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8"/>
  </p:notesMasterIdLst>
  <p:sldIdLst>
    <p:sldId id="256" r:id="rId2"/>
    <p:sldId id="288" r:id="rId3"/>
    <p:sldId id="326" r:id="rId4"/>
    <p:sldId id="327" r:id="rId5"/>
    <p:sldId id="277" r:id="rId6"/>
    <p:sldId id="328" r:id="rId7"/>
    <p:sldId id="268" r:id="rId8"/>
    <p:sldId id="329" r:id="rId9"/>
    <p:sldId id="330" r:id="rId10"/>
    <p:sldId id="331" r:id="rId11"/>
    <p:sldId id="258" r:id="rId12"/>
    <p:sldId id="259" r:id="rId13"/>
    <p:sldId id="260" r:id="rId14"/>
    <p:sldId id="261" r:id="rId15"/>
    <p:sldId id="262" r:id="rId16"/>
    <p:sldId id="263" r:id="rId17"/>
    <p:sldId id="264" r:id="rId18"/>
    <p:sldId id="266" r:id="rId19"/>
    <p:sldId id="269" r:id="rId20"/>
    <p:sldId id="270" r:id="rId21"/>
    <p:sldId id="271" r:id="rId22"/>
    <p:sldId id="334" r:id="rId23"/>
    <p:sldId id="285" r:id="rId24"/>
    <p:sldId id="272" r:id="rId25"/>
    <p:sldId id="273" r:id="rId26"/>
    <p:sldId id="274" r:id="rId27"/>
    <p:sldId id="275" r:id="rId28"/>
    <p:sldId id="276" r:id="rId29"/>
    <p:sldId id="279" r:id="rId30"/>
    <p:sldId id="321" r:id="rId31"/>
    <p:sldId id="319" r:id="rId32"/>
    <p:sldId id="333" r:id="rId33"/>
    <p:sldId id="332" r:id="rId34"/>
    <p:sldId id="323" r:id="rId35"/>
    <p:sldId id="324" r:id="rId36"/>
    <p:sldId id="325" r:id="rId37"/>
  </p:sldIdLst>
  <p:sldSz cx="9144000" cy="5143500" type="screen16x9"/>
  <p:notesSz cx="6858000" cy="9144000"/>
  <p:defaultTextStyle>
    <a:defPPr>
      <a:defRPr lang="es-P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67C4D740-6CD6-49F3-813C-47482E0C57BB}" styleName="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8" cap="flat" cmpd="sng" algn="ctr">
              <a:solidFill>
                <a:srgbClr val="9E9E9E"/>
              </a:solidFill>
              <a:prstDash val="solid"/>
              <a:round/>
              <a:headEnd type="none" w="med" len="med"/>
              <a:tailEnd type="none" w="med" len="med"/>
            </a:ln>
          </a:left>
          <a:right>
            <a:ln w="9528" cap="flat" cmpd="sng" algn="ctr">
              <a:solidFill>
                <a:srgbClr val="9E9E9E"/>
              </a:solidFill>
              <a:prstDash val="solid"/>
              <a:round/>
              <a:headEnd type="none" w="med" len="med"/>
              <a:tailEnd type="none" w="med" len="med"/>
            </a:ln>
          </a:right>
          <a:top>
            <a:ln w="9528" cap="flat" cmpd="sng" algn="ctr">
              <a:solidFill>
                <a:srgbClr val="9E9E9E"/>
              </a:solidFill>
              <a:prstDash val="solid"/>
              <a:round/>
              <a:headEnd type="none" w="med" len="med"/>
              <a:tailEnd type="none" w="med" len="med"/>
            </a:ln>
          </a:top>
          <a:bottom>
            <a:ln w="9528" cap="flat" cmpd="sng" algn="ctr">
              <a:solidFill>
                <a:srgbClr val="9E9E9E"/>
              </a:solidFill>
              <a:prstDash val="solid"/>
              <a:round/>
              <a:headEnd type="none" w="med" len="med"/>
              <a:tailEnd type="none" w="med" len="med"/>
            </a:ln>
          </a:bottom>
        </a:tcBdr>
      </a:tcStyle>
    </a:wholeTbl>
    <a:band1H>
      <a:tcTxStyle>
        <a:font>
          <a:latin typeface=""/>
          <a:ea typeface=""/>
          <a:cs typeface=""/>
        </a:font>
      </a:tcTxStyle>
      <a:tcStyle>
        <a:tcBdr/>
      </a:tcStyle>
    </a:band1H>
    <a:band2H>
      <a:tcTxStyle>
        <a:font>
          <a:latin typeface=""/>
          <a:ea typeface=""/>
          <a:cs typeface=""/>
        </a:font>
      </a:tcTxStyle>
      <a:tcStyle>
        <a:tcBdr/>
      </a:tcStyle>
    </a:band2H>
    <a:band1V>
      <a:tcTxStyle>
        <a:font>
          <a:latin typeface=""/>
          <a:ea typeface=""/>
          <a:cs typeface=""/>
        </a:font>
      </a:tcTxStyle>
      <a:tcStyle>
        <a:tcBdr/>
      </a:tcStyle>
    </a:band1V>
    <a:band2V>
      <a:tcTxStyle>
        <a:font>
          <a:latin typeface=""/>
          <a:ea typeface=""/>
          <a:cs typeface=""/>
        </a:font>
      </a:tcTxStyle>
      <a:tcStyle>
        <a:tcBdr/>
      </a:tcStyle>
    </a:band2V>
    <a:lastCol>
      <a:tcTxStyle>
        <a:font>
          <a:latin typeface=""/>
          <a:ea typeface=""/>
          <a:cs typeface=""/>
        </a:font>
      </a:tcTxStyle>
      <a:tcStyle>
        <a:tcBdr/>
      </a:tcStyle>
    </a:lastCol>
    <a:firstCol>
      <a:tcTxStyle>
        <a:font>
          <a:latin typeface=""/>
          <a:ea typeface=""/>
          <a:cs typeface=""/>
        </a:font>
      </a:tcTxStyle>
      <a:tcStyle>
        <a:tcBdr/>
      </a:tcStyle>
    </a:firstCol>
    <a:lastRow>
      <a:tcTxStyle>
        <a:font>
          <a:latin typeface=""/>
          <a:ea typeface=""/>
          <a:cs typeface=""/>
        </a:font>
      </a:tcTxStyle>
      <a:tcStyle>
        <a:tcBdr/>
      </a:tcStyle>
    </a:lastRow>
    <a:firstRow>
      <a:tcTxStyle>
        <a:font>
          <a:latin typeface=""/>
          <a:ea typeface=""/>
          <a:cs typeface=""/>
        </a:font>
      </a:tcTxStyle>
      <a:tcStyle>
        <a:tcBdr/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43" d="100"/>
          <a:sy n="143" d="100"/>
        </p:scale>
        <p:origin x="684" y="11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presProps" Target="presProp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3;n">
            <a:extLst>
              <a:ext uri="{FF2B5EF4-FFF2-40B4-BE49-F238E27FC236}">
                <a16:creationId xmlns:a16="http://schemas.microsoft.com/office/drawing/2014/main" id="{56503EAD-21BF-8AF5-0384-0BA4D034A2E1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295" y="685800"/>
            <a:ext cx="6096076" cy="3429000"/>
          </a:xfrm>
          <a:prstGeom prst="rect">
            <a:avLst/>
          </a:prstGeom>
          <a:noFill/>
          <a:ln w="9528" cap="flat">
            <a:solidFill>
              <a:srgbClr val="000000"/>
            </a:solidFill>
            <a:prstDash val="solid"/>
            <a:round/>
          </a:ln>
        </p:spPr>
      </p:sp>
      <p:sp>
        <p:nvSpPr>
          <p:cNvPr id="3" name="Google Shape;4;n">
            <a:extLst>
              <a:ext uri="{FF2B5EF4-FFF2-40B4-BE49-F238E27FC236}">
                <a16:creationId xmlns:a16="http://schemas.microsoft.com/office/drawing/2014/main" id="{7B58D277-6694-F0BB-5F05-6199F0D9D498}"/>
              </a:ext>
            </a:extLst>
          </p:cNvPr>
          <p:cNvSpPr txBox="1"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4236846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457200" marR="0" lvl="0" indent="-298451" algn="l" defTabSz="914400" rtl="0" fontAlgn="auto" hangingPunct="1">
      <a:lnSpc>
        <a:spcPct val="100000"/>
      </a:lnSpc>
      <a:spcBef>
        <a:spcPts val="0"/>
      </a:spcBef>
      <a:spcAft>
        <a:spcPts val="0"/>
      </a:spcAft>
      <a:buClr>
        <a:srgbClr val="000000"/>
      </a:buClr>
      <a:buSzPts val="1100"/>
      <a:buFont typeface="Arial"/>
      <a:buChar char="●"/>
      <a:tabLst/>
      <a:defRPr lang="es-PE" sz="1100" b="0" i="0" u="none" strike="noStrike" kern="0" cap="none" spc="0" baseline="0">
        <a:solidFill>
          <a:srgbClr val="000000"/>
        </a:solidFill>
        <a:uFillTx/>
        <a:latin typeface="Arial"/>
        <a:ea typeface="Arial"/>
        <a:cs typeface="Arial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274;p:notes">
            <a:extLst>
              <a:ext uri="{FF2B5EF4-FFF2-40B4-BE49-F238E27FC236}">
                <a16:creationId xmlns:a16="http://schemas.microsoft.com/office/drawing/2014/main" id="{45CB6881-9C3F-B9A0-FAC9-BB37696671C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2275;p:notes">
            <a:extLst>
              <a:ext uri="{FF2B5EF4-FFF2-40B4-BE49-F238E27FC236}">
                <a16:creationId xmlns:a16="http://schemas.microsoft.com/office/drawing/2014/main" id="{0EB16D59-F278-8F89-E6F2-6D7D989EC712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pPr marL="158749" indent="0">
              <a:buNone/>
            </a:pPr>
            <a:endParaRPr lang="es-PE" dirty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710;g11a42336d87_0_86:notes">
            <a:extLst>
              <a:ext uri="{FF2B5EF4-FFF2-40B4-BE49-F238E27FC236}">
                <a16:creationId xmlns:a16="http://schemas.microsoft.com/office/drawing/2014/main" id="{A6094234-074F-5908-9AEB-5686BDB1363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711;g11a42336d87_0_86:notes">
            <a:extLst>
              <a:ext uri="{FF2B5EF4-FFF2-40B4-BE49-F238E27FC236}">
                <a16:creationId xmlns:a16="http://schemas.microsoft.com/office/drawing/2014/main" id="{0B784EBB-248F-0583-6117-DF186AC3E7CB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292;gbabd699d6d_0_202:notes">
            <a:extLst>
              <a:ext uri="{FF2B5EF4-FFF2-40B4-BE49-F238E27FC236}">
                <a16:creationId xmlns:a16="http://schemas.microsoft.com/office/drawing/2014/main" id="{C2B2E05C-F8B8-2B5D-951E-425E9AE858C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2293;gbabd699d6d_0_202:notes">
            <a:extLst>
              <a:ext uri="{FF2B5EF4-FFF2-40B4-BE49-F238E27FC236}">
                <a16:creationId xmlns:a16="http://schemas.microsoft.com/office/drawing/2014/main" id="{E26AC744-383F-0BBC-B623-B3CC04E49F99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313;gbabd699d6d_0_379:notes">
            <a:extLst>
              <a:ext uri="{FF2B5EF4-FFF2-40B4-BE49-F238E27FC236}">
                <a16:creationId xmlns:a16="http://schemas.microsoft.com/office/drawing/2014/main" id="{3BA4856B-1E3A-4169-9285-AF160D5CCAD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2314;gbabd699d6d_0_379:notes">
            <a:extLst>
              <a:ext uri="{FF2B5EF4-FFF2-40B4-BE49-F238E27FC236}">
                <a16:creationId xmlns:a16="http://schemas.microsoft.com/office/drawing/2014/main" id="{351225E4-5CCA-8E95-A86A-433DBBCCFCC2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391;gbabd699d6d_0_572:notes">
            <a:extLst>
              <a:ext uri="{FF2B5EF4-FFF2-40B4-BE49-F238E27FC236}">
                <a16:creationId xmlns:a16="http://schemas.microsoft.com/office/drawing/2014/main" id="{C87A5C5E-1FE1-D55D-3F8D-6650F5CA18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2392;gbabd699d6d_0_572:notes">
            <a:extLst>
              <a:ext uri="{FF2B5EF4-FFF2-40B4-BE49-F238E27FC236}">
                <a16:creationId xmlns:a16="http://schemas.microsoft.com/office/drawing/2014/main" id="{00AE8F51-E2AA-1999-0C43-039E756A6F8E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397;gbbd08280bc_0_612:notes">
            <a:extLst>
              <a:ext uri="{FF2B5EF4-FFF2-40B4-BE49-F238E27FC236}">
                <a16:creationId xmlns:a16="http://schemas.microsoft.com/office/drawing/2014/main" id="{2BA02649-DA38-32FF-C945-60E94F10920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2398;gbbd08280bc_0_612:notes">
            <a:extLst>
              <a:ext uri="{FF2B5EF4-FFF2-40B4-BE49-F238E27FC236}">
                <a16:creationId xmlns:a16="http://schemas.microsoft.com/office/drawing/2014/main" id="{C92E2277-F9B8-4CCB-1EB9-EEB454A27BA1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480;gbabd699d6d_0_899:notes">
            <a:extLst>
              <a:ext uri="{FF2B5EF4-FFF2-40B4-BE49-F238E27FC236}">
                <a16:creationId xmlns:a16="http://schemas.microsoft.com/office/drawing/2014/main" id="{AF9E40A0-1E30-CD75-D57B-2D6E0BC6D91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2481;gbabd699d6d_0_899:notes">
            <a:extLst>
              <a:ext uri="{FF2B5EF4-FFF2-40B4-BE49-F238E27FC236}">
                <a16:creationId xmlns:a16="http://schemas.microsoft.com/office/drawing/2014/main" id="{CEA22FEB-8579-E008-B7BB-1131AC93BD56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pPr marL="0" lvl="0" indent="0">
              <a:buNone/>
            </a:pPr>
            <a:endParaRPr lang="es-PE" dirty="0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502;gbabd699d6d_0_1531:notes">
            <a:extLst>
              <a:ext uri="{FF2B5EF4-FFF2-40B4-BE49-F238E27FC236}">
                <a16:creationId xmlns:a16="http://schemas.microsoft.com/office/drawing/2014/main" id="{2AECEF16-65F1-39D7-578B-E5037FBA392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2503;gbabd699d6d_0_1531:notes">
            <a:extLst>
              <a:ext uri="{FF2B5EF4-FFF2-40B4-BE49-F238E27FC236}">
                <a16:creationId xmlns:a16="http://schemas.microsoft.com/office/drawing/2014/main" id="{15DECF71-1C39-482E-645C-6452E1CDEF3D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525;gbbd08280bc_0_596:notes">
            <a:extLst>
              <a:ext uri="{FF2B5EF4-FFF2-40B4-BE49-F238E27FC236}">
                <a16:creationId xmlns:a16="http://schemas.microsoft.com/office/drawing/2014/main" id="{39060008-73D7-F0C3-1187-E734046F176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2526;gbbd08280bc_0_596:notes">
            <a:extLst>
              <a:ext uri="{FF2B5EF4-FFF2-40B4-BE49-F238E27FC236}">
                <a16:creationId xmlns:a16="http://schemas.microsoft.com/office/drawing/2014/main" id="{0F6C0717-1250-41AA-C184-7440159F3279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569;gbabd699d6d_0_1639:notes">
            <a:extLst>
              <a:ext uri="{FF2B5EF4-FFF2-40B4-BE49-F238E27FC236}">
                <a16:creationId xmlns:a16="http://schemas.microsoft.com/office/drawing/2014/main" id="{55843427-70D2-0C09-9CDF-49E11495122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2570;gbabd699d6d_0_1639:notes">
            <a:extLst>
              <a:ext uri="{FF2B5EF4-FFF2-40B4-BE49-F238E27FC236}">
                <a16:creationId xmlns:a16="http://schemas.microsoft.com/office/drawing/2014/main" id="{A6789C99-4CDB-A621-F676-D6070C3107A1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763;gbbd08280bc_0_241:notes">
            <a:extLst>
              <a:ext uri="{FF2B5EF4-FFF2-40B4-BE49-F238E27FC236}">
                <a16:creationId xmlns:a16="http://schemas.microsoft.com/office/drawing/2014/main" id="{1603D3B0-F12F-5F82-2677-E4C2D33D89A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2764;gbbd08280bc_0_241:notes">
            <a:extLst>
              <a:ext uri="{FF2B5EF4-FFF2-40B4-BE49-F238E27FC236}">
                <a16:creationId xmlns:a16="http://schemas.microsoft.com/office/drawing/2014/main" id="{C6BC4F47-3FBD-CA65-08DE-48FF6C9DE8A3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>
            <a:extLst>
              <a:ext uri="{FF2B5EF4-FFF2-40B4-BE49-F238E27FC236}">
                <a16:creationId xmlns:a16="http://schemas.microsoft.com/office/drawing/2014/main" id="{2D101EF9-F68F-770D-2743-A7E51FBE23D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Marcador de notas 2">
            <a:extLst>
              <a:ext uri="{FF2B5EF4-FFF2-40B4-BE49-F238E27FC236}">
                <a16:creationId xmlns:a16="http://schemas.microsoft.com/office/drawing/2014/main" id="{ABBF3377-3164-4C82-CF04-E7A9E535B1B3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pPr marL="158749" lvl="0" indent="0">
              <a:buNone/>
            </a:pPr>
            <a:endParaRPr lang="es-PE" dirty="0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836;gbbd08280bc_0_447:notes">
            <a:extLst>
              <a:ext uri="{FF2B5EF4-FFF2-40B4-BE49-F238E27FC236}">
                <a16:creationId xmlns:a16="http://schemas.microsoft.com/office/drawing/2014/main" id="{1B10BD3F-1F2E-43E7-6870-7A812742207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2837;gbbd08280bc_0_447:notes">
            <a:extLst>
              <a:ext uri="{FF2B5EF4-FFF2-40B4-BE49-F238E27FC236}">
                <a16:creationId xmlns:a16="http://schemas.microsoft.com/office/drawing/2014/main" id="{E7C24BCD-ABBC-E2E1-7303-D3D4105CA0B6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pPr marL="0" lvl="0" indent="0">
              <a:buNone/>
            </a:pPr>
            <a:endParaRPr lang="es-PE" dirty="0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842;gbbd08280bc_0_456:notes">
            <a:extLst>
              <a:ext uri="{FF2B5EF4-FFF2-40B4-BE49-F238E27FC236}">
                <a16:creationId xmlns:a16="http://schemas.microsoft.com/office/drawing/2014/main" id="{A4D3E9D2-31E0-818F-4901-01E4E852751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2843;gbbd08280bc_0_456:notes">
            <a:extLst>
              <a:ext uri="{FF2B5EF4-FFF2-40B4-BE49-F238E27FC236}">
                <a16:creationId xmlns:a16="http://schemas.microsoft.com/office/drawing/2014/main" id="{9EE414F5-B51E-0A81-CFB6-60528AF7089A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744;gf3a54e5da3_3_2033:notes">
            <a:extLst>
              <a:ext uri="{FF2B5EF4-FFF2-40B4-BE49-F238E27FC236}">
                <a16:creationId xmlns:a16="http://schemas.microsoft.com/office/drawing/2014/main" id="{693925C0-E1A1-1FA3-60F8-703D2645C22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745;gf3a54e5da3_3_2033:notes">
            <a:extLst>
              <a:ext uri="{FF2B5EF4-FFF2-40B4-BE49-F238E27FC236}">
                <a16:creationId xmlns:a16="http://schemas.microsoft.com/office/drawing/2014/main" id="{99A2E56C-209A-17DF-B133-0AD45F44616A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028;gf3a54e5da3_3_1288:notes">
            <a:extLst>
              <a:ext uri="{FF2B5EF4-FFF2-40B4-BE49-F238E27FC236}">
                <a16:creationId xmlns:a16="http://schemas.microsoft.com/office/drawing/2014/main" id="{6B848343-721A-4B86-0092-6F0F223C6E4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1029;gf3a54e5da3_3_1288:notes">
            <a:extLst>
              <a:ext uri="{FF2B5EF4-FFF2-40B4-BE49-F238E27FC236}">
                <a16:creationId xmlns:a16="http://schemas.microsoft.com/office/drawing/2014/main" id="{226437A5-94D9-FDB2-A07D-68DB32F61854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868;gbbd08280bc_0_503:notes">
            <a:extLst>
              <a:ext uri="{FF2B5EF4-FFF2-40B4-BE49-F238E27FC236}">
                <a16:creationId xmlns:a16="http://schemas.microsoft.com/office/drawing/2014/main" id="{BA95B771-2830-FAD3-10C5-F340A1DBA6D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2869;gbbd08280bc_0_503:notes">
            <a:extLst>
              <a:ext uri="{FF2B5EF4-FFF2-40B4-BE49-F238E27FC236}">
                <a16:creationId xmlns:a16="http://schemas.microsoft.com/office/drawing/2014/main" id="{9EC979A0-23F1-68C0-ACD2-724FBDFC64F0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pPr marL="0" lvl="0" indent="0">
              <a:buNone/>
            </a:pPr>
            <a:endParaRPr lang="es-PE" dirty="0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905;gbbd08280bc_0_530:notes">
            <a:extLst>
              <a:ext uri="{FF2B5EF4-FFF2-40B4-BE49-F238E27FC236}">
                <a16:creationId xmlns:a16="http://schemas.microsoft.com/office/drawing/2014/main" id="{19340E90-2CBF-5873-5052-2871261400A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2906;gbbd08280bc_0_530:notes">
            <a:extLst>
              <a:ext uri="{FF2B5EF4-FFF2-40B4-BE49-F238E27FC236}">
                <a16:creationId xmlns:a16="http://schemas.microsoft.com/office/drawing/2014/main" id="{5BEAAB55-7D68-619F-7C68-1E1FB64D99E5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940;gbbd08280bc_0_577:notes">
            <a:extLst>
              <a:ext uri="{FF2B5EF4-FFF2-40B4-BE49-F238E27FC236}">
                <a16:creationId xmlns:a16="http://schemas.microsoft.com/office/drawing/2014/main" id="{A6C140B1-05B6-79AA-5B38-C9133B476CA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2941;gbbd08280bc_0_577:notes">
            <a:extLst>
              <a:ext uri="{FF2B5EF4-FFF2-40B4-BE49-F238E27FC236}">
                <a16:creationId xmlns:a16="http://schemas.microsoft.com/office/drawing/2014/main" id="{70AACE19-12E8-887A-7AC5-60AF4E491B12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3002;gbbd08280bc_0_285:notes">
            <a:extLst>
              <a:ext uri="{FF2B5EF4-FFF2-40B4-BE49-F238E27FC236}">
                <a16:creationId xmlns:a16="http://schemas.microsoft.com/office/drawing/2014/main" id="{DDCEDA17-8224-841D-063E-3FDD2211325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3003;gbbd08280bc_0_285:notes">
            <a:extLst>
              <a:ext uri="{FF2B5EF4-FFF2-40B4-BE49-F238E27FC236}">
                <a16:creationId xmlns:a16="http://schemas.microsoft.com/office/drawing/2014/main" id="{1F83737B-2D4B-5DF4-AE5A-FA9C0D12E773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3109;gbbd08280bc_0_309:notes">
            <a:extLst>
              <a:ext uri="{FF2B5EF4-FFF2-40B4-BE49-F238E27FC236}">
                <a16:creationId xmlns:a16="http://schemas.microsoft.com/office/drawing/2014/main" id="{F6D3AB06-0FCF-D075-88D8-F065199666E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3110;gbbd08280bc_0_309:notes">
            <a:extLst>
              <a:ext uri="{FF2B5EF4-FFF2-40B4-BE49-F238E27FC236}">
                <a16:creationId xmlns:a16="http://schemas.microsoft.com/office/drawing/2014/main" id="{04220AE6-16AE-BB0B-737D-6864EAF6B0D7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3207;gbbd08280bc_0_326:notes">
            <a:extLst>
              <a:ext uri="{FF2B5EF4-FFF2-40B4-BE49-F238E27FC236}">
                <a16:creationId xmlns:a16="http://schemas.microsoft.com/office/drawing/2014/main" id="{07AC7BB8-42F4-F193-49B9-9F39CAA2E9A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3208;gbbd08280bc_0_326:notes">
            <a:extLst>
              <a:ext uri="{FF2B5EF4-FFF2-40B4-BE49-F238E27FC236}">
                <a16:creationId xmlns:a16="http://schemas.microsoft.com/office/drawing/2014/main" id="{844C7D0A-F4EA-14DA-160C-1EFAE019F4A2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431;g99f2f57a71_0_184:notes">
            <a:extLst>
              <a:ext uri="{FF2B5EF4-FFF2-40B4-BE49-F238E27FC236}">
                <a16:creationId xmlns:a16="http://schemas.microsoft.com/office/drawing/2014/main" id="{8F0880FD-6490-2562-FAA1-66F315CD4F10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432;g99f2f57a71_0_184:notes">
            <a:extLst>
              <a:ext uri="{FF2B5EF4-FFF2-40B4-BE49-F238E27FC236}">
                <a16:creationId xmlns:a16="http://schemas.microsoft.com/office/drawing/2014/main" id="{39B49355-B41B-ECAD-858D-72F8BBD33007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>
            <a:extLst>
              <a:ext uri="{FF2B5EF4-FFF2-40B4-BE49-F238E27FC236}">
                <a16:creationId xmlns:a16="http://schemas.microsoft.com/office/drawing/2014/main" id="{22F3258A-FD06-9950-C90F-1FE4D2DC740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Marcador de notas 2">
            <a:extLst>
              <a:ext uri="{FF2B5EF4-FFF2-40B4-BE49-F238E27FC236}">
                <a16:creationId xmlns:a16="http://schemas.microsoft.com/office/drawing/2014/main" id="{1231735D-FDE9-B800-D74A-5E03A24EAE9D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pPr marL="158749" lvl="0" indent="0">
              <a:buNone/>
            </a:pPr>
            <a:endParaRPr lang="es-PE" dirty="0"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584;ge207fd22f2_0_434:notes">
            <a:extLst>
              <a:ext uri="{FF2B5EF4-FFF2-40B4-BE49-F238E27FC236}">
                <a16:creationId xmlns:a16="http://schemas.microsoft.com/office/drawing/2014/main" id="{F63A3D26-ECE9-89DD-0AB5-39179A2CAEB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2585;ge207fd22f2_0_434:notes">
            <a:extLst>
              <a:ext uri="{FF2B5EF4-FFF2-40B4-BE49-F238E27FC236}">
                <a16:creationId xmlns:a16="http://schemas.microsoft.com/office/drawing/2014/main" id="{F152312C-237F-650D-6F29-78F77BBE97C2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584;ge207fd22f2_0_434:notes">
            <a:extLst>
              <a:ext uri="{FF2B5EF4-FFF2-40B4-BE49-F238E27FC236}">
                <a16:creationId xmlns:a16="http://schemas.microsoft.com/office/drawing/2014/main" id="{D25B0003-361B-DB67-B4F5-C34251191E7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2585;ge207fd22f2_0_434:notes">
            <a:extLst>
              <a:ext uri="{FF2B5EF4-FFF2-40B4-BE49-F238E27FC236}">
                <a16:creationId xmlns:a16="http://schemas.microsoft.com/office/drawing/2014/main" id="{459FB54A-F9AA-C20A-205B-98024BC816B4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584;ge207fd22f2_0_434:notes">
            <a:extLst>
              <a:ext uri="{FF2B5EF4-FFF2-40B4-BE49-F238E27FC236}">
                <a16:creationId xmlns:a16="http://schemas.microsoft.com/office/drawing/2014/main" id="{47EC84CB-8EDC-59A1-F053-C691C0CCC5B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2585;ge207fd22f2_0_434:notes">
            <a:extLst>
              <a:ext uri="{FF2B5EF4-FFF2-40B4-BE49-F238E27FC236}">
                <a16:creationId xmlns:a16="http://schemas.microsoft.com/office/drawing/2014/main" id="{735FA754-1900-6C8B-2885-2BDEECC3FF3E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897;gf3a54e5da3_3_2692:notes">
            <a:extLst>
              <a:ext uri="{FF2B5EF4-FFF2-40B4-BE49-F238E27FC236}">
                <a16:creationId xmlns:a16="http://schemas.microsoft.com/office/drawing/2014/main" id="{38B23856-A01D-3836-2FA4-826E4CFC1F9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898;gf3a54e5da3_3_2692:notes">
            <a:extLst>
              <a:ext uri="{FF2B5EF4-FFF2-40B4-BE49-F238E27FC236}">
                <a16:creationId xmlns:a16="http://schemas.microsoft.com/office/drawing/2014/main" id="{42108293-31DC-93CB-4C4B-238727086C8E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pPr marL="0" lvl="0" indent="0">
              <a:buNone/>
            </a:pPr>
            <a:endParaRPr lang="es-PE" dirty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837;gf3a54e5da3_3_702:notes">
            <a:extLst>
              <a:ext uri="{FF2B5EF4-FFF2-40B4-BE49-F238E27FC236}">
                <a16:creationId xmlns:a16="http://schemas.microsoft.com/office/drawing/2014/main" id="{9E434F0A-29CE-0A88-6416-39333F5B57A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838;gf3a54e5da3_3_702:notes">
            <a:extLst>
              <a:ext uri="{FF2B5EF4-FFF2-40B4-BE49-F238E27FC236}">
                <a16:creationId xmlns:a16="http://schemas.microsoft.com/office/drawing/2014/main" id="{22FD49FB-61CD-129A-B812-99F6857BF89A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616;gf3a54e5da3_3_642:notes">
            <a:extLst>
              <a:ext uri="{FF2B5EF4-FFF2-40B4-BE49-F238E27FC236}">
                <a16:creationId xmlns:a16="http://schemas.microsoft.com/office/drawing/2014/main" id="{B8C1FD03-106C-628F-A7F7-225B7A0E93B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617;gf3a54e5da3_3_642:notes">
            <a:extLst>
              <a:ext uri="{FF2B5EF4-FFF2-40B4-BE49-F238E27FC236}">
                <a16:creationId xmlns:a16="http://schemas.microsoft.com/office/drawing/2014/main" id="{E48DBAC4-3F00-1861-7BF0-A867EEAE885D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596;g11a42336d87_0_137:notes">
            <a:extLst>
              <a:ext uri="{FF2B5EF4-FFF2-40B4-BE49-F238E27FC236}">
                <a16:creationId xmlns:a16="http://schemas.microsoft.com/office/drawing/2014/main" id="{F119B372-5E87-9980-F051-A76CE6FD685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597;g11a42336d87_0_137:notes">
            <a:extLst>
              <a:ext uri="{FF2B5EF4-FFF2-40B4-BE49-F238E27FC236}">
                <a16:creationId xmlns:a16="http://schemas.microsoft.com/office/drawing/2014/main" id="{FE78BF78-D74C-29B7-561E-DE83FF18E1EF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610;g11a42336d87_0_133:notes">
            <a:extLst>
              <a:ext uri="{FF2B5EF4-FFF2-40B4-BE49-F238E27FC236}">
                <a16:creationId xmlns:a16="http://schemas.microsoft.com/office/drawing/2014/main" id="{340DF48C-F5E2-B796-F662-B6CBF7E667C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611;g11a42336d87_0_133:notes">
            <a:extLst>
              <a:ext uri="{FF2B5EF4-FFF2-40B4-BE49-F238E27FC236}">
                <a16:creationId xmlns:a16="http://schemas.microsoft.com/office/drawing/2014/main" id="{F7671907-2664-EA0E-CF15-696300B8AA46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endParaRPr lang="es-PE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699;gf3a54e5da3_3_667:notes">
            <a:extLst>
              <a:ext uri="{FF2B5EF4-FFF2-40B4-BE49-F238E27FC236}">
                <a16:creationId xmlns:a16="http://schemas.microsoft.com/office/drawing/2014/main" id="{6B477DEB-EC99-00D0-EEFA-2E0AEBA6BCE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Google Shape;700;gf3a54e5da3_3_667:notes">
            <a:extLst>
              <a:ext uri="{FF2B5EF4-FFF2-40B4-BE49-F238E27FC236}">
                <a16:creationId xmlns:a16="http://schemas.microsoft.com/office/drawing/2014/main" id="{E3BC47F2-5A29-752A-60AC-5BE3AB0F9798}"/>
              </a:ext>
            </a:extLst>
          </p:cNvPr>
          <p:cNvSpPr txBox="1">
            <a:spLocks noGrp="1"/>
          </p:cNvSpPr>
          <p:nvPr>
            <p:ph type="body" sz="quarter" idx="1"/>
          </p:nvPr>
        </p:nvSpPr>
        <p:spPr/>
        <p:txBody>
          <a:bodyPr/>
          <a:lstStyle/>
          <a:p>
            <a:pPr marL="0" lvl="0" indent="0">
              <a:buNone/>
            </a:pPr>
            <a:endParaRPr lang="es-PE" dirty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9;p2">
            <a:extLst>
              <a:ext uri="{FF2B5EF4-FFF2-40B4-BE49-F238E27FC236}">
                <a16:creationId xmlns:a16="http://schemas.microsoft.com/office/drawing/2014/main" id="{038E340F-8839-5601-ED17-0FF431930C19}"/>
              </a:ext>
            </a:extLst>
          </p:cNvPr>
          <p:cNvSpPr txBox="1">
            <a:spLocks noGrp="1"/>
          </p:cNvSpPr>
          <p:nvPr>
            <p:ph type="ctrTitle"/>
          </p:nvPr>
        </p:nvSpPr>
        <p:spPr>
          <a:xfrm>
            <a:off x="2373901" y="1381146"/>
            <a:ext cx="4396197" cy="1662296"/>
          </a:xfrm>
        </p:spPr>
        <p:txBody>
          <a:bodyPr anchor="ctr" anchorCtr="1"/>
          <a:lstStyle>
            <a:lvl1pPr algn="ctr">
              <a:lnSpc>
                <a:spcPct val="70000"/>
              </a:lnSpc>
              <a:defRPr sz="5200"/>
            </a:lvl1pPr>
          </a:lstStyle>
          <a:p>
            <a:pPr lvl="0"/>
            <a:endParaRPr lang="es-PE"/>
          </a:p>
        </p:txBody>
      </p:sp>
      <p:sp>
        <p:nvSpPr>
          <p:cNvPr id="3" name="Google Shape;10;p2">
            <a:extLst>
              <a:ext uri="{FF2B5EF4-FFF2-40B4-BE49-F238E27FC236}">
                <a16:creationId xmlns:a16="http://schemas.microsoft.com/office/drawing/2014/main" id="{8D57B590-A11C-49EC-EE56-D2D81BED26E9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2581899" y="3091403"/>
            <a:ext cx="3980401" cy="792601"/>
          </a:xfrm>
        </p:spPr>
        <p:txBody>
          <a:bodyPr anchorCtr="1"/>
          <a:lstStyle>
            <a:lvl1pPr algn="ctr">
              <a:buNone/>
              <a:defRPr sz="2200">
                <a:solidFill>
                  <a:srgbClr val="474747"/>
                </a:solidFill>
                <a:latin typeface="Questrial"/>
                <a:ea typeface="Questrial"/>
                <a:cs typeface="Questrial"/>
              </a:defRPr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93895415"/>
      </p:ext>
    </p:extLst>
  </p:cSld>
  <p:clrMapOvr>
    <a:masterClrMapping/>
  </p:clrMapOvr>
  <p:hf sldNum="0" hdr="0" ftr="0" dt="0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bg>
      <p:bgPr>
        <a:noFill/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9545288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848;p13">
            <a:extLst>
              <a:ext uri="{FF2B5EF4-FFF2-40B4-BE49-F238E27FC236}">
                <a16:creationId xmlns:a16="http://schemas.microsoft.com/office/drawing/2014/main" id="{ACBFFB6B-E850-6AB4-27E1-75766BC2E29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795323" y="1709735"/>
            <a:ext cx="2358301" cy="420303"/>
          </a:xfrm>
        </p:spPr>
        <p:txBody>
          <a:bodyPr/>
          <a:lstStyle>
            <a:lvl1pPr>
              <a:defRPr sz="2000"/>
            </a:lvl1pPr>
          </a:lstStyle>
          <a:p>
            <a:pPr lvl="0"/>
            <a:endParaRPr lang="es-PE"/>
          </a:p>
        </p:txBody>
      </p:sp>
      <p:sp>
        <p:nvSpPr>
          <p:cNvPr id="3" name="Google Shape;849;p13">
            <a:extLst>
              <a:ext uri="{FF2B5EF4-FFF2-40B4-BE49-F238E27FC236}">
                <a16:creationId xmlns:a16="http://schemas.microsoft.com/office/drawing/2014/main" id="{C6028593-5C7F-4614-D5A7-306675C066D8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795323" y="2059612"/>
            <a:ext cx="2358301" cy="538197"/>
          </a:xfrm>
        </p:spPr>
        <p:txBody>
          <a:bodyPr/>
          <a:lstStyle>
            <a:lvl1pPr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4" name="Google Shape;850;p13">
            <a:extLst>
              <a:ext uri="{FF2B5EF4-FFF2-40B4-BE49-F238E27FC236}">
                <a16:creationId xmlns:a16="http://schemas.microsoft.com/office/drawing/2014/main" id="{7189394A-C798-AC5C-DF85-D2530331C901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1795342" y="3137416"/>
            <a:ext cx="2358301" cy="420303"/>
          </a:xfrm>
        </p:spPr>
        <p:txBody>
          <a:bodyPr/>
          <a:lstStyle>
            <a:lvl1pPr>
              <a:defRPr sz="2000"/>
            </a:lvl1pPr>
          </a:lstStyle>
          <a:p>
            <a:pPr lvl="0"/>
            <a:endParaRPr lang="es-PE"/>
          </a:p>
        </p:txBody>
      </p:sp>
      <p:sp>
        <p:nvSpPr>
          <p:cNvPr id="5" name="Google Shape;851;p13">
            <a:extLst>
              <a:ext uri="{FF2B5EF4-FFF2-40B4-BE49-F238E27FC236}">
                <a16:creationId xmlns:a16="http://schemas.microsoft.com/office/drawing/2014/main" id="{E1B3BE6B-169D-6EFE-7482-ADAD78549790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795323" y="3487302"/>
            <a:ext cx="2358301" cy="538197"/>
          </a:xfrm>
        </p:spPr>
        <p:txBody>
          <a:bodyPr/>
          <a:lstStyle>
            <a:lvl1pPr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6" name="Google Shape;852;p13">
            <a:extLst>
              <a:ext uri="{FF2B5EF4-FFF2-40B4-BE49-F238E27FC236}">
                <a16:creationId xmlns:a16="http://schemas.microsoft.com/office/drawing/2014/main" id="{613E34EF-30E8-265D-71C6-36A6BAC8A52F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6010214" y="1707834"/>
            <a:ext cx="2358301" cy="420303"/>
          </a:xfrm>
        </p:spPr>
        <p:txBody>
          <a:bodyPr/>
          <a:lstStyle>
            <a:lvl1pPr>
              <a:defRPr sz="2000"/>
            </a:lvl1pPr>
          </a:lstStyle>
          <a:p>
            <a:pPr lvl="0"/>
            <a:endParaRPr lang="es-PE"/>
          </a:p>
        </p:txBody>
      </p:sp>
      <p:sp>
        <p:nvSpPr>
          <p:cNvPr id="7" name="Google Shape;853;p13">
            <a:extLst>
              <a:ext uri="{FF2B5EF4-FFF2-40B4-BE49-F238E27FC236}">
                <a16:creationId xmlns:a16="http://schemas.microsoft.com/office/drawing/2014/main" id="{A45D59A8-CF1E-4A87-A43A-151507F02573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010214" y="2057710"/>
            <a:ext cx="2358301" cy="538197"/>
          </a:xfrm>
        </p:spPr>
        <p:txBody>
          <a:bodyPr/>
          <a:lstStyle>
            <a:lvl1pPr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8" name="Google Shape;854;p13">
            <a:extLst>
              <a:ext uri="{FF2B5EF4-FFF2-40B4-BE49-F238E27FC236}">
                <a16:creationId xmlns:a16="http://schemas.microsoft.com/office/drawing/2014/main" id="{C215ADFB-EBB6-1C56-1E42-41E75400B454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6010214" y="3137425"/>
            <a:ext cx="2358301" cy="420303"/>
          </a:xfrm>
        </p:spPr>
        <p:txBody>
          <a:bodyPr/>
          <a:lstStyle>
            <a:lvl1pPr>
              <a:defRPr sz="2000"/>
            </a:lvl1pPr>
          </a:lstStyle>
          <a:p>
            <a:pPr lvl="0"/>
            <a:endParaRPr lang="es-PE"/>
          </a:p>
        </p:txBody>
      </p:sp>
      <p:sp>
        <p:nvSpPr>
          <p:cNvPr id="9" name="Google Shape;855;p13">
            <a:extLst>
              <a:ext uri="{FF2B5EF4-FFF2-40B4-BE49-F238E27FC236}">
                <a16:creationId xmlns:a16="http://schemas.microsoft.com/office/drawing/2014/main" id="{0C8D7ED3-C928-616B-E58B-4BAEB00CEDC4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010214" y="3487302"/>
            <a:ext cx="2358301" cy="538197"/>
          </a:xfrm>
        </p:spPr>
        <p:txBody>
          <a:bodyPr/>
          <a:lstStyle>
            <a:lvl1pPr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10" name="Google Shape;856;p13">
            <a:extLst>
              <a:ext uri="{FF2B5EF4-FFF2-40B4-BE49-F238E27FC236}">
                <a16:creationId xmlns:a16="http://schemas.microsoft.com/office/drawing/2014/main" id="{D4C2FC74-9404-466E-72D9-21F3A04F62C9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775484" y="1965246"/>
            <a:ext cx="912900" cy="460199"/>
          </a:xfrm>
        </p:spPr>
        <p:txBody>
          <a:bodyPr anchor="ctr" anchorCtr="1"/>
          <a:lstStyle>
            <a:lvl1pPr algn="ctr">
              <a:defRPr sz="4000"/>
            </a:lvl1pPr>
          </a:lstStyle>
          <a:p>
            <a:pPr lvl="0"/>
            <a:r>
              <a:rPr lang="es-PE"/>
              <a:t>xx%</a:t>
            </a:r>
          </a:p>
        </p:txBody>
      </p:sp>
      <p:sp>
        <p:nvSpPr>
          <p:cNvPr id="11" name="Google Shape;857;p13">
            <a:extLst>
              <a:ext uri="{FF2B5EF4-FFF2-40B4-BE49-F238E27FC236}">
                <a16:creationId xmlns:a16="http://schemas.microsoft.com/office/drawing/2014/main" id="{FBAADC3F-45BD-8B65-A38B-344A566B7287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775484" y="3393695"/>
            <a:ext cx="912900" cy="453002"/>
          </a:xfrm>
        </p:spPr>
        <p:txBody>
          <a:bodyPr anchor="ctr" anchorCtr="1"/>
          <a:lstStyle>
            <a:lvl1pPr algn="ctr">
              <a:defRPr sz="4000"/>
            </a:lvl1pPr>
          </a:lstStyle>
          <a:p>
            <a:pPr lvl="0"/>
            <a:r>
              <a:rPr lang="es-PE"/>
              <a:t>xx%</a:t>
            </a:r>
          </a:p>
        </p:txBody>
      </p:sp>
      <p:sp>
        <p:nvSpPr>
          <p:cNvPr id="12" name="Google Shape;858;p13">
            <a:extLst>
              <a:ext uri="{FF2B5EF4-FFF2-40B4-BE49-F238E27FC236}">
                <a16:creationId xmlns:a16="http://schemas.microsoft.com/office/drawing/2014/main" id="{EF52144B-A0FD-7514-CCCE-7A3256C45D64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4985637" y="1967679"/>
            <a:ext cx="912900" cy="460199"/>
          </a:xfrm>
        </p:spPr>
        <p:txBody>
          <a:bodyPr anchor="ctr" anchorCtr="1"/>
          <a:lstStyle>
            <a:lvl1pPr algn="ctr">
              <a:defRPr sz="4000"/>
            </a:lvl1pPr>
          </a:lstStyle>
          <a:p>
            <a:pPr lvl="0"/>
            <a:r>
              <a:rPr lang="es-PE"/>
              <a:t>xx%</a:t>
            </a:r>
          </a:p>
        </p:txBody>
      </p:sp>
      <p:sp>
        <p:nvSpPr>
          <p:cNvPr id="13" name="Google Shape;859;p13">
            <a:extLst>
              <a:ext uri="{FF2B5EF4-FFF2-40B4-BE49-F238E27FC236}">
                <a16:creationId xmlns:a16="http://schemas.microsoft.com/office/drawing/2014/main" id="{BE8AD885-8658-F468-BAD5-9C7FC244EDC3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4985637" y="3400927"/>
            <a:ext cx="912900" cy="453002"/>
          </a:xfrm>
        </p:spPr>
        <p:txBody>
          <a:bodyPr anchor="ctr" anchorCtr="1"/>
          <a:lstStyle>
            <a:lvl1pPr algn="ctr">
              <a:defRPr sz="4000"/>
            </a:lvl1pPr>
          </a:lstStyle>
          <a:p>
            <a:pPr lvl="0"/>
            <a:r>
              <a:rPr lang="es-PE"/>
              <a:t>xx%</a:t>
            </a:r>
          </a:p>
        </p:txBody>
      </p:sp>
      <p:sp>
        <p:nvSpPr>
          <p:cNvPr id="14" name="Google Shape;860;p13">
            <a:extLst>
              <a:ext uri="{FF2B5EF4-FFF2-40B4-BE49-F238E27FC236}">
                <a16:creationId xmlns:a16="http://schemas.microsoft.com/office/drawing/2014/main" id="{8D9A7ADD-DFBA-9BD6-A6B2-15C679D65A89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747000" y="368823"/>
            <a:ext cx="7649998" cy="572697"/>
          </a:xfrm>
        </p:spPr>
        <p:txBody>
          <a:bodyPr anchorCtr="1"/>
          <a:lstStyle>
            <a:lvl1pPr algn="ctr">
              <a:defRPr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455675222"/>
      </p:ext>
    </p:extLst>
  </p:cSld>
  <p:clrMapOvr>
    <a:masterClrMapping/>
  </p:clrMapOvr>
  <p:hf sldNum="0" hdr="0" ftr="0" dt="0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930;p14">
            <a:extLst>
              <a:ext uri="{FF2B5EF4-FFF2-40B4-BE49-F238E27FC236}">
                <a16:creationId xmlns:a16="http://schemas.microsoft.com/office/drawing/2014/main" id="{A0691116-E2A7-AC29-7099-CA34624BA35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2181301" y="3217645"/>
            <a:ext cx="4781397" cy="441902"/>
          </a:xfrm>
        </p:spPr>
        <p:txBody>
          <a:bodyPr anchorCtr="1"/>
          <a:lstStyle>
            <a:lvl1pPr algn="ctr">
              <a:defRPr sz="2400"/>
            </a:lvl1pPr>
          </a:lstStyle>
          <a:p>
            <a:pPr lvl="0"/>
            <a:endParaRPr lang="es-PE"/>
          </a:p>
        </p:txBody>
      </p:sp>
      <p:sp>
        <p:nvSpPr>
          <p:cNvPr id="3" name="Google Shape;931;p14">
            <a:extLst>
              <a:ext uri="{FF2B5EF4-FFF2-40B4-BE49-F238E27FC236}">
                <a16:creationId xmlns:a16="http://schemas.microsoft.com/office/drawing/2014/main" id="{AC04E463-F285-114A-217A-E1A9E6B690CC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2181301" y="1407746"/>
            <a:ext cx="4781397" cy="1581299"/>
          </a:xfrm>
        </p:spPr>
        <p:txBody>
          <a:bodyPr anchorCtr="1"/>
          <a:lstStyle>
            <a:lvl1pPr algn="ctr">
              <a:buNone/>
              <a:defRPr sz="2400"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973470840"/>
      </p:ext>
    </p:extLst>
  </p:cSld>
  <p:clrMapOvr>
    <a:masterClrMapping/>
  </p:clrMapOvr>
  <p:hf sldNum="0" hdr="0" ftr="0" dt="0"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045;p15">
            <a:extLst>
              <a:ext uri="{FF2B5EF4-FFF2-40B4-BE49-F238E27FC236}">
                <a16:creationId xmlns:a16="http://schemas.microsoft.com/office/drawing/2014/main" id="{05EFCBDA-05FD-B52F-B021-DAF18783272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47750" y="2822286"/>
            <a:ext cx="2358301" cy="420303"/>
          </a:xfrm>
        </p:spPr>
        <p:txBody>
          <a:bodyPr anchorCtr="1"/>
          <a:lstStyle>
            <a:lvl1pPr algn="ctr">
              <a:defRPr sz="2000"/>
            </a:lvl1pPr>
          </a:lstStyle>
          <a:p>
            <a:pPr lvl="0"/>
            <a:endParaRPr lang="es-PE"/>
          </a:p>
        </p:txBody>
      </p:sp>
      <p:sp>
        <p:nvSpPr>
          <p:cNvPr id="3" name="Google Shape;1046;p15">
            <a:extLst>
              <a:ext uri="{FF2B5EF4-FFF2-40B4-BE49-F238E27FC236}">
                <a16:creationId xmlns:a16="http://schemas.microsoft.com/office/drawing/2014/main" id="{40ADA37A-CE53-54EF-5ABE-4C90309F65B0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47750" y="3173233"/>
            <a:ext cx="2358301" cy="841504"/>
          </a:xfrm>
        </p:spPr>
        <p:txBody>
          <a:bodyPr anchorCtr="1"/>
          <a:lstStyle>
            <a:lvl1pPr algn="ctr"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4" name="Google Shape;1047;p15">
            <a:extLst>
              <a:ext uri="{FF2B5EF4-FFF2-40B4-BE49-F238E27FC236}">
                <a16:creationId xmlns:a16="http://schemas.microsoft.com/office/drawing/2014/main" id="{F04D7812-D3CB-3A86-9146-5581136A9830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6037966" y="2820384"/>
            <a:ext cx="2358301" cy="420303"/>
          </a:xfrm>
        </p:spPr>
        <p:txBody>
          <a:bodyPr anchorCtr="1"/>
          <a:lstStyle>
            <a:lvl1pPr algn="ctr">
              <a:defRPr sz="2000"/>
            </a:lvl1pPr>
          </a:lstStyle>
          <a:p>
            <a:pPr lvl="0"/>
            <a:endParaRPr lang="es-PE"/>
          </a:p>
        </p:txBody>
      </p:sp>
      <p:sp>
        <p:nvSpPr>
          <p:cNvPr id="5" name="Google Shape;1048;p15">
            <a:extLst>
              <a:ext uri="{FF2B5EF4-FFF2-40B4-BE49-F238E27FC236}">
                <a16:creationId xmlns:a16="http://schemas.microsoft.com/office/drawing/2014/main" id="{0B1B1AEF-B7A6-BEE6-5DA8-E8782F994F76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037947" y="3170252"/>
            <a:ext cx="2358301" cy="841504"/>
          </a:xfrm>
        </p:spPr>
        <p:txBody>
          <a:bodyPr anchorCtr="1"/>
          <a:lstStyle>
            <a:lvl1pPr algn="ctr"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6" name="Google Shape;1049;p15">
            <a:extLst>
              <a:ext uri="{FF2B5EF4-FFF2-40B4-BE49-F238E27FC236}">
                <a16:creationId xmlns:a16="http://schemas.microsoft.com/office/drawing/2014/main" id="{0A51CE6D-0943-0F57-9EF8-4E9C62F51ED3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747000" y="368823"/>
            <a:ext cx="7649998" cy="572697"/>
          </a:xfrm>
        </p:spPr>
        <p:txBody>
          <a:bodyPr anchorCtr="1"/>
          <a:lstStyle>
            <a:lvl1pPr algn="ctr">
              <a:defRPr/>
            </a:lvl1pPr>
          </a:lstStyle>
          <a:p>
            <a:pPr lvl="0"/>
            <a:endParaRPr lang="es-PE"/>
          </a:p>
        </p:txBody>
      </p:sp>
      <p:sp>
        <p:nvSpPr>
          <p:cNvPr id="7" name="Google Shape;1050;p15">
            <a:extLst>
              <a:ext uri="{FF2B5EF4-FFF2-40B4-BE49-F238E27FC236}">
                <a16:creationId xmlns:a16="http://schemas.microsoft.com/office/drawing/2014/main" id="{D5D4C1CD-41FD-DB2A-9578-EADC883E9376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3392853" y="2822286"/>
            <a:ext cx="2358301" cy="420303"/>
          </a:xfrm>
        </p:spPr>
        <p:txBody>
          <a:bodyPr anchorCtr="1"/>
          <a:lstStyle>
            <a:lvl1pPr algn="ctr">
              <a:defRPr sz="2000"/>
            </a:lvl1pPr>
          </a:lstStyle>
          <a:p>
            <a:pPr lvl="0"/>
            <a:endParaRPr lang="es-PE"/>
          </a:p>
        </p:txBody>
      </p:sp>
      <p:sp>
        <p:nvSpPr>
          <p:cNvPr id="8" name="Google Shape;1051;p15">
            <a:extLst>
              <a:ext uri="{FF2B5EF4-FFF2-40B4-BE49-F238E27FC236}">
                <a16:creationId xmlns:a16="http://schemas.microsoft.com/office/drawing/2014/main" id="{1551D3B2-8E5C-1830-B9EE-AAF562E595FD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3392844" y="3173233"/>
            <a:ext cx="2358301" cy="841504"/>
          </a:xfrm>
        </p:spPr>
        <p:txBody>
          <a:bodyPr anchorCtr="1"/>
          <a:lstStyle>
            <a:lvl1pPr algn="ctr">
              <a:buNone/>
              <a:defRPr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99617222"/>
      </p:ext>
    </p:extLst>
  </p:cSld>
  <p:clrMapOvr>
    <a:masterClrMapping/>
  </p:clrMapOvr>
  <p:hf sldNum="0" hdr="0" ftr="0" dt="0"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2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121;p16">
            <a:extLst>
              <a:ext uri="{FF2B5EF4-FFF2-40B4-BE49-F238E27FC236}">
                <a16:creationId xmlns:a16="http://schemas.microsoft.com/office/drawing/2014/main" id="{8CD1ADAB-6D62-9381-3379-35BC327237A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47000" y="368823"/>
            <a:ext cx="7649998" cy="572697"/>
          </a:xfrm>
        </p:spPr>
        <p:txBody>
          <a:bodyPr anchorCtr="1"/>
          <a:lstStyle>
            <a:lvl1pPr algn="ctr">
              <a:defRPr/>
            </a:lvl1pPr>
          </a:lstStyle>
          <a:p>
            <a:pPr lvl="0"/>
            <a:endParaRPr lang="es-PE"/>
          </a:p>
        </p:txBody>
      </p:sp>
      <p:sp>
        <p:nvSpPr>
          <p:cNvPr id="3" name="Google Shape;1122;p16">
            <a:extLst>
              <a:ext uri="{FF2B5EF4-FFF2-40B4-BE49-F238E27FC236}">
                <a16:creationId xmlns:a16="http://schemas.microsoft.com/office/drawing/2014/main" id="{88B11150-C0D5-0E86-1545-9212F3A0D6B5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1795323" y="1709735"/>
            <a:ext cx="2358301" cy="420303"/>
          </a:xfrm>
        </p:spPr>
        <p:txBody>
          <a:bodyPr/>
          <a:lstStyle>
            <a:lvl1pPr>
              <a:defRPr sz="2000"/>
            </a:lvl1pPr>
          </a:lstStyle>
          <a:p>
            <a:pPr lvl="0"/>
            <a:endParaRPr lang="es-PE"/>
          </a:p>
        </p:txBody>
      </p:sp>
      <p:sp>
        <p:nvSpPr>
          <p:cNvPr id="4" name="Google Shape;1123;p16">
            <a:extLst>
              <a:ext uri="{FF2B5EF4-FFF2-40B4-BE49-F238E27FC236}">
                <a16:creationId xmlns:a16="http://schemas.microsoft.com/office/drawing/2014/main" id="{D17174D4-EFB4-7D2D-C35E-70C4A8B1BC20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795323" y="2059612"/>
            <a:ext cx="2358301" cy="538197"/>
          </a:xfrm>
        </p:spPr>
        <p:txBody>
          <a:bodyPr/>
          <a:lstStyle>
            <a:lvl1pPr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5" name="Google Shape;1124;p16">
            <a:extLst>
              <a:ext uri="{FF2B5EF4-FFF2-40B4-BE49-F238E27FC236}">
                <a16:creationId xmlns:a16="http://schemas.microsoft.com/office/drawing/2014/main" id="{FA4CAEAF-51C7-A252-4039-C058C7609F2C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1795342" y="3137416"/>
            <a:ext cx="2358301" cy="420303"/>
          </a:xfrm>
        </p:spPr>
        <p:txBody>
          <a:bodyPr/>
          <a:lstStyle>
            <a:lvl1pPr>
              <a:defRPr sz="2000"/>
            </a:lvl1pPr>
          </a:lstStyle>
          <a:p>
            <a:pPr lvl="0"/>
            <a:endParaRPr lang="es-PE"/>
          </a:p>
        </p:txBody>
      </p:sp>
      <p:sp>
        <p:nvSpPr>
          <p:cNvPr id="6" name="Google Shape;1125;p16">
            <a:extLst>
              <a:ext uri="{FF2B5EF4-FFF2-40B4-BE49-F238E27FC236}">
                <a16:creationId xmlns:a16="http://schemas.microsoft.com/office/drawing/2014/main" id="{88A49672-3962-A161-1532-659A3120D03A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795323" y="3487302"/>
            <a:ext cx="2358301" cy="538197"/>
          </a:xfrm>
        </p:spPr>
        <p:txBody>
          <a:bodyPr/>
          <a:lstStyle>
            <a:lvl1pPr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7" name="Google Shape;1126;p16">
            <a:extLst>
              <a:ext uri="{FF2B5EF4-FFF2-40B4-BE49-F238E27FC236}">
                <a16:creationId xmlns:a16="http://schemas.microsoft.com/office/drawing/2014/main" id="{A406C047-6EF3-925E-3EA9-1A60C23D71E5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6010214" y="1707834"/>
            <a:ext cx="2358301" cy="420303"/>
          </a:xfrm>
        </p:spPr>
        <p:txBody>
          <a:bodyPr/>
          <a:lstStyle>
            <a:lvl1pPr>
              <a:defRPr sz="2000"/>
            </a:lvl1pPr>
          </a:lstStyle>
          <a:p>
            <a:pPr lvl="0"/>
            <a:endParaRPr lang="es-PE"/>
          </a:p>
        </p:txBody>
      </p:sp>
      <p:sp>
        <p:nvSpPr>
          <p:cNvPr id="8" name="Google Shape;1127;p16">
            <a:extLst>
              <a:ext uri="{FF2B5EF4-FFF2-40B4-BE49-F238E27FC236}">
                <a16:creationId xmlns:a16="http://schemas.microsoft.com/office/drawing/2014/main" id="{D7420DA8-8A98-7AFA-16CA-3A35298F6655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010214" y="2057710"/>
            <a:ext cx="2358301" cy="538197"/>
          </a:xfrm>
        </p:spPr>
        <p:txBody>
          <a:bodyPr/>
          <a:lstStyle>
            <a:lvl1pPr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9" name="Google Shape;1128;p16">
            <a:extLst>
              <a:ext uri="{FF2B5EF4-FFF2-40B4-BE49-F238E27FC236}">
                <a16:creationId xmlns:a16="http://schemas.microsoft.com/office/drawing/2014/main" id="{65A0D9AB-5517-F662-7EA5-A8F6A0385407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6010214" y="3137425"/>
            <a:ext cx="2358301" cy="420303"/>
          </a:xfrm>
        </p:spPr>
        <p:txBody>
          <a:bodyPr/>
          <a:lstStyle>
            <a:lvl1pPr>
              <a:defRPr sz="2000"/>
            </a:lvl1pPr>
          </a:lstStyle>
          <a:p>
            <a:pPr lvl="0"/>
            <a:endParaRPr lang="es-PE"/>
          </a:p>
        </p:txBody>
      </p:sp>
      <p:sp>
        <p:nvSpPr>
          <p:cNvPr id="10" name="Google Shape;1129;p16">
            <a:extLst>
              <a:ext uri="{FF2B5EF4-FFF2-40B4-BE49-F238E27FC236}">
                <a16:creationId xmlns:a16="http://schemas.microsoft.com/office/drawing/2014/main" id="{89A5F4F3-3860-8CC5-90EE-7961A60E4F23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010214" y="3487302"/>
            <a:ext cx="2358301" cy="538197"/>
          </a:xfrm>
        </p:spPr>
        <p:txBody>
          <a:bodyPr/>
          <a:lstStyle>
            <a:lvl1pPr>
              <a:buNone/>
              <a:defRPr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32996592"/>
      </p:ext>
    </p:extLst>
  </p:cSld>
  <p:clrMapOvr>
    <a:masterClrMapping/>
  </p:clrMapOvr>
  <p:hf sldNum="0" hdr="0" ftr="0" dt="0"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241;p17">
            <a:extLst>
              <a:ext uri="{FF2B5EF4-FFF2-40B4-BE49-F238E27FC236}">
                <a16:creationId xmlns:a16="http://schemas.microsoft.com/office/drawing/2014/main" id="{EC72B114-A60E-4614-69C5-441D23EB5C9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47000" y="368823"/>
            <a:ext cx="7649998" cy="572697"/>
          </a:xfrm>
        </p:spPr>
        <p:txBody>
          <a:bodyPr anchorCtr="1"/>
          <a:lstStyle>
            <a:lvl1pPr algn="ctr">
              <a:defRPr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933768088"/>
      </p:ext>
    </p:extLst>
  </p:cSld>
  <p:clrMapOvr>
    <a:masterClrMapping/>
  </p:clrMapOvr>
  <p:hf sldNum="0" hdr="0" ftr="0" dt="0"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449;p19">
            <a:extLst>
              <a:ext uri="{FF2B5EF4-FFF2-40B4-BE49-F238E27FC236}">
                <a16:creationId xmlns:a16="http://schemas.microsoft.com/office/drawing/2014/main" id="{E4DBAFB3-8482-D165-B46D-E988D01BDAC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47000" y="368823"/>
            <a:ext cx="7649998" cy="572697"/>
          </a:xfrm>
        </p:spPr>
        <p:txBody>
          <a:bodyPr anchorCtr="1"/>
          <a:lstStyle>
            <a:lvl1pPr algn="ctr">
              <a:defRPr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689106566"/>
      </p:ext>
    </p:extLst>
  </p:cSld>
  <p:clrMapOvr>
    <a:masterClrMapping/>
  </p:clrMapOvr>
  <p:hf sldNum="0" hdr="0" ftr="0" dt="0"/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515;p20">
            <a:extLst>
              <a:ext uri="{FF2B5EF4-FFF2-40B4-BE49-F238E27FC236}">
                <a16:creationId xmlns:a16="http://schemas.microsoft.com/office/drawing/2014/main" id="{AC4DD965-B923-1040-A834-97C14A42433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47750" y="3710552"/>
            <a:ext cx="2358301" cy="420303"/>
          </a:xfrm>
        </p:spPr>
        <p:txBody>
          <a:bodyPr anchorCtr="1"/>
          <a:lstStyle>
            <a:lvl1pPr algn="ctr">
              <a:defRPr sz="2000"/>
            </a:lvl1pPr>
          </a:lstStyle>
          <a:p>
            <a:pPr lvl="0"/>
            <a:endParaRPr lang="es-PE"/>
          </a:p>
        </p:txBody>
      </p:sp>
      <p:sp>
        <p:nvSpPr>
          <p:cNvPr id="3" name="Google Shape;1516;p20">
            <a:extLst>
              <a:ext uri="{FF2B5EF4-FFF2-40B4-BE49-F238E27FC236}">
                <a16:creationId xmlns:a16="http://schemas.microsoft.com/office/drawing/2014/main" id="{CF760A60-6873-938B-2937-E20CDC6C0BC6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47750" y="4062615"/>
            <a:ext cx="2358301" cy="617101"/>
          </a:xfrm>
        </p:spPr>
        <p:txBody>
          <a:bodyPr anchorCtr="1"/>
          <a:lstStyle>
            <a:lvl1pPr algn="ctr"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4" name="Google Shape;1517;p20">
            <a:extLst>
              <a:ext uri="{FF2B5EF4-FFF2-40B4-BE49-F238E27FC236}">
                <a16:creationId xmlns:a16="http://schemas.microsoft.com/office/drawing/2014/main" id="{45BF0E34-9797-9378-1E49-EBE33E5625BD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6037966" y="3710552"/>
            <a:ext cx="2358301" cy="420303"/>
          </a:xfrm>
        </p:spPr>
        <p:txBody>
          <a:bodyPr anchorCtr="1"/>
          <a:lstStyle>
            <a:lvl1pPr algn="ctr">
              <a:defRPr sz="2000"/>
            </a:lvl1pPr>
          </a:lstStyle>
          <a:p>
            <a:pPr lvl="0"/>
            <a:endParaRPr lang="es-PE"/>
          </a:p>
        </p:txBody>
      </p:sp>
      <p:sp>
        <p:nvSpPr>
          <p:cNvPr id="5" name="Google Shape;1518;p20">
            <a:extLst>
              <a:ext uri="{FF2B5EF4-FFF2-40B4-BE49-F238E27FC236}">
                <a16:creationId xmlns:a16="http://schemas.microsoft.com/office/drawing/2014/main" id="{F31C3C78-C5BC-A673-4B5F-F82CFD0AECD0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037947" y="4060420"/>
            <a:ext cx="2358301" cy="617101"/>
          </a:xfrm>
        </p:spPr>
        <p:txBody>
          <a:bodyPr anchorCtr="1"/>
          <a:lstStyle>
            <a:lvl1pPr algn="ctr"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6" name="Google Shape;1519;p20">
            <a:extLst>
              <a:ext uri="{FF2B5EF4-FFF2-40B4-BE49-F238E27FC236}">
                <a16:creationId xmlns:a16="http://schemas.microsoft.com/office/drawing/2014/main" id="{193E2CE7-6254-7316-D958-0AA4FD3435DA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747000" y="368823"/>
            <a:ext cx="7649998" cy="572697"/>
          </a:xfrm>
        </p:spPr>
        <p:txBody>
          <a:bodyPr anchorCtr="1"/>
          <a:lstStyle>
            <a:lvl1pPr algn="ctr">
              <a:defRPr/>
            </a:lvl1pPr>
          </a:lstStyle>
          <a:p>
            <a:pPr lvl="0"/>
            <a:endParaRPr lang="es-PE"/>
          </a:p>
        </p:txBody>
      </p:sp>
      <p:sp>
        <p:nvSpPr>
          <p:cNvPr id="7" name="Google Shape;1520;p20">
            <a:extLst>
              <a:ext uri="{FF2B5EF4-FFF2-40B4-BE49-F238E27FC236}">
                <a16:creationId xmlns:a16="http://schemas.microsoft.com/office/drawing/2014/main" id="{0748070A-11DF-C83E-0AEA-B8795621A892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3392853" y="3710552"/>
            <a:ext cx="2358301" cy="420303"/>
          </a:xfrm>
        </p:spPr>
        <p:txBody>
          <a:bodyPr anchorCtr="1"/>
          <a:lstStyle>
            <a:lvl1pPr algn="ctr">
              <a:defRPr sz="2000"/>
            </a:lvl1pPr>
          </a:lstStyle>
          <a:p>
            <a:pPr lvl="0"/>
            <a:endParaRPr lang="es-PE"/>
          </a:p>
        </p:txBody>
      </p:sp>
      <p:sp>
        <p:nvSpPr>
          <p:cNvPr id="8" name="Google Shape;1521;p20">
            <a:extLst>
              <a:ext uri="{FF2B5EF4-FFF2-40B4-BE49-F238E27FC236}">
                <a16:creationId xmlns:a16="http://schemas.microsoft.com/office/drawing/2014/main" id="{EB817B97-9D55-8AF9-4B28-1888D8B87B46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3392844" y="4062615"/>
            <a:ext cx="2358301" cy="617101"/>
          </a:xfrm>
        </p:spPr>
        <p:txBody>
          <a:bodyPr anchorCtr="1"/>
          <a:lstStyle>
            <a:lvl1pPr algn="ctr"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9" name="Google Shape;1522;p20">
            <a:extLst>
              <a:ext uri="{FF2B5EF4-FFF2-40B4-BE49-F238E27FC236}">
                <a16:creationId xmlns:a16="http://schemas.microsoft.com/office/drawing/2014/main" id="{F4BF7260-BAF3-6D41-0C73-449DFEC9A5D9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747750" y="1910227"/>
            <a:ext cx="2358301" cy="420303"/>
          </a:xfrm>
        </p:spPr>
        <p:txBody>
          <a:bodyPr anchorCtr="1"/>
          <a:lstStyle>
            <a:lvl1pPr algn="ctr">
              <a:defRPr sz="2000"/>
            </a:lvl1pPr>
          </a:lstStyle>
          <a:p>
            <a:pPr lvl="0"/>
            <a:endParaRPr lang="es-PE"/>
          </a:p>
        </p:txBody>
      </p:sp>
      <p:sp>
        <p:nvSpPr>
          <p:cNvPr id="10" name="Google Shape;1523;p20">
            <a:extLst>
              <a:ext uri="{FF2B5EF4-FFF2-40B4-BE49-F238E27FC236}">
                <a16:creationId xmlns:a16="http://schemas.microsoft.com/office/drawing/2014/main" id="{E6542BD5-EC29-BC2B-AE95-B1665D0F8A66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47750" y="2262280"/>
            <a:ext cx="2358301" cy="614998"/>
          </a:xfrm>
        </p:spPr>
        <p:txBody>
          <a:bodyPr anchorCtr="1"/>
          <a:lstStyle>
            <a:lvl1pPr algn="ctr"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11" name="Google Shape;1524;p20">
            <a:extLst>
              <a:ext uri="{FF2B5EF4-FFF2-40B4-BE49-F238E27FC236}">
                <a16:creationId xmlns:a16="http://schemas.microsoft.com/office/drawing/2014/main" id="{315C1DA1-93BC-8C32-2469-89665E4BF6D5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6037966" y="1910227"/>
            <a:ext cx="2358301" cy="420303"/>
          </a:xfrm>
        </p:spPr>
        <p:txBody>
          <a:bodyPr anchorCtr="1"/>
          <a:lstStyle>
            <a:lvl1pPr algn="ctr">
              <a:defRPr sz="2000"/>
            </a:lvl1pPr>
          </a:lstStyle>
          <a:p>
            <a:pPr lvl="0"/>
            <a:endParaRPr lang="es-PE"/>
          </a:p>
        </p:txBody>
      </p:sp>
      <p:sp>
        <p:nvSpPr>
          <p:cNvPr id="12" name="Google Shape;1525;p20">
            <a:extLst>
              <a:ext uri="{FF2B5EF4-FFF2-40B4-BE49-F238E27FC236}">
                <a16:creationId xmlns:a16="http://schemas.microsoft.com/office/drawing/2014/main" id="{B5898FC7-6805-8270-A57B-9CD75F8C4D70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037947" y="2260104"/>
            <a:ext cx="2358301" cy="614998"/>
          </a:xfrm>
        </p:spPr>
        <p:txBody>
          <a:bodyPr anchorCtr="1"/>
          <a:lstStyle>
            <a:lvl1pPr algn="ctr"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13" name="Google Shape;1526;p20">
            <a:extLst>
              <a:ext uri="{FF2B5EF4-FFF2-40B4-BE49-F238E27FC236}">
                <a16:creationId xmlns:a16="http://schemas.microsoft.com/office/drawing/2014/main" id="{DA154902-29EF-DD4D-5C31-F1C6D63A53BD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3392853" y="1910227"/>
            <a:ext cx="2358301" cy="420303"/>
          </a:xfrm>
        </p:spPr>
        <p:txBody>
          <a:bodyPr anchorCtr="1"/>
          <a:lstStyle>
            <a:lvl1pPr algn="ctr">
              <a:defRPr sz="2000"/>
            </a:lvl1pPr>
          </a:lstStyle>
          <a:p>
            <a:pPr lvl="0"/>
            <a:endParaRPr lang="es-PE"/>
          </a:p>
        </p:txBody>
      </p:sp>
      <p:sp>
        <p:nvSpPr>
          <p:cNvPr id="14" name="Google Shape;1527;p20">
            <a:extLst>
              <a:ext uri="{FF2B5EF4-FFF2-40B4-BE49-F238E27FC236}">
                <a16:creationId xmlns:a16="http://schemas.microsoft.com/office/drawing/2014/main" id="{21B1B8CF-C70D-1A4A-079D-2A018868EEFE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3392844" y="2262280"/>
            <a:ext cx="2358301" cy="614998"/>
          </a:xfrm>
        </p:spPr>
        <p:txBody>
          <a:bodyPr anchorCtr="1"/>
          <a:lstStyle>
            <a:lvl1pPr algn="ctr">
              <a:buNone/>
              <a:defRPr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423129711"/>
      </p:ext>
    </p:extLst>
  </p:cSld>
  <p:clrMapOvr>
    <a:masterClrMapping/>
  </p:clrMapOvr>
  <p:hf sldNum="0" hdr="0" ftr="0" dt="0"/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853;p23">
            <a:extLst>
              <a:ext uri="{FF2B5EF4-FFF2-40B4-BE49-F238E27FC236}">
                <a16:creationId xmlns:a16="http://schemas.microsoft.com/office/drawing/2014/main" id="{23364D7E-20A6-A594-E0B0-F0A62334E77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2558527" y="463801"/>
            <a:ext cx="4026898" cy="850501"/>
          </a:xfrm>
        </p:spPr>
        <p:txBody>
          <a:bodyPr anchor="ctr" anchorCtr="1"/>
          <a:lstStyle>
            <a:lvl1pPr algn="ctr">
              <a:defRPr sz="7000"/>
            </a:lvl1pPr>
          </a:lstStyle>
          <a:p>
            <a:pPr lvl="0"/>
            <a:endParaRPr lang="es-PE"/>
          </a:p>
        </p:txBody>
      </p:sp>
      <p:sp>
        <p:nvSpPr>
          <p:cNvPr id="3" name="Google Shape;1854;p23">
            <a:extLst>
              <a:ext uri="{FF2B5EF4-FFF2-40B4-BE49-F238E27FC236}">
                <a16:creationId xmlns:a16="http://schemas.microsoft.com/office/drawing/2014/main" id="{12D25D24-76BD-4FF4-967D-539A47068715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2819396" y="1339349"/>
            <a:ext cx="3505196" cy="1175397"/>
          </a:xfrm>
        </p:spPr>
        <p:txBody>
          <a:bodyPr anchor="ctr" anchorCtr="1"/>
          <a:lstStyle>
            <a:lvl1pPr algn="ctr"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4" name="Google Shape;1855;p23">
            <a:extLst>
              <a:ext uri="{FF2B5EF4-FFF2-40B4-BE49-F238E27FC236}">
                <a16:creationId xmlns:a16="http://schemas.microsoft.com/office/drawing/2014/main" id="{51FC28D4-1426-A799-DE19-89667D08B6F8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2799746" y="4189003"/>
            <a:ext cx="3544497" cy="362102"/>
          </a:xfrm>
        </p:spPr>
        <p:txBody>
          <a:bodyPr anchorCtr="1"/>
          <a:lstStyle>
            <a:lvl1pPr algn="ctr">
              <a:buNone/>
              <a:defRPr sz="1200"/>
            </a:lvl1pPr>
          </a:lstStyle>
          <a:p>
            <a:pPr lvl="0"/>
            <a:endParaRPr lang="es-PE"/>
          </a:p>
        </p:txBody>
      </p:sp>
      <p:grpSp>
        <p:nvGrpSpPr>
          <p:cNvPr id="5" name="Google Shape;1859;p23">
            <a:extLst>
              <a:ext uri="{FF2B5EF4-FFF2-40B4-BE49-F238E27FC236}">
                <a16:creationId xmlns:a16="http://schemas.microsoft.com/office/drawing/2014/main" id="{13ED9FF7-2DD7-6178-30B3-10715119146A}"/>
              </a:ext>
            </a:extLst>
          </p:cNvPr>
          <p:cNvGrpSpPr/>
          <p:nvPr/>
        </p:nvGrpSpPr>
        <p:grpSpPr>
          <a:xfrm>
            <a:off x="7008757" y="2013601"/>
            <a:ext cx="2117075" cy="1071245"/>
            <a:chOff x="7008757" y="2013601"/>
            <a:chExt cx="2117075" cy="1071245"/>
          </a:xfrm>
        </p:grpSpPr>
        <p:sp>
          <p:nvSpPr>
            <p:cNvPr id="6" name="Google Shape;1860;p23">
              <a:extLst>
                <a:ext uri="{FF2B5EF4-FFF2-40B4-BE49-F238E27FC236}">
                  <a16:creationId xmlns:a16="http://schemas.microsoft.com/office/drawing/2014/main" id="{9DC5FC26-B005-6B8B-B792-0D3162511917}"/>
                </a:ext>
              </a:extLst>
            </p:cNvPr>
            <p:cNvSpPr/>
            <p:nvPr/>
          </p:nvSpPr>
          <p:spPr>
            <a:xfrm rot="17494350">
              <a:off x="7227778" y="2593665"/>
              <a:ext cx="373166" cy="35902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4926"/>
                <a:gd name="f4" fmla="val 14360"/>
                <a:gd name="f5" fmla="val 131"/>
                <a:gd name="f6" fmla="val 1"/>
                <a:gd name="f7" fmla="val 64"/>
                <a:gd name="f8" fmla="val 70"/>
                <a:gd name="f9" fmla="val 43"/>
                <a:gd name="f10" fmla="val 150"/>
                <a:gd name="f11" fmla="val 951"/>
                <a:gd name="f12" fmla="val 1867"/>
                <a:gd name="f13" fmla="val 1657"/>
                <a:gd name="f14" fmla="val 3679"/>
                <a:gd name="f15" fmla="val 2723"/>
                <a:gd name="f16" fmla="val 5310"/>
                <a:gd name="f17" fmla="val 3640"/>
                <a:gd name="f18" fmla="val 6708"/>
                <a:gd name="f19" fmla="val 4709"/>
                <a:gd name="f20" fmla="val 8006"/>
                <a:gd name="f21" fmla="val 5919"/>
                <a:gd name="f22" fmla="val 9165"/>
                <a:gd name="f23" fmla="val 8341"/>
                <a:gd name="f24" fmla="val 11488"/>
                <a:gd name="f25" fmla="val 11254"/>
                <a:gd name="f26" fmla="val 13259"/>
                <a:gd name="f27" fmla="val 14433"/>
                <a:gd name="f28" fmla="val 14342"/>
                <a:gd name="f29" fmla="val 14468"/>
                <a:gd name="f30" fmla="val 14354"/>
                <a:gd name="f31" fmla="val 14502"/>
                <a:gd name="f32" fmla="val 14533"/>
                <a:gd name="f33" fmla="val 14826"/>
                <a:gd name="f34" fmla="val 14925"/>
                <a:gd name="f35" fmla="val 13871"/>
                <a:gd name="f36" fmla="val 14591"/>
                <a:gd name="f37" fmla="val 13759"/>
                <a:gd name="f38" fmla="val 11446"/>
                <a:gd name="f39" fmla="val 12698"/>
                <a:gd name="f40" fmla="val 8561"/>
                <a:gd name="f41" fmla="val 10933"/>
                <a:gd name="f42" fmla="val 6180"/>
                <a:gd name="f43" fmla="val 8623"/>
                <a:gd name="f44" fmla="val 5011"/>
                <a:gd name="f45" fmla="val 7492"/>
                <a:gd name="f46" fmla="val 3952"/>
                <a:gd name="f47" fmla="val 6246"/>
                <a:gd name="f48" fmla="val 3052"/>
                <a:gd name="f49" fmla="val 4892"/>
                <a:gd name="f50" fmla="val 2010"/>
                <a:gd name="f51" fmla="val 3333"/>
                <a:gd name="f52" fmla="val 1259"/>
                <a:gd name="f53" fmla="val 1603"/>
                <a:gd name="f54" fmla="val 215"/>
                <a:gd name="f55" fmla="val 47"/>
                <a:gd name="f56" fmla="val 192"/>
                <a:gd name="f57" fmla="val 14"/>
                <a:gd name="f58" fmla="val 161"/>
                <a:gd name="f59" fmla="*/ f0 1 14926"/>
                <a:gd name="f60" fmla="*/ f1 1 14360"/>
                <a:gd name="f61" fmla="val f2"/>
                <a:gd name="f62" fmla="val f3"/>
                <a:gd name="f63" fmla="val f4"/>
                <a:gd name="f64" fmla="+- f63 0 f61"/>
                <a:gd name="f65" fmla="+- f62 0 f61"/>
                <a:gd name="f66" fmla="*/ f65 1 14926"/>
                <a:gd name="f67" fmla="*/ f64 1 14360"/>
                <a:gd name="f68" fmla="*/ f61 1 f66"/>
                <a:gd name="f69" fmla="*/ f62 1 f66"/>
                <a:gd name="f70" fmla="*/ f61 1 f67"/>
                <a:gd name="f71" fmla="*/ f63 1 f67"/>
                <a:gd name="f72" fmla="*/ f68 f59 1"/>
                <a:gd name="f73" fmla="*/ f69 f59 1"/>
                <a:gd name="f74" fmla="*/ f71 f60 1"/>
                <a:gd name="f75" fmla="*/ f70 f6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2" t="f75" r="f73" b="f74"/>
              <a:pathLst>
                <a:path w="14926" h="14360">
                  <a:moveTo>
                    <a:pt x="f5" y="f6"/>
                  </a:moveTo>
                  <a:cubicBezTo>
                    <a:pt x="f7" y="f6"/>
                    <a:pt x="f2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4"/>
                    <a:pt x="f32" y="f4"/>
                  </a:cubicBezTo>
                  <a:cubicBezTo>
                    <a:pt x="f33" y="f4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" name="Google Shape;1861;p23">
              <a:extLst>
                <a:ext uri="{FF2B5EF4-FFF2-40B4-BE49-F238E27FC236}">
                  <a16:creationId xmlns:a16="http://schemas.microsoft.com/office/drawing/2014/main" id="{E864228A-F733-6AE3-7527-20B4F89F3EED}"/>
                </a:ext>
              </a:extLst>
            </p:cNvPr>
            <p:cNvSpPr/>
            <p:nvPr/>
          </p:nvSpPr>
          <p:spPr>
            <a:xfrm rot="17494350">
              <a:off x="7258289" y="2498001"/>
              <a:ext cx="270891" cy="43742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835"/>
                <a:gd name="f4" fmla="val 17496"/>
                <a:gd name="f5" fmla="val 110"/>
                <a:gd name="f6" fmla="val 1"/>
                <a:gd name="f7" fmla="val 54"/>
                <a:gd name="f8" fmla="val 45"/>
                <a:gd name="f9" fmla="val 21"/>
                <a:gd name="f10" fmla="val 115"/>
                <a:gd name="f11" fmla="val 529"/>
                <a:gd name="f12" fmla="val 1760"/>
                <a:gd name="f13" fmla="val 1049"/>
                <a:gd name="f14" fmla="val 3370"/>
                <a:gd name="f15" fmla="val 1748"/>
                <a:gd name="f16" fmla="val 4946"/>
                <a:gd name="f17" fmla="val 2447"/>
                <a:gd name="f18" fmla="val 6533"/>
                <a:gd name="f19" fmla="val 3218"/>
                <a:gd name="f20" fmla="val 8088"/>
                <a:gd name="f21" fmla="val 4082"/>
                <a:gd name="f22" fmla="val 9588"/>
                <a:gd name="f23" fmla="val 4955"/>
                <a:gd name="f24" fmla="val 11103"/>
                <a:gd name="f25" fmla="val 5894"/>
                <a:gd name="f26" fmla="val 12590"/>
                <a:gd name="f27" fmla="val 6935"/>
                <a:gd name="f28" fmla="val 13992"/>
                <a:gd name="f29" fmla="val 7419"/>
                <a:gd name="f30" fmla="val 14646"/>
                <a:gd name="f31" fmla="val 7936"/>
                <a:gd name="f32" fmla="val 15273"/>
                <a:gd name="f33" fmla="val 8515"/>
                <a:gd name="f34" fmla="val 15849"/>
                <a:gd name="f35" fmla="val 9084"/>
                <a:gd name="f36" fmla="val 16413"/>
                <a:gd name="f37" fmla="val 9718"/>
                <a:gd name="f38" fmla="val 17103"/>
                <a:gd name="f39" fmla="val 10437"/>
                <a:gd name="f40" fmla="val 17469"/>
                <a:gd name="f41" fmla="val 10473"/>
                <a:gd name="f42" fmla="val 17487"/>
                <a:gd name="f43" fmla="val 10508"/>
                <a:gd name="f44" fmla="val 17495"/>
                <a:gd name="f45" fmla="val 10541"/>
                <a:gd name="f46" fmla="val 10713"/>
                <a:gd name="f47" fmla="val 17285"/>
                <a:gd name="f48" fmla="val 10697"/>
                <a:gd name="f49" fmla="val 17133"/>
                <a:gd name="f50" fmla="val 10153"/>
                <a:gd name="f51" fmla="val 16530"/>
                <a:gd name="f52" fmla="val 9457"/>
                <a:gd name="f53" fmla="val 16064"/>
                <a:gd name="f54" fmla="val 8899"/>
                <a:gd name="f55" fmla="val 15461"/>
                <a:gd name="f56" fmla="val 8303"/>
                <a:gd name="f57" fmla="val 14814"/>
                <a:gd name="f58" fmla="val 7754"/>
                <a:gd name="f59" fmla="val 14115"/>
                <a:gd name="f60" fmla="val 7237"/>
                <a:gd name="f61" fmla="val 13402"/>
                <a:gd name="f62" fmla="val 6264"/>
                <a:gd name="f63" fmla="val 12049"/>
                <a:gd name="f64" fmla="val 5373"/>
                <a:gd name="f65" fmla="val 10633"/>
                <a:gd name="f66" fmla="val 4541"/>
                <a:gd name="f67" fmla="val 9188"/>
                <a:gd name="f68" fmla="val 2872"/>
                <a:gd name="f69" fmla="val 6283"/>
                <a:gd name="f70" fmla="val 1378"/>
                <a:gd name="f71" fmla="val 3206"/>
                <a:gd name="f72" fmla="val 200"/>
                <a:gd name="f73" fmla="val 64"/>
                <a:gd name="f74" fmla="val 183"/>
                <a:gd name="f75" fmla="val 20"/>
                <a:gd name="f76" fmla="val 146"/>
                <a:gd name="f77" fmla="*/ f0 1 10835"/>
                <a:gd name="f78" fmla="*/ f1 1 17496"/>
                <a:gd name="f79" fmla="val f2"/>
                <a:gd name="f80" fmla="val f3"/>
                <a:gd name="f81" fmla="val f4"/>
                <a:gd name="f82" fmla="+- f81 0 f79"/>
                <a:gd name="f83" fmla="+- f80 0 f79"/>
                <a:gd name="f84" fmla="*/ f83 1 10835"/>
                <a:gd name="f85" fmla="*/ f82 1 17496"/>
                <a:gd name="f86" fmla="*/ f79 1 f84"/>
                <a:gd name="f87" fmla="*/ f80 1 f84"/>
                <a:gd name="f88" fmla="*/ f79 1 f85"/>
                <a:gd name="f89" fmla="*/ f81 1 f85"/>
                <a:gd name="f90" fmla="*/ f86 f77 1"/>
                <a:gd name="f91" fmla="*/ f87 f77 1"/>
                <a:gd name="f92" fmla="*/ f89 f78 1"/>
                <a:gd name="f93" fmla="*/ f88 f7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0" t="f93" r="f91" b="f92"/>
              <a:pathLst>
                <a:path w="10835" h="17496">
                  <a:moveTo>
                    <a:pt x="f5" y="f6"/>
                  </a:moveTo>
                  <a:cubicBezTo>
                    <a:pt x="f7" y="f6"/>
                    <a:pt x="f2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4"/>
                  </a:cubicBezTo>
                  <a:cubicBezTo>
                    <a:pt x="f35" y="f36"/>
                    <a:pt x="f37" y="f38"/>
                    <a:pt x="f39" y="f40"/>
                  </a:cubicBezTo>
                  <a:cubicBezTo>
                    <a:pt x="f41" y="f42"/>
                    <a:pt x="f43" y="f44"/>
                    <a:pt x="f45" y="f44"/>
                  </a:cubicBezTo>
                  <a:cubicBezTo>
                    <a:pt x="f46" y="f44"/>
                    <a:pt x="f3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" name="Google Shape;1862;p23">
              <a:extLst>
                <a:ext uri="{FF2B5EF4-FFF2-40B4-BE49-F238E27FC236}">
                  <a16:creationId xmlns:a16="http://schemas.microsoft.com/office/drawing/2014/main" id="{1644413E-F147-EB8B-E5C8-36DBBCE48EF2}"/>
                </a:ext>
              </a:extLst>
            </p:cNvPr>
            <p:cNvSpPr/>
            <p:nvPr/>
          </p:nvSpPr>
          <p:spPr>
            <a:xfrm rot="17494350">
              <a:off x="7320493" y="2442263"/>
              <a:ext cx="176780" cy="44497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071"/>
                <a:gd name="f4" fmla="val 17798"/>
                <a:gd name="f5" fmla="val 128"/>
                <a:gd name="f6" fmla="val 1"/>
                <a:gd name="f7" fmla="val 67"/>
                <a:gd name="f8" fmla="val 53"/>
                <a:gd name="f9" fmla="val 12"/>
                <a:gd name="f10" fmla="val 131"/>
                <a:gd name="f11" fmla="val 471"/>
                <a:gd name="f12" fmla="val 3140"/>
                <a:gd name="f13" fmla="val 1455"/>
                <a:gd name="f14" fmla="val 6045"/>
                <a:gd name="f15" fmla="val 2599"/>
                <a:gd name="f16" fmla="val 8851"/>
                <a:gd name="f17" fmla="val 3795"/>
                <a:gd name="f18" fmla="val 11781"/>
                <a:gd name="f19" fmla="val 4960"/>
                <a:gd name="f20" fmla="val 14762"/>
                <a:gd name="f21" fmla="val 6306"/>
                <a:gd name="f22" fmla="val 17622"/>
                <a:gd name="f23" fmla="val 6364"/>
                <a:gd name="f24" fmla="val 17746"/>
                <a:gd name="f25" fmla="val 6476"/>
                <a:gd name="f26" fmla="val 6592"/>
                <a:gd name="f27" fmla="val 6821"/>
                <a:gd name="f28" fmla="val 7070"/>
                <a:gd name="f29" fmla="val 17596"/>
                <a:gd name="f30" fmla="val 6968"/>
                <a:gd name="f31" fmla="val 17341"/>
                <a:gd name="f32" fmla="val 4676"/>
                <a:gd name="f33" fmla="val 11640"/>
                <a:gd name="f34" fmla="val 1266"/>
                <a:gd name="f35" fmla="val 6206"/>
                <a:gd name="f36" fmla="val 215"/>
                <a:gd name="f37" fmla="val 77"/>
                <a:gd name="f38" fmla="val 205"/>
                <a:gd name="f39" fmla="val 23"/>
                <a:gd name="f40" fmla="val 168"/>
                <a:gd name="f41" fmla="*/ f0 1 7071"/>
                <a:gd name="f42" fmla="*/ f1 1 17798"/>
                <a:gd name="f43" fmla="val f2"/>
                <a:gd name="f44" fmla="val f3"/>
                <a:gd name="f45" fmla="val f4"/>
                <a:gd name="f46" fmla="+- f45 0 f43"/>
                <a:gd name="f47" fmla="+- f44 0 f43"/>
                <a:gd name="f48" fmla="*/ f47 1 7071"/>
                <a:gd name="f49" fmla="*/ f46 1 17798"/>
                <a:gd name="f50" fmla="*/ f43 1 f48"/>
                <a:gd name="f51" fmla="*/ f44 1 f48"/>
                <a:gd name="f52" fmla="*/ f43 1 f49"/>
                <a:gd name="f53" fmla="*/ f45 1 f49"/>
                <a:gd name="f54" fmla="*/ f50 f41 1"/>
                <a:gd name="f55" fmla="*/ f51 f41 1"/>
                <a:gd name="f56" fmla="*/ f53 f42 1"/>
                <a:gd name="f57" fmla="*/ f52 f4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4" t="f57" r="f55" b="f56"/>
              <a:pathLst>
                <a:path w="7071" h="17798">
                  <a:moveTo>
                    <a:pt x="f5" y="f6"/>
                  </a:moveTo>
                  <a:cubicBezTo>
                    <a:pt x="f7" y="f6"/>
                    <a:pt x="f2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4"/>
                    <a:pt x="f26" y="f4"/>
                  </a:cubicBezTo>
                  <a:cubicBezTo>
                    <a:pt x="f27" y="f4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" name="Google Shape;1863;p23">
              <a:extLst>
                <a:ext uri="{FF2B5EF4-FFF2-40B4-BE49-F238E27FC236}">
                  <a16:creationId xmlns:a16="http://schemas.microsoft.com/office/drawing/2014/main" id="{4CB8260C-C235-328A-C71E-8708917BA4ED}"/>
                </a:ext>
              </a:extLst>
            </p:cNvPr>
            <p:cNvSpPr/>
            <p:nvPr/>
          </p:nvSpPr>
          <p:spPr>
            <a:xfrm rot="17494350">
              <a:off x="7403629" y="2419369"/>
              <a:ext cx="87334" cy="41294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493"/>
                <a:gd name="f4" fmla="val 16517"/>
                <a:gd name="f5" fmla="val 157"/>
                <a:gd name="f6" fmla="val 82"/>
                <a:gd name="f7" fmla="val 65"/>
                <a:gd name="f8" fmla="val 15"/>
                <a:gd name="f9" fmla="val 163"/>
                <a:gd name="f10" fmla="val 422"/>
                <a:gd name="f11" fmla="val 2903"/>
                <a:gd name="f12" fmla="val 1012"/>
                <a:gd name="f13" fmla="val 5617"/>
                <a:gd name="f14" fmla="val 1485"/>
                <a:gd name="f15" fmla="val 8348"/>
                <a:gd name="f16" fmla="val 1721"/>
                <a:gd name="f17" fmla="val 9708"/>
                <a:gd name="f18" fmla="val 1961"/>
                <a:gd name="f19" fmla="val 11068"/>
                <a:gd name="f20" fmla="val 2170"/>
                <a:gd name="f21" fmla="val 12432"/>
                <a:gd name="f22" fmla="val 2279"/>
                <a:gd name="f23" fmla="val 13168"/>
                <a:gd name="f24" fmla="val 2379"/>
                <a:gd name="f25" fmla="val 13905"/>
                <a:gd name="f26" fmla="val 2472"/>
                <a:gd name="f27" fmla="val 14642"/>
                <a:gd name="f28" fmla="val 2540"/>
                <a:gd name="f29" fmla="val 15194"/>
                <a:gd name="f30" fmla="val 2488"/>
                <a:gd name="f31" fmla="val 15893"/>
                <a:gd name="f32" fmla="val 2773"/>
                <a:gd name="f33" fmla="val 16379"/>
                <a:gd name="f34" fmla="val 2829"/>
                <a:gd name="f35" fmla="val 16474"/>
                <a:gd name="f36" fmla="val 2917"/>
                <a:gd name="f37" fmla="val 16516"/>
                <a:gd name="f38" fmla="val 3007"/>
                <a:gd name="f39" fmla="val 3128"/>
                <a:gd name="f40" fmla="val 3250"/>
                <a:gd name="f41" fmla="val 16440"/>
                <a:gd name="f42" fmla="val 3297"/>
                <a:gd name="f43" fmla="val 16310"/>
                <a:gd name="f44" fmla="val 3492"/>
                <a:gd name="f45" fmla="val 15759"/>
                <a:gd name="f46" fmla="val 3266"/>
                <a:gd name="f47" fmla="val 14998"/>
                <a:gd name="f48" fmla="val 3187"/>
                <a:gd name="f49" fmla="val 14426"/>
                <a:gd name="f50" fmla="val 3105"/>
                <a:gd name="f51" fmla="val 13809"/>
                <a:gd name="f52" fmla="val 3006"/>
                <a:gd name="f53" fmla="val 13192"/>
                <a:gd name="f54" fmla="val 12580"/>
                <a:gd name="f55" fmla="val 2660"/>
                <a:gd name="f56" fmla="val 11147"/>
                <a:gd name="f57" fmla="val 2372"/>
                <a:gd name="f58" fmla="val 9729"/>
                <a:gd name="f59" fmla="val 2053"/>
                <a:gd name="f60" fmla="val 8313"/>
                <a:gd name="f61" fmla="val 1440"/>
                <a:gd name="f62" fmla="val 5576"/>
                <a:gd name="f63" fmla="val 823"/>
                <a:gd name="f64" fmla="val 2842"/>
                <a:gd name="f65" fmla="val 265"/>
                <a:gd name="f66" fmla="val 94"/>
                <a:gd name="f67" fmla="val 251"/>
                <a:gd name="f68" fmla="val 28"/>
                <a:gd name="f69" fmla="val 205"/>
                <a:gd name="f70" fmla="*/ f0 1 3493"/>
                <a:gd name="f71" fmla="*/ f1 1 16517"/>
                <a:gd name="f72" fmla="val f2"/>
                <a:gd name="f73" fmla="val f3"/>
                <a:gd name="f74" fmla="val f4"/>
                <a:gd name="f75" fmla="+- f74 0 f72"/>
                <a:gd name="f76" fmla="+- f73 0 f72"/>
                <a:gd name="f77" fmla="*/ f76 1 3493"/>
                <a:gd name="f78" fmla="*/ f75 1 16517"/>
                <a:gd name="f79" fmla="*/ f72 1 f77"/>
                <a:gd name="f80" fmla="*/ f73 1 f77"/>
                <a:gd name="f81" fmla="*/ f72 1 f78"/>
                <a:gd name="f82" fmla="*/ f74 1 f78"/>
                <a:gd name="f83" fmla="*/ f79 f70 1"/>
                <a:gd name="f84" fmla="*/ f80 f70 1"/>
                <a:gd name="f85" fmla="*/ f82 f71 1"/>
                <a:gd name="f86" fmla="*/ f81 f7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3" t="f86" r="f84" b="f85"/>
              <a:pathLst>
                <a:path w="3493" h="16517">
                  <a:moveTo>
                    <a:pt x="f5" y="f2"/>
                  </a:moveTo>
                  <a:cubicBezTo>
                    <a:pt x="f6" y="f2"/>
                    <a:pt x="f2" y="f7"/>
                    <a:pt x="f8" y="f9"/>
                  </a:cubicBez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7"/>
                  </a:cubicBezTo>
                  <a:cubicBezTo>
                    <a:pt x="f39" y="f37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11" y="f54"/>
                  </a:cubicBezTo>
                  <a:cubicBezTo>
                    <a:pt x="f55" y="f56"/>
                    <a:pt x="f57" y="f58"/>
                    <a:pt x="f59" y="f60"/>
                  </a:cubicBezTo>
                  <a:cubicBezTo>
                    <a:pt x="f61" y="f62"/>
                    <a:pt x="f63" y="f64"/>
                    <a:pt x="f65" y="f66"/>
                  </a:cubicBezTo>
                  <a:cubicBezTo>
                    <a:pt x="f67" y="f68"/>
                    <a:pt x="f69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" name="Google Shape;1864;p23">
              <a:extLst>
                <a:ext uri="{FF2B5EF4-FFF2-40B4-BE49-F238E27FC236}">
                  <a16:creationId xmlns:a16="http://schemas.microsoft.com/office/drawing/2014/main" id="{07A671CD-9B9D-7778-5D38-B135CFB63D6B}"/>
                </a:ext>
              </a:extLst>
            </p:cNvPr>
            <p:cNvSpPr/>
            <p:nvPr/>
          </p:nvSpPr>
          <p:spPr>
            <a:xfrm rot="17494350">
              <a:off x="7386464" y="2297140"/>
              <a:ext cx="66056" cy="50867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642"/>
                <a:gd name="f4" fmla="val 20346"/>
                <a:gd name="f5" fmla="val 1869"/>
                <a:gd name="f6" fmla="val 1"/>
                <a:gd name="f7" fmla="val 1803"/>
                <a:gd name="f8" fmla="val 1739"/>
                <a:gd name="f9" fmla="val 43"/>
                <a:gd name="f10" fmla="val 1740"/>
                <a:gd name="f11" fmla="val 130"/>
                <a:gd name="f12" fmla="val 1830"/>
                <a:gd name="f13" fmla="val 3598"/>
                <a:gd name="f14" fmla="val 1847"/>
                <a:gd name="f15" fmla="val 7072"/>
                <a:gd name="f16" fmla="val 1892"/>
                <a:gd name="f17" fmla="val 10540"/>
                <a:gd name="f18" fmla="val 1905"/>
                <a:gd name="f19" fmla="val 11406"/>
                <a:gd name="f20" fmla="val 1895"/>
                <a:gd name="f21" fmla="val 12259"/>
                <a:gd name="f22" fmla="val 1737"/>
                <a:gd name="f23" fmla="val 13116"/>
                <a:gd name="f24" fmla="val 1587"/>
                <a:gd name="f25" fmla="val 13904"/>
                <a:gd name="f26" fmla="val 1381"/>
                <a:gd name="f27" fmla="val 14682"/>
                <a:gd name="f28" fmla="val 1196"/>
                <a:gd name="f29" fmla="val 15463"/>
                <a:gd name="f30" fmla="val 1000"/>
                <a:gd name="f31" fmla="val 16282"/>
                <a:gd name="f32" fmla="val 812"/>
                <a:gd name="f33" fmla="val 17101"/>
                <a:gd name="f34" fmla="val 624"/>
                <a:gd name="f35" fmla="val 17920"/>
                <a:gd name="f36" fmla="val 453"/>
                <a:gd name="f37" fmla="val 18653"/>
                <a:gd name="f38" fmla="val 168"/>
                <a:gd name="f39" fmla="val 19359"/>
                <a:gd name="f40" fmla="val 27"/>
                <a:gd name="f41" fmla="val 20096"/>
                <a:gd name="f42" fmla="val 20240"/>
                <a:gd name="f43" fmla="val 105"/>
                <a:gd name="f44" fmla="val 224"/>
                <a:gd name="f45" fmla="val 272"/>
                <a:gd name="f46" fmla="val 322"/>
                <a:gd name="f47" fmla="val 20329"/>
                <a:gd name="f48" fmla="val 367"/>
                <a:gd name="f49" fmla="val 20291"/>
                <a:gd name="f50" fmla="val 932"/>
                <a:gd name="f51" fmla="val 19815"/>
                <a:gd name="f52" fmla="val 1093"/>
                <a:gd name="f53" fmla="val 19125"/>
                <a:gd name="f54" fmla="val 1268"/>
                <a:gd name="f55" fmla="val 18434"/>
                <a:gd name="f56" fmla="val 1470"/>
                <a:gd name="f57" fmla="val 17632"/>
                <a:gd name="f58" fmla="val 1652"/>
                <a:gd name="f59" fmla="val 16823"/>
                <a:gd name="f60" fmla="val 1833"/>
                <a:gd name="f61" fmla="val 16015"/>
                <a:gd name="f62" fmla="val 2207"/>
                <a:gd name="f63" fmla="val 14363"/>
                <a:gd name="f64" fmla="val 12739"/>
                <a:gd name="f65" fmla="val 2573"/>
                <a:gd name="f66" fmla="val 11033"/>
                <a:gd name="f67" fmla="val 2433"/>
                <a:gd name="f68" fmla="val 7394"/>
                <a:gd name="f69" fmla="val 2159"/>
                <a:gd name="f70" fmla="val 3766"/>
                <a:gd name="f71" fmla="val 2008"/>
                <a:gd name="f72" fmla="val 2004"/>
                <a:gd name="f73" fmla="val 44"/>
                <a:gd name="f74" fmla="val 1936"/>
                <a:gd name="f75" fmla="*/ f0 1 2642"/>
                <a:gd name="f76" fmla="*/ f1 1 20346"/>
                <a:gd name="f77" fmla="val f2"/>
                <a:gd name="f78" fmla="val f3"/>
                <a:gd name="f79" fmla="val f4"/>
                <a:gd name="f80" fmla="+- f79 0 f77"/>
                <a:gd name="f81" fmla="+- f78 0 f77"/>
                <a:gd name="f82" fmla="*/ f81 1 2642"/>
                <a:gd name="f83" fmla="*/ f80 1 20346"/>
                <a:gd name="f84" fmla="*/ f77 1 f82"/>
                <a:gd name="f85" fmla="*/ f78 1 f82"/>
                <a:gd name="f86" fmla="*/ f77 1 f83"/>
                <a:gd name="f87" fmla="*/ f79 1 f83"/>
                <a:gd name="f88" fmla="*/ f84 f75 1"/>
                <a:gd name="f89" fmla="*/ f85 f75 1"/>
                <a:gd name="f90" fmla="*/ f87 f76 1"/>
                <a:gd name="f91" fmla="*/ f86 f7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8" t="f91" r="f89" b="f90"/>
              <a:pathLst>
                <a:path w="2642" h="2034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2" y="f42"/>
                    <a:pt x="f43" y="f4"/>
                    <a:pt x="f44" y="f4"/>
                  </a:cubicBezTo>
                  <a:cubicBezTo>
                    <a:pt x="f45" y="f4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3" y="f64"/>
                    <a:pt x="f65" y="f66"/>
                  </a:cubicBezTo>
                  <a:cubicBezTo>
                    <a:pt x="f67" y="f68"/>
                    <a:pt x="f69" y="f70"/>
                    <a:pt x="f71" y="f11"/>
                  </a:cubicBezTo>
                  <a:cubicBezTo>
                    <a:pt x="f72" y="f73"/>
                    <a:pt x="f74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" name="Google Shape;1865;p23">
              <a:extLst>
                <a:ext uri="{FF2B5EF4-FFF2-40B4-BE49-F238E27FC236}">
                  <a16:creationId xmlns:a16="http://schemas.microsoft.com/office/drawing/2014/main" id="{3237D88A-1AD7-4ED1-D7C0-FDCE3D5392B9}"/>
                </a:ext>
              </a:extLst>
            </p:cNvPr>
            <p:cNvSpPr/>
            <p:nvPr/>
          </p:nvSpPr>
          <p:spPr>
            <a:xfrm rot="17494350">
              <a:off x="7341168" y="2230677"/>
              <a:ext cx="273213" cy="46174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928"/>
                <a:gd name="f4" fmla="val 18469"/>
                <a:gd name="f5" fmla="val 10747"/>
                <a:gd name="f6" fmla="val 10690"/>
                <a:gd name="f7" fmla="val 10634"/>
                <a:gd name="f8" fmla="val 34"/>
                <a:gd name="f9" fmla="val 10614"/>
                <a:gd name="f10" fmla="val 111"/>
                <a:gd name="f11" fmla="val 9641"/>
                <a:gd name="f12" fmla="val 3572"/>
                <a:gd name="f13" fmla="val 8239"/>
                <a:gd name="f14" fmla="val 6850"/>
                <a:gd name="f15" fmla="val 6262"/>
                <a:gd name="f16" fmla="val 9858"/>
                <a:gd name="f17" fmla="val 5269"/>
                <a:gd name="f18" fmla="val 11370"/>
                <a:gd name="f19" fmla="val 4221"/>
                <a:gd name="f20" fmla="val 12843"/>
                <a:gd name="f21" fmla="val 3196"/>
                <a:gd name="f22" fmla="val 14333"/>
                <a:gd name="f23" fmla="val 2709"/>
                <a:gd name="f24" fmla="val 15036"/>
                <a:gd name="f25" fmla="val 2250"/>
                <a:gd name="f26" fmla="val 15763"/>
                <a:gd name="f27" fmla="val 1716"/>
                <a:gd name="f28" fmla="val 16430"/>
                <a:gd name="f29" fmla="val 1449"/>
                <a:gd name="f30" fmla="val 16763"/>
                <a:gd name="f31" fmla="val 1161"/>
                <a:gd name="f32" fmla="val 17088"/>
                <a:gd name="f33" fmla="val 849"/>
                <a:gd name="f34" fmla="val 17383"/>
                <a:gd name="f35" fmla="val 565"/>
                <a:gd name="f36" fmla="val 17647"/>
                <a:gd name="f37" fmla="val 212"/>
                <a:gd name="f38" fmla="val 17801"/>
                <a:gd name="f39" fmla="val 57"/>
                <a:gd name="f40" fmla="val 18164"/>
                <a:gd name="f41" fmla="val 18297"/>
                <a:gd name="f42" fmla="val 60"/>
                <a:gd name="f43" fmla="val 224"/>
                <a:gd name="f44" fmla="val 226"/>
                <a:gd name="f45" fmla="val 228"/>
                <a:gd name="f46" fmla="val 229"/>
                <a:gd name="f47" fmla="val 880"/>
                <a:gd name="f48" fmla="val 18456"/>
                <a:gd name="f49" fmla="val 1496"/>
                <a:gd name="f50" fmla="val 17674"/>
                <a:gd name="f51" fmla="val 1907"/>
                <a:gd name="f52" fmla="val 17229"/>
                <a:gd name="f53" fmla="val 2467"/>
                <a:gd name="f54" fmla="val 16626"/>
                <a:gd name="f55" fmla="val 2960"/>
                <a:gd name="f56" fmla="val 15958"/>
                <a:gd name="f57" fmla="val 3429"/>
                <a:gd name="f58" fmla="val 15282"/>
                <a:gd name="f59" fmla="val 4546"/>
                <a:gd name="f60" fmla="val 13676"/>
                <a:gd name="f61" fmla="val 5656"/>
                <a:gd name="f62" fmla="val 12055"/>
                <a:gd name="f63" fmla="val 6729"/>
                <a:gd name="f64" fmla="val 10418"/>
                <a:gd name="f65" fmla="val 8778"/>
                <a:gd name="f66" fmla="val 7296"/>
                <a:gd name="f67" fmla="val 10312"/>
                <a:gd name="f68" fmla="val 3897"/>
                <a:gd name="f69" fmla="val 10908"/>
                <a:gd name="f70" fmla="val 193"/>
                <a:gd name="f71" fmla="val 10927"/>
                <a:gd name="f72" fmla="val 77"/>
                <a:gd name="f73" fmla="val 10835"/>
                <a:gd name="f74" fmla="*/ f0 1 10928"/>
                <a:gd name="f75" fmla="*/ f1 1 18469"/>
                <a:gd name="f76" fmla="val f2"/>
                <a:gd name="f77" fmla="val f3"/>
                <a:gd name="f78" fmla="val f4"/>
                <a:gd name="f79" fmla="+- f78 0 f76"/>
                <a:gd name="f80" fmla="+- f77 0 f76"/>
                <a:gd name="f81" fmla="*/ f80 1 10928"/>
                <a:gd name="f82" fmla="*/ f79 1 18469"/>
                <a:gd name="f83" fmla="*/ f76 1 f81"/>
                <a:gd name="f84" fmla="*/ f77 1 f81"/>
                <a:gd name="f85" fmla="*/ f76 1 f82"/>
                <a:gd name="f86" fmla="*/ f78 1 f82"/>
                <a:gd name="f87" fmla="*/ f83 f74 1"/>
                <a:gd name="f88" fmla="*/ f84 f74 1"/>
                <a:gd name="f89" fmla="*/ f86 f75 1"/>
                <a:gd name="f90" fmla="*/ f85 f7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7" t="f90" r="f88" b="f89"/>
              <a:pathLst>
                <a:path w="10928" h="18469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4"/>
                  </a:cubicBezTo>
                  <a:cubicBezTo>
                    <a:pt x="f35" y="f36"/>
                    <a:pt x="f37" y="f38"/>
                    <a:pt x="f39" y="f40"/>
                  </a:cubicBezTo>
                  <a:cubicBezTo>
                    <a:pt x="f2" y="f41"/>
                    <a:pt x="f42" y="f4"/>
                    <a:pt x="f43" y="f4"/>
                  </a:cubicBezTo>
                  <a:cubicBezTo>
                    <a:pt x="f44" y="f4"/>
                    <a:pt x="f45" y="f4"/>
                    <a:pt x="f46" y="f4"/>
                  </a:cubicBezTo>
                  <a:cubicBezTo>
                    <a:pt x="f47" y="f48"/>
                    <a:pt x="f49" y="f50"/>
                    <a:pt x="f51" y="f52"/>
                  </a:cubicBezTo>
                  <a:cubicBezTo>
                    <a:pt x="f53" y="f54"/>
                    <a:pt x="f55" y="f56"/>
                    <a:pt x="f57" y="f58"/>
                  </a:cubicBezTo>
                  <a:cubicBezTo>
                    <a:pt x="f59" y="f60"/>
                    <a:pt x="f61" y="f62"/>
                    <a:pt x="f63" y="f64"/>
                  </a:cubicBezTo>
                  <a:cubicBezTo>
                    <a:pt x="f65" y="f66"/>
                    <a:pt x="f67" y="f68"/>
                    <a:pt x="f69" y="f70"/>
                  </a:cubicBezTo>
                  <a:cubicBezTo>
                    <a:pt x="f71" y="f72"/>
                    <a:pt x="f73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" name="Google Shape;1866;p23">
              <a:extLst>
                <a:ext uri="{FF2B5EF4-FFF2-40B4-BE49-F238E27FC236}">
                  <a16:creationId xmlns:a16="http://schemas.microsoft.com/office/drawing/2014/main" id="{5C9A4CB2-555C-EA59-4B5B-11B66D4101DA}"/>
                </a:ext>
              </a:extLst>
            </p:cNvPr>
            <p:cNvSpPr/>
            <p:nvPr/>
          </p:nvSpPr>
          <p:spPr>
            <a:xfrm rot="17494350">
              <a:off x="7069479" y="2817245"/>
              <a:ext cx="106929" cy="14040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277"/>
                <a:gd name="f4" fmla="val 5616"/>
                <a:gd name="f5" fmla="val 1939"/>
                <a:gd name="f6" fmla="val 543"/>
                <a:gd name="f7" fmla="val 2820"/>
                <a:gd name="f8" fmla="val 3388"/>
                <a:gd name="f9" fmla="val 1268"/>
                <a:gd name="f10" fmla="val 3574"/>
                <a:gd name="f11" fmla="val 2087"/>
                <a:gd name="f12" fmla="val 3704"/>
                <a:gd name="f13" fmla="val 2672"/>
                <a:gd name="f14" fmla="val 3686"/>
                <a:gd name="f15" fmla="val 3286"/>
                <a:gd name="f16" fmla="val 3536"/>
                <a:gd name="f17" fmla="val 3868"/>
                <a:gd name="f18" fmla="val 3432"/>
                <a:gd name="f19" fmla="val 4267"/>
                <a:gd name="f20" fmla="val 3289"/>
                <a:gd name="f21" fmla="val 4654"/>
                <a:gd name="f22" fmla="val 3319"/>
                <a:gd name="f23" fmla="val 5048"/>
                <a:gd name="f24" fmla="val 3084"/>
                <a:gd name="f25" fmla="val 4971"/>
                <a:gd name="f26" fmla="val 2837"/>
                <a:gd name="f27" fmla="val 4914"/>
                <a:gd name="f28" fmla="val 2617"/>
                <a:gd name="f29" fmla="val 4804"/>
                <a:gd name="f30" fmla="val 2306"/>
                <a:gd name="f31" fmla="val 4646"/>
                <a:gd name="f32" fmla="val 2032"/>
                <a:gd name="f33" fmla="val 4430"/>
                <a:gd name="f34" fmla="val 1792"/>
                <a:gd name="f35" fmla="val 4176"/>
                <a:gd name="f36" fmla="val 1556"/>
                <a:gd name="f37" fmla="val 3923"/>
                <a:gd name="f38" fmla="val 1360"/>
                <a:gd name="f39" fmla="val 3639"/>
                <a:gd name="f40" fmla="val 1182"/>
                <a:gd name="f41" fmla="val 3344"/>
                <a:gd name="f42" fmla="val 987"/>
                <a:gd name="f43" fmla="val 3025"/>
                <a:gd name="f44" fmla="val 778"/>
                <a:gd name="f45" fmla="val 2690"/>
                <a:gd name="f46" fmla="val 661"/>
                <a:gd name="f47" fmla="val 2334"/>
                <a:gd name="f48" fmla="val 394"/>
                <a:gd name="f49" fmla="val 1521"/>
                <a:gd name="f50" fmla="val 925"/>
                <a:gd name="f51" fmla="val 623"/>
                <a:gd name="f52" fmla="val 1803"/>
                <a:gd name="f53" fmla="val 548"/>
                <a:gd name="f54" fmla="val 1849"/>
                <a:gd name="f55" fmla="val 545"/>
                <a:gd name="f56" fmla="val 1894"/>
                <a:gd name="f57" fmla="val 1952"/>
                <a:gd name="f58" fmla="val 1915"/>
                <a:gd name="f59" fmla="val 1877"/>
                <a:gd name="f60" fmla="val 1"/>
                <a:gd name="f61" fmla="val 1840"/>
                <a:gd name="f62" fmla="val 3"/>
                <a:gd name="f63" fmla="val 891"/>
                <a:gd name="f64" fmla="val 55"/>
                <a:gd name="f65" fmla="val 100"/>
                <a:gd name="f66" fmla="val 819"/>
                <a:gd name="f67" fmla="val 35"/>
                <a:gd name="f68" fmla="val 1771"/>
                <a:gd name="f69" fmla="val 2299"/>
                <a:gd name="f70" fmla="val 236"/>
                <a:gd name="f71" fmla="val 2782"/>
                <a:gd name="f72" fmla="val 483"/>
                <a:gd name="f73" fmla="val 3231"/>
                <a:gd name="f74" fmla="val 678"/>
                <a:gd name="f75" fmla="val 3591"/>
                <a:gd name="f76" fmla="val 894"/>
                <a:gd name="f77" fmla="val 3933"/>
                <a:gd name="f78" fmla="val 1151"/>
                <a:gd name="f79" fmla="val 4252"/>
                <a:gd name="f80" fmla="val 1439"/>
                <a:gd name="f81" fmla="val 4611"/>
                <a:gd name="f82" fmla="val 1785"/>
                <a:gd name="f83" fmla="val 4930"/>
                <a:gd name="f84" fmla="val 2186"/>
                <a:gd name="f85" fmla="val 5160"/>
                <a:gd name="f86" fmla="val 2497"/>
                <a:gd name="f87" fmla="val 5338"/>
                <a:gd name="f88" fmla="val 2927"/>
                <a:gd name="f89" fmla="val 5529"/>
                <a:gd name="f90" fmla="val 3322"/>
                <a:gd name="f91" fmla="val 3367"/>
                <a:gd name="f92" fmla="val 3412"/>
                <a:gd name="f93" fmla="val 5526"/>
                <a:gd name="f94" fmla="val 3456"/>
                <a:gd name="f95" fmla="val 5521"/>
                <a:gd name="f96" fmla="val 3502"/>
                <a:gd name="f97" fmla="val 5588"/>
                <a:gd name="f98" fmla="val 3564"/>
                <a:gd name="f99" fmla="val 3628"/>
                <a:gd name="f100" fmla="val 3784"/>
                <a:gd name="f101" fmla="val 3951"/>
                <a:gd name="f102" fmla="val 5449"/>
                <a:gd name="f103" fmla="val 5266"/>
                <a:gd name="f104" fmla="val 3838"/>
                <a:gd name="f105" fmla="val 4666"/>
                <a:gd name="f106" fmla="val 4132"/>
                <a:gd name="f107" fmla="val 4077"/>
                <a:gd name="f108" fmla="val 4204"/>
                <a:gd name="f109" fmla="val 3488"/>
                <a:gd name="f110" fmla="val 4276"/>
                <a:gd name="f111" fmla="val 2895"/>
                <a:gd name="f112" fmla="val 4228"/>
                <a:gd name="f113" fmla="val 2275"/>
                <a:gd name="f114" fmla="val 4043"/>
                <a:gd name="f115" fmla="val 1706"/>
                <a:gd name="f116" fmla="val 3739"/>
                <a:gd name="f117" fmla="val 767"/>
                <a:gd name="f118" fmla="val 2975"/>
                <a:gd name="f119" fmla="*/ f0 1 4277"/>
                <a:gd name="f120" fmla="*/ f1 1 5616"/>
                <a:gd name="f121" fmla="val f2"/>
                <a:gd name="f122" fmla="val f3"/>
                <a:gd name="f123" fmla="val f4"/>
                <a:gd name="f124" fmla="+- f123 0 f121"/>
                <a:gd name="f125" fmla="+- f122 0 f121"/>
                <a:gd name="f126" fmla="*/ f125 1 4277"/>
                <a:gd name="f127" fmla="*/ f124 1 5616"/>
                <a:gd name="f128" fmla="*/ f121 1 f126"/>
                <a:gd name="f129" fmla="*/ f122 1 f126"/>
                <a:gd name="f130" fmla="*/ f121 1 f127"/>
                <a:gd name="f131" fmla="*/ f123 1 f127"/>
                <a:gd name="f132" fmla="*/ f128 f119 1"/>
                <a:gd name="f133" fmla="*/ f129 f119 1"/>
                <a:gd name="f134" fmla="*/ f131 f120 1"/>
                <a:gd name="f135" fmla="*/ f130 f12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32" t="f135" r="f133" b="f134"/>
              <a:pathLst>
                <a:path w="4277" h="561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lnTo>
                    <a:pt x="f22" y="f23"/>
                  </a:lnTo>
                  <a:cubicBezTo>
                    <a:pt x="f24" y="f25"/>
                    <a:pt x="f26" y="f27"/>
                    <a:pt x="f28" y="f29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51"/>
                    <a:pt x="f52" y="f53"/>
                  </a:cubicBezTo>
                  <a:cubicBezTo>
                    <a:pt x="f54" y="f55"/>
                    <a:pt x="f56" y="f6"/>
                    <a:pt x="f5" y="f6"/>
                  </a:cubicBezTo>
                  <a:close/>
                  <a:moveTo>
                    <a:pt x="f57" y="f2"/>
                  </a:moveTo>
                  <a:cubicBezTo>
                    <a:pt x="f58" y="f2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2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9"/>
                  </a:cubicBezTo>
                  <a:cubicBezTo>
                    <a:pt x="f80" y="f81"/>
                    <a:pt x="f82" y="f83"/>
                    <a:pt x="f84" y="f85"/>
                  </a:cubicBezTo>
                  <a:cubicBezTo>
                    <a:pt x="f86" y="f87"/>
                    <a:pt x="f88" y="f89"/>
                    <a:pt x="f90" y="f89"/>
                  </a:cubicBezTo>
                  <a:cubicBezTo>
                    <a:pt x="f91" y="f89"/>
                    <a:pt x="f92" y="f93"/>
                    <a:pt x="f94" y="f95"/>
                  </a:cubicBezTo>
                  <a:lnTo>
                    <a:pt x="f94" y="f95"/>
                  </a:lnTo>
                  <a:cubicBezTo>
                    <a:pt x="f96" y="f97"/>
                    <a:pt x="f98" y="f4"/>
                    <a:pt x="f99" y="f4"/>
                  </a:cubicBezTo>
                  <a:cubicBezTo>
                    <a:pt x="f100" y="f4"/>
                    <a:pt x="f101" y="f102"/>
                    <a:pt x="f37" y="f103"/>
                  </a:cubicBezTo>
                  <a:cubicBezTo>
                    <a:pt x="f104" y="f105"/>
                    <a:pt x="f106" y="f107"/>
                    <a:pt x="f108" y="f109"/>
                  </a:cubicBezTo>
                  <a:cubicBezTo>
                    <a:pt x="f110" y="f111"/>
                    <a:pt x="f112" y="f113"/>
                    <a:pt x="f114" y="f115"/>
                  </a:cubicBezTo>
                  <a:cubicBezTo>
                    <a:pt x="f116" y="f117"/>
                    <a:pt x="f118" y="f2"/>
                    <a:pt x="f57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" name="Google Shape;1867;p23">
              <a:extLst>
                <a:ext uri="{FF2B5EF4-FFF2-40B4-BE49-F238E27FC236}">
                  <a16:creationId xmlns:a16="http://schemas.microsoft.com/office/drawing/2014/main" id="{C2ACE88D-6F53-39BE-25F0-3E9AB754EA75}"/>
                </a:ext>
              </a:extLst>
            </p:cNvPr>
            <p:cNvSpPr/>
            <p:nvPr/>
          </p:nvSpPr>
          <p:spPr>
            <a:xfrm rot="17494350">
              <a:off x="7162035" y="2859434"/>
              <a:ext cx="38926" cy="40123"/>
            </a:xfrm>
            <a:custGeom>
              <a:avLst/>
              <a:gdLst>
                <a:gd name="f0" fmla="val 360"/>
                <a:gd name="f1" fmla="val w"/>
                <a:gd name="f2" fmla="val h"/>
                <a:gd name="f3" fmla="val 0"/>
                <a:gd name="f4" fmla="val 1557"/>
                <a:gd name="f5" fmla="val 1605"/>
                <a:gd name="f6" fmla="val 926"/>
                <a:gd name="f7" fmla="val 487"/>
                <a:gd name="f8" fmla="val 1190"/>
                <a:gd name="f9" fmla="val 500"/>
                <a:gd name="f10" fmla="val 1189"/>
                <a:gd name="f11" fmla="val 506"/>
                <a:gd name="f12" fmla="val 511"/>
                <a:gd name="f13" fmla="val 1188"/>
                <a:gd name="f14" fmla="val 517"/>
                <a:gd name="f15" fmla="val 1107"/>
                <a:gd name="f16" fmla="val 619"/>
                <a:gd name="f17" fmla="val 1106"/>
                <a:gd name="f18" fmla="val 483"/>
                <a:gd name="f19" fmla="val 965"/>
                <a:gd name="f20" fmla="val 489"/>
                <a:gd name="f21" fmla="val 971"/>
                <a:gd name="f22" fmla="val 495"/>
                <a:gd name="f23" fmla="val 976"/>
                <a:gd name="f24" fmla="val 501"/>
                <a:gd name="f25" fmla="val 981"/>
                <a:gd name="f26" fmla="val 982"/>
                <a:gd name="f27" fmla="val 977"/>
                <a:gd name="f28" fmla="val 652"/>
                <a:gd name="f29" fmla="val 1133"/>
                <a:gd name="f30" fmla="val 653"/>
                <a:gd name="f31" fmla="val 656"/>
                <a:gd name="f32" fmla="val 1136"/>
                <a:gd name="f33" fmla="val 660"/>
                <a:gd name="f34" fmla="val 1139"/>
                <a:gd name="f35" fmla="val 662"/>
                <a:gd name="f36" fmla="val 1142"/>
                <a:gd name="f37" fmla="val 663"/>
                <a:gd name="f38" fmla="val 1145"/>
                <a:gd name="f39" fmla="val 666"/>
                <a:gd name="f40" fmla="val 1147"/>
                <a:gd name="f41" fmla="val 655"/>
                <a:gd name="f42" fmla="val 1137"/>
                <a:gd name="f43" fmla="val 1080"/>
                <a:gd name="f44" fmla="val 1033"/>
                <a:gd name="f45" fmla="val 985"/>
                <a:gd name="f46" fmla="val 8"/>
                <a:gd name="f47" fmla="val 937"/>
                <a:gd name="f48" fmla="val 24"/>
                <a:gd name="f49" fmla="val 758"/>
                <a:gd name="f50" fmla="val 83"/>
                <a:gd name="f51" fmla="val 634"/>
                <a:gd name="f52" fmla="val 217"/>
                <a:gd name="f53" fmla="val 583"/>
                <a:gd name="f54" fmla="val 386"/>
                <a:gd name="f55" fmla="val 524"/>
                <a:gd name="f56" fmla="val 361"/>
                <a:gd name="f57" fmla="val 463"/>
                <a:gd name="f58" fmla="val 346"/>
                <a:gd name="f59" fmla="val 401"/>
                <a:gd name="f60" fmla="val 320"/>
                <a:gd name="f61" fmla="val 353"/>
                <a:gd name="f62" fmla="val 279"/>
                <a:gd name="f63" fmla="val 367"/>
                <a:gd name="f64" fmla="val 124"/>
                <a:gd name="f65" fmla="val 418"/>
                <a:gd name="f66" fmla="val 1"/>
                <a:gd name="f67" fmla="val 558"/>
                <a:gd name="f68" fmla="val 5"/>
                <a:gd name="f69" fmla="val 726"/>
                <a:gd name="f70" fmla="val 867"/>
                <a:gd name="f71" fmla="val 91"/>
                <a:gd name="f72" fmla="val 973"/>
                <a:gd name="f73" fmla="val 176"/>
                <a:gd name="f74" fmla="val 1072"/>
                <a:gd name="f75" fmla="val 282"/>
                <a:gd name="f76" fmla="val 1196"/>
                <a:gd name="f77" fmla="val 423"/>
                <a:gd name="f78" fmla="val 1302"/>
                <a:gd name="f79" fmla="val 567"/>
                <a:gd name="f80" fmla="val 1374"/>
                <a:gd name="f81" fmla="val 676"/>
                <a:gd name="f82" fmla="val 1428"/>
                <a:gd name="f83" fmla="val 786"/>
                <a:gd name="f84" fmla="val 1449"/>
                <a:gd name="f85" fmla="val 905"/>
                <a:gd name="f86" fmla="val 1463"/>
                <a:gd name="f87" fmla="val 918"/>
                <a:gd name="f88" fmla="val 1465"/>
                <a:gd name="f89" fmla="val 932"/>
                <a:gd name="f90" fmla="val 946"/>
                <a:gd name="f91" fmla="val 1001"/>
                <a:gd name="f92" fmla="val 1462"/>
                <a:gd name="f93" fmla="val 1029"/>
                <a:gd name="f94" fmla="val 1456"/>
                <a:gd name="f95" fmla="val 1468"/>
                <a:gd name="f96" fmla="val 1038"/>
                <a:gd name="f97" fmla="val 1479"/>
                <a:gd name="f98" fmla="val 1043"/>
                <a:gd name="f99" fmla="val 1490"/>
                <a:gd name="f100" fmla="val 1077"/>
                <a:gd name="f101" fmla="val 1567"/>
                <a:gd name="f102" fmla="val 1174"/>
                <a:gd name="f103" fmla="val 1255"/>
                <a:gd name="f104" fmla="val 1265"/>
                <a:gd name="f105" fmla="val 1274"/>
                <a:gd name="f106" fmla="val 1604"/>
                <a:gd name="f107" fmla="val 1283"/>
                <a:gd name="f108" fmla="val 1603"/>
                <a:gd name="f109" fmla="val 1382"/>
                <a:gd name="f110" fmla="val 1589"/>
                <a:gd name="f111" fmla="val 1444"/>
                <a:gd name="f112" fmla="val 1525"/>
                <a:gd name="f113" fmla="val 1478"/>
                <a:gd name="f114" fmla="val 1432"/>
                <a:gd name="f115" fmla="val 1495"/>
                <a:gd name="f116" fmla="val 1391"/>
                <a:gd name="f117" fmla="val 1509"/>
                <a:gd name="f118" fmla="val 1357"/>
                <a:gd name="f119" fmla="val 1516"/>
                <a:gd name="f120" fmla="val 1312"/>
                <a:gd name="f121" fmla="val 1526"/>
                <a:gd name="f122" fmla="val 1271"/>
                <a:gd name="f123" fmla="val 1533"/>
                <a:gd name="f124" fmla="val 1230"/>
                <a:gd name="f125" fmla="val 1539"/>
                <a:gd name="f126" fmla="val 1186"/>
                <a:gd name="f127" fmla="val 1079"/>
                <a:gd name="f128" fmla="val 1550"/>
                <a:gd name="f129" fmla="val 1547"/>
                <a:gd name="f130" fmla="val 863"/>
                <a:gd name="f131" fmla="val 778"/>
                <a:gd name="f132" fmla="val 1543"/>
                <a:gd name="f133" fmla="val 688"/>
                <a:gd name="f134" fmla="val 599"/>
                <a:gd name="f135" fmla="val 411"/>
                <a:gd name="f136" fmla="val 322"/>
                <a:gd name="f137" fmla="val 1452"/>
                <a:gd name="f138" fmla="val 129"/>
                <a:gd name="f139" fmla="val 1276"/>
                <a:gd name="f140" fmla="*/ f1 1 1557"/>
                <a:gd name="f141" fmla="*/ f2 1 1605"/>
                <a:gd name="f142" fmla="val f3"/>
                <a:gd name="f143" fmla="val f4"/>
                <a:gd name="f144" fmla="val f5"/>
                <a:gd name="f145" fmla="+- f144 0 f142"/>
                <a:gd name="f146" fmla="+- f143 0 f142"/>
                <a:gd name="f147" fmla="*/ f146 1 1557"/>
                <a:gd name="f148" fmla="*/ f145 1 1605"/>
                <a:gd name="f149" fmla="*/ f142 1 f147"/>
                <a:gd name="f150" fmla="*/ f143 1 f147"/>
                <a:gd name="f151" fmla="*/ f142 1 f148"/>
                <a:gd name="f152" fmla="*/ f144 1 f148"/>
                <a:gd name="f153" fmla="*/ f149 f140 1"/>
                <a:gd name="f154" fmla="*/ f150 f140 1"/>
                <a:gd name="f155" fmla="*/ f152 f141 1"/>
                <a:gd name="f156" fmla="*/ f151 f14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53" t="f156" r="f154" b="f155"/>
              <a:pathLst>
                <a:path w="1557" h="1605">
                  <a:moveTo>
                    <a:pt x="f6" y="f7"/>
                  </a:moveTo>
                  <a:cubicBezTo>
                    <a:pt x="f6" y="f7"/>
                    <a:pt x="f6" y="f7"/>
                    <a:pt x="f6" y="f7"/>
                  </a:cubicBezTo>
                  <a:lnTo>
                    <a:pt x="f6" y="f7"/>
                  </a:lnTo>
                  <a:cubicBezTo>
                    <a:pt x="f6" y="f7"/>
                    <a:pt x="f6" y="f7"/>
                    <a:pt x="f6" y="f7"/>
                  </a:cubicBezTo>
                  <a:close/>
                  <a:moveTo>
                    <a:pt x="f8" y="f9"/>
                  </a:moveTo>
                  <a:cubicBezTo>
                    <a:pt x="f10" y="f11"/>
                    <a:pt x="f10" y="f12"/>
                    <a:pt x="f13" y="f14"/>
                  </a:cubicBezTo>
                  <a:lnTo>
                    <a:pt x="f13" y="f14"/>
                  </a:lnTo>
                  <a:cubicBezTo>
                    <a:pt x="f13" y="f12"/>
                    <a:pt x="f10" y="f11"/>
                    <a:pt x="f8" y="f9"/>
                  </a:cubicBezTo>
                  <a:close/>
                  <a:moveTo>
                    <a:pt x="f15" y="f16"/>
                  </a:moveTo>
                  <a:lnTo>
                    <a:pt x="f15" y="f16"/>
                  </a:lnTo>
                  <a:cubicBezTo>
                    <a:pt x="f15" y="f16"/>
                    <a:pt x="f15" y="f16"/>
                    <a:pt x="f15" y="f16"/>
                  </a:cubicBezTo>
                  <a:lnTo>
                    <a:pt x="f15" y="f16"/>
                  </a:lnTo>
                  <a:cubicBezTo>
                    <a:pt x="f15" y="f16"/>
                    <a:pt x="f15" y="f16"/>
                    <a:pt x="f15" y="f16"/>
                  </a:cubicBezTo>
                  <a:lnTo>
                    <a:pt x="f15" y="f16"/>
                  </a:lnTo>
                  <a:cubicBezTo>
                    <a:pt x="f15" y="f16"/>
                    <a:pt x="f15" y="f16"/>
                    <a:pt x="f17" y="f16"/>
                  </a:cubicBezTo>
                  <a:lnTo>
                    <a:pt x="f17" y="f16"/>
                  </a:lnTo>
                  <a:cubicBezTo>
                    <a:pt x="f15" y="f16"/>
                    <a:pt x="f15" y="f16"/>
                    <a:pt x="f15" y="f16"/>
                  </a:cubicBezTo>
                  <a:close/>
                  <a:moveTo>
                    <a:pt x="f18" y="f19"/>
                  </a:moveTo>
                  <a:cubicBezTo>
                    <a:pt x="f20" y="f21"/>
                    <a:pt x="f22" y="f23"/>
                    <a:pt x="f24" y="f25"/>
                  </a:cubicBezTo>
                  <a:lnTo>
                    <a:pt x="f24" y="f25"/>
                  </a:lnTo>
                  <a:cubicBezTo>
                    <a:pt x="f24" y="f26"/>
                    <a:pt x="f24" y="f26"/>
                    <a:pt x="f24" y="f26"/>
                  </a:cubicBezTo>
                  <a:cubicBezTo>
                    <a:pt x="f9" y="f26"/>
                    <a:pt x="f22" y="f27"/>
                    <a:pt x="f18" y="f19"/>
                  </a:cubicBezTo>
                  <a:close/>
                  <a:moveTo>
                    <a:pt x="f28" y="f29"/>
                  </a:moveTo>
                  <a:cubicBezTo>
                    <a:pt x="f30" y="f29"/>
                    <a:pt x="f31" y="f32"/>
                    <a:pt x="f33" y="f34"/>
                  </a:cubicBezTo>
                  <a:lnTo>
                    <a:pt x="f33" y="f34"/>
                  </a:lnTo>
                  <a:cubicBezTo>
                    <a:pt x="f35" y="f36"/>
                    <a:pt x="f37" y="f38"/>
                    <a:pt x="f39" y="f40"/>
                  </a:cubicBezTo>
                  <a:lnTo>
                    <a:pt x="f39" y="f40"/>
                  </a:lnTo>
                  <a:cubicBezTo>
                    <a:pt x="f41" y="f42"/>
                    <a:pt x="f28" y="f29"/>
                    <a:pt x="f28" y="f29"/>
                  </a:cubicBezTo>
                  <a:close/>
                  <a:moveTo>
                    <a:pt x="f43" y="f3"/>
                  </a:moveTo>
                  <a:cubicBezTo>
                    <a:pt x="f44" y="f3"/>
                    <a:pt x="f45" y="f46"/>
                    <a:pt x="f47" y="f48"/>
                  </a:cubicBezTo>
                  <a:cubicBezTo>
                    <a:pt x="f49" y="f50"/>
                    <a:pt x="f51" y="f52"/>
                    <a:pt x="f53" y="f54"/>
                  </a:cubicBezTo>
                  <a:lnTo>
                    <a:pt x="f53" y="f54"/>
                  </a:lnTo>
                  <a:cubicBezTo>
                    <a:pt x="f55" y="f56"/>
                    <a:pt x="f57" y="f58"/>
                    <a:pt x="f59" y="f58"/>
                  </a:cubicBezTo>
                  <a:cubicBezTo>
                    <a:pt x="f0" y="f58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46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88"/>
                    <a:pt x="f90" y="f88"/>
                  </a:cubicBezTo>
                  <a:cubicBezTo>
                    <a:pt x="f72" y="f88"/>
                    <a:pt x="f91" y="f92"/>
                    <a:pt x="f93" y="f94"/>
                  </a:cubicBezTo>
                  <a:lnTo>
                    <a:pt x="f93" y="f94"/>
                  </a:lnTo>
                  <a:cubicBezTo>
                    <a:pt x="f44" y="f95"/>
                    <a:pt x="f96" y="f97"/>
                    <a:pt x="f98" y="f99"/>
                  </a:cubicBezTo>
                  <a:cubicBezTo>
                    <a:pt x="f100" y="f101"/>
                    <a:pt x="f102" y="f5"/>
                    <a:pt x="f103" y="f5"/>
                  </a:cubicBezTo>
                  <a:cubicBezTo>
                    <a:pt x="f104" y="f5"/>
                    <a:pt x="f105" y="f106"/>
                    <a:pt x="f107" y="f108"/>
                  </a:cubicBezTo>
                  <a:cubicBezTo>
                    <a:pt x="f109" y="f110"/>
                    <a:pt x="f111" y="f112"/>
                    <a:pt x="f113" y="f114"/>
                  </a:cubicBezTo>
                  <a:cubicBezTo>
                    <a:pt x="f115" y="f116"/>
                    <a:pt x="f117" y="f118"/>
                    <a:pt x="f119" y="f120"/>
                  </a:cubicBezTo>
                  <a:cubicBezTo>
                    <a:pt x="f121" y="f122"/>
                    <a:pt x="f123" y="f124"/>
                    <a:pt x="f125" y="f126"/>
                  </a:cubicBezTo>
                  <a:cubicBezTo>
                    <a:pt x="f4" y="f127"/>
                    <a:pt x="f128" y="f72"/>
                    <a:pt x="f129" y="f130"/>
                  </a:cubicBezTo>
                  <a:cubicBezTo>
                    <a:pt x="f129" y="f131"/>
                    <a:pt x="f132" y="f133"/>
                    <a:pt x="f132" y="f134"/>
                  </a:cubicBezTo>
                  <a:cubicBezTo>
                    <a:pt x="f125" y="f12"/>
                    <a:pt x="f129" y="f135"/>
                    <a:pt x="f119" y="f136"/>
                  </a:cubicBezTo>
                  <a:cubicBezTo>
                    <a:pt x="f137" y="f138"/>
                    <a:pt x="f139" y="f3"/>
                    <a:pt x="f43" y="f3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" name="Google Shape;1868;p23">
              <a:extLst>
                <a:ext uri="{FF2B5EF4-FFF2-40B4-BE49-F238E27FC236}">
                  <a16:creationId xmlns:a16="http://schemas.microsoft.com/office/drawing/2014/main" id="{55A30382-858D-7773-E103-126EE3E43A60}"/>
                </a:ext>
              </a:extLst>
            </p:cNvPr>
            <p:cNvSpPr/>
            <p:nvPr/>
          </p:nvSpPr>
          <p:spPr>
            <a:xfrm rot="17494350">
              <a:off x="7112666" y="2942399"/>
              <a:ext cx="106929" cy="14040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277"/>
                <a:gd name="f4" fmla="val 5616"/>
                <a:gd name="f5" fmla="val 1938"/>
                <a:gd name="f6" fmla="val 542"/>
                <a:gd name="f7" fmla="val 2821"/>
                <a:gd name="f8" fmla="val 3392"/>
                <a:gd name="f9" fmla="val 1267"/>
                <a:gd name="f10" fmla="val 3574"/>
                <a:gd name="f11" fmla="val 2086"/>
                <a:gd name="f12" fmla="val 3708"/>
                <a:gd name="f13" fmla="val 2672"/>
                <a:gd name="f14" fmla="val 3688"/>
                <a:gd name="f15" fmla="val 3286"/>
                <a:gd name="f16" fmla="val 3537"/>
                <a:gd name="f17" fmla="val 3868"/>
                <a:gd name="f18" fmla="val 3434"/>
                <a:gd name="f19" fmla="val 4266"/>
                <a:gd name="f20" fmla="val 3289"/>
                <a:gd name="f21" fmla="val 4654"/>
                <a:gd name="f22" fmla="val 3321"/>
                <a:gd name="f23" fmla="val 5047"/>
                <a:gd name="f24" fmla="val 3087"/>
                <a:gd name="f25" fmla="val 4970"/>
                <a:gd name="f26" fmla="val 2841"/>
                <a:gd name="f27" fmla="val 4914"/>
                <a:gd name="f28" fmla="val 2622"/>
                <a:gd name="f29" fmla="val 4803"/>
                <a:gd name="f30" fmla="val 2307"/>
                <a:gd name="f31" fmla="val 4646"/>
                <a:gd name="f32" fmla="val 2033"/>
                <a:gd name="f33" fmla="val 4430"/>
                <a:gd name="f34" fmla="val 1797"/>
                <a:gd name="f35" fmla="val 4176"/>
                <a:gd name="f36" fmla="val 1556"/>
                <a:gd name="f37" fmla="val 3923"/>
                <a:gd name="f38" fmla="val 1362"/>
                <a:gd name="f39" fmla="val 3639"/>
                <a:gd name="f40" fmla="val 1183"/>
                <a:gd name="f41" fmla="val 3343"/>
                <a:gd name="f42" fmla="val 987"/>
                <a:gd name="f43" fmla="val 3025"/>
                <a:gd name="f44" fmla="val 782"/>
                <a:gd name="f45" fmla="val 2690"/>
                <a:gd name="f46" fmla="val 663"/>
                <a:gd name="f47" fmla="val 2333"/>
                <a:gd name="f48" fmla="val 395"/>
                <a:gd name="f49" fmla="val 1521"/>
                <a:gd name="f50" fmla="val 926"/>
                <a:gd name="f51" fmla="val 623"/>
                <a:gd name="f52" fmla="val 1803"/>
                <a:gd name="f53" fmla="val 548"/>
                <a:gd name="f54" fmla="val 1849"/>
                <a:gd name="f55" fmla="val 544"/>
                <a:gd name="f56" fmla="val 1894"/>
                <a:gd name="f57" fmla="val 1954"/>
                <a:gd name="f58" fmla="val 1916"/>
                <a:gd name="f59" fmla="val 1879"/>
                <a:gd name="f60" fmla="val 1"/>
                <a:gd name="f61" fmla="val 1841"/>
                <a:gd name="f62" fmla="val 3"/>
                <a:gd name="f63" fmla="val 895"/>
                <a:gd name="f64" fmla="val 54"/>
                <a:gd name="f65" fmla="val 100"/>
                <a:gd name="f66" fmla="val 819"/>
                <a:gd name="f67" fmla="val 35"/>
                <a:gd name="f68" fmla="val 1771"/>
                <a:gd name="f69" fmla="val 2295"/>
                <a:gd name="f70" fmla="val 241"/>
                <a:gd name="f71" fmla="val 2782"/>
                <a:gd name="f72" fmla="val 484"/>
                <a:gd name="f73" fmla="val 3231"/>
                <a:gd name="f74" fmla="val 683"/>
                <a:gd name="f75" fmla="val 3590"/>
                <a:gd name="f76" fmla="val 899"/>
                <a:gd name="f77" fmla="val 3933"/>
                <a:gd name="f78" fmla="val 1152"/>
                <a:gd name="f79" fmla="val 4252"/>
                <a:gd name="f80" fmla="val 1440"/>
                <a:gd name="f81" fmla="val 4611"/>
                <a:gd name="f82" fmla="val 1786"/>
                <a:gd name="f83" fmla="val 4930"/>
                <a:gd name="f84" fmla="val 2187"/>
                <a:gd name="f85" fmla="val 5160"/>
                <a:gd name="f86" fmla="val 2498"/>
                <a:gd name="f87" fmla="val 5337"/>
                <a:gd name="f88" fmla="val 2927"/>
                <a:gd name="f89" fmla="val 5528"/>
                <a:gd name="f90" fmla="val 3322"/>
                <a:gd name="f91" fmla="val 3368"/>
                <a:gd name="f92" fmla="val 3414"/>
                <a:gd name="f93" fmla="val 5526"/>
                <a:gd name="f94" fmla="val 3459"/>
                <a:gd name="f95" fmla="val 5520"/>
                <a:gd name="f96" fmla="val 3505"/>
                <a:gd name="f97" fmla="val 5587"/>
                <a:gd name="f98" fmla="val 3567"/>
                <a:gd name="f99" fmla="val 3631"/>
                <a:gd name="f100" fmla="val 3786"/>
                <a:gd name="f101" fmla="val 3952"/>
                <a:gd name="f102" fmla="val 5449"/>
                <a:gd name="f103" fmla="val 3927"/>
                <a:gd name="f104" fmla="val 5266"/>
                <a:gd name="f105" fmla="val 3838"/>
                <a:gd name="f106" fmla="val 4667"/>
                <a:gd name="f107" fmla="val 4133"/>
                <a:gd name="f108" fmla="val 4077"/>
                <a:gd name="f109" fmla="val 4205"/>
                <a:gd name="f110" fmla="val 3487"/>
                <a:gd name="f111" fmla="val 2895"/>
                <a:gd name="f112" fmla="val 4229"/>
                <a:gd name="f113" fmla="val 2274"/>
                <a:gd name="f114" fmla="val 4044"/>
                <a:gd name="f115" fmla="val 1706"/>
                <a:gd name="f116" fmla="val 3740"/>
                <a:gd name="f117" fmla="val 764"/>
                <a:gd name="f118" fmla="val 2976"/>
                <a:gd name="f119" fmla="*/ f0 1 4277"/>
                <a:gd name="f120" fmla="*/ f1 1 5616"/>
                <a:gd name="f121" fmla="val f2"/>
                <a:gd name="f122" fmla="val f3"/>
                <a:gd name="f123" fmla="val f4"/>
                <a:gd name="f124" fmla="+- f123 0 f121"/>
                <a:gd name="f125" fmla="+- f122 0 f121"/>
                <a:gd name="f126" fmla="*/ f125 1 4277"/>
                <a:gd name="f127" fmla="*/ f124 1 5616"/>
                <a:gd name="f128" fmla="*/ f121 1 f126"/>
                <a:gd name="f129" fmla="*/ f122 1 f126"/>
                <a:gd name="f130" fmla="*/ f121 1 f127"/>
                <a:gd name="f131" fmla="*/ f123 1 f127"/>
                <a:gd name="f132" fmla="*/ f128 f119 1"/>
                <a:gd name="f133" fmla="*/ f129 f119 1"/>
                <a:gd name="f134" fmla="*/ f131 f120 1"/>
                <a:gd name="f135" fmla="*/ f130 f12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32" t="f135" r="f133" b="f134"/>
              <a:pathLst>
                <a:path w="4277" h="561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lnTo>
                    <a:pt x="f22" y="f23"/>
                  </a:lnTo>
                  <a:cubicBezTo>
                    <a:pt x="f24" y="f25"/>
                    <a:pt x="f26" y="f27"/>
                    <a:pt x="f28" y="f29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51"/>
                    <a:pt x="f52" y="f53"/>
                  </a:cubicBezTo>
                  <a:cubicBezTo>
                    <a:pt x="f54" y="f55"/>
                    <a:pt x="f56" y="f6"/>
                    <a:pt x="f5" y="f6"/>
                  </a:cubicBezTo>
                  <a:close/>
                  <a:moveTo>
                    <a:pt x="f57" y="f2"/>
                  </a:moveTo>
                  <a:cubicBezTo>
                    <a:pt x="f58" y="f2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0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9"/>
                  </a:cubicBezTo>
                  <a:cubicBezTo>
                    <a:pt x="f80" y="f81"/>
                    <a:pt x="f82" y="f83"/>
                    <a:pt x="f84" y="f85"/>
                  </a:cubicBezTo>
                  <a:cubicBezTo>
                    <a:pt x="f86" y="f87"/>
                    <a:pt x="f88" y="f89"/>
                    <a:pt x="f90" y="f89"/>
                  </a:cubicBezTo>
                  <a:cubicBezTo>
                    <a:pt x="f91" y="f89"/>
                    <a:pt x="f92" y="f93"/>
                    <a:pt x="f94" y="f95"/>
                  </a:cubicBezTo>
                  <a:lnTo>
                    <a:pt x="f94" y="f95"/>
                  </a:lnTo>
                  <a:cubicBezTo>
                    <a:pt x="f96" y="f97"/>
                    <a:pt x="f98" y="f4"/>
                    <a:pt x="f99" y="f4"/>
                  </a:cubicBezTo>
                  <a:cubicBezTo>
                    <a:pt x="f100" y="f4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3" y="f111"/>
                    <a:pt x="f112" y="f113"/>
                    <a:pt x="f114" y="f115"/>
                  </a:cubicBezTo>
                  <a:cubicBezTo>
                    <a:pt x="f116" y="f117"/>
                    <a:pt x="f118" y="f2"/>
                    <a:pt x="f57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" name="Google Shape;1869;p23">
              <a:extLst>
                <a:ext uri="{FF2B5EF4-FFF2-40B4-BE49-F238E27FC236}">
                  <a16:creationId xmlns:a16="http://schemas.microsoft.com/office/drawing/2014/main" id="{F2D7EDCC-BF55-0C94-294A-472B4E24AA88}"/>
                </a:ext>
              </a:extLst>
            </p:cNvPr>
            <p:cNvSpPr/>
            <p:nvPr/>
          </p:nvSpPr>
          <p:spPr>
            <a:xfrm rot="17494350">
              <a:off x="7205254" y="2984526"/>
              <a:ext cx="38926" cy="4015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557"/>
                <a:gd name="f4" fmla="val 1606"/>
                <a:gd name="f5" fmla="val 929"/>
                <a:gd name="f6" fmla="val 462"/>
                <a:gd name="f7" fmla="val 930"/>
                <a:gd name="f8" fmla="val 473"/>
                <a:gd name="f9" fmla="val 932"/>
                <a:gd name="f10" fmla="val 484"/>
                <a:gd name="f11" fmla="val 933"/>
                <a:gd name="f12" fmla="val 496"/>
                <a:gd name="f13" fmla="val 931"/>
                <a:gd name="f14" fmla="val 1189"/>
                <a:gd name="f15" fmla="val 500"/>
                <a:gd name="f16" fmla="val 1188"/>
                <a:gd name="f17" fmla="val 508"/>
                <a:gd name="f18" fmla="val 1187"/>
                <a:gd name="f19" fmla="val 517"/>
                <a:gd name="f20" fmla="val 1186"/>
                <a:gd name="f21" fmla="val 525"/>
                <a:gd name="f22" fmla="val 509"/>
                <a:gd name="f23" fmla="val 538"/>
                <a:gd name="f24" fmla="val 633"/>
                <a:gd name="f25" fmla="val 541"/>
                <a:gd name="f26" fmla="val 639"/>
                <a:gd name="f27" fmla="val 544"/>
                <a:gd name="f28" fmla="val 645"/>
                <a:gd name="f29" fmla="val 546"/>
                <a:gd name="f30" fmla="val 650"/>
                <a:gd name="f31" fmla="val 542"/>
                <a:gd name="f32" fmla="val 646"/>
                <a:gd name="f33" fmla="val 540"/>
                <a:gd name="f34" fmla="val 640"/>
                <a:gd name="f35" fmla="val 481"/>
                <a:gd name="f36" fmla="val 964"/>
                <a:gd name="f37" fmla="val 487"/>
                <a:gd name="f38" fmla="val 970"/>
                <a:gd name="f39" fmla="val 493"/>
                <a:gd name="f40" fmla="val 975"/>
                <a:gd name="f41" fmla="val 499"/>
                <a:gd name="f42" fmla="val 980"/>
                <a:gd name="f43" fmla="val 981"/>
                <a:gd name="f44" fmla="val 977"/>
                <a:gd name="f45" fmla="val 1079"/>
                <a:gd name="f46" fmla="val 1032"/>
                <a:gd name="f47" fmla="val 983"/>
                <a:gd name="f48" fmla="val 8"/>
                <a:gd name="f49" fmla="val 935"/>
                <a:gd name="f50" fmla="val 24"/>
                <a:gd name="f51" fmla="val 757"/>
                <a:gd name="f52" fmla="val 80"/>
                <a:gd name="f53" fmla="val 216"/>
                <a:gd name="f54" fmla="val 582"/>
                <a:gd name="f55" fmla="val 385"/>
                <a:gd name="f56" fmla="val 523"/>
                <a:gd name="f57" fmla="val 361"/>
                <a:gd name="f58" fmla="val 346"/>
                <a:gd name="f59" fmla="val 400"/>
                <a:gd name="f60" fmla="val 359"/>
                <a:gd name="f61" fmla="val 319"/>
                <a:gd name="f62" fmla="val 352"/>
                <a:gd name="f63" fmla="val 277"/>
                <a:gd name="f64" fmla="val 366"/>
                <a:gd name="f65" fmla="val 124"/>
                <a:gd name="f66" fmla="val 418"/>
                <a:gd name="f67" fmla="val 558"/>
                <a:gd name="f68" fmla="val 4"/>
                <a:gd name="f69" fmla="val 726"/>
                <a:gd name="f70" fmla="val 10"/>
                <a:gd name="f71" fmla="val 867"/>
                <a:gd name="f72" fmla="val 89"/>
                <a:gd name="f73" fmla="val 973"/>
                <a:gd name="f74" fmla="val 179"/>
                <a:gd name="f75" fmla="val 1072"/>
                <a:gd name="f76" fmla="val 285"/>
                <a:gd name="f77" fmla="val 1196"/>
                <a:gd name="f78" fmla="val 421"/>
                <a:gd name="f79" fmla="val 1302"/>
                <a:gd name="f80" fmla="val 565"/>
                <a:gd name="f81" fmla="val 1373"/>
                <a:gd name="f82" fmla="val 679"/>
                <a:gd name="f83" fmla="val 1428"/>
                <a:gd name="f84" fmla="val 785"/>
                <a:gd name="f85" fmla="val 1449"/>
                <a:gd name="f86" fmla="val 905"/>
                <a:gd name="f87" fmla="val 1463"/>
                <a:gd name="f88" fmla="val 918"/>
                <a:gd name="f89" fmla="val 1465"/>
                <a:gd name="f90" fmla="val 945"/>
                <a:gd name="f91" fmla="val 972"/>
                <a:gd name="f92" fmla="val 1001"/>
                <a:gd name="f93" fmla="val 1462"/>
                <a:gd name="f94" fmla="val 1029"/>
                <a:gd name="f95" fmla="val 1456"/>
                <a:gd name="f96" fmla="val 1035"/>
                <a:gd name="f97" fmla="val 1467"/>
                <a:gd name="f98" fmla="val 1040"/>
                <a:gd name="f99" fmla="val 1479"/>
                <a:gd name="f100" fmla="val 1045"/>
                <a:gd name="f101" fmla="val 1490"/>
                <a:gd name="f102" fmla="val 1567"/>
                <a:gd name="f103" fmla="val 1173"/>
                <a:gd name="f104" fmla="val 1605"/>
                <a:gd name="f105" fmla="val 1254"/>
                <a:gd name="f106" fmla="val 1264"/>
                <a:gd name="f107" fmla="val 1273"/>
                <a:gd name="f108" fmla="val 1281"/>
                <a:gd name="f109" fmla="val 1604"/>
                <a:gd name="f110" fmla="val 1381"/>
                <a:gd name="f111" fmla="val 1590"/>
                <a:gd name="f112" fmla="val 1443"/>
                <a:gd name="f113" fmla="val 1525"/>
                <a:gd name="f114" fmla="val 1480"/>
                <a:gd name="f115" fmla="val 1432"/>
                <a:gd name="f116" fmla="val 1498"/>
                <a:gd name="f117" fmla="val 1391"/>
                <a:gd name="f118" fmla="val 1511"/>
                <a:gd name="f119" fmla="val 1357"/>
                <a:gd name="f120" fmla="val 1518"/>
                <a:gd name="f121" fmla="val 1312"/>
                <a:gd name="f122" fmla="val 1271"/>
                <a:gd name="f123" fmla="val 1531"/>
                <a:gd name="f124" fmla="val 1229"/>
                <a:gd name="f125" fmla="val 1539"/>
                <a:gd name="f126" fmla="val 1185"/>
                <a:gd name="f127" fmla="val 1556"/>
                <a:gd name="f128" fmla="val 1549"/>
                <a:gd name="f129" fmla="val 863"/>
                <a:gd name="f130" fmla="val 1545"/>
                <a:gd name="f131" fmla="val 777"/>
                <a:gd name="f132" fmla="val 1542"/>
                <a:gd name="f133" fmla="val 688"/>
                <a:gd name="f134" fmla="val 600"/>
                <a:gd name="f135" fmla="val 507"/>
                <a:gd name="f136" fmla="val 411"/>
                <a:gd name="f137" fmla="val 1515"/>
                <a:gd name="f138" fmla="val 322"/>
                <a:gd name="f139" fmla="val 1451"/>
                <a:gd name="f140" fmla="val 129"/>
                <a:gd name="f141" fmla="val 1274"/>
                <a:gd name="f142" fmla="*/ f0 1 1557"/>
                <a:gd name="f143" fmla="*/ f1 1 1606"/>
                <a:gd name="f144" fmla="val f2"/>
                <a:gd name="f145" fmla="val f3"/>
                <a:gd name="f146" fmla="val f4"/>
                <a:gd name="f147" fmla="+- f146 0 f144"/>
                <a:gd name="f148" fmla="+- f145 0 f144"/>
                <a:gd name="f149" fmla="*/ f148 1 1557"/>
                <a:gd name="f150" fmla="*/ f147 1 1606"/>
                <a:gd name="f151" fmla="*/ f144 1 f149"/>
                <a:gd name="f152" fmla="*/ f145 1 f149"/>
                <a:gd name="f153" fmla="*/ f144 1 f150"/>
                <a:gd name="f154" fmla="*/ f146 1 f150"/>
                <a:gd name="f155" fmla="*/ f151 f142 1"/>
                <a:gd name="f156" fmla="*/ f152 f142 1"/>
                <a:gd name="f157" fmla="*/ f154 f143 1"/>
                <a:gd name="f158" fmla="*/ f153 f1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55" t="f158" r="f156" b="f157"/>
              <a:pathLst>
                <a:path w="1557" h="1606">
                  <a:moveTo>
                    <a:pt x="f5" y="f6"/>
                  </a:moveTo>
                  <a:lnTo>
                    <a:pt x="f5" y="f6"/>
                  </a:lnTo>
                  <a:cubicBezTo>
                    <a:pt x="f7" y="f8"/>
                    <a:pt x="f9" y="f10"/>
                    <a:pt x="f11" y="f12"/>
                  </a:cubicBezTo>
                  <a:lnTo>
                    <a:pt x="f11" y="f12"/>
                  </a:lnTo>
                  <a:cubicBezTo>
                    <a:pt x="f13" y="f10"/>
                    <a:pt x="f7" y="f8"/>
                    <a:pt x="f5" y="f6"/>
                  </a:cubicBezTo>
                  <a:close/>
                  <a:moveTo>
                    <a:pt x="f14" y="f15"/>
                  </a:moveTo>
                  <a:lnTo>
                    <a:pt x="f14" y="f15"/>
                  </a:lnTo>
                  <a:cubicBezTo>
                    <a:pt x="f16" y="f17"/>
                    <a:pt x="f18" y="f19"/>
                    <a:pt x="f20" y="f21"/>
                  </a:cubicBezTo>
                  <a:lnTo>
                    <a:pt x="f20" y="f21"/>
                  </a:lnTo>
                  <a:cubicBezTo>
                    <a:pt x="f18" y="f19"/>
                    <a:pt x="f16" y="f22"/>
                    <a:pt x="f14" y="f15"/>
                  </a:cubicBezTo>
                  <a:close/>
                  <a:moveTo>
                    <a:pt x="f23" y="f24"/>
                  </a:moveTo>
                  <a:cubicBezTo>
                    <a:pt x="f25" y="f26"/>
                    <a:pt x="f27" y="f28"/>
                    <a:pt x="f29" y="f30"/>
                  </a:cubicBezTo>
                  <a:lnTo>
                    <a:pt x="f29" y="f30"/>
                  </a:lnTo>
                  <a:cubicBezTo>
                    <a:pt x="f31" y="f32"/>
                    <a:pt x="f33" y="f34"/>
                    <a:pt x="f23" y="f24"/>
                  </a:cubicBezTo>
                  <a:close/>
                  <a:moveTo>
                    <a:pt x="f35" y="f36"/>
                  </a:moveTo>
                  <a:cubicBezTo>
                    <a:pt x="f37" y="f38"/>
                    <a:pt x="f39" y="f40"/>
                    <a:pt x="f41" y="f42"/>
                  </a:cubicBezTo>
                  <a:lnTo>
                    <a:pt x="f41" y="f42"/>
                  </a:lnTo>
                  <a:cubicBezTo>
                    <a:pt x="f15" y="f43"/>
                    <a:pt x="f15" y="f43"/>
                    <a:pt x="f41" y="f43"/>
                  </a:cubicBezTo>
                  <a:cubicBezTo>
                    <a:pt x="f41" y="f43"/>
                    <a:pt x="f39" y="f44"/>
                    <a:pt x="f35" y="f36"/>
                  </a:cubicBezTo>
                  <a:close/>
                  <a:moveTo>
                    <a:pt x="f45" y="f2"/>
                  </a:moveTo>
                  <a:cubicBezTo>
                    <a:pt x="f46" y="f2"/>
                    <a:pt x="f47" y="f48"/>
                    <a:pt x="f49" y="f50"/>
                  </a:cubicBezTo>
                  <a:cubicBezTo>
                    <a:pt x="f51" y="f52"/>
                    <a:pt x="f24" y="f53"/>
                    <a:pt x="f54" y="f55"/>
                  </a:cubicBezTo>
                  <a:lnTo>
                    <a:pt x="f54" y="f55"/>
                  </a:lnTo>
                  <a:cubicBezTo>
                    <a:pt x="f56" y="f57"/>
                    <a:pt x="f6" y="f58"/>
                    <a:pt x="f59" y="f58"/>
                  </a:cubicBezTo>
                  <a:cubicBezTo>
                    <a:pt x="f60" y="f58"/>
                    <a:pt x="f61" y="f62"/>
                    <a:pt x="f63" y="f64"/>
                  </a:cubicBezTo>
                  <a:cubicBezTo>
                    <a:pt x="f65" y="f66"/>
                    <a:pt x="f2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13" y="f89"/>
                    <a:pt x="f90" y="f89"/>
                  </a:cubicBezTo>
                  <a:cubicBezTo>
                    <a:pt x="f91" y="f89"/>
                    <a:pt x="f92" y="f93"/>
                    <a:pt x="f94" y="f95"/>
                  </a:cubicBezTo>
                  <a:lnTo>
                    <a:pt x="f94" y="f95"/>
                  </a:lnTo>
                  <a:cubicBezTo>
                    <a:pt x="f96" y="f97"/>
                    <a:pt x="f98" y="f99"/>
                    <a:pt x="f100" y="f101"/>
                  </a:cubicBezTo>
                  <a:cubicBezTo>
                    <a:pt x="f45" y="f102"/>
                    <a:pt x="f103" y="f104"/>
                    <a:pt x="f105" y="f104"/>
                  </a:cubicBezTo>
                  <a:cubicBezTo>
                    <a:pt x="f106" y="f104"/>
                    <a:pt x="f107" y="f104"/>
                    <a:pt x="f108" y="f109"/>
                  </a:cubicBezTo>
                  <a:cubicBezTo>
                    <a:pt x="f110" y="f111"/>
                    <a:pt x="f112" y="f113"/>
                    <a:pt x="f114" y="f115"/>
                  </a:cubicBezTo>
                  <a:cubicBezTo>
                    <a:pt x="f116" y="f117"/>
                    <a:pt x="f118" y="f119"/>
                    <a:pt x="f120" y="f121"/>
                  </a:cubicBezTo>
                  <a:cubicBezTo>
                    <a:pt x="f113" y="f122"/>
                    <a:pt x="f123" y="f124"/>
                    <a:pt x="f125" y="f126"/>
                  </a:cubicBezTo>
                  <a:cubicBezTo>
                    <a:pt x="f127" y="f45"/>
                    <a:pt x="f128" y="f73"/>
                    <a:pt x="f128" y="f129"/>
                  </a:cubicBezTo>
                  <a:cubicBezTo>
                    <a:pt x="f130" y="f131"/>
                    <a:pt x="f132" y="f133"/>
                    <a:pt x="f132" y="f134"/>
                  </a:cubicBezTo>
                  <a:cubicBezTo>
                    <a:pt x="f132" y="f135"/>
                    <a:pt x="f130" y="f136"/>
                    <a:pt x="f137" y="f138"/>
                  </a:cubicBezTo>
                  <a:cubicBezTo>
                    <a:pt x="f139" y="f140"/>
                    <a:pt x="f141" y="f2"/>
                    <a:pt x="f4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6" name="Google Shape;1870;p23">
              <a:extLst>
                <a:ext uri="{FF2B5EF4-FFF2-40B4-BE49-F238E27FC236}">
                  <a16:creationId xmlns:a16="http://schemas.microsoft.com/office/drawing/2014/main" id="{FE793CD0-4410-59CC-DE8C-A7457870FB62}"/>
                </a:ext>
              </a:extLst>
            </p:cNvPr>
            <p:cNvSpPr/>
            <p:nvPr/>
          </p:nvSpPr>
          <p:spPr>
            <a:xfrm rot="17494350">
              <a:off x="7025509" y="2704063"/>
              <a:ext cx="106929" cy="14043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277"/>
                <a:gd name="f4" fmla="val 5617"/>
                <a:gd name="f5" fmla="val 1939"/>
                <a:gd name="f6" fmla="val 543"/>
                <a:gd name="f7" fmla="val 2821"/>
                <a:gd name="f8" fmla="val 3388"/>
                <a:gd name="f9" fmla="val 1268"/>
                <a:gd name="f10" fmla="val 3574"/>
                <a:gd name="f11" fmla="val 2087"/>
                <a:gd name="f12" fmla="val 3704"/>
                <a:gd name="f13" fmla="val 2673"/>
                <a:gd name="f14" fmla="val 3687"/>
                <a:gd name="f15" fmla="val 3290"/>
                <a:gd name="f16" fmla="val 3536"/>
                <a:gd name="f17" fmla="val 3869"/>
                <a:gd name="f18" fmla="val 3433"/>
                <a:gd name="f19" fmla="val 4267"/>
                <a:gd name="f20" fmla="val 3288"/>
                <a:gd name="f21" fmla="val 4654"/>
                <a:gd name="f22" fmla="val 3319"/>
                <a:gd name="f23" fmla="val 5048"/>
                <a:gd name="f24" fmla="val 3084"/>
                <a:gd name="f25" fmla="val 4971"/>
                <a:gd name="f26" fmla="val 2837"/>
                <a:gd name="f27" fmla="val 4915"/>
                <a:gd name="f28" fmla="val 2618"/>
                <a:gd name="f29" fmla="val 4804"/>
                <a:gd name="f30" fmla="val 2306"/>
                <a:gd name="f31" fmla="val 4647"/>
                <a:gd name="f32" fmla="val 2032"/>
                <a:gd name="f33" fmla="val 4431"/>
                <a:gd name="f34" fmla="val 1792"/>
                <a:gd name="f35" fmla="val 4177"/>
                <a:gd name="f36" fmla="val 1556"/>
                <a:gd name="f37" fmla="val 3923"/>
                <a:gd name="f38" fmla="val 1360"/>
                <a:gd name="f39" fmla="val 3639"/>
                <a:gd name="f40" fmla="val 1183"/>
                <a:gd name="f41" fmla="val 3344"/>
                <a:gd name="f42" fmla="val 987"/>
                <a:gd name="f43" fmla="val 3026"/>
                <a:gd name="f44" fmla="val 778"/>
                <a:gd name="f45" fmla="val 2690"/>
                <a:gd name="f46" fmla="val 661"/>
                <a:gd name="f47" fmla="val 2334"/>
                <a:gd name="f48" fmla="val 394"/>
                <a:gd name="f49" fmla="val 1522"/>
                <a:gd name="f50" fmla="val 925"/>
                <a:gd name="f51" fmla="val 624"/>
                <a:gd name="f52" fmla="val 1803"/>
                <a:gd name="f53" fmla="val 548"/>
                <a:gd name="f54" fmla="val 1849"/>
                <a:gd name="f55" fmla="val 545"/>
                <a:gd name="f56" fmla="val 1894"/>
                <a:gd name="f57" fmla="val 1953"/>
                <a:gd name="f58" fmla="val 1"/>
                <a:gd name="f59" fmla="val 1916"/>
                <a:gd name="f60" fmla="val 1878"/>
                <a:gd name="f61" fmla="val 2"/>
                <a:gd name="f62" fmla="val 1840"/>
                <a:gd name="f63" fmla="val 4"/>
                <a:gd name="f64" fmla="val 891"/>
                <a:gd name="f65" fmla="val 55"/>
                <a:gd name="f66" fmla="val 100"/>
                <a:gd name="f67" fmla="val 819"/>
                <a:gd name="f68" fmla="val 35"/>
                <a:gd name="f69" fmla="val 1772"/>
                <a:gd name="f70" fmla="val 2299"/>
                <a:gd name="f71" fmla="val 237"/>
                <a:gd name="f72" fmla="val 2783"/>
                <a:gd name="f73" fmla="val 484"/>
                <a:gd name="f74" fmla="val 3232"/>
                <a:gd name="f75" fmla="val 678"/>
                <a:gd name="f76" fmla="val 3591"/>
                <a:gd name="f77" fmla="val 895"/>
                <a:gd name="f78" fmla="val 3934"/>
                <a:gd name="f79" fmla="val 1151"/>
                <a:gd name="f80" fmla="val 4252"/>
                <a:gd name="f81" fmla="val 1439"/>
                <a:gd name="f82" fmla="val 4612"/>
                <a:gd name="f83" fmla="val 1785"/>
                <a:gd name="f84" fmla="val 4930"/>
                <a:gd name="f85" fmla="val 2187"/>
                <a:gd name="f86" fmla="val 5161"/>
                <a:gd name="f87" fmla="val 2498"/>
                <a:gd name="f88" fmla="val 5338"/>
                <a:gd name="f89" fmla="val 2927"/>
                <a:gd name="f90" fmla="val 5529"/>
                <a:gd name="f91" fmla="val 3321"/>
                <a:gd name="f92" fmla="val 3367"/>
                <a:gd name="f93" fmla="val 3411"/>
                <a:gd name="f94" fmla="val 5526"/>
                <a:gd name="f95" fmla="val 3456"/>
                <a:gd name="f96" fmla="val 5521"/>
                <a:gd name="f97" fmla="val 3502"/>
                <a:gd name="f98" fmla="val 5588"/>
                <a:gd name="f99" fmla="val 3564"/>
                <a:gd name="f100" fmla="val 5616"/>
                <a:gd name="f101" fmla="val 3628"/>
                <a:gd name="f102" fmla="val 3784"/>
                <a:gd name="f103" fmla="val 3951"/>
                <a:gd name="f104" fmla="val 5450"/>
                <a:gd name="f105" fmla="val 5267"/>
                <a:gd name="f106" fmla="val 3838"/>
                <a:gd name="f107" fmla="val 4667"/>
                <a:gd name="f108" fmla="val 4132"/>
                <a:gd name="f109" fmla="val 4078"/>
                <a:gd name="f110" fmla="val 4205"/>
                <a:gd name="f111" fmla="val 3488"/>
                <a:gd name="f112" fmla="val 4276"/>
                <a:gd name="f113" fmla="val 2895"/>
                <a:gd name="f114" fmla="val 4228"/>
                <a:gd name="f115" fmla="val 2275"/>
                <a:gd name="f116" fmla="val 4043"/>
                <a:gd name="f117" fmla="val 1707"/>
                <a:gd name="f118" fmla="val 3739"/>
                <a:gd name="f119" fmla="val 767"/>
                <a:gd name="f120" fmla="val 2975"/>
                <a:gd name="f121" fmla="*/ f0 1 4277"/>
                <a:gd name="f122" fmla="*/ f1 1 5617"/>
                <a:gd name="f123" fmla="val f2"/>
                <a:gd name="f124" fmla="val f3"/>
                <a:gd name="f125" fmla="val f4"/>
                <a:gd name="f126" fmla="+- f125 0 f123"/>
                <a:gd name="f127" fmla="+- f124 0 f123"/>
                <a:gd name="f128" fmla="*/ f127 1 4277"/>
                <a:gd name="f129" fmla="*/ f126 1 5617"/>
                <a:gd name="f130" fmla="*/ f123 1 f128"/>
                <a:gd name="f131" fmla="*/ f124 1 f128"/>
                <a:gd name="f132" fmla="*/ f123 1 f129"/>
                <a:gd name="f133" fmla="*/ f125 1 f129"/>
                <a:gd name="f134" fmla="*/ f130 f121 1"/>
                <a:gd name="f135" fmla="*/ f131 f121 1"/>
                <a:gd name="f136" fmla="*/ f133 f122 1"/>
                <a:gd name="f137" fmla="*/ f132 f1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34" t="f137" r="f135" b="f136"/>
              <a:pathLst>
                <a:path w="4277" h="5617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lnTo>
                    <a:pt x="f22" y="f23"/>
                  </a:lnTo>
                  <a:cubicBezTo>
                    <a:pt x="f24" y="f25"/>
                    <a:pt x="f26" y="f27"/>
                    <a:pt x="f28" y="f29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51"/>
                    <a:pt x="f52" y="f53"/>
                  </a:cubicBezTo>
                  <a:cubicBezTo>
                    <a:pt x="f54" y="f55"/>
                    <a:pt x="f56" y="f6"/>
                    <a:pt x="f5" y="f6"/>
                  </a:cubicBezTo>
                  <a:close/>
                  <a:moveTo>
                    <a:pt x="f57" y="f58"/>
                  </a:moveTo>
                  <a:cubicBezTo>
                    <a:pt x="f59" y="f58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2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0"/>
                  </a:cubicBezTo>
                  <a:cubicBezTo>
                    <a:pt x="f92" y="f90"/>
                    <a:pt x="f93" y="f94"/>
                    <a:pt x="f95" y="f96"/>
                  </a:cubicBezTo>
                  <a:lnTo>
                    <a:pt x="f95" y="f96"/>
                  </a:lnTo>
                  <a:cubicBezTo>
                    <a:pt x="f97" y="f98"/>
                    <a:pt x="f99" y="f100"/>
                    <a:pt x="f101" y="f100"/>
                  </a:cubicBezTo>
                  <a:cubicBezTo>
                    <a:pt x="f102" y="f100"/>
                    <a:pt x="f103" y="f104"/>
                    <a:pt x="f37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58"/>
                    <a:pt x="f57" y="f5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7" name="Google Shape;1871;p23">
              <a:extLst>
                <a:ext uri="{FF2B5EF4-FFF2-40B4-BE49-F238E27FC236}">
                  <a16:creationId xmlns:a16="http://schemas.microsoft.com/office/drawing/2014/main" id="{85235902-A94B-07FF-AD25-BFEE33DFA23B}"/>
                </a:ext>
              </a:extLst>
            </p:cNvPr>
            <p:cNvSpPr/>
            <p:nvPr/>
          </p:nvSpPr>
          <p:spPr>
            <a:xfrm rot="17494350">
              <a:off x="7118110" y="2746264"/>
              <a:ext cx="38898" cy="40123"/>
            </a:xfrm>
            <a:custGeom>
              <a:avLst/>
              <a:gdLst>
                <a:gd name="f0" fmla="val 360"/>
                <a:gd name="f1" fmla="val w"/>
                <a:gd name="f2" fmla="val h"/>
                <a:gd name="f3" fmla="val 0"/>
                <a:gd name="f4" fmla="val 1556"/>
                <a:gd name="f5" fmla="val 1605"/>
                <a:gd name="f6" fmla="val 1190"/>
                <a:gd name="f7" fmla="val 500"/>
                <a:gd name="f8" fmla="val 1189"/>
                <a:gd name="f9" fmla="val 504"/>
                <a:gd name="f10" fmla="val 508"/>
                <a:gd name="f11" fmla="val 1188"/>
                <a:gd name="f12" fmla="val 512"/>
                <a:gd name="f13" fmla="val 1196"/>
                <a:gd name="f14" fmla="val 517"/>
                <a:gd name="f15" fmla="val 1194"/>
                <a:gd name="f16" fmla="val 522"/>
                <a:gd name="f17" fmla="val 1192"/>
                <a:gd name="f18" fmla="val 528"/>
                <a:gd name="f19" fmla="val 533"/>
                <a:gd name="f20" fmla="val 1106"/>
                <a:gd name="f21" fmla="val 619"/>
                <a:gd name="f22" fmla="val 1107"/>
                <a:gd name="f23" fmla="val 1105"/>
                <a:gd name="f24" fmla="val 482"/>
                <a:gd name="f25" fmla="val 964"/>
                <a:gd name="f26" fmla="val 487"/>
                <a:gd name="f27" fmla="val 970"/>
                <a:gd name="f28" fmla="val 493"/>
                <a:gd name="f29" fmla="val 975"/>
                <a:gd name="f30" fmla="val 980"/>
                <a:gd name="f31" fmla="val 981"/>
                <a:gd name="f32" fmla="val 499"/>
                <a:gd name="f33" fmla="val 494"/>
                <a:gd name="f34" fmla="val 977"/>
                <a:gd name="f35" fmla="val 652"/>
                <a:gd name="f36" fmla="val 1134"/>
                <a:gd name="f37" fmla="val 657"/>
                <a:gd name="f38" fmla="val 1138"/>
                <a:gd name="f39" fmla="val 662"/>
                <a:gd name="f40" fmla="val 1143"/>
                <a:gd name="f41" fmla="val 665"/>
                <a:gd name="f42" fmla="val 1147"/>
                <a:gd name="f43" fmla="val 668"/>
                <a:gd name="f44" fmla="val 1150"/>
                <a:gd name="f45" fmla="val 671"/>
                <a:gd name="f46" fmla="val 1153"/>
                <a:gd name="f47" fmla="val 656"/>
                <a:gd name="f48" fmla="val 1139"/>
                <a:gd name="f49" fmla="val 651"/>
                <a:gd name="f50" fmla="val 1080"/>
                <a:gd name="f51" fmla="val 1033"/>
                <a:gd name="f52" fmla="val 984"/>
                <a:gd name="f53" fmla="val 8"/>
                <a:gd name="f54" fmla="val 936"/>
                <a:gd name="f55" fmla="val 24"/>
                <a:gd name="f56" fmla="val 758"/>
                <a:gd name="f57" fmla="val 83"/>
                <a:gd name="f58" fmla="val 634"/>
                <a:gd name="f59" fmla="val 217"/>
                <a:gd name="f60" fmla="val 582"/>
                <a:gd name="f61" fmla="val 385"/>
                <a:gd name="f62" fmla="val 523"/>
                <a:gd name="f63" fmla="val 462"/>
                <a:gd name="f64" fmla="val 345"/>
                <a:gd name="f65" fmla="val 400"/>
                <a:gd name="f66" fmla="val 359"/>
                <a:gd name="f67" fmla="val 319"/>
                <a:gd name="f68" fmla="val 352"/>
                <a:gd name="f69" fmla="val 278"/>
                <a:gd name="f70" fmla="val 366"/>
                <a:gd name="f71" fmla="val 124"/>
                <a:gd name="f72" fmla="val 418"/>
                <a:gd name="f73" fmla="val 1"/>
                <a:gd name="f74" fmla="val 558"/>
                <a:gd name="f75" fmla="val 4"/>
                <a:gd name="f76" fmla="val 726"/>
                <a:gd name="f77" fmla="val 7"/>
                <a:gd name="f78" fmla="val 867"/>
                <a:gd name="f79" fmla="val 90"/>
                <a:gd name="f80" fmla="val 973"/>
                <a:gd name="f81" fmla="val 175"/>
                <a:gd name="f82" fmla="val 1075"/>
                <a:gd name="f83" fmla="val 281"/>
                <a:gd name="f84" fmla="val 1199"/>
                <a:gd name="f85" fmla="val 422"/>
                <a:gd name="f86" fmla="val 1302"/>
                <a:gd name="f87" fmla="val 566"/>
                <a:gd name="f88" fmla="val 1373"/>
                <a:gd name="f89" fmla="val 676"/>
                <a:gd name="f90" fmla="val 1428"/>
                <a:gd name="f91" fmla="val 785"/>
                <a:gd name="f92" fmla="val 1449"/>
                <a:gd name="f93" fmla="val 905"/>
                <a:gd name="f94" fmla="val 1463"/>
                <a:gd name="f95" fmla="val 918"/>
                <a:gd name="f96" fmla="val 1464"/>
                <a:gd name="f97" fmla="val 931"/>
                <a:gd name="f98" fmla="val 1465"/>
                <a:gd name="f99" fmla="val 944"/>
                <a:gd name="f100" fmla="val 971"/>
                <a:gd name="f101" fmla="val 1000"/>
                <a:gd name="f102" fmla="val 1462"/>
                <a:gd name="f103" fmla="val 1028"/>
                <a:gd name="f104" fmla="val 1456"/>
                <a:gd name="f105" fmla="val 1467"/>
                <a:gd name="f106" fmla="val 1037"/>
                <a:gd name="f107" fmla="val 1479"/>
                <a:gd name="f108" fmla="val 1042"/>
                <a:gd name="f109" fmla="val 1490"/>
                <a:gd name="f110" fmla="val 1076"/>
                <a:gd name="f111" fmla="val 1566"/>
                <a:gd name="f112" fmla="val 1172"/>
                <a:gd name="f113" fmla="val 1604"/>
                <a:gd name="f114" fmla="val 1253"/>
                <a:gd name="f115" fmla="val 1263"/>
                <a:gd name="f116" fmla="val 1273"/>
                <a:gd name="f117" fmla="val 1282"/>
                <a:gd name="f118" fmla="val 1603"/>
                <a:gd name="f119" fmla="val 1381"/>
                <a:gd name="f120" fmla="val 1589"/>
                <a:gd name="f121" fmla="val 1443"/>
                <a:gd name="f122" fmla="val 1524"/>
                <a:gd name="f123" fmla="val 1478"/>
                <a:gd name="f124" fmla="val 1432"/>
                <a:gd name="f125" fmla="val 1494"/>
                <a:gd name="f126" fmla="val 1390"/>
                <a:gd name="f127" fmla="val 1508"/>
                <a:gd name="f128" fmla="val 1356"/>
                <a:gd name="f129" fmla="val 1515"/>
                <a:gd name="f130" fmla="val 1311"/>
                <a:gd name="f131" fmla="val 1522"/>
                <a:gd name="f132" fmla="val 1270"/>
                <a:gd name="f133" fmla="val 1532"/>
                <a:gd name="f134" fmla="val 1229"/>
                <a:gd name="f135" fmla="val 1539"/>
                <a:gd name="f136" fmla="val 1079"/>
                <a:gd name="f137" fmla="val 1549"/>
                <a:gd name="f138" fmla="val 1546"/>
                <a:gd name="f139" fmla="val 862"/>
                <a:gd name="f140" fmla="val 777"/>
                <a:gd name="f141" fmla="val 1543"/>
                <a:gd name="f142" fmla="val 688"/>
                <a:gd name="f143" fmla="val 603"/>
                <a:gd name="f144" fmla="val 510"/>
                <a:gd name="f145" fmla="val 410"/>
                <a:gd name="f146" fmla="val 321"/>
                <a:gd name="f147" fmla="val 1452"/>
                <a:gd name="f148" fmla="val 128"/>
                <a:gd name="f149" fmla="val 1275"/>
                <a:gd name="f150" fmla="*/ f1 1 1556"/>
                <a:gd name="f151" fmla="*/ f2 1 1605"/>
                <a:gd name="f152" fmla="val f3"/>
                <a:gd name="f153" fmla="val f4"/>
                <a:gd name="f154" fmla="val f5"/>
                <a:gd name="f155" fmla="+- f154 0 f152"/>
                <a:gd name="f156" fmla="+- f153 0 f152"/>
                <a:gd name="f157" fmla="*/ f156 1 1556"/>
                <a:gd name="f158" fmla="*/ f155 1 1605"/>
                <a:gd name="f159" fmla="*/ f152 1 f157"/>
                <a:gd name="f160" fmla="*/ f153 1 f157"/>
                <a:gd name="f161" fmla="*/ f152 1 f158"/>
                <a:gd name="f162" fmla="*/ f154 1 f158"/>
                <a:gd name="f163" fmla="*/ f159 f150 1"/>
                <a:gd name="f164" fmla="*/ f160 f150 1"/>
                <a:gd name="f165" fmla="*/ f162 f151 1"/>
                <a:gd name="f166" fmla="*/ f161 f1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63" t="f166" r="f164" b="f165"/>
              <a:pathLst>
                <a:path w="1556" h="1605">
                  <a:moveTo>
                    <a:pt x="f6" y="f7"/>
                  </a:moveTo>
                  <a:cubicBezTo>
                    <a:pt x="f8" y="f9"/>
                    <a:pt x="f8" y="f10"/>
                    <a:pt x="f11" y="f12"/>
                  </a:cubicBezTo>
                  <a:lnTo>
                    <a:pt x="f11" y="f12"/>
                  </a:lnTo>
                  <a:cubicBezTo>
                    <a:pt x="f11" y="f10"/>
                    <a:pt x="f8" y="f9"/>
                    <a:pt x="f6" y="f7"/>
                  </a:cubicBezTo>
                  <a:close/>
                  <a:moveTo>
                    <a:pt x="f13" y="f14"/>
                  </a:moveTo>
                  <a:cubicBezTo>
                    <a:pt x="f15" y="f16"/>
                    <a:pt x="f17" y="f18"/>
                    <a:pt x="f6" y="f19"/>
                  </a:cubicBezTo>
                  <a:lnTo>
                    <a:pt x="f6" y="f19"/>
                  </a:lnTo>
                  <a:cubicBezTo>
                    <a:pt x="f17" y="f18"/>
                    <a:pt x="f15" y="f16"/>
                    <a:pt x="f13" y="f14"/>
                  </a:cubicBezTo>
                  <a:close/>
                  <a:moveTo>
                    <a:pt x="f20" y="f21"/>
                  </a:moveTo>
                  <a:cubicBezTo>
                    <a:pt x="f22" y="f21"/>
                    <a:pt x="f22" y="f21"/>
                    <a:pt x="f22" y="f21"/>
                  </a:cubicBezTo>
                  <a:lnTo>
                    <a:pt x="f22" y="f21"/>
                  </a:lnTo>
                  <a:cubicBezTo>
                    <a:pt x="f22" y="f21"/>
                    <a:pt x="f22" y="f21"/>
                    <a:pt x="f22" y="f21"/>
                  </a:cubicBezTo>
                  <a:lnTo>
                    <a:pt x="f22" y="f21"/>
                  </a:lnTo>
                  <a:cubicBezTo>
                    <a:pt x="f20" y="f21"/>
                    <a:pt x="f20" y="f21"/>
                    <a:pt x="f23" y="f21"/>
                  </a:cubicBezTo>
                  <a:lnTo>
                    <a:pt x="f23" y="f21"/>
                  </a:lnTo>
                  <a:cubicBezTo>
                    <a:pt x="f20" y="f21"/>
                    <a:pt x="f20" y="f21"/>
                    <a:pt x="f20" y="f21"/>
                  </a:cubicBezTo>
                  <a:close/>
                  <a:moveTo>
                    <a:pt x="f24" y="f25"/>
                  </a:moveTo>
                  <a:cubicBezTo>
                    <a:pt x="f26" y="f27"/>
                    <a:pt x="f28" y="f29"/>
                    <a:pt x="f7" y="f30"/>
                  </a:cubicBezTo>
                  <a:lnTo>
                    <a:pt x="f7" y="f30"/>
                  </a:lnTo>
                  <a:cubicBezTo>
                    <a:pt x="f7" y="f31"/>
                    <a:pt x="f7" y="f31"/>
                    <a:pt x="f7" y="f31"/>
                  </a:cubicBezTo>
                  <a:cubicBezTo>
                    <a:pt x="f32" y="f31"/>
                    <a:pt x="f33" y="f34"/>
                    <a:pt x="f24" y="f25"/>
                  </a:cubicBezTo>
                  <a:close/>
                  <a:moveTo>
                    <a:pt x="f35" y="f36"/>
                  </a:moveTo>
                  <a:cubicBezTo>
                    <a:pt x="f35" y="f36"/>
                    <a:pt x="f37" y="f38"/>
                    <a:pt x="f39" y="f40"/>
                  </a:cubicBezTo>
                  <a:lnTo>
                    <a:pt x="f39" y="f40"/>
                  </a:lnTo>
                  <a:cubicBezTo>
                    <a:pt x="f41" y="f42"/>
                    <a:pt x="f43" y="f44"/>
                    <a:pt x="f45" y="f46"/>
                  </a:cubicBezTo>
                  <a:lnTo>
                    <a:pt x="f45" y="f46"/>
                  </a:lnTo>
                  <a:cubicBezTo>
                    <a:pt x="f47" y="f48"/>
                    <a:pt x="f49" y="f36"/>
                    <a:pt x="f35" y="f36"/>
                  </a:cubicBezTo>
                  <a:close/>
                  <a:moveTo>
                    <a:pt x="f50" y="f3"/>
                  </a:moveTo>
                  <a:cubicBezTo>
                    <a:pt x="f51" y="f3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lnTo>
                    <a:pt x="f60" y="f61"/>
                  </a:lnTo>
                  <a:cubicBezTo>
                    <a:pt x="f62" y="f0"/>
                    <a:pt x="f63" y="f64"/>
                    <a:pt x="f65" y="f64"/>
                  </a:cubicBezTo>
                  <a:cubicBezTo>
                    <a:pt x="f66" y="f64"/>
                    <a:pt x="f67" y="f68"/>
                    <a:pt x="f69" y="f70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81" y="f82"/>
                  </a:cubicBezTo>
                  <a:cubicBezTo>
                    <a:pt x="f83" y="f84"/>
                    <a:pt x="f85" y="f86"/>
                    <a:pt x="f87" y="f88"/>
                  </a:cubicBezTo>
                  <a:cubicBezTo>
                    <a:pt x="f89" y="f90"/>
                    <a:pt x="f91" y="f92"/>
                    <a:pt x="f93" y="f94"/>
                  </a:cubicBezTo>
                  <a:cubicBezTo>
                    <a:pt x="f95" y="f96"/>
                    <a:pt x="f97" y="f98"/>
                    <a:pt x="f99" y="f98"/>
                  </a:cubicBezTo>
                  <a:cubicBezTo>
                    <a:pt x="f100" y="f98"/>
                    <a:pt x="f101" y="f102"/>
                    <a:pt x="f103" y="f104"/>
                  </a:cubicBezTo>
                  <a:lnTo>
                    <a:pt x="f103" y="f104"/>
                  </a:lnTo>
                  <a:cubicBezTo>
                    <a:pt x="f51" y="f105"/>
                    <a:pt x="f106" y="f107"/>
                    <a:pt x="f108" y="f109"/>
                  </a:cubicBezTo>
                  <a:cubicBezTo>
                    <a:pt x="f110" y="f111"/>
                    <a:pt x="f112" y="f113"/>
                    <a:pt x="f114" y="f113"/>
                  </a:cubicBezTo>
                  <a:cubicBezTo>
                    <a:pt x="f115" y="f113"/>
                    <a:pt x="f116" y="f113"/>
                    <a:pt x="f117" y="f118"/>
                  </a:cubicBezTo>
                  <a:cubicBezTo>
                    <a:pt x="f119" y="f120"/>
                    <a:pt x="f121" y="f122"/>
                    <a:pt x="f123" y="f124"/>
                  </a:cubicBezTo>
                  <a:cubicBezTo>
                    <a:pt x="f125" y="f126"/>
                    <a:pt x="f127" y="f128"/>
                    <a:pt x="f129" y="f130"/>
                  </a:cubicBezTo>
                  <a:cubicBezTo>
                    <a:pt x="f131" y="f132"/>
                    <a:pt x="f133" y="f134"/>
                    <a:pt x="f135" y="f11"/>
                  </a:cubicBezTo>
                  <a:cubicBezTo>
                    <a:pt x="f4" y="f136"/>
                    <a:pt x="f137" y="f80"/>
                    <a:pt x="f138" y="f139"/>
                  </a:cubicBezTo>
                  <a:cubicBezTo>
                    <a:pt x="f138" y="f140"/>
                    <a:pt x="f141" y="f142"/>
                    <a:pt x="f141" y="f143"/>
                  </a:cubicBezTo>
                  <a:cubicBezTo>
                    <a:pt x="f135" y="f144"/>
                    <a:pt x="f138" y="f145"/>
                    <a:pt x="f129" y="f146"/>
                  </a:cubicBezTo>
                  <a:cubicBezTo>
                    <a:pt x="f147" y="f148"/>
                    <a:pt x="f149" y="f3"/>
                    <a:pt x="f50" y="f3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8" name="Google Shape;1872;p23">
              <a:extLst>
                <a:ext uri="{FF2B5EF4-FFF2-40B4-BE49-F238E27FC236}">
                  <a16:creationId xmlns:a16="http://schemas.microsoft.com/office/drawing/2014/main" id="{E1960F3B-F0B4-C970-5A1C-1539AEFE369D}"/>
                </a:ext>
              </a:extLst>
            </p:cNvPr>
            <p:cNvSpPr/>
            <p:nvPr/>
          </p:nvSpPr>
          <p:spPr>
            <a:xfrm rot="17494350">
              <a:off x="7050114" y="2585415"/>
              <a:ext cx="108456" cy="14853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338"/>
                <a:gd name="f4" fmla="val 5941"/>
                <a:gd name="f5" fmla="val 2235"/>
                <a:gd name="f6" fmla="val 541"/>
                <a:gd name="f7" fmla="val 2312"/>
                <a:gd name="f8" fmla="val 2391"/>
                <a:gd name="f9" fmla="val 548"/>
                <a:gd name="f10" fmla="val 2470"/>
                <a:gd name="f11" fmla="val 562"/>
                <a:gd name="f12" fmla="val 3495"/>
                <a:gd name="f13" fmla="val 744"/>
                <a:gd name="f14" fmla="val 3848"/>
                <a:gd name="f15" fmla="val 1761"/>
                <a:gd name="f16" fmla="val 3759"/>
                <a:gd name="f17" fmla="val 2686"/>
                <a:gd name="f18" fmla="val 3708"/>
                <a:gd name="f19" fmla="val 3244"/>
                <a:gd name="f20" fmla="val 3526"/>
                <a:gd name="f21" fmla="val 3783"/>
                <a:gd name="f22" fmla="val 3242"/>
                <a:gd name="f23" fmla="val 4262"/>
                <a:gd name="f24" fmla="val 3039"/>
                <a:gd name="f25" fmla="val 4605"/>
                <a:gd name="f26" fmla="val 2815"/>
                <a:gd name="f27" fmla="val 4931"/>
                <a:gd name="f28" fmla="val 2744"/>
                <a:gd name="f29" fmla="val 5305"/>
                <a:gd name="f30" fmla="val 2529"/>
                <a:gd name="f31" fmla="val 5165"/>
                <a:gd name="f32" fmla="val 2294"/>
                <a:gd name="f33" fmla="val 5046"/>
                <a:gd name="f34" fmla="val 2097"/>
                <a:gd name="f35" fmla="val 4886"/>
                <a:gd name="f36" fmla="val 1782"/>
                <a:gd name="f37" fmla="val 4629"/>
                <a:gd name="f38" fmla="val 1515"/>
                <a:gd name="f39" fmla="val 4321"/>
                <a:gd name="f40" fmla="val 1303"/>
                <a:gd name="f41" fmla="val 3974"/>
                <a:gd name="f42" fmla="val 919"/>
                <a:gd name="f43" fmla="val 3347"/>
                <a:gd name="f44" fmla="val 583"/>
                <a:gd name="f45" fmla="val 2480"/>
                <a:gd name="f46" fmla="val 784"/>
                <a:gd name="f47" fmla="val 1743"/>
                <a:gd name="f48" fmla="val 966"/>
                <a:gd name="f49" fmla="val 1082"/>
                <a:gd name="f50" fmla="val 1545"/>
                <a:gd name="f51" fmla="val 2246"/>
                <a:gd name="f52" fmla="val 1"/>
                <a:gd name="f53" fmla="val 1463"/>
                <a:gd name="f54" fmla="val 484"/>
                <a:gd name="f55" fmla="val 405"/>
                <a:gd name="f56" fmla="val 1213"/>
                <a:gd name="f57" fmla="val 2072"/>
                <a:gd name="f58" fmla="val 216"/>
                <a:gd name="f59" fmla="val 3029"/>
                <a:gd name="f60" fmla="val 617"/>
                <a:gd name="f61" fmla="val 3851"/>
                <a:gd name="f62" fmla="val 846"/>
                <a:gd name="f63" fmla="val 1169"/>
                <a:gd name="f64" fmla="val 4752"/>
                <a:gd name="f65" fmla="val 1556"/>
                <a:gd name="f66" fmla="val 5102"/>
                <a:gd name="f67" fmla="val 1868"/>
                <a:gd name="f68" fmla="val 5382"/>
                <a:gd name="f69" fmla="val 2306"/>
                <a:gd name="f70" fmla="val 5730"/>
                <a:gd name="f71" fmla="val 2749"/>
                <a:gd name="f72" fmla="val 5794"/>
                <a:gd name="f73" fmla="val 2784"/>
                <a:gd name="f74" fmla="val 5897"/>
                <a:gd name="f75" fmla="val 2866"/>
                <a:gd name="f76" fmla="val 5940"/>
                <a:gd name="f77" fmla="val 2955"/>
                <a:gd name="f78" fmla="val 3095"/>
                <a:gd name="f79" fmla="val 3251"/>
                <a:gd name="f80" fmla="val 5832"/>
                <a:gd name="f81" fmla="val 3269"/>
                <a:gd name="f82" fmla="val 5674"/>
                <a:gd name="f83" fmla="val 3341"/>
                <a:gd name="f84" fmla="val 5094"/>
                <a:gd name="f85" fmla="val 4626"/>
                <a:gd name="f86" fmla="val 3982"/>
                <a:gd name="f87" fmla="val 4101"/>
                <a:gd name="f88" fmla="val 4211"/>
                <a:gd name="f89" fmla="val 3557"/>
                <a:gd name="f90" fmla="val 2961"/>
                <a:gd name="f91" fmla="val 4331"/>
                <a:gd name="f92" fmla="val 2368"/>
                <a:gd name="f93" fmla="val 4314"/>
                <a:gd name="f94" fmla="val 1312"/>
                <a:gd name="f95" fmla="val 3745"/>
                <a:gd name="f96" fmla="val 284"/>
                <a:gd name="f97" fmla="val 2652"/>
                <a:gd name="f98" fmla="val 45"/>
                <a:gd name="f99" fmla="val 2516"/>
                <a:gd name="f100" fmla="val 15"/>
                <a:gd name="f101" fmla="val 2380"/>
                <a:gd name="f102" fmla="*/ f0 1 4338"/>
                <a:gd name="f103" fmla="*/ f1 1 5941"/>
                <a:gd name="f104" fmla="val f2"/>
                <a:gd name="f105" fmla="val f3"/>
                <a:gd name="f106" fmla="val f4"/>
                <a:gd name="f107" fmla="+- f106 0 f104"/>
                <a:gd name="f108" fmla="+- f105 0 f104"/>
                <a:gd name="f109" fmla="*/ f108 1 4338"/>
                <a:gd name="f110" fmla="*/ f107 1 5941"/>
                <a:gd name="f111" fmla="*/ f104 1 f109"/>
                <a:gd name="f112" fmla="*/ f105 1 f109"/>
                <a:gd name="f113" fmla="*/ f104 1 f110"/>
                <a:gd name="f114" fmla="*/ f106 1 f110"/>
                <a:gd name="f115" fmla="*/ f111 f102 1"/>
                <a:gd name="f116" fmla="*/ f112 f102 1"/>
                <a:gd name="f117" fmla="*/ f114 f103 1"/>
                <a:gd name="f118" fmla="*/ f113 f10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5" t="f118" r="f116" b="f117"/>
              <a:pathLst>
                <a:path w="4338" h="5941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lnTo>
                    <a:pt x="f28" y="f29"/>
                  </a:ln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6"/>
                    <a:pt x="f5" y="f6"/>
                  </a:cubicBezTo>
                  <a:close/>
                  <a:moveTo>
                    <a:pt x="f51" y="f52"/>
                  </a:moveTo>
                  <a:cubicBezTo>
                    <a:pt x="f53" y="f52"/>
                    <a:pt x="f13" y="f54"/>
                    <a:pt x="f55" y="f56"/>
                  </a:cubicBezTo>
                  <a:cubicBezTo>
                    <a:pt x="f2" y="f57"/>
                    <a:pt x="f58" y="f59"/>
                    <a:pt x="f60" y="f61"/>
                  </a:cubicBezTo>
                  <a:cubicBezTo>
                    <a:pt x="f62" y="f39"/>
                    <a:pt x="f63" y="f64"/>
                    <a:pt x="f65" y="f66"/>
                  </a:cubicBezTo>
                  <a:cubicBezTo>
                    <a:pt x="f67" y="f68"/>
                    <a:pt x="f69" y="f70"/>
                    <a:pt x="f71" y="f72"/>
                  </a:cubicBezTo>
                  <a:lnTo>
                    <a:pt x="f71" y="f72"/>
                  </a:lnTo>
                  <a:cubicBezTo>
                    <a:pt x="f73" y="f74"/>
                    <a:pt x="f75" y="f76"/>
                    <a:pt x="f77" y="f76"/>
                  </a:cubicBezTo>
                  <a:cubicBezTo>
                    <a:pt x="f78" y="f76"/>
                    <a:pt x="f79" y="f80"/>
                    <a:pt x="f81" y="f82"/>
                  </a:cubicBezTo>
                  <a:cubicBezTo>
                    <a:pt x="f83" y="f84"/>
                    <a:pt x="f16" y="f85"/>
                    <a:pt x="f86" y="f87"/>
                  </a:cubicBezTo>
                  <a:cubicBezTo>
                    <a:pt x="f88" y="f89"/>
                    <a:pt x="f3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52"/>
                    <a:pt x="f51" y="f5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9" name="Google Shape;1873;p23">
              <a:extLst>
                <a:ext uri="{FF2B5EF4-FFF2-40B4-BE49-F238E27FC236}">
                  <a16:creationId xmlns:a16="http://schemas.microsoft.com/office/drawing/2014/main" id="{32B0D1B7-61AA-1D12-AF3B-4BF4E09A9A5C}"/>
                </a:ext>
              </a:extLst>
            </p:cNvPr>
            <p:cNvSpPr/>
            <p:nvPr/>
          </p:nvSpPr>
          <p:spPr>
            <a:xfrm rot="17494350">
              <a:off x="7142720" y="2645144"/>
              <a:ext cx="39950" cy="4045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598"/>
                <a:gd name="f4" fmla="val 1618"/>
                <a:gd name="f5" fmla="val 330"/>
                <a:gd name="f6" fmla="val 689"/>
                <a:gd name="f7" fmla="val 331"/>
                <a:gd name="f8" fmla="val 690"/>
                <a:gd name="f9" fmla="val 332"/>
                <a:gd name="f10" fmla="val 333"/>
                <a:gd name="f11" fmla="val 691"/>
                <a:gd name="f12" fmla="val 335"/>
                <a:gd name="f13" fmla="val 692"/>
                <a:gd name="f14" fmla="val 336"/>
                <a:gd name="f15" fmla="val 694"/>
                <a:gd name="f16" fmla="val 338"/>
                <a:gd name="f17" fmla="val 695"/>
                <a:gd name="f18" fmla="val 693"/>
                <a:gd name="f19" fmla="val 341"/>
                <a:gd name="f20" fmla="val 699"/>
                <a:gd name="f21" fmla="val 342"/>
                <a:gd name="f22" fmla="val 344"/>
                <a:gd name="f23" fmla="val 346"/>
                <a:gd name="f24" fmla="val 700"/>
                <a:gd name="f25" fmla="val 348"/>
                <a:gd name="f26" fmla="val 349"/>
                <a:gd name="f27" fmla="val 350"/>
                <a:gd name="f28" fmla="val 345"/>
                <a:gd name="f29" fmla="val 1136"/>
                <a:gd name="f30" fmla="val 1098"/>
                <a:gd name="f31" fmla="val 1058"/>
                <a:gd name="f32" fmla="val 4"/>
                <a:gd name="f33" fmla="val 1019"/>
                <a:gd name="f34" fmla="val 11"/>
                <a:gd name="f35" fmla="val 870"/>
                <a:gd name="f36" fmla="val 35"/>
                <a:gd name="f37" fmla="val 750"/>
                <a:gd name="f38" fmla="val 130"/>
                <a:gd name="f39" fmla="val 672"/>
                <a:gd name="f40" fmla="val 253"/>
                <a:gd name="f41" fmla="val 589"/>
                <a:gd name="f42" fmla="val 192"/>
                <a:gd name="f43" fmla="val 497"/>
                <a:gd name="f44" fmla="val 157"/>
                <a:gd name="f45" fmla="val 395"/>
                <a:gd name="f46" fmla="val 368"/>
                <a:gd name="f47" fmla="val 160"/>
                <a:gd name="f48" fmla="val 313"/>
                <a:gd name="f49" fmla="val 164"/>
                <a:gd name="f50" fmla="val 165"/>
                <a:gd name="f51" fmla="val 189"/>
                <a:gd name="f52" fmla="val 39"/>
                <a:gd name="f53" fmla="val 316"/>
                <a:gd name="f54" fmla="val 22"/>
                <a:gd name="f55" fmla="val 466"/>
                <a:gd name="f56" fmla="val 1"/>
                <a:gd name="f57" fmla="val 596"/>
                <a:gd name="f58" fmla="val 49"/>
                <a:gd name="f59" fmla="val 710"/>
                <a:gd name="f60" fmla="val 108"/>
                <a:gd name="f61" fmla="val 822"/>
                <a:gd name="f62" fmla="val 176"/>
                <a:gd name="f63" fmla="val 966"/>
                <a:gd name="f64" fmla="val 282"/>
                <a:gd name="f65" fmla="val 1104"/>
                <a:gd name="f66" fmla="val 402"/>
                <a:gd name="f67" fmla="val 1210"/>
                <a:gd name="f68" fmla="val 491"/>
                <a:gd name="f69" fmla="val 1285"/>
                <a:gd name="f70" fmla="val 587"/>
                <a:gd name="f71" fmla="val 1333"/>
                <a:gd name="f72" fmla="val 697"/>
                <a:gd name="f73" fmla="val 1377"/>
                <a:gd name="f74" fmla="val 735"/>
                <a:gd name="f75" fmla="val 1393"/>
                <a:gd name="f76" fmla="val 778"/>
                <a:gd name="f77" fmla="val 1401"/>
                <a:gd name="f78" fmla="val 820"/>
                <a:gd name="f79" fmla="val 1404"/>
                <a:gd name="f80" fmla="val 1417"/>
                <a:gd name="f81" fmla="val 825"/>
                <a:gd name="f82" fmla="val 1430"/>
                <a:gd name="f83" fmla="val 827"/>
                <a:gd name="f84" fmla="val 1443"/>
                <a:gd name="f85" fmla="val 843"/>
                <a:gd name="f86" fmla="val 1550"/>
                <a:gd name="f87" fmla="val 956"/>
                <a:gd name="f88" fmla="val 1064"/>
                <a:gd name="f89" fmla="val 1126"/>
                <a:gd name="f90" fmla="val 1186"/>
                <a:gd name="f91" fmla="val 1596"/>
                <a:gd name="f92" fmla="val 1225"/>
                <a:gd name="f93" fmla="val 1546"/>
                <a:gd name="f94" fmla="val 1259"/>
                <a:gd name="f95" fmla="val 1505"/>
                <a:gd name="f96" fmla="val 1296"/>
                <a:gd name="f97" fmla="val 1464"/>
                <a:gd name="f98" fmla="val 1321"/>
                <a:gd name="f99" fmla="val 1412"/>
                <a:gd name="f100" fmla="val 1341"/>
                <a:gd name="f101" fmla="val 1371"/>
                <a:gd name="f102" fmla="val 1358"/>
                <a:gd name="f103" fmla="val 1375"/>
                <a:gd name="f104" fmla="val 1292"/>
                <a:gd name="f105" fmla="val 1424"/>
                <a:gd name="f106" fmla="val 1189"/>
                <a:gd name="f107" fmla="val 1447"/>
                <a:gd name="f108" fmla="val 1083"/>
                <a:gd name="f109" fmla="val 1478"/>
                <a:gd name="f110" fmla="val 974"/>
                <a:gd name="f111" fmla="val 1498"/>
                <a:gd name="f112" fmla="val 888"/>
                <a:gd name="f113" fmla="val 1519"/>
                <a:gd name="f114" fmla="val 798"/>
                <a:gd name="f115" fmla="val 1539"/>
                <a:gd name="f116" fmla="val 713"/>
                <a:gd name="f117" fmla="val 1571"/>
                <a:gd name="f118" fmla="val 607"/>
                <a:gd name="f119" fmla="val 501"/>
                <a:gd name="f120" fmla="val 1581"/>
                <a:gd name="f121" fmla="val 387"/>
                <a:gd name="f122" fmla="val 1563"/>
                <a:gd name="f123" fmla="val 254"/>
                <a:gd name="f124" fmla="val 1492"/>
                <a:gd name="f125" fmla="val 134"/>
                <a:gd name="f126" fmla="val 1372"/>
                <a:gd name="f127" fmla="val 62"/>
                <a:gd name="f128" fmla="val 1297"/>
                <a:gd name="f129" fmla="val 17"/>
                <a:gd name="f130" fmla="val 1218"/>
                <a:gd name="f131" fmla="*/ f0 1 1598"/>
                <a:gd name="f132" fmla="*/ f1 1 1618"/>
                <a:gd name="f133" fmla="val f2"/>
                <a:gd name="f134" fmla="val f3"/>
                <a:gd name="f135" fmla="val f4"/>
                <a:gd name="f136" fmla="+- f135 0 f133"/>
                <a:gd name="f137" fmla="+- f134 0 f133"/>
                <a:gd name="f138" fmla="*/ f137 1 1598"/>
                <a:gd name="f139" fmla="*/ f136 1 1618"/>
                <a:gd name="f140" fmla="*/ f133 1 f138"/>
                <a:gd name="f141" fmla="*/ f134 1 f138"/>
                <a:gd name="f142" fmla="*/ f133 1 f139"/>
                <a:gd name="f143" fmla="*/ f135 1 f139"/>
                <a:gd name="f144" fmla="*/ f140 f131 1"/>
                <a:gd name="f145" fmla="*/ f141 f131 1"/>
                <a:gd name="f146" fmla="*/ f143 f132 1"/>
                <a:gd name="f147" fmla="*/ f142 f1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44" t="f147" r="f145" b="f146"/>
              <a:pathLst>
                <a:path w="1598" h="1618">
                  <a:moveTo>
                    <a:pt x="f5" y="f6"/>
                  </a:moveTo>
                  <a:lnTo>
                    <a:pt x="f5" y="f6"/>
                  </a:lnTo>
                  <a:cubicBezTo>
                    <a:pt x="f7" y="f8"/>
                    <a:pt x="f9" y="f8"/>
                    <a:pt x="f10" y="f11"/>
                  </a:cubicBezTo>
                  <a:lnTo>
                    <a:pt x="f10" y="f11"/>
                  </a:lnTo>
                  <a:cubicBezTo>
                    <a:pt x="f12" y="f13"/>
                    <a:pt x="f14" y="f15"/>
                    <a:pt x="f16" y="f17"/>
                  </a:cubicBezTo>
                  <a:lnTo>
                    <a:pt x="f16" y="f17"/>
                  </a:lnTo>
                  <a:cubicBezTo>
                    <a:pt x="f12" y="f18"/>
                    <a:pt x="f10" y="f11"/>
                    <a:pt x="f5" y="f6"/>
                  </a:cubicBezTo>
                  <a:close/>
                  <a:moveTo>
                    <a:pt x="f19" y="f20"/>
                  </a:moveTo>
                  <a:cubicBezTo>
                    <a:pt x="f19" y="f20"/>
                    <a:pt x="f19" y="f20"/>
                    <a:pt x="f21" y="f20"/>
                  </a:cubicBezTo>
                  <a:lnTo>
                    <a:pt x="f21" y="f20"/>
                  </a:lnTo>
                  <a:cubicBezTo>
                    <a:pt x="f21" y="f20"/>
                    <a:pt x="f21" y="f20"/>
                    <a:pt x="f21" y="f20"/>
                  </a:cubicBezTo>
                  <a:lnTo>
                    <a:pt x="f21" y="f20"/>
                  </a:lnTo>
                  <a:cubicBezTo>
                    <a:pt x="f21" y="f20"/>
                    <a:pt x="f19" y="f20"/>
                    <a:pt x="f19" y="f20"/>
                  </a:cubicBezTo>
                  <a:close/>
                  <a:moveTo>
                    <a:pt x="f22" y="f20"/>
                  </a:moveTo>
                  <a:lnTo>
                    <a:pt x="f22" y="f20"/>
                  </a:lnTo>
                  <a:cubicBezTo>
                    <a:pt x="f23" y="f24"/>
                    <a:pt x="f25" y="f24"/>
                    <a:pt x="f26" y="f24"/>
                  </a:cubicBezTo>
                  <a:lnTo>
                    <a:pt x="f26" y="f24"/>
                  </a:lnTo>
                  <a:cubicBezTo>
                    <a:pt x="f26" y="f24"/>
                    <a:pt x="f27" y="f24"/>
                    <a:pt x="f27" y="f24"/>
                  </a:cubicBezTo>
                  <a:lnTo>
                    <a:pt x="f27" y="f24"/>
                  </a:lnTo>
                  <a:cubicBezTo>
                    <a:pt x="f25" y="f24"/>
                    <a:pt x="f23" y="f24"/>
                    <a:pt x="f28" y="f24"/>
                  </a:cubicBezTo>
                  <a:lnTo>
                    <a:pt x="f28" y="f24"/>
                  </a:lnTo>
                  <a:cubicBezTo>
                    <a:pt x="f28" y="f24"/>
                    <a:pt x="f22" y="f24"/>
                    <a:pt x="f22" y="f20"/>
                  </a:cubicBezTo>
                  <a:close/>
                  <a:moveTo>
                    <a:pt x="f29" y="f2"/>
                  </a:moveTo>
                  <a:cubicBezTo>
                    <a:pt x="f30" y="f2"/>
                    <a:pt x="f31" y="f32"/>
                    <a:pt x="f33" y="f34"/>
                  </a:cubicBezTo>
                  <a:cubicBezTo>
                    <a:pt x="f35" y="f36"/>
                    <a:pt x="f37" y="f38"/>
                    <a:pt x="f39" y="f40"/>
                  </a:cubicBezTo>
                  <a:lnTo>
                    <a:pt x="f39" y="f40"/>
                  </a:lnTo>
                  <a:cubicBezTo>
                    <a:pt x="f41" y="f42"/>
                    <a:pt x="f43" y="f44"/>
                    <a:pt x="f45" y="f44"/>
                  </a:cubicBezTo>
                  <a:cubicBezTo>
                    <a:pt x="f46" y="f44"/>
                    <a:pt x="f19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9"/>
                  </a:cubicBezTo>
                  <a:lnTo>
                    <a:pt x="f78" y="f79"/>
                  </a:lnTo>
                  <a:cubicBezTo>
                    <a:pt x="f61" y="f80"/>
                    <a:pt x="f81" y="f82"/>
                    <a:pt x="f83" y="f84"/>
                  </a:cubicBezTo>
                  <a:cubicBezTo>
                    <a:pt x="f85" y="f86"/>
                    <a:pt x="f87" y="f4"/>
                    <a:pt x="f88" y="f4"/>
                  </a:cubicBezTo>
                  <a:cubicBezTo>
                    <a:pt x="f89" y="f4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71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3" y="f119"/>
                    <a:pt x="f120" y="f121"/>
                  </a:cubicBezTo>
                  <a:cubicBezTo>
                    <a:pt x="f122" y="f123"/>
                    <a:pt x="f124" y="f125"/>
                    <a:pt x="f126" y="f127"/>
                  </a:cubicBezTo>
                  <a:cubicBezTo>
                    <a:pt x="f128" y="f129"/>
                    <a:pt x="f130" y="f2"/>
                    <a:pt x="f29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0" name="Google Shape;1874;p23">
              <a:extLst>
                <a:ext uri="{FF2B5EF4-FFF2-40B4-BE49-F238E27FC236}">
                  <a16:creationId xmlns:a16="http://schemas.microsoft.com/office/drawing/2014/main" id="{84EF907C-399C-5522-66C6-F36C7DE64B31}"/>
                </a:ext>
              </a:extLst>
            </p:cNvPr>
            <p:cNvSpPr/>
            <p:nvPr/>
          </p:nvSpPr>
          <p:spPr>
            <a:xfrm rot="17494350">
              <a:off x="7118664" y="2503849"/>
              <a:ext cx="112251" cy="14885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490"/>
                <a:gd name="f4" fmla="val 5954"/>
                <a:gd name="f5" fmla="val 2174"/>
                <a:gd name="f6" fmla="val 551"/>
                <a:gd name="f7" fmla="val 2502"/>
                <a:gd name="f8" fmla="val 2835"/>
                <a:gd name="f9" fmla="val 660"/>
                <a:gd name="f10" fmla="val 3118"/>
                <a:gd name="f11" fmla="val 878"/>
                <a:gd name="f12" fmla="val 3790"/>
                <a:gd name="f13" fmla="val 1400"/>
                <a:gd name="f14" fmla="val 3900"/>
                <a:gd name="f15" fmla="val 2293"/>
                <a:gd name="f16" fmla="val 3852"/>
                <a:gd name="f17" fmla="val 3089"/>
                <a:gd name="f18" fmla="val 3824"/>
                <a:gd name="f19" fmla="val 3558"/>
                <a:gd name="f20" fmla="val 3704"/>
                <a:gd name="f21" fmla="val 4027"/>
                <a:gd name="f22" fmla="val 3498"/>
                <a:gd name="f23" fmla="val 4449"/>
                <a:gd name="f24" fmla="val 3362"/>
                <a:gd name="f25" fmla="val 4729"/>
                <a:gd name="f26" fmla="val 3151"/>
                <a:gd name="f27" fmla="val 4974"/>
                <a:gd name="f28" fmla="val 2977"/>
                <a:gd name="f29" fmla="val 5235"/>
                <a:gd name="f30" fmla="val 2834"/>
                <a:gd name="f31" fmla="val 5017"/>
                <a:gd name="f32" fmla="val 2624"/>
                <a:gd name="f33" fmla="val 4845"/>
                <a:gd name="f34" fmla="val 2409"/>
                <a:gd name="f35" fmla="val 4681"/>
                <a:gd name="f36" fmla="val 2046"/>
                <a:gd name="f37" fmla="val 4408"/>
                <a:gd name="f38" fmla="val 1700"/>
                <a:gd name="f39" fmla="val 4137"/>
                <a:gd name="f40" fmla="val 1415"/>
                <a:gd name="f41" fmla="val 3777"/>
                <a:gd name="f42" fmla="val 846"/>
                <a:gd name="f43" fmla="val 3057"/>
                <a:gd name="f44" fmla="val 422"/>
                <a:gd name="f45" fmla="val 1988"/>
                <a:gd name="f46" fmla="val 1011"/>
                <a:gd name="f47" fmla="val 1156"/>
                <a:gd name="f48" fmla="val 1297"/>
                <a:gd name="f49" fmla="val 752"/>
                <a:gd name="f50" fmla="val 1731"/>
                <a:gd name="f51" fmla="val 2151"/>
                <a:gd name="f52" fmla="val 1781"/>
                <a:gd name="f53" fmla="val 1411"/>
                <a:gd name="f54" fmla="val 104"/>
                <a:gd name="f55" fmla="val 1086"/>
                <a:gd name="f56" fmla="val 331"/>
                <a:gd name="f57" fmla="val 185"/>
                <a:gd name="f58" fmla="val 960"/>
                <a:gd name="f59" fmla="val 2091"/>
                <a:gd name="f60" fmla="val 381"/>
                <a:gd name="f61" fmla="val 3078"/>
                <a:gd name="f62" fmla="val 604"/>
                <a:gd name="f63" fmla="val 3657"/>
                <a:gd name="f64" fmla="val 949"/>
                <a:gd name="f65" fmla="val 4185"/>
                <a:gd name="f66" fmla="val 1392"/>
                <a:gd name="f67" fmla="val 4620"/>
                <a:gd name="f68" fmla="val 1809"/>
                <a:gd name="f69" fmla="val 5028"/>
                <a:gd name="f70" fmla="val 2354"/>
                <a:gd name="f71" fmla="val 5295"/>
                <a:gd name="f72" fmla="val 2642"/>
                <a:gd name="f73" fmla="val 5820"/>
                <a:gd name="f74" fmla="val 2694"/>
                <a:gd name="f75" fmla="val 5914"/>
                <a:gd name="f76" fmla="val 2775"/>
                <a:gd name="f77" fmla="val 5953"/>
                <a:gd name="f78" fmla="val 2857"/>
                <a:gd name="f79" fmla="val 2989"/>
                <a:gd name="f80" fmla="val 3123"/>
                <a:gd name="f81" fmla="val 5850"/>
                <a:gd name="f82" fmla="val 3141"/>
                <a:gd name="f83" fmla="val 5705"/>
                <a:gd name="f84" fmla="val 3482"/>
                <a:gd name="f85" fmla="val 5506"/>
                <a:gd name="f86" fmla="val 3732"/>
                <a:gd name="f87" fmla="val 5108"/>
                <a:gd name="f88" fmla="val 3909"/>
                <a:gd name="f89" fmla="val 4781"/>
                <a:gd name="f90" fmla="val 4146"/>
                <a:gd name="f91" fmla="val 4339"/>
                <a:gd name="f92" fmla="val 4297"/>
                <a:gd name="f93" fmla="val 3856"/>
                <a:gd name="f94" fmla="val 4366"/>
                <a:gd name="f95" fmla="val 3359"/>
                <a:gd name="f96" fmla="val 4489"/>
                <a:gd name="f97" fmla="val 2437"/>
                <a:gd name="f98" fmla="val 4376"/>
                <a:gd name="f99" fmla="val 1368"/>
                <a:gd name="f100" fmla="val 3701"/>
                <a:gd name="f101" fmla="val 673"/>
                <a:gd name="f102" fmla="val 3291"/>
                <a:gd name="f103" fmla="val 247"/>
                <a:gd name="f104" fmla="val 2721"/>
                <a:gd name="f105" fmla="*/ f0 1 4490"/>
                <a:gd name="f106" fmla="*/ f1 1 5954"/>
                <a:gd name="f107" fmla="val f2"/>
                <a:gd name="f108" fmla="val f3"/>
                <a:gd name="f109" fmla="val f4"/>
                <a:gd name="f110" fmla="+- f109 0 f107"/>
                <a:gd name="f111" fmla="+- f108 0 f107"/>
                <a:gd name="f112" fmla="*/ f111 1 4490"/>
                <a:gd name="f113" fmla="*/ f110 1 5954"/>
                <a:gd name="f114" fmla="*/ f107 1 f112"/>
                <a:gd name="f115" fmla="*/ f108 1 f112"/>
                <a:gd name="f116" fmla="*/ f107 1 f113"/>
                <a:gd name="f117" fmla="*/ f109 1 f113"/>
                <a:gd name="f118" fmla="*/ f114 f105 1"/>
                <a:gd name="f119" fmla="*/ f115 f105 1"/>
                <a:gd name="f120" fmla="*/ f117 f106 1"/>
                <a:gd name="f121" fmla="*/ f116 f10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8" t="f121" r="f119" b="f120"/>
              <a:pathLst>
                <a:path w="4490" h="5954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lnTo>
                    <a:pt x="f28" y="f29"/>
                  </a:ln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6"/>
                    <a:pt x="f5" y="f6"/>
                  </a:cubicBezTo>
                  <a:close/>
                  <a:moveTo>
                    <a:pt x="f51" y="f2"/>
                  </a:moveTo>
                  <a:cubicBezTo>
                    <a:pt x="f52" y="f2"/>
                    <a:pt x="f53" y="f54"/>
                    <a:pt x="f55" y="f56"/>
                  </a:cubicBezTo>
                  <a:cubicBezTo>
                    <a:pt x="f57" y="f58"/>
                    <a:pt x="f2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7"/>
                  </a:cubicBezTo>
                  <a:cubicBezTo>
                    <a:pt x="f79" y="f77"/>
                    <a:pt x="f80" y="f81"/>
                    <a:pt x="f82" y="f83"/>
                  </a:cubicBezTo>
                  <a:lnTo>
                    <a:pt x="f82" y="f83"/>
                  </a:lnTo>
                  <a:cubicBezTo>
                    <a:pt x="f84" y="f85"/>
                    <a:pt x="f86" y="f87"/>
                    <a:pt x="f88" y="f89"/>
                  </a:cubicBezTo>
                  <a:cubicBezTo>
                    <a:pt x="f90" y="f91"/>
                    <a:pt x="f92" y="f93"/>
                    <a:pt x="f94" y="f95"/>
                  </a:cubicBezTo>
                  <a:cubicBezTo>
                    <a:pt x="f96" y="f97"/>
                    <a:pt x="f98" y="f99"/>
                    <a:pt x="f100" y="f101"/>
                  </a:cubicBezTo>
                  <a:cubicBezTo>
                    <a:pt x="f102" y="f103"/>
                    <a:pt x="f104" y="f2"/>
                    <a:pt x="f51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1" name="Google Shape;1875;p23">
              <a:extLst>
                <a:ext uri="{FF2B5EF4-FFF2-40B4-BE49-F238E27FC236}">
                  <a16:creationId xmlns:a16="http://schemas.microsoft.com/office/drawing/2014/main" id="{30DF1537-ABA8-7BB3-0C0A-0EC651B25259}"/>
                </a:ext>
              </a:extLst>
            </p:cNvPr>
            <p:cNvSpPr/>
            <p:nvPr/>
          </p:nvSpPr>
          <p:spPr>
            <a:xfrm rot="17494350">
              <a:off x="7211550" y="2567218"/>
              <a:ext cx="40352" cy="4127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614"/>
                <a:gd name="f4" fmla="val 1651"/>
                <a:gd name="f5" fmla="val 494"/>
                <a:gd name="f6" fmla="val 734"/>
                <a:gd name="f7" fmla="val 495"/>
                <a:gd name="f8" fmla="val 1235"/>
                <a:gd name="f9" fmla="val 1"/>
                <a:gd name="f10" fmla="val 1063"/>
                <a:gd name="f11" fmla="val 946"/>
                <a:gd name="f12" fmla="val 98"/>
                <a:gd name="f13" fmla="val 867"/>
                <a:gd name="f14" fmla="val 229"/>
                <a:gd name="f15" fmla="val 784"/>
                <a:gd name="f16" fmla="val 168"/>
                <a:gd name="f17" fmla="val 685"/>
                <a:gd name="f18" fmla="val 129"/>
                <a:gd name="f19" fmla="val 576"/>
                <a:gd name="f20" fmla="val 121"/>
                <a:gd name="f21" fmla="val 564"/>
                <a:gd name="f22" fmla="val 120"/>
                <a:gd name="f23" fmla="val 552"/>
                <a:gd name="f24" fmla="val 540"/>
                <a:gd name="f25" fmla="val 330"/>
                <a:gd name="f26" fmla="val 127"/>
                <a:gd name="f27" fmla="val 262"/>
                <a:gd name="f28" fmla="val 72"/>
                <a:gd name="f29" fmla="val 464"/>
                <a:gd name="f30" fmla="val 714"/>
                <a:gd name="f31" fmla="val 181"/>
                <a:gd name="f32" fmla="val 902"/>
                <a:gd name="f33" fmla="val 315"/>
                <a:gd name="f34" fmla="val 1087"/>
                <a:gd name="f35" fmla="val 377"/>
                <a:gd name="f36" fmla="val 1169"/>
                <a:gd name="f37" fmla="val 439"/>
                <a:gd name="f38" fmla="val 1255"/>
                <a:gd name="f39" fmla="val 500"/>
                <a:gd name="f40" fmla="val 1340"/>
                <a:gd name="f41" fmla="val 586"/>
                <a:gd name="f42" fmla="val 1451"/>
                <a:gd name="f43" fmla="val 695"/>
                <a:gd name="f44" fmla="val 1549"/>
                <a:gd name="f45" fmla="val 815"/>
                <a:gd name="f46" fmla="val 1618"/>
                <a:gd name="f47" fmla="val 854"/>
                <a:gd name="f48" fmla="val 1640"/>
                <a:gd name="f49" fmla="val 894"/>
                <a:gd name="f50" fmla="val 1650"/>
                <a:gd name="f51" fmla="val 932"/>
                <a:gd name="f52" fmla="val 1078"/>
                <a:gd name="f53" fmla="val 1203"/>
                <a:gd name="f54" fmla="val 1508"/>
                <a:gd name="f55" fmla="val 1165"/>
                <a:gd name="f56" fmla="val 1351"/>
                <a:gd name="f57" fmla="val 1350"/>
                <a:gd name="f58" fmla="val 1164"/>
                <a:gd name="f59" fmla="val 1349"/>
                <a:gd name="f60" fmla="val 1347"/>
                <a:gd name="f61" fmla="val 1329"/>
                <a:gd name="f62" fmla="val 1239"/>
                <a:gd name="f63" fmla="val 1304"/>
                <a:gd name="f64" fmla="val 1268"/>
                <a:gd name="f65" fmla="val 1279"/>
                <a:gd name="f66" fmla="val 1337"/>
                <a:gd name="f67" fmla="val 1220"/>
                <a:gd name="f68" fmla="val 1402"/>
                <a:gd name="f69" fmla="val 1142"/>
                <a:gd name="f70" fmla="val 1446"/>
                <a:gd name="f71" fmla="val 1067"/>
                <a:gd name="f72" fmla="val 1538"/>
                <a:gd name="f73" fmla="val 905"/>
                <a:gd name="f74" fmla="val 1583"/>
                <a:gd name="f75" fmla="val 727"/>
                <a:gd name="f76" fmla="val 1604"/>
                <a:gd name="f77" fmla="val 546"/>
                <a:gd name="f78" fmla="val 456"/>
                <a:gd name="f79" fmla="val 361"/>
                <a:gd name="f80" fmla="val 1593"/>
                <a:gd name="f81" fmla="val 271"/>
                <a:gd name="f82" fmla="val 1552"/>
                <a:gd name="f83" fmla="val 114"/>
                <a:gd name="f84" fmla="val 1240"/>
                <a:gd name="f85" fmla="val 1237"/>
                <a:gd name="f86" fmla="*/ f0 1 1614"/>
                <a:gd name="f87" fmla="*/ f1 1 1651"/>
                <a:gd name="f88" fmla="val f2"/>
                <a:gd name="f89" fmla="val f3"/>
                <a:gd name="f90" fmla="val f4"/>
                <a:gd name="f91" fmla="+- f90 0 f88"/>
                <a:gd name="f92" fmla="+- f89 0 f88"/>
                <a:gd name="f93" fmla="*/ f92 1 1614"/>
                <a:gd name="f94" fmla="*/ f91 1 1651"/>
                <a:gd name="f95" fmla="*/ f88 1 f93"/>
                <a:gd name="f96" fmla="*/ f89 1 f93"/>
                <a:gd name="f97" fmla="*/ f88 1 f94"/>
                <a:gd name="f98" fmla="*/ f90 1 f94"/>
                <a:gd name="f99" fmla="*/ f95 f86 1"/>
                <a:gd name="f100" fmla="*/ f96 f86 1"/>
                <a:gd name="f101" fmla="*/ f98 f87 1"/>
                <a:gd name="f102" fmla="*/ f97 f8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9" t="f102" r="f100" b="f101"/>
              <a:pathLst>
                <a:path w="1614" h="1651">
                  <a:moveTo>
                    <a:pt x="f5" y="f6"/>
                  </a:moveTo>
                  <a:cubicBezTo>
                    <a:pt x="f5" y="f6"/>
                    <a:pt x="f5" y="f6"/>
                    <a:pt x="f7" y="f6"/>
                  </a:cubicBezTo>
                  <a:lnTo>
                    <a:pt x="f7" y="f6"/>
                  </a:lnTo>
                  <a:cubicBezTo>
                    <a:pt x="f7" y="f6"/>
                    <a:pt x="f7" y="f6"/>
                    <a:pt x="f7" y="f6"/>
                  </a:cubicBezTo>
                  <a:lnTo>
                    <a:pt x="f7" y="f6"/>
                  </a:lnTo>
                  <a:cubicBezTo>
                    <a:pt x="f5" y="f6"/>
                    <a:pt x="f5" y="f6"/>
                    <a:pt x="f5" y="f6"/>
                  </a:cubicBezTo>
                  <a:close/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lnTo>
                    <a:pt x="f13" y="f14"/>
                  </a:ln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2"/>
                    <a:pt x="f24" y="f22"/>
                  </a:cubicBezTo>
                  <a:cubicBezTo>
                    <a:pt x="f25" y="f22"/>
                    <a:pt x="f26" y="f27"/>
                    <a:pt x="f28" y="f29"/>
                  </a:cubicBezTo>
                  <a:cubicBezTo>
                    <a:pt x="f2" y="f30"/>
                    <a:pt x="f31" y="f32"/>
                    <a:pt x="f33" y="f34"/>
                  </a:cubicBezTo>
                  <a:cubicBezTo>
                    <a:pt x="f35" y="f36"/>
                    <a:pt x="f37" y="f38"/>
                    <a:pt x="f39" y="f40"/>
                  </a:cubicBezTo>
                  <a:cubicBezTo>
                    <a:pt x="f41" y="f42"/>
                    <a:pt x="f43" y="f44"/>
                    <a:pt x="f45" y="f46"/>
                  </a:cubicBezTo>
                  <a:cubicBezTo>
                    <a:pt x="f47" y="f48"/>
                    <a:pt x="f49" y="f50"/>
                    <a:pt x="f51" y="f50"/>
                  </a:cubicBezTo>
                  <a:cubicBezTo>
                    <a:pt x="f52" y="f50"/>
                    <a:pt x="f53" y="f54"/>
                    <a:pt x="f55" y="f56"/>
                  </a:cubicBezTo>
                  <a:cubicBezTo>
                    <a:pt x="f55" y="f57"/>
                    <a:pt x="f58" y="f59"/>
                    <a:pt x="f58" y="f60"/>
                  </a:cubicBezTo>
                  <a:lnTo>
                    <a:pt x="f58" y="f60"/>
                  </a:lnTo>
                  <a:cubicBezTo>
                    <a:pt x="f53" y="f61"/>
                    <a:pt x="f62" y="f63"/>
                    <a:pt x="f64" y="f65"/>
                  </a:cubicBezTo>
                  <a:cubicBezTo>
                    <a:pt x="f66" y="f67"/>
                    <a:pt x="f68" y="f69"/>
                    <a:pt x="f70" y="f71"/>
                  </a:cubicBezTo>
                  <a:cubicBezTo>
                    <a:pt x="f72" y="f73"/>
                    <a:pt x="f74" y="f75"/>
                    <a:pt x="f76" y="f77"/>
                  </a:cubicBezTo>
                  <a:cubicBezTo>
                    <a:pt x="f3" y="f78"/>
                    <a:pt x="f3" y="f79"/>
                    <a:pt x="f80" y="f81"/>
                  </a:cubicBezTo>
                  <a:cubicBezTo>
                    <a:pt x="f82" y="f83"/>
                    <a:pt x="f68" y="f9"/>
                    <a:pt x="f84" y="f9"/>
                  </a:cubicBezTo>
                  <a:cubicBezTo>
                    <a:pt x="f62" y="f9"/>
                    <a:pt x="f85" y="f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" name="Google Shape;1876;p23">
              <a:extLst>
                <a:ext uri="{FF2B5EF4-FFF2-40B4-BE49-F238E27FC236}">
                  <a16:creationId xmlns:a16="http://schemas.microsoft.com/office/drawing/2014/main" id="{2C8D2602-4605-B9ED-BEB3-D9D935EF274C}"/>
                </a:ext>
              </a:extLst>
            </p:cNvPr>
            <p:cNvSpPr/>
            <p:nvPr/>
          </p:nvSpPr>
          <p:spPr>
            <a:xfrm rot="17494350">
              <a:off x="7073022" y="2364802"/>
              <a:ext cx="112251" cy="14880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490"/>
                <a:gd name="f4" fmla="val 5952"/>
                <a:gd name="f5" fmla="val 2173"/>
                <a:gd name="f6" fmla="val 550"/>
                <a:gd name="f7" fmla="val 2501"/>
                <a:gd name="f8" fmla="val 2833"/>
                <a:gd name="f9" fmla="val 659"/>
                <a:gd name="f10" fmla="val 3115"/>
                <a:gd name="f11" fmla="val 879"/>
                <a:gd name="f12" fmla="val 3790"/>
                <a:gd name="f13" fmla="val 1400"/>
                <a:gd name="f14" fmla="val 3900"/>
                <a:gd name="f15" fmla="val 2291"/>
                <a:gd name="f16" fmla="val 3852"/>
                <a:gd name="f17" fmla="val 3089"/>
                <a:gd name="f18" fmla="val 3821"/>
                <a:gd name="f19" fmla="val 3555"/>
                <a:gd name="f20" fmla="val 3704"/>
                <a:gd name="f21" fmla="val 4027"/>
                <a:gd name="f22" fmla="val 3498"/>
                <a:gd name="f23" fmla="val 4449"/>
                <a:gd name="f24" fmla="val 3360"/>
                <a:gd name="f25" fmla="val 4727"/>
                <a:gd name="f26" fmla="val 3148"/>
                <a:gd name="f27" fmla="val 4973"/>
                <a:gd name="f28" fmla="val 2975"/>
                <a:gd name="f29" fmla="val 5234"/>
                <a:gd name="f30" fmla="val 2831"/>
                <a:gd name="f31" fmla="val 5015"/>
                <a:gd name="f32" fmla="val 2621"/>
                <a:gd name="f33" fmla="val 4843"/>
                <a:gd name="f34" fmla="val 2406"/>
                <a:gd name="f35" fmla="val 4682"/>
                <a:gd name="f36" fmla="val 2046"/>
                <a:gd name="f37" fmla="val 4408"/>
                <a:gd name="f38" fmla="val 1697"/>
                <a:gd name="f39" fmla="val 4138"/>
                <a:gd name="f40" fmla="val 1416"/>
                <a:gd name="f41" fmla="val 3777"/>
                <a:gd name="f42" fmla="val 846"/>
                <a:gd name="f43" fmla="val 3055"/>
                <a:gd name="f44" fmla="val 422"/>
                <a:gd name="f45" fmla="val 1989"/>
                <a:gd name="f46" fmla="val 1008"/>
                <a:gd name="f47" fmla="val 1157"/>
                <a:gd name="f48" fmla="val 1294"/>
                <a:gd name="f49" fmla="val 752"/>
                <a:gd name="f50" fmla="val 1729"/>
                <a:gd name="f51" fmla="val 2151"/>
                <a:gd name="f52" fmla="val 1780"/>
                <a:gd name="f53" fmla="val 1411"/>
                <a:gd name="f54" fmla="val 104"/>
                <a:gd name="f55" fmla="val 1087"/>
                <a:gd name="f56" fmla="val 331"/>
                <a:gd name="f57" fmla="val 182"/>
                <a:gd name="f58" fmla="val 961"/>
                <a:gd name="f59" fmla="val 2088"/>
                <a:gd name="f60" fmla="val 381"/>
                <a:gd name="f61" fmla="val 3078"/>
                <a:gd name="f62" fmla="val 604"/>
                <a:gd name="f63" fmla="val 3654"/>
                <a:gd name="f64" fmla="val 949"/>
                <a:gd name="f65" fmla="val 4185"/>
                <a:gd name="f66" fmla="val 1392"/>
                <a:gd name="f67" fmla="val 4617"/>
                <a:gd name="f68" fmla="val 1806"/>
                <a:gd name="f69" fmla="val 5025"/>
                <a:gd name="f70" fmla="val 2355"/>
                <a:gd name="f71" fmla="val 5295"/>
                <a:gd name="f72" fmla="val 2642"/>
                <a:gd name="f73" fmla="val 5816"/>
                <a:gd name="f74" fmla="val 2694"/>
                <a:gd name="f75" fmla="val 5911"/>
                <a:gd name="f76" fmla="val 2775"/>
                <a:gd name="f77" fmla="val 5951"/>
                <a:gd name="f78" fmla="val 2858"/>
                <a:gd name="f79" fmla="val 2989"/>
                <a:gd name="f80" fmla="val 3123"/>
                <a:gd name="f81" fmla="val 5849"/>
                <a:gd name="f82" fmla="val 3141"/>
                <a:gd name="f83" fmla="val 5705"/>
                <a:gd name="f84" fmla="val 3482"/>
                <a:gd name="f85" fmla="val 5506"/>
                <a:gd name="f86" fmla="val 3732"/>
                <a:gd name="f87" fmla="val 5109"/>
                <a:gd name="f88" fmla="val 3910"/>
                <a:gd name="f89" fmla="val 4781"/>
                <a:gd name="f90" fmla="val 4146"/>
                <a:gd name="f91" fmla="val 4340"/>
                <a:gd name="f92" fmla="val 4297"/>
                <a:gd name="f93" fmla="val 3856"/>
                <a:gd name="f94" fmla="val 4362"/>
                <a:gd name="f95" fmla="val 4489"/>
                <a:gd name="f96" fmla="val 2435"/>
                <a:gd name="f97" fmla="val 4376"/>
                <a:gd name="f98" fmla="val 1369"/>
                <a:gd name="f99" fmla="val 3701"/>
                <a:gd name="f100" fmla="val 670"/>
                <a:gd name="f101" fmla="val 3292"/>
                <a:gd name="f102" fmla="val 246"/>
                <a:gd name="f103" fmla="val 2720"/>
                <a:gd name="f104" fmla="*/ f0 1 4490"/>
                <a:gd name="f105" fmla="*/ f1 1 5952"/>
                <a:gd name="f106" fmla="val f2"/>
                <a:gd name="f107" fmla="val f3"/>
                <a:gd name="f108" fmla="val f4"/>
                <a:gd name="f109" fmla="+- f108 0 f106"/>
                <a:gd name="f110" fmla="+- f107 0 f106"/>
                <a:gd name="f111" fmla="*/ f110 1 4490"/>
                <a:gd name="f112" fmla="*/ f109 1 5952"/>
                <a:gd name="f113" fmla="*/ f106 1 f111"/>
                <a:gd name="f114" fmla="*/ f107 1 f111"/>
                <a:gd name="f115" fmla="*/ f106 1 f112"/>
                <a:gd name="f116" fmla="*/ f108 1 f112"/>
                <a:gd name="f117" fmla="*/ f113 f104 1"/>
                <a:gd name="f118" fmla="*/ f114 f104 1"/>
                <a:gd name="f119" fmla="*/ f116 f105 1"/>
                <a:gd name="f120" fmla="*/ f115 f10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7" t="f120" r="f118" b="f119"/>
              <a:pathLst>
                <a:path w="4490" h="5952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lnTo>
                    <a:pt x="f28" y="f29"/>
                  </a:ln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6"/>
                    <a:pt x="f5" y="f6"/>
                  </a:cubicBezTo>
                  <a:close/>
                  <a:moveTo>
                    <a:pt x="f51" y="f2"/>
                  </a:moveTo>
                  <a:cubicBezTo>
                    <a:pt x="f52" y="f2"/>
                    <a:pt x="f53" y="f54"/>
                    <a:pt x="f55" y="f56"/>
                  </a:cubicBezTo>
                  <a:cubicBezTo>
                    <a:pt x="f57" y="f58"/>
                    <a:pt x="f2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7"/>
                  </a:cubicBezTo>
                  <a:cubicBezTo>
                    <a:pt x="f79" y="f77"/>
                    <a:pt x="f80" y="f81"/>
                    <a:pt x="f82" y="f83"/>
                  </a:cubicBezTo>
                  <a:lnTo>
                    <a:pt x="f82" y="f83"/>
                  </a:lnTo>
                  <a:cubicBezTo>
                    <a:pt x="f84" y="f85"/>
                    <a:pt x="f86" y="f87"/>
                    <a:pt x="f88" y="f89"/>
                  </a:cubicBezTo>
                  <a:cubicBezTo>
                    <a:pt x="f90" y="f91"/>
                    <a:pt x="f92" y="f93"/>
                    <a:pt x="f94" y="f24"/>
                  </a:cubicBezTo>
                  <a:cubicBezTo>
                    <a:pt x="f95" y="f96"/>
                    <a:pt x="f97" y="f98"/>
                    <a:pt x="f99" y="f100"/>
                  </a:cubicBezTo>
                  <a:cubicBezTo>
                    <a:pt x="f101" y="f102"/>
                    <a:pt x="f103" y="f2"/>
                    <a:pt x="f51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" name="Google Shape;1877;p23">
              <a:extLst>
                <a:ext uri="{FF2B5EF4-FFF2-40B4-BE49-F238E27FC236}">
                  <a16:creationId xmlns:a16="http://schemas.microsoft.com/office/drawing/2014/main" id="{0482A1E5-4425-680D-0913-3F6F77C31FDC}"/>
                </a:ext>
              </a:extLst>
            </p:cNvPr>
            <p:cNvSpPr/>
            <p:nvPr/>
          </p:nvSpPr>
          <p:spPr>
            <a:xfrm rot="17494350">
              <a:off x="7165903" y="2428111"/>
              <a:ext cx="40352" cy="4133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614"/>
                <a:gd name="f4" fmla="val 1653"/>
                <a:gd name="f5" fmla="val 465"/>
                <a:gd name="f6" fmla="val 703"/>
                <a:gd name="f7" fmla="val 468"/>
                <a:gd name="f8" fmla="val 705"/>
                <a:gd name="f9" fmla="val 473"/>
                <a:gd name="f10" fmla="val 709"/>
                <a:gd name="f11" fmla="val 474"/>
                <a:gd name="f12" fmla="val 710"/>
                <a:gd name="f13" fmla="val 475"/>
                <a:gd name="f14" fmla="val 711"/>
                <a:gd name="f15" fmla="val 476"/>
                <a:gd name="f16" fmla="val 712"/>
                <a:gd name="f17" fmla="val 469"/>
                <a:gd name="f18" fmla="val 706"/>
                <a:gd name="f19" fmla="val 1270"/>
                <a:gd name="f20" fmla="val 738"/>
                <a:gd name="f21" fmla="val 743"/>
                <a:gd name="f22" fmla="val 1269"/>
                <a:gd name="f23" fmla="val 752"/>
                <a:gd name="f24" fmla="val 1268"/>
                <a:gd name="f25" fmla="val 764"/>
                <a:gd name="f26" fmla="val 754"/>
                <a:gd name="f27" fmla="val 749"/>
                <a:gd name="f28" fmla="val 745"/>
                <a:gd name="f29" fmla="val 742"/>
                <a:gd name="f30" fmla="val 741"/>
                <a:gd name="f31" fmla="val 739"/>
                <a:gd name="f32" fmla="val 1235"/>
                <a:gd name="f33" fmla="val 1063"/>
                <a:gd name="f34" fmla="val 946"/>
                <a:gd name="f35" fmla="val 99"/>
                <a:gd name="f36" fmla="val 868"/>
                <a:gd name="f37" fmla="val 230"/>
                <a:gd name="f38" fmla="val 784"/>
                <a:gd name="f39" fmla="val 170"/>
                <a:gd name="f40" fmla="val 685"/>
                <a:gd name="f41" fmla="val 132"/>
                <a:gd name="f42" fmla="val 576"/>
                <a:gd name="f43" fmla="val 123"/>
                <a:gd name="f44" fmla="val 564"/>
                <a:gd name="f45" fmla="val 552"/>
                <a:gd name="f46" fmla="val 122"/>
                <a:gd name="f47" fmla="val 540"/>
                <a:gd name="f48" fmla="val 330"/>
                <a:gd name="f49" fmla="val 127"/>
                <a:gd name="f50" fmla="val 262"/>
                <a:gd name="f51" fmla="val 69"/>
                <a:gd name="f52" fmla="val 466"/>
                <a:gd name="f53" fmla="val 1"/>
                <a:gd name="f54" fmla="val 713"/>
                <a:gd name="f55" fmla="val 178"/>
                <a:gd name="f56" fmla="val 905"/>
                <a:gd name="f57" fmla="val 312"/>
                <a:gd name="f58" fmla="val 1086"/>
                <a:gd name="f59" fmla="val 377"/>
                <a:gd name="f60" fmla="val 1172"/>
                <a:gd name="f61" fmla="val 436"/>
                <a:gd name="f62" fmla="val 1257"/>
                <a:gd name="f63" fmla="val 501"/>
                <a:gd name="f64" fmla="val 1340"/>
                <a:gd name="f65" fmla="val 583"/>
                <a:gd name="f66" fmla="val 1453"/>
                <a:gd name="f67" fmla="val 695"/>
                <a:gd name="f68" fmla="val 1552"/>
                <a:gd name="f69" fmla="val 815"/>
                <a:gd name="f70" fmla="val 1621"/>
                <a:gd name="f71" fmla="val 853"/>
                <a:gd name="f72" fmla="val 1643"/>
                <a:gd name="f73" fmla="val 893"/>
                <a:gd name="f74" fmla="val 931"/>
                <a:gd name="f75" fmla="val 1076"/>
                <a:gd name="f76" fmla="val 1203"/>
                <a:gd name="f77" fmla="val 1510"/>
                <a:gd name="f78" fmla="val 1165"/>
                <a:gd name="f79" fmla="val 1350"/>
                <a:gd name="f80" fmla="val 1349"/>
                <a:gd name="f81" fmla="val 1164"/>
                <a:gd name="f82" fmla="val 1348"/>
                <a:gd name="f83" fmla="val 1204"/>
                <a:gd name="f84" fmla="val 1329"/>
                <a:gd name="f85" fmla="val 1240"/>
                <a:gd name="f86" fmla="val 1304"/>
                <a:gd name="f87" fmla="val 1278"/>
                <a:gd name="f88" fmla="val 1333"/>
                <a:gd name="f89" fmla="val 1220"/>
                <a:gd name="f90" fmla="val 1402"/>
                <a:gd name="f91" fmla="val 1145"/>
                <a:gd name="f92" fmla="val 1446"/>
                <a:gd name="f93" fmla="val 1069"/>
                <a:gd name="f94" fmla="val 1538"/>
                <a:gd name="f95" fmla="val 908"/>
                <a:gd name="f96" fmla="val 1584"/>
                <a:gd name="f97" fmla="val 729"/>
                <a:gd name="f98" fmla="val 1604"/>
                <a:gd name="f99" fmla="val 549"/>
                <a:gd name="f100" fmla="val 456"/>
                <a:gd name="f101" fmla="val 359"/>
                <a:gd name="f102" fmla="val 1593"/>
                <a:gd name="f103" fmla="val 271"/>
                <a:gd name="f104" fmla="val 113"/>
                <a:gd name="f105" fmla="val 3"/>
                <a:gd name="f106" fmla="val 1241"/>
                <a:gd name="f107" fmla="val 1239"/>
                <a:gd name="f108" fmla="val 1237"/>
                <a:gd name="f109" fmla="*/ f0 1 1614"/>
                <a:gd name="f110" fmla="*/ f1 1 1653"/>
                <a:gd name="f111" fmla="val f2"/>
                <a:gd name="f112" fmla="val f3"/>
                <a:gd name="f113" fmla="val f4"/>
                <a:gd name="f114" fmla="+- f113 0 f111"/>
                <a:gd name="f115" fmla="+- f112 0 f111"/>
                <a:gd name="f116" fmla="*/ f115 1 1614"/>
                <a:gd name="f117" fmla="*/ f114 1 1653"/>
                <a:gd name="f118" fmla="*/ f111 1 f116"/>
                <a:gd name="f119" fmla="*/ f112 1 f116"/>
                <a:gd name="f120" fmla="*/ f111 1 f117"/>
                <a:gd name="f121" fmla="*/ f113 1 f117"/>
                <a:gd name="f122" fmla="*/ f118 f109 1"/>
                <a:gd name="f123" fmla="*/ f119 f109 1"/>
                <a:gd name="f124" fmla="*/ f121 f110 1"/>
                <a:gd name="f125" fmla="*/ f120 f1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22" t="f125" r="f123" b="f124"/>
              <a:pathLst>
                <a:path w="1614" h="1653">
                  <a:moveTo>
                    <a:pt x="f5" y="f6"/>
                  </a:moveTo>
                  <a:cubicBezTo>
                    <a:pt x="f5" y="f6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lnTo>
                    <a:pt x="f15" y="f16"/>
                  </a:lnTo>
                  <a:cubicBezTo>
                    <a:pt x="f17" y="f18"/>
                    <a:pt x="f5" y="f6"/>
                    <a:pt x="f5" y="f6"/>
                  </a:cubicBezTo>
                  <a:close/>
                  <a:moveTo>
                    <a:pt x="f19" y="f20"/>
                  </a:moveTo>
                  <a:cubicBezTo>
                    <a:pt x="f19" y="f21"/>
                    <a:pt x="f22" y="f23"/>
                    <a:pt x="f24" y="f25"/>
                  </a:cubicBezTo>
                  <a:lnTo>
                    <a:pt x="f24" y="f26"/>
                  </a:lnTo>
                  <a:cubicBezTo>
                    <a:pt x="f24" y="f27"/>
                    <a:pt x="f22" y="f28"/>
                    <a:pt x="f22" y="f29"/>
                  </a:cubicBezTo>
                  <a:lnTo>
                    <a:pt x="f22" y="f29"/>
                  </a:lnTo>
                  <a:cubicBezTo>
                    <a:pt x="f22" y="f30"/>
                    <a:pt x="f19" y="f31"/>
                    <a:pt x="f19" y="f20"/>
                  </a:cubicBezTo>
                  <a:close/>
                  <a:moveTo>
                    <a:pt x="f32" y="f2"/>
                  </a:moveTo>
                  <a:cubicBezTo>
                    <a:pt x="f33" y="f2"/>
                    <a:pt x="f34" y="f35"/>
                    <a:pt x="f36" y="f37"/>
                  </a:cubicBezTo>
                  <a:lnTo>
                    <a:pt x="f36" y="f37"/>
                  </a:lnTo>
                  <a:cubicBezTo>
                    <a:pt x="f38" y="f39"/>
                    <a:pt x="f40" y="f41"/>
                    <a:pt x="f42" y="f43"/>
                  </a:cubicBezTo>
                  <a:cubicBezTo>
                    <a:pt x="f44" y="f43"/>
                    <a:pt x="f45" y="f46"/>
                    <a:pt x="f47" y="f46"/>
                  </a:cubicBezTo>
                  <a:cubicBezTo>
                    <a:pt x="f48" y="f46"/>
                    <a:pt x="f49" y="f50"/>
                    <a:pt x="f51" y="f52"/>
                  </a:cubicBezTo>
                  <a:cubicBezTo>
                    <a:pt x="f53" y="f54"/>
                    <a:pt x="f55" y="f56"/>
                    <a:pt x="f57" y="f58"/>
                  </a:cubicBezTo>
                  <a:cubicBezTo>
                    <a:pt x="f59" y="f60"/>
                    <a:pt x="f61" y="f62"/>
                    <a:pt x="f63" y="f64"/>
                  </a:cubicBezTo>
                  <a:cubicBezTo>
                    <a:pt x="f65" y="f66"/>
                    <a:pt x="f67" y="f68"/>
                    <a:pt x="f69" y="f70"/>
                  </a:cubicBezTo>
                  <a:cubicBezTo>
                    <a:pt x="f71" y="f72"/>
                    <a:pt x="f73" y="f4"/>
                    <a:pt x="f74" y="f4"/>
                  </a:cubicBezTo>
                  <a:cubicBezTo>
                    <a:pt x="f75" y="f4"/>
                    <a:pt x="f76" y="f77"/>
                    <a:pt x="f78" y="f79"/>
                  </a:cubicBezTo>
                  <a:cubicBezTo>
                    <a:pt x="f78" y="f79"/>
                    <a:pt x="f78" y="f80"/>
                    <a:pt x="f81" y="f82"/>
                  </a:cubicBezTo>
                  <a:lnTo>
                    <a:pt x="f81" y="f82"/>
                  </a:lnTo>
                  <a:cubicBezTo>
                    <a:pt x="f83" y="f84"/>
                    <a:pt x="f85" y="f86"/>
                    <a:pt x="f24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3" y="f100"/>
                    <a:pt x="f3" y="f101"/>
                    <a:pt x="f102" y="f103"/>
                  </a:cubicBezTo>
                  <a:cubicBezTo>
                    <a:pt x="f68" y="f104"/>
                    <a:pt x="f90" y="f105"/>
                    <a:pt x="f106" y="f2"/>
                  </a:cubicBezTo>
                  <a:cubicBezTo>
                    <a:pt x="f107" y="f2"/>
                    <a:pt x="f108" y="f2"/>
                    <a:pt x="f32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4" name="Google Shape;1878;p23">
              <a:extLst>
                <a:ext uri="{FF2B5EF4-FFF2-40B4-BE49-F238E27FC236}">
                  <a16:creationId xmlns:a16="http://schemas.microsoft.com/office/drawing/2014/main" id="{DB8B6C3B-8678-AC98-ED39-5C4A339A2A3E}"/>
                </a:ext>
              </a:extLst>
            </p:cNvPr>
            <p:cNvSpPr/>
            <p:nvPr/>
          </p:nvSpPr>
          <p:spPr>
            <a:xfrm rot="17494350">
              <a:off x="7200511" y="2149239"/>
              <a:ext cx="110276" cy="15040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411"/>
                <a:gd name="f4" fmla="val 6016"/>
                <a:gd name="f5" fmla="val 2113"/>
                <a:gd name="f6" fmla="val 554"/>
                <a:gd name="f7" fmla="val 2581"/>
                <a:gd name="f8" fmla="val 3042"/>
                <a:gd name="f9" fmla="val 788"/>
                <a:gd name="f10" fmla="val 3345"/>
                <a:gd name="f11" fmla="val 1197"/>
                <a:gd name="f12" fmla="val 3832"/>
                <a:gd name="f13" fmla="val 1851"/>
                <a:gd name="f14" fmla="val 3735"/>
                <a:gd name="f15" fmla="val 2739"/>
                <a:gd name="f16" fmla="val 3519"/>
                <a:gd name="f17" fmla="val 3479"/>
                <a:gd name="f18" fmla="val 3396"/>
                <a:gd name="f19" fmla="val 3907"/>
                <a:gd name="f20" fmla="val 3198"/>
                <a:gd name="f21" fmla="val 4315"/>
                <a:gd name="f22" fmla="val 2927"/>
                <a:gd name="f23" fmla="val 4668"/>
                <a:gd name="f24" fmla="val 2736"/>
                <a:gd name="f25" fmla="val 4918"/>
                <a:gd name="f26" fmla="val 2478"/>
                <a:gd name="f27" fmla="val 5116"/>
                <a:gd name="f28" fmla="val 2254"/>
                <a:gd name="f29" fmla="val 5337"/>
                <a:gd name="f30" fmla="val 2154"/>
                <a:gd name="f31" fmla="val 5081"/>
                <a:gd name="f32" fmla="val 1974"/>
                <a:gd name="f33" fmla="val 4859"/>
                <a:gd name="f34" fmla="val 1782"/>
                <a:gd name="f35" fmla="val 4647"/>
                <a:gd name="f36" fmla="val 1460"/>
                <a:gd name="f37" fmla="val 4288"/>
                <a:gd name="f38" fmla="val 1169"/>
                <a:gd name="f39" fmla="val 3924"/>
                <a:gd name="f40" fmla="val 963"/>
                <a:gd name="f41" fmla="val 3483"/>
                <a:gd name="f42" fmla="val 573"/>
                <a:gd name="f43" fmla="val 2640"/>
                <a:gd name="f44" fmla="val 429"/>
                <a:gd name="f45" fmla="val 1498"/>
                <a:gd name="f46" fmla="val 1248"/>
                <a:gd name="f47" fmla="val 858"/>
                <a:gd name="f48" fmla="val 1512"/>
                <a:gd name="f49" fmla="val 650"/>
                <a:gd name="f50" fmla="val 1814"/>
                <a:gd name="f51" fmla="val 2114"/>
                <a:gd name="f52" fmla="val 1944"/>
                <a:gd name="f53" fmla="val 1772"/>
                <a:gd name="f54" fmla="val 24"/>
                <a:gd name="f55" fmla="val 1601"/>
                <a:gd name="f56" fmla="val 73"/>
                <a:gd name="f57" fmla="val 518"/>
                <a:gd name="f58" fmla="val 392"/>
                <a:gd name="f59" fmla="val 1"/>
                <a:gd name="f60" fmla="val 1471"/>
                <a:gd name="f61" fmla="val 121"/>
                <a:gd name="f62" fmla="val 2540"/>
                <a:gd name="f63" fmla="val 193"/>
                <a:gd name="f64" fmla="val 3164"/>
                <a:gd name="f65" fmla="val 419"/>
                <a:gd name="f66" fmla="val 3777"/>
                <a:gd name="f67" fmla="val 758"/>
                <a:gd name="f68" fmla="val 4308"/>
                <a:gd name="f69" fmla="val 1087"/>
                <a:gd name="f70" fmla="val 4826"/>
                <a:gd name="f71" fmla="val 1618"/>
                <a:gd name="f72" fmla="val 5226"/>
                <a:gd name="f73" fmla="val 1806"/>
                <a:gd name="f74" fmla="val 5826"/>
                <a:gd name="f75" fmla="val 1847"/>
                <a:gd name="f76" fmla="val 5954"/>
                <a:gd name="f77" fmla="val 1961"/>
                <a:gd name="f78" fmla="val 6015"/>
                <a:gd name="f79" fmla="val 2074"/>
                <a:gd name="f80" fmla="val 2189"/>
                <a:gd name="f81" fmla="val 2303"/>
                <a:gd name="f82" fmla="val 5950"/>
                <a:gd name="f83" fmla="val 2331"/>
                <a:gd name="f84" fmla="val 5824"/>
                <a:gd name="f85" fmla="val 2692"/>
                <a:gd name="f86" fmla="val 5699"/>
                <a:gd name="f87" fmla="val 3003"/>
                <a:gd name="f88" fmla="val 5383"/>
                <a:gd name="f89" fmla="val 3235"/>
                <a:gd name="f90" fmla="val 5107"/>
                <a:gd name="f91" fmla="val 3544"/>
                <a:gd name="f92" fmla="val 4740"/>
                <a:gd name="f93" fmla="val 3780"/>
                <a:gd name="f94" fmla="val 4329"/>
                <a:gd name="f95" fmla="val 3951"/>
                <a:gd name="f96" fmla="val 3883"/>
                <a:gd name="f97" fmla="val 4284"/>
                <a:gd name="f98" fmla="val 3023"/>
                <a:gd name="f99" fmla="val 1933"/>
                <a:gd name="f100" fmla="val 3938"/>
                <a:gd name="f101" fmla="val 1108"/>
                <a:gd name="f102" fmla="val 3561"/>
                <a:gd name="f103" fmla="val 450"/>
                <a:gd name="f104" fmla="val 2859"/>
                <a:gd name="f105" fmla="*/ f0 1 4411"/>
                <a:gd name="f106" fmla="*/ f1 1 6016"/>
                <a:gd name="f107" fmla="val f2"/>
                <a:gd name="f108" fmla="val f3"/>
                <a:gd name="f109" fmla="val f4"/>
                <a:gd name="f110" fmla="+- f109 0 f107"/>
                <a:gd name="f111" fmla="+- f108 0 f107"/>
                <a:gd name="f112" fmla="*/ f111 1 4411"/>
                <a:gd name="f113" fmla="*/ f110 1 6016"/>
                <a:gd name="f114" fmla="*/ f107 1 f112"/>
                <a:gd name="f115" fmla="*/ f108 1 f112"/>
                <a:gd name="f116" fmla="*/ f107 1 f113"/>
                <a:gd name="f117" fmla="*/ f109 1 f113"/>
                <a:gd name="f118" fmla="*/ f114 f105 1"/>
                <a:gd name="f119" fmla="*/ f115 f105 1"/>
                <a:gd name="f120" fmla="*/ f117 f106 1"/>
                <a:gd name="f121" fmla="*/ f116 f10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8" t="f121" r="f119" b="f120"/>
              <a:pathLst>
                <a:path w="4411" h="601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lnTo>
                    <a:pt x="f28" y="f29"/>
                  </a:ln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6"/>
                    <a:pt x="f5" y="f6"/>
                  </a:cubicBezTo>
                  <a:close/>
                  <a:moveTo>
                    <a:pt x="f51" y="f2"/>
                  </a:moveTo>
                  <a:cubicBezTo>
                    <a:pt x="f52" y="f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78"/>
                  </a:cubicBezTo>
                  <a:cubicBezTo>
                    <a:pt x="f80" y="f78"/>
                    <a:pt x="f81" y="f82"/>
                    <a:pt x="f83" y="f84"/>
                  </a:cubicBezTo>
                  <a:lnTo>
                    <a:pt x="f83" y="f84"/>
                  </a:lnTo>
                  <a:cubicBezTo>
                    <a:pt x="f85" y="f86"/>
                    <a:pt x="f87" y="f88"/>
                    <a:pt x="f89" y="f90"/>
                  </a:cubicBezTo>
                  <a:cubicBezTo>
                    <a:pt x="f91" y="f92"/>
                    <a:pt x="f93" y="f94"/>
                    <a:pt x="f95" y="f96"/>
                  </a:cubicBezTo>
                  <a:cubicBezTo>
                    <a:pt x="f97" y="f98"/>
                    <a:pt x="f3" y="f99"/>
                    <a:pt x="f100" y="f101"/>
                  </a:cubicBezTo>
                  <a:cubicBezTo>
                    <a:pt x="f102" y="f103"/>
                    <a:pt x="f104" y="f2"/>
                    <a:pt x="f51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5" name="Google Shape;1879;p23">
              <a:extLst>
                <a:ext uri="{FF2B5EF4-FFF2-40B4-BE49-F238E27FC236}">
                  <a16:creationId xmlns:a16="http://schemas.microsoft.com/office/drawing/2014/main" id="{AA8A26A5-093D-A72C-4424-DD5A57E30785}"/>
                </a:ext>
              </a:extLst>
            </p:cNvPr>
            <p:cNvSpPr/>
            <p:nvPr/>
          </p:nvSpPr>
          <p:spPr>
            <a:xfrm rot="17494350">
              <a:off x="7288714" y="2228368"/>
              <a:ext cx="39831" cy="397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593"/>
                <a:gd name="f4" fmla="val 1590"/>
                <a:gd name="f5" fmla="val 1038"/>
                <a:gd name="f6" fmla="val 376"/>
                <a:gd name="f7" fmla="val 378"/>
                <a:gd name="f8" fmla="val 1037"/>
                <a:gd name="f9" fmla="val 382"/>
                <a:gd name="f10" fmla="val 627"/>
                <a:gd name="f11" fmla="val 432"/>
                <a:gd name="f12" fmla="val 626"/>
                <a:gd name="f13" fmla="val 435"/>
                <a:gd name="f14" fmla="val 438"/>
                <a:gd name="f15" fmla="val 441"/>
                <a:gd name="f16" fmla="val 625"/>
                <a:gd name="f17" fmla="val 440"/>
                <a:gd name="f18" fmla="val 437"/>
                <a:gd name="f19" fmla="val 617"/>
                <a:gd name="f20" fmla="val 619"/>
                <a:gd name="f21" fmla="val 620"/>
                <a:gd name="f22" fmla="val 622"/>
                <a:gd name="f23" fmla="val 445"/>
                <a:gd name="f24" fmla="val 446"/>
                <a:gd name="f25" fmla="val 618"/>
                <a:gd name="f26" fmla="val 399"/>
                <a:gd name="f27" fmla="val 562"/>
                <a:gd name="f28" fmla="val 400"/>
                <a:gd name="f29" fmla="val 404"/>
                <a:gd name="f30" fmla="val 568"/>
                <a:gd name="f31" fmla="val 414"/>
                <a:gd name="f32" fmla="val 585"/>
                <a:gd name="f33" fmla="val 413"/>
                <a:gd name="f34" fmla="val 584"/>
                <a:gd name="f35" fmla="val 406"/>
                <a:gd name="f36" fmla="val 574"/>
                <a:gd name="f37" fmla="val 418"/>
                <a:gd name="f38" fmla="val 597"/>
                <a:gd name="f39" fmla="val 419"/>
                <a:gd name="f40" fmla="val 680"/>
                <a:gd name="f41" fmla="val 681"/>
                <a:gd name="f42" fmla="val 682"/>
                <a:gd name="f43" fmla="val 486"/>
                <a:gd name="f44" fmla="val 256"/>
                <a:gd name="f45" fmla="val 51"/>
                <a:gd name="f46" fmla="val 157"/>
                <a:gd name="f47" fmla="val 21"/>
                <a:gd name="f48" fmla="val 391"/>
                <a:gd name="f49" fmla="val 524"/>
                <a:gd name="f50" fmla="val 44"/>
                <a:gd name="f51" fmla="val 638"/>
                <a:gd name="f52" fmla="val 99"/>
                <a:gd name="f53" fmla="val 758"/>
                <a:gd name="f54" fmla="val 137"/>
                <a:gd name="f55" fmla="val 833"/>
                <a:gd name="f56" fmla="val 174"/>
                <a:gd name="f57" fmla="val 912"/>
                <a:gd name="f58" fmla="val 209"/>
                <a:gd name="f59" fmla="val 990"/>
                <a:gd name="f60" fmla="val 250"/>
                <a:gd name="f61" fmla="val 1076"/>
                <a:gd name="f62" fmla="val 284"/>
                <a:gd name="f63" fmla="val 1172"/>
                <a:gd name="f64" fmla="val 332"/>
                <a:gd name="f65" fmla="val 1254"/>
                <a:gd name="f66" fmla="val 1350"/>
                <a:gd name="f67" fmla="val 465"/>
                <a:gd name="f68" fmla="val 1446"/>
                <a:gd name="f69" fmla="val 548"/>
                <a:gd name="f70" fmla="val 1522"/>
                <a:gd name="f71" fmla="val 596"/>
                <a:gd name="f72" fmla="val 1565"/>
                <a:gd name="f73" fmla="val 654"/>
                <a:gd name="f74" fmla="val 714"/>
                <a:gd name="f75" fmla="val 745"/>
                <a:gd name="f76" fmla="val 777"/>
                <a:gd name="f77" fmla="val 1583"/>
                <a:gd name="f78" fmla="val 808"/>
                <a:gd name="f79" fmla="val 1569"/>
                <a:gd name="f80" fmla="val 891"/>
                <a:gd name="f81" fmla="val 1535"/>
                <a:gd name="f82" fmla="val 956"/>
                <a:gd name="f83" fmla="val 952"/>
                <a:gd name="f84" fmla="val 1354"/>
                <a:gd name="f85" fmla="val 1347"/>
                <a:gd name="f86" fmla="val 1341"/>
                <a:gd name="f87" fmla="val 1334"/>
                <a:gd name="f88" fmla="val 993"/>
                <a:gd name="f89" fmla="val 1324"/>
                <a:gd name="f90" fmla="val 1032"/>
                <a:gd name="f91" fmla="val 1308"/>
                <a:gd name="f92" fmla="val 1065"/>
                <a:gd name="f93" fmla="val 1288"/>
                <a:gd name="f94" fmla="val 1137"/>
                <a:gd name="f95" fmla="val 1247"/>
                <a:gd name="f96" fmla="val 1216"/>
                <a:gd name="f97" fmla="val 1193"/>
                <a:gd name="f98" fmla="val 1271"/>
                <a:gd name="f99" fmla="val 1131"/>
                <a:gd name="f100" fmla="val 1394"/>
                <a:gd name="f101" fmla="val 997"/>
                <a:gd name="f102" fmla="val 1480"/>
                <a:gd name="f103" fmla="val 1538"/>
                <a:gd name="f104" fmla="val 662"/>
                <a:gd name="f105" fmla="val 1566"/>
                <a:gd name="f106" fmla="val 576"/>
                <a:gd name="f107" fmla="val 1586"/>
                <a:gd name="f108" fmla="val 483"/>
                <a:gd name="f109" fmla="val 394"/>
                <a:gd name="f110" fmla="val 227"/>
                <a:gd name="f111" fmla="val 1476"/>
                <a:gd name="f112" fmla="val 79"/>
                <a:gd name="f113" fmla="val 1316"/>
                <a:gd name="f114" fmla="val 34"/>
                <a:gd name="f115" fmla="val 1281"/>
                <a:gd name="f116" fmla="val 24"/>
                <a:gd name="f117" fmla="val 1246"/>
                <a:gd name="f118" fmla="val 19"/>
                <a:gd name="f119" fmla="val 1212"/>
                <a:gd name="f120" fmla="val 1105"/>
                <a:gd name="f121" fmla="val 1004"/>
                <a:gd name="f122" fmla="val 65"/>
                <a:gd name="f123" fmla="val 921"/>
                <a:gd name="f124" fmla="val 908"/>
                <a:gd name="f125" fmla="val 148"/>
                <a:gd name="f126" fmla="val 896"/>
                <a:gd name="f127" fmla="val 160"/>
                <a:gd name="f128" fmla="val 885"/>
                <a:gd name="f129" fmla="val 172"/>
                <a:gd name="f130" fmla="val 784"/>
                <a:gd name="f131" fmla="val 642"/>
                <a:gd name="f132" fmla="val 493"/>
                <a:gd name="f133" fmla="val 491"/>
                <a:gd name="f134" fmla="val 489"/>
                <a:gd name="f135" fmla="*/ f0 1 1593"/>
                <a:gd name="f136" fmla="*/ f1 1 1590"/>
                <a:gd name="f137" fmla="val f2"/>
                <a:gd name="f138" fmla="val f3"/>
                <a:gd name="f139" fmla="val f4"/>
                <a:gd name="f140" fmla="+- f139 0 f137"/>
                <a:gd name="f141" fmla="+- f138 0 f137"/>
                <a:gd name="f142" fmla="*/ f141 1 1593"/>
                <a:gd name="f143" fmla="*/ f140 1 1590"/>
                <a:gd name="f144" fmla="*/ f137 1 f142"/>
                <a:gd name="f145" fmla="*/ f138 1 f142"/>
                <a:gd name="f146" fmla="*/ f137 1 f143"/>
                <a:gd name="f147" fmla="*/ f139 1 f143"/>
                <a:gd name="f148" fmla="*/ f144 f135 1"/>
                <a:gd name="f149" fmla="*/ f145 f135 1"/>
                <a:gd name="f150" fmla="*/ f147 f136 1"/>
                <a:gd name="f151" fmla="*/ f146 f13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48" t="f151" r="f149" b="f150"/>
              <a:pathLst>
                <a:path w="1593" h="1590">
                  <a:moveTo>
                    <a:pt x="f5" y="f6"/>
                  </a:moveTo>
                  <a:cubicBezTo>
                    <a:pt x="f5" y="f6"/>
                    <a:pt x="f5" y="f7"/>
                    <a:pt x="f8" y="f9"/>
                  </a:cubicBezTo>
                  <a:lnTo>
                    <a:pt x="f8" y="f9"/>
                  </a:lnTo>
                  <a:cubicBezTo>
                    <a:pt x="f5" y="f7"/>
                    <a:pt x="f5" y="f6"/>
                    <a:pt x="f5" y="f6"/>
                  </a:cubicBezTo>
                  <a:close/>
                  <a:moveTo>
                    <a:pt x="f10" y="f11"/>
                  </a:moveTo>
                  <a:cubicBezTo>
                    <a:pt x="f12" y="f13"/>
                    <a:pt x="f12" y="f14"/>
                    <a:pt x="f12" y="f15"/>
                  </a:cubicBezTo>
                  <a:lnTo>
                    <a:pt x="f12" y="f15"/>
                  </a:lnTo>
                  <a:cubicBezTo>
                    <a:pt x="f12" y="f15"/>
                    <a:pt x="f16" y="f17"/>
                    <a:pt x="f16" y="f17"/>
                  </a:cubicBezTo>
                  <a:lnTo>
                    <a:pt x="f16" y="f17"/>
                  </a:lnTo>
                  <a:cubicBezTo>
                    <a:pt x="f12" y="f18"/>
                    <a:pt x="f12" y="f13"/>
                    <a:pt x="f10" y="f11"/>
                  </a:cubicBezTo>
                  <a:close/>
                  <a:moveTo>
                    <a:pt x="f19" y="f11"/>
                  </a:moveTo>
                  <a:cubicBezTo>
                    <a:pt x="f20" y="f18"/>
                    <a:pt x="f21" y="f15"/>
                    <a:pt x="f22" y="f23"/>
                  </a:cubicBezTo>
                  <a:lnTo>
                    <a:pt x="f22" y="f23"/>
                  </a:lnTo>
                  <a:cubicBezTo>
                    <a:pt x="f22" y="f23"/>
                    <a:pt x="f22" y="f23"/>
                    <a:pt x="f22" y="f24"/>
                  </a:cubicBezTo>
                  <a:lnTo>
                    <a:pt x="f22" y="f24"/>
                  </a:lnTo>
                  <a:cubicBezTo>
                    <a:pt x="f21" y="f15"/>
                    <a:pt x="f25" y="f18"/>
                    <a:pt x="f19" y="f11"/>
                  </a:cubicBezTo>
                  <a:close/>
                  <a:moveTo>
                    <a:pt x="f26" y="f27"/>
                  </a:moveTo>
                  <a:cubicBezTo>
                    <a:pt x="f28" y="f27"/>
                    <a:pt x="f29" y="f30"/>
                    <a:pt x="f31" y="f32"/>
                  </a:cubicBezTo>
                  <a:lnTo>
                    <a:pt x="f31" y="f32"/>
                  </a:lnTo>
                  <a:cubicBezTo>
                    <a:pt x="f33" y="f34"/>
                    <a:pt x="f33" y="f34"/>
                    <a:pt x="f33" y="f34"/>
                  </a:cubicBezTo>
                  <a:lnTo>
                    <a:pt x="f33" y="f34"/>
                  </a:lnTo>
                  <a:cubicBezTo>
                    <a:pt x="f35" y="f36"/>
                    <a:pt x="f26" y="f27"/>
                    <a:pt x="f26" y="f27"/>
                  </a:cubicBezTo>
                  <a:close/>
                  <a:moveTo>
                    <a:pt x="f37" y="f38"/>
                  </a:moveTo>
                  <a:cubicBezTo>
                    <a:pt x="f37" y="f38"/>
                    <a:pt x="f39" y="f38"/>
                    <a:pt x="f39" y="f38"/>
                  </a:cubicBezTo>
                  <a:lnTo>
                    <a:pt x="f39" y="f38"/>
                  </a:lnTo>
                  <a:cubicBezTo>
                    <a:pt x="f39" y="f38"/>
                    <a:pt x="f39" y="f38"/>
                    <a:pt x="f39" y="f38"/>
                  </a:cubicBezTo>
                  <a:lnTo>
                    <a:pt x="f39" y="f38"/>
                  </a:lnTo>
                  <a:cubicBezTo>
                    <a:pt x="f39" y="f38"/>
                    <a:pt x="f37" y="f38"/>
                    <a:pt x="f37" y="f38"/>
                  </a:cubicBezTo>
                  <a:close/>
                  <a:moveTo>
                    <a:pt x="f17" y="f40"/>
                  </a:moveTo>
                  <a:cubicBezTo>
                    <a:pt x="f17" y="f40"/>
                    <a:pt x="f17" y="f40"/>
                    <a:pt x="f17" y="f40"/>
                  </a:cubicBezTo>
                  <a:lnTo>
                    <a:pt x="f17" y="f40"/>
                  </a:lnTo>
                  <a:cubicBezTo>
                    <a:pt x="f17" y="f41"/>
                    <a:pt x="f17" y="f42"/>
                    <a:pt x="f17" y="f42"/>
                  </a:cubicBezTo>
                  <a:lnTo>
                    <a:pt x="f17" y="f42"/>
                  </a:lnTo>
                  <a:cubicBezTo>
                    <a:pt x="f17" y="f41"/>
                    <a:pt x="f17" y="f41"/>
                    <a:pt x="f17" y="f40"/>
                  </a:cubicBezTo>
                  <a:close/>
                  <a:moveTo>
                    <a:pt x="f43" y="f2"/>
                  </a:moveTo>
                  <a:cubicBezTo>
                    <a:pt x="f44" y="f2"/>
                    <a:pt x="f45" y="f46"/>
                    <a:pt x="f47" y="f48"/>
                  </a:cubicBezTo>
                  <a:cubicBezTo>
                    <a:pt x="f2" y="f49"/>
                    <a:pt x="f50" y="f51"/>
                    <a:pt x="f52" y="f53"/>
                  </a:cubicBezTo>
                  <a:cubicBezTo>
                    <a:pt x="f54" y="f55"/>
                    <a:pt x="f56" y="f57"/>
                    <a:pt x="f58" y="f59"/>
                  </a:cubicBezTo>
                  <a:cubicBezTo>
                    <a:pt x="f60" y="f61"/>
                    <a:pt x="f62" y="f63"/>
                    <a:pt x="f64" y="f65"/>
                  </a:cubicBezTo>
                  <a:cubicBezTo>
                    <a:pt x="f48" y="f66"/>
                    <a:pt x="f67" y="f68"/>
                    <a:pt x="f69" y="f70"/>
                  </a:cubicBezTo>
                  <a:cubicBezTo>
                    <a:pt x="f71" y="f72"/>
                    <a:pt x="f73" y="f4"/>
                    <a:pt x="f74" y="f4"/>
                  </a:cubicBezTo>
                  <a:cubicBezTo>
                    <a:pt x="f75" y="f4"/>
                    <a:pt x="f76" y="f77"/>
                    <a:pt x="f78" y="f79"/>
                  </a:cubicBezTo>
                  <a:cubicBezTo>
                    <a:pt x="f80" y="f81"/>
                    <a:pt x="f82" y="f68"/>
                    <a:pt x="f83" y="f84"/>
                  </a:cubicBezTo>
                  <a:cubicBezTo>
                    <a:pt x="f83" y="f85"/>
                    <a:pt x="f83" y="f86"/>
                    <a:pt x="f83" y="f87"/>
                  </a:cubicBezTo>
                  <a:lnTo>
                    <a:pt x="f83" y="f87"/>
                  </a:ln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55"/>
                    <a:pt x="f103" y="f104"/>
                  </a:cubicBezTo>
                  <a:cubicBezTo>
                    <a:pt x="f105" y="f106"/>
                    <a:pt x="f107" y="f108"/>
                    <a:pt x="f4" y="f109"/>
                  </a:cubicBezTo>
                  <a:cubicBezTo>
                    <a:pt x="f3" y="f110"/>
                    <a:pt x="f111" y="f112"/>
                    <a:pt x="f113" y="f114"/>
                  </a:cubicBezTo>
                  <a:cubicBezTo>
                    <a:pt x="f115" y="f116"/>
                    <a:pt x="f117" y="f118"/>
                    <a:pt x="f119" y="f118"/>
                  </a:cubicBezTo>
                  <a:cubicBezTo>
                    <a:pt x="f120" y="f118"/>
                    <a:pt x="f121" y="f122"/>
                    <a:pt x="f123" y="f54"/>
                  </a:cubicBezTo>
                  <a:cubicBezTo>
                    <a:pt x="f124" y="f125"/>
                    <a:pt x="f126" y="f127"/>
                    <a:pt x="f128" y="f129"/>
                  </a:cubicBezTo>
                  <a:lnTo>
                    <a:pt x="f128" y="f129"/>
                  </a:lnTo>
                  <a:cubicBezTo>
                    <a:pt x="f130" y="f122"/>
                    <a:pt x="f131" y="f2"/>
                    <a:pt x="f132" y="f2"/>
                  </a:cubicBezTo>
                  <a:cubicBezTo>
                    <a:pt x="f133" y="f2"/>
                    <a:pt x="f134" y="f2"/>
                    <a:pt x="f43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6" name="Google Shape;1880;p23">
              <a:extLst>
                <a:ext uri="{FF2B5EF4-FFF2-40B4-BE49-F238E27FC236}">
                  <a16:creationId xmlns:a16="http://schemas.microsoft.com/office/drawing/2014/main" id="{50B76978-8380-4789-3302-95ECFB1E4268}"/>
                </a:ext>
              </a:extLst>
            </p:cNvPr>
            <p:cNvSpPr/>
            <p:nvPr/>
          </p:nvSpPr>
          <p:spPr>
            <a:xfrm rot="17494350">
              <a:off x="7191792" y="2708489"/>
              <a:ext cx="483077" cy="26963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9322"/>
                <a:gd name="f4" fmla="val 10785"/>
                <a:gd name="f5" fmla="val 172"/>
                <a:gd name="f6" fmla="val 87"/>
                <a:gd name="f7" fmla="val 94"/>
                <a:gd name="f8" fmla="val 52"/>
                <a:gd name="f9" fmla="val 195"/>
                <a:gd name="f10" fmla="val 1659"/>
                <a:gd name="f11" fmla="val 3396"/>
                <a:gd name="f12" fmla="val 4099"/>
                <a:gd name="f13" fmla="val 6229"/>
                <a:gd name="f14" fmla="val 7261"/>
                <a:gd name="f15" fmla="val 7970"/>
                <a:gd name="f16" fmla="val 10560"/>
                <a:gd name="f17" fmla="val 9788"/>
                <a:gd name="f18" fmla="val 14260"/>
                <a:gd name="f19" fmla="val 10784"/>
                <a:gd name="f20" fmla="val 18017"/>
                <a:gd name="f21" fmla="val 18287"/>
                <a:gd name="f22" fmla="val 18558"/>
                <a:gd name="f23" fmla="val 10779"/>
                <a:gd name="f24" fmla="val 18829"/>
                <a:gd name="f25" fmla="val 10769"/>
                <a:gd name="f26" fmla="val 19310"/>
                <a:gd name="f27" fmla="val 10748"/>
                <a:gd name="f28" fmla="val 10001"/>
                <a:gd name="f29" fmla="val 18851"/>
                <a:gd name="f30" fmla="val 18843"/>
                <a:gd name="f31" fmla="val 18836"/>
                <a:gd name="f32" fmla="val 18487"/>
                <a:gd name="f33" fmla="val 10018"/>
                <a:gd name="f34" fmla="val 18145"/>
                <a:gd name="f35" fmla="val 10026"/>
                <a:gd name="f36" fmla="val 17802"/>
                <a:gd name="f37" fmla="val 14252"/>
                <a:gd name="f38" fmla="val 10684"/>
                <a:gd name="f39" fmla="val 9142"/>
                <a:gd name="f40" fmla="val 7528"/>
                <a:gd name="f41" fmla="val 7514"/>
                <a:gd name="f42" fmla="val 4335"/>
                <a:gd name="f43" fmla="val 5863"/>
                <a:gd name="f44" fmla="val 1984"/>
                <a:gd name="f45" fmla="val 3186"/>
                <a:gd name="f46" fmla="val 275"/>
                <a:gd name="f47" fmla="val 65"/>
                <a:gd name="f48" fmla="val 249"/>
                <a:gd name="f49" fmla="val 19"/>
                <a:gd name="f50" fmla="val 211"/>
                <a:gd name="f51" fmla="*/ f0 1 19322"/>
                <a:gd name="f52" fmla="*/ f1 1 10785"/>
                <a:gd name="f53" fmla="val f2"/>
                <a:gd name="f54" fmla="val f3"/>
                <a:gd name="f55" fmla="val f4"/>
                <a:gd name="f56" fmla="+- f55 0 f53"/>
                <a:gd name="f57" fmla="+- f54 0 f53"/>
                <a:gd name="f58" fmla="*/ f57 1 19322"/>
                <a:gd name="f59" fmla="*/ f56 1 10785"/>
                <a:gd name="f60" fmla="*/ f53 1 f58"/>
                <a:gd name="f61" fmla="*/ f54 1 f58"/>
                <a:gd name="f62" fmla="*/ f53 1 f59"/>
                <a:gd name="f63" fmla="*/ f55 1 f59"/>
                <a:gd name="f64" fmla="*/ f60 f51 1"/>
                <a:gd name="f65" fmla="*/ f61 f51 1"/>
                <a:gd name="f66" fmla="*/ f63 f52 1"/>
                <a:gd name="f67" fmla="*/ f62 f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4" t="f67" r="f65" b="f66"/>
              <a:pathLst>
                <a:path w="19322" h="10785">
                  <a:moveTo>
                    <a:pt x="f5" y="f2"/>
                  </a:moveTo>
                  <a:cubicBezTo>
                    <a:pt x="f6" y="f2"/>
                    <a:pt x="f2" y="f7"/>
                    <a:pt x="f8" y="f9"/>
                  </a:cubicBez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19"/>
                  </a:cubicBezTo>
                  <a:cubicBezTo>
                    <a:pt x="f21" y="f19"/>
                    <a:pt x="f22" y="f23"/>
                    <a:pt x="f24" y="f25"/>
                  </a:cubicBezTo>
                  <a:cubicBezTo>
                    <a:pt x="f26" y="f27"/>
                    <a:pt x="f3" y="f28"/>
                    <a:pt x="f29" y="f28"/>
                  </a:cubicBezTo>
                  <a:cubicBezTo>
                    <a:pt x="f30" y="f28"/>
                    <a:pt x="f31" y="f28"/>
                    <a:pt x="f24" y="f28"/>
                  </a:cubicBezTo>
                  <a:cubicBezTo>
                    <a:pt x="f32" y="f33"/>
                    <a:pt x="f34" y="f35"/>
                    <a:pt x="f36" y="f35"/>
                  </a:cubicBezTo>
                  <a:cubicBezTo>
                    <a:pt x="f37" y="f35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7" name="Google Shape;1881;p23">
              <a:extLst>
                <a:ext uri="{FF2B5EF4-FFF2-40B4-BE49-F238E27FC236}">
                  <a16:creationId xmlns:a16="http://schemas.microsoft.com/office/drawing/2014/main" id="{20EF5E53-D744-AA7F-877E-1766B73EBED6}"/>
                </a:ext>
              </a:extLst>
            </p:cNvPr>
            <p:cNvSpPr/>
            <p:nvPr/>
          </p:nvSpPr>
          <p:spPr>
            <a:xfrm rot="17625121">
              <a:off x="7927388" y="1807198"/>
              <a:ext cx="992041" cy="140484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47951"/>
                <a:gd name="f4" fmla="val 209516"/>
                <a:gd name="f5" fmla="val 686"/>
                <a:gd name="f6" fmla="val 333"/>
                <a:gd name="f7" fmla="val 1"/>
                <a:gd name="f8" fmla="val 505"/>
                <a:gd name="f9" fmla="val 299"/>
                <a:gd name="f10" fmla="val 887"/>
                <a:gd name="f11" fmla="val 12779"/>
                <a:gd name="f12" fmla="val 16811"/>
                <a:gd name="f13" fmla="val 23736"/>
                <a:gd name="f14" fmla="val 34222"/>
                <a:gd name="f15" fmla="val 33810"/>
                <a:gd name="f16" fmla="val 51746"/>
                <a:gd name="f17" fmla="val 42611"/>
                <a:gd name="f18" fmla="val 67053"/>
                <a:gd name="f19" fmla="val 50718"/>
                <a:gd name="f20" fmla="val 82719"/>
                <a:gd name="f21" fmla="val 58656"/>
                <a:gd name="f22" fmla="val 98487"/>
                <a:gd name="f23" fmla="val 72389"/>
                <a:gd name="f24" fmla="val 125765"/>
                <a:gd name="f25" fmla="val 85924"/>
                <a:gd name="f26" fmla="val 153782"/>
                <a:gd name="f27" fmla="val 106138"/>
                <a:gd name="f28" fmla="val 176984"/>
                <a:gd name="f29" fmla="val 117497"/>
                <a:gd name="f30" fmla="val 190023"/>
                <a:gd name="f31" fmla="val 130867"/>
                <a:gd name="f32" fmla="val 201116"/>
                <a:gd name="f33" fmla="val 146076"/>
                <a:gd name="f34" fmla="val 209386"/>
                <a:gd name="f35" fmla="val 146241"/>
                <a:gd name="f36" fmla="val 209476"/>
                <a:gd name="f37" fmla="val 146403"/>
                <a:gd name="f38" fmla="val 209515"/>
                <a:gd name="f39" fmla="val 146555"/>
                <a:gd name="f40" fmla="val 147409"/>
                <a:gd name="f41" fmla="val 208272"/>
                <a:gd name="f42" fmla="val 147053"/>
                <a:gd name="f43" fmla="val 207719"/>
                <a:gd name="f44" fmla="val 133835"/>
                <a:gd name="f45" fmla="val 199601"/>
                <a:gd name="f46" fmla="val 121640"/>
                <a:gd name="f47" fmla="val 189902"/>
                <a:gd name="f48" fmla="val 111121"/>
                <a:gd name="f49" fmla="val 178480"/>
                <a:gd name="f50" fmla="val 101086"/>
                <a:gd name="f51" fmla="val 167589"/>
                <a:gd name="f52" fmla="val 92659"/>
                <a:gd name="f53" fmla="val 155356"/>
                <a:gd name="f54" fmla="val 85115"/>
                <a:gd name="f55" fmla="val 142638"/>
                <a:gd name="f56" fmla="val 68219"/>
                <a:gd name="f57" fmla="val 114141"/>
                <a:gd name="f58" fmla="val 54912"/>
                <a:gd name="f59" fmla="val 83668"/>
                <a:gd name="f60" fmla="val 38425"/>
                <a:gd name="f61" fmla="val 54929"/>
                <a:gd name="f62" fmla="val 33150"/>
                <a:gd name="f63" fmla="val 45740"/>
                <a:gd name="f64" fmla="val 27539"/>
                <a:gd name="f65" fmla="val 36736"/>
                <a:gd name="f66" fmla="val 21643"/>
                <a:gd name="f67" fmla="val 27935"/>
                <a:gd name="f68" fmla="val 15207"/>
                <a:gd name="f69" fmla="val 18329"/>
                <a:gd name="f70" fmla="val 8136"/>
                <a:gd name="f71" fmla="val 9267"/>
                <a:gd name="f72" fmla="val 1010"/>
                <a:gd name="f73" fmla="val 176"/>
                <a:gd name="f74" fmla="val 913"/>
                <a:gd name="f75" fmla="val 52"/>
                <a:gd name="f76" fmla="val 798"/>
                <a:gd name="f77" fmla="*/ f0 1 147951"/>
                <a:gd name="f78" fmla="*/ f1 1 209516"/>
                <a:gd name="f79" fmla="val f2"/>
                <a:gd name="f80" fmla="val f3"/>
                <a:gd name="f81" fmla="val f4"/>
                <a:gd name="f82" fmla="+- f81 0 f79"/>
                <a:gd name="f83" fmla="+- f80 0 f79"/>
                <a:gd name="f84" fmla="*/ f83 1 147951"/>
                <a:gd name="f85" fmla="*/ f82 1 209516"/>
                <a:gd name="f86" fmla="*/ f79 1 f84"/>
                <a:gd name="f87" fmla="*/ f80 1 f84"/>
                <a:gd name="f88" fmla="*/ f79 1 f85"/>
                <a:gd name="f89" fmla="*/ f81 1 f85"/>
                <a:gd name="f90" fmla="*/ f86 f77 1"/>
                <a:gd name="f91" fmla="*/ f87 f77 1"/>
                <a:gd name="f92" fmla="*/ f89 f78 1"/>
                <a:gd name="f93" fmla="*/ f88 f7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0" t="f93" r="f91" b="f92"/>
              <a:pathLst>
                <a:path w="147951" h="209516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4"/>
                  </a:cubicBezTo>
                  <a:cubicBezTo>
                    <a:pt x="f35" y="f36"/>
                    <a:pt x="f37" y="f38"/>
                    <a:pt x="f39" y="f38"/>
                  </a:cubicBezTo>
                  <a:cubicBezTo>
                    <a:pt x="f40" y="f38"/>
                    <a:pt x="f3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28" name="Google Shape;1917;p23">
            <a:extLst>
              <a:ext uri="{FF2B5EF4-FFF2-40B4-BE49-F238E27FC236}">
                <a16:creationId xmlns:a16="http://schemas.microsoft.com/office/drawing/2014/main" id="{2C0878CD-FC8C-75FA-8591-00EE776FBBA2}"/>
              </a:ext>
            </a:extLst>
          </p:cNvPr>
          <p:cNvGrpSpPr/>
          <p:nvPr/>
        </p:nvGrpSpPr>
        <p:grpSpPr>
          <a:xfrm>
            <a:off x="18121" y="1803417"/>
            <a:ext cx="2117075" cy="1071245"/>
            <a:chOff x="18121" y="1803417"/>
            <a:chExt cx="2117075" cy="1071245"/>
          </a:xfrm>
        </p:grpSpPr>
        <p:sp>
          <p:nvSpPr>
            <p:cNvPr id="29" name="Google Shape;1918;p23">
              <a:extLst>
                <a:ext uri="{FF2B5EF4-FFF2-40B4-BE49-F238E27FC236}">
                  <a16:creationId xmlns:a16="http://schemas.microsoft.com/office/drawing/2014/main" id="{42035015-436C-7D4C-42CC-21FD520980C9}"/>
                </a:ext>
              </a:extLst>
            </p:cNvPr>
            <p:cNvSpPr/>
            <p:nvPr/>
          </p:nvSpPr>
          <p:spPr>
            <a:xfrm rot="6694359">
              <a:off x="1543017" y="1935577"/>
              <a:ext cx="373166" cy="35902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4926"/>
                <a:gd name="f4" fmla="val 14360"/>
                <a:gd name="f5" fmla="val 131"/>
                <a:gd name="f6" fmla="val 1"/>
                <a:gd name="f7" fmla="val 64"/>
                <a:gd name="f8" fmla="val 70"/>
                <a:gd name="f9" fmla="val 43"/>
                <a:gd name="f10" fmla="val 150"/>
                <a:gd name="f11" fmla="val 951"/>
                <a:gd name="f12" fmla="val 1867"/>
                <a:gd name="f13" fmla="val 1657"/>
                <a:gd name="f14" fmla="val 3679"/>
                <a:gd name="f15" fmla="val 2723"/>
                <a:gd name="f16" fmla="val 5310"/>
                <a:gd name="f17" fmla="val 3640"/>
                <a:gd name="f18" fmla="val 6708"/>
                <a:gd name="f19" fmla="val 4709"/>
                <a:gd name="f20" fmla="val 8006"/>
                <a:gd name="f21" fmla="val 5919"/>
                <a:gd name="f22" fmla="val 9165"/>
                <a:gd name="f23" fmla="val 8341"/>
                <a:gd name="f24" fmla="val 11488"/>
                <a:gd name="f25" fmla="val 11254"/>
                <a:gd name="f26" fmla="val 13259"/>
                <a:gd name="f27" fmla="val 14433"/>
                <a:gd name="f28" fmla="val 14342"/>
                <a:gd name="f29" fmla="val 14468"/>
                <a:gd name="f30" fmla="val 14354"/>
                <a:gd name="f31" fmla="val 14502"/>
                <a:gd name="f32" fmla="val 14533"/>
                <a:gd name="f33" fmla="val 14826"/>
                <a:gd name="f34" fmla="val 14925"/>
                <a:gd name="f35" fmla="val 13871"/>
                <a:gd name="f36" fmla="val 14591"/>
                <a:gd name="f37" fmla="val 13759"/>
                <a:gd name="f38" fmla="val 11446"/>
                <a:gd name="f39" fmla="val 12698"/>
                <a:gd name="f40" fmla="val 8561"/>
                <a:gd name="f41" fmla="val 10933"/>
                <a:gd name="f42" fmla="val 6180"/>
                <a:gd name="f43" fmla="val 8623"/>
                <a:gd name="f44" fmla="val 5011"/>
                <a:gd name="f45" fmla="val 7492"/>
                <a:gd name="f46" fmla="val 3952"/>
                <a:gd name="f47" fmla="val 6246"/>
                <a:gd name="f48" fmla="val 3052"/>
                <a:gd name="f49" fmla="val 4892"/>
                <a:gd name="f50" fmla="val 2010"/>
                <a:gd name="f51" fmla="val 3333"/>
                <a:gd name="f52" fmla="val 1259"/>
                <a:gd name="f53" fmla="val 1603"/>
                <a:gd name="f54" fmla="val 215"/>
                <a:gd name="f55" fmla="val 47"/>
                <a:gd name="f56" fmla="val 192"/>
                <a:gd name="f57" fmla="val 14"/>
                <a:gd name="f58" fmla="val 161"/>
                <a:gd name="f59" fmla="*/ f0 1 14926"/>
                <a:gd name="f60" fmla="*/ f1 1 14360"/>
                <a:gd name="f61" fmla="val f2"/>
                <a:gd name="f62" fmla="val f3"/>
                <a:gd name="f63" fmla="val f4"/>
                <a:gd name="f64" fmla="+- f63 0 f61"/>
                <a:gd name="f65" fmla="+- f62 0 f61"/>
                <a:gd name="f66" fmla="*/ f65 1 14926"/>
                <a:gd name="f67" fmla="*/ f64 1 14360"/>
                <a:gd name="f68" fmla="*/ f61 1 f66"/>
                <a:gd name="f69" fmla="*/ f62 1 f66"/>
                <a:gd name="f70" fmla="*/ f61 1 f67"/>
                <a:gd name="f71" fmla="*/ f63 1 f67"/>
                <a:gd name="f72" fmla="*/ f68 f59 1"/>
                <a:gd name="f73" fmla="*/ f69 f59 1"/>
                <a:gd name="f74" fmla="*/ f71 f60 1"/>
                <a:gd name="f75" fmla="*/ f70 f6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2" t="f75" r="f73" b="f74"/>
              <a:pathLst>
                <a:path w="14926" h="14360">
                  <a:moveTo>
                    <a:pt x="f5" y="f6"/>
                  </a:moveTo>
                  <a:cubicBezTo>
                    <a:pt x="f7" y="f6"/>
                    <a:pt x="f2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4"/>
                    <a:pt x="f32" y="f4"/>
                  </a:cubicBezTo>
                  <a:cubicBezTo>
                    <a:pt x="f33" y="f4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0" name="Google Shape;1919;p23">
              <a:extLst>
                <a:ext uri="{FF2B5EF4-FFF2-40B4-BE49-F238E27FC236}">
                  <a16:creationId xmlns:a16="http://schemas.microsoft.com/office/drawing/2014/main" id="{2F62B595-89DC-3387-1591-22F6CC961881}"/>
                </a:ext>
              </a:extLst>
            </p:cNvPr>
            <p:cNvSpPr/>
            <p:nvPr/>
          </p:nvSpPr>
          <p:spPr>
            <a:xfrm rot="6694359">
              <a:off x="1614773" y="1952841"/>
              <a:ext cx="270891" cy="43742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835"/>
                <a:gd name="f4" fmla="val 17496"/>
                <a:gd name="f5" fmla="val 110"/>
                <a:gd name="f6" fmla="val 1"/>
                <a:gd name="f7" fmla="val 54"/>
                <a:gd name="f8" fmla="val 45"/>
                <a:gd name="f9" fmla="val 21"/>
                <a:gd name="f10" fmla="val 115"/>
                <a:gd name="f11" fmla="val 529"/>
                <a:gd name="f12" fmla="val 1760"/>
                <a:gd name="f13" fmla="val 1049"/>
                <a:gd name="f14" fmla="val 3370"/>
                <a:gd name="f15" fmla="val 1748"/>
                <a:gd name="f16" fmla="val 4946"/>
                <a:gd name="f17" fmla="val 2447"/>
                <a:gd name="f18" fmla="val 6533"/>
                <a:gd name="f19" fmla="val 3218"/>
                <a:gd name="f20" fmla="val 8088"/>
                <a:gd name="f21" fmla="val 4082"/>
                <a:gd name="f22" fmla="val 9588"/>
                <a:gd name="f23" fmla="val 4955"/>
                <a:gd name="f24" fmla="val 11103"/>
                <a:gd name="f25" fmla="val 5894"/>
                <a:gd name="f26" fmla="val 12590"/>
                <a:gd name="f27" fmla="val 6935"/>
                <a:gd name="f28" fmla="val 13992"/>
                <a:gd name="f29" fmla="val 7419"/>
                <a:gd name="f30" fmla="val 14646"/>
                <a:gd name="f31" fmla="val 7936"/>
                <a:gd name="f32" fmla="val 15273"/>
                <a:gd name="f33" fmla="val 8515"/>
                <a:gd name="f34" fmla="val 15849"/>
                <a:gd name="f35" fmla="val 9084"/>
                <a:gd name="f36" fmla="val 16413"/>
                <a:gd name="f37" fmla="val 9718"/>
                <a:gd name="f38" fmla="val 17103"/>
                <a:gd name="f39" fmla="val 10437"/>
                <a:gd name="f40" fmla="val 17469"/>
                <a:gd name="f41" fmla="val 10473"/>
                <a:gd name="f42" fmla="val 17487"/>
                <a:gd name="f43" fmla="val 10508"/>
                <a:gd name="f44" fmla="val 17495"/>
                <a:gd name="f45" fmla="val 10541"/>
                <a:gd name="f46" fmla="val 10713"/>
                <a:gd name="f47" fmla="val 17285"/>
                <a:gd name="f48" fmla="val 10697"/>
                <a:gd name="f49" fmla="val 17133"/>
                <a:gd name="f50" fmla="val 10153"/>
                <a:gd name="f51" fmla="val 16530"/>
                <a:gd name="f52" fmla="val 9457"/>
                <a:gd name="f53" fmla="val 16064"/>
                <a:gd name="f54" fmla="val 8899"/>
                <a:gd name="f55" fmla="val 15461"/>
                <a:gd name="f56" fmla="val 8303"/>
                <a:gd name="f57" fmla="val 14814"/>
                <a:gd name="f58" fmla="val 7754"/>
                <a:gd name="f59" fmla="val 14115"/>
                <a:gd name="f60" fmla="val 7237"/>
                <a:gd name="f61" fmla="val 13402"/>
                <a:gd name="f62" fmla="val 6264"/>
                <a:gd name="f63" fmla="val 12049"/>
                <a:gd name="f64" fmla="val 5373"/>
                <a:gd name="f65" fmla="val 10633"/>
                <a:gd name="f66" fmla="val 4541"/>
                <a:gd name="f67" fmla="val 9188"/>
                <a:gd name="f68" fmla="val 2872"/>
                <a:gd name="f69" fmla="val 6283"/>
                <a:gd name="f70" fmla="val 1378"/>
                <a:gd name="f71" fmla="val 3206"/>
                <a:gd name="f72" fmla="val 200"/>
                <a:gd name="f73" fmla="val 64"/>
                <a:gd name="f74" fmla="val 183"/>
                <a:gd name="f75" fmla="val 20"/>
                <a:gd name="f76" fmla="val 146"/>
                <a:gd name="f77" fmla="*/ f0 1 10835"/>
                <a:gd name="f78" fmla="*/ f1 1 17496"/>
                <a:gd name="f79" fmla="val f2"/>
                <a:gd name="f80" fmla="val f3"/>
                <a:gd name="f81" fmla="val f4"/>
                <a:gd name="f82" fmla="+- f81 0 f79"/>
                <a:gd name="f83" fmla="+- f80 0 f79"/>
                <a:gd name="f84" fmla="*/ f83 1 10835"/>
                <a:gd name="f85" fmla="*/ f82 1 17496"/>
                <a:gd name="f86" fmla="*/ f79 1 f84"/>
                <a:gd name="f87" fmla="*/ f80 1 f84"/>
                <a:gd name="f88" fmla="*/ f79 1 f85"/>
                <a:gd name="f89" fmla="*/ f81 1 f85"/>
                <a:gd name="f90" fmla="*/ f86 f77 1"/>
                <a:gd name="f91" fmla="*/ f87 f77 1"/>
                <a:gd name="f92" fmla="*/ f89 f78 1"/>
                <a:gd name="f93" fmla="*/ f88 f7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0" t="f93" r="f91" b="f92"/>
              <a:pathLst>
                <a:path w="10835" h="17496">
                  <a:moveTo>
                    <a:pt x="f5" y="f6"/>
                  </a:moveTo>
                  <a:cubicBezTo>
                    <a:pt x="f7" y="f6"/>
                    <a:pt x="f2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4"/>
                  </a:cubicBezTo>
                  <a:cubicBezTo>
                    <a:pt x="f35" y="f36"/>
                    <a:pt x="f37" y="f38"/>
                    <a:pt x="f39" y="f40"/>
                  </a:cubicBezTo>
                  <a:cubicBezTo>
                    <a:pt x="f41" y="f42"/>
                    <a:pt x="f43" y="f44"/>
                    <a:pt x="f45" y="f44"/>
                  </a:cubicBezTo>
                  <a:cubicBezTo>
                    <a:pt x="f46" y="f44"/>
                    <a:pt x="f3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1" name="Google Shape;1920;p23">
              <a:extLst>
                <a:ext uri="{FF2B5EF4-FFF2-40B4-BE49-F238E27FC236}">
                  <a16:creationId xmlns:a16="http://schemas.microsoft.com/office/drawing/2014/main" id="{DF89261A-C025-3B77-8F56-57E90DFAC042}"/>
                </a:ext>
              </a:extLst>
            </p:cNvPr>
            <p:cNvSpPr/>
            <p:nvPr/>
          </p:nvSpPr>
          <p:spPr>
            <a:xfrm rot="6694359">
              <a:off x="1646681" y="2001025"/>
              <a:ext cx="176780" cy="44497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071"/>
                <a:gd name="f4" fmla="val 17798"/>
                <a:gd name="f5" fmla="val 128"/>
                <a:gd name="f6" fmla="val 1"/>
                <a:gd name="f7" fmla="val 67"/>
                <a:gd name="f8" fmla="val 53"/>
                <a:gd name="f9" fmla="val 12"/>
                <a:gd name="f10" fmla="val 131"/>
                <a:gd name="f11" fmla="val 471"/>
                <a:gd name="f12" fmla="val 3140"/>
                <a:gd name="f13" fmla="val 1455"/>
                <a:gd name="f14" fmla="val 6045"/>
                <a:gd name="f15" fmla="val 2599"/>
                <a:gd name="f16" fmla="val 8851"/>
                <a:gd name="f17" fmla="val 3795"/>
                <a:gd name="f18" fmla="val 11781"/>
                <a:gd name="f19" fmla="val 4960"/>
                <a:gd name="f20" fmla="val 14762"/>
                <a:gd name="f21" fmla="val 6306"/>
                <a:gd name="f22" fmla="val 17622"/>
                <a:gd name="f23" fmla="val 6364"/>
                <a:gd name="f24" fmla="val 17746"/>
                <a:gd name="f25" fmla="val 6476"/>
                <a:gd name="f26" fmla="val 6592"/>
                <a:gd name="f27" fmla="val 6821"/>
                <a:gd name="f28" fmla="val 7070"/>
                <a:gd name="f29" fmla="val 17596"/>
                <a:gd name="f30" fmla="val 6968"/>
                <a:gd name="f31" fmla="val 17341"/>
                <a:gd name="f32" fmla="val 4676"/>
                <a:gd name="f33" fmla="val 11640"/>
                <a:gd name="f34" fmla="val 1266"/>
                <a:gd name="f35" fmla="val 6206"/>
                <a:gd name="f36" fmla="val 215"/>
                <a:gd name="f37" fmla="val 77"/>
                <a:gd name="f38" fmla="val 205"/>
                <a:gd name="f39" fmla="val 23"/>
                <a:gd name="f40" fmla="val 168"/>
                <a:gd name="f41" fmla="*/ f0 1 7071"/>
                <a:gd name="f42" fmla="*/ f1 1 17798"/>
                <a:gd name="f43" fmla="val f2"/>
                <a:gd name="f44" fmla="val f3"/>
                <a:gd name="f45" fmla="val f4"/>
                <a:gd name="f46" fmla="+- f45 0 f43"/>
                <a:gd name="f47" fmla="+- f44 0 f43"/>
                <a:gd name="f48" fmla="*/ f47 1 7071"/>
                <a:gd name="f49" fmla="*/ f46 1 17798"/>
                <a:gd name="f50" fmla="*/ f43 1 f48"/>
                <a:gd name="f51" fmla="*/ f44 1 f48"/>
                <a:gd name="f52" fmla="*/ f43 1 f49"/>
                <a:gd name="f53" fmla="*/ f45 1 f49"/>
                <a:gd name="f54" fmla="*/ f50 f41 1"/>
                <a:gd name="f55" fmla="*/ f51 f41 1"/>
                <a:gd name="f56" fmla="*/ f53 f42 1"/>
                <a:gd name="f57" fmla="*/ f52 f4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4" t="f57" r="f55" b="f56"/>
              <a:pathLst>
                <a:path w="7071" h="17798">
                  <a:moveTo>
                    <a:pt x="f5" y="f6"/>
                  </a:moveTo>
                  <a:cubicBezTo>
                    <a:pt x="f7" y="f6"/>
                    <a:pt x="f2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4"/>
                    <a:pt x="f26" y="f4"/>
                  </a:cubicBezTo>
                  <a:cubicBezTo>
                    <a:pt x="f27" y="f4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2" name="Google Shape;1921;p23">
              <a:extLst>
                <a:ext uri="{FF2B5EF4-FFF2-40B4-BE49-F238E27FC236}">
                  <a16:creationId xmlns:a16="http://schemas.microsoft.com/office/drawing/2014/main" id="{1807CC72-B1D9-6FE3-E4A6-934BF41C68C2}"/>
                </a:ext>
              </a:extLst>
            </p:cNvPr>
            <p:cNvSpPr/>
            <p:nvPr/>
          </p:nvSpPr>
          <p:spPr>
            <a:xfrm rot="6694359">
              <a:off x="1652991" y="2055950"/>
              <a:ext cx="87334" cy="41294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493"/>
                <a:gd name="f4" fmla="val 16517"/>
                <a:gd name="f5" fmla="val 157"/>
                <a:gd name="f6" fmla="val 82"/>
                <a:gd name="f7" fmla="val 65"/>
                <a:gd name="f8" fmla="val 15"/>
                <a:gd name="f9" fmla="val 163"/>
                <a:gd name="f10" fmla="val 422"/>
                <a:gd name="f11" fmla="val 2903"/>
                <a:gd name="f12" fmla="val 1012"/>
                <a:gd name="f13" fmla="val 5617"/>
                <a:gd name="f14" fmla="val 1485"/>
                <a:gd name="f15" fmla="val 8348"/>
                <a:gd name="f16" fmla="val 1721"/>
                <a:gd name="f17" fmla="val 9708"/>
                <a:gd name="f18" fmla="val 1961"/>
                <a:gd name="f19" fmla="val 11068"/>
                <a:gd name="f20" fmla="val 2170"/>
                <a:gd name="f21" fmla="val 12432"/>
                <a:gd name="f22" fmla="val 2279"/>
                <a:gd name="f23" fmla="val 13168"/>
                <a:gd name="f24" fmla="val 2379"/>
                <a:gd name="f25" fmla="val 13905"/>
                <a:gd name="f26" fmla="val 2472"/>
                <a:gd name="f27" fmla="val 14642"/>
                <a:gd name="f28" fmla="val 2540"/>
                <a:gd name="f29" fmla="val 15194"/>
                <a:gd name="f30" fmla="val 2488"/>
                <a:gd name="f31" fmla="val 15893"/>
                <a:gd name="f32" fmla="val 2773"/>
                <a:gd name="f33" fmla="val 16379"/>
                <a:gd name="f34" fmla="val 2829"/>
                <a:gd name="f35" fmla="val 16474"/>
                <a:gd name="f36" fmla="val 2917"/>
                <a:gd name="f37" fmla="val 16516"/>
                <a:gd name="f38" fmla="val 3007"/>
                <a:gd name="f39" fmla="val 3128"/>
                <a:gd name="f40" fmla="val 3250"/>
                <a:gd name="f41" fmla="val 16440"/>
                <a:gd name="f42" fmla="val 3297"/>
                <a:gd name="f43" fmla="val 16310"/>
                <a:gd name="f44" fmla="val 3492"/>
                <a:gd name="f45" fmla="val 15759"/>
                <a:gd name="f46" fmla="val 3266"/>
                <a:gd name="f47" fmla="val 14998"/>
                <a:gd name="f48" fmla="val 3187"/>
                <a:gd name="f49" fmla="val 14426"/>
                <a:gd name="f50" fmla="val 3105"/>
                <a:gd name="f51" fmla="val 13809"/>
                <a:gd name="f52" fmla="val 3006"/>
                <a:gd name="f53" fmla="val 13192"/>
                <a:gd name="f54" fmla="val 12580"/>
                <a:gd name="f55" fmla="val 2660"/>
                <a:gd name="f56" fmla="val 11147"/>
                <a:gd name="f57" fmla="val 2372"/>
                <a:gd name="f58" fmla="val 9729"/>
                <a:gd name="f59" fmla="val 2053"/>
                <a:gd name="f60" fmla="val 8313"/>
                <a:gd name="f61" fmla="val 1440"/>
                <a:gd name="f62" fmla="val 5576"/>
                <a:gd name="f63" fmla="val 823"/>
                <a:gd name="f64" fmla="val 2842"/>
                <a:gd name="f65" fmla="val 265"/>
                <a:gd name="f66" fmla="val 94"/>
                <a:gd name="f67" fmla="val 251"/>
                <a:gd name="f68" fmla="val 28"/>
                <a:gd name="f69" fmla="val 205"/>
                <a:gd name="f70" fmla="*/ f0 1 3493"/>
                <a:gd name="f71" fmla="*/ f1 1 16517"/>
                <a:gd name="f72" fmla="val f2"/>
                <a:gd name="f73" fmla="val f3"/>
                <a:gd name="f74" fmla="val f4"/>
                <a:gd name="f75" fmla="+- f74 0 f72"/>
                <a:gd name="f76" fmla="+- f73 0 f72"/>
                <a:gd name="f77" fmla="*/ f76 1 3493"/>
                <a:gd name="f78" fmla="*/ f75 1 16517"/>
                <a:gd name="f79" fmla="*/ f72 1 f77"/>
                <a:gd name="f80" fmla="*/ f73 1 f77"/>
                <a:gd name="f81" fmla="*/ f72 1 f78"/>
                <a:gd name="f82" fmla="*/ f74 1 f78"/>
                <a:gd name="f83" fmla="*/ f79 f70 1"/>
                <a:gd name="f84" fmla="*/ f80 f70 1"/>
                <a:gd name="f85" fmla="*/ f82 f71 1"/>
                <a:gd name="f86" fmla="*/ f81 f7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3" t="f86" r="f84" b="f85"/>
              <a:pathLst>
                <a:path w="3493" h="16517">
                  <a:moveTo>
                    <a:pt x="f5" y="f2"/>
                  </a:moveTo>
                  <a:cubicBezTo>
                    <a:pt x="f6" y="f2"/>
                    <a:pt x="f2" y="f7"/>
                    <a:pt x="f8" y="f9"/>
                  </a:cubicBez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7"/>
                  </a:cubicBezTo>
                  <a:cubicBezTo>
                    <a:pt x="f39" y="f37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11" y="f54"/>
                  </a:cubicBezTo>
                  <a:cubicBezTo>
                    <a:pt x="f55" y="f56"/>
                    <a:pt x="f57" y="f58"/>
                    <a:pt x="f59" y="f60"/>
                  </a:cubicBezTo>
                  <a:cubicBezTo>
                    <a:pt x="f61" y="f62"/>
                    <a:pt x="f63" y="f64"/>
                    <a:pt x="f65" y="f66"/>
                  </a:cubicBezTo>
                  <a:cubicBezTo>
                    <a:pt x="f67" y="f68"/>
                    <a:pt x="f69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3" name="Google Shape;1922;p23">
              <a:extLst>
                <a:ext uri="{FF2B5EF4-FFF2-40B4-BE49-F238E27FC236}">
                  <a16:creationId xmlns:a16="http://schemas.microsoft.com/office/drawing/2014/main" id="{27129F08-91D7-0BAC-0B0C-6E16DD54472E}"/>
                </a:ext>
              </a:extLst>
            </p:cNvPr>
            <p:cNvSpPr/>
            <p:nvPr/>
          </p:nvSpPr>
          <p:spPr>
            <a:xfrm rot="6694359">
              <a:off x="1691433" y="2082460"/>
              <a:ext cx="66056" cy="50867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642"/>
                <a:gd name="f4" fmla="val 20346"/>
                <a:gd name="f5" fmla="val 1869"/>
                <a:gd name="f6" fmla="val 1"/>
                <a:gd name="f7" fmla="val 1803"/>
                <a:gd name="f8" fmla="val 1739"/>
                <a:gd name="f9" fmla="val 43"/>
                <a:gd name="f10" fmla="val 1740"/>
                <a:gd name="f11" fmla="val 130"/>
                <a:gd name="f12" fmla="val 1830"/>
                <a:gd name="f13" fmla="val 3598"/>
                <a:gd name="f14" fmla="val 1847"/>
                <a:gd name="f15" fmla="val 7072"/>
                <a:gd name="f16" fmla="val 1892"/>
                <a:gd name="f17" fmla="val 10540"/>
                <a:gd name="f18" fmla="val 1905"/>
                <a:gd name="f19" fmla="val 11406"/>
                <a:gd name="f20" fmla="val 1895"/>
                <a:gd name="f21" fmla="val 12259"/>
                <a:gd name="f22" fmla="val 1737"/>
                <a:gd name="f23" fmla="val 13116"/>
                <a:gd name="f24" fmla="val 1587"/>
                <a:gd name="f25" fmla="val 13904"/>
                <a:gd name="f26" fmla="val 1381"/>
                <a:gd name="f27" fmla="val 14682"/>
                <a:gd name="f28" fmla="val 1196"/>
                <a:gd name="f29" fmla="val 15463"/>
                <a:gd name="f30" fmla="val 1000"/>
                <a:gd name="f31" fmla="val 16282"/>
                <a:gd name="f32" fmla="val 812"/>
                <a:gd name="f33" fmla="val 17101"/>
                <a:gd name="f34" fmla="val 624"/>
                <a:gd name="f35" fmla="val 17920"/>
                <a:gd name="f36" fmla="val 453"/>
                <a:gd name="f37" fmla="val 18653"/>
                <a:gd name="f38" fmla="val 168"/>
                <a:gd name="f39" fmla="val 19359"/>
                <a:gd name="f40" fmla="val 27"/>
                <a:gd name="f41" fmla="val 20096"/>
                <a:gd name="f42" fmla="val 20240"/>
                <a:gd name="f43" fmla="val 105"/>
                <a:gd name="f44" fmla="val 224"/>
                <a:gd name="f45" fmla="val 272"/>
                <a:gd name="f46" fmla="val 322"/>
                <a:gd name="f47" fmla="val 20329"/>
                <a:gd name="f48" fmla="val 367"/>
                <a:gd name="f49" fmla="val 20291"/>
                <a:gd name="f50" fmla="val 932"/>
                <a:gd name="f51" fmla="val 19815"/>
                <a:gd name="f52" fmla="val 1093"/>
                <a:gd name="f53" fmla="val 19125"/>
                <a:gd name="f54" fmla="val 1268"/>
                <a:gd name="f55" fmla="val 18434"/>
                <a:gd name="f56" fmla="val 1470"/>
                <a:gd name="f57" fmla="val 17632"/>
                <a:gd name="f58" fmla="val 1652"/>
                <a:gd name="f59" fmla="val 16823"/>
                <a:gd name="f60" fmla="val 1833"/>
                <a:gd name="f61" fmla="val 16015"/>
                <a:gd name="f62" fmla="val 2207"/>
                <a:gd name="f63" fmla="val 14363"/>
                <a:gd name="f64" fmla="val 12739"/>
                <a:gd name="f65" fmla="val 2573"/>
                <a:gd name="f66" fmla="val 11033"/>
                <a:gd name="f67" fmla="val 2433"/>
                <a:gd name="f68" fmla="val 7394"/>
                <a:gd name="f69" fmla="val 2159"/>
                <a:gd name="f70" fmla="val 3766"/>
                <a:gd name="f71" fmla="val 2008"/>
                <a:gd name="f72" fmla="val 2004"/>
                <a:gd name="f73" fmla="val 44"/>
                <a:gd name="f74" fmla="val 1936"/>
                <a:gd name="f75" fmla="*/ f0 1 2642"/>
                <a:gd name="f76" fmla="*/ f1 1 20346"/>
                <a:gd name="f77" fmla="val f2"/>
                <a:gd name="f78" fmla="val f3"/>
                <a:gd name="f79" fmla="val f4"/>
                <a:gd name="f80" fmla="+- f79 0 f77"/>
                <a:gd name="f81" fmla="+- f78 0 f77"/>
                <a:gd name="f82" fmla="*/ f81 1 2642"/>
                <a:gd name="f83" fmla="*/ f80 1 20346"/>
                <a:gd name="f84" fmla="*/ f77 1 f82"/>
                <a:gd name="f85" fmla="*/ f78 1 f82"/>
                <a:gd name="f86" fmla="*/ f77 1 f83"/>
                <a:gd name="f87" fmla="*/ f79 1 f83"/>
                <a:gd name="f88" fmla="*/ f84 f75 1"/>
                <a:gd name="f89" fmla="*/ f85 f75 1"/>
                <a:gd name="f90" fmla="*/ f87 f76 1"/>
                <a:gd name="f91" fmla="*/ f86 f7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8" t="f91" r="f89" b="f90"/>
              <a:pathLst>
                <a:path w="2642" h="2034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2" y="f42"/>
                    <a:pt x="f43" y="f4"/>
                    <a:pt x="f44" y="f4"/>
                  </a:cubicBezTo>
                  <a:cubicBezTo>
                    <a:pt x="f45" y="f4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3" y="f64"/>
                    <a:pt x="f65" y="f66"/>
                  </a:cubicBezTo>
                  <a:cubicBezTo>
                    <a:pt x="f67" y="f68"/>
                    <a:pt x="f69" y="f70"/>
                    <a:pt x="f71" y="f11"/>
                  </a:cubicBezTo>
                  <a:cubicBezTo>
                    <a:pt x="f72" y="f73"/>
                    <a:pt x="f74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4" name="Google Shape;1923;p23">
              <a:extLst>
                <a:ext uri="{FF2B5EF4-FFF2-40B4-BE49-F238E27FC236}">
                  <a16:creationId xmlns:a16="http://schemas.microsoft.com/office/drawing/2014/main" id="{65A86DF1-688C-145C-07D0-D002698523A3}"/>
                </a:ext>
              </a:extLst>
            </p:cNvPr>
            <p:cNvSpPr/>
            <p:nvPr/>
          </p:nvSpPr>
          <p:spPr>
            <a:xfrm rot="6694359">
              <a:off x="1529572" y="2195842"/>
              <a:ext cx="273213" cy="46174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928"/>
                <a:gd name="f4" fmla="val 18469"/>
                <a:gd name="f5" fmla="val 10747"/>
                <a:gd name="f6" fmla="val 10690"/>
                <a:gd name="f7" fmla="val 10634"/>
                <a:gd name="f8" fmla="val 34"/>
                <a:gd name="f9" fmla="val 10614"/>
                <a:gd name="f10" fmla="val 111"/>
                <a:gd name="f11" fmla="val 9641"/>
                <a:gd name="f12" fmla="val 3572"/>
                <a:gd name="f13" fmla="val 8239"/>
                <a:gd name="f14" fmla="val 6850"/>
                <a:gd name="f15" fmla="val 6262"/>
                <a:gd name="f16" fmla="val 9858"/>
                <a:gd name="f17" fmla="val 5269"/>
                <a:gd name="f18" fmla="val 11370"/>
                <a:gd name="f19" fmla="val 4221"/>
                <a:gd name="f20" fmla="val 12843"/>
                <a:gd name="f21" fmla="val 3196"/>
                <a:gd name="f22" fmla="val 14333"/>
                <a:gd name="f23" fmla="val 2709"/>
                <a:gd name="f24" fmla="val 15036"/>
                <a:gd name="f25" fmla="val 2250"/>
                <a:gd name="f26" fmla="val 15763"/>
                <a:gd name="f27" fmla="val 1716"/>
                <a:gd name="f28" fmla="val 16430"/>
                <a:gd name="f29" fmla="val 1449"/>
                <a:gd name="f30" fmla="val 16763"/>
                <a:gd name="f31" fmla="val 1161"/>
                <a:gd name="f32" fmla="val 17088"/>
                <a:gd name="f33" fmla="val 849"/>
                <a:gd name="f34" fmla="val 17383"/>
                <a:gd name="f35" fmla="val 565"/>
                <a:gd name="f36" fmla="val 17647"/>
                <a:gd name="f37" fmla="val 212"/>
                <a:gd name="f38" fmla="val 17801"/>
                <a:gd name="f39" fmla="val 57"/>
                <a:gd name="f40" fmla="val 18164"/>
                <a:gd name="f41" fmla="val 18297"/>
                <a:gd name="f42" fmla="val 60"/>
                <a:gd name="f43" fmla="val 224"/>
                <a:gd name="f44" fmla="val 226"/>
                <a:gd name="f45" fmla="val 228"/>
                <a:gd name="f46" fmla="val 229"/>
                <a:gd name="f47" fmla="val 880"/>
                <a:gd name="f48" fmla="val 18456"/>
                <a:gd name="f49" fmla="val 1496"/>
                <a:gd name="f50" fmla="val 17674"/>
                <a:gd name="f51" fmla="val 1907"/>
                <a:gd name="f52" fmla="val 17229"/>
                <a:gd name="f53" fmla="val 2467"/>
                <a:gd name="f54" fmla="val 16626"/>
                <a:gd name="f55" fmla="val 2960"/>
                <a:gd name="f56" fmla="val 15958"/>
                <a:gd name="f57" fmla="val 3429"/>
                <a:gd name="f58" fmla="val 15282"/>
                <a:gd name="f59" fmla="val 4546"/>
                <a:gd name="f60" fmla="val 13676"/>
                <a:gd name="f61" fmla="val 5656"/>
                <a:gd name="f62" fmla="val 12055"/>
                <a:gd name="f63" fmla="val 6729"/>
                <a:gd name="f64" fmla="val 10418"/>
                <a:gd name="f65" fmla="val 8778"/>
                <a:gd name="f66" fmla="val 7296"/>
                <a:gd name="f67" fmla="val 10312"/>
                <a:gd name="f68" fmla="val 3897"/>
                <a:gd name="f69" fmla="val 10908"/>
                <a:gd name="f70" fmla="val 193"/>
                <a:gd name="f71" fmla="val 10927"/>
                <a:gd name="f72" fmla="val 77"/>
                <a:gd name="f73" fmla="val 10835"/>
                <a:gd name="f74" fmla="*/ f0 1 10928"/>
                <a:gd name="f75" fmla="*/ f1 1 18469"/>
                <a:gd name="f76" fmla="val f2"/>
                <a:gd name="f77" fmla="val f3"/>
                <a:gd name="f78" fmla="val f4"/>
                <a:gd name="f79" fmla="+- f78 0 f76"/>
                <a:gd name="f80" fmla="+- f77 0 f76"/>
                <a:gd name="f81" fmla="*/ f80 1 10928"/>
                <a:gd name="f82" fmla="*/ f79 1 18469"/>
                <a:gd name="f83" fmla="*/ f76 1 f81"/>
                <a:gd name="f84" fmla="*/ f77 1 f81"/>
                <a:gd name="f85" fmla="*/ f76 1 f82"/>
                <a:gd name="f86" fmla="*/ f78 1 f82"/>
                <a:gd name="f87" fmla="*/ f83 f74 1"/>
                <a:gd name="f88" fmla="*/ f84 f74 1"/>
                <a:gd name="f89" fmla="*/ f86 f75 1"/>
                <a:gd name="f90" fmla="*/ f85 f7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7" t="f90" r="f88" b="f89"/>
              <a:pathLst>
                <a:path w="10928" h="18469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4"/>
                  </a:cubicBezTo>
                  <a:cubicBezTo>
                    <a:pt x="f35" y="f36"/>
                    <a:pt x="f37" y="f38"/>
                    <a:pt x="f39" y="f40"/>
                  </a:cubicBezTo>
                  <a:cubicBezTo>
                    <a:pt x="f2" y="f41"/>
                    <a:pt x="f42" y="f4"/>
                    <a:pt x="f43" y="f4"/>
                  </a:cubicBezTo>
                  <a:cubicBezTo>
                    <a:pt x="f44" y="f4"/>
                    <a:pt x="f45" y="f4"/>
                    <a:pt x="f46" y="f4"/>
                  </a:cubicBezTo>
                  <a:cubicBezTo>
                    <a:pt x="f47" y="f48"/>
                    <a:pt x="f49" y="f50"/>
                    <a:pt x="f51" y="f52"/>
                  </a:cubicBezTo>
                  <a:cubicBezTo>
                    <a:pt x="f53" y="f54"/>
                    <a:pt x="f55" y="f56"/>
                    <a:pt x="f57" y="f58"/>
                  </a:cubicBezTo>
                  <a:cubicBezTo>
                    <a:pt x="f59" y="f60"/>
                    <a:pt x="f61" y="f62"/>
                    <a:pt x="f63" y="f64"/>
                  </a:cubicBezTo>
                  <a:cubicBezTo>
                    <a:pt x="f65" y="f66"/>
                    <a:pt x="f67" y="f68"/>
                    <a:pt x="f69" y="f70"/>
                  </a:cubicBezTo>
                  <a:cubicBezTo>
                    <a:pt x="f71" y="f72"/>
                    <a:pt x="f73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5" name="Google Shape;1924;p23">
              <a:extLst>
                <a:ext uri="{FF2B5EF4-FFF2-40B4-BE49-F238E27FC236}">
                  <a16:creationId xmlns:a16="http://schemas.microsoft.com/office/drawing/2014/main" id="{3B083EA3-1B4A-007B-179F-944C32C7FDCF}"/>
                </a:ext>
              </a:extLst>
            </p:cNvPr>
            <p:cNvSpPr/>
            <p:nvPr/>
          </p:nvSpPr>
          <p:spPr>
            <a:xfrm rot="6694359">
              <a:off x="1967555" y="1930611"/>
              <a:ext cx="106929" cy="14040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277"/>
                <a:gd name="f4" fmla="val 5616"/>
                <a:gd name="f5" fmla="val 1939"/>
                <a:gd name="f6" fmla="val 543"/>
                <a:gd name="f7" fmla="val 2820"/>
                <a:gd name="f8" fmla="val 3388"/>
                <a:gd name="f9" fmla="val 1268"/>
                <a:gd name="f10" fmla="val 3574"/>
                <a:gd name="f11" fmla="val 2087"/>
                <a:gd name="f12" fmla="val 3704"/>
                <a:gd name="f13" fmla="val 2672"/>
                <a:gd name="f14" fmla="val 3686"/>
                <a:gd name="f15" fmla="val 3286"/>
                <a:gd name="f16" fmla="val 3536"/>
                <a:gd name="f17" fmla="val 3868"/>
                <a:gd name="f18" fmla="val 3432"/>
                <a:gd name="f19" fmla="val 4267"/>
                <a:gd name="f20" fmla="val 3289"/>
                <a:gd name="f21" fmla="val 4654"/>
                <a:gd name="f22" fmla="val 3319"/>
                <a:gd name="f23" fmla="val 5048"/>
                <a:gd name="f24" fmla="val 3084"/>
                <a:gd name="f25" fmla="val 4971"/>
                <a:gd name="f26" fmla="val 2837"/>
                <a:gd name="f27" fmla="val 4914"/>
                <a:gd name="f28" fmla="val 2617"/>
                <a:gd name="f29" fmla="val 4804"/>
                <a:gd name="f30" fmla="val 2306"/>
                <a:gd name="f31" fmla="val 4646"/>
                <a:gd name="f32" fmla="val 2032"/>
                <a:gd name="f33" fmla="val 4430"/>
                <a:gd name="f34" fmla="val 1792"/>
                <a:gd name="f35" fmla="val 4176"/>
                <a:gd name="f36" fmla="val 1556"/>
                <a:gd name="f37" fmla="val 3923"/>
                <a:gd name="f38" fmla="val 1360"/>
                <a:gd name="f39" fmla="val 3639"/>
                <a:gd name="f40" fmla="val 1182"/>
                <a:gd name="f41" fmla="val 3344"/>
                <a:gd name="f42" fmla="val 987"/>
                <a:gd name="f43" fmla="val 3025"/>
                <a:gd name="f44" fmla="val 778"/>
                <a:gd name="f45" fmla="val 2690"/>
                <a:gd name="f46" fmla="val 661"/>
                <a:gd name="f47" fmla="val 2334"/>
                <a:gd name="f48" fmla="val 394"/>
                <a:gd name="f49" fmla="val 1521"/>
                <a:gd name="f50" fmla="val 925"/>
                <a:gd name="f51" fmla="val 623"/>
                <a:gd name="f52" fmla="val 1803"/>
                <a:gd name="f53" fmla="val 548"/>
                <a:gd name="f54" fmla="val 1849"/>
                <a:gd name="f55" fmla="val 545"/>
                <a:gd name="f56" fmla="val 1894"/>
                <a:gd name="f57" fmla="val 1952"/>
                <a:gd name="f58" fmla="val 1915"/>
                <a:gd name="f59" fmla="val 1877"/>
                <a:gd name="f60" fmla="val 1"/>
                <a:gd name="f61" fmla="val 1840"/>
                <a:gd name="f62" fmla="val 3"/>
                <a:gd name="f63" fmla="val 891"/>
                <a:gd name="f64" fmla="val 55"/>
                <a:gd name="f65" fmla="val 100"/>
                <a:gd name="f66" fmla="val 819"/>
                <a:gd name="f67" fmla="val 35"/>
                <a:gd name="f68" fmla="val 1771"/>
                <a:gd name="f69" fmla="val 2299"/>
                <a:gd name="f70" fmla="val 236"/>
                <a:gd name="f71" fmla="val 2782"/>
                <a:gd name="f72" fmla="val 483"/>
                <a:gd name="f73" fmla="val 3231"/>
                <a:gd name="f74" fmla="val 678"/>
                <a:gd name="f75" fmla="val 3591"/>
                <a:gd name="f76" fmla="val 894"/>
                <a:gd name="f77" fmla="val 3933"/>
                <a:gd name="f78" fmla="val 1151"/>
                <a:gd name="f79" fmla="val 4252"/>
                <a:gd name="f80" fmla="val 1439"/>
                <a:gd name="f81" fmla="val 4611"/>
                <a:gd name="f82" fmla="val 1785"/>
                <a:gd name="f83" fmla="val 4930"/>
                <a:gd name="f84" fmla="val 2186"/>
                <a:gd name="f85" fmla="val 5160"/>
                <a:gd name="f86" fmla="val 2497"/>
                <a:gd name="f87" fmla="val 5338"/>
                <a:gd name="f88" fmla="val 2927"/>
                <a:gd name="f89" fmla="val 5529"/>
                <a:gd name="f90" fmla="val 3322"/>
                <a:gd name="f91" fmla="val 3367"/>
                <a:gd name="f92" fmla="val 3412"/>
                <a:gd name="f93" fmla="val 5526"/>
                <a:gd name="f94" fmla="val 3456"/>
                <a:gd name="f95" fmla="val 5521"/>
                <a:gd name="f96" fmla="val 3502"/>
                <a:gd name="f97" fmla="val 5588"/>
                <a:gd name="f98" fmla="val 3564"/>
                <a:gd name="f99" fmla="val 3628"/>
                <a:gd name="f100" fmla="val 3784"/>
                <a:gd name="f101" fmla="val 3951"/>
                <a:gd name="f102" fmla="val 5449"/>
                <a:gd name="f103" fmla="val 5266"/>
                <a:gd name="f104" fmla="val 3838"/>
                <a:gd name="f105" fmla="val 4666"/>
                <a:gd name="f106" fmla="val 4132"/>
                <a:gd name="f107" fmla="val 4077"/>
                <a:gd name="f108" fmla="val 4204"/>
                <a:gd name="f109" fmla="val 3488"/>
                <a:gd name="f110" fmla="val 4276"/>
                <a:gd name="f111" fmla="val 2895"/>
                <a:gd name="f112" fmla="val 4228"/>
                <a:gd name="f113" fmla="val 2275"/>
                <a:gd name="f114" fmla="val 4043"/>
                <a:gd name="f115" fmla="val 1706"/>
                <a:gd name="f116" fmla="val 3739"/>
                <a:gd name="f117" fmla="val 767"/>
                <a:gd name="f118" fmla="val 2975"/>
                <a:gd name="f119" fmla="*/ f0 1 4277"/>
                <a:gd name="f120" fmla="*/ f1 1 5616"/>
                <a:gd name="f121" fmla="val f2"/>
                <a:gd name="f122" fmla="val f3"/>
                <a:gd name="f123" fmla="val f4"/>
                <a:gd name="f124" fmla="+- f123 0 f121"/>
                <a:gd name="f125" fmla="+- f122 0 f121"/>
                <a:gd name="f126" fmla="*/ f125 1 4277"/>
                <a:gd name="f127" fmla="*/ f124 1 5616"/>
                <a:gd name="f128" fmla="*/ f121 1 f126"/>
                <a:gd name="f129" fmla="*/ f122 1 f126"/>
                <a:gd name="f130" fmla="*/ f121 1 f127"/>
                <a:gd name="f131" fmla="*/ f123 1 f127"/>
                <a:gd name="f132" fmla="*/ f128 f119 1"/>
                <a:gd name="f133" fmla="*/ f129 f119 1"/>
                <a:gd name="f134" fmla="*/ f131 f120 1"/>
                <a:gd name="f135" fmla="*/ f130 f12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32" t="f135" r="f133" b="f134"/>
              <a:pathLst>
                <a:path w="4277" h="561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lnTo>
                    <a:pt x="f22" y="f23"/>
                  </a:lnTo>
                  <a:cubicBezTo>
                    <a:pt x="f24" y="f25"/>
                    <a:pt x="f26" y="f27"/>
                    <a:pt x="f28" y="f29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51"/>
                    <a:pt x="f52" y="f53"/>
                  </a:cubicBezTo>
                  <a:cubicBezTo>
                    <a:pt x="f54" y="f55"/>
                    <a:pt x="f56" y="f6"/>
                    <a:pt x="f5" y="f6"/>
                  </a:cubicBezTo>
                  <a:close/>
                  <a:moveTo>
                    <a:pt x="f57" y="f2"/>
                  </a:moveTo>
                  <a:cubicBezTo>
                    <a:pt x="f58" y="f2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2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9"/>
                  </a:cubicBezTo>
                  <a:cubicBezTo>
                    <a:pt x="f80" y="f81"/>
                    <a:pt x="f82" y="f83"/>
                    <a:pt x="f84" y="f85"/>
                  </a:cubicBezTo>
                  <a:cubicBezTo>
                    <a:pt x="f86" y="f87"/>
                    <a:pt x="f88" y="f89"/>
                    <a:pt x="f90" y="f89"/>
                  </a:cubicBezTo>
                  <a:cubicBezTo>
                    <a:pt x="f91" y="f89"/>
                    <a:pt x="f92" y="f93"/>
                    <a:pt x="f94" y="f95"/>
                  </a:cubicBezTo>
                  <a:lnTo>
                    <a:pt x="f94" y="f95"/>
                  </a:lnTo>
                  <a:cubicBezTo>
                    <a:pt x="f96" y="f97"/>
                    <a:pt x="f98" y="f4"/>
                    <a:pt x="f99" y="f4"/>
                  </a:cubicBezTo>
                  <a:cubicBezTo>
                    <a:pt x="f100" y="f4"/>
                    <a:pt x="f101" y="f102"/>
                    <a:pt x="f37" y="f103"/>
                  </a:cubicBezTo>
                  <a:cubicBezTo>
                    <a:pt x="f104" y="f105"/>
                    <a:pt x="f106" y="f107"/>
                    <a:pt x="f108" y="f109"/>
                  </a:cubicBezTo>
                  <a:cubicBezTo>
                    <a:pt x="f110" y="f111"/>
                    <a:pt x="f112" y="f113"/>
                    <a:pt x="f114" y="f115"/>
                  </a:cubicBezTo>
                  <a:cubicBezTo>
                    <a:pt x="f116" y="f117"/>
                    <a:pt x="f118" y="f2"/>
                    <a:pt x="f57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6" name="Google Shape;1925;p23">
              <a:extLst>
                <a:ext uri="{FF2B5EF4-FFF2-40B4-BE49-F238E27FC236}">
                  <a16:creationId xmlns:a16="http://schemas.microsoft.com/office/drawing/2014/main" id="{1C06104A-DCE2-9AB2-C259-63DE851BA41A}"/>
                </a:ext>
              </a:extLst>
            </p:cNvPr>
            <p:cNvSpPr/>
            <p:nvPr/>
          </p:nvSpPr>
          <p:spPr>
            <a:xfrm rot="6694359">
              <a:off x="1942992" y="1988706"/>
              <a:ext cx="38926" cy="40123"/>
            </a:xfrm>
            <a:custGeom>
              <a:avLst/>
              <a:gdLst>
                <a:gd name="f0" fmla="val 360"/>
                <a:gd name="f1" fmla="val w"/>
                <a:gd name="f2" fmla="val h"/>
                <a:gd name="f3" fmla="val 0"/>
                <a:gd name="f4" fmla="val 1557"/>
                <a:gd name="f5" fmla="val 1605"/>
                <a:gd name="f6" fmla="val 926"/>
                <a:gd name="f7" fmla="val 487"/>
                <a:gd name="f8" fmla="val 1190"/>
                <a:gd name="f9" fmla="val 500"/>
                <a:gd name="f10" fmla="val 1189"/>
                <a:gd name="f11" fmla="val 506"/>
                <a:gd name="f12" fmla="val 511"/>
                <a:gd name="f13" fmla="val 1188"/>
                <a:gd name="f14" fmla="val 517"/>
                <a:gd name="f15" fmla="val 1107"/>
                <a:gd name="f16" fmla="val 619"/>
                <a:gd name="f17" fmla="val 1106"/>
                <a:gd name="f18" fmla="val 483"/>
                <a:gd name="f19" fmla="val 965"/>
                <a:gd name="f20" fmla="val 489"/>
                <a:gd name="f21" fmla="val 971"/>
                <a:gd name="f22" fmla="val 495"/>
                <a:gd name="f23" fmla="val 976"/>
                <a:gd name="f24" fmla="val 501"/>
                <a:gd name="f25" fmla="val 981"/>
                <a:gd name="f26" fmla="val 982"/>
                <a:gd name="f27" fmla="val 977"/>
                <a:gd name="f28" fmla="val 652"/>
                <a:gd name="f29" fmla="val 1133"/>
                <a:gd name="f30" fmla="val 653"/>
                <a:gd name="f31" fmla="val 656"/>
                <a:gd name="f32" fmla="val 1136"/>
                <a:gd name="f33" fmla="val 660"/>
                <a:gd name="f34" fmla="val 1139"/>
                <a:gd name="f35" fmla="val 662"/>
                <a:gd name="f36" fmla="val 1142"/>
                <a:gd name="f37" fmla="val 663"/>
                <a:gd name="f38" fmla="val 1145"/>
                <a:gd name="f39" fmla="val 666"/>
                <a:gd name="f40" fmla="val 1147"/>
                <a:gd name="f41" fmla="val 655"/>
                <a:gd name="f42" fmla="val 1137"/>
                <a:gd name="f43" fmla="val 1080"/>
                <a:gd name="f44" fmla="val 1033"/>
                <a:gd name="f45" fmla="val 985"/>
                <a:gd name="f46" fmla="val 8"/>
                <a:gd name="f47" fmla="val 937"/>
                <a:gd name="f48" fmla="val 24"/>
                <a:gd name="f49" fmla="val 758"/>
                <a:gd name="f50" fmla="val 83"/>
                <a:gd name="f51" fmla="val 634"/>
                <a:gd name="f52" fmla="val 217"/>
                <a:gd name="f53" fmla="val 583"/>
                <a:gd name="f54" fmla="val 386"/>
                <a:gd name="f55" fmla="val 524"/>
                <a:gd name="f56" fmla="val 361"/>
                <a:gd name="f57" fmla="val 463"/>
                <a:gd name="f58" fmla="val 346"/>
                <a:gd name="f59" fmla="val 401"/>
                <a:gd name="f60" fmla="val 320"/>
                <a:gd name="f61" fmla="val 353"/>
                <a:gd name="f62" fmla="val 279"/>
                <a:gd name="f63" fmla="val 367"/>
                <a:gd name="f64" fmla="val 124"/>
                <a:gd name="f65" fmla="val 418"/>
                <a:gd name="f66" fmla="val 1"/>
                <a:gd name="f67" fmla="val 558"/>
                <a:gd name="f68" fmla="val 5"/>
                <a:gd name="f69" fmla="val 726"/>
                <a:gd name="f70" fmla="val 867"/>
                <a:gd name="f71" fmla="val 91"/>
                <a:gd name="f72" fmla="val 973"/>
                <a:gd name="f73" fmla="val 176"/>
                <a:gd name="f74" fmla="val 1072"/>
                <a:gd name="f75" fmla="val 282"/>
                <a:gd name="f76" fmla="val 1196"/>
                <a:gd name="f77" fmla="val 423"/>
                <a:gd name="f78" fmla="val 1302"/>
                <a:gd name="f79" fmla="val 567"/>
                <a:gd name="f80" fmla="val 1374"/>
                <a:gd name="f81" fmla="val 676"/>
                <a:gd name="f82" fmla="val 1428"/>
                <a:gd name="f83" fmla="val 786"/>
                <a:gd name="f84" fmla="val 1449"/>
                <a:gd name="f85" fmla="val 905"/>
                <a:gd name="f86" fmla="val 1463"/>
                <a:gd name="f87" fmla="val 918"/>
                <a:gd name="f88" fmla="val 1465"/>
                <a:gd name="f89" fmla="val 932"/>
                <a:gd name="f90" fmla="val 946"/>
                <a:gd name="f91" fmla="val 1001"/>
                <a:gd name="f92" fmla="val 1462"/>
                <a:gd name="f93" fmla="val 1029"/>
                <a:gd name="f94" fmla="val 1456"/>
                <a:gd name="f95" fmla="val 1468"/>
                <a:gd name="f96" fmla="val 1038"/>
                <a:gd name="f97" fmla="val 1479"/>
                <a:gd name="f98" fmla="val 1043"/>
                <a:gd name="f99" fmla="val 1490"/>
                <a:gd name="f100" fmla="val 1077"/>
                <a:gd name="f101" fmla="val 1567"/>
                <a:gd name="f102" fmla="val 1174"/>
                <a:gd name="f103" fmla="val 1255"/>
                <a:gd name="f104" fmla="val 1265"/>
                <a:gd name="f105" fmla="val 1274"/>
                <a:gd name="f106" fmla="val 1604"/>
                <a:gd name="f107" fmla="val 1283"/>
                <a:gd name="f108" fmla="val 1603"/>
                <a:gd name="f109" fmla="val 1382"/>
                <a:gd name="f110" fmla="val 1589"/>
                <a:gd name="f111" fmla="val 1444"/>
                <a:gd name="f112" fmla="val 1525"/>
                <a:gd name="f113" fmla="val 1478"/>
                <a:gd name="f114" fmla="val 1432"/>
                <a:gd name="f115" fmla="val 1495"/>
                <a:gd name="f116" fmla="val 1391"/>
                <a:gd name="f117" fmla="val 1509"/>
                <a:gd name="f118" fmla="val 1357"/>
                <a:gd name="f119" fmla="val 1516"/>
                <a:gd name="f120" fmla="val 1312"/>
                <a:gd name="f121" fmla="val 1526"/>
                <a:gd name="f122" fmla="val 1271"/>
                <a:gd name="f123" fmla="val 1533"/>
                <a:gd name="f124" fmla="val 1230"/>
                <a:gd name="f125" fmla="val 1539"/>
                <a:gd name="f126" fmla="val 1186"/>
                <a:gd name="f127" fmla="val 1079"/>
                <a:gd name="f128" fmla="val 1550"/>
                <a:gd name="f129" fmla="val 1547"/>
                <a:gd name="f130" fmla="val 863"/>
                <a:gd name="f131" fmla="val 778"/>
                <a:gd name="f132" fmla="val 1543"/>
                <a:gd name="f133" fmla="val 688"/>
                <a:gd name="f134" fmla="val 599"/>
                <a:gd name="f135" fmla="val 411"/>
                <a:gd name="f136" fmla="val 322"/>
                <a:gd name="f137" fmla="val 1452"/>
                <a:gd name="f138" fmla="val 129"/>
                <a:gd name="f139" fmla="val 1276"/>
                <a:gd name="f140" fmla="*/ f1 1 1557"/>
                <a:gd name="f141" fmla="*/ f2 1 1605"/>
                <a:gd name="f142" fmla="val f3"/>
                <a:gd name="f143" fmla="val f4"/>
                <a:gd name="f144" fmla="val f5"/>
                <a:gd name="f145" fmla="+- f144 0 f142"/>
                <a:gd name="f146" fmla="+- f143 0 f142"/>
                <a:gd name="f147" fmla="*/ f146 1 1557"/>
                <a:gd name="f148" fmla="*/ f145 1 1605"/>
                <a:gd name="f149" fmla="*/ f142 1 f147"/>
                <a:gd name="f150" fmla="*/ f143 1 f147"/>
                <a:gd name="f151" fmla="*/ f142 1 f148"/>
                <a:gd name="f152" fmla="*/ f144 1 f148"/>
                <a:gd name="f153" fmla="*/ f149 f140 1"/>
                <a:gd name="f154" fmla="*/ f150 f140 1"/>
                <a:gd name="f155" fmla="*/ f152 f141 1"/>
                <a:gd name="f156" fmla="*/ f151 f14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53" t="f156" r="f154" b="f155"/>
              <a:pathLst>
                <a:path w="1557" h="1605">
                  <a:moveTo>
                    <a:pt x="f6" y="f7"/>
                  </a:moveTo>
                  <a:cubicBezTo>
                    <a:pt x="f6" y="f7"/>
                    <a:pt x="f6" y="f7"/>
                    <a:pt x="f6" y="f7"/>
                  </a:cubicBezTo>
                  <a:lnTo>
                    <a:pt x="f6" y="f7"/>
                  </a:lnTo>
                  <a:cubicBezTo>
                    <a:pt x="f6" y="f7"/>
                    <a:pt x="f6" y="f7"/>
                    <a:pt x="f6" y="f7"/>
                  </a:cubicBezTo>
                  <a:close/>
                  <a:moveTo>
                    <a:pt x="f8" y="f9"/>
                  </a:moveTo>
                  <a:cubicBezTo>
                    <a:pt x="f10" y="f11"/>
                    <a:pt x="f10" y="f12"/>
                    <a:pt x="f13" y="f14"/>
                  </a:cubicBezTo>
                  <a:lnTo>
                    <a:pt x="f13" y="f14"/>
                  </a:lnTo>
                  <a:cubicBezTo>
                    <a:pt x="f13" y="f12"/>
                    <a:pt x="f10" y="f11"/>
                    <a:pt x="f8" y="f9"/>
                  </a:cubicBezTo>
                  <a:close/>
                  <a:moveTo>
                    <a:pt x="f15" y="f16"/>
                  </a:moveTo>
                  <a:lnTo>
                    <a:pt x="f15" y="f16"/>
                  </a:lnTo>
                  <a:cubicBezTo>
                    <a:pt x="f15" y="f16"/>
                    <a:pt x="f15" y="f16"/>
                    <a:pt x="f15" y="f16"/>
                  </a:cubicBezTo>
                  <a:lnTo>
                    <a:pt x="f15" y="f16"/>
                  </a:lnTo>
                  <a:cubicBezTo>
                    <a:pt x="f15" y="f16"/>
                    <a:pt x="f15" y="f16"/>
                    <a:pt x="f15" y="f16"/>
                  </a:cubicBezTo>
                  <a:lnTo>
                    <a:pt x="f15" y="f16"/>
                  </a:lnTo>
                  <a:cubicBezTo>
                    <a:pt x="f15" y="f16"/>
                    <a:pt x="f15" y="f16"/>
                    <a:pt x="f17" y="f16"/>
                  </a:cubicBezTo>
                  <a:lnTo>
                    <a:pt x="f17" y="f16"/>
                  </a:lnTo>
                  <a:cubicBezTo>
                    <a:pt x="f15" y="f16"/>
                    <a:pt x="f15" y="f16"/>
                    <a:pt x="f15" y="f16"/>
                  </a:cubicBezTo>
                  <a:close/>
                  <a:moveTo>
                    <a:pt x="f18" y="f19"/>
                  </a:moveTo>
                  <a:cubicBezTo>
                    <a:pt x="f20" y="f21"/>
                    <a:pt x="f22" y="f23"/>
                    <a:pt x="f24" y="f25"/>
                  </a:cubicBezTo>
                  <a:lnTo>
                    <a:pt x="f24" y="f25"/>
                  </a:lnTo>
                  <a:cubicBezTo>
                    <a:pt x="f24" y="f26"/>
                    <a:pt x="f24" y="f26"/>
                    <a:pt x="f24" y="f26"/>
                  </a:cubicBezTo>
                  <a:cubicBezTo>
                    <a:pt x="f9" y="f26"/>
                    <a:pt x="f22" y="f27"/>
                    <a:pt x="f18" y="f19"/>
                  </a:cubicBezTo>
                  <a:close/>
                  <a:moveTo>
                    <a:pt x="f28" y="f29"/>
                  </a:moveTo>
                  <a:cubicBezTo>
                    <a:pt x="f30" y="f29"/>
                    <a:pt x="f31" y="f32"/>
                    <a:pt x="f33" y="f34"/>
                  </a:cubicBezTo>
                  <a:lnTo>
                    <a:pt x="f33" y="f34"/>
                  </a:lnTo>
                  <a:cubicBezTo>
                    <a:pt x="f35" y="f36"/>
                    <a:pt x="f37" y="f38"/>
                    <a:pt x="f39" y="f40"/>
                  </a:cubicBezTo>
                  <a:lnTo>
                    <a:pt x="f39" y="f40"/>
                  </a:lnTo>
                  <a:cubicBezTo>
                    <a:pt x="f41" y="f42"/>
                    <a:pt x="f28" y="f29"/>
                    <a:pt x="f28" y="f29"/>
                  </a:cubicBezTo>
                  <a:close/>
                  <a:moveTo>
                    <a:pt x="f43" y="f3"/>
                  </a:moveTo>
                  <a:cubicBezTo>
                    <a:pt x="f44" y="f3"/>
                    <a:pt x="f45" y="f46"/>
                    <a:pt x="f47" y="f48"/>
                  </a:cubicBezTo>
                  <a:cubicBezTo>
                    <a:pt x="f49" y="f50"/>
                    <a:pt x="f51" y="f52"/>
                    <a:pt x="f53" y="f54"/>
                  </a:cubicBezTo>
                  <a:lnTo>
                    <a:pt x="f53" y="f54"/>
                  </a:lnTo>
                  <a:cubicBezTo>
                    <a:pt x="f55" y="f56"/>
                    <a:pt x="f57" y="f58"/>
                    <a:pt x="f59" y="f58"/>
                  </a:cubicBezTo>
                  <a:cubicBezTo>
                    <a:pt x="f0" y="f58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46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88"/>
                    <a:pt x="f90" y="f88"/>
                  </a:cubicBezTo>
                  <a:cubicBezTo>
                    <a:pt x="f72" y="f88"/>
                    <a:pt x="f91" y="f92"/>
                    <a:pt x="f93" y="f94"/>
                  </a:cubicBezTo>
                  <a:lnTo>
                    <a:pt x="f93" y="f94"/>
                  </a:lnTo>
                  <a:cubicBezTo>
                    <a:pt x="f44" y="f95"/>
                    <a:pt x="f96" y="f97"/>
                    <a:pt x="f98" y="f99"/>
                  </a:cubicBezTo>
                  <a:cubicBezTo>
                    <a:pt x="f100" y="f101"/>
                    <a:pt x="f102" y="f5"/>
                    <a:pt x="f103" y="f5"/>
                  </a:cubicBezTo>
                  <a:cubicBezTo>
                    <a:pt x="f104" y="f5"/>
                    <a:pt x="f105" y="f106"/>
                    <a:pt x="f107" y="f108"/>
                  </a:cubicBezTo>
                  <a:cubicBezTo>
                    <a:pt x="f109" y="f110"/>
                    <a:pt x="f111" y="f112"/>
                    <a:pt x="f113" y="f114"/>
                  </a:cubicBezTo>
                  <a:cubicBezTo>
                    <a:pt x="f115" y="f116"/>
                    <a:pt x="f117" y="f118"/>
                    <a:pt x="f119" y="f120"/>
                  </a:cubicBezTo>
                  <a:cubicBezTo>
                    <a:pt x="f121" y="f122"/>
                    <a:pt x="f123" y="f124"/>
                    <a:pt x="f125" y="f126"/>
                  </a:cubicBezTo>
                  <a:cubicBezTo>
                    <a:pt x="f4" y="f127"/>
                    <a:pt x="f128" y="f72"/>
                    <a:pt x="f129" y="f130"/>
                  </a:cubicBezTo>
                  <a:cubicBezTo>
                    <a:pt x="f129" y="f131"/>
                    <a:pt x="f132" y="f133"/>
                    <a:pt x="f132" y="f134"/>
                  </a:cubicBezTo>
                  <a:cubicBezTo>
                    <a:pt x="f125" y="f12"/>
                    <a:pt x="f129" y="f135"/>
                    <a:pt x="f119" y="f136"/>
                  </a:cubicBezTo>
                  <a:cubicBezTo>
                    <a:pt x="f137" y="f138"/>
                    <a:pt x="f139" y="f3"/>
                    <a:pt x="f43" y="f3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7" name="Google Shape;1926;p23">
              <a:extLst>
                <a:ext uri="{FF2B5EF4-FFF2-40B4-BE49-F238E27FC236}">
                  <a16:creationId xmlns:a16="http://schemas.microsoft.com/office/drawing/2014/main" id="{9E4FD3CB-FD68-AFB8-4811-A892603F8AED}"/>
                </a:ext>
              </a:extLst>
            </p:cNvPr>
            <p:cNvSpPr/>
            <p:nvPr/>
          </p:nvSpPr>
          <p:spPr>
            <a:xfrm rot="6694359">
              <a:off x="1924358" y="1805457"/>
              <a:ext cx="106929" cy="14040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277"/>
                <a:gd name="f4" fmla="val 5616"/>
                <a:gd name="f5" fmla="val 1938"/>
                <a:gd name="f6" fmla="val 542"/>
                <a:gd name="f7" fmla="val 2821"/>
                <a:gd name="f8" fmla="val 3392"/>
                <a:gd name="f9" fmla="val 1267"/>
                <a:gd name="f10" fmla="val 3574"/>
                <a:gd name="f11" fmla="val 2086"/>
                <a:gd name="f12" fmla="val 3708"/>
                <a:gd name="f13" fmla="val 2672"/>
                <a:gd name="f14" fmla="val 3688"/>
                <a:gd name="f15" fmla="val 3286"/>
                <a:gd name="f16" fmla="val 3537"/>
                <a:gd name="f17" fmla="val 3868"/>
                <a:gd name="f18" fmla="val 3434"/>
                <a:gd name="f19" fmla="val 4266"/>
                <a:gd name="f20" fmla="val 3289"/>
                <a:gd name="f21" fmla="val 4654"/>
                <a:gd name="f22" fmla="val 3321"/>
                <a:gd name="f23" fmla="val 5047"/>
                <a:gd name="f24" fmla="val 3087"/>
                <a:gd name="f25" fmla="val 4970"/>
                <a:gd name="f26" fmla="val 2841"/>
                <a:gd name="f27" fmla="val 4914"/>
                <a:gd name="f28" fmla="val 2622"/>
                <a:gd name="f29" fmla="val 4803"/>
                <a:gd name="f30" fmla="val 2307"/>
                <a:gd name="f31" fmla="val 4646"/>
                <a:gd name="f32" fmla="val 2033"/>
                <a:gd name="f33" fmla="val 4430"/>
                <a:gd name="f34" fmla="val 1797"/>
                <a:gd name="f35" fmla="val 4176"/>
                <a:gd name="f36" fmla="val 1556"/>
                <a:gd name="f37" fmla="val 3923"/>
                <a:gd name="f38" fmla="val 1362"/>
                <a:gd name="f39" fmla="val 3639"/>
                <a:gd name="f40" fmla="val 1183"/>
                <a:gd name="f41" fmla="val 3343"/>
                <a:gd name="f42" fmla="val 987"/>
                <a:gd name="f43" fmla="val 3025"/>
                <a:gd name="f44" fmla="val 782"/>
                <a:gd name="f45" fmla="val 2690"/>
                <a:gd name="f46" fmla="val 663"/>
                <a:gd name="f47" fmla="val 2333"/>
                <a:gd name="f48" fmla="val 395"/>
                <a:gd name="f49" fmla="val 1521"/>
                <a:gd name="f50" fmla="val 926"/>
                <a:gd name="f51" fmla="val 623"/>
                <a:gd name="f52" fmla="val 1803"/>
                <a:gd name="f53" fmla="val 548"/>
                <a:gd name="f54" fmla="val 1849"/>
                <a:gd name="f55" fmla="val 544"/>
                <a:gd name="f56" fmla="val 1894"/>
                <a:gd name="f57" fmla="val 1954"/>
                <a:gd name="f58" fmla="val 1916"/>
                <a:gd name="f59" fmla="val 1879"/>
                <a:gd name="f60" fmla="val 1"/>
                <a:gd name="f61" fmla="val 1841"/>
                <a:gd name="f62" fmla="val 3"/>
                <a:gd name="f63" fmla="val 895"/>
                <a:gd name="f64" fmla="val 54"/>
                <a:gd name="f65" fmla="val 100"/>
                <a:gd name="f66" fmla="val 819"/>
                <a:gd name="f67" fmla="val 35"/>
                <a:gd name="f68" fmla="val 1771"/>
                <a:gd name="f69" fmla="val 2295"/>
                <a:gd name="f70" fmla="val 241"/>
                <a:gd name="f71" fmla="val 2782"/>
                <a:gd name="f72" fmla="val 484"/>
                <a:gd name="f73" fmla="val 3231"/>
                <a:gd name="f74" fmla="val 683"/>
                <a:gd name="f75" fmla="val 3590"/>
                <a:gd name="f76" fmla="val 899"/>
                <a:gd name="f77" fmla="val 3933"/>
                <a:gd name="f78" fmla="val 1152"/>
                <a:gd name="f79" fmla="val 4252"/>
                <a:gd name="f80" fmla="val 1440"/>
                <a:gd name="f81" fmla="val 4611"/>
                <a:gd name="f82" fmla="val 1786"/>
                <a:gd name="f83" fmla="val 4930"/>
                <a:gd name="f84" fmla="val 2187"/>
                <a:gd name="f85" fmla="val 5160"/>
                <a:gd name="f86" fmla="val 2498"/>
                <a:gd name="f87" fmla="val 5337"/>
                <a:gd name="f88" fmla="val 2927"/>
                <a:gd name="f89" fmla="val 5528"/>
                <a:gd name="f90" fmla="val 3322"/>
                <a:gd name="f91" fmla="val 3368"/>
                <a:gd name="f92" fmla="val 3414"/>
                <a:gd name="f93" fmla="val 5526"/>
                <a:gd name="f94" fmla="val 3459"/>
                <a:gd name="f95" fmla="val 5520"/>
                <a:gd name="f96" fmla="val 3505"/>
                <a:gd name="f97" fmla="val 5587"/>
                <a:gd name="f98" fmla="val 3567"/>
                <a:gd name="f99" fmla="val 3631"/>
                <a:gd name="f100" fmla="val 3786"/>
                <a:gd name="f101" fmla="val 3952"/>
                <a:gd name="f102" fmla="val 5449"/>
                <a:gd name="f103" fmla="val 3927"/>
                <a:gd name="f104" fmla="val 5266"/>
                <a:gd name="f105" fmla="val 3838"/>
                <a:gd name="f106" fmla="val 4667"/>
                <a:gd name="f107" fmla="val 4133"/>
                <a:gd name="f108" fmla="val 4077"/>
                <a:gd name="f109" fmla="val 4205"/>
                <a:gd name="f110" fmla="val 3487"/>
                <a:gd name="f111" fmla="val 2895"/>
                <a:gd name="f112" fmla="val 4229"/>
                <a:gd name="f113" fmla="val 2274"/>
                <a:gd name="f114" fmla="val 4044"/>
                <a:gd name="f115" fmla="val 1706"/>
                <a:gd name="f116" fmla="val 3740"/>
                <a:gd name="f117" fmla="val 764"/>
                <a:gd name="f118" fmla="val 2976"/>
                <a:gd name="f119" fmla="*/ f0 1 4277"/>
                <a:gd name="f120" fmla="*/ f1 1 5616"/>
                <a:gd name="f121" fmla="val f2"/>
                <a:gd name="f122" fmla="val f3"/>
                <a:gd name="f123" fmla="val f4"/>
                <a:gd name="f124" fmla="+- f123 0 f121"/>
                <a:gd name="f125" fmla="+- f122 0 f121"/>
                <a:gd name="f126" fmla="*/ f125 1 4277"/>
                <a:gd name="f127" fmla="*/ f124 1 5616"/>
                <a:gd name="f128" fmla="*/ f121 1 f126"/>
                <a:gd name="f129" fmla="*/ f122 1 f126"/>
                <a:gd name="f130" fmla="*/ f121 1 f127"/>
                <a:gd name="f131" fmla="*/ f123 1 f127"/>
                <a:gd name="f132" fmla="*/ f128 f119 1"/>
                <a:gd name="f133" fmla="*/ f129 f119 1"/>
                <a:gd name="f134" fmla="*/ f131 f120 1"/>
                <a:gd name="f135" fmla="*/ f130 f12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32" t="f135" r="f133" b="f134"/>
              <a:pathLst>
                <a:path w="4277" h="561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lnTo>
                    <a:pt x="f22" y="f23"/>
                  </a:lnTo>
                  <a:cubicBezTo>
                    <a:pt x="f24" y="f25"/>
                    <a:pt x="f26" y="f27"/>
                    <a:pt x="f28" y="f29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51"/>
                    <a:pt x="f52" y="f53"/>
                  </a:cubicBezTo>
                  <a:cubicBezTo>
                    <a:pt x="f54" y="f55"/>
                    <a:pt x="f56" y="f6"/>
                    <a:pt x="f5" y="f6"/>
                  </a:cubicBezTo>
                  <a:close/>
                  <a:moveTo>
                    <a:pt x="f57" y="f2"/>
                  </a:moveTo>
                  <a:cubicBezTo>
                    <a:pt x="f58" y="f2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0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9"/>
                  </a:cubicBezTo>
                  <a:cubicBezTo>
                    <a:pt x="f80" y="f81"/>
                    <a:pt x="f82" y="f83"/>
                    <a:pt x="f84" y="f85"/>
                  </a:cubicBezTo>
                  <a:cubicBezTo>
                    <a:pt x="f86" y="f87"/>
                    <a:pt x="f88" y="f89"/>
                    <a:pt x="f90" y="f89"/>
                  </a:cubicBezTo>
                  <a:cubicBezTo>
                    <a:pt x="f91" y="f89"/>
                    <a:pt x="f92" y="f93"/>
                    <a:pt x="f94" y="f95"/>
                  </a:cubicBezTo>
                  <a:lnTo>
                    <a:pt x="f94" y="f95"/>
                  </a:lnTo>
                  <a:cubicBezTo>
                    <a:pt x="f96" y="f97"/>
                    <a:pt x="f98" y="f4"/>
                    <a:pt x="f99" y="f4"/>
                  </a:cubicBezTo>
                  <a:cubicBezTo>
                    <a:pt x="f100" y="f4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3" y="f111"/>
                    <a:pt x="f112" y="f113"/>
                    <a:pt x="f114" y="f115"/>
                  </a:cubicBezTo>
                  <a:cubicBezTo>
                    <a:pt x="f116" y="f117"/>
                    <a:pt x="f118" y="f2"/>
                    <a:pt x="f57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8" name="Google Shape;1927;p23">
              <a:extLst>
                <a:ext uri="{FF2B5EF4-FFF2-40B4-BE49-F238E27FC236}">
                  <a16:creationId xmlns:a16="http://schemas.microsoft.com/office/drawing/2014/main" id="{D205F366-DFD1-B402-E479-FDE87FA94204}"/>
                </a:ext>
              </a:extLst>
            </p:cNvPr>
            <p:cNvSpPr/>
            <p:nvPr/>
          </p:nvSpPr>
          <p:spPr>
            <a:xfrm rot="6694359">
              <a:off x="1899774" y="1863585"/>
              <a:ext cx="38926" cy="4015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557"/>
                <a:gd name="f4" fmla="val 1606"/>
                <a:gd name="f5" fmla="val 929"/>
                <a:gd name="f6" fmla="val 462"/>
                <a:gd name="f7" fmla="val 930"/>
                <a:gd name="f8" fmla="val 473"/>
                <a:gd name="f9" fmla="val 932"/>
                <a:gd name="f10" fmla="val 484"/>
                <a:gd name="f11" fmla="val 933"/>
                <a:gd name="f12" fmla="val 496"/>
                <a:gd name="f13" fmla="val 931"/>
                <a:gd name="f14" fmla="val 1189"/>
                <a:gd name="f15" fmla="val 500"/>
                <a:gd name="f16" fmla="val 1188"/>
                <a:gd name="f17" fmla="val 508"/>
                <a:gd name="f18" fmla="val 1187"/>
                <a:gd name="f19" fmla="val 517"/>
                <a:gd name="f20" fmla="val 1186"/>
                <a:gd name="f21" fmla="val 525"/>
                <a:gd name="f22" fmla="val 509"/>
                <a:gd name="f23" fmla="val 538"/>
                <a:gd name="f24" fmla="val 633"/>
                <a:gd name="f25" fmla="val 541"/>
                <a:gd name="f26" fmla="val 639"/>
                <a:gd name="f27" fmla="val 544"/>
                <a:gd name="f28" fmla="val 645"/>
                <a:gd name="f29" fmla="val 546"/>
                <a:gd name="f30" fmla="val 650"/>
                <a:gd name="f31" fmla="val 542"/>
                <a:gd name="f32" fmla="val 646"/>
                <a:gd name="f33" fmla="val 540"/>
                <a:gd name="f34" fmla="val 640"/>
                <a:gd name="f35" fmla="val 481"/>
                <a:gd name="f36" fmla="val 964"/>
                <a:gd name="f37" fmla="val 487"/>
                <a:gd name="f38" fmla="val 970"/>
                <a:gd name="f39" fmla="val 493"/>
                <a:gd name="f40" fmla="val 975"/>
                <a:gd name="f41" fmla="val 499"/>
                <a:gd name="f42" fmla="val 980"/>
                <a:gd name="f43" fmla="val 981"/>
                <a:gd name="f44" fmla="val 977"/>
                <a:gd name="f45" fmla="val 1079"/>
                <a:gd name="f46" fmla="val 1032"/>
                <a:gd name="f47" fmla="val 983"/>
                <a:gd name="f48" fmla="val 8"/>
                <a:gd name="f49" fmla="val 935"/>
                <a:gd name="f50" fmla="val 24"/>
                <a:gd name="f51" fmla="val 757"/>
                <a:gd name="f52" fmla="val 80"/>
                <a:gd name="f53" fmla="val 216"/>
                <a:gd name="f54" fmla="val 582"/>
                <a:gd name="f55" fmla="val 385"/>
                <a:gd name="f56" fmla="val 523"/>
                <a:gd name="f57" fmla="val 361"/>
                <a:gd name="f58" fmla="val 346"/>
                <a:gd name="f59" fmla="val 400"/>
                <a:gd name="f60" fmla="val 359"/>
                <a:gd name="f61" fmla="val 319"/>
                <a:gd name="f62" fmla="val 352"/>
                <a:gd name="f63" fmla="val 277"/>
                <a:gd name="f64" fmla="val 366"/>
                <a:gd name="f65" fmla="val 124"/>
                <a:gd name="f66" fmla="val 418"/>
                <a:gd name="f67" fmla="val 558"/>
                <a:gd name="f68" fmla="val 4"/>
                <a:gd name="f69" fmla="val 726"/>
                <a:gd name="f70" fmla="val 10"/>
                <a:gd name="f71" fmla="val 867"/>
                <a:gd name="f72" fmla="val 89"/>
                <a:gd name="f73" fmla="val 973"/>
                <a:gd name="f74" fmla="val 179"/>
                <a:gd name="f75" fmla="val 1072"/>
                <a:gd name="f76" fmla="val 285"/>
                <a:gd name="f77" fmla="val 1196"/>
                <a:gd name="f78" fmla="val 421"/>
                <a:gd name="f79" fmla="val 1302"/>
                <a:gd name="f80" fmla="val 565"/>
                <a:gd name="f81" fmla="val 1373"/>
                <a:gd name="f82" fmla="val 679"/>
                <a:gd name="f83" fmla="val 1428"/>
                <a:gd name="f84" fmla="val 785"/>
                <a:gd name="f85" fmla="val 1449"/>
                <a:gd name="f86" fmla="val 905"/>
                <a:gd name="f87" fmla="val 1463"/>
                <a:gd name="f88" fmla="val 918"/>
                <a:gd name="f89" fmla="val 1465"/>
                <a:gd name="f90" fmla="val 945"/>
                <a:gd name="f91" fmla="val 972"/>
                <a:gd name="f92" fmla="val 1001"/>
                <a:gd name="f93" fmla="val 1462"/>
                <a:gd name="f94" fmla="val 1029"/>
                <a:gd name="f95" fmla="val 1456"/>
                <a:gd name="f96" fmla="val 1035"/>
                <a:gd name="f97" fmla="val 1467"/>
                <a:gd name="f98" fmla="val 1040"/>
                <a:gd name="f99" fmla="val 1479"/>
                <a:gd name="f100" fmla="val 1045"/>
                <a:gd name="f101" fmla="val 1490"/>
                <a:gd name="f102" fmla="val 1567"/>
                <a:gd name="f103" fmla="val 1173"/>
                <a:gd name="f104" fmla="val 1605"/>
                <a:gd name="f105" fmla="val 1254"/>
                <a:gd name="f106" fmla="val 1264"/>
                <a:gd name="f107" fmla="val 1273"/>
                <a:gd name="f108" fmla="val 1281"/>
                <a:gd name="f109" fmla="val 1604"/>
                <a:gd name="f110" fmla="val 1381"/>
                <a:gd name="f111" fmla="val 1590"/>
                <a:gd name="f112" fmla="val 1443"/>
                <a:gd name="f113" fmla="val 1525"/>
                <a:gd name="f114" fmla="val 1480"/>
                <a:gd name="f115" fmla="val 1432"/>
                <a:gd name="f116" fmla="val 1498"/>
                <a:gd name="f117" fmla="val 1391"/>
                <a:gd name="f118" fmla="val 1511"/>
                <a:gd name="f119" fmla="val 1357"/>
                <a:gd name="f120" fmla="val 1518"/>
                <a:gd name="f121" fmla="val 1312"/>
                <a:gd name="f122" fmla="val 1271"/>
                <a:gd name="f123" fmla="val 1531"/>
                <a:gd name="f124" fmla="val 1229"/>
                <a:gd name="f125" fmla="val 1539"/>
                <a:gd name="f126" fmla="val 1185"/>
                <a:gd name="f127" fmla="val 1556"/>
                <a:gd name="f128" fmla="val 1549"/>
                <a:gd name="f129" fmla="val 863"/>
                <a:gd name="f130" fmla="val 1545"/>
                <a:gd name="f131" fmla="val 777"/>
                <a:gd name="f132" fmla="val 1542"/>
                <a:gd name="f133" fmla="val 688"/>
                <a:gd name="f134" fmla="val 600"/>
                <a:gd name="f135" fmla="val 507"/>
                <a:gd name="f136" fmla="val 411"/>
                <a:gd name="f137" fmla="val 1515"/>
                <a:gd name="f138" fmla="val 322"/>
                <a:gd name="f139" fmla="val 1451"/>
                <a:gd name="f140" fmla="val 129"/>
                <a:gd name="f141" fmla="val 1274"/>
                <a:gd name="f142" fmla="*/ f0 1 1557"/>
                <a:gd name="f143" fmla="*/ f1 1 1606"/>
                <a:gd name="f144" fmla="val f2"/>
                <a:gd name="f145" fmla="val f3"/>
                <a:gd name="f146" fmla="val f4"/>
                <a:gd name="f147" fmla="+- f146 0 f144"/>
                <a:gd name="f148" fmla="+- f145 0 f144"/>
                <a:gd name="f149" fmla="*/ f148 1 1557"/>
                <a:gd name="f150" fmla="*/ f147 1 1606"/>
                <a:gd name="f151" fmla="*/ f144 1 f149"/>
                <a:gd name="f152" fmla="*/ f145 1 f149"/>
                <a:gd name="f153" fmla="*/ f144 1 f150"/>
                <a:gd name="f154" fmla="*/ f146 1 f150"/>
                <a:gd name="f155" fmla="*/ f151 f142 1"/>
                <a:gd name="f156" fmla="*/ f152 f142 1"/>
                <a:gd name="f157" fmla="*/ f154 f143 1"/>
                <a:gd name="f158" fmla="*/ f153 f1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55" t="f158" r="f156" b="f157"/>
              <a:pathLst>
                <a:path w="1557" h="1606">
                  <a:moveTo>
                    <a:pt x="f5" y="f6"/>
                  </a:moveTo>
                  <a:lnTo>
                    <a:pt x="f5" y="f6"/>
                  </a:lnTo>
                  <a:cubicBezTo>
                    <a:pt x="f7" y="f8"/>
                    <a:pt x="f9" y="f10"/>
                    <a:pt x="f11" y="f12"/>
                  </a:cubicBezTo>
                  <a:lnTo>
                    <a:pt x="f11" y="f12"/>
                  </a:lnTo>
                  <a:cubicBezTo>
                    <a:pt x="f13" y="f10"/>
                    <a:pt x="f7" y="f8"/>
                    <a:pt x="f5" y="f6"/>
                  </a:cubicBezTo>
                  <a:close/>
                  <a:moveTo>
                    <a:pt x="f14" y="f15"/>
                  </a:moveTo>
                  <a:lnTo>
                    <a:pt x="f14" y="f15"/>
                  </a:lnTo>
                  <a:cubicBezTo>
                    <a:pt x="f16" y="f17"/>
                    <a:pt x="f18" y="f19"/>
                    <a:pt x="f20" y="f21"/>
                  </a:cubicBezTo>
                  <a:lnTo>
                    <a:pt x="f20" y="f21"/>
                  </a:lnTo>
                  <a:cubicBezTo>
                    <a:pt x="f18" y="f19"/>
                    <a:pt x="f16" y="f22"/>
                    <a:pt x="f14" y="f15"/>
                  </a:cubicBezTo>
                  <a:close/>
                  <a:moveTo>
                    <a:pt x="f23" y="f24"/>
                  </a:moveTo>
                  <a:cubicBezTo>
                    <a:pt x="f25" y="f26"/>
                    <a:pt x="f27" y="f28"/>
                    <a:pt x="f29" y="f30"/>
                  </a:cubicBezTo>
                  <a:lnTo>
                    <a:pt x="f29" y="f30"/>
                  </a:lnTo>
                  <a:cubicBezTo>
                    <a:pt x="f31" y="f32"/>
                    <a:pt x="f33" y="f34"/>
                    <a:pt x="f23" y="f24"/>
                  </a:cubicBezTo>
                  <a:close/>
                  <a:moveTo>
                    <a:pt x="f35" y="f36"/>
                  </a:moveTo>
                  <a:cubicBezTo>
                    <a:pt x="f37" y="f38"/>
                    <a:pt x="f39" y="f40"/>
                    <a:pt x="f41" y="f42"/>
                  </a:cubicBezTo>
                  <a:lnTo>
                    <a:pt x="f41" y="f42"/>
                  </a:lnTo>
                  <a:cubicBezTo>
                    <a:pt x="f15" y="f43"/>
                    <a:pt x="f15" y="f43"/>
                    <a:pt x="f41" y="f43"/>
                  </a:cubicBezTo>
                  <a:cubicBezTo>
                    <a:pt x="f41" y="f43"/>
                    <a:pt x="f39" y="f44"/>
                    <a:pt x="f35" y="f36"/>
                  </a:cubicBezTo>
                  <a:close/>
                  <a:moveTo>
                    <a:pt x="f45" y="f2"/>
                  </a:moveTo>
                  <a:cubicBezTo>
                    <a:pt x="f46" y="f2"/>
                    <a:pt x="f47" y="f48"/>
                    <a:pt x="f49" y="f50"/>
                  </a:cubicBezTo>
                  <a:cubicBezTo>
                    <a:pt x="f51" y="f52"/>
                    <a:pt x="f24" y="f53"/>
                    <a:pt x="f54" y="f55"/>
                  </a:cubicBezTo>
                  <a:lnTo>
                    <a:pt x="f54" y="f55"/>
                  </a:lnTo>
                  <a:cubicBezTo>
                    <a:pt x="f56" y="f57"/>
                    <a:pt x="f6" y="f58"/>
                    <a:pt x="f59" y="f58"/>
                  </a:cubicBezTo>
                  <a:cubicBezTo>
                    <a:pt x="f60" y="f58"/>
                    <a:pt x="f61" y="f62"/>
                    <a:pt x="f63" y="f64"/>
                  </a:cubicBezTo>
                  <a:cubicBezTo>
                    <a:pt x="f65" y="f66"/>
                    <a:pt x="f2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13" y="f89"/>
                    <a:pt x="f90" y="f89"/>
                  </a:cubicBezTo>
                  <a:cubicBezTo>
                    <a:pt x="f91" y="f89"/>
                    <a:pt x="f92" y="f93"/>
                    <a:pt x="f94" y="f95"/>
                  </a:cubicBezTo>
                  <a:lnTo>
                    <a:pt x="f94" y="f95"/>
                  </a:lnTo>
                  <a:cubicBezTo>
                    <a:pt x="f96" y="f97"/>
                    <a:pt x="f98" y="f99"/>
                    <a:pt x="f100" y="f101"/>
                  </a:cubicBezTo>
                  <a:cubicBezTo>
                    <a:pt x="f45" y="f102"/>
                    <a:pt x="f103" y="f104"/>
                    <a:pt x="f105" y="f104"/>
                  </a:cubicBezTo>
                  <a:cubicBezTo>
                    <a:pt x="f106" y="f104"/>
                    <a:pt x="f107" y="f104"/>
                    <a:pt x="f108" y="f109"/>
                  </a:cubicBezTo>
                  <a:cubicBezTo>
                    <a:pt x="f110" y="f111"/>
                    <a:pt x="f112" y="f113"/>
                    <a:pt x="f114" y="f115"/>
                  </a:cubicBezTo>
                  <a:cubicBezTo>
                    <a:pt x="f116" y="f117"/>
                    <a:pt x="f118" y="f119"/>
                    <a:pt x="f120" y="f121"/>
                  </a:cubicBezTo>
                  <a:cubicBezTo>
                    <a:pt x="f113" y="f122"/>
                    <a:pt x="f123" y="f124"/>
                    <a:pt x="f125" y="f126"/>
                  </a:cubicBezTo>
                  <a:cubicBezTo>
                    <a:pt x="f127" y="f45"/>
                    <a:pt x="f128" y="f73"/>
                    <a:pt x="f128" y="f129"/>
                  </a:cubicBezTo>
                  <a:cubicBezTo>
                    <a:pt x="f130" y="f131"/>
                    <a:pt x="f132" y="f133"/>
                    <a:pt x="f132" y="f134"/>
                  </a:cubicBezTo>
                  <a:cubicBezTo>
                    <a:pt x="f132" y="f135"/>
                    <a:pt x="f130" y="f136"/>
                    <a:pt x="f137" y="f138"/>
                  </a:cubicBezTo>
                  <a:cubicBezTo>
                    <a:pt x="f139" y="f140"/>
                    <a:pt x="f141" y="f2"/>
                    <a:pt x="f4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9" name="Google Shape;1928;p23">
              <a:extLst>
                <a:ext uri="{FF2B5EF4-FFF2-40B4-BE49-F238E27FC236}">
                  <a16:creationId xmlns:a16="http://schemas.microsoft.com/office/drawing/2014/main" id="{D7FC014B-5E79-5DC5-9B41-BAFAA8E892B0}"/>
                </a:ext>
              </a:extLst>
            </p:cNvPr>
            <p:cNvSpPr/>
            <p:nvPr/>
          </p:nvSpPr>
          <p:spPr>
            <a:xfrm rot="6694359">
              <a:off x="2011515" y="2043767"/>
              <a:ext cx="106929" cy="14043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277"/>
                <a:gd name="f4" fmla="val 5617"/>
                <a:gd name="f5" fmla="val 1939"/>
                <a:gd name="f6" fmla="val 543"/>
                <a:gd name="f7" fmla="val 2821"/>
                <a:gd name="f8" fmla="val 3388"/>
                <a:gd name="f9" fmla="val 1268"/>
                <a:gd name="f10" fmla="val 3574"/>
                <a:gd name="f11" fmla="val 2087"/>
                <a:gd name="f12" fmla="val 3704"/>
                <a:gd name="f13" fmla="val 2673"/>
                <a:gd name="f14" fmla="val 3687"/>
                <a:gd name="f15" fmla="val 3290"/>
                <a:gd name="f16" fmla="val 3536"/>
                <a:gd name="f17" fmla="val 3869"/>
                <a:gd name="f18" fmla="val 3433"/>
                <a:gd name="f19" fmla="val 4267"/>
                <a:gd name="f20" fmla="val 3288"/>
                <a:gd name="f21" fmla="val 4654"/>
                <a:gd name="f22" fmla="val 3319"/>
                <a:gd name="f23" fmla="val 5048"/>
                <a:gd name="f24" fmla="val 3084"/>
                <a:gd name="f25" fmla="val 4971"/>
                <a:gd name="f26" fmla="val 2837"/>
                <a:gd name="f27" fmla="val 4915"/>
                <a:gd name="f28" fmla="val 2618"/>
                <a:gd name="f29" fmla="val 4804"/>
                <a:gd name="f30" fmla="val 2306"/>
                <a:gd name="f31" fmla="val 4647"/>
                <a:gd name="f32" fmla="val 2032"/>
                <a:gd name="f33" fmla="val 4431"/>
                <a:gd name="f34" fmla="val 1792"/>
                <a:gd name="f35" fmla="val 4177"/>
                <a:gd name="f36" fmla="val 1556"/>
                <a:gd name="f37" fmla="val 3923"/>
                <a:gd name="f38" fmla="val 1360"/>
                <a:gd name="f39" fmla="val 3639"/>
                <a:gd name="f40" fmla="val 1183"/>
                <a:gd name="f41" fmla="val 3344"/>
                <a:gd name="f42" fmla="val 987"/>
                <a:gd name="f43" fmla="val 3026"/>
                <a:gd name="f44" fmla="val 778"/>
                <a:gd name="f45" fmla="val 2690"/>
                <a:gd name="f46" fmla="val 661"/>
                <a:gd name="f47" fmla="val 2334"/>
                <a:gd name="f48" fmla="val 394"/>
                <a:gd name="f49" fmla="val 1522"/>
                <a:gd name="f50" fmla="val 925"/>
                <a:gd name="f51" fmla="val 624"/>
                <a:gd name="f52" fmla="val 1803"/>
                <a:gd name="f53" fmla="val 548"/>
                <a:gd name="f54" fmla="val 1849"/>
                <a:gd name="f55" fmla="val 545"/>
                <a:gd name="f56" fmla="val 1894"/>
                <a:gd name="f57" fmla="val 1953"/>
                <a:gd name="f58" fmla="val 1"/>
                <a:gd name="f59" fmla="val 1916"/>
                <a:gd name="f60" fmla="val 1878"/>
                <a:gd name="f61" fmla="val 2"/>
                <a:gd name="f62" fmla="val 1840"/>
                <a:gd name="f63" fmla="val 4"/>
                <a:gd name="f64" fmla="val 891"/>
                <a:gd name="f65" fmla="val 55"/>
                <a:gd name="f66" fmla="val 100"/>
                <a:gd name="f67" fmla="val 819"/>
                <a:gd name="f68" fmla="val 35"/>
                <a:gd name="f69" fmla="val 1772"/>
                <a:gd name="f70" fmla="val 2299"/>
                <a:gd name="f71" fmla="val 237"/>
                <a:gd name="f72" fmla="val 2783"/>
                <a:gd name="f73" fmla="val 484"/>
                <a:gd name="f74" fmla="val 3232"/>
                <a:gd name="f75" fmla="val 678"/>
                <a:gd name="f76" fmla="val 3591"/>
                <a:gd name="f77" fmla="val 895"/>
                <a:gd name="f78" fmla="val 3934"/>
                <a:gd name="f79" fmla="val 1151"/>
                <a:gd name="f80" fmla="val 4252"/>
                <a:gd name="f81" fmla="val 1439"/>
                <a:gd name="f82" fmla="val 4612"/>
                <a:gd name="f83" fmla="val 1785"/>
                <a:gd name="f84" fmla="val 4930"/>
                <a:gd name="f85" fmla="val 2187"/>
                <a:gd name="f86" fmla="val 5161"/>
                <a:gd name="f87" fmla="val 2498"/>
                <a:gd name="f88" fmla="val 5338"/>
                <a:gd name="f89" fmla="val 2927"/>
                <a:gd name="f90" fmla="val 5529"/>
                <a:gd name="f91" fmla="val 3321"/>
                <a:gd name="f92" fmla="val 3367"/>
                <a:gd name="f93" fmla="val 3411"/>
                <a:gd name="f94" fmla="val 5526"/>
                <a:gd name="f95" fmla="val 3456"/>
                <a:gd name="f96" fmla="val 5521"/>
                <a:gd name="f97" fmla="val 3502"/>
                <a:gd name="f98" fmla="val 5588"/>
                <a:gd name="f99" fmla="val 3564"/>
                <a:gd name="f100" fmla="val 5616"/>
                <a:gd name="f101" fmla="val 3628"/>
                <a:gd name="f102" fmla="val 3784"/>
                <a:gd name="f103" fmla="val 3951"/>
                <a:gd name="f104" fmla="val 5450"/>
                <a:gd name="f105" fmla="val 5267"/>
                <a:gd name="f106" fmla="val 3838"/>
                <a:gd name="f107" fmla="val 4667"/>
                <a:gd name="f108" fmla="val 4132"/>
                <a:gd name="f109" fmla="val 4078"/>
                <a:gd name="f110" fmla="val 4205"/>
                <a:gd name="f111" fmla="val 3488"/>
                <a:gd name="f112" fmla="val 4276"/>
                <a:gd name="f113" fmla="val 2895"/>
                <a:gd name="f114" fmla="val 4228"/>
                <a:gd name="f115" fmla="val 2275"/>
                <a:gd name="f116" fmla="val 4043"/>
                <a:gd name="f117" fmla="val 1707"/>
                <a:gd name="f118" fmla="val 3739"/>
                <a:gd name="f119" fmla="val 767"/>
                <a:gd name="f120" fmla="val 2975"/>
                <a:gd name="f121" fmla="*/ f0 1 4277"/>
                <a:gd name="f122" fmla="*/ f1 1 5617"/>
                <a:gd name="f123" fmla="val f2"/>
                <a:gd name="f124" fmla="val f3"/>
                <a:gd name="f125" fmla="val f4"/>
                <a:gd name="f126" fmla="+- f125 0 f123"/>
                <a:gd name="f127" fmla="+- f124 0 f123"/>
                <a:gd name="f128" fmla="*/ f127 1 4277"/>
                <a:gd name="f129" fmla="*/ f126 1 5617"/>
                <a:gd name="f130" fmla="*/ f123 1 f128"/>
                <a:gd name="f131" fmla="*/ f124 1 f128"/>
                <a:gd name="f132" fmla="*/ f123 1 f129"/>
                <a:gd name="f133" fmla="*/ f125 1 f129"/>
                <a:gd name="f134" fmla="*/ f130 f121 1"/>
                <a:gd name="f135" fmla="*/ f131 f121 1"/>
                <a:gd name="f136" fmla="*/ f133 f122 1"/>
                <a:gd name="f137" fmla="*/ f132 f1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34" t="f137" r="f135" b="f136"/>
              <a:pathLst>
                <a:path w="4277" h="5617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lnTo>
                    <a:pt x="f22" y="f23"/>
                  </a:lnTo>
                  <a:cubicBezTo>
                    <a:pt x="f24" y="f25"/>
                    <a:pt x="f26" y="f27"/>
                    <a:pt x="f28" y="f29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51"/>
                    <a:pt x="f52" y="f53"/>
                  </a:cubicBezTo>
                  <a:cubicBezTo>
                    <a:pt x="f54" y="f55"/>
                    <a:pt x="f56" y="f6"/>
                    <a:pt x="f5" y="f6"/>
                  </a:cubicBezTo>
                  <a:close/>
                  <a:moveTo>
                    <a:pt x="f57" y="f58"/>
                  </a:moveTo>
                  <a:cubicBezTo>
                    <a:pt x="f59" y="f58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2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0"/>
                  </a:cubicBezTo>
                  <a:cubicBezTo>
                    <a:pt x="f92" y="f90"/>
                    <a:pt x="f93" y="f94"/>
                    <a:pt x="f95" y="f96"/>
                  </a:cubicBezTo>
                  <a:lnTo>
                    <a:pt x="f95" y="f96"/>
                  </a:lnTo>
                  <a:cubicBezTo>
                    <a:pt x="f97" y="f98"/>
                    <a:pt x="f99" y="f100"/>
                    <a:pt x="f101" y="f100"/>
                  </a:cubicBezTo>
                  <a:cubicBezTo>
                    <a:pt x="f102" y="f100"/>
                    <a:pt x="f103" y="f104"/>
                    <a:pt x="f37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58"/>
                    <a:pt x="f57" y="f5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0" name="Google Shape;1929;p23">
              <a:extLst>
                <a:ext uri="{FF2B5EF4-FFF2-40B4-BE49-F238E27FC236}">
                  <a16:creationId xmlns:a16="http://schemas.microsoft.com/office/drawing/2014/main" id="{A1CB51A9-E784-7F23-DDC0-0465A60A28A5}"/>
                </a:ext>
              </a:extLst>
            </p:cNvPr>
            <p:cNvSpPr/>
            <p:nvPr/>
          </p:nvSpPr>
          <p:spPr>
            <a:xfrm rot="6694359">
              <a:off x="1986954" y="2101876"/>
              <a:ext cx="38898" cy="40123"/>
            </a:xfrm>
            <a:custGeom>
              <a:avLst/>
              <a:gdLst>
                <a:gd name="f0" fmla="val 360"/>
                <a:gd name="f1" fmla="val w"/>
                <a:gd name="f2" fmla="val h"/>
                <a:gd name="f3" fmla="val 0"/>
                <a:gd name="f4" fmla="val 1556"/>
                <a:gd name="f5" fmla="val 1605"/>
                <a:gd name="f6" fmla="val 1190"/>
                <a:gd name="f7" fmla="val 500"/>
                <a:gd name="f8" fmla="val 1189"/>
                <a:gd name="f9" fmla="val 504"/>
                <a:gd name="f10" fmla="val 508"/>
                <a:gd name="f11" fmla="val 1188"/>
                <a:gd name="f12" fmla="val 512"/>
                <a:gd name="f13" fmla="val 1196"/>
                <a:gd name="f14" fmla="val 517"/>
                <a:gd name="f15" fmla="val 1194"/>
                <a:gd name="f16" fmla="val 522"/>
                <a:gd name="f17" fmla="val 1192"/>
                <a:gd name="f18" fmla="val 528"/>
                <a:gd name="f19" fmla="val 533"/>
                <a:gd name="f20" fmla="val 1106"/>
                <a:gd name="f21" fmla="val 619"/>
                <a:gd name="f22" fmla="val 1107"/>
                <a:gd name="f23" fmla="val 1105"/>
                <a:gd name="f24" fmla="val 482"/>
                <a:gd name="f25" fmla="val 964"/>
                <a:gd name="f26" fmla="val 487"/>
                <a:gd name="f27" fmla="val 970"/>
                <a:gd name="f28" fmla="val 493"/>
                <a:gd name="f29" fmla="val 975"/>
                <a:gd name="f30" fmla="val 980"/>
                <a:gd name="f31" fmla="val 981"/>
                <a:gd name="f32" fmla="val 499"/>
                <a:gd name="f33" fmla="val 494"/>
                <a:gd name="f34" fmla="val 977"/>
                <a:gd name="f35" fmla="val 652"/>
                <a:gd name="f36" fmla="val 1134"/>
                <a:gd name="f37" fmla="val 657"/>
                <a:gd name="f38" fmla="val 1138"/>
                <a:gd name="f39" fmla="val 662"/>
                <a:gd name="f40" fmla="val 1143"/>
                <a:gd name="f41" fmla="val 665"/>
                <a:gd name="f42" fmla="val 1147"/>
                <a:gd name="f43" fmla="val 668"/>
                <a:gd name="f44" fmla="val 1150"/>
                <a:gd name="f45" fmla="val 671"/>
                <a:gd name="f46" fmla="val 1153"/>
                <a:gd name="f47" fmla="val 656"/>
                <a:gd name="f48" fmla="val 1139"/>
                <a:gd name="f49" fmla="val 651"/>
                <a:gd name="f50" fmla="val 1080"/>
                <a:gd name="f51" fmla="val 1033"/>
                <a:gd name="f52" fmla="val 984"/>
                <a:gd name="f53" fmla="val 8"/>
                <a:gd name="f54" fmla="val 936"/>
                <a:gd name="f55" fmla="val 24"/>
                <a:gd name="f56" fmla="val 758"/>
                <a:gd name="f57" fmla="val 83"/>
                <a:gd name="f58" fmla="val 634"/>
                <a:gd name="f59" fmla="val 217"/>
                <a:gd name="f60" fmla="val 582"/>
                <a:gd name="f61" fmla="val 385"/>
                <a:gd name="f62" fmla="val 523"/>
                <a:gd name="f63" fmla="val 462"/>
                <a:gd name="f64" fmla="val 345"/>
                <a:gd name="f65" fmla="val 400"/>
                <a:gd name="f66" fmla="val 359"/>
                <a:gd name="f67" fmla="val 319"/>
                <a:gd name="f68" fmla="val 352"/>
                <a:gd name="f69" fmla="val 278"/>
                <a:gd name="f70" fmla="val 366"/>
                <a:gd name="f71" fmla="val 124"/>
                <a:gd name="f72" fmla="val 418"/>
                <a:gd name="f73" fmla="val 1"/>
                <a:gd name="f74" fmla="val 558"/>
                <a:gd name="f75" fmla="val 4"/>
                <a:gd name="f76" fmla="val 726"/>
                <a:gd name="f77" fmla="val 7"/>
                <a:gd name="f78" fmla="val 867"/>
                <a:gd name="f79" fmla="val 90"/>
                <a:gd name="f80" fmla="val 973"/>
                <a:gd name="f81" fmla="val 175"/>
                <a:gd name="f82" fmla="val 1075"/>
                <a:gd name="f83" fmla="val 281"/>
                <a:gd name="f84" fmla="val 1199"/>
                <a:gd name="f85" fmla="val 422"/>
                <a:gd name="f86" fmla="val 1302"/>
                <a:gd name="f87" fmla="val 566"/>
                <a:gd name="f88" fmla="val 1373"/>
                <a:gd name="f89" fmla="val 676"/>
                <a:gd name="f90" fmla="val 1428"/>
                <a:gd name="f91" fmla="val 785"/>
                <a:gd name="f92" fmla="val 1449"/>
                <a:gd name="f93" fmla="val 905"/>
                <a:gd name="f94" fmla="val 1463"/>
                <a:gd name="f95" fmla="val 918"/>
                <a:gd name="f96" fmla="val 1464"/>
                <a:gd name="f97" fmla="val 931"/>
                <a:gd name="f98" fmla="val 1465"/>
                <a:gd name="f99" fmla="val 944"/>
                <a:gd name="f100" fmla="val 971"/>
                <a:gd name="f101" fmla="val 1000"/>
                <a:gd name="f102" fmla="val 1462"/>
                <a:gd name="f103" fmla="val 1028"/>
                <a:gd name="f104" fmla="val 1456"/>
                <a:gd name="f105" fmla="val 1467"/>
                <a:gd name="f106" fmla="val 1037"/>
                <a:gd name="f107" fmla="val 1479"/>
                <a:gd name="f108" fmla="val 1042"/>
                <a:gd name="f109" fmla="val 1490"/>
                <a:gd name="f110" fmla="val 1076"/>
                <a:gd name="f111" fmla="val 1566"/>
                <a:gd name="f112" fmla="val 1172"/>
                <a:gd name="f113" fmla="val 1604"/>
                <a:gd name="f114" fmla="val 1253"/>
                <a:gd name="f115" fmla="val 1263"/>
                <a:gd name="f116" fmla="val 1273"/>
                <a:gd name="f117" fmla="val 1282"/>
                <a:gd name="f118" fmla="val 1603"/>
                <a:gd name="f119" fmla="val 1381"/>
                <a:gd name="f120" fmla="val 1589"/>
                <a:gd name="f121" fmla="val 1443"/>
                <a:gd name="f122" fmla="val 1524"/>
                <a:gd name="f123" fmla="val 1478"/>
                <a:gd name="f124" fmla="val 1432"/>
                <a:gd name="f125" fmla="val 1494"/>
                <a:gd name="f126" fmla="val 1390"/>
                <a:gd name="f127" fmla="val 1508"/>
                <a:gd name="f128" fmla="val 1356"/>
                <a:gd name="f129" fmla="val 1515"/>
                <a:gd name="f130" fmla="val 1311"/>
                <a:gd name="f131" fmla="val 1522"/>
                <a:gd name="f132" fmla="val 1270"/>
                <a:gd name="f133" fmla="val 1532"/>
                <a:gd name="f134" fmla="val 1229"/>
                <a:gd name="f135" fmla="val 1539"/>
                <a:gd name="f136" fmla="val 1079"/>
                <a:gd name="f137" fmla="val 1549"/>
                <a:gd name="f138" fmla="val 1546"/>
                <a:gd name="f139" fmla="val 862"/>
                <a:gd name="f140" fmla="val 777"/>
                <a:gd name="f141" fmla="val 1543"/>
                <a:gd name="f142" fmla="val 688"/>
                <a:gd name="f143" fmla="val 603"/>
                <a:gd name="f144" fmla="val 510"/>
                <a:gd name="f145" fmla="val 410"/>
                <a:gd name="f146" fmla="val 321"/>
                <a:gd name="f147" fmla="val 1452"/>
                <a:gd name="f148" fmla="val 128"/>
                <a:gd name="f149" fmla="val 1275"/>
                <a:gd name="f150" fmla="*/ f1 1 1556"/>
                <a:gd name="f151" fmla="*/ f2 1 1605"/>
                <a:gd name="f152" fmla="val f3"/>
                <a:gd name="f153" fmla="val f4"/>
                <a:gd name="f154" fmla="val f5"/>
                <a:gd name="f155" fmla="+- f154 0 f152"/>
                <a:gd name="f156" fmla="+- f153 0 f152"/>
                <a:gd name="f157" fmla="*/ f156 1 1556"/>
                <a:gd name="f158" fmla="*/ f155 1 1605"/>
                <a:gd name="f159" fmla="*/ f152 1 f157"/>
                <a:gd name="f160" fmla="*/ f153 1 f157"/>
                <a:gd name="f161" fmla="*/ f152 1 f158"/>
                <a:gd name="f162" fmla="*/ f154 1 f158"/>
                <a:gd name="f163" fmla="*/ f159 f150 1"/>
                <a:gd name="f164" fmla="*/ f160 f150 1"/>
                <a:gd name="f165" fmla="*/ f162 f151 1"/>
                <a:gd name="f166" fmla="*/ f161 f1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63" t="f166" r="f164" b="f165"/>
              <a:pathLst>
                <a:path w="1556" h="1605">
                  <a:moveTo>
                    <a:pt x="f6" y="f7"/>
                  </a:moveTo>
                  <a:cubicBezTo>
                    <a:pt x="f8" y="f9"/>
                    <a:pt x="f8" y="f10"/>
                    <a:pt x="f11" y="f12"/>
                  </a:cubicBezTo>
                  <a:lnTo>
                    <a:pt x="f11" y="f12"/>
                  </a:lnTo>
                  <a:cubicBezTo>
                    <a:pt x="f11" y="f10"/>
                    <a:pt x="f8" y="f9"/>
                    <a:pt x="f6" y="f7"/>
                  </a:cubicBezTo>
                  <a:close/>
                  <a:moveTo>
                    <a:pt x="f13" y="f14"/>
                  </a:moveTo>
                  <a:cubicBezTo>
                    <a:pt x="f15" y="f16"/>
                    <a:pt x="f17" y="f18"/>
                    <a:pt x="f6" y="f19"/>
                  </a:cubicBezTo>
                  <a:lnTo>
                    <a:pt x="f6" y="f19"/>
                  </a:lnTo>
                  <a:cubicBezTo>
                    <a:pt x="f17" y="f18"/>
                    <a:pt x="f15" y="f16"/>
                    <a:pt x="f13" y="f14"/>
                  </a:cubicBezTo>
                  <a:close/>
                  <a:moveTo>
                    <a:pt x="f20" y="f21"/>
                  </a:moveTo>
                  <a:cubicBezTo>
                    <a:pt x="f22" y="f21"/>
                    <a:pt x="f22" y="f21"/>
                    <a:pt x="f22" y="f21"/>
                  </a:cubicBezTo>
                  <a:lnTo>
                    <a:pt x="f22" y="f21"/>
                  </a:lnTo>
                  <a:cubicBezTo>
                    <a:pt x="f22" y="f21"/>
                    <a:pt x="f22" y="f21"/>
                    <a:pt x="f22" y="f21"/>
                  </a:cubicBezTo>
                  <a:lnTo>
                    <a:pt x="f22" y="f21"/>
                  </a:lnTo>
                  <a:cubicBezTo>
                    <a:pt x="f20" y="f21"/>
                    <a:pt x="f20" y="f21"/>
                    <a:pt x="f23" y="f21"/>
                  </a:cubicBezTo>
                  <a:lnTo>
                    <a:pt x="f23" y="f21"/>
                  </a:lnTo>
                  <a:cubicBezTo>
                    <a:pt x="f20" y="f21"/>
                    <a:pt x="f20" y="f21"/>
                    <a:pt x="f20" y="f21"/>
                  </a:cubicBezTo>
                  <a:close/>
                  <a:moveTo>
                    <a:pt x="f24" y="f25"/>
                  </a:moveTo>
                  <a:cubicBezTo>
                    <a:pt x="f26" y="f27"/>
                    <a:pt x="f28" y="f29"/>
                    <a:pt x="f7" y="f30"/>
                  </a:cubicBezTo>
                  <a:lnTo>
                    <a:pt x="f7" y="f30"/>
                  </a:lnTo>
                  <a:cubicBezTo>
                    <a:pt x="f7" y="f31"/>
                    <a:pt x="f7" y="f31"/>
                    <a:pt x="f7" y="f31"/>
                  </a:cubicBezTo>
                  <a:cubicBezTo>
                    <a:pt x="f32" y="f31"/>
                    <a:pt x="f33" y="f34"/>
                    <a:pt x="f24" y="f25"/>
                  </a:cubicBezTo>
                  <a:close/>
                  <a:moveTo>
                    <a:pt x="f35" y="f36"/>
                  </a:moveTo>
                  <a:cubicBezTo>
                    <a:pt x="f35" y="f36"/>
                    <a:pt x="f37" y="f38"/>
                    <a:pt x="f39" y="f40"/>
                  </a:cubicBezTo>
                  <a:lnTo>
                    <a:pt x="f39" y="f40"/>
                  </a:lnTo>
                  <a:cubicBezTo>
                    <a:pt x="f41" y="f42"/>
                    <a:pt x="f43" y="f44"/>
                    <a:pt x="f45" y="f46"/>
                  </a:cubicBezTo>
                  <a:lnTo>
                    <a:pt x="f45" y="f46"/>
                  </a:lnTo>
                  <a:cubicBezTo>
                    <a:pt x="f47" y="f48"/>
                    <a:pt x="f49" y="f36"/>
                    <a:pt x="f35" y="f36"/>
                  </a:cubicBezTo>
                  <a:close/>
                  <a:moveTo>
                    <a:pt x="f50" y="f3"/>
                  </a:moveTo>
                  <a:cubicBezTo>
                    <a:pt x="f51" y="f3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lnTo>
                    <a:pt x="f60" y="f61"/>
                  </a:lnTo>
                  <a:cubicBezTo>
                    <a:pt x="f62" y="f0"/>
                    <a:pt x="f63" y="f64"/>
                    <a:pt x="f65" y="f64"/>
                  </a:cubicBezTo>
                  <a:cubicBezTo>
                    <a:pt x="f66" y="f64"/>
                    <a:pt x="f67" y="f68"/>
                    <a:pt x="f69" y="f70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81" y="f82"/>
                  </a:cubicBezTo>
                  <a:cubicBezTo>
                    <a:pt x="f83" y="f84"/>
                    <a:pt x="f85" y="f86"/>
                    <a:pt x="f87" y="f88"/>
                  </a:cubicBezTo>
                  <a:cubicBezTo>
                    <a:pt x="f89" y="f90"/>
                    <a:pt x="f91" y="f92"/>
                    <a:pt x="f93" y="f94"/>
                  </a:cubicBezTo>
                  <a:cubicBezTo>
                    <a:pt x="f95" y="f96"/>
                    <a:pt x="f97" y="f98"/>
                    <a:pt x="f99" y="f98"/>
                  </a:cubicBezTo>
                  <a:cubicBezTo>
                    <a:pt x="f100" y="f98"/>
                    <a:pt x="f101" y="f102"/>
                    <a:pt x="f103" y="f104"/>
                  </a:cubicBezTo>
                  <a:lnTo>
                    <a:pt x="f103" y="f104"/>
                  </a:lnTo>
                  <a:cubicBezTo>
                    <a:pt x="f51" y="f105"/>
                    <a:pt x="f106" y="f107"/>
                    <a:pt x="f108" y="f109"/>
                  </a:cubicBezTo>
                  <a:cubicBezTo>
                    <a:pt x="f110" y="f111"/>
                    <a:pt x="f112" y="f113"/>
                    <a:pt x="f114" y="f113"/>
                  </a:cubicBezTo>
                  <a:cubicBezTo>
                    <a:pt x="f115" y="f113"/>
                    <a:pt x="f116" y="f113"/>
                    <a:pt x="f117" y="f118"/>
                  </a:cubicBezTo>
                  <a:cubicBezTo>
                    <a:pt x="f119" y="f120"/>
                    <a:pt x="f121" y="f122"/>
                    <a:pt x="f123" y="f124"/>
                  </a:cubicBezTo>
                  <a:cubicBezTo>
                    <a:pt x="f125" y="f126"/>
                    <a:pt x="f127" y="f128"/>
                    <a:pt x="f129" y="f130"/>
                  </a:cubicBezTo>
                  <a:cubicBezTo>
                    <a:pt x="f131" y="f132"/>
                    <a:pt x="f133" y="f134"/>
                    <a:pt x="f135" y="f11"/>
                  </a:cubicBezTo>
                  <a:cubicBezTo>
                    <a:pt x="f4" y="f136"/>
                    <a:pt x="f137" y="f80"/>
                    <a:pt x="f138" y="f139"/>
                  </a:cubicBezTo>
                  <a:cubicBezTo>
                    <a:pt x="f138" y="f140"/>
                    <a:pt x="f141" y="f142"/>
                    <a:pt x="f141" y="f143"/>
                  </a:cubicBezTo>
                  <a:cubicBezTo>
                    <a:pt x="f135" y="f144"/>
                    <a:pt x="f138" y="f145"/>
                    <a:pt x="f129" y="f146"/>
                  </a:cubicBezTo>
                  <a:cubicBezTo>
                    <a:pt x="f147" y="f148"/>
                    <a:pt x="f149" y="f3"/>
                    <a:pt x="f50" y="f3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1" name="Google Shape;1930;p23">
              <a:extLst>
                <a:ext uri="{FF2B5EF4-FFF2-40B4-BE49-F238E27FC236}">
                  <a16:creationId xmlns:a16="http://schemas.microsoft.com/office/drawing/2014/main" id="{11E52A62-0ABF-4E55-AB78-56E979FE6396}"/>
                </a:ext>
              </a:extLst>
            </p:cNvPr>
            <p:cNvSpPr/>
            <p:nvPr/>
          </p:nvSpPr>
          <p:spPr>
            <a:xfrm rot="6694359">
              <a:off x="1985394" y="2154312"/>
              <a:ext cx="108456" cy="14853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338"/>
                <a:gd name="f4" fmla="val 5941"/>
                <a:gd name="f5" fmla="val 2235"/>
                <a:gd name="f6" fmla="val 541"/>
                <a:gd name="f7" fmla="val 2312"/>
                <a:gd name="f8" fmla="val 2391"/>
                <a:gd name="f9" fmla="val 548"/>
                <a:gd name="f10" fmla="val 2470"/>
                <a:gd name="f11" fmla="val 562"/>
                <a:gd name="f12" fmla="val 3495"/>
                <a:gd name="f13" fmla="val 744"/>
                <a:gd name="f14" fmla="val 3848"/>
                <a:gd name="f15" fmla="val 1761"/>
                <a:gd name="f16" fmla="val 3759"/>
                <a:gd name="f17" fmla="val 2686"/>
                <a:gd name="f18" fmla="val 3708"/>
                <a:gd name="f19" fmla="val 3244"/>
                <a:gd name="f20" fmla="val 3526"/>
                <a:gd name="f21" fmla="val 3783"/>
                <a:gd name="f22" fmla="val 3242"/>
                <a:gd name="f23" fmla="val 4262"/>
                <a:gd name="f24" fmla="val 3039"/>
                <a:gd name="f25" fmla="val 4605"/>
                <a:gd name="f26" fmla="val 2815"/>
                <a:gd name="f27" fmla="val 4931"/>
                <a:gd name="f28" fmla="val 2744"/>
                <a:gd name="f29" fmla="val 5305"/>
                <a:gd name="f30" fmla="val 2529"/>
                <a:gd name="f31" fmla="val 5165"/>
                <a:gd name="f32" fmla="val 2294"/>
                <a:gd name="f33" fmla="val 5046"/>
                <a:gd name="f34" fmla="val 2097"/>
                <a:gd name="f35" fmla="val 4886"/>
                <a:gd name="f36" fmla="val 1782"/>
                <a:gd name="f37" fmla="val 4629"/>
                <a:gd name="f38" fmla="val 1515"/>
                <a:gd name="f39" fmla="val 4321"/>
                <a:gd name="f40" fmla="val 1303"/>
                <a:gd name="f41" fmla="val 3974"/>
                <a:gd name="f42" fmla="val 919"/>
                <a:gd name="f43" fmla="val 3347"/>
                <a:gd name="f44" fmla="val 583"/>
                <a:gd name="f45" fmla="val 2480"/>
                <a:gd name="f46" fmla="val 784"/>
                <a:gd name="f47" fmla="val 1743"/>
                <a:gd name="f48" fmla="val 966"/>
                <a:gd name="f49" fmla="val 1082"/>
                <a:gd name="f50" fmla="val 1545"/>
                <a:gd name="f51" fmla="val 2246"/>
                <a:gd name="f52" fmla="val 1"/>
                <a:gd name="f53" fmla="val 1463"/>
                <a:gd name="f54" fmla="val 484"/>
                <a:gd name="f55" fmla="val 405"/>
                <a:gd name="f56" fmla="val 1213"/>
                <a:gd name="f57" fmla="val 2072"/>
                <a:gd name="f58" fmla="val 216"/>
                <a:gd name="f59" fmla="val 3029"/>
                <a:gd name="f60" fmla="val 617"/>
                <a:gd name="f61" fmla="val 3851"/>
                <a:gd name="f62" fmla="val 846"/>
                <a:gd name="f63" fmla="val 1169"/>
                <a:gd name="f64" fmla="val 4752"/>
                <a:gd name="f65" fmla="val 1556"/>
                <a:gd name="f66" fmla="val 5102"/>
                <a:gd name="f67" fmla="val 1868"/>
                <a:gd name="f68" fmla="val 5382"/>
                <a:gd name="f69" fmla="val 2306"/>
                <a:gd name="f70" fmla="val 5730"/>
                <a:gd name="f71" fmla="val 2749"/>
                <a:gd name="f72" fmla="val 5794"/>
                <a:gd name="f73" fmla="val 2784"/>
                <a:gd name="f74" fmla="val 5897"/>
                <a:gd name="f75" fmla="val 2866"/>
                <a:gd name="f76" fmla="val 5940"/>
                <a:gd name="f77" fmla="val 2955"/>
                <a:gd name="f78" fmla="val 3095"/>
                <a:gd name="f79" fmla="val 3251"/>
                <a:gd name="f80" fmla="val 5832"/>
                <a:gd name="f81" fmla="val 3269"/>
                <a:gd name="f82" fmla="val 5674"/>
                <a:gd name="f83" fmla="val 3341"/>
                <a:gd name="f84" fmla="val 5094"/>
                <a:gd name="f85" fmla="val 4626"/>
                <a:gd name="f86" fmla="val 3982"/>
                <a:gd name="f87" fmla="val 4101"/>
                <a:gd name="f88" fmla="val 4211"/>
                <a:gd name="f89" fmla="val 3557"/>
                <a:gd name="f90" fmla="val 2961"/>
                <a:gd name="f91" fmla="val 4331"/>
                <a:gd name="f92" fmla="val 2368"/>
                <a:gd name="f93" fmla="val 4314"/>
                <a:gd name="f94" fmla="val 1312"/>
                <a:gd name="f95" fmla="val 3745"/>
                <a:gd name="f96" fmla="val 284"/>
                <a:gd name="f97" fmla="val 2652"/>
                <a:gd name="f98" fmla="val 45"/>
                <a:gd name="f99" fmla="val 2516"/>
                <a:gd name="f100" fmla="val 15"/>
                <a:gd name="f101" fmla="val 2380"/>
                <a:gd name="f102" fmla="*/ f0 1 4338"/>
                <a:gd name="f103" fmla="*/ f1 1 5941"/>
                <a:gd name="f104" fmla="val f2"/>
                <a:gd name="f105" fmla="val f3"/>
                <a:gd name="f106" fmla="val f4"/>
                <a:gd name="f107" fmla="+- f106 0 f104"/>
                <a:gd name="f108" fmla="+- f105 0 f104"/>
                <a:gd name="f109" fmla="*/ f108 1 4338"/>
                <a:gd name="f110" fmla="*/ f107 1 5941"/>
                <a:gd name="f111" fmla="*/ f104 1 f109"/>
                <a:gd name="f112" fmla="*/ f105 1 f109"/>
                <a:gd name="f113" fmla="*/ f104 1 f110"/>
                <a:gd name="f114" fmla="*/ f106 1 f110"/>
                <a:gd name="f115" fmla="*/ f111 f102 1"/>
                <a:gd name="f116" fmla="*/ f112 f102 1"/>
                <a:gd name="f117" fmla="*/ f114 f103 1"/>
                <a:gd name="f118" fmla="*/ f113 f10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5" t="f118" r="f116" b="f117"/>
              <a:pathLst>
                <a:path w="4338" h="5941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lnTo>
                    <a:pt x="f28" y="f29"/>
                  </a:ln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6"/>
                    <a:pt x="f5" y="f6"/>
                  </a:cubicBezTo>
                  <a:close/>
                  <a:moveTo>
                    <a:pt x="f51" y="f52"/>
                  </a:moveTo>
                  <a:cubicBezTo>
                    <a:pt x="f53" y="f52"/>
                    <a:pt x="f13" y="f54"/>
                    <a:pt x="f55" y="f56"/>
                  </a:cubicBezTo>
                  <a:cubicBezTo>
                    <a:pt x="f2" y="f57"/>
                    <a:pt x="f58" y="f59"/>
                    <a:pt x="f60" y="f61"/>
                  </a:cubicBezTo>
                  <a:cubicBezTo>
                    <a:pt x="f62" y="f39"/>
                    <a:pt x="f63" y="f64"/>
                    <a:pt x="f65" y="f66"/>
                  </a:cubicBezTo>
                  <a:cubicBezTo>
                    <a:pt x="f67" y="f68"/>
                    <a:pt x="f69" y="f70"/>
                    <a:pt x="f71" y="f72"/>
                  </a:cubicBezTo>
                  <a:lnTo>
                    <a:pt x="f71" y="f72"/>
                  </a:lnTo>
                  <a:cubicBezTo>
                    <a:pt x="f73" y="f74"/>
                    <a:pt x="f75" y="f76"/>
                    <a:pt x="f77" y="f76"/>
                  </a:cubicBezTo>
                  <a:cubicBezTo>
                    <a:pt x="f78" y="f76"/>
                    <a:pt x="f79" y="f80"/>
                    <a:pt x="f81" y="f82"/>
                  </a:cubicBezTo>
                  <a:cubicBezTo>
                    <a:pt x="f83" y="f84"/>
                    <a:pt x="f16" y="f85"/>
                    <a:pt x="f86" y="f87"/>
                  </a:cubicBezTo>
                  <a:cubicBezTo>
                    <a:pt x="f88" y="f89"/>
                    <a:pt x="f3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52"/>
                    <a:pt x="f51" y="f5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2" name="Google Shape;1931;p23">
              <a:extLst>
                <a:ext uri="{FF2B5EF4-FFF2-40B4-BE49-F238E27FC236}">
                  <a16:creationId xmlns:a16="http://schemas.microsoft.com/office/drawing/2014/main" id="{7B1AC51F-BE0F-A197-7DAC-7EA8739CC3B3}"/>
                </a:ext>
              </a:extLst>
            </p:cNvPr>
            <p:cNvSpPr/>
            <p:nvPr/>
          </p:nvSpPr>
          <p:spPr>
            <a:xfrm rot="6694359">
              <a:off x="1961283" y="2202666"/>
              <a:ext cx="39950" cy="4045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598"/>
                <a:gd name="f4" fmla="val 1618"/>
                <a:gd name="f5" fmla="val 330"/>
                <a:gd name="f6" fmla="val 689"/>
                <a:gd name="f7" fmla="val 331"/>
                <a:gd name="f8" fmla="val 690"/>
                <a:gd name="f9" fmla="val 332"/>
                <a:gd name="f10" fmla="val 333"/>
                <a:gd name="f11" fmla="val 691"/>
                <a:gd name="f12" fmla="val 335"/>
                <a:gd name="f13" fmla="val 692"/>
                <a:gd name="f14" fmla="val 336"/>
                <a:gd name="f15" fmla="val 694"/>
                <a:gd name="f16" fmla="val 338"/>
                <a:gd name="f17" fmla="val 695"/>
                <a:gd name="f18" fmla="val 693"/>
                <a:gd name="f19" fmla="val 341"/>
                <a:gd name="f20" fmla="val 699"/>
                <a:gd name="f21" fmla="val 342"/>
                <a:gd name="f22" fmla="val 344"/>
                <a:gd name="f23" fmla="val 346"/>
                <a:gd name="f24" fmla="val 700"/>
                <a:gd name="f25" fmla="val 348"/>
                <a:gd name="f26" fmla="val 349"/>
                <a:gd name="f27" fmla="val 350"/>
                <a:gd name="f28" fmla="val 345"/>
                <a:gd name="f29" fmla="val 1136"/>
                <a:gd name="f30" fmla="val 1098"/>
                <a:gd name="f31" fmla="val 1058"/>
                <a:gd name="f32" fmla="val 4"/>
                <a:gd name="f33" fmla="val 1019"/>
                <a:gd name="f34" fmla="val 11"/>
                <a:gd name="f35" fmla="val 870"/>
                <a:gd name="f36" fmla="val 35"/>
                <a:gd name="f37" fmla="val 750"/>
                <a:gd name="f38" fmla="val 130"/>
                <a:gd name="f39" fmla="val 672"/>
                <a:gd name="f40" fmla="val 253"/>
                <a:gd name="f41" fmla="val 589"/>
                <a:gd name="f42" fmla="val 192"/>
                <a:gd name="f43" fmla="val 497"/>
                <a:gd name="f44" fmla="val 157"/>
                <a:gd name="f45" fmla="val 395"/>
                <a:gd name="f46" fmla="val 368"/>
                <a:gd name="f47" fmla="val 160"/>
                <a:gd name="f48" fmla="val 313"/>
                <a:gd name="f49" fmla="val 164"/>
                <a:gd name="f50" fmla="val 165"/>
                <a:gd name="f51" fmla="val 189"/>
                <a:gd name="f52" fmla="val 39"/>
                <a:gd name="f53" fmla="val 316"/>
                <a:gd name="f54" fmla="val 22"/>
                <a:gd name="f55" fmla="val 466"/>
                <a:gd name="f56" fmla="val 1"/>
                <a:gd name="f57" fmla="val 596"/>
                <a:gd name="f58" fmla="val 49"/>
                <a:gd name="f59" fmla="val 710"/>
                <a:gd name="f60" fmla="val 108"/>
                <a:gd name="f61" fmla="val 822"/>
                <a:gd name="f62" fmla="val 176"/>
                <a:gd name="f63" fmla="val 966"/>
                <a:gd name="f64" fmla="val 282"/>
                <a:gd name="f65" fmla="val 1104"/>
                <a:gd name="f66" fmla="val 402"/>
                <a:gd name="f67" fmla="val 1210"/>
                <a:gd name="f68" fmla="val 491"/>
                <a:gd name="f69" fmla="val 1285"/>
                <a:gd name="f70" fmla="val 587"/>
                <a:gd name="f71" fmla="val 1333"/>
                <a:gd name="f72" fmla="val 697"/>
                <a:gd name="f73" fmla="val 1377"/>
                <a:gd name="f74" fmla="val 735"/>
                <a:gd name="f75" fmla="val 1393"/>
                <a:gd name="f76" fmla="val 778"/>
                <a:gd name="f77" fmla="val 1401"/>
                <a:gd name="f78" fmla="val 820"/>
                <a:gd name="f79" fmla="val 1404"/>
                <a:gd name="f80" fmla="val 1417"/>
                <a:gd name="f81" fmla="val 825"/>
                <a:gd name="f82" fmla="val 1430"/>
                <a:gd name="f83" fmla="val 827"/>
                <a:gd name="f84" fmla="val 1443"/>
                <a:gd name="f85" fmla="val 843"/>
                <a:gd name="f86" fmla="val 1550"/>
                <a:gd name="f87" fmla="val 956"/>
                <a:gd name="f88" fmla="val 1064"/>
                <a:gd name="f89" fmla="val 1126"/>
                <a:gd name="f90" fmla="val 1186"/>
                <a:gd name="f91" fmla="val 1596"/>
                <a:gd name="f92" fmla="val 1225"/>
                <a:gd name="f93" fmla="val 1546"/>
                <a:gd name="f94" fmla="val 1259"/>
                <a:gd name="f95" fmla="val 1505"/>
                <a:gd name="f96" fmla="val 1296"/>
                <a:gd name="f97" fmla="val 1464"/>
                <a:gd name="f98" fmla="val 1321"/>
                <a:gd name="f99" fmla="val 1412"/>
                <a:gd name="f100" fmla="val 1341"/>
                <a:gd name="f101" fmla="val 1371"/>
                <a:gd name="f102" fmla="val 1358"/>
                <a:gd name="f103" fmla="val 1375"/>
                <a:gd name="f104" fmla="val 1292"/>
                <a:gd name="f105" fmla="val 1424"/>
                <a:gd name="f106" fmla="val 1189"/>
                <a:gd name="f107" fmla="val 1447"/>
                <a:gd name="f108" fmla="val 1083"/>
                <a:gd name="f109" fmla="val 1478"/>
                <a:gd name="f110" fmla="val 974"/>
                <a:gd name="f111" fmla="val 1498"/>
                <a:gd name="f112" fmla="val 888"/>
                <a:gd name="f113" fmla="val 1519"/>
                <a:gd name="f114" fmla="val 798"/>
                <a:gd name="f115" fmla="val 1539"/>
                <a:gd name="f116" fmla="val 713"/>
                <a:gd name="f117" fmla="val 1571"/>
                <a:gd name="f118" fmla="val 607"/>
                <a:gd name="f119" fmla="val 501"/>
                <a:gd name="f120" fmla="val 1581"/>
                <a:gd name="f121" fmla="val 387"/>
                <a:gd name="f122" fmla="val 1563"/>
                <a:gd name="f123" fmla="val 254"/>
                <a:gd name="f124" fmla="val 1492"/>
                <a:gd name="f125" fmla="val 134"/>
                <a:gd name="f126" fmla="val 1372"/>
                <a:gd name="f127" fmla="val 62"/>
                <a:gd name="f128" fmla="val 1297"/>
                <a:gd name="f129" fmla="val 17"/>
                <a:gd name="f130" fmla="val 1218"/>
                <a:gd name="f131" fmla="*/ f0 1 1598"/>
                <a:gd name="f132" fmla="*/ f1 1 1618"/>
                <a:gd name="f133" fmla="val f2"/>
                <a:gd name="f134" fmla="val f3"/>
                <a:gd name="f135" fmla="val f4"/>
                <a:gd name="f136" fmla="+- f135 0 f133"/>
                <a:gd name="f137" fmla="+- f134 0 f133"/>
                <a:gd name="f138" fmla="*/ f137 1 1598"/>
                <a:gd name="f139" fmla="*/ f136 1 1618"/>
                <a:gd name="f140" fmla="*/ f133 1 f138"/>
                <a:gd name="f141" fmla="*/ f134 1 f138"/>
                <a:gd name="f142" fmla="*/ f133 1 f139"/>
                <a:gd name="f143" fmla="*/ f135 1 f139"/>
                <a:gd name="f144" fmla="*/ f140 f131 1"/>
                <a:gd name="f145" fmla="*/ f141 f131 1"/>
                <a:gd name="f146" fmla="*/ f143 f132 1"/>
                <a:gd name="f147" fmla="*/ f142 f1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44" t="f147" r="f145" b="f146"/>
              <a:pathLst>
                <a:path w="1598" h="1618">
                  <a:moveTo>
                    <a:pt x="f5" y="f6"/>
                  </a:moveTo>
                  <a:lnTo>
                    <a:pt x="f5" y="f6"/>
                  </a:lnTo>
                  <a:cubicBezTo>
                    <a:pt x="f7" y="f8"/>
                    <a:pt x="f9" y="f8"/>
                    <a:pt x="f10" y="f11"/>
                  </a:cubicBezTo>
                  <a:lnTo>
                    <a:pt x="f10" y="f11"/>
                  </a:lnTo>
                  <a:cubicBezTo>
                    <a:pt x="f12" y="f13"/>
                    <a:pt x="f14" y="f15"/>
                    <a:pt x="f16" y="f17"/>
                  </a:cubicBezTo>
                  <a:lnTo>
                    <a:pt x="f16" y="f17"/>
                  </a:lnTo>
                  <a:cubicBezTo>
                    <a:pt x="f12" y="f18"/>
                    <a:pt x="f10" y="f11"/>
                    <a:pt x="f5" y="f6"/>
                  </a:cubicBezTo>
                  <a:close/>
                  <a:moveTo>
                    <a:pt x="f19" y="f20"/>
                  </a:moveTo>
                  <a:cubicBezTo>
                    <a:pt x="f19" y="f20"/>
                    <a:pt x="f19" y="f20"/>
                    <a:pt x="f21" y="f20"/>
                  </a:cubicBezTo>
                  <a:lnTo>
                    <a:pt x="f21" y="f20"/>
                  </a:lnTo>
                  <a:cubicBezTo>
                    <a:pt x="f21" y="f20"/>
                    <a:pt x="f21" y="f20"/>
                    <a:pt x="f21" y="f20"/>
                  </a:cubicBezTo>
                  <a:lnTo>
                    <a:pt x="f21" y="f20"/>
                  </a:lnTo>
                  <a:cubicBezTo>
                    <a:pt x="f21" y="f20"/>
                    <a:pt x="f19" y="f20"/>
                    <a:pt x="f19" y="f20"/>
                  </a:cubicBezTo>
                  <a:close/>
                  <a:moveTo>
                    <a:pt x="f22" y="f20"/>
                  </a:moveTo>
                  <a:lnTo>
                    <a:pt x="f22" y="f20"/>
                  </a:lnTo>
                  <a:cubicBezTo>
                    <a:pt x="f23" y="f24"/>
                    <a:pt x="f25" y="f24"/>
                    <a:pt x="f26" y="f24"/>
                  </a:cubicBezTo>
                  <a:lnTo>
                    <a:pt x="f26" y="f24"/>
                  </a:lnTo>
                  <a:cubicBezTo>
                    <a:pt x="f26" y="f24"/>
                    <a:pt x="f27" y="f24"/>
                    <a:pt x="f27" y="f24"/>
                  </a:cubicBezTo>
                  <a:lnTo>
                    <a:pt x="f27" y="f24"/>
                  </a:lnTo>
                  <a:cubicBezTo>
                    <a:pt x="f25" y="f24"/>
                    <a:pt x="f23" y="f24"/>
                    <a:pt x="f28" y="f24"/>
                  </a:cubicBezTo>
                  <a:lnTo>
                    <a:pt x="f28" y="f24"/>
                  </a:lnTo>
                  <a:cubicBezTo>
                    <a:pt x="f28" y="f24"/>
                    <a:pt x="f22" y="f24"/>
                    <a:pt x="f22" y="f20"/>
                  </a:cubicBezTo>
                  <a:close/>
                  <a:moveTo>
                    <a:pt x="f29" y="f2"/>
                  </a:moveTo>
                  <a:cubicBezTo>
                    <a:pt x="f30" y="f2"/>
                    <a:pt x="f31" y="f32"/>
                    <a:pt x="f33" y="f34"/>
                  </a:cubicBezTo>
                  <a:cubicBezTo>
                    <a:pt x="f35" y="f36"/>
                    <a:pt x="f37" y="f38"/>
                    <a:pt x="f39" y="f40"/>
                  </a:cubicBezTo>
                  <a:lnTo>
                    <a:pt x="f39" y="f40"/>
                  </a:lnTo>
                  <a:cubicBezTo>
                    <a:pt x="f41" y="f42"/>
                    <a:pt x="f43" y="f44"/>
                    <a:pt x="f45" y="f44"/>
                  </a:cubicBezTo>
                  <a:cubicBezTo>
                    <a:pt x="f46" y="f44"/>
                    <a:pt x="f19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9"/>
                  </a:cubicBezTo>
                  <a:lnTo>
                    <a:pt x="f78" y="f79"/>
                  </a:lnTo>
                  <a:cubicBezTo>
                    <a:pt x="f61" y="f80"/>
                    <a:pt x="f81" y="f82"/>
                    <a:pt x="f83" y="f84"/>
                  </a:cubicBezTo>
                  <a:cubicBezTo>
                    <a:pt x="f85" y="f86"/>
                    <a:pt x="f87" y="f4"/>
                    <a:pt x="f88" y="f4"/>
                  </a:cubicBezTo>
                  <a:cubicBezTo>
                    <a:pt x="f89" y="f4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71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3" y="f119"/>
                    <a:pt x="f120" y="f121"/>
                  </a:cubicBezTo>
                  <a:cubicBezTo>
                    <a:pt x="f122" y="f123"/>
                    <a:pt x="f124" y="f125"/>
                    <a:pt x="f126" y="f127"/>
                  </a:cubicBezTo>
                  <a:cubicBezTo>
                    <a:pt x="f128" y="f129"/>
                    <a:pt x="f130" y="f2"/>
                    <a:pt x="f29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3" name="Google Shape;1932;p23">
              <a:extLst>
                <a:ext uri="{FF2B5EF4-FFF2-40B4-BE49-F238E27FC236}">
                  <a16:creationId xmlns:a16="http://schemas.microsoft.com/office/drawing/2014/main" id="{392EDE19-DA18-A0F4-2025-B91A87CF8562}"/>
                </a:ext>
              </a:extLst>
            </p:cNvPr>
            <p:cNvSpPr/>
            <p:nvPr/>
          </p:nvSpPr>
          <p:spPr>
            <a:xfrm rot="6694359">
              <a:off x="1913047" y="2235559"/>
              <a:ext cx="112251" cy="14885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490"/>
                <a:gd name="f4" fmla="val 5954"/>
                <a:gd name="f5" fmla="val 2174"/>
                <a:gd name="f6" fmla="val 551"/>
                <a:gd name="f7" fmla="val 2502"/>
                <a:gd name="f8" fmla="val 2835"/>
                <a:gd name="f9" fmla="val 660"/>
                <a:gd name="f10" fmla="val 3118"/>
                <a:gd name="f11" fmla="val 878"/>
                <a:gd name="f12" fmla="val 3790"/>
                <a:gd name="f13" fmla="val 1400"/>
                <a:gd name="f14" fmla="val 3900"/>
                <a:gd name="f15" fmla="val 2293"/>
                <a:gd name="f16" fmla="val 3852"/>
                <a:gd name="f17" fmla="val 3089"/>
                <a:gd name="f18" fmla="val 3824"/>
                <a:gd name="f19" fmla="val 3558"/>
                <a:gd name="f20" fmla="val 3704"/>
                <a:gd name="f21" fmla="val 4027"/>
                <a:gd name="f22" fmla="val 3498"/>
                <a:gd name="f23" fmla="val 4449"/>
                <a:gd name="f24" fmla="val 3362"/>
                <a:gd name="f25" fmla="val 4729"/>
                <a:gd name="f26" fmla="val 3151"/>
                <a:gd name="f27" fmla="val 4974"/>
                <a:gd name="f28" fmla="val 2977"/>
                <a:gd name="f29" fmla="val 5235"/>
                <a:gd name="f30" fmla="val 2834"/>
                <a:gd name="f31" fmla="val 5017"/>
                <a:gd name="f32" fmla="val 2624"/>
                <a:gd name="f33" fmla="val 4845"/>
                <a:gd name="f34" fmla="val 2409"/>
                <a:gd name="f35" fmla="val 4681"/>
                <a:gd name="f36" fmla="val 2046"/>
                <a:gd name="f37" fmla="val 4408"/>
                <a:gd name="f38" fmla="val 1700"/>
                <a:gd name="f39" fmla="val 4137"/>
                <a:gd name="f40" fmla="val 1415"/>
                <a:gd name="f41" fmla="val 3777"/>
                <a:gd name="f42" fmla="val 846"/>
                <a:gd name="f43" fmla="val 3057"/>
                <a:gd name="f44" fmla="val 422"/>
                <a:gd name="f45" fmla="val 1988"/>
                <a:gd name="f46" fmla="val 1011"/>
                <a:gd name="f47" fmla="val 1156"/>
                <a:gd name="f48" fmla="val 1297"/>
                <a:gd name="f49" fmla="val 752"/>
                <a:gd name="f50" fmla="val 1731"/>
                <a:gd name="f51" fmla="val 2151"/>
                <a:gd name="f52" fmla="val 1781"/>
                <a:gd name="f53" fmla="val 1411"/>
                <a:gd name="f54" fmla="val 104"/>
                <a:gd name="f55" fmla="val 1086"/>
                <a:gd name="f56" fmla="val 331"/>
                <a:gd name="f57" fmla="val 185"/>
                <a:gd name="f58" fmla="val 960"/>
                <a:gd name="f59" fmla="val 2091"/>
                <a:gd name="f60" fmla="val 381"/>
                <a:gd name="f61" fmla="val 3078"/>
                <a:gd name="f62" fmla="val 604"/>
                <a:gd name="f63" fmla="val 3657"/>
                <a:gd name="f64" fmla="val 949"/>
                <a:gd name="f65" fmla="val 4185"/>
                <a:gd name="f66" fmla="val 1392"/>
                <a:gd name="f67" fmla="val 4620"/>
                <a:gd name="f68" fmla="val 1809"/>
                <a:gd name="f69" fmla="val 5028"/>
                <a:gd name="f70" fmla="val 2354"/>
                <a:gd name="f71" fmla="val 5295"/>
                <a:gd name="f72" fmla="val 2642"/>
                <a:gd name="f73" fmla="val 5820"/>
                <a:gd name="f74" fmla="val 2694"/>
                <a:gd name="f75" fmla="val 5914"/>
                <a:gd name="f76" fmla="val 2775"/>
                <a:gd name="f77" fmla="val 5953"/>
                <a:gd name="f78" fmla="val 2857"/>
                <a:gd name="f79" fmla="val 2989"/>
                <a:gd name="f80" fmla="val 3123"/>
                <a:gd name="f81" fmla="val 5850"/>
                <a:gd name="f82" fmla="val 3141"/>
                <a:gd name="f83" fmla="val 5705"/>
                <a:gd name="f84" fmla="val 3482"/>
                <a:gd name="f85" fmla="val 5506"/>
                <a:gd name="f86" fmla="val 3732"/>
                <a:gd name="f87" fmla="val 5108"/>
                <a:gd name="f88" fmla="val 3909"/>
                <a:gd name="f89" fmla="val 4781"/>
                <a:gd name="f90" fmla="val 4146"/>
                <a:gd name="f91" fmla="val 4339"/>
                <a:gd name="f92" fmla="val 4297"/>
                <a:gd name="f93" fmla="val 3856"/>
                <a:gd name="f94" fmla="val 4366"/>
                <a:gd name="f95" fmla="val 3359"/>
                <a:gd name="f96" fmla="val 4489"/>
                <a:gd name="f97" fmla="val 2437"/>
                <a:gd name="f98" fmla="val 4376"/>
                <a:gd name="f99" fmla="val 1368"/>
                <a:gd name="f100" fmla="val 3701"/>
                <a:gd name="f101" fmla="val 673"/>
                <a:gd name="f102" fmla="val 3291"/>
                <a:gd name="f103" fmla="val 247"/>
                <a:gd name="f104" fmla="val 2721"/>
                <a:gd name="f105" fmla="*/ f0 1 4490"/>
                <a:gd name="f106" fmla="*/ f1 1 5954"/>
                <a:gd name="f107" fmla="val f2"/>
                <a:gd name="f108" fmla="val f3"/>
                <a:gd name="f109" fmla="val f4"/>
                <a:gd name="f110" fmla="+- f109 0 f107"/>
                <a:gd name="f111" fmla="+- f108 0 f107"/>
                <a:gd name="f112" fmla="*/ f111 1 4490"/>
                <a:gd name="f113" fmla="*/ f110 1 5954"/>
                <a:gd name="f114" fmla="*/ f107 1 f112"/>
                <a:gd name="f115" fmla="*/ f108 1 f112"/>
                <a:gd name="f116" fmla="*/ f107 1 f113"/>
                <a:gd name="f117" fmla="*/ f109 1 f113"/>
                <a:gd name="f118" fmla="*/ f114 f105 1"/>
                <a:gd name="f119" fmla="*/ f115 f105 1"/>
                <a:gd name="f120" fmla="*/ f117 f106 1"/>
                <a:gd name="f121" fmla="*/ f116 f10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8" t="f121" r="f119" b="f120"/>
              <a:pathLst>
                <a:path w="4490" h="5954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lnTo>
                    <a:pt x="f28" y="f29"/>
                  </a:ln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6"/>
                    <a:pt x="f5" y="f6"/>
                  </a:cubicBezTo>
                  <a:close/>
                  <a:moveTo>
                    <a:pt x="f51" y="f2"/>
                  </a:moveTo>
                  <a:cubicBezTo>
                    <a:pt x="f52" y="f2"/>
                    <a:pt x="f53" y="f54"/>
                    <a:pt x="f55" y="f56"/>
                  </a:cubicBezTo>
                  <a:cubicBezTo>
                    <a:pt x="f57" y="f58"/>
                    <a:pt x="f2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7"/>
                  </a:cubicBezTo>
                  <a:cubicBezTo>
                    <a:pt x="f79" y="f77"/>
                    <a:pt x="f80" y="f81"/>
                    <a:pt x="f82" y="f83"/>
                  </a:cubicBezTo>
                  <a:lnTo>
                    <a:pt x="f82" y="f83"/>
                  </a:lnTo>
                  <a:cubicBezTo>
                    <a:pt x="f84" y="f85"/>
                    <a:pt x="f86" y="f87"/>
                    <a:pt x="f88" y="f89"/>
                  </a:cubicBezTo>
                  <a:cubicBezTo>
                    <a:pt x="f90" y="f91"/>
                    <a:pt x="f92" y="f93"/>
                    <a:pt x="f94" y="f95"/>
                  </a:cubicBezTo>
                  <a:cubicBezTo>
                    <a:pt x="f96" y="f97"/>
                    <a:pt x="f98" y="f99"/>
                    <a:pt x="f100" y="f101"/>
                  </a:cubicBezTo>
                  <a:cubicBezTo>
                    <a:pt x="f102" y="f103"/>
                    <a:pt x="f104" y="f2"/>
                    <a:pt x="f51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4" name="Google Shape;1933;p23">
              <a:extLst>
                <a:ext uri="{FF2B5EF4-FFF2-40B4-BE49-F238E27FC236}">
                  <a16:creationId xmlns:a16="http://schemas.microsoft.com/office/drawing/2014/main" id="{1C8A59C0-550C-76E9-6954-5FD0478E7E58}"/>
                </a:ext>
              </a:extLst>
            </p:cNvPr>
            <p:cNvSpPr/>
            <p:nvPr/>
          </p:nvSpPr>
          <p:spPr>
            <a:xfrm rot="6694359">
              <a:off x="1892060" y="2279768"/>
              <a:ext cx="40352" cy="4127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614"/>
                <a:gd name="f4" fmla="val 1651"/>
                <a:gd name="f5" fmla="val 494"/>
                <a:gd name="f6" fmla="val 734"/>
                <a:gd name="f7" fmla="val 495"/>
                <a:gd name="f8" fmla="val 1235"/>
                <a:gd name="f9" fmla="val 1"/>
                <a:gd name="f10" fmla="val 1063"/>
                <a:gd name="f11" fmla="val 946"/>
                <a:gd name="f12" fmla="val 98"/>
                <a:gd name="f13" fmla="val 867"/>
                <a:gd name="f14" fmla="val 229"/>
                <a:gd name="f15" fmla="val 784"/>
                <a:gd name="f16" fmla="val 168"/>
                <a:gd name="f17" fmla="val 685"/>
                <a:gd name="f18" fmla="val 129"/>
                <a:gd name="f19" fmla="val 576"/>
                <a:gd name="f20" fmla="val 121"/>
                <a:gd name="f21" fmla="val 564"/>
                <a:gd name="f22" fmla="val 120"/>
                <a:gd name="f23" fmla="val 552"/>
                <a:gd name="f24" fmla="val 540"/>
                <a:gd name="f25" fmla="val 330"/>
                <a:gd name="f26" fmla="val 127"/>
                <a:gd name="f27" fmla="val 262"/>
                <a:gd name="f28" fmla="val 72"/>
                <a:gd name="f29" fmla="val 464"/>
                <a:gd name="f30" fmla="val 714"/>
                <a:gd name="f31" fmla="val 181"/>
                <a:gd name="f32" fmla="val 902"/>
                <a:gd name="f33" fmla="val 315"/>
                <a:gd name="f34" fmla="val 1087"/>
                <a:gd name="f35" fmla="val 377"/>
                <a:gd name="f36" fmla="val 1169"/>
                <a:gd name="f37" fmla="val 439"/>
                <a:gd name="f38" fmla="val 1255"/>
                <a:gd name="f39" fmla="val 500"/>
                <a:gd name="f40" fmla="val 1340"/>
                <a:gd name="f41" fmla="val 586"/>
                <a:gd name="f42" fmla="val 1451"/>
                <a:gd name="f43" fmla="val 695"/>
                <a:gd name="f44" fmla="val 1549"/>
                <a:gd name="f45" fmla="val 815"/>
                <a:gd name="f46" fmla="val 1618"/>
                <a:gd name="f47" fmla="val 854"/>
                <a:gd name="f48" fmla="val 1640"/>
                <a:gd name="f49" fmla="val 894"/>
                <a:gd name="f50" fmla="val 1650"/>
                <a:gd name="f51" fmla="val 932"/>
                <a:gd name="f52" fmla="val 1078"/>
                <a:gd name="f53" fmla="val 1203"/>
                <a:gd name="f54" fmla="val 1508"/>
                <a:gd name="f55" fmla="val 1165"/>
                <a:gd name="f56" fmla="val 1351"/>
                <a:gd name="f57" fmla="val 1350"/>
                <a:gd name="f58" fmla="val 1164"/>
                <a:gd name="f59" fmla="val 1349"/>
                <a:gd name="f60" fmla="val 1347"/>
                <a:gd name="f61" fmla="val 1329"/>
                <a:gd name="f62" fmla="val 1239"/>
                <a:gd name="f63" fmla="val 1304"/>
                <a:gd name="f64" fmla="val 1268"/>
                <a:gd name="f65" fmla="val 1279"/>
                <a:gd name="f66" fmla="val 1337"/>
                <a:gd name="f67" fmla="val 1220"/>
                <a:gd name="f68" fmla="val 1402"/>
                <a:gd name="f69" fmla="val 1142"/>
                <a:gd name="f70" fmla="val 1446"/>
                <a:gd name="f71" fmla="val 1067"/>
                <a:gd name="f72" fmla="val 1538"/>
                <a:gd name="f73" fmla="val 905"/>
                <a:gd name="f74" fmla="val 1583"/>
                <a:gd name="f75" fmla="val 727"/>
                <a:gd name="f76" fmla="val 1604"/>
                <a:gd name="f77" fmla="val 546"/>
                <a:gd name="f78" fmla="val 456"/>
                <a:gd name="f79" fmla="val 361"/>
                <a:gd name="f80" fmla="val 1593"/>
                <a:gd name="f81" fmla="val 271"/>
                <a:gd name="f82" fmla="val 1552"/>
                <a:gd name="f83" fmla="val 114"/>
                <a:gd name="f84" fmla="val 1240"/>
                <a:gd name="f85" fmla="val 1237"/>
                <a:gd name="f86" fmla="*/ f0 1 1614"/>
                <a:gd name="f87" fmla="*/ f1 1 1651"/>
                <a:gd name="f88" fmla="val f2"/>
                <a:gd name="f89" fmla="val f3"/>
                <a:gd name="f90" fmla="val f4"/>
                <a:gd name="f91" fmla="+- f90 0 f88"/>
                <a:gd name="f92" fmla="+- f89 0 f88"/>
                <a:gd name="f93" fmla="*/ f92 1 1614"/>
                <a:gd name="f94" fmla="*/ f91 1 1651"/>
                <a:gd name="f95" fmla="*/ f88 1 f93"/>
                <a:gd name="f96" fmla="*/ f89 1 f93"/>
                <a:gd name="f97" fmla="*/ f88 1 f94"/>
                <a:gd name="f98" fmla="*/ f90 1 f94"/>
                <a:gd name="f99" fmla="*/ f95 f86 1"/>
                <a:gd name="f100" fmla="*/ f96 f86 1"/>
                <a:gd name="f101" fmla="*/ f98 f87 1"/>
                <a:gd name="f102" fmla="*/ f97 f8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9" t="f102" r="f100" b="f101"/>
              <a:pathLst>
                <a:path w="1614" h="1651">
                  <a:moveTo>
                    <a:pt x="f5" y="f6"/>
                  </a:moveTo>
                  <a:cubicBezTo>
                    <a:pt x="f5" y="f6"/>
                    <a:pt x="f5" y="f6"/>
                    <a:pt x="f7" y="f6"/>
                  </a:cubicBezTo>
                  <a:lnTo>
                    <a:pt x="f7" y="f6"/>
                  </a:lnTo>
                  <a:cubicBezTo>
                    <a:pt x="f7" y="f6"/>
                    <a:pt x="f7" y="f6"/>
                    <a:pt x="f7" y="f6"/>
                  </a:cubicBezTo>
                  <a:lnTo>
                    <a:pt x="f7" y="f6"/>
                  </a:lnTo>
                  <a:cubicBezTo>
                    <a:pt x="f5" y="f6"/>
                    <a:pt x="f5" y="f6"/>
                    <a:pt x="f5" y="f6"/>
                  </a:cubicBezTo>
                  <a:close/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lnTo>
                    <a:pt x="f13" y="f14"/>
                  </a:ln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2"/>
                    <a:pt x="f24" y="f22"/>
                  </a:cubicBezTo>
                  <a:cubicBezTo>
                    <a:pt x="f25" y="f22"/>
                    <a:pt x="f26" y="f27"/>
                    <a:pt x="f28" y="f29"/>
                  </a:cubicBezTo>
                  <a:cubicBezTo>
                    <a:pt x="f2" y="f30"/>
                    <a:pt x="f31" y="f32"/>
                    <a:pt x="f33" y="f34"/>
                  </a:cubicBezTo>
                  <a:cubicBezTo>
                    <a:pt x="f35" y="f36"/>
                    <a:pt x="f37" y="f38"/>
                    <a:pt x="f39" y="f40"/>
                  </a:cubicBezTo>
                  <a:cubicBezTo>
                    <a:pt x="f41" y="f42"/>
                    <a:pt x="f43" y="f44"/>
                    <a:pt x="f45" y="f46"/>
                  </a:cubicBezTo>
                  <a:cubicBezTo>
                    <a:pt x="f47" y="f48"/>
                    <a:pt x="f49" y="f50"/>
                    <a:pt x="f51" y="f50"/>
                  </a:cubicBezTo>
                  <a:cubicBezTo>
                    <a:pt x="f52" y="f50"/>
                    <a:pt x="f53" y="f54"/>
                    <a:pt x="f55" y="f56"/>
                  </a:cubicBezTo>
                  <a:cubicBezTo>
                    <a:pt x="f55" y="f57"/>
                    <a:pt x="f58" y="f59"/>
                    <a:pt x="f58" y="f60"/>
                  </a:cubicBezTo>
                  <a:lnTo>
                    <a:pt x="f58" y="f60"/>
                  </a:lnTo>
                  <a:cubicBezTo>
                    <a:pt x="f53" y="f61"/>
                    <a:pt x="f62" y="f63"/>
                    <a:pt x="f64" y="f65"/>
                  </a:cubicBezTo>
                  <a:cubicBezTo>
                    <a:pt x="f66" y="f67"/>
                    <a:pt x="f68" y="f69"/>
                    <a:pt x="f70" y="f71"/>
                  </a:cubicBezTo>
                  <a:cubicBezTo>
                    <a:pt x="f72" y="f73"/>
                    <a:pt x="f74" y="f75"/>
                    <a:pt x="f76" y="f77"/>
                  </a:cubicBezTo>
                  <a:cubicBezTo>
                    <a:pt x="f3" y="f78"/>
                    <a:pt x="f3" y="f79"/>
                    <a:pt x="f80" y="f81"/>
                  </a:cubicBezTo>
                  <a:cubicBezTo>
                    <a:pt x="f82" y="f83"/>
                    <a:pt x="f68" y="f9"/>
                    <a:pt x="f84" y="f9"/>
                  </a:cubicBezTo>
                  <a:cubicBezTo>
                    <a:pt x="f62" y="f9"/>
                    <a:pt x="f85" y="f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5" name="Google Shape;1934;p23">
              <a:extLst>
                <a:ext uri="{FF2B5EF4-FFF2-40B4-BE49-F238E27FC236}">
                  <a16:creationId xmlns:a16="http://schemas.microsoft.com/office/drawing/2014/main" id="{BA0D1F1B-C2C5-DF58-4BEE-B27515CD59E0}"/>
                </a:ext>
              </a:extLst>
            </p:cNvPr>
            <p:cNvSpPr/>
            <p:nvPr/>
          </p:nvSpPr>
          <p:spPr>
            <a:xfrm rot="6694359">
              <a:off x="1958681" y="2374659"/>
              <a:ext cx="112251" cy="14880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490"/>
                <a:gd name="f4" fmla="val 5952"/>
                <a:gd name="f5" fmla="val 2173"/>
                <a:gd name="f6" fmla="val 550"/>
                <a:gd name="f7" fmla="val 2501"/>
                <a:gd name="f8" fmla="val 2833"/>
                <a:gd name="f9" fmla="val 659"/>
                <a:gd name="f10" fmla="val 3115"/>
                <a:gd name="f11" fmla="val 879"/>
                <a:gd name="f12" fmla="val 3790"/>
                <a:gd name="f13" fmla="val 1400"/>
                <a:gd name="f14" fmla="val 3900"/>
                <a:gd name="f15" fmla="val 2291"/>
                <a:gd name="f16" fmla="val 3852"/>
                <a:gd name="f17" fmla="val 3089"/>
                <a:gd name="f18" fmla="val 3821"/>
                <a:gd name="f19" fmla="val 3555"/>
                <a:gd name="f20" fmla="val 3704"/>
                <a:gd name="f21" fmla="val 4027"/>
                <a:gd name="f22" fmla="val 3498"/>
                <a:gd name="f23" fmla="val 4449"/>
                <a:gd name="f24" fmla="val 3360"/>
                <a:gd name="f25" fmla="val 4727"/>
                <a:gd name="f26" fmla="val 3148"/>
                <a:gd name="f27" fmla="val 4973"/>
                <a:gd name="f28" fmla="val 2975"/>
                <a:gd name="f29" fmla="val 5234"/>
                <a:gd name="f30" fmla="val 2831"/>
                <a:gd name="f31" fmla="val 5015"/>
                <a:gd name="f32" fmla="val 2621"/>
                <a:gd name="f33" fmla="val 4843"/>
                <a:gd name="f34" fmla="val 2406"/>
                <a:gd name="f35" fmla="val 4682"/>
                <a:gd name="f36" fmla="val 2046"/>
                <a:gd name="f37" fmla="val 4408"/>
                <a:gd name="f38" fmla="val 1697"/>
                <a:gd name="f39" fmla="val 4138"/>
                <a:gd name="f40" fmla="val 1416"/>
                <a:gd name="f41" fmla="val 3777"/>
                <a:gd name="f42" fmla="val 846"/>
                <a:gd name="f43" fmla="val 3055"/>
                <a:gd name="f44" fmla="val 422"/>
                <a:gd name="f45" fmla="val 1989"/>
                <a:gd name="f46" fmla="val 1008"/>
                <a:gd name="f47" fmla="val 1157"/>
                <a:gd name="f48" fmla="val 1294"/>
                <a:gd name="f49" fmla="val 752"/>
                <a:gd name="f50" fmla="val 1729"/>
                <a:gd name="f51" fmla="val 2151"/>
                <a:gd name="f52" fmla="val 1780"/>
                <a:gd name="f53" fmla="val 1411"/>
                <a:gd name="f54" fmla="val 104"/>
                <a:gd name="f55" fmla="val 1087"/>
                <a:gd name="f56" fmla="val 331"/>
                <a:gd name="f57" fmla="val 182"/>
                <a:gd name="f58" fmla="val 961"/>
                <a:gd name="f59" fmla="val 2088"/>
                <a:gd name="f60" fmla="val 381"/>
                <a:gd name="f61" fmla="val 3078"/>
                <a:gd name="f62" fmla="val 604"/>
                <a:gd name="f63" fmla="val 3654"/>
                <a:gd name="f64" fmla="val 949"/>
                <a:gd name="f65" fmla="val 4185"/>
                <a:gd name="f66" fmla="val 1392"/>
                <a:gd name="f67" fmla="val 4617"/>
                <a:gd name="f68" fmla="val 1806"/>
                <a:gd name="f69" fmla="val 5025"/>
                <a:gd name="f70" fmla="val 2355"/>
                <a:gd name="f71" fmla="val 5295"/>
                <a:gd name="f72" fmla="val 2642"/>
                <a:gd name="f73" fmla="val 5816"/>
                <a:gd name="f74" fmla="val 2694"/>
                <a:gd name="f75" fmla="val 5911"/>
                <a:gd name="f76" fmla="val 2775"/>
                <a:gd name="f77" fmla="val 5951"/>
                <a:gd name="f78" fmla="val 2858"/>
                <a:gd name="f79" fmla="val 2989"/>
                <a:gd name="f80" fmla="val 3123"/>
                <a:gd name="f81" fmla="val 5849"/>
                <a:gd name="f82" fmla="val 3141"/>
                <a:gd name="f83" fmla="val 5705"/>
                <a:gd name="f84" fmla="val 3482"/>
                <a:gd name="f85" fmla="val 5506"/>
                <a:gd name="f86" fmla="val 3732"/>
                <a:gd name="f87" fmla="val 5109"/>
                <a:gd name="f88" fmla="val 3910"/>
                <a:gd name="f89" fmla="val 4781"/>
                <a:gd name="f90" fmla="val 4146"/>
                <a:gd name="f91" fmla="val 4340"/>
                <a:gd name="f92" fmla="val 4297"/>
                <a:gd name="f93" fmla="val 3856"/>
                <a:gd name="f94" fmla="val 4362"/>
                <a:gd name="f95" fmla="val 4489"/>
                <a:gd name="f96" fmla="val 2435"/>
                <a:gd name="f97" fmla="val 4376"/>
                <a:gd name="f98" fmla="val 1369"/>
                <a:gd name="f99" fmla="val 3701"/>
                <a:gd name="f100" fmla="val 670"/>
                <a:gd name="f101" fmla="val 3292"/>
                <a:gd name="f102" fmla="val 246"/>
                <a:gd name="f103" fmla="val 2720"/>
                <a:gd name="f104" fmla="*/ f0 1 4490"/>
                <a:gd name="f105" fmla="*/ f1 1 5952"/>
                <a:gd name="f106" fmla="val f2"/>
                <a:gd name="f107" fmla="val f3"/>
                <a:gd name="f108" fmla="val f4"/>
                <a:gd name="f109" fmla="+- f108 0 f106"/>
                <a:gd name="f110" fmla="+- f107 0 f106"/>
                <a:gd name="f111" fmla="*/ f110 1 4490"/>
                <a:gd name="f112" fmla="*/ f109 1 5952"/>
                <a:gd name="f113" fmla="*/ f106 1 f111"/>
                <a:gd name="f114" fmla="*/ f107 1 f111"/>
                <a:gd name="f115" fmla="*/ f106 1 f112"/>
                <a:gd name="f116" fmla="*/ f108 1 f112"/>
                <a:gd name="f117" fmla="*/ f113 f104 1"/>
                <a:gd name="f118" fmla="*/ f114 f104 1"/>
                <a:gd name="f119" fmla="*/ f116 f105 1"/>
                <a:gd name="f120" fmla="*/ f115 f10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7" t="f120" r="f118" b="f119"/>
              <a:pathLst>
                <a:path w="4490" h="5952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lnTo>
                    <a:pt x="f28" y="f29"/>
                  </a:ln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6"/>
                    <a:pt x="f5" y="f6"/>
                  </a:cubicBezTo>
                  <a:close/>
                  <a:moveTo>
                    <a:pt x="f51" y="f2"/>
                  </a:moveTo>
                  <a:cubicBezTo>
                    <a:pt x="f52" y="f2"/>
                    <a:pt x="f53" y="f54"/>
                    <a:pt x="f55" y="f56"/>
                  </a:cubicBezTo>
                  <a:cubicBezTo>
                    <a:pt x="f57" y="f58"/>
                    <a:pt x="f2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7"/>
                  </a:cubicBezTo>
                  <a:cubicBezTo>
                    <a:pt x="f79" y="f77"/>
                    <a:pt x="f80" y="f81"/>
                    <a:pt x="f82" y="f83"/>
                  </a:cubicBezTo>
                  <a:lnTo>
                    <a:pt x="f82" y="f83"/>
                  </a:lnTo>
                  <a:cubicBezTo>
                    <a:pt x="f84" y="f85"/>
                    <a:pt x="f86" y="f87"/>
                    <a:pt x="f88" y="f89"/>
                  </a:cubicBezTo>
                  <a:cubicBezTo>
                    <a:pt x="f90" y="f91"/>
                    <a:pt x="f92" y="f93"/>
                    <a:pt x="f94" y="f24"/>
                  </a:cubicBezTo>
                  <a:cubicBezTo>
                    <a:pt x="f95" y="f96"/>
                    <a:pt x="f97" y="f98"/>
                    <a:pt x="f99" y="f100"/>
                  </a:cubicBezTo>
                  <a:cubicBezTo>
                    <a:pt x="f101" y="f102"/>
                    <a:pt x="f103" y="f2"/>
                    <a:pt x="f51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6" name="Google Shape;1935;p23">
              <a:extLst>
                <a:ext uri="{FF2B5EF4-FFF2-40B4-BE49-F238E27FC236}">
                  <a16:creationId xmlns:a16="http://schemas.microsoft.com/office/drawing/2014/main" id="{4D952229-DCE5-BE87-1933-A0E4E7696892}"/>
                </a:ext>
              </a:extLst>
            </p:cNvPr>
            <p:cNvSpPr/>
            <p:nvPr/>
          </p:nvSpPr>
          <p:spPr>
            <a:xfrm rot="6694359">
              <a:off x="1937698" y="2418822"/>
              <a:ext cx="40352" cy="4133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614"/>
                <a:gd name="f4" fmla="val 1653"/>
                <a:gd name="f5" fmla="val 465"/>
                <a:gd name="f6" fmla="val 703"/>
                <a:gd name="f7" fmla="val 468"/>
                <a:gd name="f8" fmla="val 705"/>
                <a:gd name="f9" fmla="val 473"/>
                <a:gd name="f10" fmla="val 709"/>
                <a:gd name="f11" fmla="val 474"/>
                <a:gd name="f12" fmla="val 710"/>
                <a:gd name="f13" fmla="val 475"/>
                <a:gd name="f14" fmla="val 711"/>
                <a:gd name="f15" fmla="val 476"/>
                <a:gd name="f16" fmla="val 712"/>
                <a:gd name="f17" fmla="val 469"/>
                <a:gd name="f18" fmla="val 706"/>
                <a:gd name="f19" fmla="val 1270"/>
                <a:gd name="f20" fmla="val 738"/>
                <a:gd name="f21" fmla="val 743"/>
                <a:gd name="f22" fmla="val 1269"/>
                <a:gd name="f23" fmla="val 752"/>
                <a:gd name="f24" fmla="val 1268"/>
                <a:gd name="f25" fmla="val 764"/>
                <a:gd name="f26" fmla="val 754"/>
                <a:gd name="f27" fmla="val 749"/>
                <a:gd name="f28" fmla="val 745"/>
                <a:gd name="f29" fmla="val 742"/>
                <a:gd name="f30" fmla="val 741"/>
                <a:gd name="f31" fmla="val 739"/>
                <a:gd name="f32" fmla="val 1235"/>
                <a:gd name="f33" fmla="val 1063"/>
                <a:gd name="f34" fmla="val 946"/>
                <a:gd name="f35" fmla="val 99"/>
                <a:gd name="f36" fmla="val 868"/>
                <a:gd name="f37" fmla="val 230"/>
                <a:gd name="f38" fmla="val 784"/>
                <a:gd name="f39" fmla="val 170"/>
                <a:gd name="f40" fmla="val 685"/>
                <a:gd name="f41" fmla="val 132"/>
                <a:gd name="f42" fmla="val 576"/>
                <a:gd name="f43" fmla="val 123"/>
                <a:gd name="f44" fmla="val 564"/>
                <a:gd name="f45" fmla="val 552"/>
                <a:gd name="f46" fmla="val 122"/>
                <a:gd name="f47" fmla="val 540"/>
                <a:gd name="f48" fmla="val 330"/>
                <a:gd name="f49" fmla="val 127"/>
                <a:gd name="f50" fmla="val 262"/>
                <a:gd name="f51" fmla="val 69"/>
                <a:gd name="f52" fmla="val 466"/>
                <a:gd name="f53" fmla="val 1"/>
                <a:gd name="f54" fmla="val 713"/>
                <a:gd name="f55" fmla="val 178"/>
                <a:gd name="f56" fmla="val 905"/>
                <a:gd name="f57" fmla="val 312"/>
                <a:gd name="f58" fmla="val 1086"/>
                <a:gd name="f59" fmla="val 377"/>
                <a:gd name="f60" fmla="val 1172"/>
                <a:gd name="f61" fmla="val 436"/>
                <a:gd name="f62" fmla="val 1257"/>
                <a:gd name="f63" fmla="val 501"/>
                <a:gd name="f64" fmla="val 1340"/>
                <a:gd name="f65" fmla="val 583"/>
                <a:gd name="f66" fmla="val 1453"/>
                <a:gd name="f67" fmla="val 695"/>
                <a:gd name="f68" fmla="val 1552"/>
                <a:gd name="f69" fmla="val 815"/>
                <a:gd name="f70" fmla="val 1621"/>
                <a:gd name="f71" fmla="val 853"/>
                <a:gd name="f72" fmla="val 1643"/>
                <a:gd name="f73" fmla="val 893"/>
                <a:gd name="f74" fmla="val 931"/>
                <a:gd name="f75" fmla="val 1076"/>
                <a:gd name="f76" fmla="val 1203"/>
                <a:gd name="f77" fmla="val 1510"/>
                <a:gd name="f78" fmla="val 1165"/>
                <a:gd name="f79" fmla="val 1350"/>
                <a:gd name="f80" fmla="val 1349"/>
                <a:gd name="f81" fmla="val 1164"/>
                <a:gd name="f82" fmla="val 1348"/>
                <a:gd name="f83" fmla="val 1204"/>
                <a:gd name="f84" fmla="val 1329"/>
                <a:gd name="f85" fmla="val 1240"/>
                <a:gd name="f86" fmla="val 1304"/>
                <a:gd name="f87" fmla="val 1278"/>
                <a:gd name="f88" fmla="val 1333"/>
                <a:gd name="f89" fmla="val 1220"/>
                <a:gd name="f90" fmla="val 1402"/>
                <a:gd name="f91" fmla="val 1145"/>
                <a:gd name="f92" fmla="val 1446"/>
                <a:gd name="f93" fmla="val 1069"/>
                <a:gd name="f94" fmla="val 1538"/>
                <a:gd name="f95" fmla="val 908"/>
                <a:gd name="f96" fmla="val 1584"/>
                <a:gd name="f97" fmla="val 729"/>
                <a:gd name="f98" fmla="val 1604"/>
                <a:gd name="f99" fmla="val 549"/>
                <a:gd name="f100" fmla="val 456"/>
                <a:gd name="f101" fmla="val 359"/>
                <a:gd name="f102" fmla="val 1593"/>
                <a:gd name="f103" fmla="val 271"/>
                <a:gd name="f104" fmla="val 113"/>
                <a:gd name="f105" fmla="val 3"/>
                <a:gd name="f106" fmla="val 1241"/>
                <a:gd name="f107" fmla="val 1239"/>
                <a:gd name="f108" fmla="val 1237"/>
                <a:gd name="f109" fmla="*/ f0 1 1614"/>
                <a:gd name="f110" fmla="*/ f1 1 1653"/>
                <a:gd name="f111" fmla="val f2"/>
                <a:gd name="f112" fmla="val f3"/>
                <a:gd name="f113" fmla="val f4"/>
                <a:gd name="f114" fmla="+- f113 0 f111"/>
                <a:gd name="f115" fmla="+- f112 0 f111"/>
                <a:gd name="f116" fmla="*/ f115 1 1614"/>
                <a:gd name="f117" fmla="*/ f114 1 1653"/>
                <a:gd name="f118" fmla="*/ f111 1 f116"/>
                <a:gd name="f119" fmla="*/ f112 1 f116"/>
                <a:gd name="f120" fmla="*/ f111 1 f117"/>
                <a:gd name="f121" fmla="*/ f113 1 f117"/>
                <a:gd name="f122" fmla="*/ f118 f109 1"/>
                <a:gd name="f123" fmla="*/ f119 f109 1"/>
                <a:gd name="f124" fmla="*/ f121 f110 1"/>
                <a:gd name="f125" fmla="*/ f120 f1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22" t="f125" r="f123" b="f124"/>
              <a:pathLst>
                <a:path w="1614" h="1653">
                  <a:moveTo>
                    <a:pt x="f5" y="f6"/>
                  </a:moveTo>
                  <a:cubicBezTo>
                    <a:pt x="f5" y="f6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lnTo>
                    <a:pt x="f15" y="f16"/>
                  </a:lnTo>
                  <a:cubicBezTo>
                    <a:pt x="f17" y="f18"/>
                    <a:pt x="f5" y="f6"/>
                    <a:pt x="f5" y="f6"/>
                  </a:cubicBezTo>
                  <a:close/>
                  <a:moveTo>
                    <a:pt x="f19" y="f20"/>
                  </a:moveTo>
                  <a:cubicBezTo>
                    <a:pt x="f19" y="f21"/>
                    <a:pt x="f22" y="f23"/>
                    <a:pt x="f24" y="f25"/>
                  </a:cubicBezTo>
                  <a:lnTo>
                    <a:pt x="f24" y="f26"/>
                  </a:lnTo>
                  <a:cubicBezTo>
                    <a:pt x="f24" y="f27"/>
                    <a:pt x="f22" y="f28"/>
                    <a:pt x="f22" y="f29"/>
                  </a:cubicBezTo>
                  <a:lnTo>
                    <a:pt x="f22" y="f29"/>
                  </a:lnTo>
                  <a:cubicBezTo>
                    <a:pt x="f22" y="f30"/>
                    <a:pt x="f19" y="f31"/>
                    <a:pt x="f19" y="f20"/>
                  </a:cubicBezTo>
                  <a:close/>
                  <a:moveTo>
                    <a:pt x="f32" y="f2"/>
                  </a:moveTo>
                  <a:cubicBezTo>
                    <a:pt x="f33" y="f2"/>
                    <a:pt x="f34" y="f35"/>
                    <a:pt x="f36" y="f37"/>
                  </a:cubicBezTo>
                  <a:lnTo>
                    <a:pt x="f36" y="f37"/>
                  </a:lnTo>
                  <a:cubicBezTo>
                    <a:pt x="f38" y="f39"/>
                    <a:pt x="f40" y="f41"/>
                    <a:pt x="f42" y="f43"/>
                  </a:cubicBezTo>
                  <a:cubicBezTo>
                    <a:pt x="f44" y="f43"/>
                    <a:pt x="f45" y="f46"/>
                    <a:pt x="f47" y="f46"/>
                  </a:cubicBezTo>
                  <a:cubicBezTo>
                    <a:pt x="f48" y="f46"/>
                    <a:pt x="f49" y="f50"/>
                    <a:pt x="f51" y="f52"/>
                  </a:cubicBezTo>
                  <a:cubicBezTo>
                    <a:pt x="f53" y="f54"/>
                    <a:pt x="f55" y="f56"/>
                    <a:pt x="f57" y="f58"/>
                  </a:cubicBezTo>
                  <a:cubicBezTo>
                    <a:pt x="f59" y="f60"/>
                    <a:pt x="f61" y="f62"/>
                    <a:pt x="f63" y="f64"/>
                  </a:cubicBezTo>
                  <a:cubicBezTo>
                    <a:pt x="f65" y="f66"/>
                    <a:pt x="f67" y="f68"/>
                    <a:pt x="f69" y="f70"/>
                  </a:cubicBezTo>
                  <a:cubicBezTo>
                    <a:pt x="f71" y="f72"/>
                    <a:pt x="f73" y="f4"/>
                    <a:pt x="f74" y="f4"/>
                  </a:cubicBezTo>
                  <a:cubicBezTo>
                    <a:pt x="f75" y="f4"/>
                    <a:pt x="f76" y="f77"/>
                    <a:pt x="f78" y="f79"/>
                  </a:cubicBezTo>
                  <a:cubicBezTo>
                    <a:pt x="f78" y="f79"/>
                    <a:pt x="f78" y="f80"/>
                    <a:pt x="f81" y="f82"/>
                  </a:cubicBezTo>
                  <a:lnTo>
                    <a:pt x="f81" y="f82"/>
                  </a:lnTo>
                  <a:cubicBezTo>
                    <a:pt x="f83" y="f84"/>
                    <a:pt x="f85" y="f86"/>
                    <a:pt x="f24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3" y="f100"/>
                    <a:pt x="f3" y="f101"/>
                    <a:pt x="f102" y="f103"/>
                  </a:cubicBezTo>
                  <a:cubicBezTo>
                    <a:pt x="f68" y="f104"/>
                    <a:pt x="f90" y="f105"/>
                    <a:pt x="f106" y="f2"/>
                  </a:cubicBezTo>
                  <a:cubicBezTo>
                    <a:pt x="f107" y="f2"/>
                    <a:pt x="f108" y="f2"/>
                    <a:pt x="f32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7" name="Google Shape;1936;p23">
              <a:extLst>
                <a:ext uri="{FF2B5EF4-FFF2-40B4-BE49-F238E27FC236}">
                  <a16:creationId xmlns:a16="http://schemas.microsoft.com/office/drawing/2014/main" id="{D635F93D-3CA0-348B-A593-C4AE1217A51C}"/>
                </a:ext>
              </a:extLst>
            </p:cNvPr>
            <p:cNvSpPr/>
            <p:nvPr/>
          </p:nvSpPr>
          <p:spPr>
            <a:xfrm rot="6694359">
              <a:off x="1833167" y="2588614"/>
              <a:ext cx="110276" cy="15040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411"/>
                <a:gd name="f4" fmla="val 6016"/>
                <a:gd name="f5" fmla="val 2113"/>
                <a:gd name="f6" fmla="val 554"/>
                <a:gd name="f7" fmla="val 2581"/>
                <a:gd name="f8" fmla="val 3042"/>
                <a:gd name="f9" fmla="val 788"/>
                <a:gd name="f10" fmla="val 3345"/>
                <a:gd name="f11" fmla="val 1197"/>
                <a:gd name="f12" fmla="val 3832"/>
                <a:gd name="f13" fmla="val 1851"/>
                <a:gd name="f14" fmla="val 3735"/>
                <a:gd name="f15" fmla="val 2739"/>
                <a:gd name="f16" fmla="val 3519"/>
                <a:gd name="f17" fmla="val 3479"/>
                <a:gd name="f18" fmla="val 3396"/>
                <a:gd name="f19" fmla="val 3907"/>
                <a:gd name="f20" fmla="val 3198"/>
                <a:gd name="f21" fmla="val 4315"/>
                <a:gd name="f22" fmla="val 2927"/>
                <a:gd name="f23" fmla="val 4668"/>
                <a:gd name="f24" fmla="val 2736"/>
                <a:gd name="f25" fmla="val 4918"/>
                <a:gd name="f26" fmla="val 2478"/>
                <a:gd name="f27" fmla="val 5116"/>
                <a:gd name="f28" fmla="val 2254"/>
                <a:gd name="f29" fmla="val 5337"/>
                <a:gd name="f30" fmla="val 2154"/>
                <a:gd name="f31" fmla="val 5081"/>
                <a:gd name="f32" fmla="val 1974"/>
                <a:gd name="f33" fmla="val 4859"/>
                <a:gd name="f34" fmla="val 1782"/>
                <a:gd name="f35" fmla="val 4647"/>
                <a:gd name="f36" fmla="val 1460"/>
                <a:gd name="f37" fmla="val 4288"/>
                <a:gd name="f38" fmla="val 1169"/>
                <a:gd name="f39" fmla="val 3924"/>
                <a:gd name="f40" fmla="val 963"/>
                <a:gd name="f41" fmla="val 3483"/>
                <a:gd name="f42" fmla="val 573"/>
                <a:gd name="f43" fmla="val 2640"/>
                <a:gd name="f44" fmla="val 429"/>
                <a:gd name="f45" fmla="val 1498"/>
                <a:gd name="f46" fmla="val 1248"/>
                <a:gd name="f47" fmla="val 858"/>
                <a:gd name="f48" fmla="val 1512"/>
                <a:gd name="f49" fmla="val 650"/>
                <a:gd name="f50" fmla="val 1814"/>
                <a:gd name="f51" fmla="val 2114"/>
                <a:gd name="f52" fmla="val 1944"/>
                <a:gd name="f53" fmla="val 1772"/>
                <a:gd name="f54" fmla="val 24"/>
                <a:gd name="f55" fmla="val 1601"/>
                <a:gd name="f56" fmla="val 73"/>
                <a:gd name="f57" fmla="val 518"/>
                <a:gd name="f58" fmla="val 392"/>
                <a:gd name="f59" fmla="val 1"/>
                <a:gd name="f60" fmla="val 1471"/>
                <a:gd name="f61" fmla="val 121"/>
                <a:gd name="f62" fmla="val 2540"/>
                <a:gd name="f63" fmla="val 193"/>
                <a:gd name="f64" fmla="val 3164"/>
                <a:gd name="f65" fmla="val 419"/>
                <a:gd name="f66" fmla="val 3777"/>
                <a:gd name="f67" fmla="val 758"/>
                <a:gd name="f68" fmla="val 4308"/>
                <a:gd name="f69" fmla="val 1087"/>
                <a:gd name="f70" fmla="val 4826"/>
                <a:gd name="f71" fmla="val 1618"/>
                <a:gd name="f72" fmla="val 5226"/>
                <a:gd name="f73" fmla="val 1806"/>
                <a:gd name="f74" fmla="val 5826"/>
                <a:gd name="f75" fmla="val 1847"/>
                <a:gd name="f76" fmla="val 5954"/>
                <a:gd name="f77" fmla="val 1961"/>
                <a:gd name="f78" fmla="val 6015"/>
                <a:gd name="f79" fmla="val 2074"/>
                <a:gd name="f80" fmla="val 2189"/>
                <a:gd name="f81" fmla="val 2303"/>
                <a:gd name="f82" fmla="val 5950"/>
                <a:gd name="f83" fmla="val 2331"/>
                <a:gd name="f84" fmla="val 5824"/>
                <a:gd name="f85" fmla="val 2692"/>
                <a:gd name="f86" fmla="val 5699"/>
                <a:gd name="f87" fmla="val 3003"/>
                <a:gd name="f88" fmla="val 5383"/>
                <a:gd name="f89" fmla="val 3235"/>
                <a:gd name="f90" fmla="val 5107"/>
                <a:gd name="f91" fmla="val 3544"/>
                <a:gd name="f92" fmla="val 4740"/>
                <a:gd name="f93" fmla="val 3780"/>
                <a:gd name="f94" fmla="val 4329"/>
                <a:gd name="f95" fmla="val 3951"/>
                <a:gd name="f96" fmla="val 3883"/>
                <a:gd name="f97" fmla="val 4284"/>
                <a:gd name="f98" fmla="val 3023"/>
                <a:gd name="f99" fmla="val 1933"/>
                <a:gd name="f100" fmla="val 3938"/>
                <a:gd name="f101" fmla="val 1108"/>
                <a:gd name="f102" fmla="val 3561"/>
                <a:gd name="f103" fmla="val 450"/>
                <a:gd name="f104" fmla="val 2859"/>
                <a:gd name="f105" fmla="*/ f0 1 4411"/>
                <a:gd name="f106" fmla="*/ f1 1 6016"/>
                <a:gd name="f107" fmla="val f2"/>
                <a:gd name="f108" fmla="val f3"/>
                <a:gd name="f109" fmla="val f4"/>
                <a:gd name="f110" fmla="+- f109 0 f107"/>
                <a:gd name="f111" fmla="+- f108 0 f107"/>
                <a:gd name="f112" fmla="*/ f111 1 4411"/>
                <a:gd name="f113" fmla="*/ f110 1 6016"/>
                <a:gd name="f114" fmla="*/ f107 1 f112"/>
                <a:gd name="f115" fmla="*/ f108 1 f112"/>
                <a:gd name="f116" fmla="*/ f107 1 f113"/>
                <a:gd name="f117" fmla="*/ f109 1 f113"/>
                <a:gd name="f118" fmla="*/ f114 f105 1"/>
                <a:gd name="f119" fmla="*/ f115 f105 1"/>
                <a:gd name="f120" fmla="*/ f117 f106 1"/>
                <a:gd name="f121" fmla="*/ f116 f10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8" t="f121" r="f119" b="f120"/>
              <a:pathLst>
                <a:path w="4411" h="601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lnTo>
                    <a:pt x="f28" y="f29"/>
                  </a:ln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6"/>
                    <a:pt x="f5" y="f6"/>
                  </a:cubicBezTo>
                  <a:close/>
                  <a:moveTo>
                    <a:pt x="f51" y="f2"/>
                  </a:moveTo>
                  <a:cubicBezTo>
                    <a:pt x="f52" y="f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78"/>
                  </a:cubicBezTo>
                  <a:cubicBezTo>
                    <a:pt x="f80" y="f78"/>
                    <a:pt x="f81" y="f82"/>
                    <a:pt x="f83" y="f84"/>
                  </a:cubicBezTo>
                  <a:lnTo>
                    <a:pt x="f83" y="f84"/>
                  </a:lnTo>
                  <a:cubicBezTo>
                    <a:pt x="f85" y="f86"/>
                    <a:pt x="f87" y="f88"/>
                    <a:pt x="f89" y="f90"/>
                  </a:cubicBezTo>
                  <a:cubicBezTo>
                    <a:pt x="f91" y="f92"/>
                    <a:pt x="f93" y="f94"/>
                    <a:pt x="f95" y="f96"/>
                  </a:cubicBezTo>
                  <a:cubicBezTo>
                    <a:pt x="f97" y="f98"/>
                    <a:pt x="f3" y="f99"/>
                    <a:pt x="f100" y="f101"/>
                  </a:cubicBezTo>
                  <a:cubicBezTo>
                    <a:pt x="f102" y="f103"/>
                    <a:pt x="f104" y="f2"/>
                    <a:pt x="f51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8" name="Google Shape;1937;p23">
              <a:extLst>
                <a:ext uri="{FF2B5EF4-FFF2-40B4-BE49-F238E27FC236}">
                  <a16:creationId xmlns:a16="http://schemas.microsoft.com/office/drawing/2014/main" id="{5DAFC46C-FA1B-B2C4-513B-D0C55FDD7001}"/>
                </a:ext>
              </a:extLst>
            </p:cNvPr>
            <p:cNvSpPr/>
            <p:nvPr/>
          </p:nvSpPr>
          <p:spPr>
            <a:xfrm rot="6694359">
              <a:off x="1815408" y="2620147"/>
              <a:ext cx="39831" cy="397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593"/>
                <a:gd name="f4" fmla="val 1590"/>
                <a:gd name="f5" fmla="val 1038"/>
                <a:gd name="f6" fmla="val 376"/>
                <a:gd name="f7" fmla="val 378"/>
                <a:gd name="f8" fmla="val 1037"/>
                <a:gd name="f9" fmla="val 382"/>
                <a:gd name="f10" fmla="val 627"/>
                <a:gd name="f11" fmla="val 432"/>
                <a:gd name="f12" fmla="val 626"/>
                <a:gd name="f13" fmla="val 435"/>
                <a:gd name="f14" fmla="val 438"/>
                <a:gd name="f15" fmla="val 441"/>
                <a:gd name="f16" fmla="val 625"/>
                <a:gd name="f17" fmla="val 440"/>
                <a:gd name="f18" fmla="val 437"/>
                <a:gd name="f19" fmla="val 617"/>
                <a:gd name="f20" fmla="val 619"/>
                <a:gd name="f21" fmla="val 620"/>
                <a:gd name="f22" fmla="val 622"/>
                <a:gd name="f23" fmla="val 445"/>
                <a:gd name="f24" fmla="val 446"/>
                <a:gd name="f25" fmla="val 618"/>
                <a:gd name="f26" fmla="val 399"/>
                <a:gd name="f27" fmla="val 562"/>
                <a:gd name="f28" fmla="val 400"/>
                <a:gd name="f29" fmla="val 404"/>
                <a:gd name="f30" fmla="val 568"/>
                <a:gd name="f31" fmla="val 414"/>
                <a:gd name="f32" fmla="val 585"/>
                <a:gd name="f33" fmla="val 413"/>
                <a:gd name="f34" fmla="val 584"/>
                <a:gd name="f35" fmla="val 406"/>
                <a:gd name="f36" fmla="val 574"/>
                <a:gd name="f37" fmla="val 418"/>
                <a:gd name="f38" fmla="val 597"/>
                <a:gd name="f39" fmla="val 419"/>
                <a:gd name="f40" fmla="val 680"/>
                <a:gd name="f41" fmla="val 681"/>
                <a:gd name="f42" fmla="val 682"/>
                <a:gd name="f43" fmla="val 486"/>
                <a:gd name="f44" fmla="val 256"/>
                <a:gd name="f45" fmla="val 51"/>
                <a:gd name="f46" fmla="val 157"/>
                <a:gd name="f47" fmla="val 21"/>
                <a:gd name="f48" fmla="val 391"/>
                <a:gd name="f49" fmla="val 524"/>
                <a:gd name="f50" fmla="val 44"/>
                <a:gd name="f51" fmla="val 638"/>
                <a:gd name="f52" fmla="val 99"/>
                <a:gd name="f53" fmla="val 758"/>
                <a:gd name="f54" fmla="val 137"/>
                <a:gd name="f55" fmla="val 833"/>
                <a:gd name="f56" fmla="val 174"/>
                <a:gd name="f57" fmla="val 912"/>
                <a:gd name="f58" fmla="val 209"/>
                <a:gd name="f59" fmla="val 990"/>
                <a:gd name="f60" fmla="val 250"/>
                <a:gd name="f61" fmla="val 1076"/>
                <a:gd name="f62" fmla="val 284"/>
                <a:gd name="f63" fmla="val 1172"/>
                <a:gd name="f64" fmla="val 332"/>
                <a:gd name="f65" fmla="val 1254"/>
                <a:gd name="f66" fmla="val 1350"/>
                <a:gd name="f67" fmla="val 465"/>
                <a:gd name="f68" fmla="val 1446"/>
                <a:gd name="f69" fmla="val 548"/>
                <a:gd name="f70" fmla="val 1522"/>
                <a:gd name="f71" fmla="val 596"/>
                <a:gd name="f72" fmla="val 1565"/>
                <a:gd name="f73" fmla="val 654"/>
                <a:gd name="f74" fmla="val 714"/>
                <a:gd name="f75" fmla="val 745"/>
                <a:gd name="f76" fmla="val 777"/>
                <a:gd name="f77" fmla="val 1583"/>
                <a:gd name="f78" fmla="val 808"/>
                <a:gd name="f79" fmla="val 1569"/>
                <a:gd name="f80" fmla="val 891"/>
                <a:gd name="f81" fmla="val 1535"/>
                <a:gd name="f82" fmla="val 956"/>
                <a:gd name="f83" fmla="val 952"/>
                <a:gd name="f84" fmla="val 1354"/>
                <a:gd name="f85" fmla="val 1347"/>
                <a:gd name="f86" fmla="val 1341"/>
                <a:gd name="f87" fmla="val 1334"/>
                <a:gd name="f88" fmla="val 993"/>
                <a:gd name="f89" fmla="val 1324"/>
                <a:gd name="f90" fmla="val 1032"/>
                <a:gd name="f91" fmla="val 1308"/>
                <a:gd name="f92" fmla="val 1065"/>
                <a:gd name="f93" fmla="val 1288"/>
                <a:gd name="f94" fmla="val 1137"/>
                <a:gd name="f95" fmla="val 1247"/>
                <a:gd name="f96" fmla="val 1216"/>
                <a:gd name="f97" fmla="val 1193"/>
                <a:gd name="f98" fmla="val 1271"/>
                <a:gd name="f99" fmla="val 1131"/>
                <a:gd name="f100" fmla="val 1394"/>
                <a:gd name="f101" fmla="val 997"/>
                <a:gd name="f102" fmla="val 1480"/>
                <a:gd name="f103" fmla="val 1538"/>
                <a:gd name="f104" fmla="val 662"/>
                <a:gd name="f105" fmla="val 1566"/>
                <a:gd name="f106" fmla="val 576"/>
                <a:gd name="f107" fmla="val 1586"/>
                <a:gd name="f108" fmla="val 483"/>
                <a:gd name="f109" fmla="val 394"/>
                <a:gd name="f110" fmla="val 227"/>
                <a:gd name="f111" fmla="val 1476"/>
                <a:gd name="f112" fmla="val 79"/>
                <a:gd name="f113" fmla="val 1316"/>
                <a:gd name="f114" fmla="val 34"/>
                <a:gd name="f115" fmla="val 1281"/>
                <a:gd name="f116" fmla="val 24"/>
                <a:gd name="f117" fmla="val 1246"/>
                <a:gd name="f118" fmla="val 19"/>
                <a:gd name="f119" fmla="val 1212"/>
                <a:gd name="f120" fmla="val 1105"/>
                <a:gd name="f121" fmla="val 1004"/>
                <a:gd name="f122" fmla="val 65"/>
                <a:gd name="f123" fmla="val 921"/>
                <a:gd name="f124" fmla="val 908"/>
                <a:gd name="f125" fmla="val 148"/>
                <a:gd name="f126" fmla="val 896"/>
                <a:gd name="f127" fmla="val 160"/>
                <a:gd name="f128" fmla="val 885"/>
                <a:gd name="f129" fmla="val 172"/>
                <a:gd name="f130" fmla="val 784"/>
                <a:gd name="f131" fmla="val 642"/>
                <a:gd name="f132" fmla="val 493"/>
                <a:gd name="f133" fmla="val 491"/>
                <a:gd name="f134" fmla="val 489"/>
                <a:gd name="f135" fmla="*/ f0 1 1593"/>
                <a:gd name="f136" fmla="*/ f1 1 1590"/>
                <a:gd name="f137" fmla="val f2"/>
                <a:gd name="f138" fmla="val f3"/>
                <a:gd name="f139" fmla="val f4"/>
                <a:gd name="f140" fmla="+- f139 0 f137"/>
                <a:gd name="f141" fmla="+- f138 0 f137"/>
                <a:gd name="f142" fmla="*/ f141 1 1593"/>
                <a:gd name="f143" fmla="*/ f140 1 1590"/>
                <a:gd name="f144" fmla="*/ f137 1 f142"/>
                <a:gd name="f145" fmla="*/ f138 1 f142"/>
                <a:gd name="f146" fmla="*/ f137 1 f143"/>
                <a:gd name="f147" fmla="*/ f139 1 f143"/>
                <a:gd name="f148" fmla="*/ f144 f135 1"/>
                <a:gd name="f149" fmla="*/ f145 f135 1"/>
                <a:gd name="f150" fmla="*/ f147 f136 1"/>
                <a:gd name="f151" fmla="*/ f146 f13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48" t="f151" r="f149" b="f150"/>
              <a:pathLst>
                <a:path w="1593" h="1590">
                  <a:moveTo>
                    <a:pt x="f5" y="f6"/>
                  </a:moveTo>
                  <a:cubicBezTo>
                    <a:pt x="f5" y="f6"/>
                    <a:pt x="f5" y="f7"/>
                    <a:pt x="f8" y="f9"/>
                  </a:cubicBezTo>
                  <a:lnTo>
                    <a:pt x="f8" y="f9"/>
                  </a:lnTo>
                  <a:cubicBezTo>
                    <a:pt x="f5" y="f7"/>
                    <a:pt x="f5" y="f6"/>
                    <a:pt x="f5" y="f6"/>
                  </a:cubicBezTo>
                  <a:close/>
                  <a:moveTo>
                    <a:pt x="f10" y="f11"/>
                  </a:moveTo>
                  <a:cubicBezTo>
                    <a:pt x="f12" y="f13"/>
                    <a:pt x="f12" y="f14"/>
                    <a:pt x="f12" y="f15"/>
                  </a:cubicBezTo>
                  <a:lnTo>
                    <a:pt x="f12" y="f15"/>
                  </a:lnTo>
                  <a:cubicBezTo>
                    <a:pt x="f12" y="f15"/>
                    <a:pt x="f16" y="f17"/>
                    <a:pt x="f16" y="f17"/>
                  </a:cubicBezTo>
                  <a:lnTo>
                    <a:pt x="f16" y="f17"/>
                  </a:lnTo>
                  <a:cubicBezTo>
                    <a:pt x="f12" y="f18"/>
                    <a:pt x="f12" y="f13"/>
                    <a:pt x="f10" y="f11"/>
                  </a:cubicBezTo>
                  <a:close/>
                  <a:moveTo>
                    <a:pt x="f19" y="f11"/>
                  </a:moveTo>
                  <a:cubicBezTo>
                    <a:pt x="f20" y="f18"/>
                    <a:pt x="f21" y="f15"/>
                    <a:pt x="f22" y="f23"/>
                  </a:cubicBezTo>
                  <a:lnTo>
                    <a:pt x="f22" y="f23"/>
                  </a:lnTo>
                  <a:cubicBezTo>
                    <a:pt x="f22" y="f23"/>
                    <a:pt x="f22" y="f23"/>
                    <a:pt x="f22" y="f24"/>
                  </a:cubicBezTo>
                  <a:lnTo>
                    <a:pt x="f22" y="f24"/>
                  </a:lnTo>
                  <a:cubicBezTo>
                    <a:pt x="f21" y="f15"/>
                    <a:pt x="f25" y="f18"/>
                    <a:pt x="f19" y="f11"/>
                  </a:cubicBezTo>
                  <a:close/>
                  <a:moveTo>
                    <a:pt x="f26" y="f27"/>
                  </a:moveTo>
                  <a:cubicBezTo>
                    <a:pt x="f28" y="f27"/>
                    <a:pt x="f29" y="f30"/>
                    <a:pt x="f31" y="f32"/>
                  </a:cubicBezTo>
                  <a:lnTo>
                    <a:pt x="f31" y="f32"/>
                  </a:lnTo>
                  <a:cubicBezTo>
                    <a:pt x="f33" y="f34"/>
                    <a:pt x="f33" y="f34"/>
                    <a:pt x="f33" y="f34"/>
                  </a:cubicBezTo>
                  <a:lnTo>
                    <a:pt x="f33" y="f34"/>
                  </a:lnTo>
                  <a:cubicBezTo>
                    <a:pt x="f35" y="f36"/>
                    <a:pt x="f26" y="f27"/>
                    <a:pt x="f26" y="f27"/>
                  </a:cubicBezTo>
                  <a:close/>
                  <a:moveTo>
                    <a:pt x="f37" y="f38"/>
                  </a:moveTo>
                  <a:cubicBezTo>
                    <a:pt x="f37" y="f38"/>
                    <a:pt x="f39" y="f38"/>
                    <a:pt x="f39" y="f38"/>
                  </a:cubicBezTo>
                  <a:lnTo>
                    <a:pt x="f39" y="f38"/>
                  </a:lnTo>
                  <a:cubicBezTo>
                    <a:pt x="f39" y="f38"/>
                    <a:pt x="f39" y="f38"/>
                    <a:pt x="f39" y="f38"/>
                  </a:cubicBezTo>
                  <a:lnTo>
                    <a:pt x="f39" y="f38"/>
                  </a:lnTo>
                  <a:cubicBezTo>
                    <a:pt x="f39" y="f38"/>
                    <a:pt x="f37" y="f38"/>
                    <a:pt x="f37" y="f38"/>
                  </a:cubicBezTo>
                  <a:close/>
                  <a:moveTo>
                    <a:pt x="f17" y="f40"/>
                  </a:moveTo>
                  <a:cubicBezTo>
                    <a:pt x="f17" y="f40"/>
                    <a:pt x="f17" y="f40"/>
                    <a:pt x="f17" y="f40"/>
                  </a:cubicBezTo>
                  <a:lnTo>
                    <a:pt x="f17" y="f40"/>
                  </a:lnTo>
                  <a:cubicBezTo>
                    <a:pt x="f17" y="f41"/>
                    <a:pt x="f17" y="f42"/>
                    <a:pt x="f17" y="f42"/>
                  </a:cubicBezTo>
                  <a:lnTo>
                    <a:pt x="f17" y="f42"/>
                  </a:lnTo>
                  <a:cubicBezTo>
                    <a:pt x="f17" y="f41"/>
                    <a:pt x="f17" y="f41"/>
                    <a:pt x="f17" y="f40"/>
                  </a:cubicBezTo>
                  <a:close/>
                  <a:moveTo>
                    <a:pt x="f43" y="f2"/>
                  </a:moveTo>
                  <a:cubicBezTo>
                    <a:pt x="f44" y="f2"/>
                    <a:pt x="f45" y="f46"/>
                    <a:pt x="f47" y="f48"/>
                  </a:cubicBezTo>
                  <a:cubicBezTo>
                    <a:pt x="f2" y="f49"/>
                    <a:pt x="f50" y="f51"/>
                    <a:pt x="f52" y="f53"/>
                  </a:cubicBezTo>
                  <a:cubicBezTo>
                    <a:pt x="f54" y="f55"/>
                    <a:pt x="f56" y="f57"/>
                    <a:pt x="f58" y="f59"/>
                  </a:cubicBezTo>
                  <a:cubicBezTo>
                    <a:pt x="f60" y="f61"/>
                    <a:pt x="f62" y="f63"/>
                    <a:pt x="f64" y="f65"/>
                  </a:cubicBezTo>
                  <a:cubicBezTo>
                    <a:pt x="f48" y="f66"/>
                    <a:pt x="f67" y="f68"/>
                    <a:pt x="f69" y="f70"/>
                  </a:cubicBezTo>
                  <a:cubicBezTo>
                    <a:pt x="f71" y="f72"/>
                    <a:pt x="f73" y="f4"/>
                    <a:pt x="f74" y="f4"/>
                  </a:cubicBezTo>
                  <a:cubicBezTo>
                    <a:pt x="f75" y="f4"/>
                    <a:pt x="f76" y="f77"/>
                    <a:pt x="f78" y="f79"/>
                  </a:cubicBezTo>
                  <a:cubicBezTo>
                    <a:pt x="f80" y="f81"/>
                    <a:pt x="f82" y="f68"/>
                    <a:pt x="f83" y="f84"/>
                  </a:cubicBezTo>
                  <a:cubicBezTo>
                    <a:pt x="f83" y="f85"/>
                    <a:pt x="f83" y="f86"/>
                    <a:pt x="f83" y="f87"/>
                  </a:cubicBezTo>
                  <a:lnTo>
                    <a:pt x="f83" y="f87"/>
                  </a:ln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55"/>
                    <a:pt x="f103" y="f104"/>
                  </a:cubicBezTo>
                  <a:cubicBezTo>
                    <a:pt x="f105" y="f106"/>
                    <a:pt x="f107" y="f108"/>
                    <a:pt x="f4" y="f109"/>
                  </a:cubicBezTo>
                  <a:cubicBezTo>
                    <a:pt x="f3" y="f110"/>
                    <a:pt x="f111" y="f112"/>
                    <a:pt x="f113" y="f114"/>
                  </a:cubicBezTo>
                  <a:cubicBezTo>
                    <a:pt x="f115" y="f116"/>
                    <a:pt x="f117" y="f118"/>
                    <a:pt x="f119" y="f118"/>
                  </a:cubicBezTo>
                  <a:cubicBezTo>
                    <a:pt x="f120" y="f118"/>
                    <a:pt x="f121" y="f122"/>
                    <a:pt x="f123" y="f54"/>
                  </a:cubicBezTo>
                  <a:cubicBezTo>
                    <a:pt x="f124" y="f125"/>
                    <a:pt x="f126" y="f127"/>
                    <a:pt x="f128" y="f129"/>
                  </a:cubicBezTo>
                  <a:lnTo>
                    <a:pt x="f128" y="f129"/>
                  </a:lnTo>
                  <a:cubicBezTo>
                    <a:pt x="f130" y="f122"/>
                    <a:pt x="f131" y="f2"/>
                    <a:pt x="f132" y="f2"/>
                  </a:cubicBezTo>
                  <a:cubicBezTo>
                    <a:pt x="f133" y="f2"/>
                    <a:pt x="f134" y="f2"/>
                    <a:pt x="f43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9" name="Google Shape;1938;p23">
              <a:extLst>
                <a:ext uri="{FF2B5EF4-FFF2-40B4-BE49-F238E27FC236}">
                  <a16:creationId xmlns:a16="http://schemas.microsoft.com/office/drawing/2014/main" id="{DF1A6250-4BDD-3B4A-4685-13DAAB1DD1EC}"/>
                </a:ext>
              </a:extLst>
            </p:cNvPr>
            <p:cNvSpPr/>
            <p:nvPr/>
          </p:nvSpPr>
          <p:spPr>
            <a:xfrm rot="6694359">
              <a:off x="1469083" y="1910137"/>
              <a:ext cx="483077" cy="26963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9322"/>
                <a:gd name="f4" fmla="val 10785"/>
                <a:gd name="f5" fmla="val 172"/>
                <a:gd name="f6" fmla="val 87"/>
                <a:gd name="f7" fmla="val 94"/>
                <a:gd name="f8" fmla="val 52"/>
                <a:gd name="f9" fmla="val 195"/>
                <a:gd name="f10" fmla="val 1659"/>
                <a:gd name="f11" fmla="val 3396"/>
                <a:gd name="f12" fmla="val 4099"/>
                <a:gd name="f13" fmla="val 6229"/>
                <a:gd name="f14" fmla="val 7261"/>
                <a:gd name="f15" fmla="val 7970"/>
                <a:gd name="f16" fmla="val 10560"/>
                <a:gd name="f17" fmla="val 9788"/>
                <a:gd name="f18" fmla="val 14260"/>
                <a:gd name="f19" fmla="val 10784"/>
                <a:gd name="f20" fmla="val 18017"/>
                <a:gd name="f21" fmla="val 18287"/>
                <a:gd name="f22" fmla="val 18558"/>
                <a:gd name="f23" fmla="val 10779"/>
                <a:gd name="f24" fmla="val 18829"/>
                <a:gd name="f25" fmla="val 10769"/>
                <a:gd name="f26" fmla="val 19310"/>
                <a:gd name="f27" fmla="val 10748"/>
                <a:gd name="f28" fmla="val 10001"/>
                <a:gd name="f29" fmla="val 18851"/>
                <a:gd name="f30" fmla="val 18843"/>
                <a:gd name="f31" fmla="val 18836"/>
                <a:gd name="f32" fmla="val 18487"/>
                <a:gd name="f33" fmla="val 10018"/>
                <a:gd name="f34" fmla="val 18145"/>
                <a:gd name="f35" fmla="val 10026"/>
                <a:gd name="f36" fmla="val 17802"/>
                <a:gd name="f37" fmla="val 14252"/>
                <a:gd name="f38" fmla="val 10684"/>
                <a:gd name="f39" fmla="val 9142"/>
                <a:gd name="f40" fmla="val 7528"/>
                <a:gd name="f41" fmla="val 7514"/>
                <a:gd name="f42" fmla="val 4335"/>
                <a:gd name="f43" fmla="val 5863"/>
                <a:gd name="f44" fmla="val 1984"/>
                <a:gd name="f45" fmla="val 3186"/>
                <a:gd name="f46" fmla="val 275"/>
                <a:gd name="f47" fmla="val 65"/>
                <a:gd name="f48" fmla="val 249"/>
                <a:gd name="f49" fmla="val 19"/>
                <a:gd name="f50" fmla="val 211"/>
                <a:gd name="f51" fmla="*/ f0 1 19322"/>
                <a:gd name="f52" fmla="*/ f1 1 10785"/>
                <a:gd name="f53" fmla="val f2"/>
                <a:gd name="f54" fmla="val f3"/>
                <a:gd name="f55" fmla="val f4"/>
                <a:gd name="f56" fmla="+- f55 0 f53"/>
                <a:gd name="f57" fmla="+- f54 0 f53"/>
                <a:gd name="f58" fmla="*/ f57 1 19322"/>
                <a:gd name="f59" fmla="*/ f56 1 10785"/>
                <a:gd name="f60" fmla="*/ f53 1 f58"/>
                <a:gd name="f61" fmla="*/ f54 1 f58"/>
                <a:gd name="f62" fmla="*/ f53 1 f59"/>
                <a:gd name="f63" fmla="*/ f55 1 f59"/>
                <a:gd name="f64" fmla="*/ f60 f51 1"/>
                <a:gd name="f65" fmla="*/ f61 f51 1"/>
                <a:gd name="f66" fmla="*/ f63 f52 1"/>
                <a:gd name="f67" fmla="*/ f62 f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4" t="f67" r="f65" b="f66"/>
              <a:pathLst>
                <a:path w="19322" h="10785">
                  <a:moveTo>
                    <a:pt x="f5" y="f2"/>
                  </a:moveTo>
                  <a:cubicBezTo>
                    <a:pt x="f6" y="f2"/>
                    <a:pt x="f2" y="f7"/>
                    <a:pt x="f8" y="f9"/>
                  </a:cubicBez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19"/>
                  </a:cubicBezTo>
                  <a:cubicBezTo>
                    <a:pt x="f21" y="f19"/>
                    <a:pt x="f22" y="f23"/>
                    <a:pt x="f24" y="f25"/>
                  </a:cubicBezTo>
                  <a:cubicBezTo>
                    <a:pt x="f26" y="f27"/>
                    <a:pt x="f3" y="f28"/>
                    <a:pt x="f29" y="f28"/>
                  </a:cubicBezTo>
                  <a:cubicBezTo>
                    <a:pt x="f30" y="f28"/>
                    <a:pt x="f31" y="f28"/>
                    <a:pt x="f24" y="f28"/>
                  </a:cubicBezTo>
                  <a:cubicBezTo>
                    <a:pt x="f32" y="f33"/>
                    <a:pt x="f34" y="f35"/>
                    <a:pt x="f36" y="f35"/>
                  </a:cubicBezTo>
                  <a:cubicBezTo>
                    <a:pt x="f37" y="f35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0" name="Google Shape;1939;p23">
              <a:extLst>
                <a:ext uri="{FF2B5EF4-FFF2-40B4-BE49-F238E27FC236}">
                  <a16:creationId xmlns:a16="http://schemas.microsoft.com/office/drawing/2014/main" id="{57119363-E668-AA5C-F525-0A581FA8748C}"/>
                </a:ext>
              </a:extLst>
            </p:cNvPr>
            <p:cNvSpPr/>
            <p:nvPr/>
          </p:nvSpPr>
          <p:spPr>
            <a:xfrm rot="6825131">
              <a:off x="224524" y="1676218"/>
              <a:ext cx="992041" cy="140484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47951"/>
                <a:gd name="f4" fmla="val 209516"/>
                <a:gd name="f5" fmla="val 686"/>
                <a:gd name="f6" fmla="val 333"/>
                <a:gd name="f7" fmla="val 1"/>
                <a:gd name="f8" fmla="val 505"/>
                <a:gd name="f9" fmla="val 299"/>
                <a:gd name="f10" fmla="val 887"/>
                <a:gd name="f11" fmla="val 12779"/>
                <a:gd name="f12" fmla="val 16811"/>
                <a:gd name="f13" fmla="val 23736"/>
                <a:gd name="f14" fmla="val 34222"/>
                <a:gd name="f15" fmla="val 33810"/>
                <a:gd name="f16" fmla="val 51746"/>
                <a:gd name="f17" fmla="val 42611"/>
                <a:gd name="f18" fmla="val 67053"/>
                <a:gd name="f19" fmla="val 50718"/>
                <a:gd name="f20" fmla="val 82719"/>
                <a:gd name="f21" fmla="val 58656"/>
                <a:gd name="f22" fmla="val 98487"/>
                <a:gd name="f23" fmla="val 72389"/>
                <a:gd name="f24" fmla="val 125765"/>
                <a:gd name="f25" fmla="val 85924"/>
                <a:gd name="f26" fmla="val 153782"/>
                <a:gd name="f27" fmla="val 106138"/>
                <a:gd name="f28" fmla="val 176984"/>
                <a:gd name="f29" fmla="val 117497"/>
                <a:gd name="f30" fmla="val 190023"/>
                <a:gd name="f31" fmla="val 130867"/>
                <a:gd name="f32" fmla="val 201116"/>
                <a:gd name="f33" fmla="val 146076"/>
                <a:gd name="f34" fmla="val 209386"/>
                <a:gd name="f35" fmla="val 146241"/>
                <a:gd name="f36" fmla="val 209476"/>
                <a:gd name="f37" fmla="val 146403"/>
                <a:gd name="f38" fmla="val 209515"/>
                <a:gd name="f39" fmla="val 146555"/>
                <a:gd name="f40" fmla="val 147409"/>
                <a:gd name="f41" fmla="val 208272"/>
                <a:gd name="f42" fmla="val 147053"/>
                <a:gd name="f43" fmla="val 207719"/>
                <a:gd name="f44" fmla="val 133835"/>
                <a:gd name="f45" fmla="val 199601"/>
                <a:gd name="f46" fmla="val 121640"/>
                <a:gd name="f47" fmla="val 189902"/>
                <a:gd name="f48" fmla="val 111121"/>
                <a:gd name="f49" fmla="val 178480"/>
                <a:gd name="f50" fmla="val 101086"/>
                <a:gd name="f51" fmla="val 167589"/>
                <a:gd name="f52" fmla="val 92659"/>
                <a:gd name="f53" fmla="val 155356"/>
                <a:gd name="f54" fmla="val 85115"/>
                <a:gd name="f55" fmla="val 142638"/>
                <a:gd name="f56" fmla="val 68219"/>
                <a:gd name="f57" fmla="val 114141"/>
                <a:gd name="f58" fmla="val 54912"/>
                <a:gd name="f59" fmla="val 83668"/>
                <a:gd name="f60" fmla="val 38425"/>
                <a:gd name="f61" fmla="val 54929"/>
                <a:gd name="f62" fmla="val 33150"/>
                <a:gd name="f63" fmla="val 45740"/>
                <a:gd name="f64" fmla="val 27539"/>
                <a:gd name="f65" fmla="val 36736"/>
                <a:gd name="f66" fmla="val 21643"/>
                <a:gd name="f67" fmla="val 27935"/>
                <a:gd name="f68" fmla="val 15207"/>
                <a:gd name="f69" fmla="val 18329"/>
                <a:gd name="f70" fmla="val 8136"/>
                <a:gd name="f71" fmla="val 9267"/>
                <a:gd name="f72" fmla="val 1010"/>
                <a:gd name="f73" fmla="val 176"/>
                <a:gd name="f74" fmla="val 913"/>
                <a:gd name="f75" fmla="val 52"/>
                <a:gd name="f76" fmla="val 798"/>
                <a:gd name="f77" fmla="*/ f0 1 147951"/>
                <a:gd name="f78" fmla="*/ f1 1 209516"/>
                <a:gd name="f79" fmla="val f2"/>
                <a:gd name="f80" fmla="val f3"/>
                <a:gd name="f81" fmla="val f4"/>
                <a:gd name="f82" fmla="+- f81 0 f79"/>
                <a:gd name="f83" fmla="+- f80 0 f79"/>
                <a:gd name="f84" fmla="*/ f83 1 147951"/>
                <a:gd name="f85" fmla="*/ f82 1 209516"/>
                <a:gd name="f86" fmla="*/ f79 1 f84"/>
                <a:gd name="f87" fmla="*/ f80 1 f84"/>
                <a:gd name="f88" fmla="*/ f79 1 f85"/>
                <a:gd name="f89" fmla="*/ f81 1 f85"/>
                <a:gd name="f90" fmla="*/ f86 f77 1"/>
                <a:gd name="f91" fmla="*/ f87 f77 1"/>
                <a:gd name="f92" fmla="*/ f89 f78 1"/>
                <a:gd name="f93" fmla="*/ f88 f7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0" t="f93" r="f91" b="f92"/>
              <a:pathLst>
                <a:path w="147951" h="209516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4"/>
                  </a:cubicBezTo>
                  <a:cubicBezTo>
                    <a:pt x="f35" y="f36"/>
                    <a:pt x="f37" y="f38"/>
                    <a:pt x="f39" y="f38"/>
                  </a:cubicBezTo>
                  <a:cubicBezTo>
                    <a:pt x="f40" y="f38"/>
                    <a:pt x="f3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6245563"/>
      </p:ext>
    </p:extLst>
  </p:cSld>
  <p:clrMapOvr>
    <a:masterClrMapping/>
  </p:clrMapOvr>
  <p:hf sldNum="0" hdr="0" ftr="0" dt="0"/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2856058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_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03;p3">
            <a:extLst>
              <a:ext uri="{FF2B5EF4-FFF2-40B4-BE49-F238E27FC236}">
                <a16:creationId xmlns:a16="http://schemas.microsoft.com/office/drawing/2014/main" id="{AF21D46C-1CC0-A2A6-1375-C0F08D7CABD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3003895" y="2744214"/>
            <a:ext cx="3136199" cy="626702"/>
          </a:xfrm>
        </p:spPr>
        <p:txBody>
          <a:bodyPr anchor="ctr" anchorCtr="1"/>
          <a:lstStyle>
            <a:lvl1pPr algn="ctr">
              <a:defRPr sz="3600"/>
            </a:lvl1pPr>
          </a:lstStyle>
          <a:p>
            <a:pPr lvl="0"/>
            <a:endParaRPr lang="es-PE"/>
          </a:p>
        </p:txBody>
      </p:sp>
      <p:sp>
        <p:nvSpPr>
          <p:cNvPr id="3" name="Google Shape;104;p3">
            <a:extLst>
              <a:ext uri="{FF2B5EF4-FFF2-40B4-BE49-F238E27FC236}">
                <a16:creationId xmlns:a16="http://schemas.microsoft.com/office/drawing/2014/main" id="{794AA83D-52ED-E072-8972-275B07247EED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3295351" y="1303157"/>
            <a:ext cx="2553297" cy="1002301"/>
          </a:xfrm>
        </p:spPr>
        <p:txBody>
          <a:bodyPr anchor="ctr" anchorCtr="1"/>
          <a:lstStyle>
            <a:lvl1pPr algn="ctr">
              <a:defRPr sz="8000"/>
            </a:lvl1pPr>
          </a:lstStyle>
          <a:p>
            <a:pPr lvl="0"/>
            <a:r>
              <a:rPr lang="es-PE"/>
              <a:t>xx%</a:t>
            </a:r>
          </a:p>
        </p:txBody>
      </p:sp>
      <p:sp>
        <p:nvSpPr>
          <p:cNvPr id="4" name="Google Shape;105;p3">
            <a:extLst>
              <a:ext uri="{FF2B5EF4-FFF2-40B4-BE49-F238E27FC236}">
                <a16:creationId xmlns:a16="http://schemas.microsoft.com/office/drawing/2014/main" id="{47F7757B-6855-05A4-4671-BAF19BDDA6FB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3003950" y="3370917"/>
            <a:ext cx="3136199" cy="626702"/>
          </a:xfrm>
        </p:spPr>
        <p:txBody>
          <a:bodyPr anchorCtr="1"/>
          <a:lstStyle>
            <a:lvl1pPr algn="ctr">
              <a:buNone/>
              <a:defRPr sz="1600"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663323298"/>
      </p:ext>
    </p:extLst>
  </p:cSld>
  <p:clrMapOvr>
    <a:masterClrMapping/>
  </p:clrMapOvr>
  <p:hf sldNum="0" hdr="0" ftr="0" dt="0"/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9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8475319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_9_1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83424381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+ 1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2;p2">
            <a:extLst>
              <a:ext uri="{FF2B5EF4-FFF2-40B4-BE49-F238E27FC236}">
                <a16:creationId xmlns:a16="http://schemas.microsoft.com/office/drawing/2014/main" id="{B888AA55-DCF1-3D04-3348-5663D199B07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88064" y="98855"/>
            <a:ext cx="7169307" cy="649288"/>
          </a:xfrm>
        </p:spPr>
        <p:txBody>
          <a:bodyPr lIns="0" tIns="0" rIns="0" bIns="0" anchor="ctr" anchorCtr="1"/>
          <a:lstStyle>
            <a:lvl1pPr algn="ctr">
              <a:lnSpc>
                <a:spcPct val="80000"/>
              </a:lnSpc>
              <a:defRPr sz="3600">
                <a:solidFill>
                  <a:srgbClr val="27348B"/>
                </a:solidFill>
              </a:defRPr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41546177"/>
      </p:ext>
    </p:extLst>
  </p:cSld>
  <p:clrMapOvr>
    <a:masterClrMapping/>
  </p:clrMapOvr>
  <p:hf sldNum="0" hdr="0" ftr="0" dt="0"/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63884238"/>
      </p:ext>
    </p:extLst>
  </p:cSld>
  <p:clrMapOvr>
    <a:masterClrMapping/>
  </p:clrMapOvr>
  <p:hf sldNum="0" hdr="0" ftr="0" dt="0"/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9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E0781EAD-BF6A-A194-EC05-92BEC1606214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242645" y="92610"/>
            <a:ext cx="8679896" cy="543181"/>
          </a:xfrm>
        </p:spPr>
        <p:txBody>
          <a:bodyPr anchor="ctr" anchorCtr="1"/>
          <a:lstStyle>
            <a:lvl1pPr marL="0" indent="0" algn="ctr">
              <a:buNone/>
              <a:defRPr lang="en-US" sz="4050">
                <a:solidFill>
                  <a:srgbClr val="000000"/>
                </a:solidFill>
                <a:latin typeface="Arial"/>
                <a:cs typeface="Arial" pitchFamily="34"/>
              </a:defRPr>
            </a:lvl1pPr>
          </a:lstStyle>
          <a:p>
            <a:pPr lvl="0"/>
            <a:r>
              <a:rPr lang="en-US"/>
              <a:t>BASIC LAYOUT</a:t>
            </a:r>
          </a:p>
        </p:txBody>
      </p:sp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5767FE1C-8027-6974-9994-A4AB7FACBB36}"/>
              </a:ext>
            </a:extLst>
          </p:cNvPr>
          <p:cNvSpPr/>
          <p:nvPr/>
        </p:nvSpPr>
        <p:spPr>
          <a:xfrm>
            <a:off x="265514" y="848700"/>
            <a:ext cx="2670578" cy="4051916"/>
          </a:xfrm>
          <a:custGeom>
            <a:avLst>
              <a:gd name="f0" fmla="val 857"/>
            </a:avLst>
            <a:gdLst>
              <a:gd name="f1" fmla="val 10800000"/>
              <a:gd name="f2" fmla="val 5400000"/>
              <a:gd name="f3" fmla="val 1620000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val 45"/>
              <a:gd name="f10" fmla="val 10800"/>
              <a:gd name="f11" fmla="val -2147483647"/>
              <a:gd name="f12" fmla="val 2147483647"/>
              <a:gd name="f13" fmla="abs f4"/>
              <a:gd name="f14" fmla="abs f5"/>
              <a:gd name="f15" fmla="abs f6"/>
              <a:gd name="f16" fmla="*/ f8 1 180"/>
              <a:gd name="f17" fmla="pin 0 f0 10800"/>
              <a:gd name="f18" fmla="+- 0 0 f2"/>
              <a:gd name="f19" fmla="?: f13 f4 1"/>
              <a:gd name="f20" fmla="?: f14 f5 1"/>
              <a:gd name="f21" fmla="?: f15 f6 1"/>
              <a:gd name="f22" fmla="*/ f9 f16 1"/>
              <a:gd name="f23" fmla="+- f7 f17 0"/>
              <a:gd name="f24" fmla="*/ f19 1 21600"/>
              <a:gd name="f25" fmla="*/ f20 1 21600"/>
              <a:gd name="f26" fmla="*/ 21600 f19 1"/>
              <a:gd name="f27" fmla="*/ 21600 f20 1"/>
              <a:gd name="f28" fmla="+- 0 0 f22"/>
              <a:gd name="f29" fmla="min f25 f24"/>
              <a:gd name="f30" fmla="*/ f26 1 f21"/>
              <a:gd name="f31" fmla="*/ f27 1 f21"/>
              <a:gd name="f32" fmla="*/ f28 f1 1"/>
              <a:gd name="f33" fmla="*/ f32 1 f8"/>
              <a:gd name="f34" fmla="+- f31 0 f17"/>
              <a:gd name="f35" fmla="+- f30 0 f17"/>
              <a:gd name="f36" fmla="*/ f17 f29 1"/>
              <a:gd name="f37" fmla="*/ f7 f29 1"/>
              <a:gd name="f38" fmla="*/ f23 f29 1"/>
              <a:gd name="f39" fmla="*/ f31 f29 1"/>
              <a:gd name="f40" fmla="*/ f30 f29 1"/>
              <a:gd name="f41" fmla="+- f33 0 f2"/>
              <a:gd name="f42" fmla="+- f37 0 f38"/>
              <a:gd name="f43" fmla="+- f38 0 f37"/>
              <a:gd name="f44" fmla="*/ f34 f29 1"/>
              <a:gd name="f45" fmla="*/ f35 f29 1"/>
              <a:gd name="f46" fmla="cos 1 f41"/>
              <a:gd name="f47" fmla="abs f42"/>
              <a:gd name="f48" fmla="abs f43"/>
              <a:gd name="f49" fmla="?: f42 f18 f2"/>
              <a:gd name="f50" fmla="?: f42 f2 f18"/>
              <a:gd name="f51" fmla="?: f42 f3 f2"/>
              <a:gd name="f52" fmla="?: f42 f2 f3"/>
              <a:gd name="f53" fmla="+- f39 0 f44"/>
              <a:gd name="f54" fmla="?: f43 f18 f2"/>
              <a:gd name="f55" fmla="?: f43 f2 f18"/>
              <a:gd name="f56" fmla="+- f40 0 f45"/>
              <a:gd name="f57" fmla="+- f44 0 f39"/>
              <a:gd name="f58" fmla="+- f45 0 f40"/>
              <a:gd name="f59" fmla="?: f42 0 f1"/>
              <a:gd name="f60" fmla="?: f42 f1 0"/>
              <a:gd name="f61" fmla="+- 0 0 f46"/>
              <a:gd name="f62" fmla="?: f42 f52 f51"/>
              <a:gd name="f63" fmla="?: f42 f51 f52"/>
              <a:gd name="f64" fmla="?: f43 f50 f49"/>
              <a:gd name="f65" fmla="abs f53"/>
              <a:gd name="f66" fmla="?: f53 0 f1"/>
              <a:gd name="f67" fmla="?: f53 f1 0"/>
              <a:gd name="f68" fmla="?: f53 f54 f55"/>
              <a:gd name="f69" fmla="abs f56"/>
              <a:gd name="f70" fmla="abs f57"/>
              <a:gd name="f71" fmla="?: f56 f18 f2"/>
              <a:gd name="f72" fmla="?: f56 f2 f18"/>
              <a:gd name="f73" fmla="?: f56 f3 f2"/>
              <a:gd name="f74" fmla="?: f56 f2 f3"/>
              <a:gd name="f75" fmla="abs f58"/>
              <a:gd name="f76" fmla="?: f58 f18 f2"/>
              <a:gd name="f77" fmla="?: f58 f2 f18"/>
              <a:gd name="f78" fmla="?: f58 f60 f59"/>
              <a:gd name="f79" fmla="?: f58 f59 f60"/>
              <a:gd name="f80" fmla="*/ f17 f61 1"/>
              <a:gd name="f81" fmla="?: f43 f63 f62"/>
              <a:gd name="f82" fmla="?: f43 f67 f66"/>
              <a:gd name="f83" fmla="?: f43 f66 f67"/>
              <a:gd name="f84" fmla="?: f56 f74 f73"/>
              <a:gd name="f85" fmla="?: f56 f73 f74"/>
              <a:gd name="f86" fmla="?: f57 f72 f71"/>
              <a:gd name="f87" fmla="?: f42 f78 f79"/>
              <a:gd name="f88" fmla="?: f42 f76 f77"/>
              <a:gd name="f89" fmla="*/ f80 3163 1"/>
              <a:gd name="f90" fmla="?: f53 f82 f83"/>
              <a:gd name="f91" fmla="?: f57 f85 f84"/>
              <a:gd name="f92" fmla="*/ f89 1 7636"/>
              <a:gd name="f93" fmla="+- f7 f92 0"/>
              <a:gd name="f94" fmla="+- f30 0 f92"/>
              <a:gd name="f95" fmla="+- f31 0 f92"/>
              <a:gd name="f96" fmla="*/ f93 f29 1"/>
              <a:gd name="f97" fmla="*/ f94 f29 1"/>
              <a:gd name="f98" fmla="*/ f95 f29 1"/>
            </a:gdLst>
            <a:ahLst>
              <a:ahXY gdRefX="f0" minX="f7" maxX="f10">
                <a:pos x="f36" y="f37"/>
              </a:ahXY>
            </a:ahLst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96" t="f96" r="f97" b="f98"/>
            <a:pathLst>
              <a:path>
                <a:moveTo>
                  <a:pt x="f38" y="f37"/>
                </a:moveTo>
                <a:arcTo wR="f47" hR="f48" stAng="f81" swAng="f64"/>
                <a:lnTo>
                  <a:pt x="f37" y="f44"/>
                </a:lnTo>
                <a:arcTo wR="f48" hR="f65" stAng="f90" swAng="f68"/>
                <a:lnTo>
                  <a:pt x="f45" y="f39"/>
                </a:lnTo>
                <a:arcTo wR="f69" hR="f70" stAng="f91" swAng="f86"/>
                <a:lnTo>
                  <a:pt x="f40" y="f38"/>
                </a:lnTo>
                <a:arcTo wR="f75" hR="f47" stAng="f87" swAng="f88"/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13" b="0" i="0" u="none" strike="noStrike" kern="0" cap="none" spc="0" baseline="0">
              <a:solidFill>
                <a:srgbClr val="5E4028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4" name="Rounded Rectangle 3">
            <a:extLst>
              <a:ext uri="{FF2B5EF4-FFF2-40B4-BE49-F238E27FC236}">
                <a16:creationId xmlns:a16="http://schemas.microsoft.com/office/drawing/2014/main" id="{1E16F14C-1A35-4D98-B177-70F72797470D}"/>
              </a:ext>
            </a:extLst>
          </p:cNvPr>
          <p:cNvSpPr/>
          <p:nvPr/>
        </p:nvSpPr>
        <p:spPr>
          <a:xfrm>
            <a:off x="342360" y="972510"/>
            <a:ext cx="98151" cy="3199321"/>
          </a:xfrm>
          <a:custGeom>
            <a:avLst>
              <a:gd name="f0" fmla="val 10800"/>
            </a:avLst>
            <a:gdLst>
              <a:gd name="f1" fmla="val 10800000"/>
              <a:gd name="f2" fmla="val 5400000"/>
              <a:gd name="f3" fmla="val 1620000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val 45"/>
              <a:gd name="f10" fmla="val 10800"/>
              <a:gd name="f11" fmla="val -2147483647"/>
              <a:gd name="f12" fmla="val 2147483647"/>
              <a:gd name="f13" fmla="abs f4"/>
              <a:gd name="f14" fmla="abs f5"/>
              <a:gd name="f15" fmla="abs f6"/>
              <a:gd name="f16" fmla="*/ f8 1 180"/>
              <a:gd name="f17" fmla="pin 0 f0 10800"/>
              <a:gd name="f18" fmla="+- 0 0 f2"/>
              <a:gd name="f19" fmla="?: f13 f4 1"/>
              <a:gd name="f20" fmla="?: f14 f5 1"/>
              <a:gd name="f21" fmla="?: f15 f6 1"/>
              <a:gd name="f22" fmla="*/ f9 f16 1"/>
              <a:gd name="f23" fmla="+- f7 f17 0"/>
              <a:gd name="f24" fmla="*/ f19 1 21600"/>
              <a:gd name="f25" fmla="*/ f20 1 21600"/>
              <a:gd name="f26" fmla="*/ 21600 f19 1"/>
              <a:gd name="f27" fmla="*/ 21600 f20 1"/>
              <a:gd name="f28" fmla="+- 0 0 f22"/>
              <a:gd name="f29" fmla="min f25 f24"/>
              <a:gd name="f30" fmla="*/ f26 1 f21"/>
              <a:gd name="f31" fmla="*/ f27 1 f21"/>
              <a:gd name="f32" fmla="*/ f28 f1 1"/>
              <a:gd name="f33" fmla="*/ f32 1 f8"/>
              <a:gd name="f34" fmla="+- f31 0 f17"/>
              <a:gd name="f35" fmla="+- f30 0 f17"/>
              <a:gd name="f36" fmla="*/ f17 f29 1"/>
              <a:gd name="f37" fmla="*/ f7 f29 1"/>
              <a:gd name="f38" fmla="*/ f23 f29 1"/>
              <a:gd name="f39" fmla="*/ f31 f29 1"/>
              <a:gd name="f40" fmla="*/ f30 f29 1"/>
              <a:gd name="f41" fmla="+- f33 0 f2"/>
              <a:gd name="f42" fmla="+- f37 0 f38"/>
              <a:gd name="f43" fmla="+- f38 0 f37"/>
              <a:gd name="f44" fmla="*/ f34 f29 1"/>
              <a:gd name="f45" fmla="*/ f35 f29 1"/>
              <a:gd name="f46" fmla="cos 1 f41"/>
              <a:gd name="f47" fmla="abs f42"/>
              <a:gd name="f48" fmla="abs f43"/>
              <a:gd name="f49" fmla="?: f42 f18 f2"/>
              <a:gd name="f50" fmla="?: f42 f2 f18"/>
              <a:gd name="f51" fmla="?: f42 f3 f2"/>
              <a:gd name="f52" fmla="?: f42 f2 f3"/>
              <a:gd name="f53" fmla="+- f39 0 f44"/>
              <a:gd name="f54" fmla="?: f43 f18 f2"/>
              <a:gd name="f55" fmla="?: f43 f2 f18"/>
              <a:gd name="f56" fmla="+- f40 0 f45"/>
              <a:gd name="f57" fmla="+- f44 0 f39"/>
              <a:gd name="f58" fmla="+- f45 0 f40"/>
              <a:gd name="f59" fmla="?: f42 0 f1"/>
              <a:gd name="f60" fmla="?: f42 f1 0"/>
              <a:gd name="f61" fmla="+- 0 0 f46"/>
              <a:gd name="f62" fmla="?: f42 f52 f51"/>
              <a:gd name="f63" fmla="?: f42 f51 f52"/>
              <a:gd name="f64" fmla="?: f43 f50 f49"/>
              <a:gd name="f65" fmla="abs f53"/>
              <a:gd name="f66" fmla="?: f53 0 f1"/>
              <a:gd name="f67" fmla="?: f53 f1 0"/>
              <a:gd name="f68" fmla="?: f53 f54 f55"/>
              <a:gd name="f69" fmla="abs f56"/>
              <a:gd name="f70" fmla="abs f57"/>
              <a:gd name="f71" fmla="?: f56 f18 f2"/>
              <a:gd name="f72" fmla="?: f56 f2 f18"/>
              <a:gd name="f73" fmla="?: f56 f3 f2"/>
              <a:gd name="f74" fmla="?: f56 f2 f3"/>
              <a:gd name="f75" fmla="abs f58"/>
              <a:gd name="f76" fmla="?: f58 f18 f2"/>
              <a:gd name="f77" fmla="?: f58 f2 f18"/>
              <a:gd name="f78" fmla="?: f58 f60 f59"/>
              <a:gd name="f79" fmla="?: f58 f59 f60"/>
              <a:gd name="f80" fmla="*/ f17 f61 1"/>
              <a:gd name="f81" fmla="?: f43 f63 f62"/>
              <a:gd name="f82" fmla="?: f43 f67 f66"/>
              <a:gd name="f83" fmla="?: f43 f66 f67"/>
              <a:gd name="f84" fmla="?: f56 f74 f73"/>
              <a:gd name="f85" fmla="?: f56 f73 f74"/>
              <a:gd name="f86" fmla="?: f57 f72 f71"/>
              <a:gd name="f87" fmla="?: f42 f78 f79"/>
              <a:gd name="f88" fmla="?: f42 f76 f77"/>
              <a:gd name="f89" fmla="*/ f80 3163 1"/>
              <a:gd name="f90" fmla="?: f53 f82 f83"/>
              <a:gd name="f91" fmla="?: f57 f85 f84"/>
              <a:gd name="f92" fmla="*/ f89 1 7636"/>
              <a:gd name="f93" fmla="+- f7 f92 0"/>
              <a:gd name="f94" fmla="+- f30 0 f92"/>
              <a:gd name="f95" fmla="+- f31 0 f92"/>
              <a:gd name="f96" fmla="*/ f93 f29 1"/>
              <a:gd name="f97" fmla="*/ f94 f29 1"/>
              <a:gd name="f98" fmla="*/ f95 f29 1"/>
            </a:gdLst>
            <a:ahLst>
              <a:ahXY gdRefX="f0" minX="f7" maxX="f10">
                <a:pos x="f36" y="f37"/>
              </a:ahXY>
            </a:ahLst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96" t="f96" r="f97" b="f98"/>
            <a:pathLst>
              <a:path>
                <a:moveTo>
                  <a:pt x="f38" y="f37"/>
                </a:moveTo>
                <a:arcTo wR="f47" hR="f48" stAng="f81" swAng="f64"/>
                <a:lnTo>
                  <a:pt x="f37" y="f44"/>
                </a:lnTo>
                <a:arcTo wR="f48" hR="f65" stAng="f90" swAng="f68"/>
                <a:lnTo>
                  <a:pt x="f45" y="f39"/>
                </a:lnTo>
                <a:arcTo wR="f69" hR="f70" stAng="f91" swAng="f86"/>
                <a:lnTo>
                  <a:pt x="f40" y="f38"/>
                </a:lnTo>
                <a:arcTo wR="f75" hR="f47" stAng="f87" swAng="f88"/>
                <a:close/>
              </a:path>
            </a:pathLst>
          </a:custGeom>
          <a:solidFill>
            <a:srgbClr val="FFFFFF">
              <a:alpha val="78000"/>
            </a:srgbClr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13" b="0" i="0" u="none" strike="noStrike" kern="0" cap="none" spc="0" baseline="0">
              <a:solidFill>
                <a:srgbClr val="FCE0D6"/>
              </a:solidFill>
              <a:uFillTx/>
              <a:latin typeface="Arial"/>
              <a:ea typeface="맑은 고딕" pitchFamily="34"/>
            </a:endParaRPr>
          </a:p>
        </p:txBody>
      </p:sp>
      <p:grpSp>
        <p:nvGrpSpPr>
          <p:cNvPr id="5" name="Grupo 5">
            <a:extLst>
              <a:ext uri="{FF2B5EF4-FFF2-40B4-BE49-F238E27FC236}">
                <a16:creationId xmlns:a16="http://schemas.microsoft.com/office/drawing/2014/main" id="{9F019F89-73F7-A57B-7EA8-E58E5FB4D30D}"/>
              </a:ext>
            </a:extLst>
          </p:cNvPr>
          <p:cNvGrpSpPr/>
          <p:nvPr/>
        </p:nvGrpSpPr>
        <p:grpSpPr>
          <a:xfrm>
            <a:off x="1047033" y="1366634"/>
            <a:ext cx="1674184" cy="1419103"/>
            <a:chOff x="1047033" y="1366634"/>
            <a:chExt cx="1674184" cy="1419103"/>
          </a:xfrm>
        </p:grpSpPr>
        <p:sp>
          <p:nvSpPr>
            <p:cNvPr id="6" name="TextBox 57">
              <a:extLst>
                <a:ext uri="{FF2B5EF4-FFF2-40B4-BE49-F238E27FC236}">
                  <a16:creationId xmlns:a16="http://schemas.microsoft.com/office/drawing/2014/main" id="{05D72158-05E9-B7CD-79C1-A0F56FD39754}"/>
                </a:ext>
              </a:extLst>
            </p:cNvPr>
            <p:cNvSpPr txBox="1"/>
            <p:nvPr/>
          </p:nvSpPr>
          <p:spPr>
            <a:xfrm>
              <a:off x="1047033" y="1366634"/>
              <a:ext cx="1674184" cy="784829"/>
            </a:xfrm>
            <a:prstGeom prst="rect">
              <a:avLst/>
            </a:prstGeom>
            <a:noFill/>
            <a:ln cap="flat">
              <a:noFill/>
            </a:ln>
          </p:spPr>
          <p:txBody>
            <a:bodyPr vert="horz" wrap="square" lIns="91440" tIns="45720" rIns="91440" bIns="45720" anchor="ctr" anchorCtr="0" compatLnSpc="1">
              <a:spAutoFit/>
            </a:bodyPr>
            <a:lstStyle/>
            <a:p>
              <a:pPr marL="0" marR="0" lvl="0" indent="0" algn="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500" b="1" i="0" u="none" strike="noStrike" kern="0" cap="none" spc="0" baseline="0">
                  <a:solidFill>
                    <a:srgbClr val="FFFFFF"/>
                  </a:solidFill>
                  <a:uFillTx/>
                  <a:latin typeface="Arial" pitchFamily="34"/>
                  <a:ea typeface="Arial"/>
                  <a:cs typeface="Arial" pitchFamily="34"/>
                </a:rPr>
                <a:t>You can Resize without losing quality</a:t>
              </a:r>
            </a:p>
          </p:txBody>
        </p:sp>
        <p:sp>
          <p:nvSpPr>
            <p:cNvPr id="7" name="TextBox 58">
              <a:extLst>
                <a:ext uri="{FF2B5EF4-FFF2-40B4-BE49-F238E27FC236}">
                  <a16:creationId xmlns:a16="http://schemas.microsoft.com/office/drawing/2014/main" id="{F5CC5E9C-C035-2F59-2EBC-42DD71E30F0E}"/>
                </a:ext>
              </a:extLst>
            </p:cNvPr>
            <p:cNvSpPr txBox="1"/>
            <p:nvPr/>
          </p:nvSpPr>
          <p:spPr>
            <a:xfrm>
              <a:off x="1047033" y="2000908"/>
              <a:ext cx="1674184" cy="784829"/>
            </a:xfrm>
            <a:prstGeom prst="rect">
              <a:avLst/>
            </a:prstGeom>
            <a:noFill/>
            <a:ln cap="flat">
              <a:noFill/>
            </a:ln>
          </p:spPr>
          <p:txBody>
            <a:bodyPr vert="horz" wrap="square" lIns="91440" tIns="45720" rIns="91440" bIns="45720" anchor="ctr" anchorCtr="0" compatLnSpc="1">
              <a:spAutoFit/>
            </a:bodyPr>
            <a:lstStyle/>
            <a:p>
              <a:pPr marL="0" marR="0" lvl="0" indent="0" algn="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500" b="1" i="0" u="none" strike="noStrike" kern="0" cap="none" spc="0" baseline="0">
                  <a:solidFill>
                    <a:srgbClr val="FFFFFF"/>
                  </a:solidFill>
                  <a:uFillTx/>
                  <a:latin typeface="Arial" pitchFamily="34"/>
                  <a:ea typeface="Arial"/>
                  <a:cs typeface="Arial" pitchFamily="34"/>
                </a:rPr>
                <a:t>You can Change Fill Color &amp;</a:t>
              </a:r>
            </a:p>
            <a:p>
              <a:pPr marL="0" marR="0" lvl="0" indent="0" algn="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n-US" sz="1500" b="1" i="0" u="none" strike="noStrike" kern="0" cap="none" spc="0" baseline="0">
                  <a:solidFill>
                    <a:srgbClr val="FFFFFF"/>
                  </a:solidFill>
                  <a:uFillTx/>
                  <a:latin typeface="Arial" pitchFamily="34"/>
                  <a:ea typeface="Arial"/>
                  <a:cs typeface="Arial" pitchFamily="34"/>
                </a:rPr>
                <a:t>Line Color</a:t>
              </a:r>
            </a:p>
          </p:txBody>
        </p:sp>
      </p:grpSp>
      <p:sp>
        <p:nvSpPr>
          <p:cNvPr id="9" name="TextBox 60">
            <a:extLst>
              <a:ext uri="{FF2B5EF4-FFF2-40B4-BE49-F238E27FC236}">
                <a16:creationId xmlns:a16="http://schemas.microsoft.com/office/drawing/2014/main" id="{7DDC40FA-2611-949A-97DA-C0A5A777D103}"/>
              </a:ext>
            </a:extLst>
          </p:cNvPr>
          <p:cNvSpPr txBox="1"/>
          <p:nvPr/>
        </p:nvSpPr>
        <p:spPr>
          <a:xfrm>
            <a:off x="683248" y="3016431"/>
            <a:ext cx="2037969" cy="147733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40" tIns="45720" rIns="91440" bIns="45720" anchor="ctr" anchorCtr="0" compatLnSpc="1">
            <a:spAutoFit/>
          </a:bodyPr>
          <a:lstStyle/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1" i="0" u="none" strike="noStrike" kern="0" cap="none" spc="0" baseline="0">
                <a:solidFill>
                  <a:srgbClr val="FFFFFF"/>
                </a:solidFill>
                <a:uFillTx/>
                <a:latin typeface="Arial"/>
                <a:ea typeface="맑은 고딕" pitchFamily="34"/>
                <a:cs typeface="Arial" pitchFamily="34"/>
              </a:rPr>
              <a:t>GOOGLE SLIDES AND FREE </a:t>
            </a:r>
          </a:p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1" i="0" u="none" strike="noStrike" kern="0" cap="none" spc="0" baseline="0">
                <a:solidFill>
                  <a:srgbClr val="FFFFFF"/>
                </a:solidFill>
                <a:uFillTx/>
                <a:latin typeface="Arial"/>
                <a:ea typeface="맑은 고딕" pitchFamily="34"/>
                <a:cs typeface="Arial" pitchFamily="34"/>
              </a:rPr>
              <a:t>PPT </a:t>
            </a:r>
          </a:p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800" b="1" i="0" u="none" strike="noStrike" kern="0" cap="none" spc="0" baseline="0">
                <a:solidFill>
                  <a:srgbClr val="FFFFFF"/>
                </a:solidFill>
                <a:uFillTx/>
                <a:latin typeface="Arial"/>
                <a:ea typeface="맑은 고딕" pitchFamily="34"/>
                <a:cs typeface="Arial" pitchFamily="34"/>
              </a:rPr>
              <a:t>TEMPLATES  </a:t>
            </a:r>
          </a:p>
        </p:txBody>
      </p:sp>
      <p:sp>
        <p:nvSpPr>
          <p:cNvPr id="16" name="Rounded Rectangle 3">
            <a:extLst>
              <a:ext uri="{FF2B5EF4-FFF2-40B4-BE49-F238E27FC236}">
                <a16:creationId xmlns:a16="http://schemas.microsoft.com/office/drawing/2014/main" id="{9FE5B503-734B-6D24-6813-1223097CFDE3}"/>
              </a:ext>
            </a:extLst>
          </p:cNvPr>
          <p:cNvSpPr/>
          <p:nvPr/>
        </p:nvSpPr>
        <p:spPr>
          <a:xfrm rot="5400013">
            <a:off x="1948929" y="3912557"/>
            <a:ext cx="76233" cy="1668469"/>
          </a:xfrm>
          <a:custGeom>
            <a:avLst>
              <a:gd name="f0" fmla="val 10800"/>
            </a:avLst>
            <a:gdLst>
              <a:gd name="f1" fmla="val 10800000"/>
              <a:gd name="f2" fmla="val 5400000"/>
              <a:gd name="f3" fmla="val 1620000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val 45"/>
              <a:gd name="f10" fmla="val 10800"/>
              <a:gd name="f11" fmla="val -2147483647"/>
              <a:gd name="f12" fmla="val 2147483647"/>
              <a:gd name="f13" fmla="abs f4"/>
              <a:gd name="f14" fmla="abs f5"/>
              <a:gd name="f15" fmla="abs f6"/>
              <a:gd name="f16" fmla="*/ f8 1 180"/>
              <a:gd name="f17" fmla="pin 0 f0 10800"/>
              <a:gd name="f18" fmla="+- 0 0 f2"/>
              <a:gd name="f19" fmla="?: f13 f4 1"/>
              <a:gd name="f20" fmla="?: f14 f5 1"/>
              <a:gd name="f21" fmla="?: f15 f6 1"/>
              <a:gd name="f22" fmla="*/ f9 f16 1"/>
              <a:gd name="f23" fmla="+- f7 f17 0"/>
              <a:gd name="f24" fmla="*/ f19 1 21600"/>
              <a:gd name="f25" fmla="*/ f20 1 21600"/>
              <a:gd name="f26" fmla="*/ 21600 f19 1"/>
              <a:gd name="f27" fmla="*/ 21600 f20 1"/>
              <a:gd name="f28" fmla="+- 0 0 f22"/>
              <a:gd name="f29" fmla="min f25 f24"/>
              <a:gd name="f30" fmla="*/ f26 1 f21"/>
              <a:gd name="f31" fmla="*/ f27 1 f21"/>
              <a:gd name="f32" fmla="*/ f28 f1 1"/>
              <a:gd name="f33" fmla="*/ f32 1 f8"/>
              <a:gd name="f34" fmla="+- f31 0 f17"/>
              <a:gd name="f35" fmla="+- f30 0 f17"/>
              <a:gd name="f36" fmla="*/ f17 f29 1"/>
              <a:gd name="f37" fmla="*/ f7 f29 1"/>
              <a:gd name="f38" fmla="*/ f23 f29 1"/>
              <a:gd name="f39" fmla="*/ f31 f29 1"/>
              <a:gd name="f40" fmla="*/ f30 f29 1"/>
              <a:gd name="f41" fmla="+- f33 0 f2"/>
              <a:gd name="f42" fmla="+- f37 0 f38"/>
              <a:gd name="f43" fmla="+- f38 0 f37"/>
              <a:gd name="f44" fmla="*/ f34 f29 1"/>
              <a:gd name="f45" fmla="*/ f35 f29 1"/>
              <a:gd name="f46" fmla="cos 1 f41"/>
              <a:gd name="f47" fmla="abs f42"/>
              <a:gd name="f48" fmla="abs f43"/>
              <a:gd name="f49" fmla="?: f42 f18 f2"/>
              <a:gd name="f50" fmla="?: f42 f2 f18"/>
              <a:gd name="f51" fmla="?: f42 f3 f2"/>
              <a:gd name="f52" fmla="?: f42 f2 f3"/>
              <a:gd name="f53" fmla="+- f39 0 f44"/>
              <a:gd name="f54" fmla="?: f43 f18 f2"/>
              <a:gd name="f55" fmla="?: f43 f2 f18"/>
              <a:gd name="f56" fmla="+- f40 0 f45"/>
              <a:gd name="f57" fmla="+- f44 0 f39"/>
              <a:gd name="f58" fmla="+- f45 0 f40"/>
              <a:gd name="f59" fmla="?: f42 0 f1"/>
              <a:gd name="f60" fmla="?: f42 f1 0"/>
              <a:gd name="f61" fmla="+- 0 0 f46"/>
              <a:gd name="f62" fmla="?: f42 f52 f51"/>
              <a:gd name="f63" fmla="?: f42 f51 f52"/>
              <a:gd name="f64" fmla="?: f43 f50 f49"/>
              <a:gd name="f65" fmla="abs f53"/>
              <a:gd name="f66" fmla="?: f53 0 f1"/>
              <a:gd name="f67" fmla="?: f53 f1 0"/>
              <a:gd name="f68" fmla="?: f53 f54 f55"/>
              <a:gd name="f69" fmla="abs f56"/>
              <a:gd name="f70" fmla="abs f57"/>
              <a:gd name="f71" fmla="?: f56 f18 f2"/>
              <a:gd name="f72" fmla="?: f56 f2 f18"/>
              <a:gd name="f73" fmla="?: f56 f3 f2"/>
              <a:gd name="f74" fmla="?: f56 f2 f3"/>
              <a:gd name="f75" fmla="abs f58"/>
              <a:gd name="f76" fmla="?: f58 f18 f2"/>
              <a:gd name="f77" fmla="?: f58 f2 f18"/>
              <a:gd name="f78" fmla="?: f58 f60 f59"/>
              <a:gd name="f79" fmla="?: f58 f59 f60"/>
              <a:gd name="f80" fmla="*/ f17 f61 1"/>
              <a:gd name="f81" fmla="?: f43 f63 f62"/>
              <a:gd name="f82" fmla="?: f43 f67 f66"/>
              <a:gd name="f83" fmla="?: f43 f66 f67"/>
              <a:gd name="f84" fmla="?: f56 f74 f73"/>
              <a:gd name="f85" fmla="?: f56 f73 f74"/>
              <a:gd name="f86" fmla="?: f57 f72 f71"/>
              <a:gd name="f87" fmla="?: f42 f78 f79"/>
              <a:gd name="f88" fmla="?: f42 f76 f77"/>
              <a:gd name="f89" fmla="*/ f80 3163 1"/>
              <a:gd name="f90" fmla="?: f53 f82 f83"/>
              <a:gd name="f91" fmla="?: f57 f85 f84"/>
              <a:gd name="f92" fmla="*/ f89 1 7636"/>
              <a:gd name="f93" fmla="+- f7 f92 0"/>
              <a:gd name="f94" fmla="+- f30 0 f92"/>
              <a:gd name="f95" fmla="+- f31 0 f92"/>
              <a:gd name="f96" fmla="*/ f93 f29 1"/>
              <a:gd name="f97" fmla="*/ f94 f29 1"/>
              <a:gd name="f98" fmla="*/ f95 f29 1"/>
            </a:gdLst>
            <a:ahLst>
              <a:ahXY gdRefX="f0" minX="f7" maxX="f10">
                <a:pos x="f36" y="f37"/>
              </a:ahXY>
            </a:ahLst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96" t="f96" r="f97" b="f98"/>
            <a:pathLst>
              <a:path>
                <a:moveTo>
                  <a:pt x="f38" y="f37"/>
                </a:moveTo>
                <a:arcTo wR="f47" hR="f48" stAng="f81" swAng="f64"/>
                <a:lnTo>
                  <a:pt x="f37" y="f44"/>
                </a:lnTo>
                <a:arcTo wR="f48" hR="f65" stAng="f90" swAng="f68"/>
                <a:lnTo>
                  <a:pt x="f45" y="f39"/>
                </a:lnTo>
                <a:arcTo wR="f69" hR="f70" stAng="f91" swAng="f86"/>
                <a:lnTo>
                  <a:pt x="f40" y="f38"/>
                </a:lnTo>
                <a:arcTo wR="f75" hR="f47" stAng="f87" swAng="f88"/>
                <a:close/>
              </a:path>
            </a:pathLst>
          </a:custGeom>
          <a:solidFill>
            <a:srgbClr val="FFFFFF">
              <a:alpha val="78000"/>
            </a:srgbClr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13" b="0" i="0" u="none" strike="noStrike" kern="0" cap="none" spc="0" baseline="0">
              <a:solidFill>
                <a:srgbClr val="FCE0D6"/>
              </a:solidFill>
              <a:uFillTx/>
              <a:latin typeface="Arial"/>
              <a:ea typeface="맑은 고딕" pitchFamily="34"/>
            </a:endParaRPr>
          </a:p>
        </p:txBody>
      </p:sp>
      <p:grpSp>
        <p:nvGrpSpPr>
          <p:cNvPr id="17" name="Grupo 14">
            <a:extLst>
              <a:ext uri="{FF2B5EF4-FFF2-40B4-BE49-F238E27FC236}">
                <a16:creationId xmlns:a16="http://schemas.microsoft.com/office/drawing/2014/main" id="{074B2635-BAEE-BC7B-A389-14FACD1EA9C2}"/>
              </a:ext>
            </a:extLst>
          </p:cNvPr>
          <p:cNvGrpSpPr/>
          <p:nvPr/>
        </p:nvGrpSpPr>
        <p:grpSpPr>
          <a:xfrm>
            <a:off x="2141945" y="972510"/>
            <a:ext cx="679335" cy="682773"/>
            <a:chOff x="2141945" y="972510"/>
            <a:chExt cx="679335" cy="682773"/>
          </a:xfrm>
        </p:grpSpPr>
        <p:sp>
          <p:nvSpPr>
            <p:cNvPr id="18" name="Rounded Rectangle 3">
              <a:extLst>
                <a:ext uri="{FF2B5EF4-FFF2-40B4-BE49-F238E27FC236}">
                  <a16:creationId xmlns:a16="http://schemas.microsoft.com/office/drawing/2014/main" id="{87A5E349-7BC8-1CD2-57F5-4771393E738E}"/>
                </a:ext>
              </a:extLst>
            </p:cNvPr>
            <p:cNvSpPr/>
            <p:nvPr/>
          </p:nvSpPr>
          <p:spPr>
            <a:xfrm rot="10799991">
              <a:off x="2724280" y="975948"/>
              <a:ext cx="96999" cy="679335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FFFFFF">
                <a:alpha val="78000"/>
              </a:srgbClr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13" b="0" i="0" u="none" strike="noStrike" kern="0" cap="none" spc="0" baseline="0">
                <a:solidFill>
                  <a:srgbClr val="FCE0D6"/>
                </a:solidFill>
                <a:uFillTx/>
                <a:latin typeface="Arial"/>
                <a:ea typeface="맑은 고딕" pitchFamily="34"/>
              </a:endParaRPr>
            </a:p>
          </p:txBody>
        </p:sp>
        <p:sp>
          <p:nvSpPr>
            <p:cNvPr id="19" name="Rounded Rectangle 3">
              <a:extLst>
                <a:ext uri="{FF2B5EF4-FFF2-40B4-BE49-F238E27FC236}">
                  <a16:creationId xmlns:a16="http://schemas.microsoft.com/office/drawing/2014/main" id="{34FADD79-3BEA-EC40-5A3F-79BFCF7BC637}"/>
                </a:ext>
              </a:extLst>
            </p:cNvPr>
            <p:cNvSpPr/>
            <p:nvPr/>
          </p:nvSpPr>
          <p:spPr>
            <a:xfrm rot="5400013">
              <a:off x="2433113" y="681342"/>
              <a:ext cx="96999" cy="679335"/>
            </a:xfrm>
            <a:custGeom>
              <a:avLst>
                <a:gd name="f0" fmla="val 10800"/>
              </a:avLst>
              <a:gdLst>
                <a:gd name="f1" fmla="val 10800000"/>
                <a:gd name="f2" fmla="val 5400000"/>
                <a:gd name="f3" fmla="val 16200000"/>
                <a:gd name="f4" fmla="val w"/>
                <a:gd name="f5" fmla="val h"/>
                <a:gd name="f6" fmla="val ss"/>
                <a:gd name="f7" fmla="val 0"/>
                <a:gd name="f8" fmla="*/ 5419351 1 1725033"/>
                <a:gd name="f9" fmla="val 45"/>
                <a:gd name="f10" fmla="val 10800"/>
                <a:gd name="f11" fmla="val -2147483647"/>
                <a:gd name="f12" fmla="val 2147483647"/>
                <a:gd name="f13" fmla="abs f4"/>
                <a:gd name="f14" fmla="abs f5"/>
                <a:gd name="f15" fmla="abs f6"/>
                <a:gd name="f16" fmla="*/ f8 1 180"/>
                <a:gd name="f17" fmla="pin 0 f0 10800"/>
                <a:gd name="f18" fmla="+- 0 0 f2"/>
                <a:gd name="f19" fmla="?: f13 f4 1"/>
                <a:gd name="f20" fmla="?: f14 f5 1"/>
                <a:gd name="f21" fmla="?: f15 f6 1"/>
                <a:gd name="f22" fmla="*/ f9 f16 1"/>
                <a:gd name="f23" fmla="+- f7 f17 0"/>
                <a:gd name="f24" fmla="*/ f19 1 21600"/>
                <a:gd name="f25" fmla="*/ f20 1 21600"/>
                <a:gd name="f26" fmla="*/ 21600 f19 1"/>
                <a:gd name="f27" fmla="*/ 21600 f20 1"/>
                <a:gd name="f28" fmla="+- 0 0 f22"/>
                <a:gd name="f29" fmla="min f25 f24"/>
                <a:gd name="f30" fmla="*/ f26 1 f21"/>
                <a:gd name="f31" fmla="*/ f27 1 f21"/>
                <a:gd name="f32" fmla="*/ f28 f1 1"/>
                <a:gd name="f33" fmla="*/ f32 1 f8"/>
                <a:gd name="f34" fmla="+- f31 0 f17"/>
                <a:gd name="f35" fmla="+- f30 0 f17"/>
                <a:gd name="f36" fmla="*/ f17 f29 1"/>
                <a:gd name="f37" fmla="*/ f7 f29 1"/>
                <a:gd name="f38" fmla="*/ f23 f29 1"/>
                <a:gd name="f39" fmla="*/ f31 f29 1"/>
                <a:gd name="f40" fmla="*/ f30 f29 1"/>
                <a:gd name="f41" fmla="+- f33 0 f2"/>
                <a:gd name="f42" fmla="+- f37 0 f38"/>
                <a:gd name="f43" fmla="+- f38 0 f37"/>
                <a:gd name="f44" fmla="*/ f34 f29 1"/>
                <a:gd name="f45" fmla="*/ f35 f29 1"/>
                <a:gd name="f46" fmla="cos 1 f41"/>
                <a:gd name="f47" fmla="abs f42"/>
                <a:gd name="f48" fmla="abs f43"/>
                <a:gd name="f49" fmla="?: f42 f18 f2"/>
                <a:gd name="f50" fmla="?: f42 f2 f18"/>
                <a:gd name="f51" fmla="?: f42 f3 f2"/>
                <a:gd name="f52" fmla="?: f42 f2 f3"/>
                <a:gd name="f53" fmla="+- f39 0 f44"/>
                <a:gd name="f54" fmla="?: f43 f18 f2"/>
                <a:gd name="f55" fmla="?: f43 f2 f18"/>
                <a:gd name="f56" fmla="+- f40 0 f45"/>
                <a:gd name="f57" fmla="+- f44 0 f39"/>
                <a:gd name="f58" fmla="+- f45 0 f40"/>
                <a:gd name="f59" fmla="?: f42 0 f1"/>
                <a:gd name="f60" fmla="?: f42 f1 0"/>
                <a:gd name="f61" fmla="+- 0 0 f46"/>
                <a:gd name="f62" fmla="?: f42 f52 f51"/>
                <a:gd name="f63" fmla="?: f42 f51 f52"/>
                <a:gd name="f64" fmla="?: f43 f50 f49"/>
                <a:gd name="f65" fmla="abs f53"/>
                <a:gd name="f66" fmla="?: f53 0 f1"/>
                <a:gd name="f67" fmla="?: f53 f1 0"/>
                <a:gd name="f68" fmla="?: f53 f54 f55"/>
                <a:gd name="f69" fmla="abs f56"/>
                <a:gd name="f70" fmla="abs f57"/>
                <a:gd name="f71" fmla="?: f56 f18 f2"/>
                <a:gd name="f72" fmla="?: f56 f2 f18"/>
                <a:gd name="f73" fmla="?: f56 f3 f2"/>
                <a:gd name="f74" fmla="?: f56 f2 f3"/>
                <a:gd name="f75" fmla="abs f58"/>
                <a:gd name="f76" fmla="?: f58 f18 f2"/>
                <a:gd name="f77" fmla="?: f58 f2 f18"/>
                <a:gd name="f78" fmla="?: f58 f60 f59"/>
                <a:gd name="f79" fmla="?: f58 f59 f60"/>
                <a:gd name="f80" fmla="*/ f17 f61 1"/>
                <a:gd name="f81" fmla="?: f43 f63 f62"/>
                <a:gd name="f82" fmla="?: f43 f67 f66"/>
                <a:gd name="f83" fmla="?: f43 f66 f67"/>
                <a:gd name="f84" fmla="?: f56 f74 f73"/>
                <a:gd name="f85" fmla="?: f56 f73 f74"/>
                <a:gd name="f86" fmla="?: f57 f72 f71"/>
                <a:gd name="f87" fmla="?: f42 f78 f79"/>
                <a:gd name="f88" fmla="?: f42 f76 f77"/>
                <a:gd name="f89" fmla="*/ f80 3163 1"/>
                <a:gd name="f90" fmla="?: f53 f82 f83"/>
                <a:gd name="f91" fmla="?: f57 f85 f84"/>
                <a:gd name="f92" fmla="*/ f89 1 7636"/>
                <a:gd name="f93" fmla="+- f7 f92 0"/>
                <a:gd name="f94" fmla="+- f30 0 f92"/>
                <a:gd name="f95" fmla="+- f31 0 f92"/>
                <a:gd name="f96" fmla="*/ f93 f29 1"/>
                <a:gd name="f97" fmla="*/ f94 f29 1"/>
                <a:gd name="f98" fmla="*/ f95 f29 1"/>
              </a:gdLst>
              <a:ahLst>
                <a:ahXY gdRefX="f0" minX="f7" maxX="f10">
                  <a:pos x="f36" y="f37"/>
                </a:ahXY>
              </a:ahLst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6" r="f97" b="f98"/>
              <a:pathLst>
                <a:path>
                  <a:moveTo>
                    <a:pt x="f38" y="f37"/>
                  </a:moveTo>
                  <a:arcTo wR="f47" hR="f48" stAng="f81" swAng="f64"/>
                  <a:lnTo>
                    <a:pt x="f37" y="f44"/>
                  </a:lnTo>
                  <a:arcTo wR="f48" hR="f65" stAng="f90" swAng="f68"/>
                  <a:lnTo>
                    <a:pt x="f45" y="f39"/>
                  </a:lnTo>
                  <a:arcTo wR="f69" hR="f70" stAng="f91" swAng="f86"/>
                  <a:lnTo>
                    <a:pt x="f40" y="f38"/>
                  </a:lnTo>
                  <a:arcTo wR="f75" hR="f47" stAng="f87" swAng="f88"/>
                  <a:close/>
                </a:path>
              </a:pathLst>
            </a:custGeom>
            <a:solidFill>
              <a:srgbClr val="FFFFFF">
                <a:alpha val="78000"/>
              </a:srgbClr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13" b="0" i="0" u="none" strike="noStrike" kern="0" cap="none" spc="0" baseline="0">
                <a:solidFill>
                  <a:srgbClr val="FCE0D6"/>
                </a:solidFill>
                <a:uFillTx/>
                <a:latin typeface="Arial"/>
                <a:ea typeface="맑은 고딕" pitchFamily="3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44434136"/>
      </p:ext>
    </p:extLst>
  </p:cSld>
  <p:clrMapOvr>
    <a:masterClrMapping/>
  </p:clrMapOvr>
  <p:hf sldNum="0" hdr="0" ftr="0" dt="0"/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 Break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FDB6A51D-A402-2075-E998-3F5E8744B97D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2126839" y="3013624"/>
            <a:ext cx="4872042" cy="508058"/>
          </a:xfrm>
        </p:spPr>
        <p:txBody>
          <a:bodyPr anchor="ctr" anchorCtr="1"/>
          <a:lstStyle>
            <a:lvl1pPr marL="0" indent="0" algn="ctr">
              <a:buNone/>
              <a:defRPr lang="en-US" sz="4050">
                <a:solidFill>
                  <a:srgbClr val="FCE0D6"/>
                </a:solidFill>
                <a:latin typeface="Arial"/>
                <a:cs typeface="Arial" pitchFamily="34"/>
              </a:defRPr>
            </a:lvl1pPr>
          </a:lstStyle>
          <a:p>
            <a:pPr lvl="0"/>
            <a:r>
              <a:rPr lang="en-US"/>
              <a:t>SECTION BREAK</a:t>
            </a:r>
          </a:p>
        </p:txBody>
      </p:sp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AFE29A24-1758-450B-FABD-B08A928B562A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2126839" y="3521683"/>
            <a:ext cx="4872042" cy="216027"/>
          </a:xfrm>
        </p:spPr>
        <p:txBody>
          <a:bodyPr anchor="ctr" anchorCtr="1"/>
          <a:lstStyle>
            <a:lvl1pPr marL="0" indent="0" algn="ctr">
              <a:buNone/>
              <a:defRPr lang="en-US" sz="1350">
                <a:solidFill>
                  <a:srgbClr val="FCE0D6"/>
                </a:solidFill>
                <a:latin typeface="Arial"/>
                <a:cs typeface="Arial" pitchFamily="34"/>
              </a:defRPr>
            </a:lvl1pPr>
          </a:lstStyle>
          <a:p>
            <a:pPr lvl="0"/>
            <a:r>
              <a:rPr lang="en-US"/>
              <a:t>Insert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1757465649"/>
      </p:ext>
    </p:extLst>
  </p:cSld>
  <p:clrMapOvr>
    <a:masterClrMapping/>
  </p:clrMapOvr>
  <p:hf sldNum="0" hdr="0" ftr="0" dt="0"/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text 1">
    <p:bg>
      <p:bgPr>
        <a:solidFill>
          <a:srgbClr val="55677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43;p16">
            <a:extLst>
              <a:ext uri="{FF2B5EF4-FFF2-40B4-BE49-F238E27FC236}">
                <a16:creationId xmlns:a16="http://schemas.microsoft.com/office/drawing/2014/main" id="{BDC791EF-D593-72C5-E4DB-E23D21B70A9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2134054" y="1311551"/>
            <a:ext cx="4875900" cy="1729797"/>
          </a:xfrm>
        </p:spPr>
        <p:txBody>
          <a:bodyPr anchorCtr="1"/>
          <a:lstStyle>
            <a:lvl1pPr algn="ctr">
              <a:defRPr sz="10800">
                <a:solidFill>
                  <a:srgbClr val="FCE0D6"/>
                </a:solidFill>
              </a:defRPr>
            </a:lvl1pPr>
          </a:lstStyle>
          <a:p>
            <a:pPr lvl="0"/>
            <a:endParaRPr lang="es-PE"/>
          </a:p>
        </p:txBody>
      </p:sp>
      <p:sp>
        <p:nvSpPr>
          <p:cNvPr id="3" name="Google Shape;144;p16">
            <a:extLst>
              <a:ext uri="{FF2B5EF4-FFF2-40B4-BE49-F238E27FC236}">
                <a16:creationId xmlns:a16="http://schemas.microsoft.com/office/drawing/2014/main" id="{12671B19-0980-5308-E6BC-98B013B70460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2134054" y="3676701"/>
            <a:ext cx="4875900" cy="649196"/>
          </a:xfrm>
        </p:spPr>
        <p:txBody>
          <a:bodyPr anchorCtr="1"/>
          <a:lstStyle>
            <a:lvl1pPr algn="ctr">
              <a:buNone/>
              <a:defRPr sz="1600">
                <a:solidFill>
                  <a:srgbClr val="FCE0D6"/>
                </a:solidFill>
              </a:defRPr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87604690"/>
      </p:ext>
    </p:extLst>
  </p:cSld>
  <p:clrMapOvr>
    <a:masterClrMapping/>
  </p:clrMapOvr>
  <p:hf sldNum="0" hdr="0" ftr="0" dt="0"/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 header 1">
    <p:bg>
      <p:bgPr>
        <a:solidFill>
          <a:srgbClr val="C1DACD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325;p30">
            <a:extLst>
              <a:ext uri="{FF2B5EF4-FFF2-40B4-BE49-F238E27FC236}">
                <a16:creationId xmlns:a16="http://schemas.microsoft.com/office/drawing/2014/main" id="{A3963116-C98B-B68A-8879-DEB728F2E2E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370374" y="1794354"/>
            <a:ext cx="3938997" cy="1777803"/>
          </a:xfrm>
        </p:spPr>
        <p:txBody>
          <a:bodyPr/>
          <a:lstStyle>
            <a:lvl1pPr algn="r">
              <a:defRPr sz="5300">
                <a:solidFill>
                  <a:srgbClr val="F1EECF"/>
                </a:solidFill>
              </a:defRPr>
            </a:lvl1pPr>
          </a:lstStyle>
          <a:p>
            <a:pPr lvl="0"/>
            <a:endParaRPr lang="es-PE"/>
          </a:p>
        </p:txBody>
      </p:sp>
      <p:sp>
        <p:nvSpPr>
          <p:cNvPr id="3" name="Google Shape;326;p30">
            <a:extLst>
              <a:ext uri="{FF2B5EF4-FFF2-40B4-BE49-F238E27FC236}">
                <a16:creationId xmlns:a16="http://schemas.microsoft.com/office/drawing/2014/main" id="{A709619C-3887-47F6-5F20-5D119086E786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6826946" y="844896"/>
            <a:ext cx="1482297" cy="993001"/>
          </a:xfrm>
        </p:spPr>
        <p:txBody>
          <a:bodyPr/>
          <a:lstStyle>
            <a:lvl1pPr algn="r">
              <a:defRPr sz="6000">
                <a:solidFill>
                  <a:srgbClr val="F1EECF"/>
                </a:solidFill>
              </a:defRPr>
            </a:lvl1pPr>
          </a:lstStyle>
          <a:p>
            <a:pPr lvl="0"/>
            <a:r>
              <a:rPr lang="es-PE"/>
              <a:t>xx%</a:t>
            </a:r>
          </a:p>
        </p:txBody>
      </p:sp>
      <p:sp>
        <p:nvSpPr>
          <p:cNvPr id="4" name="Google Shape;327;p30">
            <a:extLst>
              <a:ext uri="{FF2B5EF4-FFF2-40B4-BE49-F238E27FC236}">
                <a16:creationId xmlns:a16="http://schemas.microsoft.com/office/drawing/2014/main" id="{2E4DB4A6-F325-0C80-1F02-7ACF162F2AA9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5228246" y="3755321"/>
            <a:ext cx="3080997" cy="713396"/>
          </a:xfrm>
        </p:spPr>
        <p:txBody>
          <a:bodyPr/>
          <a:lstStyle>
            <a:lvl1pPr algn="r">
              <a:buNone/>
              <a:defRPr sz="1600">
                <a:solidFill>
                  <a:srgbClr val="F1EECF"/>
                </a:solidFill>
              </a:defRPr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351390359"/>
      </p:ext>
    </p:extLst>
  </p:cSld>
  <p:clrMapOvr>
    <a:masterClrMapping/>
  </p:clrMapOvr>
  <p:hf sldNum="0" hdr="0" ftr="0" dt="0"/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Title and four 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40;p25">
            <a:extLst>
              <a:ext uri="{FF2B5EF4-FFF2-40B4-BE49-F238E27FC236}">
                <a16:creationId xmlns:a16="http://schemas.microsoft.com/office/drawing/2014/main" id="{5DDA0338-D794-1A10-9000-E3E16E17B8B5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2035353" y="1342677"/>
            <a:ext cx="2248802" cy="781501"/>
          </a:xfrm>
        </p:spPr>
        <p:txBody>
          <a:bodyPr/>
          <a:lstStyle>
            <a:lvl1pPr>
              <a:buNone/>
              <a:defRPr sz="2200" b="1">
                <a:solidFill>
                  <a:srgbClr val="FFFFFF"/>
                </a:solidFill>
                <a:latin typeface="Alata"/>
                <a:ea typeface="Alata"/>
                <a:cs typeface="Alata"/>
              </a:defRPr>
            </a:lvl1pPr>
          </a:lstStyle>
          <a:p>
            <a:pPr lvl="0"/>
            <a:endParaRPr lang="es-PE"/>
          </a:p>
        </p:txBody>
      </p:sp>
      <p:sp>
        <p:nvSpPr>
          <p:cNvPr id="3" name="Google Shape;241;p25">
            <a:extLst>
              <a:ext uri="{FF2B5EF4-FFF2-40B4-BE49-F238E27FC236}">
                <a16:creationId xmlns:a16="http://schemas.microsoft.com/office/drawing/2014/main" id="{5A595D1E-0B11-CA46-E188-9804DA7177F3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2035353" y="2764770"/>
            <a:ext cx="2248802" cy="781501"/>
          </a:xfrm>
        </p:spPr>
        <p:txBody>
          <a:bodyPr/>
          <a:lstStyle>
            <a:lvl1pPr>
              <a:buNone/>
              <a:defRPr sz="2200" b="1">
                <a:solidFill>
                  <a:srgbClr val="FFFFFF"/>
                </a:solidFill>
                <a:latin typeface="Alata"/>
                <a:ea typeface="Alata"/>
                <a:cs typeface="Alata"/>
              </a:defRPr>
            </a:lvl1pPr>
          </a:lstStyle>
          <a:p>
            <a:pPr lvl="0"/>
            <a:endParaRPr lang="es-PE"/>
          </a:p>
        </p:txBody>
      </p:sp>
      <p:sp>
        <p:nvSpPr>
          <p:cNvPr id="4" name="Google Shape;242;p25">
            <a:extLst>
              <a:ext uri="{FF2B5EF4-FFF2-40B4-BE49-F238E27FC236}">
                <a16:creationId xmlns:a16="http://schemas.microsoft.com/office/drawing/2014/main" id="{2559D760-4B08-A7BE-2DE3-9F0C823BF4AC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4859853" y="1342677"/>
            <a:ext cx="2248802" cy="781501"/>
          </a:xfrm>
        </p:spPr>
        <p:txBody>
          <a:bodyPr/>
          <a:lstStyle>
            <a:lvl1pPr algn="r">
              <a:buNone/>
              <a:defRPr sz="2200" b="1">
                <a:solidFill>
                  <a:srgbClr val="FFFFFF"/>
                </a:solidFill>
                <a:latin typeface="Alata"/>
                <a:ea typeface="Alata"/>
                <a:cs typeface="Alata"/>
              </a:defRPr>
            </a:lvl1pPr>
          </a:lstStyle>
          <a:p>
            <a:pPr lvl="0"/>
            <a:endParaRPr lang="es-PE"/>
          </a:p>
        </p:txBody>
      </p:sp>
      <p:sp>
        <p:nvSpPr>
          <p:cNvPr id="5" name="Google Shape;243;p25">
            <a:extLst>
              <a:ext uri="{FF2B5EF4-FFF2-40B4-BE49-F238E27FC236}">
                <a16:creationId xmlns:a16="http://schemas.microsoft.com/office/drawing/2014/main" id="{39AE1FB2-D482-58E8-F923-3E4541BDEBC1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4859853" y="2764770"/>
            <a:ext cx="2248802" cy="781501"/>
          </a:xfrm>
        </p:spPr>
        <p:txBody>
          <a:bodyPr/>
          <a:lstStyle>
            <a:lvl1pPr algn="r">
              <a:buNone/>
              <a:defRPr sz="2200" b="1">
                <a:solidFill>
                  <a:srgbClr val="FFFFFF"/>
                </a:solidFill>
                <a:latin typeface="Alata"/>
                <a:ea typeface="Alata"/>
                <a:cs typeface="Alata"/>
              </a:defRPr>
            </a:lvl1pPr>
          </a:lstStyle>
          <a:p>
            <a:pPr lvl="0"/>
            <a:endParaRPr lang="es-PE"/>
          </a:p>
        </p:txBody>
      </p:sp>
      <p:sp>
        <p:nvSpPr>
          <p:cNvPr id="6" name="Google Shape;244;p25">
            <a:extLst>
              <a:ext uri="{FF2B5EF4-FFF2-40B4-BE49-F238E27FC236}">
                <a16:creationId xmlns:a16="http://schemas.microsoft.com/office/drawing/2014/main" id="{F7574D6C-61A1-D821-5D18-E3CE46FBE93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9998" y="456934"/>
            <a:ext cx="7704002" cy="572697"/>
          </a:xfrm>
        </p:spPr>
        <p:txBody>
          <a:bodyPr anchorCtr="1"/>
          <a:lstStyle>
            <a:lvl1pPr algn="ctr">
              <a:defRPr/>
            </a:lvl1pPr>
          </a:lstStyle>
          <a:p>
            <a:pPr lvl="0"/>
            <a:endParaRPr lang="es-PE"/>
          </a:p>
        </p:txBody>
      </p:sp>
      <p:sp>
        <p:nvSpPr>
          <p:cNvPr id="7" name="Google Shape;245;p25">
            <a:extLst>
              <a:ext uri="{FF2B5EF4-FFF2-40B4-BE49-F238E27FC236}">
                <a16:creationId xmlns:a16="http://schemas.microsoft.com/office/drawing/2014/main" id="{591841F1-EEF1-C586-1BF7-792496D18554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2035353" y="2090821"/>
            <a:ext cx="2248802" cy="535198"/>
          </a:xfrm>
        </p:spPr>
        <p:txBody>
          <a:bodyPr/>
          <a:lstStyle>
            <a:lvl1pPr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8" name="Google Shape;246;p25">
            <a:extLst>
              <a:ext uri="{FF2B5EF4-FFF2-40B4-BE49-F238E27FC236}">
                <a16:creationId xmlns:a16="http://schemas.microsoft.com/office/drawing/2014/main" id="{B1FDA6E3-58D5-F970-0AF1-E031C495744E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4859853" y="2090821"/>
            <a:ext cx="2248802" cy="535198"/>
          </a:xfrm>
        </p:spPr>
        <p:txBody>
          <a:bodyPr/>
          <a:lstStyle>
            <a:lvl1pPr algn="r"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9" name="Google Shape;247;p25">
            <a:extLst>
              <a:ext uri="{FF2B5EF4-FFF2-40B4-BE49-F238E27FC236}">
                <a16:creationId xmlns:a16="http://schemas.microsoft.com/office/drawing/2014/main" id="{E405DE54-43BE-F16A-4514-BBC1016A07EC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2035353" y="3512941"/>
            <a:ext cx="2248802" cy="535198"/>
          </a:xfrm>
        </p:spPr>
        <p:txBody>
          <a:bodyPr/>
          <a:lstStyle>
            <a:lvl1pPr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10" name="Google Shape;248;p25">
            <a:extLst>
              <a:ext uri="{FF2B5EF4-FFF2-40B4-BE49-F238E27FC236}">
                <a16:creationId xmlns:a16="http://schemas.microsoft.com/office/drawing/2014/main" id="{03558059-F3D7-E7F4-A011-37DA717EB0E2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4859853" y="3512941"/>
            <a:ext cx="2248802" cy="535198"/>
          </a:xfrm>
        </p:spPr>
        <p:txBody>
          <a:bodyPr/>
          <a:lstStyle>
            <a:lvl1pPr algn="r">
              <a:buNone/>
              <a:defRPr/>
            </a:lvl1pPr>
          </a:lstStyle>
          <a:p>
            <a:pPr lvl="0"/>
            <a:endParaRPr lang="es-PE"/>
          </a:p>
        </p:txBody>
      </p:sp>
      <p:grpSp>
        <p:nvGrpSpPr>
          <p:cNvPr id="11" name="Google Shape;250;p25">
            <a:extLst>
              <a:ext uri="{FF2B5EF4-FFF2-40B4-BE49-F238E27FC236}">
                <a16:creationId xmlns:a16="http://schemas.microsoft.com/office/drawing/2014/main" id="{B660726E-01FF-DA44-8D26-293E14261B0A}"/>
              </a:ext>
            </a:extLst>
          </p:cNvPr>
          <p:cNvGrpSpPr/>
          <p:nvPr/>
        </p:nvGrpSpPr>
        <p:grpSpPr>
          <a:xfrm>
            <a:off x="827870" y="4513496"/>
            <a:ext cx="7474534" cy="157780"/>
            <a:chOff x="827870" y="4513496"/>
            <a:chExt cx="7474534" cy="157780"/>
          </a:xfrm>
        </p:grpSpPr>
        <p:cxnSp>
          <p:nvCxnSpPr>
            <p:cNvPr id="12" name="Google Shape;251;p25">
              <a:extLst>
                <a:ext uri="{FF2B5EF4-FFF2-40B4-BE49-F238E27FC236}">
                  <a16:creationId xmlns:a16="http://schemas.microsoft.com/office/drawing/2014/main" id="{45BE6D0E-D7F0-3B9B-C54C-299BE577E9AD}"/>
                </a:ext>
              </a:extLst>
            </p:cNvPr>
            <p:cNvCxnSpPr/>
            <p:nvPr/>
          </p:nvCxnSpPr>
          <p:spPr>
            <a:xfrm>
              <a:off x="827870" y="4671276"/>
              <a:ext cx="7474534" cy="0"/>
            </a:xfrm>
            <a:prstGeom prst="straightConnector1">
              <a:avLst/>
            </a:prstGeom>
            <a:noFill/>
            <a:ln w="19046" cap="flat">
              <a:solidFill>
                <a:srgbClr val="FFFFFF"/>
              </a:solidFill>
              <a:prstDash val="solid"/>
              <a:round/>
            </a:ln>
          </p:spPr>
        </p:cxnSp>
        <p:cxnSp>
          <p:nvCxnSpPr>
            <p:cNvPr id="13" name="Google Shape;252;p25">
              <a:extLst>
                <a:ext uri="{FF2B5EF4-FFF2-40B4-BE49-F238E27FC236}">
                  <a16:creationId xmlns:a16="http://schemas.microsoft.com/office/drawing/2014/main" id="{B513CBBF-ED63-F0FB-8B03-8EF745BD8F07}"/>
                </a:ext>
              </a:extLst>
            </p:cNvPr>
            <p:cNvCxnSpPr/>
            <p:nvPr/>
          </p:nvCxnSpPr>
          <p:spPr>
            <a:xfrm>
              <a:off x="827870" y="4513496"/>
              <a:ext cx="7474534" cy="0"/>
            </a:xfrm>
            <a:prstGeom prst="straightConnector1">
              <a:avLst/>
            </a:prstGeom>
            <a:noFill/>
            <a:ln w="19046" cap="flat">
              <a:solidFill>
                <a:srgbClr val="FFFFFF"/>
              </a:solidFill>
              <a:prstDash val="solid"/>
              <a:round/>
            </a:ln>
          </p:spPr>
        </p:cxnSp>
      </p:grpSp>
    </p:spTree>
    <p:extLst>
      <p:ext uri="{BB962C8B-B14F-4D97-AF65-F5344CB8AC3E}">
        <p14:creationId xmlns:p14="http://schemas.microsoft.com/office/powerpoint/2010/main" val="2545131202"/>
      </p:ext>
    </p:extLst>
  </p:cSld>
  <p:clrMapOvr>
    <a:masterClrMapping/>
  </p:clrMapOvr>
  <p:hf sldNum="0" hdr="0" ftr="0" dt="0"/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four columns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54;p26">
            <a:extLst>
              <a:ext uri="{FF2B5EF4-FFF2-40B4-BE49-F238E27FC236}">
                <a16:creationId xmlns:a16="http://schemas.microsoft.com/office/drawing/2014/main" id="{06AD48E6-C18D-DCE2-0314-68808590A71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9998" y="455544"/>
            <a:ext cx="7704002" cy="572697"/>
          </a:xfrm>
        </p:spPr>
        <p:txBody>
          <a:bodyPr anchorCtr="1"/>
          <a:lstStyle>
            <a:lvl1pPr algn="ctr">
              <a:defRPr/>
            </a:lvl1pPr>
          </a:lstStyle>
          <a:p>
            <a:pPr lvl="0"/>
            <a:endParaRPr lang="es-PE"/>
          </a:p>
        </p:txBody>
      </p:sp>
      <p:sp>
        <p:nvSpPr>
          <p:cNvPr id="3" name="Google Shape;255;p26">
            <a:extLst>
              <a:ext uri="{FF2B5EF4-FFF2-40B4-BE49-F238E27FC236}">
                <a16:creationId xmlns:a16="http://schemas.microsoft.com/office/drawing/2014/main" id="{B9977A29-14BA-0704-4176-D79DDD4D222D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19998" y="1894069"/>
            <a:ext cx="2206502" cy="617695"/>
          </a:xfrm>
        </p:spPr>
        <p:txBody>
          <a:bodyPr/>
          <a:lstStyle>
            <a:lvl1pPr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4" name="Google Shape;256;p26">
            <a:extLst>
              <a:ext uri="{FF2B5EF4-FFF2-40B4-BE49-F238E27FC236}">
                <a16:creationId xmlns:a16="http://schemas.microsoft.com/office/drawing/2014/main" id="{5E32644D-4A37-33F0-D39E-BD62ABF74944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217499" y="1894069"/>
            <a:ext cx="2206502" cy="617695"/>
          </a:xfrm>
        </p:spPr>
        <p:txBody>
          <a:bodyPr/>
          <a:lstStyle>
            <a:lvl1pPr algn="r"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5" name="Google Shape;257;p26">
            <a:extLst>
              <a:ext uri="{FF2B5EF4-FFF2-40B4-BE49-F238E27FC236}">
                <a16:creationId xmlns:a16="http://schemas.microsoft.com/office/drawing/2014/main" id="{B389C2F4-F2E0-E426-E4BA-81548CDFB2D1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19998" y="3479941"/>
            <a:ext cx="2206502" cy="617695"/>
          </a:xfrm>
        </p:spPr>
        <p:txBody>
          <a:bodyPr/>
          <a:lstStyle>
            <a:lvl1pPr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6" name="Google Shape;258;p26">
            <a:extLst>
              <a:ext uri="{FF2B5EF4-FFF2-40B4-BE49-F238E27FC236}">
                <a16:creationId xmlns:a16="http://schemas.microsoft.com/office/drawing/2014/main" id="{0A7F23B6-C16E-ECCF-7DD1-539664D8BFE5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217499" y="3479941"/>
            <a:ext cx="2206502" cy="617695"/>
          </a:xfrm>
        </p:spPr>
        <p:txBody>
          <a:bodyPr/>
          <a:lstStyle>
            <a:lvl1pPr algn="r">
              <a:buNone/>
              <a:defRPr/>
            </a:lvl1pPr>
          </a:lstStyle>
          <a:p>
            <a:pPr lvl="0"/>
            <a:endParaRPr lang="es-PE"/>
          </a:p>
        </p:txBody>
      </p:sp>
      <p:grpSp>
        <p:nvGrpSpPr>
          <p:cNvPr id="7" name="Google Shape;268;p26">
            <a:extLst>
              <a:ext uri="{FF2B5EF4-FFF2-40B4-BE49-F238E27FC236}">
                <a16:creationId xmlns:a16="http://schemas.microsoft.com/office/drawing/2014/main" id="{853E02D1-0B26-7EED-DAEE-FF157EAA2017}"/>
              </a:ext>
            </a:extLst>
          </p:cNvPr>
          <p:cNvGrpSpPr/>
          <p:nvPr/>
        </p:nvGrpSpPr>
        <p:grpSpPr>
          <a:xfrm>
            <a:off x="827870" y="4513496"/>
            <a:ext cx="7474534" cy="157780"/>
            <a:chOff x="827870" y="4513496"/>
            <a:chExt cx="7474534" cy="157780"/>
          </a:xfrm>
        </p:grpSpPr>
        <p:cxnSp>
          <p:nvCxnSpPr>
            <p:cNvPr id="8" name="Google Shape;269;p26">
              <a:extLst>
                <a:ext uri="{FF2B5EF4-FFF2-40B4-BE49-F238E27FC236}">
                  <a16:creationId xmlns:a16="http://schemas.microsoft.com/office/drawing/2014/main" id="{41723F1F-CB20-AA25-D1A5-D8406FC24B92}"/>
                </a:ext>
              </a:extLst>
            </p:cNvPr>
            <p:cNvCxnSpPr/>
            <p:nvPr/>
          </p:nvCxnSpPr>
          <p:spPr>
            <a:xfrm>
              <a:off x="827870" y="4671276"/>
              <a:ext cx="7474534" cy="0"/>
            </a:xfrm>
            <a:prstGeom prst="straightConnector1">
              <a:avLst/>
            </a:prstGeom>
            <a:noFill/>
            <a:ln w="19046" cap="flat">
              <a:solidFill>
                <a:srgbClr val="FFFFFF"/>
              </a:solidFill>
              <a:prstDash val="solid"/>
              <a:round/>
            </a:ln>
          </p:spPr>
        </p:cxnSp>
        <p:cxnSp>
          <p:nvCxnSpPr>
            <p:cNvPr id="9" name="Google Shape;270;p26">
              <a:extLst>
                <a:ext uri="{FF2B5EF4-FFF2-40B4-BE49-F238E27FC236}">
                  <a16:creationId xmlns:a16="http://schemas.microsoft.com/office/drawing/2014/main" id="{7CAA8F46-02F1-1B5F-34DD-5F833FE67B60}"/>
                </a:ext>
              </a:extLst>
            </p:cNvPr>
            <p:cNvCxnSpPr/>
            <p:nvPr/>
          </p:nvCxnSpPr>
          <p:spPr>
            <a:xfrm>
              <a:off x="827870" y="4513496"/>
              <a:ext cx="7474534" cy="0"/>
            </a:xfrm>
            <a:prstGeom prst="straightConnector1">
              <a:avLst/>
            </a:prstGeom>
            <a:noFill/>
            <a:ln w="19046" cap="flat">
              <a:solidFill>
                <a:srgbClr val="FFFFFF"/>
              </a:solidFill>
              <a:prstDash val="solid"/>
              <a:round/>
            </a:ln>
          </p:spPr>
        </p:cxnSp>
      </p:grpSp>
      <p:sp>
        <p:nvSpPr>
          <p:cNvPr id="10" name="Google Shape;271;p26">
            <a:extLst>
              <a:ext uri="{FF2B5EF4-FFF2-40B4-BE49-F238E27FC236}">
                <a16:creationId xmlns:a16="http://schemas.microsoft.com/office/drawing/2014/main" id="{09C2991A-AFD7-4718-5B76-905F73145CDB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19998" y="1481702"/>
            <a:ext cx="2206502" cy="394801"/>
          </a:xfrm>
        </p:spPr>
        <p:txBody>
          <a:bodyPr/>
          <a:lstStyle>
            <a:lvl1pPr>
              <a:buNone/>
              <a:defRPr sz="2200" b="1">
                <a:solidFill>
                  <a:srgbClr val="FFFFFF"/>
                </a:solidFill>
                <a:latin typeface="Alata"/>
                <a:ea typeface="Alata"/>
                <a:cs typeface="Alata"/>
              </a:defRPr>
            </a:lvl1pPr>
          </a:lstStyle>
          <a:p>
            <a:pPr lvl="0"/>
            <a:endParaRPr lang="es-PE"/>
          </a:p>
        </p:txBody>
      </p:sp>
      <p:sp>
        <p:nvSpPr>
          <p:cNvPr id="11" name="Google Shape;272;p26">
            <a:extLst>
              <a:ext uri="{FF2B5EF4-FFF2-40B4-BE49-F238E27FC236}">
                <a16:creationId xmlns:a16="http://schemas.microsoft.com/office/drawing/2014/main" id="{A5CF08F5-86FB-6353-EA0B-B1359A42F813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19998" y="3085149"/>
            <a:ext cx="2206502" cy="394801"/>
          </a:xfrm>
        </p:spPr>
        <p:txBody>
          <a:bodyPr/>
          <a:lstStyle>
            <a:lvl1pPr>
              <a:buNone/>
              <a:defRPr sz="2200" b="1">
                <a:solidFill>
                  <a:srgbClr val="FFFFFF"/>
                </a:solidFill>
                <a:latin typeface="Alata"/>
                <a:ea typeface="Alata"/>
                <a:cs typeface="Alata"/>
              </a:defRPr>
            </a:lvl1pPr>
          </a:lstStyle>
          <a:p>
            <a:pPr lvl="0"/>
            <a:endParaRPr lang="es-PE"/>
          </a:p>
        </p:txBody>
      </p:sp>
      <p:sp>
        <p:nvSpPr>
          <p:cNvPr id="12" name="Google Shape;273;p26">
            <a:extLst>
              <a:ext uri="{FF2B5EF4-FFF2-40B4-BE49-F238E27FC236}">
                <a16:creationId xmlns:a16="http://schemas.microsoft.com/office/drawing/2014/main" id="{184B4ABC-6EF9-BCD4-8D27-5EF1DB6DC300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217499" y="1481702"/>
            <a:ext cx="2206502" cy="394801"/>
          </a:xfrm>
        </p:spPr>
        <p:txBody>
          <a:bodyPr/>
          <a:lstStyle>
            <a:lvl1pPr algn="r">
              <a:buNone/>
              <a:defRPr sz="2200" b="1">
                <a:solidFill>
                  <a:srgbClr val="FFFFFF"/>
                </a:solidFill>
                <a:latin typeface="Alata"/>
                <a:ea typeface="Alata"/>
                <a:cs typeface="Alata"/>
              </a:defRPr>
            </a:lvl1pPr>
          </a:lstStyle>
          <a:p>
            <a:pPr lvl="0"/>
            <a:endParaRPr lang="es-PE"/>
          </a:p>
        </p:txBody>
      </p:sp>
      <p:sp>
        <p:nvSpPr>
          <p:cNvPr id="13" name="Google Shape;274;p26">
            <a:extLst>
              <a:ext uri="{FF2B5EF4-FFF2-40B4-BE49-F238E27FC236}">
                <a16:creationId xmlns:a16="http://schemas.microsoft.com/office/drawing/2014/main" id="{DBB595B4-8542-3767-ACBB-25CAB6548BAF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217499" y="3085149"/>
            <a:ext cx="2206502" cy="394801"/>
          </a:xfrm>
        </p:spPr>
        <p:txBody>
          <a:bodyPr/>
          <a:lstStyle>
            <a:lvl1pPr algn="r">
              <a:buNone/>
              <a:defRPr sz="2200" b="1">
                <a:solidFill>
                  <a:srgbClr val="FFFFFF"/>
                </a:solidFill>
                <a:latin typeface="Alata"/>
                <a:ea typeface="Alata"/>
                <a:cs typeface="Alata"/>
              </a:defRPr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205496683"/>
      </p:ext>
    </p:extLst>
  </p:cSld>
  <p:clrMapOvr>
    <a:masterClrMapping/>
  </p:clrMapOvr>
  <p:hf sldNum="0" hdr="0" ftr="0" dt="0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ColTx" preserve="1">
  <p:cSld name="TITLE_AND_TWO_COLUM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49;p5">
            <a:extLst>
              <a:ext uri="{FF2B5EF4-FFF2-40B4-BE49-F238E27FC236}">
                <a16:creationId xmlns:a16="http://schemas.microsoft.com/office/drawing/2014/main" id="{9AD6B0CC-BBF3-BCE9-CAD6-2CAA644299ED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 anchorCtr="1"/>
          <a:lstStyle>
            <a:lvl1pPr algn="ctr">
              <a:defRPr/>
            </a:lvl1pPr>
          </a:lstStyle>
          <a:p>
            <a:pPr lvl="0"/>
            <a:endParaRPr lang="es-PE"/>
          </a:p>
        </p:txBody>
      </p:sp>
      <p:sp>
        <p:nvSpPr>
          <p:cNvPr id="3" name="Google Shape;250;p5">
            <a:extLst>
              <a:ext uri="{FF2B5EF4-FFF2-40B4-BE49-F238E27FC236}">
                <a16:creationId xmlns:a16="http://schemas.microsoft.com/office/drawing/2014/main" id="{E4F1BA3E-CEA5-EB1A-052C-89904ECDD1A2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1729377" y="2741663"/>
            <a:ext cx="2358301" cy="420303"/>
          </a:xfrm>
        </p:spPr>
        <p:txBody>
          <a:bodyPr anchorCtr="1"/>
          <a:lstStyle>
            <a:lvl1pPr algn="ctr">
              <a:defRPr sz="2000"/>
            </a:lvl1pPr>
          </a:lstStyle>
          <a:p>
            <a:pPr lvl="0"/>
            <a:endParaRPr lang="es-PE"/>
          </a:p>
        </p:txBody>
      </p:sp>
      <p:sp>
        <p:nvSpPr>
          <p:cNvPr id="4" name="Google Shape;251;p5">
            <a:extLst>
              <a:ext uri="{FF2B5EF4-FFF2-40B4-BE49-F238E27FC236}">
                <a16:creationId xmlns:a16="http://schemas.microsoft.com/office/drawing/2014/main" id="{0F05F597-6B1E-B0D8-5E7E-E82E65836896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729377" y="3093378"/>
            <a:ext cx="2358301" cy="1060201"/>
          </a:xfrm>
        </p:spPr>
        <p:txBody>
          <a:bodyPr anchorCtr="1"/>
          <a:lstStyle>
            <a:lvl1pPr algn="ctr">
              <a:buNone/>
              <a:defRPr/>
            </a:lvl1pPr>
          </a:lstStyle>
          <a:p>
            <a:pPr lvl="0"/>
            <a:endParaRPr lang="es-PE"/>
          </a:p>
        </p:txBody>
      </p:sp>
      <p:sp>
        <p:nvSpPr>
          <p:cNvPr id="5" name="Google Shape;252;p5">
            <a:extLst>
              <a:ext uri="{FF2B5EF4-FFF2-40B4-BE49-F238E27FC236}">
                <a16:creationId xmlns:a16="http://schemas.microsoft.com/office/drawing/2014/main" id="{6E207206-FBDC-D64D-3E30-A3D4627121BD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5056339" y="2739752"/>
            <a:ext cx="2358301" cy="420303"/>
          </a:xfrm>
        </p:spPr>
        <p:txBody>
          <a:bodyPr anchorCtr="1"/>
          <a:lstStyle>
            <a:lvl1pPr algn="ctr">
              <a:defRPr sz="2000"/>
            </a:lvl1pPr>
          </a:lstStyle>
          <a:p>
            <a:pPr lvl="0"/>
            <a:endParaRPr lang="es-PE"/>
          </a:p>
        </p:txBody>
      </p:sp>
      <p:sp>
        <p:nvSpPr>
          <p:cNvPr id="6" name="Google Shape;253;p5">
            <a:extLst>
              <a:ext uri="{FF2B5EF4-FFF2-40B4-BE49-F238E27FC236}">
                <a16:creationId xmlns:a16="http://schemas.microsoft.com/office/drawing/2014/main" id="{5BDA2133-345B-6727-1224-AF243C9B1A2F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5056321" y="3089620"/>
            <a:ext cx="2358301" cy="1060201"/>
          </a:xfrm>
        </p:spPr>
        <p:txBody>
          <a:bodyPr anchorCtr="1"/>
          <a:lstStyle>
            <a:lvl1pPr algn="ctr">
              <a:buNone/>
              <a:defRPr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732726291"/>
      </p:ext>
    </p:extLst>
  </p:cSld>
  <p:clrMapOvr>
    <a:masterClrMapping/>
  </p:clrMapOvr>
  <p:hf sldNum="0" hdr="0" ftr="0" dt="0"/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tex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54;p17">
            <a:extLst>
              <a:ext uri="{FF2B5EF4-FFF2-40B4-BE49-F238E27FC236}">
                <a16:creationId xmlns:a16="http://schemas.microsoft.com/office/drawing/2014/main" id="{A1E4052D-9046-1E2E-33D0-F0E189035F6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9998" y="455544"/>
            <a:ext cx="7704002" cy="572697"/>
          </a:xfrm>
        </p:spPr>
        <p:txBody>
          <a:bodyPr/>
          <a:lstStyle>
            <a:lvl1pPr>
              <a:defRPr/>
            </a:lvl1pPr>
          </a:lstStyle>
          <a:p>
            <a:pPr lvl="0"/>
            <a:endParaRPr lang="es-PE"/>
          </a:p>
        </p:txBody>
      </p:sp>
      <p:sp>
        <p:nvSpPr>
          <p:cNvPr id="3" name="Google Shape;155;p17">
            <a:extLst>
              <a:ext uri="{FF2B5EF4-FFF2-40B4-BE49-F238E27FC236}">
                <a16:creationId xmlns:a16="http://schemas.microsoft.com/office/drawing/2014/main" id="{41CE3B31-239E-659C-3993-32EDE883F234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719998" y="1301054"/>
            <a:ext cx="3501603" cy="3137096"/>
          </a:xfrm>
        </p:spPr>
        <p:txBody>
          <a:bodyPr/>
          <a:lstStyle>
            <a:lvl1pPr>
              <a:buClr>
                <a:srgbClr val="E47644"/>
              </a:buClr>
              <a:defRPr/>
            </a:lvl1pPr>
          </a:lstStyle>
          <a:p>
            <a:pPr lvl="0"/>
            <a:endParaRPr lang="es-PE"/>
          </a:p>
        </p:txBody>
      </p:sp>
      <p:grpSp>
        <p:nvGrpSpPr>
          <p:cNvPr id="4" name="Google Shape;159;p17">
            <a:extLst>
              <a:ext uri="{FF2B5EF4-FFF2-40B4-BE49-F238E27FC236}">
                <a16:creationId xmlns:a16="http://schemas.microsoft.com/office/drawing/2014/main" id="{7FD3AD7C-1B03-579F-F53D-1687C2A73B86}"/>
              </a:ext>
            </a:extLst>
          </p:cNvPr>
          <p:cNvGrpSpPr/>
          <p:nvPr/>
        </p:nvGrpSpPr>
        <p:grpSpPr>
          <a:xfrm>
            <a:off x="827897" y="4513496"/>
            <a:ext cx="3393860" cy="157780"/>
            <a:chOff x="827897" y="4513496"/>
            <a:chExt cx="3393860" cy="157780"/>
          </a:xfrm>
        </p:grpSpPr>
        <p:cxnSp>
          <p:nvCxnSpPr>
            <p:cNvPr id="5" name="Google Shape;160;p17">
              <a:extLst>
                <a:ext uri="{FF2B5EF4-FFF2-40B4-BE49-F238E27FC236}">
                  <a16:creationId xmlns:a16="http://schemas.microsoft.com/office/drawing/2014/main" id="{F28E3956-0C12-1065-1F7E-E233EB043931}"/>
                </a:ext>
              </a:extLst>
            </p:cNvPr>
            <p:cNvCxnSpPr/>
            <p:nvPr/>
          </p:nvCxnSpPr>
          <p:spPr>
            <a:xfrm>
              <a:off x="827897" y="4671276"/>
              <a:ext cx="3393860" cy="0"/>
            </a:xfrm>
            <a:prstGeom prst="straightConnector1">
              <a:avLst/>
            </a:prstGeom>
            <a:noFill/>
            <a:ln w="19046" cap="flat">
              <a:solidFill>
                <a:srgbClr val="FFFFFF"/>
              </a:solidFill>
              <a:prstDash val="solid"/>
              <a:round/>
            </a:ln>
          </p:spPr>
        </p:cxnSp>
        <p:cxnSp>
          <p:nvCxnSpPr>
            <p:cNvPr id="6" name="Google Shape;161;p17">
              <a:extLst>
                <a:ext uri="{FF2B5EF4-FFF2-40B4-BE49-F238E27FC236}">
                  <a16:creationId xmlns:a16="http://schemas.microsoft.com/office/drawing/2014/main" id="{1C543BB8-D22E-47E8-84B9-C6C083C92459}"/>
                </a:ext>
              </a:extLst>
            </p:cNvPr>
            <p:cNvCxnSpPr/>
            <p:nvPr/>
          </p:nvCxnSpPr>
          <p:spPr>
            <a:xfrm>
              <a:off x="827897" y="4513496"/>
              <a:ext cx="3393860" cy="0"/>
            </a:xfrm>
            <a:prstGeom prst="straightConnector1">
              <a:avLst/>
            </a:prstGeom>
            <a:noFill/>
            <a:ln w="19046" cap="flat">
              <a:solidFill>
                <a:srgbClr val="FFFFFF"/>
              </a:solidFill>
              <a:prstDash val="solid"/>
              <a:round/>
            </a:ln>
          </p:spPr>
        </p:cxnSp>
      </p:grpSp>
    </p:spTree>
    <p:extLst>
      <p:ext uri="{BB962C8B-B14F-4D97-AF65-F5344CB8AC3E}">
        <p14:creationId xmlns:p14="http://schemas.microsoft.com/office/powerpoint/2010/main" val="1873613385"/>
      </p:ext>
    </p:extLst>
  </p:cSld>
  <p:clrMapOvr>
    <a:masterClrMapping/>
  </p:clrMapOvr>
  <p:hf sldNum="0" hdr="0" ftr="0" dt="0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_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391;p6">
            <a:extLst>
              <a:ext uri="{FF2B5EF4-FFF2-40B4-BE49-F238E27FC236}">
                <a16:creationId xmlns:a16="http://schemas.microsoft.com/office/drawing/2014/main" id="{6A2C6592-FE28-2044-08A3-0662BAF972C1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543479433"/>
      </p:ext>
    </p:extLst>
  </p:cSld>
  <p:clrMapOvr>
    <a:masterClrMapping/>
  </p:clrMapOvr>
  <p:hf sldNum="0" hdr="0" ftr="0" dt="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ONE_COLUMN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434;p7">
            <a:extLst>
              <a:ext uri="{FF2B5EF4-FFF2-40B4-BE49-F238E27FC236}">
                <a16:creationId xmlns:a16="http://schemas.microsoft.com/office/drawing/2014/main" id="{F14C50EE-45E3-AA6F-87C1-750ED0510D2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9998" y="1224500"/>
            <a:ext cx="3622203" cy="1559097"/>
          </a:xfrm>
        </p:spPr>
        <p:txBody>
          <a:bodyPr/>
          <a:lstStyle>
            <a:lvl1pPr>
              <a:defRPr/>
            </a:lvl1pPr>
          </a:lstStyle>
          <a:p>
            <a:pPr lvl="0"/>
            <a:endParaRPr lang="es-PE"/>
          </a:p>
        </p:txBody>
      </p:sp>
      <p:sp>
        <p:nvSpPr>
          <p:cNvPr id="3" name="Google Shape;435;p7">
            <a:extLst>
              <a:ext uri="{FF2B5EF4-FFF2-40B4-BE49-F238E27FC236}">
                <a16:creationId xmlns:a16="http://schemas.microsoft.com/office/drawing/2014/main" id="{ADF9FF55-374A-2538-190E-60C78A28600B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19998" y="3077495"/>
            <a:ext cx="3523201" cy="841504"/>
          </a:xfrm>
        </p:spPr>
        <p:txBody>
          <a:bodyPr/>
          <a:lstStyle>
            <a:lvl1pPr>
              <a:buNone/>
              <a:defRPr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260241267"/>
      </p:ext>
    </p:extLst>
  </p:cSld>
  <p:clrMapOvr>
    <a:masterClrMapping/>
  </p:clrMapOvr>
  <p:hf sldNum="0" hdr="0" ftr="0" dt="0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MAIN_POI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462;p8">
            <a:extLst>
              <a:ext uri="{FF2B5EF4-FFF2-40B4-BE49-F238E27FC236}">
                <a16:creationId xmlns:a16="http://schemas.microsoft.com/office/drawing/2014/main" id="{2F12FE7A-4E4F-EA36-BDF5-C9497EE6E66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388095" y="1279245"/>
            <a:ext cx="6367799" cy="2585100"/>
          </a:xfrm>
        </p:spPr>
        <p:txBody>
          <a:bodyPr anchor="ctr" anchorCtr="1"/>
          <a:lstStyle>
            <a:lvl1pPr algn="ctr">
              <a:lnSpc>
                <a:spcPct val="70000"/>
              </a:lnSpc>
              <a:defRPr sz="8500"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818710685"/>
      </p:ext>
    </p:extLst>
  </p:cSld>
  <p:clrMapOvr>
    <a:masterClrMapping/>
  </p:clrMapOvr>
  <p:hf sldNum="0" hdr="0" ftr="0" dt="0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_TITLE_AND_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640;p9">
            <a:extLst>
              <a:ext uri="{FF2B5EF4-FFF2-40B4-BE49-F238E27FC236}">
                <a16:creationId xmlns:a16="http://schemas.microsoft.com/office/drawing/2014/main" id="{355DA007-9EB5-BFD8-5F3D-42B2252539F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99" y="1503685"/>
            <a:ext cx="3722696" cy="813303"/>
          </a:xfrm>
        </p:spPr>
        <p:txBody>
          <a:bodyPr anchor="b"/>
          <a:lstStyle>
            <a:lvl1pPr>
              <a:defRPr sz="4000"/>
            </a:lvl1pPr>
          </a:lstStyle>
          <a:p>
            <a:pPr lvl="0"/>
            <a:endParaRPr lang="es-PE"/>
          </a:p>
        </p:txBody>
      </p:sp>
      <p:sp>
        <p:nvSpPr>
          <p:cNvPr id="3" name="Google Shape;641;p9">
            <a:extLst>
              <a:ext uri="{FF2B5EF4-FFF2-40B4-BE49-F238E27FC236}">
                <a16:creationId xmlns:a16="http://schemas.microsoft.com/office/drawing/2014/main" id="{D767FB7D-8BE9-A26E-D14F-E06E3D3D8C86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19998" y="2404725"/>
            <a:ext cx="3852595" cy="1235098"/>
          </a:xfrm>
        </p:spPr>
        <p:txBody>
          <a:bodyPr/>
          <a:lstStyle>
            <a:lvl1pPr>
              <a:buNone/>
              <a:defRPr sz="1600"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862912890"/>
      </p:ext>
    </p:extLst>
  </p:cSld>
  <p:clrMapOvr>
    <a:masterClrMapping/>
  </p:clrMapOvr>
  <p:hf sldNum="0" hdr="0" ftr="0" dt="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APTION_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653;p10">
            <a:extLst>
              <a:ext uri="{FF2B5EF4-FFF2-40B4-BE49-F238E27FC236}">
                <a16:creationId xmlns:a16="http://schemas.microsoft.com/office/drawing/2014/main" id="{59DD94AB-36BB-52E8-2031-5473E180875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9998" y="3480297"/>
            <a:ext cx="3981599" cy="1123203"/>
          </a:xfrm>
        </p:spPr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973888548"/>
      </p:ext>
    </p:extLst>
  </p:cSld>
  <p:clrMapOvr>
    <a:masterClrMapping/>
  </p:clrMapOvr>
  <p:hf sldNum="0" hdr="0" ftr="0" dt="0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IG_NUMB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714;p11">
            <a:extLst>
              <a:ext uri="{FF2B5EF4-FFF2-40B4-BE49-F238E27FC236}">
                <a16:creationId xmlns:a16="http://schemas.microsoft.com/office/drawing/2014/main" id="{5DBF7052-1D1D-8DE8-801A-64C398BD15B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21601" y="1726442"/>
            <a:ext cx="6700796" cy="1040404"/>
          </a:xfrm>
        </p:spPr>
        <p:txBody>
          <a:bodyPr anchor="ctr" anchorCtr="1"/>
          <a:lstStyle>
            <a:lvl1pPr algn="ctr">
              <a:defRPr sz="10000"/>
            </a:lvl1pPr>
          </a:lstStyle>
          <a:p>
            <a:pPr lvl="0"/>
            <a:r>
              <a:rPr lang="es-PE"/>
              <a:t>xx%</a:t>
            </a:r>
          </a:p>
        </p:txBody>
      </p:sp>
      <p:sp>
        <p:nvSpPr>
          <p:cNvPr id="3" name="Google Shape;715;p11">
            <a:extLst>
              <a:ext uri="{FF2B5EF4-FFF2-40B4-BE49-F238E27FC236}">
                <a16:creationId xmlns:a16="http://schemas.microsoft.com/office/drawing/2014/main" id="{F85F6999-5224-ACD8-AE3C-A68F127FD86E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221601" y="2946361"/>
            <a:ext cx="6700796" cy="470696"/>
          </a:xfrm>
        </p:spPr>
        <p:txBody>
          <a:bodyPr anchorCtr="1"/>
          <a:lstStyle>
            <a:lvl1pPr algn="ctr">
              <a:buNone/>
              <a:defRPr sz="1600"/>
            </a:lvl1pPr>
          </a:lstStyle>
          <a:p>
            <a:pPr lvl="0"/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180640564"/>
      </p:ext>
    </p:extLst>
  </p:cSld>
  <p:clrMapOvr>
    <a:masterClrMapping/>
  </p:clrMapOvr>
  <p:hf sldNum="0" hdr="0" ftr="0" dt="0"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6;p1">
            <a:extLst>
              <a:ext uri="{FF2B5EF4-FFF2-40B4-BE49-F238E27FC236}">
                <a16:creationId xmlns:a16="http://schemas.microsoft.com/office/drawing/2014/main" id="{67F9C923-2E5E-6880-39D8-9C6250D7B0A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9998" y="368823"/>
            <a:ext cx="7704002" cy="572697"/>
          </a:xfrm>
          <a:prstGeom prst="rect">
            <a:avLst/>
          </a:prstGeom>
          <a:noFill/>
          <a:ln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lvl="0"/>
            <a:endParaRPr lang="es-PE"/>
          </a:p>
        </p:txBody>
      </p:sp>
      <p:sp>
        <p:nvSpPr>
          <p:cNvPr id="3" name="Google Shape;7;p1">
            <a:extLst>
              <a:ext uri="{FF2B5EF4-FFF2-40B4-BE49-F238E27FC236}">
                <a16:creationId xmlns:a16="http://schemas.microsoft.com/office/drawing/2014/main" id="{4D58B56A-41C1-5B30-5C61-6D5A0BDB7520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719998" y="1152473"/>
            <a:ext cx="7704002" cy="3416399"/>
          </a:xfrm>
          <a:prstGeom prst="rect">
            <a:avLst/>
          </a:prstGeom>
          <a:noFill/>
          <a:ln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lvl="0"/>
            <a:r>
              <a:rPr lang="es-ES"/>
              <a:t>Haga clic para modificar los estilos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  <a:endParaRPr lang="es-PE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  <p:sldLayoutId id="2147483673" r:id="rId25"/>
    <p:sldLayoutId id="2147483674" r:id="rId26"/>
    <p:sldLayoutId id="2147483675" r:id="rId27"/>
    <p:sldLayoutId id="2147483676" r:id="rId28"/>
    <p:sldLayoutId id="2147483677" r:id="rId29"/>
    <p:sldLayoutId id="2147483678" r:id="rId30"/>
  </p:sldLayoutIdLst>
  <p:txStyles>
    <p:titleStyle>
      <a:lvl1pPr marL="0" marR="0" lvl="0" indent="0" algn="l" defTabSz="914400" rtl="0" fontAlgn="auto" hangingPunct="1">
        <a:lnSpc>
          <a:spcPct val="100000"/>
        </a:lnSpc>
        <a:spcBef>
          <a:spcPts val="0"/>
        </a:spcBef>
        <a:spcAft>
          <a:spcPts val="0"/>
        </a:spcAft>
        <a:buNone/>
        <a:tabLst/>
        <a:defRPr lang="es-PE" sz="3000" b="0" i="0" u="none" strike="noStrike" kern="0" cap="none" spc="0" baseline="0">
          <a:solidFill>
            <a:srgbClr val="343B47"/>
          </a:solidFill>
          <a:uFillTx/>
          <a:latin typeface="Rozha One"/>
          <a:ea typeface="Rozha One"/>
          <a:cs typeface="Rozha One"/>
        </a:defRPr>
      </a:lvl1pPr>
    </p:titleStyle>
    <p:bodyStyle>
      <a:lvl1pPr marL="457200" marR="0" lvl="0" indent="-317497" algn="l" defTabSz="914400" rtl="0" fontAlgn="auto" hangingPunct="1">
        <a:lnSpc>
          <a:spcPct val="100000"/>
        </a:lnSpc>
        <a:spcBef>
          <a:spcPts val="0"/>
        </a:spcBef>
        <a:spcAft>
          <a:spcPts val="0"/>
        </a:spcAft>
        <a:buClr>
          <a:srgbClr val="253038"/>
        </a:buClr>
        <a:buSzPts val="1400"/>
        <a:buFont typeface="Montserrat"/>
        <a:buChar char="●"/>
        <a:tabLst/>
        <a:defRPr lang="es-PE" sz="1400" b="0" i="0" u="none" strike="noStrike" kern="0" cap="none" spc="0" baseline="0">
          <a:solidFill>
            <a:srgbClr val="253038"/>
          </a:solidFill>
          <a:uFillTx/>
          <a:latin typeface="Montserrat"/>
          <a:ea typeface="Montserrat"/>
          <a:cs typeface="Montserrat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P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8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1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3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8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5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6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5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9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9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0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5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5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6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8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6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3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emf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3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5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5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hyperlink" Target="https://slidesgo.com/slidesgo-school/presentation-tips/how-to-modify-a-graph-in-our-templates?utm_source=slidesgo_template&amp;utm_medium=referral-link&amp;utm_campaign=how-to-modify-a-graph-in-our-templates&amp;utm_term=slidesgo-school&amp;utm_content=how-to-modify-a-graph-in-our-templates" TargetMode="Externa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8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diente de león blanco en fotografía de cerca">
            <a:extLst>
              <a:ext uri="{FF2B5EF4-FFF2-40B4-BE49-F238E27FC236}">
                <a16:creationId xmlns:a16="http://schemas.microsoft.com/office/drawing/2014/main" id="{298D98D9-C1DB-4A17-A5FE-B1510D9047D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>
            <a:fillRect/>
          </a:stretch>
        </p:blipFill>
        <p:spPr>
          <a:xfrm flipH="1">
            <a:off x="5715000" y="951734"/>
            <a:ext cx="3429000" cy="4191765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3" name="Picture 2" descr="diente de león blanco en fotografía de cerca">
            <a:extLst>
              <a:ext uri="{FF2B5EF4-FFF2-40B4-BE49-F238E27FC236}">
                <a16:creationId xmlns:a16="http://schemas.microsoft.com/office/drawing/2014/main" id="{B79C132C-EB88-15BC-89AB-FAD9E803C44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>
            <a:fillRect/>
          </a:stretch>
        </p:blipFill>
        <p:spPr>
          <a:xfrm>
            <a:off x="0" y="951734"/>
            <a:ext cx="3429000" cy="4191765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4" name="Google Shape;2277;p30">
            <a:extLst>
              <a:ext uri="{FF2B5EF4-FFF2-40B4-BE49-F238E27FC236}">
                <a16:creationId xmlns:a16="http://schemas.microsoft.com/office/drawing/2014/main" id="{79F41939-2EA6-1D21-C54C-8103B24C768B}"/>
              </a:ext>
            </a:extLst>
          </p:cNvPr>
          <p:cNvSpPr txBox="1">
            <a:spLocks noGrp="1"/>
          </p:cNvSpPr>
          <p:nvPr>
            <p:ph type="ctrTitle"/>
          </p:nvPr>
        </p:nvSpPr>
        <p:spPr>
          <a:xfrm>
            <a:off x="463052" y="1114854"/>
            <a:ext cx="8217895" cy="1662296"/>
          </a:xfrm>
        </p:spPr>
        <p:txBody>
          <a:bodyPr/>
          <a:lstStyle/>
          <a:p>
            <a:pPr lvl="0"/>
            <a:r>
              <a:rPr lang="en-US" sz="9600" dirty="0">
                <a:solidFill>
                  <a:srgbClr val="4D8166"/>
                </a:solidFill>
                <a:latin typeface="Rockwell Condensed" panose="02060603050405020104" pitchFamily="18" charset="0"/>
              </a:rPr>
              <a:t>DANDELION</a:t>
            </a:r>
          </a:p>
        </p:txBody>
      </p:sp>
      <p:sp>
        <p:nvSpPr>
          <p:cNvPr id="5" name="Google Shape;2278;p30">
            <a:extLst>
              <a:ext uri="{FF2B5EF4-FFF2-40B4-BE49-F238E27FC236}">
                <a16:creationId xmlns:a16="http://schemas.microsoft.com/office/drawing/2014/main" id="{C0C32678-C4A9-E435-47C2-2DA7438FF18A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2581799" y="2278565"/>
            <a:ext cx="3980401" cy="792601"/>
          </a:xfrm>
        </p:spPr>
        <p:txBody>
          <a:bodyPr/>
          <a:lstStyle/>
          <a:p>
            <a:pPr marL="0" lvl="0" indent="0"/>
            <a:r>
              <a:rPr lang="en-US" dirty="0">
                <a:solidFill>
                  <a:srgbClr val="253038"/>
                </a:solidFill>
              </a:rPr>
              <a:t>Free Template</a:t>
            </a:r>
          </a:p>
        </p:txBody>
      </p:sp>
      <p:grpSp>
        <p:nvGrpSpPr>
          <p:cNvPr id="6" name="Grupo 1">
            <a:extLst>
              <a:ext uri="{FF2B5EF4-FFF2-40B4-BE49-F238E27FC236}">
                <a16:creationId xmlns:a16="http://schemas.microsoft.com/office/drawing/2014/main" id="{47A2EE1A-B193-53E1-28BE-908E905AF2E7}"/>
              </a:ext>
            </a:extLst>
          </p:cNvPr>
          <p:cNvGrpSpPr/>
          <p:nvPr/>
        </p:nvGrpSpPr>
        <p:grpSpPr>
          <a:xfrm>
            <a:off x="3532491" y="2891131"/>
            <a:ext cx="2079017" cy="1707111"/>
            <a:chOff x="3532491" y="2891131"/>
            <a:chExt cx="2079017" cy="1707111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F58A6DBA-B768-9A5B-8DDF-A84D8EE728E3}"/>
                </a:ext>
              </a:extLst>
            </p:cNvPr>
            <p:cNvSpPr/>
            <p:nvPr/>
          </p:nvSpPr>
          <p:spPr>
            <a:xfrm>
              <a:off x="3566086" y="3036292"/>
              <a:ext cx="1956642" cy="15619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6"/>
                <a:gd name="f7" fmla="val 140"/>
                <a:gd name="f8" fmla="val 119"/>
                <a:gd name="f9" fmla="val 71"/>
                <a:gd name="f10" fmla="val 142"/>
                <a:gd name="f11" fmla="val 84"/>
                <a:gd name="f12" fmla="val 159"/>
                <a:gd name="f13" fmla="val 78"/>
                <a:gd name="f14" fmla="val 172"/>
                <a:gd name="f15" fmla="val 56"/>
                <a:gd name="f16" fmla="val 173"/>
                <a:gd name="f17" fmla="val 174"/>
                <a:gd name="f18" fmla="val 57"/>
                <a:gd name="f19" fmla="val 58"/>
                <a:gd name="f20" fmla="val 175"/>
                <a:gd name="f21" fmla="val 61"/>
                <a:gd name="f22" fmla="val 64"/>
                <a:gd name="f23" fmla="val 66"/>
                <a:gd name="f24" fmla="val 162"/>
                <a:gd name="f25" fmla="val 81"/>
                <a:gd name="f26" fmla="val 149"/>
                <a:gd name="f27" fmla="val 91"/>
                <a:gd name="f28" fmla="val 127"/>
                <a:gd name="f29" fmla="val 117"/>
                <a:gd name="f30" fmla="val 80"/>
                <a:gd name="f31" fmla="val 105"/>
                <a:gd name="f32" fmla="val 79"/>
                <a:gd name="f33" fmla="val 93"/>
                <a:gd name="f34" fmla="val 103"/>
                <a:gd name="f35" fmla="val 85"/>
                <a:gd name="f36" fmla="val 116"/>
                <a:gd name="f37" fmla="val 89"/>
                <a:gd name="f38" fmla="val 107"/>
                <a:gd name="f39" fmla="val 109"/>
                <a:gd name="f40" fmla="val 100"/>
                <a:gd name="f41" fmla="val 102"/>
                <a:gd name="f42" fmla="val 94"/>
                <a:gd name="f43" fmla="val 96"/>
                <a:gd name="f44" fmla="val 95"/>
                <a:gd name="f45" fmla="val 90"/>
                <a:gd name="f46" fmla="val 92"/>
                <a:gd name="f47" fmla="val 98"/>
                <a:gd name="f48" fmla="val 106"/>
                <a:gd name="f49" fmla="val 114"/>
                <a:gd name="f50" fmla="val 126"/>
                <a:gd name="f51" fmla="val 132"/>
                <a:gd name="f52" fmla="val 77"/>
                <a:gd name="f53" fmla="val 139"/>
                <a:gd name="f54" fmla="val 76"/>
                <a:gd name="f55" fmla="val 73"/>
                <a:gd name="f56" fmla="val 138"/>
                <a:gd name="f57" fmla="val 70"/>
                <a:gd name="f58" fmla="val 136"/>
                <a:gd name="f59" fmla="val 87"/>
                <a:gd name="f60" fmla="val 125"/>
                <a:gd name="f61" fmla="val 86"/>
                <a:gd name="f62" fmla="val 108"/>
                <a:gd name="f63" fmla="val 75"/>
                <a:gd name="f64" fmla="val 69"/>
                <a:gd name="f65" fmla="val 60"/>
                <a:gd name="f66" fmla="val 74"/>
                <a:gd name="f67" fmla="val 63"/>
                <a:gd name="f68" fmla="val 51"/>
                <a:gd name="f69" fmla="val 83"/>
                <a:gd name="f70" fmla="val 38"/>
                <a:gd name="f71" fmla="val 27"/>
                <a:gd name="f72" fmla="val 88"/>
                <a:gd name="f73" fmla="val 3"/>
                <a:gd name="f74" fmla="val 2"/>
                <a:gd name="f75" fmla="val 59"/>
                <a:gd name="f76" fmla="val 4"/>
                <a:gd name="f77" fmla="val 18"/>
                <a:gd name="f78" fmla="val 34"/>
                <a:gd name="f79" fmla="val 72"/>
                <a:gd name="f80" fmla="val 52"/>
                <a:gd name="f81" fmla="val 48"/>
                <a:gd name="f82" fmla="val 43"/>
                <a:gd name="f83" fmla="val 28"/>
                <a:gd name="f84" fmla="val 20"/>
                <a:gd name="f85" fmla="val 62"/>
                <a:gd name="f86" fmla="val 15"/>
                <a:gd name="f87" fmla="val 12"/>
                <a:gd name="f88" fmla="val 40"/>
                <a:gd name="f89" fmla="val 8"/>
                <a:gd name="f90" fmla="val 33"/>
                <a:gd name="f91" fmla="val 5"/>
                <a:gd name="f92" fmla="val 24"/>
                <a:gd name="f93" fmla="val 22"/>
                <a:gd name="f94" fmla="val 19"/>
                <a:gd name="f95" fmla="val 6"/>
                <a:gd name="f96" fmla="val 16"/>
                <a:gd name="f97" fmla="val 7"/>
                <a:gd name="f98" fmla="val 17"/>
                <a:gd name="f99" fmla="val 9"/>
                <a:gd name="f100" fmla="val 13"/>
                <a:gd name="f101" fmla="val 25"/>
                <a:gd name="f102" fmla="val 41"/>
                <a:gd name="f103" fmla="val 29"/>
                <a:gd name="f104" fmla="val 53"/>
                <a:gd name="f105" fmla="val 46"/>
                <a:gd name="f106" fmla="val 36"/>
                <a:gd name="f107" fmla="val 49"/>
                <a:gd name="f108" fmla="val 32"/>
                <a:gd name="f109" fmla="val 31"/>
                <a:gd name="f110" fmla="val 35"/>
                <a:gd name="f111" fmla="val 37"/>
                <a:gd name="f112" fmla="val 10"/>
                <a:gd name="f113" fmla="val 11"/>
                <a:gd name="f114" fmla="val 45"/>
                <a:gd name="f115" fmla="val 68"/>
                <a:gd name="f116" fmla="val 55"/>
                <a:gd name="f117" fmla="val 67"/>
                <a:gd name="f118" fmla="val 14"/>
                <a:gd name="f119" fmla="val 115"/>
                <a:gd name="f120" fmla="val 123"/>
                <a:gd name="f121" fmla="val 42"/>
                <a:gd name="f122" fmla="val 131"/>
                <a:gd name="f123" fmla="val 50"/>
                <a:gd name="f124" fmla="val 141"/>
                <a:gd name="f125" fmla="val 151"/>
                <a:gd name="f126" fmla="val 148"/>
                <a:gd name="f127" fmla="val 137"/>
                <a:gd name="f128" fmla="val 133"/>
                <a:gd name="f129" fmla="val 122"/>
                <a:gd name="f130" fmla="val 155"/>
                <a:gd name="f131" fmla="val 166"/>
                <a:gd name="f132" fmla="val 21"/>
                <a:gd name="f133" fmla="val 167"/>
                <a:gd name="f134" fmla="val 170"/>
                <a:gd name="f135" fmla="val 171"/>
                <a:gd name="f136" fmla="val 168"/>
                <a:gd name="f137" fmla="val 164"/>
                <a:gd name="f138" fmla="val 47"/>
                <a:gd name="f139" fmla="val 157"/>
                <a:gd name="f140" fmla="val 154"/>
                <a:gd name="f141" fmla="val 147"/>
                <a:gd name="f142" fmla="val 134"/>
                <a:gd name="f143" fmla="+- 0 0 -90"/>
                <a:gd name="f144" fmla="*/ f3 1 176"/>
                <a:gd name="f145" fmla="*/ f4 1 140"/>
                <a:gd name="f146" fmla="val f5"/>
                <a:gd name="f147" fmla="val f6"/>
                <a:gd name="f148" fmla="val f7"/>
                <a:gd name="f149" fmla="*/ f143 f0 1"/>
                <a:gd name="f150" fmla="+- f148 0 f146"/>
                <a:gd name="f151" fmla="+- f147 0 f146"/>
                <a:gd name="f152" fmla="*/ f149 1 f2"/>
                <a:gd name="f153" fmla="*/ f151 1 176"/>
                <a:gd name="f154" fmla="*/ f150 1 140"/>
                <a:gd name="f155" fmla="*/ 119 f151 1"/>
                <a:gd name="f156" fmla="*/ 71 f150 1"/>
                <a:gd name="f157" fmla="*/ 172 f151 1"/>
                <a:gd name="f158" fmla="*/ 56 f150 1"/>
                <a:gd name="f159" fmla="*/ 176 f151 1"/>
                <a:gd name="f160" fmla="*/ 58 f150 1"/>
                <a:gd name="f161" fmla="*/ 175 f151 1"/>
                <a:gd name="f162" fmla="*/ 66 f150 1"/>
                <a:gd name="f163" fmla="*/ 127 f151 1"/>
                <a:gd name="f164" fmla="*/ 84 f150 1"/>
                <a:gd name="f165" fmla="*/ 93 f151 1"/>
                <a:gd name="f166" fmla="*/ 78 f150 1"/>
                <a:gd name="f167" fmla="*/ 117 f151 1"/>
                <a:gd name="f168" fmla="*/ 107 f150 1"/>
                <a:gd name="f169" fmla="*/ 96 f151 1"/>
                <a:gd name="f170" fmla="*/ 89 f150 1"/>
                <a:gd name="f171" fmla="*/ 92 f151 1"/>
                <a:gd name="f172" fmla="*/ 91 f150 1"/>
                <a:gd name="f173" fmla="*/ 114 f150 1"/>
                <a:gd name="f174" fmla="*/ 77 f151 1"/>
                <a:gd name="f175" fmla="*/ 139 f150 1"/>
                <a:gd name="f176" fmla="*/ 70 f151 1"/>
                <a:gd name="f177" fmla="*/ 136 f150 1"/>
                <a:gd name="f178" fmla="*/ 84 f151 1"/>
                <a:gd name="f179" fmla="*/ 87 f150 1"/>
                <a:gd name="f180" fmla="*/ 60 f151 1"/>
                <a:gd name="f181" fmla="*/ 75 f151 1"/>
                <a:gd name="f182" fmla="*/ 38 f151 1"/>
                <a:gd name="f183" fmla="*/ 86 f150 1"/>
                <a:gd name="f184" fmla="*/ 0 f151 1"/>
                <a:gd name="f185" fmla="*/ 63 f150 1"/>
                <a:gd name="f186" fmla="*/ 4 f151 1"/>
                <a:gd name="f187" fmla="*/ 58 f151 1"/>
                <a:gd name="f188" fmla="*/ 72 f150 1"/>
                <a:gd name="f189" fmla="*/ 43 f151 1"/>
                <a:gd name="f190" fmla="*/ 69 f150 1"/>
                <a:gd name="f191" fmla="*/ 15 f151 1"/>
                <a:gd name="f192" fmla="*/ 48 f150 1"/>
                <a:gd name="f193" fmla="*/ 5 f151 1"/>
                <a:gd name="f194" fmla="*/ 24 f150 1"/>
                <a:gd name="f195" fmla="*/ 6 f151 1"/>
                <a:gd name="f196" fmla="*/ 16 f150 1"/>
                <a:gd name="f197" fmla="*/ 9 f151 1"/>
                <a:gd name="f198" fmla="*/ 17 f150 1"/>
                <a:gd name="f199" fmla="*/ 20 f151 1"/>
                <a:gd name="f200" fmla="*/ 41 f150 1"/>
                <a:gd name="f201" fmla="*/ 53 f151 1"/>
                <a:gd name="f202" fmla="*/ 62 f150 1"/>
                <a:gd name="f203" fmla="*/ 32 f151 1"/>
                <a:gd name="f204" fmla="*/ 40 f150 1"/>
                <a:gd name="f205" fmla="*/ 31 f151 1"/>
                <a:gd name="f206" fmla="*/ 7 f150 1"/>
                <a:gd name="f207" fmla="*/ 37 f151 1"/>
                <a:gd name="f208" fmla="*/ 11 f150 1"/>
                <a:gd name="f209" fmla="*/ 57 f150 1"/>
                <a:gd name="f210" fmla="*/ 67 f151 1"/>
                <a:gd name="f211" fmla="*/ 52 f150 1"/>
                <a:gd name="f212" fmla="*/ 56 f151 1"/>
                <a:gd name="f213" fmla="*/ 9 f150 1"/>
                <a:gd name="f214" fmla="*/ 5 f150 1"/>
                <a:gd name="f215" fmla="*/ 63 f151 1"/>
                <a:gd name="f216" fmla="*/ 22 f150 1"/>
                <a:gd name="f217" fmla="*/ 85 f151 1"/>
                <a:gd name="f218" fmla="*/ 60 f150 1"/>
                <a:gd name="f219" fmla="*/ 86 f151 1"/>
                <a:gd name="f220" fmla="*/ 0 f150 1"/>
                <a:gd name="f221" fmla="*/ 91 f151 1"/>
                <a:gd name="f222" fmla="*/ 95 f151 1"/>
                <a:gd name="f223" fmla="*/ 114 f151 1"/>
                <a:gd name="f224" fmla="*/ 25 f150 1"/>
                <a:gd name="f225" fmla="*/ 4 f150 1"/>
                <a:gd name="f226" fmla="*/ 107 f151 1"/>
                <a:gd name="f227" fmla="*/ 109 f151 1"/>
                <a:gd name="f228" fmla="*/ 136 f151 1"/>
                <a:gd name="f229" fmla="*/ 141 f151 1"/>
                <a:gd name="f230" fmla="*/ 137 f151 1"/>
                <a:gd name="f231" fmla="*/ 53 f150 1"/>
                <a:gd name="f232" fmla="*/ 122 f151 1"/>
                <a:gd name="f233" fmla="*/ 61 f150 1"/>
                <a:gd name="f234" fmla="*/ 155 f151 1"/>
                <a:gd name="f235" fmla="*/ 45 f150 1"/>
                <a:gd name="f236" fmla="*/ 166 f151 1"/>
                <a:gd name="f237" fmla="*/ 21 f150 1"/>
                <a:gd name="f238" fmla="*/ 171 f151 1"/>
                <a:gd name="f239" fmla="*/ 173 f151 1"/>
                <a:gd name="f240" fmla="*/ 157 f151 1"/>
                <a:gd name="f241" fmla="*/ 140 f151 1"/>
                <a:gd name="f242" fmla="*/ 68 f150 1"/>
                <a:gd name="f243" fmla="+- f152 0 f1"/>
                <a:gd name="f244" fmla="*/ f155 1 176"/>
                <a:gd name="f245" fmla="*/ f156 1 140"/>
                <a:gd name="f246" fmla="*/ f157 1 176"/>
                <a:gd name="f247" fmla="*/ f158 1 140"/>
                <a:gd name="f248" fmla="*/ f159 1 176"/>
                <a:gd name="f249" fmla="*/ f160 1 140"/>
                <a:gd name="f250" fmla="*/ f161 1 176"/>
                <a:gd name="f251" fmla="*/ f162 1 140"/>
                <a:gd name="f252" fmla="*/ f163 1 176"/>
                <a:gd name="f253" fmla="*/ f164 1 140"/>
                <a:gd name="f254" fmla="*/ f165 1 176"/>
                <a:gd name="f255" fmla="*/ f166 1 140"/>
                <a:gd name="f256" fmla="*/ f167 1 176"/>
                <a:gd name="f257" fmla="*/ f168 1 140"/>
                <a:gd name="f258" fmla="*/ f169 1 176"/>
                <a:gd name="f259" fmla="*/ f170 1 140"/>
                <a:gd name="f260" fmla="*/ f171 1 176"/>
                <a:gd name="f261" fmla="*/ f172 1 140"/>
                <a:gd name="f262" fmla="*/ f173 1 140"/>
                <a:gd name="f263" fmla="*/ f174 1 176"/>
                <a:gd name="f264" fmla="*/ f175 1 140"/>
                <a:gd name="f265" fmla="*/ f176 1 176"/>
                <a:gd name="f266" fmla="*/ f177 1 140"/>
                <a:gd name="f267" fmla="*/ f178 1 176"/>
                <a:gd name="f268" fmla="*/ f179 1 140"/>
                <a:gd name="f269" fmla="*/ f180 1 176"/>
                <a:gd name="f270" fmla="*/ f181 1 176"/>
                <a:gd name="f271" fmla="*/ f182 1 176"/>
                <a:gd name="f272" fmla="*/ f183 1 140"/>
                <a:gd name="f273" fmla="*/ f184 1 176"/>
                <a:gd name="f274" fmla="*/ f185 1 140"/>
                <a:gd name="f275" fmla="*/ f186 1 176"/>
                <a:gd name="f276" fmla="*/ f187 1 176"/>
                <a:gd name="f277" fmla="*/ f188 1 140"/>
                <a:gd name="f278" fmla="*/ f189 1 176"/>
                <a:gd name="f279" fmla="*/ f190 1 140"/>
                <a:gd name="f280" fmla="*/ f191 1 176"/>
                <a:gd name="f281" fmla="*/ f192 1 140"/>
                <a:gd name="f282" fmla="*/ f193 1 176"/>
                <a:gd name="f283" fmla="*/ f194 1 140"/>
                <a:gd name="f284" fmla="*/ f195 1 176"/>
                <a:gd name="f285" fmla="*/ f196 1 140"/>
                <a:gd name="f286" fmla="*/ f197 1 176"/>
                <a:gd name="f287" fmla="*/ f198 1 140"/>
                <a:gd name="f288" fmla="*/ f199 1 176"/>
                <a:gd name="f289" fmla="*/ f200 1 140"/>
                <a:gd name="f290" fmla="*/ f201 1 176"/>
                <a:gd name="f291" fmla="*/ f202 1 140"/>
                <a:gd name="f292" fmla="*/ f203 1 176"/>
                <a:gd name="f293" fmla="*/ f204 1 140"/>
                <a:gd name="f294" fmla="*/ f205 1 176"/>
                <a:gd name="f295" fmla="*/ f206 1 140"/>
                <a:gd name="f296" fmla="*/ f207 1 176"/>
                <a:gd name="f297" fmla="*/ f208 1 140"/>
                <a:gd name="f298" fmla="*/ f209 1 140"/>
                <a:gd name="f299" fmla="*/ f210 1 176"/>
                <a:gd name="f300" fmla="*/ f211 1 140"/>
                <a:gd name="f301" fmla="*/ f212 1 176"/>
                <a:gd name="f302" fmla="*/ f213 1 140"/>
                <a:gd name="f303" fmla="*/ f214 1 140"/>
                <a:gd name="f304" fmla="*/ f215 1 176"/>
                <a:gd name="f305" fmla="*/ f216 1 140"/>
                <a:gd name="f306" fmla="*/ f217 1 176"/>
                <a:gd name="f307" fmla="*/ f218 1 140"/>
                <a:gd name="f308" fmla="*/ f219 1 176"/>
                <a:gd name="f309" fmla="*/ f220 1 140"/>
                <a:gd name="f310" fmla="*/ f221 1 176"/>
                <a:gd name="f311" fmla="*/ f222 1 176"/>
                <a:gd name="f312" fmla="*/ f223 1 176"/>
                <a:gd name="f313" fmla="*/ f224 1 140"/>
                <a:gd name="f314" fmla="*/ f225 1 140"/>
                <a:gd name="f315" fmla="*/ f226 1 176"/>
                <a:gd name="f316" fmla="*/ f227 1 176"/>
                <a:gd name="f317" fmla="*/ f228 1 176"/>
                <a:gd name="f318" fmla="*/ f229 1 176"/>
                <a:gd name="f319" fmla="*/ f230 1 176"/>
                <a:gd name="f320" fmla="*/ f231 1 140"/>
                <a:gd name="f321" fmla="*/ f232 1 176"/>
                <a:gd name="f322" fmla="*/ f233 1 140"/>
                <a:gd name="f323" fmla="*/ f234 1 176"/>
                <a:gd name="f324" fmla="*/ f235 1 140"/>
                <a:gd name="f325" fmla="*/ f236 1 176"/>
                <a:gd name="f326" fmla="*/ f237 1 140"/>
                <a:gd name="f327" fmla="*/ f238 1 176"/>
                <a:gd name="f328" fmla="*/ f239 1 176"/>
                <a:gd name="f329" fmla="*/ f240 1 176"/>
                <a:gd name="f330" fmla="*/ f241 1 176"/>
                <a:gd name="f331" fmla="*/ f242 1 140"/>
                <a:gd name="f332" fmla="*/ 0 1 f153"/>
                <a:gd name="f333" fmla="*/ f147 1 f153"/>
                <a:gd name="f334" fmla="*/ 0 1 f154"/>
                <a:gd name="f335" fmla="*/ f148 1 f154"/>
                <a:gd name="f336" fmla="*/ f244 1 f153"/>
                <a:gd name="f337" fmla="*/ f245 1 f154"/>
                <a:gd name="f338" fmla="*/ f246 1 f153"/>
                <a:gd name="f339" fmla="*/ f247 1 f154"/>
                <a:gd name="f340" fmla="*/ f248 1 f153"/>
                <a:gd name="f341" fmla="*/ f249 1 f154"/>
                <a:gd name="f342" fmla="*/ f250 1 f153"/>
                <a:gd name="f343" fmla="*/ f251 1 f154"/>
                <a:gd name="f344" fmla="*/ f252 1 f153"/>
                <a:gd name="f345" fmla="*/ f253 1 f154"/>
                <a:gd name="f346" fmla="*/ f254 1 f153"/>
                <a:gd name="f347" fmla="*/ f255 1 f154"/>
                <a:gd name="f348" fmla="*/ f256 1 f153"/>
                <a:gd name="f349" fmla="*/ f257 1 f154"/>
                <a:gd name="f350" fmla="*/ f258 1 f153"/>
                <a:gd name="f351" fmla="*/ f259 1 f154"/>
                <a:gd name="f352" fmla="*/ f260 1 f153"/>
                <a:gd name="f353" fmla="*/ f261 1 f154"/>
                <a:gd name="f354" fmla="*/ f262 1 f154"/>
                <a:gd name="f355" fmla="*/ f263 1 f153"/>
                <a:gd name="f356" fmla="*/ f264 1 f154"/>
                <a:gd name="f357" fmla="*/ f265 1 f153"/>
                <a:gd name="f358" fmla="*/ f266 1 f154"/>
                <a:gd name="f359" fmla="*/ f267 1 f153"/>
                <a:gd name="f360" fmla="*/ f268 1 f154"/>
                <a:gd name="f361" fmla="*/ f269 1 f153"/>
                <a:gd name="f362" fmla="*/ f270 1 f153"/>
                <a:gd name="f363" fmla="*/ f271 1 f153"/>
                <a:gd name="f364" fmla="*/ f272 1 f154"/>
                <a:gd name="f365" fmla="*/ f273 1 f153"/>
                <a:gd name="f366" fmla="*/ f274 1 f154"/>
                <a:gd name="f367" fmla="*/ f275 1 f153"/>
                <a:gd name="f368" fmla="*/ f276 1 f153"/>
                <a:gd name="f369" fmla="*/ f277 1 f154"/>
                <a:gd name="f370" fmla="*/ f278 1 f153"/>
                <a:gd name="f371" fmla="*/ f279 1 f154"/>
                <a:gd name="f372" fmla="*/ f280 1 f153"/>
                <a:gd name="f373" fmla="*/ f281 1 f154"/>
                <a:gd name="f374" fmla="*/ f282 1 f153"/>
                <a:gd name="f375" fmla="*/ f283 1 f154"/>
                <a:gd name="f376" fmla="*/ f284 1 f153"/>
                <a:gd name="f377" fmla="*/ f285 1 f154"/>
                <a:gd name="f378" fmla="*/ f286 1 f153"/>
                <a:gd name="f379" fmla="*/ f287 1 f154"/>
                <a:gd name="f380" fmla="*/ f288 1 f153"/>
                <a:gd name="f381" fmla="*/ f289 1 f154"/>
                <a:gd name="f382" fmla="*/ f290 1 f153"/>
                <a:gd name="f383" fmla="*/ f291 1 f154"/>
                <a:gd name="f384" fmla="*/ f292 1 f153"/>
                <a:gd name="f385" fmla="*/ f293 1 f154"/>
                <a:gd name="f386" fmla="*/ f294 1 f153"/>
                <a:gd name="f387" fmla="*/ f295 1 f154"/>
                <a:gd name="f388" fmla="*/ f296 1 f153"/>
                <a:gd name="f389" fmla="*/ f297 1 f154"/>
                <a:gd name="f390" fmla="*/ f298 1 f154"/>
                <a:gd name="f391" fmla="*/ f299 1 f153"/>
                <a:gd name="f392" fmla="*/ f300 1 f154"/>
                <a:gd name="f393" fmla="*/ f301 1 f153"/>
                <a:gd name="f394" fmla="*/ f302 1 f154"/>
                <a:gd name="f395" fmla="*/ f303 1 f154"/>
                <a:gd name="f396" fmla="*/ f304 1 f153"/>
                <a:gd name="f397" fmla="*/ f305 1 f154"/>
                <a:gd name="f398" fmla="*/ f306 1 f153"/>
                <a:gd name="f399" fmla="*/ f307 1 f154"/>
                <a:gd name="f400" fmla="*/ f308 1 f153"/>
                <a:gd name="f401" fmla="*/ f309 1 f154"/>
                <a:gd name="f402" fmla="*/ f310 1 f153"/>
                <a:gd name="f403" fmla="*/ f311 1 f153"/>
                <a:gd name="f404" fmla="*/ f312 1 f153"/>
                <a:gd name="f405" fmla="*/ f313 1 f154"/>
                <a:gd name="f406" fmla="*/ f314 1 f154"/>
                <a:gd name="f407" fmla="*/ f315 1 f153"/>
                <a:gd name="f408" fmla="*/ f316 1 f153"/>
                <a:gd name="f409" fmla="*/ f317 1 f153"/>
                <a:gd name="f410" fmla="*/ f318 1 f153"/>
                <a:gd name="f411" fmla="*/ f319 1 f153"/>
                <a:gd name="f412" fmla="*/ f320 1 f154"/>
                <a:gd name="f413" fmla="*/ f321 1 f153"/>
                <a:gd name="f414" fmla="*/ f322 1 f154"/>
                <a:gd name="f415" fmla="*/ f323 1 f153"/>
                <a:gd name="f416" fmla="*/ f324 1 f154"/>
                <a:gd name="f417" fmla="*/ f325 1 f153"/>
                <a:gd name="f418" fmla="*/ f326 1 f154"/>
                <a:gd name="f419" fmla="*/ f327 1 f153"/>
                <a:gd name="f420" fmla="*/ f328 1 f153"/>
                <a:gd name="f421" fmla="*/ f329 1 f153"/>
                <a:gd name="f422" fmla="*/ f330 1 f153"/>
                <a:gd name="f423" fmla="*/ f331 1 f154"/>
                <a:gd name="f424" fmla="*/ f332 f144 1"/>
                <a:gd name="f425" fmla="*/ f333 f144 1"/>
                <a:gd name="f426" fmla="*/ f335 f145 1"/>
                <a:gd name="f427" fmla="*/ f334 f145 1"/>
                <a:gd name="f428" fmla="*/ f336 f144 1"/>
                <a:gd name="f429" fmla="*/ f337 f145 1"/>
                <a:gd name="f430" fmla="*/ f338 f144 1"/>
                <a:gd name="f431" fmla="*/ f339 f145 1"/>
                <a:gd name="f432" fmla="*/ f340 f144 1"/>
                <a:gd name="f433" fmla="*/ f341 f145 1"/>
                <a:gd name="f434" fmla="*/ f342 f144 1"/>
                <a:gd name="f435" fmla="*/ f343 f145 1"/>
                <a:gd name="f436" fmla="*/ f344 f144 1"/>
                <a:gd name="f437" fmla="*/ f345 f145 1"/>
                <a:gd name="f438" fmla="*/ f346 f144 1"/>
                <a:gd name="f439" fmla="*/ f347 f145 1"/>
                <a:gd name="f440" fmla="*/ f348 f144 1"/>
                <a:gd name="f441" fmla="*/ f349 f145 1"/>
                <a:gd name="f442" fmla="*/ f350 f144 1"/>
                <a:gd name="f443" fmla="*/ f351 f145 1"/>
                <a:gd name="f444" fmla="*/ f352 f144 1"/>
                <a:gd name="f445" fmla="*/ f353 f145 1"/>
                <a:gd name="f446" fmla="*/ f354 f145 1"/>
                <a:gd name="f447" fmla="*/ f355 f144 1"/>
                <a:gd name="f448" fmla="*/ f356 f145 1"/>
                <a:gd name="f449" fmla="*/ f357 f144 1"/>
                <a:gd name="f450" fmla="*/ f358 f145 1"/>
                <a:gd name="f451" fmla="*/ f359 f144 1"/>
                <a:gd name="f452" fmla="*/ f360 f145 1"/>
                <a:gd name="f453" fmla="*/ f361 f144 1"/>
                <a:gd name="f454" fmla="*/ f362 f144 1"/>
                <a:gd name="f455" fmla="*/ f363 f144 1"/>
                <a:gd name="f456" fmla="*/ f364 f145 1"/>
                <a:gd name="f457" fmla="*/ f365 f144 1"/>
                <a:gd name="f458" fmla="*/ f366 f145 1"/>
                <a:gd name="f459" fmla="*/ f367 f144 1"/>
                <a:gd name="f460" fmla="*/ f368 f144 1"/>
                <a:gd name="f461" fmla="*/ f369 f145 1"/>
                <a:gd name="f462" fmla="*/ f370 f144 1"/>
                <a:gd name="f463" fmla="*/ f371 f145 1"/>
                <a:gd name="f464" fmla="*/ f372 f144 1"/>
                <a:gd name="f465" fmla="*/ f373 f145 1"/>
                <a:gd name="f466" fmla="*/ f374 f144 1"/>
                <a:gd name="f467" fmla="*/ f375 f145 1"/>
                <a:gd name="f468" fmla="*/ f376 f144 1"/>
                <a:gd name="f469" fmla="*/ f377 f145 1"/>
                <a:gd name="f470" fmla="*/ f378 f144 1"/>
                <a:gd name="f471" fmla="*/ f379 f145 1"/>
                <a:gd name="f472" fmla="*/ f380 f144 1"/>
                <a:gd name="f473" fmla="*/ f381 f145 1"/>
                <a:gd name="f474" fmla="*/ f382 f144 1"/>
                <a:gd name="f475" fmla="*/ f383 f145 1"/>
                <a:gd name="f476" fmla="*/ f384 f144 1"/>
                <a:gd name="f477" fmla="*/ f385 f145 1"/>
                <a:gd name="f478" fmla="*/ f386 f144 1"/>
                <a:gd name="f479" fmla="*/ f387 f145 1"/>
                <a:gd name="f480" fmla="*/ f388 f144 1"/>
                <a:gd name="f481" fmla="*/ f389 f145 1"/>
                <a:gd name="f482" fmla="*/ f390 f145 1"/>
                <a:gd name="f483" fmla="*/ f391 f144 1"/>
                <a:gd name="f484" fmla="*/ f392 f145 1"/>
                <a:gd name="f485" fmla="*/ f393 f144 1"/>
                <a:gd name="f486" fmla="*/ f394 f145 1"/>
                <a:gd name="f487" fmla="*/ f395 f145 1"/>
                <a:gd name="f488" fmla="*/ f396 f144 1"/>
                <a:gd name="f489" fmla="*/ f397 f145 1"/>
                <a:gd name="f490" fmla="*/ f398 f144 1"/>
                <a:gd name="f491" fmla="*/ f399 f145 1"/>
                <a:gd name="f492" fmla="*/ f400 f144 1"/>
                <a:gd name="f493" fmla="*/ f401 f145 1"/>
                <a:gd name="f494" fmla="*/ f402 f144 1"/>
                <a:gd name="f495" fmla="*/ f403 f144 1"/>
                <a:gd name="f496" fmla="*/ f404 f144 1"/>
                <a:gd name="f497" fmla="*/ f405 f145 1"/>
                <a:gd name="f498" fmla="*/ f406 f145 1"/>
                <a:gd name="f499" fmla="*/ f407 f144 1"/>
                <a:gd name="f500" fmla="*/ f408 f144 1"/>
                <a:gd name="f501" fmla="*/ f409 f144 1"/>
                <a:gd name="f502" fmla="*/ f410 f144 1"/>
                <a:gd name="f503" fmla="*/ f411 f144 1"/>
                <a:gd name="f504" fmla="*/ f412 f145 1"/>
                <a:gd name="f505" fmla="*/ f413 f144 1"/>
                <a:gd name="f506" fmla="*/ f414 f145 1"/>
                <a:gd name="f507" fmla="*/ f415 f144 1"/>
                <a:gd name="f508" fmla="*/ f416 f145 1"/>
                <a:gd name="f509" fmla="*/ f417 f144 1"/>
                <a:gd name="f510" fmla="*/ f418 f145 1"/>
                <a:gd name="f511" fmla="*/ f419 f144 1"/>
                <a:gd name="f512" fmla="*/ f420 f144 1"/>
                <a:gd name="f513" fmla="*/ f421 f144 1"/>
                <a:gd name="f514" fmla="*/ f422 f144 1"/>
                <a:gd name="f515" fmla="*/ f423 f1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3">
                  <a:pos x="f428" y="f429"/>
                </a:cxn>
                <a:cxn ang="f243">
                  <a:pos x="f430" y="f431"/>
                </a:cxn>
                <a:cxn ang="f243">
                  <a:pos x="f432" y="f433"/>
                </a:cxn>
                <a:cxn ang="f243">
                  <a:pos x="f434" y="f435"/>
                </a:cxn>
                <a:cxn ang="f243">
                  <a:pos x="f436" y="f437"/>
                </a:cxn>
                <a:cxn ang="f243">
                  <a:pos x="f438" y="f439"/>
                </a:cxn>
                <a:cxn ang="f243">
                  <a:pos x="f440" y="f441"/>
                </a:cxn>
                <a:cxn ang="f243">
                  <a:pos x="f442" y="f443"/>
                </a:cxn>
                <a:cxn ang="f243">
                  <a:pos x="f444" y="f445"/>
                </a:cxn>
                <a:cxn ang="f243">
                  <a:pos x="f444" y="f446"/>
                </a:cxn>
                <a:cxn ang="f243">
                  <a:pos x="f447" y="f448"/>
                </a:cxn>
                <a:cxn ang="f243">
                  <a:pos x="f449" y="f450"/>
                </a:cxn>
                <a:cxn ang="f243">
                  <a:pos x="f451" y="f452"/>
                </a:cxn>
                <a:cxn ang="f243">
                  <a:pos x="f453" y="f441"/>
                </a:cxn>
                <a:cxn ang="f243">
                  <a:pos x="f451" y="f439"/>
                </a:cxn>
                <a:cxn ang="f243">
                  <a:pos x="f454" y="f439"/>
                </a:cxn>
                <a:cxn ang="f243">
                  <a:pos x="f455" y="f456"/>
                </a:cxn>
                <a:cxn ang="f243">
                  <a:pos x="f457" y="f458"/>
                </a:cxn>
                <a:cxn ang="f243">
                  <a:pos x="f459" y="f431"/>
                </a:cxn>
                <a:cxn ang="f243">
                  <a:pos x="f460" y="f461"/>
                </a:cxn>
                <a:cxn ang="f243">
                  <a:pos x="f462" y="f463"/>
                </a:cxn>
                <a:cxn ang="f243">
                  <a:pos x="f464" y="f465"/>
                </a:cxn>
                <a:cxn ang="f243">
                  <a:pos x="f466" y="f467"/>
                </a:cxn>
                <a:cxn ang="f243">
                  <a:pos x="f468" y="f469"/>
                </a:cxn>
                <a:cxn ang="f243">
                  <a:pos x="f470" y="f471"/>
                </a:cxn>
                <a:cxn ang="f243">
                  <a:pos x="f472" y="f473"/>
                </a:cxn>
                <a:cxn ang="f243">
                  <a:pos x="f474" y="f475"/>
                </a:cxn>
                <a:cxn ang="f243">
                  <a:pos x="f476" y="f477"/>
                </a:cxn>
                <a:cxn ang="f243">
                  <a:pos x="f478" y="f479"/>
                </a:cxn>
                <a:cxn ang="f243">
                  <a:pos x="f480" y="f481"/>
                </a:cxn>
                <a:cxn ang="f243">
                  <a:pos x="f455" y="f471"/>
                </a:cxn>
                <a:cxn ang="f243">
                  <a:pos x="f449" y="f482"/>
                </a:cxn>
                <a:cxn ang="f243">
                  <a:pos x="f483" y="f484"/>
                </a:cxn>
                <a:cxn ang="f243">
                  <a:pos x="f485" y="f486"/>
                </a:cxn>
                <a:cxn ang="f243">
                  <a:pos x="f453" y="f487"/>
                </a:cxn>
                <a:cxn ang="f243">
                  <a:pos x="f488" y="f486"/>
                </a:cxn>
                <a:cxn ang="f243">
                  <a:pos x="f488" y="f489"/>
                </a:cxn>
                <a:cxn ang="f243">
                  <a:pos x="f490" y="f491"/>
                </a:cxn>
                <a:cxn ang="f243">
                  <a:pos x="f492" y="f493"/>
                </a:cxn>
                <a:cxn ang="f243">
                  <a:pos x="f494" y="f493"/>
                </a:cxn>
                <a:cxn ang="f243">
                  <a:pos x="f494" y="f482"/>
                </a:cxn>
                <a:cxn ang="f243">
                  <a:pos x="f495" y="f433"/>
                </a:cxn>
                <a:cxn ang="f243">
                  <a:pos x="f496" y="f497"/>
                </a:cxn>
                <a:cxn ang="f243">
                  <a:pos x="f496" y="f481"/>
                </a:cxn>
                <a:cxn ang="f243">
                  <a:pos x="f428" y="f498"/>
                </a:cxn>
                <a:cxn ang="f243">
                  <a:pos x="f499" y="f431"/>
                </a:cxn>
                <a:cxn ang="f243">
                  <a:pos x="f500" y="f433"/>
                </a:cxn>
                <a:cxn ang="f243">
                  <a:pos x="f501" y="f473"/>
                </a:cxn>
                <a:cxn ang="f243">
                  <a:pos x="f502" y="f486"/>
                </a:cxn>
                <a:cxn ang="f243">
                  <a:pos x="f503" y="f504"/>
                </a:cxn>
                <a:cxn ang="f243">
                  <a:pos x="f505" y="f506"/>
                </a:cxn>
                <a:cxn ang="f243">
                  <a:pos x="f507" y="f508"/>
                </a:cxn>
                <a:cxn ang="f243">
                  <a:pos x="f509" y="f510"/>
                </a:cxn>
                <a:cxn ang="f243">
                  <a:pos x="f511" y="f471"/>
                </a:cxn>
                <a:cxn ang="f243">
                  <a:pos x="f512" y="f467"/>
                </a:cxn>
                <a:cxn ang="f243">
                  <a:pos x="f513" y="f482"/>
                </a:cxn>
                <a:cxn ang="f243">
                  <a:pos x="f514" y="f515"/>
                </a:cxn>
                <a:cxn ang="f243">
                  <a:pos x="f428" y="f429"/>
                </a:cxn>
              </a:cxnLst>
              <a:rect l="f424" t="f427" r="f425" b="f426"/>
              <a:pathLst>
                <a:path w="176" h="140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5"/>
                    <a:pt x="f17" y="f18"/>
                    <a:pt x="f6" y="f19"/>
                  </a:cubicBezTo>
                  <a:cubicBezTo>
                    <a:pt x="f20" y="f21"/>
                    <a:pt x="f6" y="f22"/>
                    <a:pt x="f20" y="f23"/>
                  </a:cubicBezTo>
                  <a:cubicBezTo>
                    <a:pt x="f24" y="f25"/>
                    <a:pt x="f26" y="f27"/>
                    <a:pt x="f28" y="f11"/>
                  </a:cubicBezTo>
                  <a:cubicBezTo>
                    <a:pt x="f29" y="f30"/>
                    <a:pt x="f31" y="f32"/>
                    <a:pt x="f33" y="f13"/>
                  </a:cubicBezTo>
                  <a:cubicBezTo>
                    <a:pt x="f34" y="f35"/>
                    <a:pt x="f36" y="f37"/>
                    <a:pt x="f29" y="f38"/>
                  </a:cubicBezTo>
                  <a:cubicBezTo>
                    <a:pt x="f39" y="f40"/>
                    <a:pt x="f41" y="f42"/>
                    <a:pt x="f43" y="f37"/>
                  </a:cubicBezTo>
                  <a:cubicBezTo>
                    <a:pt x="f44" y="f45"/>
                    <a:pt x="f33" y="f45"/>
                    <a:pt x="f46" y="f27"/>
                  </a:cubicBezTo>
                  <a:cubicBezTo>
                    <a:pt x="f46" y="f47"/>
                    <a:pt x="f46" y="f48"/>
                    <a:pt x="f46" y="f49"/>
                  </a:cubicBezTo>
                  <a:cubicBezTo>
                    <a:pt x="f33" y="f50"/>
                    <a:pt x="f11" y="f51"/>
                    <a:pt x="f52" y="f53"/>
                  </a:cubicBezTo>
                  <a:cubicBezTo>
                    <a:pt x="f54" y="f7"/>
                    <a:pt x="f55" y="f56"/>
                    <a:pt x="f57" y="f58"/>
                  </a:cubicBezTo>
                  <a:cubicBezTo>
                    <a:pt x="f59" y="f60"/>
                    <a:pt x="f61" y="f62"/>
                    <a:pt x="f11" y="f59"/>
                  </a:cubicBezTo>
                  <a:cubicBezTo>
                    <a:pt x="f63" y="f44"/>
                    <a:pt x="f64" y="f40"/>
                    <a:pt x="f65" y="f38"/>
                  </a:cubicBezTo>
                  <a:cubicBezTo>
                    <a:pt x="f21" y="f37"/>
                    <a:pt x="f66" y="f35"/>
                    <a:pt x="f11" y="f13"/>
                  </a:cubicBezTo>
                  <a:cubicBezTo>
                    <a:pt x="f25" y="f13"/>
                    <a:pt x="f13" y="f13"/>
                    <a:pt x="f63" y="f13"/>
                  </a:cubicBezTo>
                  <a:cubicBezTo>
                    <a:pt x="f67" y="f30"/>
                    <a:pt x="f68" y="f69"/>
                    <a:pt x="f70" y="f61"/>
                  </a:cubicBezTo>
                  <a:cubicBezTo>
                    <a:pt x="f71" y="f72"/>
                    <a:pt x="f73" y="f66"/>
                    <a:pt x="f5" y="f67"/>
                  </a:cubicBezTo>
                  <a:cubicBezTo>
                    <a:pt x="f5" y="f21"/>
                    <a:pt x="f74" y="f75"/>
                    <a:pt x="f76" y="f15"/>
                  </a:cubicBezTo>
                  <a:cubicBezTo>
                    <a:pt x="f77" y="f54"/>
                    <a:pt x="f78" y="f35"/>
                    <a:pt x="f19" y="f79"/>
                  </a:cubicBezTo>
                  <a:cubicBezTo>
                    <a:pt x="f80" y="f9"/>
                    <a:pt x="f81" y="f64"/>
                    <a:pt x="f82" y="f64"/>
                  </a:cubicBezTo>
                  <a:cubicBezTo>
                    <a:pt x="f83" y="f64"/>
                    <a:pt x="f84" y="f85"/>
                    <a:pt x="f86" y="f81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76" y="f93"/>
                    <a:pt x="f91" y="f94"/>
                    <a:pt x="f95" y="f96"/>
                  </a:cubicBezTo>
                  <a:cubicBezTo>
                    <a:pt x="f97" y="f96"/>
                    <a:pt x="f89" y="f98"/>
                    <a:pt x="f99" y="f98"/>
                  </a:cubicBezTo>
                  <a:cubicBezTo>
                    <a:pt x="f100" y="f101"/>
                    <a:pt x="f98" y="f90"/>
                    <a:pt x="f84" y="f102"/>
                  </a:cubicBezTo>
                  <a:cubicBezTo>
                    <a:pt x="f103" y="f21"/>
                    <a:pt x="f90" y="f67"/>
                    <a:pt x="f104" y="f85"/>
                  </a:cubicBezTo>
                  <a:cubicBezTo>
                    <a:pt x="f105" y="f15"/>
                    <a:pt x="f106" y="f107"/>
                    <a:pt x="f108" y="f88"/>
                  </a:cubicBezTo>
                  <a:cubicBezTo>
                    <a:pt x="f83" y="f109"/>
                    <a:pt x="f109" y="f84"/>
                    <a:pt x="f109" y="f97"/>
                  </a:cubicBezTo>
                  <a:cubicBezTo>
                    <a:pt x="f110" y="f99"/>
                    <a:pt x="f111" y="f112"/>
                    <a:pt x="f111" y="f113"/>
                  </a:cubicBezTo>
                  <a:cubicBezTo>
                    <a:pt x="f70" y="f100"/>
                    <a:pt x="f70" y="f86"/>
                    <a:pt x="f70" y="f98"/>
                  </a:cubicBezTo>
                  <a:cubicBezTo>
                    <a:pt x="f70" y="f114"/>
                    <a:pt x="f90" y="f82"/>
                    <a:pt x="f57" y="f18"/>
                  </a:cubicBezTo>
                  <a:cubicBezTo>
                    <a:pt x="f115" y="f116"/>
                    <a:pt x="f115" y="f104"/>
                    <a:pt x="f117" y="f80"/>
                  </a:cubicBezTo>
                  <a:cubicBezTo>
                    <a:pt x="f104" y="f102"/>
                    <a:pt x="f116" y="f101"/>
                    <a:pt x="f15" y="f99"/>
                  </a:cubicBezTo>
                  <a:cubicBezTo>
                    <a:pt x="f15" y="f89"/>
                    <a:pt x="f75" y="f95"/>
                    <a:pt x="f65" y="f91"/>
                  </a:cubicBezTo>
                  <a:cubicBezTo>
                    <a:pt x="f21" y="f95"/>
                    <a:pt x="f67" y="f89"/>
                    <a:pt x="f67" y="f99"/>
                  </a:cubicBezTo>
                  <a:cubicBezTo>
                    <a:pt x="f22" y="f118"/>
                    <a:pt x="f22" y="f77"/>
                    <a:pt x="f67" y="f93"/>
                  </a:cubicBezTo>
                  <a:cubicBezTo>
                    <a:pt x="f21" y="f88"/>
                    <a:pt x="f55" y="f81"/>
                    <a:pt x="f35" y="f65"/>
                  </a:cubicBezTo>
                  <a:cubicBezTo>
                    <a:pt x="f61" y="f70"/>
                    <a:pt x="f11" y="f94"/>
                    <a:pt x="f61" y="f5"/>
                  </a:cubicBezTo>
                  <a:cubicBezTo>
                    <a:pt x="f72" y="f5"/>
                    <a:pt x="f37" y="f5"/>
                    <a:pt x="f27" y="f5"/>
                  </a:cubicBezTo>
                  <a:cubicBezTo>
                    <a:pt x="f27" y="f94"/>
                    <a:pt x="f27" y="f70"/>
                    <a:pt x="f27" y="f18"/>
                  </a:cubicBezTo>
                  <a:cubicBezTo>
                    <a:pt x="f46" y="f18"/>
                    <a:pt x="f42" y="f18"/>
                    <a:pt x="f44" y="f19"/>
                  </a:cubicBezTo>
                  <a:cubicBezTo>
                    <a:pt x="f34" y="f81"/>
                    <a:pt x="f36" y="f102"/>
                    <a:pt x="f49" y="f101"/>
                  </a:cubicBezTo>
                  <a:cubicBezTo>
                    <a:pt x="f49" y="f84"/>
                    <a:pt x="f49" y="f86"/>
                    <a:pt x="f49" y="f113"/>
                  </a:cubicBezTo>
                  <a:cubicBezTo>
                    <a:pt x="f119" y="f89"/>
                    <a:pt x="f29" y="f95"/>
                    <a:pt x="f8" y="f76"/>
                  </a:cubicBezTo>
                  <a:cubicBezTo>
                    <a:pt x="f120" y="f92"/>
                    <a:pt x="f60" y="f121"/>
                    <a:pt x="f38" y="f15"/>
                  </a:cubicBezTo>
                  <a:cubicBezTo>
                    <a:pt x="f62" y="f18"/>
                    <a:pt x="f39" y="f19"/>
                    <a:pt x="f39" y="f19"/>
                  </a:cubicBezTo>
                  <a:cubicBezTo>
                    <a:pt x="f8" y="f104"/>
                    <a:pt x="f122" y="f123"/>
                    <a:pt x="f58" y="f102"/>
                  </a:cubicBezTo>
                  <a:cubicBezTo>
                    <a:pt x="f10" y="f90"/>
                    <a:pt x="f7" y="f84"/>
                    <a:pt x="f124" y="f99"/>
                  </a:cubicBezTo>
                  <a:cubicBezTo>
                    <a:pt x="f125" y="f100"/>
                    <a:pt x="f126" y="f114"/>
                    <a:pt x="f127" y="f104"/>
                  </a:cubicBezTo>
                  <a:cubicBezTo>
                    <a:pt x="f128" y="f15"/>
                    <a:pt x="f28" y="f19"/>
                    <a:pt x="f129" y="f21"/>
                  </a:cubicBezTo>
                  <a:cubicBezTo>
                    <a:pt x="f124" y="f22"/>
                    <a:pt x="f126" y="f21"/>
                    <a:pt x="f130" y="f114"/>
                  </a:cubicBezTo>
                  <a:cubicBezTo>
                    <a:pt x="f12" y="f111"/>
                    <a:pt x="f24" y="f103"/>
                    <a:pt x="f131" y="f132"/>
                  </a:cubicBezTo>
                  <a:cubicBezTo>
                    <a:pt x="f133" y="f94"/>
                    <a:pt x="f134" y="f77"/>
                    <a:pt x="f135" y="f98"/>
                  </a:cubicBezTo>
                  <a:cubicBezTo>
                    <a:pt x="f14" y="f94"/>
                    <a:pt x="f17" y="f93"/>
                    <a:pt x="f16" y="f92"/>
                  </a:cubicBezTo>
                  <a:cubicBezTo>
                    <a:pt x="f136" y="f110"/>
                    <a:pt x="f137" y="f138"/>
                    <a:pt x="f139" y="f18"/>
                  </a:cubicBezTo>
                  <a:cubicBezTo>
                    <a:pt x="f140" y="f85"/>
                    <a:pt x="f141" y="f23"/>
                    <a:pt x="f7" y="f115"/>
                  </a:cubicBezTo>
                  <a:cubicBezTo>
                    <a:pt x="f142" y="f9"/>
                    <a:pt x="f28" y="f57"/>
                    <a:pt x="f8" y="f9"/>
                  </a:cubicBezTo>
                  <a:close/>
                </a:path>
              </a:pathLst>
            </a:custGeom>
            <a:solidFill>
              <a:srgbClr val="FAE4DA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430D2E3-51C5-AC33-9309-D3F75253E76D}"/>
                </a:ext>
              </a:extLst>
            </p:cNvPr>
            <p:cNvSpPr/>
            <p:nvPr/>
          </p:nvSpPr>
          <p:spPr>
            <a:xfrm>
              <a:off x="4021951" y="2891131"/>
              <a:ext cx="143963" cy="5134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"/>
                <a:gd name="f7" fmla="val 46"/>
                <a:gd name="f8" fmla="val 27"/>
                <a:gd name="f9" fmla="val 2"/>
                <a:gd name="f10" fmla="val 19"/>
                <a:gd name="f11" fmla="val 4"/>
                <a:gd name="f12" fmla="val 11"/>
                <a:gd name="f13" fmla="val 7"/>
                <a:gd name="f14" fmla="val 3"/>
                <a:gd name="f15" fmla="val 1"/>
                <a:gd name="f16" fmla="val 5"/>
                <a:gd name="f17" fmla="val 12"/>
                <a:gd name="f18" fmla="val 17"/>
                <a:gd name="f19" fmla="val 9"/>
                <a:gd name="f20" fmla="val 36"/>
                <a:gd name="f21" fmla="val 40"/>
                <a:gd name="f22" fmla="val 43"/>
                <a:gd name="f23" fmla="val 6"/>
                <a:gd name="f24" fmla="val 37"/>
                <a:gd name="f25" fmla="val 34"/>
                <a:gd name="f26" fmla="val 30"/>
                <a:gd name="f27" fmla="+- 0 0 -90"/>
                <a:gd name="f28" fmla="*/ f3 1 13"/>
                <a:gd name="f29" fmla="*/ f4 1 46"/>
                <a:gd name="f30" fmla="val f5"/>
                <a:gd name="f31" fmla="val f6"/>
                <a:gd name="f32" fmla="val f7"/>
                <a:gd name="f33" fmla="*/ f27 f0 1"/>
                <a:gd name="f34" fmla="+- f32 0 f30"/>
                <a:gd name="f35" fmla="+- f31 0 f30"/>
                <a:gd name="f36" fmla="*/ f33 1 f2"/>
                <a:gd name="f37" fmla="*/ f35 1 13"/>
                <a:gd name="f38" fmla="*/ f34 1 46"/>
                <a:gd name="f39" fmla="*/ 0 f35 1"/>
                <a:gd name="f40" fmla="*/ 27 f34 1"/>
                <a:gd name="f41" fmla="*/ 7 f35 1"/>
                <a:gd name="f42" fmla="*/ 3 f34 1"/>
                <a:gd name="f43" fmla="*/ 13 f35 1"/>
                <a:gd name="f44" fmla="*/ 0 f34 1"/>
                <a:gd name="f45" fmla="*/ 7 f34 1"/>
                <a:gd name="f46" fmla="*/ 9 f35 1"/>
                <a:gd name="f47" fmla="*/ 36 f34 1"/>
                <a:gd name="f48" fmla="*/ 6 f35 1"/>
                <a:gd name="f49" fmla="*/ 46 f34 1"/>
                <a:gd name="f50" fmla="*/ 2 f35 1"/>
                <a:gd name="f51" fmla="*/ 37 f34 1"/>
                <a:gd name="f52" fmla="+- f36 0 f1"/>
                <a:gd name="f53" fmla="*/ f39 1 13"/>
                <a:gd name="f54" fmla="*/ f40 1 46"/>
                <a:gd name="f55" fmla="*/ f41 1 13"/>
                <a:gd name="f56" fmla="*/ f42 1 46"/>
                <a:gd name="f57" fmla="*/ f43 1 13"/>
                <a:gd name="f58" fmla="*/ f44 1 46"/>
                <a:gd name="f59" fmla="*/ f45 1 46"/>
                <a:gd name="f60" fmla="*/ f46 1 13"/>
                <a:gd name="f61" fmla="*/ f47 1 46"/>
                <a:gd name="f62" fmla="*/ f48 1 13"/>
                <a:gd name="f63" fmla="*/ f49 1 46"/>
                <a:gd name="f64" fmla="*/ f50 1 13"/>
                <a:gd name="f65" fmla="*/ f51 1 46"/>
                <a:gd name="f66" fmla="*/ 0 1 f37"/>
                <a:gd name="f67" fmla="*/ f31 1 f37"/>
                <a:gd name="f68" fmla="*/ 0 1 f38"/>
                <a:gd name="f69" fmla="*/ f32 1 f38"/>
                <a:gd name="f70" fmla="*/ f53 1 f37"/>
                <a:gd name="f71" fmla="*/ f54 1 f38"/>
                <a:gd name="f72" fmla="*/ f55 1 f37"/>
                <a:gd name="f73" fmla="*/ f56 1 f38"/>
                <a:gd name="f74" fmla="*/ f57 1 f37"/>
                <a:gd name="f75" fmla="*/ f58 1 f38"/>
                <a:gd name="f76" fmla="*/ f59 1 f38"/>
                <a:gd name="f77" fmla="*/ f60 1 f37"/>
                <a:gd name="f78" fmla="*/ f61 1 f38"/>
                <a:gd name="f79" fmla="*/ f62 1 f37"/>
                <a:gd name="f80" fmla="*/ f63 1 f38"/>
                <a:gd name="f81" fmla="*/ f64 1 f37"/>
                <a:gd name="f82" fmla="*/ f65 1 f38"/>
                <a:gd name="f83" fmla="*/ f66 f28 1"/>
                <a:gd name="f84" fmla="*/ f67 f28 1"/>
                <a:gd name="f85" fmla="*/ f69 f29 1"/>
                <a:gd name="f86" fmla="*/ f68 f29 1"/>
                <a:gd name="f87" fmla="*/ f70 f28 1"/>
                <a:gd name="f88" fmla="*/ f71 f29 1"/>
                <a:gd name="f89" fmla="*/ f72 f28 1"/>
                <a:gd name="f90" fmla="*/ f73 f29 1"/>
                <a:gd name="f91" fmla="*/ f74 f28 1"/>
                <a:gd name="f92" fmla="*/ f75 f29 1"/>
                <a:gd name="f93" fmla="*/ f76 f29 1"/>
                <a:gd name="f94" fmla="*/ f77 f28 1"/>
                <a:gd name="f95" fmla="*/ f78 f29 1"/>
                <a:gd name="f96" fmla="*/ f79 f28 1"/>
                <a:gd name="f97" fmla="*/ f80 f29 1"/>
                <a:gd name="f98" fmla="*/ f81 f28 1"/>
                <a:gd name="f99" fmla="*/ f82 f2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2">
                  <a:pos x="f87" y="f88"/>
                </a:cxn>
                <a:cxn ang="f52">
                  <a:pos x="f89" y="f90"/>
                </a:cxn>
                <a:cxn ang="f52">
                  <a:pos x="f91" y="f92"/>
                </a:cxn>
                <a:cxn ang="f52">
                  <a:pos x="f91" y="f93"/>
                </a:cxn>
                <a:cxn ang="f52">
                  <a:pos x="f94" y="f95"/>
                </a:cxn>
                <a:cxn ang="f52">
                  <a:pos x="f96" y="f97"/>
                </a:cxn>
                <a:cxn ang="f52">
                  <a:pos x="f98" y="f99"/>
                </a:cxn>
                <a:cxn ang="f52">
                  <a:pos x="f98" y="f88"/>
                </a:cxn>
                <a:cxn ang="f52">
                  <a:pos x="f87" y="f88"/>
                </a:cxn>
              </a:cxnLst>
              <a:rect l="f83" t="f86" r="f84" b="f85"/>
              <a:pathLst>
                <a:path w="13" h="46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3" y="f9"/>
                    <a:pt x="f12" y="f15"/>
                    <a:pt x="f6" y="f5"/>
                  </a:cubicBezTo>
                  <a:cubicBezTo>
                    <a:pt x="f6" y="f9"/>
                    <a:pt x="f6" y="f16"/>
                    <a:pt x="f6" y="f13"/>
                  </a:cubicBezTo>
                  <a:cubicBezTo>
                    <a:pt x="f17" y="f18"/>
                    <a:pt x="f12" y="f8"/>
                    <a:pt x="f19" y="f20"/>
                  </a:cubicBezTo>
                  <a:cubicBezTo>
                    <a:pt x="f19" y="f21"/>
                    <a:pt x="f13" y="f22"/>
                    <a:pt x="f23" y="f7"/>
                  </a:cubicBezTo>
                  <a:cubicBezTo>
                    <a:pt x="f16" y="f22"/>
                    <a:pt x="f14" y="f21"/>
                    <a:pt x="f9" y="f24"/>
                  </a:cubicBezTo>
                  <a:cubicBezTo>
                    <a:pt x="f15" y="f25"/>
                    <a:pt x="f9" y="f26"/>
                    <a:pt x="f9" y="f8"/>
                  </a:cubicBezTo>
                  <a:cubicBezTo>
                    <a:pt x="f15" y="f8"/>
                    <a:pt x="f15" y="f8"/>
                    <a:pt x="f5" y="f8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278C36D9-56E0-0365-EE15-6EBD5FC5210F}"/>
                </a:ext>
              </a:extLst>
            </p:cNvPr>
            <p:cNvSpPr/>
            <p:nvPr/>
          </p:nvSpPr>
          <p:spPr>
            <a:xfrm>
              <a:off x="4922901" y="2891131"/>
              <a:ext cx="166749" cy="51345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5"/>
                <a:gd name="f7" fmla="val 46"/>
                <a:gd name="f8" fmla="val 28"/>
                <a:gd name="f9" fmla="val 12"/>
                <a:gd name="f10" fmla="val 35"/>
                <a:gd name="f11" fmla="val 10"/>
                <a:gd name="f12" fmla="val 40"/>
                <a:gd name="f13" fmla="val 8"/>
                <a:gd name="f14" fmla="val 7"/>
                <a:gd name="f15" fmla="val 6"/>
                <a:gd name="f16" fmla="val 34"/>
                <a:gd name="f17" fmla="val 5"/>
                <a:gd name="f18" fmla="val 29"/>
                <a:gd name="f19" fmla="val 3"/>
                <a:gd name="f20" fmla="val 21"/>
                <a:gd name="f21" fmla="val 1"/>
                <a:gd name="f22" fmla="val 13"/>
                <a:gd name="f23" fmla="val 4"/>
                <a:gd name="f24" fmla="val 2"/>
                <a:gd name="f25" fmla="val 9"/>
                <a:gd name="f26" fmla="val 19"/>
                <a:gd name="f27" fmla="+- 0 0 -90"/>
                <a:gd name="f28" fmla="*/ f3 1 15"/>
                <a:gd name="f29" fmla="*/ f4 1 46"/>
                <a:gd name="f30" fmla="val f5"/>
                <a:gd name="f31" fmla="val f6"/>
                <a:gd name="f32" fmla="val f7"/>
                <a:gd name="f33" fmla="*/ f27 f0 1"/>
                <a:gd name="f34" fmla="+- f32 0 f30"/>
                <a:gd name="f35" fmla="+- f31 0 f30"/>
                <a:gd name="f36" fmla="*/ f33 1 f2"/>
                <a:gd name="f37" fmla="*/ f35 1 15"/>
                <a:gd name="f38" fmla="*/ f34 1 46"/>
                <a:gd name="f39" fmla="*/ 15 f35 1"/>
                <a:gd name="f40" fmla="*/ 28 f34 1"/>
                <a:gd name="f41" fmla="*/ 8 f35 1"/>
                <a:gd name="f42" fmla="*/ 46 f34 1"/>
                <a:gd name="f43" fmla="*/ 5 f35 1"/>
                <a:gd name="f44" fmla="*/ 29 f34 1"/>
                <a:gd name="f45" fmla="*/ 0 f35 1"/>
                <a:gd name="f46" fmla="*/ 5 f34 1"/>
                <a:gd name="f47" fmla="*/ 1 f35 1"/>
                <a:gd name="f48" fmla="*/ 0 f34 1"/>
                <a:gd name="f49" fmla="*/ 6 f35 1"/>
                <a:gd name="f50" fmla="*/ 2 f34 1"/>
                <a:gd name="f51" fmla="+- f36 0 f1"/>
                <a:gd name="f52" fmla="*/ f39 1 15"/>
                <a:gd name="f53" fmla="*/ f40 1 46"/>
                <a:gd name="f54" fmla="*/ f41 1 15"/>
                <a:gd name="f55" fmla="*/ f42 1 46"/>
                <a:gd name="f56" fmla="*/ f43 1 15"/>
                <a:gd name="f57" fmla="*/ f44 1 46"/>
                <a:gd name="f58" fmla="*/ f45 1 15"/>
                <a:gd name="f59" fmla="*/ f46 1 46"/>
                <a:gd name="f60" fmla="*/ f47 1 15"/>
                <a:gd name="f61" fmla="*/ f48 1 46"/>
                <a:gd name="f62" fmla="*/ f49 1 15"/>
                <a:gd name="f63" fmla="*/ f50 1 46"/>
                <a:gd name="f64" fmla="*/ 0 1 f37"/>
                <a:gd name="f65" fmla="*/ f31 1 f37"/>
                <a:gd name="f66" fmla="*/ 0 1 f38"/>
                <a:gd name="f67" fmla="*/ f32 1 f38"/>
                <a:gd name="f68" fmla="*/ f52 1 f37"/>
                <a:gd name="f69" fmla="*/ f53 1 f38"/>
                <a:gd name="f70" fmla="*/ f54 1 f37"/>
                <a:gd name="f71" fmla="*/ f55 1 f38"/>
                <a:gd name="f72" fmla="*/ f56 1 f37"/>
                <a:gd name="f73" fmla="*/ f57 1 f38"/>
                <a:gd name="f74" fmla="*/ f58 1 f37"/>
                <a:gd name="f75" fmla="*/ f59 1 f38"/>
                <a:gd name="f76" fmla="*/ f60 1 f37"/>
                <a:gd name="f77" fmla="*/ f61 1 f38"/>
                <a:gd name="f78" fmla="*/ f62 1 f37"/>
                <a:gd name="f79" fmla="*/ f63 1 f38"/>
                <a:gd name="f80" fmla="*/ f64 f28 1"/>
                <a:gd name="f81" fmla="*/ f65 f28 1"/>
                <a:gd name="f82" fmla="*/ f67 f29 1"/>
                <a:gd name="f83" fmla="*/ f66 f29 1"/>
                <a:gd name="f84" fmla="*/ f68 f28 1"/>
                <a:gd name="f85" fmla="*/ f69 f29 1"/>
                <a:gd name="f86" fmla="*/ f70 f28 1"/>
                <a:gd name="f87" fmla="*/ f71 f29 1"/>
                <a:gd name="f88" fmla="*/ f72 f28 1"/>
                <a:gd name="f89" fmla="*/ f73 f29 1"/>
                <a:gd name="f90" fmla="*/ f74 f28 1"/>
                <a:gd name="f91" fmla="*/ f75 f29 1"/>
                <a:gd name="f92" fmla="*/ f76 f28 1"/>
                <a:gd name="f93" fmla="*/ f77 f29 1"/>
                <a:gd name="f94" fmla="*/ f78 f28 1"/>
                <a:gd name="f95" fmla="*/ f79 f2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1">
                  <a:pos x="f84" y="f85"/>
                </a:cxn>
                <a:cxn ang="f51">
                  <a:pos x="f86" y="f87"/>
                </a:cxn>
                <a:cxn ang="f51">
                  <a:pos x="f88" y="f89"/>
                </a:cxn>
                <a:cxn ang="f51">
                  <a:pos x="f90" y="f91"/>
                </a:cxn>
                <a:cxn ang="f51">
                  <a:pos x="f92" y="f93"/>
                </a:cxn>
                <a:cxn ang="f51">
                  <a:pos x="f94" y="f95"/>
                </a:cxn>
                <a:cxn ang="f51">
                  <a:pos x="f84" y="f85"/>
                </a:cxn>
              </a:cxnLst>
              <a:rect l="f80" t="f83" r="f81" b="f82"/>
              <a:pathLst>
                <a:path w="15" h="46">
                  <a:moveTo>
                    <a:pt x="f6" y="f8"/>
                  </a:moveTo>
                  <a:cubicBezTo>
                    <a:pt x="f9" y="f10"/>
                    <a:pt x="f11" y="f12"/>
                    <a:pt x="f13" y="f7"/>
                  </a:cubicBezTo>
                  <a:cubicBezTo>
                    <a:pt x="f14" y="f12"/>
                    <a:pt x="f15" y="f16"/>
                    <a:pt x="f17" y="f18"/>
                  </a:cubicBezTo>
                  <a:cubicBezTo>
                    <a:pt x="f19" y="f20"/>
                    <a:pt x="f21" y="f22"/>
                    <a:pt x="f5" y="f17"/>
                  </a:cubicBezTo>
                  <a:cubicBezTo>
                    <a:pt x="f5" y="f23"/>
                    <a:pt x="f21" y="f24"/>
                    <a:pt x="f21" y="f5"/>
                  </a:cubicBezTo>
                  <a:cubicBezTo>
                    <a:pt x="f19" y="f21"/>
                    <a:pt x="f15" y="f21"/>
                    <a:pt x="f15" y="f24"/>
                  </a:cubicBezTo>
                  <a:cubicBezTo>
                    <a:pt x="f25" y="f11"/>
                    <a:pt x="f9" y="f26"/>
                    <a:pt x="f6" y="f8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6BE036D7-FFD7-CD7D-B40E-9E400E5514B7}"/>
                </a:ext>
              </a:extLst>
            </p:cNvPr>
            <p:cNvSpPr/>
            <p:nvPr/>
          </p:nvSpPr>
          <p:spPr>
            <a:xfrm>
              <a:off x="4633786" y="2901930"/>
              <a:ext cx="133164" cy="45707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"/>
                <a:gd name="f7" fmla="val 41"/>
                <a:gd name="f8" fmla="val 4"/>
                <a:gd name="f9" fmla="val 3"/>
                <a:gd name="f10" fmla="val 37"/>
                <a:gd name="f11" fmla="val 2"/>
                <a:gd name="f12" fmla="val 33"/>
                <a:gd name="f13" fmla="val 30"/>
                <a:gd name="f14" fmla="val 21"/>
                <a:gd name="f15" fmla="val 7"/>
                <a:gd name="f16" fmla="val 13"/>
                <a:gd name="f17" fmla="val 5"/>
                <a:gd name="f18" fmla="val 1"/>
                <a:gd name="f19" fmla="val 6"/>
                <a:gd name="f20" fmla="val 9"/>
                <a:gd name="f21" fmla="val 8"/>
                <a:gd name="f22" fmla="val 11"/>
                <a:gd name="f23" fmla="val 15"/>
                <a:gd name="f24" fmla="val 28"/>
                <a:gd name="f25" fmla="val 10"/>
                <a:gd name="f26" fmla="val 35"/>
                <a:gd name="f27" fmla="+- 0 0 -90"/>
                <a:gd name="f28" fmla="*/ f3 1 12"/>
                <a:gd name="f29" fmla="*/ f4 1 41"/>
                <a:gd name="f30" fmla="val f5"/>
                <a:gd name="f31" fmla="val f6"/>
                <a:gd name="f32" fmla="val f7"/>
                <a:gd name="f33" fmla="*/ f27 f0 1"/>
                <a:gd name="f34" fmla="+- f32 0 f30"/>
                <a:gd name="f35" fmla="+- f31 0 f30"/>
                <a:gd name="f36" fmla="*/ f33 1 f2"/>
                <a:gd name="f37" fmla="*/ f35 1 12"/>
                <a:gd name="f38" fmla="*/ f34 1 41"/>
                <a:gd name="f39" fmla="*/ 4 f35 1"/>
                <a:gd name="f40" fmla="*/ 41 f34 1"/>
                <a:gd name="f41" fmla="*/ 3 f35 1"/>
                <a:gd name="f42" fmla="*/ 30 f34 1"/>
                <a:gd name="f43" fmla="*/ 0 f35 1"/>
                <a:gd name="f44" fmla="*/ 5 f34 1"/>
                <a:gd name="f45" fmla="*/ 1 f35 1"/>
                <a:gd name="f46" fmla="*/ 0 f34 1"/>
                <a:gd name="f47" fmla="*/ 7 f35 1"/>
                <a:gd name="f48" fmla="*/ 1 f34 1"/>
                <a:gd name="f49" fmla="*/ 11 f35 1"/>
                <a:gd name="f50" fmla="*/ 21 f34 1"/>
                <a:gd name="f51" fmla="*/ 9 f35 1"/>
                <a:gd name="f52" fmla="+- f36 0 f1"/>
                <a:gd name="f53" fmla="*/ f39 1 12"/>
                <a:gd name="f54" fmla="*/ f40 1 41"/>
                <a:gd name="f55" fmla="*/ f41 1 12"/>
                <a:gd name="f56" fmla="*/ f42 1 41"/>
                <a:gd name="f57" fmla="*/ f43 1 12"/>
                <a:gd name="f58" fmla="*/ f44 1 41"/>
                <a:gd name="f59" fmla="*/ f45 1 12"/>
                <a:gd name="f60" fmla="*/ f46 1 41"/>
                <a:gd name="f61" fmla="*/ f47 1 12"/>
                <a:gd name="f62" fmla="*/ f48 1 41"/>
                <a:gd name="f63" fmla="*/ f49 1 12"/>
                <a:gd name="f64" fmla="*/ f50 1 41"/>
                <a:gd name="f65" fmla="*/ f51 1 12"/>
                <a:gd name="f66" fmla="*/ 0 1 f37"/>
                <a:gd name="f67" fmla="*/ f31 1 f37"/>
                <a:gd name="f68" fmla="*/ 0 1 f38"/>
                <a:gd name="f69" fmla="*/ f32 1 f38"/>
                <a:gd name="f70" fmla="*/ f53 1 f37"/>
                <a:gd name="f71" fmla="*/ f54 1 f38"/>
                <a:gd name="f72" fmla="*/ f55 1 f37"/>
                <a:gd name="f73" fmla="*/ f56 1 f38"/>
                <a:gd name="f74" fmla="*/ f57 1 f37"/>
                <a:gd name="f75" fmla="*/ f58 1 f38"/>
                <a:gd name="f76" fmla="*/ f59 1 f37"/>
                <a:gd name="f77" fmla="*/ f60 1 f38"/>
                <a:gd name="f78" fmla="*/ f61 1 f37"/>
                <a:gd name="f79" fmla="*/ f62 1 f38"/>
                <a:gd name="f80" fmla="*/ f63 1 f37"/>
                <a:gd name="f81" fmla="*/ f64 1 f38"/>
                <a:gd name="f82" fmla="*/ f65 1 f37"/>
                <a:gd name="f83" fmla="*/ f66 f28 1"/>
                <a:gd name="f84" fmla="*/ f67 f28 1"/>
                <a:gd name="f85" fmla="*/ f69 f29 1"/>
                <a:gd name="f86" fmla="*/ f68 f29 1"/>
                <a:gd name="f87" fmla="*/ f70 f28 1"/>
                <a:gd name="f88" fmla="*/ f71 f29 1"/>
                <a:gd name="f89" fmla="*/ f72 f28 1"/>
                <a:gd name="f90" fmla="*/ f73 f29 1"/>
                <a:gd name="f91" fmla="*/ f74 f28 1"/>
                <a:gd name="f92" fmla="*/ f75 f29 1"/>
                <a:gd name="f93" fmla="*/ f76 f28 1"/>
                <a:gd name="f94" fmla="*/ f77 f29 1"/>
                <a:gd name="f95" fmla="*/ f78 f28 1"/>
                <a:gd name="f96" fmla="*/ f79 f29 1"/>
                <a:gd name="f97" fmla="*/ f80 f28 1"/>
                <a:gd name="f98" fmla="*/ f81 f29 1"/>
                <a:gd name="f99" fmla="*/ f82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2">
                  <a:pos x="f87" y="f88"/>
                </a:cxn>
                <a:cxn ang="f52">
                  <a:pos x="f89" y="f90"/>
                </a:cxn>
                <a:cxn ang="f52">
                  <a:pos x="f91" y="f92"/>
                </a:cxn>
                <a:cxn ang="f52">
                  <a:pos x="f93" y="f94"/>
                </a:cxn>
                <a:cxn ang="f52">
                  <a:pos x="f95" y="f96"/>
                </a:cxn>
                <a:cxn ang="f52">
                  <a:pos x="f97" y="f98"/>
                </a:cxn>
                <a:cxn ang="f52">
                  <a:pos x="f99" y="f88"/>
                </a:cxn>
                <a:cxn ang="f52">
                  <a:pos x="f87" y="f88"/>
                </a:cxn>
              </a:cxnLst>
              <a:rect l="f83" t="f86" r="f84" b="f85"/>
              <a:pathLst>
                <a:path w="12" h="41">
                  <a:moveTo>
                    <a:pt x="f8" y="f7"/>
                  </a:moveTo>
                  <a:cubicBezTo>
                    <a:pt x="f9" y="f10"/>
                    <a:pt x="f11" y="f12"/>
                    <a:pt x="f9" y="f13"/>
                  </a:cubicBezTo>
                  <a:cubicBezTo>
                    <a:pt x="f8" y="f14"/>
                    <a:pt x="f15" y="f16"/>
                    <a:pt x="f5" y="f17"/>
                  </a:cubicBezTo>
                  <a:cubicBezTo>
                    <a:pt x="f5" y="f8"/>
                    <a:pt x="f18" y="f18"/>
                    <a:pt x="f18" y="f5"/>
                  </a:cubicBezTo>
                  <a:cubicBezTo>
                    <a:pt x="f9" y="f5"/>
                    <a:pt x="f19" y="f5"/>
                    <a:pt x="f15" y="f18"/>
                  </a:cubicBezTo>
                  <a:cubicBezTo>
                    <a:pt x="f20" y="f21"/>
                    <a:pt x="f22" y="f23"/>
                    <a:pt x="f22" y="f14"/>
                  </a:cubicBezTo>
                  <a:cubicBezTo>
                    <a:pt x="f6" y="f24"/>
                    <a:pt x="f25" y="f26"/>
                    <a:pt x="f20" y="f7"/>
                  </a:cubicBezTo>
                  <a:cubicBezTo>
                    <a:pt x="f15" y="f7"/>
                    <a:pt x="f17" y="f7"/>
                    <a:pt x="f8" y="f7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6B47CD4A-E909-3D0D-E1FD-04F675EF96AF}"/>
                </a:ext>
              </a:extLst>
            </p:cNvPr>
            <p:cNvSpPr/>
            <p:nvPr/>
          </p:nvSpPr>
          <p:spPr>
            <a:xfrm>
              <a:off x="4311075" y="2901930"/>
              <a:ext cx="133164" cy="45707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"/>
                <a:gd name="f7" fmla="val 41"/>
                <a:gd name="f8" fmla="val 15"/>
                <a:gd name="f9" fmla="val 11"/>
                <a:gd name="f10" fmla="val 28"/>
                <a:gd name="f11" fmla="val 10"/>
                <a:gd name="f12" fmla="val 7"/>
                <a:gd name="f13" fmla="val 2"/>
                <a:gd name="f14" fmla="val 9"/>
                <a:gd name="f15" fmla="+- 0 0 -90"/>
                <a:gd name="f16" fmla="*/ f3 1 12"/>
                <a:gd name="f17" fmla="*/ f4 1 41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12"/>
                <a:gd name="f26" fmla="*/ f22 1 41"/>
                <a:gd name="f27" fmla="*/ 12 f23 1"/>
                <a:gd name="f28" fmla="*/ 0 f22 1"/>
                <a:gd name="f29" fmla="*/ 10 f23 1"/>
                <a:gd name="f30" fmla="*/ 41 f22 1"/>
                <a:gd name="f31" fmla="*/ 7 f23 1"/>
                <a:gd name="f32" fmla="*/ 2 f22 1"/>
                <a:gd name="f33" fmla="+- f24 0 f1"/>
                <a:gd name="f34" fmla="*/ f27 1 12"/>
                <a:gd name="f35" fmla="*/ f28 1 41"/>
                <a:gd name="f36" fmla="*/ f29 1 12"/>
                <a:gd name="f37" fmla="*/ f30 1 41"/>
                <a:gd name="f38" fmla="*/ f31 1 12"/>
                <a:gd name="f39" fmla="*/ f32 1 41"/>
                <a:gd name="f40" fmla="*/ 0 1 f25"/>
                <a:gd name="f41" fmla="*/ f19 1 f25"/>
                <a:gd name="f42" fmla="*/ 0 1 f26"/>
                <a:gd name="f43" fmla="*/ f20 1 f26"/>
                <a:gd name="f44" fmla="*/ f34 1 f25"/>
                <a:gd name="f45" fmla="*/ f35 1 f26"/>
                <a:gd name="f46" fmla="*/ f36 1 f25"/>
                <a:gd name="f47" fmla="*/ f37 1 f26"/>
                <a:gd name="f48" fmla="*/ f38 1 f25"/>
                <a:gd name="f49" fmla="*/ f39 1 f26"/>
                <a:gd name="f50" fmla="*/ f40 f16 1"/>
                <a:gd name="f51" fmla="*/ f41 f16 1"/>
                <a:gd name="f52" fmla="*/ f43 f17 1"/>
                <a:gd name="f53" fmla="*/ f42 f17 1"/>
                <a:gd name="f54" fmla="*/ f44 f16 1"/>
                <a:gd name="f55" fmla="*/ f45 f17 1"/>
                <a:gd name="f56" fmla="*/ f46 f16 1"/>
                <a:gd name="f57" fmla="*/ f47 f17 1"/>
                <a:gd name="f58" fmla="*/ f48 f16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4" y="f55"/>
                </a:cxn>
                <a:cxn ang="f33">
                  <a:pos x="f56" y="f57"/>
                </a:cxn>
                <a:cxn ang="f33">
                  <a:pos x="f58" y="f59"/>
                </a:cxn>
                <a:cxn ang="f33">
                  <a:pos x="f54" y="f55"/>
                </a:cxn>
              </a:cxnLst>
              <a:rect l="f50" t="f53" r="f51" b="f52"/>
              <a:pathLst>
                <a:path w="12" h="41">
                  <a:moveTo>
                    <a:pt x="f6" y="f5"/>
                  </a:moveTo>
                  <a:cubicBezTo>
                    <a:pt x="f6" y="f8"/>
                    <a:pt x="f9" y="f10"/>
                    <a:pt x="f11" y="f7"/>
                  </a:cubicBezTo>
                  <a:cubicBezTo>
                    <a:pt x="f5" y="f10"/>
                    <a:pt x="f5" y="f11"/>
                    <a:pt x="f12" y="f13"/>
                  </a:cubicBezTo>
                  <a:cubicBezTo>
                    <a:pt x="f14" y="f5"/>
                    <a:pt x="f6" y="f5"/>
                    <a:pt x="f6" y="f5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E3CBA068-7A76-6526-5045-B4383E22C270}"/>
                </a:ext>
              </a:extLst>
            </p:cNvPr>
            <p:cNvSpPr/>
            <p:nvPr/>
          </p:nvSpPr>
          <p:spPr>
            <a:xfrm>
              <a:off x="3699250" y="2946315"/>
              <a:ext cx="177549" cy="3802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6"/>
                <a:gd name="f7" fmla="val 34"/>
                <a:gd name="f8" fmla="val 7"/>
                <a:gd name="f9" fmla="val 33"/>
                <a:gd name="f10" fmla="val 3"/>
                <a:gd name="f11" fmla="val 23"/>
                <a:gd name="f12" fmla="val 13"/>
                <a:gd name="f13" fmla="val 8"/>
                <a:gd name="f14" fmla="val 2"/>
                <a:gd name="f15" fmla="val 9"/>
                <a:gd name="f16" fmla="val 1"/>
                <a:gd name="f17" fmla="val 11"/>
                <a:gd name="f18" fmla="val 14"/>
                <a:gd name="f19" fmla="val 15"/>
                <a:gd name="f20" fmla="val 4"/>
                <a:gd name="f21" fmla="val 19"/>
                <a:gd name="f22" fmla="val 12"/>
                <a:gd name="f23" fmla="val 28"/>
                <a:gd name="f24" fmla="val 29"/>
                <a:gd name="f25" fmla="val 32"/>
                <a:gd name="f26" fmla="val 10"/>
                <a:gd name="f27" fmla="+- 0 0 -90"/>
                <a:gd name="f28" fmla="*/ f3 1 16"/>
                <a:gd name="f29" fmla="*/ f4 1 34"/>
                <a:gd name="f30" fmla="val f5"/>
                <a:gd name="f31" fmla="val f6"/>
                <a:gd name="f32" fmla="val f7"/>
                <a:gd name="f33" fmla="*/ f27 f0 1"/>
                <a:gd name="f34" fmla="+- f32 0 f30"/>
                <a:gd name="f35" fmla="+- f31 0 f30"/>
                <a:gd name="f36" fmla="*/ f33 1 f2"/>
                <a:gd name="f37" fmla="*/ f35 1 16"/>
                <a:gd name="f38" fmla="*/ f34 1 34"/>
                <a:gd name="f39" fmla="*/ 7 f35 1"/>
                <a:gd name="f40" fmla="*/ 33 f34 1"/>
                <a:gd name="f41" fmla="*/ 8 f35 1"/>
                <a:gd name="f42" fmla="*/ 2 f34 1"/>
                <a:gd name="f43" fmla="*/ 13 f35 1"/>
                <a:gd name="f44" fmla="*/ 0 f34 1"/>
                <a:gd name="f45" fmla="*/ 15 f35 1"/>
                <a:gd name="f46" fmla="*/ 4 f34 1"/>
                <a:gd name="f47" fmla="*/ 12 f35 1"/>
                <a:gd name="f48" fmla="*/ 28 f34 1"/>
                <a:gd name="f49" fmla="*/ 10 f35 1"/>
                <a:gd name="f50" fmla="*/ 34 f34 1"/>
                <a:gd name="f51" fmla="+- f36 0 f1"/>
                <a:gd name="f52" fmla="*/ f39 1 16"/>
                <a:gd name="f53" fmla="*/ f40 1 34"/>
                <a:gd name="f54" fmla="*/ f41 1 16"/>
                <a:gd name="f55" fmla="*/ f42 1 34"/>
                <a:gd name="f56" fmla="*/ f43 1 16"/>
                <a:gd name="f57" fmla="*/ f44 1 34"/>
                <a:gd name="f58" fmla="*/ f45 1 16"/>
                <a:gd name="f59" fmla="*/ f46 1 34"/>
                <a:gd name="f60" fmla="*/ f47 1 16"/>
                <a:gd name="f61" fmla="*/ f48 1 34"/>
                <a:gd name="f62" fmla="*/ f49 1 16"/>
                <a:gd name="f63" fmla="*/ f50 1 34"/>
                <a:gd name="f64" fmla="*/ 0 1 f37"/>
                <a:gd name="f65" fmla="*/ f31 1 f37"/>
                <a:gd name="f66" fmla="*/ 0 1 f38"/>
                <a:gd name="f67" fmla="*/ f32 1 f38"/>
                <a:gd name="f68" fmla="*/ f52 1 f37"/>
                <a:gd name="f69" fmla="*/ f53 1 f38"/>
                <a:gd name="f70" fmla="*/ f54 1 f37"/>
                <a:gd name="f71" fmla="*/ f55 1 f38"/>
                <a:gd name="f72" fmla="*/ f56 1 f37"/>
                <a:gd name="f73" fmla="*/ f57 1 f38"/>
                <a:gd name="f74" fmla="*/ f58 1 f37"/>
                <a:gd name="f75" fmla="*/ f59 1 f38"/>
                <a:gd name="f76" fmla="*/ f60 1 f37"/>
                <a:gd name="f77" fmla="*/ f61 1 f38"/>
                <a:gd name="f78" fmla="*/ f62 1 f37"/>
                <a:gd name="f79" fmla="*/ f63 1 f38"/>
                <a:gd name="f80" fmla="*/ f64 f28 1"/>
                <a:gd name="f81" fmla="*/ f65 f28 1"/>
                <a:gd name="f82" fmla="*/ f67 f29 1"/>
                <a:gd name="f83" fmla="*/ f66 f29 1"/>
                <a:gd name="f84" fmla="*/ f68 f28 1"/>
                <a:gd name="f85" fmla="*/ f69 f29 1"/>
                <a:gd name="f86" fmla="*/ f70 f28 1"/>
                <a:gd name="f87" fmla="*/ f71 f29 1"/>
                <a:gd name="f88" fmla="*/ f72 f28 1"/>
                <a:gd name="f89" fmla="*/ f73 f29 1"/>
                <a:gd name="f90" fmla="*/ f74 f28 1"/>
                <a:gd name="f91" fmla="*/ f75 f29 1"/>
                <a:gd name="f92" fmla="*/ f76 f28 1"/>
                <a:gd name="f93" fmla="*/ f77 f29 1"/>
                <a:gd name="f94" fmla="*/ f78 f28 1"/>
                <a:gd name="f95" fmla="*/ f79 f2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1">
                  <a:pos x="f84" y="f85"/>
                </a:cxn>
                <a:cxn ang="f51">
                  <a:pos x="f86" y="f87"/>
                </a:cxn>
                <a:cxn ang="f51">
                  <a:pos x="f88" y="f89"/>
                </a:cxn>
                <a:cxn ang="f51">
                  <a:pos x="f90" y="f91"/>
                </a:cxn>
                <a:cxn ang="f51">
                  <a:pos x="f92" y="f93"/>
                </a:cxn>
                <a:cxn ang="f51">
                  <a:pos x="f94" y="f95"/>
                </a:cxn>
                <a:cxn ang="f51">
                  <a:pos x="f84" y="f85"/>
                </a:cxn>
              </a:cxnLst>
              <a:rect l="f80" t="f83" r="f81" b="f82"/>
              <a:pathLst>
                <a:path w="16" h="34">
                  <a:moveTo>
                    <a:pt x="f8" y="f9"/>
                  </a:moveTo>
                  <a:cubicBezTo>
                    <a:pt x="f10" y="f11"/>
                    <a:pt x="f5" y="f12"/>
                    <a:pt x="f13" y="f14"/>
                  </a:cubicBezTo>
                  <a:cubicBezTo>
                    <a:pt x="f15" y="f16"/>
                    <a:pt x="f17" y="f16"/>
                    <a:pt x="f12" y="f5"/>
                  </a:cubicBezTo>
                  <a:cubicBezTo>
                    <a:pt x="f18" y="f16"/>
                    <a:pt x="f6" y="f10"/>
                    <a:pt x="f19" y="f20"/>
                  </a:cubicBezTo>
                  <a:cubicBezTo>
                    <a:pt x="f15" y="f17"/>
                    <a:pt x="f17" y="f21"/>
                    <a:pt x="f22" y="f23"/>
                  </a:cubicBezTo>
                  <a:cubicBezTo>
                    <a:pt x="f12" y="f24"/>
                    <a:pt x="f17" y="f25"/>
                    <a:pt x="f26" y="f7"/>
                  </a:cubicBezTo>
                  <a:cubicBezTo>
                    <a:pt x="f15" y="f9"/>
                    <a:pt x="f13" y="f9"/>
                    <a:pt x="f8" y="f9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F1EA5774-A1ED-826A-4669-5ED31F191BC1}"/>
                </a:ext>
              </a:extLst>
            </p:cNvPr>
            <p:cNvSpPr/>
            <p:nvPr/>
          </p:nvSpPr>
          <p:spPr>
            <a:xfrm>
              <a:off x="5244404" y="2946315"/>
              <a:ext cx="133164" cy="36829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"/>
                <a:gd name="f7" fmla="val 33"/>
                <a:gd name="f8" fmla="val 15"/>
                <a:gd name="f9" fmla="val 11"/>
                <a:gd name="f10" fmla="val 18"/>
                <a:gd name="f11" fmla="val 19"/>
                <a:gd name="f12" fmla="val 9"/>
                <a:gd name="f13" fmla="val 24"/>
                <a:gd name="f14" fmla="val 7"/>
                <a:gd name="f15" fmla="val 28"/>
                <a:gd name="f16" fmla="val 5"/>
                <a:gd name="f17" fmla="val 4"/>
                <a:gd name="f18" fmla="val 3"/>
                <a:gd name="f19" fmla="val 1"/>
                <a:gd name="f20" fmla="val 10"/>
                <a:gd name="f21" fmla="val 6"/>
                <a:gd name="f22" fmla="val 2"/>
                <a:gd name="f23" fmla="+- 0 0 -90"/>
                <a:gd name="f24" fmla="*/ f3 1 12"/>
                <a:gd name="f25" fmla="*/ f4 1 33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12"/>
                <a:gd name="f34" fmla="*/ f30 1 33"/>
                <a:gd name="f35" fmla="*/ 12 f31 1"/>
                <a:gd name="f36" fmla="*/ 15 f30 1"/>
                <a:gd name="f37" fmla="*/ 11 f31 1"/>
                <a:gd name="f38" fmla="*/ 19 f30 1"/>
                <a:gd name="f39" fmla="*/ 5 f31 1"/>
                <a:gd name="f40" fmla="*/ 33 f30 1"/>
                <a:gd name="f41" fmla="*/ 3 f31 1"/>
                <a:gd name="f42" fmla="*/ 0 f31 1"/>
                <a:gd name="f43" fmla="*/ 6 f30 1"/>
                <a:gd name="f44" fmla="*/ 1 f31 1"/>
                <a:gd name="f45" fmla="*/ 0 f30 1"/>
                <a:gd name="f46" fmla="*/ 6 f31 1"/>
                <a:gd name="f47" fmla="*/ 2 f30 1"/>
                <a:gd name="f48" fmla="+- f32 0 f1"/>
                <a:gd name="f49" fmla="*/ f35 1 12"/>
                <a:gd name="f50" fmla="*/ f36 1 33"/>
                <a:gd name="f51" fmla="*/ f37 1 12"/>
                <a:gd name="f52" fmla="*/ f38 1 33"/>
                <a:gd name="f53" fmla="*/ f39 1 12"/>
                <a:gd name="f54" fmla="*/ f40 1 33"/>
                <a:gd name="f55" fmla="*/ f41 1 12"/>
                <a:gd name="f56" fmla="*/ f42 1 12"/>
                <a:gd name="f57" fmla="*/ f43 1 33"/>
                <a:gd name="f58" fmla="*/ f44 1 12"/>
                <a:gd name="f59" fmla="*/ f45 1 33"/>
                <a:gd name="f60" fmla="*/ f46 1 12"/>
                <a:gd name="f61" fmla="*/ f47 1 33"/>
                <a:gd name="f62" fmla="*/ 0 1 f33"/>
                <a:gd name="f63" fmla="*/ f27 1 f33"/>
                <a:gd name="f64" fmla="*/ 0 1 f34"/>
                <a:gd name="f65" fmla="*/ f28 1 f34"/>
                <a:gd name="f66" fmla="*/ f49 1 f33"/>
                <a:gd name="f67" fmla="*/ f50 1 f34"/>
                <a:gd name="f68" fmla="*/ f51 1 f33"/>
                <a:gd name="f69" fmla="*/ f52 1 f34"/>
                <a:gd name="f70" fmla="*/ f53 1 f33"/>
                <a:gd name="f71" fmla="*/ f54 1 f34"/>
                <a:gd name="f72" fmla="*/ f55 1 f33"/>
                <a:gd name="f73" fmla="*/ f56 1 f33"/>
                <a:gd name="f74" fmla="*/ f57 1 f34"/>
                <a:gd name="f75" fmla="*/ f58 1 f33"/>
                <a:gd name="f76" fmla="*/ f59 1 f34"/>
                <a:gd name="f77" fmla="*/ f60 1 f33"/>
                <a:gd name="f78" fmla="*/ f61 1 f34"/>
                <a:gd name="f79" fmla="*/ f62 f24 1"/>
                <a:gd name="f80" fmla="*/ f63 f24 1"/>
                <a:gd name="f81" fmla="*/ f65 f25 1"/>
                <a:gd name="f82" fmla="*/ f64 f25 1"/>
                <a:gd name="f83" fmla="*/ f66 f24 1"/>
                <a:gd name="f84" fmla="*/ f67 f25 1"/>
                <a:gd name="f85" fmla="*/ f68 f24 1"/>
                <a:gd name="f86" fmla="*/ f69 f25 1"/>
                <a:gd name="f87" fmla="*/ f70 f24 1"/>
                <a:gd name="f88" fmla="*/ f71 f25 1"/>
                <a:gd name="f89" fmla="*/ f72 f24 1"/>
                <a:gd name="f90" fmla="*/ f73 f24 1"/>
                <a:gd name="f91" fmla="*/ f74 f25 1"/>
                <a:gd name="f92" fmla="*/ f75 f24 1"/>
                <a:gd name="f93" fmla="*/ f76 f25 1"/>
                <a:gd name="f94" fmla="*/ f77 f24 1"/>
                <a:gd name="f95" fmla="*/ f78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8">
                  <a:pos x="f83" y="f84"/>
                </a:cxn>
                <a:cxn ang="f48">
                  <a:pos x="f85" y="f86"/>
                </a:cxn>
                <a:cxn ang="f48">
                  <a:pos x="f87" y="f88"/>
                </a:cxn>
                <a:cxn ang="f48">
                  <a:pos x="f89" y="f86"/>
                </a:cxn>
                <a:cxn ang="f48">
                  <a:pos x="f90" y="f91"/>
                </a:cxn>
                <a:cxn ang="f48">
                  <a:pos x="f92" y="f93"/>
                </a:cxn>
                <a:cxn ang="f48">
                  <a:pos x="f94" y="f95"/>
                </a:cxn>
                <a:cxn ang="f48">
                  <a:pos x="f83" y="f84"/>
                </a:cxn>
              </a:cxnLst>
              <a:rect l="f79" t="f82" r="f80" b="f81"/>
              <a:pathLst>
                <a:path w="12" h="33">
                  <a:moveTo>
                    <a:pt x="f6" y="f8"/>
                  </a:moveTo>
                  <a:cubicBezTo>
                    <a:pt x="f9" y="f10"/>
                    <a:pt x="f9" y="f11"/>
                    <a:pt x="f9" y="f11"/>
                  </a:cubicBezTo>
                  <a:cubicBezTo>
                    <a:pt x="f12" y="f13"/>
                    <a:pt x="f14" y="f15"/>
                    <a:pt x="f16" y="f7"/>
                  </a:cubicBezTo>
                  <a:cubicBezTo>
                    <a:pt x="f17" y="f15"/>
                    <a:pt x="f17" y="f13"/>
                    <a:pt x="f18" y="f11"/>
                  </a:cubicBezTo>
                  <a:cubicBezTo>
                    <a:pt x="f18" y="f8"/>
                    <a:pt x="f19" y="f20"/>
                    <a:pt x="f5" y="f21"/>
                  </a:cubicBezTo>
                  <a:cubicBezTo>
                    <a:pt x="f5" y="f17"/>
                    <a:pt x="f19" y="f22"/>
                    <a:pt x="f19" y="f5"/>
                  </a:cubicBezTo>
                  <a:cubicBezTo>
                    <a:pt x="f18" y="f5"/>
                    <a:pt x="f21" y="f19"/>
                    <a:pt x="f21" y="f22"/>
                  </a:cubicBezTo>
                  <a:cubicBezTo>
                    <a:pt x="f12" y="f14"/>
                    <a:pt x="f20" y="f6"/>
                    <a:pt x="f6" y="f8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389F553A-6DE6-27C2-B331-AE0759C85790}"/>
                </a:ext>
              </a:extLst>
            </p:cNvPr>
            <p:cNvSpPr/>
            <p:nvPr/>
          </p:nvSpPr>
          <p:spPr>
            <a:xfrm>
              <a:off x="5423160" y="3438171"/>
              <a:ext cx="188348" cy="20034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"/>
                <a:gd name="f7" fmla="val 18"/>
                <a:gd name="f8" fmla="val 6"/>
                <a:gd name="f9" fmla="val 10"/>
                <a:gd name="f10" fmla="val 9"/>
                <a:gd name="f11" fmla="val 13"/>
                <a:gd name="f12" fmla="val 1"/>
                <a:gd name="f13" fmla="+- 0 0 -90"/>
                <a:gd name="f14" fmla="*/ f3 1 17"/>
                <a:gd name="f15" fmla="*/ f4 1 18"/>
                <a:gd name="f16" fmla="val f5"/>
                <a:gd name="f17" fmla="val f6"/>
                <a:gd name="f18" fmla="val f7"/>
                <a:gd name="f19" fmla="*/ f13 f0 1"/>
                <a:gd name="f20" fmla="+- f18 0 f16"/>
                <a:gd name="f21" fmla="+- f17 0 f16"/>
                <a:gd name="f22" fmla="*/ f19 1 f2"/>
                <a:gd name="f23" fmla="*/ f21 1 17"/>
                <a:gd name="f24" fmla="*/ f20 1 18"/>
                <a:gd name="f25" fmla="*/ 17 f21 1"/>
                <a:gd name="f26" fmla="*/ 6 f20 1"/>
                <a:gd name="f27" fmla="*/ 0 f21 1"/>
                <a:gd name="f28" fmla="*/ 13 f20 1"/>
                <a:gd name="f29" fmla="+- f22 0 f1"/>
                <a:gd name="f30" fmla="*/ f25 1 17"/>
                <a:gd name="f31" fmla="*/ f26 1 18"/>
                <a:gd name="f32" fmla="*/ f27 1 17"/>
                <a:gd name="f33" fmla="*/ f28 1 18"/>
                <a:gd name="f34" fmla="*/ 0 1 f23"/>
                <a:gd name="f35" fmla="*/ f17 1 f23"/>
                <a:gd name="f36" fmla="*/ 0 1 f24"/>
                <a:gd name="f37" fmla="*/ f18 1 f24"/>
                <a:gd name="f38" fmla="*/ f30 1 f23"/>
                <a:gd name="f39" fmla="*/ f31 1 f24"/>
                <a:gd name="f40" fmla="*/ f32 1 f23"/>
                <a:gd name="f41" fmla="*/ f33 1 f24"/>
                <a:gd name="f42" fmla="*/ f34 f14 1"/>
                <a:gd name="f43" fmla="*/ f35 f14 1"/>
                <a:gd name="f44" fmla="*/ f37 f15 1"/>
                <a:gd name="f45" fmla="*/ f36 f15 1"/>
                <a:gd name="f46" fmla="*/ f38 f14 1"/>
                <a:gd name="f47" fmla="*/ f39 f15 1"/>
                <a:gd name="f48" fmla="*/ f40 f14 1"/>
                <a:gd name="f49" fmla="*/ f41 f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9">
                  <a:pos x="f46" y="f47"/>
                </a:cxn>
                <a:cxn ang="f29">
                  <a:pos x="f48" y="f49"/>
                </a:cxn>
                <a:cxn ang="f29">
                  <a:pos x="f46" y="f47"/>
                </a:cxn>
              </a:cxnLst>
              <a:rect l="f42" t="f45" r="f43" b="f44"/>
              <a:pathLst>
                <a:path w="17" h="18">
                  <a:moveTo>
                    <a:pt x="f6" y="f8"/>
                  </a:moveTo>
                  <a:cubicBezTo>
                    <a:pt x="f9" y="f10"/>
                    <a:pt x="f10" y="f7"/>
                    <a:pt x="f5" y="f11"/>
                  </a:cubicBezTo>
                  <a:cubicBezTo>
                    <a:pt x="f8" y="f12"/>
                    <a:pt x="f10" y="f5"/>
                    <a:pt x="f6" y="f8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83B8059C-775A-33F8-A9DB-B2DA5F830D22}"/>
                </a:ext>
              </a:extLst>
            </p:cNvPr>
            <p:cNvSpPr/>
            <p:nvPr/>
          </p:nvSpPr>
          <p:spPr>
            <a:xfrm>
              <a:off x="3532491" y="3459769"/>
              <a:ext cx="189545" cy="16794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"/>
                <a:gd name="f7" fmla="val 15"/>
                <a:gd name="f8" fmla="val 8"/>
                <a:gd name="f9" fmla="val 5"/>
                <a:gd name="f10" fmla="val 10"/>
                <a:gd name="f11" fmla="val 3"/>
                <a:gd name="f12" fmla="val 2"/>
                <a:gd name="f13" fmla="val 1"/>
                <a:gd name="f14" fmla="val 7"/>
                <a:gd name="f15" fmla="+- 0 0 -90"/>
                <a:gd name="f16" fmla="*/ f3 1 17"/>
                <a:gd name="f17" fmla="*/ f4 1 15"/>
                <a:gd name="f18" fmla="val f5"/>
                <a:gd name="f19" fmla="val f6"/>
                <a:gd name="f20" fmla="val f7"/>
                <a:gd name="f21" fmla="*/ f15 f0 1"/>
                <a:gd name="f22" fmla="+- f20 0 f18"/>
                <a:gd name="f23" fmla="+- f19 0 f18"/>
                <a:gd name="f24" fmla="*/ f21 1 f2"/>
                <a:gd name="f25" fmla="*/ f23 1 17"/>
                <a:gd name="f26" fmla="*/ f22 1 15"/>
                <a:gd name="f27" fmla="*/ 8 f23 1"/>
                <a:gd name="f28" fmla="*/ 15 f22 1"/>
                <a:gd name="f29" fmla="*/ 0 f23 1"/>
                <a:gd name="f30" fmla="*/ 0 f22 1"/>
                <a:gd name="f31" fmla="*/ 7 f23 1"/>
                <a:gd name="f32" fmla="*/ 2 f22 1"/>
                <a:gd name="f33" fmla="+- f24 0 f1"/>
                <a:gd name="f34" fmla="*/ f27 1 17"/>
                <a:gd name="f35" fmla="*/ f28 1 15"/>
                <a:gd name="f36" fmla="*/ f29 1 17"/>
                <a:gd name="f37" fmla="*/ f30 1 15"/>
                <a:gd name="f38" fmla="*/ f31 1 17"/>
                <a:gd name="f39" fmla="*/ f32 1 15"/>
                <a:gd name="f40" fmla="*/ 0 1 f25"/>
                <a:gd name="f41" fmla="*/ f19 1 f25"/>
                <a:gd name="f42" fmla="*/ 0 1 f26"/>
                <a:gd name="f43" fmla="*/ f20 1 f26"/>
                <a:gd name="f44" fmla="*/ f34 1 f25"/>
                <a:gd name="f45" fmla="*/ f35 1 f26"/>
                <a:gd name="f46" fmla="*/ f36 1 f25"/>
                <a:gd name="f47" fmla="*/ f37 1 f26"/>
                <a:gd name="f48" fmla="*/ f38 1 f25"/>
                <a:gd name="f49" fmla="*/ f39 1 f26"/>
                <a:gd name="f50" fmla="*/ f40 f16 1"/>
                <a:gd name="f51" fmla="*/ f41 f16 1"/>
                <a:gd name="f52" fmla="*/ f43 f17 1"/>
                <a:gd name="f53" fmla="*/ f42 f17 1"/>
                <a:gd name="f54" fmla="*/ f44 f16 1"/>
                <a:gd name="f55" fmla="*/ f45 f17 1"/>
                <a:gd name="f56" fmla="*/ f46 f16 1"/>
                <a:gd name="f57" fmla="*/ f47 f17 1"/>
                <a:gd name="f58" fmla="*/ f48 f16 1"/>
                <a:gd name="f59" fmla="*/ f49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3">
                  <a:pos x="f54" y="f55"/>
                </a:cxn>
                <a:cxn ang="f33">
                  <a:pos x="f56" y="f57"/>
                </a:cxn>
                <a:cxn ang="f33">
                  <a:pos x="f58" y="f59"/>
                </a:cxn>
                <a:cxn ang="f33">
                  <a:pos x="f54" y="f55"/>
                </a:cxn>
              </a:cxnLst>
              <a:rect l="f50" t="f53" r="f51" b="f52"/>
              <a:pathLst>
                <a:path w="17" h="15">
                  <a:moveTo>
                    <a:pt x="f8" y="f7"/>
                  </a:moveTo>
                  <a:cubicBezTo>
                    <a:pt x="f9" y="f10"/>
                    <a:pt x="f11" y="f9"/>
                    <a:pt x="f5" y="f5"/>
                  </a:cubicBezTo>
                  <a:cubicBezTo>
                    <a:pt x="f12" y="f13"/>
                    <a:pt x="f9" y="f13"/>
                    <a:pt x="f14" y="f12"/>
                  </a:cubicBezTo>
                  <a:cubicBezTo>
                    <a:pt x="f10" y="f9"/>
                    <a:pt x="f6" y="f8"/>
                    <a:pt x="f8" y="f7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7" name="Grupo 18">
            <a:extLst>
              <a:ext uri="{FF2B5EF4-FFF2-40B4-BE49-F238E27FC236}">
                <a16:creationId xmlns:a16="http://schemas.microsoft.com/office/drawing/2014/main" id="{2892B613-F3EF-B908-2F0A-835D4325845C}"/>
              </a:ext>
            </a:extLst>
          </p:cNvPr>
          <p:cNvGrpSpPr/>
          <p:nvPr/>
        </p:nvGrpSpPr>
        <p:grpSpPr>
          <a:xfrm>
            <a:off x="0" y="-14978"/>
            <a:ext cx="9144000" cy="1280113"/>
            <a:chOff x="0" y="-14978"/>
            <a:chExt cx="9144000" cy="1280113"/>
          </a:xfrm>
        </p:grpSpPr>
        <p:grpSp>
          <p:nvGrpSpPr>
            <p:cNvPr id="18" name="Grupo 19">
              <a:extLst>
                <a:ext uri="{FF2B5EF4-FFF2-40B4-BE49-F238E27FC236}">
                  <a16:creationId xmlns:a16="http://schemas.microsoft.com/office/drawing/2014/main" id="{A21A7992-F905-9067-C85E-D048D45C0F27}"/>
                </a:ext>
              </a:extLst>
            </p:cNvPr>
            <p:cNvGrpSpPr/>
            <p:nvPr/>
          </p:nvGrpSpPr>
          <p:grpSpPr>
            <a:xfrm>
              <a:off x="7459062" y="-5459"/>
              <a:ext cx="1626186" cy="1270594"/>
              <a:chOff x="7459062" y="-5459"/>
              <a:chExt cx="1626186" cy="1270594"/>
            </a:xfrm>
          </p:grpSpPr>
          <p:sp>
            <p:nvSpPr>
              <p:cNvPr id="19" name="Forma libre: forma 78">
                <a:extLst>
                  <a:ext uri="{FF2B5EF4-FFF2-40B4-BE49-F238E27FC236}">
                    <a16:creationId xmlns:a16="http://schemas.microsoft.com/office/drawing/2014/main" id="{37EDB43C-C7D5-7DF2-015F-525125989149}"/>
                  </a:ext>
                </a:extLst>
              </p:cNvPr>
              <p:cNvSpPr/>
              <p:nvPr/>
            </p:nvSpPr>
            <p:spPr>
              <a:xfrm rot="10799991">
                <a:off x="7962284" y="809847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" name="Forma libre: forma 79">
                <a:extLst>
                  <a:ext uri="{FF2B5EF4-FFF2-40B4-BE49-F238E27FC236}">
                    <a16:creationId xmlns:a16="http://schemas.microsoft.com/office/drawing/2014/main" id="{BE5F09FC-4D0C-412E-46DB-81F39DF5FF19}"/>
                  </a:ext>
                </a:extLst>
              </p:cNvPr>
              <p:cNvSpPr/>
              <p:nvPr/>
            </p:nvSpPr>
            <p:spPr>
              <a:xfrm rot="10799991">
                <a:off x="8248061" y="-5459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" name="Forma libre: forma 80">
                <a:extLst>
                  <a:ext uri="{FF2B5EF4-FFF2-40B4-BE49-F238E27FC236}">
                    <a16:creationId xmlns:a16="http://schemas.microsoft.com/office/drawing/2014/main" id="{5D026E88-1885-92B4-F9DB-3812CD4BE9AC}"/>
                  </a:ext>
                </a:extLst>
              </p:cNvPr>
              <p:cNvSpPr/>
              <p:nvPr/>
            </p:nvSpPr>
            <p:spPr>
              <a:xfrm rot="10799991">
                <a:off x="8377010" y="836840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" name="Forma libre: forma 81">
                <a:extLst>
                  <a:ext uri="{FF2B5EF4-FFF2-40B4-BE49-F238E27FC236}">
                    <a16:creationId xmlns:a16="http://schemas.microsoft.com/office/drawing/2014/main" id="{B3DB2F93-F63C-5A6E-6993-EDA9211A0BBB}"/>
                  </a:ext>
                </a:extLst>
              </p:cNvPr>
              <p:cNvSpPr/>
              <p:nvPr/>
            </p:nvSpPr>
            <p:spPr>
              <a:xfrm rot="10799991">
                <a:off x="8310423" y="967426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3" name="Forma libre: forma 82">
                <a:extLst>
                  <a:ext uri="{FF2B5EF4-FFF2-40B4-BE49-F238E27FC236}">
                    <a16:creationId xmlns:a16="http://schemas.microsoft.com/office/drawing/2014/main" id="{1A205E9F-8574-EBA5-99DD-754823183956}"/>
                  </a:ext>
                </a:extLst>
              </p:cNvPr>
              <p:cNvSpPr/>
              <p:nvPr/>
            </p:nvSpPr>
            <p:spPr>
              <a:xfrm rot="10799991">
                <a:off x="8019022" y="621873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4" name="Forma libre: forma 83">
                <a:extLst>
                  <a:ext uri="{FF2B5EF4-FFF2-40B4-BE49-F238E27FC236}">
                    <a16:creationId xmlns:a16="http://schemas.microsoft.com/office/drawing/2014/main" id="{BE910D4E-2AA4-62A4-9B51-9394FC058DA4}"/>
                  </a:ext>
                </a:extLst>
              </p:cNvPr>
              <p:cNvSpPr/>
              <p:nvPr/>
            </p:nvSpPr>
            <p:spPr>
              <a:xfrm rot="10799991">
                <a:off x="8349011" y="636248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5" name="Forma libre: forma 84">
                <a:extLst>
                  <a:ext uri="{FF2B5EF4-FFF2-40B4-BE49-F238E27FC236}">
                    <a16:creationId xmlns:a16="http://schemas.microsoft.com/office/drawing/2014/main" id="{0DC8734F-B489-4D54-5E6E-80E896AA37DD}"/>
                  </a:ext>
                </a:extLst>
              </p:cNvPr>
              <p:cNvSpPr/>
              <p:nvPr/>
            </p:nvSpPr>
            <p:spPr>
              <a:xfrm rot="10799991">
                <a:off x="8329360" y="9043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6" name="Forma libre: forma 85">
                <a:extLst>
                  <a:ext uri="{FF2B5EF4-FFF2-40B4-BE49-F238E27FC236}">
                    <a16:creationId xmlns:a16="http://schemas.microsoft.com/office/drawing/2014/main" id="{AA6E96A5-7504-A540-8494-79606B355D48}"/>
                  </a:ext>
                </a:extLst>
              </p:cNvPr>
              <p:cNvSpPr/>
              <p:nvPr/>
            </p:nvSpPr>
            <p:spPr>
              <a:xfrm rot="10799991">
                <a:off x="7722345" y="919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7" name="Forma libre: forma 86">
                <a:extLst>
                  <a:ext uri="{FF2B5EF4-FFF2-40B4-BE49-F238E27FC236}">
                    <a16:creationId xmlns:a16="http://schemas.microsoft.com/office/drawing/2014/main" id="{FBF58722-CE20-85C5-99D1-3F11144117AA}"/>
                  </a:ext>
                </a:extLst>
              </p:cNvPr>
              <p:cNvSpPr/>
              <p:nvPr/>
            </p:nvSpPr>
            <p:spPr>
              <a:xfrm rot="10799991">
                <a:off x="8734660" y="125455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8" name="Forma libre: forma 87">
                <a:extLst>
                  <a:ext uri="{FF2B5EF4-FFF2-40B4-BE49-F238E27FC236}">
                    <a16:creationId xmlns:a16="http://schemas.microsoft.com/office/drawing/2014/main" id="{8EF62178-0D5C-BFAD-727F-D924C9C59B37}"/>
                  </a:ext>
                </a:extLst>
              </p:cNvPr>
              <p:cNvSpPr/>
              <p:nvPr/>
            </p:nvSpPr>
            <p:spPr>
              <a:xfrm rot="10799991">
                <a:off x="7727703" y="125812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9" name="Forma libre: forma 88">
                <a:extLst>
                  <a:ext uri="{FF2B5EF4-FFF2-40B4-BE49-F238E27FC236}">
                    <a16:creationId xmlns:a16="http://schemas.microsoft.com/office/drawing/2014/main" id="{DFDFFAE2-0FE1-8EAE-9735-7CF8A127FCB9}"/>
                  </a:ext>
                </a:extLst>
              </p:cNvPr>
              <p:cNvSpPr/>
              <p:nvPr/>
            </p:nvSpPr>
            <p:spPr>
              <a:xfrm rot="10799991">
                <a:off x="7776816" y="458526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0" name="Forma libre: forma 89">
                <a:extLst>
                  <a:ext uri="{FF2B5EF4-FFF2-40B4-BE49-F238E27FC236}">
                    <a16:creationId xmlns:a16="http://schemas.microsoft.com/office/drawing/2014/main" id="{03CE77F9-16A2-21F5-1328-B7B2C0DA397D}"/>
                  </a:ext>
                </a:extLst>
              </p:cNvPr>
              <p:cNvSpPr/>
              <p:nvPr/>
            </p:nvSpPr>
            <p:spPr>
              <a:xfrm rot="10799991">
                <a:off x="7798085" y="394362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1" name="Forma libre: forma 90">
                <a:extLst>
                  <a:ext uri="{FF2B5EF4-FFF2-40B4-BE49-F238E27FC236}">
                    <a16:creationId xmlns:a16="http://schemas.microsoft.com/office/drawing/2014/main" id="{A32F018D-43D4-0003-5804-15FFFF6D253E}"/>
                  </a:ext>
                </a:extLst>
              </p:cNvPr>
              <p:cNvSpPr/>
              <p:nvPr/>
            </p:nvSpPr>
            <p:spPr>
              <a:xfrm rot="10799991">
                <a:off x="8636371" y="462923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2" name="Forma libre: forma 91">
                <a:extLst>
                  <a:ext uri="{FF2B5EF4-FFF2-40B4-BE49-F238E27FC236}">
                    <a16:creationId xmlns:a16="http://schemas.microsoft.com/office/drawing/2014/main" id="{255261EC-A0DC-73F7-B461-90934C415192}"/>
                  </a:ext>
                </a:extLst>
              </p:cNvPr>
              <p:cNvSpPr/>
              <p:nvPr/>
            </p:nvSpPr>
            <p:spPr>
              <a:xfrm rot="10799991">
                <a:off x="8551761" y="394014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3" name="Forma libre: forma 92">
                <a:extLst>
                  <a:ext uri="{FF2B5EF4-FFF2-40B4-BE49-F238E27FC236}">
                    <a16:creationId xmlns:a16="http://schemas.microsoft.com/office/drawing/2014/main" id="{386E1717-A835-29E4-F73F-5AF29E9629FC}"/>
                  </a:ext>
                </a:extLst>
              </p:cNvPr>
              <p:cNvSpPr/>
              <p:nvPr/>
            </p:nvSpPr>
            <p:spPr>
              <a:xfrm rot="10799991">
                <a:off x="8820814" y="465155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4" name="Forma libre: forma 93">
                <a:extLst>
                  <a:ext uri="{FF2B5EF4-FFF2-40B4-BE49-F238E27FC236}">
                    <a16:creationId xmlns:a16="http://schemas.microsoft.com/office/drawing/2014/main" id="{6E323367-9D46-5D45-4586-80F78E2C783E}"/>
                  </a:ext>
                </a:extLst>
              </p:cNvPr>
              <p:cNvSpPr/>
              <p:nvPr/>
            </p:nvSpPr>
            <p:spPr>
              <a:xfrm rot="10799991">
                <a:off x="7650602" y="465063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5" name="Forma libre: forma 94">
                <a:extLst>
                  <a:ext uri="{FF2B5EF4-FFF2-40B4-BE49-F238E27FC236}">
                    <a16:creationId xmlns:a16="http://schemas.microsoft.com/office/drawing/2014/main" id="{27A515B7-76C2-DA4E-89A7-52C5010AB93A}"/>
                  </a:ext>
                </a:extLst>
              </p:cNvPr>
              <p:cNvSpPr/>
              <p:nvPr/>
            </p:nvSpPr>
            <p:spPr>
              <a:xfrm rot="10799991">
                <a:off x="7523920" y="552946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6" name="Forma libre: forma 95">
                <a:extLst>
                  <a:ext uri="{FF2B5EF4-FFF2-40B4-BE49-F238E27FC236}">
                    <a16:creationId xmlns:a16="http://schemas.microsoft.com/office/drawing/2014/main" id="{DE65C889-A833-180C-4B6B-DB902EFA786A}"/>
                  </a:ext>
                </a:extLst>
              </p:cNvPr>
              <p:cNvSpPr/>
              <p:nvPr/>
            </p:nvSpPr>
            <p:spPr>
              <a:xfrm rot="10799991">
                <a:off x="8979664" y="191201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7" name="Forma libre: forma 96">
                <a:extLst>
                  <a:ext uri="{FF2B5EF4-FFF2-40B4-BE49-F238E27FC236}">
                    <a16:creationId xmlns:a16="http://schemas.microsoft.com/office/drawing/2014/main" id="{5988DC49-A18C-57FF-B9AB-3E6349EF20F6}"/>
                  </a:ext>
                </a:extLst>
              </p:cNvPr>
              <p:cNvSpPr/>
              <p:nvPr/>
            </p:nvSpPr>
            <p:spPr>
              <a:xfrm rot="10799991">
                <a:off x="7882512" y="189609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8" name="Forma libre: forma 97">
                <a:extLst>
                  <a:ext uri="{FF2B5EF4-FFF2-40B4-BE49-F238E27FC236}">
                    <a16:creationId xmlns:a16="http://schemas.microsoft.com/office/drawing/2014/main" id="{0F13DF27-8AA5-5D68-894D-7CA683B58233}"/>
                  </a:ext>
                </a:extLst>
              </p:cNvPr>
              <p:cNvSpPr/>
              <p:nvPr/>
            </p:nvSpPr>
            <p:spPr>
              <a:xfrm rot="10799991">
                <a:off x="8639855" y="189838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9" name="Forma libre: forma 98">
                <a:extLst>
                  <a:ext uri="{FF2B5EF4-FFF2-40B4-BE49-F238E27FC236}">
                    <a16:creationId xmlns:a16="http://schemas.microsoft.com/office/drawing/2014/main" id="{3380019A-D8F9-2F0F-B8A9-ED080ABE1031}"/>
                  </a:ext>
                </a:extLst>
              </p:cNvPr>
              <p:cNvSpPr/>
              <p:nvPr/>
            </p:nvSpPr>
            <p:spPr>
              <a:xfrm rot="10799991">
                <a:off x="8998262" y="553330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0" name="Forma libre: forma 99">
                <a:extLst>
                  <a:ext uri="{FF2B5EF4-FFF2-40B4-BE49-F238E27FC236}">
                    <a16:creationId xmlns:a16="http://schemas.microsoft.com/office/drawing/2014/main" id="{DA687AEE-6796-2CBC-88C8-2E08024EDB12}"/>
                  </a:ext>
                </a:extLst>
              </p:cNvPr>
              <p:cNvSpPr/>
              <p:nvPr/>
            </p:nvSpPr>
            <p:spPr>
              <a:xfrm rot="10799991">
                <a:off x="7459062" y="367771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1" name="Forma libre: forma 100">
                <a:extLst>
                  <a:ext uri="{FF2B5EF4-FFF2-40B4-BE49-F238E27FC236}">
                    <a16:creationId xmlns:a16="http://schemas.microsoft.com/office/drawing/2014/main" id="{A1355526-79A4-BF4E-313F-A04EB1609B51}"/>
                  </a:ext>
                </a:extLst>
              </p:cNvPr>
              <p:cNvSpPr/>
              <p:nvPr/>
            </p:nvSpPr>
            <p:spPr>
              <a:xfrm rot="10799991">
                <a:off x="7542977" y="191493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2" name="Forma libre: forma 101">
                <a:extLst>
                  <a:ext uri="{FF2B5EF4-FFF2-40B4-BE49-F238E27FC236}">
                    <a16:creationId xmlns:a16="http://schemas.microsoft.com/office/drawing/2014/main" id="{D94D5E7D-2A72-68C5-189F-ED518E660CBD}"/>
                  </a:ext>
                </a:extLst>
              </p:cNvPr>
              <p:cNvSpPr/>
              <p:nvPr/>
            </p:nvSpPr>
            <p:spPr>
              <a:xfrm rot="10799991">
                <a:off x="8665257" y="328936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3" name="Forma libre: forma 102">
                <a:extLst>
                  <a:ext uri="{FF2B5EF4-FFF2-40B4-BE49-F238E27FC236}">
                    <a16:creationId xmlns:a16="http://schemas.microsoft.com/office/drawing/2014/main" id="{4B83F9B5-146E-8186-F4BF-44C5D1093977}"/>
                  </a:ext>
                </a:extLst>
              </p:cNvPr>
              <p:cNvSpPr/>
              <p:nvPr/>
            </p:nvSpPr>
            <p:spPr>
              <a:xfrm rot="10799991">
                <a:off x="7554041" y="253252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4" name="Forma libre: forma 103">
                <a:extLst>
                  <a:ext uri="{FF2B5EF4-FFF2-40B4-BE49-F238E27FC236}">
                    <a16:creationId xmlns:a16="http://schemas.microsoft.com/office/drawing/2014/main" id="{D1C3C957-B242-019D-B208-36912308069E}"/>
                  </a:ext>
                </a:extLst>
              </p:cNvPr>
              <p:cNvSpPr/>
              <p:nvPr/>
            </p:nvSpPr>
            <p:spPr>
              <a:xfrm rot="10799991">
                <a:off x="8994467" y="443392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5" name="Forma libre: forma 104">
                <a:extLst>
                  <a:ext uri="{FF2B5EF4-FFF2-40B4-BE49-F238E27FC236}">
                    <a16:creationId xmlns:a16="http://schemas.microsoft.com/office/drawing/2014/main" id="{2B18FACE-4F41-4A8A-837D-BC7643EABBB8}"/>
                  </a:ext>
                </a:extLst>
              </p:cNvPr>
              <p:cNvSpPr/>
              <p:nvPr/>
            </p:nvSpPr>
            <p:spPr>
              <a:xfrm rot="10799991">
                <a:off x="7681572" y="212021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6" name="Forma libre: forma 105">
                <a:extLst>
                  <a:ext uri="{FF2B5EF4-FFF2-40B4-BE49-F238E27FC236}">
                    <a16:creationId xmlns:a16="http://schemas.microsoft.com/office/drawing/2014/main" id="{BBEF6842-9F7B-EB49-8BB1-EDE02E631E2D}"/>
                  </a:ext>
                </a:extLst>
              </p:cNvPr>
              <p:cNvSpPr/>
              <p:nvPr/>
            </p:nvSpPr>
            <p:spPr>
              <a:xfrm rot="10799991">
                <a:off x="7550722" y="443145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7" name="Forma libre: forma 106">
                <a:extLst>
                  <a:ext uri="{FF2B5EF4-FFF2-40B4-BE49-F238E27FC236}">
                    <a16:creationId xmlns:a16="http://schemas.microsoft.com/office/drawing/2014/main" id="{10C0E887-0BA5-E9B9-10E7-34527AC9EDB1}"/>
                  </a:ext>
                </a:extLst>
              </p:cNvPr>
              <p:cNvSpPr/>
              <p:nvPr/>
            </p:nvSpPr>
            <p:spPr>
              <a:xfrm rot="10799991">
                <a:off x="7570802" y="303471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8" name="Forma libre: forma 107">
                <a:extLst>
                  <a:ext uri="{FF2B5EF4-FFF2-40B4-BE49-F238E27FC236}">
                    <a16:creationId xmlns:a16="http://schemas.microsoft.com/office/drawing/2014/main" id="{A0960013-5F15-FE4E-D91B-B1C53D4E23C7}"/>
                  </a:ext>
                </a:extLst>
              </p:cNvPr>
              <p:cNvSpPr/>
              <p:nvPr/>
            </p:nvSpPr>
            <p:spPr>
              <a:xfrm rot="10799991">
                <a:off x="7883709" y="329357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9" name="Forma libre: forma 108">
                <a:extLst>
                  <a:ext uri="{FF2B5EF4-FFF2-40B4-BE49-F238E27FC236}">
                    <a16:creationId xmlns:a16="http://schemas.microsoft.com/office/drawing/2014/main" id="{BD3DAB52-28CE-37A6-93B5-3EA031B94972}"/>
                  </a:ext>
                </a:extLst>
              </p:cNvPr>
              <p:cNvSpPr/>
              <p:nvPr/>
            </p:nvSpPr>
            <p:spPr>
              <a:xfrm rot="10799991">
                <a:off x="8985470" y="303488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0" name="Forma libre: forma 109">
                <a:extLst>
                  <a:ext uri="{FF2B5EF4-FFF2-40B4-BE49-F238E27FC236}">
                    <a16:creationId xmlns:a16="http://schemas.microsoft.com/office/drawing/2014/main" id="{C02D0747-9EEB-48A9-D157-918489F6A96F}"/>
                  </a:ext>
                </a:extLst>
              </p:cNvPr>
              <p:cNvSpPr/>
              <p:nvPr/>
            </p:nvSpPr>
            <p:spPr>
              <a:xfrm rot="10799991">
                <a:off x="8876272" y="212131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1" name="Forma libre: forma 110">
                <a:extLst>
                  <a:ext uri="{FF2B5EF4-FFF2-40B4-BE49-F238E27FC236}">
                    <a16:creationId xmlns:a16="http://schemas.microsoft.com/office/drawing/2014/main" id="{1322F334-4FF2-B44B-D478-92E6C7AE5A75}"/>
                  </a:ext>
                </a:extLst>
              </p:cNvPr>
              <p:cNvSpPr/>
              <p:nvPr/>
            </p:nvSpPr>
            <p:spPr>
              <a:xfrm rot="10799991">
                <a:off x="7526992" y="344509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2" name="Forma libre: forma 111">
                <a:extLst>
                  <a:ext uri="{FF2B5EF4-FFF2-40B4-BE49-F238E27FC236}">
                    <a16:creationId xmlns:a16="http://schemas.microsoft.com/office/drawing/2014/main" id="{4180AB65-AACC-DAD9-106A-614FA596B0A2}"/>
                  </a:ext>
                </a:extLst>
              </p:cNvPr>
              <p:cNvSpPr/>
              <p:nvPr/>
            </p:nvSpPr>
            <p:spPr>
              <a:xfrm rot="10799991">
                <a:off x="8868656" y="257585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3" name="Forma libre: forma 112">
                <a:extLst>
                  <a:ext uri="{FF2B5EF4-FFF2-40B4-BE49-F238E27FC236}">
                    <a16:creationId xmlns:a16="http://schemas.microsoft.com/office/drawing/2014/main" id="{0ED63CDD-25C3-DDB4-AB04-D98798CD24B0}"/>
                  </a:ext>
                </a:extLst>
              </p:cNvPr>
              <p:cNvSpPr/>
              <p:nvPr/>
            </p:nvSpPr>
            <p:spPr>
              <a:xfrm rot="10799991">
                <a:off x="8893216" y="338510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4" name="Forma libre: forma 113">
                <a:extLst>
                  <a:ext uri="{FF2B5EF4-FFF2-40B4-BE49-F238E27FC236}">
                    <a16:creationId xmlns:a16="http://schemas.microsoft.com/office/drawing/2014/main" id="{4942BB51-038F-310B-2ABA-BB0D590577ED}"/>
                  </a:ext>
                </a:extLst>
              </p:cNvPr>
              <p:cNvSpPr/>
              <p:nvPr/>
            </p:nvSpPr>
            <p:spPr>
              <a:xfrm rot="10799991">
                <a:off x="8890126" y="441902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5" name="Forma libre: forma 114">
                <a:extLst>
                  <a:ext uri="{FF2B5EF4-FFF2-40B4-BE49-F238E27FC236}">
                    <a16:creationId xmlns:a16="http://schemas.microsoft.com/office/drawing/2014/main" id="{553F5E24-BB61-C983-3C24-854F69767BA7}"/>
                  </a:ext>
                </a:extLst>
              </p:cNvPr>
              <p:cNvSpPr/>
              <p:nvPr/>
            </p:nvSpPr>
            <p:spPr>
              <a:xfrm rot="10799991">
                <a:off x="8709907" y="259269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6" name="Forma libre: forma 115">
                <a:extLst>
                  <a:ext uri="{FF2B5EF4-FFF2-40B4-BE49-F238E27FC236}">
                    <a16:creationId xmlns:a16="http://schemas.microsoft.com/office/drawing/2014/main" id="{5F3C3F20-ECA4-3C3A-3065-5AAAC63BED68}"/>
                  </a:ext>
                </a:extLst>
              </p:cNvPr>
              <p:cNvSpPr/>
              <p:nvPr/>
            </p:nvSpPr>
            <p:spPr>
              <a:xfrm rot="10799991">
                <a:off x="7795214" y="271832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7" name="Forma libre: forma 116">
                <a:extLst>
                  <a:ext uri="{FF2B5EF4-FFF2-40B4-BE49-F238E27FC236}">
                    <a16:creationId xmlns:a16="http://schemas.microsoft.com/office/drawing/2014/main" id="{CCFEAA3F-CDD3-9E0C-667B-6B4FCEFF3516}"/>
                  </a:ext>
                </a:extLst>
              </p:cNvPr>
              <p:cNvSpPr/>
              <p:nvPr/>
            </p:nvSpPr>
            <p:spPr>
              <a:xfrm rot="10799991">
                <a:off x="7599578" y="441856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8" name="Forma libre: forma 117">
                <a:extLst>
                  <a:ext uri="{FF2B5EF4-FFF2-40B4-BE49-F238E27FC236}">
                    <a16:creationId xmlns:a16="http://schemas.microsoft.com/office/drawing/2014/main" id="{89D50011-940E-C322-5407-96F31DAB1537}"/>
                  </a:ext>
                </a:extLst>
              </p:cNvPr>
              <p:cNvSpPr/>
              <p:nvPr/>
            </p:nvSpPr>
            <p:spPr>
              <a:xfrm rot="10799991">
                <a:off x="8127836" y="730094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9" name="Forma libre: forma 118">
                <a:extLst>
                  <a:ext uri="{FF2B5EF4-FFF2-40B4-BE49-F238E27FC236}">
                    <a16:creationId xmlns:a16="http://schemas.microsoft.com/office/drawing/2014/main" id="{4B1021CF-A1F5-4BDD-A5A9-D482EA4578D9}"/>
                  </a:ext>
                </a:extLst>
              </p:cNvPr>
              <p:cNvSpPr/>
              <p:nvPr/>
            </p:nvSpPr>
            <p:spPr>
              <a:xfrm rot="10799991">
                <a:off x="8294704" y="1066647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0" name="Forma libre: forma 119">
                <a:extLst>
                  <a:ext uri="{FF2B5EF4-FFF2-40B4-BE49-F238E27FC236}">
                    <a16:creationId xmlns:a16="http://schemas.microsoft.com/office/drawing/2014/main" id="{5A5220EC-3CDC-FB4E-30E9-4406CD611024}"/>
                  </a:ext>
                </a:extLst>
              </p:cNvPr>
              <p:cNvSpPr/>
              <p:nvPr/>
            </p:nvSpPr>
            <p:spPr>
              <a:xfrm rot="10799991">
                <a:off x="8407385" y="1029833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1" name="Forma libre: forma 120">
                <a:extLst>
                  <a:ext uri="{FF2B5EF4-FFF2-40B4-BE49-F238E27FC236}">
                    <a16:creationId xmlns:a16="http://schemas.microsoft.com/office/drawing/2014/main" id="{EE62C3DE-0DDD-8AAB-03D5-88B10BE739E9}"/>
                  </a:ext>
                </a:extLst>
              </p:cNvPr>
              <p:cNvSpPr/>
              <p:nvPr/>
            </p:nvSpPr>
            <p:spPr>
              <a:xfrm rot="10799991">
                <a:off x="8434435" y="831153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2" name="Forma libre: forma 121">
                <a:extLst>
                  <a:ext uri="{FF2B5EF4-FFF2-40B4-BE49-F238E27FC236}">
                    <a16:creationId xmlns:a16="http://schemas.microsoft.com/office/drawing/2014/main" id="{4131B562-B1D1-C6D1-F3FB-0E1E056CFDE2}"/>
                  </a:ext>
                </a:extLst>
              </p:cNvPr>
              <p:cNvSpPr/>
              <p:nvPr/>
            </p:nvSpPr>
            <p:spPr>
              <a:xfrm rot="10799991">
                <a:off x="8455301" y="924577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3" name="Forma libre: forma 122">
                <a:extLst>
                  <a:ext uri="{FF2B5EF4-FFF2-40B4-BE49-F238E27FC236}">
                    <a16:creationId xmlns:a16="http://schemas.microsoft.com/office/drawing/2014/main" id="{9E6DC64D-2670-2570-62AF-99CEE67D2ECE}"/>
                  </a:ext>
                </a:extLst>
              </p:cNvPr>
              <p:cNvSpPr/>
              <p:nvPr/>
            </p:nvSpPr>
            <p:spPr>
              <a:xfrm rot="10799991">
                <a:off x="8410349" y="740846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4" name="Forma libre: forma 123">
                <a:extLst>
                  <a:ext uri="{FF2B5EF4-FFF2-40B4-BE49-F238E27FC236}">
                    <a16:creationId xmlns:a16="http://schemas.microsoft.com/office/drawing/2014/main" id="{A4DA8947-B2CE-F780-7060-9ED2C87BBBA7}"/>
                  </a:ext>
                </a:extLst>
              </p:cNvPr>
              <p:cNvSpPr/>
              <p:nvPr/>
            </p:nvSpPr>
            <p:spPr>
              <a:xfrm rot="10799991">
                <a:off x="8067814" y="810954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5" name="Forma libre: forma 124">
                <a:extLst>
                  <a:ext uri="{FF2B5EF4-FFF2-40B4-BE49-F238E27FC236}">
                    <a16:creationId xmlns:a16="http://schemas.microsoft.com/office/drawing/2014/main" id="{D8C27A21-BF67-1DEB-B6C4-92106CD9B2AF}"/>
                  </a:ext>
                </a:extLst>
              </p:cNvPr>
              <p:cNvSpPr/>
              <p:nvPr/>
            </p:nvSpPr>
            <p:spPr>
              <a:xfrm rot="10799991">
                <a:off x="8041727" y="909727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6" name="Forma libre: forma 125">
                <a:extLst>
                  <a:ext uri="{FF2B5EF4-FFF2-40B4-BE49-F238E27FC236}">
                    <a16:creationId xmlns:a16="http://schemas.microsoft.com/office/drawing/2014/main" id="{F9E4C722-B0DD-D81C-D27B-028DE0790DD7}"/>
                  </a:ext>
                </a:extLst>
              </p:cNvPr>
              <p:cNvSpPr/>
              <p:nvPr/>
            </p:nvSpPr>
            <p:spPr>
              <a:xfrm rot="10799991">
                <a:off x="8195465" y="1057174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7" name="Forma libre: forma 126">
                <a:extLst>
                  <a:ext uri="{FF2B5EF4-FFF2-40B4-BE49-F238E27FC236}">
                    <a16:creationId xmlns:a16="http://schemas.microsoft.com/office/drawing/2014/main" id="{FB58341A-3221-87CB-00FE-8DE15D7B71F5}"/>
                  </a:ext>
                </a:extLst>
              </p:cNvPr>
              <p:cNvSpPr/>
              <p:nvPr/>
            </p:nvSpPr>
            <p:spPr>
              <a:xfrm rot="10799991">
                <a:off x="8062301" y="980593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8" name="Forma libre: forma 127">
                <a:extLst>
                  <a:ext uri="{FF2B5EF4-FFF2-40B4-BE49-F238E27FC236}">
                    <a16:creationId xmlns:a16="http://schemas.microsoft.com/office/drawing/2014/main" id="{26241D65-FBC1-1BE1-BDB6-3988F8D91D16}"/>
                  </a:ext>
                </a:extLst>
              </p:cNvPr>
              <p:cNvSpPr/>
              <p:nvPr/>
            </p:nvSpPr>
            <p:spPr>
              <a:xfrm rot="10799991">
                <a:off x="8365104" y="1095551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9" name="Forma libre: forma 128">
                <a:extLst>
                  <a:ext uri="{FF2B5EF4-FFF2-40B4-BE49-F238E27FC236}">
                    <a16:creationId xmlns:a16="http://schemas.microsoft.com/office/drawing/2014/main" id="{2CD737DA-83DB-43F6-F245-CFE55FF4AD05}"/>
                  </a:ext>
                </a:extLst>
              </p:cNvPr>
              <p:cNvSpPr/>
              <p:nvPr/>
            </p:nvSpPr>
            <p:spPr>
              <a:xfrm rot="10799991">
                <a:off x="8484260" y="999731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0" name="Forma libre: forma 129">
                <a:extLst>
                  <a:ext uri="{FF2B5EF4-FFF2-40B4-BE49-F238E27FC236}">
                    <a16:creationId xmlns:a16="http://schemas.microsoft.com/office/drawing/2014/main" id="{77F98DCE-1813-38DD-195D-269EB1039084}"/>
                  </a:ext>
                </a:extLst>
              </p:cNvPr>
              <p:cNvSpPr/>
              <p:nvPr/>
            </p:nvSpPr>
            <p:spPr>
              <a:xfrm rot="10799991">
                <a:off x="8438247" y="979158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1" name="Forma libre: forma 130">
                <a:extLst>
                  <a:ext uri="{FF2B5EF4-FFF2-40B4-BE49-F238E27FC236}">
                    <a16:creationId xmlns:a16="http://schemas.microsoft.com/office/drawing/2014/main" id="{7799E72F-304C-8FE6-FAFE-12B3C502E97C}"/>
                  </a:ext>
                </a:extLst>
              </p:cNvPr>
              <p:cNvSpPr/>
              <p:nvPr/>
            </p:nvSpPr>
            <p:spPr>
              <a:xfrm rot="10799991">
                <a:off x="8133926" y="967096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2" name="Forma libre: forma 131">
                <a:extLst>
                  <a:ext uri="{FF2B5EF4-FFF2-40B4-BE49-F238E27FC236}">
                    <a16:creationId xmlns:a16="http://schemas.microsoft.com/office/drawing/2014/main" id="{785F0B12-7F6A-E529-6338-8ED8259B8EF9}"/>
                  </a:ext>
                </a:extLst>
              </p:cNvPr>
              <p:cNvSpPr/>
              <p:nvPr/>
            </p:nvSpPr>
            <p:spPr>
              <a:xfrm rot="10799991">
                <a:off x="8351297" y="1059935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73" name="Grupo 20">
              <a:extLst>
                <a:ext uri="{FF2B5EF4-FFF2-40B4-BE49-F238E27FC236}">
                  <a16:creationId xmlns:a16="http://schemas.microsoft.com/office/drawing/2014/main" id="{32CFD42E-B740-1F25-E780-3EE4B2F7D6DF}"/>
                </a:ext>
              </a:extLst>
            </p:cNvPr>
            <p:cNvGrpSpPr/>
            <p:nvPr/>
          </p:nvGrpSpPr>
          <p:grpSpPr>
            <a:xfrm>
              <a:off x="78071" y="-14978"/>
              <a:ext cx="1626177" cy="1270594"/>
              <a:chOff x="78071" y="-14978"/>
              <a:chExt cx="1626177" cy="1270594"/>
            </a:xfrm>
          </p:grpSpPr>
          <p:sp>
            <p:nvSpPr>
              <p:cNvPr id="74" name="Forma libre: forma 22">
                <a:extLst>
                  <a:ext uri="{FF2B5EF4-FFF2-40B4-BE49-F238E27FC236}">
                    <a16:creationId xmlns:a16="http://schemas.microsoft.com/office/drawing/2014/main" id="{0151DAB6-9E11-83AD-2410-00FC011E482A}"/>
                  </a:ext>
                </a:extLst>
              </p:cNvPr>
              <p:cNvSpPr/>
              <p:nvPr/>
            </p:nvSpPr>
            <p:spPr>
              <a:xfrm rot="10799991">
                <a:off x="581283" y="800328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5" name="Forma libre: forma 23">
                <a:extLst>
                  <a:ext uri="{FF2B5EF4-FFF2-40B4-BE49-F238E27FC236}">
                    <a16:creationId xmlns:a16="http://schemas.microsoft.com/office/drawing/2014/main" id="{122168AA-D7DE-D552-9EE4-39C9135155D5}"/>
                  </a:ext>
                </a:extLst>
              </p:cNvPr>
              <p:cNvSpPr/>
              <p:nvPr/>
            </p:nvSpPr>
            <p:spPr>
              <a:xfrm rot="10799991">
                <a:off x="867070" y="-14978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6" name="Forma libre: forma 24">
                <a:extLst>
                  <a:ext uri="{FF2B5EF4-FFF2-40B4-BE49-F238E27FC236}">
                    <a16:creationId xmlns:a16="http://schemas.microsoft.com/office/drawing/2014/main" id="{007D9FDA-1B0F-1584-E913-CFB8BCF2DF7D}"/>
                  </a:ext>
                </a:extLst>
              </p:cNvPr>
              <p:cNvSpPr/>
              <p:nvPr/>
            </p:nvSpPr>
            <p:spPr>
              <a:xfrm rot="10799991">
                <a:off x="996019" y="827321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7" name="Forma libre: forma 25">
                <a:extLst>
                  <a:ext uri="{FF2B5EF4-FFF2-40B4-BE49-F238E27FC236}">
                    <a16:creationId xmlns:a16="http://schemas.microsoft.com/office/drawing/2014/main" id="{26E52C0C-AE57-1C04-041D-F28CFD0C43B1}"/>
                  </a:ext>
                </a:extLst>
              </p:cNvPr>
              <p:cNvSpPr/>
              <p:nvPr/>
            </p:nvSpPr>
            <p:spPr>
              <a:xfrm rot="10799991">
                <a:off x="929423" y="957898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8" name="Forma libre: forma 26">
                <a:extLst>
                  <a:ext uri="{FF2B5EF4-FFF2-40B4-BE49-F238E27FC236}">
                    <a16:creationId xmlns:a16="http://schemas.microsoft.com/office/drawing/2014/main" id="{E06E2331-1A2F-EB6B-0AA9-606CCE369B48}"/>
                  </a:ext>
                </a:extLst>
              </p:cNvPr>
              <p:cNvSpPr/>
              <p:nvPr/>
            </p:nvSpPr>
            <p:spPr>
              <a:xfrm rot="10799991">
                <a:off x="638022" y="612345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9" name="Forma libre: forma 29">
                <a:extLst>
                  <a:ext uri="{FF2B5EF4-FFF2-40B4-BE49-F238E27FC236}">
                    <a16:creationId xmlns:a16="http://schemas.microsoft.com/office/drawing/2014/main" id="{0AED02F7-25F5-75D4-3FFA-9FDF486ABEAE}"/>
                  </a:ext>
                </a:extLst>
              </p:cNvPr>
              <p:cNvSpPr/>
              <p:nvPr/>
            </p:nvSpPr>
            <p:spPr>
              <a:xfrm rot="10799991">
                <a:off x="968020" y="626720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0" name="Forma libre: forma 30">
                <a:extLst>
                  <a:ext uri="{FF2B5EF4-FFF2-40B4-BE49-F238E27FC236}">
                    <a16:creationId xmlns:a16="http://schemas.microsoft.com/office/drawing/2014/main" id="{8DC9C67E-E0DD-2560-8764-A6417A706122}"/>
                  </a:ext>
                </a:extLst>
              </p:cNvPr>
              <p:cNvSpPr/>
              <p:nvPr/>
            </p:nvSpPr>
            <p:spPr>
              <a:xfrm rot="10799991">
                <a:off x="948369" y="-485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1" name="Forma libre: forma 31">
                <a:extLst>
                  <a:ext uri="{FF2B5EF4-FFF2-40B4-BE49-F238E27FC236}">
                    <a16:creationId xmlns:a16="http://schemas.microsoft.com/office/drawing/2014/main" id="{50451A8F-B52D-2530-FD0C-5DA4B77F6E40}"/>
                  </a:ext>
                </a:extLst>
              </p:cNvPr>
              <p:cNvSpPr/>
              <p:nvPr/>
            </p:nvSpPr>
            <p:spPr>
              <a:xfrm rot="10799991">
                <a:off x="341354" y="-32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2" name="Forma libre: forma 32">
                <a:extLst>
                  <a:ext uri="{FF2B5EF4-FFF2-40B4-BE49-F238E27FC236}">
                    <a16:creationId xmlns:a16="http://schemas.microsoft.com/office/drawing/2014/main" id="{4E105EC0-1D64-8CF5-FD1E-C58D289A234E}"/>
                  </a:ext>
                </a:extLst>
              </p:cNvPr>
              <p:cNvSpPr/>
              <p:nvPr/>
            </p:nvSpPr>
            <p:spPr>
              <a:xfrm rot="10799991">
                <a:off x="1353668" y="115927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3" name="Forma libre: forma 33">
                <a:extLst>
                  <a:ext uri="{FF2B5EF4-FFF2-40B4-BE49-F238E27FC236}">
                    <a16:creationId xmlns:a16="http://schemas.microsoft.com/office/drawing/2014/main" id="{C82B7507-1247-4F51-0735-D55CE53CDE9C}"/>
                  </a:ext>
                </a:extLst>
              </p:cNvPr>
              <p:cNvSpPr/>
              <p:nvPr/>
            </p:nvSpPr>
            <p:spPr>
              <a:xfrm rot="10799991">
                <a:off x="346703" y="116284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4" name="Forma libre: forma 34">
                <a:extLst>
                  <a:ext uri="{FF2B5EF4-FFF2-40B4-BE49-F238E27FC236}">
                    <a16:creationId xmlns:a16="http://schemas.microsoft.com/office/drawing/2014/main" id="{D53C9292-2446-1C3F-B232-DD7631FE624C}"/>
                  </a:ext>
                </a:extLst>
              </p:cNvPr>
              <p:cNvSpPr/>
              <p:nvPr/>
            </p:nvSpPr>
            <p:spPr>
              <a:xfrm rot="10799991">
                <a:off x="395816" y="448998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5" name="Forma libre: forma 35">
                <a:extLst>
                  <a:ext uri="{FF2B5EF4-FFF2-40B4-BE49-F238E27FC236}">
                    <a16:creationId xmlns:a16="http://schemas.microsoft.com/office/drawing/2014/main" id="{33039304-FEC2-A318-D11D-C78DC73298AC}"/>
                  </a:ext>
                </a:extLst>
              </p:cNvPr>
              <p:cNvSpPr/>
              <p:nvPr/>
            </p:nvSpPr>
            <p:spPr>
              <a:xfrm rot="10799991">
                <a:off x="417085" y="384834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6" name="Forma libre: forma 36">
                <a:extLst>
                  <a:ext uri="{FF2B5EF4-FFF2-40B4-BE49-F238E27FC236}">
                    <a16:creationId xmlns:a16="http://schemas.microsoft.com/office/drawing/2014/main" id="{675FC3B0-2493-C389-E2F1-91F0178F0601}"/>
                  </a:ext>
                </a:extLst>
              </p:cNvPr>
              <p:cNvSpPr/>
              <p:nvPr/>
            </p:nvSpPr>
            <p:spPr>
              <a:xfrm rot="10799991">
                <a:off x="1255380" y="453395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7" name="Forma libre: forma 37">
                <a:extLst>
                  <a:ext uri="{FF2B5EF4-FFF2-40B4-BE49-F238E27FC236}">
                    <a16:creationId xmlns:a16="http://schemas.microsoft.com/office/drawing/2014/main" id="{4854F2A5-4903-0D41-FB0B-AF6EE522939F}"/>
                  </a:ext>
                </a:extLst>
              </p:cNvPr>
              <p:cNvSpPr/>
              <p:nvPr/>
            </p:nvSpPr>
            <p:spPr>
              <a:xfrm rot="10799991">
                <a:off x="1170770" y="384486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8" name="Forma libre: forma 38">
                <a:extLst>
                  <a:ext uri="{FF2B5EF4-FFF2-40B4-BE49-F238E27FC236}">
                    <a16:creationId xmlns:a16="http://schemas.microsoft.com/office/drawing/2014/main" id="{18B27652-A38F-AAE0-20B6-EFE4C41E604D}"/>
                  </a:ext>
                </a:extLst>
              </p:cNvPr>
              <p:cNvSpPr/>
              <p:nvPr/>
            </p:nvSpPr>
            <p:spPr>
              <a:xfrm rot="10799991">
                <a:off x="1439814" y="455627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9" name="Forma libre: forma 39">
                <a:extLst>
                  <a:ext uri="{FF2B5EF4-FFF2-40B4-BE49-F238E27FC236}">
                    <a16:creationId xmlns:a16="http://schemas.microsoft.com/office/drawing/2014/main" id="{76669389-BD34-4FFB-5DF7-49E38998BB1F}"/>
                  </a:ext>
                </a:extLst>
              </p:cNvPr>
              <p:cNvSpPr/>
              <p:nvPr/>
            </p:nvSpPr>
            <p:spPr>
              <a:xfrm rot="10799991">
                <a:off x="269601" y="455544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0" name="Forma libre: forma 40">
                <a:extLst>
                  <a:ext uri="{FF2B5EF4-FFF2-40B4-BE49-F238E27FC236}">
                    <a16:creationId xmlns:a16="http://schemas.microsoft.com/office/drawing/2014/main" id="{5D3E60E5-E12E-F20D-BBF1-A4B53F92D8BB}"/>
                  </a:ext>
                </a:extLst>
              </p:cNvPr>
              <p:cNvSpPr/>
              <p:nvPr/>
            </p:nvSpPr>
            <p:spPr>
              <a:xfrm rot="10799991">
                <a:off x="142929" y="543428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1" name="Forma libre: forma 41">
                <a:extLst>
                  <a:ext uri="{FF2B5EF4-FFF2-40B4-BE49-F238E27FC236}">
                    <a16:creationId xmlns:a16="http://schemas.microsoft.com/office/drawing/2014/main" id="{F22FAF5E-531C-CC49-5513-A36FCAA025A4}"/>
                  </a:ext>
                </a:extLst>
              </p:cNvPr>
              <p:cNvSpPr/>
              <p:nvPr/>
            </p:nvSpPr>
            <p:spPr>
              <a:xfrm rot="10799991">
                <a:off x="1598673" y="181673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2" name="Forma libre: forma 42">
                <a:extLst>
                  <a:ext uri="{FF2B5EF4-FFF2-40B4-BE49-F238E27FC236}">
                    <a16:creationId xmlns:a16="http://schemas.microsoft.com/office/drawing/2014/main" id="{6A218397-24C4-9850-9835-27B5B3412766}"/>
                  </a:ext>
                </a:extLst>
              </p:cNvPr>
              <p:cNvSpPr/>
              <p:nvPr/>
            </p:nvSpPr>
            <p:spPr>
              <a:xfrm rot="10799991">
                <a:off x="501521" y="180090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3" name="Forma libre: forma 43">
                <a:extLst>
                  <a:ext uri="{FF2B5EF4-FFF2-40B4-BE49-F238E27FC236}">
                    <a16:creationId xmlns:a16="http://schemas.microsoft.com/office/drawing/2014/main" id="{4E7DB94F-7159-5C44-910D-2629F8D8C493}"/>
                  </a:ext>
                </a:extLst>
              </p:cNvPr>
              <p:cNvSpPr/>
              <p:nvPr/>
            </p:nvSpPr>
            <p:spPr>
              <a:xfrm rot="10799991">
                <a:off x="1258864" y="180310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4" name="Forma libre: forma 44">
                <a:extLst>
                  <a:ext uri="{FF2B5EF4-FFF2-40B4-BE49-F238E27FC236}">
                    <a16:creationId xmlns:a16="http://schemas.microsoft.com/office/drawing/2014/main" id="{4ADC763C-B54A-F6AB-EDFB-FE01AC810B54}"/>
                  </a:ext>
                </a:extLst>
              </p:cNvPr>
              <p:cNvSpPr/>
              <p:nvPr/>
            </p:nvSpPr>
            <p:spPr>
              <a:xfrm rot="10799991">
                <a:off x="1617262" y="543802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5" name="Forma libre: forma 45">
                <a:extLst>
                  <a:ext uri="{FF2B5EF4-FFF2-40B4-BE49-F238E27FC236}">
                    <a16:creationId xmlns:a16="http://schemas.microsoft.com/office/drawing/2014/main" id="{6D12E944-FD3C-5EBA-8A08-3AE02E0D3FAD}"/>
                  </a:ext>
                </a:extLst>
              </p:cNvPr>
              <p:cNvSpPr/>
              <p:nvPr/>
            </p:nvSpPr>
            <p:spPr>
              <a:xfrm rot="10799991">
                <a:off x="78071" y="358243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6" name="Forma libre: forma 46">
                <a:extLst>
                  <a:ext uri="{FF2B5EF4-FFF2-40B4-BE49-F238E27FC236}">
                    <a16:creationId xmlns:a16="http://schemas.microsoft.com/office/drawing/2014/main" id="{E68777E7-0226-0D8C-350A-ABB95839D254}"/>
                  </a:ext>
                </a:extLst>
              </p:cNvPr>
              <p:cNvSpPr/>
              <p:nvPr/>
            </p:nvSpPr>
            <p:spPr>
              <a:xfrm rot="10799991">
                <a:off x="161986" y="181965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7" name="Forma libre: forma 47">
                <a:extLst>
                  <a:ext uri="{FF2B5EF4-FFF2-40B4-BE49-F238E27FC236}">
                    <a16:creationId xmlns:a16="http://schemas.microsoft.com/office/drawing/2014/main" id="{65C4ADB1-4FBA-561F-39B5-F0DF93E8D356}"/>
                  </a:ext>
                </a:extLst>
              </p:cNvPr>
              <p:cNvSpPr/>
              <p:nvPr/>
            </p:nvSpPr>
            <p:spPr>
              <a:xfrm rot="10799991">
                <a:off x="1284256" y="319408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8" name="Forma libre: forma 48">
                <a:extLst>
                  <a:ext uri="{FF2B5EF4-FFF2-40B4-BE49-F238E27FC236}">
                    <a16:creationId xmlns:a16="http://schemas.microsoft.com/office/drawing/2014/main" id="{62F4317F-1334-DF7A-1615-CBA6277222F2}"/>
                  </a:ext>
                </a:extLst>
              </p:cNvPr>
              <p:cNvSpPr/>
              <p:nvPr/>
            </p:nvSpPr>
            <p:spPr>
              <a:xfrm rot="10799991">
                <a:off x="173050" y="243733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9" name="Forma libre: forma 49">
                <a:extLst>
                  <a:ext uri="{FF2B5EF4-FFF2-40B4-BE49-F238E27FC236}">
                    <a16:creationId xmlns:a16="http://schemas.microsoft.com/office/drawing/2014/main" id="{F3AFB2B6-7B1F-200E-FB8E-A6D2444BAFA8}"/>
                  </a:ext>
                </a:extLst>
              </p:cNvPr>
              <p:cNvSpPr/>
              <p:nvPr/>
            </p:nvSpPr>
            <p:spPr>
              <a:xfrm rot="10799991">
                <a:off x="1613476" y="433873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0" name="Forma libre: forma 50">
                <a:extLst>
                  <a:ext uri="{FF2B5EF4-FFF2-40B4-BE49-F238E27FC236}">
                    <a16:creationId xmlns:a16="http://schemas.microsoft.com/office/drawing/2014/main" id="{D6B2643D-7D1D-F3A8-8E07-37AC5303432D}"/>
                  </a:ext>
                </a:extLst>
              </p:cNvPr>
              <p:cNvSpPr/>
              <p:nvPr/>
            </p:nvSpPr>
            <p:spPr>
              <a:xfrm rot="10799991">
                <a:off x="300581" y="202502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1" name="Forma libre: forma 51">
                <a:extLst>
                  <a:ext uri="{FF2B5EF4-FFF2-40B4-BE49-F238E27FC236}">
                    <a16:creationId xmlns:a16="http://schemas.microsoft.com/office/drawing/2014/main" id="{705ED664-4A35-D704-AD98-1E9BBAB40560}"/>
                  </a:ext>
                </a:extLst>
              </p:cNvPr>
              <p:cNvSpPr/>
              <p:nvPr/>
            </p:nvSpPr>
            <p:spPr>
              <a:xfrm rot="10799991">
                <a:off x="169731" y="433626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2" name="Forma libre: forma 52">
                <a:extLst>
                  <a:ext uri="{FF2B5EF4-FFF2-40B4-BE49-F238E27FC236}">
                    <a16:creationId xmlns:a16="http://schemas.microsoft.com/office/drawing/2014/main" id="{12DC6BA9-0128-B581-AD31-811EF97EB38E}"/>
                  </a:ext>
                </a:extLst>
              </p:cNvPr>
              <p:cNvSpPr/>
              <p:nvPr/>
            </p:nvSpPr>
            <p:spPr>
              <a:xfrm rot="10799991">
                <a:off x="189802" y="293943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3" name="Forma libre: forma 53">
                <a:extLst>
                  <a:ext uri="{FF2B5EF4-FFF2-40B4-BE49-F238E27FC236}">
                    <a16:creationId xmlns:a16="http://schemas.microsoft.com/office/drawing/2014/main" id="{3535F5C2-3291-6125-70A0-845C6E728CCD}"/>
                  </a:ext>
                </a:extLst>
              </p:cNvPr>
              <p:cNvSpPr/>
              <p:nvPr/>
            </p:nvSpPr>
            <p:spPr>
              <a:xfrm rot="10799991">
                <a:off x="502718" y="319829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4" name="Forma libre: forma 54">
                <a:extLst>
                  <a:ext uri="{FF2B5EF4-FFF2-40B4-BE49-F238E27FC236}">
                    <a16:creationId xmlns:a16="http://schemas.microsoft.com/office/drawing/2014/main" id="{B00D9873-72FC-45AE-A18A-BAA3206C5BF9}"/>
                  </a:ext>
                </a:extLst>
              </p:cNvPr>
              <p:cNvSpPr/>
              <p:nvPr/>
            </p:nvSpPr>
            <p:spPr>
              <a:xfrm rot="10799991">
                <a:off x="1604479" y="293960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5" name="Forma libre: forma 55">
                <a:extLst>
                  <a:ext uri="{FF2B5EF4-FFF2-40B4-BE49-F238E27FC236}">
                    <a16:creationId xmlns:a16="http://schemas.microsoft.com/office/drawing/2014/main" id="{EC5A3F4B-13F2-9D63-567C-D280D811B5E7}"/>
                  </a:ext>
                </a:extLst>
              </p:cNvPr>
              <p:cNvSpPr/>
              <p:nvPr/>
            </p:nvSpPr>
            <p:spPr>
              <a:xfrm rot="10799991">
                <a:off x="1495272" y="202612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6" name="Forma libre: forma 56">
                <a:extLst>
                  <a:ext uri="{FF2B5EF4-FFF2-40B4-BE49-F238E27FC236}">
                    <a16:creationId xmlns:a16="http://schemas.microsoft.com/office/drawing/2014/main" id="{0531E237-F9DB-10A2-98FC-71A17C6C74ED}"/>
                  </a:ext>
                </a:extLst>
              </p:cNvPr>
              <p:cNvSpPr/>
              <p:nvPr/>
            </p:nvSpPr>
            <p:spPr>
              <a:xfrm rot="10799991">
                <a:off x="146001" y="334990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7" name="Forma libre: forma 57">
                <a:extLst>
                  <a:ext uri="{FF2B5EF4-FFF2-40B4-BE49-F238E27FC236}">
                    <a16:creationId xmlns:a16="http://schemas.microsoft.com/office/drawing/2014/main" id="{71B1A885-2A90-310D-1CA1-57050349EB59}"/>
                  </a:ext>
                </a:extLst>
              </p:cNvPr>
              <p:cNvSpPr/>
              <p:nvPr/>
            </p:nvSpPr>
            <p:spPr>
              <a:xfrm rot="10799991">
                <a:off x="1487665" y="248057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8" name="Forma libre: forma 58">
                <a:extLst>
                  <a:ext uri="{FF2B5EF4-FFF2-40B4-BE49-F238E27FC236}">
                    <a16:creationId xmlns:a16="http://schemas.microsoft.com/office/drawing/2014/main" id="{AFA82C46-24A8-E645-2405-FD061C2D363D}"/>
                  </a:ext>
                </a:extLst>
              </p:cNvPr>
              <p:cNvSpPr/>
              <p:nvPr/>
            </p:nvSpPr>
            <p:spPr>
              <a:xfrm rot="10799991">
                <a:off x="1512225" y="328982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9" name="Forma libre: forma 59">
                <a:extLst>
                  <a:ext uri="{FF2B5EF4-FFF2-40B4-BE49-F238E27FC236}">
                    <a16:creationId xmlns:a16="http://schemas.microsoft.com/office/drawing/2014/main" id="{2B856399-06DC-04B5-677C-A4D5505E9D3E}"/>
                  </a:ext>
                </a:extLst>
              </p:cNvPr>
              <p:cNvSpPr/>
              <p:nvPr/>
            </p:nvSpPr>
            <p:spPr>
              <a:xfrm rot="10799991">
                <a:off x="1509135" y="432374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0" name="Forma libre: forma 60">
                <a:extLst>
                  <a:ext uri="{FF2B5EF4-FFF2-40B4-BE49-F238E27FC236}">
                    <a16:creationId xmlns:a16="http://schemas.microsoft.com/office/drawing/2014/main" id="{12BF35C7-1B4D-73FB-663F-59A6DBE7B809}"/>
                  </a:ext>
                </a:extLst>
              </p:cNvPr>
              <p:cNvSpPr/>
              <p:nvPr/>
            </p:nvSpPr>
            <p:spPr>
              <a:xfrm rot="10799991">
                <a:off x="1328907" y="249741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1" name="Forma libre: forma 61">
                <a:extLst>
                  <a:ext uri="{FF2B5EF4-FFF2-40B4-BE49-F238E27FC236}">
                    <a16:creationId xmlns:a16="http://schemas.microsoft.com/office/drawing/2014/main" id="{FEB4634D-2BAD-7661-C8A7-0E2D4CC48D29}"/>
                  </a:ext>
                </a:extLst>
              </p:cNvPr>
              <p:cNvSpPr/>
              <p:nvPr/>
            </p:nvSpPr>
            <p:spPr>
              <a:xfrm rot="10799991">
                <a:off x="414214" y="262304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2" name="Forma libre: forma 62">
                <a:extLst>
                  <a:ext uri="{FF2B5EF4-FFF2-40B4-BE49-F238E27FC236}">
                    <a16:creationId xmlns:a16="http://schemas.microsoft.com/office/drawing/2014/main" id="{AEC6E8BF-9806-3537-A59A-CAB224329570}"/>
                  </a:ext>
                </a:extLst>
              </p:cNvPr>
              <p:cNvSpPr/>
              <p:nvPr/>
            </p:nvSpPr>
            <p:spPr>
              <a:xfrm rot="10799991">
                <a:off x="218578" y="432337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3" name="Forma libre: forma 63">
                <a:extLst>
                  <a:ext uri="{FF2B5EF4-FFF2-40B4-BE49-F238E27FC236}">
                    <a16:creationId xmlns:a16="http://schemas.microsoft.com/office/drawing/2014/main" id="{1EC056F0-2ACA-B8CA-4485-8418549F8E3D}"/>
                  </a:ext>
                </a:extLst>
              </p:cNvPr>
              <p:cNvSpPr/>
              <p:nvPr/>
            </p:nvSpPr>
            <p:spPr>
              <a:xfrm rot="10799991">
                <a:off x="746835" y="720566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4" name="Forma libre: forma 64">
                <a:extLst>
                  <a:ext uri="{FF2B5EF4-FFF2-40B4-BE49-F238E27FC236}">
                    <a16:creationId xmlns:a16="http://schemas.microsoft.com/office/drawing/2014/main" id="{4DE70CC9-2CEF-F236-A203-EDE3AFFBE93E}"/>
                  </a:ext>
                </a:extLst>
              </p:cNvPr>
              <p:cNvSpPr/>
              <p:nvPr/>
            </p:nvSpPr>
            <p:spPr>
              <a:xfrm rot="10799991">
                <a:off x="913713" y="1057119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5" name="Forma libre: forma 65">
                <a:extLst>
                  <a:ext uri="{FF2B5EF4-FFF2-40B4-BE49-F238E27FC236}">
                    <a16:creationId xmlns:a16="http://schemas.microsoft.com/office/drawing/2014/main" id="{35EF1609-85F1-CF89-7576-3483F0671939}"/>
                  </a:ext>
                </a:extLst>
              </p:cNvPr>
              <p:cNvSpPr/>
              <p:nvPr/>
            </p:nvSpPr>
            <p:spPr>
              <a:xfrm rot="10799991">
                <a:off x="1026385" y="1020305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6" name="Forma libre: forma 66">
                <a:extLst>
                  <a:ext uri="{FF2B5EF4-FFF2-40B4-BE49-F238E27FC236}">
                    <a16:creationId xmlns:a16="http://schemas.microsoft.com/office/drawing/2014/main" id="{8BA0E898-17D8-698B-3DD2-159252D6B20F}"/>
                  </a:ext>
                </a:extLst>
              </p:cNvPr>
              <p:cNvSpPr/>
              <p:nvPr/>
            </p:nvSpPr>
            <p:spPr>
              <a:xfrm rot="10799991">
                <a:off x="1053444" y="821625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7" name="Forma libre: forma 67">
                <a:extLst>
                  <a:ext uri="{FF2B5EF4-FFF2-40B4-BE49-F238E27FC236}">
                    <a16:creationId xmlns:a16="http://schemas.microsoft.com/office/drawing/2014/main" id="{9A80414D-02F9-2075-B815-0840247332B4}"/>
                  </a:ext>
                </a:extLst>
              </p:cNvPr>
              <p:cNvSpPr/>
              <p:nvPr/>
            </p:nvSpPr>
            <p:spPr>
              <a:xfrm rot="10799991">
                <a:off x="1074310" y="915058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8" name="Forma libre: forma 68">
                <a:extLst>
                  <a:ext uri="{FF2B5EF4-FFF2-40B4-BE49-F238E27FC236}">
                    <a16:creationId xmlns:a16="http://schemas.microsoft.com/office/drawing/2014/main" id="{26C450FA-97D9-256D-6554-99F254713F65}"/>
                  </a:ext>
                </a:extLst>
              </p:cNvPr>
              <p:cNvSpPr/>
              <p:nvPr/>
            </p:nvSpPr>
            <p:spPr>
              <a:xfrm rot="10799991">
                <a:off x="1029358" y="731318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9" name="Forma libre: forma 69">
                <a:extLst>
                  <a:ext uri="{FF2B5EF4-FFF2-40B4-BE49-F238E27FC236}">
                    <a16:creationId xmlns:a16="http://schemas.microsoft.com/office/drawing/2014/main" id="{F26FCB71-5DD4-CE5D-E02C-4D7C19690503}"/>
                  </a:ext>
                </a:extLst>
              </p:cNvPr>
              <p:cNvSpPr/>
              <p:nvPr/>
            </p:nvSpPr>
            <p:spPr>
              <a:xfrm rot="10799991">
                <a:off x="686823" y="801426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0" name="Forma libre: forma 70">
                <a:extLst>
                  <a:ext uri="{FF2B5EF4-FFF2-40B4-BE49-F238E27FC236}">
                    <a16:creationId xmlns:a16="http://schemas.microsoft.com/office/drawing/2014/main" id="{1F60BD5B-E03A-B738-8D71-006EEFE3DF3A}"/>
                  </a:ext>
                </a:extLst>
              </p:cNvPr>
              <p:cNvSpPr/>
              <p:nvPr/>
            </p:nvSpPr>
            <p:spPr>
              <a:xfrm rot="10799991">
                <a:off x="660727" y="900199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1" name="Forma libre: forma 71">
                <a:extLst>
                  <a:ext uri="{FF2B5EF4-FFF2-40B4-BE49-F238E27FC236}">
                    <a16:creationId xmlns:a16="http://schemas.microsoft.com/office/drawing/2014/main" id="{DEC2F8F8-7581-E6D7-B26E-A1B0592E6AF0}"/>
                  </a:ext>
                </a:extLst>
              </p:cNvPr>
              <p:cNvSpPr/>
              <p:nvPr/>
            </p:nvSpPr>
            <p:spPr>
              <a:xfrm rot="10799991">
                <a:off x="814474" y="1047646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2" name="Forma libre: forma 72">
                <a:extLst>
                  <a:ext uri="{FF2B5EF4-FFF2-40B4-BE49-F238E27FC236}">
                    <a16:creationId xmlns:a16="http://schemas.microsoft.com/office/drawing/2014/main" id="{A151294B-6C9F-7875-3D5D-920F76FFCA15}"/>
                  </a:ext>
                </a:extLst>
              </p:cNvPr>
              <p:cNvSpPr/>
              <p:nvPr/>
            </p:nvSpPr>
            <p:spPr>
              <a:xfrm rot="10799991">
                <a:off x="681310" y="971065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3" name="Forma libre: forma 73">
                <a:extLst>
                  <a:ext uri="{FF2B5EF4-FFF2-40B4-BE49-F238E27FC236}">
                    <a16:creationId xmlns:a16="http://schemas.microsoft.com/office/drawing/2014/main" id="{EDFB0B97-36F6-8FC8-D5B9-AC00CF8E95C2}"/>
                  </a:ext>
                </a:extLst>
              </p:cNvPr>
              <p:cNvSpPr/>
              <p:nvPr/>
            </p:nvSpPr>
            <p:spPr>
              <a:xfrm rot="10799991">
                <a:off x="984113" y="1086023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4" name="Forma libre: forma 74">
                <a:extLst>
                  <a:ext uri="{FF2B5EF4-FFF2-40B4-BE49-F238E27FC236}">
                    <a16:creationId xmlns:a16="http://schemas.microsoft.com/office/drawing/2014/main" id="{C8A62B65-6AF6-85F9-F9E2-9EA6F2959122}"/>
                  </a:ext>
                </a:extLst>
              </p:cNvPr>
              <p:cNvSpPr/>
              <p:nvPr/>
            </p:nvSpPr>
            <p:spPr>
              <a:xfrm rot="10799991">
                <a:off x="1103269" y="990203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5" name="Forma libre: forma 75">
                <a:extLst>
                  <a:ext uri="{FF2B5EF4-FFF2-40B4-BE49-F238E27FC236}">
                    <a16:creationId xmlns:a16="http://schemas.microsoft.com/office/drawing/2014/main" id="{BD377A92-BB77-023B-4B88-13293F470FD2}"/>
                  </a:ext>
                </a:extLst>
              </p:cNvPr>
              <p:cNvSpPr/>
              <p:nvPr/>
            </p:nvSpPr>
            <p:spPr>
              <a:xfrm rot="10799991">
                <a:off x="1057256" y="969630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6" name="Forma libre: forma 76">
                <a:extLst>
                  <a:ext uri="{FF2B5EF4-FFF2-40B4-BE49-F238E27FC236}">
                    <a16:creationId xmlns:a16="http://schemas.microsoft.com/office/drawing/2014/main" id="{3344023B-6F99-C09C-EE24-A9DCCB4E8D9D}"/>
                  </a:ext>
                </a:extLst>
              </p:cNvPr>
              <p:cNvSpPr/>
              <p:nvPr/>
            </p:nvSpPr>
            <p:spPr>
              <a:xfrm rot="10799991">
                <a:off x="752935" y="957577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7" name="Forma libre: forma 77">
                <a:extLst>
                  <a:ext uri="{FF2B5EF4-FFF2-40B4-BE49-F238E27FC236}">
                    <a16:creationId xmlns:a16="http://schemas.microsoft.com/office/drawing/2014/main" id="{5FA15F5E-4677-87D3-51A3-24F387DC2F57}"/>
                  </a:ext>
                </a:extLst>
              </p:cNvPr>
              <p:cNvSpPr/>
              <p:nvPr/>
            </p:nvSpPr>
            <p:spPr>
              <a:xfrm rot="10799991">
                <a:off x="970297" y="1050407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128" name="Rectángulo 21">
              <a:extLst>
                <a:ext uri="{FF2B5EF4-FFF2-40B4-BE49-F238E27FC236}">
                  <a16:creationId xmlns:a16="http://schemas.microsoft.com/office/drawing/2014/main" id="{EBCFD39E-6CF2-0250-0B80-1211300BBD8E}"/>
                </a:ext>
              </a:extLst>
            </p:cNvPr>
            <p:cNvSpPr/>
            <p:nvPr/>
          </p:nvSpPr>
          <p:spPr>
            <a:xfrm>
              <a:off x="0" y="-5449"/>
              <a:ext cx="9144000" cy="63495"/>
            </a:xfrm>
            <a:prstGeom prst="rect">
              <a:avLst/>
            </a:pr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FCE0D6"/>
                </a:solidFill>
                <a:uFillTx/>
                <a:latin typeface="Arial"/>
              </a:endParaRPr>
            </a:p>
          </p:txBody>
        </p:sp>
      </p:grpSp>
      <p:grpSp>
        <p:nvGrpSpPr>
          <p:cNvPr id="129" name="Grupo 132">
            <a:extLst>
              <a:ext uri="{FF2B5EF4-FFF2-40B4-BE49-F238E27FC236}">
                <a16:creationId xmlns:a16="http://schemas.microsoft.com/office/drawing/2014/main" id="{FC2F3F9E-406F-EAC2-22E2-C95F856F0234}"/>
              </a:ext>
            </a:extLst>
          </p:cNvPr>
          <p:cNvGrpSpPr/>
          <p:nvPr/>
        </p:nvGrpSpPr>
        <p:grpSpPr>
          <a:xfrm>
            <a:off x="0" y="4738301"/>
            <a:ext cx="9143999" cy="406789"/>
            <a:chOff x="0" y="4738301"/>
            <a:chExt cx="9143999" cy="406789"/>
          </a:xfrm>
        </p:grpSpPr>
        <p:sp>
          <p:nvSpPr>
            <p:cNvPr id="130" name="Freeform 5">
              <a:extLst>
                <a:ext uri="{FF2B5EF4-FFF2-40B4-BE49-F238E27FC236}">
                  <a16:creationId xmlns:a16="http://schemas.microsoft.com/office/drawing/2014/main" id="{020C21DF-117B-C57E-8C47-BFDB7946C244}"/>
                </a:ext>
              </a:extLst>
            </p:cNvPr>
            <p:cNvSpPr/>
            <p:nvPr/>
          </p:nvSpPr>
          <p:spPr>
            <a:xfrm>
              <a:off x="0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4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99"/>
                <a:gd name="f54" fmla="val 20"/>
                <a:gd name="f55" fmla="val 101"/>
                <a:gd name="f56" fmla="val 8"/>
                <a:gd name="f57" fmla="val 108"/>
                <a:gd name="f58" fmla="val 4"/>
                <a:gd name="f59" fmla="val 105"/>
                <a:gd name="f60" fmla="val 1"/>
                <a:gd name="f61" fmla="val 103"/>
                <a:gd name="f62" fmla="val 3"/>
                <a:gd name="f63" fmla="val 5"/>
                <a:gd name="f64" fmla="val 10"/>
                <a:gd name="f65" fmla="val 95"/>
                <a:gd name="f66" fmla="val 16"/>
                <a:gd name="f67" fmla="val 55"/>
                <a:gd name="f68" fmla="val 72"/>
                <a:gd name="f69" fmla="val 89"/>
                <a:gd name="f70" fmla="val 88"/>
                <a:gd name="f71" fmla="val 87"/>
                <a:gd name="f72" fmla="val 86"/>
                <a:gd name="f73" fmla="val 70"/>
                <a:gd name="f74" fmla="val 81"/>
                <a:gd name="f75" fmla="val 41"/>
                <a:gd name="f76" fmla="val 19"/>
                <a:gd name="f77" fmla="val 76"/>
                <a:gd name="f78" fmla="val 9"/>
                <a:gd name="f79" fmla="val 7"/>
                <a:gd name="f80" fmla="val 6"/>
                <a:gd name="f81" fmla="val 65"/>
                <a:gd name="f82" fmla="val 63"/>
                <a:gd name="f83" fmla="val 58"/>
                <a:gd name="f84" fmla="val 61"/>
                <a:gd name="f85" fmla="val 64"/>
                <a:gd name="f86" fmla="val 32"/>
                <a:gd name="f87" fmla="val 83"/>
                <a:gd name="f88" fmla="val 62"/>
                <a:gd name="f89" fmla="val 66"/>
                <a:gd name="f90" fmla="val 50"/>
                <a:gd name="f91" fmla="val 38"/>
                <a:gd name="f92" fmla="val 44"/>
                <a:gd name="f93" fmla="val 36"/>
                <a:gd name="f94" fmla="val 42"/>
                <a:gd name="f95" fmla="val 34"/>
                <a:gd name="f96" fmla="val 43"/>
                <a:gd name="f97" fmla="val 22"/>
                <a:gd name="f98" fmla="val 39"/>
                <a:gd name="f99" fmla="val 30"/>
                <a:gd name="f100" fmla="val 40"/>
                <a:gd name="f101" fmla="val 67"/>
                <a:gd name="f102" fmla="val 80"/>
                <a:gd name="f103" fmla="val 68"/>
                <a:gd name="f104" fmla="val 56"/>
                <a:gd name="f105" fmla="val 54"/>
                <a:gd name="f106" fmla="val 51"/>
                <a:gd name="f107" fmla="val 78"/>
                <a:gd name="f108" fmla="val 84"/>
                <a:gd name="f109" fmla="val 85"/>
                <a:gd name="f110" fmla="val 82"/>
                <a:gd name="f111" fmla="val 90"/>
                <a:gd name="f112" fmla="val 91"/>
                <a:gd name="f113" fmla="val 57"/>
                <a:gd name="f114" fmla="val 104"/>
                <a:gd name="f115" fmla="val 111"/>
                <a:gd name="f116" fmla="val 109"/>
                <a:gd name="f117" fmla="val 107"/>
                <a:gd name="f118" fmla="val 112"/>
                <a:gd name="f119" fmla="val 11"/>
                <a:gd name="f120" fmla="val 125"/>
                <a:gd name="f121" fmla="val 127"/>
                <a:gd name="f122" fmla="val 15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46"/>
                <a:gd name="f134" fmla="val 140"/>
                <a:gd name="f135" fmla="val 136"/>
                <a:gd name="f136" fmla="val 143"/>
                <a:gd name="f137" fmla="val 151"/>
                <a:gd name="f138" fmla="val 152"/>
                <a:gd name="f139" fmla="val 159"/>
                <a:gd name="f140" fmla="val 163"/>
                <a:gd name="f141" fmla="val 167"/>
                <a:gd name="f142" fmla="val 166"/>
                <a:gd name="f143" fmla="val 164"/>
                <a:gd name="f144" fmla="val 158"/>
                <a:gd name="f145" fmla="val 153"/>
                <a:gd name="f146" fmla="val 147"/>
                <a:gd name="f147" fmla="val 137"/>
                <a:gd name="f148" fmla="val 156"/>
                <a:gd name="f149" fmla="val 162"/>
                <a:gd name="f150" fmla="val 172"/>
                <a:gd name="f151" fmla="val 175"/>
                <a:gd name="f152" fmla="val 173"/>
                <a:gd name="f153" fmla="val 100"/>
                <a:gd name="f154" fmla="val 169"/>
                <a:gd name="f155" fmla="val 161"/>
                <a:gd name="f156" fmla="val 139"/>
                <a:gd name="f157" fmla="val 148"/>
                <a:gd name="f158" fmla="val 154"/>
                <a:gd name="f159" fmla="val 157"/>
                <a:gd name="f160" fmla="val 165"/>
                <a:gd name="f161" fmla="val 155"/>
                <a:gd name="f162" fmla="val 142"/>
                <a:gd name="f163" fmla="val 141"/>
                <a:gd name="f164" fmla="val 115"/>
                <a:gd name="f165" fmla="val 145"/>
                <a:gd name="f166" fmla="val 134"/>
                <a:gd name="f167" fmla="val 135"/>
                <a:gd name="f168" fmla="val 117"/>
                <a:gd name="f169" fmla="val 150"/>
                <a:gd name="f170" fmla="val 179"/>
                <a:gd name="f171" fmla="val 181"/>
                <a:gd name="f172" fmla="val 182"/>
                <a:gd name="f173" fmla="val 183"/>
                <a:gd name="f174" fmla="val 178"/>
                <a:gd name="f175" fmla="val 176"/>
                <a:gd name="f176" fmla="val 174"/>
                <a:gd name="f177" fmla="val 52"/>
                <a:gd name="f178" fmla="val 47"/>
                <a:gd name="f179" fmla="+- 0 0 -90"/>
                <a:gd name="f180" fmla="*/ f3 1 177"/>
                <a:gd name="f181" fmla="*/ f4 1 184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4"/>
                <a:gd name="f191" fmla="*/ 31 f187 1"/>
                <a:gd name="f192" fmla="*/ 121 f186 1"/>
                <a:gd name="f193" fmla="*/ 12 f187 1"/>
                <a:gd name="f194" fmla="*/ 124 f186 1"/>
                <a:gd name="f195" fmla="*/ 75 f187 1"/>
                <a:gd name="f196" fmla="*/ 94 f186 1"/>
                <a:gd name="f197" fmla="*/ 21 f187 1"/>
                <a:gd name="f198" fmla="*/ 99 f186 1"/>
                <a:gd name="f199" fmla="*/ 3 f187 1"/>
                <a:gd name="f200" fmla="*/ 96 f186 1"/>
                <a:gd name="f201" fmla="*/ 72 f187 1"/>
                <a:gd name="f202" fmla="*/ 89 f186 1"/>
                <a:gd name="f203" fmla="*/ 27 f187 1"/>
                <a:gd name="f204" fmla="*/ 73 f186 1"/>
                <a:gd name="f205" fmla="*/ 8 f187 1"/>
                <a:gd name="f206" fmla="*/ 63 f186 1"/>
                <a:gd name="f207" fmla="*/ 32 f187 1"/>
                <a:gd name="f208" fmla="*/ 71 f186 1"/>
                <a:gd name="f209" fmla="*/ 74 f187 1"/>
                <a:gd name="f210" fmla="*/ 77 f186 1"/>
                <a:gd name="f211" fmla="*/ 36 f186 1"/>
                <a:gd name="f212" fmla="*/ 39 f187 1"/>
                <a:gd name="f213" fmla="*/ 40 f186 1"/>
                <a:gd name="f214" fmla="*/ 62 f187 1"/>
                <a:gd name="f215" fmla="*/ 31 f186 1"/>
                <a:gd name="f216" fmla="*/ 56 f187 1"/>
                <a:gd name="f217" fmla="*/ 14 f186 1"/>
                <a:gd name="f218" fmla="*/ 65 f187 1"/>
                <a:gd name="f219" fmla="*/ 29 f186 1"/>
                <a:gd name="f220" fmla="*/ 86 f187 1"/>
                <a:gd name="f221" fmla="*/ 81 f187 1"/>
                <a:gd name="f222" fmla="*/ 4 f186 1"/>
                <a:gd name="f223" fmla="*/ 91 f187 1"/>
                <a:gd name="f224" fmla="*/ 20 f186 1"/>
                <a:gd name="f225" fmla="*/ 110 f187 1"/>
                <a:gd name="f226" fmla="*/ 30 f186 1"/>
                <a:gd name="f227" fmla="*/ 127 f187 1"/>
                <a:gd name="f228" fmla="*/ 15 f186 1"/>
                <a:gd name="f229" fmla="*/ 98 f187 1"/>
                <a:gd name="f230" fmla="*/ 72 f186 1"/>
                <a:gd name="f231" fmla="*/ 129 f187 1"/>
                <a:gd name="f232" fmla="*/ 42 f186 1"/>
                <a:gd name="f233" fmla="*/ 149 f187 1"/>
                <a:gd name="f234" fmla="*/ 34 f186 1"/>
                <a:gd name="f235" fmla="*/ 102 f187 1"/>
                <a:gd name="f236" fmla="*/ 78 f186 1"/>
                <a:gd name="f237" fmla="*/ 143 f187 1"/>
                <a:gd name="f238" fmla="*/ 166 f187 1"/>
                <a:gd name="f239" fmla="*/ 103 f187 1"/>
                <a:gd name="f240" fmla="*/ 85 f186 1"/>
                <a:gd name="f241" fmla="*/ 153 f187 1"/>
                <a:gd name="f242" fmla="*/ 92 f186 1"/>
                <a:gd name="f243" fmla="*/ 173 f187 1"/>
                <a:gd name="f244" fmla="*/ 100 f186 1"/>
                <a:gd name="f245" fmla="*/ 105 f187 1"/>
                <a:gd name="f246" fmla="*/ 91 f186 1"/>
                <a:gd name="f247" fmla="*/ 104 f187 1"/>
                <a:gd name="f248" fmla="*/ 97 f186 1"/>
                <a:gd name="f249" fmla="*/ 163 f187 1"/>
                <a:gd name="f250" fmla="*/ 131 f186 1"/>
                <a:gd name="f251" fmla="*/ 147 f187 1"/>
                <a:gd name="f252" fmla="*/ 137 f186 1"/>
                <a:gd name="f253" fmla="*/ 96 f187 1"/>
                <a:gd name="f254" fmla="*/ 119 f187 1"/>
                <a:gd name="f255" fmla="*/ 141 f186 1"/>
                <a:gd name="f256" fmla="*/ 128 f187 1"/>
                <a:gd name="f257" fmla="*/ 161 f186 1"/>
                <a:gd name="f258" fmla="*/ 115 f187 1"/>
                <a:gd name="f259" fmla="*/ 143 f186 1"/>
                <a:gd name="f260" fmla="*/ 83 f187 1"/>
                <a:gd name="f261" fmla="*/ 136 f186 1"/>
                <a:gd name="f262" fmla="*/ 63 f187 1"/>
                <a:gd name="f263" fmla="*/ 183 f186 1"/>
                <a:gd name="f264" fmla="*/ 84 f187 1"/>
                <a:gd name="f265" fmla="*/ 105 f186 1"/>
                <a:gd name="f266" fmla="*/ 58 f187 1"/>
                <a:gd name="f267" fmla="*/ 138 f186 1"/>
                <a:gd name="f268" fmla="*/ 40 f187 1"/>
                <a:gd name="f269" fmla="*/ 153 f186 1"/>
                <a:gd name="f270" fmla="*/ 77 f187 1"/>
                <a:gd name="f271" fmla="*/ 102 f186 1"/>
                <a:gd name="f272" fmla="+- f188 0 f1"/>
                <a:gd name="f273" fmla="*/ f191 1 177"/>
                <a:gd name="f274" fmla="*/ f192 1 184"/>
                <a:gd name="f275" fmla="*/ f193 1 177"/>
                <a:gd name="f276" fmla="*/ f194 1 184"/>
                <a:gd name="f277" fmla="*/ f195 1 177"/>
                <a:gd name="f278" fmla="*/ f196 1 184"/>
                <a:gd name="f279" fmla="*/ f197 1 177"/>
                <a:gd name="f280" fmla="*/ f198 1 184"/>
                <a:gd name="f281" fmla="*/ f199 1 177"/>
                <a:gd name="f282" fmla="*/ f200 1 184"/>
                <a:gd name="f283" fmla="*/ f201 1 177"/>
                <a:gd name="f284" fmla="*/ f202 1 184"/>
                <a:gd name="f285" fmla="*/ f203 1 177"/>
                <a:gd name="f286" fmla="*/ f204 1 184"/>
                <a:gd name="f287" fmla="*/ f205 1 177"/>
                <a:gd name="f288" fmla="*/ f206 1 184"/>
                <a:gd name="f289" fmla="*/ f207 1 177"/>
                <a:gd name="f290" fmla="*/ f208 1 184"/>
                <a:gd name="f291" fmla="*/ f209 1 177"/>
                <a:gd name="f292" fmla="*/ f210 1 184"/>
                <a:gd name="f293" fmla="*/ f211 1 184"/>
                <a:gd name="f294" fmla="*/ f212 1 177"/>
                <a:gd name="f295" fmla="*/ f213 1 184"/>
                <a:gd name="f296" fmla="*/ f214 1 177"/>
                <a:gd name="f297" fmla="*/ f215 1 184"/>
                <a:gd name="f298" fmla="*/ f216 1 177"/>
                <a:gd name="f299" fmla="*/ f217 1 184"/>
                <a:gd name="f300" fmla="*/ f218 1 177"/>
                <a:gd name="f301" fmla="*/ f219 1 184"/>
                <a:gd name="f302" fmla="*/ f220 1 177"/>
                <a:gd name="f303" fmla="*/ f221 1 177"/>
                <a:gd name="f304" fmla="*/ f222 1 184"/>
                <a:gd name="f305" fmla="*/ f223 1 177"/>
                <a:gd name="f306" fmla="*/ f224 1 184"/>
                <a:gd name="f307" fmla="*/ f225 1 177"/>
                <a:gd name="f308" fmla="*/ f226 1 184"/>
                <a:gd name="f309" fmla="*/ f227 1 177"/>
                <a:gd name="f310" fmla="*/ f228 1 184"/>
                <a:gd name="f311" fmla="*/ f229 1 177"/>
                <a:gd name="f312" fmla="*/ f230 1 184"/>
                <a:gd name="f313" fmla="*/ f231 1 177"/>
                <a:gd name="f314" fmla="*/ f232 1 184"/>
                <a:gd name="f315" fmla="*/ f233 1 177"/>
                <a:gd name="f316" fmla="*/ f234 1 184"/>
                <a:gd name="f317" fmla="*/ f235 1 177"/>
                <a:gd name="f318" fmla="*/ f236 1 184"/>
                <a:gd name="f319" fmla="*/ f237 1 177"/>
                <a:gd name="f320" fmla="*/ f238 1 177"/>
                <a:gd name="f321" fmla="*/ f239 1 177"/>
                <a:gd name="f322" fmla="*/ f240 1 184"/>
                <a:gd name="f323" fmla="*/ f241 1 177"/>
                <a:gd name="f324" fmla="*/ f242 1 184"/>
                <a:gd name="f325" fmla="*/ f243 1 177"/>
                <a:gd name="f326" fmla="*/ f244 1 184"/>
                <a:gd name="f327" fmla="*/ f245 1 177"/>
                <a:gd name="f328" fmla="*/ f246 1 184"/>
                <a:gd name="f329" fmla="*/ f247 1 177"/>
                <a:gd name="f330" fmla="*/ f248 1 184"/>
                <a:gd name="f331" fmla="*/ f249 1 177"/>
                <a:gd name="f332" fmla="*/ f250 1 184"/>
                <a:gd name="f333" fmla="*/ f251 1 177"/>
                <a:gd name="f334" fmla="*/ f252 1 184"/>
                <a:gd name="f335" fmla="*/ f253 1 177"/>
                <a:gd name="f336" fmla="*/ f254 1 177"/>
                <a:gd name="f337" fmla="*/ f255 1 184"/>
                <a:gd name="f338" fmla="*/ f256 1 177"/>
                <a:gd name="f339" fmla="*/ f257 1 184"/>
                <a:gd name="f340" fmla="*/ f258 1 177"/>
                <a:gd name="f341" fmla="*/ f259 1 184"/>
                <a:gd name="f342" fmla="*/ f260 1 177"/>
                <a:gd name="f343" fmla="*/ f261 1 184"/>
                <a:gd name="f344" fmla="*/ f262 1 177"/>
                <a:gd name="f345" fmla="*/ f263 1 184"/>
                <a:gd name="f346" fmla="*/ f264 1 177"/>
                <a:gd name="f347" fmla="*/ f265 1 184"/>
                <a:gd name="f348" fmla="*/ f266 1 177"/>
                <a:gd name="f349" fmla="*/ f267 1 184"/>
                <a:gd name="f350" fmla="*/ f268 1 177"/>
                <a:gd name="f351" fmla="*/ f269 1 184"/>
                <a:gd name="f352" fmla="*/ f270 1 177"/>
                <a:gd name="f353" fmla="*/ f271 1 184"/>
                <a:gd name="f354" fmla="*/ 0 1 f189"/>
                <a:gd name="f355" fmla="*/ f183 1 f189"/>
                <a:gd name="f356" fmla="*/ 0 1 f190"/>
                <a:gd name="f357" fmla="*/ f184 1 f190"/>
                <a:gd name="f358" fmla="*/ f273 1 f189"/>
                <a:gd name="f359" fmla="*/ f274 1 f190"/>
                <a:gd name="f360" fmla="*/ f275 1 f189"/>
                <a:gd name="f361" fmla="*/ f276 1 f190"/>
                <a:gd name="f362" fmla="*/ f277 1 f189"/>
                <a:gd name="f363" fmla="*/ f278 1 f190"/>
                <a:gd name="f364" fmla="*/ f279 1 f189"/>
                <a:gd name="f365" fmla="*/ f280 1 f190"/>
                <a:gd name="f366" fmla="*/ f281 1 f189"/>
                <a:gd name="f367" fmla="*/ f282 1 f190"/>
                <a:gd name="f368" fmla="*/ f283 1 f189"/>
                <a:gd name="f369" fmla="*/ f284 1 f190"/>
                <a:gd name="f370" fmla="*/ f285 1 f189"/>
                <a:gd name="f371" fmla="*/ f286 1 f190"/>
                <a:gd name="f372" fmla="*/ f287 1 f189"/>
                <a:gd name="f373" fmla="*/ f288 1 f190"/>
                <a:gd name="f374" fmla="*/ f289 1 f189"/>
                <a:gd name="f375" fmla="*/ f290 1 f190"/>
                <a:gd name="f376" fmla="*/ f291 1 f189"/>
                <a:gd name="f377" fmla="*/ f292 1 f190"/>
                <a:gd name="f378" fmla="*/ f293 1 f190"/>
                <a:gd name="f379" fmla="*/ f294 1 f189"/>
                <a:gd name="f380" fmla="*/ f295 1 f190"/>
                <a:gd name="f381" fmla="*/ f296 1 f189"/>
                <a:gd name="f382" fmla="*/ f297 1 f190"/>
                <a:gd name="f383" fmla="*/ f298 1 f189"/>
                <a:gd name="f384" fmla="*/ f299 1 f190"/>
                <a:gd name="f385" fmla="*/ f300 1 f189"/>
                <a:gd name="f386" fmla="*/ f301 1 f190"/>
                <a:gd name="f387" fmla="*/ f302 1 f189"/>
                <a:gd name="f388" fmla="*/ f303 1 f189"/>
                <a:gd name="f389" fmla="*/ f304 1 f190"/>
                <a:gd name="f390" fmla="*/ f305 1 f189"/>
                <a:gd name="f391" fmla="*/ f306 1 f190"/>
                <a:gd name="f392" fmla="*/ f307 1 f189"/>
                <a:gd name="f393" fmla="*/ f308 1 f190"/>
                <a:gd name="f394" fmla="*/ f309 1 f189"/>
                <a:gd name="f395" fmla="*/ f310 1 f190"/>
                <a:gd name="f396" fmla="*/ f311 1 f189"/>
                <a:gd name="f397" fmla="*/ f312 1 f190"/>
                <a:gd name="f398" fmla="*/ f313 1 f189"/>
                <a:gd name="f399" fmla="*/ f314 1 f190"/>
                <a:gd name="f400" fmla="*/ f315 1 f189"/>
                <a:gd name="f401" fmla="*/ f316 1 f190"/>
                <a:gd name="f402" fmla="*/ f317 1 f189"/>
                <a:gd name="f403" fmla="*/ f318 1 f190"/>
                <a:gd name="f404" fmla="*/ f319 1 f189"/>
                <a:gd name="f405" fmla="*/ f320 1 f189"/>
                <a:gd name="f406" fmla="*/ f321 1 f189"/>
                <a:gd name="f407" fmla="*/ f322 1 f190"/>
                <a:gd name="f408" fmla="*/ f323 1 f189"/>
                <a:gd name="f409" fmla="*/ f324 1 f190"/>
                <a:gd name="f410" fmla="*/ f325 1 f189"/>
                <a:gd name="f411" fmla="*/ f326 1 f190"/>
                <a:gd name="f412" fmla="*/ f327 1 f189"/>
                <a:gd name="f413" fmla="*/ f328 1 f190"/>
                <a:gd name="f414" fmla="*/ f329 1 f189"/>
                <a:gd name="f415" fmla="*/ f330 1 f190"/>
                <a:gd name="f416" fmla="*/ f331 1 f189"/>
                <a:gd name="f417" fmla="*/ f332 1 f190"/>
                <a:gd name="f418" fmla="*/ f333 1 f189"/>
                <a:gd name="f419" fmla="*/ f334 1 f190"/>
                <a:gd name="f420" fmla="*/ f335 1 f189"/>
                <a:gd name="f421" fmla="*/ f336 1 f189"/>
                <a:gd name="f422" fmla="*/ f337 1 f190"/>
                <a:gd name="f423" fmla="*/ f338 1 f189"/>
                <a:gd name="f424" fmla="*/ f339 1 f190"/>
                <a:gd name="f425" fmla="*/ f340 1 f189"/>
                <a:gd name="f426" fmla="*/ f341 1 f190"/>
                <a:gd name="f427" fmla="*/ f342 1 f189"/>
                <a:gd name="f428" fmla="*/ f343 1 f190"/>
                <a:gd name="f429" fmla="*/ f344 1 f189"/>
                <a:gd name="f430" fmla="*/ f345 1 f190"/>
                <a:gd name="f431" fmla="*/ f346 1 f189"/>
                <a:gd name="f432" fmla="*/ f347 1 f190"/>
                <a:gd name="f433" fmla="*/ f348 1 f189"/>
                <a:gd name="f434" fmla="*/ f349 1 f190"/>
                <a:gd name="f435" fmla="*/ f350 1 f189"/>
                <a:gd name="f436" fmla="*/ f351 1 f190"/>
                <a:gd name="f437" fmla="*/ f352 1 f189"/>
                <a:gd name="f438" fmla="*/ f353 1 f190"/>
                <a:gd name="f439" fmla="*/ f354 f180 1"/>
                <a:gd name="f440" fmla="*/ f355 f180 1"/>
                <a:gd name="f441" fmla="*/ f357 f181 1"/>
                <a:gd name="f442" fmla="*/ f356 f181 1"/>
                <a:gd name="f443" fmla="*/ f358 f180 1"/>
                <a:gd name="f444" fmla="*/ f359 f181 1"/>
                <a:gd name="f445" fmla="*/ f360 f180 1"/>
                <a:gd name="f446" fmla="*/ f361 f181 1"/>
                <a:gd name="f447" fmla="*/ f362 f180 1"/>
                <a:gd name="f448" fmla="*/ f363 f181 1"/>
                <a:gd name="f449" fmla="*/ f364 f180 1"/>
                <a:gd name="f450" fmla="*/ f365 f181 1"/>
                <a:gd name="f451" fmla="*/ f366 f180 1"/>
                <a:gd name="f452" fmla="*/ f367 f181 1"/>
                <a:gd name="f453" fmla="*/ f368 f180 1"/>
                <a:gd name="f454" fmla="*/ f369 f181 1"/>
                <a:gd name="f455" fmla="*/ f370 f180 1"/>
                <a:gd name="f456" fmla="*/ f371 f181 1"/>
                <a:gd name="f457" fmla="*/ f372 f180 1"/>
                <a:gd name="f458" fmla="*/ f373 f181 1"/>
                <a:gd name="f459" fmla="*/ f374 f180 1"/>
                <a:gd name="f460" fmla="*/ f375 f181 1"/>
                <a:gd name="f461" fmla="*/ f376 f180 1"/>
                <a:gd name="f462" fmla="*/ f377 f181 1"/>
                <a:gd name="f463" fmla="*/ f378 f181 1"/>
                <a:gd name="f464" fmla="*/ f379 f180 1"/>
                <a:gd name="f465" fmla="*/ f380 f181 1"/>
                <a:gd name="f466" fmla="*/ f381 f180 1"/>
                <a:gd name="f467" fmla="*/ f382 f181 1"/>
                <a:gd name="f468" fmla="*/ f383 f180 1"/>
                <a:gd name="f469" fmla="*/ f384 f181 1"/>
                <a:gd name="f470" fmla="*/ f385 f180 1"/>
                <a:gd name="f471" fmla="*/ f386 f181 1"/>
                <a:gd name="f472" fmla="*/ f387 f180 1"/>
                <a:gd name="f473" fmla="*/ f388 f180 1"/>
                <a:gd name="f474" fmla="*/ f389 f181 1"/>
                <a:gd name="f475" fmla="*/ f390 f180 1"/>
                <a:gd name="f476" fmla="*/ f391 f181 1"/>
                <a:gd name="f477" fmla="*/ f392 f180 1"/>
                <a:gd name="f478" fmla="*/ f393 f181 1"/>
                <a:gd name="f479" fmla="*/ f394 f180 1"/>
                <a:gd name="f480" fmla="*/ f395 f181 1"/>
                <a:gd name="f481" fmla="*/ f396 f180 1"/>
                <a:gd name="f482" fmla="*/ f397 f181 1"/>
                <a:gd name="f483" fmla="*/ f398 f180 1"/>
                <a:gd name="f484" fmla="*/ f399 f181 1"/>
                <a:gd name="f485" fmla="*/ f400 f180 1"/>
                <a:gd name="f486" fmla="*/ f401 f181 1"/>
                <a:gd name="f487" fmla="*/ f402 f180 1"/>
                <a:gd name="f488" fmla="*/ f403 f181 1"/>
                <a:gd name="f489" fmla="*/ f404 f180 1"/>
                <a:gd name="f490" fmla="*/ f405 f180 1"/>
                <a:gd name="f491" fmla="*/ f406 f180 1"/>
                <a:gd name="f492" fmla="*/ f407 f181 1"/>
                <a:gd name="f493" fmla="*/ f408 f180 1"/>
                <a:gd name="f494" fmla="*/ f409 f181 1"/>
                <a:gd name="f495" fmla="*/ f410 f180 1"/>
                <a:gd name="f496" fmla="*/ f411 f181 1"/>
                <a:gd name="f497" fmla="*/ f412 f180 1"/>
                <a:gd name="f498" fmla="*/ f413 f181 1"/>
                <a:gd name="f499" fmla="*/ f414 f180 1"/>
                <a:gd name="f500" fmla="*/ f415 f181 1"/>
                <a:gd name="f501" fmla="*/ f416 f180 1"/>
                <a:gd name="f502" fmla="*/ f417 f181 1"/>
                <a:gd name="f503" fmla="*/ f418 f180 1"/>
                <a:gd name="f504" fmla="*/ f419 f181 1"/>
                <a:gd name="f505" fmla="*/ f420 f180 1"/>
                <a:gd name="f506" fmla="*/ f421 f180 1"/>
                <a:gd name="f507" fmla="*/ f422 f181 1"/>
                <a:gd name="f508" fmla="*/ f423 f180 1"/>
                <a:gd name="f509" fmla="*/ f424 f181 1"/>
                <a:gd name="f510" fmla="*/ f425 f180 1"/>
                <a:gd name="f511" fmla="*/ f426 f181 1"/>
                <a:gd name="f512" fmla="*/ f427 f180 1"/>
                <a:gd name="f513" fmla="*/ f428 f181 1"/>
                <a:gd name="f514" fmla="*/ f429 f180 1"/>
                <a:gd name="f515" fmla="*/ f430 f181 1"/>
                <a:gd name="f516" fmla="*/ f431 f180 1"/>
                <a:gd name="f517" fmla="*/ f432 f181 1"/>
                <a:gd name="f518" fmla="*/ f433 f180 1"/>
                <a:gd name="f519" fmla="*/ f434 f181 1"/>
                <a:gd name="f520" fmla="*/ f435 f180 1"/>
                <a:gd name="f521" fmla="*/ f436 f181 1"/>
                <a:gd name="f522" fmla="*/ f437 f180 1"/>
                <a:gd name="f523" fmla="*/ f438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57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49" y="f463"/>
                </a:cxn>
                <a:cxn ang="f272">
                  <a:pos x="f464" y="f465"/>
                </a:cxn>
                <a:cxn ang="f272">
                  <a:pos x="f466" y="f467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56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84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82"/>
                </a:cxn>
                <a:cxn ang="f272">
                  <a:pos x="f490" y="f456"/>
                </a:cxn>
                <a:cxn ang="f272">
                  <a:pos x="f491" y="f492"/>
                </a:cxn>
                <a:cxn ang="f272">
                  <a:pos x="f493" y="f494"/>
                </a:cxn>
                <a:cxn ang="f272">
                  <a:pos x="f495" y="f496"/>
                </a:cxn>
                <a:cxn ang="f272">
                  <a:pos x="f497" y="f498"/>
                </a:cxn>
                <a:cxn ang="f272">
                  <a:pos x="f499" y="f500"/>
                </a:cxn>
                <a:cxn ang="f272">
                  <a:pos x="f501" y="f502"/>
                </a:cxn>
                <a:cxn ang="f272">
                  <a:pos x="f503" y="f504"/>
                </a:cxn>
                <a:cxn ang="f272">
                  <a:pos x="f505" y="f452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  <a:cxn ang="f272">
                  <a:pos x="f518" y="f519"/>
                </a:cxn>
                <a:cxn ang="f272">
                  <a:pos x="f520" y="f521"/>
                </a:cxn>
                <a:cxn ang="f272">
                  <a:pos x="f522" y="f523"/>
                </a:cxn>
              </a:cxnLst>
              <a:rect l="f439" t="f442" r="f440" b="f441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2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3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38" y="f53"/>
                  </a:cubicBezTo>
                  <a:cubicBezTo>
                    <a:pt x="f54" y="f53"/>
                    <a:pt x="f30" y="f55"/>
                    <a:pt x="f36" y="f44"/>
                  </a:cubicBezTo>
                  <a:cubicBezTo>
                    <a:pt x="f31" y="f16"/>
                    <a:pt x="f56" y="f57"/>
                    <a:pt x="f58" y="f59"/>
                  </a:cubicBezTo>
                  <a:cubicBezTo>
                    <a:pt x="f60" y="f61"/>
                    <a:pt x="f5" y="f53"/>
                    <a:pt x="f62" y="f9"/>
                  </a:cubicBezTo>
                  <a:cubicBezTo>
                    <a:pt x="f63" y="f47"/>
                    <a:pt x="f64" y="f47"/>
                    <a:pt x="f31" y="f65"/>
                  </a:cubicBezTo>
                  <a:cubicBezTo>
                    <a:pt x="f66" y="f9"/>
                    <a:pt x="f30" y="f11"/>
                    <a:pt x="f54" y="f9"/>
                  </a:cubicBezTo>
                  <a:cubicBezTo>
                    <a:pt x="f52" y="f45"/>
                    <a:pt x="f67" y="f47"/>
                    <a:pt x="f68" y="f69"/>
                  </a:cubicBezTo>
                  <a:cubicBezTo>
                    <a:pt x="f48" y="f69"/>
                    <a:pt x="f48" y="f69"/>
                    <a:pt x="f12" y="f70"/>
                  </a:cubicBezTo>
                  <a:cubicBezTo>
                    <a:pt x="f48" y="f71"/>
                    <a:pt x="f49" y="f72"/>
                    <a:pt x="f73" y="f72"/>
                  </a:cubicBezTo>
                  <a:cubicBezTo>
                    <a:pt x="f67" y="f74"/>
                    <a:pt x="f75" y="f10"/>
                    <a:pt x="f23" y="f48"/>
                  </a:cubicBezTo>
                  <a:cubicBezTo>
                    <a:pt x="f39" y="f68"/>
                    <a:pt x="f38" y="f48"/>
                    <a:pt x="f76" y="f13"/>
                  </a:cubicBezTo>
                  <a:cubicBezTo>
                    <a:pt x="f31" y="f77"/>
                    <a:pt x="f78" y="f10"/>
                    <a:pt x="f79" y="f48"/>
                  </a:cubicBezTo>
                  <a:cubicBezTo>
                    <a:pt x="f63" y="f73"/>
                    <a:pt x="f80" y="f81"/>
                    <a:pt x="f56" y="f82"/>
                  </a:cubicBezTo>
                  <a:cubicBezTo>
                    <a:pt x="f64" y="f83"/>
                    <a:pt x="f66" y="f83"/>
                    <a:pt x="f54" y="f84"/>
                  </a:cubicBezTo>
                  <a:cubicBezTo>
                    <a:pt x="f38" y="f84"/>
                    <a:pt x="f28" y="f82"/>
                    <a:pt x="f28" y="f85"/>
                  </a:cubicBezTo>
                  <a:cubicBezTo>
                    <a:pt x="f28" y="f50"/>
                    <a:pt x="f40" y="f73"/>
                    <a:pt x="f86" y="f49"/>
                  </a:cubicBezTo>
                  <a:cubicBezTo>
                    <a:pt x="f17" y="f12"/>
                    <a:pt x="f83" y="f8"/>
                    <a:pt x="f49" y="f87"/>
                  </a:cubicBezTo>
                  <a:cubicBezTo>
                    <a:pt x="f48" y="f87"/>
                    <a:pt x="f12" y="f87"/>
                    <a:pt x="f77" y="f87"/>
                  </a:cubicBezTo>
                  <a:cubicBezTo>
                    <a:pt x="f77" y="f74"/>
                    <a:pt x="f12" y="f8"/>
                    <a:pt x="f13" y="f10"/>
                  </a:cubicBezTo>
                  <a:cubicBezTo>
                    <a:pt x="f88" y="f89"/>
                    <a:pt x="f90" y="f67"/>
                    <a:pt x="f91" y="f92"/>
                  </a:cubicBezTo>
                  <a:cubicBezTo>
                    <a:pt x="f93" y="f94"/>
                    <a:pt x="f95" y="f94"/>
                    <a:pt x="f86" y="f94"/>
                  </a:cubicBezTo>
                  <a:cubicBezTo>
                    <a:pt x="f26" y="f96"/>
                    <a:pt x="f97" y="f75"/>
                    <a:pt x="f38" y="f93"/>
                  </a:cubicBezTo>
                  <a:cubicBezTo>
                    <a:pt x="f38" y="f86"/>
                    <a:pt x="f26" y="f23"/>
                    <a:pt x="f19" y="f23"/>
                  </a:cubicBezTo>
                  <a:cubicBezTo>
                    <a:pt x="f93" y="f23"/>
                    <a:pt x="f98" y="f99"/>
                    <a:pt x="f98" y="f93"/>
                  </a:cubicBezTo>
                  <a:cubicBezTo>
                    <a:pt x="f91" y="f52"/>
                    <a:pt x="f98" y="f98"/>
                    <a:pt x="f98" y="f100"/>
                  </a:cubicBezTo>
                  <a:cubicBezTo>
                    <a:pt x="f51" y="f51"/>
                    <a:pt x="f101" y="f81"/>
                    <a:pt x="f74" y="f8"/>
                  </a:cubicBezTo>
                  <a:cubicBezTo>
                    <a:pt x="f74" y="f10"/>
                    <a:pt x="f74" y="f12"/>
                    <a:pt x="f102" y="f13"/>
                  </a:cubicBezTo>
                  <a:cubicBezTo>
                    <a:pt x="f13" y="f43"/>
                    <a:pt x="f103" y="f41"/>
                    <a:pt x="f88" y="f19"/>
                  </a:cubicBezTo>
                  <a:cubicBezTo>
                    <a:pt x="f84" y="f40"/>
                    <a:pt x="f15" y="f23"/>
                    <a:pt x="f104" y="f26"/>
                  </a:cubicBezTo>
                  <a:cubicBezTo>
                    <a:pt x="f105" y="f26"/>
                    <a:pt x="f90" y="f28"/>
                    <a:pt x="f90" y="f38"/>
                  </a:cubicBezTo>
                  <a:cubicBezTo>
                    <a:pt x="f106" y="f76"/>
                    <a:pt x="f51" y="f66"/>
                    <a:pt x="f104" y="f31"/>
                  </a:cubicBezTo>
                  <a:cubicBezTo>
                    <a:pt x="f15" y="f32"/>
                    <a:pt x="f85" y="f34"/>
                    <a:pt x="f89" y="f66"/>
                  </a:cubicBezTo>
                  <a:cubicBezTo>
                    <a:pt x="f103" y="f30"/>
                    <a:pt x="f101" y="f38"/>
                    <a:pt x="f89" y="f39"/>
                  </a:cubicBezTo>
                  <a:cubicBezTo>
                    <a:pt x="f89" y="f26"/>
                    <a:pt x="f81" y="f40"/>
                    <a:pt x="f81" y="f21"/>
                  </a:cubicBezTo>
                  <a:cubicBezTo>
                    <a:pt x="f49" y="f92"/>
                    <a:pt x="f107" y="f83"/>
                    <a:pt x="f108" y="f48"/>
                  </a:cubicBezTo>
                  <a:cubicBezTo>
                    <a:pt x="f109" y="f48"/>
                    <a:pt x="f109" y="f48"/>
                    <a:pt x="f109" y="f13"/>
                  </a:cubicBezTo>
                  <a:cubicBezTo>
                    <a:pt x="f72" y="f48"/>
                    <a:pt x="f72" y="f48"/>
                    <a:pt x="f72" y="f48"/>
                  </a:cubicBezTo>
                  <a:cubicBezTo>
                    <a:pt x="f72" y="f104"/>
                    <a:pt x="f72" y="f98"/>
                    <a:pt x="f72" y="f97"/>
                  </a:cubicBezTo>
                  <a:cubicBezTo>
                    <a:pt x="f72" y="f54"/>
                    <a:pt x="f108" y="f30"/>
                    <a:pt x="f110" y="f36"/>
                  </a:cubicBezTo>
                  <a:cubicBezTo>
                    <a:pt x="f107" y="f34"/>
                    <a:pt x="f10" y="f78"/>
                    <a:pt x="f74" y="f58"/>
                  </a:cubicBezTo>
                  <a:cubicBezTo>
                    <a:pt x="f108" y="f5"/>
                    <a:pt x="f111" y="f5"/>
                    <a:pt x="f45" y="f58"/>
                  </a:cubicBezTo>
                  <a:cubicBezTo>
                    <a:pt x="f14" y="f56"/>
                    <a:pt x="f11" y="f32"/>
                    <a:pt x="f46" y="f66"/>
                  </a:cubicBezTo>
                  <a:cubicBezTo>
                    <a:pt x="f47" y="f36"/>
                    <a:pt x="f112" y="f30"/>
                    <a:pt x="f112" y="f54"/>
                  </a:cubicBezTo>
                  <a:cubicBezTo>
                    <a:pt x="f111" y="f91"/>
                    <a:pt x="f111" y="f104"/>
                    <a:pt x="f47" y="f13"/>
                  </a:cubicBezTo>
                  <a:cubicBezTo>
                    <a:pt x="f47" y="f48"/>
                    <a:pt x="f46" y="f68"/>
                    <a:pt x="f46" y="f73"/>
                  </a:cubicBezTo>
                  <a:cubicBezTo>
                    <a:pt x="f53" y="f113"/>
                    <a:pt x="f114" y="f96"/>
                    <a:pt x="f42" y="f99"/>
                  </a:cubicBezTo>
                  <a:cubicBezTo>
                    <a:pt x="f115" y="f23"/>
                    <a:pt x="f115" y="f26"/>
                    <a:pt x="f116" y="f28"/>
                  </a:cubicBezTo>
                  <a:cubicBezTo>
                    <a:pt x="f16" y="f76"/>
                    <a:pt x="f117" y="f34"/>
                    <a:pt x="f118" y="f119"/>
                  </a:cubicBezTo>
                  <a:cubicBezTo>
                    <a:pt x="f37" y="f56"/>
                    <a:pt x="f120" y="f64"/>
                    <a:pt x="f121" y="f122"/>
                  </a:cubicBezTo>
                  <a:cubicBezTo>
                    <a:pt x="f123" y="f54"/>
                    <a:pt x="f121" y="f39"/>
                    <a:pt x="f124" y="f26"/>
                  </a:cubicBezTo>
                  <a:cubicBezTo>
                    <a:pt x="f125" y="f23"/>
                    <a:pt x="f126" y="f21"/>
                    <a:pt x="f18" y="f86"/>
                  </a:cubicBezTo>
                  <a:cubicBezTo>
                    <a:pt x="f57" y="f17"/>
                    <a:pt x="f61" y="f83"/>
                    <a:pt x="f14" y="f68"/>
                  </a:cubicBezTo>
                  <a:cubicBezTo>
                    <a:pt x="f11" y="f48"/>
                    <a:pt x="f11" y="f12"/>
                    <a:pt x="f11" y="f107"/>
                  </a:cubicBezTo>
                  <a:cubicBezTo>
                    <a:pt x="f44" y="f48"/>
                    <a:pt x="f16" y="f103"/>
                    <a:pt x="f42" y="f85"/>
                  </a:cubicBezTo>
                  <a:cubicBezTo>
                    <a:pt x="f125" y="f113"/>
                    <a:pt x="f127" y="f90"/>
                    <a:pt x="f123" y="f94"/>
                  </a:cubicBezTo>
                  <a:cubicBezTo>
                    <a:pt x="f128" y="f75"/>
                    <a:pt x="f128" y="f91"/>
                    <a:pt x="f128" y="f93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99"/>
                    <a:pt x="f132" y="f95"/>
                  </a:cubicBezTo>
                  <a:cubicBezTo>
                    <a:pt x="f132" y="f91"/>
                    <a:pt x="f133" y="f75"/>
                    <a:pt x="f134" y="f75"/>
                  </a:cubicBezTo>
                  <a:cubicBezTo>
                    <a:pt x="f135" y="f75"/>
                    <a:pt x="f129" y="f96"/>
                    <a:pt x="f128" y="f41"/>
                  </a:cubicBezTo>
                  <a:cubicBezTo>
                    <a:pt x="f20" y="f104"/>
                    <a:pt x="f115" y="f101"/>
                    <a:pt x="f44" y="f107"/>
                  </a:cubicBezTo>
                  <a:cubicBezTo>
                    <a:pt x="f55" y="f8"/>
                    <a:pt x="f55" y="f74"/>
                    <a:pt x="f55" y="f87"/>
                  </a:cubicBezTo>
                  <a:cubicBezTo>
                    <a:pt x="f44" y="f87"/>
                    <a:pt x="f114" y="f87"/>
                    <a:pt x="f16" y="f110"/>
                  </a:cubicBezTo>
                  <a:cubicBezTo>
                    <a:pt x="f37" y="f8"/>
                    <a:pt x="f27" y="f12"/>
                    <a:pt x="f136" y="f68"/>
                  </a:cubicBezTo>
                  <a:cubicBezTo>
                    <a:pt x="f133" y="f49"/>
                    <a:pt x="f132" y="f49"/>
                    <a:pt x="f137" y="f101"/>
                  </a:cubicBezTo>
                  <a:cubicBezTo>
                    <a:pt x="f138" y="f88"/>
                    <a:pt x="f139" y="f84"/>
                    <a:pt x="f140" y="f82"/>
                  </a:cubicBezTo>
                  <a:cubicBezTo>
                    <a:pt x="f141" y="f81"/>
                    <a:pt x="f141" y="f50"/>
                    <a:pt x="f142" y="f48"/>
                  </a:cubicBezTo>
                  <a:cubicBezTo>
                    <a:pt x="f143" y="f10"/>
                    <a:pt x="f144" y="f8"/>
                    <a:pt x="f145" y="f77"/>
                  </a:cubicBezTo>
                  <a:cubicBezTo>
                    <a:pt x="f137" y="f12"/>
                    <a:pt x="f132" y="f13"/>
                    <a:pt x="f146" y="f13"/>
                  </a:cubicBezTo>
                  <a:cubicBezTo>
                    <a:pt x="f29" y="f107"/>
                    <a:pt x="f37" y="f74"/>
                    <a:pt x="f61" y="f109"/>
                  </a:cubicBezTo>
                  <a:cubicBezTo>
                    <a:pt x="f61" y="f72"/>
                    <a:pt x="f114" y="f71"/>
                    <a:pt x="f114" y="f71"/>
                  </a:cubicBezTo>
                  <a:cubicBezTo>
                    <a:pt x="f114" y="f70"/>
                    <a:pt x="f59" y="f70"/>
                    <a:pt x="f59" y="f70"/>
                  </a:cubicBezTo>
                  <a:cubicBezTo>
                    <a:pt x="f20" y="f69"/>
                    <a:pt x="f147" y="f112"/>
                    <a:pt x="f145" y="f47"/>
                  </a:cubicBezTo>
                  <a:cubicBezTo>
                    <a:pt x="f148" y="f47"/>
                    <a:pt x="f139" y="f112"/>
                    <a:pt x="f149" y="f69"/>
                  </a:cubicBezTo>
                  <a:cubicBezTo>
                    <a:pt x="f141" y="f71"/>
                    <a:pt x="f150" y="f71"/>
                    <a:pt x="f151" y="f112"/>
                  </a:cubicBezTo>
                  <a:cubicBezTo>
                    <a:pt x="f6" y="f65"/>
                    <a:pt x="f6" y="f14"/>
                    <a:pt x="f152" y="f153"/>
                  </a:cubicBezTo>
                  <a:cubicBezTo>
                    <a:pt x="f154" y="f61"/>
                    <a:pt x="f143" y="f44"/>
                    <a:pt x="f155" y="f14"/>
                  </a:cubicBezTo>
                  <a:cubicBezTo>
                    <a:pt x="f139" y="f11"/>
                    <a:pt x="f144" y="f65"/>
                    <a:pt x="f148" y="f65"/>
                  </a:cubicBezTo>
                  <a:cubicBezTo>
                    <a:pt x="f156" y="f46"/>
                    <a:pt x="f22" y="f47"/>
                    <a:pt x="f59" y="f112"/>
                  </a:cubicBezTo>
                  <a:cubicBezTo>
                    <a:pt x="f114" y="f112"/>
                    <a:pt x="f44" y="f112"/>
                    <a:pt x="f153" y="f47"/>
                  </a:cubicBezTo>
                  <a:cubicBezTo>
                    <a:pt x="f153" y="f47"/>
                    <a:pt x="f153" y="f46"/>
                    <a:pt x="f53" y="f45"/>
                  </a:cubicBezTo>
                  <a:cubicBezTo>
                    <a:pt x="f55" y="f65"/>
                    <a:pt x="f61" y="f9"/>
                    <a:pt x="f114" y="f11"/>
                  </a:cubicBezTo>
                  <a:cubicBezTo>
                    <a:pt x="f37" y="f117"/>
                    <a:pt x="f29" y="f37"/>
                    <a:pt x="f133" y="f33"/>
                  </a:cubicBezTo>
                  <a:cubicBezTo>
                    <a:pt x="f157" y="f123"/>
                    <a:pt x="f137" y="f33"/>
                    <a:pt x="f158" y="f33"/>
                  </a:cubicBezTo>
                  <a:cubicBezTo>
                    <a:pt x="f159" y="f123"/>
                    <a:pt x="f155" y="f123"/>
                    <a:pt x="f140" y="f27"/>
                  </a:cubicBezTo>
                  <a:cubicBezTo>
                    <a:pt x="f160" y="f29"/>
                    <a:pt x="f160" y="f135"/>
                    <a:pt x="f160" y="f130"/>
                  </a:cubicBezTo>
                  <a:cubicBezTo>
                    <a:pt x="f140" y="f136"/>
                    <a:pt x="f139" y="f136"/>
                    <a:pt x="f161" y="f162"/>
                  </a:cubicBezTo>
                  <a:cubicBezTo>
                    <a:pt x="f138" y="f162"/>
                    <a:pt x="f146" y="f156"/>
                    <a:pt x="f146" y="f147"/>
                  </a:cubicBezTo>
                  <a:cubicBezTo>
                    <a:pt x="f133" y="f129"/>
                    <a:pt x="f131" y="f27"/>
                    <a:pt x="f163" y="f123"/>
                  </a:cubicBezTo>
                  <a:cubicBezTo>
                    <a:pt x="f33" y="f35"/>
                    <a:pt x="f164" y="f116"/>
                    <a:pt x="f55" y="f53"/>
                  </a:cubicBezTo>
                  <a:cubicBezTo>
                    <a:pt x="f153" y="f14"/>
                    <a:pt x="f11" y="f11"/>
                    <a:pt x="f9" y="f9"/>
                  </a:cubicBezTo>
                  <a:cubicBezTo>
                    <a:pt x="f65" y="f11"/>
                    <a:pt x="f65" y="f11"/>
                    <a:pt x="f45" y="f14"/>
                  </a:cubicBezTo>
                  <a:cubicBezTo>
                    <a:pt x="f65" y="f53"/>
                    <a:pt x="f9" y="f55"/>
                    <a:pt x="f11" y="f44"/>
                  </a:cubicBezTo>
                  <a:cubicBezTo>
                    <a:pt x="f114" y="f164"/>
                    <a:pt x="f118" y="f33"/>
                    <a:pt x="f35" y="f163"/>
                  </a:cubicBezTo>
                  <a:cubicBezTo>
                    <a:pt x="f124" y="f136"/>
                    <a:pt x="f127" y="f165"/>
                    <a:pt x="f120" y="f165"/>
                  </a:cubicBezTo>
                  <a:cubicBezTo>
                    <a:pt x="f128" y="f133"/>
                    <a:pt x="f166" y="f157"/>
                    <a:pt x="f166" y="f145"/>
                  </a:cubicBezTo>
                  <a:cubicBezTo>
                    <a:pt x="f167" y="f159"/>
                    <a:pt x="f129" y="f155"/>
                    <a:pt x="f33" y="f155"/>
                  </a:cubicBezTo>
                  <a:cubicBezTo>
                    <a:pt x="f24" y="f155"/>
                    <a:pt x="f124" y="f139"/>
                    <a:pt x="f125" y="f144"/>
                  </a:cubicBezTo>
                  <a:cubicBezTo>
                    <a:pt x="f164" y="f159"/>
                    <a:pt x="f164" y="f145"/>
                    <a:pt x="f125" y="f138"/>
                  </a:cubicBezTo>
                  <a:cubicBezTo>
                    <a:pt x="f37" y="f157"/>
                    <a:pt x="f168" y="f133"/>
                    <a:pt x="f164" y="f136"/>
                  </a:cubicBezTo>
                  <a:cubicBezTo>
                    <a:pt x="f57" y="f27"/>
                    <a:pt x="f55" y="f37"/>
                    <a:pt x="f65" y="f16"/>
                  </a:cubicBezTo>
                  <a:cubicBezTo>
                    <a:pt x="f45" y="f59"/>
                    <a:pt x="f47" y="f61"/>
                    <a:pt x="f112" y="f55"/>
                  </a:cubicBezTo>
                  <a:cubicBezTo>
                    <a:pt x="f70" y="f18"/>
                    <a:pt x="f72" y="f120"/>
                    <a:pt x="f87" y="f135"/>
                  </a:cubicBezTo>
                  <a:cubicBezTo>
                    <a:pt x="f8" y="f169"/>
                    <a:pt x="f13" y="f140"/>
                    <a:pt x="f73" y="f6"/>
                  </a:cubicBezTo>
                  <a:cubicBezTo>
                    <a:pt x="f50" y="f170"/>
                    <a:pt x="f103" y="f171"/>
                    <a:pt x="f101" y="f172"/>
                  </a:cubicBezTo>
                  <a:cubicBezTo>
                    <a:pt x="f89" y="f173"/>
                    <a:pt x="f85" y="f7"/>
                    <a:pt x="f82" y="f173"/>
                  </a:cubicBezTo>
                  <a:cubicBezTo>
                    <a:pt x="f82" y="f173"/>
                    <a:pt x="f88" y="f171"/>
                    <a:pt x="f82" y="f2"/>
                  </a:cubicBezTo>
                  <a:cubicBezTo>
                    <a:pt x="f82" y="f174"/>
                    <a:pt x="f85" y="f175"/>
                    <a:pt x="f81" y="f176"/>
                  </a:cubicBezTo>
                  <a:cubicBezTo>
                    <a:pt x="f49" y="f137"/>
                    <a:pt x="f107" y="f33"/>
                    <a:pt x="f108" y="f59"/>
                  </a:cubicBezTo>
                  <a:cubicBezTo>
                    <a:pt x="f108" y="f114"/>
                    <a:pt x="f108" y="f44"/>
                    <a:pt x="f108" y="f53"/>
                  </a:cubicBezTo>
                  <a:cubicBezTo>
                    <a:pt x="f102" y="f59"/>
                    <a:pt x="f10" y="f116"/>
                    <a:pt x="f12" y="f18"/>
                  </a:cubicBezTo>
                  <a:cubicBezTo>
                    <a:pt x="f50" y="f20"/>
                    <a:pt x="f82" y="f128"/>
                    <a:pt x="f83" y="f130"/>
                  </a:cubicBezTo>
                  <a:cubicBezTo>
                    <a:pt x="f67" y="f162"/>
                    <a:pt x="f177" y="f165"/>
                    <a:pt x="f104" y="f169"/>
                  </a:cubicBezTo>
                  <a:cubicBezTo>
                    <a:pt x="f104" y="f137"/>
                    <a:pt x="f105" y="f161"/>
                    <a:pt x="f177" y="f148"/>
                  </a:cubicBezTo>
                  <a:cubicBezTo>
                    <a:pt x="f178" y="f139"/>
                    <a:pt x="f94" y="f148"/>
                    <a:pt x="f100" y="f145"/>
                  </a:cubicBezTo>
                  <a:cubicBezTo>
                    <a:pt x="f98" y="f132"/>
                    <a:pt x="f75" y="f146"/>
                    <a:pt x="f92" y="f165"/>
                  </a:cubicBezTo>
                  <a:cubicBezTo>
                    <a:pt x="f178" y="f131"/>
                    <a:pt x="f90" y="f162"/>
                    <a:pt x="f177" y="f156"/>
                  </a:cubicBezTo>
                  <a:cubicBezTo>
                    <a:pt x="f43" y="f121"/>
                    <a:pt x="f50" y="f126"/>
                    <a:pt x="f10" y="f44"/>
                  </a:cubicBezTo>
                  <a:cubicBezTo>
                    <a:pt x="f107" y="f153"/>
                    <a:pt x="f8" y="f14"/>
                    <a:pt x="f102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1" name="Freeform 6">
              <a:extLst>
                <a:ext uri="{FF2B5EF4-FFF2-40B4-BE49-F238E27FC236}">
                  <a16:creationId xmlns:a16="http://schemas.microsoft.com/office/drawing/2014/main" id="{75EC8EC4-4310-EF1E-4D2B-CAA821F65276}"/>
                </a:ext>
              </a:extLst>
            </p:cNvPr>
            <p:cNvSpPr/>
            <p:nvPr/>
          </p:nvSpPr>
          <p:spPr>
            <a:xfrm>
              <a:off x="2170630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1"/>
                <a:gd name="f13" fmla="val 103"/>
                <a:gd name="f14" fmla="val 117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8"/>
                <a:gd name="f29" fmla="val 162"/>
                <a:gd name="f30" fmla="val 165"/>
                <a:gd name="f31" fmla="val 128"/>
                <a:gd name="f32" fmla="val 164"/>
                <a:gd name="f33" fmla="val 163"/>
                <a:gd name="f34" fmla="val 119"/>
                <a:gd name="f35" fmla="val 160"/>
                <a:gd name="f36" fmla="val 118"/>
                <a:gd name="f37" fmla="val 155"/>
                <a:gd name="f38" fmla="val 152"/>
                <a:gd name="f39" fmla="val 110"/>
                <a:gd name="f40" fmla="val 102"/>
                <a:gd name="f41" fmla="val 94"/>
                <a:gd name="f42" fmla="val 93"/>
                <a:gd name="f43" fmla="val 92"/>
                <a:gd name="f44" fmla="val 104"/>
                <a:gd name="f45" fmla="val 107"/>
                <a:gd name="f46" fmla="val 123"/>
                <a:gd name="f47" fmla="val 139"/>
                <a:gd name="f48" fmla="val 99"/>
                <a:gd name="f49" fmla="val 157"/>
                <a:gd name="f50" fmla="val 159"/>
                <a:gd name="f51" fmla="val 169"/>
                <a:gd name="f52" fmla="val 108"/>
                <a:gd name="f53" fmla="val 172"/>
                <a:gd name="f54" fmla="val 105"/>
                <a:gd name="f55" fmla="val 176"/>
                <a:gd name="f56" fmla="val 174"/>
                <a:gd name="f57" fmla="val 167"/>
                <a:gd name="f58" fmla="val 95"/>
                <a:gd name="f59" fmla="val 161"/>
                <a:gd name="f60" fmla="val 89"/>
                <a:gd name="f61" fmla="val 88"/>
                <a:gd name="f62" fmla="val 87"/>
                <a:gd name="f63" fmla="val 86"/>
                <a:gd name="f64" fmla="val 81"/>
                <a:gd name="f65" fmla="val 136"/>
                <a:gd name="f66" fmla="val 77"/>
                <a:gd name="f67" fmla="val 73"/>
                <a:gd name="f68" fmla="val 72"/>
                <a:gd name="f69" fmla="val 74"/>
                <a:gd name="f70" fmla="val 76"/>
                <a:gd name="f71" fmla="val 170"/>
                <a:gd name="f72" fmla="val 70"/>
                <a:gd name="f73" fmla="val 171"/>
                <a:gd name="f74" fmla="val 65"/>
                <a:gd name="f75" fmla="val 63"/>
                <a:gd name="f76" fmla="val 166"/>
                <a:gd name="f77" fmla="val 58"/>
                <a:gd name="f78" fmla="val 156"/>
                <a:gd name="f79" fmla="val 61"/>
                <a:gd name="f80" fmla="val 64"/>
                <a:gd name="f81" fmla="val 69"/>
                <a:gd name="f82" fmla="val 149"/>
                <a:gd name="f83" fmla="val 145"/>
                <a:gd name="f84" fmla="val 71"/>
                <a:gd name="f85" fmla="val 75"/>
                <a:gd name="f86" fmla="val 79"/>
                <a:gd name="f87" fmla="val 83"/>
                <a:gd name="f88" fmla="val 115"/>
                <a:gd name="f89" fmla="val 66"/>
                <a:gd name="f90" fmla="val 127"/>
                <a:gd name="f91" fmla="val 55"/>
                <a:gd name="f92" fmla="val 44"/>
                <a:gd name="f93" fmla="val 140"/>
                <a:gd name="f94" fmla="val 42"/>
                <a:gd name="f95" fmla="val 143"/>
                <a:gd name="f96" fmla="val 43"/>
                <a:gd name="f97" fmla="val 41"/>
                <a:gd name="f98" fmla="val 36"/>
                <a:gd name="f99" fmla="val 32"/>
                <a:gd name="f100" fmla="val 27"/>
                <a:gd name="f101" fmla="val 138"/>
                <a:gd name="f102" fmla="val 30"/>
                <a:gd name="f103" fmla="val 37"/>
                <a:gd name="f104" fmla="val 39"/>
                <a:gd name="f105" fmla="val 137"/>
                <a:gd name="f106" fmla="val 40"/>
                <a:gd name="f107" fmla="val 53"/>
                <a:gd name="f108" fmla="val 60"/>
                <a:gd name="f109" fmla="val 109"/>
                <a:gd name="f110" fmla="val 46"/>
                <a:gd name="f111" fmla="val 31"/>
                <a:gd name="f112" fmla="val 116"/>
                <a:gd name="f113" fmla="val 28"/>
                <a:gd name="f114" fmla="val 26"/>
                <a:gd name="f115" fmla="val 23"/>
                <a:gd name="f116" fmla="val 21"/>
                <a:gd name="f117" fmla="val 19"/>
                <a:gd name="f118" fmla="val 16"/>
                <a:gd name="f119" fmla="val 14"/>
                <a:gd name="f120" fmla="val 12"/>
                <a:gd name="f121" fmla="val 13"/>
                <a:gd name="f122" fmla="val 18"/>
                <a:gd name="f123" fmla="val 24"/>
                <a:gd name="f124" fmla="val 112"/>
                <a:gd name="f125" fmla="val 111"/>
                <a:gd name="f126" fmla="val 29"/>
                <a:gd name="f127" fmla="val 91"/>
                <a:gd name="f128" fmla="val 90"/>
                <a:gd name="f129" fmla="val 56"/>
                <a:gd name="f130" fmla="val 22"/>
                <a:gd name="f131" fmla="val 20"/>
                <a:gd name="f132" fmla="val 17"/>
                <a:gd name="f133" fmla="val 9"/>
                <a:gd name="f134" fmla="val 4"/>
                <a:gd name="f135" fmla="val 82"/>
                <a:gd name="f136" fmla="val 8"/>
                <a:gd name="f137" fmla="val 84"/>
                <a:gd name="f138" fmla="val 38"/>
                <a:gd name="f139" fmla="val 85"/>
                <a:gd name="f140" fmla="val 78"/>
                <a:gd name="f141" fmla="val 57"/>
                <a:gd name="f142" fmla="val 67"/>
                <a:gd name="f143" fmla="val 68"/>
                <a:gd name="f144" fmla="val 11"/>
                <a:gd name="f145" fmla="val 59"/>
                <a:gd name="f146" fmla="val 52"/>
                <a:gd name="f147" fmla="val 10"/>
                <a:gd name="f148" fmla="val 50"/>
                <a:gd name="f149" fmla="val 15"/>
                <a:gd name="f150" fmla="val 48"/>
                <a:gd name="f151" fmla="val 45"/>
                <a:gd name="f152" fmla="val 80"/>
                <a:gd name="f153" fmla="val 54"/>
                <a:gd name="f154" fmla="val 47"/>
                <a:gd name="f155" fmla="val 33"/>
                <a:gd name="f156" fmla="val 34"/>
                <a:gd name="f157" fmla="val 62"/>
                <a:gd name="f158" fmla="val 5"/>
                <a:gd name="f159" fmla="val 2"/>
                <a:gd name="f160" fmla="val 3"/>
                <a:gd name="f161" fmla="val 7"/>
                <a:gd name="f162" fmla="val 129"/>
                <a:gd name="f163" fmla="val 142"/>
                <a:gd name="f164" fmla="val 25"/>
                <a:gd name="f165" fmla="val 133"/>
                <a:gd name="f166" fmla="val 49"/>
                <a:gd name="f167" fmla="val 141"/>
                <a:gd name="f168" fmla="val 51"/>
                <a:gd name="f169" fmla="val 153"/>
                <a:gd name="f170" fmla="val 125"/>
                <a:gd name="f171" fmla="val 179"/>
                <a:gd name="f172" fmla="val 181"/>
                <a:gd name="f173" fmla="val 182"/>
                <a:gd name="f174" fmla="val 183"/>
                <a:gd name="f175" fmla="val 114"/>
                <a:gd name="f176" fmla="val 178"/>
                <a:gd name="f177" fmla="val 130"/>
                <a:gd name="f178" fmla="val 120"/>
                <a:gd name="f179" fmla="val 135"/>
                <a:gd name="f180" fmla="val 147"/>
                <a:gd name="f181" fmla="val 144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146 f190 1"/>
                <a:gd name="f195" fmla="*/ 121 f189 1"/>
                <a:gd name="f196" fmla="*/ 164 f190 1"/>
                <a:gd name="f197" fmla="*/ 124 f189 1"/>
                <a:gd name="f198" fmla="*/ 102 f190 1"/>
                <a:gd name="f199" fmla="*/ 94 f189 1"/>
                <a:gd name="f200" fmla="*/ 155 f190 1"/>
                <a:gd name="f201" fmla="*/ 99 f189 1"/>
                <a:gd name="f202" fmla="*/ 174 f190 1"/>
                <a:gd name="f203" fmla="*/ 96 f189 1"/>
                <a:gd name="f204" fmla="*/ 104 f190 1"/>
                <a:gd name="f205" fmla="*/ 89 f189 1"/>
                <a:gd name="f206" fmla="*/ 150 f190 1"/>
                <a:gd name="f207" fmla="*/ 73 f189 1"/>
                <a:gd name="f208" fmla="*/ 169 f190 1"/>
                <a:gd name="f209" fmla="*/ 63 f189 1"/>
                <a:gd name="f210" fmla="*/ 145 f190 1"/>
                <a:gd name="f211" fmla="*/ 71 f189 1"/>
                <a:gd name="f212" fmla="*/ 103 f190 1"/>
                <a:gd name="f213" fmla="*/ 77 f189 1"/>
                <a:gd name="f214" fmla="*/ 36 f189 1"/>
                <a:gd name="f215" fmla="*/ 137 f190 1"/>
                <a:gd name="f216" fmla="*/ 40 f189 1"/>
                <a:gd name="f217" fmla="*/ 115 f190 1"/>
                <a:gd name="f218" fmla="*/ 31 f189 1"/>
                <a:gd name="f219" fmla="*/ 121 f190 1"/>
                <a:gd name="f220" fmla="*/ 14 f189 1"/>
                <a:gd name="f221" fmla="*/ 111 f190 1"/>
                <a:gd name="f222" fmla="*/ 29 f189 1"/>
                <a:gd name="f223" fmla="*/ 91 f190 1"/>
                <a:gd name="f224" fmla="*/ 96 f190 1"/>
                <a:gd name="f225" fmla="*/ 4 f189 1"/>
                <a:gd name="f226" fmla="*/ 86 f190 1"/>
                <a:gd name="f227" fmla="*/ 20 f189 1"/>
                <a:gd name="f228" fmla="*/ 67 f190 1"/>
                <a:gd name="f229" fmla="*/ 30 f189 1"/>
                <a:gd name="f230" fmla="*/ 50 f190 1"/>
                <a:gd name="f231" fmla="*/ 15 f189 1"/>
                <a:gd name="f232" fmla="*/ 79 f190 1"/>
                <a:gd name="f233" fmla="*/ 72 f189 1"/>
                <a:gd name="f234" fmla="*/ 48 f190 1"/>
                <a:gd name="f235" fmla="*/ 42 f189 1"/>
                <a:gd name="f236" fmla="*/ 28 f190 1"/>
                <a:gd name="f237" fmla="*/ 34 f189 1"/>
                <a:gd name="f238" fmla="*/ 75 f190 1"/>
                <a:gd name="f239" fmla="*/ 78 f189 1"/>
                <a:gd name="f240" fmla="*/ 33 f190 1"/>
                <a:gd name="f241" fmla="*/ 11 f190 1"/>
                <a:gd name="f242" fmla="*/ 73 f190 1"/>
                <a:gd name="f243" fmla="*/ 85 f189 1"/>
                <a:gd name="f244" fmla="*/ 24 f190 1"/>
                <a:gd name="f245" fmla="*/ 92 f189 1"/>
                <a:gd name="f246" fmla="*/ 3 f190 1"/>
                <a:gd name="f247" fmla="*/ 100 f189 1"/>
                <a:gd name="f248" fmla="*/ 71 f190 1"/>
                <a:gd name="f249" fmla="*/ 91 f189 1"/>
                <a:gd name="f250" fmla="*/ 72 f190 1"/>
                <a:gd name="f251" fmla="*/ 97 f189 1"/>
                <a:gd name="f252" fmla="*/ 14 f190 1"/>
                <a:gd name="f253" fmla="*/ 131 f189 1"/>
                <a:gd name="f254" fmla="*/ 30 f190 1"/>
                <a:gd name="f255" fmla="*/ 137 f189 1"/>
                <a:gd name="f256" fmla="*/ 81 f190 1"/>
                <a:gd name="f257" fmla="*/ 57 f190 1"/>
                <a:gd name="f258" fmla="*/ 141 f189 1"/>
                <a:gd name="f259" fmla="*/ 161 f189 1"/>
                <a:gd name="f260" fmla="*/ 61 f190 1"/>
                <a:gd name="f261" fmla="*/ 143 f189 1"/>
                <a:gd name="f262" fmla="*/ 94 f190 1"/>
                <a:gd name="f263" fmla="*/ 136 f189 1"/>
                <a:gd name="f264" fmla="*/ 113 f190 1"/>
                <a:gd name="f265" fmla="*/ 183 f189 1"/>
                <a:gd name="f266" fmla="*/ 93 f190 1"/>
                <a:gd name="f267" fmla="*/ 105 f189 1"/>
                <a:gd name="f268" fmla="*/ 119 f190 1"/>
                <a:gd name="f269" fmla="*/ 138 f189 1"/>
                <a:gd name="f270" fmla="*/ 136 f190 1"/>
                <a:gd name="f271" fmla="*/ 153 f189 1"/>
                <a:gd name="f272" fmla="*/ 100 f190 1"/>
                <a:gd name="f273" fmla="*/ 102 f189 1"/>
                <a:gd name="f274" fmla="+- f191 0 f1"/>
                <a:gd name="f275" fmla="*/ f194 1 177"/>
                <a:gd name="f276" fmla="*/ f195 1 184"/>
                <a:gd name="f277" fmla="*/ f196 1 177"/>
                <a:gd name="f278" fmla="*/ f197 1 184"/>
                <a:gd name="f279" fmla="*/ f198 1 177"/>
                <a:gd name="f280" fmla="*/ f199 1 184"/>
                <a:gd name="f281" fmla="*/ f200 1 177"/>
                <a:gd name="f282" fmla="*/ f201 1 184"/>
                <a:gd name="f283" fmla="*/ f202 1 177"/>
                <a:gd name="f284" fmla="*/ f203 1 184"/>
                <a:gd name="f285" fmla="*/ f204 1 177"/>
                <a:gd name="f286" fmla="*/ f205 1 184"/>
                <a:gd name="f287" fmla="*/ f206 1 177"/>
                <a:gd name="f288" fmla="*/ f207 1 184"/>
                <a:gd name="f289" fmla="*/ f208 1 177"/>
                <a:gd name="f290" fmla="*/ f209 1 184"/>
                <a:gd name="f291" fmla="*/ f210 1 177"/>
                <a:gd name="f292" fmla="*/ f211 1 184"/>
                <a:gd name="f293" fmla="*/ f212 1 177"/>
                <a:gd name="f294" fmla="*/ f213 1 184"/>
                <a:gd name="f295" fmla="*/ f214 1 184"/>
                <a:gd name="f296" fmla="*/ f215 1 177"/>
                <a:gd name="f297" fmla="*/ f216 1 184"/>
                <a:gd name="f298" fmla="*/ f217 1 177"/>
                <a:gd name="f299" fmla="*/ f218 1 184"/>
                <a:gd name="f300" fmla="*/ f219 1 177"/>
                <a:gd name="f301" fmla="*/ f220 1 184"/>
                <a:gd name="f302" fmla="*/ f221 1 177"/>
                <a:gd name="f303" fmla="*/ f222 1 184"/>
                <a:gd name="f304" fmla="*/ f223 1 177"/>
                <a:gd name="f305" fmla="*/ f224 1 177"/>
                <a:gd name="f306" fmla="*/ f225 1 184"/>
                <a:gd name="f307" fmla="*/ f226 1 177"/>
                <a:gd name="f308" fmla="*/ f227 1 184"/>
                <a:gd name="f309" fmla="*/ f228 1 177"/>
                <a:gd name="f310" fmla="*/ f229 1 184"/>
                <a:gd name="f311" fmla="*/ f230 1 177"/>
                <a:gd name="f312" fmla="*/ f231 1 184"/>
                <a:gd name="f313" fmla="*/ f232 1 177"/>
                <a:gd name="f314" fmla="*/ f233 1 184"/>
                <a:gd name="f315" fmla="*/ f234 1 177"/>
                <a:gd name="f316" fmla="*/ f235 1 184"/>
                <a:gd name="f317" fmla="*/ f236 1 177"/>
                <a:gd name="f318" fmla="*/ f237 1 184"/>
                <a:gd name="f319" fmla="*/ f238 1 177"/>
                <a:gd name="f320" fmla="*/ f239 1 184"/>
                <a:gd name="f321" fmla="*/ f240 1 177"/>
                <a:gd name="f322" fmla="*/ f241 1 177"/>
                <a:gd name="f323" fmla="*/ f242 1 177"/>
                <a:gd name="f324" fmla="*/ f243 1 184"/>
                <a:gd name="f325" fmla="*/ f244 1 177"/>
                <a:gd name="f326" fmla="*/ f245 1 184"/>
                <a:gd name="f327" fmla="*/ f246 1 177"/>
                <a:gd name="f328" fmla="*/ f247 1 184"/>
                <a:gd name="f329" fmla="*/ f248 1 177"/>
                <a:gd name="f330" fmla="*/ f249 1 184"/>
                <a:gd name="f331" fmla="*/ f250 1 177"/>
                <a:gd name="f332" fmla="*/ f251 1 184"/>
                <a:gd name="f333" fmla="*/ f252 1 177"/>
                <a:gd name="f334" fmla="*/ f253 1 184"/>
                <a:gd name="f335" fmla="*/ f254 1 177"/>
                <a:gd name="f336" fmla="*/ f255 1 184"/>
                <a:gd name="f337" fmla="*/ f256 1 177"/>
                <a:gd name="f338" fmla="*/ f257 1 177"/>
                <a:gd name="f339" fmla="*/ f258 1 184"/>
                <a:gd name="f340" fmla="*/ f259 1 184"/>
                <a:gd name="f341" fmla="*/ f260 1 177"/>
                <a:gd name="f342" fmla="*/ f261 1 184"/>
                <a:gd name="f343" fmla="*/ f262 1 177"/>
                <a:gd name="f344" fmla="*/ f263 1 184"/>
                <a:gd name="f345" fmla="*/ f264 1 177"/>
                <a:gd name="f346" fmla="*/ f265 1 184"/>
                <a:gd name="f347" fmla="*/ f266 1 177"/>
                <a:gd name="f348" fmla="*/ f267 1 184"/>
                <a:gd name="f349" fmla="*/ f268 1 177"/>
                <a:gd name="f350" fmla="*/ f269 1 184"/>
                <a:gd name="f351" fmla="*/ f270 1 177"/>
                <a:gd name="f352" fmla="*/ f271 1 184"/>
                <a:gd name="f353" fmla="*/ f272 1 177"/>
                <a:gd name="f354" fmla="*/ f273 1 184"/>
                <a:gd name="f355" fmla="*/ 0 1 f192"/>
                <a:gd name="f356" fmla="*/ f186 1 f192"/>
                <a:gd name="f357" fmla="*/ 0 1 f193"/>
                <a:gd name="f358" fmla="*/ f187 1 f193"/>
                <a:gd name="f359" fmla="*/ f275 1 f192"/>
                <a:gd name="f360" fmla="*/ f276 1 f193"/>
                <a:gd name="f361" fmla="*/ f277 1 f192"/>
                <a:gd name="f362" fmla="*/ f278 1 f193"/>
                <a:gd name="f363" fmla="*/ f279 1 f192"/>
                <a:gd name="f364" fmla="*/ f280 1 f193"/>
                <a:gd name="f365" fmla="*/ f281 1 f192"/>
                <a:gd name="f366" fmla="*/ f282 1 f193"/>
                <a:gd name="f367" fmla="*/ f283 1 f192"/>
                <a:gd name="f368" fmla="*/ f284 1 f193"/>
                <a:gd name="f369" fmla="*/ f285 1 f192"/>
                <a:gd name="f370" fmla="*/ f286 1 f193"/>
                <a:gd name="f371" fmla="*/ f287 1 f192"/>
                <a:gd name="f372" fmla="*/ f288 1 f193"/>
                <a:gd name="f373" fmla="*/ f289 1 f192"/>
                <a:gd name="f374" fmla="*/ f290 1 f193"/>
                <a:gd name="f375" fmla="*/ f291 1 f192"/>
                <a:gd name="f376" fmla="*/ f292 1 f193"/>
                <a:gd name="f377" fmla="*/ f293 1 f192"/>
                <a:gd name="f378" fmla="*/ f294 1 f193"/>
                <a:gd name="f379" fmla="*/ f295 1 f193"/>
                <a:gd name="f380" fmla="*/ f296 1 f192"/>
                <a:gd name="f381" fmla="*/ f297 1 f193"/>
                <a:gd name="f382" fmla="*/ f298 1 f192"/>
                <a:gd name="f383" fmla="*/ f299 1 f193"/>
                <a:gd name="f384" fmla="*/ f300 1 f192"/>
                <a:gd name="f385" fmla="*/ f301 1 f193"/>
                <a:gd name="f386" fmla="*/ f302 1 f192"/>
                <a:gd name="f387" fmla="*/ f303 1 f193"/>
                <a:gd name="f388" fmla="*/ f304 1 f192"/>
                <a:gd name="f389" fmla="*/ f305 1 f192"/>
                <a:gd name="f390" fmla="*/ f306 1 f193"/>
                <a:gd name="f391" fmla="*/ f307 1 f192"/>
                <a:gd name="f392" fmla="*/ f308 1 f193"/>
                <a:gd name="f393" fmla="*/ f309 1 f192"/>
                <a:gd name="f394" fmla="*/ f310 1 f193"/>
                <a:gd name="f395" fmla="*/ f311 1 f192"/>
                <a:gd name="f396" fmla="*/ f312 1 f193"/>
                <a:gd name="f397" fmla="*/ f313 1 f192"/>
                <a:gd name="f398" fmla="*/ f314 1 f193"/>
                <a:gd name="f399" fmla="*/ f315 1 f192"/>
                <a:gd name="f400" fmla="*/ f316 1 f193"/>
                <a:gd name="f401" fmla="*/ f317 1 f192"/>
                <a:gd name="f402" fmla="*/ f318 1 f193"/>
                <a:gd name="f403" fmla="*/ f319 1 f192"/>
                <a:gd name="f404" fmla="*/ f320 1 f193"/>
                <a:gd name="f405" fmla="*/ f321 1 f192"/>
                <a:gd name="f406" fmla="*/ f322 1 f192"/>
                <a:gd name="f407" fmla="*/ f323 1 f192"/>
                <a:gd name="f408" fmla="*/ f324 1 f193"/>
                <a:gd name="f409" fmla="*/ f325 1 f192"/>
                <a:gd name="f410" fmla="*/ f326 1 f193"/>
                <a:gd name="f411" fmla="*/ f327 1 f192"/>
                <a:gd name="f412" fmla="*/ f328 1 f193"/>
                <a:gd name="f413" fmla="*/ f329 1 f192"/>
                <a:gd name="f414" fmla="*/ f330 1 f193"/>
                <a:gd name="f415" fmla="*/ f331 1 f192"/>
                <a:gd name="f416" fmla="*/ f332 1 f193"/>
                <a:gd name="f417" fmla="*/ f333 1 f192"/>
                <a:gd name="f418" fmla="*/ f334 1 f193"/>
                <a:gd name="f419" fmla="*/ f335 1 f192"/>
                <a:gd name="f420" fmla="*/ f336 1 f193"/>
                <a:gd name="f421" fmla="*/ f337 1 f192"/>
                <a:gd name="f422" fmla="*/ f338 1 f192"/>
                <a:gd name="f423" fmla="*/ f339 1 f193"/>
                <a:gd name="f424" fmla="*/ f340 1 f193"/>
                <a:gd name="f425" fmla="*/ f341 1 f192"/>
                <a:gd name="f426" fmla="*/ f342 1 f193"/>
                <a:gd name="f427" fmla="*/ f343 1 f192"/>
                <a:gd name="f428" fmla="*/ f344 1 f193"/>
                <a:gd name="f429" fmla="*/ f345 1 f192"/>
                <a:gd name="f430" fmla="*/ f346 1 f193"/>
                <a:gd name="f431" fmla="*/ f347 1 f192"/>
                <a:gd name="f432" fmla="*/ f348 1 f193"/>
                <a:gd name="f433" fmla="*/ f349 1 f192"/>
                <a:gd name="f434" fmla="*/ f350 1 f193"/>
                <a:gd name="f435" fmla="*/ f351 1 f192"/>
                <a:gd name="f436" fmla="*/ f352 1 f193"/>
                <a:gd name="f437" fmla="*/ f353 1 f192"/>
                <a:gd name="f438" fmla="*/ f354 1 f193"/>
                <a:gd name="f439" fmla="*/ f355 f183 1"/>
                <a:gd name="f440" fmla="*/ f356 f183 1"/>
                <a:gd name="f441" fmla="*/ f358 f184 1"/>
                <a:gd name="f442" fmla="*/ f357 f184 1"/>
                <a:gd name="f443" fmla="*/ f359 f183 1"/>
                <a:gd name="f444" fmla="*/ f360 f184 1"/>
                <a:gd name="f445" fmla="*/ f361 f183 1"/>
                <a:gd name="f446" fmla="*/ f362 f184 1"/>
                <a:gd name="f447" fmla="*/ f363 f183 1"/>
                <a:gd name="f448" fmla="*/ f364 f184 1"/>
                <a:gd name="f449" fmla="*/ f365 f183 1"/>
                <a:gd name="f450" fmla="*/ f366 f184 1"/>
                <a:gd name="f451" fmla="*/ f367 f183 1"/>
                <a:gd name="f452" fmla="*/ f368 f184 1"/>
                <a:gd name="f453" fmla="*/ f369 f183 1"/>
                <a:gd name="f454" fmla="*/ f370 f184 1"/>
                <a:gd name="f455" fmla="*/ f371 f183 1"/>
                <a:gd name="f456" fmla="*/ f372 f184 1"/>
                <a:gd name="f457" fmla="*/ f373 f183 1"/>
                <a:gd name="f458" fmla="*/ f374 f184 1"/>
                <a:gd name="f459" fmla="*/ f375 f183 1"/>
                <a:gd name="f460" fmla="*/ f376 f184 1"/>
                <a:gd name="f461" fmla="*/ f377 f183 1"/>
                <a:gd name="f462" fmla="*/ f378 f184 1"/>
                <a:gd name="f463" fmla="*/ f379 f184 1"/>
                <a:gd name="f464" fmla="*/ f380 f183 1"/>
                <a:gd name="f465" fmla="*/ f381 f184 1"/>
                <a:gd name="f466" fmla="*/ f382 f183 1"/>
                <a:gd name="f467" fmla="*/ f383 f184 1"/>
                <a:gd name="f468" fmla="*/ f384 f183 1"/>
                <a:gd name="f469" fmla="*/ f385 f184 1"/>
                <a:gd name="f470" fmla="*/ f386 f183 1"/>
                <a:gd name="f471" fmla="*/ f387 f184 1"/>
                <a:gd name="f472" fmla="*/ f388 f183 1"/>
                <a:gd name="f473" fmla="*/ f389 f183 1"/>
                <a:gd name="f474" fmla="*/ f390 f184 1"/>
                <a:gd name="f475" fmla="*/ f391 f183 1"/>
                <a:gd name="f476" fmla="*/ f392 f184 1"/>
                <a:gd name="f477" fmla="*/ f393 f183 1"/>
                <a:gd name="f478" fmla="*/ f394 f184 1"/>
                <a:gd name="f479" fmla="*/ f395 f183 1"/>
                <a:gd name="f480" fmla="*/ f396 f184 1"/>
                <a:gd name="f481" fmla="*/ f397 f183 1"/>
                <a:gd name="f482" fmla="*/ f398 f184 1"/>
                <a:gd name="f483" fmla="*/ f399 f183 1"/>
                <a:gd name="f484" fmla="*/ f400 f184 1"/>
                <a:gd name="f485" fmla="*/ f401 f183 1"/>
                <a:gd name="f486" fmla="*/ f402 f184 1"/>
                <a:gd name="f487" fmla="*/ f403 f183 1"/>
                <a:gd name="f488" fmla="*/ f404 f184 1"/>
                <a:gd name="f489" fmla="*/ f405 f183 1"/>
                <a:gd name="f490" fmla="*/ f406 f183 1"/>
                <a:gd name="f491" fmla="*/ f407 f183 1"/>
                <a:gd name="f492" fmla="*/ f408 f184 1"/>
                <a:gd name="f493" fmla="*/ f409 f183 1"/>
                <a:gd name="f494" fmla="*/ f410 f184 1"/>
                <a:gd name="f495" fmla="*/ f411 f183 1"/>
                <a:gd name="f496" fmla="*/ f412 f184 1"/>
                <a:gd name="f497" fmla="*/ f413 f183 1"/>
                <a:gd name="f498" fmla="*/ f414 f184 1"/>
                <a:gd name="f499" fmla="*/ f415 f183 1"/>
                <a:gd name="f500" fmla="*/ f416 f184 1"/>
                <a:gd name="f501" fmla="*/ f417 f183 1"/>
                <a:gd name="f502" fmla="*/ f418 f184 1"/>
                <a:gd name="f503" fmla="*/ f419 f183 1"/>
                <a:gd name="f504" fmla="*/ f420 f184 1"/>
                <a:gd name="f505" fmla="*/ f421 f183 1"/>
                <a:gd name="f506" fmla="*/ f422 f183 1"/>
                <a:gd name="f507" fmla="*/ f423 f184 1"/>
                <a:gd name="f508" fmla="*/ f424 f184 1"/>
                <a:gd name="f509" fmla="*/ f425 f183 1"/>
                <a:gd name="f510" fmla="*/ f426 f184 1"/>
                <a:gd name="f511" fmla="*/ f427 f183 1"/>
                <a:gd name="f512" fmla="*/ f428 f184 1"/>
                <a:gd name="f513" fmla="*/ f429 f183 1"/>
                <a:gd name="f514" fmla="*/ f430 f184 1"/>
                <a:gd name="f515" fmla="*/ f431 f183 1"/>
                <a:gd name="f516" fmla="*/ f432 f184 1"/>
                <a:gd name="f517" fmla="*/ f433 f183 1"/>
                <a:gd name="f518" fmla="*/ f434 f184 1"/>
                <a:gd name="f519" fmla="*/ f435 f183 1"/>
                <a:gd name="f520" fmla="*/ f436 f184 1"/>
                <a:gd name="f521" fmla="*/ f437 f183 1"/>
                <a:gd name="f522" fmla="*/ f438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4">
                  <a:pos x="f443" y="f444"/>
                </a:cxn>
                <a:cxn ang="f274">
                  <a:pos x="f445" y="f446"/>
                </a:cxn>
                <a:cxn ang="f274">
                  <a:pos x="f447" y="f448"/>
                </a:cxn>
                <a:cxn ang="f274">
                  <a:pos x="f449" y="f450"/>
                </a:cxn>
                <a:cxn ang="f274">
                  <a:pos x="f451" y="f452"/>
                </a:cxn>
                <a:cxn ang="f274">
                  <a:pos x="f453" y="f454"/>
                </a:cxn>
                <a:cxn ang="f274">
                  <a:pos x="f455" y="f456"/>
                </a:cxn>
                <a:cxn ang="f274">
                  <a:pos x="f457" y="f458"/>
                </a:cxn>
                <a:cxn ang="f274">
                  <a:pos x="f459" y="f460"/>
                </a:cxn>
                <a:cxn ang="f274">
                  <a:pos x="f461" y="f462"/>
                </a:cxn>
                <a:cxn ang="f274">
                  <a:pos x="f449" y="f463"/>
                </a:cxn>
                <a:cxn ang="f274">
                  <a:pos x="f464" y="f465"/>
                </a:cxn>
                <a:cxn ang="f274">
                  <a:pos x="f466" y="f467"/>
                </a:cxn>
                <a:cxn ang="f274">
                  <a:pos x="f468" y="f469"/>
                </a:cxn>
                <a:cxn ang="f274">
                  <a:pos x="f470" y="f471"/>
                </a:cxn>
                <a:cxn ang="f274">
                  <a:pos x="f472" y="f456"/>
                </a:cxn>
                <a:cxn ang="f274">
                  <a:pos x="f473" y="f474"/>
                </a:cxn>
                <a:cxn ang="f274">
                  <a:pos x="f475" y="f476"/>
                </a:cxn>
                <a:cxn ang="f274">
                  <a:pos x="f477" y="f478"/>
                </a:cxn>
                <a:cxn ang="f274">
                  <a:pos x="f479" y="f480"/>
                </a:cxn>
                <a:cxn ang="f274">
                  <a:pos x="f481" y="f482"/>
                </a:cxn>
                <a:cxn ang="f274">
                  <a:pos x="f483" y="f484"/>
                </a:cxn>
                <a:cxn ang="f274">
                  <a:pos x="f485" y="f486"/>
                </a:cxn>
                <a:cxn ang="f274">
                  <a:pos x="f487" y="f488"/>
                </a:cxn>
                <a:cxn ang="f274">
                  <a:pos x="f489" y="f482"/>
                </a:cxn>
                <a:cxn ang="f274">
                  <a:pos x="f490" y="f456"/>
                </a:cxn>
                <a:cxn ang="f274">
                  <a:pos x="f491" y="f492"/>
                </a:cxn>
                <a:cxn ang="f274">
                  <a:pos x="f493" y="f494"/>
                </a:cxn>
                <a:cxn ang="f274">
                  <a:pos x="f495" y="f496"/>
                </a:cxn>
                <a:cxn ang="f274">
                  <a:pos x="f497" y="f498"/>
                </a:cxn>
                <a:cxn ang="f274">
                  <a:pos x="f499" y="f500"/>
                </a:cxn>
                <a:cxn ang="f274">
                  <a:pos x="f501" y="f502"/>
                </a:cxn>
                <a:cxn ang="f274">
                  <a:pos x="f503" y="f504"/>
                </a:cxn>
                <a:cxn ang="f274">
                  <a:pos x="f505" y="f452"/>
                </a:cxn>
                <a:cxn ang="f274">
                  <a:pos x="f506" y="f507"/>
                </a:cxn>
                <a:cxn ang="f274">
                  <a:pos x="f483" y="f508"/>
                </a:cxn>
                <a:cxn ang="f274">
                  <a:pos x="f509" y="f510"/>
                </a:cxn>
                <a:cxn ang="f274">
                  <a:pos x="f511" y="f512"/>
                </a:cxn>
                <a:cxn ang="f274">
                  <a:pos x="f513" y="f514"/>
                </a:cxn>
                <a:cxn ang="f274">
                  <a:pos x="f515" y="f516"/>
                </a:cxn>
                <a:cxn ang="f274">
                  <a:pos x="f517" y="f518"/>
                </a:cxn>
                <a:cxn ang="f274">
                  <a:pos x="f519" y="f520"/>
                </a:cxn>
                <a:cxn ang="f274">
                  <a:pos x="f521" y="f522"/>
                </a:cxn>
              </a:cxnLst>
              <a:rect l="f439" t="f442" r="f440" b="f441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3" y="f34"/>
                    <a:pt x="f35" y="f36"/>
                    <a:pt x="f37" y="f34"/>
                  </a:cubicBezTo>
                  <a:cubicBezTo>
                    <a:pt x="f38" y="f34"/>
                    <a:pt x="f20" y="f34"/>
                    <a:pt x="f18" y="f36"/>
                  </a:cubicBezTo>
                  <a:cubicBezTo>
                    <a:pt x="f26" y="f39"/>
                    <a:pt x="f14" y="f40"/>
                    <a:pt x="f40" y="f41"/>
                  </a:cubicBezTo>
                  <a:cubicBezTo>
                    <a:pt x="f40" y="f41"/>
                    <a:pt x="f40" y="f42"/>
                    <a:pt x="f13" y="f43"/>
                  </a:cubicBezTo>
                  <a:cubicBezTo>
                    <a:pt x="f44" y="f43"/>
                    <a:pt x="f15" y="f43"/>
                    <a:pt x="f45" y="f43"/>
                  </a:cubicBezTo>
                  <a:cubicBezTo>
                    <a:pt x="f46" y="f41"/>
                    <a:pt x="f47" y="f11"/>
                    <a:pt x="f37" y="f48"/>
                  </a:cubicBezTo>
                  <a:cubicBezTo>
                    <a:pt x="f49" y="f48"/>
                    <a:pt x="f50" y="f12"/>
                    <a:pt x="f35" y="f40"/>
                  </a:cubicBezTo>
                  <a:cubicBezTo>
                    <a:pt x="f33" y="f15"/>
                    <a:pt x="f51" y="f52"/>
                    <a:pt x="f53" y="f54"/>
                  </a:cubicBezTo>
                  <a:cubicBezTo>
                    <a:pt x="f55" y="f13"/>
                    <a:pt x="f6" y="f48"/>
                    <a:pt x="f56" y="f9"/>
                  </a:cubicBezTo>
                  <a:cubicBezTo>
                    <a:pt x="f53" y="f43"/>
                    <a:pt x="f57" y="f43"/>
                    <a:pt x="f29" y="f58"/>
                  </a:cubicBezTo>
                  <a:cubicBezTo>
                    <a:pt x="f59" y="f9"/>
                    <a:pt x="f50" y="f11"/>
                    <a:pt x="f49" y="f9"/>
                  </a:cubicBezTo>
                  <a:cubicBezTo>
                    <a:pt x="f47" y="f41"/>
                    <a:pt x="f21" y="f43"/>
                    <a:pt x="f44" y="f60"/>
                  </a:cubicBezTo>
                  <a:cubicBezTo>
                    <a:pt x="f44" y="f60"/>
                    <a:pt x="f13" y="f60"/>
                    <a:pt x="f40" y="f61"/>
                  </a:cubicBezTo>
                  <a:cubicBezTo>
                    <a:pt x="f44" y="f62"/>
                    <a:pt x="f54" y="f63"/>
                    <a:pt x="f45" y="f63"/>
                  </a:cubicBezTo>
                  <a:cubicBezTo>
                    <a:pt x="f19" y="f64"/>
                    <a:pt x="f65" y="f66"/>
                    <a:pt x="f22" y="f67"/>
                  </a:cubicBezTo>
                  <a:cubicBezTo>
                    <a:pt x="f38" y="f68"/>
                    <a:pt x="f37" y="f67"/>
                    <a:pt x="f28" y="f69"/>
                  </a:cubicBezTo>
                  <a:cubicBezTo>
                    <a:pt x="f29" y="f70"/>
                    <a:pt x="f57" y="f66"/>
                    <a:pt x="f71" y="f67"/>
                  </a:cubicBezTo>
                  <a:cubicBezTo>
                    <a:pt x="f53" y="f72"/>
                    <a:pt x="f73" y="f74"/>
                    <a:pt x="f51" y="f75"/>
                  </a:cubicBezTo>
                  <a:cubicBezTo>
                    <a:pt x="f76" y="f77"/>
                    <a:pt x="f59" y="f77"/>
                    <a:pt x="f78" y="f79"/>
                  </a:cubicBezTo>
                  <a:cubicBezTo>
                    <a:pt x="f37" y="f79"/>
                    <a:pt x="f27" y="f75"/>
                    <a:pt x="f27" y="f80"/>
                  </a:cubicBezTo>
                  <a:cubicBezTo>
                    <a:pt x="f27" y="f81"/>
                    <a:pt x="f82" y="f72"/>
                    <a:pt x="f83" y="f84"/>
                  </a:cubicBezTo>
                  <a:cubicBezTo>
                    <a:pt x="f16" y="f85"/>
                    <a:pt x="f34" y="f86"/>
                    <a:pt x="f15" y="f87"/>
                  </a:cubicBezTo>
                  <a:cubicBezTo>
                    <a:pt x="f44" y="f87"/>
                    <a:pt x="f40" y="f87"/>
                    <a:pt x="f10" y="f87"/>
                  </a:cubicBezTo>
                  <a:cubicBezTo>
                    <a:pt x="f12" y="f64"/>
                    <a:pt x="f12" y="f86"/>
                    <a:pt x="f13" y="f66"/>
                  </a:cubicBezTo>
                  <a:cubicBezTo>
                    <a:pt x="f88" y="f89"/>
                    <a:pt x="f90" y="f91"/>
                    <a:pt x="f47" y="f92"/>
                  </a:cubicBezTo>
                  <a:cubicBezTo>
                    <a:pt x="f93" y="f94"/>
                    <a:pt x="f95" y="f94"/>
                    <a:pt x="f83" y="f94"/>
                  </a:cubicBezTo>
                  <a:cubicBezTo>
                    <a:pt x="f25" y="f96"/>
                    <a:pt x="f37" y="f97"/>
                    <a:pt x="f37" y="f98"/>
                  </a:cubicBezTo>
                  <a:cubicBezTo>
                    <a:pt x="f78" y="f99"/>
                    <a:pt x="f25" y="f100"/>
                    <a:pt x="f83" y="f100"/>
                  </a:cubicBezTo>
                  <a:cubicBezTo>
                    <a:pt x="f93" y="f100"/>
                    <a:pt x="f101" y="f102"/>
                    <a:pt x="f101" y="f98"/>
                  </a:cubicBezTo>
                  <a:cubicBezTo>
                    <a:pt x="f101" y="f103"/>
                    <a:pt x="f101" y="f104"/>
                    <a:pt x="f105" y="f106"/>
                  </a:cubicBezTo>
                  <a:cubicBezTo>
                    <a:pt x="f23" y="f107"/>
                    <a:pt x="f39" y="f74"/>
                    <a:pt x="f58" y="f86"/>
                  </a:cubicBezTo>
                  <a:cubicBezTo>
                    <a:pt x="f9" y="f66"/>
                    <a:pt x="f9" y="f85"/>
                    <a:pt x="f9" y="f69"/>
                  </a:cubicBezTo>
                  <a:cubicBezTo>
                    <a:pt x="f40" y="f108"/>
                    <a:pt x="f109" y="f110"/>
                    <a:pt x="f88" y="f111"/>
                  </a:cubicBezTo>
                  <a:cubicBezTo>
                    <a:pt x="f112" y="f113"/>
                    <a:pt x="f14" y="f100"/>
                    <a:pt x="f19" y="f114"/>
                  </a:cubicBezTo>
                  <a:cubicBezTo>
                    <a:pt x="f46" y="f114"/>
                    <a:pt x="f90" y="f115"/>
                    <a:pt x="f90" y="f116"/>
                  </a:cubicBezTo>
                  <a:cubicBezTo>
                    <a:pt x="f24" y="f117"/>
                    <a:pt x="f23" y="f118"/>
                    <a:pt x="f19" y="f119"/>
                  </a:cubicBezTo>
                  <a:cubicBezTo>
                    <a:pt x="f14" y="f120"/>
                    <a:pt x="f17" y="f121"/>
                    <a:pt x="f39" y="f118"/>
                  </a:cubicBezTo>
                  <a:cubicBezTo>
                    <a:pt x="f109" y="f122"/>
                    <a:pt x="f39" y="f116"/>
                    <a:pt x="f39" y="f123"/>
                  </a:cubicBezTo>
                  <a:cubicBezTo>
                    <a:pt x="f39" y="f114"/>
                    <a:pt x="f124" y="f113"/>
                    <a:pt x="f125" y="f126"/>
                  </a:cubicBezTo>
                  <a:cubicBezTo>
                    <a:pt x="f54" y="f92"/>
                    <a:pt x="f48" y="f77"/>
                    <a:pt x="f43" y="f67"/>
                  </a:cubicBezTo>
                  <a:cubicBezTo>
                    <a:pt x="f43" y="f67"/>
                    <a:pt x="f43" y="f67"/>
                    <a:pt x="f127" y="f69"/>
                  </a:cubicBezTo>
                  <a:cubicBezTo>
                    <a:pt x="f127" y="f67"/>
                    <a:pt x="f127" y="f67"/>
                    <a:pt x="f127" y="f67"/>
                  </a:cubicBezTo>
                  <a:cubicBezTo>
                    <a:pt x="f128" y="f129"/>
                    <a:pt x="f128" y="f104"/>
                    <a:pt x="f127" y="f130"/>
                  </a:cubicBezTo>
                  <a:cubicBezTo>
                    <a:pt x="f127" y="f131"/>
                    <a:pt x="f42" y="f122"/>
                    <a:pt x="f41" y="f132"/>
                  </a:cubicBezTo>
                  <a:cubicBezTo>
                    <a:pt x="f48" y="f121"/>
                    <a:pt x="f10" y="f133"/>
                    <a:pt x="f9" y="f134"/>
                  </a:cubicBezTo>
                  <a:cubicBezTo>
                    <a:pt x="f43" y="f5"/>
                    <a:pt x="f62" y="f5"/>
                    <a:pt x="f135" y="f134"/>
                  </a:cubicBezTo>
                  <a:cubicBezTo>
                    <a:pt x="f86" y="f136"/>
                    <a:pt x="f86" y="f120"/>
                    <a:pt x="f87" y="f118"/>
                  </a:cubicBezTo>
                  <a:cubicBezTo>
                    <a:pt x="f137" y="f132"/>
                    <a:pt x="f63" y="f122"/>
                    <a:pt x="f63" y="f131"/>
                  </a:cubicBezTo>
                  <a:cubicBezTo>
                    <a:pt x="f63" y="f138"/>
                    <a:pt x="f63" y="f129"/>
                    <a:pt x="f139" y="f69"/>
                  </a:cubicBezTo>
                  <a:cubicBezTo>
                    <a:pt x="f139" y="f67"/>
                    <a:pt x="f137" y="f68"/>
                    <a:pt x="f87" y="f72"/>
                  </a:cubicBezTo>
                  <a:cubicBezTo>
                    <a:pt x="f140" y="f141"/>
                    <a:pt x="f67" y="f96"/>
                    <a:pt x="f142" y="f102"/>
                  </a:cubicBezTo>
                  <a:cubicBezTo>
                    <a:pt x="f89" y="f100"/>
                    <a:pt x="f74" y="f114"/>
                    <a:pt x="f143" y="f115"/>
                  </a:cubicBezTo>
                  <a:cubicBezTo>
                    <a:pt x="f84" y="f117"/>
                    <a:pt x="f81" y="f121"/>
                    <a:pt x="f80" y="f144"/>
                  </a:cubicBezTo>
                  <a:cubicBezTo>
                    <a:pt x="f145" y="f136"/>
                    <a:pt x="f146" y="f147"/>
                    <a:pt x="f148" y="f149"/>
                  </a:cubicBezTo>
                  <a:cubicBezTo>
                    <a:pt x="f150" y="f131"/>
                    <a:pt x="f148" y="f123"/>
                    <a:pt x="f129" y="f114"/>
                  </a:cubicBezTo>
                  <a:cubicBezTo>
                    <a:pt x="f79" y="f100"/>
                    <a:pt x="f75" y="f126"/>
                    <a:pt x="f80" y="f99"/>
                  </a:cubicBezTo>
                  <a:cubicBezTo>
                    <a:pt x="f81" y="f151"/>
                    <a:pt x="f69" y="f77"/>
                    <a:pt x="f86" y="f68"/>
                  </a:cubicBezTo>
                  <a:cubicBezTo>
                    <a:pt x="f152" y="f67"/>
                    <a:pt x="f152" y="f85"/>
                    <a:pt x="f86" y="f140"/>
                  </a:cubicBezTo>
                  <a:cubicBezTo>
                    <a:pt x="f85" y="f67"/>
                    <a:pt x="f84" y="f143"/>
                    <a:pt x="f142" y="f80"/>
                  </a:cubicBezTo>
                  <a:cubicBezTo>
                    <a:pt x="f108" y="f141"/>
                    <a:pt x="f153" y="f148"/>
                    <a:pt x="f150" y="f94"/>
                  </a:cubicBezTo>
                  <a:cubicBezTo>
                    <a:pt x="f154" y="f97"/>
                    <a:pt x="f110" y="f138"/>
                    <a:pt x="f154" y="f98"/>
                  </a:cubicBezTo>
                  <a:cubicBezTo>
                    <a:pt x="f154" y="f111"/>
                    <a:pt x="f92" y="f113"/>
                    <a:pt x="f104" y="f100"/>
                  </a:cubicBezTo>
                  <a:cubicBezTo>
                    <a:pt x="f155" y="f114"/>
                    <a:pt x="f113" y="f102"/>
                    <a:pt x="f113" y="f156"/>
                  </a:cubicBezTo>
                  <a:cubicBezTo>
                    <a:pt x="f100" y="f138"/>
                    <a:pt x="f111" y="f97"/>
                    <a:pt x="f98" y="f97"/>
                  </a:cubicBezTo>
                  <a:cubicBezTo>
                    <a:pt x="f97" y="f97"/>
                    <a:pt x="f92" y="f96"/>
                    <a:pt x="f110" y="f110"/>
                  </a:cubicBezTo>
                  <a:cubicBezTo>
                    <a:pt x="f129" y="f129"/>
                    <a:pt x="f74" y="f142"/>
                    <a:pt x="f85" y="f140"/>
                  </a:cubicBezTo>
                  <a:cubicBezTo>
                    <a:pt x="f70" y="f86"/>
                    <a:pt x="f70" y="f64"/>
                    <a:pt x="f70" y="f87"/>
                  </a:cubicBezTo>
                  <a:cubicBezTo>
                    <a:pt x="f69" y="f87"/>
                    <a:pt x="f67" y="f87"/>
                    <a:pt x="f84" y="f135"/>
                  </a:cubicBezTo>
                  <a:cubicBezTo>
                    <a:pt x="f145" y="f86"/>
                    <a:pt x="f110" y="f85"/>
                    <a:pt x="f155" y="f68"/>
                  </a:cubicBezTo>
                  <a:cubicBezTo>
                    <a:pt x="f102" y="f84"/>
                    <a:pt x="f113" y="f84"/>
                    <a:pt x="f114" y="f142"/>
                  </a:cubicBezTo>
                  <a:cubicBezTo>
                    <a:pt x="f123" y="f157"/>
                    <a:pt x="f122" y="f79"/>
                    <a:pt x="f119" y="f75"/>
                  </a:cubicBezTo>
                  <a:cubicBezTo>
                    <a:pt x="f133" y="f74"/>
                    <a:pt x="f133" y="f81"/>
                    <a:pt x="f144" y="f67"/>
                  </a:cubicBezTo>
                  <a:cubicBezTo>
                    <a:pt x="f121" y="f66"/>
                    <a:pt x="f117" y="f86"/>
                    <a:pt x="f123" y="f70"/>
                  </a:cubicBezTo>
                  <a:cubicBezTo>
                    <a:pt x="f114" y="f85"/>
                    <a:pt x="f113" y="f69"/>
                    <a:pt x="f102" y="f69"/>
                  </a:cubicBezTo>
                  <a:cubicBezTo>
                    <a:pt x="f92" y="f140"/>
                    <a:pt x="f145" y="f64"/>
                    <a:pt x="f67" y="f139"/>
                  </a:cubicBezTo>
                  <a:cubicBezTo>
                    <a:pt x="f67" y="f63"/>
                    <a:pt x="f67" y="f62"/>
                    <a:pt x="f67" y="f62"/>
                  </a:cubicBezTo>
                  <a:cubicBezTo>
                    <a:pt x="f68" y="f61"/>
                    <a:pt x="f68" y="f61"/>
                    <a:pt x="f84" y="f61"/>
                  </a:cubicBezTo>
                  <a:cubicBezTo>
                    <a:pt x="f91" y="f60"/>
                    <a:pt x="f106" y="f127"/>
                    <a:pt x="f123" y="f43"/>
                  </a:cubicBezTo>
                  <a:cubicBezTo>
                    <a:pt x="f116" y="f43"/>
                    <a:pt x="f132" y="f127"/>
                    <a:pt x="f149" y="f60"/>
                  </a:cubicBezTo>
                  <a:cubicBezTo>
                    <a:pt x="f147" y="f62"/>
                    <a:pt x="f158" y="f62"/>
                    <a:pt x="f159" y="f127"/>
                  </a:cubicBezTo>
                  <a:cubicBezTo>
                    <a:pt x="f5" y="f58"/>
                    <a:pt x="f5" y="f8"/>
                    <a:pt x="f160" y="f10"/>
                  </a:cubicBezTo>
                  <a:cubicBezTo>
                    <a:pt x="f161" y="f13"/>
                    <a:pt x="f121" y="f40"/>
                    <a:pt x="f118" y="f8"/>
                  </a:cubicBezTo>
                  <a:cubicBezTo>
                    <a:pt x="f132" y="f11"/>
                    <a:pt x="f117" y="f58"/>
                    <a:pt x="f116" y="f58"/>
                  </a:cubicBezTo>
                  <a:cubicBezTo>
                    <a:pt x="f138" y="f42"/>
                    <a:pt x="f153" y="f43"/>
                    <a:pt x="f84" y="f127"/>
                  </a:cubicBezTo>
                  <a:cubicBezTo>
                    <a:pt x="f67" y="f127"/>
                    <a:pt x="f85" y="f127"/>
                    <a:pt x="f70" y="f43"/>
                  </a:cubicBezTo>
                  <a:cubicBezTo>
                    <a:pt x="f66" y="f43"/>
                    <a:pt x="f66" y="f42"/>
                    <a:pt x="f140" y="f41"/>
                  </a:cubicBezTo>
                  <a:cubicBezTo>
                    <a:pt x="f70" y="f58"/>
                    <a:pt x="f69" y="f9"/>
                    <a:pt x="f68" y="f11"/>
                  </a:cubicBezTo>
                  <a:cubicBezTo>
                    <a:pt x="f77" y="f45"/>
                    <a:pt x="f151" y="f36"/>
                    <a:pt x="f111" y="f31"/>
                  </a:cubicBezTo>
                  <a:cubicBezTo>
                    <a:pt x="f126" y="f162"/>
                    <a:pt x="f114" y="f31"/>
                    <a:pt x="f115" y="f31"/>
                  </a:cubicBezTo>
                  <a:cubicBezTo>
                    <a:pt x="f131" y="f162"/>
                    <a:pt x="f118" y="f162"/>
                    <a:pt x="f119" y="f26"/>
                  </a:cubicBezTo>
                  <a:cubicBezTo>
                    <a:pt x="f120" y="f16"/>
                    <a:pt x="f144" y="f65"/>
                    <a:pt x="f120" y="f101"/>
                  </a:cubicBezTo>
                  <a:cubicBezTo>
                    <a:pt x="f121" y="f95"/>
                    <a:pt x="f122" y="f95"/>
                    <a:pt x="f130" y="f163"/>
                  </a:cubicBezTo>
                  <a:cubicBezTo>
                    <a:pt x="f164" y="f163"/>
                    <a:pt x="f126" y="f47"/>
                    <a:pt x="f102" y="f105"/>
                  </a:cubicBezTo>
                  <a:cubicBezTo>
                    <a:pt x="f111" y="f165"/>
                    <a:pt x="f155" y="f26"/>
                    <a:pt x="f98" y="f162"/>
                  </a:cubicBezTo>
                  <a:cubicBezTo>
                    <a:pt x="f166" y="f34"/>
                    <a:pt x="f157" y="f109"/>
                    <a:pt x="f85" y="f48"/>
                  </a:cubicBezTo>
                  <a:cubicBezTo>
                    <a:pt x="f66" y="f8"/>
                    <a:pt x="f86" y="f11"/>
                    <a:pt x="f64" y="f9"/>
                  </a:cubicBezTo>
                  <a:cubicBezTo>
                    <a:pt x="f135" y="f11"/>
                    <a:pt x="f135" y="f11"/>
                    <a:pt x="f135" y="f8"/>
                  </a:cubicBezTo>
                  <a:cubicBezTo>
                    <a:pt x="f135" y="f48"/>
                    <a:pt x="f64" y="f12"/>
                    <a:pt x="f152" y="f40"/>
                  </a:cubicBezTo>
                  <a:cubicBezTo>
                    <a:pt x="f68" y="f88"/>
                    <a:pt x="f74" y="f31"/>
                    <a:pt x="f141" y="f167"/>
                  </a:cubicBezTo>
                  <a:cubicBezTo>
                    <a:pt x="f129" y="f95"/>
                    <a:pt x="f153" y="f83"/>
                    <a:pt x="f168" y="f83"/>
                  </a:cubicBezTo>
                  <a:cubicBezTo>
                    <a:pt x="f110" y="f18"/>
                    <a:pt x="f96" y="f20"/>
                    <a:pt x="f96" y="f169"/>
                  </a:cubicBezTo>
                  <a:cubicBezTo>
                    <a:pt x="f94" y="f49"/>
                    <a:pt x="f92" y="f59"/>
                    <a:pt x="f150" y="f59"/>
                  </a:cubicBezTo>
                  <a:cubicBezTo>
                    <a:pt x="f146" y="f59"/>
                    <a:pt x="f141" y="f50"/>
                    <a:pt x="f79" y="f28"/>
                  </a:cubicBezTo>
                  <a:cubicBezTo>
                    <a:pt x="f157" y="f49"/>
                    <a:pt x="f157" y="f169"/>
                    <a:pt x="f79" y="f38"/>
                  </a:cubicBezTo>
                  <a:cubicBezTo>
                    <a:pt x="f145" y="f20"/>
                    <a:pt x="f145" y="f18"/>
                    <a:pt x="f79" y="f95"/>
                  </a:cubicBezTo>
                  <a:cubicBezTo>
                    <a:pt x="f143" y="f26"/>
                    <a:pt x="f85" y="f36"/>
                    <a:pt x="f135" y="f15"/>
                  </a:cubicBezTo>
                  <a:cubicBezTo>
                    <a:pt x="f87" y="f54"/>
                    <a:pt x="f137" y="f13"/>
                    <a:pt x="f63" y="f12"/>
                  </a:cubicBezTo>
                  <a:cubicBezTo>
                    <a:pt x="f60" y="f17"/>
                    <a:pt x="f127" y="f170"/>
                    <a:pt x="f41" y="f65"/>
                  </a:cubicBezTo>
                  <a:cubicBezTo>
                    <a:pt x="f8" y="f22"/>
                    <a:pt x="f40" y="f33"/>
                    <a:pt x="f45" y="f6"/>
                  </a:cubicBezTo>
                  <a:cubicBezTo>
                    <a:pt x="f52" y="f171"/>
                    <a:pt x="f109" y="f172"/>
                    <a:pt x="f39" y="f173"/>
                  </a:cubicBezTo>
                  <a:cubicBezTo>
                    <a:pt x="f125" y="f174"/>
                    <a:pt x="f124" y="f7"/>
                    <a:pt x="f17" y="f174"/>
                  </a:cubicBezTo>
                  <a:cubicBezTo>
                    <a:pt x="f175" y="f174"/>
                    <a:pt x="f175" y="f172"/>
                    <a:pt x="f175" y="f2"/>
                  </a:cubicBezTo>
                  <a:cubicBezTo>
                    <a:pt x="f175" y="f176"/>
                    <a:pt x="f124" y="f55"/>
                    <a:pt x="f124" y="f56"/>
                  </a:cubicBezTo>
                  <a:cubicBezTo>
                    <a:pt x="f54" y="f25"/>
                    <a:pt x="f48" y="f31"/>
                    <a:pt x="f42" y="f54"/>
                  </a:cubicBezTo>
                  <a:cubicBezTo>
                    <a:pt x="f43" y="f44"/>
                    <a:pt x="f42" y="f40"/>
                    <a:pt x="f42" y="f48"/>
                  </a:cubicBezTo>
                  <a:cubicBezTo>
                    <a:pt x="f9" y="f54"/>
                    <a:pt x="f48" y="f109"/>
                    <a:pt x="f40" y="f17"/>
                  </a:cubicBezTo>
                  <a:cubicBezTo>
                    <a:pt x="f52" y="f19"/>
                    <a:pt x="f17" y="f177"/>
                    <a:pt x="f34" y="f101"/>
                  </a:cubicBezTo>
                  <a:cubicBezTo>
                    <a:pt x="f19" y="f163"/>
                    <a:pt x="f170" y="f83"/>
                    <a:pt x="f19" y="f22"/>
                  </a:cubicBezTo>
                  <a:cubicBezTo>
                    <a:pt x="f178" y="f25"/>
                    <a:pt x="f46" y="f37"/>
                    <a:pt x="f170" y="f78"/>
                  </a:cubicBezTo>
                  <a:cubicBezTo>
                    <a:pt x="f162" y="f50"/>
                    <a:pt x="f179" y="f78"/>
                    <a:pt x="f65" y="f169"/>
                  </a:cubicBezTo>
                  <a:cubicBezTo>
                    <a:pt x="f101" y="f82"/>
                    <a:pt x="f65" y="f180"/>
                    <a:pt x="f165" y="f83"/>
                  </a:cubicBezTo>
                  <a:cubicBezTo>
                    <a:pt x="f177" y="f181"/>
                    <a:pt x="f90" y="f163"/>
                    <a:pt x="f170" y="f47"/>
                  </a:cubicBezTo>
                  <a:cubicBezTo>
                    <a:pt x="f112" y="f90"/>
                    <a:pt x="f52" y="f175"/>
                    <a:pt x="f10" y="f40"/>
                  </a:cubicBezTo>
                  <a:cubicBezTo>
                    <a:pt x="f48" y="f10"/>
                    <a:pt x="f8" y="f8"/>
                    <a:pt x="f11" y="f11"/>
                  </a:cubicBezTo>
                  <a:cubicBezTo>
                    <a:pt x="f11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2" name="Freeform 7">
              <a:extLst>
                <a:ext uri="{FF2B5EF4-FFF2-40B4-BE49-F238E27FC236}">
                  <a16:creationId xmlns:a16="http://schemas.microsoft.com/office/drawing/2014/main" id="{F7A29AC2-D288-0181-0A16-BB444CE05B8B}"/>
                </a:ext>
              </a:extLst>
            </p:cNvPr>
            <p:cNvSpPr/>
            <p:nvPr/>
          </p:nvSpPr>
          <p:spPr>
            <a:xfrm>
              <a:off x="1724329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8"/>
                <a:gd name="f9" fmla="val 96"/>
                <a:gd name="f10" fmla="val 77"/>
                <a:gd name="f11" fmla="val 97"/>
                <a:gd name="f12" fmla="val 75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1"/>
                <a:gd name="f34" fmla="val 128"/>
                <a:gd name="f35" fmla="val 12"/>
                <a:gd name="f36" fmla="val 13"/>
                <a:gd name="f37" fmla="val 119"/>
                <a:gd name="f38" fmla="val 16"/>
                <a:gd name="f39" fmla="val 118"/>
                <a:gd name="f40" fmla="val 21"/>
                <a:gd name="f41" fmla="val 24"/>
                <a:gd name="f42" fmla="val 28"/>
                <a:gd name="f43" fmla="val 31"/>
                <a:gd name="f44" fmla="val 110"/>
                <a:gd name="f45" fmla="val 60"/>
                <a:gd name="f46" fmla="val 102"/>
                <a:gd name="f47" fmla="val 74"/>
                <a:gd name="f48" fmla="val 94"/>
                <a:gd name="f49" fmla="val 93"/>
                <a:gd name="f50" fmla="val 92"/>
                <a:gd name="f51" fmla="val 72"/>
                <a:gd name="f52" fmla="val 71"/>
                <a:gd name="f53" fmla="val 69"/>
                <a:gd name="f54" fmla="val 53"/>
                <a:gd name="f55" fmla="val 37"/>
                <a:gd name="f56" fmla="val 99"/>
                <a:gd name="f57" fmla="val 19"/>
                <a:gd name="f58" fmla="val 17"/>
                <a:gd name="f59" fmla="val 101"/>
                <a:gd name="f60" fmla="val 8"/>
                <a:gd name="f61" fmla="val 108"/>
                <a:gd name="f62" fmla="val 4"/>
                <a:gd name="f63" fmla="val 105"/>
                <a:gd name="f64" fmla="val 1"/>
                <a:gd name="f65" fmla="val 103"/>
                <a:gd name="f66" fmla="val 2"/>
                <a:gd name="f67" fmla="val 5"/>
                <a:gd name="f68" fmla="val 10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86"/>
                <a:gd name="f75" fmla="val 70"/>
                <a:gd name="f76" fmla="val 81"/>
                <a:gd name="f77" fmla="val 41"/>
                <a:gd name="f78" fmla="val 76"/>
                <a:gd name="f79" fmla="val 9"/>
                <a:gd name="f80" fmla="val 6"/>
                <a:gd name="f81" fmla="val 65"/>
                <a:gd name="f82" fmla="val 7"/>
                <a:gd name="f83" fmla="val 63"/>
                <a:gd name="f84" fmla="val 58"/>
                <a:gd name="f85" fmla="val 15"/>
                <a:gd name="f86" fmla="val 20"/>
                <a:gd name="f87" fmla="val 61"/>
                <a:gd name="f88" fmla="val 23"/>
                <a:gd name="f89" fmla="val 64"/>
                <a:gd name="f90" fmla="val 44"/>
                <a:gd name="f91" fmla="val 57"/>
                <a:gd name="f92" fmla="val 79"/>
                <a:gd name="f93" fmla="val 83"/>
                <a:gd name="f94" fmla="val 62"/>
                <a:gd name="f95" fmla="val 66"/>
                <a:gd name="f96" fmla="val 50"/>
                <a:gd name="f97" fmla="val 38"/>
                <a:gd name="f98" fmla="val 36"/>
                <a:gd name="f99" fmla="val 42"/>
                <a:gd name="f100" fmla="val 33"/>
                <a:gd name="f101" fmla="val 43"/>
                <a:gd name="f102" fmla="val 32"/>
                <a:gd name="f103" fmla="val 39"/>
                <a:gd name="f104" fmla="val 40"/>
                <a:gd name="f105" fmla="val 80"/>
                <a:gd name="f106" fmla="val 68"/>
                <a:gd name="f107" fmla="val 46"/>
                <a:gd name="f108" fmla="val 56"/>
                <a:gd name="f109" fmla="val 49"/>
                <a:gd name="f110" fmla="val 67"/>
                <a:gd name="f111" fmla="val 84"/>
                <a:gd name="f112" fmla="val 85"/>
                <a:gd name="f113" fmla="val 82"/>
                <a:gd name="f114" fmla="val 90"/>
                <a:gd name="f115" fmla="val 91"/>
                <a:gd name="f116" fmla="val 104"/>
                <a:gd name="f117" fmla="val 109"/>
                <a:gd name="f118" fmla="val 111"/>
                <a:gd name="f119" fmla="val 107"/>
                <a:gd name="f120" fmla="val 112"/>
                <a:gd name="f121" fmla="val 117"/>
                <a:gd name="f122" fmla="val 129"/>
                <a:gd name="f123" fmla="val 120"/>
                <a:gd name="f124" fmla="val 116"/>
                <a:gd name="f125" fmla="val 114"/>
                <a:gd name="f126" fmla="val 130"/>
                <a:gd name="f127" fmla="val 138"/>
                <a:gd name="f128" fmla="val 143"/>
                <a:gd name="f129" fmla="val 148"/>
                <a:gd name="f130" fmla="val 149"/>
                <a:gd name="f131" fmla="val 34"/>
                <a:gd name="f132" fmla="val 146"/>
                <a:gd name="f133" fmla="val 140"/>
                <a:gd name="f134" fmla="val 135"/>
                <a:gd name="f135" fmla="val 133"/>
                <a:gd name="f136" fmla="val 100"/>
                <a:gd name="f137" fmla="val 150"/>
                <a:gd name="f138" fmla="val 152"/>
                <a:gd name="f139" fmla="val 159"/>
                <a:gd name="f140" fmla="val 163"/>
                <a:gd name="f141" fmla="val 167"/>
                <a:gd name="f142" fmla="val 165"/>
                <a:gd name="f143" fmla="val 157"/>
                <a:gd name="f144" fmla="val 151"/>
                <a:gd name="f145" fmla="val 147"/>
                <a:gd name="f146" fmla="val 137"/>
                <a:gd name="f147" fmla="val 153"/>
                <a:gd name="f148" fmla="val 156"/>
                <a:gd name="f149" fmla="val 162"/>
                <a:gd name="f150" fmla="val 166"/>
                <a:gd name="f151" fmla="val 172"/>
                <a:gd name="f152" fmla="val 174"/>
                <a:gd name="f153" fmla="val 176"/>
                <a:gd name="f154" fmla="val 173"/>
                <a:gd name="f155" fmla="val 169"/>
                <a:gd name="f156" fmla="val 164"/>
                <a:gd name="f157" fmla="val 160"/>
                <a:gd name="f158" fmla="val 139"/>
                <a:gd name="f159" fmla="val 136"/>
                <a:gd name="f160" fmla="val 158"/>
                <a:gd name="f161" fmla="val 154"/>
                <a:gd name="f162" fmla="val 142"/>
                <a:gd name="f163" fmla="val 144"/>
                <a:gd name="f164" fmla="val 141"/>
                <a:gd name="f165" fmla="val 127"/>
                <a:gd name="f166" fmla="val 115"/>
                <a:gd name="f167" fmla="val 123"/>
                <a:gd name="f168" fmla="val 145"/>
                <a:gd name="f169" fmla="val 125"/>
                <a:gd name="f170" fmla="val 134"/>
                <a:gd name="f171" fmla="val 161"/>
                <a:gd name="f172" fmla="val 179"/>
                <a:gd name="f173" fmla="val 181"/>
                <a:gd name="f174" fmla="val 182"/>
                <a:gd name="f175" fmla="val 183"/>
                <a:gd name="f176" fmla="val 178"/>
                <a:gd name="f177" fmla="val 52"/>
                <a:gd name="f178" fmla="val 155"/>
                <a:gd name="f179" fmla="val 51"/>
                <a:gd name="f180" fmla="val 47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30 f189 1"/>
                <a:gd name="f194" fmla="*/ 121 f188 1"/>
                <a:gd name="f195" fmla="*/ 12 f189 1"/>
                <a:gd name="f196" fmla="*/ 124 f188 1"/>
                <a:gd name="f197" fmla="*/ 74 f189 1"/>
                <a:gd name="f198" fmla="*/ 94 f188 1"/>
                <a:gd name="f199" fmla="*/ 21 f189 1"/>
                <a:gd name="f200" fmla="*/ 99 f188 1"/>
                <a:gd name="f201" fmla="*/ 2 f189 1"/>
                <a:gd name="f202" fmla="*/ 96 f188 1"/>
                <a:gd name="f203" fmla="*/ 72 f189 1"/>
                <a:gd name="f204" fmla="*/ 89 f188 1"/>
                <a:gd name="f205" fmla="*/ 26 f189 1"/>
                <a:gd name="f206" fmla="*/ 73 f188 1"/>
                <a:gd name="f207" fmla="*/ 7 f189 1"/>
                <a:gd name="f208" fmla="*/ 63 f188 1"/>
                <a:gd name="f209" fmla="*/ 31 f189 1"/>
                <a:gd name="f210" fmla="*/ 71 f188 1"/>
                <a:gd name="f211" fmla="*/ 77 f188 1"/>
                <a:gd name="f212" fmla="*/ 36 f188 1"/>
                <a:gd name="f213" fmla="*/ 39 f189 1"/>
                <a:gd name="f214" fmla="*/ 40 f188 1"/>
                <a:gd name="f215" fmla="*/ 62 f189 1"/>
                <a:gd name="f216" fmla="*/ 31 f188 1"/>
                <a:gd name="f217" fmla="*/ 55 f189 1"/>
                <a:gd name="f218" fmla="*/ 14 f188 1"/>
                <a:gd name="f219" fmla="*/ 65 f189 1"/>
                <a:gd name="f220" fmla="*/ 29 f188 1"/>
                <a:gd name="f221" fmla="*/ 86 f189 1"/>
                <a:gd name="f222" fmla="*/ 80 f189 1"/>
                <a:gd name="f223" fmla="*/ 4 f188 1"/>
                <a:gd name="f224" fmla="*/ 90 f189 1"/>
                <a:gd name="f225" fmla="*/ 20 f188 1"/>
                <a:gd name="f226" fmla="*/ 109 f189 1"/>
                <a:gd name="f227" fmla="*/ 30 f188 1"/>
                <a:gd name="f228" fmla="*/ 126 f189 1"/>
                <a:gd name="f229" fmla="*/ 15 f188 1"/>
                <a:gd name="f230" fmla="*/ 97 f189 1"/>
                <a:gd name="f231" fmla="*/ 72 f188 1"/>
                <a:gd name="f232" fmla="*/ 128 f189 1"/>
                <a:gd name="f233" fmla="*/ 42 f188 1"/>
                <a:gd name="f234" fmla="*/ 149 f189 1"/>
                <a:gd name="f235" fmla="*/ 34 f188 1"/>
                <a:gd name="f236" fmla="*/ 102 f189 1"/>
                <a:gd name="f237" fmla="*/ 78 f188 1"/>
                <a:gd name="f238" fmla="*/ 143 f189 1"/>
                <a:gd name="f239" fmla="*/ 165 f189 1"/>
                <a:gd name="f240" fmla="*/ 103 f189 1"/>
                <a:gd name="f241" fmla="*/ 85 f188 1"/>
                <a:gd name="f242" fmla="*/ 153 f189 1"/>
                <a:gd name="f243" fmla="*/ 92 f188 1"/>
                <a:gd name="f244" fmla="*/ 173 f189 1"/>
                <a:gd name="f245" fmla="*/ 100 f188 1"/>
                <a:gd name="f246" fmla="*/ 105 f189 1"/>
                <a:gd name="f247" fmla="*/ 91 f188 1"/>
                <a:gd name="f248" fmla="*/ 104 f189 1"/>
                <a:gd name="f249" fmla="*/ 97 f188 1"/>
                <a:gd name="f250" fmla="*/ 163 f189 1"/>
                <a:gd name="f251" fmla="*/ 131 f188 1"/>
                <a:gd name="f252" fmla="*/ 146 f189 1"/>
                <a:gd name="f253" fmla="*/ 137 f188 1"/>
                <a:gd name="f254" fmla="*/ 95 f189 1"/>
                <a:gd name="f255" fmla="*/ 119 f189 1"/>
                <a:gd name="f256" fmla="*/ 141 f188 1"/>
                <a:gd name="f257" fmla="*/ 161 f188 1"/>
                <a:gd name="f258" fmla="*/ 115 f189 1"/>
                <a:gd name="f259" fmla="*/ 143 f188 1"/>
                <a:gd name="f260" fmla="*/ 82 f189 1"/>
                <a:gd name="f261" fmla="*/ 136 f188 1"/>
                <a:gd name="f262" fmla="*/ 63 f189 1"/>
                <a:gd name="f263" fmla="*/ 183 f188 1"/>
                <a:gd name="f264" fmla="*/ 84 f189 1"/>
                <a:gd name="f265" fmla="*/ 105 f188 1"/>
                <a:gd name="f266" fmla="*/ 57 f189 1"/>
                <a:gd name="f267" fmla="*/ 138 f188 1"/>
                <a:gd name="f268" fmla="*/ 40 f189 1"/>
                <a:gd name="f269" fmla="*/ 153 f188 1"/>
                <a:gd name="f270" fmla="*/ 77 f189 1"/>
                <a:gd name="f271" fmla="*/ 102 f188 1"/>
                <a:gd name="f272" fmla="+- f190 0 f1"/>
                <a:gd name="f273" fmla="*/ f193 1 177"/>
                <a:gd name="f274" fmla="*/ f194 1 184"/>
                <a:gd name="f275" fmla="*/ f195 1 177"/>
                <a:gd name="f276" fmla="*/ f196 1 184"/>
                <a:gd name="f277" fmla="*/ f197 1 177"/>
                <a:gd name="f278" fmla="*/ f198 1 184"/>
                <a:gd name="f279" fmla="*/ f199 1 177"/>
                <a:gd name="f280" fmla="*/ f200 1 184"/>
                <a:gd name="f281" fmla="*/ f201 1 177"/>
                <a:gd name="f282" fmla="*/ f202 1 184"/>
                <a:gd name="f283" fmla="*/ f203 1 177"/>
                <a:gd name="f284" fmla="*/ f204 1 184"/>
                <a:gd name="f285" fmla="*/ f205 1 177"/>
                <a:gd name="f286" fmla="*/ f206 1 184"/>
                <a:gd name="f287" fmla="*/ f207 1 177"/>
                <a:gd name="f288" fmla="*/ f208 1 184"/>
                <a:gd name="f289" fmla="*/ f209 1 177"/>
                <a:gd name="f290" fmla="*/ f210 1 184"/>
                <a:gd name="f291" fmla="*/ f211 1 184"/>
                <a:gd name="f292" fmla="*/ f212 1 184"/>
                <a:gd name="f293" fmla="*/ f213 1 177"/>
                <a:gd name="f294" fmla="*/ f214 1 184"/>
                <a:gd name="f295" fmla="*/ f215 1 177"/>
                <a:gd name="f296" fmla="*/ f216 1 184"/>
                <a:gd name="f297" fmla="*/ f217 1 177"/>
                <a:gd name="f298" fmla="*/ f218 1 184"/>
                <a:gd name="f299" fmla="*/ f219 1 177"/>
                <a:gd name="f300" fmla="*/ f220 1 184"/>
                <a:gd name="f301" fmla="*/ f221 1 177"/>
                <a:gd name="f302" fmla="*/ f222 1 177"/>
                <a:gd name="f303" fmla="*/ f223 1 184"/>
                <a:gd name="f304" fmla="*/ f224 1 177"/>
                <a:gd name="f305" fmla="*/ f225 1 184"/>
                <a:gd name="f306" fmla="*/ f226 1 177"/>
                <a:gd name="f307" fmla="*/ f227 1 184"/>
                <a:gd name="f308" fmla="*/ f228 1 177"/>
                <a:gd name="f309" fmla="*/ f229 1 184"/>
                <a:gd name="f310" fmla="*/ f230 1 177"/>
                <a:gd name="f311" fmla="*/ f231 1 184"/>
                <a:gd name="f312" fmla="*/ f232 1 177"/>
                <a:gd name="f313" fmla="*/ f233 1 184"/>
                <a:gd name="f314" fmla="*/ f234 1 177"/>
                <a:gd name="f315" fmla="*/ f235 1 184"/>
                <a:gd name="f316" fmla="*/ f236 1 177"/>
                <a:gd name="f317" fmla="*/ f237 1 184"/>
                <a:gd name="f318" fmla="*/ f238 1 177"/>
                <a:gd name="f319" fmla="*/ f239 1 177"/>
                <a:gd name="f320" fmla="*/ f240 1 177"/>
                <a:gd name="f321" fmla="*/ f241 1 184"/>
                <a:gd name="f322" fmla="*/ f242 1 177"/>
                <a:gd name="f323" fmla="*/ f243 1 184"/>
                <a:gd name="f324" fmla="*/ f244 1 177"/>
                <a:gd name="f325" fmla="*/ f245 1 184"/>
                <a:gd name="f326" fmla="*/ f246 1 177"/>
                <a:gd name="f327" fmla="*/ f247 1 184"/>
                <a:gd name="f328" fmla="*/ f248 1 177"/>
                <a:gd name="f329" fmla="*/ f249 1 184"/>
                <a:gd name="f330" fmla="*/ f250 1 177"/>
                <a:gd name="f331" fmla="*/ f251 1 184"/>
                <a:gd name="f332" fmla="*/ f252 1 177"/>
                <a:gd name="f333" fmla="*/ f253 1 184"/>
                <a:gd name="f334" fmla="*/ f254 1 177"/>
                <a:gd name="f335" fmla="*/ f255 1 177"/>
                <a:gd name="f336" fmla="*/ f256 1 184"/>
                <a:gd name="f337" fmla="*/ f257 1 184"/>
                <a:gd name="f338" fmla="*/ f258 1 177"/>
                <a:gd name="f339" fmla="*/ f259 1 184"/>
                <a:gd name="f340" fmla="*/ f260 1 177"/>
                <a:gd name="f341" fmla="*/ f261 1 184"/>
                <a:gd name="f342" fmla="*/ f262 1 177"/>
                <a:gd name="f343" fmla="*/ f263 1 184"/>
                <a:gd name="f344" fmla="*/ f264 1 177"/>
                <a:gd name="f345" fmla="*/ f265 1 184"/>
                <a:gd name="f346" fmla="*/ f266 1 177"/>
                <a:gd name="f347" fmla="*/ f267 1 184"/>
                <a:gd name="f348" fmla="*/ f268 1 177"/>
                <a:gd name="f349" fmla="*/ f269 1 184"/>
                <a:gd name="f350" fmla="*/ f270 1 177"/>
                <a:gd name="f351" fmla="*/ f271 1 184"/>
                <a:gd name="f352" fmla="*/ 0 1 f191"/>
                <a:gd name="f353" fmla="*/ f185 1 f191"/>
                <a:gd name="f354" fmla="*/ 0 1 f192"/>
                <a:gd name="f355" fmla="*/ f186 1 f192"/>
                <a:gd name="f356" fmla="*/ f273 1 f191"/>
                <a:gd name="f357" fmla="*/ f274 1 f192"/>
                <a:gd name="f358" fmla="*/ f275 1 f191"/>
                <a:gd name="f359" fmla="*/ f276 1 f192"/>
                <a:gd name="f360" fmla="*/ f277 1 f191"/>
                <a:gd name="f361" fmla="*/ f278 1 f192"/>
                <a:gd name="f362" fmla="*/ f279 1 f191"/>
                <a:gd name="f363" fmla="*/ f280 1 f192"/>
                <a:gd name="f364" fmla="*/ f281 1 f191"/>
                <a:gd name="f365" fmla="*/ f282 1 f192"/>
                <a:gd name="f366" fmla="*/ f283 1 f191"/>
                <a:gd name="f367" fmla="*/ f284 1 f192"/>
                <a:gd name="f368" fmla="*/ f285 1 f191"/>
                <a:gd name="f369" fmla="*/ f286 1 f192"/>
                <a:gd name="f370" fmla="*/ f287 1 f191"/>
                <a:gd name="f371" fmla="*/ f288 1 f192"/>
                <a:gd name="f372" fmla="*/ f289 1 f191"/>
                <a:gd name="f373" fmla="*/ f290 1 f192"/>
                <a:gd name="f374" fmla="*/ f291 1 f192"/>
                <a:gd name="f375" fmla="*/ f292 1 f192"/>
                <a:gd name="f376" fmla="*/ f293 1 f191"/>
                <a:gd name="f377" fmla="*/ f294 1 f192"/>
                <a:gd name="f378" fmla="*/ f295 1 f191"/>
                <a:gd name="f379" fmla="*/ f296 1 f192"/>
                <a:gd name="f380" fmla="*/ f297 1 f191"/>
                <a:gd name="f381" fmla="*/ f298 1 f192"/>
                <a:gd name="f382" fmla="*/ f299 1 f191"/>
                <a:gd name="f383" fmla="*/ f300 1 f192"/>
                <a:gd name="f384" fmla="*/ f301 1 f191"/>
                <a:gd name="f385" fmla="*/ f302 1 f191"/>
                <a:gd name="f386" fmla="*/ f303 1 f192"/>
                <a:gd name="f387" fmla="*/ f304 1 f191"/>
                <a:gd name="f388" fmla="*/ f305 1 f192"/>
                <a:gd name="f389" fmla="*/ f306 1 f191"/>
                <a:gd name="f390" fmla="*/ f307 1 f192"/>
                <a:gd name="f391" fmla="*/ f308 1 f191"/>
                <a:gd name="f392" fmla="*/ f309 1 f192"/>
                <a:gd name="f393" fmla="*/ f310 1 f191"/>
                <a:gd name="f394" fmla="*/ f311 1 f192"/>
                <a:gd name="f395" fmla="*/ f312 1 f191"/>
                <a:gd name="f396" fmla="*/ f313 1 f192"/>
                <a:gd name="f397" fmla="*/ f314 1 f191"/>
                <a:gd name="f398" fmla="*/ f315 1 f192"/>
                <a:gd name="f399" fmla="*/ f316 1 f191"/>
                <a:gd name="f400" fmla="*/ f317 1 f192"/>
                <a:gd name="f401" fmla="*/ f318 1 f191"/>
                <a:gd name="f402" fmla="*/ f319 1 f191"/>
                <a:gd name="f403" fmla="*/ f320 1 f191"/>
                <a:gd name="f404" fmla="*/ f321 1 f192"/>
                <a:gd name="f405" fmla="*/ f322 1 f191"/>
                <a:gd name="f406" fmla="*/ f323 1 f192"/>
                <a:gd name="f407" fmla="*/ f324 1 f191"/>
                <a:gd name="f408" fmla="*/ f325 1 f192"/>
                <a:gd name="f409" fmla="*/ f326 1 f191"/>
                <a:gd name="f410" fmla="*/ f327 1 f192"/>
                <a:gd name="f411" fmla="*/ f328 1 f191"/>
                <a:gd name="f412" fmla="*/ f329 1 f192"/>
                <a:gd name="f413" fmla="*/ f330 1 f191"/>
                <a:gd name="f414" fmla="*/ f331 1 f192"/>
                <a:gd name="f415" fmla="*/ f332 1 f191"/>
                <a:gd name="f416" fmla="*/ f333 1 f192"/>
                <a:gd name="f417" fmla="*/ f334 1 f191"/>
                <a:gd name="f418" fmla="*/ f335 1 f191"/>
                <a:gd name="f419" fmla="*/ f336 1 f192"/>
                <a:gd name="f420" fmla="*/ f337 1 f192"/>
                <a:gd name="f421" fmla="*/ f338 1 f191"/>
                <a:gd name="f422" fmla="*/ f339 1 f192"/>
                <a:gd name="f423" fmla="*/ f340 1 f191"/>
                <a:gd name="f424" fmla="*/ f341 1 f192"/>
                <a:gd name="f425" fmla="*/ f342 1 f191"/>
                <a:gd name="f426" fmla="*/ f343 1 f192"/>
                <a:gd name="f427" fmla="*/ f344 1 f191"/>
                <a:gd name="f428" fmla="*/ f345 1 f192"/>
                <a:gd name="f429" fmla="*/ f346 1 f191"/>
                <a:gd name="f430" fmla="*/ f347 1 f192"/>
                <a:gd name="f431" fmla="*/ f348 1 f191"/>
                <a:gd name="f432" fmla="*/ f349 1 f192"/>
                <a:gd name="f433" fmla="*/ f350 1 f191"/>
                <a:gd name="f434" fmla="*/ f351 1 f192"/>
                <a:gd name="f435" fmla="*/ f352 f182 1"/>
                <a:gd name="f436" fmla="*/ f353 f182 1"/>
                <a:gd name="f437" fmla="*/ f355 f183 1"/>
                <a:gd name="f438" fmla="*/ f354 f183 1"/>
                <a:gd name="f439" fmla="*/ f356 f182 1"/>
                <a:gd name="f440" fmla="*/ f357 f183 1"/>
                <a:gd name="f441" fmla="*/ f358 f182 1"/>
                <a:gd name="f442" fmla="*/ f359 f183 1"/>
                <a:gd name="f443" fmla="*/ f360 f182 1"/>
                <a:gd name="f444" fmla="*/ f361 f183 1"/>
                <a:gd name="f445" fmla="*/ f362 f182 1"/>
                <a:gd name="f446" fmla="*/ f363 f183 1"/>
                <a:gd name="f447" fmla="*/ f364 f182 1"/>
                <a:gd name="f448" fmla="*/ f365 f183 1"/>
                <a:gd name="f449" fmla="*/ f366 f182 1"/>
                <a:gd name="f450" fmla="*/ f367 f183 1"/>
                <a:gd name="f451" fmla="*/ f368 f182 1"/>
                <a:gd name="f452" fmla="*/ f369 f183 1"/>
                <a:gd name="f453" fmla="*/ f370 f182 1"/>
                <a:gd name="f454" fmla="*/ f371 f183 1"/>
                <a:gd name="f455" fmla="*/ f372 f182 1"/>
                <a:gd name="f456" fmla="*/ f373 f183 1"/>
                <a:gd name="f457" fmla="*/ f374 f183 1"/>
                <a:gd name="f458" fmla="*/ f375 f183 1"/>
                <a:gd name="f459" fmla="*/ f376 f182 1"/>
                <a:gd name="f460" fmla="*/ f377 f183 1"/>
                <a:gd name="f461" fmla="*/ f378 f182 1"/>
                <a:gd name="f462" fmla="*/ f379 f183 1"/>
                <a:gd name="f463" fmla="*/ f380 f182 1"/>
                <a:gd name="f464" fmla="*/ f381 f183 1"/>
                <a:gd name="f465" fmla="*/ f382 f182 1"/>
                <a:gd name="f466" fmla="*/ f383 f183 1"/>
                <a:gd name="f467" fmla="*/ f384 f182 1"/>
                <a:gd name="f468" fmla="*/ f385 f182 1"/>
                <a:gd name="f469" fmla="*/ f386 f183 1"/>
                <a:gd name="f470" fmla="*/ f387 f182 1"/>
                <a:gd name="f471" fmla="*/ f388 f183 1"/>
                <a:gd name="f472" fmla="*/ f389 f182 1"/>
                <a:gd name="f473" fmla="*/ f390 f183 1"/>
                <a:gd name="f474" fmla="*/ f391 f182 1"/>
                <a:gd name="f475" fmla="*/ f392 f183 1"/>
                <a:gd name="f476" fmla="*/ f393 f182 1"/>
                <a:gd name="f477" fmla="*/ f394 f183 1"/>
                <a:gd name="f478" fmla="*/ f395 f182 1"/>
                <a:gd name="f479" fmla="*/ f396 f183 1"/>
                <a:gd name="f480" fmla="*/ f397 f182 1"/>
                <a:gd name="f481" fmla="*/ f398 f183 1"/>
                <a:gd name="f482" fmla="*/ f399 f182 1"/>
                <a:gd name="f483" fmla="*/ f400 f183 1"/>
                <a:gd name="f484" fmla="*/ f401 f182 1"/>
                <a:gd name="f485" fmla="*/ f402 f182 1"/>
                <a:gd name="f486" fmla="*/ f403 f182 1"/>
                <a:gd name="f487" fmla="*/ f404 f183 1"/>
                <a:gd name="f488" fmla="*/ f405 f182 1"/>
                <a:gd name="f489" fmla="*/ f406 f183 1"/>
                <a:gd name="f490" fmla="*/ f407 f182 1"/>
                <a:gd name="f491" fmla="*/ f408 f183 1"/>
                <a:gd name="f492" fmla="*/ f409 f182 1"/>
                <a:gd name="f493" fmla="*/ f410 f183 1"/>
                <a:gd name="f494" fmla="*/ f411 f182 1"/>
                <a:gd name="f495" fmla="*/ f412 f183 1"/>
                <a:gd name="f496" fmla="*/ f413 f182 1"/>
                <a:gd name="f497" fmla="*/ f414 f183 1"/>
                <a:gd name="f498" fmla="*/ f415 f182 1"/>
                <a:gd name="f499" fmla="*/ f416 f183 1"/>
                <a:gd name="f500" fmla="*/ f417 f182 1"/>
                <a:gd name="f501" fmla="*/ f418 f182 1"/>
                <a:gd name="f502" fmla="*/ f419 f183 1"/>
                <a:gd name="f503" fmla="*/ f420 f183 1"/>
                <a:gd name="f504" fmla="*/ f421 f182 1"/>
                <a:gd name="f505" fmla="*/ f422 f183 1"/>
                <a:gd name="f506" fmla="*/ f423 f182 1"/>
                <a:gd name="f507" fmla="*/ f424 f183 1"/>
                <a:gd name="f508" fmla="*/ f425 f182 1"/>
                <a:gd name="f509" fmla="*/ f426 f183 1"/>
                <a:gd name="f510" fmla="*/ f427 f182 1"/>
                <a:gd name="f511" fmla="*/ f428 f183 1"/>
                <a:gd name="f512" fmla="*/ f429 f182 1"/>
                <a:gd name="f513" fmla="*/ f430 f183 1"/>
                <a:gd name="f514" fmla="*/ f431 f182 1"/>
                <a:gd name="f515" fmla="*/ f432 f183 1"/>
                <a:gd name="f516" fmla="*/ f433 f182 1"/>
                <a:gd name="f517" fmla="*/ f434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45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63" y="f464"/>
                </a:cxn>
                <a:cxn ang="f272">
                  <a:pos x="f465" y="f466"/>
                </a:cxn>
                <a:cxn ang="f272">
                  <a:pos x="f467" y="f452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73"/>
                </a:cxn>
                <a:cxn ang="f272">
                  <a:pos x="f474" y="f475"/>
                </a:cxn>
                <a:cxn ang="f272">
                  <a:pos x="f476" y="f477"/>
                </a:cxn>
                <a:cxn ang="f272">
                  <a:pos x="f478" y="f479"/>
                </a:cxn>
                <a:cxn ang="f272">
                  <a:pos x="f480" y="f481"/>
                </a:cxn>
                <a:cxn ang="f272">
                  <a:pos x="f482" y="f483"/>
                </a:cxn>
                <a:cxn ang="f272">
                  <a:pos x="f484" y="f477"/>
                </a:cxn>
                <a:cxn ang="f272">
                  <a:pos x="f485" y="f452"/>
                </a:cxn>
                <a:cxn ang="f272">
                  <a:pos x="f486" y="f487"/>
                </a:cxn>
                <a:cxn ang="f272">
                  <a:pos x="f488" y="f489"/>
                </a:cxn>
                <a:cxn ang="f272">
                  <a:pos x="f490" y="f491"/>
                </a:cxn>
                <a:cxn ang="f272">
                  <a:pos x="f492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99"/>
                </a:cxn>
                <a:cxn ang="f272">
                  <a:pos x="f500" y="f448"/>
                </a:cxn>
                <a:cxn ang="f272">
                  <a:pos x="f501" y="f502"/>
                </a:cxn>
                <a:cxn ang="f272">
                  <a:pos x="f478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</a:cxnLst>
              <a:rect l="f435" t="f438" r="f436" b="f437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39"/>
                    <a:pt x="f40" y="f37"/>
                  </a:cubicBezTo>
                  <a:cubicBezTo>
                    <a:pt x="f41" y="f37"/>
                    <a:pt x="f42" y="f37"/>
                    <a:pt x="f43" y="f39"/>
                  </a:cubicBezTo>
                  <a:cubicBezTo>
                    <a:pt x="f17" y="f44"/>
                    <a:pt x="f45" y="f46"/>
                    <a:pt x="f47" y="f48"/>
                  </a:cubicBezTo>
                  <a:cubicBezTo>
                    <a:pt x="f47" y="f48"/>
                    <a:pt x="f47" y="f49"/>
                    <a:pt x="f47" y="f50"/>
                  </a:cubicBezTo>
                  <a:cubicBezTo>
                    <a:pt x="f51" y="f50"/>
                    <a:pt x="f52" y="f50"/>
                    <a:pt x="f53" y="f50"/>
                  </a:cubicBezTo>
                  <a:cubicBezTo>
                    <a:pt x="f54" y="f48"/>
                    <a:pt x="f55" y="f11"/>
                    <a:pt x="f40" y="f56"/>
                  </a:cubicBezTo>
                  <a:cubicBezTo>
                    <a:pt x="f57" y="f56"/>
                    <a:pt x="f58" y="f59"/>
                    <a:pt x="f38" y="f46"/>
                  </a:cubicBezTo>
                  <a:cubicBezTo>
                    <a:pt x="f36" y="f16"/>
                    <a:pt x="f60" y="f61"/>
                    <a:pt x="f62" y="f63"/>
                  </a:cubicBezTo>
                  <a:cubicBezTo>
                    <a:pt x="f64" y="f65"/>
                    <a:pt x="f5" y="f56"/>
                    <a:pt x="f66" y="f9"/>
                  </a:cubicBezTo>
                  <a:cubicBezTo>
                    <a:pt x="f67" y="f50"/>
                    <a:pt x="f68" y="f50"/>
                    <a:pt x="f32" y="f69"/>
                  </a:cubicBezTo>
                  <a:cubicBezTo>
                    <a:pt x="f38" y="f9"/>
                    <a:pt x="f31" y="f11"/>
                    <a:pt x="f57" y="f9"/>
                  </a:cubicBezTo>
                  <a:cubicBezTo>
                    <a:pt x="f55" y="f48"/>
                    <a:pt x="f70" y="f50"/>
                    <a:pt x="f51" y="f71"/>
                  </a:cubicBezTo>
                  <a:cubicBezTo>
                    <a:pt x="f13" y="f71"/>
                    <a:pt x="f13" y="f71"/>
                    <a:pt x="f12" y="f72"/>
                  </a:cubicBezTo>
                  <a:cubicBezTo>
                    <a:pt x="f13" y="f73"/>
                    <a:pt x="f52" y="f74"/>
                    <a:pt x="f75" y="f74"/>
                  </a:cubicBezTo>
                  <a:cubicBezTo>
                    <a:pt x="f70" y="f76"/>
                    <a:pt x="f77" y="f10"/>
                    <a:pt x="f25" y="f13"/>
                  </a:cubicBezTo>
                  <a:cubicBezTo>
                    <a:pt x="f41" y="f51"/>
                    <a:pt x="f40" y="f13"/>
                    <a:pt x="f31" y="f47"/>
                  </a:cubicBezTo>
                  <a:cubicBezTo>
                    <a:pt x="f32" y="f78"/>
                    <a:pt x="f79" y="f10"/>
                    <a:pt x="f80" y="f13"/>
                  </a:cubicBezTo>
                  <a:cubicBezTo>
                    <a:pt x="f67" y="f75"/>
                    <a:pt x="f67" y="f81"/>
                    <a:pt x="f82" y="f83"/>
                  </a:cubicBezTo>
                  <a:cubicBezTo>
                    <a:pt x="f68" y="f84"/>
                    <a:pt x="f85" y="f84"/>
                    <a:pt x="f86" y="f87"/>
                  </a:cubicBezTo>
                  <a:cubicBezTo>
                    <a:pt x="f40" y="f87"/>
                    <a:pt x="f88" y="f83"/>
                    <a:pt x="f88" y="f89"/>
                  </a:cubicBezTo>
                  <a:cubicBezTo>
                    <a:pt x="f88" y="f53"/>
                    <a:pt x="f23" y="f75"/>
                    <a:pt x="f43" y="f52"/>
                  </a:cubicBezTo>
                  <a:cubicBezTo>
                    <a:pt x="f90" y="f12"/>
                    <a:pt x="f91" y="f92"/>
                    <a:pt x="f75" y="f93"/>
                  </a:cubicBezTo>
                  <a:cubicBezTo>
                    <a:pt x="f51" y="f93"/>
                    <a:pt x="f47" y="f93"/>
                    <a:pt x="f78" y="f93"/>
                  </a:cubicBezTo>
                  <a:cubicBezTo>
                    <a:pt x="f12" y="f76"/>
                    <a:pt x="f12" y="f92"/>
                    <a:pt x="f47" y="f10"/>
                  </a:cubicBezTo>
                  <a:cubicBezTo>
                    <a:pt x="f94" y="f95"/>
                    <a:pt x="f96" y="f70"/>
                    <a:pt x="f97" y="f90"/>
                  </a:cubicBezTo>
                  <a:cubicBezTo>
                    <a:pt x="f98" y="f99"/>
                    <a:pt x="f100" y="f99"/>
                    <a:pt x="f43" y="f99"/>
                  </a:cubicBezTo>
                  <a:cubicBezTo>
                    <a:pt x="f27" y="f101"/>
                    <a:pt x="f40" y="f77"/>
                    <a:pt x="f40" y="f98"/>
                  </a:cubicBezTo>
                  <a:cubicBezTo>
                    <a:pt x="f40" y="f102"/>
                    <a:pt x="f25" y="f23"/>
                    <a:pt x="f43" y="f23"/>
                  </a:cubicBezTo>
                  <a:cubicBezTo>
                    <a:pt x="f98" y="f23"/>
                    <a:pt x="f103" y="f19"/>
                    <a:pt x="f97" y="f98"/>
                  </a:cubicBezTo>
                  <a:cubicBezTo>
                    <a:pt x="f97" y="f55"/>
                    <a:pt x="f97" y="f103"/>
                    <a:pt x="f103" y="f104"/>
                  </a:cubicBezTo>
                  <a:cubicBezTo>
                    <a:pt x="f54" y="f54"/>
                    <a:pt x="f95" y="f81"/>
                    <a:pt x="f76" y="f92"/>
                  </a:cubicBezTo>
                  <a:cubicBezTo>
                    <a:pt x="f105" y="f10"/>
                    <a:pt x="f105" y="f12"/>
                    <a:pt x="f105" y="f47"/>
                  </a:cubicBezTo>
                  <a:cubicBezTo>
                    <a:pt x="f47" y="f45"/>
                    <a:pt x="f106" y="f107"/>
                    <a:pt x="f94" y="f43"/>
                  </a:cubicBezTo>
                  <a:cubicBezTo>
                    <a:pt x="f87" y="f42"/>
                    <a:pt x="f15" y="f23"/>
                    <a:pt x="f108" y="f25"/>
                  </a:cubicBezTo>
                  <a:cubicBezTo>
                    <a:pt x="f54" y="f25"/>
                    <a:pt x="f109" y="f88"/>
                    <a:pt x="f96" y="f40"/>
                  </a:cubicBezTo>
                  <a:cubicBezTo>
                    <a:pt x="f96" y="f57"/>
                    <a:pt x="f54" y="f38"/>
                    <a:pt x="f70" y="f32"/>
                  </a:cubicBezTo>
                  <a:cubicBezTo>
                    <a:pt x="f15" y="f35"/>
                    <a:pt x="f89" y="f36"/>
                    <a:pt x="f95" y="f38"/>
                  </a:cubicBezTo>
                  <a:cubicBezTo>
                    <a:pt x="f110" y="f31"/>
                    <a:pt x="f95" y="f40"/>
                    <a:pt x="f95" y="f41"/>
                  </a:cubicBezTo>
                  <a:cubicBezTo>
                    <a:pt x="f95" y="f25"/>
                    <a:pt x="f89" y="f42"/>
                    <a:pt x="f81" y="f21"/>
                  </a:cubicBezTo>
                  <a:cubicBezTo>
                    <a:pt x="f52" y="f90"/>
                    <a:pt x="f8" y="f84"/>
                    <a:pt x="f111" y="f13"/>
                  </a:cubicBezTo>
                  <a:cubicBezTo>
                    <a:pt x="f111" y="f13"/>
                    <a:pt x="f112" y="f13"/>
                    <a:pt x="f112" y="f47"/>
                  </a:cubicBezTo>
                  <a:cubicBezTo>
                    <a:pt x="f112" y="f13"/>
                    <a:pt x="f74" y="f13"/>
                    <a:pt x="f74" y="f13"/>
                  </a:cubicBezTo>
                  <a:cubicBezTo>
                    <a:pt x="f74" y="f108"/>
                    <a:pt x="f74" y="f103"/>
                    <a:pt x="f74" y="f29"/>
                  </a:cubicBezTo>
                  <a:cubicBezTo>
                    <a:pt x="f74" y="f86"/>
                    <a:pt x="f111" y="f31"/>
                    <a:pt x="f113" y="f58"/>
                  </a:cubicBezTo>
                  <a:cubicBezTo>
                    <a:pt x="f8" y="f36"/>
                    <a:pt x="f10" y="f79"/>
                    <a:pt x="f105" y="f62"/>
                  </a:cubicBezTo>
                  <a:cubicBezTo>
                    <a:pt x="f111" y="f5"/>
                    <a:pt x="f114" y="f5"/>
                    <a:pt x="f48" y="f62"/>
                  </a:cubicBezTo>
                  <a:cubicBezTo>
                    <a:pt x="f11" y="f60"/>
                    <a:pt x="f11" y="f35"/>
                    <a:pt x="f49" y="f38"/>
                  </a:cubicBezTo>
                  <a:cubicBezTo>
                    <a:pt x="f50" y="f58"/>
                    <a:pt x="f114" y="f31"/>
                    <a:pt x="f114" y="f86"/>
                  </a:cubicBezTo>
                  <a:cubicBezTo>
                    <a:pt x="f114" y="f97"/>
                    <a:pt x="f114" y="f108"/>
                    <a:pt x="f115" y="f47"/>
                  </a:cubicBezTo>
                  <a:cubicBezTo>
                    <a:pt x="f50" y="f13"/>
                    <a:pt x="f50" y="f51"/>
                    <a:pt x="f49" y="f75"/>
                  </a:cubicBezTo>
                  <a:cubicBezTo>
                    <a:pt x="f14" y="f91"/>
                    <a:pt x="f116" y="f101"/>
                    <a:pt x="f117" y="f19"/>
                  </a:cubicBezTo>
                  <a:cubicBezTo>
                    <a:pt x="f44" y="f23"/>
                    <a:pt x="f118" y="f25"/>
                    <a:pt x="f117" y="f88"/>
                  </a:cubicBezTo>
                  <a:cubicBezTo>
                    <a:pt x="f63" y="f57"/>
                    <a:pt x="f119" y="f36"/>
                    <a:pt x="f120" y="f33"/>
                  </a:cubicBezTo>
                  <a:cubicBezTo>
                    <a:pt x="f121" y="f60"/>
                    <a:pt x="f24" y="f68"/>
                    <a:pt x="f26" y="f85"/>
                  </a:cubicBezTo>
                  <a:cubicBezTo>
                    <a:pt x="f122" y="f86"/>
                    <a:pt x="f26" y="f41"/>
                    <a:pt x="f123" y="f25"/>
                  </a:cubicBezTo>
                  <a:cubicBezTo>
                    <a:pt x="f124" y="f23"/>
                    <a:pt x="f125" y="f21"/>
                    <a:pt x="f120" y="f102"/>
                  </a:cubicBezTo>
                  <a:cubicBezTo>
                    <a:pt x="f119" y="f17"/>
                    <a:pt x="f46" y="f84"/>
                    <a:pt x="f11" y="f51"/>
                  </a:cubicBezTo>
                  <a:cubicBezTo>
                    <a:pt x="f11" y="f13"/>
                    <a:pt x="f9" y="f12"/>
                    <a:pt x="f11" y="f8"/>
                  </a:cubicBezTo>
                  <a:cubicBezTo>
                    <a:pt x="f59" y="f13"/>
                    <a:pt x="f16" y="f106"/>
                    <a:pt x="f44" y="f89"/>
                  </a:cubicBezTo>
                  <a:cubicBezTo>
                    <a:pt x="f124" y="f91"/>
                    <a:pt x="f22" y="f96"/>
                    <a:pt x="f34" y="f99"/>
                  </a:cubicBezTo>
                  <a:cubicBezTo>
                    <a:pt x="f122" y="f77"/>
                    <a:pt x="f126" y="f97"/>
                    <a:pt x="f126" y="f98"/>
                  </a:cubicBezTo>
                  <a:cubicBezTo>
                    <a:pt x="f122" y="f43"/>
                    <a:pt x="f30" y="f42"/>
                    <a:pt x="f127" y="f23"/>
                  </a:cubicBezTo>
                  <a:cubicBezTo>
                    <a:pt x="f128" y="f25"/>
                    <a:pt x="f129" y="f19"/>
                    <a:pt x="f130" y="f131"/>
                  </a:cubicBezTo>
                  <a:cubicBezTo>
                    <a:pt x="f130" y="f97"/>
                    <a:pt x="f132" y="f77"/>
                    <a:pt x="f133" y="f77"/>
                  </a:cubicBezTo>
                  <a:cubicBezTo>
                    <a:pt x="f134" y="f77"/>
                    <a:pt x="f135" y="f101"/>
                    <a:pt x="f126" y="f107"/>
                  </a:cubicBezTo>
                  <a:cubicBezTo>
                    <a:pt x="f20" y="f108"/>
                    <a:pt x="f118" y="f110"/>
                    <a:pt x="f46" y="f8"/>
                  </a:cubicBezTo>
                  <a:cubicBezTo>
                    <a:pt x="f59" y="f92"/>
                    <a:pt x="f59" y="f76"/>
                    <a:pt x="f136" y="f93"/>
                  </a:cubicBezTo>
                  <a:cubicBezTo>
                    <a:pt x="f46" y="f93"/>
                    <a:pt x="f116" y="f93"/>
                    <a:pt x="f63" y="f113"/>
                  </a:cubicBezTo>
                  <a:cubicBezTo>
                    <a:pt x="f39" y="f92"/>
                    <a:pt x="f126" y="f12"/>
                    <a:pt x="f128" y="f51"/>
                  </a:cubicBezTo>
                  <a:cubicBezTo>
                    <a:pt x="f132" y="f52"/>
                    <a:pt x="f130" y="f52"/>
                    <a:pt x="f137" y="f110"/>
                  </a:cubicBezTo>
                  <a:cubicBezTo>
                    <a:pt x="f138" y="f94"/>
                    <a:pt x="f139" y="f87"/>
                    <a:pt x="f140" y="f83"/>
                  </a:cubicBezTo>
                  <a:cubicBezTo>
                    <a:pt x="f141" y="f81"/>
                    <a:pt x="f141" y="f53"/>
                    <a:pt x="f142" y="f13"/>
                  </a:cubicBezTo>
                  <a:cubicBezTo>
                    <a:pt x="f140" y="f10"/>
                    <a:pt x="f143" y="f92"/>
                    <a:pt x="f138" y="f78"/>
                  </a:cubicBezTo>
                  <a:cubicBezTo>
                    <a:pt x="f144" y="f12"/>
                    <a:pt x="f129" y="f47"/>
                    <a:pt x="f145" y="f47"/>
                  </a:cubicBezTo>
                  <a:cubicBezTo>
                    <a:pt x="f30" y="f8"/>
                    <a:pt x="f39" y="f76"/>
                    <a:pt x="f65" y="f112"/>
                  </a:cubicBezTo>
                  <a:cubicBezTo>
                    <a:pt x="f65" y="f74"/>
                    <a:pt x="f65" y="f73"/>
                    <a:pt x="f65" y="f73"/>
                  </a:cubicBezTo>
                  <a:cubicBezTo>
                    <a:pt x="f116" y="f72"/>
                    <a:pt x="f116" y="f72"/>
                    <a:pt x="f63" y="f72"/>
                  </a:cubicBezTo>
                  <a:cubicBezTo>
                    <a:pt x="f20" y="f71"/>
                    <a:pt x="f146" y="f115"/>
                    <a:pt x="f147" y="f50"/>
                  </a:cubicBezTo>
                  <a:cubicBezTo>
                    <a:pt x="f148" y="f50"/>
                    <a:pt x="f139" y="f115"/>
                    <a:pt x="f149" y="f71"/>
                  </a:cubicBezTo>
                  <a:cubicBezTo>
                    <a:pt x="f150" y="f73"/>
                    <a:pt x="f151" y="f73"/>
                    <a:pt x="f152" y="f115"/>
                  </a:cubicBezTo>
                  <a:cubicBezTo>
                    <a:pt x="f6" y="f69"/>
                    <a:pt x="f153" y="f14"/>
                    <a:pt x="f154" y="f136"/>
                  </a:cubicBezTo>
                  <a:cubicBezTo>
                    <a:pt x="f155" y="f65"/>
                    <a:pt x="f156" y="f46"/>
                    <a:pt x="f157" y="f14"/>
                  </a:cubicBezTo>
                  <a:cubicBezTo>
                    <a:pt x="f139" y="f11"/>
                    <a:pt x="f143" y="f69"/>
                    <a:pt x="f148" y="f69"/>
                  </a:cubicBezTo>
                  <a:cubicBezTo>
                    <a:pt x="f158" y="f49"/>
                    <a:pt x="f22" y="f50"/>
                    <a:pt x="f63" y="f115"/>
                  </a:cubicBezTo>
                  <a:cubicBezTo>
                    <a:pt x="f65" y="f115"/>
                    <a:pt x="f46" y="f115"/>
                    <a:pt x="f136" y="f50"/>
                  </a:cubicBezTo>
                  <a:cubicBezTo>
                    <a:pt x="f136" y="f50"/>
                    <a:pt x="f56" y="f49"/>
                    <a:pt x="f56" y="f48"/>
                  </a:cubicBezTo>
                  <a:cubicBezTo>
                    <a:pt x="f136" y="f69"/>
                    <a:pt x="f46" y="f9"/>
                    <a:pt x="f116" y="f11"/>
                  </a:cubicBezTo>
                  <a:cubicBezTo>
                    <a:pt x="f39" y="f119"/>
                    <a:pt x="f30" y="f39"/>
                    <a:pt x="f132" y="f34"/>
                  </a:cubicBezTo>
                  <a:cubicBezTo>
                    <a:pt x="f145" y="f122"/>
                    <a:pt x="f144" y="f34"/>
                    <a:pt x="f147" y="f34"/>
                  </a:cubicBezTo>
                  <a:cubicBezTo>
                    <a:pt x="f143" y="f122"/>
                    <a:pt x="f157" y="f122"/>
                    <a:pt x="f140" y="f28"/>
                  </a:cubicBezTo>
                  <a:cubicBezTo>
                    <a:pt x="f156" y="f30"/>
                    <a:pt x="f142" y="f159"/>
                    <a:pt x="f156" y="f127"/>
                  </a:cubicBezTo>
                  <a:cubicBezTo>
                    <a:pt x="f140" y="f128"/>
                    <a:pt x="f160" y="f128"/>
                    <a:pt x="f161" y="f162"/>
                  </a:cubicBezTo>
                  <a:cubicBezTo>
                    <a:pt x="f144" y="f162"/>
                    <a:pt x="f145" y="f158"/>
                    <a:pt x="f132" y="f146"/>
                  </a:cubicBezTo>
                  <a:cubicBezTo>
                    <a:pt x="f132" y="f135"/>
                    <a:pt x="f163" y="f28"/>
                    <a:pt x="f164" y="f122"/>
                  </a:cubicBezTo>
                  <a:cubicBezTo>
                    <a:pt x="f165" y="f37"/>
                    <a:pt x="f125" y="f117"/>
                    <a:pt x="f59" y="f56"/>
                  </a:cubicBezTo>
                  <a:cubicBezTo>
                    <a:pt x="f56" y="f14"/>
                    <a:pt x="f11" y="f11"/>
                    <a:pt x="f69" y="f9"/>
                  </a:cubicBezTo>
                  <a:cubicBezTo>
                    <a:pt x="f69" y="f11"/>
                    <a:pt x="f48" y="f11"/>
                    <a:pt x="f48" y="f14"/>
                  </a:cubicBezTo>
                  <a:cubicBezTo>
                    <a:pt x="f69" y="f56"/>
                    <a:pt x="f9" y="f59"/>
                    <a:pt x="f11" y="f46"/>
                  </a:cubicBezTo>
                  <a:cubicBezTo>
                    <a:pt x="f116" y="f166"/>
                    <a:pt x="f118" y="f34"/>
                    <a:pt x="f37" y="f164"/>
                  </a:cubicBezTo>
                  <a:cubicBezTo>
                    <a:pt x="f123" y="f128"/>
                    <a:pt x="f167" y="f168"/>
                    <a:pt x="f169" y="f168"/>
                  </a:cubicBezTo>
                  <a:cubicBezTo>
                    <a:pt x="f126" y="f132"/>
                    <a:pt x="f135" y="f129"/>
                    <a:pt x="f170" y="f147"/>
                  </a:cubicBezTo>
                  <a:cubicBezTo>
                    <a:pt x="f170" y="f143"/>
                    <a:pt x="f30" y="f171"/>
                    <a:pt x="f34" y="f171"/>
                  </a:cubicBezTo>
                  <a:cubicBezTo>
                    <a:pt x="f24" y="f171"/>
                    <a:pt x="f37" y="f139"/>
                    <a:pt x="f166" y="f160"/>
                  </a:cubicBezTo>
                  <a:cubicBezTo>
                    <a:pt x="f166" y="f143"/>
                    <a:pt x="f125" y="f147"/>
                    <a:pt x="f166" y="f138"/>
                  </a:cubicBezTo>
                  <a:cubicBezTo>
                    <a:pt x="f39" y="f129"/>
                    <a:pt x="f121" y="f132"/>
                    <a:pt x="f166" y="f128"/>
                  </a:cubicBezTo>
                  <a:cubicBezTo>
                    <a:pt x="f61" y="f28"/>
                    <a:pt x="f59" y="f39"/>
                    <a:pt x="f48" y="f16"/>
                  </a:cubicBezTo>
                  <a:cubicBezTo>
                    <a:pt x="f49" y="f63"/>
                    <a:pt x="f50" y="f65"/>
                    <a:pt x="f114" y="f59"/>
                  </a:cubicBezTo>
                  <a:cubicBezTo>
                    <a:pt x="f72" y="f18"/>
                    <a:pt x="f74" y="f169"/>
                    <a:pt x="f113" y="f159"/>
                  </a:cubicBezTo>
                  <a:cubicBezTo>
                    <a:pt x="f92" y="f137"/>
                    <a:pt x="f47" y="f140"/>
                    <a:pt x="f53" y="f6"/>
                  </a:cubicBezTo>
                  <a:cubicBezTo>
                    <a:pt x="f53" y="f172"/>
                    <a:pt x="f106" y="f173"/>
                    <a:pt x="f95" y="f174"/>
                  </a:cubicBezTo>
                  <a:cubicBezTo>
                    <a:pt x="f95" y="f175"/>
                    <a:pt x="f89" y="f7"/>
                    <a:pt x="f83" y="f175"/>
                  </a:cubicBezTo>
                  <a:cubicBezTo>
                    <a:pt x="f94" y="f175"/>
                    <a:pt x="f94" y="f173"/>
                    <a:pt x="f94" y="f2"/>
                  </a:cubicBezTo>
                  <a:cubicBezTo>
                    <a:pt x="f83" y="f176"/>
                    <a:pt x="f89" y="f153"/>
                    <a:pt x="f81" y="f152"/>
                  </a:cubicBezTo>
                  <a:cubicBezTo>
                    <a:pt x="f52" y="f144"/>
                    <a:pt x="f10" y="f34"/>
                    <a:pt x="f111" y="f63"/>
                  </a:cubicBezTo>
                  <a:cubicBezTo>
                    <a:pt x="f111" y="f116"/>
                    <a:pt x="f111" y="f46"/>
                    <a:pt x="f111" y="f56"/>
                  </a:cubicBezTo>
                  <a:cubicBezTo>
                    <a:pt x="f105" y="f63"/>
                    <a:pt x="f10" y="f117"/>
                    <a:pt x="f47" y="f18"/>
                  </a:cubicBezTo>
                  <a:cubicBezTo>
                    <a:pt x="f53" y="f20"/>
                    <a:pt x="f83" y="f126"/>
                    <a:pt x="f91" y="f127"/>
                  </a:cubicBezTo>
                  <a:cubicBezTo>
                    <a:pt x="f70" y="f162"/>
                    <a:pt x="f177" y="f168"/>
                    <a:pt x="f70" y="f137"/>
                  </a:cubicBezTo>
                  <a:cubicBezTo>
                    <a:pt x="f108" y="f144"/>
                    <a:pt x="f54" y="f178"/>
                    <a:pt x="f179" y="f148"/>
                  </a:cubicBezTo>
                  <a:cubicBezTo>
                    <a:pt x="f180" y="f139"/>
                    <a:pt x="f77" y="f148"/>
                    <a:pt x="f104" y="f147"/>
                  </a:cubicBezTo>
                  <a:cubicBezTo>
                    <a:pt x="f103" y="f130"/>
                    <a:pt x="f104" y="f145"/>
                    <a:pt x="f90" y="f168"/>
                  </a:cubicBezTo>
                  <a:cubicBezTo>
                    <a:pt x="f180" y="f163"/>
                    <a:pt x="f96" y="f162"/>
                    <a:pt x="f179" y="f158"/>
                  </a:cubicBezTo>
                  <a:cubicBezTo>
                    <a:pt x="f45" y="f165"/>
                    <a:pt x="f106" y="f125"/>
                    <a:pt x="f10" y="f46"/>
                  </a:cubicBezTo>
                  <a:cubicBezTo>
                    <a:pt x="f8" y="f136"/>
                    <a:pt x="f92" y="f14"/>
                    <a:pt x="f92" y="f11"/>
                  </a:cubicBezTo>
                  <a:cubicBezTo>
                    <a:pt x="f92" y="f11"/>
                    <a:pt x="f92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3" name="Freeform 8">
              <a:extLst>
                <a:ext uri="{FF2B5EF4-FFF2-40B4-BE49-F238E27FC236}">
                  <a16:creationId xmlns:a16="http://schemas.microsoft.com/office/drawing/2014/main" id="{2595EAD1-72BA-1761-D865-5E5CEDBC256E}"/>
                </a:ext>
              </a:extLst>
            </p:cNvPr>
            <p:cNvSpPr/>
            <p:nvPr/>
          </p:nvSpPr>
          <p:spPr>
            <a:xfrm>
              <a:off x="433809" y="4739399"/>
              <a:ext cx="418209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4"/>
                <a:gd name="f8" fmla="val 99"/>
                <a:gd name="f9" fmla="val 96"/>
                <a:gd name="f10" fmla="val 101"/>
                <a:gd name="f11" fmla="val 97"/>
                <a:gd name="f12" fmla="val 102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66"/>
                <a:gd name="f34" fmla="val 128"/>
                <a:gd name="f35" fmla="val 165"/>
                <a:gd name="f36" fmla="val 164"/>
                <a:gd name="f37" fmla="val 119"/>
                <a:gd name="f38" fmla="val 161"/>
                <a:gd name="f39" fmla="val 156"/>
                <a:gd name="f40" fmla="val 153"/>
                <a:gd name="f41" fmla="val 110"/>
                <a:gd name="f42" fmla="val 117"/>
                <a:gd name="f43" fmla="val 103"/>
                <a:gd name="f44" fmla="val 94"/>
                <a:gd name="f45" fmla="val 93"/>
                <a:gd name="f46" fmla="val 92"/>
                <a:gd name="f47" fmla="val 105"/>
                <a:gd name="f48" fmla="val 107"/>
                <a:gd name="f49" fmla="val 108"/>
                <a:gd name="f50" fmla="val 140"/>
                <a:gd name="f51" fmla="val 158"/>
                <a:gd name="f52" fmla="val 160"/>
                <a:gd name="f53" fmla="val 170"/>
                <a:gd name="f54" fmla="val 173"/>
                <a:gd name="f55" fmla="val 177"/>
                <a:gd name="f56" fmla="val 175"/>
                <a:gd name="f57" fmla="val 172"/>
                <a:gd name="f58" fmla="val 167"/>
                <a:gd name="f59" fmla="val 95"/>
                <a:gd name="f60" fmla="val 162"/>
                <a:gd name="f61" fmla="val 123"/>
                <a:gd name="f62" fmla="val 89"/>
                <a:gd name="f63" fmla="val 88"/>
                <a:gd name="f64" fmla="val 87"/>
                <a:gd name="f65" fmla="val 86"/>
                <a:gd name="f66" fmla="val 81"/>
                <a:gd name="f67" fmla="val 136"/>
                <a:gd name="f68" fmla="val 77"/>
                <a:gd name="f69" fmla="val 73"/>
                <a:gd name="f70" fmla="val 72"/>
                <a:gd name="f71" fmla="val 74"/>
                <a:gd name="f72" fmla="val 76"/>
                <a:gd name="f73" fmla="val 168"/>
                <a:gd name="f74" fmla="val 171"/>
                <a:gd name="f75" fmla="val 70"/>
                <a:gd name="f76" fmla="val 65"/>
                <a:gd name="f77" fmla="val 63"/>
                <a:gd name="f78" fmla="val 58"/>
                <a:gd name="f79" fmla="val 157"/>
                <a:gd name="f80" fmla="val 61"/>
                <a:gd name="f81" fmla="val 64"/>
                <a:gd name="f82" fmla="val 154"/>
                <a:gd name="f83" fmla="val 69"/>
                <a:gd name="f84" fmla="val 146"/>
                <a:gd name="f85" fmla="val 71"/>
                <a:gd name="f86" fmla="val 75"/>
                <a:gd name="f87" fmla="val 120"/>
                <a:gd name="f88" fmla="val 79"/>
                <a:gd name="f89" fmla="val 83"/>
                <a:gd name="f90" fmla="val 116"/>
                <a:gd name="f91" fmla="val 66"/>
                <a:gd name="f92" fmla="val 127"/>
                <a:gd name="f93" fmla="val 55"/>
                <a:gd name="f94" fmla="val 44"/>
                <a:gd name="f95" fmla="val 141"/>
                <a:gd name="f96" fmla="val 42"/>
                <a:gd name="f97" fmla="val 144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39"/>
                <a:gd name="f104" fmla="val 30"/>
                <a:gd name="f105" fmla="val 37"/>
                <a:gd name="f106" fmla="val 39"/>
                <a:gd name="f107" fmla="val 138"/>
                <a:gd name="f108" fmla="val 40"/>
                <a:gd name="f109" fmla="val 125"/>
                <a:gd name="f110" fmla="val 53"/>
                <a:gd name="f111" fmla="val 111"/>
                <a:gd name="f112" fmla="val 60"/>
                <a:gd name="f113" fmla="val 109"/>
                <a:gd name="f114" fmla="val 46"/>
                <a:gd name="f115" fmla="val 115"/>
                <a:gd name="f116" fmla="val 31"/>
                <a:gd name="f117" fmla="val 28"/>
                <a:gd name="f118" fmla="val 26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2"/>
                <a:gd name="f129" fmla="val 29"/>
                <a:gd name="f130" fmla="val 100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0"/>
                <a:gd name="f139" fmla="val 8"/>
                <a:gd name="f140" fmla="val 84"/>
                <a:gd name="f141" fmla="val 85"/>
                <a:gd name="f142" fmla="val 38"/>
                <a:gd name="f143" fmla="val 57"/>
                <a:gd name="f144" fmla="val 68"/>
                <a:gd name="f145" fmla="val 67"/>
                <a:gd name="f146" fmla="val 11"/>
                <a:gd name="f147" fmla="val 10"/>
                <a:gd name="f148" fmla="val 51"/>
                <a:gd name="f149" fmla="val 15"/>
                <a:gd name="f150" fmla="val 49"/>
                <a:gd name="f151" fmla="val 45"/>
                <a:gd name="f152" fmla="val 78"/>
                <a:gd name="f153" fmla="val 50"/>
                <a:gd name="f154" fmla="val 48"/>
                <a:gd name="f155" fmla="val 47"/>
                <a:gd name="f156" fmla="val 34"/>
                <a:gd name="f157" fmla="val 82"/>
                <a:gd name="f158" fmla="val 59"/>
                <a:gd name="f159" fmla="val 25"/>
                <a:gd name="f160" fmla="val 62"/>
                <a:gd name="f161" fmla="val 6"/>
                <a:gd name="f162" fmla="val 3"/>
                <a:gd name="f163" fmla="val 1"/>
                <a:gd name="f164" fmla="val 129"/>
                <a:gd name="f165" fmla="val 143"/>
                <a:gd name="f166" fmla="val 142"/>
                <a:gd name="f167" fmla="val 137"/>
                <a:gd name="f168" fmla="val 33"/>
                <a:gd name="f169" fmla="val 54"/>
                <a:gd name="f170" fmla="val 145"/>
                <a:gd name="f171" fmla="val 52"/>
                <a:gd name="f172" fmla="val 148"/>
                <a:gd name="f173" fmla="val 179"/>
                <a:gd name="f174" fmla="val 181"/>
                <a:gd name="f175" fmla="val 182"/>
                <a:gd name="f176" fmla="val 183"/>
                <a:gd name="f177" fmla="val 114"/>
                <a:gd name="f178" fmla="val 176"/>
                <a:gd name="f179" fmla="val 174"/>
                <a:gd name="f180" fmla="val 130"/>
                <a:gd name="f181" fmla="+- 0 0 -90"/>
                <a:gd name="f182" fmla="*/ f3 1 178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4"/>
                <a:gd name="f193" fmla="*/ 147 f189 1"/>
                <a:gd name="f194" fmla="*/ 121 f188 1"/>
                <a:gd name="f195" fmla="*/ 165 f189 1"/>
                <a:gd name="f196" fmla="*/ 124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3 f188 1"/>
                <a:gd name="f207" fmla="*/ 170 f189 1"/>
                <a:gd name="f208" fmla="*/ 63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7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15 f188 1"/>
                <a:gd name="f231" fmla="*/ 80 f189 1"/>
                <a:gd name="f232" fmla="*/ 72 f188 1"/>
                <a:gd name="f233" fmla="*/ 49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2 f189 1"/>
                <a:gd name="f241" fmla="*/ 74 f189 1"/>
                <a:gd name="f242" fmla="*/ 85 f188 1"/>
                <a:gd name="f243" fmla="*/ 24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73 f189 1"/>
                <a:gd name="f250" fmla="*/ 97 f188 1"/>
                <a:gd name="f251" fmla="*/ 15 f189 1"/>
                <a:gd name="f252" fmla="*/ 131 f188 1"/>
                <a:gd name="f253" fmla="*/ 31 f189 1"/>
                <a:gd name="f254" fmla="*/ 137 f188 1"/>
                <a:gd name="f255" fmla="*/ 82 f189 1"/>
                <a:gd name="f256" fmla="*/ 58 f189 1"/>
                <a:gd name="f257" fmla="*/ 141 f188 1"/>
                <a:gd name="f258" fmla="*/ 161 f188 1"/>
                <a:gd name="f259" fmla="*/ 62 f189 1"/>
                <a:gd name="f260" fmla="*/ 143 f188 1"/>
                <a:gd name="f261" fmla="*/ 95 f189 1"/>
                <a:gd name="f262" fmla="*/ 136 f188 1"/>
                <a:gd name="f263" fmla="*/ 114 f189 1"/>
                <a:gd name="f264" fmla="*/ 183 f188 1"/>
                <a:gd name="f265" fmla="*/ 94 f189 1"/>
                <a:gd name="f266" fmla="*/ 105 f188 1"/>
                <a:gd name="f267" fmla="*/ 120 f189 1"/>
                <a:gd name="f268" fmla="*/ 138 f188 1"/>
                <a:gd name="f269" fmla="*/ 137 f189 1"/>
                <a:gd name="f270" fmla="*/ 153 f188 1"/>
                <a:gd name="f271" fmla="*/ 100 f189 1"/>
                <a:gd name="f272" fmla="*/ 102 f188 1"/>
                <a:gd name="f273" fmla="+- f190 0 f1"/>
                <a:gd name="f274" fmla="*/ f193 1 178"/>
                <a:gd name="f275" fmla="*/ f194 1 184"/>
                <a:gd name="f276" fmla="*/ f195 1 178"/>
                <a:gd name="f277" fmla="*/ f196 1 184"/>
                <a:gd name="f278" fmla="*/ f197 1 178"/>
                <a:gd name="f279" fmla="*/ f198 1 184"/>
                <a:gd name="f280" fmla="*/ f199 1 178"/>
                <a:gd name="f281" fmla="*/ f200 1 184"/>
                <a:gd name="f282" fmla="*/ f201 1 178"/>
                <a:gd name="f283" fmla="*/ f202 1 184"/>
                <a:gd name="f284" fmla="*/ f203 1 178"/>
                <a:gd name="f285" fmla="*/ f204 1 184"/>
                <a:gd name="f286" fmla="*/ f205 1 178"/>
                <a:gd name="f287" fmla="*/ f206 1 184"/>
                <a:gd name="f288" fmla="*/ f207 1 178"/>
                <a:gd name="f289" fmla="*/ f208 1 184"/>
                <a:gd name="f290" fmla="*/ f209 1 178"/>
                <a:gd name="f291" fmla="*/ f210 1 184"/>
                <a:gd name="f292" fmla="*/ f211 1 178"/>
                <a:gd name="f293" fmla="*/ f212 1 184"/>
                <a:gd name="f294" fmla="*/ f213 1 184"/>
                <a:gd name="f295" fmla="*/ f214 1 178"/>
                <a:gd name="f296" fmla="*/ f215 1 184"/>
                <a:gd name="f297" fmla="*/ f216 1 178"/>
                <a:gd name="f298" fmla="*/ f217 1 184"/>
                <a:gd name="f299" fmla="*/ f218 1 178"/>
                <a:gd name="f300" fmla="*/ f219 1 184"/>
                <a:gd name="f301" fmla="*/ f220 1 178"/>
                <a:gd name="f302" fmla="*/ f221 1 184"/>
                <a:gd name="f303" fmla="*/ f222 1 178"/>
                <a:gd name="f304" fmla="*/ f223 1 178"/>
                <a:gd name="f305" fmla="*/ f224 1 184"/>
                <a:gd name="f306" fmla="*/ f225 1 178"/>
                <a:gd name="f307" fmla="*/ f226 1 184"/>
                <a:gd name="f308" fmla="*/ f227 1 178"/>
                <a:gd name="f309" fmla="*/ f228 1 184"/>
                <a:gd name="f310" fmla="*/ f229 1 178"/>
                <a:gd name="f311" fmla="*/ f230 1 184"/>
                <a:gd name="f312" fmla="*/ f231 1 178"/>
                <a:gd name="f313" fmla="*/ f232 1 184"/>
                <a:gd name="f314" fmla="*/ f233 1 178"/>
                <a:gd name="f315" fmla="*/ f234 1 184"/>
                <a:gd name="f316" fmla="*/ f235 1 178"/>
                <a:gd name="f317" fmla="*/ f236 1 184"/>
                <a:gd name="f318" fmla="*/ f237 1 178"/>
                <a:gd name="f319" fmla="*/ f238 1 184"/>
                <a:gd name="f320" fmla="*/ f239 1 178"/>
                <a:gd name="f321" fmla="*/ f240 1 178"/>
                <a:gd name="f322" fmla="*/ f241 1 178"/>
                <a:gd name="f323" fmla="*/ f242 1 184"/>
                <a:gd name="f324" fmla="*/ f243 1 178"/>
                <a:gd name="f325" fmla="*/ f244 1 184"/>
                <a:gd name="f326" fmla="*/ f245 1 178"/>
                <a:gd name="f327" fmla="*/ f246 1 184"/>
                <a:gd name="f328" fmla="*/ f247 1 178"/>
                <a:gd name="f329" fmla="*/ f248 1 184"/>
                <a:gd name="f330" fmla="*/ f249 1 178"/>
                <a:gd name="f331" fmla="*/ f250 1 184"/>
                <a:gd name="f332" fmla="*/ f251 1 178"/>
                <a:gd name="f333" fmla="*/ f252 1 184"/>
                <a:gd name="f334" fmla="*/ f253 1 178"/>
                <a:gd name="f335" fmla="*/ f254 1 184"/>
                <a:gd name="f336" fmla="*/ f255 1 178"/>
                <a:gd name="f337" fmla="*/ f256 1 178"/>
                <a:gd name="f338" fmla="*/ f257 1 184"/>
                <a:gd name="f339" fmla="*/ f258 1 184"/>
                <a:gd name="f340" fmla="*/ f259 1 178"/>
                <a:gd name="f341" fmla="*/ f260 1 184"/>
                <a:gd name="f342" fmla="*/ f261 1 178"/>
                <a:gd name="f343" fmla="*/ f262 1 184"/>
                <a:gd name="f344" fmla="*/ f263 1 178"/>
                <a:gd name="f345" fmla="*/ f264 1 184"/>
                <a:gd name="f346" fmla="*/ f265 1 178"/>
                <a:gd name="f347" fmla="*/ f266 1 184"/>
                <a:gd name="f348" fmla="*/ f267 1 178"/>
                <a:gd name="f349" fmla="*/ f268 1 184"/>
                <a:gd name="f350" fmla="*/ f269 1 178"/>
                <a:gd name="f351" fmla="*/ f270 1 184"/>
                <a:gd name="f352" fmla="*/ f271 1 178"/>
                <a:gd name="f353" fmla="*/ f272 1 184"/>
                <a:gd name="f354" fmla="*/ 0 1 f191"/>
                <a:gd name="f355" fmla="*/ f185 1 f191"/>
                <a:gd name="f356" fmla="*/ 0 1 f192"/>
                <a:gd name="f357" fmla="*/ f186 1 f192"/>
                <a:gd name="f358" fmla="*/ f274 1 f191"/>
                <a:gd name="f359" fmla="*/ f275 1 f192"/>
                <a:gd name="f360" fmla="*/ f276 1 f191"/>
                <a:gd name="f361" fmla="*/ f277 1 f192"/>
                <a:gd name="f362" fmla="*/ f278 1 f191"/>
                <a:gd name="f363" fmla="*/ f279 1 f192"/>
                <a:gd name="f364" fmla="*/ f280 1 f191"/>
                <a:gd name="f365" fmla="*/ f281 1 f192"/>
                <a:gd name="f366" fmla="*/ f282 1 f191"/>
                <a:gd name="f367" fmla="*/ f283 1 f192"/>
                <a:gd name="f368" fmla="*/ f284 1 f191"/>
                <a:gd name="f369" fmla="*/ f285 1 f192"/>
                <a:gd name="f370" fmla="*/ f286 1 f191"/>
                <a:gd name="f371" fmla="*/ f287 1 f192"/>
                <a:gd name="f372" fmla="*/ f288 1 f191"/>
                <a:gd name="f373" fmla="*/ f289 1 f192"/>
                <a:gd name="f374" fmla="*/ f290 1 f191"/>
                <a:gd name="f375" fmla="*/ f291 1 f192"/>
                <a:gd name="f376" fmla="*/ f292 1 f191"/>
                <a:gd name="f377" fmla="*/ f293 1 f192"/>
                <a:gd name="f378" fmla="*/ f294 1 f192"/>
                <a:gd name="f379" fmla="*/ f295 1 f191"/>
                <a:gd name="f380" fmla="*/ f296 1 f192"/>
                <a:gd name="f381" fmla="*/ f297 1 f191"/>
                <a:gd name="f382" fmla="*/ f298 1 f192"/>
                <a:gd name="f383" fmla="*/ f299 1 f191"/>
                <a:gd name="f384" fmla="*/ f300 1 f192"/>
                <a:gd name="f385" fmla="*/ f301 1 f191"/>
                <a:gd name="f386" fmla="*/ f302 1 f192"/>
                <a:gd name="f387" fmla="*/ f303 1 f191"/>
                <a:gd name="f388" fmla="*/ f304 1 f191"/>
                <a:gd name="f389" fmla="*/ f305 1 f192"/>
                <a:gd name="f390" fmla="*/ f306 1 f191"/>
                <a:gd name="f391" fmla="*/ f307 1 f192"/>
                <a:gd name="f392" fmla="*/ f308 1 f191"/>
                <a:gd name="f393" fmla="*/ f309 1 f192"/>
                <a:gd name="f394" fmla="*/ f310 1 f191"/>
                <a:gd name="f395" fmla="*/ f311 1 f192"/>
                <a:gd name="f396" fmla="*/ f312 1 f191"/>
                <a:gd name="f397" fmla="*/ f313 1 f192"/>
                <a:gd name="f398" fmla="*/ f314 1 f191"/>
                <a:gd name="f399" fmla="*/ f315 1 f192"/>
                <a:gd name="f400" fmla="*/ f316 1 f191"/>
                <a:gd name="f401" fmla="*/ f317 1 f192"/>
                <a:gd name="f402" fmla="*/ f318 1 f191"/>
                <a:gd name="f403" fmla="*/ f319 1 f192"/>
                <a:gd name="f404" fmla="*/ f320 1 f191"/>
                <a:gd name="f405" fmla="*/ f321 1 f191"/>
                <a:gd name="f406" fmla="*/ f322 1 f191"/>
                <a:gd name="f407" fmla="*/ f323 1 f192"/>
                <a:gd name="f408" fmla="*/ f324 1 f191"/>
                <a:gd name="f409" fmla="*/ f325 1 f192"/>
                <a:gd name="f410" fmla="*/ f326 1 f191"/>
                <a:gd name="f411" fmla="*/ f327 1 f192"/>
                <a:gd name="f412" fmla="*/ f328 1 f191"/>
                <a:gd name="f413" fmla="*/ f329 1 f192"/>
                <a:gd name="f414" fmla="*/ f330 1 f191"/>
                <a:gd name="f415" fmla="*/ f331 1 f192"/>
                <a:gd name="f416" fmla="*/ f332 1 f191"/>
                <a:gd name="f417" fmla="*/ f333 1 f192"/>
                <a:gd name="f418" fmla="*/ f334 1 f191"/>
                <a:gd name="f419" fmla="*/ f335 1 f192"/>
                <a:gd name="f420" fmla="*/ f336 1 f191"/>
                <a:gd name="f421" fmla="*/ f337 1 f191"/>
                <a:gd name="f422" fmla="*/ f338 1 f192"/>
                <a:gd name="f423" fmla="*/ f339 1 f192"/>
                <a:gd name="f424" fmla="*/ f340 1 f191"/>
                <a:gd name="f425" fmla="*/ f341 1 f192"/>
                <a:gd name="f426" fmla="*/ f342 1 f191"/>
                <a:gd name="f427" fmla="*/ f343 1 f192"/>
                <a:gd name="f428" fmla="*/ f344 1 f191"/>
                <a:gd name="f429" fmla="*/ f345 1 f192"/>
                <a:gd name="f430" fmla="*/ f346 1 f191"/>
                <a:gd name="f431" fmla="*/ f347 1 f192"/>
                <a:gd name="f432" fmla="*/ f348 1 f191"/>
                <a:gd name="f433" fmla="*/ f349 1 f192"/>
                <a:gd name="f434" fmla="*/ f350 1 f191"/>
                <a:gd name="f435" fmla="*/ f351 1 f192"/>
                <a:gd name="f436" fmla="*/ f352 1 f191"/>
                <a:gd name="f437" fmla="*/ f353 1 f192"/>
                <a:gd name="f438" fmla="*/ f354 f182 1"/>
                <a:gd name="f439" fmla="*/ f355 f182 1"/>
                <a:gd name="f440" fmla="*/ f357 f183 1"/>
                <a:gd name="f441" fmla="*/ f356 f183 1"/>
                <a:gd name="f442" fmla="*/ f358 f182 1"/>
                <a:gd name="f443" fmla="*/ f359 f183 1"/>
                <a:gd name="f444" fmla="*/ f360 f182 1"/>
                <a:gd name="f445" fmla="*/ f361 f183 1"/>
                <a:gd name="f446" fmla="*/ f362 f182 1"/>
                <a:gd name="f447" fmla="*/ f363 f183 1"/>
                <a:gd name="f448" fmla="*/ f364 f182 1"/>
                <a:gd name="f449" fmla="*/ f365 f183 1"/>
                <a:gd name="f450" fmla="*/ f366 f182 1"/>
                <a:gd name="f451" fmla="*/ f367 f183 1"/>
                <a:gd name="f452" fmla="*/ f368 f182 1"/>
                <a:gd name="f453" fmla="*/ f369 f183 1"/>
                <a:gd name="f454" fmla="*/ f370 f182 1"/>
                <a:gd name="f455" fmla="*/ f371 f183 1"/>
                <a:gd name="f456" fmla="*/ f372 f182 1"/>
                <a:gd name="f457" fmla="*/ f373 f183 1"/>
                <a:gd name="f458" fmla="*/ f374 f182 1"/>
                <a:gd name="f459" fmla="*/ f375 f183 1"/>
                <a:gd name="f460" fmla="*/ f376 f182 1"/>
                <a:gd name="f461" fmla="*/ f377 f183 1"/>
                <a:gd name="f462" fmla="*/ f378 f183 1"/>
                <a:gd name="f463" fmla="*/ f379 f182 1"/>
                <a:gd name="f464" fmla="*/ f380 f183 1"/>
                <a:gd name="f465" fmla="*/ f381 f182 1"/>
                <a:gd name="f466" fmla="*/ f382 f183 1"/>
                <a:gd name="f467" fmla="*/ f383 f182 1"/>
                <a:gd name="f468" fmla="*/ f384 f183 1"/>
                <a:gd name="f469" fmla="*/ f385 f182 1"/>
                <a:gd name="f470" fmla="*/ f386 f183 1"/>
                <a:gd name="f471" fmla="*/ f387 f182 1"/>
                <a:gd name="f472" fmla="*/ f388 f182 1"/>
                <a:gd name="f473" fmla="*/ f389 f183 1"/>
                <a:gd name="f474" fmla="*/ f390 f182 1"/>
                <a:gd name="f475" fmla="*/ f391 f183 1"/>
                <a:gd name="f476" fmla="*/ f392 f182 1"/>
                <a:gd name="f477" fmla="*/ f393 f183 1"/>
                <a:gd name="f478" fmla="*/ f394 f182 1"/>
                <a:gd name="f479" fmla="*/ f395 f183 1"/>
                <a:gd name="f480" fmla="*/ f396 f182 1"/>
                <a:gd name="f481" fmla="*/ f397 f183 1"/>
                <a:gd name="f482" fmla="*/ f398 f182 1"/>
                <a:gd name="f483" fmla="*/ f399 f183 1"/>
                <a:gd name="f484" fmla="*/ f400 f182 1"/>
                <a:gd name="f485" fmla="*/ f401 f183 1"/>
                <a:gd name="f486" fmla="*/ f402 f182 1"/>
                <a:gd name="f487" fmla="*/ f403 f183 1"/>
                <a:gd name="f488" fmla="*/ f404 f182 1"/>
                <a:gd name="f489" fmla="*/ f405 f182 1"/>
                <a:gd name="f490" fmla="*/ f406 f182 1"/>
                <a:gd name="f491" fmla="*/ f407 f183 1"/>
                <a:gd name="f492" fmla="*/ f408 f182 1"/>
                <a:gd name="f493" fmla="*/ f409 f183 1"/>
                <a:gd name="f494" fmla="*/ f410 f182 1"/>
                <a:gd name="f495" fmla="*/ f411 f183 1"/>
                <a:gd name="f496" fmla="*/ f412 f182 1"/>
                <a:gd name="f497" fmla="*/ f413 f183 1"/>
                <a:gd name="f498" fmla="*/ f414 f182 1"/>
                <a:gd name="f499" fmla="*/ f415 f183 1"/>
                <a:gd name="f500" fmla="*/ f416 f182 1"/>
                <a:gd name="f501" fmla="*/ f417 f183 1"/>
                <a:gd name="f502" fmla="*/ f418 f182 1"/>
                <a:gd name="f503" fmla="*/ f419 f183 1"/>
                <a:gd name="f504" fmla="*/ f420 f182 1"/>
                <a:gd name="f505" fmla="*/ f421 f182 1"/>
                <a:gd name="f506" fmla="*/ f422 f183 1"/>
                <a:gd name="f507" fmla="*/ f423 f183 1"/>
                <a:gd name="f508" fmla="*/ f424 f182 1"/>
                <a:gd name="f509" fmla="*/ f425 f183 1"/>
                <a:gd name="f510" fmla="*/ f426 f182 1"/>
                <a:gd name="f511" fmla="*/ f427 f183 1"/>
                <a:gd name="f512" fmla="*/ f428 f182 1"/>
                <a:gd name="f513" fmla="*/ f429 f183 1"/>
                <a:gd name="f514" fmla="*/ f430 f182 1"/>
                <a:gd name="f515" fmla="*/ f431 f183 1"/>
                <a:gd name="f516" fmla="*/ f432 f182 1"/>
                <a:gd name="f517" fmla="*/ f433 f183 1"/>
                <a:gd name="f518" fmla="*/ f434 f182 1"/>
                <a:gd name="f519" fmla="*/ f435 f183 1"/>
                <a:gd name="f520" fmla="*/ f436 f182 1"/>
                <a:gd name="f521" fmla="*/ f437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2" y="f443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48" y="f462"/>
                </a:cxn>
                <a:cxn ang="f273">
                  <a:pos x="f463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55"/>
                </a:cxn>
                <a:cxn ang="f273">
                  <a:pos x="f472" y="f473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1"/>
                </a:cxn>
                <a:cxn ang="f273">
                  <a:pos x="f489" y="f455"/>
                </a:cxn>
                <a:cxn ang="f273">
                  <a:pos x="f490" y="f491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451"/>
                </a:cxn>
                <a:cxn ang="f273">
                  <a:pos x="f505" y="f506"/>
                </a:cxn>
                <a:cxn ang="f273">
                  <a:pos x="f482" y="f507"/>
                </a:cxn>
                <a:cxn ang="f273">
                  <a:pos x="f508" y="f509"/>
                </a:cxn>
                <a:cxn ang="f273">
                  <a:pos x="f510" y="f511"/>
                </a:cxn>
                <a:cxn ang="f273">
                  <a:pos x="f512" y="f513"/>
                </a:cxn>
                <a:cxn ang="f273">
                  <a:pos x="f514" y="f515"/>
                </a:cxn>
                <a:cxn ang="f273">
                  <a:pos x="f516" y="f517"/>
                </a:cxn>
                <a:cxn ang="f273">
                  <a:pos x="f518" y="f519"/>
                </a:cxn>
                <a:cxn ang="f273">
                  <a:pos x="f520" y="f521"/>
                </a:cxn>
              </a:cxnLst>
              <a:rect l="f438" t="f441" r="f439" b="f440"/>
              <a:pathLst>
                <a:path w="178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15"/>
                    <a:pt x="f39" y="f37"/>
                  </a:cubicBezTo>
                  <a:cubicBezTo>
                    <a:pt x="f40" y="f37"/>
                    <a:pt x="f21" y="f37"/>
                    <a:pt x="f19" y="f15"/>
                  </a:cubicBezTo>
                  <a:cubicBezTo>
                    <a:pt x="f30" y="f41"/>
                    <a:pt x="f42" y="f12"/>
                    <a:pt x="f43" y="f44"/>
                  </a:cubicBezTo>
                  <a:cubicBezTo>
                    <a:pt x="f43" y="f44"/>
                    <a:pt x="f43" y="f45"/>
                    <a:pt x="f43" y="f46"/>
                  </a:cubicBezTo>
                  <a:cubicBezTo>
                    <a:pt x="f47" y="f46"/>
                    <a:pt x="f48" y="f46"/>
                    <a:pt x="f49" y="f46"/>
                  </a:cubicBezTo>
                  <a:cubicBezTo>
                    <a:pt x="f24" y="f44"/>
                    <a:pt x="f50" y="f11"/>
                    <a:pt x="f39" y="f8"/>
                  </a:cubicBezTo>
                  <a:cubicBezTo>
                    <a:pt x="f51" y="f8"/>
                    <a:pt x="f52" y="f10"/>
                    <a:pt x="f38" y="f12"/>
                  </a:cubicBezTo>
                  <a:cubicBezTo>
                    <a:pt x="f36" y="f16"/>
                    <a:pt x="f53" y="f49"/>
                    <a:pt x="f54" y="f47"/>
                  </a:cubicBezTo>
                  <a:cubicBezTo>
                    <a:pt x="f55" y="f43"/>
                    <a:pt x="f6" y="f8"/>
                    <a:pt x="f56" y="f9"/>
                  </a:cubicBezTo>
                  <a:cubicBezTo>
                    <a:pt x="f57" y="f46"/>
                    <a:pt x="f58" y="f46"/>
                    <a:pt x="f32" y="f59"/>
                  </a:cubicBezTo>
                  <a:cubicBezTo>
                    <a:pt x="f60" y="f9"/>
                    <a:pt x="f31" y="f11"/>
                    <a:pt x="f51" y="f9"/>
                  </a:cubicBezTo>
                  <a:cubicBezTo>
                    <a:pt x="f50" y="f44"/>
                    <a:pt x="f61" y="f46"/>
                    <a:pt x="f47" y="f62"/>
                  </a:cubicBezTo>
                  <a:cubicBezTo>
                    <a:pt x="f13" y="f62"/>
                    <a:pt x="f13" y="f62"/>
                    <a:pt x="f12" y="f63"/>
                  </a:cubicBezTo>
                  <a:cubicBezTo>
                    <a:pt x="f47" y="f64"/>
                    <a:pt x="f16" y="f65"/>
                    <a:pt x="f49" y="f65"/>
                  </a:cubicBezTo>
                  <a:cubicBezTo>
                    <a:pt x="f22" y="f66"/>
                    <a:pt x="f67" y="f68"/>
                    <a:pt x="f25" y="f69"/>
                  </a:cubicBezTo>
                  <a:cubicBezTo>
                    <a:pt x="f40" y="f70"/>
                    <a:pt x="f39" y="f69"/>
                    <a:pt x="f31" y="f71"/>
                  </a:cubicBezTo>
                  <a:cubicBezTo>
                    <a:pt x="f32" y="f72"/>
                    <a:pt x="f73" y="f68"/>
                    <a:pt x="f74" y="f69"/>
                  </a:cubicBezTo>
                  <a:cubicBezTo>
                    <a:pt x="f57" y="f75"/>
                    <a:pt x="f57" y="f76"/>
                    <a:pt x="f53" y="f77"/>
                  </a:cubicBezTo>
                  <a:cubicBezTo>
                    <a:pt x="f58" y="f78"/>
                    <a:pt x="f60" y="f78"/>
                    <a:pt x="f79" y="f80"/>
                  </a:cubicBezTo>
                  <a:cubicBezTo>
                    <a:pt x="f39" y="f80"/>
                    <a:pt x="f29" y="f77"/>
                    <a:pt x="f29" y="f81"/>
                  </a:cubicBezTo>
                  <a:cubicBezTo>
                    <a:pt x="f82" y="f83"/>
                    <a:pt x="f23" y="f75"/>
                    <a:pt x="f84" y="f85"/>
                  </a:cubicBezTo>
                  <a:cubicBezTo>
                    <a:pt x="f17" y="f86"/>
                    <a:pt x="f87" y="f88"/>
                    <a:pt x="f48" y="f89"/>
                  </a:cubicBezTo>
                  <a:cubicBezTo>
                    <a:pt x="f47" y="f89"/>
                    <a:pt x="f43" y="f89"/>
                    <a:pt x="f10" y="f89"/>
                  </a:cubicBezTo>
                  <a:cubicBezTo>
                    <a:pt x="f12" y="f66"/>
                    <a:pt x="f12" y="f88"/>
                    <a:pt x="f13" y="f68"/>
                  </a:cubicBezTo>
                  <a:cubicBezTo>
                    <a:pt x="f90" y="f91"/>
                    <a:pt x="f92" y="f93"/>
                    <a:pt x="f50" y="f94"/>
                  </a:cubicBezTo>
                  <a:cubicBezTo>
                    <a:pt x="f95" y="f96"/>
                    <a:pt x="f97" y="f96"/>
                    <a:pt x="f84" y="f96"/>
                  </a:cubicBezTo>
                  <a:cubicBezTo>
                    <a:pt x="f27" y="f98"/>
                    <a:pt x="f39" y="f99"/>
                    <a:pt x="f39" y="f100"/>
                  </a:cubicBezTo>
                  <a:cubicBezTo>
                    <a:pt x="f39" y="f101"/>
                    <a:pt x="f25" y="f102"/>
                    <a:pt x="f84" y="f102"/>
                  </a:cubicBezTo>
                  <a:cubicBezTo>
                    <a:pt x="f95" y="f102"/>
                    <a:pt x="f103" y="f104"/>
                    <a:pt x="f103" y="f100"/>
                  </a:cubicBezTo>
                  <a:cubicBezTo>
                    <a:pt x="f103" y="f105"/>
                    <a:pt x="f103" y="f106"/>
                    <a:pt x="f107" y="f108"/>
                  </a:cubicBezTo>
                  <a:cubicBezTo>
                    <a:pt x="f109" y="f110"/>
                    <a:pt x="f111" y="f76"/>
                    <a:pt x="f9" y="f88"/>
                  </a:cubicBezTo>
                  <a:cubicBezTo>
                    <a:pt x="f11" y="f68"/>
                    <a:pt x="f11" y="f86"/>
                    <a:pt x="f11" y="f71"/>
                  </a:cubicBezTo>
                  <a:cubicBezTo>
                    <a:pt x="f43" y="f112"/>
                    <a:pt x="f113" y="f114"/>
                    <a:pt x="f115" y="f116"/>
                  </a:cubicBezTo>
                  <a:cubicBezTo>
                    <a:pt x="f42" y="f117"/>
                    <a:pt x="f15" y="f102"/>
                    <a:pt x="f20" y="f118"/>
                  </a:cubicBezTo>
                  <a:cubicBezTo>
                    <a:pt x="f24" y="f118"/>
                    <a:pt x="f34" y="f119"/>
                    <a:pt x="f92" y="f120"/>
                  </a:cubicBezTo>
                  <a:cubicBezTo>
                    <a:pt x="f92" y="f121"/>
                    <a:pt x="f24" y="f122"/>
                    <a:pt x="f22" y="f123"/>
                  </a:cubicBezTo>
                  <a:cubicBezTo>
                    <a:pt x="f15" y="f124"/>
                    <a:pt x="f18" y="f125"/>
                    <a:pt x="f111" y="f122"/>
                  </a:cubicBezTo>
                  <a:cubicBezTo>
                    <a:pt x="f41" y="f126"/>
                    <a:pt x="f111" y="f120"/>
                    <a:pt x="f111" y="f127"/>
                  </a:cubicBezTo>
                  <a:cubicBezTo>
                    <a:pt x="f111" y="f118"/>
                    <a:pt x="f18" y="f117"/>
                    <a:pt x="f128" y="f129"/>
                  </a:cubicBezTo>
                  <a:cubicBezTo>
                    <a:pt x="f16" y="f94"/>
                    <a:pt x="f130" y="f78"/>
                    <a:pt x="f45" y="f69"/>
                  </a:cubicBezTo>
                  <a:cubicBezTo>
                    <a:pt x="f45" y="f69"/>
                    <a:pt x="f45" y="f69"/>
                    <a:pt x="f46" y="f71"/>
                  </a:cubicBezTo>
                  <a:cubicBezTo>
                    <a:pt x="f46" y="f69"/>
                    <a:pt x="f131" y="f69"/>
                    <a:pt x="f131" y="f69"/>
                  </a:cubicBezTo>
                  <a:cubicBezTo>
                    <a:pt x="f131" y="f132"/>
                    <a:pt x="f131" y="f106"/>
                    <a:pt x="f131" y="f133"/>
                  </a:cubicBezTo>
                  <a:cubicBezTo>
                    <a:pt x="f131" y="f134"/>
                    <a:pt x="f45" y="f126"/>
                    <a:pt x="f59" y="f135"/>
                  </a:cubicBezTo>
                  <a:cubicBezTo>
                    <a:pt x="f130" y="f125"/>
                    <a:pt x="f130" y="f136"/>
                    <a:pt x="f11" y="f137"/>
                  </a:cubicBezTo>
                  <a:cubicBezTo>
                    <a:pt x="f45" y="f5"/>
                    <a:pt x="f63" y="f5"/>
                    <a:pt x="f89" y="f137"/>
                  </a:cubicBezTo>
                  <a:cubicBezTo>
                    <a:pt x="f138" y="f139"/>
                    <a:pt x="f138" y="f124"/>
                    <a:pt x="f140" y="f122"/>
                  </a:cubicBezTo>
                  <a:cubicBezTo>
                    <a:pt x="f141" y="f135"/>
                    <a:pt x="f64" y="f126"/>
                    <a:pt x="f64" y="f134"/>
                  </a:cubicBezTo>
                  <a:cubicBezTo>
                    <a:pt x="f64" y="f142"/>
                    <a:pt x="f64" y="f132"/>
                    <a:pt x="f65" y="f71"/>
                  </a:cubicBezTo>
                  <a:cubicBezTo>
                    <a:pt x="f141" y="f69"/>
                    <a:pt x="f141" y="f70"/>
                    <a:pt x="f140" y="f75"/>
                  </a:cubicBezTo>
                  <a:cubicBezTo>
                    <a:pt x="f88" y="f143"/>
                    <a:pt x="f69" y="f98"/>
                    <a:pt x="f144" y="f104"/>
                  </a:cubicBezTo>
                  <a:cubicBezTo>
                    <a:pt x="f145" y="f102"/>
                    <a:pt x="f91" y="f118"/>
                    <a:pt x="f144" y="f119"/>
                  </a:cubicBezTo>
                  <a:cubicBezTo>
                    <a:pt x="f70" y="f121"/>
                    <a:pt x="f75" y="f125"/>
                    <a:pt x="f76" y="f146"/>
                  </a:cubicBezTo>
                  <a:cubicBezTo>
                    <a:pt x="f112" y="f139"/>
                    <a:pt x="f110" y="f147"/>
                    <a:pt x="f148" y="f149"/>
                  </a:cubicBezTo>
                  <a:cubicBezTo>
                    <a:pt x="f150" y="f134"/>
                    <a:pt x="f148" y="f127"/>
                    <a:pt x="f143" y="f118"/>
                  </a:cubicBezTo>
                  <a:cubicBezTo>
                    <a:pt x="f80" y="f102"/>
                    <a:pt x="f77" y="f129"/>
                    <a:pt x="f76" y="f101"/>
                  </a:cubicBezTo>
                  <a:cubicBezTo>
                    <a:pt x="f75" y="f151"/>
                    <a:pt x="f86" y="f78"/>
                    <a:pt x="f138" y="f70"/>
                  </a:cubicBezTo>
                  <a:cubicBezTo>
                    <a:pt x="f138" y="f69"/>
                    <a:pt x="f66" y="f86"/>
                    <a:pt x="f138" y="f152"/>
                  </a:cubicBezTo>
                  <a:cubicBezTo>
                    <a:pt x="f72" y="f69"/>
                    <a:pt x="f70" y="f144"/>
                    <a:pt x="f145" y="f81"/>
                  </a:cubicBezTo>
                  <a:cubicBezTo>
                    <a:pt x="f80" y="f143"/>
                    <a:pt x="f93" y="f153"/>
                    <a:pt x="f150" y="f96"/>
                  </a:cubicBezTo>
                  <a:cubicBezTo>
                    <a:pt x="f154" y="f99"/>
                    <a:pt x="f155" y="f142"/>
                    <a:pt x="f155" y="f100"/>
                  </a:cubicBezTo>
                  <a:cubicBezTo>
                    <a:pt x="f154" y="f116"/>
                    <a:pt x="f151" y="f117"/>
                    <a:pt x="f106" y="f102"/>
                  </a:cubicBezTo>
                  <a:cubicBezTo>
                    <a:pt x="f156" y="f118"/>
                    <a:pt x="f129" y="f104"/>
                    <a:pt x="f117" y="f156"/>
                  </a:cubicBezTo>
                  <a:cubicBezTo>
                    <a:pt x="f117" y="f142"/>
                    <a:pt x="f116" y="f99"/>
                    <a:pt x="f105" y="f99"/>
                  </a:cubicBezTo>
                  <a:cubicBezTo>
                    <a:pt x="f96" y="f99"/>
                    <a:pt x="f151" y="f98"/>
                    <a:pt x="f155" y="f114"/>
                  </a:cubicBezTo>
                  <a:cubicBezTo>
                    <a:pt x="f143" y="f132"/>
                    <a:pt x="f91" y="f145"/>
                    <a:pt x="f86" y="f152"/>
                  </a:cubicBezTo>
                  <a:cubicBezTo>
                    <a:pt x="f72" y="f88"/>
                    <a:pt x="f72" y="f66"/>
                    <a:pt x="f68" y="f89"/>
                  </a:cubicBezTo>
                  <a:cubicBezTo>
                    <a:pt x="f86" y="f89"/>
                    <a:pt x="f69" y="f89"/>
                    <a:pt x="f70" y="f157"/>
                  </a:cubicBezTo>
                  <a:cubicBezTo>
                    <a:pt x="f158" y="f88"/>
                    <a:pt x="f155" y="f86"/>
                    <a:pt x="f156" y="f70"/>
                  </a:cubicBezTo>
                  <a:cubicBezTo>
                    <a:pt x="f116" y="f85"/>
                    <a:pt x="f129" y="f85"/>
                    <a:pt x="f102" y="f145"/>
                  </a:cubicBezTo>
                  <a:cubicBezTo>
                    <a:pt x="f159" y="f160"/>
                    <a:pt x="f121" y="f80"/>
                    <a:pt x="f149" y="f77"/>
                  </a:cubicBezTo>
                  <a:cubicBezTo>
                    <a:pt x="f147" y="f76"/>
                    <a:pt x="f147" y="f83"/>
                    <a:pt x="f124" y="f69"/>
                  </a:cubicBezTo>
                  <a:cubicBezTo>
                    <a:pt x="f123" y="f68"/>
                    <a:pt x="f134" y="f88"/>
                    <a:pt x="f159" y="f72"/>
                  </a:cubicBezTo>
                  <a:cubicBezTo>
                    <a:pt x="f102" y="f86"/>
                    <a:pt x="f129" y="f71"/>
                    <a:pt x="f116" y="f71"/>
                  </a:cubicBezTo>
                  <a:cubicBezTo>
                    <a:pt x="f151" y="f152"/>
                    <a:pt x="f112" y="f66"/>
                    <a:pt x="f71" y="f141"/>
                  </a:cubicBezTo>
                  <a:cubicBezTo>
                    <a:pt x="f71" y="f65"/>
                    <a:pt x="f71" y="f64"/>
                    <a:pt x="f71" y="f64"/>
                  </a:cubicBezTo>
                  <a:cubicBezTo>
                    <a:pt x="f69" y="f63"/>
                    <a:pt x="f69" y="f63"/>
                    <a:pt x="f70" y="f63"/>
                  </a:cubicBezTo>
                  <a:cubicBezTo>
                    <a:pt x="f132" y="f62"/>
                    <a:pt x="f108" y="f131"/>
                    <a:pt x="f127" y="f46"/>
                  </a:cubicBezTo>
                  <a:cubicBezTo>
                    <a:pt x="f133" y="f46"/>
                    <a:pt x="f126" y="f131"/>
                    <a:pt x="f122" y="f62"/>
                  </a:cubicBezTo>
                  <a:cubicBezTo>
                    <a:pt x="f146" y="f64"/>
                    <a:pt x="f161" y="f64"/>
                    <a:pt x="f162" y="f131"/>
                  </a:cubicBezTo>
                  <a:cubicBezTo>
                    <a:pt x="f5" y="f59"/>
                    <a:pt x="f163" y="f14"/>
                    <a:pt x="f137" y="f130"/>
                  </a:cubicBezTo>
                  <a:cubicBezTo>
                    <a:pt x="f139" y="f43"/>
                    <a:pt x="f125" y="f12"/>
                    <a:pt x="f135" y="f14"/>
                  </a:cubicBezTo>
                  <a:cubicBezTo>
                    <a:pt x="f126" y="f11"/>
                    <a:pt x="f134" y="f59"/>
                    <a:pt x="f133" y="f59"/>
                  </a:cubicBezTo>
                  <a:cubicBezTo>
                    <a:pt x="f142" y="f45"/>
                    <a:pt x="f93" y="f46"/>
                    <a:pt x="f70" y="f131"/>
                  </a:cubicBezTo>
                  <a:cubicBezTo>
                    <a:pt x="f71" y="f131"/>
                    <a:pt x="f86" y="f131"/>
                    <a:pt x="f68" y="f46"/>
                  </a:cubicBezTo>
                  <a:cubicBezTo>
                    <a:pt x="f152" y="f46"/>
                    <a:pt x="f152" y="f45"/>
                    <a:pt x="f152" y="f44"/>
                  </a:cubicBezTo>
                  <a:cubicBezTo>
                    <a:pt x="f68" y="f59"/>
                    <a:pt x="f86" y="f9"/>
                    <a:pt x="f69" y="f11"/>
                  </a:cubicBezTo>
                  <a:cubicBezTo>
                    <a:pt x="f158" y="f48"/>
                    <a:pt x="f114" y="f15"/>
                    <a:pt x="f116" y="f34"/>
                  </a:cubicBezTo>
                  <a:cubicBezTo>
                    <a:pt x="f104" y="f164"/>
                    <a:pt x="f118" y="f34"/>
                    <a:pt x="f127" y="f34"/>
                  </a:cubicBezTo>
                  <a:cubicBezTo>
                    <a:pt x="f120" y="f164"/>
                    <a:pt x="f135" y="f164"/>
                    <a:pt x="f149" y="f28"/>
                  </a:cubicBezTo>
                  <a:cubicBezTo>
                    <a:pt x="f125" y="f30"/>
                    <a:pt x="f124" y="f67"/>
                    <a:pt x="f125" y="f107"/>
                  </a:cubicBezTo>
                  <a:cubicBezTo>
                    <a:pt x="f123" y="f165"/>
                    <a:pt x="f121" y="f165"/>
                    <a:pt x="f119" y="f166"/>
                  </a:cubicBezTo>
                  <a:cubicBezTo>
                    <a:pt x="f118" y="f166"/>
                    <a:pt x="f104" y="f103"/>
                    <a:pt x="f116" y="f167"/>
                  </a:cubicBezTo>
                  <a:cubicBezTo>
                    <a:pt x="f116" y="f17"/>
                    <a:pt x="f168" y="f28"/>
                    <a:pt x="f100" y="f164"/>
                  </a:cubicBezTo>
                  <a:cubicBezTo>
                    <a:pt x="f153" y="f37"/>
                    <a:pt x="f77" y="f113"/>
                    <a:pt x="f72" y="f8"/>
                  </a:cubicBezTo>
                  <a:cubicBezTo>
                    <a:pt x="f152" y="f14"/>
                    <a:pt x="f138" y="f11"/>
                    <a:pt x="f157" y="f9"/>
                  </a:cubicBezTo>
                  <a:cubicBezTo>
                    <a:pt x="f157" y="f11"/>
                    <a:pt x="f89" y="f11"/>
                    <a:pt x="f89" y="f14"/>
                  </a:cubicBezTo>
                  <a:cubicBezTo>
                    <a:pt x="f157" y="f8"/>
                    <a:pt x="f157" y="f10"/>
                    <a:pt x="f66" y="f12"/>
                  </a:cubicBezTo>
                  <a:cubicBezTo>
                    <a:pt x="f69" y="f115"/>
                    <a:pt x="f91" y="f34"/>
                    <a:pt x="f78" y="f95"/>
                  </a:cubicBezTo>
                  <a:cubicBezTo>
                    <a:pt x="f143" y="f165"/>
                    <a:pt x="f169" y="f170"/>
                    <a:pt x="f171" y="f170"/>
                  </a:cubicBezTo>
                  <a:cubicBezTo>
                    <a:pt x="f155" y="f84"/>
                    <a:pt x="f94" y="f172"/>
                    <a:pt x="f98" y="f40"/>
                  </a:cubicBezTo>
                  <a:cubicBezTo>
                    <a:pt x="f98" y="f79"/>
                    <a:pt x="f151" y="f38"/>
                    <a:pt x="f150" y="f38"/>
                  </a:cubicBezTo>
                  <a:cubicBezTo>
                    <a:pt x="f110" y="f38"/>
                    <a:pt x="f78" y="f31"/>
                    <a:pt x="f160" y="f51"/>
                  </a:cubicBezTo>
                  <a:cubicBezTo>
                    <a:pt x="f77" y="f79"/>
                    <a:pt x="f77" y="f40"/>
                    <a:pt x="f160" y="f27"/>
                  </a:cubicBezTo>
                  <a:cubicBezTo>
                    <a:pt x="f112" y="f172"/>
                    <a:pt x="f112" y="f84"/>
                    <a:pt x="f160" y="f165"/>
                  </a:cubicBezTo>
                  <a:cubicBezTo>
                    <a:pt x="f83" y="f28"/>
                    <a:pt x="f72" y="f15"/>
                    <a:pt x="f89" y="f16"/>
                  </a:cubicBezTo>
                  <a:cubicBezTo>
                    <a:pt x="f140" y="f47"/>
                    <a:pt x="f141" y="f43"/>
                    <a:pt x="f64" y="f10"/>
                  </a:cubicBezTo>
                  <a:cubicBezTo>
                    <a:pt x="f62" y="f18"/>
                    <a:pt x="f46" y="f109"/>
                    <a:pt x="f59" y="f67"/>
                  </a:cubicBezTo>
                  <a:cubicBezTo>
                    <a:pt x="f8" y="f23"/>
                    <a:pt x="f43" y="f32"/>
                    <a:pt x="f49" y="f55"/>
                  </a:cubicBezTo>
                  <a:cubicBezTo>
                    <a:pt x="f49" y="f173"/>
                    <a:pt x="f41" y="f174"/>
                    <a:pt x="f111" y="f175"/>
                  </a:cubicBezTo>
                  <a:cubicBezTo>
                    <a:pt x="f111" y="f176"/>
                    <a:pt x="f18" y="f7"/>
                    <a:pt x="f177" y="f176"/>
                  </a:cubicBezTo>
                  <a:cubicBezTo>
                    <a:pt x="f115" y="f176"/>
                    <a:pt x="f115" y="f174"/>
                    <a:pt x="f115" y="f2"/>
                  </a:cubicBezTo>
                  <a:cubicBezTo>
                    <a:pt x="f177" y="f6"/>
                    <a:pt x="f18" y="f178"/>
                    <a:pt x="f18" y="f179"/>
                  </a:cubicBezTo>
                  <a:cubicBezTo>
                    <a:pt x="f16" y="f25"/>
                    <a:pt x="f130" y="f34"/>
                    <a:pt x="f44" y="f47"/>
                  </a:cubicBezTo>
                  <a:cubicBezTo>
                    <a:pt x="f45" y="f13"/>
                    <a:pt x="f45" y="f12"/>
                    <a:pt x="f45" y="f8"/>
                  </a:cubicBezTo>
                  <a:cubicBezTo>
                    <a:pt x="f11" y="f47"/>
                    <a:pt x="f130" y="f113"/>
                    <a:pt x="f43" y="f18"/>
                  </a:cubicBezTo>
                  <a:cubicBezTo>
                    <a:pt x="f113" y="f20"/>
                    <a:pt x="f177" y="f180"/>
                    <a:pt x="f87" y="f107"/>
                  </a:cubicBezTo>
                  <a:cubicBezTo>
                    <a:pt x="f22" y="f166"/>
                    <a:pt x="f26" y="f170"/>
                    <a:pt x="f22" y="f23"/>
                  </a:cubicBezTo>
                  <a:cubicBezTo>
                    <a:pt x="f20" y="f25"/>
                    <a:pt x="f24" y="f29"/>
                    <a:pt x="f26" y="f39"/>
                  </a:cubicBezTo>
                  <a:cubicBezTo>
                    <a:pt x="f180" y="f31"/>
                    <a:pt x="f67" y="f39"/>
                    <a:pt x="f167" y="f40"/>
                  </a:cubicBezTo>
                  <a:cubicBezTo>
                    <a:pt x="f103" y="f21"/>
                    <a:pt x="f167" y="f19"/>
                    <a:pt x="f17" y="f170"/>
                  </a:cubicBezTo>
                  <a:cubicBezTo>
                    <a:pt x="f28" y="f97"/>
                    <a:pt x="f34" y="f166"/>
                    <a:pt x="f26" y="f103"/>
                  </a:cubicBezTo>
                  <a:cubicBezTo>
                    <a:pt x="f42" y="f92"/>
                    <a:pt x="f113" y="f177"/>
                    <a:pt x="f130" y="f12"/>
                  </a:cubicBezTo>
                  <a:cubicBezTo>
                    <a:pt x="f8" y="f130"/>
                    <a:pt x="f8" y="f14"/>
                    <a:pt x="f14" y="f11"/>
                  </a:cubicBezTo>
                  <a:cubicBezTo>
                    <a:pt x="f14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4" name="Freeform 9">
              <a:extLst>
                <a:ext uri="{FF2B5EF4-FFF2-40B4-BE49-F238E27FC236}">
                  <a16:creationId xmlns:a16="http://schemas.microsoft.com/office/drawing/2014/main" id="{6147ADCF-EBDC-56C8-4965-CCE70A372F66}"/>
                </a:ext>
              </a:extLst>
            </p:cNvPr>
            <p:cNvSpPr/>
            <p:nvPr/>
          </p:nvSpPr>
          <p:spPr>
            <a:xfrm>
              <a:off x="1310801" y="4739399"/>
              <a:ext cx="418209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4"/>
                <a:gd name="f8" fmla="val 99"/>
                <a:gd name="f9" fmla="val 96"/>
                <a:gd name="f10" fmla="val 101"/>
                <a:gd name="f11" fmla="val 97"/>
                <a:gd name="f12" fmla="val 102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66"/>
                <a:gd name="f34" fmla="val 128"/>
                <a:gd name="f35" fmla="val 165"/>
                <a:gd name="f36" fmla="val 164"/>
                <a:gd name="f37" fmla="val 119"/>
                <a:gd name="f38" fmla="val 161"/>
                <a:gd name="f39" fmla="val 156"/>
                <a:gd name="f40" fmla="val 153"/>
                <a:gd name="f41" fmla="val 110"/>
                <a:gd name="f42" fmla="val 117"/>
                <a:gd name="f43" fmla="val 103"/>
                <a:gd name="f44" fmla="val 94"/>
                <a:gd name="f45" fmla="val 93"/>
                <a:gd name="f46" fmla="val 92"/>
                <a:gd name="f47" fmla="val 105"/>
                <a:gd name="f48" fmla="val 107"/>
                <a:gd name="f49" fmla="val 108"/>
                <a:gd name="f50" fmla="val 140"/>
                <a:gd name="f51" fmla="val 158"/>
                <a:gd name="f52" fmla="val 160"/>
                <a:gd name="f53" fmla="val 170"/>
                <a:gd name="f54" fmla="val 173"/>
                <a:gd name="f55" fmla="val 177"/>
                <a:gd name="f56" fmla="val 175"/>
                <a:gd name="f57" fmla="val 172"/>
                <a:gd name="f58" fmla="val 168"/>
                <a:gd name="f59" fmla="val 95"/>
                <a:gd name="f60" fmla="val 162"/>
                <a:gd name="f61" fmla="val 123"/>
                <a:gd name="f62" fmla="val 89"/>
                <a:gd name="f63" fmla="val 88"/>
                <a:gd name="f64" fmla="val 87"/>
                <a:gd name="f65" fmla="val 86"/>
                <a:gd name="f66" fmla="val 81"/>
                <a:gd name="f67" fmla="val 136"/>
                <a:gd name="f68" fmla="val 77"/>
                <a:gd name="f69" fmla="val 73"/>
                <a:gd name="f70" fmla="val 72"/>
                <a:gd name="f71" fmla="val 74"/>
                <a:gd name="f72" fmla="val 76"/>
                <a:gd name="f73" fmla="val 171"/>
                <a:gd name="f74" fmla="val 70"/>
                <a:gd name="f75" fmla="val 65"/>
                <a:gd name="f76" fmla="val 63"/>
                <a:gd name="f77" fmla="val 167"/>
                <a:gd name="f78" fmla="val 58"/>
                <a:gd name="f79" fmla="val 157"/>
                <a:gd name="f80" fmla="val 61"/>
                <a:gd name="f81" fmla="val 64"/>
                <a:gd name="f82" fmla="val 154"/>
                <a:gd name="f83" fmla="val 69"/>
                <a:gd name="f84" fmla="val 146"/>
                <a:gd name="f85" fmla="val 71"/>
                <a:gd name="f86" fmla="val 75"/>
                <a:gd name="f87" fmla="val 120"/>
                <a:gd name="f88" fmla="val 79"/>
                <a:gd name="f89" fmla="val 83"/>
                <a:gd name="f90" fmla="val 116"/>
                <a:gd name="f91" fmla="val 66"/>
                <a:gd name="f92" fmla="val 55"/>
                <a:gd name="f93" fmla="val 44"/>
                <a:gd name="f94" fmla="val 141"/>
                <a:gd name="f95" fmla="val 42"/>
                <a:gd name="f96" fmla="val 144"/>
                <a:gd name="f97" fmla="val 43"/>
                <a:gd name="f98" fmla="val 41"/>
                <a:gd name="f99" fmla="val 36"/>
                <a:gd name="f100" fmla="val 32"/>
                <a:gd name="f101" fmla="val 27"/>
                <a:gd name="f102" fmla="val 139"/>
                <a:gd name="f103" fmla="val 30"/>
                <a:gd name="f104" fmla="val 37"/>
                <a:gd name="f105" fmla="val 39"/>
                <a:gd name="f106" fmla="val 138"/>
                <a:gd name="f107" fmla="val 40"/>
                <a:gd name="f108" fmla="val 125"/>
                <a:gd name="f109" fmla="val 53"/>
                <a:gd name="f110" fmla="val 111"/>
                <a:gd name="f111" fmla="val 60"/>
                <a:gd name="f112" fmla="val 109"/>
                <a:gd name="f113" fmla="val 46"/>
                <a:gd name="f114" fmla="val 115"/>
                <a:gd name="f115" fmla="val 31"/>
                <a:gd name="f116" fmla="val 28"/>
                <a:gd name="f117" fmla="val 26"/>
                <a:gd name="f118" fmla="val 23"/>
                <a:gd name="f119" fmla="val 127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2"/>
                <a:gd name="f129" fmla="val 29"/>
                <a:gd name="f130" fmla="val 100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0"/>
                <a:gd name="f139" fmla="val 8"/>
                <a:gd name="f140" fmla="val 84"/>
                <a:gd name="f141" fmla="val 85"/>
                <a:gd name="f142" fmla="val 38"/>
                <a:gd name="f143" fmla="val 57"/>
                <a:gd name="f144" fmla="val 68"/>
                <a:gd name="f145" fmla="val 67"/>
                <a:gd name="f146" fmla="val 11"/>
                <a:gd name="f147" fmla="val 10"/>
                <a:gd name="f148" fmla="val 51"/>
                <a:gd name="f149" fmla="val 15"/>
                <a:gd name="f150" fmla="val 49"/>
                <a:gd name="f151" fmla="val 45"/>
                <a:gd name="f152" fmla="val 78"/>
                <a:gd name="f153" fmla="val 50"/>
                <a:gd name="f154" fmla="val 48"/>
                <a:gd name="f155" fmla="val 47"/>
                <a:gd name="f156" fmla="val 34"/>
                <a:gd name="f157" fmla="val 82"/>
                <a:gd name="f158" fmla="val 59"/>
                <a:gd name="f159" fmla="val 25"/>
                <a:gd name="f160" fmla="val 62"/>
                <a:gd name="f161" fmla="val 6"/>
                <a:gd name="f162" fmla="val 3"/>
                <a:gd name="f163" fmla="val 1"/>
                <a:gd name="f164" fmla="val 129"/>
                <a:gd name="f165" fmla="val 143"/>
                <a:gd name="f166" fmla="val 142"/>
                <a:gd name="f167" fmla="val 137"/>
                <a:gd name="f168" fmla="val 33"/>
                <a:gd name="f169" fmla="val 54"/>
                <a:gd name="f170" fmla="val 145"/>
                <a:gd name="f171" fmla="val 52"/>
                <a:gd name="f172" fmla="val 148"/>
                <a:gd name="f173" fmla="val 179"/>
                <a:gd name="f174" fmla="val 181"/>
                <a:gd name="f175" fmla="val 182"/>
                <a:gd name="f176" fmla="val 183"/>
                <a:gd name="f177" fmla="val 114"/>
                <a:gd name="f178" fmla="val 176"/>
                <a:gd name="f179" fmla="val 174"/>
                <a:gd name="f180" fmla="val 130"/>
                <a:gd name="f181" fmla="+- 0 0 -90"/>
                <a:gd name="f182" fmla="*/ f3 1 178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4"/>
                <a:gd name="f193" fmla="*/ 147 f189 1"/>
                <a:gd name="f194" fmla="*/ 121 f188 1"/>
                <a:gd name="f195" fmla="*/ 165 f189 1"/>
                <a:gd name="f196" fmla="*/ 124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3 f188 1"/>
                <a:gd name="f207" fmla="*/ 170 f189 1"/>
                <a:gd name="f208" fmla="*/ 63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7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15 f188 1"/>
                <a:gd name="f231" fmla="*/ 80 f189 1"/>
                <a:gd name="f232" fmla="*/ 72 f188 1"/>
                <a:gd name="f233" fmla="*/ 49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2 f189 1"/>
                <a:gd name="f241" fmla="*/ 74 f189 1"/>
                <a:gd name="f242" fmla="*/ 85 f188 1"/>
                <a:gd name="f243" fmla="*/ 25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73 f189 1"/>
                <a:gd name="f250" fmla="*/ 97 f188 1"/>
                <a:gd name="f251" fmla="*/ 15 f189 1"/>
                <a:gd name="f252" fmla="*/ 131 f188 1"/>
                <a:gd name="f253" fmla="*/ 31 f189 1"/>
                <a:gd name="f254" fmla="*/ 137 f188 1"/>
                <a:gd name="f255" fmla="*/ 82 f189 1"/>
                <a:gd name="f256" fmla="*/ 58 f189 1"/>
                <a:gd name="f257" fmla="*/ 141 f188 1"/>
                <a:gd name="f258" fmla="*/ 161 f188 1"/>
                <a:gd name="f259" fmla="*/ 62 f189 1"/>
                <a:gd name="f260" fmla="*/ 143 f188 1"/>
                <a:gd name="f261" fmla="*/ 95 f189 1"/>
                <a:gd name="f262" fmla="*/ 136 f188 1"/>
                <a:gd name="f263" fmla="*/ 114 f189 1"/>
                <a:gd name="f264" fmla="*/ 183 f188 1"/>
                <a:gd name="f265" fmla="*/ 94 f189 1"/>
                <a:gd name="f266" fmla="*/ 105 f188 1"/>
                <a:gd name="f267" fmla="*/ 120 f189 1"/>
                <a:gd name="f268" fmla="*/ 138 f188 1"/>
                <a:gd name="f269" fmla="*/ 137 f189 1"/>
                <a:gd name="f270" fmla="*/ 153 f188 1"/>
                <a:gd name="f271" fmla="*/ 100 f189 1"/>
                <a:gd name="f272" fmla="*/ 102 f188 1"/>
                <a:gd name="f273" fmla="+- f190 0 f1"/>
                <a:gd name="f274" fmla="*/ f193 1 178"/>
                <a:gd name="f275" fmla="*/ f194 1 184"/>
                <a:gd name="f276" fmla="*/ f195 1 178"/>
                <a:gd name="f277" fmla="*/ f196 1 184"/>
                <a:gd name="f278" fmla="*/ f197 1 178"/>
                <a:gd name="f279" fmla="*/ f198 1 184"/>
                <a:gd name="f280" fmla="*/ f199 1 178"/>
                <a:gd name="f281" fmla="*/ f200 1 184"/>
                <a:gd name="f282" fmla="*/ f201 1 178"/>
                <a:gd name="f283" fmla="*/ f202 1 184"/>
                <a:gd name="f284" fmla="*/ f203 1 178"/>
                <a:gd name="f285" fmla="*/ f204 1 184"/>
                <a:gd name="f286" fmla="*/ f205 1 178"/>
                <a:gd name="f287" fmla="*/ f206 1 184"/>
                <a:gd name="f288" fmla="*/ f207 1 178"/>
                <a:gd name="f289" fmla="*/ f208 1 184"/>
                <a:gd name="f290" fmla="*/ f209 1 178"/>
                <a:gd name="f291" fmla="*/ f210 1 184"/>
                <a:gd name="f292" fmla="*/ f211 1 178"/>
                <a:gd name="f293" fmla="*/ f212 1 184"/>
                <a:gd name="f294" fmla="*/ f213 1 184"/>
                <a:gd name="f295" fmla="*/ f214 1 178"/>
                <a:gd name="f296" fmla="*/ f215 1 184"/>
                <a:gd name="f297" fmla="*/ f216 1 178"/>
                <a:gd name="f298" fmla="*/ f217 1 184"/>
                <a:gd name="f299" fmla="*/ f218 1 178"/>
                <a:gd name="f300" fmla="*/ f219 1 184"/>
                <a:gd name="f301" fmla="*/ f220 1 178"/>
                <a:gd name="f302" fmla="*/ f221 1 184"/>
                <a:gd name="f303" fmla="*/ f222 1 178"/>
                <a:gd name="f304" fmla="*/ f223 1 178"/>
                <a:gd name="f305" fmla="*/ f224 1 184"/>
                <a:gd name="f306" fmla="*/ f225 1 178"/>
                <a:gd name="f307" fmla="*/ f226 1 184"/>
                <a:gd name="f308" fmla="*/ f227 1 178"/>
                <a:gd name="f309" fmla="*/ f228 1 184"/>
                <a:gd name="f310" fmla="*/ f229 1 178"/>
                <a:gd name="f311" fmla="*/ f230 1 184"/>
                <a:gd name="f312" fmla="*/ f231 1 178"/>
                <a:gd name="f313" fmla="*/ f232 1 184"/>
                <a:gd name="f314" fmla="*/ f233 1 178"/>
                <a:gd name="f315" fmla="*/ f234 1 184"/>
                <a:gd name="f316" fmla="*/ f235 1 178"/>
                <a:gd name="f317" fmla="*/ f236 1 184"/>
                <a:gd name="f318" fmla="*/ f237 1 178"/>
                <a:gd name="f319" fmla="*/ f238 1 184"/>
                <a:gd name="f320" fmla="*/ f239 1 178"/>
                <a:gd name="f321" fmla="*/ f240 1 178"/>
                <a:gd name="f322" fmla="*/ f241 1 178"/>
                <a:gd name="f323" fmla="*/ f242 1 184"/>
                <a:gd name="f324" fmla="*/ f243 1 178"/>
                <a:gd name="f325" fmla="*/ f244 1 184"/>
                <a:gd name="f326" fmla="*/ f245 1 178"/>
                <a:gd name="f327" fmla="*/ f246 1 184"/>
                <a:gd name="f328" fmla="*/ f247 1 178"/>
                <a:gd name="f329" fmla="*/ f248 1 184"/>
                <a:gd name="f330" fmla="*/ f249 1 178"/>
                <a:gd name="f331" fmla="*/ f250 1 184"/>
                <a:gd name="f332" fmla="*/ f251 1 178"/>
                <a:gd name="f333" fmla="*/ f252 1 184"/>
                <a:gd name="f334" fmla="*/ f253 1 178"/>
                <a:gd name="f335" fmla="*/ f254 1 184"/>
                <a:gd name="f336" fmla="*/ f255 1 178"/>
                <a:gd name="f337" fmla="*/ f256 1 178"/>
                <a:gd name="f338" fmla="*/ f257 1 184"/>
                <a:gd name="f339" fmla="*/ f258 1 184"/>
                <a:gd name="f340" fmla="*/ f259 1 178"/>
                <a:gd name="f341" fmla="*/ f260 1 184"/>
                <a:gd name="f342" fmla="*/ f261 1 178"/>
                <a:gd name="f343" fmla="*/ f262 1 184"/>
                <a:gd name="f344" fmla="*/ f263 1 178"/>
                <a:gd name="f345" fmla="*/ f264 1 184"/>
                <a:gd name="f346" fmla="*/ f265 1 178"/>
                <a:gd name="f347" fmla="*/ f266 1 184"/>
                <a:gd name="f348" fmla="*/ f267 1 178"/>
                <a:gd name="f349" fmla="*/ f268 1 184"/>
                <a:gd name="f350" fmla="*/ f269 1 178"/>
                <a:gd name="f351" fmla="*/ f270 1 184"/>
                <a:gd name="f352" fmla="*/ f271 1 178"/>
                <a:gd name="f353" fmla="*/ f272 1 184"/>
                <a:gd name="f354" fmla="*/ 0 1 f191"/>
                <a:gd name="f355" fmla="*/ f185 1 f191"/>
                <a:gd name="f356" fmla="*/ 0 1 f192"/>
                <a:gd name="f357" fmla="*/ f186 1 f192"/>
                <a:gd name="f358" fmla="*/ f274 1 f191"/>
                <a:gd name="f359" fmla="*/ f275 1 f192"/>
                <a:gd name="f360" fmla="*/ f276 1 f191"/>
                <a:gd name="f361" fmla="*/ f277 1 f192"/>
                <a:gd name="f362" fmla="*/ f278 1 f191"/>
                <a:gd name="f363" fmla="*/ f279 1 f192"/>
                <a:gd name="f364" fmla="*/ f280 1 f191"/>
                <a:gd name="f365" fmla="*/ f281 1 f192"/>
                <a:gd name="f366" fmla="*/ f282 1 f191"/>
                <a:gd name="f367" fmla="*/ f283 1 f192"/>
                <a:gd name="f368" fmla="*/ f284 1 f191"/>
                <a:gd name="f369" fmla="*/ f285 1 f192"/>
                <a:gd name="f370" fmla="*/ f286 1 f191"/>
                <a:gd name="f371" fmla="*/ f287 1 f192"/>
                <a:gd name="f372" fmla="*/ f288 1 f191"/>
                <a:gd name="f373" fmla="*/ f289 1 f192"/>
                <a:gd name="f374" fmla="*/ f290 1 f191"/>
                <a:gd name="f375" fmla="*/ f291 1 f192"/>
                <a:gd name="f376" fmla="*/ f292 1 f191"/>
                <a:gd name="f377" fmla="*/ f293 1 f192"/>
                <a:gd name="f378" fmla="*/ f294 1 f192"/>
                <a:gd name="f379" fmla="*/ f295 1 f191"/>
                <a:gd name="f380" fmla="*/ f296 1 f192"/>
                <a:gd name="f381" fmla="*/ f297 1 f191"/>
                <a:gd name="f382" fmla="*/ f298 1 f192"/>
                <a:gd name="f383" fmla="*/ f299 1 f191"/>
                <a:gd name="f384" fmla="*/ f300 1 f192"/>
                <a:gd name="f385" fmla="*/ f301 1 f191"/>
                <a:gd name="f386" fmla="*/ f302 1 f192"/>
                <a:gd name="f387" fmla="*/ f303 1 f191"/>
                <a:gd name="f388" fmla="*/ f304 1 f191"/>
                <a:gd name="f389" fmla="*/ f305 1 f192"/>
                <a:gd name="f390" fmla="*/ f306 1 f191"/>
                <a:gd name="f391" fmla="*/ f307 1 f192"/>
                <a:gd name="f392" fmla="*/ f308 1 f191"/>
                <a:gd name="f393" fmla="*/ f309 1 f192"/>
                <a:gd name="f394" fmla="*/ f310 1 f191"/>
                <a:gd name="f395" fmla="*/ f311 1 f192"/>
                <a:gd name="f396" fmla="*/ f312 1 f191"/>
                <a:gd name="f397" fmla="*/ f313 1 f192"/>
                <a:gd name="f398" fmla="*/ f314 1 f191"/>
                <a:gd name="f399" fmla="*/ f315 1 f192"/>
                <a:gd name="f400" fmla="*/ f316 1 f191"/>
                <a:gd name="f401" fmla="*/ f317 1 f192"/>
                <a:gd name="f402" fmla="*/ f318 1 f191"/>
                <a:gd name="f403" fmla="*/ f319 1 f192"/>
                <a:gd name="f404" fmla="*/ f320 1 f191"/>
                <a:gd name="f405" fmla="*/ f321 1 f191"/>
                <a:gd name="f406" fmla="*/ f322 1 f191"/>
                <a:gd name="f407" fmla="*/ f323 1 f192"/>
                <a:gd name="f408" fmla="*/ f324 1 f191"/>
                <a:gd name="f409" fmla="*/ f325 1 f192"/>
                <a:gd name="f410" fmla="*/ f326 1 f191"/>
                <a:gd name="f411" fmla="*/ f327 1 f192"/>
                <a:gd name="f412" fmla="*/ f328 1 f191"/>
                <a:gd name="f413" fmla="*/ f329 1 f192"/>
                <a:gd name="f414" fmla="*/ f330 1 f191"/>
                <a:gd name="f415" fmla="*/ f331 1 f192"/>
                <a:gd name="f416" fmla="*/ f332 1 f191"/>
                <a:gd name="f417" fmla="*/ f333 1 f192"/>
                <a:gd name="f418" fmla="*/ f334 1 f191"/>
                <a:gd name="f419" fmla="*/ f335 1 f192"/>
                <a:gd name="f420" fmla="*/ f336 1 f191"/>
                <a:gd name="f421" fmla="*/ f337 1 f191"/>
                <a:gd name="f422" fmla="*/ f338 1 f192"/>
                <a:gd name="f423" fmla="*/ f339 1 f192"/>
                <a:gd name="f424" fmla="*/ f340 1 f191"/>
                <a:gd name="f425" fmla="*/ f341 1 f192"/>
                <a:gd name="f426" fmla="*/ f342 1 f191"/>
                <a:gd name="f427" fmla="*/ f343 1 f192"/>
                <a:gd name="f428" fmla="*/ f344 1 f191"/>
                <a:gd name="f429" fmla="*/ f345 1 f192"/>
                <a:gd name="f430" fmla="*/ f346 1 f191"/>
                <a:gd name="f431" fmla="*/ f347 1 f192"/>
                <a:gd name="f432" fmla="*/ f348 1 f191"/>
                <a:gd name="f433" fmla="*/ f349 1 f192"/>
                <a:gd name="f434" fmla="*/ f350 1 f191"/>
                <a:gd name="f435" fmla="*/ f351 1 f192"/>
                <a:gd name="f436" fmla="*/ f352 1 f191"/>
                <a:gd name="f437" fmla="*/ f353 1 f192"/>
                <a:gd name="f438" fmla="*/ f354 f182 1"/>
                <a:gd name="f439" fmla="*/ f355 f182 1"/>
                <a:gd name="f440" fmla="*/ f357 f183 1"/>
                <a:gd name="f441" fmla="*/ f356 f183 1"/>
                <a:gd name="f442" fmla="*/ f358 f182 1"/>
                <a:gd name="f443" fmla="*/ f359 f183 1"/>
                <a:gd name="f444" fmla="*/ f360 f182 1"/>
                <a:gd name="f445" fmla="*/ f361 f183 1"/>
                <a:gd name="f446" fmla="*/ f362 f182 1"/>
                <a:gd name="f447" fmla="*/ f363 f183 1"/>
                <a:gd name="f448" fmla="*/ f364 f182 1"/>
                <a:gd name="f449" fmla="*/ f365 f183 1"/>
                <a:gd name="f450" fmla="*/ f366 f182 1"/>
                <a:gd name="f451" fmla="*/ f367 f183 1"/>
                <a:gd name="f452" fmla="*/ f368 f182 1"/>
                <a:gd name="f453" fmla="*/ f369 f183 1"/>
                <a:gd name="f454" fmla="*/ f370 f182 1"/>
                <a:gd name="f455" fmla="*/ f371 f183 1"/>
                <a:gd name="f456" fmla="*/ f372 f182 1"/>
                <a:gd name="f457" fmla="*/ f373 f183 1"/>
                <a:gd name="f458" fmla="*/ f374 f182 1"/>
                <a:gd name="f459" fmla="*/ f375 f183 1"/>
                <a:gd name="f460" fmla="*/ f376 f182 1"/>
                <a:gd name="f461" fmla="*/ f377 f183 1"/>
                <a:gd name="f462" fmla="*/ f378 f183 1"/>
                <a:gd name="f463" fmla="*/ f379 f182 1"/>
                <a:gd name="f464" fmla="*/ f380 f183 1"/>
                <a:gd name="f465" fmla="*/ f381 f182 1"/>
                <a:gd name="f466" fmla="*/ f382 f183 1"/>
                <a:gd name="f467" fmla="*/ f383 f182 1"/>
                <a:gd name="f468" fmla="*/ f384 f183 1"/>
                <a:gd name="f469" fmla="*/ f385 f182 1"/>
                <a:gd name="f470" fmla="*/ f386 f183 1"/>
                <a:gd name="f471" fmla="*/ f387 f182 1"/>
                <a:gd name="f472" fmla="*/ f388 f182 1"/>
                <a:gd name="f473" fmla="*/ f389 f183 1"/>
                <a:gd name="f474" fmla="*/ f390 f182 1"/>
                <a:gd name="f475" fmla="*/ f391 f183 1"/>
                <a:gd name="f476" fmla="*/ f392 f182 1"/>
                <a:gd name="f477" fmla="*/ f393 f183 1"/>
                <a:gd name="f478" fmla="*/ f394 f182 1"/>
                <a:gd name="f479" fmla="*/ f395 f183 1"/>
                <a:gd name="f480" fmla="*/ f396 f182 1"/>
                <a:gd name="f481" fmla="*/ f397 f183 1"/>
                <a:gd name="f482" fmla="*/ f398 f182 1"/>
                <a:gd name="f483" fmla="*/ f399 f183 1"/>
                <a:gd name="f484" fmla="*/ f400 f182 1"/>
                <a:gd name="f485" fmla="*/ f401 f183 1"/>
                <a:gd name="f486" fmla="*/ f402 f182 1"/>
                <a:gd name="f487" fmla="*/ f403 f183 1"/>
                <a:gd name="f488" fmla="*/ f404 f182 1"/>
                <a:gd name="f489" fmla="*/ f405 f182 1"/>
                <a:gd name="f490" fmla="*/ f406 f182 1"/>
                <a:gd name="f491" fmla="*/ f407 f183 1"/>
                <a:gd name="f492" fmla="*/ f408 f182 1"/>
                <a:gd name="f493" fmla="*/ f409 f183 1"/>
                <a:gd name="f494" fmla="*/ f410 f182 1"/>
                <a:gd name="f495" fmla="*/ f411 f183 1"/>
                <a:gd name="f496" fmla="*/ f412 f182 1"/>
                <a:gd name="f497" fmla="*/ f413 f183 1"/>
                <a:gd name="f498" fmla="*/ f414 f182 1"/>
                <a:gd name="f499" fmla="*/ f415 f183 1"/>
                <a:gd name="f500" fmla="*/ f416 f182 1"/>
                <a:gd name="f501" fmla="*/ f417 f183 1"/>
                <a:gd name="f502" fmla="*/ f418 f182 1"/>
                <a:gd name="f503" fmla="*/ f419 f183 1"/>
                <a:gd name="f504" fmla="*/ f420 f182 1"/>
                <a:gd name="f505" fmla="*/ f421 f182 1"/>
                <a:gd name="f506" fmla="*/ f422 f183 1"/>
                <a:gd name="f507" fmla="*/ f423 f183 1"/>
                <a:gd name="f508" fmla="*/ f424 f182 1"/>
                <a:gd name="f509" fmla="*/ f425 f183 1"/>
                <a:gd name="f510" fmla="*/ f426 f182 1"/>
                <a:gd name="f511" fmla="*/ f427 f183 1"/>
                <a:gd name="f512" fmla="*/ f428 f182 1"/>
                <a:gd name="f513" fmla="*/ f429 f183 1"/>
                <a:gd name="f514" fmla="*/ f430 f182 1"/>
                <a:gd name="f515" fmla="*/ f431 f183 1"/>
                <a:gd name="f516" fmla="*/ f432 f182 1"/>
                <a:gd name="f517" fmla="*/ f433 f183 1"/>
                <a:gd name="f518" fmla="*/ f434 f182 1"/>
                <a:gd name="f519" fmla="*/ f435 f183 1"/>
                <a:gd name="f520" fmla="*/ f436 f182 1"/>
                <a:gd name="f521" fmla="*/ f437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2" y="f443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48" y="f462"/>
                </a:cxn>
                <a:cxn ang="f273">
                  <a:pos x="f463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55"/>
                </a:cxn>
                <a:cxn ang="f273">
                  <a:pos x="f472" y="f473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1"/>
                </a:cxn>
                <a:cxn ang="f273">
                  <a:pos x="f489" y="f455"/>
                </a:cxn>
                <a:cxn ang="f273">
                  <a:pos x="f490" y="f491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451"/>
                </a:cxn>
                <a:cxn ang="f273">
                  <a:pos x="f505" y="f506"/>
                </a:cxn>
                <a:cxn ang="f273">
                  <a:pos x="f482" y="f507"/>
                </a:cxn>
                <a:cxn ang="f273">
                  <a:pos x="f508" y="f509"/>
                </a:cxn>
                <a:cxn ang="f273">
                  <a:pos x="f510" y="f511"/>
                </a:cxn>
                <a:cxn ang="f273">
                  <a:pos x="f512" y="f513"/>
                </a:cxn>
                <a:cxn ang="f273">
                  <a:pos x="f514" y="f515"/>
                </a:cxn>
                <a:cxn ang="f273">
                  <a:pos x="f516" y="f517"/>
                </a:cxn>
                <a:cxn ang="f273">
                  <a:pos x="f518" y="f519"/>
                </a:cxn>
                <a:cxn ang="f273">
                  <a:pos x="f520" y="f521"/>
                </a:cxn>
              </a:cxnLst>
              <a:rect l="f438" t="f441" r="f439" b="f440"/>
              <a:pathLst>
                <a:path w="178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15"/>
                    <a:pt x="f39" y="f37"/>
                  </a:cubicBezTo>
                  <a:cubicBezTo>
                    <a:pt x="f40" y="f37"/>
                    <a:pt x="f21" y="f37"/>
                    <a:pt x="f19" y="f15"/>
                  </a:cubicBezTo>
                  <a:cubicBezTo>
                    <a:pt x="f30" y="f41"/>
                    <a:pt x="f42" y="f12"/>
                    <a:pt x="f43" y="f44"/>
                  </a:cubicBezTo>
                  <a:cubicBezTo>
                    <a:pt x="f43" y="f44"/>
                    <a:pt x="f43" y="f45"/>
                    <a:pt x="f43" y="f46"/>
                  </a:cubicBezTo>
                  <a:cubicBezTo>
                    <a:pt x="f47" y="f46"/>
                    <a:pt x="f48" y="f46"/>
                    <a:pt x="f49" y="f46"/>
                  </a:cubicBezTo>
                  <a:cubicBezTo>
                    <a:pt x="f24" y="f44"/>
                    <a:pt x="f50" y="f11"/>
                    <a:pt x="f39" y="f8"/>
                  </a:cubicBezTo>
                  <a:cubicBezTo>
                    <a:pt x="f51" y="f8"/>
                    <a:pt x="f52" y="f10"/>
                    <a:pt x="f38" y="f12"/>
                  </a:cubicBezTo>
                  <a:cubicBezTo>
                    <a:pt x="f36" y="f16"/>
                    <a:pt x="f53" y="f49"/>
                    <a:pt x="f54" y="f47"/>
                  </a:cubicBezTo>
                  <a:cubicBezTo>
                    <a:pt x="f55" y="f43"/>
                    <a:pt x="f6" y="f8"/>
                    <a:pt x="f56" y="f9"/>
                  </a:cubicBezTo>
                  <a:cubicBezTo>
                    <a:pt x="f57" y="f46"/>
                    <a:pt x="f58" y="f46"/>
                    <a:pt x="f32" y="f59"/>
                  </a:cubicBezTo>
                  <a:cubicBezTo>
                    <a:pt x="f60" y="f9"/>
                    <a:pt x="f31" y="f11"/>
                    <a:pt x="f51" y="f9"/>
                  </a:cubicBezTo>
                  <a:cubicBezTo>
                    <a:pt x="f50" y="f44"/>
                    <a:pt x="f61" y="f46"/>
                    <a:pt x="f47" y="f62"/>
                  </a:cubicBezTo>
                  <a:cubicBezTo>
                    <a:pt x="f47" y="f62"/>
                    <a:pt x="f13" y="f62"/>
                    <a:pt x="f12" y="f63"/>
                  </a:cubicBezTo>
                  <a:cubicBezTo>
                    <a:pt x="f47" y="f64"/>
                    <a:pt x="f16" y="f65"/>
                    <a:pt x="f49" y="f65"/>
                  </a:cubicBezTo>
                  <a:cubicBezTo>
                    <a:pt x="f22" y="f66"/>
                    <a:pt x="f67" y="f68"/>
                    <a:pt x="f25" y="f69"/>
                  </a:cubicBezTo>
                  <a:cubicBezTo>
                    <a:pt x="f40" y="f70"/>
                    <a:pt x="f39" y="f69"/>
                    <a:pt x="f31" y="f71"/>
                  </a:cubicBezTo>
                  <a:cubicBezTo>
                    <a:pt x="f32" y="f72"/>
                    <a:pt x="f58" y="f68"/>
                    <a:pt x="f73" y="f69"/>
                  </a:cubicBezTo>
                  <a:cubicBezTo>
                    <a:pt x="f57" y="f74"/>
                    <a:pt x="f57" y="f75"/>
                    <a:pt x="f53" y="f76"/>
                  </a:cubicBezTo>
                  <a:cubicBezTo>
                    <a:pt x="f77" y="f78"/>
                    <a:pt x="f60" y="f78"/>
                    <a:pt x="f79" y="f80"/>
                  </a:cubicBezTo>
                  <a:cubicBezTo>
                    <a:pt x="f39" y="f80"/>
                    <a:pt x="f29" y="f76"/>
                    <a:pt x="f29" y="f81"/>
                  </a:cubicBezTo>
                  <a:cubicBezTo>
                    <a:pt x="f82" y="f83"/>
                    <a:pt x="f23" y="f74"/>
                    <a:pt x="f84" y="f85"/>
                  </a:cubicBezTo>
                  <a:cubicBezTo>
                    <a:pt x="f17" y="f86"/>
                    <a:pt x="f87" y="f88"/>
                    <a:pt x="f48" y="f89"/>
                  </a:cubicBezTo>
                  <a:cubicBezTo>
                    <a:pt x="f47" y="f89"/>
                    <a:pt x="f43" y="f89"/>
                    <a:pt x="f10" y="f89"/>
                  </a:cubicBezTo>
                  <a:cubicBezTo>
                    <a:pt x="f12" y="f66"/>
                    <a:pt x="f12" y="f88"/>
                    <a:pt x="f13" y="f68"/>
                  </a:cubicBezTo>
                  <a:cubicBezTo>
                    <a:pt x="f90" y="f91"/>
                    <a:pt x="f34" y="f92"/>
                    <a:pt x="f50" y="f93"/>
                  </a:cubicBezTo>
                  <a:cubicBezTo>
                    <a:pt x="f94" y="f95"/>
                    <a:pt x="f96" y="f95"/>
                    <a:pt x="f84" y="f95"/>
                  </a:cubicBezTo>
                  <a:cubicBezTo>
                    <a:pt x="f27" y="f97"/>
                    <a:pt x="f39" y="f98"/>
                    <a:pt x="f39" y="f99"/>
                  </a:cubicBezTo>
                  <a:cubicBezTo>
                    <a:pt x="f39" y="f100"/>
                    <a:pt x="f25" y="f101"/>
                    <a:pt x="f84" y="f101"/>
                  </a:cubicBezTo>
                  <a:cubicBezTo>
                    <a:pt x="f94" y="f101"/>
                    <a:pt x="f102" y="f103"/>
                    <a:pt x="f102" y="f99"/>
                  </a:cubicBezTo>
                  <a:cubicBezTo>
                    <a:pt x="f102" y="f104"/>
                    <a:pt x="f102" y="f105"/>
                    <a:pt x="f106" y="f107"/>
                  </a:cubicBezTo>
                  <a:cubicBezTo>
                    <a:pt x="f108" y="f109"/>
                    <a:pt x="f110" y="f75"/>
                    <a:pt x="f9" y="f88"/>
                  </a:cubicBezTo>
                  <a:cubicBezTo>
                    <a:pt x="f11" y="f68"/>
                    <a:pt x="f11" y="f86"/>
                    <a:pt x="f11" y="f71"/>
                  </a:cubicBezTo>
                  <a:cubicBezTo>
                    <a:pt x="f43" y="f111"/>
                    <a:pt x="f112" y="f113"/>
                    <a:pt x="f114" y="f115"/>
                  </a:cubicBezTo>
                  <a:cubicBezTo>
                    <a:pt x="f42" y="f116"/>
                    <a:pt x="f15" y="f101"/>
                    <a:pt x="f20" y="f117"/>
                  </a:cubicBezTo>
                  <a:cubicBezTo>
                    <a:pt x="f24" y="f117"/>
                    <a:pt x="f34" y="f118"/>
                    <a:pt x="f119" y="f120"/>
                  </a:cubicBezTo>
                  <a:cubicBezTo>
                    <a:pt x="f119" y="f121"/>
                    <a:pt x="f24" y="f122"/>
                    <a:pt x="f22" y="f123"/>
                  </a:cubicBezTo>
                  <a:cubicBezTo>
                    <a:pt x="f15" y="f124"/>
                    <a:pt x="f18" y="f125"/>
                    <a:pt x="f110" y="f122"/>
                  </a:cubicBezTo>
                  <a:cubicBezTo>
                    <a:pt x="f41" y="f126"/>
                    <a:pt x="f110" y="f120"/>
                    <a:pt x="f110" y="f127"/>
                  </a:cubicBezTo>
                  <a:cubicBezTo>
                    <a:pt x="f110" y="f117"/>
                    <a:pt x="f18" y="f116"/>
                    <a:pt x="f128" y="f129"/>
                  </a:cubicBezTo>
                  <a:cubicBezTo>
                    <a:pt x="f16" y="f93"/>
                    <a:pt x="f130" y="f78"/>
                    <a:pt x="f45" y="f69"/>
                  </a:cubicBezTo>
                  <a:cubicBezTo>
                    <a:pt x="f45" y="f69"/>
                    <a:pt x="f45" y="f69"/>
                    <a:pt x="f46" y="f71"/>
                  </a:cubicBezTo>
                  <a:cubicBezTo>
                    <a:pt x="f46" y="f69"/>
                    <a:pt x="f131" y="f69"/>
                    <a:pt x="f131" y="f69"/>
                  </a:cubicBezTo>
                  <a:cubicBezTo>
                    <a:pt x="f131" y="f132"/>
                    <a:pt x="f131" y="f105"/>
                    <a:pt x="f131" y="f133"/>
                  </a:cubicBezTo>
                  <a:cubicBezTo>
                    <a:pt x="f131" y="f134"/>
                    <a:pt x="f45" y="f126"/>
                    <a:pt x="f59" y="f135"/>
                  </a:cubicBezTo>
                  <a:cubicBezTo>
                    <a:pt x="f130" y="f125"/>
                    <a:pt x="f130" y="f136"/>
                    <a:pt x="f11" y="f137"/>
                  </a:cubicBezTo>
                  <a:cubicBezTo>
                    <a:pt x="f45" y="f5"/>
                    <a:pt x="f63" y="f5"/>
                    <a:pt x="f89" y="f137"/>
                  </a:cubicBezTo>
                  <a:cubicBezTo>
                    <a:pt x="f138" y="f139"/>
                    <a:pt x="f138" y="f124"/>
                    <a:pt x="f140" y="f122"/>
                  </a:cubicBezTo>
                  <a:cubicBezTo>
                    <a:pt x="f141" y="f135"/>
                    <a:pt x="f64" y="f126"/>
                    <a:pt x="f64" y="f134"/>
                  </a:cubicBezTo>
                  <a:cubicBezTo>
                    <a:pt x="f64" y="f142"/>
                    <a:pt x="f64" y="f132"/>
                    <a:pt x="f65" y="f71"/>
                  </a:cubicBezTo>
                  <a:cubicBezTo>
                    <a:pt x="f141" y="f69"/>
                    <a:pt x="f141" y="f70"/>
                    <a:pt x="f140" y="f74"/>
                  </a:cubicBezTo>
                  <a:cubicBezTo>
                    <a:pt x="f88" y="f143"/>
                    <a:pt x="f71" y="f97"/>
                    <a:pt x="f144" y="f103"/>
                  </a:cubicBezTo>
                  <a:cubicBezTo>
                    <a:pt x="f145" y="f101"/>
                    <a:pt x="f91" y="f117"/>
                    <a:pt x="f83" y="f118"/>
                  </a:cubicBezTo>
                  <a:cubicBezTo>
                    <a:pt x="f70" y="f121"/>
                    <a:pt x="f74" y="f125"/>
                    <a:pt x="f75" y="f146"/>
                  </a:cubicBezTo>
                  <a:cubicBezTo>
                    <a:pt x="f111" y="f139"/>
                    <a:pt x="f109" y="f147"/>
                    <a:pt x="f148" y="f149"/>
                  </a:cubicBezTo>
                  <a:cubicBezTo>
                    <a:pt x="f150" y="f134"/>
                    <a:pt x="f148" y="f127"/>
                    <a:pt x="f143" y="f117"/>
                  </a:cubicBezTo>
                  <a:cubicBezTo>
                    <a:pt x="f80" y="f101"/>
                    <a:pt x="f76" y="f129"/>
                    <a:pt x="f75" y="f100"/>
                  </a:cubicBezTo>
                  <a:cubicBezTo>
                    <a:pt x="f74" y="f151"/>
                    <a:pt x="f86" y="f78"/>
                    <a:pt x="f138" y="f70"/>
                  </a:cubicBezTo>
                  <a:cubicBezTo>
                    <a:pt x="f66" y="f69"/>
                    <a:pt x="f66" y="f86"/>
                    <a:pt x="f138" y="f152"/>
                  </a:cubicBezTo>
                  <a:cubicBezTo>
                    <a:pt x="f72" y="f69"/>
                    <a:pt x="f70" y="f144"/>
                    <a:pt x="f145" y="f81"/>
                  </a:cubicBezTo>
                  <a:cubicBezTo>
                    <a:pt x="f80" y="f143"/>
                    <a:pt x="f92" y="f153"/>
                    <a:pt x="f150" y="f95"/>
                  </a:cubicBezTo>
                  <a:cubicBezTo>
                    <a:pt x="f154" y="f98"/>
                    <a:pt x="f155" y="f142"/>
                    <a:pt x="f155" y="f99"/>
                  </a:cubicBezTo>
                  <a:cubicBezTo>
                    <a:pt x="f154" y="f115"/>
                    <a:pt x="f151" y="f116"/>
                    <a:pt x="f107" y="f101"/>
                  </a:cubicBezTo>
                  <a:cubicBezTo>
                    <a:pt x="f156" y="f117"/>
                    <a:pt x="f129" y="f103"/>
                    <a:pt x="f116" y="f156"/>
                  </a:cubicBezTo>
                  <a:cubicBezTo>
                    <a:pt x="f116" y="f142"/>
                    <a:pt x="f100" y="f98"/>
                    <a:pt x="f104" y="f98"/>
                  </a:cubicBezTo>
                  <a:cubicBezTo>
                    <a:pt x="f95" y="f98"/>
                    <a:pt x="f151" y="f97"/>
                    <a:pt x="f155" y="f113"/>
                  </a:cubicBezTo>
                  <a:cubicBezTo>
                    <a:pt x="f143" y="f132"/>
                    <a:pt x="f91" y="f145"/>
                    <a:pt x="f86" y="f152"/>
                  </a:cubicBezTo>
                  <a:cubicBezTo>
                    <a:pt x="f72" y="f88"/>
                    <a:pt x="f72" y="f66"/>
                    <a:pt x="f68" y="f89"/>
                  </a:cubicBezTo>
                  <a:cubicBezTo>
                    <a:pt x="f86" y="f89"/>
                    <a:pt x="f69" y="f89"/>
                    <a:pt x="f70" y="f157"/>
                  </a:cubicBezTo>
                  <a:cubicBezTo>
                    <a:pt x="f158" y="f88"/>
                    <a:pt x="f155" y="f86"/>
                    <a:pt x="f156" y="f70"/>
                  </a:cubicBezTo>
                  <a:cubicBezTo>
                    <a:pt x="f115" y="f85"/>
                    <a:pt x="f129" y="f85"/>
                    <a:pt x="f101" y="f145"/>
                  </a:cubicBezTo>
                  <a:cubicBezTo>
                    <a:pt x="f159" y="f160"/>
                    <a:pt x="f121" y="f80"/>
                    <a:pt x="f149" y="f76"/>
                  </a:cubicBezTo>
                  <a:cubicBezTo>
                    <a:pt x="f147" y="f75"/>
                    <a:pt x="f147" y="f83"/>
                    <a:pt x="f124" y="f69"/>
                  </a:cubicBezTo>
                  <a:cubicBezTo>
                    <a:pt x="f123" y="f68"/>
                    <a:pt x="f134" y="f88"/>
                    <a:pt x="f159" y="f72"/>
                  </a:cubicBezTo>
                  <a:cubicBezTo>
                    <a:pt x="f101" y="f86"/>
                    <a:pt x="f129" y="f71"/>
                    <a:pt x="f115" y="f71"/>
                  </a:cubicBezTo>
                  <a:cubicBezTo>
                    <a:pt x="f151" y="f152"/>
                    <a:pt x="f111" y="f66"/>
                    <a:pt x="f71" y="f141"/>
                  </a:cubicBezTo>
                  <a:cubicBezTo>
                    <a:pt x="f71" y="f65"/>
                    <a:pt x="f71" y="f64"/>
                    <a:pt x="f71" y="f64"/>
                  </a:cubicBezTo>
                  <a:cubicBezTo>
                    <a:pt x="f69" y="f63"/>
                    <a:pt x="f69" y="f63"/>
                    <a:pt x="f70" y="f63"/>
                  </a:cubicBezTo>
                  <a:cubicBezTo>
                    <a:pt x="f132" y="f62"/>
                    <a:pt x="f107" y="f131"/>
                    <a:pt x="f159" y="f46"/>
                  </a:cubicBezTo>
                  <a:cubicBezTo>
                    <a:pt x="f133" y="f46"/>
                    <a:pt x="f126" y="f131"/>
                    <a:pt x="f122" y="f62"/>
                  </a:cubicBezTo>
                  <a:cubicBezTo>
                    <a:pt x="f146" y="f64"/>
                    <a:pt x="f161" y="f64"/>
                    <a:pt x="f162" y="f131"/>
                  </a:cubicBezTo>
                  <a:cubicBezTo>
                    <a:pt x="f5" y="f59"/>
                    <a:pt x="f163" y="f14"/>
                    <a:pt x="f137" y="f130"/>
                  </a:cubicBezTo>
                  <a:cubicBezTo>
                    <a:pt x="f139" y="f43"/>
                    <a:pt x="f125" y="f12"/>
                    <a:pt x="f135" y="f14"/>
                  </a:cubicBezTo>
                  <a:cubicBezTo>
                    <a:pt x="f126" y="f11"/>
                    <a:pt x="f134" y="f59"/>
                    <a:pt x="f133" y="f59"/>
                  </a:cubicBezTo>
                  <a:cubicBezTo>
                    <a:pt x="f142" y="f45"/>
                    <a:pt x="f92" y="f46"/>
                    <a:pt x="f70" y="f131"/>
                  </a:cubicBezTo>
                  <a:cubicBezTo>
                    <a:pt x="f71" y="f131"/>
                    <a:pt x="f86" y="f131"/>
                    <a:pt x="f68" y="f46"/>
                  </a:cubicBezTo>
                  <a:cubicBezTo>
                    <a:pt x="f152" y="f46"/>
                    <a:pt x="f152" y="f45"/>
                    <a:pt x="f152" y="f44"/>
                  </a:cubicBezTo>
                  <a:cubicBezTo>
                    <a:pt x="f68" y="f59"/>
                    <a:pt x="f86" y="f9"/>
                    <a:pt x="f69" y="f11"/>
                  </a:cubicBezTo>
                  <a:cubicBezTo>
                    <a:pt x="f158" y="f48"/>
                    <a:pt x="f113" y="f15"/>
                    <a:pt x="f100" y="f34"/>
                  </a:cubicBezTo>
                  <a:cubicBezTo>
                    <a:pt x="f103" y="f164"/>
                    <a:pt x="f117" y="f34"/>
                    <a:pt x="f127" y="f34"/>
                  </a:cubicBezTo>
                  <a:cubicBezTo>
                    <a:pt x="f120" y="f164"/>
                    <a:pt x="f135" y="f164"/>
                    <a:pt x="f149" y="f28"/>
                  </a:cubicBezTo>
                  <a:cubicBezTo>
                    <a:pt x="f125" y="f30"/>
                    <a:pt x="f124" y="f67"/>
                    <a:pt x="f125" y="f106"/>
                  </a:cubicBezTo>
                  <a:cubicBezTo>
                    <a:pt x="f123" y="f165"/>
                    <a:pt x="f121" y="f165"/>
                    <a:pt x="f118" y="f166"/>
                  </a:cubicBezTo>
                  <a:cubicBezTo>
                    <a:pt x="f117" y="f166"/>
                    <a:pt x="f103" y="f102"/>
                    <a:pt x="f115" y="f167"/>
                  </a:cubicBezTo>
                  <a:cubicBezTo>
                    <a:pt x="f115" y="f17"/>
                    <a:pt x="f168" y="f28"/>
                    <a:pt x="f99" y="f164"/>
                  </a:cubicBezTo>
                  <a:cubicBezTo>
                    <a:pt x="f153" y="f37"/>
                    <a:pt x="f76" y="f112"/>
                    <a:pt x="f72" y="f8"/>
                  </a:cubicBezTo>
                  <a:cubicBezTo>
                    <a:pt x="f152" y="f14"/>
                    <a:pt x="f138" y="f11"/>
                    <a:pt x="f157" y="f9"/>
                  </a:cubicBezTo>
                  <a:cubicBezTo>
                    <a:pt x="f157" y="f11"/>
                    <a:pt x="f89" y="f11"/>
                    <a:pt x="f89" y="f14"/>
                  </a:cubicBezTo>
                  <a:cubicBezTo>
                    <a:pt x="f157" y="f8"/>
                    <a:pt x="f157" y="f10"/>
                    <a:pt x="f66" y="f12"/>
                  </a:cubicBezTo>
                  <a:cubicBezTo>
                    <a:pt x="f69" y="f114"/>
                    <a:pt x="f91" y="f34"/>
                    <a:pt x="f78" y="f94"/>
                  </a:cubicBezTo>
                  <a:cubicBezTo>
                    <a:pt x="f143" y="f165"/>
                    <a:pt x="f169" y="f170"/>
                    <a:pt x="f171" y="f170"/>
                  </a:cubicBezTo>
                  <a:cubicBezTo>
                    <a:pt x="f155" y="f84"/>
                    <a:pt x="f93" y="f172"/>
                    <a:pt x="f97" y="f40"/>
                  </a:cubicBezTo>
                  <a:cubicBezTo>
                    <a:pt x="f97" y="f79"/>
                    <a:pt x="f151" y="f38"/>
                    <a:pt x="f150" y="f38"/>
                  </a:cubicBezTo>
                  <a:cubicBezTo>
                    <a:pt x="f109" y="f38"/>
                    <a:pt x="f78" y="f31"/>
                    <a:pt x="f160" y="f51"/>
                  </a:cubicBezTo>
                  <a:cubicBezTo>
                    <a:pt x="f76" y="f79"/>
                    <a:pt x="f76" y="f40"/>
                    <a:pt x="f160" y="f27"/>
                  </a:cubicBezTo>
                  <a:cubicBezTo>
                    <a:pt x="f111" y="f172"/>
                    <a:pt x="f111" y="f84"/>
                    <a:pt x="f160" y="f165"/>
                  </a:cubicBezTo>
                  <a:cubicBezTo>
                    <a:pt x="f83" y="f28"/>
                    <a:pt x="f72" y="f15"/>
                    <a:pt x="f89" y="f16"/>
                  </a:cubicBezTo>
                  <a:cubicBezTo>
                    <a:pt x="f140" y="f47"/>
                    <a:pt x="f141" y="f43"/>
                    <a:pt x="f64" y="f10"/>
                  </a:cubicBezTo>
                  <a:cubicBezTo>
                    <a:pt x="f62" y="f18"/>
                    <a:pt x="f46" y="f108"/>
                    <a:pt x="f59" y="f67"/>
                  </a:cubicBezTo>
                  <a:cubicBezTo>
                    <a:pt x="f8" y="f23"/>
                    <a:pt x="f43" y="f32"/>
                    <a:pt x="f49" y="f55"/>
                  </a:cubicBezTo>
                  <a:cubicBezTo>
                    <a:pt x="f49" y="f173"/>
                    <a:pt x="f41" y="f174"/>
                    <a:pt x="f110" y="f175"/>
                  </a:cubicBezTo>
                  <a:cubicBezTo>
                    <a:pt x="f110" y="f176"/>
                    <a:pt x="f18" y="f7"/>
                    <a:pt x="f177" y="f176"/>
                  </a:cubicBezTo>
                  <a:cubicBezTo>
                    <a:pt x="f114" y="f176"/>
                    <a:pt x="f114" y="f174"/>
                    <a:pt x="f114" y="f2"/>
                  </a:cubicBezTo>
                  <a:cubicBezTo>
                    <a:pt x="f177" y="f6"/>
                    <a:pt x="f18" y="f178"/>
                    <a:pt x="f18" y="f179"/>
                  </a:cubicBezTo>
                  <a:cubicBezTo>
                    <a:pt x="f16" y="f25"/>
                    <a:pt x="f130" y="f34"/>
                    <a:pt x="f44" y="f47"/>
                  </a:cubicBezTo>
                  <a:cubicBezTo>
                    <a:pt x="f45" y="f13"/>
                    <a:pt x="f45" y="f12"/>
                    <a:pt x="f45" y="f8"/>
                  </a:cubicBezTo>
                  <a:cubicBezTo>
                    <a:pt x="f11" y="f47"/>
                    <a:pt x="f130" y="f112"/>
                    <a:pt x="f43" y="f18"/>
                  </a:cubicBezTo>
                  <a:cubicBezTo>
                    <a:pt x="f112" y="f20"/>
                    <a:pt x="f177" y="f180"/>
                    <a:pt x="f87" y="f106"/>
                  </a:cubicBezTo>
                  <a:cubicBezTo>
                    <a:pt x="f22" y="f166"/>
                    <a:pt x="f26" y="f170"/>
                    <a:pt x="f22" y="f23"/>
                  </a:cubicBezTo>
                  <a:cubicBezTo>
                    <a:pt x="f20" y="f25"/>
                    <a:pt x="f24" y="f29"/>
                    <a:pt x="f26" y="f39"/>
                  </a:cubicBezTo>
                  <a:cubicBezTo>
                    <a:pt x="f180" y="f31"/>
                    <a:pt x="f67" y="f39"/>
                    <a:pt x="f167" y="f40"/>
                  </a:cubicBezTo>
                  <a:cubicBezTo>
                    <a:pt x="f102" y="f21"/>
                    <a:pt x="f167" y="f19"/>
                    <a:pt x="f17" y="f170"/>
                  </a:cubicBezTo>
                  <a:cubicBezTo>
                    <a:pt x="f28" y="f96"/>
                    <a:pt x="f34" y="f166"/>
                    <a:pt x="f26" y="f102"/>
                  </a:cubicBezTo>
                  <a:cubicBezTo>
                    <a:pt x="f42" y="f119"/>
                    <a:pt x="f112" y="f177"/>
                    <a:pt x="f130" y="f12"/>
                  </a:cubicBezTo>
                  <a:cubicBezTo>
                    <a:pt x="f8" y="f130"/>
                    <a:pt x="f8" y="f14"/>
                    <a:pt x="f14" y="f11"/>
                  </a:cubicBezTo>
                  <a:cubicBezTo>
                    <a:pt x="f14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5" name="Freeform 10">
              <a:extLst>
                <a:ext uri="{FF2B5EF4-FFF2-40B4-BE49-F238E27FC236}">
                  <a16:creationId xmlns:a16="http://schemas.microsoft.com/office/drawing/2014/main" id="{B577622B-E0E6-F9AF-AFDB-41117E0B9E79}"/>
                </a:ext>
              </a:extLst>
            </p:cNvPr>
            <p:cNvSpPr/>
            <p:nvPr/>
          </p:nvSpPr>
          <p:spPr>
            <a:xfrm>
              <a:off x="875428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8"/>
                <a:gd name="f9" fmla="val 96"/>
                <a:gd name="f10" fmla="val 77"/>
                <a:gd name="f11" fmla="val 97"/>
                <a:gd name="f12" fmla="val 75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5"/>
                <a:gd name="f27" fmla="val 131"/>
                <a:gd name="f28" fmla="val 22"/>
                <a:gd name="f29" fmla="val 132"/>
                <a:gd name="f30" fmla="val 18"/>
                <a:gd name="f31" fmla="val 14"/>
                <a:gd name="f32" fmla="val 11"/>
                <a:gd name="f33" fmla="val 128"/>
                <a:gd name="f34" fmla="val 12"/>
                <a:gd name="f35" fmla="val 13"/>
                <a:gd name="f36" fmla="val 119"/>
                <a:gd name="f37" fmla="val 16"/>
                <a:gd name="f38" fmla="val 118"/>
                <a:gd name="f39" fmla="val 21"/>
                <a:gd name="f40" fmla="val 24"/>
                <a:gd name="f41" fmla="val 28"/>
                <a:gd name="f42" fmla="val 31"/>
                <a:gd name="f43" fmla="val 110"/>
                <a:gd name="f44" fmla="val 60"/>
                <a:gd name="f45" fmla="val 102"/>
                <a:gd name="f46" fmla="val 74"/>
                <a:gd name="f47" fmla="val 94"/>
                <a:gd name="f48" fmla="val 93"/>
                <a:gd name="f49" fmla="val 92"/>
                <a:gd name="f50" fmla="val 72"/>
                <a:gd name="f51" fmla="val 71"/>
                <a:gd name="f52" fmla="val 69"/>
                <a:gd name="f53" fmla="val 53"/>
                <a:gd name="f54" fmla="val 37"/>
                <a:gd name="f55" fmla="val 99"/>
                <a:gd name="f56" fmla="val 19"/>
                <a:gd name="f57" fmla="val 17"/>
                <a:gd name="f58" fmla="val 101"/>
                <a:gd name="f59" fmla="val 8"/>
                <a:gd name="f60" fmla="val 108"/>
                <a:gd name="f61" fmla="val 4"/>
                <a:gd name="f62" fmla="val 105"/>
                <a:gd name="f63" fmla="val 1"/>
                <a:gd name="f64" fmla="val 103"/>
                <a:gd name="f65" fmla="val 2"/>
                <a:gd name="f66" fmla="val 5"/>
                <a:gd name="f67" fmla="val 10"/>
                <a:gd name="f68" fmla="val 95"/>
                <a:gd name="f69" fmla="val 55"/>
                <a:gd name="f70" fmla="val 89"/>
                <a:gd name="f71" fmla="val 88"/>
                <a:gd name="f72" fmla="val 87"/>
                <a:gd name="f73" fmla="val 86"/>
                <a:gd name="f74" fmla="val 70"/>
                <a:gd name="f75" fmla="val 81"/>
                <a:gd name="f76" fmla="val 41"/>
                <a:gd name="f77" fmla="val 26"/>
                <a:gd name="f78" fmla="val 76"/>
                <a:gd name="f79" fmla="val 9"/>
                <a:gd name="f80" fmla="val 6"/>
                <a:gd name="f81" fmla="val 65"/>
                <a:gd name="f82" fmla="val 7"/>
                <a:gd name="f83" fmla="val 63"/>
                <a:gd name="f84" fmla="val 58"/>
                <a:gd name="f85" fmla="val 15"/>
                <a:gd name="f86" fmla="val 20"/>
                <a:gd name="f87" fmla="val 61"/>
                <a:gd name="f88" fmla="val 23"/>
                <a:gd name="f89" fmla="val 64"/>
                <a:gd name="f90" fmla="val 44"/>
                <a:gd name="f91" fmla="val 57"/>
                <a:gd name="f92" fmla="val 79"/>
                <a:gd name="f93" fmla="val 83"/>
                <a:gd name="f94" fmla="val 62"/>
                <a:gd name="f95" fmla="val 66"/>
                <a:gd name="f96" fmla="val 50"/>
                <a:gd name="f97" fmla="val 38"/>
                <a:gd name="f98" fmla="val 36"/>
                <a:gd name="f99" fmla="val 42"/>
                <a:gd name="f100" fmla="val 33"/>
                <a:gd name="f101" fmla="val 43"/>
                <a:gd name="f102" fmla="val 32"/>
                <a:gd name="f103" fmla="val 39"/>
                <a:gd name="f104" fmla="val 40"/>
                <a:gd name="f105" fmla="val 80"/>
                <a:gd name="f106" fmla="val 68"/>
                <a:gd name="f107" fmla="val 46"/>
                <a:gd name="f108" fmla="val 56"/>
                <a:gd name="f109" fmla="val 67"/>
                <a:gd name="f110" fmla="val 84"/>
                <a:gd name="f111" fmla="val 85"/>
                <a:gd name="f112" fmla="val 82"/>
                <a:gd name="f113" fmla="val 90"/>
                <a:gd name="f114" fmla="val 91"/>
                <a:gd name="f115" fmla="val 104"/>
                <a:gd name="f116" fmla="val 109"/>
                <a:gd name="f117" fmla="val 111"/>
                <a:gd name="f118" fmla="val 107"/>
                <a:gd name="f119" fmla="val 112"/>
                <a:gd name="f120" fmla="val 117"/>
                <a:gd name="f121" fmla="val 125"/>
                <a:gd name="f122" fmla="val 129"/>
                <a:gd name="f123" fmla="val 120"/>
                <a:gd name="f124" fmla="val 116"/>
                <a:gd name="f125" fmla="val 114"/>
                <a:gd name="f126" fmla="val 130"/>
                <a:gd name="f127" fmla="val 138"/>
                <a:gd name="f128" fmla="val 143"/>
                <a:gd name="f129" fmla="val 148"/>
                <a:gd name="f130" fmla="val 149"/>
                <a:gd name="f131" fmla="val 34"/>
                <a:gd name="f132" fmla="val 146"/>
                <a:gd name="f133" fmla="val 140"/>
                <a:gd name="f134" fmla="val 135"/>
                <a:gd name="f135" fmla="val 133"/>
                <a:gd name="f136" fmla="val 100"/>
                <a:gd name="f137" fmla="val 150"/>
                <a:gd name="f138" fmla="val 152"/>
                <a:gd name="f139" fmla="val 159"/>
                <a:gd name="f140" fmla="val 163"/>
                <a:gd name="f141" fmla="val 167"/>
                <a:gd name="f142" fmla="val 165"/>
                <a:gd name="f143" fmla="val 157"/>
                <a:gd name="f144" fmla="val 153"/>
                <a:gd name="f145" fmla="val 151"/>
                <a:gd name="f146" fmla="val 147"/>
                <a:gd name="f147" fmla="val 137"/>
                <a:gd name="f148" fmla="val 156"/>
                <a:gd name="f149" fmla="val 162"/>
                <a:gd name="f150" fmla="val 166"/>
                <a:gd name="f151" fmla="val 172"/>
                <a:gd name="f152" fmla="val 175"/>
                <a:gd name="f153" fmla="val 176"/>
                <a:gd name="f154" fmla="val 173"/>
                <a:gd name="f155" fmla="val 169"/>
                <a:gd name="f156" fmla="val 164"/>
                <a:gd name="f157" fmla="val 160"/>
                <a:gd name="f158" fmla="val 139"/>
                <a:gd name="f159" fmla="val 136"/>
                <a:gd name="f160" fmla="val 158"/>
                <a:gd name="f161" fmla="val 154"/>
                <a:gd name="f162" fmla="val 142"/>
                <a:gd name="f163" fmla="val 144"/>
                <a:gd name="f164" fmla="val 141"/>
                <a:gd name="f165" fmla="val 115"/>
                <a:gd name="f166" fmla="val 123"/>
                <a:gd name="f167" fmla="val 145"/>
                <a:gd name="f168" fmla="val 134"/>
                <a:gd name="f169" fmla="val 161"/>
                <a:gd name="f170" fmla="val 179"/>
                <a:gd name="f171" fmla="val 181"/>
                <a:gd name="f172" fmla="val 182"/>
                <a:gd name="f173" fmla="val 183"/>
                <a:gd name="f174" fmla="val 178"/>
                <a:gd name="f175" fmla="val 174"/>
                <a:gd name="f176" fmla="val 52"/>
                <a:gd name="f177" fmla="val 54"/>
                <a:gd name="f178" fmla="val 155"/>
                <a:gd name="f179" fmla="val 47"/>
                <a:gd name="f180" fmla="val 127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30 f189 1"/>
                <a:gd name="f194" fmla="*/ 121 f188 1"/>
                <a:gd name="f195" fmla="*/ 12 f189 1"/>
                <a:gd name="f196" fmla="*/ 124 f188 1"/>
                <a:gd name="f197" fmla="*/ 74 f189 1"/>
                <a:gd name="f198" fmla="*/ 94 f188 1"/>
                <a:gd name="f199" fmla="*/ 21 f189 1"/>
                <a:gd name="f200" fmla="*/ 99 f188 1"/>
                <a:gd name="f201" fmla="*/ 2 f189 1"/>
                <a:gd name="f202" fmla="*/ 96 f188 1"/>
                <a:gd name="f203" fmla="*/ 72 f189 1"/>
                <a:gd name="f204" fmla="*/ 89 f188 1"/>
                <a:gd name="f205" fmla="*/ 26 f189 1"/>
                <a:gd name="f206" fmla="*/ 73 f188 1"/>
                <a:gd name="f207" fmla="*/ 7 f189 1"/>
                <a:gd name="f208" fmla="*/ 63 f188 1"/>
                <a:gd name="f209" fmla="*/ 31 f189 1"/>
                <a:gd name="f210" fmla="*/ 71 f188 1"/>
                <a:gd name="f211" fmla="*/ 77 f188 1"/>
                <a:gd name="f212" fmla="*/ 36 f188 1"/>
                <a:gd name="f213" fmla="*/ 39 f189 1"/>
                <a:gd name="f214" fmla="*/ 40 f188 1"/>
                <a:gd name="f215" fmla="*/ 62 f189 1"/>
                <a:gd name="f216" fmla="*/ 31 f188 1"/>
                <a:gd name="f217" fmla="*/ 55 f189 1"/>
                <a:gd name="f218" fmla="*/ 14 f188 1"/>
                <a:gd name="f219" fmla="*/ 65 f189 1"/>
                <a:gd name="f220" fmla="*/ 29 f188 1"/>
                <a:gd name="f221" fmla="*/ 86 f189 1"/>
                <a:gd name="f222" fmla="*/ 80 f189 1"/>
                <a:gd name="f223" fmla="*/ 4 f188 1"/>
                <a:gd name="f224" fmla="*/ 90 f189 1"/>
                <a:gd name="f225" fmla="*/ 20 f188 1"/>
                <a:gd name="f226" fmla="*/ 109 f189 1"/>
                <a:gd name="f227" fmla="*/ 30 f188 1"/>
                <a:gd name="f228" fmla="*/ 126 f189 1"/>
                <a:gd name="f229" fmla="*/ 15 f188 1"/>
                <a:gd name="f230" fmla="*/ 97 f189 1"/>
                <a:gd name="f231" fmla="*/ 72 f188 1"/>
                <a:gd name="f232" fmla="*/ 128 f189 1"/>
                <a:gd name="f233" fmla="*/ 42 f188 1"/>
                <a:gd name="f234" fmla="*/ 149 f189 1"/>
                <a:gd name="f235" fmla="*/ 34 f188 1"/>
                <a:gd name="f236" fmla="*/ 102 f189 1"/>
                <a:gd name="f237" fmla="*/ 78 f188 1"/>
                <a:gd name="f238" fmla="*/ 143 f189 1"/>
                <a:gd name="f239" fmla="*/ 165 f189 1"/>
                <a:gd name="f240" fmla="*/ 103 f189 1"/>
                <a:gd name="f241" fmla="*/ 85 f188 1"/>
                <a:gd name="f242" fmla="*/ 153 f189 1"/>
                <a:gd name="f243" fmla="*/ 92 f188 1"/>
                <a:gd name="f244" fmla="*/ 173 f189 1"/>
                <a:gd name="f245" fmla="*/ 100 f188 1"/>
                <a:gd name="f246" fmla="*/ 105 f189 1"/>
                <a:gd name="f247" fmla="*/ 91 f188 1"/>
                <a:gd name="f248" fmla="*/ 104 f189 1"/>
                <a:gd name="f249" fmla="*/ 97 f188 1"/>
                <a:gd name="f250" fmla="*/ 163 f189 1"/>
                <a:gd name="f251" fmla="*/ 131 f188 1"/>
                <a:gd name="f252" fmla="*/ 147 f189 1"/>
                <a:gd name="f253" fmla="*/ 137 f188 1"/>
                <a:gd name="f254" fmla="*/ 95 f189 1"/>
                <a:gd name="f255" fmla="*/ 119 f189 1"/>
                <a:gd name="f256" fmla="*/ 141 f188 1"/>
                <a:gd name="f257" fmla="*/ 161 f188 1"/>
                <a:gd name="f258" fmla="*/ 115 f189 1"/>
                <a:gd name="f259" fmla="*/ 143 f188 1"/>
                <a:gd name="f260" fmla="*/ 83 f189 1"/>
                <a:gd name="f261" fmla="*/ 136 f188 1"/>
                <a:gd name="f262" fmla="*/ 63 f189 1"/>
                <a:gd name="f263" fmla="*/ 183 f188 1"/>
                <a:gd name="f264" fmla="*/ 84 f189 1"/>
                <a:gd name="f265" fmla="*/ 105 f188 1"/>
                <a:gd name="f266" fmla="*/ 57 f189 1"/>
                <a:gd name="f267" fmla="*/ 138 f188 1"/>
                <a:gd name="f268" fmla="*/ 40 f189 1"/>
                <a:gd name="f269" fmla="*/ 153 f188 1"/>
                <a:gd name="f270" fmla="*/ 77 f189 1"/>
                <a:gd name="f271" fmla="*/ 102 f188 1"/>
                <a:gd name="f272" fmla="+- f190 0 f1"/>
                <a:gd name="f273" fmla="*/ f193 1 177"/>
                <a:gd name="f274" fmla="*/ f194 1 184"/>
                <a:gd name="f275" fmla="*/ f195 1 177"/>
                <a:gd name="f276" fmla="*/ f196 1 184"/>
                <a:gd name="f277" fmla="*/ f197 1 177"/>
                <a:gd name="f278" fmla="*/ f198 1 184"/>
                <a:gd name="f279" fmla="*/ f199 1 177"/>
                <a:gd name="f280" fmla="*/ f200 1 184"/>
                <a:gd name="f281" fmla="*/ f201 1 177"/>
                <a:gd name="f282" fmla="*/ f202 1 184"/>
                <a:gd name="f283" fmla="*/ f203 1 177"/>
                <a:gd name="f284" fmla="*/ f204 1 184"/>
                <a:gd name="f285" fmla="*/ f205 1 177"/>
                <a:gd name="f286" fmla="*/ f206 1 184"/>
                <a:gd name="f287" fmla="*/ f207 1 177"/>
                <a:gd name="f288" fmla="*/ f208 1 184"/>
                <a:gd name="f289" fmla="*/ f209 1 177"/>
                <a:gd name="f290" fmla="*/ f210 1 184"/>
                <a:gd name="f291" fmla="*/ f211 1 184"/>
                <a:gd name="f292" fmla="*/ f212 1 184"/>
                <a:gd name="f293" fmla="*/ f213 1 177"/>
                <a:gd name="f294" fmla="*/ f214 1 184"/>
                <a:gd name="f295" fmla="*/ f215 1 177"/>
                <a:gd name="f296" fmla="*/ f216 1 184"/>
                <a:gd name="f297" fmla="*/ f217 1 177"/>
                <a:gd name="f298" fmla="*/ f218 1 184"/>
                <a:gd name="f299" fmla="*/ f219 1 177"/>
                <a:gd name="f300" fmla="*/ f220 1 184"/>
                <a:gd name="f301" fmla="*/ f221 1 177"/>
                <a:gd name="f302" fmla="*/ f222 1 177"/>
                <a:gd name="f303" fmla="*/ f223 1 184"/>
                <a:gd name="f304" fmla="*/ f224 1 177"/>
                <a:gd name="f305" fmla="*/ f225 1 184"/>
                <a:gd name="f306" fmla="*/ f226 1 177"/>
                <a:gd name="f307" fmla="*/ f227 1 184"/>
                <a:gd name="f308" fmla="*/ f228 1 177"/>
                <a:gd name="f309" fmla="*/ f229 1 184"/>
                <a:gd name="f310" fmla="*/ f230 1 177"/>
                <a:gd name="f311" fmla="*/ f231 1 184"/>
                <a:gd name="f312" fmla="*/ f232 1 177"/>
                <a:gd name="f313" fmla="*/ f233 1 184"/>
                <a:gd name="f314" fmla="*/ f234 1 177"/>
                <a:gd name="f315" fmla="*/ f235 1 184"/>
                <a:gd name="f316" fmla="*/ f236 1 177"/>
                <a:gd name="f317" fmla="*/ f237 1 184"/>
                <a:gd name="f318" fmla="*/ f238 1 177"/>
                <a:gd name="f319" fmla="*/ f239 1 177"/>
                <a:gd name="f320" fmla="*/ f240 1 177"/>
                <a:gd name="f321" fmla="*/ f241 1 184"/>
                <a:gd name="f322" fmla="*/ f242 1 177"/>
                <a:gd name="f323" fmla="*/ f243 1 184"/>
                <a:gd name="f324" fmla="*/ f244 1 177"/>
                <a:gd name="f325" fmla="*/ f245 1 184"/>
                <a:gd name="f326" fmla="*/ f246 1 177"/>
                <a:gd name="f327" fmla="*/ f247 1 184"/>
                <a:gd name="f328" fmla="*/ f248 1 177"/>
                <a:gd name="f329" fmla="*/ f249 1 184"/>
                <a:gd name="f330" fmla="*/ f250 1 177"/>
                <a:gd name="f331" fmla="*/ f251 1 184"/>
                <a:gd name="f332" fmla="*/ f252 1 177"/>
                <a:gd name="f333" fmla="*/ f253 1 184"/>
                <a:gd name="f334" fmla="*/ f254 1 177"/>
                <a:gd name="f335" fmla="*/ f255 1 177"/>
                <a:gd name="f336" fmla="*/ f256 1 184"/>
                <a:gd name="f337" fmla="*/ f257 1 184"/>
                <a:gd name="f338" fmla="*/ f258 1 177"/>
                <a:gd name="f339" fmla="*/ f259 1 184"/>
                <a:gd name="f340" fmla="*/ f260 1 177"/>
                <a:gd name="f341" fmla="*/ f261 1 184"/>
                <a:gd name="f342" fmla="*/ f262 1 177"/>
                <a:gd name="f343" fmla="*/ f263 1 184"/>
                <a:gd name="f344" fmla="*/ f264 1 177"/>
                <a:gd name="f345" fmla="*/ f265 1 184"/>
                <a:gd name="f346" fmla="*/ f266 1 177"/>
                <a:gd name="f347" fmla="*/ f267 1 184"/>
                <a:gd name="f348" fmla="*/ f268 1 177"/>
                <a:gd name="f349" fmla="*/ f269 1 184"/>
                <a:gd name="f350" fmla="*/ f270 1 177"/>
                <a:gd name="f351" fmla="*/ f271 1 184"/>
                <a:gd name="f352" fmla="*/ 0 1 f191"/>
                <a:gd name="f353" fmla="*/ f185 1 f191"/>
                <a:gd name="f354" fmla="*/ 0 1 f192"/>
                <a:gd name="f355" fmla="*/ f186 1 f192"/>
                <a:gd name="f356" fmla="*/ f273 1 f191"/>
                <a:gd name="f357" fmla="*/ f274 1 f192"/>
                <a:gd name="f358" fmla="*/ f275 1 f191"/>
                <a:gd name="f359" fmla="*/ f276 1 f192"/>
                <a:gd name="f360" fmla="*/ f277 1 f191"/>
                <a:gd name="f361" fmla="*/ f278 1 f192"/>
                <a:gd name="f362" fmla="*/ f279 1 f191"/>
                <a:gd name="f363" fmla="*/ f280 1 f192"/>
                <a:gd name="f364" fmla="*/ f281 1 f191"/>
                <a:gd name="f365" fmla="*/ f282 1 f192"/>
                <a:gd name="f366" fmla="*/ f283 1 f191"/>
                <a:gd name="f367" fmla="*/ f284 1 f192"/>
                <a:gd name="f368" fmla="*/ f285 1 f191"/>
                <a:gd name="f369" fmla="*/ f286 1 f192"/>
                <a:gd name="f370" fmla="*/ f287 1 f191"/>
                <a:gd name="f371" fmla="*/ f288 1 f192"/>
                <a:gd name="f372" fmla="*/ f289 1 f191"/>
                <a:gd name="f373" fmla="*/ f290 1 f192"/>
                <a:gd name="f374" fmla="*/ f291 1 f192"/>
                <a:gd name="f375" fmla="*/ f292 1 f192"/>
                <a:gd name="f376" fmla="*/ f293 1 f191"/>
                <a:gd name="f377" fmla="*/ f294 1 f192"/>
                <a:gd name="f378" fmla="*/ f295 1 f191"/>
                <a:gd name="f379" fmla="*/ f296 1 f192"/>
                <a:gd name="f380" fmla="*/ f297 1 f191"/>
                <a:gd name="f381" fmla="*/ f298 1 f192"/>
                <a:gd name="f382" fmla="*/ f299 1 f191"/>
                <a:gd name="f383" fmla="*/ f300 1 f192"/>
                <a:gd name="f384" fmla="*/ f301 1 f191"/>
                <a:gd name="f385" fmla="*/ f302 1 f191"/>
                <a:gd name="f386" fmla="*/ f303 1 f192"/>
                <a:gd name="f387" fmla="*/ f304 1 f191"/>
                <a:gd name="f388" fmla="*/ f305 1 f192"/>
                <a:gd name="f389" fmla="*/ f306 1 f191"/>
                <a:gd name="f390" fmla="*/ f307 1 f192"/>
                <a:gd name="f391" fmla="*/ f308 1 f191"/>
                <a:gd name="f392" fmla="*/ f309 1 f192"/>
                <a:gd name="f393" fmla="*/ f310 1 f191"/>
                <a:gd name="f394" fmla="*/ f311 1 f192"/>
                <a:gd name="f395" fmla="*/ f312 1 f191"/>
                <a:gd name="f396" fmla="*/ f313 1 f192"/>
                <a:gd name="f397" fmla="*/ f314 1 f191"/>
                <a:gd name="f398" fmla="*/ f315 1 f192"/>
                <a:gd name="f399" fmla="*/ f316 1 f191"/>
                <a:gd name="f400" fmla="*/ f317 1 f192"/>
                <a:gd name="f401" fmla="*/ f318 1 f191"/>
                <a:gd name="f402" fmla="*/ f319 1 f191"/>
                <a:gd name="f403" fmla="*/ f320 1 f191"/>
                <a:gd name="f404" fmla="*/ f321 1 f192"/>
                <a:gd name="f405" fmla="*/ f322 1 f191"/>
                <a:gd name="f406" fmla="*/ f323 1 f192"/>
                <a:gd name="f407" fmla="*/ f324 1 f191"/>
                <a:gd name="f408" fmla="*/ f325 1 f192"/>
                <a:gd name="f409" fmla="*/ f326 1 f191"/>
                <a:gd name="f410" fmla="*/ f327 1 f192"/>
                <a:gd name="f411" fmla="*/ f328 1 f191"/>
                <a:gd name="f412" fmla="*/ f329 1 f192"/>
                <a:gd name="f413" fmla="*/ f330 1 f191"/>
                <a:gd name="f414" fmla="*/ f331 1 f192"/>
                <a:gd name="f415" fmla="*/ f332 1 f191"/>
                <a:gd name="f416" fmla="*/ f333 1 f192"/>
                <a:gd name="f417" fmla="*/ f334 1 f191"/>
                <a:gd name="f418" fmla="*/ f335 1 f191"/>
                <a:gd name="f419" fmla="*/ f336 1 f192"/>
                <a:gd name="f420" fmla="*/ f337 1 f192"/>
                <a:gd name="f421" fmla="*/ f338 1 f191"/>
                <a:gd name="f422" fmla="*/ f339 1 f192"/>
                <a:gd name="f423" fmla="*/ f340 1 f191"/>
                <a:gd name="f424" fmla="*/ f341 1 f192"/>
                <a:gd name="f425" fmla="*/ f342 1 f191"/>
                <a:gd name="f426" fmla="*/ f343 1 f192"/>
                <a:gd name="f427" fmla="*/ f344 1 f191"/>
                <a:gd name="f428" fmla="*/ f345 1 f192"/>
                <a:gd name="f429" fmla="*/ f346 1 f191"/>
                <a:gd name="f430" fmla="*/ f347 1 f192"/>
                <a:gd name="f431" fmla="*/ f348 1 f191"/>
                <a:gd name="f432" fmla="*/ f349 1 f192"/>
                <a:gd name="f433" fmla="*/ f350 1 f191"/>
                <a:gd name="f434" fmla="*/ f351 1 f192"/>
                <a:gd name="f435" fmla="*/ f352 f182 1"/>
                <a:gd name="f436" fmla="*/ f353 f182 1"/>
                <a:gd name="f437" fmla="*/ f355 f183 1"/>
                <a:gd name="f438" fmla="*/ f354 f183 1"/>
                <a:gd name="f439" fmla="*/ f356 f182 1"/>
                <a:gd name="f440" fmla="*/ f357 f183 1"/>
                <a:gd name="f441" fmla="*/ f358 f182 1"/>
                <a:gd name="f442" fmla="*/ f359 f183 1"/>
                <a:gd name="f443" fmla="*/ f360 f182 1"/>
                <a:gd name="f444" fmla="*/ f361 f183 1"/>
                <a:gd name="f445" fmla="*/ f362 f182 1"/>
                <a:gd name="f446" fmla="*/ f363 f183 1"/>
                <a:gd name="f447" fmla="*/ f364 f182 1"/>
                <a:gd name="f448" fmla="*/ f365 f183 1"/>
                <a:gd name="f449" fmla="*/ f366 f182 1"/>
                <a:gd name="f450" fmla="*/ f367 f183 1"/>
                <a:gd name="f451" fmla="*/ f368 f182 1"/>
                <a:gd name="f452" fmla="*/ f369 f183 1"/>
                <a:gd name="f453" fmla="*/ f370 f182 1"/>
                <a:gd name="f454" fmla="*/ f371 f183 1"/>
                <a:gd name="f455" fmla="*/ f372 f182 1"/>
                <a:gd name="f456" fmla="*/ f373 f183 1"/>
                <a:gd name="f457" fmla="*/ f374 f183 1"/>
                <a:gd name="f458" fmla="*/ f375 f183 1"/>
                <a:gd name="f459" fmla="*/ f376 f182 1"/>
                <a:gd name="f460" fmla="*/ f377 f183 1"/>
                <a:gd name="f461" fmla="*/ f378 f182 1"/>
                <a:gd name="f462" fmla="*/ f379 f183 1"/>
                <a:gd name="f463" fmla="*/ f380 f182 1"/>
                <a:gd name="f464" fmla="*/ f381 f183 1"/>
                <a:gd name="f465" fmla="*/ f382 f182 1"/>
                <a:gd name="f466" fmla="*/ f383 f183 1"/>
                <a:gd name="f467" fmla="*/ f384 f182 1"/>
                <a:gd name="f468" fmla="*/ f385 f182 1"/>
                <a:gd name="f469" fmla="*/ f386 f183 1"/>
                <a:gd name="f470" fmla="*/ f387 f182 1"/>
                <a:gd name="f471" fmla="*/ f388 f183 1"/>
                <a:gd name="f472" fmla="*/ f389 f182 1"/>
                <a:gd name="f473" fmla="*/ f390 f183 1"/>
                <a:gd name="f474" fmla="*/ f391 f182 1"/>
                <a:gd name="f475" fmla="*/ f392 f183 1"/>
                <a:gd name="f476" fmla="*/ f393 f182 1"/>
                <a:gd name="f477" fmla="*/ f394 f183 1"/>
                <a:gd name="f478" fmla="*/ f395 f182 1"/>
                <a:gd name="f479" fmla="*/ f396 f183 1"/>
                <a:gd name="f480" fmla="*/ f397 f182 1"/>
                <a:gd name="f481" fmla="*/ f398 f183 1"/>
                <a:gd name="f482" fmla="*/ f399 f182 1"/>
                <a:gd name="f483" fmla="*/ f400 f183 1"/>
                <a:gd name="f484" fmla="*/ f401 f182 1"/>
                <a:gd name="f485" fmla="*/ f402 f182 1"/>
                <a:gd name="f486" fmla="*/ f403 f182 1"/>
                <a:gd name="f487" fmla="*/ f404 f183 1"/>
                <a:gd name="f488" fmla="*/ f405 f182 1"/>
                <a:gd name="f489" fmla="*/ f406 f183 1"/>
                <a:gd name="f490" fmla="*/ f407 f182 1"/>
                <a:gd name="f491" fmla="*/ f408 f183 1"/>
                <a:gd name="f492" fmla="*/ f409 f182 1"/>
                <a:gd name="f493" fmla="*/ f410 f183 1"/>
                <a:gd name="f494" fmla="*/ f411 f182 1"/>
                <a:gd name="f495" fmla="*/ f412 f183 1"/>
                <a:gd name="f496" fmla="*/ f413 f182 1"/>
                <a:gd name="f497" fmla="*/ f414 f183 1"/>
                <a:gd name="f498" fmla="*/ f415 f182 1"/>
                <a:gd name="f499" fmla="*/ f416 f183 1"/>
                <a:gd name="f500" fmla="*/ f417 f182 1"/>
                <a:gd name="f501" fmla="*/ f418 f182 1"/>
                <a:gd name="f502" fmla="*/ f419 f183 1"/>
                <a:gd name="f503" fmla="*/ f420 f183 1"/>
                <a:gd name="f504" fmla="*/ f421 f182 1"/>
                <a:gd name="f505" fmla="*/ f422 f183 1"/>
                <a:gd name="f506" fmla="*/ f423 f182 1"/>
                <a:gd name="f507" fmla="*/ f424 f183 1"/>
                <a:gd name="f508" fmla="*/ f425 f182 1"/>
                <a:gd name="f509" fmla="*/ f426 f183 1"/>
                <a:gd name="f510" fmla="*/ f427 f182 1"/>
                <a:gd name="f511" fmla="*/ f428 f183 1"/>
                <a:gd name="f512" fmla="*/ f429 f182 1"/>
                <a:gd name="f513" fmla="*/ f430 f183 1"/>
                <a:gd name="f514" fmla="*/ f431 f182 1"/>
                <a:gd name="f515" fmla="*/ f432 f183 1"/>
                <a:gd name="f516" fmla="*/ f433 f182 1"/>
                <a:gd name="f517" fmla="*/ f434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45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63" y="f464"/>
                </a:cxn>
                <a:cxn ang="f272">
                  <a:pos x="f465" y="f466"/>
                </a:cxn>
                <a:cxn ang="f272">
                  <a:pos x="f467" y="f452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73"/>
                </a:cxn>
                <a:cxn ang="f272">
                  <a:pos x="f474" y="f475"/>
                </a:cxn>
                <a:cxn ang="f272">
                  <a:pos x="f476" y="f477"/>
                </a:cxn>
                <a:cxn ang="f272">
                  <a:pos x="f478" y="f479"/>
                </a:cxn>
                <a:cxn ang="f272">
                  <a:pos x="f480" y="f481"/>
                </a:cxn>
                <a:cxn ang="f272">
                  <a:pos x="f482" y="f483"/>
                </a:cxn>
                <a:cxn ang="f272">
                  <a:pos x="f484" y="f477"/>
                </a:cxn>
                <a:cxn ang="f272">
                  <a:pos x="f485" y="f452"/>
                </a:cxn>
                <a:cxn ang="f272">
                  <a:pos x="f486" y="f487"/>
                </a:cxn>
                <a:cxn ang="f272">
                  <a:pos x="f488" y="f489"/>
                </a:cxn>
                <a:cxn ang="f272">
                  <a:pos x="f490" y="f491"/>
                </a:cxn>
                <a:cxn ang="f272">
                  <a:pos x="f492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99"/>
                </a:cxn>
                <a:cxn ang="f272">
                  <a:pos x="f500" y="f448"/>
                </a:cxn>
                <a:cxn ang="f272">
                  <a:pos x="f501" y="f502"/>
                </a:cxn>
                <a:cxn ang="f272">
                  <a:pos x="f478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</a:cxnLst>
              <a:rect l="f435" t="f438" r="f436" b="f437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4" y="f24"/>
                  </a:cubicBezTo>
                  <a:cubicBezTo>
                    <a:pt x="f35" y="f36"/>
                    <a:pt x="f37" y="f38"/>
                    <a:pt x="f39" y="f36"/>
                  </a:cubicBezTo>
                  <a:cubicBezTo>
                    <a:pt x="f40" y="f36"/>
                    <a:pt x="f41" y="f36"/>
                    <a:pt x="f42" y="f38"/>
                  </a:cubicBezTo>
                  <a:cubicBezTo>
                    <a:pt x="f17" y="f43"/>
                    <a:pt x="f44" y="f45"/>
                    <a:pt x="f46" y="f47"/>
                  </a:cubicBezTo>
                  <a:cubicBezTo>
                    <a:pt x="f46" y="f47"/>
                    <a:pt x="f46" y="f48"/>
                    <a:pt x="f46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53" y="f47"/>
                    <a:pt x="f54" y="f11"/>
                    <a:pt x="f39" y="f55"/>
                  </a:cubicBezTo>
                  <a:cubicBezTo>
                    <a:pt x="f56" y="f55"/>
                    <a:pt x="f57" y="f58"/>
                    <a:pt x="f37" y="f45"/>
                  </a:cubicBezTo>
                  <a:cubicBezTo>
                    <a:pt x="f35" y="f16"/>
                    <a:pt x="f59" y="f60"/>
                    <a:pt x="f61" y="f62"/>
                  </a:cubicBezTo>
                  <a:cubicBezTo>
                    <a:pt x="f63" y="f64"/>
                    <a:pt x="f5" y="f55"/>
                    <a:pt x="f65" y="f9"/>
                  </a:cubicBezTo>
                  <a:cubicBezTo>
                    <a:pt x="f66" y="f49"/>
                    <a:pt x="f67" y="f49"/>
                    <a:pt x="f31" y="f68"/>
                  </a:cubicBezTo>
                  <a:cubicBezTo>
                    <a:pt x="f37" y="f9"/>
                    <a:pt x="f30" y="f11"/>
                    <a:pt x="f56" y="f9"/>
                  </a:cubicBezTo>
                  <a:cubicBezTo>
                    <a:pt x="f54" y="f47"/>
                    <a:pt x="f69" y="f49"/>
                    <a:pt x="f50" y="f70"/>
                  </a:cubicBezTo>
                  <a:cubicBezTo>
                    <a:pt x="f13" y="f70"/>
                    <a:pt x="f13" y="f70"/>
                    <a:pt x="f12" y="f71"/>
                  </a:cubicBezTo>
                  <a:cubicBezTo>
                    <a:pt x="f13" y="f72"/>
                    <a:pt x="f51" y="f73"/>
                    <a:pt x="f74" y="f73"/>
                  </a:cubicBezTo>
                  <a:cubicBezTo>
                    <a:pt x="f69" y="f75"/>
                    <a:pt x="f76" y="f10"/>
                    <a:pt x="f77" y="f13"/>
                  </a:cubicBezTo>
                  <a:cubicBezTo>
                    <a:pt x="f40" y="f50"/>
                    <a:pt x="f39" y="f13"/>
                    <a:pt x="f56" y="f46"/>
                  </a:cubicBezTo>
                  <a:cubicBezTo>
                    <a:pt x="f31" y="f78"/>
                    <a:pt x="f79" y="f10"/>
                    <a:pt x="f80" y="f13"/>
                  </a:cubicBezTo>
                  <a:cubicBezTo>
                    <a:pt x="f66" y="f74"/>
                    <a:pt x="f66" y="f81"/>
                    <a:pt x="f82" y="f83"/>
                  </a:cubicBezTo>
                  <a:cubicBezTo>
                    <a:pt x="f67" y="f84"/>
                    <a:pt x="f85" y="f84"/>
                    <a:pt x="f86" y="f87"/>
                  </a:cubicBezTo>
                  <a:cubicBezTo>
                    <a:pt x="f39" y="f87"/>
                    <a:pt x="f88" y="f83"/>
                    <a:pt x="f88" y="f89"/>
                  </a:cubicBezTo>
                  <a:cubicBezTo>
                    <a:pt x="f88" y="f52"/>
                    <a:pt x="f23" y="f74"/>
                    <a:pt x="f42" y="f51"/>
                  </a:cubicBezTo>
                  <a:cubicBezTo>
                    <a:pt x="f90" y="f12"/>
                    <a:pt x="f91" y="f92"/>
                    <a:pt x="f51" y="f93"/>
                  </a:cubicBezTo>
                  <a:cubicBezTo>
                    <a:pt x="f50" y="f93"/>
                    <a:pt x="f46" y="f93"/>
                    <a:pt x="f78" y="f93"/>
                  </a:cubicBezTo>
                  <a:cubicBezTo>
                    <a:pt x="f12" y="f75"/>
                    <a:pt x="f12" y="f92"/>
                    <a:pt x="f46" y="f10"/>
                  </a:cubicBezTo>
                  <a:cubicBezTo>
                    <a:pt x="f94" y="f95"/>
                    <a:pt x="f96" y="f69"/>
                    <a:pt x="f97" y="f90"/>
                  </a:cubicBezTo>
                  <a:cubicBezTo>
                    <a:pt x="f98" y="f99"/>
                    <a:pt x="f100" y="f99"/>
                    <a:pt x="f42" y="f99"/>
                  </a:cubicBezTo>
                  <a:cubicBezTo>
                    <a:pt x="f26" y="f101"/>
                    <a:pt x="f28" y="f76"/>
                    <a:pt x="f39" y="f98"/>
                  </a:cubicBezTo>
                  <a:cubicBezTo>
                    <a:pt x="f39" y="f102"/>
                    <a:pt x="f77" y="f23"/>
                    <a:pt x="f42" y="f23"/>
                  </a:cubicBezTo>
                  <a:cubicBezTo>
                    <a:pt x="f98" y="f23"/>
                    <a:pt x="f103" y="f19"/>
                    <a:pt x="f97" y="f98"/>
                  </a:cubicBezTo>
                  <a:cubicBezTo>
                    <a:pt x="f97" y="f54"/>
                    <a:pt x="f97" y="f103"/>
                    <a:pt x="f103" y="f104"/>
                  </a:cubicBezTo>
                  <a:cubicBezTo>
                    <a:pt x="f53" y="f53"/>
                    <a:pt x="f95" y="f81"/>
                    <a:pt x="f75" y="f92"/>
                  </a:cubicBezTo>
                  <a:cubicBezTo>
                    <a:pt x="f75" y="f10"/>
                    <a:pt x="f105" y="f12"/>
                    <a:pt x="f105" y="f46"/>
                  </a:cubicBezTo>
                  <a:cubicBezTo>
                    <a:pt x="f46" y="f44"/>
                    <a:pt x="f106" y="f107"/>
                    <a:pt x="f94" y="f42"/>
                  </a:cubicBezTo>
                  <a:cubicBezTo>
                    <a:pt x="f87" y="f41"/>
                    <a:pt x="f15" y="f23"/>
                    <a:pt x="f108" y="f77"/>
                  </a:cubicBezTo>
                  <a:cubicBezTo>
                    <a:pt x="f53" y="f77"/>
                    <a:pt x="f96" y="f88"/>
                    <a:pt x="f96" y="f39"/>
                  </a:cubicBezTo>
                  <a:cubicBezTo>
                    <a:pt x="f96" y="f56"/>
                    <a:pt x="f53" y="f37"/>
                    <a:pt x="f69" y="f31"/>
                  </a:cubicBezTo>
                  <a:cubicBezTo>
                    <a:pt x="f15" y="f34"/>
                    <a:pt x="f89" y="f35"/>
                    <a:pt x="f95" y="f37"/>
                  </a:cubicBezTo>
                  <a:cubicBezTo>
                    <a:pt x="f109" y="f30"/>
                    <a:pt x="f95" y="f39"/>
                    <a:pt x="f95" y="f40"/>
                  </a:cubicBezTo>
                  <a:cubicBezTo>
                    <a:pt x="f95" y="f77"/>
                    <a:pt x="f89" y="f41"/>
                    <a:pt x="f81" y="f21"/>
                  </a:cubicBezTo>
                  <a:cubicBezTo>
                    <a:pt x="f51" y="f90"/>
                    <a:pt x="f8" y="f84"/>
                    <a:pt x="f110" y="f13"/>
                  </a:cubicBezTo>
                  <a:cubicBezTo>
                    <a:pt x="f110" y="f13"/>
                    <a:pt x="f111" y="f13"/>
                    <a:pt x="f111" y="f46"/>
                  </a:cubicBezTo>
                  <a:cubicBezTo>
                    <a:pt x="f111" y="f13"/>
                    <a:pt x="f73" y="f13"/>
                    <a:pt x="f73" y="f13"/>
                  </a:cubicBezTo>
                  <a:cubicBezTo>
                    <a:pt x="f73" y="f108"/>
                    <a:pt x="f73" y="f103"/>
                    <a:pt x="f73" y="f28"/>
                  </a:cubicBezTo>
                  <a:cubicBezTo>
                    <a:pt x="f73" y="f86"/>
                    <a:pt x="f110" y="f30"/>
                    <a:pt x="f112" y="f57"/>
                  </a:cubicBezTo>
                  <a:cubicBezTo>
                    <a:pt x="f8" y="f35"/>
                    <a:pt x="f10" y="f79"/>
                    <a:pt x="f105" y="f61"/>
                  </a:cubicBezTo>
                  <a:cubicBezTo>
                    <a:pt x="f110" y="f5"/>
                    <a:pt x="f113" y="f5"/>
                    <a:pt x="f47" y="f61"/>
                  </a:cubicBezTo>
                  <a:cubicBezTo>
                    <a:pt x="f11" y="f59"/>
                    <a:pt x="f11" y="f34"/>
                    <a:pt x="f48" y="f37"/>
                  </a:cubicBezTo>
                  <a:cubicBezTo>
                    <a:pt x="f49" y="f57"/>
                    <a:pt x="f113" y="f30"/>
                    <a:pt x="f113" y="f86"/>
                  </a:cubicBezTo>
                  <a:cubicBezTo>
                    <a:pt x="f113" y="f97"/>
                    <a:pt x="f113" y="f108"/>
                    <a:pt x="f114" y="f46"/>
                  </a:cubicBezTo>
                  <a:cubicBezTo>
                    <a:pt x="f49" y="f13"/>
                    <a:pt x="f49" y="f50"/>
                    <a:pt x="f48" y="f74"/>
                  </a:cubicBezTo>
                  <a:cubicBezTo>
                    <a:pt x="f14" y="f91"/>
                    <a:pt x="f115" y="f101"/>
                    <a:pt x="f116" y="f19"/>
                  </a:cubicBezTo>
                  <a:cubicBezTo>
                    <a:pt x="f117" y="f23"/>
                    <a:pt x="f117" y="f77"/>
                    <a:pt x="f116" y="f88"/>
                  </a:cubicBezTo>
                  <a:cubicBezTo>
                    <a:pt x="f62" y="f56"/>
                    <a:pt x="f118" y="f35"/>
                    <a:pt x="f119" y="f32"/>
                  </a:cubicBezTo>
                  <a:cubicBezTo>
                    <a:pt x="f120" y="f59"/>
                    <a:pt x="f121" y="f67"/>
                    <a:pt x="f25" y="f85"/>
                  </a:cubicBezTo>
                  <a:cubicBezTo>
                    <a:pt x="f122" y="f86"/>
                    <a:pt x="f25" y="f40"/>
                    <a:pt x="f123" y="f77"/>
                  </a:cubicBezTo>
                  <a:cubicBezTo>
                    <a:pt x="f124" y="f23"/>
                    <a:pt x="f125" y="f21"/>
                    <a:pt x="f18" y="f102"/>
                  </a:cubicBezTo>
                  <a:cubicBezTo>
                    <a:pt x="f60" y="f17"/>
                    <a:pt x="f45" y="f84"/>
                    <a:pt x="f11" y="f50"/>
                  </a:cubicBezTo>
                  <a:cubicBezTo>
                    <a:pt x="f11" y="f13"/>
                    <a:pt x="f9" y="f12"/>
                    <a:pt x="f11" y="f8"/>
                  </a:cubicBezTo>
                  <a:cubicBezTo>
                    <a:pt x="f58" y="f13"/>
                    <a:pt x="f16" y="f106"/>
                    <a:pt x="f43" y="f89"/>
                  </a:cubicBezTo>
                  <a:cubicBezTo>
                    <a:pt x="f124" y="f91"/>
                    <a:pt x="f22" y="f96"/>
                    <a:pt x="f33" y="f99"/>
                  </a:cubicBezTo>
                  <a:cubicBezTo>
                    <a:pt x="f126" y="f76"/>
                    <a:pt x="f126" y="f97"/>
                    <a:pt x="f126" y="f98"/>
                  </a:cubicBezTo>
                  <a:cubicBezTo>
                    <a:pt x="f122" y="f42"/>
                    <a:pt x="f29" y="f41"/>
                    <a:pt x="f127" y="f23"/>
                  </a:cubicBezTo>
                  <a:cubicBezTo>
                    <a:pt x="f128" y="f77"/>
                    <a:pt x="f129" y="f19"/>
                    <a:pt x="f130" y="f131"/>
                  </a:cubicBezTo>
                  <a:cubicBezTo>
                    <a:pt x="f130" y="f97"/>
                    <a:pt x="f132" y="f76"/>
                    <a:pt x="f133" y="f76"/>
                  </a:cubicBezTo>
                  <a:cubicBezTo>
                    <a:pt x="f134" y="f76"/>
                    <a:pt x="f135" y="f101"/>
                    <a:pt x="f126" y="f107"/>
                  </a:cubicBezTo>
                  <a:cubicBezTo>
                    <a:pt x="f20" y="f108"/>
                    <a:pt x="f117" y="f109"/>
                    <a:pt x="f45" y="f8"/>
                  </a:cubicBezTo>
                  <a:cubicBezTo>
                    <a:pt x="f58" y="f92"/>
                    <a:pt x="f58" y="f75"/>
                    <a:pt x="f136" y="f93"/>
                  </a:cubicBezTo>
                  <a:cubicBezTo>
                    <a:pt x="f45" y="f93"/>
                    <a:pt x="f115" y="f93"/>
                    <a:pt x="f62" y="f112"/>
                  </a:cubicBezTo>
                  <a:cubicBezTo>
                    <a:pt x="f38" y="f92"/>
                    <a:pt x="f126" y="f12"/>
                    <a:pt x="f128" y="f50"/>
                  </a:cubicBezTo>
                  <a:cubicBezTo>
                    <a:pt x="f132" y="f51"/>
                    <a:pt x="f130" y="f51"/>
                    <a:pt x="f137" y="f109"/>
                  </a:cubicBezTo>
                  <a:cubicBezTo>
                    <a:pt x="f138" y="f94"/>
                    <a:pt x="f139" y="f87"/>
                    <a:pt x="f140" y="f83"/>
                  </a:cubicBezTo>
                  <a:cubicBezTo>
                    <a:pt x="f141" y="f81"/>
                    <a:pt x="f141" y="f52"/>
                    <a:pt x="f142" y="f13"/>
                  </a:cubicBezTo>
                  <a:cubicBezTo>
                    <a:pt x="f140" y="f10"/>
                    <a:pt x="f143" y="f92"/>
                    <a:pt x="f144" y="f78"/>
                  </a:cubicBezTo>
                  <a:cubicBezTo>
                    <a:pt x="f145" y="f12"/>
                    <a:pt x="f129" y="f46"/>
                    <a:pt x="f146" y="f46"/>
                  </a:cubicBezTo>
                  <a:cubicBezTo>
                    <a:pt x="f29" y="f8"/>
                    <a:pt x="f38" y="f75"/>
                    <a:pt x="f64" y="f111"/>
                  </a:cubicBezTo>
                  <a:cubicBezTo>
                    <a:pt x="f64" y="f73"/>
                    <a:pt x="f64" y="f72"/>
                    <a:pt x="f64" y="f72"/>
                  </a:cubicBezTo>
                  <a:cubicBezTo>
                    <a:pt x="f115" y="f71"/>
                    <a:pt x="f62" y="f71"/>
                    <a:pt x="f62" y="f71"/>
                  </a:cubicBezTo>
                  <a:cubicBezTo>
                    <a:pt x="f20" y="f70"/>
                    <a:pt x="f147" y="f114"/>
                    <a:pt x="f144" y="f49"/>
                  </a:cubicBezTo>
                  <a:cubicBezTo>
                    <a:pt x="f148" y="f49"/>
                    <a:pt x="f139" y="f114"/>
                    <a:pt x="f149" y="f70"/>
                  </a:cubicBezTo>
                  <a:cubicBezTo>
                    <a:pt x="f150" y="f72"/>
                    <a:pt x="f151" y="f72"/>
                    <a:pt x="f152" y="f114"/>
                  </a:cubicBezTo>
                  <a:cubicBezTo>
                    <a:pt x="f6" y="f68"/>
                    <a:pt x="f153" y="f14"/>
                    <a:pt x="f154" y="f136"/>
                  </a:cubicBezTo>
                  <a:cubicBezTo>
                    <a:pt x="f155" y="f64"/>
                    <a:pt x="f156" y="f45"/>
                    <a:pt x="f157" y="f14"/>
                  </a:cubicBezTo>
                  <a:cubicBezTo>
                    <a:pt x="f139" y="f11"/>
                    <a:pt x="f143" y="f68"/>
                    <a:pt x="f148" y="f68"/>
                  </a:cubicBezTo>
                  <a:cubicBezTo>
                    <a:pt x="f158" y="f48"/>
                    <a:pt x="f22" y="f49"/>
                    <a:pt x="f62" y="f114"/>
                  </a:cubicBezTo>
                  <a:cubicBezTo>
                    <a:pt x="f64" y="f114"/>
                    <a:pt x="f45" y="f114"/>
                    <a:pt x="f136" y="f49"/>
                  </a:cubicBezTo>
                  <a:cubicBezTo>
                    <a:pt x="f136" y="f49"/>
                    <a:pt x="f55" y="f48"/>
                    <a:pt x="f55" y="f47"/>
                  </a:cubicBezTo>
                  <a:cubicBezTo>
                    <a:pt x="f58" y="f68"/>
                    <a:pt x="f45" y="f9"/>
                    <a:pt x="f115" y="f11"/>
                  </a:cubicBezTo>
                  <a:cubicBezTo>
                    <a:pt x="f38" y="f118"/>
                    <a:pt x="f29" y="f38"/>
                    <a:pt x="f132" y="f33"/>
                  </a:cubicBezTo>
                  <a:cubicBezTo>
                    <a:pt x="f146" y="f122"/>
                    <a:pt x="f145" y="f33"/>
                    <a:pt x="f144" y="f33"/>
                  </a:cubicBezTo>
                  <a:cubicBezTo>
                    <a:pt x="f143" y="f122"/>
                    <a:pt x="f157" y="f122"/>
                    <a:pt x="f140" y="f27"/>
                  </a:cubicBezTo>
                  <a:cubicBezTo>
                    <a:pt x="f156" y="f29"/>
                    <a:pt x="f142" y="f159"/>
                    <a:pt x="f156" y="f127"/>
                  </a:cubicBezTo>
                  <a:cubicBezTo>
                    <a:pt x="f140" y="f128"/>
                    <a:pt x="f160" y="f128"/>
                    <a:pt x="f161" y="f162"/>
                  </a:cubicBezTo>
                  <a:cubicBezTo>
                    <a:pt x="f145" y="f162"/>
                    <a:pt x="f146" y="f158"/>
                    <a:pt x="f146" y="f147"/>
                  </a:cubicBezTo>
                  <a:cubicBezTo>
                    <a:pt x="f132" y="f135"/>
                    <a:pt x="f163" y="f27"/>
                    <a:pt x="f164" y="f122"/>
                  </a:cubicBezTo>
                  <a:cubicBezTo>
                    <a:pt x="f33" y="f36"/>
                    <a:pt x="f125" y="f116"/>
                    <a:pt x="f58" y="f55"/>
                  </a:cubicBezTo>
                  <a:cubicBezTo>
                    <a:pt x="f55" y="f14"/>
                    <a:pt x="f11" y="f11"/>
                    <a:pt x="f68" y="f9"/>
                  </a:cubicBezTo>
                  <a:cubicBezTo>
                    <a:pt x="f68" y="f11"/>
                    <a:pt x="f47" y="f11"/>
                    <a:pt x="f47" y="f14"/>
                  </a:cubicBezTo>
                  <a:cubicBezTo>
                    <a:pt x="f68" y="f55"/>
                    <a:pt x="f9" y="f58"/>
                    <a:pt x="f11" y="f45"/>
                  </a:cubicBezTo>
                  <a:cubicBezTo>
                    <a:pt x="f115" y="f165"/>
                    <a:pt x="f117" y="f33"/>
                    <a:pt x="f36" y="f164"/>
                  </a:cubicBezTo>
                  <a:cubicBezTo>
                    <a:pt x="f123" y="f128"/>
                    <a:pt x="f166" y="f167"/>
                    <a:pt x="f121" y="f167"/>
                  </a:cubicBezTo>
                  <a:cubicBezTo>
                    <a:pt x="f126" y="f132"/>
                    <a:pt x="f135" y="f129"/>
                    <a:pt x="f168" y="f144"/>
                  </a:cubicBezTo>
                  <a:cubicBezTo>
                    <a:pt x="f168" y="f143"/>
                    <a:pt x="f135" y="f169"/>
                    <a:pt x="f33" y="f169"/>
                  </a:cubicBezTo>
                  <a:cubicBezTo>
                    <a:pt x="f24" y="f169"/>
                    <a:pt x="f123" y="f139"/>
                    <a:pt x="f124" y="f160"/>
                  </a:cubicBezTo>
                  <a:cubicBezTo>
                    <a:pt x="f165" y="f143"/>
                    <a:pt x="f165" y="f144"/>
                    <a:pt x="f124" y="f138"/>
                  </a:cubicBezTo>
                  <a:cubicBezTo>
                    <a:pt x="f38" y="f129"/>
                    <a:pt x="f120" y="f132"/>
                    <a:pt x="f165" y="f128"/>
                  </a:cubicBezTo>
                  <a:cubicBezTo>
                    <a:pt x="f60" y="f27"/>
                    <a:pt x="f58" y="f38"/>
                    <a:pt x="f47" y="f16"/>
                  </a:cubicBezTo>
                  <a:cubicBezTo>
                    <a:pt x="f48" y="f62"/>
                    <a:pt x="f49" y="f64"/>
                    <a:pt x="f114" y="f58"/>
                  </a:cubicBezTo>
                  <a:cubicBezTo>
                    <a:pt x="f71" y="f18"/>
                    <a:pt x="f73" y="f121"/>
                    <a:pt x="f93" y="f159"/>
                  </a:cubicBezTo>
                  <a:cubicBezTo>
                    <a:pt x="f92" y="f137"/>
                    <a:pt x="f46" y="f140"/>
                    <a:pt x="f52" y="f6"/>
                  </a:cubicBezTo>
                  <a:cubicBezTo>
                    <a:pt x="f52" y="f170"/>
                    <a:pt x="f106" y="f171"/>
                    <a:pt x="f95" y="f172"/>
                  </a:cubicBezTo>
                  <a:cubicBezTo>
                    <a:pt x="f95" y="f173"/>
                    <a:pt x="f89" y="f7"/>
                    <a:pt x="f83" y="f173"/>
                  </a:cubicBezTo>
                  <a:cubicBezTo>
                    <a:pt x="f83" y="f173"/>
                    <a:pt x="f94" y="f171"/>
                    <a:pt x="f94" y="f2"/>
                  </a:cubicBezTo>
                  <a:cubicBezTo>
                    <a:pt x="f83" y="f174"/>
                    <a:pt x="f89" y="f153"/>
                    <a:pt x="f81" y="f175"/>
                  </a:cubicBezTo>
                  <a:cubicBezTo>
                    <a:pt x="f51" y="f145"/>
                    <a:pt x="f10" y="f33"/>
                    <a:pt x="f110" y="f62"/>
                  </a:cubicBezTo>
                  <a:cubicBezTo>
                    <a:pt x="f110" y="f115"/>
                    <a:pt x="f110" y="f45"/>
                    <a:pt x="f110" y="f55"/>
                  </a:cubicBezTo>
                  <a:cubicBezTo>
                    <a:pt x="f105" y="f62"/>
                    <a:pt x="f10" y="f116"/>
                    <a:pt x="f46" y="f18"/>
                  </a:cubicBezTo>
                  <a:cubicBezTo>
                    <a:pt x="f52" y="f20"/>
                    <a:pt x="f83" y="f126"/>
                    <a:pt x="f91" y="f127"/>
                  </a:cubicBezTo>
                  <a:cubicBezTo>
                    <a:pt x="f69" y="f162"/>
                    <a:pt x="f176" y="f167"/>
                    <a:pt x="f108" y="f137"/>
                  </a:cubicBezTo>
                  <a:cubicBezTo>
                    <a:pt x="f108" y="f145"/>
                    <a:pt x="f177" y="f178"/>
                    <a:pt x="f176" y="f148"/>
                  </a:cubicBezTo>
                  <a:cubicBezTo>
                    <a:pt x="f179" y="f139"/>
                    <a:pt x="f76" y="f148"/>
                    <a:pt x="f104" y="f144"/>
                  </a:cubicBezTo>
                  <a:cubicBezTo>
                    <a:pt x="f103" y="f130"/>
                    <a:pt x="f76" y="f146"/>
                    <a:pt x="f90" y="f167"/>
                  </a:cubicBezTo>
                  <a:cubicBezTo>
                    <a:pt x="f179" y="f163"/>
                    <a:pt x="f96" y="f162"/>
                    <a:pt x="f176" y="f158"/>
                  </a:cubicBezTo>
                  <a:cubicBezTo>
                    <a:pt x="f44" y="f180"/>
                    <a:pt x="f106" y="f125"/>
                    <a:pt x="f10" y="f45"/>
                  </a:cubicBezTo>
                  <a:cubicBezTo>
                    <a:pt x="f8" y="f136"/>
                    <a:pt x="f92" y="f14"/>
                    <a:pt x="f105" y="f11"/>
                  </a:cubicBezTo>
                  <a:cubicBezTo>
                    <a:pt x="f92" y="f11"/>
                    <a:pt x="f92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6" name="Freeform 11">
              <a:extLst>
                <a:ext uri="{FF2B5EF4-FFF2-40B4-BE49-F238E27FC236}">
                  <a16:creationId xmlns:a16="http://schemas.microsoft.com/office/drawing/2014/main" id="{F444EABC-3AC9-9DD6-C1B8-E3BFD68D2042}"/>
                </a:ext>
              </a:extLst>
            </p:cNvPr>
            <p:cNvSpPr/>
            <p:nvPr/>
          </p:nvSpPr>
          <p:spPr>
            <a:xfrm>
              <a:off x="3891832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4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99"/>
                <a:gd name="f54" fmla="val 20"/>
                <a:gd name="f55" fmla="val 101"/>
                <a:gd name="f56" fmla="val 8"/>
                <a:gd name="f57" fmla="val 108"/>
                <a:gd name="f58" fmla="val 4"/>
                <a:gd name="f59" fmla="val 105"/>
                <a:gd name="f60" fmla="val 1"/>
                <a:gd name="f61" fmla="val 103"/>
                <a:gd name="f62" fmla="val 3"/>
                <a:gd name="f63" fmla="val 5"/>
                <a:gd name="f64" fmla="val 10"/>
                <a:gd name="f65" fmla="val 95"/>
                <a:gd name="f66" fmla="val 16"/>
                <a:gd name="f67" fmla="val 55"/>
                <a:gd name="f68" fmla="val 89"/>
                <a:gd name="f69" fmla="val 88"/>
                <a:gd name="f70" fmla="val 87"/>
                <a:gd name="f71" fmla="val 86"/>
                <a:gd name="f72" fmla="val 70"/>
                <a:gd name="f73" fmla="val 81"/>
                <a:gd name="f74" fmla="val 41"/>
                <a:gd name="f75" fmla="val 72"/>
                <a:gd name="f76" fmla="val 19"/>
                <a:gd name="f77" fmla="val 76"/>
                <a:gd name="f78" fmla="val 9"/>
                <a:gd name="f79" fmla="val 7"/>
                <a:gd name="f80" fmla="val 6"/>
                <a:gd name="f81" fmla="val 65"/>
                <a:gd name="f82" fmla="val 63"/>
                <a:gd name="f83" fmla="val 58"/>
                <a:gd name="f84" fmla="val 61"/>
                <a:gd name="f85" fmla="val 64"/>
                <a:gd name="f86" fmla="val 32"/>
                <a:gd name="f87" fmla="val 83"/>
                <a:gd name="f88" fmla="val 62"/>
                <a:gd name="f89" fmla="val 66"/>
                <a:gd name="f90" fmla="val 50"/>
                <a:gd name="f91" fmla="val 38"/>
                <a:gd name="f92" fmla="val 44"/>
                <a:gd name="f93" fmla="val 36"/>
                <a:gd name="f94" fmla="val 42"/>
                <a:gd name="f95" fmla="val 34"/>
                <a:gd name="f96" fmla="val 43"/>
                <a:gd name="f97" fmla="val 22"/>
                <a:gd name="f98" fmla="val 39"/>
                <a:gd name="f99" fmla="val 30"/>
                <a:gd name="f100" fmla="val 40"/>
                <a:gd name="f101" fmla="val 67"/>
                <a:gd name="f102" fmla="val 80"/>
                <a:gd name="f103" fmla="val 68"/>
                <a:gd name="f104" fmla="val 56"/>
                <a:gd name="f105" fmla="val 54"/>
                <a:gd name="f106" fmla="val 51"/>
                <a:gd name="f107" fmla="val 78"/>
                <a:gd name="f108" fmla="val 84"/>
                <a:gd name="f109" fmla="val 85"/>
                <a:gd name="f110" fmla="val 82"/>
                <a:gd name="f111" fmla="val 90"/>
                <a:gd name="f112" fmla="val 91"/>
                <a:gd name="f113" fmla="val 57"/>
                <a:gd name="f114" fmla="val 104"/>
                <a:gd name="f115" fmla="val 111"/>
                <a:gd name="f116" fmla="val 109"/>
                <a:gd name="f117" fmla="val 107"/>
                <a:gd name="f118" fmla="val 112"/>
                <a:gd name="f119" fmla="val 11"/>
                <a:gd name="f120" fmla="val 125"/>
                <a:gd name="f121" fmla="val 127"/>
                <a:gd name="f122" fmla="val 15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46"/>
                <a:gd name="f134" fmla="val 140"/>
                <a:gd name="f135" fmla="val 136"/>
                <a:gd name="f136" fmla="val 143"/>
                <a:gd name="f137" fmla="val 151"/>
                <a:gd name="f138" fmla="val 152"/>
                <a:gd name="f139" fmla="val 159"/>
                <a:gd name="f140" fmla="val 163"/>
                <a:gd name="f141" fmla="val 167"/>
                <a:gd name="f142" fmla="val 168"/>
                <a:gd name="f143" fmla="val 166"/>
                <a:gd name="f144" fmla="val 164"/>
                <a:gd name="f145" fmla="val 158"/>
                <a:gd name="f146" fmla="val 153"/>
                <a:gd name="f147" fmla="val 147"/>
                <a:gd name="f148" fmla="val 137"/>
                <a:gd name="f149" fmla="val 156"/>
                <a:gd name="f150" fmla="val 162"/>
                <a:gd name="f151" fmla="val 172"/>
                <a:gd name="f152" fmla="val 175"/>
                <a:gd name="f153" fmla="val 173"/>
                <a:gd name="f154" fmla="val 100"/>
                <a:gd name="f155" fmla="val 169"/>
                <a:gd name="f156" fmla="val 161"/>
                <a:gd name="f157" fmla="val 139"/>
                <a:gd name="f158" fmla="val 148"/>
                <a:gd name="f159" fmla="val 154"/>
                <a:gd name="f160" fmla="val 157"/>
                <a:gd name="f161" fmla="val 165"/>
                <a:gd name="f162" fmla="val 155"/>
                <a:gd name="f163" fmla="val 142"/>
                <a:gd name="f164" fmla="val 141"/>
                <a:gd name="f165" fmla="val 115"/>
                <a:gd name="f166" fmla="val 145"/>
                <a:gd name="f167" fmla="val 134"/>
                <a:gd name="f168" fmla="val 135"/>
                <a:gd name="f169" fmla="val 117"/>
                <a:gd name="f170" fmla="val 150"/>
                <a:gd name="f171" fmla="val 179"/>
                <a:gd name="f172" fmla="val 181"/>
                <a:gd name="f173" fmla="val 182"/>
                <a:gd name="f174" fmla="val 183"/>
                <a:gd name="f175" fmla="val 178"/>
                <a:gd name="f176" fmla="val 176"/>
                <a:gd name="f177" fmla="val 174"/>
                <a:gd name="f178" fmla="val 52"/>
                <a:gd name="f179" fmla="val 47"/>
                <a:gd name="f180" fmla="+- 0 0 -90"/>
                <a:gd name="f181" fmla="*/ f3 1 177"/>
                <a:gd name="f182" fmla="*/ f4 1 184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4"/>
                <a:gd name="f192" fmla="*/ 31 f188 1"/>
                <a:gd name="f193" fmla="*/ 121 f187 1"/>
                <a:gd name="f194" fmla="*/ 12 f188 1"/>
                <a:gd name="f195" fmla="*/ 124 f187 1"/>
                <a:gd name="f196" fmla="*/ 75 f188 1"/>
                <a:gd name="f197" fmla="*/ 94 f187 1"/>
                <a:gd name="f198" fmla="*/ 21 f188 1"/>
                <a:gd name="f199" fmla="*/ 99 f187 1"/>
                <a:gd name="f200" fmla="*/ 3 f188 1"/>
                <a:gd name="f201" fmla="*/ 96 f187 1"/>
                <a:gd name="f202" fmla="*/ 73 f188 1"/>
                <a:gd name="f203" fmla="*/ 89 f187 1"/>
                <a:gd name="f204" fmla="*/ 27 f188 1"/>
                <a:gd name="f205" fmla="*/ 73 f187 1"/>
                <a:gd name="f206" fmla="*/ 8 f188 1"/>
                <a:gd name="f207" fmla="*/ 63 f187 1"/>
                <a:gd name="f208" fmla="*/ 32 f188 1"/>
                <a:gd name="f209" fmla="*/ 71 f187 1"/>
                <a:gd name="f210" fmla="*/ 74 f188 1"/>
                <a:gd name="f211" fmla="*/ 77 f187 1"/>
                <a:gd name="f212" fmla="*/ 36 f187 1"/>
                <a:gd name="f213" fmla="*/ 39 f188 1"/>
                <a:gd name="f214" fmla="*/ 40 f187 1"/>
                <a:gd name="f215" fmla="*/ 62 f188 1"/>
                <a:gd name="f216" fmla="*/ 31 f187 1"/>
                <a:gd name="f217" fmla="*/ 56 f188 1"/>
                <a:gd name="f218" fmla="*/ 14 f187 1"/>
                <a:gd name="f219" fmla="*/ 65 f188 1"/>
                <a:gd name="f220" fmla="*/ 29 f187 1"/>
                <a:gd name="f221" fmla="*/ 86 f188 1"/>
                <a:gd name="f222" fmla="*/ 81 f188 1"/>
                <a:gd name="f223" fmla="*/ 4 f187 1"/>
                <a:gd name="f224" fmla="*/ 91 f188 1"/>
                <a:gd name="f225" fmla="*/ 20 f187 1"/>
                <a:gd name="f226" fmla="*/ 110 f188 1"/>
                <a:gd name="f227" fmla="*/ 30 f187 1"/>
                <a:gd name="f228" fmla="*/ 127 f188 1"/>
                <a:gd name="f229" fmla="*/ 15 f187 1"/>
                <a:gd name="f230" fmla="*/ 98 f188 1"/>
                <a:gd name="f231" fmla="*/ 72 f187 1"/>
                <a:gd name="f232" fmla="*/ 129 f188 1"/>
                <a:gd name="f233" fmla="*/ 42 f187 1"/>
                <a:gd name="f234" fmla="*/ 149 f188 1"/>
                <a:gd name="f235" fmla="*/ 34 f187 1"/>
                <a:gd name="f236" fmla="*/ 102 f188 1"/>
                <a:gd name="f237" fmla="*/ 78 f187 1"/>
                <a:gd name="f238" fmla="*/ 143 f188 1"/>
                <a:gd name="f239" fmla="*/ 166 f188 1"/>
                <a:gd name="f240" fmla="*/ 103 f188 1"/>
                <a:gd name="f241" fmla="*/ 85 f187 1"/>
                <a:gd name="f242" fmla="*/ 153 f188 1"/>
                <a:gd name="f243" fmla="*/ 92 f187 1"/>
                <a:gd name="f244" fmla="*/ 173 f188 1"/>
                <a:gd name="f245" fmla="*/ 100 f187 1"/>
                <a:gd name="f246" fmla="*/ 105 f188 1"/>
                <a:gd name="f247" fmla="*/ 91 f187 1"/>
                <a:gd name="f248" fmla="*/ 104 f188 1"/>
                <a:gd name="f249" fmla="*/ 97 f187 1"/>
                <a:gd name="f250" fmla="*/ 163 f188 1"/>
                <a:gd name="f251" fmla="*/ 131 f187 1"/>
                <a:gd name="f252" fmla="*/ 147 f188 1"/>
                <a:gd name="f253" fmla="*/ 137 f187 1"/>
                <a:gd name="f254" fmla="*/ 96 f188 1"/>
                <a:gd name="f255" fmla="*/ 119 f188 1"/>
                <a:gd name="f256" fmla="*/ 141 f187 1"/>
                <a:gd name="f257" fmla="*/ 128 f188 1"/>
                <a:gd name="f258" fmla="*/ 161 f187 1"/>
                <a:gd name="f259" fmla="*/ 115 f188 1"/>
                <a:gd name="f260" fmla="*/ 143 f187 1"/>
                <a:gd name="f261" fmla="*/ 83 f188 1"/>
                <a:gd name="f262" fmla="*/ 136 f187 1"/>
                <a:gd name="f263" fmla="*/ 63 f188 1"/>
                <a:gd name="f264" fmla="*/ 183 f187 1"/>
                <a:gd name="f265" fmla="*/ 84 f188 1"/>
                <a:gd name="f266" fmla="*/ 105 f187 1"/>
                <a:gd name="f267" fmla="*/ 58 f188 1"/>
                <a:gd name="f268" fmla="*/ 138 f187 1"/>
                <a:gd name="f269" fmla="*/ 40 f188 1"/>
                <a:gd name="f270" fmla="*/ 153 f187 1"/>
                <a:gd name="f271" fmla="*/ 77 f188 1"/>
                <a:gd name="f272" fmla="*/ 102 f187 1"/>
                <a:gd name="f273" fmla="+- f189 0 f1"/>
                <a:gd name="f274" fmla="*/ f192 1 177"/>
                <a:gd name="f275" fmla="*/ f193 1 184"/>
                <a:gd name="f276" fmla="*/ f194 1 177"/>
                <a:gd name="f277" fmla="*/ f195 1 184"/>
                <a:gd name="f278" fmla="*/ f196 1 177"/>
                <a:gd name="f279" fmla="*/ f197 1 184"/>
                <a:gd name="f280" fmla="*/ f198 1 177"/>
                <a:gd name="f281" fmla="*/ f199 1 184"/>
                <a:gd name="f282" fmla="*/ f200 1 177"/>
                <a:gd name="f283" fmla="*/ f201 1 184"/>
                <a:gd name="f284" fmla="*/ f202 1 177"/>
                <a:gd name="f285" fmla="*/ f203 1 184"/>
                <a:gd name="f286" fmla="*/ f204 1 177"/>
                <a:gd name="f287" fmla="*/ f205 1 184"/>
                <a:gd name="f288" fmla="*/ f206 1 177"/>
                <a:gd name="f289" fmla="*/ f207 1 184"/>
                <a:gd name="f290" fmla="*/ f208 1 177"/>
                <a:gd name="f291" fmla="*/ f209 1 184"/>
                <a:gd name="f292" fmla="*/ f210 1 177"/>
                <a:gd name="f293" fmla="*/ f211 1 184"/>
                <a:gd name="f294" fmla="*/ f212 1 184"/>
                <a:gd name="f295" fmla="*/ f213 1 177"/>
                <a:gd name="f296" fmla="*/ f214 1 184"/>
                <a:gd name="f297" fmla="*/ f215 1 177"/>
                <a:gd name="f298" fmla="*/ f216 1 184"/>
                <a:gd name="f299" fmla="*/ f217 1 177"/>
                <a:gd name="f300" fmla="*/ f218 1 184"/>
                <a:gd name="f301" fmla="*/ f219 1 177"/>
                <a:gd name="f302" fmla="*/ f220 1 184"/>
                <a:gd name="f303" fmla="*/ f221 1 177"/>
                <a:gd name="f304" fmla="*/ f222 1 177"/>
                <a:gd name="f305" fmla="*/ f223 1 184"/>
                <a:gd name="f306" fmla="*/ f224 1 177"/>
                <a:gd name="f307" fmla="*/ f225 1 184"/>
                <a:gd name="f308" fmla="*/ f226 1 177"/>
                <a:gd name="f309" fmla="*/ f227 1 184"/>
                <a:gd name="f310" fmla="*/ f228 1 177"/>
                <a:gd name="f311" fmla="*/ f229 1 184"/>
                <a:gd name="f312" fmla="*/ f230 1 177"/>
                <a:gd name="f313" fmla="*/ f231 1 184"/>
                <a:gd name="f314" fmla="*/ f232 1 177"/>
                <a:gd name="f315" fmla="*/ f233 1 184"/>
                <a:gd name="f316" fmla="*/ f234 1 177"/>
                <a:gd name="f317" fmla="*/ f235 1 184"/>
                <a:gd name="f318" fmla="*/ f236 1 177"/>
                <a:gd name="f319" fmla="*/ f237 1 184"/>
                <a:gd name="f320" fmla="*/ f238 1 177"/>
                <a:gd name="f321" fmla="*/ f239 1 177"/>
                <a:gd name="f322" fmla="*/ f240 1 177"/>
                <a:gd name="f323" fmla="*/ f241 1 184"/>
                <a:gd name="f324" fmla="*/ f242 1 177"/>
                <a:gd name="f325" fmla="*/ f243 1 184"/>
                <a:gd name="f326" fmla="*/ f244 1 177"/>
                <a:gd name="f327" fmla="*/ f245 1 184"/>
                <a:gd name="f328" fmla="*/ f246 1 177"/>
                <a:gd name="f329" fmla="*/ f247 1 184"/>
                <a:gd name="f330" fmla="*/ f248 1 177"/>
                <a:gd name="f331" fmla="*/ f249 1 184"/>
                <a:gd name="f332" fmla="*/ f250 1 177"/>
                <a:gd name="f333" fmla="*/ f251 1 184"/>
                <a:gd name="f334" fmla="*/ f252 1 177"/>
                <a:gd name="f335" fmla="*/ f253 1 184"/>
                <a:gd name="f336" fmla="*/ f254 1 177"/>
                <a:gd name="f337" fmla="*/ f255 1 177"/>
                <a:gd name="f338" fmla="*/ f256 1 184"/>
                <a:gd name="f339" fmla="*/ f257 1 177"/>
                <a:gd name="f340" fmla="*/ f258 1 184"/>
                <a:gd name="f341" fmla="*/ f259 1 177"/>
                <a:gd name="f342" fmla="*/ f260 1 184"/>
                <a:gd name="f343" fmla="*/ f261 1 177"/>
                <a:gd name="f344" fmla="*/ f262 1 184"/>
                <a:gd name="f345" fmla="*/ f263 1 177"/>
                <a:gd name="f346" fmla="*/ f264 1 184"/>
                <a:gd name="f347" fmla="*/ f265 1 177"/>
                <a:gd name="f348" fmla="*/ f266 1 184"/>
                <a:gd name="f349" fmla="*/ f267 1 177"/>
                <a:gd name="f350" fmla="*/ f268 1 184"/>
                <a:gd name="f351" fmla="*/ f269 1 177"/>
                <a:gd name="f352" fmla="*/ f270 1 184"/>
                <a:gd name="f353" fmla="*/ f271 1 177"/>
                <a:gd name="f354" fmla="*/ f272 1 184"/>
                <a:gd name="f355" fmla="*/ 0 1 f190"/>
                <a:gd name="f356" fmla="*/ f184 1 f190"/>
                <a:gd name="f357" fmla="*/ 0 1 f191"/>
                <a:gd name="f358" fmla="*/ f185 1 f191"/>
                <a:gd name="f359" fmla="*/ f274 1 f190"/>
                <a:gd name="f360" fmla="*/ f275 1 f191"/>
                <a:gd name="f361" fmla="*/ f276 1 f190"/>
                <a:gd name="f362" fmla="*/ f277 1 f191"/>
                <a:gd name="f363" fmla="*/ f278 1 f190"/>
                <a:gd name="f364" fmla="*/ f279 1 f191"/>
                <a:gd name="f365" fmla="*/ f280 1 f190"/>
                <a:gd name="f366" fmla="*/ f281 1 f191"/>
                <a:gd name="f367" fmla="*/ f282 1 f190"/>
                <a:gd name="f368" fmla="*/ f283 1 f191"/>
                <a:gd name="f369" fmla="*/ f284 1 f190"/>
                <a:gd name="f370" fmla="*/ f285 1 f191"/>
                <a:gd name="f371" fmla="*/ f286 1 f190"/>
                <a:gd name="f372" fmla="*/ f287 1 f191"/>
                <a:gd name="f373" fmla="*/ f288 1 f190"/>
                <a:gd name="f374" fmla="*/ f289 1 f191"/>
                <a:gd name="f375" fmla="*/ f290 1 f190"/>
                <a:gd name="f376" fmla="*/ f291 1 f191"/>
                <a:gd name="f377" fmla="*/ f292 1 f190"/>
                <a:gd name="f378" fmla="*/ f293 1 f191"/>
                <a:gd name="f379" fmla="*/ f294 1 f191"/>
                <a:gd name="f380" fmla="*/ f295 1 f190"/>
                <a:gd name="f381" fmla="*/ f296 1 f191"/>
                <a:gd name="f382" fmla="*/ f297 1 f190"/>
                <a:gd name="f383" fmla="*/ f298 1 f191"/>
                <a:gd name="f384" fmla="*/ f299 1 f190"/>
                <a:gd name="f385" fmla="*/ f300 1 f191"/>
                <a:gd name="f386" fmla="*/ f301 1 f190"/>
                <a:gd name="f387" fmla="*/ f302 1 f191"/>
                <a:gd name="f388" fmla="*/ f303 1 f190"/>
                <a:gd name="f389" fmla="*/ f304 1 f190"/>
                <a:gd name="f390" fmla="*/ f305 1 f191"/>
                <a:gd name="f391" fmla="*/ f306 1 f190"/>
                <a:gd name="f392" fmla="*/ f307 1 f191"/>
                <a:gd name="f393" fmla="*/ f308 1 f190"/>
                <a:gd name="f394" fmla="*/ f309 1 f191"/>
                <a:gd name="f395" fmla="*/ f310 1 f190"/>
                <a:gd name="f396" fmla="*/ f311 1 f191"/>
                <a:gd name="f397" fmla="*/ f312 1 f190"/>
                <a:gd name="f398" fmla="*/ f313 1 f191"/>
                <a:gd name="f399" fmla="*/ f314 1 f190"/>
                <a:gd name="f400" fmla="*/ f315 1 f191"/>
                <a:gd name="f401" fmla="*/ f316 1 f190"/>
                <a:gd name="f402" fmla="*/ f317 1 f191"/>
                <a:gd name="f403" fmla="*/ f318 1 f190"/>
                <a:gd name="f404" fmla="*/ f319 1 f191"/>
                <a:gd name="f405" fmla="*/ f320 1 f190"/>
                <a:gd name="f406" fmla="*/ f321 1 f190"/>
                <a:gd name="f407" fmla="*/ f322 1 f190"/>
                <a:gd name="f408" fmla="*/ f323 1 f191"/>
                <a:gd name="f409" fmla="*/ f324 1 f190"/>
                <a:gd name="f410" fmla="*/ f325 1 f191"/>
                <a:gd name="f411" fmla="*/ f326 1 f190"/>
                <a:gd name="f412" fmla="*/ f327 1 f191"/>
                <a:gd name="f413" fmla="*/ f328 1 f190"/>
                <a:gd name="f414" fmla="*/ f329 1 f191"/>
                <a:gd name="f415" fmla="*/ f330 1 f190"/>
                <a:gd name="f416" fmla="*/ f331 1 f191"/>
                <a:gd name="f417" fmla="*/ f332 1 f190"/>
                <a:gd name="f418" fmla="*/ f333 1 f191"/>
                <a:gd name="f419" fmla="*/ f334 1 f190"/>
                <a:gd name="f420" fmla="*/ f335 1 f191"/>
                <a:gd name="f421" fmla="*/ f336 1 f190"/>
                <a:gd name="f422" fmla="*/ f337 1 f190"/>
                <a:gd name="f423" fmla="*/ f338 1 f191"/>
                <a:gd name="f424" fmla="*/ f339 1 f190"/>
                <a:gd name="f425" fmla="*/ f340 1 f191"/>
                <a:gd name="f426" fmla="*/ f341 1 f190"/>
                <a:gd name="f427" fmla="*/ f342 1 f191"/>
                <a:gd name="f428" fmla="*/ f343 1 f190"/>
                <a:gd name="f429" fmla="*/ f344 1 f191"/>
                <a:gd name="f430" fmla="*/ f345 1 f190"/>
                <a:gd name="f431" fmla="*/ f346 1 f191"/>
                <a:gd name="f432" fmla="*/ f347 1 f190"/>
                <a:gd name="f433" fmla="*/ f348 1 f191"/>
                <a:gd name="f434" fmla="*/ f349 1 f190"/>
                <a:gd name="f435" fmla="*/ f350 1 f191"/>
                <a:gd name="f436" fmla="*/ f351 1 f190"/>
                <a:gd name="f437" fmla="*/ f352 1 f191"/>
                <a:gd name="f438" fmla="*/ f353 1 f190"/>
                <a:gd name="f439" fmla="*/ f354 1 f191"/>
                <a:gd name="f440" fmla="*/ f355 f181 1"/>
                <a:gd name="f441" fmla="*/ f356 f181 1"/>
                <a:gd name="f442" fmla="*/ f358 f182 1"/>
                <a:gd name="f443" fmla="*/ f357 f182 1"/>
                <a:gd name="f444" fmla="*/ f359 f181 1"/>
                <a:gd name="f445" fmla="*/ f360 f182 1"/>
                <a:gd name="f446" fmla="*/ f361 f181 1"/>
                <a:gd name="f447" fmla="*/ f362 f182 1"/>
                <a:gd name="f448" fmla="*/ f363 f181 1"/>
                <a:gd name="f449" fmla="*/ f364 f182 1"/>
                <a:gd name="f450" fmla="*/ f365 f181 1"/>
                <a:gd name="f451" fmla="*/ f366 f182 1"/>
                <a:gd name="f452" fmla="*/ f367 f181 1"/>
                <a:gd name="f453" fmla="*/ f368 f182 1"/>
                <a:gd name="f454" fmla="*/ f369 f181 1"/>
                <a:gd name="f455" fmla="*/ f370 f182 1"/>
                <a:gd name="f456" fmla="*/ f371 f181 1"/>
                <a:gd name="f457" fmla="*/ f372 f182 1"/>
                <a:gd name="f458" fmla="*/ f373 f181 1"/>
                <a:gd name="f459" fmla="*/ f374 f182 1"/>
                <a:gd name="f460" fmla="*/ f375 f181 1"/>
                <a:gd name="f461" fmla="*/ f376 f182 1"/>
                <a:gd name="f462" fmla="*/ f377 f181 1"/>
                <a:gd name="f463" fmla="*/ f378 f182 1"/>
                <a:gd name="f464" fmla="*/ f379 f182 1"/>
                <a:gd name="f465" fmla="*/ f380 f181 1"/>
                <a:gd name="f466" fmla="*/ f381 f182 1"/>
                <a:gd name="f467" fmla="*/ f382 f181 1"/>
                <a:gd name="f468" fmla="*/ f383 f182 1"/>
                <a:gd name="f469" fmla="*/ f384 f181 1"/>
                <a:gd name="f470" fmla="*/ f385 f182 1"/>
                <a:gd name="f471" fmla="*/ f386 f181 1"/>
                <a:gd name="f472" fmla="*/ f387 f182 1"/>
                <a:gd name="f473" fmla="*/ f388 f181 1"/>
                <a:gd name="f474" fmla="*/ f389 f181 1"/>
                <a:gd name="f475" fmla="*/ f390 f182 1"/>
                <a:gd name="f476" fmla="*/ f391 f181 1"/>
                <a:gd name="f477" fmla="*/ f392 f182 1"/>
                <a:gd name="f478" fmla="*/ f393 f181 1"/>
                <a:gd name="f479" fmla="*/ f394 f182 1"/>
                <a:gd name="f480" fmla="*/ f395 f181 1"/>
                <a:gd name="f481" fmla="*/ f396 f182 1"/>
                <a:gd name="f482" fmla="*/ f397 f181 1"/>
                <a:gd name="f483" fmla="*/ f398 f182 1"/>
                <a:gd name="f484" fmla="*/ f399 f181 1"/>
                <a:gd name="f485" fmla="*/ f400 f182 1"/>
                <a:gd name="f486" fmla="*/ f401 f181 1"/>
                <a:gd name="f487" fmla="*/ f402 f182 1"/>
                <a:gd name="f488" fmla="*/ f403 f181 1"/>
                <a:gd name="f489" fmla="*/ f404 f182 1"/>
                <a:gd name="f490" fmla="*/ f405 f181 1"/>
                <a:gd name="f491" fmla="*/ f406 f181 1"/>
                <a:gd name="f492" fmla="*/ f407 f181 1"/>
                <a:gd name="f493" fmla="*/ f408 f182 1"/>
                <a:gd name="f494" fmla="*/ f409 f181 1"/>
                <a:gd name="f495" fmla="*/ f410 f182 1"/>
                <a:gd name="f496" fmla="*/ f411 f181 1"/>
                <a:gd name="f497" fmla="*/ f412 f182 1"/>
                <a:gd name="f498" fmla="*/ f413 f181 1"/>
                <a:gd name="f499" fmla="*/ f414 f182 1"/>
                <a:gd name="f500" fmla="*/ f415 f181 1"/>
                <a:gd name="f501" fmla="*/ f416 f182 1"/>
                <a:gd name="f502" fmla="*/ f417 f181 1"/>
                <a:gd name="f503" fmla="*/ f418 f182 1"/>
                <a:gd name="f504" fmla="*/ f419 f181 1"/>
                <a:gd name="f505" fmla="*/ f420 f182 1"/>
                <a:gd name="f506" fmla="*/ f421 f181 1"/>
                <a:gd name="f507" fmla="*/ f422 f181 1"/>
                <a:gd name="f508" fmla="*/ f423 f182 1"/>
                <a:gd name="f509" fmla="*/ f424 f181 1"/>
                <a:gd name="f510" fmla="*/ f425 f182 1"/>
                <a:gd name="f511" fmla="*/ f426 f181 1"/>
                <a:gd name="f512" fmla="*/ f427 f182 1"/>
                <a:gd name="f513" fmla="*/ f428 f181 1"/>
                <a:gd name="f514" fmla="*/ f429 f182 1"/>
                <a:gd name="f515" fmla="*/ f430 f181 1"/>
                <a:gd name="f516" fmla="*/ f431 f182 1"/>
                <a:gd name="f517" fmla="*/ f432 f181 1"/>
                <a:gd name="f518" fmla="*/ f433 f182 1"/>
                <a:gd name="f519" fmla="*/ f434 f181 1"/>
                <a:gd name="f520" fmla="*/ f435 f182 1"/>
                <a:gd name="f521" fmla="*/ f436 f181 1"/>
                <a:gd name="f522" fmla="*/ f437 f182 1"/>
                <a:gd name="f523" fmla="*/ f438 f181 1"/>
                <a:gd name="f524" fmla="*/ f439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62" y="f463"/>
                </a:cxn>
                <a:cxn ang="f273">
                  <a:pos x="f450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72"/>
                </a:cxn>
                <a:cxn ang="f273">
                  <a:pos x="f473" y="f457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9"/>
                </a:cxn>
                <a:cxn ang="f273">
                  <a:pos x="f490" y="f483"/>
                </a:cxn>
                <a:cxn ang="f273">
                  <a:pos x="f491" y="f457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505"/>
                </a:cxn>
                <a:cxn ang="f273">
                  <a:pos x="f506" y="f453"/>
                </a:cxn>
                <a:cxn ang="f273">
                  <a:pos x="f507" y="f508"/>
                </a:cxn>
                <a:cxn ang="f273">
                  <a:pos x="f509" y="f510"/>
                </a:cxn>
                <a:cxn ang="f273">
                  <a:pos x="f511" y="f512"/>
                </a:cxn>
                <a:cxn ang="f273">
                  <a:pos x="f513" y="f514"/>
                </a:cxn>
                <a:cxn ang="f273">
                  <a:pos x="f515" y="f516"/>
                </a:cxn>
                <a:cxn ang="f273">
                  <a:pos x="f517" y="f518"/>
                </a:cxn>
                <a:cxn ang="f273">
                  <a:pos x="f519" y="f520"/>
                </a:cxn>
                <a:cxn ang="f273">
                  <a:pos x="f521" y="f522"/>
                </a:cxn>
                <a:cxn ang="f273">
                  <a:pos x="f523" y="f524"/>
                </a:cxn>
              </a:cxnLst>
              <a:rect l="f440" t="f443" r="f441" b="f442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2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3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38" y="f53"/>
                  </a:cubicBezTo>
                  <a:cubicBezTo>
                    <a:pt x="f54" y="f53"/>
                    <a:pt x="f30" y="f55"/>
                    <a:pt x="f36" y="f44"/>
                  </a:cubicBezTo>
                  <a:cubicBezTo>
                    <a:pt x="f31" y="f16"/>
                    <a:pt x="f56" y="f57"/>
                    <a:pt x="f58" y="f59"/>
                  </a:cubicBezTo>
                  <a:cubicBezTo>
                    <a:pt x="f60" y="f61"/>
                    <a:pt x="f5" y="f53"/>
                    <a:pt x="f62" y="f9"/>
                  </a:cubicBezTo>
                  <a:cubicBezTo>
                    <a:pt x="f63" y="f47"/>
                    <a:pt x="f64" y="f47"/>
                    <a:pt x="f31" y="f65"/>
                  </a:cubicBezTo>
                  <a:cubicBezTo>
                    <a:pt x="f66" y="f9"/>
                    <a:pt x="f30" y="f11"/>
                    <a:pt x="f54" y="f9"/>
                  </a:cubicBezTo>
                  <a:cubicBezTo>
                    <a:pt x="f52" y="f45"/>
                    <a:pt x="f67" y="f47"/>
                    <a:pt x="f48" y="f68"/>
                  </a:cubicBezTo>
                  <a:cubicBezTo>
                    <a:pt x="f48" y="f68"/>
                    <a:pt x="f13" y="f68"/>
                    <a:pt x="f12" y="f69"/>
                  </a:cubicBezTo>
                  <a:cubicBezTo>
                    <a:pt x="f48" y="f70"/>
                    <a:pt x="f49" y="f71"/>
                    <a:pt x="f72" y="f71"/>
                  </a:cubicBezTo>
                  <a:cubicBezTo>
                    <a:pt x="f67" y="f73"/>
                    <a:pt x="f74" y="f10"/>
                    <a:pt x="f23" y="f48"/>
                  </a:cubicBezTo>
                  <a:cubicBezTo>
                    <a:pt x="f39" y="f75"/>
                    <a:pt x="f38" y="f48"/>
                    <a:pt x="f76" y="f13"/>
                  </a:cubicBezTo>
                  <a:cubicBezTo>
                    <a:pt x="f31" y="f77"/>
                    <a:pt x="f78" y="f10"/>
                    <a:pt x="f79" y="f48"/>
                  </a:cubicBezTo>
                  <a:cubicBezTo>
                    <a:pt x="f63" y="f72"/>
                    <a:pt x="f80" y="f81"/>
                    <a:pt x="f56" y="f82"/>
                  </a:cubicBezTo>
                  <a:cubicBezTo>
                    <a:pt x="f64" y="f83"/>
                    <a:pt x="f66" y="f83"/>
                    <a:pt x="f54" y="f84"/>
                  </a:cubicBezTo>
                  <a:cubicBezTo>
                    <a:pt x="f38" y="f84"/>
                    <a:pt x="f28" y="f82"/>
                    <a:pt x="f28" y="f85"/>
                  </a:cubicBezTo>
                  <a:cubicBezTo>
                    <a:pt x="f28" y="f50"/>
                    <a:pt x="f40" y="f72"/>
                    <a:pt x="f86" y="f49"/>
                  </a:cubicBezTo>
                  <a:cubicBezTo>
                    <a:pt x="f17" y="f12"/>
                    <a:pt x="f83" y="f8"/>
                    <a:pt x="f49" y="f87"/>
                  </a:cubicBezTo>
                  <a:cubicBezTo>
                    <a:pt x="f48" y="f87"/>
                    <a:pt x="f12" y="f87"/>
                    <a:pt x="f77" y="f87"/>
                  </a:cubicBezTo>
                  <a:cubicBezTo>
                    <a:pt x="f77" y="f73"/>
                    <a:pt x="f12" y="f8"/>
                    <a:pt x="f13" y="f10"/>
                  </a:cubicBezTo>
                  <a:cubicBezTo>
                    <a:pt x="f88" y="f89"/>
                    <a:pt x="f90" y="f67"/>
                    <a:pt x="f91" y="f92"/>
                  </a:cubicBezTo>
                  <a:cubicBezTo>
                    <a:pt x="f93" y="f94"/>
                    <a:pt x="f95" y="f94"/>
                    <a:pt x="f86" y="f94"/>
                  </a:cubicBezTo>
                  <a:cubicBezTo>
                    <a:pt x="f26" y="f96"/>
                    <a:pt x="f97" y="f74"/>
                    <a:pt x="f38" y="f93"/>
                  </a:cubicBezTo>
                  <a:cubicBezTo>
                    <a:pt x="f38" y="f86"/>
                    <a:pt x="f26" y="f23"/>
                    <a:pt x="f19" y="f23"/>
                  </a:cubicBezTo>
                  <a:cubicBezTo>
                    <a:pt x="f93" y="f23"/>
                    <a:pt x="f98" y="f99"/>
                    <a:pt x="f98" y="f93"/>
                  </a:cubicBezTo>
                  <a:cubicBezTo>
                    <a:pt x="f91" y="f52"/>
                    <a:pt x="f98" y="f98"/>
                    <a:pt x="f98" y="f100"/>
                  </a:cubicBezTo>
                  <a:cubicBezTo>
                    <a:pt x="f51" y="f51"/>
                    <a:pt x="f101" y="f81"/>
                    <a:pt x="f73" y="f8"/>
                  </a:cubicBezTo>
                  <a:cubicBezTo>
                    <a:pt x="f73" y="f10"/>
                    <a:pt x="f73" y="f12"/>
                    <a:pt x="f102" y="f13"/>
                  </a:cubicBezTo>
                  <a:cubicBezTo>
                    <a:pt x="f13" y="f43"/>
                    <a:pt x="f103" y="f41"/>
                    <a:pt x="f88" y="f19"/>
                  </a:cubicBezTo>
                  <a:cubicBezTo>
                    <a:pt x="f84" y="f40"/>
                    <a:pt x="f15" y="f23"/>
                    <a:pt x="f104" y="f26"/>
                  </a:cubicBezTo>
                  <a:cubicBezTo>
                    <a:pt x="f105" y="f26"/>
                    <a:pt x="f90" y="f28"/>
                    <a:pt x="f90" y="f38"/>
                  </a:cubicBezTo>
                  <a:cubicBezTo>
                    <a:pt x="f106" y="f76"/>
                    <a:pt x="f51" y="f66"/>
                    <a:pt x="f104" y="f31"/>
                  </a:cubicBezTo>
                  <a:cubicBezTo>
                    <a:pt x="f15" y="f32"/>
                    <a:pt x="f85" y="f34"/>
                    <a:pt x="f89" y="f66"/>
                  </a:cubicBezTo>
                  <a:cubicBezTo>
                    <a:pt x="f103" y="f30"/>
                    <a:pt x="f101" y="f38"/>
                    <a:pt x="f89" y="f39"/>
                  </a:cubicBezTo>
                  <a:cubicBezTo>
                    <a:pt x="f89" y="f26"/>
                    <a:pt x="f81" y="f40"/>
                    <a:pt x="f81" y="f21"/>
                  </a:cubicBezTo>
                  <a:cubicBezTo>
                    <a:pt x="f49" y="f92"/>
                    <a:pt x="f107" y="f83"/>
                    <a:pt x="f108" y="f48"/>
                  </a:cubicBezTo>
                  <a:cubicBezTo>
                    <a:pt x="f109" y="f48"/>
                    <a:pt x="f109" y="f48"/>
                    <a:pt x="f109" y="f13"/>
                  </a:cubicBezTo>
                  <a:cubicBezTo>
                    <a:pt x="f71" y="f48"/>
                    <a:pt x="f71" y="f48"/>
                    <a:pt x="f71" y="f48"/>
                  </a:cubicBezTo>
                  <a:cubicBezTo>
                    <a:pt x="f71" y="f104"/>
                    <a:pt x="f71" y="f98"/>
                    <a:pt x="f71" y="f97"/>
                  </a:cubicBezTo>
                  <a:cubicBezTo>
                    <a:pt x="f71" y="f54"/>
                    <a:pt x="f108" y="f30"/>
                    <a:pt x="f110" y="f36"/>
                  </a:cubicBezTo>
                  <a:cubicBezTo>
                    <a:pt x="f107" y="f34"/>
                    <a:pt x="f10" y="f78"/>
                    <a:pt x="f73" y="f58"/>
                  </a:cubicBezTo>
                  <a:cubicBezTo>
                    <a:pt x="f108" y="f5"/>
                    <a:pt x="f111" y="f5"/>
                    <a:pt x="f45" y="f58"/>
                  </a:cubicBezTo>
                  <a:cubicBezTo>
                    <a:pt x="f14" y="f56"/>
                    <a:pt x="f11" y="f32"/>
                    <a:pt x="f46" y="f66"/>
                  </a:cubicBezTo>
                  <a:cubicBezTo>
                    <a:pt x="f47" y="f36"/>
                    <a:pt x="f112" y="f30"/>
                    <a:pt x="f112" y="f54"/>
                  </a:cubicBezTo>
                  <a:cubicBezTo>
                    <a:pt x="f111" y="f91"/>
                    <a:pt x="f111" y="f104"/>
                    <a:pt x="f47" y="f13"/>
                  </a:cubicBezTo>
                  <a:cubicBezTo>
                    <a:pt x="f47" y="f48"/>
                    <a:pt x="f46" y="f75"/>
                    <a:pt x="f46" y="f72"/>
                  </a:cubicBezTo>
                  <a:cubicBezTo>
                    <a:pt x="f53" y="f113"/>
                    <a:pt x="f114" y="f96"/>
                    <a:pt x="f42" y="f99"/>
                  </a:cubicBezTo>
                  <a:cubicBezTo>
                    <a:pt x="f115" y="f23"/>
                    <a:pt x="f115" y="f26"/>
                    <a:pt x="f116" y="f28"/>
                  </a:cubicBezTo>
                  <a:cubicBezTo>
                    <a:pt x="f16" y="f76"/>
                    <a:pt x="f117" y="f34"/>
                    <a:pt x="f118" y="f119"/>
                  </a:cubicBezTo>
                  <a:cubicBezTo>
                    <a:pt x="f37" y="f56"/>
                    <a:pt x="f120" y="f64"/>
                    <a:pt x="f121" y="f122"/>
                  </a:cubicBezTo>
                  <a:cubicBezTo>
                    <a:pt x="f123" y="f54"/>
                    <a:pt x="f121" y="f39"/>
                    <a:pt x="f124" y="f26"/>
                  </a:cubicBezTo>
                  <a:cubicBezTo>
                    <a:pt x="f125" y="f23"/>
                    <a:pt x="f126" y="f21"/>
                    <a:pt x="f18" y="f86"/>
                  </a:cubicBezTo>
                  <a:cubicBezTo>
                    <a:pt x="f57" y="f17"/>
                    <a:pt x="f61" y="f83"/>
                    <a:pt x="f14" y="f75"/>
                  </a:cubicBezTo>
                  <a:cubicBezTo>
                    <a:pt x="f11" y="f48"/>
                    <a:pt x="f11" y="f12"/>
                    <a:pt x="f11" y="f107"/>
                  </a:cubicBezTo>
                  <a:cubicBezTo>
                    <a:pt x="f44" y="f48"/>
                    <a:pt x="f16" y="f103"/>
                    <a:pt x="f42" y="f85"/>
                  </a:cubicBezTo>
                  <a:cubicBezTo>
                    <a:pt x="f125" y="f113"/>
                    <a:pt x="f127" y="f90"/>
                    <a:pt x="f123" y="f94"/>
                  </a:cubicBezTo>
                  <a:cubicBezTo>
                    <a:pt x="f128" y="f74"/>
                    <a:pt x="f128" y="f91"/>
                    <a:pt x="f128" y="f93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99"/>
                    <a:pt x="f132" y="f95"/>
                  </a:cubicBezTo>
                  <a:cubicBezTo>
                    <a:pt x="f132" y="f91"/>
                    <a:pt x="f133" y="f74"/>
                    <a:pt x="f134" y="f74"/>
                  </a:cubicBezTo>
                  <a:cubicBezTo>
                    <a:pt x="f135" y="f74"/>
                    <a:pt x="f129" y="f96"/>
                    <a:pt x="f128" y="f41"/>
                  </a:cubicBezTo>
                  <a:cubicBezTo>
                    <a:pt x="f20" y="f104"/>
                    <a:pt x="f115" y="f101"/>
                    <a:pt x="f44" y="f107"/>
                  </a:cubicBezTo>
                  <a:cubicBezTo>
                    <a:pt x="f55" y="f8"/>
                    <a:pt x="f55" y="f73"/>
                    <a:pt x="f55" y="f87"/>
                  </a:cubicBezTo>
                  <a:cubicBezTo>
                    <a:pt x="f44" y="f87"/>
                    <a:pt x="f114" y="f87"/>
                    <a:pt x="f16" y="f110"/>
                  </a:cubicBezTo>
                  <a:cubicBezTo>
                    <a:pt x="f37" y="f8"/>
                    <a:pt x="f27" y="f12"/>
                    <a:pt x="f136" y="f75"/>
                  </a:cubicBezTo>
                  <a:cubicBezTo>
                    <a:pt x="f133" y="f49"/>
                    <a:pt x="f132" y="f49"/>
                    <a:pt x="f137" y="f101"/>
                  </a:cubicBezTo>
                  <a:cubicBezTo>
                    <a:pt x="f138" y="f88"/>
                    <a:pt x="f139" y="f84"/>
                    <a:pt x="f140" y="f82"/>
                  </a:cubicBezTo>
                  <a:cubicBezTo>
                    <a:pt x="f141" y="f81"/>
                    <a:pt x="f142" y="f50"/>
                    <a:pt x="f143" y="f48"/>
                  </a:cubicBezTo>
                  <a:cubicBezTo>
                    <a:pt x="f144" y="f10"/>
                    <a:pt x="f145" y="f8"/>
                    <a:pt x="f146" y="f77"/>
                  </a:cubicBezTo>
                  <a:cubicBezTo>
                    <a:pt x="f137" y="f12"/>
                    <a:pt x="f132" y="f13"/>
                    <a:pt x="f147" y="f13"/>
                  </a:cubicBezTo>
                  <a:cubicBezTo>
                    <a:pt x="f29" y="f107"/>
                    <a:pt x="f37" y="f73"/>
                    <a:pt x="f61" y="f109"/>
                  </a:cubicBezTo>
                  <a:cubicBezTo>
                    <a:pt x="f114" y="f71"/>
                    <a:pt x="f114" y="f70"/>
                    <a:pt x="f114" y="f70"/>
                  </a:cubicBezTo>
                  <a:cubicBezTo>
                    <a:pt x="f114" y="f69"/>
                    <a:pt x="f59" y="f69"/>
                    <a:pt x="f59" y="f69"/>
                  </a:cubicBezTo>
                  <a:cubicBezTo>
                    <a:pt x="f20" y="f68"/>
                    <a:pt x="f148" y="f112"/>
                    <a:pt x="f146" y="f47"/>
                  </a:cubicBezTo>
                  <a:cubicBezTo>
                    <a:pt x="f149" y="f47"/>
                    <a:pt x="f139" y="f112"/>
                    <a:pt x="f150" y="f68"/>
                  </a:cubicBezTo>
                  <a:cubicBezTo>
                    <a:pt x="f141" y="f70"/>
                    <a:pt x="f151" y="f70"/>
                    <a:pt x="f152" y="f112"/>
                  </a:cubicBezTo>
                  <a:cubicBezTo>
                    <a:pt x="f6" y="f65"/>
                    <a:pt x="f6" y="f14"/>
                    <a:pt x="f153" y="f154"/>
                  </a:cubicBezTo>
                  <a:cubicBezTo>
                    <a:pt x="f155" y="f61"/>
                    <a:pt x="f144" y="f44"/>
                    <a:pt x="f156" y="f14"/>
                  </a:cubicBezTo>
                  <a:cubicBezTo>
                    <a:pt x="f139" y="f11"/>
                    <a:pt x="f145" y="f65"/>
                    <a:pt x="f149" y="f65"/>
                  </a:cubicBezTo>
                  <a:cubicBezTo>
                    <a:pt x="f157" y="f46"/>
                    <a:pt x="f22" y="f47"/>
                    <a:pt x="f59" y="f112"/>
                  </a:cubicBezTo>
                  <a:cubicBezTo>
                    <a:pt x="f114" y="f112"/>
                    <a:pt x="f44" y="f112"/>
                    <a:pt x="f154" y="f47"/>
                  </a:cubicBezTo>
                  <a:cubicBezTo>
                    <a:pt x="f154" y="f47"/>
                    <a:pt x="f154" y="f46"/>
                    <a:pt x="f53" y="f45"/>
                  </a:cubicBezTo>
                  <a:cubicBezTo>
                    <a:pt x="f55" y="f65"/>
                    <a:pt x="f61" y="f9"/>
                    <a:pt x="f114" y="f11"/>
                  </a:cubicBezTo>
                  <a:cubicBezTo>
                    <a:pt x="f37" y="f117"/>
                    <a:pt x="f29" y="f37"/>
                    <a:pt x="f133" y="f33"/>
                  </a:cubicBezTo>
                  <a:cubicBezTo>
                    <a:pt x="f158" y="f123"/>
                    <a:pt x="f137" y="f33"/>
                    <a:pt x="f159" y="f33"/>
                  </a:cubicBezTo>
                  <a:cubicBezTo>
                    <a:pt x="f160" y="f123"/>
                    <a:pt x="f156" y="f123"/>
                    <a:pt x="f140" y="f27"/>
                  </a:cubicBezTo>
                  <a:cubicBezTo>
                    <a:pt x="f161" y="f29"/>
                    <a:pt x="f161" y="f135"/>
                    <a:pt x="f161" y="f130"/>
                  </a:cubicBezTo>
                  <a:cubicBezTo>
                    <a:pt x="f140" y="f136"/>
                    <a:pt x="f139" y="f136"/>
                    <a:pt x="f162" y="f163"/>
                  </a:cubicBezTo>
                  <a:cubicBezTo>
                    <a:pt x="f138" y="f163"/>
                    <a:pt x="f147" y="f157"/>
                    <a:pt x="f147" y="f148"/>
                  </a:cubicBezTo>
                  <a:cubicBezTo>
                    <a:pt x="f133" y="f129"/>
                    <a:pt x="f131" y="f27"/>
                    <a:pt x="f164" y="f123"/>
                  </a:cubicBezTo>
                  <a:cubicBezTo>
                    <a:pt x="f33" y="f35"/>
                    <a:pt x="f165" y="f116"/>
                    <a:pt x="f55" y="f53"/>
                  </a:cubicBezTo>
                  <a:cubicBezTo>
                    <a:pt x="f154" y="f14"/>
                    <a:pt x="f11" y="f11"/>
                    <a:pt x="f9" y="f9"/>
                  </a:cubicBezTo>
                  <a:cubicBezTo>
                    <a:pt x="f65" y="f11"/>
                    <a:pt x="f65" y="f11"/>
                    <a:pt x="f45" y="f14"/>
                  </a:cubicBezTo>
                  <a:cubicBezTo>
                    <a:pt x="f65" y="f53"/>
                    <a:pt x="f9" y="f55"/>
                    <a:pt x="f11" y="f44"/>
                  </a:cubicBezTo>
                  <a:cubicBezTo>
                    <a:pt x="f114" y="f165"/>
                    <a:pt x="f118" y="f33"/>
                    <a:pt x="f35" y="f164"/>
                  </a:cubicBezTo>
                  <a:cubicBezTo>
                    <a:pt x="f124" y="f136"/>
                    <a:pt x="f127" y="f166"/>
                    <a:pt x="f120" y="f166"/>
                  </a:cubicBezTo>
                  <a:cubicBezTo>
                    <a:pt x="f128" y="f133"/>
                    <a:pt x="f167" y="f158"/>
                    <a:pt x="f167" y="f146"/>
                  </a:cubicBezTo>
                  <a:cubicBezTo>
                    <a:pt x="f168" y="f160"/>
                    <a:pt x="f129" y="f156"/>
                    <a:pt x="f33" y="f156"/>
                  </a:cubicBezTo>
                  <a:cubicBezTo>
                    <a:pt x="f24" y="f156"/>
                    <a:pt x="f124" y="f139"/>
                    <a:pt x="f125" y="f145"/>
                  </a:cubicBezTo>
                  <a:cubicBezTo>
                    <a:pt x="f165" y="f160"/>
                    <a:pt x="f165" y="f146"/>
                    <a:pt x="f125" y="f138"/>
                  </a:cubicBezTo>
                  <a:cubicBezTo>
                    <a:pt x="f37" y="f158"/>
                    <a:pt x="f169" y="f133"/>
                    <a:pt x="f165" y="f136"/>
                  </a:cubicBezTo>
                  <a:cubicBezTo>
                    <a:pt x="f57" y="f27"/>
                    <a:pt x="f55" y="f37"/>
                    <a:pt x="f65" y="f16"/>
                  </a:cubicBezTo>
                  <a:cubicBezTo>
                    <a:pt x="f45" y="f59"/>
                    <a:pt x="f47" y="f61"/>
                    <a:pt x="f112" y="f55"/>
                  </a:cubicBezTo>
                  <a:cubicBezTo>
                    <a:pt x="f69" y="f18"/>
                    <a:pt x="f71" y="f120"/>
                    <a:pt x="f87" y="f135"/>
                  </a:cubicBezTo>
                  <a:cubicBezTo>
                    <a:pt x="f8" y="f170"/>
                    <a:pt x="f13" y="f140"/>
                    <a:pt x="f72" y="f6"/>
                  </a:cubicBezTo>
                  <a:cubicBezTo>
                    <a:pt x="f50" y="f171"/>
                    <a:pt x="f103" y="f172"/>
                    <a:pt x="f101" y="f173"/>
                  </a:cubicBezTo>
                  <a:cubicBezTo>
                    <a:pt x="f89" y="f174"/>
                    <a:pt x="f85" y="f7"/>
                    <a:pt x="f82" y="f174"/>
                  </a:cubicBezTo>
                  <a:cubicBezTo>
                    <a:pt x="f82" y="f174"/>
                    <a:pt x="f88" y="f172"/>
                    <a:pt x="f82" y="f2"/>
                  </a:cubicBezTo>
                  <a:cubicBezTo>
                    <a:pt x="f82" y="f175"/>
                    <a:pt x="f85" y="f176"/>
                    <a:pt x="f81" y="f177"/>
                  </a:cubicBezTo>
                  <a:cubicBezTo>
                    <a:pt x="f49" y="f137"/>
                    <a:pt x="f107" y="f33"/>
                    <a:pt x="f108" y="f59"/>
                  </a:cubicBezTo>
                  <a:cubicBezTo>
                    <a:pt x="f108" y="f114"/>
                    <a:pt x="f108" y="f44"/>
                    <a:pt x="f108" y="f53"/>
                  </a:cubicBezTo>
                  <a:cubicBezTo>
                    <a:pt x="f102" y="f59"/>
                    <a:pt x="f10" y="f116"/>
                    <a:pt x="f12" y="f18"/>
                  </a:cubicBezTo>
                  <a:cubicBezTo>
                    <a:pt x="f50" y="f20"/>
                    <a:pt x="f82" y="f128"/>
                    <a:pt x="f83" y="f130"/>
                  </a:cubicBezTo>
                  <a:cubicBezTo>
                    <a:pt x="f67" y="f163"/>
                    <a:pt x="f178" y="f166"/>
                    <a:pt x="f104" y="f170"/>
                  </a:cubicBezTo>
                  <a:cubicBezTo>
                    <a:pt x="f104" y="f137"/>
                    <a:pt x="f105" y="f162"/>
                    <a:pt x="f178" y="f149"/>
                  </a:cubicBezTo>
                  <a:cubicBezTo>
                    <a:pt x="f179" y="f139"/>
                    <a:pt x="f94" y="f149"/>
                    <a:pt x="f100" y="f146"/>
                  </a:cubicBezTo>
                  <a:cubicBezTo>
                    <a:pt x="f98" y="f132"/>
                    <a:pt x="f74" y="f147"/>
                    <a:pt x="f92" y="f166"/>
                  </a:cubicBezTo>
                  <a:cubicBezTo>
                    <a:pt x="f179" y="f131"/>
                    <a:pt x="f90" y="f163"/>
                    <a:pt x="f178" y="f157"/>
                  </a:cubicBezTo>
                  <a:cubicBezTo>
                    <a:pt x="f43" y="f121"/>
                    <a:pt x="f50" y="f126"/>
                    <a:pt x="f10" y="f44"/>
                  </a:cubicBezTo>
                  <a:cubicBezTo>
                    <a:pt x="f107" y="f154"/>
                    <a:pt x="f8" y="f14"/>
                    <a:pt x="f102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7" name="Freeform 12">
              <a:extLst>
                <a:ext uri="{FF2B5EF4-FFF2-40B4-BE49-F238E27FC236}">
                  <a16:creationId xmlns:a16="http://schemas.microsoft.com/office/drawing/2014/main" id="{5485CFFD-6366-A2D8-39B9-23377E7B82C1}"/>
                </a:ext>
              </a:extLst>
            </p:cNvPr>
            <p:cNvSpPr/>
            <p:nvPr/>
          </p:nvSpPr>
          <p:spPr>
            <a:xfrm>
              <a:off x="2604439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2"/>
                <a:gd name="f13" fmla="val 103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65"/>
                <a:gd name="f31" fmla="val 128"/>
                <a:gd name="f32" fmla="val 164"/>
                <a:gd name="f33" fmla="val 119"/>
                <a:gd name="f34" fmla="val 160"/>
                <a:gd name="f35" fmla="val 156"/>
                <a:gd name="f36" fmla="val 152"/>
                <a:gd name="f37" fmla="val 149"/>
                <a:gd name="f38" fmla="val 110"/>
                <a:gd name="f39" fmla="val 117"/>
                <a:gd name="f40" fmla="val 94"/>
                <a:gd name="f41" fmla="val 93"/>
                <a:gd name="f42" fmla="val 92"/>
                <a:gd name="f43" fmla="val 104"/>
                <a:gd name="f44" fmla="val 108"/>
                <a:gd name="f45" fmla="val 139"/>
                <a:gd name="f46" fmla="val 155"/>
                <a:gd name="f47" fmla="val 99"/>
                <a:gd name="f48" fmla="val 157"/>
                <a:gd name="f49" fmla="val 101"/>
                <a:gd name="f50" fmla="val 169"/>
                <a:gd name="f51" fmla="val 173"/>
                <a:gd name="f52" fmla="val 105"/>
                <a:gd name="f53" fmla="val 176"/>
                <a:gd name="f54" fmla="val 174"/>
                <a:gd name="f55" fmla="val 172"/>
                <a:gd name="f56" fmla="val 167"/>
                <a:gd name="f57" fmla="val 162"/>
                <a:gd name="f58" fmla="val 95"/>
                <a:gd name="f59" fmla="val 161"/>
                <a:gd name="f60" fmla="val 140"/>
                <a:gd name="f61" fmla="val 89"/>
                <a:gd name="f62" fmla="val 88"/>
                <a:gd name="f63" fmla="val 87"/>
                <a:gd name="f64" fmla="val 86"/>
                <a:gd name="f65" fmla="val 107"/>
                <a:gd name="f66" fmla="val 81"/>
                <a:gd name="f67" fmla="val 136"/>
                <a:gd name="f68" fmla="val 77"/>
                <a:gd name="f69" fmla="val 73"/>
                <a:gd name="f70" fmla="val 153"/>
                <a:gd name="f71" fmla="val 72"/>
                <a:gd name="f72" fmla="val 158"/>
                <a:gd name="f73" fmla="val 74"/>
                <a:gd name="f74" fmla="val 76"/>
                <a:gd name="f75" fmla="val 168"/>
                <a:gd name="f76" fmla="val 170"/>
                <a:gd name="f77" fmla="val 70"/>
                <a:gd name="f78" fmla="val 171"/>
                <a:gd name="f79" fmla="val 65"/>
                <a:gd name="f80" fmla="val 63"/>
                <a:gd name="f81" fmla="val 166"/>
                <a:gd name="f82" fmla="val 58"/>
                <a:gd name="f83" fmla="val 61"/>
                <a:gd name="f84" fmla="val 64"/>
                <a:gd name="f85" fmla="val 69"/>
                <a:gd name="f86" fmla="val 145"/>
                <a:gd name="f87" fmla="val 71"/>
                <a:gd name="f88" fmla="val 75"/>
                <a:gd name="f89" fmla="val 79"/>
                <a:gd name="f90" fmla="val 83"/>
                <a:gd name="f91" fmla="val 115"/>
                <a:gd name="f92" fmla="val 66"/>
                <a:gd name="f93" fmla="val 127"/>
                <a:gd name="f94" fmla="val 55"/>
                <a:gd name="f95" fmla="val 44"/>
                <a:gd name="f96" fmla="val 42"/>
                <a:gd name="f97" fmla="val 143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41"/>
                <a:gd name="f104" fmla="val 138"/>
                <a:gd name="f105" fmla="val 30"/>
                <a:gd name="f106" fmla="val 37"/>
                <a:gd name="f107" fmla="val 39"/>
                <a:gd name="f108" fmla="val 137"/>
                <a:gd name="f109" fmla="val 40"/>
                <a:gd name="f110" fmla="val 53"/>
                <a:gd name="f111" fmla="val 60"/>
                <a:gd name="f112" fmla="val 109"/>
                <a:gd name="f113" fmla="val 46"/>
                <a:gd name="f114" fmla="val 31"/>
                <a:gd name="f115" fmla="val 116"/>
                <a:gd name="f116" fmla="val 28"/>
                <a:gd name="f117" fmla="val 26"/>
                <a:gd name="f118" fmla="val 123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1"/>
                <a:gd name="f129" fmla="val 112"/>
                <a:gd name="f130" fmla="val 29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"/>
                <a:gd name="f139" fmla="val 80"/>
                <a:gd name="f140" fmla="val 85"/>
                <a:gd name="f141" fmla="val 38"/>
                <a:gd name="f142" fmla="val 84"/>
                <a:gd name="f143" fmla="val 78"/>
                <a:gd name="f144" fmla="val 57"/>
                <a:gd name="f145" fmla="val 67"/>
                <a:gd name="f146" fmla="val 68"/>
                <a:gd name="f147" fmla="val 11"/>
                <a:gd name="f148" fmla="val 59"/>
                <a:gd name="f149" fmla="val 52"/>
                <a:gd name="f150" fmla="val 10"/>
                <a:gd name="f151" fmla="val 50"/>
                <a:gd name="f152" fmla="val 15"/>
                <a:gd name="f153" fmla="val 48"/>
                <a:gd name="f154" fmla="val 45"/>
                <a:gd name="f155" fmla="val 54"/>
                <a:gd name="f156" fmla="val 47"/>
                <a:gd name="f157" fmla="val 33"/>
                <a:gd name="f158" fmla="val 34"/>
                <a:gd name="f159" fmla="val 82"/>
                <a:gd name="f160" fmla="val 62"/>
                <a:gd name="f161" fmla="val 5"/>
                <a:gd name="f162" fmla="val 2"/>
                <a:gd name="f163" fmla="val 3"/>
                <a:gd name="f164" fmla="val 129"/>
                <a:gd name="f165" fmla="val 142"/>
                <a:gd name="f166" fmla="val 25"/>
                <a:gd name="f167" fmla="val 133"/>
                <a:gd name="f168" fmla="val 49"/>
                <a:gd name="f169" fmla="val 51"/>
                <a:gd name="f170" fmla="val 125"/>
                <a:gd name="f171" fmla="val 179"/>
                <a:gd name="f172" fmla="val 181"/>
                <a:gd name="f173" fmla="val 182"/>
                <a:gd name="f174" fmla="val 183"/>
                <a:gd name="f175" fmla="val 114"/>
                <a:gd name="f176" fmla="val 178"/>
                <a:gd name="f177" fmla="val 130"/>
                <a:gd name="f178" fmla="val 120"/>
                <a:gd name="f179" fmla="val 135"/>
                <a:gd name="f180" fmla="val 147"/>
                <a:gd name="f181" fmla="val 144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146 f190 1"/>
                <a:gd name="f195" fmla="*/ 121 f189 1"/>
                <a:gd name="f196" fmla="*/ 164 f190 1"/>
                <a:gd name="f197" fmla="*/ 124 f189 1"/>
                <a:gd name="f198" fmla="*/ 102 f190 1"/>
                <a:gd name="f199" fmla="*/ 94 f189 1"/>
                <a:gd name="f200" fmla="*/ 155 f190 1"/>
                <a:gd name="f201" fmla="*/ 99 f189 1"/>
                <a:gd name="f202" fmla="*/ 174 f190 1"/>
                <a:gd name="f203" fmla="*/ 96 f189 1"/>
                <a:gd name="f204" fmla="*/ 104 f190 1"/>
                <a:gd name="f205" fmla="*/ 89 f189 1"/>
                <a:gd name="f206" fmla="*/ 150 f190 1"/>
                <a:gd name="f207" fmla="*/ 73 f189 1"/>
                <a:gd name="f208" fmla="*/ 169 f190 1"/>
                <a:gd name="f209" fmla="*/ 63 f189 1"/>
                <a:gd name="f210" fmla="*/ 145 f190 1"/>
                <a:gd name="f211" fmla="*/ 71 f189 1"/>
                <a:gd name="f212" fmla="*/ 103 f190 1"/>
                <a:gd name="f213" fmla="*/ 77 f189 1"/>
                <a:gd name="f214" fmla="*/ 36 f189 1"/>
                <a:gd name="f215" fmla="*/ 137 f190 1"/>
                <a:gd name="f216" fmla="*/ 40 f189 1"/>
                <a:gd name="f217" fmla="*/ 115 f190 1"/>
                <a:gd name="f218" fmla="*/ 31 f189 1"/>
                <a:gd name="f219" fmla="*/ 121 f190 1"/>
                <a:gd name="f220" fmla="*/ 14 f189 1"/>
                <a:gd name="f221" fmla="*/ 112 f190 1"/>
                <a:gd name="f222" fmla="*/ 29 f189 1"/>
                <a:gd name="f223" fmla="*/ 91 f190 1"/>
                <a:gd name="f224" fmla="*/ 96 f190 1"/>
                <a:gd name="f225" fmla="*/ 4 f189 1"/>
                <a:gd name="f226" fmla="*/ 86 f190 1"/>
                <a:gd name="f227" fmla="*/ 20 f189 1"/>
                <a:gd name="f228" fmla="*/ 67 f190 1"/>
                <a:gd name="f229" fmla="*/ 30 f189 1"/>
                <a:gd name="f230" fmla="*/ 50 f190 1"/>
                <a:gd name="f231" fmla="*/ 15 f189 1"/>
                <a:gd name="f232" fmla="*/ 79 f190 1"/>
                <a:gd name="f233" fmla="*/ 72 f189 1"/>
                <a:gd name="f234" fmla="*/ 48 f190 1"/>
                <a:gd name="f235" fmla="*/ 42 f189 1"/>
                <a:gd name="f236" fmla="*/ 28 f190 1"/>
                <a:gd name="f237" fmla="*/ 34 f189 1"/>
                <a:gd name="f238" fmla="*/ 75 f190 1"/>
                <a:gd name="f239" fmla="*/ 78 f189 1"/>
                <a:gd name="f240" fmla="*/ 34 f190 1"/>
                <a:gd name="f241" fmla="*/ 11 f190 1"/>
                <a:gd name="f242" fmla="*/ 73 f190 1"/>
                <a:gd name="f243" fmla="*/ 85 f189 1"/>
                <a:gd name="f244" fmla="*/ 24 f190 1"/>
                <a:gd name="f245" fmla="*/ 92 f189 1"/>
                <a:gd name="f246" fmla="*/ 3 f190 1"/>
                <a:gd name="f247" fmla="*/ 100 f189 1"/>
                <a:gd name="f248" fmla="*/ 72 f190 1"/>
                <a:gd name="f249" fmla="*/ 91 f189 1"/>
                <a:gd name="f250" fmla="*/ 97 f189 1"/>
                <a:gd name="f251" fmla="*/ 14 f190 1"/>
                <a:gd name="f252" fmla="*/ 131 f189 1"/>
                <a:gd name="f253" fmla="*/ 30 f190 1"/>
                <a:gd name="f254" fmla="*/ 137 f189 1"/>
                <a:gd name="f255" fmla="*/ 81 f190 1"/>
                <a:gd name="f256" fmla="*/ 58 f190 1"/>
                <a:gd name="f257" fmla="*/ 141 f189 1"/>
                <a:gd name="f258" fmla="*/ 161 f189 1"/>
                <a:gd name="f259" fmla="*/ 62 f190 1"/>
                <a:gd name="f260" fmla="*/ 143 f189 1"/>
                <a:gd name="f261" fmla="*/ 94 f190 1"/>
                <a:gd name="f262" fmla="*/ 136 f189 1"/>
                <a:gd name="f263" fmla="*/ 113 f190 1"/>
                <a:gd name="f264" fmla="*/ 183 f189 1"/>
                <a:gd name="f265" fmla="*/ 93 f190 1"/>
                <a:gd name="f266" fmla="*/ 105 f189 1"/>
                <a:gd name="f267" fmla="*/ 119 f190 1"/>
                <a:gd name="f268" fmla="*/ 138 f189 1"/>
                <a:gd name="f269" fmla="*/ 153 f189 1"/>
                <a:gd name="f270" fmla="*/ 100 f190 1"/>
                <a:gd name="f271" fmla="*/ 102 f189 1"/>
                <a:gd name="f272" fmla="+- f191 0 f1"/>
                <a:gd name="f273" fmla="*/ f194 1 177"/>
                <a:gd name="f274" fmla="*/ f195 1 184"/>
                <a:gd name="f275" fmla="*/ f196 1 177"/>
                <a:gd name="f276" fmla="*/ f197 1 184"/>
                <a:gd name="f277" fmla="*/ f198 1 177"/>
                <a:gd name="f278" fmla="*/ f199 1 184"/>
                <a:gd name="f279" fmla="*/ f200 1 177"/>
                <a:gd name="f280" fmla="*/ f201 1 184"/>
                <a:gd name="f281" fmla="*/ f202 1 177"/>
                <a:gd name="f282" fmla="*/ f203 1 184"/>
                <a:gd name="f283" fmla="*/ f204 1 177"/>
                <a:gd name="f284" fmla="*/ f205 1 184"/>
                <a:gd name="f285" fmla="*/ f206 1 177"/>
                <a:gd name="f286" fmla="*/ f207 1 184"/>
                <a:gd name="f287" fmla="*/ f208 1 177"/>
                <a:gd name="f288" fmla="*/ f209 1 184"/>
                <a:gd name="f289" fmla="*/ f210 1 177"/>
                <a:gd name="f290" fmla="*/ f211 1 184"/>
                <a:gd name="f291" fmla="*/ f212 1 177"/>
                <a:gd name="f292" fmla="*/ f213 1 184"/>
                <a:gd name="f293" fmla="*/ f214 1 184"/>
                <a:gd name="f294" fmla="*/ f215 1 177"/>
                <a:gd name="f295" fmla="*/ f216 1 184"/>
                <a:gd name="f296" fmla="*/ f217 1 177"/>
                <a:gd name="f297" fmla="*/ f218 1 184"/>
                <a:gd name="f298" fmla="*/ f219 1 177"/>
                <a:gd name="f299" fmla="*/ f220 1 184"/>
                <a:gd name="f300" fmla="*/ f221 1 177"/>
                <a:gd name="f301" fmla="*/ f222 1 184"/>
                <a:gd name="f302" fmla="*/ f223 1 177"/>
                <a:gd name="f303" fmla="*/ f224 1 177"/>
                <a:gd name="f304" fmla="*/ f225 1 184"/>
                <a:gd name="f305" fmla="*/ f226 1 177"/>
                <a:gd name="f306" fmla="*/ f227 1 184"/>
                <a:gd name="f307" fmla="*/ f228 1 177"/>
                <a:gd name="f308" fmla="*/ f229 1 184"/>
                <a:gd name="f309" fmla="*/ f230 1 177"/>
                <a:gd name="f310" fmla="*/ f231 1 184"/>
                <a:gd name="f311" fmla="*/ f232 1 177"/>
                <a:gd name="f312" fmla="*/ f233 1 184"/>
                <a:gd name="f313" fmla="*/ f234 1 177"/>
                <a:gd name="f314" fmla="*/ f235 1 184"/>
                <a:gd name="f315" fmla="*/ f236 1 177"/>
                <a:gd name="f316" fmla="*/ f237 1 184"/>
                <a:gd name="f317" fmla="*/ f238 1 177"/>
                <a:gd name="f318" fmla="*/ f239 1 184"/>
                <a:gd name="f319" fmla="*/ f240 1 177"/>
                <a:gd name="f320" fmla="*/ f241 1 177"/>
                <a:gd name="f321" fmla="*/ f242 1 177"/>
                <a:gd name="f322" fmla="*/ f243 1 184"/>
                <a:gd name="f323" fmla="*/ f244 1 177"/>
                <a:gd name="f324" fmla="*/ f245 1 184"/>
                <a:gd name="f325" fmla="*/ f246 1 177"/>
                <a:gd name="f326" fmla="*/ f247 1 184"/>
                <a:gd name="f327" fmla="*/ f248 1 177"/>
                <a:gd name="f328" fmla="*/ f249 1 184"/>
                <a:gd name="f329" fmla="*/ f250 1 184"/>
                <a:gd name="f330" fmla="*/ f251 1 177"/>
                <a:gd name="f331" fmla="*/ f252 1 184"/>
                <a:gd name="f332" fmla="*/ f253 1 177"/>
                <a:gd name="f333" fmla="*/ f254 1 184"/>
                <a:gd name="f334" fmla="*/ f255 1 177"/>
                <a:gd name="f335" fmla="*/ f256 1 177"/>
                <a:gd name="f336" fmla="*/ f257 1 184"/>
                <a:gd name="f337" fmla="*/ f258 1 184"/>
                <a:gd name="f338" fmla="*/ f259 1 177"/>
                <a:gd name="f339" fmla="*/ f260 1 184"/>
                <a:gd name="f340" fmla="*/ f261 1 177"/>
                <a:gd name="f341" fmla="*/ f262 1 184"/>
                <a:gd name="f342" fmla="*/ f263 1 177"/>
                <a:gd name="f343" fmla="*/ f264 1 184"/>
                <a:gd name="f344" fmla="*/ f265 1 177"/>
                <a:gd name="f345" fmla="*/ f266 1 184"/>
                <a:gd name="f346" fmla="*/ f267 1 177"/>
                <a:gd name="f347" fmla="*/ f268 1 184"/>
                <a:gd name="f348" fmla="*/ f269 1 184"/>
                <a:gd name="f349" fmla="*/ f270 1 177"/>
                <a:gd name="f350" fmla="*/ f271 1 184"/>
                <a:gd name="f351" fmla="*/ 0 1 f192"/>
                <a:gd name="f352" fmla="*/ f186 1 f192"/>
                <a:gd name="f353" fmla="*/ 0 1 f193"/>
                <a:gd name="f354" fmla="*/ f187 1 f193"/>
                <a:gd name="f355" fmla="*/ f273 1 f192"/>
                <a:gd name="f356" fmla="*/ f274 1 f193"/>
                <a:gd name="f357" fmla="*/ f275 1 f192"/>
                <a:gd name="f358" fmla="*/ f276 1 f193"/>
                <a:gd name="f359" fmla="*/ f277 1 f192"/>
                <a:gd name="f360" fmla="*/ f278 1 f193"/>
                <a:gd name="f361" fmla="*/ f279 1 f192"/>
                <a:gd name="f362" fmla="*/ f280 1 f193"/>
                <a:gd name="f363" fmla="*/ f281 1 f192"/>
                <a:gd name="f364" fmla="*/ f282 1 f193"/>
                <a:gd name="f365" fmla="*/ f283 1 f192"/>
                <a:gd name="f366" fmla="*/ f284 1 f193"/>
                <a:gd name="f367" fmla="*/ f285 1 f192"/>
                <a:gd name="f368" fmla="*/ f286 1 f193"/>
                <a:gd name="f369" fmla="*/ f287 1 f192"/>
                <a:gd name="f370" fmla="*/ f288 1 f193"/>
                <a:gd name="f371" fmla="*/ f289 1 f192"/>
                <a:gd name="f372" fmla="*/ f290 1 f193"/>
                <a:gd name="f373" fmla="*/ f291 1 f192"/>
                <a:gd name="f374" fmla="*/ f292 1 f193"/>
                <a:gd name="f375" fmla="*/ f293 1 f193"/>
                <a:gd name="f376" fmla="*/ f294 1 f192"/>
                <a:gd name="f377" fmla="*/ f295 1 f193"/>
                <a:gd name="f378" fmla="*/ f296 1 f192"/>
                <a:gd name="f379" fmla="*/ f297 1 f193"/>
                <a:gd name="f380" fmla="*/ f298 1 f192"/>
                <a:gd name="f381" fmla="*/ f299 1 f193"/>
                <a:gd name="f382" fmla="*/ f300 1 f192"/>
                <a:gd name="f383" fmla="*/ f301 1 f193"/>
                <a:gd name="f384" fmla="*/ f302 1 f192"/>
                <a:gd name="f385" fmla="*/ f303 1 f192"/>
                <a:gd name="f386" fmla="*/ f304 1 f193"/>
                <a:gd name="f387" fmla="*/ f305 1 f192"/>
                <a:gd name="f388" fmla="*/ f306 1 f193"/>
                <a:gd name="f389" fmla="*/ f307 1 f192"/>
                <a:gd name="f390" fmla="*/ f308 1 f193"/>
                <a:gd name="f391" fmla="*/ f309 1 f192"/>
                <a:gd name="f392" fmla="*/ f310 1 f193"/>
                <a:gd name="f393" fmla="*/ f311 1 f192"/>
                <a:gd name="f394" fmla="*/ f312 1 f193"/>
                <a:gd name="f395" fmla="*/ f313 1 f192"/>
                <a:gd name="f396" fmla="*/ f314 1 f193"/>
                <a:gd name="f397" fmla="*/ f315 1 f192"/>
                <a:gd name="f398" fmla="*/ f316 1 f193"/>
                <a:gd name="f399" fmla="*/ f317 1 f192"/>
                <a:gd name="f400" fmla="*/ f318 1 f193"/>
                <a:gd name="f401" fmla="*/ f319 1 f192"/>
                <a:gd name="f402" fmla="*/ f320 1 f192"/>
                <a:gd name="f403" fmla="*/ f321 1 f192"/>
                <a:gd name="f404" fmla="*/ f322 1 f193"/>
                <a:gd name="f405" fmla="*/ f323 1 f192"/>
                <a:gd name="f406" fmla="*/ f324 1 f193"/>
                <a:gd name="f407" fmla="*/ f325 1 f192"/>
                <a:gd name="f408" fmla="*/ f326 1 f193"/>
                <a:gd name="f409" fmla="*/ f327 1 f192"/>
                <a:gd name="f410" fmla="*/ f328 1 f193"/>
                <a:gd name="f411" fmla="*/ f329 1 f193"/>
                <a:gd name="f412" fmla="*/ f330 1 f192"/>
                <a:gd name="f413" fmla="*/ f331 1 f193"/>
                <a:gd name="f414" fmla="*/ f332 1 f192"/>
                <a:gd name="f415" fmla="*/ f333 1 f193"/>
                <a:gd name="f416" fmla="*/ f334 1 f192"/>
                <a:gd name="f417" fmla="*/ f335 1 f192"/>
                <a:gd name="f418" fmla="*/ f336 1 f193"/>
                <a:gd name="f419" fmla="*/ f337 1 f193"/>
                <a:gd name="f420" fmla="*/ f338 1 f192"/>
                <a:gd name="f421" fmla="*/ f339 1 f193"/>
                <a:gd name="f422" fmla="*/ f340 1 f192"/>
                <a:gd name="f423" fmla="*/ f341 1 f193"/>
                <a:gd name="f424" fmla="*/ f342 1 f192"/>
                <a:gd name="f425" fmla="*/ f343 1 f193"/>
                <a:gd name="f426" fmla="*/ f344 1 f192"/>
                <a:gd name="f427" fmla="*/ f345 1 f193"/>
                <a:gd name="f428" fmla="*/ f346 1 f192"/>
                <a:gd name="f429" fmla="*/ f347 1 f193"/>
                <a:gd name="f430" fmla="*/ f348 1 f193"/>
                <a:gd name="f431" fmla="*/ f349 1 f192"/>
                <a:gd name="f432" fmla="*/ f350 1 f193"/>
                <a:gd name="f433" fmla="*/ f351 f183 1"/>
                <a:gd name="f434" fmla="*/ f352 f183 1"/>
                <a:gd name="f435" fmla="*/ f354 f184 1"/>
                <a:gd name="f436" fmla="*/ f353 f184 1"/>
                <a:gd name="f437" fmla="*/ f355 f183 1"/>
                <a:gd name="f438" fmla="*/ f356 f184 1"/>
                <a:gd name="f439" fmla="*/ f357 f183 1"/>
                <a:gd name="f440" fmla="*/ f358 f184 1"/>
                <a:gd name="f441" fmla="*/ f359 f183 1"/>
                <a:gd name="f442" fmla="*/ f360 f184 1"/>
                <a:gd name="f443" fmla="*/ f361 f183 1"/>
                <a:gd name="f444" fmla="*/ f362 f184 1"/>
                <a:gd name="f445" fmla="*/ f363 f183 1"/>
                <a:gd name="f446" fmla="*/ f364 f184 1"/>
                <a:gd name="f447" fmla="*/ f365 f183 1"/>
                <a:gd name="f448" fmla="*/ f366 f184 1"/>
                <a:gd name="f449" fmla="*/ f367 f183 1"/>
                <a:gd name="f450" fmla="*/ f368 f184 1"/>
                <a:gd name="f451" fmla="*/ f369 f183 1"/>
                <a:gd name="f452" fmla="*/ f370 f184 1"/>
                <a:gd name="f453" fmla="*/ f371 f183 1"/>
                <a:gd name="f454" fmla="*/ f372 f184 1"/>
                <a:gd name="f455" fmla="*/ f373 f183 1"/>
                <a:gd name="f456" fmla="*/ f374 f184 1"/>
                <a:gd name="f457" fmla="*/ f375 f184 1"/>
                <a:gd name="f458" fmla="*/ f376 f183 1"/>
                <a:gd name="f459" fmla="*/ f377 f184 1"/>
                <a:gd name="f460" fmla="*/ f378 f183 1"/>
                <a:gd name="f461" fmla="*/ f379 f184 1"/>
                <a:gd name="f462" fmla="*/ f380 f183 1"/>
                <a:gd name="f463" fmla="*/ f381 f184 1"/>
                <a:gd name="f464" fmla="*/ f382 f183 1"/>
                <a:gd name="f465" fmla="*/ f383 f184 1"/>
                <a:gd name="f466" fmla="*/ f384 f183 1"/>
                <a:gd name="f467" fmla="*/ f385 f183 1"/>
                <a:gd name="f468" fmla="*/ f386 f184 1"/>
                <a:gd name="f469" fmla="*/ f387 f183 1"/>
                <a:gd name="f470" fmla="*/ f388 f184 1"/>
                <a:gd name="f471" fmla="*/ f389 f183 1"/>
                <a:gd name="f472" fmla="*/ f390 f184 1"/>
                <a:gd name="f473" fmla="*/ f391 f183 1"/>
                <a:gd name="f474" fmla="*/ f392 f184 1"/>
                <a:gd name="f475" fmla="*/ f393 f183 1"/>
                <a:gd name="f476" fmla="*/ f394 f184 1"/>
                <a:gd name="f477" fmla="*/ f395 f183 1"/>
                <a:gd name="f478" fmla="*/ f396 f184 1"/>
                <a:gd name="f479" fmla="*/ f397 f183 1"/>
                <a:gd name="f480" fmla="*/ f398 f184 1"/>
                <a:gd name="f481" fmla="*/ f399 f183 1"/>
                <a:gd name="f482" fmla="*/ f400 f184 1"/>
                <a:gd name="f483" fmla="*/ f401 f183 1"/>
                <a:gd name="f484" fmla="*/ f402 f183 1"/>
                <a:gd name="f485" fmla="*/ f403 f183 1"/>
                <a:gd name="f486" fmla="*/ f404 f184 1"/>
                <a:gd name="f487" fmla="*/ f405 f183 1"/>
                <a:gd name="f488" fmla="*/ f406 f184 1"/>
                <a:gd name="f489" fmla="*/ f407 f183 1"/>
                <a:gd name="f490" fmla="*/ f408 f184 1"/>
                <a:gd name="f491" fmla="*/ f409 f183 1"/>
                <a:gd name="f492" fmla="*/ f410 f184 1"/>
                <a:gd name="f493" fmla="*/ f411 f184 1"/>
                <a:gd name="f494" fmla="*/ f412 f183 1"/>
                <a:gd name="f495" fmla="*/ f413 f184 1"/>
                <a:gd name="f496" fmla="*/ f414 f183 1"/>
                <a:gd name="f497" fmla="*/ f415 f184 1"/>
                <a:gd name="f498" fmla="*/ f416 f183 1"/>
                <a:gd name="f499" fmla="*/ f417 f183 1"/>
                <a:gd name="f500" fmla="*/ f418 f184 1"/>
                <a:gd name="f501" fmla="*/ f419 f184 1"/>
                <a:gd name="f502" fmla="*/ f420 f183 1"/>
                <a:gd name="f503" fmla="*/ f421 f184 1"/>
                <a:gd name="f504" fmla="*/ f422 f183 1"/>
                <a:gd name="f505" fmla="*/ f423 f184 1"/>
                <a:gd name="f506" fmla="*/ f424 f183 1"/>
                <a:gd name="f507" fmla="*/ f425 f184 1"/>
                <a:gd name="f508" fmla="*/ f426 f183 1"/>
                <a:gd name="f509" fmla="*/ f427 f184 1"/>
                <a:gd name="f510" fmla="*/ f428 f183 1"/>
                <a:gd name="f511" fmla="*/ f429 f184 1"/>
                <a:gd name="f512" fmla="*/ f430 f184 1"/>
                <a:gd name="f513" fmla="*/ f431 f183 1"/>
                <a:gd name="f514" fmla="*/ f432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7" y="f438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58" y="f459"/>
                </a:cxn>
                <a:cxn ang="f272">
                  <a:pos x="f460" y="f461"/>
                </a:cxn>
                <a:cxn ang="f272">
                  <a:pos x="f462" y="f463"/>
                </a:cxn>
                <a:cxn ang="f272">
                  <a:pos x="f464" y="f465"/>
                </a:cxn>
                <a:cxn ang="f272">
                  <a:pos x="f466" y="f450"/>
                </a:cxn>
                <a:cxn ang="f272">
                  <a:pos x="f467" y="f468"/>
                </a:cxn>
                <a:cxn ang="f272">
                  <a:pos x="f469" y="f470"/>
                </a:cxn>
                <a:cxn ang="f272">
                  <a:pos x="f471" y="f472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76"/>
                </a:cxn>
                <a:cxn ang="f272">
                  <a:pos x="f484" y="f450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90"/>
                </a:cxn>
                <a:cxn ang="f272">
                  <a:pos x="f491" y="f492"/>
                </a:cxn>
                <a:cxn ang="f272">
                  <a:pos x="f485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46"/>
                </a:cxn>
                <a:cxn ang="f272">
                  <a:pos x="f499" y="f500"/>
                </a:cxn>
                <a:cxn ang="f272">
                  <a:pos x="f477" y="f501"/>
                </a:cxn>
                <a:cxn ang="f272">
                  <a:pos x="f502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458" y="f512"/>
                </a:cxn>
                <a:cxn ang="f272">
                  <a:pos x="f513" y="f514"/>
                </a:cxn>
              </a:cxnLst>
              <a:rect l="f433" t="f436" r="f434" b="f435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2" y="f33"/>
                    <a:pt x="f34" y="f14"/>
                    <a:pt x="f35" y="f33"/>
                  </a:cubicBezTo>
                  <a:cubicBezTo>
                    <a:pt x="f36" y="f33"/>
                    <a:pt x="f37" y="f33"/>
                    <a:pt x="f18" y="f14"/>
                  </a:cubicBezTo>
                  <a:cubicBezTo>
                    <a:pt x="f26" y="f38"/>
                    <a:pt x="f39" y="f12"/>
                    <a:pt x="f12" y="f40"/>
                  </a:cubicBezTo>
                  <a:cubicBezTo>
                    <a:pt x="f12" y="f40"/>
                    <a:pt x="f13" y="f41"/>
                    <a:pt x="f13" y="f42"/>
                  </a:cubicBezTo>
                  <a:cubicBezTo>
                    <a:pt x="f43" y="f42"/>
                    <a:pt x="f15" y="f42"/>
                    <a:pt x="f44" y="f42"/>
                  </a:cubicBezTo>
                  <a:cubicBezTo>
                    <a:pt x="f23" y="f40"/>
                    <a:pt x="f45" y="f11"/>
                    <a:pt x="f46" y="f47"/>
                  </a:cubicBezTo>
                  <a:cubicBezTo>
                    <a:pt x="f48" y="f47"/>
                    <a:pt x="f28" y="f49"/>
                    <a:pt x="f34" y="f12"/>
                  </a:cubicBezTo>
                  <a:cubicBezTo>
                    <a:pt x="f29" y="f15"/>
                    <a:pt x="f50" y="f44"/>
                    <a:pt x="f51" y="f52"/>
                  </a:cubicBezTo>
                  <a:cubicBezTo>
                    <a:pt x="f53" y="f13"/>
                    <a:pt x="f6" y="f47"/>
                    <a:pt x="f54" y="f9"/>
                  </a:cubicBezTo>
                  <a:cubicBezTo>
                    <a:pt x="f55" y="f42"/>
                    <a:pt x="f56" y="f42"/>
                    <a:pt x="f57" y="f58"/>
                  </a:cubicBezTo>
                  <a:cubicBezTo>
                    <a:pt x="f59" y="f9"/>
                    <a:pt x="f28" y="f11"/>
                    <a:pt x="f48" y="f9"/>
                  </a:cubicBezTo>
                  <a:cubicBezTo>
                    <a:pt x="f60" y="f40"/>
                    <a:pt x="f21" y="f42"/>
                    <a:pt x="f43" y="f61"/>
                  </a:cubicBezTo>
                  <a:cubicBezTo>
                    <a:pt x="f43" y="f61"/>
                    <a:pt x="f13" y="f61"/>
                    <a:pt x="f12" y="f62"/>
                  </a:cubicBezTo>
                  <a:cubicBezTo>
                    <a:pt x="f43" y="f63"/>
                    <a:pt x="f52" y="f64"/>
                    <a:pt x="f65" y="f64"/>
                  </a:cubicBezTo>
                  <a:cubicBezTo>
                    <a:pt x="f19" y="f66"/>
                    <a:pt x="f67" y="f68"/>
                    <a:pt x="f22" y="f69"/>
                  </a:cubicBezTo>
                  <a:cubicBezTo>
                    <a:pt x="f70" y="f71"/>
                    <a:pt x="f35" y="f69"/>
                    <a:pt x="f72" y="f73"/>
                  </a:cubicBezTo>
                  <a:cubicBezTo>
                    <a:pt x="f29" y="f74"/>
                    <a:pt x="f75" y="f68"/>
                    <a:pt x="f76" y="f69"/>
                  </a:cubicBezTo>
                  <a:cubicBezTo>
                    <a:pt x="f55" y="f77"/>
                    <a:pt x="f78" y="f79"/>
                    <a:pt x="f50" y="f80"/>
                  </a:cubicBezTo>
                  <a:cubicBezTo>
                    <a:pt x="f81" y="f82"/>
                    <a:pt x="f59" y="f82"/>
                    <a:pt x="f48" y="f83"/>
                  </a:cubicBezTo>
                  <a:cubicBezTo>
                    <a:pt x="f35" y="f83"/>
                    <a:pt x="f27" y="f80"/>
                    <a:pt x="f27" y="f84"/>
                  </a:cubicBezTo>
                  <a:cubicBezTo>
                    <a:pt x="f27" y="f85"/>
                    <a:pt x="f37" y="f77"/>
                    <a:pt x="f86" y="f87"/>
                  </a:cubicBezTo>
                  <a:cubicBezTo>
                    <a:pt x="f16" y="f88"/>
                    <a:pt x="f33" y="f89"/>
                    <a:pt x="f15" y="f90"/>
                  </a:cubicBezTo>
                  <a:cubicBezTo>
                    <a:pt x="f43" y="f90"/>
                    <a:pt x="f12" y="f90"/>
                    <a:pt x="f10" y="f90"/>
                  </a:cubicBezTo>
                  <a:cubicBezTo>
                    <a:pt x="f49" y="f66"/>
                    <a:pt x="f12" y="f89"/>
                    <a:pt x="f13" y="f68"/>
                  </a:cubicBezTo>
                  <a:cubicBezTo>
                    <a:pt x="f91" y="f92"/>
                    <a:pt x="f93" y="f94"/>
                    <a:pt x="f45" y="f95"/>
                  </a:cubicBezTo>
                  <a:cubicBezTo>
                    <a:pt x="f60" y="f96"/>
                    <a:pt x="f97" y="f96"/>
                    <a:pt x="f86" y="f96"/>
                  </a:cubicBezTo>
                  <a:cubicBezTo>
                    <a:pt x="f25" y="f98"/>
                    <a:pt x="f46" y="f99"/>
                    <a:pt x="f46" y="f100"/>
                  </a:cubicBezTo>
                  <a:cubicBezTo>
                    <a:pt x="f35" y="f101"/>
                    <a:pt x="f25" y="f102"/>
                    <a:pt x="f86" y="f102"/>
                  </a:cubicBezTo>
                  <a:cubicBezTo>
                    <a:pt x="f103" y="f102"/>
                    <a:pt x="f104" y="f105"/>
                    <a:pt x="f104" y="f100"/>
                  </a:cubicBezTo>
                  <a:cubicBezTo>
                    <a:pt x="f104" y="f106"/>
                    <a:pt x="f104" y="f107"/>
                    <a:pt x="f108" y="f109"/>
                  </a:cubicBezTo>
                  <a:cubicBezTo>
                    <a:pt x="f23" y="f110"/>
                    <a:pt x="f38" y="f79"/>
                    <a:pt x="f9" y="f89"/>
                  </a:cubicBezTo>
                  <a:cubicBezTo>
                    <a:pt x="f9" y="f68"/>
                    <a:pt x="f9" y="f88"/>
                    <a:pt x="f11" y="f73"/>
                  </a:cubicBezTo>
                  <a:cubicBezTo>
                    <a:pt x="f13" y="f111"/>
                    <a:pt x="f112" y="f113"/>
                    <a:pt x="f91" y="f114"/>
                  </a:cubicBezTo>
                  <a:cubicBezTo>
                    <a:pt x="f115" y="f116"/>
                    <a:pt x="f39" y="f102"/>
                    <a:pt x="f19" y="f117"/>
                  </a:cubicBezTo>
                  <a:cubicBezTo>
                    <a:pt x="f118" y="f117"/>
                    <a:pt x="f93" y="f119"/>
                    <a:pt x="f93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39" y="f124"/>
                    <a:pt x="f17" y="f125"/>
                    <a:pt x="f38" y="f122"/>
                  </a:cubicBezTo>
                  <a:cubicBezTo>
                    <a:pt x="f112" y="f126"/>
                    <a:pt x="f38" y="f120"/>
                    <a:pt x="f38" y="f127"/>
                  </a:cubicBezTo>
                  <a:cubicBezTo>
                    <a:pt x="f128" y="f117"/>
                    <a:pt x="f129" y="f116"/>
                    <a:pt x="f129" y="f130"/>
                  </a:cubicBezTo>
                  <a:cubicBezTo>
                    <a:pt x="f52" y="f95"/>
                    <a:pt x="f47" y="f82"/>
                    <a:pt x="f42" y="f69"/>
                  </a:cubicBezTo>
                  <a:cubicBezTo>
                    <a:pt x="f42" y="f69"/>
                    <a:pt x="f42" y="f69"/>
                    <a:pt x="f42" y="f73"/>
                  </a:cubicBezTo>
                  <a:cubicBezTo>
                    <a:pt x="f131" y="f69"/>
                    <a:pt x="f131" y="f69"/>
                    <a:pt x="f131" y="f69"/>
                  </a:cubicBezTo>
                  <a:cubicBezTo>
                    <a:pt x="f131" y="f132"/>
                    <a:pt x="f131" y="f107"/>
                    <a:pt x="f131" y="f133"/>
                  </a:cubicBezTo>
                  <a:cubicBezTo>
                    <a:pt x="f131" y="f134"/>
                    <a:pt x="f41" y="f126"/>
                    <a:pt x="f40" y="f135"/>
                  </a:cubicBezTo>
                  <a:cubicBezTo>
                    <a:pt x="f47" y="f125"/>
                    <a:pt x="f10" y="f136"/>
                    <a:pt x="f9" y="f137"/>
                  </a:cubicBezTo>
                  <a:cubicBezTo>
                    <a:pt x="f41" y="f5"/>
                    <a:pt x="f63" y="f5"/>
                    <a:pt x="f90" y="f137"/>
                  </a:cubicBezTo>
                  <a:cubicBezTo>
                    <a:pt x="f89" y="f138"/>
                    <a:pt x="f139" y="f124"/>
                    <a:pt x="f90" y="f122"/>
                  </a:cubicBezTo>
                  <a:cubicBezTo>
                    <a:pt x="f140" y="f135"/>
                    <a:pt x="f64" y="f126"/>
                    <a:pt x="f64" y="f134"/>
                  </a:cubicBezTo>
                  <a:cubicBezTo>
                    <a:pt x="f63" y="f141"/>
                    <a:pt x="f64" y="f132"/>
                    <a:pt x="f140" y="f73"/>
                  </a:cubicBezTo>
                  <a:cubicBezTo>
                    <a:pt x="f140" y="f69"/>
                    <a:pt x="f142" y="f71"/>
                    <a:pt x="f142" y="f77"/>
                  </a:cubicBezTo>
                  <a:cubicBezTo>
                    <a:pt x="f143" y="f144"/>
                    <a:pt x="f69" y="f98"/>
                    <a:pt x="f145" y="f105"/>
                  </a:cubicBezTo>
                  <a:cubicBezTo>
                    <a:pt x="f92" y="f102"/>
                    <a:pt x="f92" y="f117"/>
                    <a:pt x="f146" y="f119"/>
                  </a:cubicBezTo>
                  <a:cubicBezTo>
                    <a:pt x="f87" y="f121"/>
                    <a:pt x="f77" y="f125"/>
                    <a:pt x="f79" y="f147"/>
                  </a:cubicBezTo>
                  <a:cubicBezTo>
                    <a:pt x="f148" y="f138"/>
                    <a:pt x="f149" y="f150"/>
                    <a:pt x="f151" y="f152"/>
                  </a:cubicBezTo>
                  <a:cubicBezTo>
                    <a:pt x="f153" y="f134"/>
                    <a:pt x="f151" y="f127"/>
                    <a:pt x="f144" y="f117"/>
                  </a:cubicBezTo>
                  <a:cubicBezTo>
                    <a:pt x="f83" y="f102"/>
                    <a:pt x="f80" y="f130"/>
                    <a:pt x="f84" y="f101"/>
                  </a:cubicBezTo>
                  <a:cubicBezTo>
                    <a:pt x="f85" y="f154"/>
                    <a:pt x="f73" y="f82"/>
                    <a:pt x="f89" y="f71"/>
                  </a:cubicBezTo>
                  <a:cubicBezTo>
                    <a:pt x="f139" y="f69"/>
                    <a:pt x="f139" y="f88"/>
                    <a:pt x="f139" y="f143"/>
                  </a:cubicBezTo>
                  <a:cubicBezTo>
                    <a:pt x="f88" y="f69"/>
                    <a:pt x="f87" y="f146"/>
                    <a:pt x="f145" y="f84"/>
                  </a:cubicBezTo>
                  <a:cubicBezTo>
                    <a:pt x="f83" y="f144"/>
                    <a:pt x="f155" y="f151"/>
                    <a:pt x="f153" y="f96"/>
                  </a:cubicBezTo>
                  <a:cubicBezTo>
                    <a:pt x="f156" y="f99"/>
                    <a:pt x="f156" y="f141"/>
                    <a:pt x="f156" y="f100"/>
                  </a:cubicBezTo>
                  <a:cubicBezTo>
                    <a:pt x="f156" y="f114"/>
                    <a:pt x="f95" y="f116"/>
                    <a:pt x="f107" y="f102"/>
                  </a:cubicBezTo>
                  <a:cubicBezTo>
                    <a:pt x="f157" y="f117"/>
                    <a:pt x="f116" y="f105"/>
                    <a:pt x="f116" y="f158"/>
                  </a:cubicBezTo>
                  <a:cubicBezTo>
                    <a:pt x="f102" y="f141"/>
                    <a:pt x="f114" y="f99"/>
                    <a:pt x="f100" y="f99"/>
                  </a:cubicBezTo>
                  <a:cubicBezTo>
                    <a:pt x="f99" y="f99"/>
                    <a:pt x="f95" y="f98"/>
                    <a:pt x="f156" y="f113"/>
                  </a:cubicBezTo>
                  <a:cubicBezTo>
                    <a:pt x="f132" y="f132"/>
                    <a:pt x="f79" y="f145"/>
                    <a:pt x="f88" y="f143"/>
                  </a:cubicBezTo>
                  <a:cubicBezTo>
                    <a:pt x="f74" y="f89"/>
                    <a:pt x="f74" y="f66"/>
                    <a:pt x="f74" y="f90"/>
                  </a:cubicBezTo>
                  <a:cubicBezTo>
                    <a:pt x="f88" y="f90"/>
                    <a:pt x="f69" y="f90"/>
                    <a:pt x="f87" y="f159"/>
                  </a:cubicBezTo>
                  <a:cubicBezTo>
                    <a:pt x="f148" y="f89"/>
                    <a:pt x="f113" y="f88"/>
                    <a:pt x="f158" y="f71"/>
                  </a:cubicBezTo>
                  <a:cubicBezTo>
                    <a:pt x="f114" y="f87"/>
                    <a:pt x="f116" y="f87"/>
                    <a:pt x="f117" y="f145"/>
                  </a:cubicBezTo>
                  <a:cubicBezTo>
                    <a:pt x="f127" y="f160"/>
                    <a:pt x="f126" y="f83"/>
                    <a:pt x="f123" y="f80"/>
                  </a:cubicBezTo>
                  <a:cubicBezTo>
                    <a:pt x="f150" y="f79"/>
                    <a:pt x="f136" y="f85"/>
                    <a:pt x="f147" y="f69"/>
                  </a:cubicBezTo>
                  <a:cubicBezTo>
                    <a:pt x="f125" y="f68"/>
                    <a:pt x="f121" y="f89"/>
                    <a:pt x="f127" y="f74"/>
                  </a:cubicBezTo>
                  <a:cubicBezTo>
                    <a:pt x="f117" y="f88"/>
                    <a:pt x="f116" y="f73"/>
                    <a:pt x="f105" y="f73"/>
                  </a:cubicBezTo>
                  <a:cubicBezTo>
                    <a:pt x="f154" y="f143"/>
                    <a:pt x="f148" y="f66"/>
                    <a:pt x="f69" y="f140"/>
                  </a:cubicBezTo>
                  <a:cubicBezTo>
                    <a:pt x="f69" y="f64"/>
                    <a:pt x="f69" y="f63"/>
                    <a:pt x="f69" y="f63"/>
                  </a:cubicBezTo>
                  <a:cubicBezTo>
                    <a:pt x="f69" y="f62"/>
                    <a:pt x="f71" y="f62"/>
                    <a:pt x="f87" y="f62"/>
                  </a:cubicBezTo>
                  <a:cubicBezTo>
                    <a:pt x="f132" y="f61"/>
                    <a:pt x="f109" y="f131"/>
                    <a:pt x="f127" y="f42"/>
                  </a:cubicBezTo>
                  <a:cubicBezTo>
                    <a:pt x="f120" y="f42"/>
                    <a:pt x="f126" y="f131"/>
                    <a:pt x="f152" y="f61"/>
                  </a:cubicBezTo>
                  <a:cubicBezTo>
                    <a:pt x="f150" y="f63"/>
                    <a:pt x="f161" y="f63"/>
                    <a:pt x="f162" y="f131"/>
                  </a:cubicBezTo>
                  <a:cubicBezTo>
                    <a:pt x="f5" y="f58"/>
                    <a:pt x="f5" y="f8"/>
                    <a:pt x="f163" y="f10"/>
                  </a:cubicBezTo>
                  <a:cubicBezTo>
                    <a:pt x="f138" y="f13"/>
                    <a:pt x="f125" y="f12"/>
                    <a:pt x="f122" y="f8"/>
                  </a:cubicBezTo>
                  <a:cubicBezTo>
                    <a:pt x="f135" y="f11"/>
                    <a:pt x="f121" y="f58"/>
                    <a:pt x="f120" y="f58"/>
                  </a:cubicBezTo>
                  <a:cubicBezTo>
                    <a:pt x="f141" y="f41"/>
                    <a:pt x="f94" y="f42"/>
                    <a:pt x="f71" y="f131"/>
                  </a:cubicBezTo>
                  <a:cubicBezTo>
                    <a:pt x="f69" y="f131"/>
                    <a:pt x="f88" y="f131"/>
                    <a:pt x="f74" y="f42"/>
                  </a:cubicBezTo>
                  <a:cubicBezTo>
                    <a:pt x="f68" y="f42"/>
                    <a:pt x="f68" y="f41"/>
                    <a:pt x="f143" y="f40"/>
                  </a:cubicBezTo>
                  <a:cubicBezTo>
                    <a:pt x="f74" y="f58"/>
                    <a:pt x="f73" y="f9"/>
                    <a:pt x="f69" y="f11"/>
                  </a:cubicBezTo>
                  <a:cubicBezTo>
                    <a:pt x="f148" y="f65"/>
                    <a:pt x="f154" y="f14"/>
                    <a:pt x="f114" y="f31"/>
                  </a:cubicBezTo>
                  <a:cubicBezTo>
                    <a:pt x="f130" y="f164"/>
                    <a:pt x="f117" y="f31"/>
                    <a:pt x="f119" y="f31"/>
                  </a:cubicBezTo>
                  <a:cubicBezTo>
                    <a:pt x="f134" y="f164"/>
                    <a:pt x="f122" y="f164"/>
                    <a:pt x="f123" y="f26"/>
                  </a:cubicBezTo>
                  <a:cubicBezTo>
                    <a:pt x="f124" y="f16"/>
                    <a:pt x="f147" y="f67"/>
                    <a:pt x="f124" y="f104"/>
                  </a:cubicBezTo>
                  <a:cubicBezTo>
                    <a:pt x="f125" y="f97"/>
                    <a:pt x="f126" y="f97"/>
                    <a:pt x="f133" y="f165"/>
                  </a:cubicBezTo>
                  <a:cubicBezTo>
                    <a:pt x="f166" y="f165"/>
                    <a:pt x="f105" y="f45"/>
                    <a:pt x="f105" y="f108"/>
                  </a:cubicBezTo>
                  <a:cubicBezTo>
                    <a:pt x="f114" y="f167"/>
                    <a:pt x="f157" y="f26"/>
                    <a:pt x="f100" y="f164"/>
                  </a:cubicBezTo>
                  <a:cubicBezTo>
                    <a:pt x="f168" y="f33"/>
                    <a:pt x="f160" y="f112"/>
                    <a:pt x="f74" y="f47"/>
                  </a:cubicBezTo>
                  <a:cubicBezTo>
                    <a:pt x="f68" y="f8"/>
                    <a:pt x="f89" y="f11"/>
                    <a:pt x="f66" y="f9"/>
                  </a:cubicBezTo>
                  <a:cubicBezTo>
                    <a:pt x="f159" y="f11"/>
                    <a:pt x="f159" y="f11"/>
                    <a:pt x="f90" y="f8"/>
                  </a:cubicBezTo>
                  <a:cubicBezTo>
                    <a:pt x="f159" y="f47"/>
                    <a:pt x="f66" y="f49"/>
                    <a:pt x="f139" y="f12"/>
                  </a:cubicBezTo>
                  <a:cubicBezTo>
                    <a:pt x="f69" y="f91"/>
                    <a:pt x="f79" y="f31"/>
                    <a:pt x="f82" y="f103"/>
                  </a:cubicBezTo>
                  <a:cubicBezTo>
                    <a:pt x="f132" y="f97"/>
                    <a:pt x="f155" y="f86"/>
                    <a:pt x="f169" y="f86"/>
                  </a:cubicBezTo>
                  <a:cubicBezTo>
                    <a:pt x="f156" y="f18"/>
                    <a:pt x="f98" y="f20"/>
                    <a:pt x="f98" y="f70"/>
                  </a:cubicBezTo>
                  <a:cubicBezTo>
                    <a:pt x="f96" y="f48"/>
                    <a:pt x="f95" y="f59"/>
                    <a:pt x="f153" y="f59"/>
                  </a:cubicBezTo>
                  <a:cubicBezTo>
                    <a:pt x="f110" y="f59"/>
                    <a:pt x="f144" y="f28"/>
                    <a:pt x="f83" y="f72"/>
                  </a:cubicBezTo>
                  <a:cubicBezTo>
                    <a:pt x="f160" y="f48"/>
                    <a:pt x="f160" y="f70"/>
                    <a:pt x="f83" y="f36"/>
                  </a:cubicBezTo>
                  <a:cubicBezTo>
                    <a:pt x="f148" y="f20"/>
                    <a:pt x="f111" y="f18"/>
                    <a:pt x="f160" y="f97"/>
                  </a:cubicBezTo>
                  <a:cubicBezTo>
                    <a:pt x="f85" y="f26"/>
                    <a:pt x="f88" y="f14"/>
                    <a:pt x="f159" y="f15"/>
                  </a:cubicBezTo>
                  <a:cubicBezTo>
                    <a:pt x="f90" y="f52"/>
                    <a:pt x="f140" y="f13"/>
                    <a:pt x="f64" y="f49"/>
                  </a:cubicBezTo>
                  <a:cubicBezTo>
                    <a:pt x="f61" y="f17"/>
                    <a:pt x="f131" y="f170"/>
                    <a:pt x="f40" y="f67"/>
                  </a:cubicBezTo>
                  <a:cubicBezTo>
                    <a:pt x="f8" y="f22"/>
                    <a:pt x="f13" y="f29"/>
                    <a:pt x="f65" y="f6"/>
                  </a:cubicBezTo>
                  <a:cubicBezTo>
                    <a:pt x="f44" y="f171"/>
                    <a:pt x="f112" y="f172"/>
                    <a:pt x="f38" y="f173"/>
                  </a:cubicBezTo>
                  <a:cubicBezTo>
                    <a:pt x="f128" y="f174"/>
                    <a:pt x="f17" y="f7"/>
                    <a:pt x="f17" y="f174"/>
                  </a:cubicBezTo>
                  <a:cubicBezTo>
                    <a:pt x="f175" y="f174"/>
                    <a:pt x="f91" y="f172"/>
                    <a:pt x="f175" y="f2"/>
                  </a:cubicBezTo>
                  <a:cubicBezTo>
                    <a:pt x="f175" y="f176"/>
                    <a:pt x="f17" y="f53"/>
                    <a:pt x="f129" y="f54"/>
                  </a:cubicBezTo>
                  <a:cubicBezTo>
                    <a:pt x="f15" y="f25"/>
                    <a:pt x="f47" y="f31"/>
                    <a:pt x="f41" y="f52"/>
                  </a:cubicBezTo>
                  <a:cubicBezTo>
                    <a:pt x="f41" y="f43"/>
                    <a:pt x="f41" y="f12"/>
                    <a:pt x="f41" y="f47"/>
                  </a:cubicBezTo>
                  <a:cubicBezTo>
                    <a:pt x="f11" y="f52"/>
                    <a:pt x="f10" y="f112"/>
                    <a:pt x="f12" y="f17"/>
                  </a:cubicBezTo>
                  <a:cubicBezTo>
                    <a:pt x="f44" y="f19"/>
                    <a:pt x="f175" y="f177"/>
                    <a:pt x="f33" y="f104"/>
                  </a:cubicBezTo>
                  <a:cubicBezTo>
                    <a:pt x="f21" y="f165"/>
                    <a:pt x="f170" y="f86"/>
                    <a:pt x="f19" y="f22"/>
                  </a:cubicBezTo>
                  <a:cubicBezTo>
                    <a:pt x="f178" y="f25"/>
                    <a:pt x="f118" y="f46"/>
                    <a:pt x="f170" y="f35"/>
                  </a:cubicBezTo>
                  <a:cubicBezTo>
                    <a:pt x="f177" y="f28"/>
                    <a:pt x="f179" y="f35"/>
                    <a:pt x="f108" y="f70"/>
                  </a:cubicBezTo>
                  <a:cubicBezTo>
                    <a:pt x="f104" y="f37"/>
                    <a:pt x="f67" y="f180"/>
                    <a:pt x="f167" y="f86"/>
                  </a:cubicBezTo>
                  <a:cubicBezTo>
                    <a:pt x="f177" y="f181"/>
                    <a:pt x="f93" y="f165"/>
                    <a:pt x="f170" y="f45"/>
                  </a:cubicBezTo>
                  <a:cubicBezTo>
                    <a:pt x="f115" y="f93"/>
                    <a:pt x="f44" y="f175"/>
                    <a:pt x="f10" y="f12"/>
                  </a:cubicBezTo>
                  <a:cubicBezTo>
                    <a:pt x="f47" y="f10"/>
                    <a:pt x="f8" y="f8"/>
                    <a:pt x="f11" y="f11"/>
                  </a:cubicBezTo>
                  <a:cubicBezTo>
                    <a:pt x="f11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8" name="Freeform 13">
              <a:extLst>
                <a:ext uri="{FF2B5EF4-FFF2-40B4-BE49-F238E27FC236}">
                  <a16:creationId xmlns:a16="http://schemas.microsoft.com/office/drawing/2014/main" id="{728CC287-537A-0B78-3BBF-5FB3E762EF22}"/>
                </a:ext>
              </a:extLst>
            </p:cNvPr>
            <p:cNvSpPr/>
            <p:nvPr/>
          </p:nvSpPr>
          <p:spPr>
            <a:xfrm>
              <a:off x="3481422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2"/>
                <a:gd name="f13" fmla="val 103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65"/>
                <a:gd name="f31" fmla="val 128"/>
                <a:gd name="f32" fmla="val 164"/>
                <a:gd name="f33" fmla="val 119"/>
                <a:gd name="f34" fmla="val 160"/>
                <a:gd name="f35" fmla="val 156"/>
                <a:gd name="f36" fmla="val 152"/>
                <a:gd name="f37" fmla="val 149"/>
                <a:gd name="f38" fmla="val 110"/>
                <a:gd name="f39" fmla="val 117"/>
                <a:gd name="f40" fmla="val 94"/>
                <a:gd name="f41" fmla="val 93"/>
                <a:gd name="f42" fmla="val 92"/>
                <a:gd name="f43" fmla="val 104"/>
                <a:gd name="f44" fmla="val 108"/>
                <a:gd name="f45" fmla="val 140"/>
                <a:gd name="f46" fmla="val 155"/>
                <a:gd name="f47" fmla="val 99"/>
                <a:gd name="f48" fmla="val 157"/>
                <a:gd name="f49" fmla="val 101"/>
                <a:gd name="f50" fmla="val 169"/>
                <a:gd name="f51" fmla="val 173"/>
                <a:gd name="f52" fmla="val 105"/>
                <a:gd name="f53" fmla="val 176"/>
                <a:gd name="f54" fmla="val 174"/>
                <a:gd name="f55" fmla="val 172"/>
                <a:gd name="f56" fmla="val 167"/>
                <a:gd name="f57" fmla="val 162"/>
                <a:gd name="f58" fmla="val 95"/>
                <a:gd name="f59" fmla="val 161"/>
                <a:gd name="f60" fmla="val 89"/>
                <a:gd name="f61" fmla="val 88"/>
                <a:gd name="f62" fmla="val 87"/>
                <a:gd name="f63" fmla="val 86"/>
                <a:gd name="f64" fmla="val 107"/>
                <a:gd name="f65" fmla="val 81"/>
                <a:gd name="f66" fmla="val 136"/>
                <a:gd name="f67" fmla="val 77"/>
                <a:gd name="f68" fmla="val 73"/>
                <a:gd name="f69" fmla="val 153"/>
                <a:gd name="f70" fmla="val 72"/>
                <a:gd name="f71" fmla="val 158"/>
                <a:gd name="f72" fmla="val 74"/>
                <a:gd name="f73" fmla="val 76"/>
                <a:gd name="f74" fmla="val 168"/>
                <a:gd name="f75" fmla="val 170"/>
                <a:gd name="f76" fmla="val 70"/>
                <a:gd name="f77" fmla="val 171"/>
                <a:gd name="f78" fmla="val 65"/>
                <a:gd name="f79" fmla="val 63"/>
                <a:gd name="f80" fmla="val 166"/>
                <a:gd name="f81" fmla="val 58"/>
                <a:gd name="f82" fmla="val 61"/>
                <a:gd name="f83" fmla="val 64"/>
                <a:gd name="f84" fmla="val 69"/>
                <a:gd name="f85" fmla="val 145"/>
                <a:gd name="f86" fmla="val 71"/>
                <a:gd name="f87" fmla="val 75"/>
                <a:gd name="f88" fmla="val 79"/>
                <a:gd name="f89" fmla="val 83"/>
                <a:gd name="f90" fmla="val 115"/>
                <a:gd name="f91" fmla="val 66"/>
                <a:gd name="f92" fmla="val 127"/>
                <a:gd name="f93" fmla="val 55"/>
                <a:gd name="f94" fmla="val 139"/>
                <a:gd name="f95" fmla="val 44"/>
                <a:gd name="f96" fmla="val 42"/>
                <a:gd name="f97" fmla="val 143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41"/>
                <a:gd name="f104" fmla="val 138"/>
                <a:gd name="f105" fmla="val 30"/>
                <a:gd name="f106" fmla="val 37"/>
                <a:gd name="f107" fmla="val 39"/>
                <a:gd name="f108" fmla="val 137"/>
                <a:gd name="f109" fmla="val 40"/>
                <a:gd name="f110" fmla="val 53"/>
                <a:gd name="f111" fmla="val 60"/>
                <a:gd name="f112" fmla="val 109"/>
                <a:gd name="f113" fmla="val 46"/>
                <a:gd name="f114" fmla="val 31"/>
                <a:gd name="f115" fmla="val 116"/>
                <a:gd name="f116" fmla="val 28"/>
                <a:gd name="f117" fmla="val 26"/>
                <a:gd name="f118" fmla="val 123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1"/>
                <a:gd name="f129" fmla="val 112"/>
                <a:gd name="f130" fmla="val 29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"/>
                <a:gd name="f139" fmla="val 80"/>
                <a:gd name="f140" fmla="val 85"/>
                <a:gd name="f141" fmla="val 38"/>
                <a:gd name="f142" fmla="val 84"/>
                <a:gd name="f143" fmla="val 78"/>
                <a:gd name="f144" fmla="val 57"/>
                <a:gd name="f145" fmla="val 67"/>
                <a:gd name="f146" fmla="val 68"/>
                <a:gd name="f147" fmla="val 11"/>
                <a:gd name="f148" fmla="val 59"/>
                <a:gd name="f149" fmla="val 52"/>
                <a:gd name="f150" fmla="val 10"/>
                <a:gd name="f151" fmla="val 50"/>
                <a:gd name="f152" fmla="val 15"/>
                <a:gd name="f153" fmla="val 48"/>
                <a:gd name="f154" fmla="val 45"/>
                <a:gd name="f155" fmla="val 54"/>
                <a:gd name="f156" fmla="val 47"/>
                <a:gd name="f157" fmla="val 33"/>
                <a:gd name="f158" fmla="val 34"/>
                <a:gd name="f159" fmla="val 82"/>
                <a:gd name="f160" fmla="val 25"/>
                <a:gd name="f161" fmla="val 62"/>
                <a:gd name="f162" fmla="val 5"/>
                <a:gd name="f163" fmla="val 2"/>
                <a:gd name="f164" fmla="val 129"/>
                <a:gd name="f165" fmla="val 142"/>
                <a:gd name="f166" fmla="val 133"/>
                <a:gd name="f167" fmla="val 49"/>
                <a:gd name="f168" fmla="val 51"/>
                <a:gd name="f169" fmla="val 125"/>
                <a:gd name="f170" fmla="val 179"/>
                <a:gd name="f171" fmla="val 181"/>
                <a:gd name="f172" fmla="val 182"/>
                <a:gd name="f173" fmla="val 183"/>
                <a:gd name="f174" fmla="val 114"/>
                <a:gd name="f175" fmla="val 178"/>
                <a:gd name="f176" fmla="val 130"/>
                <a:gd name="f177" fmla="val 120"/>
                <a:gd name="f178" fmla="val 135"/>
                <a:gd name="f179" fmla="val 147"/>
                <a:gd name="f180" fmla="val 144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146 f189 1"/>
                <a:gd name="f194" fmla="*/ 121 f188 1"/>
                <a:gd name="f195" fmla="*/ 164 f189 1"/>
                <a:gd name="f196" fmla="*/ 124 f188 1"/>
                <a:gd name="f197" fmla="*/ 102 f189 1"/>
                <a:gd name="f198" fmla="*/ 94 f188 1"/>
                <a:gd name="f199" fmla="*/ 155 f189 1"/>
                <a:gd name="f200" fmla="*/ 99 f188 1"/>
                <a:gd name="f201" fmla="*/ 174 f189 1"/>
                <a:gd name="f202" fmla="*/ 96 f188 1"/>
                <a:gd name="f203" fmla="*/ 104 f189 1"/>
                <a:gd name="f204" fmla="*/ 89 f188 1"/>
                <a:gd name="f205" fmla="*/ 150 f189 1"/>
                <a:gd name="f206" fmla="*/ 73 f188 1"/>
                <a:gd name="f207" fmla="*/ 169 f189 1"/>
                <a:gd name="f208" fmla="*/ 63 f188 1"/>
                <a:gd name="f209" fmla="*/ 145 f189 1"/>
                <a:gd name="f210" fmla="*/ 71 f188 1"/>
                <a:gd name="f211" fmla="*/ 103 f189 1"/>
                <a:gd name="f212" fmla="*/ 77 f188 1"/>
                <a:gd name="f213" fmla="*/ 36 f188 1"/>
                <a:gd name="f214" fmla="*/ 137 f189 1"/>
                <a:gd name="f215" fmla="*/ 40 f188 1"/>
                <a:gd name="f216" fmla="*/ 115 f189 1"/>
                <a:gd name="f217" fmla="*/ 31 f188 1"/>
                <a:gd name="f218" fmla="*/ 121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6 f189 1"/>
                <a:gd name="f224" fmla="*/ 4 f188 1"/>
                <a:gd name="f225" fmla="*/ 86 f189 1"/>
                <a:gd name="f226" fmla="*/ 20 f188 1"/>
                <a:gd name="f227" fmla="*/ 67 f189 1"/>
                <a:gd name="f228" fmla="*/ 30 f188 1"/>
                <a:gd name="f229" fmla="*/ 50 f189 1"/>
                <a:gd name="f230" fmla="*/ 15 f188 1"/>
                <a:gd name="f231" fmla="*/ 79 f189 1"/>
                <a:gd name="f232" fmla="*/ 72 f188 1"/>
                <a:gd name="f233" fmla="*/ 48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1 f189 1"/>
                <a:gd name="f241" fmla="*/ 73 f189 1"/>
                <a:gd name="f242" fmla="*/ 85 f188 1"/>
                <a:gd name="f243" fmla="*/ 24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97 f188 1"/>
                <a:gd name="f250" fmla="*/ 14 f189 1"/>
                <a:gd name="f251" fmla="*/ 131 f188 1"/>
                <a:gd name="f252" fmla="*/ 30 f189 1"/>
                <a:gd name="f253" fmla="*/ 137 f188 1"/>
                <a:gd name="f254" fmla="*/ 81 f189 1"/>
                <a:gd name="f255" fmla="*/ 58 f189 1"/>
                <a:gd name="f256" fmla="*/ 141 f188 1"/>
                <a:gd name="f257" fmla="*/ 161 f188 1"/>
                <a:gd name="f258" fmla="*/ 62 f189 1"/>
                <a:gd name="f259" fmla="*/ 143 f188 1"/>
                <a:gd name="f260" fmla="*/ 94 f189 1"/>
                <a:gd name="f261" fmla="*/ 136 f188 1"/>
                <a:gd name="f262" fmla="*/ 113 f189 1"/>
                <a:gd name="f263" fmla="*/ 183 f188 1"/>
                <a:gd name="f264" fmla="*/ 93 f189 1"/>
                <a:gd name="f265" fmla="*/ 105 f188 1"/>
                <a:gd name="f266" fmla="*/ 119 f189 1"/>
                <a:gd name="f267" fmla="*/ 138 f188 1"/>
                <a:gd name="f268" fmla="*/ 153 f188 1"/>
                <a:gd name="f269" fmla="*/ 100 f189 1"/>
                <a:gd name="f270" fmla="*/ 102 f188 1"/>
                <a:gd name="f271" fmla="+- f190 0 f1"/>
                <a:gd name="f272" fmla="*/ f193 1 177"/>
                <a:gd name="f273" fmla="*/ f194 1 184"/>
                <a:gd name="f274" fmla="*/ f195 1 177"/>
                <a:gd name="f275" fmla="*/ f196 1 184"/>
                <a:gd name="f276" fmla="*/ f197 1 177"/>
                <a:gd name="f277" fmla="*/ f198 1 184"/>
                <a:gd name="f278" fmla="*/ f199 1 177"/>
                <a:gd name="f279" fmla="*/ f200 1 184"/>
                <a:gd name="f280" fmla="*/ f201 1 177"/>
                <a:gd name="f281" fmla="*/ f202 1 184"/>
                <a:gd name="f282" fmla="*/ f203 1 177"/>
                <a:gd name="f283" fmla="*/ f204 1 184"/>
                <a:gd name="f284" fmla="*/ f205 1 177"/>
                <a:gd name="f285" fmla="*/ f206 1 184"/>
                <a:gd name="f286" fmla="*/ f207 1 177"/>
                <a:gd name="f287" fmla="*/ f208 1 184"/>
                <a:gd name="f288" fmla="*/ f209 1 177"/>
                <a:gd name="f289" fmla="*/ f210 1 184"/>
                <a:gd name="f290" fmla="*/ f211 1 177"/>
                <a:gd name="f291" fmla="*/ f212 1 184"/>
                <a:gd name="f292" fmla="*/ f213 1 184"/>
                <a:gd name="f293" fmla="*/ f214 1 177"/>
                <a:gd name="f294" fmla="*/ f215 1 184"/>
                <a:gd name="f295" fmla="*/ f216 1 177"/>
                <a:gd name="f296" fmla="*/ f217 1 184"/>
                <a:gd name="f297" fmla="*/ f218 1 177"/>
                <a:gd name="f298" fmla="*/ f219 1 184"/>
                <a:gd name="f299" fmla="*/ f220 1 177"/>
                <a:gd name="f300" fmla="*/ f221 1 184"/>
                <a:gd name="f301" fmla="*/ f222 1 177"/>
                <a:gd name="f302" fmla="*/ f223 1 177"/>
                <a:gd name="f303" fmla="*/ f224 1 184"/>
                <a:gd name="f304" fmla="*/ f225 1 177"/>
                <a:gd name="f305" fmla="*/ f226 1 184"/>
                <a:gd name="f306" fmla="*/ f227 1 177"/>
                <a:gd name="f307" fmla="*/ f228 1 184"/>
                <a:gd name="f308" fmla="*/ f229 1 177"/>
                <a:gd name="f309" fmla="*/ f230 1 184"/>
                <a:gd name="f310" fmla="*/ f231 1 177"/>
                <a:gd name="f311" fmla="*/ f232 1 184"/>
                <a:gd name="f312" fmla="*/ f233 1 177"/>
                <a:gd name="f313" fmla="*/ f234 1 184"/>
                <a:gd name="f314" fmla="*/ f235 1 177"/>
                <a:gd name="f315" fmla="*/ f236 1 184"/>
                <a:gd name="f316" fmla="*/ f237 1 177"/>
                <a:gd name="f317" fmla="*/ f238 1 184"/>
                <a:gd name="f318" fmla="*/ f239 1 177"/>
                <a:gd name="f319" fmla="*/ f240 1 177"/>
                <a:gd name="f320" fmla="*/ f241 1 177"/>
                <a:gd name="f321" fmla="*/ f242 1 184"/>
                <a:gd name="f322" fmla="*/ f243 1 177"/>
                <a:gd name="f323" fmla="*/ f244 1 184"/>
                <a:gd name="f324" fmla="*/ f245 1 177"/>
                <a:gd name="f325" fmla="*/ f246 1 184"/>
                <a:gd name="f326" fmla="*/ f247 1 177"/>
                <a:gd name="f327" fmla="*/ f248 1 184"/>
                <a:gd name="f328" fmla="*/ f249 1 184"/>
                <a:gd name="f329" fmla="*/ f250 1 177"/>
                <a:gd name="f330" fmla="*/ f251 1 184"/>
                <a:gd name="f331" fmla="*/ f252 1 177"/>
                <a:gd name="f332" fmla="*/ f253 1 184"/>
                <a:gd name="f333" fmla="*/ f254 1 177"/>
                <a:gd name="f334" fmla="*/ f255 1 177"/>
                <a:gd name="f335" fmla="*/ f256 1 184"/>
                <a:gd name="f336" fmla="*/ f257 1 184"/>
                <a:gd name="f337" fmla="*/ f258 1 177"/>
                <a:gd name="f338" fmla="*/ f259 1 184"/>
                <a:gd name="f339" fmla="*/ f260 1 177"/>
                <a:gd name="f340" fmla="*/ f261 1 184"/>
                <a:gd name="f341" fmla="*/ f262 1 177"/>
                <a:gd name="f342" fmla="*/ f263 1 184"/>
                <a:gd name="f343" fmla="*/ f264 1 177"/>
                <a:gd name="f344" fmla="*/ f265 1 184"/>
                <a:gd name="f345" fmla="*/ f266 1 177"/>
                <a:gd name="f346" fmla="*/ f267 1 184"/>
                <a:gd name="f347" fmla="*/ f268 1 184"/>
                <a:gd name="f348" fmla="*/ f269 1 177"/>
                <a:gd name="f349" fmla="*/ f270 1 184"/>
                <a:gd name="f350" fmla="*/ 0 1 f191"/>
                <a:gd name="f351" fmla="*/ f185 1 f191"/>
                <a:gd name="f352" fmla="*/ 0 1 f192"/>
                <a:gd name="f353" fmla="*/ f186 1 f192"/>
                <a:gd name="f354" fmla="*/ f272 1 f191"/>
                <a:gd name="f355" fmla="*/ f273 1 f192"/>
                <a:gd name="f356" fmla="*/ f274 1 f191"/>
                <a:gd name="f357" fmla="*/ f275 1 f192"/>
                <a:gd name="f358" fmla="*/ f276 1 f191"/>
                <a:gd name="f359" fmla="*/ f277 1 f192"/>
                <a:gd name="f360" fmla="*/ f278 1 f191"/>
                <a:gd name="f361" fmla="*/ f279 1 f192"/>
                <a:gd name="f362" fmla="*/ f280 1 f191"/>
                <a:gd name="f363" fmla="*/ f281 1 f192"/>
                <a:gd name="f364" fmla="*/ f282 1 f191"/>
                <a:gd name="f365" fmla="*/ f283 1 f192"/>
                <a:gd name="f366" fmla="*/ f284 1 f191"/>
                <a:gd name="f367" fmla="*/ f285 1 f192"/>
                <a:gd name="f368" fmla="*/ f286 1 f191"/>
                <a:gd name="f369" fmla="*/ f287 1 f192"/>
                <a:gd name="f370" fmla="*/ f288 1 f191"/>
                <a:gd name="f371" fmla="*/ f289 1 f192"/>
                <a:gd name="f372" fmla="*/ f290 1 f191"/>
                <a:gd name="f373" fmla="*/ f291 1 f192"/>
                <a:gd name="f374" fmla="*/ f292 1 f192"/>
                <a:gd name="f375" fmla="*/ f293 1 f191"/>
                <a:gd name="f376" fmla="*/ f294 1 f192"/>
                <a:gd name="f377" fmla="*/ f295 1 f191"/>
                <a:gd name="f378" fmla="*/ f296 1 f192"/>
                <a:gd name="f379" fmla="*/ f297 1 f191"/>
                <a:gd name="f380" fmla="*/ f298 1 f192"/>
                <a:gd name="f381" fmla="*/ f299 1 f191"/>
                <a:gd name="f382" fmla="*/ f300 1 f192"/>
                <a:gd name="f383" fmla="*/ f301 1 f191"/>
                <a:gd name="f384" fmla="*/ f302 1 f191"/>
                <a:gd name="f385" fmla="*/ f303 1 f192"/>
                <a:gd name="f386" fmla="*/ f304 1 f191"/>
                <a:gd name="f387" fmla="*/ f305 1 f192"/>
                <a:gd name="f388" fmla="*/ f306 1 f191"/>
                <a:gd name="f389" fmla="*/ f307 1 f192"/>
                <a:gd name="f390" fmla="*/ f308 1 f191"/>
                <a:gd name="f391" fmla="*/ f309 1 f192"/>
                <a:gd name="f392" fmla="*/ f310 1 f191"/>
                <a:gd name="f393" fmla="*/ f311 1 f192"/>
                <a:gd name="f394" fmla="*/ f312 1 f191"/>
                <a:gd name="f395" fmla="*/ f313 1 f192"/>
                <a:gd name="f396" fmla="*/ f314 1 f191"/>
                <a:gd name="f397" fmla="*/ f315 1 f192"/>
                <a:gd name="f398" fmla="*/ f316 1 f191"/>
                <a:gd name="f399" fmla="*/ f317 1 f192"/>
                <a:gd name="f400" fmla="*/ f318 1 f191"/>
                <a:gd name="f401" fmla="*/ f319 1 f191"/>
                <a:gd name="f402" fmla="*/ f320 1 f191"/>
                <a:gd name="f403" fmla="*/ f321 1 f192"/>
                <a:gd name="f404" fmla="*/ f322 1 f191"/>
                <a:gd name="f405" fmla="*/ f323 1 f192"/>
                <a:gd name="f406" fmla="*/ f324 1 f191"/>
                <a:gd name="f407" fmla="*/ f325 1 f192"/>
                <a:gd name="f408" fmla="*/ f326 1 f191"/>
                <a:gd name="f409" fmla="*/ f327 1 f192"/>
                <a:gd name="f410" fmla="*/ f328 1 f192"/>
                <a:gd name="f411" fmla="*/ f329 1 f191"/>
                <a:gd name="f412" fmla="*/ f330 1 f192"/>
                <a:gd name="f413" fmla="*/ f331 1 f191"/>
                <a:gd name="f414" fmla="*/ f332 1 f192"/>
                <a:gd name="f415" fmla="*/ f333 1 f191"/>
                <a:gd name="f416" fmla="*/ f334 1 f191"/>
                <a:gd name="f417" fmla="*/ f335 1 f192"/>
                <a:gd name="f418" fmla="*/ f336 1 f192"/>
                <a:gd name="f419" fmla="*/ f337 1 f191"/>
                <a:gd name="f420" fmla="*/ f338 1 f192"/>
                <a:gd name="f421" fmla="*/ f339 1 f191"/>
                <a:gd name="f422" fmla="*/ f340 1 f192"/>
                <a:gd name="f423" fmla="*/ f341 1 f191"/>
                <a:gd name="f424" fmla="*/ f342 1 f192"/>
                <a:gd name="f425" fmla="*/ f343 1 f191"/>
                <a:gd name="f426" fmla="*/ f344 1 f192"/>
                <a:gd name="f427" fmla="*/ f345 1 f191"/>
                <a:gd name="f428" fmla="*/ f346 1 f192"/>
                <a:gd name="f429" fmla="*/ f347 1 f192"/>
                <a:gd name="f430" fmla="*/ f348 1 f191"/>
                <a:gd name="f431" fmla="*/ f349 1 f192"/>
                <a:gd name="f432" fmla="*/ f350 f182 1"/>
                <a:gd name="f433" fmla="*/ f351 f182 1"/>
                <a:gd name="f434" fmla="*/ f353 f183 1"/>
                <a:gd name="f435" fmla="*/ f352 f183 1"/>
                <a:gd name="f436" fmla="*/ f354 f182 1"/>
                <a:gd name="f437" fmla="*/ f355 f183 1"/>
                <a:gd name="f438" fmla="*/ f356 f182 1"/>
                <a:gd name="f439" fmla="*/ f357 f183 1"/>
                <a:gd name="f440" fmla="*/ f358 f182 1"/>
                <a:gd name="f441" fmla="*/ f359 f183 1"/>
                <a:gd name="f442" fmla="*/ f360 f182 1"/>
                <a:gd name="f443" fmla="*/ f361 f183 1"/>
                <a:gd name="f444" fmla="*/ f362 f182 1"/>
                <a:gd name="f445" fmla="*/ f363 f183 1"/>
                <a:gd name="f446" fmla="*/ f364 f182 1"/>
                <a:gd name="f447" fmla="*/ f365 f183 1"/>
                <a:gd name="f448" fmla="*/ f366 f182 1"/>
                <a:gd name="f449" fmla="*/ f367 f183 1"/>
                <a:gd name="f450" fmla="*/ f368 f182 1"/>
                <a:gd name="f451" fmla="*/ f369 f183 1"/>
                <a:gd name="f452" fmla="*/ f370 f182 1"/>
                <a:gd name="f453" fmla="*/ f371 f183 1"/>
                <a:gd name="f454" fmla="*/ f372 f182 1"/>
                <a:gd name="f455" fmla="*/ f373 f183 1"/>
                <a:gd name="f456" fmla="*/ f374 f183 1"/>
                <a:gd name="f457" fmla="*/ f375 f182 1"/>
                <a:gd name="f458" fmla="*/ f376 f183 1"/>
                <a:gd name="f459" fmla="*/ f377 f182 1"/>
                <a:gd name="f460" fmla="*/ f378 f183 1"/>
                <a:gd name="f461" fmla="*/ f379 f182 1"/>
                <a:gd name="f462" fmla="*/ f380 f183 1"/>
                <a:gd name="f463" fmla="*/ f381 f182 1"/>
                <a:gd name="f464" fmla="*/ f382 f183 1"/>
                <a:gd name="f465" fmla="*/ f383 f182 1"/>
                <a:gd name="f466" fmla="*/ f384 f182 1"/>
                <a:gd name="f467" fmla="*/ f385 f183 1"/>
                <a:gd name="f468" fmla="*/ f386 f182 1"/>
                <a:gd name="f469" fmla="*/ f387 f183 1"/>
                <a:gd name="f470" fmla="*/ f388 f182 1"/>
                <a:gd name="f471" fmla="*/ f389 f183 1"/>
                <a:gd name="f472" fmla="*/ f390 f182 1"/>
                <a:gd name="f473" fmla="*/ f391 f183 1"/>
                <a:gd name="f474" fmla="*/ f392 f182 1"/>
                <a:gd name="f475" fmla="*/ f393 f183 1"/>
                <a:gd name="f476" fmla="*/ f394 f182 1"/>
                <a:gd name="f477" fmla="*/ f395 f183 1"/>
                <a:gd name="f478" fmla="*/ f396 f182 1"/>
                <a:gd name="f479" fmla="*/ f397 f183 1"/>
                <a:gd name="f480" fmla="*/ f398 f182 1"/>
                <a:gd name="f481" fmla="*/ f399 f183 1"/>
                <a:gd name="f482" fmla="*/ f400 f182 1"/>
                <a:gd name="f483" fmla="*/ f401 f182 1"/>
                <a:gd name="f484" fmla="*/ f402 f182 1"/>
                <a:gd name="f485" fmla="*/ f403 f183 1"/>
                <a:gd name="f486" fmla="*/ f404 f182 1"/>
                <a:gd name="f487" fmla="*/ f405 f183 1"/>
                <a:gd name="f488" fmla="*/ f406 f182 1"/>
                <a:gd name="f489" fmla="*/ f407 f183 1"/>
                <a:gd name="f490" fmla="*/ f408 f182 1"/>
                <a:gd name="f491" fmla="*/ f409 f183 1"/>
                <a:gd name="f492" fmla="*/ f410 f183 1"/>
                <a:gd name="f493" fmla="*/ f411 f182 1"/>
                <a:gd name="f494" fmla="*/ f412 f183 1"/>
                <a:gd name="f495" fmla="*/ f413 f182 1"/>
                <a:gd name="f496" fmla="*/ f414 f183 1"/>
                <a:gd name="f497" fmla="*/ f415 f182 1"/>
                <a:gd name="f498" fmla="*/ f416 f182 1"/>
                <a:gd name="f499" fmla="*/ f417 f183 1"/>
                <a:gd name="f500" fmla="*/ f418 f183 1"/>
                <a:gd name="f501" fmla="*/ f419 f182 1"/>
                <a:gd name="f502" fmla="*/ f420 f183 1"/>
                <a:gd name="f503" fmla="*/ f421 f182 1"/>
                <a:gd name="f504" fmla="*/ f422 f183 1"/>
                <a:gd name="f505" fmla="*/ f423 f182 1"/>
                <a:gd name="f506" fmla="*/ f424 f183 1"/>
                <a:gd name="f507" fmla="*/ f425 f182 1"/>
                <a:gd name="f508" fmla="*/ f426 f183 1"/>
                <a:gd name="f509" fmla="*/ f427 f182 1"/>
                <a:gd name="f510" fmla="*/ f428 f183 1"/>
                <a:gd name="f511" fmla="*/ f429 f183 1"/>
                <a:gd name="f512" fmla="*/ f430 f182 1"/>
                <a:gd name="f513" fmla="*/ f431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52" y="f453"/>
                </a:cxn>
                <a:cxn ang="f271">
                  <a:pos x="f454" y="f455"/>
                </a:cxn>
                <a:cxn ang="f271">
                  <a:pos x="f442" y="f456"/>
                </a:cxn>
                <a:cxn ang="f271">
                  <a:pos x="f457" y="f458"/>
                </a:cxn>
                <a:cxn ang="f271">
                  <a:pos x="f459" y="f460"/>
                </a:cxn>
                <a:cxn ang="f271">
                  <a:pos x="f461" y="f462"/>
                </a:cxn>
                <a:cxn ang="f271">
                  <a:pos x="f463" y="f464"/>
                </a:cxn>
                <a:cxn ang="f271">
                  <a:pos x="f465" y="f449"/>
                </a:cxn>
                <a:cxn ang="f271">
                  <a:pos x="f466" y="f467"/>
                </a:cxn>
                <a:cxn ang="f271">
                  <a:pos x="f468" y="f469"/>
                </a:cxn>
                <a:cxn ang="f271">
                  <a:pos x="f470" y="f471"/>
                </a:cxn>
                <a:cxn ang="f271">
                  <a:pos x="f472" y="f473"/>
                </a:cxn>
                <a:cxn ang="f271">
                  <a:pos x="f474" y="f475"/>
                </a:cxn>
                <a:cxn ang="f271">
                  <a:pos x="f476" y="f477"/>
                </a:cxn>
                <a:cxn ang="f271">
                  <a:pos x="f478" y="f479"/>
                </a:cxn>
                <a:cxn ang="f271">
                  <a:pos x="f480" y="f481"/>
                </a:cxn>
                <a:cxn ang="f271">
                  <a:pos x="f482" y="f475"/>
                </a:cxn>
                <a:cxn ang="f271">
                  <a:pos x="f483" y="f449"/>
                </a:cxn>
                <a:cxn ang="f271">
                  <a:pos x="f484" y="f485"/>
                </a:cxn>
                <a:cxn ang="f271">
                  <a:pos x="f486" y="f487"/>
                </a:cxn>
                <a:cxn ang="f271">
                  <a:pos x="f488" y="f489"/>
                </a:cxn>
                <a:cxn ang="f271">
                  <a:pos x="f490" y="f491"/>
                </a:cxn>
                <a:cxn ang="f271">
                  <a:pos x="f484" y="f492"/>
                </a:cxn>
                <a:cxn ang="f271">
                  <a:pos x="f493" y="f494"/>
                </a:cxn>
                <a:cxn ang="f271">
                  <a:pos x="f495" y="f496"/>
                </a:cxn>
                <a:cxn ang="f271">
                  <a:pos x="f497" y="f445"/>
                </a:cxn>
                <a:cxn ang="f271">
                  <a:pos x="f498" y="f499"/>
                </a:cxn>
                <a:cxn ang="f271">
                  <a:pos x="f476" y="f500"/>
                </a:cxn>
                <a:cxn ang="f271">
                  <a:pos x="f501" y="f502"/>
                </a:cxn>
                <a:cxn ang="f271">
                  <a:pos x="f503" y="f504"/>
                </a:cxn>
                <a:cxn ang="f271">
                  <a:pos x="f505" y="f506"/>
                </a:cxn>
                <a:cxn ang="f271">
                  <a:pos x="f507" y="f508"/>
                </a:cxn>
                <a:cxn ang="f271">
                  <a:pos x="f509" y="f510"/>
                </a:cxn>
                <a:cxn ang="f271">
                  <a:pos x="f457" y="f511"/>
                </a:cxn>
                <a:cxn ang="f271">
                  <a:pos x="f512" y="f513"/>
                </a:cxn>
              </a:cxnLst>
              <a:rect l="f432" t="f435" r="f433" b="f434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2" y="f33"/>
                    <a:pt x="f34" y="f14"/>
                    <a:pt x="f35" y="f33"/>
                  </a:cubicBezTo>
                  <a:cubicBezTo>
                    <a:pt x="f36" y="f33"/>
                    <a:pt x="f37" y="f33"/>
                    <a:pt x="f18" y="f14"/>
                  </a:cubicBezTo>
                  <a:cubicBezTo>
                    <a:pt x="f26" y="f38"/>
                    <a:pt x="f39" y="f12"/>
                    <a:pt x="f12" y="f40"/>
                  </a:cubicBezTo>
                  <a:cubicBezTo>
                    <a:pt x="f12" y="f40"/>
                    <a:pt x="f13" y="f41"/>
                    <a:pt x="f13" y="f42"/>
                  </a:cubicBezTo>
                  <a:cubicBezTo>
                    <a:pt x="f43" y="f42"/>
                    <a:pt x="f15" y="f42"/>
                    <a:pt x="f44" y="f42"/>
                  </a:cubicBezTo>
                  <a:cubicBezTo>
                    <a:pt x="f23" y="f40"/>
                    <a:pt x="f45" y="f11"/>
                    <a:pt x="f46" y="f47"/>
                  </a:cubicBezTo>
                  <a:cubicBezTo>
                    <a:pt x="f48" y="f47"/>
                    <a:pt x="f28" y="f49"/>
                    <a:pt x="f34" y="f12"/>
                  </a:cubicBezTo>
                  <a:cubicBezTo>
                    <a:pt x="f29" y="f15"/>
                    <a:pt x="f50" y="f44"/>
                    <a:pt x="f51" y="f52"/>
                  </a:cubicBezTo>
                  <a:cubicBezTo>
                    <a:pt x="f53" y="f13"/>
                    <a:pt x="f6" y="f47"/>
                    <a:pt x="f54" y="f9"/>
                  </a:cubicBezTo>
                  <a:cubicBezTo>
                    <a:pt x="f55" y="f42"/>
                    <a:pt x="f56" y="f42"/>
                    <a:pt x="f57" y="f58"/>
                  </a:cubicBezTo>
                  <a:cubicBezTo>
                    <a:pt x="f59" y="f9"/>
                    <a:pt x="f28" y="f11"/>
                    <a:pt x="f48" y="f9"/>
                  </a:cubicBezTo>
                  <a:cubicBezTo>
                    <a:pt x="f45" y="f40"/>
                    <a:pt x="f21" y="f42"/>
                    <a:pt x="f43" y="f60"/>
                  </a:cubicBezTo>
                  <a:cubicBezTo>
                    <a:pt x="f43" y="f60"/>
                    <a:pt x="f13" y="f60"/>
                    <a:pt x="f12" y="f61"/>
                  </a:cubicBezTo>
                  <a:cubicBezTo>
                    <a:pt x="f43" y="f62"/>
                    <a:pt x="f52" y="f63"/>
                    <a:pt x="f64" y="f63"/>
                  </a:cubicBezTo>
                  <a:cubicBezTo>
                    <a:pt x="f19" y="f65"/>
                    <a:pt x="f66" y="f67"/>
                    <a:pt x="f22" y="f68"/>
                  </a:cubicBezTo>
                  <a:cubicBezTo>
                    <a:pt x="f69" y="f70"/>
                    <a:pt x="f35" y="f68"/>
                    <a:pt x="f71" y="f72"/>
                  </a:cubicBezTo>
                  <a:cubicBezTo>
                    <a:pt x="f29" y="f73"/>
                    <a:pt x="f74" y="f67"/>
                    <a:pt x="f75" y="f68"/>
                  </a:cubicBezTo>
                  <a:cubicBezTo>
                    <a:pt x="f55" y="f76"/>
                    <a:pt x="f77" y="f78"/>
                    <a:pt x="f50" y="f79"/>
                  </a:cubicBezTo>
                  <a:cubicBezTo>
                    <a:pt x="f80" y="f81"/>
                    <a:pt x="f59" y="f81"/>
                    <a:pt x="f48" y="f82"/>
                  </a:cubicBezTo>
                  <a:cubicBezTo>
                    <a:pt x="f35" y="f82"/>
                    <a:pt x="f27" y="f79"/>
                    <a:pt x="f27" y="f83"/>
                  </a:cubicBezTo>
                  <a:cubicBezTo>
                    <a:pt x="f27" y="f84"/>
                    <a:pt x="f37" y="f76"/>
                    <a:pt x="f85" y="f86"/>
                  </a:cubicBezTo>
                  <a:cubicBezTo>
                    <a:pt x="f16" y="f87"/>
                    <a:pt x="f33" y="f88"/>
                    <a:pt x="f15" y="f89"/>
                  </a:cubicBezTo>
                  <a:cubicBezTo>
                    <a:pt x="f43" y="f89"/>
                    <a:pt x="f12" y="f89"/>
                    <a:pt x="f10" y="f89"/>
                  </a:cubicBezTo>
                  <a:cubicBezTo>
                    <a:pt x="f49" y="f65"/>
                    <a:pt x="f12" y="f88"/>
                    <a:pt x="f13" y="f67"/>
                  </a:cubicBezTo>
                  <a:cubicBezTo>
                    <a:pt x="f90" y="f91"/>
                    <a:pt x="f92" y="f93"/>
                    <a:pt x="f94" y="f95"/>
                  </a:cubicBezTo>
                  <a:cubicBezTo>
                    <a:pt x="f45" y="f96"/>
                    <a:pt x="f97" y="f96"/>
                    <a:pt x="f85" y="f96"/>
                  </a:cubicBezTo>
                  <a:cubicBezTo>
                    <a:pt x="f25" y="f98"/>
                    <a:pt x="f46" y="f99"/>
                    <a:pt x="f46" y="f100"/>
                  </a:cubicBezTo>
                  <a:cubicBezTo>
                    <a:pt x="f35" y="f101"/>
                    <a:pt x="f25" y="f102"/>
                    <a:pt x="f18" y="f102"/>
                  </a:cubicBezTo>
                  <a:cubicBezTo>
                    <a:pt x="f103" y="f102"/>
                    <a:pt x="f104" y="f105"/>
                    <a:pt x="f104" y="f100"/>
                  </a:cubicBezTo>
                  <a:cubicBezTo>
                    <a:pt x="f104" y="f106"/>
                    <a:pt x="f104" y="f107"/>
                    <a:pt x="f108" y="f109"/>
                  </a:cubicBezTo>
                  <a:cubicBezTo>
                    <a:pt x="f23" y="f110"/>
                    <a:pt x="f38" y="f78"/>
                    <a:pt x="f9" y="f88"/>
                  </a:cubicBezTo>
                  <a:cubicBezTo>
                    <a:pt x="f9" y="f67"/>
                    <a:pt x="f9" y="f87"/>
                    <a:pt x="f11" y="f72"/>
                  </a:cubicBezTo>
                  <a:cubicBezTo>
                    <a:pt x="f13" y="f111"/>
                    <a:pt x="f112" y="f113"/>
                    <a:pt x="f90" y="f114"/>
                  </a:cubicBezTo>
                  <a:cubicBezTo>
                    <a:pt x="f115" y="f116"/>
                    <a:pt x="f14" y="f102"/>
                    <a:pt x="f19" y="f117"/>
                  </a:cubicBezTo>
                  <a:cubicBezTo>
                    <a:pt x="f118" y="f117"/>
                    <a:pt x="f92" y="f119"/>
                    <a:pt x="f92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39" y="f124"/>
                    <a:pt x="f17" y="f125"/>
                    <a:pt x="f38" y="f122"/>
                  </a:cubicBezTo>
                  <a:cubicBezTo>
                    <a:pt x="f112" y="f126"/>
                    <a:pt x="f38" y="f120"/>
                    <a:pt x="f38" y="f127"/>
                  </a:cubicBezTo>
                  <a:cubicBezTo>
                    <a:pt x="f128" y="f117"/>
                    <a:pt x="f129" y="f116"/>
                    <a:pt x="f129" y="f130"/>
                  </a:cubicBezTo>
                  <a:cubicBezTo>
                    <a:pt x="f52" y="f95"/>
                    <a:pt x="f47" y="f81"/>
                    <a:pt x="f42" y="f68"/>
                  </a:cubicBezTo>
                  <a:cubicBezTo>
                    <a:pt x="f42" y="f68"/>
                    <a:pt x="f42" y="f68"/>
                    <a:pt x="f42" y="f72"/>
                  </a:cubicBezTo>
                  <a:cubicBezTo>
                    <a:pt x="f131" y="f68"/>
                    <a:pt x="f131" y="f68"/>
                    <a:pt x="f131" y="f68"/>
                  </a:cubicBezTo>
                  <a:cubicBezTo>
                    <a:pt x="f131" y="f132"/>
                    <a:pt x="f131" y="f107"/>
                    <a:pt x="f131" y="f133"/>
                  </a:cubicBezTo>
                  <a:cubicBezTo>
                    <a:pt x="f131" y="f134"/>
                    <a:pt x="f41" y="f126"/>
                    <a:pt x="f40" y="f135"/>
                  </a:cubicBezTo>
                  <a:cubicBezTo>
                    <a:pt x="f47" y="f125"/>
                    <a:pt x="f10" y="f136"/>
                    <a:pt x="f9" y="f137"/>
                  </a:cubicBezTo>
                  <a:cubicBezTo>
                    <a:pt x="f41" y="f5"/>
                    <a:pt x="f62" y="f5"/>
                    <a:pt x="f89" y="f137"/>
                  </a:cubicBezTo>
                  <a:cubicBezTo>
                    <a:pt x="f88" y="f138"/>
                    <a:pt x="f139" y="f124"/>
                    <a:pt x="f89" y="f122"/>
                  </a:cubicBezTo>
                  <a:cubicBezTo>
                    <a:pt x="f140" y="f135"/>
                    <a:pt x="f63" y="f126"/>
                    <a:pt x="f63" y="f134"/>
                  </a:cubicBezTo>
                  <a:cubicBezTo>
                    <a:pt x="f62" y="f141"/>
                    <a:pt x="f63" y="f132"/>
                    <a:pt x="f140" y="f72"/>
                  </a:cubicBezTo>
                  <a:cubicBezTo>
                    <a:pt x="f140" y="f68"/>
                    <a:pt x="f142" y="f70"/>
                    <a:pt x="f142" y="f76"/>
                  </a:cubicBezTo>
                  <a:cubicBezTo>
                    <a:pt x="f143" y="f144"/>
                    <a:pt x="f68" y="f98"/>
                    <a:pt x="f145" y="f105"/>
                  </a:cubicBezTo>
                  <a:cubicBezTo>
                    <a:pt x="f91" y="f102"/>
                    <a:pt x="f91" y="f117"/>
                    <a:pt x="f146" y="f119"/>
                  </a:cubicBezTo>
                  <a:cubicBezTo>
                    <a:pt x="f86" y="f121"/>
                    <a:pt x="f76" y="f125"/>
                    <a:pt x="f78" y="f147"/>
                  </a:cubicBezTo>
                  <a:cubicBezTo>
                    <a:pt x="f148" y="f138"/>
                    <a:pt x="f149" y="f150"/>
                    <a:pt x="f151" y="f152"/>
                  </a:cubicBezTo>
                  <a:cubicBezTo>
                    <a:pt x="f153" y="f134"/>
                    <a:pt x="f151" y="f127"/>
                    <a:pt x="f144" y="f117"/>
                  </a:cubicBezTo>
                  <a:cubicBezTo>
                    <a:pt x="f82" y="f102"/>
                    <a:pt x="f79" y="f130"/>
                    <a:pt x="f83" y="f101"/>
                  </a:cubicBezTo>
                  <a:cubicBezTo>
                    <a:pt x="f84" y="f154"/>
                    <a:pt x="f72" y="f81"/>
                    <a:pt x="f88" y="f70"/>
                  </a:cubicBezTo>
                  <a:cubicBezTo>
                    <a:pt x="f139" y="f68"/>
                    <a:pt x="f139" y="f87"/>
                    <a:pt x="f139" y="f143"/>
                  </a:cubicBezTo>
                  <a:cubicBezTo>
                    <a:pt x="f87" y="f68"/>
                    <a:pt x="f86" y="f146"/>
                    <a:pt x="f145" y="f83"/>
                  </a:cubicBezTo>
                  <a:cubicBezTo>
                    <a:pt x="f82" y="f144"/>
                    <a:pt x="f155" y="f151"/>
                    <a:pt x="f153" y="f96"/>
                  </a:cubicBezTo>
                  <a:cubicBezTo>
                    <a:pt x="f156" y="f99"/>
                    <a:pt x="f156" y="f141"/>
                    <a:pt x="f156" y="f100"/>
                  </a:cubicBezTo>
                  <a:cubicBezTo>
                    <a:pt x="f156" y="f114"/>
                    <a:pt x="f95" y="f116"/>
                    <a:pt x="f107" y="f102"/>
                  </a:cubicBezTo>
                  <a:cubicBezTo>
                    <a:pt x="f157" y="f117"/>
                    <a:pt x="f116" y="f105"/>
                    <a:pt x="f116" y="f158"/>
                  </a:cubicBezTo>
                  <a:cubicBezTo>
                    <a:pt x="f102" y="f141"/>
                    <a:pt x="f114" y="f99"/>
                    <a:pt x="f106" y="f99"/>
                  </a:cubicBezTo>
                  <a:cubicBezTo>
                    <a:pt x="f99" y="f99"/>
                    <a:pt x="f95" y="f98"/>
                    <a:pt x="f156" y="f113"/>
                  </a:cubicBezTo>
                  <a:cubicBezTo>
                    <a:pt x="f132" y="f132"/>
                    <a:pt x="f78" y="f145"/>
                    <a:pt x="f87" y="f143"/>
                  </a:cubicBezTo>
                  <a:cubicBezTo>
                    <a:pt x="f73" y="f88"/>
                    <a:pt x="f73" y="f65"/>
                    <a:pt x="f73" y="f89"/>
                  </a:cubicBezTo>
                  <a:cubicBezTo>
                    <a:pt x="f87" y="f89"/>
                    <a:pt x="f68" y="f89"/>
                    <a:pt x="f86" y="f159"/>
                  </a:cubicBezTo>
                  <a:cubicBezTo>
                    <a:pt x="f148" y="f88"/>
                    <a:pt x="f113" y="f87"/>
                    <a:pt x="f158" y="f70"/>
                  </a:cubicBezTo>
                  <a:cubicBezTo>
                    <a:pt x="f114" y="f86"/>
                    <a:pt x="f116" y="f86"/>
                    <a:pt x="f117" y="f145"/>
                  </a:cubicBezTo>
                  <a:cubicBezTo>
                    <a:pt x="f160" y="f161"/>
                    <a:pt x="f126" y="f82"/>
                    <a:pt x="f123" y="f79"/>
                  </a:cubicBezTo>
                  <a:cubicBezTo>
                    <a:pt x="f150" y="f78"/>
                    <a:pt x="f136" y="f84"/>
                    <a:pt x="f147" y="f68"/>
                  </a:cubicBezTo>
                  <a:cubicBezTo>
                    <a:pt x="f125" y="f67"/>
                    <a:pt x="f121" y="f88"/>
                    <a:pt x="f127" y="f73"/>
                  </a:cubicBezTo>
                  <a:cubicBezTo>
                    <a:pt x="f117" y="f87"/>
                    <a:pt x="f116" y="f72"/>
                    <a:pt x="f105" y="f72"/>
                  </a:cubicBezTo>
                  <a:cubicBezTo>
                    <a:pt x="f154" y="f143"/>
                    <a:pt x="f148" y="f65"/>
                    <a:pt x="f68" y="f140"/>
                  </a:cubicBezTo>
                  <a:cubicBezTo>
                    <a:pt x="f68" y="f63"/>
                    <a:pt x="f68" y="f62"/>
                    <a:pt x="f68" y="f62"/>
                  </a:cubicBezTo>
                  <a:cubicBezTo>
                    <a:pt x="f68" y="f61"/>
                    <a:pt x="f70" y="f61"/>
                    <a:pt x="f70" y="f61"/>
                  </a:cubicBezTo>
                  <a:cubicBezTo>
                    <a:pt x="f132" y="f60"/>
                    <a:pt x="f109" y="f131"/>
                    <a:pt x="f127" y="f42"/>
                  </a:cubicBezTo>
                  <a:cubicBezTo>
                    <a:pt x="f120" y="f42"/>
                    <a:pt x="f126" y="f131"/>
                    <a:pt x="f152" y="f60"/>
                  </a:cubicBezTo>
                  <a:cubicBezTo>
                    <a:pt x="f150" y="f62"/>
                    <a:pt x="f162" y="f62"/>
                    <a:pt x="f163" y="f131"/>
                  </a:cubicBezTo>
                  <a:cubicBezTo>
                    <a:pt x="f5" y="f58"/>
                    <a:pt x="f5" y="f8"/>
                    <a:pt x="f137" y="f10"/>
                  </a:cubicBezTo>
                  <a:cubicBezTo>
                    <a:pt x="f138" y="f13"/>
                    <a:pt x="f125" y="f12"/>
                    <a:pt x="f122" y="f8"/>
                  </a:cubicBezTo>
                  <a:cubicBezTo>
                    <a:pt x="f135" y="f11"/>
                    <a:pt x="f121" y="f58"/>
                    <a:pt x="f120" y="f58"/>
                  </a:cubicBezTo>
                  <a:cubicBezTo>
                    <a:pt x="f141" y="f41"/>
                    <a:pt x="f93" y="f42"/>
                    <a:pt x="f70" y="f131"/>
                  </a:cubicBezTo>
                  <a:cubicBezTo>
                    <a:pt x="f68" y="f131"/>
                    <a:pt x="f87" y="f131"/>
                    <a:pt x="f73" y="f42"/>
                  </a:cubicBezTo>
                  <a:cubicBezTo>
                    <a:pt x="f67" y="f42"/>
                    <a:pt x="f67" y="f41"/>
                    <a:pt x="f143" y="f40"/>
                  </a:cubicBezTo>
                  <a:cubicBezTo>
                    <a:pt x="f73" y="f58"/>
                    <a:pt x="f72" y="f9"/>
                    <a:pt x="f68" y="f11"/>
                  </a:cubicBezTo>
                  <a:cubicBezTo>
                    <a:pt x="f148" y="f64"/>
                    <a:pt x="f154" y="f14"/>
                    <a:pt x="f114" y="f31"/>
                  </a:cubicBezTo>
                  <a:cubicBezTo>
                    <a:pt x="f130" y="f164"/>
                    <a:pt x="f117" y="f31"/>
                    <a:pt x="f119" y="f31"/>
                  </a:cubicBezTo>
                  <a:cubicBezTo>
                    <a:pt x="f134" y="f164"/>
                    <a:pt x="f122" y="f164"/>
                    <a:pt x="f123" y="f26"/>
                  </a:cubicBezTo>
                  <a:cubicBezTo>
                    <a:pt x="f124" y="f16"/>
                    <a:pt x="f124" y="f66"/>
                    <a:pt x="f124" y="f104"/>
                  </a:cubicBezTo>
                  <a:cubicBezTo>
                    <a:pt x="f125" y="f97"/>
                    <a:pt x="f126" y="f97"/>
                    <a:pt x="f133" y="f165"/>
                  </a:cubicBezTo>
                  <a:cubicBezTo>
                    <a:pt x="f160" y="f165"/>
                    <a:pt x="f105" y="f94"/>
                    <a:pt x="f105" y="f108"/>
                  </a:cubicBezTo>
                  <a:cubicBezTo>
                    <a:pt x="f114" y="f166"/>
                    <a:pt x="f157" y="f26"/>
                    <a:pt x="f100" y="f164"/>
                  </a:cubicBezTo>
                  <a:cubicBezTo>
                    <a:pt x="f167" y="f33"/>
                    <a:pt x="f161" y="f112"/>
                    <a:pt x="f73" y="f47"/>
                  </a:cubicBezTo>
                  <a:cubicBezTo>
                    <a:pt x="f67" y="f8"/>
                    <a:pt x="f88" y="f11"/>
                    <a:pt x="f65" y="f9"/>
                  </a:cubicBezTo>
                  <a:cubicBezTo>
                    <a:pt x="f159" y="f11"/>
                    <a:pt x="f159" y="f11"/>
                    <a:pt x="f89" y="f8"/>
                  </a:cubicBezTo>
                  <a:cubicBezTo>
                    <a:pt x="f159" y="f47"/>
                    <a:pt x="f65" y="f49"/>
                    <a:pt x="f139" y="f12"/>
                  </a:cubicBezTo>
                  <a:cubicBezTo>
                    <a:pt x="f68" y="f90"/>
                    <a:pt x="f78" y="f31"/>
                    <a:pt x="f81" y="f103"/>
                  </a:cubicBezTo>
                  <a:cubicBezTo>
                    <a:pt x="f132" y="f97"/>
                    <a:pt x="f155" y="f85"/>
                    <a:pt x="f168" y="f85"/>
                  </a:cubicBezTo>
                  <a:cubicBezTo>
                    <a:pt x="f156" y="f18"/>
                    <a:pt x="f98" y="f20"/>
                    <a:pt x="f98" y="f69"/>
                  </a:cubicBezTo>
                  <a:cubicBezTo>
                    <a:pt x="f96" y="f48"/>
                    <a:pt x="f95" y="f59"/>
                    <a:pt x="f153" y="f59"/>
                  </a:cubicBezTo>
                  <a:cubicBezTo>
                    <a:pt x="f110" y="f59"/>
                    <a:pt x="f144" y="f28"/>
                    <a:pt x="f82" y="f71"/>
                  </a:cubicBezTo>
                  <a:cubicBezTo>
                    <a:pt x="f161" y="f48"/>
                    <a:pt x="f161" y="f69"/>
                    <a:pt x="f82" y="f36"/>
                  </a:cubicBezTo>
                  <a:cubicBezTo>
                    <a:pt x="f148" y="f20"/>
                    <a:pt x="f111" y="f18"/>
                    <a:pt x="f161" y="f97"/>
                  </a:cubicBezTo>
                  <a:cubicBezTo>
                    <a:pt x="f84" y="f26"/>
                    <a:pt x="f87" y="f14"/>
                    <a:pt x="f159" y="f15"/>
                  </a:cubicBezTo>
                  <a:cubicBezTo>
                    <a:pt x="f89" y="f52"/>
                    <a:pt x="f140" y="f13"/>
                    <a:pt x="f63" y="f49"/>
                  </a:cubicBezTo>
                  <a:cubicBezTo>
                    <a:pt x="f60" y="f17"/>
                    <a:pt x="f131" y="f169"/>
                    <a:pt x="f40" y="f66"/>
                  </a:cubicBezTo>
                  <a:cubicBezTo>
                    <a:pt x="f8" y="f22"/>
                    <a:pt x="f13" y="f29"/>
                    <a:pt x="f64" y="f6"/>
                  </a:cubicBezTo>
                  <a:cubicBezTo>
                    <a:pt x="f44" y="f170"/>
                    <a:pt x="f112" y="f171"/>
                    <a:pt x="f38" y="f172"/>
                  </a:cubicBezTo>
                  <a:cubicBezTo>
                    <a:pt x="f128" y="f173"/>
                    <a:pt x="f17" y="f7"/>
                    <a:pt x="f17" y="f173"/>
                  </a:cubicBezTo>
                  <a:cubicBezTo>
                    <a:pt x="f174" y="f173"/>
                    <a:pt x="f90" y="f171"/>
                    <a:pt x="f174" y="f2"/>
                  </a:cubicBezTo>
                  <a:cubicBezTo>
                    <a:pt x="f174" y="f175"/>
                    <a:pt x="f17" y="f53"/>
                    <a:pt x="f129" y="f54"/>
                  </a:cubicBezTo>
                  <a:cubicBezTo>
                    <a:pt x="f15" y="f25"/>
                    <a:pt x="f47" y="f31"/>
                    <a:pt x="f41" y="f52"/>
                  </a:cubicBezTo>
                  <a:cubicBezTo>
                    <a:pt x="f41" y="f43"/>
                    <a:pt x="f41" y="f12"/>
                    <a:pt x="f41" y="f47"/>
                  </a:cubicBezTo>
                  <a:cubicBezTo>
                    <a:pt x="f11" y="f52"/>
                    <a:pt x="f10" y="f112"/>
                    <a:pt x="f12" y="f17"/>
                  </a:cubicBezTo>
                  <a:cubicBezTo>
                    <a:pt x="f44" y="f19"/>
                    <a:pt x="f174" y="f176"/>
                    <a:pt x="f33" y="f104"/>
                  </a:cubicBezTo>
                  <a:cubicBezTo>
                    <a:pt x="f21" y="f165"/>
                    <a:pt x="f169" y="f85"/>
                    <a:pt x="f19" y="f22"/>
                  </a:cubicBezTo>
                  <a:cubicBezTo>
                    <a:pt x="f177" y="f25"/>
                    <a:pt x="f118" y="f46"/>
                    <a:pt x="f169" y="f35"/>
                  </a:cubicBezTo>
                  <a:cubicBezTo>
                    <a:pt x="f176" y="f28"/>
                    <a:pt x="f178" y="f35"/>
                    <a:pt x="f108" y="f69"/>
                  </a:cubicBezTo>
                  <a:cubicBezTo>
                    <a:pt x="f104" y="f37"/>
                    <a:pt x="f66" y="f179"/>
                    <a:pt x="f166" y="f85"/>
                  </a:cubicBezTo>
                  <a:cubicBezTo>
                    <a:pt x="f176" y="f180"/>
                    <a:pt x="f92" y="f165"/>
                    <a:pt x="f169" y="f94"/>
                  </a:cubicBezTo>
                  <a:cubicBezTo>
                    <a:pt x="f115" y="f92"/>
                    <a:pt x="f44" y="f174"/>
                    <a:pt x="f10" y="f12"/>
                  </a:cubicBezTo>
                  <a:cubicBezTo>
                    <a:pt x="f47" y="f10"/>
                    <a:pt x="f8" y="f8"/>
                    <a:pt x="f11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9" name="Freeform 14">
              <a:extLst>
                <a:ext uri="{FF2B5EF4-FFF2-40B4-BE49-F238E27FC236}">
                  <a16:creationId xmlns:a16="http://schemas.microsoft.com/office/drawing/2014/main" id="{4C5D5ED7-BD90-BE64-E5A4-CEB4C4F461B9}"/>
                </a:ext>
              </a:extLst>
            </p:cNvPr>
            <p:cNvSpPr/>
            <p:nvPr/>
          </p:nvSpPr>
          <p:spPr>
            <a:xfrm>
              <a:off x="3042931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5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22"/>
                <a:gd name="f54" fmla="val 99"/>
                <a:gd name="f55" fmla="val 20"/>
                <a:gd name="f56" fmla="val 101"/>
                <a:gd name="f57" fmla="val 8"/>
                <a:gd name="f58" fmla="val 108"/>
                <a:gd name="f59" fmla="val 4"/>
                <a:gd name="f60" fmla="val 105"/>
                <a:gd name="f61" fmla="val 1"/>
                <a:gd name="f62" fmla="val 103"/>
                <a:gd name="f63" fmla="val 3"/>
                <a:gd name="f64" fmla="val 5"/>
                <a:gd name="f65" fmla="val 10"/>
                <a:gd name="f66" fmla="val 15"/>
                <a:gd name="f67" fmla="val 95"/>
                <a:gd name="f68" fmla="val 16"/>
                <a:gd name="f69" fmla="val 55"/>
                <a:gd name="f70" fmla="val 89"/>
                <a:gd name="f71" fmla="val 88"/>
                <a:gd name="f72" fmla="val 87"/>
                <a:gd name="f73" fmla="val 72"/>
                <a:gd name="f74" fmla="val 86"/>
                <a:gd name="f75" fmla="val 70"/>
                <a:gd name="f76" fmla="val 56"/>
                <a:gd name="f77" fmla="val 81"/>
                <a:gd name="f78" fmla="val 41"/>
                <a:gd name="f79" fmla="val 24"/>
                <a:gd name="f80" fmla="val 19"/>
                <a:gd name="f81" fmla="val 76"/>
                <a:gd name="f82" fmla="val 9"/>
                <a:gd name="f83" fmla="val 7"/>
                <a:gd name="f84" fmla="val 6"/>
                <a:gd name="f85" fmla="val 65"/>
                <a:gd name="f86" fmla="val 63"/>
                <a:gd name="f87" fmla="val 11"/>
                <a:gd name="f88" fmla="val 58"/>
                <a:gd name="f89" fmla="val 61"/>
                <a:gd name="f90" fmla="val 64"/>
                <a:gd name="f91" fmla="val 32"/>
                <a:gd name="f92" fmla="val 83"/>
                <a:gd name="f93" fmla="val 62"/>
                <a:gd name="f94" fmla="val 66"/>
                <a:gd name="f95" fmla="val 50"/>
                <a:gd name="f96" fmla="val 38"/>
                <a:gd name="f97" fmla="val 44"/>
                <a:gd name="f98" fmla="val 42"/>
                <a:gd name="f99" fmla="val 34"/>
                <a:gd name="f100" fmla="val 43"/>
                <a:gd name="f101" fmla="val 36"/>
                <a:gd name="f102" fmla="val 39"/>
                <a:gd name="f103" fmla="val 30"/>
                <a:gd name="f104" fmla="val 40"/>
                <a:gd name="f105" fmla="val 67"/>
                <a:gd name="f106" fmla="val 80"/>
                <a:gd name="f107" fmla="val 68"/>
                <a:gd name="f108" fmla="val 54"/>
                <a:gd name="f109" fmla="val 51"/>
                <a:gd name="f110" fmla="val 78"/>
                <a:gd name="f111" fmla="val 85"/>
                <a:gd name="f112" fmla="val 84"/>
                <a:gd name="f113" fmla="val 90"/>
                <a:gd name="f114" fmla="val 91"/>
                <a:gd name="f115" fmla="val 57"/>
                <a:gd name="f116" fmla="val 104"/>
                <a:gd name="f117" fmla="val 111"/>
                <a:gd name="f118" fmla="val 109"/>
                <a:gd name="f119" fmla="val 107"/>
                <a:gd name="f120" fmla="val 112"/>
                <a:gd name="f121" fmla="val 125"/>
                <a:gd name="f122" fmla="val 127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50"/>
                <a:gd name="f134" fmla="val 146"/>
                <a:gd name="f135" fmla="val 140"/>
                <a:gd name="f136" fmla="val 136"/>
                <a:gd name="f137" fmla="val 82"/>
                <a:gd name="f138" fmla="val 143"/>
                <a:gd name="f139" fmla="val 151"/>
                <a:gd name="f140" fmla="val 152"/>
                <a:gd name="f141" fmla="val 159"/>
                <a:gd name="f142" fmla="val 163"/>
                <a:gd name="f143" fmla="val 167"/>
                <a:gd name="f144" fmla="val 168"/>
                <a:gd name="f145" fmla="val 166"/>
                <a:gd name="f146" fmla="val 164"/>
                <a:gd name="f147" fmla="val 158"/>
                <a:gd name="f148" fmla="val 153"/>
                <a:gd name="f149" fmla="val 147"/>
                <a:gd name="f150" fmla="val 137"/>
                <a:gd name="f151" fmla="val 156"/>
                <a:gd name="f152" fmla="val 162"/>
                <a:gd name="f153" fmla="val 172"/>
                <a:gd name="f154" fmla="val 175"/>
                <a:gd name="f155" fmla="val 173"/>
                <a:gd name="f156" fmla="val 100"/>
                <a:gd name="f157" fmla="val 169"/>
                <a:gd name="f158" fmla="val 161"/>
                <a:gd name="f159" fmla="val 160"/>
                <a:gd name="f160" fmla="val 139"/>
                <a:gd name="f161" fmla="val 148"/>
                <a:gd name="f162" fmla="val 154"/>
                <a:gd name="f163" fmla="val 157"/>
                <a:gd name="f164" fmla="val 165"/>
                <a:gd name="f165" fmla="val 155"/>
                <a:gd name="f166" fmla="val 142"/>
                <a:gd name="f167" fmla="val 141"/>
                <a:gd name="f168" fmla="val 115"/>
                <a:gd name="f169" fmla="val 145"/>
                <a:gd name="f170" fmla="val 134"/>
                <a:gd name="f171" fmla="val 135"/>
                <a:gd name="f172" fmla="val 117"/>
                <a:gd name="f173" fmla="val 179"/>
                <a:gd name="f174" fmla="val 181"/>
                <a:gd name="f175" fmla="val 182"/>
                <a:gd name="f176" fmla="val 183"/>
                <a:gd name="f177" fmla="val 178"/>
                <a:gd name="f178" fmla="val 176"/>
                <a:gd name="f179" fmla="val 174"/>
                <a:gd name="f180" fmla="val 52"/>
                <a:gd name="f181" fmla="val 47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31 f190 1"/>
                <a:gd name="f195" fmla="*/ 121 f189 1"/>
                <a:gd name="f196" fmla="*/ 13 f190 1"/>
                <a:gd name="f197" fmla="*/ 124 f189 1"/>
                <a:gd name="f198" fmla="*/ 75 f190 1"/>
                <a:gd name="f199" fmla="*/ 94 f189 1"/>
                <a:gd name="f200" fmla="*/ 22 f190 1"/>
                <a:gd name="f201" fmla="*/ 99 f189 1"/>
                <a:gd name="f202" fmla="*/ 3 f190 1"/>
                <a:gd name="f203" fmla="*/ 96 f189 1"/>
                <a:gd name="f204" fmla="*/ 73 f190 1"/>
                <a:gd name="f205" fmla="*/ 89 f189 1"/>
                <a:gd name="f206" fmla="*/ 27 f190 1"/>
                <a:gd name="f207" fmla="*/ 73 f189 1"/>
                <a:gd name="f208" fmla="*/ 8 f190 1"/>
                <a:gd name="f209" fmla="*/ 63 f189 1"/>
                <a:gd name="f210" fmla="*/ 32 f190 1"/>
                <a:gd name="f211" fmla="*/ 71 f189 1"/>
                <a:gd name="f212" fmla="*/ 74 f190 1"/>
                <a:gd name="f213" fmla="*/ 77 f189 1"/>
                <a:gd name="f214" fmla="*/ 36 f189 1"/>
                <a:gd name="f215" fmla="*/ 40 f190 1"/>
                <a:gd name="f216" fmla="*/ 40 f189 1"/>
                <a:gd name="f217" fmla="*/ 62 f190 1"/>
                <a:gd name="f218" fmla="*/ 31 f189 1"/>
                <a:gd name="f219" fmla="*/ 56 f190 1"/>
                <a:gd name="f220" fmla="*/ 14 f189 1"/>
                <a:gd name="f221" fmla="*/ 65 f190 1"/>
                <a:gd name="f222" fmla="*/ 29 f189 1"/>
                <a:gd name="f223" fmla="*/ 86 f190 1"/>
                <a:gd name="f224" fmla="*/ 81 f190 1"/>
                <a:gd name="f225" fmla="*/ 4 f189 1"/>
                <a:gd name="f226" fmla="*/ 91 f190 1"/>
                <a:gd name="f227" fmla="*/ 20 f189 1"/>
                <a:gd name="f228" fmla="*/ 110 f190 1"/>
                <a:gd name="f229" fmla="*/ 30 f189 1"/>
                <a:gd name="f230" fmla="*/ 127 f190 1"/>
                <a:gd name="f231" fmla="*/ 15 f189 1"/>
                <a:gd name="f232" fmla="*/ 98 f190 1"/>
                <a:gd name="f233" fmla="*/ 72 f189 1"/>
                <a:gd name="f234" fmla="*/ 129 f190 1"/>
                <a:gd name="f235" fmla="*/ 42 f189 1"/>
                <a:gd name="f236" fmla="*/ 149 f190 1"/>
                <a:gd name="f237" fmla="*/ 34 f189 1"/>
                <a:gd name="f238" fmla="*/ 102 f190 1"/>
                <a:gd name="f239" fmla="*/ 78 f189 1"/>
                <a:gd name="f240" fmla="*/ 143 f190 1"/>
                <a:gd name="f241" fmla="*/ 166 f190 1"/>
                <a:gd name="f242" fmla="*/ 104 f190 1"/>
                <a:gd name="f243" fmla="*/ 85 f189 1"/>
                <a:gd name="f244" fmla="*/ 153 f190 1"/>
                <a:gd name="f245" fmla="*/ 92 f189 1"/>
                <a:gd name="f246" fmla="*/ 173 f190 1"/>
                <a:gd name="f247" fmla="*/ 100 f189 1"/>
                <a:gd name="f248" fmla="*/ 105 f190 1"/>
                <a:gd name="f249" fmla="*/ 91 f189 1"/>
                <a:gd name="f250" fmla="*/ 97 f189 1"/>
                <a:gd name="f251" fmla="*/ 163 f190 1"/>
                <a:gd name="f252" fmla="*/ 131 f189 1"/>
                <a:gd name="f253" fmla="*/ 147 f190 1"/>
                <a:gd name="f254" fmla="*/ 137 f189 1"/>
                <a:gd name="f255" fmla="*/ 96 f190 1"/>
                <a:gd name="f256" fmla="*/ 119 f190 1"/>
                <a:gd name="f257" fmla="*/ 141 f189 1"/>
                <a:gd name="f258" fmla="*/ 161 f189 1"/>
                <a:gd name="f259" fmla="*/ 115 f190 1"/>
                <a:gd name="f260" fmla="*/ 143 f189 1"/>
                <a:gd name="f261" fmla="*/ 83 f190 1"/>
                <a:gd name="f262" fmla="*/ 136 f189 1"/>
                <a:gd name="f263" fmla="*/ 64 f190 1"/>
                <a:gd name="f264" fmla="*/ 183 f189 1"/>
                <a:gd name="f265" fmla="*/ 84 f190 1"/>
                <a:gd name="f266" fmla="*/ 105 f189 1"/>
                <a:gd name="f267" fmla="*/ 58 f190 1"/>
                <a:gd name="f268" fmla="*/ 138 f189 1"/>
                <a:gd name="f269" fmla="*/ 153 f189 1"/>
                <a:gd name="f270" fmla="*/ 77 f190 1"/>
                <a:gd name="f271" fmla="*/ 102 f189 1"/>
                <a:gd name="f272" fmla="+- f191 0 f1"/>
                <a:gd name="f273" fmla="*/ f194 1 177"/>
                <a:gd name="f274" fmla="*/ f195 1 184"/>
                <a:gd name="f275" fmla="*/ f196 1 177"/>
                <a:gd name="f276" fmla="*/ f197 1 184"/>
                <a:gd name="f277" fmla="*/ f198 1 177"/>
                <a:gd name="f278" fmla="*/ f199 1 184"/>
                <a:gd name="f279" fmla="*/ f200 1 177"/>
                <a:gd name="f280" fmla="*/ f201 1 184"/>
                <a:gd name="f281" fmla="*/ f202 1 177"/>
                <a:gd name="f282" fmla="*/ f203 1 184"/>
                <a:gd name="f283" fmla="*/ f204 1 177"/>
                <a:gd name="f284" fmla="*/ f205 1 184"/>
                <a:gd name="f285" fmla="*/ f206 1 177"/>
                <a:gd name="f286" fmla="*/ f207 1 184"/>
                <a:gd name="f287" fmla="*/ f208 1 177"/>
                <a:gd name="f288" fmla="*/ f209 1 184"/>
                <a:gd name="f289" fmla="*/ f210 1 177"/>
                <a:gd name="f290" fmla="*/ f211 1 184"/>
                <a:gd name="f291" fmla="*/ f212 1 177"/>
                <a:gd name="f292" fmla="*/ f213 1 184"/>
                <a:gd name="f293" fmla="*/ f214 1 184"/>
                <a:gd name="f294" fmla="*/ f215 1 177"/>
                <a:gd name="f295" fmla="*/ f216 1 184"/>
                <a:gd name="f296" fmla="*/ f217 1 177"/>
                <a:gd name="f297" fmla="*/ f218 1 184"/>
                <a:gd name="f298" fmla="*/ f219 1 177"/>
                <a:gd name="f299" fmla="*/ f220 1 184"/>
                <a:gd name="f300" fmla="*/ f221 1 177"/>
                <a:gd name="f301" fmla="*/ f222 1 184"/>
                <a:gd name="f302" fmla="*/ f223 1 177"/>
                <a:gd name="f303" fmla="*/ f224 1 177"/>
                <a:gd name="f304" fmla="*/ f225 1 184"/>
                <a:gd name="f305" fmla="*/ f226 1 177"/>
                <a:gd name="f306" fmla="*/ f227 1 184"/>
                <a:gd name="f307" fmla="*/ f228 1 177"/>
                <a:gd name="f308" fmla="*/ f229 1 184"/>
                <a:gd name="f309" fmla="*/ f230 1 177"/>
                <a:gd name="f310" fmla="*/ f231 1 184"/>
                <a:gd name="f311" fmla="*/ f232 1 177"/>
                <a:gd name="f312" fmla="*/ f233 1 184"/>
                <a:gd name="f313" fmla="*/ f234 1 177"/>
                <a:gd name="f314" fmla="*/ f235 1 184"/>
                <a:gd name="f315" fmla="*/ f236 1 177"/>
                <a:gd name="f316" fmla="*/ f237 1 184"/>
                <a:gd name="f317" fmla="*/ f238 1 177"/>
                <a:gd name="f318" fmla="*/ f239 1 184"/>
                <a:gd name="f319" fmla="*/ f240 1 177"/>
                <a:gd name="f320" fmla="*/ f241 1 177"/>
                <a:gd name="f321" fmla="*/ f242 1 177"/>
                <a:gd name="f322" fmla="*/ f243 1 184"/>
                <a:gd name="f323" fmla="*/ f244 1 177"/>
                <a:gd name="f324" fmla="*/ f245 1 184"/>
                <a:gd name="f325" fmla="*/ f246 1 177"/>
                <a:gd name="f326" fmla="*/ f247 1 184"/>
                <a:gd name="f327" fmla="*/ f248 1 177"/>
                <a:gd name="f328" fmla="*/ f249 1 184"/>
                <a:gd name="f329" fmla="*/ f250 1 184"/>
                <a:gd name="f330" fmla="*/ f251 1 177"/>
                <a:gd name="f331" fmla="*/ f252 1 184"/>
                <a:gd name="f332" fmla="*/ f253 1 177"/>
                <a:gd name="f333" fmla="*/ f254 1 184"/>
                <a:gd name="f334" fmla="*/ f255 1 177"/>
                <a:gd name="f335" fmla="*/ f256 1 177"/>
                <a:gd name="f336" fmla="*/ f257 1 184"/>
                <a:gd name="f337" fmla="*/ f258 1 184"/>
                <a:gd name="f338" fmla="*/ f259 1 177"/>
                <a:gd name="f339" fmla="*/ f260 1 184"/>
                <a:gd name="f340" fmla="*/ f261 1 177"/>
                <a:gd name="f341" fmla="*/ f262 1 184"/>
                <a:gd name="f342" fmla="*/ f263 1 177"/>
                <a:gd name="f343" fmla="*/ f264 1 184"/>
                <a:gd name="f344" fmla="*/ f265 1 177"/>
                <a:gd name="f345" fmla="*/ f266 1 184"/>
                <a:gd name="f346" fmla="*/ f267 1 177"/>
                <a:gd name="f347" fmla="*/ f268 1 184"/>
                <a:gd name="f348" fmla="*/ f269 1 184"/>
                <a:gd name="f349" fmla="*/ f270 1 177"/>
                <a:gd name="f350" fmla="*/ f271 1 184"/>
                <a:gd name="f351" fmla="*/ 0 1 f192"/>
                <a:gd name="f352" fmla="*/ f186 1 f192"/>
                <a:gd name="f353" fmla="*/ 0 1 f193"/>
                <a:gd name="f354" fmla="*/ f187 1 f193"/>
                <a:gd name="f355" fmla="*/ f273 1 f192"/>
                <a:gd name="f356" fmla="*/ f274 1 f193"/>
                <a:gd name="f357" fmla="*/ f275 1 f192"/>
                <a:gd name="f358" fmla="*/ f276 1 f193"/>
                <a:gd name="f359" fmla="*/ f277 1 f192"/>
                <a:gd name="f360" fmla="*/ f278 1 f193"/>
                <a:gd name="f361" fmla="*/ f279 1 f192"/>
                <a:gd name="f362" fmla="*/ f280 1 f193"/>
                <a:gd name="f363" fmla="*/ f281 1 f192"/>
                <a:gd name="f364" fmla="*/ f282 1 f193"/>
                <a:gd name="f365" fmla="*/ f283 1 f192"/>
                <a:gd name="f366" fmla="*/ f284 1 f193"/>
                <a:gd name="f367" fmla="*/ f285 1 f192"/>
                <a:gd name="f368" fmla="*/ f286 1 f193"/>
                <a:gd name="f369" fmla="*/ f287 1 f192"/>
                <a:gd name="f370" fmla="*/ f288 1 f193"/>
                <a:gd name="f371" fmla="*/ f289 1 f192"/>
                <a:gd name="f372" fmla="*/ f290 1 f193"/>
                <a:gd name="f373" fmla="*/ f291 1 f192"/>
                <a:gd name="f374" fmla="*/ f292 1 f193"/>
                <a:gd name="f375" fmla="*/ f293 1 f193"/>
                <a:gd name="f376" fmla="*/ f294 1 f192"/>
                <a:gd name="f377" fmla="*/ f295 1 f193"/>
                <a:gd name="f378" fmla="*/ f296 1 f192"/>
                <a:gd name="f379" fmla="*/ f297 1 f193"/>
                <a:gd name="f380" fmla="*/ f298 1 f192"/>
                <a:gd name="f381" fmla="*/ f299 1 f193"/>
                <a:gd name="f382" fmla="*/ f300 1 f192"/>
                <a:gd name="f383" fmla="*/ f301 1 f193"/>
                <a:gd name="f384" fmla="*/ f302 1 f192"/>
                <a:gd name="f385" fmla="*/ f303 1 f192"/>
                <a:gd name="f386" fmla="*/ f304 1 f193"/>
                <a:gd name="f387" fmla="*/ f305 1 f192"/>
                <a:gd name="f388" fmla="*/ f306 1 f193"/>
                <a:gd name="f389" fmla="*/ f307 1 f192"/>
                <a:gd name="f390" fmla="*/ f308 1 f193"/>
                <a:gd name="f391" fmla="*/ f309 1 f192"/>
                <a:gd name="f392" fmla="*/ f310 1 f193"/>
                <a:gd name="f393" fmla="*/ f311 1 f192"/>
                <a:gd name="f394" fmla="*/ f312 1 f193"/>
                <a:gd name="f395" fmla="*/ f313 1 f192"/>
                <a:gd name="f396" fmla="*/ f314 1 f193"/>
                <a:gd name="f397" fmla="*/ f315 1 f192"/>
                <a:gd name="f398" fmla="*/ f316 1 f193"/>
                <a:gd name="f399" fmla="*/ f317 1 f192"/>
                <a:gd name="f400" fmla="*/ f318 1 f193"/>
                <a:gd name="f401" fmla="*/ f319 1 f192"/>
                <a:gd name="f402" fmla="*/ f320 1 f192"/>
                <a:gd name="f403" fmla="*/ f321 1 f192"/>
                <a:gd name="f404" fmla="*/ f322 1 f193"/>
                <a:gd name="f405" fmla="*/ f323 1 f192"/>
                <a:gd name="f406" fmla="*/ f324 1 f193"/>
                <a:gd name="f407" fmla="*/ f325 1 f192"/>
                <a:gd name="f408" fmla="*/ f326 1 f193"/>
                <a:gd name="f409" fmla="*/ f327 1 f192"/>
                <a:gd name="f410" fmla="*/ f328 1 f193"/>
                <a:gd name="f411" fmla="*/ f329 1 f193"/>
                <a:gd name="f412" fmla="*/ f330 1 f192"/>
                <a:gd name="f413" fmla="*/ f331 1 f193"/>
                <a:gd name="f414" fmla="*/ f332 1 f192"/>
                <a:gd name="f415" fmla="*/ f333 1 f193"/>
                <a:gd name="f416" fmla="*/ f334 1 f192"/>
                <a:gd name="f417" fmla="*/ f335 1 f192"/>
                <a:gd name="f418" fmla="*/ f336 1 f193"/>
                <a:gd name="f419" fmla="*/ f337 1 f193"/>
                <a:gd name="f420" fmla="*/ f338 1 f192"/>
                <a:gd name="f421" fmla="*/ f339 1 f193"/>
                <a:gd name="f422" fmla="*/ f340 1 f192"/>
                <a:gd name="f423" fmla="*/ f341 1 f193"/>
                <a:gd name="f424" fmla="*/ f342 1 f192"/>
                <a:gd name="f425" fmla="*/ f343 1 f193"/>
                <a:gd name="f426" fmla="*/ f344 1 f192"/>
                <a:gd name="f427" fmla="*/ f345 1 f193"/>
                <a:gd name="f428" fmla="*/ f346 1 f192"/>
                <a:gd name="f429" fmla="*/ f347 1 f193"/>
                <a:gd name="f430" fmla="*/ f348 1 f193"/>
                <a:gd name="f431" fmla="*/ f349 1 f192"/>
                <a:gd name="f432" fmla="*/ f350 1 f193"/>
                <a:gd name="f433" fmla="*/ f351 f183 1"/>
                <a:gd name="f434" fmla="*/ f352 f183 1"/>
                <a:gd name="f435" fmla="*/ f354 f184 1"/>
                <a:gd name="f436" fmla="*/ f353 f184 1"/>
                <a:gd name="f437" fmla="*/ f355 f183 1"/>
                <a:gd name="f438" fmla="*/ f356 f184 1"/>
                <a:gd name="f439" fmla="*/ f357 f183 1"/>
                <a:gd name="f440" fmla="*/ f358 f184 1"/>
                <a:gd name="f441" fmla="*/ f359 f183 1"/>
                <a:gd name="f442" fmla="*/ f360 f184 1"/>
                <a:gd name="f443" fmla="*/ f361 f183 1"/>
                <a:gd name="f444" fmla="*/ f362 f184 1"/>
                <a:gd name="f445" fmla="*/ f363 f183 1"/>
                <a:gd name="f446" fmla="*/ f364 f184 1"/>
                <a:gd name="f447" fmla="*/ f365 f183 1"/>
                <a:gd name="f448" fmla="*/ f366 f184 1"/>
                <a:gd name="f449" fmla="*/ f367 f183 1"/>
                <a:gd name="f450" fmla="*/ f368 f184 1"/>
                <a:gd name="f451" fmla="*/ f369 f183 1"/>
                <a:gd name="f452" fmla="*/ f370 f184 1"/>
                <a:gd name="f453" fmla="*/ f371 f183 1"/>
                <a:gd name="f454" fmla="*/ f372 f184 1"/>
                <a:gd name="f455" fmla="*/ f373 f183 1"/>
                <a:gd name="f456" fmla="*/ f374 f184 1"/>
                <a:gd name="f457" fmla="*/ f375 f184 1"/>
                <a:gd name="f458" fmla="*/ f376 f183 1"/>
                <a:gd name="f459" fmla="*/ f377 f184 1"/>
                <a:gd name="f460" fmla="*/ f378 f183 1"/>
                <a:gd name="f461" fmla="*/ f379 f184 1"/>
                <a:gd name="f462" fmla="*/ f380 f183 1"/>
                <a:gd name="f463" fmla="*/ f381 f184 1"/>
                <a:gd name="f464" fmla="*/ f382 f183 1"/>
                <a:gd name="f465" fmla="*/ f383 f184 1"/>
                <a:gd name="f466" fmla="*/ f384 f183 1"/>
                <a:gd name="f467" fmla="*/ f385 f183 1"/>
                <a:gd name="f468" fmla="*/ f386 f184 1"/>
                <a:gd name="f469" fmla="*/ f387 f183 1"/>
                <a:gd name="f470" fmla="*/ f388 f184 1"/>
                <a:gd name="f471" fmla="*/ f389 f183 1"/>
                <a:gd name="f472" fmla="*/ f390 f184 1"/>
                <a:gd name="f473" fmla="*/ f391 f183 1"/>
                <a:gd name="f474" fmla="*/ f392 f184 1"/>
                <a:gd name="f475" fmla="*/ f393 f183 1"/>
                <a:gd name="f476" fmla="*/ f394 f184 1"/>
                <a:gd name="f477" fmla="*/ f395 f183 1"/>
                <a:gd name="f478" fmla="*/ f396 f184 1"/>
                <a:gd name="f479" fmla="*/ f397 f183 1"/>
                <a:gd name="f480" fmla="*/ f398 f184 1"/>
                <a:gd name="f481" fmla="*/ f399 f183 1"/>
                <a:gd name="f482" fmla="*/ f400 f184 1"/>
                <a:gd name="f483" fmla="*/ f401 f183 1"/>
                <a:gd name="f484" fmla="*/ f402 f183 1"/>
                <a:gd name="f485" fmla="*/ f403 f183 1"/>
                <a:gd name="f486" fmla="*/ f404 f184 1"/>
                <a:gd name="f487" fmla="*/ f405 f183 1"/>
                <a:gd name="f488" fmla="*/ f406 f184 1"/>
                <a:gd name="f489" fmla="*/ f407 f183 1"/>
                <a:gd name="f490" fmla="*/ f408 f184 1"/>
                <a:gd name="f491" fmla="*/ f409 f183 1"/>
                <a:gd name="f492" fmla="*/ f410 f184 1"/>
                <a:gd name="f493" fmla="*/ f411 f184 1"/>
                <a:gd name="f494" fmla="*/ f412 f183 1"/>
                <a:gd name="f495" fmla="*/ f413 f184 1"/>
                <a:gd name="f496" fmla="*/ f414 f183 1"/>
                <a:gd name="f497" fmla="*/ f415 f184 1"/>
                <a:gd name="f498" fmla="*/ f416 f183 1"/>
                <a:gd name="f499" fmla="*/ f417 f183 1"/>
                <a:gd name="f500" fmla="*/ f418 f184 1"/>
                <a:gd name="f501" fmla="*/ f419 f184 1"/>
                <a:gd name="f502" fmla="*/ f420 f183 1"/>
                <a:gd name="f503" fmla="*/ f421 f184 1"/>
                <a:gd name="f504" fmla="*/ f422 f183 1"/>
                <a:gd name="f505" fmla="*/ f423 f184 1"/>
                <a:gd name="f506" fmla="*/ f424 f183 1"/>
                <a:gd name="f507" fmla="*/ f425 f184 1"/>
                <a:gd name="f508" fmla="*/ f426 f183 1"/>
                <a:gd name="f509" fmla="*/ f427 f184 1"/>
                <a:gd name="f510" fmla="*/ f428 f183 1"/>
                <a:gd name="f511" fmla="*/ f429 f184 1"/>
                <a:gd name="f512" fmla="*/ f430 f184 1"/>
                <a:gd name="f513" fmla="*/ f431 f183 1"/>
                <a:gd name="f514" fmla="*/ f432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7" y="f438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58" y="f459"/>
                </a:cxn>
                <a:cxn ang="f272">
                  <a:pos x="f460" y="f461"/>
                </a:cxn>
                <a:cxn ang="f272">
                  <a:pos x="f462" y="f463"/>
                </a:cxn>
                <a:cxn ang="f272">
                  <a:pos x="f464" y="f465"/>
                </a:cxn>
                <a:cxn ang="f272">
                  <a:pos x="f466" y="f450"/>
                </a:cxn>
                <a:cxn ang="f272">
                  <a:pos x="f467" y="f468"/>
                </a:cxn>
                <a:cxn ang="f272">
                  <a:pos x="f469" y="f470"/>
                </a:cxn>
                <a:cxn ang="f272">
                  <a:pos x="f471" y="f472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76"/>
                </a:cxn>
                <a:cxn ang="f272">
                  <a:pos x="f484" y="f450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90"/>
                </a:cxn>
                <a:cxn ang="f272">
                  <a:pos x="f491" y="f492"/>
                </a:cxn>
                <a:cxn ang="f272">
                  <a:pos x="f485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46"/>
                </a:cxn>
                <a:cxn ang="f272">
                  <a:pos x="f499" y="f500"/>
                </a:cxn>
                <a:cxn ang="f272">
                  <a:pos x="f477" y="f501"/>
                </a:cxn>
                <a:cxn ang="f272">
                  <a:pos x="f502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458" y="f512"/>
                </a:cxn>
                <a:cxn ang="f272">
                  <a:pos x="f513" y="f514"/>
                </a:cxn>
              </a:cxnLst>
              <a:rect l="f433" t="f436" r="f434" b="f435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4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2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53" y="f54"/>
                  </a:cubicBezTo>
                  <a:cubicBezTo>
                    <a:pt x="f55" y="f54"/>
                    <a:pt x="f30" y="f56"/>
                    <a:pt x="f36" y="f44"/>
                  </a:cubicBezTo>
                  <a:cubicBezTo>
                    <a:pt x="f31" y="f16"/>
                    <a:pt x="f57" y="f58"/>
                    <a:pt x="f59" y="f60"/>
                  </a:cubicBezTo>
                  <a:cubicBezTo>
                    <a:pt x="f61" y="f62"/>
                    <a:pt x="f5" y="f54"/>
                    <a:pt x="f63" y="f9"/>
                  </a:cubicBezTo>
                  <a:cubicBezTo>
                    <a:pt x="f64" y="f47"/>
                    <a:pt x="f65" y="f47"/>
                    <a:pt x="f66" y="f67"/>
                  </a:cubicBezTo>
                  <a:cubicBezTo>
                    <a:pt x="f68" y="f9"/>
                    <a:pt x="f30" y="f11"/>
                    <a:pt x="f55" y="f9"/>
                  </a:cubicBezTo>
                  <a:cubicBezTo>
                    <a:pt x="f52" y="f45"/>
                    <a:pt x="f69" y="f47"/>
                    <a:pt x="f48" y="f70"/>
                  </a:cubicBezTo>
                  <a:cubicBezTo>
                    <a:pt x="f48" y="f70"/>
                    <a:pt x="f13" y="f70"/>
                    <a:pt x="f12" y="f71"/>
                  </a:cubicBezTo>
                  <a:cubicBezTo>
                    <a:pt x="f48" y="f72"/>
                    <a:pt x="f73" y="f74"/>
                    <a:pt x="f75" y="f74"/>
                  </a:cubicBezTo>
                  <a:cubicBezTo>
                    <a:pt x="f76" y="f77"/>
                    <a:pt x="f78" y="f10"/>
                    <a:pt x="f23" y="f48"/>
                  </a:cubicBezTo>
                  <a:cubicBezTo>
                    <a:pt x="f79" y="f73"/>
                    <a:pt x="f38" y="f48"/>
                    <a:pt x="f80" y="f13"/>
                  </a:cubicBezTo>
                  <a:cubicBezTo>
                    <a:pt x="f31" y="f81"/>
                    <a:pt x="f82" y="f10"/>
                    <a:pt x="f83" y="f48"/>
                  </a:cubicBezTo>
                  <a:cubicBezTo>
                    <a:pt x="f64" y="f75"/>
                    <a:pt x="f84" y="f85"/>
                    <a:pt x="f57" y="f86"/>
                  </a:cubicBezTo>
                  <a:cubicBezTo>
                    <a:pt x="f87" y="f88"/>
                    <a:pt x="f68" y="f88"/>
                    <a:pt x="f55" y="f89"/>
                  </a:cubicBezTo>
                  <a:cubicBezTo>
                    <a:pt x="f38" y="f89"/>
                    <a:pt x="f28" y="f86"/>
                    <a:pt x="f28" y="f90"/>
                  </a:cubicBezTo>
                  <a:cubicBezTo>
                    <a:pt x="f28" y="f50"/>
                    <a:pt x="f40" y="f75"/>
                    <a:pt x="f91" y="f49"/>
                  </a:cubicBezTo>
                  <a:cubicBezTo>
                    <a:pt x="f17" y="f12"/>
                    <a:pt x="f88" y="f8"/>
                    <a:pt x="f49" y="f92"/>
                  </a:cubicBezTo>
                  <a:cubicBezTo>
                    <a:pt x="f48" y="f92"/>
                    <a:pt x="f12" y="f92"/>
                    <a:pt x="f10" y="f92"/>
                  </a:cubicBezTo>
                  <a:cubicBezTo>
                    <a:pt x="f81" y="f77"/>
                    <a:pt x="f12" y="f8"/>
                    <a:pt x="f13" y="f10"/>
                  </a:cubicBezTo>
                  <a:cubicBezTo>
                    <a:pt x="f93" y="f94"/>
                    <a:pt x="f95" y="f69"/>
                    <a:pt x="f96" y="f97"/>
                  </a:cubicBezTo>
                  <a:cubicBezTo>
                    <a:pt x="f52" y="f98"/>
                    <a:pt x="f99" y="f98"/>
                    <a:pt x="f91" y="f98"/>
                  </a:cubicBezTo>
                  <a:cubicBezTo>
                    <a:pt x="f26" y="f100"/>
                    <a:pt x="f53" y="f78"/>
                    <a:pt x="f53" y="f101"/>
                  </a:cubicBezTo>
                  <a:cubicBezTo>
                    <a:pt x="f38" y="f91"/>
                    <a:pt x="f26" y="f23"/>
                    <a:pt x="f19" y="f23"/>
                  </a:cubicBezTo>
                  <a:cubicBezTo>
                    <a:pt x="f101" y="f23"/>
                    <a:pt x="f102" y="f103"/>
                    <a:pt x="f102" y="f101"/>
                  </a:cubicBezTo>
                  <a:cubicBezTo>
                    <a:pt x="f102" y="f52"/>
                    <a:pt x="f102" y="f102"/>
                    <a:pt x="f104" y="f104"/>
                  </a:cubicBezTo>
                  <a:cubicBezTo>
                    <a:pt x="f51" y="f51"/>
                    <a:pt x="f105" y="f85"/>
                    <a:pt x="f77" y="f8"/>
                  </a:cubicBezTo>
                  <a:cubicBezTo>
                    <a:pt x="f77" y="f10"/>
                    <a:pt x="f77" y="f12"/>
                    <a:pt x="f106" y="f13"/>
                  </a:cubicBezTo>
                  <a:cubicBezTo>
                    <a:pt x="f13" y="f43"/>
                    <a:pt x="f107" y="f41"/>
                    <a:pt x="f93" y="f19"/>
                  </a:cubicBezTo>
                  <a:cubicBezTo>
                    <a:pt x="f89" y="f40"/>
                    <a:pt x="f15" y="f23"/>
                    <a:pt x="f76" y="f26"/>
                  </a:cubicBezTo>
                  <a:cubicBezTo>
                    <a:pt x="f108" y="f26"/>
                    <a:pt x="f95" y="f28"/>
                    <a:pt x="f95" y="f38"/>
                  </a:cubicBezTo>
                  <a:cubicBezTo>
                    <a:pt x="f109" y="f80"/>
                    <a:pt x="f51" y="f68"/>
                    <a:pt x="f76" y="f31"/>
                  </a:cubicBezTo>
                  <a:cubicBezTo>
                    <a:pt x="f43" y="f32"/>
                    <a:pt x="f90" y="f34"/>
                    <a:pt x="f105" y="f68"/>
                  </a:cubicBezTo>
                  <a:cubicBezTo>
                    <a:pt x="f107" y="f30"/>
                    <a:pt x="f105" y="f38"/>
                    <a:pt x="f105" y="f79"/>
                  </a:cubicBezTo>
                  <a:cubicBezTo>
                    <a:pt x="f94" y="f26"/>
                    <a:pt x="f85" y="f40"/>
                    <a:pt x="f85" y="f21"/>
                  </a:cubicBezTo>
                  <a:cubicBezTo>
                    <a:pt x="f73" y="f97"/>
                    <a:pt x="f110" y="f88"/>
                    <a:pt x="f111" y="f48"/>
                  </a:cubicBezTo>
                  <a:cubicBezTo>
                    <a:pt x="f111" y="f48"/>
                    <a:pt x="f111" y="f48"/>
                    <a:pt x="f111" y="f13"/>
                  </a:cubicBezTo>
                  <a:cubicBezTo>
                    <a:pt x="f74" y="f48"/>
                    <a:pt x="f74" y="f48"/>
                    <a:pt x="f74" y="f48"/>
                  </a:cubicBezTo>
                  <a:cubicBezTo>
                    <a:pt x="f74" y="f76"/>
                    <a:pt x="f74" y="f102"/>
                    <a:pt x="f74" y="f53"/>
                  </a:cubicBezTo>
                  <a:cubicBezTo>
                    <a:pt x="f74" y="f55"/>
                    <a:pt x="f112" y="f30"/>
                    <a:pt x="f92" y="f36"/>
                  </a:cubicBezTo>
                  <a:cubicBezTo>
                    <a:pt x="f110" y="f34"/>
                    <a:pt x="f10" y="f82"/>
                    <a:pt x="f77" y="f59"/>
                  </a:cubicBezTo>
                  <a:cubicBezTo>
                    <a:pt x="f112" y="f5"/>
                    <a:pt x="f113" y="f5"/>
                    <a:pt x="f45" y="f59"/>
                  </a:cubicBezTo>
                  <a:cubicBezTo>
                    <a:pt x="f14" y="f57"/>
                    <a:pt x="f11" y="f32"/>
                    <a:pt x="f45" y="f68"/>
                  </a:cubicBezTo>
                  <a:cubicBezTo>
                    <a:pt x="f47" y="f36"/>
                    <a:pt x="f114" y="f30"/>
                    <a:pt x="f114" y="f55"/>
                  </a:cubicBezTo>
                  <a:cubicBezTo>
                    <a:pt x="f113" y="f96"/>
                    <a:pt x="f114" y="f76"/>
                    <a:pt x="f47" y="f13"/>
                  </a:cubicBezTo>
                  <a:cubicBezTo>
                    <a:pt x="f47" y="f48"/>
                    <a:pt x="f46" y="f73"/>
                    <a:pt x="f46" y="f75"/>
                  </a:cubicBezTo>
                  <a:cubicBezTo>
                    <a:pt x="f54" y="f115"/>
                    <a:pt x="f116" y="f100"/>
                    <a:pt x="f42" y="f103"/>
                  </a:cubicBezTo>
                  <a:cubicBezTo>
                    <a:pt x="f117" y="f23"/>
                    <a:pt x="f117" y="f26"/>
                    <a:pt x="f118" y="f28"/>
                  </a:cubicBezTo>
                  <a:cubicBezTo>
                    <a:pt x="f16" y="f80"/>
                    <a:pt x="f119" y="f34"/>
                    <a:pt x="f120" y="f87"/>
                  </a:cubicBezTo>
                  <a:cubicBezTo>
                    <a:pt x="f37" y="f57"/>
                    <a:pt x="f121" y="f65"/>
                    <a:pt x="f122" y="f66"/>
                  </a:cubicBezTo>
                  <a:cubicBezTo>
                    <a:pt x="f123" y="f55"/>
                    <a:pt x="f122" y="f79"/>
                    <a:pt x="f124" y="f26"/>
                  </a:cubicBezTo>
                  <a:cubicBezTo>
                    <a:pt x="f125" y="f23"/>
                    <a:pt x="f126" y="f21"/>
                    <a:pt x="f18" y="f91"/>
                  </a:cubicBezTo>
                  <a:cubicBezTo>
                    <a:pt x="f58" y="f17"/>
                    <a:pt x="f62" y="f88"/>
                    <a:pt x="f14" y="f73"/>
                  </a:cubicBezTo>
                  <a:cubicBezTo>
                    <a:pt x="f11" y="f48"/>
                    <a:pt x="f11" y="f12"/>
                    <a:pt x="f11" y="f110"/>
                  </a:cubicBezTo>
                  <a:cubicBezTo>
                    <a:pt x="f44" y="f48"/>
                    <a:pt x="f16" y="f107"/>
                    <a:pt x="f42" y="f90"/>
                  </a:cubicBezTo>
                  <a:cubicBezTo>
                    <a:pt x="f125" y="f115"/>
                    <a:pt x="f127" y="f95"/>
                    <a:pt x="f123" y="f98"/>
                  </a:cubicBezTo>
                  <a:cubicBezTo>
                    <a:pt x="f128" y="f78"/>
                    <a:pt x="f128" y="f96"/>
                    <a:pt x="f128" y="f101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103"/>
                    <a:pt x="f132" y="f99"/>
                  </a:cubicBezTo>
                  <a:cubicBezTo>
                    <a:pt x="f133" y="f96"/>
                    <a:pt x="f134" y="f78"/>
                    <a:pt x="f135" y="f78"/>
                  </a:cubicBezTo>
                  <a:cubicBezTo>
                    <a:pt x="f136" y="f78"/>
                    <a:pt x="f129" y="f100"/>
                    <a:pt x="f128" y="f41"/>
                  </a:cubicBezTo>
                  <a:cubicBezTo>
                    <a:pt x="f20" y="f76"/>
                    <a:pt x="f120" y="f105"/>
                    <a:pt x="f44" y="f110"/>
                  </a:cubicBezTo>
                  <a:cubicBezTo>
                    <a:pt x="f56" y="f8"/>
                    <a:pt x="f56" y="f77"/>
                    <a:pt x="f56" y="f92"/>
                  </a:cubicBezTo>
                  <a:cubicBezTo>
                    <a:pt x="f44" y="f92"/>
                    <a:pt x="f116" y="f92"/>
                    <a:pt x="f16" y="f137"/>
                  </a:cubicBezTo>
                  <a:cubicBezTo>
                    <a:pt x="f37" y="f8"/>
                    <a:pt x="f27" y="f12"/>
                    <a:pt x="f138" y="f73"/>
                  </a:cubicBezTo>
                  <a:cubicBezTo>
                    <a:pt x="f134" y="f49"/>
                    <a:pt x="f132" y="f49"/>
                    <a:pt x="f139" y="f105"/>
                  </a:cubicBezTo>
                  <a:cubicBezTo>
                    <a:pt x="f140" y="f93"/>
                    <a:pt x="f141" y="f89"/>
                    <a:pt x="f142" y="f86"/>
                  </a:cubicBezTo>
                  <a:cubicBezTo>
                    <a:pt x="f143" y="f85"/>
                    <a:pt x="f144" y="f50"/>
                    <a:pt x="f145" y="f48"/>
                  </a:cubicBezTo>
                  <a:cubicBezTo>
                    <a:pt x="f146" y="f10"/>
                    <a:pt x="f147" y="f8"/>
                    <a:pt x="f148" y="f81"/>
                  </a:cubicBezTo>
                  <a:cubicBezTo>
                    <a:pt x="f139" y="f12"/>
                    <a:pt x="f132" y="f13"/>
                    <a:pt x="f149" y="f13"/>
                  </a:cubicBezTo>
                  <a:cubicBezTo>
                    <a:pt x="f29" y="f110"/>
                    <a:pt x="f37" y="f77"/>
                    <a:pt x="f116" y="f111"/>
                  </a:cubicBezTo>
                  <a:cubicBezTo>
                    <a:pt x="f116" y="f74"/>
                    <a:pt x="f116" y="f72"/>
                    <a:pt x="f116" y="f72"/>
                  </a:cubicBezTo>
                  <a:cubicBezTo>
                    <a:pt x="f116" y="f71"/>
                    <a:pt x="f60" y="f71"/>
                    <a:pt x="f16" y="f71"/>
                  </a:cubicBezTo>
                  <a:cubicBezTo>
                    <a:pt x="f20" y="f70"/>
                    <a:pt x="f150" y="f114"/>
                    <a:pt x="f148" y="f47"/>
                  </a:cubicBezTo>
                  <a:cubicBezTo>
                    <a:pt x="f151" y="f47"/>
                    <a:pt x="f141" y="f114"/>
                    <a:pt x="f152" y="f70"/>
                  </a:cubicBezTo>
                  <a:cubicBezTo>
                    <a:pt x="f143" y="f72"/>
                    <a:pt x="f153" y="f72"/>
                    <a:pt x="f154" y="f114"/>
                  </a:cubicBezTo>
                  <a:cubicBezTo>
                    <a:pt x="f6" y="f67"/>
                    <a:pt x="f6" y="f14"/>
                    <a:pt x="f155" y="f156"/>
                  </a:cubicBezTo>
                  <a:cubicBezTo>
                    <a:pt x="f157" y="f62"/>
                    <a:pt x="f146" y="f44"/>
                    <a:pt x="f158" y="f14"/>
                  </a:cubicBezTo>
                  <a:cubicBezTo>
                    <a:pt x="f159" y="f11"/>
                    <a:pt x="f147" y="f67"/>
                    <a:pt x="f151" y="f67"/>
                  </a:cubicBezTo>
                  <a:cubicBezTo>
                    <a:pt x="f160" y="f46"/>
                    <a:pt x="f22" y="f47"/>
                    <a:pt x="f60" y="f114"/>
                  </a:cubicBezTo>
                  <a:cubicBezTo>
                    <a:pt x="f116" y="f114"/>
                    <a:pt x="f44" y="f114"/>
                    <a:pt x="f56" y="f47"/>
                  </a:cubicBezTo>
                  <a:cubicBezTo>
                    <a:pt x="f156" y="f47"/>
                    <a:pt x="f156" y="f46"/>
                    <a:pt x="f54" y="f45"/>
                  </a:cubicBezTo>
                  <a:cubicBezTo>
                    <a:pt x="f56" y="f67"/>
                    <a:pt x="f62" y="f9"/>
                    <a:pt x="f116" y="f11"/>
                  </a:cubicBezTo>
                  <a:cubicBezTo>
                    <a:pt x="f37" y="f119"/>
                    <a:pt x="f29" y="f37"/>
                    <a:pt x="f134" y="f33"/>
                  </a:cubicBezTo>
                  <a:cubicBezTo>
                    <a:pt x="f161" y="f123"/>
                    <a:pt x="f139" y="f33"/>
                    <a:pt x="f162" y="f33"/>
                  </a:cubicBezTo>
                  <a:cubicBezTo>
                    <a:pt x="f163" y="f123"/>
                    <a:pt x="f158" y="f123"/>
                    <a:pt x="f142" y="f27"/>
                  </a:cubicBezTo>
                  <a:cubicBezTo>
                    <a:pt x="f164" y="f29"/>
                    <a:pt x="f164" y="f136"/>
                    <a:pt x="f164" y="f130"/>
                  </a:cubicBezTo>
                  <a:cubicBezTo>
                    <a:pt x="f146" y="f138"/>
                    <a:pt x="f141" y="f138"/>
                    <a:pt x="f165" y="f166"/>
                  </a:cubicBezTo>
                  <a:cubicBezTo>
                    <a:pt x="f140" y="f166"/>
                    <a:pt x="f149" y="f160"/>
                    <a:pt x="f149" y="f150"/>
                  </a:cubicBezTo>
                  <a:cubicBezTo>
                    <a:pt x="f134" y="f129"/>
                    <a:pt x="f131" y="f27"/>
                    <a:pt x="f167" y="f123"/>
                  </a:cubicBezTo>
                  <a:cubicBezTo>
                    <a:pt x="f33" y="f35"/>
                    <a:pt x="f168" y="f118"/>
                    <a:pt x="f56" y="f54"/>
                  </a:cubicBezTo>
                  <a:cubicBezTo>
                    <a:pt x="f156" y="f14"/>
                    <a:pt x="f14" y="f11"/>
                    <a:pt x="f9" y="f9"/>
                  </a:cubicBezTo>
                  <a:cubicBezTo>
                    <a:pt x="f67" y="f11"/>
                    <a:pt x="f67" y="f11"/>
                    <a:pt x="f45" y="f14"/>
                  </a:cubicBezTo>
                  <a:cubicBezTo>
                    <a:pt x="f67" y="f54"/>
                    <a:pt x="f9" y="f56"/>
                    <a:pt x="f11" y="f44"/>
                  </a:cubicBezTo>
                  <a:cubicBezTo>
                    <a:pt x="f116" y="f168"/>
                    <a:pt x="f120" y="f33"/>
                    <a:pt x="f35" y="f167"/>
                  </a:cubicBezTo>
                  <a:cubicBezTo>
                    <a:pt x="f20" y="f138"/>
                    <a:pt x="f127" y="f169"/>
                    <a:pt x="f25" y="f169"/>
                  </a:cubicBezTo>
                  <a:cubicBezTo>
                    <a:pt x="f128" y="f134"/>
                    <a:pt x="f170" y="f161"/>
                    <a:pt x="f170" y="f148"/>
                  </a:cubicBezTo>
                  <a:cubicBezTo>
                    <a:pt x="f171" y="f163"/>
                    <a:pt x="f129" y="f158"/>
                    <a:pt x="f123" y="f158"/>
                  </a:cubicBezTo>
                  <a:cubicBezTo>
                    <a:pt x="f24" y="f158"/>
                    <a:pt x="f124" y="f141"/>
                    <a:pt x="f125" y="f147"/>
                  </a:cubicBezTo>
                  <a:cubicBezTo>
                    <a:pt x="f168" y="f163"/>
                    <a:pt x="f168" y="f148"/>
                    <a:pt x="f125" y="f140"/>
                  </a:cubicBezTo>
                  <a:cubicBezTo>
                    <a:pt x="f37" y="f161"/>
                    <a:pt x="f172" y="f134"/>
                    <a:pt x="f168" y="f138"/>
                  </a:cubicBezTo>
                  <a:cubicBezTo>
                    <a:pt x="f58" y="f27"/>
                    <a:pt x="f44" y="f37"/>
                    <a:pt x="f67" y="f16"/>
                  </a:cubicBezTo>
                  <a:cubicBezTo>
                    <a:pt x="f45" y="f60"/>
                    <a:pt x="f47" y="f62"/>
                    <a:pt x="f114" y="f56"/>
                  </a:cubicBezTo>
                  <a:cubicBezTo>
                    <a:pt x="f71" y="f18"/>
                    <a:pt x="f74" y="f121"/>
                    <a:pt x="f92" y="f136"/>
                  </a:cubicBezTo>
                  <a:cubicBezTo>
                    <a:pt x="f8" y="f133"/>
                    <a:pt x="f13" y="f142"/>
                    <a:pt x="f75" y="f6"/>
                  </a:cubicBezTo>
                  <a:cubicBezTo>
                    <a:pt x="f50" y="f173"/>
                    <a:pt x="f107" y="f174"/>
                    <a:pt x="f105" y="f175"/>
                  </a:cubicBezTo>
                  <a:cubicBezTo>
                    <a:pt x="f94" y="f176"/>
                    <a:pt x="f90" y="f7"/>
                    <a:pt x="f90" y="f176"/>
                  </a:cubicBezTo>
                  <a:cubicBezTo>
                    <a:pt x="f86" y="f176"/>
                    <a:pt x="f93" y="f174"/>
                    <a:pt x="f86" y="f2"/>
                  </a:cubicBezTo>
                  <a:cubicBezTo>
                    <a:pt x="f86" y="f177"/>
                    <a:pt x="f90" y="f178"/>
                    <a:pt x="f85" y="f179"/>
                  </a:cubicBezTo>
                  <a:cubicBezTo>
                    <a:pt x="f49" y="f139"/>
                    <a:pt x="f110" y="f33"/>
                    <a:pt x="f112" y="f60"/>
                  </a:cubicBezTo>
                  <a:cubicBezTo>
                    <a:pt x="f112" y="f116"/>
                    <a:pt x="f112" y="f44"/>
                    <a:pt x="f112" y="f54"/>
                  </a:cubicBezTo>
                  <a:cubicBezTo>
                    <a:pt x="f106" y="f60"/>
                    <a:pt x="f10" y="f118"/>
                    <a:pt x="f12" y="f18"/>
                  </a:cubicBezTo>
                  <a:cubicBezTo>
                    <a:pt x="f50" y="f20"/>
                    <a:pt x="f86" y="f128"/>
                    <a:pt x="f88" y="f130"/>
                  </a:cubicBezTo>
                  <a:cubicBezTo>
                    <a:pt x="f69" y="f166"/>
                    <a:pt x="f180" y="f169"/>
                    <a:pt x="f76" y="f133"/>
                  </a:cubicBezTo>
                  <a:cubicBezTo>
                    <a:pt x="f115" y="f139"/>
                    <a:pt x="f108" y="f165"/>
                    <a:pt x="f180" y="f151"/>
                  </a:cubicBezTo>
                  <a:cubicBezTo>
                    <a:pt x="f181" y="f141"/>
                    <a:pt x="f98" y="f151"/>
                    <a:pt x="f104" y="f148"/>
                  </a:cubicBezTo>
                  <a:cubicBezTo>
                    <a:pt x="f102" y="f132"/>
                    <a:pt x="f78" y="f149"/>
                    <a:pt x="f97" y="f169"/>
                  </a:cubicBezTo>
                  <a:cubicBezTo>
                    <a:pt x="f181" y="f131"/>
                    <a:pt x="f95" y="f166"/>
                    <a:pt x="f180" y="f160"/>
                  </a:cubicBezTo>
                  <a:cubicBezTo>
                    <a:pt x="f89" y="f122"/>
                    <a:pt x="f50" y="f126"/>
                    <a:pt x="f10" y="f44"/>
                  </a:cubicBezTo>
                  <a:cubicBezTo>
                    <a:pt x="f110" y="f156"/>
                    <a:pt x="f8" y="f14"/>
                    <a:pt x="f106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0" name="Freeform 15">
              <a:extLst>
                <a:ext uri="{FF2B5EF4-FFF2-40B4-BE49-F238E27FC236}">
                  <a16:creationId xmlns:a16="http://schemas.microsoft.com/office/drawing/2014/main" id="{0D269D7C-5F66-226C-BA8A-258A66A9F265}"/>
                </a:ext>
              </a:extLst>
            </p:cNvPr>
            <p:cNvSpPr/>
            <p:nvPr/>
          </p:nvSpPr>
          <p:spPr>
            <a:xfrm>
              <a:off x="8254553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1"/>
                <a:gd name="f151" fmla="val 48"/>
                <a:gd name="f152" fmla="val 19"/>
                <a:gd name="f153" fmla="val 64"/>
                <a:gd name="f154" fmla="val 67"/>
                <a:gd name="f155" fmla="val 55"/>
                <a:gd name="f156" fmla="val 49"/>
                <a:gd name="f157" fmla="val 47"/>
                <a:gd name="f158" fmla="val 34"/>
                <a:gd name="f159" fmla="val 44"/>
                <a:gd name="f160" fmla="val 59"/>
                <a:gd name="f161" fmla="val 90"/>
                <a:gd name="f162" fmla="val 5"/>
                <a:gd name="f163" fmla="val 2"/>
                <a:gd name="f164" fmla="val 1"/>
                <a:gd name="f165" fmla="val 129"/>
                <a:gd name="f166" fmla="val 128"/>
                <a:gd name="f167" fmla="val 135"/>
                <a:gd name="f168" fmla="val 142"/>
                <a:gd name="f169" fmla="val 143"/>
                <a:gd name="f170" fmla="val 137"/>
                <a:gd name="f171" fmla="val 33"/>
                <a:gd name="f172" fmla="val 145"/>
                <a:gd name="f173" fmla="val 53"/>
                <a:gd name="f174" fmla="val 179"/>
                <a:gd name="f175" fmla="val 182"/>
                <a:gd name="f176" fmla="val 114"/>
                <a:gd name="f177" fmla="val 181"/>
                <a:gd name="f178" fmla="val 178"/>
                <a:gd name="f179" fmla="val 174"/>
                <a:gd name="f180" fmla="val 125"/>
                <a:gd name="f181" fmla="+- 0 0 -90"/>
                <a:gd name="f182" fmla="*/ f3 1 177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77 f188 1"/>
                <a:gd name="f212" fmla="*/ 36 f188 1"/>
                <a:gd name="f213" fmla="*/ 138 f189 1"/>
                <a:gd name="f214" fmla="*/ 40 f188 1"/>
                <a:gd name="f215" fmla="*/ 115 f189 1"/>
                <a:gd name="f216" fmla="*/ 31 f188 1"/>
                <a:gd name="f217" fmla="*/ 122 f189 1"/>
                <a:gd name="f218" fmla="*/ 14 f188 1"/>
                <a:gd name="f219" fmla="*/ 112 f189 1"/>
                <a:gd name="f220" fmla="*/ 29 f188 1"/>
                <a:gd name="f221" fmla="*/ 91 f189 1"/>
                <a:gd name="f222" fmla="*/ 73 f188 1"/>
                <a:gd name="f223" fmla="*/ 96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79 f189 1"/>
                <a:gd name="f231" fmla="*/ 49 f189 1"/>
                <a:gd name="f232" fmla="*/ 42 f188 1"/>
                <a:gd name="f233" fmla="*/ 28 f189 1"/>
                <a:gd name="f234" fmla="*/ 34 f188 1"/>
                <a:gd name="f235" fmla="*/ 75 f189 1"/>
                <a:gd name="f236" fmla="*/ 34 f189 1"/>
                <a:gd name="f237" fmla="*/ 12 f189 1"/>
                <a:gd name="f238" fmla="*/ 74 f189 1"/>
                <a:gd name="f239" fmla="*/ 85 f188 1"/>
                <a:gd name="f240" fmla="*/ 24 f189 1"/>
                <a:gd name="f241" fmla="*/ 91 f188 1"/>
                <a:gd name="f242" fmla="*/ 4 f189 1"/>
                <a:gd name="f243" fmla="*/ 100 f188 1"/>
                <a:gd name="f244" fmla="*/ 72 f189 1"/>
                <a:gd name="f245" fmla="*/ 90 f188 1"/>
                <a:gd name="f246" fmla="*/ 73 f189 1"/>
                <a:gd name="f247" fmla="*/ 97 f188 1"/>
                <a:gd name="f248" fmla="*/ 14 f189 1"/>
                <a:gd name="f249" fmla="*/ 130 f188 1"/>
                <a:gd name="f250" fmla="*/ 30 f189 1"/>
                <a:gd name="f251" fmla="*/ 137 f188 1"/>
                <a:gd name="f252" fmla="*/ 82 f189 1"/>
                <a:gd name="f253" fmla="*/ 58 f189 1"/>
                <a:gd name="f254" fmla="*/ 141 f188 1"/>
                <a:gd name="f255" fmla="*/ 161 f188 1"/>
                <a:gd name="f256" fmla="*/ 62 f189 1"/>
                <a:gd name="f257" fmla="*/ 142 f188 1"/>
                <a:gd name="f258" fmla="*/ 94 f189 1"/>
                <a:gd name="f259" fmla="*/ 135 f188 1"/>
                <a:gd name="f260" fmla="*/ 114 f189 1"/>
                <a:gd name="f261" fmla="*/ 183 f188 1"/>
                <a:gd name="f262" fmla="*/ 93 f189 1"/>
                <a:gd name="f263" fmla="*/ 105 f188 1"/>
                <a:gd name="f264" fmla="*/ 119 f189 1"/>
                <a:gd name="f265" fmla="*/ 138 f188 1"/>
                <a:gd name="f266" fmla="*/ 137 f189 1"/>
                <a:gd name="f267" fmla="*/ 152 f188 1"/>
                <a:gd name="f268" fmla="*/ 100 f189 1"/>
                <a:gd name="f269" fmla="*/ 101 f188 1"/>
                <a:gd name="f270" fmla="+- f190 0 f1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83"/>
                <a:gd name="f307" fmla="*/ f229 1 177"/>
                <a:gd name="f308" fmla="*/ f230 1 177"/>
                <a:gd name="f309" fmla="*/ f231 1 177"/>
                <a:gd name="f310" fmla="*/ f232 1 183"/>
                <a:gd name="f311" fmla="*/ f233 1 177"/>
                <a:gd name="f312" fmla="*/ f234 1 183"/>
                <a:gd name="f313" fmla="*/ f235 1 177"/>
                <a:gd name="f314" fmla="*/ f236 1 177"/>
                <a:gd name="f315" fmla="*/ f237 1 177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83"/>
                <a:gd name="f330" fmla="*/ f252 1 177"/>
                <a:gd name="f331" fmla="*/ f253 1 177"/>
                <a:gd name="f332" fmla="*/ f254 1 183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f268 1 177"/>
                <a:gd name="f347" fmla="*/ f269 1 183"/>
                <a:gd name="f348" fmla="*/ 0 1 f191"/>
                <a:gd name="f349" fmla="*/ f185 1 f191"/>
                <a:gd name="f350" fmla="*/ 0 1 f192"/>
                <a:gd name="f351" fmla="*/ f186 1 f192"/>
                <a:gd name="f352" fmla="*/ f271 1 f191"/>
                <a:gd name="f353" fmla="*/ f272 1 f192"/>
                <a:gd name="f354" fmla="*/ f273 1 f191"/>
                <a:gd name="f355" fmla="*/ f274 1 f192"/>
                <a:gd name="f356" fmla="*/ f275 1 f191"/>
                <a:gd name="f357" fmla="*/ f276 1 f192"/>
                <a:gd name="f358" fmla="*/ f277 1 f191"/>
                <a:gd name="f359" fmla="*/ f278 1 f192"/>
                <a:gd name="f360" fmla="*/ f279 1 f191"/>
                <a:gd name="f361" fmla="*/ f280 1 f192"/>
                <a:gd name="f362" fmla="*/ f281 1 f191"/>
                <a:gd name="f363" fmla="*/ f282 1 f192"/>
                <a:gd name="f364" fmla="*/ f283 1 f191"/>
                <a:gd name="f365" fmla="*/ f284 1 f192"/>
                <a:gd name="f366" fmla="*/ f285 1 f191"/>
                <a:gd name="f367" fmla="*/ f286 1 f192"/>
                <a:gd name="f368" fmla="*/ f287 1 f191"/>
                <a:gd name="f369" fmla="*/ f288 1 f192"/>
                <a:gd name="f370" fmla="*/ f289 1 f192"/>
                <a:gd name="f371" fmla="*/ f290 1 f192"/>
                <a:gd name="f372" fmla="*/ f291 1 f191"/>
                <a:gd name="f373" fmla="*/ f292 1 f192"/>
                <a:gd name="f374" fmla="*/ f293 1 f191"/>
                <a:gd name="f375" fmla="*/ f294 1 f192"/>
                <a:gd name="f376" fmla="*/ f295 1 f191"/>
                <a:gd name="f377" fmla="*/ f296 1 f192"/>
                <a:gd name="f378" fmla="*/ f297 1 f191"/>
                <a:gd name="f379" fmla="*/ f298 1 f192"/>
                <a:gd name="f380" fmla="*/ f299 1 f191"/>
                <a:gd name="f381" fmla="*/ f300 1 f192"/>
                <a:gd name="f382" fmla="*/ f301 1 f191"/>
                <a:gd name="f383" fmla="*/ f302 1 f192"/>
                <a:gd name="f384" fmla="*/ f303 1 f191"/>
                <a:gd name="f385" fmla="*/ f304 1 f192"/>
                <a:gd name="f386" fmla="*/ f305 1 f191"/>
                <a:gd name="f387" fmla="*/ f306 1 f192"/>
                <a:gd name="f388" fmla="*/ f307 1 f191"/>
                <a:gd name="f389" fmla="*/ f308 1 f191"/>
                <a:gd name="f390" fmla="*/ f309 1 f191"/>
                <a:gd name="f391" fmla="*/ f310 1 f192"/>
                <a:gd name="f392" fmla="*/ f311 1 f191"/>
                <a:gd name="f393" fmla="*/ f312 1 f192"/>
                <a:gd name="f394" fmla="*/ f313 1 f191"/>
                <a:gd name="f395" fmla="*/ f314 1 f191"/>
                <a:gd name="f396" fmla="*/ f315 1 f191"/>
                <a:gd name="f397" fmla="*/ f316 1 f191"/>
                <a:gd name="f398" fmla="*/ f317 1 f192"/>
                <a:gd name="f399" fmla="*/ f318 1 f191"/>
                <a:gd name="f400" fmla="*/ f319 1 f192"/>
                <a:gd name="f401" fmla="*/ f320 1 f191"/>
                <a:gd name="f402" fmla="*/ f321 1 f192"/>
                <a:gd name="f403" fmla="*/ f322 1 f191"/>
                <a:gd name="f404" fmla="*/ f323 1 f192"/>
                <a:gd name="f405" fmla="*/ f324 1 f191"/>
                <a:gd name="f406" fmla="*/ f325 1 f192"/>
                <a:gd name="f407" fmla="*/ f326 1 f191"/>
                <a:gd name="f408" fmla="*/ f327 1 f192"/>
                <a:gd name="f409" fmla="*/ f328 1 f191"/>
                <a:gd name="f410" fmla="*/ f329 1 f192"/>
                <a:gd name="f411" fmla="*/ f330 1 f191"/>
                <a:gd name="f412" fmla="*/ f331 1 f191"/>
                <a:gd name="f413" fmla="*/ f332 1 f192"/>
                <a:gd name="f414" fmla="*/ f333 1 f192"/>
                <a:gd name="f415" fmla="*/ f334 1 f191"/>
                <a:gd name="f416" fmla="*/ f335 1 f192"/>
                <a:gd name="f417" fmla="*/ f336 1 f191"/>
                <a:gd name="f418" fmla="*/ f337 1 f192"/>
                <a:gd name="f419" fmla="*/ f338 1 f191"/>
                <a:gd name="f420" fmla="*/ f339 1 f192"/>
                <a:gd name="f421" fmla="*/ f340 1 f191"/>
                <a:gd name="f422" fmla="*/ f341 1 f192"/>
                <a:gd name="f423" fmla="*/ f342 1 f191"/>
                <a:gd name="f424" fmla="*/ f343 1 f192"/>
                <a:gd name="f425" fmla="*/ f344 1 f191"/>
                <a:gd name="f426" fmla="*/ f345 1 f192"/>
                <a:gd name="f427" fmla="*/ f346 1 f191"/>
                <a:gd name="f428" fmla="*/ f347 1 f192"/>
                <a:gd name="f429" fmla="*/ f348 f182 1"/>
                <a:gd name="f430" fmla="*/ f349 f182 1"/>
                <a:gd name="f431" fmla="*/ f351 f183 1"/>
                <a:gd name="f432" fmla="*/ f350 f183 1"/>
                <a:gd name="f433" fmla="*/ f352 f182 1"/>
                <a:gd name="f434" fmla="*/ f353 f183 1"/>
                <a:gd name="f435" fmla="*/ f354 f182 1"/>
                <a:gd name="f436" fmla="*/ f355 f183 1"/>
                <a:gd name="f437" fmla="*/ f356 f182 1"/>
                <a:gd name="f438" fmla="*/ f357 f183 1"/>
                <a:gd name="f439" fmla="*/ f358 f182 1"/>
                <a:gd name="f440" fmla="*/ f359 f183 1"/>
                <a:gd name="f441" fmla="*/ f360 f182 1"/>
                <a:gd name="f442" fmla="*/ f361 f183 1"/>
                <a:gd name="f443" fmla="*/ f362 f182 1"/>
                <a:gd name="f444" fmla="*/ f363 f183 1"/>
                <a:gd name="f445" fmla="*/ f364 f182 1"/>
                <a:gd name="f446" fmla="*/ f365 f183 1"/>
                <a:gd name="f447" fmla="*/ f366 f182 1"/>
                <a:gd name="f448" fmla="*/ f367 f183 1"/>
                <a:gd name="f449" fmla="*/ f368 f182 1"/>
                <a:gd name="f450" fmla="*/ f369 f183 1"/>
                <a:gd name="f451" fmla="*/ f370 f183 1"/>
                <a:gd name="f452" fmla="*/ f371 f183 1"/>
                <a:gd name="f453" fmla="*/ f372 f182 1"/>
                <a:gd name="f454" fmla="*/ f373 f183 1"/>
                <a:gd name="f455" fmla="*/ f374 f182 1"/>
                <a:gd name="f456" fmla="*/ f375 f183 1"/>
                <a:gd name="f457" fmla="*/ f376 f182 1"/>
                <a:gd name="f458" fmla="*/ f377 f183 1"/>
                <a:gd name="f459" fmla="*/ f378 f182 1"/>
                <a:gd name="f460" fmla="*/ f379 f183 1"/>
                <a:gd name="f461" fmla="*/ f380 f182 1"/>
                <a:gd name="f462" fmla="*/ f381 f183 1"/>
                <a:gd name="f463" fmla="*/ f382 f182 1"/>
                <a:gd name="f464" fmla="*/ f383 f183 1"/>
                <a:gd name="f465" fmla="*/ f384 f182 1"/>
                <a:gd name="f466" fmla="*/ f385 f183 1"/>
                <a:gd name="f467" fmla="*/ f386 f182 1"/>
                <a:gd name="f468" fmla="*/ f387 f183 1"/>
                <a:gd name="f469" fmla="*/ f388 f182 1"/>
                <a:gd name="f470" fmla="*/ f389 f182 1"/>
                <a:gd name="f471" fmla="*/ f390 f182 1"/>
                <a:gd name="f472" fmla="*/ f391 f183 1"/>
                <a:gd name="f473" fmla="*/ f392 f182 1"/>
                <a:gd name="f474" fmla="*/ f393 f183 1"/>
                <a:gd name="f475" fmla="*/ f394 f182 1"/>
                <a:gd name="f476" fmla="*/ f395 f182 1"/>
                <a:gd name="f477" fmla="*/ f396 f182 1"/>
                <a:gd name="f478" fmla="*/ f397 f182 1"/>
                <a:gd name="f479" fmla="*/ f398 f183 1"/>
                <a:gd name="f480" fmla="*/ f399 f182 1"/>
                <a:gd name="f481" fmla="*/ f400 f183 1"/>
                <a:gd name="f482" fmla="*/ f401 f182 1"/>
                <a:gd name="f483" fmla="*/ f402 f183 1"/>
                <a:gd name="f484" fmla="*/ f403 f182 1"/>
                <a:gd name="f485" fmla="*/ f404 f183 1"/>
                <a:gd name="f486" fmla="*/ f405 f182 1"/>
                <a:gd name="f487" fmla="*/ f406 f183 1"/>
                <a:gd name="f488" fmla="*/ f407 f182 1"/>
                <a:gd name="f489" fmla="*/ f408 f183 1"/>
                <a:gd name="f490" fmla="*/ f409 f182 1"/>
                <a:gd name="f491" fmla="*/ f410 f183 1"/>
                <a:gd name="f492" fmla="*/ f411 f182 1"/>
                <a:gd name="f493" fmla="*/ f412 f182 1"/>
                <a:gd name="f494" fmla="*/ f413 f183 1"/>
                <a:gd name="f495" fmla="*/ f414 f183 1"/>
                <a:gd name="f496" fmla="*/ f415 f182 1"/>
                <a:gd name="f497" fmla="*/ f416 f183 1"/>
                <a:gd name="f498" fmla="*/ f417 f182 1"/>
                <a:gd name="f499" fmla="*/ f418 f183 1"/>
                <a:gd name="f500" fmla="*/ f419 f182 1"/>
                <a:gd name="f501" fmla="*/ f420 f183 1"/>
                <a:gd name="f502" fmla="*/ f421 f182 1"/>
                <a:gd name="f503" fmla="*/ f422 f183 1"/>
                <a:gd name="f504" fmla="*/ f423 f182 1"/>
                <a:gd name="f505" fmla="*/ f424 f183 1"/>
                <a:gd name="f506" fmla="*/ f425 f182 1"/>
                <a:gd name="f507" fmla="*/ f426 f183 1"/>
                <a:gd name="f508" fmla="*/ f427 f182 1"/>
                <a:gd name="f509" fmla="*/ f428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3" y="f434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37" y="f451"/>
                </a:cxn>
                <a:cxn ang="f270">
                  <a:pos x="f439" y="f452"/>
                </a:cxn>
                <a:cxn ang="f270">
                  <a:pos x="f453" y="f454"/>
                </a:cxn>
                <a:cxn ang="f270">
                  <a:pos x="f455" y="f456"/>
                </a:cxn>
                <a:cxn ang="f270">
                  <a:pos x="f457" y="f458"/>
                </a:cxn>
                <a:cxn ang="f270">
                  <a:pos x="f459" y="f460"/>
                </a:cxn>
                <a:cxn ang="f270">
                  <a:pos x="f461" y="f462"/>
                </a:cxn>
                <a:cxn ang="f270">
                  <a:pos x="f463" y="f464"/>
                </a:cxn>
                <a:cxn ang="f270">
                  <a:pos x="f465" y="f466"/>
                </a:cxn>
                <a:cxn ang="f270">
                  <a:pos x="f467" y="f468"/>
                </a:cxn>
                <a:cxn ang="f270">
                  <a:pos x="f469" y="f458"/>
                </a:cxn>
                <a:cxn ang="f270">
                  <a:pos x="f470" y="f450"/>
                </a:cxn>
                <a:cxn ang="f270">
                  <a:pos x="f471" y="f472"/>
                </a:cxn>
                <a:cxn ang="f270">
                  <a:pos x="f473" y="f474"/>
                </a:cxn>
                <a:cxn ang="f270">
                  <a:pos x="f475" y="f451"/>
                </a:cxn>
                <a:cxn ang="f270">
                  <a:pos x="f476" y="f446"/>
                </a:cxn>
                <a:cxn ang="f270">
                  <a:pos x="f477" y="f462"/>
                </a:cxn>
                <a:cxn ang="f270">
                  <a:pos x="f478" y="f479"/>
                </a:cxn>
                <a:cxn ang="f270">
                  <a:pos x="f480" y="f481"/>
                </a:cxn>
                <a:cxn ang="f270">
                  <a:pos x="f482" y="f483"/>
                </a:cxn>
                <a:cxn ang="f270">
                  <a:pos x="f484" y="f485"/>
                </a:cxn>
                <a:cxn ang="f270">
                  <a:pos x="f486" y="f487"/>
                </a:cxn>
                <a:cxn ang="f270">
                  <a:pos x="f488" y="f489"/>
                </a:cxn>
                <a:cxn ang="f270">
                  <a:pos x="f490" y="f491"/>
                </a:cxn>
                <a:cxn ang="f270">
                  <a:pos x="f492" y="f442"/>
                </a:cxn>
                <a:cxn ang="f270">
                  <a:pos x="f493" y="f494"/>
                </a:cxn>
                <a:cxn ang="f270">
                  <a:pos x="f471" y="f495"/>
                </a:cxn>
                <a:cxn ang="f270">
                  <a:pos x="f496" y="f497"/>
                </a:cxn>
                <a:cxn ang="f270">
                  <a:pos x="f498" y="f499"/>
                </a:cxn>
                <a:cxn ang="f270">
                  <a:pos x="f500" y="f501"/>
                </a:cxn>
                <a:cxn ang="f270">
                  <a:pos x="f502" y="f503"/>
                </a:cxn>
                <a:cxn ang="f270">
                  <a:pos x="f504" y="f505"/>
                </a:cxn>
                <a:cxn ang="f270">
                  <a:pos x="f506" y="f507"/>
                </a:cxn>
                <a:cxn ang="f270">
                  <a:pos x="f508" y="f509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129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0" y="f131"/>
                    <a:pt x="f145" y="f132"/>
                  </a:cubicBezTo>
                  <a:cubicBezTo>
                    <a:pt x="f86" y="f122"/>
                    <a:pt x="f88" y="f134"/>
                    <a:pt x="f153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4" y="f88"/>
                  </a:cubicBezTo>
                  <a:cubicBezTo>
                    <a:pt x="f86" y="f135"/>
                    <a:pt x="f155" y="f156"/>
                    <a:pt x="f156" y="f103"/>
                  </a:cubicBezTo>
                  <a:cubicBezTo>
                    <a:pt x="f157" y="f114"/>
                    <a:pt x="f157" y="f144"/>
                    <a:pt x="f157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8" y="f122"/>
                    <a:pt x="f121" y="f134"/>
                    <a:pt x="f121" y="f158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59" y="f103"/>
                    <a:pt x="f157" y="f118"/>
                  </a:cubicBezTo>
                  <a:cubicBezTo>
                    <a:pt x="f135" y="f135"/>
                    <a:pt x="f98" y="f154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0" y="f93"/>
                    <a:pt x="f157" y="f76"/>
                    <a:pt x="f158" y="f73"/>
                  </a:cubicBezTo>
                  <a:cubicBezTo>
                    <a:pt x="f119" y="f90"/>
                    <a:pt x="f121" y="f79"/>
                    <a:pt x="f109" y="f154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0" y="f70"/>
                    <a:pt x="f75" y="f69"/>
                  </a:cubicBezTo>
                  <a:cubicBezTo>
                    <a:pt x="f75" y="f67"/>
                    <a:pt x="f75" y="f67"/>
                    <a:pt x="f75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1"/>
                    <a:pt x="f126" y="f64"/>
                  </a:cubicBezTo>
                  <a:cubicBezTo>
                    <a:pt x="f148" y="f67"/>
                    <a:pt x="f162" y="f66"/>
                    <a:pt x="f163" y="f61"/>
                  </a:cubicBezTo>
                  <a:cubicBezTo>
                    <a:pt x="f5" y="f46"/>
                    <a:pt x="f164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5" y="f48"/>
                    <a:pt x="f73" y="f161"/>
                  </a:cubicBezTo>
                  <a:cubicBezTo>
                    <a:pt x="f74" y="f161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0" y="f68"/>
                    <a:pt x="f118" y="f43"/>
                    <a:pt x="f119" y="f33"/>
                  </a:cubicBezTo>
                  <a:cubicBezTo>
                    <a:pt x="f134" y="f165"/>
                    <a:pt x="f122" y="f166"/>
                    <a:pt x="f131" y="f166"/>
                  </a:cubicBezTo>
                  <a:cubicBezTo>
                    <a:pt x="f136" y="f166"/>
                    <a:pt x="f143" y="f165"/>
                    <a:pt x="f127" y="f31"/>
                  </a:cubicBezTo>
                  <a:cubicBezTo>
                    <a:pt x="f137" y="f27"/>
                    <a:pt x="f128" y="f167"/>
                    <a:pt x="f128" y="f110"/>
                  </a:cubicBezTo>
                  <a:cubicBezTo>
                    <a:pt x="f127" y="f168"/>
                    <a:pt x="f152" y="f169"/>
                    <a:pt x="f147" y="f168"/>
                  </a:cubicBezTo>
                  <a:cubicBezTo>
                    <a:pt x="f122" y="f102"/>
                    <a:pt x="f111" y="f100"/>
                    <a:pt x="f111" y="f170"/>
                  </a:cubicBezTo>
                  <a:cubicBezTo>
                    <a:pt x="f119" y="f17"/>
                    <a:pt x="f171" y="f31"/>
                    <a:pt x="f107" y="f166"/>
                  </a:cubicBezTo>
                  <a:cubicBezTo>
                    <a:pt x="f156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5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6"/>
                    <a:pt x="f83" y="f102"/>
                  </a:cubicBezTo>
                  <a:cubicBezTo>
                    <a:pt x="f145" y="f169"/>
                    <a:pt x="f99" y="f104"/>
                    <a:pt x="f115" y="f172"/>
                  </a:cubicBezTo>
                  <a:cubicBezTo>
                    <a:pt x="f157" y="f42"/>
                    <a:pt x="f159" y="f21"/>
                    <a:pt x="f101" y="f40"/>
                  </a:cubicBezTo>
                  <a:cubicBezTo>
                    <a:pt x="f101" y="f63"/>
                    <a:pt x="f159" y="f54"/>
                    <a:pt x="f156" y="f54"/>
                  </a:cubicBezTo>
                  <a:cubicBezTo>
                    <a:pt x="f173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0" y="f21"/>
                    <a:pt x="f85" y="f172"/>
                    <a:pt x="f82" y="f168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7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4"/>
                    <a:pt x="f117" y="f2"/>
                    <a:pt x="f129" y="f175"/>
                  </a:cubicBezTo>
                  <a:cubicBezTo>
                    <a:pt x="f129" y="f7"/>
                    <a:pt x="f18" y="f7"/>
                    <a:pt x="f176" y="f7"/>
                  </a:cubicBezTo>
                  <a:cubicBezTo>
                    <a:pt x="f176" y="f7"/>
                    <a:pt x="f97" y="f177"/>
                    <a:pt x="f97" y="f2"/>
                  </a:cubicBezTo>
                  <a:cubicBezTo>
                    <a:pt x="f176" y="f178"/>
                    <a:pt x="f18" y="f57"/>
                    <a:pt x="f133" y="f179"/>
                  </a:cubicBezTo>
                  <a:cubicBezTo>
                    <a:pt x="f16" y="f26"/>
                    <a:pt x="f10" y="f166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6" y="f165"/>
                    <a:pt x="f37" y="f110"/>
                  </a:cubicBezTo>
                  <a:cubicBezTo>
                    <a:pt x="f22" y="f102"/>
                    <a:pt x="f180" y="f172"/>
                    <a:pt x="f20" y="f23"/>
                  </a:cubicBezTo>
                  <a:cubicBezTo>
                    <a:pt x="f20" y="f23"/>
                    <a:pt x="f35" y="f28"/>
                    <a:pt x="f180" y="f39"/>
                  </a:cubicBezTo>
                  <a:cubicBezTo>
                    <a:pt x="f31" y="f52"/>
                    <a:pt x="f71" y="f39"/>
                    <a:pt x="f170" y="f105"/>
                  </a:cubicBezTo>
                  <a:cubicBezTo>
                    <a:pt x="f110" y="f41"/>
                    <a:pt x="f71" y="f19"/>
                    <a:pt x="f91" y="f172"/>
                  </a:cubicBezTo>
                  <a:cubicBezTo>
                    <a:pt x="f31" y="f169"/>
                    <a:pt x="f33" y="f102"/>
                    <a:pt x="f180" y="f100"/>
                  </a:cubicBezTo>
                  <a:cubicBezTo>
                    <a:pt x="f43" y="f33"/>
                    <a:pt x="f50" y="f176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1" name="Freeform 16">
              <a:extLst>
                <a:ext uri="{FF2B5EF4-FFF2-40B4-BE49-F238E27FC236}">
                  <a16:creationId xmlns:a16="http://schemas.microsoft.com/office/drawing/2014/main" id="{A5D8541C-CA9E-9524-0586-F0726BADAF0B}"/>
                </a:ext>
              </a:extLst>
            </p:cNvPr>
            <p:cNvSpPr/>
            <p:nvPr/>
          </p:nvSpPr>
          <p:spPr>
            <a:xfrm>
              <a:off x="6085487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3"/>
                <a:gd name="f8" fmla="val 79"/>
                <a:gd name="f9" fmla="val 96"/>
                <a:gd name="f10" fmla="val 77"/>
                <a:gd name="f11" fmla="val 76"/>
                <a:gd name="f12" fmla="val 97"/>
                <a:gd name="f13" fmla="val 74"/>
                <a:gd name="f14" fmla="val 98"/>
                <a:gd name="f15" fmla="val 60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8"/>
                <a:gd name="f24" fmla="val 124"/>
                <a:gd name="f25" fmla="val 27"/>
                <a:gd name="f26" fmla="val 126"/>
                <a:gd name="f27" fmla="val 26"/>
                <a:gd name="f28" fmla="val 131"/>
                <a:gd name="f29" fmla="val 23"/>
                <a:gd name="f30" fmla="val 132"/>
                <a:gd name="f31" fmla="val 19"/>
                <a:gd name="f32" fmla="val 15"/>
                <a:gd name="f33" fmla="val 130"/>
                <a:gd name="f34" fmla="val 12"/>
                <a:gd name="f35" fmla="val 127"/>
                <a:gd name="f36" fmla="val 13"/>
                <a:gd name="f37" fmla="val 123"/>
                <a:gd name="f38" fmla="val 14"/>
                <a:gd name="f39" fmla="val 119"/>
                <a:gd name="f40" fmla="val 17"/>
                <a:gd name="f41" fmla="val 118"/>
                <a:gd name="f42" fmla="val 22"/>
                <a:gd name="f43" fmla="val 25"/>
                <a:gd name="f44" fmla="val 117"/>
                <a:gd name="f45" fmla="val 46"/>
                <a:gd name="f46" fmla="val 110"/>
                <a:gd name="f47" fmla="val 61"/>
                <a:gd name="f48" fmla="val 102"/>
                <a:gd name="f49" fmla="val 75"/>
                <a:gd name="f50" fmla="val 94"/>
                <a:gd name="f51" fmla="val 93"/>
                <a:gd name="f52" fmla="val 92"/>
                <a:gd name="f53" fmla="val 73"/>
                <a:gd name="f54" fmla="val 71"/>
                <a:gd name="f55" fmla="val 70"/>
                <a:gd name="f56" fmla="val 54"/>
                <a:gd name="f57" fmla="val 38"/>
                <a:gd name="f58" fmla="val 99"/>
                <a:gd name="f59" fmla="val 20"/>
                <a:gd name="f60" fmla="val 18"/>
                <a:gd name="f61" fmla="val 101"/>
                <a:gd name="f62" fmla="val 8"/>
                <a:gd name="f63" fmla="val 108"/>
                <a:gd name="f64" fmla="val 5"/>
                <a:gd name="f65" fmla="val 105"/>
                <a:gd name="f66" fmla="val 2"/>
                <a:gd name="f67" fmla="val 3"/>
                <a:gd name="f68" fmla="val 6"/>
                <a:gd name="f69" fmla="val 11"/>
                <a:gd name="f70" fmla="val 91"/>
                <a:gd name="f71" fmla="val 16"/>
                <a:gd name="f72" fmla="val 95"/>
                <a:gd name="f73" fmla="val 55"/>
                <a:gd name="f74" fmla="val 89"/>
                <a:gd name="f75" fmla="val 88"/>
                <a:gd name="f76" fmla="val 87"/>
                <a:gd name="f77" fmla="val 72"/>
                <a:gd name="f78" fmla="val 86"/>
                <a:gd name="f79" fmla="val 85"/>
                <a:gd name="f80" fmla="val 56"/>
                <a:gd name="f81" fmla="val 81"/>
                <a:gd name="f82" fmla="val 42"/>
                <a:gd name="f83" fmla="val 10"/>
                <a:gd name="f84" fmla="val 7"/>
                <a:gd name="f85" fmla="val 65"/>
                <a:gd name="f86" fmla="val 62"/>
                <a:gd name="f87" fmla="val 58"/>
                <a:gd name="f88" fmla="val 21"/>
                <a:gd name="f89" fmla="val 63"/>
                <a:gd name="f90" fmla="val 24"/>
                <a:gd name="f91" fmla="val 69"/>
                <a:gd name="f92" fmla="val 32"/>
                <a:gd name="f93" fmla="val 82"/>
                <a:gd name="f94" fmla="val 83"/>
                <a:gd name="f95" fmla="val 78"/>
                <a:gd name="f96" fmla="val 66"/>
                <a:gd name="f97" fmla="val 51"/>
                <a:gd name="f98" fmla="val 43"/>
                <a:gd name="f99" fmla="val 37"/>
                <a:gd name="f100" fmla="val 34"/>
                <a:gd name="f101" fmla="val 41"/>
                <a:gd name="f102" fmla="val 36"/>
                <a:gd name="f103" fmla="val 39"/>
                <a:gd name="f104" fmla="val 30"/>
                <a:gd name="f105" fmla="val 40"/>
                <a:gd name="f106" fmla="val 52"/>
                <a:gd name="f107" fmla="val 67"/>
                <a:gd name="f108" fmla="val 57"/>
                <a:gd name="f109" fmla="val 50"/>
                <a:gd name="f110" fmla="val 68"/>
                <a:gd name="f111" fmla="val 4"/>
                <a:gd name="f112" fmla="val 90"/>
                <a:gd name="f113" fmla="val 111"/>
                <a:gd name="f114" fmla="val 112"/>
                <a:gd name="f115" fmla="val 125"/>
                <a:gd name="f116" fmla="val 129"/>
                <a:gd name="f117" fmla="val 115"/>
                <a:gd name="f118" fmla="val 103"/>
                <a:gd name="f119" fmla="val 49"/>
                <a:gd name="f120" fmla="val 133"/>
                <a:gd name="f121" fmla="val 139"/>
                <a:gd name="f122" fmla="val 144"/>
                <a:gd name="f123" fmla="val 149"/>
                <a:gd name="f124" fmla="val 150"/>
                <a:gd name="f125" fmla="val 147"/>
                <a:gd name="f126" fmla="val 141"/>
                <a:gd name="f127" fmla="val 136"/>
                <a:gd name="f128" fmla="val 151"/>
                <a:gd name="f129" fmla="val 153"/>
                <a:gd name="f130" fmla="val 159"/>
                <a:gd name="f131" fmla="val 163"/>
                <a:gd name="f132" fmla="val 168"/>
                <a:gd name="f133" fmla="val 166"/>
                <a:gd name="f134" fmla="val 164"/>
                <a:gd name="f135" fmla="val 158"/>
                <a:gd name="f136" fmla="val 104"/>
                <a:gd name="f137" fmla="val 138"/>
                <a:gd name="f138" fmla="val 154"/>
                <a:gd name="f139" fmla="val 156"/>
                <a:gd name="f140" fmla="val 160"/>
                <a:gd name="f141" fmla="val 162"/>
                <a:gd name="f142" fmla="val 167"/>
                <a:gd name="f143" fmla="val 172"/>
                <a:gd name="f144" fmla="val 175"/>
                <a:gd name="f145" fmla="val 177"/>
                <a:gd name="f146" fmla="val 174"/>
                <a:gd name="f147" fmla="val 100"/>
                <a:gd name="f148" fmla="val 170"/>
                <a:gd name="f149" fmla="val 165"/>
                <a:gd name="f150" fmla="val 161"/>
                <a:gd name="f151" fmla="val 140"/>
                <a:gd name="f152" fmla="val 107"/>
                <a:gd name="f153" fmla="val 148"/>
                <a:gd name="f154" fmla="val 152"/>
                <a:gd name="f155" fmla="val 128"/>
                <a:gd name="f156" fmla="val 157"/>
                <a:gd name="f157" fmla="val 135"/>
                <a:gd name="f158" fmla="val 142"/>
                <a:gd name="f159" fmla="val 143"/>
                <a:gd name="f160" fmla="val 155"/>
                <a:gd name="f161" fmla="val 137"/>
                <a:gd name="f162" fmla="val 145"/>
                <a:gd name="f163" fmla="val 109"/>
                <a:gd name="f164" fmla="val 120"/>
                <a:gd name="f165" fmla="val 146"/>
                <a:gd name="f166" fmla="val 134"/>
                <a:gd name="f167" fmla="val 116"/>
                <a:gd name="f168" fmla="val 179"/>
                <a:gd name="f169" fmla="val 182"/>
                <a:gd name="f170" fmla="val 64"/>
                <a:gd name="f171" fmla="val 181"/>
                <a:gd name="f172" fmla="val 176"/>
                <a:gd name="f173" fmla="val 48"/>
                <a:gd name="f174" fmla="val 47"/>
                <a:gd name="f175" fmla="val 114"/>
                <a:gd name="f176" fmla="val 80"/>
                <a:gd name="f177" fmla="+- 0 0 -90"/>
                <a:gd name="f178" fmla="*/ f3 1 178"/>
                <a:gd name="f179" fmla="*/ f4 1 183"/>
                <a:gd name="f180" fmla="val f5"/>
                <a:gd name="f181" fmla="val f6"/>
                <a:gd name="f182" fmla="val f7"/>
                <a:gd name="f183" fmla="*/ f177 f0 1"/>
                <a:gd name="f184" fmla="+- f182 0 f180"/>
                <a:gd name="f185" fmla="+- f181 0 f180"/>
                <a:gd name="f186" fmla="*/ f183 1 f2"/>
                <a:gd name="f187" fmla="*/ f185 1 178"/>
                <a:gd name="f188" fmla="*/ f184 1 183"/>
                <a:gd name="f189" fmla="*/ 31 f185 1"/>
                <a:gd name="f190" fmla="*/ 121 f184 1"/>
                <a:gd name="f191" fmla="*/ 13 f185 1"/>
                <a:gd name="f192" fmla="*/ 123 f184 1"/>
                <a:gd name="f193" fmla="*/ 75 f185 1"/>
                <a:gd name="f194" fmla="*/ 94 f184 1"/>
                <a:gd name="f195" fmla="*/ 22 f185 1"/>
                <a:gd name="f196" fmla="*/ 99 f184 1"/>
                <a:gd name="f197" fmla="*/ 3 f185 1"/>
                <a:gd name="f198" fmla="*/ 96 f184 1"/>
                <a:gd name="f199" fmla="*/ 73 f185 1"/>
                <a:gd name="f200" fmla="*/ 89 f184 1"/>
                <a:gd name="f201" fmla="*/ 27 f185 1"/>
                <a:gd name="f202" fmla="*/ 72 f184 1"/>
                <a:gd name="f203" fmla="*/ 8 f185 1"/>
                <a:gd name="f204" fmla="*/ 62 f184 1"/>
                <a:gd name="f205" fmla="*/ 32 f185 1"/>
                <a:gd name="f206" fmla="*/ 71 f184 1"/>
                <a:gd name="f207" fmla="*/ 74 f185 1"/>
                <a:gd name="f208" fmla="*/ 77 f184 1"/>
                <a:gd name="f209" fmla="*/ 36 f184 1"/>
                <a:gd name="f210" fmla="*/ 40 f185 1"/>
                <a:gd name="f211" fmla="*/ 40 f184 1"/>
                <a:gd name="f212" fmla="*/ 63 f185 1"/>
                <a:gd name="f213" fmla="*/ 31 f184 1"/>
                <a:gd name="f214" fmla="*/ 56 f185 1"/>
                <a:gd name="f215" fmla="*/ 14 f184 1"/>
                <a:gd name="f216" fmla="*/ 66 f185 1"/>
                <a:gd name="f217" fmla="*/ 29 f184 1"/>
                <a:gd name="f218" fmla="*/ 87 f185 1"/>
                <a:gd name="f219" fmla="*/ 73 f184 1"/>
                <a:gd name="f220" fmla="*/ 81 f185 1"/>
                <a:gd name="f221" fmla="*/ 4 f184 1"/>
                <a:gd name="f222" fmla="*/ 91 f185 1"/>
                <a:gd name="f223" fmla="*/ 20 f184 1"/>
                <a:gd name="f224" fmla="*/ 110 f185 1"/>
                <a:gd name="f225" fmla="*/ 30 f184 1"/>
                <a:gd name="f226" fmla="*/ 127 f185 1"/>
                <a:gd name="f227" fmla="*/ 98 f185 1"/>
                <a:gd name="f228" fmla="*/ 129 f185 1"/>
                <a:gd name="f229" fmla="*/ 42 f184 1"/>
                <a:gd name="f230" fmla="*/ 150 f185 1"/>
                <a:gd name="f231" fmla="*/ 34 f184 1"/>
                <a:gd name="f232" fmla="*/ 103 f185 1"/>
                <a:gd name="f233" fmla="*/ 144 f185 1"/>
                <a:gd name="f234" fmla="*/ 166 f185 1"/>
                <a:gd name="f235" fmla="*/ 104 f185 1"/>
                <a:gd name="f236" fmla="*/ 85 f184 1"/>
                <a:gd name="f237" fmla="*/ 154 f185 1"/>
                <a:gd name="f238" fmla="*/ 91 f184 1"/>
                <a:gd name="f239" fmla="*/ 174 f185 1"/>
                <a:gd name="f240" fmla="*/ 100 f184 1"/>
                <a:gd name="f241" fmla="*/ 106 f185 1"/>
                <a:gd name="f242" fmla="*/ 90 f184 1"/>
                <a:gd name="f243" fmla="*/ 105 f185 1"/>
                <a:gd name="f244" fmla="*/ 97 f184 1"/>
                <a:gd name="f245" fmla="*/ 164 f185 1"/>
                <a:gd name="f246" fmla="*/ 130 f184 1"/>
                <a:gd name="f247" fmla="*/ 147 f185 1"/>
                <a:gd name="f248" fmla="*/ 137 f184 1"/>
                <a:gd name="f249" fmla="*/ 96 f185 1"/>
                <a:gd name="f250" fmla="*/ 120 f185 1"/>
                <a:gd name="f251" fmla="*/ 141 f184 1"/>
                <a:gd name="f252" fmla="*/ 161 f184 1"/>
                <a:gd name="f253" fmla="*/ 116 f185 1"/>
                <a:gd name="f254" fmla="*/ 142 f184 1"/>
                <a:gd name="f255" fmla="*/ 83 f185 1"/>
                <a:gd name="f256" fmla="*/ 135 f184 1"/>
                <a:gd name="f257" fmla="*/ 64 f185 1"/>
                <a:gd name="f258" fmla="*/ 183 f184 1"/>
                <a:gd name="f259" fmla="*/ 85 f185 1"/>
                <a:gd name="f260" fmla="*/ 105 f184 1"/>
                <a:gd name="f261" fmla="*/ 58 f185 1"/>
                <a:gd name="f262" fmla="*/ 138 f184 1"/>
                <a:gd name="f263" fmla="*/ 41 f185 1"/>
                <a:gd name="f264" fmla="*/ 152 f184 1"/>
                <a:gd name="f265" fmla="*/ 78 f185 1"/>
                <a:gd name="f266" fmla="*/ 101 f184 1"/>
                <a:gd name="f267" fmla="+- f186 0 f1"/>
                <a:gd name="f268" fmla="*/ f189 1 178"/>
                <a:gd name="f269" fmla="*/ f190 1 183"/>
                <a:gd name="f270" fmla="*/ f191 1 178"/>
                <a:gd name="f271" fmla="*/ f192 1 183"/>
                <a:gd name="f272" fmla="*/ f193 1 178"/>
                <a:gd name="f273" fmla="*/ f194 1 183"/>
                <a:gd name="f274" fmla="*/ f195 1 178"/>
                <a:gd name="f275" fmla="*/ f196 1 183"/>
                <a:gd name="f276" fmla="*/ f197 1 178"/>
                <a:gd name="f277" fmla="*/ f198 1 183"/>
                <a:gd name="f278" fmla="*/ f199 1 178"/>
                <a:gd name="f279" fmla="*/ f200 1 183"/>
                <a:gd name="f280" fmla="*/ f201 1 178"/>
                <a:gd name="f281" fmla="*/ f202 1 183"/>
                <a:gd name="f282" fmla="*/ f203 1 178"/>
                <a:gd name="f283" fmla="*/ f204 1 183"/>
                <a:gd name="f284" fmla="*/ f205 1 178"/>
                <a:gd name="f285" fmla="*/ f206 1 183"/>
                <a:gd name="f286" fmla="*/ f207 1 178"/>
                <a:gd name="f287" fmla="*/ f208 1 183"/>
                <a:gd name="f288" fmla="*/ f209 1 183"/>
                <a:gd name="f289" fmla="*/ f210 1 178"/>
                <a:gd name="f290" fmla="*/ f211 1 183"/>
                <a:gd name="f291" fmla="*/ f212 1 178"/>
                <a:gd name="f292" fmla="*/ f213 1 183"/>
                <a:gd name="f293" fmla="*/ f214 1 178"/>
                <a:gd name="f294" fmla="*/ f215 1 183"/>
                <a:gd name="f295" fmla="*/ f216 1 178"/>
                <a:gd name="f296" fmla="*/ f217 1 183"/>
                <a:gd name="f297" fmla="*/ f218 1 178"/>
                <a:gd name="f298" fmla="*/ f219 1 183"/>
                <a:gd name="f299" fmla="*/ f220 1 178"/>
                <a:gd name="f300" fmla="*/ f221 1 183"/>
                <a:gd name="f301" fmla="*/ f222 1 178"/>
                <a:gd name="f302" fmla="*/ f223 1 183"/>
                <a:gd name="f303" fmla="*/ f224 1 178"/>
                <a:gd name="f304" fmla="*/ f225 1 183"/>
                <a:gd name="f305" fmla="*/ f226 1 178"/>
                <a:gd name="f306" fmla="*/ f227 1 178"/>
                <a:gd name="f307" fmla="*/ f228 1 178"/>
                <a:gd name="f308" fmla="*/ f229 1 183"/>
                <a:gd name="f309" fmla="*/ f230 1 178"/>
                <a:gd name="f310" fmla="*/ f231 1 183"/>
                <a:gd name="f311" fmla="*/ f232 1 178"/>
                <a:gd name="f312" fmla="*/ f233 1 178"/>
                <a:gd name="f313" fmla="*/ f234 1 178"/>
                <a:gd name="f314" fmla="*/ f235 1 178"/>
                <a:gd name="f315" fmla="*/ f236 1 183"/>
                <a:gd name="f316" fmla="*/ f237 1 178"/>
                <a:gd name="f317" fmla="*/ f238 1 183"/>
                <a:gd name="f318" fmla="*/ f239 1 178"/>
                <a:gd name="f319" fmla="*/ f240 1 183"/>
                <a:gd name="f320" fmla="*/ f241 1 178"/>
                <a:gd name="f321" fmla="*/ f242 1 183"/>
                <a:gd name="f322" fmla="*/ f243 1 178"/>
                <a:gd name="f323" fmla="*/ f244 1 183"/>
                <a:gd name="f324" fmla="*/ f245 1 178"/>
                <a:gd name="f325" fmla="*/ f246 1 183"/>
                <a:gd name="f326" fmla="*/ f247 1 178"/>
                <a:gd name="f327" fmla="*/ f248 1 183"/>
                <a:gd name="f328" fmla="*/ f249 1 178"/>
                <a:gd name="f329" fmla="*/ f250 1 178"/>
                <a:gd name="f330" fmla="*/ f251 1 183"/>
                <a:gd name="f331" fmla="*/ f252 1 183"/>
                <a:gd name="f332" fmla="*/ f253 1 178"/>
                <a:gd name="f333" fmla="*/ f254 1 183"/>
                <a:gd name="f334" fmla="*/ f255 1 178"/>
                <a:gd name="f335" fmla="*/ f256 1 183"/>
                <a:gd name="f336" fmla="*/ f257 1 178"/>
                <a:gd name="f337" fmla="*/ f258 1 183"/>
                <a:gd name="f338" fmla="*/ f259 1 178"/>
                <a:gd name="f339" fmla="*/ f260 1 183"/>
                <a:gd name="f340" fmla="*/ f261 1 178"/>
                <a:gd name="f341" fmla="*/ f262 1 183"/>
                <a:gd name="f342" fmla="*/ f263 1 178"/>
                <a:gd name="f343" fmla="*/ f264 1 183"/>
                <a:gd name="f344" fmla="*/ f265 1 178"/>
                <a:gd name="f345" fmla="*/ f266 1 183"/>
                <a:gd name="f346" fmla="*/ 0 1 f187"/>
                <a:gd name="f347" fmla="*/ f181 1 f187"/>
                <a:gd name="f348" fmla="*/ 0 1 f188"/>
                <a:gd name="f349" fmla="*/ f182 1 f188"/>
                <a:gd name="f350" fmla="*/ f268 1 f187"/>
                <a:gd name="f351" fmla="*/ f269 1 f188"/>
                <a:gd name="f352" fmla="*/ f270 1 f187"/>
                <a:gd name="f353" fmla="*/ f271 1 f188"/>
                <a:gd name="f354" fmla="*/ f272 1 f187"/>
                <a:gd name="f355" fmla="*/ f273 1 f188"/>
                <a:gd name="f356" fmla="*/ f274 1 f187"/>
                <a:gd name="f357" fmla="*/ f275 1 f188"/>
                <a:gd name="f358" fmla="*/ f276 1 f187"/>
                <a:gd name="f359" fmla="*/ f277 1 f188"/>
                <a:gd name="f360" fmla="*/ f278 1 f187"/>
                <a:gd name="f361" fmla="*/ f279 1 f188"/>
                <a:gd name="f362" fmla="*/ f280 1 f187"/>
                <a:gd name="f363" fmla="*/ f281 1 f188"/>
                <a:gd name="f364" fmla="*/ f282 1 f187"/>
                <a:gd name="f365" fmla="*/ f283 1 f188"/>
                <a:gd name="f366" fmla="*/ f284 1 f187"/>
                <a:gd name="f367" fmla="*/ f285 1 f188"/>
                <a:gd name="f368" fmla="*/ f286 1 f187"/>
                <a:gd name="f369" fmla="*/ f287 1 f188"/>
                <a:gd name="f370" fmla="*/ f288 1 f188"/>
                <a:gd name="f371" fmla="*/ f289 1 f187"/>
                <a:gd name="f372" fmla="*/ f290 1 f188"/>
                <a:gd name="f373" fmla="*/ f291 1 f187"/>
                <a:gd name="f374" fmla="*/ f292 1 f188"/>
                <a:gd name="f375" fmla="*/ f293 1 f187"/>
                <a:gd name="f376" fmla="*/ f294 1 f188"/>
                <a:gd name="f377" fmla="*/ f295 1 f187"/>
                <a:gd name="f378" fmla="*/ f296 1 f188"/>
                <a:gd name="f379" fmla="*/ f297 1 f187"/>
                <a:gd name="f380" fmla="*/ f298 1 f188"/>
                <a:gd name="f381" fmla="*/ f299 1 f187"/>
                <a:gd name="f382" fmla="*/ f300 1 f188"/>
                <a:gd name="f383" fmla="*/ f301 1 f187"/>
                <a:gd name="f384" fmla="*/ f302 1 f188"/>
                <a:gd name="f385" fmla="*/ f303 1 f187"/>
                <a:gd name="f386" fmla="*/ f304 1 f188"/>
                <a:gd name="f387" fmla="*/ f305 1 f187"/>
                <a:gd name="f388" fmla="*/ f306 1 f187"/>
                <a:gd name="f389" fmla="*/ f307 1 f187"/>
                <a:gd name="f390" fmla="*/ f308 1 f188"/>
                <a:gd name="f391" fmla="*/ f309 1 f187"/>
                <a:gd name="f392" fmla="*/ f310 1 f188"/>
                <a:gd name="f393" fmla="*/ f311 1 f187"/>
                <a:gd name="f394" fmla="*/ f312 1 f187"/>
                <a:gd name="f395" fmla="*/ f313 1 f187"/>
                <a:gd name="f396" fmla="*/ f314 1 f187"/>
                <a:gd name="f397" fmla="*/ f315 1 f188"/>
                <a:gd name="f398" fmla="*/ f316 1 f187"/>
                <a:gd name="f399" fmla="*/ f317 1 f188"/>
                <a:gd name="f400" fmla="*/ f318 1 f187"/>
                <a:gd name="f401" fmla="*/ f319 1 f188"/>
                <a:gd name="f402" fmla="*/ f320 1 f187"/>
                <a:gd name="f403" fmla="*/ f321 1 f188"/>
                <a:gd name="f404" fmla="*/ f322 1 f187"/>
                <a:gd name="f405" fmla="*/ f323 1 f188"/>
                <a:gd name="f406" fmla="*/ f324 1 f187"/>
                <a:gd name="f407" fmla="*/ f325 1 f188"/>
                <a:gd name="f408" fmla="*/ f326 1 f187"/>
                <a:gd name="f409" fmla="*/ f327 1 f188"/>
                <a:gd name="f410" fmla="*/ f328 1 f187"/>
                <a:gd name="f411" fmla="*/ f329 1 f187"/>
                <a:gd name="f412" fmla="*/ f330 1 f188"/>
                <a:gd name="f413" fmla="*/ f331 1 f188"/>
                <a:gd name="f414" fmla="*/ f332 1 f187"/>
                <a:gd name="f415" fmla="*/ f333 1 f188"/>
                <a:gd name="f416" fmla="*/ f334 1 f187"/>
                <a:gd name="f417" fmla="*/ f335 1 f188"/>
                <a:gd name="f418" fmla="*/ f336 1 f187"/>
                <a:gd name="f419" fmla="*/ f337 1 f188"/>
                <a:gd name="f420" fmla="*/ f338 1 f187"/>
                <a:gd name="f421" fmla="*/ f339 1 f188"/>
                <a:gd name="f422" fmla="*/ f340 1 f187"/>
                <a:gd name="f423" fmla="*/ f341 1 f188"/>
                <a:gd name="f424" fmla="*/ f342 1 f187"/>
                <a:gd name="f425" fmla="*/ f343 1 f188"/>
                <a:gd name="f426" fmla="*/ f344 1 f187"/>
                <a:gd name="f427" fmla="*/ f345 1 f188"/>
                <a:gd name="f428" fmla="*/ f346 f178 1"/>
                <a:gd name="f429" fmla="*/ f347 f178 1"/>
                <a:gd name="f430" fmla="*/ f349 f179 1"/>
                <a:gd name="f431" fmla="*/ f348 f179 1"/>
                <a:gd name="f432" fmla="*/ f350 f178 1"/>
                <a:gd name="f433" fmla="*/ f351 f179 1"/>
                <a:gd name="f434" fmla="*/ f352 f178 1"/>
                <a:gd name="f435" fmla="*/ f353 f179 1"/>
                <a:gd name="f436" fmla="*/ f354 f178 1"/>
                <a:gd name="f437" fmla="*/ f355 f179 1"/>
                <a:gd name="f438" fmla="*/ f356 f178 1"/>
                <a:gd name="f439" fmla="*/ f357 f179 1"/>
                <a:gd name="f440" fmla="*/ f358 f178 1"/>
                <a:gd name="f441" fmla="*/ f359 f179 1"/>
                <a:gd name="f442" fmla="*/ f360 f178 1"/>
                <a:gd name="f443" fmla="*/ f361 f179 1"/>
                <a:gd name="f444" fmla="*/ f362 f178 1"/>
                <a:gd name="f445" fmla="*/ f363 f179 1"/>
                <a:gd name="f446" fmla="*/ f364 f178 1"/>
                <a:gd name="f447" fmla="*/ f365 f179 1"/>
                <a:gd name="f448" fmla="*/ f366 f178 1"/>
                <a:gd name="f449" fmla="*/ f367 f179 1"/>
                <a:gd name="f450" fmla="*/ f368 f178 1"/>
                <a:gd name="f451" fmla="*/ f369 f179 1"/>
                <a:gd name="f452" fmla="*/ f370 f179 1"/>
                <a:gd name="f453" fmla="*/ f371 f178 1"/>
                <a:gd name="f454" fmla="*/ f372 f179 1"/>
                <a:gd name="f455" fmla="*/ f373 f178 1"/>
                <a:gd name="f456" fmla="*/ f374 f179 1"/>
                <a:gd name="f457" fmla="*/ f375 f178 1"/>
                <a:gd name="f458" fmla="*/ f376 f179 1"/>
                <a:gd name="f459" fmla="*/ f377 f178 1"/>
                <a:gd name="f460" fmla="*/ f378 f179 1"/>
                <a:gd name="f461" fmla="*/ f379 f178 1"/>
                <a:gd name="f462" fmla="*/ f380 f179 1"/>
                <a:gd name="f463" fmla="*/ f381 f178 1"/>
                <a:gd name="f464" fmla="*/ f382 f179 1"/>
                <a:gd name="f465" fmla="*/ f383 f178 1"/>
                <a:gd name="f466" fmla="*/ f384 f179 1"/>
                <a:gd name="f467" fmla="*/ f385 f178 1"/>
                <a:gd name="f468" fmla="*/ f386 f179 1"/>
                <a:gd name="f469" fmla="*/ f387 f178 1"/>
                <a:gd name="f470" fmla="*/ f388 f178 1"/>
                <a:gd name="f471" fmla="*/ f389 f178 1"/>
                <a:gd name="f472" fmla="*/ f390 f179 1"/>
                <a:gd name="f473" fmla="*/ f391 f178 1"/>
                <a:gd name="f474" fmla="*/ f392 f179 1"/>
                <a:gd name="f475" fmla="*/ f393 f178 1"/>
                <a:gd name="f476" fmla="*/ f394 f178 1"/>
                <a:gd name="f477" fmla="*/ f395 f178 1"/>
                <a:gd name="f478" fmla="*/ f396 f178 1"/>
                <a:gd name="f479" fmla="*/ f397 f179 1"/>
                <a:gd name="f480" fmla="*/ f398 f178 1"/>
                <a:gd name="f481" fmla="*/ f399 f179 1"/>
                <a:gd name="f482" fmla="*/ f400 f178 1"/>
                <a:gd name="f483" fmla="*/ f401 f179 1"/>
                <a:gd name="f484" fmla="*/ f402 f178 1"/>
                <a:gd name="f485" fmla="*/ f403 f179 1"/>
                <a:gd name="f486" fmla="*/ f404 f178 1"/>
                <a:gd name="f487" fmla="*/ f405 f179 1"/>
                <a:gd name="f488" fmla="*/ f406 f178 1"/>
                <a:gd name="f489" fmla="*/ f407 f179 1"/>
                <a:gd name="f490" fmla="*/ f408 f178 1"/>
                <a:gd name="f491" fmla="*/ f409 f179 1"/>
                <a:gd name="f492" fmla="*/ f410 f178 1"/>
                <a:gd name="f493" fmla="*/ f411 f178 1"/>
                <a:gd name="f494" fmla="*/ f412 f179 1"/>
                <a:gd name="f495" fmla="*/ f413 f179 1"/>
                <a:gd name="f496" fmla="*/ f414 f178 1"/>
                <a:gd name="f497" fmla="*/ f415 f179 1"/>
                <a:gd name="f498" fmla="*/ f416 f178 1"/>
                <a:gd name="f499" fmla="*/ f417 f179 1"/>
                <a:gd name="f500" fmla="*/ f418 f178 1"/>
                <a:gd name="f501" fmla="*/ f419 f179 1"/>
                <a:gd name="f502" fmla="*/ f420 f178 1"/>
                <a:gd name="f503" fmla="*/ f421 f179 1"/>
                <a:gd name="f504" fmla="*/ f422 f178 1"/>
                <a:gd name="f505" fmla="*/ f423 f179 1"/>
                <a:gd name="f506" fmla="*/ f424 f178 1"/>
                <a:gd name="f507" fmla="*/ f425 f179 1"/>
                <a:gd name="f508" fmla="*/ f426 f178 1"/>
                <a:gd name="f509" fmla="*/ f427 f17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7">
                  <a:pos x="f432" y="f433"/>
                </a:cxn>
                <a:cxn ang="f267">
                  <a:pos x="f434" y="f435"/>
                </a:cxn>
                <a:cxn ang="f267">
                  <a:pos x="f436" y="f437"/>
                </a:cxn>
                <a:cxn ang="f267">
                  <a:pos x="f438" y="f439"/>
                </a:cxn>
                <a:cxn ang="f267">
                  <a:pos x="f440" y="f441"/>
                </a:cxn>
                <a:cxn ang="f267">
                  <a:pos x="f442" y="f443"/>
                </a:cxn>
                <a:cxn ang="f267">
                  <a:pos x="f444" y="f445"/>
                </a:cxn>
                <a:cxn ang="f267">
                  <a:pos x="f446" y="f447"/>
                </a:cxn>
                <a:cxn ang="f267">
                  <a:pos x="f448" y="f449"/>
                </a:cxn>
                <a:cxn ang="f267">
                  <a:pos x="f450" y="f451"/>
                </a:cxn>
                <a:cxn ang="f267">
                  <a:pos x="f438" y="f452"/>
                </a:cxn>
                <a:cxn ang="f267">
                  <a:pos x="f453" y="f454"/>
                </a:cxn>
                <a:cxn ang="f267">
                  <a:pos x="f455" y="f456"/>
                </a:cxn>
                <a:cxn ang="f267">
                  <a:pos x="f457" y="f458"/>
                </a:cxn>
                <a:cxn ang="f267">
                  <a:pos x="f459" y="f460"/>
                </a:cxn>
                <a:cxn ang="f267">
                  <a:pos x="f461" y="f462"/>
                </a:cxn>
                <a:cxn ang="f267">
                  <a:pos x="f463" y="f464"/>
                </a:cxn>
                <a:cxn ang="f267">
                  <a:pos x="f465" y="f466"/>
                </a:cxn>
                <a:cxn ang="f267">
                  <a:pos x="f467" y="f468"/>
                </a:cxn>
                <a:cxn ang="f267">
                  <a:pos x="f469" y="f458"/>
                </a:cxn>
                <a:cxn ang="f267">
                  <a:pos x="f470" y="f449"/>
                </a:cxn>
                <a:cxn ang="f267">
                  <a:pos x="f471" y="f472"/>
                </a:cxn>
                <a:cxn ang="f267">
                  <a:pos x="f473" y="f474"/>
                </a:cxn>
                <a:cxn ang="f267">
                  <a:pos x="f475" y="f451"/>
                </a:cxn>
                <a:cxn ang="f267">
                  <a:pos x="f476" y="f445"/>
                </a:cxn>
                <a:cxn ang="f267">
                  <a:pos x="f477" y="f462"/>
                </a:cxn>
                <a:cxn ang="f267">
                  <a:pos x="f478" y="f479"/>
                </a:cxn>
                <a:cxn ang="f267">
                  <a:pos x="f480" y="f481"/>
                </a:cxn>
                <a:cxn ang="f267">
                  <a:pos x="f482" y="f483"/>
                </a:cxn>
                <a:cxn ang="f267">
                  <a:pos x="f484" y="f485"/>
                </a:cxn>
                <a:cxn ang="f267">
                  <a:pos x="f486" y="f487"/>
                </a:cxn>
                <a:cxn ang="f267">
                  <a:pos x="f488" y="f489"/>
                </a:cxn>
                <a:cxn ang="f267">
                  <a:pos x="f490" y="f491"/>
                </a:cxn>
                <a:cxn ang="f267">
                  <a:pos x="f492" y="f441"/>
                </a:cxn>
                <a:cxn ang="f267">
                  <a:pos x="f493" y="f494"/>
                </a:cxn>
                <a:cxn ang="f267">
                  <a:pos x="f471" y="f495"/>
                </a:cxn>
                <a:cxn ang="f267">
                  <a:pos x="f496" y="f497"/>
                </a:cxn>
                <a:cxn ang="f267">
                  <a:pos x="f498" y="f499"/>
                </a:cxn>
                <a:cxn ang="f267">
                  <a:pos x="f500" y="f501"/>
                </a:cxn>
                <a:cxn ang="f267">
                  <a:pos x="f502" y="f503"/>
                </a:cxn>
                <a:cxn ang="f267">
                  <a:pos x="f504" y="f505"/>
                </a:cxn>
                <a:cxn ang="f267">
                  <a:pos x="f506" y="f507"/>
                </a:cxn>
                <a:cxn ang="f267">
                  <a:pos x="f508" y="f509"/>
                </a:cxn>
              </a:cxnLst>
              <a:rect l="f428" t="f431" r="f429" b="f430"/>
              <a:pathLst>
                <a:path w="178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21" y="f39"/>
                    <a:pt x="f19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49" y="f51"/>
                    <a:pt x="f49" y="f51"/>
                    <a:pt x="f49" y="f52"/>
                  </a:cubicBezTo>
                  <a:cubicBezTo>
                    <a:pt x="f53" y="f52"/>
                    <a:pt x="f54" y="f52"/>
                    <a:pt x="f55" y="f52"/>
                  </a:cubicBezTo>
                  <a:cubicBezTo>
                    <a:pt x="f56" y="f50"/>
                    <a:pt x="f57" y="f9"/>
                    <a:pt x="f42" y="f58"/>
                  </a:cubicBezTo>
                  <a:cubicBezTo>
                    <a:pt x="f59" y="f58"/>
                    <a:pt x="f60" y="f61"/>
                    <a:pt x="f40" y="f48"/>
                  </a:cubicBezTo>
                  <a:cubicBezTo>
                    <a:pt x="f38" y="f16"/>
                    <a:pt x="f62" y="f63"/>
                    <a:pt x="f64" y="f65"/>
                  </a:cubicBezTo>
                  <a:cubicBezTo>
                    <a:pt x="f66" y="f48"/>
                    <a:pt x="f5" y="f58"/>
                    <a:pt x="f67" y="f9"/>
                  </a:cubicBezTo>
                  <a:cubicBezTo>
                    <a:pt x="f68" y="f52"/>
                    <a:pt x="f69" y="f70"/>
                    <a:pt x="f32" y="f50"/>
                  </a:cubicBezTo>
                  <a:cubicBezTo>
                    <a:pt x="f71" y="f72"/>
                    <a:pt x="f31" y="f9"/>
                    <a:pt x="f59" y="f9"/>
                  </a:cubicBezTo>
                  <a:cubicBezTo>
                    <a:pt x="f57" y="f50"/>
                    <a:pt x="f73" y="f70"/>
                    <a:pt x="f53" y="f74"/>
                  </a:cubicBezTo>
                  <a:cubicBezTo>
                    <a:pt x="f13" y="f74"/>
                    <a:pt x="f13" y="f75"/>
                    <a:pt x="f11" y="f76"/>
                  </a:cubicBezTo>
                  <a:cubicBezTo>
                    <a:pt x="f53" y="f76"/>
                    <a:pt x="f77" y="f78"/>
                    <a:pt x="f55" y="f79"/>
                  </a:cubicBezTo>
                  <a:cubicBezTo>
                    <a:pt x="f80" y="f81"/>
                    <a:pt x="f82" y="f10"/>
                    <a:pt x="f25" y="f77"/>
                  </a:cubicBezTo>
                  <a:cubicBezTo>
                    <a:pt x="f43" y="f77"/>
                    <a:pt x="f42" y="f53"/>
                    <a:pt x="f31" y="f13"/>
                  </a:cubicBezTo>
                  <a:cubicBezTo>
                    <a:pt x="f32" y="f49"/>
                    <a:pt x="f83" y="f10"/>
                    <a:pt x="f84" y="f77"/>
                  </a:cubicBezTo>
                  <a:cubicBezTo>
                    <a:pt x="f68" y="f55"/>
                    <a:pt x="f68" y="f85"/>
                    <a:pt x="f62" y="f86"/>
                  </a:cubicBezTo>
                  <a:cubicBezTo>
                    <a:pt x="f69" y="f87"/>
                    <a:pt x="f71" y="f87"/>
                    <a:pt x="f88" y="f15"/>
                  </a:cubicBezTo>
                  <a:cubicBezTo>
                    <a:pt x="f42" y="f47"/>
                    <a:pt x="f29" y="f86"/>
                    <a:pt x="f29" y="f89"/>
                  </a:cubicBezTo>
                  <a:cubicBezTo>
                    <a:pt x="f90" y="f91"/>
                    <a:pt x="f23" y="f55"/>
                    <a:pt x="f92" y="f54"/>
                  </a:cubicBezTo>
                  <a:cubicBezTo>
                    <a:pt x="f17" y="f49"/>
                    <a:pt x="f87" y="f8"/>
                    <a:pt x="f54" y="f93"/>
                  </a:cubicBezTo>
                  <a:cubicBezTo>
                    <a:pt x="f53" y="f94"/>
                    <a:pt x="f49" y="f93"/>
                    <a:pt x="f10" y="f93"/>
                  </a:cubicBezTo>
                  <a:cubicBezTo>
                    <a:pt x="f11" y="f81"/>
                    <a:pt x="f11" y="f95"/>
                    <a:pt x="f13" y="f10"/>
                  </a:cubicBezTo>
                  <a:cubicBezTo>
                    <a:pt x="f86" y="f96"/>
                    <a:pt x="f97" y="f56"/>
                    <a:pt x="f57" y="f98"/>
                  </a:cubicBezTo>
                  <a:cubicBezTo>
                    <a:pt x="f99" y="f82"/>
                    <a:pt x="f100" y="f82"/>
                    <a:pt x="f92" y="f82"/>
                  </a:cubicBezTo>
                  <a:cubicBezTo>
                    <a:pt x="f27" y="f82"/>
                    <a:pt x="f42" y="f101"/>
                    <a:pt x="f42" y="f102"/>
                  </a:cubicBezTo>
                  <a:cubicBezTo>
                    <a:pt x="f42" y="f92"/>
                    <a:pt x="f25" y="f25"/>
                    <a:pt x="f92" y="f25"/>
                  </a:cubicBezTo>
                  <a:cubicBezTo>
                    <a:pt x="f99" y="f25"/>
                    <a:pt x="f103" y="f104"/>
                    <a:pt x="f103" y="f102"/>
                  </a:cubicBezTo>
                  <a:cubicBezTo>
                    <a:pt x="f103" y="f99"/>
                    <a:pt x="f103" y="f103"/>
                    <a:pt x="f105" y="f105"/>
                  </a:cubicBezTo>
                  <a:cubicBezTo>
                    <a:pt x="f56" y="f106"/>
                    <a:pt x="f107" y="f85"/>
                    <a:pt x="f93" y="f95"/>
                  </a:cubicBezTo>
                  <a:cubicBezTo>
                    <a:pt x="f81" y="f11"/>
                    <a:pt x="f81" y="f49"/>
                    <a:pt x="f81" y="f13"/>
                  </a:cubicBezTo>
                  <a:cubicBezTo>
                    <a:pt x="f49" y="f15"/>
                    <a:pt x="f91" y="f17"/>
                    <a:pt x="f89" y="f19"/>
                  </a:cubicBezTo>
                  <a:cubicBezTo>
                    <a:pt x="f47" y="f23"/>
                    <a:pt x="f15" y="f25"/>
                    <a:pt x="f108" y="f27"/>
                  </a:cubicBezTo>
                  <a:cubicBezTo>
                    <a:pt x="f56" y="f27"/>
                    <a:pt x="f109" y="f42"/>
                    <a:pt x="f97" y="f88"/>
                  </a:cubicBezTo>
                  <a:cubicBezTo>
                    <a:pt x="f97" y="f60"/>
                    <a:pt x="f56" y="f32"/>
                    <a:pt x="f80" y="f38"/>
                  </a:cubicBezTo>
                  <a:cubicBezTo>
                    <a:pt x="f15" y="f34"/>
                    <a:pt x="f85" y="f34"/>
                    <a:pt x="f107" y="f71"/>
                  </a:cubicBezTo>
                  <a:cubicBezTo>
                    <a:pt x="f110" y="f60"/>
                    <a:pt x="f107" y="f88"/>
                    <a:pt x="f107" y="f90"/>
                  </a:cubicBezTo>
                  <a:cubicBezTo>
                    <a:pt x="f107" y="f43"/>
                    <a:pt x="f85" y="f25"/>
                    <a:pt x="f96" y="f21"/>
                  </a:cubicBezTo>
                  <a:cubicBezTo>
                    <a:pt x="f77" y="f98"/>
                    <a:pt x="f95" y="f87"/>
                    <a:pt x="f79" y="f53"/>
                  </a:cubicBezTo>
                  <a:cubicBezTo>
                    <a:pt x="f79" y="f53"/>
                    <a:pt x="f79" y="f53"/>
                    <a:pt x="f78" y="f53"/>
                  </a:cubicBezTo>
                  <a:cubicBezTo>
                    <a:pt x="f78" y="f53"/>
                    <a:pt x="f76" y="f53"/>
                    <a:pt x="f76" y="f53"/>
                  </a:cubicBezTo>
                  <a:cubicBezTo>
                    <a:pt x="f76" y="f80"/>
                    <a:pt x="f76" y="f103"/>
                    <a:pt x="f76" y="f42"/>
                  </a:cubicBezTo>
                  <a:cubicBezTo>
                    <a:pt x="f76" y="f59"/>
                    <a:pt x="f79" y="f60"/>
                    <a:pt x="f94" y="f71"/>
                  </a:cubicBezTo>
                  <a:cubicBezTo>
                    <a:pt x="f95" y="f36"/>
                    <a:pt x="f95" y="f62"/>
                    <a:pt x="f81" y="f111"/>
                  </a:cubicBezTo>
                  <a:cubicBezTo>
                    <a:pt x="f79" y="f5"/>
                    <a:pt x="f112" y="f5"/>
                    <a:pt x="f72" y="f111"/>
                  </a:cubicBezTo>
                  <a:cubicBezTo>
                    <a:pt x="f14" y="f84"/>
                    <a:pt x="f14" y="f34"/>
                    <a:pt x="f50" y="f71"/>
                  </a:cubicBezTo>
                  <a:cubicBezTo>
                    <a:pt x="f51" y="f40"/>
                    <a:pt x="f70" y="f60"/>
                    <a:pt x="f70" y="f59"/>
                  </a:cubicBezTo>
                  <a:cubicBezTo>
                    <a:pt x="f70" y="f57"/>
                    <a:pt x="f70" y="f80"/>
                    <a:pt x="f52" y="f13"/>
                  </a:cubicBezTo>
                  <a:cubicBezTo>
                    <a:pt x="f51" y="f77"/>
                    <a:pt x="f51" y="f54"/>
                    <a:pt x="f50" y="f55"/>
                  </a:cubicBezTo>
                  <a:cubicBezTo>
                    <a:pt x="f58" y="f108"/>
                    <a:pt x="f65" y="f98"/>
                    <a:pt x="f46" y="f104"/>
                  </a:cubicBezTo>
                  <a:cubicBezTo>
                    <a:pt x="f113" y="f25"/>
                    <a:pt x="f114" y="f43"/>
                    <a:pt x="f46" y="f29"/>
                  </a:cubicBezTo>
                  <a:cubicBezTo>
                    <a:pt x="f16" y="f60"/>
                    <a:pt x="f63" y="f36"/>
                    <a:pt x="f18" y="f69"/>
                  </a:cubicBezTo>
                  <a:cubicBezTo>
                    <a:pt x="f41" y="f62"/>
                    <a:pt x="f115" y="f83"/>
                    <a:pt x="f35" y="f38"/>
                  </a:cubicBezTo>
                  <a:cubicBezTo>
                    <a:pt x="f116" y="f31"/>
                    <a:pt x="f35" y="f90"/>
                    <a:pt x="f20" y="f43"/>
                  </a:cubicBezTo>
                  <a:cubicBezTo>
                    <a:pt x="f44" y="f27"/>
                    <a:pt x="f117" y="f21"/>
                    <a:pt x="f18" y="f92"/>
                  </a:cubicBezTo>
                  <a:cubicBezTo>
                    <a:pt x="f63" y="f17"/>
                    <a:pt x="f118" y="f87"/>
                    <a:pt x="f14" y="f54"/>
                  </a:cubicBezTo>
                  <a:cubicBezTo>
                    <a:pt x="f14" y="f53"/>
                    <a:pt x="f12" y="f49"/>
                    <a:pt x="f14" y="f10"/>
                  </a:cubicBezTo>
                  <a:cubicBezTo>
                    <a:pt x="f48" y="f53"/>
                    <a:pt x="f16" y="f110"/>
                    <a:pt x="f113" y="f89"/>
                  </a:cubicBezTo>
                  <a:cubicBezTo>
                    <a:pt x="f44" y="f80"/>
                    <a:pt x="f37" y="f119"/>
                    <a:pt x="f116" y="f82"/>
                  </a:cubicBezTo>
                  <a:cubicBezTo>
                    <a:pt x="f33" y="f105"/>
                    <a:pt x="f28" y="f57"/>
                    <a:pt x="f28" y="f102"/>
                  </a:cubicBezTo>
                  <a:cubicBezTo>
                    <a:pt x="f33" y="f19"/>
                    <a:pt x="f120" y="f25"/>
                    <a:pt x="f121" y="f25"/>
                  </a:cubicBezTo>
                  <a:cubicBezTo>
                    <a:pt x="f122" y="f27"/>
                    <a:pt x="f123" y="f21"/>
                    <a:pt x="f124" y="f100"/>
                  </a:cubicBezTo>
                  <a:cubicBezTo>
                    <a:pt x="f124" y="f57"/>
                    <a:pt x="f125" y="f101"/>
                    <a:pt x="f126" y="f101"/>
                  </a:cubicBezTo>
                  <a:cubicBezTo>
                    <a:pt x="f127" y="f105"/>
                    <a:pt x="f120" y="f82"/>
                    <a:pt x="f28" y="f17"/>
                  </a:cubicBezTo>
                  <a:cubicBezTo>
                    <a:pt x="f20" y="f80"/>
                    <a:pt x="f114" y="f107"/>
                    <a:pt x="f118" y="f10"/>
                  </a:cubicBezTo>
                  <a:cubicBezTo>
                    <a:pt x="f48" y="f8"/>
                    <a:pt x="f48" y="f81"/>
                    <a:pt x="f61" y="f93"/>
                  </a:cubicBezTo>
                  <a:cubicBezTo>
                    <a:pt x="f118" y="f93"/>
                    <a:pt x="f65" y="f94"/>
                    <a:pt x="f16" y="f93"/>
                  </a:cubicBezTo>
                  <a:cubicBezTo>
                    <a:pt x="f39" y="f8"/>
                    <a:pt x="f28" y="f49"/>
                    <a:pt x="f122" y="f77"/>
                  </a:cubicBezTo>
                  <a:cubicBezTo>
                    <a:pt x="f125" y="f54"/>
                    <a:pt x="f124" y="f55"/>
                    <a:pt x="f128" y="f107"/>
                  </a:cubicBezTo>
                  <a:cubicBezTo>
                    <a:pt x="f129" y="f86"/>
                    <a:pt x="f130" y="f15"/>
                    <a:pt x="f131" y="f89"/>
                  </a:cubicBezTo>
                  <a:cubicBezTo>
                    <a:pt x="f132" y="f85"/>
                    <a:pt x="f132" y="f91"/>
                    <a:pt x="f133" y="f53"/>
                  </a:cubicBezTo>
                  <a:cubicBezTo>
                    <a:pt x="f134" y="f10"/>
                    <a:pt x="f135" y="f95"/>
                    <a:pt x="f129" y="f11"/>
                  </a:cubicBezTo>
                  <a:cubicBezTo>
                    <a:pt x="f128" y="f49"/>
                    <a:pt x="f123" y="f53"/>
                    <a:pt x="f125" y="f13"/>
                  </a:cubicBezTo>
                  <a:cubicBezTo>
                    <a:pt x="f120" y="f10"/>
                    <a:pt x="f41" y="f81"/>
                    <a:pt x="f136" y="f79"/>
                  </a:cubicBezTo>
                  <a:cubicBezTo>
                    <a:pt x="f136" y="f78"/>
                    <a:pt x="f136" y="f78"/>
                    <a:pt x="f136" y="f76"/>
                  </a:cubicBezTo>
                  <a:cubicBezTo>
                    <a:pt x="f65" y="f76"/>
                    <a:pt x="f65" y="f75"/>
                    <a:pt x="f16" y="f75"/>
                  </a:cubicBezTo>
                  <a:cubicBezTo>
                    <a:pt x="f22" y="f74"/>
                    <a:pt x="f137" y="f70"/>
                    <a:pt x="f138" y="f70"/>
                  </a:cubicBezTo>
                  <a:cubicBezTo>
                    <a:pt x="f139" y="f52"/>
                    <a:pt x="f140" y="f112"/>
                    <a:pt x="f141" y="f74"/>
                  </a:cubicBezTo>
                  <a:cubicBezTo>
                    <a:pt x="f142" y="f78"/>
                    <a:pt x="f143" y="f76"/>
                    <a:pt x="f144" y="f70"/>
                  </a:cubicBezTo>
                  <a:cubicBezTo>
                    <a:pt x="f6" y="f50"/>
                    <a:pt x="f145" y="f14"/>
                    <a:pt x="f146" y="f147"/>
                  </a:cubicBezTo>
                  <a:cubicBezTo>
                    <a:pt x="f148" y="f118"/>
                    <a:pt x="f149" y="f48"/>
                    <a:pt x="f150" y="f14"/>
                  </a:cubicBezTo>
                  <a:cubicBezTo>
                    <a:pt x="f140" y="f9"/>
                    <a:pt x="f135" y="f72"/>
                    <a:pt x="f139" y="f72"/>
                  </a:cubicBezTo>
                  <a:cubicBezTo>
                    <a:pt x="f151" y="f51"/>
                    <a:pt x="f37" y="f52"/>
                    <a:pt x="f16" y="f112"/>
                  </a:cubicBezTo>
                  <a:cubicBezTo>
                    <a:pt x="f136" y="f112"/>
                    <a:pt x="f118" y="f70"/>
                    <a:pt x="f61" y="f70"/>
                  </a:cubicBezTo>
                  <a:cubicBezTo>
                    <a:pt x="f61" y="f52"/>
                    <a:pt x="f147" y="f51"/>
                    <a:pt x="f147" y="f50"/>
                  </a:cubicBezTo>
                  <a:cubicBezTo>
                    <a:pt x="f61" y="f72"/>
                    <a:pt x="f118" y="f72"/>
                    <a:pt x="f65" y="f12"/>
                  </a:cubicBezTo>
                  <a:cubicBezTo>
                    <a:pt x="f39" y="f152"/>
                    <a:pt x="f30" y="f44"/>
                    <a:pt x="f125" y="f35"/>
                  </a:cubicBezTo>
                  <a:cubicBezTo>
                    <a:pt x="f153" y="f116"/>
                    <a:pt x="f154" y="f155"/>
                    <a:pt x="f138" y="f155"/>
                  </a:cubicBezTo>
                  <a:cubicBezTo>
                    <a:pt x="f156" y="f155"/>
                    <a:pt x="f150" y="f116"/>
                    <a:pt x="f134" y="f33"/>
                  </a:cubicBezTo>
                  <a:cubicBezTo>
                    <a:pt x="f149" y="f28"/>
                    <a:pt x="f133" y="f157"/>
                    <a:pt x="f149" y="f137"/>
                  </a:cubicBezTo>
                  <a:cubicBezTo>
                    <a:pt x="f134" y="f158"/>
                    <a:pt x="f130" y="f159"/>
                    <a:pt x="f160" y="f158"/>
                  </a:cubicBezTo>
                  <a:cubicBezTo>
                    <a:pt x="f154" y="f126"/>
                    <a:pt x="f153" y="f121"/>
                    <a:pt x="f125" y="f161"/>
                  </a:cubicBezTo>
                  <a:cubicBezTo>
                    <a:pt x="f125" y="f30"/>
                    <a:pt x="f162" y="f33"/>
                    <a:pt x="f158" y="f155"/>
                  </a:cubicBezTo>
                  <a:cubicBezTo>
                    <a:pt x="f155" y="f41"/>
                    <a:pt x="f117" y="f163"/>
                    <a:pt x="f48" y="f58"/>
                  </a:cubicBezTo>
                  <a:cubicBezTo>
                    <a:pt x="f147" y="f14"/>
                    <a:pt x="f14" y="f12"/>
                    <a:pt x="f9" y="f9"/>
                  </a:cubicBezTo>
                  <a:cubicBezTo>
                    <a:pt x="f9" y="f9"/>
                    <a:pt x="f72" y="f12"/>
                    <a:pt x="f72" y="f12"/>
                  </a:cubicBezTo>
                  <a:cubicBezTo>
                    <a:pt x="f9" y="f58"/>
                    <a:pt x="f12" y="f61"/>
                    <a:pt x="f12" y="f48"/>
                  </a:cubicBezTo>
                  <a:cubicBezTo>
                    <a:pt x="f65" y="f117"/>
                    <a:pt x="f114" y="f155"/>
                    <a:pt x="f164" y="f126"/>
                  </a:cubicBezTo>
                  <a:cubicBezTo>
                    <a:pt x="f20" y="f159"/>
                    <a:pt x="f24" y="f122"/>
                    <a:pt x="f26" y="f162"/>
                  </a:cubicBezTo>
                  <a:cubicBezTo>
                    <a:pt x="f28" y="f165"/>
                    <a:pt x="f166" y="f153"/>
                    <a:pt x="f157" y="f129"/>
                  </a:cubicBezTo>
                  <a:cubicBezTo>
                    <a:pt x="f157" y="f156"/>
                    <a:pt x="f120" y="f150"/>
                    <a:pt x="f116" y="f150"/>
                  </a:cubicBezTo>
                  <a:cubicBezTo>
                    <a:pt x="f115" y="f150"/>
                    <a:pt x="f164" y="f130"/>
                    <a:pt x="f167" y="f156"/>
                  </a:cubicBezTo>
                  <a:cubicBezTo>
                    <a:pt x="f117" y="f156"/>
                    <a:pt x="f117" y="f129"/>
                    <a:pt x="f167" y="f128"/>
                  </a:cubicBezTo>
                  <a:cubicBezTo>
                    <a:pt x="f41" y="f153"/>
                    <a:pt x="f41" y="f162"/>
                    <a:pt x="f167" y="f158"/>
                  </a:cubicBezTo>
                  <a:cubicBezTo>
                    <a:pt x="f163" y="f33"/>
                    <a:pt x="f48" y="f41"/>
                    <a:pt x="f72" y="f16"/>
                  </a:cubicBezTo>
                  <a:cubicBezTo>
                    <a:pt x="f50" y="f65"/>
                    <a:pt x="f51" y="f118"/>
                    <a:pt x="f70" y="f61"/>
                  </a:cubicBezTo>
                  <a:cubicBezTo>
                    <a:pt x="f74" y="f18"/>
                    <a:pt x="f78" y="f24"/>
                    <a:pt x="f94" y="f157"/>
                  </a:cubicBezTo>
                  <a:cubicBezTo>
                    <a:pt x="f8" y="f123"/>
                    <a:pt x="f49" y="f131"/>
                    <a:pt x="f55" y="f145"/>
                  </a:cubicBezTo>
                  <a:cubicBezTo>
                    <a:pt x="f55" y="f168"/>
                    <a:pt x="f110" y="f2"/>
                    <a:pt x="f107" y="f169"/>
                  </a:cubicBezTo>
                  <a:cubicBezTo>
                    <a:pt x="f107" y="f7"/>
                    <a:pt x="f85" y="f7"/>
                    <a:pt x="f170" y="f7"/>
                  </a:cubicBezTo>
                  <a:cubicBezTo>
                    <a:pt x="f89" y="f7"/>
                    <a:pt x="f89" y="f171"/>
                    <a:pt x="f89" y="f2"/>
                  </a:cubicBezTo>
                  <a:cubicBezTo>
                    <a:pt x="f170" y="f6"/>
                    <a:pt x="f85" y="f172"/>
                    <a:pt x="f85" y="f146"/>
                  </a:cubicBezTo>
                  <a:cubicBezTo>
                    <a:pt x="f77" y="f128"/>
                    <a:pt x="f95" y="f155"/>
                    <a:pt x="f79" y="f65"/>
                  </a:cubicBezTo>
                  <a:cubicBezTo>
                    <a:pt x="f79" y="f118"/>
                    <a:pt x="f79" y="f48"/>
                    <a:pt x="f79" y="f58"/>
                  </a:cubicBezTo>
                  <a:cubicBezTo>
                    <a:pt x="f81" y="f136"/>
                    <a:pt x="f95" y="f63"/>
                    <a:pt x="f49" y="f114"/>
                  </a:cubicBezTo>
                  <a:cubicBezTo>
                    <a:pt x="f91" y="f20"/>
                    <a:pt x="f170" y="f116"/>
                    <a:pt x="f87" y="f137"/>
                  </a:cubicBezTo>
                  <a:cubicBezTo>
                    <a:pt x="f80" y="f126"/>
                    <a:pt x="f106" y="f162"/>
                    <a:pt x="f80" y="f124"/>
                  </a:cubicBezTo>
                  <a:cubicBezTo>
                    <a:pt x="f108" y="f124"/>
                    <a:pt x="f56" y="f160"/>
                    <a:pt x="f106" y="f139"/>
                  </a:cubicBezTo>
                  <a:cubicBezTo>
                    <a:pt x="f173" y="f135"/>
                    <a:pt x="f82" y="f139"/>
                    <a:pt x="f101" y="f154"/>
                  </a:cubicBezTo>
                  <a:cubicBezTo>
                    <a:pt x="f103" y="f123"/>
                    <a:pt x="f101" y="f125"/>
                    <a:pt x="f17" y="f162"/>
                  </a:cubicBezTo>
                  <a:cubicBezTo>
                    <a:pt x="f174" y="f159"/>
                    <a:pt x="f97" y="f126"/>
                    <a:pt x="f106" y="f121"/>
                  </a:cubicBezTo>
                  <a:cubicBezTo>
                    <a:pt x="f47" y="f35"/>
                    <a:pt x="f91" y="f175"/>
                    <a:pt x="f95" y="f61"/>
                  </a:cubicBezTo>
                  <a:cubicBezTo>
                    <a:pt x="f8" y="f147"/>
                    <a:pt x="f8" y="f14"/>
                    <a:pt x="f176" y="f12"/>
                  </a:cubicBezTo>
                  <a:cubicBezTo>
                    <a:pt x="f176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2" name="Freeform 17">
              <a:extLst>
                <a:ext uri="{FF2B5EF4-FFF2-40B4-BE49-F238E27FC236}">
                  <a16:creationId xmlns:a16="http://schemas.microsoft.com/office/drawing/2014/main" id="{85ADCC72-B514-76DA-0A13-879671BC9D56}"/>
                </a:ext>
              </a:extLst>
            </p:cNvPr>
            <p:cNvSpPr/>
            <p:nvPr/>
          </p:nvSpPr>
          <p:spPr>
            <a:xfrm>
              <a:off x="6530224" y="4738301"/>
              <a:ext cx="418209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3"/>
                <a:gd name="f8" fmla="val 99"/>
                <a:gd name="f9" fmla="val 96"/>
                <a:gd name="f10" fmla="val 101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30"/>
                <a:gd name="f34" fmla="val 166"/>
                <a:gd name="f35" fmla="val 127"/>
                <a:gd name="f36" fmla="val 165"/>
                <a:gd name="f37" fmla="val 123"/>
                <a:gd name="f38" fmla="val 164"/>
                <a:gd name="f39" fmla="val 119"/>
                <a:gd name="f40" fmla="val 161"/>
                <a:gd name="f41" fmla="val 156"/>
                <a:gd name="f42" fmla="val 153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7"/>
                <a:gd name="f51" fmla="val 108"/>
                <a:gd name="f52" fmla="val 140"/>
                <a:gd name="f53" fmla="val 158"/>
                <a:gd name="f54" fmla="val 160"/>
                <a:gd name="f55" fmla="val 170"/>
                <a:gd name="f56" fmla="val 173"/>
                <a:gd name="f57" fmla="val 177"/>
                <a:gd name="f58" fmla="val 175"/>
                <a:gd name="f59" fmla="val 172"/>
                <a:gd name="f60" fmla="val 167"/>
                <a:gd name="f61" fmla="val 91"/>
                <a:gd name="f62" fmla="val 162"/>
                <a:gd name="f63" fmla="val 95"/>
                <a:gd name="f64" fmla="val 89"/>
                <a:gd name="f65" fmla="val 88"/>
                <a:gd name="f66" fmla="val 87"/>
                <a:gd name="f67" fmla="val 86"/>
                <a:gd name="f68" fmla="val 85"/>
                <a:gd name="f69" fmla="val 81"/>
                <a:gd name="f70" fmla="val 136"/>
                <a:gd name="f71" fmla="val 77"/>
                <a:gd name="f72" fmla="val 72"/>
                <a:gd name="f73" fmla="val 73"/>
                <a:gd name="f74" fmla="val 74"/>
                <a:gd name="f75" fmla="val 75"/>
                <a:gd name="f76" fmla="val 168"/>
                <a:gd name="f77" fmla="val 171"/>
                <a:gd name="f78" fmla="val 70"/>
                <a:gd name="f79" fmla="val 65"/>
                <a:gd name="f80" fmla="val 62"/>
                <a:gd name="f81" fmla="val 58"/>
                <a:gd name="f82" fmla="val 157"/>
                <a:gd name="f83" fmla="val 60"/>
                <a:gd name="f84" fmla="val 61"/>
                <a:gd name="f85" fmla="val 63"/>
                <a:gd name="f86" fmla="val 154"/>
                <a:gd name="f87" fmla="val 69"/>
                <a:gd name="f88" fmla="val 146"/>
                <a:gd name="f89" fmla="val 71"/>
                <a:gd name="f90" fmla="val 120"/>
                <a:gd name="f91" fmla="val 79"/>
                <a:gd name="f92" fmla="val 82"/>
                <a:gd name="f93" fmla="val 83"/>
                <a:gd name="f94" fmla="val 78"/>
                <a:gd name="f95" fmla="val 116"/>
                <a:gd name="f96" fmla="val 66"/>
                <a:gd name="f97" fmla="val 54"/>
                <a:gd name="f98" fmla="val 43"/>
                <a:gd name="f99" fmla="val 141"/>
                <a:gd name="f100" fmla="val 42"/>
                <a:gd name="f101" fmla="val 144"/>
                <a:gd name="f102" fmla="val 41"/>
                <a:gd name="f103" fmla="val 36"/>
                <a:gd name="f104" fmla="val 32"/>
                <a:gd name="f105" fmla="val 27"/>
                <a:gd name="f106" fmla="val 139"/>
                <a:gd name="f107" fmla="val 30"/>
                <a:gd name="f108" fmla="val 37"/>
                <a:gd name="f109" fmla="val 39"/>
                <a:gd name="f110" fmla="val 138"/>
                <a:gd name="f111" fmla="val 40"/>
                <a:gd name="f112" fmla="val 125"/>
                <a:gd name="f113" fmla="val 52"/>
                <a:gd name="f114" fmla="val 111"/>
                <a:gd name="f115" fmla="val 76"/>
                <a:gd name="f116" fmla="val 109"/>
                <a:gd name="f117" fmla="val 45"/>
                <a:gd name="f118" fmla="val 115"/>
                <a:gd name="f119" fmla="val 31"/>
                <a:gd name="f120" fmla="val 28"/>
                <a:gd name="f121" fmla="val 26"/>
                <a:gd name="f122" fmla="val 128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6"/>
                <a:gd name="f130" fmla="val 24"/>
                <a:gd name="f131" fmla="val 25"/>
                <a:gd name="f132" fmla="val 112"/>
                <a:gd name="f133" fmla="val 29"/>
                <a:gd name="f134" fmla="val 100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67"/>
                <a:gd name="f148" fmla="val 23"/>
                <a:gd name="f149" fmla="val 11"/>
                <a:gd name="f150" fmla="val 53"/>
                <a:gd name="f151" fmla="val 10"/>
                <a:gd name="f152" fmla="val 51"/>
                <a:gd name="f153" fmla="val 49"/>
                <a:gd name="f154" fmla="val 19"/>
                <a:gd name="f155" fmla="val 55"/>
                <a:gd name="f156" fmla="val 48"/>
                <a:gd name="f157" fmla="val 47"/>
                <a:gd name="f158" fmla="val 34"/>
                <a:gd name="f159" fmla="val 59"/>
                <a:gd name="f160" fmla="val 90"/>
                <a:gd name="f161" fmla="val 6"/>
                <a:gd name="f162" fmla="val 3"/>
                <a:gd name="f163" fmla="val 1"/>
                <a:gd name="f164" fmla="val 46"/>
                <a:gd name="f165" fmla="val 129"/>
                <a:gd name="f166" fmla="val 135"/>
                <a:gd name="f167" fmla="val 142"/>
                <a:gd name="f168" fmla="val 143"/>
                <a:gd name="f169" fmla="val 137"/>
                <a:gd name="f170" fmla="val 33"/>
                <a:gd name="f171" fmla="val 50"/>
                <a:gd name="f172" fmla="val 145"/>
                <a:gd name="f173" fmla="val 44"/>
                <a:gd name="f174" fmla="val 148"/>
                <a:gd name="f175" fmla="val 179"/>
                <a:gd name="f176" fmla="val 182"/>
                <a:gd name="f177" fmla="val 114"/>
                <a:gd name="f178" fmla="val 181"/>
                <a:gd name="f179" fmla="val 176"/>
                <a:gd name="f180" fmla="val 174"/>
                <a:gd name="f181" fmla="+- 0 0 -90"/>
                <a:gd name="f182" fmla="*/ f3 1 178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73 f188 1"/>
                <a:gd name="f224" fmla="*/ 97 f189 1"/>
                <a:gd name="f225" fmla="*/ 4 f188 1"/>
                <a:gd name="f226" fmla="*/ 87 f189 1"/>
                <a:gd name="f227" fmla="*/ 20 f188 1"/>
                <a:gd name="f228" fmla="*/ 68 f189 1"/>
                <a:gd name="f229" fmla="*/ 30 f188 1"/>
                <a:gd name="f230" fmla="*/ 51 f189 1"/>
                <a:gd name="f231" fmla="*/ 80 f189 1"/>
                <a:gd name="f232" fmla="*/ 49 f189 1"/>
                <a:gd name="f233" fmla="*/ 42 f188 1"/>
                <a:gd name="f234" fmla="*/ 28 f189 1"/>
                <a:gd name="f235" fmla="*/ 34 f188 1"/>
                <a:gd name="f236" fmla="*/ 75 f189 1"/>
                <a:gd name="f237" fmla="*/ 34 f189 1"/>
                <a:gd name="f238" fmla="*/ 12 f189 1"/>
                <a:gd name="f239" fmla="*/ 74 f189 1"/>
                <a:gd name="f240" fmla="*/ 85 f188 1"/>
                <a:gd name="f241" fmla="*/ 24 f189 1"/>
                <a:gd name="f242" fmla="*/ 91 f188 1"/>
                <a:gd name="f243" fmla="*/ 4 f189 1"/>
                <a:gd name="f244" fmla="*/ 100 f188 1"/>
                <a:gd name="f245" fmla="*/ 72 f189 1"/>
                <a:gd name="f246" fmla="*/ 90 f188 1"/>
                <a:gd name="f247" fmla="*/ 73 f189 1"/>
                <a:gd name="f248" fmla="*/ 97 f188 1"/>
                <a:gd name="f249" fmla="*/ 15 f189 1"/>
                <a:gd name="f250" fmla="*/ 130 f188 1"/>
                <a:gd name="f251" fmla="*/ 31 f189 1"/>
                <a:gd name="f252" fmla="*/ 137 f188 1"/>
                <a:gd name="f253" fmla="*/ 82 f189 1"/>
                <a:gd name="f254" fmla="*/ 58 f189 1"/>
                <a:gd name="f255" fmla="*/ 141 f188 1"/>
                <a:gd name="f256" fmla="*/ 161 f188 1"/>
                <a:gd name="f257" fmla="*/ 62 f189 1"/>
                <a:gd name="f258" fmla="*/ 142 f188 1"/>
                <a:gd name="f259" fmla="*/ 95 f189 1"/>
                <a:gd name="f260" fmla="*/ 135 f188 1"/>
                <a:gd name="f261" fmla="*/ 114 f189 1"/>
                <a:gd name="f262" fmla="*/ 183 f188 1"/>
                <a:gd name="f263" fmla="*/ 94 f189 1"/>
                <a:gd name="f264" fmla="*/ 105 f188 1"/>
                <a:gd name="f265" fmla="*/ 120 f189 1"/>
                <a:gd name="f266" fmla="*/ 138 f188 1"/>
                <a:gd name="f267" fmla="*/ 137 f189 1"/>
                <a:gd name="f268" fmla="*/ 152 f188 1"/>
                <a:gd name="f269" fmla="*/ 100 f189 1"/>
                <a:gd name="f270" fmla="*/ 101 f188 1"/>
                <a:gd name="f271" fmla="+- f190 0 f1"/>
                <a:gd name="f272" fmla="*/ f193 1 178"/>
                <a:gd name="f273" fmla="*/ f194 1 183"/>
                <a:gd name="f274" fmla="*/ f195 1 178"/>
                <a:gd name="f275" fmla="*/ f196 1 183"/>
                <a:gd name="f276" fmla="*/ f197 1 178"/>
                <a:gd name="f277" fmla="*/ f198 1 183"/>
                <a:gd name="f278" fmla="*/ f199 1 178"/>
                <a:gd name="f279" fmla="*/ f200 1 183"/>
                <a:gd name="f280" fmla="*/ f201 1 178"/>
                <a:gd name="f281" fmla="*/ f202 1 183"/>
                <a:gd name="f282" fmla="*/ f203 1 178"/>
                <a:gd name="f283" fmla="*/ f204 1 183"/>
                <a:gd name="f284" fmla="*/ f205 1 178"/>
                <a:gd name="f285" fmla="*/ f206 1 183"/>
                <a:gd name="f286" fmla="*/ f207 1 178"/>
                <a:gd name="f287" fmla="*/ f208 1 183"/>
                <a:gd name="f288" fmla="*/ f209 1 178"/>
                <a:gd name="f289" fmla="*/ f210 1 183"/>
                <a:gd name="f290" fmla="*/ f211 1 178"/>
                <a:gd name="f291" fmla="*/ f212 1 183"/>
                <a:gd name="f292" fmla="*/ f213 1 183"/>
                <a:gd name="f293" fmla="*/ f214 1 178"/>
                <a:gd name="f294" fmla="*/ f215 1 183"/>
                <a:gd name="f295" fmla="*/ f216 1 178"/>
                <a:gd name="f296" fmla="*/ f217 1 183"/>
                <a:gd name="f297" fmla="*/ f218 1 178"/>
                <a:gd name="f298" fmla="*/ f219 1 183"/>
                <a:gd name="f299" fmla="*/ f220 1 178"/>
                <a:gd name="f300" fmla="*/ f221 1 183"/>
                <a:gd name="f301" fmla="*/ f222 1 178"/>
                <a:gd name="f302" fmla="*/ f223 1 183"/>
                <a:gd name="f303" fmla="*/ f224 1 178"/>
                <a:gd name="f304" fmla="*/ f225 1 183"/>
                <a:gd name="f305" fmla="*/ f226 1 178"/>
                <a:gd name="f306" fmla="*/ f227 1 183"/>
                <a:gd name="f307" fmla="*/ f228 1 178"/>
                <a:gd name="f308" fmla="*/ f229 1 183"/>
                <a:gd name="f309" fmla="*/ f230 1 178"/>
                <a:gd name="f310" fmla="*/ f231 1 178"/>
                <a:gd name="f311" fmla="*/ f232 1 178"/>
                <a:gd name="f312" fmla="*/ f233 1 183"/>
                <a:gd name="f313" fmla="*/ f234 1 178"/>
                <a:gd name="f314" fmla="*/ f235 1 183"/>
                <a:gd name="f315" fmla="*/ f236 1 178"/>
                <a:gd name="f316" fmla="*/ f237 1 178"/>
                <a:gd name="f317" fmla="*/ f238 1 178"/>
                <a:gd name="f318" fmla="*/ f239 1 178"/>
                <a:gd name="f319" fmla="*/ f240 1 183"/>
                <a:gd name="f320" fmla="*/ f241 1 178"/>
                <a:gd name="f321" fmla="*/ f242 1 183"/>
                <a:gd name="f322" fmla="*/ f243 1 178"/>
                <a:gd name="f323" fmla="*/ f244 1 183"/>
                <a:gd name="f324" fmla="*/ f245 1 178"/>
                <a:gd name="f325" fmla="*/ f246 1 183"/>
                <a:gd name="f326" fmla="*/ f247 1 178"/>
                <a:gd name="f327" fmla="*/ f248 1 183"/>
                <a:gd name="f328" fmla="*/ f249 1 178"/>
                <a:gd name="f329" fmla="*/ f250 1 183"/>
                <a:gd name="f330" fmla="*/ f251 1 178"/>
                <a:gd name="f331" fmla="*/ f252 1 183"/>
                <a:gd name="f332" fmla="*/ f253 1 178"/>
                <a:gd name="f333" fmla="*/ f254 1 178"/>
                <a:gd name="f334" fmla="*/ f255 1 183"/>
                <a:gd name="f335" fmla="*/ f256 1 183"/>
                <a:gd name="f336" fmla="*/ f257 1 178"/>
                <a:gd name="f337" fmla="*/ f258 1 183"/>
                <a:gd name="f338" fmla="*/ f259 1 178"/>
                <a:gd name="f339" fmla="*/ f260 1 183"/>
                <a:gd name="f340" fmla="*/ f261 1 178"/>
                <a:gd name="f341" fmla="*/ f262 1 183"/>
                <a:gd name="f342" fmla="*/ f263 1 178"/>
                <a:gd name="f343" fmla="*/ f264 1 183"/>
                <a:gd name="f344" fmla="*/ f265 1 178"/>
                <a:gd name="f345" fmla="*/ f266 1 183"/>
                <a:gd name="f346" fmla="*/ f267 1 178"/>
                <a:gd name="f347" fmla="*/ f268 1 183"/>
                <a:gd name="f348" fmla="*/ f269 1 178"/>
                <a:gd name="f349" fmla="*/ f270 1 183"/>
                <a:gd name="f350" fmla="*/ 0 1 f191"/>
                <a:gd name="f351" fmla="*/ f185 1 f191"/>
                <a:gd name="f352" fmla="*/ 0 1 f192"/>
                <a:gd name="f353" fmla="*/ f186 1 f192"/>
                <a:gd name="f354" fmla="*/ f272 1 f191"/>
                <a:gd name="f355" fmla="*/ f273 1 f192"/>
                <a:gd name="f356" fmla="*/ f274 1 f191"/>
                <a:gd name="f357" fmla="*/ f275 1 f192"/>
                <a:gd name="f358" fmla="*/ f276 1 f191"/>
                <a:gd name="f359" fmla="*/ f277 1 f192"/>
                <a:gd name="f360" fmla="*/ f278 1 f191"/>
                <a:gd name="f361" fmla="*/ f279 1 f192"/>
                <a:gd name="f362" fmla="*/ f280 1 f191"/>
                <a:gd name="f363" fmla="*/ f281 1 f192"/>
                <a:gd name="f364" fmla="*/ f282 1 f191"/>
                <a:gd name="f365" fmla="*/ f283 1 f192"/>
                <a:gd name="f366" fmla="*/ f284 1 f191"/>
                <a:gd name="f367" fmla="*/ f285 1 f192"/>
                <a:gd name="f368" fmla="*/ f286 1 f191"/>
                <a:gd name="f369" fmla="*/ f287 1 f192"/>
                <a:gd name="f370" fmla="*/ f288 1 f191"/>
                <a:gd name="f371" fmla="*/ f289 1 f192"/>
                <a:gd name="f372" fmla="*/ f290 1 f191"/>
                <a:gd name="f373" fmla="*/ f291 1 f192"/>
                <a:gd name="f374" fmla="*/ f292 1 f192"/>
                <a:gd name="f375" fmla="*/ f293 1 f191"/>
                <a:gd name="f376" fmla="*/ f294 1 f192"/>
                <a:gd name="f377" fmla="*/ f295 1 f191"/>
                <a:gd name="f378" fmla="*/ f296 1 f192"/>
                <a:gd name="f379" fmla="*/ f297 1 f191"/>
                <a:gd name="f380" fmla="*/ f298 1 f192"/>
                <a:gd name="f381" fmla="*/ f299 1 f191"/>
                <a:gd name="f382" fmla="*/ f300 1 f192"/>
                <a:gd name="f383" fmla="*/ f301 1 f191"/>
                <a:gd name="f384" fmla="*/ f302 1 f192"/>
                <a:gd name="f385" fmla="*/ f303 1 f191"/>
                <a:gd name="f386" fmla="*/ f304 1 f192"/>
                <a:gd name="f387" fmla="*/ f305 1 f191"/>
                <a:gd name="f388" fmla="*/ f306 1 f192"/>
                <a:gd name="f389" fmla="*/ f307 1 f191"/>
                <a:gd name="f390" fmla="*/ f308 1 f192"/>
                <a:gd name="f391" fmla="*/ f309 1 f191"/>
                <a:gd name="f392" fmla="*/ f310 1 f191"/>
                <a:gd name="f393" fmla="*/ f311 1 f191"/>
                <a:gd name="f394" fmla="*/ f312 1 f192"/>
                <a:gd name="f395" fmla="*/ f313 1 f191"/>
                <a:gd name="f396" fmla="*/ f314 1 f192"/>
                <a:gd name="f397" fmla="*/ f315 1 f191"/>
                <a:gd name="f398" fmla="*/ f316 1 f191"/>
                <a:gd name="f399" fmla="*/ f317 1 f191"/>
                <a:gd name="f400" fmla="*/ f318 1 f191"/>
                <a:gd name="f401" fmla="*/ f319 1 f192"/>
                <a:gd name="f402" fmla="*/ f320 1 f191"/>
                <a:gd name="f403" fmla="*/ f321 1 f192"/>
                <a:gd name="f404" fmla="*/ f322 1 f191"/>
                <a:gd name="f405" fmla="*/ f323 1 f192"/>
                <a:gd name="f406" fmla="*/ f324 1 f191"/>
                <a:gd name="f407" fmla="*/ f325 1 f192"/>
                <a:gd name="f408" fmla="*/ f326 1 f191"/>
                <a:gd name="f409" fmla="*/ f327 1 f192"/>
                <a:gd name="f410" fmla="*/ f328 1 f191"/>
                <a:gd name="f411" fmla="*/ f329 1 f192"/>
                <a:gd name="f412" fmla="*/ f330 1 f191"/>
                <a:gd name="f413" fmla="*/ f331 1 f192"/>
                <a:gd name="f414" fmla="*/ f332 1 f191"/>
                <a:gd name="f415" fmla="*/ f333 1 f191"/>
                <a:gd name="f416" fmla="*/ f334 1 f192"/>
                <a:gd name="f417" fmla="*/ f335 1 f192"/>
                <a:gd name="f418" fmla="*/ f336 1 f191"/>
                <a:gd name="f419" fmla="*/ f337 1 f192"/>
                <a:gd name="f420" fmla="*/ f338 1 f191"/>
                <a:gd name="f421" fmla="*/ f339 1 f192"/>
                <a:gd name="f422" fmla="*/ f340 1 f191"/>
                <a:gd name="f423" fmla="*/ f341 1 f192"/>
                <a:gd name="f424" fmla="*/ f342 1 f191"/>
                <a:gd name="f425" fmla="*/ f343 1 f192"/>
                <a:gd name="f426" fmla="*/ f344 1 f191"/>
                <a:gd name="f427" fmla="*/ f345 1 f192"/>
                <a:gd name="f428" fmla="*/ f346 1 f191"/>
                <a:gd name="f429" fmla="*/ f347 1 f192"/>
                <a:gd name="f430" fmla="*/ f348 1 f191"/>
                <a:gd name="f431" fmla="*/ f349 1 f192"/>
                <a:gd name="f432" fmla="*/ f350 f182 1"/>
                <a:gd name="f433" fmla="*/ f351 f182 1"/>
                <a:gd name="f434" fmla="*/ f353 f183 1"/>
                <a:gd name="f435" fmla="*/ f352 f183 1"/>
                <a:gd name="f436" fmla="*/ f354 f182 1"/>
                <a:gd name="f437" fmla="*/ f355 f183 1"/>
                <a:gd name="f438" fmla="*/ f356 f182 1"/>
                <a:gd name="f439" fmla="*/ f357 f183 1"/>
                <a:gd name="f440" fmla="*/ f358 f182 1"/>
                <a:gd name="f441" fmla="*/ f359 f183 1"/>
                <a:gd name="f442" fmla="*/ f360 f182 1"/>
                <a:gd name="f443" fmla="*/ f361 f183 1"/>
                <a:gd name="f444" fmla="*/ f362 f182 1"/>
                <a:gd name="f445" fmla="*/ f363 f183 1"/>
                <a:gd name="f446" fmla="*/ f364 f182 1"/>
                <a:gd name="f447" fmla="*/ f365 f183 1"/>
                <a:gd name="f448" fmla="*/ f366 f182 1"/>
                <a:gd name="f449" fmla="*/ f367 f183 1"/>
                <a:gd name="f450" fmla="*/ f368 f182 1"/>
                <a:gd name="f451" fmla="*/ f369 f183 1"/>
                <a:gd name="f452" fmla="*/ f370 f182 1"/>
                <a:gd name="f453" fmla="*/ f371 f183 1"/>
                <a:gd name="f454" fmla="*/ f372 f182 1"/>
                <a:gd name="f455" fmla="*/ f373 f183 1"/>
                <a:gd name="f456" fmla="*/ f374 f183 1"/>
                <a:gd name="f457" fmla="*/ f375 f182 1"/>
                <a:gd name="f458" fmla="*/ f376 f183 1"/>
                <a:gd name="f459" fmla="*/ f377 f182 1"/>
                <a:gd name="f460" fmla="*/ f378 f183 1"/>
                <a:gd name="f461" fmla="*/ f379 f182 1"/>
                <a:gd name="f462" fmla="*/ f380 f183 1"/>
                <a:gd name="f463" fmla="*/ f381 f182 1"/>
                <a:gd name="f464" fmla="*/ f382 f183 1"/>
                <a:gd name="f465" fmla="*/ f383 f182 1"/>
                <a:gd name="f466" fmla="*/ f384 f183 1"/>
                <a:gd name="f467" fmla="*/ f385 f182 1"/>
                <a:gd name="f468" fmla="*/ f386 f183 1"/>
                <a:gd name="f469" fmla="*/ f387 f182 1"/>
                <a:gd name="f470" fmla="*/ f388 f183 1"/>
                <a:gd name="f471" fmla="*/ f389 f182 1"/>
                <a:gd name="f472" fmla="*/ f390 f183 1"/>
                <a:gd name="f473" fmla="*/ f391 f182 1"/>
                <a:gd name="f474" fmla="*/ f392 f182 1"/>
                <a:gd name="f475" fmla="*/ f393 f182 1"/>
                <a:gd name="f476" fmla="*/ f394 f183 1"/>
                <a:gd name="f477" fmla="*/ f395 f182 1"/>
                <a:gd name="f478" fmla="*/ f396 f183 1"/>
                <a:gd name="f479" fmla="*/ f397 f182 1"/>
                <a:gd name="f480" fmla="*/ f398 f182 1"/>
                <a:gd name="f481" fmla="*/ f399 f182 1"/>
                <a:gd name="f482" fmla="*/ f400 f182 1"/>
                <a:gd name="f483" fmla="*/ f401 f183 1"/>
                <a:gd name="f484" fmla="*/ f402 f182 1"/>
                <a:gd name="f485" fmla="*/ f403 f183 1"/>
                <a:gd name="f486" fmla="*/ f404 f182 1"/>
                <a:gd name="f487" fmla="*/ f405 f183 1"/>
                <a:gd name="f488" fmla="*/ f406 f182 1"/>
                <a:gd name="f489" fmla="*/ f407 f183 1"/>
                <a:gd name="f490" fmla="*/ f408 f182 1"/>
                <a:gd name="f491" fmla="*/ f409 f183 1"/>
                <a:gd name="f492" fmla="*/ f410 f182 1"/>
                <a:gd name="f493" fmla="*/ f411 f183 1"/>
                <a:gd name="f494" fmla="*/ f412 f182 1"/>
                <a:gd name="f495" fmla="*/ f413 f183 1"/>
                <a:gd name="f496" fmla="*/ f414 f182 1"/>
                <a:gd name="f497" fmla="*/ f415 f182 1"/>
                <a:gd name="f498" fmla="*/ f416 f183 1"/>
                <a:gd name="f499" fmla="*/ f417 f183 1"/>
                <a:gd name="f500" fmla="*/ f418 f182 1"/>
                <a:gd name="f501" fmla="*/ f419 f183 1"/>
                <a:gd name="f502" fmla="*/ f420 f182 1"/>
                <a:gd name="f503" fmla="*/ f421 f183 1"/>
                <a:gd name="f504" fmla="*/ f422 f182 1"/>
                <a:gd name="f505" fmla="*/ f423 f183 1"/>
                <a:gd name="f506" fmla="*/ f424 f182 1"/>
                <a:gd name="f507" fmla="*/ f425 f183 1"/>
                <a:gd name="f508" fmla="*/ f426 f182 1"/>
                <a:gd name="f509" fmla="*/ f427 f183 1"/>
                <a:gd name="f510" fmla="*/ f428 f182 1"/>
                <a:gd name="f511" fmla="*/ f429 f183 1"/>
                <a:gd name="f512" fmla="*/ f430 f182 1"/>
                <a:gd name="f513" fmla="*/ f431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52" y="f453"/>
                </a:cxn>
                <a:cxn ang="f271">
                  <a:pos x="f454" y="f455"/>
                </a:cxn>
                <a:cxn ang="f271">
                  <a:pos x="f442" y="f456"/>
                </a:cxn>
                <a:cxn ang="f271">
                  <a:pos x="f457" y="f458"/>
                </a:cxn>
                <a:cxn ang="f271">
                  <a:pos x="f459" y="f460"/>
                </a:cxn>
                <a:cxn ang="f271">
                  <a:pos x="f461" y="f462"/>
                </a:cxn>
                <a:cxn ang="f271">
                  <a:pos x="f463" y="f464"/>
                </a:cxn>
                <a:cxn ang="f271">
                  <a:pos x="f465" y="f466"/>
                </a:cxn>
                <a:cxn ang="f271">
                  <a:pos x="f467" y="f468"/>
                </a:cxn>
                <a:cxn ang="f271">
                  <a:pos x="f469" y="f470"/>
                </a:cxn>
                <a:cxn ang="f271">
                  <a:pos x="f471" y="f472"/>
                </a:cxn>
                <a:cxn ang="f271">
                  <a:pos x="f473" y="f462"/>
                </a:cxn>
                <a:cxn ang="f271">
                  <a:pos x="f474" y="f453"/>
                </a:cxn>
                <a:cxn ang="f271">
                  <a:pos x="f475" y="f476"/>
                </a:cxn>
                <a:cxn ang="f271">
                  <a:pos x="f477" y="f478"/>
                </a:cxn>
                <a:cxn ang="f271">
                  <a:pos x="f479" y="f455"/>
                </a:cxn>
                <a:cxn ang="f271">
                  <a:pos x="f480" y="f449"/>
                </a:cxn>
                <a:cxn ang="f271">
                  <a:pos x="f481" y="f466"/>
                </a:cxn>
                <a:cxn ang="f271">
                  <a:pos x="f482" y="f483"/>
                </a:cxn>
                <a:cxn ang="f271">
                  <a:pos x="f484" y="f485"/>
                </a:cxn>
                <a:cxn ang="f271">
                  <a:pos x="f486" y="f487"/>
                </a:cxn>
                <a:cxn ang="f271">
                  <a:pos x="f488" y="f489"/>
                </a:cxn>
                <a:cxn ang="f271">
                  <a:pos x="f490" y="f491"/>
                </a:cxn>
                <a:cxn ang="f271">
                  <a:pos x="f492" y="f493"/>
                </a:cxn>
                <a:cxn ang="f271">
                  <a:pos x="f494" y="f495"/>
                </a:cxn>
                <a:cxn ang="f271">
                  <a:pos x="f496" y="f445"/>
                </a:cxn>
                <a:cxn ang="f271">
                  <a:pos x="f497" y="f498"/>
                </a:cxn>
                <a:cxn ang="f271">
                  <a:pos x="f475" y="f499"/>
                </a:cxn>
                <a:cxn ang="f271">
                  <a:pos x="f500" y="f501"/>
                </a:cxn>
                <a:cxn ang="f271">
                  <a:pos x="f502" y="f503"/>
                </a:cxn>
                <a:cxn ang="f271">
                  <a:pos x="f504" y="f505"/>
                </a:cxn>
                <a:cxn ang="f271">
                  <a:pos x="f506" y="f507"/>
                </a:cxn>
                <a:cxn ang="f271">
                  <a:pos x="f508" y="f509"/>
                </a:cxn>
                <a:cxn ang="f271">
                  <a:pos x="f510" y="f511"/>
                </a:cxn>
                <a:cxn ang="f271">
                  <a:pos x="f512" y="f513"/>
                </a:cxn>
              </a:cxnLst>
              <a:rect l="f432" t="f435" r="f433" b="f434"/>
              <a:pathLst>
                <a:path w="178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15"/>
                    <a:pt x="f41" y="f15"/>
                  </a:cubicBezTo>
                  <a:cubicBezTo>
                    <a:pt x="f42" y="f39"/>
                    <a:pt x="f21" y="f39"/>
                    <a:pt x="f19" y="f43"/>
                  </a:cubicBezTo>
                  <a:cubicBezTo>
                    <a:pt x="f30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50" y="f48"/>
                    <a:pt x="f51" y="f48"/>
                  </a:cubicBezTo>
                  <a:cubicBezTo>
                    <a:pt x="f24" y="f46"/>
                    <a:pt x="f52" y="f9"/>
                    <a:pt x="f41" y="f8"/>
                  </a:cubicBezTo>
                  <a:cubicBezTo>
                    <a:pt x="f53" y="f8"/>
                    <a:pt x="f54" y="f10"/>
                    <a:pt x="f40" y="f11"/>
                  </a:cubicBezTo>
                  <a:cubicBezTo>
                    <a:pt x="f38" y="f16"/>
                    <a:pt x="f55" y="f51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2" y="f46"/>
                  </a:cubicBezTo>
                  <a:cubicBezTo>
                    <a:pt x="f62" y="f63"/>
                    <a:pt x="f31" y="f9"/>
                    <a:pt x="f53" y="f9"/>
                  </a:cubicBezTo>
                  <a:cubicBezTo>
                    <a:pt x="f52" y="f46"/>
                    <a:pt x="f37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49" y="f66"/>
                    <a:pt x="f16" y="f67"/>
                    <a:pt x="f51" y="f68"/>
                  </a:cubicBezTo>
                  <a:cubicBezTo>
                    <a:pt x="f22" y="f69"/>
                    <a:pt x="f70" y="f71"/>
                    <a:pt x="f25" y="f72"/>
                  </a:cubicBezTo>
                  <a:cubicBezTo>
                    <a:pt x="f42" y="f72"/>
                    <a:pt x="f41" y="f73"/>
                    <a:pt x="f31" y="f74"/>
                  </a:cubicBezTo>
                  <a:cubicBezTo>
                    <a:pt x="f32" y="f75"/>
                    <a:pt x="f76" y="f71"/>
                    <a:pt x="f77" y="f72"/>
                  </a:cubicBezTo>
                  <a:cubicBezTo>
                    <a:pt x="f59" y="f78"/>
                    <a:pt x="f59" y="f79"/>
                    <a:pt x="f55" y="f80"/>
                  </a:cubicBezTo>
                  <a:cubicBezTo>
                    <a:pt x="f60" y="f81"/>
                    <a:pt x="f62" y="f81"/>
                    <a:pt x="f82" y="f83"/>
                  </a:cubicBezTo>
                  <a:cubicBezTo>
                    <a:pt x="f41" y="f84"/>
                    <a:pt x="f29" y="f80"/>
                    <a:pt x="f29" y="f85"/>
                  </a:cubicBezTo>
                  <a:cubicBezTo>
                    <a:pt x="f86" y="f87"/>
                    <a:pt x="f23" y="f78"/>
                    <a:pt x="f88" y="f89"/>
                  </a:cubicBezTo>
                  <a:cubicBezTo>
                    <a:pt x="f17" y="f75"/>
                    <a:pt x="f90" y="f91"/>
                    <a:pt x="f50" y="f92"/>
                  </a:cubicBezTo>
                  <a:cubicBezTo>
                    <a:pt x="f49" y="f93"/>
                    <a:pt x="f45" y="f92"/>
                    <a:pt x="f10" y="f92"/>
                  </a:cubicBezTo>
                  <a:cubicBezTo>
                    <a:pt x="f11" y="f69"/>
                    <a:pt x="f11" y="f94"/>
                    <a:pt x="f13" y="f71"/>
                  </a:cubicBezTo>
                  <a:cubicBezTo>
                    <a:pt x="f95" y="f96"/>
                    <a:pt x="f35" y="f97"/>
                    <a:pt x="f52" y="f98"/>
                  </a:cubicBezTo>
                  <a:cubicBezTo>
                    <a:pt x="f99" y="f100"/>
                    <a:pt x="f101" y="f100"/>
                    <a:pt x="f88" y="f100"/>
                  </a:cubicBezTo>
                  <a:cubicBezTo>
                    <a:pt x="f27" y="f100"/>
                    <a:pt x="f41" y="f102"/>
                    <a:pt x="f41" y="f103"/>
                  </a:cubicBezTo>
                  <a:cubicBezTo>
                    <a:pt x="f41" y="f104"/>
                    <a:pt x="f25" y="f105"/>
                    <a:pt x="f88" y="f105"/>
                  </a:cubicBezTo>
                  <a:cubicBezTo>
                    <a:pt x="f99" y="f105"/>
                    <a:pt x="f106" y="f107"/>
                    <a:pt x="f106" y="f103"/>
                  </a:cubicBezTo>
                  <a:cubicBezTo>
                    <a:pt x="f106" y="f108"/>
                    <a:pt x="f106" y="f109"/>
                    <a:pt x="f110" y="f111"/>
                  </a:cubicBezTo>
                  <a:cubicBezTo>
                    <a:pt x="f112" y="f113"/>
                    <a:pt x="f114" y="f79"/>
                    <a:pt x="f9" y="f94"/>
                  </a:cubicBezTo>
                  <a:cubicBezTo>
                    <a:pt x="f12" y="f115"/>
                    <a:pt x="f12" y="f75"/>
                    <a:pt x="f12" y="f74"/>
                  </a:cubicBezTo>
                  <a:cubicBezTo>
                    <a:pt x="f45" y="f83"/>
                    <a:pt x="f116" y="f117"/>
                    <a:pt x="f118" y="f119"/>
                  </a:cubicBezTo>
                  <a:cubicBezTo>
                    <a:pt x="f43" y="f120"/>
                    <a:pt x="f15" y="f105"/>
                    <a:pt x="f20" y="f121"/>
                  </a:cubicBezTo>
                  <a:cubicBezTo>
                    <a:pt x="f24" y="f121"/>
                    <a:pt x="f122" y="f123"/>
                    <a:pt x="f35" y="f124"/>
                  </a:cubicBezTo>
                  <a:cubicBezTo>
                    <a:pt x="f3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14" y="f129"/>
                  </a:cubicBezTo>
                  <a:cubicBezTo>
                    <a:pt x="f44" y="f125"/>
                    <a:pt x="f114" y="f124"/>
                    <a:pt x="f114" y="f130"/>
                  </a:cubicBezTo>
                  <a:cubicBezTo>
                    <a:pt x="f114" y="f131"/>
                    <a:pt x="f18" y="f105"/>
                    <a:pt x="f132" y="f133"/>
                  </a:cubicBezTo>
                  <a:cubicBezTo>
                    <a:pt x="f16" y="f98"/>
                    <a:pt x="f134" y="f81"/>
                    <a:pt x="f47" y="f73"/>
                  </a:cubicBezTo>
                  <a:cubicBezTo>
                    <a:pt x="f47" y="f73"/>
                    <a:pt x="f47" y="f73"/>
                    <a:pt x="f48" y="f73"/>
                  </a:cubicBezTo>
                  <a:cubicBezTo>
                    <a:pt x="f48" y="f73"/>
                    <a:pt x="f61" y="f73"/>
                    <a:pt x="f61" y="f73"/>
                  </a:cubicBezTo>
                  <a:cubicBezTo>
                    <a:pt x="f61" y="f135"/>
                    <a:pt x="f61" y="f109"/>
                    <a:pt x="f61" y="f123"/>
                  </a:cubicBezTo>
                  <a:cubicBezTo>
                    <a:pt x="f61" y="f136"/>
                    <a:pt x="f47" y="f125"/>
                    <a:pt x="f63" y="f129"/>
                  </a:cubicBezTo>
                  <a:cubicBezTo>
                    <a:pt x="f134" y="f137"/>
                    <a:pt x="f134" y="f138"/>
                    <a:pt x="f12" y="f139"/>
                  </a:cubicBezTo>
                  <a:cubicBezTo>
                    <a:pt x="f47" y="f5"/>
                    <a:pt x="f65" y="f5"/>
                    <a:pt x="f93" y="f139"/>
                  </a:cubicBezTo>
                  <a:cubicBezTo>
                    <a:pt x="f140" y="f141"/>
                    <a:pt x="f140" y="f128"/>
                    <a:pt x="f142" y="f129"/>
                  </a:cubicBezTo>
                  <a:cubicBezTo>
                    <a:pt x="f68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4"/>
                  </a:cubicBezTo>
                  <a:cubicBezTo>
                    <a:pt x="f68" y="f72"/>
                    <a:pt x="f68" y="f89"/>
                    <a:pt x="f142" y="f78"/>
                  </a:cubicBezTo>
                  <a:cubicBezTo>
                    <a:pt x="f91" y="f145"/>
                    <a:pt x="f73" y="f98"/>
                    <a:pt x="f146" y="f107"/>
                  </a:cubicBezTo>
                  <a:cubicBezTo>
                    <a:pt x="f147" y="f105"/>
                    <a:pt x="f96" y="f131"/>
                    <a:pt x="f146" y="f148"/>
                  </a:cubicBezTo>
                  <a:cubicBezTo>
                    <a:pt x="f72" y="f125"/>
                    <a:pt x="f78" y="f137"/>
                    <a:pt x="f79" y="f149"/>
                  </a:cubicBezTo>
                  <a:cubicBezTo>
                    <a:pt x="f83" y="f138"/>
                    <a:pt x="f150" y="f151"/>
                    <a:pt x="f152" y="f127"/>
                  </a:cubicBezTo>
                  <a:cubicBezTo>
                    <a:pt x="f153" y="f154"/>
                    <a:pt x="f152" y="f130"/>
                    <a:pt x="f145" y="f131"/>
                  </a:cubicBezTo>
                  <a:cubicBezTo>
                    <a:pt x="f84" y="f121"/>
                    <a:pt x="f85" y="f133"/>
                    <a:pt x="f79" y="f104"/>
                  </a:cubicBezTo>
                  <a:cubicBezTo>
                    <a:pt x="f78" y="f117"/>
                    <a:pt x="f75" y="f81"/>
                    <a:pt x="f140" y="f89"/>
                  </a:cubicBezTo>
                  <a:cubicBezTo>
                    <a:pt x="f140" y="f73"/>
                    <a:pt x="f69" y="f75"/>
                    <a:pt x="f140" y="f71"/>
                  </a:cubicBezTo>
                  <a:cubicBezTo>
                    <a:pt x="f115" y="f73"/>
                    <a:pt x="f72" y="f146"/>
                    <a:pt x="f147" y="f85"/>
                  </a:cubicBezTo>
                  <a:cubicBezTo>
                    <a:pt x="f84" y="f135"/>
                    <a:pt x="f155" y="f153"/>
                    <a:pt x="f153" y="f100"/>
                  </a:cubicBezTo>
                  <a:cubicBezTo>
                    <a:pt x="f156" y="f111"/>
                    <a:pt x="f157" y="f144"/>
                    <a:pt x="f157" y="f103"/>
                  </a:cubicBezTo>
                  <a:cubicBezTo>
                    <a:pt x="f156" y="f119"/>
                    <a:pt x="f117" y="f105"/>
                    <a:pt x="f111" y="f105"/>
                  </a:cubicBezTo>
                  <a:cubicBezTo>
                    <a:pt x="f158" y="f121"/>
                    <a:pt x="f133" y="f133"/>
                    <a:pt x="f120" y="f158"/>
                  </a:cubicBezTo>
                  <a:cubicBezTo>
                    <a:pt x="f120" y="f144"/>
                    <a:pt x="f104" y="f102"/>
                    <a:pt x="f108" y="f102"/>
                  </a:cubicBezTo>
                  <a:cubicBezTo>
                    <a:pt x="f100" y="f111"/>
                    <a:pt x="f117" y="f100"/>
                    <a:pt x="f157" y="f117"/>
                  </a:cubicBezTo>
                  <a:cubicBezTo>
                    <a:pt x="f145" y="f135"/>
                    <a:pt x="f96" y="f147"/>
                    <a:pt x="f75" y="f71"/>
                  </a:cubicBezTo>
                  <a:cubicBezTo>
                    <a:pt x="f115" y="f91"/>
                    <a:pt x="f115" y="f69"/>
                    <a:pt x="f71" y="f92"/>
                  </a:cubicBezTo>
                  <a:cubicBezTo>
                    <a:pt x="f75" y="f92"/>
                    <a:pt x="f73" y="f93"/>
                    <a:pt x="f72" y="f92"/>
                  </a:cubicBezTo>
                  <a:cubicBezTo>
                    <a:pt x="f159" y="f91"/>
                    <a:pt x="f157" y="f75"/>
                    <a:pt x="f158" y="f72"/>
                  </a:cubicBezTo>
                  <a:cubicBezTo>
                    <a:pt x="f119" y="f89"/>
                    <a:pt x="f133" y="f78"/>
                    <a:pt x="f105" y="f147"/>
                  </a:cubicBezTo>
                  <a:cubicBezTo>
                    <a:pt x="f131" y="f80"/>
                    <a:pt x="f154" y="f83"/>
                    <a:pt x="f126" y="f85"/>
                  </a:cubicBezTo>
                  <a:cubicBezTo>
                    <a:pt x="f151" y="f79"/>
                    <a:pt x="f151" y="f87"/>
                    <a:pt x="f128" y="f73"/>
                  </a:cubicBezTo>
                  <a:cubicBezTo>
                    <a:pt x="f127" y="f71"/>
                    <a:pt x="f136" y="f94"/>
                    <a:pt x="f131" y="f115"/>
                  </a:cubicBezTo>
                  <a:cubicBezTo>
                    <a:pt x="f105" y="f75"/>
                    <a:pt x="f133" y="f73"/>
                    <a:pt x="f119" y="f74"/>
                  </a:cubicBezTo>
                  <a:cubicBezTo>
                    <a:pt x="f117" y="f71"/>
                    <a:pt x="f83" y="f69"/>
                    <a:pt x="f74" y="f68"/>
                  </a:cubicBezTo>
                  <a:cubicBezTo>
                    <a:pt x="f74" y="f67"/>
                    <a:pt x="f74" y="f67"/>
                    <a:pt x="f74" y="f66"/>
                  </a:cubicBezTo>
                  <a:cubicBezTo>
                    <a:pt x="f73" y="f66"/>
                    <a:pt x="f73" y="f65"/>
                    <a:pt x="f72" y="f65"/>
                  </a:cubicBezTo>
                  <a:cubicBezTo>
                    <a:pt x="f135" y="f64"/>
                    <a:pt x="f111" y="f61"/>
                    <a:pt x="f130" y="f61"/>
                  </a:cubicBezTo>
                  <a:cubicBezTo>
                    <a:pt x="f123" y="f48"/>
                    <a:pt x="f125" y="f160"/>
                    <a:pt x="f129" y="f64"/>
                  </a:cubicBezTo>
                  <a:cubicBezTo>
                    <a:pt x="f149" y="f67"/>
                    <a:pt x="f161" y="f66"/>
                    <a:pt x="f162" y="f61"/>
                  </a:cubicBezTo>
                  <a:cubicBezTo>
                    <a:pt x="f5" y="f46"/>
                    <a:pt x="f163" y="f14"/>
                    <a:pt x="f139" y="f134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3"/>
                    <a:pt x="f123" y="f63"/>
                  </a:cubicBezTo>
                  <a:cubicBezTo>
                    <a:pt x="f144" y="f47"/>
                    <a:pt x="f155" y="f48"/>
                    <a:pt x="f72" y="f160"/>
                  </a:cubicBezTo>
                  <a:cubicBezTo>
                    <a:pt x="f74" y="f160"/>
                    <a:pt x="f75" y="f61"/>
                    <a:pt x="f71" y="f61"/>
                  </a:cubicBezTo>
                  <a:cubicBezTo>
                    <a:pt x="f94" y="f48"/>
                    <a:pt x="f94" y="f47"/>
                    <a:pt x="f94" y="f46"/>
                  </a:cubicBezTo>
                  <a:cubicBezTo>
                    <a:pt x="f71" y="f63"/>
                    <a:pt x="f75" y="f63"/>
                    <a:pt x="f73" y="f12"/>
                  </a:cubicBezTo>
                  <a:cubicBezTo>
                    <a:pt x="f159" y="f50"/>
                    <a:pt x="f164" y="f43"/>
                    <a:pt x="f119" y="f35"/>
                  </a:cubicBezTo>
                  <a:cubicBezTo>
                    <a:pt x="f107" y="f165"/>
                    <a:pt x="f121" y="f122"/>
                    <a:pt x="f130" y="f122"/>
                  </a:cubicBezTo>
                  <a:cubicBezTo>
                    <a:pt x="f124" y="f122"/>
                    <a:pt x="f143" y="f165"/>
                    <a:pt x="f126" y="f33"/>
                  </a:cubicBezTo>
                  <a:cubicBezTo>
                    <a:pt x="f137" y="f28"/>
                    <a:pt x="f128" y="f166"/>
                    <a:pt x="f137" y="f110"/>
                  </a:cubicBezTo>
                  <a:cubicBezTo>
                    <a:pt x="f127" y="f167"/>
                    <a:pt x="f154" y="f168"/>
                    <a:pt x="f148" y="f167"/>
                  </a:cubicBezTo>
                  <a:cubicBezTo>
                    <a:pt x="f121" y="f99"/>
                    <a:pt x="f107" y="f106"/>
                    <a:pt x="f119" y="f169"/>
                  </a:cubicBezTo>
                  <a:cubicBezTo>
                    <a:pt x="f119" y="f30"/>
                    <a:pt x="f170" y="f33"/>
                    <a:pt x="f103" y="f122"/>
                  </a:cubicBezTo>
                  <a:cubicBezTo>
                    <a:pt x="f171" y="f15"/>
                    <a:pt x="f85" y="f116"/>
                    <a:pt x="f115" y="f8"/>
                  </a:cubicBezTo>
                  <a:cubicBezTo>
                    <a:pt x="f94" y="f14"/>
                    <a:pt x="f140" y="f12"/>
                    <a:pt x="f92" y="f9"/>
                  </a:cubicBezTo>
                  <a:cubicBezTo>
                    <a:pt x="f92" y="f9"/>
                    <a:pt x="f93" y="f12"/>
                    <a:pt x="f93" y="f12"/>
                  </a:cubicBezTo>
                  <a:cubicBezTo>
                    <a:pt x="f92" y="f8"/>
                    <a:pt x="f92" y="f10"/>
                    <a:pt x="f69" y="f11"/>
                  </a:cubicBezTo>
                  <a:cubicBezTo>
                    <a:pt x="f73" y="f118"/>
                    <a:pt x="f96" y="f122"/>
                    <a:pt x="f81" y="f99"/>
                  </a:cubicBezTo>
                  <a:cubicBezTo>
                    <a:pt x="f145" y="f168"/>
                    <a:pt x="f97" y="f101"/>
                    <a:pt x="f113" y="f172"/>
                  </a:cubicBezTo>
                  <a:cubicBezTo>
                    <a:pt x="f157" y="f88"/>
                    <a:pt x="f173" y="f174"/>
                    <a:pt x="f98" y="f42"/>
                  </a:cubicBezTo>
                  <a:cubicBezTo>
                    <a:pt x="f98" y="f82"/>
                    <a:pt x="f117" y="f40"/>
                    <a:pt x="f153" y="f40"/>
                  </a:cubicBezTo>
                  <a:cubicBezTo>
                    <a:pt x="f150" y="f40"/>
                    <a:pt x="f81" y="f31"/>
                    <a:pt x="f80" y="f82"/>
                  </a:cubicBezTo>
                  <a:cubicBezTo>
                    <a:pt x="f85" y="f82"/>
                    <a:pt x="f85" y="f42"/>
                    <a:pt x="f80" y="f25"/>
                  </a:cubicBezTo>
                  <a:cubicBezTo>
                    <a:pt x="f83" y="f174"/>
                    <a:pt x="f83" y="f172"/>
                    <a:pt x="f80" y="f167"/>
                  </a:cubicBezTo>
                  <a:cubicBezTo>
                    <a:pt x="f87" y="f33"/>
                    <a:pt x="f115" y="f15"/>
                    <a:pt x="f93" y="f16"/>
                  </a:cubicBezTo>
                  <a:cubicBezTo>
                    <a:pt x="f142" y="f49"/>
                    <a:pt x="f68" y="f45"/>
                    <a:pt x="f66" y="f10"/>
                  </a:cubicBezTo>
                  <a:cubicBezTo>
                    <a:pt x="f64" y="f18"/>
                    <a:pt x="f48" y="f24"/>
                    <a:pt x="f63" y="f166"/>
                  </a:cubicBezTo>
                  <a:cubicBezTo>
                    <a:pt x="f8" y="f21"/>
                    <a:pt x="f45" y="f32"/>
                    <a:pt x="f51" y="f57"/>
                  </a:cubicBezTo>
                  <a:cubicBezTo>
                    <a:pt x="f51" y="f175"/>
                    <a:pt x="f44" y="f2"/>
                    <a:pt x="f114" y="f176"/>
                  </a:cubicBezTo>
                  <a:cubicBezTo>
                    <a:pt x="f114" y="f7"/>
                    <a:pt x="f18" y="f7"/>
                    <a:pt x="f177" y="f7"/>
                  </a:cubicBezTo>
                  <a:cubicBezTo>
                    <a:pt x="f118" y="f7"/>
                    <a:pt x="f118" y="f178"/>
                    <a:pt x="f118" y="f2"/>
                  </a:cubicBezTo>
                  <a:cubicBezTo>
                    <a:pt x="f177" y="f6"/>
                    <a:pt x="f18" y="f179"/>
                    <a:pt x="f18" y="f180"/>
                  </a:cubicBezTo>
                  <a:cubicBezTo>
                    <a:pt x="f16" y="f25"/>
                    <a:pt x="f134" y="f122"/>
                    <a:pt x="f46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34" y="f51"/>
                    <a:pt x="f45" y="f132"/>
                  </a:cubicBezTo>
                  <a:cubicBezTo>
                    <a:pt x="f116" y="f20"/>
                    <a:pt x="f177" y="f165"/>
                    <a:pt x="f90" y="f110"/>
                  </a:cubicBezTo>
                  <a:cubicBezTo>
                    <a:pt x="f22" y="f99"/>
                    <a:pt x="f26" y="f172"/>
                    <a:pt x="f22" y="f23"/>
                  </a:cubicBezTo>
                  <a:cubicBezTo>
                    <a:pt x="f20" y="f23"/>
                    <a:pt x="f24" y="f29"/>
                    <a:pt x="f26" y="f41"/>
                  </a:cubicBezTo>
                  <a:cubicBezTo>
                    <a:pt x="f33" y="f53"/>
                    <a:pt x="f70" y="f41"/>
                    <a:pt x="f169" y="f27"/>
                  </a:cubicBezTo>
                  <a:cubicBezTo>
                    <a:pt x="f106" y="f21"/>
                    <a:pt x="f169" y="f19"/>
                    <a:pt x="f17" y="f172"/>
                  </a:cubicBezTo>
                  <a:cubicBezTo>
                    <a:pt x="f28" y="f168"/>
                    <a:pt x="f122" y="f99"/>
                    <a:pt x="f26" y="f106"/>
                  </a:cubicBezTo>
                  <a:cubicBezTo>
                    <a:pt x="f43" y="f35"/>
                    <a:pt x="f116" y="f177"/>
                    <a:pt x="f134" y="f10"/>
                  </a:cubicBezTo>
                  <a:cubicBezTo>
                    <a:pt x="f8" y="f134"/>
                    <a:pt x="f8" y="f14"/>
                    <a:pt x="f14" y="f12"/>
                  </a:cubicBezTo>
                  <a:cubicBezTo>
                    <a:pt x="f14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3" name="Freeform 18">
              <a:extLst>
                <a:ext uri="{FF2B5EF4-FFF2-40B4-BE49-F238E27FC236}">
                  <a16:creationId xmlns:a16="http://schemas.microsoft.com/office/drawing/2014/main" id="{B90C3B28-F5BD-3254-14B0-5C19649A0314}"/>
                </a:ext>
              </a:extLst>
            </p:cNvPr>
            <p:cNvSpPr/>
            <p:nvPr/>
          </p:nvSpPr>
          <p:spPr>
            <a:xfrm>
              <a:off x="7820744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8"/>
                <a:gd name="f9" fmla="val 96"/>
                <a:gd name="f10" fmla="val 77"/>
                <a:gd name="f11" fmla="val 75"/>
                <a:gd name="f12" fmla="val 97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30"/>
                <a:gd name="f34" fmla="val 11"/>
                <a:gd name="f35" fmla="val 127"/>
                <a:gd name="f36" fmla="val 12"/>
                <a:gd name="f37" fmla="val 123"/>
                <a:gd name="f38" fmla="val 13"/>
                <a:gd name="f39" fmla="val 119"/>
                <a:gd name="f40" fmla="val 16"/>
                <a:gd name="f41" fmla="val 118"/>
                <a:gd name="f42" fmla="val 21"/>
                <a:gd name="f43" fmla="val 24"/>
                <a:gd name="f44" fmla="val 28"/>
                <a:gd name="f45" fmla="val 31"/>
                <a:gd name="f46" fmla="val 117"/>
                <a:gd name="f47" fmla="val 110"/>
                <a:gd name="f48" fmla="val 60"/>
                <a:gd name="f49" fmla="val 102"/>
                <a:gd name="f50" fmla="val 74"/>
                <a:gd name="f51" fmla="val 94"/>
                <a:gd name="f52" fmla="val 93"/>
                <a:gd name="f53" fmla="val 92"/>
                <a:gd name="f54" fmla="val 72"/>
                <a:gd name="f55" fmla="val 71"/>
                <a:gd name="f56" fmla="val 69"/>
                <a:gd name="f57" fmla="val 53"/>
                <a:gd name="f58" fmla="val 37"/>
                <a:gd name="f59" fmla="val 99"/>
                <a:gd name="f60" fmla="val 19"/>
                <a:gd name="f61" fmla="val 17"/>
                <a:gd name="f62" fmla="val 101"/>
                <a:gd name="f63" fmla="val 8"/>
                <a:gd name="f64" fmla="val 108"/>
                <a:gd name="f65" fmla="val 4"/>
                <a:gd name="f66" fmla="val 105"/>
                <a:gd name="f67" fmla="val 1"/>
                <a:gd name="f68" fmla="val 2"/>
                <a:gd name="f69" fmla="val 5"/>
                <a:gd name="f70" fmla="val 10"/>
                <a:gd name="f71" fmla="val 91"/>
                <a:gd name="f72" fmla="val 95"/>
                <a:gd name="f73" fmla="val 55"/>
                <a:gd name="f74" fmla="val 89"/>
                <a:gd name="f75" fmla="val 88"/>
                <a:gd name="f76" fmla="val 87"/>
                <a:gd name="f77" fmla="val 86"/>
                <a:gd name="f78" fmla="val 70"/>
                <a:gd name="f79" fmla="val 85"/>
                <a:gd name="f80" fmla="val 81"/>
                <a:gd name="f81" fmla="val 41"/>
                <a:gd name="f82" fmla="val 9"/>
                <a:gd name="f83" fmla="val 6"/>
                <a:gd name="f84" fmla="val 65"/>
                <a:gd name="f85" fmla="val 7"/>
                <a:gd name="f86" fmla="val 62"/>
                <a:gd name="f87" fmla="val 58"/>
                <a:gd name="f88" fmla="val 15"/>
                <a:gd name="f89" fmla="val 20"/>
                <a:gd name="f90" fmla="val 61"/>
                <a:gd name="f91" fmla="val 23"/>
                <a:gd name="f92" fmla="val 63"/>
                <a:gd name="f93" fmla="val 44"/>
                <a:gd name="f94" fmla="val 57"/>
                <a:gd name="f95" fmla="val 79"/>
                <a:gd name="f96" fmla="val 82"/>
                <a:gd name="f97" fmla="val 83"/>
                <a:gd name="f98" fmla="val 76"/>
                <a:gd name="f99" fmla="val 66"/>
                <a:gd name="f100" fmla="val 50"/>
                <a:gd name="f101" fmla="val 54"/>
                <a:gd name="f102" fmla="val 38"/>
                <a:gd name="f103" fmla="val 43"/>
                <a:gd name="f104" fmla="val 36"/>
                <a:gd name="f105" fmla="val 42"/>
                <a:gd name="f106" fmla="val 33"/>
                <a:gd name="f107" fmla="val 32"/>
                <a:gd name="f108" fmla="val 39"/>
                <a:gd name="f109" fmla="val 40"/>
                <a:gd name="f110" fmla="val 52"/>
                <a:gd name="f111" fmla="val 80"/>
                <a:gd name="f112" fmla="val 68"/>
                <a:gd name="f113" fmla="val 56"/>
                <a:gd name="f114" fmla="val 49"/>
                <a:gd name="f115" fmla="val 64"/>
                <a:gd name="f116" fmla="val 67"/>
                <a:gd name="f117" fmla="val 84"/>
                <a:gd name="f118" fmla="val 90"/>
                <a:gd name="f119" fmla="val 104"/>
                <a:gd name="f120" fmla="val 109"/>
                <a:gd name="f121" fmla="val 111"/>
                <a:gd name="f122" fmla="val 107"/>
                <a:gd name="f123" fmla="val 112"/>
                <a:gd name="f124" fmla="val 129"/>
                <a:gd name="f125" fmla="val 120"/>
                <a:gd name="f126" fmla="val 116"/>
                <a:gd name="f127" fmla="val 114"/>
                <a:gd name="f128" fmla="val 128"/>
                <a:gd name="f129" fmla="val 138"/>
                <a:gd name="f130" fmla="val 143"/>
                <a:gd name="f131" fmla="val 148"/>
                <a:gd name="f132" fmla="val 149"/>
                <a:gd name="f133" fmla="val 34"/>
                <a:gd name="f134" fmla="val 146"/>
                <a:gd name="f135" fmla="val 140"/>
                <a:gd name="f136" fmla="val 135"/>
                <a:gd name="f137" fmla="val 133"/>
                <a:gd name="f138" fmla="val 100"/>
                <a:gd name="f139" fmla="val 150"/>
                <a:gd name="f140" fmla="val 152"/>
                <a:gd name="f141" fmla="val 159"/>
                <a:gd name="f142" fmla="val 163"/>
                <a:gd name="f143" fmla="val 167"/>
                <a:gd name="f144" fmla="val 165"/>
                <a:gd name="f145" fmla="val 157"/>
                <a:gd name="f146" fmla="val 151"/>
                <a:gd name="f147" fmla="val 147"/>
                <a:gd name="f148" fmla="val 103"/>
                <a:gd name="f149" fmla="val 137"/>
                <a:gd name="f150" fmla="val 153"/>
                <a:gd name="f151" fmla="val 156"/>
                <a:gd name="f152" fmla="val 162"/>
                <a:gd name="f153" fmla="val 166"/>
                <a:gd name="f154" fmla="val 172"/>
                <a:gd name="f155" fmla="val 174"/>
                <a:gd name="f156" fmla="val 176"/>
                <a:gd name="f157" fmla="val 173"/>
                <a:gd name="f158" fmla="val 169"/>
                <a:gd name="f159" fmla="val 164"/>
                <a:gd name="f160" fmla="val 160"/>
                <a:gd name="f161" fmla="val 139"/>
                <a:gd name="f162" fmla="val 142"/>
                <a:gd name="f163" fmla="val 158"/>
                <a:gd name="f164" fmla="val 154"/>
                <a:gd name="f165" fmla="val 141"/>
                <a:gd name="f166" fmla="val 144"/>
                <a:gd name="f167" fmla="val 115"/>
                <a:gd name="f168" fmla="val 125"/>
                <a:gd name="f169" fmla="val 145"/>
                <a:gd name="f170" fmla="val 134"/>
                <a:gd name="f171" fmla="val 161"/>
                <a:gd name="f172" fmla="val 179"/>
                <a:gd name="f173" fmla="val 182"/>
                <a:gd name="f174" fmla="val 181"/>
                <a:gd name="f175" fmla="val 178"/>
                <a:gd name="f176" fmla="val 155"/>
                <a:gd name="f177" fmla="val 51"/>
                <a:gd name="f178" fmla="val 47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0 f187 1"/>
                <a:gd name="f192" fmla="*/ 121 f186 1"/>
                <a:gd name="f193" fmla="*/ 12 f187 1"/>
                <a:gd name="f194" fmla="*/ 123 f186 1"/>
                <a:gd name="f195" fmla="*/ 74 f187 1"/>
                <a:gd name="f196" fmla="*/ 94 f186 1"/>
                <a:gd name="f197" fmla="*/ 21 f187 1"/>
                <a:gd name="f198" fmla="*/ 99 f186 1"/>
                <a:gd name="f199" fmla="*/ 2 f187 1"/>
                <a:gd name="f200" fmla="*/ 96 f186 1"/>
                <a:gd name="f201" fmla="*/ 72 f187 1"/>
                <a:gd name="f202" fmla="*/ 89 f186 1"/>
                <a:gd name="f203" fmla="*/ 26 f187 1"/>
                <a:gd name="f204" fmla="*/ 72 f186 1"/>
                <a:gd name="f205" fmla="*/ 7 f187 1"/>
                <a:gd name="f206" fmla="*/ 62 f186 1"/>
                <a:gd name="f207" fmla="*/ 31 f187 1"/>
                <a:gd name="f208" fmla="*/ 71 f186 1"/>
                <a:gd name="f209" fmla="*/ 77 f186 1"/>
                <a:gd name="f210" fmla="*/ 36 f186 1"/>
                <a:gd name="f211" fmla="*/ 39 f187 1"/>
                <a:gd name="f212" fmla="*/ 40 f186 1"/>
                <a:gd name="f213" fmla="*/ 62 f187 1"/>
                <a:gd name="f214" fmla="*/ 31 f186 1"/>
                <a:gd name="f215" fmla="*/ 55 f187 1"/>
                <a:gd name="f216" fmla="*/ 14 f186 1"/>
                <a:gd name="f217" fmla="*/ 65 f187 1"/>
                <a:gd name="f218" fmla="*/ 29 f186 1"/>
                <a:gd name="f219" fmla="*/ 86 f187 1"/>
                <a:gd name="f220" fmla="*/ 73 f186 1"/>
                <a:gd name="f221" fmla="*/ 80 f187 1"/>
                <a:gd name="f222" fmla="*/ 4 f186 1"/>
                <a:gd name="f223" fmla="*/ 90 f187 1"/>
                <a:gd name="f224" fmla="*/ 20 f186 1"/>
                <a:gd name="f225" fmla="*/ 109 f187 1"/>
                <a:gd name="f226" fmla="*/ 30 f186 1"/>
                <a:gd name="f227" fmla="*/ 126 f187 1"/>
                <a:gd name="f228" fmla="*/ 97 f187 1"/>
                <a:gd name="f229" fmla="*/ 128 f187 1"/>
                <a:gd name="f230" fmla="*/ 42 f186 1"/>
                <a:gd name="f231" fmla="*/ 149 f187 1"/>
                <a:gd name="f232" fmla="*/ 34 f186 1"/>
                <a:gd name="f233" fmla="*/ 102 f187 1"/>
                <a:gd name="f234" fmla="*/ 143 f187 1"/>
                <a:gd name="f235" fmla="*/ 165 f187 1"/>
                <a:gd name="f236" fmla="*/ 103 f187 1"/>
                <a:gd name="f237" fmla="*/ 85 f186 1"/>
                <a:gd name="f238" fmla="*/ 153 f187 1"/>
                <a:gd name="f239" fmla="*/ 91 f186 1"/>
                <a:gd name="f240" fmla="*/ 173 f187 1"/>
                <a:gd name="f241" fmla="*/ 100 f186 1"/>
                <a:gd name="f242" fmla="*/ 105 f187 1"/>
                <a:gd name="f243" fmla="*/ 90 f186 1"/>
                <a:gd name="f244" fmla="*/ 104 f187 1"/>
                <a:gd name="f245" fmla="*/ 97 f186 1"/>
                <a:gd name="f246" fmla="*/ 163 f187 1"/>
                <a:gd name="f247" fmla="*/ 130 f186 1"/>
                <a:gd name="f248" fmla="*/ 146 f187 1"/>
                <a:gd name="f249" fmla="*/ 137 f186 1"/>
                <a:gd name="f250" fmla="*/ 95 f187 1"/>
                <a:gd name="f251" fmla="*/ 119 f187 1"/>
                <a:gd name="f252" fmla="*/ 141 f186 1"/>
                <a:gd name="f253" fmla="*/ 161 f186 1"/>
                <a:gd name="f254" fmla="*/ 115 f187 1"/>
                <a:gd name="f255" fmla="*/ 142 f186 1"/>
                <a:gd name="f256" fmla="*/ 82 f187 1"/>
                <a:gd name="f257" fmla="*/ 135 f186 1"/>
                <a:gd name="f258" fmla="*/ 63 f187 1"/>
                <a:gd name="f259" fmla="*/ 183 f186 1"/>
                <a:gd name="f260" fmla="*/ 84 f187 1"/>
                <a:gd name="f261" fmla="*/ 105 f186 1"/>
                <a:gd name="f262" fmla="*/ 57 f187 1"/>
                <a:gd name="f263" fmla="*/ 138 f186 1"/>
                <a:gd name="f264" fmla="*/ 40 f187 1"/>
                <a:gd name="f265" fmla="*/ 152 f186 1"/>
                <a:gd name="f266" fmla="*/ 77 f187 1"/>
                <a:gd name="f267" fmla="*/ 101 f186 1"/>
                <a:gd name="f268" fmla="+- f188 0 f1"/>
                <a:gd name="f269" fmla="*/ f191 1 177"/>
                <a:gd name="f270" fmla="*/ f192 1 183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83"/>
                <a:gd name="f288" fmla="*/ f210 1 183"/>
                <a:gd name="f289" fmla="*/ f211 1 177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77"/>
                <a:gd name="f307" fmla="*/ f229 1 177"/>
                <a:gd name="f308" fmla="*/ f230 1 183"/>
                <a:gd name="f309" fmla="*/ f231 1 177"/>
                <a:gd name="f310" fmla="*/ f232 1 183"/>
                <a:gd name="f311" fmla="*/ f233 1 177"/>
                <a:gd name="f312" fmla="*/ f234 1 177"/>
                <a:gd name="f313" fmla="*/ f235 1 177"/>
                <a:gd name="f314" fmla="*/ f236 1 177"/>
                <a:gd name="f315" fmla="*/ f237 1 183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77"/>
                <a:gd name="f330" fmla="*/ f252 1 183"/>
                <a:gd name="f331" fmla="*/ f253 1 183"/>
                <a:gd name="f332" fmla="*/ f254 1 177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0 1 f189"/>
                <a:gd name="f347" fmla="*/ f183 1 f189"/>
                <a:gd name="f348" fmla="*/ 0 1 f190"/>
                <a:gd name="f349" fmla="*/ f184 1 f190"/>
                <a:gd name="f350" fmla="*/ f269 1 f189"/>
                <a:gd name="f351" fmla="*/ f270 1 f190"/>
                <a:gd name="f352" fmla="*/ f271 1 f189"/>
                <a:gd name="f353" fmla="*/ f272 1 f190"/>
                <a:gd name="f354" fmla="*/ f273 1 f189"/>
                <a:gd name="f355" fmla="*/ f274 1 f190"/>
                <a:gd name="f356" fmla="*/ f275 1 f189"/>
                <a:gd name="f357" fmla="*/ f276 1 f190"/>
                <a:gd name="f358" fmla="*/ f277 1 f189"/>
                <a:gd name="f359" fmla="*/ f278 1 f190"/>
                <a:gd name="f360" fmla="*/ f279 1 f189"/>
                <a:gd name="f361" fmla="*/ f280 1 f190"/>
                <a:gd name="f362" fmla="*/ f281 1 f189"/>
                <a:gd name="f363" fmla="*/ f282 1 f190"/>
                <a:gd name="f364" fmla="*/ f283 1 f189"/>
                <a:gd name="f365" fmla="*/ f284 1 f190"/>
                <a:gd name="f366" fmla="*/ f285 1 f189"/>
                <a:gd name="f367" fmla="*/ f286 1 f190"/>
                <a:gd name="f368" fmla="*/ f287 1 f190"/>
                <a:gd name="f369" fmla="*/ f288 1 f190"/>
                <a:gd name="f370" fmla="*/ f289 1 f189"/>
                <a:gd name="f371" fmla="*/ f290 1 f190"/>
                <a:gd name="f372" fmla="*/ f291 1 f189"/>
                <a:gd name="f373" fmla="*/ f292 1 f190"/>
                <a:gd name="f374" fmla="*/ f293 1 f189"/>
                <a:gd name="f375" fmla="*/ f294 1 f190"/>
                <a:gd name="f376" fmla="*/ f295 1 f189"/>
                <a:gd name="f377" fmla="*/ f296 1 f190"/>
                <a:gd name="f378" fmla="*/ f297 1 f189"/>
                <a:gd name="f379" fmla="*/ f298 1 f190"/>
                <a:gd name="f380" fmla="*/ f299 1 f189"/>
                <a:gd name="f381" fmla="*/ f300 1 f190"/>
                <a:gd name="f382" fmla="*/ f301 1 f189"/>
                <a:gd name="f383" fmla="*/ f302 1 f190"/>
                <a:gd name="f384" fmla="*/ f303 1 f189"/>
                <a:gd name="f385" fmla="*/ f304 1 f190"/>
                <a:gd name="f386" fmla="*/ f305 1 f189"/>
                <a:gd name="f387" fmla="*/ f306 1 f189"/>
                <a:gd name="f388" fmla="*/ f307 1 f189"/>
                <a:gd name="f389" fmla="*/ f308 1 f190"/>
                <a:gd name="f390" fmla="*/ f309 1 f189"/>
                <a:gd name="f391" fmla="*/ f310 1 f190"/>
                <a:gd name="f392" fmla="*/ f311 1 f189"/>
                <a:gd name="f393" fmla="*/ f312 1 f189"/>
                <a:gd name="f394" fmla="*/ f313 1 f189"/>
                <a:gd name="f395" fmla="*/ f314 1 f189"/>
                <a:gd name="f396" fmla="*/ f315 1 f190"/>
                <a:gd name="f397" fmla="*/ f316 1 f189"/>
                <a:gd name="f398" fmla="*/ f317 1 f190"/>
                <a:gd name="f399" fmla="*/ f318 1 f189"/>
                <a:gd name="f400" fmla="*/ f319 1 f190"/>
                <a:gd name="f401" fmla="*/ f320 1 f189"/>
                <a:gd name="f402" fmla="*/ f321 1 f190"/>
                <a:gd name="f403" fmla="*/ f322 1 f189"/>
                <a:gd name="f404" fmla="*/ f323 1 f190"/>
                <a:gd name="f405" fmla="*/ f324 1 f189"/>
                <a:gd name="f406" fmla="*/ f325 1 f190"/>
                <a:gd name="f407" fmla="*/ f326 1 f189"/>
                <a:gd name="f408" fmla="*/ f327 1 f190"/>
                <a:gd name="f409" fmla="*/ f328 1 f189"/>
                <a:gd name="f410" fmla="*/ f329 1 f189"/>
                <a:gd name="f411" fmla="*/ f330 1 f190"/>
                <a:gd name="f412" fmla="*/ f331 1 f190"/>
                <a:gd name="f413" fmla="*/ f332 1 f189"/>
                <a:gd name="f414" fmla="*/ f333 1 f190"/>
                <a:gd name="f415" fmla="*/ f334 1 f189"/>
                <a:gd name="f416" fmla="*/ f335 1 f190"/>
                <a:gd name="f417" fmla="*/ f336 1 f189"/>
                <a:gd name="f418" fmla="*/ f337 1 f190"/>
                <a:gd name="f419" fmla="*/ f338 1 f189"/>
                <a:gd name="f420" fmla="*/ f339 1 f190"/>
                <a:gd name="f421" fmla="*/ f340 1 f189"/>
                <a:gd name="f422" fmla="*/ f341 1 f190"/>
                <a:gd name="f423" fmla="*/ f342 1 f189"/>
                <a:gd name="f424" fmla="*/ f343 1 f190"/>
                <a:gd name="f425" fmla="*/ f344 1 f189"/>
                <a:gd name="f426" fmla="*/ f345 1 f190"/>
                <a:gd name="f427" fmla="*/ f346 f180 1"/>
                <a:gd name="f428" fmla="*/ f347 f180 1"/>
                <a:gd name="f429" fmla="*/ f349 f181 1"/>
                <a:gd name="f430" fmla="*/ f348 f181 1"/>
                <a:gd name="f431" fmla="*/ f350 f180 1"/>
                <a:gd name="f432" fmla="*/ f351 f181 1"/>
                <a:gd name="f433" fmla="*/ f352 f180 1"/>
                <a:gd name="f434" fmla="*/ f353 f181 1"/>
                <a:gd name="f435" fmla="*/ f354 f180 1"/>
                <a:gd name="f436" fmla="*/ f355 f181 1"/>
                <a:gd name="f437" fmla="*/ f356 f180 1"/>
                <a:gd name="f438" fmla="*/ f357 f181 1"/>
                <a:gd name="f439" fmla="*/ f358 f180 1"/>
                <a:gd name="f440" fmla="*/ f359 f181 1"/>
                <a:gd name="f441" fmla="*/ f360 f180 1"/>
                <a:gd name="f442" fmla="*/ f361 f181 1"/>
                <a:gd name="f443" fmla="*/ f362 f180 1"/>
                <a:gd name="f444" fmla="*/ f363 f181 1"/>
                <a:gd name="f445" fmla="*/ f364 f180 1"/>
                <a:gd name="f446" fmla="*/ f365 f181 1"/>
                <a:gd name="f447" fmla="*/ f366 f180 1"/>
                <a:gd name="f448" fmla="*/ f367 f181 1"/>
                <a:gd name="f449" fmla="*/ f368 f181 1"/>
                <a:gd name="f450" fmla="*/ f369 f181 1"/>
                <a:gd name="f451" fmla="*/ f370 f180 1"/>
                <a:gd name="f452" fmla="*/ f371 f181 1"/>
                <a:gd name="f453" fmla="*/ f372 f180 1"/>
                <a:gd name="f454" fmla="*/ f373 f181 1"/>
                <a:gd name="f455" fmla="*/ f374 f180 1"/>
                <a:gd name="f456" fmla="*/ f375 f181 1"/>
                <a:gd name="f457" fmla="*/ f376 f180 1"/>
                <a:gd name="f458" fmla="*/ f377 f181 1"/>
                <a:gd name="f459" fmla="*/ f378 f180 1"/>
                <a:gd name="f460" fmla="*/ f379 f181 1"/>
                <a:gd name="f461" fmla="*/ f380 f180 1"/>
                <a:gd name="f462" fmla="*/ f381 f181 1"/>
                <a:gd name="f463" fmla="*/ f382 f180 1"/>
                <a:gd name="f464" fmla="*/ f383 f181 1"/>
                <a:gd name="f465" fmla="*/ f384 f180 1"/>
                <a:gd name="f466" fmla="*/ f385 f181 1"/>
                <a:gd name="f467" fmla="*/ f386 f180 1"/>
                <a:gd name="f468" fmla="*/ f387 f180 1"/>
                <a:gd name="f469" fmla="*/ f388 f180 1"/>
                <a:gd name="f470" fmla="*/ f389 f181 1"/>
                <a:gd name="f471" fmla="*/ f390 f180 1"/>
                <a:gd name="f472" fmla="*/ f391 f181 1"/>
                <a:gd name="f473" fmla="*/ f392 f180 1"/>
                <a:gd name="f474" fmla="*/ f393 f180 1"/>
                <a:gd name="f475" fmla="*/ f394 f180 1"/>
                <a:gd name="f476" fmla="*/ f395 f180 1"/>
                <a:gd name="f477" fmla="*/ f396 f181 1"/>
                <a:gd name="f478" fmla="*/ f397 f180 1"/>
                <a:gd name="f479" fmla="*/ f398 f181 1"/>
                <a:gd name="f480" fmla="*/ f399 f180 1"/>
                <a:gd name="f481" fmla="*/ f400 f181 1"/>
                <a:gd name="f482" fmla="*/ f401 f180 1"/>
                <a:gd name="f483" fmla="*/ f402 f181 1"/>
                <a:gd name="f484" fmla="*/ f403 f180 1"/>
                <a:gd name="f485" fmla="*/ f404 f181 1"/>
                <a:gd name="f486" fmla="*/ f405 f180 1"/>
                <a:gd name="f487" fmla="*/ f406 f181 1"/>
                <a:gd name="f488" fmla="*/ f407 f180 1"/>
                <a:gd name="f489" fmla="*/ f408 f181 1"/>
                <a:gd name="f490" fmla="*/ f409 f180 1"/>
                <a:gd name="f491" fmla="*/ f410 f180 1"/>
                <a:gd name="f492" fmla="*/ f411 f181 1"/>
                <a:gd name="f493" fmla="*/ f412 f181 1"/>
                <a:gd name="f494" fmla="*/ f413 f180 1"/>
                <a:gd name="f495" fmla="*/ f414 f181 1"/>
                <a:gd name="f496" fmla="*/ f415 f180 1"/>
                <a:gd name="f497" fmla="*/ f416 f181 1"/>
                <a:gd name="f498" fmla="*/ f417 f180 1"/>
                <a:gd name="f499" fmla="*/ f418 f181 1"/>
                <a:gd name="f500" fmla="*/ f419 f180 1"/>
                <a:gd name="f501" fmla="*/ f420 f181 1"/>
                <a:gd name="f502" fmla="*/ f421 f180 1"/>
                <a:gd name="f503" fmla="*/ f422 f181 1"/>
                <a:gd name="f504" fmla="*/ f423 f180 1"/>
                <a:gd name="f505" fmla="*/ f424 f181 1"/>
                <a:gd name="f506" fmla="*/ f425 f180 1"/>
                <a:gd name="f507" fmla="*/ f426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8">
                  <a:pos x="f431" y="f432"/>
                </a:cxn>
                <a:cxn ang="f268">
                  <a:pos x="f433" y="f434"/>
                </a:cxn>
                <a:cxn ang="f268">
                  <a:pos x="f435" y="f436"/>
                </a:cxn>
                <a:cxn ang="f268">
                  <a:pos x="f437" y="f438"/>
                </a:cxn>
                <a:cxn ang="f268">
                  <a:pos x="f439" y="f440"/>
                </a:cxn>
                <a:cxn ang="f268">
                  <a:pos x="f441" y="f442"/>
                </a:cxn>
                <a:cxn ang="f268">
                  <a:pos x="f443" y="f444"/>
                </a:cxn>
                <a:cxn ang="f268">
                  <a:pos x="f445" y="f446"/>
                </a:cxn>
                <a:cxn ang="f268">
                  <a:pos x="f447" y="f448"/>
                </a:cxn>
                <a:cxn ang="f268">
                  <a:pos x="f435" y="f449"/>
                </a:cxn>
                <a:cxn ang="f268">
                  <a:pos x="f437" y="f450"/>
                </a:cxn>
                <a:cxn ang="f268">
                  <a:pos x="f451" y="f452"/>
                </a:cxn>
                <a:cxn ang="f268">
                  <a:pos x="f453" y="f454"/>
                </a:cxn>
                <a:cxn ang="f268">
                  <a:pos x="f455" y="f456"/>
                </a:cxn>
                <a:cxn ang="f268">
                  <a:pos x="f457" y="f458"/>
                </a:cxn>
                <a:cxn ang="f268">
                  <a:pos x="f459" y="f460"/>
                </a:cxn>
                <a:cxn ang="f268">
                  <a:pos x="f461" y="f462"/>
                </a:cxn>
                <a:cxn ang="f268">
                  <a:pos x="f463" y="f464"/>
                </a:cxn>
                <a:cxn ang="f268">
                  <a:pos x="f465" y="f466"/>
                </a:cxn>
                <a:cxn ang="f268">
                  <a:pos x="f467" y="f456"/>
                </a:cxn>
                <a:cxn ang="f268">
                  <a:pos x="f468" y="f448"/>
                </a:cxn>
                <a:cxn ang="f268">
                  <a:pos x="f469" y="f470"/>
                </a:cxn>
                <a:cxn ang="f268">
                  <a:pos x="f471" y="f472"/>
                </a:cxn>
                <a:cxn ang="f268">
                  <a:pos x="f473" y="f449"/>
                </a:cxn>
                <a:cxn ang="f268">
                  <a:pos x="f474" y="f444"/>
                </a:cxn>
                <a:cxn ang="f268">
                  <a:pos x="f475" y="f460"/>
                </a:cxn>
                <a:cxn ang="f268">
                  <a:pos x="f476" y="f477"/>
                </a:cxn>
                <a:cxn ang="f268">
                  <a:pos x="f478" y="f479"/>
                </a:cxn>
                <a:cxn ang="f268">
                  <a:pos x="f480" y="f481"/>
                </a:cxn>
                <a:cxn ang="f268">
                  <a:pos x="f482" y="f483"/>
                </a:cxn>
                <a:cxn ang="f268">
                  <a:pos x="f484" y="f485"/>
                </a:cxn>
                <a:cxn ang="f268">
                  <a:pos x="f486" y="f487"/>
                </a:cxn>
                <a:cxn ang="f268">
                  <a:pos x="f488" y="f489"/>
                </a:cxn>
                <a:cxn ang="f268">
                  <a:pos x="f490" y="f440"/>
                </a:cxn>
                <a:cxn ang="f268">
                  <a:pos x="f491" y="f492"/>
                </a:cxn>
                <a:cxn ang="f268">
                  <a:pos x="f469" y="f493"/>
                </a:cxn>
                <a:cxn ang="f268">
                  <a:pos x="f494" y="f495"/>
                </a:cxn>
                <a:cxn ang="f268">
                  <a:pos x="f496" y="f497"/>
                </a:cxn>
                <a:cxn ang="f268">
                  <a:pos x="f498" y="f499"/>
                </a:cxn>
                <a:cxn ang="f268">
                  <a:pos x="f500" y="f501"/>
                </a:cxn>
                <a:cxn ang="f268">
                  <a:pos x="f502" y="f503"/>
                </a:cxn>
                <a:cxn ang="f268">
                  <a:pos x="f504" y="f505"/>
                </a:cxn>
                <a:cxn ang="f268">
                  <a:pos x="f506" y="f507"/>
                </a:cxn>
              </a:cxnLst>
              <a:rect l="f427" t="f430" r="f428" b="f429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44" y="f39"/>
                    <a:pt x="f45" y="f46"/>
                  </a:cubicBezTo>
                  <a:cubicBezTo>
                    <a:pt x="f17" y="f47"/>
                    <a:pt x="f48" y="f49"/>
                    <a:pt x="f50" y="f51"/>
                  </a:cubicBezTo>
                  <a:cubicBezTo>
                    <a:pt x="f50" y="f52"/>
                    <a:pt x="f50" y="f52"/>
                    <a:pt x="f50" y="f53"/>
                  </a:cubicBezTo>
                  <a:cubicBezTo>
                    <a:pt x="f54" y="f53"/>
                    <a:pt x="f55" y="f53"/>
                    <a:pt x="f56" y="f53"/>
                  </a:cubicBezTo>
                  <a:cubicBezTo>
                    <a:pt x="f57" y="f51"/>
                    <a:pt x="f58" y="f9"/>
                    <a:pt x="f42" y="f59"/>
                  </a:cubicBezTo>
                  <a:cubicBezTo>
                    <a:pt x="f60" y="f59"/>
                    <a:pt x="f61" y="f62"/>
                    <a:pt x="f40" y="f49"/>
                  </a:cubicBezTo>
                  <a:cubicBezTo>
                    <a:pt x="f38" y="f16"/>
                    <a:pt x="f63" y="f64"/>
                    <a:pt x="f65" y="f66"/>
                  </a:cubicBezTo>
                  <a:cubicBezTo>
                    <a:pt x="f67" y="f49"/>
                    <a:pt x="f5" y="f59"/>
                    <a:pt x="f68" y="f9"/>
                  </a:cubicBezTo>
                  <a:cubicBezTo>
                    <a:pt x="f69" y="f53"/>
                    <a:pt x="f70" y="f71"/>
                    <a:pt x="f32" y="f51"/>
                  </a:cubicBezTo>
                  <a:cubicBezTo>
                    <a:pt x="f40" y="f72"/>
                    <a:pt x="f31" y="f9"/>
                    <a:pt x="f60" y="f9"/>
                  </a:cubicBezTo>
                  <a:cubicBezTo>
                    <a:pt x="f58" y="f51"/>
                    <a:pt x="f73" y="f71"/>
                    <a:pt x="f54" y="f74"/>
                  </a:cubicBezTo>
                  <a:cubicBezTo>
                    <a:pt x="f13" y="f74"/>
                    <a:pt x="f13" y="f75"/>
                    <a:pt x="f11" y="f76"/>
                  </a:cubicBezTo>
                  <a:cubicBezTo>
                    <a:pt x="f13" y="f76"/>
                    <a:pt x="f55" y="f77"/>
                    <a:pt x="f78" y="f79"/>
                  </a:cubicBezTo>
                  <a:cubicBezTo>
                    <a:pt x="f73" y="f80"/>
                    <a:pt x="f81" y="f10"/>
                    <a:pt x="f25" y="f54"/>
                  </a:cubicBezTo>
                  <a:cubicBezTo>
                    <a:pt x="f43" y="f54"/>
                    <a:pt x="f42" y="f13"/>
                    <a:pt x="f31" y="f50"/>
                  </a:cubicBezTo>
                  <a:cubicBezTo>
                    <a:pt x="f32" y="f11"/>
                    <a:pt x="f82" y="f10"/>
                    <a:pt x="f83" y="f54"/>
                  </a:cubicBezTo>
                  <a:cubicBezTo>
                    <a:pt x="f69" y="f78"/>
                    <a:pt x="f69" y="f84"/>
                    <a:pt x="f85" y="f86"/>
                  </a:cubicBezTo>
                  <a:cubicBezTo>
                    <a:pt x="f70" y="f87"/>
                    <a:pt x="f88" y="f87"/>
                    <a:pt x="f89" y="f48"/>
                  </a:cubicBezTo>
                  <a:cubicBezTo>
                    <a:pt x="f42" y="f90"/>
                    <a:pt x="f91" y="f86"/>
                    <a:pt x="f91" y="f92"/>
                  </a:cubicBezTo>
                  <a:cubicBezTo>
                    <a:pt x="f91" y="f56"/>
                    <a:pt x="f23" y="f78"/>
                    <a:pt x="f45" y="f55"/>
                  </a:cubicBezTo>
                  <a:cubicBezTo>
                    <a:pt x="f93" y="f11"/>
                    <a:pt x="f94" y="f95"/>
                    <a:pt x="f78" y="f96"/>
                  </a:cubicBezTo>
                  <a:cubicBezTo>
                    <a:pt x="f54" y="f97"/>
                    <a:pt x="f50" y="f96"/>
                    <a:pt x="f98" y="f96"/>
                  </a:cubicBezTo>
                  <a:cubicBezTo>
                    <a:pt x="f11" y="f80"/>
                    <a:pt x="f11" y="f8"/>
                    <a:pt x="f50" y="f10"/>
                  </a:cubicBezTo>
                  <a:cubicBezTo>
                    <a:pt x="f86" y="f99"/>
                    <a:pt x="f100" y="f101"/>
                    <a:pt x="f102" y="f103"/>
                  </a:cubicBezTo>
                  <a:cubicBezTo>
                    <a:pt x="f104" y="f105"/>
                    <a:pt x="f106" y="f105"/>
                    <a:pt x="f45" y="f105"/>
                  </a:cubicBezTo>
                  <a:cubicBezTo>
                    <a:pt x="f27" y="f105"/>
                    <a:pt x="f42" y="f81"/>
                    <a:pt x="f42" y="f104"/>
                  </a:cubicBezTo>
                  <a:cubicBezTo>
                    <a:pt x="f42" y="f107"/>
                    <a:pt x="f25" y="f23"/>
                    <a:pt x="f45" y="f23"/>
                  </a:cubicBezTo>
                  <a:cubicBezTo>
                    <a:pt x="f104" y="f23"/>
                    <a:pt x="f108" y="f19"/>
                    <a:pt x="f102" y="f104"/>
                  </a:cubicBezTo>
                  <a:cubicBezTo>
                    <a:pt x="f102" y="f58"/>
                    <a:pt x="f102" y="f108"/>
                    <a:pt x="f108" y="f109"/>
                  </a:cubicBezTo>
                  <a:cubicBezTo>
                    <a:pt x="f57" y="f110"/>
                    <a:pt x="f99" y="f84"/>
                    <a:pt x="f80" y="f8"/>
                  </a:cubicBezTo>
                  <a:cubicBezTo>
                    <a:pt x="f111" y="f98"/>
                    <a:pt x="f111" y="f11"/>
                    <a:pt x="f111" y="f50"/>
                  </a:cubicBezTo>
                  <a:cubicBezTo>
                    <a:pt x="f50" y="f48"/>
                    <a:pt x="f112" y="f17"/>
                    <a:pt x="f86" y="f45"/>
                  </a:cubicBezTo>
                  <a:cubicBezTo>
                    <a:pt x="f90" y="f44"/>
                    <a:pt x="f15" y="f23"/>
                    <a:pt x="f113" y="f25"/>
                  </a:cubicBezTo>
                  <a:cubicBezTo>
                    <a:pt x="f57" y="f25"/>
                    <a:pt x="f114" y="f29"/>
                    <a:pt x="f100" y="f42"/>
                  </a:cubicBezTo>
                  <a:cubicBezTo>
                    <a:pt x="f100" y="f31"/>
                    <a:pt x="f57" y="f88"/>
                    <a:pt x="f73" y="f32"/>
                  </a:cubicBezTo>
                  <a:cubicBezTo>
                    <a:pt x="f15" y="f36"/>
                    <a:pt x="f115" y="f36"/>
                    <a:pt x="f99" y="f40"/>
                  </a:cubicBezTo>
                  <a:cubicBezTo>
                    <a:pt x="f116" y="f31"/>
                    <a:pt x="f99" y="f42"/>
                    <a:pt x="f99" y="f43"/>
                  </a:cubicBezTo>
                  <a:cubicBezTo>
                    <a:pt x="f99" y="f27"/>
                    <a:pt x="f115" y="f23"/>
                    <a:pt x="f84" y="f21"/>
                  </a:cubicBezTo>
                  <a:cubicBezTo>
                    <a:pt x="f55" y="f103"/>
                    <a:pt x="f8" y="f87"/>
                    <a:pt x="f117" y="f13"/>
                  </a:cubicBezTo>
                  <a:cubicBezTo>
                    <a:pt x="f117" y="f13"/>
                    <a:pt x="f79" y="f13"/>
                    <a:pt x="f79" y="f13"/>
                  </a:cubicBezTo>
                  <a:cubicBezTo>
                    <a:pt x="f79" y="f13"/>
                    <a:pt x="f77" y="f13"/>
                    <a:pt x="f77" y="f13"/>
                  </a:cubicBezTo>
                  <a:cubicBezTo>
                    <a:pt x="f77" y="f113"/>
                    <a:pt x="f77" y="f108"/>
                    <a:pt x="f77" y="f29"/>
                  </a:cubicBezTo>
                  <a:cubicBezTo>
                    <a:pt x="f77" y="f89"/>
                    <a:pt x="f117" y="f31"/>
                    <a:pt x="f96" y="f40"/>
                  </a:cubicBezTo>
                  <a:cubicBezTo>
                    <a:pt x="f8" y="f38"/>
                    <a:pt x="f10" y="f63"/>
                    <a:pt x="f111" y="f65"/>
                  </a:cubicBezTo>
                  <a:cubicBezTo>
                    <a:pt x="f117" y="f5"/>
                    <a:pt x="f118" y="f5"/>
                    <a:pt x="f51" y="f65"/>
                  </a:cubicBezTo>
                  <a:cubicBezTo>
                    <a:pt x="f12" y="f85"/>
                    <a:pt x="f12" y="f36"/>
                    <a:pt x="f52" y="f40"/>
                  </a:cubicBezTo>
                  <a:cubicBezTo>
                    <a:pt x="f53" y="f61"/>
                    <a:pt x="f118" y="f31"/>
                    <a:pt x="f118" y="f89"/>
                  </a:cubicBezTo>
                  <a:cubicBezTo>
                    <a:pt x="f118" y="f102"/>
                    <a:pt x="f118" y="f113"/>
                    <a:pt x="f71" y="f50"/>
                  </a:cubicBezTo>
                  <a:cubicBezTo>
                    <a:pt x="f53" y="f54"/>
                    <a:pt x="f53" y="f55"/>
                    <a:pt x="f52" y="f78"/>
                  </a:cubicBezTo>
                  <a:cubicBezTo>
                    <a:pt x="f14" y="f94"/>
                    <a:pt x="f119" y="f103"/>
                    <a:pt x="f120" y="f19"/>
                  </a:cubicBezTo>
                  <a:cubicBezTo>
                    <a:pt x="f47" y="f23"/>
                    <a:pt x="f121" y="f27"/>
                    <a:pt x="f120" y="f91"/>
                  </a:cubicBezTo>
                  <a:cubicBezTo>
                    <a:pt x="f66" y="f31"/>
                    <a:pt x="f122" y="f38"/>
                    <a:pt x="f123" y="f34"/>
                  </a:cubicBezTo>
                  <a:cubicBezTo>
                    <a:pt x="f46" y="f63"/>
                    <a:pt x="f24" y="f70"/>
                    <a:pt x="f26" y="f32"/>
                  </a:cubicBezTo>
                  <a:cubicBezTo>
                    <a:pt x="f124" y="f60"/>
                    <a:pt x="f26" y="f43"/>
                    <a:pt x="f125" y="f27"/>
                  </a:cubicBezTo>
                  <a:cubicBezTo>
                    <a:pt x="f126" y="f25"/>
                    <a:pt x="f127" y="f21"/>
                    <a:pt x="f123" y="f107"/>
                  </a:cubicBezTo>
                  <a:cubicBezTo>
                    <a:pt x="f122" y="f17"/>
                    <a:pt x="f49" y="f87"/>
                    <a:pt x="f12" y="f55"/>
                  </a:cubicBezTo>
                  <a:cubicBezTo>
                    <a:pt x="f12" y="f13"/>
                    <a:pt x="f9" y="f11"/>
                    <a:pt x="f12" y="f10"/>
                  </a:cubicBezTo>
                  <a:cubicBezTo>
                    <a:pt x="f62" y="f13"/>
                    <a:pt x="f16" y="f112"/>
                    <a:pt x="f47" y="f92"/>
                  </a:cubicBezTo>
                  <a:cubicBezTo>
                    <a:pt x="f126" y="f113"/>
                    <a:pt x="f22" y="f114"/>
                    <a:pt x="f128" y="f105"/>
                  </a:cubicBezTo>
                  <a:cubicBezTo>
                    <a:pt x="f124" y="f109"/>
                    <a:pt x="f33" y="f102"/>
                    <a:pt x="f33" y="f104"/>
                  </a:cubicBezTo>
                  <a:cubicBezTo>
                    <a:pt x="f124" y="f45"/>
                    <a:pt x="f30" y="f23"/>
                    <a:pt x="f129" y="f23"/>
                  </a:cubicBezTo>
                  <a:cubicBezTo>
                    <a:pt x="f130" y="f25"/>
                    <a:pt x="f131" y="f21"/>
                    <a:pt x="f132" y="f133"/>
                  </a:cubicBezTo>
                  <a:cubicBezTo>
                    <a:pt x="f132" y="f102"/>
                    <a:pt x="f134" y="f81"/>
                    <a:pt x="f135" y="f81"/>
                  </a:cubicBezTo>
                  <a:cubicBezTo>
                    <a:pt x="f136" y="f109"/>
                    <a:pt x="f137" y="f105"/>
                    <a:pt x="f33" y="f17"/>
                  </a:cubicBezTo>
                  <a:cubicBezTo>
                    <a:pt x="f20" y="f113"/>
                    <a:pt x="f121" y="f116"/>
                    <a:pt x="f49" y="f10"/>
                  </a:cubicBezTo>
                  <a:cubicBezTo>
                    <a:pt x="f62" y="f95"/>
                    <a:pt x="f62" y="f80"/>
                    <a:pt x="f138" y="f96"/>
                  </a:cubicBezTo>
                  <a:cubicBezTo>
                    <a:pt x="f49" y="f96"/>
                    <a:pt x="f119" y="f97"/>
                    <a:pt x="f66" y="f96"/>
                  </a:cubicBezTo>
                  <a:cubicBezTo>
                    <a:pt x="f41" y="f95"/>
                    <a:pt x="f33" y="f11"/>
                    <a:pt x="f130" y="f54"/>
                  </a:cubicBezTo>
                  <a:cubicBezTo>
                    <a:pt x="f134" y="f55"/>
                    <a:pt x="f132" y="f78"/>
                    <a:pt x="f139" y="f116"/>
                  </a:cubicBezTo>
                  <a:cubicBezTo>
                    <a:pt x="f140" y="f86"/>
                    <a:pt x="f141" y="f48"/>
                    <a:pt x="f142" y="f92"/>
                  </a:cubicBezTo>
                  <a:cubicBezTo>
                    <a:pt x="f143" y="f84"/>
                    <a:pt x="f143" y="f56"/>
                    <a:pt x="f144" y="f13"/>
                  </a:cubicBezTo>
                  <a:cubicBezTo>
                    <a:pt x="f142" y="f10"/>
                    <a:pt x="f145" y="f8"/>
                    <a:pt x="f140" y="f98"/>
                  </a:cubicBezTo>
                  <a:cubicBezTo>
                    <a:pt x="f146" y="f11"/>
                    <a:pt x="f131" y="f13"/>
                    <a:pt x="f147" y="f50"/>
                  </a:cubicBezTo>
                  <a:cubicBezTo>
                    <a:pt x="f30" y="f10"/>
                    <a:pt x="f41" y="f80"/>
                    <a:pt x="f148" y="f79"/>
                  </a:cubicBezTo>
                  <a:cubicBezTo>
                    <a:pt x="f148" y="f77"/>
                    <a:pt x="f148" y="f77"/>
                    <a:pt x="f148" y="f76"/>
                  </a:cubicBezTo>
                  <a:cubicBezTo>
                    <a:pt x="f119" y="f76"/>
                    <a:pt x="f119" y="f75"/>
                    <a:pt x="f66" y="f75"/>
                  </a:cubicBezTo>
                  <a:cubicBezTo>
                    <a:pt x="f20" y="f74"/>
                    <a:pt x="f149" y="f71"/>
                    <a:pt x="f150" y="f71"/>
                  </a:cubicBezTo>
                  <a:cubicBezTo>
                    <a:pt x="f151" y="f53"/>
                    <a:pt x="f141" y="f118"/>
                    <a:pt x="f152" y="f74"/>
                  </a:cubicBezTo>
                  <a:cubicBezTo>
                    <a:pt x="f153" y="f77"/>
                    <a:pt x="f154" y="f76"/>
                    <a:pt x="f155" y="f71"/>
                  </a:cubicBezTo>
                  <a:cubicBezTo>
                    <a:pt x="f6" y="f51"/>
                    <a:pt x="f156" y="f14"/>
                    <a:pt x="f157" y="f138"/>
                  </a:cubicBezTo>
                  <a:cubicBezTo>
                    <a:pt x="f158" y="f148"/>
                    <a:pt x="f159" y="f49"/>
                    <a:pt x="f160" y="f14"/>
                  </a:cubicBezTo>
                  <a:cubicBezTo>
                    <a:pt x="f141" y="f9"/>
                    <a:pt x="f145" y="f72"/>
                    <a:pt x="f151" y="f72"/>
                  </a:cubicBezTo>
                  <a:cubicBezTo>
                    <a:pt x="f161" y="f52"/>
                    <a:pt x="f22" y="f53"/>
                    <a:pt x="f66" y="f118"/>
                  </a:cubicBezTo>
                  <a:cubicBezTo>
                    <a:pt x="f148" y="f118"/>
                    <a:pt x="f49" y="f71"/>
                    <a:pt x="f138" y="f71"/>
                  </a:cubicBezTo>
                  <a:cubicBezTo>
                    <a:pt x="f138" y="f53"/>
                    <a:pt x="f59" y="f52"/>
                    <a:pt x="f59" y="f51"/>
                  </a:cubicBezTo>
                  <a:cubicBezTo>
                    <a:pt x="f138" y="f72"/>
                    <a:pt x="f49" y="f72"/>
                    <a:pt x="f119" y="f12"/>
                  </a:cubicBezTo>
                  <a:cubicBezTo>
                    <a:pt x="f41" y="f122"/>
                    <a:pt x="f30" y="f46"/>
                    <a:pt x="f134" y="f35"/>
                  </a:cubicBezTo>
                  <a:cubicBezTo>
                    <a:pt x="f147" y="f124"/>
                    <a:pt x="f146" y="f128"/>
                    <a:pt x="f150" y="f128"/>
                  </a:cubicBezTo>
                  <a:cubicBezTo>
                    <a:pt x="f145" y="f128"/>
                    <a:pt x="f160" y="f124"/>
                    <a:pt x="f142" y="f33"/>
                  </a:cubicBezTo>
                  <a:cubicBezTo>
                    <a:pt x="f159" y="f28"/>
                    <a:pt x="f144" y="f136"/>
                    <a:pt x="f159" y="f129"/>
                  </a:cubicBezTo>
                  <a:cubicBezTo>
                    <a:pt x="f142" y="f162"/>
                    <a:pt x="f163" y="f130"/>
                    <a:pt x="f164" y="f162"/>
                  </a:cubicBezTo>
                  <a:cubicBezTo>
                    <a:pt x="f146" y="f165"/>
                    <a:pt x="f147" y="f161"/>
                    <a:pt x="f134" y="f149"/>
                  </a:cubicBezTo>
                  <a:cubicBezTo>
                    <a:pt x="f134" y="f30"/>
                    <a:pt x="f166" y="f33"/>
                    <a:pt x="f165" y="f128"/>
                  </a:cubicBezTo>
                  <a:cubicBezTo>
                    <a:pt x="f35" y="f41"/>
                    <a:pt x="f127" y="f120"/>
                    <a:pt x="f62" y="f59"/>
                  </a:cubicBezTo>
                  <a:cubicBezTo>
                    <a:pt x="f59" y="f14"/>
                    <a:pt x="f12" y="f12"/>
                    <a:pt x="f72" y="f9"/>
                  </a:cubicBezTo>
                  <a:cubicBezTo>
                    <a:pt x="f72" y="f9"/>
                    <a:pt x="f51" y="f12"/>
                    <a:pt x="f51" y="f12"/>
                  </a:cubicBezTo>
                  <a:cubicBezTo>
                    <a:pt x="f72" y="f59"/>
                    <a:pt x="f9" y="f62"/>
                    <a:pt x="f12" y="f49"/>
                  </a:cubicBezTo>
                  <a:cubicBezTo>
                    <a:pt x="f119" y="f167"/>
                    <a:pt x="f121" y="f128"/>
                    <a:pt x="f39" y="f165"/>
                  </a:cubicBezTo>
                  <a:cubicBezTo>
                    <a:pt x="f125" y="f130"/>
                    <a:pt x="f37" y="f166"/>
                    <a:pt x="f168" y="f169"/>
                  </a:cubicBezTo>
                  <a:cubicBezTo>
                    <a:pt x="f33" y="f134"/>
                    <a:pt x="f137" y="f131"/>
                    <a:pt x="f170" y="f150"/>
                  </a:cubicBezTo>
                  <a:cubicBezTo>
                    <a:pt x="f170" y="f145"/>
                    <a:pt x="f30" y="f171"/>
                    <a:pt x="f128" y="f171"/>
                  </a:cubicBezTo>
                  <a:cubicBezTo>
                    <a:pt x="f24" y="f171"/>
                    <a:pt x="f39" y="f141"/>
                    <a:pt x="f167" y="f145"/>
                  </a:cubicBezTo>
                  <a:cubicBezTo>
                    <a:pt x="f167" y="f145"/>
                    <a:pt x="f127" y="f150"/>
                    <a:pt x="f167" y="f146"/>
                  </a:cubicBezTo>
                  <a:cubicBezTo>
                    <a:pt x="f41" y="f131"/>
                    <a:pt x="f46" y="f169"/>
                    <a:pt x="f167" y="f162"/>
                  </a:cubicBezTo>
                  <a:cubicBezTo>
                    <a:pt x="f64" y="f33"/>
                    <a:pt x="f62" y="f41"/>
                    <a:pt x="f51" y="f16"/>
                  </a:cubicBezTo>
                  <a:cubicBezTo>
                    <a:pt x="f52" y="f66"/>
                    <a:pt x="f53" y="f148"/>
                    <a:pt x="f118" y="f62"/>
                  </a:cubicBezTo>
                  <a:cubicBezTo>
                    <a:pt x="f75" y="f18"/>
                    <a:pt x="f77" y="f24"/>
                    <a:pt x="f96" y="f136"/>
                  </a:cubicBezTo>
                  <a:cubicBezTo>
                    <a:pt x="f95" y="f132"/>
                    <a:pt x="f50" y="f142"/>
                    <a:pt x="f56" y="f6"/>
                  </a:cubicBezTo>
                  <a:cubicBezTo>
                    <a:pt x="f56" y="f172"/>
                    <a:pt x="f112" y="f2"/>
                    <a:pt x="f99" y="f173"/>
                  </a:cubicBezTo>
                  <a:cubicBezTo>
                    <a:pt x="f99" y="f7"/>
                    <a:pt x="f115" y="f7"/>
                    <a:pt x="f92" y="f7"/>
                  </a:cubicBezTo>
                  <a:cubicBezTo>
                    <a:pt x="f86" y="f7"/>
                    <a:pt x="f86" y="f174"/>
                    <a:pt x="f86" y="f2"/>
                  </a:cubicBezTo>
                  <a:cubicBezTo>
                    <a:pt x="f92" y="f175"/>
                    <a:pt x="f115" y="f156"/>
                    <a:pt x="f84" y="f155"/>
                  </a:cubicBezTo>
                  <a:cubicBezTo>
                    <a:pt x="f55" y="f146"/>
                    <a:pt x="f10" y="f128"/>
                    <a:pt x="f117" y="f66"/>
                  </a:cubicBezTo>
                  <a:cubicBezTo>
                    <a:pt x="f117" y="f148"/>
                    <a:pt x="f117" y="f49"/>
                    <a:pt x="f117" y="f59"/>
                  </a:cubicBezTo>
                  <a:cubicBezTo>
                    <a:pt x="f111" y="f119"/>
                    <a:pt x="f10" y="f64"/>
                    <a:pt x="f50" y="f123"/>
                  </a:cubicBezTo>
                  <a:cubicBezTo>
                    <a:pt x="f56" y="f20"/>
                    <a:pt x="f92" y="f124"/>
                    <a:pt x="f94" y="f129"/>
                  </a:cubicBezTo>
                  <a:cubicBezTo>
                    <a:pt x="f73" y="f165"/>
                    <a:pt x="f110" y="f169"/>
                    <a:pt x="f73" y="f139"/>
                  </a:cubicBezTo>
                  <a:cubicBezTo>
                    <a:pt x="f113" y="f139"/>
                    <a:pt x="f57" y="f176"/>
                    <a:pt x="f177" y="f151"/>
                  </a:cubicBezTo>
                  <a:cubicBezTo>
                    <a:pt x="f178" y="f163"/>
                    <a:pt x="f81" y="f151"/>
                    <a:pt x="f109" y="f140"/>
                  </a:cubicBezTo>
                  <a:cubicBezTo>
                    <a:pt x="f108" y="f132"/>
                    <a:pt x="f109" y="f147"/>
                    <a:pt x="f93" y="f169"/>
                  </a:cubicBezTo>
                  <a:cubicBezTo>
                    <a:pt x="f178" y="f130"/>
                    <a:pt x="f100" y="f165"/>
                    <a:pt x="f177" y="f161"/>
                  </a:cubicBezTo>
                  <a:cubicBezTo>
                    <a:pt x="f48" y="f35"/>
                    <a:pt x="f112" y="f127"/>
                    <a:pt x="f10" y="f62"/>
                  </a:cubicBezTo>
                  <a:cubicBezTo>
                    <a:pt x="f8" y="f138"/>
                    <a:pt x="f95" y="f14"/>
                    <a:pt x="f95" y="f12"/>
                  </a:cubicBezTo>
                  <a:cubicBezTo>
                    <a:pt x="f95" y="f9"/>
                    <a:pt x="f95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4" name="Freeform 19">
              <a:extLst>
                <a:ext uri="{FF2B5EF4-FFF2-40B4-BE49-F238E27FC236}">
                  <a16:creationId xmlns:a16="http://schemas.microsoft.com/office/drawing/2014/main" id="{AE4BCA26-6F03-A097-B171-D2197565A591}"/>
                </a:ext>
              </a:extLst>
            </p:cNvPr>
            <p:cNvSpPr/>
            <p:nvPr/>
          </p:nvSpPr>
          <p:spPr>
            <a:xfrm>
              <a:off x="6943752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8"/>
                <a:gd name="f9" fmla="val 96"/>
                <a:gd name="f10" fmla="val 77"/>
                <a:gd name="f11" fmla="val 75"/>
                <a:gd name="f12" fmla="val 97"/>
                <a:gd name="f13" fmla="val 73"/>
                <a:gd name="f14" fmla="val 98"/>
                <a:gd name="f15" fmla="val 59"/>
                <a:gd name="f16" fmla="val 106"/>
                <a:gd name="f17" fmla="val 44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30"/>
                <a:gd name="f34" fmla="val 11"/>
                <a:gd name="f35" fmla="val 127"/>
                <a:gd name="f36" fmla="val 12"/>
                <a:gd name="f37" fmla="val 123"/>
                <a:gd name="f38" fmla="val 13"/>
                <a:gd name="f39" fmla="val 119"/>
                <a:gd name="f40" fmla="val 16"/>
                <a:gd name="f41" fmla="val 118"/>
                <a:gd name="f42" fmla="val 21"/>
                <a:gd name="f43" fmla="val 24"/>
                <a:gd name="f44" fmla="val 28"/>
                <a:gd name="f45" fmla="val 31"/>
                <a:gd name="f46" fmla="val 117"/>
                <a:gd name="f47" fmla="val 45"/>
                <a:gd name="f48" fmla="val 110"/>
                <a:gd name="f49" fmla="val 60"/>
                <a:gd name="f50" fmla="val 102"/>
                <a:gd name="f51" fmla="val 74"/>
                <a:gd name="f52" fmla="val 94"/>
                <a:gd name="f53" fmla="val 93"/>
                <a:gd name="f54" fmla="val 92"/>
                <a:gd name="f55" fmla="val 72"/>
                <a:gd name="f56" fmla="val 71"/>
                <a:gd name="f57" fmla="val 69"/>
                <a:gd name="f58" fmla="val 53"/>
                <a:gd name="f59" fmla="val 37"/>
                <a:gd name="f60" fmla="val 99"/>
                <a:gd name="f61" fmla="val 19"/>
                <a:gd name="f62" fmla="val 17"/>
                <a:gd name="f63" fmla="val 101"/>
                <a:gd name="f64" fmla="val 8"/>
                <a:gd name="f65" fmla="val 108"/>
                <a:gd name="f66" fmla="val 4"/>
                <a:gd name="f67" fmla="val 105"/>
                <a:gd name="f68" fmla="val 1"/>
                <a:gd name="f69" fmla="val 2"/>
                <a:gd name="f70" fmla="val 5"/>
                <a:gd name="f71" fmla="val 10"/>
                <a:gd name="f72" fmla="val 91"/>
                <a:gd name="f73" fmla="val 95"/>
                <a:gd name="f74" fmla="val 55"/>
                <a:gd name="f75" fmla="val 89"/>
                <a:gd name="f76" fmla="val 88"/>
                <a:gd name="f77" fmla="val 87"/>
                <a:gd name="f78" fmla="val 86"/>
                <a:gd name="f79" fmla="val 70"/>
                <a:gd name="f80" fmla="val 85"/>
                <a:gd name="f81" fmla="val 81"/>
                <a:gd name="f82" fmla="val 41"/>
                <a:gd name="f83" fmla="val 9"/>
                <a:gd name="f84" fmla="val 6"/>
                <a:gd name="f85" fmla="val 65"/>
                <a:gd name="f86" fmla="val 7"/>
                <a:gd name="f87" fmla="val 62"/>
                <a:gd name="f88" fmla="val 58"/>
                <a:gd name="f89" fmla="val 15"/>
                <a:gd name="f90" fmla="val 20"/>
                <a:gd name="f91" fmla="val 61"/>
                <a:gd name="f92" fmla="val 23"/>
                <a:gd name="f93" fmla="val 63"/>
                <a:gd name="f94" fmla="val 57"/>
                <a:gd name="f95" fmla="val 79"/>
                <a:gd name="f96" fmla="val 82"/>
                <a:gd name="f97" fmla="val 83"/>
                <a:gd name="f98" fmla="val 76"/>
                <a:gd name="f99" fmla="val 66"/>
                <a:gd name="f100" fmla="val 50"/>
                <a:gd name="f101" fmla="val 54"/>
                <a:gd name="f102" fmla="val 38"/>
                <a:gd name="f103" fmla="val 43"/>
                <a:gd name="f104" fmla="val 36"/>
                <a:gd name="f105" fmla="val 42"/>
                <a:gd name="f106" fmla="val 33"/>
                <a:gd name="f107" fmla="val 32"/>
                <a:gd name="f108" fmla="val 39"/>
                <a:gd name="f109" fmla="val 40"/>
                <a:gd name="f110" fmla="val 52"/>
                <a:gd name="f111" fmla="val 80"/>
                <a:gd name="f112" fmla="val 68"/>
                <a:gd name="f113" fmla="val 56"/>
                <a:gd name="f114" fmla="val 49"/>
                <a:gd name="f115" fmla="val 64"/>
                <a:gd name="f116" fmla="val 67"/>
                <a:gd name="f117" fmla="val 84"/>
                <a:gd name="f118" fmla="val 90"/>
                <a:gd name="f119" fmla="val 104"/>
                <a:gd name="f120" fmla="val 109"/>
                <a:gd name="f121" fmla="val 111"/>
                <a:gd name="f122" fmla="val 107"/>
                <a:gd name="f123" fmla="val 112"/>
                <a:gd name="f124" fmla="val 129"/>
                <a:gd name="f125" fmla="val 120"/>
                <a:gd name="f126" fmla="val 116"/>
                <a:gd name="f127" fmla="val 114"/>
                <a:gd name="f128" fmla="val 128"/>
                <a:gd name="f129" fmla="val 138"/>
                <a:gd name="f130" fmla="val 143"/>
                <a:gd name="f131" fmla="val 148"/>
                <a:gd name="f132" fmla="val 149"/>
                <a:gd name="f133" fmla="val 34"/>
                <a:gd name="f134" fmla="val 146"/>
                <a:gd name="f135" fmla="val 140"/>
                <a:gd name="f136" fmla="val 135"/>
                <a:gd name="f137" fmla="val 133"/>
                <a:gd name="f138" fmla="val 100"/>
                <a:gd name="f139" fmla="val 150"/>
                <a:gd name="f140" fmla="val 152"/>
                <a:gd name="f141" fmla="val 159"/>
                <a:gd name="f142" fmla="val 163"/>
                <a:gd name="f143" fmla="val 167"/>
                <a:gd name="f144" fmla="val 165"/>
                <a:gd name="f145" fmla="val 157"/>
                <a:gd name="f146" fmla="val 151"/>
                <a:gd name="f147" fmla="val 147"/>
                <a:gd name="f148" fmla="val 103"/>
                <a:gd name="f149" fmla="val 137"/>
                <a:gd name="f150" fmla="val 153"/>
                <a:gd name="f151" fmla="val 156"/>
                <a:gd name="f152" fmla="val 162"/>
                <a:gd name="f153" fmla="val 166"/>
                <a:gd name="f154" fmla="val 172"/>
                <a:gd name="f155" fmla="val 174"/>
                <a:gd name="f156" fmla="val 176"/>
                <a:gd name="f157" fmla="val 173"/>
                <a:gd name="f158" fmla="val 169"/>
                <a:gd name="f159" fmla="val 164"/>
                <a:gd name="f160" fmla="val 160"/>
                <a:gd name="f161" fmla="val 139"/>
                <a:gd name="f162" fmla="val 142"/>
                <a:gd name="f163" fmla="val 158"/>
                <a:gd name="f164" fmla="val 154"/>
                <a:gd name="f165" fmla="val 141"/>
                <a:gd name="f166" fmla="val 144"/>
                <a:gd name="f167" fmla="val 115"/>
                <a:gd name="f168" fmla="val 125"/>
                <a:gd name="f169" fmla="val 145"/>
                <a:gd name="f170" fmla="val 134"/>
                <a:gd name="f171" fmla="val 161"/>
                <a:gd name="f172" fmla="val 179"/>
                <a:gd name="f173" fmla="val 182"/>
                <a:gd name="f174" fmla="val 181"/>
                <a:gd name="f175" fmla="val 178"/>
                <a:gd name="f176" fmla="val 155"/>
                <a:gd name="f177" fmla="val 51"/>
                <a:gd name="f178" fmla="val 47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0 f187 1"/>
                <a:gd name="f192" fmla="*/ 121 f186 1"/>
                <a:gd name="f193" fmla="*/ 12 f187 1"/>
                <a:gd name="f194" fmla="*/ 123 f186 1"/>
                <a:gd name="f195" fmla="*/ 74 f187 1"/>
                <a:gd name="f196" fmla="*/ 94 f186 1"/>
                <a:gd name="f197" fmla="*/ 21 f187 1"/>
                <a:gd name="f198" fmla="*/ 99 f186 1"/>
                <a:gd name="f199" fmla="*/ 2 f187 1"/>
                <a:gd name="f200" fmla="*/ 96 f186 1"/>
                <a:gd name="f201" fmla="*/ 72 f187 1"/>
                <a:gd name="f202" fmla="*/ 89 f186 1"/>
                <a:gd name="f203" fmla="*/ 26 f187 1"/>
                <a:gd name="f204" fmla="*/ 72 f186 1"/>
                <a:gd name="f205" fmla="*/ 7 f187 1"/>
                <a:gd name="f206" fmla="*/ 62 f186 1"/>
                <a:gd name="f207" fmla="*/ 31 f187 1"/>
                <a:gd name="f208" fmla="*/ 71 f186 1"/>
                <a:gd name="f209" fmla="*/ 73 f187 1"/>
                <a:gd name="f210" fmla="*/ 77 f186 1"/>
                <a:gd name="f211" fmla="*/ 36 f186 1"/>
                <a:gd name="f212" fmla="*/ 39 f187 1"/>
                <a:gd name="f213" fmla="*/ 40 f186 1"/>
                <a:gd name="f214" fmla="*/ 62 f187 1"/>
                <a:gd name="f215" fmla="*/ 31 f186 1"/>
                <a:gd name="f216" fmla="*/ 55 f187 1"/>
                <a:gd name="f217" fmla="*/ 14 f186 1"/>
                <a:gd name="f218" fmla="*/ 65 f187 1"/>
                <a:gd name="f219" fmla="*/ 29 f186 1"/>
                <a:gd name="f220" fmla="*/ 86 f187 1"/>
                <a:gd name="f221" fmla="*/ 73 f186 1"/>
                <a:gd name="f222" fmla="*/ 80 f187 1"/>
                <a:gd name="f223" fmla="*/ 4 f186 1"/>
                <a:gd name="f224" fmla="*/ 90 f187 1"/>
                <a:gd name="f225" fmla="*/ 20 f186 1"/>
                <a:gd name="f226" fmla="*/ 109 f187 1"/>
                <a:gd name="f227" fmla="*/ 30 f186 1"/>
                <a:gd name="f228" fmla="*/ 126 f187 1"/>
                <a:gd name="f229" fmla="*/ 97 f187 1"/>
                <a:gd name="f230" fmla="*/ 128 f187 1"/>
                <a:gd name="f231" fmla="*/ 42 f186 1"/>
                <a:gd name="f232" fmla="*/ 149 f187 1"/>
                <a:gd name="f233" fmla="*/ 34 f186 1"/>
                <a:gd name="f234" fmla="*/ 102 f187 1"/>
                <a:gd name="f235" fmla="*/ 143 f187 1"/>
                <a:gd name="f236" fmla="*/ 165 f187 1"/>
                <a:gd name="f237" fmla="*/ 103 f187 1"/>
                <a:gd name="f238" fmla="*/ 85 f186 1"/>
                <a:gd name="f239" fmla="*/ 153 f187 1"/>
                <a:gd name="f240" fmla="*/ 91 f186 1"/>
                <a:gd name="f241" fmla="*/ 173 f187 1"/>
                <a:gd name="f242" fmla="*/ 100 f186 1"/>
                <a:gd name="f243" fmla="*/ 105 f187 1"/>
                <a:gd name="f244" fmla="*/ 90 f186 1"/>
                <a:gd name="f245" fmla="*/ 104 f187 1"/>
                <a:gd name="f246" fmla="*/ 97 f186 1"/>
                <a:gd name="f247" fmla="*/ 163 f187 1"/>
                <a:gd name="f248" fmla="*/ 130 f186 1"/>
                <a:gd name="f249" fmla="*/ 146 f187 1"/>
                <a:gd name="f250" fmla="*/ 137 f186 1"/>
                <a:gd name="f251" fmla="*/ 95 f187 1"/>
                <a:gd name="f252" fmla="*/ 119 f187 1"/>
                <a:gd name="f253" fmla="*/ 141 f186 1"/>
                <a:gd name="f254" fmla="*/ 161 f186 1"/>
                <a:gd name="f255" fmla="*/ 115 f187 1"/>
                <a:gd name="f256" fmla="*/ 142 f186 1"/>
                <a:gd name="f257" fmla="*/ 82 f187 1"/>
                <a:gd name="f258" fmla="*/ 135 f186 1"/>
                <a:gd name="f259" fmla="*/ 63 f187 1"/>
                <a:gd name="f260" fmla="*/ 183 f186 1"/>
                <a:gd name="f261" fmla="*/ 84 f187 1"/>
                <a:gd name="f262" fmla="*/ 105 f186 1"/>
                <a:gd name="f263" fmla="*/ 57 f187 1"/>
                <a:gd name="f264" fmla="*/ 138 f186 1"/>
                <a:gd name="f265" fmla="*/ 40 f187 1"/>
                <a:gd name="f266" fmla="*/ 152 f186 1"/>
                <a:gd name="f267" fmla="*/ 77 f187 1"/>
                <a:gd name="f268" fmla="*/ 101 f186 1"/>
                <a:gd name="f269" fmla="+- f188 0 f1"/>
                <a:gd name="f270" fmla="*/ f191 1 177"/>
                <a:gd name="f271" fmla="*/ f192 1 183"/>
                <a:gd name="f272" fmla="*/ f193 1 177"/>
                <a:gd name="f273" fmla="*/ f194 1 183"/>
                <a:gd name="f274" fmla="*/ f195 1 177"/>
                <a:gd name="f275" fmla="*/ f196 1 183"/>
                <a:gd name="f276" fmla="*/ f197 1 177"/>
                <a:gd name="f277" fmla="*/ f198 1 183"/>
                <a:gd name="f278" fmla="*/ f199 1 177"/>
                <a:gd name="f279" fmla="*/ f200 1 183"/>
                <a:gd name="f280" fmla="*/ f201 1 177"/>
                <a:gd name="f281" fmla="*/ f202 1 183"/>
                <a:gd name="f282" fmla="*/ f203 1 177"/>
                <a:gd name="f283" fmla="*/ f204 1 183"/>
                <a:gd name="f284" fmla="*/ f205 1 177"/>
                <a:gd name="f285" fmla="*/ f206 1 183"/>
                <a:gd name="f286" fmla="*/ f207 1 177"/>
                <a:gd name="f287" fmla="*/ f208 1 183"/>
                <a:gd name="f288" fmla="*/ f209 1 177"/>
                <a:gd name="f289" fmla="*/ f210 1 183"/>
                <a:gd name="f290" fmla="*/ f211 1 183"/>
                <a:gd name="f291" fmla="*/ f212 1 177"/>
                <a:gd name="f292" fmla="*/ f213 1 183"/>
                <a:gd name="f293" fmla="*/ f214 1 177"/>
                <a:gd name="f294" fmla="*/ f215 1 183"/>
                <a:gd name="f295" fmla="*/ f216 1 177"/>
                <a:gd name="f296" fmla="*/ f217 1 183"/>
                <a:gd name="f297" fmla="*/ f218 1 177"/>
                <a:gd name="f298" fmla="*/ f219 1 183"/>
                <a:gd name="f299" fmla="*/ f220 1 177"/>
                <a:gd name="f300" fmla="*/ f221 1 183"/>
                <a:gd name="f301" fmla="*/ f222 1 177"/>
                <a:gd name="f302" fmla="*/ f223 1 183"/>
                <a:gd name="f303" fmla="*/ f224 1 177"/>
                <a:gd name="f304" fmla="*/ f225 1 183"/>
                <a:gd name="f305" fmla="*/ f226 1 177"/>
                <a:gd name="f306" fmla="*/ f227 1 183"/>
                <a:gd name="f307" fmla="*/ f228 1 177"/>
                <a:gd name="f308" fmla="*/ f229 1 177"/>
                <a:gd name="f309" fmla="*/ f230 1 177"/>
                <a:gd name="f310" fmla="*/ f231 1 183"/>
                <a:gd name="f311" fmla="*/ f232 1 177"/>
                <a:gd name="f312" fmla="*/ f233 1 183"/>
                <a:gd name="f313" fmla="*/ f234 1 177"/>
                <a:gd name="f314" fmla="*/ f235 1 177"/>
                <a:gd name="f315" fmla="*/ f236 1 177"/>
                <a:gd name="f316" fmla="*/ f237 1 177"/>
                <a:gd name="f317" fmla="*/ f238 1 183"/>
                <a:gd name="f318" fmla="*/ f239 1 177"/>
                <a:gd name="f319" fmla="*/ f240 1 183"/>
                <a:gd name="f320" fmla="*/ f241 1 177"/>
                <a:gd name="f321" fmla="*/ f242 1 183"/>
                <a:gd name="f322" fmla="*/ f243 1 177"/>
                <a:gd name="f323" fmla="*/ f244 1 183"/>
                <a:gd name="f324" fmla="*/ f245 1 177"/>
                <a:gd name="f325" fmla="*/ f246 1 183"/>
                <a:gd name="f326" fmla="*/ f247 1 177"/>
                <a:gd name="f327" fmla="*/ f248 1 183"/>
                <a:gd name="f328" fmla="*/ f249 1 177"/>
                <a:gd name="f329" fmla="*/ f250 1 183"/>
                <a:gd name="f330" fmla="*/ f251 1 177"/>
                <a:gd name="f331" fmla="*/ f252 1 177"/>
                <a:gd name="f332" fmla="*/ f253 1 183"/>
                <a:gd name="f333" fmla="*/ f254 1 183"/>
                <a:gd name="f334" fmla="*/ f255 1 177"/>
                <a:gd name="f335" fmla="*/ f256 1 183"/>
                <a:gd name="f336" fmla="*/ f257 1 177"/>
                <a:gd name="f337" fmla="*/ f258 1 183"/>
                <a:gd name="f338" fmla="*/ f259 1 177"/>
                <a:gd name="f339" fmla="*/ f260 1 183"/>
                <a:gd name="f340" fmla="*/ f261 1 177"/>
                <a:gd name="f341" fmla="*/ f262 1 183"/>
                <a:gd name="f342" fmla="*/ f263 1 177"/>
                <a:gd name="f343" fmla="*/ f264 1 183"/>
                <a:gd name="f344" fmla="*/ f265 1 177"/>
                <a:gd name="f345" fmla="*/ f266 1 183"/>
                <a:gd name="f346" fmla="*/ f267 1 177"/>
                <a:gd name="f347" fmla="*/ f268 1 183"/>
                <a:gd name="f348" fmla="*/ 0 1 f189"/>
                <a:gd name="f349" fmla="*/ f183 1 f189"/>
                <a:gd name="f350" fmla="*/ 0 1 f190"/>
                <a:gd name="f351" fmla="*/ f184 1 f190"/>
                <a:gd name="f352" fmla="*/ f270 1 f189"/>
                <a:gd name="f353" fmla="*/ f271 1 f190"/>
                <a:gd name="f354" fmla="*/ f272 1 f189"/>
                <a:gd name="f355" fmla="*/ f273 1 f190"/>
                <a:gd name="f356" fmla="*/ f274 1 f189"/>
                <a:gd name="f357" fmla="*/ f275 1 f190"/>
                <a:gd name="f358" fmla="*/ f276 1 f189"/>
                <a:gd name="f359" fmla="*/ f277 1 f190"/>
                <a:gd name="f360" fmla="*/ f278 1 f189"/>
                <a:gd name="f361" fmla="*/ f279 1 f190"/>
                <a:gd name="f362" fmla="*/ f280 1 f189"/>
                <a:gd name="f363" fmla="*/ f281 1 f190"/>
                <a:gd name="f364" fmla="*/ f282 1 f189"/>
                <a:gd name="f365" fmla="*/ f283 1 f190"/>
                <a:gd name="f366" fmla="*/ f284 1 f189"/>
                <a:gd name="f367" fmla="*/ f285 1 f190"/>
                <a:gd name="f368" fmla="*/ f286 1 f189"/>
                <a:gd name="f369" fmla="*/ f287 1 f190"/>
                <a:gd name="f370" fmla="*/ f288 1 f189"/>
                <a:gd name="f371" fmla="*/ f289 1 f190"/>
                <a:gd name="f372" fmla="*/ f290 1 f190"/>
                <a:gd name="f373" fmla="*/ f291 1 f189"/>
                <a:gd name="f374" fmla="*/ f292 1 f190"/>
                <a:gd name="f375" fmla="*/ f293 1 f189"/>
                <a:gd name="f376" fmla="*/ f294 1 f190"/>
                <a:gd name="f377" fmla="*/ f295 1 f189"/>
                <a:gd name="f378" fmla="*/ f296 1 f190"/>
                <a:gd name="f379" fmla="*/ f297 1 f189"/>
                <a:gd name="f380" fmla="*/ f298 1 f190"/>
                <a:gd name="f381" fmla="*/ f299 1 f189"/>
                <a:gd name="f382" fmla="*/ f300 1 f190"/>
                <a:gd name="f383" fmla="*/ f301 1 f189"/>
                <a:gd name="f384" fmla="*/ f302 1 f190"/>
                <a:gd name="f385" fmla="*/ f303 1 f189"/>
                <a:gd name="f386" fmla="*/ f304 1 f190"/>
                <a:gd name="f387" fmla="*/ f305 1 f189"/>
                <a:gd name="f388" fmla="*/ f306 1 f190"/>
                <a:gd name="f389" fmla="*/ f307 1 f189"/>
                <a:gd name="f390" fmla="*/ f308 1 f189"/>
                <a:gd name="f391" fmla="*/ f309 1 f189"/>
                <a:gd name="f392" fmla="*/ f310 1 f190"/>
                <a:gd name="f393" fmla="*/ f311 1 f189"/>
                <a:gd name="f394" fmla="*/ f312 1 f190"/>
                <a:gd name="f395" fmla="*/ f313 1 f189"/>
                <a:gd name="f396" fmla="*/ f314 1 f189"/>
                <a:gd name="f397" fmla="*/ f315 1 f189"/>
                <a:gd name="f398" fmla="*/ f316 1 f189"/>
                <a:gd name="f399" fmla="*/ f317 1 f190"/>
                <a:gd name="f400" fmla="*/ f318 1 f189"/>
                <a:gd name="f401" fmla="*/ f319 1 f190"/>
                <a:gd name="f402" fmla="*/ f320 1 f189"/>
                <a:gd name="f403" fmla="*/ f321 1 f190"/>
                <a:gd name="f404" fmla="*/ f322 1 f189"/>
                <a:gd name="f405" fmla="*/ f323 1 f190"/>
                <a:gd name="f406" fmla="*/ f324 1 f189"/>
                <a:gd name="f407" fmla="*/ f325 1 f190"/>
                <a:gd name="f408" fmla="*/ f326 1 f189"/>
                <a:gd name="f409" fmla="*/ f327 1 f190"/>
                <a:gd name="f410" fmla="*/ f328 1 f189"/>
                <a:gd name="f411" fmla="*/ f329 1 f190"/>
                <a:gd name="f412" fmla="*/ f330 1 f189"/>
                <a:gd name="f413" fmla="*/ f331 1 f189"/>
                <a:gd name="f414" fmla="*/ f332 1 f190"/>
                <a:gd name="f415" fmla="*/ f333 1 f190"/>
                <a:gd name="f416" fmla="*/ f334 1 f189"/>
                <a:gd name="f417" fmla="*/ f335 1 f190"/>
                <a:gd name="f418" fmla="*/ f336 1 f189"/>
                <a:gd name="f419" fmla="*/ f337 1 f190"/>
                <a:gd name="f420" fmla="*/ f338 1 f189"/>
                <a:gd name="f421" fmla="*/ f339 1 f190"/>
                <a:gd name="f422" fmla="*/ f340 1 f189"/>
                <a:gd name="f423" fmla="*/ f341 1 f190"/>
                <a:gd name="f424" fmla="*/ f342 1 f189"/>
                <a:gd name="f425" fmla="*/ f343 1 f190"/>
                <a:gd name="f426" fmla="*/ f344 1 f189"/>
                <a:gd name="f427" fmla="*/ f345 1 f190"/>
                <a:gd name="f428" fmla="*/ f346 1 f189"/>
                <a:gd name="f429" fmla="*/ f347 1 f190"/>
                <a:gd name="f430" fmla="*/ f348 f180 1"/>
                <a:gd name="f431" fmla="*/ f349 f180 1"/>
                <a:gd name="f432" fmla="*/ f351 f181 1"/>
                <a:gd name="f433" fmla="*/ f350 f181 1"/>
                <a:gd name="f434" fmla="*/ f352 f180 1"/>
                <a:gd name="f435" fmla="*/ f353 f181 1"/>
                <a:gd name="f436" fmla="*/ f354 f180 1"/>
                <a:gd name="f437" fmla="*/ f355 f181 1"/>
                <a:gd name="f438" fmla="*/ f356 f180 1"/>
                <a:gd name="f439" fmla="*/ f357 f181 1"/>
                <a:gd name="f440" fmla="*/ f358 f180 1"/>
                <a:gd name="f441" fmla="*/ f359 f181 1"/>
                <a:gd name="f442" fmla="*/ f360 f180 1"/>
                <a:gd name="f443" fmla="*/ f361 f181 1"/>
                <a:gd name="f444" fmla="*/ f362 f180 1"/>
                <a:gd name="f445" fmla="*/ f363 f181 1"/>
                <a:gd name="f446" fmla="*/ f364 f180 1"/>
                <a:gd name="f447" fmla="*/ f365 f181 1"/>
                <a:gd name="f448" fmla="*/ f366 f180 1"/>
                <a:gd name="f449" fmla="*/ f367 f181 1"/>
                <a:gd name="f450" fmla="*/ f368 f180 1"/>
                <a:gd name="f451" fmla="*/ f369 f181 1"/>
                <a:gd name="f452" fmla="*/ f370 f180 1"/>
                <a:gd name="f453" fmla="*/ f371 f181 1"/>
                <a:gd name="f454" fmla="*/ f372 f181 1"/>
                <a:gd name="f455" fmla="*/ f373 f180 1"/>
                <a:gd name="f456" fmla="*/ f374 f181 1"/>
                <a:gd name="f457" fmla="*/ f375 f180 1"/>
                <a:gd name="f458" fmla="*/ f376 f181 1"/>
                <a:gd name="f459" fmla="*/ f377 f180 1"/>
                <a:gd name="f460" fmla="*/ f378 f181 1"/>
                <a:gd name="f461" fmla="*/ f379 f180 1"/>
                <a:gd name="f462" fmla="*/ f380 f181 1"/>
                <a:gd name="f463" fmla="*/ f381 f180 1"/>
                <a:gd name="f464" fmla="*/ f382 f181 1"/>
                <a:gd name="f465" fmla="*/ f383 f180 1"/>
                <a:gd name="f466" fmla="*/ f384 f181 1"/>
                <a:gd name="f467" fmla="*/ f385 f180 1"/>
                <a:gd name="f468" fmla="*/ f386 f181 1"/>
                <a:gd name="f469" fmla="*/ f387 f180 1"/>
                <a:gd name="f470" fmla="*/ f388 f181 1"/>
                <a:gd name="f471" fmla="*/ f389 f180 1"/>
                <a:gd name="f472" fmla="*/ f390 f180 1"/>
                <a:gd name="f473" fmla="*/ f391 f180 1"/>
                <a:gd name="f474" fmla="*/ f392 f181 1"/>
                <a:gd name="f475" fmla="*/ f393 f180 1"/>
                <a:gd name="f476" fmla="*/ f394 f181 1"/>
                <a:gd name="f477" fmla="*/ f395 f180 1"/>
                <a:gd name="f478" fmla="*/ f396 f180 1"/>
                <a:gd name="f479" fmla="*/ f397 f180 1"/>
                <a:gd name="f480" fmla="*/ f398 f180 1"/>
                <a:gd name="f481" fmla="*/ f399 f181 1"/>
                <a:gd name="f482" fmla="*/ f400 f180 1"/>
                <a:gd name="f483" fmla="*/ f401 f181 1"/>
                <a:gd name="f484" fmla="*/ f402 f180 1"/>
                <a:gd name="f485" fmla="*/ f403 f181 1"/>
                <a:gd name="f486" fmla="*/ f404 f180 1"/>
                <a:gd name="f487" fmla="*/ f405 f181 1"/>
                <a:gd name="f488" fmla="*/ f406 f180 1"/>
                <a:gd name="f489" fmla="*/ f407 f181 1"/>
                <a:gd name="f490" fmla="*/ f408 f180 1"/>
                <a:gd name="f491" fmla="*/ f409 f181 1"/>
                <a:gd name="f492" fmla="*/ f410 f180 1"/>
                <a:gd name="f493" fmla="*/ f411 f181 1"/>
                <a:gd name="f494" fmla="*/ f412 f180 1"/>
                <a:gd name="f495" fmla="*/ f413 f180 1"/>
                <a:gd name="f496" fmla="*/ f414 f181 1"/>
                <a:gd name="f497" fmla="*/ f415 f181 1"/>
                <a:gd name="f498" fmla="*/ f416 f180 1"/>
                <a:gd name="f499" fmla="*/ f417 f181 1"/>
                <a:gd name="f500" fmla="*/ f418 f180 1"/>
                <a:gd name="f501" fmla="*/ f419 f181 1"/>
                <a:gd name="f502" fmla="*/ f420 f180 1"/>
                <a:gd name="f503" fmla="*/ f421 f181 1"/>
                <a:gd name="f504" fmla="*/ f422 f180 1"/>
                <a:gd name="f505" fmla="*/ f423 f181 1"/>
                <a:gd name="f506" fmla="*/ f424 f180 1"/>
                <a:gd name="f507" fmla="*/ f425 f181 1"/>
                <a:gd name="f508" fmla="*/ f426 f180 1"/>
                <a:gd name="f509" fmla="*/ f427 f181 1"/>
                <a:gd name="f510" fmla="*/ f428 f180 1"/>
                <a:gd name="f511" fmla="*/ f429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48" y="f449"/>
                </a:cxn>
                <a:cxn ang="f269">
                  <a:pos x="f450" y="f451"/>
                </a:cxn>
                <a:cxn ang="f269">
                  <a:pos x="f452" y="f453"/>
                </a:cxn>
                <a:cxn ang="f269">
                  <a:pos x="f440" y="f454"/>
                </a:cxn>
                <a:cxn ang="f269">
                  <a:pos x="f455" y="f456"/>
                </a:cxn>
                <a:cxn ang="f269">
                  <a:pos x="f457" y="f458"/>
                </a:cxn>
                <a:cxn ang="f269">
                  <a:pos x="f459" y="f460"/>
                </a:cxn>
                <a:cxn ang="f269">
                  <a:pos x="f461" y="f462"/>
                </a:cxn>
                <a:cxn ang="f269">
                  <a:pos x="f463" y="f464"/>
                </a:cxn>
                <a:cxn ang="f269">
                  <a:pos x="f465" y="f466"/>
                </a:cxn>
                <a:cxn ang="f269">
                  <a:pos x="f467" y="f468"/>
                </a:cxn>
                <a:cxn ang="f269">
                  <a:pos x="f469" y="f470"/>
                </a:cxn>
                <a:cxn ang="f269">
                  <a:pos x="f471" y="f460"/>
                </a:cxn>
                <a:cxn ang="f269">
                  <a:pos x="f472" y="f451"/>
                </a:cxn>
                <a:cxn ang="f269">
                  <a:pos x="f473" y="f474"/>
                </a:cxn>
                <a:cxn ang="f269">
                  <a:pos x="f475" y="f476"/>
                </a:cxn>
                <a:cxn ang="f269">
                  <a:pos x="f477" y="f453"/>
                </a:cxn>
                <a:cxn ang="f269">
                  <a:pos x="f478" y="f447"/>
                </a:cxn>
                <a:cxn ang="f269">
                  <a:pos x="f479" y="f464"/>
                </a:cxn>
                <a:cxn ang="f269">
                  <a:pos x="f480" y="f481"/>
                </a:cxn>
                <a:cxn ang="f269">
                  <a:pos x="f482" y="f483"/>
                </a:cxn>
                <a:cxn ang="f269">
                  <a:pos x="f484" y="f485"/>
                </a:cxn>
                <a:cxn ang="f269">
                  <a:pos x="f486" y="f487"/>
                </a:cxn>
                <a:cxn ang="f269">
                  <a:pos x="f488" y="f489"/>
                </a:cxn>
                <a:cxn ang="f269">
                  <a:pos x="f490" y="f491"/>
                </a:cxn>
                <a:cxn ang="f269">
                  <a:pos x="f492" y="f493"/>
                </a:cxn>
                <a:cxn ang="f269">
                  <a:pos x="f494" y="f443"/>
                </a:cxn>
                <a:cxn ang="f269">
                  <a:pos x="f495" y="f496"/>
                </a:cxn>
                <a:cxn ang="f269">
                  <a:pos x="f473" y="f497"/>
                </a:cxn>
                <a:cxn ang="f269">
                  <a:pos x="f498" y="f499"/>
                </a:cxn>
                <a:cxn ang="f269">
                  <a:pos x="f500" y="f501"/>
                </a:cxn>
                <a:cxn ang="f269">
                  <a:pos x="f502" y="f503"/>
                </a:cxn>
                <a:cxn ang="f269">
                  <a:pos x="f504" y="f505"/>
                </a:cxn>
                <a:cxn ang="f269">
                  <a:pos x="f506" y="f507"/>
                </a:cxn>
                <a:cxn ang="f269">
                  <a:pos x="f508" y="f509"/>
                </a:cxn>
                <a:cxn ang="f269">
                  <a:pos x="f510" y="f511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44" y="f39"/>
                    <a:pt x="f45" y="f46"/>
                  </a:cubicBezTo>
                  <a:cubicBezTo>
                    <a:pt x="f47" y="f48"/>
                    <a:pt x="f49" y="f50"/>
                    <a:pt x="f51" y="f52"/>
                  </a:cubicBezTo>
                  <a:cubicBezTo>
                    <a:pt x="f51" y="f53"/>
                    <a:pt x="f51" y="f53"/>
                    <a:pt x="f51" y="f54"/>
                  </a:cubicBezTo>
                  <a:cubicBezTo>
                    <a:pt x="f55" y="f54"/>
                    <a:pt x="f56" y="f54"/>
                    <a:pt x="f57" y="f54"/>
                  </a:cubicBezTo>
                  <a:cubicBezTo>
                    <a:pt x="f58" y="f52"/>
                    <a:pt x="f59" y="f9"/>
                    <a:pt x="f42" y="f60"/>
                  </a:cubicBezTo>
                  <a:cubicBezTo>
                    <a:pt x="f61" y="f60"/>
                    <a:pt x="f62" y="f63"/>
                    <a:pt x="f40" y="f50"/>
                  </a:cubicBezTo>
                  <a:cubicBezTo>
                    <a:pt x="f38" y="f16"/>
                    <a:pt x="f64" y="f65"/>
                    <a:pt x="f66" y="f67"/>
                  </a:cubicBezTo>
                  <a:cubicBezTo>
                    <a:pt x="f68" y="f50"/>
                    <a:pt x="f5" y="f60"/>
                    <a:pt x="f69" y="f9"/>
                  </a:cubicBezTo>
                  <a:cubicBezTo>
                    <a:pt x="f70" y="f54"/>
                    <a:pt x="f71" y="f72"/>
                    <a:pt x="f32" y="f52"/>
                  </a:cubicBezTo>
                  <a:cubicBezTo>
                    <a:pt x="f40" y="f73"/>
                    <a:pt x="f31" y="f9"/>
                    <a:pt x="f61" y="f9"/>
                  </a:cubicBezTo>
                  <a:cubicBezTo>
                    <a:pt x="f59" y="f52"/>
                    <a:pt x="f74" y="f72"/>
                    <a:pt x="f55" y="f75"/>
                  </a:cubicBezTo>
                  <a:cubicBezTo>
                    <a:pt x="f13" y="f75"/>
                    <a:pt x="f13" y="f76"/>
                    <a:pt x="f11" y="f77"/>
                  </a:cubicBezTo>
                  <a:cubicBezTo>
                    <a:pt x="f55" y="f77"/>
                    <a:pt x="f56" y="f78"/>
                    <a:pt x="f79" y="f80"/>
                  </a:cubicBezTo>
                  <a:cubicBezTo>
                    <a:pt x="f74" y="f81"/>
                    <a:pt x="f82" y="f10"/>
                    <a:pt x="f25" y="f55"/>
                  </a:cubicBezTo>
                  <a:cubicBezTo>
                    <a:pt x="f43" y="f55"/>
                    <a:pt x="f42" y="f13"/>
                    <a:pt x="f31" y="f51"/>
                  </a:cubicBezTo>
                  <a:cubicBezTo>
                    <a:pt x="f32" y="f11"/>
                    <a:pt x="f83" y="f10"/>
                    <a:pt x="f84" y="f55"/>
                  </a:cubicBezTo>
                  <a:cubicBezTo>
                    <a:pt x="f70" y="f79"/>
                    <a:pt x="f70" y="f85"/>
                    <a:pt x="f86" y="f87"/>
                  </a:cubicBezTo>
                  <a:cubicBezTo>
                    <a:pt x="f71" y="f88"/>
                    <a:pt x="f89" y="f88"/>
                    <a:pt x="f90" y="f49"/>
                  </a:cubicBezTo>
                  <a:cubicBezTo>
                    <a:pt x="f42" y="f91"/>
                    <a:pt x="f92" y="f87"/>
                    <a:pt x="f92" y="f93"/>
                  </a:cubicBezTo>
                  <a:cubicBezTo>
                    <a:pt x="f92" y="f57"/>
                    <a:pt x="f23" y="f79"/>
                    <a:pt x="f45" y="f56"/>
                  </a:cubicBezTo>
                  <a:cubicBezTo>
                    <a:pt x="f17" y="f11"/>
                    <a:pt x="f94" y="f95"/>
                    <a:pt x="f79" y="f96"/>
                  </a:cubicBezTo>
                  <a:cubicBezTo>
                    <a:pt x="f55" y="f97"/>
                    <a:pt x="f51" y="f96"/>
                    <a:pt x="f98" y="f96"/>
                  </a:cubicBezTo>
                  <a:cubicBezTo>
                    <a:pt x="f11" y="f81"/>
                    <a:pt x="f11" y="f8"/>
                    <a:pt x="f13" y="f10"/>
                  </a:cubicBezTo>
                  <a:cubicBezTo>
                    <a:pt x="f87" y="f99"/>
                    <a:pt x="f100" y="f101"/>
                    <a:pt x="f102" y="f103"/>
                  </a:cubicBezTo>
                  <a:cubicBezTo>
                    <a:pt x="f104" y="f105"/>
                    <a:pt x="f106" y="f105"/>
                    <a:pt x="f45" y="f105"/>
                  </a:cubicBezTo>
                  <a:cubicBezTo>
                    <a:pt x="f27" y="f105"/>
                    <a:pt x="f42" y="f82"/>
                    <a:pt x="f42" y="f104"/>
                  </a:cubicBezTo>
                  <a:cubicBezTo>
                    <a:pt x="f42" y="f107"/>
                    <a:pt x="f25" y="f23"/>
                    <a:pt x="f45" y="f23"/>
                  </a:cubicBezTo>
                  <a:cubicBezTo>
                    <a:pt x="f104" y="f23"/>
                    <a:pt x="f108" y="f19"/>
                    <a:pt x="f102" y="f104"/>
                  </a:cubicBezTo>
                  <a:cubicBezTo>
                    <a:pt x="f102" y="f59"/>
                    <a:pt x="f102" y="f108"/>
                    <a:pt x="f108" y="f109"/>
                  </a:cubicBezTo>
                  <a:cubicBezTo>
                    <a:pt x="f58" y="f110"/>
                    <a:pt x="f99" y="f85"/>
                    <a:pt x="f81" y="f8"/>
                  </a:cubicBezTo>
                  <a:cubicBezTo>
                    <a:pt x="f111" y="f98"/>
                    <a:pt x="f111" y="f11"/>
                    <a:pt x="f111" y="f51"/>
                  </a:cubicBezTo>
                  <a:cubicBezTo>
                    <a:pt x="f51" y="f49"/>
                    <a:pt x="f112" y="f47"/>
                    <a:pt x="f87" y="f45"/>
                  </a:cubicBezTo>
                  <a:cubicBezTo>
                    <a:pt x="f91" y="f44"/>
                    <a:pt x="f15" y="f23"/>
                    <a:pt x="f113" y="f25"/>
                  </a:cubicBezTo>
                  <a:cubicBezTo>
                    <a:pt x="f58" y="f25"/>
                    <a:pt x="f114" y="f29"/>
                    <a:pt x="f100" y="f42"/>
                  </a:cubicBezTo>
                  <a:cubicBezTo>
                    <a:pt x="f100" y="f31"/>
                    <a:pt x="f58" y="f89"/>
                    <a:pt x="f74" y="f32"/>
                  </a:cubicBezTo>
                  <a:cubicBezTo>
                    <a:pt x="f15" y="f36"/>
                    <a:pt x="f115" y="f36"/>
                    <a:pt x="f99" y="f40"/>
                  </a:cubicBezTo>
                  <a:cubicBezTo>
                    <a:pt x="f116" y="f31"/>
                    <a:pt x="f99" y="f42"/>
                    <a:pt x="f99" y="f43"/>
                  </a:cubicBezTo>
                  <a:cubicBezTo>
                    <a:pt x="f99" y="f27"/>
                    <a:pt x="f115" y="f23"/>
                    <a:pt x="f85" y="f21"/>
                  </a:cubicBezTo>
                  <a:cubicBezTo>
                    <a:pt x="f56" y="f103"/>
                    <a:pt x="f8" y="f88"/>
                    <a:pt x="f117" y="f13"/>
                  </a:cubicBezTo>
                  <a:cubicBezTo>
                    <a:pt x="f117" y="f13"/>
                    <a:pt x="f80" y="f13"/>
                    <a:pt x="f80" y="f13"/>
                  </a:cubicBezTo>
                  <a:cubicBezTo>
                    <a:pt x="f80" y="f13"/>
                    <a:pt x="f78" y="f13"/>
                    <a:pt x="f78" y="f13"/>
                  </a:cubicBezTo>
                  <a:cubicBezTo>
                    <a:pt x="f78" y="f113"/>
                    <a:pt x="f78" y="f108"/>
                    <a:pt x="f78" y="f29"/>
                  </a:cubicBezTo>
                  <a:cubicBezTo>
                    <a:pt x="f78" y="f90"/>
                    <a:pt x="f117" y="f31"/>
                    <a:pt x="f96" y="f40"/>
                  </a:cubicBezTo>
                  <a:cubicBezTo>
                    <a:pt x="f8" y="f38"/>
                    <a:pt x="f10" y="f64"/>
                    <a:pt x="f111" y="f66"/>
                  </a:cubicBezTo>
                  <a:cubicBezTo>
                    <a:pt x="f117" y="f5"/>
                    <a:pt x="f118" y="f5"/>
                    <a:pt x="f52" y="f66"/>
                  </a:cubicBezTo>
                  <a:cubicBezTo>
                    <a:pt x="f12" y="f86"/>
                    <a:pt x="f12" y="f36"/>
                    <a:pt x="f53" y="f40"/>
                  </a:cubicBezTo>
                  <a:cubicBezTo>
                    <a:pt x="f54" y="f62"/>
                    <a:pt x="f118" y="f31"/>
                    <a:pt x="f118" y="f90"/>
                  </a:cubicBezTo>
                  <a:cubicBezTo>
                    <a:pt x="f118" y="f102"/>
                    <a:pt x="f118" y="f113"/>
                    <a:pt x="f72" y="f51"/>
                  </a:cubicBezTo>
                  <a:cubicBezTo>
                    <a:pt x="f54" y="f55"/>
                    <a:pt x="f54" y="f56"/>
                    <a:pt x="f53" y="f79"/>
                  </a:cubicBezTo>
                  <a:cubicBezTo>
                    <a:pt x="f14" y="f94"/>
                    <a:pt x="f119" y="f103"/>
                    <a:pt x="f120" y="f19"/>
                  </a:cubicBezTo>
                  <a:cubicBezTo>
                    <a:pt x="f48" y="f23"/>
                    <a:pt x="f121" y="f27"/>
                    <a:pt x="f120" y="f92"/>
                  </a:cubicBezTo>
                  <a:cubicBezTo>
                    <a:pt x="f67" y="f31"/>
                    <a:pt x="f122" y="f38"/>
                    <a:pt x="f123" y="f34"/>
                  </a:cubicBezTo>
                  <a:cubicBezTo>
                    <a:pt x="f46" y="f64"/>
                    <a:pt x="f24" y="f71"/>
                    <a:pt x="f26" y="f32"/>
                  </a:cubicBezTo>
                  <a:cubicBezTo>
                    <a:pt x="f124" y="f61"/>
                    <a:pt x="f26" y="f43"/>
                    <a:pt x="f125" y="f27"/>
                  </a:cubicBezTo>
                  <a:cubicBezTo>
                    <a:pt x="f126" y="f25"/>
                    <a:pt x="f127" y="f21"/>
                    <a:pt x="f123" y="f107"/>
                  </a:cubicBezTo>
                  <a:cubicBezTo>
                    <a:pt x="f122" y="f47"/>
                    <a:pt x="f50" y="f88"/>
                    <a:pt x="f12" y="f56"/>
                  </a:cubicBezTo>
                  <a:cubicBezTo>
                    <a:pt x="f12" y="f13"/>
                    <a:pt x="f9" y="f11"/>
                    <a:pt x="f12" y="f10"/>
                  </a:cubicBezTo>
                  <a:cubicBezTo>
                    <a:pt x="f63" y="f13"/>
                    <a:pt x="f16" y="f112"/>
                    <a:pt x="f48" y="f93"/>
                  </a:cubicBezTo>
                  <a:cubicBezTo>
                    <a:pt x="f126" y="f113"/>
                    <a:pt x="f22" y="f114"/>
                    <a:pt x="f128" y="f105"/>
                  </a:cubicBezTo>
                  <a:cubicBezTo>
                    <a:pt x="f124" y="f109"/>
                    <a:pt x="f33" y="f102"/>
                    <a:pt x="f33" y="f104"/>
                  </a:cubicBezTo>
                  <a:cubicBezTo>
                    <a:pt x="f124" y="f45"/>
                    <a:pt x="f30" y="f23"/>
                    <a:pt x="f129" y="f23"/>
                  </a:cubicBezTo>
                  <a:cubicBezTo>
                    <a:pt x="f130" y="f25"/>
                    <a:pt x="f131" y="f21"/>
                    <a:pt x="f132" y="f133"/>
                  </a:cubicBezTo>
                  <a:cubicBezTo>
                    <a:pt x="f132" y="f102"/>
                    <a:pt x="f134" y="f82"/>
                    <a:pt x="f135" y="f82"/>
                  </a:cubicBezTo>
                  <a:cubicBezTo>
                    <a:pt x="f136" y="f109"/>
                    <a:pt x="f137" y="f105"/>
                    <a:pt x="f33" y="f47"/>
                  </a:cubicBezTo>
                  <a:cubicBezTo>
                    <a:pt x="f20" y="f113"/>
                    <a:pt x="f121" y="f116"/>
                    <a:pt x="f50" y="f10"/>
                  </a:cubicBezTo>
                  <a:cubicBezTo>
                    <a:pt x="f63" y="f95"/>
                    <a:pt x="f63" y="f81"/>
                    <a:pt x="f138" y="f96"/>
                  </a:cubicBezTo>
                  <a:cubicBezTo>
                    <a:pt x="f50" y="f96"/>
                    <a:pt x="f119" y="f97"/>
                    <a:pt x="f67" y="f96"/>
                  </a:cubicBezTo>
                  <a:cubicBezTo>
                    <a:pt x="f41" y="f95"/>
                    <a:pt x="f33" y="f11"/>
                    <a:pt x="f130" y="f55"/>
                  </a:cubicBezTo>
                  <a:cubicBezTo>
                    <a:pt x="f134" y="f56"/>
                    <a:pt x="f132" y="f79"/>
                    <a:pt x="f139" y="f116"/>
                  </a:cubicBezTo>
                  <a:cubicBezTo>
                    <a:pt x="f140" y="f87"/>
                    <a:pt x="f141" y="f49"/>
                    <a:pt x="f142" y="f93"/>
                  </a:cubicBezTo>
                  <a:cubicBezTo>
                    <a:pt x="f143" y="f85"/>
                    <a:pt x="f143" y="f57"/>
                    <a:pt x="f144" y="f13"/>
                  </a:cubicBezTo>
                  <a:cubicBezTo>
                    <a:pt x="f142" y="f10"/>
                    <a:pt x="f145" y="f8"/>
                    <a:pt x="f140" y="f98"/>
                  </a:cubicBezTo>
                  <a:cubicBezTo>
                    <a:pt x="f146" y="f11"/>
                    <a:pt x="f131" y="f13"/>
                    <a:pt x="f147" y="f51"/>
                  </a:cubicBezTo>
                  <a:cubicBezTo>
                    <a:pt x="f30" y="f10"/>
                    <a:pt x="f41" y="f81"/>
                    <a:pt x="f148" y="f80"/>
                  </a:cubicBezTo>
                  <a:cubicBezTo>
                    <a:pt x="f148" y="f78"/>
                    <a:pt x="f148" y="f78"/>
                    <a:pt x="f148" y="f77"/>
                  </a:cubicBezTo>
                  <a:cubicBezTo>
                    <a:pt x="f119" y="f77"/>
                    <a:pt x="f119" y="f76"/>
                    <a:pt x="f67" y="f76"/>
                  </a:cubicBezTo>
                  <a:cubicBezTo>
                    <a:pt x="f20" y="f75"/>
                    <a:pt x="f149" y="f72"/>
                    <a:pt x="f150" y="f72"/>
                  </a:cubicBezTo>
                  <a:cubicBezTo>
                    <a:pt x="f151" y="f54"/>
                    <a:pt x="f141" y="f118"/>
                    <a:pt x="f152" y="f75"/>
                  </a:cubicBezTo>
                  <a:cubicBezTo>
                    <a:pt x="f153" y="f78"/>
                    <a:pt x="f154" y="f77"/>
                    <a:pt x="f155" y="f72"/>
                  </a:cubicBezTo>
                  <a:cubicBezTo>
                    <a:pt x="f6" y="f52"/>
                    <a:pt x="f156" y="f14"/>
                    <a:pt x="f157" y="f138"/>
                  </a:cubicBezTo>
                  <a:cubicBezTo>
                    <a:pt x="f158" y="f148"/>
                    <a:pt x="f159" y="f50"/>
                    <a:pt x="f160" y="f14"/>
                  </a:cubicBezTo>
                  <a:cubicBezTo>
                    <a:pt x="f141" y="f9"/>
                    <a:pt x="f145" y="f73"/>
                    <a:pt x="f151" y="f73"/>
                  </a:cubicBezTo>
                  <a:cubicBezTo>
                    <a:pt x="f161" y="f53"/>
                    <a:pt x="f22" y="f54"/>
                    <a:pt x="f67" y="f118"/>
                  </a:cubicBezTo>
                  <a:cubicBezTo>
                    <a:pt x="f148" y="f118"/>
                    <a:pt x="f50" y="f72"/>
                    <a:pt x="f138" y="f72"/>
                  </a:cubicBezTo>
                  <a:cubicBezTo>
                    <a:pt x="f138" y="f54"/>
                    <a:pt x="f60" y="f53"/>
                    <a:pt x="f60" y="f52"/>
                  </a:cubicBezTo>
                  <a:cubicBezTo>
                    <a:pt x="f138" y="f73"/>
                    <a:pt x="f50" y="f73"/>
                    <a:pt x="f119" y="f12"/>
                  </a:cubicBezTo>
                  <a:cubicBezTo>
                    <a:pt x="f41" y="f122"/>
                    <a:pt x="f30" y="f46"/>
                    <a:pt x="f134" y="f35"/>
                  </a:cubicBezTo>
                  <a:cubicBezTo>
                    <a:pt x="f147" y="f124"/>
                    <a:pt x="f146" y="f128"/>
                    <a:pt x="f150" y="f128"/>
                  </a:cubicBezTo>
                  <a:cubicBezTo>
                    <a:pt x="f145" y="f128"/>
                    <a:pt x="f160" y="f124"/>
                    <a:pt x="f142" y="f33"/>
                  </a:cubicBezTo>
                  <a:cubicBezTo>
                    <a:pt x="f159" y="f28"/>
                    <a:pt x="f144" y="f136"/>
                    <a:pt x="f159" y="f129"/>
                  </a:cubicBezTo>
                  <a:cubicBezTo>
                    <a:pt x="f142" y="f162"/>
                    <a:pt x="f163" y="f130"/>
                    <a:pt x="f164" y="f162"/>
                  </a:cubicBezTo>
                  <a:cubicBezTo>
                    <a:pt x="f146" y="f165"/>
                    <a:pt x="f147" y="f161"/>
                    <a:pt x="f134" y="f149"/>
                  </a:cubicBezTo>
                  <a:cubicBezTo>
                    <a:pt x="f134" y="f30"/>
                    <a:pt x="f166" y="f33"/>
                    <a:pt x="f165" y="f128"/>
                  </a:cubicBezTo>
                  <a:cubicBezTo>
                    <a:pt x="f35" y="f41"/>
                    <a:pt x="f127" y="f120"/>
                    <a:pt x="f63" y="f60"/>
                  </a:cubicBezTo>
                  <a:cubicBezTo>
                    <a:pt x="f60" y="f14"/>
                    <a:pt x="f12" y="f12"/>
                    <a:pt x="f73" y="f9"/>
                  </a:cubicBezTo>
                  <a:cubicBezTo>
                    <a:pt x="f73" y="f9"/>
                    <a:pt x="f52" y="f12"/>
                    <a:pt x="f52" y="f12"/>
                  </a:cubicBezTo>
                  <a:cubicBezTo>
                    <a:pt x="f73" y="f60"/>
                    <a:pt x="f9" y="f63"/>
                    <a:pt x="f12" y="f50"/>
                  </a:cubicBezTo>
                  <a:cubicBezTo>
                    <a:pt x="f119" y="f167"/>
                    <a:pt x="f121" y="f128"/>
                    <a:pt x="f39" y="f165"/>
                  </a:cubicBezTo>
                  <a:cubicBezTo>
                    <a:pt x="f125" y="f130"/>
                    <a:pt x="f37" y="f166"/>
                    <a:pt x="f168" y="f169"/>
                  </a:cubicBezTo>
                  <a:cubicBezTo>
                    <a:pt x="f33" y="f134"/>
                    <a:pt x="f137" y="f131"/>
                    <a:pt x="f170" y="f150"/>
                  </a:cubicBezTo>
                  <a:cubicBezTo>
                    <a:pt x="f170" y="f145"/>
                    <a:pt x="f30" y="f171"/>
                    <a:pt x="f128" y="f171"/>
                  </a:cubicBezTo>
                  <a:cubicBezTo>
                    <a:pt x="f24" y="f171"/>
                    <a:pt x="f39" y="f141"/>
                    <a:pt x="f167" y="f145"/>
                  </a:cubicBezTo>
                  <a:cubicBezTo>
                    <a:pt x="f167" y="f145"/>
                    <a:pt x="f127" y="f150"/>
                    <a:pt x="f167" y="f146"/>
                  </a:cubicBezTo>
                  <a:cubicBezTo>
                    <a:pt x="f41" y="f131"/>
                    <a:pt x="f46" y="f169"/>
                    <a:pt x="f167" y="f162"/>
                  </a:cubicBezTo>
                  <a:cubicBezTo>
                    <a:pt x="f65" y="f33"/>
                    <a:pt x="f63" y="f41"/>
                    <a:pt x="f52" y="f16"/>
                  </a:cubicBezTo>
                  <a:cubicBezTo>
                    <a:pt x="f53" y="f67"/>
                    <a:pt x="f54" y="f148"/>
                    <a:pt x="f118" y="f63"/>
                  </a:cubicBezTo>
                  <a:cubicBezTo>
                    <a:pt x="f76" y="f18"/>
                    <a:pt x="f78" y="f24"/>
                    <a:pt x="f96" y="f136"/>
                  </a:cubicBezTo>
                  <a:cubicBezTo>
                    <a:pt x="f95" y="f132"/>
                    <a:pt x="f51" y="f142"/>
                    <a:pt x="f57" y="f6"/>
                  </a:cubicBezTo>
                  <a:cubicBezTo>
                    <a:pt x="f57" y="f172"/>
                    <a:pt x="f112" y="f2"/>
                    <a:pt x="f99" y="f173"/>
                  </a:cubicBezTo>
                  <a:cubicBezTo>
                    <a:pt x="f99" y="f7"/>
                    <a:pt x="f115" y="f7"/>
                    <a:pt x="f93" y="f7"/>
                  </a:cubicBezTo>
                  <a:cubicBezTo>
                    <a:pt x="f87" y="f7"/>
                    <a:pt x="f87" y="f174"/>
                    <a:pt x="f87" y="f2"/>
                  </a:cubicBezTo>
                  <a:cubicBezTo>
                    <a:pt x="f93" y="f175"/>
                    <a:pt x="f115" y="f156"/>
                    <a:pt x="f85" y="f155"/>
                  </a:cubicBezTo>
                  <a:cubicBezTo>
                    <a:pt x="f56" y="f146"/>
                    <a:pt x="f10" y="f128"/>
                    <a:pt x="f117" y="f67"/>
                  </a:cubicBezTo>
                  <a:cubicBezTo>
                    <a:pt x="f117" y="f148"/>
                    <a:pt x="f117" y="f50"/>
                    <a:pt x="f117" y="f60"/>
                  </a:cubicBezTo>
                  <a:cubicBezTo>
                    <a:pt x="f111" y="f119"/>
                    <a:pt x="f10" y="f65"/>
                    <a:pt x="f51" y="f123"/>
                  </a:cubicBezTo>
                  <a:cubicBezTo>
                    <a:pt x="f57" y="f20"/>
                    <a:pt x="f93" y="f124"/>
                    <a:pt x="f94" y="f129"/>
                  </a:cubicBezTo>
                  <a:cubicBezTo>
                    <a:pt x="f74" y="f165"/>
                    <a:pt x="f110" y="f169"/>
                    <a:pt x="f74" y="f139"/>
                  </a:cubicBezTo>
                  <a:cubicBezTo>
                    <a:pt x="f113" y="f139"/>
                    <a:pt x="f58" y="f176"/>
                    <a:pt x="f177" y="f151"/>
                  </a:cubicBezTo>
                  <a:cubicBezTo>
                    <a:pt x="f178" y="f163"/>
                    <a:pt x="f82" y="f151"/>
                    <a:pt x="f109" y="f140"/>
                  </a:cubicBezTo>
                  <a:cubicBezTo>
                    <a:pt x="f108" y="f132"/>
                    <a:pt x="f109" y="f147"/>
                    <a:pt x="f17" y="f169"/>
                  </a:cubicBezTo>
                  <a:cubicBezTo>
                    <a:pt x="f178" y="f130"/>
                    <a:pt x="f100" y="f165"/>
                    <a:pt x="f177" y="f161"/>
                  </a:cubicBezTo>
                  <a:cubicBezTo>
                    <a:pt x="f49" y="f35"/>
                    <a:pt x="f112" y="f127"/>
                    <a:pt x="f10" y="f63"/>
                  </a:cubicBezTo>
                  <a:cubicBezTo>
                    <a:pt x="f8" y="f138"/>
                    <a:pt x="f95" y="f14"/>
                    <a:pt x="f95" y="f12"/>
                  </a:cubicBezTo>
                  <a:cubicBezTo>
                    <a:pt x="f95" y="f9"/>
                    <a:pt x="f95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5" name="Freeform 20">
              <a:extLst>
                <a:ext uri="{FF2B5EF4-FFF2-40B4-BE49-F238E27FC236}">
                  <a16:creationId xmlns:a16="http://schemas.microsoft.com/office/drawing/2014/main" id="{B541829D-D659-630C-CF21-7BBA0B74FFD3}"/>
                </a:ext>
              </a:extLst>
            </p:cNvPr>
            <p:cNvSpPr/>
            <p:nvPr/>
          </p:nvSpPr>
          <p:spPr>
            <a:xfrm>
              <a:off x="7380689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1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30"/>
                <a:gd name="f34" fmla="val 166"/>
                <a:gd name="f35" fmla="val 127"/>
                <a:gd name="f36" fmla="val 165"/>
                <a:gd name="f37" fmla="val 123"/>
                <a:gd name="f38" fmla="val 164"/>
                <a:gd name="f39" fmla="val 119"/>
                <a:gd name="f40" fmla="val 161"/>
                <a:gd name="f41" fmla="val 156"/>
                <a:gd name="f42" fmla="val 153"/>
                <a:gd name="f43" fmla="val 146"/>
                <a:gd name="f44" fmla="val 117"/>
                <a:gd name="f45" fmla="val 110"/>
                <a:gd name="f46" fmla="val 103"/>
                <a:gd name="f47" fmla="val 94"/>
                <a:gd name="f48" fmla="val 93"/>
                <a:gd name="f49" fmla="val 92"/>
                <a:gd name="f50" fmla="val 105"/>
                <a:gd name="f51" fmla="val 107"/>
                <a:gd name="f52" fmla="val 108"/>
                <a:gd name="f53" fmla="val 140"/>
                <a:gd name="f54" fmla="val 158"/>
                <a:gd name="f55" fmla="val 160"/>
                <a:gd name="f56" fmla="val 170"/>
                <a:gd name="f57" fmla="val 173"/>
                <a:gd name="f58" fmla="val 176"/>
                <a:gd name="f59" fmla="val 175"/>
                <a:gd name="f60" fmla="val 172"/>
                <a:gd name="f61" fmla="val 167"/>
                <a:gd name="f62" fmla="val 91"/>
                <a:gd name="f63" fmla="val 95"/>
                <a:gd name="f64" fmla="val 89"/>
                <a:gd name="f65" fmla="val 88"/>
                <a:gd name="f66" fmla="val 87"/>
                <a:gd name="f67" fmla="val 86"/>
                <a:gd name="f68" fmla="val 85"/>
                <a:gd name="f69" fmla="val 81"/>
                <a:gd name="f70" fmla="val 136"/>
                <a:gd name="f71" fmla="val 77"/>
                <a:gd name="f72" fmla="val 72"/>
                <a:gd name="f73" fmla="val 73"/>
                <a:gd name="f74" fmla="val 74"/>
                <a:gd name="f75" fmla="val 75"/>
                <a:gd name="f76" fmla="val 168"/>
                <a:gd name="f77" fmla="val 171"/>
                <a:gd name="f78" fmla="val 70"/>
                <a:gd name="f79" fmla="val 65"/>
                <a:gd name="f80" fmla="val 62"/>
                <a:gd name="f81" fmla="val 58"/>
                <a:gd name="f82" fmla="val 162"/>
                <a:gd name="f83" fmla="val 157"/>
                <a:gd name="f84" fmla="val 60"/>
                <a:gd name="f85" fmla="val 61"/>
                <a:gd name="f86" fmla="val 63"/>
                <a:gd name="f87" fmla="val 154"/>
                <a:gd name="f88" fmla="val 69"/>
                <a:gd name="f89" fmla="val 71"/>
                <a:gd name="f90" fmla="val 120"/>
                <a:gd name="f91" fmla="val 79"/>
                <a:gd name="f92" fmla="val 82"/>
                <a:gd name="f93" fmla="val 83"/>
                <a:gd name="f94" fmla="val 78"/>
                <a:gd name="f95" fmla="val 115"/>
                <a:gd name="f96" fmla="val 66"/>
                <a:gd name="f97" fmla="val 54"/>
                <a:gd name="f98" fmla="val 43"/>
                <a:gd name="f99" fmla="val 141"/>
                <a:gd name="f100" fmla="val 42"/>
                <a:gd name="f101" fmla="val 144"/>
                <a:gd name="f102" fmla="val 41"/>
                <a:gd name="f103" fmla="val 36"/>
                <a:gd name="f104" fmla="val 32"/>
                <a:gd name="f105" fmla="val 27"/>
                <a:gd name="f106" fmla="val 138"/>
                <a:gd name="f107" fmla="val 30"/>
                <a:gd name="f108" fmla="val 139"/>
                <a:gd name="f109" fmla="val 37"/>
                <a:gd name="f110" fmla="val 39"/>
                <a:gd name="f111" fmla="val 40"/>
                <a:gd name="f112" fmla="val 52"/>
                <a:gd name="f113" fmla="val 111"/>
                <a:gd name="f114" fmla="val 76"/>
                <a:gd name="f115" fmla="val 109"/>
                <a:gd name="f116" fmla="val 45"/>
                <a:gd name="f117" fmla="val 31"/>
                <a:gd name="f118" fmla="val 28"/>
                <a:gd name="f119" fmla="val 26"/>
                <a:gd name="f120" fmla="val 128"/>
                <a:gd name="f121" fmla="val 22"/>
                <a:gd name="f122" fmla="val 21"/>
                <a:gd name="f123" fmla="val 18"/>
                <a:gd name="f124" fmla="val 15"/>
                <a:gd name="f125" fmla="val 14"/>
                <a:gd name="f126" fmla="val 12"/>
                <a:gd name="f127" fmla="val 16"/>
                <a:gd name="f128" fmla="val 24"/>
                <a:gd name="f129" fmla="val 25"/>
                <a:gd name="f130" fmla="val 112"/>
                <a:gd name="f131" fmla="val 29"/>
                <a:gd name="f132" fmla="val 56"/>
                <a:gd name="f133" fmla="val 20"/>
                <a:gd name="f134" fmla="val 13"/>
                <a:gd name="f135" fmla="val 100"/>
                <a:gd name="f136" fmla="val 8"/>
                <a:gd name="f137" fmla="val 4"/>
                <a:gd name="f138" fmla="val 80"/>
                <a:gd name="f139" fmla="val 7"/>
                <a:gd name="f140" fmla="val 84"/>
                <a:gd name="f141" fmla="val 17"/>
                <a:gd name="f142" fmla="val 38"/>
                <a:gd name="f143" fmla="val 57"/>
                <a:gd name="f144" fmla="val 68"/>
                <a:gd name="f145" fmla="val 67"/>
                <a:gd name="f146" fmla="val 23"/>
                <a:gd name="f147" fmla="val 11"/>
                <a:gd name="f148" fmla="val 53"/>
                <a:gd name="f149" fmla="val 10"/>
                <a:gd name="f150" fmla="val 51"/>
                <a:gd name="f151" fmla="val 49"/>
                <a:gd name="f152" fmla="val 19"/>
                <a:gd name="f153" fmla="val 55"/>
                <a:gd name="f154" fmla="val 48"/>
                <a:gd name="f155" fmla="val 47"/>
                <a:gd name="f156" fmla="val 34"/>
                <a:gd name="f157" fmla="val 44"/>
                <a:gd name="f158" fmla="val 59"/>
                <a:gd name="f159" fmla="val 90"/>
                <a:gd name="f160" fmla="val 5"/>
                <a:gd name="f161" fmla="val 3"/>
                <a:gd name="f162" fmla="val 1"/>
                <a:gd name="f163" fmla="val 129"/>
                <a:gd name="f164" fmla="val 135"/>
                <a:gd name="f165" fmla="val 142"/>
                <a:gd name="f166" fmla="val 143"/>
                <a:gd name="f167" fmla="val 137"/>
                <a:gd name="f168" fmla="val 33"/>
                <a:gd name="f169" fmla="val 50"/>
                <a:gd name="f170" fmla="val 145"/>
                <a:gd name="f171" fmla="val 148"/>
                <a:gd name="f172" fmla="val 179"/>
                <a:gd name="f173" fmla="val 182"/>
                <a:gd name="f174" fmla="val 114"/>
                <a:gd name="f175" fmla="val 181"/>
                <a:gd name="f176" fmla="val 178"/>
                <a:gd name="f177" fmla="val 174"/>
                <a:gd name="f178" fmla="+- 0 0 -90"/>
                <a:gd name="f179" fmla="*/ f3 1 177"/>
                <a:gd name="f180" fmla="*/ f4 1 183"/>
                <a:gd name="f181" fmla="val f5"/>
                <a:gd name="f182" fmla="val f6"/>
                <a:gd name="f183" fmla="val f7"/>
                <a:gd name="f184" fmla="*/ f178 f0 1"/>
                <a:gd name="f185" fmla="+- f183 0 f181"/>
                <a:gd name="f186" fmla="+- f182 0 f181"/>
                <a:gd name="f187" fmla="*/ f184 1 f2"/>
                <a:gd name="f188" fmla="*/ f186 1 177"/>
                <a:gd name="f189" fmla="*/ f185 1 183"/>
                <a:gd name="f190" fmla="*/ 147 f186 1"/>
                <a:gd name="f191" fmla="*/ 121 f185 1"/>
                <a:gd name="f192" fmla="*/ 165 f186 1"/>
                <a:gd name="f193" fmla="*/ 123 f185 1"/>
                <a:gd name="f194" fmla="*/ 103 f186 1"/>
                <a:gd name="f195" fmla="*/ 94 f185 1"/>
                <a:gd name="f196" fmla="*/ 156 f186 1"/>
                <a:gd name="f197" fmla="*/ 99 f185 1"/>
                <a:gd name="f198" fmla="*/ 175 f186 1"/>
                <a:gd name="f199" fmla="*/ 96 f185 1"/>
                <a:gd name="f200" fmla="*/ 105 f186 1"/>
                <a:gd name="f201" fmla="*/ 89 f185 1"/>
                <a:gd name="f202" fmla="*/ 151 f186 1"/>
                <a:gd name="f203" fmla="*/ 72 f185 1"/>
                <a:gd name="f204" fmla="*/ 170 f186 1"/>
                <a:gd name="f205" fmla="*/ 62 f185 1"/>
                <a:gd name="f206" fmla="*/ 146 f186 1"/>
                <a:gd name="f207" fmla="*/ 71 f185 1"/>
                <a:gd name="f208" fmla="*/ 104 f186 1"/>
                <a:gd name="f209" fmla="*/ 77 f185 1"/>
                <a:gd name="f210" fmla="*/ 36 f185 1"/>
                <a:gd name="f211" fmla="*/ 138 f186 1"/>
                <a:gd name="f212" fmla="*/ 40 f185 1"/>
                <a:gd name="f213" fmla="*/ 115 f186 1"/>
                <a:gd name="f214" fmla="*/ 31 f185 1"/>
                <a:gd name="f215" fmla="*/ 122 f186 1"/>
                <a:gd name="f216" fmla="*/ 14 f185 1"/>
                <a:gd name="f217" fmla="*/ 112 f186 1"/>
                <a:gd name="f218" fmla="*/ 29 f185 1"/>
                <a:gd name="f219" fmla="*/ 91 f186 1"/>
                <a:gd name="f220" fmla="*/ 73 f185 1"/>
                <a:gd name="f221" fmla="*/ 97 f186 1"/>
                <a:gd name="f222" fmla="*/ 4 f185 1"/>
                <a:gd name="f223" fmla="*/ 87 f186 1"/>
                <a:gd name="f224" fmla="*/ 20 f185 1"/>
                <a:gd name="f225" fmla="*/ 68 f186 1"/>
                <a:gd name="f226" fmla="*/ 30 f185 1"/>
                <a:gd name="f227" fmla="*/ 51 f186 1"/>
                <a:gd name="f228" fmla="*/ 80 f186 1"/>
                <a:gd name="f229" fmla="*/ 49 f186 1"/>
                <a:gd name="f230" fmla="*/ 42 f185 1"/>
                <a:gd name="f231" fmla="*/ 28 f186 1"/>
                <a:gd name="f232" fmla="*/ 34 f185 1"/>
                <a:gd name="f233" fmla="*/ 75 f186 1"/>
                <a:gd name="f234" fmla="*/ 34 f186 1"/>
                <a:gd name="f235" fmla="*/ 12 f186 1"/>
                <a:gd name="f236" fmla="*/ 74 f186 1"/>
                <a:gd name="f237" fmla="*/ 85 f185 1"/>
                <a:gd name="f238" fmla="*/ 24 f186 1"/>
                <a:gd name="f239" fmla="*/ 91 f185 1"/>
                <a:gd name="f240" fmla="*/ 4 f186 1"/>
                <a:gd name="f241" fmla="*/ 100 f185 1"/>
                <a:gd name="f242" fmla="*/ 72 f186 1"/>
                <a:gd name="f243" fmla="*/ 90 f185 1"/>
                <a:gd name="f244" fmla="*/ 73 f186 1"/>
                <a:gd name="f245" fmla="*/ 97 f185 1"/>
                <a:gd name="f246" fmla="*/ 14 f186 1"/>
                <a:gd name="f247" fmla="*/ 130 f185 1"/>
                <a:gd name="f248" fmla="*/ 31 f186 1"/>
                <a:gd name="f249" fmla="*/ 137 f185 1"/>
                <a:gd name="f250" fmla="*/ 82 f186 1"/>
                <a:gd name="f251" fmla="*/ 58 f186 1"/>
                <a:gd name="f252" fmla="*/ 141 f185 1"/>
                <a:gd name="f253" fmla="*/ 161 f185 1"/>
                <a:gd name="f254" fmla="*/ 62 f186 1"/>
                <a:gd name="f255" fmla="*/ 142 f185 1"/>
                <a:gd name="f256" fmla="*/ 95 f186 1"/>
                <a:gd name="f257" fmla="*/ 135 f185 1"/>
                <a:gd name="f258" fmla="*/ 114 f186 1"/>
                <a:gd name="f259" fmla="*/ 183 f185 1"/>
                <a:gd name="f260" fmla="*/ 93 f186 1"/>
                <a:gd name="f261" fmla="*/ 105 f185 1"/>
                <a:gd name="f262" fmla="*/ 120 f186 1"/>
                <a:gd name="f263" fmla="*/ 138 f185 1"/>
                <a:gd name="f264" fmla="*/ 137 f186 1"/>
                <a:gd name="f265" fmla="*/ 152 f185 1"/>
                <a:gd name="f266" fmla="*/ 100 f186 1"/>
                <a:gd name="f267" fmla="*/ 101 f185 1"/>
                <a:gd name="f268" fmla="+- f187 0 f1"/>
                <a:gd name="f269" fmla="*/ f190 1 177"/>
                <a:gd name="f270" fmla="*/ f191 1 183"/>
                <a:gd name="f271" fmla="*/ f192 1 177"/>
                <a:gd name="f272" fmla="*/ f193 1 183"/>
                <a:gd name="f273" fmla="*/ f194 1 177"/>
                <a:gd name="f274" fmla="*/ f195 1 183"/>
                <a:gd name="f275" fmla="*/ f196 1 177"/>
                <a:gd name="f276" fmla="*/ f197 1 183"/>
                <a:gd name="f277" fmla="*/ f198 1 177"/>
                <a:gd name="f278" fmla="*/ f199 1 183"/>
                <a:gd name="f279" fmla="*/ f200 1 177"/>
                <a:gd name="f280" fmla="*/ f201 1 183"/>
                <a:gd name="f281" fmla="*/ f202 1 177"/>
                <a:gd name="f282" fmla="*/ f203 1 183"/>
                <a:gd name="f283" fmla="*/ f204 1 177"/>
                <a:gd name="f284" fmla="*/ f205 1 183"/>
                <a:gd name="f285" fmla="*/ f206 1 177"/>
                <a:gd name="f286" fmla="*/ f207 1 183"/>
                <a:gd name="f287" fmla="*/ f208 1 177"/>
                <a:gd name="f288" fmla="*/ f209 1 183"/>
                <a:gd name="f289" fmla="*/ f210 1 183"/>
                <a:gd name="f290" fmla="*/ f211 1 177"/>
                <a:gd name="f291" fmla="*/ f212 1 183"/>
                <a:gd name="f292" fmla="*/ f213 1 177"/>
                <a:gd name="f293" fmla="*/ f214 1 183"/>
                <a:gd name="f294" fmla="*/ f215 1 177"/>
                <a:gd name="f295" fmla="*/ f216 1 183"/>
                <a:gd name="f296" fmla="*/ f217 1 177"/>
                <a:gd name="f297" fmla="*/ f218 1 183"/>
                <a:gd name="f298" fmla="*/ f219 1 177"/>
                <a:gd name="f299" fmla="*/ f220 1 183"/>
                <a:gd name="f300" fmla="*/ f221 1 177"/>
                <a:gd name="f301" fmla="*/ f222 1 183"/>
                <a:gd name="f302" fmla="*/ f223 1 177"/>
                <a:gd name="f303" fmla="*/ f224 1 183"/>
                <a:gd name="f304" fmla="*/ f225 1 177"/>
                <a:gd name="f305" fmla="*/ f226 1 183"/>
                <a:gd name="f306" fmla="*/ f227 1 177"/>
                <a:gd name="f307" fmla="*/ f228 1 177"/>
                <a:gd name="f308" fmla="*/ f229 1 177"/>
                <a:gd name="f309" fmla="*/ f230 1 183"/>
                <a:gd name="f310" fmla="*/ f231 1 177"/>
                <a:gd name="f311" fmla="*/ f232 1 183"/>
                <a:gd name="f312" fmla="*/ f233 1 177"/>
                <a:gd name="f313" fmla="*/ f234 1 177"/>
                <a:gd name="f314" fmla="*/ f235 1 177"/>
                <a:gd name="f315" fmla="*/ f236 1 177"/>
                <a:gd name="f316" fmla="*/ f237 1 183"/>
                <a:gd name="f317" fmla="*/ f238 1 177"/>
                <a:gd name="f318" fmla="*/ f239 1 183"/>
                <a:gd name="f319" fmla="*/ f240 1 177"/>
                <a:gd name="f320" fmla="*/ f241 1 183"/>
                <a:gd name="f321" fmla="*/ f242 1 177"/>
                <a:gd name="f322" fmla="*/ f243 1 183"/>
                <a:gd name="f323" fmla="*/ f244 1 177"/>
                <a:gd name="f324" fmla="*/ f245 1 183"/>
                <a:gd name="f325" fmla="*/ f246 1 177"/>
                <a:gd name="f326" fmla="*/ f247 1 183"/>
                <a:gd name="f327" fmla="*/ f248 1 177"/>
                <a:gd name="f328" fmla="*/ f249 1 183"/>
                <a:gd name="f329" fmla="*/ f250 1 177"/>
                <a:gd name="f330" fmla="*/ f251 1 177"/>
                <a:gd name="f331" fmla="*/ f252 1 183"/>
                <a:gd name="f332" fmla="*/ f253 1 183"/>
                <a:gd name="f333" fmla="*/ f254 1 177"/>
                <a:gd name="f334" fmla="*/ f255 1 183"/>
                <a:gd name="f335" fmla="*/ f256 1 177"/>
                <a:gd name="f336" fmla="*/ f257 1 183"/>
                <a:gd name="f337" fmla="*/ f258 1 177"/>
                <a:gd name="f338" fmla="*/ f259 1 183"/>
                <a:gd name="f339" fmla="*/ f260 1 177"/>
                <a:gd name="f340" fmla="*/ f261 1 183"/>
                <a:gd name="f341" fmla="*/ f262 1 177"/>
                <a:gd name="f342" fmla="*/ f263 1 183"/>
                <a:gd name="f343" fmla="*/ f264 1 177"/>
                <a:gd name="f344" fmla="*/ f265 1 183"/>
                <a:gd name="f345" fmla="*/ f266 1 177"/>
                <a:gd name="f346" fmla="*/ f267 1 183"/>
                <a:gd name="f347" fmla="*/ 0 1 f188"/>
                <a:gd name="f348" fmla="*/ f182 1 f188"/>
                <a:gd name="f349" fmla="*/ 0 1 f189"/>
                <a:gd name="f350" fmla="*/ f183 1 f189"/>
                <a:gd name="f351" fmla="*/ f269 1 f188"/>
                <a:gd name="f352" fmla="*/ f270 1 f189"/>
                <a:gd name="f353" fmla="*/ f271 1 f188"/>
                <a:gd name="f354" fmla="*/ f272 1 f189"/>
                <a:gd name="f355" fmla="*/ f273 1 f188"/>
                <a:gd name="f356" fmla="*/ f274 1 f189"/>
                <a:gd name="f357" fmla="*/ f275 1 f188"/>
                <a:gd name="f358" fmla="*/ f276 1 f189"/>
                <a:gd name="f359" fmla="*/ f277 1 f188"/>
                <a:gd name="f360" fmla="*/ f278 1 f189"/>
                <a:gd name="f361" fmla="*/ f279 1 f188"/>
                <a:gd name="f362" fmla="*/ f280 1 f189"/>
                <a:gd name="f363" fmla="*/ f281 1 f188"/>
                <a:gd name="f364" fmla="*/ f282 1 f189"/>
                <a:gd name="f365" fmla="*/ f283 1 f188"/>
                <a:gd name="f366" fmla="*/ f284 1 f189"/>
                <a:gd name="f367" fmla="*/ f285 1 f188"/>
                <a:gd name="f368" fmla="*/ f286 1 f189"/>
                <a:gd name="f369" fmla="*/ f287 1 f188"/>
                <a:gd name="f370" fmla="*/ f288 1 f189"/>
                <a:gd name="f371" fmla="*/ f289 1 f189"/>
                <a:gd name="f372" fmla="*/ f290 1 f188"/>
                <a:gd name="f373" fmla="*/ f291 1 f189"/>
                <a:gd name="f374" fmla="*/ f292 1 f188"/>
                <a:gd name="f375" fmla="*/ f293 1 f189"/>
                <a:gd name="f376" fmla="*/ f294 1 f188"/>
                <a:gd name="f377" fmla="*/ f295 1 f189"/>
                <a:gd name="f378" fmla="*/ f296 1 f188"/>
                <a:gd name="f379" fmla="*/ f297 1 f189"/>
                <a:gd name="f380" fmla="*/ f298 1 f188"/>
                <a:gd name="f381" fmla="*/ f299 1 f189"/>
                <a:gd name="f382" fmla="*/ f300 1 f188"/>
                <a:gd name="f383" fmla="*/ f301 1 f189"/>
                <a:gd name="f384" fmla="*/ f302 1 f188"/>
                <a:gd name="f385" fmla="*/ f303 1 f189"/>
                <a:gd name="f386" fmla="*/ f304 1 f188"/>
                <a:gd name="f387" fmla="*/ f305 1 f189"/>
                <a:gd name="f388" fmla="*/ f306 1 f188"/>
                <a:gd name="f389" fmla="*/ f307 1 f188"/>
                <a:gd name="f390" fmla="*/ f308 1 f188"/>
                <a:gd name="f391" fmla="*/ f309 1 f189"/>
                <a:gd name="f392" fmla="*/ f310 1 f188"/>
                <a:gd name="f393" fmla="*/ f311 1 f189"/>
                <a:gd name="f394" fmla="*/ f312 1 f188"/>
                <a:gd name="f395" fmla="*/ f313 1 f188"/>
                <a:gd name="f396" fmla="*/ f314 1 f188"/>
                <a:gd name="f397" fmla="*/ f315 1 f188"/>
                <a:gd name="f398" fmla="*/ f316 1 f189"/>
                <a:gd name="f399" fmla="*/ f317 1 f188"/>
                <a:gd name="f400" fmla="*/ f318 1 f189"/>
                <a:gd name="f401" fmla="*/ f319 1 f188"/>
                <a:gd name="f402" fmla="*/ f320 1 f189"/>
                <a:gd name="f403" fmla="*/ f321 1 f188"/>
                <a:gd name="f404" fmla="*/ f322 1 f189"/>
                <a:gd name="f405" fmla="*/ f323 1 f188"/>
                <a:gd name="f406" fmla="*/ f324 1 f189"/>
                <a:gd name="f407" fmla="*/ f325 1 f188"/>
                <a:gd name="f408" fmla="*/ f326 1 f189"/>
                <a:gd name="f409" fmla="*/ f327 1 f188"/>
                <a:gd name="f410" fmla="*/ f328 1 f189"/>
                <a:gd name="f411" fmla="*/ f329 1 f188"/>
                <a:gd name="f412" fmla="*/ f330 1 f188"/>
                <a:gd name="f413" fmla="*/ f331 1 f189"/>
                <a:gd name="f414" fmla="*/ f332 1 f189"/>
                <a:gd name="f415" fmla="*/ f333 1 f188"/>
                <a:gd name="f416" fmla="*/ f334 1 f189"/>
                <a:gd name="f417" fmla="*/ f335 1 f188"/>
                <a:gd name="f418" fmla="*/ f336 1 f189"/>
                <a:gd name="f419" fmla="*/ f337 1 f188"/>
                <a:gd name="f420" fmla="*/ f338 1 f189"/>
                <a:gd name="f421" fmla="*/ f339 1 f188"/>
                <a:gd name="f422" fmla="*/ f340 1 f189"/>
                <a:gd name="f423" fmla="*/ f341 1 f188"/>
                <a:gd name="f424" fmla="*/ f342 1 f189"/>
                <a:gd name="f425" fmla="*/ f343 1 f188"/>
                <a:gd name="f426" fmla="*/ f344 1 f189"/>
                <a:gd name="f427" fmla="*/ f345 1 f188"/>
                <a:gd name="f428" fmla="*/ f346 1 f189"/>
                <a:gd name="f429" fmla="*/ f347 f179 1"/>
                <a:gd name="f430" fmla="*/ f348 f179 1"/>
                <a:gd name="f431" fmla="*/ f350 f180 1"/>
                <a:gd name="f432" fmla="*/ f349 f180 1"/>
                <a:gd name="f433" fmla="*/ f351 f179 1"/>
                <a:gd name="f434" fmla="*/ f352 f180 1"/>
                <a:gd name="f435" fmla="*/ f353 f179 1"/>
                <a:gd name="f436" fmla="*/ f354 f180 1"/>
                <a:gd name="f437" fmla="*/ f355 f179 1"/>
                <a:gd name="f438" fmla="*/ f356 f180 1"/>
                <a:gd name="f439" fmla="*/ f357 f179 1"/>
                <a:gd name="f440" fmla="*/ f358 f180 1"/>
                <a:gd name="f441" fmla="*/ f359 f179 1"/>
                <a:gd name="f442" fmla="*/ f360 f180 1"/>
                <a:gd name="f443" fmla="*/ f361 f179 1"/>
                <a:gd name="f444" fmla="*/ f362 f180 1"/>
                <a:gd name="f445" fmla="*/ f363 f179 1"/>
                <a:gd name="f446" fmla="*/ f364 f180 1"/>
                <a:gd name="f447" fmla="*/ f365 f179 1"/>
                <a:gd name="f448" fmla="*/ f366 f180 1"/>
                <a:gd name="f449" fmla="*/ f367 f179 1"/>
                <a:gd name="f450" fmla="*/ f368 f180 1"/>
                <a:gd name="f451" fmla="*/ f369 f179 1"/>
                <a:gd name="f452" fmla="*/ f370 f180 1"/>
                <a:gd name="f453" fmla="*/ f371 f180 1"/>
                <a:gd name="f454" fmla="*/ f372 f179 1"/>
                <a:gd name="f455" fmla="*/ f373 f180 1"/>
                <a:gd name="f456" fmla="*/ f374 f179 1"/>
                <a:gd name="f457" fmla="*/ f375 f180 1"/>
                <a:gd name="f458" fmla="*/ f376 f179 1"/>
                <a:gd name="f459" fmla="*/ f377 f180 1"/>
                <a:gd name="f460" fmla="*/ f378 f179 1"/>
                <a:gd name="f461" fmla="*/ f379 f180 1"/>
                <a:gd name="f462" fmla="*/ f380 f179 1"/>
                <a:gd name="f463" fmla="*/ f381 f180 1"/>
                <a:gd name="f464" fmla="*/ f382 f179 1"/>
                <a:gd name="f465" fmla="*/ f383 f180 1"/>
                <a:gd name="f466" fmla="*/ f384 f179 1"/>
                <a:gd name="f467" fmla="*/ f385 f180 1"/>
                <a:gd name="f468" fmla="*/ f386 f179 1"/>
                <a:gd name="f469" fmla="*/ f387 f180 1"/>
                <a:gd name="f470" fmla="*/ f388 f179 1"/>
                <a:gd name="f471" fmla="*/ f389 f179 1"/>
                <a:gd name="f472" fmla="*/ f390 f179 1"/>
                <a:gd name="f473" fmla="*/ f391 f180 1"/>
                <a:gd name="f474" fmla="*/ f392 f179 1"/>
                <a:gd name="f475" fmla="*/ f393 f180 1"/>
                <a:gd name="f476" fmla="*/ f394 f179 1"/>
                <a:gd name="f477" fmla="*/ f395 f179 1"/>
                <a:gd name="f478" fmla="*/ f396 f179 1"/>
                <a:gd name="f479" fmla="*/ f397 f179 1"/>
                <a:gd name="f480" fmla="*/ f398 f180 1"/>
                <a:gd name="f481" fmla="*/ f399 f179 1"/>
                <a:gd name="f482" fmla="*/ f400 f180 1"/>
                <a:gd name="f483" fmla="*/ f401 f179 1"/>
                <a:gd name="f484" fmla="*/ f402 f180 1"/>
                <a:gd name="f485" fmla="*/ f403 f179 1"/>
                <a:gd name="f486" fmla="*/ f404 f180 1"/>
                <a:gd name="f487" fmla="*/ f405 f179 1"/>
                <a:gd name="f488" fmla="*/ f406 f180 1"/>
                <a:gd name="f489" fmla="*/ f407 f179 1"/>
                <a:gd name="f490" fmla="*/ f408 f180 1"/>
                <a:gd name="f491" fmla="*/ f409 f179 1"/>
                <a:gd name="f492" fmla="*/ f410 f180 1"/>
                <a:gd name="f493" fmla="*/ f411 f179 1"/>
                <a:gd name="f494" fmla="*/ f412 f179 1"/>
                <a:gd name="f495" fmla="*/ f413 f180 1"/>
                <a:gd name="f496" fmla="*/ f414 f180 1"/>
                <a:gd name="f497" fmla="*/ f415 f179 1"/>
                <a:gd name="f498" fmla="*/ f416 f180 1"/>
                <a:gd name="f499" fmla="*/ f417 f179 1"/>
                <a:gd name="f500" fmla="*/ f418 f180 1"/>
                <a:gd name="f501" fmla="*/ f419 f179 1"/>
                <a:gd name="f502" fmla="*/ f420 f180 1"/>
                <a:gd name="f503" fmla="*/ f421 f179 1"/>
                <a:gd name="f504" fmla="*/ f422 f180 1"/>
                <a:gd name="f505" fmla="*/ f423 f179 1"/>
                <a:gd name="f506" fmla="*/ f424 f180 1"/>
                <a:gd name="f507" fmla="*/ f425 f179 1"/>
                <a:gd name="f508" fmla="*/ f426 f180 1"/>
                <a:gd name="f509" fmla="*/ f427 f179 1"/>
                <a:gd name="f510" fmla="*/ f428 f18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8">
                  <a:pos x="f433" y="f434"/>
                </a:cxn>
                <a:cxn ang="f268">
                  <a:pos x="f435" y="f436"/>
                </a:cxn>
                <a:cxn ang="f268">
                  <a:pos x="f437" y="f438"/>
                </a:cxn>
                <a:cxn ang="f268">
                  <a:pos x="f439" y="f440"/>
                </a:cxn>
                <a:cxn ang="f268">
                  <a:pos x="f441" y="f442"/>
                </a:cxn>
                <a:cxn ang="f268">
                  <a:pos x="f443" y="f444"/>
                </a:cxn>
                <a:cxn ang="f268">
                  <a:pos x="f445" y="f446"/>
                </a:cxn>
                <a:cxn ang="f268">
                  <a:pos x="f447" y="f448"/>
                </a:cxn>
                <a:cxn ang="f268">
                  <a:pos x="f449" y="f450"/>
                </a:cxn>
                <a:cxn ang="f268">
                  <a:pos x="f451" y="f452"/>
                </a:cxn>
                <a:cxn ang="f268">
                  <a:pos x="f439" y="f453"/>
                </a:cxn>
                <a:cxn ang="f268">
                  <a:pos x="f454" y="f455"/>
                </a:cxn>
                <a:cxn ang="f268">
                  <a:pos x="f456" y="f457"/>
                </a:cxn>
                <a:cxn ang="f268">
                  <a:pos x="f458" y="f459"/>
                </a:cxn>
                <a:cxn ang="f268">
                  <a:pos x="f460" y="f461"/>
                </a:cxn>
                <a:cxn ang="f268">
                  <a:pos x="f462" y="f463"/>
                </a:cxn>
                <a:cxn ang="f268">
                  <a:pos x="f464" y="f465"/>
                </a:cxn>
                <a:cxn ang="f268">
                  <a:pos x="f466" y="f467"/>
                </a:cxn>
                <a:cxn ang="f268">
                  <a:pos x="f468" y="f469"/>
                </a:cxn>
                <a:cxn ang="f268">
                  <a:pos x="f470" y="f459"/>
                </a:cxn>
                <a:cxn ang="f268">
                  <a:pos x="f471" y="f450"/>
                </a:cxn>
                <a:cxn ang="f268">
                  <a:pos x="f472" y="f473"/>
                </a:cxn>
                <a:cxn ang="f268">
                  <a:pos x="f474" y="f475"/>
                </a:cxn>
                <a:cxn ang="f268">
                  <a:pos x="f476" y="f452"/>
                </a:cxn>
                <a:cxn ang="f268">
                  <a:pos x="f477" y="f446"/>
                </a:cxn>
                <a:cxn ang="f268">
                  <a:pos x="f478" y="f463"/>
                </a:cxn>
                <a:cxn ang="f268">
                  <a:pos x="f479" y="f480"/>
                </a:cxn>
                <a:cxn ang="f268">
                  <a:pos x="f481" y="f482"/>
                </a:cxn>
                <a:cxn ang="f268">
                  <a:pos x="f483" y="f484"/>
                </a:cxn>
                <a:cxn ang="f268">
                  <a:pos x="f485" y="f486"/>
                </a:cxn>
                <a:cxn ang="f268">
                  <a:pos x="f487" y="f488"/>
                </a:cxn>
                <a:cxn ang="f268">
                  <a:pos x="f489" y="f490"/>
                </a:cxn>
                <a:cxn ang="f268">
                  <a:pos x="f491" y="f492"/>
                </a:cxn>
                <a:cxn ang="f268">
                  <a:pos x="f493" y="f442"/>
                </a:cxn>
                <a:cxn ang="f268">
                  <a:pos x="f494" y="f495"/>
                </a:cxn>
                <a:cxn ang="f268">
                  <a:pos x="f472" y="f496"/>
                </a:cxn>
                <a:cxn ang="f268">
                  <a:pos x="f497" y="f498"/>
                </a:cxn>
                <a:cxn ang="f268">
                  <a:pos x="f499" y="f500"/>
                </a:cxn>
                <a:cxn ang="f268">
                  <a:pos x="f501" y="f502"/>
                </a:cxn>
                <a:cxn ang="f268">
                  <a:pos x="f503" y="f504"/>
                </a:cxn>
                <a:cxn ang="f268">
                  <a:pos x="f505" y="f506"/>
                </a:cxn>
                <a:cxn ang="f268">
                  <a:pos x="f507" y="f508"/>
                </a:cxn>
                <a:cxn ang="f268">
                  <a:pos x="f509" y="f510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15"/>
                    <a:pt x="f41" y="f15"/>
                  </a:cubicBezTo>
                  <a:cubicBezTo>
                    <a:pt x="f42" y="f39"/>
                    <a:pt x="f21" y="f39"/>
                    <a:pt x="f43" y="f44"/>
                  </a:cubicBezTo>
                  <a:cubicBezTo>
                    <a:pt x="f30" y="f45"/>
                    <a:pt x="f44" y="f11"/>
                    <a:pt x="f46" y="f47"/>
                  </a:cubicBezTo>
                  <a:cubicBezTo>
                    <a:pt x="f46" y="f48"/>
                    <a:pt x="f46" y="f48"/>
                    <a:pt x="f46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24" y="f47"/>
                    <a:pt x="f53" y="f9"/>
                    <a:pt x="f41" y="f8"/>
                  </a:cubicBezTo>
                  <a:cubicBezTo>
                    <a:pt x="f54" y="f8"/>
                    <a:pt x="f55" y="f10"/>
                    <a:pt x="f40" y="f11"/>
                  </a:cubicBezTo>
                  <a:cubicBezTo>
                    <a:pt x="f38" y="f16"/>
                    <a:pt x="f56" y="f52"/>
                    <a:pt x="f57" y="f50"/>
                  </a:cubicBezTo>
                  <a:cubicBezTo>
                    <a:pt x="f58" y="f11"/>
                    <a:pt x="f6" y="f8"/>
                    <a:pt x="f59" y="f9"/>
                  </a:cubicBezTo>
                  <a:cubicBezTo>
                    <a:pt x="f60" y="f49"/>
                    <a:pt x="f61" y="f62"/>
                    <a:pt x="f32" y="f47"/>
                  </a:cubicBezTo>
                  <a:cubicBezTo>
                    <a:pt x="f40" y="f63"/>
                    <a:pt x="f31" y="f9"/>
                    <a:pt x="f54" y="f9"/>
                  </a:cubicBezTo>
                  <a:cubicBezTo>
                    <a:pt x="f53" y="f47"/>
                    <a:pt x="f37" y="f62"/>
                    <a:pt x="f50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50" y="f66"/>
                    <a:pt x="f16" y="f67"/>
                    <a:pt x="f52" y="f68"/>
                  </a:cubicBezTo>
                  <a:cubicBezTo>
                    <a:pt x="f22" y="f69"/>
                    <a:pt x="f70" y="f71"/>
                    <a:pt x="f25" y="f72"/>
                  </a:cubicBezTo>
                  <a:cubicBezTo>
                    <a:pt x="f42" y="f72"/>
                    <a:pt x="f41" y="f73"/>
                    <a:pt x="f31" y="f74"/>
                  </a:cubicBezTo>
                  <a:cubicBezTo>
                    <a:pt x="f32" y="f75"/>
                    <a:pt x="f76" y="f71"/>
                    <a:pt x="f77" y="f72"/>
                  </a:cubicBezTo>
                  <a:cubicBezTo>
                    <a:pt x="f60" y="f78"/>
                    <a:pt x="f60" y="f79"/>
                    <a:pt x="f56" y="f80"/>
                  </a:cubicBezTo>
                  <a:cubicBezTo>
                    <a:pt x="f61" y="f81"/>
                    <a:pt x="f82" y="f81"/>
                    <a:pt x="f83" y="f84"/>
                  </a:cubicBezTo>
                  <a:cubicBezTo>
                    <a:pt x="f41" y="f85"/>
                    <a:pt x="f29" y="f80"/>
                    <a:pt x="f29" y="f86"/>
                  </a:cubicBezTo>
                  <a:cubicBezTo>
                    <a:pt x="f87" y="f88"/>
                    <a:pt x="f23" y="f78"/>
                    <a:pt x="f43" y="f89"/>
                  </a:cubicBezTo>
                  <a:cubicBezTo>
                    <a:pt x="f17" y="f75"/>
                    <a:pt x="f90" y="f91"/>
                    <a:pt x="f51" y="f92"/>
                  </a:cubicBezTo>
                  <a:cubicBezTo>
                    <a:pt x="f50" y="f93"/>
                    <a:pt x="f46" y="f92"/>
                    <a:pt x="f10" y="f92"/>
                  </a:cubicBezTo>
                  <a:cubicBezTo>
                    <a:pt x="f11" y="f69"/>
                    <a:pt x="f11" y="f94"/>
                    <a:pt x="f13" y="f71"/>
                  </a:cubicBezTo>
                  <a:cubicBezTo>
                    <a:pt x="f95" y="f96"/>
                    <a:pt x="f35" y="f97"/>
                    <a:pt x="f53" y="f98"/>
                  </a:cubicBezTo>
                  <a:cubicBezTo>
                    <a:pt x="f99" y="f100"/>
                    <a:pt x="f101" y="f100"/>
                    <a:pt x="f43" y="f100"/>
                  </a:cubicBezTo>
                  <a:cubicBezTo>
                    <a:pt x="f27" y="f100"/>
                    <a:pt x="f41" y="f102"/>
                    <a:pt x="f41" y="f103"/>
                  </a:cubicBezTo>
                  <a:cubicBezTo>
                    <a:pt x="f41" y="f104"/>
                    <a:pt x="f25" y="f105"/>
                    <a:pt x="f43" y="f105"/>
                  </a:cubicBezTo>
                  <a:cubicBezTo>
                    <a:pt x="f99" y="f105"/>
                    <a:pt x="f106" y="f107"/>
                    <a:pt x="f108" y="f103"/>
                  </a:cubicBezTo>
                  <a:cubicBezTo>
                    <a:pt x="f108" y="f109"/>
                    <a:pt x="f108" y="f110"/>
                    <a:pt x="f106" y="f111"/>
                  </a:cubicBezTo>
                  <a:cubicBezTo>
                    <a:pt x="f24" y="f112"/>
                    <a:pt x="f113" y="f79"/>
                    <a:pt x="f9" y="f94"/>
                  </a:cubicBezTo>
                  <a:cubicBezTo>
                    <a:pt x="f12" y="f114"/>
                    <a:pt x="f12" y="f75"/>
                    <a:pt x="f12" y="f74"/>
                  </a:cubicBezTo>
                  <a:cubicBezTo>
                    <a:pt x="f46" y="f84"/>
                    <a:pt x="f115" y="f116"/>
                    <a:pt x="f95" y="f117"/>
                  </a:cubicBezTo>
                  <a:cubicBezTo>
                    <a:pt x="f44" y="f118"/>
                    <a:pt x="f15" y="f105"/>
                    <a:pt x="f20" y="f119"/>
                  </a:cubicBezTo>
                  <a:cubicBezTo>
                    <a:pt x="f24" y="f119"/>
                    <a:pt x="f120" y="f121"/>
                    <a:pt x="f35" y="f122"/>
                  </a:cubicBezTo>
                  <a:cubicBezTo>
                    <a:pt x="f35" y="f123"/>
                    <a:pt x="f24" y="f124"/>
                    <a:pt x="f22" y="f125"/>
                  </a:cubicBezTo>
                  <a:cubicBezTo>
                    <a:pt x="f15" y="f126"/>
                    <a:pt x="f18" y="f126"/>
                    <a:pt x="f113" y="f127"/>
                  </a:cubicBezTo>
                  <a:cubicBezTo>
                    <a:pt x="f45" y="f123"/>
                    <a:pt x="f113" y="f122"/>
                    <a:pt x="f113" y="f128"/>
                  </a:cubicBezTo>
                  <a:cubicBezTo>
                    <a:pt x="f113" y="f129"/>
                    <a:pt x="f18" y="f105"/>
                    <a:pt x="f130" y="f131"/>
                  </a:cubicBezTo>
                  <a:cubicBezTo>
                    <a:pt x="f16" y="f98"/>
                    <a:pt x="f8" y="f81"/>
                    <a:pt x="f48" y="f73"/>
                  </a:cubicBezTo>
                  <a:cubicBezTo>
                    <a:pt x="f48" y="f73"/>
                    <a:pt x="f49" y="f73"/>
                    <a:pt x="f49" y="f73"/>
                  </a:cubicBezTo>
                  <a:cubicBezTo>
                    <a:pt x="f49" y="f73"/>
                    <a:pt x="f62" y="f73"/>
                    <a:pt x="f62" y="f73"/>
                  </a:cubicBezTo>
                  <a:cubicBezTo>
                    <a:pt x="f62" y="f132"/>
                    <a:pt x="f62" y="f110"/>
                    <a:pt x="f62" y="f121"/>
                  </a:cubicBezTo>
                  <a:cubicBezTo>
                    <a:pt x="f62" y="f133"/>
                    <a:pt x="f48" y="f123"/>
                    <a:pt x="f63" y="f127"/>
                  </a:cubicBezTo>
                  <a:cubicBezTo>
                    <a:pt x="f8" y="f134"/>
                    <a:pt x="f135" y="f136"/>
                    <a:pt x="f12" y="f137"/>
                  </a:cubicBezTo>
                  <a:cubicBezTo>
                    <a:pt x="f48" y="f5"/>
                    <a:pt x="f65" y="f5"/>
                    <a:pt x="f93" y="f137"/>
                  </a:cubicBezTo>
                  <a:cubicBezTo>
                    <a:pt x="f138" y="f139"/>
                    <a:pt x="f138" y="f126"/>
                    <a:pt x="f140" y="f127"/>
                  </a:cubicBezTo>
                  <a:cubicBezTo>
                    <a:pt x="f68" y="f141"/>
                    <a:pt x="f66" y="f123"/>
                    <a:pt x="f66" y="f133"/>
                  </a:cubicBezTo>
                  <a:cubicBezTo>
                    <a:pt x="f66" y="f142"/>
                    <a:pt x="f66" y="f132"/>
                    <a:pt x="f67" y="f74"/>
                  </a:cubicBezTo>
                  <a:cubicBezTo>
                    <a:pt x="f68" y="f72"/>
                    <a:pt x="f68" y="f89"/>
                    <a:pt x="f140" y="f78"/>
                  </a:cubicBezTo>
                  <a:cubicBezTo>
                    <a:pt x="f91" y="f143"/>
                    <a:pt x="f73" y="f98"/>
                    <a:pt x="f144" y="f107"/>
                  </a:cubicBezTo>
                  <a:cubicBezTo>
                    <a:pt x="f145" y="f105"/>
                    <a:pt x="f96" y="f129"/>
                    <a:pt x="f144" y="f146"/>
                  </a:cubicBezTo>
                  <a:cubicBezTo>
                    <a:pt x="f72" y="f123"/>
                    <a:pt x="f78" y="f134"/>
                    <a:pt x="f79" y="f147"/>
                  </a:cubicBezTo>
                  <a:cubicBezTo>
                    <a:pt x="f84" y="f136"/>
                    <a:pt x="f148" y="f149"/>
                    <a:pt x="f150" y="f125"/>
                  </a:cubicBezTo>
                  <a:cubicBezTo>
                    <a:pt x="f151" y="f152"/>
                    <a:pt x="f150" y="f128"/>
                    <a:pt x="f143" y="f129"/>
                  </a:cubicBezTo>
                  <a:cubicBezTo>
                    <a:pt x="f85" y="f119"/>
                    <a:pt x="f86" y="f131"/>
                    <a:pt x="f79" y="f104"/>
                  </a:cubicBezTo>
                  <a:cubicBezTo>
                    <a:pt x="f78" y="f116"/>
                    <a:pt x="f75" y="f81"/>
                    <a:pt x="f138" y="f89"/>
                  </a:cubicBezTo>
                  <a:cubicBezTo>
                    <a:pt x="f138" y="f73"/>
                    <a:pt x="f69" y="f75"/>
                    <a:pt x="f138" y="f71"/>
                  </a:cubicBezTo>
                  <a:cubicBezTo>
                    <a:pt x="f114" y="f73"/>
                    <a:pt x="f89" y="f144"/>
                    <a:pt x="f145" y="f86"/>
                  </a:cubicBezTo>
                  <a:cubicBezTo>
                    <a:pt x="f85" y="f132"/>
                    <a:pt x="f153" y="f151"/>
                    <a:pt x="f151" y="f100"/>
                  </a:cubicBezTo>
                  <a:cubicBezTo>
                    <a:pt x="f154" y="f111"/>
                    <a:pt x="f155" y="f142"/>
                    <a:pt x="f155" y="f103"/>
                  </a:cubicBezTo>
                  <a:cubicBezTo>
                    <a:pt x="f154" y="f117"/>
                    <a:pt x="f116" y="f105"/>
                    <a:pt x="f110" y="f105"/>
                  </a:cubicBezTo>
                  <a:cubicBezTo>
                    <a:pt x="f156" y="f119"/>
                    <a:pt x="f131" y="f131"/>
                    <a:pt x="f118" y="f156"/>
                  </a:cubicBezTo>
                  <a:cubicBezTo>
                    <a:pt x="f118" y="f142"/>
                    <a:pt x="f117" y="f102"/>
                    <a:pt x="f109" y="f102"/>
                  </a:cubicBezTo>
                  <a:cubicBezTo>
                    <a:pt x="f100" y="f111"/>
                    <a:pt x="f157" y="f100"/>
                    <a:pt x="f155" y="f116"/>
                  </a:cubicBezTo>
                  <a:cubicBezTo>
                    <a:pt x="f132" y="f132"/>
                    <a:pt x="f96" y="f145"/>
                    <a:pt x="f75" y="f71"/>
                  </a:cubicBezTo>
                  <a:cubicBezTo>
                    <a:pt x="f114" y="f91"/>
                    <a:pt x="f114" y="f69"/>
                    <a:pt x="f71" y="f92"/>
                  </a:cubicBezTo>
                  <a:cubicBezTo>
                    <a:pt x="f75" y="f92"/>
                    <a:pt x="f73" y="f93"/>
                    <a:pt x="f72" y="f92"/>
                  </a:cubicBezTo>
                  <a:cubicBezTo>
                    <a:pt x="f158" y="f91"/>
                    <a:pt x="f155" y="f75"/>
                    <a:pt x="f156" y="f72"/>
                  </a:cubicBezTo>
                  <a:cubicBezTo>
                    <a:pt x="f117" y="f89"/>
                    <a:pt x="f118" y="f78"/>
                    <a:pt x="f105" y="f145"/>
                  </a:cubicBezTo>
                  <a:cubicBezTo>
                    <a:pt x="f129" y="f80"/>
                    <a:pt x="f152" y="f84"/>
                    <a:pt x="f125" y="f86"/>
                  </a:cubicBezTo>
                  <a:cubicBezTo>
                    <a:pt x="f149" y="f79"/>
                    <a:pt x="f149" y="f88"/>
                    <a:pt x="f126" y="f73"/>
                  </a:cubicBezTo>
                  <a:cubicBezTo>
                    <a:pt x="f125" y="f71"/>
                    <a:pt x="f133" y="f94"/>
                    <a:pt x="f129" y="f114"/>
                  </a:cubicBezTo>
                  <a:cubicBezTo>
                    <a:pt x="f105" y="f75"/>
                    <a:pt x="f131" y="f73"/>
                    <a:pt x="f117" y="f74"/>
                  </a:cubicBezTo>
                  <a:cubicBezTo>
                    <a:pt x="f116" y="f71"/>
                    <a:pt x="f84" y="f69"/>
                    <a:pt x="f74" y="f68"/>
                  </a:cubicBezTo>
                  <a:cubicBezTo>
                    <a:pt x="f74" y="f67"/>
                    <a:pt x="f74" y="f67"/>
                    <a:pt x="f74" y="f66"/>
                  </a:cubicBezTo>
                  <a:cubicBezTo>
                    <a:pt x="f73" y="f66"/>
                    <a:pt x="f73" y="f65"/>
                    <a:pt x="f72" y="f65"/>
                  </a:cubicBezTo>
                  <a:cubicBezTo>
                    <a:pt x="f132" y="f64"/>
                    <a:pt x="f111" y="f62"/>
                    <a:pt x="f128" y="f62"/>
                  </a:cubicBezTo>
                  <a:cubicBezTo>
                    <a:pt x="f122" y="f49"/>
                    <a:pt x="f123" y="f159"/>
                    <a:pt x="f127" y="f64"/>
                  </a:cubicBezTo>
                  <a:cubicBezTo>
                    <a:pt x="f147" y="f67"/>
                    <a:pt x="f160" y="f66"/>
                    <a:pt x="f161" y="f62"/>
                  </a:cubicBezTo>
                  <a:cubicBezTo>
                    <a:pt x="f5" y="f47"/>
                    <a:pt x="f162" y="f14"/>
                    <a:pt x="f137" y="f135"/>
                  </a:cubicBezTo>
                  <a:cubicBezTo>
                    <a:pt x="f136" y="f46"/>
                    <a:pt x="f134" y="f11"/>
                    <a:pt x="f141" y="f14"/>
                  </a:cubicBezTo>
                  <a:cubicBezTo>
                    <a:pt x="f123" y="f9"/>
                    <a:pt x="f133" y="f63"/>
                    <a:pt x="f122" y="f63"/>
                  </a:cubicBezTo>
                  <a:cubicBezTo>
                    <a:pt x="f142" y="f48"/>
                    <a:pt x="f153" y="f49"/>
                    <a:pt x="f72" y="f159"/>
                  </a:cubicBezTo>
                  <a:cubicBezTo>
                    <a:pt x="f74" y="f159"/>
                    <a:pt x="f75" y="f62"/>
                    <a:pt x="f71" y="f62"/>
                  </a:cubicBezTo>
                  <a:cubicBezTo>
                    <a:pt x="f71" y="f49"/>
                    <a:pt x="f94" y="f48"/>
                    <a:pt x="f94" y="f47"/>
                  </a:cubicBezTo>
                  <a:cubicBezTo>
                    <a:pt x="f71" y="f63"/>
                    <a:pt x="f75" y="f63"/>
                    <a:pt x="f73" y="f12"/>
                  </a:cubicBezTo>
                  <a:cubicBezTo>
                    <a:pt x="f158" y="f51"/>
                    <a:pt x="f116" y="f44"/>
                    <a:pt x="f117" y="f35"/>
                  </a:cubicBezTo>
                  <a:cubicBezTo>
                    <a:pt x="f107" y="f163"/>
                    <a:pt x="f119" y="f120"/>
                    <a:pt x="f128" y="f120"/>
                  </a:cubicBezTo>
                  <a:cubicBezTo>
                    <a:pt x="f122" y="f120"/>
                    <a:pt x="f141" y="f163"/>
                    <a:pt x="f125" y="f33"/>
                  </a:cubicBezTo>
                  <a:cubicBezTo>
                    <a:pt x="f134" y="f28"/>
                    <a:pt x="f126" y="f164"/>
                    <a:pt x="f134" y="f106"/>
                  </a:cubicBezTo>
                  <a:cubicBezTo>
                    <a:pt x="f125" y="f165"/>
                    <a:pt x="f152" y="f166"/>
                    <a:pt x="f146" y="f165"/>
                  </a:cubicBezTo>
                  <a:cubicBezTo>
                    <a:pt x="f119" y="f99"/>
                    <a:pt x="f107" y="f108"/>
                    <a:pt x="f117" y="f167"/>
                  </a:cubicBezTo>
                  <a:cubicBezTo>
                    <a:pt x="f117" y="f30"/>
                    <a:pt x="f168" y="f33"/>
                    <a:pt x="f103" y="f120"/>
                  </a:cubicBezTo>
                  <a:cubicBezTo>
                    <a:pt x="f169" y="f15"/>
                    <a:pt x="f86" y="f115"/>
                    <a:pt x="f114" y="f8"/>
                  </a:cubicBezTo>
                  <a:cubicBezTo>
                    <a:pt x="f94" y="f14"/>
                    <a:pt x="f138" y="f12"/>
                    <a:pt x="f92" y="f9"/>
                  </a:cubicBezTo>
                  <a:cubicBezTo>
                    <a:pt x="f92" y="f9"/>
                    <a:pt x="f93" y="f12"/>
                    <a:pt x="f93" y="f12"/>
                  </a:cubicBezTo>
                  <a:cubicBezTo>
                    <a:pt x="f92" y="f8"/>
                    <a:pt x="f69" y="f10"/>
                    <a:pt x="f69" y="f11"/>
                  </a:cubicBezTo>
                  <a:cubicBezTo>
                    <a:pt x="f73" y="f95"/>
                    <a:pt x="f96" y="f120"/>
                    <a:pt x="f81" y="f99"/>
                  </a:cubicBezTo>
                  <a:cubicBezTo>
                    <a:pt x="f143" y="f166"/>
                    <a:pt x="f97" y="f101"/>
                    <a:pt x="f112" y="f170"/>
                  </a:cubicBezTo>
                  <a:cubicBezTo>
                    <a:pt x="f155" y="f43"/>
                    <a:pt x="f157" y="f171"/>
                    <a:pt x="f98" y="f42"/>
                  </a:cubicBezTo>
                  <a:cubicBezTo>
                    <a:pt x="f98" y="f83"/>
                    <a:pt x="f116" y="f40"/>
                    <a:pt x="f151" y="f40"/>
                  </a:cubicBezTo>
                  <a:cubicBezTo>
                    <a:pt x="f148" y="f40"/>
                    <a:pt x="f81" y="f31"/>
                    <a:pt x="f80" y="f83"/>
                  </a:cubicBezTo>
                  <a:cubicBezTo>
                    <a:pt x="f80" y="f83"/>
                    <a:pt x="f86" y="f42"/>
                    <a:pt x="f80" y="f25"/>
                  </a:cubicBezTo>
                  <a:cubicBezTo>
                    <a:pt x="f158" y="f171"/>
                    <a:pt x="f84" y="f170"/>
                    <a:pt x="f80" y="f165"/>
                  </a:cubicBezTo>
                  <a:cubicBezTo>
                    <a:pt x="f88" y="f33"/>
                    <a:pt x="f114" y="f15"/>
                    <a:pt x="f93" y="f16"/>
                  </a:cubicBezTo>
                  <a:cubicBezTo>
                    <a:pt x="f140" y="f50"/>
                    <a:pt x="f68" y="f46"/>
                    <a:pt x="f66" y="f10"/>
                  </a:cubicBezTo>
                  <a:cubicBezTo>
                    <a:pt x="f64" y="f18"/>
                    <a:pt x="f62" y="f24"/>
                    <a:pt x="f63" y="f164"/>
                  </a:cubicBezTo>
                  <a:cubicBezTo>
                    <a:pt x="f8" y="f21"/>
                    <a:pt x="f46" y="f32"/>
                    <a:pt x="f52" y="f6"/>
                  </a:cubicBezTo>
                  <a:cubicBezTo>
                    <a:pt x="f52" y="f172"/>
                    <a:pt x="f45" y="f2"/>
                    <a:pt x="f113" y="f173"/>
                  </a:cubicBezTo>
                  <a:cubicBezTo>
                    <a:pt x="f113" y="f7"/>
                    <a:pt x="f18" y="f7"/>
                    <a:pt x="f174" y="f7"/>
                  </a:cubicBezTo>
                  <a:cubicBezTo>
                    <a:pt x="f95" y="f7"/>
                    <a:pt x="f95" y="f175"/>
                    <a:pt x="f95" y="f2"/>
                  </a:cubicBezTo>
                  <a:cubicBezTo>
                    <a:pt x="f174" y="f176"/>
                    <a:pt x="f18" y="f58"/>
                    <a:pt x="f18" y="f177"/>
                  </a:cubicBezTo>
                  <a:cubicBezTo>
                    <a:pt x="f16" y="f25"/>
                    <a:pt x="f135" y="f120"/>
                    <a:pt x="f48" y="f50"/>
                  </a:cubicBezTo>
                  <a:cubicBezTo>
                    <a:pt x="f48" y="f46"/>
                    <a:pt x="f48" y="f11"/>
                    <a:pt x="f48" y="f8"/>
                  </a:cubicBezTo>
                  <a:cubicBezTo>
                    <a:pt x="f12" y="f13"/>
                    <a:pt x="f135" y="f52"/>
                    <a:pt x="f46" y="f130"/>
                  </a:cubicBezTo>
                  <a:cubicBezTo>
                    <a:pt x="f115" y="f20"/>
                    <a:pt x="f174" y="f163"/>
                    <a:pt x="f90" y="f106"/>
                  </a:cubicBezTo>
                  <a:cubicBezTo>
                    <a:pt x="f22" y="f99"/>
                    <a:pt x="f26" y="f170"/>
                    <a:pt x="f22" y="f23"/>
                  </a:cubicBezTo>
                  <a:cubicBezTo>
                    <a:pt x="f20" y="f23"/>
                    <a:pt x="f24" y="f29"/>
                    <a:pt x="f26" y="f41"/>
                  </a:cubicBezTo>
                  <a:cubicBezTo>
                    <a:pt x="f33" y="f54"/>
                    <a:pt x="f70" y="f41"/>
                    <a:pt x="f167" y="f27"/>
                  </a:cubicBezTo>
                  <a:cubicBezTo>
                    <a:pt x="f106" y="f21"/>
                    <a:pt x="f167" y="f19"/>
                    <a:pt x="f17" y="f170"/>
                  </a:cubicBezTo>
                  <a:cubicBezTo>
                    <a:pt x="f33" y="f166"/>
                    <a:pt x="f35" y="f99"/>
                    <a:pt x="f26" y="f108"/>
                  </a:cubicBezTo>
                  <a:cubicBezTo>
                    <a:pt x="f44" y="f35"/>
                    <a:pt x="f115" y="f174"/>
                    <a:pt x="f135" y="f10"/>
                  </a:cubicBezTo>
                  <a:cubicBezTo>
                    <a:pt x="f8" y="f135"/>
                    <a:pt x="f8" y="f14"/>
                    <a:pt x="f14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6" name="Freeform 21">
              <a:extLst>
                <a:ext uri="{FF2B5EF4-FFF2-40B4-BE49-F238E27FC236}">
                  <a16:creationId xmlns:a16="http://schemas.microsoft.com/office/drawing/2014/main" id="{EF4BA553-DDEC-790A-F7C8-E8E98F9FF35F}"/>
                </a:ext>
              </a:extLst>
            </p:cNvPr>
            <p:cNvSpPr/>
            <p:nvPr/>
          </p:nvSpPr>
          <p:spPr>
            <a:xfrm>
              <a:off x="4362721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0"/>
                <a:gd name="f151" fmla="val 48"/>
                <a:gd name="f152" fmla="val 19"/>
                <a:gd name="f153" fmla="val 51"/>
                <a:gd name="f154" fmla="val 64"/>
                <a:gd name="f155" fmla="val 67"/>
                <a:gd name="f156" fmla="val 55"/>
                <a:gd name="f157" fmla="val 49"/>
                <a:gd name="f158" fmla="val 47"/>
                <a:gd name="f159" fmla="val 34"/>
                <a:gd name="f160" fmla="val 44"/>
                <a:gd name="f161" fmla="val 59"/>
                <a:gd name="f162" fmla="val 90"/>
                <a:gd name="f163" fmla="val 5"/>
                <a:gd name="f164" fmla="val 2"/>
                <a:gd name="f165" fmla="val 1"/>
                <a:gd name="f166" fmla="val 129"/>
                <a:gd name="f167" fmla="val 128"/>
                <a:gd name="f168" fmla="val 135"/>
                <a:gd name="f169" fmla="val 142"/>
                <a:gd name="f170" fmla="val 143"/>
                <a:gd name="f171" fmla="val 137"/>
                <a:gd name="f172" fmla="val 33"/>
                <a:gd name="f173" fmla="val 145"/>
                <a:gd name="f174" fmla="val 53"/>
                <a:gd name="f175" fmla="val 179"/>
                <a:gd name="f176" fmla="val 182"/>
                <a:gd name="f177" fmla="val 114"/>
                <a:gd name="f178" fmla="val 181"/>
                <a:gd name="f179" fmla="val 178"/>
                <a:gd name="f180" fmla="val 174"/>
                <a:gd name="f181" fmla="val 125"/>
                <a:gd name="f182" fmla="+- 0 0 -90"/>
                <a:gd name="f183" fmla="*/ f3 1 177"/>
                <a:gd name="f184" fmla="*/ f4 1 183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3"/>
                <a:gd name="f194" fmla="*/ 147 f190 1"/>
                <a:gd name="f195" fmla="*/ 121 f189 1"/>
                <a:gd name="f196" fmla="*/ 165 f190 1"/>
                <a:gd name="f197" fmla="*/ 123 f189 1"/>
                <a:gd name="f198" fmla="*/ 103 f190 1"/>
                <a:gd name="f199" fmla="*/ 94 f189 1"/>
                <a:gd name="f200" fmla="*/ 156 f190 1"/>
                <a:gd name="f201" fmla="*/ 99 f189 1"/>
                <a:gd name="f202" fmla="*/ 175 f190 1"/>
                <a:gd name="f203" fmla="*/ 96 f189 1"/>
                <a:gd name="f204" fmla="*/ 105 f190 1"/>
                <a:gd name="f205" fmla="*/ 89 f189 1"/>
                <a:gd name="f206" fmla="*/ 151 f190 1"/>
                <a:gd name="f207" fmla="*/ 72 f189 1"/>
                <a:gd name="f208" fmla="*/ 170 f190 1"/>
                <a:gd name="f209" fmla="*/ 62 f189 1"/>
                <a:gd name="f210" fmla="*/ 146 f190 1"/>
                <a:gd name="f211" fmla="*/ 71 f189 1"/>
                <a:gd name="f212" fmla="*/ 77 f189 1"/>
                <a:gd name="f213" fmla="*/ 36 f189 1"/>
                <a:gd name="f214" fmla="*/ 138 f190 1"/>
                <a:gd name="f215" fmla="*/ 40 f189 1"/>
                <a:gd name="f216" fmla="*/ 115 f190 1"/>
                <a:gd name="f217" fmla="*/ 31 f189 1"/>
                <a:gd name="f218" fmla="*/ 122 f190 1"/>
                <a:gd name="f219" fmla="*/ 14 f189 1"/>
                <a:gd name="f220" fmla="*/ 112 f190 1"/>
                <a:gd name="f221" fmla="*/ 29 f189 1"/>
                <a:gd name="f222" fmla="*/ 91 f190 1"/>
                <a:gd name="f223" fmla="*/ 73 f189 1"/>
                <a:gd name="f224" fmla="*/ 96 f190 1"/>
                <a:gd name="f225" fmla="*/ 4 f189 1"/>
                <a:gd name="f226" fmla="*/ 87 f190 1"/>
                <a:gd name="f227" fmla="*/ 20 f189 1"/>
                <a:gd name="f228" fmla="*/ 68 f190 1"/>
                <a:gd name="f229" fmla="*/ 30 f189 1"/>
                <a:gd name="f230" fmla="*/ 50 f190 1"/>
                <a:gd name="f231" fmla="*/ 79 f190 1"/>
                <a:gd name="f232" fmla="*/ 49 f190 1"/>
                <a:gd name="f233" fmla="*/ 42 f189 1"/>
                <a:gd name="f234" fmla="*/ 28 f190 1"/>
                <a:gd name="f235" fmla="*/ 34 f189 1"/>
                <a:gd name="f236" fmla="*/ 75 f190 1"/>
                <a:gd name="f237" fmla="*/ 34 f190 1"/>
                <a:gd name="f238" fmla="*/ 12 f190 1"/>
                <a:gd name="f239" fmla="*/ 74 f190 1"/>
                <a:gd name="f240" fmla="*/ 85 f189 1"/>
                <a:gd name="f241" fmla="*/ 24 f190 1"/>
                <a:gd name="f242" fmla="*/ 91 f189 1"/>
                <a:gd name="f243" fmla="*/ 4 f190 1"/>
                <a:gd name="f244" fmla="*/ 100 f189 1"/>
                <a:gd name="f245" fmla="*/ 72 f190 1"/>
                <a:gd name="f246" fmla="*/ 90 f189 1"/>
                <a:gd name="f247" fmla="*/ 73 f190 1"/>
                <a:gd name="f248" fmla="*/ 97 f189 1"/>
                <a:gd name="f249" fmla="*/ 14 f190 1"/>
                <a:gd name="f250" fmla="*/ 130 f189 1"/>
                <a:gd name="f251" fmla="*/ 30 f190 1"/>
                <a:gd name="f252" fmla="*/ 137 f189 1"/>
                <a:gd name="f253" fmla="*/ 82 f190 1"/>
                <a:gd name="f254" fmla="*/ 58 f190 1"/>
                <a:gd name="f255" fmla="*/ 141 f189 1"/>
                <a:gd name="f256" fmla="*/ 161 f189 1"/>
                <a:gd name="f257" fmla="*/ 62 f190 1"/>
                <a:gd name="f258" fmla="*/ 142 f189 1"/>
                <a:gd name="f259" fmla="*/ 94 f190 1"/>
                <a:gd name="f260" fmla="*/ 135 f189 1"/>
                <a:gd name="f261" fmla="*/ 114 f190 1"/>
                <a:gd name="f262" fmla="*/ 183 f189 1"/>
                <a:gd name="f263" fmla="*/ 93 f190 1"/>
                <a:gd name="f264" fmla="*/ 105 f189 1"/>
                <a:gd name="f265" fmla="*/ 119 f190 1"/>
                <a:gd name="f266" fmla="*/ 138 f189 1"/>
                <a:gd name="f267" fmla="*/ 137 f190 1"/>
                <a:gd name="f268" fmla="*/ 152 f189 1"/>
                <a:gd name="f269" fmla="*/ 100 f190 1"/>
                <a:gd name="f270" fmla="*/ 101 f189 1"/>
                <a:gd name="f271" fmla="+- f191 0 f1"/>
                <a:gd name="f272" fmla="*/ f194 1 177"/>
                <a:gd name="f273" fmla="*/ f195 1 183"/>
                <a:gd name="f274" fmla="*/ f196 1 177"/>
                <a:gd name="f275" fmla="*/ f197 1 183"/>
                <a:gd name="f276" fmla="*/ f198 1 177"/>
                <a:gd name="f277" fmla="*/ f199 1 183"/>
                <a:gd name="f278" fmla="*/ f200 1 177"/>
                <a:gd name="f279" fmla="*/ f201 1 183"/>
                <a:gd name="f280" fmla="*/ f202 1 177"/>
                <a:gd name="f281" fmla="*/ f203 1 183"/>
                <a:gd name="f282" fmla="*/ f204 1 177"/>
                <a:gd name="f283" fmla="*/ f205 1 183"/>
                <a:gd name="f284" fmla="*/ f206 1 177"/>
                <a:gd name="f285" fmla="*/ f207 1 183"/>
                <a:gd name="f286" fmla="*/ f208 1 177"/>
                <a:gd name="f287" fmla="*/ f209 1 183"/>
                <a:gd name="f288" fmla="*/ f210 1 177"/>
                <a:gd name="f289" fmla="*/ f211 1 183"/>
                <a:gd name="f290" fmla="*/ f212 1 183"/>
                <a:gd name="f291" fmla="*/ f213 1 183"/>
                <a:gd name="f292" fmla="*/ f214 1 177"/>
                <a:gd name="f293" fmla="*/ f215 1 183"/>
                <a:gd name="f294" fmla="*/ f216 1 177"/>
                <a:gd name="f295" fmla="*/ f217 1 183"/>
                <a:gd name="f296" fmla="*/ f218 1 177"/>
                <a:gd name="f297" fmla="*/ f219 1 183"/>
                <a:gd name="f298" fmla="*/ f220 1 177"/>
                <a:gd name="f299" fmla="*/ f221 1 183"/>
                <a:gd name="f300" fmla="*/ f222 1 177"/>
                <a:gd name="f301" fmla="*/ f223 1 183"/>
                <a:gd name="f302" fmla="*/ f224 1 177"/>
                <a:gd name="f303" fmla="*/ f225 1 183"/>
                <a:gd name="f304" fmla="*/ f226 1 177"/>
                <a:gd name="f305" fmla="*/ f227 1 183"/>
                <a:gd name="f306" fmla="*/ f228 1 177"/>
                <a:gd name="f307" fmla="*/ f229 1 183"/>
                <a:gd name="f308" fmla="*/ f230 1 177"/>
                <a:gd name="f309" fmla="*/ f231 1 177"/>
                <a:gd name="f310" fmla="*/ f232 1 177"/>
                <a:gd name="f311" fmla="*/ f233 1 183"/>
                <a:gd name="f312" fmla="*/ f234 1 177"/>
                <a:gd name="f313" fmla="*/ f235 1 183"/>
                <a:gd name="f314" fmla="*/ f236 1 177"/>
                <a:gd name="f315" fmla="*/ f237 1 177"/>
                <a:gd name="f316" fmla="*/ f238 1 177"/>
                <a:gd name="f317" fmla="*/ f239 1 177"/>
                <a:gd name="f318" fmla="*/ f240 1 183"/>
                <a:gd name="f319" fmla="*/ f241 1 177"/>
                <a:gd name="f320" fmla="*/ f242 1 183"/>
                <a:gd name="f321" fmla="*/ f243 1 177"/>
                <a:gd name="f322" fmla="*/ f244 1 183"/>
                <a:gd name="f323" fmla="*/ f245 1 177"/>
                <a:gd name="f324" fmla="*/ f246 1 183"/>
                <a:gd name="f325" fmla="*/ f247 1 177"/>
                <a:gd name="f326" fmla="*/ f248 1 183"/>
                <a:gd name="f327" fmla="*/ f249 1 177"/>
                <a:gd name="f328" fmla="*/ f250 1 183"/>
                <a:gd name="f329" fmla="*/ f251 1 177"/>
                <a:gd name="f330" fmla="*/ f252 1 183"/>
                <a:gd name="f331" fmla="*/ f253 1 177"/>
                <a:gd name="f332" fmla="*/ f254 1 177"/>
                <a:gd name="f333" fmla="*/ f255 1 183"/>
                <a:gd name="f334" fmla="*/ f256 1 183"/>
                <a:gd name="f335" fmla="*/ f257 1 177"/>
                <a:gd name="f336" fmla="*/ f258 1 183"/>
                <a:gd name="f337" fmla="*/ f259 1 177"/>
                <a:gd name="f338" fmla="*/ f260 1 183"/>
                <a:gd name="f339" fmla="*/ f261 1 177"/>
                <a:gd name="f340" fmla="*/ f262 1 183"/>
                <a:gd name="f341" fmla="*/ f263 1 177"/>
                <a:gd name="f342" fmla="*/ f264 1 183"/>
                <a:gd name="f343" fmla="*/ f265 1 177"/>
                <a:gd name="f344" fmla="*/ f266 1 183"/>
                <a:gd name="f345" fmla="*/ f267 1 177"/>
                <a:gd name="f346" fmla="*/ f268 1 183"/>
                <a:gd name="f347" fmla="*/ f269 1 177"/>
                <a:gd name="f348" fmla="*/ f270 1 183"/>
                <a:gd name="f349" fmla="*/ 0 1 f192"/>
                <a:gd name="f350" fmla="*/ f186 1 f192"/>
                <a:gd name="f351" fmla="*/ 0 1 f193"/>
                <a:gd name="f352" fmla="*/ f187 1 f193"/>
                <a:gd name="f353" fmla="*/ f272 1 f192"/>
                <a:gd name="f354" fmla="*/ f273 1 f193"/>
                <a:gd name="f355" fmla="*/ f274 1 f192"/>
                <a:gd name="f356" fmla="*/ f275 1 f193"/>
                <a:gd name="f357" fmla="*/ f276 1 f192"/>
                <a:gd name="f358" fmla="*/ f277 1 f193"/>
                <a:gd name="f359" fmla="*/ f278 1 f192"/>
                <a:gd name="f360" fmla="*/ f279 1 f193"/>
                <a:gd name="f361" fmla="*/ f280 1 f192"/>
                <a:gd name="f362" fmla="*/ f281 1 f193"/>
                <a:gd name="f363" fmla="*/ f282 1 f192"/>
                <a:gd name="f364" fmla="*/ f283 1 f193"/>
                <a:gd name="f365" fmla="*/ f284 1 f192"/>
                <a:gd name="f366" fmla="*/ f285 1 f193"/>
                <a:gd name="f367" fmla="*/ f286 1 f192"/>
                <a:gd name="f368" fmla="*/ f287 1 f193"/>
                <a:gd name="f369" fmla="*/ f288 1 f192"/>
                <a:gd name="f370" fmla="*/ f289 1 f193"/>
                <a:gd name="f371" fmla="*/ f290 1 f193"/>
                <a:gd name="f372" fmla="*/ f291 1 f193"/>
                <a:gd name="f373" fmla="*/ f292 1 f192"/>
                <a:gd name="f374" fmla="*/ f293 1 f193"/>
                <a:gd name="f375" fmla="*/ f294 1 f192"/>
                <a:gd name="f376" fmla="*/ f295 1 f193"/>
                <a:gd name="f377" fmla="*/ f296 1 f192"/>
                <a:gd name="f378" fmla="*/ f297 1 f193"/>
                <a:gd name="f379" fmla="*/ f298 1 f192"/>
                <a:gd name="f380" fmla="*/ f299 1 f193"/>
                <a:gd name="f381" fmla="*/ f300 1 f192"/>
                <a:gd name="f382" fmla="*/ f301 1 f193"/>
                <a:gd name="f383" fmla="*/ f302 1 f192"/>
                <a:gd name="f384" fmla="*/ f303 1 f193"/>
                <a:gd name="f385" fmla="*/ f304 1 f192"/>
                <a:gd name="f386" fmla="*/ f305 1 f193"/>
                <a:gd name="f387" fmla="*/ f306 1 f192"/>
                <a:gd name="f388" fmla="*/ f307 1 f193"/>
                <a:gd name="f389" fmla="*/ f308 1 f192"/>
                <a:gd name="f390" fmla="*/ f309 1 f192"/>
                <a:gd name="f391" fmla="*/ f310 1 f192"/>
                <a:gd name="f392" fmla="*/ f311 1 f193"/>
                <a:gd name="f393" fmla="*/ f312 1 f192"/>
                <a:gd name="f394" fmla="*/ f313 1 f193"/>
                <a:gd name="f395" fmla="*/ f314 1 f192"/>
                <a:gd name="f396" fmla="*/ f315 1 f192"/>
                <a:gd name="f397" fmla="*/ f316 1 f192"/>
                <a:gd name="f398" fmla="*/ f317 1 f192"/>
                <a:gd name="f399" fmla="*/ f318 1 f193"/>
                <a:gd name="f400" fmla="*/ f319 1 f192"/>
                <a:gd name="f401" fmla="*/ f320 1 f193"/>
                <a:gd name="f402" fmla="*/ f321 1 f192"/>
                <a:gd name="f403" fmla="*/ f322 1 f193"/>
                <a:gd name="f404" fmla="*/ f323 1 f192"/>
                <a:gd name="f405" fmla="*/ f324 1 f193"/>
                <a:gd name="f406" fmla="*/ f325 1 f192"/>
                <a:gd name="f407" fmla="*/ f326 1 f193"/>
                <a:gd name="f408" fmla="*/ f327 1 f192"/>
                <a:gd name="f409" fmla="*/ f328 1 f193"/>
                <a:gd name="f410" fmla="*/ f329 1 f192"/>
                <a:gd name="f411" fmla="*/ f330 1 f193"/>
                <a:gd name="f412" fmla="*/ f331 1 f192"/>
                <a:gd name="f413" fmla="*/ f332 1 f192"/>
                <a:gd name="f414" fmla="*/ f333 1 f193"/>
                <a:gd name="f415" fmla="*/ f334 1 f193"/>
                <a:gd name="f416" fmla="*/ f335 1 f192"/>
                <a:gd name="f417" fmla="*/ f336 1 f193"/>
                <a:gd name="f418" fmla="*/ f337 1 f192"/>
                <a:gd name="f419" fmla="*/ f338 1 f193"/>
                <a:gd name="f420" fmla="*/ f339 1 f192"/>
                <a:gd name="f421" fmla="*/ f340 1 f193"/>
                <a:gd name="f422" fmla="*/ f341 1 f192"/>
                <a:gd name="f423" fmla="*/ f342 1 f193"/>
                <a:gd name="f424" fmla="*/ f343 1 f192"/>
                <a:gd name="f425" fmla="*/ f344 1 f193"/>
                <a:gd name="f426" fmla="*/ f345 1 f192"/>
                <a:gd name="f427" fmla="*/ f346 1 f193"/>
                <a:gd name="f428" fmla="*/ f347 1 f192"/>
                <a:gd name="f429" fmla="*/ f348 1 f193"/>
                <a:gd name="f430" fmla="*/ f349 f183 1"/>
                <a:gd name="f431" fmla="*/ f350 f183 1"/>
                <a:gd name="f432" fmla="*/ f352 f184 1"/>
                <a:gd name="f433" fmla="*/ f351 f184 1"/>
                <a:gd name="f434" fmla="*/ f353 f183 1"/>
                <a:gd name="f435" fmla="*/ f354 f184 1"/>
                <a:gd name="f436" fmla="*/ f355 f183 1"/>
                <a:gd name="f437" fmla="*/ f356 f184 1"/>
                <a:gd name="f438" fmla="*/ f357 f183 1"/>
                <a:gd name="f439" fmla="*/ f358 f184 1"/>
                <a:gd name="f440" fmla="*/ f359 f183 1"/>
                <a:gd name="f441" fmla="*/ f360 f184 1"/>
                <a:gd name="f442" fmla="*/ f361 f183 1"/>
                <a:gd name="f443" fmla="*/ f362 f184 1"/>
                <a:gd name="f444" fmla="*/ f363 f183 1"/>
                <a:gd name="f445" fmla="*/ f364 f184 1"/>
                <a:gd name="f446" fmla="*/ f365 f183 1"/>
                <a:gd name="f447" fmla="*/ f366 f184 1"/>
                <a:gd name="f448" fmla="*/ f367 f183 1"/>
                <a:gd name="f449" fmla="*/ f368 f184 1"/>
                <a:gd name="f450" fmla="*/ f369 f183 1"/>
                <a:gd name="f451" fmla="*/ f370 f184 1"/>
                <a:gd name="f452" fmla="*/ f371 f184 1"/>
                <a:gd name="f453" fmla="*/ f372 f184 1"/>
                <a:gd name="f454" fmla="*/ f373 f183 1"/>
                <a:gd name="f455" fmla="*/ f374 f184 1"/>
                <a:gd name="f456" fmla="*/ f375 f183 1"/>
                <a:gd name="f457" fmla="*/ f376 f184 1"/>
                <a:gd name="f458" fmla="*/ f377 f183 1"/>
                <a:gd name="f459" fmla="*/ f378 f184 1"/>
                <a:gd name="f460" fmla="*/ f379 f183 1"/>
                <a:gd name="f461" fmla="*/ f380 f184 1"/>
                <a:gd name="f462" fmla="*/ f381 f183 1"/>
                <a:gd name="f463" fmla="*/ f382 f184 1"/>
                <a:gd name="f464" fmla="*/ f383 f183 1"/>
                <a:gd name="f465" fmla="*/ f384 f184 1"/>
                <a:gd name="f466" fmla="*/ f385 f183 1"/>
                <a:gd name="f467" fmla="*/ f386 f184 1"/>
                <a:gd name="f468" fmla="*/ f387 f183 1"/>
                <a:gd name="f469" fmla="*/ f388 f184 1"/>
                <a:gd name="f470" fmla="*/ f389 f183 1"/>
                <a:gd name="f471" fmla="*/ f390 f183 1"/>
                <a:gd name="f472" fmla="*/ f391 f183 1"/>
                <a:gd name="f473" fmla="*/ f392 f184 1"/>
                <a:gd name="f474" fmla="*/ f393 f183 1"/>
                <a:gd name="f475" fmla="*/ f394 f184 1"/>
                <a:gd name="f476" fmla="*/ f395 f183 1"/>
                <a:gd name="f477" fmla="*/ f396 f183 1"/>
                <a:gd name="f478" fmla="*/ f397 f183 1"/>
                <a:gd name="f479" fmla="*/ f398 f183 1"/>
                <a:gd name="f480" fmla="*/ f399 f184 1"/>
                <a:gd name="f481" fmla="*/ f400 f183 1"/>
                <a:gd name="f482" fmla="*/ f401 f184 1"/>
                <a:gd name="f483" fmla="*/ f402 f183 1"/>
                <a:gd name="f484" fmla="*/ f403 f184 1"/>
                <a:gd name="f485" fmla="*/ f404 f183 1"/>
                <a:gd name="f486" fmla="*/ f405 f184 1"/>
                <a:gd name="f487" fmla="*/ f406 f183 1"/>
                <a:gd name="f488" fmla="*/ f407 f184 1"/>
                <a:gd name="f489" fmla="*/ f408 f183 1"/>
                <a:gd name="f490" fmla="*/ f409 f184 1"/>
                <a:gd name="f491" fmla="*/ f410 f183 1"/>
                <a:gd name="f492" fmla="*/ f411 f184 1"/>
                <a:gd name="f493" fmla="*/ f412 f183 1"/>
                <a:gd name="f494" fmla="*/ f413 f183 1"/>
                <a:gd name="f495" fmla="*/ f414 f184 1"/>
                <a:gd name="f496" fmla="*/ f415 f184 1"/>
                <a:gd name="f497" fmla="*/ f416 f183 1"/>
                <a:gd name="f498" fmla="*/ f417 f184 1"/>
                <a:gd name="f499" fmla="*/ f418 f183 1"/>
                <a:gd name="f500" fmla="*/ f419 f184 1"/>
                <a:gd name="f501" fmla="*/ f420 f183 1"/>
                <a:gd name="f502" fmla="*/ f421 f184 1"/>
                <a:gd name="f503" fmla="*/ f422 f183 1"/>
                <a:gd name="f504" fmla="*/ f423 f184 1"/>
                <a:gd name="f505" fmla="*/ f424 f183 1"/>
                <a:gd name="f506" fmla="*/ f425 f184 1"/>
                <a:gd name="f507" fmla="*/ f426 f183 1"/>
                <a:gd name="f508" fmla="*/ f427 f184 1"/>
                <a:gd name="f509" fmla="*/ f428 f183 1"/>
                <a:gd name="f510" fmla="*/ f429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4" y="f435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38" y="f452"/>
                </a:cxn>
                <a:cxn ang="f271">
                  <a:pos x="f440" y="f453"/>
                </a:cxn>
                <a:cxn ang="f271">
                  <a:pos x="f454" y="f455"/>
                </a:cxn>
                <a:cxn ang="f271">
                  <a:pos x="f456" y="f457"/>
                </a:cxn>
                <a:cxn ang="f271">
                  <a:pos x="f458" y="f459"/>
                </a:cxn>
                <a:cxn ang="f271">
                  <a:pos x="f460" y="f461"/>
                </a:cxn>
                <a:cxn ang="f271">
                  <a:pos x="f462" y="f463"/>
                </a:cxn>
                <a:cxn ang="f271">
                  <a:pos x="f464" y="f465"/>
                </a:cxn>
                <a:cxn ang="f271">
                  <a:pos x="f466" y="f467"/>
                </a:cxn>
                <a:cxn ang="f271">
                  <a:pos x="f468" y="f469"/>
                </a:cxn>
                <a:cxn ang="f271">
                  <a:pos x="f470" y="f459"/>
                </a:cxn>
                <a:cxn ang="f271">
                  <a:pos x="f471" y="f451"/>
                </a:cxn>
                <a:cxn ang="f271">
                  <a:pos x="f472" y="f473"/>
                </a:cxn>
                <a:cxn ang="f271">
                  <a:pos x="f474" y="f475"/>
                </a:cxn>
                <a:cxn ang="f271">
                  <a:pos x="f476" y="f452"/>
                </a:cxn>
                <a:cxn ang="f271">
                  <a:pos x="f477" y="f447"/>
                </a:cxn>
                <a:cxn ang="f271">
                  <a:pos x="f478" y="f463"/>
                </a:cxn>
                <a:cxn ang="f271">
                  <a:pos x="f479" y="f480"/>
                </a:cxn>
                <a:cxn ang="f271">
                  <a:pos x="f481" y="f482"/>
                </a:cxn>
                <a:cxn ang="f271">
                  <a:pos x="f483" y="f484"/>
                </a:cxn>
                <a:cxn ang="f271">
                  <a:pos x="f485" y="f486"/>
                </a:cxn>
                <a:cxn ang="f271">
                  <a:pos x="f487" y="f488"/>
                </a:cxn>
                <a:cxn ang="f271">
                  <a:pos x="f489" y="f490"/>
                </a:cxn>
                <a:cxn ang="f271">
                  <a:pos x="f491" y="f492"/>
                </a:cxn>
                <a:cxn ang="f271">
                  <a:pos x="f493" y="f443"/>
                </a:cxn>
                <a:cxn ang="f271">
                  <a:pos x="f494" y="f495"/>
                </a:cxn>
                <a:cxn ang="f271">
                  <a:pos x="f472" y="f496"/>
                </a:cxn>
                <a:cxn ang="f271">
                  <a:pos x="f497" y="f498"/>
                </a:cxn>
                <a:cxn ang="f271">
                  <a:pos x="f499" y="f500"/>
                </a:cxn>
                <a:cxn ang="f271">
                  <a:pos x="f501" y="f502"/>
                </a:cxn>
                <a:cxn ang="f271">
                  <a:pos x="f503" y="f504"/>
                </a:cxn>
                <a:cxn ang="f271">
                  <a:pos x="f505" y="f506"/>
                </a:cxn>
                <a:cxn ang="f271">
                  <a:pos x="f507" y="f508"/>
                </a:cxn>
                <a:cxn ang="f271">
                  <a:pos x="f509" y="f510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44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3" y="f131"/>
                    <a:pt x="f145" y="f132"/>
                  </a:cubicBezTo>
                  <a:cubicBezTo>
                    <a:pt x="f86" y="f122"/>
                    <a:pt x="f88" y="f134"/>
                    <a:pt x="f154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5" y="f88"/>
                  </a:cubicBezTo>
                  <a:cubicBezTo>
                    <a:pt x="f86" y="f135"/>
                    <a:pt x="f156" y="f157"/>
                    <a:pt x="f157" y="f103"/>
                  </a:cubicBezTo>
                  <a:cubicBezTo>
                    <a:pt x="f158" y="f114"/>
                    <a:pt x="f158" y="f144"/>
                    <a:pt x="f158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9" y="f122"/>
                    <a:pt x="f121" y="f134"/>
                    <a:pt x="f121" y="f159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60" y="f103"/>
                    <a:pt x="f158" y="f118"/>
                  </a:cubicBezTo>
                  <a:cubicBezTo>
                    <a:pt x="f135" y="f135"/>
                    <a:pt x="f98" y="f155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1" y="f93"/>
                    <a:pt x="f158" y="f76"/>
                    <a:pt x="f159" y="f73"/>
                  </a:cubicBezTo>
                  <a:cubicBezTo>
                    <a:pt x="f119" y="f90"/>
                    <a:pt x="f121" y="f79"/>
                    <a:pt x="f109" y="f155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1" y="f70"/>
                    <a:pt x="f75" y="f69"/>
                  </a:cubicBezTo>
                  <a:cubicBezTo>
                    <a:pt x="f75" y="f67"/>
                    <a:pt x="f75" y="f67"/>
                    <a:pt x="f74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2"/>
                    <a:pt x="f126" y="f64"/>
                  </a:cubicBezTo>
                  <a:cubicBezTo>
                    <a:pt x="f148" y="f67"/>
                    <a:pt x="f163" y="f66"/>
                    <a:pt x="f164" y="f61"/>
                  </a:cubicBezTo>
                  <a:cubicBezTo>
                    <a:pt x="f5" y="f46"/>
                    <a:pt x="f165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6" y="f48"/>
                    <a:pt x="f73" y="f162"/>
                  </a:cubicBezTo>
                  <a:cubicBezTo>
                    <a:pt x="f74" y="f162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1" y="f68"/>
                    <a:pt x="f118" y="f43"/>
                    <a:pt x="f119" y="f33"/>
                  </a:cubicBezTo>
                  <a:cubicBezTo>
                    <a:pt x="f134" y="f166"/>
                    <a:pt x="f122" y="f167"/>
                    <a:pt x="f147" y="f167"/>
                  </a:cubicBezTo>
                  <a:cubicBezTo>
                    <a:pt x="f136" y="f167"/>
                    <a:pt x="f143" y="f166"/>
                    <a:pt x="f127" y="f31"/>
                  </a:cubicBezTo>
                  <a:cubicBezTo>
                    <a:pt x="f137" y="f27"/>
                    <a:pt x="f128" y="f168"/>
                    <a:pt x="f128" y="f110"/>
                  </a:cubicBezTo>
                  <a:cubicBezTo>
                    <a:pt x="f127" y="f169"/>
                    <a:pt x="f152" y="f170"/>
                    <a:pt x="f123" y="f169"/>
                  </a:cubicBezTo>
                  <a:cubicBezTo>
                    <a:pt x="f122" y="f102"/>
                    <a:pt x="f111" y="f100"/>
                    <a:pt x="f111" y="f171"/>
                  </a:cubicBezTo>
                  <a:cubicBezTo>
                    <a:pt x="f119" y="f17"/>
                    <a:pt x="f172" y="f31"/>
                    <a:pt x="f107" y="f167"/>
                  </a:cubicBezTo>
                  <a:cubicBezTo>
                    <a:pt x="f157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4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7"/>
                    <a:pt x="f83" y="f102"/>
                  </a:cubicBezTo>
                  <a:cubicBezTo>
                    <a:pt x="f145" y="f170"/>
                    <a:pt x="f99" y="f104"/>
                    <a:pt x="f115" y="f173"/>
                  </a:cubicBezTo>
                  <a:cubicBezTo>
                    <a:pt x="f158" y="f42"/>
                    <a:pt x="f160" y="f21"/>
                    <a:pt x="f101" y="f40"/>
                  </a:cubicBezTo>
                  <a:cubicBezTo>
                    <a:pt x="f101" y="f63"/>
                    <a:pt x="f160" y="f54"/>
                    <a:pt x="f157" y="f54"/>
                  </a:cubicBezTo>
                  <a:cubicBezTo>
                    <a:pt x="f174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1" y="f21"/>
                    <a:pt x="f85" y="f173"/>
                    <a:pt x="f82" y="f169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8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5"/>
                    <a:pt x="f117" y="f2"/>
                    <a:pt x="f129" y="f176"/>
                  </a:cubicBezTo>
                  <a:cubicBezTo>
                    <a:pt x="f129" y="f7"/>
                    <a:pt x="f18" y="f7"/>
                    <a:pt x="f177" y="f7"/>
                  </a:cubicBezTo>
                  <a:cubicBezTo>
                    <a:pt x="f177" y="f7"/>
                    <a:pt x="f97" y="f178"/>
                    <a:pt x="f97" y="f2"/>
                  </a:cubicBezTo>
                  <a:cubicBezTo>
                    <a:pt x="f177" y="f179"/>
                    <a:pt x="f18" y="f57"/>
                    <a:pt x="f133" y="f180"/>
                  </a:cubicBezTo>
                  <a:cubicBezTo>
                    <a:pt x="f16" y="f26"/>
                    <a:pt x="f8" y="f167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7" y="f166"/>
                    <a:pt x="f37" y="f110"/>
                  </a:cubicBezTo>
                  <a:cubicBezTo>
                    <a:pt x="f22" y="f102"/>
                    <a:pt x="f181" y="f173"/>
                    <a:pt x="f20" y="f23"/>
                  </a:cubicBezTo>
                  <a:cubicBezTo>
                    <a:pt x="f20" y="f23"/>
                    <a:pt x="f35" y="f28"/>
                    <a:pt x="f181" y="f39"/>
                  </a:cubicBezTo>
                  <a:cubicBezTo>
                    <a:pt x="f31" y="f52"/>
                    <a:pt x="f71" y="f39"/>
                    <a:pt x="f171" y="f105"/>
                  </a:cubicBezTo>
                  <a:cubicBezTo>
                    <a:pt x="f110" y="f41"/>
                    <a:pt x="f71" y="f19"/>
                    <a:pt x="f91" y="f173"/>
                  </a:cubicBezTo>
                  <a:cubicBezTo>
                    <a:pt x="f31" y="f170"/>
                    <a:pt x="f33" y="f102"/>
                    <a:pt x="f181" y="f100"/>
                  </a:cubicBezTo>
                  <a:cubicBezTo>
                    <a:pt x="f43" y="f33"/>
                    <a:pt x="f50" y="f177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7" name="Freeform 22">
              <a:extLst>
                <a:ext uri="{FF2B5EF4-FFF2-40B4-BE49-F238E27FC236}">
                  <a16:creationId xmlns:a16="http://schemas.microsoft.com/office/drawing/2014/main" id="{E9A20C55-9F07-549A-B945-E21A21839B6E}"/>
                </a:ext>
              </a:extLst>
            </p:cNvPr>
            <p:cNvSpPr/>
            <p:nvPr/>
          </p:nvSpPr>
          <p:spPr>
            <a:xfrm>
              <a:off x="5650114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9"/>
                <a:gd name="f9" fmla="val 96"/>
                <a:gd name="f10" fmla="val 77"/>
                <a:gd name="f11" fmla="val 76"/>
                <a:gd name="f12" fmla="val 97"/>
                <a:gd name="f13" fmla="val 74"/>
                <a:gd name="f14" fmla="val 98"/>
                <a:gd name="f15" fmla="val 60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9"/>
                <a:gd name="f31" fmla="val 15"/>
                <a:gd name="f32" fmla="val 130"/>
                <a:gd name="f33" fmla="val 12"/>
                <a:gd name="f34" fmla="val 127"/>
                <a:gd name="f35" fmla="val 13"/>
                <a:gd name="f36" fmla="val 123"/>
                <a:gd name="f37" fmla="val 14"/>
                <a:gd name="f38" fmla="val 119"/>
                <a:gd name="f39" fmla="val 17"/>
                <a:gd name="f40" fmla="val 118"/>
                <a:gd name="f41" fmla="val 22"/>
                <a:gd name="f42" fmla="val 25"/>
                <a:gd name="f43" fmla="val 117"/>
                <a:gd name="f44" fmla="val 46"/>
                <a:gd name="f45" fmla="val 110"/>
                <a:gd name="f46" fmla="val 102"/>
                <a:gd name="f47" fmla="val 75"/>
                <a:gd name="f48" fmla="val 94"/>
                <a:gd name="f49" fmla="val 93"/>
                <a:gd name="f50" fmla="val 92"/>
                <a:gd name="f51" fmla="val 73"/>
                <a:gd name="f52" fmla="val 71"/>
                <a:gd name="f53" fmla="val 70"/>
                <a:gd name="f54" fmla="val 54"/>
                <a:gd name="f55" fmla="val 38"/>
                <a:gd name="f56" fmla="val 99"/>
                <a:gd name="f57" fmla="val 20"/>
                <a:gd name="f58" fmla="val 18"/>
                <a:gd name="f59" fmla="val 101"/>
                <a:gd name="f60" fmla="val 8"/>
                <a:gd name="f61" fmla="val 108"/>
                <a:gd name="f62" fmla="val 5"/>
                <a:gd name="f63" fmla="val 105"/>
                <a:gd name="f64" fmla="val 1"/>
                <a:gd name="f65" fmla="val 3"/>
                <a:gd name="f66" fmla="val 10"/>
                <a:gd name="f67" fmla="val 91"/>
                <a:gd name="f68" fmla="val 16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72"/>
                <a:gd name="f75" fmla="val 86"/>
                <a:gd name="f76" fmla="val 85"/>
                <a:gd name="f77" fmla="val 56"/>
                <a:gd name="f78" fmla="val 81"/>
                <a:gd name="f79" fmla="val 41"/>
                <a:gd name="f80" fmla="val 7"/>
                <a:gd name="f81" fmla="val 6"/>
                <a:gd name="f82" fmla="val 65"/>
                <a:gd name="f83" fmla="val 62"/>
                <a:gd name="f84" fmla="val 11"/>
                <a:gd name="f85" fmla="val 58"/>
                <a:gd name="f86" fmla="val 61"/>
                <a:gd name="f87" fmla="val 63"/>
                <a:gd name="f88" fmla="val 69"/>
                <a:gd name="f89" fmla="val 28"/>
                <a:gd name="f90" fmla="val 32"/>
                <a:gd name="f91" fmla="val 82"/>
                <a:gd name="f92" fmla="val 83"/>
                <a:gd name="f93" fmla="val 78"/>
                <a:gd name="f94" fmla="val 66"/>
                <a:gd name="f95" fmla="val 50"/>
                <a:gd name="f96" fmla="val 43"/>
                <a:gd name="f97" fmla="val 37"/>
                <a:gd name="f98" fmla="val 42"/>
                <a:gd name="f99" fmla="val 34"/>
                <a:gd name="f100" fmla="val 36"/>
                <a:gd name="f101" fmla="val 21"/>
                <a:gd name="f102" fmla="val 39"/>
                <a:gd name="f103" fmla="val 30"/>
                <a:gd name="f104" fmla="val 40"/>
                <a:gd name="f105" fmla="val 53"/>
                <a:gd name="f106" fmla="val 52"/>
                <a:gd name="f107" fmla="val 67"/>
                <a:gd name="f108" fmla="val 68"/>
                <a:gd name="f109" fmla="val 51"/>
                <a:gd name="f110" fmla="val 64"/>
                <a:gd name="f111" fmla="val 24"/>
                <a:gd name="f112" fmla="val 84"/>
                <a:gd name="f113" fmla="val 4"/>
                <a:gd name="f114" fmla="val 90"/>
                <a:gd name="f115" fmla="val 57"/>
                <a:gd name="f116" fmla="val 104"/>
                <a:gd name="f117" fmla="val 111"/>
                <a:gd name="f118" fmla="val 112"/>
                <a:gd name="f119" fmla="val 109"/>
                <a:gd name="f120" fmla="val 125"/>
                <a:gd name="f121" fmla="val 129"/>
                <a:gd name="f122" fmla="val 116"/>
                <a:gd name="f123" fmla="val 114"/>
                <a:gd name="f124" fmla="val 103"/>
                <a:gd name="f125" fmla="val 49"/>
                <a:gd name="f126" fmla="val 133"/>
                <a:gd name="f127" fmla="val 138"/>
                <a:gd name="f128" fmla="val 144"/>
                <a:gd name="f129" fmla="val 149"/>
                <a:gd name="f130" fmla="val 150"/>
                <a:gd name="f131" fmla="val 146"/>
                <a:gd name="f132" fmla="val 141"/>
                <a:gd name="f133" fmla="val 136"/>
                <a:gd name="f134" fmla="val 143"/>
                <a:gd name="f135" fmla="val 147"/>
                <a:gd name="f136" fmla="val 151"/>
                <a:gd name="f137" fmla="val 153"/>
                <a:gd name="f138" fmla="val 159"/>
                <a:gd name="f139" fmla="val 163"/>
                <a:gd name="f140" fmla="val 168"/>
                <a:gd name="f141" fmla="val 166"/>
                <a:gd name="f142" fmla="val 164"/>
                <a:gd name="f143" fmla="val 158"/>
                <a:gd name="f144" fmla="val 137"/>
                <a:gd name="f145" fmla="val 156"/>
                <a:gd name="f146" fmla="val 160"/>
                <a:gd name="f147" fmla="val 162"/>
                <a:gd name="f148" fmla="val 167"/>
                <a:gd name="f149" fmla="val 172"/>
                <a:gd name="f150" fmla="val 175"/>
                <a:gd name="f151" fmla="val 174"/>
                <a:gd name="f152" fmla="val 100"/>
                <a:gd name="f153" fmla="val 170"/>
                <a:gd name="f154" fmla="val 161"/>
                <a:gd name="f155" fmla="val 139"/>
                <a:gd name="f156" fmla="val 107"/>
                <a:gd name="f157" fmla="val 148"/>
                <a:gd name="f158" fmla="val 128"/>
                <a:gd name="f159" fmla="val 154"/>
                <a:gd name="f160" fmla="val 157"/>
                <a:gd name="f161" fmla="val 165"/>
                <a:gd name="f162" fmla="val 135"/>
                <a:gd name="f163" fmla="val 142"/>
                <a:gd name="f164" fmla="val 155"/>
                <a:gd name="f165" fmla="val 152"/>
                <a:gd name="f166" fmla="val 115"/>
                <a:gd name="f167" fmla="val 120"/>
                <a:gd name="f168" fmla="val 145"/>
                <a:gd name="f169" fmla="val 134"/>
                <a:gd name="f170" fmla="val 179"/>
                <a:gd name="f171" fmla="val 182"/>
                <a:gd name="f172" fmla="val 181"/>
                <a:gd name="f173" fmla="val 178"/>
                <a:gd name="f174" fmla="val 176"/>
                <a:gd name="f175" fmla="val 48"/>
                <a:gd name="f176" fmla="val 44"/>
                <a:gd name="f177" fmla="val 47"/>
                <a:gd name="f178" fmla="val 80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1 f187 1"/>
                <a:gd name="f192" fmla="*/ 121 f186 1"/>
                <a:gd name="f193" fmla="*/ 13 f187 1"/>
                <a:gd name="f194" fmla="*/ 123 f186 1"/>
                <a:gd name="f195" fmla="*/ 75 f187 1"/>
                <a:gd name="f196" fmla="*/ 94 f186 1"/>
                <a:gd name="f197" fmla="*/ 22 f187 1"/>
                <a:gd name="f198" fmla="*/ 99 f186 1"/>
                <a:gd name="f199" fmla="*/ 3 f187 1"/>
                <a:gd name="f200" fmla="*/ 96 f186 1"/>
                <a:gd name="f201" fmla="*/ 73 f187 1"/>
                <a:gd name="f202" fmla="*/ 89 f186 1"/>
                <a:gd name="f203" fmla="*/ 27 f187 1"/>
                <a:gd name="f204" fmla="*/ 72 f186 1"/>
                <a:gd name="f205" fmla="*/ 8 f187 1"/>
                <a:gd name="f206" fmla="*/ 62 f186 1"/>
                <a:gd name="f207" fmla="*/ 32 f187 1"/>
                <a:gd name="f208" fmla="*/ 71 f186 1"/>
                <a:gd name="f209" fmla="*/ 74 f187 1"/>
                <a:gd name="f210" fmla="*/ 77 f186 1"/>
                <a:gd name="f211" fmla="*/ 36 f186 1"/>
                <a:gd name="f212" fmla="*/ 40 f187 1"/>
                <a:gd name="f213" fmla="*/ 40 f186 1"/>
                <a:gd name="f214" fmla="*/ 62 f187 1"/>
                <a:gd name="f215" fmla="*/ 31 f186 1"/>
                <a:gd name="f216" fmla="*/ 56 f187 1"/>
                <a:gd name="f217" fmla="*/ 14 f186 1"/>
                <a:gd name="f218" fmla="*/ 66 f187 1"/>
                <a:gd name="f219" fmla="*/ 29 f186 1"/>
                <a:gd name="f220" fmla="*/ 86 f187 1"/>
                <a:gd name="f221" fmla="*/ 73 f186 1"/>
                <a:gd name="f222" fmla="*/ 81 f187 1"/>
                <a:gd name="f223" fmla="*/ 4 f186 1"/>
                <a:gd name="f224" fmla="*/ 91 f187 1"/>
                <a:gd name="f225" fmla="*/ 20 f186 1"/>
                <a:gd name="f226" fmla="*/ 110 f187 1"/>
                <a:gd name="f227" fmla="*/ 30 f186 1"/>
                <a:gd name="f228" fmla="*/ 127 f187 1"/>
                <a:gd name="f229" fmla="*/ 98 f187 1"/>
                <a:gd name="f230" fmla="*/ 129 f187 1"/>
                <a:gd name="f231" fmla="*/ 42 f186 1"/>
                <a:gd name="f232" fmla="*/ 149 f187 1"/>
                <a:gd name="f233" fmla="*/ 34 f186 1"/>
                <a:gd name="f234" fmla="*/ 102 f187 1"/>
                <a:gd name="f235" fmla="*/ 143 f187 1"/>
                <a:gd name="f236" fmla="*/ 166 f187 1"/>
                <a:gd name="f237" fmla="*/ 104 f187 1"/>
                <a:gd name="f238" fmla="*/ 85 f186 1"/>
                <a:gd name="f239" fmla="*/ 153 f187 1"/>
                <a:gd name="f240" fmla="*/ 91 f186 1"/>
                <a:gd name="f241" fmla="*/ 174 f187 1"/>
                <a:gd name="f242" fmla="*/ 100 f186 1"/>
                <a:gd name="f243" fmla="*/ 106 f187 1"/>
                <a:gd name="f244" fmla="*/ 90 f186 1"/>
                <a:gd name="f245" fmla="*/ 105 f187 1"/>
                <a:gd name="f246" fmla="*/ 97 f186 1"/>
                <a:gd name="f247" fmla="*/ 163 f187 1"/>
                <a:gd name="f248" fmla="*/ 130 f186 1"/>
                <a:gd name="f249" fmla="*/ 147 f187 1"/>
                <a:gd name="f250" fmla="*/ 137 f186 1"/>
                <a:gd name="f251" fmla="*/ 96 f187 1"/>
                <a:gd name="f252" fmla="*/ 120 f187 1"/>
                <a:gd name="f253" fmla="*/ 141 f186 1"/>
                <a:gd name="f254" fmla="*/ 161 f186 1"/>
                <a:gd name="f255" fmla="*/ 116 f187 1"/>
                <a:gd name="f256" fmla="*/ 142 f186 1"/>
                <a:gd name="f257" fmla="*/ 83 f187 1"/>
                <a:gd name="f258" fmla="*/ 135 f186 1"/>
                <a:gd name="f259" fmla="*/ 64 f187 1"/>
                <a:gd name="f260" fmla="*/ 183 f186 1"/>
                <a:gd name="f261" fmla="*/ 84 f187 1"/>
                <a:gd name="f262" fmla="*/ 105 f186 1"/>
                <a:gd name="f263" fmla="*/ 58 f187 1"/>
                <a:gd name="f264" fmla="*/ 138 f186 1"/>
                <a:gd name="f265" fmla="*/ 41 f187 1"/>
                <a:gd name="f266" fmla="*/ 152 f186 1"/>
                <a:gd name="f267" fmla="*/ 77 f187 1"/>
                <a:gd name="f268" fmla="*/ 101 f186 1"/>
                <a:gd name="f269" fmla="+- f188 0 f1"/>
                <a:gd name="f270" fmla="*/ f191 1 177"/>
                <a:gd name="f271" fmla="*/ f192 1 183"/>
                <a:gd name="f272" fmla="*/ f193 1 177"/>
                <a:gd name="f273" fmla="*/ f194 1 183"/>
                <a:gd name="f274" fmla="*/ f195 1 177"/>
                <a:gd name="f275" fmla="*/ f196 1 183"/>
                <a:gd name="f276" fmla="*/ f197 1 177"/>
                <a:gd name="f277" fmla="*/ f198 1 183"/>
                <a:gd name="f278" fmla="*/ f199 1 177"/>
                <a:gd name="f279" fmla="*/ f200 1 183"/>
                <a:gd name="f280" fmla="*/ f201 1 177"/>
                <a:gd name="f281" fmla="*/ f202 1 183"/>
                <a:gd name="f282" fmla="*/ f203 1 177"/>
                <a:gd name="f283" fmla="*/ f204 1 183"/>
                <a:gd name="f284" fmla="*/ f205 1 177"/>
                <a:gd name="f285" fmla="*/ f206 1 183"/>
                <a:gd name="f286" fmla="*/ f207 1 177"/>
                <a:gd name="f287" fmla="*/ f208 1 183"/>
                <a:gd name="f288" fmla="*/ f209 1 177"/>
                <a:gd name="f289" fmla="*/ f210 1 183"/>
                <a:gd name="f290" fmla="*/ f211 1 183"/>
                <a:gd name="f291" fmla="*/ f212 1 177"/>
                <a:gd name="f292" fmla="*/ f213 1 183"/>
                <a:gd name="f293" fmla="*/ f214 1 177"/>
                <a:gd name="f294" fmla="*/ f215 1 183"/>
                <a:gd name="f295" fmla="*/ f216 1 177"/>
                <a:gd name="f296" fmla="*/ f217 1 183"/>
                <a:gd name="f297" fmla="*/ f218 1 177"/>
                <a:gd name="f298" fmla="*/ f219 1 183"/>
                <a:gd name="f299" fmla="*/ f220 1 177"/>
                <a:gd name="f300" fmla="*/ f221 1 183"/>
                <a:gd name="f301" fmla="*/ f222 1 177"/>
                <a:gd name="f302" fmla="*/ f223 1 183"/>
                <a:gd name="f303" fmla="*/ f224 1 177"/>
                <a:gd name="f304" fmla="*/ f225 1 183"/>
                <a:gd name="f305" fmla="*/ f226 1 177"/>
                <a:gd name="f306" fmla="*/ f227 1 183"/>
                <a:gd name="f307" fmla="*/ f228 1 177"/>
                <a:gd name="f308" fmla="*/ f229 1 177"/>
                <a:gd name="f309" fmla="*/ f230 1 177"/>
                <a:gd name="f310" fmla="*/ f231 1 183"/>
                <a:gd name="f311" fmla="*/ f232 1 177"/>
                <a:gd name="f312" fmla="*/ f233 1 183"/>
                <a:gd name="f313" fmla="*/ f234 1 177"/>
                <a:gd name="f314" fmla="*/ f235 1 177"/>
                <a:gd name="f315" fmla="*/ f236 1 177"/>
                <a:gd name="f316" fmla="*/ f237 1 177"/>
                <a:gd name="f317" fmla="*/ f238 1 183"/>
                <a:gd name="f318" fmla="*/ f239 1 177"/>
                <a:gd name="f319" fmla="*/ f240 1 183"/>
                <a:gd name="f320" fmla="*/ f241 1 177"/>
                <a:gd name="f321" fmla="*/ f242 1 183"/>
                <a:gd name="f322" fmla="*/ f243 1 177"/>
                <a:gd name="f323" fmla="*/ f244 1 183"/>
                <a:gd name="f324" fmla="*/ f245 1 177"/>
                <a:gd name="f325" fmla="*/ f246 1 183"/>
                <a:gd name="f326" fmla="*/ f247 1 177"/>
                <a:gd name="f327" fmla="*/ f248 1 183"/>
                <a:gd name="f328" fmla="*/ f249 1 177"/>
                <a:gd name="f329" fmla="*/ f250 1 183"/>
                <a:gd name="f330" fmla="*/ f251 1 177"/>
                <a:gd name="f331" fmla="*/ f252 1 177"/>
                <a:gd name="f332" fmla="*/ f253 1 183"/>
                <a:gd name="f333" fmla="*/ f254 1 183"/>
                <a:gd name="f334" fmla="*/ f255 1 177"/>
                <a:gd name="f335" fmla="*/ f256 1 183"/>
                <a:gd name="f336" fmla="*/ f257 1 177"/>
                <a:gd name="f337" fmla="*/ f258 1 183"/>
                <a:gd name="f338" fmla="*/ f259 1 177"/>
                <a:gd name="f339" fmla="*/ f260 1 183"/>
                <a:gd name="f340" fmla="*/ f261 1 177"/>
                <a:gd name="f341" fmla="*/ f262 1 183"/>
                <a:gd name="f342" fmla="*/ f263 1 177"/>
                <a:gd name="f343" fmla="*/ f264 1 183"/>
                <a:gd name="f344" fmla="*/ f265 1 177"/>
                <a:gd name="f345" fmla="*/ f266 1 183"/>
                <a:gd name="f346" fmla="*/ f267 1 177"/>
                <a:gd name="f347" fmla="*/ f268 1 183"/>
                <a:gd name="f348" fmla="*/ 0 1 f189"/>
                <a:gd name="f349" fmla="*/ f183 1 f189"/>
                <a:gd name="f350" fmla="*/ 0 1 f190"/>
                <a:gd name="f351" fmla="*/ f184 1 f190"/>
                <a:gd name="f352" fmla="*/ f270 1 f189"/>
                <a:gd name="f353" fmla="*/ f271 1 f190"/>
                <a:gd name="f354" fmla="*/ f272 1 f189"/>
                <a:gd name="f355" fmla="*/ f273 1 f190"/>
                <a:gd name="f356" fmla="*/ f274 1 f189"/>
                <a:gd name="f357" fmla="*/ f275 1 f190"/>
                <a:gd name="f358" fmla="*/ f276 1 f189"/>
                <a:gd name="f359" fmla="*/ f277 1 f190"/>
                <a:gd name="f360" fmla="*/ f278 1 f189"/>
                <a:gd name="f361" fmla="*/ f279 1 f190"/>
                <a:gd name="f362" fmla="*/ f280 1 f189"/>
                <a:gd name="f363" fmla="*/ f281 1 f190"/>
                <a:gd name="f364" fmla="*/ f282 1 f189"/>
                <a:gd name="f365" fmla="*/ f283 1 f190"/>
                <a:gd name="f366" fmla="*/ f284 1 f189"/>
                <a:gd name="f367" fmla="*/ f285 1 f190"/>
                <a:gd name="f368" fmla="*/ f286 1 f189"/>
                <a:gd name="f369" fmla="*/ f287 1 f190"/>
                <a:gd name="f370" fmla="*/ f288 1 f189"/>
                <a:gd name="f371" fmla="*/ f289 1 f190"/>
                <a:gd name="f372" fmla="*/ f290 1 f190"/>
                <a:gd name="f373" fmla="*/ f291 1 f189"/>
                <a:gd name="f374" fmla="*/ f292 1 f190"/>
                <a:gd name="f375" fmla="*/ f293 1 f189"/>
                <a:gd name="f376" fmla="*/ f294 1 f190"/>
                <a:gd name="f377" fmla="*/ f295 1 f189"/>
                <a:gd name="f378" fmla="*/ f296 1 f190"/>
                <a:gd name="f379" fmla="*/ f297 1 f189"/>
                <a:gd name="f380" fmla="*/ f298 1 f190"/>
                <a:gd name="f381" fmla="*/ f299 1 f189"/>
                <a:gd name="f382" fmla="*/ f300 1 f190"/>
                <a:gd name="f383" fmla="*/ f301 1 f189"/>
                <a:gd name="f384" fmla="*/ f302 1 f190"/>
                <a:gd name="f385" fmla="*/ f303 1 f189"/>
                <a:gd name="f386" fmla="*/ f304 1 f190"/>
                <a:gd name="f387" fmla="*/ f305 1 f189"/>
                <a:gd name="f388" fmla="*/ f306 1 f190"/>
                <a:gd name="f389" fmla="*/ f307 1 f189"/>
                <a:gd name="f390" fmla="*/ f308 1 f189"/>
                <a:gd name="f391" fmla="*/ f309 1 f189"/>
                <a:gd name="f392" fmla="*/ f310 1 f190"/>
                <a:gd name="f393" fmla="*/ f311 1 f189"/>
                <a:gd name="f394" fmla="*/ f312 1 f190"/>
                <a:gd name="f395" fmla="*/ f313 1 f189"/>
                <a:gd name="f396" fmla="*/ f314 1 f189"/>
                <a:gd name="f397" fmla="*/ f315 1 f189"/>
                <a:gd name="f398" fmla="*/ f316 1 f189"/>
                <a:gd name="f399" fmla="*/ f317 1 f190"/>
                <a:gd name="f400" fmla="*/ f318 1 f189"/>
                <a:gd name="f401" fmla="*/ f319 1 f190"/>
                <a:gd name="f402" fmla="*/ f320 1 f189"/>
                <a:gd name="f403" fmla="*/ f321 1 f190"/>
                <a:gd name="f404" fmla="*/ f322 1 f189"/>
                <a:gd name="f405" fmla="*/ f323 1 f190"/>
                <a:gd name="f406" fmla="*/ f324 1 f189"/>
                <a:gd name="f407" fmla="*/ f325 1 f190"/>
                <a:gd name="f408" fmla="*/ f326 1 f189"/>
                <a:gd name="f409" fmla="*/ f327 1 f190"/>
                <a:gd name="f410" fmla="*/ f328 1 f189"/>
                <a:gd name="f411" fmla="*/ f329 1 f190"/>
                <a:gd name="f412" fmla="*/ f330 1 f189"/>
                <a:gd name="f413" fmla="*/ f331 1 f189"/>
                <a:gd name="f414" fmla="*/ f332 1 f190"/>
                <a:gd name="f415" fmla="*/ f333 1 f190"/>
                <a:gd name="f416" fmla="*/ f334 1 f189"/>
                <a:gd name="f417" fmla="*/ f335 1 f190"/>
                <a:gd name="f418" fmla="*/ f336 1 f189"/>
                <a:gd name="f419" fmla="*/ f337 1 f190"/>
                <a:gd name="f420" fmla="*/ f338 1 f189"/>
                <a:gd name="f421" fmla="*/ f339 1 f190"/>
                <a:gd name="f422" fmla="*/ f340 1 f189"/>
                <a:gd name="f423" fmla="*/ f341 1 f190"/>
                <a:gd name="f424" fmla="*/ f342 1 f189"/>
                <a:gd name="f425" fmla="*/ f343 1 f190"/>
                <a:gd name="f426" fmla="*/ f344 1 f189"/>
                <a:gd name="f427" fmla="*/ f345 1 f190"/>
                <a:gd name="f428" fmla="*/ f346 1 f189"/>
                <a:gd name="f429" fmla="*/ f347 1 f190"/>
                <a:gd name="f430" fmla="*/ f348 f180 1"/>
                <a:gd name="f431" fmla="*/ f349 f180 1"/>
                <a:gd name="f432" fmla="*/ f351 f181 1"/>
                <a:gd name="f433" fmla="*/ f350 f181 1"/>
                <a:gd name="f434" fmla="*/ f352 f180 1"/>
                <a:gd name="f435" fmla="*/ f353 f181 1"/>
                <a:gd name="f436" fmla="*/ f354 f180 1"/>
                <a:gd name="f437" fmla="*/ f355 f181 1"/>
                <a:gd name="f438" fmla="*/ f356 f180 1"/>
                <a:gd name="f439" fmla="*/ f357 f181 1"/>
                <a:gd name="f440" fmla="*/ f358 f180 1"/>
                <a:gd name="f441" fmla="*/ f359 f181 1"/>
                <a:gd name="f442" fmla="*/ f360 f180 1"/>
                <a:gd name="f443" fmla="*/ f361 f181 1"/>
                <a:gd name="f444" fmla="*/ f362 f180 1"/>
                <a:gd name="f445" fmla="*/ f363 f181 1"/>
                <a:gd name="f446" fmla="*/ f364 f180 1"/>
                <a:gd name="f447" fmla="*/ f365 f181 1"/>
                <a:gd name="f448" fmla="*/ f366 f180 1"/>
                <a:gd name="f449" fmla="*/ f367 f181 1"/>
                <a:gd name="f450" fmla="*/ f368 f180 1"/>
                <a:gd name="f451" fmla="*/ f369 f181 1"/>
                <a:gd name="f452" fmla="*/ f370 f180 1"/>
                <a:gd name="f453" fmla="*/ f371 f181 1"/>
                <a:gd name="f454" fmla="*/ f372 f181 1"/>
                <a:gd name="f455" fmla="*/ f373 f180 1"/>
                <a:gd name="f456" fmla="*/ f374 f181 1"/>
                <a:gd name="f457" fmla="*/ f375 f180 1"/>
                <a:gd name="f458" fmla="*/ f376 f181 1"/>
                <a:gd name="f459" fmla="*/ f377 f180 1"/>
                <a:gd name="f460" fmla="*/ f378 f181 1"/>
                <a:gd name="f461" fmla="*/ f379 f180 1"/>
                <a:gd name="f462" fmla="*/ f380 f181 1"/>
                <a:gd name="f463" fmla="*/ f381 f180 1"/>
                <a:gd name="f464" fmla="*/ f382 f181 1"/>
                <a:gd name="f465" fmla="*/ f383 f180 1"/>
                <a:gd name="f466" fmla="*/ f384 f181 1"/>
                <a:gd name="f467" fmla="*/ f385 f180 1"/>
                <a:gd name="f468" fmla="*/ f386 f181 1"/>
                <a:gd name="f469" fmla="*/ f387 f180 1"/>
                <a:gd name="f470" fmla="*/ f388 f181 1"/>
                <a:gd name="f471" fmla="*/ f389 f180 1"/>
                <a:gd name="f472" fmla="*/ f390 f180 1"/>
                <a:gd name="f473" fmla="*/ f391 f180 1"/>
                <a:gd name="f474" fmla="*/ f392 f181 1"/>
                <a:gd name="f475" fmla="*/ f393 f180 1"/>
                <a:gd name="f476" fmla="*/ f394 f181 1"/>
                <a:gd name="f477" fmla="*/ f395 f180 1"/>
                <a:gd name="f478" fmla="*/ f396 f180 1"/>
                <a:gd name="f479" fmla="*/ f397 f180 1"/>
                <a:gd name="f480" fmla="*/ f398 f180 1"/>
                <a:gd name="f481" fmla="*/ f399 f181 1"/>
                <a:gd name="f482" fmla="*/ f400 f180 1"/>
                <a:gd name="f483" fmla="*/ f401 f181 1"/>
                <a:gd name="f484" fmla="*/ f402 f180 1"/>
                <a:gd name="f485" fmla="*/ f403 f181 1"/>
                <a:gd name="f486" fmla="*/ f404 f180 1"/>
                <a:gd name="f487" fmla="*/ f405 f181 1"/>
                <a:gd name="f488" fmla="*/ f406 f180 1"/>
                <a:gd name="f489" fmla="*/ f407 f181 1"/>
                <a:gd name="f490" fmla="*/ f408 f180 1"/>
                <a:gd name="f491" fmla="*/ f409 f181 1"/>
                <a:gd name="f492" fmla="*/ f410 f180 1"/>
                <a:gd name="f493" fmla="*/ f411 f181 1"/>
                <a:gd name="f494" fmla="*/ f412 f180 1"/>
                <a:gd name="f495" fmla="*/ f413 f180 1"/>
                <a:gd name="f496" fmla="*/ f414 f181 1"/>
                <a:gd name="f497" fmla="*/ f415 f181 1"/>
                <a:gd name="f498" fmla="*/ f416 f180 1"/>
                <a:gd name="f499" fmla="*/ f417 f181 1"/>
                <a:gd name="f500" fmla="*/ f418 f180 1"/>
                <a:gd name="f501" fmla="*/ f419 f181 1"/>
                <a:gd name="f502" fmla="*/ f420 f180 1"/>
                <a:gd name="f503" fmla="*/ f421 f181 1"/>
                <a:gd name="f504" fmla="*/ f422 f180 1"/>
                <a:gd name="f505" fmla="*/ f423 f181 1"/>
                <a:gd name="f506" fmla="*/ f424 f180 1"/>
                <a:gd name="f507" fmla="*/ f425 f181 1"/>
                <a:gd name="f508" fmla="*/ f426 f180 1"/>
                <a:gd name="f509" fmla="*/ f427 f181 1"/>
                <a:gd name="f510" fmla="*/ f428 f180 1"/>
                <a:gd name="f511" fmla="*/ f429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48" y="f449"/>
                </a:cxn>
                <a:cxn ang="f269">
                  <a:pos x="f450" y="f451"/>
                </a:cxn>
                <a:cxn ang="f269">
                  <a:pos x="f452" y="f453"/>
                </a:cxn>
                <a:cxn ang="f269">
                  <a:pos x="f440" y="f454"/>
                </a:cxn>
                <a:cxn ang="f269">
                  <a:pos x="f455" y="f456"/>
                </a:cxn>
                <a:cxn ang="f269">
                  <a:pos x="f457" y="f458"/>
                </a:cxn>
                <a:cxn ang="f269">
                  <a:pos x="f459" y="f460"/>
                </a:cxn>
                <a:cxn ang="f269">
                  <a:pos x="f461" y="f462"/>
                </a:cxn>
                <a:cxn ang="f269">
                  <a:pos x="f463" y="f464"/>
                </a:cxn>
                <a:cxn ang="f269">
                  <a:pos x="f465" y="f466"/>
                </a:cxn>
                <a:cxn ang="f269">
                  <a:pos x="f467" y="f468"/>
                </a:cxn>
                <a:cxn ang="f269">
                  <a:pos x="f469" y="f470"/>
                </a:cxn>
                <a:cxn ang="f269">
                  <a:pos x="f471" y="f460"/>
                </a:cxn>
                <a:cxn ang="f269">
                  <a:pos x="f472" y="f451"/>
                </a:cxn>
                <a:cxn ang="f269">
                  <a:pos x="f473" y="f474"/>
                </a:cxn>
                <a:cxn ang="f269">
                  <a:pos x="f475" y="f476"/>
                </a:cxn>
                <a:cxn ang="f269">
                  <a:pos x="f477" y="f453"/>
                </a:cxn>
                <a:cxn ang="f269">
                  <a:pos x="f478" y="f447"/>
                </a:cxn>
                <a:cxn ang="f269">
                  <a:pos x="f479" y="f464"/>
                </a:cxn>
                <a:cxn ang="f269">
                  <a:pos x="f480" y="f481"/>
                </a:cxn>
                <a:cxn ang="f269">
                  <a:pos x="f482" y="f483"/>
                </a:cxn>
                <a:cxn ang="f269">
                  <a:pos x="f484" y="f485"/>
                </a:cxn>
                <a:cxn ang="f269">
                  <a:pos x="f486" y="f487"/>
                </a:cxn>
                <a:cxn ang="f269">
                  <a:pos x="f488" y="f489"/>
                </a:cxn>
                <a:cxn ang="f269">
                  <a:pos x="f490" y="f491"/>
                </a:cxn>
                <a:cxn ang="f269">
                  <a:pos x="f492" y="f493"/>
                </a:cxn>
                <a:cxn ang="f269">
                  <a:pos x="f494" y="f443"/>
                </a:cxn>
                <a:cxn ang="f269">
                  <a:pos x="f495" y="f496"/>
                </a:cxn>
                <a:cxn ang="f269">
                  <a:pos x="f473" y="f497"/>
                </a:cxn>
                <a:cxn ang="f269">
                  <a:pos x="f498" y="f499"/>
                </a:cxn>
                <a:cxn ang="f269">
                  <a:pos x="f500" y="f501"/>
                </a:cxn>
                <a:cxn ang="f269">
                  <a:pos x="f502" y="f503"/>
                </a:cxn>
                <a:cxn ang="f269">
                  <a:pos x="f504" y="f505"/>
                </a:cxn>
                <a:cxn ang="f269">
                  <a:pos x="f506" y="f507"/>
                </a:cxn>
                <a:cxn ang="f269">
                  <a:pos x="f508" y="f509"/>
                </a:cxn>
                <a:cxn ang="f269">
                  <a:pos x="f510" y="f511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0"/>
                  </a:cubicBezTo>
                  <a:cubicBezTo>
                    <a:pt x="f42" y="f38"/>
                    <a:pt x="f21" y="f38"/>
                    <a:pt x="f19" y="f43"/>
                  </a:cubicBezTo>
                  <a:cubicBezTo>
                    <a:pt x="f44" y="f45"/>
                    <a:pt x="f15" y="f46"/>
                    <a:pt x="f47" y="f48"/>
                  </a:cubicBezTo>
                  <a:cubicBezTo>
                    <a:pt x="f47" y="f49"/>
                    <a:pt x="f47" y="f49"/>
                    <a:pt x="f13" y="f50"/>
                  </a:cubicBezTo>
                  <a:cubicBezTo>
                    <a:pt x="f51" y="f50"/>
                    <a:pt x="f52" y="f50"/>
                    <a:pt x="f53" y="f50"/>
                  </a:cubicBezTo>
                  <a:cubicBezTo>
                    <a:pt x="f54" y="f48"/>
                    <a:pt x="f55" y="f9"/>
                    <a:pt x="f41" y="f56"/>
                  </a:cubicBezTo>
                  <a:cubicBezTo>
                    <a:pt x="f57" y="f56"/>
                    <a:pt x="f58" y="f59"/>
                    <a:pt x="f39" y="f46"/>
                  </a:cubicBezTo>
                  <a:cubicBezTo>
                    <a:pt x="f37" y="f16"/>
                    <a:pt x="f60" y="f61"/>
                    <a:pt x="f62" y="f63"/>
                  </a:cubicBezTo>
                  <a:cubicBezTo>
                    <a:pt x="f64" y="f46"/>
                    <a:pt x="f5" y="f56"/>
                    <a:pt x="f65" y="f9"/>
                  </a:cubicBezTo>
                  <a:cubicBezTo>
                    <a:pt x="f62" y="f50"/>
                    <a:pt x="f66" y="f67"/>
                    <a:pt x="f31" y="f48"/>
                  </a:cubicBezTo>
                  <a:cubicBezTo>
                    <a:pt x="f68" y="f69"/>
                    <a:pt x="f58" y="f9"/>
                    <a:pt x="f57" y="f9"/>
                  </a:cubicBezTo>
                  <a:cubicBezTo>
                    <a:pt x="f55" y="f48"/>
                    <a:pt x="f70" y="f67"/>
                    <a:pt x="f51" y="f71"/>
                  </a:cubicBezTo>
                  <a:cubicBezTo>
                    <a:pt x="f51" y="f71"/>
                    <a:pt x="f13" y="f72"/>
                    <a:pt x="f47" y="f73"/>
                  </a:cubicBezTo>
                  <a:cubicBezTo>
                    <a:pt x="f51" y="f73"/>
                    <a:pt x="f74" y="f75"/>
                    <a:pt x="f53" y="f76"/>
                  </a:cubicBezTo>
                  <a:cubicBezTo>
                    <a:pt x="f77" y="f78"/>
                    <a:pt x="f79" y="f10"/>
                    <a:pt x="f23" y="f74"/>
                  </a:cubicBezTo>
                  <a:cubicBezTo>
                    <a:pt x="f42" y="f74"/>
                    <a:pt x="f41" y="f51"/>
                    <a:pt x="f30" y="f13"/>
                  </a:cubicBezTo>
                  <a:cubicBezTo>
                    <a:pt x="f31" y="f47"/>
                    <a:pt x="f66" y="f10"/>
                    <a:pt x="f80" y="f74"/>
                  </a:cubicBezTo>
                  <a:cubicBezTo>
                    <a:pt x="f62" y="f53"/>
                    <a:pt x="f81" y="f82"/>
                    <a:pt x="f60" y="f83"/>
                  </a:cubicBezTo>
                  <a:cubicBezTo>
                    <a:pt x="f84" y="f85"/>
                    <a:pt x="f68" y="f85"/>
                    <a:pt x="f57" y="f15"/>
                  </a:cubicBezTo>
                  <a:cubicBezTo>
                    <a:pt x="f41" y="f86"/>
                    <a:pt x="f28" y="f83"/>
                    <a:pt x="f28" y="f87"/>
                  </a:cubicBezTo>
                  <a:cubicBezTo>
                    <a:pt x="f28" y="f88"/>
                    <a:pt x="f89" y="f53"/>
                    <a:pt x="f90" y="f52"/>
                  </a:cubicBezTo>
                  <a:cubicBezTo>
                    <a:pt x="f17" y="f47"/>
                    <a:pt x="f85" y="f8"/>
                    <a:pt x="f52" y="f91"/>
                  </a:cubicBezTo>
                  <a:cubicBezTo>
                    <a:pt x="f51" y="f92"/>
                    <a:pt x="f47" y="f91"/>
                    <a:pt x="f10" y="f91"/>
                  </a:cubicBezTo>
                  <a:cubicBezTo>
                    <a:pt x="f11" y="f78"/>
                    <a:pt x="f11" y="f93"/>
                    <a:pt x="f13" y="f10"/>
                  </a:cubicBezTo>
                  <a:cubicBezTo>
                    <a:pt x="f83" y="f94"/>
                    <a:pt x="f95" y="f54"/>
                    <a:pt x="f55" y="f96"/>
                  </a:cubicBezTo>
                  <a:cubicBezTo>
                    <a:pt x="f97" y="f98"/>
                    <a:pt x="f99" y="f98"/>
                    <a:pt x="f90" y="f98"/>
                  </a:cubicBezTo>
                  <a:cubicBezTo>
                    <a:pt x="f26" y="f98"/>
                    <a:pt x="f41" y="f79"/>
                    <a:pt x="f41" y="f100"/>
                  </a:cubicBezTo>
                  <a:cubicBezTo>
                    <a:pt x="f101" y="f90"/>
                    <a:pt x="f26" y="f23"/>
                    <a:pt x="f90" y="f23"/>
                  </a:cubicBezTo>
                  <a:cubicBezTo>
                    <a:pt x="f97" y="f23"/>
                    <a:pt x="f102" y="f103"/>
                    <a:pt x="f102" y="f100"/>
                  </a:cubicBezTo>
                  <a:cubicBezTo>
                    <a:pt x="f102" y="f97"/>
                    <a:pt x="f102" y="f102"/>
                    <a:pt x="f104" y="f104"/>
                  </a:cubicBezTo>
                  <a:cubicBezTo>
                    <a:pt x="f105" y="f106"/>
                    <a:pt x="f107" y="f82"/>
                    <a:pt x="f91" y="f93"/>
                  </a:cubicBezTo>
                  <a:cubicBezTo>
                    <a:pt x="f78" y="f11"/>
                    <a:pt x="f78" y="f47"/>
                    <a:pt x="f78" y="f13"/>
                  </a:cubicBezTo>
                  <a:cubicBezTo>
                    <a:pt x="f47" y="f15"/>
                    <a:pt x="f108" y="f17"/>
                    <a:pt x="f83" y="f19"/>
                  </a:cubicBezTo>
                  <a:cubicBezTo>
                    <a:pt x="f86" y="f89"/>
                    <a:pt x="f15" y="f23"/>
                    <a:pt x="f77" y="f26"/>
                  </a:cubicBezTo>
                  <a:cubicBezTo>
                    <a:pt x="f54" y="f26"/>
                    <a:pt x="f95" y="f41"/>
                    <a:pt x="f95" y="f101"/>
                  </a:cubicBezTo>
                  <a:cubicBezTo>
                    <a:pt x="f109" y="f58"/>
                    <a:pt x="f105" y="f31"/>
                    <a:pt x="f77" y="f37"/>
                  </a:cubicBezTo>
                  <a:cubicBezTo>
                    <a:pt x="f15" y="f33"/>
                    <a:pt x="f110" y="f33"/>
                    <a:pt x="f107" y="f68"/>
                  </a:cubicBezTo>
                  <a:cubicBezTo>
                    <a:pt x="f108" y="f58"/>
                    <a:pt x="f107" y="f101"/>
                    <a:pt x="f107" y="f111"/>
                  </a:cubicBezTo>
                  <a:cubicBezTo>
                    <a:pt x="f107" y="f42"/>
                    <a:pt x="f82" y="f23"/>
                    <a:pt x="f94" y="f21"/>
                  </a:cubicBezTo>
                  <a:cubicBezTo>
                    <a:pt x="f74" y="f96"/>
                    <a:pt x="f93" y="f85"/>
                    <a:pt x="f76" y="f51"/>
                  </a:cubicBezTo>
                  <a:cubicBezTo>
                    <a:pt x="f76" y="f51"/>
                    <a:pt x="f76" y="f51"/>
                    <a:pt x="f75" y="f51"/>
                  </a:cubicBezTo>
                  <a:cubicBezTo>
                    <a:pt x="f75" y="f51"/>
                    <a:pt x="f75" y="f51"/>
                    <a:pt x="f75" y="f51"/>
                  </a:cubicBezTo>
                  <a:cubicBezTo>
                    <a:pt x="f73" y="f77"/>
                    <a:pt x="f73" y="f102"/>
                    <a:pt x="f75" y="f41"/>
                  </a:cubicBezTo>
                  <a:cubicBezTo>
                    <a:pt x="f75" y="f57"/>
                    <a:pt x="f112" y="f58"/>
                    <a:pt x="f92" y="f68"/>
                  </a:cubicBezTo>
                  <a:cubicBezTo>
                    <a:pt x="f93" y="f35"/>
                    <a:pt x="f10" y="f60"/>
                    <a:pt x="f78" y="f113"/>
                  </a:cubicBezTo>
                  <a:cubicBezTo>
                    <a:pt x="f76" y="f5"/>
                    <a:pt x="f114" y="f5"/>
                    <a:pt x="f48" y="f113"/>
                  </a:cubicBezTo>
                  <a:cubicBezTo>
                    <a:pt x="f14" y="f80"/>
                    <a:pt x="f14" y="f33"/>
                    <a:pt x="f48" y="f68"/>
                  </a:cubicBezTo>
                  <a:cubicBezTo>
                    <a:pt x="f49" y="f39"/>
                    <a:pt x="f67" y="f58"/>
                    <a:pt x="f67" y="f57"/>
                  </a:cubicBezTo>
                  <a:cubicBezTo>
                    <a:pt x="f67" y="f55"/>
                    <a:pt x="f67" y="f77"/>
                    <a:pt x="f50" y="f13"/>
                  </a:cubicBezTo>
                  <a:cubicBezTo>
                    <a:pt x="f50" y="f74"/>
                    <a:pt x="f49" y="f52"/>
                    <a:pt x="f48" y="f53"/>
                  </a:cubicBezTo>
                  <a:cubicBezTo>
                    <a:pt x="f56" y="f115"/>
                    <a:pt x="f116" y="f96"/>
                    <a:pt x="f45" y="f103"/>
                  </a:cubicBezTo>
                  <a:cubicBezTo>
                    <a:pt x="f117" y="f23"/>
                    <a:pt x="f118" y="f42"/>
                    <a:pt x="f119" y="f28"/>
                  </a:cubicBezTo>
                  <a:cubicBezTo>
                    <a:pt x="f16" y="f58"/>
                    <a:pt x="f61" y="f35"/>
                    <a:pt x="f18" y="f84"/>
                  </a:cubicBezTo>
                  <a:cubicBezTo>
                    <a:pt x="f40" y="f60"/>
                    <a:pt x="f120" y="f66"/>
                    <a:pt x="f34" y="f37"/>
                  </a:cubicBezTo>
                  <a:cubicBezTo>
                    <a:pt x="f121" y="f30"/>
                    <a:pt x="f34" y="f111"/>
                    <a:pt x="f20" y="f42"/>
                  </a:cubicBezTo>
                  <a:cubicBezTo>
                    <a:pt x="f122" y="f26"/>
                    <a:pt x="f123" y="f21"/>
                    <a:pt x="f18" y="f90"/>
                  </a:cubicBezTo>
                  <a:cubicBezTo>
                    <a:pt x="f61" y="f17"/>
                    <a:pt x="f124" y="f85"/>
                    <a:pt x="f14" y="f52"/>
                  </a:cubicBezTo>
                  <a:cubicBezTo>
                    <a:pt x="f12" y="f51"/>
                    <a:pt x="f12" y="f47"/>
                    <a:pt x="f14" y="f10"/>
                  </a:cubicBezTo>
                  <a:cubicBezTo>
                    <a:pt x="f46" y="f51"/>
                    <a:pt x="f16" y="f108"/>
                    <a:pt x="f45" y="f87"/>
                  </a:cubicBezTo>
                  <a:cubicBezTo>
                    <a:pt x="f43" y="f77"/>
                    <a:pt x="f36" y="f125"/>
                    <a:pt x="f121" y="f98"/>
                  </a:cubicBezTo>
                  <a:cubicBezTo>
                    <a:pt x="f32" y="f104"/>
                    <a:pt x="f27" y="f55"/>
                    <a:pt x="f32" y="f100"/>
                  </a:cubicBezTo>
                  <a:cubicBezTo>
                    <a:pt x="f32" y="f19"/>
                    <a:pt x="f126" y="f23"/>
                    <a:pt x="f127" y="f23"/>
                  </a:cubicBezTo>
                  <a:cubicBezTo>
                    <a:pt x="f128" y="f26"/>
                    <a:pt x="f129" y="f21"/>
                    <a:pt x="f129" y="f99"/>
                  </a:cubicBezTo>
                  <a:cubicBezTo>
                    <a:pt x="f130" y="f55"/>
                    <a:pt x="f131" y="f79"/>
                    <a:pt x="f132" y="f79"/>
                  </a:cubicBezTo>
                  <a:cubicBezTo>
                    <a:pt x="f133" y="f104"/>
                    <a:pt x="f126" y="f98"/>
                    <a:pt x="f32" y="f17"/>
                  </a:cubicBezTo>
                  <a:cubicBezTo>
                    <a:pt x="f20" y="f77"/>
                    <a:pt x="f118" y="f107"/>
                    <a:pt x="f46" y="f10"/>
                  </a:cubicBezTo>
                  <a:cubicBezTo>
                    <a:pt x="f59" y="f8"/>
                    <a:pt x="f59" y="f78"/>
                    <a:pt x="f59" y="f91"/>
                  </a:cubicBezTo>
                  <a:cubicBezTo>
                    <a:pt x="f124" y="f91"/>
                    <a:pt x="f116" y="f92"/>
                    <a:pt x="f16" y="f91"/>
                  </a:cubicBezTo>
                  <a:cubicBezTo>
                    <a:pt x="f40" y="f8"/>
                    <a:pt x="f27" y="f47"/>
                    <a:pt x="f134" y="f74"/>
                  </a:cubicBezTo>
                  <a:cubicBezTo>
                    <a:pt x="f135" y="f52"/>
                    <a:pt x="f129" y="f53"/>
                    <a:pt x="f136" y="f107"/>
                  </a:cubicBezTo>
                  <a:cubicBezTo>
                    <a:pt x="f137" y="f83"/>
                    <a:pt x="f138" y="f15"/>
                    <a:pt x="f139" y="f87"/>
                  </a:cubicBezTo>
                  <a:cubicBezTo>
                    <a:pt x="f140" y="f82"/>
                    <a:pt x="f140" y="f88"/>
                    <a:pt x="f141" y="f51"/>
                  </a:cubicBezTo>
                  <a:cubicBezTo>
                    <a:pt x="f142" y="f10"/>
                    <a:pt x="f143" y="f93"/>
                    <a:pt x="f137" y="f11"/>
                  </a:cubicBezTo>
                  <a:cubicBezTo>
                    <a:pt x="f136" y="f47"/>
                    <a:pt x="f129" y="f51"/>
                    <a:pt x="f135" y="f13"/>
                  </a:cubicBezTo>
                  <a:cubicBezTo>
                    <a:pt x="f126" y="f10"/>
                    <a:pt x="f40" y="f78"/>
                    <a:pt x="f116" y="f76"/>
                  </a:cubicBezTo>
                  <a:cubicBezTo>
                    <a:pt x="f116" y="f75"/>
                    <a:pt x="f116" y="f75"/>
                    <a:pt x="f116" y="f73"/>
                  </a:cubicBezTo>
                  <a:cubicBezTo>
                    <a:pt x="f63" y="f73"/>
                    <a:pt x="f63" y="f72"/>
                    <a:pt x="f16" y="f72"/>
                  </a:cubicBezTo>
                  <a:cubicBezTo>
                    <a:pt x="f22" y="f71"/>
                    <a:pt x="f144" y="f67"/>
                    <a:pt x="f137" y="f67"/>
                  </a:cubicBezTo>
                  <a:cubicBezTo>
                    <a:pt x="f145" y="f50"/>
                    <a:pt x="f146" y="f114"/>
                    <a:pt x="f147" y="f71"/>
                  </a:cubicBezTo>
                  <a:cubicBezTo>
                    <a:pt x="f148" y="f75"/>
                    <a:pt x="f149" y="f73"/>
                    <a:pt x="f150" y="f67"/>
                  </a:cubicBezTo>
                  <a:cubicBezTo>
                    <a:pt x="f6" y="f48"/>
                    <a:pt x="f6" y="f14"/>
                    <a:pt x="f151" y="f152"/>
                  </a:cubicBezTo>
                  <a:cubicBezTo>
                    <a:pt x="f153" y="f124"/>
                    <a:pt x="f142" y="f46"/>
                    <a:pt x="f154" y="f14"/>
                  </a:cubicBezTo>
                  <a:cubicBezTo>
                    <a:pt x="f146" y="f9"/>
                    <a:pt x="f143" y="f69"/>
                    <a:pt x="f145" y="f69"/>
                  </a:cubicBezTo>
                  <a:cubicBezTo>
                    <a:pt x="f155" y="f49"/>
                    <a:pt x="f36" y="f50"/>
                    <a:pt x="f16" y="f114"/>
                  </a:cubicBezTo>
                  <a:cubicBezTo>
                    <a:pt x="f116" y="f114"/>
                    <a:pt x="f46" y="f67"/>
                    <a:pt x="f59" y="f67"/>
                  </a:cubicBezTo>
                  <a:cubicBezTo>
                    <a:pt x="f152" y="f50"/>
                    <a:pt x="f152" y="f49"/>
                    <a:pt x="f56" y="f48"/>
                  </a:cubicBezTo>
                  <a:cubicBezTo>
                    <a:pt x="f59" y="f69"/>
                    <a:pt x="f124" y="f69"/>
                    <a:pt x="f63" y="f12"/>
                  </a:cubicBezTo>
                  <a:cubicBezTo>
                    <a:pt x="f38" y="f156"/>
                    <a:pt x="f29" y="f43"/>
                    <a:pt x="f131" y="f34"/>
                  </a:cubicBezTo>
                  <a:cubicBezTo>
                    <a:pt x="f157" y="f121"/>
                    <a:pt x="f136" y="f158"/>
                    <a:pt x="f159" y="f158"/>
                  </a:cubicBezTo>
                  <a:cubicBezTo>
                    <a:pt x="f160" y="f158"/>
                    <a:pt x="f154" y="f121"/>
                    <a:pt x="f139" y="f32"/>
                  </a:cubicBezTo>
                  <a:cubicBezTo>
                    <a:pt x="f161" y="f27"/>
                    <a:pt x="f141" y="f162"/>
                    <a:pt x="f161" y="f127"/>
                  </a:cubicBezTo>
                  <a:cubicBezTo>
                    <a:pt x="f142" y="f163"/>
                    <a:pt x="f138" y="f134"/>
                    <a:pt x="f164" y="f163"/>
                  </a:cubicBezTo>
                  <a:cubicBezTo>
                    <a:pt x="f165" y="f132"/>
                    <a:pt x="f157" y="f155"/>
                    <a:pt x="f135" y="f144"/>
                  </a:cubicBezTo>
                  <a:cubicBezTo>
                    <a:pt x="f131" y="f29"/>
                    <a:pt x="f128" y="f32"/>
                    <a:pt x="f132" y="f158"/>
                  </a:cubicBezTo>
                  <a:cubicBezTo>
                    <a:pt x="f158" y="f40"/>
                    <a:pt x="f166" y="f119"/>
                    <a:pt x="f46" y="f56"/>
                  </a:cubicBezTo>
                  <a:cubicBezTo>
                    <a:pt x="f152" y="f14"/>
                    <a:pt x="f14" y="f12"/>
                    <a:pt x="f9" y="f9"/>
                  </a:cubicBezTo>
                  <a:cubicBezTo>
                    <a:pt x="f69" y="f9"/>
                    <a:pt x="f69" y="f12"/>
                    <a:pt x="f69" y="f12"/>
                  </a:cubicBezTo>
                  <a:cubicBezTo>
                    <a:pt x="f69" y="f56"/>
                    <a:pt x="f9" y="f59"/>
                    <a:pt x="f12" y="f46"/>
                  </a:cubicBezTo>
                  <a:cubicBezTo>
                    <a:pt x="f63" y="f166"/>
                    <a:pt x="f118" y="f158"/>
                    <a:pt x="f167" y="f132"/>
                  </a:cubicBezTo>
                  <a:cubicBezTo>
                    <a:pt x="f20" y="f134"/>
                    <a:pt x="f36" y="f128"/>
                    <a:pt x="f25" y="f168"/>
                  </a:cubicBezTo>
                  <a:cubicBezTo>
                    <a:pt x="f27" y="f131"/>
                    <a:pt x="f169" y="f157"/>
                    <a:pt x="f169" y="f137"/>
                  </a:cubicBezTo>
                  <a:cubicBezTo>
                    <a:pt x="f162" y="f160"/>
                    <a:pt x="f126" y="f154"/>
                    <a:pt x="f121" y="f154"/>
                  </a:cubicBezTo>
                  <a:cubicBezTo>
                    <a:pt x="f120" y="f154"/>
                    <a:pt x="f167" y="f138"/>
                    <a:pt x="f122" y="f160"/>
                  </a:cubicBezTo>
                  <a:cubicBezTo>
                    <a:pt x="f166" y="f160"/>
                    <a:pt x="f166" y="f137"/>
                    <a:pt x="f122" y="f136"/>
                  </a:cubicBezTo>
                  <a:cubicBezTo>
                    <a:pt x="f40" y="f157"/>
                    <a:pt x="f40" y="f168"/>
                    <a:pt x="f122" y="f163"/>
                  </a:cubicBezTo>
                  <a:cubicBezTo>
                    <a:pt x="f119" y="f32"/>
                    <a:pt x="f46" y="f40"/>
                    <a:pt x="f69" y="f16"/>
                  </a:cubicBezTo>
                  <a:cubicBezTo>
                    <a:pt x="f48" y="f63"/>
                    <a:pt x="f49" y="f124"/>
                    <a:pt x="f67" y="f59"/>
                  </a:cubicBezTo>
                  <a:cubicBezTo>
                    <a:pt x="f72" y="f18"/>
                    <a:pt x="f75" y="f24"/>
                    <a:pt x="f92" y="f162"/>
                  </a:cubicBezTo>
                  <a:cubicBezTo>
                    <a:pt x="f8" y="f129"/>
                    <a:pt x="f47" y="f139"/>
                    <a:pt x="f53" y="f6"/>
                  </a:cubicBezTo>
                  <a:cubicBezTo>
                    <a:pt x="f88" y="f170"/>
                    <a:pt x="f108" y="f2"/>
                    <a:pt x="f107" y="f171"/>
                  </a:cubicBezTo>
                  <a:cubicBezTo>
                    <a:pt x="f94" y="f7"/>
                    <a:pt x="f82" y="f7"/>
                    <a:pt x="f110" y="f7"/>
                  </a:cubicBezTo>
                  <a:cubicBezTo>
                    <a:pt x="f87" y="f7"/>
                    <a:pt x="f87" y="f172"/>
                    <a:pt x="f87" y="f2"/>
                  </a:cubicBezTo>
                  <a:cubicBezTo>
                    <a:pt x="f87" y="f173"/>
                    <a:pt x="f82" y="f174"/>
                    <a:pt x="f82" y="f151"/>
                  </a:cubicBezTo>
                  <a:cubicBezTo>
                    <a:pt x="f74" y="f136"/>
                    <a:pt x="f93" y="f158"/>
                    <a:pt x="f112" y="f63"/>
                  </a:cubicBezTo>
                  <a:cubicBezTo>
                    <a:pt x="f76" y="f124"/>
                    <a:pt x="f112" y="f46"/>
                    <a:pt x="f112" y="f56"/>
                  </a:cubicBezTo>
                  <a:cubicBezTo>
                    <a:pt x="f78" y="f116"/>
                    <a:pt x="f93" y="f61"/>
                    <a:pt x="f47" y="f118"/>
                  </a:cubicBezTo>
                  <a:cubicBezTo>
                    <a:pt x="f88" y="f20"/>
                    <a:pt x="f110" y="f121"/>
                    <a:pt x="f85" y="f127"/>
                  </a:cubicBezTo>
                  <a:cubicBezTo>
                    <a:pt x="f77" y="f132"/>
                    <a:pt x="f106" y="f168"/>
                    <a:pt x="f77" y="f130"/>
                  </a:cubicBezTo>
                  <a:cubicBezTo>
                    <a:pt x="f115" y="f130"/>
                    <a:pt x="f54" y="f164"/>
                    <a:pt x="f106" y="f145"/>
                  </a:cubicBezTo>
                  <a:cubicBezTo>
                    <a:pt x="f175" y="f143"/>
                    <a:pt x="f98" y="f145"/>
                    <a:pt x="f79" y="f165"/>
                  </a:cubicBezTo>
                  <a:cubicBezTo>
                    <a:pt x="f102" y="f129"/>
                    <a:pt x="f79" y="f135"/>
                    <a:pt x="f176" y="f168"/>
                  </a:cubicBezTo>
                  <a:cubicBezTo>
                    <a:pt x="f177" y="f134"/>
                    <a:pt x="f95" y="f132"/>
                    <a:pt x="f106" y="f155"/>
                  </a:cubicBezTo>
                  <a:cubicBezTo>
                    <a:pt x="f86" y="f34"/>
                    <a:pt x="f88" y="f123"/>
                    <a:pt x="f10" y="f59"/>
                  </a:cubicBezTo>
                  <a:cubicBezTo>
                    <a:pt x="f93" y="f152"/>
                    <a:pt x="f8" y="f14"/>
                    <a:pt x="f178" y="f12"/>
                  </a:cubicBezTo>
                  <a:cubicBezTo>
                    <a:pt x="f178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8" name="Freeform 23">
              <a:extLst>
                <a:ext uri="{FF2B5EF4-FFF2-40B4-BE49-F238E27FC236}">
                  <a16:creationId xmlns:a16="http://schemas.microsoft.com/office/drawing/2014/main" id="{CD35E0E7-8DF1-DE22-7403-4099FA853ABD}"/>
                </a:ext>
              </a:extLst>
            </p:cNvPr>
            <p:cNvSpPr/>
            <p:nvPr/>
          </p:nvSpPr>
          <p:spPr>
            <a:xfrm>
              <a:off x="4773131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9"/>
                <a:gd name="f9" fmla="val 96"/>
                <a:gd name="f10" fmla="val 77"/>
                <a:gd name="f11" fmla="val 75"/>
                <a:gd name="f12" fmla="val 97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9"/>
                <a:gd name="f31" fmla="val 14"/>
                <a:gd name="f32" fmla="val 130"/>
                <a:gd name="f33" fmla="val 12"/>
                <a:gd name="f34" fmla="val 127"/>
                <a:gd name="f35" fmla="val 13"/>
                <a:gd name="f36" fmla="val 123"/>
                <a:gd name="f37" fmla="val 119"/>
                <a:gd name="f38" fmla="val 17"/>
                <a:gd name="f39" fmla="val 118"/>
                <a:gd name="f40" fmla="val 22"/>
                <a:gd name="f41" fmla="val 25"/>
                <a:gd name="f42" fmla="val 117"/>
                <a:gd name="f43" fmla="val 46"/>
                <a:gd name="f44" fmla="val 110"/>
                <a:gd name="f45" fmla="val 60"/>
                <a:gd name="f46" fmla="val 102"/>
                <a:gd name="f47" fmla="val 94"/>
                <a:gd name="f48" fmla="val 93"/>
                <a:gd name="f49" fmla="val 92"/>
                <a:gd name="f50" fmla="val 73"/>
                <a:gd name="f51" fmla="val 71"/>
                <a:gd name="f52" fmla="val 70"/>
                <a:gd name="f53" fmla="val 54"/>
                <a:gd name="f54" fmla="val 38"/>
                <a:gd name="f55" fmla="val 99"/>
                <a:gd name="f56" fmla="val 20"/>
                <a:gd name="f57" fmla="val 18"/>
                <a:gd name="f58" fmla="val 101"/>
                <a:gd name="f59" fmla="val 8"/>
                <a:gd name="f60" fmla="val 108"/>
                <a:gd name="f61" fmla="val 5"/>
                <a:gd name="f62" fmla="val 105"/>
                <a:gd name="f63" fmla="val 1"/>
                <a:gd name="f64" fmla="val 3"/>
                <a:gd name="f65" fmla="val 10"/>
                <a:gd name="f66" fmla="val 91"/>
                <a:gd name="f67" fmla="val 15"/>
                <a:gd name="f68" fmla="val 16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72"/>
                <a:gd name="f75" fmla="val 86"/>
                <a:gd name="f76" fmla="val 85"/>
                <a:gd name="f77" fmla="val 56"/>
                <a:gd name="f78" fmla="val 81"/>
                <a:gd name="f79" fmla="val 41"/>
                <a:gd name="f80" fmla="val 7"/>
                <a:gd name="f81" fmla="val 6"/>
                <a:gd name="f82" fmla="val 65"/>
                <a:gd name="f83" fmla="val 62"/>
                <a:gd name="f84" fmla="val 11"/>
                <a:gd name="f85" fmla="val 58"/>
                <a:gd name="f86" fmla="val 61"/>
                <a:gd name="f87" fmla="val 63"/>
                <a:gd name="f88" fmla="val 69"/>
                <a:gd name="f89" fmla="val 28"/>
                <a:gd name="f90" fmla="val 32"/>
                <a:gd name="f91" fmla="val 82"/>
                <a:gd name="f92" fmla="val 83"/>
                <a:gd name="f93" fmla="val 76"/>
                <a:gd name="f94" fmla="val 78"/>
                <a:gd name="f95" fmla="val 66"/>
                <a:gd name="f96" fmla="val 50"/>
                <a:gd name="f97" fmla="val 43"/>
                <a:gd name="f98" fmla="val 37"/>
                <a:gd name="f99" fmla="val 42"/>
                <a:gd name="f100" fmla="val 34"/>
                <a:gd name="f101" fmla="val 36"/>
                <a:gd name="f102" fmla="val 21"/>
                <a:gd name="f103" fmla="val 39"/>
                <a:gd name="f104" fmla="val 30"/>
                <a:gd name="f105" fmla="val 40"/>
                <a:gd name="f106" fmla="val 53"/>
                <a:gd name="f107" fmla="val 52"/>
                <a:gd name="f108" fmla="val 67"/>
                <a:gd name="f109" fmla="val 68"/>
                <a:gd name="f110" fmla="val 51"/>
                <a:gd name="f111" fmla="val 64"/>
                <a:gd name="f112" fmla="val 24"/>
                <a:gd name="f113" fmla="val 84"/>
                <a:gd name="f114" fmla="val 4"/>
                <a:gd name="f115" fmla="val 90"/>
                <a:gd name="f116" fmla="val 57"/>
                <a:gd name="f117" fmla="val 104"/>
                <a:gd name="f118" fmla="val 111"/>
                <a:gd name="f119" fmla="val 112"/>
                <a:gd name="f120" fmla="val 109"/>
                <a:gd name="f121" fmla="val 125"/>
                <a:gd name="f122" fmla="val 129"/>
                <a:gd name="f123" fmla="val 116"/>
                <a:gd name="f124" fmla="val 114"/>
                <a:gd name="f125" fmla="val 103"/>
                <a:gd name="f126" fmla="val 49"/>
                <a:gd name="f127" fmla="val 133"/>
                <a:gd name="f128" fmla="val 138"/>
                <a:gd name="f129" fmla="val 144"/>
                <a:gd name="f130" fmla="val 149"/>
                <a:gd name="f131" fmla="val 150"/>
                <a:gd name="f132" fmla="val 146"/>
                <a:gd name="f133" fmla="val 141"/>
                <a:gd name="f134" fmla="val 136"/>
                <a:gd name="f135" fmla="val 143"/>
                <a:gd name="f136" fmla="val 147"/>
                <a:gd name="f137" fmla="val 151"/>
                <a:gd name="f138" fmla="val 153"/>
                <a:gd name="f139" fmla="val 159"/>
                <a:gd name="f140" fmla="val 163"/>
                <a:gd name="f141" fmla="val 168"/>
                <a:gd name="f142" fmla="val 166"/>
                <a:gd name="f143" fmla="val 164"/>
                <a:gd name="f144" fmla="val 158"/>
                <a:gd name="f145" fmla="val 137"/>
                <a:gd name="f146" fmla="val 156"/>
                <a:gd name="f147" fmla="val 160"/>
                <a:gd name="f148" fmla="val 162"/>
                <a:gd name="f149" fmla="val 167"/>
                <a:gd name="f150" fmla="val 172"/>
                <a:gd name="f151" fmla="val 175"/>
                <a:gd name="f152" fmla="val 174"/>
                <a:gd name="f153" fmla="val 100"/>
                <a:gd name="f154" fmla="val 170"/>
                <a:gd name="f155" fmla="val 161"/>
                <a:gd name="f156" fmla="val 139"/>
                <a:gd name="f157" fmla="val 107"/>
                <a:gd name="f158" fmla="val 148"/>
                <a:gd name="f159" fmla="val 128"/>
                <a:gd name="f160" fmla="val 154"/>
                <a:gd name="f161" fmla="val 157"/>
                <a:gd name="f162" fmla="val 165"/>
                <a:gd name="f163" fmla="val 135"/>
                <a:gd name="f164" fmla="val 142"/>
                <a:gd name="f165" fmla="val 155"/>
                <a:gd name="f166" fmla="val 152"/>
                <a:gd name="f167" fmla="val 115"/>
                <a:gd name="f168" fmla="val 120"/>
                <a:gd name="f169" fmla="val 145"/>
                <a:gd name="f170" fmla="val 134"/>
                <a:gd name="f171" fmla="val 179"/>
                <a:gd name="f172" fmla="val 182"/>
                <a:gd name="f173" fmla="val 181"/>
                <a:gd name="f174" fmla="val 178"/>
                <a:gd name="f175" fmla="val 176"/>
                <a:gd name="f176" fmla="val 48"/>
                <a:gd name="f177" fmla="val 44"/>
                <a:gd name="f178" fmla="val 47"/>
                <a:gd name="f179" fmla="val 80"/>
                <a:gd name="f180" fmla="+- 0 0 -90"/>
                <a:gd name="f181" fmla="*/ f3 1 177"/>
                <a:gd name="f182" fmla="*/ f4 1 183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3"/>
                <a:gd name="f192" fmla="*/ 31 f188 1"/>
                <a:gd name="f193" fmla="*/ 121 f187 1"/>
                <a:gd name="f194" fmla="*/ 13 f188 1"/>
                <a:gd name="f195" fmla="*/ 123 f187 1"/>
                <a:gd name="f196" fmla="*/ 75 f188 1"/>
                <a:gd name="f197" fmla="*/ 94 f187 1"/>
                <a:gd name="f198" fmla="*/ 22 f188 1"/>
                <a:gd name="f199" fmla="*/ 99 f187 1"/>
                <a:gd name="f200" fmla="*/ 3 f188 1"/>
                <a:gd name="f201" fmla="*/ 96 f187 1"/>
                <a:gd name="f202" fmla="*/ 73 f188 1"/>
                <a:gd name="f203" fmla="*/ 89 f187 1"/>
                <a:gd name="f204" fmla="*/ 27 f188 1"/>
                <a:gd name="f205" fmla="*/ 72 f187 1"/>
                <a:gd name="f206" fmla="*/ 8 f188 1"/>
                <a:gd name="f207" fmla="*/ 62 f187 1"/>
                <a:gd name="f208" fmla="*/ 32 f188 1"/>
                <a:gd name="f209" fmla="*/ 71 f187 1"/>
                <a:gd name="f210" fmla="*/ 74 f188 1"/>
                <a:gd name="f211" fmla="*/ 77 f187 1"/>
                <a:gd name="f212" fmla="*/ 36 f187 1"/>
                <a:gd name="f213" fmla="*/ 40 f188 1"/>
                <a:gd name="f214" fmla="*/ 40 f187 1"/>
                <a:gd name="f215" fmla="*/ 62 f188 1"/>
                <a:gd name="f216" fmla="*/ 31 f187 1"/>
                <a:gd name="f217" fmla="*/ 56 f188 1"/>
                <a:gd name="f218" fmla="*/ 14 f187 1"/>
                <a:gd name="f219" fmla="*/ 66 f188 1"/>
                <a:gd name="f220" fmla="*/ 29 f187 1"/>
                <a:gd name="f221" fmla="*/ 86 f188 1"/>
                <a:gd name="f222" fmla="*/ 73 f187 1"/>
                <a:gd name="f223" fmla="*/ 81 f188 1"/>
                <a:gd name="f224" fmla="*/ 4 f187 1"/>
                <a:gd name="f225" fmla="*/ 91 f188 1"/>
                <a:gd name="f226" fmla="*/ 20 f187 1"/>
                <a:gd name="f227" fmla="*/ 110 f188 1"/>
                <a:gd name="f228" fmla="*/ 30 f187 1"/>
                <a:gd name="f229" fmla="*/ 127 f188 1"/>
                <a:gd name="f230" fmla="*/ 98 f188 1"/>
                <a:gd name="f231" fmla="*/ 129 f188 1"/>
                <a:gd name="f232" fmla="*/ 42 f187 1"/>
                <a:gd name="f233" fmla="*/ 149 f188 1"/>
                <a:gd name="f234" fmla="*/ 34 f187 1"/>
                <a:gd name="f235" fmla="*/ 102 f188 1"/>
                <a:gd name="f236" fmla="*/ 143 f188 1"/>
                <a:gd name="f237" fmla="*/ 166 f188 1"/>
                <a:gd name="f238" fmla="*/ 104 f188 1"/>
                <a:gd name="f239" fmla="*/ 85 f187 1"/>
                <a:gd name="f240" fmla="*/ 153 f188 1"/>
                <a:gd name="f241" fmla="*/ 91 f187 1"/>
                <a:gd name="f242" fmla="*/ 174 f188 1"/>
                <a:gd name="f243" fmla="*/ 100 f187 1"/>
                <a:gd name="f244" fmla="*/ 106 f188 1"/>
                <a:gd name="f245" fmla="*/ 90 f187 1"/>
                <a:gd name="f246" fmla="*/ 105 f188 1"/>
                <a:gd name="f247" fmla="*/ 97 f187 1"/>
                <a:gd name="f248" fmla="*/ 163 f188 1"/>
                <a:gd name="f249" fmla="*/ 130 f187 1"/>
                <a:gd name="f250" fmla="*/ 147 f188 1"/>
                <a:gd name="f251" fmla="*/ 137 f187 1"/>
                <a:gd name="f252" fmla="*/ 96 f188 1"/>
                <a:gd name="f253" fmla="*/ 120 f188 1"/>
                <a:gd name="f254" fmla="*/ 141 f187 1"/>
                <a:gd name="f255" fmla="*/ 161 f187 1"/>
                <a:gd name="f256" fmla="*/ 116 f188 1"/>
                <a:gd name="f257" fmla="*/ 142 f187 1"/>
                <a:gd name="f258" fmla="*/ 83 f188 1"/>
                <a:gd name="f259" fmla="*/ 135 f187 1"/>
                <a:gd name="f260" fmla="*/ 64 f188 1"/>
                <a:gd name="f261" fmla="*/ 183 f187 1"/>
                <a:gd name="f262" fmla="*/ 84 f188 1"/>
                <a:gd name="f263" fmla="*/ 105 f187 1"/>
                <a:gd name="f264" fmla="*/ 58 f188 1"/>
                <a:gd name="f265" fmla="*/ 138 f187 1"/>
                <a:gd name="f266" fmla="*/ 41 f188 1"/>
                <a:gd name="f267" fmla="*/ 152 f187 1"/>
                <a:gd name="f268" fmla="*/ 77 f188 1"/>
                <a:gd name="f269" fmla="*/ 101 f187 1"/>
                <a:gd name="f270" fmla="+- f189 0 f1"/>
                <a:gd name="f271" fmla="*/ f192 1 177"/>
                <a:gd name="f272" fmla="*/ f193 1 183"/>
                <a:gd name="f273" fmla="*/ f194 1 177"/>
                <a:gd name="f274" fmla="*/ f195 1 183"/>
                <a:gd name="f275" fmla="*/ f196 1 177"/>
                <a:gd name="f276" fmla="*/ f197 1 183"/>
                <a:gd name="f277" fmla="*/ f198 1 177"/>
                <a:gd name="f278" fmla="*/ f199 1 183"/>
                <a:gd name="f279" fmla="*/ f200 1 177"/>
                <a:gd name="f280" fmla="*/ f201 1 183"/>
                <a:gd name="f281" fmla="*/ f202 1 177"/>
                <a:gd name="f282" fmla="*/ f203 1 183"/>
                <a:gd name="f283" fmla="*/ f204 1 177"/>
                <a:gd name="f284" fmla="*/ f205 1 183"/>
                <a:gd name="f285" fmla="*/ f206 1 177"/>
                <a:gd name="f286" fmla="*/ f207 1 183"/>
                <a:gd name="f287" fmla="*/ f208 1 177"/>
                <a:gd name="f288" fmla="*/ f209 1 183"/>
                <a:gd name="f289" fmla="*/ f210 1 177"/>
                <a:gd name="f290" fmla="*/ f211 1 183"/>
                <a:gd name="f291" fmla="*/ f212 1 183"/>
                <a:gd name="f292" fmla="*/ f213 1 177"/>
                <a:gd name="f293" fmla="*/ f214 1 183"/>
                <a:gd name="f294" fmla="*/ f215 1 177"/>
                <a:gd name="f295" fmla="*/ f216 1 183"/>
                <a:gd name="f296" fmla="*/ f217 1 177"/>
                <a:gd name="f297" fmla="*/ f218 1 183"/>
                <a:gd name="f298" fmla="*/ f219 1 177"/>
                <a:gd name="f299" fmla="*/ f220 1 183"/>
                <a:gd name="f300" fmla="*/ f221 1 177"/>
                <a:gd name="f301" fmla="*/ f222 1 183"/>
                <a:gd name="f302" fmla="*/ f223 1 177"/>
                <a:gd name="f303" fmla="*/ f224 1 183"/>
                <a:gd name="f304" fmla="*/ f225 1 177"/>
                <a:gd name="f305" fmla="*/ f226 1 183"/>
                <a:gd name="f306" fmla="*/ f227 1 177"/>
                <a:gd name="f307" fmla="*/ f228 1 183"/>
                <a:gd name="f308" fmla="*/ f229 1 177"/>
                <a:gd name="f309" fmla="*/ f230 1 177"/>
                <a:gd name="f310" fmla="*/ f231 1 177"/>
                <a:gd name="f311" fmla="*/ f232 1 183"/>
                <a:gd name="f312" fmla="*/ f233 1 177"/>
                <a:gd name="f313" fmla="*/ f234 1 183"/>
                <a:gd name="f314" fmla="*/ f235 1 177"/>
                <a:gd name="f315" fmla="*/ f236 1 177"/>
                <a:gd name="f316" fmla="*/ f237 1 177"/>
                <a:gd name="f317" fmla="*/ f238 1 177"/>
                <a:gd name="f318" fmla="*/ f239 1 183"/>
                <a:gd name="f319" fmla="*/ f240 1 177"/>
                <a:gd name="f320" fmla="*/ f241 1 183"/>
                <a:gd name="f321" fmla="*/ f242 1 177"/>
                <a:gd name="f322" fmla="*/ f243 1 183"/>
                <a:gd name="f323" fmla="*/ f244 1 177"/>
                <a:gd name="f324" fmla="*/ f245 1 183"/>
                <a:gd name="f325" fmla="*/ f246 1 177"/>
                <a:gd name="f326" fmla="*/ f247 1 183"/>
                <a:gd name="f327" fmla="*/ f248 1 177"/>
                <a:gd name="f328" fmla="*/ f249 1 183"/>
                <a:gd name="f329" fmla="*/ f250 1 177"/>
                <a:gd name="f330" fmla="*/ f251 1 183"/>
                <a:gd name="f331" fmla="*/ f252 1 177"/>
                <a:gd name="f332" fmla="*/ f253 1 177"/>
                <a:gd name="f333" fmla="*/ f254 1 183"/>
                <a:gd name="f334" fmla="*/ f255 1 183"/>
                <a:gd name="f335" fmla="*/ f256 1 177"/>
                <a:gd name="f336" fmla="*/ f257 1 183"/>
                <a:gd name="f337" fmla="*/ f258 1 177"/>
                <a:gd name="f338" fmla="*/ f259 1 183"/>
                <a:gd name="f339" fmla="*/ f260 1 177"/>
                <a:gd name="f340" fmla="*/ f261 1 183"/>
                <a:gd name="f341" fmla="*/ f262 1 177"/>
                <a:gd name="f342" fmla="*/ f263 1 183"/>
                <a:gd name="f343" fmla="*/ f264 1 177"/>
                <a:gd name="f344" fmla="*/ f265 1 183"/>
                <a:gd name="f345" fmla="*/ f266 1 177"/>
                <a:gd name="f346" fmla="*/ f267 1 183"/>
                <a:gd name="f347" fmla="*/ f268 1 177"/>
                <a:gd name="f348" fmla="*/ f269 1 183"/>
                <a:gd name="f349" fmla="*/ 0 1 f190"/>
                <a:gd name="f350" fmla="*/ f184 1 f190"/>
                <a:gd name="f351" fmla="*/ 0 1 f191"/>
                <a:gd name="f352" fmla="*/ f185 1 f191"/>
                <a:gd name="f353" fmla="*/ f271 1 f190"/>
                <a:gd name="f354" fmla="*/ f272 1 f191"/>
                <a:gd name="f355" fmla="*/ f273 1 f190"/>
                <a:gd name="f356" fmla="*/ f274 1 f191"/>
                <a:gd name="f357" fmla="*/ f275 1 f190"/>
                <a:gd name="f358" fmla="*/ f276 1 f191"/>
                <a:gd name="f359" fmla="*/ f277 1 f190"/>
                <a:gd name="f360" fmla="*/ f278 1 f191"/>
                <a:gd name="f361" fmla="*/ f279 1 f190"/>
                <a:gd name="f362" fmla="*/ f280 1 f191"/>
                <a:gd name="f363" fmla="*/ f281 1 f190"/>
                <a:gd name="f364" fmla="*/ f282 1 f191"/>
                <a:gd name="f365" fmla="*/ f283 1 f190"/>
                <a:gd name="f366" fmla="*/ f284 1 f191"/>
                <a:gd name="f367" fmla="*/ f285 1 f190"/>
                <a:gd name="f368" fmla="*/ f286 1 f191"/>
                <a:gd name="f369" fmla="*/ f287 1 f190"/>
                <a:gd name="f370" fmla="*/ f288 1 f191"/>
                <a:gd name="f371" fmla="*/ f289 1 f190"/>
                <a:gd name="f372" fmla="*/ f290 1 f191"/>
                <a:gd name="f373" fmla="*/ f291 1 f191"/>
                <a:gd name="f374" fmla="*/ f292 1 f190"/>
                <a:gd name="f375" fmla="*/ f293 1 f191"/>
                <a:gd name="f376" fmla="*/ f294 1 f190"/>
                <a:gd name="f377" fmla="*/ f295 1 f191"/>
                <a:gd name="f378" fmla="*/ f296 1 f190"/>
                <a:gd name="f379" fmla="*/ f297 1 f191"/>
                <a:gd name="f380" fmla="*/ f298 1 f190"/>
                <a:gd name="f381" fmla="*/ f299 1 f191"/>
                <a:gd name="f382" fmla="*/ f300 1 f190"/>
                <a:gd name="f383" fmla="*/ f301 1 f191"/>
                <a:gd name="f384" fmla="*/ f302 1 f190"/>
                <a:gd name="f385" fmla="*/ f303 1 f191"/>
                <a:gd name="f386" fmla="*/ f304 1 f190"/>
                <a:gd name="f387" fmla="*/ f305 1 f191"/>
                <a:gd name="f388" fmla="*/ f306 1 f190"/>
                <a:gd name="f389" fmla="*/ f307 1 f191"/>
                <a:gd name="f390" fmla="*/ f308 1 f190"/>
                <a:gd name="f391" fmla="*/ f309 1 f190"/>
                <a:gd name="f392" fmla="*/ f310 1 f190"/>
                <a:gd name="f393" fmla="*/ f311 1 f191"/>
                <a:gd name="f394" fmla="*/ f312 1 f190"/>
                <a:gd name="f395" fmla="*/ f313 1 f191"/>
                <a:gd name="f396" fmla="*/ f314 1 f190"/>
                <a:gd name="f397" fmla="*/ f315 1 f190"/>
                <a:gd name="f398" fmla="*/ f316 1 f190"/>
                <a:gd name="f399" fmla="*/ f317 1 f190"/>
                <a:gd name="f400" fmla="*/ f318 1 f191"/>
                <a:gd name="f401" fmla="*/ f319 1 f190"/>
                <a:gd name="f402" fmla="*/ f320 1 f191"/>
                <a:gd name="f403" fmla="*/ f321 1 f190"/>
                <a:gd name="f404" fmla="*/ f322 1 f191"/>
                <a:gd name="f405" fmla="*/ f323 1 f190"/>
                <a:gd name="f406" fmla="*/ f324 1 f191"/>
                <a:gd name="f407" fmla="*/ f325 1 f190"/>
                <a:gd name="f408" fmla="*/ f326 1 f191"/>
                <a:gd name="f409" fmla="*/ f327 1 f190"/>
                <a:gd name="f410" fmla="*/ f328 1 f191"/>
                <a:gd name="f411" fmla="*/ f329 1 f190"/>
                <a:gd name="f412" fmla="*/ f330 1 f191"/>
                <a:gd name="f413" fmla="*/ f331 1 f190"/>
                <a:gd name="f414" fmla="*/ f332 1 f190"/>
                <a:gd name="f415" fmla="*/ f333 1 f191"/>
                <a:gd name="f416" fmla="*/ f334 1 f191"/>
                <a:gd name="f417" fmla="*/ f335 1 f190"/>
                <a:gd name="f418" fmla="*/ f336 1 f191"/>
                <a:gd name="f419" fmla="*/ f337 1 f190"/>
                <a:gd name="f420" fmla="*/ f338 1 f191"/>
                <a:gd name="f421" fmla="*/ f339 1 f190"/>
                <a:gd name="f422" fmla="*/ f340 1 f191"/>
                <a:gd name="f423" fmla="*/ f341 1 f190"/>
                <a:gd name="f424" fmla="*/ f342 1 f191"/>
                <a:gd name="f425" fmla="*/ f343 1 f190"/>
                <a:gd name="f426" fmla="*/ f344 1 f191"/>
                <a:gd name="f427" fmla="*/ f345 1 f190"/>
                <a:gd name="f428" fmla="*/ f346 1 f191"/>
                <a:gd name="f429" fmla="*/ f347 1 f190"/>
                <a:gd name="f430" fmla="*/ f348 1 f191"/>
                <a:gd name="f431" fmla="*/ f349 f181 1"/>
                <a:gd name="f432" fmla="*/ f350 f181 1"/>
                <a:gd name="f433" fmla="*/ f352 f182 1"/>
                <a:gd name="f434" fmla="*/ f351 f182 1"/>
                <a:gd name="f435" fmla="*/ f353 f181 1"/>
                <a:gd name="f436" fmla="*/ f354 f182 1"/>
                <a:gd name="f437" fmla="*/ f355 f181 1"/>
                <a:gd name="f438" fmla="*/ f356 f182 1"/>
                <a:gd name="f439" fmla="*/ f357 f181 1"/>
                <a:gd name="f440" fmla="*/ f358 f182 1"/>
                <a:gd name="f441" fmla="*/ f359 f181 1"/>
                <a:gd name="f442" fmla="*/ f360 f182 1"/>
                <a:gd name="f443" fmla="*/ f361 f181 1"/>
                <a:gd name="f444" fmla="*/ f362 f182 1"/>
                <a:gd name="f445" fmla="*/ f363 f181 1"/>
                <a:gd name="f446" fmla="*/ f364 f182 1"/>
                <a:gd name="f447" fmla="*/ f365 f181 1"/>
                <a:gd name="f448" fmla="*/ f366 f182 1"/>
                <a:gd name="f449" fmla="*/ f367 f181 1"/>
                <a:gd name="f450" fmla="*/ f368 f182 1"/>
                <a:gd name="f451" fmla="*/ f369 f181 1"/>
                <a:gd name="f452" fmla="*/ f370 f182 1"/>
                <a:gd name="f453" fmla="*/ f371 f181 1"/>
                <a:gd name="f454" fmla="*/ f372 f182 1"/>
                <a:gd name="f455" fmla="*/ f373 f182 1"/>
                <a:gd name="f456" fmla="*/ f374 f181 1"/>
                <a:gd name="f457" fmla="*/ f375 f182 1"/>
                <a:gd name="f458" fmla="*/ f376 f181 1"/>
                <a:gd name="f459" fmla="*/ f377 f182 1"/>
                <a:gd name="f460" fmla="*/ f378 f181 1"/>
                <a:gd name="f461" fmla="*/ f379 f182 1"/>
                <a:gd name="f462" fmla="*/ f380 f181 1"/>
                <a:gd name="f463" fmla="*/ f381 f182 1"/>
                <a:gd name="f464" fmla="*/ f382 f181 1"/>
                <a:gd name="f465" fmla="*/ f383 f182 1"/>
                <a:gd name="f466" fmla="*/ f384 f181 1"/>
                <a:gd name="f467" fmla="*/ f385 f182 1"/>
                <a:gd name="f468" fmla="*/ f386 f181 1"/>
                <a:gd name="f469" fmla="*/ f387 f182 1"/>
                <a:gd name="f470" fmla="*/ f388 f181 1"/>
                <a:gd name="f471" fmla="*/ f389 f182 1"/>
                <a:gd name="f472" fmla="*/ f390 f181 1"/>
                <a:gd name="f473" fmla="*/ f391 f181 1"/>
                <a:gd name="f474" fmla="*/ f392 f181 1"/>
                <a:gd name="f475" fmla="*/ f393 f182 1"/>
                <a:gd name="f476" fmla="*/ f394 f181 1"/>
                <a:gd name="f477" fmla="*/ f395 f182 1"/>
                <a:gd name="f478" fmla="*/ f396 f181 1"/>
                <a:gd name="f479" fmla="*/ f397 f181 1"/>
                <a:gd name="f480" fmla="*/ f398 f181 1"/>
                <a:gd name="f481" fmla="*/ f399 f181 1"/>
                <a:gd name="f482" fmla="*/ f400 f182 1"/>
                <a:gd name="f483" fmla="*/ f401 f181 1"/>
                <a:gd name="f484" fmla="*/ f402 f182 1"/>
                <a:gd name="f485" fmla="*/ f403 f181 1"/>
                <a:gd name="f486" fmla="*/ f404 f182 1"/>
                <a:gd name="f487" fmla="*/ f405 f181 1"/>
                <a:gd name="f488" fmla="*/ f406 f182 1"/>
                <a:gd name="f489" fmla="*/ f407 f181 1"/>
                <a:gd name="f490" fmla="*/ f408 f182 1"/>
                <a:gd name="f491" fmla="*/ f409 f181 1"/>
                <a:gd name="f492" fmla="*/ f410 f182 1"/>
                <a:gd name="f493" fmla="*/ f411 f181 1"/>
                <a:gd name="f494" fmla="*/ f412 f182 1"/>
                <a:gd name="f495" fmla="*/ f413 f181 1"/>
                <a:gd name="f496" fmla="*/ f414 f181 1"/>
                <a:gd name="f497" fmla="*/ f415 f182 1"/>
                <a:gd name="f498" fmla="*/ f416 f182 1"/>
                <a:gd name="f499" fmla="*/ f417 f181 1"/>
                <a:gd name="f500" fmla="*/ f418 f182 1"/>
                <a:gd name="f501" fmla="*/ f419 f181 1"/>
                <a:gd name="f502" fmla="*/ f420 f182 1"/>
                <a:gd name="f503" fmla="*/ f421 f181 1"/>
                <a:gd name="f504" fmla="*/ f422 f182 1"/>
                <a:gd name="f505" fmla="*/ f423 f181 1"/>
                <a:gd name="f506" fmla="*/ f424 f182 1"/>
                <a:gd name="f507" fmla="*/ f425 f181 1"/>
                <a:gd name="f508" fmla="*/ f426 f182 1"/>
                <a:gd name="f509" fmla="*/ f427 f181 1"/>
                <a:gd name="f510" fmla="*/ f428 f182 1"/>
                <a:gd name="f511" fmla="*/ f429 f181 1"/>
                <a:gd name="f512" fmla="*/ f430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51" y="f452"/>
                </a:cxn>
                <a:cxn ang="f270">
                  <a:pos x="f453" y="f454"/>
                </a:cxn>
                <a:cxn ang="f270">
                  <a:pos x="f441" y="f455"/>
                </a:cxn>
                <a:cxn ang="f270">
                  <a:pos x="f456" y="f457"/>
                </a:cxn>
                <a:cxn ang="f270">
                  <a:pos x="f458" y="f459"/>
                </a:cxn>
                <a:cxn ang="f270">
                  <a:pos x="f460" y="f461"/>
                </a:cxn>
                <a:cxn ang="f270">
                  <a:pos x="f462" y="f463"/>
                </a:cxn>
                <a:cxn ang="f270">
                  <a:pos x="f464" y="f465"/>
                </a:cxn>
                <a:cxn ang="f270">
                  <a:pos x="f466" y="f467"/>
                </a:cxn>
                <a:cxn ang="f270">
                  <a:pos x="f468" y="f469"/>
                </a:cxn>
                <a:cxn ang="f270">
                  <a:pos x="f470" y="f471"/>
                </a:cxn>
                <a:cxn ang="f270">
                  <a:pos x="f472" y="f461"/>
                </a:cxn>
                <a:cxn ang="f270">
                  <a:pos x="f473" y="f452"/>
                </a:cxn>
                <a:cxn ang="f270">
                  <a:pos x="f474" y="f475"/>
                </a:cxn>
                <a:cxn ang="f270">
                  <a:pos x="f476" y="f477"/>
                </a:cxn>
                <a:cxn ang="f270">
                  <a:pos x="f478" y="f454"/>
                </a:cxn>
                <a:cxn ang="f270">
                  <a:pos x="f479" y="f448"/>
                </a:cxn>
                <a:cxn ang="f270">
                  <a:pos x="f480" y="f465"/>
                </a:cxn>
                <a:cxn ang="f270">
                  <a:pos x="f481" y="f482"/>
                </a:cxn>
                <a:cxn ang="f270">
                  <a:pos x="f483" y="f484"/>
                </a:cxn>
                <a:cxn ang="f270">
                  <a:pos x="f485" y="f486"/>
                </a:cxn>
                <a:cxn ang="f270">
                  <a:pos x="f487" y="f488"/>
                </a:cxn>
                <a:cxn ang="f270">
                  <a:pos x="f489" y="f490"/>
                </a:cxn>
                <a:cxn ang="f270">
                  <a:pos x="f491" y="f492"/>
                </a:cxn>
                <a:cxn ang="f270">
                  <a:pos x="f493" y="f494"/>
                </a:cxn>
                <a:cxn ang="f270">
                  <a:pos x="f495" y="f444"/>
                </a:cxn>
                <a:cxn ang="f270">
                  <a:pos x="f496" y="f497"/>
                </a:cxn>
                <a:cxn ang="f270">
                  <a:pos x="f474" y="f498"/>
                </a:cxn>
                <a:cxn ang="f270">
                  <a:pos x="f499" y="f500"/>
                </a:cxn>
                <a:cxn ang="f270">
                  <a:pos x="f501" y="f502"/>
                </a:cxn>
                <a:cxn ang="f270">
                  <a:pos x="f503" y="f504"/>
                </a:cxn>
                <a:cxn ang="f270">
                  <a:pos x="f505" y="f506"/>
                </a:cxn>
                <a:cxn ang="f270">
                  <a:pos x="f507" y="f508"/>
                </a:cxn>
                <a:cxn ang="f270">
                  <a:pos x="f509" y="f510"/>
                </a:cxn>
                <a:cxn ang="f270">
                  <a:pos x="f511" y="f512"/>
                </a:cxn>
              </a:cxnLst>
              <a:rect l="f431" t="f434" r="f432" b="f433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1" y="f37"/>
                    <a:pt x="f38" y="f39"/>
                    <a:pt x="f40" y="f39"/>
                  </a:cubicBezTo>
                  <a:cubicBezTo>
                    <a:pt x="f41" y="f37"/>
                    <a:pt x="f21" y="f37"/>
                    <a:pt x="f19" y="f42"/>
                  </a:cubicBezTo>
                  <a:cubicBezTo>
                    <a:pt x="f43" y="f44"/>
                    <a:pt x="f45" y="f46"/>
                    <a:pt x="f11" y="f47"/>
                  </a:cubicBezTo>
                  <a:cubicBezTo>
                    <a:pt x="f11" y="f48"/>
                    <a:pt x="f11" y="f48"/>
                    <a:pt x="f13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53" y="f47"/>
                    <a:pt x="f54" y="f9"/>
                    <a:pt x="f40" y="f55"/>
                  </a:cubicBezTo>
                  <a:cubicBezTo>
                    <a:pt x="f56" y="f55"/>
                    <a:pt x="f57" y="f58"/>
                    <a:pt x="f38" y="f46"/>
                  </a:cubicBezTo>
                  <a:cubicBezTo>
                    <a:pt x="f31" y="f16"/>
                    <a:pt x="f59" y="f60"/>
                    <a:pt x="f61" y="f62"/>
                  </a:cubicBezTo>
                  <a:cubicBezTo>
                    <a:pt x="f63" y="f46"/>
                    <a:pt x="f5" y="f55"/>
                    <a:pt x="f64" y="f9"/>
                  </a:cubicBezTo>
                  <a:cubicBezTo>
                    <a:pt x="f61" y="f49"/>
                    <a:pt x="f65" y="f66"/>
                    <a:pt x="f67" y="f47"/>
                  </a:cubicBezTo>
                  <a:cubicBezTo>
                    <a:pt x="f68" y="f69"/>
                    <a:pt x="f57" y="f9"/>
                    <a:pt x="f56" y="f9"/>
                  </a:cubicBezTo>
                  <a:cubicBezTo>
                    <a:pt x="f54" y="f47"/>
                    <a:pt x="f70" y="f66"/>
                    <a:pt x="f50" y="f71"/>
                  </a:cubicBezTo>
                  <a:cubicBezTo>
                    <a:pt x="f50" y="f71"/>
                    <a:pt x="f13" y="f72"/>
                    <a:pt x="f11" y="f73"/>
                  </a:cubicBezTo>
                  <a:cubicBezTo>
                    <a:pt x="f50" y="f73"/>
                    <a:pt x="f74" y="f75"/>
                    <a:pt x="f52" y="f76"/>
                  </a:cubicBezTo>
                  <a:cubicBezTo>
                    <a:pt x="f77" y="f78"/>
                    <a:pt x="f79" y="f10"/>
                    <a:pt x="f23" y="f74"/>
                  </a:cubicBezTo>
                  <a:cubicBezTo>
                    <a:pt x="f41" y="f74"/>
                    <a:pt x="f40" y="f50"/>
                    <a:pt x="f30" y="f13"/>
                  </a:cubicBezTo>
                  <a:cubicBezTo>
                    <a:pt x="f67" y="f11"/>
                    <a:pt x="f65" y="f10"/>
                    <a:pt x="f80" y="f74"/>
                  </a:cubicBezTo>
                  <a:cubicBezTo>
                    <a:pt x="f61" y="f52"/>
                    <a:pt x="f81" y="f82"/>
                    <a:pt x="f59" y="f83"/>
                  </a:cubicBezTo>
                  <a:cubicBezTo>
                    <a:pt x="f84" y="f85"/>
                    <a:pt x="f68" y="f85"/>
                    <a:pt x="f56" y="f45"/>
                  </a:cubicBezTo>
                  <a:cubicBezTo>
                    <a:pt x="f40" y="f86"/>
                    <a:pt x="f28" y="f83"/>
                    <a:pt x="f28" y="f87"/>
                  </a:cubicBezTo>
                  <a:cubicBezTo>
                    <a:pt x="f28" y="f88"/>
                    <a:pt x="f89" y="f52"/>
                    <a:pt x="f90" y="f51"/>
                  </a:cubicBezTo>
                  <a:cubicBezTo>
                    <a:pt x="f17" y="f11"/>
                    <a:pt x="f85" y="f8"/>
                    <a:pt x="f51" y="f91"/>
                  </a:cubicBezTo>
                  <a:cubicBezTo>
                    <a:pt x="f50" y="f92"/>
                    <a:pt x="f11" y="f91"/>
                    <a:pt x="f10" y="f91"/>
                  </a:cubicBezTo>
                  <a:cubicBezTo>
                    <a:pt x="f93" y="f78"/>
                    <a:pt x="f11" y="f94"/>
                    <a:pt x="f13" y="f10"/>
                  </a:cubicBezTo>
                  <a:cubicBezTo>
                    <a:pt x="f83" y="f95"/>
                    <a:pt x="f96" y="f53"/>
                    <a:pt x="f54" y="f97"/>
                  </a:cubicBezTo>
                  <a:cubicBezTo>
                    <a:pt x="f98" y="f99"/>
                    <a:pt x="f100" y="f99"/>
                    <a:pt x="f90" y="f99"/>
                  </a:cubicBezTo>
                  <a:cubicBezTo>
                    <a:pt x="f26" y="f99"/>
                    <a:pt x="f40" y="f79"/>
                    <a:pt x="f40" y="f101"/>
                  </a:cubicBezTo>
                  <a:cubicBezTo>
                    <a:pt x="f102" y="f90"/>
                    <a:pt x="f26" y="f23"/>
                    <a:pt x="f90" y="f23"/>
                  </a:cubicBezTo>
                  <a:cubicBezTo>
                    <a:pt x="f98" y="f23"/>
                    <a:pt x="f103" y="f104"/>
                    <a:pt x="f103" y="f101"/>
                  </a:cubicBezTo>
                  <a:cubicBezTo>
                    <a:pt x="f103" y="f98"/>
                    <a:pt x="f103" y="f103"/>
                    <a:pt x="f105" y="f105"/>
                  </a:cubicBezTo>
                  <a:cubicBezTo>
                    <a:pt x="f106" y="f107"/>
                    <a:pt x="f108" y="f82"/>
                    <a:pt x="f91" y="f94"/>
                  </a:cubicBezTo>
                  <a:cubicBezTo>
                    <a:pt x="f78" y="f93"/>
                    <a:pt x="f78" y="f11"/>
                    <a:pt x="f78" y="f13"/>
                  </a:cubicBezTo>
                  <a:cubicBezTo>
                    <a:pt x="f13" y="f45"/>
                    <a:pt x="f109" y="f17"/>
                    <a:pt x="f83" y="f19"/>
                  </a:cubicBezTo>
                  <a:cubicBezTo>
                    <a:pt x="f86" y="f89"/>
                    <a:pt x="f45" y="f23"/>
                    <a:pt x="f77" y="f26"/>
                  </a:cubicBezTo>
                  <a:cubicBezTo>
                    <a:pt x="f53" y="f26"/>
                    <a:pt x="f96" y="f40"/>
                    <a:pt x="f96" y="f102"/>
                  </a:cubicBezTo>
                  <a:cubicBezTo>
                    <a:pt x="f110" y="f57"/>
                    <a:pt x="f106" y="f67"/>
                    <a:pt x="f77" y="f31"/>
                  </a:cubicBezTo>
                  <a:cubicBezTo>
                    <a:pt x="f45" y="f33"/>
                    <a:pt x="f111" y="f33"/>
                    <a:pt x="f108" y="f68"/>
                  </a:cubicBezTo>
                  <a:cubicBezTo>
                    <a:pt x="f109" y="f57"/>
                    <a:pt x="f108" y="f102"/>
                    <a:pt x="f108" y="f112"/>
                  </a:cubicBezTo>
                  <a:cubicBezTo>
                    <a:pt x="f108" y="f41"/>
                    <a:pt x="f82" y="f23"/>
                    <a:pt x="f95" y="f21"/>
                  </a:cubicBezTo>
                  <a:cubicBezTo>
                    <a:pt x="f74" y="f97"/>
                    <a:pt x="f94" y="f85"/>
                    <a:pt x="f76" y="f50"/>
                  </a:cubicBezTo>
                  <a:cubicBezTo>
                    <a:pt x="f76" y="f50"/>
                    <a:pt x="f76" y="f50"/>
                    <a:pt x="f75" y="f50"/>
                  </a:cubicBezTo>
                  <a:cubicBezTo>
                    <a:pt x="f75" y="f50"/>
                    <a:pt x="f75" y="f50"/>
                    <a:pt x="f75" y="f50"/>
                  </a:cubicBezTo>
                  <a:cubicBezTo>
                    <a:pt x="f73" y="f77"/>
                    <a:pt x="f73" y="f103"/>
                    <a:pt x="f75" y="f40"/>
                  </a:cubicBezTo>
                  <a:cubicBezTo>
                    <a:pt x="f75" y="f56"/>
                    <a:pt x="f113" y="f57"/>
                    <a:pt x="f92" y="f68"/>
                  </a:cubicBezTo>
                  <a:cubicBezTo>
                    <a:pt x="f94" y="f35"/>
                    <a:pt x="f10" y="f59"/>
                    <a:pt x="f78" y="f114"/>
                  </a:cubicBezTo>
                  <a:cubicBezTo>
                    <a:pt x="f113" y="f5"/>
                    <a:pt x="f115" y="f5"/>
                    <a:pt x="f47" y="f114"/>
                  </a:cubicBezTo>
                  <a:cubicBezTo>
                    <a:pt x="f14" y="f80"/>
                    <a:pt x="f14" y="f33"/>
                    <a:pt x="f47" y="f68"/>
                  </a:cubicBezTo>
                  <a:cubicBezTo>
                    <a:pt x="f48" y="f38"/>
                    <a:pt x="f66" y="f57"/>
                    <a:pt x="f66" y="f56"/>
                  </a:cubicBezTo>
                  <a:cubicBezTo>
                    <a:pt x="f66" y="f54"/>
                    <a:pt x="f66" y="f77"/>
                    <a:pt x="f49" y="f13"/>
                  </a:cubicBezTo>
                  <a:cubicBezTo>
                    <a:pt x="f49" y="f74"/>
                    <a:pt x="f48" y="f51"/>
                    <a:pt x="f47" y="f52"/>
                  </a:cubicBezTo>
                  <a:cubicBezTo>
                    <a:pt x="f55" y="f116"/>
                    <a:pt x="f117" y="f97"/>
                    <a:pt x="f44" y="f104"/>
                  </a:cubicBezTo>
                  <a:cubicBezTo>
                    <a:pt x="f118" y="f23"/>
                    <a:pt x="f119" y="f41"/>
                    <a:pt x="f120" y="f28"/>
                  </a:cubicBezTo>
                  <a:cubicBezTo>
                    <a:pt x="f16" y="f57"/>
                    <a:pt x="f60" y="f35"/>
                    <a:pt x="f18" y="f84"/>
                  </a:cubicBezTo>
                  <a:cubicBezTo>
                    <a:pt x="f39" y="f59"/>
                    <a:pt x="f121" y="f65"/>
                    <a:pt x="f34" y="f31"/>
                  </a:cubicBezTo>
                  <a:cubicBezTo>
                    <a:pt x="f122" y="f30"/>
                    <a:pt x="f34" y="f112"/>
                    <a:pt x="f20" y="f41"/>
                  </a:cubicBezTo>
                  <a:cubicBezTo>
                    <a:pt x="f123" y="f26"/>
                    <a:pt x="f124" y="f21"/>
                    <a:pt x="f18" y="f90"/>
                  </a:cubicBezTo>
                  <a:cubicBezTo>
                    <a:pt x="f60" y="f17"/>
                    <a:pt x="f125" y="f85"/>
                    <a:pt x="f14" y="f51"/>
                  </a:cubicBezTo>
                  <a:cubicBezTo>
                    <a:pt x="f12" y="f50"/>
                    <a:pt x="f12" y="f11"/>
                    <a:pt x="f14" y="f10"/>
                  </a:cubicBezTo>
                  <a:cubicBezTo>
                    <a:pt x="f46" y="f50"/>
                    <a:pt x="f16" y="f109"/>
                    <a:pt x="f44" y="f87"/>
                  </a:cubicBezTo>
                  <a:cubicBezTo>
                    <a:pt x="f42" y="f77"/>
                    <a:pt x="f36" y="f126"/>
                    <a:pt x="f122" y="f99"/>
                  </a:cubicBezTo>
                  <a:cubicBezTo>
                    <a:pt x="f32" y="f105"/>
                    <a:pt x="f27" y="f54"/>
                    <a:pt x="f32" y="f101"/>
                  </a:cubicBezTo>
                  <a:cubicBezTo>
                    <a:pt x="f32" y="f19"/>
                    <a:pt x="f127" y="f23"/>
                    <a:pt x="f128" y="f23"/>
                  </a:cubicBezTo>
                  <a:cubicBezTo>
                    <a:pt x="f129" y="f26"/>
                    <a:pt x="f130" y="f21"/>
                    <a:pt x="f130" y="f100"/>
                  </a:cubicBezTo>
                  <a:cubicBezTo>
                    <a:pt x="f131" y="f54"/>
                    <a:pt x="f132" y="f79"/>
                    <a:pt x="f133" y="f79"/>
                  </a:cubicBezTo>
                  <a:cubicBezTo>
                    <a:pt x="f134" y="f105"/>
                    <a:pt x="f127" y="f99"/>
                    <a:pt x="f32" y="f17"/>
                  </a:cubicBezTo>
                  <a:cubicBezTo>
                    <a:pt x="f20" y="f77"/>
                    <a:pt x="f119" y="f108"/>
                    <a:pt x="f46" y="f10"/>
                  </a:cubicBezTo>
                  <a:cubicBezTo>
                    <a:pt x="f58" y="f8"/>
                    <a:pt x="f58" y="f78"/>
                    <a:pt x="f58" y="f91"/>
                  </a:cubicBezTo>
                  <a:cubicBezTo>
                    <a:pt x="f125" y="f91"/>
                    <a:pt x="f117" y="f92"/>
                    <a:pt x="f16" y="f91"/>
                  </a:cubicBezTo>
                  <a:cubicBezTo>
                    <a:pt x="f39" y="f8"/>
                    <a:pt x="f27" y="f11"/>
                    <a:pt x="f135" y="f74"/>
                  </a:cubicBezTo>
                  <a:cubicBezTo>
                    <a:pt x="f136" y="f51"/>
                    <a:pt x="f130" y="f52"/>
                    <a:pt x="f137" y="f108"/>
                  </a:cubicBezTo>
                  <a:cubicBezTo>
                    <a:pt x="f138" y="f83"/>
                    <a:pt x="f139" y="f45"/>
                    <a:pt x="f140" y="f87"/>
                  </a:cubicBezTo>
                  <a:cubicBezTo>
                    <a:pt x="f141" y="f82"/>
                    <a:pt x="f141" y="f88"/>
                    <a:pt x="f142" y="f50"/>
                  </a:cubicBezTo>
                  <a:cubicBezTo>
                    <a:pt x="f143" y="f10"/>
                    <a:pt x="f144" y="f94"/>
                    <a:pt x="f138" y="f93"/>
                  </a:cubicBezTo>
                  <a:cubicBezTo>
                    <a:pt x="f137" y="f11"/>
                    <a:pt x="f130" y="f50"/>
                    <a:pt x="f136" y="f13"/>
                  </a:cubicBezTo>
                  <a:cubicBezTo>
                    <a:pt x="f127" y="f10"/>
                    <a:pt x="f39" y="f78"/>
                    <a:pt x="f117" y="f76"/>
                  </a:cubicBezTo>
                  <a:cubicBezTo>
                    <a:pt x="f117" y="f75"/>
                    <a:pt x="f117" y="f75"/>
                    <a:pt x="f117" y="f73"/>
                  </a:cubicBezTo>
                  <a:cubicBezTo>
                    <a:pt x="f62" y="f73"/>
                    <a:pt x="f62" y="f72"/>
                    <a:pt x="f16" y="f72"/>
                  </a:cubicBezTo>
                  <a:cubicBezTo>
                    <a:pt x="f22" y="f71"/>
                    <a:pt x="f145" y="f66"/>
                    <a:pt x="f138" y="f66"/>
                  </a:cubicBezTo>
                  <a:cubicBezTo>
                    <a:pt x="f146" y="f49"/>
                    <a:pt x="f147" y="f115"/>
                    <a:pt x="f148" y="f71"/>
                  </a:cubicBezTo>
                  <a:cubicBezTo>
                    <a:pt x="f149" y="f75"/>
                    <a:pt x="f150" y="f73"/>
                    <a:pt x="f151" y="f66"/>
                  </a:cubicBezTo>
                  <a:cubicBezTo>
                    <a:pt x="f6" y="f47"/>
                    <a:pt x="f6" y="f14"/>
                    <a:pt x="f152" y="f153"/>
                  </a:cubicBezTo>
                  <a:cubicBezTo>
                    <a:pt x="f154" y="f125"/>
                    <a:pt x="f143" y="f46"/>
                    <a:pt x="f155" y="f14"/>
                  </a:cubicBezTo>
                  <a:cubicBezTo>
                    <a:pt x="f147" y="f9"/>
                    <a:pt x="f144" y="f69"/>
                    <a:pt x="f146" y="f69"/>
                  </a:cubicBezTo>
                  <a:cubicBezTo>
                    <a:pt x="f156" y="f48"/>
                    <a:pt x="f36" y="f49"/>
                    <a:pt x="f16" y="f115"/>
                  </a:cubicBezTo>
                  <a:cubicBezTo>
                    <a:pt x="f117" y="f115"/>
                    <a:pt x="f46" y="f66"/>
                    <a:pt x="f58" y="f66"/>
                  </a:cubicBezTo>
                  <a:cubicBezTo>
                    <a:pt x="f153" y="f49"/>
                    <a:pt x="f153" y="f48"/>
                    <a:pt x="f55" y="f47"/>
                  </a:cubicBezTo>
                  <a:cubicBezTo>
                    <a:pt x="f58" y="f69"/>
                    <a:pt x="f125" y="f69"/>
                    <a:pt x="f62" y="f12"/>
                  </a:cubicBezTo>
                  <a:cubicBezTo>
                    <a:pt x="f39" y="f157"/>
                    <a:pt x="f29" y="f42"/>
                    <a:pt x="f132" y="f34"/>
                  </a:cubicBezTo>
                  <a:cubicBezTo>
                    <a:pt x="f158" y="f122"/>
                    <a:pt x="f137" y="f159"/>
                    <a:pt x="f160" y="f159"/>
                  </a:cubicBezTo>
                  <a:cubicBezTo>
                    <a:pt x="f161" y="f159"/>
                    <a:pt x="f155" y="f122"/>
                    <a:pt x="f140" y="f32"/>
                  </a:cubicBezTo>
                  <a:cubicBezTo>
                    <a:pt x="f162" y="f27"/>
                    <a:pt x="f142" y="f163"/>
                    <a:pt x="f162" y="f128"/>
                  </a:cubicBezTo>
                  <a:cubicBezTo>
                    <a:pt x="f143" y="f164"/>
                    <a:pt x="f139" y="f135"/>
                    <a:pt x="f165" y="f164"/>
                  </a:cubicBezTo>
                  <a:cubicBezTo>
                    <a:pt x="f166" y="f133"/>
                    <a:pt x="f158" y="f156"/>
                    <a:pt x="f136" y="f145"/>
                  </a:cubicBezTo>
                  <a:cubicBezTo>
                    <a:pt x="f132" y="f29"/>
                    <a:pt x="f129" y="f32"/>
                    <a:pt x="f133" y="f159"/>
                  </a:cubicBezTo>
                  <a:cubicBezTo>
                    <a:pt x="f159" y="f39"/>
                    <a:pt x="f167" y="f120"/>
                    <a:pt x="f46" y="f55"/>
                  </a:cubicBezTo>
                  <a:cubicBezTo>
                    <a:pt x="f153" y="f14"/>
                    <a:pt x="f14" y="f12"/>
                    <a:pt x="f9" y="f9"/>
                  </a:cubicBezTo>
                  <a:cubicBezTo>
                    <a:pt x="f69" y="f9"/>
                    <a:pt x="f69" y="f12"/>
                    <a:pt x="f69" y="f12"/>
                  </a:cubicBezTo>
                  <a:cubicBezTo>
                    <a:pt x="f69" y="f55"/>
                    <a:pt x="f9" y="f58"/>
                    <a:pt x="f12" y="f46"/>
                  </a:cubicBezTo>
                  <a:cubicBezTo>
                    <a:pt x="f62" y="f167"/>
                    <a:pt x="f119" y="f159"/>
                    <a:pt x="f168" y="f133"/>
                  </a:cubicBezTo>
                  <a:cubicBezTo>
                    <a:pt x="f20" y="f135"/>
                    <a:pt x="f36" y="f129"/>
                    <a:pt x="f25" y="f169"/>
                  </a:cubicBezTo>
                  <a:cubicBezTo>
                    <a:pt x="f32" y="f132"/>
                    <a:pt x="f170" y="f158"/>
                    <a:pt x="f170" y="f138"/>
                  </a:cubicBezTo>
                  <a:cubicBezTo>
                    <a:pt x="f163" y="f161"/>
                    <a:pt x="f127" y="f155"/>
                    <a:pt x="f122" y="f155"/>
                  </a:cubicBezTo>
                  <a:cubicBezTo>
                    <a:pt x="f24" y="f155"/>
                    <a:pt x="f168" y="f139"/>
                    <a:pt x="f123" y="f161"/>
                  </a:cubicBezTo>
                  <a:cubicBezTo>
                    <a:pt x="f167" y="f161"/>
                    <a:pt x="f167" y="f138"/>
                    <a:pt x="f123" y="f137"/>
                  </a:cubicBezTo>
                  <a:cubicBezTo>
                    <a:pt x="f39" y="f158"/>
                    <a:pt x="f39" y="f169"/>
                    <a:pt x="f123" y="f164"/>
                  </a:cubicBezTo>
                  <a:cubicBezTo>
                    <a:pt x="f120" y="f32"/>
                    <a:pt x="f46" y="f39"/>
                    <a:pt x="f69" y="f16"/>
                  </a:cubicBezTo>
                  <a:cubicBezTo>
                    <a:pt x="f47" y="f62"/>
                    <a:pt x="f48" y="f125"/>
                    <a:pt x="f66" y="f58"/>
                  </a:cubicBezTo>
                  <a:cubicBezTo>
                    <a:pt x="f72" y="f18"/>
                    <a:pt x="f75" y="f24"/>
                    <a:pt x="f92" y="f163"/>
                  </a:cubicBezTo>
                  <a:cubicBezTo>
                    <a:pt x="f8" y="f130"/>
                    <a:pt x="f13" y="f140"/>
                    <a:pt x="f52" y="f6"/>
                  </a:cubicBezTo>
                  <a:cubicBezTo>
                    <a:pt x="f88" y="f171"/>
                    <a:pt x="f109" y="f2"/>
                    <a:pt x="f108" y="f172"/>
                  </a:cubicBezTo>
                  <a:cubicBezTo>
                    <a:pt x="f95" y="f7"/>
                    <a:pt x="f82" y="f7"/>
                    <a:pt x="f111" y="f7"/>
                  </a:cubicBezTo>
                  <a:cubicBezTo>
                    <a:pt x="f87" y="f7"/>
                    <a:pt x="f87" y="f173"/>
                    <a:pt x="f87" y="f2"/>
                  </a:cubicBezTo>
                  <a:cubicBezTo>
                    <a:pt x="f87" y="f174"/>
                    <a:pt x="f82" y="f175"/>
                    <a:pt x="f82" y="f152"/>
                  </a:cubicBezTo>
                  <a:cubicBezTo>
                    <a:pt x="f74" y="f137"/>
                    <a:pt x="f94" y="f159"/>
                    <a:pt x="f113" y="f62"/>
                  </a:cubicBezTo>
                  <a:cubicBezTo>
                    <a:pt x="f76" y="f125"/>
                    <a:pt x="f113" y="f46"/>
                    <a:pt x="f113" y="f55"/>
                  </a:cubicBezTo>
                  <a:cubicBezTo>
                    <a:pt x="f78" y="f117"/>
                    <a:pt x="f94" y="f60"/>
                    <a:pt x="f11" y="f119"/>
                  </a:cubicBezTo>
                  <a:cubicBezTo>
                    <a:pt x="f88" y="f20"/>
                    <a:pt x="f111" y="f122"/>
                    <a:pt x="f85" y="f128"/>
                  </a:cubicBezTo>
                  <a:cubicBezTo>
                    <a:pt x="f77" y="f133"/>
                    <a:pt x="f107" y="f169"/>
                    <a:pt x="f77" y="f131"/>
                  </a:cubicBezTo>
                  <a:cubicBezTo>
                    <a:pt x="f116" y="f131"/>
                    <a:pt x="f53" y="f165"/>
                    <a:pt x="f107" y="f146"/>
                  </a:cubicBezTo>
                  <a:cubicBezTo>
                    <a:pt x="f176" y="f144"/>
                    <a:pt x="f99" y="f146"/>
                    <a:pt x="f79" y="f166"/>
                  </a:cubicBezTo>
                  <a:cubicBezTo>
                    <a:pt x="f103" y="f130"/>
                    <a:pt x="f79" y="f136"/>
                    <a:pt x="f177" y="f169"/>
                  </a:cubicBezTo>
                  <a:cubicBezTo>
                    <a:pt x="f178" y="f135"/>
                    <a:pt x="f96" y="f133"/>
                    <a:pt x="f107" y="f156"/>
                  </a:cubicBezTo>
                  <a:cubicBezTo>
                    <a:pt x="f86" y="f34"/>
                    <a:pt x="f88" y="f124"/>
                    <a:pt x="f10" y="f58"/>
                  </a:cubicBezTo>
                  <a:cubicBezTo>
                    <a:pt x="f94" y="f153"/>
                    <a:pt x="f8" y="f14"/>
                    <a:pt x="f179" y="f12"/>
                  </a:cubicBezTo>
                  <a:cubicBezTo>
                    <a:pt x="f179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9" name="Freeform 24">
              <a:extLst>
                <a:ext uri="{FF2B5EF4-FFF2-40B4-BE49-F238E27FC236}">
                  <a16:creationId xmlns:a16="http://schemas.microsoft.com/office/drawing/2014/main" id="{5622BAFA-AD82-0063-E88E-9F8D1BEFEAC0}"/>
                </a:ext>
              </a:extLst>
            </p:cNvPr>
            <p:cNvSpPr/>
            <p:nvPr/>
          </p:nvSpPr>
          <p:spPr>
            <a:xfrm>
              <a:off x="5211622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8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30"/>
                <a:gd name="f31" fmla="val 165"/>
                <a:gd name="f32" fmla="val 127"/>
                <a:gd name="f33" fmla="val 123"/>
                <a:gd name="f34" fmla="val 164"/>
                <a:gd name="f35" fmla="val 119"/>
                <a:gd name="f36" fmla="val 160"/>
                <a:gd name="f37" fmla="val 156"/>
                <a:gd name="f38" fmla="val 153"/>
                <a:gd name="f39" fmla="val 149"/>
                <a:gd name="f40" fmla="val 117"/>
                <a:gd name="f41" fmla="val 110"/>
                <a:gd name="f42" fmla="val 94"/>
                <a:gd name="f43" fmla="val 103"/>
                <a:gd name="f44" fmla="val 93"/>
                <a:gd name="f45" fmla="val 92"/>
                <a:gd name="f46" fmla="val 105"/>
                <a:gd name="f47" fmla="val 108"/>
                <a:gd name="f48" fmla="val 140"/>
                <a:gd name="f49" fmla="val 99"/>
                <a:gd name="f50" fmla="val 157"/>
                <a:gd name="f51" fmla="val 101"/>
                <a:gd name="f52" fmla="val 161"/>
                <a:gd name="f53" fmla="val 169"/>
                <a:gd name="f54" fmla="val 173"/>
                <a:gd name="f55" fmla="val 176"/>
                <a:gd name="f56" fmla="val 175"/>
                <a:gd name="f57" fmla="val 172"/>
                <a:gd name="f58" fmla="val 167"/>
                <a:gd name="f59" fmla="val 91"/>
                <a:gd name="f60" fmla="val 95"/>
                <a:gd name="f61" fmla="val 89"/>
                <a:gd name="f62" fmla="val 88"/>
                <a:gd name="f63" fmla="val 87"/>
                <a:gd name="f64" fmla="val 86"/>
                <a:gd name="f65" fmla="val 107"/>
                <a:gd name="f66" fmla="val 85"/>
                <a:gd name="f67" fmla="val 81"/>
                <a:gd name="f68" fmla="val 136"/>
                <a:gd name="f69" fmla="val 77"/>
                <a:gd name="f70" fmla="val 72"/>
                <a:gd name="f71" fmla="val 73"/>
                <a:gd name="f72" fmla="val 158"/>
                <a:gd name="f73" fmla="val 74"/>
                <a:gd name="f74" fmla="val 75"/>
                <a:gd name="f75" fmla="val 168"/>
                <a:gd name="f76" fmla="val 170"/>
                <a:gd name="f77" fmla="val 70"/>
                <a:gd name="f78" fmla="val 171"/>
                <a:gd name="f79" fmla="val 65"/>
                <a:gd name="f80" fmla="val 62"/>
                <a:gd name="f81" fmla="val 58"/>
                <a:gd name="f82" fmla="val 162"/>
                <a:gd name="f83" fmla="val 60"/>
                <a:gd name="f84" fmla="val 61"/>
                <a:gd name="f85" fmla="val 63"/>
                <a:gd name="f86" fmla="val 69"/>
                <a:gd name="f87" fmla="val 71"/>
                <a:gd name="f88" fmla="val 79"/>
                <a:gd name="f89" fmla="val 82"/>
                <a:gd name="f90" fmla="val 83"/>
                <a:gd name="f91" fmla="val 78"/>
                <a:gd name="f92" fmla="val 115"/>
                <a:gd name="f93" fmla="val 66"/>
                <a:gd name="f94" fmla="val 54"/>
                <a:gd name="f95" fmla="val 139"/>
                <a:gd name="f96" fmla="val 43"/>
                <a:gd name="f97" fmla="val 141"/>
                <a:gd name="f98" fmla="val 42"/>
                <a:gd name="f99" fmla="val 143"/>
                <a:gd name="f100" fmla="val 145"/>
                <a:gd name="f101" fmla="val 155"/>
                <a:gd name="f102" fmla="val 41"/>
                <a:gd name="f103" fmla="val 36"/>
                <a:gd name="f104" fmla="val 32"/>
                <a:gd name="f105" fmla="val 27"/>
                <a:gd name="f106" fmla="val 138"/>
                <a:gd name="f107" fmla="val 30"/>
                <a:gd name="f108" fmla="val 37"/>
                <a:gd name="f109" fmla="val 39"/>
                <a:gd name="f110" fmla="val 40"/>
                <a:gd name="f111" fmla="val 52"/>
                <a:gd name="f112" fmla="val 76"/>
                <a:gd name="f113" fmla="val 109"/>
                <a:gd name="f114" fmla="val 45"/>
                <a:gd name="f115" fmla="val 31"/>
                <a:gd name="f116" fmla="val 116"/>
                <a:gd name="f117" fmla="val 28"/>
                <a:gd name="f118" fmla="val 26"/>
                <a:gd name="f119" fmla="val 22"/>
                <a:gd name="f120" fmla="val 21"/>
                <a:gd name="f121" fmla="val 18"/>
                <a:gd name="f122" fmla="val 15"/>
                <a:gd name="f123" fmla="val 14"/>
                <a:gd name="f124" fmla="val 12"/>
                <a:gd name="f125" fmla="val 111"/>
                <a:gd name="f126" fmla="val 16"/>
                <a:gd name="f127" fmla="val 24"/>
                <a:gd name="f128" fmla="val 25"/>
                <a:gd name="f129" fmla="val 112"/>
                <a:gd name="f130" fmla="val 29"/>
                <a:gd name="f131" fmla="val 56"/>
                <a:gd name="f132" fmla="val 20"/>
                <a:gd name="f133" fmla="val 13"/>
                <a:gd name="f134" fmla="val 8"/>
                <a:gd name="f135" fmla="val 4"/>
                <a:gd name="f136" fmla="val 7"/>
                <a:gd name="f137" fmla="val 80"/>
                <a:gd name="f138" fmla="val 84"/>
                <a:gd name="f139" fmla="val 17"/>
                <a:gd name="f140" fmla="val 38"/>
                <a:gd name="f141" fmla="val 57"/>
                <a:gd name="f142" fmla="val 67"/>
                <a:gd name="f143" fmla="val 68"/>
                <a:gd name="f144" fmla="val 23"/>
                <a:gd name="f145" fmla="val 11"/>
                <a:gd name="f146" fmla="val 59"/>
                <a:gd name="f147" fmla="val 10"/>
                <a:gd name="f148" fmla="val 50"/>
                <a:gd name="f149" fmla="val 48"/>
                <a:gd name="f150" fmla="val 19"/>
                <a:gd name="f151" fmla="val 51"/>
                <a:gd name="f152" fmla="val 64"/>
                <a:gd name="f153" fmla="val 49"/>
                <a:gd name="f154" fmla="val 47"/>
                <a:gd name="f155" fmla="val 44"/>
                <a:gd name="f156" fmla="val 34"/>
                <a:gd name="f157" fmla="val 46"/>
                <a:gd name="f158" fmla="val 90"/>
                <a:gd name="f159" fmla="val 5"/>
                <a:gd name="f160" fmla="val 2"/>
                <a:gd name="f161" fmla="val 55"/>
                <a:gd name="f162" fmla="val 129"/>
                <a:gd name="f163" fmla="val 128"/>
                <a:gd name="f164" fmla="val 135"/>
                <a:gd name="f165" fmla="val 142"/>
                <a:gd name="f166" fmla="val 137"/>
                <a:gd name="f167" fmla="val 33"/>
                <a:gd name="f168" fmla="val 144"/>
                <a:gd name="f169" fmla="val 53"/>
                <a:gd name="f170" fmla="val 179"/>
                <a:gd name="f171" fmla="val 182"/>
                <a:gd name="f172" fmla="val 114"/>
                <a:gd name="f173" fmla="val 181"/>
                <a:gd name="f174" fmla="val 178"/>
                <a:gd name="f175" fmla="val 174"/>
                <a:gd name="f176" fmla="val 125"/>
                <a:gd name="f177" fmla="val 152"/>
                <a:gd name="f178" fmla="val 147"/>
                <a:gd name="f179" fmla="val 133"/>
                <a:gd name="f180" fmla="+- 0 0 -90"/>
                <a:gd name="f181" fmla="*/ f3 1 177"/>
                <a:gd name="f182" fmla="*/ f4 1 183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3"/>
                <a:gd name="f192" fmla="*/ 146 f188 1"/>
                <a:gd name="f193" fmla="*/ 121 f187 1"/>
                <a:gd name="f194" fmla="*/ 165 f188 1"/>
                <a:gd name="f195" fmla="*/ 123 f187 1"/>
                <a:gd name="f196" fmla="*/ 102 f188 1"/>
                <a:gd name="f197" fmla="*/ 94 f187 1"/>
                <a:gd name="f198" fmla="*/ 156 f188 1"/>
                <a:gd name="f199" fmla="*/ 99 f187 1"/>
                <a:gd name="f200" fmla="*/ 175 f188 1"/>
                <a:gd name="f201" fmla="*/ 96 f187 1"/>
                <a:gd name="f202" fmla="*/ 105 f188 1"/>
                <a:gd name="f203" fmla="*/ 89 f187 1"/>
                <a:gd name="f204" fmla="*/ 151 f188 1"/>
                <a:gd name="f205" fmla="*/ 72 f187 1"/>
                <a:gd name="f206" fmla="*/ 170 f188 1"/>
                <a:gd name="f207" fmla="*/ 62 f187 1"/>
                <a:gd name="f208" fmla="*/ 71 f187 1"/>
                <a:gd name="f209" fmla="*/ 103 f188 1"/>
                <a:gd name="f210" fmla="*/ 77 f187 1"/>
                <a:gd name="f211" fmla="*/ 36 f187 1"/>
                <a:gd name="f212" fmla="*/ 138 f188 1"/>
                <a:gd name="f213" fmla="*/ 40 f187 1"/>
                <a:gd name="f214" fmla="*/ 115 f188 1"/>
                <a:gd name="f215" fmla="*/ 31 f187 1"/>
                <a:gd name="f216" fmla="*/ 121 f188 1"/>
                <a:gd name="f217" fmla="*/ 14 f187 1"/>
                <a:gd name="f218" fmla="*/ 112 f188 1"/>
                <a:gd name="f219" fmla="*/ 29 f187 1"/>
                <a:gd name="f220" fmla="*/ 91 f188 1"/>
                <a:gd name="f221" fmla="*/ 73 f187 1"/>
                <a:gd name="f222" fmla="*/ 96 f188 1"/>
                <a:gd name="f223" fmla="*/ 4 f187 1"/>
                <a:gd name="f224" fmla="*/ 87 f188 1"/>
                <a:gd name="f225" fmla="*/ 20 f187 1"/>
                <a:gd name="f226" fmla="*/ 67 f188 1"/>
                <a:gd name="f227" fmla="*/ 30 f187 1"/>
                <a:gd name="f228" fmla="*/ 50 f188 1"/>
                <a:gd name="f229" fmla="*/ 79 f188 1"/>
                <a:gd name="f230" fmla="*/ 49 f188 1"/>
                <a:gd name="f231" fmla="*/ 42 f187 1"/>
                <a:gd name="f232" fmla="*/ 28 f188 1"/>
                <a:gd name="f233" fmla="*/ 34 f187 1"/>
                <a:gd name="f234" fmla="*/ 75 f188 1"/>
                <a:gd name="f235" fmla="*/ 34 f188 1"/>
                <a:gd name="f236" fmla="*/ 11 f188 1"/>
                <a:gd name="f237" fmla="*/ 74 f188 1"/>
                <a:gd name="f238" fmla="*/ 85 f187 1"/>
                <a:gd name="f239" fmla="*/ 24 f188 1"/>
                <a:gd name="f240" fmla="*/ 91 f187 1"/>
                <a:gd name="f241" fmla="*/ 4 f188 1"/>
                <a:gd name="f242" fmla="*/ 100 f187 1"/>
                <a:gd name="f243" fmla="*/ 72 f188 1"/>
                <a:gd name="f244" fmla="*/ 90 f187 1"/>
                <a:gd name="f245" fmla="*/ 73 f188 1"/>
                <a:gd name="f246" fmla="*/ 97 f187 1"/>
                <a:gd name="f247" fmla="*/ 14 f188 1"/>
                <a:gd name="f248" fmla="*/ 130 f187 1"/>
                <a:gd name="f249" fmla="*/ 30 f188 1"/>
                <a:gd name="f250" fmla="*/ 137 f187 1"/>
                <a:gd name="f251" fmla="*/ 82 f188 1"/>
                <a:gd name="f252" fmla="*/ 58 f188 1"/>
                <a:gd name="f253" fmla="*/ 141 f187 1"/>
                <a:gd name="f254" fmla="*/ 161 f187 1"/>
                <a:gd name="f255" fmla="*/ 62 f188 1"/>
                <a:gd name="f256" fmla="*/ 142 f187 1"/>
                <a:gd name="f257" fmla="*/ 94 f188 1"/>
                <a:gd name="f258" fmla="*/ 135 f187 1"/>
                <a:gd name="f259" fmla="*/ 114 f188 1"/>
                <a:gd name="f260" fmla="*/ 183 f187 1"/>
                <a:gd name="f261" fmla="*/ 93 f188 1"/>
                <a:gd name="f262" fmla="*/ 105 f187 1"/>
                <a:gd name="f263" fmla="*/ 119 f188 1"/>
                <a:gd name="f264" fmla="*/ 138 f187 1"/>
                <a:gd name="f265" fmla="*/ 137 f188 1"/>
                <a:gd name="f266" fmla="*/ 152 f187 1"/>
                <a:gd name="f267" fmla="*/ 100 f188 1"/>
                <a:gd name="f268" fmla="*/ 101 f187 1"/>
                <a:gd name="f269" fmla="+- f189 0 f1"/>
                <a:gd name="f270" fmla="*/ f192 1 177"/>
                <a:gd name="f271" fmla="*/ f193 1 183"/>
                <a:gd name="f272" fmla="*/ f194 1 177"/>
                <a:gd name="f273" fmla="*/ f195 1 183"/>
                <a:gd name="f274" fmla="*/ f196 1 177"/>
                <a:gd name="f275" fmla="*/ f197 1 183"/>
                <a:gd name="f276" fmla="*/ f198 1 177"/>
                <a:gd name="f277" fmla="*/ f199 1 183"/>
                <a:gd name="f278" fmla="*/ f200 1 177"/>
                <a:gd name="f279" fmla="*/ f201 1 183"/>
                <a:gd name="f280" fmla="*/ f202 1 177"/>
                <a:gd name="f281" fmla="*/ f203 1 183"/>
                <a:gd name="f282" fmla="*/ f204 1 177"/>
                <a:gd name="f283" fmla="*/ f205 1 183"/>
                <a:gd name="f284" fmla="*/ f206 1 177"/>
                <a:gd name="f285" fmla="*/ f207 1 183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77"/>
                <a:gd name="f291" fmla="*/ f213 1 183"/>
                <a:gd name="f292" fmla="*/ f214 1 177"/>
                <a:gd name="f293" fmla="*/ f215 1 183"/>
                <a:gd name="f294" fmla="*/ f216 1 177"/>
                <a:gd name="f295" fmla="*/ f217 1 183"/>
                <a:gd name="f296" fmla="*/ f218 1 177"/>
                <a:gd name="f297" fmla="*/ f219 1 183"/>
                <a:gd name="f298" fmla="*/ f220 1 177"/>
                <a:gd name="f299" fmla="*/ f221 1 183"/>
                <a:gd name="f300" fmla="*/ f222 1 177"/>
                <a:gd name="f301" fmla="*/ f223 1 183"/>
                <a:gd name="f302" fmla="*/ f224 1 177"/>
                <a:gd name="f303" fmla="*/ f225 1 183"/>
                <a:gd name="f304" fmla="*/ f226 1 177"/>
                <a:gd name="f305" fmla="*/ f227 1 183"/>
                <a:gd name="f306" fmla="*/ f228 1 177"/>
                <a:gd name="f307" fmla="*/ f229 1 177"/>
                <a:gd name="f308" fmla="*/ f230 1 177"/>
                <a:gd name="f309" fmla="*/ f231 1 183"/>
                <a:gd name="f310" fmla="*/ f232 1 177"/>
                <a:gd name="f311" fmla="*/ f233 1 183"/>
                <a:gd name="f312" fmla="*/ f234 1 177"/>
                <a:gd name="f313" fmla="*/ f235 1 177"/>
                <a:gd name="f314" fmla="*/ f236 1 177"/>
                <a:gd name="f315" fmla="*/ f237 1 177"/>
                <a:gd name="f316" fmla="*/ f238 1 183"/>
                <a:gd name="f317" fmla="*/ f239 1 177"/>
                <a:gd name="f318" fmla="*/ f240 1 183"/>
                <a:gd name="f319" fmla="*/ f241 1 177"/>
                <a:gd name="f320" fmla="*/ f242 1 183"/>
                <a:gd name="f321" fmla="*/ f243 1 177"/>
                <a:gd name="f322" fmla="*/ f244 1 183"/>
                <a:gd name="f323" fmla="*/ f245 1 177"/>
                <a:gd name="f324" fmla="*/ f246 1 183"/>
                <a:gd name="f325" fmla="*/ f247 1 177"/>
                <a:gd name="f326" fmla="*/ f248 1 183"/>
                <a:gd name="f327" fmla="*/ f249 1 177"/>
                <a:gd name="f328" fmla="*/ f250 1 183"/>
                <a:gd name="f329" fmla="*/ f251 1 177"/>
                <a:gd name="f330" fmla="*/ f252 1 177"/>
                <a:gd name="f331" fmla="*/ f253 1 183"/>
                <a:gd name="f332" fmla="*/ f254 1 183"/>
                <a:gd name="f333" fmla="*/ f255 1 177"/>
                <a:gd name="f334" fmla="*/ f256 1 183"/>
                <a:gd name="f335" fmla="*/ f257 1 177"/>
                <a:gd name="f336" fmla="*/ f258 1 183"/>
                <a:gd name="f337" fmla="*/ f259 1 177"/>
                <a:gd name="f338" fmla="*/ f260 1 183"/>
                <a:gd name="f339" fmla="*/ f261 1 177"/>
                <a:gd name="f340" fmla="*/ f262 1 183"/>
                <a:gd name="f341" fmla="*/ f263 1 177"/>
                <a:gd name="f342" fmla="*/ f264 1 183"/>
                <a:gd name="f343" fmla="*/ f265 1 177"/>
                <a:gd name="f344" fmla="*/ f266 1 183"/>
                <a:gd name="f345" fmla="*/ f267 1 177"/>
                <a:gd name="f346" fmla="*/ f268 1 183"/>
                <a:gd name="f347" fmla="*/ 0 1 f190"/>
                <a:gd name="f348" fmla="*/ f184 1 f190"/>
                <a:gd name="f349" fmla="*/ 0 1 f191"/>
                <a:gd name="f350" fmla="*/ f185 1 f191"/>
                <a:gd name="f351" fmla="*/ f270 1 f190"/>
                <a:gd name="f352" fmla="*/ f271 1 f191"/>
                <a:gd name="f353" fmla="*/ f272 1 f190"/>
                <a:gd name="f354" fmla="*/ f273 1 f191"/>
                <a:gd name="f355" fmla="*/ f274 1 f190"/>
                <a:gd name="f356" fmla="*/ f275 1 f191"/>
                <a:gd name="f357" fmla="*/ f276 1 f190"/>
                <a:gd name="f358" fmla="*/ f277 1 f191"/>
                <a:gd name="f359" fmla="*/ f278 1 f190"/>
                <a:gd name="f360" fmla="*/ f279 1 f191"/>
                <a:gd name="f361" fmla="*/ f280 1 f190"/>
                <a:gd name="f362" fmla="*/ f281 1 f191"/>
                <a:gd name="f363" fmla="*/ f282 1 f190"/>
                <a:gd name="f364" fmla="*/ f283 1 f191"/>
                <a:gd name="f365" fmla="*/ f284 1 f190"/>
                <a:gd name="f366" fmla="*/ f285 1 f191"/>
                <a:gd name="f367" fmla="*/ f286 1 f191"/>
                <a:gd name="f368" fmla="*/ f287 1 f190"/>
                <a:gd name="f369" fmla="*/ f288 1 f191"/>
                <a:gd name="f370" fmla="*/ f289 1 f191"/>
                <a:gd name="f371" fmla="*/ f290 1 f190"/>
                <a:gd name="f372" fmla="*/ f291 1 f191"/>
                <a:gd name="f373" fmla="*/ f292 1 f190"/>
                <a:gd name="f374" fmla="*/ f293 1 f191"/>
                <a:gd name="f375" fmla="*/ f294 1 f190"/>
                <a:gd name="f376" fmla="*/ f295 1 f191"/>
                <a:gd name="f377" fmla="*/ f296 1 f190"/>
                <a:gd name="f378" fmla="*/ f297 1 f191"/>
                <a:gd name="f379" fmla="*/ f298 1 f190"/>
                <a:gd name="f380" fmla="*/ f299 1 f191"/>
                <a:gd name="f381" fmla="*/ f300 1 f190"/>
                <a:gd name="f382" fmla="*/ f301 1 f191"/>
                <a:gd name="f383" fmla="*/ f302 1 f190"/>
                <a:gd name="f384" fmla="*/ f303 1 f191"/>
                <a:gd name="f385" fmla="*/ f304 1 f190"/>
                <a:gd name="f386" fmla="*/ f305 1 f191"/>
                <a:gd name="f387" fmla="*/ f306 1 f190"/>
                <a:gd name="f388" fmla="*/ f307 1 f190"/>
                <a:gd name="f389" fmla="*/ f308 1 f190"/>
                <a:gd name="f390" fmla="*/ f309 1 f191"/>
                <a:gd name="f391" fmla="*/ f310 1 f190"/>
                <a:gd name="f392" fmla="*/ f311 1 f191"/>
                <a:gd name="f393" fmla="*/ f312 1 f190"/>
                <a:gd name="f394" fmla="*/ f313 1 f190"/>
                <a:gd name="f395" fmla="*/ f314 1 f190"/>
                <a:gd name="f396" fmla="*/ f315 1 f190"/>
                <a:gd name="f397" fmla="*/ f316 1 f191"/>
                <a:gd name="f398" fmla="*/ f317 1 f190"/>
                <a:gd name="f399" fmla="*/ f318 1 f191"/>
                <a:gd name="f400" fmla="*/ f319 1 f190"/>
                <a:gd name="f401" fmla="*/ f320 1 f191"/>
                <a:gd name="f402" fmla="*/ f321 1 f190"/>
                <a:gd name="f403" fmla="*/ f322 1 f191"/>
                <a:gd name="f404" fmla="*/ f323 1 f190"/>
                <a:gd name="f405" fmla="*/ f324 1 f191"/>
                <a:gd name="f406" fmla="*/ f325 1 f190"/>
                <a:gd name="f407" fmla="*/ f326 1 f191"/>
                <a:gd name="f408" fmla="*/ f327 1 f190"/>
                <a:gd name="f409" fmla="*/ f328 1 f191"/>
                <a:gd name="f410" fmla="*/ f329 1 f190"/>
                <a:gd name="f411" fmla="*/ f330 1 f190"/>
                <a:gd name="f412" fmla="*/ f331 1 f191"/>
                <a:gd name="f413" fmla="*/ f332 1 f191"/>
                <a:gd name="f414" fmla="*/ f333 1 f190"/>
                <a:gd name="f415" fmla="*/ f334 1 f191"/>
                <a:gd name="f416" fmla="*/ f335 1 f190"/>
                <a:gd name="f417" fmla="*/ f336 1 f191"/>
                <a:gd name="f418" fmla="*/ f337 1 f190"/>
                <a:gd name="f419" fmla="*/ f338 1 f191"/>
                <a:gd name="f420" fmla="*/ f339 1 f190"/>
                <a:gd name="f421" fmla="*/ f340 1 f191"/>
                <a:gd name="f422" fmla="*/ f341 1 f190"/>
                <a:gd name="f423" fmla="*/ f342 1 f191"/>
                <a:gd name="f424" fmla="*/ f343 1 f190"/>
                <a:gd name="f425" fmla="*/ f344 1 f191"/>
                <a:gd name="f426" fmla="*/ f345 1 f190"/>
                <a:gd name="f427" fmla="*/ f346 1 f191"/>
                <a:gd name="f428" fmla="*/ f347 f181 1"/>
                <a:gd name="f429" fmla="*/ f348 f181 1"/>
                <a:gd name="f430" fmla="*/ f350 f182 1"/>
                <a:gd name="f431" fmla="*/ f349 f182 1"/>
                <a:gd name="f432" fmla="*/ f351 f181 1"/>
                <a:gd name="f433" fmla="*/ f352 f182 1"/>
                <a:gd name="f434" fmla="*/ f353 f181 1"/>
                <a:gd name="f435" fmla="*/ f354 f182 1"/>
                <a:gd name="f436" fmla="*/ f355 f181 1"/>
                <a:gd name="f437" fmla="*/ f356 f182 1"/>
                <a:gd name="f438" fmla="*/ f357 f181 1"/>
                <a:gd name="f439" fmla="*/ f358 f182 1"/>
                <a:gd name="f440" fmla="*/ f359 f181 1"/>
                <a:gd name="f441" fmla="*/ f360 f182 1"/>
                <a:gd name="f442" fmla="*/ f361 f181 1"/>
                <a:gd name="f443" fmla="*/ f362 f182 1"/>
                <a:gd name="f444" fmla="*/ f363 f181 1"/>
                <a:gd name="f445" fmla="*/ f364 f182 1"/>
                <a:gd name="f446" fmla="*/ f365 f181 1"/>
                <a:gd name="f447" fmla="*/ f366 f182 1"/>
                <a:gd name="f448" fmla="*/ f367 f182 1"/>
                <a:gd name="f449" fmla="*/ f368 f181 1"/>
                <a:gd name="f450" fmla="*/ f369 f182 1"/>
                <a:gd name="f451" fmla="*/ f370 f182 1"/>
                <a:gd name="f452" fmla="*/ f371 f181 1"/>
                <a:gd name="f453" fmla="*/ f372 f182 1"/>
                <a:gd name="f454" fmla="*/ f373 f181 1"/>
                <a:gd name="f455" fmla="*/ f374 f182 1"/>
                <a:gd name="f456" fmla="*/ f375 f181 1"/>
                <a:gd name="f457" fmla="*/ f376 f182 1"/>
                <a:gd name="f458" fmla="*/ f377 f181 1"/>
                <a:gd name="f459" fmla="*/ f378 f182 1"/>
                <a:gd name="f460" fmla="*/ f379 f181 1"/>
                <a:gd name="f461" fmla="*/ f380 f182 1"/>
                <a:gd name="f462" fmla="*/ f381 f181 1"/>
                <a:gd name="f463" fmla="*/ f382 f182 1"/>
                <a:gd name="f464" fmla="*/ f383 f181 1"/>
                <a:gd name="f465" fmla="*/ f384 f182 1"/>
                <a:gd name="f466" fmla="*/ f385 f181 1"/>
                <a:gd name="f467" fmla="*/ f386 f182 1"/>
                <a:gd name="f468" fmla="*/ f387 f181 1"/>
                <a:gd name="f469" fmla="*/ f388 f181 1"/>
                <a:gd name="f470" fmla="*/ f389 f181 1"/>
                <a:gd name="f471" fmla="*/ f390 f182 1"/>
                <a:gd name="f472" fmla="*/ f391 f181 1"/>
                <a:gd name="f473" fmla="*/ f392 f182 1"/>
                <a:gd name="f474" fmla="*/ f393 f181 1"/>
                <a:gd name="f475" fmla="*/ f394 f181 1"/>
                <a:gd name="f476" fmla="*/ f395 f181 1"/>
                <a:gd name="f477" fmla="*/ f396 f181 1"/>
                <a:gd name="f478" fmla="*/ f397 f182 1"/>
                <a:gd name="f479" fmla="*/ f398 f181 1"/>
                <a:gd name="f480" fmla="*/ f399 f182 1"/>
                <a:gd name="f481" fmla="*/ f400 f181 1"/>
                <a:gd name="f482" fmla="*/ f401 f182 1"/>
                <a:gd name="f483" fmla="*/ f402 f181 1"/>
                <a:gd name="f484" fmla="*/ f403 f182 1"/>
                <a:gd name="f485" fmla="*/ f404 f181 1"/>
                <a:gd name="f486" fmla="*/ f405 f182 1"/>
                <a:gd name="f487" fmla="*/ f406 f181 1"/>
                <a:gd name="f488" fmla="*/ f407 f182 1"/>
                <a:gd name="f489" fmla="*/ f408 f181 1"/>
                <a:gd name="f490" fmla="*/ f409 f182 1"/>
                <a:gd name="f491" fmla="*/ f410 f181 1"/>
                <a:gd name="f492" fmla="*/ f411 f181 1"/>
                <a:gd name="f493" fmla="*/ f412 f182 1"/>
                <a:gd name="f494" fmla="*/ f413 f182 1"/>
                <a:gd name="f495" fmla="*/ f414 f181 1"/>
                <a:gd name="f496" fmla="*/ f415 f182 1"/>
                <a:gd name="f497" fmla="*/ f416 f181 1"/>
                <a:gd name="f498" fmla="*/ f417 f182 1"/>
                <a:gd name="f499" fmla="*/ f418 f181 1"/>
                <a:gd name="f500" fmla="*/ f419 f182 1"/>
                <a:gd name="f501" fmla="*/ f420 f181 1"/>
                <a:gd name="f502" fmla="*/ f421 f182 1"/>
                <a:gd name="f503" fmla="*/ f422 f181 1"/>
                <a:gd name="f504" fmla="*/ f423 f182 1"/>
                <a:gd name="f505" fmla="*/ f424 f181 1"/>
                <a:gd name="f506" fmla="*/ f425 f182 1"/>
                <a:gd name="f507" fmla="*/ f426 f181 1"/>
                <a:gd name="f508" fmla="*/ f427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2" y="f433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32" y="f448"/>
                </a:cxn>
                <a:cxn ang="f269">
                  <a:pos x="f449" y="f450"/>
                </a:cxn>
                <a:cxn ang="f269">
                  <a:pos x="f438" y="f451"/>
                </a:cxn>
                <a:cxn ang="f269">
                  <a:pos x="f452" y="f453"/>
                </a:cxn>
                <a:cxn ang="f269">
                  <a:pos x="f454" y="f455"/>
                </a:cxn>
                <a:cxn ang="f269">
                  <a:pos x="f456" y="f457"/>
                </a:cxn>
                <a:cxn ang="f269">
                  <a:pos x="f458" y="f459"/>
                </a:cxn>
                <a:cxn ang="f269">
                  <a:pos x="f460" y="f461"/>
                </a:cxn>
                <a:cxn ang="f269">
                  <a:pos x="f462" y="f463"/>
                </a:cxn>
                <a:cxn ang="f269">
                  <a:pos x="f464" y="f465"/>
                </a:cxn>
                <a:cxn ang="f269">
                  <a:pos x="f466" y="f467"/>
                </a:cxn>
                <a:cxn ang="f269">
                  <a:pos x="f468" y="f457"/>
                </a:cxn>
                <a:cxn ang="f269">
                  <a:pos x="f469" y="f448"/>
                </a:cxn>
                <a:cxn ang="f269">
                  <a:pos x="f470" y="f471"/>
                </a:cxn>
                <a:cxn ang="f269">
                  <a:pos x="f472" y="f473"/>
                </a:cxn>
                <a:cxn ang="f269">
                  <a:pos x="f474" y="f450"/>
                </a:cxn>
                <a:cxn ang="f269">
                  <a:pos x="f475" y="f445"/>
                </a:cxn>
                <a:cxn ang="f269">
                  <a:pos x="f476" y="f461"/>
                </a:cxn>
                <a:cxn ang="f269">
                  <a:pos x="f477" y="f478"/>
                </a:cxn>
                <a:cxn ang="f269">
                  <a:pos x="f479" y="f480"/>
                </a:cxn>
                <a:cxn ang="f269">
                  <a:pos x="f481" y="f482"/>
                </a:cxn>
                <a:cxn ang="f269">
                  <a:pos x="f483" y="f484"/>
                </a:cxn>
                <a:cxn ang="f269">
                  <a:pos x="f485" y="f486"/>
                </a:cxn>
                <a:cxn ang="f269">
                  <a:pos x="f487" y="f488"/>
                </a:cxn>
                <a:cxn ang="f269">
                  <a:pos x="f489" y="f490"/>
                </a:cxn>
                <a:cxn ang="f269">
                  <a:pos x="f491" y="f441"/>
                </a:cxn>
                <a:cxn ang="f269">
                  <a:pos x="f492" y="f493"/>
                </a:cxn>
                <a:cxn ang="f269">
                  <a:pos x="f470" y="f494"/>
                </a:cxn>
                <a:cxn ang="f269">
                  <a:pos x="f495" y="f496"/>
                </a:cxn>
                <a:cxn ang="f269">
                  <a:pos x="f497" y="f498"/>
                </a:cxn>
                <a:cxn ang="f269">
                  <a:pos x="f499" y="f500"/>
                </a:cxn>
                <a:cxn ang="f269">
                  <a:pos x="f501" y="f502"/>
                </a:cxn>
                <a:cxn ang="f269">
                  <a:pos x="f503" y="f504"/>
                </a:cxn>
                <a:cxn ang="f269">
                  <a:pos x="f505" y="f506"/>
                </a:cxn>
                <a:cxn ang="f269">
                  <a:pos x="f507" y="f508"/>
                </a:cxn>
              </a:cxnLst>
              <a:rect l="f428" t="f431" r="f429" b="f430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30"/>
                    <a:pt x="f31" y="f32"/>
                    <a:pt x="f31" y="f33"/>
                  </a:cubicBezTo>
                  <a:cubicBezTo>
                    <a:pt x="f34" y="f35"/>
                    <a:pt x="f36" y="f14"/>
                    <a:pt x="f37" y="f14"/>
                  </a:cubicBezTo>
                  <a:cubicBezTo>
                    <a:pt x="f38" y="f35"/>
                    <a:pt x="f39" y="f35"/>
                    <a:pt x="f18" y="f40"/>
                  </a:cubicBezTo>
                  <a:cubicBezTo>
                    <a:pt x="f26" y="f41"/>
                    <a:pt x="f40" y="f11"/>
                    <a:pt x="f11" y="f42"/>
                  </a:cubicBezTo>
                  <a:cubicBezTo>
                    <a:pt x="f43" y="f44"/>
                    <a:pt x="f43" y="f44"/>
                    <a:pt x="f43" y="f45"/>
                  </a:cubicBezTo>
                  <a:cubicBezTo>
                    <a:pt x="f46" y="f45"/>
                    <a:pt x="f15" y="f45"/>
                    <a:pt x="f47" y="f45"/>
                  </a:cubicBezTo>
                  <a:cubicBezTo>
                    <a:pt x="f23" y="f42"/>
                    <a:pt x="f48" y="f9"/>
                    <a:pt x="f37" y="f49"/>
                  </a:cubicBezTo>
                  <a:cubicBezTo>
                    <a:pt x="f50" y="f49"/>
                    <a:pt x="f28" y="f51"/>
                    <a:pt x="f52" y="f11"/>
                  </a:cubicBezTo>
                  <a:cubicBezTo>
                    <a:pt x="f29" y="f15"/>
                    <a:pt x="f53" y="f47"/>
                    <a:pt x="f54" y="f46"/>
                  </a:cubicBezTo>
                  <a:cubicBezTo>
                    <a:pt x="f55" y="f11"/>
                    <a:pt x="f6" y="f49"/>
                    <a:pt x="f56" y="f9"/>
                  </a:cubicBezTo>
                  <a:cubicBezTo>
                    <a:pt x="f57" y="f45"/>
                    <a:pt x="f58" y="f59"/>
                    <a:pt x="f29" y="f42"/>
                  </a:cubicBezTo>
                  <a:cubicBezTo>
                    <a:pt x="f52" y="f60"/>
                    <a:pt x="f28" y="f9"/>
                    <a:pt x="f50" y="f9"/>
                  </a:cubicBezTo>
                  <a:cubicBezTo>
                    <a:pt x="f48" y="f42"/>
                    <a:pt x="f21" y="f59"/>
                    <a:pt x="f46" y="f61"/>
                  </a:cubicBezTo>
                  <a:cubicBezTo>
                    <a:pt x="f13" y="f61"/>
                    <a:pt x="f13" y="f62"/>
                    <a:pt x="f11" y="f63"/>
                  </a:cubicBezTo>
                  <a:cubicBezTo>
                    <a:pt x="f13" y="f63"/>
                    <a:pt x="f15" y="f64"/>
                    <a:pt x="f65" y="f66"/>
                  </a:cubicBezTo>
                  <a:cubicBezTo>
                    <a:pt x="f21" y="f67"/>
                    <a:pt x="f68" y="f69"/>
                    <a:pt x="f25" y="f70"/>
                  </a:cubicBezTo>
                  <a:cubicBezTo>
                    <a:pt x="f38" y="f70"/>
                    <a:pt x="f37" y="f71"/>
                    <a:pt x="f72" y="f73"/>
                  </a:cubicBezTo>
                  <a:cubicBezTo>
                    <a:pt x="f29" y="f74"/>
                    <a:pt x="f75" y="f69"/>
                    <a:pt x="f76" y="f70"/>
                  </a:cubicBezTo>
                  <a:cubicBezTo>
                    <a:pt x="f57" y="f77"/>
                    <a:pt x="f78" y="f79"/>
                    <a:pt x="f76" y="f80"/>
                  </a:cubicBezTo>
                  <a:cubicBezTo>
                    <a:pt x="f58" y="f81"/>
                    <a:pt x="f82" y="f81"/>
                    <a:pt x="f50" y="f83"/>
                  </a:cubicBezTo>
                  <a:cubicBezTo>
                    <a:pt x="f37" y="f84"/>
                    <a:pt x="f27" y="f80"/>
                    <a:pt x="f27" y="f85"/>
                  </a:cubicBezTo>
                  <a:cubicBezTo>
                    <a:pt x="f27" y="f86"/>
                    <a:pt x="f22" y="f77"/>
                    <a:pt x="f18" y="f87"/>
                  </a:cubicBezTo>
                  <a:cubicBezTo>
                    <a:pt x="f16" y="f74"/>
                    <a:pt x="f35" y="f88"/>
                    <a:pt x="f15" y="f89"/>
                  </a:cubicBezTo>
                  <a:cubicBezTo>
                    <a:pt x="f46" y="f90"/>
                    <a:pt x="f43" y="f89"/>
                    <a:pt x="f51" y="f89"/>
                  </a:cubicBezTo>
                  <a:cubicBezTo>
                    <a:pt x="f51" y="f67"/>
                    <a:pt x="f11" y="f91"/>
                    <a:pt x="f43" y="f69"/>
                  </a:cubicBezTo>
                  <a:cubicBezTo>
                    <a:pt x="f92" y="f93"/>
                    <a:pt x="f32" y="f94"/>
                    <a:pt x="f95" y="f96"/>
                  </a:cubicBezTo>
                  <a:cubicBezTo>
                    <a:pt x="f97" y="f98"/>
                    <a:pt x="f99" y="f98"/>
                    <a:pt x="f100" y="f98"/>
                  </a:cubicBezTo>
                  <a:cubicBezTo>
                    <a:pt x="f25" y="f98"/>
                    <a:pt x="f101" y="f102"/>
                    <a:pt x="f37" y="f103"/>
                  </a:cubicBezTo>
                  <a:cubicBezTo>
                    <a:pt x="f37" y="f104"/>
                    <a:pt x="f25" y="f105"/>
                    <a:pt x="f18" y="f105"/>
                  </a:cubicBezTo>
                  <a:cubicBezTo>
                    <a:pt x="f97" y="f105"/>
                    <a:pt x="f106" y="f107"/>
                    <a:pt x="f106" y="f103"/>
                  </a:cubicBezTo>
                  <a:cubicBezTo>
                    <a:pt x="f95" y="f108"/>
                    <a:pt x="f95" y="f109"/>
                    <a:pt x="f106" y="f110"/>
                  </a:cubicBezTo>
                  <a:cubicBezTo>
                    <a:pt x="f23" y="f111"/>
                    <a:pt x="f41" y="f79"/>
                    <a:pt x="f9" y="f91"/>
                  </a:cubicBezTo>
                  <a:cubicBezTo>
                    <a:pt x="f9" y="f112"/>
                    <a:pt x="f9" y="f74"/>
                    <a:pt x="f12" y="f73"/>
                  </a:cubicBezTo>
                  <a:cubicBezTo>
                    <a:pt x="f43" y="f83"/>
                    <a:pt x="f113" y="f114"/>
                    <a:pt x="f92" y="f115"/>
                  </a:cubicBezTo>
                  <a:cubicBezTo>
                    <a:pt x="f116" y="f117"/>
                    <a:pt x="f14" y="f105"/>
                    <a:pt x="f19" y="f118"/>
                  </a:cubicBezTo>
                  <a:cubicBezTo>
                    <a:pt x="f33" y="f118"/>
                    <a:pt x="f32" y="f119"/>
                    <a:pt x="f32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14" y="f124"/>
                    <a:pt x="f17" y="f124"/>
                    <a:pt x="f125" y="f126"/>
                  </a:cubicBezTo>
                  <a:cubicBezTo>
                    <a:pt x="f113" y="f121"/>
                    <a:pt x="f41" y="f120"/>
                    <a:pt x="f125" y="f127"/>
                  </a:cubicBezTo>
                  <a:cubicBezTo>
                    <a:pt x="f125" y="f128"/>
                    <a:pt x="f129" y="f105"/>
                    <a:pt x="f129" y="f130"/>
                  </a:cubicBezTo>
                  <a:cubicBezTo>
                    <a:pt x="f15" y="f96"/>
                    <a:pt x="f49" y="f81"/>
                    <a:pt x="f44" y="f71"/>
                  </a:cubicBezTo>
                  <a:cubicBezTo>
                    <a:pt x="f44" y="f71"/>
                    <a:pt x="f45" y="f71"/>
                    <a:pt x="f45" y="f71"/>
                  </a:cubicBezTo>
                  <a:cubicBezTo>
                    <a:pt x="f59" y="f71"/>
                    <a:pt x="f59" y="f71"/>
                    <a:pt x="f59" y="f71"/>
                  </a:cubicBezTo>
                  <a:cubicBezTo>
                    <a:pt x="f59" y="f131"/>
                    <a:pt x="f59" y="f109"/>
                    <a:pt x="f59" y="f119"/>
                  </a:cubicBezTo>
                  <a:cubicBezTo>
                    <a:pt x="f59" y="f132"/>
                    <a:pt x="f44" y="f121"/>
                    <a:pt x="f60" y="f126"/>
                  </a:cubicBezTo>
                  <a:cubicBezTo>
                    <a:pt x="f49" y="f133"/>
                    <a:pt x="f10" y="f134"/>
                    <a:pt x="f9" y="f135"/>
                  </a:cubicBezTo>
                  <a:cubicBezTo>
                    <a:pt x="f44" y="f5"/>
                    <a:pt x="f63" y="f5"/>
                    <a:pt x="f90" y="f135"/>
                  </a:cubicBezTo>
                  <a:cubicBezTo>
                    <a:pt x="f88" y="f136"/>
                    <a:pt x="f137" y="f124"/>
                    <a:pt x="f138" y="f126"/>
                  </a:cubicBezTo>
                  <a:cubicBezTo>
                    <a:pt x="f66" y="f139"/>
                    <a:pt x="f63" y="f121"/>
                    <a:pt x="f63" y="f132"/>
                  </a:cubicBezTo>
                  <a:cubicBezTo>
                    <a:pt x="f63" y="f140"/>
                    <a:pt x="f63" y="f131"/>
                    <a:pt x="f64" y="f73"/>
                  </a:cubicBezTo>
                  <a:cubicBezTo>
                    <a:pt x="f66" y="f70"/>
                    <a:pt x="f138" y="f87"/>
                    <a:pt x="f138" y="f77"/>
                  </a:cubicBezTo>
                  <a:cubicBezTo>
                    <a:pt x="f91" y="f141"/>
                    <a:pt x="f71" y="f96"/>
                    <a:pt x="f142" y="f107"/>
                  </a:cubicBezTo>
                  <a:cubicBezTo>
                    <a:pt x="f93" y="f105"/>
                    <a:pt x="f93" y="f128"/>
                    <a:pt x="f143" y="f144"/>
                  </a:cubicBezTo>
                  <a:cubicBezTo>
                    <a:pt x="f87" y="f121"/>
                    <a:pt x="f77" y="f133"/>
                    <a:pt x="f79" y="f145"/>
                  </a:cubicBezTo>
                  <a:cubicBezTo>
                    <a:pt x="f146" y="f134"/>
                    <a:pt x="f111" y="f147"/>
                    <a:pt x="f148" y="f123"/>
                  </a:cubicBezTo>
                  <a:cubicBezTo>
                    <a:pt x="f149" y="f150"/>
                    <a:pt x="f151" y="f127"/>
                    <a:pt x="f141" y="f128"/>
                  </a:cubicBezTo>
                  <a:cubicBezTo>
                    <a:pt x="f84" y="f118"/>
                    <a:pt x="f85" y="f130"/>
                    <a:pt x="f152" y="f104"/>
                  </a:cubicBezTo>
                  <a:cubicBezTo>
                    <a:pt x="f86" y="f114"/>
                    <a:pt x="f73" y="f81"/>
                    <a:pt x="f88" y="f87"/>
                  </a:cubicBezTo>
                  <a:cubicBezTo>
                    <a:pt x="f137" y="f71"/>
                    <a:pt x="f137" y="f74"/>
                    <a:pt x="f137" y="f69"/>
                  </a:cubicBezTo>
                  <a:cubicBezTo>
                    <a:pt x="f74" y="f71"/>
                    <a:pt x="f87" y="f143"/>
                    <a:pt x="f142" y="f85"/>
                  </a:cubicBezTo>
                  <a:cubicBezTo>
                    <a:pt x="f84" y="f131"/>
                    <a:pt x="f94" y="f153"/>
                    <a:pt x="f153" y="f98"/>
                  </a:cubicBezTo>
                  <a:cubicBezTo>
                    <a:pt x="f154" y="f110"/>
                    <a:pt x="f154" y="f140"/>
                    <a:pt x="f154" y="f103"/>
                  </a:cubicBezTo>
                  <a:cubicBezTo>
                    <a:pt x="f149" y="f115"/>
                    <a:pt x="f155" y="f105"/>
                    <a:pt x="f109" y="f105"/>
                  </a:cubicBezTo>
                  <a:cubicBezTo>
                    <a:pt x="f156" y="f118"/>
                    <a:pt x="f117" y="f130"/>
                    <a:pt x="f117" y="f156"/>
                  </a:cubicBezTo>
                  <a:cubicBezTo>
                    <a:pt x="f117" y="f140"/>
                    <a:pt x="f115" y="f102"/>
                    <a:pt x="f108" y="f102"/>
                  </a:cubicBezTo>
                  <a:cubicBezTo>
                    <a:pt x="f102" y="f110"/>
                    <a:pt x="f155" y="f98"/>
                    <a:pt x="f154" y="f114"/>
                  </a:cubicBezTo>
                  <a:cubicBezTo>
                    <a:pt x="f131" y="f131"/>
                    <a:pt x="f93" y="f142"/>
                    <a:pt x="f74" y="f69"/>
                  </a:cubicBezTo>
                  <a:cubicBezTo>
                    <a:pt x="f112" y="f88"/>
                    <a:pt x="f112" y="f67"/>
                    <a:pt x="f112" y="f89"/>
                  </a:cubicBezTo>
                  <a:cubicBezTo>
                    <a:pt x="f74" y="f89"/>
                    <a:pt x="f71" y="f90"/>
                    <a:pt x="f87" y="f89"/>
                  </a:cubicBezTo>
                  <a:cubicBezTo>
                    <a:pt x="f146" y="f88"/>
                    <a:pt x="f157" y="f74"/>
                    <a:pt x="f156" y="f70"/>
                  </a:cubicBezTo>
                  <a:cubicBezTo>
                    <a:pt x="f115" y="f87"/>
                    <a:pt x="f117" y="f77"/>
                    <a:pt x="f105" y="f142"/>
                  </a:cubicBezTo>
                  <a:cubicBezTo>
                    <a:pt x="f128" y="f80"/>
                    <a:pt x="f121" y="f83"/>
                    <a:pt x="f123" y="f85"/>
                  </a:cubicBezTo>
                  <a:cubicBezTo>
                    <a:pt x="f147" y="f79"/>
                    <a:pt x="f147" y="f86"/>
                    <a:pt x="f145" y="f71"/>
                  </a:cubicBezTo>
                  <a:cubicBezTo>
                    <a:pt x="f123" y="f69"/>
                    <a:pt x="f132" y="f91"/>
                    <a:pt x="f127" y="f112"/>
                  </a:cubicBezTo>
                  <a:cubicBezTo>
                    <a:pt x="f118" y="f74"/>
                    <a:pt x="f130" y="f71"/>
                    <a:pt x="f107" y="f73"/>
                  </a:cubicBezTo>
                  <a:cubicBezTo>
                    <a:pt x="f114" y="f69"/>
                    <a:pt x="f146" y="f67"/>
                    <a:pt x="f73" y="f66"/>
                  </a:cubicBezTo>
                  <a:cubicBezTo>
                    <a:pt x="f73" y="f64"/>
                    <a:pt x="f71" y="f64"/>
                    <a:pt x="f71" y="f63"/>
                  </a:cubicBezTo>
                  <a:cubicBezTo>
                    <a:pt x="f71" y="f63"/>
                    <a:pt x="f70" y="f62"/>
                    <a:pt x="f70" y="f62"/>
                  </a:cubicBezTo>
                  <a:cubicBezTo>
                    <a:pt x="f131" y="f61"/>
                    <a:pt x="f110" y="f59"/>
                    <a:pt x="f127" y="f59"/>
                  </a:cubicBezTo>
                  <a:cubicBezTo>
                    <a:pt x="f120" y="f45"/>
                    <a:pt x="f121" y="f158"/>
                    <a:pt x="f122" y="f61"/>
                  </a:cubicBezTo>
                  <a:cubicBezTo>
                    <a:pt x="f147" y="f64"/>
                    <a:pt x="f159" y="f63"/>
                    <a:pt x="f160" y="f59"/>
                  </a:cubicBezTo>
                  <a:cubicBezTo>
                    <a:pt x="f5" y="f42"/>
                    <a:pt x="f5" y="f8"/>
                    <a:pt x="f135" y="f10"/>
                  </a:cubicBezTo>
                  <a:cubicBezTo>
                    <a:pt x="f134" y="f43"/>
                    <a:pt x="f133" y="f11"/>
                    <a:pt x="f139" y="f8"/>
                  </a:cubicBezTo>
                  <a:cubicBezTo>
                    <a:pt x="f121" y="f9"/>
                    <a:pt x="f150" y="f60"/>
                    <a:pt x="f120" y="f60"/>
                  </a:cubicBezTo>
                  <a:cubicBezTo>
                    <a:pt x="f140" y="f44"/>
                    <a:pt x="f161" y="f45"/>
                    <a:pt x="f70" y="f158"/>
                  </a:cubicBezTo>
                  <a:cubicBezTo>
                    <a:pt x="f71" y="f158"/>
                    <a:pt x="f74" y="f59"/>
                    <a:pt x="f69" y="f59"/>
                  </a:cubicBezTo>
                  <a:cubicBezTo>
                    <a:pt x="f69" y="f45"/>
                    <a:pt x="f91" y="f44"/>
                    <a:pt x="f91" y="f42"/>
                  </a:cubicBezTo>
                  <a:cubicBezTo>
                    <a:pt x="f112" y="f60"/>
                    <a:pt x="f73" y="f60"/>
                    <a:pt x="f71" y="f12"/>
                  </a:cubicBezTo>
                  <a:cubicBezTo>
                    <a:pt x="f146" y="f65"/>
                    <a:pt x="f114" y="f40"/>
                    <a:pt x="f115" y="f32"/>
                  </a:cubicBezTo>
                  <a:cubicBezTo>
                    <a:pt x="f130" y="f162"/>
                    <a:pt x="f118" y="f163"/>
                    <a:pt x="f144" y="f163"/>
                  </a:cubicBezTo>
                  <a:cubicBezTo>
                    <a:pt x="f132" y="f163"/>
                    <a:pt x="f126" y="f162"/>
                    <a:pt x="f123" y="f30"/>
                  </a:cubicBezTo>
                  <a:cubicBezTo>
                    <a:pt x="f124" y="f26"/>
                    <a:pt x="f124" y="f164"/>
                    <a:pt x="f124" y="f106"/>
                  </a:cubicBezTo>
                  <a:cubicBezTo>
                    <a:pt x="f123" y="f165"/>
                    <a:pt x="f121" y="f99"/>
                    <a:pt x="f119" y="f165"/>
                  </a:cubicBezTo>
                  <a:cubicBezTo>
                    <a:pt x="f128" y="f97"/>
                    <a:pt x="f107" y="f95"/>
                    <a:pt x="f107" y="f166"/>
                  </a:cubicBezTo>
                  <a:cubicBezTo>
                    <a:pt x="f115" y="f16"/>
                    <a:pt x="f167" y="f30"/>
                    <a:pt x="f103" y="f163"/>
                  </a:cubicBezTo>
                  <a:cubicBezTo>
                    <a:pt x="f153" y="f14"/>
                    <a:pt x="f80" y="f113"/>
                    <a:pt x="f112" y="f49"/>
                  </a:cubicBezTo>
                  <a:cubicBezTo>
                    <a:pt x="f91" y="f8"/>
                    <a:pt x="f137" y="f12"/>
                    <a:pt x="f89" y="f9"/>
                  </a:cubicBezTo>
                  <a:cubicBezTo>
                    <a:pt x="f89" y="f9"/>
                    <a:pt x="f89" y="f12"/>
                    <a:pt x="f90" y="f12"/>
                  </a:cubicBezTo>
                  <a:cubicBezTo>
                    <a:pt x="f89" y="f49"/>
                    <a:pt x="f67" y="f51"/>
                    <a:pt x="f137" y="f11"/>
                  </a:cubicBezTo>
                  <a:cubicBezTo>
                    <a:pt x="f71" y="f92"/>
                    <a:pt x="f79" y="f163"/>
                    <a:pt x="f81" y="f97"/>
                  </a:cubicBezTo>
                  <a:cubicBezTo>
                    <a:pt x="f141" y="f99"/>
                    <a:pt x="f94" y="f168"/>
                    <a:pt x="f111" y="f100"/>
                  </a:cubicBezTo>
                  <a:cubicBezTo>
                    <a:pt x="f154" y="f18"/>
                    <a:pt x="f155" y="f20"/>
                    <a:pt x="f96" y="f38"/>
                  </a:cubicBezTo>
                  <a:cubicBezTo>
                    <a:pt x="f98" y="f50"/>
                    <a:pt x="f155" y="f52"/>
                    <a:pt x="f153" y="f52"/>
                  </a:cubicBezTo>
                  <a:cubicBezTo>
                    <a:pt x="f169" y="f52"/>
                    <a:pt x="f141" y="f28"/>
                    <a:pt x="f84" y="f50"/>
                  </a:cubicBezTo>
                  <a:cubicBezTo>
                    <a:pt x="f80" y="f50"/>
                    <a:pt x="f80" y="f38"/>
                    <a:pt x="f84" y="f25"/>
                  </a:cubicBezTo>
                  <a:cubicBezTo>
                    <a:pt x="f146" y="f20"/>
                    <a:pt x="f83" y="f100"/>
                    <a:pt x="f80" y="f165"/>
                  </a:cubicBezTo>
                  <a:cubicBezTo>
                    <a:pt x="f86" y="f30"/>
                    <a:pt x="f112" y="f14"/>
                    <a:pt x="f90" y="f15"/>
                  </a:cubicBezTo>
                  <a:cubicBezTo>
                    <a:pt x="f138" y="f46"/>
                    <a:pt x="f66" y="f43"/>
                    <a:pt x="f64" y="f51"/>
                  </a:cubicBezTo>
                  <a:cubicBezTo>
                    <a:pt x="f61" y="f17"/>
                    <a:pt x="f59" y="f23"/>
                    <a:pt x="f42" y="f164"/>
                  </a:cubicBezTo>
                  <a:cubicBezTo>
                    <a:pt x="f8" y="f39"/>
                    <a:pt x="f43" y="f29"/>
                    <a:pt x="f65" y="f6"/>
                  </a:cubicBezTo>
                  <a:cubicBezTo>
                    <a:pt x="f47" y="f170"/>
                    <a:pt x="f113" y="f2"/>
                    <a:pt x="f41" y="f171"/>
                  </a:cubicBezTo>
                  <a:cubicBezTo>
                    <a:pt x="f125" y="f7"/>
                    <a:pt x="f17" y="f7"/>
                    <a:pt x="f172" y="f7"/>
                  </a:cubicBezTo>
                  <a:cubicBezTo>
                    <a:pt x="f172" y="f7"/>
                    <a:pt x="f92" y="f173"/>
                    <a:pt x="f92" y="f2"/>
                  </a:cubicBezTo>
                  <a:cubicBezTo>
                    <a:pt x="f172" y="f174"/>
                    <a:pt x="f17" y="f55"/>
                    <a:pt x="f129" y="f175"/>
                  </a:cubicBezTo>
                  <a:cubicBezTo>
                    <a:pt x="f15" y="f25"/>
                    <a:pt x="f49" y="f163"/>
                    <a:pt x="f44" y="f46"/>
                  </a:cubicBezTo>
                  <a:cubicBezTo>
                    <a:pt x="f44" y="f43"/>
                    <a:pt x="f44" y="f11"/>
                    <a:pt x="f44" y="f49"/>
                  </a:cubicBezTo>
                  <a:cubicBezTo>
                    <a:pt x="f12" y="f13"/>
                    <a:pt x="f10" y="f47"/>
                    <a:pt x="f43" y="f129"/>
                  </a:cubicBezTo>
                  <a:cubicBezTo>
                    <a:pt x="f47" y="f19"/>
                    <a:pt x="f172" y="f162"/>
                    <a:pt x="f35" y="f106"/>
                  </a:cubicBezTo>
                  <a:cubicBezTo>
                    <a:pt x="f21" y="f97"/>
                    <a:pt x="f176" y="f100"/>
                    <a:pt x="f19" y="f22"/>
                  </a:cubicBezTo>
                  <a:cubicBezTo>
                    <a:pt x="f19" y="f22"/>
                    <a:pt x="f33" y="f101"/>
                    <a:pt x="f176" y="f37"/>
                  </a:cubicBezTo>
                  <a:cubicBezTo>
                    <a:pt x="f30" y="f72"/>
                    <a:pt x="f68" y="f37"/>
                    <a:pt x="f166" y="f177"/>
                  </a:cubicBezTo>
                  <a:cubicBezTo>
                    <a:pt x="f106" y="f39"/>
                    <a:pt x="f68" y="f178"/>
                    <a:pt x="f179" y="f100"/>
                  </a:cubicBezTo>
                  <a:cubicBezTo>
                    <a:pt x="f30" y="f99"/>
                    <a:pt x="f32" y="f97"/>
                    <a:pt x="f176" y="f95"/>
                  </a:cubicBezTo>
                  <a:cubicBezTo>
                    <a:pt x="f40" y="f32"/>
                    <a:pt x="f47" y="f172"/>
                    <a:pt x="f10" y="f51"/>
                  </a:cubicBezTo>
                  <a:cubicBezTo>
                    <a:pt x="f49" y="f10"/>
                    <a:pt x="f8" y="f8"/>
                    <a:pt x="f12" y="f12"/>
                  </a:cubicBezTo>
                  <a:cubicBezTo>
                    <a:pt x="f8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0" name="Freeform 15">
              <a:extLst>
                <a:ext uri="{FF2B5EF4-FFF2-40B4-BE49-F238E27FC236}">
                  <a16:creationId xmlns:a16="http://schemas.microsoft.com/office/drawing/2014/main" id="{9CD000DC-C565-EF55-8DB5-2338CD5CFD2D}"/>
                </a:ext>
              </a:extLst>
            </p:cNvPr>
            <p:cNvSpPr/>
            <p:nvPr/>
          </p:nvSpPr>
          <p:spPr>
            <a:xfrm>
              <a:off x="8727353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1"/>
                <a:gd name="f151" fmla="val 48"/>
                <a:gd name="f152" fmla="val 19"/>
                <a:gd name="f153" fmla="val 64"/>
                <a:gd name="f154" fmla="val 67"/>
                <a:gd name="f155" fmla="val 55"/>
                <a:gd name="f156" fmla="val 49"/>
                <a:gd name="f157" fmla="val 47"/>
                <a:gd name="f158" fmla="val 34"/>
                <a:gd name="f159" fmla="val 44"/>
                <a:gd name="f160" fmla="val 59"/>
                <a:gd name="f161" fmla="val 90"/>
                <a:gd name="f162" fmla="val 5"/>
                <a:gd name="f163" fmla="val 2"/>
                <a:gd name="f164" fmla="val 1"/>
                <a:gd name="f165" fmla="val 129"/>
                <a:gd name="f166" fmla="val 128"/>
                <a:gd name="f167" fmla="val 135"/>
                <a:gd name="f168" fmla="val 142"/>
                <a:gd name="f169" fmla="val 143"/>
                <a:gd name="f170" fmla="val 137"/>
                <a:gd name="f171" fmla="val 33"/>
                <a:gd name="f172" fmla="val 145"/>
                <a:gd name="f173" fmla="val 53"/>
                <a:gd name="f174" fmla="val 179"/>
                <a:gd name="f175" fmla="val 182"/>
                <a:gd name="f176" fmla="val 114"/>
                <a:gd name="f177" fmla="val 181"/>
                <a:gd name="f178" fmla="val 178"/>
                <a:gd name="f179" fmla="val 174"/>
                <a:gd name="f180" fmla="val 125"/>
                <a:gd name="f181" fmla="+- 0 0 -90"/>
                <a:gd name="f182" fmla="*/ f3 1 177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77 f188 1"/>
                <a:gd name="f212" fmla="*/ 36 f188 1"/>
                <a:gd name="f213" fmla="*/ 138 f189 1"/>
                <a:gd name="f214" fmla="*/ 40 f188 1"/>
                <a:gd name="f215" fmla="*/ 115 f189 1"/>
                <a:gd name="f216" fmla="*/ 31 f188 1"/>
                <a:gd name="f217" fmla="*/ 122 f189 1"/>
                <a:gd name="f218" fmla="*/ 14 f188 1"/>
                <a:gd name="f219" fmla="*/ 112 f189 1"/>
                <a:gd name="f220" fmla="*/ 29 f188 1"/>
                <a:gd name="f221" fmla="*/ 91 f189 1"/>
                <a:gd name="f222" fmla="*/ 73 f188 1"/>
                <a:gd name="f223" fmla="*/ 96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79 f189 1"/>
                <a:gd name="f231" fmla="*/ 49 f189 1"/>
                <a:gd name="f232" fmla="*/ 42 f188 1"/>
                <a:gd name="f233" fmla="*/ 28 f189 1"/>
                <a:gd name="f234" fmla="*/ 34 f188 1"/>
                <a:gd name="f235" fmla="*/ 75 f189 1"/>
                <a:gd name="f236" fmla="*/ 34 f189 1"/>
                <a:gd name="f237" fmla="*/ 12 f189 1"/>
                <a:gd name="f238" fmla="*/ 74 f189 1"/>
                <a:gd name="f239" fmla="*/ 85 f188 1"/>
                <a:gd name="f240" fmla="*/ 24 f189 1"/>
                <a:gd name="f241" fmla="*/ 91 f188 1"/>
                <a:gd name="f242" fmla="*/ 4 f189 1"/>
                <a:gd name="f243" fmla="*/ 100 f188 1"/>
                <a:gd name="f244" fmla="*/ 72 f189 1"/>
                <a:gd name="f245" fmla="*/ 90 f188 1"/>
                <a:gd name="f246" fmla="*/ 73 f189 1"/>
                <a:gd name="f247" fmla="*/ 97 f188 1"/>
                <a:gd name="f248" fmla="*/ 14 f189 1"/>
                <a:gd name="f249" fmla="*/ 130 f188 1"/>
                <a:gd name="f250" fmla="*/ 30 f189 1"/>
                <a:gd name="f251" fmla="*/ 137 f188 1"/>
                <a:gd name="f252" fmla="*/ 82 f189 1"/>
                <a:gd name="f253" fmla="*/ 58 f189 1"/>
                <a:gd name="f254" fmla="*/ 141 f188 1"/>
                <a:gd name="f255" fmla="*/ 161 f188 1"/>
                <a:gd name="f256" fmla="*/ 62 f189 1"/>
                <a:gd name="f257" fmla="*/ 142 f188 1"/>
                <a:gd name="f258" fmla="*/ 94 f189 1"/>
                <a:gd name="f259" fmla="*/ 135 f188 1"/>
                <a:gd name="f260" fmla="*/ 114 f189 1"/>
                <a:gd name="f261" fmla="*/ 183 f188 1"/>
                <a:gd name="f262" fmla="*/ 93 f189 1"/>
                <a:gd name="f263" fmla="*/ 105 f188 1"/>
                <a:gd name="f264" fmla="*/ 119 f189 1"/>
                <a:gd name="f265" fmla="*/ 138 f188 1"/>
                <a:gd name="f266" fmla="*/ 137 f189 1"/>
                <a:gd name="f267" fmla="*/ 152 f188 1"/>
                <a:gd name="f268" fmla="*/ 100 f189 1"/>
                <a:gd name="f269" fmla="*/ 101 f188 1"/>
                <a:gd name="f270" fmla="+- f190 0 f1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83"/>
                <a:gd name="f307" fmla="*/ f229 1 177"/>
                <a:gd name="f308" fmla="*/ f230 1 177"/>
                <a:gd name="f309" fmla="*/ f231 1 177"/>
                <a:gd name="f310" fmla="*/ f232 1 183"/>
                <a:gd name="f311" fmla="*/ f233 1 177"/>
                <a:gd name="f312" fmla="*/ f234 1 183"/>
                <a:gd name="f313" fmla="*/ f235 1 177"/>
                <a:gd name="f314" fmla="*/ f236 1 177"/>
                <a:gd name="f315" fmla="*/ f237 1 177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83"/>
                <a:gd name="f330" fmla="*/ f252 1 177"/>
                <a:gd name="f331" fmla="*/ f253 1 177"/>
                <a:gd name="f332" fmla="*/ f254 1 183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f268 1 177"/>
                <a:gd name="f347" fmla="*/ f269 1 183"/>
                <a:gd name="f348" fmla="*/ 0 1 f191"/>
                <a:gd name="f349" fmla="*/ f185 1 f191"/>
                <a:gd name="f350" fmla="*/ 0 1 f192"/>
                <a:gd name="f351" fmla="*/ f186 1 f192"/>
                <a:gd name="f352" fmla="*/ f271 1 f191"/>
                <a:gd name="f353" fmla="*/ f272 1 f192"/>
                <a:gd name="f354" fmla="*/ f273 1 f191"/>
                <a:gd name="f355" fmla="*/ f274 1 f192"/>
                <a:gd name="f356" fmla="*/ f275 1 f191"/>
                <a:gd name="f357" fmla="*/ f276 1 f192"/>
                <a:gd name="f358" fmla="*/ f277 1 f191"/>
                <a:gd name="f359" fmla="*/ f278 1 f192"/>
                <a:gd name="f360" fmla="*/ f279 1 f191"/>
                <a:gd name="f361" fmla="*/ f280 1 f192"/>
                <a:gd name="f362" fmla="*/ f281 1 f191"/>
                <a:gd name="f363" fmla="*/ f282 1 f192"/>
                <a:gd name="f364" fmla="*/ f283 1 f191"/>
                <a:gd name="f365" fmla="*/ f284 1 f192"/>
                <a:gd name="f366" fmla="*/ f285 1 f191"/>
                <a:gd name="f367" fmla="*/ f286 1 f192"/>
                <a:gd name="f368" fmla="*/ f287 1 f191"/>
                <a:gd name="f369" fmla="*/ f288 1 f192"/>
                <a:gd name="f370" fmla="*/ f289 1 f192"/>
                <a:gd name="f371" fmla="*/ f290 1 f192"/>
                <a:gd name="f372" fmla="*/ f291 1 f191"/>
                <a:gd name="f373" fmla="*/ f292 1 f192"/>
                <a:gd name="f374" fmla="*/ f293 1 f191"/>
                <a:gd name="f375" fmla="*/ f294 1 f192"/>
                <a:gd name="f376" fmla="*/ f295 1 f191"/>
                <a:gd name="f377" fmla="*/ f296 1 f192"/>
                <a:gd name="f378" fmla="*/ f297 1 f191"/>
                <a:gd name="f379" fmla="*/ f298 1 f192"/>
                <a:gd name="f380" fmla="*/ f299 1 f191"/>
                <a:gd name="f381" fmla="*/ f300 1 f192"/>
                <a:gd name="f382" fmla="*/ f301 1 f191"/>
                <a:gd name="f383" fmla="*/ f302 1 f192"/>
                <a:gd name="f384" fmla="*/ f303 1 f191"/>
                <a:gd name="f385" fmla="*/ f304 1 f192"/>
                <a:gd name="f386" fmla="*/ f305 1 f191"/>
                <a:gd name="f387" fmla="*/ f306 1 f192"/>
                <a:gd name="f388" fmla="*/ f307 1 f191"/>
                <a:gd name="f389" fmla="*/ f308 1 f191"/>
                <a:gd name="f390" fmla="*/ f309 1 f191"/>
                <a:gd name="f391" fmla="*/ f310 1 f192"/>
                <a:gd name="f392" fmla="*/ f311 1 f191"/>
                <a:gd name="f393" fmla="*/ f312 1 f192"/>
                <a:gd name="f394" fmla="*/ f313 1 f191"/>
                <a:gd name="f395" fmla="*/ f314 1 f191"/>
                <a:gd name="f396" fmla="*/ f315 1 f191"/>
                <a:gd name="f397" fmla="*/ f316 1 f191"/>
                <a:gd name="f398" fmla="*/ f317 1 f192"/>
                <a:gd name="f399" fmla="*/ f318 1 f191"/>
                <a:gd name="f400" fmla="*/ f319 1 f192"/>
                <a:gd name="f401" fmla="*/ f320 1 f191"/>
                <a:gd name="f402" fmla="*/ f321 1 f192"/>
                <a:gd name="f403" fmla="*/ f322 1 f191"/>
                <a:gd name="f404" fmla="*/ f323 1 f192"/>
                <a:gd name="f405" fmla="*/ f324 1 f191"/>
                <a:gd name="f406" fmla="*/ f325 1 f192"/>
                <a:gd name="f407" fmla="*/ f326 1 f191"/>
                <a:gd name="f408" fmla="*/ f327 1 f192"/>
                <a:gd name="f409" fmla="*/ f328 1 f191"/>
                <a:gd name="f410" fmla="*/ f329 1 f192"/>
                <a:gd name="f411" fmla="*/ f330 1 f191"/>
                <a:gd name="f412" fmla="*/ f331 1 f191"/>
                <a:gd name="f413" fmla="*/ f332 1 f192"/>
                <a:gd name="f414" fmla="*/ f333 1 f192"/>
                <a:gd name="f415" fmla="*/ f334 1 f191"/>
                <a:gd name="f416" fmla="*/ f335 1 f192"/>
                <a:gd name="f417" fmla="*/ f336 1 f191"/>
                <a:gd name="f418" fmla="*/ f337 1 f192"/>
                <a:gd name="f419" fmla="*/ f338 1 f191"/>
                <a:gd name="f420" fmla="*/ f339 1 f192"/>
                <a:gd name="f421" fmla="*/ f340 1 f191"/>
                <a:gd name="f422" fmla="*/ f341 1 f192"/>
                <a:gd name="f423" fmla="*/ f342 1 f191"/>
                <a:gd name="f424" fmla="*/ f343 1 f192"/>
                <a:gd name="f425" fmla="*/ f344 1 f191"/>
                <a:gd name="f426" fmla="*/ f345 1 f192"/>
                <a:gd name="f427" fmla="*/ f346 1 f191"/>
                <a:gd name="f428" fmla="*/ f347 1 f192"/>
                <a:gd name="f429" fmla="*/ f348 f182 1"/>
                <a:gd name="f430" fmla="*/ f349 f182 1"/>
                <a:gd name="f431" fmla="*/ f351 f183 1"/>
                <a:gd name="f432" fmla="*/ f350 f183 1"/>
                <a:gd name="f433" fmla="*/ f352 f182 1"/>
                <a:gd name="f434" fmla="*/ f353 f183 1"/>
                <a:gd name="f435" fmla="*/ f354 f182 1"/>
                <a:gd name="f436" fmla="*/ f355 f183 1"/>
                <a:gd name="f437" fmla="*/ f356 f182 1"/>
                <a:gd name="f438" fmla="*/ f357 f183 1"/>
                <a:gd name="f439" fmla="*/ f358 f182 1"/>
                <a:gd name="f440" fmla="*/ f359 f183 1"/>
                <a:gd name="f441" fmla="*/ f360 f182 1"/>
                <a:gd name="f442" fmla="*/ f361 f183 1"/>
                <a:gd name="f443" fmla="*/ f362 f182 1"/>
                <a:gd name="f444" fmla="*/ f363 f183 1"/>
                <a:gd name="f445" fmla="*/ f364 f182 1"/>
                <a:gd name="f446" fmla="*/ f365 f183 1"/>
                <a:gd name="f447" fmla="*/ f366 f182 1"/>
                <a:gd name="f448" fmla="*/ f367 f183 1"/>
                <a:gd name="f449" fmla="*/ f368 f182 1"/>
                <a:gd name="f450" fmla="*/ f369 f183 1"/>
                <a:gd name="f451" fmla="*/ f370 f183 1"/>
                <a:gd name="f452" fmla="*/ f371 f183 1"/>
                <a:gd name="f453" fmla="*/ f372 f182 1"/>
                <a:gd name="f454" fmla="*/ f373 f183 1"/>
                <a:gd name="f455" fmla="*/ f374 f182 1"/>
                <a:gd name="f456" fmla="*/ f375 f183 1"/>
                <a:gd name="f457" fmla="*/ f376 f182 1"/>
                <a:gd name="f458" fmla="*/ f377 f183 1"/>
                <a:gd name="f459" fmla="*/ f378 f182 1"/>
                <a:gd name="f460" fmla="*/ f379 f183 1"/>
                <a:gd name="f461" fmla="*/ f380 f182 1"/>
                <a:gd name="f462" fmla="*/ f381 f183 1"/>
                <a:gd name="f463" fmla="*/ f382 f182 1"/>
                <a:gd name="f464" fmla="*/ f383 f183 1"/>
                <a:gd name="f465" fmla="*/ f384 f182 1"/>
                <a:gd name="f466" fmla="*/ f385 f183 1"/>
                <a:gd name="f467" fmla="*/ f386 f182 1"/>
                <a:gd name="f468" fmla="*/ f387 f183 1"/>
                <a:gd name="f469" fmla="*/ f388 f182 1"/>
                <a:gd name="f470" fmla="*/ f389 f182 1"/>
                <a:gd name="f471" fmla="*/ f390 f182 1"/>
                <a:gd name="f472" fmla="*/ f391 f183 1"/>
                <a:gd name="f473" fmla="*/ f392 f182 1"/>
                <a:gd name="f474" fmla="*/ f393 f183 1"/>
                <a:gd name="f475" fmla="*/ f394 f182 1"/>
                <a:gd name="f476" fmla="*/ f395 f182 1"/>
                <a:gd name="f477" fmla="*/ f396 f182 1"/>
                <a:gd name="f478" fmla="*/ f397 f182 1"/>
                <a:gd name="f479" fmla="*/ f398 f183 1"/>
                <a:gd name="f480" fmla="*/ f399 f182 1"/>
                <a:gd name="f481" fmla="*/ f400 f183 1"/>
                <a:gd name="f482" fmla="*/ f401 f182 1"/>
                <a:gd name="f483" fmla="*/ f402 f183 1"/>
                <a:gd name="f484" fmla="*/ f403 f182 1"/>
                <a:gd name="f485" fmla="*/ f404 f183 1"/>
                <a:gd name="f486" fmla="*/ f405 f182 1"/>
                <a:gd name="f487" fmla="*/ f406 f183 1"/>
                <a:gd name="f488" fmla="*/ f407 f182 1"/>
                <a:gd name="f489" fmla="*/ f408 f183 1"/>
                <a:gd name="f490" fmla="*/ f409 f182 1"/>
                <a:gd name="f491" fmla="*/ f410 f183 1"/>
                <a:gd name="f492" fmla="*/ f411 f182 1"/>
                <a:gd name="f493" fmla="*/ f412 f182 1"/>
                <a:gd name="f494" fmla="*/ f413 f183 1"/>
                <a:gd name="f495" fmla="*/ f414 f183 1"/>
                <a:gd name="f496" fmla="*/ f415 f182 1"/>
                <a:gd name="f497" fmla="*/ f416 f183 1"/>
                <a:gd name="f498" fmla="*/ f417 f182 1"/>
                <a:gd name="f499" fmla="*/ f418 f183 1"/>
                <a:gd name="f500" fmla="*/ f419 f182 1"/>
                <a:gd name="f501" fmla="*/ f420 f183 1"/>
                <a:gd name="f502" fmla="*/ f421 f182 1"/>
                <a:gd name="f503" fmla="*/ f422 f183 1"/>
                <a:gd name="f504" fmla="*/ f423 f182 1"/>
                <a:gd name="f505" fmla="*/ f424 f183 1"/>
                <a:gd name="f506" fmla="*/ f425 f182 1"/>
                <a:gd name="f507" fmla="*/ f426 f183 1"/>
                <a:gd name="f508" fmla="*/ f427 f182 1"/>
                <a:gd name="f509" fmla="*/ f428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3" y="f434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37" y="f451"/>
                </a:cxn>
                <a:cxn ang="f270">
                  <a:pos x="f439" y="f452"/>
                </a:cxn>
                <a:cxn ang="f270">
                  <a:pos x="f453" y="f454"/>
                </a:cxn>
                <a:cxn ang="f270">
                  <a:pos x="f455" y="f456"/>
                </a:cxn>
                <a:cxn ang="f270">
                  <a:pos x="f457" y="f458"/>
                </a:cxn>
                <a:cxn ang="f270">
                  <a:pos x="f459" y="f460"/>
                </a:cxn>
                <a:cxn ang="f270">
                  <a:pos x="f461" y="f462"/>
                </a:cxn>
                <a:cxn ang="f270">
                  <a:pos x="f463" y="f464"/>
                </a:cxn>
                <a:cxn ang="f270">
                  <a:pos x="f465" y="f466"/>
                </a:cxn>
                <a:cxn ang="f270">
                  <a:pos x="f467" y="f468"/>
                </a:cxn>
                <a:cxn ang="f270">
                  <a:pos x="f469" y="f458"/>
                </a:cxn>
                <a:cxn ang="f270">
                  <a:pos x="f470" y="f450"/>
                </a:cxn>
                <a:cxn ang="f270">
                  <a:pos x="f471" y="f472"/>
                </a:cxn>
                <a:cxn ang="f270">
                  <a:pos x="f473" y="f474"/>
                </a:cxn>
                <a:cxn ang="f270">
                  <a:pos x="f475" y="f451"/>
                </a:cxn>
                <a:cxn ang="f270">
                  <a:pos x="f476" y="f446"/>
                </a:cxn>
                <a:cxn ang="f270">
                  <a:pos x="f477" y="f462"/>
                </a:cxn>
                <a:cxn ang="f270">
                  <a:pos x="f478" y="f479"/>
                </a:cxn>
                <a:cxn ang="f270">
                  <a:pos x="f480" y="f481"/>
                </a:cxn>
                <a:cxn ang="f270">
                  <a:pos x="f482" y="f483"/>
                </a:cxn>
                <a:cxn ang="f270">
                  <a:pos x="f484" y="f485"/>
                </a:cxn>
                <a:cxn ang="f270">
                  <a:pos x="f486" y="f487"/>
                </a:cxn>
                <a:cxn ang="f270">
                  <a:pos x="f488" y="f489"/>
                </a:cxn>
                <a:cxn ang="f270">
                  <a:pos x="f490" y="f491"/>
                </a:cxn>
                <a:cxn ang="f270">
                  <a:pos x="f492" y="f442"/>
                </a:cxn>
                <a:cxn ang="f270">
                  <a:pos x="f493" y="f494"/>
                </a:cxn>
                <a:cxn ang="f270">
                  <a:pos x="f471" y="f495"/>
                </a:cxn>
                <a:cxn ang="f270">
                  <a:pos x="f496" y="f497"/>
                </a:cxn>
                <a:cxn ang="f270">
                  <a:pos x="f498" y="f499"/>
                </a:cxn>
                <a:cxn ang="f270">
                  <a:pos x="f500" y="f501"/>
                </a:cxn>
                <a:cxn ang="f270">
                  <a:pos x="f502" y="f503"/>
                </a:cxn>
                <a:cxn ang="f270">
                  <a:pos x="f504" y="f505"/>
                </a:cxn>
                <a:cxn ang="f270">
                  <a:pos x="f506" y="f507"/>
                </a:cxn>
                <a:cxn ang="f270">
                  <a:pos x="f508" y="f509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129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0" y="f131"/>
                    <a:pt x="f145" y="f132"/>
                  </a:cubicBezTo>
                  <a:cubicBezTo>
                    <a:pt x="f86" y="f122"/>
                    <a:pt x="f88" y="f134"/>
                    <a:pt x="f153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4" y="f88"/>
                  </a:cubicBezTo>
                  <a:cubicBezTo>
                    <a:pt x="f86" y="f135"/>
                    <a:pt x="f155" y="f156"/>
                    <a:pt x="f156" y="f103"/>
                  </a:cubicBezTo>
                  <a:cubicBezTo>
                    <a:pt x="f157" y="f114"/>
                    <a:pt x="f157" y="f144"/>
                    <a:pt x="f157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8" y="f122"/>
                    <a:pt x="f121" y="f134"/>
                    <a:pt x="f121" y="f158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59" y="f103"/>
                    <a:pt x="f157" y="f118"/>
                  </a:cubicBezTo>
                  <a:cubicBezTo>
                    <a:pt x="f135" y="f135"/>
                    <a:pt x="f98" y="f154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0" y="f93"/>
                    <a:pt x="f157" y="f76"/>
                    <a:pt x="f158" y="f73"/>
                  </a:cubicBezTo>
                  <a:cubicBezTo>
                    <a:pt x="f119" y="f90"/>
                    <a:pt x="f121" y="f79"/>
                    <a:pt x="f109" y="f154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0" y="f70"/>
                    <a:pt x="f75" y="f69"/>
                  </a:cubicBezTo>
                  <a:cubicBezTo>
                    <a:pt x="f75" y="f67"/>
                    <a:pt x="f75" y="f67"/>
                    <a:pt x="f75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1"/>
                    <a:pt x="f126" y="f64"/>
                  </a:cubicBezTo>
                  <a:cubicBezTo>
                    <a:pt x="f148" y="f67"/>
                    <a:pt x="f162" y="f66"/>
                    <a:pt x="f163" y="f61"/>
                  </a:cubicBezTo>
                  <a:cubicBezTo>
                    <a:pt x="f5" y="f46"/>
                    <a:pt x="f164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5" y="f48"/>
                    <a:pt x="f73" y="f161"/>
                  </a:cubicBezTo>
                  <a:cubicBezTo>
                    <a:pt x="f74" y="f161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0" y="f68"/>
                    <a:pt x="f118" y="f43"/>
                    <a:pt x="f119" y="f33"/>
                  </a:cubicBezTo>
                  <a:cubicBezTo>
                    <a:pt x="f134" y="f165"/>
                    <a:pt x="f122" y="f166"/>
                    <a:pt x="f131" y="f166"/>
                  </a:cubicBezTo>
                  <a:cubicBezTo>
                    <a:pt x="f136" y="f166"/>
                    <a:pt x="f143" y="f165"/>
                    <a:pt x="f127" y="f31"/>
                  </a:cubicBezTo>
                  <a:cubicBezTo>
                    <a:pt x="f137" y="f27"/>
                    <a:pt x="f128" y="f167"/>
                    <a:pt x="f128" y="f110"/>
                  </a:cubicBezTo>
                  <a:cubicBezTo>
                    <a:pt x="f127" y="f168"/>
                    <a:pt x="f152" y="f169"/>
                    <a:pt x="f147" y="f168"/>
                  </a:cubicBezTo>
                  <a:cubicBezTo>
                    <a:pt x="f122" y="f102"/>
                    <a:pt x="f111" y="f100"/>
                    <a:pt x="f111" y="f170"/>
                  </a:cubicBezTo>
                  <a:cubicBezTo>
                    <a:pt x="f119" y="f17"/>
                    <a:pt x="f171" y="f31"/>
                    <a:pt x="f107" y="f166"/>
                  </a:cubicBezTo>
                  <a:cubicBezTo>
                    <a:pt x="f156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5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6"/>
                    <a:pt x="f83" y="f102"/>
                  </a:cubicBezTo>
                  <a:cubicBezTo>
                    <a:pt x="f145" y="f169"/>
                    <a:pt x="f99" y="f104"/>
                    <a:pt x="f115" y="f172"/>
                  </a:cubicBezTo>
                  <a:cubicBezTo>
                    <a:pt x="f157" y="f42"/>
                    <a:pt x="f159" y="f21"/>
                    <a:pt x="f101" y="f40"/>
                  </a:cubicBezTo>
                  <a:cubicBezTo>
                    <a:pt x="f101" y="f63"/>
                    <a:pt x="f159" y="f54"/>
                    <a:pt x="f156" y="f54"/>
                  </a:cubicBezTo>
                  <a:cubicBezTo>
                    <a:pt x="f173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0" y="f21"/>
                    <a:pt x="f85" y="f172"/>
                    <a:pt x="f82" y="f168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7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4"/>
                    <a:pt x="f117" y="f2"/>
                    <a:pt x="f129" y="f175"/>
                  </a:cubicBezTo>
                  <a:cubicBezTo>
                    <a:pt x="f129" y="f7"/>
                    <a:pt x="f18" y="f7"/>
                    <a:pt x="f176" y="f7"/>
                  </a:cubicBezTo>
                  <a:cubicBezTo>
                    <a:pt x="f176" y="f7"/>
                    <a:pt x="f97" y="f177"/>
                    <a:pt x="f97" y="f2"/>
                  </a:cubicBezTo>
                  <a:cubicBezTo>
                    <a:pt x="f176" y="f178"/>
                    <a:pt x="f18" y="f57"/>
                    <a:pt x="f133" y="f179"/>
                  </a:cubicBezTo>
                  <a:cubicBezTo>
                    <a:pt x="f16" y="f26"/>
                    <a:pt x="f10" y="f166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6" y="f165"/>
                    <a:pt x="f37" y="f110"/>
                  </a:cubicBezTo>
                  <a:cubicBezTo>
                    <a:pt x="f22" y="f102"/>
                    <a:pt x="f180" y="f172"/>
                    <a:pt x="f20" y="f23"/>
                  </a:cubicBezTo>
                  <a:cubicBezTo>
                    <a:pt x="f20" y="f23"/>
                    <a:pt x="f35" y="f28"/>
                    <a:pt x="f180" y="f39"/>
                  </a:cubicBezTo>
                  <a:cubicBezTo>
                    <a:pt x="f31" y="f52"/>
                    <a:pt x="f71" y="f39"/>
                    <a:pt x="f170" y="f105"/>
                  </a:cubicBezTo>
                  <a:cubicBezTo>
                    <a:pt x="f110" y="f41"/>
                    <a:pt x="f71" y="f19"/>
                    <a:pt x="f91" y="f172"/>
                  </a:cubicBezTo>
                  <a:cubicBezTo>
                    <a:pt x="f31" y="f169"/>
                    <a:pt x="f33" y="f102"/>
                    <a:pt x="f180" y="f100"/>
                  </a:cubicBezTo>
                  <a:cubicBezTo>
                    <a:pt x="f43" y="f33"/>
                    <a:pt x="f50" y="f176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7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45">
            <a:extLst>
              <a:ext uri="{FF2B5EF4-FFF2-40B4-BE49-F238E27FC236}">
                <a16:creationId xmlns:a16="http://schemas.microsoft.com/office/drawing/2014/main" id="{8BA167D4-2715-F757-3141-FCEC1ABD141D}"/>
              </a:ext>
            </a:extLst>
          </p:cNvPr>
          <p:cNvGrpSpPr/>
          <p:nvPr/>
        </p:nvGrpSpPr>
        <p:grpSpPr>
          <a:xfrm>
            <a:off x="3057525" y="-821231"/>
            <a:ext cx="3067043" cy="5964730"/>
            <a:chOff x="3057525" y="-821231"/>
            <a:chExt cx="3067043" cy="5964730"/>
          </a:xfrm>
        </p:grpSpPr>
        <p:sp>
          <p:nvSpPr>
            <p:cNvPr id="3" name="Freeform 7">
              <a:extLst>
                <a:ext uri="{FF2B5EF4-FFF2-40B4-BE49-F238E27FC236}">
                  <a16:creationId xmlns:a16="http://schemas.microsoft.com/office/drawing/2014/main" id="{07973055-0724-BB7F-B5F9-FA271613B9BC}"/>
                </a:ext>
              </a:extLst>
            </p:cNvPr>
            <p:cNvSpPr/>
            <p:nvPr/>
          </p:nvSpPr>
          <p:spPr>
            <a:xfrm>
              <a:off x="4689591" y="-821231"/>
              <a:ext cx="30796" cy="3695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"/>
                <a:gd name="f7" fmla="val 5"/>
                <a:gd name="f8" fmla="val 3"/>
                <a:gd name="f9" fmla="val 2"/>
                <a:gd name="f10" fmla="val 1"/>
                <a:gd name="f11" fmla="+- 0 0 -90"/>
                <a:gd name="f12" fmla="*/ f3 1 4"/>
                <a:gd name="f13" fmla="*/ f4 1 5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8 1 5"/>
                <a:gd name="f22" fmla="*/ f19 1 4"/>
                <a:gd name="f23" fmla="*/ 4 f19 1"/>
                <a:gd name="f24" fmla="*/ 3 f18 1"/>
                <a:gd name="f25" fmla="*/ 2 f19 1"/>
                <a:gd name="f26" fmla="*/ 5 f18 1"/>
                <a:gd name="f27" fmla="*/ 0 f18 1"/>
                <a:gd name="f28" fmla="+- f20 0 f1"/>
                <a:gd name="f29" fmla="*/ f23 1 4"/>
                <a:gd name="f30" fmla="*/ f24 1 5"/>
                <a:gd name="f31" fmla="*/ f25 1 4"/>
                <a:gd name="f32" fmla="*/ f26 1 5"/>
                <a:gd name="f33" fmla="*/ f27 1 5"/>
                <a:gd name="f34" fmla="*/ 0 1 f22"/>
                <a:gd name="f35" fmla="*/ f15 1 f22"/>
                <a:gd name="f36" fmla="*/ 0 1 f21"/>
                <a:gd name="f37" fmla="*/ f16 1 f21"/>
                <a:gd name="f38" fmla="*/ f29 1 f22"/>
                <a:gd name="f39" fmla="*/ f30 1 f21"/>
                <a:gd name="f40" fmla="*/ f31 1 f22"/>
                <a:gd name="f41" fmla="*/ f32 1 f21"/>
                <a:gd name="f42" fmla="*/ f33 1 f21"/>
                <a:gd name="f43" fmla="*/ f34 f12 1"/>
                <a:gd name="f44" fmla="*/ f35 f12 1"/>
                <a:gd name="f45" fmla="*/ f37 f13 1"/>
                <a:gd name="f46" fmla="*/ f36 f13 1"/>
                <a:gd name="f47" fmla="*/ f38 f12 1"/>
                <a:gd name="f48" fmla="*/ f39 f13 1"/>
                <a:gd name="f49" fmla="*/ f40 f12 1"/>
                <a:gd name="f50" fmla="*/ f41 f13 1"/>
                <a:gd name="f51" fmla="*/ f42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7" y="f48"/>
                </a:cxn>
                <a:cxn ang="f28">
                  <a:pos x="f49" y="f50"/>
                </a:cxn>
                <a:cxn ang="f28">
                  <a:pos x="f49" y="f51"/>
                </a:cxn>
                <a:cxn ang="f28">
                  <a:pos x="f47" y="f48"/>
                </a:cxn>
              </a:cxnLst>
              <a:rect l="f43" t="f46" r="f44" b="f45"/>
              <a:pathLst>
                <a:path w="4" h="5">
                  <a:moveTo>
                    <a:pt x="f6" y="f8"/>
                  </a:moveTo>
                  <a:cubicBezTo>
                    <a:pt x="f6" y="f6"/>
                    <a:pt x="f8" y="f7"/>
                    <a:pt x="f9" y="f7"/>
                  </a:cubicBezTo>
                  <a:cubicBezTo>
                    <a:pt x="f5" y="f6"/>
                    <a:pt x="f10" y="f9"/>
                    <a:pt x="f9" y="f5"/>
                  </a:cubicBezTo>
                  <a:cubicBezTo>
                    <a:pt x="f8" y="f10"/>
                    <a:pt x="f8" y="f9"/>
                    <a:pt x="f6" y="f8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" name="Freeform 8">
              <a:extLst>
                <a:ext uri="{FF2B5EF4-FFF2-40B4-BE49-F238E27FC236}">
                  <a16:creationId xmlns:a16="http://schemas.microsoft.com/office/drawing/2014/main" id="{F52A4C63-EDCB-1F79-8E1C-E8EDD0FD4331}"/>
                </a:ext>
              </a:extLst>
            </p:cNvPr>
            <p:cNvSpPr/>
            <p:nvPr/>
          </p:nvSpPr>
          <p:spPr>
            <a:xfrm>
              <a:off x="4477112" y="-805842"/>
              <a:ext cx="15398" cy="3079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"/>
                <a:gd name="f7" fmla="val 4"/>
                <a:gd name="f8" fmla="val 1"/>
                <a:gd name="f9" fmla="val 3"/>
                <a:gd name="f10" fmla="+- 0 0 -90"/>
                <a:gd name="f11" fmla="*/ f3 1 2"/>
                <a:gd name="f12" fmla="*/ f4 1 4"/>
                <a:gd name="f13" fmla="val f5"/>
                <a:gd name="f14" fmla="val f6"/>
                <a:gd name="f15" fmla="val f7"/>
                <a:gd name="f16" fmla="*/ f10 f0 1"/>
                <a:gd name="f17" fmla="+- f15 0 f13"/>
                <a:gd name="f18" fmla="+- f14 0 f13"/>
                <a:gd name="f19" fmla="*/ f16 1 f2"/>
                <a:gd name="f20" fmla="*/ f17 1 4"/>
                <a:gd name="f21" fmla="*/ f18 1 2"/>
                <a:gd name="f22" fmla="*/ 1 f18 1"/>
                <a:gd name="f23" fmla="*/ 0 f17 1"/>
                <a:gd name="f24" fmla="*/ 2 f18 1"/>
                <a:gd name="f25" fmla="*/ 3 f17 1"/>
                <a:gd name="f26" fmla="*/ 0 f18 1"/>
                <a:gd name="f27" fmla="*/ 2 f17 1"/>
                <a:gd name="f28" fmla="+- f19 0 f1"/>
                <a:gd name="f29" fmla="*/ f22 1 2"/>
                <a:gd name="f30" fmla="*/ f23 1 4"/>
                <a:gd name="f31" fmla="*/ f24 1 2"/>
                <a:gd name="f32" fmla="*/ f25 1 4"/>
                <a:gd name="f33" fmla="*/ f26 1 2"/>
                <a:gd name="f34" fmla="*/ f27 1 4"/>
                <a:gd name="f35" fmla="*/ 0 1 f21"/>
                <a:gd name="f36" fmla="*/ f14 1 f21"/>
                <a:gd name="f37" fmla="*/ 0 1 f20"/>
                <a:gd name="f38" fmla="*/ f15 1 f20"/>
                <a:gd name="f39" fmla="*/ f29 1 f21"/>
                <a:gd name="f40" fmla="*/ f30 1 f20"/>
                <a:gd name="f41" fmla="*/ f31 1 f21"/>
                <a:gd name="f42" fmla="*/ f32 1 f20"/>
                <a:gd name="f43" fmla="*/ f33 1 f21"/>
                <a:gd name="f44" fmla="*/ f34 1 f20"/>
                <a:gd name="f45" fmla="*/ f35 f11 1"/>
                <a:gd name="f46" fmla="*/ f36 f11 1"/>
                <a:gd name="f47" fmla="*/ f38 f12 1"/>
                <a:gd name="f48" fmla="*/ f37 f12 1"/>
                <a:gd name="f49" fmla="*/ f39 f11 1"/>
                <a:gd name="f50" fmla="*/ f40 f12 1"/>
                <a:gd name="f51" fmla="*/ f41 f11 1"/>
                <a:gd name="f52" fmla="*/ f42 f12 1"/>
                <a:gd name="f53" fmla="*/ f43 f11 1"/>
                <a:gd name="f54" fmla="*/ f44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8">
                  <a:pos x="f49" y="f50"/>
                </a:cxn>
                <a:cxn ang="f28">
                  <a:pos x="f51" y="f52"/>
                </a:cxn>
                <a:cxn ang="f28">
                  <a:pos x="f53" y="f54"/>
                </a:cxn>
                <a:cxn ang="f28">
                  <a:pos x="f49" y="f50"/>
                </a:cxn>
              </a:cxnLst>
              <a:rect l="f45" t="f48" r="f46" b="f47"/>
              <a:pathLst>
                <a:path w="2" h="4">
                  <a:moveTo>
                    <a:pt x="f8" y="f5"/>
                  </a:moveTo>
                  <a:cubicBezTo>
                    <a:pt x="f6" y="f8"/>
                    <a:pt x="f6" y="f6"/>
                    <a:pt x="f6" y="f9"/>
                  </a:cubicBezTo>
                  <a:cubicBezTo>
                    <a:pt x="f8" y="f7"/>
                    <a:pt x="f5" y="f9"/>
                    <a:pt x="f5" y="f6"/>
                  </a:cubicBezTo>
                  <a:cubicBezTo>
                    <a:pt x="f5" y="f8"/>
                    <a:pt x="f8" y="f8"/>
                    <a:pt x="f8" y="f5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C4C8D191-3E78-28EB-2B4F-1AB98D92050B}"/>
                </a:ext>
              </a:extLst>
            </p:cNvPr>
            <p:cNvSpPr/>
            <p:nvPr/>
          </p:nvSpPr>
          <p:spPr>
            <a:xfrm>
              <a:off x="4267715" y="1636099"/>
              <a:ext cx="658980" cy="35074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8"/>
                <a:gd name="f7" fmla="val 470"/>
                <a:gd name="f8" fmla="val 49"/>
                <a:gd name="f9" fmla="val 108"/>
                <a:gd name="f10" fmla="val 45"/>
                <a:gd name="f11" fmla="val 109"/>
                <a:gd name="f12" fmla="val 47"/>
                <a:gd name="f13" fmla="val 113"/>
                <a:gd name="f14" fmla="val 115"/>
                <a:gd name="f15" fmla="val 152"/>
                <a:gd name="f16" fmla="val 189"/>
                <a:gd name="f17" fmla="val 227"/>
                <a:gd name="f18" fmla="val 305"/>
                <a:gd name="f19" fmla="val 384"/>
                <a:gd name="f20" fmla="val 462"/>
                <a:gd name="f21" fmla="val 464"/>
                <a:gd name="f22" fmla="val 465"/>
                <a:gd name="f23" fmla="val 466"/>
                <a:gd name="f24" fmla="val 469"/>
                <a:gd name="f25" fmla="val 46"/>
                <a:gd name="f26" fmla="val 43"/>
                <a:gd name="f27" fmla="val 41"/>
                <a:gd name="f28" fmla="val 39"/>
                <a:gd name="f29" fmla="val 467"/>
                <a:gd name="f30" fmla="val 460"/>
                <a:gd name="f31" fmla="val 346"/>
                <a:gd name="f32" fmla="val 232"/>
                <a:gd name="f33" fmla="val 119"/>
                <a:gd name="f34" fmla="val 40"/>
                <a:gd name="f35" fmla="val 112"/>
                <a:gd name="f36" fmla="val 38"/>
                <a:gd name="f37" fmla="val 34"/>
                <a:gd name="f38" fmla="val 105"/>
                <a:gd name="f39" fmla="val 102"/>
                <a:gd name="f40" fmla="val 98"/>
                <a:gd name="f41" fmla="val 99"/>
                <a:gd name="f42" fmla="val 101"/>
                <a:gd name="f43" fmla="val 36"/>
                <a:gd name="f44" fmla="val 33"/>
                <a:gd name="f45" fmla="val 96"/>
                <a:gd name="f46" fmla="val 90"/>
                <a:gd name="f47" fmla="val 31"/>
                <a:gd name="f48" fmla="val 85"/>
                <a:gd name="f49" fmla="val 28"/>
                <a:gd name="f50" fmla="val 79"/>
                <a:gd name="f51" fmla="val 25"/>
                <a:gd name="f52" fmla="val 76"/>
                <a:gd name="f53" fmla="val 19"/>
                <a:gd name="f54" fmla="val 77"/>
                <a:gd name="f55" fmla="val 17"/>
                <a:gd name="f56" fmla="val 75"/>
                <a:gd name="f57" fmla="val 15"/>
                <a:gd name="f58" fmla="val 14"/>
                <a:gd name="f59" fmla="val 74"/>
                <a:gd name="f60" fmla="val 13"/>
                <a:gd name="f61" fmla="val 72"/>
                <a:gd name="f62" fmla="val 12"/>
                <a:gd name="f63" fmla="val 70"/>
                <a:gd name="f64" fmla="val 16"/>
                <a:gd name="f65" fmla="val 61"/>
                <a:gd name="f66" fmla="val 11"/>
                <a:gd name="f67" fmla="val 54"/>
                <a:gd name="f68" fmla="val 4"/>
                <a:gd name="f69" fmla="val 3"/>
                <a:gd name="f70" fmla="val 48"/>
                <a:gd name="f71" fmla="val 1"/>
                <a:gd name="f72" fmla="val 44"/>
                <a:gd name="f73" fmla="val 42"/>
                <a:gd name="f74" fmla="val 2"/>
                <a:gd name="f75" fmla="val 5"/>
                <a:gd name="f76" fmla="val 7"/>
                <a:gd name="f77" fmla="val 37"/>
                <a:gd name="f78" fmla="val 9"/>
                <a:gd name="f79" fmla="val 35"/>
                <a:gd name="f80" fmla="val 32"/>
                <a:gd name="f81" fmla="val 24"/>
                <a:gd name="f82" fmla="val 20"/>
                <a:gd name="f83" fmla="val 18"/>
                <a:gd name="f84" fmla="val 21"/>
                <a:gd name="f85" fmla="val 22"/>
                <a:gd name="f86" fmla="val 23"/>
                <a:gd name="f87" fmla="val 6"/>
                <a:gd name="f88" fmla="val 50"/>
                <a:gd name="f89" fmla="val 8"/>
                <a:gd name="f90" fmla="val 52"/>
                <a:gd name="f91" fmla="val 53"/>
                <a:gd name="f92" fmla="val 56"/>
                <a:gd name="f93" fmla="val 59"/>
                <a:gd name="f94" fmla="val 63"/>
                <a:gd name="f95" fmla="val 68"/>
                <a:gd name="f96" fmla="val 73"/>
                <a:gd name="f97" fmla="val 83"/>
                <a:gd name="f98" fmla="val 84"/>
                <a:gd name="f99" fmla="val 87"/>
                <a:gd name="f100" fmla="val 86"/>
                <a:gd name="f101" fmla="val 62"/>
                <a:gd name="f102" fmla="val 69"/>
                <a:gd name="f103" fmla="val 67"/>
                <a:gd name="f104" fmla="val 57"/>
                <a:gd name="f105" fmla="val 55"/>
                <a:gd name="f106" fmla="val 51"/>
                <a:gd name="f107" fmla="val 95"/>
                <a:gd name="f108" fmla="val 100"/>
                <a:gd name="f109" fmla="val 103"/>
                <a:gd name="f110" fmla="val 106"/>
                <a:gd name="f111" fmla="+- 0 0 -90"/>
                <a:gd name="f112" fmla="*/ f3 1 88"/>
                <a:gd name="f113" fmla="*/ f4 1 470"/>
                <a:gd name="f114" fmla="val f5"/>
                <a:gd name="f115" fmla="val f6"/>
                <a:gd name="f116" fmla="val f7"/>
                <a:gd name="f117" fmla="*/ f111 f0 1"/>
                <a:gd name="f118" fmla="+- f116 0 f114"/>
                <a:gd name="f119" fmla="+- f115 0 f114"/>
                <a:gd name="f120" fmla="*/ f117 1 f2"/>
                <a:gd name="f121" fmla="*/ f119 1 88"/>
                <a:gd name="f122" fmla="*/ f118 1 470"/>
                <a:gd name="f123" fmla="*/ 49 f119 1"/>
                <a:gd name="f124" fmla="*/ 108 f118 1"/>
                <a:gd name="f125" fmla="*/ 47 f119 1"/>
                <a:gd name="f126" fmla="*/ 115 f118 1"/>
                <a:gd name="f127" fmla="*/ 227 f118 1"/>
                <a:gd name="f128" fmla="*/ 462 f118 1"/>
                <a:gd name="f129" fmla="*/ 466 f118 1"/>
                <a:gd name="f130" fmla="*/ 43 f119 1"/>
                <a:gd name="f131" fmla="*/ 470 f118 1"/>
                <a:gd name="f132" fmla="*/ 39 f119 1"/>
                <a:gd name="f133" fmla="*/ 467 f118 1"/>
                <a:gd name="f134" fmla="*/ 460 f118 1"/>
                <a:gd name="f135" fmla="*/ 119 f118 1"/>
                <a:gd name="f136" fmla="*/ 38 f119 1"/>
                <a:gd name="f137" fmla="*/ 109 f118 1"/>
                <a:gd name="f138" fmla="*/ 98 f118 1"/>
                <a:gd name="f139" fmla="*/ 36 f119 1"/>
                <a:gd name="f140" fmla="*/ 101 f118 1"/>
                <a:gd name="f141" fmla="*/ 31 f119 1"/>
                <a:gd name="f142" fmla="*/ 85 f118 1"/>
                <a:gd name="f143" fmla="*/ 19 f119 1"/>
                <a:gd name="f144" fmla="*/ 77 f118 1"/>
                <a:gd name="f145" fmla="*/ 15 f119 1"/>
                <a:gd name="f146" fmla="*/ 75 f118 1"/>
                <a:gd name="f147" fmla="*/ 13 f119 1"/>
                <a:gd name="f148" fmla="*/ 74 f118 1"/>
                <a:gd name="f149" fmla="*/ 12 f119 1"/>
                <a:gd name="f150" fmla="*/ 70 f118 1"/>
                <a:gd name="f151" fmla="*/ 4 f119 1"/>
                <a:gd name="f152" fmla="*/ 49 f118 1"/>
                <a:gd name="f153" fmla="*/ 46 f118 1"/>
                <a:gd name="f154" fmla="*/ 0 f119 1"/>
                <a:gd name="f155" fmla="*/ 44 f118 1"/>
                <a:gd name="f156" fmla="*/ 3 f119 1"/>
                <a:gd name="f157" fmla="*/ 41 f118 1"/>
                <a:gd name="f158" fmla="*/ 9 f119 1"/>
                <a:gd name="f159" fmla="*/ 37 f118 1"/>
                <a:gd name="f160" fmla="*/ 28 f118 1"/>
                <a:gd name="f161" fmla="*/ 16 f119 1"/>
                <a:gd name="f162" fmla="*/ 17 f118 1"/>
                <a:gd name="f163" fmla="*/ 15 f118 1"/>
                <a:gd name="f164" fmla="*/ 23 f119 1"/>
                <a:gd name="f165" fmla="*/ 14 f118 1"/>
                <a:gd name="f166" fmla="*/ 37 f119 1"/>
                <a:gd name="f167" fmla="*/ 4 f118 1"/>
                <a:gd name="f168" fmla="*/ 1 f118 1"/>
                <a:gd name="f169" fmla="*/ 6 f118 1"/>
                <a:gd name="f170" fmla="*/ 45 f119 1"/>
                <a:gd name="f171" fmla="*/ 48 f119 1"/>
                <a:gd name="f172" fmla="*/ 53 f119 1"/>
                <a:gd name="f173" fmla="*/ 12 f118 1"/>
                <a:gd name="f174" fmla="*/ 59 f119 1"/>
                <a:gd name="f175" fmla="*/ 16 f118 1"/>
                <a:gd name="f176" fmla="*/ 72 f119 1"/>
                <a:gd name="f177" fmla="*/ 75 f119 1"/>
                <a:gd name="f178" fmla="*/ 20 f118 1"/>
                <a:gd name="f179" fmla="*/ 24 f118 1"/>
                <a:gd name="f180" fmla="*/ 83 f119 1"/>
                <a:gd name="f181" fmla="*/ 39 f118 1"/>
                <a:gd name="f182" fmla="*/ 85 f119 1"/>
                <a:gd name="f183" fmla="*/ 40 f118 1"/>
                <a:gd name="f184" fmla="*/ 87 f119 1"/>
                <a:gd name="f185" fmla="*/ 84 f119 1"/>
                <a:gd name="f186" fmla="*/ 88 f119 1"/>
                <a:gd name="f187" fmla="*/ 47 f118 1"/>
                <a:gd name="f188" fmla="*/ 50 f118 1"/>
                <a:gd name="f189" fmla="*/ 74 f119 1"/>
                <a:gd name="f190" fmla="*/ 73 f118 1"/>
                <a:gd name="f191" fmla="*/ 67 f119 1"/>
                <a:gd name="f192" fmla="*/ 76 f118 1"/>
                <a:gd name="f193" fmla="*/ 55 f119 1"/>
                <a:gd name="f194" fmla="*/ 84 f118 1"/>
                <a:gd name="f195" fmla="*/ 51 f119 1"/>
                <a:gd name="f196" fmla="*/ 100 f118 1"/>
                <a:gd name="f197" fmla="+- f120 0 f1"/>
                <a:gd name="f198" fmla="*/ f123 1 88"/>
                <a:gd name="f199" fmla="*/ f124 1 470"/>
                <a:gd name="f200" fmla="*/ f125 1 88"/>
                <a:gd name="f201" fmla="*/ f126 1 470"/>
                <a:gd name="f202" fmla="*/ f127 1 470"/>
                <a:gd name="f203" fmla="*/ f128 1 470"/>
                <a:gd name="f204" fmla="*/ f129 1 470"/>
                <a:gd name="f205" fmla="*/ f130 1 88"/>
                <a:gd name="f206" fmla="*/ f131 1 470"/>
                <a:gd name="f207" fmla="*/ f132 1 88"/>
                <a:gd name="f208" fmla="*/ f133 1 470"/>
                <a:gd name="f209" fmla="*/ f134 1 470"/>
                <a:gd name="f210" fmla="*/ f135 1 470"/>
                <a:gd name="f211" fmla="*/ f136 1 88"/>
                <a:gd name="f212" fmla="*/ f137 1 470"/>
                <a:gd name="f213" fmla="*/ f138 1 470"/>
                <a:gd name="f214" fmla="*/ f139 1 88"/>
                <a:gd name="f215" fmla="*/ f140 1 470"/>
                <a:gd name="f216" fmla="*/ f141 1 88"/>
                <a:gd name="f217" fmla="*/ f142 1 470"/>
                <a:gd name="f218" fmla="*/ f143 1 88"/>
                <a:gd name="f219" fmla="*/ f144 1 470"/>
                <a:gd name="f220" fmla="*/ f145 1 88"/>
                <a:gd name="f221" fmla="*/ f146 1 470"/>
                <a:gd name="f222" fmla="*/ f147 1 88"/>
                <a:gd name="f223" fmla="*/ f148 1 470"/>
                <a:gd name="f224" fmla="*/ f149 1 88"/>
                <a:gd name="f225" fmla="*/ f150 1 470"/>
                <a:gd name="f226" fmla="*/ f151 1 88"/>
                <a:gd name="f227" fmla="*/ f152 1 470"/>
                <a:gd name="f228" fmla="*/ f153 1 470"/>
                <a:gd name="f229" fmla="*/ f154 1 88"/>
                <a:gd name="f230" fmla="*/ f155 1 470"/>
                <a:gd name="f231" fmla="*/ f156 1 88"/>
                <a:gd name="f232" fmla="*/ f157 1 470"/>
                <a:gd name="f233" fmla="*/ f158 1 88"/>
                <a:gd name="f234" fmla="*/ f159 1 470"/>
                <a:gd name="f235" fmla="*/ f160 1 470"/>
                <a:gd name="f236" fmla="*/ f161 1 88"/>
                <a:gd name="f237" fmla="*/ f162 1 470"/>
                <a:gd name="f238" fmla="*/ f163 1 470"/>
                <a:gd name="f239" fmla="*/ f164 1 88"/>
                <a:gd name="f240" fmla="*/ f165 1 470"/>
                <a:gd name="f241" fmla="*/ f166 1 88"/>
                <a:gd name="f242" fmla="*/ f167 1 470"/>
                <a:gd name="f243" fmla="*/ f168 1 470"/>
                <a:gd name="f244" fmla="*/ f169 1 470"/>
                <a:gd name="f245" fmla="*/ f170 1 88"/>
                <a:gd name="f246" fmla="*/ f171 1 88"/>
                <a:gd name="f247" fmla="*/ f172 1 88"/>
                <a:gd name="f248" fmla="*/ f173 1 470"/>
                <a:gd name="f249" fmla="*/ f174 1 88"/>
                <a:gd name="f250" fmla="*/ f175 1 470"/>
                <a:gd name="f251" fmla="*/ f176 1 88"/>
                <a:gd name="f252" fmla="*/ f177 1 88"/>
                <a:gd name="f253" fmla="*/ f178 1 470"/>
                <a:gd name="f254" fmla="*/ f179 1 470"/>
                <a:gd name="f255" fmla="*/ f180 1 88"/>
                <a:gd name="f256" fmla="*/ f181 1 470"/>
                <a:gd name="f257" fmla="*/ f182 1 88"/>
                <a:gd name="f258" fmla="*/ f183 1 470"/>
                <a:gd name="f259" fmla="*/ f184 1 88"/>
                <a:gd name="f260" fmla="*/ f185 1 88"/>
                <a:gd name="f261" fmla="*/ f186 1 88"/>
                <a:gd name="f262" fmla="*/ f187 1 470"/>
                <a:gd name="f263" fmla="*/ f188 1 470"/>
                <a:gd name="f264" fmla="*/ f189 1 88"/>
                <a:gd name="f265" fmla="*/ f190 1 470"/>
                <a:gd name="f266" fmla="*/ f191 1 88"/>
                <a:gd name="f267" fmla="*/ f192 1 470"/>
                <a:gd name="f268" fmla="*/ f193 1 88"/>
                <a:gd name="f269" fmla="*/ f194 1 470"/>
                <a:gd name="f270" fmla="*/ f195 1 88"/>
                <a:gd name="f271" fmla="*/ f196 1 470"/>
                <a:gd name="f272" fmla="*/ 0 1 f121"/>
                <a:gd name="f273" fmla="*/ f115 1 f121"/>
                <a:gd name="f274" fmla="*/ 0 1 f122"/>
                <a:gd name="f275" fmla="*/ f116 1 f122"/>
                <a:gd name="f276" fmla="*/ f198 1 f121"/>
                <a:gd name="f277" fmla="*/ f199 1 f122"/>
                <a:gd name="f278" fmla="*/ f200 1 f121"/>
                <a:gd name="f279" fmla="*/ f201 1 f122"/>
                <a:gd name="f280" fmla="*/ f202 1 f122"/>
                <a:gd name="f281" fmla="*/ f203 1 f122"/>
                <a:gd name="f282" fmla="*/ f204 1 f122"/>
                <a:gd name="f283" fmla="*/ f205 1 f121"/>
                <a:gd name="f284" fmla="*/ f206 1 f122"/>
                <a:gd name="f285" fmla="*/ f207 1 f121"/>
                <a:gd name="f286" fmla="*/ f208 1 f122"/>
                <a:gd name="f287" fmla="*/ f209 1 f122"/>
                <a:gd name="f288" fmla="*/ f210 1 f122"/>
                <a:gd name="f289" fmla="*/ f211 1 f121"/>
                <a:gd name="f290" fmla="*/ f212 1 f122"/>
                <a:gd name="f291" fmla="*/ f213 1 f122"/>
                <a:gd name="f292" fmla="*/ f214 1 f121"/>
                <a:gd name="f293" fmla="*/ f215 1 f122"/>
                <a:gd name="f294" fmla="*/ f216 1 f121"/>
                <a:gd name="f295" fmla="*/ f217 1 f122"/>
                <a:gd name="f296" fmla="*/ f218 1 f121"/>
                <a:gd name="f297" fmla="*/ f219 1 f122"/>
                <a:gd name="f298" fmla="*/ f220 1 f121"/>
                <a:gd name="f299" fmla="*/ f221 1 f122"/>
                <a:gd name="f300" fmla="*/ f222 1 f121"/>
                <a:gd name="f301" fmla="*/ f223 1 f122"/>
                <a:gd name="f302" fmla="*/ f224 1 f121"/>
                <a:gd name="f303" fmla="*/ f225 1 f122"/>
                <a:gd name="f304" fmla="*/ f226 1 f121"/>
                <a:gd name="f305" fmla="*/ f227 1 f122"/>
                <a:gd name="f306" fmla="*/ f228 1 f122"/>
                <a:gd name="f307" fmla="*/ f229 1 f121"/>
                <a:gd name="f308" fmla="*/ f230 1 f122"/>
                <a:gd name="f309" fmla="*/ f231 1 f121"/>
                <a:gd name="f310" fmla="*/ f232 1 f122"/>
                <a:gd name="f311" fmla="*/ f233 1 f121"/>
                <a:gd name="f312" fmla="*/ f234 1 f122"/>
                <a:gd name="f313" fmla="*/ f235 1 f122"/>
                <a:gd name="f314" fmla="*/ f236 1 f121"/>
                <a:gd name="f315" fmla="*/ f237 1 f122"/>
                <a:gd name="f316" fmla="*/ f238 1 f122"/>
                <a:gd name="f317" fmla="*/ f239 1 f121"/>
                <a:gd name="f318" fmla="*/ f240 1 f122"/>
                <a:gd name="f319" fmla="*/ f241 1 f121"/>
                <a:gd name="f320" fmla="*/ f242 1 f122"/>
                <a:gd name="f321" fmla="*/ f243 1 f122"/>
                <a:gd name="f322" fmla="*/ f244 1 f122"/>
                <a:gd name="f323" fmla="*/ f245 1 f121"/>
                <a:gd name="f324" fmla="*/ f246 1 f121"/>
                <a:gd name="f325" fmla="*/ f247 1 f121"/>
                <a:gd name="f326" fmla="*/ f248 1 f122"/>
                <a:gd name="f327" fmla="*/ f249 1 f121"/>
                <a:gd name="f328" fmla="*/ f250 1 f122"/>
                <a:gd name="f329" fmla="*/ f251 1 f121"/>
                <a:gd name="f330" fmla="*/ f252 1 f121"/>
                <a:gd name="f331" fmla="*/ f253 1 f122"/>
                <a:gd name="f332" fmla="*/ f254 1 f122"/>
                <a:gd name="f333" fmla="*/ f255 1 f121"/>
                <a:gd name="f334" fmla="*/ f256 1 f122"/>
                <a:gd name="f335" fmla="*/ f257 1 f121"/>
                <a:gd name="f336" fmla="*/ f258 1 f122"/>
                <a:gd name="f337" fmla="*/ f259 1 f121"/>
                <a:gd name="f338" fmla="*/ f260 1 f121"/>
                <a:gd name="f339" fmla="*/ f261 1 f121"/>
                <a:gd name="f340" fmla="*/ f262 1 f122"/>
                <a:gd name="f341" fmla="*/ f263 1 f122"/>
                <a:gd name="f342" fmla="*/ f264 1 f121"/>
                <a:gd name="f343" fmla="*/ f265 1 f122"/>
                <a:gd name="f344" fmla="*/ f266 1 f121"/>
                <a:gd name="f345" fmla="*/ f267 1 f122"/>
                <a:gd name="f346" fmla="*/ f268 1 f121"/>
                <a:gd name="f347" fmla="*/ f269 1 f122"/>
                <a:gd name="f348" fmla="*/ f270 1 f121"/>
                <a:gd name="f349" fmla="*/ f271 1 f122"/>
                <a:gd name="f350" fmla="*/ f272 f112 1"/>
                <a:gd name="f351" fmla="*/ f273 f112 1"/>
                <a:gd name="f352" fmla="*/ f275 f113 1"/>
                <a:gd name="f353" fmla="*/ f274 f113 1"/>
                <a:gd name="f354" fmla="*/ f276 f112 1"/>
                <a:gd name="f355" fmla="*/ f277 f113 1"/>
                <a:gd name="f356" fmla="*/ f278 f112 1"/>
                <a:gd name="f357" fmla="*/ f279 f113 1"/>
                <a:gd name="f358" fmla="*/ f280 f113 1"/>
                <a:gd name="f359" fmla="*/ f281 f113 1"/>
                <a:gd name="f360" fmla="*/ f282 f113 1"/>
                <a:gd name="f361" fmla="*/ f283 f112 1"/>
                <a:gd name="f362" fmla="*/ f284 f113 1"/>
                <a:gd name="f363" fmla="*/ f285 f112 1"/>
                <a:gd name="f364" fmla="*/ f286 f113 1"/>
                <a:gd name="f365" fmla="*/ f287 f113 1"/>
                <a:gd name="f366" fmla="*/ f288 f113 1"/>
                <a:gd name="f367" fmla="*/ f289 f112 1"/>
                <a:gd name="f368" fmla="*/ f290 f113 1"/>
                <a:gd name="f369" fmla="*/ f291 f113 1"/>
                <a:gd name="f370" fmla="*/ f292 f112 1"/>
                <a:gd name="f371" fmla="*/ f293 f113 1"/>
                <a:gd name="f372" fmla="*/ f294 f112 1"/>
                <a:gd name="f373" fmla="*/ f295 f113 1"/>
                <a:gd name="f374" fmla="*/ f296 f112 1"/>
                <a:gd name="f375" fmla="*/ f297 f113 1"/>
                <a:gd name="f376" fmla="*/ f298 f112 1"/>
                <a:gd name="f377" fmla="*/ f299 f113 1"/>
                <a:gd name="f378" fmla="*/ f300 f112 1"/>
                <a:gd name="f379" fmla="*/ f301 f113 1"/>
                <a:gd name="f380" fmla="*/ f302 f112 1"/>
                <a:gd name="f381" fmla="*/ f303 f113 1"/>
                <a:gd name="f382" fmla="*/ f304 f112 1"/>
                <a:gd name="f383" fmla="*/ f305 f113 1"/>
                <a:gd name="f384" fmla="*/ f306 f113 1"/>
                <a:gd name="f385" fmla="*/ f307 f112 1"/>
                <a:gd name="f386" fmla="*/ f308 f113 1"/>
                <a:gd name="f387" fmla="*/ f309 f112 1"/>
                <a:gd name="f388" fmla="*/ f310 f113 1"/>
                <a:gd name="f389" fmla="*/ f311 f112 1"/>
                <a:gd name="f390" fmla="*/ f312 f113 1"/>
                <a:gd name="f391" fmla="*/ f313 f113 1"/>
                <a:gd name="f392" fmla="*/ f314 f112 1"/>
                <a:gd name="f393" fmla="*/ f315 f113 1"/>
                <a:gd name="f394" fmla="*/ f316 f113 1"/>
                <a:gd name="f395" fmla="*/ f317 f112 1"/>
                <a:gd name="f396" fmla="*/ f318 f113 1"/>
                <a:gd name="f397" fmla="*/ f319 f112 1"/>
                <a:gd name="f398" fmla="*/ f320 f113 1"/>
                <a:gd name="f399" fmla="*/ f321 f113 1"/>
                <a:gd name="f400" fmla="*/ f322 f113 1"/>
                <a:gd name="f401" fmla="*/ f323 f112 1"/>
                <a:gd name="f402" fmla="*/ f324 f112 1"/>
                <a:gd name="f403" fmla="*/ f325 f112 1"/>
                <a:gd name="f404" fmla="*/ f326 f113 1"/>
                <a:gd name="f405" fmla="*/ f327 f112 1"/>
                <a:gd name="f406" fmla="*/ f328 f113 1"/>
                <a:gd name="f407" fmla="*/ f329 f112 1"/>
                <a:gd name="f408" fmla="*/ f330 f112 1"/>
                <a:gd name="f409" fmla="*/ f331 f113 1"/>
                <a:gd name="f410" fmla="*/ f332 f113 1"/>
                <a:gd name="f411" fmla="*/ f333 f112 1"/>
                <a:gd name="f412" fmla="*/ f334 f113 1"/>
                <a:gd name="f413" fmla="*/ f335 f112 1"/>
                <a:gd name="f414" fmla="*/ f336 f113 1"/>
                <a:gd name="f415" fmla="*/ f337 f112 1"/>
                <a:gd name="f416" fmla="*/ f338 f112 1"/>
                <a:gd name="f417" fmla="*/ f339 f112 1"/>
                <a:gd name="f418" fmla="*/ f340 f113 1"/>
                <a:gd name="f419" fmla="*/ f341 f113 1"/>
                <a:gd name="f420" fmla="*/ f342 f112 1"/>
                <a:gd name="f421" fmla="*/ f343 f113 1"/>
                <a:gd name="f422" fmla="*/ f344 f112 1"/>
                <a:gd name="f423" fmla="*/ f345 f113 1"/>
                <a:gd name="f424" fmla="*/ f346 f112 1"/>
                <a:gd name="f425" fmla="*/ f347 f113 1"/>
                <a:gd name="f426" fmla="*/ f348 f112 1"/>
                <a:gd name="f427" fmla="*/ f349 f1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97">
                  <a:pos x="f354" y="f355"/>
                </a:cxn>
                <a:cxn ang="f197">
                  <a:pos x="f356" y="f357"/>
                </a:cxn>
                <a:cxn ang="f197">
                  <a:pos x="f356" y="f358"/>
                </a:cxn>
                <a:cxn ang="f197">
                  <a:pos x="f356" y="f359"/>
                </a:cxn>
                <a:cxn ang="f197">
                  <a:pos x="f356" y="f360"/>
                </a:cxn>
                <a:cxn ang="f197">
                  <a:pos x="f361" y="f362"/>
                </a:cxn>
                <a:cxn ang="f197">
                  <a:pos x="f363" y="f364"/>
                </a:cxn>
                <a:cxn ang="f197">
                  <a:pos x="f363" y="f365"/>
                </a:cxn>
                <a:cxn ang="f197">
                  <a:pos x="f363" y="f366"/>
                </a:cxn>
                <a:cxn ang="f197">
                  <a:pos x="f367" y="f368"/>
                </a:cxn>
                <a:cxn ang="f197">
                  <a:pos x="f367" y="f369"/>
                </a:cxn>
                <a:cxn ang="f197">
                  <a:pos x="f370" y="f371"/>
                </a:cxn>
                <a:cxn ang="f197">
                  <a:pos x="f372" y="f373"/>
                </a:cxn>
                <a:cxn ang="f197">
                  <a:pos x="f374" y="f375"/>
                </a:cxn>
                <a:cxn ang="f197">
                  <a:pos x="f376" y="f377"/>
                </a:cxn>
                <a:cxn ang="f197">
                  <a:pos x="f378" y="f379"/>
                </a:cxn>
                <a:cxn ang="f197">
                  <a:pos x="f380" y="f381"/>
                </a:cxn>
                <a:cxn ang="f197">
                  <a:pos x="f382" y="f383"/>
                </a:cxn>
                <a:cxn ang="f197">
                  <a:pos x="f382" y="f384"/>
                </a:cxn>
                <a:cxn ang="f197">
                  <a:pos x="f385" y="f386"/>
                </a:cxn>
                <a:cxn ang="f197">
                  <a:pos x="f387" y="f388"/>
                </a:cxn>
                <a:cxn ang="f197">
                  <a:pos x="f389" y="f390"/>
                </a:cxn>
                <a:cxn ang="f197">
                  <a:pos x="f378" y="f391"/>
                </a:cxn>
                <a:cxn ang="f197">
                  <a:pos x="f392" y="f393"/>
                </a:cxn>
                <a:cxn ang="f197">
                  <a:pos x="f374" y="f394"/>
                </a:cxn>
                <a:cxn ang="f197">
                  <a:pos x="f395" y="f396"/>
                </a:cxn>
                <a:cxn ang="f197">
                  <a:pos x="f397" y="f398"/>
                </a:cxn>
                <a:cxn ang="f197">
                  <a:pos x="f367" y="f399"/>
                </a:cxn>
                <a:cxn ang="f197">
                  <a:pos x="f361" y="f400"/>
                </a:cxn>
                <a:cxn ang="f197">
                  <a:pos x="f401" y="f399"/>
                </a:cxn>
                <a:cxn ang="f197">
                  <a:pos x="f402" y="f400"/>
                </a:cxn>
                <a:cxn ang="f197">
                  <a:pos x="f403" y="f404"/>
                </a:cxn>
                <a:cxn ang="f197">
                  <a:pos x="f405" y="f406"/>
                </a:cxn>
                <a:cxn ang="f197">
                  <a:pos x="f407" y="f393"/>
                </a:cxn>
                <a:cxn ang="f197">
                  <a:pos x="f408" y="f409"/>
                </a:cxn>
                <a:cxn ang="f197">
                  <a:pos x="f408" y="f410"/>
                </a:cxn>
                <a:cxn ang="f197">
                  <a:pos x="f411" y="f412"/>
                </a:cxn>
                <a:cxn ang="f197">
                  <a:pos x="f413" y="f414"/>
                </a:cxn>
                <a:cxn ang="f197">
                  <a:pos x="f415" y="f386"/>
                </a:cxn>
                <a:cxn ang="f197">
                  <a:pos x="f416" y="f384"/>
                </a:cxn>
                <a:cxn ang="f197">
                  <a:pos x="f417" y="f418"/>
                </a:cxn>
                <a:cxn ang="f197">
                  <a:pos x="f416" y="f419"/>
                </a:cxn>
                <a:cxn ang="f197">
                  <a:pos x="f420" y="f381"/>
                </a:cxn>
                <a:cxn ang="f197">
                  <a:pos x="f407" y="f421"/>
                </a:cxn>
                <a:cxn ang="f197">
                  <a:pos x="f407" y="f379"/>
                </a:cxn>
                <a:cxn ang="f197">
                  <a:pos x="f422" y="f423"/>
                </a:cxn>
                <a:cxn ang="f197">
                  <a:pos x="f424" y="f425"/>
                </a:cxn>
                <a:cxn ang="f197">
                  <a:pos x="f426" y="f427"/>
                </a:cxn>
                <a:cxn ang="f197">
                  <a:pos x="f354" y="f355"/>
                </a:cxn>
              </a:cxnLst>
              <a:rect l="f350" t="f353" r="f351" b="f352"/>
              <a:pathLst>
                <a:path w="88" h="470">
                  <a:moveTo>
                    <a:pt x="f8" y="f9"/>
                  </a:moveTo>
                  <a:cubicBezTo>
                    <a:pt x="f10" y="f11"/>
                    <a:pt x="f12" y="f13"/>
                    <a:pt x="f12" y="f14"/>
                  </a:cubicBezTo>
                  <a:cubicBezTo>
                    <a:pt x="f12" y="f15"/>
                    <a:pt x="f12" y="f16"/>
                    <a:pt x="f12" y="f17"/>
                  </a:cubicBezTo>
                  <a:cubicBezTo>
                    <a:pt x="f12" y="f18"/>
                    <a:pt x="f12" y="f19"/>
                    <a:pt x="f12" y="f20"/>
                  </a:cubicBezTo>
                  <a:cubicBezTo>
                    <a:pt x="f12" y="f21"/>
                    <a:pt x="f12" y="f22"/>
                    <a:pt x="f12" y="f23"/>
                  </a:cubicBezTo>
                  <a:cubicBezTo>
                    <a:pt x="f12" y="f24"/>
                    <a:pt x="f25" y="f7"/>
                    <a:pt x="f26" y="f7"/>
                  </a:cubicBezTo>
                  <a:cubicBezTo>
                    <a:pt x="f27" y="f7"/>
                    <a:pt x="f28" y="f24"/>
                    <a:pt x="f28" y="f29"/>
                  </a:cubicBezTo>
                  <a:cubicBezTo>
                    <a:pt x="f28" y="f21"/>
                    <a:pt x="f28" y="f20"/>
                    <a:pt x="f28" y="f30"/>
                  </a:cubicBezTo>
                  <a:cubicBezTo>
                    <a:pt x="f28" y="f31"/>
                    <a:pt x="f28" y="f32"/>
                    <a:pt x="f28" y="f33"/>
                  </a:cubicBezTo>
                  <a:cubicBezTo>
                    <a:pt x="f28" y="f14"/>
                    <a:pt x="f34" y="f35"/>
                    <a:pt x="f36" y="f11"/>
                  </a:cubicBezTo>
                  <a:cubicBezTo>
                    <a:pt x="f37" y="f38"/>
                    <a:pt x="f28" y="f39"/>
                    <a:pt x="f36" y="f40"/>
                  </a:cubicBezTo>
                  <a:cubicBezTo>
                    <a:pt x="f36" y="f41"/>
                    <a:pt x="f36" y="f42"/>
                    <a:pt x="f43" y="f42"/>
                  </a:cubicBezTo>
                  <a:cubicBezTo>
                    <a:pt x="f44" y="f45"/>
                    <a:pt x="f44" y="f46"/>
                    <a:pt x="f47" y="f48"/>
                  </a:cubicBezTo>
                  <a:cubicBezTo>
                    <a:pt x="f49" y="f50"/>
                    <a:pt x="f51" y="f52"/>
                    <a:pt x="f53" y="f54"/>
                  </a:cubicBezTo>
                  <a:cubicBezTo>
                    <a:pt x="f55" y="f54"/>
                    <a:pt x="f55" y="f56"/>
                    <a:pt x="f57" y="f56"/>
                  </a:cubicBezTo>
                  <a:cubicBezTo>
                    <a:pt x="f58" y="f56"/>
                    <a:pt x="f58" y="f59"/>
                    <a:pt x="f60" y="f59"/>
                  </a:cubicBezTo>
                  <a:cubicBezTo>
                    <a:pt x="f58" y="f61"/>
                    <a:pt x="f62" y="f61"/>
                    <a:pt x="f62" y="f63"/>
                  </a:cubicBezTo>
                  <a:cubicBezTo>
                    <a:pt x="f64" y="f65"/>
                    <a:pt x="f66" y="f67"/>
                    <a:pt x="f68" y="f8"/>
                  </a:cubicBezTo>
                  <a:cubicBezTo>
                    <a:pt x="f69" y="f70"/>
                    <a:pt x="f69" y="f12"/>
                    <a:pt x="f68" y="f25"/>
                  </a:cubicBezTo>
                  <a:cubicBezTo>
                    <a:pt x="f69" y="f10"/>
                    <a:pt x="f71" y="f10"/>
                    <a:pt x="f5" y="f72"/>
                  </a:cubicBezTo>
                  <a:cubicBezTo>
                    <a:pt x="f71" y="f73"/>
                    <a:pt x="f74" y="f73"/>
                    <a:pt x="f69" y="f27"/>
                  </a:cubicBezTo>
                  <a:cubicBezTo>
                    <a:pt x="f75" y="f28"/>
                    <a:pt x="f76" y="f77"/>
                    <a:pt x="f78" y="f77"/>
                  </a:cubicBezTo>
                  <a:cubicBezTo>
                    <a:pt x="f60" y="f79"/>
                    <a:pt x="f58" y="f80"/>
                    <a:pt x="f60" y="f49"/>
                  </a:cubicBezTo>
                  <a:cubicBezTo>
                    <a:pt x="f58" y="f81"/>
                    <a:pt x="f60" y="f82"/>
                    <a:pt x="f64" y="f55"/>
                  </a:cubicBezTo>
                  <a:cubicBezTo>
                    <a:pt x="f55" y="f55"/>
                    <a:pt x="f83" y="f64"/>
                    <a:pt x="f53" y="f57"/>
                  </a:cubicBezTo>
                  <a:cubicBezTo>
                    <a:pt x="f84" y="f58"/>
                    <a:pt x="f85" y="f58"/>
                    <a:pt x="f86" y="f58"/>
                  </a:cubicBezTo>
                  <a:cubicBezTo>
                    <a:pt x="f44" y="f58"/>
                    <a:pt x="f37" y="f58"/>
                    <a:pt x="f77" y="f68"/>
                  </a:cubicBezTo>
                  <a:cubicBezTo>
                    <a:pt x="f77" y="f69"/>
                    <a:pt x="f36" y="f74"/>
                    <a:pt x="f36" y="f71"/>
                  </a:cubicBezTo>
                  <a:cubicBezTo>
                    <a:pt x="f26" y="f5"/>
                    <a:pt x="f34" y="f75"/>
                    <a:pt x="f26" y="f87"/>
                  </a:cubicBezTo>
                  <a:cubicBezTo>
                    <a:pt x="f10" y="f75"/>
                    <a:pt x="f26" y="f74"/>
                    <a:pt x="f10" y="f71"/>
                  </a:cubicBezTo>
                  <a:cubicBezTo>
                    <a:pt x="f12" y="f74"/>
                    <a:pt x="f12" y="f75"/>
                    <a:pt x="f70" y="f87"/>
                  </a:cubicBezTo>
                  <a:cubicBezTo>
                    <a:pt x="f88" y="f89"/>
                    <a:pt x="f90" y="f78"/>
                    <a:pt x="f91" y="f62"/>
                  </a:cubicBezTo>
                  <a:cubicBezTo>
                    <a:pt x="f67" y="f57"/>
                    <a:pt x="f92" y="f64"/>
                    <a:pt x="f93" y="f64"/>
                  </a:cubicBezTo>
                  <a:cubicBezTo>
                    <a:pt x="f94" y="f55"/>
                    <a:pt x="f95" y="f57"/>
                    <a:pt x="f61" y="f55"/>
                  </a:cubicBezTo>
                  <a:cubicBezTo>
                    <a:pt x="f96" y="f83"/>
                    <a:pt x="f59" y="f83"/>
                    <a:pt x="f56" y="f82"/>
                  </a:cubicBezTo>
                  <a:cubicBezTo>
                    <a:pt x="f56" y="f84"/>
                    <a:pt x="f56" y="f86"/>
                    <a:pt x="f56" y="f81"/>
                  </a:cubicBezTo>
                  <a:cubicBezTo>
                    <a:pt x="f59" y="f37"/>
                    <a:pt x="f59" y="f37"/>
                    <a:pt x="f97" y="f28"/>
                  </a:cubicBezTo>
                  <a:cubicBezTo>
                    <a:pt x="f98" y="f28"/>
                    <a:pt x="f48" y="f34"/>
                    <a:pt x="f48" y="f34"/>
                  </a:cubicBezTo>
                  <a:cubicBezTo>
                    <a:pt x="f48" y="f73"/>
                    <a:pt x="f48" y="f26"/>
                    <a:pt x="f99" y="f72"/>
                  </a:cubicBezTo>
                  <a:cubicBezTo>
                    <a:pt x="f100" y="f72"/>
                    <a:pt x="f48" y="f10"/>
                    <a:pt x="f98" y="f25"/>
                  </a:cubicBezTo>
                  <a:cubicBezTo>
                    <a:pt x="f48" y="f25"/>
                    <a:pt x="f99" y="f12"/>
                    <a:pt x="f6" y="f12"/>
                  </a:cubicBezTo>
                  <a:cubicBezTo>
                    <a:pt x="f99" y="f8"/>
                    <a:pt x="f48" y="f8"/>
                    <a:pt x="f98" y="f88"/>
                  </a:cubicBezTo>
                  <a:cubicBezTo>
                    <a:pt x="f59" y="f67"/>
                    <a:pt x="f96" y="f101"/>
                    <a:pt x="f59" y="f63"/>
                  </a:cubicBezTo>
                  <a:cubicBezTo>
                    <a:pt x="f59" y="f61"/>
                    <a:pt x="f96" y="f96"/>
                    <a:pt x="f61" y="f96"/>
                  </a:cubicBezTo>
                  <a:cubicBezTo>
                    <a:pt x="f61" y="f59"/>
                    <a:pt x="f61" y="f59"/>
                    <a:pt x="f61" y="f59"/>
                  </a:cubicBezTo>
                  <a:cubicBezTo>
                    <a:pt x="f63" y="f56"/>
                    <a:pt x="f102" y="f52"/>
                    <a:pt x="f103" y="f52"/>
                  </a:cubicBezTo>
                  <a:cubicBezTo>
                    <a:pt x="f65" y="f56"/>
                    <a:pt x="f104" y="f50"/>
                    <a:pt x="f105" y="f98"/>
                  </a:cubicBezTo>
                  <a:cubicBezTo>
                    <a:pt x="f91" y="f46"/>
                    <a:pt x="f106" y="f107"/>
                    <a:pt x="f106" y="f108"/>
                  </a:cubicBezTo>
                  <a:cubicBezTo>
                    <a:pt x="f88" y="f109"/>
                    <a:pt x="f106" y="f110"/>
                    <a:pt x="f8" y="f9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50E9DCF8-A258-3D72-7B14-797F4069C447}"/>
                </a:ext>
              </a:extLst>
            </p:cNvPr>
            <p:cNvSpPr/>
            <p:nvPr/>
          </p:nvSpPr>
          <p:spPr>
            <a:xfrm>
              <a:off x="4988289" y="844704"/>
              <a:ext cx="732891" cy="7328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8"/>
                <a:gd name="f7" fmla="val 17"/>
                <a:gd name="f8" fmla="val 88"/>
                <a:gd name="f9" fmla="val 94"/>
                <a:gd name="f10" fmla="val 14"/>
                <a:gd name="f11" fmla="val 9"/>
                <a:gd name="f12" fmla="val 4"/>
                <a:gd name="f13" fmla="val 93"/>
                <a:gd name="f14" fmla="val 89"/>
                <a:gd name="f15" fmla="val 83"/>
                <a:gd name="f16" fmla="val 5"/>
                <a:gd name="f17" fmla="val 80"/>
                <a:gd name="f18" fmla="val 11"/>
                <a:gd name="f19" fmla="val 81"/>
                <a:gd name="f20" fmla="val 15"/>
                <a:gd name="f21" fmla="val 79"/>
                <a:gd name="f22" fmla="val 33"/>
                <a:gd name="f23" fmla="val 63"/>
                <a:gd name="f24" fmla="val 49"/>
                <a:gd name="f25" fmla="val 46"/>
                <a:gd name="f26" fmla="val 65"/>
                <a:gd name="f27" fmla="val 30"/>
                <a:gd name="f28" fmla="val 69"/>
                <a:gd name="f29" fmla="val 27"/>
                <a:gd name="f30" fmla="val 67"/>
                <a:gd name="f31" fmla="val 25"/>
                <a:gd name="f32" fmla="val 66"/>
                <a:gd name="f33" fmla="val 22"/>
                <a:gd name="f34" fmla="val 64"/>
                <a:gd name="f35" fmla="val 7"/>
                <a:gd name="f36" fmla="val 73"/>
                <a:gd name="f37" fmla="val 87"/>
                <a:gd name="f38" fmla="val 1"/>
                <a:gd name="f39" fmla="val 92"/>
                <a:gd name="f40" fmla="val 97"/>
                <a:gd name="f41" fmla="val 20"/>
                <a:gd name="f42" fmla="val 26"/>
                <a:gd name="f43" fmla="val 90"/>
                <a:gd name="f44" fmla="val 32"/>
                <a:gd name="f45" fmla="val 34"/>
                <a:gd name="f46" fmla="val 75"/>
                <a:gd name="f47" fmla="val 72"/>
                <a:gd name="f48" fmla="val 70"/>
                <a:gd name="f49" fmla="val 31"/>
                <a:gd name="f50" fmla="val 52"/>
                <a:gd name="f51" fmla="val 36"/>
                <a:gd name="f52" fmla="val 21"/>
                <a:gd name="f53" fmla="val 18"/>
                <a:gd name="f54" fmla="val 82"/>
                <a:gd name="f55" fmla="val 16"/>
                <a:gd name="f56" fmla="val 85"/>
                <a:gd name="f57" fmla="+- 0 0 -90"/>
                <a:gd name="f58" fmla="*/ f3 1 98"/>
                <a:gd name="f59" fmla="*/ f4 1 98"/>
                <a:gd name="f60" fmla="val f5"/>
                <a:gd name="f61" fmla="val f6"/>
                <a:gd name="f62" fmla="*/ f57 f0 1"/>
                <a:gd name="f63" fmla="+- f61 0 f60"/>
                <a:gd name="f64" fmla="*/ f62 1 f2"/>
                <a:gd name="f65" fmla="*/ f63 1 98"/>
                <a:gd name="f66" fmla="*/ 17 f63 1"/>
                <a:gd name="f67" fmla="*/ 88 f63 1"/>
                <a:gd name="f68" fmla="*/ 9 f63 1"/>
                <a:gd name="f69" fmla="*/ 98 f63 1"/>
                <a:gd name="f70" fmla="*/ 0 f63 1"/>
                <a:gd name="f71" fmla="*/ 89 f63 1"/>
                <a:gd name="f72" fmla="*/ 11 f63 1"/>
                <a:gd name="f73" fmla="*/ 81 f63 1"/>
                <a:gd name="f74" fmla="*/ 79 f63 1"/>
                <a:gd name="f75" fmla="*/ 65 f63 1"/>
                <a:gd name="f76" fmla="*/ 30 f63 1"/>
                <a:gd name="f77" fmla="*/ 66 f63 1"/>
                <a:gd name="f78" fmla="*/ 22 f63 1"/>
                <a:gd name="f79" fmla="*/ 73 f63 1"/>
                <a:gd name="f80" fmla="*/ 4 f63 1"/>
                <a:gd name="f81" fmla="*/ 92 f63 1"/>
                <a:gd name="f82" fmla="*/ 7 f63 1"/>
                <a:gd name="f83" fmla="*/ 94 f63 1"/>
                <a:gd name="f84" fmla="*/ 26 f63 1"/>
                <a:gd name="f85" fmla="*/ 75 f63 1"/>
                <a:gd name="f86" fmla="*/ 32 f63 1"/>
                <a:gd name="f87" fmla="*/ 67 f63 1"/>
                <a:gd name="f88" fmla="*/ 33 f63 1"/>
                <a:gd name="f89" fmla="*/ 21 f63 1"/>
                <a:gd name="f90" fmla="*/ 80 f63 1"/>
                <a:gd name="f91" fmla="+- f64 0 f1"/>
                <a:gd name="f92" fmla="*/ f66 1 98"/>
                <a:gd name="f93" fmla="*/ f67 1 98"/>
                <a:gd name="f94" fmla="*/ f68 1 98"/>
                <a:gd name="f95" fmla="*/ f69 1 98"/>
                <a:gd name="f96" fmla="*/ f70 1 98"/>
                <a:gd name="f97" fmla="*/ f71 1 98"/>
                <a:gd name="f98" fmla="*/ f72 1 98"/>
                <a:gd name="f99" fmla="*/ f73 1 98"/>
                <a:gd name="f100" fmla="*/ f74 1 98"/>
                <a:gd name="f101" fmla="*/ f75 1 98"/>
                <a:gd name="f102" fmla="*/ f76 1 98"/>
                <a:gd name="f103" fmla="*/ f77 1 98"/>
                <a:gd name="f104" fmla="*/ f78 1 98"/>
                <a:gd name="f105" fmla="*/ f79 1 98"/>
                <a:gd name="f106" fmla="*/ f80 1 98"/>
                <a:gd name="f107" fmla="*/ f81 1 98"/>
                <a:gd name="f108" fmla="*/ f82 1 98"/>
                <a:gd name="f109" fmla="*/ f83 1 98"/>
                <a:gd name="f110" fmla="*/ f84 1 98"/>
                <a:gd name="f111" fmla="*/ f85 1 98"/>
                <a:gd name="f112" fmla="*/ f86 1 98"/>
                <a:gd name="f113" fmla="*/ f87 1 98"/>
                <a:gd name="f114" fmla="*/ f88 1 98"/>
                <a:gd name="f115" fmla="*/ f89 1 98"/>
                <a:gd name="f116" fmla="*/ f90 1 98"/>
                <a:gd name="f117" fmla="*/ 0 1 f65"/>
                <a:gd name="f118" fmla="*/ f61 1 f65"/>
                <a:gd name="f119" fmla="*/ f92 1 f65"/>
                <a:gd name="f120" fmla="*/ f93 1 f65"/>
                <a:gd name="f121" fmla="*/ f94 1 f65"/>
                <a:gd name="f122" fmla="*/ f95 1 f65"/>
                <a:gd name="f123" fmla="*/ f96 1 f65"/>
                <a:gd name="f124" fmla="*/ f97 1 f65"/>
                <a:gd name="f125" fmla="*/ f98 1 f65"/>
                <a:gd name="f126" fmla="*/ f99 1 f65"/>
                <a:gd name="f127" fmla="*/ f100 1 f65"/>
                <a:gd name="f128" fmla="*/ f101 1 f65"/>
                <a:gd name="f129" fmla="*/ f102 1 f65"/>
                <a:gd name="f130" fmla="*/ f103 1 f65"/>
                <a:gd name="f131" fmla="*/ f104 1 f65"/>
                <a:gd name="f132" fmla="*/ f105 1 f65"/>
                <a:gd name="f133" fmla="*/ f106 1 f65"/>
                <a:gd name="f134" fmla="*/ f107 1 f65"/>
                <a:gd name="f135" fmla="*/ f108 1 f65"/>
                <a:gd name="f136" fmla="*/ f109 1 f65"/>
                <a:gd name="f137" fmla="*/ f110 1 f65"/>
                <a:gd name="f138" fmla="*/ f111 1 f65"/>
                <a:gd name="f139" fmla="*/ f112 1 f65"/>
                <a:gd name="f140" fmla="*/ f113 1 f65"/>
                <a:gd name="f141" fmla="*/ f114 1 f65"/>
                <a:gd name="f142" fmla="*/ f115 1 f65"/>
                <a:gd name="f143" fmla="*/ f116 1 f65"/>
                <a:gd name="f144" fmla="*/ f117 f58 1"/>
                <a:gd name="f145" fmla="*/ f118 f58 1"/>
                <a:gd name="f146" fmla="*/ f118 f59 1"/>
                <a:gd name="f147" fmla="*/ f117 f59 1"/>
                <a:gd name="f148" fmla="*/ f119 f58 1"/>
                <a:gd name="f149" fmla="*/ f120 f59 1"/>
                <a:gd name="f150" fmla="*/ f121 f58 1"/>
                <a:gd name="f151" fmla="*/ f122 f59 1"/>
                <a:gd name="f152" fmla="*/ f123 f58 1"/>
                <a:gd name="f153" fmla="*/ f124 f59 1"/>
                <a:gd name="f154" fmla="*/ f125 f58 1"/>
                <a:gd name="f155" fmla="*/ f126 f59 1"/>
                <a:gd name="f156" fmla="*/ f127 f59 1"/>
                <a:gd name="f157" fmla="*/ f128 f58 1"/>
                <a:gd name="f158" fmla="*/ f129 f59 1"/>
                <a:gd name="f159" fmla="*/ f130 f58 1"/>
                <a:gd name="f160" fmla="*/ f131 f59 1"/>
                <a:gd name="f161" fmla="*/ f132 f58 1"/>
                <a:gd name="f162" fmla="*/ f133 f59 1"/>
                <a:gd name="f163" fmla="*/ f134 f58 1"/>
                <a:gd name="f164" fmla="*/ f135 f59 1"/>
                <a:gd name="f165" fmla="*/ f136 f58 1"/>
                <a:gd name="f166" fmla="*/ f137 f59 1"/>
                <a:gd name="f167" fmla="*/ f138 f58 1"/>
                <a:gd name="f168" fmla="*/ f139 f59 1"/>
                <a:gd name="f169" fmla="*/ f140 f58 1"/>
                <a:gd name="f170" fmla="*/ f141 f59 1"/>
                <a:gd name="f171" fmla="*/ f142 f58 1"/>
                <a:gd name="f172" fmla="*/ f143 f5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1">
                  <a:pos x="f148" y="f149"/>
                </a:cxn>
                <a:cxn ang="f91">
                  <a:pos x="f150" y="f151"/>
                </a:cxn>
                <a:cxn ang="f91">
                  <a:pos x="f152" y="f153"/>
                </a:cxn>
                <a:cxn ang="f91">
                  <a:pos x="f154" y="f155"/>
                </a:cxn>
                <a:cxn ang="f91">
                  <a:pos x="f148" y="f156"/>
                </a:cxn>
                <a:cxn ang="f91">
                  <a:pos x="f157" y="f158"/>
                </a:cxn>
                <a:cxn ang="f91">
                  <a:pos x="f159" y="f160"/>
                </a:cxn>
                <a:cxn ang="f91">
                  <a:pos x="f161" y="f162"/>
                </a:cxn>
                <a:cxn ang="f91">
                  <a:pos x="f163" y="f164"/>
                </a:cxn>
                <a:cxn ang="f91">
                  <a:pos x="f165" y="f166"/>
                </a:cxn>
                <a:cxn ang="f91">
                  <a:pos x="f167" y="f168"/>
                </a:cxn>
                <a:cxn ang="f91">
                  <a:pos x="f169" y="f170"/>
                </a:cxn>
                <a:cxn ang="f91">
                  <a:pos x="f171" y="f172"/>
                </a:cxn>
                <a:cxn ang="f91">
                  <a:pos x="f148" y="f149"/>
                </a:cxn>
              </a:cxnLst>
              <a:rect l="f144" t="f147" r="f145" b="f146"/>
              <a:pathLst>
                <a:path w="98" h="98">
                  <a:moveTo>
                    <a:pt x="f7" y="f8"/>
                  </a:moveTo>
                  <a:cubicBezTo>
                    <a:pt x="f7" y="f9"/>
                    <a:pt x="f10" y="f6"/>
                    <a:pt x="f11" y="f6"/>
                  </a:cubicBezTo>
                  <a:cubicBezTo>
                    <a:pt x="f12" y="f6"/>
                    <a:pt x="f5" y="f13"/>
                    <a:pt x="f5" y="f14"/>
                  </a:cubicBezTo>
                  <a:cubicBezTo>
                    <a:pt x="f5" y="f15"/>
                    <a:pt x="f16" y="f17"/>
                    <a:pt x="f18" y="f19"/>
                  </a:cubicBezTo>
                  <a:cubicBezTo>
                    <a:pt x="f10" y="f19"/>
                    <a:pt x="f20" y="f17"/>
                    <a:pt x="f7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20"/>
                    <a:pt x="f30" y="f35"/>
                    <a:pt x="f36" y="f12"/>
                  </a:cubicBezTo>
                  <a:cubicBezTo>
                    <a:pt x="f21" y="f5"/>
                    <a:pt x="f37" y="f38"/>
                    <a:pt x="f39" y="f35"/>
                  </a:cubicBezTo>
                  <a:cubicBezTo>
                    <a:pt x="f40" y="f18"/>
                    <a:pt x="f6" y="f41"/>
                    <a:pt x="f9" y="f42"/>
                  </a:cubicBezTo>
                  <a:cubicBezTo>
                    <a:pt x="f43" y="f44"/>
                    <a:pt x="f15" y="f45"/>
                    <a:pt x="f46" y="f44"/>
                  </a:cubicBezTo>
                  <a:cubicBezTo>
                    <a:pt x="f47" y="f27"/>
                    <a:pt x="f48" y="f49"/>
                    <a:pt x="f30" y="f22"/>
                  </a:cubicBezTo>
                  <a:cubicBezTo>
                    <a:pt x="f50" y="f24"/>
                    <a:pt x="f51" y="f26"/>
                    <a:pt x="f52" y="f17"/>
                  </a:cubicBezTo>
                  <a:cubicBezTo>
                    <a:pt x="f53" y="f54"/>
                    <a:pt x="f55" y="f56"/>
                    <a:pt x="f7" y="f8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12E4C036-8441-68A0-6533-598B9D318808}"/>
                </a:ext>
              </a:extLst>
            </p:cNvPr>
            <p:cNvSpPr/>
            <p:nvPr/>
          </p:nvSpPr>
          <p:spPr>
            <a:xfrm>
              <a:off x="3460921" y="853939"/>
              <a:ext cx="732891" cy="72365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8"/>
                <a:gd name="f7" fmla="val 97"/>
                <a:gd name="f8" fmla="val 17"/>
                <a:gd name="f9" fmla="val 1"/>
                <a:gd name="f10" fmla="val 28"/>
                <a:gd name="f11" fmla="val 36"/>
                <a:gd name="f12" fmla="val 11"/>
                <a:gd name="f13" fmla="val 32"/>
                <a:gd name="f14" fmla="val 21"/>
                <a:gd name="f15" fmla="val 30"/>
                <a:gd name="f16" fmla="val 25"/>
                <a:gd name="f17" fmla="val 31"/>
                <a:gd name="f18" fmla="val 27"/>
                <a:gd name="f19" fmla="val 34"/>
                <a:gd name="f20" fmla="val 49"/>
                <a:gd name="f21" fmla="val 45"/>
                <a:gd name="f22" fmla="val 65"/>
                <a:gd name="f23" fmla="val 61"/>
                <a:gd name="f24" fmla="val 81"/>
                <a:gd name="f25" fmla="val 77"/>
                <a:gd name="f26" fmla="val 83"/>
                <a:gd name="f27" fmla="val 79"/>
                <a:gd name="f28" fmla="val 85"/>
                <a:gd name="f29" fmla="val 80"/>
                <a:gd name="f30" fmla="val 88"/>
                <a:gd name="f31" fmla="val 94"/>
                <a:gd name="f32" fmla="val 82"/>
                <a:gd name="f33" fmla="val 93"/>
                <a:gd name="f34" fmla="val 89"/>
                <a:gd name="f35" fmla="val 84"/>
                <a:gd name="f36" fmla="val 96"/>
                <a:gd name="f37" fmla="val 92"/>
                <a:gd name="f38" fmla="val 86"/>
                <a:gd name="f39" fmla="val 63"/>
                <a:gd name="f40" fmla="val 64"/>
                <a:gd name="f41" fmla="val 47"/>
                <a:gd name="f42" fmla="val 48"/>
                <a:gd name="f43" fmla="val 29"/>
                <a:gd name="f44" fmla="val 22"/>
                <a:gd name="f45" fmla="val 15"/>
                <a:gd name="f46" fmla="val 33"/>
                <a:gd name="f47" fmla="val 10"/>
                <a:gd name="f48" fmla="val 6"/>
                <a:gd name="f49" fmla="val 26"/>
                <a:gd name="f50" fmla="val 4"/>
                <a:gd name="f51" fmla="val 9"/>
                <a:gd name="f52" fmla="val 3"/>
                <a:gd name="f53" fmla="+- 0 0 -90"/>
                <a:gd name="f54" fmla="*/ f3 1 98"/>
                <a:gd name="f55" fmla="*/ f4 1 97"/>
                <a:gd name="f56" fmla="val f5"/>
                <a:gd name="f57" fmla="val f6"/>
                <a:gd name="f58" fmla="val f7"/>
                <a:gd name="f59" fmla="*/ f53 f0 1"/>
                <a:gd name="f60" fmla="+- f58 0 f56"/>
                <a:gd name="f61" fmla="+- f57 0 f56"/>
                <a:gd name="f62" fmla="*/ f59 1 f2"/>
                <a:gd name="f63" fmla="*/ f61 1 98"/>
                <a:gd name="f64" fmla="*/ f60 1 97"/>
                <a:gd name="f65" fmla="*/ 17 f61 1"/>
                <a:gd name="f66" fmla="*/ 1 f60 1"/>
                <a:gd name="f67" fmla="*/ 32 f61 1"/>
                <a:gd name="f68" fmla="*/ 21 f60 1"/>
                <a:gd name="f69" fmla="*/ 34 f61 1"/>
                <a:gd name="f70" fmla="*/ 30 f60 1"/>
                <a:gd name="f71" fmla="*/ 81 f61 1"/>
                <a:gd name="f72" fmla="*/ 77 f60 1"/>
                <a:gd name="f73" fmla="*/ 88 f61 1"/>
                <a:gd name="f74" fmla="*/ 80 f60 1"/>
                <a:gd name="f75" fmla="*/ 98 f61 1"/>
                <a:gd name="f76" fmla="*/ 88 f60 1"/>
                <a:gd name="f77" fmla="*/ 89 f61 1"/>
                <a:gd name="f78" fmla="*/ 97 f60 1"/>
                <a:gd name="f79" fmla="*/ 86 f60 1"/>
                <a:gd name="f80" fmla="*/ 79 f61 1"/>
                <a:gd name="f81" fmla="*/ 31 f61 1"/>
                <a:gd name="f82" fmla="*/ 32 f60 1"/>
                <a:gd name="f83" fmla="*/ 22 f61 1"/>
                <a:gd name="f84" fmla="*/ 31 f60 1"/>
                <a:gd name="f85" fmla="*/ 6 f61 1"/>
                <a:gd name="f86" fmla="*/ 26 f60 1"/>
                <a:gd name="f87" fmla="*/ 4 f61 1"/>
                <a:gd name="f88" fmla="*/ 9 f60 1"/>
                <a:gd name="f89" fmla="+- f62 0 f1"/>
                <a:gd name="f90" fmla="*/ f65 1 98"/>
                <a:gd name="f91" fmla="*/ f66 1 97"/>
                <a:gd name="f92" fmla="*/ f67 1 98"/>
                <a:gd name="f93" fmla="*/ f68 1 97"/>
                <a:gd name="f94" fmla="*/ f69 1 98"/>
                <a:gd name="f95" fmla="*/ f70 1 97"/>
                <a:gd name="f96" fmla="*/ f71 1 98"/>
                <a:gd name="f97" fmla="*/ f72 1 97"/>
                <a:gd name="f98" fmla="*/ f73 1 98"/>
                <a:gd name="f99" fmla="*/ f74 1 97"/>
                <a:gd name="f100" fmla="*/ f75 1 98"/>
                <a:gd name="f101" fmla="*/ f76 1 97"/>
                <a:gd name="f102" fmla="*/ f77 1 98"/>
                <a:gd name="f103" fmla="*/ f78 1 97"/>
                <a:gd name="f104" fmla="*/ f79 1 97"/>
                <a:gd name="f105" fmla="*/ f80 1 98"/>
                <a:gd name="f106" fmla="*/ f81 1 98"/>
                <a:gd name="f107" fmla="*/ f82 1 97"/>
                <a:gd name="f108" fmla="*/ f83 1 98"/>
                <a:gd name="f109" fmla="*/ f84 1 97"/>
                <a:gd name="f110" fmla="*/ f85 1 98"/>
                <a:gd name="f111" fmla="*/ f86 1 97"/>
                <a:gd name="f112" fmla="*/ f87 1 98"/>
                <a:gd name="f113" fmla="*/ f88 1 97"/>
                <a:gd name="f114" fmla="*/ 0 1 f63"/>
                <a:gd name="f115" fmla="*/ f57 1 f63"/>
                <a:gd name="f116" fmla="*/ 0 1 f64"/>
                <a:gd name="f117" fmla="*/ f58 1 f64"/>
                <a:gd name="f118" fmla="*/ f90 1 f63"/>
                <a:gd name="f119" fmla="*/ f91 1 f64"/>
                <a:gd name="f120" fmla="*/ f92 1 f63"/>
                <a:gd name="f121" fmla="*/ f93 1 f64"/>
                <a:gd name="f122" fmla="*/ f94 1 f63"/>
                <a:gd name="f123" fmla="*/ f95 1 f64"/>
                <a:gd name="f124" fmla="*/ f96 1 f63"/>
                <a:gd name="f125" fmla="*/ f97 1 f64"/>
                <a:gd name="f126" fmla="*/ f98 1 f63"/>
                <a:gd name="f127" fmla="*/ f99 1 f64"/>
                <a:gd name="f128" fmla="*/ f100 1 f63"/>
                <a:gd name="f129" fmla="*/ f101 1 f64"/>
                <a:gd name="f130" fmla="*/ f102 1 f63"/>
                <a:gd name="f131" fmla="*/ f103 1 f64"/>
                <a:gd name="f132" fmla="*/ f104 1 f64"/>
                <a:gd name="f133" fmla="*/ f105 1 f63"/>
                <a:gd name="f134" fmla="*/ f106 1 f63"/>
                <a:gd name="f135" fmla="*/ f107 1 f64"/>
                <a:gd name="f136" fmla="*/ f108 1 f63"/>
                <a:gd name="f137" fmla="*/ f109 1 f64"/>
                <a:gd name="f138" fmla="*/ f110 1 f63"/>
                <a:gd name="f139" fmla="*/ f111 1 f64"/>
                <a:gd name="f140" fmla="*/ f112 1 f63"/>
                <a:gd name="f141" fmla="*/ f113 1 f64"/>
                <a:gd name="f142" fmla="*/ f114 f54 1"/>
                <a:gd name="f143" fmla="*/ f115 f54 1"/>
                <a:gd name="f144" fmla="*/ f117 f55 1"/>
                <a:gd name="f145" fmla="*/ f116 f55 1"/>
                <a:gd name="f146" fmla="*/ f118 f54 1"/>
                <a:gd name="f147" fmla="*/ f119 f55 1"/>
                <a:gd name="f148" fmla="*/ f120 f54 1"/>
                <a:gd name="f149" fmla="*/ f121 f55 1"/>
                <a:gd name="f150" fmla="*/ f122 f54 1"/>
                <a:gd name="f151" fmla="*/ f123 f55 1"/>
                <a:gd name="f152" fmla="*/ f124 f54 1"/>
                <a:gd name="f153" fmla="*/ f125 f55 1"/>
                <a:gd name="f154" fmla="*/ f126 f54 1"/>
                <a:gd name="f155" fmla="*/ f127 f55 1"/>
                <a:gd name="f156" fmla="*/ f128 f54 1"/>
                <a:gd name="f157" fmla="*/ f129 f55 1"/>
                <a:gd name="f158" fmla="*/ f130 f54 1"/>
                <a:gd name="f159" fmla="*/ f131 f55 1"/>
                <a:gd name="f160" fmla="*/ f132 f55 1"/>
                <a:gd name="f161" fmla="*/ f133 f54 1"/>
                <a:gd name="f162" fmla="*/ f134 f54 1"/>
                <a:gd name="f163" fmla="*/ f135 f55 1"/>
                <a:gd name="f164" fmla="*/ f136 f54 1"/>
                <a:gd name="f165" fmla="*/ f137 f55 1"/>
                <a:gd name="f166" fmla="*/ f138 f54 1"/>
                <a:gd name="f167" fmla="*/ f139 f55 1"/>
                <a:gd name="f168" fmla="*/ f140 f54 1"/>
                <a:gd name="f169" fmla="*/ f141 f5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9">
                  <a:pos x="f146" y="f147"/>
                </a:cxn>
                <a:cxn ang="f89">
                  <a:pos x="f148" y="f149"/>
                </a:cxn>
                <a:cxn ang="f89">
                  <a:pos x="f150" y="f151"/>
                </a:cxn>
                <a:cxn ang="f89">
                  <a:pos x="f152" y="f153"/>
                </a:cxn>
                <a:cxn ang="f89">
                  <a:pos x="f154" y="f155"/>
                </a:cxn>
                <a:cxn ang="f89">
                  <a:pos x="f156" y="f157"/>
                </a:cxn>
                <a:cxn ang="f89">
                  <a:pos x="f158" y="f159"/>
                </a:cxn>
                <a:cxn ang="f89">
                  <a:pos x="f152" y="f160"/>
                </a:cxn>
                <a:cxn ang="f89">
                  <a:pos x="f161" y="f155"/>
                </a:cxn>
                <a:cxn ang="f89">
                  <a:pos x="f162" y="f163"/>
                </a:cxn>
                <a:cxn ang="f89">
                  <a:pos x="f164" y="f165"/>
                </a:cxn>
                <a:cxn ang="f89">
                  <a:pos x="f166" y="f167"/>
                </a:cxn>
                <a:cxn ang="f89">
                  <a:pos x="f168" y="f169"/>
                </a:cxn>
                <a:cxn ang="f89">
                  <a:pos x="f146" y="f147"/>
                </a:cxn>
              </a:cxnLst>
              <a:rect l="f142" t="f145" r="f143" b="f144"/>
              <a:pathLst>
                <a:path w="98" h="97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15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29"/>
                  </a:cubicBezTo>
                  <a:cubicBezTo>
                    <a:pt x="f31" y="f27"/>
                    <a:pt x="f6" y="f32"/>
                    <a:pt x="f6" y="f30"/>
                  </a:cubicBezTo>
                  <a:cubicBezTo>
                    <a:pt x="f6" y="f33"/>
                    <a:pt x="f31" y="f7"/>
                    <a:pt x="f34" y="f7"/>
                  </a:cubicBezTo>
                  <a:cubicBezTo>
                    <a:pt x="f35" y="f36"/>
                    <a:pt x="f29" y="f37"/>
                    <a:pt x="f24" y="f38"/>
                  </a:cubicBezTo>
                  <a:cubicBezTo>
                    <a:pt x="f32" y="f26"/>
                    <a:pt x="f24" y="f32"/>
                    <a:pt x="f27" y="f29"/>
                  </a:cubicBezTo>
                  <a:cubicBezTo>
                    <a:pt x="f39" y="f40"/>
                    <a:pt x="f41" y="f42"/>
                    <a:pt x="f17" y="f13"/>
                  </a:cubicBezTo>
                  <a:cubicBezTo>
                    <a:pt x="f10" y="f10"/>
                    <a:pt x="f16" y="f43"/>
                    <a:pt x="f44" y="f17"/>
                  </a:cubicBezTo>
                  <a:cubicBezTo>
                    <a:pt x="f45" y="f46"/>
                    <a:pt x="f47" y="f17"/>
                    <a:pt x="f48" y="f49"/>
                  </a:cubicBezTo>
                  <a:cubicBezTo>
                    <a:pt x="f9" y="f14"/>
                    <a:pt x="f5" y="f45"/>
                    <a:pt x="f50" y="f51"/>
                  </a:cubicBezTo>
                  <a:cubicBezTo>
                    <a:pt x="f48" y="f52"/>
                    <a:pt x="f12" y="f5"/>
                    <a:pt x="f8" y="f9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AB273A67-A62F-755B-9DFD-8143EDBD5B46}"/>
                </a:ext>
              </a:extLst>
            </p:cNvPr>
            <p:cNvSpPr/>
            <p:nvPr/>
          </p:nvSpPr>
          <p:spPr>
            <a:xfrm>
              <a:off x="4988289" y="2368990"/>
              <a:ext cx="726728" cy="72365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7"/>
                <a:gd name="f7" fmla="val 17"/>
                <a:gd name="f8" fmla="val 11"/>
                <a:gd name="f9" fmla="val 16"/>
                <a:gd name="f10" fmla="val 14"/>
                <a:gd name="f11" fmla="val 18"/>
                <a:gd name="f12" fmla="val 20"/>
                <a:gd name="f13" fmla="val 36"/>
                <a:gd name="f14" fmla="val 34"/>
                <a:gd name="f15" fmla="val 52"/>
                <a:gd name="f16" fmla="val 49"/>
                <a:gd name="f17" fmla="val 67"/>
                <a:gd name="f18" fmla="val 65"/>
                <a:gd name="f19" fmla="val 70"/>
                <a:gd name="f20" fmla="val 68"/>
                <a:gd name="f21" fmla="val 71"/>
                <a:gd name="f22" fmla="val 74"/>
                <a:gd name="f23" fmla="val 82"/>
                <a:gd name="f24" fmla="val 63"/>
                <a:gd name="f25" fmla="val 90"/>
                <a:gd name="f26" fmla="val 66"/>
                <a:gd name="f27" fmla="val 94"/>
                <a:gd name="f28" fmla="val 72"/>
                <a:gd name="f29" fmla="val 78"/>
                <a:gd name="f30" fmla="val 96"/>
                <a:gd name="f31" fmla="val 87"/>
                <a:gd name="f32" fmla="val 91"/>
                <a:gd name="f33" fmla="val 92"/>
                <a:gd name="f34" fmla="val 64"/>
                <a:gd name="f35" fmla="val 83"/>
                <a:gd name="f36" fmla="val 75"/>
                <a:gd name="f37" fmla="val 19"/>
                <a:gd name="f38" fmla="val 21"/>
                <a:gd name="f39" fmla="val 10"/>
                <a:gd name="f40" fmla="val 4"/>
                <a:gd name="f41" fmla="val 9"/>
                <a:gd name="f42" fmla="val 5"/>
                <a:gd name="f43" fmla="+- 0 0 -90"/>
                <a:gd name="f44" fmla="*/ f3 1 97"/>
                <a:gd name="f45" fmla="*/ f4 1 97"/>
                <a:gd name="f46" fmla="val f5"/>
                <a:gd name="f47" fmla="val f6"/>
                <a:gd name="f48" fmla="*/ f43 f0 1"/>
                <a:gd name="f49" fmla="+- f47 0 f46"/>
                <a:gd name="f50" fmla="*/ f48 1 f2"/>
                <a:gd name="f51" fmla="*/ f49 1 97"/>
                <a:gd name="f52" fmla="*/ 17 f49 1"/>
                <a:gd name="f53" fmla="*/ 11 f49 1"/>
                <a:gd name="f54" fmla="*/ 20 f49 1"/>
                <a:gd name="f55" fmla="*/ 18 f49 1"/>
                <a:gd name="f56" fmla="*/ 67 f49 1"/>
                <a:gd name="f57" fmla="*/ 65 f49 1"/>
                <a:gd name="f58" fmla="*/ 74 f49 1"/>
                <a:gd name="f59" fmla="*/ 94 f49 1"/>
                <a:gd name="f60" fmla="*/ 72 f49 1"/>
                <a:gd name="f61" fmla="*/ 91 f49 1"/>
                <a:gd name="f62" fmla="*/ 92 f49 1"/>
                <a:gd name="f63" fmla="*/ 66 f49 1"/>
                <a:gd name="f64" fmla="*/ 75 f49 1"/>
                <a:gd name="f65" fmla="*/ 19 f49 1"/>
                <a:gd name="f66" fmla="*/ 21 f49 1"/>
                <a:gd name="f67" fmla="*/ 10 f49 1"/>
                <a:gd name="f68" fmla="*/ 0 f49 1"/>
                <a:gd name="f69" fmla="*/ 9 f49 1"/>
                <a:gd name="f70" fmla="+- f50 0 f1"/>
                <a:gd name="f71" fmla="*/ f52 1 97"/>
                <a:gd name="f72" fmla="*/ f53 1 97"/>
                <a:gd name="f73" fmla="*/ f54 1 97"/>
                <a:gd name="f74" fmla="*/ f55 1 97"/>
                <a:gd name="f75" fmla="*/ f56 1 97"/>
                <a:gd name="f76" fmla="*/ f57 1 97"/>
                <a:gd name="f77" fmla="*/ f58 1 97"/>
                <a:gd name="f78" fmla="*/ f59 1 97"/>
                <a:gd name="f79" fmla="*/ f60 1 97"/>
                <a:gd name="f80" fmla="*/ f61 1 97"/>
                <a:gd name="f81" fmla="*/ f62 1 97"/>
                <a:gd name="f82" fmla="*/ f63 1 97"/>
                <a:gd name="f83" fmla="*/ f64 1 97"/>
                <a:gd name="f84" fmla="*/ f65 1 97"/>
                <a:gd name="f85" fmla="*/ f66 1 97"/>
                <a:gd name="f86" fmla="*/ f67 1 97"/>
                <a:gd name="f87" fmla="*/ f68 1 97"/>
                <a:gd name="f88" fmla="*/ f69 1 97"/>
                <a:gd name="f89" fmla="*/ 0 1 f51"/>
                <a:gd name="f90" fmla="*/ f47 1 f51"/>
                <a:gd name="f91" fmla="*/ f71 1 f51"/>
                <a:gd name="f92" fmla="*/ f72 1 f51"/>
                <a:gd name="f93" fmla="*/ f73 1 f51"/>
                <a:gd name="f94" fmla="*/ f74 1 f51"/>
                <a:gd name="f95" fmla="*/ f75 1 f51"/>
                <a:gd name="f96" fmla="*/ f76 1 f51"/>
                <a:gd name="f97" fmla="*/ f77 1 f51"/>
                <a:gd name="f98" fmla="*/ f78 1 f51"/>
                <a:gd name="f99" fmla="*/ f79 1 f51"/>
                <a:gd name="f100" fmla="*/ f80 1 f51"/>
                <a:gd name="f101" fmla="*/ f81 1 f51"/>
                <a:gd name="f102" fmla="*/ f82 1 f51"/>
                <a:gd name="f103" fmla="*/ f83 1 f51"/>
                <a:gd name="f104" fmla="*/ f84 1 f51"/>
                <a:gd name="f105" fmla="*/ f85 1 f51"/>
                <a:gd name="f106" fmla="*/ f86 1 f51"/>
                <a:gd name="f107" fmla="*/ f87 1 f51"/>
                <a:gd name="f108" fmla="*/ f88 1 f51"/>
                <a:gd name="f109" fmla="*/ f89 f44 1"/>
                <a:gd name="f110" fmla="*/ f90 f44 1"/>
                <a:gd name="f111" fmla="*/ f90 f45 1"/>
                <a:gd name="f112" fmla="*/ f89 f45 1"/>
                <a:gd name="f113" fmla="*/ f91 f44 1"/>
                <a:gd name="f114" fmla="*/ f92 f45 1"/>
                <a:gd name="f115" fmla="*/ f93 f44 1"/>
                <a:gd name="f116" fmla="*/ f94 f45 1"/>
                <a:gd name="f117" fmla="*/ f95 f44 1"/>
                <a:gd name="f118" fmla="*/ f96 f45 1"/>
                <a:gd name="f119" fmla="*/ f97 f44 1"/>
                <a:gd name="f120" fmla="*/ f95 f45 1"/>
                <a:gd name="f121" fmla="*/ f98 f44 1"/>
                <a:gd name="f122" fmla="*/ f99 f45 1"/>
                <a:gd name="f123" fmla="*/ f100 f44 1"/>
                <a:gd name="f124" fmla="*/ f101 f45 1"/>
                <a:gd name="f125" fmla="*/ f99 f44 1"/>
                <a:gd name="f126" fmla="*/ f98 f45 1"/>
                <a:gd name="f127" fmla="*/ f102 f44 1"/>
                <a:gd name="f128" fmla="*/ f103 f45 1"/>
                <a:gd name="f129" fmla="*/ f96 f44 1"/>
                <a:gd name="f130" fmla="*/ f104 f44 1"/>
                <a:gd name="f131" fmla="*/ f105 f45 1"/>
                <a:gd name="f132" fmla="*/ f106 f44 1"/>
                <a:gd name="f133" fmla="*/ f91 f45 1"/>
                <a:gd name="f134" fmla="*/ f107 f44 1"/>
                <a:gd name="f135" fmla="*/ f108 f45 1"/>
                <a:gd name="f136" fmla="*/ f108 f44 1"/>
                <a:gd name="f137" fmla="*/ f107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0">
                  <a:pos x="f113" y="f114"/>
                </a:cxn>
                <a:cxn ang="f70">
                  <a:pos x="f115" y="f116"/>
                </a:cxn>
                <a:cxn ang="f70">
                  <a:pos x="f117" y="f118"/>
                </a:cxn>
                <a:cxn ang="f70">
                  <a:pos x="f119" y="f120"/>
                </a:cxn>
                <a:cxn ang="f70">
                  <a:pos x="f121" y="f122"/>
                </a:cxn>
                <a:cxn ang="f70">
                  <a:pos x="f123" y="f124"/>
                </a:cxn>
                <a:cxn ang="f70">
                  <a:pos x="f125" y="f126"/>
                </a:cxn>
                <a:cxn ang="f70">
                  <a:pos x="f127" y="f128"/>
                </a:cxn>
                <a:cxn ang="f70">
                  <a:pos x="f129" y="f120"/>
                </a:cxn>
                <a:cxn ang="f70">
                  <a:pos x="f130" y="f131"/>
                </a:cxn>
                <a:cxn ang="f70">
                  <a:pos x="f132" y="f133"/>
                </a:cxn>
                <a:cxn ang="f70">
                  <a:pos x="f134" y="f135"/>
                </a:cxn>
                <a:cxn ang="f70">
                  <a:pos x="f136" y="f137"/>
                </a:cxn>
                <a:cxn ang="f70">
                  <a:pos x="f113" y="f114"/>
                </a:cxn>
              </a:cxnLst>
              <a:rect l="f109" t="f112" r="f110" b="f111"/>
              <a:pathLst>
                <a:path w="97" h="97">
                  <a:moveTo>
                    <a:pt x="f7" y="f8"/>
                  </a:moveTo>
                  <a:cubicBezTo>
                    <a:pt x="f9" y="f10"/>
                    <a:pt x="f11" y="f9"/>
                    <a:pt x="f12" y="f11"/>
                  </a:cubicBezTo>
                  <a:cubicBezTo>
                    <a:pt x="f13" y="f14"/>
                    <a:pt x="f15" y="f16"/>
                    <a:pt x="f17" y="f18"/>
                  </a:cubicBezTo>
                  <a:cubicBezTo>
                    <a:pt x="f19" y="f20"/>
                    <a:pt x="f21" y="f20"/>
                    <a:pt x="f22" y="f17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6" y="f29"/>
                    <a:pt x="f30" y="f31"/>
                    <a:pt x="f32" y="f33"/>
                  </a:cubicBezTo>
                  <a:cubicBezTo>
                    <a:pt x="f31" y="f30"/>
                    <a:pt x="f29" y="f6"/>
                    <a:pt x="f28" y="f27"/>
                  </a:cubicBezTo>
                  <a:cubicBezTo>
                    <a:pt x="f26" y="f25"/>
                    <a:pt x="f34" y="f35"/>
                    <a:pt x="f26" y="f36"/>
                  </a:cubicBezTo>
                  <a:cubicBezTo>
                    <a:pt x="f17" y="f28"/>
                    <a:pt x="f20" y="f19"/>
                    <a:pt x="f18" y="f17"/>
                  </a:cubicBezTo>
                  <a:cubicBezTo>
                    <a:pt x="f16" y="f15"/>
                    <a:pt x="f14" y="f13"/>
                    <a:pt x="f37" y="f38"/>
                  </a:cubicBezTo>
                  <a:cubicBezTo>
                    <a:pt x="f9" y="f11"/>
                    <a:pt x="f10" y="f7"/>
                    <a:pt x="f39" y="f7"/>
                  </a:cubicBezTo>
                  <a:cubicBezTo>
                    <a:pt x="f40" y="f11"/>
                    <a:pt x="f5" y="f10"/>
                    <a:pt x="f5" y="f41"/>
                  </a:cubicBezTo>
                  <a:cubicBezTo>
                    <a:pt x="f5" y="f42"/>
                    <a:pt x="f40" y="f5"/>
                    <a:pt x="f41" y="f5"/>
                  </a:cubicBezTo>
                  <a:cubicBezTo>
                    <a:pt x="f10" y="f5"/>
                    <a:pt x="f7" y="f40"/>
                    <a:pt x="f7" y="f8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EC672A34-8AC2-D8DA-934E-1CD21F806178}"/>
                </a:ext>
              </a:extLst>
            </p:cNvPr>
            <p:cNvSpPr/>
            <p:nvPr/>
          </p:nvSpPr>
          <p:spPr>
            <a:xfrm>
              <a:off x="3460921" y="2368990"/>
              <a:ext cx="732891" cy="71441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98"/>
                <a:gd name="f7" fmla="val 96"/>
                <a:gd name="f8" fmla="val 17"/>
                <a:gd name="f9" fmla="val 10"/>
                <a:gd name="f10" fmla="val 6"/>
                <a:gd name="f11" fmla="val 93"/>
                <a:gd name="f12" fmla="val 3"/>
                <a:gd name="f13" fmla="val 87"/>
                <a:gd name="f14" fmla="val 81"/>
                <a:gd name="f15" fmla="val 1"/>
                <a:gd name="f16" fmla="val 75"/>
                <a:gd name="f17" fmla="val 70"/>
                <a:gd name="f18" fmla="val 65"/>
                <a:gd name="f19" fmla="val 16"/>
                <a:gd name="f20" fmla="val 63"/>
                <a:gd name="f21" fmla="val 22"/>
                <a:gd name="f22" fmla="val 66"/>
                <a:gd name="f23" fmla="val 26"/>
                <a:gd name="f24" fmla="val 68"/>
                <a:gd name="f25" fmla="val 28"/>
                <a:gd name="f26" fmla="val 67"/>
                <a:gd name="f27" fmla="val 31"/>
                <a:gd name="f28" fmla="val 64"/>
                <a:gd name="f29" fmla="val 47"/>
                <a:gd name="f30" fmla="val 48"/>
                <a:gd name="f31" fmla="val 62"/>
                <a:gd name="f32" fmla="val 33"/>
                <a:gd name="f33" fmla="val 78"/>
                <a:gd name="f34" fmla="val 80"/>
                <a:gd name="f35" fmla="val 15"/>
                <a:gd name="f36" fmla="val 13"/>
                <a:gd name="f37" fmla="val 79"/>
                <a:gd name="f38" fmla="val 4"/>
                <a:gd name="f39" fmla="val 83"/>
                <a:gd name="f40" fmla="val 88"/>
                <a:gd name="f41" fmla="val 94"/>
                <a:gd name="f42" fmla="val 9"/>
                <a:gd name="f43" fmla="val 97"/>
                <a:gd name="f44" fmla="val 14"/>
                <a:gd name="f45" fmla="val 18"/>
                <a:gd name="f46" fmla="val 84"/>
                <a:gd name="f47" fmla="val 82"/>
                <a:gd name="f48" fmla="val 20"/>
                <a:gd name="f49" fmla="val 35"/>
                <a:gd name="f50" fmla="val 49"/>
                <a:gd name="f51" fmla="val 51"/>
                <a:gd name="f52" fmla="val 30"/>
                <a:gd name="f53" fmla="val 69"/>
                <a:gd name="f54" fmla="val 71"/>
                <a:gd name="f55" fmla="val 85"/>
                <a:gd name="f56" fmla="+- 0 0 -90"/>
                <a:gd name="f57" fmla="*/ f3 1 98"/>
                <a:gd name="f58" fmla="*/ f4 1 96"/>
                <a:gd name="f59" fmla="val f5"/>
                <a:gd name="f60" fmla="val f6"/>
                <a:gd name="f61" fmla="val f7"/>
                <a:gd name="f62" fmla="*/ f56 f0 1"/>
                <a:gd name="f63" fmla="+- f61 0 f59"/>
                <a:gd name="f64" fmla="+- f60 0 f59"/>
                <a:gd name="f65" fmla="*/ f62 1 f2"/>
                <a:gd name="f66" fmla="*/ f64 1 98"/>
                <a:gd name="f67" fmla="*/ f63 1 96"/>
                <a:gd name="f68" fmla="*/ 17 f64 1"/>
                <a:gd name="f69" fmla="*/ 96 f63 1"/>
                <a:gd name="f70" fmla="*/ 3 f64 1"/>
                <a:gd name="f71" fmla="*/ 87 f63 1"/>
                <a:gd name="f72" fmla="*/ 6 f64 1"/>
                <a:gd name="f73" fmla="*/ 70 f63 1"/>
                <a:gd name="f74" fmla="*/ 22 f64 1"/>
                <a:gd name="f75" fmla="*/ 66 f63 1"/>
                <a:gd name="f76" fmla="*/ 31 f64 1"/>
                <a:gd name="f77" fmla="*/ 64 f63 1"/>
                <a:gd name="f78" fmla="*/ 78 f64 1"/>
                <a:gd name="f79" fmla="*/ 17 f63 1"/>
                <a:gd name="f80" fmla="*/ 80 f64 1"/>
                <a:gd name="f81" fmla="*/ 10 f63 1"/>
                <a:gd name="f82" fmla="*/ 88 f64 1"/>
                <a:gd name="f83" fmla="*/ 0 f63 1"/>
                <a:gd name="f84" fmla="*/ 98 f64 1"/>
                <a:gd name="f85" fmla="*/ 9 f63 1"/>
                <a:gd name="f86" fmla="*/ 20 f63 1"/>
                <a:gd name="f87" fmla="*/ 33 f64 1"/>
                <a:gd name="f88" fmla="*/ 75 f63 1"/>
                <a:gd name="f89" fmla="+- f65 0 f1"/>
                <a:gd name="f90" fmla="*/ f68 1 98"/>
                <a:gd name="f91" fmla="*/ f69 1 96"/>
                <a:gd name="f92" fmla="*/ f70 1 98"/>
                <a:gd name="f93" fmla="*/ f71 1 96"/>
                <a:gd name="f94" fmla="*/ f72 1 98"/>
                <a:gd name="f95" fmla="*/ f73 1 96"/>
                <a:gd name="f96" fmla="*/ f74 1 98"/>
                <a:gd name="f97" fmla="*/ f75 1 96"/>
                <a:gd name="f98" fmla="*/ f76 1 98"/>
                <a:gd name="f99" fmla="*/ f77 1 96"/>
                <a:gd name="f100" fmla="*/ f78 1 98"/>
                <a:gd name="f101" fmla="*/ f79 1 96"/>
                <a:gd name="f102" fmla="*/ f80 1 98"/>
                <a:gd name="f103" fmla="*/ f81 1 96"/>
                <a:gd name="f104" fmla="*/ f82 1 98"/>
                <a:gd name="f105" fmla="*/ f83 1 96"/>
                <a:gd name="f106" fmla="*/ f84 1 98"/>
                <a:gd name="f107" fmla="*/ f85 1 96"/>
                <a:gd name="f108" fmla="*/ f86 1 96"/>
                <a:gd name="f109" fmla="*/ f87 1 98"/>
                <a:gd name="f110" fmla="*/ f88 1 96"/>
                <a:gd name="f111" fmla="*/ 0 1 f66"/>
                <a:gd name="f112" fmla="*/ f60 1 f66"/>
                <a:gd name="f113" fmla="*/ 0 1 f67"/>
                <a:gd name="f114" fmla="*/ f61 1 f67"/>
                <a:gd name="f115" fmla="*/ f90 1 f66"/>
                <a:gd name="f116" fmla="*/ f91 1 f67"/>
                <a:gd name="f117" fmla="*/ f92 1 f66"/>
                <a:gd name="f118" fmla="*/ f93 1 f67"/>
                <a:gd name="f119" fmla="*/ f94 1 f66"/>
                <a:gd name="f120" fmla="*/ f95 1 f67"/>
                <a:gd name="f121" fmla="*/ f96 1 f66"/>
                <a:gd name="f122" fmla="*/ f97 1 f67"/>
                <a:gd name="f123" fmla="*/ f98 1 f66"/>
                <a:gd name="f124" fmla="*/ f99 1 f67"/>
                <a:gd name="f125" fmla="*/ f100 1 f66"/>
                <a:gd name="f126" fmla="*/ f101 1 f67"/>
                <a:gd name="f127" fmla="*/ f102 1 f66"/>
                <a:gd name="f128" fmla="*/ f103 1 f67"/>
                <a:gd name="f129" fmla="*/ f104 1 f66"/>
                <a:gd name="f130" fmla="*/ f105 1 f67"/>
                <a:gd name="f131" fmla="*/ f106 1 f66"/>
                <a:gd name="f132" fmla="*/ f107 1 f67"/>
                <a:gd name="f133" fmla="*/ f108 1 f67"/>
                <a:gd name="f134" fmla="*/ f109 1 f66"/>
                <a:gd name="f135" fmla="*/ f110 1 f67"/>
                <a:gd name="f136" fmla="*/ f111 f57 1"/>
                <a:gd name="f137" fmla="*/ f112 f57 1"/>
                <a:gd name="f138" fmla="*/ f114 f58 1"/>
                <a:gd name="f139" fmla="*/ f113 f58 1"/>
                <a:gd name="f140" fmla="*/ f115 f57 1"/>
                <a:gd name="f141" fmla="*/ f116 f58 1"/>
                <a:gd name="f142" fmla="*/ f117 f57 1"/>
                <a:gd name="f143" fmla="*/ f118 f58 1"/>
                <a:gd name="f144" fmla="*/ f119 f57 1"/>
                <a:gd name="f145" fmla="*/ f120 f58 1"/>
                <a:gd name="f146" fmla="*/ f121 f57 1"/>
                <a:gd name="f147" fmla="*/ f122 f58 1"/>
                <a:gd name="f148" fmla="*/ f123 f57 1"/>
                <a:gd name="f149" fmla="*/ f124 f58 1"/>
                <a:gd name="f150" fmla="*/ f125 f57 1"/>
                <a:gd name="f151" fmla="*/ f126 f58 1"/>
                <a:gd name="f152" fmla="*/ f127 f57 1"/>
                <a:gd name="f153" fmla="*/ f128 f58 1"/>
                <a:gd name="f154" fmla="*/ f129 f57 1"/>
                <a:gd name="f155" fmla="*/ f130 f58 1"/>
                <a:gd name="f156" fmla="*/ f131 f57 1"/>
                <a:gd name="f157" fmla="*/ f132 f58 1"/>
                <a:gd name="f158" fmla="*/ f133 f58 1"/>
                <a:gd name="f159" fmla="*/ f134 f57 1"/>
                <a:gd name="f160" fmla="*/ f135 f5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9">
                  <a:pos x="f140" y="f141"/>
                </a:cxn>
                <a:cxn ang="f89">
                  <a:pos x="f142" y="f143"/>
                </a:cxn>
                <a:cxn ang="f89">
                  <a:pos x="f144" y="f145"/>
                </a:cxn>
                <a:cxn ang="f89">
                  <a:pos x="f146" y="f147"/>
                </a:cxn>
                <a:cxn ang="f89">
                  <a:pos x="f148" y="f149"/>
                </a:cxn>
                <a:cxn ang="f89">
                  <a:pos x="f150" y="f151"/>
                </a:cxn>
                <a:cxn ang="f89">
                  <a:pos x="f152" y="f153"/>
                </a:cxn>
                <a:cxn ang="f89">
                  <a:pos x="f154" y="f155"/>
                </a:cxn>
                <a:cxn ang="f89">
                  <a:pos x="f156" y="f157"/>
                </a:cxn>
                <a:cxn ang="f89">
                  <a:pos x="f154" y="f151"/>
                </a:cxn>
                <a:cxn ang="f89">
                  <a:pos x="f152" y="f158"/>
                </a:cxn>
                <a:cxn ang="f89">
                  <a:pos x="f159" y="f147"/>
                </a:cxn>
                <a:cxn ang="f89">
                  <a:pos x="f148" y="f160"/>
                </a:cxn>
                <a:cxn ang="f89">
                  <a:pos x="f140" y="f141"/>
                </a:cxn>
              </a:cxnLst>
              <a:rect l="f136" t="f139" r="f137" b="f138"/>
              <a:pathLst>
                <a:path w="98" h="96">
                  <a:moveTo>
                    <a:pt x="f8" y="f7"/>
                  </a:moveTo>
                  <a:cubicBezTo>
                    <a:pt x="f9" y="f7"/>
                    <a:pt x="f10" y="f11"/>
                    <a:pt x="f12" y="f13"/>
                  </a:cubicBezTo>
                  <a:cubicBezTo>
                    <a:pt x="f5" y="f14"/>
                    <a:pt x="f15" y="f16"/>
                    <a:pt x="f10" y="f17"/>
                  </a:cubicBezTo>
                  <a:cubicBezTo>
                    <a:pt x="f9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8"/>
                  </a:cubicBezTo>
                  <a:cubicBezTo>
                    <a:pt x="f34" y="f35"/>
                    <a:pt x="f14" y="f36"/>
                    <a:pt x="f34" y="f9"/>
                  </a:cubicBezTo>
                  <a:cubicBezTo>
                    <a:pt x="f37" y="f38"/>
                    <a:pt x="f39" y="f5"/>
                    <a:pt x="f40" y="f5"/>
                  </a:cubicBezTo>
                  <a:cubicBezTo>
                    <a:pt x="f41" y="f5"/>
                    <a:pt x="f6" y="f38"/>
                    <a:pt x="f6" y="f42"/>
                  </a:cubicBezTo>
                  <a:cubicBezTo>
                    <a:pt x="f43" y="f44"/>
                    <a:pt x="f11" y="f45"/>
                    <a:pt x="f40" y="f8"/>
                  </a:cubicBezTo>
                  <a:cubicBezTo>
                    <a:pt x="f46" y="f19"/>
                    <a:pt x="f47" y="f8"/>
                    <a:pt x="f34" y="f48"/>
                  </a:cubicBezTo>
                  <a:cubicBezTo>
                    <a:pt x="f18" y="f49"/>
                    <a:pt x="f50" y="f51"/>
                    <a:pt x="f32" y="f22"/>
                  </a:cubicBezTo>
                  <a:cubicBezTo>
                    <a:pt x="f52" y="f53"/>
                    <a:pt x="f52" y="f54"/>
                    <a:pt x="f27" y="f16"/>
                  </a:cubicBezTo>
                  <a:cubicBezTo>
                    <a:pt x="f49" y="f55"/>
                    <a:pt x="f25" y="f7"/>
                    <a:pt x="f8" y="f7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80FDFDCE-1BD5-E655-136E-C9D5D29FBA24}"/>
                </a:ext>
              </a:extLst>
            </p:cNvPr>
            <p:cNvSpPr/>
            <p:nvPr/>
          </p:nvSpPr>
          <p:spPr>
            <a:xfrm>
              <a:off x="4464795" y="435144"/>
              <a:ext cx="246348" cy="9546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3"/>
                <a:gd name="f7" fmla="val 128"/>
                <a:gd name="f8" fmla="val 18"/>
                <a:gd name="f9" fmla="val 32"/>
                <a:gd name="f10" fmla="val 23"/>
                <a:gd name="f11" fmla="val 30"/>
                <a:gd name="f12" fmla="val 28"/>
                <a:gd name="f13" fmla="val 24"/>
                <a:gd name="f14" fmla="val 31"/>
                <a:gd name="f15" fmla="val 20"/>
                <a:gd name="f16" fmla="val 19"/>
                <a:gd name="f17" fmla="val 34"/>
                <a:gd name="f18" fmla="val 37"/>
                <a:gd name="f19" fmla="val 60"/>
                <a:gd name="f20" fmla="val 83"/>
                <a:gd name="f21" fmla="val 106"/>
                <a:gd name="f22" fmla="val 109"/>
                <a:gd name="f23" fmla="val 110"/>
                <a:gd name="f24" fmla="val 22"/>
                <a:gd name="f25" fmla="val 111"/>
                <a:gd name="f26" fmla="val 27"/>
                <a:gd name="f27" fmla="val 115"/>
                <a:gd name="f28" fmla="val 120"/>
                <a:gd name="f29" fmla="val 124"/>
                <a:gd name="f30" fmla="val 15"/>
                <a:gd name="f31" fmla="val 11"/>
                <a:gd name="f32" fmla="val 125"/>
                <a:gd name="f33" fmla="val 7"/>
                <a:gd name="f34" fmla="val 121"/>
                <a:gd name="f35" fmla="val 8"/>
                <a:gd name="f36" fmla="val 13"/>
                <a:gd name="f37" fmla="val 16"/>
                <a:gd name="f38" fmla="val 108"/>
                <a:gd name="f39" fmla="val 105"/>
                <a:gd name="f40" fmla="val 82"/>
                <a:gd name="f41" fmla="val 10"/>
                <a:gd name="f42" fmla="val 3"/>
                <a:gd name="f43" fmla="val 2"/>
                <a:gd name="f44" fmla="val 12"/>
                <a:gd name="f45" fmla="val 5"/>
                <a:gd name="f46" fmla="val 1"/>
                <a:gd name="f47" fmla="val 9"/>
                <a:gd name="f48" fmla="+- 0 0 -90"/>
                <a:gd name="f49" fmla="*/ f3 1 33"/>
                <a:gd name="f50" fmla="*/ f4 1 128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33"/>
                <a:gd name="f59" fmla="*/ f55 1 128"/>
                <a:gd name="f60" fmla="*/ 33 f56 1"/>
                <a:gd name="f61" fmla="*/ 18 f55 1"/>
                <a:gd name="f62" fmla="*/ 24 f56 1"/>
                <a:gd name="f63" fmla="*/ 31 f55 1"/>
                <a:gd name="f64" fmla="*/ 19 f56 1"/>
                <a:gd name="f65" fmla="*/ 37 f55 1"/>
                <a:gd name="f66" fmla="*/ 106 f55 1"/>
                <a:gd name="f67" fmla="*/ 22 f56 1"/>
                <a:gd name="f68" fmla="*/ 111 f55 1"/>
                <a:gd name="f69" fmla="*/ 124 f55 1"/>
                <a:gd name="f70" fmla="*/ 11 f56 1"/>
                <a:gd name="f71" fmla="*/ 125 f55 1"/>
                <a:gd name="f72" fmla="*/ 13 f56 1"/>
                <a:gd name="f73" fmla="*/ 16 f56 1"/>
                <a:gd name="f74" fmla="*/ 105 f55 1"/>
                <a:gd name="f75" fmla="*/ 10 f56 1"/>
                <a:gd name="f76" fmla="*/ 30 f55 1"/>
                <a:gd name="f77" fmla="*/ 2 f56 1"/>
                <a:gd name="f78" fmla="*/ 12 f55 1"/>
                <a:gd name="f79" fmla="*/ 20 f56 1"/>
                <a:gd name="f80" fmla="*/ 1 f55 1"/>
                <a:gd name="f81" fmla="+- f57 0 f1"/>
                <a:gd name="f82" fmla="*/ f60 1 33"/>
                <a:gd name="f83" fmla="*/ f61 1 128"/>
                <a:gd name="f84" fmla="*/ f62 1 33"/>
                <a:gd name="f85" fmla="*/ f63 1 128"/>
                <a:gd name="f86" fmla="*/ f64 1 33"/>
                <a:gd name="f87" fmla="*/ f65 1 128"/>
                <a:gd name="f88" fmla="*/ f66 1 128"/>
                <a:gd name="f89" fmla="*/ f67 1 33"/>
                <a:gd name="f90" fmla="*/ f68 1 128"/>
                <a:gd name="f91" fmla="*/ f69 1 128"/>
                <a:gd name="f92" fmla="*/ f70 1 33"/>
                <a:gd name="f93" fmla="*/ f71 1 128"/>
                <a:gd name="f94" fmla="*/ f72 1 33"/>
                <a:gd name="f95" fmla="*/ f73 1 33"/>
                <a:gd name="f96" fmla="*/ f74 1 128"/>
                <a:gd name="f97" fmla="*/ f75 1 33"/>
                <a:gd name="f98" fmla="*/ f76 1 128"/>
                <a:gd name="f99" fmla="*/ f77 1 33"/>
                <a:gd name="f100" fmla="*/ f78 1 128"/>
                <a:gd name="f101" fmla="*/ f79 1 33"/>
                <a:gd name="f102" fmla="*/ f80 1 128"/>
                <a:gd name="f103" fmla="*/ 0 1 f58"/>
                <a:gd name="f104" fmla="*/ f52 1 f58"/>
                <a:gd name="f105" fmla="*/ 0 1 f59"/>
                <a:gd name="f106" fmla="*/ f53 1 f59"/>
                <a:gd name="f107" fmla="*/ f82 1 f58"/>
                <a:gd name="f108" fmla="*/ f83 1 f59"/>
                <a:gd name="f109" fmla="*/ f84 1 f58"/>
                <a:gd name="f110" fmla="*/ f85 1 f59"/>
                <a:gd name="f111" fmla="*/ f86 1 f58"/>
                <a:gd name="f112" fmla="*/ f87 1 f59"/>
                <a:gd name="f113" fmla="*/ f88 1 f59"/>
                <a:gd name="f114" fmla="*/ f89 1 f58"/>
                <a:gd name="f115" fmla="*/ f90 1 f59"/>
                <a:gd name="f116" fmla="*/ f91 1 f59"/>
                <a:gd name="f117" fmla="*/ f92 1 f58"/>
                <a:gd name="f118" fmla="*/ f93 1 f59"/>
                <a:gd name="f119" fmla="*/ f94 1 f58"/>
                <a:gd name="f120" fmla="*/ f95 1 f58"/>
                <a:gd name="f121" fmla="*/ f96 1 f59"/>
                <a:gd name="f122" fmla="*/ f97 1 f58"/>
                <a:gd name="f123" fmla="*/ f98 1 f59"/>
                <a:gd name="f124" fmla="*/ f99 1 f58"/>
                <a:gd name="f125" fmla="*/ f100 1 f59"/>
                <a:gd name="f126" fmla="*/ f101 1 f58"/>
                <a:gd name="f127" fmla="*/ f102 1 f59"/>
                <a:gd name="f128" fmla="*/ f103 f49 1"/>
                <a:gd name="f129" fmla="*/ f104 f49 1"/>
                <a:gd name="f130" fmla="*/ f106 f50 1"/>
                <a:gd name="f131" fmla="*/ f105 f50 1"/>
                <a:gd name="f132" fmla="*/ f107 f49 1"/>
                <a:gd name="f133" fmla="*/ f108 f50 1"/>
                <a:gd name="f134" fmla="*/ f109 f49 1"/>
                <a:gd name="f135" fmla="*/ f110 f50 1"/>
                <a:gd name="f136" fmla="*/ f111 f49 1"/>
                <a:gd name="f137" fmla="*/ f112 f50 1"/>
                <a:gd name="f138" fmla="*/ f113 f50 1"/>
                <a:gd name="f139" fmla="*/ f114 f49 1"/>
                <a:gd name="f140" fmla="*/ f115 f50 1"/>
                <a:gd name="f141" fmla="*/ f116 f50 1"/>
                <a:gd name="f142" fmla="*/ f117 f49 1"/>
                <a:gd name="f143" fmla="*/ f118 f50 1"/>
                <a:gd name="f144" fmla="*/ f119 f49 1"/>
                <a:gd name="f145" fmla="*/ f120 f49 1"/>
                <a:gd name="f146" fmla="*/ f121 f50 1"/>
                <a:gd name="f147" fmla="*/ f122 f49 1"/>
                <a:gd name="f148" fmla="*/ f123 f50 1"/>
                <a:gd name="f149" fmla="*/ f124 f49 1"/>
                <a:gd name="f150" fmla="*/ f125 f50 1"/>
                <a:gd name="f151" fmla="*/ f126 f49 1"/>
                <a:gd name="f152" fmla="*/ f127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1">
                  <a:pos x="f132" y="f133"/>
                </a:cxn>
                <a:cxn ang="f81">
                  <a:pos x="f134" y="f135"/>
                </a:cxn>
                <a:cxn ang="f81">
                  <a:pos x="f136" y="f137"/>
                </a:cxn>
                <a:cxn ang="f81">
                  <a:pos x="f136" y="f138"/>
                </a:cxn>
                <a:cxn ang="f81">
                  <a:pos x="f139" y="f140"/>
                </a:cxn>
                <a:cxn ang="f81">
                  <a:pos x="f134" y="f141"/>
                </a:cxn>
                <a:cxn ang="f81">
                  <a:pos x="f142" y="f143"/>
                </a:cxn>
                <a:cxn ang="f81">
                  <a:pos x="f144" y="f140"/>
                </a:cxn>
                <a:cxn ang="f81">
                  <a:pos x="f145" y="f146"/>
                </a:cxn>
                <a:cxn ang="f81">
                  <a:pos x="f145" y="f137"/>
                </a:cxn>
                <a:cxn ang="f81">
                  <a:pos x="f147" y="f148"/>
                </a:cxn>
                <a:cxn ang="f81">
                  <a:pos x="f149" y="f150"/>
                </a:cxn>
                <a:cxn ang="f81">
                  <a:pos x="f151" y="f152"/>
                </a:cxn>
                <a:cxn ang="f81">
                  <a:pos x="f132" y="f133"/>
                </a:cxn>
              </a:cxnLst>
              <a:rect l="f128" t="f131" r="f129" b="f130"/>
              <a:pathLst>
                <a:path w="33" h="128">
                  <a:moveTo>
                    <a:pt x="f6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9"/>
                    <a:pt x="f16" y="f17"/>
                    <a:pt x="f16" y="f18"/>
                  </a:cubicBezTo>
                  <a:cubicBezTo>
                    <a:pt x="f16" y="f19"/>
                    <a:pt x="f16" y="f20"/>
                    <a:pt x="f16" y="f21"/>
                  </a:cubicBezTo>
                  <a:cubicBezTo>
                    <a:pt x="f16" y="f22"/>
                    <a:pt x="f15" y="f23"/>
                    <a:pt x="f24" y="f25"/>
                  </a:cubicBezTo>
                  <a:cubicBezTo>
                    <a:pt x="f26" y="f27"/>
                    <a:pt x="f26" y="f28"/>
                    <a:pt x="f13" y="f29"/>
                  </a:cubicBezTo>
                  <a:cubicBezTo>
                    <a:pt x="f15" y="f7"/>
                    <a:pt x="f30" y="f7"/>
                    <a:pt x="f31" y="f32"/>
                  </a:cubicBezTo>
                  <a:cubicBezTo>
                    <a:pt x="f33" y="f34"/>
                    <a:pt x="f35" y="f27"/>
                    <a:pt x="f36" y="f25"/>
                  </a:cubicBezTo>
                  <a:cubicBezTo>
                    <a:pt x="f30" y="f22"/>
                    <a:pt x="f37" y="f38"/>
                    <a:pt x="f37" y="f39"/>
                  </a:cubicBezTo>
                  <a:cubicBezTo>
                    <a:pt x="f30" y="f40"/>
                    <a:pt x="f30" y="f19"/>
                    <a:pt x="f37" y="f18"/>
                  </a:cubicBezTo>
                  <a:cubicBezTo>
                    <a:pt x="f37" y="f6"/>
                    <a:pt x="f36" y="f9"/>
                    <a:pt x="f41" y="f11"/>
                  </a:cubicBezTo>
                  <a:cubicBezTo>
                    <a:pt x="f42" y="f26"/>
                    <a:pt x="f5" y="f16"/>
                    <a:pt x="f43" y="f44"/>
                  </a:cubicBezTo>
                  <a:cubicBezTo>
                    <a:pt x="f45" y="f45"/>
                    <a:pt x="f44" y="f5"/>
                    <a:pt x="f15" y="f46"/>
                  </a:cubicBezTo>
                  <a:cubicBezTo>
                    <a:pt x="f26" y="f43"/>
                    <a:pt x="f6" y="f47"/>
                    <a:pt x="f6" y="f8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12D0F8F9-E306-C7F3-5475-74401DD38D14}"/>
                </a:ext>
              </a:extLst>
            </p:cNvPr>
            <p:cNvSpPr/>
            <p:nvPr/>
          </p:nvSpPr>
          <p:spPr>
            <a:xfrm>
              <a:off x="3057525" y="1845496"/>
              <a:ext cx="948443" cy="2555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7"/>
                <a:gd name="f7" fmla="val 34"/>
                <a:gd name="f8" fmla="val 70"/>
                <a:gd name="f9" fmla="val 18"/>
                <a:gd name="f10" fmla="val 59"/>
                <a:gd name="f11" fmla="val 48"/>
                <a:gd name="f12" fmla="val 37"/>
                <a:gd name="f13" fmla="val 31"/>
                <a:gd name="f14" fmla="val 19"/>
                <a:gd name="f15" fmla="val 30"/>
                <a:gd name="f16" fmla="val 23"/>
                <a:gd name="f17" fmla="val 27"/>
                <a:gd name="f18" fmla="val 11"/>
                <a:gd name="f19" fmla="val 5"/>
                <a:gd name="f20" fmla="val 16"/>
                <a:gd name="f21" fmla="val 9"/>
                <a:gd name="f22" fmla="val 6"/>
                <a:gd name="f23" fmla="val 3"/>
                <a:gd name="f24" fmla="val 13"/>
                <a:gd name="f25" fmla="val 1"/>
                <a:gd name="f26" fmla="val 20"/>
                <a:gd name="f27" fmla="val 15"/>
                <a:gd name="f28" fmla="val 81"/>
                <a:gd name="f29" fmla="val 102"/>
                <a:gd name="f30" fmla="val 106"/>
                <a:gd name="f31" fmla="val 109"/>
                <a:gd name="f32" fmla="val 111"/>
                <a:gd name="f33" fmla="val 114"/>
                <a:gd name="f34" fmla="val 7"/>
                <a:gd name="f35" fmla="val 120"/>
                <a:gd name="f36" fmla="val 123"/>
                <a:gd name="f37" fmla="val 10"/>
                <a:gd name="f38" fmla="val 14"/>
                <a:gd name="f39" fmla="val 124"/>
                <a:gd name="f40" fmla="val 26"/>
                <a:gd name="f41" fmla="val 22"/>
                <a:gd name="f42" fmla="val 103"/>
                <a:gd name="f43" fmla="val 92"/>
                <a:gd name="f44" fmla="+- 0 0 -90"/>
                <a:gd name="f45" fmla="*/ f3 1 127"/>
                <a:gd name="f46" fmla="*/ f4 1 34"/>
                <a:gd name="f47" fmla="val f5"/>
                <a:gd name="f48" fmla="val f6"/>
                <a:gd name="f49" fmla="val f7"/>
                <a:gd name="f50" fmla="*/ f44 f0 1"/>
                <a:gd name="f51" fmla="+- f49 0 f47"/>
                <a:gd name="f52" fmla="+- f48 0 f47"/>
                <a:gd name="f53" fmla="*/ f50 1 f2"/>
                <a:gd name="f54" fmla="*/ f52 1 127"/>
                <a:gd name="f55" fmla="*/ f51 1 34"/>
                <a:gd name="f56" fmla="*/ 70 f52 1"/>
                <a:gd name="f57" fmla="*/ 18 f51 1"/>
                <a:gd name="f58" fmla="*/ 37 f52 1"/>
                <a:gd name="f59" fmla="*/ 30 f52 1"/>
                <a:gd name="f60" fmla="*/ 23 f51 1"/>
                <a:gd name="f61" fmla="*/ 11 f52 1"/>
                <a:gd name="f62" fmla="*/ 31 f51 1"/>
                <a:gd name="f63" fmla="*/ 0 f52 1"/>
                <a:gd name="f64" fmla="*/ 16 f51 1"/>
                <a:gd name="f65" fmla="*/ 13 f52 1"/>
                <a:gd name="f66" fmla="*/ 1 f51 1"/>
                <a:gd name="f67" fmla="*/ 11 f51 1"/>
                <a:gd name="f68" fmla="*/ 15 f51 1"/>
                <a:gd name="f69" fmla="*/ 102 f52 1"/>
                <a:gd name="f70" fmla="*/ 111 f52 1"/>
                <a:gd name="f71" fmla="*/ 123 f52 1"/>
                <a:gd name="f72" fmla="*/ 10 f51 1"/>
                <a:gd name="f73" fmla="*/ 124 f52 1"/>
                <a:gd name="f74" fmla="*/ 22 f51 1"/>
                <a:gd name="f75" fmla="*/ 103 f52 1"/>
                <a:gd name="f76" fmla="+- f53 0 f1"/>
                <a:gd name="f77" fmla="*/ f56 1 127"/>
                <a:gd name="f78" fmla="*/ f57 1 34"/>
                <a:gd name="f79" fmla="*/ f58 1 127"/>
                <a:gd name="f80" fmla="*/ f59 1 127"/>
                <a:gd name="f81" fmla="*/ f60 1 34"/>
                <a:gd name="f82" fmla="*/ f61 1 127"/>
                <a:gd name="f83" fmla="*/ f62 1 34"/>
                <a:gd name="f84" fmla="*/ f63 1 127"/>
                <a:gd name="f85" fmla="*/ f64 1 34"/>
                <a:gd name="f86" fmla="*/ f65 1 127"/>
                <a:gd name="f87" fmla="*/ f66 1 34"/>
                <a:gd name="f88" fmla="*/ f67 1 34"/>
                <a:gd name="f89" fmla="*/ f68 1 34"/>
                <a:gd name="f90" fmla="*/ f69 1 127"/>
                <a:gd name="f91" fmla="*/ f70 1 127"/>
                <a:gd name="f92" fmla="*/ f71 1 127"/>
                <a:gd name="f93" fmla="*/ f72 1 34"/>
                <a:gd name="f94" fmla="*/ f73 1 127"/>
                <a:gd name="f95" fmla="*/ f74 1 34"/>
                <a:gd name="f96" fmla="*/ f75 1 127"/>
                <a:gd name="f97" fmla="*/ 0 1 f54"/>
                <a:gd name="f98" fmla="*/ f48 1 f54"/>
                <a:gd name="f99" fmla="*/ 0 1 f55"/>
                <a:gd name="f100" fmla="*/ f49 1 f55"/>
                <a:gd name="f101" fmla="*/ f77 1 f54"/>
                <a:gd name="f102" fmla="*/ f78 1 f55"/>
                <a:gd name="f103" fmla="*/ f79 1 f54"/>
                <a:gd name="f104" fmla="*/ f80 1 f54"/>
                <a:gd name="f105" fmla="*/ f81 1 f55"/>
                <a:gd name="f106" fmla="*/ f82 1 f54"/>
                <a:gd name="f107" fmla="*/ f83 1 f55"/>
                <a:gd name="f108" fmla="*/ f84 1 f54"/>
                <a:gd name="f109" fmla="*/ f85 1 f55"/>
                <a:gd name="f110" fmla="*/ f86 1 f54"/>
                <a:gd name="f111" fmla="*/ f87 1 f55"/>
                <a:gd name="f112" fmla="*/ f88 1 f55"/>
                <a:gd name="f113" fmla="*/ f89 1 f55"/>
                <a:gd name="f114" fmla="*/ f90 1 f54"/>
                <a:gd name="f115" fmla="*/ f91 1 f54"/>
                <a:gd name="f116" fmla="*/ f92 1 f54"/>
                <a:gd name="f117" fmla="*/ f93 1 f55"/>
                <a:gd name="f118" fmla="*/ f94 1 f54"/>
                <a:gd name="f119" fmla="*/ f95 1 f55"/>
                <a:gd name="f120" fmla="*/ f96 1 f54"/>
                <a:gd name="f121" fmla="*/ f97 f45 1"/>
                <a:gd name="f122" fmla="*/ f98 f45 1"/>
                <a:gd name="f123" fmla="*/ f100 f46 1"/>
                <a:gd name="f124" fmla="*/ f99 f46 1"/>
                <a:gd name="f125" fmla="*/ f101 f45 1"/>
                <a:gd name="f126" fmla="*/ f102 f46 1"/>
                <a:gd name="f127" fmla="*/ f103 f45 1"/>
                <a:gd name="f128" fmla="*/ f104 f45 1"/>
                <a:gd name="f129" fmla="*/ f105 f46 1"/>
                <a:gd name="f130" fmla="*/ f106 f45 1"/>
                <a:gd name="f131" fmla="*/ f107 f46 1"/>
                <a:gd name="f132" fmla="*/ f108 f45 1"/>
                <a:gd name="f133" fmla="*/ f109 f46 1"/>
                <a:gd name="f134" fmla="*/ f110 f45 1"/>
                <a:gd name="f135" fmla="*/ f111 f46 1"/>
                <a:gd name="f136" fmla="*/ f112 f46 1"/>
                <a:gd name="f137" fmla="*/ f113 f46 1"/>
                <a:gd name="f138" fmla="*/ f114 f45 1"/>
                <a:gd name="f139" fmla="*/ f115 f45 1"/>
                <a:gd name="f140" fmla="*/ f116 f45 1"/>
                <a:gd name="f141" fmla="*/ f117 f46 1"/>
                <a:gd name="f142" fmla="*/ f118 f45 1"/>
                <a:gd name="f143" fmla="*/ f119 f46 1"/>
                <a:gd name="f144" fmla="*/ f120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6">
                  <a:pos x="f125" y="f126"/>
                </a:cxn>
                <a:cxn ang="f76">
                  <a:pos x="f127" y="f126"/>
                </a:cxn>
                <a:cxn ang="f76">
                  <a:pos x="f128" y="f129"/>
                </a:cxn>
                <a:cxn ang="f76">
                  <a:pos x="f130" y="f131"/>
                </a:cxn>
                <a:cxn ang="f76">
                  <a:pos x="f132" y="f133"/>
                </a:cxn>
                <a:cxn ang="f76">
                  <a:pos x="f134" y="f135"/>
                </a:cxn>
                <a:cxn ang="f76">
                  <a:pos x="f128" y="f136"/>
                </a:cxn>
                <a:cxn ang="f76">
                  <a:pos x="f127" y="f137"/>
                </a:cxn>
                <a:cxn ang="f76">
                  <a:pos x="f138" y="f137"/>
                </a:cxn>
                <a:cxn ang="f76">
                  <a:pos x="f139" y="f136"/>
                </a:cxn>
                <a:cxn ang="f76">
                  <a:pos x="f140" y="f141"/>
                </a:cxn>
                <a:cxn ang="f76">
                  <a:pos x="f142" y="f129"/>
                </a:cxn>
                <a:cxn ang="f76">
                  <a:pos x="f139" y="f143"/>
                </a:cxn>
                <a:cxn ang="f76">
                  <a:pos x="f144" y="f126"/>
                </a:cxn>
                <a:cxn ang="f76">
                  <a:pos x="f125" y="f126"/>
                </a:cxn>
              </a:cxnLst>
              <a:rect l="f121" t="f124" r="f122" b="f123"/>
              <a:pathLst>
                <a:path w="127" h="34">
                  <a:moveTo>
                    <a:pt x="f8" y="f9"/>
                  </a:moveTo>
                  <a:cubicBezTo>
                    <a:pt x="f10" y="f9"/>
                    <a:pt x="f11" y="f9"/>
                    <a:pt x="f12" y="f9"/>
                  </a:cubicBezTo>
                  <a:cubicBezTo>
                    <a:pt x="f7" y="f9"/>
                    <a:pt x="f13" y="f14"/>
                    <a:pt x="f15" y="f16"/>
                  </a:cubicBezTo>
                  <a:cubicBezTo>
                    <a:pt x="f17" y="f15"/>
                    <a:pt x="f14" y="f7"/>
                    <a:pt x="f18" y="f13"/>
                  </a:cubicBezTo>
                  <a:cubicBezTo>
                    <a:pt x="f19" y="f15"/>
                    <a:pt x="f5" y="f16"/>
                    <a:pt x="f5" y="f20"/>
                  </a:cubicBezTo>
                  <a:cubicBezTo>
                    <a:pt x="f5" y="f21"/>
                    <a:pt x="f22" y="f23"/>
                    <a:pt x="f24" y="f25"/>
                  </a:cubicBezTo>
                  <a:cubicBezTo>
                    <a:pt x="f26" y="f5"/>
                    <a:pt x="f17" y="f23"/>
                    <a:pt x="f15" y="f18"/>
                  </a:cubicBezTo>
                  <a:cubicBezTo>
                    <a:pt x="f13" y="f27"/>
                    <a:pt x="f7" y="f27"/>
                    <a:pt x="f12" y="f27"/>
                  </a:cubicBezTo>
                  <a:cubicBezTo>
                    <a:pt x="f10" y="f27"/>
                    <a:pt x="f28" y="f27"/>
                    <a:pt x="f29" y="f27"/>
                  </a:cubicBezTo>
                  <a:cubicBezTo>
                    <a:pt x="f30" y="f27"/>
                    <a:pt x="f31" y="f27"/>
                    <a:pt x="f32" y="f18"/>
                  </a:cubicBezTo>
                  <a:cubicBezTo>
                    <a:pt x="f33" y="f34"/>
                    <a:pt x="f35" y="f34"/>
                    <a:pt x="f36" y="f37"/>
                  </a:cubicBezTo>
                  <a:cubicBezTo>
                    <a:pt x="f6" y="f38"/>
                    <a:pt x="f6" y="f26"/>
                    <a:pt x="f39" y="f16"/>
                  </a:cubicBezTo>
                  <a:cubicBezTo>
                    <a:pt x="f35" y="f40"/>
                    <a:pt x="f33" y="f40"/>
                    <a:pt x="f32" y="f41"/>
                  </a:cubicBezTo>
                  <a:cubicBezTo>
                    <a:pt x="f31" y="f14"/>
                    <a:pt x="f30" y="f9"/>
                    <a:pt x="f42" y="f9"/>
                  </a:cubicBezTo>
                  <a:cubicBezTo>
                    <a:pt x="f43" y="f9"/>
                    <a:pt x="f28" y="f9"/>
                    <a:pt x="f8" y="f9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1421B475-B0E9-2791-EFFA-3CDDA5DA494B}"/>
                </a:ext>
              </a:extLst>
            </p:cNvPr>
            <p:cNvSpPr/>
            <p:nvPr/>
          </p:nvSpPr>
          <p:spPr>
            <a:xfrm>
              <a:off x="5176125" y="1845496"/>
              <a:ext cx="948443" cy="25558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7"/>
                <a:gd name="f7" fmla="val 34"/>
                <a:gd name="f8" fmla="val 17"/>
                <a:gd name="f9" fmla="val 24"/>
                <a:gd name="f10" fmla="val 122"/>
                <a:gd name="f11" fmla="val 30"/>
                <a:gd name="f12" fmla="val 115"/>
                <a:gd name="f13" fmla="val 32"/>
                <a:gd name="f14" fmla="val 108"/>
                <a:gd name="f15" fmla="val 101"/>
                <a:gd name="f16" fmla="val 31"/>
                <a:gd name="f17" fmla="val 97"/>
                <a:gd name="f18" fmla="val 95"/>
                <a:gd name="f19" fmla="val 19"/>
                <a:gd name="f20" fmla="val 93"/>
                <a:gd name="f21" fmla="val 18"/>
                <a:gd name="f22" fmla="val 88"/>
                <a:gd name="f23" fmla="val 67"/>
                <a:gd name="f24" fmla="val 46"/>
                <a:gd name="f25" fmla="val 25"/>
                <a:gd name="f26" fmla="val 21"/>
                <a:gd name="f27" fmla="val 16"/>
                <a:gd name="f28" fmla="val 23"/>
                <a:gd name="f29" fmla="val 13"/>
                <a:gd name="f30" fmla="val 27"/>
                <a:gd name="f31" fmla="val 7"/>
                <a:gd name="f32" fmla="val 3"/>
                <a:gd name="f33" fmla="val 15"/>
                <a:gd name="f34" fmla="val 11"/>
                <a:gd name="f35" fmla="val 6"/>
                <a:gd name="f36" fmla="val 12"/>
                <a:gd name="f37" fmla="val 68"/>
                <a:gd name="f38" fmla="val 89"/>
                <a:gd name="f39" fmla="val 100"/>
                <a:gd name="f40" fmla="val 2"/>
                <a:gd name="f41" fmla="val 4"/>
                <a:gd name="f42" fmla="val 126"/>
                <a:gd name="f43" fmla="val 10"/>
                <a:gd name="f44" fmla="+- 0 0 -90"/>
                <a:gd name="f45" fmla="*/ f3 1 127"/>
                <a:gd name="f46" fmla="*/ f4 1 34"/>
                <a:gd name="f47" fmla="val f5"/>
                <a:gd name="f48" fmla="val f6"/>
                <a:gd name="f49" fmla="val f7"/>
                <a:gd name="f50" fmla="*/ f44 f0 1"/>
                <a:gd name="f51" fmla="+- f49 0 f47"/>
                <a:gd name="f52" fmla="+- f48 0 f47"/>
                <a:gd name="f53" fmla="*/ f50 1 f2"/>
                <a:gd name="f54" fmla="*/ f52 1 127"/>
                <a:gd name="f55" fmla="*/ f51 1 34"/>
                <a:gd name="f56" fmla="*/ 127 f52 1"/>
                <a:gd name="f57" fmla="*/ 17 f51 1"/>
                <a:gd name="f58" fmla="*/ 115 f52 1"/>
                <a:gd name="f59" fmla="*/ 32 f51 1"/>
                <a:gd name="f60" fmla="*/ 97 f52 1"/>
                <a:gd name="f61" fmla="*/ 24 f51 1"/>
                <a:gd name="f62" fmla="*/ 88 f52 1"/>
                <a:gd name="f63" fmla="*/ 18 f51 1"/>
                <a:gd name="f64" fmla="*/ 25 f52 1"/>
                <a:gd name="f65" fmla="*/ 16 f52 1"/>
                <a:gd name="f66" fmla="*/ 23 f51 1"/>
                <a:gd name="f67" fmla="*/ 3 f52 1"/>
                <a:gd name="f68" fmla="*/ 11 f51 1"/>
                <a:gd name="f69" fmla="*/ 12 f51 1"/>
                <a:gd name="f70" fmla="*/ 15 f51 1"/>
                <a:gd name="f71" fmla="*/ 89 f52 1"/>
                <a:gd name="f72" fmla="*/ 2 f51 1"/>
                <a:gd name="f73" fmla="+- f53 0 f1"/>
                <a:gd name="f74" fmla="*/ f56 1 127"/>
                <a:gd name="f75" fmla="*/ f57 1 34"/>
                <a:gd name="f76" fmla="*/ f58 1 127"/>
                <a:gd name="f77" fmla="*/ f59 1 34"/>
                <a:gd name="f78" fmla="*/ f60 1 127"/>
                <a:gd name="f79" fmla="*/ f61 1 34"/>
                <a:gd name="f80" fmla="*/ f62 1 127"/>
                <a:gd name="f81" fmla="*/ f63 1 34"/>
                <a:gd name="f82" fmla="*/ f64 1 127"/>
                <a:gd name="f83" fmla="*/ f65 1 127"/>
                <a:gd name="f84" fmla="*/ f66 1 34"/>
                <a:gd name="f85" fmla="*/ f67 1 127"/>
                <a:gd name="f86" fmla="*/ f68 1 34"/>
                <a:gd name="f87" fmla="*/ f69 1 34"/>
                <a:gd name="f88" fmla="*/ f70 1 34"/>
                <a:gd name="f89" fmla="*/ f71 1 127"/>
                <a:gd name="f90" fmla="*/ f72 1 34"/>
                <a:gd name="f91" fmla="*/ 0 1 f54"/>
                <a:gd name="f92" fmla="*/ f48 1 f54"/>
                <a:gd name="f93" fmla="*/ 0 1 f55"/>
                <a:gd name="f94" fmla="*/ f49 1 f55"/>
                <a:gd name="f95" fmla="*/ f74 1 f54"/>
                <a:gd name="f96" fmla="*/ f75 1 f55"/>
                <a:gd name="f97" fmla="*/ f76 1 f54"/>
                <a:gd name="f98" fmla="*/ f77 1 f55"/>
                <a:gd name="f99" fmla="*/ f78 1 f54"/>
                <a:gd name="f100" fmla="*/ f79 1 f55"/>
                <a:gd name="f101" fmla="*/ f80 1 f54"/>
                <a:gd name="f102" fmla="*/ f81 1 f55"/>
                <a:gd name="f103" fmla="*/ f82 1 f54"/>
                <a:gd name="f104" fmla="*/ f83 1 f54"/>
                <a:gd name="f105" fmla="*/ f84 1 f55"/>
                <a:gd name="f106" fmla="*/ f85 1 f54"/>
                <a:gd name="f107" fmla="*/ f86 1 f55"/>
                <a:gd name="f108" fmla="*/ f87 1 f55"/>
                <a:gd name="f109" fmla="*/ f88 1 f55"/>
                <a:gd name="f110" fmla="*/ f89 1 f54"/>
                <a:gd name="f111" fmla="*/ f90 1 f55"/>
                <a:gd name="f112" fmla="*/ f91 f45 1"/>
                <a:gd name="f113" fmla="*/ f92 f45 1"/>
                <a:gd name="f114" fmla="*/ f94 f46 1"/>
                <a:gd name="f115" fmla="*/ f93 f46 1"/>
                <a:gd name="f116" fmla="*/ f95 f45 1"/>
                <a:gd name="f117" fmla="*/ f96 f46 1"/>
                <a:gd name="f118" fmla="*/ f97 f45 1"/>
                <a:gd name="f119" fmla="*/ f98 f46 1"/>
                <a:gd name="f120" fmla="*/ f99 f45 1"/>
                <a:gd name="f121" fmla="*/ f100 f46 1"/>
                <a:gd name="f122" fmla="*/ f101 f45 1"/>
                <a:gd name="f123" fmla="*/ f102 f46 1"/>
                <a:gd name="f124" fmla="*/ f103 f45 1"/>
                <a:gd name="f125" fmla="*/ f104 f45 1"/>
                <a:gd name="f126" fmla="*/ f105 f46 1"/>
                <a:gd name="f127" fmla="*/ f106 f45 1"/>
                <a:gd name="f128" fmla="*/ f107 f46 1"/>
                <a:gd name="f129" fmla="*/ f108 f46 1"/>
                <a:gd name="f130" fmla="*/ f109 f46 1"/>
                <a:gd name="f131" fmla="*/ f110 f45 1"/>
                <a:gd name="f132" fmla="*/ f111 f4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3">
                  <a:pos x="f116" y="f117"/>
                </a:cxn>
                <a:cxn ang="f73">
                  <a:pos x="f118" y="f119"/>
                </a:cxn>
                <a:cxn ang="f73">
                  <a:pos x="f120" y="f121"/>
                </a:cxn>
                <a:cxn ang="f73">
                  <a:pos x="f122" y="f123"/>
                </a:cxn>
                <a:cxn ang="f73">
                  <a:pos x="f124" y="f123"/>
                </a:cxn>
                <a:cxn ang="f73">
                  <a:pos x="f125" y="f126"/>
                </a:cxn>
                <a:cxn ang="f73">
                  <a:pos x="f127" y="f126"/>
                </a:cxn>
                <a:cxn ang="f73">
                  <a:pos x="f127" y="f128"/>
                </a:cxn>
                <a:cxn ang="f73">
                  <a:pos x="f125" y="f129"/>
                </a:cxn>
                <a:cxn ang="f73">
                  <a:pos x="f124" y="f130"/>
                </a:cxn>
                <a:cxn ang="f73">
                  <a:pos x="f131" y="f130"/>
                </a:cxn>
                <a:cxn ang="f73">
                  <a:pos x="f120" y="f128"/>
                </a:cxn>
                <a:cxn ang="f73">
                  <a:pos x="f118" y="f132"/>
                </a:cxn>
                <a:cxn ang="f73">
                  <a:pos x="f116" y="f117"/>
                </a:cxn>
              </a:cxnLst>
              <a:rect l="f112" t="f115" r="f113" b="f114"/>
              <a:pathLst>
                <a:path w="127" h="34">
                  <a:moveTo>
                    <a:pt x="f6" y="f8"/>
                  </a:moveTo>
                  <a:cubicBezTo>
                    <a:pt x="f6" y="f9"/>
                    <a:pt x="f10" y="f11"/>
                    <a:pt x="f12" y="f13"/>
                  </a:cubicBezTo>
                  <a:cubicBezTo>
                    <a:pt x="f14" y="f7"/>
                    <a:pt x="f15" y="f16"/>
                    <a:pt x="f17" y="f9"/>
                  </a:cubicBezTo>
                  <a:cubicBezTo>
                    <a:pt x="f18" y="f19"/>
                    <a:pt x="f20" y="f21"/>
                    <a:pt x="f22" y="f21"/>
                  </a:cubicBezTo>
                  <a:cubicBezTo>
                    <a:pt x="f23" y="f19"/>
                    <a:pt x="f24" y="f19"/>
                    <a:pt x="f25" y="f21"/>
                  </a:cubicBezTo>
                  <a:cubicBezTo>
                    <a:pt x="f26" y="f21"/>
                    <a:pt x="f21" y="f19"/>
                    <a:pt x="f27" y="f28"/>
                  </a:cubicBezTo>
                  <a:cubicBezTo>
                    <a:pt x="f29" y="f30"/>
                    <a:pt x="f31" y="f30"/>
                    <a:pt x="f32" y="f28"/>
                  </a:cubicBezTo>
                  <a:cubicBezTo>
                    <a:pt x="f5" y="f19"/>
                    <a:pt x="f5" y="f33"/>
                    <a:pt x="f32" y="f34"/>
                  </a:cubicBezTo>
                  <a:cubicBezTo>
                    <a:pt x="f35" y="f31"/>
                    <a:pt x="f29" y="f31"/>
                    <a:pt x="f27" y="f36"/>
                  </a:cubicBezTo>
                  <a:cubicBezTo>
                    <a:pt x="f21" y="f33"/>
                    <a:pt x="f26" y="f33"/>
                    <a:pt x="f25" y="f33"/>
                  </a:cubicBezTo>
                  <a:cubicBezTo>
                    <a:pt x="f24" y="f33"/>
                    <a:pt x="f37" y="f33"/>
                    <a:pt x="f38" y="f33"/>
                  </a:cubicBezTo>
                  <a:cubicBezTo>
                    <a:pt x="f20" y="f27"/>
                    <a:pt x="f18" y="f33"/>
                    <a:pt x="f17" y="f34"/>
                  </a:cubicBezTo>
                  <a:cubicBezTo>
                    <a:pt x="f39" y="f32"/>
                    <a:pt x="f14" y="f5"/>
                    <a:pt x="f12" y="f40"/>
                  </a:cubicBezTo>
                  <a:cubicBezTo>
                    <a:pt x="f10" y="f41"/>
                    <a:pt x="f42" y="f43"/>
                    <a:pt x="f6" y="f8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E04D4E84-5E90-7B09-4CFE-8D683F018801}"/>
                </a:ext>
              </a:extLst>
            </p:cNvPr>
            <p:cNvSpPr/>
            <p:nvPr/>
          </p:nvSpPr>
          <p:spPr>
            <a:xfrm>
              <a:off x="3901269" y="533689"/>
              <a:ext cx="292543" cy="40955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"/>
                <a:gd name="f7" fmla="val 55"/>
                <a:gd name="f8" fmla="val 20"/>
                <a:gd name="f9" fmla="val 33"/>
                <a:gd name="f10" fmla="val 31"/>
                <a:gd name="f11" fmla="val 18"/>
                <a:gd name="f12" fmla="val 16"/>
                <a:gd name="f13" fmla="val 32"/>
                <a:gd name="f14" fmla="val 8"/>
                <a:gd name="f15" fmla="val 2"/>
                <a:gd name="f16" fmla="val 28"/>
                <a:gd name="f17" fmla="val 1"/>
                <a:gd name="f18" fmla="val 22"/>
                <a:gd name="f19" fmla="val 13"/>
                <a:gd name="f20" fmla="val 3"/>
                <a:gd name="f21" fmla="val 11"/>
                <a:gd name="f22" fmla="val 5"/>
                <a:gd name="f23" fmla="val 14"/>
                <a:gd name="f24" fmla="val 4"/>
                <a:gd name="f25" fmla="val 23"/>
                <a:gd name="f26" fmla="val 30"/>
                <a:gd name="f27" fmla="val 35"/>
                <a:gd name="f28" fmla="val 6"/>
                <a:gd name="f29" fmla="val 12"/>
                <a:gd name="f30" fmla="val 38"/>
                <a:gd name="f31" fmla="val 19"/>
                <a:gd name="f32" fmla="val 25"/>
                <a:gd name="f33" fmla="val 26"/>
                <a:gd name="f34" fmla="val 27"/>
                <a:gd name="f35" fmla="val 29"/>
                <a:gd name="f36" fmla="val 36"/>
                <a:gd name="f37" fmla="val 41"/>
                <a:gd name="f38" fmla="val 46"/>
                <a:gd name="f39" fmla="val 49"/>
                <a:gd name="f40" fmla="val 52"/>
                <a:gd name="f41" fmla="val 24"/>
                <a:gd name="f42" fmla="val 54"/>
                <a:gd name="f43" fmla="val 51"/>
                <a:gd name="f44" fmla="val 21"/>
                <a:gd name="f45" fmla="val 44"/>
                <a:gd name="f46" fmla="+- 0 0 -90"/>
                <a:gd name="f47" fmla="*/ f3 1 39"/>
                <a:gd name="f48" fmla="*/ f4 1 55"/>
                <a:gd name="f49" fmla="val f5"/>
                <a:gd name="f50" fmla="val f6"/>
                <a:gd name="f51" fmla="val f7"/>
                <a:gd name="f52" fmla="*/ f46 f0 1"/>
                <a:gd name="f53" fmla="+- f51 0 f49"/>
                <a:gd name="f54" fmla="+- f50 0 f49"/>
                <a:gd name="f55" fmla="*/ f52 1 f2"/>
                <a:gd name="f56" fmla="*/ f54 1 39"/>
                <a:gd name="f57" fmla="*/ f53 1 55"/>
                <a:gd name="f58" fmla="*/ 20 f54 1"/>
                <a:gd name="f59" fmla="*/ 33 f53 1"/>
                <a:gd name="f60" fmla="*/ 16 f54 1"/>
                <a:gd name="f61" fmla="*/ 32 f53 1"/>
                <a:gd name="f62" fmla="*/ 1 f54 1"/>
                <a:gd name="f63" fmla="*/ 22 f53 1"/>
                <a:gd name="f64" fmla="*/ 11 f54 1"/>
                <a:gd name="f65" fmla="*/ 5 f53 1"/>
                <a:gd name="f66" fmla="*/ 4 f53 1"/>
                <a:gd name="f67" fmla="*/ 35 f54 1"/>
                <a:gd name="f68" fmla="*/ 6 f53 1"/>
                <a:gd name="f69" fmla="*/ 32 f54 1"/>
                <a:gd name="f70" fmla="*/ 25 f53 1"/>
                <a:gd name="f71" fmla="*/ 29 f54 1"/>
                <a:gd name="f72" fmla="*/ 28 f53 1"/>
                <a:gd name="f73" fmla="*/ 27 f54 1"/>
                <a:gd name="f74" fmla="*/ 31 f53 1"/>
                <a:gd name="f75" fmla="*/ 26 f54 1"/>
                <a:gd name="f76" fmla="*/ 46 f53 1"/>
                <a:gd name="f77" fmla="*/ 24 f54 1"/>
                <a:gd name="f78" fmla="*/ 55 f53 1"/>
                <a:gd name="f79" fmla="*/ 21 f54 1"/>
                <a:gd name="f80" fmla="*/ 49 f53 1"/>
                <a:gd name="f81" fmla="+- f55 0 f1"/>
                <a:gd name="f82" fmla="*/ f58 1 39"/>
                <a:gd name="f83" fmla="*/ f59 1 55"/>
                <a:gd name="f84" fmla="*/ f60 1 39"/>
                <a:gd name="f85" fmla="*/ f61 1 55"/>
                <a:gd name="f86" fmla="*/ f62 1 39"/>
                <a:gd name="f87" fmla="*/ f63 1 55"/>
                <a:gd name="f88" fmla="*/ f64 1 39"/>
                <a:gd name="f89" fmla="*/ f65 1 55"/>
                <a:gd name="f90" fmla="*/ f66 1 55"/>
                <a:gd name="f91" fmla="*/ f67 1 39"/>
                <a:gd name="f92" fmla="*/ f68 1 55"/>
                <a:gd name="f93" fmla="*/ f69 1 39"/>
                <a:gd name="f94" fmla="*/ f70 1 55"/>
                <a:gd name="f95" fmla="*/ f71 1 39"/>
                <a:gd name="f96" fmla="*/ f72 1 55"/>
                <a:gd name="f97" fmla="*/ f73 1 39"/>
                <a:gd name="f98" fmla="*/ f74 1 55"/>
                <a:gd name="f99" fmla="*/ f75 1 39"/>
                <a:gd name="f100" fmla="*/ f76 1 55"/>
                <a:gd name="f101" fmla="*/ f77 1 39"/>
                <a:gd name="f102" fmla="*/ f78 1 55"/>
                <a:gd name="f103" fmla="*/ f79 1 39"/>
                <a:gd name="f104" fmla="*/ f80 1 55"/>
                <a:gd name="f105" fmla="*/ 0 1 f56"/>
                <a:gd name="f106" fmla="*/ f50 1 f56"/>
                <a:gd name="f107" fmla="*/ 0 1 f57"/>
                <a:gd name="f108" fmla="*/ f51 1 f57"/>
                <a:gd name="f109" fmla="*/ f82 1 f56"/>
                <a:gd name="f110" fmla="*/ f83 1 f57"/>
                <a:gd name="f111" fmla="*/ f84 1 f56"/>
                <a:gd name="f112" fmla="*/ f85 1 f57"/>
                <a:gd name="f113" fmla="*/ f86 1 f56"/>
                <a:gd name="f114" fmla="*/ f87 1 f57"/>
                <a:gd name="f115" fmla="*/ f88 1 f56"/>
                <a:gd name="f116" fmla="*/ f89 1 f57"/>
                <a:gd name="f117" fmla="*/ f90 1 f57"/>
                <a:gd name="f118" fmla="*/ f91 1 f56"/>
                <a:gd name="f119" fmla="*/ f92 1 f57"/>
                <a:gd name="f120" fmla="*/ f93 1 f56"/>
                <a:gd name="f121" fmla="*/ f94 1 f57"/>
                <a:gd name="f122" fmla="*/ f95 1 f56"/>
                <a:gd name="f123" fmla="*/ f96 1 f57"/>
                <a:gd name="f124" fmla="*/ f97 1 f56"/>
                <a:gd name="f125" fmla="*/ f98 1 f57"/>
                <a:gd name="f126" fmla="*/ f99 1 f56"/>
                <a:gd name="f127" fmla="*/ f100 1 f57"/>
                <a:gd name="f128" fmla="*/ f101 1 f56"/>
                <a:gd name="f129" fmla="*/ f102 1 f57"/>
                <a:gd name="f130" fmla="*/ f103 1 f56"/>
                <a:gd name="f131" fmla="*/ f104 1 f57"/>
                <a:gd name="f132" fmla="*/ f105 f47 1"/>
                <a:gd name="f133" fmla="*/ f106 f47 1"/>
                <a:gd name="f134" fmla="*/ f108 f48 1"/>
                <a:gd name="f135" fmla="*/ f107 f48 1"/>
                <a:gd name="f136" fmla="*/ f109 f47 1"/>
                <a:gd name="f137" fmla="*/ f110 f48 1"/>
                <a:gd name="f138" fmla="*/ f111 f47 1"/>
                <a:gd name="f139" fmla="*/ f112 f48 1"/>
                <a:gd name="f140" fmla="*/ f113 f47 1"/>
                <a:gd name="f141" fmla="*/ f114 f48 1"/>
                <a:gd name="f142" fmla="*/ f115 f47 1"/>
                <a:gd name="f143" fmla="*/ f116 f48 1"/>
                <a:gd name="f144" fmla="*/ f117 f48 1"/>
                <a:gd name="f145" fmla="*/ f118 f47 1"/>
                <a:gd name="f146" fmla="*/ f119 f48 1"/>
                <a:gd name="f147" fmla="*/ f120 f47 1"/>
                <a:gd name="f148" fmla="*/ f121 f48 1"/>
                <a:gd name="f149" fmla="*/ f122 f47 1"/>
                <a:gd name="f150" fmla="*/ f123 f48 1"/>
                <a:gd name="f151" fmla="*/ f124 f47 1"/>
                <a:gd name="f152" fmla="*/ f125 f48 1"/>
                <a:gd name="f153" fmla="*/ f126 f47 1"/>
                <a:gd name="f154" fmla="*/ f127 f48 1"/>
                <a:gd name="f155" fmla="*/ f128 f47 1"/>
                <a:gd name="f156" fmla="*/ f129 f48 1"/>
                <a:gd name="f157" fmla="*/ f130 f47 1"/>
                <a:gd name="f158" fmla="*/ f131 f4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1">
                  <a:pos x="f136" y="f137"/>
                </a:cxn>
                <a:cxn ang="f81">
                  <a:pos x="f138" y="f139"/>
                </a:cxn>
                <a:cxn ang="f81">
                  <a:pos x="f140" y="f141"/>
                </a:cxn>
                <a:cxn ang="f81">
                  <a:pos x="f142" y="f143"/>
                </a:cxn>
                <a:cxn ang="f81">
                  <a:pos x="f138" y="f144"/>
                </a:cxn>
                <a:cxn ang="f81">
                  <a:pos x="f145" y="f146"/>
                </a:cxn>
                <a:cxn ang="f81">
                  <a:pos x="f147" y="f148"/>
                </a:cxn>
                <a:cxn ang="f81">
                  <a:pos x="f149" y="f150"/>
                </a:cxn>
                <a:cxn ang="f81">
                  <a:pos x="f151" y="f152"/>
                </a:cxn>
                <a:cxn ang="f81">
                  <a:pos x="f153" y="f154"/>
                </a:cxn>
                <a:cxn ang="f81">
                  <a:pos x="f155" y="f156"/>
                </a:cxn>
                <a:cxn ang="f81">
                  <a:pos x="f157" y="f158"/>
                </a:cxn>
                <a:cxn ang="f81">
                  <a:pos x="f136" y="f137"/>
                </a:cxn>
              </a:cxnLst>
              <a:rect l="f132" t="f135" r="f133" b="f134"/>
              <a:pathLst>
                <a:path w="39" h="55">
                  <a:moveTo>
                    <a:pt x="f8" y="f9"/>
                  </a:moveTo>
                  <a:cubicBezTo>
                    <a:pt x="f8" y="f10"/>
                    <a:pt x="f11" y="f10"/>
                    <a:pt x="f12" y="f13"/>
                  </a:cubicBezTo>
                  <a:cubicBezTo>
                    <a:pt x="f14" y="f13"/>
                    <a:pt x="f15" y="f16"/>
                    <a:pt x="f17" y="f18"/>
                  </a:cubicBezTo>
                  <a:cubicBezTo>
                    <a:pt x="f5" y="f19"/>
                    <a:pt x="f20" y="f14"/>
                    <a:pt x="f21" y="f22"/>
                  </a:cubicBezTo>
                  <a:cubicBezTo>
                    <a:pt x="f19" y="f22"/>
                    <a:pt x="f23" y="f24"/>
                    <a:pt x="f12" y="f24"/>
                  </a:cubicBezTo>
                  <a:cubicBezTo>
                    <a:pt x="f25" y="f5"/>
                    <a:pt x="f26" y="f17"/>
                    <a:pt x="f27" y="f28"/>
                  </a:cubicBezTo>
                  <a:cubicBezTo>
                    <a:pt x="f6" y="f29"/>
                    <a:pt x="f30" y="f31"/>
                    <a:pt x="f13" y="f32"/>
                  </a:cubicBezTo>
                  <a:cubicBezTo>
                    <a:pt x="f10" y="f33"/>
                    <a:pt x="f26" y="f34"/>
                    <a:pt x="f35" y="f16"/>
                  </a:cubicBezTo>
                  <a:cubicBezTo>
                    <a:pt x="f16" y="f35"/>
                    <a:pt x="f34" y="f26"/>
                    <a:pt x="f34" y="f10"/>
                  </a:cubicBezTo>
                  <a:cubicBezTo>
                    <a:pt x="f32" y="f36"/>
                    <a:pt x="f33" y="f37"/>
                    <a:pt x="f33" y="f38"/>
                  </a:cubicBezTo>
                  <a:cubicBezTo>
                    <a:pt x="f33" y="f39"/>
                    <a:pt x="f33" y="f40"/>
                    <a:pt x="f41" y="f7"/>
                  </a:cubicBezTo>
                  <a:cubicBezTo>
                    <a:pt x="f8" y="f42"/>
                    <a:pt x="f18" y="f43"/>
                    <a:pt x="f44" y="f39"/>
                  </a:cubicBezTo>
                  <a:cubicBezTo>
                    <a:pt x="f44" y="f45"/>
                    <a:pt x="f25" y="f30"/>
                    <a:pt x="f8" y="f9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E12251A4-44BA-6D76-7436-3E7EB690AC3E}"/>
                </a:ext>
              </a:extLst>
            </p:cNvPr>
            <p:cNvSpPr/>
            <p:nvPr/>
          </p:nvSpPr>
          <p:spPr>
            <a:xfrm>
              <a:off x="3895115" y="3003337"/>
              <a:ext cx="307933" cy="4249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"/>
                <a:gd name="f7" fmla="val 57"/>
                <a:gd name="f8" fmla="val 29"/>
                <a:gd name="f9" fmla="val 38"/>
                <a:gd name="f10" fmla="val 33"/>
                <a:gd name="f11" fmla="val 37"/>
                <a:gd name="f12" fmla="val 48"/>
                <a:gd name="f13" fmla="val 55"/>
                <a:gd name="f14" fmla="val 25"/>
                <a:gd name="f15" fmla="val 17"/>
                <a:gd name="f16" fmla="val 53"/>
                <a:gd name="f17" fmla="val 16"/>
                <a:gd name="f18" fmla="val 52"/>
                <a:gd name="f19" fmla="val 15"/>
                <a:gd name="f20" fmla="val 51"/>
                <a:gd name="f21" fmla="val 14"/>
                <a:gd name="f22" fmla="val 4"/>
                <a:gd name="f23" fmla="val 2"/>
                <a:gd name="f24" fmla="val 5"/>
                <a:gd name="f25" fmla="val 26"/>
                <a:gd name="f26" fmla="val 11"/>
                <a:gd name="f27" fmla="val 23"/>
                <a:gd name="f28" fmla="val 21"/>
                <a:gd name="f29" fmla="val 24"/>
                <a:gd name="f30" fmla="val 19"/>
                <a:gd name="f31" fmla="val 13"/>
                <a:gd name="f32" fmla="val 22"/>
                <a:gd name="f33" fmla="val 7"/>
                <a:gd name="f34" fmla="val 1"/>
                <a:gd name="f35" fmla="val 28"/>
                <a:gd name="f36" fmla="val 27"/>
                <a:gd name="f37" fmla="+- 0 0 -90"/>
                <a:gd name="f38" fmla="*/ f3 1 41"/>
                <a:gd name="f39" fmla="*/ f4 1 57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41"/>
                <a:gd name="f48" fmla="*/ f44 1 57"/>
                <a:gd name="f49" fmla="*/ 29 f45 1"/>
                <a:gd name="f50" fmla="*/ 29 f44 1"/>
                <a:gd name="f51" fmla="*/ 37 f45 1"/>
                <a:gd name="f52" fmla="*/ 48 f44 1"/>
                <a:gd name="f53" fmla="*/ 17 f45 1"/>
                <a:gd name="f54" fmla="*/ 53 f44 1"/>
                <a:gd name="f55" fmla="*/ 14 f45 1"/>
                <a:gd name="f56" fmla="*/ 51 f44 1"/>
                <a:gd name="f57" fmla="*/ 2 f45 1"/>
                <a:gd name="f58" fmla="*/ 33 f44 1"/>
                <a:gd name="f59" fmla="*/ 21 f45 1"/>
                <a:gd name="f60" fmla="*/ 25 f44 1"/>
                <a:gd name="f61" fmla="*/ 22 f45 1"/>
                <a:gd name="f62" fmla="*/ 7 f44 1"/>
                <a:gd name="f63" fmla="*/ 25 f45 1"/>
                <a:gd name="f64" fmla="*/ 0 f44 1"/>
                <a:gd name="f65" fmla="*/ 27 f45 1"/>
                <a:gd name="f66" fmla="*/ 16 f44 1"/>
                <a:gd name="f67" fmla="*/ 24 f44 1"/>
                <a:gd name="f68" fmla="+- f46 0 f1"/>
                <a:gd name="f69" fmla="*/ f49 1 41"/>
                <a:gd name="f70" fmla="*/ f50 1 57"/>
                <a:gd name="f71" fmla="*/ f51 1 41"/>
                <a:gd name="f72" fmla="*/ f52 1 57"/>
                <a:gd name="f73" fmla="*/ f53 1 41"/>
                <a:gd name="f74" fmla="*/ f54 1 57"/>
                <a:gd name="f75" fmla="*/ f55 1 41"/>
                <a:gd name="f76" fmla="*/ f56 1 57"/>
                <a:gd name="f77" fmla="*/ f57 1 41"/>
                <a:gd name="f78" fmla="*/ f58 1 57"/>
                <a:gd name="f79" fmla="*/ f59 1 41"/>
                <a:gd name="f80" fmla="*/ f60 1 57"/>
                <a:gd name="f81" fmla="*/ f61 1 41"/>
                <a:gd name="f82" fmla="*/ f62 1 57"/>
                <a:gd name="f83" fmla="*/ f63 1 41"/>
                <a:gd name="f84" fmla="*/ f64 1 57"/>
                <a:gd name="f85" fmla="*/ f65 1 41"/>
                <a:gd name="f86" fmla="*/ f66 1 57"/>
                <a:gd name="f87" fmla="*/ f67 1 57"/>
                <a:gd name="f88" fmla="*/ 0 1 f47"/>
                <a:gd name="f89" fmla="*/ f41 1 f47"/>
                <a:gd name="f90" fmla="*/ 0 1 f48"/>
                <a:gd name="f91" fmla="*/ f42 1 f48"/>
                <a:gd name="f92" fmla="*/ f69 1 f47"/>
                <a:gd name="f93" fmla="*/ f70 1 f48"/>
                <a:gd name="f94" fmla="*/ f71 1 f47"/>
                <a:gd name="f95" fmla="*/ f72 1 f48"/>
                <a:gd name="f96" fmla="*/ f73 1 f47"/>
                <a:gd name="f97" fmla="*/ f74 1 f48"/>
                <a:gd name="f98" fmla="*/ f75 1 f47"/>
                <a:gd name="f99" fmla="*/ f76 1 f48"/>
                <a:gd name="f100" fmla="*/ f77 1 f47"/>
                <a:gd name="f101" fmla="*/ f78 1 f48"/>
                <a:gd name="f102" fmla="*/ f79 1 f47"/>
                <a:gd name="f103" fmla="*/ f80 1 f48"/>
                <a:gd name="f104" fmla="*/ f81 1 f47"/>
                <a:gd name="f105" fmla="*/ f82 1 f48"/>
                <a:gd name="f106" fmla="*/ f83 1 f47"/>
                <a:gd name="f107" fmla="*/ f84 1 f48"/>
                <a:gd name="f108" fmla="*/ f85 1 f47"/>
                <a:gd name="f109" fmla="*/ f86 1 f48"/>
                <a:gd name="f110" fmla="*/ f87 1 f48"/>
                <a:gd name="f111" fmla="*/ f88 f38 1"/>
                <a:gd name="f112" fmla="*/ f89 f38 1"/>
                <a:gd name="f113" fmla="*/ f91 f39 1"/>
                <a:gd name="f114" fmla="*/ f90 f39 1"/>
                <a:gd name="f115" fmla="*/ f92 f38 1"/>
                <a:gd name="f116" fmla="*/ f93 f39 1"/>
                <a:gd name="f117" fmla="*/ f94 f38 1"/>
                <a:gd name="f118" fmla="*/ f95 f39 1"/>
                <a:gd name="f119" fmla="*/ f96 f38 1"/>
                <a:gd name="f120" fmla="*/ f97 f39 1"/>
                <a:gd name="f121" fmla="*/ f98 f38 1"/>
                <a:gd name="f122" fmla="*/ f99 f39 1"/>
                <a:gd name="f123" fmla="*/ f100 f38 1"/>
                <a:gd name="f124" fmla="*/ f101 f39 1"/>
                <a:gd name="f125" fmla="*/ f102 f38 1"/>
                <a:gd name="f126" fmla="*/ f103 f39 1"/>
                <a:gd name="f127" fmla="*/ f104 f38 1"/>
                <a:gd name="f128" fmla="*/ f105 f39 1"/>
                <a:gd name="f129" fmla="*/ f106 f38 1"/>
                <a:gd name="f130" fmla="*/ f107 f39 1"/>
                <a:gd name="f131" fmla="*/ f108 f38 1"/>
                <a:gd name="f132" fmla="*/ f109 f39 1"/>
                <a:gd name="f133" fmla="*/ f110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8">
                  <a:pos x="f115" y="f116"/>
                </a:cxn>
                <a:cxn ang="f68">
                  <a:pos x="f117" y="f118"/>
                </a:cxn>
                <a:cxn ang="f68">
                  <a:pos x="f119" y="f120"/>
                </a:cxn>
                <a:cxn ang="f68">
                  <a:pos x="f121" y="f122"/>
                </a:cxn>
                <a:cxn ang="f68">
                  <a:pos x="f123" y="f124"/>
                </a:cxn>
                <a:cxn ang="f68">
                  <a:pos x="f125" y="f126"/>
                </a:cxn>
                <a:cxn ang="f68">
                  <a:pos x="f127" y="f128"/>
                </a:cxn>
                <a:cxn ang="f68">
                  <a:pos x="f129" y="f130"/>
                </a:cxn>
                <a:cxn ang="f68">
                  <a:pos x="f131" y="f132"/>
                </a:cxn>
                <a:cxn ang="f68">
                  <a:pos x="f131" y="f133"/>
                </a:cxn>
                <a:cxn ang="f68">
                  <a:pos x="f115" y="f116"/>
                </a:cxn>
              </a:cxnLst>
              <a:rect l="f111" t="f114" r="f112" b="f113"/>
              <a:pathLst>
                <a:path w="41" h="57">
                  <a:moveTo>
                    <a:pt x="f8" y="f8"/>
                  </a:moveTo>
                  <a:cubicBezTo>
                    <a:pt x="f9" y="f10"/>
                    <a:pt x="f6" y="f6"/>
                    <a:pt x="f11" y="f12"/>
                  </a:cubicBezTo>
                  <a:cubicBezTo>
                    <a:pt x="f10" y="f13"/>
                    <a:pt x="f14" y="f7"/>
                    <a:pt x="f15" y="f16"/>
                  </a:cubicBezTo>
                  <a:cubicBezTo>
                    <a:pt x="f17" y="f18"/>
                    <a:pt x="f19" y="f20"/>
                    <a:pt x="f21" y="f20"/>
                  </a:cubicBezTo>
                  <a:cubicBezTo>
                    <a:pt x="f22" y="f12"/>
                    <a:pt x="f5" y="f6"/>
                    <a:pt x="f23" y="f10"/>
                  </a:cubicBezTo>
                  <a:cubicBezTo>
                    <a:pt x="f24" y="f25"/>
                    <a:pt x="f26" y="f27"/>
                    <a:pt x="f28" y="f14"/>
                  </a:cubicBezTo>
                  <a:cubicBezTo>
                    <a:pt x="f29" y="f30"/>
                    <a:pt x="f28" y="f31"/>
                    <a:pt x="f32" y="f33"/>
                  </a:cubicBezTo>
                  <a:cubicBezTo>
                    <a:pt x="f27" y="f22"/>
                    <a:pt x="f28" y="f34"/>
                    <a:pt x="f14" y="f5"/>
                  </a:cubicBezTo>
                  <a:cubicBezTo>
                    <a:pt x="f35" y="f24"/>
                    <a:pt x="f36" y="f26"/>
                    <a:pt x="f36" y="f17"/>
                  </a:cubicBezTo>
                  <a:cubicBezTo>
                    <a:pt x="f36" y="f30"/>
                    <a:pt x="f36" y="f28"/>
                    <a:pt x="f36" y="f29"/>
                  </a:cubicBezTo>
                  <a:cubicBezTo>
                    <a:pt x="f35" y="f25"/>
                    <a:pt x="f35" y="f36"/>
                    <a:pt x="f8" y="f8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1FE838CD-601F-2351-C491-D9BDB80100FF}"/>
                </a:ext>
              </a:extLst>
            </p:cNvPr>
            <p:cNvSpPr/>
            <p:nvPr/>
          </p:nvSpPr>
          <p:spPr>
            <a:xfrm>
              <a:off x="3137589" y="2375144"/>
              <a:ext cx="418795" cy="29254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6"/>
                <a:gd name="f7" fmla="val 39"/>
                <a:gd name="f8" fmla="val 33"/>
                <a:gd name="f9" fmla="val 18"/>
                <a:gd name="f10" fmla="val 32"/>
                <a:gd name="f11" fmla="val 20"/>
                <a:gd name="f12" fmla="val 21"/>
                <a:gd name="f13" fmla="val 23"/>
                <a:gd name="f14" fmla="val 30"/>
                <a:gd name="f15" fmla="val 29"/>
                <a:gd name="f16" fmla="val 36"/>
                <a:gd name="f17" fmla="val 22"/>
                <a:gd name="f18" fmla="val 38"/>
                <a:gd name="f19" fmla="val 15"/>
                <a:gd name="f20" fmla="val 9"/>
                <a:gd name="f21" fmla="val 35"/>
                <a:gd name="f22" fmla="val 6"/>
                <a:gd name="f23" fmla="val 28"/>
                <a:gd name="f24" fmla="val 26"/>
                <a:gd name="f25" fmla="val 5"/>
                <a:gd name="f26" fmla="val 24"/>
                <a:gd name="f27" fmla="val 4"/>
                <a:gd name="f28" fmla="val 2"/>
                <a:gd name="f29" fmla="val 8"/>
                <a:gd name="f30" fmla="val 14"/>
                <a:gd name="f31" fmla="val 1"/>
                <a:gd name="f32" fmla="val 7"/>
                <a:gd name="f33" fmla="val 27"/>
                <a:gd name="f34" fmla="val 10"/>
                <a:gd name="f35" fmla="val 11"/>
                <a:gd name="f36" fmla="val 13"/>
                <a:gd name="f37" fmla="val 40"/>
                <a:gd name="f38" fmla="val 48"/>
                <a:gd name="f39" fmla="val 12"/>
                <a:gd name="f40" fmla="val 55"/>
                <a:gd name="f41" fmla="val 19"/>
                <a:gd name="f42" fmla="val 52"/>
                <a:gd name="f43" fmla="val 17"/>
                <a:gd name="f44" fmla="val 50"/>
                <a:gd name="f45" fmla="val 44"/>
                <a:gd name="f46" fmla="+- 0 0 -90"/>
                <a:gd name="f47" fmla="*/ f3 1 56"/>
                <a:gd name="f48" fmla="*/ f4 1 39"/>
                <a:gd name="f49" fmla="val f5"/>
                <a:gd name="f50" fmla="val f6"/>
                <a:gd name="f51" fmla="val f7"/>
                <a:gd name="f52" fmla="*/ f46 f0 1"/>
                <a:gd name="f53" fmla="+- f51 0 f49"/>
                <a:gd name="f54" fmla="+- f50 0 f49"/>
                <a:gd name="f55" fmla="*/ f52 1 f2"/>
                <a:gd name="f56" fmla="*/ f54 1 56"/>
                <a:gd name="f57" fmla="*/ f53 1 39"/>
                <a:gd name="f58" fmla="*/ 33 f54 1"/>
                <a:gd name="f59" fmla="*/ 18 f53 1"/>
                <a:gd name="f60" fmla="*/ 32 f54 1"/>
                <a:gd name="f61" fmla="*/ 23 f53 1"/>
                <a:gd name="f62" fmla="*/ 22 f54 1"/>
                <a:gd name="f63" fmla="*/ 38 f53 1"/>
                <a:gd name="f64" fmla="*/ 6 f54 1"/>
                <a:gd name="f65" fmla="*/ 28 f53 1"/>
                <a:gd name="f66" fmla="*/ 4 f54 1"/>
                <a:gd name="f67" fmla="*/ 22 f53 1"/>
                <a:gd name="f68" fmla="*/ 8 f54 1"/>
                <a:gd name="f69" fmla="*/ 4 f53 1"/>
                <a:gd name="f70" fmla="*/ 26 f54 1"/>
                <a:gd name="f71" fmla="*/ 7 f53 1"/>
                <a:gd name="f72" fmla="*/ 29 f54 1"/>
                <a:gd name="f73" fmla="*/ 10 f53 1"/>
                <a:gd name="f74" fmla="*/ 13 f53 1"/>
                <a:gd name="f75" fmla="*/ 55 f54 1"/>
                <a:gd name="f76" fmla="*/ 14 f53 1"/>
                <a:gd name="f77" fmla="*/ 50 f54 1"/>
                <a:gd name="f78" fmla="*/ 17 f53 1"/>
                <a:gd name="f79" fmla="+- f55 0 f1"/>
                <a:gd name="f80" fmla="*/ f58 1 56"/>
                <a:gd name="f81" fmla="*/ f59 1 39"/>
                <a:gd name="f82" fmla="*/ f60 1 56"/>
                <a:gd name="f83" fmla="*/ f61 1 39"/>
                <a:gd name="f84" fmla="*/ f62 1 56"/>
                <a:gd name="f85" fmla="*/ f63 1 39"/>
                <a:gd name="f86" fmla="*/ f64 1 56"/>
                <a:gd name="f87" fmla="*/ f65 1 39"/>
                <a:gd name="f88" fmla="*/ f66 1 56"/>
                <a:gd name="f89" fmla="*/ f67 1 39"/>
                <a:gd name="f90" fmla="*/ f68 1 56"/>
                <a:gd name="f91" fmla="*/ f69 1 39"/>
                <a:gd name="f92" fmla="*/ f70 1 56"/>
                <a:gd name="f93" fmla="*/ f71 1 39"/>
                <a:gd name="f94" fmla="*/ f72 1 56"/>
                <a:gd name="f95" fmla="*/ f73 1 39"/>
                <a:gd name="f96" fmla="*/ f74 1 39"/>
                <a:gd name="f97" fmla="*/ f75 1 56"/>
                <a:gd name="f98" fmla="*/ f76 1 39"/>
                <a:gd name="f99" fmla="*/ f77 1 56"/>
                <a:gd name="f100" fmla="*/ f78 1 39"/>
                <a:gd name="f101" fmla="*/ 0 1 f56"/>
                <a:gd name="f102" fmla="*/ f50 1 f56"/>
                <a:gd name="f103" fmla="*/ 0 1 f57"/>
                <a:gd name="f104" fmla="*/ f51 1 f57"/>
                <a:gd name="f105" fmla="*/ f80 1 f56"/>
                <a:gd name="f106" fmla="*/ f81 1 f57"/>
                <a:gd name="f107" fmla="*/ f82 1 f56"/>
                <a:gd name="f108" fmla="*/ f83 1 f57"/>
                <a:gd name="f109" fmla="*/ f84 1 f56"/>
                <a:gd name="f110" fmla="*/ f85 1 f57"/>
                <a:gd name="f111" fmla="*/ f86 1 f56"/>
                <a:gd name="f112" fmla="*/ f87 1 f57"/>
                <a:gd name="f113" fmla="*/ f88 1 f56"/>
                <a:gd name="f114" fmla="*/ f89 1 f57"/>
                <a:gd name="f115" fmla="*/ f90 1 f56"/>
                <a:gd name="f116" fmla="*/ f91 1 f57"/>
                <a:gd name="f117" fmla="*/ f92 1 f56"/>
                <a:gd name="f118" fmla="*/ f93 1 f57"/>
                <a:gd name="f119" fmla="*/ f94 1 f56"/>
                <a:gd name="f120" fmla="*/ f95 1 f57"/>
                <a:gd name="f121" fmla="*/ f96 1 f57"/>
                <a:gd name="f122" fmla="*/ f97 1 f56"/>
                <a:gd name="f123" fmla="*/ f98 1 f57"/>
                <a:gd name="f124" fmla="*/ f99 1 f56"/>
                <a:gd name="f125" fmla="*/ f100 1 f57"/>
                <a:gd name="f126" fmla="*/ f101 f47 1"/>
                <a:gd name="f127" fmla="*/ f102 f47 1"/>
                <a:gd name="f128" fmla="*/ f104 f48 1"/>
                <a:gd name="f129" fmla="*/ f103 f48 1"/>
                <a:gd name="f130" fmla="*/ f105 f47 1"/>
                <a:gd name="f131" fmla="*/ f106 f48 1"/>
                <a:gd name="f132" fmla="*/ f107 f47 1"/>
                <a:gd name="f133" fmla="*/ f108 f48 1"/>
                <a:gd name="f134" fmla="*/ f109 f47 1"/>
                <a:gd name="f135" fmla="*/ f110 f48 1"/>
                <a:gd name="f136" fmla="*/ f111 f47 1"/>
                <a:gd name="f137" fmla="*/ f112 f48 1"/>
                <a:gd name="f138" fmla="*/ f113 f47 1"/>
                <a:gd name="f139" fmla="*/ f114 f48 1"/>
                <a:gd name="f140" fmla="*/ f115 f47 1"/>
                <a:gd name="f141" fmla="*/ f116 f48 1"/>
                <a:gd name="f142" fmla="*/ f117 f47 1"/>
                <a:gd name="f143" fmla="*/ f118 f48 1"/>
                <a:gd name="f144" fmla="*/ f119 f47 1"/>
                <a:gd name="f145" fmla="*/ f120 f48 1"/>
                <a:gd name="f146" fmla="*/ f121 f48 1"/>
                <a:gd name="f147" fmla="*/ f122 f47 1"/>
                <a:gd name="f148" fmla="*/ f123 f48 1"/>
                <a:gd name="f149" fmla="*/ f124 f47 1"/>
                <a:gd name="f150" fmla="*/ f125 f4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9">
                  <a:pos x="f130" y="f131"/>
                </a:cxn>
                <a:cxn ang="f79">
                  <a:pos x="f132" y="f133"/>
                </a:cxn>
                <a:cxn ang="f79">
                  <a:pos x="f134" y="f135"/>
                </a:cxn>
                <a:cxn ang="f79">
                  <a:pos x="f136" y="f137"/>
                </a:cxn>
                <a:cxn ang="f79">
                  <a:pos x="f138" y="f139"/>
                </a:cxn>
                <a:cxn ang="f79">
                  <a:pos x="f140" y="f141"/>
                </a:cxn>
                <a:cxn ang="f79">
                  <a:pos x="f142" y="f143"/>
                </a:cxn>
                <a:cxn ang="f79">
                  <a:pos x="f144" y="f145"/>
                </a:cxn>
                <a:cxn ang="f79">
                  <a:pos x="f132" y="f146"/>
                </a:cxn>
                <a:cxn ang="f79">
                  <a:pos x="f147" y="f148"/>
                </a:cxn>
                <a:cxn ang="f79">
                  <a:pos x="f149" y="f150"/>
                </a:cxn>
                <a:cxn ang="f79">
                  <a:pos x="f130" y="f131"/>
                </a:cxn>
              </a:cxnLst>
              <a:rect l="f126" t="f129" r="f127" b="f128"/>
              <a:pathLst>
                <a:path w="56" h="39">
                  <a:moveTo>
                    <a:pt x="f8" y="f9"/>
                  </a:moveTo>
                  <a:cubicBezTo>
                    <a:pt x="f10" y="f11"/>
                    <a:pt x="f10" y="f12"/>
                    <a:pt x="f10" y="f13"/>
                  </a:cubicBezTo>
                  <a:cubicBezTo>
                    <a:pt x="f8" y="f14"/>
                    <a:pt x="f15" y="f16"/>
                    <a:pt x="f17" y="f18"/>
                  </a:cubicBezTo>
                  <a:cubicBezTo>
                    <a:pt x="f19" y="f7"/>
                    <a:pt x="f20" y="f21"/>
                    <a:pt x="f22" y="f23"/>
                  </a:cubicBezTo>
                  <a:cubicBezTo>
                    <a:pt x="f22" y="f24"/>
                    <a:pt x="f25" y="f26"/>
                    <a:pt x="f27" y="f17"/>
                  </a:cubicBezTo>
                  <a:cubicBezTo>
                    <a:pt x="f5" y="f19"/>
                    <a:pt x="f28" y="f29"/>
                    <a:pt x="f29" y="f27"/>
                  </a:cubicBezTo>
                  <a:cubicBezTo>
                    <a:pt x="f30" y="f5"/>
                    <a:pt x="f11" y="f31"/>
                    <a:pt x="f24" y="f32"/>
                  </a:cubicBezTo>
                  <a:cubicBezTo>
                    <a:pt x="f33" y="f29"/>
                    <a:pt x="f23" y="f20"/>
                    <a:pt x="f15" y="f34"/>
                  </a:cubicBezTo>
                  <a:cubicBezTo>
                    <a:pt x="f14" y="f35"/>
                    <a:pt x="f14" y="f36"/>
                    <a:pt x="f10" y="f36"/>
                  </a:cubicBezTo>
                  <a:cubicBezTo>
                    <a:pt x="f37" y="f30"/>
                    <a:pt x="f38" y="f39"/>
                    <a:pt x="f40" y="f30"/>
                  </a:cubicBezTo>
                  <a:cubicBezTo>
                    <a:pt x="f6" y="f41"/>
                    <a:pt x="f42" y="f43"/>
                    <a:pt x="f44" y="f43"/>
                  </a:cubicBezTo>
                  <a:cubicBezTo>
                    <a:pt x="f45" y="f9"/>
                    <a:pt x="f7" y="f43"/>
                    <a:pt x="f8" y="f9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1C5FC32D-F43B-BBD7-E611-B5A65EE0ED31}"/>
                </a:ext>
              </a:extLst>
            </p:cNvPr>
            <p:cNvSpPr/>
            <p:nvPr/>
          </p:nvSpPr>
          <p:spPr>
            <a:xfrm>
              <a:off x="4994443" y="3151150"/>
              <a:ext cx="292543" cy="2709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"/>
                <a:gd name="f7" fmla="val 36"/>
                <a:gd name="f8" fmla="val 18"/>
                <a:gd name="f9" fmla="val 19"/>
                <a:gd name="f10" fmla="val 3"/>
                <a:gd name="f11" fmla="val 5"/>
                <a:gd name="f12" fmla="val 23"/>
                <a:gd name="f13" fmla="val 4"/>
                <a:gd name="f14" fmla="val 30"/>
                <a:gd name="f15" fmla="val 8"/>
                <a:gd name="f16" fmla="val 37"/>
                <a:gd name="f17" fmla="val 14"/>
                <a:gd name="f18" fmla="val 22"/>
                <a:gd name="f19" fmla="val 28"/>
                <a:gd name="f20" fmla="val 29"/>
                <a:gd name="f21" fmla="val 27"/>
                <a:gd name="f22" fmla="val 31"/>
                <a:gd name="f23" fmla="val 25"/>
                <a:gd name="f24" fmla="val 32"/>
                <a:gd name="f25" fmla="val 33"/>
                <a:gd name="f26" fmla="val 15"/>
                <a:gd name="f27" fmla="val 35"/>
                <a:gd name="f28" fmla="val 1"/>
                <a:gd name="f29" fmla="val 16"/>
                <a:gd name="f30" fmla="val 10"/>
                <a:gd name="f31" fmla="val 9"/>
                <a:gd name="f32" fmla="val 11"/>
                <a:gd name="f33" fmla="val 7"/>
                <a:gd name="f34" fmla="val 6"/>
                <a:gd name="f35" fmla="val 12"/>
                <a:gd name="f36" fmla="val 17"/>
                <a:gd name="f37" fmla="val 2"/>
                <a:gd name="f38" fmla="+- 0 0 -90"/>
                <a:gd name="f39" fmla="*/ f3 1 39"/>
                <a:gd name="f40" fmla="*/ f4 1 36"/>
                <a:gd name="f41" fmla="val f5"/>
                <a:gd name="f42" fmla="val f6"/>
                <a:gd name="f43" fmla="val f7"/>
                <a:gd name="f44" fmla="*/ f38 f0 1"/>
                <a:gd name="f45" fmla="+- f43 0 f41"/>
                <a:gd name="f46" fmla="+- f42 0 f41"/>
                <a:gd name="f47" fmla="*/ f44 1 f2"/>
                <a:gd name="f48" fmla="*/ f46 1 39"/>
                <a:gd name="f49" fmla="*/ f45 1 36"/>
                <a:gd name="f50" fmla="*/ 18 f46 1"/>
                <a:gd name="f51" fmla="*/ 0 f45 1"/>
                <a:gd name="f52" fmla="*/ 23 f46 1"/>
                <a:gd name="f53" fmla="*/ 4 f45 1"/>
                <a:gd name="f54" fmla="*/ 37 f46 1"/>
                <a:gd name="f55" fmla="*/ 14 f45 1"/>
                <a:gd name="f56" fmla="*/ 29 f46 1"/>
                <a:gd name="f57" fmla="*/ 30 f45 1"/>
                <a:gd name="f58" fmla="*/ 33 f45 1"/>
                <a:gd name="f59" fmla="*/ 4 f46 1"/>
                <a:gd name="f60" fmla="*/ 29 f45 1"/>
                <a:gd name="f61" fmla="*/ 8 f46 1"/>
                <a:gd name="f62" fmla="*/ 10 f45 1"/>
                <a:gd name="f63" fmla="*/ 10 f46 1"/>
                <a:gd name="f64" fmla="*/ 8 f45 1"/>
                <a:gd name="f65" fmla="*/ 12 f46 1"/>
                <a:gd name="f66" fmla="*/ 6 f45 1"/>
                <a:gd name="f67" fmla="*/ 16 f46 1"/>
                <a:gd name="f68" fmla="*/ 17 f46 1"/>
                <a:gd name="f69" fmla="*/ 5 f45 1"/>
                <a:gd name="f70" fmla="+- f47 0 f1"/>
                <a:gd name="f71" fmla="*/ f50 1 39"/>
                <a:gd name="f72" fmla="*/ f51 1 36"/>
                <a:gd name="f73" fmla="*/ f52 1 39"/>
                <a:gd name="f74" fmla="*/ f53 1 36"/>
                <a:gd name="f75" fmla="*/ f54 1 39"/>
                <a:gd name="f76" fmla="*/ f55 1 36"/>
                <a:gd name="f77" fmla="*/ f56 1 39"/>
                <a:gd name="f78" fmla="*/ f57 1 36"/>
                <a:gd name="f79" fmla="*/ f58 1 36"/>
                <a:gd name="f80" fmla="*/ f59 1 39"/>
                <a:gd name="f81" fmla="*/ f60 1 36"/>
                <a:gd name="f82" fmla="*/ f61 1 39"/>
                <a:gd name="f83" fmla="*/ f62 1 36"/>
                <a:gd name="f84" fmla="*/ f63 1 39"/>
                <a:gd name="f85" fmla="*/ f64 1 36"/>
                <a:gd name="f86" fmla="*/ f65 1 39"/>
                <a:gd name="f87" fmla="*/ f66 1 36"/>
                <a:gd name="f88" fmla="*/ f67 1 39"/>
                <a:gd name="f89" fmla="*/ f68 1 39"/>
                <a:gd name="f90" fmla="*/ f69 1 36"/>
                <a:gd name="f91" fmla="*/ 0 1 f48"/>
                <a:gd name="f92" fmla="*/ f42 1 f48"/>
                <a:gd name="f93" fmla="*/ 0 1 f49"/>
                <a:gd name="f94" fmla="*/ f43 1 f49"/>
                <a:gd name="f95" fmla="*/ f71 1 f48"/>
                <a:gd name="f96" fmla="*/ f72 1 f49"/>
                <a:gd name="f97" fmla="*/ f73 1 f48"/>
                <a:gd name="f98" fmla="*/ f74 1 f49"/>
                <a:gd name="f99" fmla="*/ f75 1 f48"/>
                <a:gd name="f100" fmla="*/ f76 1 f49"/>
                <a:gd name="f101" fmla="*/ f77 1 f48"/>
                <a:gd name="f102" fmla="*/ f78 1 f49"/>
                <a:gd name="f103" fmla="*/ f79 1 f49"/>
                <a:gd name="f104" fmla="*/ f80 1 f48"/>
                <a:gd name="f105" fmla="*/ f81 1 f49"/>
                <a:gd name="f106" fmla="*/ f82 1 f48"/>
                <a:gd name="f107" fmla="*/ f83 1 f49"/>
                <a:gd name="f108" fmla="*/ f84 1 f48"/>
                <a:gd name="f109" fmla="*/ f85 1 f49"/>
                <a:gd name="f110" fmla="*/ f86 1 f48"/>
                <a:gd name="f111" fmla="*/ f87 1 f49"/>
                <a:gd name="f112" fmla="*/ f88 1 f48"/>
                <a:gd name="f113" fmla="*/ f89 1 f48"/>
                <a:gd name="f114" fmla="*/ f90 1 f49"/>
                <a:gd name="f115" fmla="*/ f91 f39 1"/>
                <a:gd name="f116" fmla="*/ f92 f39 1"/>
                <a:gd name="f117" fmla="*/ f94 f40 1"/>
                <a:gd name="f118" fmla="*/ f93 f40 1"/>
                <a:gd name="f119" fmla="*/ f95 f39 1"/>
                <a:gd name="f120" fmla="*/ f96 f40 1"/>
                <a:gd name="f121" fmla="*/ f97 f39 1"/>
                <a:gd name="f122" fmla="*/ f98 f40 1"/>
                <a:gd name="f123" fmla="*/ f99 f39 1"/>
                <a:gd name="f124" fmla="*/ f100 f40 1"/>
                <a:gd name="f125" fmla="*/ f101 f39 1"/>
                <a:gd name="f126" fmla="*/ f102 f40 1"/>
                <a:gd name="f127" fmla="*/ f103 f40 1"/>
                <a:gd name="f128" fmla="*/ f104 f39 1"/>
                <a:gd name="f129" fmla="*/ f105 f40 1"/>
                <a:gd name="f130" fmla="*/ f106 f39 1"/>
                <a:gd name="f131" fmla="*/ f107 f40 1"/>
                <a:gd name="f132" fmla="*/ f108 f39 1"/>
                <a:gd name="f133" fmla="*/ f109 f40 1"/>
                <a:gd name="f134" fmla="*/ f110 f39 1"/>
                <a:gd name="f135" fmla="*/ f111 f40 1"/>
                <a:gd name="f136" fmla="*/ f112 f39 1"/>
                <a:gd name="f137" fmla="*/ f113 f39 1"/>
                <a:gd name="f138" fmla="*/ f114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0">
                  <a:pos x="f119" y="f120"/>
                </a:cxn>
                <a:cxn ang="f70">
                  <a:pos x="f121" y="f122"/>
                </a:cxn>
                <a:cxn ang="f70">
                  <a:pos x="f123" y="f124"/>
                </a:cxn>
                <a:cxn ang="f70">
                  <a:pos x="f125" y="f126"/>
                </a:cxn>
                <a:cxn ang="f70">
                  <a:pos x="f121" y="f127"/>
                </a:cxn>
                <a:cxn ang="f70">
                  <a:pos x="f128" y="f129"/>
                </a:cxn>
                <a:cxn ang="f70">
                  <a:pos x="f130" y="f131"/>
                </a:cxn>
                <a:cxn ang="f70">
                  <a:pos x="f132" y="f133"/>
                </a:cxn>
                <a:cxn ang="f70">
                  <a:pos x="f134" y="f135"/>
                </a:cxn>
                <a:cxn ang="f70">
                  <a:pos x="f136" y="f120"/>
                </a:cxn>
                <a:cxn ang="f70">
                  <a:pos x="f137" y="f138"/>
                </a:cxn>
                <a:cxn ang="f70">
                  <a:pos x="f119" y="f120"/>
                </a:cxn>
              </a:cxnLst>
              <a:rect l="f115" t="f118" r="f116" b="f117"/>
              <a:pathLst>
                <a:path w="39" h="36">
                  <a:moveTo>
                    <a:pt x="f8" y="f5"/>
                  </a:moveTo>
                  <a:cubicBezTo>
                    <a:pt x="f9" y="f10"/>
                    <a:pt x="f9" y="f11"/>
                    <a:pt x="f12" y="f13"/>
                  </a:cubicBezTo>
                  <a:cubicBezTo>
                    <a:pt x="f14" y="f10"/>
                    <a:pt x="f7" y="f15"/>
                    <a:pt x="f16" y="f17"/>
                  </a:cubicBezTo>
                  <a:cubicBezTo>
                    <a:pt x="f6" y="f18"/>
                    <a:pt x="f7" y="f19"/>
                    <a:pt x="f20" y="f14"/>
                  </a:cubicBezTo>
                  <a:cubicBezTo>
                    <a:pt x="f21" y="f22"/>
                    <a:pt x="f23" y="f24"/>
                    <a:pt x="f12" y="f25"/>
                  </a:cubicBezTo>
                  <a:cubicBezTo>
                    <a:pt x="f26" y="f7"/>
                    <a:pt x="f15" y="f27"/>
                    <a:pt x="f13" y="f20"/>
                  </a:cubicBezTo>
                  <a:cubicBezTo>
                    <a:pt x="f5" y="f12"/>
                    <a:pt x="f28" y="f29"/>
                    <a:pt x="f15" y="f30"/>
                  </a:cubicBezTo>
                  <a:cubicBezTo>
                    <a:pt x="f31" y="f31"/>
                    <a:pt x="f30" y="f31"/>
                    <a:pt x="f30" y="f15"/>
                  </a:cubicBezTo>
                  <a:cubicBezTo>
                    <a:pt x="f32" y="f33"/>
                    <a:pt x="f32" y="f34"/>
                    <a:pt x="f35" y="f34"/>
                  </a:cubicBezTo>
                  <a:cubicBezTo>
                    <a:pt x="f17" y="f13"/>
                    <a:pt x="f35" y="f5"/>
                    <a:pt x="f29" y="f5"/>
                  </a:cubicBezTo>
                  <a:cubicBezTo>
                    <a:pt x="f36" y="f37"/>
                    <a:pt x="f36" y="f10"/>
                    <a:pt x="f36" y="f11"/>
                  </a:cubicBezTo>
                  <a:cubicBezTo>
                    <a:pt x="f8" y="f13"/>
                    <a:pt x="f26" y="f28"/>
                    <a:pt x="f8" y="f5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943610CE-A04B-EB97-305F-C146F6916E89}"/>
                </a:ext>
              </a:extLst>
            </p:cNvPr>
            <p:cNvSpPr/>
            <p:nvPr/>
          </p:nvSpPr>
          <p:spPr>
            <a:xfrm>
              <a:off x="3146825" y="1278888"/>
              <a:ext cx="267910" cy="2986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6"/>
                <a:gd name="f7" fmla="val 40"/>
                <a:gd name="f8" fmla="val 28"/>
                <a:gd name="f9" fmla="val 30"/>
                <a:gd name="f10" fmla="val 26"/>
                <a:gd name="f11" fmla="val 32"/>
                <a:gd name="f12" fmla="val 24"/>
                <a:gd name="f13" fmla="val 35"/>
                <a:gd name="f14" fmla="val 21"/>
                <a:gd name="f15" fmla="val 37"/>
                <a:gd name="f16" fmla="val 15"/>
                <a:gd name="f17" fmla="val 10"/>
                <a:gd name="f18" fmla="val 39"/>
                <a:gd name="f19" fmla="val 5"/>
                <a:gd name="f20" fmla="val 2"/>
                <a:gd name="f21" fmla="val 19"/>
                <a:gd name="f22" fmla="val 3"/>
                <a:gd name="f23" fmla="val 17"/>
                <a:gd name="f24" fmla="val 4"/>
                <a:gd name="f25" fmla="val 13"/>
                <a:gd name="f26" fmla="val 8"/>
                <a:gd name="f27" fmla="val 14"/>
                <a:gd name="f28" fmla="val 22"/>
                <a:gd name="f29" fmla="val 29"/>
                <a:gd name="f30" fmla="val 11"/>
                <a:gd name="f31" fmla="val 31"/>
                <a:gd name="f32" fmla="val 18"/>
                <a:gd name="f33" fmla="val 20"/>
                <a:gd name="f34" fmla="val 34"/>
                <a:gd name="f35" fmla="val 23"/>
                <a:gd name="f36" fmla="+- 0 0 -90"/>
                <a:gd name="f37" fmla="*/ f3 1 36"/>
                <a:gd name="f38" fmla="*/ f4 1 40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36"/>
                <a:gd name="f47" fmla="*/ f43 1 40"/>
                <a:gd name="f48" fmla="*/ 28 f44 1"/>
                <a:gd name="f49" fmla="*/ 30 f43 1"/>
                <a:gd name="f50" fmla="*/ 21 f44 1"/>
                <a:gd name="f51" fmla="*/ 37 f43 1"/>
                <a:gd name="f52" fmla="*/ 5 f44 1"/>
                <a:gd name="f53" fmla="*/ 35 f43 1"/>
                <a:gd name="f54" fmla="*/ 2 f44 1"/>
                <a:gd name="f55" fmla="*/ 19 f43 1"/>
                <a:gd name="f56" fmla="*/ 13 f43 1"/>
                <a:gd name="f57" fmla="*/ 22 f44 1"/>
                <a:gd name="f58" fmla="*/ 2 f43 1"/>
                <a:gd name="f59" fmla="*/ 31 f44 1"/>
                <a:gd name="f60" fmla="*/ 18 f43 1"/>
                <a:gd name="f61" fmla="*/ 22 f43 1"/>
                <a:gd name="f62" fmla="*/ 35 f44 1"/>
                <a:gd name="f63" fmla="*/ 23 f43 1"/>
                <a:gd name="f64" fmla="*/ 28 f43 1"/>
                <a:gd name="f65" fmla="+- f45 0 f1"/>
                <a:gd name="f66" fmla="*/ f48 1 36"/>
                <a:gd name="f67" fmla="*/ f49 1 40"/>
                <a:gd name="f68" fmla="*/ f50 1 36"/>
                <a:gd name="f69" fmla="*/ f51 1 40"/>
                <a:gd name="f70" fmla="*/ f52 1 36"/>
                <a:gd name="f71" fmla="*/ f53 1 40"/>
                <a:gd name="f72" fmla="*/ f54 1 36"/>
                <a:gd name="f73" fmla="*/ f55 1 40"/>
                <a:gd name="f74" fmla="*/ f56 1 40"/>
                <a:gd name="f75" fmla="*/ f57 1 36"/>
                <a:gd name="f76" fmla="*/ f58 1 40"/>
                <a:gd name="f77" fmla="*/ f59 1 36"/>
                <a:gd name="f78" fmla="*/ f60 1 40"/>
                <a:gd name="f79" fmla="*/ f61 1 40"/>
                <a:gd name="f80" fmla="*/ f62 1 36"/>
                <a:gd name="f81" fmla="*/ f63 1 40"/>
                <a:gd name="f82" fmla="*/ f64 1 40"/>
                <a:gd name="f83" fmla="*/ 0 1 f46"/>
                <a:gd name="f84" fmla="*/ f40 1 f46"/>
                <a:gd name="f85" fmla="*/ 0 1 f47"/>
                <a:gd name="f86" fmla="*/ f41 1 f47"/>
                <a:gd name="f87" fmla="*/ f66 1 f46"/>
                <a:gd name="f88" fmla="*/ f67 1 f47"/>
                <a:gd name="f89" fmla="*/ f68 1 f46"/>
                <a:gd name="f90" fmla="*/ f69 1 f47"/>
                <a:gd name="f91" fmla="*/ f70 1 f46"/>
                <a:gd name="f92" fmla="*/ f71 1 f47"/>
                <a:gd name="f93" fmla="*/ f72 1 f46"/>
                <a:gd name="f94" fmla="*/ f73 1 f47"/>
                <a:gd name="f95" fmla="*/ f74 1 f47"/>
                <a:gd name="f96" fmla="*/ f75 1 f46"/>
                <a:gd name="f97" fmla="*/ f76 1 f47"/>
                <a:gd name="f98" fmla="*/ f77 1 f46"/>
                <a:gd name="f99" fmla="*/ f78 1 f47"/>
                <a:gd name="f100" fmla="*/ f79 1 f47"/>
                <a:gd name="f101" fmla="*/ f80 1 f46"/>
                <a:gd name="f102" fmla="*/ f81 1 f47"/>
                <a:gd name="f103" fmla="*/ f82 1 f47"/>
                <a:gd name="f104" fmla="*/ f83 f37 1"/>
                <a:gd name="f105" fmla="*/ f84 f37 1"/>
                <a:gd name="f106" fmla="*/ f86 f38 1"/>
                <a:gd name="f107" fmla="*/ f85 f38 1"/>
                <a:gd name="f108" fmla="*/ f87 f37 1"/>
                <a:gd name="f109" fmla="*/ f88 f38 1"/>
                <a:gd name="f110" fmla="*/ f89 f37 1"/>
                <a:gd name="f111" fmla="*/ f90 f38 1"/>
                <a:gd name="f112" fmla="*/ f91 f37 1"/>
                <a:gd name="f113" fmla="*/ f92 f38 1"/>
                <a:gd name="f114" fmla="*/ f93 f37 1"/>
                <a:gd name="f115" fmla="*/ f94 f38 1"/>
                <a:gd name="f116" fmla="*/ f95 f38 1"/>
                <a:gd name="f117" fmla="*/ f96 f37 1"/>
                <a:gd name="f118" fmla="*/ f97 f38 1"/>
                <a:gd name="f119" fmla="*/ f98 f37 1"/>
                <a:gd name="f120" fmla="*/ f99 f38 1"/>
                <a:gd name="f121" fmla="*/ f100 f38 1"/>
                <a:gd name="f122" fmla="*/ f101 f37 1"/>
                <a:gd name="f123" fmla="*/ f102 f38 1"/>
                <a:gd name="f124" fmla="*/ f103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5">
                  <a:pos x="f108" y="f109"/>
                </a:cxn>
                <a:cxn ang="f65">
                  <a:pos x="f110" y="f111"/>
                </a:cxn>
                <a:cxn ang="f65">
                  <a:pos x="f112" y="f113"/>
                </a:cxn>
                <a:cxn ang="f65">
                  <a:pos x="f114" y="f115"/>
                </a:cxn>
                <a:cxn ang="f65">
                  <a:pos x="f112" y="f116"/>
                </a:cxn>
                <a:cxn ang="f65">
                  <a:pos x="f117" y="f118"/>
                </a:cxn>
                <a:cxn ang="f65">
                  <a:pos x="f119" y="f120"/>
                </a:cxn>
                <a:cxn ang="f65">
                  <a:pos x="f119" y="f121"/>
                </a:cxn>
                <a:cxn ang="f65">
                  <a:pos x="f122" y="f123"/>
                </a:cxn>
                <a:cxn ang="f65">
                  <a:pos x="f119" y="f124"/>
                </a:cxn>
                <a:cxn ang="f65">
                  <a:pos x="f108" y="f109"/>
                </a:cxn>
              </a:cxnLst>
              <a:rect l="f104" t="f107" r="f105" b="f106"/>
              <a:pathLst>
                <a:path w="36" h="40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7"/>
                    <a:pt x="f17" y="f18"/>
                    <a:pt x="f19" y="f13"/>
                  </a:cubicBezTo>
                  <a:cubicBezTo>
                    <a:pt x="f5" y="f9"/>
                    <a:pt x="f5" y="f12"/>
                    <a:pt x="f20" y="f21"/>
                  </a:cubicBezTo>
                  <a:cubicBezTo>
                    <a:pt x="f22" y="f23"/>
                    <a:pt x="f24" y="f16"/>
                    <a:pt x="f19" y="f25"/>
                  </a:cubicBezTo>
                  <a:cubicBezTo>
                    <a:pt x="f26" y="f24"/>
                    <a:pt x="f27" y="f5"/>
                    <a:pt x="f28" y="f20"/>
                  </a:cubicBezTo>
                  <a:cubicBezTo>
                    <a:pt x="f29" y="f24"/>
                    <a:pt x="f11" y="f30"/>
                    <a:pt x="f31" y="f32"/>
                  </a:cubicBezTo>
                  <a:cubicBezTo>
                    <a:pt x="f31" y="f33"/>
                    <a:pt x="f31" y="f14"/>
                    <a:pt x="f31" y="f28"/>
                  </a:cubicBezTo>
                  <a:cubicBezTo>
                    <a:pt x="f11" y="f12"/>
                    <a:pt x="f34" y="f28"/>
                    <a:pt x="f13" y="f35"/>
                  </a:cubicBezTo>
                  <a:cubicBezTo>
                    <a:pt x="f6" y="f10"/>
                    <a:pt x="f11" y="f10"/>
                    <a:pt x="f31" y="f8"/>
                  </a:cubicBezTo>
                  <a:cubicBezTo>
                    <a:pt x="f9" y="f29"/>
                    <a:pt x="f29" y="f29"/>
                    <a:pt x="f8" y="f9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8C8C8F32-A56A-BE54-A5E4-70F44E8E32DD}"/>
                </a:ext>
              </a:extLst>
            </p:cNvPr>
            <p:cNvSpPr/>
            <p:nvPr/>
          </p:nvSpPr>
          <p:spPr>
            <a:xfrm>
              <a:off x="5782766" y="1278888"/>
              <a:ext cx="261747" cy="2986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"/>
                <a:gd name="f7" fmla="val 40"/>
                <a:gd name="f8" fmla="val 3"/>
                <a:gd name="f9" fmla="val 21"/>
                <a:gd name="f10" fmla="val 4"/>
                <a:gd name="f11" fmla="val 20"/>
                <a:gd name="f12" fmla="val 18"/>
                <a:gd name="f13" fmla="val 16"/>
                <a:gd name="f14" fmla="val 10"/>
                <a:gd name="f15" fmla="val 6"/>
                <a:gd name="f16" fmla="val 5"/>
                <a:gd name="f17" fmla="val 12"/>
                <a:gd name="f18" fmla="val 24"/>
                <a:gd name="f19" fmla="val 2"/>
                <a:gd name="f20" fmla="val 27"/>
                <a:gd name="f21" fmla="val 8"/>
                <a:gd name="f22" fmla="val 30"/>
                <a:gd name="f23" fmla="val 32"/>
                <a:gd name="f24" fmla="val 17"/>
                <a:gd name="f25" fmla="val 33"/>
                <a:gd name="f26" fmla="val 22"/>
                <a:gd name="f27" fmla="val 29"/>
                <a:gd name="f28" fmla="val 34"/>
                <a:gd name="f29" fmla="val 37"/>
                <a:gd name="f30" fmla="val 14"/>
                <a:gd name="f31" fmla="val 38"/>
                <a:gd name="f32" fmla="val 9"/>
                <a:gd name="f33" fmla="val 31"/>
                <a:gd name="f34" fmla="val 7"/>
                <a:gd name="f35" fmla="val 28"/>
                <a:gd name="f36" fmla="+- 0 0 -90"/>
                <a:gd name="f37" fmla="*/ f3 1 35"/>
                <a:gd name="f38" fmla="*/ f4 1 40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35"/>
                <a:gd name="f47" fmla="*/ f43 1 40"/>
                <a:gd name="f48" fmla="*/ 3 f44 1"/>
                <a:gd name="f49" fmla="*/ 21 f43 1"/>
                <a:gd name="f50" fmla="*/ 16 f43 1"/>
                <a:gd name="f51" fmla="*/ 12 f44 1"/>
                <a:gd name="f52" fmla="*/ 3 f43 1"/>
                <a:gd name="f53" fmla="*/ 27 f44 1"/>
                <a:gd name="f54" fmla="*/ 8 f43 1"/>
                <a:gd name="f55" fmla="*/ 33 f44 1"/>
                <a:gd name="f56" fmla="*/ 22 f43 1"/>
                <a:gd name="f57" fmla="*/ 37 f43 1"/>
                <a:gd name="f58" fmla="*/ 10 f44 1"/>
                <a:gd name="f59" fmla="*/ 33 f43 1"/>
                <a:gd name="f60" fmla="*/ 7 f44 1"/>
                <a:gd name="f61" fmla="*/ 30 f43 1"/>
                <a:gd name="f62" fmla="*/ 5 f44 1"/>
                <a:gd name="f63" fmla="*/ 28 f43 1"/>
                <a:gd name="f64" fmla="*/ 0 f44 1"/>
                <a:gd name="f65" fmla="*/ 24 f43 1"/>
                <a:gd name="f66" fmla="+- f45 0 f1"/>
                <a:gd name="f67" fmla="*/ f48 1 35"/>
                <a:gd name="f68" fmla="*/ f49 1 40"/>
                <a:gd name="f69" fmla="*/ f50 1 40"/>
                <a:gd name="f70" fmla="*/ f51 1 35"/>
                <a:gd name="f71" fmla="*/ f52 1 40"/>
                <a:gd name="f72" fmla="*/ f53 1 35"/>
                <a:gd name="f73" fmla="*/ f54 1 40"/>
                <a:gd name="f74" fmla="*/ f55 1 35"/>
                <a:gd name="f75" fmla="*/ f56 1 40"/>
                <a:gd name="f76" fmla="*/ f57 1 40"/>
                <a:gd name="f77" fmla="*/ f58 1 35"/>
                <a:gd name="f78" fmla="*/ f59 1 40"/>
                <a:gd name="f79" fmla="*/ f60 1 35"/>
                <a:gd name="f80" fmla="*/ f61 1 40"/>
                <a:gd name="f81" fmla="*/ f62 1 35"/>
                <a:gd name="f82" fmla="*/ f63 1 40"/>
                <a:gd name="f83" fmla="*/ f64 1 35"/>
                <a:gd name="f84" fmla="*/ f65 1 40"/>
                <a:gd name="f85" fmla="*/ 0 1 f46"/>
                <a:gd name="f86" fmla="*/ f40 1 f46"/>
                <a:gd name="f87" fmla="*/ 0 1 f47"/>
                <a:gd name="f88" fmla="*/ f41 1 f47"/>
                <a:gd name="f89" fmla="*/ f67 1 f46"/>
                <a:gd name="f90" fmla="*/ f68 1 f47"/>
                <a:gd name="f91" fmla="*/ f69 1 f47"/>
                <a:gd name="f92" fmla="*/ f70 1 f46"/>
                <a:gd name="f93" fmla="*/ f71 1 f47"/>
                <a:gd name="f94" fmla="*/ f72 1 f46"/>
                <a:gd name="f95" fmla="*/ f73 1 f47"/>
                <a:gd name="f96" fmla="*/ f74 1 f46"/>
                <a:gd name="f97" fmla="*/ f75 1 f47"/>
                <a:gd name="f98" fmla="*/ f76 1 f47"/>
                <a:gd name="f99" fmla="*/ f77 1 f46"/>
                <a:gd name="f100" fmla="*/ f78 1 f47"/>
                <a:gd name="f101" fmla="*/ f79 1 f46"/>
                <a:gd name="f102" fmla="*/ f80 1 f47"/>
                <a:gd name="f103" fmla="*/ f81 1 f46"/>
                <a:gd name="f104" fmla="*/ f82 1 f47"/>
                <a:gd name="f105" fmla="*/ f83 1 f46"/>
                <a:gd name="f106" fmla="*/ f84 1 f47"/>
                <a:gd name="f107" fmla="*/ f85 f37 1"/>
                <a:gd name="f108" fmla="*/ f86 f37 1"/>
                <a:gd name="f109" fmla="*/ f88 f38 1"/>
                <a:gd name="f110" fmla="*/ f87 f38 1"/>
                <a:gd name="f111" fmla="*/ f89 f37 1"/>
                <a:gd name="f112" fmla="*/ f90 f38 1"/>
                <a:gd name="f113" fmla="*/ f91 f38 1"/>
                <a:gd name="f114" fmla="*/ f92 f37 1"/>
                <a:gd name="f115" fmla="*/ f93 f38 1"/>
                <a:gd name="f116" fmla="*/ f94 f37 1"/>
                <a:gd name="f117" fmla="*/ f95 f38 1"/>
                <a:gd name="f118" fmla="*/ f96 f37 1"/>
                <a:gd name="f119" fmla="*/ f97 f38 1"/>
                <a:gd name="f120" fmla="*/ f98 f38 1"/>
                <a:gd name="f121" fmla="*/ f99 f37 1"/>
                <a:gd name="f122" fmla="*/ f100 f38 1"/>
                <a:gd name="f123" fmla="*/ f101 f37 1"/>
                <a:gd name="f124" fmla="*/ f102 f38 1"/>
                <a:gd name="f125" fmla="*/ f103 f37 1"/>
                <a:gd name="f126" fmla="*/ f104 f38 1"/>
                <a:gd name="f127" fmla="*/ f105 f37 1"/>
                <a:gd name="f128" fmla="*/ f106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6">
                  <a:pos x="f111" y="f112"/>
                </a:cxn>
                <a:cxn ang="f66">
                  <a:pos x="f111" y="f113"/>
                </a:cxn>
                <a:cxn ang="f66">
                  <a:pos x="f114" y="f115"/>
                </a:cxn>
                <a:cxn ang="f66">
                  <a:pos x="f116" y="f117"/>
                </a:cxn>
                <a:cxn ang="f66">
                  <a:pos x="f118" y="f119"/>
                </a:cxn>
                <a:cxn ang="f66">
                  <a:pos x="f116" y="f120"/>
                </a:cxn>
                <a:cxn ang="f66">
                  <a:pos x="f121" y="f122"/>
                </a:cxn>
                <a:cxn ang="f66">
                  <a:pos x="f123" y="f124"/>
                </a:cxn>
                <a:cxn ang="f66">
                  <a:pos x="f125" y="f126"/>
                </a:cxn>
                <a:cxn ang="f66">
                  <a:pos x="f127" y="f128"/>
                </a:cxn>
                <a:cxn ang="f66">
                  <a:pos x="f111" y="f112"/>
                </a:cxn>
              </a:cxnLst>
              <a:rect l="f107" t="f110" r="f108" b="f109"/>
              <a:pathLst>
                <a:path w="35" h="40">
                  <a:moveTo>
                    <a:pt x="f8" y="f9"/>
                  </a:moveTo>
                  <a:cubicBezTo>
                    <a:pt x="f10" y="f11"/>
                    <a:pt x="f8" y="f12"/>
                    <a:pt x="f8" y="f13"/>
                  </a:cubicBezTo>
                  <a:cubicBezTo>
                    <a:pt x="f8" y="f14"/>
                    <a:pt x="f15" y="f16"/>
                    <a:pt x="f17" y="f8"/>
                  </a:cubicBezTo>
                  <a:cubicBezTo>
                    <a:pt x="f12" y="f5"/>
                    <a:pt x="f18" y="f19"/>
                    <a:pt x="f20" y="f21"/>
                  </a:cubicBezTo>
                  <a:cubicBezTo>
                    <a:pt x="f22" y="f17"/>
                    <a:pt x="f23" y="f24"/>
                    <a:pt x="f25" y="f26"/>
                  </a:cubicBezTo>
                  <a:cubicBezTo>
                    <a:pt x="f6" y="f27"/>
                    <a:pt x="f23" y="f28"/>
                    <a:pt x="f20" y="f29"/>
                  </a:cubicBezTo>
                  <a:cubicBezTo>
                    <a:pt x="f9" y="f7"/>
                    <a:pt x="f30" y="f31"/>
                    <a:pt x="f14" y="f25"/>
                  </a:cubicBezTo>
                  <a:cubicBezTo>
                    <a:pt x="f32" y="f23"/>
                    <a:pt x="f21" y="f33"/>
                    <a:pt x="f34" y="f22"/>
                  </a:cubicBezTo>
                  <a:cubicBezTo>
                    <a:pt x="f15" y="f27"/>
                    <a:pt x="f16" y="f27"/>
                    <a:pt x="f16" y="f35"/>
                  </a:cubicBezTo>
                  <a:cubicBezTo>
                    <a:pt x="f8" y="f20"/>
                    <a:pt x="f5" y="f20"/>
                    <a:pt x="f5" y="f18"/>
                  </a:cubicBezTo>
                  <a:cubicBezTo>
                    <a:pt x="f5" y="f26"/>
                    <a:pt x="f8" y="f18"/>
                    <a:pt x="f8" y="f9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21DF369B-1231-1DA9-E172-4E709A6E2E13}"/>
                </a:ext>
              </a:extLst>
            </p:cNvPr>
            <p:cNvSpPr/>
            <p:nvPr/>
          </p:nvSpPr>
          <p:spPr>
            <a:xfrm>
              <a:off x="4994443" y="524444"/>
              <a:ext cx="286380" cy="381844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8"/>
                <a:gd name="f7" fmla="val 51"/>
                <a:gd name="f8" fmla="val 10"/>
                <a:gd name="f9" fmla="val 29"/>
                <a:gd name="f10" fmla="val 9"/>
                <a:gd name="f11" fmla="val 27"/>
                <a:gd name="f12" fmla="val 7"/>
                <a:gd name="f13" fmla="val 6"/>
                <a:gd name="f14" fmla="val 25"/>
                <a:gd name="f15" fmla="val 1"/>
                <a:gd name="f16" fmla="val 20"/>
                <a:gd name="f17" fmla="val 13"/>
                <a:gd name="f18" fmla="val 4"/>
                <a:gd name="f19" fmla="val 8"/>
                <a:gd name="f20" fmla="val 2"/>
                <a:gd name="f21" fmla="val 15"/>
                <a:gd name="f22" fmla="val 22"/>
                <a:gd name="f23" fmla="val 24"/>
                <a:gd name="f24" fmla="val 5"/>
                <a:gd name="f25" fmla="val 26"/>
                <a:gd name="f26" fmla="val 28"/>
                <a:gd name="f27" fmla="val 34"/>
                <a:gd name="f28" fmla="val 12"/>
                <a:gd name="f29" fmla="val 18"/>
                <a:gd name="f30" fmla="val 36"/>
                <a:gd name="f31" fmla="val 30"/>
                <a:gd name="f32" fmla="val 32"/>
                <a:gd name="f33" fmla="val 21"/>
                <a:gd name="f34" fmla="val 16"/>
                <a:gd name="f35" fmla="val 35"/>
                <a:gd name="f36" fmla="val 39"/>
                <a:gd name="f37" fmla="val 17"/>
                <a:gd name="f38" fmla="val 43"/>
                <a:gd name="f39" fmla="val 46"/>
                <a:gd name="f40" fmla="val 19"/>
                <a:gd name="f41" fmla="val 49"/>
                <a:gd name="f42" fmla="val 45"/>
                <a:gd name="f43" fmla="val 42"/>
                <a:gd name="f44" fmla="val 14"/>
                <a:gd name="f45" fmla="val 33"/>
                <a:gd name="f46" fmla="val 11"/>
                <a:gd name="f47" fmla="val 31"/>
                <a:gd name="f48" fmla="+- 0 0 -90"/>
                <a:gd name="f49" fmla="*/ f3 1 38"/>
                <a:gd name="f50" fmla="*/ f4 1 51"/>
                <a:gd name="f51" fmla="val f5"/>
                <a:gd name="f52" fmla="val f6"/>
                <a:gd name="f53" fmla="val f7"/>
                <a:gd name="f54" fmla="*/ f48 f0 1"/>
                <a:gd name="f55" fmla="+- f53 0 f51"/>
                <a:gd name="f56" fmla="+- f52 0 f51"/>
                <a:gd name="f57" fmla="*/ f54 1 f2"/>
                <a:gd name="f58" fmla="*/ f56 1 38"/>
                <a:gd name="f59" fmla="*/ f55 1 51"/>
                <a:gd name="f60" fmla="*/ 10 f56 1"/>
                <a:gd name="f61" fmla="*/ 29 f55 1"/>
                <a:gd name="f62" fmla="*/ 6 f56 1"/>
                <a:gd name="f63" fmla="*/ 25 f55 1"/>
                <a:gd name="f64" fmla="*/ 4 f56 1"/>
                <a:gd name="f65" fmla="*/ 8 f55 1"/>
                <a:gd name="f66" fmla="*/ 22 f56 1"/>
                <a:gd name="f67" fmla="*/ 4 f55 1"/>
                <a:gd name="f68" fmla="*/ 28 f56 1"/>
                <a:gd name="f69" fmla="*/ 7 f55 1"/>
                <a:gd name="f70" fmla="*/ 38 f56 1"/>
                <a:gd name="f71" fmla="*/ 18 f55 1"/>
                <a:gd name="f72" fmla="*/ 29 f56 1"/>
                <a:gd name="f73" fmla="*/ 32 f55 1"/>
                <a:gd name="f74" fmla="*/ 18 f56 1"/>
                <a:gd name="f75" fmla="*/ 17 f56 1"/>
                <a:gd name="f76" fmla="*/ 43 f55 1"/>
                <a:gd name="f77" fmla="*/ 15 f56 1"/>
                <a:gd name="f78" fmla="*/ 51 f55 1"/>
                <a:gd name="f79" fmla="*/ 13 f56 1"/>
                <a:gd name="f80" fmla="*/ 42 f55 1"/>
                <a:gd name="f81" fmla="*/ 12 f56 1"/>
                <a:gd name="f82" fmla="*/ 33 f55 1"/>
                <a:gd name="f83" fmla="+- f57 0 f1"/>
                <a:gd name="f84" fmla="*/ f60 1 38"/>
                <a:gd name="f85" fmla="*/ f61 1 51"/>
                <a:gd name="f86" fmla="*/ f62 1 38"/>
                <a:gd name="f87" fmla="*/ f63 1 51"/>
                <a:gd name="f88" fmla="*/ f64 1 38"/>
                <a:gd name="f89" fmla="*/ f65 1 51"/>
                <a:gd name="f90" fmla="*/ f66 1 38"/>
                <a:gd name="f91" fmla="*/ f67 1 51"/>
                <a:gd name="f92" fmla="*/ f68 1 38"/>
                <a:gd name="f93" fmla="*/ f69 1 51"/>
                <a:gd name="f94" fmla="*/ f70 1 38"/>
                <a:gd name="f95" fmla="*/ f71 1 51"/>
                <a:gd name="f96" fmla="*/ f72 1 38"/>
                <a:gd name="f97" fmla="*/ f73 1 51"/>
                <a:gd name="f98" fmla="*/ f74 1 38"/>
                <a:gd name="f99" fmla="*/ f75 1 38"/>
                <a:gd name="f100" fmla="*/ f76 1 51"/>
                <a:gd name="f101" fmla="*/ f77 1 38"/>
                <a:gd name="f102" fmla="*/ f78 1 51"/>
                <a:gd name="f103" fmla="*/ f79 1 38"/>
                <a:gd name="f104" fmla="*/ f80 1 51"/>
                <a:gd name="f105" fmla="*/ f81 1 38"/>
                <a:gd name="f106" fmla="*/ f82 1 51"/>
                <a:gd name="f107" fmla="*/ 0 1 f58"/>
                <a:gd name="f108" fmla="*/ f52 1 f58"/>
                <a:gd name="f109" fmla="*/ 0 1 f59"/>
                <a:gd name="f110" fmla="*/ f53 1 f59"/>
                <a:gd name="f111" fmla="*/ f84 1 f58"/>
                <a:gd name="f112" fmla="*/ f85 1 f59"/>
                <a:gd name="f113" fmla="*/ f86 1 f58"/>
                <a:gd name="f114" fmla="*/ f87 1 f59"/>
                <a:gd name="f115" fmla="*/ f88 1 f58"/>
                <a:gd name="f116" fmla="*/ f89 1 f59"/>
                <a:gd name="f117" fmla="*/ f90 1 f58"/>
                <a:gd name="f118" fmla="*/ f91 1 f59"/>
                <a:gd name="f119" fmla="*/ f92 1 f58"/>
                <a:gd name="f120" fmla="*/ f93 1 f59"/>
                <a:gd name="f121" fmla="*/ f94 1 f58"/>
                <a:gd name="f122" fmla="*/ f95 1 f59"/>
                <a:gd name="f123" fmla="*/ f96 1 f58"/>
                <a:gd name="f124" fmla="*/ f97 1 f59"/>
                <a:gd name="f125" fmla="*/ f98 1 f58"/>
                <a:gd name="f126" fmla="*/ f99 1 f58"/>
                <a:gd name="f127" fmla="*/ f100 1 f59"/>
                <a:gd name="f128" fmla="*/ f101 1 f58"/>
                <a:gd name="f129" fmla="*/ f102 1 f59"/>
                <a:gd name="f130" fmla="*/ f103 1 f58"/>
                <a:gd name="f131" fmla="*/ f104 1 f59"/>
                <a:gd name="f132" fmla="*/ f105 1 f58"/>
                <a:gd name="f133" fmla="*/ f106 1 f59"/>
                <a:gd name="f134" fmla="*/ f107 f49 1"/>
                <a:gd name="f135" fmla="*/ f108 f49 1"/>
                <a:gd name="f136" fmla="*/ f110 f50 1"/>
                <a:gd name="f137" fmla="*/ f109 f50 1"/>
                <a:gd name="f138" fmla="*/ f111 f49 1"/>
                <a:gd name="f139" fmla="*/ f112 f50 1"/>
                <a:gd name="f140" fmla="*/ f113 f49 1"/>
                <a:gd name="f141" fmla="*/ f114 f50 1"/>
                <a:gd name="f142" fmla="*/ f115 f49 1"/>
                <a:gd name="f143" fmla="*/ f116 f50 1"/>
                <a:gd name="f144" fmla="*/ f117 f49 1"/>
                <a:gd name="f145" fmla="*/ f118 f50 1"/>
                <a:gd name="f146" fmla="*/ f119 f49 1"/>
                <a:gd name="f147" fmla="*/ f120 f50 1"/>
                <a:gd name="f148" fmla="*/ f121 f49 1"/>
                <a:gd name="f149" fmla="*/ f122 f50 1"/>
                <a:gd name="f150" fmla="*/ f123 f49 1"/>
                <a:gd name="f151" fmla="*/ f124 f50 1"/>
                <a:gd name="f152" fmla="*/ f125 f49 1"/>
                <a:gd name="f153" fmla="*/ f126 f49 1"/>
                <a:gd name="f154" fmla="*/ f127 f50 1"/>
                <a:gd name="f155" fmla="*/ f128 f49 1"/>
                <a:gd name="f156" fmla="*/ f129 f50 1"/>
                <a:gd name="f157" fmla="*/ f130 f49 1"/>
                <a:gd name="f158" fmla="*/ f131 f50 1"/>
                <a:gd name="f159" fmla="*/ f132 f49 1"/>
                <a:gd name="f160" fmla="*/ f133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3">
                  <a:pos x="f138" y="f139"/>
                </a:cxn>
                <a:cxn ang="f83">
                  <a:pos x="f140" y="f141"/>
                </a:cxn>
                <a:cxn ang="f83">
                  <a:pos x="f142" y="f143"/>
                </a:cxn>
                <a:cxn ang="f83">
                  <a:pos x="f144" y="f145"/>
                </a:cxn>
                <a:cxn ang="f83">
                  <a:pos x="f146" y="f147"/>
                </a:cxn>
                <a:cxn ang="f83">
                  <a:pos x="f148" y="f149"/>
                </a:cxn>
                <a:cxn ang="f83">
                  <a:pos x="f150" y="f151"/>
                </a:cxn>
                <a:cxn ang="f83">
                  <a:pos x="f152" y="f151"/>
                </a:cxn>
                <a:cxn ang="f83">
                  <a:pos x="f153" y="f154"/>
                </a:cxn>
                <a:cxn ang="f83">
                  <a:pos x="f155" y="f156"/>
                </a:cxn>
                <a:cxn ang="f83">
                  <a:pos x="f157" y="f158"/>
                </a:cxn>
                <a:cxn ang="f83">
                  <a:pos x="f159" y="f160"/>
                </a:cxn>
                <a:cxn ang="f83">
                  <a:pos x="f138" y="f139"/>
                </a:cxn>
              </a:cxnLst>
              <a:rect l="f134" t="f137" r="f135" b="f136"/>
              <a:pathLst>
                <a:path w="38" h="51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5" y="f17"/>
                    <a:pt x="f18" y="f19"/>
                  </a:cubicBezTo>
                  <a:cubicBezTo>
                    <a:pt x="f19" y="f20"/>
                    <a:pt x="f21" y="f5"/>
                    <a:pt x="f22" y="f18"/>
                  </a:cubicBezTo>
                  <a:cubicBezTo>
                    <a:pt x="f23" y="f24"/>
                    <a:pt x="f25" y="f13"/>
                    <a:pt x="f26" y="f12"/>
                  </a:cubicBezTo>
                  <a:cubicBezTo>
                    <a:pt x="f27" y="f19"/>
                    <a:pt x="f6" y="f28"/>
                    <a:pt x="f6" y="f29"/>
                  </a:cubicBezTo>
                  <a:cubicBezTo>
                    <a:pt x="f6" y="f14"/>
                    <a:pt x="f30" y="f31"/>
                    <a:pt x="f9" y="f32"/>
                  </a:cubicBezTo>
                  <a:cubicBezTo>
                    <a:pt x="f25" y="f32"/>
                    <a:pt x="f33" y="f9"/>
                    <a:pt x="f29" y="f32"/>
                  </a:cubicBezTo>
                  <a:cubicBezTo>
                    <a:pt x="f34" y="f35"/>
                    <a:pt x="f29" y="f36"/>
                    <a:pt x="f37" y="f38"/>
                  </a:cubicBezTo>
                  <a:cubicBezTo>
                    <a:pt x="f37" y="f39"/>
                    <a:pt x="f40" y="f41"/>
                    <a:pt x="f21" y="f7"/>
                  </a:cubicBezTo>
                  <a:cubicBezTo>
                    <a:pt x="f28" y="f41"/>
                    <a:pt x="f17" y="f42"/>
                    <a:pt x="f17" y="f43"/>
                  </a:cubicBezTo>
                  <a:cubicBezTo>
                    <a:pt x="f17" y="f36"/>
                    <a:pt x="f44" y="f30"/>
                    <a:pt x="f28" y="f45"/>
                  </a:cubicBezTo>
                  <a:cubicBezTo>
                    <a:pt x="f46" y="f32"/>
                    <a:pt x="f8" y="f47"/>
                    <a:pt x="f8" y="f9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0" name="Freeform 20">
              <a:extLst>
                <a:ext uri="{FF2B5EF4-FFF2-40B4-BE49-F238E27FC236}">
                  <a16:creationId xmlns:a16="http://schemas.microsoft.com/office/drawing/2014/main" id="{D36CE092-93A0-317B-1CB6-87282E377C7E}"/>
                </a:ext>
              </a:extLst>
            </p:cNvPr>
            <p:cNvSpPr/>
            <p:nvPr/>
          </p:nvSpPr>
          <p:spPr>
            <a:xfrm>
              <a:off x="5662668" y="2384389"/>
              <a:ext cx="381844" cy="26791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1"/>
                <a:gd name="f7" fmla="val 36"/>
                <a:gd name="f8" fmla="val 20"/>
                <a:gd name="f9" fmla="val 19"/>
                <a:gd name="f10" fmla="val 18"/>
                <a:gd name="f11" fmla="val 17"/>
                <a:gd name="f12" fmla="val 14"/>
                <a:gd name="f13" fmla="val 16"/>
                <a:gd name="f14" fmla="val 10"/>
                <a:gd name="f15" fmla="val 5"/>
                <a:gd name="f16" fmla="val 3"/>
                <a:gd name="f17" fmla="val 13"/>
                <a:gd name="f18" fmla="val 7"/>
                <a:gd name="f19" fmla="val 11"/>
                <a:gd name="f20" fmla="val 12"/>
                <a:gd name="f21" fmla="val 22"/>
                <a:gd name="f22" fmla="val 23"/>
                <a:gd name="f23" fmla="val 9"/>
                <a:gd name="f24" fmla="val 26"/>
                <a:gd name="f25" fmla="val 27"/>
                <a:gd name="f26" fmla="val 4"/>
                <a:gd name="f27" fmla="val 30"/>
                <a:gd name="f28" fmla="val 2"/>
                <a:gd name="f29" fmla="val 35"/>
                <a:gd name="f30" fmla="val 39"/>
                <a:gd name="f31" fmla="val 44"/>
                <a:gd name="f32" fmla="val 48"/>
                <a:gd name="f33" fmla="val 49"/>
                <a:gd name="f34" fmla="val 15"/>
                <a:gd name="f35" fmla="val 47"/>
                <a:gd name="f36" fmla="val 33"/>
                <a:gd name="f37" fmla="val 29"/>
                <a:gd name="f38" fmla="val 34"/>
                <a:gd name="f39" fmla="val 21"/>
                <a:gd name="f40" fmla="val 24"/>
                <a:gd name="f41" fmla="+- 0 0 -90"/>
                <a:gd name="f42" fmla="*/ f3 1 51"/>
                <a:gd name="f43" fmla="*/ f4 1 36"/>
                <a:gd name="f44" fmla="val f5"/>
                <a:gd name="f45" fmla="val f6"/>
                <a:gd name="f46" fmla="val f7"/>
                <a:gd name="f47" fmla="*/ f41 f0 1"/>
                <a:gd name="f48" fmla="+- f46 0 f44"/>
                <a:gd name="f49" fmla="+- f45 0 f44"/>
                <a:gd name="f50" fmla="*/ f47 1 f2"/>
                <a:gd name="f51" fmla="*/ f49 1 51"/>
                <a:gd name="f52" fmla="*/ f48 1 36"/>
                <a:gd name="f53" fmla="*/ 20 f49 1"/>
                <a:gd name="f54" fmla="*/ 19 f48 1"/>
                <a:gd name="f55" fmla="*/ 19 f49 1"/>
                <a:gd name="f56" fmla="*/ 17 f48 1"/>
                <a:gd name="f57" fmla="*/ 5 f49 1"/>
                <a:gd name="f58" fmla="*/ 0 f49 1"/>
                <a:gd name="f59" fmla="*/ 13 f48 1"/>
                <a:gd name="f60" fmla="*/ 12 f48 1"/>
                <a:gd name="f61" fmla="*/ 23 f49 1"/>
                <a:gd name="f62" fmla="*/ 9 f48 1"/>
                <a:gd name="f63" fmla="*/ 30 f49 1"/>
                <a:gd name="f64" fmla="*/ 2 f48 1"/>
                <a:gd name="f65" fmla="*/ 44 f49 1"/>
                <a:gd name="f66" fmla="*/ 3 f48 1"/>
                <a:gd name="f67" fmla="*/ 49 f49 1"/>
                <a:gd name="f68" fmla="*/ 15 f48 1"/>
                <a:gd name="f69" fmla="*/ 36 f49 1"/>
                <a:gd name="f70" fmla="*/ 36 f48 1"/>
                <a:gd name="f71" fmla="*/ 21 f49 1"/>
                <a:gd name="f72" fmla="*/ 26 f48 1"/>
                <a:gd name="f73" fmla="+- f50 0 f1"/>
                <a:gd name="f74" fmla="*/ f53 1 51"/>
                <a:gd name="f75" fmla="*/ f54 1 36"/>
                <a:gd name="f76" fmla="*/ f55 1 51"/>
                <a:gd name="f77" fmla="*/ f56 1 36"/>
                <a:gd name="f78" fmla="*/ f57 1 51"/>
                <a:gd name="f79" fmla="*/ f58 1 51"/>
                <a:gd name="f80" fmla="*/ f59 1 36"/>
                <a:gd name="f81" fmla="*/ f60 1 36"/>
                <a:gd name="f82" fmla="*/ f61 1 51"/>
                <a:gd name="f83" fmla="*/ f62 1 36"/>
                <a:gd name="f84" fmla="*/ f63 1 51"/>
                <a:gd name="f85" fmla="*/ f64 1 36"/>
                <a:gd name="f86" fmla="*/ f65 1 51"/>
                <a:gd name="f87" fmla="*/ f66 1 36"/>
                <a:gd name="f88" fmla="*/ f67 1 51"/>
                <a:gd name="f89" fmla="*/ f68 1 36"/>
                <a:gd name="f90" fmla="*/ f69 1 51"/>
                <a:gd name="f91" fmla="*/ f70 1 36"/>
                <a:gd name="f92" fmla="*/ f71 1 51"/>
                <a:gd name="f93" fmla="*/ f72 1 36"/>
                <a:gd name="f94" fmla="*/ 0 1 f51"/>
                <a:gd name="f95" fmla="*/ f45 1 f51"/>
                <a:gd name="f96" fmla="*/ 0 1 f52"/>
                <a:gd name="f97" fmla="*/ f46 1 f52"/>
                <a:gd name="f98" fmla="*/ f74 1 f51"/>
                <a:gd name="f99" fmla="*/ f75 1 f52"/>
                <a:gd name="f100" fmla="*/ f76 1 f51"/>
                <a:gd name="f101" fmla="*/ f77 1 f52"/>
                <a:gd name="f102" fmla="*/ f78 1 f51"/>
                <a:gd name="f103" fmla="*/ f79 1 f51"/>
                <a:gd name="f104" fmla="*/ f80 1 f52"/>
                <a:gd name="f105" fmla="*/ f81 1 f52"/>
                <a:gd name="f106" fmla="*/ f82 1 f51"/>
                <a:gd name="f107" fmla="*/ f83 1 f52"/>
                <a:gd name="f108" fmla="*/ f84 1 f51"/>
                <a:gd name="f109" fmla="*/ f85 1 f52"/>
                <a:gd name="f110" fmla="*/ f86 1 f51"/>
                <a:gd name="f111" fmla="*/ f87 1 f52"/>
                <a:gd name="f112" fmla="*/ f88 1 f51"/>
                <a:gd name="f113" fmla="*/ f89 1 f52"/>
                <a:gd name="f114" fmla="*/ f90 1 f51"/>
                <a:gd name="f115" fmla="*/ f91 1 f52"/>
                <a:gd name="f116" fmla="*/ f92 1 f51"/>
                <a:gd name="f117" fmla="*/ f93 1 f52"/>
                <a:gd name="f118" fmla="*/ f94 f42 1"/>
                <a:gd name="f119" fmla="*/ f95 f42 1"/>
                <a:gd name="f120" fmla="*/ f97 f43 1"/>
                <a:gd name="f121" fmla="*/ f96 f43 1"/>
                <a:gd name="f122" fmla="*/ f98 f42 1"/>
                <a:gd name="f123" fmla="*/ f99 f43 1"/>
                <a:gd name="f124" fmla="*/ f100 f42 1"/>
                <a:gd name="f125" fmla="*/ f101 f43 1"/>
                <a:gd name="f126" fmla="*/ f102 f42 1"/>
                <a:gd name="f127" fmla="*/ f103 f42 1"/>
                <a:gd name="f128" fmla="*/ f104 f43 1"/>
                <a:gd name="f129" fmla="*/ f105 f43 1"/>
                <a:gd name="f130" fmla="*/ f106 f42 1"/>
                <a:gd name="f131" fmla="*/ f107 f43 1"/>
                <a:gd name="f132" fmla="*/ f108 f42 1"/>
                <a:gd name="f133" fmla="*/ f109 f43 1"/>
                <a:gd name="f134" fmla="*/ f110 f42 1"/>
                <a:gd name="f135" fmla="*/ f111 f43 1"/>
                <a:gd name="f136" fmla="*/ f112 f42 1"/>
                <a:gd name="f137" fmla="*/ f113 f43 1"/>
                <a:gd name="f138" fmla="*/ f114 f42 1"/>
                <a:gd name="f139" fmla="*/ f115 f43 1"/>
                <a:gd name="f140" fmla="*/ f116 f42 1"/>
                <a:gd name="f141" fmla="*/ f117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3">
                  <a:pos x="f122" y="f123"/>
                </a:cxn>
                <a:cxn ang="f73">
                  <a:pos x="f124" y="f125"/>
                </a:cxn>
                <a:cxn ang="f73">
                  <a:pos x="f126" y="f125"/>
                </a:cxn>
                <a:cxn ang="f73">
                  <a:pos x="f127" y="f128"/>
                </a:cxn>
                <a:cxn ang="f73">
                  <a:pos x="f122" y="f129"/>
                </a:cxn>
                <a:cxn ang="f73">
                  <a:pos x="f130" y="f131"/>
                </a:cxn>
                <a:cxn ang="f73">
                  <a:pos x="f132" y="f133"/>
                </a:cxn>
                <a:cxn ang="f73">
                  <a:pos x="f134" y="f135"/>
                </a:cxn>
                <a:cxn ang="f73">
                  <a:pos x="f136" y="f137"/>
                </a:cxn>
                <a:cxn ang="f73">
                  <a:pos x="f138" y="f139"/>
                </a:cxn>
                <a:cxn ang="f73">
                  <a:pos x="f140" y="f141"/>
                </a:cxn>
                <a:cxn ang="f73">
                  <a:pos x="f122" y="f123"/>
                </a:cxn>
              </a:cxnLst>
              <a:rect l="f118" t="f121" r="f119" b="f120"/>
              <a:pathLst>
                <a:path w="51" h="36">
                  <a:moveTo>
                    <a:pt x="f8" y="f9"/>
                  </a:moveTo>
                  <a:cubicBezTo>
                    <a:pt x="f8" y="f9"/>
                    <a:pt x="f9" y="f10"/>
                    <a:pt x="f9" y="f11"/>
                  </a:cubicBezTo>
                  <a:cubicBezTo>
                    <a:pt x="f12" y="f13"/>
                    <a:pt x="f14" y="f11"/>
                    <a:pt x="f15" y="f11"/>
                  </a:cubicBezTo>
                  <a:cubicBezTo>
                    <a:pt x="f16" y="f13"/>
                    <a:pt x="f5" y="f11"/>
                    <a:pt x="f5" y="f17"/>
                  </a:cubicBezTo>
                  <a:cubicBezTo>
                    <a:pt x="f18" y="f19"/>
                    <a:pt x="f17" y="f17"/>
                    <a:pt x="f8" y="f20"/>
                  </a:cubicBezTo>
                  <a:cubicBezTo>
                    <a:pt x="f21" y="f20"/>
                    <a:pt x="f21" y="f14"/>
                    <a:pt x="f22" y="f23"/>
                  </a:cubicBezTo>
                  <a:cubicBezTo>
                    <a:pt x="f24" y="f18"/>
                    <a:pt x="f25" y="f26"/>
                    <a:pt x="f27" y="f28"/>
                  </a:cubicBezTo>
                  <a:cubicBezTo>
                    <a:pt x="f29" y="f5"/>
                    <a:pt x="f30" y="f5"/>
                    <a:pt x="f31" y="f16"/>
                  </a:cubicBezTo>
                  <a:cubicBezTo>
                    <a:pt x="f32" y="f15"/>
                    <a:pt x="f6" y="f14"/>
                    <a:pt x="f33" y="f34"/>
                  </a:cubicBezTo>
                  <a:cubicBezTo>
                    <a:pt x="f35" y="f22"/>
                    <a:pt x="f35" y="f36"/>
                    <a:pt x="f7" y="f7"/>
                  </a:cubicBezTo>
                  <a:cubicBezTo>
                    <a:pt x="f37" y="f7"/>
                    <a:pt x="f22" y="f38"/>
                    <a:pt x="f39" y="f24"/>
                  </a:cubicBezTo>
                  <a:cubicBezTo>
                    <a:pt x="f8" y="f40"/>
                    <a:pt x="f21" y="f21"/>
                    <a:pt x="f8" y="f9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1" name="Freeform 21">
              <a:extLst>
                <a:ext uri="{FF2B5EF4-FFF2-40B4-BE49-F238E27FC236}">
                  <a16:creationId xmlns:a16="http://schemas.microsoft.com/office/drawing/2014/main" id="{BE2B80BD-3068-D225-F78E-7F0CBAC6D110}"/>
                </a:ext>
              </a:extLst>
            </p:cNvPr>
            <p:cNvSpPr/>
            <p:nvPr/>
          </p:nvSpPr>
          <p:spPr>
            <a:xfrm>
              <a:off x="4701908" y="733842"/>
              <a:ext cx="511177" cy="10377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8"/>
                <a:gd name="f7" fmla="val 139"/>
                <a:gd name="f8" fmla="val 54"/>
                <a:gd name="f9" fmla="val 22"/>
                <a:gd name="f10" fmla="val 56"/>
                <a:gd name="f11" fmla="val 17"/>
                <a:gd name="f12" fmla="val 55"/>
                <a:gd name="f13" fmla="val 12"/>
                <a:gd name="f14" fmla="val 7"/>
                <a:gd name="f15" fmla="val 2"/>
                <a:gd name="f16" fmla="val 57"/>
                <a:gd name="f17" fmla="val 62"/>
                <a:gd name="f18" fmla="val 64"/>
                <a:gd name="f19" fmla="val 3"/>
                <a:gd name="f20" fmla="val 67"/>
                <a:gd name="f21" fmla="val 4"/>
                <a:gd name="f22" fmla="val 66"/>
                <a:gd name="f23" fmla="val 5"/>
                <a:gd name="f24" fmla="val 58"/>
                <a:gd name="f25" fmla="val 13"/>
                <a:gd name="f26" fmla="val 43"/>
                <a:gd name="f27" fmla="val 91"/>
                <a:gd name="f28" fmla="val 126"/>
                <a:gd name="f29" fmla="val 19"/>
                <a:gd name="f30" fmla="val 130"/>
                <a:gd name="f31" fmla="val 15"/>
                <a:gd name="f32" fmla="val 133"/>
                <a:gd name="f33" fmla="val 14"/>
                <a:gd name="f34" fmla="val 9"/>
                <a:gd name="f35" fmla="val 137"/>
                <a:gd name="f36" fmla="val 135"/>
                <a:gd name="f37" fmla="val 131"/>
                <a:gd name="f38" fmla="val 127"/>
                <a:gd name="f39" fmla="val 31"/>
                <a:gd name="f40" fmla="val 102"/>
                <a:gd name="f41" fmla="val 44"/>
                <a:gd name="f42" fmla="val 75"/>
                <a:gd name="f43" fmla="val 50"/>
                <a:gd name="f44" fmla="val 45"/>
                <a:gd name="f45" fmla="val 51"/>
                <a:gd name="f46" fmla="val 40"/>
                <a:gd name="f47" fmla="val 34"/>
                <a:gd name="f48" fmla="val 52"/>
                <a:gd name="f49" fmla="val 28"/>
                <a:gd name="f50" fmla="val 26"/>
                <a:gd name="f51" fmla="val 24"/>
                <a:gd name="f52" fmla="+- 0 0 -90"/>
                <a:gd name="f53" fmla="*/ f3 1 68"/>
                <a:gd name="f54" fmla="*/ f4 1 139"/>
                <a:gd name="f55" fmla="val f5"/>
                <a:gd name="f56" fmla="val f6"/>
                <a:gd name="f57" fmla="val f7"/>
                <a:gd name="f58" fmla="*/ f52 f0 1"/>
                <a:gd name="f59" fmla="+- f57 0 f55"/>
                <a:gd name="f60" fmla="+- f56 0 f55"/>
                <a:gd name="f61" fmla="*/ f58 1 f2"/>
                <a:gd name="f62" fmla="*/ f60 1 68"/>
                <a:gd name="f63" fmla="*/ f59 1 139"/>
                <a:gd name="f64" fmla="*/ 54 f60 1"/>
                <a:gd name="f65" fmla="*/ 22 f59 1"/>
                <a:gd name="f66" fmla="*/ 55 f60 1"/>
                <a:gd name="f67" fmla="*/ 7 f59 1"/>
                <a:gd name="f68" fmla="*/ 62 f60 1"/>
                <a:gd name="f69" fmla="*/ 2 f59 1"/>
                <a:gd name="f70" fmla="*/ 68 f60 1"/>
                <a:gd name="f71" fmla="*/ 4 f59 1"/>
                <a:gd name="f72" fmla="*/ 66 f60 1"/>
                <a:gd name="f73" fmla="*/ 58 f60 1"/>
                <a:gd name="f74" fmla="*/ 13 f59 1"/>
                <a:gd name="f75" fmla="*/ 22 f60 1"/>
                <a:gd name="f76" fmla="*/ 126 f59 1"/>
                <a:gd name="f77" fmla="*/ 14 f60 1"/>
                <a:gd name="f78" fmla="*/ 139 f59 1"/>
                <a:gd name="f79" fmla="*/ 0 f60 1"/>
                <a:gd name="f80" fmla="*/ 4 f60 1"/>
                <a:gd name="f81" fmla="*/ 135 f59 1"/>
                <a:gd name="f82" fmla="*/ 127 f59 1"/>
                <a:gd name="f83" fmla="*/ 50 f60 1"/>
                <a:gd name="f84" fmla="*/ 45 f59 1"/>
                <a:gd name="f85" fmla="*/ 52 f60 1"/>
                <a:gd name="f86" fmla="*/ 28 f59 1"/>
                <a:gd name="f87" fmla="+- f61 0 f1"/>
                <a:gd name="f88" fmla="*/ f64 1 68"/>
                <a:gd name="f89" fmla="*/ f65 1 139"/>
                <a:gd name="f90" fmla="*/ f66 1 68"/>
                <a:gd name="f91" fmla="*/ f67 1 139"/>
                <a:gd name="f92" fmla="*/ f68 1 68"/>
                <a:gd name="f93" fmla="*/ f69 1 139"/>
                <a:gd name="f94" fmla="*/ f70 1 68"/>
                <a:gd name="f95" fmla="*/ f71 1 139"/>
                <a:gd name="f96" fmla="*/ f72 1 68"/>
                <a:gd name="f97" fmla="*/ f73 1 68"/>
                <a:gd name="f98" fmla="*/ f74 1 139"/>
                <a:gd name="f99" fmla="*/ f75 1 68"/>
                <a:gd name="f100" fmla="*/ f76 1 139"/>
                <a:gd name="f101" fmla="*/ f77 1 68"/>
                <a:gd name="f102" fmla="*/ f78 1 139"/>
                <a:gd name="f103" fmla="*/ f79 1 68"/>
                <a:gd name="f104" fmla="*/ f80 1 68"/>
                <a:gd name="f105" fmla="*/ f81 1 139"/>
                <a:gd name="f106" fmla="*/ f82 1 139"/>
                <a:gd name="f107" fmla="*/ f83 1 68"/>
                <a:gd name="f108" fmla="*/ f84 1 139"/>
                <a:gd name="f109" fmla="*/ f85 1 68"/>
                <a:gd name="f110" fmla="*/ f86 1 139"/>
                <a:gd name="f111" fmla="*/ 0 1 f62"/>
                <a:gd name="f112" fmla="*/ f56 1 f62"/>
                <a:gd name="f113" fmla="*/ 0 1 f63"/>
                <a:gd name="f114" fmla="*/ f57 1 f63"/>
                <a:gd name="f115" fmla="*/ f88 1 f62"/>
                <a:gd name="f116" fmla="*/ f89 1 f63"/>
                <a:gd name="f117" fmla="*/ f90 1 f62"/>
                <a:gd name="f118" fmla="*/ f91 1 f63"/>
                <a:gd name="f119" fmla="*/ f92 1 f62"/>
                <a:gd name="f120" fmla="*/ f93 1 f63"/>
                <a:gd name="f121" fmla="*/ f94 1 f62"/>
                <a:gd name="f122" fmla="*/ f95 1 f63"/>
                <a:gd name="f123" fmla="*/ f96 1 f62"/>
                <a:gd name="f124" fmla="*/ f97 1 f62"/>
                <a:gd name="f125" fmla="*/ f98 1 f63"/>
                <a:gd name="f126" fmla="*/ f99 1 f62"/>
                <a:gd name="f127" fmla="*/ f100 1 f63"/>
                <a:gd name="f128" fmla="*/ f101 1 f62"/>
                <a:gd name="f129" fmla="*/ f102 1 f63"/>
                <a:gd name="f130" fmla="*/ f103 1 f62"/>
                <a:gd name="f131" fmla="*/ f104 1 f62"/>
                <a:gd name="f132" fmla="*/ f105 1 f63"/>
                <a:gd name="f133" fmla="*/ f106 1 f63"/>
                <a:gd name="f134" fmla="*/ f107 1 f62"/>
                <a:gd name="f135" fmla="*/ f108 1 f63"/>
                <a:gd name="f136" fmla="*/ f109 1 f62"/>
                <a:gd name="f137" fmla="*/ f110 1 f63"/>
                <a:gd name="f138" fmla="*/ f111 f53 1"/>
                <a:gd name="f139" fmla="*/ f112 f53 1"/>
                <a:gd name="f140" fmla="*/ f114 f54 1"/>
                <a:gd name="f141" fmla="*/ f113 f54 1"/>
                <a:gd name="f142" fmla="*/ f115 f53 1"/>
                <a:gd name="f143" fmla="*/ f116 f54 1"/>
                <a:gd name="f144" fmla="*/ f117 f53 1"/>
                <a:gd name="f145" fmla="*/ f118 f54 1"/>
                <a:gd name="f146" fmla="*/ f119 f53 1"/>
                <a:gd name="f147" fmla="*/ f120 f54 1"/>
                <a:gd name="f148" fmla="*/ f121 f53 1"/>
                <a:gd name="f149" fmla="*/ f122 f54 1"/>
                <a:gd name="f150" fmla="*/ f123 f53 1"/>
                <a:gd name="f151" fmla="*/ f124 f53 1"/>
                <a:gd name="f152" fmla="*/ f125 f54 1"/>
                <a:gd name="f153" fmla="*/ f126 f53 1"/>
                <a:gd name="f154" fmla="*/ f127 f54 1"/>
                <a:gd name="f155" fmla="*/ f128 f53 1"/>
                <a:gd name="f156" fmla="*/ f129 f54 1"/>
                <a:gd name="f157" fmla="*/ f130 f53 1"/>
                <a:gd name="f158" fmla="*/ f131 f53 1"/>
                <a:gd name="f159" fmla="*/ f132 f54 1"/>
                <a:gd name="f160" fmla="*/ f133 f54 1"/>
                <a:gd name="f161" fmla="*/ f134 f53 1"/>
                <a:gd name="f162" fmla="*/ f135 f54 1"/>
                <a:gd name="f163" fmla="*/ f136 f53 1"/>
                <a:gd name="f164" fmla="*/ f137 f5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87">
                  <a:pos x="f142" y="f143"/>
                </a:cxn>
                <a:cxn ang="f87">
                  <a:pos x="f144" y="f145"/>
                </a:cxn>
                <a:cxn ang="f87">
                  <a:pos x="f146" y="f147"/>
                </a:cxn>
                <a:cxn ang="f87">
                  <a:pos x="f148" y="f149"/>
                </a:cxn>
                <a:cxn ang="f87">
                  <a:pos x="f150" y="f149"/>
                </a:cxn>
                <a:cxn ang="f87">
                  <a:pos x="f151" y="f152"/>
                </a:cxn>
                <a:cxn ang="f87">
                  <a:pos x="f153" y="f154"/>
                </a:cxn>
                <a:cxn ang="f87">
                  <a:pos x="f155" y="f156"/>
                </a:cxn>
                <a:cxn ang="f87">
                  <a:pos x="f155" y="f156"/>
                </a:cxn>
                <a:cxn ang="f87">
                  <a:pos x="f157" y="f156"/>
                </a:cxn>
                <a:cxn ang="f87">
                  <a:pos x="f158" y="f159"/>
                </a:cxn>
                <a:cxn ang="f87">
                  <a:pos x="f155" y="f160"/>
                </a:cxn>
                <a:cxn ang="f87">
                  <a:pos x="f161" y="f162"/>
                </a:cxn>
                <a:cxn ang="f87">
                  <a:pos x="f163" y="f164"/>
                </a:cxn>
                <a:cxn ang="f87">
                  <a:pos x="f142" y="f143"/>
                </a:cxn>
              </a:cxnLst>
              <a:rect l="f138" t="f141" r="f139" b="f140"/>
              <a:pathLst>
                <a:path w="68" h="139">
                  <a:moveTo>
                    <a:pt x="f8" y="f9"/>
                  </a:moveTo>
                  <a:cubicBezTo>
                    <a:pt x="f10" y="f11"/>
                    <a:pt x="f12" y="f13"/>
                    <a:pt x="f12" y="f14"/>
                  </a:cubicBezTo>
                  <a:cubicBezTo>
                    <a:pt x="f12" y="f15"/>
                    <a:pt x="f16" y="f5"/>
                    <a:pt x="f17" y="f15"/>
                  </a:cubicBezTo>
                  <a:cubicBezTo>
                    <a:pt x="f18" y="f19"/>
                    <a:pt x="f20" y="f15"/>
                    <a:pt x="f6" y="f21"/>
                  </a:cubicBezTo>
                  <a:cubicBezTo>
                    <a:pt x="f20" y="f21"/>
                    <a:pt x="f22" y="f23"/>
                    <a:pt x="f22" y="f21"/>
                  </a:cubicBezTo>
                  <a:cubicBezTo>
                    <a:pt x="f16" y="f15"/>
                    <a:pt x="f24" y="f14"/>
                    <a:pt x="f24" y="f25"/>
                  </a:cubicBezTo>
                  <a:cubicBezTo>
                    <a:pt x="f16" y="f12"/>
                    <a:pt x="f26" y="f27"/>
                    <a:pt x="f9" y="f28"/>
                  </a:cubicBezTo>
                  <a:cubicBezTo>
                    <a:pt x="f29" y="f30"/>
                    <a:pt x="f31" y="f32"/>
                    <a:pt x="f33" y="f7"/>
                  </a:cubicBezTo>
                  <a:cubicBezTo>
                    <a:pt x="f33" y="f7"/>
                    <a:pt x="f33" y="f7"/>
                    <a:pt x="f33" y="f7"/>
                  </a:cubicBezTo>
                  <a:cubicBezTo>
                    <a:pt x="f34" y="f7"/>
                    <a:pt x="f23" y="f7"/>
                    <a:pt x="f5" y="f7"/>
                  </a:cubicBezTo>
                  <a:cubicBezTo>
                    <a:pt x="f5" y="f35"/>
                    <a:pt x="f15" y="f36"/>
                    <a:pt x="f21" y="f36"/>
                  </a:cubicBezTo>
                  <a:cubicBezTo>
                    <a:pt x="f34" y="f36"/>
                    <a:pt x="f13" y="f37"/>
                    <a:pt x="f33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5" y="f47"/>
                    <a:pt x="f48" y="f49"/>
                  </a:cubicBezTo>
                  <a:cubicBezTo>
                    <a:pt x="f48" y="f50"/>
                    <a:pt x="f48" y="f51"/>
                    <a:pt x="f8" y="f9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" name="Freeform 22">
              <a:extLst>
                <a:ext uri="{FF2B5EF4-FFF2-40B4-BE49-F238E27FC236}">
                  <a16:creationId xmlns:a16="http://schemas.microsoft.com/office/drawing/2014/main" id="{53BD999E-B7EE-9E62-443C-887EEBCF6A59}"/>
                </a:ext>
              </a:extLst>
            </p:cNvPr>
            <p:cNvSpPr/>
            <p:nvPr/>
          </p:nvSpPr>
          <p:spPr>
            <a:xfrm>
              <a:off x="3377775" y="1426701"/>
              <a:ext cx="1019272" cy="4187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6"/>
                <a:gd name="f7" fmla="val 56"/>
                <a:gd name="f8" fmla="val 4"/>
                <a:gd name="f9" fmla="val 2"/>
                <a:gd name="f10" fmla="val 26"/>
                <a:gd name="f11" fmla="val 51"/>
                <a:gd name="f12" fmla="val 5"/>
                <a:gd name="f13" fmla="val 75"/>
                <a:gd name="f14" fmla="val 14"/>
                <a:gd name="f15" fmla="val 94"/>
                <a:gd name="f16" fmla="val 21"/>
                <a:gd name="f17" fmla="val 112"/>
                <a:gd name="f18" fmla="val 31"/>
                <a:gd name="f19" fmla="val 128"/>
                <a:gd name="f20" fmla="val 42"/>
                <a:gd name="f21" fmla="val 130"/>
                <a:gd name="f22" fmla="val 43"/>
                <a:gd name="f23" fmla="val 132"/>
                <a:gd name="f24" fmla="val 45"/>
                <a:gd name="f25" fmla="val 135"/>
                <a:gd name="f26" fmla="val 134"/>
                <a:gd name="f27" fmla="val 48"/>
                <a:gd name="f28" fmla="val 52"/>
                <a:gd name="f29" fmla="val 133"/>
                <a:gd name="f30" fmla="val 44"/>
                <a:gd name="f31" fmla="val 117"/>
                <a:gd name="f32" fmla="val 40"/>
                <a:gd name="f33" fmla="val 107"/>
                <a:gd name="f34" fmla="val 35"/>
                <a:gd name="f35" fmla="val 83"/>
                <a:gd name="f36" fmla="val 20"/>
                <a:gd name="f37" fmla="val 57"/>
                <a:gd name="f38" fmla="val 11"/>
                <a:gd name="f39" fmla="val 29"/>
                <a:gd name="f40" fmla="val 7"/>
                <a:gd name="f41" fmla="val 23"/>
                <a:gd name="f42" fmla="val 16"/>
                <a:gd name="f43" fmla="val 9"/>
                <a:gd name="f44" fmla="val 6"/>
                <a:gd name="f45" fmla="val 8"/>
                <a:gd name="f46" fmla="+- 0 0 -90"/>
                <a:gd name="f47" fmla="*/ f3 1 136"/>
                <a:gd name="f48" fmla="*/ f4 1 56"/>
                <a:gd name="f49" fmla="val f5"/>
                <a:gd name="f50" fmla="val f6"/>
                <a:gd name="f51" fmla="val f7"/>
                <a:gd name="f52" fmla="*/ f46 f0 1"/>
                <a:gd name="f53" fmla="+- f51 0 f49"/>
                <a:gd name="f54" fmla="+- f50 0 f49"/>
                <a:gd name="f55" fmla="*/ f52 1 f2"/>
                <a:gd name="f56" fmla="*/ f54 1 136"/>
                <a:gd name="f57" fmla="*/ f53 1 56"/>
                <a:gd name="f58" fmla="*/ 4 f54 1"/>
                <a:gd name="f59" fmla="*/ 4 f53 1"/>
                <a:gd name="f60" fmla="*/ 0 f54 1"/>
                <a:gd name="f61" fmla="*/ 2 f53 1"/>
                <a:gd name="f62" fmla="*/ 75 f54 1"/>
                <a:gd name="f63" fmla="*/ 14 f53 1"/>
                <a:gd name="f64" fmla="*/ 128 f54 1"/>
                <a:gd name="f65" fmla="*/ 42 f53 1"/>
                <a:gd name="f66" fmla="*/ 135 f54 1"/>
                <a:gd name="f67" fmla="*/ 45 f53 1"/>
                <a:gd name="f68" fmla="*/ 133 f54 1"/>
                <a:gd name="f69" fmla="*/ 56 f53 1"/>
                <a:gd name="f70" fmla="*/ 107 f54 1"/>
                <a:gd name="f71" fmla="*/ 35 f53 1"/>
                <a:gd name="f72" fmla="*/ 29 f54 1"/>
                <a:gd name="f73" fmla="*/ 7 f53 1"/>
                <a:gd name="f74" fmla="*/ 9 f54 1"/>
                <a:gd name="f75" fmla="*/ 6 f53 1"/>
                <a:gd name="f76" fmla="+- f55 0 f1"/>
                <a:gd name="f77" fmla="*/ f58 1 136"/>
                <a:gd name="f78" fmla="*/ f59 1 56"/>
                <a:gd name="f79" fmla="*/ f60 1 136"/>
                <a:gd name="f80" fmla="*/ f61 1 56"/>
                <a:gd name="f81" fmla="*/ f62 1 136"/>
                <a:gd name="f82" fmla="*/ f63 1 56"/>
                <a:gd name="f83" fmla="*/ f64 1 136"/>
                <a:gd name="f84" fmla="*/ f65 1 56"/>
                <a:gd name="f85" fmla="*/ f66 1 136"/>
                <a:gd name="f86" fmla="*/ f67 1 56"/>
                <a:gd name="f87" fmla="*/ f68 1 136"/>
                <a:gd name="f88" fmla="*/ f69 1 56"/>
                <a:gd name="f89" fmla="*/ f70 1 136"/>
                <a:gd name="f90" fmla="*/ f71 1 56"/>
                <a:gd name="f91" fmla="*/ f72 1 136"/>
                <a:gd name="f92" fmla="*/ f73 1 56"/>
                <a:gd name="f93" fmla="*/ f74 1 136"/>
                <a:gd name="f94" fmla="*/ f75 1 56"/>
                <a:gd name="f95" fmla="*/ 0 1 f56"/>
                <a:gd name="f96" fmla="*/ f50 1 f56"/>
                <a:gd name="f97" fmla="*/ 0 1 f57"/>
                <a:gd name="f98" fmla="*/ f51 1 f57"/>
                <a:gd name="f99" fmla="*/ f77 1 f56"/>
                <a:gd name="f100" fmla="*/ f78 1 f57"/>
                <a:gd name="f101" fmla="*/ f79 1 f56"/>
                <a:gd name="f102" fmla="*/ f80 1 f57"/>
                <a:gd name="f103" fmla="*/ f81 1 f56"/>
                <a:gd name="f104" fmla="*/ f82 1 f57"/>
                <a:gd name="f105" fmla="*/ f83 1 f56"/>
                <a:gd name="f106" fmla="*/ f84 1 f57"/>
                <a:gd name="f107" fmla="*/ f85 1 f56"/>
                <a:gd name="f108" fmla="*/ f86 1 f57"/>
                <a:gd name="f109" fmla="*/ f87 1 f56"/>
                <a:gd name="f110" fmla="*/ f88 1 f57"/>
                <a:gd name="f111" fmla="*/ f89 1 f56"/>
                <a:gd name="f112" fmla="*/ f90 1 f57"/>
                <a:gd name="f113" fmla="*/ f91 1 f56"/>
                <a:gd name="f114" fmla="*/ f92 1 f57"/>
                <a:gd name="f115" fmla="*/ f93 1 f56"/>
                <a:gd name="f116" fmla="*/ f94 1 f57"/>
                <a:gd name="f117" fmla="*/ f95 f47 1"/>
                <a:gd name="f118" fmla="*/ f96 f47 1"/>
                <a:gd name="f119" fmla="*/ f98 f48 1"/>
                <a:gd name="f120" fmla="*/ f97 f48 1"/>
                <a:gd name="f121" fmla="*/ f99 f47 1"/>
                <a:gd name="f122" fmla="*/ f100 f48 1"/>
                <a:gd name="f123" fmla="*/ f101 f47 1"/>
                <a:gd name="f124" fmla="*/ f102 f48 1"/>
                <a:gd name="f125" fmla="*/ f103 f47 1"/>
                <a:gd name="f126" fmla="*/ f104 f48 1"/>
                <a:gd name="f127" fmla="*/ f105 f47 1"/>
                <a:gd name="f128" fmla="*/ f106 f48 1"/>
                <a:gd name="f129" fmla="*/ f107 f47 1"/>
                <a:gd name="f130" fmla="*/ f108 f48 1"/>
                <a:gd name="f131" fmla="*/ f109 f47 1"/>
                <a:gd name="f132" fmla="*/ f110 f48 1"/>
                <a:gd name="f133" fmla="*/ f111 f47 1"/>
                <a:gd name="f134" fmla="*/ f112 f48 1"/>
                <a:gd name="f135" fmla="*/ f113 f47 1"/>
                <a:gd name="f136" fmla="*/ f114 f48 1"/>
                <a:gd name="f137" fmla="*/ f115 f47 1"/>
                <a:gd name="f138" fmla="*/ f116 f4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6">
                  <a:pos x="f121" y="f122"/>
                </a:cxn>
                <a:cxn ang="f76">
                  <a:pos x="f123" y="f124"/>
                </a:cxn>
                <a:cxn ang="f76">
                  <a:pos x="f125" y="f126"/>
                </a:cxn>
                <a:cxn ang="f76">
                  <a:pos x="f127" y="f128"/>
                </a:cxn>
                <a:cxn ang="f76">
                  <a:pos x="f129" y="f130"/>
                </a:cxn>
                <a:cxn ang="f76">
                  <a:pos x="f129" y="f130"/>
                </a:cxn>
                <a:cxn ang="f76">
                  <a:pos x="f131" y="f132"/>
                </a:cxn>
                <a:cxn ang="f76">
                  <a:pos x="f133" y="f134"/>
                </a:cxn>
                <a:cxn ang="f76">
                  <a:pos x="f135" y="f136"/>
                </a:cxn>
                <a:cxn ang="f76">
                  <a:pos x="f137" y="f138"/>
                </a:cxn>
                <a:cxn ang="f76">
                  <a:pos x="f121" y="f122"/>
                </a:cxn>
              </a:cxnLst>
              <a:rect l="f117" t="f120" r="f118" b="f119"/>
              <a:pathLst>
                <a:path w="136" h="56">
                  <a:moveTo>
                    <a:pt x="f8" y="f8"/>
                  </a:moveTo>
                  <a:cubicBezTo>
                    <a:pt x="f9" y="f8"/>
                    <a:pt x="f5" y="f8"/>
                    <a:pt x="f5" y="f9"/>
                  </a:cubicBezTo>
                  <a:cubicBezTo>
                    <a:pt x="f10" y="f5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4"/>
                  </a:cubicBezTo>
                  <a:cubicBezTo>
                    <a:pt x="f25" y="f24"/>
                    <a:pt x="f25" y="f24"/>
                    <a:pt x="f25" y="f24"/>
                  </a:cubicBezTo>
                  <a:cubicBezTo>
                    <a:pt x="f26" y="f27"/>
                    <a:pt x="f6" y="f28"/>
                    <a:pt x="f29" y="f7"/>
                  </a:cubicBezTo>
                  <a:cubicBezTo>
                    <a:pt x="f19" y="f30"/>
                    <a:pt x="f31" y="f32"/>
                    <a:pt x="f33" y="f34"/>
                  </a:cubicBezTo>
                  <a:cubicBezTo>
                    <a:pt x="f35" y="f36"/>
                    <a:pt x="f37" y="f38"/>
                    <a:pt x="f39" y="f40"/>
                  </a:cubicBezTo>
                  <a:cubicBezTo>
                    <a:pt x="f41" y="f40"/>
                    <a:pt x="f42" y="f40"/>
                    <a:pt x="f43" y="f44"/>
                  </a:cubicBezTo>
                  <a:cubicBezTo>
                    <a:pt x="f45" y="f12"/>
                    <a:pt x="f12" y="f44"/>
                    <a:pt x="f8" y="f8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" name="Freeform 23">
              <a:extLst>
                <a:ext uri="{FF2B5EF4-FFF2-40B4-BE49-F238E27FC236}">
                  <a16:creationId xmlns:a16="http://schemas.microsoft.com/office/drawing/2014/main" id="{8CD3D772-0D4D-DEAD-5211-A1E8AC04F8FB}"/>
                </a:ext>
              </a:extLst>
            </p:cNvPr>
            <p:cNvSpPr/>
            <p:nvPr/>
          </p:nvSpPr>
          <p:spPr>
            <a:xfrm>
              <a:off x="3340824" y="1980992"/>
              <a:ext cx="957687" cy="49886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8"/>
                <a:gd name="f7" fmla="val 67"/>
                <a:gd name="f8" fmla="val 3"/>
                <a:gd name="f9" fmla="val 66"/>
                <a:gd name="f10" fmla="val 1"/>
                <a:gd name="f11" fmla="val 64"/>
                <a:gd name="f12" fmla="val 2"/>
                <a:gd name="f13" fmla="val 63"/>
                <a:gd name="f14" fmla="val 36"/>
                <a:gd name="f15" fmla="val 26"/>
                <a:gd name="f16" fmla="val 79"/>
                <a:gd name="f17" fmla="val 8"/>
                <a:gd name="f18" fmla="val 125"/>
                <a:gd name="f19" fmla="val 7"/>
                <a:gd name="f20" fmla="val 121"/>
                <a:gd name="f21" fmla="val 6"/>
                <a:gd name="f22" fmla="val 117"/>
                <a:gd name="f23" fmla="val 91"/>
                <a:gd name="f24" fmla="val 12"/>
                <a:gd name="f25" fmla="val 21"/>
                <a:gd name="f26" fmla="val 43"/>
                <a:gd name="f27" fmla="val 35"/>
                <a:gd name="f28" fmla="val 31"/>
                <a:gd name="f29" fmla="val 20"/>
                <a:gd name="f30" fmla="val 51"/>
                <a:gd name="f31" fmla="val 10"/>
                <a:gd name="f32" fmla="val 61"/>
                <a:gd name="f33" fmla="+- 0 0 -90"/>
                <a:gd name="f34" fmla="*/ f3 1 128"/>
                <a:gd name="f35" fmla="*/ f4 1 67"/>
                <a:gd name="f36" fmla="val f5"/>
                <a:gd name="f37" fmla="val f6"/>
                <a:gd name="f38" fmla="val f7"/>
                <a:gd name="f39" fmla="*/ f33 f0 1"/>
                <a:gd name="f40" fmla="+- f38 0 f36"/>
                <a:gd name="f41" fmla="+- f37 0 f36"/>
                <a:gd name="f42" fmla="*/ f39 1 f2"/>
                <a:gd name="f43" fmla="*/ f41 1 128"/>
                <a:gd name="f44" fmla="*/ f40 1 67"/>
                <a:gd name="f45" fmla="*/ 3 f41 1"/>
                <a:gd name="f46" fmla="*/ 67 f40 1"/>
                <a:gd name="f47" fmla="*/ 2 f41 1"/>
                <a:gd name="f48" fmla="*/ 63 f40 1"/>
                <a:gd name="f49" fmla="*/ 128 f41 1"/>
                <a:gd name="f50" fmla="*/ 0 f40 1"/>
                <a:gd name="f51" fmla="*/ 3 f40 1"/>
                <a:gd name="f52" fmla="*/ 117 f41 1"/>
                <a:gd name="f53" fmla="*/ 7 f40 1"/>
                <a:gd name="f54" fmla="*/ 43 f41 1"/>
                <a:gd name="f55" fmla="*/ 35 f40 1"/>
                <a:gd name="f56" fmla="*/ 10 f41 1"/>
                <a:gd name="f57" fmla="*/ 61 f40 1"/>
                <a:gd name="f58" fmla="+- f42 0 f1"/>
                <a:gd name="f59" fmla="*/ f45 1 128"/>
                <a:gd name="f60" fmla="*/ f46 1 67"/>
                <a:gd name="f61" fmla="*/ f47 1 128"/>
                <a:gd name="f62" fmla="*/ f48 1 67"/>
                <a:gd name="f63" fmla="*/ f49 1 128"/>
                <a:gd name="f64" fmla="*/ f50 1 67"/>
                <a:gd name="f65" fmla="*/ f51 1 67"/>
                <a:gd name="f66" fmla="*/ f52 1 128"/>
                <a:gd name="f67" fmla="*/ f53 1 67"/>
                <a:gd name="f68" fmla="*/ f54 1 128"/>
                <a:gd name="f69" fmla="*/ f55 1 67"/>
                <a:gd name="f70" fmla="*/ f56 1 128"/>
                <a:gd name="f71" fmla="*/ f57 1 67"/>
                <a:gd name="f72" fmla="*/ 0 1 f43"/>
                <a:gd name="f73" fmla="*/ f37 1 f43"/>
                <a:gd name="f74" fmla="*/ 0 1 f44"/>
                <a:gd name="f75" fmla="*/ f38 1 f44"/>
                <a:gd name="f76" fmla="*/ f59 1 f43"/>
                <a:gd name="f77" fmla="*/ f60 1 f44"/>
                <a:gd name="f78" fmla="*/ f61 1 f43"/>
                <a:gd name="f79" fmla="*/ f62 1 f44"/>
                <a:gd name="f80" fmla="*/ f63 1 f43"/>
                <a:gd name="f81" fmla="*/ f64 1 f44"/>
                <a:gd name="f82" fmla="*/ f65 1 f44"/>
                <a:gd name="f83" fmla="*/ f66 1 f43"/>
                <a:gd name="f84" fmla="*/ f67 1 f44"/>
                <a:gd name="f85" fmla="*/ f68 1 f43"/>
                <a:gd name="f86" fmla="*/ f69 1 f44"/>
                <a:gd name="f87" fmla="*/ f70 1 f43"/>
                <a:gd name="f88" fmla="*/ f71 1 f44"/>
                <a:gd name="f89" fmla="*/ f72 f34 1"/>
                <a:gd name="f90" fmla="*/ f73 f34 1"/>
                <a:gd name="f91" fmla="*/ f75 f35 1"/>
                <a:gd name="f92" fmla="*/ f74 f35 1"/>
                <a:gd name="f93" fmla="*/ f76 f34 1"/>
                <a:gd name="f94" fmla="*/ f77 f35 1"/>
                <a:gd name="f95" fmla="*/ f78 f34 1"/>
                <a:gd name="f96" fmla="*/ f79 f35 1"/>
                <a:gd name="f97" fmla="*/ f80 f34 1"/>
                <a:gd name="f98" fmla="*/ f81 f35 1"/>
                <a:gd name="f99" fmla="*/ f82 f35 1"/>
                <a:gd name="f100" fmla="*/ f83 f34 1"/>
                <a:gd name="f101" fmla="*/ f84 f35 1"/>
                <a:gd name="f102" fmla="*/ f85 f34 1"/>
                <a:gd name="f103" fmla="*/ f86 f35 1"/>
                <a:gd name="f104" fmla="*/ f87 f34 1"/>
                <a:gd name="f105" fmla="*/ f88 f3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97" y="f98"/>
                </a:cxn>
                <a:cxn ang="f58">
                  <a:pos x="f97" y="f99"/>
                </a:cxn>
                <a:cxn ang="f58">
                  <a:pos x="f100" y="f101"/>
                </a:cxn>
                <a:cxn ang="f58">
                  <a:pos x="f102" y="f103"/>
                </a:cxn>
                <a:cxn ang="f58">
                  <a:pos x="f104" y="f105"/>
                </a:cxn>
                <a:cxn ang="f58">
                  <a:pos x="f93" y="f94"/>
                </a:cxn>
              </a:cxnLst>
              <a:rect l="f89" t="f92" r="f90" b="f91"/>
              <a:pathLst>
                <a:path w="128" h="67">
                  <a:moveTo>
                    <a:pt x="f8" y="f7"/>
                  </a:moveTo>
                  <a:cubicBezTo>
                    <a:pt x="f5" y="f9"/>
                    <a:pt x="f10" y="f11"/>
                    <a:pt x="f12" y="f13"/>
                  </a:cubicBezTo>
                  <a:cubicBezTo>
                    <a:pt x="f14" y="f15"/>
                    <a:pt x="f16" y="f17"/>
                    <a:pt x="f6" y="f5"/>
                  </a:cubicBezTo>
                  <a:cubicBezTo>
                    <a:pt x="f6" y="f10"/>
                    <a:pt x="f6" y="f12"/>
                    <a:pt x="f6" y="f8"/>
                  </a:cubicBezTo>
                  <a:cubicBezTo>
                    <a:pt x="f18" y="f19"/>
                    <a:pt x="f20" y="f21"/>
                    <a:pt x="f22" y="f19"/>
                  </a:cubicBezTo>
                  <a:cubicBezTo>
                    <a:pt x="f23" y="f24"/>
                    <a:pt x="f9" y="f25"/>
                    <a:pt x="f26" y="f27"/>
                  </a:cubicBezTo>
                  <a:cubicBezTo>
                    <a:pt x="f28" y="f26"/>
                    <a:pt x="f29" y="f30"/>
                    <a:pt x="f31" y="f32"/>
                  </a:cubicBezTo>
                  <a:cubicBezTo>
                    <a:pt x="f17" y="f13"/>
                    <a:pt x="f21" y="f9"/>
                    <a:pt x="f8" y="f7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4" name="Freeform 24">
              <a:extLst>
                <a:ext uri="{FF2B5EF4-FFF2-40B4-BE49-F238E27FC236}">
                  <a16:creationId xmlns:a16="http://schemas.microsoft.com/office/drawing/2014/main" id="{3A932D43-49CA-AE75-0DCB-E694176A9520}"/>
                </a:ext>
              </a:extLst>
            </p:cNvPr>
            <p:cNvSpPr/>
            <p:nvPr/>
          </p:nvSpPr>
          <p:spPr>
            <a:xfrm>
              <a:off x="4778892" y="2190390"/>
              <a:ext cx="366445" cy="100695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9"/>
                <a:gd name="f7" fmla="val 135"/>
                <a:gd name="f8" fmla="val 47"/>
                <a:gd name="f9" fmla="val 129"/>
                <a:gd name="f10" fmla="val 131"/>
                <a:gd name="f11" fmla="val 46"/>
                <a:gd name="f12" fmla="val 132"/>
                <a:gd name="f13" fmla="val 45"/>
                <a:gd name="f14" fmla="val 130"/>
                <a:gd name="f15" fmla="val 128"/>
                <a:gd name="f16" fmla="val 42"/>
                <a:gd name="f17" fmla="val 127"/>
                <a:gd name="f18" fmla="val 124"/>
                <a:gd name="f19" fmla="val 121"/>
                <a:gd name="f20" fmla="val 81"/>
                <a:gd name="f21" fmla="val 27"/>
                <a:gd name="f22" fmla="val 7"/>
                <a:gd name="f23" fmla="val 14"/>
                <a:gd name="f24" fmla="val 4"/>
                <a:gd name="f25" fmla="val 10"/>
                <a:gd name="f26" fmla="val 1"/>
                <a:gd name="f27" fmla="val 2"/>
                <a:gd name="f28" fmla="val 22"/>
                <a:gd name="f29" fmla="val 26"/>
                <a:gd name="f30" fmla="val 36"/>
                <a:gd name="f31" fmla="val 54"/>
                <a:gd name="f32" fmla="val 43"/>
                <a:gd name="f33" fmla="val 86"/>
                <a:gd name="f34" fmla="val 100"/>
                <a:gd name="f35" fmla="val 114"/>
                <a:gd name="f36" fmla="+- 0 0 -90"/>
                <a:gd name="f37" fmla="*/ f3 1 49"/>
                <a:gd name="f38" fmla="*/ f4 1 135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49"/>
                <a:gd name="f47" fmla="*/ f43 1 135"/>
                <a:gd name="f48" fmla="*/ 47 f44 1"/>
                <a:gd name="f49" fmla="*/ 129 f43 1"/>
                <a:gd name="f50" fmla="*/ 45 f44 1"/>
                <a:gd name="f51" fmla="*/ 135 f43 1"/>
                <a:gd name="f52" fmla="*/ 128 f43 1"/>
                <a:gd name="f53" fmla="*/ 42 f44 1"/>
                <a:gd name="f54" fmla="*/ 121 f43 1"/>
                <a:gd name="f55" fmla="*/ 7 f44 1"/>
                <a:gd name="f56" fmla="*/ 14 f43 1"/>
                <a:gd name="f57" fmla="*/ 0 f44 1"/>
                <a:gd name="f58" fmla="*/ 1 f43 1"/>
                <a:gd name="f59" fmla="*/ 4 f44 1"/>
                <a:gd name="f60" fmla="*/ 0 f43 1"/>
                <a:gd name="f61" fmla="*/ 43 f44 1"/>
                <a:gd name="f62" fmla="*/ 86 f43 1"/>
                <a:gd name="f63" fmla="+- f45 0 f1"/>
                <a:gd name="f64" fmla="*/ f48 1 49"/>
                <a:gd name="f65" fmla="*/ f49 1 135"/>
                <a:gd name="f66" fmla="*/ f50 1 49"/>
                <a:gd name="f67" fmla="*/ f51 1 135"/>
                <a:gd name="f68" fmla="*/ f52 1 135"/>
                <a:gd name="f69" fmla="*/ f53 1 49"/>
                <a:gd name="f70" fmla="*/ f54 1 135"/>
                <a:gd name="f71" fmla="*/ f55 1 49"/>
                <a:gd name="f72" fmla="*/ f56 1 135"/>
                <a:gd name="f73" fmla="*/ f57 1 49"/>
                <a:gd name="f74" fmla="*/ f58 1 135"/>
                <a:gd name="f75" fmla="*/ f59 1 49"/>
                <a:gd name="f76" fmla="*/ f60 1 135"/>
                <a:gd name="f77" fmla="*/ f61 1 49"/>
                <a:gd name="f78" fmla="*/ f62 1 135"/>
                <a:gd name="f79" fmla="*/ 0 1 f46"/>
                <a:gd name="f80" fmla="*/ f40 1 f46"/>
                <a:gd name="f81" fmla="*/ 0 1 f47"/>
                <a:gd name="f82" fmla="*/ f41 1 f47"/>
                <a:gd name="f83" fmla="*/ f64 1 f46"/>
                <a:gd name="f84" fmla="*/ f65 1 f47"/>
                <a:gd name="f85" fmla="*/ f66 1 f46"/>
                <a:gd name="f86" fmla="*/ f67 1 f47"/>
                <a:gd name="f87" fmla="*/ f68 1 f47"/>
                <a:gd name="f88" fmla="*/ f69 1 f46"/>
                <a:gd name="f89" fmla="*/ f70 1 f47"/>
                <a:gd name="f90" fmla="*/ f71 1 f46"/>
                <a:gd name="f91" fmla="*/ f72 1 f47"/>
                <a:gd name="f92" fmla="*/ f73 1 f46"/>
                <a:gd name="f93" fmla="*/ f74 1 f47"/>
                <a:gd name="f94" fmla="*/ f75 1 f46"/>
                <a:gd name="f95" fmla="*/ f76 1 f47"/>
                <a:gd name="f96" fmla="*/ f77 1 f46"/>
                <a:gd name="f97" fmla="*/ f78 1 f47"/>
                <a:gd name="f98" fmla="*/ f79 f37 1"/>
                <a:gd name="f99" fmla="*/ f80 f37 1"/>
                <a:gd name="f100" fmla="*/ f82 f38 1"/>
                <a:gd name="f101" fmla="*/ f81 f38 1"/>
                <a:gd name="f102" fmla="*/ f83 f37 1"/>
                <a:gd name="f103" fmla="*/ f84 f38 1"/>
                <a:gd name="f104" fmla="*/ f85 f37 1"/>
                <a:gd name="f105" fmla="*/ f86 f38 1"/>
                <a:gd name="f106" fmla="*/ f87 f38 1"/>
                <a:gd name="f107" fmla="*/ f88 f37 1"/>
                <a:gd name="f108" fmla="*/ f89 f38 1"/>
                <a:gd name="f109" fmla="*/ f90 f37 1"/>
                <a:gd name="f110" fmla="*/ f91 f38 1"/>
                <a:gd name="f111" fmla="*/ f92 f37 1"/>
                <a:gd name="f112" fmla="*/ f93 f38 1"/>
                <a:gd name="f113" fmla="*/ f94 f37 1"/>
                <a:gd name="f114" fmla="*/ f95 f38 1"/>
                <a:gd name="f115" fmla="*/ f96 f37 1"/>
                <a:gd name="f116" fmla="*/ f97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3">
                  <a:pos x="f102" y="f103"/>
                </a:cxn>
                <a:cxn ang="f63">
                  <a:pos x="f104" y="f105"/>
                </a:cxn>
                <a:cxn ang="f63">
                  <a:pos x="f104" y="f106"/>
                </a:cxn>
                <a:cxn ang="f63">
                  <a:pos x="f107" y="f108"/>
                </a:cxn>
                <a:cxn ang="f63">
                  <a:pos x="f109" y="f110"/>
                </a:cxn>
                <a:cxn ang="f63">
                  <a:pos x="f111" y="f112"/>
                </a:cxn>
                <a:cxn ang="f63">
                  <a:pos x="f113" y="f114"/>
                </a:cxn>
                <a:cxn ang="f63">
                  <a:pos x="f115" y="f116"/>
                </a:cxn>
                <a:cxn ang="f63">
                  <a:pos x="f102" y="f103"/>
                </a:cxn>
              </a:cxnLst>
              <a:rect l="f98" t="f101" r="f99" b="f100"/>
              <a:pathLst>
                <a:path w="49" h="135">
                  <a:moveTo>
                    <a:pt x="f8" y="f9"/>
                  </a:moveTo>
                  <a:cubicBezTo>
                    <a:pt x="f8" y="f10"/>
                    <a:pt x="f11" y="f12"/>
                    <a:pt x="f13" y="f7"/>
                  </a:cubicBezTo>
                  <a:cubicBezTo>
                    <a:pt x="f13" y="f12"/>
                    <a:pt x="f13" y="f14"/>
                    <a:pt x="f13" y="f15"/>
                  </a:cubicBezTo>
                  <a:cubicBezTo>
                    <a:pt x="f16" y="f17"/>
                    <a:pt x="f16" y="f18"/>
                    <a:pt x="f16" y="f19"/>
                  </a:cubicBezTo>
                  <a:cubicBezTo>
                    <a:pt x="f16" y="f20"/>
                    <a:pt x="f21" y="f8"/>
                    <a:pt x="f22" y="f23"/>
                  </a:cubicBezTo>
                  <a:cubicBezTo>
                    <a:pt x="f24" y="f25"/>
                    <a:pt x="f5" y="f22"/>
                    <a:pt x="f5" y="f26"/>
                  </a:cubicBezTo>
                  <a:cubicBezTo>
                    <a:pt x="f26" y="f5"/>
                    <a:pt x="f27" y="f5"/>
                    <a:pt x="f24" y="f5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11" y="f34"/>
                    <a:pt x="f6" y="f35"/>
                    <a:pt x="f8" y="f9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5" name="Freeform 25">
              <a:extLst>
                <a:ext uri="{FF2B5EF4-FFF2-40B4-BE49-F238E27FC236}">
                  <a16:creationId xmlns:a16="http://schemas.microsoft.com/office/drawing/2014/main" id="{37926217-D9AF-60EF-BD31-1461D5306556}"/>
                </a:ext>
              </a:extLst>
            </p:cNvPr>
            <p:cNvSpPr/>
            <p:nvPr/>
          </p:nvSpPr>
          <p:spPr>
            <a:xfrm>
              <a:off x="4806607" y="1426701"/>
              <a:ext cx="1003874" cy="36028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4"/>
                <a:gd name="f7" fmla="val 48"/>
                <a:gd name="f8" fmla="val 46"/>
                <a:gd name="f9" fmla="val 28"/>
                <a:gd name="f10" fmla="val 25"/>
                <a:gd name="f11" fmla="val 58"/>
                <a:gd name="f12" fmla="val 11"/>
                <a:gd name="f13" fmla="val 92"/>
                <a:gd name="f14" fmla="val 4"/>
                <a:gd name="f15" fmla="val 105"/>
                <a:gd name="f16" fmla="val 2"/>
                <a:gd name="f17" fmla="val 119"/>
                <a:gd name="f18" fmla="val 133"/>
                <a:gd name="f19" fmla="val 1"/>
                <a:gd name="f20" fmla="val 3"/>
                <a:gd name="f21" fmla="val 131"/>
                <a:gd name="f22" fmla="val 130"/>
                <a:gd name="f23" fmla="val 125"/>
                <a:gd name="f24" fmla="val 7"/>
                <a:gd name="f25" fmla="val 120"/>
                <a:gd name="f26" fmla="val 6"/>
                <a:gd name="f27" fmla="val 115"/>
                <a:gd name="f28" fmla="val 77"/>
                <a:gd name="f29" fmla="val 9"/>
                <a:gd name="f30" fmla="val 44"/>
                <a:gd name="f31" fmla="val 23"/>
                <a:gd name="f32" fmla="val 12"/>
                <a:gd name="f33" fmla="val 43"/>
                <a:gd name="f34" fmla="val 45"/>
                <a:gd name="f35" fmla="val 47"/>
                <a:gd name="f36" fmla="+- 0 0 -90"/>
                <a:gd name="f37" fmla="*/ f3 1 134"/>
                <a:gd name="f38" fmla="*/ f4 1 48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134"/>
                <a:gd name="f47" fmla="*/ f43 1 48"/>
                <a:gd name="f48" fmla="*/ 0 f44 1"/>
                <a:gd name="f49" fmla="*/ 46 f43 1"/>
                <a:gd name="f50" fmla="*/ 92 f44 1"/>
                <a:gd name="f51" fmla="*/ 4 f43 1"/>
                <a:gd name="f52" fmla="*/ 133 f44 1"/>
                <a:gd name="f53" fmla="*/ 1 f43 1"/>
                <a:gd name="f54" fmla="*/ 134 f44 1"/>
                <a:gd name="f55" fmla="*/ 3 f43 1"/>
                <a:gd name="f56" fmla="*/ 130 f44 1"/>
                <a:gd name="f57" fmla="*/ 115 f44 1"/>
                <a:gd name="f58" fmla="*/ 7 f43 1"/>
                <a:gd name="f59" fmla="*/ 12 f44 1"/>
                <a:gd name="f60" fmla="*/ 43 f43 1"/>
                <a:gd name="f61" fmla="*/ 2 f44 1"/>
                <a:gd name="f62" fmla="*/ 48 f43 1"/>
                <a:gd name="f63" fmla="+- f45 0 f1"/>
                <a:gd name="f64" fmla="*/ f48 1 134"/>
                <a:gd name="f65" fmla="*/ f49 1 48"/>
                <a:gd name="f66" fmla="*/ f50 1 134"/>
                <a:gd name="f67" fmla="*/ f51 1 48"/>
                <a:gd name="f68" fmla="*/ f52 1 134"/>
                <a:gd name="f69" fmla="*/ f53 1 48"/>
                <a:gd name="f70" fmla="*/ f54 1 134"/>
                <a:gd name="f71" fmla="*/ f55 1 48"/>
                <a:gd name="f72" fmla="*/ f56 1 134"/>
                <a:gd name="f73" fmla="*/ f57 1 134"/>
                <a:gd name="f74" fmla="*/ f58 1 48"/>
                <a:gd name="f75" fmla="*/ f59 1 134"/>
                <a:gd name="f76" fmla="*/ f60 1 48"/>
                <a:gd name="f77" fmla="*/ f61 1 134"/>
                <a:gd name="f78" fmla="*/ f62 1 48"/>
                <a:gd name="f79" fmla="*/ 0 1 f46"/>
                <a:gd name="f80" fmla="*/ f40 1 f46"/>
                <a:gd name="f81" fmla="*/ 0 1 f47"/>
                <a:gd name="f82" fmla="*/ f41 1 f47"/>
                <a:gd name="f83" fmla="*/ f64 1 f46"/>
                <a:gd name="f84" fmla="*/ f65 1 f47"/>
                <a:gd name="f85" fmla="*/ f66 1 f46"/>
                <a:gd name="f86" fmla="*/ f67 1 f47"/>
                <a:gd name="f87" fmla="*/ f68 1 f46"/>
                <a:gd name="f88" fmla="*/ f69 1 f47"/>
                <a:gd name="f89" fmla="*/ f70 1 f46"/>
                <a:gd name="f90" fmla="*/ f71 1 f47"/>
                <a:gd name="f91" fmla="*/ f72 1 f46"/>
                <a:gd name="f92" fmla="*/ f73 1 f46"/>
                <a:gd name="f93" fmla="*/ f74 1 f47"/>
                <a:gd name="f94" fmla="*/ f75 1 f46"/>
                <a:gd name="f95" fmla="*/ f76 1 f47"/>
                <a:gd name="f96" fmla="*/ f77 1 f46"/>
                <a:gd name="f97" fmla="*/ f78 1 f47"/>
                <a:gd name="f98" fmla="*/ f79 f37 1"/>
                <a:gd name="f99" fmla="*/ f80 f37 1"/>
                <a:gd name="f100" fmla="*/ f82 f38 1"/>
                <a:gd name="f101" fmla="*/ f81 f38 1"/>
                <a:gd name="f102" fmla="*/ f83 f37 1"/>
                <a:gd name="f103" fmla="*/ f84 f38 1"/>
                <a:gd name="f104" fmla="*/ f85 f37 1"/>
                <a:gd name="f105" fmla="*/ f86 f38 1"/>
                <a:gd name="f106" fmla="*/ f87 f37 1"/>
                <a:gd name="f107" fmla="*/ f88 f38 1"/>
                <a:gd name="f108" fmla="*/ f89 f37 1"/>
                <a:gd name="f109" fmla="*/ f90 f38 1"/>
                <a:gd name="f110" fmla="*/ f91 f37 1"/>
                <a:gd name="f111" fmla="*/ f92 f37 1"/>
                <a:gd name="f112" fmla="*/ f93 f38 1"/>
                <a:gd name="f113" fmla="*/ f94 f37 1"/>
                <a:gd name="f114" fmla="*/ f95 f38 1"/>
                <a:gd name="f115" fmla="*/ f96 f37 1"/>
                <a:gd name="f116" fmla="*/ f97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3">
                  <a:pos x="f102" y="f103"/>
                </a:cxn>
                <a:cxn ang="f63">
                  <a:pos x="f102" y="f103"/>
                </a:cxn>
                <a:cxn ang="f63">
                  <a:pos x="f104" y="f105"/>
                </a:cxn>
                <a:cxn ang="f63">
                  <a:pos x="f106" y="f107"/>
                </a:cxn>
                <a:cxn ang="f63">
                  <a:pos x="f108" y="f109"/>
                </a:cxn>
                <a:cxn ang="f63">
                  <a:pos x="f110" y="f105"/>
                </a:cxn>
                <a:cxn ang="f63">
                  <a:pos x="f111" y="f112"/>
                </a:cxn>
                <a:cxn ang="f63">
                  <a:pos x="f113" y="f114"/>
                </a:cxn>
                <a:cxn ang="f63">
                  <a:pos x="f115" y="f116"/>
                </a:cxn>
                <a:cxn ang="f63">
                  <a:pos x="f102" y="f103"/>
                </a:cxn>
              </a:cxnLst>
              <a:rect l="f98" t="f101" r="f99" b="f100"/>
              <a:pathLst>
                <a:path w="134" h="48">
                  <a:moveTo>
                    <a:pt x="f5" y="f8"/>
                  </a:moveTo>
                  <a:cubicBezTo>
                    <a:pt x="f5" y="f8"/>
                    <a:pt x="f5" y="f8"/>
                    <a:pt x="f5" y="f8"/>
                  </a:cubicBez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5"/>
                    <a:pt x="f18" y="f19"/>
                  </a:cubicBezTo>
                  <a:cubicBezTo>
                    <a:pt x="f18" y="f16"/>
                    <a:pt x="f6" y="f20"/>
                    <a:pt x="f6" y="f20"/>
                  </a:cubicBezTo>
                  <a:cubicBezTo>
                    <a:pt x="f18" y="f14"/>
                    <a:pt x="f21" y="f14"/>
                    <a:pt x="f22" y="f14"/>
                  </a:cubicBezTo>
                  <a:cubicBezTo>
                    <a:pt x="f23" y="f24"/>
                    <a:pt x="f25" y="f26"/>
                    <a:pt x="f27" y="f24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29" y="f34"/>
                    <a:pt x="f24" y="f7"/>
                    <a:pt x="f16" y="f7"/>
                  </a:cubicBezTo>
                  <a:cubicBezTo>
                    <a:pt x="f19" y="f7"/>
                    <a:pt x="f5" y="f35"/>
                    <a:pt x="f5" y="f8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6" name="Freeform 26">
              <a:extLst>
                <a:ext uri="{FF2B5EF4-FFF2-40B4-BE49-F238E27FC236}">
                  <a16:creationId xmlns:a16="http://schemas.microsoft.com/office/drawing/2014/main" id="{D6B1A063-417B-4422-5452-CC409233C3F3}"/>
                </a:ext>
              </a:extLst>
            </p:cNvPr>
            <p:cNvSpPr/>
            <p:nvPr/>
          </p:nvSpPr>
          <p:spPr>
            <a:xfrm>
              <a:off x="4597210" y="740005"/>
              <a:ext cx="486543" cy="94844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5"/>
                <a:gd name="f7" fmla="val 127"/>
                <a:gd name="f8" fmla="val 63"/>
                <a:gd name="f9" fmla="val 64"/>
                <a:gd name="f10" fmla="val 1"/>
                <a:gd name="f11" fmla="val 2"/>
                <a:gd name="f12" fmla="val 6"/>
                <a:gd name="f13" fmla="val 62"/>
                <a:gd name="f14" fmla="val 7"/>
                <a:gd name="f15" fmla="val 60"/>
                <a:gd name="f16" fmla="val 9"/>
                <a:gd name="f17" fmla="val 35"/>
                <a:gd name="f18" fmla="val 36"/>
                <a:gd name="f19" fmla="val 18"/>
                <a:gd name="f20" fmla="val 68"/>
                <a:gd name="f21" fmla="val 10"/>
                <a:gd name="f22" fmla="val 104"/>
                <a:gd name="f23" fmla="val 8"/>
                <a:gd name="f24" fmla="val 112"/>
                <a:gd name="f25" fmla="val 120"/>
                <a:gd name="f26" fmla="val 3"/>
                <a:gd name="f27" fmla="val 126"/>
                <a:gd name="f28" fmla="val 123"/>
                <a:gd name="f29" fmla="val 121"/>
                <a:gd name="f30" fmla="val 92"/>
                <a:gd name="f31" fmla="val 16"/>
                <a:gd name="f32" fmla="val 31"/>
                <a:gd name="f33" fmla="val 39"/>
                <a:gd name="f34" fmla="val 40"/>
                <a:gd name="f35" fmla="val 25"/>
                <a:gd name="f36" fmla="val 50"/>
                <a:gd name="f37" fmla="val 11"/>
                <a:gd name="f38" fmla="+- 0 0 -90"/>
                <a:gd name="f39" fmla="*/ f3 1 65"/>
                <a:gd name="f40" fmla="*/ f4 1 127"/>
                <a:gd name="f41" fmla="val f5"/>
                <a:gd name="f42" fmla="val f6"/>
                <a:gd name="f43" fmla="val f7"/>
                <a:gd name="f44" fmla="*/ f38 f0 1"/>
                <a:gd name="f45" fmla="+- f43 0 f41"/>
                <a:gd name="f46" fmla="+- f42 0 f41"/>
                <a:gd name="f47" fmla="*/ f44 1 f2"/>
                <a:gd name="f48" fmla="*/ f46 1 65"/>
                <a:gd name="f49" fmla="*/ f45 1 127"/>
                <a:gd name="f50" fmla="*/ 63 f46 1"/>
                <a:gd name="f51" fmla="*/ 0 f45 1"/>
                <a:gd name="f52" fmla="*/ 65 f46 1"/>
                <a:gd name="f53" fmla="*/ 2 f45 1"/>
                <a:gd name="f54" fmla="*/ 60 f46 1"/>
                <a:gd name="f55" fmla="*/ 9 f45 1"/>
                <a:gd name="f56" fmla="*/ 10 f46 1"/>
                <a:gd name="f57" fmla="*/ 104 f45 1"/>
                <a:gd name="f58" fmla="*/ 3 f46 1"/>
                <a:gd name="f59" fmla="*/ 127 f45 1"/>
                <a:gd name="f60" fmla="*/ 1 f46 1"/>
                <a:gd name="f61" fmla="*/ 121 f45 1"/>
                <a:gd name="f62" fmla="*/ 31 f46 1"/>
                <a:gd name="f63" fmla="*/ 39 f45 1"/>
                <a:gd name="f64" fmla="+- f47 0 f1"/>
                <a:gd name="f65" fmla="*/ f50 1 65"/>
                <a:gd name="f66" fmla="*/ f51 1 127"/>
                <a:gd name="f67" fmla="*/ f52 1 65"/>
                <a:gd name="f68" fmla="*/ f53 1 127"/>
                <a:gd name="f69" fmla="*/ f54 1 65"/>
                <a:gd name="f70" fmla="*/ f55 1 127"/>
                <a:gd name="f71" fmla="*/ f56 1 65"/>
                <a:gd name="f72" fmla="*/ f57 1 127"/>
                <a:gd name="f73" fmla="*/ f58 1 65"/>
                <a:gd name="f74" fmla="*/ f59 1 127"/>
                <a:gd name="f75" fmla="*/ f60 1 65"/>
                <a:gd name="f76" fmla="*/ f61 1 127"/>
                <a:gd name="f77" fmla="*/ f62 1 65"/>
                <a:gd name="f78" fmla="*/ f63 1 127"/>
                <a:gd name="f79" fmla="*/ 0 1 f48"/>
                <a:gd name="f80" fmla="*/ f42 1 f48"/>
                <a:gd name="f81" fmla="*/ 0 1 f49"/>
                <a:gd name="f82" fmla="*/ f43 1 f49"/>
                <a:gd name="f83" fmla="*/ f65 1 f48"/>
                <a:gd name="f84" fmla="*/ f66 1 f49"/>
                <a:gd name="f85" fmla="*/ f67 1 f48"/>
                <a:gd name="f86" fmla="*/ f68 1 f49"/>
                <a:gd name="f87" fmla="*/ f69 1 f48"/>
                <a:gd name="f88" fmla="*/ f70 1 f49"/>
                <a:gd name="f89" fmla="*/ f71 1 f48"/>
                <a:gd name="f90" fmla="*/ f72 1 f49"/>
                <a:gd name="f91" fmla="*/ f73 1 f48"/>
                <a:gd name="f92" fmla="*/ f74 1 f49"/>
                <a:gd name="f93" fmla="*/ f75 1 f48"/>
                <a:gd name="f94" fmla="*/ f76 1 f49"/>
                <a:gd name="f95" fmla="*/ f77 1 f48"/>
                <a:gd name="f96" fmla="*/ f78 1 f49"/>
                <a:gd name="f97" fmla="*/ f79 f39 1"/>
                <a:gd name="f98" fmla="*/ f80 f39 1"/>
                <a:gd name="f99" fmla="*/ f82 f40 1"/>
                <a:gd name="f100" fmla="*/ f81 f40 1"/>
                <a:gd name="f101" fmla="*/ f83 f39 1"/>
                <a:gd name="f102" fmla="*/ f84 f40 1"/>
                <a:gd name="f103" fmla="*/ f85 f39 1"/>
                <a:gd name="f104" fmla="*/ f86 f40 1"/>
                <a:gd name="f105" fmla="*/ f87 f39 1"/>
                <a:gd name="f106" fmla="*/ f88 f40 1"/>
                <a:gd name="f107" fmla="*/ f89 f39 1"/>
                <a:gd name="f108" fmla="*/ f90 f40 1"/>
                <a:gd name="f109" fmla="*/ f91 f39 1"/>
                <a:gd name="f110" fmla="*/ f92 f40 1"/>
                <a:gd name="f111" fmla="*/ f93 f39 1"/>
                <a:gd name="f112" fmla="*/ f94 f40 1"/>
                <a:gd name="f113" fmla="*/ f95 f39 1"/>
                <a:gd name="f114" fmla="*/ f96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4">
                  <a:pos x="f101" y="f102"/>
                </a:cxn>
                <a:cxn ang="f64">
                  <a:pos x="f103" y="f104"/>
                </a:cxn>
                <a:cxn ang="f64">
                  <a:pos x="f105" y="f106"/>
                </a:cxn>
                <a:cxn ang="f64">
                  <a:pos x="f107" y="f108"/>
                </a:cxn>
                <a:cxn ang="f64">
                  <a:pos x="f109" y="f110"/>
                </a:cxn>
                <a:cxn ang="f64">
                  <a:pos x="f111" y="f112"/>
                </a:cxn>
                <a:cxn ang="f64">
                  <a:pos x="f113" y="f114"/>
                </a:cxn>
                <a:cxn ang="f64">
                  <a:pos x="f101" y="f102"/>
                </a:cxn>
              </a:cxnLst>
              <a:rect l="f97" t="f100" r="f98" b="f99"/>
              <a:pathLst>
                <a:path w="65" h="127">
                  <a:moveTo>
                    <a:pt x="f8" y="f5"/>
                  </a:moveTo>
                  <a:cubicBezTo>
                    <a:pt x="f9" y="f5"/>
                    <a:pt x="f6" y="f10"/>
                    <a:pt x="f6" y="f11"/>
                  </a:cubicBezTo>
                  <a:cubicBezTo>
                    <a:pt x="f6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14" y="f25"/>
                    <a:pt x="f26" y="f7"/>
                  </a:cubicBezTo>
                  <a:cubicBezTo>
                    <a:pt x="f5" y="f27"/>
                    <a:pt x="f11" y="f28"/>
                    <a:pt x="f10" y="f29"/>
                  </a:cubicBezTo>
                  <a:cubicBezTo>
                    <a:pt x="f12" y="f30"/>
                    <a:pt x="f31" y="f9"/>
                    <a:pt x="f32" y="f33"/>
                  </a:cubicBezTo>
                  <a:cubicBezTo>
                    <a:pt x="f34" y="f35"/>
                    <a:pt x="f36" y="f37"/>
                    <a:pt x="f8" y="f5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7" name="Freeform 27">
              <a:extLst>
                <a:ext uri="{FF2B5EF4-FFF2-40B4-BE49-F238E27FC236}">
                  <a16:creationId xmlns:a16="http://schemas.microsoft.com/office/drawing/2014/main" id="{484D4D07-AF98-BDE1-465E-DFADC1E4C2D4}"/>
                </a:ext>
              </a:extLst>
            </p:cNvPr>
            <p:cNvSpPr/>
            <p:nvPr/>
          </p:nvSpPr>
          <p:spPr>
            <a:xfrm>
              <a:off x="4095277" y="740005"/>
              <a:ext cx="495778" cy="9422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6"/>
                <a:gd name="f7" fmla="val 126"/>
                <a:gd name="f8" fmla="val 2"/>
                <a:gd name="f9" fmla="val 1"/>
                <a:gd name="f10" fmla="val 3"/>
                <a:gd name="f11" fmla="val 18"/>
                <a:gd name="f12" fmla="val 14"/>
                <a:gd name="f13" fmla="val 30"/>
                <a:gd name="f14" fmla="val 40"/>
                <a:gd name="f15" fmla="val 48"/>
                <a:gd name="f16" fmla="val 54"/>
                <a:gd name="f17" fmla="val 73"/>
                <a:gd name="f18" fmla="val 62"/>
                <a:gd name="f19" fmla="val 99"/>
                <a:gd name="f20" fmla="val 64"/>
                <a:gd name="f21" fmla="val 122"/>
                <a:gd name="f22" fmla="val 121"/>
                <a:gd name="f23" fmla="val 59"/>
                <a:gd name="f24" fmla="val 119"/>
                <a:gd name="f25" fmla="val 116"/>
                <a:gd name="f26" fmla="val 58"/>
                <a:gd name="f27" fmla="val 113"/>
                <a:gd name="f28" fmla="val 51"/>
                <a:gd name="f29" fmla="val 79"/>
                <a:gd name="f30" fmla="val 38"/>
                <a:gd name="f31" fmla="val 47"/>
                <a:gd name="f32" fmla="val 15"/>
                <a:gd name="f33" fmla="val 20"/>
                <a:gd name="f34" fmla="val 12"/>
                <a:gd name="f35" fmla="val 16"/>
                <a:gd name="f36" fmla="val 8"/>
                <a:gd name="f37" fmla="val 4"/>
                <a:gd name="f38" fmla="val 6"/>
                <a:gd name="f39" fmla="val 5"/>
                <a:gd name="f40" fmla="+- 0 0 -90"/>
                <a:gd name="f41" fmla="*/ f3 1 66"/>
                <a:gd name="f42" fmla="*/ f4 1 126"/>
                <a:gd name="f43" fmla="val f5"/>
                <a:gd name="f44" fmla="val f6"/>
                <a:gd name="f45" fmla="val f7"/>
                <a:gd name="f46" fmla="*/ f40 f0 1"/>
                <a:gd name="f47" fmla="+- f45 0 f43"/>
                <a:gd name="f48" fmla="+- f44 0 f43"/>
                <a:gd name="f49" fmla="*/ f46 1 f2"/>
                <a:gd name="f50" fmla="*/ f48 1 66"/>
                <a:gd name="f51" fmla="*/ f47 1 126"/>
                <a:gd name="f52" fmla="*/ 0 f48 1"/>
                <a:gd name="f53" fmla="*/ 2 f47 1"/>
                <a:gd name="f54" fmla="*/ 3 f48 1"/>
                <a:gd name="f55" fmla="*/ 0 f47 1"/>
                <a:gd name="f56" fmla="*/ 40 f48 1"/>
                <a:gd name="f57" fmla="*/ 48 f47 1"/>
                <a:gd name="f58" fmla="*/ 66 f48 1"/>
                <a:gd name="f59" fmla="*/ 126 f47 1"/>
                <a:gd name="f60" fmla="*/ 62 f48 1"/>
                <a:gd name="f61" fmla="*/ 121 f47 1"/>
                <a:gd name="f62" fmla="*/ 58 f48 1"/>
                <a:gd name="f63" fmla="*/ 113 f47 1"/>
                <a:gd name="f64" fmla="*/ 15 f48 1"/>
                <a:gd name="f65" fmla="*/ 20 f47 1"/>
                <a:gd name="f66" fmla="*/ 4 f48 1"/>
                <a:gd name="f67" fmla="*/ 8 f47 1"/>
                <a:gd name="f68" fmla="+- f49 0 f1"/>
                <a:gd name="f69" fmla="*/ f52 1 66"/>
                <a:gd name="f70" fmla="*/ f53 1 126"/>
                <a:gd name="f71" fmla="*/ f54 1 66"/>
                <a:gd name="f72" fmla="*/ f55 1 126"/>
                <a:gd name="f73" fmla="*/ f56 1 66"/>
                <a:gd name="f74" fmla="*/ f57 1 126"/>
                <a:gd name="f75" fmla="*/ f58 1 66"/>
                <a:gd name="f76" fmla="*/ f59 1 126"/>
                <a:gd name="f77" fmla="*/ f60 1 66"/>
                <a:gd name="f78" fmla="*/ f61 1 126"/>
                <a:gd name="f79" fmla="*/ f62 1 66"/>
                <a:gd name="f80" fmla="*/ f63 1 126"/>
                <a:gd name="f81" fmla="*/ f64 1 66"/>
                <a:gd name="f82" fmla="*/ f65 1 126"/>
                <a:gd name="f83" fmla="*/ f66 1 66"/>
                <a:gd name="f84" fmla="*/ f67 1 126"/>
                <a:gd name="f85" fmla="*/ 0 1 f50"/>
                <a:gd name="f86" fmla="*/ f44 1 f50"/>
                <a:gd name="f87" fmla="*/ 0 1 f51"/>
                <a:gd name="f88" fmla="*/ f45 1 f51"/>
                <a:gd name="f89" fmla="*/ f69 1 f50"/>
                <a:gd name="f90" fmla="*/ f70 1 f51"/>
                <a:gd name="f91" fmla="*/ f71 1 f50"/>
                <a:gd name="f92" fmla="*/ f72 1 f51"/>
                <a:gd name="f93" fmla="*/ f73 1 f50"/>
                <a:gd name="f94" fmla="*/ f74 1 f51"/>
                <a:gd name="f95" fmla="*/ f75 1 f50"/>
                <a:gd name="f96" fmla="*/ f76 1 f51"/>
                <a:gd name="f97" fmla="*/ f77 1 f50"/>
                <a:gd name="f98" fmla="*/ f78 1 f51"/>
                <a:gd name="f99" fmla="*/ f79 1 f50"/>
                <a:gd name="f100" fmla="*/ f80 1 f51"/>
                <a:gd name="f101" fmla="*/ f81 1 f50"/>
                <a:gd name="f102" fmla="*/ f82 1 f51"/>
                <a:gd name="f103" fmla="*/ f83 1 f50"/>
                <a:gd name="f104" fmla="*/ f84 1 f51"/>
                <a:gd name="f105" fmla="*/ f85 f41 1"/>
                <a:gd name="f106" fmla="*/ f86 f41 1"/>
                <a:gd name="f107" fmla="*/ f88 f42 1"/>
                <a:gd name="f108" fmla="*/ f87 f42 1"/>
                <a:gd name="f109" fmla="*/ f89 f41 1"/>
                <a:gd name="f110" fmla="*/ f90 f42 1"/>
                <a:gd name="f111" fmla="*/ f91 f41 1"/>
                <a:gd name="f112" fmla="*/ f92 f42 1"/>
                <a:gd name="f113" fmla="*/ f93 f41 1"/>
                <a:gd name="f114" fmla="*/ f94 f42 1"/>
                <a:gd name="f115" fmla="*/ f95 f41 1"/>
                <a:gd name="f116" fmla="*/ f96 f42 1"/>
                <a:gd name="f117" fmla="*/ f97 f41 1"/>
                <a:gd name="f118" fmla="*/ f98 f42 1"/>
                <a:gd name="f119" fmla="*/ f99 f41 1"/>
                <a:gd name="f120" fmla="*/ f100 f42 1"/>
                <a:gd name="f121" fmla="*/ f101 f41 1"/>
                <a:gd name="f122" fmla="*/ f102 f42 1"/>
                <a:gd name="f123" fmla="*/ f103 f41 1"/>
                <a:gd name="f124" fmla="*/ f104 f4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8">
                  <a:pos x="f109" y="f110"/>
                </a:cxn>
                <a:cxn ang="f68">
                  <a:pos x="f111" y="f112"/>
                </a:cxn>
                <a:cxn ang="f68">
                  <a:pos x="f113" y="f114"/>
                </a:cxn>
                <a:cxn ang="f68">
                  <a:pos x="f115" y="f116"/>
                </a:cxn>
                <a:cxn ang="f68">
                  <a:pos x="f117" y="f118"/>
                </a:cxn>
                <a:cxn ang="f68">
                  <a:pos x="f119" y="f120"/>
                </a:cxn>
                <a:cxn ang="f68">
                  <a:pos x="f121" y="f122"/>
                </a:cxn>
                <a:cxn ang="f68">
                  <a:pos x="f123" y="f124"/>
                </a:cxn>
                <a:cxn ang="f68">
                  <a:pos x="f109" y="f110"/>
                </a:cxn>
              </a:cxnLst>
              <a:rect l="f105" t="f108" r="f106" b="f107"/>
              <a:pathLst>
                <a:path w="66" h="126">
                  <a:moveTo>
                    <a:pt x="f5" y="f8"/>
                  </a:moveTo>
                  <a:cubicBezTo>
                    <a:pt x="f9" y="f9"/>
                    <a:pt x="f8" y="f5"/>
                    <a:pt x="f10" y="f5"/>
                  </a:cubicBezTo>
                  <a:cubicBezTo>
                    <a:pt x="f11" y="f12"/>
                    <a:pt x="f13" y="f13"/>
                    <a:pt x="f14" y="f15"/>
                  </a:cubicBezTo>
                  <a:cubicBezTo>
                    <a:pt x="f16" y="f17"/>
                    <a:pt x="f18" y="f19"/>
                    <a:pt x="f6" y="f7"/>
                  </a:cubicBezTo>
                  <a:cubicBezTo>
                    <a:pt x="f18" y="f7"/>
                    <a:pt x="f20" y="f21"/>
                    <a:pt x="f18" y="f22"/>
                  </a:cubicBezTo>
                  <a:cubicBezTo>
                    <a:pt x="f23" y="f24"/>
                    <a:pt x="f23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4"/>
                    <a:pt x="f37" y="f36"/>
                  </a:cubicBezTo>
                  <a:cubicBezTo>
                    <a:pt x="f10" y="f38"/>
                    <a:pt x="f5" y="f39"/>
                    <a:pt x="f5" y="f8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8" name="Freeform 28">
              <a:extLst>
                <a:ext uri="{FF2B5EF4-FFF2-40B4-BE49-F238E27FC236}">
                  <a16:creationId xmlns:a16="http://schemas.microsoft.com/office/drawing/2014/main" id="{0BF2DDE5-0330-3D62-6F1C-6AB77A708361}"/>
                </a:ext>
              </a:extLst>
            </p:cNvPr>
            <p:cNvSpPr/>
            <p:nvPr/>
          </p:nvSpPr>
          <p:spPr>
            <a:xfrm>
              <a:off x="4898989" y="1488286"/>
              <a:ext cx="936126" cy="47729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5"/>
                <a:gd name="f7" fmla="val 64"/>
                <a:gd name="f8" fmla="val 123"/>
                <a:gd name="f9" fmla="val 124"/>
                <a:gd name="f10" fmla="val 1"/>
                <a:gd name="f11" fmla="val 2"/>
                <a:gd name="f12" fmla="val 92"/>
                <a:gd name="f13" fmla="val 38"/>
                <a:gd name="f14" fmla="val 50"/>
                <a:gd name="f15" fmla="val 56"/>
                <a:gd name="f16" fmla="val 3"/>
                <a:gd name="f17" fmla="val 63"/>
                <a:gd name="f18" fmla="val 62"/>
                <a:gd name="f19" fmla="val 61"/>
                <a:gd name="f20" fmla="val 58"/>
                <a:gd name="f21" fmla="val 6"/>
                <a:gd name="f22" fmla="val 59"/>
                <a:gd name="f23" fmla="val 9"/>
                <a:gd name="f24" fmla="val 37"/>
                <a:gd name="f25" fmla="val 52"/>
                <a:gd name="f26" fmla="val 43"/>
                <a:gd name="f27" fmla="val 87"/>
                <a:gd name="f28" fmla="val 28"/>
                <a:gd name="f29" fmla="val 97"/>
                <a:gd name="f30" fmla="val 21"/>
                <a:gd name="f31" fmla="val 107"/>
                <a:gd name="f32" fmla="val 13"/>
                <a:gd name="f33" fmla="val 116"/>
                <a:gd name="f34" fmla="val 5"/>
                <a:gd name="f35" fmla="val 118"/>
                <a:gd name="f36" fmla="val 119"/>
                <a:gd name="f37" fmla="+- 0 0 -90"/>
                <a:gd name="f38" fmla="*/ f3 1 125"/>
                <a:gd name="f39" fmla="*/ f4 1 64"/>
                <a:gd name="f40" fmla="val f5"/>
                <a:gd name="f41" fmla="val f6"/>
                <a:gd name="f42" fmla="val f7"/>
                <a:gd name="f43" fmla="*/ f37 f0 1"/>
                <a:gd name="f44" fmla="+- f42 0 f40"/>
                <a:gd name="f45" fmla="+- f41 0 f40"/>
                <a:gd name="f46" fmla="*/ f43 1 f2"/>
                <a:gd name="f47" fmla="*/ f45 1 125"/>
                <a:gd name="f48" fmla="*/ f44 1 64"/>
                <a:gd name="f49" fmla="*/ 123 f45 1"/>
                <a:gd name="f50" fmla="*/ 0 f44 1"/>
                <a:gd name="f51" fmla="*/ 125 f45 1"/>
                <a:gd name="f52" fmla="*/ 2 f44 1"/>
                <a:gd name="f53" fmla="*/ 3 f45 1"/>
                <a:gd name="f54" fmla="*/ 64 f44 1"/>
                <a:gd name="f55" fmla="*/ 0 f45 1"/>
                <a:gd name="f56" fmla="*/ 63 f44 1"/>
                <a:gd name="f57" fmla="*/ 1 f45 1"/>
                <a:gd name="f58" fmla="*/ 61 f44 1"/>
                <a:gd name="f59" fmla="*/ 9 f45 1"/>
                <a:gd name="f60" fmla="*/ 58 f44 1"/>
                <a:gd name="f61" fmla="*/ 87 f45 1"/>
                <a:gd name="f62" fmla="*/ 28 f44 1"/>
                <a:gd name="f63" fmla="*/ 116 f45 1"/>
                <a:gd name="f64" fmla="*/ 5 f44 1"/>
                <a:gd name="f65" fmla="+- f46 0 f1"/>
                <a:gd name="f66" fmla="*/ f49 1 125"/>
                <a:gd name="f67" fmla="*/ f50 1 64"/>
                <a:gd name="f68" fmla="*/ f51 1 125"/>
                <a:gd name="f69" fmla="*/ f52 1 64"/>
                <a:gd name="f70" fmla="*/ f53 1 125"/>
                <a:gd name="f71" fmla="*/ f54 1 64"/>
                <a:gd name="f72" fmla="*/ f55 1 125"/>
                <a:gd name="f73" fmla="*/ f56 1 64"/>
                <a:gd name="f74" fmla="*/ f57 1 125"/>
                <a:gd name="f75" fmla="*/ f58 1 64"/>
                <a:gd name="f76" fmla="*/ f59 1 125"/>
                <a:gd name="f77" fmla="*/ f60 1 64"/>
                <a:gd name="f78" fmla="*/ f61 1 125"/>
                <a:gd name="f79" fmla="*/ f62 1 64"/>
                <a:gd name="f80" fmla="*/ f63 1 125"/>
                <a:gd name="f81" fmla="*/ f64 1 64"/>
                <a:gd name="f82" fmla="*/ 0 1 f47"/>
                <a:gd name="f83" fmla="*/ f41 1 f47"/>
                <a:gd name="f84" fmla="*/ 0 1 f48"/>
                <a:gd name="f85" fmla="*/ f42 1 f48"/>
                <a:gd name="f86" fmla="*/ f66 1 f47"/>
                <a:gd name="f87" fmla="*/ f67 1 f48"/>
                <a:gd name="f88" fmla="*/ f68 1 f47"/>
                <a:gd name="f89" fmla="*/ f69 1 f48"/>
                <a:gd name="f90" fmla="*/ f70 1 f47"/>
                <a:gd name="f91" fmla="*/ f71 1 f48"/>
                <a:gd name="f92" fmla="*/ f72 1 f47"/>
                <a:gd name="f93" fmla="*/ f73 1 f48"/>
                <a:gd name="f94" fmla="*/ f74 1 f47"/>
                <a:gd name="f95" fmla="*/ f75 1 f48"/>
                <a:gd name="f96" fmla="*/ f76 1 f47"/>
                <a:gd name="f97" fmla="*/ f77 1 f48"/>
                <a:gd name="f98" fmla="*/ f78 1 f47"/>
                <a:gd name="f99" fmla="*/ f79 1 f48"/>
                <a:gd name="f100" fmla="*/ f80 1 f47"/>
                <a:gd name="f101" fmla="*/ f81 1 f48"/>
                <a:gd name="f102" fmla="*/ f82 f38 1"/>
                <a:gd name="f103" fmla="*/ f83 f38 1"/>
                <a:gd name="f104" fmla="*/ f85 f39 1"/>
                <a:gd name="f105" fmla="*/ f84 f39 1"/>
                <a:gd name="f106" fmla="*/ f86 f38 1"/>
                <a:gd name="f107" fmla="*/ f87 f39 1"/>
                <a:gd name="f108" fmla="*/ f88 f38 1"/>
                <a:gd name="f109" fmla="*/ f89 f39 1"/>
                <a:gd name="f110" fmla="*/ f90 f38 1"/>
                <a:gd name="f111" fmla="*/ f91 f39 1"/>
                <a:gd name="f112" fmla="*/ f92 f38 1"/>
                <a:gd name="f113" fmla="*/ f93 f39 1"/>
                <a:gd name="f114" fmla="*/ f94 f38 1"/>
                <a:gd name="f115" fmla="*/ f95 f39 1"/>
                <a:gd name="f116" fmla="*/ f96 f38 1"/>
                <a:gd name="f117" fmla="*/ f97 f39 1"/>
                <a:gd name="f118" fmla="*/ f98 f38 1"/>
                <a:gd name="f119" fmla="*/ f99 f39 1"/>
                <a:gd name="f120" fmla="*/ f100 f38 1"/>
                <a:gd name="f121" fmla="*/ f101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5">
                  <a:pos x="f106" y="f107"/>
                </a:cxn>
                <a:cxn ang="f65">
                  <a:pos x="f108" y="f109"/>
                </a:cxn>
                <a:cxn ang="f65">
                  <a:pos x="f110" y="f111"/>
                </a:cxn>
                <a:cxn ang="f65">
                  <a:pos x="f112" y="f113"/>
                </a:cxn>
                <a:cxn ang="f65">
                  <a:pos x="f114" y="f115"/>
                </a:cxn>
                <a:cxn ang="f65">
                  <a:pos x="f116" y="f117"/>
                </a:cxn>
                <a:cxn ang="f65">
                  <a:pos x="f118" y="f119"/>
                </a:cxn>
                <a:cxn ang="f65">
                  <a:pos x="f120" y="f121"/>
                </a:cxn>
                <a:cxn ang="f65">
                  <a:pos x="f106" y="f107"/>
                </a:cxn>
              </a:cxnLst>
              <a:rect l="f102" t="f105" r="f103" b="f104"/>
              <a:pathLst>
                <a:path w="125" h="64">
                  <a:moveTo>
                    <a:pt x="f8" y="f5"/>
                  </a:moveTo>
                  <a:cubicBezTo>
                    <a:pt x="f9" y="f5"/>
                    <a:pt x="f9" y="f10"/>
                    <a:pt x="f6" y="f11"/>
                  </a:cubicBezTo>
                  <a:cubicBezTo>
                    <a:pt x="f12" y="f13"/>
                    <a:pt x="f14" y="f15"/>
                    <a:pt x="f16" y="f7"/>
                  </a:cubicBezTo>
                  <a:cubicBezTo>
                    <a:pt x="f11" y="f7"/>
                    <a:pt x="f10" y="f17"/>
                    <a:pt x="f5" y="f17"/>
                  </a:cubicBezTo>
                  <a:cubicBezTo>
                    <a:pt x="f5" y="f17"/>
                    <a:pt x="f10" y="f18"/>
                    <a:pt x="f10" y="f19"/>
                  </a:cubicBezTo>
                  <a:cubicBezTo>
                    <a:pt x="f16" y="f20"/>
                    <a:pt x="f21" y="f22"/>
                    <a:pt x="f23" y="f20"/>
                  </a:cubicBezTo>
                  <a:cubicBezTo>
                    <a:pt x="f24" y="f25"/>
                    <a:pt x="f17" y="f26"/>
                    <a:pt x="f27" y="f28"/>
                  </a:cubicBezTo>
                  <a:cubicBezTo>
                    <a:pt x="f29" y="f30"/>
                    <a:pt x="f31" y="f32"/>
                    <a:pt x="f33" y="f34"/>
                  </a:cubicBezTo>
                  <a:cubicBezTo>
                    <a:pt x="f35" y="f11"/>
                    <a:pt x="f36" y="f5"/>
                    <a:pt x="f8" y="f5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9" name="Freeform 29">
              <a:extLst>
                <a:ext uri="{FF2B5EF4-FFF2-40B4-BE49-F238E27FC236}">
                  <a16:creationId xmlns:a16="http://schemas.microsoft.com/office/drawing/2014/main" id="{1984F589-B9EA-F448-A23A-48CFF47F025D}"/>
                </a:ext>
              </a:extLst>
            </p:cNvPr>
            <p:cNvSpPr/>
            <p:nvPr/>
          </p:nvSpPr>
          <p:spPr>
            <a:xfrm>
              <a:off x="4806607" y="2159593"/>
              <a:ext cx="1013109" cy="36644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5"/>
                <a:gd name="f7" fmla="val 49"/>
                <a:gd name="f8" fmla="val 114"/>
                <a:gd name="f9" fmla="val 44"/>
                <a:gd name="f10" fmla="val 120"/>
                <a:gd name="f11" fmla="val 46"/>
                <a:gd name="f12" fmla="val 126"/>
                <a:gd name="f13" fmla="val 45"/>
                <a:gd name="f14" fmla="val 132"/>
                <a:gd name="f15" fmla="val 134"/>
                <a:gd name="f16" fmla="val 133"/>
                <a:gd name="f17" fmla="val 47"/>
                <a:gd name="f18" fmla="val 104"/>
                <a:gd name="f19" fmla="val 76"/>
                <a:gd name="f20" fmla="val 42"/>
                <a:gd name="f21" fmla="val 31"/>
                <a:gd name="f22" fmla="val 24"/>
                <a:gd name="f23" fmla="val 16"/>
                <a:gd name="f24" fmla="val 14"/>
                <a:gd name="f25" fmla="val 3"/>
                <a:gd name="f26" fmla="val 2"/>
                <a:gd name="f27" fmla="val 1"/>
                <a:gd name="f28" fmla="val 5"/>
                <a:gd name="f29" fmla="val 7"/>
                <a:gd name="f30" fmla="val 10"/>
                <a:gd name="f31" fmla="val 4"/>
                <a:gd name="f32" fmla="val 19"/>
                <a:gd name="f33" fmla="val 55"/>
                <a:gd name="f34" fmla="val 30"/>
                <a:gd name="f35" fmla="val 80"/>
                <a:gd name="f36" fmla="val 37"/>
                <a:gd name="f37" fmla="val 89"/>
                <a:gd name="f38" fmla="val 39"/>
                <a:gd name="f39" fmla="val 99"/>
                <a:gd name="f40" fmla="val 40"/>
                <a:gd name="f41" fmla="val 108"/>
                <a:gd name="f42" fmla="val 110"/>
                <a:gd name="f43" fmla="val 113"/>
                <a:gd name="f44" fmla="+- 0 0 -90"/>
                <a:gd name="f45" fmla="*/ f3 1 135"/>
                <a:gd name="f46" fmla="*/ f4 1 49"/>
                <a:gd name="f47" fmla="val f5"/>
                <a:gd name="f48" fmla="val f6"/>
                <a:gd name="f49" fmla="val f7"/>
                <a:gd name="f50" fmla="*/ f44 f0 1"/>
                <a:gd name="f51" fmla="+- f49 0 f47"/>
                <a:gd name="f52" fmla="+- f48 0 f47"/>
                <a:gd name="f53" fmla="*/ f50 1 f2"/>
                <a:gd name="f54" fmla="*/ f52 1 135"/>
                <a:gd name="f55" fmla="*/ f51 1 49"/>
                <a:gd name="f56" fmla="*/ 114 f52 1"/>
                <a:gd name="f57" fmla="*/ 44 f51 1"/>
                <a:gd name="f58" fmla="*/ 132 f52 1"/>
                <a:gd name="f59" fmla="*/ 45 f51 1"/>
                <a:gd name="f60" fmla="*/ 133 f52 1"/>
                <a:gd name="f61" fmla="*/ 47 f51 1"/>
                <a:gd name="f62" fmla="*/ 49 f52 1"/>
                <a:gd name="f63" fmla="*/ 31 f51 1"/>
                <a:gd name="f64" fmla="*/ 0 f52 1"/>
                <a:gd name="f65" fmla="*/ 3 f51 1"/>
                <a:gd name="f66" fmla="*/ 2 f52 1"/>
                <a:gd name="f67" fmla="*/ 1 f51 1"/>
                <a:gd name="f68" fmla="*/ 10 f52 1"/>
                <a:gd name="f69" fmla="*/ 4 f51 1"/>
                <a:gd name="f70" fmla="*/ 80 f52 1"/>
                <a:gd name="f71" fmla="*/ 37 f51 1"/>
                <a:gd name="f72" fmla="*/ 108 f52 1"/>
                <a:gd name="f73" fmla="*/ 42 f51 1"/>
                <a:gd name="f74" fmla="+- f53 0 f1"/>
                <a:gd name="f75" fmla="*/ f56 1 135"/>
                <a:gd name="f76" fmla="*/ f57 1 49"/>
                <a:gd name="f77" fmla="*/ f58 1 135"/>
                <a:gd name="f78" fmla="*/ f59 1 49"/>
                <a:gd name="f79" fmla="*/ f60 1 135"/>
                <a:gd name="f80" fmla="*/ f61 1 49"/>
                <a:gd name="f81" fmla="*/ f62 1 135"/>
                <a:gd name="f82" fmla="*/ f63 1 49"/>
                <a:gd name="f83" fmla="*/ f64 1 135"/>
                <a:gd name="f84" fmla="*/ f65 1 49"/>
                <a:gd name="f85" fmla="*/ f66 1 135"/>
                <a:gd name="f86" fmla="*/ f67 1 49"/>
                <a:gd name="f87" fmla="*/ f68 1 135"/>
                <a:gd name="f88" fmla="*/ f69 1 49"/>
                <a:gd name="f89" fmla="*/ f70 1 135"/>
                <a:gd name="f90" fmla="*/ f71 1 49"/>
                <a:gd name="f91" fmla="*/ f72 1 135"/>
                <a:gd name="f92" fmla="*/ f73 1 49"/>
                <a:gd name="f93" fmla="*/ 0 1 f54"/>
                <a:gd name="f94" fmla="*/ f48 1 f54"/>
                <a:gd name="f95" fmla="*/ 0 1 f55"/>
                <a:gd name="f96" fmla="*/ f49 1 f55"/>
                <a:gd name="f97" fmla="*/ f75 1 f54"/>
                <a:gd name="f98" fmla="*/ f76 1 f55"/>
                <a:gd name="f99" fmla="*/ f77 1 f54"/>
                <a:gd name="f100" fmla="*/ f78 1 f55"/>
                <a:gd name="f101" fmla="*/ f79 1 f54"/>
                <a:gd name="f102" fmla="*/ f80 1 f55"/>
                <a:gd name="f103" fmla="*/ f81 1 f54"/>
                <a:gd name="f104" fmla="*/ f82 1 f55"/>
                <a:gd name="f105" fmla="*/ f83 1 f54"/>
                <a:gd name="f106" fmla="*/ f84 1 f55"/>
                <a:gd name="f107" fmla="*/ f85 1 f54"/>
                <a:gd name="f108" fmla="*/ f86 1 f55"/>
                <a:gd name="f109" fmla="*/ f87 1 f54"/>
                <a:gd name="f110" fmla="*/ f88 1 f55"/>
                <a:gd name="f111" fmla="*/ f89 1 f54"/>
                <a:gd name="f112" fmla="*/ f90 1 f55"/>
                <a:gd name="f113" fmla="*/ f91 1 f54"/>
                <a:gd name="f114" fmla="*/ f92 1 f55"/>
                <a:gd name="f115" fmla="*/ f93 f45 1"/>
                <a:gd name="f116" fmla="*/ f94 f45 1"/>
                <a:gd name="f117" fmla="*/ f96 f46 1"/>
                <a:gd name="f118" fmla="*/ f95 f46 1"/>
                <a:gd name="f119" fmla="*/ f97 f45 1"/>
                <a:gd name="f120" fmla="*/ f98 f46 1"/>
                <a:gd name="f121" fmla="*/ f99 f45 1"/>
                <a:gd name="f122" fmla="*/ f100 f46 1"/>
                <a:gd name="f123" fmla="*/ f101 f45 1"/>
                <a:gd name="f124" fmla="*/ f102 f46 1"/>
                <a:gd name="f125" fmla="*/ f103 f45 1"/>
                <a:gd name="f126" fmla="*/ f104 f46 1"/>
                <a:gd name="f127" fmla="*/ f105 f45 1"/>
                <a:gd name="f128" fmla="*/ f106 f46 1"/>
                <a:gd name="f129" fmla="*/ f107 f45 1"/>
                <a:gd name="f130" fmla="*/ f108 f46 1"/>
                <a:gd name="f131" fmla="*/ f109 f45 1"/>
                <a:gd name="f132" fmla="*/ f110 f46 1"/>
                <a:gd name="f133" fmla="*/ f111 f45 1"/>
                <a:gd name="f134" fmla="*/ f112 f46 1"/>
                <a:gd name="f135" fmla="*/ f113 f45 1"/>
                <a:gd name="f136" fmla="*/ f114 f4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4">
                  <a:pos x="f119" y="f120"/>
                </a:cxn>
                <a:cxn ang="f74">
                  <a:pos x="f121" y="f122"/>
                </a:cxn>
                <a:cxn ang="f74">
                  <a:pos x="f123" y="f124"/>
                </a:cxn>
                <a:cxn ang="f74">
                  <a:pos x="f125" y="f126"/>
                </a:cxn>
                <a:cxn ang="f74">
                  <a:pos x="f127" y="f128"/>
                </a:cxn>
                <a:cxn ang="f74">
                  <a:pos x="f129" y="f130"/>
                </a:cxn>
                <a:cxn ang="f74">
                  <a:pos x="f131" y="f132"/>
                </a:cxn>
                <a:cxn ang="f74">
                  <a:pos x="f133" y="f134"/>
                </a:cxn>
                <a:cxn ang="f74">
                  <a:pos x="f135" y="f136"/>
                </a:cxn>
                <a:cxn ang="f74">
                  <a:pos x="f119" y="f120"/>
                </a:cxn>
              </a:cxnLst>
              <a:rect l="f115" t="f118" r="f116" b="f117"/>
              <a:pathLst>
                <a:path w="135" h="49">
                  <a:moveTo>
                    <a:pt x="f8" y="f9"/>
                  </a:moveTo>
                  <a:cubicBezTo>
                    <a:pt x="f10" y="f11"/>
                    <a:pt x="f12" y="f13"/>
                    <a:pt x="f14" y="f13"/>
                  </a:cubicBezTo>
                  <a:cubicBezTo>
                    <a:pt x="f6" y="f13"/>
                    <a:pt x="f15" y="f11"/>
                    <a:pt x="f16" y="f17"/>
                  </a:cubicBezTo>
                  <a:cubicBezTo>
                    <a:pt x="f18" y="f7"/>
                    <a:pt x="f19" y="f20"/>
                    <a:pt x="f7" y="f21"/>
                  </a:cubicBezTo>
                  <a:cubicBezTo>
                    <a:pt x="f21" y="f22"/>
                    <a:pt x="f23" y="f24"/>
                    <a:pt x="f5" y="f25"/>
                  </a:cubicBezTo>
                  <a:cubicBezTo>
                    <a:pt x="f5" y="f26"/>
                    <a:pt x="f27" y="f27"/>
                    <a:pt x="f26" y="f27"/>
                  </a:cubicBezTo>
                  <a:cubicBezTo>
                    <a:pt x="f28" y="f5"/>
                    <a:pt x="f29" y="f26"/>
                    <a:pt x="f30" y="f31"/>
                  </a:cubicBezTo>
                  <a:cubicBezTo>
                    <a:pt x="f2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20"/>
                  </a:cubicBezTo>
                  <a:cubicBezTo>
                    <a:pt x="f42" y="f20"/>
                    <a:pt x="f43" y="f20"/>
                    <a:pt x="f8" y="f9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0" name="Freeform 30">
              <a:extLst>
                <a:ext uri="{FF2B5EF4-FFF2-40B4-BE49-F238E27FC236}">
                  <a16:creationId xmlns:a16="http://schemas.microsoft.com/office/drawing/2014/main" id="{FC8F56F5-4A21-4E8F-63A8-3DFF75A5A4A2}"/>
                </a:ext>
              </a:extLst>
            </p:cNvPr>
            <p:cNvSpPr/>
            <p:nvPr/>
          </p:nvSpPr>
          <p:spPr>
            <a:xfrm>
              <a:off x="4042919" y="2190390"/>
              <a:ext cx="360282" cy="101310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8"/>
                <a:gd name="f7" fmla="val 136"/>
                <a:gd name="f8" fmla="val 5"/>
                <a:gd name="f9" fmla="val 109"/>
                <a:gd name="f10" fmla="val 2"/>
                <a:gd name="f11" fmla="val 116"/>
                <a:gd name="f12" fmla="val 4"/>
                <a:gd name="f13" fmla="val 124"/>
                <a:gd name="f14" fmla="val 131"/>
                <a:gd name="f15" fmla="val 3"/>
                <a:gd name="f16" fmla="val 132"/>
                <a:gd name="f17" fmla="val 1"/>
                <a:gd name="f18" fmla="val 134"/>
                <a:gd name="f19" fmla="val 87"/>
                <a:gd name="f20" fmla="val 15"/>
                <a:gd name="f21" fmla="val 46"/>
                <a:gd name="f22" fmla="val 41"/>
                <a:gd name="f23" fmla="val 7"/>
                <a:gd name="f24" fmla="val 42"/>
                <a:gd name="f25" fmla="val 43"/>
                <a:gd name="f26" fmla="val 45"/>
                <a:gd name="f27" fmla="val 9"/>
                <a:gd name="f28" fmla="val 12"/>
                <a:gd name="f29" fmla="val 28"/>
                <a:gd name="f30" fmla="val 35"/>
                <a:gd name="f31" fmla="val 17"/>
                <a:gd name="f32" fmla="val 59"/>
                <a:gd name="f33" fmla="val 11"/>
                <a:gd name="f34" fmla="val 85"/>
                <a:gd name="f35" fmla="val 10"/>
                <a:gd name="f36" fmla="val 90"/>
                <a:gd name="f37" fmla="val 96"/>
                <a:gd name="f38" fmla="val 8"/>
                <a:gd name="f39" fmla="val 101"/>
                <a:gd name="f40" fmla="val 104"/>
                <a:gd name="f41" fmla="val 107"/>
                <a:gd name="f42" fmla="+- 0 0 -90"/>
                <a:gd name="f43" fmla="*/ f3 1 48"/>
                <a:gd name="f44" fmla="*/ f4 1 136"/>
                <a:gd name="f45" fmla="val f5"/>
                <a:gd name="f46" fmla="val f6"/>
                <a:gd name="f47" fmla="val f7"/>
                <a:gd name="f48" fmla="*/ f42 f0 1"/>
                <a:gd name="f49" fmla="+- f47 0 f45"/>
                <a:gd name="f50" fmla="+- f46 0 f45"/>
                <a:gd name="f51" fmla="*/ f48 1 f2"/>
                <a:gd name="f52" fmla="*/ f50 1 48"/>
                <a:gd name="f53" fmla="*/ f49 1 136"/>
                <a:gd name="f54" fmla="*/ 5 f50 1"/>
                <a:gd name="f55" fmla="*/ 109 f49 1"/>
                <a:gd name="f56" fmla="*/ 4 f50 1"/>
                <a:gd name="f57" fmla="*/ 131 f49 1"/>
                <a:gd name="f58" fmla="*/ 1 f50 1"/>
                <a:gd name="f59" fmla="*/ 134 f49 1"/>
                <a:gd name="f60" fmla="*/ 41 f50 1"/>
                <a:gd name="f61" fmla="*/ 7 f49 1"/>
                <a:gd name="f62" fmla="*/ 45 f50 1"/>
                <a:gd name="f63" fmla="*/ 1 f49 1"/>
                <a:gd name="f64" fmla="*/ 48 f50 1"/>
                <a:gd name="f65" fmla="*/ 3 f49 1"/>
                <a:gd name="f66" fmla="*/ 43 f50 1"/>
                <a:gd name="f67" fmla="*/ 12 f49 1"/>
                <a:gd name="f68" fmla="*/ 11 f50 1"/>
                <a:gd name="f69" fmla="*/ 85 f49 1"/>
                <a:gd name="f70" fmla="*/ 8 f50 1"/>
                <a:gd name="f71" fmla="*/ 101 f49 1"/>
                <a:gd name="f72" fmla="+- f51 0 f1"/>
                <a:gd name="f73" fmla="*/ f54 1 48"/>
                <a:gd name="f74" fmla="*/ f55 1 136"/>
                <a:gd name="f75" fmla="*/ f56 1 48"/>
                <a:gd name="f76" fmla="*/ f57 1 136"/>
                <a:gd name="f77" fmla="*/ f58 1 48"/>
                <a:gd name="f78" fmla="*/ f59 1 136"/>
                <a:gd name="f79" fmla="*/ f60 1 48"/>
                <a:gd name="f80" fmla="*/ f61 1 136"/>
                <a:gd name="f81" fmla="*/ f62 1 48"/>
                <a:gd name="f82" fmla="*/ f63 1 136"/>
                <a:gd name="f83" fmla="*/ f64 1 48"/>
                <a:gd name="f84" fmla="*/ f65 1 136"/>
                <a:gd name="f85" fmla="*/ f66 1 48"/>
                <a:gd name="f86" fmla="*/ f67 1 136"/>
                <a:gd name="f87" fmla="*/ f68 1 48"/>
                <a:gd name="f88" fmla="*/ f69 1 136"/>
                <a:gd name="f89" fmla="*/ f70 1 48"/>
                <a:gd name="f90" fmla="*/ f71 1 136"/>
                <a:gd name="f91" fmla="*/ 0 1 f52"/>
                <a:gd name="f92" fmla="*/ f46 1 f52"/>
                <a:gd name="f93" fmla="*/ 0 1 f53"/>
                <a:gd name="f94" fmla="*/ f47 1 f53"/>
                <a:gd name="f95" fmla="*/ f73 1 f52"/>
                <a:gd name="f96" fmla="*/ f74 1 f53"/>
                <a:gd name="f97" fmla="*/ f75 1 f52"/>
                <a:gd name="f98" fmla="*/ f76 1 f53"/>
                <a:gd name="f99" fmla="*/ f77 1 f52"/>
                <a:gd name="f100" fmla="*/ f78 1 f53"/>
                <a:gd name="f101" fmla="*/ f79 1 f52"/>
                <a:gd name="f102" fmla="*/ f80 1 f53"/>
                <a:gd name="f103" fmla="*/ f81 1 f52"/>
                <a:gd name="f104" fmla="*/ f82 1 f53"/>
                <a:gd name="f105" fmla="*/ f83 1 f52"/>
                <a:gd name="f106" fmla="*/ f84 1 f53"/>
                <a:gd name="f107" fmla="*/ f85 1 f52"/>
                <a:gd name="f108" fmla="*/ f86 1 f53"/>
                <a:gd name="f109" fmla="*/ f87 1 f52"/>
                <a:gd name="f110" fmla="*/ f88 1 f53"/>
                <a:gd name="f111" fmla="*/ f89 1 f52"/>
                <a:gd name="f112" fmla="*/ f90 1 f53"/>
                <a:gd name="f113" fmla="*/ f91 f43 1"/>
                <a:gd name="f114" fmla="*/ f92 f43 1"/>
                <a:gd name="f115" fmla="*/ f94 f44 1"/>
                <a:gd name="f116" fmla="*/ f93 f44 1"/>
                <a:gd name="f117" fmla="*/ f95 f43 1"/>
                <a:gd name="f118" fmla="*/ f96 f44 1"/>
                <a:gd name="f119" fmla="*/ f97 f43 1"/>
                <a:gd name="f120" fmla="*/ f98 f44 1"/>
                <a:gd name="f121" fmla="*/ f99 f43 1"/>
                <a:gd name="f122" fmla="*/ f100 f44 1"/>
                <a:gd name="f123" fmla="*/ f101 f43 1"/>
                <a:gd name="f124" fmla="*/ f102 f44 1"/>
                <a:gd name="f125" fmla="*/ f103 f43 1"/>
                <a:gd name="f126" fmla="*/ f104 f44 1"/>
                <a:gd name="f127" fmla="*/ f105 f43 1"/>
                <a:gd name="f128" fmla="*/ f106 f44 1"/>
                <a:gd name="f129" fmla="*/ f107 f43 1"/>
                <a:gd name="f130" fmla="*/ f108 f44 1"/>
                <a:gd name="f131" fmla="*/ f109 f43 1"/>
                <a:gd name="f132" fmla="*/ f110 f44 1"/>
                <a:gd name="f133" fmla="*/ f111 f43 1"/>
                <a:gd name="f134" fmla="*/ f112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2">
                  <a:pos x="f117" y="f118"/>
                </a:cxn>
                <a:cxn ang="f72">
                  <a:pos x="f119" y="f120"/>
                </a:cxn>
                <a:cxn ang="f72">
                  <a:pos x="f121" y="f122"/>
                </a:cxn>
                <a:cxn ang="f72">
                  <a:pos x="f123" y="f124"/>
                </a:cxn>
                <a:cxn ang="f72">
                  <a:pos x="f125" y="f126"/>
                </a:cxn>
                <a:cxn ang="f72">
                  <a:pos x="f127" y="f128"/>
                </a:cxn>
                <a:cxn ang="f72">
                  <a:pos x="f129" y="f130"/>
                </a:cxn>
                <a:cxn ang="f72">
                  <a:pos x="f131" y="f132"/>
                </a:cxn>
                <a:cxn ang="f72">
                  <a:pos x="f133" y="f134"/>
                </a:cxn>
                <a:cxn ang="f72">
                  <a:pos x="f117" y="f118"/>
                </a:cxn>
              </a:cxnLst>
              <a:rect l="f113" t="f116" r="f114" b="f115"/>
              <a:pathLst>
                <a:path w="48" h="136">
                  <a:moveTo>
                    <a:pt x="f8" y="f9"/>
                  </a:moveTo>
                  <a:cubicBezTo>
                    <a:pt x="f10" y="f11"/>
                    <a:pt x="f12" y="f13"/>
                    <a:pt x="f12" y="f14"/>
                  </a:cubicBezTo>
                  <a:cubicBezTo>
                    <a:pt x="f15" y="f16"/>
                    <a:pt x="f8" y="f7"/>
                    <a:pt x="f17" y="f18"/>
                  </a:cubicBezTo>
                  <a:cubicBezTo>
                    <a:pt x="f5" y="f19"/>
                    <a:pt x="f20" y="f21"/>
                    <a:pt x="f22" y="f23"/>
                  </a:cubicBezTo>
                  <a:cubicBezTo>
                    <a:pt x="f24" y="f8"/>
                    <a:pt x="f25" y="f15"/>
                    <a:pt x="f26" y="f17"/>
                  </a:cubicBezTo>
                  <a:cubicBezTo>
                    <a:pt x="f21" y="f17"/>
                    <a:pt x="f6" y="f5"/>
                    <a:pt x="f6" y="f15"/>
                  </a:cubicBezTo>
                  <a:cubicBezTo>
                    <a:pt x="f6" y="f23"/>
                    <a:pt x="f26" y="f27"/>
                    <a:pt x="f25" y="f28"/>
                  </a:cubicBezTo>
                  <a:cubicBezTo>
                    <a:pt x="f29" y="f30"/>
                    <a:pt x="f31" y="f32"/>
                    <a:pt x="f33" y="f34"/>
                  </a:cubicBezTo>
                  <a:cubicBezTo>
                    <a:pt x="f35" y="f36"/>
                    <a:pt x="f27" y="f37"/>
                    <a:pt x="f38" y="f39"/>
                  </a:cubicBezTo>
                  <a:cubicBezTo>
                    <a:pt x="f23" y="f40"/>
                    <a:pt x="f23" y="f41"/>
                    <a:pt x="f8" y="f9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1" name="Freeform 31">
              <a:extLst>
                <a:ext uri="{FF2B5EF4-FFF2-40B4-BE49-F238E27FC236}">
                  <a16:creationId xmlns:a16="http://schemas.microsoft.com/office/drawing/2014/main" id="{4756898C-4C40-2E26-5C00-FD728ACB18C2}"/>
                </a:ext>
              </a:extLst>
            </p:cNvPr>
            <p:cNvSpPr/>
            <p:nvPr/>
          </p:nvSpPr>
          <p:spPr>
            <a:xfrm>
              <a:off x="3356222" y="1488286"/>
              <a:ext cx="942289" cy="47729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6"/>
                <a:gd name="f7" fmla="val 64"/>
                <a:gd name="f8" fmla="val 2"/>
                <a:gd name="f9" fmla="val 1"/>
                <a:gd name="f10" fmla="val 10"/>
                <a:gd name="f11" fmla="val 14"/>
                <a:gd name="f12" fmla="val 9"/>
                <a:gd name="f13" fmla="val 19"/>
                <a:gd name="f14" fmla="val 47"/>
                <a:gd name="f15" fmla="val 37"/>
                <a:gd name="f16" fmla="val 80"/>
                <a:gd name="f17" fmla="val 51"/>
                <a:gd name="f18" fmla="val 115"/>
                <a:gd name="f19" fmla="val 58"/>
                <a:gd name="f20" fmla="val 119"/>
                <a:gd name="f21" fmla="val 59"/>
                <a:gd name="f22" fmla="val 123"/>
                <a:gd name="f23" fmla="val 62"/>
                <a:gd name="f24" fmla="val 125"/>
                <a:gd name="f25" fmla="val 63"/>
                <a:gd name="f26" fmla="val 122"/>
                <a:gd name="f27" fmla="val 95"/>
                <a:gd name="f28" fmla="val 60"/>
                <a:gd name="f29" fmla="val 70"/>
                <a:gd name="f30" fmla="val 46"/>
                <a:gd name="f31" fmla="val 38"/>
                <a:gd name="f32" fmla="val 29"/>
                <a:gd name="f33" fmla="val 13"/>
                <a:gd name="f34" fmla="val 17"/>
                <a:gd name="f35" fmla="+- 0 0 -90"/>
                <a:gd name="f36" fmla="*/ f3 1 126"/>
                <a:gd name="f37" fmla="*/ f4 1 64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126"/>
                <a:gd name="f46" fmla="*/ f42 1 64"/>
                <a:gd name="f47" fmla="*/ 0 f43 1"/>
                <a:gd name="f48" fmla="*/ 2 f42 1"/>
                <a:gd name="f49" fmla="*/ 2 f43 1"/>
                <a:gd name="f50" fmla="*/ 0 f42 1"/>
                <a:gd name="f51" fmla="*/ 19 f43 1"/>
                <a:gd name="f52" fmla="*/ 14 f42 1"/>
                <a:gd name="f53" fmla="*/ 115 f43 1"/>
                <a:gd name="f54" fmla="*/ 58 f42 1"/>
                <a:gd name="f55" fmla="*/ 126 f43 1"/>
                <a:gd name="f56" fmla="*/ 62 f42 1"/>
                <a:gd name="f57" fmla="*/ 122 f43 1"/>
                <a:gd name="f58" fmla="*/ 64 f42 1"/>
                <a:gd name="f59" fmla="*/ 46 f43 1"/>
                <a:gd name="f60" fmla="*/ 38 f42 1"/>
                <a:gd name="f61" fmla="+- f44 0 f1"/>
                <a:gd name="f62" fmla="*/ f47 1 126"/>
                <a:gd name="f63" fmla="*/ f48 1 64"/>
                <a:gd name="f64" fmla="*/ f49 1 126"/>
                <a:gd name="f65" fmla="*/ f50 1 64"/>
                <a:gd name="f66" fmla="*/ f51 1 126"/>
                <a:gd name="f67" fmla="*/ f52 1 64"/>
                <a:gd name="f68" fmla="*/ f53 1 126"/>
                <a:gd name="f69" fmla="*/ f54 1 64"/>
                <a:gd name="f70" fmla="*/ f55 1 126"/>
                <a:gd name="f71" fmla="*/ f56 1 64"/>
                <a:gd name="f72" fmla="*/ f57 1 126"/>
                <a:gd name="f73" fmla="*/ f58 1 64"/>
                <a:gd name="f74" fmla="*/ f59 1 126"/>
                <a:gd name="f75" fmla="*/ f60 1 64"/>
                <a:gd name="f76" fmla="*/ 0 1 f45"/>
                <a:gd name="f77" fmla="*/ f39 1 f45"/>
                <a:gd name="f78" fmla="*/ 0 1 f46"/>
                <a:gd name="f79" fmla="*/ f40 1 f46"/>
                <a:gd name="f80" fmla="*/ f62 1 f45"/>
                <a:gd name="f81" fmla="*/ f63 1 f46"/>
                <a:gd name="f82" fmla="*/ f64 1 f45"/>
                <a:gd name="f83" fmla="*/ f65 1 f46"/>
                <a:gd name="f84" fmla="*/ f66 1 f45"/>
                <a:gd name="f85" fmla="*/ f67 1 f46"/>
                <a:gd name="f86" fmla="*/ f68 1 f45"/>
                <a:gd name="f87" fmla="*/ f69 1 f46"/>
                <a:gd name="f88" fmla="*/ f70 1 f45"/>
                <a:gd name="f89" fmla="*/ f71 1 f46"/>
                <a:gd name="f90" fmla="*/ f72 1 f45"/>
                <a:gd name="f91" fmla="*/ f73 1 f46"/>
                <a:gd name="f92" fmla="*/ f74 1 f45"/>
                <a:gd name="f93" fmla="*/ f75 1 f46"/>
                <a:gd name="f94" fmla="*/ f76 f36 1"/>
                <a:gd name="f95" fmla="*/ f77 f36 1"/>
                <a:gd name="f96" fmla="*/ f79 f37 1"/>
                <a:gd name="f97" fmla="*/ f78 f37 1"/>
                <a:gd name="f98" fmla="*/ f80 f36 1"/>
                <a:gd name="f99" fmla="*/ f81 f37 1"/>
                <a:gd name="f100" fmla="*/ f82 f36 1"/>
                <a:gd name="f101" fmla="*/ f83 f37 1"/>
                <a:gd name="f102" fmla="*/ f84 f36 1"/>
                <a:gd name="f103" fmla="*/ f85 f37 1"/>
                <a:gd name="f104" fmla="*/ f86 f36 1"/>
                <a:gd name="f105" fmla="*/ f87 f37 1"/>
                <a:gd name="f106" fmla="*/ f88 f36 1"/>
                <a:gd name="f107" fmla="*/ f89 f37 1"/>
                <a:gd name="f108" fmla="*/ f90 f36 1"/>
                <a:gd name="f109" fmla="*/ f91 f37 1"/>
                <a:gd name="f110" fmla="*/ f92 f36 1"/>
                <a:gd name="f111" fmla="*/ f93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1">
                  <a:pos x="f98" y="f99"/>
                </a:cxn>
                <a:cxn ang="f61">
                  <a:pos x="f100" y="f101"/>
                </a:cxn>
                <a:cxn ang="f61">
                  <a:pos x="f102" y="f103"/>
                </a:cxn>
                <a:cxn ang="f61">
                  <a:pos x="f104" y="f105"/>
                </a:cxn>
                <a:cxn ang="f61">
                  <a:pos x="f106" y="f107"/>
                </a:cxn>
                <a:cxn ang="f61">
                  <a:pos x="f108" y="f109"/>
                </a:cxn>
                <a:cxn ang="f61">
                  <a:pos x="f110" y="f111"/>
                </a:cxn>
                <a:cxn ang="f61">
                  <a:pos x="f98" y="f99"/>
                </a:cxn>
              </a:cxnLst>
              <a:rect l="f94" t="f97" r="f95" b="f96"/>
              <a:pathLst>
                <a:path w="126" h="64">
                  <a:moveTo>
                    <a:pt x="f5" y="f8"/>
                  </a:moveTo>
                  <a:cubicBezTo>
                    <a:pt x="f5" y="f9"/>
                    <a:pt x="f9" y="f5"/>
                    <a:pt x="f8" y="f5"/>
                  </a:cubicBezTo>
                  <a:cubicBezTo>
                    <a:pt x="f10" y="f8"/>
                    <a:pt x="f11" y="f12"/>
                    <a:pt x="f13" y="f11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1"/>
                    <a:pt x="f6" y="f23"/>
                  </a:cubicBezTo>
                  <a:cubicBezTo>
                    <a:pt x="f24" y="f7"/>
                    <a:pt x="f22" y="f25"/>
                    <a:pt x="f26" y="f7"/>
                  </a:cubicBezTo>
                  <a:cubicBezTo>
                    <a:pt x="f27" y="f28"/>
                    <a:pt x="f29" y="f17"/>
                    <a:pt x="f30" y="f31"/>
                  </a:cubicBezTo>
                  <a:cubicBezTo>
                    <a:pt x="f32" y="f32"/>
                    <a:pt x="f33" y="f34"/>
                    <a:pt x="f5" y="f8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2" name="Freeform 32">
              <a:extLst>
                <a:ext uri="{FF2B5EF4-FFF2-40B4-BE49-F238E27FC236}">
                  <a16:creationId xmlns:a16="http://schemas.microsoft.com/office/drawing/2014/main" id="{3E1CCF10-21EE-5937-F11A-6586CA38E030}"/>
                </a:ext>
              </a:extLst>
            </p:cNvPr>
            <p:cNvSpPr/>
            <p:nvPr/>
          </p:nvSpPr>
          <p:spPr>
            <a:xfrm>
              <a:off x="4889753" y="1987146"/>
              <a:ext cx="957687" cy="4926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8"/>
                <a:gd name="f7" fmla="val 66"/>
                <a:gd name="f8" fmla="val 126"/>
                <a:gd name="f9" fmla="val 62"/>
                <a:gd name="f10" fmla="val 127"/>
                <a:gd name="f11" fmla="val 63"/>
                <a:gd name="f12" fmla="val 65"/>
                <a:gd name="f13" fmla="val 125"/>
                <a:gd name="f14" fmla="val 122"/>
                <a:gd name="f15" fmla="val 121"/>
                <a:gd name="f16" fmla="val 119"/>
                <a:gd name="f17" fmla="val 89"/>
                <a:gd name="f18" fmla="val 32"/>
                <a:gd name="f19" fmla="val 53"/>
                <a:gd name="f20" fmla="val 15"/>
                <a:gd name="f21" fmla="val 12"/>
                <a:gd name="f22" fmla="val 6"/>
                <a:gd name="f23" fmla="val 8"/>
                <a:gd name="f24" fmla="val 5"/>
                <a:gd name="f25" fmla="val 3"/>
                <a:gd name="f26" fmla="val 2"/>
                <a:gd name="f27" fmla="val 1"/>
                <a:gd name="f28" fmla="val 42"/>
                <a:gd name="f29" fmla="val 76"/>
                <a:gd name="f30" fmla="val 20"/>
                <a:gd name="f31" fmla="val 105"/>
                <a:gd name="f32" fmla="val 43"/>
                <a:gd name="f33" fmla="val 113"/>
                <a:gd name="f34" fmla="val 49"/>
                <a:gd name="f35" fmla="val 55"/>
                <a:gd name="f36" fmla="+- 0 0 -90"/>
                <a:gd name="f37" fmla="*/ f3 1 128"/>
                <a:gd name="f38" fmla="*/ f4 1 66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128"/>
                <a:gd name="f47" fmla="*/ f43 1 66"/>
                <a:gd name="f48" fmla="*/ 126 f44 1"/>
                <a:gd name="f49" fmla="*/ 62 f43 1"/>
                <a:gd name="f50" fmla="*/ 125 f44 1"/>
                <a:gd name="f51" fmla="*/ 66 f43 1"/>
                <a:gd name="f52" fmla="*/ 119 f44 1"/>
                <a:gd name="f53" fmla="*/ 12 f44 1"/>
                <a:gd name="f54" fmla="*/ 6 f43 1"/>
                <a:gd name="f55" fmla="*/ 0 f44 1"/>
                <a:gd name="f56" fmla="*/ 2 f43 1"/>
                <a:gd name="f57" fmla="*/ 5 f44 1"/>
                <a:gd name="f58" fmla="*/ 0 f43 1"/>
                <a:gd name="f59" fmla="*/ 105 f44 1"/>
                <a:gd name="f60" fmla="*/ 43 f43 1"/>
                <a:gd name="f61" fmla="+- f45 0 f1"/>
                <a:gd name="f62" fmla="*/ f48 1 128"/>
                <a:gd name="f63" fmla="*/ f49 1 66"/>
                <a:gd name="f64" fmla="*/ f50 1 128"/>
                <a:gd name="f65" fmla="*/ f51 1 66"/>
                <a:gd name="f66" fmla="*/ f52 1 128"/>
                <a:gd name="f67" fmla="*/ f53 1 128"/>
                <a:gd name="f68" fmla="*/ f54 1 66"/>
                <a:gd name="f69" fmla="*/ f55 1 128"/>
                <a:gd name="f70" fmla="*/ f56 1 66"/>
                <a:gd name="f71" fmla="*/ f57 1 128"/>
                <a:gd name="f72" fmla="*/ f58 1 66"/>
                <a:gd name="f73" fmla="*/ f59 1 128"/>
                <a:gd name="f74" fmla="*/ f60 1 66"/>
                <a:gd name="f75" fmla="*/ 0 1 f46"/>
                <a:gd name="f76" fmla="*/ f40 1 f46"/>
                <a:gd name="f77" fmla="*/ 0 1 f47"/>
                <a:gd name="f78" fmla="*/ f41 1 f47"/>
                <a:gd name="f79" fmla="*/ f62 1 f46"/>
                <a:gd name="f80" fmla="*/ f63 1 f47"/>
                <a:gd name="f81" fmla="*/ f64 1 f46"/>
                <a:gd name="f82" fmla="*/ f65 1 f47"/>
                <a:gd name="f83" fmla="*/ f66 1 f46"/>
                <a:gd name="f84" fmla="*/ f67 1 f46"/>
                <a:gd name="f85" fmla="*/ f68 1 f47"/>
                <a:gd name="f86" fmla="*/ f69 1 f46"/>
                <a:gd name="f87" fmla="*/ f70 1 f47"/>
                <a:gd name="f88" fmla="*/ f71 1 f46"/>
                <a:gd name="f89" fmla="*/ f72 1 f47"/>
                <a:gd name="f90" fmla="*/ f73 1 f46"/>
                <a:gd name="f91" fmla="*/ f74 1 f47"/>
                <a:gd name="f92" fmla="*/ f75 f37 1"/>
                <a:gd name="f93" fmla="*/ f76 f37 1"/>
                <a:gd name="f94" fmla="*/ f78 f38 1"/>
                <a:gd name="f95" fmla="*/ f77 f38 1"/>
                <a:gd name="f96" fmla="*/ f79 f37 1"/>
                <a:gd name="f97" fmla="*/ f80 f38 1"/>
                <a:gd name="f98" fmla="*/ f81 f37 1"/>
                <a:gd name="f99" fmla="*/ f82 f38 1"/>
                <a:gd name="f100" fmla="*/ f83 f37 1"/>
                <a:gd name="f101" fmla="*/ f84 f37 1"/>
                <a:gd name="f102" fmla="*/ f85 f38 1"/>
                <a:gd name="f103" fmla="*/ f86 f37 1"/>
                <a:gd name="f104" fmla="*/ f87 f38 1"/>
                <a:gd name="f105" fmla="*/ f88 f37 1"/>
                <a:gd name="f106" fmla="*/ f89 f38 1"/>
                <a:gd name="f107" fmla="*/ f90 f37 1"/>
                <a:gd name="f108" fmla="*/ f91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1">
                  <a:pos x="f96" y="f97"/>
                </a:cxn>
                <a:cxn ang="f61">
                  <a:pos x="f98" y="f99"/>
                </a:cxn>
                <a:cxn ang="f61">
                  <a:pos x="f100" y="f97"/>
                </a:cxn>
                <a:cxn ang="f61">
                  <a:pos x="f101" y="f102"/>
                </a:cxn>
                <a:cxn ang="f61">
                  <a:pos x="f103" y="f104"/>
                </a:cxn>
                <a:cxn ang="f61">
                  <a:pos x="f105" y="f106"/>
                </a:cxn>
                <a:cxn ang="f61">
                  <a:pos x="f107" y="f108"/>
                </a:cxn>
                <a:cxn ang="f61">
                  <a:pos x="f96" y="f97"/>
                </a:cxn>
              </a:cxnLst>
              <a:rect l="f92" t="f95" r="f93" b="f94"/>
              <a:pathLst>
                <a:path w="128" h="66">
                  <a:moveTo>
                    <a:pt x="f8" y="f9"/>
                  </a:moveTo>
                  <a:cubicBezTo>
                    <a:pt x="f10" y="f11"/>
                    <a:pt x="f6" y="f12"/>
                    <a:pt x="f13" y="f7"/>
                  </a:cubicBezTo>
                  <a:cubicBezTo>
                    <a:pt x="f14" y="f7"/>
                    <a:pt x="f15" y="f11"/>
                    <a:pt x="f16" y="f9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2"/>
                    <a:pt x="f5" y="f26"/>
                  </a:cubicBezTo>
                  <a:cubicBezTo>
                    <a:pt x="f27" y="f5"/>
                    <a:pt x="f25" y="f27"/>
                    <a:pt x="f24" y="f5"/>
                  </a:cubicBezTo>
                  <a:cubicBezTo>
                    <a:pt x="f28" y="f22"/>
                    <a:pt x="f29" y="f30"/>
                    <a:pt x="f31" y="f32"/>
                  </a:cubicBezTo>
                  <a:cubicBezTo>
                    <a:pt x="f33" y="f34"/>
                    <a:pt x="f16" y="f35"/>
                    <a:pt x="f8" y="f9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3" name="Freeform 33">
              <a:extLst>
                <a:ext uri="{FF2B5EF4-FFF2-40B4-BE49-F238E27FC236}">
                  <a16:creationId xmlns:a16="http://schemas.microsoft.com/office/drawing/2014/main" id="{DFABCE0C-AAD8-1D58-0CA6-327308C8D50A}"/>
                </a:ext>
              </a:extLst>
            </p:cNvPr>
            <p:cNvSpPr/>
            <p:nvPr/>
          </p:nvSpPr>
          <p:spPr>
            <a:xfrm>
              <a:off x="4042919" y="764639"/>
              <a:ext cx="369527" cy="100695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9"/>
                <a:gd name="f7" fmla="val 135"/>
                <a:gd name="f8" fmla="val 46"/>
                <a:gd name="f9" fmla="val 134"/>
                <a:gd name="f10" fmla="val 24"/>
                <a:gd name="f11" fmla="val 104"/>
                <a:gd name="f12" fmla="val 8"/>
                <a:gd name="f13" fmla="val 71"/>
                <a:gd name="f14" fmla="val 3"/>
                <a:gd name="f15" fmla="val 34"/>
                <a:gd name="f16" fmla="val 1"/>
                <a:gd name="f17" fmla="val 13"/>
                <a:gd name="f18" fmla="val 2"/>
                <a:gd name="f19" fmla="val 5"/>
                <a:gd name="f20" fmla="val 16"/>
                <a:gd name="f21" fmla="val 7"/>
                <a:gd name="f22" fmla="val 26"/>
                <a:gd name="f23" fmla="val 28"/>
                <a:gd name="f24" fmla="val 31"/>
                <a:gd name="f25" fmla="val 12"/>
                <a:gd name="f26" fmla="val 65"/>
                <a:gd name="f27" fmla="val 25"/>
                <a:gd name="f28" fmla="val 95"/>
                <a:gd name="f29" fmla="val 44"/>
                <a:gd name="f30" fmla="val 123"/>
                <a:gd name="f31" fmla="val 126"/>
                <a:gd name="f32" fmla="val 128"/>
                <a:gd name="f33" fmla="val 133"/>
                <a:gd name="f34" fmla="val 47"/>
                <a:gd name="f35" fmla="+- 0 0 -90"/>
                <a:gd name="f36" fmla="*/ f3 1 49"/>
                <a:gd name="f37" fmla="*/ f4 1 135"/>
                <a:gd name="f38" fmla="val f5"/>
                <a:gd name="f39" fmla="val f6"/>
                <a:gd name="f40" fmla="val f7"/>
                <a:gd name="f41" fmla="*/ f35 f0 1"/>
                <a:gd name="f42" fmla="+- f40 0 f38"/>
                <a:gd name="f43" fmla="+- f39 0 f38"/>
                <a:gd name="f44" fmla="*/ f41 1 f2"/>
                <a:gd name="f45" fmla="*/ f43 1 49"/>
                <a:gd name="f46" fmla="*/ f42 1 135"/>
                <a:gd name="f47" fmla="*/ 46 f43 1"/>
                <a:gd name="f48" fmla="*/ 134 f42 1"/>
                <a:gd name="f49" fmla="*/ 3 f43 1"/>
                <a:gd name="f50" fmla="*/ 34 f42 1"/>
                <a:gd name="f51" fmla="*/ 1 f43 1"/>
                <a:gd name="f52" fmla="*/ 2 f42 1"/>
                <a:gd name="f53" fmla="*/ 0 f42 1"/>
                <a:gd name="f54" fmla="*/ 5 f43 1"/>
                <a:gd name="f55" fmla="*/ 24 f42 1"/>
                <a:gd name="f56" fmla="*/ 8 f43 1"/>
                <a:gd name="f57" fmla="*/ 31 f42 1"/>
                <a:gd name="f58" fmla="*/ 44 f43 1"/>
                <a:gd name="f59" fmla="*/ 123 f42 1"/>
                <a:gd name="f60" fmla="*/ 49 f43 1"/>
                <a:gd name="f61" fmla="*/ 133 f42 1"/>
                <a:gd name="f62" fmla="+- f44 0 f1"/>
                <a:gd name="f63" fmla="*/ f47 1 49"/>
                <a:gd name="f64" fmla="*/ f48 1 135"/>
                <a:gd name="f65" fmla="*/ f49 1 49"/>
                <a:gd name="f66" fmla="*/ f50 1 135"/>
                <a:gd name="f67" fmla="*/ f51 1 49"/>
                <a:gd name="f68" fmla="*/ f52 1 135"/>
                <a:gd name="f69" fmla="*/ f53 1 135"/>
                <a:gd name="f70" fmla="*/ f54 1 49"/>
                <a:gd name="f71" fmla="*/ f55 1 135"/>
                <a:gd name="f72" fmla="*/ f56 1 49"/>
                <a:gd name="f73" fmla="*/ f57 1 135"/>
                <a:gd name="f74" fmla="*/ f58 1 49"/>
                <a:gd name="f75" fmla="*/ f59 1 135"/>
                <a:gd name="f76" fmla="*/ f60 1 49"/>
                <a:gd name="f77" fmla="*/ f61 1 135"/>
                <a:gd name="f78" fmla="*/ 0 1 f45"/>
                <a:gd name="f79" fmla="*/ f39 1 f45"/>
                <a:gd name="f80" fmla="*/ 0 1 f46"/>
                <a:gd name="f81" fmla="*/ f40 1 f46"/>
                <a:gd name="f82" fmla="*/ f63 1 f45"/>
                <a:gd name="f83" fmla="*/ f64 1 f46"/>
                <a:gd name="f84" fmla="*/ f65 1 f45"/>
                <a:gd name="f85" fmla="*/ f66 1 f46"/>
                <a:gd name="f86" fmla="*/ f67 1 f45"/>
                <a:gd name="f87" fmla="*/ f68 1 f46"/>
                <a:gd name="f88" fmla="*/ f69 1 f46"/>
                <a:gd name="f89" fmla="*/ f70 1 f45"/>
                <a:gd name="f90" fmla="*/ f71 1 f46"/>
                <a:gd name="f91" fmla="*/ f72 1 f45"/>
                <a:gd name="f92" fmla="*/ f73 1 f46"/>
                <a:gd name="f93" fmla="*/ f74 1 f45"/>
                <a:gd name="f94" fmla="*/ f75 1 f46"/>
                <a:gd name="f95" fmla="*/ f76 1 f45"/>
                <a:gd name="f96" fmla="*/ f77 1 f46"/>
                <a:gd name="f97" fmla="*/ f78 f36 1"/>
                <a:gd name="f98" fmla="*/ f79 f36 1"/>
                <a:gd name="f99" fmla="*/ f81 f37 1"/>
                <a:gd name="f100" fmla="*/ f80 f37 1"/>
                <a:gd name="f101" fmla="*/ f82 f36 1"/>
                <a:gd name="f102" fmla="*/ f83 f37 1"/>
                <a:gd name="f103" fmla="*/ f84 f36 1"/>
                <a:gd name="f104" fmla="*/ f85 f37 1"/>
                <a:gd name="f105" fmla="*/ f86 f36 1"/>
                <a:gd name="f106" fmla="*/ f87 f37 1"/>
                <a:gd name="f107" fmla="*/ f88 f37 1"/>
                <a:gd name="f108" fmla="*/ f89 f36 1"/>
                <a:gd name="f109" fmla="*/ f90 f37 1"/>
                <a:gd name="f110" fmla="*/ f91 f36 1"/>
                <a:gd name="f111" fmla="*/ f92 f37 1"/>
                <a:gd name="f112" fmla="*/ f93 f36 1"/>
                <a:gd name="f113" fmla="*/ f94 f37 1"/>
                <a:gd name="f114" fmla="*/ f95 f36 1"/>
                <a:gd name="f115" fmla="*/ f96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2">
                  <a:pos x="f101" y="f102"/>
                </a:cxn>
                <a:cxn ang="f62">
                  <a:pos x="f101" y="f102"/>
                </a:cxn>
                <a:cxn ang="f62">
                  <a:pos x="f103" y="f104"/>
                </a:cxn>
                <a:cxn ang="f62">
                  <a:pos x="f105" y="f106"/>
                </a:cxn>
                <a:cxn ang="f62">
                  <a:pos x="f103" y="f107"/>
                </a:cxn>
                <a:cxn ang="f62">
                  <a:pos x="f108" y="f109"/>
                </a:cxn>
                <a:cxn ang="f62">
                  <a:pos x="f110" y="f111"/>
                </a:cxn>
                <a:cxn ang="f62">
                  <a:pos x="f112" y="f113"/>
                </a:cxn>
                <a:cxn ang="f62">
                  <a:pos x="f114" y="f115"/>
                </a:cxn>
                <a:cxn ang="f62">
                  <a:pos x="f101" y="f102"/>
                </a:cxn>
              </a:cxnLst>
              <a:rect l="f97" t="f100" r="f98" b="f99"/>
              <a:pathLst>
                <a:path w="49" h="135">
                  <a:moveTo>
                    <a:pt x="f8" y="f9"/>
                  </a:moveTo>
                  <a:cubicBezTo>
                    <a:pt x="f8" y="f9"/>
                    <a:pt x="f8" y="f9"/>
                    <a:pt x="f8" y="f9"/>
                  </a:cubicBezTo>
                  <a:cubicBezTo>
                    <a:pt x="f10" y="f11"/>
                    <a:pt x="f12" y="f13"/>
                    <a:pt x="f14" y="f15"/>
                  </a:cubicBezTo>
                  <a:cubicBezTo>
                    <a:pt x="f16" y="f10"/>
                    <a:pt x="f5" y="f17"/>
                    <a:pt x="f16" y="f18"/>
                  </a:cubicBezTo>
                  <a:cubicBezTo>
                    <a:pt x="f18" y="f16"/>
                    <a:pt x="f18" y="f16"/>
                    <a:pt x="f14" y="f5"/>
                  </a:cubicBezTo>
                  <a:cubicBezTo>
                    <a:pt x="f19" y="f12"/>
                    <a:pt x="f18" y="f20"/>
                    <a:pt x="f19" y="f10"/>
                  </a:cubicBezTo>
                  <a:cubicBezTo>
                    <a:pt x="f21" y="f22"/>
                    <a:pt x="f21" y="f23"/>
                    <a:pt x="f12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8" y="f31"/>
                    <a:pt x="f6" y="f32"/>
                    <a:pt x="f6" y="f33"/>
                  </a:cubicBezTo>
                  <a:cubicBezTo>
                    <a:pt x="f6" y="f7"/>
                    <a:pt x="f34" y="f9"/>
                    <a:pt x="f8" y="f9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4" name="Freeform 34">
              <a:extLst>
                <a:ext uri="{FF2B5EF4-FFF2-40B4-BE49-F238E27FC236}">
                  <a16:creationId xmlns:a16="http://schemas.microsoft.com/office/drawing/2014/main" id="{36AE39F9-0592-40AE-DB7D-32216DA4E5C9}"/>
                </a:ext>
              </a:extLst>
            </p:cNvPr>
            <p:cNvSpPr/>
            <p:nvPr/>
          </p:nvSpPr>
          <p:spPr>
            <a:xfrm>
              <a:off x="3362385" y="2165747"/>
              <a:ext cx="1010037" cy="35104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35"/>
                <a:gd name="f7" fmla="val 47"/>
                <a:gd name="f8" fmla="val 3"/>
                <a:gd name="f9" fmla="val 46"/>
                <a:gd name="f10" fmla="val 2"/>
                <a:gd name="f11" fmla="val 1"/>
                <a:gd name="f12" fmla="val 45"/>
                <a:gd name="f13" fmla="val 9"/>
                <a:gd name="f14" fmla="val 43"/>
                <a:gd name="f15" fmla="val 17"/>
                <a:gd name="f16" fmla="val 26"/>
                <a:gd name="f17" fmla="val 28"/>
                <a:gd name="f18" fmla="val 41"/>
                <a:gd name="f19" fmla="val 31"/>
                <a:gd name="f20" fmla="val 40"/>
                <a:gd name="f21" fmla="val 33"/>
                <a:gd name="f22" fmla="val 65"/>
                <a:gd name="f23" fmla="val 36"/>
                <a:gd name="f24" fmla="val 93"/>
                <a:gd name="f25" fmla="val 24"/>
                <a:gd name="f26" fmla="val 120"/>
                <a:gd name="f27" fmla="val 7"/>
                <a:gd name="f28" fmla="val 124"/>
                <a:gd name="f29" fmla="val 4"/>
                <a:gd name="f30" fmla="val 128"/>
                <a:gd name="f31" fmla="val 133"/>
                <a:gd name="f32" fmla="val 134"/>
                <a:gd name="f33" fmla="val 105"/>
                <a:gd name="f34" fmla="val 25"/>
                <a:gd name="f35" fmla="val 72"/>
                <a:gd name="f36" fmla="val 35"/>
                <a:gd name="f37" fmla="val 32"/>
                <a:gd name="f38" fmla="val 20"/>
                <a:gd name="f39" fmla="val 16"/>
                <a:gd name="f40" fmla="val 11"/>
                <a:gd name="f41" fmla="val 8"/>
                <a:gd name="f42" fmla="val 6"/>
                <a:gd name="f43" fmla="+- 0 0 -90"/>
                <a:gd name="f44" fmla="*/ f3 1 135"/>
                <a:gd name="f45" fmla="*/ f4 1 47"/>
                <a:gd name="f46" fmla="val f5"/>
                <a:gd name="f47" fmla="val f6"/>
                <a:gd name="f48" fmla="val f7"/>
                <a:gd name="f49" fmla="*/ f43 f0 1"/>
                <a:gd name="f50" fmla="+- f48 0 f46"/>
                <a:gd name="f51" fmla="+- f47 0 f46"/>
                <a:gd name="f52" fmla="*/ f49 1 f2"/>
                <a:gd name="f53" fmla="*/ f51 1 135"/>
                <a:gd name="f54" fmla="*/ f50 1 47"/>
                <a:gd name="f55" fmla="*/ 3 f51 1"/>
                <a:gd name="f56" fmla="*/ 46 f50 1"/>
                <a:gd name="f57" fmla="*/ 0 f51 1"/>
                <a:gd name="f58" fmla="*/ 45 f50 1"/>
                <a:gd name="f59" fmla="*/ 26 f51 1"/>
                <a:gd name="f60" fmla="*/ 43 f50 1"/>
                <a:gd name="f61" fmla="*/ 33 f51 1"/>
                <a:gd name="f62" fmla="*/ 40 f50 1"/>
                <a:gd name="f63" fmla="*/ 120 f51 1"/>
                <a:gd name="f64" fmla="*/ 7 f50 1"/>
                <a:gd name="f65" fmla="*/ 133 f51 1"/>
                <a:gd name="f66" fmla="*/ 0 f50 1"/>
                <a:gd name="f67" fmla="*/ 134 f51 1"/>
                <a:gd name="f68" fmla="*/ 3 f50 1"/>
                <a:gd name="f69" fmla="*/ 35 f51 1"/>
                <a:gd name="f70" fmla="*/ 25 f51 1"/>
                <a:gd name="f71" fmla="*/ 11 f51 1"/>
                <a:gd name="f72" fmla="+- f52 0 f1"/>
                <a:gd name="f73" fmla="*/ f55 1 135"/>
                <a:gd name="f74" fmla="*/ f56 1 47"/>
                <a:gd name="f75" fmla="*/ f57 1 135"/>
                <a:gd name="f76" fmla="*/ f58 1 47"/>
                <a:gd name="f77" fmla="*/ f59 1 135"/>
                <a:gd name="f78" fmla="*/ f60 1 47"/>
                <a:gd name="f79" fmla="*/ f61 1 135"/>
                <a:gd name="f80" fmla="*/ f62 1 47"/>
                <a:gd name="f81" fmla="*/ f63 1 135"/>
                <a:gd name="f82" fmla="*/ f64 1 47"/>
                <a:gd name="f83" fmla="*/ f65 1 135"/>
                <a:gd name="f84" fmla="*/ f66 1 47"/>
                <a:gd name="f85" fmla="*/ f67 1 135"/>
                <a:gd name="f86" fmla="*/ f68 1 47"/>
                <a:gd name="f87" fmla="*/ f69 1 135"/>
                <a:gd name="f88" fmla="*/ f70 1 135"/>
                <a:gd name="f89" fmla="*/ f71 1 135"/>
                <a:gd name="f90" fmla="*/ 0 1 f53"/>
                <a:gd name="f91" fmla="*/ f47 1 f53"/>
                <a:gd name="f92" fmla="*/ 0 1 f54"/>
                <a:gd name="f93" fmla="*/ f48 1 f54"/>
                <a:gd name="f94" fmla="*/ f73 1 f53"/>
                <a:gd name="f95" fmla="*/ f74 1 f54"/>
                <a:gd name="f96" fmla="*/ f75 1 f53"/>
                <a:gd name="f97" fmla="*/ f76 1 f54"/>
                <a:gd name="f98" fmla="*/ f77 1 f53"/>
                <a:gd name="f99" fmla="*/ f78 1 f54"/>
                <a:gd name="f100" fmla="*/ f79 1 f53"/>
                <a:gd name="f101" fmla="*/ f80 1 f54"/>
                <a:gd name="f102" fmla="*/ f81 1 f53"/>
                <a:gd name="f103" fmla="*/ f82 1 f54"/>
                <a:gd name="f104" fmla="*/ f83 1 f53"/>
                <a:gd name="f105" fmla="*/ f84 1 f54"/>
                <a:gd name="f106" fmla="*/ f85 1 f53"/>
                <a:gd name="f107" fmla="*/ f86 1 f54"/>
                <a:gd name="f108" fmla="*/ f87 1 f53"/>
                <a:gd name="f109" fmla="*/ f88 1 f53"/>
                <a:gd name="f110" fmla="*/ f89 1 f53"/>
                <a:gd name="f111" fmla="*/ f90 f44 1"/>
                <a:gd name="f112" fmla="*/ f91 f44 1"/>
                <a:gd name="f113" fmla="*/ f93 f45 1"/>
                <a:gd name="f114" fmla="*/ f92 f45 1"/>
                <a:gd name="f115" fmla="*/ f94 f44 1"/>
                <a:gd name="f116" fmla="*/ f95 f45 1"/>
                <a:gd name="f117" fmla="*/ f96 f44 1"/>
                <a:gd name="f118" fmla="*/ f97 f45 1"/>
                <a:gd name="f119" fmla="*/ f98 f44 1"/>
                <a:gd name="f120" fmla="*/ f99 f45 1"/>
                <a:gd name="f121" fmla="*/ f100 f44 1"/>
                <a:gd name="f122" fmla="*/ f101 f45 1"/>
                <a:gd name="f123" fmla="*/ f102 f44 1"/>
                <a:gd name="f124" fmla="*/ f103 f45 1"/>
                <a:gd name="f125" fmla="*/ f104 f44 1"/>
                <a:gd name="f126" fmla="*/ f105 f45 1"/>
                <a:gd name="f127" fmla="*/ f106 f44 1"/>
                <a:gd name="f128" fmla="*/ f107 f45 1"/>
                <a:gd name="f129" fmla="*/ f108 f44 1"/>
                <a:gd name="f130" fmla="*/ f109 f44 1"/>
                <a:gd name="f131" fmla="*/ f110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2">
                  <a:pos x="f115" y="f116"/>
                </a:cxn>
                <a:cxn ang="f72">
                  <a:pos x="f117" y="f118"/>
                </a:cxn>
                <a:cxn ang="f72">
                  <a:pos x="f119" y="f120"/>
                </a:cxn>
                <a:cxn ang="f72">
                  <a:pos x="f121" y="f122"/>
                </a:cxn>
                <a:cxn ang="f72">
                  <a:pos x="f123" y="f124"/>
                </a:cxn>
                <a:cxn ang="f72">
                  <a:pos x="f125" y="f126"/>
                </a:cxn>
                <a:cxn ang="f72">
                  <a:pos x="f127" y="f128"/>
                </a:cxn>
                <a:cxn ang="f72">
                  <a:pos x="f129" y="f118"/>
                </a:cxn>
                <a:cxn ang="f72">
                  <a:pos x="f130" y="f116"/>
                </a:cxn>
                <a:cxn ang="f72">
                  <a:pos x="f131" y="f116"/>
                </a:cxn>
                <a:cxn ang="f72">
                  <a:pos x="f115" y="f116"/>
                </a:cxn>
              </a:cxnLst>
              <a:rect l="f111" t="f114" r="f112" b="f113"/>
              <a:pathLst>
                <a:path w="135" h="47">
                  <a:moveTo>
                    <a:pt x="f8" y="f9"/>
                  </a:moveTo>
                  <a:cubicBezTo>
                    <a:pt x="f10" y="f9"/>
                    <a:pt x="f11" y="f9"/>
                    <a:pt x="f5" y="f12"/>
                  </a:cubicBezTo>
                  <a:cubicBezTo>
                    <a:pt x="f13" y="f14"/>
                    <a:pt x="f15" y="f9"/>
                    <a:pt x="f16" y="f14"/>
                  </a:cubicBezTo>
                  <a:cubicBezTo>
                    <a:pt x="f17" y="f18"/>
                    <a:pt x="f19" y="f20"/>
                    <a:pt x="f21" y="f20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11"/>
                    <a:pt x="f31" y="f5"/>
                  </a:cubicBezTo>
                  <a:cubicBezTo>
                    <a:pt x="f6" y="f5"/>
                    <a:pt x="f6" y="f11"/>
                    <a:pt x="f32" y="f8"/>
                  </a:cubicBezTo>
                  <a:cubicBezTo>
                    <a:pt x="f33" y="f34"/>
                    <a:pt x="f35" y="f20"/>
                    <a:pt x="f36" y="f12"/>
                  </a:cubicBezTo>
                  <a:cubicBezTo>
                    <a:pt x="f37" y="f12"/>
                    <a:pt x="f17" y="f12"/>
                    <a:pt x="f34" y="f9"/>
                  </a:cubicBezTo>
                  <a:cubicBezTo>
                    <a:pt x="f38" y="f7"/>
                    <a:pt x="f39" y="f9"/>
                    <a:pt x="f40" y="f9"/>
                  </a:cubicBezTo>
                  <a:cubicBezTo>
                    <a:pt x="f41" y="f7"/>
                    <a:pt x="f42" y="f7"/>
                    <a:pt x="f8" y="f9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5" name="Freeform 35">
              <a:extLst>
                <a:ext uri="{FF2B5EF4-FFF2-40B4-BE49-F238E27FC236}">
                  <a16:creationId xmlns:a16="http://schemas.microsoft.com/office/drawing/2014/main" id="{BAA59BE6-99AB-A79A-4964-D458F1634B2B}"/>
                </a:ext>
              </a:extLst>
            </p:cNvPr>
            <p:cNvSpPr/>
            <p:nvPr/>
          </p:nvSpPr>
          <p:spPr>
            <a:xfrm>
              <a:off x="4089114" y="2353592"/>
              <a:ext cx="480380" cy="86530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4"/>
                <a:gd name="f7" fmla="val 116"/>
                <a:gd name="f8" fmla="val 3"/>
                <a:gd name="f9" fmla="val 2"/>
                <a:gd name="f10" fmla="val 1"/>
                <a:gd name="f11" fmla="val 115"/>
                <a:gd name="f12" fmla="val 114"/>
                <a:gd name="f13" fmla="val 107"/>
                <a:gd name="f14" fmla="val 9"/>
                <a:gd name="f15" fmla="val 103"/>
                <a:gd name="f16" fmla="val 13"/>
                <a:gd name="f17" fmla="val 98"/>
                <a:gd name="f18" fmla="val 31"/>
                <a:gd name="f19" fmla="val 78"/>
                <a:gd name="f20" fmla="val 43"/>
                <a:gd name="f21" fmla="val 56"/>
                <a:gd name="f22" fmla="val 51"/>
                <a:gd name="f23" fmla="val 54"/>
                <a:gd name="f24" fmla="val 24"/>
                <a:gd name="f25" fmla="val 18"/>
                <a:gd name="f26" fmla="val 58"/>
                <a:gd name="f27" fmla="val 11"/>
                <a:gd name="f28" fmla="val 6"/>
                <a:gd name="f29" fmla="val 61"/>
                <a:gd name="f30" fmla="val 5"/>
                <a:gd name="f31" fmla="val 62"/>
                <a:gd name="f32" fmla="val 53"/>
                <a:gd name="f33" fmla="val 49"/>
                <a:gd name="f34" fmla="val 37"/>
                <a:gd name="f35" fmla="val 81"/>
                <a:gd name="f36" fmla="val 110"/>
                <a:gd name="f37" fmla="val 113"/>
                <a:gd name="f38" fmla="+- 0 0 -90"/>
                <a:gd name="f39" fmla="*/ f3 1 64"/>
                <a:gd name="f40" fmla="*/ f4 1 116"/>
                <a:gd name="f41" fmla="val f5"/>
                <a:gd name="f42" fmla="val f6"/>
                <a:gd name="f43" fmla="val f7"/>
                <a:gd name="f44" fmla="*/ f38 f0 1"/>
                <a:gd name="f45" fmla="+- f43 0 f41"/>
                <a:gd name="f46" fmla="+- f42 0 f41"/>
                <a:gd name="f47" fmla="*/ f44 1 f2"/>
                <a:gd name="f48" fmla="*/ f46 1 64"/>
                <a:gd name="f49" fmla="*/ f45 1 116"/>
                <a:gd name="f50" fmla="*/ 3 f46 1"/>
                <a:gd name="f51" fmla="*/ 116 f45 1"/>
                <a:gd name="f52" fmla="*/ 0 f46 1"/>
                <a:gd name="f53" fmla="*/ 114 f45 1"/>
                <a:gd name="f54" fmla="*/ 13 f46 1"/>
                <a:gd name="f55" fmla="*/ 98 f45 1"/>
                <a:gd name="f56" fmla="*/ 51 f46 1"/>
                <a:gd name="f57" fmla="*/ 31 f45 1"/>
                <a:gd name="f58" fmla="*/ 58 f46 1"/>
                <a:gd name="f59" fmla="*/ 11 f45 1"/>
                <a:gd name="f60" fmla="*/ 61 f46 1"/>
                <a:gd name="f61" fmla="*/ 5 f45 1"/>
                <a:gd name="f62" fmla="*/ 62 f46 1"/>
                <a:gd name="f63" fmla="*/ 0 f45 1"/>
                <a:gd name="f64" fmla="*/ 13 f45 1"/>
                <a:gd name="f65" fmla="*/ 11 f46 1"/>
                <a:gd name="f66" fmla="*/ 107 f45 1"/>
                <a:gd name="f67" fmla="+- f47 0 f1"/>
                <a:gd name="f68" fmla="*/ f50 1 64"/>
                <a:gd name="f69" fmla="*/ f51 1 116"/>
                <a:gd name="f70" fmla="*/ f52 1 64"/>
                <a:gd name="f71" fmla="*/ f53 1 116"/>
                <a:gd name="f72" fmla="*/ f54 1 64"/>
                <a:gd name="f73" fmla="*/ f55 1 116"/>
                <a:gd name="f74" fmla="*/ f56 1 64"/>
                <a:gd name="f75" fmla="*/ f57 1 116"/>
                <a:gd name="f76" fmla="*/ f58 1 64"/>
                <a:gd name="f77" fmla="*/ f59 1 116"/>
                <a:gd name="f78" fmla="*/ f60 1 64"/>
                <a:gd name="f79" fmla="*/ f61 1 116"/>
                <a:gd name="f80" fmla="*/ f62 1 64"/>
                <a:gd name="f81" fmla="*/ f63 1 116"/>
                <a:gd name="f82" fmla="*/ f64 1 116"/>
                <a:gd name="f83" fmla="*/ f65 1 64"/>
                <a:gd name="f84" fmla="*/ f66 1 116"/>
                <a:gd name="f85" fmla="*/ 0 1 f48"/>
                <a:gd name="f86" fmla="*/ f42 1 f48"/>
                <a:gd name="f87" fmla="*/ 0 1 f49"/>
                <a:gd name="f88" fmla="*/ f43 1 f49"/>
                <a:gd name="f89" fmla="*/ f68 1 f48"/>
                <a:gd name="f90" fmla="*/ f69 1 f49"/>
                <a:gd name="f91" fmla="*/ f70 1 f48"/>
                <a:gd name="f92" fmla="*/ f71 1 f49"/>
                <a:gd name="f93" fmla="*/ f72 1 f48"/>
                <a:gd name="f94" fmla="*/ f73 1 f49"/>
                <a:gd name="f95" fmla="*/ f74 1 f48"/>
                <a:gd name="f96" fmla="*/ f75 1 f49"/>
                <a:gd name="f97" fmla="*/ f76 1 f48"/>
                <a:gd name="f98" fmla="*/ f77 1 f49"/>
                <a:gd name="f99" fmla="*/ f78 1 f48"/>
                <a:gd name="f100" fmla="*/ f79 1 f49"/>
                <a:gd name="f101" fmla="*/ f80 1 f48"/>
                <a:gd name="f102" fmla="*/ f81 1 f49"/>
                <a:gd name="f103" fmla="*/ f82 1 f49"/>
                <a:gd name="f104" fmla="*/ f83 1 f48"/>
                <a:gd name="f105" fmla="*/ f84 1 f49"/>
                <a:gd name="f106" fmla="*/ f85 f39 1"/>
                <a:gd name="f107" fmla="*/ f86 f39 1"/>
                <a:gd name="f108" fmla="*/ f88 f40 1"/>
                <a:gd name="f109" fmla="*/ f87 f40 1"/>
                <a:gd name="f110" fmla="*/ f89 f39 1"/>
                <a:gd name="f111" fmla="*/ f90 f40 1"/>
                <a:gd name="f112" fmla="*/ f91 f39 1"/>
                <a:gd name="f113" fmla="*/ f92 f40 1"/>
                <a:gd name="f114" fmla="*/ f93 f39 1"/>
                <a:gd name="f115" fmla="*/ f94 f40 1"/>
                <a:gd name="f116" fmla="*/ f95 f39 1"/>
                <a:gd name="f117" fmla="*/ f96 f40 1"/>
                <a:gd name="f118" fmla="*/ f97 f39 1"/>
                <a:gd name="f119" fmla="*/ f98 f40 1"/>
                <a:gd name="f120" fmla="*/ f99 f39 1"/>
                <a:gd name="f121" fmla="*/ f100 f40 1"/>
                <a:gd name="f122" fmla="*/ f101 f39 1"/>
                <a:gd name="f123" fmla="*/ f102 f40 1"/>
                <a:gd name="f124" fmla="*/ f103 f40 1"/>
                <a:gd name="f125" fmla="*/ f104 f39 1"/>
                <a:gd name="f126" fmla="*/ f105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10" y="f111"/>
                </a:cxn>
                <a:cxn ang="f67">
                  <a:pos x="f112" y="f113"/>
                </a:cxn>
                <a:cxn ang="f67">
                  <a:pos x="f114" y="f115"/>
                </a:cxn>
                <a:cxn ang="f67">
                  <a:pos x="f116" y="f117"/>
                </a:cxn>
                <a:cxn ang="f67">
                  <a:pos x="f118" y="f119"/>
                </a:cxn>
                <a:cxn ang="f67">
                  <a:pos x="f120" y="f121"/>
                </a:cxn>
                <a:cxn ang="f67">
                  <a:pos x="f122" y="f123"/>
                </a:cxn>
                <a:cxn ang="f67">
                  <a:pos x="f122" y="f124"/>
                </a:cxn>
                <a:cxn ang="f67">
                  <a:pos x="f125" y="f126"/>
                </a:cxn>
                <a:cxn ang="f67">
                  <a:pos x="f110" y="f111"/>
                </a:cxn>
              </a:cxnLst>
              <a:rect l="f106" t="f109" r="f107" b="f108"/>
              <a:pathLst>
                <a:path w="64" h="116">
                  <a:moveTo>
                    <a:pt x="f8" y="f7"/>
                  </a:moveTo>
                  <a:cubicBezTo>
                    <a:pt x="f9" y="f7"/>
                    <a:pt x="f10" y="f11"/>
                    <a:pt x="f5" y="f12"/>
                  </a:cubicBezTo>
                  <a:cubicBezTo>
                    <a:pt x="f8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18"/>
                  </a:cubicBezTo>
                  <a:cubicBezTo>
                    <a:pt x="f23" y="f24"/>
                    <a:pt x="f21" y="f25"/>
                    <a:pt x="f26" y="f27"/>
                  </a:cubicBezTo>
                  <a:cubicBezTo>
                    <a:pt x="f26" y="f14"/>
                    <a:pt x="f26" y="f28"/>
                    <a:pt x="f29" y="f30"/>
                  </a:cubicBezTo>
                  <a:cubicBezTo>
                    <a:pt x="f29" y="f8"/>
                    <a:pt x="f31" y="f9"/>
                    <a:pt x="f31" y="f5"/>
                  </a:cubicBezTo>
                  <a:cubicBezTo>
                    <a:pt x="f6" y="f30"/>
                    <a:pt x="f29" y="f14"/>
                    <a:pt x="f31" y="f16"/>
                  </a:cubicBezTo>
                  <a:cubicBezTo>
                    <a:pt x="f32" y="f33"/>
                    <a:pt x="f34" y="f35"/>
                    <a:pt x="f27" y="f13"/>
                  </a:cubicBezTo>
                  <a:cubicBezTo>
                    <a:pt x="f14" y="f36"/>
                    <a:pt x="f28" y="f37"/>
                    <a:pt x="f8" y="f7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6" name="Freeform 36">
              <a:extLst>
                <a:ext uri="{FF2B5EF4-FFF2-40B4-BE49-F238E27FC236}">
                  <a16:creationId xmlns:a16="http://schemas.microsoft.com/office/drawing/2014/main" id="{122C4F39-415F-2288-098A-E043A0817113}"/>
                </a:ext>
              </a:extLst>
            </p:cNvPr>
            <p:cNvSpPr/>
            <p:nvPr/>
          </p:nvSpPr>
          <p:spPr>
            <a:xfrm>
              <a:off x="4621843" y="2390543"/>
              <a:ext cx="461909" cy="8221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2"/>
                <a:gd name="f7" fmla="val 110"/>
                <a:gd name="f8" fmla="val 108"/>
                <a:gd name="f9" fmla="val 109"/>
                <a:gd name="f10" fmla="val 61"/>
                <a:gd name="f11" fmla="val 60"/>
                <a:gd name="f12" fmla="val 34"/>
                <a:gd name="f13" fmla="val 86"/>
                <a:gd name="f14" fmla="val 17"/>
                <a:gd name="f15" fmla="val 57"/>
                <a:gd name="f16" fmla="val 6"/>
                <a:gd name="f17" fmla="val 23"/>
                <a:gd name="f18" fmla="val 5"/>
                <a:gd name="f19" fmla="val 18"/>
                <a:gd name="f20" fmla="val 2"/>
                <a:gd name="f21" fmla="val 13"/>
                <a:gd name="f22" fmla="val 7"/>
                <a:gd name="f23" fmla="val 3"/>
                <a:gd name="f24" fmla="val 4"/>
                <a:gd name="f25" fmla="val 1"/>
                <a:gd name="f26" fmla="val 12"/>
                <a:gd name="f27" fmla="val 30"/>
                <a:gd name="f28" fmla="val 22"/>
                <a:gd name="f29" fmla="val 54"/>
                <a:gd name="f30" fmla="val 36"/>
                <a:gd name="f31" fmla="val 75"/>
                <a:gd name="f32" fmla="val 43"/>
                <a:gd name="f33" fmla="val 85"/>
                <a:gd name="f34" fmla="val 51"/>
                <a:gd name="f35" fmla="val 93"/>
                <a:gd name="f36" fmla="val 58"/>
                <a:gd name="f37" fmla="val 102"/>
                <a:gd name="f38" fmla="val 103"/>
                <a:gd name="f39" fmla="val 105"/>
                <a:gd name="f40" fmla="+- 0 0 -90"/>
                <a:gd name="f41" fmla="*/ f3 1 62"/>
                <a:gd name="f42" fmla="*/ f4 1 110"/>
                <a:gd name="f43" fmla="val f5"/>
                <a:gd name="f44" fmla="val f6"/>
                <a:gd name="f45" fmla="val f7"/>
                <a:gd name="f46" fmla="*/ f40 f0 1"/>
                <a:gd name="f47" fmla="+- f45 0 f43"/>
                <a:gd name="f48" fmla="+- f44 0 f43"/>
                <a:gd name="f49" fmla="*/ f46 1 f2"/>
                <a:gd name="f50" fmla="*/ f48 1 62"/>
                <a:gd name="f51" fmla="*/ f47 1 110"/>
                <a:gd name="f52" fmla="*/ 62 f48 1"/>
                <a:gd name="f53" fmla="*/ 108 f47 1"/>
                <a:gd name="f54" fmla="*/ 60 f48 1"/>
                <a:gd name="f55" fmla="*/ 110 f47 1"/>
                <a:gd name="f56" fmla="*/ 6 f48 1"/>
                <a:gd name="f57" fmla="*/ 23 f47 1"/>
                <a:gd name="f58" fmla="*/ 2 f48 1"/>
                <a:gd name="f59" fmla="*/ 7 f47 1"/>
                <a:gd name="f60" fmla="*/ 3 f48 1"/>
                <a:gd name="f61" fmla="*/ 0 f47 1"/>
                <a:gd name="f62" fmla="*/ 6 f47 1"/>
                <a:gd name="f63" fmla="*/ 36 f48 1"/>
                <a:gd name="f64" fmla="*/ 75 f47 1"/>
                <a:gd name="f65" fmla="*/ 58 f48 1"/>
                <a:gd name="f66" fmla="*/ 102 f47 1"/>
                <a:gd name="f67" fmla="+- f49 0 f1"/>
                <a:gd name="f68" fmla="*/ f52 1 62"/>
                <a:gd name="f69" fmla="*/ f53 1 110"/>
                <a:gd name="f70" fmla="*/ f54 1 62"/>
                <a:gd name="f71" fmla="*/ f55 1 110"/>
                <a:gd name="f72" fmla="*/ f56 1 62"/>
                <a:gd name="f73" fmla="*/ f57 1 110"/>
                <a:gd name="f74" fmla="*/ f58 1 62"/>
                <a:gd name="f75" fmla="*/ f59 1 110"/>
                <a:gd name="f76" fmla="*/ f60 1 62"/>
                <a:gd name="f77" fmla="*/ f61 1 110"/>
                <a:gd name="f78" fmla="*/ f62 1 110"/>
                <a:gd name="f79" fmla="*/ f63 1 62"/>
                <a:gd name="f80" fmla="*/ f64 1 110"/>
                <a:gd name="f81" fmla="*/ f65 1 62"/>
                <a:gd name="f82" fmla="*/ f66 1 110"/>
                <a:gd name="f83" fmla="*/ 0 1 f50"/>
                <a:gd name="f84" fmla="*/ f44 1 f50"/>
                <a:gd name="f85" fmla="*/ 0 1 f51"/>
                <a:gd name="f86" fmla="*/ f45 1 f51"/>
                <a:gd name="f87" fmla="*/ f68 1 f50"/>
                <a:gd name="f88" fmla="*/ f69 1 f51"/>
                <a:gd name="f89" fmla="*/ f70 1 f50"/>
                <a:gd name="f90" fmla="*/ f71 1 f51"/>
                <a:gd name="f91" fmla="*/ f72 1 f50"/>
                <a:gd name="f92" fmla="*/ f73 1 f51"/>
                <a:gd name="f93" fmla="*/ f74 1 f50"/>
                <a:gd name="f94" fmla="*/ f75 1 f51"/>
                <a:gd name="f95" fmla="*/ f76 1 f50"/>
                <a:gd name="f96" fmla="*/ f77 1 f51"/>
                <a:gd name="f97" fmla="*/ f78 1 f51"/>
                <a:gd name="f98" fmla="*/ f79 1 f50"/>
                <a:gd name="f99" fmla="*/ f80 1 f51"/>
                <a:gd name="f100" fmla="*/ f81 1 f50"/>
                <a:gd name="f101" fmla="*/ f82 1 f51"/>
                <a:gd name="f102" fmla="*/ f83 f41 1"/>
                <a:gd name="f103" fmla="*/ f84 f41 1"/>
                <a:gd name="f104" fmla="*/ f86 f42 1"/>
                <a:gd name="f105" fmla="*/ f85 f42 1"/>
                <a:gd name="f106" fmla="*/ f87 f41 1"/>
                <a:gd name="f107" fmla="*/ f88 f42 1"/>
                <a:gd name="f108" fmla="*/ f89 f41 1"/>
                <a:gd name="f109" fmla="*/ f90 f42 1"/>
                <a:gd name="f110" fmla="*/ f91 f41 1"/>
                <a:gd name="f111" fmla="*/ f92 f42 1"/>
                <a:gd name="f112" fmla="*/ f93 f41 1"/>
                <a:gd name="f113" fmla="*/ f94 f42 1"/>
                <a:gd name="f114" fmla="*/ f95 f41 1"/>
                <a:gd name="f115" fmla="*/ f96 f42 1"/>
                <a:gd name="f116" fmla="*/ f97 f42 1"/>
                <a:gd name="f117" fmla="*/ f98 f41 1"/>
                <a:gd name="f118" fmla="*/ f99 f42 1"/>
                <a:gd name="f119" fmla="*/ f100 f41 1"/>
                <a:gd name="f120" fmla="*/ f101 f4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7">
                  <a:pos x="f106" y="f107"/>
                </a:cxn>
                <a:cxn ang="f67">
                  <a:pos x="f108" y="f109"/>
                </a:cxn>
                <a:cxn ang="f67">
                  <a:pos x="f110" y="f111"/>
                </a:cxn>
                <a:cxn ang="f67">
                  <a:pos x="f112" y="f113"/>
                </a:cxn>
                <a:cxn ang="f67">
                  <a:pos x="f114" y="f115"/>
                </a:cxn>
                <a:cxn ang="f67">
                  <a:pos x="f110" y="f116"/>
                </a:cxn>
                <a:cxn ang="f67">
                  <a:pos x="f117" y="f118"/>
                </a:cxn>
                <a:cxn ang="f67">
                  <a:pos x="f119" y="f120"/>
                </a:cxn>
                <a:cxn ang="f67">
                  <a:pos x="f106" y="f107"/>
                </a:cxn>
              </a:cxnLst>
              <a:rect l="f102" t="f105" r="f103" b="f104"/>
              <a:pathLst>
                <a:path w="62" h="110">
                  <a:moveTo>
                    <a:pt x="f6" y="f8"/>
                  </a:moveTo>
                  <a:cubicBezTo>
                    <a:pt x="f6" y="f9"/>
                    <a:pt x="f10" y="f9"/>
                    <a:pt x="f11" y="f7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0" y="f22"/>
                  </a:cubicBezTo>
                  <a:cubicBezTo>
                    <a:pt x="f23" y="f24"/>
                    <a:pt x="f5" y="f20"/>
                    <a:pt x="f23" y="f5"/>
                  </a:cubicBezTo>
                  <a:cubicBezTo>
                    <a:pt x="f16" y="f25"/>
                    <a:pt x="f16" y="f23"/>
                    <a:pt x="f16" y="f16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11" y="f38"/>
                    <a:pt x="f6" y="f39"/>
                    <a:pt x="f6" y="f8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7" name="Freeform 37">
              <a:extLst>
                <a:ext uri="{FF2B5EF4-FFF2-40B4-BE49-F238E27FC236}">
                  <a16:creationId xmlns:a16="http://schemas.microsoft.com/office/drawing/2014/main" id="{872C8C51-3BD7-57C5-F040-10EC35FD14B1}"/>
                </a:ext>
              </a:extLst>
            </p:cNvPr>
            <p:cNvSpPr/>
            <p:nvPr/>
          </p:nvSpPr>
          <p:spPr>
            <a:xfrm>
              <a:off x="5788929" y="2526039"/>
              <a:ext cx="141649" cy="14164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"/>
                <a:gd name="f7" fmla="val 3"/>
                <a:gd name="f8" fmla="val 6"/>
                <a:gd name="f9" fmla="val 2"/>
                <a:gd name="f10" fmla="val 4"/>
                <a:gd name="f11" fmla="val 5"/>
                <a:gd name="f12" fmla="val 8"/>
                <a:gd name="f13" fmla="val 15"/>
                <a:gd name="f14" fmla="val 14"/>
                <a:gd name="f15" fmla="val 17"/>
                <a:gd name="f16" fmla="val 12"/>
                <a:gd name="f17" fmla="+- 0 0 -90"/>
                <a:gd name="f18" fmla="*/ f3 1 19"/>
                <a:gd name="f19" fmla="*/ f4 1 19"/>
                <a:gd name="f20" fmla="val f5"/>
                <a:gd name="f21" fmla="val f6"/>
                <a:gd name="f22" fmla="*/ f17 f0 1"/>
                <a:gd name="f23" fmla="+- f21 0 f20"/>
                <a:gd name="f24" fmla="*/ f22 1 f2"/>
                <a:gd name="f25" fmla="*/ f23 1 19"/>
                <a:gd name="f26" fmla="*/ 3 f23 1"/>
                <a:gd name="f27" fmla="*/ 0 f23 1"/>
                <a:gd name="f28" fmla="*/ 5 f23 1"/>
                <a:gd name="f29" fmla="*/ 8 f23 1"/>
                <a:gd name="f30" fmla="*/ 19 f23 1"/>
                <a:gd name="f31" fmla="*/ 17 f23 1"/>
                <a:gd name="f32" fmla="+- f24 0 f1"/>
                <a:gd name="f33" fmla="*/ f26 1 19"/>
                <a:gd name="f34" fmla="*/ f27 1 19"/>
                <a:gd name="f35" fmla="*/ f28 1 19"/>
                <a:gd name="f36" fmla="*/ f29 1 19"/>
                <a:gd name="f37" fmla="*/ f30 1 19"/>
                <a:gd name="f38" fmla="*/ f31 1 19"/>
                <a:gd name="f39" fmla="*/ 0 1 f25"/>
                <a:gd name="f40" fmla="*/ f21 1 f25"/>
                <a:gd name="f41" fmla="*/ f33 1 f25"/>
                <a:gd name="f42" fmla="*/ f34 1 f25"/>
                <a:gd name="f43" fmla="*/ f35 1 f25"/>
                <a:gd name="f44" fmla="*/ f36 1 f25"/>
                <a:gd name="f45" fmla="*/ f37 1 f25"/>
                <a:gd name="f46" fmla="*/ f38 1 f25"/>
                <a:gd name="f47" fmla="*/ f39 f18 1"/>
                <a:gd name="f48" fmla="*/ f40 f18 1"/>
                <a:gd name="f49" fmla="*/ f40 f19 1"/>
                <a:gd name="f50" fmla="*/ f39 f19 1"/>
                <a:gd name="f51" fmla="*/ f41 f18 1"/>
                <a:gd name="f52" fmla="*/ f42 f19 1"/>
                <a:gd name="f53" fmla="*/ f43 f18 1"/>
                <a:gd name="f54" fmla="*/ f44 f19 1"/>
                <a:gd name="f55" fmla="*/ f45 f18 1"/>
                <a:gd name="f56" fmla="*/ f46 f1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32">
                  <a:pos x="f51" y="f52"/>
                </a:cxn>
                <a:cxn ang="f32">
                  <a:pos x="f53" y="f54"/>
                </a:cxn>
                <a:cxn ang="f32">
                  <a:pos x="f55" y="f56"/>
                </a:cxn>
                <a:cxn ang="f32">
                  <a:pos x="f51" y="f52"/>
                </a:cxn>
              </a:cxnLst>
              <a:rect l="f47" t="f50" r="f48" b="f49"/>
              <a:pathLst>
                <a:path w="19" h="19">
                  <a:moveTo>
                    <a:pt x="f7" y="f5"/>
                  </a:moveTo>
                  <a:cubicBezTo>
                    <a:pt x="f8" y="f9"/>
                    <a:pt x="f10" y="f8"/>
                    <a:pt x="f11" y="f12"/>
                  </a:cubicBezTo>
                  <a:cubicBezTo>
                    <a:pt x="f12" y="f13"/>
                    <a:pt x="f14" y="f13"/>
                    <a:pt x="f6" y="f15"/>
                  </a:cubicBezTo>
                  <a:cubicBezTo>
                    <a:pt x="f8" y="f6"/>
                    <a:pt x="f5" y="f16"/>
                    <a:pt x="f7" y="f5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8" name="Freeform 38">
              <a:extLst>
                <a:ext uri="{FF2B5EF4-FFF2-40B4-BE49-F238E27FC236}">
                  <a16:creationId xmlns:a16="http://schemas.microsoft.com/office/drawing/2014/main" id="{92D5A5AB-62AE-EC3B-2BC9-58DC2B15ABD8}"/>
                </a:ext>
              </a:extLst>
            </p:cNvPr>
            <p:cNvSpPr/>
            <p:nvPr/>
          </p:nvSpPr>
          <p:spPr>
            <a:xfrm>
              <a:off x="3445523" y="2501405"/>
              <a:ext cx="104698" cy="1539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"/>
                <a:gd name="f7" fmla="val 2"/>
                <a:gd name="f8" fmla="val 1"/>
                <a:gd name="f9" fmla="val 5"/>
                <a:gd name="f10" fmla="val 9"/>
                <a:gd name="f11" fmla="+- 0 0 -90"/>
                <a:gd name="f12" fmla="*/ f3 1 14"/>
                <a:gd name="f13" fmla="*/ f4 1 2"/>
                <a:gd name="f14" fmla="val f5"/>
                <a:gd name="f15" fmla="val f6"/>
                <a:gd name="f16" fmla="val f7"/>
                <a:gd name="f17" fmla="*/ f11 f0 1"/>
                <a:gd name="f18" fmla="+- f16 0 f14"/>
                <a:gd name="f19" fmla="+- f15 0 f14"/>
                <a:gd name="f20" fmla="*/ f17 1 f2"/>
                <a:gd name="f21" fmla="*/ f18 1 2"/>
                <a:gd name="f22" fmla="*/ f19 1 14"/>
                <a:gd name="f23" fmla="*/ 0 f19 1"/>
                <a:gd name="f24" fmla="*/ 1 f18 1"/>
                <a:gd name="f25" fmla="*/ 14 f19 1"/>
                <a:gd name="f26" fmla="+- f20 0 f1"/>
                <a:gd name="f27" fmla="*/ f23 1 14"/>
                <a:gd name="f28" fmla="*/ f24 1 2"/>
                <a:gd name="f29" fmla="*/ f25 1 14"/>
                <a:gd name="f30" fmla="*/ 0 1 f22"/>
                <a:gd name="f31" fmla="*/ f15 1 f22"/>
                <a:gd name="f32" fmla="*/ 0 1 f21"/>
                <a:gd name="f33" fmla="*/ f16 1 f21"/>
                <a:gd name="f34" fmla="*/ f27 1 f22"/>
                <a:gd name="f35" fmla="*/ f28 1 f21"/>
                <a:gd name="f36" fmla="*/ f29 1 f22"/>
                <a:gd name="f37" fmla="*/ f30 f12 1"/>
                <a:gd name="f38" fmla="*/ f31 f12 1"/>
                <a:gd name="f39" fmla="*/ f33 f13 1"/>
                <a:gd name="f40" fmla="*/ f32 f13 1"/>
                <a:gd name="f41" fmla="*/ f34 f12 1"/>
                <a:gd name="f42" fmla="*/ f35 f13 1"/>
                <a:gd name="f43" fmla="*/ f36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">
                  <a:pos x="f41" y="f42"/>
                </a:cxn>
                <a:cxn ang="f26">
                  <a:pos x="f43" y="f42"/>
                </a:cxn>
                <a:cxn ang="f26">
                  <a:pos x="f41" y="f42"/>
                </a:cxn>
              </a:cxnLst>
              <a:rect l="f37" t="f40" r="f38" b="f39"/>
              <a:pathLst>
                <a:path w="14" h="2">
                  <a:moveTo>
                    <a:pt x="f5" y="f8"/>
                  </a:moveTo>
                  <a:cubicBezTo>
                    <a:pt x="f9" y="f5"/>
                    <a:pt x="f10" y="f8"/>
                    <a:pt x="f6" y="f8"/>
                  </a:cubicBezTo>
                  <a:cubicBezTo>
                    <a:pt x="f10" y="f7"/>
                    <a:pt x="f9" y="f7"/>
                    <a:pt x="f5" y="f8"/>
                  </a:cubicBezTo>
                  <a:close/>
                </a:path>
              </a:pathLst>
            </a:custGeom>
            <a:solidFill>
              <a:srgbClr val="E6E6E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39" name="Google Shape;713;p57">
            <a:extLst>
              <a:ext uri="{FF2B5EF4-FFF2-40B4-BE49-F238E27FC236}">
                <a16:creationId xmlns:a16="http://schemas.microsoft.com/office/drawing/2014/main" id="{132763CD-3850-3DB7-C6E2-C4986D88F191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683657" y="1471626"/>
            <a:ext cx="2248802" cy="781501"/>
          </a:xfrm>
        </p:spPr>
        <p:txBody>
          <a:bodyPr/>
          <a:lstStyle/>
          <a:p>
            <a:pPr marL="0" lvl="0" indent="0">
              <a:buNone/>
            </a:pPr>
            <a:r>
              <a:rPr lang="en-US" sz="1600" b="1">
                <a:solidFill>
                  <a:srgbClr val="556774"/>
                </a:solidFill>
                <a:latin typeface="Alata"/>
              </a:rPr>
              <a:t>RICH IN VITAMIN C</a:t>
            </a:r>
          </a:p>
        </p:txBody>
      </p:sp>
      <p:sp>
        <p:nvSpPr>
          <p:cNvPr id="40" name="Google Shape;714;p57">
            <a:extLst>
              <a:ext uri="{FF2B5EF4-FFF2-40B4-BE49-F238E27FC236}">
                <a16:creationId xmlns:a16="http://schemas.microsoft.com/office/drawing/2014/main" id="{437121FA-FE8B-22A9-42F3-D0B2E16DBCD4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683657" y="2893728"/>
            <a:ext cx="2248802" cy="781501"/>
          </a:xfrm>
        </p:spPr>
        <p:txBody>
          <a:bodyPr/>
          <a:lstStyle/>
          <a:p>
            <a:pPr marL="0" lvl="0" indent="0">
              <a:buNone/>
            </a:pPr>
            <a:r>
              <a:rPr lang="en-US" sz="1600" b="1">
                <a:solidFill>
                  <a:srgbClr val="556774"/>
                </a:solidFill>
                <a:latin typeface="Alata"/>
              </a:rPr>
              <a:t>BALANCE BODY PH LEVEL</a:t>
            </a:r>
          </a:p>
        </p:txBody>
      </p:sp>
      <p:sp>
        <p:nvSpPr>
          <p:cNvPr id="41" name="Google Shape;715;p57">
            <a:extLst>
              <a:ext uri="{FF2B5EF4-FFF2-40B4-BE49-F238E27FC236}">
                <a16:creationId xmlns:a16="http://schemas.microsoft.com/office/drawing/2014/main" id="{54B4D151-7FA4-1F75-51AB-C15E2327BD05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4991215" y="1471626"/>
            <a:ext cx="2457596" cy="781501"/>
          </a:xfrm>
        </p:spPr>
        <p:txBody>
          <a:bodyPr/>
          <a:lstStyle/>
          <a:p>
            <a:pPr marL="0" lvl="0" indent="0" algn="r">
              <a:buNone/>
            </a:pPr>
            <a:r>
              <a:rPr lang="en-US" sz="1600" b="1">
                <a:solidFill>
                  <a:srgbClr val="556774"/>
                </a:solidFill>
                <a:latin typeface="Alata"/>
              </a:rPr>
              <a:t>HELP WITH BRAIN DISORDERS</a:t>
            </a:r>
          </a:p>
        </p:txBody>
      </p:sp>
      <p:sp>
        <p:nvSpPr>
          <p:cNvPr id="42" name="Google Shape;716;p57">
            <a:extLst>
              <a:ext uri="{FF2B5EF4-FFF2-40B4-BE49-F238E27FC236}">
                <a16:creationId xmlns:a16="http://schemas.microsoft.com/office/drawing/2014/main" id="{22EDD7CE-C93B-1567-1688-105A85FD31D9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5199817" y="2893728"/>
            <a:ext cx="2248802" cy="781501"/>
          </a:xfrm>
        </p:spPr>
        <p:txBody>
          <a:bodyPr/>
          <a:lstStyle/>
          <a:p>
            <a:pPr marL="0" lvl="0" indent="0" algn="r">
              <a:buNone/>
            </a:pPr>
            <a:r>
              <a:rPr lang="en-US" sz="1600" b="1">
                <a:solidFill>
                  <a:srgbClr val="556774"/>
                </a:solidFill>
                <a:latin typeface="Alata"/>
              </a:rPr>
              <a:t>STIMULANT TO THE LIVER</a:t>
            </a:r>
          </a:p>
        </p:txBody>
      </p:sp>
      <p:sp>
        <p:nvSpPr>
          <p:cNvPr id="43" name="Google Shape;717;p57">
            <a:extLst>
              <a:ext uri="{FF2B5EF4-FFF2-40B4-BE49-F238E27FC236}">
                <a16:creationId xmlns:a16="http://schemas.microsoft.com/office/drawing/2014/main" id="{6093D1B1-D076-D9C9-B2D0-78DC56BFDD3B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/>
              <a:t>TOP BENEFITS OF LEMONS</a:t>
            </a:r>
          </a:p>
        </p:txBody>
      </p:sp>
      <p:sp>
        <p:nvSpPr>
          <p:cNvPr id="44" name="Google Shape;718;p57">
            <a:extLst>
              <a:ext uri="{FF2B5EF4-FFF2-40B4-BE49-F238E27FC236}">
                <a16:creationId xmlns:a16="http://schemas.microsoft.com/office/drawing/2014/main" id="{07672286-6FED-CFFC-EB23-8BA5106950DF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683657" y="3641890"/>
            <a:ext cx="2248802" cy="535198"/>
          </a:xfrm>
        </p:spPr>
        <p:txBody>
          <a:bodyPr/>
          <a:lstStyle/>
          <a:p>
            <a:pPr marL="0" lvl="0" indent="0">
              <a:buNone/>
            </a:pPr>
            <a:r>
              <a:rPr lang="en-US"/>
              <a:t>Despite being red, Mars is a cold place</a:t>
            </a:r>
          </a:p>
        </p:txBody>
      </p:sp>
      <p:sp>
        <p:nvSpPr>
          <p:cNvPr id="45" name="Google Shape;719;p57">
            <a:extLst>
              <a:ext uri="{FF2B5EF4-FFF2-40B4-BE49-F238E27FC236}">
                <a16:creationId xmlns:a16="http://schemas.microsoft.com/office/drawing/2014/main" id="{9290A4D0-64FE-CDE0-B6D3-709EBE9FE841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683657" y="2219770"/>
            <a:ext cx="2248802" cy="535198"/>
          </a:xfrm>
        </p:spPr>
        <p:txBody>
          <a:bodyPr/>
          <a:lstStyle/>
          <a:p>
            <a:pPr marL="0" lvl="0" indent="0">
              <a:buNone/>
            </a:pPr>
            <a:r>
              <a:rPr lang="en-US"/>
              <a:t>Venus is the second planet from the Sun</a:t>
            </a:r>
          </a:p>
        </p:txBody>
      </p:sp>
      <p:sp>
        <p:nvSpPr>
          <p:cNvPr id="46" name="Google Shape;720;p57">
            <a:extLst>
              <a:ext uri="{FF2B5EF4-FFF2-40B4-BE49-F238E27FC236}">
                <a16:creationId xmlns:a16="http://schemas.microsoft.com/office/drawing/2014/main" id="{DAE752FC-C38F-A4DC-AAC0-DA69B649B238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5199817" y="2219770"/>
            <a:ext cx="2248802" cy="535198"/>
          </a:xfrm>
        </p:spPr>
        <p:txBody>
          <a:bodyPr/>
          <a:lstStyle/>
          <a:p>
            <a:pPr marL="0" lvl="0" indent="0" algn="r">
              <a:buNone/>
            </a:pPr>
            <a:r>
              <a:rPr lang="en-US"/>
              <a:t>Jupiter is the biggest planet of them all</a:t>
            </a:r>
          </a:p>
        </p:txBody>
      </p:sp>
      <p:sp>
        <p:nvSpPr>
          <p:cNvPr id="47" name="Google Shape;721;p57">
            <a:extLst>
              <a:ext uri="{FF2B5EF4-FFF2-40B4-BE49-F238E27FC236}">
                <a16:creationId xmlns:a16="http://schemas.microsoft.com/office/drawing/2014/main" id="{C06F7458-15D0-76C7-95F6-E6535FB15D15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5199817" y="3641890"/>
            <a:ext cx="2248802" cy="535198"/>
          </a:xfrm>
        </p:spPr>
        <p:txBody>
          <a:bodyPr/>
          <a:lstStyle/>
          <a:p>
            <a:pPr marL="0" lvl="0" indent="0" algn="r">
              <a:buNone/>
            </a:pPr>
            <a:r>
              <a:rPr lang="en-US"/>
              <a:t>Saturn is a gas giant and has several rings</a:t>
            </a:r>
          </a:p>
        </p:txBody>
      </p:sp>
      <p:sp>
        <p:nvSpPr>
          <p:cNvPr id="48" name="Google Shape;722;p57">
            <a:extLst>
              <a:ext uri="{FF2B5EF4-FFF2-40B4-BE49-F238E27FC236}">
                <a16:creationId xmlns:a16="http://schemas.microsoft.com/office/drawing/2014/main" id="{CB97EFF8-E45F-D004-0A29-4683D7B33EAC}"/>
              </a:ext>
            </a:extLst>
          </p:cNvPr>
          <p:cNvSpPr/>
          <p:nvPr/>
        </p:nvSpPr>
        <p:spPr>
          <a:xfrm>
            <a:off x="483059" y="1624020"/>
            <a:ext cx="1048204" cy="1048204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2600" b="1" i="0" u="none" strike="noStrike" kern="0" cap="none" spc="0" baseline="0">
              <a:solidFill>
                <a:srgbClr val="FFFFFF"/>
              </a:solidFill>
              <a:uFillTx/>
              <a:latin typeface="Alata"/>
              <a:ea typeface="Alata"/>
              <a:cs typeface="Alata"/>
            </a:endParaRPr>
          </a:p>
        </p:txBody>
      </p:sp>
      <p:sp>
        <p:nvSpPr>
          <p:cNvPr id="49" name="Google Shape;723;p57">
            <a:extLst>
              <a:ext uri="{FF2B5EF4-FFF2-40B4-BE49-F238E27FC236}">
                <a16:creationId xmlns:a16="http://schemas.microsoft.com/office/drawing/2014/main" id="{624F5175-542E-0D8F-B2E8-50E43EB69AAC}"/>
              </a:ext>
            </a:extLst>
          </p:cNvPr>
          <p:cNvSpPr/>
          <p:nvPr/>
        </p:nvSpPr>
        <p:spPr>
          <a:xfrm>
            <a:off x="483059" y="3046122"/>
            <a:ext cx="1048204" cy="1048204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0" name="Google Shape;724;p57">
            <a:extLst>
              <a:ext uri="{FF2B5EF4-FFF2-40B4-BE49-F238E27FC236}">
                <a16:creationId xmlns:a16="http://schemas.microsoft.com/office/drawing/2014/main" id="{6C4410C1-5D72-A04C-B1EE-A8B113020590}"/>
              </a:ext>
            </a:extLst>
          </p:cNvPr>
          <p:cNvSpPr/>
          <p:nvPr/>
        </p:nvSpPr>
        <p:spPr>
          <a:xfrm>
            <a:off x="7601014" y="1624020"/>
            <a:ext cx="1048204" cy="1048204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1" name="Google Shape;725;p57">
            <a:extLst>
              <a:ext uri="{FF2B5EF4-FFF2-40B4-BE49-F238E27FC236}">
                <a16:creationId xmlns:a16="http://schemas.microsoft.com/office/drawing/2014/main" id="{8E184003-A901-ABFB-1534-4F5CBF8F73C6}"/>
              </a:ext>
            </a:extLst>
          </p:cNvPr>
          <p:cNvSpPr/>
          <p:nvPr/>
        </p:nvSpPr>
        <p:spPr>
          <a:xfrm>
            <a:off x="7601014" y="3046122"/>
            <a:ext cx="1048204" cy="1048204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52" name="Google Shape;726;p57">
            <a:extLst>
              <a:ext uri="{FF2B5EF4-FFF2-40B4-BE49-F238E27FC236}">
                <a16:creationId xmlns:a16="http://schemas.microsoft.com/office/drawing/2014/main" id="{451E53CA-696A-4D7C-ACFA-F95D3CE4D474}"/>
              </a:ext>
            </a:extLst>
          </p:cNvPr>
          <p:cNvGrpSpPr/>
          <p:nvPr/>
        </p:nvGrpSpPr>
        <p:grpSpPr>
          <a:xfrm>
            <a:off x="7927756" y="3372874"/>
            <a:ext cx="394709" cy="394709"/>
            <a:chOff x="7927756" y="3372874"/>
            <a:chExt cx="394709" cy="394709"/>
          </a:xfrm>
        </p:grpSpPr>
        <p:sp>
          <p:nvSpPr>
            <p:cNvPr id="53" name="Google Shape;727;p57">
              <a:extLst>
                <a:ext uri="{FF2B5EF4-FFF2-40B4-BE49-F238E27FC236}">
                  <a16:creationId xmlns:a16="http://schemas.microsoft.com/office/drawing/2014/main" id="{A7F7B501-3043-767A-D82D-443F71C776AB}"/>
                </a:ext>
              </a:extLst>
            </p:cNvPr>
            <p:cNvSpPr/>
            <p:nvPr/>
          </p:nvSpPr>
          <p:spPr>
            <a:xfrm>
              <a:off x="7927756" y="3372874"/>
              <a:ext cx="394709" cy="39470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9273"/>
                <a:gd name="f4" fmla="val 12728"/>
                <a:gd name="f5" fmla="val 5990"/>
                <a:gd name="f6" fmla="val 13161"/>
                <a:gd name="f7" fmla="val 13595"/>
                <a:gd name="f8" fmla="val 6156"/>
                <a:gd name="f9" fmla="val 13925"/>
                <a:gd name="f10" fmla="val 6487"/>
                <a:gd name="f11" fmla="val 14587"/>
                <a:gd name="f12" fmla="val 7149"/>
                <a:gd name="f13" fmla="val 8221"/>
                <a:gd name="f14" fmla="val 13928"/>
                <a:gd name="f15" fmla="val 8884"/>
                <a:gd name="f16" fmla="val 10028"/>
                <a:gd name="f17" fmla="val 12780"/>
                <a:gd name="f18" fmla="val 9709"/>
                <a:gd name="f19" fmla="val 13100"/>
                <a:gd name="f20" fmla="val 9278"/>
                <a:gd name="f21" fmla="val 13280"/>
                <a:gd name="f22" fmla="val 8830"/>
                <a:gd name="f23" fmla="val 8815"/>
                <a:gd name="f24" fmla="val 8811"/>
                <a:gd name="f25" fmla="val 8807"/>
                <a:gd name="f26" fmla="val 8804"/>
                <a:gd name="f27" fmla="val 8362"/>
                <a:gd name="f28" fmla="val 7936"/>
                <a:gd name="f29" fmla="val 13103"/>
                <a:gd name="f30" fmla="val 7622"/>
                <a:gd name="f31" fmla="val 12789"/>
                <a:gd name="f32" fmla="val 5346"/>
                <a:gd name="f33" fmla="val 10528"/>
                <a:gd name="f34" fmla="val 4632"/>
                <a:gd name="f35" fmla="val 9877"/>
                <a:gd name="f36" fmla="val 4605"/>
                <a:gd name="f37" fmla="val 8760"/>
                <a:gd name="f38" fmla="val 5288"/>
                <a:gd name="f39" fmla="val 8077"/>
                <a:gd name="f40" fmla="val 5620"/>
                <a:gd name="f41" fmla="val 7745"/>
                <a:gd name="f42" fmla="val 6053"/>
                <a:gd name="f43" fmla="val 7581"/>
                <a:gd name="f44" fmla="val 6485"/>
                <a:gd name="f45" fmla="val 6944"/>
                <a:gd name="f46" fmla="val 7402"/>
                <a:gd name="f47" fmla="val 7766"/>
                <a:gd name="f48" fmla="val 7737"/>
                <a:gd name="f49" fmla="val 8134"/>
                <a:gd name="f50" fmla="val 8812"/>
                <a:gd name="f51" fmla="val 9206"/>
                <a:gd name="f52" fmla="val 11531"/>
                <a:gd name="f53" fmla="val 11861"/>
                <a:gd name="f54" fmla="val 12294"/>
                <a:gd name="f55" fmla="val 9637"/>
                <a:gd name="f56" fmla="val 1"/>
                <a:gd name="f57" fmla="val 7095"/>
                <a:gd name="f58" fmla="val 4686"/>
                <a:gd name="f59" fmla="val 1012"/>
                <a:gd name="f60" fmla="val 2849"/>
                <a:gd name="f61" fmla="val 1013"/>
                <a:gd name="f62" fmla="val 7098"/>
                <a:gd name="f63" fmla="val 12175"/>
                <a:gd name="f64" fmla="val 16424"/>
                <a:gd name="f65" fmla="val 18261"/>
                <a:gd name="f66" fmla="val 14584"/>
                <a:gd name="f67" fmla="val 16421"/>
                <a:gd name="f68" fmla="val 18258"/>
                <a:gd name="f69" fmla="*/ f0 1 19273"/>
                <a:gd name="f70" fmla="*/ f1 1 19273"/>
                <a:gd name="f71" fmla="val f2"/>
                <a:gd name="f72" fmla="val f3"/>
                <a:gd name="f73" fmla="+- f72 0 f71"/>
                <a:gd name="f74" fmla="*/ f73 1 19273"/>
                <a:gd name="f75" fmla="*/ f71 1 f74"/>
                <a:gd name="f76" fmla="*/ f72 1 f74"/>
                <a:gd name="f77" fmla="*/ f75 f69 1"/>
                <a:gd name="f78" fmla="*/ f76 f69 1"/>
                <a:gd name="f79" fmla="*/ f76 f70 1"/>
                <a:gd name="f80" fmla="*/ f75 f7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7" t="f80" r="f78" b="f79"/>
              <a:pathLst>
                <a:path w="19273" h="19273">
                  <a:moveTo>
                    <a:pt x="f4" y="f5"/>
                  </a:moveTo>
                  <a:cubicBezTo>
                    <a:pt x="f6" y="f5"/>
                    <a:pt x="f7" y="f8"/>
                    <a:pt x="f9" y="f10"/>
                  </a:cubicBezTo>
                  <a:cubicBezTo>
                    <a:pt x="f11" y="f12"/>
                    <a:pt x="f11" y="f13"/>
                    <a:pt x="f14" y="f15"/>
                  </a:cubicBezTo>
                  <a:lnTo>
                    <a:pt x="f16" y="f17"/>
                  </a:lnTo>
                  <a:cubicBezTo>
                    <a:pt x="f18" y="f19"/>
                    <a:pt x="f20" y="f21"/>
                    <a:pt x="f22" y="f21"/>
                  </a:cubicBezTo>
                  <a:lnTo>
                    <a:pt x="f23" y="f21"/>
                  </a:lnTo>
                  <a:cubicBezTo>
                    <a:pt x="f24" y="f21"/>
                    <a:pt x="f25" y="f21"/>
                    <a:pt x="f26" y="f21"/>
                  </a:cubicBezTo>
                  <a:cubicBezTo>
                    <a:pt x="f27" y="f21"/>
                    <a:pt x="f28" y="f29"/>
                    <a:pt x="f30" y="f31"/>
                  </a:cubicBezTo>
                  <a:lnTo>
                    <a:pt x="f32" y="f33"/>
                  </a:ln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3"/>
                  </a:cubicBezTo>
                  <a:cubicBezTo>
                    <a:pt x="f45" y="f43"/>
                    <a:pt x="f46" y="f47"/>
                    <a:pt x="f48" y="f49"/>
                  </a:cubicBezTo>
                  <a:lnTo>
                    <a:pt x="f50" y="f51"/>
                  </a:lnTo>
                  <a:lnTo>
                    <a:pt x="f52" y="f10"/>
                  </a:lnTo>
                  <a:cubicBezTo>
                    <a:pt x="f53" y="f8"/>
                    <a:pt x="f54" y="f5"/>
                    <a:pt x="f4" y="f5"/>
                  </a:cubicBezTo>
                  <a:close/>
                  <a:moveTo>
                    <a:pt x="f55" y="f56"/>
                  </a:moveTo>
                  <a:cubicBezTo>
                    <a:pt x="f57" y="f56"/>
                    <a:pt x="f58" y="f59"/>
                    <a:pt x="f60" y="f60"/>
                  </a:cubicBezTo>
                  <a:cubicBezTo>
                    <a:pt x="f61" y="f58"/>
                    <a:pt x="f56" y="f62"/>
                    <a:pt x="f56" y="f55"/>
                  </a:cubicBezTo>
                  <a:cubicBezTo>
                    <a:pt x="f56" y="f63"/>
                    <a:pt x="f61" y="f11"/>
                    <a:pt x="f60" y="f64"/>
                  </a:cubicBezTo>
                  <a:cubicBezTo>
                    <a:pt x="f58" y="f65"/>
                    <a:pt x="f57" y="f3"/>
                    <a:pt x="f55" y="f3"/>
                  </a:cubicBezTo>
                  <a:cubicBezTo>
                    <a:pt x="f63" y="f3"/>
                    <a:pt x="f66" y="f65"/>
                    <a:pt x="f67" y="f64"/>
                  </a:cubicBezTo>
                  <a:cubicBezTo>
                    <a:pt x="f68" y="f11"/>
                    <a:pt x="f3" y="f63"/>
                    <a:pt x="f3" y="f55"/>
                  </a:cubicBezTo>
                  <a:cubicBezTo>
                    <a:pt x="f3" y="f62"/>
                    <a:pt x="f68" y="f58"/>
                    <a:pt x="f67" y="f60"/>
                  </a:cubicBezTo>
                  <a:cubicBezTo>
                    <a:pt x="f66" y="f59"/>
                    <a:pt x="f63" y="f56"/>
                    <a:pt x="f55" y="f56"/>
                  </a:cubicBezTo>
                  <a:close/>
                </a:path>
              </a:pathLst>
            </a:cu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4" name="Google Shape;728;p57">
              <a:extLst>
                <a:ext uri="{FF2B5EF4-FFF2-40B4-BE49-F238E27FC236}">
                  <a16:creationId xmlns:a16="http://schemas.microsoft.com/office/drawing/2014/main" id="{31E2FFED-207A-03BD-0307-33292381263F}"/>
                </a:ext>
              </a:extLst>
            </p:cNvPr>
            <p:cNvSpPr/>
            <p:nvPr/>
          </p:nvSpPr>
          <p:spPr>
            <a:xfrm>
              <a:off x="8048137" y="3518730"/>
              <a:ext cx="155731" cy="10301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604"/>
                <a:gd name="f4" fmla="val 5030"/>
                <a:gd name="f5" fmla="val 6852"/>
                <a:gd name="f6" fmla="val 6851"/>
                <a:gd name="f7" fmla="val 6850"/>
                <a:gd name="f8" fmla="val 6848"/>
                <a:gd name="f9" fmla="val 6698"/>
                <a:gd name="f10" fmla="val 6556"/>
                <a:gd name="f11" fmla="val 57"/>
                <a:gd name="f12" fmla="val 6451"/>
                <a:gd name="f13" fmla="val 163"/>
                <a:gd name="f14" fmla="val 3334"/>
                <a:gd name="f15" fmla="val 3279"/>
                <a:gd name="f16" fmla="val 3224"/>
                <a:gd name="f17" fmla="val 3391"/>
                <a:gd name="f18" fmla="val 3080"/>
                <a:gd name="f19" fmla="val 3447"/>
                <a:gd name="f20" fmla="val 2935"/>
                <a:gd name="f21" fmla="val 2791"/>
                <a:gd name="f22" fmla="val 2646"/>
                <a:gd name="f23" fmla="val 2536"/>
                <a:gd name="f24" fmla="val 2533"/>
                <a:gd name="f25" fmla="val 2530"/>
                <a:gd name="f26" fmla="val 3276"/>
                <a:gd name="f27" fmla="val 2521"/>
                <a:gd name="f28" fmla="val 3267"/>
                <a:gd name="f29" fmla="val 2509"/>
                <a:gd name="f30" fmla="val 3255"/>
                <a:gd name="f31" fmla="val 2497"/>
                <a:gd name="f32" fmla="val 3246"/>
                <a:gd name="f33" fmla="val 1061"/>
                <a:gd name="f34" fmla="val 1810"/>
                <a:gd name="f35" fmla="val 948"/>
                <a:gd name="f36" fmla="val 1678"/>
                <a:gd name="f37" fmla="val 789"/>
                <a:gd name="f38" fmla="val 1611"/>
                <a:gd name="f39" fmla="val 629"/>
                <a:gd name="f40" fmla="val 486"/>
                <a:gd name="f41" fmla="val 342"/>
                <a:gd name="f42" fmla="val 1666"/>
                <a:gd name="f43" fmla="val 233"/>
                <a:gd name="f44" fmla="val 1777"/>
                <a:gd name="f45" fmla="val 1"/>
                <a:gd name="f46" fmla="val 2009"/>
                <a:gd name="f47" fmla="val 16"/>
                <a:gd name="f48" fmla="val 2391"/>
                <a:gd name="f49" fmla="val 266"/>
                <a:gd name="f50" fmla="val 2605"/>
                <a:gd name="f51" fmla="val 2542"/>
                <a:gd name="f52" fmla="val 4869"/>
                <a:gd name="f53" fmla="val 2645"/>
                <a:gd name="f54" fmla="val 4972"/>
                <a:gd name="f55" fmla="val 2782"/>
                <a:gd name="f56" fmla="val 5029"/>
                <a:gd name="f57" fmla="val 2926"/>
                <a:gd name="f58" fmla="val 2929"/>
                <a:gd name="f59" fmla="val 2933"/>
                <a:gd name="f60" fmla="val 2937"/>
                <a:gd name="f61" fmla="val 2943"/>
                <a:gd name="f62" fmla="val 3096"/>
                <a:gd name="f63" fmla="val 3241"/>
                <a:gd name="f64" fmla="val 4969"/>
                <a:gd name="f65" fmla="val 3352"/>
                <a:gd name="f66" fmla="val 4860"/>
                <a:gd name="f67" fmla="val 7249"/>
                <a:gd name="f68" fmla="val 964"/>
                <a:gd name="f69" fmla="val 7603"/>
                <a:gd name="f70" fmla="val 606"/>
                <a:gd name="f71" fmla="val 7352"/>
                <a:gd name="f72" fmla="*/ f0 1 7604"/>
                <a:gd name="f73" fmla="*/ f1 1 5030"/>
                <a:gd name="f74" fmla="val f2"/>
                <a:gd name="f75" fmla="val f3"/>
                <a:gd name="f76" fmla="val f4"/>
                <a:gd name="f77" fmla="+- f76 0 f74"/>
                <a:gd name="f78" fmla="+- f75 0 f74"/>
                <a:gd name="f79" fmla="*/ f78 1 7604"/>
                <a:gd name="f80" fmla="*/ f77 1 5030"/>
                <a:gd name="f81" fmla="*/ f74 1 f79"/>
                <a:gd name="f82" fmla="*/ f75 1 f79"/>
                <a:gd name="f83" fmla="*/ f74 1 f80"/>
                <a:gd name="f84" fmla="*/ f76 1 f80"/>
                <a:gd name="f85" fmla="*/ f81 f72 1"/>
                <a:gd name="f86" fmla="*/ f82 f72 1"/>
                <a:gd name="f87" fmla="*/ f84 f73 1"/>
                <a:gd name="f88" fmla="*/ f83 f7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5" t="f88" r="f86" b="f87"/>
              <a:pathLst>
                <a:path w="7604" h="5030">
                  <a:moveTo>
                    <a:pt x="f5" y="f2"/>
                  </a:moveTo>
                  <a:cubicBezTo>
                    <a:pt x="f6" y="f2"/>
                    <a:pt x="f7" y="f2"/>
                    <a:pt x="f8" y="f2"/>
                  </a:cubicBezTo>
                  <a:cubicBezTo>
                    <a:pt x="f9" y="f2"/>
                    <a:pt x="f10" y="f11"/>
                    <a:pt x="f12" y="f13"/>
                  </a:cubicBezTo>
                  <a:lnTo>
                    <a:pt x="f14" y="f15"/>
                  </a:lnTo>
                  <a:cubicBezTo>
                    <a:pt x="f16" y="f17"/>
                    <a:pt x="f18" y="f19"/>
                    <a:pt x="f20" y="f19"/>
                  </a:cubicBezTo>
                  <a:cubicBezTo>
                    <a:pt x="f21" y="f19"/>
                    <a:pt x="f22" y="f17"/>
                    <a:pt x="f23" y="f15"/>
                  </a:cubicBezTo>
                  <a:cubicBezTo>
                    <a:pt x="f24" y="f15"/>
                    <a:pt x="f24" y="f15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lnTo>
                    <a:pt x="f33" y="f34"/>
                  </a:lnTo>
                  <a:cubicBezTo>
                    <a:pt x="f35" y="f36"/>
                    <a:pt x="f37" y="f38"/>
                    <a:pt x="f39" y="f38"/>
                  </a:cubicBezTo>
                  <a:cubicBezTo>
                    <a:pt x="f40" y="f38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lnTo>
                    <a:pt x="f51" y="f52"/>
                  </a:lnTo>
                  <a:cubicBezTo>
                    <a:pt x="f53" y="f54"/>
                    <a:pt x="f55" y="f56"/>
                    <a:pt x="f57" y="f56"/>
                  </a:cubicBezTo>
                  <a:cubicBezTo>
                    <a:pt x="f58" y="f56"/>
                    <a:pt x="f59" y="f56"/>
                    <a:pt x="f60" y="f56"/>
                  </a:cubicBezTo>
                  <a:lnTo>
                    <a:pt x="f61" y="f56"/>
                  </a:lnTo>
                  <a:cubicBezTo>
                    <a:pt x="f62" y="f56"/>
                    <a:pt x="f63" y="f64"/>
                    <a:pt x="f65" y="f66"/>
                  </a:cubicBezTo>
                  <a:lnTo>
                    <a:pt x="f67" y="f68"/>
                  </a:lnTo>
                  <a:cubicBezTo>
                    <a:pt x="f69" y="f70"/>
                    <a:pt x="f71" y="f2"/>
                    <a:pt x="f5" y="f2"/>
                  </a:cubicBezTo>
                  <a:close/>
                </a:path>
              </a:pathLst>
            </a:cu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55" name="Google Shape;729;p57">
            <a:extLst>
              <a:ext uri="{FF2B5EF4-FFF2-40B4-BE49-F238E27FC236}">
                <a16:creationId xmlns:a16="http://schemas.microsoft.com/office/drawing/2014/main" id="{C9D020C8-3A90-14F5-22C6-A04227FAFBBA}"/>
              </a:ext>
            </a:extLst>
          </p:cNvPr>
          <p:cNvGrpSpPr/>
          <p:nvPr/>
        </p:nvGrpSpPr>
        <p:grpSpPr>
          <a:xfrm>
            <a:off x="7935364" y="1969087"/>
            <a:ext cx="379494" cy="358069"/>
            <a:chOff x="7935364" y="1969087"/>
            <a:chExt cx="379494" cy="358069"/>
          </a:xfrm>
        </p:grpSpPr>
        <p:sp>
          <p:nvSpPr>
            <p:cNvPr id="56" name="Google Shape;730;p57">
              <a:extLst>
                <a:ext uri="{FF2B5EF4-FFF2-40B4-BE49-F238E27FC236}">
                  <a16:creationId xmlns:a16="http://schemas.microsoft.com/office/drawing/2014/main" id="{DAEF052D-7142-9042-0CEE-6ED6402171CB}"/>
                </a:ext>
              </a:extLst>
            </p:cNvPr>
            <p:cNvSpPr/>
            <p:nvPr/>
          </p:nvSpPr>
          <p:spPr>
            <a:xfrm>
              <a:off x="8133944" y="1969087"/>
              <a:ext cx="180914" cy="35620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113"/>
                <a:gd name="f4" fmla="val 12036"/>
                <a:gd name="f5" fmla="val 1418"/>
                <a:gd name="f6" fmla="val 631"/>
                <a:gd name="f7" fmla="val 1"/>
                <a:gd name="f8" fmla="val 630"/>
                <a:gd name="f9" fmla="val 10617"/>
                <a:gd name="f10" fmla="val 11405"/>
                <a:gd name="f11" fmla="val 12035"/>
                <a:gd name="f12" fmla="val 2332"/>
                <a:gd name="f13" fmla="val 3120"/>
                <a:gd name="f14" fmla="val 3403"/>
                <a:gd name="f15" fmla="val 10554"/>
                <a:gd name="f16" fmla="val 3309"/>
                <a:gd name="f17" fmla="val 3246"/>
                <a:gd name="f18" fmla="val 3151"/>
                <a:gd name="f19" fmla="val 1513"/>
                <a:gd name="f20" fmla="val 10302"/>
                <a:gd name="f21" fmla="val 914"/>
                <a:gd name="f22" fmla="val 9672"/>
                <a:gd name="f23" fmla="val 788"/>
                <a:gd name="f24" fmla="val 9546"/>
                <a:gd name="f25" fmla="val 9294"/>
                <a:gd name="f26" fmla="val 9137"/>
                <a:gd name="f27" fmla="val 1024"/>
                <a:gd name="f28" fmla="val 9095"/>
                <a:gd name="f29" fmla="val 1128"/>
                <a:gd name="f30" fmla="val 9072"/>
                <a:gd name="f31" fmla="val 1221"/>
                <a:gd name="f32" fmla="val 1341"/>
                <a:gd name="f33" fmla="val 1442"/>
                <a:gd name="f34" fmla="val 9111"/>
                <a:gd name="f35" fmla="val 9200"/>
                <a:gd name="f36" fmla="val 1998"/>
                <a:gd name="f37" fmla="val 9685"/>
                <a:gd name="f38" fmla="val 2614"/>
                <a:gd name="f39" fmla="val 9906"/>
                <a:gd name="f40" fmla="val 3224"/>
                <a:gd name="f41" fmla="val 4477"/>
                <a:gd name="f42" fmla="val 5703"/>
                <a:gd name="f43" fmla="val 8971"/>
                <a:gd name="f44" fmla="val 7467"/>
                <a:gd name="f45" fmla="val 7215"/>
                <a:gd name="f46" fmla="val 5672"/>
                <a:gd name="f47" fmla="val 6994"/>
                <a:gd name="f48" fmla="val 5609"/>
                <a:gd name="f49" fmla="val 6742"/>
                <a:gd name="f50" fmla="val 5010"/>
                <a:gd name="f51" fmla="val 7372"/>
                <a:gd name="f52" fmla="val 4191"/>
                <a:gd name="f53" fmla="val 7814"/>
                <a:gd name="f54" fmla="val 3025"/>
                <a:gd name="f55" fmla="val 2868"/>
                <a:gd name="f56" fmla="val 7656"/>
                <a:gd name="f57" fmla="val 7246"/>
                <a:gd name="f58" fmla="val 7089"/>
                <a:gd name="f59" fmla="val 4065"/>
                <a:gd name="f60" fmla="val 4821"/>
                <a:gd name="f61" fmla="val 6679"/>
                <a:gd name="f62" fmla="val 5231"/>
                <a:gd name="f63" fmla="val 6049"/>
                <a:gd name="f64" fmla="val 4789"/>
                <a:gd name="f65" fmla="val 5640"/>
                <a:gd name="f66" fmla="val 3088"/>
                <a:gd name="f67" fmla="val 4254"/>
                <a:gd name="f68" fmla="val 2426"/>
                <a:gd name="f69" fmla="val 4128"/>
                <a:gd name="f70" fmla="val 3844"/>
                <a:gd name="f71" fmla="val 2931"/>
                <a:gd name="f72" fmla="val 4978"/>
                <a:gd name="f73" fmla="val 1450"/>
                <a:gd name="f74" fmla="val 1261"/>
                <a:gd name="f75" fmla="val 1103"/>
                <a:gd name="f76" fmla="val 4632"/>
                <a:gd name="f77" fmla="val 4411"/>
                <a:gd name="f78" fmla="val 4253"/>
                <a:gd name="f79" fmla="val 2616"/>
                <a:gd name="f80" fmla="val 3561"/>
                <a:gd name="f81" fmla="val 3308"/>
                <a:gd name="f82" fmla="val 2174"/>
                <a:gd name="f83" fmla="val 2143"/>
                <a:gd name="f84" fmla="val 945"/>
                <a:gd name="f85" fmla="*/ f0 1 6113"/>
                <a:gd name="f86" fmla="*/ f1 1 12036"/>
                <a:gd name="f87" fmla="val f2"/>
                <a:gd name="f88" fmla="val f3"/>
                <a:gd name="f89" fmla="val f4"/>
                <a:gd name="f90" fmla="+- f89 0 f87"/>
                <a:gd name="f91" fmla="+- f88 0 f87"/>
                <a:gd name="f92" fmla="*/ f91 1 6113"/>
                <a:gd name="f93" fmla="*/ f90 1 12036"/>
                <a:gd name="f94" fmla="*/ f87 1 f92"/>
                <a:gd name="f95" fmla="*/ f88 1 f92"/>
                <a:gd name="f96" fmla="*/ f87 1 f93"/>
                <a:gd name="f97" fmla="*/ f89 1 f93"/>
                <a:gd name="f98" fmla="*/ f94 f85 1"/>
                <a:gd name="f99" fmla="*/ f95 f85 1"/>
                <a:gd name="f100" fmla="*/ f97 f86 1"/>
                <a:gd name="f101" fmla="*/ f96 f8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8" t="f101" r="f99" b="f100"/>
              <a:pathLst>
                <a:path w="6113" h="12036">
                  <a:moveTo>
                    <a:pt x="f5" y="f2"/>
                  </a:moveTo>
                  <a:cubicBezTo>
                    <a:pt x="f6" y="f2"/>
                    <a:pt x="f7" y="f8"/>
                    <a:pt x="f7" y="f5"/>
                  </a:cubicBezTo>
                  <a:lnTo>
                    <a:pt x="f7" y="f9"/>
                  </a:lnTo>
                  <a:cubicBezTo>
                    <a:pt x="f7" y="f10"/>
                    <a:pt x="f6" y="f11"/>
                    <a:pt x="f5" y="f11"/>
                  </a:cubicBezTo>
                  <a:cubicBezTo>
                    <a:pt x="f12" y="f11"/>
                    <a:pt x="f13" y="f10"/>
                    <a:pt x="f14" y="f15"/>
                  </a:cubicBezTo>
                  <a:lnTo>
                    <a:pt x="f14" y="f15"/>
                  </a:lnTo>
                  <a:cubicBezTo>
                    <a:pt x="f16" y="f15"/>
                    <a:pt x="f17" y="f9"/>
                    <a:pt x="f18" y="f9"/>
                  </a:cubicBezTo>
                  <a:cubicBezTo>
                    <a:pt x="f12" y="f9"/>
                    <a:pt x="f19" y="f20"/>
                    <a:pt x="f21" y="f22"/>
                  </a:cubicBezTo>
                  <a:cubicBezTo>
                    <a:pt x="f23" y="f24"/>
                    <a:pt x="f23" y="f25"/>
                    <a:pt x="f21" y="f26"/>
                  </a:cubicBezTo>
                  <a:cubicBezTo>
                    <a:pt x="f27" y="f28"/>
                    <a:pt x="f29" y="f30"/>
                    <a:pt x="f31" y="f30"/>
                  </a:cubicBezTo>
                  <a:cubicBezTo>
                    <a:pt x="f32" y="f30"/>
                    <a:pt x="f33" y="f34"/>
                    <a:pt x="f19" y="f35"/>
                  </a:cubicBezTo>
                  <a:cubicBezTo>
                    <a:pt x="f36" y="f37"/>
                    <a:pt x="f38" y="f39"/>
                    <a:pt x="f40" y="f39"/>
                  </a:cubicBezTo>
                  <a:cubicBezTo>
                    <a:pt x="f41" y="f39"/>
                    <a:pt x="f42" y="f43"/>
                    <a:pt x="f42" y="f44"/>
                  </a:cubicBezTo>
                  <a:cubicBezTo>
                    <a:pt x="f42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17" y="f53"/>
                  </a:cubicBezTo>
                  <a:cubicBezTo>
                    <a:pt x="f54" y="f53"/>
                    <a:pt x="f55" y="f56"/>
                    <a:pt x="f55" y="f44"/>
                  </a:cubicBezTo>
                  <a:cubicBezTo>
                    <a:pt x="f55" y="f57"/>
                    <a:pt x="f54" y="f58"/>
                    <a:pt x="f17" y="f58"/>
                  </a:cubicBezTo>
                  <a:cubicBezTo>
                    <a:pt x="f59" y="f58"/>
                    <a:pt x="f60" y="f61"/>
                    <a:pt x="f62" y="f63"/>
                  </a:cubicBezTo>
                  <a:cubicBezTo>
                    <a:pt x="f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2"/>
                  </a:cubicBezTo>
                  <a:cubicBezTo>
                    <a:pt x="f74" y="f72"/>
                    <a:pt x="f75" y="f60"/>
                    <a:pt x="f75" y="f76"/>
                  </a:cubicBezTo>
                  <a:cubicBezTo>
                    <a:pt x="f75" y="f77"/>
                    <a:pt x="f74" y="f78"/>
                    <a:pt x="f73" y="f78"/>
                  </a:cubicBezTo>
                  <a:cubicBezTo>
                    <a:pt x="f79" y="f78"/>
                    <a:pt x="f80" y="f81"/>
                    <a:pt x="f80" y="f82"/>
                  </a:cubicBezTo>
                  <a:lnTo>
                    <a:pt x="f80" y="f83"/>
                  </a:lnTo>
                  <a:cubicBezTo>
                    <a:pt x="f80" y="f84"/>
                    <a:pt x="f79" y="f2"/>
                    <a:pt x="f5" y="f2"/>
                  </a:cubicBezTo>
                  <a:close/>
                </a:path>
              </a:pathLst>
            </a:cu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7" name="Google Shape;731;p57">
              <a:extLst>
                <a:ext uri="{FF2B5EF4-FFF2-40B4-BE49-F238E27FC236}">
                  <a16:creationId xmlns:a16="http://schemas.microsoft.com/office/drawing/2014/main" id="{20D1D54E-49E9-13F1-F32C-CC45CC568D07}"/>
                </a:ext>
              </a:extLst>
            </p:cNvPr>
            <p:cNvSpPr/>
            <p:nvPr/>
          </p:nvSpPr>
          <p:spPr>
            <a:xfrm>
              <a:off x="7935364" y="1970952"/>
              <a:ext cx="179963" cy="35620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081"/>
                <a:gd name="f4" fmla="val 12036"/>
                <a:gd name="f5" fmla="val 4726"/>
                <a:gd name="f6" fmla="val 3529"/>
                <a:gd name="f7" fmla="val 2584"/>
                <a:gd name="f8" fmla="val 977"/>
                <a:gd name="f9" fmla="val 2111"/>
                <a:gd name="f10" fmla="val 2143"/>
                <a:gd name="f11" fmla="val 3308"/>
                <a:gd name="f12" fmla="val 4253"/>
                <a:gd name="f13" fmla="val 4663"/>
                <a:gd name="f14" fmla="val 4883"/>
                <a:gd name="f15" fmla="val 5041"/>
                <a:gd name="f16" fmla="val 4411"/>
                <a:gd name="f17" fmla="val 4600"/>
                <a:gd name="f18" fmla="val 4789"/>
                <a:gd name="f19" fmla="val 4947"/>
                <a:gd name="f20" fmla="val 3214"/>
                <a:gd name="f21" fmla="val 2048"/>
                <a:gd name="f22" fmla="val 3812"/>
                <a:gd name="f23" fmla="val 1890"/>
                <a:gd name="f24" fmla="val 2395"/>
                <a:gd name="f25" fmla="val 441"/>
                <a:gd name="f26" fmla="val 3056"/>
                <a:gd name="f27" fmla="val 4758"/>
                <a:gd name="f28" fmla="val 882"/>
                <a:gd name="f29" fmla="val 6018"/>
                <a:gd name="f30" fmla="val 1323"/>
                <a:gd name="f31" fmla="val 6648"/>
                <a:gd name="f32" fmla="val 7057"/>
                <a:gd name="f33" fmla="val 2930"/>
                <a:gd name="f34" fmla="val 3151"/>
                <a:gd name="f35" fmla="val 3277"/>
                <a:gd name="f36" fmla="val 7215"/>
                <a:gd name="f37" fmla="val 7435"/>
                <a:gd name="f38" fmla="val 7625"/>
                <a:gd name="f39" fmla="val 7782"/>
                <a:gd name="f40" fmla="val 1985"/>
                <a:gd name="f41" fmla="val 1166"/>
                <a:gd name="f42" fmla="val 7341"/>
                <a:gd name="f43" fmla="val 567"/>
                <a:gd name="f44" fmla="val 6711"/>
                <a:gd name="f45" fmla="val 504"/>
                <a:gd name="f46" fmla="val 6963"/>
                <a:gd name="f47" fmla="val 7183"/>
                <a:gd name="f48" fmla="val 8940"/>
                <a:gd name="f49" fmla="val 1695"/>
                <a:gd name="f50" fmla="val 9874"/>
                <a:gd name="f51" fmla="val 2958"/>
                <a:gd name="f52" fmla="val 3572"/>
                <a:gd name="f53" fmla="val 4188"/>
                <a:gd name="f54" fmla="val 9653"/>
                <a:gd name="f55" fmla="val 9168"/>
                <a:gd name="f56" fmla="val 9105"/>
                <a:gd name="f57" fmla="val 4813"/>
                <a:gd name="f58" fmla="val 9074"/>
                <a:gd name="f59" fmla="val 4903"/>
                <a:gd name="f60" fmla="val 4994"/>
                <a:gd name="f61" fmla="val 5088"/>
                <a:gd name="f62" fmla="val 5167"/>
                <a:gd name="f63" fmla="val 5293"/>
                <a:gd name="f64" fmla="val 9263"/>
                <a:gd name="f65" fmla="val 9515"/>
                <a:gd name="f66" fmla="val 9672"/>
                <a:gd name="f67" fmla="val 10271"/>
                <a:gd name="f68" fmla="val 10617"/>
                <a:gd name="f69" fmla="val 2867"/>
                <a:gd name="f70" fmla="val 2773"/>
                <a:gd name="f71" fmla="val 2710"/>
                <a:gd name="f72" fmla="val 10586"/>
                <a:gd name="f73" fmla="val 2962"/>
                <a:gd name="f74" fmla="val 11405"/>
                <a:gd name="f75" fmla="val 3749"/>
                <a:gd name="f76" fmla="val 12035"/>
                <a:gd name="f77" fmla="val 5450"/>
                <a:gd name="f78" fmla="val 1450"/>
                <a:gd name="f79" fmla="val 599"/>
                <a:gd name="f80" fmla="*/ f0 1 6081"/>
                <a:gd name="f81" fmla="*/ f1 1 12036"/>
                <a:gd name="f82" fmla="val f2"/>
                <a:gd name="f83" fmla="val f3"/>
                <a:gd name="f84" fmla="val f4"/>
                <a:gd name="f85" fmla="+- f84 0 f82"/>
                <a:gd name="f86" fmla="+- f83 0 f82"/>
                <a:gd name="f87" fmla="*/ f86 1 6081"/>
                <a:gd name="f88" fmla="*/ f85 1 12036"/>
                <a:gd name="f89" fmla="*/ f82 1 f87"/>
                <a:gd name="f90" fmla="*/ f83 1 f87"/>
                <a:gd name="f91" fmla="*/ f82 1 f88"/>
                <a:gd name="f92" fmla="*/ f84 1 f88"/>
                <a:gd name="f93" fmla="*/ f89 f80 1"/>
                <a:gd name="f94" fmla="*/ f90 f80 1"/>
                <a:gd name="f95" fmla="*/ f92 f81 1"/>
                <a:gd name="f96" fmla="*/ f91 f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3" t="f96" r="f94" b="f95"/>
              <a:pathLst>
                <a:path w="6081" h="12036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lnTo>
                    <a:pt x="f7" y="f10"/>
                  </a:lnTo>
                  <a:cubicBezTo>
                    <a:pt x="f7" y="f11"/>
                    <a:pt x="f6" y="f12"/>
                    <a:pt x="f13" y="f12"/>
                  </a:cubicBezTo>
                  <a:cubicBezTo>
                    <a:pt x="f14" y="f12"/>
                    <a:pt x="f15" y="f16"/>
                    <a:pt x="f15" y="f17"/>
                  </a:cubicBezTo>
                  <a:cubicBezTo>
                    <a:pt x="f15" y="f18"/>
                    <a:pt x="f14" y="f19"/>
                    <a:pt x="f13" y="f19"/>
                  </a:cubicBezTo>
                  <a:cubicBezTo>
                    <a:pt x="f20" y="f19"/>
                    <a:pt x="f21" y="f22"/>
                    <a:pt x="f23" y="f24"/>
                  </a:cubicBezTo>
                  <a:cubicBezTo>
                    <a:pt x="f25" y="f26"/>
                    <a:pt x="f2" y="f27"/>
                    <a:pt x="f28" y="f29"/>
                  </a:cubicBezTo>
                  <a:cubicBezTo>
                    <a:pt x="f30" y="f31"/>
                    <a:pt x="f9" y="f32"/>
                    <a:pt x="f33" y="f32"/>
                  </a:cubicBezTo>
                  <a:cubicBezTo>
                    <a:pt x="f34" y="f32"/>
                    <a:pt x="f35" y="f36"/>
                    <a:pt x="f35" y="f37"/>
                  </a:cubicBezTo>
                  <a:cubicBezTo>
                    <a:pt x="f35" y="f38"/>
                    <a:pt x="f34" y="f39"/>
                    <a:pt x="f33" y="f39"/>
                  </a:cubicBezTo>
                  <a:cubicBezTo>
                    <a:pt x="f40" y="f39"/>
                    <a:pt x="f41" y="f42"/>
                    <a:pt x="f43" y="f44"/>
                  </a:cubicBezTo>
                  <a:cubicBezTo>
                    <a:pt x="f45" y="f46"/>
                    <a:pt x="f25" y="f47"/>
                    <a:pt x="f25" y="f37"/>
                  </a:cubicBezTo>
                  <a:cubicBezTo>
                    <a:pt x="f25" y="f48"/>
                    <a:pt x="f49" y="f50"/>
                    <a:pt x="f51" y="f50"/>
                  </a:cubicBezTo>
                  <a:cubicBezTo>
                    <a:pt x="f52" y="f50"/>
                    <a:pt x="f53" y="f54"/>
                    <a:pt x="f13" y="f55"/>
                  </a:cubicBezTo>
                  <a:cubicBezTo>
                    <a:pt x="f5" y="f56"/>
                    <a:pt x="f57" y="f58"/>
                    <a:pt x="f59" y="f58"/>
                  </a:cubicBezTo>
                  <a:cubicBezTo>
                    <a:pt x="f60" y="f58"/>
                    <a:pt x="f61" y="f56"/>
                    <a:pt x="f62" y="f55"/>
                  </a:cubicBezTo>
                  <a:cubicBezTo>
                    <a:pt x="f63" y="f64"/>
                    <a:pt x="f63" y="f65"/>
                    <a:pt x="f62" y="f66"/>
                  </a:cubicBezTo>
                  <a:cubicBezTo>
                    <a:pt x="f17" y="f67"/>
                    <a:pt x="f22" y="f68"/>
                    <a:pt x="f33" y="f68"/>
                  </a:cubicBezTo>
                  <a:cubicBezTo>
                    <a:pt x="f69" y="f68"/>
                    <a:pt x="f70" y="f68"/>
                    <a:pt x="f71" y="f72"/>
                  </a:cubicBezTo>
                  <a:lnTo>
                    <a:pt x="f71" y="f72"/>
                  </a:lnTo>
                  <a:cubicBezTo>
                    <a:pt x="f73" y="f74"/>
                    <a:pt x="f75" y="f76"/>
                    <a:pt x="f13" y="f76"/>
                  </a:cubicBezTo>
                  <a:cubicBezTo>
                    <a:pt x="f77" y="f76"/>
                    <a:pt x="f3" y="f74"/>
                    <a:pt x="f3" y="f68"/>
                  </a:cubicBezTo>
                  <a:lnTo>
                    <a:pt x="f3" y="f78"/>
                  </a:lnTo>
                  <a:cubicBezTo>
                    <a:pt x="f3" y="f79"/>
                    <a:pt x="f77" y="f2"/>
                    <a:pt x="f5" y="f2"/>
                  </a:cubicBezTo>
                  <a:close/>
                </a:path>
              </a:pathLst>
            </a:cu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58" name="Google Shape;732;p57">
            <a:extLst>
              <a:ext uri="{FF2B5EF4-FFF2-40B4-BE49-F238E27FC236}">
                <a16:creationId xmlns:a16="http://schemas.microsoft.com/office/drawing/2014/main" id="{71E74E65-9594-E6AA-7EA4-61AD26ABA0BA}"/>
              </a:ext>
            </a:extLst>
          </p:cNvPr>
          <p:cNvGrpSpPr/>
          <p:nvPr/>
        </p:nvGrpSpPr>
        <p:grpSpPr>
          <a:xfrm>
            <a:off x="820792" y="3384770"/>
            <a:ext cx="372746" cy="370907"/>
            <a:chOff x="820792" y="3384770"/>
            <a:chExt cx="372746" cy="370907"/>
          </a:xfrm>
        </p:grpSpPr>
        <p:sp>
          <p:nvSpPr>
            <p:cNvPr id="59" name="Google Shape;733;p57">
              <a:extLst>
                <a:ext uri="{FF2B5EF4-FFF2-40B4-BE49-F238E27FC236}">
                  <a16:creationId xmlns:a16="http://schemas.microsoft.com/office/drawing/2014/main" id="{E4A3823D-1D00-CD91-11A9-BF0026BB1678}"/>
                </a:ext>
              </a:extLst>
            </p:cNvPr>
            <p:cNvSpPr/>
            <p:nvPr/>
          </p:nvSpPr>
          <p:spPr>
            <a:xfrm>
              <a:off x="895343" y="3705962"/>
              <a:ext cx="223662" cy="4971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657"/>
                <a:gd name="f4" fmla="val 1702"/>
                <a:gd name="f5" fmla="val 442"/>
                <a:gd name="f6" fmla="val 190"/>
                <a:gd name="f7" fmla="val 1"/>
                <a:gd name="f8" fmla="val 221"/>
                <a:gd name="f9" fmla="val 441"/>
                <a:gd name="f10" fmla="val 1292"/>
                <a:gd name="f11" fmla="val 1512"/>
                <a:gd name="f12" fmla="val 1701"/>
                <a:gd name="f13" fmla="val 7215"/>
                <a:gd name="f14" fmla="val 7499"/>
                <a:gd name="f15" fmla="val 7656"/>
                <a:gd name="f16" fmla="val 7436"/>
                <a:gd name="f17" fmla="*/ f0 1 7657"/>
                <a:gd name="f18" fmla="*/ f1 1 1702"/>
                <a:gd name="f19" fmla="val f2"/>
                <a:gd name="f20" fmla="val f3"/>
                <a:gd name="f21" fmla="val f4"/>
                <a:gd name="f22" fmla="+- f21 0 f19"/>
                <a:gd name="f23" fmla="+- f20 0 f19"/>
                <a:gd name="f24" fmla="*/ f23 1 7657"/>
                <a:gd name="f25" fmla="*/ f22 1 1702"/>
                <a:gd name="f26" fmla="*/ f19 1 f24"/>
                <a:gd name="f27" fmla="*/ f20 1 f24"/>
                <a:gd name="f28" fmla="*/ f19 1 f25"/>
                <a:gd name="f29" fmla="*/ f21 1 f25"/>
                <a:gd name="f30" fmla="*/ f26 f17 1"/>
                <a:gd name="f31" fmla="*/ f27 f17 1"/>
                <a:gd name="f32" fmla="*/ f29 f18 1"/>
                <a:gd name="f33" fmla="*/ f2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0" t="f33" r="f31" b="f32"/>
              <a:pathLst>
                <a:path w="7657" h="1702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lnTo>
                    <a:pt x="f7" y="f10"/>
                  </a:lnTo>
                  <a:cubicBezTo>
                    <a:pt x="f7" y="f11"/>
                    <a:pt x="f6" y="f12"/>
                    <a:pt x="f5" y="f12"/>
                  </a:cubicBezTo>
                  <a:lnTo>
                    <a:pt x="f13" y="f12"/>
                  </a:lnTo>
                  <a:cubicBezTo>
                    <a:pt x="f14" y="f12"/>
                    <a:pt x="f15" y="f11"/>
                    <a:pt x="f15" y="f10"/>
                  </a:cubicBezTo>
                  <a:lnTo>
                    <a:pt x="f15" y="f9"/>
                  </a:lnTo>
                  <a:cubicBezTo>
                    <a:pt x="f15" y="f8"/>
                    <a:pt x="f16" y="f2"/>
                    <a:pt x="f13" y="f2"/>
                  </a:cubicBezTo>
                  <a:close/>
                </a:path>
              </a:pathLst>
            </a:cu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0" name="Google Shape;734;p57">
              <a:extLst>
                <a:ext uri="{FF2B5EF4-FFF2-40B4-BE49-F238E27FC236}">
                  <a16:creationId xmlns:a16="http://schemas.microsoft.com/office/drawing/2014/main" id="{E3376230-0658-7403-D940-6A4DB8659CBA}"/>
                </a:ext>
              </a:extLst>
            </p:cNvPr>
            <p:cNvSpPr/>
            <p:nvPr/>
          </p:nvSpPr>
          <p:spPr>
            <a:xfrm>
              <a:off x="921102" y="3634163"/>
              <a:ext cx="173973" cy="4971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956"/>
                <a:gd name="f4" fmla="val 1702"/>
                <a:gd name="f5" fmla="val 442"/>
                <a:gd name="f6" fmla="val 1"/>
                <a:gd name="f7" fmla="val 190"/>
                <a:gd name="f8" fmla="val 410"/>
                <a:gd name="f9" fmla="val 1261"/>
                <a:gd name="f10" fmla="val 1481"/>
                <a:gd name="f11" fmla="val 5514"/>
                <a:gd name="f12" fmla="val 5735"/>
                <a:gd name="f13" fmla="val 5955"/>
                <a:gd name="f14" fmla="*/ f0 1 5956"/>
                <a:gd name="f15" fmla="*/ f1 1 1702"/>
                <a:gd name="f16" fmla="val f2"/>
                <a:gd name="f17" fmla="val f3"/>
                <a:gd name="f18" fmla="val f4"/>
                <a:gd name="f19" fmla="+- f18 0 f16"/>
                <a:gd name="f20" fmla="+- f17 0 f16"/>
                <a:gd name="f21" fmla="*/ f20 1 5956"/>
                <a:gd name="f22" fmla="*/ f19 1 1702"/>
                <a:gd name="f23" fmla="*/ f16 1 f21"/>
                <a:gd name="f24" fmla="*/ f17 1 f21"/>
                <a:gd name="f25" fmla="*/ f16 1 f22"/>
                <a:gd name="f26" fmla="*/ f18 1 f22"/>
                <a:gd name="f27" fmla="*/ f23 f14 1"/>
                <a:gd name="f28" fmla="*/ f24 f14 1"/>
                <a:gd name="f29" fmla="*/ f26 f15 1"/>
                <a:gd name="f30" fmla="*/ f25 f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7" t="f30" r="f28" b="f29"/>
              <a:pathLst>
                <a:path w="5956" h="1702">
                  <a:moveTo>
                    <a:pt x="f5" y="f6"/>
                  </a:moveTo>
                  <a:cubicBezTo>
                    <a:pt x="f7" y="f6"/>
                    <a:pt x="f6" y="f7"/>
                    <a:pt x="f6" y="f8"/>
                  </a:cubicBezTo>
                  <a:lnTo>
                    <a:pt x="f6" y="f9"/>
                  </a:lnTo>
                  <a:cubicBezTo>
                    <a:pt x="f6" y="f10"/>
                    <a:pt x="f7" y="f4"/>
                    <a:pt x="f5" y="f4"/>
                  </a:cubicBezTo>
                  <a:lnTo>
                    <a:pt x="f11" y="f4"/>
                  </a:lnTo>
                  <a:cubicBezTo>
                    <a:pt x="f12" y="f4"/>
                    <a:pt x="f13" y="f10"/>
                    <a:pt x="f13" y="f9"/>
                  </a:cubicBezTo>
                  <a:lnTo>
                    <a:pt x="f13" y="f8"/>
                  </a:lnTo>
                  <a:cubicBezTo>
                    <a:pt x="f13" y="f7"/>
                    <a:pt x="f12" y="f6"/>
                    <a:pt x="f11" y="f6"/>
                  </a:cubicBezTo>
                  <a:close/>
                </a:path>
              </a:pathLst>
            </a:cu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1" name="Google Shape;735;p57">
              <a:extLst>
                <a:ext uri="{FF2B5EF4-FFF2-40B4-BE49-F238E27FC236}">
                  <a16:creationId xmlns:a16="http://schemas.microsoft.com/office/drawing/2014/main" id="{E93AD54F-02C1-F38D-D7A6-49510F1C75F3}"/>
                </a:ext>
              </a:extLst>
            </p:cNvPr>
            <p:cNvSpPr/>
            <p:nvPr/>
          </p:nvSpPr>
          <p:spPr>
            <a:xfrm>
              <a:off x="820792" y="3384770"/>
              <a:ext cx="372746" cy="24667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761"/>
                <a:gd name="f4" fmla="val 8445"/>
                <a:gd name="f5" fmla="val 6428"/>
                <a:gd name="f6" fmla="val 852"/>
                <a:gd name="f7" fmla="val 6648"/>
                <a:gd name="f8" fmla="val 6806"/>
                <a:gd name="f9" fmla="val 1009"/>
                <a:gd name="f10" fmla="val 6869"/>
                <a:gd name="f11" fmla="val 1261"/>
                <a:gd name="f12" fmla="val 1324"/>
                <a:gd name="f13" fmla="val 1513"/>
                <a:gd name="f14" fmla="val 1702"/>
                <a:gd name="f15" fmla="val 6176"/>
                <a:gd name="f16" fmla="val 6018"/>
                <a:gd name="f17" fmla="val 1576"/>
                <a:gd name="f18" fmla="val 5987"/>
                <a:gd name="f19" fmla="val 1041"/>
                <a:gd name="f20" fmla="val 2112"/>
                <a:gd name="f21" fmla="val 2742"/>
                <a:gd name="f22" fmla="val 3340"/>
                <a:gd name="f23" fmla="val 6396"/>
                <a:gd name="f24" fmla="val 914"/>
                <a:gd name="f25" fmla="val 10681"/>
                <a:gd name="f26" fmla="val 11878"/>
                <a:gd name="f27" fmla="val 9452"/>
                <a:gd name="f28" fmla="val 6333"/>
                <a:gd name="f29" fmla="val 1"/>
                <a:gd name="f30" fmla="val 5798"/>
                <a:gd name="f31" fmla="val 5325"/>
                <a:gd name="f32" fmla="val 347"/>
                <a:gd name="f33" fmla="val 5168"/>
                <a:gd name="f34" fmla="val 1292"/>
                <a:gd name="f35" fmla="val 1103"/>
                <a:gd name="f36" fmla="val 883"/>
                <a:gd name="f37" fmla="val 1198"/>
                <a:gd name="f38" fmla="val 820"/>
                <a:gd name="f39" fmla="val 1482"/>
                <a:gd name="f40" fmla="val 1040"/>
                <a:gd name="f41" fmla="val 6491"/>
                <a:gd name="f42" fmla="val 32"/>
                <a:gd name="f43" fmla="val 6459"/>
                <a:gd name="f44" fmla="val 64"/>
                <a:gd name="f45" fmla="val 7562"/>
                <a:gd name="f46" fmla="val 8444"/>
                <a:gd name="f47" fmla="val 3277"/>
                <a:gd name="f48" fmla="val 4159"/>
                <a:gd name="f49" fmla="val 4222"/>
                <a:gd name="f50" fmla="val 2647"/>
                <a:gd name="f51" fmla="val 5105"/>
                <a:gd name="f52" fmla="val 7342"/>
                <a:gd name="f53" fmla="val 7594"/>
                <a:gd name="f54" fmla="val 7783"/>
                <a:gd name="f55" fmla="val 5546"/>
                <a:gd name="f56" fmla="val 7247"/>
                <a:gd name="f57" fmla="val 7499"/>
                <a:gd name="f58" fmla="val 7688"/>
                <a:gd name="f59" fmla="val 10177"/>
                <a:gd name="f60" fmla="val 8602"/>
                <a:gd name="f61" fmla="val 8633"/>
                <a:gd name="f62" fmla="val 8665"/>
                <a:gd name="f63" fmla="val 9578"/>
                <a:gd name="f64" fmla="val 11815"/>
                <a:gd name="f65" fmla="val 12729"/>
                <a:gd name="f66" fmla="val 12760"/>
                <a:gd name="f67" fmla="val 11185"/>
                <a:gd name="f68" fmla="val 11437"/>
                <a:gd name="f69" fmla="val 11626"/>
                <a:gd name="f70" fmla="val 11847"/>
                <a:gd name="f71" fmla="val 1356"/>
                <a:gd name="f72" fmla="val 11910"/>
                <a:gd name="f73" fmla="val 1104"/>
                <a:gd name="f74" fmla="val 11689"/>
                <a:gd name="f75" fmla="val 7530"/>
                <a:gd name="f76" fmla="val 7373"/>
                <a:gd name="f77" fmla="val 6900"/>
                <a:gd name="f78" fmla="*/ f0 1 12761"/>
                <a:gd name="f79" fmla="*/ f1 1 8445"/>
                <a:gd name="f80" fmla="val f2"/>
                <a:gd name="f81" fmla="val f3"/>
                <a:gd name="f82" fmla="val f4"/>
                <a:gd name="f83" fmla="+- f82 0 f80"/>
                <a:gd name="f84" fmla="+- f81 0 f80"/>
                <a:gd name="f85" fmla="*/ f84 1 12761"/>
                <a:gd name="f86" fmla="*/ f83 1 8445"/>
                <a:gd name="f87" fmla="*/ f80 1 f85"/>
                <a:gd name="f88" fmla="*/ f81 1 f85"/>
                <a:gd name="f89" fmla="*/ f80 1 f86"/>
                <a:gd name="f90" fmla="*/ f82 1 f86"/>
                <a:gd name="f91" fmla="*/ f87 f78 1"/>
                <a:gd name="f92" fmla="*/ f88 f78 1"/>
                <a:gd name="f93" fmla="*/ f90 f79 1"/>
                <a:gd name="f94" fmla="*/ f89 f7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1" t="f94" r="f92" b="f93"/>
              <a:pathLst>
                <a:path w="12761" h="8445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0" y="f12"/>
                  </a:lnTo>
                  <a:cubicBezTo>
                    <a:pt x="f8" y="f13"/>
                    <a:pt x="f7" y="f14"/>
                    <a:pt x="f5" y="f14"/>
                  </a:cubicBezTo>
                  <a:cubicBezTo>
                    <a:pt x="f15" y="f14"/>
                    <a:pt x="f16" y="f17"/>
                    <a:pt x="f18" y="f12"/>
                  </a:cubicBezTo>
                  <a:lnTo>
                    <a:pt x="f18" y="f11"/>
                  </a:lnTo>
                  <a:cubicBezTo>
                    <a:pt x="f16" y="f19"/>
                    <a:pt x="f15" y="f6"/>
                    <a:pt x="f5" y="f6"/>
                  </a:cubicBezTo>
                  <a:close/>
                  <a:moveTo>
                    <a:pt x="f20" y="f21"/>
                  </a:moveTo>
                  <a:lnTo>
                    <a:pt x="f22" y="f23"/>
                  </a:lnTo>
                  <a:lnTo>
                    <a:pt x="f24" y="f23"/>
                  </a:lnTo>
                  <a:lnTo>
                    <a:pt x="f20" y="f21"/>
                  </a:lnTo>
                  <a:close/>
                  <a:moveTo>
                    <a:pt x="f25" y="f21"/>
                  </a:moveTo>
                  <a:lnTo>
                    <a:pt x="f26" y="f23"/>
                  </a:lnTo>
                  <a:lnTo>
                    <a:pt x="f27" y="f23"/>
                  </a:lnTo>
                  <a:lnTo>
                    <a:pt x="f25" y="f21"/>
                  </a:lnTo>
                  <a:close/>
                  <a:moveTo>
                    <a:pt x="f28" y="f29"/>
                  </a:moveTo>
                  <a:cubicBezTo>
                    <a:pt x="f30" y="f29"/>
                    <a:pt x="f31" y="f32"/>
                    <a:pt x="f33" y="f6"/>
                  </a:cubicBezTo>
                  <a:lnTo>
                    <a:pt x="f34" y="f6"/>
                  </a:lnTo>
                  <a:cubicBezTo>
                    <a:pt x="f35" y="f6"/>
                    <a:pt x="f24" y="f9"/>
                    <a:pt x="f36" y="f37"/>
                  </a:cubicBezTo>
                  <a:cubicBezTo>
                    <a:pt x="f38" y="f39"/>
                    <a:pt x="f40" y="f14"/>
                    <a:pt x="f34" y="f14"/>
                  </a:cubicBezTo>
                  <a:lnTo>
                    <a:pt x="f17" y="f14"/>
                  </a:lnTo>
                  <a:cubicBezTo>
                    <a:pt x="f29" y="f41"/>
                    <a:pt x="f42" y="f28"/>
                    <a:pt x="f42" y="f43"/>
                  </a:cubicBezTo>
                  <a:cubicBezTo>
                    <a:pt x="f44" y="f45"/>
                    <a:pt x="f9" y="f46"/>
                    <a:pt x="f20" y="f46"/>
                  </a:cubicBezTo>
                  <a:cubicBezTo>
                    <a:pt x="f47" y="f46"/>
                    <a:pt x="f48" y="f45"/>
                    <a:pt x="f48" y="f43"/>
                  </a:cubicBezTo>
                  <a:cubicBezTo>
                    <a:pt x="f48" y="f28"/>
                    <a:pt x="f49" y="f41"/>
                    <a:pt x="f50" y="f14"/>
                  </a:cubicBezTo>
                  <a:lnTo>
                    <a:pt x="f51" y="f14"/>
                  </a:lnTo>
                  <a:lnTo>
                    <a:pt x="f51" y="f52"/>
                  </a:lnTo>
                  <a:cubicBezTo>
                    <a:pt x="f51" y="f53"/>
                    <a:pt x="f31" y="f54"/>
                    <a:pt x="f55" y="f54"/>
                  </a:cubicBezTo>
                  <a:lnTo>
                    <a:pt x="f56" y="f54"/>
                  </a:lnTo>
                  <a:cubicBezTo>
                    <a:pt x="f57" y="f54"/>
                    <a:pt x="f58" y="f53"/>
                    <a:pt x="f58" y="f52"/>
                  </a:cubicBezTo>
                  <a:lnTo>
                    <a:pt x="f58" y="f14"/>
                  </a:lnTo>
                  <a:lnTo>
                    <a:pt x="f59" y="f14"/>
                  </a:lnTo>
                  <a:cubicBezTo>
                    <a:pt x="f60" y="f41"/>
                    <a:pt x="f61" y="f28"/>
                    <a:pt x="f61" y="f43"/>
                  </a:cubicBezTo>
                  <a:cubicBezTo>
                    <a:pt x="f62" y="f45"/>
                    <a:pt x="f63" y="f46"/>
                    <a:pt x="f25" y="f46"/>
                  </a:cubicBezTo>
                  <a:cubicBezTo>
                    <a:pt x="f64" y="f46"/>
                    <a:pt x="f65" y="f45"/>
                    <a:pt x="f65" y="f43"/>
                  </a:cubicBezTo>
                  <a:cubicBezTo>
                    <a:pt x="f65" y="f28"/>
                    <a:pt x="f66" y="f41"/>
                    <a:pt x="f67" y="f14"/>
                  </a:cubicBezTo>
                  <a:lnTo>
                    <a:pt x="f68" y="f14"/>
                  </a:lnTo>
                  <a:cubicBezTo>
                    <a:pt x="f69" y="f14"/>
                    <a:pt x="f64" y="f17"/>
                    <a:pt x="f70" y="f71"/>
                  </a:cubicBezTo>
                  <a:cubicBezTo>
                    <a:pt x="f72" y="f73"/>
                    <a:pt x="f74" y="f6"/>
                    <a:pt x="f68" y="f6"/>
                  </a:cubicBezTo>
                  <a:lnTo>
                    <a:pt x="f75" y="f6"/>
                  </a:lnTo>
                  <a:cubicBezTo>
                    <a:pt x="f76" y="f32"/>
                    <a:pt x="f77" y="f29"/>
                    <a:pt x="f28" y="f29"/>
                  </a:cubicBezTo>
                  <a:close/>
                </a:path>
              </a:pathLst>
            </a:cu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62" name="Google Shape;736;p57">
            <a:extLst>
              <a:ext uri="{FF2B5EF4-FFF2-40B4-BE49-F238E27FC236}">
                <a16:creationId xmlns:a16="http://schemas.microsoft.com/office/drawing/2014/main" id="{732FFFDA-44C7-4A65-7CCD-F975611CDCC6}"/>
              </a:ext>
            </a:extLst>
          </p:cNvPr>
          <p:cNvGrpSpPr/>
          <p:nvPr/>
        </p:nvGrpSpPr>
        <p:grpSpPr>
          <a:xfrm>
            <a:off x="854470" y="1978834"/>
            <a:ext cx="305391" cy="338602"/>
            <a:chOff x="854470" y="1978834"/>
            <a:chExt cx="305391" cy="338602"/>
          </a:xfrm>
        </p:grpSpPr>
        <p:sp>
          <p:nvSpPr>
            <p:cNvPr id="63" name="Google Shape;737;p57">
              <a:extLst>
                <a:ext uri="{FF2B5EF4-FFF2-40B4-BE49-F238E27FC236}">
                  <a16:creationId xmlns:a16="http://schemas.microsoft.com/office/drawing/2014/main" id="{8E07D3F4-741C-C107-7886-0139E0B68CF4}"/>
                </a:ext>
              </a:extLst>
            </p:cNvPr>
            <p:cNvSpPr/>
            <p:nvPr/>
          </p:nvSpPr>
          <p:spPr>
            <a:xfrm>
              <a:off x="1073130" y="2038453"/>
              <a:ext cx="39767" cy="1988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259"/>
                <a:gd name="f4" fmla="val 1130"/>
                <a:gd name="f5" fmla="val 566"/>
                <a:gd name="f6" fmla="val 253"/>
                <a:gd name="f7" fmla="val 567"/>
                <a:gd name="f8" fmla="val 877"/>
                <a:gd name="f9" fmla="val 1696"/>
                <a:gd name="f10" fmla="val 2006"/>
                <a:gd name="f11" fmla="*/ f0 1 2259"/>
                <a:gd name="f12" fmla="*/ f1 1 1130"/>
                <a:gd name="f13" fmla="val f2"/>
                <a:gd name="f14" fmla="val f3"/>
                <a:gd name="f15" fmla="val f4"/>
                <a:gd name="f16" fmla="+- f15 0 f13"/>
                <a:gd name="f17" fmla="+- f14 0 f13"/>
                <a:gd name="f18" fmla="*/ f17 1 2259"/>
                <a:gd name="f19" fmla="*/ f16 1 1130"/>
                <a:gd name="f20" fmla="*/ f13 1 f18"/>
                <a:gd name="f21" fmla="*/ f14 1 f18"/>
                <a:gd name="f22" fmla="*/ f13 1 f19"/>
                <a:gd name="f23" fmla="*/ f15 1 f19"/>
                <a:gd name="f24" fmla="*/ f20 f11 1"/>
                <a:gd name="f25" fmla="*/ f21 f11 1"/>
                <a:gd name="f26" fmla="*/ f23 f12 1"/>
                <a:gd name="f27" fmla="*/ f2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4" t="f27" r="f25" b="f26"/>
              <a:pathLst>
                <a:path w="2259" h="1130">
                  <a:moveTo>
                    <a:pt x="f5" y="f2"/>
                  </a:moveTo>
                  <a:cubicBezTo>
                    <a:pt x="f6" y="f2"/>
                    <a:pt x="f2" y="f6"/>
                    <a:pt x="f2" y="f7"/>
                  </a:cubicBezTo>
                  <a:cubicBezTo>
                    <a:pt x="f2" y="f8"/>
                    <a:pt x="f6" y="f4"/>
                    <a:pt x="f5" y="f4"/>
                  </a:cubicBezTo>
                  <a:lnTo>
                    <a:pt x="f9" y="f4"/>
                  </a:lnTo>
                  <a:cubicBezTo>
                    <a:pt x="f10" y="f4"/>
                    <a:pt x="f3" y="f8"/>
                    <a:pt x="f3" y="f7"/>
                  </a:cubicBezTo>
                  <a:cubicBezTo>
                    <a:pt x="f3" y="f6"/>
                    <a:pt x="f10" y="f2"/>
                    <a:pt x="f9" y="f2"/>
                  </a:cubicBezTo>
                  <a:close/>
                </a:path>
              </a:pathLst>
            </a:cu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4" name="Google Shape;738;p57">
              <a:extLst>
                <a:ext uri="{FF2B5EF4-FFF2-40B4-BE49-F238E27FC236}">
                  <a16:creationId xmlns:a16="http://schemas.microsoft.com/office/drawing/2014/main" id="{0252B5E0-38F3-9E93-AE18-68A9CA6673BB}"/>
                </a:ext>
              </a:extLst>
            </p:cNvPr>
            <p:cNvSpPr/>
            <p:nvPr/>
          </p:nvSpPr>
          <p:spPr>
            <a:xfrm>
              <a:off x="972299" y="1978834"/>
              <a:ext cx="32671" cy="3976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856"/>
                <a:gd name="f4" fmla="val 2259"/>
                <a:gd name="f5" fmla="val 647"/>
                <a:gd name="f6" fmla="val 1"/>
                <a:gd name="f7" fmla="val 562"/>
                <a:gd name="f8" fmla="val 476"/>
                <a:gd name="f9" fmla="val 20"/>
                <a:gd name="f10" fmla="val 395"/>
                <a:gd name="f11" fmla="val 60"/>
                <a:gd name="f12" fmla="val 115"/>
                <a:gd name="f13" fmla="val 198"/>
                <a:gd name="f14" fmla="val 539"/>
                <a:gd name="f15" fmla="val 142"/>
                <a:gd name="f16" fmla="val 819"/>
                <a:gd name="f17" fmla="val 705"/>
                <a:gd name="f18" fmla="val 1948"/>
                <a:gd name="f19" fmla="val 806"/>
                <a:gd name="f20" fmla="val 2144"/>
                <a:gd name="f21" fmla="val 1004"/>
                <a:gd name="f22" fmla="val 1211"/>
                <a:gd name="f23" fmla="val 1296"/>
                <a:gd name="f24" fmla="val 1383"/>
                <a:gd name="f25" fmla="val 2239"/>
                <a:gd name="f26" fmla="val 1464"/>
                <a:gd name="f27" fmla="val 2198"/>
                <a:gd name="f28" fmla="val 1744"/>
                <a:gd name="f29" fmla="val 2059"/>
                <a:gd name="f30" fmla="val 1722"/>
                <a:gd name="f31" fmla="val 1717"/>
                <a:gd name="f32" fmla="val 1442"/>
                <a:gd name="f33" fmla="val 1151"/>
                <a:gd name="f34" fmla="val 313"/>
                <a:gd name="f35" fmla="val 1053"/>
                <a:gd name="f36" fmla="val 114"/>
                <a:gd name="f37" fmla="val 853"/>
                <a:gd name="f38" fmla="*/ f0 1 1856"/>
                <a:gd name="f39" fmla="*/ f1 1 2259"/>
                <a:gd name="f40" fmla="val f2"/>
                <a:gd name="f41" fmla="val f3"/>
                <a:gd name="f42" fmla="val f4"/>
                <a:gd name="f43" fmla="+- f42 0 f40"/>
                <a:gd name="f44" fmla="+- f41 0 f40"/>
                <a:gd name="f45" fmla="*/ f44 1 1856"/>
                <a:gd name="f46" fmla="*/ f43 1 2259"/>
                <a:gd name="f47" fmla="*/ f40 1 f45"/>
                <a:gd name="f48" fmla="*/ f41 1 f45"/>
                <a:gd name="f49" fmla="*/ f40 1 f46"/>
                <a:gd name="f50" fmla="*/ f42 1 f46"/>
                <a:gd name="f51" fmla="*/ f47 f38 1"/>
                <a:gd name="f52" fmla="*/ f48 f38 1"/>
                <a:gd name="f53" fmla="*/ f50 f39 1"/>
                <a:gd name="f54" fmla="*/ f49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1" t="f54" r="f52" b="f53"/>
              <a:pathLst>
                <a:path w="1856" h="2259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6" y="f14"/>
                    <a:pt x="f15" y="f16"/>
                  </a:cubicBezTo>
                  <a:lnTo>
                    <a:pt x="f17" y="f18"/>
                  </a:lnTo>
                  <a:cubicBezTo>
                    <a:pt x="f19" y="f20"/>
                    <a:pt x="f21" y="f4"/>
                    <a:pt x="f22" y="f4"/>
                  </a:cubicBezTo>
                  <a:cubicBezTo>
                    <a:pt x="f23" y="f4"/>
                    <a:pt x="f24" y="f25"/>
                    <a:pt x="f26" y="f27"/>
                  </a:cubicBezTo>
                  <a:cubicBezTo>
                    <a:pt x="f28" y="f29"/>
                    <a:pt x="f3" y="f30"/>
                    <a:pt x="f31" y="f32"/>
                  </a:cubicBezTo>
                  <a:lnTo>
                    <a:pt x="f33" y="f34"/>
                  </a:lnTo>
                  <a:cubicBezTo>
                    <a:pt x="f35" y="f36"/>
                    <a:pt x="f37" y="f6"/>
                    <a:pt x="f5" y="f6"/>
                  </a:cubicBezTo>
                  <a:close/>
                </a:path>
              </a:pathLst>
            </a:cu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5" name="Google Shape;739;p57">
              <a:extLst>
                <a:ext uri="{FF2B5EF4-FFF2-40B4-BE49-F238E27FC236}">
                  <a16:creationId xmlns:a16="http://schemas.microsoft.com/office/drawing/2014/main" id="{6118A143-3F6D-4AA5-4EC4-937E780CDB8E}"/>
                </a:ext>
              </a:extLst>
            </p:cNvPr>
            <p:cNvSpPr/>
            <p:nvPr/>
          </p:nvSpPr>
          <p:spPr>
            <a:xfrm>
              <a:off x="1041903" y="1978834"/>
              <a:ext cx="32671" cy="3976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856"/>
                <a:gd name="f4" fmla="val 2259"/>
                <a:gd name="f5" fmla="val 1210"/>
                <a:gd name="f6" fmla="val 1"/>
                <a:gd name="f7" fmla="val 1003"/>
                <a:gd name="f8" fmla="val 803"/>
                <a:gd name="f9" fmla="val 114"/>
                <a:gd name="f10" fmla="val 705"/>
                <a:gd name="f11" fmla="val 313"/>
                <a:gd name="f12" fmla="val 139"/>
                <a:gd name="f13" fmla="val 1442"/>
                <a:gd name="f14" fmla="val 1719"/>
                <a:gd name="f15" fmla="val 115"/>
                <a:gd name="f16" fmla="val 2059"/>
                <a:gd name="f17" fmla="val 392"/>
                <a:gd name="f18" fmla="val 2198"/>
                <a:gd name="f19" fmla="val 474"/>
                <a:gd name="f20" fmla="val 2239"/>
                <a:gd name="f21" fmla="val 561"/>
                <a:gd name="f22" fmla="val 646"/>
                <a:gd name="f23" fmla="val 852"/>
                <a:gd name="f24" fmla="val 1051"/>
                <a:gd name="f25" fmla="val 2144"/>
                <a:gd name="f26" fmla="val 1151"/>
                <a:gd name="f27" fmla="val 1948"/>
                <a:gd name="f28" fmla="val 1714"/>
                <a:gd name="f29" fmla="val 819"/>
                <a:gd name="f30" fmla="val 539"/>
                <a:gd name="f31" fmla="val 1741"/>
                <a:gd name="f32" fmla="val 198"/>
                <a:gd name="f33" fmla="val 1461"/>
                <a:gd name="f34" fmla="val 60"/>
                <a:gd name="f35" fmla="val 1381"/>
                <a:gd name="f36" fmla="val 20"/>
                <a:gd name="f37" fmla="val 1295"/>
                <a:gd name="f38" fmla="*/ f0 1 1856"/>
                <a:gd name="f39" fmla="*/ f1 1 2259"/>
                <a:gd name="f40" fmla="val f2"/>
                <a:gd name="f41" fmla="val f3"/>
                <a:gd name="f42" fmla="val f4"/>
                <a:gd name="f43" fmla="+- f42 0 f40"/>
                <a:gd name="f44" fmla="+- f41 0 f40"/>
                <a:gd name="f45" fmla="*/ f44 1 1856"/>
                <a:gd name="f46" fmla="*/ f43 1 2259"/>
                <a:gd name="f47" fmla="*/ f40 1 f45"/>
                <a:gd name="f48" fmla="*/ f41 1 f45"/>
                <a:gd name="f49" fmla="*/ f40 1 f46"/>
                <a:gd name="f50" fmla="*/ f42 1 f46"/>
                <a:gd name="f51" fmla="*/ f47 f38 1"/>
                <a:gd name="f52" fmla="*/ f48 f38 1"/>
                <a:gd name="f53" fmla="*/ f50 f39 1"/>
                <a:gd name="f54" fmla="*/ f49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1" t="f54" r="f52" b="f53"/>
              <a:pathLst>
                <a:path w="1856" h="2259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6" y="f14"/>
                    <a:pt x="f15" y="f16"/>
                    <a:pt x="f17" y="f18"/>
                  </a:cubicBezTo>
                  <a:cubicBezTo>
                    <a:pt x="f19" y="f20"/>
                    <a:pt x="f21" y="f4"/>
                    <a:pt x="f22" y="f4"/>
                  </a:cubicBezTo>
                  <a:cubicBezTo>
                    <a:pt x="f23" y="f4"/>
                    <a:pt x="f24" y="f25"/>
                    <a:pt x="f26" y="f27"/>
                  </a:cubicBezTo>
                  <a:lnTo>
                    <a:pt x="f28" y="f29"/>
                  </a:lnTo>
                  <a:cubicBezTo>
                    <a:pt x="f3" y="f30"/>
                    <a:pt x="f31" y="f32"/>
                    <a:pt x="f33" y="f34"/>
                  </a:cubicBezTo>
                  <a:cubicBezTo>
                    <a:pt x="f35" y="f36"/>
                    <a:pt x="f37" y="f6"/>
                    <a:pt x="f5" y="f6"/>
                  </a:cubicBezTo>
                  <a:close/>
                </a:path>
              </a:pathLst>
            </a:cu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6" name="Google Shape;740;p57">
              <a:extLst>
                <a:ext uri="{FF2B5EF4-FFF2-40B4-BE49-F238E27FC236}">
                  <a16:creationId xmlns:a16="http://schemas.microsoft.com/office/drawing/2014/main" id="{E5B38D18-87E6-9471-3C54-1A3589F8905E}"/>
                </a:ext>
              </a:extLst>
            </p:cNvPr>
            <p:cNvSpPr/>
            <p:nvPr/>
          </p:nvSpPr>
          <p:spPr>
            <a:xfrm>
              <a:off x="933986" y="2038453"/>
              <a:ext cx="39785" cy="1988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260"/>
                <a:gd name="f4" fmla="val 1130"/>
                <a:gd name="f5" fmla="val 567"/>
                <a:gd name="f6" fmla="val 254"/>
                <a:gd name="f7" fmla="val 1"/>
                <a:gd name="f8" fmla="val 253"/>
                <a:gd name="f9" fmla="val 877"/>
                <a:gd name="f10" fmla="val 1696"/>
                <a:gd name="f11" fmla="val 2006"/>
                <a:gd name="f12" fmla="val 2259"/>
                <a:gd name="f13" fmla="*/ f0 1 2260"/>
                <a:gd name="f14" fmla="*/ f1 1 1130"/>
                <a:gd name="f15" fmla="val f2"/>
                <a:gd name="f16" fmla="val f3"/>
                <a:gd name="f17" fmla="val f4"/>
                <a:gd name="f18" fmla="+- f17 0 f15"/>
                <a:gd name="f19" fmla="+- f16 0 f15"/>
                <a:gd name="f20" fmla="*/ f19 1 2260"/>
                <a:gd name="f21" fmla="*/ f18 1 1130"/>
                <a:gd name="f22" fmla="*/ f15 1 f20"/>
                <a:gd name="f23" fmla="*/ f16 1 f20"/>
                <a:gd name="f24" fmla="*/ f15 1 f21"/>
                <a:gd name="f25" fmla="*/ f17 1 f21"/>
                <a:gd name="f26" fmla="*/ f22 f13 1"/>
                <a:gd name="f27" fmla="*/ f23 f13 1"/>
                <a:gd name="f28" fmla="*/ f25 f14 1"/>
                <a:gd name="f29" fmla="*/ f2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6" t="f29" r="f27" b="f28"/>
              <a:pathLst>
                <a:path w="2260" h="1130">
                  <a:moveTo>
                    <a:pt x="f5" y="f2"/>
                  </a:moveTo>
                  <a:cubicBezTo>
                    <a:pt x="f6" y="f2"/>
                    <a:pt x="f7" y="f8"/>
                    <a:pt x="f7" y="f5"/>
                  </a:cubicBezTo>
                  <a:cubicBezTo>
                    <a:pt x="f7" y="f9"/>
                    <a:pt x="f6" y="f4"/>
                    <a:pt x="f5" y="f4"/>
                  </a:cubicBezTo>
                  <a:lnTo>
                    <a:pt x="f10" y="f4"/>
                  </a:lnTo>
                  <a:cubicBezTo>
                    <a:pt x="f11" y="f4"/>
                    <a:pt x="f12" y="f9"/>
                    <a:pt x="f12" y="f5"/>
                  </a:cubicBezTo>
                  <a:cubicBezTo>
                    <a:pt x="f12" y="f8"/>
                    <a:pt x="f11" y="f2"/>
                    <a:pt x="f10" y="f2"/>
                  </a:cubicBezTo>
                  <a:close/>
                </a:path>
              </a:pathLst>
            </a:cu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7" name="Google Shape;741;p57">
              <a:extLst>
                <a:ext uri="{FF2B5EF4-FFF2-40B4-BE49-F238E27FC236}">
                  <a16:creationId xmlns:a16="http://schemas.microsoft.com/office/drawing/2014/main" id="{BF2A631F-A6EF-7327-9DF7-61B3BFAA0A00}"/>
                </a:ext>
              </a:extLst>
            </p:cNvPr>
            <p:cNvSpPr/>
            <p:nvPr/>
          </p:nvSpPr>
          <p:spPr>
            <a:xfrm>
              <a:off x="854470" y="2138525"/>
              <a:ext cx="59655" cy="17891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389"/>
                <a:gd name="f4" fmla="val 10164"/>
                <a:gd name="f5" fmla="val 567"/>
                <a:gd name="f6" fmla="val 1"/>
                <a:gd name="f7" fmla="val 254"/>
                <a:gd name="f8" fmla="val 251"/>
                <a:gd name="f9" fmla="val 564"/>
                <a:gd name="f10" fmla="val 9598"/>
                <a:gd name="f11" fmla="val 9911"/>
                <a:gd name="f12" fmla="val 2825"/>
                <a:gd name="f13" fmla="val 3136"/>
                <a:gd name="f14" fmla="*/ f0 1 3389"/>
                <a:gd name="f15" fmla="*/ f1 1 10164"/>
                <a:gd name="f16" fmla="val f2"/>
                <a:gd name="f17" fmla="val f3"/>
                <a:gd name="f18" fmla="val f4"/>
                <a:gd name="f19" fmla="+- f18 0 f16"/>
                <a:gd name="f20" fmla="+- f17 0 f16"/>
                <a:gd name="f21" fmla="*/ f20 1 3389"/>
                <a:gd name="f22" fmla="*/ f19 1 10164"/>
                <a:gd name="f23" fmla="*/ f16 1 f21"/>
                <a:gd name="f24" fmla="*/ f17 1 f21"/>
                <a:gd name="f25" fmla="*/ f16 1 f22"/>
                <a:gd name="f26" fmla="*/ f18 1 f22"/>
                <a:gd name="f27" fmla="*/ f23 f14 1"/>
                <a:gd name="f28" fmla="*/ f24 f14 1"/>
                <a:gd name="f29" fmla="*/ f26 f15 1"/>
                <a:gd name="f30" fmla="*/ f25 f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7" t="f30" r="f28" b="f29"/>
              <a:pathLst>
                <a:path w="3389" h="10164">
                  <a:moveTo>
                    <a:pt x="f5" y="f6"/>
                  </a:moveTo>
                  <a:cubicBezTo>
                    <a:pt x="f7" y="f6"/>
                    <a:pt x="f6" y="f8"/>
                    <a:pt x="f6" y="f9"/>
                  </a:cubicBezTo>
                  <a:lnTo>
                    <a:pt x="f6" y="f10"/>
                  </a:lnTo>
                  <a:cubicBezTo>
                    <a:pt x="f6" y="f11"/>
                    <a:pt x="f7" y="f4"/>
                    <a:pt x="f5" y="f4"/>
                  </a:cubicBezTo>
                  <a:lnTo>
                    <a:pt x="f12" y="f4"/>
                  </a:lnTo>
                  <a:cubicBezTo>
                    <a:pt x="f13" y="f4"/>
                    <a:pt x="f3" y="f11"/>
                    <a:pt x="f3" y="f10"/>
                  </a:cubicBezTo>
                  <a:lnTo>
                    <a:pt x="f3" y="f9"/>
                  </a:lnTo>
                  <a:cubicBezTo>
                    <a:pt x="f3" y="f8"/>
                    <a:pt x="f13" y="f6"/>
                    <a:pt x="f12" y="f6"/>
                  </a:cubicBezTo>
                  <a:close/>
                </a:path>
              </a:pathLst>
            </a:cu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8" name="Google Shape;742;p57">
              <a:extLst>
                <a:ext uri="{FF2B5EF4-FFF2-40B4-BE49-F238E27FC236}">
                  <a16:creationId xmlns:a16="http://schemas.microsoft.com/office/drawing/2014/main" id="{D2CF9357-BE87-E6F4-D6BE-ECB7892271C1}"/>
                </a:ext>
              </a:extLst>
            </p:cNvPr>
            <p:cNvSpPr/>
            <p:nvPr/>
          </p:nvSpPr>
          <p:spPr>
            <a:xfrm>
              <a:off x="933986" y="2039139"/>
              <a:ext cx="225875" cy="27829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832"/>
                <a:gd name="f4" fmla="val 15810"/>
                <a:gd name="f5" fmla="val 3954"/>
                <a:gd name="f6" fmla="val 1"/>
                <a:gd name="f7" fmla="val 3641"/>
                <a:gd name="f8" fmla="val 3388"/>
                <a:gd name="f9" fmla="val 254"/>
                <a:gd name="f10" fmla="val 564"/>
                <a:gd name="f11" fmla="val 1871"/>
                <a:gd name="f12" fmla="val 2879"/>
                <a:gd name="f13" fmla="val 4225"/>
                <a:gd name="f14" fmla="val 1922"/>
                <a:gd name="f15" fmla="val 5186"/>
                <a:gd name="f16" fmla="val 1274"/>
                <a:gd name="f17" fmla="val 5830"/>
                <a:gd name="f18" fmla="val 723"/>
                <a:gd name="f19" fmla="val 6065"/>
                <a:gd name="f20" fmla="val 6427"/>
                <a:gd name="f21" fmla="val 14897"/>
                <a:gd name="f22" fmla="val 1109"/>
                <a:gd name="f23" fmla="val 15268"/>
                <a:gd name="f24" fmla="val 2515"/>
                <a:gd name="f25" fmla="val 4659"/>
                <a:gd name="f26" fmla="val 8351"/>
                <a:gd name="f27" fmla="val 9567"/>
                <a:gd name="f28" fmla="val 10516"/>
                <a:gd name="f29" fmla="val 14680"/>
                <a:gd name="f30" fmla="val 10046"/>
                <a:gd name="f31" fmla="val 13491"/>
                <a:gd name="f32" fmla="val 11019"/>
                <a:gd name="f33" fmla="val 13226"/>
                <a:gd name="f34" fmla="val 11546"/>
                <a:gd name="f35" fmla="val 12172"/>
                <a:gd name="f36" fmla="val 11175"/>
                <a:gd name="f37" fmla="val 11233"/>
                <a:gd name="f38" fmla="val 12386"/>
                <a:gd name="f39" fmla="val 10901"/>
                <a:gd name="f40" fmla="val 9408"/>
                <a:gd name="f41" fmla="val 11992"/>
                <a:gd name="f42" fmla="val 8468"/>
                <a:gd name="f43" fmla="val 12314"/>
                <a:gd name="f44" fmla="val 8107"/>
                <a:gd name="f45" fmla="val 12467"/>
                <a:gd name="f46" fmla="val 7625"/>
                <a:gd name="f47" fmla="val 12410"/>
                <a:gd name="f48" fmla="val 7143"/>
                <a:gd name="f49" fmla="val 12311"/>
                <a:gd name="f50" fmla="val 6267"/>
                <a:gd name="f51" fmla="val 11495"/>
                <a:gd name="f52" fmla="val 5647"/>
                <a:gd name="f53" fmla="val 10612"/>
                <a:gd name="f54" fmla="val 6213"/>
                <a:gd name="f55" fmla="val 6586"/>
                <a:gd name="f56" fmla="val 4975"/>
                <a:gd name="f57" fmla="val 6785"/>
                <a:gd name="f58" fmla="val 3081"/>
                <a:gd name="f59" fmla="val 6776"/>
                <a:gd name="f60" fmla="val 2307"/>
                <a:gd name="f61" fmla="val 6761"/>
                <a:gd name="f62" fmla="val 1027"/>
                <a:gd name="f63" fmla="val 5701"/>
                <a:gd name="f64" fmla="val 4418"/>
                <a:gd name="f65" fmla="*/ f0 1 12832"/>
                <a:gd name="f66" fmla="*/ f1 1 15810"/>
                <a:gd name="f67" fmla="val f2"/>
                <a:gd name="f68" fmla="val f3"/>
                <a:gd name="f69" fmla="val f4"/>
                <a:gd name="f70" fmla="+- f69 0 f67"/>
                <a:gd name="f71" fmla="+- f68 0 f67"/>
                <a:gd name="f72" fmla="*/ f71 1 12832"/>
                <a:gd name="f73" fmla="*/ f70 1 15810"/>
                <a:gd name="f74" fmla="*/ f67 1 f72"/>
                <a:gd name="f75" fmla="*/ f68 1 f72"/>
                <a:gd name="f76" fmla="*/ f67 1 f73"/>
                <a:gd name="f77" fmla="*/ f69 1 f73"/>
                <a:gd name="f78" fmla="*/ f74 f65 1"/>
                <a:gd name="f79" fmla="*/ f75 f65 1"/>
                <a:gd name="f80" fmla="*/ f77 f66 1"/>
                <a:gd name="f81" fmla="*/ f76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8" t="f81" r="f79" b="f80"/>
              <a:pathLst>
                <a:path w="12832" h="15810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6" y="f20"/>
                  </a:cubicBezTo>
                  <a:lnTo>
                    <a:pt x="f6" y="f21"/>
                  </a:lnTo>
                  <a:cubicBezTo>
                    <a:pt x="f22" y="f23"/>
                    <a:pt x="f24" y="f4"/>
                    <a:pt x="f25" y="f4"/>
                  </a:cubicBezTo>
                  <a:lnTo>
                    <a:pt x="f26" y="f4"/>
                  </a:lnTo>
                  <a:cubicBezTo>
                    <a:pt x="f27" y="f4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3" y="f40"/>
                    <a:pt x="f41" y="f42"/>
                  </a:cubicBezTo>
                  <a:cubicBezTo>
                    <a:pt x="f43" y="f44"/>
                    <a:pt x="f45" y="f46"/>
                    <a:pt x="f47" y="f48"/>
                  </a:cubicBezTo>
                  <a:cubicBezTo>
                    <a:pt x="f49" y="f50"/>
                    <a:pt x="f51" y="f52"/>
                    <a:pt x="f53" y="f52"/>
                  </a:cubicBezTo>
                  <a:lnTo>
                    <a:pt x="f54" y="f52"/>
                  </a:lnTo>
                  <a:cubicBezTo>
                    <a:pt x="f55" y="f56"/>
                    <a:pt x="f57" y="f58"/>
                    <a:pt x="f59" y="f60"/>
                  </a:cubicBezTo>
                  <a:cubicBezTo>
                    <a:pt x="f61" y="f62"/>
                    <a:pt x="f63" y="f6"/>
                    <a:pt x="f64" y="f6"/>
                  </a:cubicBezTo>
                  <a:close/>
                </a:path>
              </a:pathLst>
            </a:cu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69" name="Grupo 76">
            <a:extLst>
              <a:ext uri="{FF2B5EF4-FFF2-40B4-BE49-F238E27FC236}">
                <a16:creationId xmlns:a16="http://schemas.microsoft.com/office/drawing/2014/main" id="{64D83EE7-50CD-60B8-69B7-57497C3D0B8F}"/>
              </a:ext>
            </a:extLst>
          </p:cNvPr>
          <p:cNvGrpSpPr/>
          <p:nvPr/>
        </p:nvGrpSpPr>
        <p:grpSpPr>
          <a:xfrm>
            <a:off x="0" y="4676771"/>
            <a:ext cx="9147171" cy="468320"/>
            <a:chOff x="0" y="4676771"/>
            <a:chExt cx="9147171" cy="468320"/>
          </a:xfrm>
        </p:grpSpPr>
        <p:sp>
          <p:nvSpPr>
            <p:cNvPr id="70" name="Freeform 5">
              <a:extLst>
                <a:ext uri="{FF2B5EF4-FFF2-40B4-BE49-F238E27FC236}">
                  <a16:creationId xmlns:a16="http://schemas.microsoft.com/office/drawing/2014/main" id="{74DCB635-9973-B07F-1BBE-B12DFEB2EC48}"/>
                </a:ext>
              </a:extLst>
            </p:cNvPr>
            <p:cNvSpPr/>
            <p:nvPr/>
          </p:nvSpPr>
          <p:spPr>
            <a:xfrm>
              <a:off x="0" y="4699001"/>
              <a:ext cx="422279" cy="446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4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99"/>
                <a:gd name="f54" fmla="val 20"/>
                <a:gd name="f55" fmla="val 101"/>
                <a:gd name="f56" fmla="val 8"/>
                <a:gd name="f57" fmla="val 108"/>
                <a:gd name="f58" fmla="val 4"/>
                <a:gd name="f59" fmla="val 105"/>
                <a:gd name="f60" fmla="val 1"/>
                <a:gd name="f61" fmla="val 103"/>
                <a:gd name="f62" fmla="val 3"/>
                <a:gd name="f63" fmla="val 5"/>
                <a:gd name="f64" fmla="val 10"/>
                <a:gd name="f65" fmla="val 95"/>
                <a:gd name="f66" fmla="val 16"/>
                <a:gd name="f67" fmla="val 55"/>
                <a:gd name="f68" fmla="val 72"/>
                <a:gd name="f69" fmla="val 89"/>
                <a:gd name="f70" fmla="val 88"/>
                <a:gd name="f71" fmla="val 87"/>
                <a:gd name="f72" fmla="val 86"/>
                <a:gd name="f73" fmla="val 70"/>
                <a:gd name="f74" fmla="val 81"/>
                <a:gd name="f75" fmla="val 41"/>
                <a:gd name="f76" fmla="val 19"/>
                <a:gd name="f77" fmla="val 76"/>
                <a:gd name="f78" fmla="val 9"/>
                <a:gd name="f79" fmla="val 7"/>
                <a:gd name="f80" fmla="val 6"/>
                <a:gd name="f81" fmla="val 65"/>
                <a:gd name="f82" fmla="val 63"/>
                <a:gd name="f83" fmla="val 58"/>
                <a:gd name="f84" fmla="val 61"/>
                <a:gd name="f85" fmla="val 64"/>
                <a:gd name="f86" fmla="val 32"/>
                <a:gd name="f87" fmla="val 83"/>
                <a:gd name="f88" fmla="val 62"/>
                <a:gd name="f89" fmla="val 66"/>
                <a:gd name="f90" fmla="val 50"/>
                <a:gd name="f91" fmla="val 38"/>
                <a:gd name="f92" fmla="val 44"/>
                <a:gd name="f93" fmla="val 36"/>
                <a:gd name="f94" fmla="val 42"/>
                <a:gd name="f95" fmla="val 34"/>
                <a:gd name="f96" fmla="val 43"/>
                <a:gd name="f97" fmla="val 22"/>
                <a:gd name="f98" fmla="val 39"/>
                <a:gd name="f99" fmla="val 30"/>
                <a:gd name="f100" fmla="val 40"/>
                <a:gd name="f101" fmla="val 67"/>
                <a:gd name="f102" fmla="val 80"/>
                <a:gd name="f103" fmla="val 68"/>
                <a:gd name="f104" fmla="val 56"/>
                <a:gd name="f105" fmla="val 54"/>
                <a:gd name="f106" fmla="val 51"/>
                <a:gd name="f107" fmla="val 78"/>
                <a:gd name="f108" fmla="val 84"/>
                <a:gd name="f109" fmla="val 85"/>
                <a:gd name="f110" fmla="val 82"/>
                <a:gd name="f111" fmla="val 90"/>
                <a:gd name="f112" fmla="val 91"/>
                <a:gd name="f113" fmla="val 57"/>
                <a:gd name="f114" fmla="val 104"/>
                <a:gd name="f115" fmla="val 111"/>
                <a:gd name="f116" fmla="val 109"/>
                <a:gd name="f117" fmla="val 107"/>
                <a:gd name="f118" fmla="val 112"/>
                <a:gd name="f119" fmla="val 11"/>
                <a:gd name="f120" fmla="val 125"/>
                <a:gd name="f121" fmla="val 127"/>
                <a:gd name="f122" fmla="val 15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46"/>
                <a:gd name="f134" fmla="val 140"/>
                <a:gd name="f135" fmla="val 136"/>
                <a:gd name="f136" fmla="val 143"/>
                <a:gd name="f137" fmla="val 151"/>
                <a:gd name="f138" fmla="val 152"/>
                <a:gd name="f139" fmla="val 159"/>
                <a:gd name="f140" fmla="val 163"/>
                <a:gd name="f141" fmla="val 167"/>
                <a:gd name="f142" fmla="val 166"/>
                <a:gd name="f143" fmla="val 164"/>
                <a:gd name="f144" fmla="val 158"/>
                <a:gd name="f145" fmla="val 153"/>
                <a:gd name="f146" fmla="val 147"/>
                <a:gd name="f147" fmla="val 137"/>
                <a:gd name="f148" fmla="val 156"/>
                <a:gd name="f149" fmla="val 162"/>
                <a:gd name="f150" fmla="val 172"/>
                <a:gd name="f151" fmla="val 175"/>
                <a:gd name="f152" fmla="val 173"/>
                <a:gd name="f153" fmla="val 100"/>
                <a:gd name="f154" fmla="val 169"/>
                <a:gd name="f155" fmla="val 161"/>
                <a:gd name="f156" fmla="val 139"/>
                <a:gd name="f157" fmla="val 148"/>
                <a:gd name="f158" fmla="val 154"/>
                <a:gd name="f159" fmla="val 157"/>
                <a:gd name="f160" fmla="val 165"/>
                <a:gd name="f161" fmla="val 155"/>
                <a:gd name="f162" fmla="val 142"/>
                <a:gd name="f163" fmla="val 141"/>
                <a:gd name="f164" fmla="val 115"/>
                <a:gd name="f165" fmla="val 145"/>
                <a:gd name="f166" fmla="val 134"/>
                <a:gd name="f167" fmla="val 135"/>
                <a:gd name="f168" fmla="val 117"/>
                <a:gd name="f169" fmla="val 150"/>
                <a:gd name="f170" fmla="val 179"/>
                <a:gd name="f171" fmla="val 181"/>
                <a:gd name="f172" fmla="val 182"/>
                <a:gd name="f173" fmla="val 183"/>
                <a:gd name="f174" fmla="val 178"/>
                <a:gd name="f175" fmla="val 176"/>
                <a:gd name="f176" fmla="val 174"/>
                <a:gd name="f177" fmla="val 52"/>
                <a:gd name="f178" fmla="val 47"/>
                <a:gd name="f179" fmla="+- 0 0 -90"/>
                <a:gd name="f180" fmla="*/ f3 1 177"/>
                <a:gd name="f181" fmla="*/ f4 1 184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4"/>
                <a:gd name="f191" fmla="*/ 31 f187 1"/>
                <a:gd name="f192" fmla="*/ 121 f186 1"/>
                <a:gd name="f193" fmla="*/ 12 f187 1"/>
                <a:gd name="f194" fmla="*/ 124 f186 1"/>
                <a:gd name="f195" fmla="*/ 75 f187 1"/>
                <a:gd name="f196" fmla="*/ 94 f186 1"/>
                <a:gd name="f197" fmla="*/ 21 f187 1"/>
                <a:gd name="f198" fmla="*/ 99 f186 1"/>
                <a:gd name="f199" fmla="*/ 3 f187 1"/>
                <a:gd name="f200" fmla="*/ 96 f186 1"/>
                <a:gd name="f201" fmla="*/ 72 f187 1"/>
                <a:gd name="f202" fmla="*/ 89 f186 1"/>
                <a:gd name="f203" fmla="*/ 27 f187 1"/>
                <a:gd name="f204" fmla="*/ 73 f186 1"/>
                <a:gd name="f205" fmla="*/ 8 f187 1"/>
                <a:gd name="f206" fmla="*/ 63 f186 1"/>
                <a:gd name="f207" fmla="*/ 32 f187 1"/>
                <a:gd name="f208" fmla="*/ 71 f186 1"/>
                <a:gd name="f209" fmla="*/ 74 f187 1"/>
                <a:gd name="f210" fmla="*/ 77 f186 1"/>
                <a:gd name="f211" fmla="*/ 36 f186 1"/>
                <a:gd name="f212" fmla="*/ 39 f187 1"/>
                <a:gd name="f213" fmla="*/ 40 f186 1"/>
                <a:gd name="f214" fmla="*/ 62 f187 1"/>
                <a:gd name="f215" fmla="*/ 31 f186 1"/>
                <a:gd name="f216" fmla="*/ 56 f187 1"/>
                <a:gd name="f217" fmla="*/ 14 f186 1"/>
                <a:gd name="f218" fmla="*/ 65 f187 1"/>
                <a:gd name="f219" fmla="*/ 29 f186 1"/>
                <a:gd name="f220" fmla="*/ 86 f187 1"/>
                <a:gd name="f221" fmla="*/ 81 f187 1"/>
                <a:gd name="f222" fmla="*/ 4 f186 1"/>
                <a:gd name="f223" fmla="*/ 91 f187 1"/>
                <a:gd name="f224" fmla="*/ 20 f186 1"/>
                <a:gd name="f225" fmla="*/ 110 f187 1"/>
                <a:gd name="f226" fmla="*/ 30 f186 1"/>
                <a:gd name="f227" fmla="*/ 127 f187 1"/>
                <a:gd name="f228" fmla="*/ 15 f186 1"/>
                <a:gd name="f229" fmla="*/ 98 f187 1"/>
                <a:gd name="f230" fmla="*/ 72 f186 1"/>
                <a:gd name="f231" fmla="*/ 129 f187 1"/>
                <a:gd name="f232" fmla="*/ 42 f186 1"/>
                <a:gd name="f233" fmla="*/ 149 f187 1"/>
                <a:gd name="f234" fmla="*/ 34 f186 1"/>
                <a:gd name="f235" fmla="*/ 102 f187 1"/>
                <a:gd name="f236" fmla="*/ 78 f186 1"/>
                <a:gd name="f237" fmla="*/ 143 f187 1"/>
                <a:gd name="f238" fmla="*/ 166 f187 1"/>
                <a:gd name="f239" fmla="*/ 103 f187 1"/>
                <a:gd name="f240" fmla="*/ 85 f186 1"/>
                <a:gd name="f241" fmla="*/ 153 f187 1"/>
                <a:gd name="f242" fmla="*/ 92 f186 1"/>
                <a:gd name="f243" fmla="*/ 173 f187 1"/>
                <a:gd name="f244" fmla="*/ 100 f186 1"/>
                <a:gd name="f245" fmla="*/ 105 f187 1"/>
                <a:gd name="f246" fmla="*/ 91 f186 1"/>
                <a:gd name="f247" fmla="*/ 104 f187 1"/>
                <a:gd name="f248" fmla="*/ 97 f186 1"/>
                <a:gd name="f249" fmla="*/ 163 f187 1"/>
                <a:gd name="f250" fmla="*/ 131 f186 1"/>
                <a:gd name="f251" fmla="*/ 147 f187 1"/>
                <a:gd name="f252" fmla="*/ 137 f186 1"/>
                <a:gd name="f253" fmla="*/ 96 f187 1"/>
                <a:gd name="f254" fmla="*/ 119 f187 1"/>
                <a:gd name="f255" fmla="*/ 141 f186 1"/>
                <a:gd name="f256" fmla="*/ 128 f187 1"/>
                <a:gd name="f257" fmla="*/ 161 f186 1"/>
                <a:gd name="f258" fmla="*/ 115 f187 1"/>
                <a:gd name="f259" fmla="*/ 143 f186 1"/>
                <a:gd name="f260" fmla="*/ 83 f187 1"/>
                <a:gd name="f261" fmla="*/ 136 f186 1"/>
                <a:gd name="f262" fmla="*/ 63 f187 1"/>
                <a:gd name="f263" fmla="*/ 183 f186 1"/>
                <a:gd name="f264" fmla="*/ 84 f187 1"/>
                <a:gd name="f265" fmla="*/ 105 f186 1"/>
                <a:gd name="f266" fmla="*/ 58 f187 1"/>
                <a:gd name="f267" fmla="*/ 138 f186 1"/>
                <a:gd name="f268" fmla="*/ 40 f187 1"/>
                <a:gd name="f269" fmla="*/ 153 f186 1"/>
                <a:gd name="f270" fmla="*/ 77 f187 1"/>
                <a:gd name="f271" fmla="*/ 102 f186 1"/>
                <a:gd name="f272" fmla="+- f188 0 f1"/>
                <a:gd name="f273" fmla="*/ f191 1 177"/>
                <a:gd name="f274" fmla="*/ f192 1 184"/>
                <a:gd name="f275" fmla="*/ f193 1 177"/>
                <a:gd name="f276" fmla="*/ f194 1 184"/>
                <a:gd name="f277" fmla="*/ f195 1 177"/>
                <a:gd name="f278" fmla="*/ f196 1 184"/>
                <a:gd name="f279" fmla="*/ f197 1 177"/>
                <a:gd name="f280" fmla="*/ f198 1 184"/>
                <a:gd name="f281" fmla="*/ f199 1 177"/>
                <a:gd name="f282" fmla="*/ f200 1 184"/>
                <a:gd name="f283" fmla="*/ f201 1 177"/>
                <a:gd name="f284" fmla="*/ f202 1 184"/>
                <a:gd name="f285" fmla="*/ f203 1 177"/>
                <a:gd name="f286" fmla="*/ f204 1 184"/>
                <a:gd name="f287" fmla="*/ f205 1 177"/>
                <a:gd name="f288" fmla="*/ f206 1 184"/>
                <a:gd name="f289" fmla="*/ f207 1 177"/>
                <a:gd name="f290" fmla="*/ f208 1 184"/>
                <a:gd name="f291" fmla="*/ f209 1 177"/>
                <a:gd name="f292" fmla="*/ f210 1 184"/>
                <a:gd name="f293" fmla="*/ f211 1 184"/>
                <a:gd name="f294" fmla="*/ f212 1 177"/>
                <a:gd name="f295" fmla="*/ f213 1 184"/>
                <a:gd name="f296" fmla="*/ f214 1 177"/>
                <a:gd name="f297" fmla="*/ f215 1 184"/>
                <a:gd name="f298" fmla="*/ f216 1 177"/>
                <a:gd name="f299" fmla="*/ f217 1 184"/>
                <a:gd name="f300" fmla="*/ f218 1 177"/>
                <a:gd name="f301" fmla="*/ f219 1 184"/>
                <a:gd name="f302" fmla="*/ f220 1 177"/>
                <a:gd name="f303" fmla="*/ f221 1 177"/>
                <a:gd name="f304" fmla="*/ f222 1 184"/>
                <a:gd name="f305" fmla="*/ f223 1 177"/>
                <a:gd name="f306" fmla="*/ f224 1 184"/>
                <a:gd name="f307" fmla="*/ f225 1 177"/>
                <a:gd name="f308" fmla="*/ f226 1 184"/>
                <a:gd name="f309" fmla="*/ f227 1 177"/>
                <a:gd name="f310" fmla="*/ f228 1 184"/>
                <a:gd name="f311" fmla="*/ f229 1 177"/>
                <a:gd name="f312" fmla="*/ f230 1 184"/>
                <a:gd name="f313" fmla="*/ f231 1 177"/>
                <a:gd name="f314" fmla="*/ f232 1 184"/>
                <a:gd name="f315" fmla="*/ f233 1 177"/>
                <a:gd name="f316" fmla="*/ f234 1 184"/>
                <a:gd name="f317" fmla="*/ f235 1 177"/>
                <a:gd name="f318" fmla="*/ f236 1 184"/>
                <a:gd name="f319" fmla="*/ f237 1 177"/>
                <a:gd name="f320" fmla="*/ f238 1 177"/>
                <a:gd name="f321" fmla="*/ f239 1 177"/>
                <a:gd name="f322" fmla="*/ f240 1 184"/>
                <a:gd name="f323" fmla="*/ f241 1 177"/>
                <a:gd name="f324" fmla="*/ f242 1 184"/>
                <a:gd name="f325" fmla="*/ f243 1 177"/>
                <a:gd name="f326" fmla="*/ f244 1 184"/>
                <a:gd name="f327" fmla="*/ f245 1 177"/>
                <a:gd name="f328" fmla="*/ f246 1 184"/>
                <a:gd name="f329" fmla="*/ f247 1 177"/>
                <a:gd name="f330" fmla="*/ f248 1 184"/>
                <a:gd name="f331" fmla="*/ f249 1 177"/>
                <a:gd name="f332" fmla="*/ f250 1 184"/>
                <a:gd name="f333" fmla="*/ f251 1 177"/>
                <a:gd name="f334" fmla="*/ f252 1 184"/>
                <a:gd name="f335" fmla="*/ f253 1 177"/>
                <a:gd name="f336" fmla="*/ f254 1 177"/>
                <a:gd name="f337" fmla="*/ f255 1 184"/>
                <a:gd name="f338" fmla="*/ f256 1 177"/>
                <a:gd name="f339" fmla="*/ f257 1 184"/>
                <a:gd name="f340" fmla="*/ f258 1 177"/>
                <a:gd name="f341" fmla="*/ f259 1 184"/>
                <a:gd name="f342" fmla="*/ f260 1 177"/>
                <a:gd name="f343" fmla="*/ f261 1 184"/>
                <a:gd name="f344" fmla="*/ f262 1 177"/>
                <a:gd name="f345" fmla="*/ f263 1 184"/>
                <a:gd name="f346" fmla="*/ f264 1 177"/>
                <a:gd name="f347" fmla="*/ f265 1 184"/>
                <a:gd name="f348" fmla="*/ f266 1 177"/>
                <a:gd name="f349" fmla="*/ f267 1 184"/>
                <a:gd name="f350" fmla="*/ f268 1 177"/>
                <a:gd name="f351" fmla="*/ f269 1 184"/>
                <a:gd name="f352" fmla="*/ f270 1 177"/>
                <a:gd name="f353" fmla="*/ f271 1 184"/>
                <a:gd name="f354" fmla="*/ 0 1 f189"/>
                <a:gd name="f355" fmla="*/ f183 1 f189"/>
                <a:gd name="f356" fmla="*/ 0 1 f190"/>
                <a:gd name="f357" fmla="*/ f184 1 f190"/>
                <a:gd name="f358" fmla="*/ f273 1 f189"/>
                <a:gd name="f359" fmla="*/ f274 1 f190"/>
                <a:gd name="f360" fmla="*/ f275 1 f189"/>
                <a:gd name="f361" fmla="*/ f276 1 f190"/>
                <a:gd name="f362" fmla="*/ f277 1 f189"/>
                <a:gd name="f363" fmla="*/ f278 1 f190"/>
                <a:gd name="f364" fmla="*/ f279 1 f189"/>
                <a:gd name="f365" fmla="*/ f280 1 f190"/>
                <a:gd name="f366" fmla="*/ f281 1 f189"/>
                <a:gd name="f367" fmla="*/ f282 1 f190"/>
                <a:gd name="f368" fmla="*/ f283 1 f189"/>
                <a:gd name="f369" fmla="*/ f284 1 f190"/>
                <a:gd name="f370" fmla="*/ f285 1 f189"/>
                <a:gd name="f371" fmla="*/ f286 1 f190"/>
                <a:gd name="f372" fmla="*/ f287 1 f189"/>
                <a:gd name="f373" fmla="*/ f288 1 f190"/>
                <a:gd name="f374" fmla="*/ f289 1 f189"/>
                <a:gd name="f375" fmla="*/ f290 1 f190"/>
                <a:gd name="f376" fmla="*/ f291 1 f189"/>
                <a:gd name="f377" fmla="*/ f292 1 f190"/>
                <a:gd name="f378" fmla="*/ f293 1 f190"/>
                <a:gd name="f379" fmla="*/ f294 1 f189"/>
                <a:gd name="f380" fmla="*/ f295 1 f190"/>
                <a:gd name="f381" fmla="*/ f296 1 f189"/>
                <a:gd name="f382" fmla="*/ f297 1 f190"/>
                <a:gd name="f383" fmla="*/ f298 1 f189"/>
                <a:gd name="f384" fmla="*/ f299 1 f190"/>
                <a:gd name="f385" fmla="*/ f300 1 f189"/>
                <a:gd name="f386" fmla="*/ f301 1 f190"/>
                <a:gd name="f387" fmla="*/ f302 1 f189"/>
                <a:gd name="f388" fmla="*/ f303 1 f189"/>
                <a:gd name="f389" fmla="*/ f304 1 f190"/>
                <a:gd name="f390" fmla="*/ f305 1 f189"/>
                <a:gd name="f391" fmla="*/ f306 1 f190"/>
                <a:gd name="f392" fmla="*/ f307 1 f189"/>
                <a:gd name="f393" fmla="*/ f308 1 f190"/>
                <a:gd name="f394" fmla="*/ f309 1 f189"/>
                <a:gd name="f395" fmla="*/ f310 1 f190"/>
                <a:gd name="f396" fmla="*/ f311 1 f189"/>
                <a:gd name="f397" fmla="*/ f312 1 f190"/>
                <a:gd name="f398" fmla="*/ f313 1 f189"/>
                <a:gd name="f399" fmla="*/ f314 1 f190"/>
                <a:gd name="f400" fmla="*/ f315 1 f189"/>
                <a:gd name="f401" fmla="*/ f316 1 f190"/>
                <a:gd name="f402" fmla="*/ f317 1 f189"/>
                <a:gd name="f403" fmla="*/ f318 1 f190"/>
                <a:gd name="f404" fmla="*/ f319 1 f189"/>
                <a:gd name="f405" fmla="*/ f320 1 f189"/>
                <a:gd name="f406" fmla="*/ f321 1 f189"/>
                <a:gd name="f407" fmla="*/ f322 1 f190"/>
                <a:gd name="f408" fmla="*/ f323 1 f189"/>
                <a:gd name="f409" fmla="*/ f324 1 f190"/>
                <a:gd name="f410" fmla="*/ f325 1 f189"/>
                <a:gd name="f411" fmla="*/ f326 1 f190"/>
                <a:gd name="f412" fmla="*/ f327 1 f189"/>
                <a:gd name="f413" fmla="*/ f328 1 f190"/>
                <a:gd name="f414" fmla="*/ f329 1 f189"/>
                <a:gd name="f415" fmla="*/ f330 1 f190"/>
                <a:gd name="f416" fmla="*/ f331 1 f189"/>
                <a:gd name="f417" fmla="*/ f332 1 f190"/>
                <a:gd name="f418" fmla="*/ f333 1 f189"/>
                <a:gd name="f419" fmla="*/ f334 1 f190"/>
                <a:gd name="f420" fmla="*/ f335 1 f189"/>
                <a:gd name="f421" fmla="*/ f336 1 f189"/>
                <a:gd name="f422" fmla="*/ f337 1 f190"/>
                <a:gd name="f423" fmla="*/ f338 1 f189"/>
                <a:gd name="f424" fmla="*/ f339 1 f190"/>
                <a:gd name="f425" fmla="*/ f340 1 f189"/>
                <a:gd name="f426" fmla="*/ f341 1 f190"/>
                <a:gd name="f427" fmla="*/ f342 1 f189"/>
                <a:gd name="f428" fmla="*/ f343 1 f190"/>
                <a:gd name="f429" fmla="*/ f344 1 f189"/>
                <a:gd name="f430" fmla="*/ f345 1 f190"/>
                <a:gd name="f431" fmla="*/ f346 1 f189"/>
                <a:gd name="f432" fmla="*/ f347 1 f190"/>
                <a:gd name="f433" fmla="*/ f348 1 f189"/>
                <a:gd name="f434" fmla="*/ f349 1 f190"/>
                <a:gd name="f435" fmla="*/ f350 1 f189"/>
                <a:gd name="f436" fmla="*/ f351 1 f190"/>
                <a:gd name="f437" fmla="*/ f352 1 f189"/>
                <a:gd name="f438" fmla="*/ f353 1 f190"/>
                <a:gd name="f439" fmla="*/ f354 f180 1"/>
                <a:gd name="f440" fmla="*/ f355 f180 1"/>
                <a:gd name="f441" fmla="*/ f357 f181 1"/>
                <a:gd name="f442" fmla="*/ f356 f181 1"/>
                <a:gd name="f443" fmla="*/ f358 f180 1"/>
                <a:gd name="f444" fmla="*/ f359 f181 1"/>
                <a:gd name="f445" fmla="*/ f360 f180 1"/>
                <a:gd name="f446" fmla="*/ f361 f181 1"/>
                <a:gd name="f447" fmla="*/ f362 f180 1"/>
                <a:gd name="f448" fmla="*/ f363 f181 1"/>
                <a:gd name="f449" fmla="*/ f364 f180 1"/>
                <a:gd name="f450" fmla="*/ f365 f181 1"/>
                <a:gd name="f451" fmla="*/ f366 f180 1"/>
                <a:gd name="f452" fmla="*/ f367 f181 1"/>
                <a:gd name="f453" fmla="*/ f368 f180 1"/>
                <a:gd name="f454" fmla="*/ f369 f181 1"/>
                <a:gd name="f455" fmla="*/ f370 f180 1"/>
                <a:gd name="f456" fmla="*/ f371 f181 1"/>
                <a:gd name="f457" fmla="*/ f372 f180 1"/>
                <a:gd name="f458" fmla="*/ f373 f181 1"/>
                <a:gd name="f459" fmla="*/ f374 f180 1"/>
                <a:gd name="f460" fmla="*/ f375 f181 1"/>
                <a:gd name="f461" fmla="*/ f376 f180 1"/>
                <a:gd name="f462" fmla="*/ f377 f181 1"/>
                <a:gd name="f463" fmla="*/ f378 f181 1"/>
                <a:gd name="f464" fmla="*/ f379 f180 1"/>
                <a:gd name="f465" fmla="*/ f380 f181 1"/>
                <a:gd name="f466" fmla="*/ f381 f180 1"/>
                <a:gd name="f467" fmla="*/ f382 f181 1"/>
                <a:gd name="f468" fmla="*/ f383 f180 1"/>
                <a:gd name="f469" fmla="*/ f384 f181 1"/>
                <a:gd name="f470" fmla="*/ f385 f180 1"/>
                <a:gd name="f471" fmla="*/ f386 f181 1"/>
                <a:gd name="f472" fmla="*/ f387 f180 1"/>
                <a:gd name="f473" fmla="*/ f388 f180 1"/>
                <a:gd name="f474" fmla="*/ f389 f181 1"/>
                <a:gd name="f475" fmla="*/ f390 f180 1"/>
                <a:gd name="f476" fmla="*/ f391 f181 1"/>
                <a:gd name="f477" fmla="*/ f392 f180 1"/>
                <a:gd name="f478" fmla="*/ f393 f181 1"/>
                <a:gd name="f479" fmla="*/ f394 f180 1"/>
                <a:gd name="f480" fmla="*/ f395 f181 1"/>
                <a:gd name="f481" fmla="*/ f396 f180 1"/>
                <a:gd name="f482" fmla="*/ f397 f181 1"/>
                <a:gd name="f483" fmla="*/ f398 f180 1"/>
                <a:gd name="f484" fmla="*/ f399 f181 1"/>
                <a:gd name="f485" fmla="*/ f400 f180 1"/>
                <a:gd name="f486" fmla="*/ f401 f181 1"/>
                <a:gd name="f487" fmla="*/ f402 f180 1"/>
                <a:gd name="f488" fmla="*/ f403 f181 1"/>
                <a:gd name="f489" fmla="*/ f404 f180 1"/>
                <a:gd name="f490" fmla="*/ f405 f180 1"/>
                <a:gd name="f491" fmla="*/ f406 f180 1"/>
                <a:gd name="f492" fmla="*/ f407 f181 1"/>
                <a:gd name="f493" fmla="*/ f408 f180 1"/>
                <a:gd name="f494" fmla="*/ f409 f181 1"/>
                <a:gd name="f495" fmla="*/ f410 f180 1"/>
                <a:gd name="f496" fmla="*/ f411 f181 1"/>
                <a:gd name="f497" fmla="*/ f412 f180 1"/>
                <a:gd name="f498" fmla="*/ f413 f181 1"/>
                <a:gd name="f499" fmla="*/ f414 f180 1"/>
                <a:gd name="f500" fmla="*/ f415 f181 1"/>
                <a:gd name="f501" fmla="*/ f416 f180 1"/>
                <a:gd name="f502" fmla="*/ f417 f181 1"/>
                <a:gd name="f503" fmla="*/ f418 f180 1"/>
                <a:gd name="f504" fmla="*/ f419 f181 1"/>
                <a:gd name="f505" fmla="*/ f420 f180 1"/>
                <a:gd name="f506" fmla="*/ f421 f180 1"/>
                <a:gd name="f507" fmla="*/ f422 f181 1"/>
                <a:gd name="f508" fmla="*/ f423 f180 1"/>
                <a:gd name="f509" fmla="*/ f424 f181 1"/>
                <a:gd name="f510" fmla="*/ f425 f180 1"/>
                <a:gd name="f511" fmla="*/ f426 f181 1"/>
                <a:gd name="f512" fmla="*/ f427 f180 1"/>
                <a:gd name="f513" fmla="*/ f428 f181 1"/>
                <a:gd name="f514" fmla="*/ f429 f180 1"/>
                <a:gd name="f515" fmla="*/ f430 f181 1"/>
                <a:gd name="f516" fmla="*/ f431 f180 1"/>
                <a:gd name="f517" fmla="*/ f432 f181 1"/>
                <a:gd name="f518" fmla="*/ f433 f180 1"/>
                <a:gd name="f519" fmla="*/ f434 f181 1"/>
                <a:gd name="f520" fmla="*/ f435 f180 1"/>
                <a:gd name="f521" fmla="*/ f436 f181 1"/>
                <a:gd name="f522" fmla="*/ f437 f180 1"/>
                <a:gd name="f523" fmla="*/ f438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57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49" y="f463"/>
                </a:cxn>
                <a:cxn ang="f272">
                  <a:pos x="f464" y="f465"/>
                </a:cxn>
                <a:cxn ang="f272">
                  <a:pos x="f466" y="f467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56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84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82"/>
                </a:cxn>
                <a:cxn ang="f272">
                  <a:pos x="f490" y="f456"/>
                </a:cxn>
                <a:cxn ang="f272">
                  <a:pos x="f491" y="f492"/>
                </a:cxn>
                <a:cxn ang="f272">
                  <a:pos x="f493" y="f494"/>
                </a:cxn>
                <a:cxn ang="f272">
                  <a:pos x="f495" y="f496"/>
                </a:cxn>
                <a:cxn ang="f272">
                  <a:pos x="f497" y="f498"/>
                </a:cxn>
                <a:cxn ang="f272">
                  <a:pos x="f499" y="f500"/>
                </a:cxn>
                <a:cxn ang="f272">
                  <a:pos x="f501" y="f502"/>
                </a:cxn>
                <a:cxn ang="f272">
                  <a:pos x="f503" y="f504"/>
                </a:cxn>
                <a:cxn ang="f272">
                  <a:pos x="f505" y="f452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  <a:cxn ang="f272">
                  <a:pos x="f518" y="f519"/>
                </a:cxn>
                <a:cxn ang="f272">
                  <a:pos x="f520" y="f521"/>
                </a:cxn>
                <a:cxn ang="f272">
                  <a:pos x="f522" y="f523"/>
                </a:cxn>
              </a:cxnLst>
              <a:rect l="f439" t="f442" r="f440" b="f441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2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3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38" y="f53"/>
                  </a:cubicBezTo>
                  <a:cubicBezTo>
                    <a:pt x="f54" y="f53"/>
                    <a:pt x="f30" y="f55"/>
                    <a:pt x="f36" y="f44"/>
                  </a:cubicBezTo>
                  <a:cubicBezTo>
                    <a:pt x="f31" y="f16"/>
                    <a:pt x="f56" y="f57"/>
                    <a:pt x="f58" y="f59"/>
                  </a:cubicBezTo>
                  <a:cubicBezTo>
                    <a:pt x="f60" y="f61"/>
                    <a:pt x="f5" y="f53"/>
                    <a:pt x="f62" y="f9"/>
                  </a:cubicBezTo>
                  <a:cubicBezTo>
                    <a:pt x="f63" y="f47"/>
                    <a:pt x="f64" y="f47"/>
                    <a:pt x="f31" y="f65"/>
                  </a:cubicBezTo>
                  <a:cubicBezTo>
                    <a:pt x="f66" y="f9"/>
                    <a:pt x="f30" y="f11"/>
                    <a:pt x="f54" y="f9"/>
                  </a:cubicBezTo>
                  <a:cubicBezTo>
                    <a:pt x="f52" y="f45"/>
                    <a:pt x="f67" y="f47"/>
                    <a:pt x="f68" y="f69"/>
                  </a:cubicBezTo>
                  <a:cubicBezTo>
                    <a:pt x="f48" y="f69"/>
                    <a:pt x="f48" y="f69"/>
                    <a:pt x="f12" y="f70"/>
                  </a:cubicBezTo>
                  <a:cubicBezTo>
                    <a:pt x="f48" y="f71"/>
                    <a:pt x="f49" y="f72"/>
                    <a:pt x="f73" y="f72"/>
                  </a:cubicBezTo>
                  <a:cubicBezTo>
                    <a:pt x="f67" y="f74"/>
                    <a:pt x="f75" y="f10"/>
                    <a:pt x="f23" y="f48"/>
                  </a:cubicBezTo>
                  <a:cubicBezTo>
                    <a:pt x="f39" y="f68"/>
                    <a:pt x="f38" y="f48"/>
                    <a:pt x="f76" y="f13"/>
                  </a:cubicBezTo>
                  <a:cubicBezTo>
                    <a:pt x="f31" y="f77"/>
                    <a:pt x="f78" y="f10"/>
                    <a:pt x="f79" y="f48"/>
                  </a:cubicBezTo>
                  <a:cubicBezTo>
                    <a:pt x="f63" y="f73"/>
                    <a:pt x="f80" y="f81"/>
                    <a:pt x="f56" y="f82"/>
                  </a:cubicBezTo>
                  <a:cubicBezTo>
                    <a:pt x="f64" y="f83"/>
                    <a:pt x="f66" y="f83"/>
                    <a:pt x="f54" y="f84"/>
                  </a:cubicBezTo>
                  <a:cubicBezTo>
                    <a:pt x="f38" y="f84"/>
                    <a:pt x="f28" y="f82"/>
                    <a:pt x="f28" y="f85"/>
                  </a:cubicBezTo>
                  <a:cubicBezTo>
                    <a:pt x="f28" y="f50"/>
                    <a:pt x="f40" y="f73"/>
                    <a:pt x="f86" y="f49"/>
                  </a:cubicBezTo>
                  <a:cubicBezTo>
                    <a:pt x="f17" y="f12"/>
                    <a:pt x="f83" y="f8"/>
                    <a:pt x="f49" y="f87"/>
                  </a:cubicBezTo>
                  <a:cubicBezTo>
                    <a:pt x="f48" y="f87"/>
                    <a:pt x="f12" y="f87"/>
                    <a:pt x="f77" y="f87"/>
                  </a:cubicBezTo>
                  <a:cubicBezTo>
                    <a:pt x="f77" y="f74"/>
                    <a:pt x="f12" y="f8"/>
                    <a:pt x="f13" y="f10"/>
                  </a:cubicBezTo>
                  <a:cubicBezTo>
                    <a:pt x="f88" y="f89"/>
                    <a:pt x="f90" y="f67"/>
                    <a:pt x="f91" y="f92"/>
                  </a:cubicBezTo>
                  <a:cubicBezTo>
                    <a:pt x="f93" y="f94"/>
                    <a:pt x="f95" y="f94"/>
                    <a:pt x="f86" y="f94"/>
                  </a:cubicBezTo>
                  <a:cubicBezTo>
                    <a:pt x="f26" y="f96"/>
                    <a:pt x="f97" y="f75"/>
                    <a:pt x="f38" y="f93"/>
                  </a:cubicBezTo>
                  <a:cubicBezTo>
                    <a:pt x="f38" y="f86"/>
                    <a:pt x="f26" y="f23"/>
                    <a:pt x="f19" y="f23"/>
                  </a:cubicBezTo>
                  <a:cubicBezTo>
                    <a:pt x="f93" y="f23"/>
                    <a:pt x="f98" y="f99"/>
                    <a:pt x="f98" y="f93"/>
                  </a:cubicBezTo>
                  <a:cubicBezTo>
                    <a:pt x="f91" y="f52"/>
                    <a:pt x="f98" y="f98"/>
                    <a:pt x="f98" y="f100"/>
                  </a:cubicBezTo>
                  <a:cubicBezTo>
                    <a:pt x="f51" y="f51"/>
                    <a:pt x="f101" y="f81"/>
                    <a:pt x="f74" y="f8"/>
                  </a:cubicBezTo>
                  <a:cubicBezTo>
                    <a:pt x="f74" y="f10"/>
                    <a:pt x="f74" y="f12"/>
                    <a:pt x="f102" y="f13"/>
                  </a:cubicBezTo>
                  <a:cubicBezTo>
                    <a:pt x="f13" y="f43"/>
                    <a:pt x="f103" y="f41"/>
                    <a:pt x="f88" y="f19"/>
                  </a:cubicBezTo>
                  <a:cubicBezTo>
                    <a:pt x="f84" y="f40"/>
                    <a:pt x="f15" y="f23"/>
                    <a:pt x="f104" y="f26"/>
                  </a:cubicBezTo>
                  <a:cubicBezTo>
                    <a:pt x="f105" y="f26"/>
                    <a:pt x="f90" y="f28"/>
                    <a:pt x="f90" y="f38"/>
                  </a:cubicBezTo>
                  <a:cubicBezTo>
                    <a:pt x="f106" y="f76"/>
                    <a:pt x="f51" y="f66"/>
                    <a:pt x="f104" y="f31"/>
                  </a:cubicBezTo>
                  <a:cubicBezTo>
                    <a:pt x="f15" y="f32"/>
                    <a:pt x="f85" y="f34"/>
                    <a:pt x="f89" y="f66"/>
                  </a:cubicBezTo>
                  <a:cubicBezTo>
                    <a:pt x="f103" y="f30"/>
                    <a:pt x="f101" y="f38"/>
                    <a:pt x="f89" y="f39"/>
                  </a:cubicBezTo>
                  <a:cubicBezTo>
                    <a:pt x="f89" y="f26"/>
                    <a:pt x="f81" y="f40"/>
                    <a:pt x="f81" y="f21"/>
                  </a:cubicBezTo>
                  <a:cubicBezTo>
                    <a:pt x="f49" y="f92"/>
                    <a:pt x="f107" y="f83"/>
                    <a:pt x="f108" y="f48"/>
                  </a:cubicBezTo>
                  <a:cubicBezTo>
                    <a:pt x="f109" y="f48"/>
                    <a:pt x="f109" y="f48"/>
                    <a:pt x="f109" y="f13"/>
                  </a:cubicBezTo>
                  <a:cubicBezTo>
                    <a:pt x="f72" y="f48"/>
                    <a:pt x="f72" y="f48"/>
                    <a:pt x="f72" y="f48"/>
                  </a:cubicBezTo>
                  <a:cubicBezTo>
                    <a:pt x="f72" y="f104"/>
                    <a:pt x="f72" y="f98"/>
                    <a:pt x="f72" y="f97"/>
                  </a:cubicBezTo>
                  <a:cubicBezTo>
                    <a:pt x="f72" y="f54"/>
                    <a:pt x="f108" y="f30"/>
                    <a:pt x="f110" y="f36"/>
                  </a:cubicBezTo>
                  <a:cubicBezTo>
                    <a:pt x="f107" y="f34"/>
                    <a:pt x="f10" y="f78"/>
                    <a:pt x="f74" y="f58"/>
                  </a:cubicBezTo>
                  <a:cubicBezTo>
                    <a:pt x="f108" y="f5"/>
                    <a:pt x="f111" y="f5"/>
                    <a:pt x="f45" y="f58"/>
                  </a:cubicBezTo>
                  <a:cubicBezTo>
                    <a:pt x="f14" y="f56"/>
                    <a:pt x="f11" y="f32"/>
                    <a:pt x="f46" y="f66"/>
                  </a:cubicBezTo>
                  <a:cubicBezTo>
                    <a:pt x="f47" y="f36"/>
                    <a:pt x="f112" y="f30"/>
                    <a:pt x="f112" y="f54"/>
                  </a:cubicBezTo>
                  <a:cubicBezTo>
                    <a:pt x="f111" y="f91"/>
                    <a:pt x="f111" y="f104"/>
                    <a:pt x="f47" y="f13"/>
                  </a:cubicBezTo>
                  <a:cubicBezTo>
                    <a:pt x="f47" y="f48"/>
                    <a:pt x="f46" y="f68"/>
                    <a:pt x="f46" y="f73"/>
                  </a:cubicBezTo>
                  <a:cubicBezTo>
                    <a:pt x="f53" y="f113"/>
                    <a:pt x="f114" y="f96"/>
                    <a:pt x="f42" y="f99"/>
                  </a:cubicBezTo>
                  <a:cubicBezTo>
                    <a:pt x="f115" y="f23"/>
                    <a:pt x="f115" y="f26"/>
                    <a:pt x="f116" y="f28"/>
                  </a:cubicBezTo>
                  <a:cubicBezTo>
                    <a:pt x="f16" y="f76"/>
                    <a:pt x="f117" y="f34"/>
                    <a:pt x="f118" y="f119"/>
                  </a:cubicBezTo>
                  <a:cubicBezTo>
                    <a:pt x="f37" y="f56"/>
                    <a:pt x="f120" y="f64"/>
                    <a:pt x="f121" y="f122"/>
                  </a:cubicBezTo>
                  <a:cubicBezTo>
                    <a:pt x="f123" y="f54"/>
                    <a:pt x="f121" y="f39"/>
                    <a:pt x="f124" y="f26"/>
                  </a:cubicBezTo>
                  <a:cubicBezTo>
                    <a:pt x="f125" y="f23"/>
                    <a:pt x="f126" y="f21"/>
                    <a:pt x="f18" y="f86"/>
                  </a:cubicBezTo>
                  <a:cubicBezTo>
                    <a:pt x="f57" y="f17"/>
                    <a:pt x="f61" y="f83"/>
                    <a:pt x="f14" y="f68"/>
                  </a:cubicBezTo>
                  <a:cubicBezTo>
                    <a:pt x="f11" y="f48"/>
                    <a:pt x="f11" y="f12"/>
                    <a:pt x="f11" y="f107"/>
                  </a:cubicBezTo>
                  <a:cubicBezTo>
                    <a:pt x="f44" y="f48"/>
                    <a:pt x="f16" y="f103"/>
                    <a:pt x="f42" y="f85"/>
                  </a:cubicBezTo>
                  <a:cubicBezTo>
                    <a:pt x="f125" y="f113"/>
                    <a:pt x="f127" y="f90"/>
                    <a:pt x="f123" y="f94"/>
                  </a:cubicBezTo>
                  <a:cubicBezTo>
                    <a:pt x="f128" y="f75"/>
                    <a:pt x="f128" y="f91"/>
                    <a:pt x="f128" y="f93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99"/>
                    <a:pt x="f132" y="f95"/>
                  </a:cubicBezTo>
                  <a:cubicBezTo>
                    <a:pt x="f132" y="f91"/>
                    <a:pt x="f133" y="f75"/>
                    <a:pt x="f134" y="f75"/>
                  </a:cubicBezTo>
                  <a:cubicBezTo>
                    <a:pt x="f135" y="f75"/>
                    <a:pt x="f129" y="f96"/>
                    <a:pt x="f128" y="f41"/>
                  </a:cubicBezTo>
                  <a:cubicBezTo>
                    <a:pt x="f20" y="f104"/>
                    <a:pt x="f115" y="f101"/>
                    <a:pt x="f44" y="f107"/>
                  </a:cubicBezTo>
                  <a:cubicBezTo>
                    <a:pt x="f55" y="f8"/>
                    <a:pt x="f55" y="f74"/>
                    <a:pt x="f55" y="f87"/>
                  </a:cubicBezTo>
                  <a:cubicBezTo>
                    <a:pt x="f44" y="f87"/>
                    <a:pt x="f114" y="f87"/>
                    <a:pt x="f16" y="f110"/>
                  </a:cubicBezTo>
                  <a:cubicBezTo>
                    <a:pt x="f37" y="f8"/>
                    <a:pt x="f27" y="f12"/>
                    <a:pt x="f136" y="f68"/>
                  </a:cubicBezTo>
                  <a:cubicBezTo>
                    <a:pt x="f133" y="f49"/>
                    <a:pt x="f132" y="f49"/>
                    <a:pt x="f137" y="f101"/>
                  </a:cubicBezTo>
                  <a:cubicBezTo>
                    <a:pt x="f138" y="f88"/>
                    <a:pt x="f139" y="f84"/>
                    <a:pt x="f140" y="f82"/>
                  </a:cubicBezTo>
                  <a:cubicBezTo>
                    <a:pt x="f141" y="f81"/>
                    <a:pt x="f141" y="f50"/>
                    <a:pt x="f142" y="f48"/>
                  </a:cubicBezTo>
                  <a:cubicBezTo>
                    <a:pt x="f143" y="f10"/>
                    <a:pt x="f144" y="f8"/>
                    <a:pt x="f145" y="f77"/>
                  </a:cubicBezTo>
                  <a:cubicBezTo>
                    <a:pt x="f137" y="f12"/>
                    <a:pt x="f132" y="f13"/>
                    <a:pt x="f146" y="f13"/>
                  </a:cubicBezTo>
                  <a:cubicBezTo>
                    <a:pt x="f29" y="f107"/>
                    <a:pt x="f37" y="f74"/>
                    <a:pt x="f61" y="f109"/>
                  </a:cubicBezTo>
                  <a:cubicBezTo>
                    <a:pt x="f61" y="f72"/>
                    <a:pt x="f114" y="f71"/>
                    <a:pt x="f114" y="f71"/>
                  </a:cubicBezTo>
                  <a:cubicBezTo>
                    <a:pt x="f114" y="f70"/>
                    <a:pt x="f59" y="f70"/>
                    <a:pt x="f59" y="f70"/>
                  </a:cubicBezTo>
                  <a:cubicBezTo>
                    <a:pt x="f20" y="f69"/>
                    <a:pt x="f147" y="f112"/>
                    <a:pt x="f145" y="f47"/>
                  </a:cubicBezTo>
                  <a:cubicBezTo>
                    <a:pt x="f148" y="f47"/>
                    <a:pt x="f139" y="f112"/>
                    <a:pt x="f149" y="f69"/>
                  </a:cubicBezTo>
                  <a:cubicBezTo>
                    <a:pt x="f141" y="f71"/>
                    <a:pt x="f150" y="f71"/>
                    <a:pt x="f151" y="f112"/>
                  </a:cubicBezTo>
                  <a:cubicBezTo>
                    <a:pt x="f6" y="f65"/>
                    <a:pt x="f6" y="f14"/>
                    <a:pt x="f152" y="f153"/>
                  </a:cubicBezTo>
                  <a:cubicBezTo>
                    <a:pt x="f154" y="f61"/>
                    <a:pt x="f143" y="f44"/>
                    <a:pt x="f155" y="f14"/>
                  </a:cubicBezTo>
                  <a:cubicBezTo>
                    <a:pt x="f139" y="f11"/>
                    <a:pt x="f144" y="f65"/>
                    <a:pt x="f148" y="f65"/>
                  </a:cubicBezTo>
                  <a:cubicBezTo>
                    <a:pt x="f156" y="f46"/>
                    <a:pt x="f22" y="f47"/>
                    <a:pt x="f59" y="f112"/>
                  </a:cubicBezTo>
                  <a:cubicBezTo>
                    <a:pt x="f114" y="f112"/>
                    <a:pt x="f44" y="f112"/>
                    <a:pt x="f153" y="f47"/>
                  </a:cubicBezTo>
                  <a:cubicBezTo>
                    <a:pt x="f153" y="f47"/>
                    <a:pt x="f153" y="f46"/>
                    <a:pt x="f53" y="f45"/>
                  </a:cubicBezTo>
                  <a:cubicBezTo>
                    <a:pt x="f55" y="f65"/>
                    <a:pt x="f61" y="f9"/>
                    <a:pt x="f114" y="f11"/>
                  </a:cubicBezTo>
                  <a:cubicBezTo>
                    <a:pt x="f37" y="f117"/>
                    <a:pt x="f29" y="f37"/>
                    <a:pt x="f133" y="f33"/>
                  </a:cubicBezTo>
                  <a:cubicBezTo>
                    <a:pt x="f157" y="f123"/>
                    <a:pt x="f137" y="f33"/>
                    <a:pt x="f158" y="f33"/>
                  </a:cubicBezTo>
                  <a:cubicBezTo>
                    <a:pt x="f159" y="f123"/>
                    <a:pt x="f155" y="f123"/>
                    <a:pt x="f140" y="f27"/>
                  </a:cubicBezTo>
                  <a:cubicBezTo>
                    <a:pt x="f160" y="f29"/>
                    <a:pt x="f160" y="f135"/>
                    <a:pt x="f160" y="f130"/>
                  </a:cubicBezTo>
                  <a:cubicBezTo>
                    <a:pt x="f140" y="f136"/>
                    <a:pt x="f139" y="f136"/>
                    <a:pt x="f161" y="f162"/>
                  </a:cubicBezTo>
                  <a:cubicBezTo>
                    <a:pt x="f138" y="f162"/>
                    <a:pt x="f146" y="f156"/>
                    <a:pt x="f146" y="f147"/>
                  </a:cubicBezTo>
                  <a:cubicBezTo>
                    <a:pt x="f133" y="f129"/>
                    <a:pt x="f131" y="f27"/>
                    <a:pt x="f163" y="f123"/>
                  </a:cubicBezTo>
                  <a:cubicBezTo>
                    <a:pt x="f33" y="f35"/>
                    <a:pt x="f164" y="f116"/>
                    <a:pt x="f55" y="f53"/>
                  </a:cubicBezTo>
                  <a:cubicBezTo>
                    <a:pt x="f153" y="f14"/>
                    <a:pt x="f11" y="f11"/>
                    <a:pt x="f9" y="f9"/>
                  </a:cubicBezTo>
                  <a:cubicBezTo>
                    <a:pt x="f65" y="f11"/>
                    <a:pt x="f65" y="f11"/>
                    <a:pt x="f45" y="f14"/>
                  </a:cubicBezTo>
                  <a:cubicBezTo>
                    <a:pt x="f65" y="f53"/>
                    <a:pt x="f9" y="f55"/>
                    <a:pt x="f11" y="f44"/>
                  </a:cubicBezTo>
                  <a:cubicBezTo>
                    <a:pt x="f114" y="f164"/>
                    <a:pt x="f118" y="f33"/>
                    <a:pt x="f35" y="f163"/>
                  </a:cubicBezTo>
                  <a:cubicBezTo>
                    <a:pt x="f124" y="f136"/>
                    <a:pt x="f127" y="f165"/>
                    <a:pt x="f120" y="f165"/>
                  </a:cubicBezTo>
                  <a:cubicBezTo>
                    <a:pt x="f128" y="f133"/>
                    <a:pt x="f166" y="f157"/>
                    <a:pt x="f166" y="f145"/>
                  </a:cubicBezTo>
                  <a:cubicBezTo>
                    <a:pt x="f167" y="f159"/>
                    <a:pt x="f129" y="f155"/>
                    <a:pt x="f33" y="f155"/>
                  </a:cubicBezTo>
                  <a:cubicBezTo>
                    <a:pt x="f24" y="f155"/>
                    <a:pt x="f124" y="f139"/>
                    <a:pt x="f125" y="f144"/>
                  </a:cubicBezTo>
                  <a:cubicBezTo>
                    <a:pt x="f164" y="f159"/>
                    <a:pt x="f164" y="f145"/>
                    <a:pt x="f125" y="f138"/>
                  </a:cubicBezTo>
                  <a:cubicBezTo>
                    <a:pt x="f37" y="f157"/>
                    <a:pt x="f168" y="f133"/>
                    <a:pt x="f164" y="f136"/>
                  </a:cubicBezTo>
                  <a:cubicBezTo>
                    <a:pt x="f57" y="f27"/>
                    <a:pt x="f55" y="f37"/>
                    <a:pt x="f65" y="f16"/>
                  </a:cubicBezTo>
                  <a:cubicBezTo>
                    <a:pt x="f45" y="f59"/>
                    <a:pt x="f47" y="f61"/>
                    <a:pt x="f112" y="f55"/>
                  </a:cubicBezTo>
                  <a:cubicBezTo>
                    <a:pt x="f70" y="f18"/>
                    <a:pt x="f72" y="f120"/>
                    <a:pt x="f87" y="f135"/>
                  </a:cubicBezTo>
                  <a:cubicBezTo>
                    <a:pt x="f8" y="f169"/>
                    <a:pt x="f13" y="f140"/>
                    <a:pt x="f73" y="f6"/>
                  </a:cubicBezTo>
                  <a:cubicBezTo>
                    <a:pt x="f50" y="f170"/>
                    <a:pt x="f103" y="f171"/>
                    <a:pt x="f101" y="f172"/>
                  </a:cubicBezTo>
                  <a:cubicBezTo>
                    <a:pt x="f89" y="f173"/>
                    <a:pt x="f85" y="f7"/>
                    <a:pt x="f82" y="f173"/>
                  </a:cubicBezTo>
                  <a:cubicBezTo>
                    <a:pt x="f82" y="f173"/>
                    <a:pt x="f88" y="f171"/>
                    <a:pt x="f82" y="f2"/>
                  </a:cubicBezTo>
                  <a:cubicBezTo>
                    <a:pt x="f82" y="f174"/>
                    <a:pt x="f85" y="f175"/>
                    <a:pt x="f81" y="f176"/>
                  </a:cubicBezTo>
                  <a:cubicBezTo>
                    <a:pt x="f49" y="f137"/>
                    <a:pt x="f107" y="f33"/>
                    <a:pt x="f108" y="f59"/>
                  </a:cubicBezTo>
                  <a:cubicBezTo>
                    <a:pt x="f108" y="f114"/>
                    <a:pt x="f108" y="f44"/>
                    <a:pt x="f108" y="f53"/>
                  </a:cubicBezTo>
                  <a:cubicBezTo>
                    <a:pt x="f102" y="f59"/>
                    <a:pt x="f10" y="f116"/>
                    <a:pt x="f12" y="f18"/>
                  </a:cubicBezTo>
                  <a:cubicBezTo>
                    <a:pt x="f50" y="f20"/>
                    <a:pt x="f82" y="f128"/>
                    <a:pt x="f83" y="f130"/>
                  </a:cubicBezTo>
                  <a:cubicBezTo>
                    <a:pt x="f67" y="f162"/>
                    <a:pt x="f177" y="f165"/>
                    <a:pt x="f104" y="f169"/>
                  </a:cubicBezTo>
                  <a:cubicBezTo>
                    <a:pt x="f104" y="f137"/>
                    <a:pt x="f105" y="f161"/>
                    <a:pt x="f177" y="f148"/>
                  </a:cubicBezTo>
                  <a:cubicBezTo>
                    <a:pt x="f178" y="f139"/>
                    <a:pt x="f94" y="f148"/>
                    <a:pt x="f100" y="f145"/>
                  </a:cubicBezTo>
                  <a:cubicBezTo>
                    <a:pt x="f98" y="f132"/>
                    <a:pt x="f75" y="f146"/>
                    <a:pt x="f92" y="f165"/>
                  </a:cubicBezTo>
                  <a:cubicBezTo>
                    <a:pt x="f178" y="f131"/>
                    <a:pt x="f90" y="f162"/>
                    <a:pt x="f177" y="f156"/>
                  </a:cubicBezTo>
                  <a:cubicBezTo>
                    <a:pt x="f43" y="f121"/>
                    <a:pt x="f50" y="f126"/>
                    <a:pt x="f10" y="f44"/>
                  </a:cubicBezTo>
                  <a:cubicBezTo>
                    <a:pt x="f107" y="f153"/>
                    <a:pt x="f8" y="f14"/>
                    <a:pt x="f102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1" name="Freeform 6">
              <a:extLst>
                <a:ext uri="{FF2B5EF4-FFF2-40B4-BE49-F238E27FC236}">
                  <a16:creationId xmlns:a16="http://schemas.microsoft.com/office/drawing/2014/main" id="{67EB93A3-F2C8-DC90-7400-FEB280921450}"/>
                </a:ext>
              </a:extLst>
            </p:cNvPr>
            <p:cNvSpPr/>
            <p:nvPr/>
          </p:nvSpPr>
          <p:spPr>
            <a:xfrm>
              <a:off x="2208211" y="4699001"/>
              <a:ext cx="422279" cy="446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1"/>
                <a:gd name="f13" fmla="val 103"/>
                <a:gd name="f14" fmla="val 117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8"/>
                <a:gd name="f29" fmla="val 162"/>
                <a:gd name="f30" fmla="val 165"/>
                <a:gd name="f31" fmla="val 128"/>
                <a:gd name="f32" fmla="val 164"/>
                <a:gd name="f33" fmla="val 163"/>
                <a:gd name="f34" fmla="val 119"/>
                <a:gd name="f35" fmla="val 160"/>
                <a:gd name="f36" fmla="val 118"/>
                <a:gd name="f37" fmla="val 155"/>
                <a:gd name="f38" fmla="val 152"/>
                <a:gd name="f39" fmla="val 110"/>
                <a:gd name="f40" fmla="val 102"/>
                <a:gd name="f41" fmla="val 94"/>
                <a:gd name="f42" fmla="val 93"/>
                <a:gd name="f43" fmla="val 92"/>
                <a:gd name="f44" fmla="val 104"/>
                <a:gd name="f45" fmla="val 107"/>
                <a:gd name="f46" fmla="val 123"/>
                <a:gd name="f47" fmla="val 139"/>
                <a:gd name="f48" fmla="val 99"/>
                <a:gd name="f49" fmla="val 157"/>
                <a:gd name="f50" fmla="val 159"/>
                <a:gd name="f51" fmla="val 169"/>
                <a:gd name="f52" fmla="val 108"/>
                <a:gd name="f53" fmla="val 172"/>
                <a:gd name="f54" fmla="val 105"/>
                <a:gd name="f55" fmla="val 176"/>
                <a:gd name="f56" fmla="val 174"/>
                <a:gd name="f57" fmla="val 167"/>
                <a:gd name="f58" fmla="val 95"/>
                <a:gd name="f59" fmla="val 161"/>
                <a:gd name="f60" fmla="val 89"/>
                <a:gd name="f61" fmla="val 88"/>
                <a:gd name="f62" fmla="val 87"/>
                <a:gd name="f63" fmla="val 86"/>
                <a:gd name="f64" fmla="val 81"/>
                <a:gd name="f65" fmla="val 136"/>
                <a:gd name="f66" fmla="val 77"/>
                <a:gd name="f67" fmla="val 73"/>
                <a:gd name="f68" fmla="val 72"/>
                <a:gd name="f69" fmla="val 74"/>
                <a:gd name="f70" fmla="val 76"/>
                <a:gd name="f71" fmla="val 170"/>
                <a:gd name="f72" fmla="val 70"/>
                <a:gd name="f73" fmla="val 171"/>
                <a:gd name="f74" fmla="val 65"/>
                <a:gd name="f75" fmla="val 63"/>
                <a:gd name="f76" fmla="val 166"/>
                <a:gd name="f77" fmla="val 58"/>
                <a:gd name="f78" fmla="val 156"/>
                <a:gd name="f79" fmla="val 61"/>
                <a:gd name="f80" fmla="val 64"/>
                <a:gd name="f81" fmla="val 69"/>
                <a:gd name="f82" fmla="val 149"/>
                <a:gd name="f83" fmla="val 145"/>
                <a:gd name="f84" fmla="val 71"/>
                <a:gd name="f85" fmla="val 75"/>
                <a:gd name="f86" fmla="val 79"/>
                <a:gd name="f87" fmla="val 83"/>
                <a:gd name="f88" fmla="val 115"/>
                <a:gd name="f89" fmla="val 66"/>
                <a:gd name="f90" fmla="val 127"/>
                <a:gd name="f91" fmla="val 55"/>
                <a:gd name="f92" fmla="val 44"/>
                <a:gd name="f93" fmla="val 140"/>
                <a:gd name="f94" fmla="val 42"/>
                <a:gd name="f95" fmla="val 143"/>
                <a:gd name="f96" fmla="val 43"/>
                <a:gd name="f97" fmla="val 41"/>
                <a:gd name="f98" fmla="val 36"/>
                <a:gd name="f99" fmla="val 32"/>
                <a:gd name="f100" fmla="val 27"/>
                <a:gd name="f101" fmla="val 138"/>
                <a:gd name="f102" fmla="val 30"/>
                <a:gd name="f103" fmla="val 37"/>
                <a:gd name="f104" fmla="val 39"/>
                <a:gd name="f105" fmla="val 137"/>
                <a:gd name="f106" fmla="val 40"/>
                <a:gd name="f107" fmla="val 53"/>
                <a:gd name="f108" fmla="val 60"/>
                <a:gd name="f109" fmla="val 109"/>
                <a:gd name="f110" fmla="val 46"/>
                <a:gd name="f111" fmla="val 31"/>
                <a:gd name="f112" fmla="val 116"/>
                <a:gd name="f113" fmla="val 28"/>
                <a:gd name="f114" fmla="val 26"/>
                <a:gd name="f115" fmla="val 23"/>
                <a:gd name="f116" fmla="val 21"/>
                <a:gd name="f117" fmla="val 19"/>
                <a:gd name="f118" fmla="val 16"/>
                <a:gd name="f119" fmla="val 14"/>
                <a:gd name="f120" fmla="val 12"/>
                <a:gd name="f121" fmla="val 13"/>
                <a:gd name="f122" fmla="val 18"/>
                <a:gd name="f123" fmla="val 24"/>
                <a:gd name="f124" fmla="val 112"/>
                <a:gd name="f125" fmla="val 111"/>
                <a:gd name="f126" fmla="val 29"/>
                <a:gd name="f127" fmla="val 91"/>
                <a:gd name="f128" fmla="val 90"/>
                <a:gd name="f129" fmla="val 56"/>
                <a:gd name="f130" fmla="val 22"/>
                <a:gd name="f131" fmla="val 20"/>
                <a:gd name="f132" fmla="val 17"/>
                <a:gd name="f133" fmla="val 9"/>
                <a:gd name="f134" fmla="val 4"/>
                <a:gd name="f135" fmla="val 82"/>
                <a:gd name="f136" fmla="val 8"/>
                <a:gd name="f137" fmla="val 84"/>
                <a:gd name="f138" fmla="val 38"/>
                <a:gd name="f139" fmla="val 85"/>
                <a:gd name="f140" fmla="val 78"/>
                <a:gd name="f141" fmla="val 57"/>
                <a:gd name="f142" fmla="val 67"/>
                <a:gd name="f143" fmla="val 68"/>
                <a:gd name="f144" fmla="val 11"/>
                <a:gd name="f145" fmla="val 59"/>
                <a:gd name="f146" fmla="val 52"/>
                <a:gd name="f147" fmla="val 10"/>
                <a:gd name="f148" fmla="val 50"/>
                <a:gd name="f149" fmla="val 15"/>
                <a:gd name="f150" fmla="val 48"/>
                <a:gd name="f151" fmla="val 45"/>
                <a:gd name="f152" fmla="val 80"/>
                <a:gd name="f153" fmla="val 54"/>
                <a:gd name="f154" fmla="val 47"/>
                <a:gd name="f155" fmla="val 33"/>
                <a:gd name="f156" fmla="val 34"/>
                <a:gd name="f157" fmla="val 62"/>
                <a:gd name="f158" fmla="val 5"/>
                <a:gd name="f159" fmla="val 2"/>
                <a:gd name="f160" fmla="val 3"/>
                <a:gd name="f161" fmla="val 7"/>
                <a:gd name="f162" fmla="val 129"/>
                <a:gd name="f163" fmla="val 142"/>
                <a:gd name="f164" fmla="val 25"/>
                <a:gd name="f165" fmla="val 133"/>
                <a:gd name="f166" fmla="val 49"/>
                <a:gd name="f167" fmla="val 141"/>
                <a:gd name="f168" fmla="val 51"/>
                <a:gd name="f169" fmla="val 153"/>
                <a:gd name="f170" fmla="val 125"/>
                <a:gd name="f171" fmla="val 179"/>
                <a:gd name="f172" fmla="val 181"/>
                <a:gd name="f173" fmla="val 182"/>
                <a:gd name="f174" fmla="val 183"/>
                <a:gd name="f175" fmla="val 114"/>
                <a:gd name="f176" fmla="val 178"/>
                <a:gd name="f177" fmla="val 130"/>
                <a:gd name="f178" fmla="val 120"/>
                <a:gd name="f179" fmla="val 135"/>
                <a:gd name="f180" fmla="val 147"/>
                <a:gd name="f181" fmla="val 144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146 f190 1"/>
                <a:gd name="f195" fmla="*/ 121 f189 1"/>
                <a:gd name="f196" fmla="*/ 164 f190 1"/>
                <a:gd name="f197" fmla="*/ 124 f189 1"/>
                <a:gd name="f198" fmla="*/ 102 f190 1"/>
                <a:gd name="f199" fmla="*/ 94 f189 1"/>
                <a:gd name="f200" fmla="*/ 155 f190 1"/>
                <a:gd name="f201" fmla="*/ 99 f189 1"/>
                <a:gd name="f202" fmla="*/ 174 f190 1"/>
                <a:gd name="f203" fmla="*/ 96 f189 1"/>
                <a:gd name="f204" fmla="*/ 104 f190 1"/>
                <a:gd name="f205" fmla="*/ 89 f189 1"/>
                <a:gd name="f206" fmla="*/ 150 f190 1"/>
                <a:gd name="f207" fmla="*/ 73 f189 1"/>
                <a:gd name="f208" fmla="*/ 169 f190 1"/>
                <a:gd name="f209" fmla="*/ 63 f189 1"/>
                <a:gd name="f210" fmla="*/ 145 f190 1"/>
                <a:gd name="f211" fmla="*/ 71 f189 1"/>
                <a:gd name="f212" fmla="*/ 103 f190 1"/>
                <a:gd name="f213" fmla="*/ 77 f189 1"/>
                <a:gd name="f214" fmla="*/ 36 f189 1"/>
                <a:gd name="f215" fmla="*/ 137 f190 1"/>
                <a:gd name="f216" fmla="*/ 40 f189 1"/>
                <a:gd name="f217" fmla="*/ 115 f190 1"/>
                <a:gd name="f218" fmla="*/ 31 f189 1"/>
                <a:gd name="f219" fmla="*/ 121 f190 1"/>
                <a:gd name="f220" fmla="*/ 14 f189 1"/>
                <a:gd name="f221" fmla="*/ 111 f190 1"/>
                <a:gd name="f222" fmla="*/ 29 f189 1"/>
                <a:gd name="f223" fmla="*/ 91 f190 1"/>
                <a:gd name="f224" fmla="*/ 96 f190 1"/>
                <a:gd name="f225" fmla="*/ 4 f189 1"/>
                <a:gd name="f226" fmla="*/ 86 f190 1"/>
                <a:gd name="f227" fmla="*/ 20 f189 1"/>
                <a:gd name="f228" fmla="*/ 67 f190 1"/>
                <a:gd name="f229" fmla="*/ 30 f189 1"/>
                <a:gd name="f230" fmla="*/ 50 f190 1"/>
                <a:gd name="f231" fmla="*/ 15 f189 1"/>
                <a:gd name="f232" fmla="*/ 79 f190 1"/>
                <a:gd name="f233" fmla="*/ 72 f189 1"/>
                <a:gd name="f234" fmla="*/ 48 f190 1"/>
                <a:gd name="f235" fmla="*/ 42 f189 1"/>
                <a:gd name="f236" fmla="*/ 28 f190 1"/>
                <a:gd name="f237" fmla="*/ 34 f189 1"/>
                <a:gd name="f238" fmla="*/ 75 f190 1"/>
                <a:gd name="f239" fmla="*/ 78 f189 1"/>
                <a:gd name="f240" fmla="*/ 33 f190 1"/>
                <a:gd name="f241" fmla="*/ 11 f190 1"/>
                <a:gd name="f242" fmla="*/ 73 f190 1"/>
                <a:gd name="f243" fmla="*/ 85 f189 1"/>
                <a:gd name="f244" fmla="*/ 24 f190 1"/>
                <a:gd name="f245" fmla="*/ 92 f189 1"/>
                <a:gd name="f246" fmla="*/ 3 f190 1"/>
                <a:gd name="f247" fmla="*/ 100 f189 1"/>
                <a:gd name="f248" fmla="*/ 71 f190 1"/>
                <a:gd name="f249" fmla="*/ 91 f189 1"/>
                <a:gd name="f250" fmla="*/ 72 f190 1"/>
                <a:gd name="f251" fmla="*/ 97 f189 1"/>
                <a:gd name="f252" fmla="*/ 14 f190 1"/>
                <a:gd name="f253" fmla="*/ 131 f189 1"/>
                <a:gd name="f254" fmla="*/ 30 f190 1"/>
                <a:gd name="f255" fmla="*/ 137 f189 1"/>
                <a:gd name="f256" fmla="*/ 81 f190 1"/>
                <a:gd name="f257" fmla="*/ 57 f190 1"/>
                <a:gd name="f258" fmla="*/ 141 f189 1"/>
                <a:gd name="f259" fmla="*/ 161 f189 1"/>
                <a:gd name="f260" fmla="*/ 61 f190 1"/>
                <a:gd name="f261" fmla="*/ 143 f189 1"/>
                <a:gd name="f262" fmla="*/ 94 f190 1"/>
                <a:gd name="f263" fmla="*/ 136 f189 1"/>
                <a:gd name="f264" fmla="*/ 113 f190 1"/>
                <a:gd name="f265" fmla="*/ 183 f189 1"/>
                <a:gd name="f266" fmla="*/ 93 f190 1"/>
                <a:gd name="f267" fmla="*/ 105 f189 1"/>
                <a:gd name="f268" fmla="*/ 119 f190 1"/>
                <a:gd name="f269" fmla="*/ 138 f189 1"/>
                <a:gd name="f270" fmla="*/ 136 f190 1"/>
                <a:gd name="f271" fmla="*/ 153 f189 1"/>
                <a:gd name="f272" fmla="*/ 100 f190 1"/>
                <a:gd name="f273" fmla="*/ 102 f189 1"/>
                <a:gd name="f274" fmla="+- f191 0 f1"/>
                <a:gd name="f275" fmla="*/ f194 1 177"/>
                <a:gd name="f276" fmla="*/ f195 1 184"/>
                <a:gd name="f277" fmla="*/ f196 1 177"/>
                <a:gd name="f278" fmla="*/ f197 1 184"/>
                <a:gd name="f279" fmla="*/ f198 1 177"/>
                <a:gd name="f280" fmla="*/ f199 1 184"/>
                <a:gd name="f281" fmla="*/ f200 1 177"/>
                <a:gd name="f282" fmla="*/ f201 1 184"/>
                <a:gd name="f283" fmla="*/ f202 1 177"/>
                <a:gd name="f284" fmla="*/ f203 1 184"/>
                <a:gd name="f285" fmla="*/ f204 1 177"/>
                <a:gd name="f286" fmla="*/ f205 1 184"/>
                <a:gd name="f287" fmla="*/ f206 1 177"/>
                <a:gd name="f288" fmla="*/ f207 1 184"/>
                <a:gd name="f289" fmla="*/ f208 1 177"/>
                <a:gd name="f290" fmla="*/ f209 1 184"/>
                <a:gd name="f291" fmla="*/ f210 1 177"/>
                <a:gd name="f292" fmla="*/ f211 1 184"/>
                <a:gd name="f293" fmla="*/ f212 1 177"/>
                <a:gd name="f294" fmla="*/ f213 1 184"/>
                <a:gd name="f295" fmla="*/ f214 1 184"/>
                <a:gd name="f296" fmla="*/ f215 1 177"/>
                <a:gd name="f297" fmla="*/ f216 1 184"/>
                <a:gd name="f298" fmla="*/ f217 1 177"/>
                <a:gd name="f299" fmla="*/ f218 1 184"/>
                <a:gd name="f300" fmla="*/ f219 1 177"/>
                <a:gd name="f301" fmla="*/ f220 1 184"/>
                <a:gd name="f302" fmla="*/ f221 1 177"/>
                <a:gd name="f303" fmla="*/ f222 1 184"/>
                <a:gd name="f304" fmla="*/ f223 1 177"/>
                <a:gd name="f305" fmla="*/ f224 1 177"/>
                <a:gd name="f306" fmla="*/ f225 1 184"/>
                <a:gd name="f307" fmla="*/ f226 1 177"/>
                <a:gd name="f308" fmla="*/ f227 1 184"/>
                <a:gd name="f309" fmla="*/ f228 1 177"/>
                <a:gd name="f310" fmla="*/ f229 1 184"/>
                <a:gd name="f311" fmla="*/ f230 1 177"/>
                <a:gd name="f312" fmla="*/ f231 1 184"/>
                <a:gd name="f313" fmla="*/ f232 1 177"/>
                <a:gd name="f314" fmla="*/ f233 1 184"/>
                <a:gd name="f315" fmla="*/ f234 1 177"/>
                <a:gd name="f316" fmla="*/ f235 1 184"/>
                <a:gd name="f317" fmla="*/ f236 1 177"/>
                <a:gd name="f318" fmla="*/ f237 1 184"/>
                <a:gd name="f319" fmla="*/ f238 1 177"/>
                <a:gd name="f320" fmla="*/ f239 1 184"/>
                <a:gd name="f321" fmla="*/ f240 1 177"/>
                <a:gd name="f322" fmla="*/ f241 1 177"/>
                <a:gd name="f323" fmla="*/ f242 1 177"/>
                <a:gd name="f324" fmla="*/ f243 1 184"/>
                <a:gd name="f325" fmla="*/ f244 1 177"/>
                <a:gd name="f326" fmla="*/ f245 1 184"/>
                <a:gd name="f327" fmla="*/ f246 1 177"/>
                <a:gd name="f328" fmla="*/ f247 1 184"/>
                <a:gd name="f329" fmla="*/ f248 1 177"/>
                <a:gd name="f330" fmla="*/ f249 1 184"/>
                <a:gd name="f331" fmla="*/ f250 1 177"/>
                <a:gd name="f332" fmla="*/ f251 1 184"/>
                <a:gd name="f333" fmla="*/ f252 1 177"/>
                <a:gd name="f334" fmla="*/ f253 1 184"/>
                <a:gd name="f335" fmla="*/ f254 1 177"/>
                <a:gd name="f336" fmla="*/ f255 1 184"/>
                <a:gd name="f337" fmla="*/ f256 1 177"/>
                <a:gd name="f338" fmla="*/ f257 1 177"/>
                <a:gd name="f339" fmla="*/ f258 1 184"/>
                <a:gd name="f340" fmla="*/ f259 1 184"/>
                <a:gd name="f341" fmla="*/ f260 1 177"/>
                <a:gd name="f342" fmla="*/ f261 1 184"/>
                <a:gd name="f343" fmla="*/ f262 1 177"/>
                <a:gd name="f344" fmla="*/ f263 1 184"/>
                <a:gd name="f345" fmla="*/ f264 1 177"/>
                <a:gd name="f346" fmla="*/ f265 1 184"/>
                <a:gd name="f347" fmla="*/ f266 1 177"/>
                <a:gd name="f348" fmla="*/ f267 1 184"/>
                <a:gd name="f349" fmla="*/ f268 1 177"/>
                <a:gd name="f350" fmla="*/ f269 1 184"/>
                <a:gd name="f351" fmla="*/ f270 1 177"/>
                <a:gd name="f352" fmla="*/ f271 1 184"/>
                <a:gd name="f353" fmla="*/ f272 1 177"/>
                <a:gd name="f354" fmla="*/ f273 1 184"/>
                <a:gd name="f355" fmla="*/ 0 1 f192"/>
                <a:gd name="f356" fmla="*/ f186 1 f192"/>
                <a:gd name="f357" fmla="*/ 0 1 f193"/>
                <a:gd name="f358" fmla="*/ f187 1 f193"/>
                <a:gd name="f359" fmla="*/ f275 1 f192"/>
                <a:gd name="f360" fmla="*/ f276 1 f193"/>
                <a:gd name="f361" fmla="*/ f277 1 f192"/>
                <a:gd name="f362" fmla="*/ f278 1 f193"/>
                <a:gd name="f363" fmla="*/ f279 1 f192"/>
                <a:gd name="f364" fmla="*/ f280 1 f193"/>
                <a:gd name="f365" fmla="*/ f281 1 f192"/>
                <a:gd name="f366" fmla="*/ f282 1 f193"/>
                <a:gd name="f367" fmla="*/ f283 1 f192"/>
                <a:gd name="f368" fmla="*/ f284 1 f193"/>
                <a:gd name="f369" fmla="*/ f285 1 f192"/>
                <a:gd name="f370" fmla="*/ f286 1 f193"/>
                <a:gd name="f371" fmla="*/ f287 1 f192"/>
                <a:gd name="f372" fmla="*/ f288 1 f193"/>
                <a:gd name="f373" fmla="*/ f289 1 f192"/>
                <a:gd name="f374" fmla="*/ f290 1 f193"/>
                <a:gd name="f375" fmla="*/ f291 1 f192"/>
                <a:gd name="f376" fmla="*/ f292 1 f193"/>
                <a:gd name="f377" fmla="*/ f293 1 f192"/>
                <a:gd name="f378" fmla="*/ f294 1 f193"/>
                <a:gd name="f379" fmla="*/ f295 1 f193"/>
                <a:gd name="f380" fmla="*/ f296 1 f192"/>
                <a:gd name="f381" fmla="*/ f297 1 f193"/>
                <a:gd name="f382" fmla="*/ f298 1 f192"/>
                <a:gd name="f383" fmla="*/ f299 1 f193"/>
                <a:gd name="f384" fmla="*/ f300 1 f192"/>
                <a:gd name="f385" fmla="*/ f301 1 f193"/>
                <a:gd name="f386" fmla="*/ f302 1 f192"/>
                <a:gd name="f387" fmla="*/ f303 1 f193"/>
                <a:gd name="f388" fmla="*/ f304 1 f192"/>
                <a:gd name="f389" fmla="*/ f305 1 f192"/>
                <a:gd name="f390" fmla="*/ f306 1 f193"/>
                <a:gd name="f391" fmla="*/ f307 1 f192"/>
                <a:gd name="f392" fmla="*/ f308 1 f193"/>
                <a:gd name="f393" fmla="*/ f309 1 f192"/>
                <a:gd name="f394" fmla="*/ f310 1 f193"/>
                <a:gd name="f395" fmla="*/ f311 1 f192"/>
                <a:gd name="f396" fmla="*/ f312 1 f193"/>
                <a:gd name="f397" fmla="*/ f313 1 f192"/>
                <a:gd name="f398" fmla="*/ f314 1 f193"/>
                <a:gd name="f399" fmla="*/ f315 1 f192"/>
                <a:gd name="f400" fmla="*/ f316 1 f193"/>
                <a:gd name="f401" fmla="*/ f317 1 f192"/>
                <a:gd name="f402" fmla="*/ f318 1 f193"/>
                <a:gd name="f403" fmla="*/ f319 1 f192"/>
                <a:gd name="f404" fmla="*/ f320 1 f193"/>
                <a:gd name="f405" fmla="*/ f321 1 f192"/>
                <a:gd name="f406" fmla="*/ f322 1 f192"/>
                <a:gd name="f407" fmla="*/ f323 1 f192"/>
                <a:gd name="f408" fmla="*/ f324 1 f193"/>
                <a:gd name="f409" fmla="*/ f325 1 f192"/>
                <a:gd name="f410" fmla="*/ f326 1 f193"/>
                <a:gd name="f411" fmla="*/ f327 1 f192"/>
                <a:gd name="f412" fmla="*/ f328 1 f193"/>
                <a:gd name="f413" fmla="*/ f329 1 f192"/>
                <a:gd name="f414" fmla="*/ f330 1 f193"/>
                <a:gd name="f415" fmla="*/ f331 1 f192"/>
                <a:gd name="f416" fmla="*/ f332 1 f193"/>
                <a:gd name="f417" fmla="*/ f333 1 f192"/>
                <a:gd name="f418" fmla="*/ f334 1 f193"/>
                <a:gd name="f419" fmla="*/ f335 1 f192"/>
                <a:gd name="f420" fmla="*/ f336 1 f193"/>
                <a:gd name="f421" fmla="*/ f337 1 f192"/>
                <a:gd name="f422" fmla="*/ f338 1 f192"/>
                <a:gd name="f423" fmla="*/ f339 1 f193"/>
                <a:gd name="f424" fmla="*/ f340 1 f193"/>
                <a:gd name="f425" fmla="*/ f341 1 f192"/>
                <a:gd name="f426" fmla="*/ f342 1 f193"/>
                <a:gd name="f427" fmla="*/ f343 1 f192"/>
                <a:gd name="f428" fmla="*/ f344 1 f193"/>
                <a:gd name="f429" fmla="*/ f345 1 f192"/>
                <a:gd name="f430" fmla="*/ f346 1 f193"/>
                <a:gd name="f431" fmla="*/ f347 1 f192"/>
                <a:gd name="f432" fmla="*/ f348 1 f193"/>
                <a:gd name="f433" fmla="*/ f349 1 f192"/>
                <a:gd name="f434" fmla="*/ f350 1 f193"/>
                <a:gd name="f435" fmla="*/ f351 1 f192"/>
                <a:gd name="f436" fmla="*/ f352 1 f193"/>
                <a:gd name="f437" fmla="*/ f353 1 f192"/>
                <a:gd name="f438" fmla="*/ f354 1 f193"/>
                <a:gd name="f439" fmla="*/ f355 f183 1"/>
                <a:gd name="f440" fmla="*/ f356 f183 1"/>
                <a:gd name="f441" fmla="*/ f358 f184 1"/>
                <a:gd name="f442" fmla="*/ f357 f184 1"/>
                <a:gd name="f443" fmla="*/ f359 f183 1"/>
                <a:gd name="f444" fmla="*/ f360 f184 1"/>
                <a:gd name="f445" fmla="*/ f361 f183 1"/>
                <a:gd name="f446" fmla="*/ f362 f184 1"/>
                <a:gd name="f447" fmla="*/ f363 f183 1"/>
                <a:gd name="f448" fmla="*/ f364 f184 1"/>
                <a:gd name="f449" fmla="*/ f365 f183 1"/>
                <a:gd name="f450" fmla="*/ f366 f184 1"/>
                <a:gd name="f451" fmla="*/ f367 f183 1"/>
                <a:gd name="f452" fmla="*/ f368 f184 1"/>
                <a:gd name="f453" fmla="*/ f369 f183 1"/>
                <a:gd name="f454" fmla="*/ f370 f184 1"/>
                <a:gd name="f455" fmla="*/ f371 f183 1"/>
                <a:gd name="f456" fmla="*/ f372 f184 1"/>
                <a:gd name="f457" fmla="*/ f373 f183 1"/>
                <a:gd name="f458" fmla="*/ f374 f184 1"/>
                <a:gd name="f459" fmla="*/ f375 f183 1"/>
                <a:gd name="f460" fmla="*/ f376 f184 1"/>
                <a:gd name="f461" fmla="*/ f377 f183 1"/>
                <a:gd name="f462" fmla="*/ f378 f184 1"/>
                <a:gd name="f463" fmla="*/ f379 f184 1"/>
                <a:gd name="f464" fmla="*/ f380 f183 1"/>
                <a:gd name="f465" fmla="*/ f381 f184 1"/>
                <a:gd name="f466" fmla="*/ f382 f183 1"/>
                <a:gd name="f467" fmla="*/ f383 f184 1"/>
                <a:gd name="f468" fmla="*/ f384 f183 1"/>
                <a:gd name="f469" fmla="*/ f385 f184 1"/>
                <a:gd name="f470" fmla="*/ f386 f183 1"/>
                <a:gd name="f471" fmla="*/ f387 f184 1"/>
                <a:gd name="f472" fmla="*/ f388 f183 1"/>
                <a:gd name="f473" fmla="*/ f389 f183 1"/>
                <a:gd name="f474" fmla="*/ f390 f184 1"/>
                <a:gd name="f475" fmla="*/ f391 f183 1"/>
                <a:gd name="f476" fmla="*/ f392 f184 1"/>
                <a:gd name="f477" fmla="*/ f393 f183 1"/>
                <a:gd name="f478" fmla="*/ f394 f184 1"/>
                <a:gd name="f479" fmla="*/ f395 f183 1"/>
                <a:gd name="f480" fmla="*/ f396 f184 1"/>
                <a:gd name="f481" fmla="*/ f397 f183 1"/>
                <a:gd name="f482" fmla="*/ f398 f184 1"/>
                <a:gd name="f483" fmla="*/ f399 f183 1"/>
                <a:gd name="f484" fmla="*/ f400 f184 1"/>
                <a:gd name="f485" fmla="*/ f401 f183 1"/>
                <a:gd name="f486" fmla="*/ f402 f184 1"/>
                <a:gd name="f487" fmla="*/ f403 f183 1"/>
                <a:gd name="f488" fmla="*/ f404 f184 1"/>
                <a:gd name="f489" fmla="*/ f405 f183 1"/>
                <a:gd name="f490" fmla="*/ f406 f183 1"/>
                <a:gd name="f491" fmla="*/ f407 f183 1"/>
                <a:gd name="f492" fmla="*/ f408 f184 1"/>
                <a:gd name="f493" fmla="*/ f409 f183 1"/>
                <a:gd name="f494" fmla="*/ f410 f184 1"/>
                <a:gd name="f495" fmla="*/ f411 f183 1"/>
                <a:gd name="f496" fmla="*/ f412 f184 1"/>
                <a:gd name="f497" fmla="*/ f413 f183 1"/>
                <a:gd name="f498" fmla="*/ f414 f184 1"/>
                <a:gd name="f499" fmla="*/ f415 f183 1"/>
                <a:gd name="f500" fmla="*/ f416 f184 1"/>
                <a:gd name="f501" fmla="*/ f417 f183 1"/>
                <a:gd name="f502" fmla="*/ f418 f184 1"/>
                <a:gd name="f503" fmla="*/ f419 f183 1"/>
                <a:gd name="f504" fmla="*/ f420 f184 1"/>
                <a:gd name="f505" fmla="*/ f421 f183 1"/>
                <a:gd name="f506" fmla="*/ f422 f183 1"/>
                <a:gd name="f507" fmla="*/ f423 f184 1"/>
                <a:gd name="f508" fmla="*/ f424 f184 1"/>
                <a:gd name="f509" fmla="*/ f425 f183 1"/>
                <a:gd name="f510" fmla="*/ f426 f184 1"/>
                <a:gd name="f511" fmla="*/ f427 f183 1"/>
                <a:gd name="f512" fmla="*/ f428 f184 1"/>
                <a:gd name="f513" fmla="*/ f429 f183 1"/>
                <a:gd name="f514" fmla="*/ f430 f184 1"/>
                <a:gd name="f515" fmla="*/ f431 f183 1"/>
                <a:gd name="f516" fmla="*/ f432 f184 1"/>
                <a:gd name="f517" fmla="*/ f433 f183 1"/>
                <a:gd name="f518" fmla="*/ f434 f184 1"/>
                <a:gd name="f519" fmla="*/ f435 f183 1"/>
                <a:gd name="f520" fmla="*/ f436 f184 1"/>
                <a:gd name="f521" fmla="*/ f437 f183 1"/>
                <a:gd name="f522" fmla="*/ f438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4">
                  <a:pos x="f443" y="f444"/>
                </a:cxn>
                <a:cxn ang="f274">
                  <a:pos x="f445" y="f446"/>
                </a:cxn>
                <a:cxn ang="f274">
                  <a:pos x="f447" y="f448"/>
                </a:cxn>
                <a:cxn ang="f274">
                  <a:pos x="f449" y="f450"/>
                </a:cxn>
                <a:cxn ang="f274">
                  <a:pos x="f451" y="f452"/>
                </a:cxn>
                <a:cxn ang="f274">
                  <a:pos x="f453" y="f454"/>
                </a:cxn>
                <a:cxn ang="f274">
                  <a:pos x="f455" y="f456"/>
                </a:cxn>
                <a:cxn ang="f274">
                  <a:pos x="f457" y="f458"/>
                </a:cxn>
                <a:cxn ang="f274">
                  <a:pos x="f459" y="f460"/>
                </a:cxn>
                <a:cxn ang="f274">
                  <a:pos x="f461" y="f462"/>
                </a:cxn>
                <a:cxn ang="f274">
                  <a:pos x="f449" y="f463"/>
                </a:cxn>
                <a:cxn ang="f274">
                  <a:pos x="f464" y="f465"/>
                </a:cxn>
                <a:cxn ang="f274">
                  <a:pos x="f466" y="f467"/>
                </a:cxn>
                <a:cxn ang="f274">
                  <a:pos x="f468" y="f469"/>
                </a:cxn>
                <a:cxn ang="f274">
                  <a:pos x="f470" y="f471"/>
                </a:cxn>
                <a:cxn ang="f274">
                  <a:pos x="f472" y="f456"/>
                </a:cxn>
                <a:cxn ang="f274">
                  <a:pos x="f473" y="f474"/>
                </a:cxn>
                <a:cxn ang="f274">
                  <a:pos x="f475" y="f476"/>
                </a:cxn>
                <a:cxn ang="f274">
                  <a:pos x="f477" y="f478"/>
                </a:cxn>
                <a:cxn ang="f274">
                  <a:pos x="f479" y="f480"/>
                </a:cxn>
                <a:cxn ang="f274">
                  <a:pos x="f481" y="f482"/>
                </a:cxn>
                <a:cxn ang="f274">
                  <a:pos x="f483" y="f484"/>
                </a:cxn>
                <a:cxn ang="f274">
                  <a:pos x="f485" y="f486"/>
                </a:cxn>
                <a:cxn ang="f274">
                  <a:pos x="f487" y="f488"/>
                </a:cxn>
                <a:cxn ang="f274">
                  <a:pos x="f489" y="f482"/>
                </a:cxn>
                <a:cxn ang="f274">
                  <a:pos x="f490" y="f456"/>
                </a:cxn>
                <a:cxn ang="f274">
                  <a:pos x="f491" y="f492"/>
                </a:cxn>
                <a:cxn ang="f274">
                  <a:pos x="f493" y="f494"/>
                </a:cxn>
                <a:cxn ang="f274">
                  <a:pos x="f495" y="f496"/>
                </a:cxn>
                <a:cxn ang="f274">
                  <a:pos x="f497" y="f498"/>
                </a:cxn>
                <a:cxn ang="f274">
                  <a:pos x="f499" y="f500"/>
                </a:cxn>
                <a:cxn ang="f274">
                  <a:pos x="f501" y="f502"/>
                </a:cxn>
                <a:cxn ang="f274">
                  <a:pos x="f503" y="f504"/>
                </a:cxn>
                <a:cxn ang="f274">
                  <a:pos x="f505" y="f452"/>
                </a:cxn>
                <a:cxn ang="f274">
                  <a:pos x="f506" y="f507"/>
                </a:cxn>
                <a:cxn ang="f274">
                  <a:pos x="f483" y="f508"/>
                </a:cxn>
                <a:cxn ang="f274">
                  <a:pos x="f509" y="f510"/>
                </a:cxn>
                <a:cxn ang="f274">
                  <a:pos x="f511" y="f512"/>
                </a:cxn>
                <a:cxn ang="f274">
                  <a:pos x="f513" y="f514"/>
                </a:cxn>
                <a:cxn ang="f274">
                  <a:pos x="f515" y="f516"/>
                </a:cxn>
                <a:cxn ang="f274">
                  <a:pos x="f517" y="f518"/>
                </a:cxn>
                <a:cxn ang="f274">
                  <a:pos x="f519" y="f520"/>
                </a:cxn>
                <a:cxn ang="f274">
                  <a:pos x="f521" y="f522"/>
                </a:cxn>
              </a:cxnLst>
              <a:rect l="f439" t="f442" r="f440" b="f441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3" y="f34"/>
                    <a:pt x="f35" y="f36"/>
                    <a:pt x="f37" y="f34"/>
                  </a:cubicBezTo>
                  <a:cubicBezTo>
                    <a:pt x="f38" y="f34"/>
                    <a:pt x="f20" y="f34"/>
                    <a:pt x="f18" y="f36"/>
                  </a:cubicBezTo>
                  <a:cubicBezTo>
                    <a:pt x="f26" y="f39"/>
                    <a:pt x="f14" y="f40"/>
                    <a:pt x="f40" y="f41"/>
                  </a:cubicBezTo>
                  <a:cubicBezTo>
                    <a:pt x="f40" y="f41"/>
                    <a:pt x="f40" y="f42"/>
                    <a:pt x="f13" y="f43"/>
                  </a:cubicBezTo>
                  <a:cubicBezTo>
                    <a:pt x="f44" y="f43"/>
                    <a:pt x="f15" y="f43"/>
                    <a:pt x="f45" y="f43"/>
                  </a:cubicBezTo>
                  <a:cubicBezTo>
                    <a:pt x="f46" y="f41"/>
                    <a:pt x="f47" y="f11"/>
                    <a:pt x="f37" y="f48"/>
                  </a:cubicBezTo>
                  <a:cubicBezTo>
                    <a:pt x="f49" y="f48"/>
                    <a:pt x="f50" y="f12"/>
                    <a:pt x="f35" y="f40"/>
                  </a:cubicBezTo>
                  <a:cubicBezTo>
                    <a:pt x="f33" y="f15"/>
                    <a:pt x="f51" y="f52"/>
                    <a:pt x="f53" y="f54"/>
                  </a:cubicBezTo>
                  <a:cubicBezTo>
                    <a:pt x="f55" y="f13"/>
                    <a:pt x="f6" y="f48"/>
                    <a:pt x="f56" y="f9"/>
                  </a:cubicBezTo>
                  <a:cubicBezTo>
                    <a:pt x="f53" y="f43"/>
                    <a:pt x="f57" y="f43"/>
                    <a:pt x="f29" y="f58"/>
                  </a:cubicBezTo>
                  <a:cubicBezTo>
                    <a:pt x="f59" y="f9"/>
                    <a:pt x="f50" y="f11"/>
                    <a:pt x="f49" y="f9"/>
                  </a:cubicBezTo>
                  <a:cubicBezTo>
                    <a:pt x="f47" y="f41"/>
                    <a:pt x="f21" y="f43"/>
                    <a:pt x="f44" y="f60"/>
                  </a:cubicBezTo>
                  <a:cubicBezTo>
                    <a:pt x="f44" y="f60"/>
                    <a:pt x="f13" y="f60"/>
                    <a:pt x="f40" y="f61"/>
                  </a:cubicBezTo>
                  <a:cubicBezTo>
                    <a:pt x="f44" y="f62"/>
                    <a:pt x="f54" y="f63"/>
                    <a:pt x="f45" y="f63"/>
                  </a:cubicBezTo>
                  <a:cubicBezTo>
                    <a:pt x="f19" y="f64"/>
                    <a:pt x="f65" y="f66"/>
                    <a:pt x="f22" y="f67"/>
                  </a:cubicBezTo>
                  <a:cubicBezTo>
                    <a:pt x="f38" y="f68"/>
                    <a:pt x="f37" y="f67"/>
                    <a:pt x="f28" y="f69"/>
                  </a:cubicBezTo>
                  <a:cubicBezTo>
                    <a:pt x="f29" y="f70"/>
                    <a:pt x="f57" y="f66"/>
                    <a:pt x="f71" y="f67"/>
                  </a:cubicBezTo>
                  <a:cubicBezTo>
                    <a:pt x="f53" y="f72"/>
                    <a:pt x="f73" y="f74"/>
                    <a:pt x="f51" y="f75"/>
                  </a:cubicBezTo>
                  <a:cubicBezTo>
                    <a:pt x="f76" y="f77"/>
                    <a:pt x="f59" y="f77"/>
                    <a:pt x="f78" y="f79"/>
                  </a:cubicBezTo>
                  <a:cubicBezTo>
                    <a:pt x="f37" y="f79"/>
                    <a:pt x="f27" y="f75"/>
                    <a:pt x="f27" y="f80"/>
                  </a:cubicBezTo>
                  <a:cubicBezTo>
                    <a:pt x="f27" y="f81"/>
                    <a:pt x="f82" y="f72"/>
                    <a:pt x="f83" y="f84"/>
                  </a:cubicBezTo>
                  <a:cubicBezTo>
                    <a:pt x="f16" y="f85"/>
                    <a:pt x="f34" y="f86"/>
                    <a:pt x="f15" y="f87"/>
                  </a:cubicBezTo>
                  <a:cubicBezTo>
                    <a:pt x="f44" y="f87"/>
                    <a:pt x="f40" y="f87"/>
                    <a:pt x="f10" y="f87"/>
                  </a:cubicBezTo>
                  <a:cubicBezTo>
                    <a:pt x="f12" y="f64"/>
                    <a:pt x="f12" y="f86"/>
                    <a:pt x="f13" y="f66"/>
                  </a:cubicBezTo>
                  <a:cubicBezTo>
                    <a:pt x="f88" y="f89"/>
                    <a:pt x="f90" y="f91"/>
                    <a:pt x="f47" y="f92"/>
                  </a:cubicBezTo>
                  <a:cubicBezTo>
                    <a:pt x="f93" y="f94"/>
                    <a:pt x="f95" y="f94"/>
                    <a:pt x="f83" y="f94"/>
                  </a:cubicBezTo>
                  <a:cubicBezTo>
                    <a:pt x="f25" y="f96"/>
                    <a:pt x="f37" y="f97"/>
                    <a:pt x="f37" y="f98"/>
                  </a:cubicBezTo>
                  <a:cubicBezTo>
                    <a:pt x="f78" y="f99"/>
                    <a:pt x="f25" y="f100"/>
                    <a:pt x="f83" y="f100"/>
                  </a:cubicBezTo>
                  <a:cubicBezTo>
                    <a:pt x="f93" y="f100"/>
                    <a:pt x="f101" y="f102"/>
                    <a:pt x="f101" y="f98"/>
                  </a:cubicBezTo>
                  <a:cubicBezTo>
                    <a:pt x="f101" y="f103"/>
                    <a:pt x="f101" y="f104"/>
                    <a:pt x="f105" y="f106"/>
                  </a:cubicBezTo>
                  <a:cubicBezTo>
                    <a:pt x="f23" y="f107"/>
                    <a:pt x="f39" y="f74"/>
                    <a:pt x="f58" y="f86"/>
                  </a:cubicBezTo>
                  <a:cubicBezTo>
                    <a:pt x="f9" y="f66"/>
                    <a:pt x="f9" y="f85"/>
                    <a:pt x="f9" y="f69"/>
                  </a:cubicBezTo>
                  <a:cubicBezTo>
                    <a:pt x="f40" y="f108"/>
                    <a:pt x="f109" y="f110"/>
                    <a:pt x="f88" y="f111"/>
                  </a:cubicBezTo>
                  <a:cubicBezTo>
                    <a:pt x="f112" y="f113"/>
                    <a:pt x="f14" y="f100"/>
                    <a:pt x="f19" y="f114"/>
                  </a:cubicBezTo>
                  <a:cubicBezTo>
                    <a:pt x="f46" y="f114"/>
                    <a:pt x="f90" y="f115"/>
                    <a:pt x="f90" y="f116"/>
                  </a:cubicBezTo>
                  <a:cubicBezTo>
                    <a:pt x="f24" y="f117"/>
                    <a:pt x="f23" y="f118"/>
                    <a:pt x="f19" y="f119"/>
                  </a:cubicBezTo>
                  <a:cubicBezTo>
                    <a:pt x="f14" y="f120"/>
                    <a:pt x="f17" y="f121"/>
                    <a:pt x="f39" y="f118"/>
                  </a:cubicBezTo>
                  <a:cubicBezTo>
                    <a:pt x="f109" y="f122"/>
                    <a:pt x="f39" y="f116"/>
                    <a:pt x="f39" y="f123"/>
                  </a:cubicBezTo>
                  <a:cubicBezTo>
                    <a:pt x="f39" y="f114"/>
                    <a:pt x="f124" y="f113"/>
                    <a:pt x="f125" y="f126"/>
                  </a:cubicBezTo>
                  <a:cubicBezTo>
                    <a:pt x="f54" y="f92"/>
                    <a:pt x="f48" y="f77"/>
                    <a:pt x="f43" y="f67"/>
                  </a:cubicBezTo>
                  <a:cubicBezTo>
                    <a:pt x="f43" y="f67"/>
                    <a:pt x="f43" y="f67"/>
                    <a:pt x="f127" y="f69"/>
                  </a:cubicBezTo>
                  <a:cubicBezTo>
                    <a:pt x="f127" y="f67"/>
                    <a:pt x="f127" y="f67"/>
                    <a:pt x="f127" y="f67"/>
                  </a:cubicBezTo>
                  <a:cubicBezTo>
                    <a:pt x="f128" y="f129"/>
                    <a:pt x="f128" y="f104"/>
                    <a:pt x="f127" y="f130"/>
                  </a:cubicBezTo>
                  <a:cubicBezTo>
                    <a:pt x="f127" y="f131"/>
                    <a:pt x="f42" y="f122"/>
                    <a:pt x="f41" y="f132"/>
                  </a:cubicBezTo>
                  <a:cubicBezTo>
                    <a:pt x="f48" y="f121"/>
                    <a:pt x="f10" y="f133"/>
                    <a:pt x="f9" y="f134"/>
                  </a:cubicBezTo>
                  <a:cubicBezTo>
                    <a:pt x="f43" y="f5"/>
                    <a:pt x="f62" y="f5"/>
                    <a:pt x="f135" y="f134"/>
                  </a:cubicBezTo>
                  <a:cubicBezTo>
                    <a:pt x="f86" y="f136"/>
                    <a:pt x="f86" y="f120"/>
                    <a:pt x="f87" y="f118"/>
                  </a:cubicBezTo>
                  <a:cubicBezTo>
                    <a:pt x="f137" y="f132"/>
                    <a:pt x="f63" y="f122"/>
                    <a:pt x="f63" y="f131"/>
                  </a:cubicBezTo>
                  <a:cubicBezTo>
                    <a:pt x="f63" y="f138"/>
                    <a:pt x="f63" y="f129"/>
                    <a:pt x="f139" y="f69"/>
                  </a:cubicBezTo>
                  <a:cubicBezTo>
                    <a:pt x="f139" y="f67"/>
                    <a:pt x="f137" y="f68"/>
                    <a:pt x="f87" y="f72"/>
                  </a:cubicBezTo>
                  <a:cubicBezTo>
                    <a:pt x="f140" y="f141"/>
                    <a:pt x="f67" y="f96"/>
                    <a:pt x="f142" y="f102"/>
                  </a:cubicBezTo>
                  <a:cubicBezTo>
                    <a:pt x="f89" y="f100"/>
                    <a:pt x="f74" y="f114"/>
                    <a:pt x="f143" y="f115"/>
                  </a:cubicBezTo>
                  <a:cubicBezTo>
                    <a:pt x="f84" y="f117"/>
                    <a:pt x="f81" y="f121"/>
                    <a:pt x="f80" y="f144"/>
                  </a:cubicBezTo>
                  <a:cubicBezTo>
                    <a:pt x="f145" y="f136"/>
                    <a:pt x="f146" y="f147"/>
                    <a:pt x="f148" y="f149"/>
                  </a:cubicBezTo>
                  <a:cubicBezTo>
                    <a:pt x="f150" y="f131"/>
                    <a:pt x="f148" y="f123"/>
                    <a:pt x="f129" y="f114"/>
                  </a:cubicBezTo>
                  <a:cubicBezTo>
                    <a:pt x="f79" y="f100"/>
                    <a:pt x="f75" y="f126"/>
                    <a:pt x="f80" y="f99"/>
                  </a:cubicBezTo>
                  <a:cubicBezTo>
                    <a:pt x="f81" y="f151"/>
                    <a:pt x="f69" y="f77"/>
                    <a:pt x="f86" y="f68"/>
                  </a:cubicBezTo>
                  <a:cubicBezTo>
                    <a:pt x="f152" y="f67"/>
                    <a:pt x="f152" y="f85"/>
                    <a:pt x="f86" y="f140"/>
                  </a:cubicBezTo>
                  <a:cubicBezTo>
                    <a:pt x="f85" y="f67"/>
                    <a:pt x="f84" y="f143"/>
                    <a:pt x="f142" y="f80"/>
                  </a:cubicBezTo>
                  <a:cubicBezTo>
                    <a:pt x="f108" y="f141"/>
                    <a:pt x="f153" y="f148"/>
                    <a:pt x="f150" y="f94"/>
                  </a:cubicBezTo>
                  <a:cubicBezTo>
                    <a:pt x="f154" y="f97"/>
                    <a:pt x="f110" y="f138"/>
                    <a:pt x="f154" y="f98"/>
                  </a:cubicBezTo>
                  <a:cubicBezTo>
                    <a:pt x="f154" y="f111"/>
                    <a:pt x="f92" y="f113"/>
                    <a:pt x="f104" y="f100"/>
                  </a:cubicBezTo>
                  <a:cubicBezTo>
                    <a:pt x="f155" y="f114"/>
                    <a:pt x="f113" y="f102"/>
                    <a:pt x="f113" y="f156"/>
                  </a:cubicBezTo>
                  <a:cubicBezTo>
                    <a:pt x="f100" y="f138"/>
                    <a:pt x="f111" y="f97"/>
                    <a:pt x="f98" y="f97"/>
                  </a:cubicBezTo>
                  <a:cubicBezTo>
                    <a:pt x="f97" y="f97"/>
                    <a:pt x="f92" y="f96"/>
                    <a:pt x="f110" y="f110"/>
                  </a:cubicBezTo>
                  <a:cubicBezTo>
                    <a:pt x="f129" y="f129"/>
                    <a:pt x="f74" y="f142"/>
                    <a:pt x="f85" y="f140"/>
                  </a:cubicBezTo>
                  <a:cubicBezTo>
                    <a:pt x="f70" y="f86"/>
                    <a:pt x="f70" y="f64"/>
                    <a:pt x="f70" y="f87"/>
                  </a:cubicBezTo>
                  <a:cubicBezTo>
                    <a:pt x="f69" y="f87"/>
                    <a:pt x="f67" y="f87"/>
                    <a:pt x="f84" y="f135"/>
                  </a:cubicBezTo>
                  <a:cubicBezTo>
                    <a:pt x="f145" y="f86"/>
                    <a:pt x="f110" y="f85"/>
                    <a:pt x="f155" y="f68"/>
                  </a:cubicBezTo>
                  <a:cubicBezTo>
                    <a:pt x="f102" y="f84"/>
                    <a:pt x="f113" y="f84"/>
                    <a:pt x="f114" y="f142"/>
                  </a:cubicBezTo>
                  <a:cubicBezTo>
                    <a:pt x="f123" y="f157"/>
                    <a:pt x="f122" y="f79"/>
                    <a:pt x="f119" y="f75"/>
                  </a:cubicBezTo>
                  <a:cubicBezTo>
                    <a:pt x="f133" y="f74"/>
                    <a:pt x="f133" y="f81"/>
                    <a:pt x="f144" y="f67"/>
                  </a:cubicBezTo>
                  <a:cubicBezTo>
                    <a:pt x="f121" y="f66"/>
                    <a:pt x="f117" y="f86"/>
                    <a:pt x="f123" y="f70"/>
                  </a:cubicBezTo>
                  <a:cubicBezTo>
                    <a:pt x="f114" y="f85"/>
                    <a:pt x="f113" y="f69"/>
                    <a:pt x="f102" y="f69"/>
                  </a:cubicBezTo>
                  <a:cubicBezTo>
                    <a:pt x="f92" y="f140"/>
                    <a:pt x="f145" y="f64"/>
                    <a:pt x="f67" y="f139"/>
                  </a:cubicBezTo>
                  <a:cubicBezTo>
                    <a:pt x="f67" y="f63"/>
                    <a:pt x="f67" y="f62"/>
                    <a:pt x="f67" y="f62"/>
                  </a:cubicBezTo>
                  <a:cubicBezTo>
                    <a:pt x="f68" y="f61"/>
                    <a:pt x="f68" y="f61"/>
                    <a:pt x="f84" y="f61"/>
                  </a:cubicBezTo>
                  <a:cubicBezTo>
                    <a:pt x="f91" y="f60"/>
                    <a:pt x="f106" y="f127"/>
                    <a:pt x="f123" y="f43"/>
                  </a:cubicBezTo>
                  <a:cubicBezTo>
                    <a:pt x="f116" y="f43"/>
                    <a:pt x="f132" y="f127"/>
                    <a:pt x="f149" y="f60"/>
                  </a:cubicBezTo>
                  <a:cubicBezTo>
                    <a:pt x="f147" y="f62"/>
                    <a:pt x="f158" y="f62"/>
                    <a:pt x="f159" y="f127"/>
                  </a:cubicBezTo>
                  <a:cubicBezTo>
                    <a:pt x="f5" y="f58"/>
                    <a:pt x="f5" y="f8"/>
                    <a:pt x="f160" y="f10"/>
                  </a:cubicBezTo>
                  <a:cubicBezTo>
                    <a:pt x="f161" y="f13"/>
                    <a:pt x="f121" y="f40"/>
                    <a:pt x="f118" y="f8"/>
                  </a:cubicBezTo>
                  <a:cubicBezTo>
                    <a:pt x="f132" y="f11"/>
                    <a:pt x="f117" y="f58"/>
                    <a:pt x="f116" y="f58"/>
                  </a:cubicBezTo>
                  <a:cubicBezTo>
                    <a:pt x="f138" y="f42"/>
                    <a:pt x="f153" y="f43"/>
                    <a:pt x="f84" y="f127"/>
                  </a:cubicBezTo>
                  <a:cubicBezTo>
                    <a:pt x="f67" y="f127"/>
                    <a:pt x="f85" y="f127"/>
                    <a:pt x="f70" y="f43"/>
                  </a:cubicBezTo>
                  <a:cubicBezTo>
                    <a:pt x="f66" y="f43"/>
                    <a:pt x="f66" y="f42"/>
                    <a:pt x="f140" y="f41"/>
                  </a:cubicBezTo>
                  <a:cubicBezTo>
                    <a:pt x="f70" y="f58"/>
                    <a:pt x="f69" y="f9"/>
                    <a:pt x="f68" y="f11"/>
                  </a:cubicBezTo>
                  <a:cubicBezTo>
                    <a:pt x="f77" y="f45"/>
                    <a:pt x="f151" y="f36"/>
                    <a:pt x="f111" y="f31"/>
                  </a:cubicBezTo>
                  <a:cubicBezTo>
                    <a:pt x="f126" y="f162"/>
                    <a:pt x="f114" y="f31"/>
                    <a:pt x="f115" y="f31"/>
                  </a:cubicBezTo>
                  <a:cubicBezTo>
                    <a:pt x="f131" y="f162"/>
                    <a:pt x="f118" y="f162"/>
                    <a:pt x="f119" y="f26"/>
                  </a:cubicBezTo>
                  <a:cubicBezTo>
                    <a:pt x="f120" y="f16"/>
                    <a:pt x="f144" y="f65"/>
                    <a:pt x="f120" y="f101"/>
                  </a:cubicBezTo>
                  <a:cubicBezTo>
                    <a:pt x="f121" y="f95"/>
                    <a:pt x="f122" y="f95"/>
                    <a:pt x="f130" y="f163"/>
                  </a:cubicBezTo>
                  <a:cubicBezTo>
                    <a:pt x="f164" y="f163"/>
                    <a:pt x="f126" y="f47"/>
                    <a:pt x="f102" y="f105"/>
                  </a:cubicBezTo>
                  <a:cubicBezTo>
                    <a:pt x="f111" y="f165"/>
                    <a:pt x="f155" y="f26"/>
                    <a:pt x="f98" y="f162"/>
                  </a:cubicBezTo>
                  <a:cubicBezTo>
                    <a:pt x="f166" y="f34"/>
                    <a:pt x="f157" y="f109"/>
                    <a:pt x="f85" y="f48"/>
                  </a:cubicBezTo>
                  <a:cubicBezTo>
                    <a:pt x="f66" y="f8"/>
                    <a:pt x="f86" y="f11"/>
                    <a:pt x="f64" y="f9"/>
                  </a:cubicBezTo>
                  <a:cubicBezTo>
                    <a:pt x="f135" y="f11"/>
                    <a:pt x="f135" y="f11"/>
                    <a:pt x="f135" y="f8"/>
                  </a:cubicBezTo>
                  <a:cubicBezTo>
                    <a:pt x="f135" y="f48"/>
                    <a:pt x="f64" y="f12"/>
                    <a:pt x="f152" y="f40"/>
                  </a:cubicBezTo>
                  <a:cubicBezTo>
                    <a:pt x="f68" y="f88"/>
                    <a:pt x="f74" y="f31"/>
                    <a:pt x="f141" y="f167"/>
                  </a:cubicBezTo>
                  <a:cubicBezTo>
                    <a:pt x="f129" y="f95"/>
                    <a:pt x="f153" y="f83"/>
                    <a:pt x="f168" y="f83"/>
                  </a:cubicBezTo>
                  <a:cubicBezTo>
                    <a:pt x="f110" y="f18"/>
                    <a:pt x="f96" y="f20"/>
                    <a:pt x="f96" y="f169"/>
                  </a:cubicBezTo>
                  <a:cubicBezTo>
                    <a:pt x="f94" y="f49"/>
                    <a:pt x="f92" y="f59"/>
                    <a:pt x="f150" y="f59"/>
                  </a:cubicBezTo>
                  <a:cubicBezTo>
                    <a:pt x="f146" y="f59"/>
                    <a:pt x="f141" y="f50"/>
                    <a:pt x="f79" y="f28"/>
                  </a:cubicBezTo>
                  <a:cubicBezTo>
                    <a:pt x="f157" y="f49"/>
                    <a:pt x="f157" y="f169"/>
                    <a:pt x="f79" y="f38"/>
                  </a:cubicBezTo>
                  <a:cubicBezTo>
                    <a:pt x="f145" y="f20"/>
                    <a:pt x="f145" y="f18"/>
                    <a:pt x="f79" y="f95"/>
                  </a:cubicBezTo>
                  <a:cubicBezTo>
                    <a:pt x="f143" y="f26"/>
                    <a:pt x="f85" y="f36"/>
                    <a:pt x="f135" y="f15"/>
                  </a:cubicBezTo>
                  <a:cubicBezTo>
                    <a:pt x="f87" y="f54"/>
                    <a:pt x="f137" y="f13"/>
                    <a:pt x="f63" y="f12"/>
                  </a:cubicBezTo>
                  <a:cubicBezTo>
                    <a:pt x="f60" y="f17"/>
                    <a:pt x="f127" y="f170"/>
                    <a:pt x="f41" y="f65"/>
                  </a:cubicBezTo>
                  <a:cubicBezTo>
                    <a:pt x="f8" y="f22"/>
                    <a:pt x="f40" y="f33"/>
                    <a:pt x="f45" y="f6"/>
                  </a:cubicBezTo>
                  <a:cubicBezTo>
                    <a:pt x="f52" y="f171"/>
                    <a:pt x="f109" y="f172"/>
                    <a:pt x="f39" y="f173"/>
                  </a:cubicBezTo>
                  <a:cubicBezTo>
                    <a:pt x="f125" y="f174"/>
                    <a:pt x="f124" y="f7"/>
                    <a:pt x="f17" y="f174"/>
                  </a:cubicBezTo>
                  <a:cubicBezTo>
                    <a:pt x="f175" y="f174"/>
                    <a:pt x="f175" y="f172"/>
                    <a:pt x="f175" y="f2"/>
                  </a:cubicBezTo>
                  <a:cubicBezTo>
                    <a:pt x="f175" y="f176"/>
                    <a:pt x="f124" y="f55"/>
                    <a:pt x="f124" y="f56"/>
                  </a:cubicBezTo>
                  <a:cubicBezTo>
                    <a:pt x="f54" y="f25"/>
                    <a:pt x="f48" y="f31"/>
                    <a:pt x="f42" y="f54"/>
                  </a:cubicBezTo>
                  <a:cubicBezTo>
                    <a:pt x="f43" y="f44"/>
                    <a:pt x="f42" y="f40"/>
                    <a:pt x="f42" y="f48"/>
                  </a:cubicBezTo>
                  <a:cubicBezTo>
                    <a:pt x="f9" y="f54"/>
                    <a:pt x="f48" y="f109"/>
                    <a:pt x="f40" y="f17"/>
                  </a:cubicBezTo>
                  <a:cubicBezTo>
                    <a:pt x="f52" y="f19"/>
                    <a:pt x="f17" y="f177"/>
                    <a:pt x="f34" y="f101"/>
                  </a:cubicBezTo>
                  <a:cubicBezTo>
                    <a:pt x="f19" y="f163"/>
                    <a:pt x="f170" y="f83"/>
                    <a:pt x="f19" y="f22"/>
                  </a:cubicBezTo>
                  <a:cubicBezTo>
                    <a:pt x="f178" y="f25"/>
                    <a:pt x="f46" y="f37"/>
                    <a:pt x="f170" y="f78"/>
                  </a:cubicBezTo>
                  <a:cubicBezTo>
                    <a:pt x="f162" y="f50"/>
                    <a:pt x="f179" y="f78"/>
                    <a:pt x="f65" y="f169"/>
                  </a:cubicBezTo>
                  <a:cubicBezTo>
                    <a:pt x="f101" y="f82"/>
                    <a:pt x="f65" y="f180"/>
                    <a:pt x="f165" y="f83"/>
                  </a:cubicBezTo>
                  <a:cubicBezTo>
                    <a:pt x="f177" y="f181"/>
                    <a:pt x="f90" y="f163"/>
                    <a:pt x="f170" y="f47"/>
                  </a:cubicBezTo>
                  <a:cubicBezTo>
                    <a:pt x="f112" y="f90"/>
                    <a:pt x="f52" y="f175"/>
                    <a:pt x="f10" y="f40"/>
                  </a:cubicBezTo>
                  <a:cubicBezTo>
                    <a:pt x="f48" y="f10"/>
                    <a:pt x="f8" y="f8"/>
                    <a:pt x="f11" y="f11"/>
                  </a:cubicBezTo>
                  <a:cubicBezTo>
                    <a:pt x="f11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2" name="Freeform 7">
              <a:extLst>
                <a:ext uri="{FF2B5EF4-FFF2-40B4-BE49-F238E27FC236}">
                  <a16:creationId xmlns:a16="http://schemas.microsoft.com/office/drawing/2014/main" id="{1236C461-C057-E52B-1325-080118B14013}"/>
                </a:ext>
              </a:extLst>
            </p:cNvPr>
            <p:cNvSpPr/>
            <p:nvPr/>
          </p:nvSpPr>
          <p:spPr>
            <a:xfrm>
              <a:off x="1754184" y="4699001"/>
              <a:ext cx="422279" cy="446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8"/>
                <a:gd name="f9" fmla="val 96"/>
                <a:gd name="f10" fmla="val 77"/>
                <a:gd name="f11" fmla="val 97"/>
                <a:gd name="f12" fmla="val 75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1"/>
                <a:gd name="f34" fmla="val 128"/>
                <a:gd name="f35" fmla="val 12"/>
                <a:gd name="f36" fmla="val 13"/>
                <a:gd name="f37" fmla="val 119"/>
                <a:gd name="f38" fmla="val 16"/>
                <a:gd name="f39" fmla="val 118"/>
                <a:gd name="f40" fmla="val 21"/>
                <a:gd name="f41" fmla="val 24"/>
                <a:gd name="f42" fmla="val 28"/>
                <a:gd name="f43" fmla="val 31"/>
                <a:gd name="f44" fmla="val 110"/>
                <a:gd name="f45" fmla="val 60"/>
                <a:gd name="f46" fmla="val 102"/>
                <a:gd name="f47" fmla="val 74"/>
                <a:gd name="f48" fmla="val 94"/>
                <a:gd name="f49" fmla="val 93"/>
                <a:gd name="f50" fmla="val 92"/>
                <a:gd name="f51" fmla="val 72"/>
                <a:gd name="f52" fmla="val 71"/>
                <a:gd name="f53" fmla="val 69"/>
                <a:gd name="f54" fmla="val 53"/>
                <a:gd name="f55" fmla="val 37"/>
                <a:gd name="f56" fmla="val 99"/>
                <a:gd name="f57" fmla="val 19"/>
                <a:gd name="f58" fmla="val 17"/>
                <a:gd name="f59" fmla="val 101"/>
                <a:gd name="f60" fmla="val 8"/>
                <a:gd name="f61" fmla="val 108"/>
                <a:gd name="f62" fmla="val 4"/>
                <a:gd name="f63" fmla="val 105"/>
                <a:gd name="f64" fmla="val 1"/>
                <a:gd name="f65" fmla="val 103"/>
                <a:gd name="f66" fmla="val 2"/>
                <a:gd name="f67" fmla="val 5"/>
                <a:gd name="f68" fmla="val 10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86"/>
                <a:gd name="f75" fmla="val 70"/>
                <a:gd name="f76" fmla="val 81"/>
                <a:gd name="f77" fmla="val 41"/>
                <a:gd name="f78" fmla="val 76"/>
                <a:gd name="f79" fmla="val 9"/>
                <a:gd name="f80" fmla="val 6"/>
                <a:gd name="f81" fmla="val 65"/>
                <a:gd name="f82" fmla="val 7"/>
                <a:gd name="f83" fmla="val 63"/>
                <a:gd name="f84" fmla="val 58"/>
                <a:gd name="f85" fmla="val 15"/>
                <a:gd name="f86" fmla="val 20"/>
                <a:gd name="f87" fmla="val 61"/>
                <a:gd name="f88" fmla="val 23"/>
                <a:gd name="f89" fmla="val 64"/>
                <a:gd name="f90" fmla="val 44"/>
                <a:gd name="f91" fmla="val 57"/>
                <a:gd name="f92" fmla="val 79"/>
                <a:gd name="f93" fmla="val 83"/>
                <a:gd name="f94" fmla="val 62"/>
                <a:gd name="f95" fmla="val 66"/>
                <a:gd name="f96" fmla="val 50"/>
                <a:gd name="f97" fmla="val 38"/>
                <a:gd name="f98" fmla="val 36"/>
                <a:gd name="f99" fmla="val 42"/>
                <a:gd name="f100" fmla="val 33"/>
                <a:gd name="f101" fmla="val 43"/>
                <a:gd name="f102" fmla="val 32"/>
                <a:gd name="f103" fmla="val 39"/>
                <a:gd name="f104" fmla="val 40"/>
                <a:gd name="f105" fmla="val 80"/>
                <a:gd name="f106" fmla="val 68"/>
                <a:gd name="f107" fmla="val 46"/>
                <a:gd name="f108" fmla="val 56"/>
                <a:gd name="f109" fmla="val 49"/>
                <a:gd name="f110" fmla="val 67"/>
                <a:gd name="f111" fmla="val 84"/>
                <a:gd name="f112" fmla="val 85"/>
                <a:gd name="f113" fmla="val 82"/>
                <a:gd name="f114" fmla="val 90"/>
                <a:gd name="f115" fmla="val 91"/>
                <a:gd name="f116" fmla="val 104"/>
                <a:gd name="f117" fmla="val 109"/>
                <a:gd name="f118" fmla="val 111"/>
                <a:gd name="f119" fmla="val 107"/>
                <a:gd name="f120" fmla="val 112"/>
                <a:gd name="f121" fmla="val 117"/>
                <a:gd name="f122" fmla="val 129"/>
                <a:gd name="f123" fmla="val 120"/>
                <a:gd name="f124" fmla="val 116"/>
                <a:gd name="f125" fmla="val 114"/>
                <a:gd name="f126" fmla="val 130"/>
                <a:gd name="f127" fmla="val 138"/>
                <a:gd name="f128" fmla="val 143"/>
                <a:gd name="f129" fmla="val 148"/>
                <a:gd name="f130" fmla="val 149"/>
                <a:gd name="f131" fmla="val 34"/>
                <a:gd name="f132" fmla="val 146"/>
                <a:gd name="f133" fmla="val 140"/>
                <a:gd name="f134" fmla="val 135"/>
                <a:gd name="f135" fmla="val 133"/>
                <a:gd name="f136" fmla="val 100"/>
                <a:gd name="f137" fmla="val 150"/>
                <a:gd name="f138" fmla="val 152"/>
                <a:gd name="f139" fmla="val 159"/>
                <a:gd name="f140" fmla="val 163"/>
                <a:gd name="f141" fmla="val 167"/>
                <a:gd name="f142" fmla="val 165"/>
                <a:gd name="f143" fmla="val 157"/>
                <a:gd name="f144" fmla="val 151"/>
                <a:gd name="f145" fmla="val 147"/>
                <a:gd name="f146" fmla="val 137"/>
                <a:gd name="f147" fmla="val 153"/>
                <a:gd name="f148" fmla="val 156"/>
                <a:gd name="f149" fmla="val 162"/>
                <a:gd name="f150" fmla="val 166"/>
                <a:gd name="f151" fmla="val 172"/>
                <a:gd name="f152" fmla="val 174"/>
                <a:gd name="f153" fmla="val 176"/>
                <a:gd name="f154" fmla="val 173"/>
                <a:gd name="f155" fmla="val 169"/>
                <a:gd name="f156" fmla="val 164"/>
                <a:gd name="f157" fmla="val 160"/>
                <a:gd name="f158" fmla="val 139"/>
                <a:gd name="f159" fmla="val 136"/>
                <a:gd name="f160" fmla="val 158"/>
                <a:gd name="f161" fmla="val 154"/>
                <a:gd name="f162" fmla="val 142"/>
                <a:gd name="f163" fmla="val 144"/>
                <a:gd name="f164" fmla="val 141"/>
                <a:gd name="f165" fmla="val 127"/>
                <a:gd name="f166" fmla="val 115"/>
                <a:gd name="f167" fmla="val 123"/>
                <a:gd name="f168" fmla="val 145"/>
                <a:gd name="f169" fmla="val 125"/>
                <a:gd name="f170" fmla="val 134"/>
                <a:gd name="f171" fmla="val 161"/>
                <a:gd name="f172" fmla="val 179"/>
                <a:gd name="f173" fmla="val 181"/>
                <a:gd name="f174" fmla="val 182"/>
                <a:gd name="f175" fmla="val 183"/>
                <a:gd name="f176" fmla="val 178"/>
                <a:gd name="f177" fmla="val 52"/>
                <a:gd name="f178" fmla="val 155"/>
                <a:gd name="f179" fmla="val 51"/>
                <a:gd name="f180" fmla="val 47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30 f189 1"/>
                <a:gd name="f194" fmla="*/ 121 f188 1"/>
                <a:gd name="f195" fmla="*/ 12 f189 1"/>
                <a:gd name="f196" fmla="*/ 124 f188 1"/>
                <a:gd name="f197" fmla="*/ 74 f189 1"/>
                <a:gd name="f198" fmla="*/ 94 f188 1"/>
                <a:gd name="f199" fmla="*/ 21 f189 1"/>
                <a:gd name="f200" fmla="*/ 99 f188 1"/>
                <a:gd name="f201" fmla="*/ 2 f189 1"/>
                <a:gd name="f202" fmla="*/ 96 f188 1"/>
                <a:gd name="f203" fmla="*/ 72 f189 1"/>
                <a:gd name="f204" fmla="*/ 89 f188 1"/>
                <a:gd name="f205" fmla="*/ 26 f189 1"/>
                <a:gd name="f206" fmla="*/ 73 f188 1"/>
                <a:gd name="f207" fmla="*/ 7 f189 1"/>
                <a:gd name="f208" fmla="*/ 63 f188 1"/>
                <a:gd name="f209" fmla="*/ 31 f189 1"/>
                <a:gd name="f210" fmla="*/ 71 f188 1"/>
                <a:gd name="f211" fmla="*/ 77 f188 1"/>
                <a:gd name="f212" fmla="*/ 36 f188 1"/>
                <a:gd name="f213" fmla="*/ 39 f189 1"/>
                <a:gd name="f214" fmla="*/ 40 f188 1"/>
                <a:gd name="f215" fmla="*/ 62 f189 1"/>
                <a:gd name="f216" fmla="*/ 31 f188 1"/>
                <a:gd name="f217" fmla="*/ 55 f189 1"/>
                <a:gd name="f218" fmla="*/ 14 f188 1"/>
                <a:gd name="f219" fmla="*/ 65 f189 1"/>
                <a:gd name="f220" fmla="*/ 29 f188 1"/>
                <a:gd name="f221" fmla="*/ 86 f189 1"/>
                <a:gd name="f222" fmla="*/ 80 f189 1"/>
                <a:gd name="f223" fmla="*/ 4 f188 1"/>
                <a:gd name="f224" fmla="*/ 90 f189 1"/>
                <a:gd name="f225" fmla="*/ 20 f188 1"/>
                <a:gd name="f226" fmla="*/ 109 f189 1"/>
                <a:gd name="f227" fmla="*/ 30 f188 1"/>
                <a:gd name="f228" fmla="*/ 126 f189 1"/>
                <a:gd name="f229" fmla="*/ 15 f188 1"/>
                <a:gd name="f230" fmla="*/ 97 f189 1"/>
                <a:gd name="f231" fmla="*/ 72 f188 1"/>
                <a:gd name="f232" fmla="*/ 128 f189 1"/>
                <a:gd name="f233" fmla="*/ 42 f188 1"/>
                <a:gd name="f234" fmla="*/ 149 f189 1"/>
                <a:gd name="f235" fmla="*/ 34 f188 1"/>
                <a:gd name="f236" fmla="*/ 102 f189 1"/>
                <a:gd name="f237" fmla="*/ 78 f188 1"/>
                <a:gd name="f238" fmla="*/ 143 f189 1"/>
                <a:gd name="f239" fmla="*/ 165 f189 1"/>
                <a:gd name="f240" fmla="*/ 103 f189 1"/>
                <a:gd name="f241" fmla="*/ 85 f188 1"/>
                <a:gd name="f242" fmla="*/ 153 f189 1"/>
                <a:gd name="f243" fmla="*/ 92 f188 1"/>
                <a:gd name="f244" fmla="*/ 173 f189 1"/>
                <a:gd name="f245" fmla="*/ 100 f188 1"/>
                <a:gd name="f246" fmla="*/ 105 f189 1"/>
                <a:gd name="f247" fmla="*/ 91 f188 1"/>
                <a:gd name="f248" fmla="*/ 104 f189 1"/>
                <a:gd name="f249" fmla="*/ 97 f188 1"/>
                <a:gd name="f250" fmla="*/ 163 f189 1"/>
                <a:gd name="f251" fmla="*/ 131 f188 1"/>
                <a:gd name="f252" fmla="*/ 146 f189 1"/>
                <a:gd name="f253" fmla="*/ 137 f188 1"/>
                <a:gd name="f254" fmla="*/ 95 f189 1"/>
                <a:gd name="f255" fmla="*/ 119 f189 1"/>
                <a:gd name="f256" fmla="*/ 141 f188 1"/>
                <a:gd name="f257" fmla="*/ 161 f188 1"/>
                <a:gd name="f258" fmla="*/ 115 f189 1"/>
                <a:gd name="f259" fmla="*/ 143 f188 1"/>
                <a:gd name="f260" fmla="*/ 82 f189 1"/>
                <a:gd name="f261" fmla="*/ 136 f188 1"/>
                <a:gd name="f262" fmla="*/ 63 f189 1"/>
                <a:gd name="f263" fmla="*/ 183 f188 1"/>
                <a:gd name="f264" fmla="*/ 84 f189 1"/>
                <a:gd name="f265" fmla="*/ 105 f188 1"/>
                <a:gd name="f266" fmla="*/ 57 f189 1"/>
                <a:gd name="f267" fmla="*/ 138 f188 1"/>
                <a:gd name="f268" fmla="*/ 40 f189 1"/>
                <a:gd name="f269" fmla="*/ 153 f188 1"/>
                <a:gd name="f270" fmla="*/ 77 f189 1"/>
                <a:gd name="f271" fmla="*/ 102 f188 1"/>
                <a:gd name="f272" fmla="+- f190 0 f1"/>
                <a:gd name="f273" fmla="*/ f193 1 177"/>
                <a:gd name="f274" fmla="*/ f194 1 184"/>
                <a:gd name="f275" fmla="*/ f195 1 177"/>
                <a:gd name="f276" fmla="*/ f196 1 184"/>
                <a:gd name="f277" fmla="*/ f197 1 177"/>
                <a:gd name="f278" fmla="*/ f198 1 184"/>
                <a:gd name="f279" fmla="*/ f199 1 177"/>
                <a:gd name="f280" fmla="*/ f200 1 184"/>
                <a:gd name="f281" fmla="*/ f201 1 177"/>
                <a:gd name="f282" fmla="*/ f202 1 184"/>
                <a:gd name="f283" fmla="*/ f203 1 177"/>
                <a:gd name="f284" fmla="*/ f204 1 184"/>
                <a:gd name="f285" fmla="*/ f205 1 177"/>
                <a:gd name="f286" fmla="*/ f206 1 184"/>
                <a:gd name="f287" fmla="*/ f207 1 177"/>
                <a:gd name="f288" fmla="*/ f208 1 184"/>
                <a:gd name="f289" fmla="*/ f209 1 177"/>
                <a:gd name="f290" fmla="*/ f210 1 184"/>
                <a:gd name="f291" fmla="*/ f211 1 184"/>
                <a:gd name="f292" fmla="*/ f212 1 184"/>
                <a:gd name="f293" fmla="*/ f213 1 177"/>
                <a:gd name="f294" fmla="*/ f214 1 184"/>
                <a:gd name="f295" fmla="*/ f215 1 177"/>
                <a:gd name="f296" fmla="*/ f216 1 184"/>
                <a:gd name="f297" fmla="*/ f217 1 177"/>
                <a:gd name="f298" fmla="*/ f218 1 184"/>
                <a:gd name="f299" fmla="*/ f219 1 177"/>
                <a:gd name="f300" fmla="*/ f220 1 184"/>
                <a:gd name="f301" fmla="*/ f221 1 177"/>
                <a:gd name="f302" fmla="*/ f222 1 177"/>
                <a:gd name="f303" fmla="*/ f223 1 184"/>
                <a:gd name="f304" fmla="*/ f224 1 177"/>
                <a:gd name="f305" fmla="*/ f225 1 184"/>
                <a:gd name="f306" fmla="*/ f226 1 177"/>
                <a:gd name="f307" fmla="*/ f227 1 184"/>
                <a:gd name="f308" fmla="*/ f228 1 177"/>
                <a:gd name="f309" fmla="*/ f229 1 184"/>
                <a:gd name="f310" fmla="*/ f230 1 177"/>
                <a:gd name="f311" fmla="*/ f231 1 184"/>
                <a:gd name="f312" fmla="*/ f232 1 177"/>
                <a:gd name="f313" fmla="*/ f233 1 184"/>
                <a:gd name="f314" fmla="*/ f234 1 177"/>
                <a:gd name="f315" fmla="*/ f235 1 184"/>
                <a:gd name="f316" fmla="*/ f236 1 177"/>
                <a:gd name="f317" fmla="*/ f237 1 184"/>
                <a:gd name="f318" fmla="*/ f238 1 177"/>
                <a:gd name="f319" fmla="*/ f239 1 177"/>
                <a:gd name="f320" fmla="*/ f240 1 177"/>
                <a:gd name="f321" fmla="*/ f241 1 184"/>
                <a:gd name="f322" fmla="*/ f242 1 177"/>
                <a:gd name="f323" fmla="*/ f243 1 184"/>
                <a:gd name="f324" fmla="*/ f244 1 177"/>
                <a:gd name="f325" fmla="*/ f245 1 184"/>
                <a:gd name="f326" fmla="*/ f246 1 177"/>
                <a:gd name="f327" fmla="*/ f247 1 184"/>
                <a:gd name="f328" fmla="*/ f248 1 177"/>
                <a:gd name="f329" fmla="*/ f249 1 184"/>
                <a:gd name="f330" fmla="*/ f250 1 177"/>
                <a:gd name="f331" fmla="*/ f251 1 184"/>
                <a:gd name="f332" fmla="*/ f252 1 177"/>
                <a:gd name="f333" fmla="*/ f253 1 184"/>
                <a:gd name="f334" fmla="*/ f254 1 177"/>
                <a:gd name="f335" fmla="*/ f255 1 177"/>
                <a:gd name="f336" fmla="*/ f256 1 184"/>
                <a:gd name="f337" fmla="*/ f257 1 184"/>
                <a:gd name="f338" fmla="*/ f258 1 177"/>
                <a:gd name="f339" fmla="*/ f259 1 184"/>
                <a:gd name="f340" fmla="*/ f260 1 177"/>
                <a:gd name="f341" fmla="*/ f261 1 184"/>
                <a:gd name="f342" fmla="*/ f262 1 177"/>
                <a:gd name="f343" fmla="*/ f263 1 184"/>
                <a:gd name="f344" fmla="*/ f264 1 177"/>
                <a:gd name="f345" fmla="*/ f265 1 184"/>
                <a:gd name="f346" fmla="*/ f266 1 177"/>
                <a:gd name="f347" fmla="*/ f267 1 184"/>
                <a:gd name="f348" fmla="*/ f268 1 177"/>
                <a:gd name="f349" fmla="*/ f269 1 184"/>
                <a:gd name="f350" fmla="*/ f270 1 177"/>
                <a:gd name="f351" fmla="*/ f271 1 184"/>
                <a:gd name="f352" fmla="*/ 0 1 f191"/>
                <a:gd name="f353" fmla="*/ f185 1 f191"/>
                <a:gd name="f354" fmla="*/ 0 1 f192"/>
                <a:gd name="f355" fmla="*/ f186 1 f192"/>
                <a:gd name="f356" fmla="*/ f273 1 f191"/>
                <a:gd name="f357" fmla="*/ f274 1 f192"/>
                <a:gd name="f358" fmla="*/ f275 1 f191"/>
                <a:gd name="f359" fmla="*/ f276 1 f192"/>
                <a:gd name="f360" fmla="*/ f277 1 f191"/>
                <a:gd name="f361" fmla="*/ f278 1 f192"/>
                <a:gd name="f362" fmla="*/ f279 1 f191"/>
                <a:gd name="f363" fmla="*/ f280 1 f192"/>
                <a:gd name="f364" fmla="*/ f281 1 f191"/>
                <a:gd name="f365" fmla="*/ f282 1 f192"/>
                <a:gd name="f366" fmla="*/ f283 1 f191"/>
                <a:gd name="f367" fmla="*/ f284 1 f192"/>
                <a:gd name="f368" fmla="*/ f285 1 f191"/>
                <a:gd name="f369" fmla="*/ f286 1 f192"/>
                <a:gd name="f370" fmla="*/ f287 1 f191"/>
                <a:gd name="f371" fmla="*/ f288 1 f192"/>
                <a:gd name="f372" fmla="*/ f289 1 f191"/>
                <a:gd name="f373" fmla="*/ f290 1 f192"/>
                <a:gd name="f374" fmla="*/ f291 1 f192"/>
                <a:gd name="f375" fmla="*/ f292 1 f192"/>
                <a:gd name="f376" fmla="*/ f293 1 f191"/>
                <a:gd name="f377" fmla="*/ f294 1 f192"/>
                <a:gd name="f378" fmla="*/ f295 1 f191"/>
                <a:gd name="f379" fmla="*/ f296 1 f192"/>
                <a:gd name="f380" fmla="*/ f297 1 f191"/>
                <a:gd name="f381" fmla="*/ f298 1 f192"/>
                <a:gd name="f382" fmla="*/ f299 1 f191"/>
                <a:gd name="f383" fmla="*/ f300 1 f192"/>
                <a:gd name="f384" fmla="*/ f301 1 f191"/>
                <a:gd name="f385" fmla="*/ f302 1 f191"/>
                <a:gd name="f386" fmla="*/ f303 1 f192"/>
                <a:gd name="f387" fmla="*/ f304 1 f191"/>
                <a:gd name="f388" fmla="*/ f305 1 f192"/>
                <a:gd name="f389" fmla="*/ f306 1 f191"/>
                <a:gd name="f390" fmla="*/ f307 1 f192"/>
                <a:gd name="f391" fmla="*/ f308 1 f191"/>
                <a:gd name="f392" fmla="*/ f309 1 f192"/>
                <a:gd name="f393" fmla="*/ f310 1 f191"/>
                <a:gd name="f394" fmla="*/ f311 1 f192"/>
                <a:gd name="f395" fmla="*/ f312 1 f191"/>
                <a:gd name="f396" fmla="*/ f313 1 f192"/>
                <a:gd name="f397" fmla="*/ f314 1 f191"/>
                <a:gd name="f398" fmla="*/ f315 1 f192"/>
                <a:gd name="f399" fmla="*/ f316 1 f191"/>
                <a:gd name="f400" fmla="*/ f317 1 f192"/>
                <a:gd name="f401" fmla="*/ f318 1 f191"/>
                <a:gd name="f402" fmla="*/ f319 1 f191"/>
                <a:gd name="f403" fmla="*/ f320 1 f191"/>
                <a:gd name="f404" fmla="*/ f321 1 f192"/>
                <a:gd name="f405" fmla="*/ f322 1 f191"/>
                <a:gd name="f406" fmla="*/ f323 1 f192"/>
                <a:gd name="f407" fmla="*/ f324 1 f191"/>
                <a:gd name="f408" fmla="*/ f325 1 f192"/>
                <a:gd name="f409" fmla="*/ f326 1 f191"/>
                <a:gd name="f410" fmla="*/ f327 1 f192"/>
                <a:gd name="f411" fmla="*/ f328 1 f191"/>
                <a:gd name="f412" fmla="*/ f329 1 f192"/>
                <a:gd name="f413" fmla="*/ f330 1 f191"/>
                <a:gd name="f414" fmla="*/ f331 1 f192"/>
                <a:gd name="f415" fmla="*/ f332 1 f191"/>
                <a:gd name="f416" fmla="*/ f333 1 f192"/>
                <a:gd name="f417" fmla="*/ f334 1 f191"/>
                <a:gd name="f418" fmla="*/ f335 1 f191"/>
                <a:gd name="f419" fmla="*/ f336 1 f192"/>
                <a:gd name="f420" fmla="*/ f337 1 f192"/>
                <a:gd name="f421" fmla="*/ f338 1 f191"/>
                <a:gd name="f422" fmla="*/ f339 1 f192"/>
                <a:gd name="f423" fmla="*/ f340 1 f191"/>
                <a:gd name="f424" fmla="*/ f341 1 f192"/>
                <a:gd name="f425" fmla="*/ f342 1 f191"/>
                <a:gd name="f426" fmla="*/ f343 1 f192"/>
                <a:gd name="f427" fmla="*/ f344 1 f191"/>
                <a:gd name="f428" fmla="*/ f345 1 f192"/>
                <a:gd name="f429" fmla="*/ f346 1 f191"/>
                <a:gd name="f430" fmla="*/ f347 1 f192"/>
                <a:gd name="f431" fmla="*/ f348 1 f191"/>
                <a:gd name="f432" fmla="*/ f349 1 f192"/>
                <a:gd name="f433" fmla="*/ f350 1 f191"/>
                <a:gd name="f434" fmla="*/ f351 1 f192"/>
                <a:gd name="f435" fmla="*/ f352 f182 1"/>
                <a:gd name="f436" fmla="*/ f353 f182 1"/>
                <a:gd name="f437" fmla="*/ f355 f183 1"/>
                <a:gd name="f438" fmla="*/ f354 f183 1"/>
                <a:gd name="f439" fmla="*/ f356 f182 1"/>
                <a:gd name="f440" fmla="*/ f357 f183 1"/>
                <a:gd name="f441" fmla="*/ f358 f182 1"/>
                <a:gd name="f442" fmla="*/ f359 f183 1"/>
                <a:gd name="f443" fmla="*/ f360 f182 1"/>
                <a:gd name="f444" fmla="*/ f361 f183 1"/>
                <a:gd name="f445" fmla="*/ f362 f182 1"/>
                <a:gd name="f446" fmla="*/ f363 f183 1"/>
                <a:gd name="f447" fmla="*/ f364 f182 1"/>
                <a:gd name="f448" fmla="*/ f365 f183 1"/>
                <a:gd name="f449" fmla="*/ f366 f182 1"/>
                <a:gd name="f450" fmla="*/ f367 f183 1"/>
                <a:gd name="f451" fmla="*/ f368 f182 1"/>
                <a:gd name="f452" fmla="*/ f369 f183 1"/>
                <a:gd name="f453" fmla="*/ f370 f182 1"/>
                <a:gd name="f454" fmla="*/ f371 f183 1"/>
                <a:gd name="f455" fmla="*/ f372 f182 1"/>
                <a:gd name="f456" fmla="*/ f373 f183 1"/>
                <a:gd name="f457" fmla="*/ f374 f183 1"/>
                <a:gd name="f458" fmla="*/ f375 f183 1"/>
                <a:gd name="f459" fmla="*/ f376 f182 1"/>
                <a:gd name="f460" fmla="*/ f377 f183 1"/>
                <a:gd name="f461" fmla="*/ f378 f182 1"/>
                <a:gd name="f462" fmla="*/ f379 f183 1"/>
                <a:gd name="f463" fmla="*/ f380 f182 1"/>
                <a:gd name="f464" fmla="*/ f381 f183 1"/>
                <a:gd name="f465" fmla="*/ f382 f182 1"/>
                <a:gd name="f466" fmla="*/ f383 f183 1"/>
                <a:gd name="f467" fmla="*/ f384 f182 1"/>
                <a:gd name="f468" fmla="*/ f385 f182 1"/>
                <a:gd name="f469" fmla="*/ f386 f183 1"/>
                <a:gd name="f470" fmla="*/ f387 f182 1"/>
                <a:gd name="f471" fmla="*/ f388 f183 1"/>
                <a:gd name="f472" fmla="*/ f389 f182 1"/>
                <a:gd name="f473" fmla="*/ f390 f183 1"/>
                <a:gd name="f474" fmla="*/ f391 f182 1"/>
                <a:gd name="f475" fmla="*/ f392 f183 1"/>
                <a:gd name="f476" fmla="*/ f393 f182 1"/>
                <a:gd name="f477" fmla="*/ f394 f183 1"/>
                <a:gd name="f478" fmla="*/ f395 f182 1"/>
                <a:gd name="f479" fmla="*/ f396 f183 1"/>
                <a:gd name="f480" fmla="*/ f397 f182 1"/>
                <a:gd name="f481" fmla="*/ f398 f183 1"/>
                <a:gd name="f482" fmla="*/ f399 f182 1"/>
                <a:gd name="f483" fmla="*/ f400 f183 1"/>
                <a:gd name="f484" fmla="*/ f401 f182 1"/>
                <a:gd name="f485" fmla="*/ f402 f182 1"/>
                <a:gd name="f486" fmla="*/ f403 f182 1"/>
                <a:gd name="f487" fmla="*/ f404 f183 1"/>
                <a:gd name="f488" fmla="*/ f405 f182 1"/>
                <a:gd name="f489" fmla="*/ f406 f183 1"/>
                <a:gd name="f490" fmla="*/ f407 f182 1"/>
                <a:gd name="f491" fmla="*/ f408 f183 1"/>
                <a:gd name="f492" fmla="*/ f409 f182 1"/>
                <a:gd name="f493" fmla="*/ f410 f183 1"/>
                <a:gd name="f494" fmla="*/ f411 f182 1"/>
                <a:gd name="f495" fmla="*/ f412 f183 1"/>
                <a:gd name="f496" fmla="*/ f413 f182 1"/>
                <a:gd name="f497" fmla="*/ f414 f183 1"/>
                <a:gd name="f498" fmla="*/ f415 f182 1"/>
                <a:gd name="f499" fmla="*/ f416 f183 1"/>
                <a:gd name="f500" fmla="*/ f417 f182 1"/>
                <a:gd name="f501" fmla="*/ f418 f182 1"/>
                <a:gd name="f502" fmla="*/ f419 f183 1"/>
                <a:gd name="f503" fmla="*/ f420 f183 1"/>
                <a:gd name="f504" fmla="*/ f421 f182 1"/>
                <a:gd name="f505" fmla="*/ f422 f183 1"/>
                <a:gd name="f506" fmla="*/ f423 f182 1"/>
                <a:gd name="f507" fmla="*/ f424 f183 1"/>
                <a:gd name="f508" fmla="*/ f425 f182 1"/>
                <a:gd name="f509" fmla="*/ f426 f183 1"/>
                <a:gd name="f510" fmla="*/ f427 f182 1"/>
                <a:gd name="f511" fmla="*/ f428 f183 1"/>
                <a:gd name="f512" fmla="*/ f429 f182 1"/>
                <a:gd name="f513" fmla="*/ f430 f183 1"/>
                <a:gd name="f514" fmla="*/ f431 f182 1"/>
                <a:gd name="f515" fmla="*/ f432 f183 1"/>
                <a:gd name="f516" fmla="*/ f433 f182 1"/>
                <a:gd name="f517" fmla="*/ f434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45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63" y="f464"/>
                </a:cxn>
                <a:cxn ang="f272">
                  <a:pos x="f465" y="f466"/>
                </a:cxn>
                <a:cxn ang="f272">
                  <a:pos x="f467" y="f452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73"/>
                </a:cxn>
                <a:cxn ang="f272">
                  <a:pos x="f474" y="f475"/>
                </a:cxn>
                <a:cxn ang="f272">
                  <a:pos x="f476" y="f477"/>
                </a:cxn>
                <a:cxn ang="f272">
                  <a:pos x="f478" y="f479"/>
                </a:cxn>
                <a:cxn ang="f272">
                  <a:pos x="f480" y="f481"/>
                </a:cxn>
                <a:cxn ang="f272">
                  <a:pos x="f482" y="f483"/>
                </a:cxn>
                <a:cxn ang="f272">
                  <a:pos x="f484" y="f477"/>
                </a:cxn>
                <a:cxn ang="f272">
                  <a:pos x="f485" y="f452"/>
                </a:cxn>
                <a:cxn ang="f272">
                  <a:pos x="f486" y="f487"/>
                </a:cxn>
                <a:cxn ang="f272">
                  <a:pos x="f488" y="f489"/>
                </a:cxn>
                <a:cxn ang="f272">
                  <a:pos x="f490" y="f491"/>
                </a:cxn>
                <a:cxn ang="f272">
                  <a:pos x="f492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99"/>
                </a:cxn>
                <a:cxn ang="f272">
                  <a:pos x="f500" y="f448"/>
                </a:cxn>
                <a:cxn ang="f272">
                  <a:pos x="f501" y="f502"/>
                </a:cxn>
                <a:cxn ang="f272">
                  <a:pos x="f478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</a:cxnLst>
              <a:rect l="f435" t="f438" r="f436" b="f437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39"/>
                    <a:pt x="f40" y="f37"/>
                  </a:cubicBezTo>
                  <a:cubicBezTo>
                    <a:pt x="f41" y="f37"/>
                    <a:pt x="f42" y="f37"/>
                    <a:pt x="f43" y="f39"/>
                  </a:cubicBezTo>
                  <a:cubicBezTo>
                    <a:pt x="f17" y="f44"/>
                    <a:pt x="f45" y="f46"/>
                    <a:pt x="f47" y="f48"/>
                  </a:cubicBezTo>
                  <a:cubicBezTo>
                    <a:pt x="f47" y="f48"/>
                    <a:pt x="f47" y="f49"/>
                    <a:pt x="f47" y="f50"/>
                  </a:cubicBezTo>
                  <a:cubicBezTo>
                    <a:pt x="f51" y="f50"/>
                    <a:pt x="f52" y="f50"/>
                    <a:pt x="f53" y="f50"/>
                  </a:cubicBezTo>
                  <a:cubicBezTo>
                    <a:pt x="f54" y="f48"/>
                    <a:pt x="f55" y="f11"/>
                    <a:pt x="f40" y="f56"/>
                  </a:cubicBezTo>
                  <a:cubicBezTo>
                    <a:pt x="f57" y="f56"/>
                    <a:pt x="f58" y="f59"/>
                    <a:pt x="f38" y="f46"/>
                  </a:cubicBezTo>
                  <a:cubicBezTo>
                    <a:pt x="f36" y="f16"/>
                    <a:pt x="f60" y="f61"/>
                    <a:pt x="f62" y="f63"/>
                  </a:cubicBezTo>
                  <a:cubicBezTo>
                    <a:pt x="f64" y="f65"/>
                    <a:pt x="f5" y="f56"/>
                    <a:pt x="f66" y="f9"/>
                  </a:cubicBezTo>
                  <a:cubicBezTo>
                    <a:pt x="f67" y="f50"/>
                    <a:pt x="f68" y="f50"/>
                    <a:pt x="f32" y="f69"/>
                  </a:cubicBezTo>
                  <a:cubicBezTo>
                    <a:pt x="f38" y="f9"/>
                    <a:pt x="f31" y="f11"/>
                    <a:pt x="f57" y="f9"/>
                  </a:cubicBezTo>
                  <a:cubicBezTo>
                    <a:pt x="f55" y="f48"/>
                    <a:pt x="f70" y="f50"/>
                    <a:pt x="f51" y="f71"/>
                  </a:cubicBezTo>
                  <a:cubicBezTo>
                    <a:pt x="f13" y="f71"/>
                    <a:pt x="f13" y="f71"/>
                    <a:pt x="f12" y="f72"/>
                  </a:cubicBezTo>
                  <a:cubicBezTo>
                    <a:pt x="f13" y="f73"/>
                    <a:pt x="f52" y="f74"/>
                    <a:pt x="f75" y="f74"/>
                  </a:cubicBezTo>
                  <a:cubicBezTo>
                    <a:pt x="f70" y="f76"/>
                    <a:pt x="f77" y="f10"/>
                    <a:pt x="f25" y="f13"/>
                  </a:cubicBezTo>
                  <a:cubicBezTo>
                    <a:pt x="f41" y="f51"/>
                    <a:pt x="f40" y="f13"/>
                    <a:pt x="f31" y="f47"/>
                  </a:cubicBezTo>
                  <a:cubicBezTo>
                    <a:pt x="f32" y="f78"/>
                    <a:pt x="f79" y="f10"/>
                    <a:pt x="f80" y="f13"/>
                  </a:cubicBezTo>
                  <a:cubicBezTo>
                    <a:pt x="f67" y="f75"/>
                    <a:pt x="f67" y="f81"/>
                    <a:pt x="f82" y="f83"/>
                  </a:cubicBezTo>
                  <a:cubicBezTo>
                    <a:pt x="f68" y="f84"/>
                    <a:pt x="f85" y="f84"/>
                    <a:pt x="f86" y="f87"/>
                  </a:cubicBezTo>
                  <a:cubicBezTo>
                    <a:pt x="f40" y="f87"/>
                    <a:pt x="f88" y="f83"/>
                    <a:pt x="f88" y="f89"/>
                  </a:cubicBezTo>
                  <a:cubicBezTo>
                    <a:pt x="f88" y="f53"/>
                    <a:pt x="f23" y="f75"/>
                    <a:pt x="f43" y="f52"/>
                  </a:cubicBezTo>
                  <a:cubicBezTo>
                    <a:pt x="f90" y="f12"/>
                    <a:pt x="f91" y="f92"/>
                    <a:pt x="f75" y="f93"/>
                  </a:cubicBezTo>
                  <a:cubicBezTo>
                    <a:pt x="f51" y="f93"/>
                    <a:pt x="f47" y="f93"/>
                    <a:pt x="f78" y="f93"/>
                  </a:cubicBezTo>
                  <a:cubicBezTo>
                    <a:pt x="f12" y="f76"/>
                    <a:pt x="f12" y="f92"/>
                    <a:pt x="f47" y="f10"/>
                  </a:cubicBezTo>
                  <a:cubicBezTo>
                    <a:pt x="f94" y="f95"/>
                    <a:pt x="f96" y="f70"/>
                    <a:pt x="f97" y="f90"/>
                  </a:cubicBezTo>
                  <a:cubicBezTo>
                    <a:pt x="f98" y="f99"/>
                    <a:pt x="f100" y="f99"/>
                    <a:pt x="f43" y="f99"/>
                  </a:cubicBezTo>
                  <a:cubicBezTo>
                    <a:pt x="f27" y="f101"/>
                    <a:pt x="f40" y="f77"/>
                    <a:pt x="f40" y="f98"/>
                  </a:cubicBezTo>
                  <a:cubicBezTo>
                    <a:pt x="f40" y="f102"/>
                    <a:pt x="f25" y="f23"/>
                    <a:pt x="f43" y="f23"/>
                  </a:cubicBezTo>
                  <a:cubicBezTo>
                    <a:pt x="f98" y="f23"/>
                    <a:pt x="f103" y="f19"/>
                    <a:pt x="f97" y="f98"/>
                  </a:cubicBezTo>
                  <a:cubicBezTo>
                    <a:pt x="f97" y="f55"/>
                    <a:pt x="f97" y="f103"/>
                    <a:pt x="f103" y="f104"/>
                  </a:cubicBezTo>
                  <a:cubicBezTo>
                    <a:pt x="f54" y="f54"/>
                    <a:pt x="f95" y="f81"/>
                    <a:pt x="f76" y="f92"/>
                  </a:cubicBezTo>
                  <a:cubicBezTo>
                    <a:pt x="f105" y="f10"/>
                    <a:pt x="f105" y="f12"/>
                    <a:pt x="f105" y="f47"/>
                  </a:cubicBezTo>
                  <a:cubicBezTo>
                    <a:pt x="f47" y="f45"/>
                    <a:pt x="f106" y="f107"/>
                    <a:pt x="f94" y="f43"/>
                  </a:cubicBezTo>
                  <a:cubicBezTo>
                    <a:pt x="f87" y="f42"/>
                    <a:pt x="f15" y="f23"/>
                    <a:pt x="f108" y="f25"/>
                  </a:cubicBezTo>
                  <a:cubicBezTo>
                    <a:pt x="f54" y="f25"/>
                    <a:pt x="f109" y="f88"/>
                    <a:pt x="f96" y="f40"/>
                  </a:cubicBezTo>
                  <a:cubicBezTo>
                    <a:pt x="f96" y="f57"/>
                    <a:pt x="f54" y="f38"/>
                    <a:pt x="f70" y="f32"/>
                  </a:cubicBezTo>
                  <a:cubicBezTo>
                    <a:pt x="f15" y="f35"/>
                    <a:pt x="f89" y="f36"/>
                    <a:pt x="f95" y="f38"/>
                  </a:cubicBezTo>
                  <a:cubicBezTo>
                    <a:pt x="f110" y="f31"/>
                    <a:pt x="f95" y="f40"/>
                    <a:pt x="f95" y="f41"/>
                  </a:cubicBezTo>
                  <a:cubicBezTo>
                    <a:pt x="f95" y="f25"/>
                    <a:pt x="f89" y="f42"/>
                    <a:pt x="f81" y="f21"/>
                  </a:cubicBezTo>
                  <a:cubicBezTo>
                    <a:pt x="f52" y="f90"/>
                    <a:pt x="f8" y="f84"/>
                    <a:pt x="f111" y="f13"/>
                  </a:cubicBezTo>
                  <a:cubicBezTo>
                    <a:pt x="f111" y="f13"/>
                    <a:pt x="f112" y="f13"/>
                    <a:pt x="f112" y="f47"/>
                  </a:cubicBezTo>
                  <a:cubicBezTo>
                    <a:pt x="f112" y="f13"/>
                    <a:pt x="f74" y="f13"/>
                    <a:pt x="f74" y="f13"/>
                  </a:cubicBezTo>
                  <a:cubicBezTo>
                    <a:pt x="f74" y="f108"/>
                    <a:pt x="f74" y="f103"/>
                    <a:pt x="f74" y="f29"/>
                  </a:cubicBezTo>
                  <a:cubicBezTo>
                    <a:pt x="f74" y="f86"/>
                    <a:pt x="f111" y="f31"/>
                    <a:pt x="f113" y="f58"/>
                  </a:cubicBezTo>
                  <a:cubicBezTo>
                    <a:pt x="f8" y="f36"/>
                    <a:pt x="f10" y="f79"/>
                    <a:pt x="f105" y="f62"/>
                  </a:cubicBezTo>
                  <a:cubicBezTo>
                    <a:pt x="f111" y="f5"/>
                    <a:pt x="f114" y="f5"/>
                    <a:pt x="f48" y="f62"/>
                  </a:cubicBezTo>
                  <a:cubicBezTo>
                    <a:pt x="f11" y="f60"/>
                    <a:pt x="f11" y="f35"/>
                    <a:pt x="f49" y="f38"/>
                  </a:cubicBezTo>
                  <a:cubicBezTo>
                    <a:pt x="f50" y="f58"/>
                    <a:pt x="f114" y="f31"/>
                    <a:pt x="f114" y="f86"/>
                  </a:cubicBezTo>
                  <a:cubicBezTo>
                    <a:pt x="f114" y="f97"/>
                    <a:pt x="f114" y="f108"/>
                    <a:pt x="f115" y="f47"/>
                  </a:cubicBezTo>
                  <a:cubicBezTo>
                    <a:pt x="f50" y="f13"/>
                    <a:pt x="f50" y="f51"/>
                    <a:pt x="f49" y="f75"/>
                  </a:cubicBezTo>
                  <a:cubicBezTo>
                    <a:pt x="f14" y="f91"/>
                    <a:pt x="f116" y="f101"/>
                    <a:pt x="f117" y="f19"/>
                  </a:cubicBezTo>
                  <a:cubicBezTo>
                    <a:pt x="f44" y="f23"/>
                    <a:pt x="f118" y="f25"/>
                    <a:pt x="f117" y="f88"/>
                  </a:cubicBezTo>
                  <a:cubicBezTo>
                    <a:pt x="f63" y="f57"/>
                    <a:pt x="f119" y="f36"/>
                    <a:pt x="f120" y="f33"/>
                  </a:cubicBezTo>
                  <a:cubicBezTo>
                    <a:pt x="f121" y="f60"/>
                    <a:pt x="f24" y="f68"/>
                    <a:pt x="f26" y="f85"/>
                  </a:cubicBezTo>
                  <a:cubicBezTo>
                    <a:pt x="f122" y="f86"/>
                    <a:pt x="f26" y="f41"/>
                    <a:pt x="f123" y="f25"/>
                  </a:cubicBezTo>
                  <a:cubicBezTo>
                    <a:pt x="f124" y="f23"/>
                    <a:pt x="f125" y="f21"/>
                    <a:pt x="f120" y="f102"/>
                  </a:cubicBezTo>
                  <a:cubicBezTo>
                    <a:pt x="f119" y="f17"/>
                    <a:pt x="f46" y="f84"/>
                    <a:pt x="f11" y="f51"/>
                  </a:cubicBezTo>
                  <a:cubicBezTo>
                    <a:pt x="f11" y="f13"/>
                    <a:pt x="f9" y="f12"/>
                    <a:pt x="f11" y="f8"/>
                  </a:cubicBezTo>
                  <a:cubicBezTo>
                    <a:pt x="f59" y="f13"/>
                    <a:pt x="f16" y="f106"/>
                    <a:pt x="f44" y="f89"/>
                  </a:cubicBezTo>
                  <a:cubicBezTo>
                    <a:pt x="f124" y="f91"/>
                    <a:pt x="f22" y="f96"/>
                    <a:pt x="f34" y="f99"/>
                  </a:cubicBezTo>
                  <a:cubicBezTo>
                    <a:pt x="f122" y="f77"/>
                    <a:pt x="f126" y="f97"/>
                    <a:pt x="f126" y="f98"/>
                  </a:cubicBezTo>
                  <a:cubicBezTo>
                    <a:pt x="f122" y="f43"/>
                    <a:pt x="f30" y="f42"/>
                    <a:pt x="f127" y="f23"/>
                  </a:cubicBezTo>
                  <a:cubicBezTo>
                    <a:pt x="f128" y="f25"/>
                    <a:pt x="f129" y="f19"/>
                    <a:pt x="f130" y="f131"/>
                  </a:cubicBezTo>
                  <a:cubicBezTo>
                    <a:pt x="f130" y="f97"/>
                    <a:pt x="f132" y="f77"/>
                    <a:pt x="f133" y="f77"/>
                  </a:cubicBezTo>
                  <a:cubicBezTo>
                    <a:pt x="f134" y="f77"/>
                    <a:pt x="f135" y="f101"/>
                    <a:pt x="f126" y="f107"/>
                  </a:cubicBezTo>
                  <a:cubicBezTo>
                    <a:pt x="f20" y="f108"/>
                    <a:pt x="f118" y="f110"/>
                    <a:pt x="f46" y="f8"/>
                  </a:cubicBezTo>
                  <a:cubicBezTo>
                    <a:pt x="f59" y="f92"/>
                    <a:pt x="f59" y="f76"/>
                    <a:pt x="f136" y="f93"/>
                  </a:cubicBezTo>
                  <a:cubicBezTo>
                    <a:pt x="f46" y="f93"/>
                    <a:pt x="f116" y="f93"/>
                    <a:pt x="f63" y="f113"/>
                  </a:cubicBezTo>
                  <a:cubicBezTo>
                    <a:pt x="f39" y="f92"/>
                    <a:pt x="f126" y="f12"/>
                    <a:pt x="f128" y="f51"/>
                  </a:cubicBezTo>
                  <a:cubicBezTo>
                    <a:pt x="f132" y="f52"/>
                    <a:pt x="f130" y="f52"/>
                    <a:pt x="f137" y="f110"/>
                  </a:cubicBezTo>
                  <a:cubicBezTo>
                    <a:pt x="f138" y="f94"/>
                    <a:pt x="f139" y="f87"/>
                    <a:pt x="f140" y="f83"/>
                  </a:cubicBezTo>
                  <a:cubicBezTo>
                    <a:pt x="f141" y="f81"/>
                    <a:pt x="f141" y="f53"/>
                    <a:pt x="f142" y="f13"/>
                  </a:cubicBezTo>
                  <a:cubicBezTo>
                    <a:pt x="f140" y="f10"/>
                    <a:pt x="f143" y="f92"/>
                    <a:pt x="f138" y="f78"/>
                  </a:cubicBezTo>
                  <a:cubicBezTo>
                    <a:pt x="f144" y="f12"/>
                    <a:pt x="f129" y="f47"/>
                    <a:pt x="f145" y="f47"/>
                  </a:cubicBezTo>
                  <a:cubicBezTo>
                    <a:pt x="f30" y="f8"/>
                    <a:pt x="f39" y="f76"/>
                    <a:pt x="f65" y="f112"/>
                  </a:cubicBezTo>
                  <a:cubicBezTo>
                    <a:pt x="f65" y="f74"/>
                    <a:pt x="f65" y="f73"/>
                    <a:pt x="f65" y="f73"/>
                  </a:cubicBezTo>
                  <a:cubicBezTo>
                    <a:pt x="f116" y="f72"/>
                    <a:pt x="f116" y="f72"/>
                    <a:pt x="f63" y="f72"/>
                  </a:cubicBezTo>
                  <a:cubicBezTo>
                    <a:pt x="f20" y="f71"/>
                    <a:pt x="f146" y="f115"/>
                    <a:pt x="f147" y="f50"/>
                  </a:cubicBezTo>
                  <a:cubicBezTo>
                    <a:pt x="f148" y="f50"/>
                    <a:pt x="f139" y="f115"/>
                    <a:pt x="f149" y="f71"/>
                  </a:cubicBezTo>
                  <a:cubicBezTo>
                    <a:pt x="f150" y="f73"/>
                    <a:pt x="f151" y="f73"/>
                    <a:pt x="f152" y="f115"/>
                  </a:cubicBezTo>
                  <a:cubicBezTo>
                    <a:pt x="f6" y="f69"/>
                    <a:pt x="f153" y="f14"/>
                    <a:pt x="f154" y="f136"/>
                  </a:cubicBezTo>
                  <a:cubicBezTo>
                    <a:pt x="f155" y="f65"/>
                    <a:pt x="f156" y="f46"/>
                    <a:pt x="f157" y="f14"/>
                  </a:cubicBezTo>
                  <a:cubicBezTo>
                    <a:pt x="f139" y="f11"/>
                    <a:pt x="f143" y="f69"/>
                    <a:pt x="f148" y="f69"/>
                  </a:cubicBezTo>
                  <a:cubicBezTo>
                    <a:pt x="f158" y="f49"/>
                    <a:pt x="f22" y="f50"/>
                    <a:pt x="f63" y="f115"/>
                  </a:cubicBezTo>
                  <a:cubicBezTo>
                    <a:pt x="f65" y="f115"/>
                    <a:pt x="f46" y="f115"/>
                    <a:pt x="f136" y="f50"/>
                  </a:cubicBezTo>
                  <a:cubicBezTo>
                    <a:pt x="f136" y="f50"/>
                    <a:pt x="f56" y="f49"/>
                    <a:pt x="f56" y="f48"/>
                  </a:cubicBezTo>
                  <a:cubicBezTo>
                    <a:pt x="f136" y="f69"/>
                    <a:pt x="f46" y="f9"/>
                    <a:pt x="f116" y="f11"/>
                  </a:cubicBezTo>
                  <a:cubicBezTo>
                    <a:pt x="f39" y="f119"/>
                    <a:pt x="f30" y="f39"/>
                    <a:pt x="f132" y="f34"/>
                  </a:cubicBezTo>
                  <a:cubicBezTo>
                    <a:pt x="f145" y="f122"/>
                    <a:pt x="f144" y="f34"/>
                    <a:pt x="f147" y="f34"/>
                  </a:cubicBezTo>
                  <a:cubicBezTo>
                    <a:pt x="f143" y="f122"/>
                    <a:pt x="f157" y="f122"/>
                    <a:pt x="f140" y="f28"/>
                  </a:cubicBezTo>
                  <a:cubicBezTo>
                    <a:pt x="f156" y="f30"/>
                    <a:pt x="f142" y="f159"/>
                    <a:pt x="f156" y="f127"/>
                  </a:cubicBezTo>
                  <a:cubicBezTo>
                    <a:pt x="f140" y="f128"/>
                    <a:pt x="f160" y="f128"/>
                    <a:pt x="f161" y="f162"/>
                  </a:cubicBezTo>
                  <a:cubicBezTo>
                    <a:pt x="f144" y="f162"/>
                    <a:pt x="f145" y="f158"/>
                    <a:pt x="f132" y="f146"/>
                  </a:cubicBezTo>
                  <a:cubicBezTo>
                    <a:pt x="f132" y="f135"/>
                    <a:pt x="f163" y="f28"/>
                    <a:pt x="f164" y="f122"/>
                  </a:cubicBezTo>
                  <a:cubicBezTo>
                    <a:pt x="f165" y="f37"/>
                    <a:pt x="f125" y="f117"/>
                    <a:pt x="f59" y="f56"/>
                  </a:cubicBezTo>
                  <a:cubicBezTo>
                    <a:pt x="f56" y="f14"/>
                    <a:pt x="f11" y="f11"/>
                    <a:pt x="f69" y="f9"/>
                  </a:cubicBezTo>
                  <a:cubicBezTo>
                    <a:pt x="f69" y="f11"/>
                    <a:pt x="f48" y="f11"/>
                    <a:pt x="f48" y="f14"/>
                  </a:cubicBezTo>
                  <a:cubicBezTo>
                    <a:pt x="f69" y="f56"/>
                    <a:pt x="f9" y="f59"/>
                    <a:pt x="f11" y="f46"/>
                  </a:cubicBezTo>
                  <a:cubicBezTo>
                    <a:pt x="f116" y="f166"/>
                    <a:pt x="f118" y="f34"/>
                    <a:pt x="f37" y="f164"/>
                  </a:cubicBezTo>
                  <a:cubicBezTo>
                    <a:pt x="f123" y="f128"/>
                    <a:pt x="f167" y="f168"/>
                    <a:pt x="f169" y="f168"/>
                  </a:cubicBezTo>
                  <a:cubicBezTo>
                    <a:pt x="f126" y="f132"/>
                    <a:pt x="f135" y="f129"/>
                    <a:pt x="f170" y="f147"/>
                  </a:cubicBezTo>
                  <a:cubicBezTo>
                    <a:pt x="f170" y="f143"/>
                    <a:pt x="f30" y="f171"/>
                    <a:pt x="f34" y="f171"/>
                  </a:cubicBezTo>
                  <a:cubicBezTo>
                    <a:pt x="f24" y="f171"/>
                    <a:pt x="f37" y="f139"/>
                    <a:pt x="f166" y="f160"/>
                  </a:cubicBezTo>
                  <a:cubicBezTo>
                    <a:pt x="f166" y="f143"/>
                    <a:pt x="f125" y="f147"/>
                    <a:pt x="f166" y="f138"/>
                  </a:cubicBezTo>
                  <a:cubicBezTo>
                    <a:pt x="f39" y="f129"/>
                    <a:pt x="f121" y="f132"/>
                    <a:pt x="f166" y="f128"/>
                  </a:cubicBezTo>
                  <a:cubicBezTo>
                    <a:pt x="f61" y="f28"/>
                    <a:pt x="f59" y="f39"/>
                    <a:pt x="f48" y="f16"/>
                  </a:cubicBezTo>
                  <a:cubicBezTo>
                    <a:pt x="f49" y="f63"/>
                    <a:pt x="f50" y="f65"/>
                    <a:pt x="f114" y="f59"/>
                  </a:cubicBezTo>
                  <a:cubicBezTo>
                    <a:pt x="f72" y="f18"/>
                    <a:pt x="f74" y="f169"/>
                    <a:pt x="f113" y="f159"/>
                  </a:cubicBezTo>
                  <a:cubicBezTo>
                    <a:pt x="f92" y="f137"/>
                    <a:pt x="f47" y="f140"/>
                    <a:pt x="f53" y="f6"/>
                  </a:cubicBezTo>
                  <a:cubicBezTo>
                    <a:pt x="f53" y="f172"/>
                    <a:pt x="f106" y="f173"/>
                    <a:pt x="f95" y="f174"/>
                  </a:cubicBezTo>
                  <a:cubicBezTo>
                    <a:pt x="f95" y="f175"/>
                    <a:pt x="f89" y="f7"/>
                    <a:pt x="f83" y="f175"/>
                  </a:cubicBezTo>
                  <a:cubicBezTo>
                    <a:pt x="f94" y="f175"/>
                    <a:pt x="f94" y="f173"/>
                    <a:pt x="f94" y="f2"/>
                  </a:cubicBezTo>
                  <a:cubicBezTo>
                    <a:pt x="f83" y="f176"/>
                    <a:pt x="f89" y="f153"/>
                    <a:pt x="f81" y="f152"/>
                  </a:cubicBezTo>
                  <a:cubicBezTo>
                    <a:pt x="f52" y="f144"/>
                    <a:pt x="f10" y="f34"/>
                    <a:pt x="f111" y="f63"/>
                  </a:cubicBezTo>
                  <a:cubicBezTo>
                    <a:pt x="f111" y="f116"/>
                    <a:pt x="f111" y="f46"/>
                    <a:pt x="f111" y="f56"/>
                  </a:cubicBezTo>
                  <a:cubicBezTo>
                    <a:pt x="f105" y="f63"/>
                    <a:pt x="f10" y="f117"/>
                    <a:pt x="f47" y="f18"/>
                  </a:cubicBezTo>
                  <a:cubicBezTo>
                    <a:pt x="f53" y="f20"/>
                    <a:pt x="f83" y="f126"/>
                    <a:pt x="f91" y="f127"/>
                  </a:cubicBezTo>
                  <a:cubicBezTo>
                    <a:pt x="f70" y="f162"/>
                    <a:pt x="f177" y="f168"/>
                    <a:pt x="f70" y="f137"/>
                  </a:cubicBezTo>
                  <a:cubicBezTo>
                    <a:pt x="f108" y="f144"/>
                    <a:pt x="f54" y="f178"/>
                    <a:pt x="f179" y="f148"/>
                  </a:cubicBezTo>
                  <a:cubicBezTo>
                    <a:pt x="f180" y="f139"/>
                    <a:pt x="f77" y="f148"/>
                    <a:pt x="f104" y="f147"/>
                  </a:cubicBezTo>
                  <a:cubicBezTo>
                    <a:pt x="f103" y="f130"/>
                    <a:pt x="f104" y="f145"/>
                    <a:pt x="f90" y="f168"/>
                  </a:cubicBezTo>
                  <a:cubicBezTo>
                    <a:pt x="f180" y="f163"/>
                    <a:pt x="f96" y="f162"/>
                    <a:pt x="f179" y="f158"/>
                  </a:cubicBezTo>
                  <a:cubicBezTo>
                    <a:pt x="f45" y="f165"/>
                    <a:pt x="f106" y="f125"/>
                    <a:pt x="f10" y="f46"/>
                  </a:cubicBezTo>
                  <a:cubicBezTo>
                    <a:pt x="f8" y="f136"/>
                    <a:pt x="f92" y="f14"/>
                    <a:pt x="f92" y="f11"/>
                  </a:cubicBezTo>
                  <a:cubicBezTo>
                    <a:pt x="f92" y="f11"/>
                    <a:pt x="f92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3" name="Freeform 8">
              <a:extLst>
                <a:ext uri="{FF2B5EF4-FFF2-40B4-BE49-F238E27FC236}">
                  <a16:creationId xmlns:a16="http://schemas.microsoft.com/office/drawing/2014/main" id="{05B0E65E-EC8C-CE44-5E29-EF1D3AEB4287}"/>
                </a:ext>
              </a:extLst>
            </p:cNvPr>
            <p:cNvSpPr/>
            <p:nvPr/>
          </p:nvSpPr>
          <p:spPr>
            <a:xfrm>
              <a:off x="441326" y="4699001"/>
              <a:ext cx="425452" cy="446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4"/>
                <a:gd name="f8" fmla="val 99"/>
                <a:gd name="f9" fmla="val 96"/>
                <a:gd name="f10" fmla="val 101"/>
                <a:gd name="f11" fmla="val 97"/>
                <a:gd name="f12" fmla="val 102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66"/>
                <a:gd name="f34" fmla="val 128"/>
                <a:gd name="f35" fmla="val 165"/>
                <a:gd name="f36" fmla="val 164"/>
                <a:gd name="f37" fmla="val 119"/>
                <a:gd name="f38" fmla="val 161"/>
                <a:gd name="f39" fmla="val 156"/>
                <a:gd name="f40" fmla="val 153"/>
                <a:gd name="f41" fmla="val 110"/>
                <a:gd name="f42" fmla="val 117"/>
                <a:gd name="f43" fmla="val 103"/>
                <a:gd name="f44" fmla="val 94"/>
                <a:gd name="f45" fmla="val 93"/>
                <a:gd name="f46" fmla="val 92"/>
                <a:gd name="f47" fmla="val 105"/>
                <a:gd name="f48" fmla="val 107"/>
                <a:gd name="f49" fmla="val 108"/>
                <a:gd name="f50" fmla="val 140"/>
                <a:gd name="f51" fmla="val 158"/>
                <a:gd name="f52" fmla="val 160"/>
                <a:gd name="f53" fmla="val 170"/>
                <a:gd name="f54" fmla="val 173"/>
                <a:gd name="f55" fmla="val 177"/>
                <a:gd name="f56" fmla="val 175"/>
                <a:gd name="f57" fmla="val 172"/>
                <a:gd name="f58" fmla="val 167"/>
                <a:gd name="f59" fmla="val 95"/>
                <a:gd name="f60" fmla="val 162"/>
                <a:gd name="f61" fmla="val 123"/>
                <a:gd name="f62" fmla="val 89"/>
                <a:gd name="f63" fmla="val 88"/>
                <a:gd name="f64" fmla="val 87"/>
                <a:gd name="f65" fmla="val 86"/>
                <a:gd name="f66" fmla="val 81"/>
                <a:gd name="f67" fmla="val 136"/>
                <a:gd name="f68" fmla="val 77"/>
                <a:gd name="f69" fmla="val 73"/>
                <a:gd name="f70" fmla="val 72"/>
                <a:gd name="f71" fmla="val 74"/>
                <a:gd name="f72" fmla="val 76"/>
                <a:gd name="f73" fmla="val 168"/>
                <a:gd name="f74" fmla="val 171"/>
                <a:gd name="f75" fmla="val 70"/>
                <a:gd name="f76" fmla="val 65"/>
                <a:gd name="f77" fmla="val 63"/>
                <a:gd name="f78" fmla="val 58"/>
                <a:gd name="f79" fmla="val 157"/>
                <a:gd name="f80" fmla="val 61"/>
                <a:gd name="f81" fmla="val 64"/>
                <a:gd name="f82" fmla="val 154"/>
                <a:gd name="f83" fmla="val 69"/>
                <a:gd name="f84" fmla="val 146"/>
                <a:gd name="f85" fmla="val 71"/>
                <a:gd name="f86" fmla="val 75"/>
                <a:gd name="f87" fmla="val 120"/>
                <a:gd name="f88" fmla="val 79"/>
                <a:gd name="f89" fmla="val 83"/>
                <a:gd name="f90" fmla="val 116"/>
                <a:gd name="f91" fmla="val 66"/>
                <a:gd name="f92" fmla="val 127"/>
                <a:gd name="f93" fmla="val 55"/>
                <a:gd name="f94" fmla="val 44"/>
                <a:gd name="f95" fmla="val 141"/>
                <a:gd name="f96" fmla="val 42"/>
                <a:gd name="f97" fmla="val 144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39"/>
                <a:gd name="f104" fmla="val 30"/>
                <a:gd name="f105" fmla="val 37"/>
                <a:gd name="f106" fmla="val 39"/>
                <a:gd name="f107" fmla="val 138"/>
                <a:gd name="f108" fmla="val 40"/>
                <a:gd name="f109" fmla="val 125"/>
                <a:gd name="f110" fmla="val 53"/>
                <a:gd name="f111" fmla="val 111"/>
                <a:gd name="f112" fmla="val 60"/>
                <a:gd name="f113" fmla="val 109"/>
                <a:gd name="f114" fmla="val 46"/>
                <a:gd name="f115" fmla="val 115"/>
                <a:gd name="f116" fmla="val 31"/>
                <a:gd name="f117" fmla="val 28"/>
                <a:gd name="f118" fmla="val 26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2"/>
                <a:gd name="f129" fmla="val 29"/>
                <a:gd name="f130" fmla="val 100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0"/>
                <a:gd name="f139" fmla="val 8"/>
                <a:gd name="f140" fmla="val 84"/>
                <a:gd name="f141" fmla="val 85"/>
                <a:gd name="f142" fmla="val 38"/>
                <a:gd name="f143" fmla="val 57"/>
                <a:gd name="f144" fmla="val 68"/>
                <a:gd name="f145" fmla="val 67"/>
                <a:gd name="f146" fmla="val 11"/>
                <a:gd name="f147" fmla="val 10"/>
                <a:gd name="f148" fmla="val 51"/>
                <a:gd name="f149" fmla="val 15"/>
                <a:gd name="f150" fmla="val 49"/>
                <a:gd name="f151" fmla="val 45"/>
                <a:gd name="f152" fmla="val 78"/>
                <a:gd name="f153" fmla="val 50"/>
                <a:gd name="f154" fmla="val 48"/>
                <a:gd name="f155" fmla="val 47"/>
                <a:gd name="f156" fmla="val 34"/>
                <a:gd name="f157" fmla="val 82"/>
                <a:gd name="f158" fmla="val 59"/>
                <a:gd name="f159" fmla="val 25"/>
                <a:gd name="f160" fmla="val 62"/>
                <a:gd name="f161" fmla="val 6"/>
                <a:gd name="f162" fmla="val 3"/>
                <a:gd name="f163" fmla="val 1"/>
                <a:gd name="f164" fmla="val 129"/>
                <a:gd name="f165" fmla="val 143"/>
                <a:gd name="f166" fmla="val 142"/>
                <a:gd name="f167" fmla="val 137"/>
                <a:gd name="f168" fmla="val 33"/>
                <a:gd name="f169" fmla="val 54"/>
                <a:gd name="f170" fmla="val 145"/>
                <a:gd name="f171" fmla="val 52"/>
                <a:gd name="f172" fmla="val 148"/>
                <a:gd name="f173" fmla="val 179"/>
                <a:gd name="f174" fmla="val 181"/>
                <a:gd name="f175" fmla="val 182"/>
                <a:gd name="f176" fmla="val 183"/>
                <a:gd name="f177" fmla="val 114"/>
                <a:gd name="f178" fmla="val 176"/>
                <a:gd name="f179" fmla="val 174"/>
                <a:gd name="f180" fmla="val 130"/>
                <a:gd name="f181" fmla="+- 0 0 -90"/>
                <a:gd name="f182" fmla="*/ f3 1 178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4"/>
                <a:gd name="f193" fmla="*/ 147 f189 1"/>
                <a:gd name="f194" fmla="*/ 121 f188 1"/>
                <a:gd name="f195" fmla="*/ 165 f189 1"/>
                <a:gd name="f196" fmla="*/ 124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3 f188 1"/>
                <a:gd name="f207" fmla="*/ 170 f189 1"/>
                <a:gd name="f208" fmla="*/ 63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7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15 f188 1"/>
                <a:gd name="f231" fmla="*/ 80 f189 1"/>
                <a:gd name="f232" fmla="*/ 72 f188 1"/>
                <a:gd name="f233" fmla="*/ 49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2 f189 1"/>
                <a:gd name="f241" fmla="*/ 74 f189 1"/>
                <a:gd name="f242" fmla="*/ 85 f188 1"/>
                <a:gd name="f243" fmla="*/ 24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73 f189 1"/>
                <a:gd name="f250" fmla="*/ 97 f188 1"/>
                <a:gd name="f251" fmla="*/ 15 f189 1"/>
                <a:gd name="f252" fmla="*/ 131 f188 1"/>
                <a:gd name="f253" fmla="*/ 31 f189 1"/>
                <a:gd name="f254" fmla="*/ 137 f188 1"/>
                <a:gd name="f255" fmla="*/ 82 f189 1"/>
                <a:gd name="f256" fmla="*/ 58 f189 1"/>
                <a:gd name="f257" fmla="*/ 141 f188 1"/>
                <a:gd name="f258" fmla="*/ 161 f188 1"/>
                <a:gd name="f259" fmla="*/ 62 f189 1"/>
                <a:gd name="f260" fmla="*/ 143 f188 1"/>
                <a:gd name="f261" fmla="*/ 95 f189 1"/>
                <a:gd name="f262" fmla="*/ 136 f188 1"/>
                <a:gd name="f263" fmla="*/ 114 f189 1"/>
                <a:gd name="f264" fmla="*/ 183 f188 1"/>
                <a:gd name="f265" fmla="*/ 94 f189 1"/>
                <a:gd name="f266" fmla="*/ 105 f188 1"/>
                <a:gd name="f267" fmla="*/ 120 f189 1"/>
                <a:gd name="f268" fmla="*/ 138 f188 1"/>
                <a:gd name="f269" fmla="*/ 137 f189 1"/>
                <a:gd name="f270" fmla="*/ 153 f188 1"/>
                <a:gd name="f271" fmla="*/ 100 f189 1"/>
                <a:gd name="f272" fmla="*/ 102 f188 1"/>
                <a:gd name="f273" fmla="+- f190 0 f1"/>
                <a:gd name="f274" fmla="*/ f193 1 178"/>
                <a:gd name="f275" fmla="*/ f194 1 184"/>
                <a:gd name="f276" fmla="*/ f195 1 178"/>
                <a:gd name="f277" fmla="*/ f196 1 184"/>
                <a:gd name="f278" fmla="*/ f197 1 178"/>
                <a:gd name="f279" fmla="*/ f198 1 184"/>
                <a:gd name="f280" fmla="*/ f199 1 178"/>
                <a:gd name="f281" fmla="*/ f200 1 184"/>
                <a:gd name="f282" fmla="*/ f201 1 178"/>
                <a:gd name="f283" fmla="*/ f202 1 184"/>
                <a:gd name="f284" fmla="*/ f203 1 178"/>
                <a:gd name="f285" fmla="*/ f204 1 184"/>
                <a:gd name="f286" fmla="*/ f205 1 178"/>
                <a:gd name="f287" fmla="*/ f206 1 184"/>
                <a:gd name="f288" fmla="*/ f207 1 178"/>
                <a:gd name="f289" fmla="*/ f208 1 184"/>
                <a:gd name="f290" fmla="*/ f209 1 178"/>
                <a:gd name="f291" fmla="*/ f210 1 184"/>
                <a:gd name="f292" fmla="*/ f211 1 178"/>
                <a:gd name="f293" fmla="*/ f212 1 184"/>
                <a:gd name="f294" fmla="*/ f213 1 184"/>
                <a:gd name="f295" fmla="*/ f214 1 178"/>
                <a:gd name="f296" fmla="*/ f215 1 184"/>
                <a:gd name="f297" fmla="*/ f216 1 178"/>
                <a:gd name="f298" fmla="*/ f217 1 184"/>
                <a:gd name="f299" fmla="*/ f218 1 178"/>
                <a:gd name="f300" fmla="*/ f219 1 184"/>
                <a:gd name="f301" fmla="*/ f220 1 178"/>
                <a:gd name="f302" fmla="*/ f221 1 184"/>
                <a:gd name="f303" fmla="*/ f222 1 178"/>
                <a:gd name="f304" fmla="*/ f223 1 178"/>
                <a:gd name="f305" fmla="*/ f224 1 184"/>
                <a:gd name="f306" fmla="*/ f225 1 178"/>
                <a:gd name="f307" fmla="*/ f226 1 184"/>
                <a:gd name="f308" fmla="*/ f227 1 178"/>
                <a:gd name="f309" fmla="*/ f228 1 184"/>
                <a:gd name="f310" fmla="*/ f229 1 178"/>
                <a:gd name="f311" fmla="*/ f230 1 184"/>
                <a:gd name="f312" fmla="*/ f231 1 178"/>
                <a:gd name="f313" fmla="*/ f232 1 184"/>
                <a:gd name="f314" fmla="*/ f233 1 178"/>
                <a:gd name="f315" fmla="*/ f234 1 184"/>
                <a:gd name="f316" fmla="*/ f235 1 178"/>
                <a:gd name="f317" fmla="*/ f236 1 184"/>
                <a:gd name="f318" fmla="*/ f237 1 178"/>
                <a:gd name="f319" fmla="*/ f238 1 184"/>
                <a:gd name="f320" fmla="*/ f239 1 178"/>
                <a:gd name="f321" fmla="*/ f240 1 178"/>
                <a:gd name="f322" fmla="*/ f241 1 178"/>
                <a:gd name="f323" fmla="*/ f242 1 184"/>
                <a:gd name="f324" fmla="*/ f243 1 178"/>
                <a:gd name="f325" fmla="*/ f244 1 184"/>
                <a:gd name="f326" fmla="*/ f245 1 178"/>
                <a:gd name="f327" fmla="*/ f246 1 184"/>
                <a:gd name="f328" fmla="*/ f247 1 178"/>
                <a:gd name="f329" fmla="*/ f248 1 184"/>
                <a:gd name="f330" fmla="*/ f249 1 178"/>
                <a:gd name="f331" fmla="*/ f250 1 184"/>
                <a:gd name="f332" fmla="*/ f251 1 178"/>
                <a:gd name="f333" fmla="*/ f252 1 184"/>
                <a:gd name="f334" fmla="*/ f253 1 178"/>
                <a:gd name="f335" fmla="*/ f254 1 184"/>
                <a:gd name="f336" fmla="*/ f255 1 178"/>
                <a:gd name="f337" fmla="*/ f256 1 178"/>
                <a:gd name="f338" fmla="*/ f257 1 184"/>
                <a:gd name="f339" fmla="*/ f258 1 184"/>
                <a:gd name="f340" fmla="*/ f259 1 178"/>
                <a:gd name="f341" fmla="*/ f260 1 184"/>
                <a:gd name="f342" fmla="*/ f261 1 178"/>
                <a:gd name="f343" fmla="*/ f262 1 184"/>
                <a:gd name="f344" fmla="*/ f263 1 178"/>
                <a:gd name="f345" fmla="*/ f264 1 184"/>
                <a:gd name="f346" fmla="*/ f265 1 178"/>
                <a:gd name="f347" fmla="*/ f266 1 184"/>
                <a:gd name="f348" fmla="*/ f267 1 178"/>
                <a:gd name="f349" fmla="*/ f268 1 184"/>
                <a:gd name="f350" fmla="*/ f269 1 178"/>
                <a:gd name="f351" fmla="*/ f270 1 184"/>
                <a:gd name="f352" fmla="*/ f271 1 178"/>
                <a:gd name="f353" fmla="*/ f272 1 184"/>
                <a:gd name="f354" fmla="*/ 0 1 f191"/>
                <a:gd name="f355" fmla="*/ f185 1 f191"/>
                <a:gd name="f356" fmla="*/ 0 1 f192"/>
                <a:gd name="f357" fmla="*/ f186 1 f192"/>
                <a:gd name="f358" fmla="*/ f274 1 f191"/>
                <a:gd name="f359" fmla="*/ f275 1 f192"/>
                <a:gd name="f360" fmla="*/ f276 1 f191"/>
                <a:gd name="f361" fmla="*/ f277 1 f192"/>
                <a:gd name="f362" fmla="*/ f278 1 f191"/>
                <a:gd name="f363" fmla="*/ f279 1 f192"/>
                <a:gd name="f364" fmla="*/ f280 1 f191"/>
                <a:gd name="f365" fmla="*/ f281 1 f192"/>
                <a:gd name="f366" fmla="*/ f282 1 f191"/>
                <a:gd name="f367" fmla="*/ f283 1 f192"/>
                <a:gd name="f368" fmla="*/ f284 1 f191"/>
                <a:gd name="f369" fmla="*/ f285 1 f192"/>
                <a:gd name="f370" fmla="*/ f286 1 f191"/>
                <a:gd name="f371" fmla="*/ f287 1 f192"/>
                <a:gd name="f372" fmla="*/ f288 1 f191"/>
                <a:gd name="f373" fmla="*/ f289 1 f192"/>
                <a:gd name="f374" fmla="*/ f290 1 f191"/>
                <a:gd name="f375" fmla="*/ f291 1 f192"/>
                <a:gd name="f376" fmla="*/ f292 1 f191"/>
                <a:gd name="f377" fmla="*/ f293 1 f192"/>
                <a:gd name="f378" fmla="*/ f294 1 f192"/>
                <a:gd name="f379" fmla="*/ f295 1 f191"/>
                <a:gd name="f380" fmla="*/ f296 1 f192"/>
                <a:gd name="f381" fmla="*/ f297 1 f191"/>
                <a:gd name="f382" fmla="*/ f298 1 f192"/>
                <a:gd name="f383" fmla="*/ f299 1 f191"/>
                <a:gd name="f384" fmla="*/ f300 1 f192"/>
                <a:gd name="f385" fmla="*/ f301 1 f191"/>
                <a:gd name="f386" fmla="*/ f302 1 f192"/>
                <a:gd name="f387" fmla="*/ f303 1 f191"/>
                <a:gd name="f388" fmla="*/ f304 1 f191"/>
                <a:gd name="f389" fmla="*/ f305 1 f192"/>
                <a:gd name="f390" fmla="*/ f306 1 f191"/>
                <a:gd name="f391" fmla="*/ f307 1 f192"/>
                <a:gd name="f392" fmla="*/ f308 1 f191"/>
                <a:gd name="f393" fmla="*/ f309 1 f192"/>
                <a:gd name="f394" fmla="*/ f310 1 f191"/>
                <a:gd name="f395" fmla="*/ f311 1 f192"/>
                <a:gd name="f396" fmla="*/ f312 1 f191"/>
                <a:gd name="f397" fmla="*/ f313 1 f192"/>
                <a:gd name="f398" fmla="*/ f314 1 f191"/>
                <a:gd name="f399" fmla="*/ f315 1 f192"/>
                <a:gd name="f400" fmla="*/ f316 1 f191"/>
                <a:gd name="f401" fmla="*/ f317 1 f192"/>
                <a:gd name="f402" fmla="*/ f318 1 f191"/>
                <a:gd name="f403" fmla="*/ f319 1 f192"/>
                <a:gd name="f404" fmla="*/ f320 1 f191"/>
                <a:gd name="f405" fmla="*/ f321 1 f191"/>
                <a:gd name="f406" fmla="*/ f322 1 f191"/>
                <a:gd name="f407" fmla="*/ f323 1 f192"/>
                <a:gd name="f408" fmla="*/ f324 1 f191"/>
                <a:gd name="f409" fmla="*/ f325 1 f192"/>
                <a:gd name="f410" fmla="*/ f326 1 f191"/>
                <a:gd name="f411" fmla="*/ f327 1 f192"/>
                <a:gd name="f412" fmla="*/ f328 1 f191"/>
                <a:gd name="f413" fmla="*/ f329 1 f192"/>
                <a:gd name="f414" fmla="*/ f330 1 f191"/>
                <a:gd name="f415" fmla="*/ f331 1 f192"/>
                <a:gd name="f416" fmla="*/ f332 1 f191"/>
                <a:gd name="f417" fmla="*/ f333 1 f192"/>
                <a:gd name="f418" fmla="*/ f334 1 f191"/>
                <a:gd name="f419" fmla="*/ f335 1 f192"/>
                <a:gd name="f420" fmla="*/ f336 1 f191"/>
                <a:gd name="f421" fmla="*/ f337 1 f191"/>
                <a:gd name="f422" fmla="*/ f338 1 f192"/>
                <a:gd name="f423" fmla="*/ f339 1 f192"/>
                <a:gd name="f424" fmla="*/ f340 1 f191"/>
                <a:gd name="f425" fmla="*/ f341 1 f192"/>
                <a:gd name="f426" fmla="*/ f342 1 f191"/>
                <a:gd name="f427" fmla="*/ f343 1 f192"/>
                <a:gd name="f428" fmla="*/ f344 1 f191"/>
                <a:gd name="f429" fmla="*/ f345 1 f192"/>
                <a:gd name="f430" fmla="*/ f346 1 f191"/>
                <a:gd name="f431" fmla="*/ f347 1 f192"/>
                <a:gd name="f432" fmla="*/ f348 1 f191"/>
                <a:gd name="f433" fmla="*/ f349 1 f192"/>
                <a:gd name="f434" fmla="*/ f350 1 f191"/>
                <a:gd name="f435" fmla="*/ f351 1 f192"/>
                <a:gd name="f436" fmla="*/ f352 1 f191"/>
                <a:gd name="f437" fmla="*/ f353 1 f192"/>
                <a:gd name="f438" fmla="*/ f354 f182 1"/>
                <a:gd name="f439" fmla="*/ f355 f182 1"/>
                <a:gd name="f440" fmla="*/ f357 f183 1"/>
                <a:gd name="f441" fmla="*/ f356 f183 1"/>
                <a:gd name="f442" fmla="*/ f358 f182 1"/>
                <a:gd name="f443" fmla="*/ f359 f183 1"/>
                <a:gd name="f444" fmla="*/ f360 f182 1"/>
                <a:gd name="f445" fmla="*/ f361 f183 1"/>
                <a:gd name="f446" fmla="*/ f362 f182 1"/>
                <a:gd name="f447" fmla="*/ f363 f183 1"/>
                <a:gd name="f448" fmla="*/ f364 f182 1"/>
                <a:gd name="f449" fmla="*/ f365 f183 1"/>
                <a:gd name="f450" fmla="*/ f366 f182 1"/>
                <a:gd name="f451" fmla="*/ f367 f183 1"/>
                <a:gd name="f452" fmla="*/ f368 f182 1"/>
                <a:gd name="f453" fmla="*/ f369 f183 1"/>
                <a:gd name="f454" fmla="*/ f370 f182 1"/>
                <a:gd name="f455" fmla="*/ f371 f183 1"/>
                <a:gd name="f456" fmla="*/ f372 f182 1"/>
                <a:gd name="f457" fmla="*/ f373 f183 1"/>
                <a:gd name="f458" fmla="*/ f374 f182 1"/>
                <a:gd name="f459" fmla="*/ f375 f183 1"/>
                <a:gd name="f460" fmla="*/ f376 f182 1"/>
                <a:gd name="f461" fmla="*/ f377 f183 1"/>
                <a:gd name="f462" fmla="*/ f378 f183 1"/>
                <a:gd name="f463" fmla="*/ f379 f182 1"/>
                <a:gd name="f464" fmla="*/ f380 f183 1"/>
                <a:gd name="f465" fmla="*/ f381 f182 1"/>
                <a:gd name="f466" fmla="*/ f382 f183 1"/>
                <a:gd name="f467" fmla="*/ f383 f182 1"/>
                <a:gd name="f468" fmla="*/ f384 f183 1"/>
                <a:gd name="f469" fmla="*/ f385 f182 1"/>
                <a:gd name="f470" fmla="*/ f386 f183 1"/>
                <a:gd name="f471" fmla="*/ f387 f182 1"/>
                <a:gd name="f472" fmla="*/ f388 f182 1"/>
                <a:gd name="f473" fmla="*/ f389 f183 1"/>
                <a:gd name="f474" fmla="*/ f390 f182 1"/>
                <a:gd name="f475" fmla="*/ f391 f183 1"/>
                <a:gd name="f476" fmla="*/ f392 f182 1"/>
                <a:gd name="f477" fmla="*/ f393 f183 1"/>
                <a:gd name="f478" fmla="*/ f394 f182 1"/>
                <a:gd name="f479" fmla="*/ f395 f183 1"/>
                <a:gd name="f480" fmla="*/ f396 f182 1"/>
                <a:gd name="f481" fmla="*/ f397 f183 1"/>
                <a:gd name="f482" fmla="*/ f398 f182 1"/>
                <a:gd name="f483" fmla="*/ f399 f183 1"/>
                <a:gd name="f484" fmla="*/ f400 f182 1"/>
                <a:gd name="f485" fmla="*/ f401 f183 1"/>
                <a:gd name="f486" fmla="*/ f402 f182 1"/>
                <a:gd name="f487" fmla="*/ f403 f183 1"/>
                <a:gd name="f488" fmla="*/ f404 f182 1"/>
                <a:gd name="f489" fmla="*/ f405 f182 1"/>
                <a:gd name="f490" fmla="*/ f406 f182 1"/>
                <a:gd name="f491" fmla="*/ f407 f183 1"/>
                <a:gd name="f492" fmla="*/ f408 f182 1"/>
                <a:gd name="f493" fmla="*/ f409 f183 1"/>
                <a:gd name="f494" fmla="*/ f410 f182 1"/>
                <a:gd name="f495" fmla="*/ f411 f183 1"/>
                <a:gd name="f496" fmla="*/ f412 f182 1"/>
                <a:gd name="f497" fmla="*/ f413 f183 1"/>
                <a:gd name="f498" fmla="*/ f414 f182 1"/>
                <a:gd name="f499" fmla="*/ f415 f183 1"/>
                <a:gd name="f500" fmla="*/ f416 f182 1"/>
                <a:gd name="f501" fmla="*/ f417 f183 1"/>
                <a:gd name="f502" fmla="*/ f418 f182 1"/>
                <a:gd name="f503" fmla="*/ f419 f183 1"/>
                <a:gd name="f504" fmla="*/ f420 f182 1"/>
                <a:gd name="f505" fmla="*/ f421 f182 1"/>
                <a:gd name="f506" fmla="*/ f422 f183 1"/>
                <a:gd name="f507" fmla="*/ f423 f183 1"/>
                <a:gd name="f508" fmla="*/ f424 f182 1"/>
                <a:gd name="f509" fmla="*/ f425 f183 1"/>
                <a:gd name="f510" fmla="*/ f426 f182 1"/>
                <a:gd name="f511" fmla="*/ f427 f183 1"/>
                <a:gd name="f512" fmla="*/ f428 f182 1"/>
                <a:gd name="f513" fmla="*/ f429 f183 1"/>
                <a:gd name="f514" fmla="*/ f430 f182 1"/>
                <a:gd name="f515" fmla="*/ f431 f183 1"/>
                <a:gd name="f516" fmla="*/ f432 f182 1"/>
                <a:gd name="f517" fmla="*/ f433 f183 1"/>
                <a:gd name="f518" fmla="*/ f434 f182 1"/>
                <a:gd name="f519" fmla="*/ f435 f183 1"/>
                <a:gd name="f520" fmla="*/ f436 f182 1"/>
                <a:gd name="f521" fmla="*/ f437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2" y="f443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48" y="f462"/>
                </a:cxn>
                <a:cxn ang="f273">
                  <a:pos x="f463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55"/>
                </a:cxn>
                <a:cxn ang="f273">
                  <a:pos x="f472" y="f473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1"/>
                </a:cxn>
                <a:cxn ang="f273">
                  <a:pos x="f489" y="f455"/>
                </a:cxn>
                <a:cxn ang="f273">
                  <a:pos x="f490" y="f491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451"/>
                </a:cxn>
                <a:cxn ang="f273">
                  <a:pos x="f505" y="f506"/>
                </a:cxn>
                <a:cxn ang="f273">
                  <a:pos x="f482" y="f507"/>
                </a:cxn>
                <a:cxn ang="f273">
                  <a:pos x="f508" y="f509"/>
                </a:cxn>
                <a:cxn ang="f273">
                  <a:pos x="f510" y="f511"/>
                </a:cxn>
                <a:cxn ang="f273">
                  <a:pos x="f512" y="f513"/>
                </a:cxn>
                <a:cxn ang="f273">
                  <a:pos x="f514" y="f515"/>
                </a:cxn>
                <a:cxn ang="f273">
                  <a:pos x="f516" y="f517"/>
                </a:cxn>
                <a:cxn ang="f273">
                  <a:pos x="f518" y="f519"/>
                </a:cxn>
                <a:cxn ang="f273">
                  <a:pos x="f520" y="f521"/>
                </a:cxn>
              </a:cxnLst>
              <a:rect l="f438" t="f441" r="f439" b="f440"/>
              <a:pathLst>
                <a:path w="178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15"/>
                    <a:pt x="f39" y="f37"/>
                  </a:cubicBezTo>
                  <a:cubicBezTo>
                    <a:pt x="f40" y="f37"/>
                    <a:pt x="f21" y="f37"/>
                    <a:pt x="f19" y="f15"/>
                  </a:cubicBezTo>
                  <a:cubicBezTo>
                    <a:pt x="f30" y="f41"/>
                    <a:pt x="f42" y="f12"/>
                    <a:pt x="f43" y="f44"/>
                  </a:cubicBezTo>
                  <a:cubicBezTo>
                    <a:pt x="f43" y="f44"/>
                    <a:pt x="f43" y="f45"/>
                    <a:pt x="f43" y="f46"/>
                  </a:cubicBezTo>
                  <a:cubicBezTo>
                    <a:pt x="f47" y="f46"/>
                    <a:pt x="f48" y="f46"/>
                    <a:pt x="f49" y="f46"/>
                  </a:cubicBezTo>
                  <a:cubicBezTo>
                    <a:pt x="f24" y="f44"/>
                    <a:pt x="f50" y="f11"/>
                    <a:pt x="f39" y="f8"/>
                  </a:cubicBezTo>
                  <a:cubicBezTo>
                    <a:pt x="f51" y="f8"/>
                    <a:pt x="f52" y="f10"/>
                    <a:pt x="f38" y="f12"/>
                  </a:cubicBezTo>
                  <a:cubicBezTo>
                    <a:pt x="f36" y="f16"/>
                    <a:pt x="f53" y="f49"/>
                    <a:pt x="f54" y="f47"/>
                  </a:cubicBezTo>
                  <a:cubicBezTo>
                    <a:pt x="f55" y="f43"/>
                    <a:pt x="f6" y="f8"/>
                    <a:pt x="f56" y="f9"/>
                  </a:cubicBezTo>
                  <a:cubicBezTo>
                    <a:pt x="f57" y="f46"/>
                    <a:pt x="f58" y="f46"/>
                    <a:pt x="f32" y="f59"/>
                  </a:cubicBezTo>
                  <a:cubicBezTo>
                    <a:pt x="f60" y="f9"/>
                    <a:pt x="f31" y="f11"/>
                    <a:pt x="f51" y="f9"/>
                  </a:cubicBezTo>
                  <a:cubicBezTo>
                    <a:pt x="f50" y="f44"/>
                    <a:pt x="f61" y="f46"/>
                    <a:pt x="f47" y="f62"/>
                  </a:cubicBezTo>
                  <a:cubicBezTo>
                    <a:pt x="f13" y="f62"/>
                    <a:pt x="f13" y="f62"/>
                    <a:pt x="f12" y="f63"/>
                  </a:cubicBezTo>
                  <a:cubicBezTo>
                    <a:pt x="f47" y="f64"/>
                    <a:pt x="f16" y="f65"/>
                    <a:pt x="f49" y="f65"/>
                  </a:cubicBezTo>
                  <a:cubicBezTo>
                    <a:pt x="f22" y="f66"/>
                    <a:pt x="f67" y="f68"/>
                    <a:pt x="f25" y="f69"/>
                  </a:cubicBezTo>
                  <a:cubicBezTo>
                    <a:pt x="f40" y="f70"/>
                    <a:pt x="f39" y="f69"/>
                    <a:pt x="f31" y="f71"/>
                  </a:cubicBezTo>
                  <a:cubicBezTo>
                    <a:pt x="f32" y="f72"/>
                    <a:pt x="f73" y="f68"/>
                    <a:pt x="f74" y="f69"/>
                  </a:cubicBezTo>
                  <a:cubicBezTo>
                    <a:pt x="f57" y="f75"/>
                    <a:pt x="f57" y="f76"/>
                    <a:pt x="f53" y="f77"/>
                  </a:cubicBezTo>
                  <a:cubicBezTo>
                    <a:pt x="f58" y="f78"/>
                    <a:pt x="f60" y="f78"/>
                    <a:pt x="f79" y="f80"/>
                  </a:cubicBezTo>
                  <a:cubicBezTo>
                    <a:pt x="f39" y="f80"/>
                    <a:pt x="f29" y="f77"/>
                    <a:pt x="f29" y="f81"/>
                  </a:cubicBezTo>
                  <a:cubicBezTo>
                    <a:pt x="f82" y="f83"/>
                    <a:pt x="f23" y="f75"/>
                    <a:pt x="f84" y="f85"/>
                  </a:cubicBezTo>
                  <a:cubicBezTo>
                    <a:pt x="f17" y="f86"/>
                    <a:pt x="f87" y="f88"/>
                    <a:pt x="f48" y="f89"/>
                  </a:cubicBezTo>
                  <a:cubicBezTo>
                    <a:pt x="f47" y="f89"/>
                    <a:pt x="f43" y="f89"/>
                    <a:pt x="f10" y="f89"/>
                  </a:cubicBezTo>
                  <a:cubicBezTo>
                    <a:pt x="f12" y="f66"/>
                    <a:pt x="f12" y="f88"/>
                    <a:pt x="f13" y="f68"/>
                  </a:cubicBezTo>
                  <a:cubicBezTo>
                    <a:pt x="f90" y="f91"/>
                    <a:pt x="f92" y="f93"/>
                    <a:pt x="f50" y="f94"/>
                  </a:cubicBezTo>
                  <a:cubicBezTo>
                    <a:pt x="f95" y="f96"/>
                    <a:pt x="f97" y="f96"/>
                    <a:pt x="f84" y="f96"/>
                  </a:cubicBezTo>
                  <a:cubicBezTo>
                    <a:pt x="f27" y="f98"/>
                    <a:pt x="f39" y="f99"/>
                    <a:pt x="f39" y="f100"/>
                  </a:cubicBezTo>
                  <a:cubicBezTo>
                    <a:pt x="f39" y="f101"/>
                    <a:pt x="f25" y="f102"/>
                    <a:pt x="f84" y="f102"/>
                  </a:cubicBezTo>
                  <a:cubicBezTo>
                    <a:pt x="f95" y="f102"/>
                    <a:pt x="f103" y="f104"/>
                    <a:pt x="f103" y="f100"/>
                  </a:cubicBezTo>
                  <a:cubicBezTo>
                    <a:pt x="f103" y="f105"/>
                    <a:pt x="f103" y="f106"/>
                    <a:pt x="f107" y="f108"/>
                  </a:cubicBezTo>
                  <a:cubicBezTo>
                    <a:pt x="f109" y="f110"/>
                    <a:pt x="f111" y="f76"/>
                    <a:pt x="f9" y="f88"/>
                  </a:cubicBezTo>
                  <a:cubicBezTo>
                    <a:pt x="f11" y="f68"/>
                    <a:pt x="f11" y="f86"/>
                    <a:pt x="f11" y="f71"/>
                  </a:cubicBezTo>
                  <a:cubicBezTo>
                    <a:pt x="f43" y="f112"/>
                    <a:pt x="f113" y="f114"/>
                    <a:pt x="f115" y="f116"/>
                  </a:cubicBezTo>
                  <a:cubicBezTo>
                    <a:pt x="f42" y="f117"/>
                    <a:pt x="f15" y="f102"/>
                    <a:pt x="f20" y="f118"/>
                  </a:cubicBezTo>
                  <a:cubicBezTo>
                    <a:pt x="f24" y="f118"/>
                    <a:pt x="f34" y="f119"/>
                    <a:pt x="f92" y="f120"/>
                  </a:cubicBezTo>
                  <a:cubicBezTo>
                    <a:pt x="f92" y="f121"/>
                    <a:pt x="f24" y="f122"/>
                    <a:pt x="f22" y="f123"/>
                  </a:cubicBezTo>
                  <a:cubicBezTo>
                    <a:pt x="f15" y="f124"/>
                    <a:pt x="f18" y="f125"/>
                    <a:pt x="f111" y="f122"/>
                  </a:cubicBezTo>
                  <a:cubicBezTo>
                    <a:pt x="f41" y="f126"/>
                    <a:pt x="f111" y="f120"/>
                    <a:pt x="f111" y="f127"/>
                  </a:cubicBezTo>
                  <a:cubicBezTo>
                    <a:pt x="f111" y="f118"/>
                    <a:pt x="f18" y="f117"/>
                    <a:pt x="f128" y="f129"/>
                  </a:cubicBezTo>
                  <a:cubicBezTo>
                    <a:pt x="f16" y="f94"/>
                    <a:pt x="f130" y="f78"/>
                    <a:pt x="f45" y="f69"/>
                  </a:cubicBezTo>
                  <a:cubicBezTo>
                    <a:pt x="f45" y="f69"/>
                    <a:pt x="f45" y="f69"/>
                    <a:pt x="f46" y="f71"/>
                  </a:cubicBezTo>
                  <a:cubicBezTo>
                    <a:pt x="f46" y="f69"/>
                    <a:pt x="f131" y="f69"/>
                    <a:pt x="f131" y="f69"/>
                  </a:cubicBezTo>
                  <a:cubicBezTo>
                    <a:pt x="f131" y="f132"/>
                    <a:pt x="f131" y="f106"/>
                    <a:pt x="f131" y="f133"/>
                  </a:cubicBezTo>
                  <a:cubicBezTo>
                    <a:pt x="f131" y="f134"/>
                    <a:pt x="f45" y="f126"/>
                    <a:pt x="f59" y="f135"/>
                  </a:cubicBezTo>
                  <a:cubicBezTo>
                    <a:pt x="f130" y="f125"/>
                    <a:pt x="f130" y="f136"/>
                    <a:pt x="f11" y="f137"/>
                  </a:cubicBezTo>
                  <a:cubicBezTo>
                    <a:pt x="f45" y="f5"/>
                    <a:pt x="f63" y="f5"/>
                    <a:pt x="f89" y="f137"/>
                  </a:cubicBezTo>
                  <a:cubicBezTo>
                    <a:pt x="f138" y="f139"/>
                    <a:pt x="f138" y="f124"/>
                    <a:pt x="f140" y="f122"/>
                  </a:cubicBezTo>
                  <a:cubicBezTo>
                    <a:pt x="f141" y="f135"/>
                    <a:pt x="f64" y="f126"/>
                    <a:pt x="f64" y="f134"/>
                  </a:cubicBezTo>
                  <a:cubicBezTo>
                    <a:pt x="f64" y="f142"/>
                    <a:pt x="f64" y="f132"/>
                    <a:pt x="f65" y="f71"/>
                  </a:cubicBezTo>
                  <a:cubicBezTo>
                    <a:pt x="f141" y="f69"/>
                    <a:pt x="f141" y="f70"/>
                    <a:pt x="f140" y="f75"/>
                  </a:cubicBezTo>
                  <a:cubicBezTo>
                    <a:pt x="f88" y="f143"/>
                    <a:pt x="f69" y="f98"/>
                    <a:pt x="f144" y="f104"/>
                  </a:cubicBezTo>
                  <a:cubicBezTo>
                    <a:pt x="f145" y="f102"/>
                    <a:pt x="f91" y="f118"/>
                    <a:pt x="f144" y="f119"/>
                  </a:cubicBezTo>
                  <a:cubicBezTo>
                    <a:pt x="f70" y="f121"/>
                    <a:pt x="f75" y="f125"/>
                    <a:pt x="f76" y="f146"/>
                  </a:cubicBezTo>
                  <a:cubicBezTo>
                    <a:pt x="f112" y="f139"/>
                    <a:pt x="f110" y="f147"/>
                    <a:pt x="f148" y="f149"/>
                  </a:cubicBezTo>
                  <a:cubicBezTo>
                    <a:pt x="f150" y="f134"/>
                    <a:pt x="f148" y="f127"/>
                    <a:pt x="f143" y="f118"/>
                  </a:cubicBezTo>
                  <a:cubicBezTo>
                    <a:pt x="f80" y="f102"/>
                    <a:pt x="f77" y="f129"/>
                    <a:pt x="f76" y="f101"/>
                  </a:cubicBezTo>
                  <a:cubicBezTo>
                    <a:pt x="f75" y="f151"/>
                    <a:pt x="f86" y="f78"/>
                    <a:pt x="f138" y="f70"/>
                  </a:cubicBezTo>
                  <a:cubicBezTo>
                    <a:pt x="f138" y="f69"/>
                    <a:pt x="f66" y="f86"/>
                    <a:pt x="f138" y="f152"/>
                  </a:cubicBezTo>
                  <a:cubicBezTo>
                    <a:pt x="f72" y="f69"/>
                    <a:pt x="f70" y="f144"/>
                    <a:pt x="f145" y="f81"/>
                  </a:cubicBezTo>
                  <a:cubicBezTo>
                    <a:pt x="f80" y="f143"/>
                    <a:pt x="f93" y="f153"/>
                    <a:pt x="f150" y="f96"/>
                  </a:cubicBezTo>
                  <a:cubicBezTo>
                    <a:pt x="f154" y="f99"/>
                    <a:pt x="f155" y="f142"/>
                    <a:pt x="f155" y="f100"/>
                  </a:cubicBezTo>
                  <a:cubicBezTo>
                    <a:pt x="f154" y="f116"/>
                    <a:pt x="f151" y="f117"/>
                    <a:pt x="f106" y="f102"/>
                  </a:cubicBezTo>
                  <a:cubicBezTo>
                    <a:pt x="f156" y="f118"/>
                    <a:pt x="f129" y="f104"/>
                    <a:pt x="f117" y="f156"/>
                  </a:cubicBezTo>
                  <a:cubicBezTo>
                    <a:pt x="f117" y="f142"/>
                    <a:pt x="f116" y="f99"/>
                    <a:pt x="f105" y="f99"/>
                  </a:cubicBezTo>
                  <a:cubicBezTo>
                    <a:pt x="f96" y="f99"/>
                    <a:pt x="f151" y="f98"/>
                    <a:pt x="f155" y="f114"/>
                  </a:cubicBezTo>
                  <a:cubicBezTo>
                    <a:pt x="f143" y="f132"/>
                    <a:pt x="f91" y="f145"/>
                    <a:pt x="f86" y="f152"/>
                  </a:cubicBezTo>
                  <a:cubicBezTo>
                    <a:pt x="f72" y="f88"/>
                    <a:pt x="f72" y="f66"/>
                    <a:pt x="f68" y="f89"/>
                  </a:cubicBezTo>
                  <a:cubicBezTo>
                    <a:pt x="f86" y="f89"/>
                    <a:pt x="f69" y="f89"/>
                    <a:pt x="f70" y="f157"/>
                  </a:cubicBezTo>
                  <a:cubicBezTo>
                    <a:pt x="f158" y="f88"/>
                    <a:pt x="f155" y="f86"/>
                    <a:pt x="f156" y="f70"/>
                  </a:cubicBezTo>
                  <a:cubicBezTo>
                    <a:pt x="f116" y="f85"/>
                    <a:pt x="f129" y="f85"/>
                    <a:pt x="f102" y="f145"/>
                  </a:cubicBezTo>
                  <a:cubicBezTo>
                    <a:pt x="f159" y="f160"/>
                    <a:pt x="f121" y="f80"/>
                    <a:pt x="f149" y="f77"/>
                  </a:cubicBezTo>
                  <a:cubicBezTo>
                    <a:pt x="f147" y="f76"/>
                    <a:pt x="f147" y="f83"/>
                    <a:pt x="f124" y="f69"/>
                  </a:cubicBezTo>
                  <a:cubicBezTo>
                    <a:pt x="f123" y="f68"/>
                    <a:pt x="f134" y="f88"/>
                    <a:pt x="f159" y="f72"/>
                  </a:cubicBezTo>
                  <a:cubicBezTo>
                    <a:pt x="f102" y="f86"/>
                    <a:pt x="f129" y="f71"/>
                    <a:pt x="f116" y="f71"/>
                  </a:cubicBezTo>
                  <a:cubicBezTo>
                    <a:pt x="f151" y="f152"/>
                    <a:pt x="f112" y="f66"/>
                    <a:pt x="f71" y="f141"/>
                  </a:cubicBezTo>
                  <a:cubicBezTo>
                    <a:pt x="f71" y="f65"/>
                    <a:pt x="f71" y="f64"/>
                    <a:pt x="f71" y="f64"/>
                  </a:cubicBezTo>
                  <a:cubicBezTo>
                    <a:pt x="f69" y="f63"/>
                    <a:pt x="f69" y="f63"/>
                    <a:pt x="f70" y="f63"/>
                  </a:cubicBezTo>
                  <a:cubicBezTo>
                    <a:pt x="f132" y="f62"/>
                    <a:pt x="f108" y="f131"/>
                    <a:pt x="f127" y="f46"/>
                  </a:cubicBezTo>
                  <a:cubicBezTo>
                    <a:pt x="f133" y="f46"/>
                    <a:pt x="f126" y="f131"/>
                    <a:pt x="f122" y="f62"/>
                  </a:cubicBezTo>
                  <a:cubicBezTo>
                    <a:pt x="f146" y="f64"/>
                    <a:pt x="f161" y="f64"/>
                    <a:pt x="f162" y="f131"/>
                  </a:cubicBezTo>
                  <a:cubicBezTo>
                    <a:pt x="f5" y="f59"/>
                    <a:pt x="f163" y="f14"/>
                    <a:pt x="f137" y="f130"/>
                  </a:cubicBezTo>
                  <a:cubicBezTo>
                    <a:pt x="f139" y="f43"/>
                    <a:pt x="f125" y="f12"/>
                    <a:pt x="f135" y="f14"/>
                  </a:cubicBezTo>
                  <a:cubicBezTo>
                    <a:pt x="f126" y="f11"/>
                    <a:pt x="f134" y="f59"/>
                    <a:pt x="f133" y="f59"/>
                  </a:cubicBezTo>
                  <a:cubicBezTo>
                    <a:pt x="f142" y="f45"/>
                    <a:pt x="f93" y="f46"/>
                    <a:pt x="f70" y="f131"/>
                  </a:cubicBezTo>
                  <a:cubicBezTo>
                    <a:pt x="f71" y="f131"/>
                    <a:pt x="f86" y="f131"/>
                    <a:pt x="f68" y="f46"/>
                  </a:cubicBezTo>
                  <a:cubicBezTo>
                    <a:pt x="f152" y="f46"/>
                    <a:pt x="f152" y="f45"/>
                    <a:pt x="f152" y="f44"/>
                  </a:cubicBezTo>
                  <a:cubicBezTo>
                    <a:pt x="f68" y="f59"/>
                    <a:pt x="f86" y="f9"/>
                    <a:pt x="f69" y="f11"/>
                  </a:cubicBezTo>
                  <a:cubicBezTo>
                    <a:pt x="f158" y="f48"/>
                    <a:pt x="f114" y="f15"/>
                    <a:pt x="f116" y="f34"/>
                  </a:cubicBezTo>
                  <a:cubicBezTo>
                    <a:pt x="f104" y="f164"/>
                    <a:pt x="f118" y="f34"/>
                    <a:pt x="f127" y="f34"/>
                  </a:cubicBezTo>
                  <a:cubicBezTo>
                    <a:pt x="f120" y="f164"/>
                    <a:pt x="f135" y="f164"/>
                    <a:pt x="f149" y="f28"/>
                  </a:cubicBezTo>
                  <a:cubicBezTo>
                    <a:pt x="f125" y="f30"/>
                    <a:pt x="f124" y="f67"/>
                    <a:pt x="f125" y="f107"/>
                  </a:cubicBezTo>
                  <a:cubicBezTo>
                    <a:pt x="f123" y="f165"/>
                    <a:pt x="f121" y="f165"/>
                    <a:pt x="f119" y="f166"/>
                  </a:cubicBezTo>
                  <a:cubicBezTo>
                    <a:pt x="f118" y="f166"/>
                    <a:pt x="f104" y="f103"/>
                    <a:pt x="f116" y="f167"/>
                  </a:cubicBezTo>
                  <a:cubicBezTo>
                    <a:pt x="f116" y="f17"/>
                    <a:pt x="f168" y="f28"/>
                    <a:pt x="f100" y="f164"/>
                  </a:cubicBezTo>
                  <a:cubicBezTo>
                    <a:pt x="f153" y="f37"/>
                    <a:pt x="f77" y="f113"/>
                    <a:pt x="f72" y="f8"/>
                  </a:cubicBezTo>
                  <a:cubicBezTo>
                    <a:pt x="f152" y="f14"/>
                    <a:pt x="f138" y="f11"/>
                    <a:pt x="f157" y="f9"/>
                  </a:cubicBezTo>
                  <a:cubicBezTo>
                    <a:pt x="f157" y="f11"/>
                    <a:pt x="f89" y="f11"/>
                    <a:pt x="f89" y="f14"/>
                  </a:cubicBezTo>
                  <a:cubicBezTo>
                    <a:pt x="f157" y="f8"/>
                    <a:pt x="f157" y="f10"/>
                    <a:pt x="f66" y="f12"/>
                  </a:cubicBezTo>
                  <a:cubicBezTo>
                    <a:pt x="f69" y="f115"/>
                    <a:pt x="f91" y="f34"/>
                    <a:pt x="f78" y="f95"/>
                  </a:cubicBezTo>
                  <a:cubicBezTo>
                    <a:pt x="f143" y="f165"/>
                    <a:pt x="f169" y="f170"/>
                    <a:pt x="f171" y="f170"/>
                  </a:cubicBezTo>
                  <a:cubicBezTo>
                    <a:pt x="f155" y="f84"/>
                    <a:pt x="f94" y="f172"/>
                    <a:pt x="f98" y="f40"/>
                  </a:cubicBezTo>
                  <a:cubicBezTo>
                    <a:pt x="f98" y="f79"/>
                    <a:pt x="f151" y="f38"/>
                    <a:pt x="f150" y="f38"/>
                  </a:cubicBezTo>
                  <a:cubicBezTo>
                    <a:pt x="f110" y="f38"/>
                    <a:pt x="f78" y="f31"/>
                    <a:pt x="f160" y="f51"/>
                  </a:cubicBezTo>
                  <a:cubicBezTo>
                    <a:pt x="f77" y="f79"/>
                    <a:pt x="f77" y="f40"/>
                    <a:pt x="f160" y="f27"/>
                  </a:cubicBezTo>
                  <a:cubicBezTo>
                    <a:pt x="f112" y="f172"/>
                    <a:pt x="f112" y="f84"/>
                    <a:pt x="f160" y="f165"/>
                  </a:cubicBezTo>
                  <a:cubicBezTo>
                    <a:pt x="f83" y="f28"/>
                    <a:pt x="f72" y="f15"/>
                    <a:pt x="f89" y="f16"/>
                  </a:cubicBezTo>
                  <a:cubicBezTo>
                    <a:pt x="f140" y="f47"/>
                    <a:pt x="f141" y="f43"/>
                    <a:pt x="f64" y="f10"/>
                  </a:cubicBezTo>
                  <a:cubicBezTo>
                    <a:pt x="f62" y="f18"/>
                    <a:pt x="f46" y="f109"/>
                    <a:pt x="f59" y="f67"/>
                  </a:cubicBezTo>
                  <a:cubicBezTo>
                    <a:pt x="f8" y="f23"/>
                    <a:pt x="f43" y="f32"/>
                    <a:pt x="f49" y="f55"/>
                  </a:cubicBezTo>
                  <a:cubicBezTo>
                    <a:pt x="f49" y="f173"/>
                    <a:pt x="f41" y="f174"/>
                    <a:pt x="f111" y="f175"/>
                  </a:cubicBezTo>
                  <a:cubicBezTo>
                    <a:pt x="f111" y="f176"/>
                    <a:pt x="f18" y="f7"/>
                    <a:pt x="f177" y="f176"/>
                  </a:cubicBezTo>
                  <a:cubicBezTo>
                    <a:pt x="f115" y="f176"/>
                    <a:pt x="f115" y="f174"/>
                    <a:pt x="f115" y="f2"/>
                  </a:cubicBezTo>
                  <a:cubicBezTo>
                    <a:pt x="f177" y="f6"/>
                    <a:pt x="f18" y="f178"/>
                    <a:pt x="f18" y="f179"/>
                  </a:cubicBezTo>
                  <a:cubicBezTo>
                    <a:pt x="f16" y="f25"/>
                    <a:pt x="f130" y="f34"/>
                    <a:pt x="f44" y="f47"/>
                  </a:cubicBezTo>
                  <a:cubicBezTo>
                    <a:pt x="f45" y="f13"/>
                    <a:pt x="f45" y="f12"/>
                    <a:pt x="f45" y="f8"/>
                  </a:cubicBezTo>
                  <a:cubicBezTo>
                    <a:pt x="f11" y="f47"/>
                    <a:pt x="f130" y="f113"/>
                    <a:pt x="f43" y="f18"/>
                  </a:cubicBezTo>
                  <a:cubicBezTo>
                    <a:pt x="f113" y="f20"/>
                    <a:pt x="f177" y="f180"/>
                    <a:pt x="f87" y="f107"/>
                  </a:cubicBezTo>
                  <a:cubicBezTo>
                    <a:pt x="f22" y="f166"/>
                    <a:pt x="f26" y="f170"/>
                    <a:pt x="f22" y="f23"/>
                  </a:cubicBezTo>
                  <a:cubicBezTo>
                    <a:pt x="f20" y="f25"/>
                    <a:pt x="f24" y="f29"/>
                    <a:pt x="f26" y="f39"/>
                  </a:cubicBezTo>
                  <a:cubicBezTo>
                    <a:pt x="f180" y="f31"/>
                    <a:pt x="f67" y="f39"/>
                    <a:pt x="f167" y="f40"/>
                  </a:cubicBezTo>
                  <a:cubicBezTo>
                    <a:pt x="f103" y="f21"/>
                    <a:pt x="f167" y="f19"/>
                    <a:pt x="f17" y="f170"/>
                  </a:cubicBezTo>
                  <a:cubicBezTo>
                    <a:pt x="f28" y="f97"/>
                    <a:pt x="f34" y="f166"/>
                    <a:pt x="f26" y="f103"/>
                  </a:cubicBezTo>
                  <a:cubicBezTo>
                    <a:pt x="f42" y="f92"/>
                    <a:pt x="f113" y="f177"/>
                    <a:pt x="f130" y="f12"/>
                  </a:cubicBezTo>
                  <a:cubicBezTo>
                    <a:pt x="f8" y="f130"/>
                    <a:pt x="f8" y="f14"/>
                    <a:pt x="f14" y="f11"/>
                  </a:cubicBezTo>
                  <a:cubicBezTo>
                    <a:pt x="f14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4" name="Freeform 9">
              <a:extLst>
                <a:ext uri="{FF2B5EF4-FFF2-40B4-BE49-F238E27FC236}">
                  <a16:creationId xmlns:a16="http://schemas.microsoft.com/office/drawing/2014/main" id="{D6A20A72-5F51-E9C4-A752-18C5984AC32A}"/>
                </a:ext>
              </a:extLst>
            </p:cNvPr>
            <p:cNvSpPr/>
            <p:nvPr/>
          </p:nvSpPr>
          <p:spPr>
            <a:xfrm>
              <a:off x="1333496" y="4699001"/>
              <a:ext cx="425452" cy="446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4"/>
                <a:gd name="f8" fmla="val 99"/>
                <a:gd name="f9" fmla="val 96"/>
                <a:gd name="f10" fmla="val 101"/>
                <a:gd name="f11" fmla="val 97"/>
                <a:gd name="f12" fmla="val 102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66"/>
                <a:gd name="f34" fmla="val 128"/>
                <a:gd name="f35" fmla="val 165"/>
                <a:gd name="f36" fmla="val 164"/>
                <a:gd name="f37" fmla="val 119"/>
                <a:gd name="f38" fmla="val 161"/>
                <a:gd name="f39" fmla="val 156"/>
                <a:gd name="f40" fmla="val 153"/>
                <a:gd name="f41" fmla="val 110"/>
                <a:gd name="f42" fmla="val 117"/>
                <a:gd name="f43" fmla="val 103"/>
                <a:gd name="f44" fmla="val 94"/>
                <a:gd name="f45" fmla="val 93"/>
                <a:gd name="f46" fmla="val 92"/>
                <a:gd name="f47" fmla="val 105"/>
                <a:gd name="f48" fmla="val 107"/>
                <a:gd name="f49" fmla="val 108"/>
                <a:gd name="f50" fmla="val 140"/>
                <a:gd name="f51" fmla="val 158"/>
                <a:gd name="f52" fmla="val 160"/>
                <a:gd name="f53" fmla="val 170"/>
                <a:gd name="f54" fmla="val 173"/>
                <a:gd name="f55" fmla="val 177"/>
                <a:gd name="f56" fmla="val 175"/>
                <a:gd name="f57" fmla="val 172"/>
                <a:gd name="f58" fmla="val 168"/>
                <a:gd name="f59" fmla="val 95"/>
                <a:gd name="f60" fmla="val 162"/>
                <a:gd name="f61" fmla="val 123"/>
                <a:gd name="f62" fmla="val 89"/>
                <a:gd name="f63" fmla="val 88"/>
                <a:gd name="f64" fmla="val 87"/>
                <a:gd name="f65" fmla="val 86"/>
                <a:gd name="f66" fmla="val 81"/>
                <a:gd name="f67" fmla="val 136"/>
                <a:gd name="f68" fmla="val 77"/>
                <a:gd name="f69" fmla="val 73"/>
                <a:gd name="f70" fmla="val 72"/>
                <a:gd name="f71" fmla="val 74"/>
                <a:gd name="f72" fmla="val 76"/>
                <a:gd name="f73" fmla="val 171"/>
                <a:gd name="f74" fmla="val 70"/>
                <a:gd name="f75" fmla="val 65"/>
                <a:gd name="f76" fmla="val 63"/>
                <a:gd name="f77" fmla="val 167"/>
                <a:gd name="f78" fmla="val 58"/>
                <a:gd name="f79" fmla="val 157"/>
                <a:gd name="f80" fmla="val 61"/>
                <a:gd name="f81" fmla="val 64"/>
                <a:gd name="f82" fmla="val 154"/>
                <a:gd name="f83" fmla="val 69"/>
                <a:gd name="f84" fmla="val 146"/>
                <a:gd name="f85" fmla="val 71"/>
                <a:gd name="f86" fmla="val 75"/>
                <a:gd name="f87" fmla="val 120"/>
                <a:gd name="f88" fmla="val 79"/>
                <a:gd name="f89" fmla="val 83"/>
                <a:gd name="f90" fmla="val 116"/>
                <a:gd name="f91" fmla="val 66"/>
                <a:gd name="f92" fmla="val 55"/>
                <a:gd name="f93" fmla="val 44"/>
                <a:gd name="f94" fmla="val 141"/>
                <a:gd name="f95" fmla="val 42"/>
                <a:gd name="f96" fmla="val 144"/>
                <a:gd name="f97" fmla="val 43"/>
                <a:gd name="f98" fmla="val 41"/>
                <a:gd name="f99" fmla="val 36"/>
                <a:gd name="f100" fmla="val 32"/>
                <a:gd name="f101" fmla="val 27"/>
                <a:gd name="f102" fmla="val 139"/>
                <a:gd name="f103" fmla="val 30"/>
                <a:gd name="f104" fmla="val 37"/>
                <a:gd name="f105" fmla="val 39"/>
                <a:gd name="f106" fmla="val 138"/>
                <a:gd name="f107" fmla="val 40"/>
                <a:gd name="f108" fmla="val 125"/>
                <a:gd name="f109" fmla="val 53"/>
                <a:gd name="f110" fmla="val 111"/>
                <a:gd name="f111" fmla="val 60"/>
                <a:gd name="f112" fmla="val 109"/>
                <a:gd name="f113" fmla="val 46"/>
                <a:gd name="f114" fmla="val 115"/>
                <a:gd name="f115" fmla="val 31"/>
                <a:gd name="f116" fmla="val 28"/>
                <a:gd name="f117" fmla="val 26"/>
                <a:gd name="f118" fmla="val 23"/>
                <a:gd name="f119" fmla="val 127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2"/>
                <a:gd name="f129" fmla="val 29"/>
                <a:gd name="f130" fmla="val 100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0"/>
                <a:gd name="f139" fmla="val 8"/>
                <a:gd name="f140" fmla="val 84"/>
                <a:gd name="f141" fmla="val 85"/>
                <a:gd name="f142" fmla="val 38"/>
                <a:gd name="f143" fmla="val 57"/>
                <a:gd name="f144" fmla="val 68"/>
                <a:gd name="f145" fmla="val 67"/>
                <a:gd name="f146" fmla="val 11"/>
                <a:gd name="f147" fmla="val 10"/>
                <a:gd name="f148" fmla="val 51"/>
                <a:gd name="f149" fmla="val 15"/>
                <a:gd name="f150" fmla="val 49"/>
                <a:gd name="f151" fmla="val 45"/>
                <a:gd name="f152" fmla="val 78"/>
                <a:gd name="f153" fmla="val 50"/>
                <a:gd name="f154" fmla="val 48"/>
                <a:gd name="f155" fmla="val 47"/>
                <a:gd name="f156" fmla="val 34"/>
                <a:gd name="f157" fmla="val 82"/>
                <a:gd name="f158" fmla="val 59"/>
                <a:gd name="f159" fmla="val 25"/>
                <a:gd name="f160" fmla="val 62"/>
                <a:gd name="f161" fmla="val 6"/>
                <a:gd name="f162" fmla="val 3"/>
                <a:gd name="f163" fmla="val 1"/>
                <a:gd name="f164" fmla="val 129"/>
                <a:gd name="f165" fmla="val 143"/>
                <a:gd name="f166" fmla="val 142"/>
                <a:gd name="f167" fmla="val 137"/>
                <a:gd name="f168" fmla="val 33"/>
                <a:gd name="f169" fmla="val 54"/>
                <a:gd name="f170" fmla="val 145"/>
                <a:gd name="f171" fmla="val 52"/>
                <a:gd name="f172" fmla="val 148"/>
                <a:gd name="f173" fmla="val 179"/>
                <a:gd name="f174" fmla="val 181"/>
                <a:gd name="f175" fmla="val 182"/>
                <a:gd name="f176" fmla="val 183"/>
                <a:gd name="f177" fmla="val 114"/>
                <a:gd name="f178" fmla="val 176"/>
                <a:gd name="f179" fmla="val 174"/>
                <a:gd name="f180" fmla="val 130"/>
                <a:gd name="f181" fmla="+- 0 0 -90"/>
                <a:gd name="f182" fmla="*/ f3 1 178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4"/>
                <a:gd name="f193" fmla="*/ 147 f189 1"/>
                <a:gd name="f194" fmla="*/ 121 f188 1"/>
                <a:gd name="f195" fmla="*/ 165 f189 1"/>
                <a:gd name="f196" fmla="*/ 124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3 f188 1"/>
                <a:gd name="f207" fmla="*/ 170 f189 1"/>
                <a:gd name="f208" fmla="*/ 63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7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15 f188 1"/>
                <a:gd name="f231" fmla="*/ 80 f189 1"/>
                <a:gd name="f232" fmla="*/ 72 f188 1"/>
                <a:gd name="f233" fmla="*/ 49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2 f189 1"/>
                <a:gd name="f241" fmla="*/ 74 f189 1"/>
                <a:gd name="f242" fmla="*/ 85 f188 1"/>
                <a:gd name="f243" fmla="*/ 25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73 f189 1"/>
                <a:gd name="f250" fmla="*/ 97 f188 1"/>
                <a:gd name="f251" fmla="*/ 15 f189 1"/>
                <a:gd name="f252" fmla="*/ 131 f188 1"/>
                <a:gd name="f253" fmla="*/ 31 f189 1"/>
                <a:gd name="f254" fmla="*/ 137 f188 1"/>
                <a:gd name="f255" fmla="*/ 82 f189 1"/>
                <a:gd name="f256" fmla="*/ 58 f189 1"/>
                <a:gd name="f257" fmla="*/ 141 f188 1"/>
                <a:gd name="f258" fmla="*/ 161 f188 1"/>
                <a:gd name="f259" fmla="*/ 62 f189 1"/>
                <a:gd name="f260" fmla="*/ 143 f188 1"/>
                <a:gd name="f261" fmla="*/ 95 f189 1"/>
                <a:gd name="f262" fmla="*/ 136 f188 1"/>
                <a:gd name="f263" fmla="*/ 114 f189 1"/>
                <a:gd name="f264" fmla="*/ 183 f188 1"/>
                <a:gd name="f265" fmla="*/ 94 f189 1"/>
                <a:gd name="f266" fmla="*/ 105 f188 1"/>
                <a:gd name="f267" fmla="*/ 120 f189 1"/>
                <a:gd name="f268" fmla="*/ 138 f188 1"/>
                <a:gd name="f269" fmla="*/ 137 f189 1"/>
                <a:gd name="f270" fmla="*/ 153 f188 1"/>
                <a:gd name="f271" fmla="*/ 100 f189 1"/>
                <a:gd name="f272" fmla="*/ 102 f188 1"/>
                <a:gd name="f273" fmla="+- f190 0 f1"/>
                <a:gd name="f274" fmla="*/ f193 1 178"/>
                <a:gd name="f275" fmla="*/ f194 1 184"/>
                <a:gd name="f276" fmla="*/ f195 1 178"/>
                <a:gd name="f277" fmla="*/ f196 1 184"/>
                <a:gd name="f278" fmla="*/ f197 1 178"/>
                <a:gd name="f279" fmla="*/ f198 1 184"/>
                <a:gd name="f280" fmla="*/ f199 1 178"/>
                <a:gd name="f281" fmla="*/ f200 1 184"/>
                <a:gd name="f282" fmla="*/ f201 1 178"/>
                <a:gd name="f283" fmla="*/ f202 1 184"/>
                <a:gd name="f284" fmla="*/ f203 1 178"/>
                <a:gd name="f285" fmla="*/ f204 1 184"/>
                <a:gd name="f286" fmla="*/ f205 1 178"/>
                <a:gd name="f287" fmla="*/ f206 1 184"/>
                <a:gd name="f288" fmla="*/ f207 1 178"/>
                <a:gd name="f289" fmla="*/ f208 1 184"/>
                <a:gd name="f290" fmla="*/ f209 1 178"/>
                <a:gd name="f291" fmla="*/ f210 1 184"/>
                <a:gd name="f292" fmla="*/ f211 1 178"/>
                <a:gd name="f293" fmla="*/ f212 1 184"/>
                <a:gd name="f294" fmla="*/ f213 1 184"/>
                <a:gd name="f295" fmla="*/ f214 1 178"/>
                <a:gd name="f296" fmla="*/ f215 1 184"/>
                <a:gd name="f297" fmla="*/ f216 1 178"/>
                <a:gd name="f298" fmla="*/ f217 1 184"/>
                <a:gd name="f299" fmla="*/ f218 1 178"/>
                <a:gd name="f300" fmla="*/ f219 1 184"/>
                <a:gd name="f301" fmla="*/ f220 1 178"/>
                <a:gd name="f302" fmla="*/ f221 1 184"/>
                <a:gd name="f303" fmla="*/ f222 1 178"/>
                <a:gd name="f304" fmla="*/ f223 1 178"/>
                <a:gd name="f305" fmla="*/ f224 1 184"/>
                <a:gd name="f306" fmla="*/ f225 1 178"/>
                <a:gd name="f307" fmla="*/ f226 1 184"/>
                <a:gd name="f308" fmla="*/ f227 1 178"/>
                <a:gd name="f309" fmla="*/ f228 1 184"/>
                <a:gd name="f310" fmla="*/ f229 1 178"/>
                <a:gd name="f311" fmla="*/ f230 1 184"/>
                <a:gd name="f312" fmla="*/ f231 1 178"/>
                <a:gd name="f313" fmla="*/ f232 1 184"/>
                <a:gd name="f314" fmla="*/ f233 1 178"/>
                <a:gd name="f315" fmla="*/ f234 1 184"/>
                <a:gd name="f316" fmla="*/ f235 1 178"/>
                <a:gd name="f317" fmla="*/ f236 1 184"/>
                <a:gd name="f318" fmla="*/ f237 1 178"/>
                <a:gd name="f319" fmla="*/ f238 1 184"/>
                <a:gd name="f320" fmla="*/ f239 1 178"/>
                <a:gd name="f321" fmla="*/ f240 1 178"/>
                <a:gd name="f322" fmla="*/ f241 1 178"/>
                <a:gd name="f323" fmla="*/ f242 1 184"/>
                <a:gd name="f324" fmla="*/ f243 1 178"/>
                <a:gd name="f325" fmla="*/ f244 1 184"/>
                <a:gd name="f326" fmla="*/ f245 1 178"/>
                <a:gd name="f327" fmla="*/ f246 1 184"/>
                <a:gd name="f328" fmla="*/ f247 1 178"/>
                <a:gd name="f329" fmla="*/ f248 1 184"/>
                <a:gd name="f330" fmla="*/ f249 1 178"/>
                <a:gd name="f331" fmla="*/ f250 1 184"/>
                <a:gd name="f332" fmla="*/ f251 1 178"/>
                <a:gd name="f333" fmla="*/ f252 1 184"/>
                <a:gd name="f334" fmla="*/ f253 1 178"/>
                <a:gd name="f335" fmla="*/ f254 1 184"/>
                <a:gd name="f336" fmla="*/ f255 1 178"/>
                <a:gd name="f337" fmla="*/ f256 1 178"/>
                <a:gd name="f338" fmla="*/ f257 1 184"/>
                <a:gd name="f339" fmla="*/ f258 1 184"/>
                <a:gd name="f340" fmla="*/ f259 1 178"/>
                <a:gd name="f341" fmla="*/ f260 1 184"/>
                <a:gd name="f342" fmla="*/ f261 1 178"/>
                <a:gd name="f343" fmla="*/ f262 1 184"/>
                <a:gd name="f344" fmla="*/ f263 1 178"/>
                <a:gd name="f345" fmla="*/ f264 1 184"/>
                <a:gd name="f346" fmla="*/ f265 1 178"/>
                <a:gd name="f347" fmla="*/ f266 1 184"/>
                <a:gd name="f348" fmla="*/ f267 1 178"/>
                <a:gd name="f349" fmla="*/ f268 1 184"/>
                <a:gd name="f350" fmla="*/ f269 1 178"/>
                <a:gd name="f351" fmla="*/ f270 1 184"/>
                <a:gd name="f352" fmla="*/ f271 1 178"/>
                <a:gd name="f353" fmla="*/ f272 1 184"/>
                <a:gd name="f354" fmla="*/ 0 1 f191"/>
                <a:gd name="f355" fmla="*/ f185 1 f191"/>
                <a:gd name="f356" fmla="*/ 0 1 f192"/>
                <a:gd name="f357" fmla="*/ f186 1 f192"/>
                <a:gd name="f358" fmla="*/ f274 1 f191"/>
                <a:gd name="f359" fmla="*/ f275 1 f192"/>
                <a:gd name="f360" fmla="*/ f276 1 f191"/>
                <a:gd name="f361" fmla="*/ f277 1 f192"/>
                <a:gd name="f362" fmla="*/ f278 1 f191"/>
                <a:gd name="f363" fmla="*/ f279 1 f192"/>
                <a:gd name="f364" fmla="*/ f280 1 f191"/>
                <a:gd name="f365" fmla="*/ f281 1 f192"/>
                <a:gd name="f366" fmla="*/ f282 1 f191"/>
                <a:gd name="f367" fmla="*/ f283 1 f192"/>
                <a:gd name="f368" fmla="*/ f284 1 f191"/>
                <a:gd name="f369" fmla="*/ f285 1 f192"/>
                <a:gd name="f370" fmla="*/ f286 1 f191"/>
                <a:gd name="f371" fmla="*/ f287 1 f192"/>
                <a:gd name="f372" fmla="*/ f288 1 f191"/>
                <a:gd name="f373" fmla="*/ f289 1 f192"/>
                <a:gd name="f374" fmla="*/ f290 1 f191"/>
                <a:gd name="f375" fmla="*/ f291 1 f192"/>
                <a:gd name="f376" fmla="*/ f292 1 f191"/>
                <a:gd name="f377" fmla="*/ f293 1 f192"/>
                <a:gd name="f378" fmla="*/ f294 1 f192"/>
                <a:gd name="f379" fmla="*/ f295 1 f191"/>
                <a:gd name="f380" fmla="*/ f296 1 f192"/>
                <a:gd name="f381" fmla="*/ f297 1 f191"/>
                <a:gd name="f382" fmla="*/ f298 1 f192"/>
                <a:gd name="f383" fmla="*/ f299 1 f191"/>
                <a:gd name="f384" fmla="*/ f300 1 f192"/>
                <a:gd name="f385" fmla="*/ f301 1 f191"/>
                <a:gd name="f386" fmla="*/ f302 1 f192"/>
                <a:gd name="f387" fmla="*/ f303 1 f191"/>
                <a:gd name="f388" fmla="*/ f304 1 f191"/>
                <a:gd name="f389" fmla="*/ f305 1 f192"/>
                <a:gd name="f390" fmla="*/ f306 1 f191"/>
                <a:gd name="f391" fmla="*/ f307 1 f192"/>
                <a:gd name="f392" fmla="*/ f308 1 f191"/>
                <a:gd name="f393" fmla="*/ f309 1 f192"/>
                <a:gd name="f394" fmla="*/ f310 1 f191"/>
                <a:gd name="f395" fmla="*/ f311 1 f192"/>
                <a:gd name="f396" fmla="*/ f312 1 f191"/>
                <a:gd name="f397" fmla="*/ f313 1 f192"/>
                <a:gd name="f398" fmla="*/ f314 1 f191"/>
                <a:gd name="f399" fmla="*/ f315 1 f192"/>
                <a:gd name="f400" fmla="*/ f316 1 f191"/>
                <a:gd name="f401" fmla="*/ f317 1 f192"/>
                <a:gd name="f402" fmla="*/ f318 1 f191"/>
                <a:gd name="f403" fmla="*/ f319 1 f192"/>
                <a:gd name="f404" fmla="*/ f320 1 f191"/>
                <a:gd name="f405" fmla="*/ f321 1 f191"/>
                <a:gd name="f406" fmla="*/ f322 1 f191"/>
                <a:gd name="f407" fmla="*/ f323 1 f192"/>
                <a:gd name="f408" fmla="*/ f324 1 f191"/>
                <a:gd name="f409" fmla="*/ f325 1 f192"/>
                <a:gd name="f410" fmla="*/ f326 1 f191"/>
                <a:gd name="f411" fmla="*/ f327 1 f192"/>
                <a:gd name="f412" fmla="*/ f328 1 f191"/>
                <a:gd name="f413" fmla="*/ f329 1 f192"/>
                <a:gd name="f414" fmla="*/ f330 1 f191"/>
                <a:gd name="f415" fmla="*/ f331 1 f192"/>
                <a:gd name="f416" fmla="*/ f332 1 f191"/>
                <a:gd name="f417" fmla="*/ f333 1 f192"/>
                <a:gd name="f418" fmla="*/ f334 1 f191"/>
                <a:gd name="f419" fmla="*/ f335 1 f192"/>
                <a:gd name="f420" fmla="*/ f336 1 f191"/>
                <a:gd name="f421" fmla="*/ f337 1 f191"/>
                <a:gd name="f422" fmla="*/ f338 1 f192"/>
                <a:gd name="f423" fmla="*/ f339 1 f192"/>
                <a:gd name="f424" fmla="*/ f340 1 f191"/>
                <a:gd name="f425" fmla="*/ f341 1 f192"/>
                <a:gd name="f426" fmla="*/ f342 1 f191"/>
                <a:gd name="f427" fmla="*/ f343 1 f192"/>
                <a:gd name="f428" fmla="*/ f344 1 f191"/>
                <a:gd name="f429" fmla="*/ f345 1 f192"/>
                <a:gd name="f430" fmla="*/ f346 1 f191"/>
                <a:gd name="f431" fmla="*/ f347 1 f192"/>
                <a:gd name="f432" fmla="*/ f348 1 f191"/>
                <a:gd name="f433" fmla="*/ f349 1 f192"/>
                <a:gd name="f434" fmla="*/ f350 1 f191"/>
                <a:gd name="f435" fmla="*/ f351 1 f192"/>
                <a:gd name="f436" fmla="*/ f352 1 f191"/>
                <a:gd name="f437" fmla="*/ f353 1 f192"/>
                <a:gd name="f438" fmla="*/ f354 f182 1"/>
                <a:gd name="f439" fmla="*/ f355 f182 1"/>
                <a:gd name="f440" fmla="*/ f357 f183 1"/>
                <a:gd name="f441" fmla="*/ f356 f183 1"/>
                <a:gd name="f442" fmla="*/ f358 f182 1"/>
                <a:gd name="f443" fmla="*/ f359 f183 1"/>
                <a:gd name="f444" fmla="*/ f360 f182 1"/>
                <a:gd name="f445" fmla="*/ f361 f183 1"/>
                <a:gd name="f446" fmla="*/ f362 f182 1"/>
                <a:gd name="f447" fmla="*/ f363 f183 1"/>
                <a:gd name="f448" fmla="*/ f364 f182 1"/>
                <a:gd name="f449" fmla="*/ f365 f183 1"/>
                <a:gd name="f450" fmla="*/ f366 f182 1"/>
                <a:gd name="f451" fmla="*/ f367 f183 1"/>
                <a:gd name="f452" fmla="*/ f368 f182 1"/>
                <a:gd name="f453" fmla="*/ f369 f183 1"/>
                <a:gd name="f454" fmla="*/ f370 f182 1"/>
                <a:gd name="f455" fmla="*/ f371 f183 1"/>
                <a:gd name="f456" fmla="*/ f372 f182 1"/>
                <a:gd name="f457" fmla="*/ f373 f183 1"/>
                <a:gd name="f458" fmla="*/ f374 f182 1"/>
                <a:gd name="f459" fmla="*/ f375 f183 1"/>
                <a:gd name="f460" fmla="*/ f376 f182 1"/>
                <a:gd name="f461" fmla="*/ f377 f183 1"/>
                <a:gd name="f462" fmla="*/ f378 f183 1"/>
                <a:gd name="f463" fmla="*/ f379 f182 1"/>
                <a:gd name="f464" fmla="*/ f380 f183 1"/>
                <a:gd name="f465" fmla="*/ f381 f182 1"/>
                <a:gd name="f466" fmla="*/ f382 f183 1"/>
                <a:gd name="f467" fmla="*/ f383 f182 1"/>
                <a:gd name="f468" fmla="*/ f384 f183 1"/>
                <a:gd name="f469" fmla="*/ f385 f182 1"/>
                <a:gd name="f470" fmla="*/ f386 f183 1"/>
                <a:gd name="f471" fmla="*/ f387 f182 1"/>
                <a:gd name="f472" fmla="*/ f388 f182 1"/>
                <a:gd name="f473" fmla="*/ f389 f183 1"/>
                <a:gd name="f474" fmla="*/ f390 f182 1"/>
                <a:gd name="f475" fmla="*/ f391 f183 1"/>
                <a:gd name="f476" fmla="*/ f392 f182 1"/>
                <a:gd name="f477" fmla="*/ f393 f183 1"/>
                <a:gd name="f478" fmla="*/ f394 f182 1"/>
                <a:gd name="f479" fmla="*/ f395 f183 1"/>
                <a:gd name="f480" fmla="*/ f396 f182 1"/>
                <a:gd name="f481" fmla="*/ f397 f183 1"/>
                <a:gd name="f482" fmla="*/ f398 f182 1"/>
                <a:gd name="f483" fmla="*/ f399 f183 1"/>
                <a:gd name="f484" fmla="*/ f400 f182 1"/>
                <a:gd name="f485" fmla="*/ f401 f183 1"/>
                <a:gd name="f486" fmla="*/ f402 f182 1"/>
                <a:gd name="f487" fmla="*/ f403 f183 1"/>
                <a:gd name="f488" fmla="*/ f404 f182 1"/>
                <a:gd name="f489" fmla="*/ f405 f182 1"/>
                <a:gd name="f490" fmla="*/ f406 f182 1"/>
                <a:gd name="f491" fmla="*/ f407 f183 1"/>
                <a:gd name="f492" fmla="*/ f408 f182 1"/>
                <a:gd name="f493" fmla="*/ f409 f183 1"/>
                <a:gd name="f494" fmla="*/ f410 f182 1"/>
                <a:gd name="f495" fmla="*/ f411 f183 1"/>
                <a:gd name="f496" fmla="*/ f412 f182 1"/>
                <a:gd name="f497" fmla="*/ f413 f183 1"/>
                <a:gd name="f498" fmla="*/ f414 f182 1"/>
                <a:gd name="f499" fmla="*/ f415 f183 1"/>
                <a:gd name="f500" fmla="*/ f416 f182 1"/>
                <a:gd name="f501" fmla="*/ f417 f183 1"/>
                <a:gd name="f502" fmla="*/ f418 f182 1"/>
                <a:gd name="f503" fmla="*/ f419 f183 1"/>
                <a:gd name="f504" fmla="*/ f420 f182 1"/>
                <a:gd name="f505" fmla="*/ f421 f182 1"/>
                <a:gd name="f506" fmla="*/ f422 f183 1"/>
                <a:gd name="f507" fmla="*/ f423 f183 1"/>
                <a:gd name="f508" fmla="*/ f424 f182 1"/>
                <a:gd name="f509" fmla="*/ f425 f183 1"/>
                <a:gd name="f510" fmla="*/ f426 f182 1"/>
                <a:gd name="f511" fmla="*/ f427 f183 1"/>
                <a:gd name="f512" fmla="*/ f428 f182 1"/>
                <a:gd name="f513" fmla="*/ f429 f183 1"/>
                <a:gd name="f514" fmla="*/ f430 f182 1"/>
                <a:gd name="f515" fmla="*/ f431 f183 1"/>
                <a:gd name="f516" fmla="*/ f432 f182 1"/>
                <a:gd name="f517" fmla="*/ f433 f183 1"/>
                <a:gd name="f518" fmla="*/ f434 f182 1"/>
                <a:gd name="f519" fmla="*/ f435 f183 1"/>
                <a:gd name="f520" fmla="*/ f436 f182 1"/>
                <a:gd name="f521" fmla="*/ f437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2" y="f443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48" y="f462"/>
                </a:cxn>
                <a:cxn ang="f273">
                  <a:pos x="f463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55"/>
                </a:cxn>
                <a:cxn ang="f273">
                  <a:pos x="f472" y="f473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1"/>
                </a:cxn>
                <a:cxn ang="f273">
                  <a:pos x="f489" y="f455"/>
                </a:cxn>
                <a:cxn ang="f273">
                  <a:pos x="f490" y="f491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451"/>
                </a:cxn>
                <a:cxn ang="f273">
                  <a:pos x="f505" y="f506"/>
                </a:cxn>
                <a:cxn ang="f273">
                  <a:pos x="f482" y="f507"/>
                </a:cxn>
                <a:cxn ang="f273">
                  <a:pos x="f508" y="f509"/>
                </a:cxn>
                <a:cxn ang="f273">
                  <a:pos x="f510" y="f511"/>
                </a:cxn>
                <a:cxn ang="f273">
                  <a:pos x="f512" y="f513"/>
                </a:cxn>
                <a:cxn ang="f273">
                  <a:pos x="f514" y="f515"/>
                </a:cxn>
                <a:cxn ang="f273">
                  <a:pos x="f516" y="f517"/>
                </a:cxn>
                <a:cxn ang="f273">
                  <a:pos x="f518" y="f519"/>
                </a:cxn>
                <a:cxn ang="f273">
                  <a:pos x="f520" y="f521"/>
                </a:cxn>
              </a:cxnLst>
              <a:rect l="f438" t="f441" r="f439" b="f440"/>
              <a:pathLst>
                <a:path w="178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15"/>
                    <a:pt x="f39" y="f37"/>
                  </a:cubicBezTo>
                  <a:cubicBezTo>
                    <a:pt x="f40" y="f37"/>
                    <a:pt x="f21" y="f37"/>
                    <a:pt x="f19" y="f15"/>
                  </a:cubicBezTo>
                  <a:cubicBezTo>
                    <a:pt x="f30" y="f41"/>
                    <a:pt x="f42" y="f12"/>
                    <a:pt x="f43" y="f44"/>
                  </a:cubicBezTo>
                  <a:cubicBezTo>
                    <a:pt x="f43" y="f44"/>
                    <a:pt x="f43" y="f45"/>
                    <a:pt x="f43" y="f46"/>
                  </a:cubicBezTo>
                  <a:cubicBezTo>
                    <a:pt x="f47" y="f46"/>
                    <a:pt x="f48" y="f46"/>
                    <a:pt x="f49" y="f46"/>
                  </a:cubicBezTo>
                  <a:cubicBezTo>
                    <a:pt x="f24" y="f44"/>
                    <a:pt x="f50" y="f11"/>
                    <a:pt x="f39" y="f8"/>
                  </a:cubicBezTo>
                  <a:cubicBezTo>
                    <a:pt x="f51" y="f8"/>
                    <a:pt x="f52" y="f10"/>
                    <a:pt x="f38" y="f12"/>
                  </a:cubicBezTo>
                  <a:cubicBezTo>
                    <a:pt x="f36" y="f16"/>
                    <a:pt x="f53" y="f49"/>
                    <a:pt x="f54" y="f47"/>
                  </a:cubicBezTo>
                  <a:cubicBezTo>
                    <a:pt x="f55" y="f43"/>
                    <a:pt x="f6" y="f8"/>
                    <a:pt x="f56" y="f9"/>
                  </a:cubicBezTo>
                  <a:cubicBezTo>
                    <a:pt x="f57" y="f46"/>
                    <a:pt x="f58" y="f46"/>
                    <a:pt x="f32" y="f59"/>
                  </a:cubicBezTo>
                  <a:cubicBezTo>
                    <a:pt x="f60" y="f9"/>
                    <a:pt x="f31" y="f11"/>
                    <a:pt x="f51" y="f9"/>
                  </a:cubicBezTo>
                  <a:cubicBezTo>
                    <a:pt x="f50" y="f44"/>
                    <a:pt x="f61" y="f46"/>
                    <a:pt x="f47" y="f62"/>
                  </a:cubicBezTo>
                  <a:cubicBezTo>
                    <a:pt x="f47" y="f62"/>
                    <a:pt x="f13" y="f62"/>
                    <a:pt x="f12" y="f63"/>
                  </a:cubicBezTo>
                  <a:cubicBezTo>
                    <a:pt x="f47" y="f64"/>
                    <a:pt x="f16" y="f65"/>
                    <a:pt x="f49" y="f65"/>
                  </a:cubicBezTo>
                  <a:cubicBezTo>
                    <a:pt x="f22" y="f66"/>
                    <a:pt x="f67" y="f68"/>
                    <a:pt x="f25" y="f69"/>
                  </a:cubicBezTo>
                  <a:cubicBezTo>
                    <a:pt x="f40" y="f70"/>
                    <a:pt x="f39" y="f69"/>
                    <a:pt x="f31" y="f71"/>
                  </a:cubicBezTo>
                  <a:cubicBezTo>
                    <a:pt x="f32" y="f72"/>
                    <a:pt x="f58" y="f68"/>
                    <a:pt x="f73" y="f69"/>
                  </a:cubicBezTo>
                  <a:cubicBezTo>
                    <a:pt x="f57" y="f74"/>
                    <a:pt x="f57" y="f75"/>
                    <a:pt x="f53" y="f76"/>
                  </a:cubicBezTo>
                  <a:cubicBezTo>
                    <a:pt x="f77" y="f78"/>
                    <a:pt x="f60" y="f78"/>
                    <a:pt x="f79" y="f80"/>
                  </a:cubicBezTo>
                  <a:cubicBezTo>
                    <a:pt x="f39" y="f80"/>
                    <a:pt x="f29" y="f76"/>
                    <a:pt x="f29" y="f81"/>
                  </a:cubicBezTo>
                  <a:cubicBezTo>
                    <a:pt x="f82" y="f83"/>
                    <a:pt x="f23" y="f74"/>
                    <a:pt x="f84" y="f85"/>
                  </a:cubicBezTo>
                  <a:cubicBezTo>
                    <a:pt x="f17" y="f86"/>
                    <a:pt x="f87" y="f88"/>
                    <a:pt x="f48" y="f89"/>
                  </a:cubicBezTo>
                  <a:cubicBezTo>
                    <a:pt x="f47" y="f89"/>
                    <a:pt x="f43" y="f89"/>
                    <a:pt x="f10" y="f89"/>
                  </a:cubicBezTo>
                  <a:cubicBezTo>
                    <a:pt x="f12" y="f66"/>
                    <a:pt x="f12" y="f88"/>
                    <a:pt x="f13" y="f68"/>
                  </a:cubicBezTo>
                  <a:cubicBezTo>
                    <a:pt x="f90" y="f91"/>
                    <a:pt x="f34" y="f92"/>
                    <a:pt x="f50" y="f93"/>
                  </a:cubicBezTo>
                  <a:cubicBezTo>
                    <a:pt x="f94" y="f95"/>
                    <a:pt x="f96" y="f95"/>
                    <a:pt x="f84" y="f95"/>
                  </a:cubicBezTo>
                  <a:cubicBezTo>
                    <a:pt x="f27" y="f97"/>
                    <a:pt x="f39" y="f98"/>
                    <a:pt x="f39" y="f99"/>
                  </a:cubicBezTo>
                  <a:cubicBezTo>
                    <a:pt x="f39" y="f100"/>
                    <a:pt x="f25" y="f101"/>
                    <a:pt x="f84" y="f101"/>
                  </a:cubicBezTo>
                  <a:cubicBezTo>
                    <a:pt x="f94" y="f101"/>
                    <a:pt x="f102" y="f103"/>
                    <a:pt x="f102" y="f99"/>
                  </a:cubicBezTo>
                  <a:cubicBezTo>
                    <a:pt x="f102" y="f104"/>
                    <a:pt x="f102" y="f105"/>
                    <a:pt x="f106" y="f107"/>
                  </a:cubicBezTo>
                  <a:cubicBezTo>
                    <a:pt x="f108" y="f109"/>
                    <a:pt x="f110" y="f75"/>
                    <a:pt x="f9" y="f88"/>
                  </a:cubicBezTo>
                  <a:cubicBezTo>
                    <a:pt x="f11" y="f68"/>
                    <a:pt x="f11" y="f86"/>
                    <a:pt x="f11" y="f71"/>
                  </a:cubicBezTo>
                  <a:cubicBezTo>
                    <a:pt x="f43" y="f111"/>
                    <a:pt x="f112" y="f113"/>
                    <a:pt x="f114" y="f115"/>
                  </a:cubicBezTo>
                  <a:cubicBezTo>
                    <a:pt x="f42" y="f116"/>
                    <a:pt x="f15" y="f101"/>
                    <a:pt x="f20" y="f117"/>
                  </a:cubicBezTo>
                  <a:cubicBezTo>
                    <a:pt x="f24" y="f117"/>
                    <a:pt x="f34" y="f118"/>
                    <a:pt x="f119" y="f120"/>
                  </a:cubicBezTo>
                  <a:cubicBezTo>
                    <a:pt x="f119" y="f121"/>
                    <a:pt x="f24" y="f122"/>
                    <a:pt x="f22" y="f123"/>
                  </a:cubicBezTo>
                  <a:cubicBezTo>
                    <a:pt x="f15" y="f124"/>
                    <a:pt x="f18" y="f125"/>
                    <a:pt x="f110" y="f122"/>
                  </a:cubicBezTo>
                  <a:cubicBezTo>
                    <a:pt x="f41" y="f126"/>
                    <a:pt x="f110" y="f120"/>
                    <a:pt x="f110" y="f127"/>
                  </a:cubicBezTo>
                  <a:cubicBezTo>
                    <a:pt x="f110" y="f117"/>
                    <a:pt x="f18" y="f116"/>
                    <a:pt x="f128" y="f129"/>
                  </a:cubicBezTo>
                  <a:cubicBezTo>
                    <a:pt x="f16" y="f93"/>
                    <a:pt x="f130" y="f78"/>
                    <a:pt x="f45" y="f69"/>
                  </a:cubicBezTo>
                  <a:cubicBezTo>
                    <a:pt x="f45" y="f69"/>
                    <a:pt x="f45" y="f69"/>
                    <a:pt x="f46" y="f71"/>
                  </a:cubicBezTo>
                  <a:cubicBezTo>
                    <a:pt x="f46" y="f69"/>
                    <a:pt x="f131" y="f69"/>
                    <a:pt x="f131" y="f69"/>
                  </a:cubicBezTo>
                  <a:cubicBezTo>
                    <a:pt x="f131" y="f132"/>
                    <a:pt x="f131" y="f105"/>
                    <a:pt x="f131" y="f133"/>
                  </a:cubicBezTo>
                  <a:cubicBezTo>
                    <a:pt x="f131" y="f134"/>
                    <a:pt x="f45" y="f126"/>
                    <a:pt x="f59" y="f135"/>
                  </a:cubicBezTo>
                  <a:cubicBezTo>
                    <a:pt x="f130" y="f125"/>
                    <a:pt x="f130" y="f136"/>
                    <a:pt x="f11" y="f137"/>
                  </a:cubicBezTo>
                  <a:cubicBezTo>
                    <a:pt x="f45" y="f5"/>
                    <a:pt x="f63" y="f5"/>
                    <a:pt x="f89" y="f137"/>
                  </a:cubicBezTo>
                  <a:cubicBezTo>
                    <a:pt x="f138" y="f139"/>
                    <a:pt x="f138" y="f124"/>
                    <a:pt x="f140" y="f122"/>
                  </a:cubicBezTo>
                  <a:cubicBezTo>
                    <a:pt x="f141" y="f135"/>
                    <a:pt x="f64" y="f126"/>
                    <a:pt x="f64" y="f134"/>
                  </a:cubicBezTo>
                  <a:cubicBezTo>
                    <a:pt x="f64" y="f142"/>
                    <a:pt x="f64" y="f132"/>
                    <a:pt x="f65" y="f71"/>
                  </a:cubicBezTo>
                  <a:cubicBezTo>
                    <a:pt x="f141" y="f69"/>
                    <a:pt x="f141" y="f70"/>
                    <a:pt x="f140" y="f74"/>
                  </a:cubicBezTo>
                  <a:cubicBezTo>
                    <a:pt x="f88" y="f143"/>
                    <a:pt x="f71" y="f97"/>
                    <a:pt x="f144" y="f103"/>
                  </a:cubicBezTo>
                  <a:cubicBezTo>
                    <a:pt x="f145" y="f101"/>
                    <a:pt x="f91" y="f117"/>
                    <a:pt x="f83" y="f118"/>
                  </a:cubicBezTo>
                  <a:cubicBezTo>
                    <a:pt x="f70" y="f121"/>
                    <a:pt x="f74" y="f125"/>
                    <a:pt x="f75" y="f146"/>
                  </a:cubicBezTo>
                  <a:cubicBezTo>
                    <a:pt x="f111" y="f139"/>
                    <a:pt x="f109" y="f147"/>
                    <a:pt x="f148" y="f149"/>
                  </a:cubicBezTo>
                  <a:cubicBezTo>
                    <a:pt x="f150" y="f134"/>
                    <a:pt x="f148" y="f127"/>
                    <a:pt x="f143" y="f117"/>
                  </a:cubicBezTo>
                  <a:cubicBezTo>
                    <a:pt x="f80" y="f101"/>
                    <a:pt x="f76" y="f129"/>
                    <a:pt x="f75" y="f100"/>
                  </a:cubicBezTo>
                  <a:cubicBezTo>
                    <a:pt x="f74" y="f151"/>
                    <a:pt x="f86" y="f78"/>
                    <a:pt x="f138" y="f70"/>
                  </a:cubicBezTo>
                  <a:cubicBezTo>
                    <a:pt x="f66" y="f69"/>
                    <a:pt x="f66" y="f86"/>
                    <a:pt x="f138" y="f152"/>
                  </a:cubicBezTo>
                  <a:cubicBezTo>
                    <a:pt x="f72" y="f69"/>
                    <a:pt x="f70" y="f144"/>
                    <a:pt x="f145" y="f81"/>
                  </a:cubicBezTo>
                  <a:cubicBezTo>
                    <a:pt x="f80" y="f143"/>
                    <a:pt x="f92" y="f153"/>
                    <a:pt x="f150" y="f95"/>
                  </a:cubicBezTo>
                  <a:cubicBezTo>
                    <a:pt x="f154" y="f98"/>
                    <a:pt x="f155" y="f142"/>
                    <a:pt x="f155" y="f99"/>
                  </a:cubicBezTo>
                  <a:cubicBezTo>
                    <a:pt x="f154" y="f115"/>
                    <a:pt x="f151" y="f116"/>
                    <a:pt x="f107" y="f101"/>
                  </a:cubicBezTo>
                  <a:cubicBezTo>
                    <a:pt x="f156" y="f117"/>
                    <a:pt x="f129" y="f103"/>
                    <a:pt x="f116" y="f156"/>
                  </a:cubicBezTo>
                  <a:cubicBezTo>
                    <a:pt x="f116" y="f142"/>
                    <a:pt x="f100" y="f98"/>
                    <a:pt x="f104" y="f98"/>
                  </a:cubicBezTo>
                  <a:cubicBezTo>
                    <a:pt x="f95" y="f98"/>
                    <a:pt x="f151" y="f97"/>
                    <a:pt x="f155" y="f113"/>
                  </a:cubicBezTo>
                  <a:cubicBezTo>
                    <a:pt x="f143" y="f132"/>
                    <a:pt x="f91" y="f145"/>
                    <a:pt x="f86" y="f152"/>
                  </a:cubicBezTo>
                  <a:cubicBezTo>
                    <a:pt x="f72" y="f88"/>
                    <a:pt x="f72" y="f66"/>
                    <a:pt x="f68" y="f89"/>
                  </a:cubicBezTo>
                  <a:cubicBezTo>
                    <a:pt x="f86" y="f89"/>
                    <a:pt x="f69" y="f89"/>
                    <a:pt x="f70" y="f157"/>
                  </a:cubicBezTo>
                  <a:cubicBezTo>
                    <a:pt x="f158" y="f88"/>
                    <a:pt x="f155" y="f86"/>
                    <a:pt x="f156" y="f70"/>
                  </a:cubicBezTo>
                  <a:cubicBezTo>
                    <a:pt x="f115" y="f85"/>
                    <a:pt x="f129" y="f85"/>
                    <a:pt x="f101" y="f145"/>
                  </a:cubicBezTo>
                  <a:cubicBezTo>
                    <a:pt x="f159" y="f160"/>
                    <a:pt x="f121" y="f80"/>
                    <a:pt x="f149" y="f76"/>
                  </a:cubicBezTo>
                  <a:cubicBezTo>
                    <a:pt x="f147" y="f75"/>
                    <a:pt x="f147" y="f83"/>
                    <a:pt x="f124" y="f69"/>
                  </a:cubicBezTo>
                  <a:cubicBezTo>
                    <a:pt x="f123" y="f68"/>
                    <a:pt x="f134" y="f88"/>
                    <a:pt x="f159" y="f72"/>
                  </a:cubicBezTo>
                  <a:cubicBezTo>
                    <a:pt x="f101" y="f86"/>
                    <a:pt x="f129" y="f71"/>
                    <a:pt x="f115" y="f71"/>
                  </a:cubicBezTo>
                  <a:cubicBezTo>
                    <a:pt x="f151" y="f152"/>
                    <a:pt x="f111" y="f66"/>
                    <a:pt x="f71" y="f141"/>
                  </a:cubicBezTo>
                  <a:cubicBezTo>
                    <a:pt x="f71" y="f65"/>
                    <a:pt x="f71" y="f64"/>
                    <a:pt x="f71" y="f64"/>
                  </a:cubicBezTo>
                  <a:cubicBezTo>
                    <a:pt x="f69" y="f63"/>
                    <a:pt x="f69" y="f63"/>
                    <a:pt x="f70" y="f63"/>
                  </a:cubicBezTo>
                  <a:cubicBezTo>
                    <a:pt x="f132" y="f62"/>
                    <a:pt x="f107" y="f131"/>
                    <a:pt x="f159" y="f46"/>
                  </a:cubicBezTo>
                  <a:cubicBezTo>
                    <a:pt x="f133" y="f46"/>
                    <a:pt x="f126" y="f131"/>
                    <a:pt x="f122" y="f62"/>
                  </a:cubicBezTo>
                  <a:cubicBezTo>
                    <a:pt x="f146" y="f64"/>
                    <a:pt x="f161" y="f64"/>
                    <a:pt x="f162" y="f131"/>
                  </a:cubicBezTo>
                  <a:cubicBezTo>
                    <a:pt x="f5" y="f59"/>
                    <a:pt x="f163" y="f14"/>
                    <a:pt x="f137" y="f130"/>
                  </a:cubicBezTo>
                  <a:cubicBezTo>
                    <a:pt x="f139" y="f43"/>
                    <a:pt x="f125" y="f12"/>
                    <a:pt x="f135" y="f14"/>
                  </a:cubicBezTo>
                  <a:cubicBezTo>
                    <a:pt x="f126" y="f11"/>
                    <a:pt x="f134" y="f59"/>
                    <a:pt x="f133" y="f59"/>
                  </a:cubicBezTo>
                  <a:cubicBezTo>
                    <a:pt x="f142" y="f45"/>
                    <a:pt x="f92" y="f46"/>
                    <a:pt x="f70" y="f131"/>
                  </a:cubicBezTo>
                  <a:cubicBezTo>
                    <a:pt x="f71" y="f131"/>
                    <a:pt x="f86" y="f131"/>
                    <a:pt x="f68" y="f46"/>
                  </a:cubicBezTo>
                  <a:cubicBezTo>
                    <a:pt x="f152" y="f46"/>
                    <a:pt x="f152" y="f45"/>
                    <a:pt x="f152" y="f44"/>
                  </a:cubicBezTo>
                  <a:cubicBezTo>
                    <a:pt x="f68" y="f59"/>
                    <a:pt x="f86" y="f9"/>
                    <a:pt x="f69" y="f11"/>
                  </a:cubicBezTo>
                  <a:cubicBezTo>
                    <a:pt x="f158" y="f48"/>
                    <a:pt x="f113" y="f15"/>
                    <a:pt x="f100" y="f34"/>
                  </a:cubicBezTo>
                  <a:cubicBezTo>
                    <a:pt x="f103" y="f164"/>
                    <a:pt x="f117" y="f34"/>
                    <a:pt x="f127" y="f34"/>
                  </a:cubicBezTo>
                  <a:cubicBezTo>
                    <a:pt x="f120" y="f164"/>
                    <a:pt x="f135" y="f164"/>
                    <a:pt x="f149" y="f28"/>
                  </a:cubicBezTo>
                  <a:cubicBezTo>
                    <a:pt x="f125" y="f30"/>
                    <a:pt x="f124" y="f67"/>
                    <a:pt x="f125" y="f106"/>
                  </a:cubicBezTo>
                  <a:cubicBezTo>
                    <a:pt x="f123" y="f165"/>
                    <a:pt x="f121" y="f165"/>
                    <a:pt x="f118" y="f166"/>
                  </a:cubicBezTo>
                  <a:cubicBezTo>
                    <a:pt x="f117" y="f166"/>
                    <a:pt x="f103" y="f102"/>
                    <a:pt x="f115" y="f167"/>
                  </a:cubicBezTo>
                  <a:cubicBezTo>
                    <a:pt x="f115" y="f17"/>
                    <a:pt x="f168" y="f28"/>
                    <a:pt x="f99" y="f164"/>
                  </a:cubicBezTo>
                  <a:cubicBezTo>
                    <a:pt x="f153" y="f37"/>
                    <a:pt x="f76" y="f112"/>
                    <a:pt x="f72" y="f8"/>
                  </a:cubicBezTo>
                  <a:cubicBezTo>
                    <a:pt x="f152" y="f14"/>
                    <a:pt x="f138" y="f11"/>
                    <a:pt x="f157" y="f9"/>
                  </a:cubicBezTo>
                  <a:cubicBezTo>
                    <a:pt x="f157" y="f11"/>
                    <a:pt x="f89" y="f11"/>
                    <a:pt x="f89" y="f14"/>
                  </a:cubicBezTo>
                  <a:cubicBezTo>
                    <a:pt x="f157" y="f8"/>
                    <a:pt x="f157" y="f10"/>
                    <a:pt x="f66" y="f12"/>
                  </a:cubicBezTo>
                  <a:cubicBezTo>
                    <a:pt x="f69" y="f114"/>
                    <a:pt x="f91" y="f34"/>
                    <a:pt x="f78" y="f94"/>
                  </a:cubicBezTo>
                  <a:cubicBezTo>
                    <a:pt x="f143" y="f165"/>
                    <a:pt x="f169" y="f170"/>
                    <a:pt x="f171" y="f170"/>
                  </a:cubicBezTo>
                  <a:cubicBezTo>
                    <a:pt x="f155" y="f84"/>
                    <a:pt x="f93" y="f172"/>
                    <a:pt x="f97" y="f40"/>
                  </a:cubicBezTo>
                  <a:cubicBezTo>
                    <a:pt x="f97" y="f79"/>
                    <a:pt x="f151" y="f38"/>
                    <a:pt x="f150" y="f38"/>
                  </a:cubicBezTo>
                  <a:cubicBezTo>
                    <a:pt x="f109" y="f38"/>
                    <a:pt x="f78" y="f31"/>
                    <a:pt x="f160" y="f51"/>
                  </a:cubicBezTo>
                  <a:cubicBezTo>
                    <a:pt x="f76" y="f79"/>
                    <a:pt x="f76" y="f40"/>
                    <a:pt x="f160" y="f27"/>
                  </a:cubicBezTo>
                  <a:cubicBezTo>
                    <a:pt x="f111" y="f172"/>
                    <a:pt x="f111" y="f84"/>
                    <a:pt x="f160" y="f165"/>
                  </a:cubicBezTo>
                  <a:cubicBezTo>
                    <a:pt x="f83" y="f28"/>
                    <a:pt x="f72" y="f15"/>
                    <a:pt x="f89" y="f16"/>
                  </a:cubicBezTo>
                  <a:cubicBezTo>
                    <a:pt x="f140" y="f47"/>
                    <a:pt x="f141" y="f43"/>
                    <a:pt x="f64" y="f10"/>
                  </a:cubicBezTo>
                  <a:cubicBezTo>
                    <a:pt x="f62" y="f18"/>
                    <a:pt x="f46" y="f108"/>
                    <a:pt x="f59" y="f67"/>
                  </a:cubicBezTo>
                  <a:cubicBezTo>
                    <a:pt x="f8" y="f23"/>
                    <a:pt x="f43" y="f32"/>
                    <a:pt x="f49" y="f55"/>
                  </a:cubicBezTo>
                  <a:cubicBezTo>
                    <a:pt x="f49" y="f173"/>
                    <a:pt x="f41" y="f174"/>
                    <a:pt x="f110" y="f175"/>
                  </a:cubicBezTo>
                  <a:cubicBezTo>
                    <a:pt x="f110" y="f176"/>
                    <a:pt x="f18" y="f7"/>
                    <a:pt x="f177" y="f176"/>
                  </a:cubicBezTo>
                  <a:cubicBezTo>
                    <a:pt x="f114" y="f176"/>
                    <a:pt x="f114" y="f174"/>
                    <a:pt x="f114" y="f2"/>
                  </a:cubicBezTo>
                  <a:cubicBezTo>
                    <a:pt x="f177" y="f6"/>
                    <a:pt x="f18" y="f178"/>
                    <a:pt x="f18" y="f179"/>
                  </a:cubicBezTo>
                  <a:cubicBezTo>
                    <a:pt x="f16" y="f25"/>
                    <a:pt x="f130" y="f34"/>
                    <a:pt x="f44" y="f47"/>
                  </a:cubicBezTo>
                  <a:cubicBezTo>
                    <a:pt x="f45" y="f13"/>
                    <a:pt x="f45" y="f12"/>
                    <a:pt x="f45" y="f8"/>
                  </a:cubicBezTo>
                  <a:cubicBezTo>
                    <a:pt x="f11" y="f47"/>
                    <a:pt x="f130" y="f112"/>
                    <a:pt x="f43" y="f18"/>
                  </a:cubicBezTo>
                  <a:cubicBezTo>
                    <a:pt x="f112" y="f20"/>
                    <a:pt x="f177" y="f180"/>
                    <a:pt x="f87" y="f106"/>
                  </a:cubicBezTo>
                  <a:cubicBezTo>
                    <a:pt x="f22" y="f166"/>
                    <a:pt x="f26" y="f170"/>
                    <a:pt x="f22" y="f23"/>
                  </a:cubicBezTo>
                  <a:cubicBezTo>
                    <a:pt x="f20" y="f25"/>
                    <a:pt x="f24" y="f29"/>
                    <a:pt x="f26" y="f39"/>
                  </a:cubicBezTo>
                  <a:cubicBezTo>
                    <a:pt x="f180" y="f31"/>
                    <a:pt x="f67" y="f39"/>
                    <a:pt x="f167" y="f40"/>
                  </a:cubicBezTo>
                  <a:cubicBezTo>
                    <a:pt x="f102" y="f21"/>
                    <a:pt x="f167" y="f19"/>
                    <a:pt x="f17" y="f170"/>
                  </a:cubicBezTo>
                  <a:cubicBezTo>
                    <a:pt x="f28" y="f96"/>
                    <a:pt x="f34" y="f166"/>
                    <a:pt x="f26" y="f102"/>
                  </a:cubicBezTo>
                  <a:cubicBezTo>
                    <a:pt x="f42" y="f119"/>
                    <a:pt x="f112" y="f177"/>
                    <a:pt x="f130" y="f12"/>
                  </a:cubicBezTo>
                  <a:cubicBezTo>
                    <a:pt x="f8" y="f130"/>
                    <a:pt x="f8" y="f14"/>
                    <a:pt x="f14" y="f11"/>
                  </a:cubicBezTo>
                  <a:cubicBezTo>
                    <a:pt x="f14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5" name="Freeform 10">
              <a:extLst>
                <a:ext uri="{FF2B5EF4-FFF2-40B4-BE49-F238E27FC236}">
                  <a16:creationId xmlns:a16="http://schemas.microsoft.com/office/drawing/2014/main" id="{68B79214-DE7F-902E-3251-D6F6800355A0}"/>
                </a:ext>
              </a:extLst>
            </p:cNvPr>
            <p:cNvSpPr/>
            <p:nvPr/>
          </p:nvSpPr>
          <p:spPr>
            <a:xfrm>
              <a:off x="890589" y="4699001"/>
              <a:ext cx="422279" cy="446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8"/>
                <a:gd name="f9" fmla="val 96"/>
                <a:gd name="f10" fmla="val 77"/>
                <a:gd name="f11" fmla="val 97"/>
                <a:gd name="f12" fmla="val 75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5"/>
                <a:gd name="f27" fmla="val 131"/>
                <a:gd name="f28" fmla="val 22"/>
                <a:gd name="f29" fmla="val 132"/>
                <a:gd name="f30" fmla="val 18"/>
                <a:gd name="f31" fmla="val 14"/>
                <a:gd name="f32" fmla="val 11"/>
                <a:gd name="f33" fmla="val 128"/>
                <a:gd name="f34" fmla="val 12"/>
                <a:gd name="f35" fmla="val 13"/>
                <a:gd name="f36" fmla="val 119"/>
                <a:gd name="f37" fmla="val 16"/>
                <a:gd name="f38" fmla="val 118"/>
                <a:gd name="f39" fmla="val 21"/>
                <a:gd name="f40" fmla="val 24"/>
                <a:gd name="f41" fmla="val 28"/>
                <a:gd name="f42" fmla="val 31"/>
                <a:gd name="f43" fmla="val 110"/>
                <a:gd name="f44" fmla="val 60"/>
                <a:gd name="f45" fmla="val 102"/>
                <a:gd name="f46" fmla="val 74"/>
                <a:gd name="f47" fmla="val 94"/>
                <a:gd name="f48" fmla="val 93"/>
                <a:gd name="f49" fmla="val 92"/>
                <a:gd name="f50" fmla="val 72"/>
                <a:gd name="f51" fmla="val 71"/>
                <a:gd name="f52" fmla="val 69"/>
                <a:gd name="f53" fmla="val 53"/>
                <a:gd name="f54" fmla="val 37"/>
                <a:gd name="f55" fmla="val 99"/>
                <a:gd name="f56" fmla="val 19"/>
                <a:gd name="f57" fmla="val 17"/>
                <a:gd name="f58" fmla="val 101"/>
                <a:gd name="f59" fmla="val 8"/>
                <a:gd name="f60" fmla="val 108"/>
                <a:gd name="f61" fmla="val 4"/>
                <a:gd name="f62" fmla="val 105"/>
                <a:gd name="f63" fmla="val 1"/>
                <a:gd name="f64" fmla="val 103"/>
                <a:gd name="f65" fmla="val 2"/>
                <a:gd name="f66" fmla="val 5"/>
                <a:gd name="f67" fmla="val 10"/>
                <a:gd name="f68" fmla="val 95"/>
                <a:gd name="f69" fmla="val 55"/>
                <a:gd name="f70" fmla="val 89"/>
                <a:gd name="f71" fmla="val 88"/>
                <a:gd name="f72" fmla="val 87"/>
                <a:gd name="f73" fmla="val 86"/>
                <a:gd name="f74" fmla="val 70"/>
                <a:gd name="f75" fmla="val 81"/>
                <a:gd name="f76" fmla="val 41"/>
                <a:gd name="f77" fmla="val 26"/>
                <a:gd name="f78" fmla="val 76"/>
                <a:gd name="f79" fmla="val 9"/>
                <a:gd name="f80" fmla="val 6"/>
                <a:gd name="f81" fmla="val 65"/>
                <a:gd name="f82" fmla="val 7"/>
                <a:gd name="f83" fmla="val 63"/>
                <a:gd name="f84" fmla="val 58"/>
                <a:gd name="f85" fmla="val 15"/>
                <a:gd name="f86" fmla="val 20"/>
                <a:gd name="f87" fmla="val 61"/>
                <a:gd name="f88" fmla="val 23"/>
                <a:gd name="f89" fmla="val 64"/>
                <a:gd name="f90" fmla="val 44"/>
                <a:gd name="f91" fmla="val 57"/>
                <a:gd name="f92" fmla="val 79"/>
                <a:gd name="f93" fmla="val 83"/>
                <a:gd name="f94" fmla="val 62"/>
                <a:gd name="f95" fmla="val 66"/>
                <a:gd name="f96" fmla="val 50"/>
                <a:gd name="f97" fmla="val 38"/>
                <a:gd name="f98" fmla="val 36"/>
                <a:gd name="f99" fmla="val 42"/>
                <a:gd name="f100" fmla="val 33"/>
                <a:gd name="f101" fmla="val 43"/>
                <a:gd name="f102" fmla="val 32"/>
                <a:gd name="f103" fmla="val 39"/>
                <a:gd name="f104" fmla="val 40"/>
                <a:gd name="f105" fmla="val 80"/>
                <a:gd name="f106" fmla="val 68"/>
                <a:gd name="f107" fmla="val 46"/>
                <a:gd name="f108" fmla="val 56"/>
                <a:gd name="f109" fmla="val 67"/>
                <a:gd name="f110" fmla="val 84"/>
                <a:gd name="f111" fmla="val 85"/>
                <a:gd name="f112" fmla="val 82"/>
                <a:gd name="f113" fmla="val 90"/>
                <a:gd name="f114" fmla="val 91"/>
                <a:gd name="f115" fmla="val 104"/>
                <a:gd name="f116" fmla="val 109"/>
                <a:gd name="f117" fmla="val 111"/>
                <a:gd name="f118" fmla="val 107"/>
                <a:gd name="f119" fmla="val 112"/>
                <a:gd name="f120" fmla="val 117"/>
                <a:gd name="f121" fmla="val 125"/>
                <a:gd name="f122" fmla="val 129"/>
                <a:gd name="f123" fmla="val 120"/>
                <a:gd name="f124" fmla="val 116"/>
                <a:gd name="f125" fmla="val 114"/>
                <a:gd name="f126" fmla="val 130"/>
                <a:gd name="f127" fmla="val 138"/>
                <a:gd name="f128" fmla="val 143"/>
                <a:gd name="f129" fmla="val 148"/>
                <a:gd name="f130" fmla="val 149"/>
                <a:gd name="f131" fmla="val 34"/>
                <a:gd name="f132" fmla="val 146"/>
                <a:gd name="f133" fmla="val 140"/>
                <a:gd name="f134" fmla="val 135"/>
                <a:gd name="f135" fmla="val 133"/>
                <a:gd name="f136" fmla="val 100"/>
                <a:gd name="f137" fmla="val 150"/>
                <a:gd name="f138" fmla="val 152"/>
                <a:gd name="f139" fmla="val 159"/>
                <a:gd name="f140" fmla="val 163"/>
                <a:gd name="f141" fmla="val 167"/>
                <a:gd name="f142" fmla="val 165"/>
                <a:gd name="f143" fmla="val 157"/>
                <a:gd name="f144" fmla="val 153"/>
                <a:gd name="f145" fmla="val 151"/>
                <a:gd name="f146" fmla="val 147"/>
                <a:gd name="f147" fmla="val 137"/>
                <a:gd name="f148" fmla="val 156"/>
                <a:gd name="f149" fmla="val 162"/>
                <a:gd name="f150" fmla="val 166"/>
                <a:gd name="f151" fmla="val 172"/>
                <a:gd name="f152" fmla="val 175"/>
                <a:gd name="f153" fmla="val 176"/>
                <a:gd name="f154" fmla="val 173"/>
                <a:gd name="f155" fmla="val 169"/>
                <a:gd name="f156" fmla="val 164"/>
                <a:gd name="f157" fmla="val 160"/>
                <a:gd name="f158" fmla="val 139"/>
                <a:gd name="f159" fmla="val 136"/>
                <a:gd name="f160" fmla="val 158"/>
                <a:gd name="f161" fmla="val 154"/>
                <a:gd name="f162" fmla="val 142"/>
                <a:gd name="f163" fmla="val 144"/>
                <a:gd name="f164" fmla="val 141"/>
                <a:gd name="f165" fmla="val 115"/>
                <a:gd name="f166" fmla="val 123"/>
                <a:gd name="f167" fmla="val 145"/>
                <a:gd name="f168" fmla="val 134"/>
                <a:gd name="f169" fmla="val 161"/>
                <a:gd name="f170" fmla="val 179"/>
                <a:gd name="f171" fmla="val 181"/>
                <a:gd name="f172" fmla="val 182"/>
                <a:gd name="f173" fmla="val 183"/>
                <a:gd name="f174" fmla="val 178"/>
                <a:gd name="f175" fmla="val 174"/>
                <a:gd name="f176" fmla="val 52"/>
                <a:gd name="f177" fmla="val 54"/>
                <a:gd name="f178" fmla="val 155"/>
                <a:gd name="f179" fmla="val 47"/>
                <a:gd name="f180" fmla="val 127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30 f189 1"/>
                <a:gd name="f194" fmla="*/ 121 f188 1"/>
                <a:gd name="f195" fmla="*/ 12 f189 1"/>
                <a:gd name="f196" fmla="*/ 124 f188 1"/>
                <a:gd name="f197" fmla="*/ 74 f189 1"/>
                <a:gd name="f198" fmla="*/ 94 f188 1"/>
                <a:gd name="f199" fmla="*/ 21 f189 1"/>
                <a:gd name="f200" fmla="*/ 99 f188 1"/>
                <a:gd name="f201" fmla="*/ 2 f189 1"/>
                <a:gd name="f202" fmla="*/ 96 f188 1"/>
                <a:gd name="f203" fmla="*/ 72 f189 1"/>
                <a:gd name="f204" fmla="*/ 89 f188 1"/>
                <a:gd name="f205" fmla="*/ 26 f189 1"/>
                <a:gd name="f206" fmla="*/ 73 f188 1"/>
                <a:gd name="f207" fmla="*/ 7 f189 1"/>
                <a:gd name="f208" fmla="*/ 63 f188 1"/>
                <a:gd name="f209" fmla="*/ 31 f189 1"/>
                <a:gd name="f210" fmla="*/ 71 f188 1"/>
                <a:gd name="f211" fmla="*/ 77 f188 1"/>
                <a:gd name="f212" fmla="*/ 36 f188 1"/>
                <a:gd name="f213" fmla="*/ 39 f189 1"/>
                <a:gd name="f214" fmla="*/ 40 f188 1"/>
                <a:gd name="f215" fmla="*/ 62 f189 1"/>
                <a:gd name="f216" fmla="*/ 31 f188 1"/>
                <a:gd name="f217" fmla="*/ 55 f189 1"/>
                <a:gd name="f218" fmla="*/ 14 f188 1"/>
                <a:gd name="f219" fmla="*/ 65 f189 1"/>
                <a:gd name="f220" fmla="*/ 29 f188 1"/>
                <a:gd name="f221" fmla="*/ 86 f189 1"/>
                <a:gd name="f222" fmla="*/ 80 f189 1"/>
                <a:gd name="f223" fmla="*/ 4 f188 1"/>
                <a:gd name="f224" fmla="*/ 90 f189 1"/>
                <a:gd name="f225" fmla="*/ 20 f188 1"/>
                <a:gd name="f226" fmla="*/ 109 f189 1"/>
                <a:gd name="f227" fmla="*/ 30 f188 1"/>
                <a:gd name="f228" fmla="*/ 126 f189 1"/>
                <a:gd name="f229" fmla="*/ 15 f188 1"/>
                <a:gd name="f230" fmla="*/ 97 f189 1"/>
                <a:gd name="f231" fmla="*/ 72 f188 1"/>
                <a:gd name="f232" fmla="*/ 128 f189 1"/>
                <a:gd name="f233" fmla="*/ 42 f188 1"/>
                <a:gd name="f234" fmla="*/ 149 f189 1"/>
                <a:gd name="f235" fmla="*/ 34 f188 1"/>
                <a:gd name="f236" fmla="*/ 102 f189 1"/>
                <a:gd name="f237" fmla="*/ 78 f188 1"/>
                <a:gd name="f238" fmla="*/ 143 f189 1"/>
                <a:gd name="f239" fmla="*/ 165 f189 1"/>
                <a:gd name="f240" fmla="*/ 103 f189 1"/>
                <a:gd name="f241" fmla="*/ 85 f188 1"/>
                <a:gd name="f242" fmla="*/ 153 f189 1"/>
                <a:gd name="f243" fmla="*/ 92 f188 1"/>
                <a:gd name="f244" fmla="*/ 173 f189 1"/>
                <a:gd name="f245" fmla="*/ 100 f188 1"/>
                <a:gd name="f246" fmla="*/ 105 f189 1"/>
                <a:gd name="f247" fmla="*/ 91 f188 1"/>
                <a:gd name="f248" fmla="*/ 104 f189 1"/>
                <a:gd name="f249" fmla="*/ 97 f188 1"/>
                <a:gd name="f250" fmla="*/ 163 f189 1"/>
                <a:gd name="f251" fmla="*/ 131 f188 1"/>
                <a:gd name="f252" fmla="*/ 147 f189 1"/>
                <a:gd name="f253" fmla="*/ 137 f188 1"/>
                <a:gd name="f254" fmla="*/ 95 f189 1"/>
                <a:gd name="f255" fmla="*/ 119 f189 1"/>
                <a:gd name="f256" fmla="*/ 141 f188 1"/>
                <a:gd name="f257" fmla="*/ 161 f188 1"/>
                <a:gd name="f258" fmla="*/ 115 f189 1"/>
                <a:gd name="f259" fmla="*/ 143 f188 1"/>
                <a:gd name="f260" fmla="*/ 83 f189 1"/>
                <a:gd name="f261" fmla="*/ 136 f188 1"/>
                <a:gd name="f262" fmla="*/ 63 f189 1"/>
                <a:gd name="f263" fmla="*/ 183 f188 1"/>
                <a:gd name="f264" fmla="*/ 84 f189 1"/>
                <a:gd name="f265" fmla="*/ 105 f188 1"/>
                <a:gd name="f266" fmla="*/ 57 f189 1"/>
                <a:gd name="f267" fmla="*/ 138 f188 1"/>
                <a:gd name="f268" fmla="*/ 40 f189 1"/>
                <a:gd name="f269" fmla="*/ 153 f188 1"/>
                <a:gd name="f270" fmla="*/ 77 f189 1"/>
                <a:gd name="f271" fmla="*/ 102 f188 1"/>
                <a:gd name="f272" fmla="+- f190 0 f1"/>
                <a:gd name="f273" fmla="*/ f193 1 177"/>
                <a:gd name="f274" fmla="*/ f194 1 184"/>
                <a:gd name="f275" fmla="*/ f195 1 177"/>
                <a:gd name="f276" fmla="*/ f196 1 184"/>
                <a:gd name="f277" fmla="*/ f197 1 177"/>
                <a:gd name="f278" fmla="*/ f198 1 184"/>
                <a:gd name="f279" fmla="*/ f199 1 177"/>
                <a:gd name="f280" fmla="*/ f200 1 184"/>
                <a:gd name="f281" fmla="*/ f201 1 177"/>
                <a:gd name="f282" fmla="*/ f202 1 184"/>
                <a:gd name="f283" fmla="*/ f203 1 177"/>
                <a:gd name="f284" fmla="*/ f204 1 184"/>
                <a:gd name="f285" fmla="*/ f205 1 177"/>
                <a:gd name="f286" fmla="*/ f206 1 184"/>
                <a:gd name="f287" fmla="*/ f207 1 177"/>
                <a:gd name="f288" fmla="*/ f208 1 184"/>
                <a:gd name="f289" fmla="*/ f209 1 177"/>
                <a:gd name="f290" fmla="*/ f210 1 184"/>
                <a:gd name="f291" fmla="*/ f211 1 184"/>
                <a:gd name="f292" fmla="*/ f212 1 184"/>
                <a:gd name="f293" fmla="*/ f213 1 177"/>
                <a:gd name="f294" fmla="*/ f214 1 184"/>
                <a:gd name="f295" fmla="*/ f215 1 177"/>
                <a:gd name="f296" fmla="*/ f216 1 184"/>
                <a:gd name="f297" fmla="*/ f217 1 177"/>
                <a:gd name="f298" fmla="*/ f218 1 184"/>
                <a:gd name="f299" fmla="*/ f219 1 177"/>
                <a:gd name="f300" fmla="*/ f220 1 184"/>
                <a:gd name="f301" fmla="*/ f221 1 177"/>
                <a:gd name="f302" fmla="*/ f222 1 177"/>
                <a:gd name="f303" fmla="*/ f223 1 184"/>
                <a:gd name="f304" fmla="*/ f224 1 177"/>
                <a:gd name="f305" fmla="*/ f225 1 184"/>
                <a:gd name="f306" fmla="*/ f226 1 177"/>
                <a:gd name="f307" fmla="*/ f227 1 184"/>
                <a:gd name="f308" fmla="*/ f228 1 177"/>
                <a:gd name="f309" fmla="*/ f229 1 184"/>
                <a:gd name="f310" fmla="*/ f230 1 177"/>
                <a:gd name="f311" fmla="*/ f231 1 184"/>
                <a:gd name="f312" fmla="*/ f232 1 177"/>
                <a:gd name="f313" fmla="*/ f233 1 184"/>
                <a:gd name="f314" fmla="*/ f234 1 177"/>
                <a:gd name="f315" fmla="*/ f235 1 184"/>
                <a:gd name="f316" fmla="*/ f236 1 177"/>
                <a:gd name="f317" fmla="*/ f237 1 184"/>
                <a:gd name="f318" fmla="*/ f238 1 177"/>
                <a:gd name="f319" fmla="*/ f239 1 177"/>
                <a:gd name="f320" fmla="*/ f240 1 177"/>
                <a:gd name="f321" fmla="*/ f241 1 184"/>
                <a:gd name="f322" fmla="*/ f242 1 177"/>
                <a:gd name="f323" fmla="*/ f243 1 184"/>
                <a:gd name="f324" fmla="*/ f244 1 177"/>
                <a:gd name="f325" fmla="*/ f245 1 184"/>
                <a:gd name="f326" fmla="*/ f246 1 177"/>
                <a:gd name="f327" fmla="*/ f247 1 184"/>
                <a:gd name="f328" fmla="*/ f248 1 177"/>
                <a:gd name="f329" fmla="*/ f249 1 184"/>
                <a:gd name="f330" fmla="*/ f250 1 177"/>
                <a:gd name="f331" fmla="*/ f251 1 184"/>
                <a:gd name="f332" fmla="*/ f252 1 177"/>
                <a:gd name="f333" fmla="*/ f253 1 184"/>
                <a:gd name="f334" fmla="*/ f254 1 177"/>
                <a:gd name="f335" fmla="*/ f255 1 177"/>
                <a:gd name="f336" fmla="*/ f256 1 184"/>
                <a:gd name="f337" fmla="*/ f257 1 184"/>
                <a:gd name="f338" fmla="*/ f258 1 177"/>
                <a:gd name="f339" fmla="*/ f259 1 184"/>
                <a:gd name="f340" fmla="*/ f260 1 177"/>
                <a:gd name="f341" fmla="*/ f261 1 184"/>
                <a:gd name="f342" fmla="*/ f262 1 177"/>
                <a:gd name="f343" fmla="*/ f263 1 184"/>
                <a:gd name="f344" fmla="*/ f264 1 177"/>
                <a:gd name="f345" fmla="*/ f265 1 184"/>
                <a:gd name="f346" fmla="*/ f266 1 177"/>
                <a:gd name="f347" fmla="*/ f267 1 184"/>
                <a:gd name="f348" fmla="*/ f268 1 177"/>
                <a:gd name="f349" fmla="*/ f269 1 184"/>
                <a:gd name="f350" fmla="*/ f270 1 177"/>
                <a:gd name="f351" fmla="*/ f271 1 184"/>
                <a:gd name="f352" fmla="*/ 0 1 f191"/>
                <a:gd name="f353" fmla="*/ f185 1 f191"/>
                <a:gd name="f354" fmla="*/ 0 1 f192"/>
                <a:gd name="f355" fmla="*/ f186 1 f192"/>
                <a:gd name="f356" fmla="*/ f273 1 f191"/>
                <a:gd name="f357" fmla="*/ f274 1 f192"/>
                <a:gd name="f358" fmla="*/ f275 1 f191"/>
                <a:gd name="f359" fmla="*/ f276 1 f192"/>
                <a:gd name="f360" fmla="*/ f277 1 f191"/>
                <a:gd name="f361" fmla="*/ f278 1 f192"/>
                <a:gd name="f362" fmla="*/ f279 1 f191"/>
                <a:gd name="f363" fmla="*/ f280 1 f192"/>
                <a:gd name="f364" fmla="*/ f281 1 f191"/>
                <a:gd name="f365" fmla="*/ f282 1 f192"/>
                <a:gd name="f366" fmla="*/ f283 1 f191"/>
                <a:gd name="f367" fmla="*/ f284 1 f192"/>
                <a:gd name="f368" fmla="*/ f285 1 f191"/>
                <a:gd name="f369" fmla="*/ f286 1 f192"/>
                <a:gd name="f370" fmla="*/ f287 1 f191"/>
                <a:gd name="f371" fmla="*/ f288 1 f192"/>
                <a:gd name="f372" fmla="*/ f289 1 f191"/>
                <a:gd name="f373" fmla="*/ f290 1 f192"/>
                <a:gd name="f374" fmla="*/ f291 1 f192"/>
                <a:gd name="f375" fmla="*/ f292 1 f192"/>
                <a:gd name="f376" fmla="*/ f293 1 f191"/>
                <a:gd name="f377" fmla="*/ f294 1 f192"/>
                <a:gd name="f378" fmla="*/ f295 1 f191"/>
                <a:gd name="f379" fmla="*/ f296 1 f192"/>
                <a:gd name="f380" fmla="*/ f297 1 f191"/>
                <a:gd name="f381" fmla="*/ f298 1 f192"/>
                <a:gd name="f382" fmla="*/ f299 1 f191"/>
                <a:gd name="f383" fmla="*/ f300 1 f192"/>
                <a:gd name="f384" fmla="*/ f301 1 f191"/>
                <a:gd name="f385" fmla="*/ f302 1 f191"/>
                <a:gd name="f386" fmla="*/ f303 1 f192"/>
                <a:gd name="f387" fmla="*/ f304 1 f191"/>
                <a:gd name="f388" fmla="*/ f305 1 f192"/>
                <a:gd name="f389" fmla="*/ f306 1 f191"/>
                <a:gd name="f390" fmla="*/ f307 1 f192"/>
                <a:gd name="f391" fmla="*/ f308 1 f191"/>
                <a:gd name="f392" fmla="*/ f309 1 f192"/>
                <a:gd name="f393" fmla="*/ f310 1 f191"/>
                <a:gd name="f394" fmla="*/ f311 1 f192"/>
                <a:gd name="f395" fmla="*/ f312 1 f191"/>
                <a:gd name="f396" fmla="*/ f313 1 f192"/>
                <a:gd name="f397" fmla="*/ f314 1 f191"/>
                <a:gd name="f398" fmla="*/ f315 1 f192"/>
                <a:gd name="f399" fmla="*/ f316 1 f191"/>
                <a:gd name="f400" fmla="*/ f317 1 f192"/>
                <a:gd name="f401" fmla="*/ f318 1 f191"/>
                <a:gd name="f402" fmla="*/ f319 1 f191"/>
                <a:gd name="f403" fmla="*/ f320 1 f191"/>
                <a:gd name="f404" fmla="*/ f321 1 f192"/>
                <a:gd name="f405" fmla="*/ f322 1 f191"/>
                <a:gd name="f406" fmla="*/ f323 1 f192"/>
                <a:gd name="f407" fmla="*/ f324 1 f191"/>
                <a:gd name="f408" fmla="*/ f325 1 f192"/>
                <a:gd name="f409" fmla="*/ f326 1 f191"/>
                <a:gd name="f410" fmla="*/ f327 1 f192"/>
                <a:gd name="f411" fmla="*/ f328 1 f191"/>
                <a:gd name="f412" fmla="*/ f329 1 f192"/>
                <a:gd name="f413" fmla="*/ f330 1 f191"/>
                <a:gd name="f414" fmla="*/ f331 1 f192"/>
                <a:gd name="f415" fmla="*/ f332 1 f191"/>
                <a:gd name="f416" fmla="*/ f333 1 f192"/>
                <a:gd name="f417" fmla="*/ f334 1 f191"/>
                <a:gd name="f418" fmla="*/ f335 1 f191"/>
                <a:gd name="f419" fmla="*/ f336 1 f192"/>
                <a:gd name="f420" fmla="*/ f337 1 f192"/>
                <a:gd name="f421" fmla="*/ f338 1 f191"/>
                <a:gd name="f422" fmla="*/ f339 1 f192"/>
                <a:gd name="f423" fmla="*/ f340 1 f191"/>
                <a:gd name="f424" fmla="*/ f341 1 f192"/>
                <a:gd name="f425" fmla="*/ f342 1 f191"/>
                <a:gd name="f426" fmla="*/ f343 1 f192"/>
                <a:gd name="f427" fmla="*/ f344 1 f191"/>
                <a:gd name="f428" fmla="*/ f345 1 f192"/>
                <a:gd name="f429" fmla="*/ f346 1 f191"/>
                <a:gd name="f430" fmla="*/ f347 1 f192"/>
                <a:gd name="f431" fmla="*/ f348 1 f191"/>
                <a:gd name="f432" fmla="*/ f349 1 f192"/>
                <a:gd name="f433" fmla="*/ f350 1 f191"/>
                <a:gd name="f434" fmla="*/ f351 1 f192"/>
                <a:gd name="f435" fmla="*/ f352 f182 1"/>
                <a:gd name="f436" fmla="*/ f353 f182 1"/>
                <a:gd name="f437" fmla="*/ f355 f183 1"/>
                <a:gd name="f438" fmla="*/ f354 f183 1"/>
                <a:gd name="f439" fmla="*/ f356 f182 1"/>
                <a:gd name="f440" fmla="*/ f357 f183 1"/>
                <a:gd name="f441" fmla="*/ f358 f182 1"/>
                <a:gd name="f442" fmla="*/ f359 f183 1"/>
                <a:gd name="f443" fmla="*/ f360 f182 1"/>
                <a:gd name="f444" fmla="*/ f361 f183 1"/>
                <a:gd name="f445" fmla="*/ f362 f182 1"/>
                <a:gd name="f446" fmla="*/ f363 f183 1"/>
                <a:gd name="f447" fmla="*/ f364 f182 1"/>
                <a:gd name="f448" fmla="*/ f365 f183 1"/>
                <a:gd name="f449" fmla="*/ f366 f182 1"/>
                <a:gd name="f450" fmla="*/ f367 f183 1"/>
                <a:gd name="f451" fmla="*/ f368 f182 1"/>
                <a:gd name="f452" fmla="*/ f369 f183 1"/>
                <a:gd name="f453" fmla="*/ f370 f182 1"/>
                <a:gd name="f454" fmla="*/ f371 f183 1"/>
                <a:gd name="f455" fmla="*/ f372 f182 1"/>
                <a:gd name="f456" fmla="*/ f373 f183 1"/>
                <a:gd name="f457" fmla="*/ f374 f183 1"/>
                <a:gd name="f458" fmla="*/ f375 f183 1"/>
                <a:gd name="f459" fmla="*/ f376 f182 1"/>
                <a:gd name="f460" fmla="*/ f377 f183 1"/>
                <a:gd name="f461" fmla="*/ f378 f182 1"/>
                <a:gd name="f462" fmla="*/ f379 f183 1"/>
                <a:gd name="f463" fmla="*/ f380 f182 1"/>
                <a:gd name="f464" fmla="*/ f381 f183 1"/>
                <a:gd name="f465" fmla="*/ f382 f182 1"/>
                <a:gd name="f466" fmla="*/ f383 f183 1"/>
                <a:gd name="f467" fmla="*/ f384 f182 1"/>
                <a:gd name="f468" fmla="*/ f385 f182 1"/>
                <a:gd name="f469" fmla="*/ f386 f183 1"/>
                <a:gd name="f470" fmla="*/ f387 f182 1"/>
                <a:gd name="f471" fmla="*/ f388 f183 1"/>
                <a:gd name="f472" fmla="*/ f389 f182 1"/>
                <a:gd name="f473" fmla="*/ f390 f183 1"/>
                <a:gd name="f474" fmla="*/ f391 f182 1"/>
                <a:gd name="f475" fmla="*/ f392 f183 1"/>
                <a:gd name="f476" fmla="*/ f393 f182 1"/>
                <a:gd name="f477" fmla="*/ f394 f183 1"/>
                <a:gd name="f478" fmla="*/ f395 f182 1"/>
                <a:gd name="f479" fmla="*/ f396 f183 1"/>
                <a:gd name="f480" fmla="*/ f397 f182 1"/>
                <a:gd name="f481" fmla="*/ f398 f183 1"/>
                <a:gd name="f482" fmla="*/ f399 f182 1"/>
                <a:gd name="f483" fmla="*/ f400 f183 1"/>
                <a:gd name="f484" fmla="*/ f401 f182 1"/>
                <a:gd name="f485" fmla="*/ f402 f182 1"/>
                <a:gd name="f486" fmla="*/ f403 f182 1"/>
                <a:gd name="f487" fmla="*/ f404 f183 1"/>
                <a:gd name="f488" fmla="*/ f405 f182 1"/>
                <a:gd name="f489" fmla="*/ f406 f183 1"/>
                <a:gd name="f490" fmla="*/ f407 f182 1"/>
                <a:gd name="f491" fmla="*/ f408 f183 1"/>
                <a:gd name="f492" fmla="*/ f409 f182 1"/>
                <a:gd name="f493" fmla="*/ f410 f183 1"/>
                <a:gd name="f494" fmla="*/ f411 f182 1"/>
                <a:gd name="f495" fmla="*/ f412 f183 1"/>
                <a:gd name="f496" fmla="*/ f413 f182 1"/>
                <a:gd name="f497" fmla="*/ f414 f183 1"/>
                <a:gd name="f498" fmla="*/ f415 f182 1"/>
                <a:gd name="f499" fmla="*/ f416 f183 1"/>
                <a:gd name="f500" fmla="*/ f417 f182 1"/>
                <a:gd name="f501" fmla="*/ f418 f182 1"/>
                <a:gd name="f502" fmla="*/ f419 f183 1"/>
                <a:gd name="f503" fmla="*/ f420 f183 1"/>
                <a:gd name="f504" fmla="*/ f421 f182 1"/>
                <a:gd name="f505" fmla="*/ f422 f183 1"/>
                <a:gd name="f506" fmla="*/ f423 f182 1"/>
                <a:gd name="f507" fmla="*/ f424 f183 1"/>
                <a:gd name="f508" fmla="*/ f425 f182 1"/>
                <a:gd name="f509" fmla="*/ f426 f183 1"/>
                <a:gd name="f510" fmla="*/ f427 f182 1"/>
                <a:gd name="f511" fmla="*/ f428 f183 1"/>
                <a:gd name="f512" fmla="*/ f429 f182 1"/>
                <a:gd name="f513" fmla="*/ f430 f183 1"/>
                <a:gd name="f514" fmla="*/ f431 f182 1"/>
                <a:gd name="f515" fmla="*/ f432 f183 1"/>
                <a:gd name="f516" fmla="*/ f433 f182 1"/>
                <a:gd name="f517" fmla="*/ f434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45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63" y="f464"/>
                </a:cxn>
                <a:cxn ang="f272">
                  <a:pos x="f465" y="f466"/>
                </a:cxn>
                <a:cxn ang="f272">
                  <a:pos x="f467" y="f452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73"/>
                </a:cxn>
                <a:cxn ang="f272">
                  <a:pos x="f474" y="f475"/>
                </a:cxn>
                <a:cxn ang="f272">
                  <a:pos x="f476" y="f477"/>
                </a:cxn>
                <a:cxn ang="f272">
                  <a:pos x="f478" y="f479"/>
                </a:cxn>
                <a:cxn ang="f272">
                  <a:pos x="f480" y="f481"/>
                </a:cxn>
                <a:cxn ang="f272">
                  <a:pos x="f482" y="f483"/>
                </a:cxn>
                <a:cxn ang="f272">
                  <a:pos x="f484" y="f477"/>
                </a:cxn>
                <a:cxn ang="f272">
                  <a:pos x="f485" y="f452"/>
                </a:cxn>
                <a:cxn ang="f272">
                  <a:pos x="f486" y="f487"/>
                </a:cxn>
                <a:cxn ang="f272">
                  <a:pos x="f488" y="f489"/>
                </a:cxn>
                <a:cxn ang="f272">
                  <a:pos x="f490" y="f491"/>
                </a:cxn>
                <a:cxn ang="f272">
                  <a:pos x="f492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99"/>
                </a:cxn>
                <a:cxn ang="f272">
                  <a:pos x="f500" y="f448"/>
                </a:cxn>
                <a:cxn ang="f272">
                  <a:pos x="f501" y="f502"/>
                </a:cxn>
                <a:cxn ang="f272">
                  <a:pos x="f478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</a:cxnLst>
              <a:rect l="f435" t="f438" r="f436" b="f437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4" y="f24"/>
                  </a:cubicBezTo>
                  <a:cubicBezTo>
                    <a:pt x="f35" y="f36"/>
                    <a:pt x="f37" y="f38"/>
                    <a:pt x="f39" y="f36"/>
                  </a:cubicBezTo>
                  <a:cubicBezTo>
                    <a:pt x="f40" y="f36"/>
                    <a:pt x="f41" y="f36"/>
                    <a:pt x="f42" y="f38"/>
                  </a:cubicBezTo>
                  <a:cubicBezTo>
                    <a:pt x="f17" y="f43"/>
                    <a:pt x="f44" y="f45"/>
                    <a:pt x="f46" y="f47"/>
                  </a:cubicBezTo>
                  <a:cubicBezTo>
                    <a:pt x="f46" y="f47"/>
                    <a:pt x="f46" y="f48"/>
                    <a:pt x="f46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53" y="f47"/>
                    <a:pt x="f54" y="f11"/>
                    <a:pt x="f39" y="f55"/>
                  </a:cubicBezTo>
                  <a:cubicBezTo>
                    <a:pt x="f56" y="f55"/>
                    <a:pt x="f57" y="f58"/>
                    <a:pt x="f37" y="f45"/>
                  </a:cubicBezTo>
                  <a:cubicBezTo>
                    <a:pt x="f35" y="f16"/>
                    <a:pt x="f59" y="f60"/>
                    <a:pt x="f61" y="f62"/>
                  </a:cubicBezTo>
                  <a:cubicBezTo>
                    <a:pt x="f63" y="f64"/>
                    <a:pt x="f5" y="f55"/>
                    <a:pt x="f65" y="f9"/>
                  </a:cubicBezTo>
                  <a:cubicBezTo>
                    <a:pt x="f66" y="f49"/>
                    <a:pt x="f67" y="f49"/>
                    <a:pt x="f31" y="f68"/>
                  </a:cubicBezTo>
                  <a:cubicBezTo>
                    <a:pt x="f37" y="f9"/>
                    <a:pt x="f30" y="f11"/>
                    <a:pt x="f56" y="f9"/>
                  </a:cubicBezTo>
                  <a:cubicBezTo>
                    <a:pt x="f54" y="f47"/>
                    <a:pt x="f69" y="f49"/>
                    <a:pt x="f50" y="f70"/>
                  </a:cubicBezTo>
                  <a:cubicBezTo>
                    <a:pt x="f13" y="f70"/>
                    <a:pt x="f13" y="f70"/>
                    <a:pt x="f12" y="f71"/>
                  </a:cubicBezTo>
                  <a:cubicBezTo>
                    <a:pt x="f13" y="f72"/>
                    <a:pt x="f51" y="f73"/>
                    <a:pt x="f74" y="f73"/>
                  </a:cubicBezTo>
                  <a:cubicBezTo>
                    <a:pt x="f69" y="f75"/>
                    <a:pt x="f76" y="f10"/>
                    <a:pt x="f77" y="f13"/>
                  </a:cubicBezTo>
                  <a:cubicBezTo>
                    <a:pt x="f40" y="f50"/>
                    <a:pt x="f39" y="f13"/>
                    <a:pt x="f56" y="f46"/>
                  </a:cubicBezTo>
                  <a:cubicBezTo>
                    <a:pt x="f31" y="f78"/>
                    <a:pt x="f79" y="f10"/>
                    <a:pt x="f80" y="f13"/>
                  </a:cubicBezTo>
                  <a:cubicBezTo>
                    <a:pt x="f66" y="f74"/>
                    <a:pt x="f66" y="f81"/>
                    <a:pt x="f82" y="f83"/>
                  </a:cubicBezTo>
                  <a:cubicBezTo>
                    <a:pt x="f67" y="f84"/>
                    <a:pt x="f85" y="f84"/>
                    <a:pt x="f86" y="f87"/>
                  </a:cubicBezTo>
                  <a:cubicBezTo>
                    <a:pt x="f39" y="f87"/>
                    <a:pt x="f88" y="f83"/>
                    <a:pt x="f88" y="f89"/>
                  </a:cubicBezTo>
                  <a:cubicBezTo>
                    <a:pt x="f88" y="f52"/>
                    <a:pt x="f23" y="f74"/>
                    <a:pt x="f42" y="f51"/>
                  </a:cubicBezTo>
                  <a:cubicBezTo>
                    <a:pt x="f90" y="f12"/>
                    <a:pt x="f91" y="f92"/>
                    <a:pt x="f51" y="f93"/>
                  </a:cubicBezTo>
                  <a:cubicBezTo>
                    <a:pt x="f50" y="f93"/>
                    <a:pt x="f46" y="f93"/>
                    <a:pt x="f78" y="f93"/>
                  </a:cubicBezTo>
                  <a:cubicBezTo>
                    <a:pt x="f12" y="f75"/>
                    <a:pt x="f12" y="f92"/>
                    <a:pt x="f46" y="f10"/>
                  </a:cubicBezTo>
                  <a:cubicBezTo>
                    <a:pt x="f94" y="f95"/>
                    <a:pt x="f96" y="f69"/>
                    <a:pt x="f97" y="f90"/>
                  </a:cubicBezTo>
                  <a:cubicBezTo>
                    <a:pt x="f98" y="f99"/>
                    <a:pt x="f100" y="f99"/>
                    <a:pt x="f42" y="f99"/>
                  </a:cubicBezTo>
                  <a:cubicBezTo>
                    <a:pt x="f26" y="f101"/>
                    <a:pt x="f28" y="f76"/>
                    <a:pt x="f39" y="f98"/>
                  </a:cubicBezTo>
                  <a:cubicBezTo>
                    <a:pt x="f39" y="f102"/>
                    <a:pt x="f77" y="f23"/>
                    <a:pt x="f42" y="f23"/>
                  </a:cubicBezTo>
                  <a:cubicBezTo>
                    <a:pt x="f98" y="f23"/>
                    <a:pt x="f103" y="f19"/>
                    <a:pt x="f97" y="f98"/>
                  </a:cubicBezTo>
                  <a:cubicBezTo>
                    <a:pt x="f97" y="f54"/>
                    <a:pt x="f97" y="f103"/>
                    <a:pt x="f103" y="f104"/>
                  </a:cubicBezTo>
                  <a:cubicBezTo>
                    <a:pt x="f53" y="f53"/>
                    <a:pt x="f95" y="f81"/>
                    <a:pt x="f75" y="f92"/>
                  </a:cubicBezTo>
                  <a:cubicBezTo>
                    <a:pt x="f75" y="f10"/>
                    <a:pt x="f105" y="f12"/>
                    <a:pt x="f105" y="f46"/>
                  </a:cubicBezTo>
                  <a:cubicBezTo>
                    <a:pt x="f46" y="f44"/>
                    <a:pt x="f106" y="f107"/>
                    <a:pt x="f94" y="f42"/>
                  </a:cubicBezTo>
                  <a:cubicBezTo>
                    <a:pt x="f87" y="f41"/>
                    <a:pt x="f15" y="f23"/>
                    <a:pt x="f108" y="f77"/>
                  </a:cubicBezTo>
                  <a:cubicBezTo>
                    <a:pt x="f53" y="f77"/>
                    <a:pt x="f96" y="f88"/>
                    <a:pt x="f96" y="f39"/>
                  </a:cubicBezTo>
                  <a:cubicBezTo>
                    <a:pt x="f96" y="f56"/>
                    <a:pt x="f53" y="f37"/>
                    <a:pt x="f69" y="f31"/>
                  </a:cubicBezTo>
                  <a:cubicBezTo>
                    <a:pt x="f15" y="f34"/>
                    <a:pt x="f89" y="f35"/>
                    <a:pt x="f95" y="f37"/>
                  </a:cubicBezTo>
                  <a:cubicBezTo>
                    <a:pt x="f109" y="f30"/>
                    <a:pt x="f95" y="f39"/>
                    <a:pt x="f95" y="f40"/>
                  </a:cubicBezTo>
                  <a:cubicBezTo>
                    <a:pt x="f95" y="f77"/>
                    <a:pt x="f89" y="f41"/>
                    <a:pt x="f81" y="f21"/>
                  </a:cubicBezTo>
                  <a:cubicBezTo>
                    <a:pt x="f51" y="f90"/>
                    <a:pt x="f8" y="f84"/>
                    <a:pt x="f110" y="f13"/>
                  </a:cubicBezTo>
                  <a:cubicBezTo>
                    <a:pt x="f110" y="f13"/>
                    <a:pt x="f111" y="f13"/>
                    <a:pt x="f111" y="f46"/>
                  </a:cubicBezTo>
                  <a:cubicBezTo>
                    <a:pt x="f111" y="f13"/>
                    <a:pt x="f73" y="f13"/>
                    <a:pt x="f73" y="f13"/>
                  </a:cubicBezTo>
                  <a:cubicBezTo>
                    <a:pt x="f73" y="f108"/>
                    <a:pt x="f73" y="f103"/>
                    <a:pt x="f73" y="f28"/>
                  </a:cubicBezTo>
                  <a:cubicBezTo>
                    <a:pt x="f73" y="f86"/>
                    <a:pt x="f110" y="f30"/>
                    <a:pt x="f112" y="f57"/>
                  </a:cubicBezTo>
                  <a:cubicBezTo>
                    <a:pt x="f8" y="f35"/>
                    <a:pt x="f10" y="f79"/>
                    <a:pt x="f105" y="f61"/>
                  </a:cubicBezTo>
                  <a:cubicBezTo>
                    <a:pt x="f110" y="f5"/>
                    <a:pt x="f113" y="f5"/>
                    <a:pt x="f47" y="f61"/>
                  </a:cubicBezTo>
                  <a:cubicBezTo>
                    <a:pt x="f11" y="f59"/>
                    <a:pt x="f11" y="f34"/>
                    <a:pt x="f48" y="f37"/>
                  </a:cubicBezTo>
                  <a:cubicBezTo>
                    <a:pt x="f49" y="f57"/>
                    <a:pt x="f113" y="f30"/>
                    <a:pt x="f113" y="f86"/>
                  </a:cubicBezTo>
                  <a:cubicBezTo>
                    <a:pt x="f113" y="f97"/>
                    <a:pt x="f113" y="f108"/>
                    <a:pt x="f114" y="f46"/>
                  </a:cubicBezTo>
                  <a:cubicBezTo>
                    <a:pt x="f49" y="f13"/>
                    <a:pt x="f49" y="f50"/>
                    <a:pt x="f48" y="f74"/>
                  </a:cubicBezTo>
                  <a:cubicBezTo>
                    <a:pt x="f14" y="f91"/>
                    <a:pt x="f115" y="f101"/>
                    <a:pt x="f116" y="f19"/>
                  </a:cubicBezTo>
                  <a:cubicBezTo>
                    <a:pt x="f117" y="f23"/>
                    <a:pt x="f117" y="f77"/>
                    <a:pt x="f116" y="f88"/>
                  </a:cubicBezTo>
                  <a:cubicBezTo>
                    <a:pt x="f62" y="f56"/>
                    <a:pt x="f118" y="f35"/>
                    <a:pt x="f119" y="f32"/>
                  </a:cubicBezTo>
                  <a:cubicBezTo>
                    <a:pt x="f120" y="f59"/>
                    <a:pt x="f121" y="f67"/>
                    <a:pt x="f25" y="f85"/>
                  </a:cubicBezTo>
                  <a:cubicBezTo>
                    <a:pt x="f122" y="f86"/>
                    <a:pt x="f25" y="f40"/>
                    <a:pt x="f123" y="f77"/>
                  </a:cubicBezTo>
                  <a:cubicBezTo>
                    <a:pt x="f124" y="f23"/>
                    <a:pt x="f125" y="f21"/>
                    <a:pt x="f18" y="f102"/>
                  </a:cubicBezTo>
                  <a:cubicBezTo>
                    <a:pt x="f60" y="f17"/>
                    <a:pt x="f45" y="f84"/>
                    <a:pt x="f11" y="f50"/>
                  </a:cubicBezTo>
                  <a:cubicBezTo>
                    <a:pt x="f11" y="f13"/>
                    <a:pt x="f9" y="f12"/>
                    <a:pt x="f11" y="f8"/>
                  </a:cubicBezTo>
                  <a:cubicBezTo>
                    <a:pt x="f58" y="f13"/>
                    <a:pt x="f16" y="f106"/>
                    <a:pt x="f43" y="f89"/>
                  </a:cubicBezTo>
                  <a:cubicBezTo>
                    <a:pt x="f124" y="f91"/>
                    <a:pt x="f22" y="f96"/>
                    <a:pt x="f33" y="f99"/>
                  </a:cubicBezTo>
                  <a:cubicBezTo>
                    <a:pt x="f126" y="f76"/>
                    <a:pt x="f126" y="f97"/>
                    <a:pt x="f126" y="f98"/>
                  </a:cubicBezTo>
                  <a:cubicBezTo>
                    <a:pt x="f122" y="f42"/>
                    <a:pt x="f29" y="f41"/>
                    <a:pt x="f127" y="f23"/>
                  </a:cubicBezTo>
                  <a:cubicBezTo>
                    <a:pt x="f128" y="f77"/>
                    <a:pt x="f129" y="f19"/>
                    <a:pt x="f130" y="f131"/>
                  </a:cubicBezTo>
                  <a:cubicBezTo>
                    <a:pt x="f130" y="f97"/>
                    <a:pt x="f132" y="f76"/>
                    <a:pt x="f133" y="f76"/>
                  </a:cubicBezTo>
                  <a:cubicBezTo>
                    <a:pt x="f134" y="f76"/>
                    <a:pt x="f135" y="f101"/>
                    <a:pt x="f126" y="f107"/>
                  </a:cubicBezTo>
                  <a:cubicBezTo>
                    <a:pt x="f20" y="f108"/>
                    <a:pt x="f117" y="f109"/>
                    <a:pt x="f45" y="f8"/>
                  </a:cubicBezTo>
                  <a:cubicBezTo>
                    <a:pt x="f58" y="f92"/>
                    <a:pt x="f58" y="f75"/>
                    <a:pt x="f136" y="f93"/>
                  </a:cubicBezTo>
                  <a:cubicBezTo>
                    <a:pt x="f45" y="f93"/>
                    <a:pt x="f115" y="f93"/>
                    <a:pt x="f62" y="f112"/>
                  </a:cubicBezTo>
                  <a:cubicBezTo>
                    <a:pt x="f38" y="f92"/>
                    <a:pt x="f126" y="f12"/>
                    <a:pt x="f128" y="f50"/>
                  </a:cubicBezTo>
                  <a:cubicBezTo>
                    <a:pt x="f132" y="f51"/>
                    <a:pt x="f130" y="f51"/>
                    <a:pt x="f137" y="f109"/>
                  </a:cubicBezTo>
                  <a:cubicBezTo>
                    <a:pt x="f138" y="f94"/>
                    <a:pt x="f139" y="f87"/>
                    <a:pt x="f140" y="f83"/>
                  </a:cubicBezTo>
                  <a:cubicBezTo>
                    <a:pt x="f141" y="f81"/>
                    <a:pt x="f141" y="f52"/>
                    <a:pt x="f142" y="f13"/>
                  </a:cubicBezTo>
                  <a:cubicBezTo>
                    <a:pt x="f140" y="f10"/>
                    <a:pt x="f143" y="f92"/>
                    <a:pt x="f144" y="f78"/>
                  </a:cubicBezTo>
                  <a:cubicBezTo>
                    <a:pt x="f145" y="f12"/>
                    <a:pt x="f129" y="f46"/>
                    <a:pt x="f146" y="f46"/>
                  </a:cubicBezTo>
                  <a:cubicBezTo>
                    <a:pt x="f29" y="f8"/>
                    <a:pt x="f38" y="f75"/>
                    <a:pt x="f64" y="f111"/>
                  </a:cubicBezTo>
                  <a:cubicBezTo>
                    <a:pt x="f64" y="f73"/>
                    <a:pt x="f64" y="f72"/>
                    <a:pt x="f64" y="f72"/>
                  </a:cubicBezTo>
                  <a:cubicBezTo>
                    <a:pt x="f115" y="f71"/>
                    <a:pt x="f62" y="f71"/>
                    <a:pt x="f62" y="f71"/>
                  </a:cubicBezTo>
                  <a:cubicBezTo>
                    <a:pt x="f20" y="f70"/>
                    <a:pt x="f147" y="f114"/>
                    <a:pt x="f144" y="f49"/>
                  </a:cubicBezTo>
                  <a:cubicBezTo>
                    <a:pt x="f148" y="f49"/>
                    <a:pt x="f139" y="f114"/>
                    <a:pt x="f149" y="f70"/>
                  </a:cubicBezTo>
                  <a:cubicBezTo>
                    <a:pt x="f150" y="f72"/>
                    <a:pt x="f151" y="f72"/>
                    <a:pt x="f152" y="f114"/>
                  </a:cubicBezTo>
                  <a:cubicBezTo>
                    <a:pt x="f6" y="f68"/>
                    <a:pt x="f153" y="f14"/>
                    <a:pt x="f154" y="f136"/>
                  </a:cubicBezTo>
                  <a:cubicBezTo>
                    <a:pt x="f155" y="f64"/>
                    <a:pt x="f156" y="f45"/>
                    <a:pt x="f157" y="f14"/>
                  </a:cubicBezTo>
                  <a:cubicBezTo>
                    <a:pt x="f139" y="f11"/>
                    <a:pt x="f143" y="f68"/>
                    <a:pt x="f148" y="f68"/>
                  </a:cubicBezTo>
                  <a:cubicBezTo>
                    <a:pt x="f158" y="f48"/>
                    <a:pt x="f22" y="f49"/>
                    <a:pt x="f62" y="f114"/>
                  </a:cubicBezTo>
                  <a:cubicBezTo>
                    <a:pt x="f64" y="f114"/>
                    <a:pt x="f45" y="f114"/>
                    <a:pt x="f136" y="f49"/>
                  </a:cubicBezTo>
                  <a:cubicBezTo>
                    <a:pt x="f136" y="f49"/>
                    <a:pt x="f55" y="f48"/>
                    <a:pt x="f55" y="f47"/>
                  </a:cubicBezTo>
                  <a:cubicBezTo>
                    <a:pt x="f58" y="f68"/>
                    <a:pt x="f45" y="f9"/>
                    <a:pt x="f115" y="f11"/>
                  </a:cubicBezTo>
                  <a:cubicBezTo>
                    <a:pt x="f38" y="f118"/>
                    <a:pt x="f29" y="f38"/>
                    <a:pt x="f132" y="f33"/>
                  </a:cubicBezTo>
                  <a:cubicBezTo>
                    <a:pt x="f146" y="f122"/>
                    <a:pt x="f145" y="f33"/>
                    <a:pt x="f144" y="f33"/>
                  </a:cubicBezTo>
                  <a:cubicBezTo>
                    <a:pt x="f143" y="f122"/>
                    <a:pt x="f157" y="f122"/>
                    <a:pt x="f140" y="f27"/>
                  </a:cubicBezTo>
                  <a:cubicBezTo>
                    <a:pt x="f156" y="f29"/>
                    <a:pt x="f142" y="f159"/>
                    <a:pt x="f156" y="f127"/>
                  </a:cubicBezTo>
                  <a:cubicBezTo>
                    <a:pt x="f140" y="f128"/>
                    <a:pt x="f160" y="f128"/>
                    <a:pt x="f161" y="f162"/>
                  </a:cubicBezTo>
                  <a:cubicBezTo>
                    <a:pt x="f145" y="f162"/>
                    <a:pt x="f146" y="f158"/>
                    <a:pt x="f146" y="f147"/>
                  </a:cubicBezTo>
                  <a:cubicBezTo>
                    <a:pt x="f132" y="f135"/>
                    <a:pt x="f163" y="f27"/>
                    <a:pt x="f164" y="f122"/>
                  </a:cubicBezTo>
                  <a:cubicBezTo>
                    <a:pt x="f33" y="f36"/>
                    <a:pt x="f125" y="f116"/>
                    <a:pt x="f58" y="f55"/>
                  </a:cubicBezTo>
                  <a:cubicBezTo>
                    <a:pt x="f55" y="f14"/>
                    <a:pt x="f11" y="f11"/>
                    <a:pt x="f68" y="f9"/>
                  </a:cubicBezTo>
                  <a:cubicBezTo>
                    <a:pt x="f68" y="f11"/>
                    <a:pt x="f47" y="f11"/>
                    <a:pt x="f47" y="f14"/>
                  </a:cubicBezTo>
                  <a:cubicBezTo>
                    <a:pt x="f68" y="f55"/>
                    <a:pt x="f9" y="f58"/>
                    <a:pt x="f11" y="f45"/>
                  </a:cubicBezTo>
                  <a:cubicBezTo>
                    <a:pt x="f115" y="f165"/>
                    <a:pt x="f117" y="f33"/>
                    <a:pt x="f36" y="f164"/>
                  </a:cubicBezTo>
                  <a:cubicBezTo>
                    <a:pt x="f123" y="f128"/>
                    <a:pt x="f166" y="f167"/>
                    <a:pt x="f121" y="f167"/>
                  </a:cubicBezTo>
                  <a:cubicBezTo>
                    <a:pt x="f126" y="f132"/>
                    <a:pt x="f135" y="f129"/>
                    <a:pt x="f168" y="f144"/>
                  </a:cubicBezTo>
                  <a:cubicBezTo>
                    <a:pt x="f168" y="f143"/>
                    <a:pt x="f135" y="f169"/>
                    <a:pt x="f33" y="f169"/>
                  </a:cubicBezTo>
                  <a:cubicBezTo>
                    <a:pt x="f24" y="f169"/>
                    <a:pt x="f123" y="f139"/>
                    <a:pt x="f124" y="f160"/>
                  </a:cubicBezTo>
                  <a:cubicBezTo>
                    <a:pt x="f165" y="f143"/>
                    <a:pt x="f165" y="f144"/>
                    <a:pt x="f124" y="f138"/>
                  </a:cubicBezTo>
                  <a:cubicBezTo>
                    <a:pt x="f38" y="f129"/>
                    <a:pt x="f120" y="f132"/>
                    <a:pt x="f165" y="f128"/>
                  </a:cubicBezTo>
                  <a:cubicBezTo>
                    <a:pt x="f60" y="f27"/>
                    <a:pt x="f58" y="f38"/>
                    <a:pt x="f47" y="f16"/>
                  </a:cubicBezTo>
                  <a:cubicBezTo>
                    <a:pt x="f48" y="f62"/>
                    <a:pt x="f49" y="f64"/>
                    <a:pt x="f114" y="f58"/>
                  </a:cubicBezTo>
                  <a:cubicBezTo>
                    <a:pt x="f71" y="f18"/>
                    <a:pt x="f73" y="f121"/>
                    <a:pt x="f93" y="f159"/>
                  </a:cubicBezTo>
                  <a:cubicBezTo>
                    <a:pt x="f92" y="f137"/>
                    <a:pt x="f46" y="f140"/>
                    <a:pt x="f52" y="f6"/>
                  </a:cubicBezTo>
                  <a:cubicBezTo>
                    <a:pt x="f52" y="f170"/>
                    <a:pt x="f106" y="f171"/>
                    <a:pt x="f95" y="f172"/>
                  </a:cubicBezTo>
                  <a:cubicBezTo>
                    <a:pt x="f95" y="f173"/>
                    <a:pt x="f89" y="f7"/>
                    <a:pt x="f83" y="f173"/>
                  </a:cubicBezTo>
                  <a:cubicBezTo>
                    <a:pt x="f83" y="f173"/>
                    <a:pt x="f94" y="f171"/>
                    <a:pt x="f94" y="f2"/>
                  </a:cubicBezTo>
                  <a:cubicBezTo>
                    <a:pt x="f83" y="f174"/>
                    <a:pt x="f89" y="f153"/>
                    <a:pt x="f81" y="f175"/>
                  </a:cubicBezTo>
                  <a:cubicBezTo>
                    <a:pt x="f51" y="f145"/>
                    <a:pt x="f10" y="f33"/>
                    <a:pt x="f110" y="f62"/>
                  </a:cubicBezTo>
                  <a:cubicBezTo>
                    <a:pt x="f110" y="f115"/>
                    <a:pt x="f110" y="f45"/>
                    <a:pt x="f110" y="f55"/>
                  </a:cubicBezTo>
                  <a:cubicBezTo>
                    <a:pt x="f105" y="f62"/>
                    <a:pt x="f10" y="f116"/>
                    <a:pt x="f46" y="f18"/>
                  </a:cubicBezTo>
                  <a:cubicBezTo>
                    <a:pt x="f52" y="f20"/>
                    <a:pt x="f83" y="f126"/>
                    <a:pt x="f91" y="f127"/>
                  </a:cubicBezTo>
                  <a:cubicBezTo>
                    <a:pt x="f69" y="f162"/>
                    <a:pt x="f176" y="f167"/>
                    <a:pt x="f108" y="f137"/>
                  </a:cubicBezTo>
                  <a:cubicBezTo>
                    <a:pt x="f108" y="f145"/>
                    <a:pt x="f177" y="f178"/>
                    <a:pt x="f176" y="f148"/>
                  </a:cubicBezTo>
                  <a:cubicBezTo>
                    <a:pt x="f179" y="f139"/>
                    <a:pt x="f76" y="f148"/>
                    <a:pt x="f104" y="f144"/>
                  </a:cubicBezTo>
                  <a:cubicBezTo>
                    <a:pt x="f103" y="f130"/>
                    <a:pt x="f76" y="f146"/>
                    <a:pt x="f90" y="f167"/>
                  </a:cubicBezTo>
                  <a:cubicBezTo>
                    <a:pt x="f179" y="f163"/>
                    <a:pt x="f96" y="f162"/>
                    <a:pt x="f176" y="f158"/>
                  </a:cubicBezTo>
                  <a:cubicBezTo>
                    <a:pt x="f44" y="f180"/>
                    <a:pt x="f106" y="f125"/>
                    <a:pt x="f10" y="f45"/>
                  </a:cubicBezTo>
                  <a:cubicBezTo>
                    <a:pt x="f8" y="f136"/>
                    <a:pt x="f92" y="f14"/>
                    <a:pt x="f105" y="f11"/>
                  </a:cubicBezTo>
                  <a:cubicBezTo>
                    <a:pt x="f92" y="f11"/>
                    <a:pt x="f92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6" name="Freeform 11">
              <a:extLst>
                <a:ext uri="{FF2B5EF4-FFF2-40B4-BE49-F238E27FC236}">
                  <a16:creationId xmlns:a16="http://schemas.microsoft.com/office/drawing/2014/main" id="{107464E9-03C6-9DB7-5860-B0C58B5229BF}"/>
                </a:ext>
              </a:extLst>
            </p:cNvPr>
            <p:cNvSpPr/>
            <p:nvPr/>
          </p:nvSpPr>
          <p:spPr>
            <a:xfrm>
              <a:off x="3959223" y="4699001"/>
              <a:ext cx="422279" cy="446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4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99"/>
                <a:gd name="f54" fmla="val 20"/>
                <a:gd name="f55" fmla="val 101"/>
                <a:gd name="f56" fmla="val 8"/>
                <a:gd name="f57" fmla="val 108"/>
                <a:gd name="f58" fmla="val 4"/>
                <a:gd name="f59" fmla="val 105"/>
                <a:gd name="f60" fmla="val 1"/>
                <a:gd name="f61" fmla="val 103"/>
                <a:gd name="f62" fmla="val 3"/>
                <a:gd name="f63" fmla="val 5"/>
                <a:gd name="f64" fmla="val 10"/>
                <a:gd name="f65" fmla="val 95"/>
                <a:gd name="f66" fmla="val 16"/>
                <a:gd name="f67" fmla="val 55"/>
                <a:gd name="f68" fmla="val 89"/>
                <a:gd name="f69" fmla="val 88"/>
                <a:gd name="f70" fmla="val 87"/>
                <a:gd name="f71" fmla="val 86"/>
                <a:gd name="f72" fmla="val 70"/>
                <a:gd name="f73" fmla="val 81"/>
                <a:gd name="f74" fmla="val 41"/>
                <a:gd name="f75" fmla="val 72"/>
                <a:gd name="f76" fmla="val 19"/>
                <a:gd name="f77" fmla="val 76"/>
                <a:gd name="f78" fmla="val 9"/>
                <a:gd name="f79" fmla="val 7"/>
                <a:gd name="f80" fmla="val 6"/>
                <a:gd name="f81" fmla="val 65"/>
                <a:gd name="f82" fmla="val 63"/>
                <a:gd name="f83" fmla="val 58"/>
                <a:gd name="f84" fmla="val 61"/>
                <a:gd name="f85" fmla="val 64"/>
                <a:gd name="f86" fmla="val 32"/>
                <a:gd name="f87" fmla="val 83"/>
                <a:gd name="f88" fmla="val 62"/>
                <a:gd name="f89" fmla="val 66"/>
                <a:gd name="f90" fmla="val 50"/>
                <a:gd name="f91" fmla="val 38"/>
                <a:gd name="f92" fmla="val 44"/>
                <a:gd name="f93" fmla="val 36"/>
                <a:gd name="f94" fmla="val 42"/>
                <a:gd name="f95" fmla="val 34"/>
                <a:gd name="f96" fmla="val 43"/>
                <a:gd name="f97" fmla="val 22"/>
                <a:gd name="f98" fmla="val 39"/>
                <a:gd name="f99" fmla="val 30"/>
                <a:gd name="f100" fmla="val 40"/>
                <a:gd name="f101" fmla="val 67"/>
                <a:gd name="f102" fmla="val 80"/>
                <a:gd name="f103" fmla="val 68"/>
                <a:gd name="f104" fmla="val 56"/>
                <a:gd name="f105" fmla="val 54"/>
                <a:gd name="f106" fmla="val 51"/>
                <a:gd name="f107" fmla="val 78"/>
                <a:gd name="f108" fmla="val 84"/>
                <a:gd name="f109" fmla="val 85"/>
                <a:gd name="f110" fmla="val 82"/>
                <a:gd name="f111" fmla="val 90"/>
                <a:gd name="f112" fmla="val 91"/>
                <a:gd name="f113" fmla="val 57"/>
                <a:gd name="f114" fmla="val 104"/>
                <a:gd name="f115" fmla="val 111"/>
                <a:gd name="f116" fmla="val 109"/>
                <a:gd name="f117" fmla="val 107"/>
                <a:gd name="f118" fmla="val 112"/>
                <a:gd name="f119" fmla="val 11"/>
                <a:gd name="f120" fmla="val 125"/>
                <a:gd name="f121" fmla="val 127"/>
                <a:gd name="f122" fmla="val 15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46"/>
                <a:gd name="f134" fmla="val 140"/>
                <a:gd name="f135" fmla="val 136"/>
                <a:gd name="f136" fmla="val 143"/>
                <a:gd name="f137" fmla="val 151"/>
                <a:gd name="f138" fmla="val 152"/>
                <a:gd name="f139" fmla="val 159"/>
                <a:gd name="f140" fmla="val 163"/>
                <a:gd name="f141" fmla="val 167"/>
                <a:gd name="f142" fmla="val 168"/>
                <a:gd name="f143" fmla="val 166"/>
                <a:gd name="f144" fmla="val 164"/>
                <a:gd name="f145" fmla="val 158"/>
                <a:gd name="f146" fmla="val 153"/>
                <a:gd name="f147" fmla="val 147"/>
                <a:gd name="f148" fmla="val 137"/>
                <a:gd name="f149" fmla="val 156"/>
                <a:gd name="f150" fmla="val 162"/>
                <a:gd name="f151" fmla="val 172"/>
                <a:gd name="f152" fmla="val 175"/>
                <a:gd name="f153" fmla="val 173"/>
                <a:gd name="f154" fmla="val 100"/>
                <a:gd name="f155" fmla="val 169"/>
                <a:gd name="f156" fmla="val 161"/>
                <a:gd name="f157" fmla="val 139"/>
                <a:gd name="f158" fmla="val 148"/>
                <a:gd name="f159" fmla="val 154"/>
                <a:gd name="f160" fmla="val 157"/>
                <a:gd name="f161" fmla="val 165"/>
                <a:gd name="f162" fmla="val 155"/>
                <a:gd name="f163" fmla="val 142"/>
                <a:gd name="f164" fmla="val 141"/>
                <a:gd name="f165" fmla="val 115"/>
                <a:gd name="f166" fmla="val 145"/>
                <a:gd name="f167" fmla="val 134"/>
                <a:gd name="f168" fmla="val 135"/>
                <a:gd name="f169" fmla="val 117"/>
                <a:gd name="f170" fmla="val 150"/>
                <a:gd name="f171" fmla="val 179"/>
                <a:gd name="f172" fmla="val 181"/>
                <a:gd name="f173" fmla="val 182"/>
                <a:gd name="f174" fmla="val 183"/>
                <a:gd name="f175" fmla="val 178"/>
                <a:gd name="f176" fmla="val 176"/>
                <a:gd name="f177" fmla="val 174"/>
                <a:gd name="f178" fmla="val 52"/>
                <a:gd name="f179" fmla="val 47"/>
                <a:gd name="f180" fmla="+- 0 0 -90"/>
                <a:gd name="f181" fmla="*/ f3 1 177"/>
                <a:gd name="f182" fmla="*/ f4 1 184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4"/>
                <a:gd name="f192" fmla="*/ 31 f188 1"/>
                <a:gd name="f193" fmla="*/ 121 f187 1"/>
                <a:gd name="f194" fmla="*/ 12 f188 1"/>
                <a:gd name="f195" fmla="*/ 124 f187 1"/>
                <a:gd name="f196" fmla="*/ 75 f188 1"/>
                <a:gd name="f197" fmla="*/ 94 f187 1"/>
                <a:gd name="f198" fmla="*/ 21 f188 1"/>
                <a:gd name="f199" fmla="*/ 99 f187 1"/>
                <a:gd name="f200" fmla="*/ 3 f188 1"/>
                <a:gd name="f201" fmla="*/ 96 f187 1"/>
                <a:gd name="f202" fmla="*/ 73 f188 1"/>
                <a:gd name="f203" fmla="*/ 89 f187 1"/>
                <a:gd name="f204" fmla="*/ 27 f188 1"/>
                <a:gd name="f205" fmla="*/ 73 f187 1"/>
                <a:gd name="f206" fmla="*/ 8 f188 1"/>
                <a:gd name="f207" fmla="*/ 63 f187 1"/>
                <a:gd name="f208" fmla="*/ 32 f188 1"/>
                <a:gd name="f209" fmla="*/ 71 f187 1"/>
                <a:gd name="f210" fmla="*/ 74 f188 1"/>
                <a:gd name="f211" fmla="*/ 77 f187 1"/>
                <a:gd name="f212" fmla="*/ 36 f187 1"/>
                <a:gd name="f213" fmla="*/ 39 f188 1"/>
                <a:gd name="f214" fmla="*/ 40 f187 1"/>
                <a:gd name="f215" fmla="*/ 62 f188 1"/>
                <a:gd name="f216" fmla="*/ 31 f187 1"/>
                <a:gd name="f217" fmla="*/ 56 f188 1"/>
                <a:gd name="f218" fmla="*/ 14 f187 1"/>
                <a:gd name="f219" fmla="*/ 65 f188 1"/>
                <a:gd name="f220" fmla="*/ 29 f187 1"/>
                <a:gd name="f221" fmla="*/ 86 f188 1"/>
                <a:gd name="f222" fmla="*/ 81 f188 1"/>
                <a:gd name="f223" fmla="*/ 4 f187 1"/>
                <a:gd name="f224" fmla="*/ 91 f188 1"/>
                <a:gd name="f225" fmla="*/ 20 f187 1"/>
                <a:gd name="f226" fmla="*/ 110 f188 1"/>
                <a:gd name="f227" fmla="*/ 30 f187 1"/>
                <a:gd name="f228" fmla="*/ 127 f188 1"/>
                <a:gd name="f229" fmla="*/ 15 f187 1"/>
                <a:gd name="f230" fmla="*/ 98 f188 1"/>
                <a:gd name="f231" fmla="*/ 72 f187 1"/>
                <a:gd name="f232" fmla="*/ 129 f188 1"/>
                <a:gd name="f233" fmla="*/ 42 f187 1"/>
                <a:gd name="f234" fmla="*/ 149 f188 1"/>
                <a:gd name="f235" fmla="*/ 34 f187 1"/>
                <a:gd name="f236" fmla="*/ 102 f188 1"/>
                <a:gd name="f237" fmla="*/ 78 f187 1"/>
                <a:gd name="f238" fmla="*/ 143 f188 1"/>
                <a:gd name="f239" fmla="*/ 166 f188 1"/>
                <a:gd name="f240" fmla="*/ 103 f188 1"/>
                <a:gd name="f241" fmla="*/ 85 f187 1"/>
                <a:gd name="f242" fmla="*/ 153 f188 1"/>
                <a:gd name="f243" fmla="*/ 92 f187 1"/>
                <a:gd name="f244" fmla="*/ 173 f188 1"/>
                <a:gd name="f245" fmla="*/ 100 f187 1"/>
                <a:gd name="f246" fmla="*/ 105 f188 1"/>
                <a:gd name="f247" fmla="*/ 91 f187 1"/>
                <a:gd name="f248" fmla="*/ 104 f188 1"/>
                <a:gd name="f249" fmla="*/ 97 f187 1"/>
                <a:gd name="f250" fmla="*/ 163 f188 1"/>
                <a:gd name="f251" fmla="*/ 131 f187 1"/>
                <a:gd name="f252" fmla="*/ 147 f188 1"/>
                <a:gd name="f253" fmla="*/ 137 f187 1"/>
                <a:gd name="f254" fmla="*/ 96 f188 1"/>
                <a:gd name="f255" fmla="*/ 119 f188 1"/>
                <a:gd name="f256" fmla="*/ 141 f187 1"/>
                <a:gd name="f257" fmla="*/ 128 f188 1"/>
                <a:gd name="f258" fmla="*/ 161 f187 1"/>
                <a:gd name="f259" fmla="*/ 115 f188 1"/>
                <a:gd name="f260" fmla="*/ 143 f187 1"/>
                <a:gd name="f261" fmla="*/ 83 f188 1"/>
                <a:gd name="f262" fmla="*/ 136 f187 1"/>
                <a:gd name="f263" fmla="*/ 63 f188 1"/>
                <a:gd name="f264" fmla="*/ 183 f187 1"/>
                <a:gd name="f265" fmla="*/ 84 f188 1"/>
                <a:gd name="f266" fmla="*/ 105 f187 1"/>
                <a:gd name="f267" fmla="*/ 58 f188 1"/>
                <a:gd name="f268" fmla="*/ 138 f187 1"/>
                <a:gd name="f269" fmla="*/ 40 f188 1"/>
                <a:gd name="f270" fmla="*/ 153 f187 1"/>
                <a:gd name="f271" fmla="*/ 77 f188 1"/>
                <a:gd name="f272" fmla="*/ 102 f187 1"/>
                <a:gd name="f273" fmla="+- f189 0 f1"/>
                <a:gd name="f274" fmla="*/ f192 1 177"/>
                <a:gd name="f275" fmla="*/ f193 1 184"/>
                <a:gd name="f276" fmla="*/ f194 1 177"/>
                <a:gd name="f277" fmla="*/ f195 1 184"/>
                <a:gd name="f278" fmla="*/ f196 1 177"/>
                <a:gd name="f279" fmla="*/ f197 1 184"/>
                <a:gd name="f280" fmla="*/ f198 1 177"/>
                <a:gd name="f281" fmla="*/ f199 1 184"/>
                <a:gd name="f282" fmla="*/ f200 1 177"/>
                <a:gd name="f283" fmla="*/ f201 1 184"/>
                <a:gd name="f284" fmla="*/ f202 1 177"/>
                <a:gd name="f285" fmla="*/ f203 1 184"/>
                <a:gd name="f286" fmla="*/ f204 1 177"/>
                <a:gd name="f287" fmla="*/ f205 1 184"/>
                <a:gd name="f288" fmla="*/ f206 1 177"/>
                <a:gd name="f289" fmla="*/ f207 1 184"/>
                <a:gd name="f290" fmla="*/ f208 1 177"/>
                <a:gd name="f291" fmla="*/ f209 1 184"/>
                <a:gd name="f292" fmla="*/ f210 1 177"/>
                <a:gd name="f293" fmla="*/ f211 1 184"/>
                <a:gd name="f294" fmla="*/ f212 1 184"/>
                <a:gd name="f295" fmla="*/ f213 1 177"/>
                <a:gd name="f296" fmla="*/ f214 1 184"/>
                <a:gd name="f297" fmla="*/ f215 1 177"/>
                <a:gd name="f298" fmla="*/ f216 1 184"/>
                <a:gd name="f299" fmla="*/ f217 1 177"/>
                <a:gd name="f300" fmla="*/ f218 1 184"/>
                <a:gd name="f301" fmla="*/ f219 1 177"/>
                <a:gd name="f302" fmla="*/ f220 1 184"/>
                <a:gd name="f303" fmla="*/ f221 1 177"/>
                <a:gd name="f304" fmla="*/ f222 1 177"/>
                <a:gd name="f305" fmla="*/ f223 1 184"/>
                <a:gd name="f306" fmla="*/ f224 1 177"/>
                <a:gd name="f307" fmla="*/ f225 1 184"/>
                <a:gd name="f308" fmla="*/ f226 1 177"/>
                <a:gd name="f309" fmla="*/ f227 1 184"/>
                <a:gd name="f310" fmla="*/ f228 1 177"/>
                <a:gd name="f311" fmla="*/ f229 1 184"/>
                <a:gd name="f312" fmla="*/ f230 1 177"/>
                <a:gd name="f313" fmla="*/ f231 1 184"/>
                <a:gd name="f314" fmla="*/ f232 1 177"/>
                <a:gd name="f315" fmla="*/ f233 1 184"/>
                <a:gd name="f316" fmla="*/ f234 1 177"/>
                <a:gd name="f317" fmla="*/ f235 1 184"/>
                <a:gd name="f318" fmla="*/ f236 1 177"/>
                <a:gd name="f319" fmla="*/ f237 1 184"/>
                <a:gd name="f320" fmla="*/ f238 1 177"/>
                <a:gd name="f321" fmla="*/ f239 1 177"/>
                <a:gd name="f322" fmla="*/ f240 1 177"/>
                <a:gd name="f323" fmla="*/ f241 1 184"/>
                <a:gd name="f324" fmla="*/ f242 1 177"/>
                <a:gd name="f325" fmla="*/ f243 1 184"/>
                <a:gd name="f326" fmla="*/ f244 1 177"/>
                <a:gd name="f327" fmla="*/ f245 1 184"/>
                <a:gd name="f328" fmla="*/ f246 1 177"/>
                <a:gd name="f329" fmla="*/ f247 1 184"/>
                <a:gd name="f330" fmla="*/ f248 1 177"/>
                <a:gd name="f331" fmla="*/ f249 1 184"/>
                <a:gd name="f332" fmla="*/ f250 1 177"/>
                <a:gd name="f333" fmla="*/ f251 1 184"/>
                <a:gd name="f334" fmla="*/ f252 1 177"/>
                <a:gd name="f335" fmla="*/ f253 1 184"/>
                <a:gd name="f336" fmla="*/ f254 1 177"/>
                <a:gd name="f337" fmla="*/ f255 1 177"/>
                <a:gd name="f338" fmla="*/ f256 1 184"/>
                <a:gd name="f339" fmla="*/ f257 1 177"/>
                <a:gd name="f340" fmla="*/ f258 1 184"/>
                <a:gd name="f341" fmla="*/ f259 1 177"/>
                <a:gd name="f342" fmla="*/ f260 1 184"/>
                <a:gd name="f343" fmla="*/ f261 1 177"/>
                <a:gd name="f344" fmla="*/ f262 1 184"/>
                <a:gd name="f345" fmla="*/ f263 1 177"/>
                <a:gd name="f346" fmla="*/ f264 1 184"/>
                <a:gd name="f347" fmla="*/ f265 1 177"/>
                <a:gd name="f348" fmla="*/ f266 1 184"/>
                <a:gd name="f349" fmla="*/ f267 1 177"/>
                <a:gd name="f350" fmla="*/ f268 1 184"/>
                <a:gd name="f351" fmla="*/ f269 1 177"/>
                <a:gd name="f352" fmla="*/ f270 1 184"/>
                <a:gd name="f353" fmla="*/ f271 1 177"/>
                <a:gd name="f354" fmla="*/ f272 1 184"/>
                <a:gd name="f355" fmla="*/ 0 1 f190"/>
                <a:gd name="f356" fmla="*/ f184 1 f190"/>
                <a:gd name="f357" fmla="*/ 0 1 f191"/>
                <a:gd name="f358" fmla="*/ f185 1 f191"/>
                <a:gd name="f359" fmla="*/ f274 1 f190"/>
                <a:gd name="f360" fmla="*/ f275 1 f191"/>
                <a:gd name="f361" fmla="*/ f276 1 f190"/>
                <a:gd name="f362" fmla="*/ f277 1 f191"/>
                <a:gd name="f363" fmla="*/ f278 1 f190"/>
                <a:gd name="f364" fmla="*/ f279 1 f191"/>
                <a:gd name="f365" fmla="*/ f280 1 f190"/>
                <a:gd name="f366" fmla="*/ f281 1 f191"/>
                <a:gd name="f367" fmla="*/ f282 1 f190"/>
                <a:gd name="f368" fmla="*/ f283 1 f191"/>
                <a:gd name="f369" fmla="*/ f284 1 f190"/>
                <a:gd name="f370" fmla="*/ f285 1 f191"/>
                <a:gd name="f371" fmla="*/ f286 1 f190"/>
                <a:gd name="f372" fmla="*/ f287 1 f191"/>
                <a:gd name="f373" fmla="*/ f288 1 f190"/>
                <a:gd name="f374" fmla="*/ f289 1 f191"/>
                <a:gd name="f375" fmla="*/ f290 1 f190"/>
                <a:gd name="f376" fmla="*/ f291 1 f191"/>
                <a:gd name="f377" fmla="*/ f292 1 f190"/>
                <a:gd name="f378" fmla="*/ f293 1 f191"/>
                <a:gd name="f379" fmla="*/ f294 1 f191"/>
                <a:gd name="f380" fmla="*/ f295 1 f190"/>
                <a:gd name="f381" fmla="*/ f296 1 f191"/>
                <a:gd name="f382" fmla="*/ f297 1 f190"/>
                <a:gd name="f383" fmla="*/ f298 1 f191"/>
                <a:gd name="f384" fmla="*/ f299 1 f190"/>
                <a:gd name="f385" fmla="*/ f300 1 f191"/>
                <a:gd name="f386" fmla="*/ f301 1 f190"/>
                <a:gd name="f387" fmla="*/ f302 1 f191"/>
                <a:gd name="f388" fmla="*/ f303 1 f190"/>
                <a:gd name="f389" fmla="*/ f304 1 f190"/>
                <a:gd name="f390" fmla="*/ f305 1 f191"/>
                <a:gd name="f391" fmla="*/ f306 1 f190"/>
                <a:gd name="f392" fmla="*/ f307 1 f191"/>
                <a:gd name="f393" fmla="*/ f308 1 f190"/>
                <a:gd name="f394" fmla="*/ f309 1 f191"/>
                <a:gd name="f395" fmla="*/ f310 1 f190"/>
                <a:gd name="f396" fmla="*/ f311 1 f191"/>
                <a:gd name="f397" fmla="*/ f312 1 f190"/>
                <a:gd name="f398" fmla="*/ f313 1 f191"/>
                <a:gd name="f399" fmla="*/ f314 1 f190"/>
                <a:gd name="f400" fmla="*/ f315 1 f191"/>
                <a:gd name="f401" fmla="*/ f316 1 f190"/>
                <a:gd name="f402" fmla="*/ f317 1 f191"/>
                <a:gd name="f403" fmla="*/ f318 1 f190"/>
                <a:gd name="f404" fmla="*/ f319 1 f191"/>
                <a:gd name="f405" fmla="*/ f320 1 f190"/>
                <a:gd name="f406" fmla="*/ f321 1 f190"/>
                <a:gd name="f407" fmla="*/ f322 1 f190"/>
                <a:gd name="f408" fmla="*/ f323 1 f191"/>
                <a:gd name="f409" fmla="*/ f324 1 f190"/>
                <a:gd name="f410" fmla="*/ f325 1 f191"/>
                <a:gd name="f411" fmla="*/ f326 1 f190"/>
                <a:gd name="f412" fmla="*/ f327 1 f191"/>
                <a:gd name="f413" fmla="*/ f328 1 f190"/>
                <a:gd name="f414" fmla="*/ f329 1 f191"/>
                <a:gd name="f415" fmla="*/ f330 1 f190"/>
                <a:gd name="f416" fmla="*/ f331 1 f191"/>
                <a:gd name="f417" fmla="*/ f332 1 f190"/>
                <a:gd name="f418" fmla="*/ f333 1 f191"/>
                <a:gd name="f419" fmla="*/ f334 1 f190"/>
                <a:gd name="f420" fmla="*/ f335 1 f191"/>
                <a:gd name="f421" fmla="*/ f336 1 f190"/>
                <a:gd name="f422" fmla="*/ f337 1 f190"/>
                <a:gd name="f423" fmla="*/ f338 1 f191"/>
                <a:gd name="f424" fmla="*/ f339 1 f190"/>
                <a:gd name="f425" fmla="*/ f340 1 f191"/>
                <a:gd name="f426" fmla="*/ f341 1 f190"/>
                <a:gd name="f427" fmla="*/ f342 1 f191"/>
                <a:gd name="f428" fmla="*/ f343 1 f190"/>
                <a:gd name="f429" fmla="*/ f344 1 f191"/>
                <a:gd name="f430" fmla="*/ f345 1 f190"/>
                <a:gd name="f431" fmla="*/ f346 1 f191"/>
                <a:gd name="f432" fmla="*/ f347 1 f190"/>
                <a:gd name="f433" fmla="*/ f348 1 f191"/>
                <a:gd name="f434" fmla="*/ f349 1 f190"/>
                <a:gd name="f435" fmla="*/ f350 1 f191"/>
                <a:gd name="f436" fmla="*/ f351 1 f190"/>
                <a:gd name="f437" fmla="*/ f352 1 f191"/>
                <a:gd name="f438" fmla="*/ f353 1 f190"/>
                <a:gd name="f439" fmla="*/ f354 1 f191"/>
                <a:gd name="f440" fmla="*/ f355 f181 1"/>
                <a:gd name="f441" fmla="*/ f356 f181 1"/>
                <a:gd name="f442" fmla="*/ f358 f182 1"/>
                <a:gd name="f443" fmla="*/ f357 f182 1"/>
                <a:gd name="f444" fmla="*/ f359 f181 1"/>
                <a:gd name="f445" fmla="*/ f360 f182 1"/>
                <a:gd name="f446" fmla="*/ f361 f181 1"/>
                <a:gd name="f447" fmla="*/ f362 f182 1"/>
                <a:gd name="f448" fmla="*/ f363 f181 1"/>
                <a:gd name="f449" fmla="*/ f364 f182 1"/>
                <a:gd name="f450" fmla="*/ f365 f181 1"/>
                <a:gd name="f451" fmla="*/ f366 f182 1"/>
                <a:gd name="f452" fmla="*/ f367 f181 1"/>
                <a:gd name="f453" fmla="*/ f368 f182 1"/>
                <a:gd name="f454" fmla="*/ f369 f181 1"/>
                <a:gd name="f455" fmla="*/ f370 f182 1"/>
                <a:gd name="f456" fmla="*/ f371 f181 1"/>
                <a:gd name="f457" fmla="*/ f372 f182 1"/>
                <a:gd name="f458" fmla="*/ f373 f181 1"/>
                <a:gd name="f459" fmla="*/ f374 f182 1"/>
                <a:gd name="f460" fmla="*/ f375 f181 1"/>
                <a:gd name="f461" fmla="*/ f376 f182 1"/>
                <a:gd name="f462" fmla="*/ f377 f181 1"/>
                <a:gd name="f463" fmla="*/ f378 f182 1"/>
                <a:gd name="f464" fmla="*/ f379 f182 1"/>
                <a:gd name="f465" fmla="*/ f380 f181 1"/>
                <a:gd name="f466" fmla="*/ f381 f182 1"/>
                <a:gd name="f467" fmla="*/ f382 f181 1"/>
                <a:gd name="f468" fmla="*/ f383 f182 1"/>
                <a:gd name="f469" fmla="*/ f384 f181 1"/>
                <a:gd name="f470" fmla="*/ f385 f182 1"/>
                <a:gd name="f471" fmla="*/ f386 f181 1"/>
                <a:gd name="f472" fmla="*/ f387 f182 1"/>
                <a:gd name="f473" fmla="*/ f388 f181 1"/>
                <a:gd name="f474" fmla="*/ f389 f181 1"/>
                <a:gd name="f475" fmla="*/ f390 f182 1"/>
                <a:gd name="f476" fmla="*/ f391 f181 1"/>
                <a:gd name="f477" fmla="*/ f392 f182 1"/>
                <a:gd name="f478" fmla="*/ f393 f181 1"/>
                <a:gd name="f479" fmla="*/ f394 f182 1"/>
                <a:gd name="f480" fmla="*/ f395 f181 1"/>
                <a:gd name="f481" fmla="*/ f396 f182 1"/>
                <a:gd name="f482" fmla="*/ f397 f181 1"/>
                <a:gd name="f483" fmla="*/ f398 f182 1"/>
                <a:gd name="f484" fmla="*/ f399 f181 1"/>
                <a:gd name="f485" fmla="*/ f400 f182 1"/>
                <a:gd name="f486" fmla="*/ f401 f181 1"/>
                <a:gd name="f487" fmla="*/ f402 f182 1"/>
                <a:gd name="f488" fmla="*/ f403 f181 1"/>
                <a:gd name="f489" fmla="*/ f404 f182 1"/>
                <a:gd name="f490" fmla="*/ f405 f181 1"/>
                <a:gd name="f491" fmla="*/ f406 f181 1"/>
                <a:gd name="f492" fmla="*/ f407 f181 1"/>
                <a:gd name="f493" fmla="*/ f408 f182 1"/>
                <a:gd name="f494" fmla="*/ f409 f181 1"/>
                <a:gd name="f495" fmla="*/ f410 f182 1"/>
                <a:gd name="f496" fmla="*/ f411 f181 1"/>
                <a:gd name="f497" fmla="*/ f412 f182 1"/>
                <a:gd name="f498" fmla="*/ f413 f181 1"/>
                <a:gd name="f499" fmla="*/ f414 f182 1"/>
                <a:gd name="f500" fmla="*/ f415 f181 1"/>
                <a:gd name="f501" fmla="*/ f416 f182 1"/>
                <a:gd name="f502" fmla="*/ f417 f181 1"/>
                <a:gd name="f503" fmla="*/ f418 f182 1"/>
                <a:gd name="f504" fmla="*/ f419 f181 1"/>
                <a:gd name="f505" fmla="*/ f420 f182 1"/>
                <a:gd name="f506" fmla="*/ f421 f181 1"/>
                <a:gd name="f507" fmla="*/ f422 f181 1"/>
                <a:gd name="f508" fmla="*/ f423 f182 1"/>
                <a:gd name="f509" fmla="*/ f424 f181 1"/>
                <a:gd name="f510" fmla="*/ f425 f182 1"/>
                <a:gd name="f511" fmla="*/ f426 f181 1"/>
                <a:gd name="f512" fmla="*/ f427 f182 1"/>
                <a:gd name="f513" fmla="*/ f428 f181 1"/>
                <a:gd name="f514" fmla="*/ f429 f182 1"/>
                <a:gd name="f515" fmla="*/ f430 f181 1"/>
                <a:gd name="f516" fmla="*/ f431 f182 1"/>
                <a:gd name="f517" fmla="*/ f432 f181 1"/>
                <a:gd name="f518" fmla="*/ f433 f182 1"/>
                <a:gd name="f519" fmla="*/ f434 f181 1"/>
                <a:gd name="f520" fmla="*/ f435 f182 1"/>
                <a:gd name="f521" fmla="*/ f436 f181 1"/>
                <a:gd name="f522" fmla="*/ f437 f182 1"/>
                <a:gd name="f523" fmla="*/ f438 f181 1"/>
                <a:gd name="f524" fmla="*/ f439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62" y="f463"/>
                </a:cxn>
                <a:cxn ang="f273">
                  <a:pos x="f450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72"/>
                </a:cxn>
                <a:cxn ang="f273">
                  <a:pos x="f473" y="f457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9"/>
                </a:cxn>
                <a:cxn ang="f273">
                  <a:pos x="f490" y="f483"/>
                </a:cxn>
                <a:cxn ang="f273">
                  <a:pos x="f491" y="f457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505"/>
                </a:cxn>
                <a:cxn ang="f273">
                  <a:pos x="f506" y="f453"/>
                </a:cxn>
                <a:cxn ang="f273">
                  <a:pos x="f507" y="f508"/>
                </a:cxn>
                <a:cxn ang="f273">
                  <a:pos x="f509" y="f510"/>
                </a:cxn>
                <a:cxn ang="f273">
                  <a:pos x="f511" y="f512"/>
                </a:cxn>
                <a:cxn ang="f273">
                  <a:pos x="f513" y="f514"/>
                </a:cxn>
                <a:cxn ang="f273">
                  <a:pos x="f515" y="f516"/>
                </a:cxn>
                <a:cxn ang="f273">
                  <a:pos x="f517" y="f518"/>
                </a:cxn>
                <a:cxn ang="f273">
                  <a:pos x="f519" y="f520"/>
                </a:cxn>
                <a:cxn ang="f273">
                  <a:pos x="f521" y="f522"/>
                </a:cxn>
                <a:cxn ang="f273">
                  <a:pos x="f523" y="f524"/>
                </a:cxn>
              </a:cxnLst>
              <a:rect l="f440" t="f443" r="f441" b="f442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2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3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38" y="f53"/>
                  </a:cubicBezTo>
                  <a:cubicBezTo>
                    <a:pt x="f54" y="f53"/>
                    <a:pt x="f30" y="f55"/>
                    <a:pt x="f36" y="f44"/>
                  </a:cubicBezTo>
                  <a:cubicBezTo>
                    <a:pt x="f31" y="f16"/>
                    <a:pt x="f56" y="f57"/>
                    <a:pt x="f58" y="f59"/>
                  </a:cubicBezTo>
                  <a:cubicBezTo>
                    <a:pt x="f60" y="f61"/>
                    <a:pt x="f5" y="f53"/>
                    <a:pt x="f62" y="f9"/>
                  </a:cubicBezTo>
                  <a:cubicBezTo>
                    <a:pt x="f63" y="f47"/>
                    <a:pt x="f64" y="f47"/>
                    <a:pt x="f31" y="f65"/>
                  </a:cubicBezTo>
                  <a:cubicBezTo>
                    <a:pt x="f66" y="f9"/>
                    <a:pt x="f30" y="f11"/>
                    <a:pt x="f54" y="f9"/>
                  </a:cubicBezTo>
                  <a:cubicBezTo>
                    <a:pt x="f52" y="f45"/>
                    <a:pt x="f67" y="f47"/>
                    <a:pt x="f48" y="f68"/>
                  </a:cubicBezTo>
                  <a:cubicBezTo>
                    <a:pt x="f48" y="f68"/>
                    <a:pt x="f13" y="f68"/>
                    <a:pt x="f12" y="f69"/>
                  </a:cubicBezTo>
                  <a:cubicBezTo>
                    <a:pt x="f48" y="f70"/>
                    <a:pt x="f49" y="f71"/>
                    <a:pt x="f72" y="f71"/>
                  </a:cubicBezTo>
                  <a:cubicBezTo>
                    <a:pt x="f67" y="f73"/>
                    <a:pt x="f74" y="f10"/>
                    <a:pt x="f23" y="f48"/>
                  </a:cubicBezTo>
                  <a:cubicBezTo>
                    <a:pt x="f39" y="f75"/>
                    <a:pt x="f38" y="f48"/>
                    <a:pt x="f76" y="f13"/>
                  </a:cubicBezTo>
                  <a:cubicBezTo>
                    <a:pt x="f31" y="f77"/>
                    <a:pt x="f78" y="f10"/>
                    <a:pt x="f79" y="f48"/>
                  </a:cubicBezTo>
                  <a:cubicBezTo>
                    <a:pt x="f63" y="f72"/>
                    <a:pt x="f80" y="f81"/>
                    <a:pt x="f56" y="f82"/>
                  </a:cubicBezTo>
                  <a:cubicBezTo>
                    <a:pt x="f64" y="f83"/>
                    <a:pt x="f66" y="f83"/>
                    <a:pt x="f54" y="f84"/>
                  </a:cubicBezTo>
                  <a:cubicBezTo>
                    <a:pt x="f38" y="f84"/>
                    <a:pt x="f28" y="f82"/>
                    <a:pt x="f28" y="f85"/>
                  </a:cubicBezTo>
                  <a:cubicBezTo>
                    <a:pt x="f28" y="f50"/>
                    <a:pt x="f40" y="f72"/>
                    <a:pt x="f86" y="f49"/>
                  </a:cubicBezTo>
                  <a:cubicBezTo>
                    <a:pt x="f17" y="f12"/>
                    <a:pt x="f83" y="f8"/>
                    <a:pt x="f49" y="f87"/>
                  </a:cubicBezTo>
                  <a:cubicBezTo>
                    <a:pt x="f48" y="f87"/>
                    <a:pt x="f12" y="f87"/>
                    <a:pt x="f77" y="f87"/>
                  </a:cubicBezTo>
                  <a:cubicBezTo>
                    <a:pt x="f77" y="f73"/>
                    <a:pt x="f12" y="f8"/>
                    <a:pt x="f13" y="f10"/>
                  </a:cubicBezTo>
                  <a:cubicBezTo>
                    <a:pt x="f88" y="f89"/>
                    <a:pt x="f90" y="f67"/>
                    <a:pt x="f91" y="f92"/>
                  </a:cubicBezTo>
                  <a:cubicBezTo>
                    <a:pt x="f93" y="f94"/>
                    <a:pt x="f95" y="f94"/>
                    <a:pt x="f86" y="f94"/>
                  </a:cubicBezTo>
                  <a:cubicBezTo>
                    <a:pt x="f26" y="f96"/>
                    <a:pt x="f97" y="f74"/>
                    <a:pt x="f38" y="f93"/>
                  </a:cubicBezTo>
                  <a:cubicBezTo>
                    <a:pt x="f38" y="f86"/>
                    <a:pt x="f26" y="f23"/>
                    <a:pt x="f19" y="f23"/>
                  </a:cubicBezTo>
                  <a:cubicBezTo>
                    <a:pt x="f93" y="f23"/>
                    <a:pt x="f98" y="f99"/>
                    <a:pt x="f98" y="f93"/>
                  </a:cubicBezTo>
                  <a:cubicBezTo>
                    <a:pt x="f91" y="f52"/>
                    <a:pt x="f98" y="f98"/>
                    <a:pt x="f98" y="f100"/>
                  </a:cubicBezTo>
                  <a:cubicBezTo>
                    <a:pt x="f51" y="f51"/>
                    <a:pt x="f101" y="f81"/>
                    <a:pt x="f73" y="f8"/>
                  </a:cubicBezTo>
                  <a:cubicBezTo>
                    <a:pt x="f73" y="f10"/>
                    <a:pt x="f73" y="f12"/>
                    <a:pt x="f102" y="f13"/>
                  </a:cubicBezTo>
                  <a:cubicBezTo>
                    <a:pt x="f13" y="f43"/>
                    <a:pt x="f103" y="f41"/>
                    <a:pt x="f88" y="f19"/>
                  </a:cubicBezTo>
                  <a:cubicBezTo>
                    <a:pt x="f84" y="f40"/>
                    <a:pt x="f15" y="f23"/>
                    <a:pt x="f104" y="f26"/>
                  </a:cubicBezTo>
                  <a:cubicBezTo>
                    <a:pt x="f105" y="f26"/>
                    <a:pt x="f90" y="f28"/>
                    <a:pt x="f90" y="f38"/>
                  </a:cubicBezTo>
                  <a:cubicBezTo>
                    <a:pt x="f106" y="f76"/>
                    <a:pt x="f51" y="f66"/>
                    <a:pt x="f104" y="f31"/>
                  </a:cubicBezTo>
                  <a:cubicBezTo>
                    <a:pt x="f15" y="f32"/>
                    <a:pt x="f85" y="f34"/>
                    <a:pt x="f89" y="f66"/>
                  </a:cubicBezTo>
                  <a:cubicBezTo>
                    <a:pt x="f103" y="f30"/>
                    <a:pt x="f101" y="f38"/>
                    <a:pt x="f89" y="f39"/>
                  </a:cubicBezTo>
                  <a:cubicBezTo>
                    <a:pt x="f89" y="f26"/>
                    <a:pt x="f81" y="f40"/>
                    <a:pt x="f81" y="f21"/>
                  </a:cubicBezTo>
                  <a:cubicBezTo>
                    <a:pt x="f49" y="f92"/>
                    <a:pt x="f107" y="f83"/>
                    <a:pt x="f108" y="f48"/>
                  </a:cubicBezTo>
                  <a:cubicBezTo>
                    <a:pt x="f109" y="f48"/>
                    <a:pt x="f109" y="f48"/>
                    <a:pt x="f109" y="f13"/>
                  </a:cubicBezTo>
                  <a:cubicBezTo>
                    <a:pt x="f71" y="f48"/>
                    <a:pt x="f71" y="f48"/>
                    <a:pt x="f71" y="f48"/>
                  </a:cubicBezTo>
                  <a:cubicBezTo>
                    <a:pt x="f71" y="f104"/>
                    <a:pt x="f71" y="f98"/>
                    <a:pt x="f71" y="f97"/>
                  </a:cubicBezTo>
                  <a:cubicBezTo>
                    <a:pt x="f71" y="f54"/>
                    <a:pt x="f108" y="f30"/>
                    <a:pt x="f110" y="f36"/>
                  </a:cubicBezTo>
                  <a:cubicBezTo>
                    <a:pt x="f107" y="f34"/>
                    <a:pt x="f10" y="f78"/>
                    <a:pt x="f73" y="f58"/>
                  </a:cubicBezTo>
                  <a:cubicBezTo>
                    <a:pt x="f108" y="f5"/>
                    <a:pt x="f111" y="f5"/>
                    <a:pt x="f45" y="f58"/>
                  </a:cubicBezTo>
                  <a:cubicBezTo>
                    <a:pt x="f14" y="f56"/>
                    <a:pt x="f11" y="f32"/>
                    <a:pt x="f46" y="f66"/>
                  </a:cubicBezTo>
                  <a:cubicBezTo>
                    <a:pt x="f47" y="f36"/>
                    <a:pt x="f112" y="f30"/>
                    <a:pt x="f112" y="f54"/>
                  </a:cubicBezTo>
                  <a:cubicBezTo>
                    <a:pt x="f111" y="f91"/>
                    <a:pt x="f111" y="f104"/>
                    <a:pt x="f47" y="f13"/>
                  </a:cubicBezTo>
                  <a:cubicBezTo>
                    <a:pt x="f47" y="f48"/>
                    <a:pt x="f46" y="f75"/>
                    <a:pt x="f46" y="f72"/>
                  </a:cubicBezTo>
                  <a:cubicBezTo>
                    <a:pt x="f53" y="f113"/>
                    <a:pt x="f114" y="f96"/>
                    <a:pt x="f42" y="f99"/>
                  </a:cubicBezTo>
                  <a:cubicBezTo>
                    <a:pt x="f115" y="f23"/>
                    <a:pt x="f115" y="f26"/>
                    <a:pt x="f116" y="f28"/>
                  </a:cubicBezTo>
                  <a:cubicBezTo>
                    <a:pt x="f16" y="f76"/>
                    <a:pt x="f117" y="f34"/>
                    <a:pt x="f118" y="f119"/>
                  </a:cubicBezTo>
                  <a:cubicBezTo>
                    <a:pt x="f37" y="f56"/>
                    <a:pt x="f120" y="f64"/>
                    <a:pt x="f121" y="f122"/>
                  </a:cubicBezTo>
                  <a:cubicBezTo>
                    <a:pt x="f123" y="f54"/>
                    <a:pt x="f121" y="f39"/>
                    <a:pt x="f124" y="f26"/>
                  </a:cubicBezTo>
                  <a:cubicBezTo>
                    <a:pt x="f125" y="f23"/>
                    <a:pt x="f126" y="f21"/>
                    <a:pt x="f18" y="f86"/>
                  </a:cubicBezTo>
                  <a:cubicBezTo>
                    <a:pt x="f57" y="f17"/>
                    <a:pt x="f61" y="f83"/>
                    <a:pt x="f14" y="f75"/>
                  </a:cubicBezTo>
                  <a:cubicBezTo>
                    <a:pt x="f11" y="f48"/>
                    <a:pt x="f11" y="f12"/>
                    <a:pt x="f11" y="f107"/>
                  </a:cubicBezTo>
                  <a:cubicBezTo>
                    <a:pt x="f44" y="f48"/>
                    <a:pt x="f16" y="f103"/>
                    <a:pt x="f42" y="f85"/>
                  </a:cubicBezTo>
                  <a:cubicBezTo>
                    <a:pt x="f125" y="f113"/>
                    <a:pt x="f127" y="f90"/>
                    <a:pt x="f123" y="f94"/>
                  </a:cubicBezTo>
                  <a:cubicBezTo>
                    <a:pt x="f128" y="f74"/>
                    <a:pt x="f128" y="f91"/>
                    <a:pt x="f128" y="f93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99"/>
                    <a:pt x="f132" y="f95"/>
                  </a:cubicBezTo>
                  <a:cubicBezTo>
                    <a:pt x="f132" y="f91"/>
                    <a:pt x="f133" y="f74"/>
                    <a:pt x="f134" y="f74"/>
                  </a:cubicBezTo>
                  <a:cubicBezTo>
                    <a:pt x="f135" y="f74"/>
                    <a:pt x="f129" y="f96"/>
                    <a:pt x="f128" y="f41"/>
                  </a:cubicBezTo>
                  <a:cubicBezTo>
                    <a:pt x="f20" y="f104"/>
                    <a:pt x="f115" y="f101"/>
                    <a:pt x="f44" y="f107"/>
                  </a:cubicBezTo>
                  <a:cubicBezTo>
                    <a:pt x="f55" y="f8"/>
                    <a:pt x="f55" y="f73"/>
                    <a:pt x="f55" y="f87"/>
                  </a:cubicBezTo>
                  <a:cubicBezTo>
                    <a:pt x="f44" y="f87"/>
                    <a:pt x="f114" y="f87"/>
                    <a:pt x="f16" y="f110"/>
                  </a:cubicBezTo>
                  <a:cubicBezTo>
                    <a:pt x="f37" y="f8"/>
                    <a:pt x="f27" y="f12"/>
                    <a:pt x="f136" y="f75"/>
                  </a:cubicBezTo>
                  <a:cubicBezTo>
                    <a:pt x="f133" y="f49"/>
                    <a:pt x="f132" y="f49"/>
                    <a:pt x="f137" y="f101"/>
                  </a:cubicBezTo>
                  <a:cubicBezTo>
                    <a:pt x="f138" y="f88"/>
                    <a:pt x="f139" y="f84"/>
                    <a:pt x="f140" y="f82"/>
                  </a:cubicBezTo>
                  <a:cubicBezTo>
                    <a:pt x="f141" y="f81"/>
                    <a:pt x="f142" y="f50"/>
                    <a:pt x="f143" y="f48"/>
                  </a:cubicBezTo>
                  <a:cubicBezTo>
                    <a:pt x="f144" y="f10"/>
                    <a:pt x="f145" y="f8"/>
                    <a:pt x="f146" y="f77"/>
                  </a:cubicBezTo>
                  <a:cubicBezTo>
                    <a:pt x="f137" y="f12"/>
                    <a:pt x="f132" y="f13"/>
                    <a:pt x="f147" y="f13"/>
                  </a:cubicBezTo>
                  <a:cubicBezTo>
                    <a:pt x="f29" y="f107"/>
                    <a:pt x="f37" y="f73"/>
                    <a:pt x="f61" y="f109"/>
                  </a:cubicBezTo>
                  <a:cubicBezTo>
                    <a:pt x="f114" y="f71"/>
                    <a:pt x="f114" y="f70"/>
                    <a:pt x="f114" y="f70"/>
                  </a:cubicBezTo>
                  <a:cubicBezTo>
                    <a:pt x="f114" y="f69"/>
                    <a:pt x="f59" y="f69"/>
                    <a:pt x="f59" y="f69"/>
                  </a:cubicBezTo>
                  <a:cubicBezTo>
                    <a:pt x="f20" y="f68"/>
                    <a:pt x="f148" y="f112"/>
                    <a:pt x="f146" y="f47"/>
                  </a:cubicBezTo>
                  <a:cubicBezTo>
                    <a:pt x="f149" y="f47"/>
                    <a:pt x="f139" y="f112"/>
                    <a:pt x="f150" y="f68"/>
                  </a:cubicBezTo>
                  <a:cubicBezTo>
                    <a:pt x="f141" y="f70"/>
                    <a:pt x="f151" y="f70"/>
                    <a:pt x="f152" y="f112"/>
                  </a:cubicBezTo>
                  <a:cubicBezTo>
                    <a:pt x="f6" y="f65"/>
                    <a:pt x="f6" y="f14"/>
                    <a:pt x="f153" y="f154"/>
                  </a:cubicBezTo>
                  <a:cubicBezTo>
                    <a:pt x="f155" y="f61"/>
                    <a:pt x="f144" y="f44"/>
                    <a:pt x="f156" y="f14"/>
                  </a:cubicBezTo>
                  <a:cubicBezTo>
                    <a:pt x="f139" y="f11"/>
                    <a:pt x="f145" y="f65"/>
                    <a:pt x="f149" y="f65"/>
                  </a:cubicBezTo>
                  <a:cubicBezTo>
                    <a:pt x="f157" y="f46"/>
                    <a:pt x="f22" y="f47"/>
                    <a:pt x="f59" y="f112"/>
                  </a:cubicBezTo>
                  <a:cubicBezTo>
                    <a:pt x="f114" y="f112"/>
                    <a:pt x="f44" y="f112"/>
                    <a:pt x="f154" y="f47"/>
                  </a:cubicBezTo>
                  <a:cubicBezTo>
                    <a:pt x="f154" y="f47"/>
                    <a:pt x="f154" y="f46"/>
                    <a:pt x="f53" y="f45"/>
                  </a:cubicBezTo>
                  <a:cubicBezTo>
                    <a:pt x="f55" y="f65"/>
                    <a:pt x="f61" y="f9"/>
                    <a:pt x="f114" y="f11"/>
                  </a:cubicBezTo>
                  <a:cubicBezTo>
                    <a:pt x="f37" y="f117"/>
                    <a:pt x="f29" y="f37"/>
                    <a:pt x="f133" y="f33"/>
                  </a:cubicBezTo>
                  <a:cubicBezTo>
                    <a:pt x="f158" y="f123"/>
                    <a:pt x="f137" y="f33"/>
                    <a:pt x="f159" y="f33"/>
                  </a:cubicBezTo>
                  <a:cubicBezTo>
                    <a:pt x="f160" y="f123"/>
                    <a:pt x="f156" y="f123"/>
                    <a:pt x="f140" y="f27"/>
                  </a:cubicBezTo>
                  <a:cubicBezTo>
                    <a:pt x="f161" y="f29"/>
                    <a:pt x="f161" y="f135"/>
                    <a:pt x="f161" y="f130"/>
                  </a:cubicBezTo>
                  <a:cubicBezTo>
                    <a:pt x="f140" y="f136"/>
                    <a:pt x="f139" y="f136"/>
                    <a:pt x="f162" y="f163"/>
                  </a:cubicBezTo>
                  <a:cubicBezTo>
                    <a:pt x="f138" y="f163"/>
                    <a:pt x="f147" y="f157"/>
                    <a:pt x="f147" y="f148"/>
                  </a:cubicBezTo>
                  <a:cubicBezTo>
                    <a:pt x="f133" y="f129"/>
                    <a:pt x="f131" y="f27"/>
                    <a:pt x="f164" y="f123"/>
                  </a:cubicBezTo>
                  <a:cubicBezTo>
                    <a:pt x="f33" y="f35"/>
                    <a:pt x="f165" y="f116"/>
                    <a:pt x="f55" y="f53"/>
                  </a:cubicBezTo>
                  <a:cubicBezTo>
                    <a:pt x="f154" y="f14"/>
                    <a:pt x="f11" y="f11"/>
                    <a:pt x="f9" y="f9"/>
                  </a:cubicBezTo>
                  <a:cubicBezTo>
                    <a:pt x="f65" y="f11"/>
                    <a:pt x="f65" y="f11"/>
                    <a:pt x="f45" y="f14"/>
                  </a:cubicBezTo>
                  <a:cubicBezTo>
                    <a:pt x="f65" y="f53"/>
                    <a:pt x="f9" y="f55"/>
                    <a:pt x="f11" y="f44"/>
                  </a:cubicBezTo>
                  <a:cubicBezTo>
                    <a:pt x="f114" y="f165"/>
                    <a:pt x="f118" y="f33"/>
                    <a:pt x="f35" y="f164"/>
                  </a:cubicBezTo>
                  <a:cubicBezTo>
                    <a:pt x="f124" y="f136"/>
                    <a:pt x="f127" y="f166"/>
                    <a:pt x="f120" y="f166"/>
                  </a:cubicBezTo>
                  <a:cubicBezTo>
                    <a:pt x="f128" y="f133"/>
                    <a:pt x="f167" y="f158"/>
                    <a:pt x="f167" y="f146"/>
                  </a:cubicBezTo>
                  <a:cubicBezTo>
                    <a:pt x="f168" y="f160"/>
                    <a:pt x="f129" y="f156"/>
                    <a:pt x="f33" y="f156"/>
                  </a:cubicBezTo>
                  <a:cubicBezTo>
                    <a:pt x="f24" y="f156"/>
                    <a:pt x="f124" y="f139"/>
                    <a:pt x="f125" y="f145"/>
                  </a:cubicBezTo>
                  <a:cubicBezTo>
                    <a:pt x="f165" y="f160"/>
                    <a:pt x="f165" y="f146"/>
                    <a:pt x="f125" y="f138"/>
                  </a:cubicBezTo>
                  <a:cubicBezTo>
                    <a:pt x="f37" y="f158"/>
                    <a:pt x="f169" y="f133"/>
                    <a:pt x="f165" y="f136"/>
                  </a:cubicBezTo>
                  <a:cubicBezTo>
                    <a:pt x="f57" y="f27"/>
                    <a:pt x="f55" y="f37"/>
                    <a:pt x="f65" y="f16"/>
                  </a:cubicBezTo>
                  <a:cubicBezTo>
                    <a:pt x="f45" y="f59"/>
                    <a:pt x="f47" y="f61"/>
                    <a:pt x="f112" y="f55"/>
                  </a:cubicBezTo>
                  <a:cubicBezTo>
                    <a:pt x="f69" y="f18"/>
                    <a:pt x="f71" y="f120"/>
                    <a:pt x="f87" y="f135"/>
                  </a:cubicBezTo>
                  <a:cubicBezTo>
                    <a:pt x="f8" y="f170"/>
                    <a:pt x="f13" y="f140"/>
                    <a:pt x="f72" y="f6"/>
                  </a:cubicBezTo>
                  <a:cubicBezTo>
                    <a:pt x="f50" y="f171"/>
                    <a:pt x="f103" y="f172"/>
                    <a:pt x="f101" y="f173"/>
                  </a:cubicBezTo>
                  <a:cubicBezTo>
                    <a:pt x="f89" y="f174"/>
                    <a:pt x="f85" y="f7"/>
                    <a:pt x="f82" y="f174"/>
                  </a:cubicBezTo>
                  <a:cubicBezTo>
                    <a:pt x="f82" y="f174"/>
                    <a:pt x="f88" y="f172"/>
                    <a:pt x="f82" y="f2"/>
                  </a:cubicBezTo>
                  <a:cubicBezTo>
                    <a:pt x="f82" y="f175"/>
                    <a:pt x="f85" y="f176"/>
                    <a:pt x="f81" y="f177"/>
                  </a:cubicBezTo>
                  <a:cubicBezTo>
                    <a:pt x="f49" y="f137"/>
                    <a:pt x="f107" y="f33"/>
                    <a:pt x="f108" y="f59"/>
                  </a:cubicBezTo>
                  <a:cubicBezTo>
                    <a:pt x="f108" y="f114"/>
                    <a:pt x="f108" y="f44"/>
                    <a:pt x="f108" y="f53"/>
                  </a:cubicBezTo>
                  <a:cubicBezTo>
                    <a:pt x="f102" y="f59"/>
                    <a:pt x="f10" y="f116"/>
                    <a:pt x="f12" y="f18"/>
                  </a:cubicBezTo>
                  <a:cubicBezTo>
                    <a:pt x="f50" y="f20"/>
                    <a:pt x="f82" y="f128"/>
                    <a:pt x="f83" y="f130"/>
                  </a:cubicBezTo>
                  <a:cubicBezTo>
                    <a:pt x="f67" y="f163"/>
                    <a:pt x="f178" y="f166"/>
                    <a:pt x="f104" y="f170"/>
                  </a:cubicBezTo>
                  <a:cubicBezTo>
                    <a:pt x="f104" y="f137"/>
                    <a:pt x="f105" y="f162"/>
                    <a:pt x="f178" y="f149"/>
                  </a:cubicBezTo>
                  <a:cubicBezTo>
                    <a:pt x="f179" y="f139"/>
                    <a:pt x="f94" y="f149"/>
                    <a:pt x="f100" y="f146"/>
                  </a:cubicBezTo>
                  <a:cubicBezTo>
                    <a:pt x="f98" y="f132"/>
                    <a:pt x="f74" y="f147"/>
                    <a:pt x="f92" y="f166"/>
                  </a:cubicBezTo>
                  <a:cubicBezTo>
                    <a:pt x="f179" y="f131"/>
                    <a:pt x="f90" y="f163"/>
                    <a:pt x="f178" y="f157"/>
                  </a:cubicBezTo>
                  <a:cubicBezTo>
                    <a:pt x="f43" y="f121"/>
                    <a:pt x="f50" y="f126"/>
                    <a:pt x="f10" y="f44"/>
                  </a:cubicBezTo>
                  <a:cubicBezTo>
                    <a:pt x="f107" y="f154"/>
                    <a:pt x="f8" y="f14"/>
                    <a:pt x="f102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7" name="Freeform 12">
              <a:extLst>
                <a:ext uri="{FF2B5EF4-FFF2-40B4-BE49-F238E27FC236}">
                  <a16:creationId xmlns:a16="http://schemas.microsoft.com/office/drawing/2014/main" id="{2ED9D43F-E615-7CDE-AF58-9435D805AC20}"/>
                </a:ext>
              </a:extLst>
            </p:cNvPr>
            <p:cNvSpPr/>
            <p:nvPr/>
          </p:nvSpPr>
          <p:spPr>
            <a:xfrm>
              <a:off x="2649538" y="4699001"/>
              <a:ext cx="422279" cy="446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2"/>
                <a:gd name="f13" fmla="val 103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65"/>
                <a:gd name="f31" fmla="val 128"/>
                <a:gd name="f32" fmla="val 164"/>
                <a:gd name="f33" fmla="val 119"/>
                <a:gd name="f34" fmla="val 160"/>
                <a:gd name="f35" fmla="val 156"/>
                <a:gd name="f36" fmla="val 152"/>
                <a:gd name="f37" fmla="val 149"/>
                <a:gd name="f38" fmla="val 110"/>
                <a:gd name="f39" fmla="val 117"/>
                <a:gd name="f40" fmla="val 94"/>
                <a:gd name="f41" fmla="val 93"/>
                <a:gd name="f42" fmla="val 92"/>
                <a:gd name="f43" fmla="val 104"/>
                <a:gd name="f44" fmla="val 108"/>
                <a:gd name="f45" fmla="val 139"/>
                <a:gd name="f46" fmla="val 155"/>
                <a:gd name="f47" fmla="val 99"/>
                <a:gd name="f48" fmla="val 157"/>
                <a:gd name="f49" fmla="val 101"/>
                <a:gd name="f50" fmla="val 169"/>
                <a:gd name="f51" fmla="val 173"/>
                <a:gd name="f52" fmla="val 105"/>
                <a:gd name="f53" fmla="val 176"/>
                <a:gd name="f54" fmla="val 174"/>
                <a:gd name="f55" fmla="val 172"/>
                <a:gd name="f56" fmla="val 167"/>
                <a:gd name="f57" fmla="val 162"/>
                <a:gd name="f58" fmla="val 95"/>
                <a:gd name="f59" fmla="val 161"/>
                <a:gd name="f60" fmla="val 140"/>
                <a:gd name="f61" fmla="val 89"/>
                <a:gd name="f62" fmla="val 88"/>
                <a:gd name="f63" fmla="val 87"/>
                <a:gd name="f64" fmla="val 86"/>
                <a:gd name="f65" fmla="val 107"/>
                <a:gd name="f66" fmla="val 81"/>
                <a:gd name="f67" fmla="val 136"/>
                <a:gd name="f68" fmla="val 77"/>
                <a:gd name="f69" fmla="val 73"/>
                <a:gd name="f70" fmla="val 153"/>
                <a:gd name="f71" fmla="val 72"/>
                <a:gd name="f72" fmla="val 158"/>
                <a:gd name="f73" fmla="val 74"/>
                <a:gd name="f74" fmla="val 76"/>
                <a:gd name="f75" fmla="val 168"/>
                <a:gd name="f76" fmla="val 170"/>
                <a:gd name="f77" fmla="val 70"/>
                <a:gd name="f78" fmla="val 171"/>
                <a:gd name="f79" fmla="val 65"/>
                <a:gd name="f80" fmla="val 63"/>
                <a:gd name="f81" fmla="val 166"/>
                <a:gd name="f82" fmla="val 58"/>
                <a:gd name="f83" fmla="val 61"/>
                <a:gd name="f84" fmla="val 64"/>
                <a:gd name="f85" fmla="val 69"/>
                <a:gd name="f86" fmla="val 145"/>
                <a:gd name="f87" fmla="val 71"/>
                <a:gd name="f88" fmla="val 75"/>
                <a:gd name="f89" fmla="val 79"/>
                <a:gd name="f90" fmla="val 83"/>
                <a:gd name="f91" fmla="val 115"/>
                <a:gd name="f92" fmla="val 66"/>
                <a:gd name="f93" fmla="val 127"/>
                <a:gd name="f94" fmla="val 55"/>
                <a:gd name="f95" fmla="val 44"/>
                <a:gd name="f96" fmla="val 42"/>
                <a:gd name="f97" fmla="val 143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41"/>
                <a:gd name="f104" fmla="val 138"/>
                <a:gd name="f105" fmla="val 30"/>
                <a:gd name="f106" fmla="val 37"/>
                <a:gd name="f107" fmla="val 39"/>
                <a:gd name="f108" fmla="val 137"/>
                <a:gd name="f109" fmla="val 40"/>
                <a:gd name="f110" fmla="val 53"/>
                <a:gd name="f111" fmla="val 60"/>
                <a:gd name="f112" fmla="val 109"/>
                <a:gd name="f113" fmla="val 46"/>
                <a:gd name="f114" fmla="val 31"/>
                <a:gd name="f115" fmla="val 116"/>
                <a:gd name="f116" fmla="val 28"/>
                <a:gd name="f117" fmla="val 26"/>
                <a:gd name="f118" fmla="val 123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1"/>
                <a:gd name="f129" fmla="val 112"/>
                <a:gd name="f130" fmla="val 29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"/>
                <a:gd name="f139" fmla="val 80"/>
                <a:gd name="f140" fmla="val 85"/>
                <a:gd name="f141" fmla="val 38"/>
                <a:gd name="f142" fmla="val 84"/>
                <a:gd name="f143" fmla="val 78"/>
                <a:gd name="f144" fmla="val 57"/>
                <a:gd name="f145" fmla="val 67"/>
                <a:gd name="f146" fmla="val 68"/>
                <a:gd name="f147" fmla="val 11"/>
                <a:gd name="f148" fmla="val 59"/>
                <a:gd name="f149" fmla="val 52"/>
                <a:gd name="f150" fmla="val 10"/>
                <a:gd name="f151" fmla="val 50"/>
                <a:gd name="f152" fmla="val 15"/>
                <a:gd name="f153" fmla="val 48"/>
                <a:gd name="f154" fmla="val 45"/>
                <a:gd name="f155" fmla="val 54"/>
                <a:gd name="f156" fmla="val 47"/>
                <a:gd name="f157" fmla="val 33"/>
                <a:gd name="f158" fmla="val 34"/>
                <a:gd name="f159" fmla="val 82"/>
                <a:gd name="f160" fmla="val 62"/>
                <a:gd name="f161" fmla="val 5"/>
                <a:gd name="f162" fmla="val 2"/>
                <a:gd name="f163" fmla="val 3"/>
                <a:gd name="f164" fmla="val 129"/>
                <a:gd name="f165" fmla="val 142"/>
                <a:gd name="f166" fmla="val 25"/>
                <a:gd name="f167" fmla="val 133"/>
                <a:gd name="f168" fmla="val 49"/>
                <a:gd name="f169" fmla="val 51"/>
                <a:gd name="f170" fmla="val 125"/>
                <a:gd name="f171" fmla="val 179"/>
                <a:gd name="f172" fmla="val 181"/>
                <a:gd name="f173" fmla="val 182"/>
                <a:gd name="f174" fmla="val 183"/>
                <a:gd name="f175" fmla="val 114"/>
                <a:gd name="f176" fmla="val 178"/>
                <a:gd name="f177" fmla="val 130"/>
                <a:gd name="f178" fmla="val 120"/>
                <a:gd name="f179" fmla="val 135"/>
                <a:gd name="f180" fmla="val 147"/>
                <a:gd name="f181" fmla="val 144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146 f190 1"/>
                <a:gd name="f195" fmla="*/ 121 f189 1"/>
                <a:gd name="f196" fmla="*/ 164 f190 1"/>
                <a:gd name="f197" fmla="*/ 124 f189 1"/>
                <a:gd name="f198" fmla="*/ 102 f190 1"/>
                <a:gd name="f199" fmla="*/ 94 f189 1"/>
                <a:gd name="f200" fmla="*/ 155 f190 1"/>
                <a:gd name="f201" fmla="*/ 99 f189 1"/>
                <a:gd name="f202" fmla="*/ 174 f190 1"/>
                <a:gd name="f203" fmla="*/ 96 f189 1"/>
                <a:gd name="f204" fmla="*/ 104 f190 1"/>
                <a:gd name="f205" fmla="*/ 89 f189 1"/>
                <a:gd name="f206" fmla="*/ 150 f190 1"/>
                <a:gd name="f207" fmla="*/ 73 f189 1"/>
                <a:gd name="f208" fmla="*/ 169 f190 1"/>
                <a:gd name="f209" fmla="*/ 63 f189 1"/>
                <a:gd name="f210" fmla="*/ 145 f190 1"/>
                <a:gd name="f211" fmla="*/ 71 f189 1"/>
                <a:gd name="f212" fmla="*/ 103 f190 1"/>
                <a:gd name="f213" fmla="*/ 77 f189 1"/>
                <a:gd name="f214" fmla="*/ 36 f189 1"/>
                <a:gd name="f215" fmla="*/ 137 f190 1"/>
                <a:gd name="f216" fmla="*/ 40 f189 1"/>
                <a:gd name="f217" fmla="*/ 115 f190 1"/>
                <a:gd name="f218" fmla="*/ 31 f189 1"/>
                <a:gd name="f219" fmla="*/ 121 f190 1"/>
                <a:gd name="f220" fmla="*/ 14 f189 1"/>
                <a:gd name="f221" fmla="*/ 112 f190 1"/>
                <a:gd name="f222" fmla="*/ 29 f189 1"/>
                <a:gd name="f223" fmla="*/ 91 f190 1"/>
                <a:gd name="f224" fmla="*/ 96 f190 1"/>
                <a:gd name="f225" fmla="*/ 4 f189 1"/>
                <a:gd name="f226" fmla="*/ 86 f190 1"/>
                <a:gd name="f227" fmla="*/ 20 f189 1"/>
                <a:gd name="f228" fmla="*/ 67 f190 1"/>
                <a:gd name="f229" fmla="*/ 30 f189 1"/>
                <a:gd name="f230" fmla="*/ 50 f190 1"/>
                <a:gd name="f231" fmla="*/ 15 f189 1"/>
                <a:gd name="f232" fmla="*/ 79 f190 1"/>
                <a:gd name="f233" fmla="*/ 72 f189 1"/>
                <a:gd name="f234" fmla="*/ 48 f190 1"/>
                <a:gd name="f235" fmla="*/ 42 f189 1"/>
                <a:gd name="f236" fmla="*/ 28 f190 1"/>
                <a:gd name="f237" fmla="*/ 34 f189 1"/>
                <a:gd name="f238" fmla="*/ 75 f190 1"/>
                <a:gd name="f239" fmla="*/ 78 f189 1"/>
                <a:gd name="f240" fmla="*/ 34 f190 1"/>
                <a:gd name="f241" fmla="*/ 11 f190 1"/>
                <a:gd name="f242" fmla="*/ 73 f190 1"/>
                <a:gd name="f243" fmla="*/ 85 f189 1"/>
                <a:gd name="f244" fmla="*/ 24 f190 1"/>
                <a:gd name="f245" fmla="*/ 92 f189 1"/>
                <a:gd name="f246" fmla="*/ 3 f190 1"/>
                <a:gd name="f247" fmla="*/ 100 f189 1"/>
                <a:gd name="f248" fmla="*/ 72 f190 1"/>
                <a:gd name="f249" fmla="*/ 91 f189 1"/>
                <a:gd name="f250" fmla="*/ 97 f189 1"/>
                <a:gd name="f251" fmla="*/ 14 f190 1"/>
                <a:gd name="f252" fmla="*/ 131 f189 1"/>
                <a:gd name="f253" fmla="*/ 30 f190 1"/>
                <a:gd name="f254" fmla="*/ 137 f189 1"/>
                <a:gd name="f255" fmla="*/ 81 f190 1"/>
                <a:gd name="f256" fmla="*/ 58 f190 1"/>
                <a:gd name="f257" fmla="*/ 141 f189 1"/>
                <a:gd name="f258" fmla="*/ 161 f189 1"/>
                <a:gd name="f259" fmla="*/ 62 f190 1"/>
                <a:gd name="f260" fmla="*/ 143 f189 1"/>
                <a:gd name="f261" fmla="*/ 94 f190 1"/>
                <a:gd name="f262" fmla="*/ 136 f189 1"/>
                <a:gd name="f263" fmla="*/ 113 f190 1"/>
                <a:gd name="f264" fmla="*/ 183 f189 1"/>
                <a:gd name="f265" fmla="*/ 93 f190 1"/>
                <a:gd name="f266" fmla="*/ 105 f189 1"/>
                <a:gd name="f267" fmla="*/ 119 f190 1"/>
                <a:gd name="f268" fmla="*/ 138 f189 1"/>
                <a:gd name="f269" fmla="*/ 153 f189 1"/>
                <a:gd name="f270" fmla="*/ 100 f190 1"/>
                <a:gd name="f271" fmla="*/ 102 f189 1"/>
                <a:gd name="f272" fmla="+- f191 0 f1"/>
                <a:gd name="f273" fmla="*/ f194 1 177"/>
                <a:gd name="f274" fmla="*/ f195 1 184"/>
                <a:gd name="f275" fmla="*/ f196 1 177"/>
                <a:gd name="f276" fmla="*/ f197 1 184"/>
                <a:gd name="f277" fmla="*/ f198 1 177"/>
                <a:gd name="f278" fmla="*/ f199 1 184"/>
                <a:gd name="f279" fmla="*/ f200 1 177"/>
                <a:gd name="f280" fmla="*/ f201 1 184"/>
                <a:gd name="f281" fmla="*/ f202 1 177"/>
                <a:gd name="f282" fmla="*/ f203 1 184"/>
                <a:gd name="f283" fmla="*/ f204 1 177"/>
                <a:gd name="f284" fmla="*/ f205 1 184"/>
                <a:gd name="f285" fmla="*/ f206 1 177"/>
                <a:gd name="f286" fmla="*/ f207 1 184"/>
                <a:gd name="f287" fmla="*/ f208 1 177"/>
                <a:gd name="f288" fmla="*/ f209 1 184"/>
                <a:gd name="f289" fmla="*/ f210 1 177"/>
                <a:gd name="f290" fmla="*/ f211 1 184"/>
                <a:gd name="f291" fmla="*/ f212 1 177"/>
                <a:gd name="f292" fmla="*/ f213 1 184"/>
                <a:gd name="f293" fmla="*/ f214 1 184"/>
                <a:gd name="f294" fmla="*/ f215 1 177"/>
                <a:gd name="f295" fmla="*/ f216 1 184"/>
                <a:gd name="f296" fmla="*/ f217 1 177"/>
                <a:gd name="f297" fmla="*/ f218 1 184"/>
                <a:gd name="f298" fmla="*/ f219 1 177"/>
                <a:gd name="f299" fmla="*/ f220 1 184"/>
                <a:gd name="f300" fmla="*/ f221 1 177"/>
                <a:gd name="f301" fmla="*/ f222 1 184"/>
                <a:gd name="f302" fmla="*/ f223 1 177"/>
                <a:gd name="f303" fmla="*/ f224 1 177"/>
                <a:gd name="f304" fmla="*/ f225 1 184"/>
                <a:gd name="f305" fmla="*/ f226 1 177"/>
                <a:gd name="f306" fmla="*/ f227 1 184"/>
                <a:gd name="f307" fmla="*/ f228 1 177"/>
                <a:gd name="f308" fmla="*/ f229 1 184"/>
                <a:gd name="f309" fmla="*/ f230 1 177"/>
                <a:gd name="f310" fmla="*/ f231 1 184"/>
                <a:gd name="f311" fmla="*/ f232 1 177"/>
                <a:gd name="f312" fmla="*/ f233 1 184"/>
                <a:gd name="f313" fmla="*/ f234 1 177"/>
                <a:gd name="f314" fmla="*/ f235 1 184"/>
                <a:gd name="f315" fmla="*/ f236 1 177"/>
                <a:gd name="f316" fmla="*/ f237 1 184"/>
                <a:gd name="f317" fmla="*/ f238 1 177"/>
                <a:gd name="f318" fmla="*/ f239 1 184"/>
                <a:gd name="f319" fmla="*/ f240 1 177"/>
                <a:gd name="f320" fmla="*/ f241 1 177"/>
                <a:gd name="f321" fmla="*/ f242 1 177"/>
                <a:gd name="f322" fmla="*/ f243 1 184"/>
                <a:gd name="f323" fmla="*/ f244 1 177"/>
                <a:gd name="f324" fmla="*/ f245 1 184"/>
                <a:gd name="f325" fmla="*/ f246 1 177"/>
                <a:gd name="f326" fmla="*/ f247 1 184"/>
                <a:gd name="f327" fmla="*/ f248 1 177"/>
                <a:gd name="f328" fmla="*/ f249 1 184"/>
                <a:gd name="f329" fmla="*/ f250 1 184"/>
                <a:gd name="f330" fmla="*/ f251 1 177"/>
                <a:gd name="f331" fmla="*/ f252 1 184"/>
                <a:gd name="f332" fmla="*/ f253 1 177"/>
                <a:gd name="f333" fmla="*/ f254 1 184"/>
                <a:gd name="f334" fmla="*/ f255 1 177"/>
                <a:gd name="f335" fmla="*/ f256 1 177"/>
                <a:gd name="f336" fmla="*/ f257 1 184"/>
                <a:gd name="f337" fmla="*/ f258 1 184"/>
                <a:gd name="f338" fmla="*/ f259 1 177"/>
                <a:gd name="f339" fmla="*/ f260 1 184"/>
                <a:gd name="f340" fmla="*/ f261 1 177"/>
                <a:gd name="f341" fmla="*/ f262 1 184"/>
                <a:gd name="f342" fmla="*/ f263 1 177"/>
                <a:gd name="f343" fmla="*/ f264 1 184"/>
                <a:gd name="f344" fmla="*/ f265 1 177"/>
                <a:gd name="f345" fmla="*/ f266 1 184"/>
                <a:gd name="f346" fmla="*/ f267 1 177"/>
                <a:gd name="f347" fmla="*/ f268 1 184"/>
                <a:gd name="f348" fmla="*/ f269 1 184"/>
                <a:gd name="f349" fmla="*/ f270 1 177"/>
                <a:gd name="f350" fmla="*/ f271 1 184"/>
                <a:gd name="f351" fmla="*/ 0 1 f192"/>
                <a:gd name="f352" fmla="*/ f186 1 f192"/>
                <a:gd name="f353" fmla="*/ 0 1 f193"/>
                <a:gd name="f354" fmla="*/ f187 1 f193"/>
                <a:gd name="f355" fmla="*/ f273 1 f192"/>
                <a:gd name="f356" fmla="*/ f274 1 f193"/>
                <a:gd name="f357" fmla="*/ f275 1 f192"/>
                <a:gd name="f358" fmla="*/ f276 1 f193"/>
                <a:gd name="f359" fmla="*/ f277 1 f192"/>
                <a:gd name="f360" fmla="*/ f278 1 f193"/>
                <a:gd name="f361" fmla="*/ f279 1 f192"/>
                <a:gd name="f362" fmla="*/ f280 1 f193"/>
                <a:gd name="f363" fmla="*/ f281 1 f192"/>
                <a:gd name="f364" fmla="*/ f282 1 f193"/>
                <a:gd name="f365" fmla="*/ f283 1 f192"/>
                <a:gd name="f366" fmla="*/ f284 1 f193"/>
                <a:gd name="f367" fmla="*/ f285 1 f192"/>
                <a:gd name="f368" fmla="*/ f286 1 f193"/>
                <a:gd name="f369" fmla="*/ f287 1 f192"/>
                <a:gd name="f370" fmla="*/ f288 1 f193"/>
                <a:gd name="f371" fmla="*/ f289 1 f192"/>
                <a:gd name="f372" fmla="*/ f290 1 f193"/>
                <a:gd name="f373" fmla="*/ f291 1 f192"/>
                <a:gd name="f374" fmla="*/ f292 1 f193"/>
                <a:gd name="f375" fmla="*/ f293 1 f193"/>
                <a:gd name="f376" fmla="*/ f294 1 f192"/>
                <a:gd name="f377" fmla="*/ f295 1 f193"/>
                <a:gd name="f378" fmla="*/ f296 1 f192"/>
                <a:gd name="f379" fmla="*/ f297 1 f193"/>
                <a:gd name="f380" fmla="*/ f298 1 f192"/>
                <a:gd name="f381" fmla="*/ f299 1 f193"/>
                <a:gd name="f382" fmla="*/ f300 1 f192"/>
                <a:gd name="f383" fmla="*/ f301 1 f193"/>
                <a:gd name="f384" fmla="*/ f302 1 f192"/>
                <a:gd name="f385" fmla="*/ f303 1 f192"/>
                <a:gd name="f386" fmla="*/ f304 1 f193"/>
                <a:gd name="f387" fmla="*/ f305 1 f192"/>
                <a:gd name="f388" fmla="*/ f306 1 f193"/>
                <a:gd name="f389" fmla="*/ f307 1 f192"/>
                <a:gd name="f390" fmla="*/ f308 1 f193"/>
                <a:gd name="f391" fmla="*/ f309 1 f192"/>
                <a:gd name="f392" fmla="*/ f310 1 f193"/>
                <a:gd name="f393" fmla="*/ f311 1 f192"/>
                <a:gd name="f394" fmla="*/ f312 1 f193"/>
                <a:gd name="f395" fmla="*/ f313 1 f192"/>
                <a:gd name="f396" fmla="*/ f314 1 f193"/>
                <a:gd name="f397" fmla="*/ f315 1 f192"/>
                <a:gd name="f398" fmla="*/ f316 1 f193"/>
                <a:gd name="f399" fmla="*/ f317 1 f192"/>
                <a:gd name="f400" fmla="*/ f318 1 f193"/>
                <a:gd name="f401" fmla="*/ f319 1 f192"/>
                <a:gd name="f402" fmla="*/ f320 1 f192"/>
                <a:gd name="f403" fmla="*/ f321 1 f192"/>
                <a:gd name="f404" fmla="*/ f322 1 f193"/>
                <a:gd name="f405" fmla="*/ f323 1 f192"/>
                <a:gd name="f406" fmla="*/ f324 1 f193"/>
                <a:gd name="f407" fmla="*/ f325 1 f192"/>
                <a:gd name="f408" fmla="*/ f326 1 f193"/>
                <a:gd name="f409" fmla="*/ f327 1 f192"/>
                <a:gd name="f410" fmla="*/ f328 1 f193"/>
                <a:gd name="f411" fmla="*/ f329 1 f193"/>
                <a:gd name="f412" fmla="*/ f330 1 f192"/>
                <a:gd name="f413" fmla="*/ f331 1 f193"/>
                <a:gd name="f414" fmla="*/ f332 1 f192"/>
                <a:gd name="f415" fmla="*/ f333 1 f193"/>
                <a:gd name="f416" fmla="*/ f334 1 f192"/>
                <a:gd name="f417" fmla="*/ f335 1 f192"/>
                <a:gd name="f418" fmla="*/ f336 1 f193"/>
                <a:gd name="f419" fmla="*/ f337 1 f193"/>
                <a:gd name="f420" fmla="*/ f338 1 f192"/>
                <a:gd name="f421" fmla="*/ f339 1 f193"/>
                <a:gd name="f422" fmla="*/ f340 1 f192"/>
                <a:gd name="f423" fmla="*/ f341 1 f193"/>
                <a:gd name="f424" fmla="*/ f342 1 f192"/>
                <a:gd name="f425" fmla="*/ f343 1 f193"/>
                <a:gd name="f426" fmla="*/ f344 1 f192"/>
                <a:gd name="f427" fmla="*/ f345 1 f193"/>
                <a:gd name="f428" fmla="*/ f346 1 f192"/>
                <a:gd name="f429" fmla="*/ f347 1 f193"/>
                <a:gd name="f430" fmla="*/ f348 1 f193"/>
                <a:gd name="f431" fmla="*/ f349 1 f192"/>
                <a:gd name="f432" fmla="*/ f350 1 f193"/>
                <a:gd name="f433" fmla="*/ f351 f183 1"/>
                <a:gd name="f434" fmla="*/ f352 f183 1"/>
                <a:gd name="f435" fmla="*/ f354 f184 1"/>
                <a:gd name="f436" fmla="*/ f353 f184 1"/>
                <a:gd name="f437" fmla="*/ f355 f183 1"/>
                <a:gd name="f438" fmla="*/ f356 f184 1"/>
                <a:gd name="f439" fmla="*/ f357 f183 1"/>
                <a:gd name="f440" fmla="*/ f358 f184 1"/>
                <a:gd name="f441" fmla="*/ f359 f183 1"/>
                <a:gd name="f442" fmla="*/ f360 f184 1"/>
                <a:gd name="f443" fmla="*/ f361 f183 1"/>
                <a:gd name="f444" fmla="*/ f362 f184 1"/>
                <a:gd name="f445" fmla="*/ f363 f183 1"/>
                <a:gd name="f446" fmla="*/ f364 f184 1"/>
                <a:gd name="f447" fmla="*/ f365 f183 1"/>
                <a:gd name="f448" fmla="*/ f366 f184 1"/>
                <a:gd name="f449" fmla="*/ f367 f183 1"/>
                <a:gd name="f450" fmla="*/ f368 f184 1"/>
                <a:gd name="f451" fmla="*/ f369 f183 1"/>
                <a:gd name="f452" fmla="*/ f370 f184 1"/>
                <a:gd name="f453" fmla="*/ f371 f183 1"/>
                <a:gd name="f454" fmla="*/ f372 f184 1"/>
                <a:gd name="f455" fmla="*/ f373 f183 1"/>
                <a:gd name="f456" fmla="*/ f374 f184 1"/>
                <a:gd name="f457" fmla="*/ f375 f184 1"/>
                <a:gd name="f458" fmla="*/ f376 f183 1"/>
                <a:gd name="f459" fmla="*/ f377 f184 1"/>
                <a:gd name="f460" fmla="*/ f378 f183 1"/>
                <a:gd name="f461" fmla="*/ f379 f184 1"/>
                <a:gd name="f462" fmla="*/ f380 f183 1"/>
                <a:gd name="f463" fmla="*/ f381 f184 1"/>
                <a:gd name="f464" fmla="*/ f382 f183 1"/>
                <a:gd name="f465" fmla="*/ f383 f184 1"/>
                <a:gd name="f466" fmla="*/ f384 f183 1"/>
                <a:gd name="f467" fmla="*/ f385 f183 1"/>
                <a:gd name="f468" fmla="*/ f386 f184 1"/>
                <a:gd name="f469" fmla="*/ f387 f183 1"/>
                <a:gd name="f470" fmla="*/ f388 f184 1"/>
                <a:gd name="f471" fmla="*/ f389 f183 1"/>
                <a:gd name="f472" fmla="*/ f390 f184 1"/>
                <a:gd name="f473" fmla="*/ f391 f183 1"/>
                <a:gd name="f474" fmla="*/ f392 f184 1"/>
                <a:gd name="f475" fmla="*/ f393 f183 1"/>
                <a:gd name="f476" fmla="*/ f394 f184 1"/>
                <a:gd name="f477" fmla="*/ f395 f183 1"/>
                <a:gd name="f478" fmla="*/ f396 f184 1"/>
                <a:gd name="f479" fmla="*/ f397 f183 1"/>
                <a:gd name="f480" fmla="*/ f398 f184 1"/>
                <a:gd name="f481" fmla="*/ f399 f183 1"/>
                <a:gd name="f482" fmla="*/ f400 f184 1"/>
                <a:gd name="f483" fmla="*/ f401 f183 1"/>
                <a:gd name="f484" fmla="*/ f402 f183 1"/>
                <a:gd name="f485" fmla="*/ f403 f183 1"/>
                <a:gd name="f486" fmla="*/ f404 f184 1"/>
                <a:gd name="f487" fmla="*/ f405 f183 1"/>
                <a:gd name="f488" fmla="*/ f406 f184 1"/>
                <a:gd name="f489" fmla="*/ f407 f183 1"/>
                <a:gd name="f490" fmla="*/ f408 f184 1"/>
                <a:gd name="f491" fmla="*/ f409 f183 1"/>
                <a:gd name="f492" fmla="*/ f410 f184 1"/>
                <a:gd name="f493" fmla="*/ f411 f184 1"/>
                <a:gd name="f494" fmla="*/ f412 f183 1"/>
                <a:gd name="f495" fmla="*/ f413 f184 1"/>
                <a:gd name="f496" fmla="*/ f414 f183 1"/>
                <a:gd name="f497" fmla="*/ f415 f184 1"/>
                <a:gd name="f498" fmla="*/ f416 f183 1"/>
                <a:gd name="f499" fmla="*/ f417 f183 1"/>
                <a:gd name="f500" fmla="*/ f418 f184 1"/>
                <a:gd name="f501" fmla="*/ f419 f184 1"/>
                <a:gd name="f502" fmla="*/ f420 f183 1"/>
                <a:gd name="f503" fmla="*/ f421 f184 1"/>
                <a:gd name="f504" fmla="*/ f422 f183 1"/>
                <a:gd name="f505" fmla="*/ f423 f184 1"/>
                <a:gd name="f506" fmla="*/ f424 f183 1"/>
                <a:gd name="f507" fmla="*/ f425 f184 1"/>
                <a:gd name="f508" fmla="*/ f426 f183 1"/>
                <a:gd name="f509" fmla="*/ f427 f184 1"/>
                <a:gd name="f510" fmla="*/ f428 f183 1"/>
                <a:gd name="f511" fmla="*/ f429 f184 1"/>
                <a:gd name="f512" fmla="*/ f430 f184 1"/>
                <a:gd name="f513" fmla="*/ f431 f183 1"/>
                <a:gd name="f514" fmla="*/ f432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7" y="f438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58" y="f459"/>
                </a:cxn>
                <a:cxn ang="f272">
                  <a:pos x="f460" y="f461"/>
                </a:cxn>
                <a:cxn ang="f272">
                  <a:pos x="f462" y="f463"/>
                </a:cxn>
                <a:cxn ang="f272">
                  <a:pos x="f464" y="f465"/>
                </a:cxn>
                <a:cxn ang="f272">
                  <a:pos x="f466" y="f450"/>
                </a:cxn>
                <a:cxn ang="f272">
                  <a:pos x="f467" y="f468"/>
                </a:cxn>
                <a:cxn ang="f272">
                  <a:pos x="f469" y="f470"/>
                </a:cxn>
                <a:cxn ang="f272">
                  <a:pos x="f471" y="f472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76"/>
                </a:cxn>
                <a:cxn ang="f272">
                  <a:pos x="f484" y="f450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90"/>
                </a:cxn>
                <a:cxn ang="f272">
                  <a:pos x="f491" y="f492"/>
                </a:cxn>
                <a:cxn ang="f272">
                  <a:pos x="f485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46"/>
                </a:cxn>
                <a:cxn ang="f272">
                  <a:pos x="f499" y="f500"/>
                </a:cxn>
                <a:cxn ang="f272">
                  <a:pos x="f477" y="f501"/>
                </a:cxn>
                <a:cxn ang="f272">
                  <a:pos x="f502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458" y="f512"/>
                </a:cxn>
                <a:cxn ang="f272">
                  <a:pos x="f513" y="f514"/>
                </a:cxn>
              </a:cxnLst>
              <a:rect l="f433" t="f436" r="f434" b="f435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2" y="f33"/>
                    <a:pt x="f34" y="f14"/>
                    <a:pt x="f35" y="f33"/>
                  </a:cubicBezTo>
                  <a:cubicBezTo>
                    <a:pt x="f36" y="f33"/>
                    <a:pt x="f37" y="f33"/>
                    <a:pt x="f18" y="f14"/>
                  </a:cubicBezTo>
                  <a:cubicBezTo>
                    <a:pt x="f26" y="f38"/>
                    <a:pt x="f39" y="f12"/>
                    <a:pt x="f12" y="f40"/>
                  </a:cubicBezTo>
                  <a:cubicBezTo>
                    <a:pt x="f12" y="f40"/>
                    <a:pt x="f13" y="f41"/>
                    <a:pt x="f13" y="f42"/>
                  </a:cubicBezTo>
                  <a:cubicBezTo>
                    <a:pt x="f43" y="f42"/>
                    <a:pt x="f15" y="f42"/>
                    <a:pt x="f44" y="f42"/>
                  </a:cubicBezTo>
                  <a:cubicBezTo>
                    <a:pt x="f23" y="f40"/>
                    <a:pt x="f45" y="f11"/>
                    <a:pt x="f46" y="f47"/>
                  </a:cubicBezTo>
                  <a:cubicBezTo>
                    <a:pt x="f48" y="f47"/>
                    <a:pt x="f28" y="f49"/>
                    <a:pt x="f34" y="f12"/>
                  </a:cubicBezTo>
                  <a:cubicBezTo>
                    <a:pt x="f29" y="f15"/>
                    <a:pt x="f50" y="f44"/>
                    <a:pt x="f51" y="f52"/>
                  </a:cubicBezTo>
                  <a:cubicBezTo>
                    <a:pt x="f53" y="f13"/>
                    <a:pt x="f6" y="f47"/>
                    <a:pt x="f54" y="f9"/>
                  </a:cubicBezTo>
                  <a:cubicBezTo>
                    <a:pt x="f55" y="f42"/>
                    <a:pt x="f56" y="f42"/>
                    <a:pt x="f57" y="f58"/>
                  </a:cubicBezTo>
                  <a:cubicBezTo>
                    <a:pt x="f59" y="f9"/>
                    <a:pt x="f28" y="f11"/>
                    <a:pt x="f48" y="f9"/>
                  </a:cubicBezTo>
                  <a:cubicBezTo>
                    <a:pt x="f60" y="f40"/>
                    <a:pt x="f21" y="f42"/>
                    <a:pt x="f43" y="f61"/>
                  </a:cubicBezTo>
                  <a:cubicBezTo>
                    <a:pt x="f43" y="f61"/>
                    <a:pt x="f13" y="f61"/>
                    <a:pt x="f12" y="f62"/>
                  </a:cubicBezTo>
                  <a:cubicBezTo>
                    <a:pt x="f43" y="f63"/>
                    <a:pt x="f52" y="f64"/>
                    <a:pt x="f65" y="f64"/>
                  </a:cubicBezTo>
                  <a:cubicBezTo>
                    <a:pt x="f19" y="f66"/>
                    <a:pt x="f67" y="f68"/>
                    <a:pt x="f22" y="f69"/>
                  </a:cubicBezTo>
                  <a:cubicBezTo>
                    <a:pt x="f70" y="f71"/>
                    <a:pt x="f35" y="f69"/>
                    <a:pt x="f72" y="f73"/>
                  </a:cubicBezTo>
                  <a:cubicBezTo>
                    <a:pt x="f29" y="f74"/>
                    <a:pt x="f75" y="f68"/>
                    <a:pt x="f76" y="f69"/>
                  </a:cubicBezTo>
                  <a:cubicBezTo>
                    <a:pt x="f55" y="f77"/>
                    <a:pt x="f78" y="f79"/>
                    <a:pt x="f50" y="f80"/>
                  </a:cubicBezTo>
                  <a:cubicBezTo>
                    <a:pt x="f81" y="f82"/>
                    <a:pt x="f59" y="f82"/>
                    <a:pt x="f48" y="f83"/>
                  </a:cubicBezTo>
                  <a:cubicBezTo>
                    <a:pt x="f35" y="f83"/>
                    <a:pt x="f27" y="f80"/>
                    <a:pt x="f27" y="f84"/>
                  </a:cubicBezTo>
                  <a:cubicBezTo>
                    <a:pt x="f27" y="f85"/>
                    <a:pt x="f37" y="f77"/>
                    <a:pt x="f86" y="f87"/>
                  </a:cubicBezTo>
                  <a:cubicBezTo>
                    <a:pt x="f16" y="f88"/>
                    <a:pt x="f33" y="f89"/>
                    <a:pt x="f15" y="f90"/>
                  </a:cubicBezTo>
                  <a:cubicBezTo>
                    <a:pt x="f43" y="f90"/>
                    <a:pt x="f12" y="f90"/>
                    <a:pt x="f10" y="f90"/>
                  </a:cubicBezTo>
                  <a:cubicBezTo>
                    <a:pt x="f49" y="f66"/>
                    <a:pt x="f12" y="f89"/>
                    <a:pt x="f13" y="f68"/>
                  </a:cubicBezTo>
                  <a:cubicBezTo>
                    <a:pt x="f91" y="f92"/>
                    <a:pt x="f93" y="f94"/>
                    <a:pt x="f45" y="f95"/>
                  </a:cubicBezTo>
                  <a:cubicBezTo>
                    <a:pt x="f60" y="f96"/>
                    <a:pt x="f97" y="f96"/>
                    <a:pt x="f86" y="f96"/>
                  </a:cubicBezTo>
                  <a:cubicBezTo>
                    <a:pt x="f25" y="f98"/>
                    <a:pt x="f46" y="f99"/>
                    <a:pt x="f46" y="f100"/>
                  </a:cubicBezTo>
                  <a:cubicBezTo>
                    <a:pt x="f35" y="f101"/>
                    <a:pt x="f25" y="f102"/>
                    <a:pt x="f86" y="f102"/>
                  </a:cubicBezTo>
                  <a:cubicBezTo>
                    <a:pt x="f103" y="f102"/>
                    <a:pt x="f104" y="f105"/>
                    <a:pt x="f104" y="f100"/>
                  </a:cubicBezTo>
                  <a:cubicBezTo>
                    <a:pt x="f104" y="f106"/>
                    <a:pt x="f104" y="f107"/>
                    <a:pt x="f108" y="f109"/>
                  </a:cubicBezTo>
                  <a:cubicBezTo>
                    <a:pt x="f23" y="f110"/>
                    <a:pt x="f38" y="f79"/>
                    <a:pt x="f9" y="f89"/>
                  </a:cubicBezTo>
                  <a:cubicBezTo>
                    <a:pt x="f9" y="f68"/>
                    <a:pt x="f9" y="f88"/>
                    <a:pt x="f11" y="f73"/>
                  </a:cubicBezTo>
                  <a:cubicBezTo>
                    <a:pt x="f13" y="f111"/>
                    <a:pt x="f112" y="f113"/>
                    <a:pt x="f91" y="f114"/>
                  </a:cubicBezTo>
                  <a:cubicBezTo>
                    <a:pt x="f115" y="f116"/>
                    <a:pt x="f39" y="f102"/>
                    <a:pt x="f19" y="f117"/>
                  </a:cubicBezTo>
                  <a:cubicBezTo>
                    <a:pt x="f118" y="f117"/>
                    <a:pt x="f93" y="f119"/>
                    <a:pt x="f93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39" y="f124"/>
                    <a:pt x="f17" y="f125"/>
                    <a:pt x="f38" y="f122"/>
                  </a:cubicBezTo>
                  <a:cubicBezTo>
                    <a:pt x="f112" y="f126"/>
                    <a:pt x="f38" y="f120"/>
                    <a:pt x="f38" y="f127"/>
                  </a:cubicBezTo>
                  <a:cubicBezTo>
                    <a:pt x="f128" y="f117"/>
                    <a:pt x="f129" y="f116"/>
                    <a:pt x="f129" y="f130"/>
                  </a:cubicBezTo>
                  <a:cubicBezTo>
                    <a:pt x="f52" y="f95"/>
                    <a:pt x="f47" y="f82"/>
                    <a:pt x="f42" y="f69"/>
                  </a:cubicBezTo>
                  <a:cubicBezTo>
                    <a:pt x="f42" y="f69"/>
                    <a:pt x="f42" y="f69"/>
                    <a:pt x="f42" y="f73"/>
                  </a:cubicBezTo>
                  <a:cubicBezTo>
                    <a:pt x="f131" y="f69"/>
                    <a:pt x="f131" y="f69"/>
                    <a:pt x="f131" y="f69"/>
                  </a:cubicBezTo>
                  <a:cubicBezTo>
                    <a:pt x="f131" y="f132"/>
                    <a:pt x="f131" y="f107"/>
                    <a:pt x="f131" y="f133"/>
                  </a:cubicBezTo>
                  <a:cubicBezTo>
                    <a:pt x="f131" y="f134"/>
                    <a:pt x="f41" y="f126"/>
                    <a:pt x="f40" y="f135"/>
                  </a:cubicBezTo>
                  <a:cubicBezTo>
                    <a:pt x="f47" y="f125"/>
                    <a:pt x="f10" y="f136"/>
                    <a:pt x="f9" y="f137"/>
                  </a:cubicBezTo>
                  <a:cubicBezTo>
                    <a:pt x="f41" y="f5"/>
                    <a:pt x="f63" y="f5"/>
                    <a:pt x="f90" y="f137"/>
                  </a:cubicBezTo>
                  <a:cubicBezTo>
                    <a:pt x="f89" y="f138"/>
                    <a:pt x="f139" y="f124"/>
                    <a:pt x="f90" y="f122"/>
                  </a:cubicBezTo>
                  <a:cubicBezTo>
                    <a:pt x="f140" y="f135"/>
                    <a:pt x="f64" y="f126"/>
                    <a:pt x="f64" y="f134"/>
                  </a:cubicBezTo>
                  <a:cubicBezTo>
                    <a:pt x="f63" y="f141"/>
                    <a:pt x="f64" y="f132"/>
                    <a:pt x="f140" y="f73"/>
                  </a:cubicBezTo>
                  <a:cubicBezTo>
                    <a:pt x="f140" y="f69"/>
                    <a:pt x="f142" y="f71"/>
                    <a:pt x="f142" y="f77"/>
                  </a:cubicBezTo>
                  <a:cubicBezTo>
                    <a:pt x="f143" y="f144"/>
                    <a:pt x="f69" y="f98"/>
                    <a:pt x="f145" y="f105"/>
                  </a:cubicBezTo>
                  <a:cubicBezTo>
                    <a:pt x="f92" y="f102"/>
                    <a:pt x="f92" y="f117"/>
                    <a:pt x="f146" y="f119"/>
                  </a:cubicBezTo>
                  <a:cubicBezTo>
                    <a:pt x="f87" y="f121"/>
                    <a:pt x="f77" y="f125"/>
                    <a:pt x="f79" y="f147"/>
                  </a:cubicBezTo>
                  <a:cubicBezTo>
                    <a:pt x="f148" y="f138"/>
                    <a:pt x="f149" y="f150"/>
                    <a:pt x="f151" y="f152"/>
                  </a:cubicBezTo>
                  <a:cubicBezTo>
                    <a:pt x="f153" y="f134"/>
                    <a:pt x="f151" y="f127"/>
                    <a:pt x="f144" y="f117"/>
                  </a:cubicBezTo>
                  <a:cubicBezTo>
                    <a:pt x="f83" y="f102"/>
                    <a:pt x="f80" y="f130"/>
                    <a:pt x="f84" y="f101"/>
                  </a:cubicBezTo>
                  <a:cubicBezTo>
                    <a:pt x="f85" y="f154"/>
                    <a:pt x="f73" y="f82"/>
                    <a:pt x="f89" y="f71"/>
                  </a:cubicBezTo>
                  <a:cubicBezTo>
                    <a:pt x="f139" y="f69"/>
                    <a:pt x="f139" y="f88"/>
                    <a:pt x="f139" y="f143"/>
                  </a:cubicBezTo>
                  <a:cubicBezTo>
                    <a:pt x="f88" y="f69"/>
                    <a:pt x="f87" y="f146"/>
                    <a:pt x="f145" y="f84"/>
                  </a:cubicBezTo>
                  <a:cubicBezTo>
                    <a:pt x="f83" y="f144"/>
                    <a:pt x="f155" y="f151"/>
                    <a:pt x="f153" y="f96"/>
                  </a:cubicBezTo>
                  <a:cubicBezTo>
                    <a:pt x="f156" y="f99"/>
                    <a:pt x="f156" y="f141"/>
                    <a:pt x="f156" y="f100"/>
                  </a:cubicBezTo>
                  <a:cubicBezTo>
                    <a:pt x="f156" y="f114"/>
                    <a:pt x="f95" y="f116"/>
                    <a:pt x="f107" y="f102"/>
                  </a:cubicBezTo>
                  <a:cubicBezTo>
                    <a:pt x="f157" y="f117"/>
                    <a:pt x="f116" y="f105"/>
                    <a:pt x="f116" y="f158"/>
                  </a:cubicBezTo>
                  <a:cubicBezTo>
                    <a:pt x="f102" y="f141"/>
                    <a:pt x="f114" y="f99"/>
                    <a:pt x="f100" y="f99"/>
                  </a:cubicBezTo>
                  <a:cubicBezTo>
                    <a:pt x="f99" y="f99"/>
                    <a:pt x="f95" y="f98"/>
                    <a:pt x="f156" y="f113"/>
                  </a:cubicBezTo>
                  <a:cubicBezTo>
                    <a:pt x="f132" y="f132"/>
                    <a:pt x="f79" y="f145"/>
                    <a:pt x="f88" y="f143"/>
                  </a:cubicBezTo>
                  <a:cubicBezTo>
                    <a:pt x="f74" y="f89"/>
                    <a:pt x="f74" y="f66"/>
                    <a:pt x="f74" y="f90"/>
                  </a:cubicBezTo>
                  <a:cubicBezTo>
                    <a:pt x="f88" y="f90"/>
                    <a:pt x="f69" y="f90"/>
                    <a:pt x="f87" y="f159"/>
                  </a:cubicBezTo>
                  <a:cubicBezTo>
                    <a:pt x="f148" y="f89"/>
                    <a:pt x="f113" y="f88"/>
                    <a:pt x="f158" y="f71"/>
                  </a:cubicBezTo>
                  <a:cubicBezTo>
                    <a:pt x="f114" y="f87"/>
                    <a:pt x="f116" y="f87"/>
                    <a:pt x="f117" y="f145"/>
                  </a:cubicBezTo>
                  <a:cubicBezTo>
                    <a:pt x="f127" y="f160"/>
                    <a:pt x="f126" y="f83"/>
                    <a:pt x="f123" y="f80"/>
                  </a:cubicBezTo>
                  <a:cubicBezTo>
                    <a:pt x="f150" y="f79"/>
                    <a:pt x="f136" y="f85"/>
                    <a:pt x="f147" y="f69"/>
                  </a:cubicBezTo>
                  <a:cubicBezTo>
                    <a:pt x="f125" y="f68"/>
                    <a:pt x="f121" y="f89"/>
                    <a:pt x="f127" y="f74"/>
                  </a:cubicBezTo>
                  <a:cubicBezTo>
                    <a:pt x="f117" y="f88"/>
                    <a:pt x="f116" y="f73"/>
                    <a:pt x="f105" y="f73"/>
                  </a:cubicBezTo>
                  <a:cubicBezTo>
                    <a:pt x="f154" y="f143"/>
                    <a:pt x="f148" y="f66"/>
                    <a:pt x="f69" y="f140"/>
                  </a:cubicBezTo>
                  <a:cubicBezTo>
                    <a:pt x="f69" y="f64"/>
                    <a:pt x="f69" y="f63"/>
                    <a:pt x="f69" y="f63"/>
                  </a:cubicBezTo>
                  <a:cubicBezTo>
                    <a:pt x="f69" y="f62"/>
                    <a:pt x="f71" y="f62"/>
                    <a:pt x="f87" y="f62"/>
                  </a:cubicBezTo>
                  <a:cubicBezTo>
                    <a:pt x="f132" y="f61"/>
                    <a:pt x="f109" y="f131"/>
                    <a:pt x="f127" y="f42"/>
                  </a:cubicBezTo>
                  <a:cubicBezTo>
                    <a:pt x="f120" y="f42"/>
                    <a:pt x="f126" y="f131"/>
                    <a:pt x="f152" y="f61"/>
                  </a:cubicBezTo>
                  <a:cubicBezTo>
                    <a:pt x="f150" y="f63"/>
                    <a:pt x="f161" y="f63"/>
                    <a:pt x="f162" y="f131"/>
                  </a:cubicBezTo>
                  <a:cubicBezTo>
                    <a:pt x="f5" y="f58"/>
                    <a:pt x="f5" y="f8"/>
                    <a:pt x="f163" y="f10"/>
                  </a:cubicBezTo>
                  <a:cubicBezTo>
                    <a:pt x="f138" y="f13"/>
                    <a:pt x="f125" y="f12"/>
                    <a:pt x="f122" y="f8"/>
                  </a:cubicBezTo>
                  <a:cubicBezTo>
                    <a:pt x="f135" y="f11"/>
                    <a:pt x="f121" y="f58"/>
                    <a:pt x="f120" y="f58"/>
                  </a:cubicBezTo>
                  <a:cubicBezTo>
                    <a:pt x="f141" y="f41"/>
                    <a:pt x="f94" y="f42"/>
                    <a:pt x="f71" y="f131"/>
                  </a:cubicBezTo>
                  <a:cubicBezTo>
                    <a:pt x="f69" y="f131"/>
                    <a:pt x="f88" y="f131"/>
                    <a:pt x="f74" y="f42"/>
                  </a:cubicBezTo>
                  <a:cubicBezTo>
                    <a:pt x="f68" y="f42"/>
                    <a:pt x="f68" y="f41"/>
                    <a:pt x="f143" y="f40"/>
                  </a:cubicBezTo>
                  <a:cubicBezTo>
                    <a:pt x="f74" y="f58"/>
                    <a:pt x="f73" y="f9"/>
                    <a:pt x="f69" y="f11"/>
                  </a:cubicBezTo>
                  <a:cubicBezTo>
                    <a:pt x="f148" y="f65"/>
                    <a:pt x="f154" y="f14"/>
                    <a:pt x="f114" y="f31"/>
                  </a:cubicBezTo>
                  <a:cubicBezTo>
                    <a:pt x="f130" y="f164"/>
                    <a:pt x="f117" y="f31"/>
                    <a:pt x="f119" y="f31"/>
                  </a:cubicBezTo>
                  <a:cubicBezTo>
                    <a:pt x="f134" y="f164"/>
                    <a:pt x="f122" y="f164"/>
                    <a:pt x="f123" y="f26"/>
                  </a:cubicBezTo>
                  <a:cubicBezTo>
                    <a:pt x="f124" y="f16"/>
                    <a:pt x="f147" y="f67"/>
                    <a:pt x="f124" y="f104"/>
                  </a:cubicBezTo>
                  <a:cubicBezTo>
                    <a:pt x="f125" y="f97"/>
                    <a:pt x="f126" y="f97"/>
                    <a:pt x="f133" y="f165"/>
                  </a:cubicBezTo>
                  <a:cubicBezTo>
                    <a:pt x="f166" y="f165"/>
                    <a:pt x="f105" y="f45"/>
                    <a:pt x="f105" y="f108"/>
                  </a:cubicBezTo>
                  <a:cubicBezTo>
                    <a:pt x="f114" y="f167"/>
                    <a:pt x="f157" y="f26"/>
                    <a:pt x="f100" y="f164"/>
                  </a:cubicBezTo>
                  <a:cubicBezTo>
                    <a:pt x="f168" y="f33"/>
                    <a:pt x="f160" y="f112"/>
                    <a:pt x="f74" y="f47"/>
                  </a:cubicBezTo>
                  <a:cubicBezTo>
                    <a:pt x="f68" y="f8"/>
                    <a:pt x="f89" y="f11"/>
                    <a:pt x="f66" y="f9"/>
                  </a:cubicBezTo>
                  <a:cubicBezTo>
                    <a:pt x="f159" y="f11"/>
                    <a:pt x="f159" y="f11"/>
                    <a:pt x="f90" y="f8"/>
                  </a:cubicBezTo>
                  <a:cubicBezTo>
                    <a:pt x="f159" y="f47"/>
                    <a:pt x="f66" y="f49"/>
                    <a:pt x="f139" y="f12"/>
                  </a:cubicBezTo>
                  <a:cubicBezTo>
                    <a:pt x="f69" y="f91"/>
                    <a:pt x="f79" y="f31"/>
                    <a:pt x="f82" y="f103"/>
                  </a:cubicBezTo>
                  <a:cubicBezTo>
                    <a:pt x="f132" y="f97"/>
                    <a:pt x="f155" y="f86"/>
                    <a:pt x="f169" y="f86"/>
                  </a:cubicBezTo>
                  <a:cubicBezTo>
                    <a:pt x="f156" y="f18"/>
                    <a:pt x="f98" y="f20"/>
                    <a:pt x="f98" y="f70"/>
                  </a:cubicBezTo>
                  <a:cubicBezTo>
                    <a:pt x="f96" y="f48"/>
                    <a:pt x="f95" y="f59"/>
                    <a:pt x="f153" y="f59"/>
                  </a:cubicBezTo>
                  <a:cubicBezTo>
                    <a:pt x="f110" y="f59"/>
                    <a:pt x="f144" y="f28"/>
                    <a:pt x="f83" y="f72"/>
                  </a:cubicBezTo>
                  <a:cubicBezTo>
                    <a:pt x="f160" y="f48"/>
                    <a:pt x="f160" y="f70"/>
                    <a:pt x="f83" y="f36"/>
                  </a:cubicBezTo>
                  <a:cubicBezTo>
                    <a:pt x="f148" y="f20"/>
                    <a:pt x="f111" y="f18"/>
                    <a:pt x="f160" y="f97"/>
                  </a:cubicBezTo>
                  <a:cubicBezTo>
                    <a:pt x="f85" y="f26"/>
                    <a:pt x="f88" y="f14"/>
                    <a:pt x="f159" y="f15"/>
                  </a:cubicBezTo>
                  <a:cubicBezTo>
                    <a:pt x="f90" y="f52"/>
                    <a:pt x="f140" y="f13"/>
                    <a:pt x="f64" y="f49"/>
                  </a:cubicBezTo>
                  <a:cubicBezTo>
                    <a:pt x="f61" y="f17"/>
                    <a:pt x="f131" y="f170"/>
                    <a:pt x="f40" y="f67"/>
                  </a:cubicBezTo>
                  <a:cubicBezTo>
                    <a:pt x="f8" y="f22"/>
                    <a:pt x="f13" y="f29"/>
                    <a:pt x="f65" y="f6"/>
                  </a:cubicBezTo>
                  <a:cubicBezTo>
                    <a:pt x="f44" y="f171"/>
                    <a:pt x="f112" y="f172"/>
                    <a:pt x="f38" y="f173"/>
                  </a:cubicBezTo>
                  <a:cubicBezTo>
                    <a:pt x="f128" y="f174"/>
                    <a:pt x="f17" y="f7"/>
                    <a:pt x="f17" y="f174"/>
                  </a:cubicBezTo>
                  <a:cubicBezTo>
                    <a:pt x="f175" y="f174"/>
                    <a:pt x="f91" y="f172"/>
                    <a:pt x="f175" y="f2"/>
                  </a:cubicBezTo>
                  <a:cubicBezTo>
                    <a:pt x="f175" y="f176"/>
                    <a:pt x="f17" y="f53"/>
                    <a:pt x="f129" y="f54"/>
                  </a:cubicBezTo>
                  <a:cubicBezTo>
                    <a:pt x="f15" y="f25"/>
                    <a:pt x="f47" y="f31"/>
                    <a:pt x="f41" y="f52"/>
                  </a:cubicBezTo>
                  <a:cubicBezTo>
                    <a:pt x="f41" y="f43"/>
                    <a:pt x="f41" y="f12"/>
                    <a:pt x="f41" y="f47"/>
                  </a:cubicBezTo>
                  <a:cubicBezTo>
                    <a:pt x="f11" y="f52"/>
                    <a:pt x="f10" y="f112"/>
                    <a:pt x="f12" y="f17"/>
                  </a:cubicBezTo>
                  <a:cubicBezTo>
                    <a:pt x="f44" y="f19"/>
                    <a:pt x="f175" y="f177"/>
                    <a:pt x="f33" y="f104"/>
                  </a:cubicBezTo>
                  <a:cubicBezTo>
                    <a:pt x="f21" y="f165"/>
                    <a:pt x="f170" y="f86"/>
                    <a:pt x="f19" y="f22"/>
                  </a:cubicBezTo>
                  <a:cubicBezTo>
                    <a:pt x="f178" y="f25"/>
                    <a:pt x="f118" y="f46"/>
                    <a:pt x="f170" y="f35"/>
                  </a:cubicBezTo>
                  <a:cubicBezTo>
                    <a:pt x="f177" y="f28"/>
                    <a:pt x="f179" y="f35"/>
                    <a:pt x="f108" y="f70"/>
                  </a:cubicBezTo>
                  <a:cubicBezTo>
                    <a:pt x="f104" y="f37"/>
                    <a:pt x="f67" y="f180"/>
                    <a:pt x="f167" y="f86"/>
                  </a:cubicBezTo>
                  <a:cubicBezTo>
                    <a:pt x="f177" y="f181"/>
                    <a:pt x="f93" y="f165"/>
                    <a:pt x="f170" y="f45"/>
                  </a:cubicBezTo>
                  <a:cubicBezTo>
                    <a:pt x="f115" y="f93"/>
                    <a:pt x="f44" y="f175"/>
                    <a:pt x="f10" y="f12"/>
                  </a:cubicBezTo>
                  <a:cubicBezTo>
                    <a:pt x="f47" y="f10"/>
                    <a:pt x="f8" y="f8"/>
                    <a:pt x="f11" y="f11"/>
                  </a:cubicBezTo>
                  <a:cubicBezTo>
                    <a:pt x="f11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8" name="Freeform 13">
              <a:extLst>
                <a:ext uri="{FF2B5EF4-FFF2-40B4-BE49-F238E27FC236}">
                  <a16:creationId xmlns:a16="http://schemas.microsoft.com/office/drawing/2014/main" id="{FF91DD03-A495-DF39-E937-61DC2DA106BA}"/>
                </a:ext>
              </a:extLst>
            </p:cNvPr>
            <p:cNvSpPr/>
            <p:nvPr/>
          </p:nvSpPr>
          <p:spPr>
            <a:xfrm>
              <a:off x="3541708" y="4699001"/>
              <a:ext cx="422279" cy="446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2"/>
                <a:gd name="f13" fmla="val 103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65"/>
                <a:gd name="f31" fmla="val 128"/>
                <a:gd name="f32" fmla="val 164"/>
                <a:gd name="f33" fmla="val 119"/>
                <a:gd name="f34" fmla="val 160"/>
                <a:gd name="f35" fmla="val 156"/>
                <a:gd name="f36" fmla="val 152"/>
                <a:gd name="f37" fmla="val 149"/>
                <a:gd name="f38" fmla="val 110"/>
                <a:gd name="f39" fmla="val 117"/>
                <a:gd name="f40" fmla="val 94"/>
                <a:gd name="f41" fmla="val 93"/>
                <a:gd name="f42" fmla="val 92"/>
                <a:gd name="f43" fmla="val 104"/>
                <a:gd name="f44" fmla="val 108"/>
                <a:gd name="f45" fmla="val 140"/>
                <a:gd name="f46" fmla="val 155"/>
                <a:gd name="f47" fmla="val 99"/>
                <a:gd name="f48" fmla="val 157"/>
                <a:gd name="f49" fmla="val 101"/>
                <a:gd name="f50" fmla="val 169"/>
                <a:gd name="f51" fmla="val 173"/>
                <a:gd name="f52" fmla="val 105"/>
                <a:gd name="f53" fmla="val 176"/>
                <a:gd name="f54" fmla="val 174"/>
                <a:gd name="f55" fmla="val 172"/>
                <a:gd name="f56" fmla="val 167"/>
                <a:gd name="f57" fmla="val 162"/>
                <a:gd name="f58" fmla="val 95"/>
                <a:gd name="f59" fmla="val 161"/>
                <a:gd name="f60" fmla="val 89"/>
                <a:gd name="f61" fmla="val 88"/>
                <a:gd name="f62" fmla="val 87"/>
                <a:gd name="f63" fmla="val 86"/>
                <a:gd name="f64" fmla="val 107"/>
                <a:gd name="f65" fmla="val 81"/>
                <a:gd name="f66" fmla="val 136"/>
                <a:gd name="f67" fmla="val 77"/>
                <a:gd name="f68" fmla="val 73"/>
                <a:gd name="f69" fmla="val 153"/>
                <a:gd name="f70" fmla="val 72"/>
                <a:gd name="f71" fmla="val 158"/>
                <a:gd name="f72" fmla="val 74"/>
                <a:gd name="f73" fmla="val 76"/>
                <a:gd name="f74" fmla="val 168"/>
                <a:gd name="f75" fmla="val 170"/>
                <a:gd name="f76" fmla="val 70"/>
                <a:gd name="f77" fmla="val 171"/>
                <a:gd name="f78" fmla="val 65"/>
                <a:gd name="f79" fmla="val 63"/>
                <a:gd name="f80" fmla="val 166"/>
                <a:gd name="f81" fmla="val 58"/>
                <a:gd name="f82" fmla="val 61"/>
                <a:gd name="f83" fmla="val 64"/>
                <a:gd name="f84" fmla="val 69"/>
                <a:gd name="f85" fmla="val 145"/>
                <a:gd name="f86" fmla="val 71"/>
                <a:gd name="f87" fmla="val 75"/>
                <a:gd name="f88" fmla="val 79"/>
                <a:gd name="f89" fmla="val 83"/>
                <a:gd name="f90" fmla="val 115"/>
                <a:gd name="f91" fmla="val 66"/>
                <a:gd name="f92" fmla="val 127"/>
                <a:gd name="f93" fmla="val 55"/>
                <a:gd name="f94" fmla="val 139"/>
                <a:gd name="f95" fmla="val 44"/>
                <a:gd name="f96" fmla="val 42"/>
                <a:gd name="f97" fmla="val 143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41"/>
                <a:gd name="f104" fmla="val 138"/>
                <a:gd name="f105" fmla="val 30"/>
                <a:gd name="f106" fmla="val 37"/>
                <a:gd name="f107" fmla="val 39"/>
                <a:gd name="f108" fmla="val 137"/>
                <a:gd name="f109" fmla="val 40"/>
                <a:gd name="f110" fmla="val 53"/>
                <a:gd name="f111" fmla="val 60"/>
                <a:gd name="f112" fmla="val 109"/>
                <a:gd name="f113" fmla="val 46"/>
                <a:gd name="f114" fmla="val 31"/>
                <a:gd name="f115" fmla="val 116"/>
                <a:gd name="f116" fmla="val 28"/>
                <a:gd name="f117" fmla="val 26"/>
                <a:gd name="f118" fmla="val 123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1"/>
                <a:gd name="f129" fmla="val 112"/>
                <a:gd name="f130" fmla="val 29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"/>
                <a:gd name="f139" fmla="val 80"/>
                <a:gd name="f140" fmla="val 85"/>
                <a:gd name="f141" fmla="val 38"/>
                <a:gd name="f142" fmla="val 84"/>
                <a:gd name="f143" fmla="val 78"/>
                <a:gd name="f144" fmla="val 57"/>
                <a:gd name="f145" fmla="val 67"/>
                <a:gd name="f146" fmla="val 68"/>
                <a:gd name="f147" fmla="val 11"/>
                <a:gd name="f148" fmla="val 59"/>
                <a:gd name="f149" fmla="val 52"/>
                <a:gd name="f150" fmla="val 10"/>
                <a:gd name="f151" fmla="val 50"/>
                <a:gd name="f152" fmla="val 15"/>
                <a:gd name="f153" fmla="val 48"/>
                <a:gd name="f154" fmla="val 45"/>
                <a:gd name="f155" fmla="val 54"/>
                <a:gd name="f156" fmla="val 47"/>
                <a:gd name="f157" fmla="val 33"/>
                <a:gd name="f158" fmla="val 34"/>
                <a:gd name="f159" fmla="val 82"/>
                <a:gd name="f160" fmla="val 25"/>
                <a:gd name="f161" fmla="val 62"/>
                <a:gd name="f162" fmla="val 5"/>
                <a:gd name="f163" fmla="val 2"/>
                <a:gd name="f164" fmla="val 129"/>
                <a:gd name="f165" fmla="val 142"/>
                <a:gd name="f166" fmla="val 133"/>
                <a:gd name="f167" fmla="val 49"/>
                <a:gd name="f168" fmla="val 51"/>
                <a:gd name="f169" fmla="val 125"/>
                <a:gd name="f170" fmla="val 179"/>
                <a:gd name="f171" fmla="val 181"/>
                <a:gd name="f172" fmla="val 182"/>
                <a:gd name="f173" fmla="val 183"/>
                <a:gd name="f174" fmla="val 114"/>
                <a:gd name="f175" fmla="val 178"/>
                <a:gd name="f176" fmla="val 130"/>
                <a:gd name="f177" fmla="val 120"/>
                <a:gd name="f178" fmla="val 135"/>
                <a:gd name="f179" fmla="val 147"/>
                <a:gd name="f180" fmla="val 144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146 f189 1"/>
                <a:gd name="f194" fmla="*/ 121 f188 1"/>
                <a:gd name="f195" fmla="*/ 164 f189 1"/>
                <a:gd name="f196" fmla="*/ 124 f188 1"/>
                <a:gd name="f197" fmla="*/ 102 f189 1"/>
                <a:gd name="f198" fmla="*/ 94 f188 1"/>
                <a:gd name="f199" fmla="*/ 155 f189 1"/>
                <a:gd name="f200" fmla="*/ 99 f188 1"/>
                <a:gd name="f201" fmla="*/ 174 f189 1"/>
                <a:gd name="f202" fmla="*/ 96 f188 1"/>
                <a:gd name="f203" fmla="*/ 104 f189 1"/>
                <a:gd name="f204" fmla="*/ 89 f188 1"/>
                <a:gd name="f205" fmla="*/ 150 f189 1"/>
                <a:gd name="f206" fmla="*/ 73 f188 1"/>
                <a:gd name="f207" fmla="*/ 169 f189 1"/>
                <a:gd name="f208" fmla="*/ 63 f188 1"/>
                <a:gd name="f209" fmla="*/ 145 f189 1"/>
                <a:gd name="f210" fmla="*/ 71 f188 1"/>
                <a:gd name="f211" fmla="*/ 103 f189 1"/>
                <a:gd name="f212" fmla="*/ 77 f188 1"/>
                <a:gd name="f213" fmla="*/ 36 f188 1"/>
                <a:gd name="f214" fmla="*/ 137 f189 1"/>
                <a:gd name="f215" fmla="*/ 40 f188 1"/>
                <a:gd name="f216" fmla="*/ 115 f189 1"/>
                <a:gd name="f217" fmla="*/ 31 f188 1"/>
                <a:gd name="f218" fmla="*/ 121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6 f189 1"/>
                <a:gd name="f224" fmla="*/ 4 f188 1"/>
                <a:gd name="f225" fmla="*/ 86 f189 1"/>
                <a:gd name="f226" fmla="*/ 20 f188 1"/>
                <a:gd name="f227" fmla="*/ 67 f189 1"/>
                <a:gd name="f228" fmla="*/ 30 f188 1"/>
                <a:gd name="f229" fmla="*/ 50 f189 1"/>
                <a:gd name="f230" fmla="*/ 15 f188 1"/>
                <a:gd name="f231" fmla="*/ 79 f189 1"/>
                <a:gd name="f232" fmla="*/ 72 f188 1"/>
                <a:gd name="f233" fmla="*/ 48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1 f189 1"/>
                <a:gd name="f241" fmla="*/ 73 f189 1"/>
                <a:gd name="f242" fmla="*/ 85 f188 1"/>
                <a:gd name="f243" fmla="*/ 24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97 f188 1"/>
                <a:gd name="f250" fmla="*/ 14 f189 1"/>
                <a:gd name="f251" fmla="*/ 131 f188 1"/>
                <a:gd name="f252" fmla="*/ 30 f189 1"/>
                <a:gd name="f253" fmla="*/ 137 f188 1"/>
                <a:gd name="f254" fmla="*/ 81 f189 1"/>
                <a:gd name="f255" fmla="*/ 58 f189 1"/>
                <a:gd name="f256" fmla="*/ 141 f188 1"/>
                <a:gd name="f257" fmla="*/ 161 f188 1"/>
                <a:gd name="f258" fmla="*/ 62 f189 1"/>
                <a:gd name="f259" fmla="*/ 143 f188 1"/>
                <a:gd name="f260" fmla="*/ 94 f189 1"/>
                <a:gd name="f261" fmla="*/ 136 f188 1"/>
                <a:gd name="f262" fmla="*/ 113 f189 1"/>
                <a:gd name="f263" fmla="*/ 183 f188 1"/>
                <a:gd name="f264" fmla="*/ 93 f189 1"/>
                <a:gd name="f265" fmla="*/ 105 f188 1"/>
                <a:gd name="f266" fmla="*/ 119 f189 1"/>
                <a:gd name="f267" fmla="*/ 138 f188 1"/>
                <a:gd name="f268" fmla="*/ 153 f188 1"/>
                <a:gd name="f269" fmla="*/ 100 f189 1"/>
                <a:gd name="f270" fmla="*/ 102 f188 1"/>
                <a:gd name="f271" fmla="+- f190 0 f1"/>
                <a:gd name="f272" fmla="*/ f193 1 177"/>
                <a:gd name="f273" fmla="*/ f194 1 184"/>
                <a:gd name="f274" fmla="*/ f195 1 177"/>
                <a:gd name="f275" fmla="*/ f196 1 184"/>
                <a:gd name="f276" fmla="*/ f197 1 177"/>
                <a:gd name="f277" fmla="*/ f198 1 184"/>
                <a:gd name="f278" fmla="*/ f199 1 177"/>
                <a:gd name="f279" fmla="*/ f200 1 184"/>
                <a:gd name="f280" fmla="*/ f201 1 177"/>
                <a:gd name="f281" fmla="*/ f202 1 184"/>
                <a:gd name="f282" fmla="*/ f203 1 177"/>
                <a:gd name="f283" fmla="*/ f204 1 184"/>
                <a:gd name="f284" fmla="*/ f205 1 177"/>
                <a:gd name="f285" fmla="*/ f206 1 184"/>
                <a:gd name="f286" fmla="*/ f207 1 177"/>
                <a:gd name="f287" fmla="*/ f208 1 184"/>
                <a:gd name="f288" fmla="*/ f209 1 177"/>
                <a:gd name="f289" fmla="*/ f210 1 184"/>
                <a:gd name="f290" fmla="*/ f211 1 177"/>
                <a:gd name="f291" fmla="*/ f212 1 184"/>
                <a:gd name="f292" fmla="*/ f213 1 184"/>
                <a:gd name="f293" fmla="*/ f214 1 177"/>
                <a:gd name="f294" fmla="*/ f215 1 184"/>
                <a:gd name="f295" fmla="*/ f216 1 177"/>
                <a:gd name="f296" fmla="*/ f217 1 184"/>
                <a:gd name="f297" fmla="*/ f218 1 177"/>
                <a:gd name="f298" fmla="*/ f219 1 184"/>
                <a:gd name="f299" fmla="*/ f220 1 177"/>
                <a:gd name="f300" fmla="*/ f221 1 184"/>
                <a:gd name="f301" fmla="*/ f222 1 177"/>
                <a:gd name="f302" fmla="*/ f223 1 177"/>
                <a:gd name="f303" fmla="*/ f224 1 184"/>
                <a:gd name="f304" fmla="*/ f225 1 177"/>
                <a:gd name="f305" fmla="*/ f226 1 184"/>
                <a:gd name="f306" fmla="*/ f227 1 177"/>
                <a:gd name="f307" fmla="*/ f228 1 184"/>
                <a:gd name="f308" fmla="*/ f229 1 177"/>
                <a:gd name="f309" fmla="*/ f230 1 184"/>
                <a:gd name="f310" fmla="*/ f231 1 177"/>
                <a:gd name="f311" fmla="*/ f232 1 184"/>
                <a:gd name="f312" fmla="*/ f233 1 177"/>
                <a:gd name="f313" fmla="*/ f234 1 184"/>
                <a:gd name="f314" fmla="*/ f235 1 177"/>
                <a:gd name="f315" fmla="*/ f236 1 184"/>
                <a:gd name="f316" fmla="*/ f237 1 177"/>
                <a:gd name="f317" fmla="*/ f238 1 184"/>
                <a:gd name="f318" fmla="*/ f239 1 177"/>
                <a:gd name="f319" fmla="*/ f240 1 177"/>
                <a:gd name="f320" fmla="*/ f241 1 177"/>
                <a:gd name="f321" fmla="*/ f242 1 184"/>
                <a:gd name="f322" fmla="*/ f243 1 177"/>
                <a:gd name="f323" fmla="*/ f244 1 184"/>
                <a:gd name="f324" fmla="*/ f245 1 177"/>
                <a:gd name="f325" fmla="*/ f246 1 184"/>
                <a:gd name="f326" fmla="*/ f247 1 177"/>
                <a:gd name="f327" fmla="*/ f248 1 184"/>
                <a:gd name="f328" fmla="*/ f249 1 184"/>
                <a:gd name="f329" fmla="*/ f250 1 177"/>
                <a:gd name="f330" fmla="*/ f251 1 184"/>
                <a:gd name="f331" fmla="*/ f252 1 177"/>
                <a:gd name="f332" fmla="*/ f253 1 184"/>
                <a:gd name="f333" fmla="*/ f254 1 177"/>
                <a:gd name="f334" fmla="*/ f255 1 177"/>
                <a:gd name="f335" fmla="*/ f256 1 184"/>
                <a:gd name="f336" fmla="*/ f257 1 184"/>
                <a:gd name="f337" fmla="*/ f258 1 177"/>
                <a:gd name="f338" fmla="*/ f259 1 184"/>
                <a:gd name="f339" fmla="*/ f260 1 177"/>
                <a:gd name="f340" fmla="*/ f261 1 184"/>
                <a:gd name="f341" fmla="*/ f262 1 177"/>
                <a:gd name="f342" fmla="*/ f263 1 184"/>
                <a:gd name="f343" fmla="*/ f264 1 177"/>
                <a:gd name="f344" fmla="*/ f265 1 184"/>
                <a:gd name="f345" fmla="*/ f266 1 177"/>
                <a:gd name="f346" fmla="*/ f267 1 184"/>
                <a:gd name="f347" fmla="*/ f268 1 184"/>
                <a:gd name="f348" fmla="*/ f269 1 177"/>
                <a:gd name="f349" fmla="*/ f270 1 184"/>
                <a:gd name="f350" fmla="*/ 0 1 f191"/>
                <a:gd name="f351" fmla="*/ f185 1 f191"/>
                <a:gd name="f352" fmla="*/ 0 1 f192"/>
                <a:gd name="f353" fmla="*/ f186 1 f192"/>
                <a:gd name="f354" fmla="*/ f272 1 f191"/>
                <a:gd name="f355" fmla="*/ f273 1 f192"/>
                <a:gd name="f356" fmla="*/ f274 1 f191"/>
                <a:gd name="f357" fmla="*/ f275 1 f192"/>
                <a:gd name="f358" fmla="*/ f276 1 f191"/>
                <a:gd name="f359" fmla="*/ f277 1 f192"/>
                <a:gd name="f360" fmla="*/ f278 1 f191"/>
                <a:gd name="f361" fmla="*/ f279 1 f192"/>
                <a:gd name="f362" fmla="*/ f280 1 f191"/>
                <a:gd name="f363" fmla="*/ f281 1 f192"/>
                <a:gd name="f364" fmla="*/ f282 1 f191"/>
                <a:gd name="f365" fmla="*/ f283 1 f192"/>
                <a:gd name="f366" fmla="*/ f284 1 f191"/>
                <a:gd name="f367" fmla="*/ f285 1 f192"/>
                <a:gd name="f368" fmla="*/ f286 1 f191"/>
                <a:gd name="f369" fmla="*/ f287 1 f192"/>
                <a:gd name="f370" fmla="*/ f288 1 f191"/>
                <a:gd name="f371" fmla="*/ f289 1 f192"/>
                <a:gd name="f372" fmla="*/ f290 1 f191"/>
                <a:gd name="f373" fmla="*/ f291 1 f192"/>
                <a:gd name="f374" fmla="*/ f292 1 f192"/>
                <a:gd name="f375" fmla="*/ f293 1 f191"/>
                <a:gd name="f376" fmla="*/ f294 1 f192"/>
                <a:gd name="f377" fmla="*/ f295 1 f191"/>
                <a:gd name="f378" fmla="*/ f296 1 f192"/>
                <a:gd name="f379" fmla="*/ f297 1 f191"/>
                <a:gd name="f380" fmla="*/ f298 1 f192"/>
                <a:gd name="f381" fmla="*/ f299 1 f191"/>
                <a:gd name="f382" fmla="*/ f300 1 f192"/>
                <a:gd name="f383" fmla="*/ f301 1 f191"/>
                <a:gd name="f384" fmla="*/ f302 1 f191"/>
                <a:gd name="f385" fmla="*/ f303 1 f192"/>
                <a:gd name="f386" fmla="*/ f304 1 f191"/>
                <a:gd name="f387" fmla="*/ f305 1 f192"/>
                <a:gd name="f388" fmla="*/ f306 1 f191"/>
                <a:gd name="f389" fmla="*/ f307 1 f192"/>
                <a:gd name="f390" fmla="*/ f308 1 f191"/>
                <a:gd name="f391" fmla="*/ f309 1 f192"/>
                <a:gd name="f392" fmla="*/ f310 1 f191"/>
                <a:gd name="f393" fmla="*/ f311 1 f192"/>
                <a:gd name="f394" fmla="*/ f312 1 f191"/>
                <a:gd name="f395" fmla="*/ f313 1 f192"/>
                <a:gd name="f396" fmla="*/ f314 1 f191"/>
                <a:gd name="f397" fmla="*/ f315 1 f192"/>
                <a:gd name="f398" fmla="*/ f316 1 f191"/>
                <a:gd name="f399" fmla="*/ f317 1 f192"/>
                <a:gd name="f400" fmla="*/ f318 1 f191"/>
                <a:gd name="f401" fmla="*/ f319 1 f191"/>
                <a:gd name="f402" fmla="*/ f320 1 f191"/>
                <a:gd name="f403" fmla="*/ f321 1 f192"/>
                <a:gd name="f404" fmla="*/ f322 1 f191"/>
                <a:gd name="f405" fmla="*/ f323 1 f192"/>
                <a:gd name="f406" fmla="*/ f324 1 f191"/>
                <a:gd name="f407" fmla="*/ f325 1 f192"/>
                <a:gd name="f408" fmla="*/ f326 1 f191"/>
                <a:gd name="f409" fmla="*/ f327 1 f192"/>
                <a:gd name="f410" fmla="*/ f328 1 f192"/>
                <a:gd name="f411" fmla="*/ f329 1 f191"/>
                <a:gd name="f412" fmla="*/ f330 1 f192"/>
                <a:gd name="f413" fmla="*/ f331 1 f191"/>
                <a:gd name="f414" fmla="*/ f332 1 f192"/>
                <a:gd name="f415" fmla="*/ f333 1 f191"/>
                <a:gd name="f416" fmla="*/ f334 1 f191"/>
                <a:gd name="f417" fmla="*/ f335 1 f192"/>
                <a:gd name="f418" fmla="*/ f336 1 f192"/>
                <a:gd name="f419" fmla="*/ f337 1 f191"/>
                <a:gd name="f420" fmla="*/ f338 1 f192"/>
                <a:gd name="f421" fmla="*/ f339 1 f191"/>
                <a:gd name="f422" fmla="*/ f340 1 f192"/>
                <a:gd name="f423" fmla="*/ f341 1 f191"/>
                <a:gd name="f424" fmla="*/ f342 1 f192"/>
                <a:gd name="f425" fmla="*/ f343 1 f191"/>
                <a:gd name="f426" fmla="*/ f344 1 f192"/>
                <a:gd name="f427" fmla="*/ f345 1 f191"/>
                <a:gd name="f428" fmla="*/ f346 1 f192"/>
                <a:gd name="f429" fmla="*/ f347 1 f192"/>
                <a:gd name="f430" fmla="*/ f348 1 f191"/>
                <a:gd name="f431" fmla="*/ f349 1 f192"/>
                <a:gd name="f432" fmla="*/ f350 f182 1"/>
                <a:gd name="f433" fmla="*/ f351 f182 1"/>
                <a:gd name="f434" fmla="*/ f353 f183 1"/>
                <a:gd name="f435" fmla="*/ f352 f183 1"/>
                <a:gd name="f436" fmla="*/ f354 f182 1"/>
                <a:gd name="f437" fmla="*/ f355 f183 1"/>
                <a:gd name="f438" fmla="*/ f356 f182 1"/>
                <a:gd name="f439" fmla="*/ f357 f183 1"/>
                <a:gd name="f440" fmla="*/ f358 f182 1"/>
                <a:gd name="f441" fmla="*/ f359 f183 1"/>
                <a:gd name="f442" fmla="*/ f360 f182 1"/>
                <a:gd name="f443" fmla="*/ f361 f183 1"/>
                <a:gd name="f444" fmla="*/ f362 f182 1"/>
                <a:gd name="f445" fmla="*/ f363 f183 1"/>
                <a:gd name="f446" fmla="*/ f364 f182 1"/>
                <a:gd name="f447" fmla="*/ f365 f183 1"/>
                <a:gd name="f448" fmla="*/ f366 f182 1"/>
                <a:gd name="f449" fmla="*/ f367 f183 1"/>
                <a:gd name="f450" fmla="*/ f368 f182 1"/>
                <a:gd name="f451" fmla="*/ f369 f183 1"/>
                <a:gd name="f452" fmla="*/ f370 f182 1"/>
                <a:gd name="f453" fmla="*/ f371 f183 1"/>
                <a:gd name="f454" fmla="*/ f372 f182 1"/>
                <a:gd name="f455" fmla="*/ f373 f183 1"/>
                <a:gd name="f456" fmla="*/ f374 f183 1"/>
                <a:gd name="f457" fmla="*/ f375 f182 1"/>
                <a:gd name="f458" fmla="*/ f376 f183 1"/>
                <a:gd name="f459" fmla="*/ f377 f182 1"/>
                <a:gd name="f460" fmla="*/ f378 f183 1"/>
                <a:gd name="f461" fmla="*/ f379 f182 1"/>
                <a:gd name="f462" fmla="*/ f380 f183 1"/>
                <a:gd name="f463" fmla="*/ f381 f182 1"/>
                <a:gd name="f464" fmla="*/ f382 f183 1"/>
                <a:gd name="f465" fmla="*/ f383 f182 1"/>
                <a:gd name="f466" fmla="*/ f384 f182 1"/>
                <a:gd name="f467" fmla="*/ f385 f183 1"/>
                <a:gd name="f468" fmla="*/ f386 f182 1"/>
                <a:gd name="f469" fmla="*/ f387 f183 1"/>
                <a:gd name="f470" fmla="*/ f388 f182 1"/>
                <a:gd name="f471" fmla="*/ f389 f183 1"/>
                <a:gd name="f472" fmla="*/ f390 f182 1"/>
                <a:gd name="f473" fmla="*/ f391 f183 1"/>
                <a:gd name="f474" fmla="*/ f392 f182 1"/>
                <a:gd name="f475" fmla="*/ f393 f183 1"/>
                <a:gd name="f476" fmla="*/ f394 f182 1"/>
                <a:gd name="f477" fmla="*/ f395 f183 1"/>
                <a:gd name="f478" fmla="*/ f396 f182 1"/>
                <a:gd name="f479" fmla="*/ f397 f183 1"/>
                <a:gd name="f480" fmla="*/ f398 f182 1"/>
                <a:gd name="f481" fmla="*/ f399 f183 1"/>
                <a:gd name="f482" fmla="*/ f400 f182 1"/>
                <a:gd name="f483" fmla="*/ f401 f182 1"/>
                <a:gd name="f484" fmla="*/ f402 f182 1"/>
                <a:gd name="f485" fmla="*/ f403 f183 1"/>
                <a:gd name="f486" fmla="*/ f404 f182 1"/>
                <a:gd name="f487" fmla="*/ f405 f183 1"/>
                <a:gd name="f488" fmla="*/ f406 f182 1"/>
                <a:gd name="f489" fmla="*/ f407 f183 1"/>
                <a:gd name="f490" fmla="*/ f408 f182 1"/>
                <a:gd name="f491" fmla="*/ f409 f183 1"/>
                <a:gd name="f492" fmla="*/ f410 f183 1"/>
                <a:gd name="f493" fmla="*/ f411 f182 1"/>
                <a:gd name="f494" fmla="*/ f412 f183 1"/>
                <a:gd name="f495" fmla="*/ f413 f182 1"/>
                <a:gd name="f496" fmla="*/ f414 f183 1"/>
                <a:gd name="f497" fmla="*/ f415 f182 1"/>
                <a:gd name="f498" fmla="*/ f416 f182 1"/>
                <a:gd name="f499" fmla="*/ f417 f183 1"/>
                <a:gd name="f500" fmla="*/ f418 f183 1"/>
                <a:gd name="f501" fmla="*/ f419 f182 1"/>
                <a:gd name="f502" fmla="*/ f420 f183 1"/>
                <a:gd name="f503" fmla="*/ f421 f182 1"/>
                <a:gd name="f504" fmla="*/ f422 f183 1"/>
                <a:gd name="f505" fmla="*/ f423 f182 1"/>
                <a:gd name="f506" fmla="*/ f424 f183 1"/>
                <a:gd name="f507" fmla="*/ f425 f182 1"/>
                <a:gd name="f508" fmla="*/ f426 f183 1"/>
                <a:gd name="f509" fmla="*/ f427 f182 1"/>
                <a:gd name="f510" fmla="*/ f428 f183 1"/>
                <a:gd name="f511" fmla="*/ f429 f183 1"/>
                <a:gd name="f512" fmla="*/ f430 f182 1"/>
                <a:gd name="f513" fmla="*/ f431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52" y="f453"/>
                </a:cxn>
                <a:cxn ang="f271">
                  <a:pos x="f454" y="f455"/>
                </a:cxn>
                <a:cxn ang="f271">
                  <a:pos x="f442" y="f456"/>
                </a:cxn>
                <a:cxn ang="f271">
                  <a:pos x="f457" y="f458"/>
                </a:cxn>
                <a:cxn ang="f271">
                  <a:pos x="f459" y="f460"/>
                </a:cxn>
                <a:cxn ang="f271">
                  <a:pos x="f461" y="f462"/>
                </a:cxn>
                <a:cxn ang="f271">
                  <a:pos x="f463" y="f464"/>
                </a:cxn>
                <a:cxn ang="f271">
                  <a:pos x="f465" y="f449"/>
                </a:cxn>
                <a:cxn ang="f271">
                  <a:pos x="f466" y="f467"/>
                </a:cxn>
                <a:cxn ang="f271">
                  <a:pos x="f468" y="f469"/>
                </a:cxn>
                <a:cxn ang="f271">
                  <a:pos x="f470" y="f471"/>
                </a:cxn>
                <a:cxn ang="f271">
                  <a:pos x="f472" y="f473"/>
                </a:cxn>
                <a:cxn ang="f271">
                  <a:pos x="f474" y="f475"/>
                </a:cxn>
                <a:cxn ang="f271">
                  <a:pos x="f476" y="f477"/>
                </a:cxn>
                <a:cxn ang="f271">
                  <a:pos x="f478" y="f479"/>
                </a:cxn>
                <a:cxn ang="f271">
                  <a:pos x="f480" y="f481"/>
                </a:cxn>
                <a:cxn ang="f271">
                  <a:pos x="f482" y="f475"/>
                </a:cxn>
                <a:cxn ang="f271">
                  <a:pos x="f483" y="f449"/>
                </a:cxn>
                <a:cxn ang="f271">
                  <a:pos x="f484" y="f485"/>
                </a:cxn>
                <a:cxn ang="f271">
                  <a:pos x="f486" y="f487"/>
                </a:cxn>
                <a:cxn ang="f271">
                  <a:pos x="f488" y="f489"/>
                </a:cxn>
                <a:cxn ang="f271">
                  <a:pos x="f490" y="f491"/>
                </a:cxn>
                <a:cxn ang="f271">
                  <a:pos x="f484" y="f492"/>
                </a:cxn>
                <a:cxn ang="f271">
                  <a:pos x="f493" y="f494"/>
                </a:cxn>
                <a:cxn ang="f271">
                  <a:pos x="f495" y="f496"/>
                </a:cxn>
                <a:cxn ang="f271">
                  <a:pos x="f497" y="f445"/>
                </a:cxn>
                <a:cxn ang="f271">
                  <a:pos x="f498" y="f499"/>
                </a:cxn>
                <a:cxn ang="f271">
                  <a:pos x="f476" y="f500"/>
                </a:cxn>
                <a:cxn ang="f271">
                  <a:pos x="f501" y="f502"/>
                </a:cxn>
                <a:cxn ang="f271">
                  <a:pos x="f503" y="f504"/>
                </a:cxn>
                <a:cxn ang="f271">
                  <a:pos x="f505" y="f506"/>
                </a:cxn>
                <a:cxn ang="f271">
                  <a:pos x="f507" y="f508"/>
                </a:cxn>
                <a:cxn ang="f271">
                  <a:pos x="f509" y="f510"/>
                </a:cxn>
                <a:cxn ang="f271">
                  <a:pos x="f457" y="f511"/>
                </a:cxn>
                <a:cxn ang="f271">
                  <a:pos x="f512" y="f513"/>
                </a:cxn>
              </a:cxnLst>
              <a:rect l="f432" t="f435" r="f433" b="f434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2" y="f33"/>
                    <a:pt x="f34" y="f14"/>
                    <a:pt x="f35" y="f33"/>
                  </a:cubicBezTo>
                  <a:cubicBezTo>
                    <a:pt x="f36" y="f33"/>
                    <a:pt x="f37" y="f33"/>
                    <a:pt x="f18" y="f14"/>
                  </a:cubicBezTo>
                  <a:cubicBezTo>
                    <a:pt x="f26" y="f38"/>
                    <a:pt x="f39" y="f12"/>
                    <a:pt x="f12" y="f40"/>
                  </a:cubicBezTo>
                  <a:cubicBezTo>
                    <a:pt x="f12" y="f40"/>
                    <a:pt x="f13" y="f41"/>
                    <a:pt x="f13" y="f42"/>
                  </a:cubicBezTo>
                  <a:cubicBezTo>
                    <a:pt x="f43" y="f42"/>
                    <a:pt x="f15" y="f42"/>
                    <a:pt x="f44" y="f42"/>
                  </a:cubicBezTo>
                  <a:cubicBezTo>
                    <a:pt x="f23" y="f40"/>
                    <a:pt x="f45" y="f11"/>
                    <a:pt x="f46" y="f47"/>
                  </a:cubicBezTo>
                  <a:cubicBezTo>
                    <a:pt x="f48" y="f47"/>
                    <a:pt x="f28" y="f49"/>
                    <a:pt x="f34" y="f12"/>
                  </a:cubicBezTo>
                  <a:cubicBezTo>
                    <a:pt x="f29" y="f15"/>
                    <a:pt x="f50" y="f44"/>
                    <a:pt x="f51" y="f52"/>
                  </a:cubicBezTo>
                  <a:cubicBezTo>
                    <a:pt x="f53" y="f13"/>
                    <a:pt x="f6" y="f47"/>
                    <a:pt x="f54" y="f9"/>
                  </a:cubicBezTo>
                  <a:cubicBezTo>
                    <a:pt x="f55" y="f42"/>
                    <a:pt x="f56" y="f42"/>
                    <a:pt x="f57" y="f58"/>
                  </a:cubicBezTo>
                  <a:cubicBezTo>
                    <a:pt x="f59" y="f9"/>
                    <a:pt x="f28" y="f11"/>
                    <a:pt x="f48" y="f9"/>
                  </a:cubicBezTo>
                  <a:cubicBezTo>
                    <a:pt x="f45" y="f40"/>
                    <a:pt x="f21" y="f42"/>
                    <a:pt x="f43" y="f60"/>
                  </a:cubicBezTo>
                  <a:cubicBezTo>
                    <a:pt x="f43" y="f60"/>
                    <a:pt x="f13" y="f60"/>
                    <a:pt x="f12" y="f61"/>
                  </a:cubicBezTo>
                  <a:cubicBezTo>
                    <a:pt x="f43" y="f62"/>
                    <a:pt x="f52" y="f63"/>
                    <a:pt x="f64" y="f63"/>
                  </a:cubicBezTo>
                  <a:cubicBezTo>
                    <a:pt x="f19" y="f65"/>
                    <a:pt x="f66" y="f67"/>
                    <a:pt x="f22" y="f68"/>
                  </a:cubicBezTo>
                  <a:cubicBezTo>
                    <a:pt x="f69" y="f70"/>
                    <a:pt x="f35" y="f68"/>
                    <a:pt x="f71" y="f72"/>
                  </a:cubicBezTo>
                  <a:cubicBezTo>
                    <a:pt x="f29" y="f73"/>
                    <a:pt x="f74" y="f67"/>
                    <a:pt x="f75" y="f68"/>
                  </a:cubicBezTo>
                  <a:cubicBezTo>
                    <a:pt x="f55" y="f76"/>
                    <a:pt x="f77" y="f78"/>
                    <a:pt x="f50" y="f79"/>
                  </a:cubicBezTo>
                  <a:cubicBezTo>
                    <a:pt x="f80" y="f81"/>
                    <a:pt x="f59" y="f81"/>
                    <a:pt x="f48" y="f82"/>
                  </a:cubicBezTo>
                  <a:cubicBezTo>
                    <a:pt x="f35" y="f82"/>
                    <a:pt x="f27" y="f79"/>
                    <a:pt x="f27" y="f83"/>
                  </a:cubicBezTo>
                  <a:cubicBezTo>
                    <a:pt x="f27" y="f84"/>
                    <a:pt x="f37" y="f76"/>
                    <a:pt x="f85" y="f86"/>
                  </a:cubicBezTo>
                  <a:cubicBezTo>
                    <a:pt x="f16" y="f87"/>
                    <a:pt x="f33" y="f88"/>
                    <a:pt x="f15" y="f89"/>
                  </a:cubicBezTo>
                  <a:cubicBezTo>
                    <a:pt x="f43" y="f89"/>
                    <a:pt x="f12" y="f89"/>
                    <a:pt x="f10" y="f89"/>
                  </a:cubicBezTo>
                  <a:cubicBezTo>
                    <a:pt x="f49" y="f65"/>
                    <a:pt x="f12" y="f88"/>
                    <a:pt x="f13" y="f67"/>
                  </a:cubicBezTo>
                  <a:cubicBezTo>
                    <a:pt x="f90" y="f91"/>
                    <a:pt x="f92" y="f93"/>
                    <a:pt x="f94" y="f95"/>
                  </a:cubicBezTo>
                  <a:cubicBezTo>
                    <a:pt x="f45" y="f96"/>
                    <a:pt x="f97" y="f96"/>
                    <a:pt x="f85" y="f96"/>
                  </a:cubicBezTo>
                  <a:cubicBezTo>
                    <a:pt x="f25" y="f98"/>
                    <a:pt x="f46" y="f99"/>
                    <a:pt x="f46" y="f100"/>
                  </a:cubicBezTo>
                  <a:cubicBezTo>
                    <a:pt x="f35" y="f101"/>
                    <a:pt x="f25" y="f102"/>
                    <a:pt x="f18" y="f102"/>
                  </a:cubicBezTo>
                  <a:cubicBezTo>
                    <a:pt x="f103" y="f102"/>
                    <a:pt x="f104" y="f105"/>
                    <a:pt x="f104" y="f100"/>
                  </a:cubicBezTo>
                  <a:cubicBezTo>
                    <a:pt x="f104" y="f106"/>
                    <a:pt x="f104" y="f107"/>
                    <a:pt x="f108" y="f109"/>
                  </a:cubicBezTo>
                  <a:cubicBezTo>
                    <a:pt x="f23" y="f110"/>
                    <a:pt x="f38" y="f78"/>
                    <a:pt x="f9" y="f88"/>
                  </a:cubicBezTo>
                  <a:cubicBezTo>
                    <a:pt x="f9" y="f67"/>
                    <a:pt x="f9" y="f87"/>
                    <a:pt x="f11" y="f72"/>
                  </a:cubicBezTo>
                  <a:cubicBezTo>
                    <a:pt x="f13" y="f111"/>
                    <a:pt x="f112" y="f113"/>
                    <a:pt x="f90" y="f114"/>
                  </a:cubicBezTo>
                  <a:cubicBezTo>
                    <a:pt x="f115" y="f116"/>
                    <a:pt x="f14" y="f102"/>
                    <a:pt x="f19" y="f117"/>
                  </a:cubicBezTo>
                  <a:cubicBezTo>
                    <a:pt x="f118" y="f117"/>
                    <a:pt x="f92" y="f119"/>
                    <a:pt x="f92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39" y="f124"/>
                    <a:pt x="f17" y="f125"/>
                    <a:pt x="f38" y="f122"/>
                  </a:cubicBezTo>
                  <a:cubicBezTo>
                    <a:pt x="f112" y="f126"/>
                    <a:pt x="f38" y="f120"/>
                    <a:pt x="f38" y="f127"/>
                  </a:cubicBezTo>
                  <a:cubicBezTo>
                    <a:pt x="f128" y="f117"/>
                    <a:pt x="f129" y="f116"/>
                    <a:pt x="f129" y="f130"/>
                  </a:cubicBezTo>
                  <a:cubicBezTo>
                    <a:pt x="f52" y="f95"/>
                    <a:pt x="f47" y="f81"/>
                    <a:pt x="f42" y="f68"/>
                  </a:cubicBezTo>
                  <a:cubicBezTo>
                    <a:pt x="f42" y="f68"/>
                    <a:pt x="f42" y="f68"/>
                    <a:pt x="f42" y="f72"/>
                  </a:cubicBezTo>
                  <a:cubicBezTo>
                    <a:pt x="f131" y="f68"/>
                    <a:pt x="f131" y="f68"/>
                    <a:pt x="f131" y="f68"/>
                  </a:cubicBezTo>
                  <a:cubicBezTo>
                    <a:pt x="f131" y="f132"/>
                    <a:pt x="f131" y="f107"/>
                    <a:pt x="f131" y="f133"/>
                  </a:cubicBezTo>
                  <a:cubicBezTo>
                    <a:pt x="f131" y="f134"/>
                    <a:pt x="f41" y="f126"/>
                    <a:pt x="f40" y="f135"/>
                  </a:cubicBezTo>
                  <a:cubicBezTo>
                    <a:pt x="f47" y="f125"/>
                    <a:pt x="f10" y="f136"/>
                    <a:pt x="f9" y="f137"/>
                  </a:cubicBezTo>
                  <a:cubicBezTo>
                    <a:pt x="f41" y="f5"/>
                    <a:pt x="f62" y="f5"/>
                    <a:pt x="f89" y="f137"/>
                  </a:cubicBezTo>
                  <a:cubicBezTo>
                    <a:pt x="f88" y="f138"/>
                    <a:pt x="f139" y="f124"/>
                    <a:pt x="f89" y="f122"/>
                  </a:cubicBezTo>
                  <a:cubicBezTo>
                    <a:pt x="f140" y="f135"/>
                    <a:pt x="f63" y="f126"/>
                    <a:pt x="f63" y="f134"/>
                  </a:cubicBezTo>
                  <a:cubicBezTo>
                    <a:pt x="f62" y="f141"/>
                    <a:pt x="f63" y="f132"/>
                    <a:pt x="f140" y="f72"/>
                  </a:cubicBezTo>
                  <a:cubicBezTo>
                    <a:pt x="f140" y="f68"/>
                    <a:pt x="f142" y="f70"/>
                    <a:pt x="f142" y="f76"/>
                  </a:cubicBezTo>
                  <a:cubicBezTo>
                    <a:pt x="f143" y="f144"/>
                    <a:pt x="f68" y="f98"/>
                    <a:pt x="f145" y="f105"/>
                  </a:cubicBezTo>
                  <a:cubicBezTo>
                    <a:pt x="f91" y="f102"/>
                    <a:pt x="f91" y="f117"/>
                    <a:pt x="f146" y="f119"/>
                  </a:cubicBezTo>
                  <a:cubicBezTo>
                    <a:pt x="f86" y="f121"/>
                    <a:pt x="f76" y="f125"/>
                    <a:pt x="f78" y="f147"/>
                  </a:cubicBezTo>
                  <a:cubicBezTo>
                    <a:pt x="f148" y="f138"/>
                    <a:pt x="f149" y="f150"/>
                    <a:pt x="f151" y="f152"/>
                  </a:cubicBezTo>
                  <a:cubicBezTo>
                    <a:pt x="f153" y="f134"/>
                    <a:pt x="f151" y="f127"/>
                    <a:pt x="f144" y="f117"/>
                  </a:cubicBezTo>
                  <a:cubicBezTo>
                    <a:pt x="f82" y="f102"/>
                    <a:pt x="f79" y="f130"/>
                    <a:pt x="f83" y="f101"/>
                  </a:cubicBezTo>
                  <a:cubicBezTo>
                    <a:pt x="f84" y="f154"/>
                    <a:pt x="f72" y="f81"/>
                    <a:pt x="f88" y="f70"/>
                  </a:cubicBezTo>
                  <a:cubicBezTo>
                    <a:pt x="f139" y="f68"/>
                    <a:pt x="f139" y="f87"/>
                    <a:pt x="f139" y="f143"/>
                  </a:cubicBezTo>
                  <a:cubicBezTo>
                    <a:pt x="f87" y="f68"/>
                    <a:pt x="f86" y="f146"/>
                    <a:pt x="f145" y="f83"/>
                  </a:cubicBezTo>
                  <a:cubicBezTo>
                    <a:pt x="f82" y="f144"/>
                    <a:pt x="f155" y="f151"/>
                    <a:pt x="f153" y="f96"/>
                  </a:cubicBezTo>
                  <a:cubicBezTo>
                    <a:pt x="f156" y="f99"/>
                    <a:pt x="f156" y="f141"/>
                    <a:pt x="f156" y="f100"/>
                  </a:cubicBezTo>
                  <a:cubicBezTo>
                    <a:pt x="f156" y="f114"/>
                    <a:pt x="f95" y="f116"/>
                    <a:pt x="f107" y="f102"/>
                  </a:cubicBezTo>
                  <a:cubicBezTo>
                    <a:pt x="f157" y="f117"/>
                    <a:pt x="f116" y="f105"/>
                    <a:pt x="f116" y="f158"/>
                  </a:cubicBezTo>
                  <a:cubicBezTo>
                    <a:pt x="f102" y="f141"/>
                    <a:pt x="f114" y="f99"/>
                    <a:pt x="f106" y="f99"/>
                  </a:cubicBezTo>
                  <a:cubicBezTo>
                    <a:pt x="f99" y="f99"/>
                    <a:pt x="f95" y="f98"/>
                    <a:pt x="f156" y="f113"/>
                  </a:cubicBezTo>
                  <a:cubicBezTo>
                    <a:pt x="f132" y="f132"/>
                    <a:pt x="f78" y="f145"/>
                    <a:pt x="f87" y="f143"/>
                  </a:cubicBezTo>
                  <a:cubicBezTo>
                    <a:pt x="f73" y="f88"/>
                    <a:pt x="f73" y="f65"/>
                    <a:pt x="f73" y="f89"/>
                  </a:cubicBezTo>
                  <a:cubicBezTo>
                    <a:pt x="f87" y="f89"/>
                    <a:pt x="f68" y="f89"/>
                    <a:pt x="f86" y="f159"/>
                  </a:cubicBezTo>
                  <a:cubicBezTo>
                    <a:pt x="f148" y="f88"/>
                    <a:pt x="f113" y="f87"/>
                    <a:pt x="f158" y="f70"/>
                  </a:cubicBezTo>
                  <a:cubicBezTo>
                    <a:pt x="f114" y="f86"/>
                    <a:pt x="f116" y="f86"/>
                    <a:pt x="f117" y="f145"/>
                  </a:cubicBezTo>
                  <a:cubicBezTo>
                    <a:pt x="f160" y="f161"/>
                    <a:pt x="f126" y="f82"/>
                    <a:pt x="f123" y="f79"/>
                  </a:cubicBezTo>
                  <a:cubicBezTo>
                    <a:pt x="f150" y="f78"/>
                    <a:pt x="f136" y="f84"/>
                    <a:pt x="f147" y="f68"/>
                  </a:cubicBezTo>
                  <a:cubicBezTo>
                    <a:pt x="f125" y="f67"/>
                    <a:pt x="f121" y="f88"/>
                    <a:pt x="f127" y="f73"/>
                  </a:cubicBezTo>
                  <a:cubicBezTo>
                    <a:pt x="f117" y="f87"/>
                    <a:pt x="f116" y="f72"/>
                    <a:pt x="f105" y="f72"/>
                  </a:cubicBezTo>
                  <a:cubicBezTo>
                    <a:pt x="f154" y="f143"/>
                    <a:pt x="f148" y="f65"/>
                    <a:pt x="f68" y="f140"/>
                  </a:cubicBezTo>
                  <a:cubicBezTo>
                    <a:pt x="f68" y="f63"/>
                    <a:pt x="f68" y="f62"/>
                    <a:pt x="f68" y="f62"/>
                  </a:cubicBezTo>
                  <a:cubicBezTo>
                    <a:pt x="f68" y="f61"/>
                    <a:pt x="f70" y="f61"/>
                    <a:pt x="f70" y="f61"/>
                  </a:cubicBezTo>
                  <a:cubicBezTo>
                    <a:pt x="f132" y="f60"/>
                    <a:pt x="f109" y="f131"/>
                    <a:pt x="f127" y="f42"/>
                  </a:cubicBezTo>
                  <a:cubicBezTo>
                    <a:pt x="f120" y="f42"/>
                    <a:pt x="f126" y="f131"/>
                    <a:pt x="f152" y="f60"/>
                  </a:cubicBezTo>
                  <a:cubicBezTo>
                    <a:pt x="f150" y="f62"/>
                    <a:pt x="f162" y="f62"/>
                    <a:pt x="f163" y="f131"/>
                  </a:cubicBezTo>
                  <a:cubicBezTo>
                    <a:pt x="f5" y="f58"/>
                    <a:pt x="f5" y="f8"/>
                    <a:pt x="f137" y="f10"/>
                  </a:cubicBezTo>
                  <a:cubicBezTo>
                    <a:pt x="f138" y="f13"/>
                    <a:pt x="f125" y="f12"/>
                    <a:pt x="f122" y="f8"/>
                  </a:cubicBezTo>
                  <a:cubicBezTo>
                    <a:pt x="f135" y="f11"/>
                    <a:pt x="f121" y="f58"/>
                    <a:pt x="f120" y="f58"/>
                  </a:cubicBezTo>
                  <a:cubicBezTo>
                    <a:pt x="f141" y="f41"/>
                    <a:pt x="f93" y="f42"/>
                    <a:pt x="f70" y="f131"/>
                  </a:cubicBezTo>
                  <a:cubicBezTo>
                    <a:pt x="f68" y="f131"/>
                    <a:pt x="f87" y="f131"/>
                    <a:pt x="f73" y="f42"/>
                  </a:cubicBezTo>
                  <a:cubicBezTo>
                    <a:pt x="f67" y="f42"/>
                    <a:pt x="f67" y="f41"/>
                    <a:pt x="f143" y="f40"/>
                  </a:cubicBezTo>
                  <a:cubicBezTo>
                    <a:pt x="f73" y="f58"/>
                    <a:pt x="f72" y="f9"/>
                    <a:pt x="f68" y="f11"/>
                  </a:cubicBezTo>
                  <a:cubicBezTo>
                    <a:pt x="f148" y="f64"/>
                    <a:pt x="f154" y="f14"/>
                    <a:pt x="f114" y="f31"/>
                  </a:cubicBezTo>
                  <a:cubicBezTo>
                    <a:pt x="f130" y="f164"/>
                    <a:pt x="f117" y="f31"/>
                    <a:pt x="f119" y="f31"/>
                  </a:cubicBezTo>
                  <a:cubicBezTo>
                    <a:pt x="f134" y="f164"/>
                    <a:pt x="f122" y="f164"/>
                    <a:pt x="f123" y="f26"/>
                  </a:cubicBezTo>
                  <a:cubicBezTo>
                    <a:pt x="f124" y="f16"/>
                    <a:pt x="f124" y="f66"/>
                    <a:pt x="f124" y="f104"/>
                  </a:cubicBezTo>
                  <a:cubicBezTo>
                    <a:pt x="f125" y="f97"/>
                    <a:pt x="f126" y="f97"/>
                    <a:pt x="f133" y="f165"/>
                  </a:cubicBezTo>
                  <a:cubicBezTo>
                    <a:pt x="f160" y="f165"/>
                    <a:pt x="f105" y="f94"/>
                    <a:pt x="f105" y="f108"/>
                  </a:cubicBezTo>
                  <a:cubicBezTo>
                    <a:pt x="f114" y="f166"/>
                    <a:pt x="f157" y="f26"/>
                    <a:pt x="f100" y="f164"/>
                  </a:cubicBezTo>
                  <a:cubicBezTo>
                    <a:pt x="f167" y="f33"/>
                    <a:pt x="f161" y="f112"/>
                    <a:pt x="f73" y="f47"/>
                  </a:cubicBezTo>
                  <a:cubicBezTo>
                    <a:pt x="f67" y="f8"/>
                    <a:pt x="f88" y="f11"/>
                    <a:pt x="f65" y="f9"/>
                  </a:cubicBezTo>
                  <a:cubicBezTo>
                    <a:pt x="f159" y="f11"/>
                    <a:pt x="f159" y="f11"/>
                    <a:pt x="f89" y="f8"/>
                  </a:cubicBezTo>
                  <a:cubicBezTo>
                    <a:pt x="f159" y="f47"/>
                    <a:pt x="f65" y="f49"/>
                    <a:pt x="f139" y="f12"/>
                  </a:cubicBezTo>
                  <a:cubicBezTo>
                    <a:pt x="f68" y="f90"/>
                    <a:pt x="f78" y="f31"/>
                    <a:pt x="f81" y="f103"/>
                  </a:cubicBezTo>
                  <a:cubicBezTo>
                    <a:pt x="f132" y="f97"/>
                    <a:pt x="f155" y="f85"/>
                    <a:pt x="f168" y="f85"/>
                  </a:cubicBezTo>
                  <a:cubicBezTo>
                    <a:pt x="f156" y="f18"/>
                    <a:pt x="f98" y="f20"/>
                    <a:pt x="f98" y="f69"/>
                  </a:cubicBezTo>
                  <a:cubicBezTo>
                    <a:pt x="f96" y="f48"/>
                    <a:pt x="f95" y="f59"/>
                    <a:pt x="f153" y="f59"/>
                  </a:cubicBezTo>
                  <a:cubicBezTo>
                    <a:pt x="f110" y="f59"/>
                    <a:pt x="f144" y="f28"/>
                    <a:pt x="f82" y="f71"/>
                  </a:cubicBezTo>
                  <a:cubicBezTo>
                    <a:pt x="f161" y="f48"/>
                    <a:pt x="f161" y="f69"/>
                    <a:pt x="f82" y="f36"/>
                  </a:cubicBezTo>
                  <a:cubicBezTo>
                    <a:pt x="f148" y="f20"/>
                    <a:pt x="f111" y="f18"/>
                    <a:pt x="f161" y="f97"/>
                  </a:cubicBezTo>
                  <a:cubicBezTo>
                    <a:pt x="f84" y="f26"/>
                    <a:pt x="f87" y="f14"/>
                    <a:pt x="f159" y="f15"/>
                  </a:cubicBezTo>
                  <a:cubicBezTo>
                    <a:pt x="f89" y="f52"/>
                    <a:pt x="f140" y="f13"/>
                    <a:pt x="f63" y="f49"/>
                  </a:cubicBezTo>
                  <a:cubicBezTo>
                    <a:pt x="f60" y="f17"/>
                    <a:pt x="f131" y="f169"/>
                    <a:pt x="f40" y="f66"/>
                  </a:cubicBezTo>
                  <a:cubicBezTo>
                    <a:pt x="f8" y="f22"/>
                    <a:pt x="f13" y="f29"/>
                    <a:pt x="f64" y="f6"/>
                  </a:cubicBezTo>
                  <a:cubicBezTo>
                    <a:pt x="f44" y="f170"/>
                    <a:pt x="f112" y="f171"/>
                    <a:pt x="f38" y="f172"/>
                  </a:cubicBezTo>
                  <a:cubicBezTo>
                    <a:pt x="f128" y="f173"/>
                    <a:pt x="f17" y="f7"/>
                    <a:pt x="f17" y="f173"/>
                  </a:cubicBezTo>
                  <a:cubicBezTo>
                    <a:pt x="f174" y="f173"/>
                    <a:pt x="f90" y="f171"/>
                    <a:pt x="f174" y="f2"/>
                  </a:cubicBezTo>
                  <a:cubicBezTo>
                    <a:pt x="f174" y="f175"/>
                    <a:pt x="f17" y="f53"/>
                    <a:pt x="f129" y="f54"/>
                  </a:cubicBezTo>
                  <a:cubicBezTo>
                    <a:pt x="f15" y="f25"/>
                    <a:pt x="f47" y="f31"/>
                    <a:pt x="f41" y="f52"/>
                  </a:cubicBezTo>
                  <a:cubicBezTo>
                    <a:pt x="f41" y="f43"/>
                    <a:pt x="f41" y="f12"/>
                    <a:pt x="f41" y="f47"/>
                  </a:cubicBezTo>
                  <a:cubicBezTo>
                    <a:pt x="f11" y="f52"/>
                    <a:pt x="f10" y="f112"/>
                    <a:pt x="f12" y="f17"/>
                  </a:cubicBezTo>
                  <a:cubicBezTo>
                    <a:pt x="f44" y="f19"/>
                    <a:pt x="f174" y="f176"/>
                    <a:pt x="f33" y="f104"/>
                  </a:cubicBezTo>
                  <a:cubicBezTo>
                    <a:pt x="f21" y="f165"/>
                    <a:pt x="f169" y="f85"/>
                    <a:pt x="f19" y="f22"/>
                  </a:cubicBezTo>
                  <a:cubicBezTo>
                    <a:pt x="f177" y="f25"/>
                    <a:pt x="f118" y="f46"/>
                    <a:pt x="f169" y="f35"/>
                  </a:cubicBezTo>
                  <a:cubicBezTo>
                    <a:pt x="f176" y="f28"/>
                    <a:pt x="f178" y="f35"/>
                    <a:pt x="f108" y="f69"/>
                  </a:cubicBezTo>
                  <a:cubicBezTo>
                    <a:pt x="f104" y="f37"/>
                    <a:pt x="f66" y="f179"/>
                    <a:pt x="f166" y="f85"/>
                  </a:cubicBezTo>
                  <a:cubicBezTo>
                    <a:pt x="f176" y="f180"/>
                    <a:pt x="f92" y="f165"/>
                    <a:pt x="f169" y="f94"/>
                  </a:cubicBezTo>
                  <a:cubicBezTo>
                    <a:pt x="f115" y="f92"/>
                    <a:pt x="f44" y="f174"/>
                    <a:pt x="f10" y="f12"/>
                  </a:cubicBezTo>
                  <a:cubicBezTo>
                    <a:pt x="f47" y="f10"/>
                    <a:pt x="f8" y="f8"/>
                    <a:pt x="f11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9" name="Freeform 14">
              <a:extLst>
                <a:ext uri="{FF2B5EF4-FFF2-40B4-BE49-F238E27FC236}">
                  <a16:creationId xmlns:a16="http://schemas.microsoft.com/office/drawing/2014/main" id="{5423BD82-2CCF-E84B-2597-A7B903DED492}"/>
                </a:ext>
              </a:extLst>
            </p:cNvPr>
            <p:cNvSpPr/>
            <p:nvPr/>
          </p:nvSpPr>
          <p:spPr>
            <a:xfrm>
              <a:off x="3095628" y="4699001"/>
              <a:ext cx="422279" cy="446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5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22"/>
                <a:gd name="f54" fmla="val 99"/>
                <a:gd name="f55" fmla="val 20"/>
                <a:gd name="f56" fmla="val 101"/>
                <a:gd name="f57" fmla="val 8"/>
                <a:gd name="f58" fmla="val 108"/>
                <a:gd name="f59" fmla="val 4"/>
                <a:gd name="f60" fmla="val 105"/>
                <a:gd name="f61" fmla="val 1"/>
                <a:gd name="f62" fmla="val 103"/>
                <a:gd name="f63" fmla="val 3"/>
                <a:gd name="f64" fmla="val 5"/>
                <a:gd name="f65" fmla="val 10"/>
                <a:gd name="f66" fmla="val 15"/>
                <a:gd name="f67" fmla="val 95"/>
                <a:gd name="f68" fmla="val 16"/>
                <a:gd name="f69" fmla="val 55"/>
                <a:gd name="f70" fmla="val 89"/>
                <a:gd name="f71" fmla="val 88"/>
                <a:gd name="f72" fmla="val 87"/>
                <a:gd name="f73" fmla="val 72"/>
                <a:gd name="f74" fmla="val 86"/>
                <a:gd name="f75" fmla="val 70"/>
                <a:gd name="f76" fmla="val 56"/>
                <a:gd name="f77" fmla="val 81"/>
                <a:gd name="f78" fmla="val 41"/>
                <a:gd name="f79" fmla="val 24"/>
                <a:gd name="f80" fmla="val 19"/>
                <a:gd name="f81" fmla="val 76"/>
                <a:gd name="f82" fmla="val 9"/>
                <a:gd name="f83" fmla="val 7"/>
                <a:gd name="f84" fmla="val 6"/>
                <a:gd name="f85" fmla="val 65"/>
                <a:gd name="f86" fmla="val 63"/>
                <a:gd name="f87" fmla="val 11"/>
                <a:gd name="f88" fmla="val 58"/>
                <a:gd name="f89" fmla="val 61"/>
                <a:gd name="f90" fmla="val 64"/>
                <a:gd name="f91" fmla="val 32"/>
                <a:gd name="f92" fmla="val 83"/>
                <a:gd name="f93" fmla="val 62"/>
                <a:gd name="f94" fmla="val 66"/>
                <a:gd name="f95" fmla="val 50"/>
                <a:gd name="f96" fmla="val 38"/>
                <a:gd name="f97" fmla="val 44"/>
                <a:gd name="f98" fmla="val 42"/>
                <a:gd name="f99" fmla="val 34"/>
                <a:gd name="f100" fmla="val 43"/>
                <a:gd name="f101" fmla="val 36"/>
                <a:gd name="f102" fmla="val 39"/>
                <a:gd name="f103" fmla="val 30"/>
                <a:gd name="f104" fmla="val 40"/>
                <a:gd name="f105" fmla="val 67"/>
                <a:gd name="f106" fmla="val 80"/>
                <a:gd name="f107" fmla="val 68"/>
                <a:gd name="f108" fmla="val 54"/>
                <a:gd name="f109" fmla="val 51"/>
                <a:gd name="f110" fmla="val 78"/>
                <a:gd name="f111" fmla="val 85"/>
                <a:gd name="f112" fmla="val 84"/>
                <a:gd name="f113" fmla="val 90"/>
                <a:gd name="f114" fmla="val 91"/>
                <a:gd name="f115" fmla="val 57"/>
                <a:gd name="f116" fmla="val 104"/>
                <a:gd name="f117" fmla="val 111"/>
                <a:gd name="f118" fmla="val 109"/>
                <a:gd name="f119" fmla="val 107"/>
                <a:gd name="f120" fmla="val 112"/>
                <a:gd name="f121" fmla="val 125"/>
                <a:gd name="f122" fmla="val 127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50"/>
                <a:gd name="f134" fmla="val 146"/>
                <a:gd name="f135" fmla="val 140"/>
                <a:gd name="f136" fmla="val 136"/>
                <a:gd name="f137" fmla="val 82"/>
                <a:gd name="f138" fmla="val 143"/>
                <a:gd name="f139" fmla="val 151"/>
                <a:gd name="f140" fmla="val 152"/>
                <a:gd name="f141" fmla="val 159"/>
                <a:gd name="f142" fmla="val 163"/>
                <a:gd name="f143" fmla="val 167"/>
                <a:gd name="f144" fmla="val 168"/>
                <a:gd name="f145" fmla="val 166"/>
                <a:gd name="f146" fmla="val 164"/>
                <a:gd name="f147" fmla="val 158"/>
                <a:gd name="f148" fmla="val 153"/>
                <a:gd name="f149" fmla="val 147"/>
                <a:gd name="f150" fmla="val 137"/>
                <a:gd name="f151" fmla="val 156"/>
                <a:gd name="f152" fmla="val 162"/>
                <a:gd name="f153" fmla="val 172"/>
                <a:gd name="f154" fmla="val 175"/>
                <a:gd name="f155" fmla="val 173"/>
                <a:gd name="f156" fmla="val 100"/>
                <a:gd name="f157" fmla="val 169"/>
                <a:gd name="f158" fmla="val 161"/>
                <a:gd name="f159" fmla="val 160"/>
                <a:gd name="f160" fmla="val 139"/>
                <a:gd name="f161" fmla="val 148"/>
                <a:gd name="f162" fmla="val 154"/>
                <a:gd name="f163" fmla="val 157"/>
                <a:gd name="f164" fmla="val 165"/>
                <a:gd name="f165" fmla="val 155"/>
                <a:gd name="f166" fmla="val 142"/>
                <a:gd name="f167" fmla="val 141"/>
                <a:gd name="f168" fmla="val 115"/>
                <a:gd name="f169" fmla="val 145"/>
                <a:gd name="f170" fmla="val 134"/>
                <a:gd name="f171" fmla="val 135"/>
                <a:gd name="f172" fmla="val 117"/>
                <a:gd name="f173" fmla="val 179"/>
                <a:gd name="f174" fmla="val 181"/>
                <a:gd name="f175" fmla="val 182"/>
                <a:gd name="f176" fmla="val 183"/>
                <a:gd name="f177" fmla="val 178"/>
                <a:gd name="f178" fmla="val 176"/>
                <a:gd name="f179" fmla="val 174"/>
                <a:gd name="f180" fmla="val 52"/>
                <a:gd name="f181" fmla="val 47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31 f190 1"/>
                <a:gd name="f195" fmla="*/ 121 f189 1"/>
                <a:gd name="f196" fmla="*/ 13 f190 1"/>
                <a:gd name="f197" fmla="*/ 124 f189 1"/>
                <a:gd name="f198" fmla="*/ 75 f190 1"/>
                <a:gd name="f199" fmla="*/ 94 f189 1"/>
                <a:gd name="f200" fmla="*/ 22 f190 1"/>
                <a:gd name="f201" fmla="*/ 99 f189 1"/>
                <a:gd name="f202" fmla="*/ 3 f190 1"/>
                <a:gd name="f203" fmla="*/ 96 f189 1"/>
                <a:gd name="f204" fmla="*/ 73 f190 1"/>
                <a:gd name="f205" fmla="*/ 89 f189 1"/>
                <a:gd name="f206" fmla="*/ 27 f190 1"/>
                <a:gd name="f207" fmla="*/ 73 f189 1"/>
                <a:gd name="f208" fmla="*/ 8 f190 1"/>
                <a:gd name="f209" fmla="*/ 63 f189 1"/>
                <a:gd name="f210" fmla="*/ 32 f190 1"/>
                <a:gd name="f211" fmla="*/ 71 f189 1"/>
                <a:gd name="f212" fmla="*/ 74 f190 1"/>
                <a:gd name="f213" fmla="*/ 77 f189 1"/>
                <a:gd name="f214" fmla="*/ 36 f189 1"/>
                <a:gd name="f215" fmla="*/ 40 f190 1"/>
                <a:gd name="f216" fmla="*/ 40 f189 1"/>
                <a:gd name="f217" fmla="*/ 62 f190 1"/>
                <a:gd name="f218" fmla="*/ 31 f189 1"/>
                <a:gd name="f219" fmla="*/ 56 f190 1"/>
                <a:gd name="f220" fmla="*/ 14 f189 1"/>
                <a:gd name="f221" fmla="*/ 65 f190 1"/>
                <a:gd name="f222" fmla="*/ 29 f189 1"/>
                <a:gd name="f223" fmla="*/ 86 f190 1"/>
                <a:gd name="f224" fmla="*/ 81 f190 1"/>
                <a:gd name="f225" fmla="*/ 4 f189 1"/>
                <a:gd name="f226" fmla="*/ 91 f190 1"/>
                <a:gd name="f227" fmla="*/ 20 f189 1"/>
                <a:gd name="f228" fmla="*/ 110 f190 1"/>
                <a:gd name="f229" fmla="*/ 30 f189 1"/>
                <a:gd name="f230" fmla="*/ 127 f190 1"/>
                <a:gd name="f231" fmla="*/ 15 f189 1"/>
                <a:gd name="f232" fmla="*/ 98 f190 1"/>
                <a:gd name="f233" fmla="*/ 72 f189 1"/>
                <a:gd name="f234" fmla="*/ 129 f190 1"/>
                <a:gd name="f235" fmla="*/ 42 f189 1"/>
                <a:gd name="f236" fmla="*/ 149 f190 1"/>
                <a:gd name="f237" fmla="*/ 34 f189 1"/>
                <a:gd name="f238" fmla="*/ 102 f190 1"/>
                <a:gd name="f239" fmla="*/ 78 f189 1"/>
                <a:gd name="f240" fmla="*/ 143 f190 1"/>
                <a:gd name="f241" fmla="*/ 166 f190 1"/>
                <a:gd name="f242" fmla="*/ 104 f190 1"/>
                <a:gd name="f243" fmla="*/ 85 f189 1"/>
                <a:gd name="f244" fmla="*/ 153 f190 1"/>
                <a:gd name="f245" fmla="*/ 92 f189 1"/>
                <a:gd name="f246" fmla="*/ 173 f190 1"/>
                <a:gd name="f247" fmla="*/ 100 f189 1"/>
                <a:gd name="f248" fmla="*/ 105 f190 1"/>
                <a:gd name="f249" fmla="*/ 91 f189 1"/>
                <a:gd name="f250" fmla="*/ 97 f189 1"/>
                <a:gd name="f251" fmla="*/ 163 f190 1"/>
                <a:gd name="f252" fmla="*/ 131 f189 1"/>
                <a:gd name="f253" fmla="*/ 147 f190 1"/>
                <a:gd name="f254" fmla="*/ 137 f189 1"/>
                <a:gd name="f255" fmla="*/ 96 f190 1"/>
                <a:gd name="f256" fmla="*/ 119 f190 1"/>
                <a:gd name="f257" fmla="*/ 141 f189 1"/>
                <a:gd name="f258" fmla="*/ 161 f189 1"/>
                <a:gd name="f259" fmla="*/ 115 f190 1"/>
                <a:gd name="f260" fmla="*/ 143 f189 1"/>
                <a:gd name="f261" fmla="*/ 83 f190 1"/>
                <a:gd name="f262" fmla="*/ 136 f189 1"/>
                <a:gd name="f263" fmla="*/ 64 f190 1"/>
                <a:gd name="f264" fmla="*/ 183 f189 1"/>
                <a:gd name="f265" fmla="*/ 84 f190 1"/>
                <a:gd name="f266" fmla="*/ 105 f189 1"/>
                <a:gd name="f267" fmla="*/ 58 f190 1"/>
                <a:gd name="f268" fmla="*/ 138 f189 1"/>
                <a:gd name="f269" fmla="*/ 153 f189 1"/>
                <a:gd name="f270" fmla="*/ 77 f190 1"/>
                <a:gd name="f271" fmla="*/ 102 f189 1"/>
                <a:gd name="f272" fmla="+- f191 0 f1"/>
                <a:gd name="f273" fmla="*/ f194 1 177"/>
                <a:gd name="f274" fmla="*/ f195 1 184"/>
                <a:gd name="f275" fmla="*/ f196 1 177"/>
                <a:gd name="f276" fmla="*/ f197 1 184"/>
                <a:gd name="f277" fmla="*/ f198 1 177"/>
                <a:gd name="f278" fmla="*/ f199 1 184"/>
                <a:gd name="f279" fmla="*/ f200 1 177"/>
                <a:gd name="f280" fmla="*/ f201 1 184"/>
                <a:gd name="f281" fmla="*/ f202 1 177"/>
                <a:gd name="f282" fmla="*/ f203 1 184"/>
                <a:gd name="f283" fmla="*/ f204 1 177"/>
                <a:gd name="f284" fmla="*/ f205 1 184"/>
                <a:gd name="f285" fmla="*/ f206 1 177"/>
                <a:gd name="f286" fmla="*/ f207 1 184"/>
                <a:gd name="f287" fmla="*/ f208 1 177"/>
                <a:gd name="f288" fmla="*/ f209 1 184"/>
                <a:gd name="f289" fmla="*/ f210 1 177"/>
                <a:gd name="f290" fmla="*/ f211 1 184"/>
                <a:gd name="f291" fmla="*/ f212 1 177"/>
                <a:gd name="f292" fmla="*/ f213 1 184"/>
                <a:gd name="f293" fmla="*/ f214 1 184"/>
                <a:gd name="f294" fmla="*/ f215 1 177"/>
                <a:gd name="f295" fmla="*/ f216 1 184"/>
                <a:gd name="f296" fmla="*/ f217 1 177"/>
                <a:gd name="f297" fmla="*/ f218 1 184"/>
                <a:gd name="f298" fmla="*/ f219 1 177"/>
                <a:gd name="f299" fmla="*/ f220 1 184"/>
                <a:gd name="f300" fmla="*/ f221 1 177"/>
                <a:gd name="f301" fmla="*/ f222 1 184"/>
                <a:gd name="f302" fmla="*/ f223 1 177"/>
                <a:gd name="f303" fmla="*/ f224 1 177"/>
                <a:gd name="f304" fmla="*/ f225 1 184"/>
                <a:gd name="f305" fmla="*/ f226 1 177"/>
                <a:gd name="f306" fmla="*/ f227 1 184"/>
                <a:gd name="f307" fmla="*/ f228 1 177"/>
                <a:gd name="f308" fmla="*/ f229 1 184"/>
                <a:gd name="f309" fmla="*/ f230 1 177"/>
                <a:gd name="f310" fmla="*/ f231 1 184"/>
                <a:gd name="f311" fmla="*/ f232 1 177"/>
                <a:gd name="f312" fmla="*/ f233 1 184"/>
                <a:gd name="f313" fmla="*/ f234 1 177"/>
                <a:gd name="f314" fmla="*/ f235 1 184"/>
                <a:gd name="f315" fmla="*/ f236 1 177"/>
                <a:gd name="f316" fmla="*/ f237 1 184"/>
                <a:gd name="f317" fmla="*/ f238 1 177"/>
                <a:gd name="f318" fmla="*/ f239 1 184"/>
                <a:gd name="f319" fmla="*/ f240 1 177"/>
                <a:gd name="f320" fmla="*/ f241 1 177"/>
                <a:gd name="f321" fmla="*/ f242 1 177"/>
                <a:gd name="f322" fmla="*/ f243 1 184"/>
                <a:gd name="f323" fmla="*/ f244 1 177"/>
                <a:gd name="f324" fmla="*/ f245 1 184"/>
                <a:gd name="f325" fmla="*/ f246 1 177"/>
                <a:gd name="f326" fmla="*/ f247 1 184"/>
                <a:gd name="f327" fmla="*/ f248 1 177"/>
                <a:gd name="f328" fmla="*/ f249 1 184"/>
                <a:gd name="f329" fmla="*/ f250 1 184"/>
                <a:gd name="f330" fmla="*/ f251 1 177"/>
                <a:gd name="f331" fmla="*/ f252 1 184"/>
                <a:gd name="f332" fmla="*/ f253 1 177"/>
                <a:gd name="f333" fmla="*/ f254 1 184"/>
                <a:gd name="f334" fmla="*/ f255 1 177"/>
                <a:gd name="f335" fmla="*/ f256 1 177"/>
                <a:gd name="f336" fmla="*/ f257 1 184"/>
                <a:gd name="f337" fmla="*/ f258 1 184"/>
                <a:gd name="f338" fmla="*/ f259 1 177"/>
                <a:gd name="f339" fmla="*/ f260 1 184"/>
                <a:gd name="f340" fmla="*/ f261 1 177"/>
                <a:gd name="f341" fmla="*/ f262 1 184"/>
                <a:gd name="f342" fmla="*/ f263 1 177"/>
                <a:gd name="f343" fmla="*/ f264 1 184"/>
                <a:gd name="f344" fmla="*/ f265 1 177"/>
                <a:gd name="f345" fmla="*/ f266 1 184"/>
                <a:gd name="f346" fmla="*/ f267 1 177"/>
                <a:gd name="f347" fmla="*/ f268 1 184"/>
                <a:gd name="f348" fmla="*/ f269 1 184"/>
                <a:gd name="f349" fmla="*/ f270 1 177"/>
                <a:gd name="f350" fmla="*/ f271 1 184"/>
                <a:gd name="f351" fmla="*/ 0 1 f192"/>
                <a:gd name="f352" fmla="*/ f186 1 f192"/>
                <a:gd name="f353" fmla="*/ 0 1 f193"/>
                <a:gd name="f354" fmla="*/ f187 1 f193"/>
                <a:gd name="f355" fmla="*/ f273 1 f192"/>
                <a:gd name="f356" fmla="*/ f274 1 f193"/>
                <a:gd name="f357" fmla="*/ f275 1 f192"/>
                <a:gd name="f358" fmla="*/ f276 1 f193"/>
                <a:gd name="f359" fmla="*/ f277 1 f192"/>
                <a:gd name="f360" fmla="*/ f278 1 f193"/>
                <a:gd name="f361" fmla="*/ f279 1 f192"/>
                <a:gd name="f362" fmla="*/ f280 1 f193"/>
                <a:gd name="f363" fmla="*/ f281 1 f192"/>
                <a:gd name="f364" fmla="*/ f282 1 f193"/>
                <a:gd name="f365" fmla="*/ f283 1 f192"/>
                <a:gd name="f366" fmla="*/ f284 1 f193"/>
                <a:gd name="f367" fmla="*/ f285 1 f192"/>
                <a:gd name="f368" fmla="*/ f286 1 f193"/>
                <a:gd name="f369" fmla="*/ f287 1 f192"/>
                <a:gd name="f370" fmla="*/ f288 1 f193"/>
                <a:gd name="f371" fmla="*/ f289 1 f192"/>
                <a:gd name="f372" fmla="*/ f290 1 f193"/>
                <a:gd name="f373" fmla="*/ f291 1 f192"/>
                <a:gd name="f374" fmla="*/ f292 1 f193"/>
                <a:gd name="f375" fmla="*/ f293 1 f193"/>
                <a:gd name="f376" fmla="*/ f294 1 f192"/>
                <a:gd name="f377" fmla="*/ f295 1 f193"/>
                <a:gd name="f378" fmla="*/ f296 1 f192"/>
                <a:gd name="f379" fmla="*/ f297 1 f193"/>
                <a:gd name="f380" fmla="*/ f298 1 f192"/>
                <a:gd name="f381" fmla="*/ f299 1 f193"/>
                <a:gd name="f382" fmla="*/ f300 1 f192"/>
                <a:gd name="f383" fmla="*/ f301 1 f193"/>
                <a:gd name="f384" fmla="*/ f302 1 f192"/>
                <a:gd name="f385" fmla="*/ f303 1 f192"/>
                <a:gd name="f386" fmla="*/ f304 1 f193"/>
                <a:gd name="f387" fmla="*/ f305 1 f192"/>
                <a:gd name="f388" fmla="*/ f306 1 f193"/>
                <a:gd name="f389" fmla="*/ f307 1 f192"/>
                <a:gd name="f390" fmla="*/ f308 1 f193"/>
                <a:gd name="f391" fmla="*/ f309 1 f192"/>
                <a:gd name="f392" fmla="*/ f310 1 f193"/>
                <a:gd name="f393" fmla="*/ f311 1 f192"/>
                <a:gd name="f394" fmla="*/ f312 1 f193"/>
                <a:gd name="f395" fmla="*/ f313 1 f192"/>
                <a:gd name="f396" fmla="*/ f314 1 f193"/>
                <a:gd name="f397" fmla="*/ f315 1 f192"/>
                <a:gd name="f398" fmla="*/ f316 1 f193"/>
                <a:gd name="f399" fmla="*/ f317 1 f192"/>
                <a:gd name="f400" fmla="*/ f318 1 f193"/>
                <a:gd name="f401" fmla="*/ f319 1 f192"/>
                <a:gd name="f402" fmla="*/ f320 1 f192"/>
                <a:gd name="f403" fmla="*/ f321 1 f192"/>
                <a:gd name="f404" fmla="*/ f322 1 f193"/>
                <a:gd name="f405" fmla="*/ f323 1 f192"/>
                <a:gd name="f406" fmla="*/ f324 1 f193"/>
                <a:gd name="f407" fmla="*/ f325 1 f192"/>
                <a:gd name="f408" fmla="*/ f326 1 f193"/>
                <a:gd name="f409" fmla="*/ f327 1 f192"/>
                <a:gd name="f410" fmla="*/ f328 1 f193"/>
                <a:gd name="f411" fmla="*/ f329 1 f193"/>
                <a:gd name="f412" fmla="*/ f330 1 f192"/>
                <a:gd name="f413" fmla="*/ f331 1 f193"/>
                <a:gd name="f414" fmla="*/ f332 1 f192"/>
                <a:gd name="f415" fmla="*/ f333 1 f193"/>
                <a:gd name="f416" fmla="*/ f334 1 f192"/>
                <a:gd name="f417" fmla="*/ f335 1 f192"/>
                <a:gd name="f418" fmla="*/ f336 1 f193"/>
                <a:gd name="f419" fmla="*/ f337 1 f193"/>
                <a:gd name="f420" fmla="*/ f338 1 f192"/>
                <a:gd name="f421" fmla="*/ f339 1 f193"/>
                <a:gd name="f422" fmla="*/ f340 1 f192"/>
                <a:gd name="f423" fmla="*/ f341 1 f193"/>
                <a:gd name="f424" fmla="*/ f342 1 f192"/>
                <a:gd name="f425" fmla="*/ f343 1 f193"/>
                <a:gd name="f426" fmla="*/ f344 1 f192"/>
                <a:gd name="f427" fmla="*/ f345 1 f193"/>
                <a:gd name="f428" fmla="*/ f346 1 f192"/>
                <a:gd name="f429" fmla="*/ f347 1 f193"/>
                <a:gd name="f430" fmla="*/ f348 1 f193"/>
                <a:gd name="f431" fmla="*/ f349 1 f192"/>
                <a:gd name="f432" fmla="*/ f350 1 f193"/>
                <a:gd name="f433" fmla="*/ f351 f183 1"/>
                <a:gd name="f434" fmla="*/ f352 f183 1"/>
                <a:gd name="f435" fmla="*/ f354 f184 1"/>
                <a:gd name="f436" fmla="*/ f353 f184 1"/>
                <a:gd name="f437" fmla="*/ f355 f183 1"/>
                <a:gd name="f438" fmla="*/ f356 f184 1"/>
                <a:gd name="f439" fmla="*/ f357 f183 1"/>
                <a:gd name="f440" fmla="*/ f358 f184 1"/>
                <a:gd name="f441" fmla="*/ f359 f183 1"/>
                <a:gd name="f442" fmla="*/ f360 f184 1"/>
                <a:gd name="f443" fmla="*/ f361 f183 1"/>
                <a:gd name="f444" fmla="*/ f362 f184 1"/>
                <a:gd name="f445" fmla="*/ f363 f183 1"/>
                <a:gd name="f446" fmla="*/ f364 f184 1"/>
                <a:gd name="f447" fmla="*/ f365 f183 1"/>
                <a:gd name="f448" fmla="*/ f366 f184 1"/>
                <a:gd name="f449" fmla="*/ f367 f183 1"/>
                <a:gd name="f450" fmla="*/ f368 f184 1"/>
                <a:gd name="f451" fmla="*/ f369 f183 1"/>
                <a:gd name="f452" fmla="*/ f370 f184 1"/>
                <a:gd name="f453" fmla="*/ f371 f183 1"/>
                <a:gd name="f454" fmla="*/ f372 f184 1"/>
                <a:gd name="f455" fmla="*/ f373 f183 1"/>
                <a:gd name="f456" fmla="*/ f374 f184 1"/>
                <a:gd name="f457" fmla="*/ f375 f184 1"/>
                <a:gd name="f458" fmla="*/ f376 f183 1"/>
                <a:gd name="f459" fmla="*/ f377 f184 1"/>
                <a:gd name="f460" fmla="*/ f378 f183 1"/>
                <a:gd name="f461" fmla="*/ f379 f184 1"/>
                <a:gd name="f462" fmla="*/ f380 f183 1"/>
                <a:gd name="f463" fmla="*/ f381 f184 1"/>
                <a:gd name="f464" fmla="*/ f382 f183 1"/>
                <a:gd name="f465" fmla="*/ f383 f184 1"/>
                <a:gd name="f466" fmla="*/ f384 f183 1"/>
                <a:gd name="f467" fmla="*/ f385 f183 1"/>
                <a:gd name="f468" fmla="*/ f386 f184 1"/>
                <a:gd name="f469" fmla="*/ f387 f183 1"/>
                <a:gd name="f470" fmla="*/ f388 f184 1"/>
                <a:gd name="f471" fmla="*/ f389 f183 1"/>
                <a:gd name="f472" fmla="*/ f390 f184 1"/>
                <a:gd name="f473" fmla="*/ f391 f183 1"/>
                <a:gd name="f474" fmla="*/ f392 f184 1"/>
                <a:gd name="f475" fmla="*/ f393 f183 1"/>
                <a:gd name="f476" fmla="*/ f394 f184 1"/>
                <a:gd name="f477" fmla="*/ f395 f183 1"/>
                <a:gd name="f478" fmla="*/ f396 f184 1"/>
                <a:gd name="f479" fmla="*/ f397 f183 1"/>
                <a:gd name="f480" fmla="*/ f398 f184 1"/>
                <a:gd name="f481" fmla="*/ f399 f183 1"/>
                <a:gd name="f482" fmla="*/ f400 f184 1"/>
                <a:gd name="f483" fmla="*/ f401 f183 1"/>
                <a:gd name="f484" fmla="*/ f402 f183 1"/>
                <a:gd name="f485" fmla="*/ f403 f183 1"/>
                <a:gd name="f486" fmla="*/ f404 f184 1"/>
                <a:gd name="f487" fmla="*/ f405 f183 1"/>
                <a:gd name="f488" fmla="*/ f406 f184 1"/>
                <a:gd name="f489" fmla="*/ f407 f183 1"/>
                <a:gd name="f490" fmla="*/ f408 f184 1"/>
                <a:gd name="f491" fmla="*/ f409 f183 1"/>
                <a:gd name="f492" fmla="*/ f410 f184 1"/>
                <a:gd name="f493" fmla="*/ f411 f184 1"/>
                <a:gd name="f494" fmla="*/ f412 f183 1"/>
                <a:gd name="f495" fmla="*/ f413 f184 1"/>
                <a:gd name="f496" fmla="*/ f414 f183 1"/>
                <a:gd name="f497" fmla="*/ f415 f184 1"/>
                <a:gd name="f498" fmla="*/ f416 f183 1"/>
                <a:gd name="f499" fmla="*/ f417 f183 1"/>
                <a:gd name="f500" fmla="*/ f418 f184 1"/>
                <a:gd name="f501" fmla="*/ f419 f184 1"/>
                <a:gd name="f502" fmla="*/ f420 f183 1"/>
                <a:gd name="f503" fmla="*/ f421 f184 1"/>
                <a:gd name="f504" fmla="*/ f422 f183 1"/>
                <a:gd name="f505" fmla="*/ f423 f184 1"/>
                <a:gd name="f506" fmla="*/ f424 f183 1"/>
                <a:gd name="f507" fmla="*/ f425 f184 1"/>
                <a:gd name="f508" fmla="*/ f426 f183 1"/>
                <a:gd name="f509" fmla="*/ f427 f184 1"/>
                <a:gd name="f510" fmla="*/ f428 f183 1"/>
                <a:gd name="f511" fmla="*/ f429 f184 1"/>
                <a:gd name="f512" fmla="*/ f430 f184 1"/>
                <a:gd name="f513" fmla="*/ f431 f183 1"/>
                <a:gd name="f514" fmla="*/ f432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7" y="f438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58" y="f459"/>
                </a:cxn>
                <a:cxn ang="f272">
                  <a:pos x="f460" y="f461"/>
                </a:cxn>
                <a:cxn ang="f272">
                  <a:pos x="f462" y="f463"/>
                </a:cxn>
                <a:cxn ang="f272">
                  <a:pos x="f464" y="f465"/>
                </a:cxn>
                <a:cxn ang="f272">
                  <a:pos x="f466" y="f450"/>
                </a:cxn>
                <a:cxn ang="f272">
                  <a:pos x="f467" y="f468"/>
                </a:cxn>
                <a:cxn ang="f272">
                  <a:pos x="f469" y="f470"/>
                </a:cxn>
                <a:cxn ang="f272">
                  <a:pos x="f471" y="f472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76"/>
                </a:cxn>
                <a:cxn ang="f272">
                  <a:pos x="f484" y="f450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90"/>
                </a:cxn>
                <a:cxn ang="f272">
                  <a:pos x="f491" y="f492"/>
                </a:cxn>
                <a:cxn ang="f272">
                  <a:pos x="f485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46"/>
                </a:cxn>
                <a:cxn ang="f272">
                  <a:pos x="f499" y="f500"/>
                </a:cxn>
                <a:cxn ang="f272">
                  <a:pos x="f477" y="f501"/>
                </a:cxn>
                <a:cxn ang="f272">
                  <a:pos x="f502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458" y="f512"/>
                </a:cxn>
                <a:cxn ang="f272">
                  <a:pos x="f513" y="f514"/>
                </a:cxn>
              </a:cxnLst>
              <a:rect l="f433" t="f436" r="f434" b="f435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4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2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53" y="f54"/>
                  </a:cubicBezTo>
                  <a:cubicBezTo>
                    <a:pt x="f55" y="f54"/>
                    <a:pt x="f30" y="f56"/>
                    <a:pt x="f36" y="f44"/>
                  </a:cubicBezTo>
                  <a:cubicBezTo>
                    <a:pt x="f31" y="f16"/>
                    <a:pt x="f57" y="f58"/>
                    <a:pt x="f59" y="f60"/>
                  </a:cubicBezTo>
                  <a:cubicBezTo>
                    <a:pt x="f61" y="f62"/>
                    <a:pt x="f5" y="f54"/>
                    <a:pt x="f63" y="f9"/>
                  </a:cubicBezTo>
                  <a:cubicBezTo>
                    <a:pt x="f64" y="f47"/>
                    <a:pt x="f65" y="f47"/>
                    <a:pt x="f66" y="f67"/>
                  </a:cubicBezTo>
                  <a:cubicBezTo>
                    <a:pt x="f68" y="f9"/>
                    <a:pt x="f30" y="f11"/>
                    <a:pt x="f55" y="f9"/>
                  </a:cubicBezTo>
                  <a:cubicBezTo>
                    <a:pt x="f52" y="f45"/>
                    <a:pt x="f69" y="f47"/>
                    <a:pt x="f48" y="f70"/>
                  </a:cubicBezTo>
                  <a:cubicBezTo>
                    <a:pt x="f48" y="f70"/>
                    <a:pt x="f13" y="f70"/>
                    <a:pt x="f12" y="f71"/>
                  </a:cubicBezTo>
                  <a:cubicBezTo>
                    <a:pt x="f48" y="f72"/>
                    <a:pt x="f73" y="f74"/>
                    <a:pt x="f75" y="f74"/>
                  </a:cubicBezTo>
                  <a:cubicBezTo>
                    <a:pt x="f76" y="f77"/>
                    <a:pt x="f78" y="f10"/>
                    <a:pt x="f23" y="f48"/>
                  </a:cubicBezTo>
                  <a:cubicBezTo>
                    <a:pt x="f79" y="f73"/>
                    <a:pt x="f38" y="f48"/>
                    <a:pt x="f80" y="f13"/>
                  </a:cubicBezTo>
                  <a:cubicBezTo>
                    <a:pt x="f31" y="f81"/>
                    <a:pt x="f82" y="f10"/>
                    <a:pt x="f83" y="f48"/>
                  </a:cubicBezTo>
                  <a:cubicBezTo>
                    <a:pt x="f64" y="f75"/>
                    <a:pt x="f84" y="f85"/>
                    <a:pt x="f57" y="f86"/>
                  </a:cubicBezTo>
                  <a:cubicBezTo>
                    <a:pt x="f87" y="f88"/>
                    <a:pt x="f68" y="f88"/>
                    <a:pt x="f55" y="f89"/>
                  </a:cubicBezTo>
                  <a:cubicBezTo>
                    <a:pt x="f38" y="f89"/>
                    <a:pt x="f28" y="f86"/>
                    <a:pt x="f28" y="f90"/>
                  </a:cubicBezTo>
                  <a:cubicBezTo>
                    <a:pt x="f28" y="f50"/>
                    <a:pt x="f40" y="f75"/>
                    <a:pt x="f91" y="f49"/>
                  </a:cubicBezTo>
                  <a:cubicBezTo>
                    <a:pt x="f17" y="f12"/>
                    <a:pt x="f88" y="f8"/>
                    <a:pt x="f49" y="f92"/>
                  </a:cubicBezTo>
                  <a:cubicBezTo>
                    <a:pt x="f48" y="f92"/>
                    <a:pt x="f12" y="f92"/>
                    <a:pt x="f10" y="f92"/>
                  </a:cubicBezTo>
                  <a:cubicBezTo>
                    <a:pt x="f81" y="f77"/>
                    <a:pt x="f12" y="f8"/>
                    <a:pt x="f13" y="f10"/>
                  </a:cubicBezTo>
                  <a:cubicBezTo>
                    <a:pt x="f93" y="f94"/>
                    <a:pt x="f95" y="f69"/>
                    <a:pt x="f96" y="f97"/>
                  </a:cubicBezTo>
                  <a:cubicBezTo>
                    <a:pt x="f52" y="f98"/>
                    <a:pt x="f99" y="f98"/>
                    <a:pt x="f91" y="f98"/>
                  </a:cubicBezTo>
                  <a:cubicBezTo>
                    <a:pt x="f26" y="f100"/>
                    <a:pt x="f53" y="f78"/>
                    <a:pt x="f53" y="f101"/>
                  </a:cubicBezTo>
                  <a:cubicBezTo>
                    <a:pt x="f38" y="f91"/>
                    <a:pt x="f26" y="f23"/>
                    <a:pt x="f19" y="f23"/>
                  </a:cubicBezTo>
                  <a:cubicBezTo>
                    <a:pt x="f101" y="f23"/>
                    <a:pt x="f102" y="f103"/>
                    <a:pt x="f102" y="f101"/>
                  </a:cubicBezTo>
                  <a:cubicBezTo>
                    <a:pt x="f102" y="f52"/>
                    <a:pt x="f102" y="f102"/>
                    <a:pt x="f104" y="f104"/>
                  </a:cubicBezTo>
                  <a:cubicBezTo>
                    <a:pt x="f51" y="f51"/>
                    <a:pt x="f105" y="f85"/>
                    <a:pt x="f77" y="f8"/>
                  </a:cubicBezTo>
                  <a:cubicBezTo>
                    <a:pt x="f77" y="f10"/>
                    <a:pt x="f77" y="f12"/>
                    <a:pt x="f106" y="f13"/>
                  </a:cubicBezTo>
                  <a:cubicBezTo>
                    <a:pt x="f13" y="f43"/>
                    <a:pt x="f107" y="f41"/>
                    <a:pt x="f93" y="f19"/>
                  </a:cubicBezTo>
                  <a:cubicBezTo>
                    <a:pt x="f89" y="f40"/>
                    <a:pt x="f15" y="f23"/>
                    <a:pt x="f76" y="f26"/>
                  </a:cubicBezTo>
                  <a:cubicBezTo>
                    <a:pt x="f108" y="f26"/>
                    <a:pt x="f95" y="f28"/>
                    <a:pt x="f95" y="f38"/>
                  </a:cubicBezTo>
                  <a:cubicBezTo>
                    <a:pt x="f109" y="f80"/>
                    <a:pt x="f51" y="f68"/>
                    <a:pt x="f76" y="f31"/>
                  </a:cubicBezTo>
                  <a:cubicBezTo>
                    <a:pt x="f43" y="f32"/>
                    <a:pt x="f90" y="f34"/>
                    <a:pt x="f105" y="f68"/>
                  </a:cubicBezTo>
                  <a:cubicBezTo>
                    <a:pt x="f107" y="f30"/>
                    <a:pt x="f105" y="f38"/>
                    <a:pt x="f105" y="f79"/>
                  </a:cubicBezTo>
                  <a:cubicBezTo>
                    <a:pt x="f94" y="f26"/>
                    <a:pt x="f85" y="f40"/>
                    <a:pt x="f85" y="f21"/>
                  </a:cubicBezTo>
                  <a:cubicBezTo>
                    <a:pt x="f73" y="f97"/>
                    <a:pt x="f110" y="f88"/>
                    <a:pt x="f111" y="f48"/>
                  </a:cubicBezTo>
                  <a:cubicBezTo>
                    <a:pt x="f111" y="f48"/>
                    <a:pt x="f111" y="f48"/>
                    <a:pt x="f111" y="f13"/>
                  </a:cubicBezTo>
                  <a:cubicBezTo>
                    <a:pt x="f74" y="f48"/>
                    <a:pt x="f74" y="f48"/>
                    <a:pt x="f74" y="f48"/>
                  </a:cubicBezTo>
                  <a:cubicBezTo>
                    <a:pt x="f74" y="f76"/>
                    <a:pt x="f74" y="f102"/>
                    <a:pt x="f74" y="f53"/>
                  </a:cubicBezTo>
                  <a:cubicBezTo>
                    <a:pt x="f74" y="f55"/>
                    <a:pt x="f112" y="f30"/>
                    <a:pt x="f92" y="f36"/>
                  </a:cubicBezTo>
                  <a:cubicBezTo>
                    <a:pt x="f110" y="f34"/>
                    <a:pt x="f10" y="f82"/>
                    <a:pt x="f77" y="f59"/>
                  </a:cubicBezTo>
                  <a:cubicBezTo>
                    <a:pt x="f112" y="f5"/>
                    <a:pt x="f113" y="f5"/>
                    <a:pt x="f45" y="f59"/>
                  </a:cubicBezTo>
                  <a:cubicBezTo>
                    <a:pt x="f14" y="f57"/>
                    <a:pt x="f11" y="f32"/>
                    <a:pt x="f45" y="f68"/>
                  </a:cubicBezTo>
                  <a:cubicBezTo>
                    <a:pt x="f47" y="f36"/>
                    <a:pt x="f114" y="f30"/>
                    <a:pt x="f114" y="f55"/>
                  </a:cubicBezTo>
                  <a:cubicBezTo>
                    <a:pt x="f113" y="f96"/>
                    <a:pt x="f114" y="f76"/>
                    <a:pt x="f47" y="f13"/>
                  </a:cubicBezTo>
                  <a:cubicBezTo>
                    <a:pt x="f47" y="f48"/>
                    <a:pt x="f46" y="f73"/>
                    <a:pt x="f46" y="f75"/>
                  </a:cubicBezTo>
                  <a:cubicBezTo>
                    <a:pt x="f54" y="f115"/>
                    <a:pt x="f116" y="f100"/>
                    <a:pt x="f42" y="f103"/>
                  </a:cubicBezTo>
                  <a:cubicBezTo>
                    <a:pt x="f117" y="f23"/>
                    <a:pt x="f117" y="f26"/>
                    <a:pt x="f118" y="f28"/>
                  </a:cubicBezTo>
                  <a:cubicBezTo>
                    <a:pt x="f16" y="f80"/>
                    <a:pt x="f119" y="f34"/>
                    <a:pt x="f120" y="f87"/>
                  </a:cubicBezTo>
                  <a:cubicBezTo>
                    <a:pt x="f37" y="f57"/>
                    <a:pt x="f121" y="f65"/>
                    <a:pt x="f122" y="f66"/>
                  </a:cubicBezTo>
                  <a:cubicBezTo>
                    <a:pt x="f123" y="f55"/>
                    <a:pt x="f122" y="f79"/>
                    <a:pt x="f124" y="f26"/>
                  </a:cubicBezTo>
                  <a:cubicBezTo>
                    <a:pt x="f125" y="f23"/>
                    <a:pt x="f126" y="f21"/>
                    <a:pt x="f18" y="f91"/>
                  </a:cubicBezTo>
                  <a:cubicBezTo>
                    <a:pt x="f58" y="f17"/>
                    <a:pt x="f62" y="f88"/>
                    <a:pt x="f14" y="f73"/>
                  </a:cubicBezTo>
                  <a:cubicBezTo>
                    <a:pt x="f11" y="f48"/>
                    <a:pt x="f11" y="f12"/>
                    <a:pt x="f11" y="f110"/>
                  </a:cubicBezTo>
                  <a:cubicBezTo>
                    <a:pt x="f44" y="f48"/>
                    <a:pt x="f16" y="f107"/>
                    <a:pt x="f42" y="f90"/>
                  </a:cubicBezTo>
                  <a:cubicBezTo>
                    <a:pt x="f125" y="f115"/>
                    <a:pt x="f127" y="f95"/>
                    <a:pt x="f123" y="f98"/>
                  </a:cubicBezTo>
                  <a:cubicBezTo>
                    <a:pt x="f128" y="f78"/>
                    <a:pt x="f128" y="f96"/>
                    <a:pt x="f128" y="f101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103"/>
                    <a:pt x="f132" y="f99"/>
                  </a:cubicBezTo>
                  <a:cubicBezTo>
                    <a:pt x="f133" y="f96"/>
                    <a:pt x="f134" y="f78"/>
                    <a:pt x="f135" y="f78"/>
                  </a:cubicBezTo>
                  <a:cubicBezTo>
                    <a:pt x="f136" y="f78"/>
                    <a:pt x="f129" y="f100"/>
                    <a:pt x="f128" y="f41"/>
                  </a:cubicBezTo>
                  <a:cubicBezTo>
                    <a:pt x="f20" y="f76"/>
                    <a:pt x="f120" y="f105"/>
                    <a:pt x="f44" y="f110"/>
                  </a:cubicBezTo>
                  <a:cubicBezTo>
                    <a:pt x="f56" y="f8"/>
                    <a:pt x="f56" y="f77"/>
                    <a:pt x="f56" y="f92"/>
                  </a:cubicBezTo>
                  <a:cubicBezTo>
                    <a:pt x="f44" y="f92"/>
                    <a:pt x="f116" y="f92"/>
                    <a:pt x="f16" y="f137"/>
                  </a:cubicBezTo>
                  <a:cubicBezTo>
                    <a:pt x="f37" y="f8"/>
                    <a:pt x="f27" y="f12"/>
                    <a:pt x="f138" y="f73"/>
                  </a:cubicBezTo>
                  <a:cubicBezTo>
                    <a:pt x="f134" y="f49"/>
                    <a:pt x="f132" y="f49"/>
                    <a:pt x="f139" y="f105"/>
                  </a:cubicBezTo>
                  <a:cubicBezTo>
                    <a:pt x="f140" y="f93"/>
                    <a:pt x="f141" y="f89"/>
                    <a:pt x="f142" y="f86"/>
                  </a:cubicBezTo>
                  <a:cubicBezTo>
                    <a:pt x="f143" y="f85"/>
                    <a:pt x="f144" y="f50"/>
                    <a:pt x="f145" y="f48"/>
                  </a:cubicBezTo>
                  <a:cubicBezTo>
                    <a:pt x="f146" y="f10"/>
                    <a:pt x="f147" y="f8"/>
                    <a:pt x="f148" y="f81"/>
                  </a:cubicBezTo>
                  <a:cubicBezTo>
                    <a:pt x="f139" y="f12"/>
                    <a:pt x="f132" y="f13"/>
                    <a:pt x="f149" y="f13"/>
                  </a:cubicBezTo>
                  <a:cubicBezTo>
                    <a:pt x="f29" y="f110"/>
                    <a:pt x="f37" y="f77"/>
                    <a:pt x="f116" y="f111"/>
                  </a:cubicBezTo>
                  <a:cubicBezTo>
                    <a:pt x="f116" y="f74"/>
                    <a:pt x="f116" y="f72"/>
                    <a:pt x="f116" y="f72"/>
                  </a:cubicBezTo>
                  <a:cubicBezTo>
                    <a:pt x="f116" y="f71"/>
                    <a:pt x="f60" y="f71"/>
                    <a:pt x="f16" y="f71"/>
                  </a:cubicBezTo>
                  <a:cubicBezTo>
                    <a:pt x="f20" y="f70"/>
                    <a:pt x="f150" y="f114"/>
                    <a:pt x="f148" y="f47"/>
                  </a:cubicBezTo>
                  <a:cubicBezTo>
                    <a:pt x="f151" y="f47"/>
                    <a:pt x="f141" y="f114"/>
                    <a:pt x="f152" y="f70"/>
                  </a:cubicBezTo>
                  <a:cubicBezTo>
                    <a:pt x="f143" y="f72"/>
                    <a:pt x="f153" y="f72"/>
                    <a:pt x="f154" y="f114"/>
                  </a:cubicBezTo>
                  <a:cubicBezTo>
                    <a:pt x="f6" y="f67"/>
                    <a:pt x="f6" y="f14"/>
                    <a:pt x="f155" y="f156"/>
                  </a:cubicBezTo>
                  <a:cubicBezTo>
                    <a:pt x="f157" y="f62"/>
                    <a:pt x="f146" y="f44"/>
                    <a:pt x="f158" y="f14"/>
                  </a:cubicBezTo>
                  <a:cubicBezTo>
                    <a:pt x="f159" y="f11"/>
                    <a:pt x="f147" y="f67"/>
                    <a:pt x="f151" y="f67"/>
                  </a:cubicBezTo>
                  <a:cubicBezTo>
                    <a:pt x="f160" y="f46"/>
                    <a:pt x="f22" y="f47"/>
                    <a:pt x="f60" y="f114"/>
                  </a:cubicBezTo>
                  <a:cubicBezTo>
                    <a:pt x="f116" y="f114"/>
                    <a:pt x="f44" y="f114"/>
                    <a:pt x="f56" y="f47"/>
                  </a:cubicBezTo>
                  <a:cubicBezTo>
                    <a:pt x="f156" y="f47"/>
                    <a:pt x="f156" y="f46"/>
                    <a:pt x="f54" y="f45"/>
                  </a:cubicBezTo>
                  <a:cubicBezTo>
                    <a:pt x="f56" y="f67"/>
                    <a:pt x="f62" y="f9"/>
                    <a:pt x="f116" y="f11"/>
                  </a:cubicBezTo>
                  <a:cubicBezTo>
                    <a:pt x="f37" y="f119"/>
                    <a:pt x="f29" y="f37"/>
                    <a:pt x="f134" y="f33"/>
                  </a:cubicBezTo>
                  <a:cubicBezTo>
                    <a:pt x="f161" y="f123"/>
                    <a:pt x="f139" y="f33"/>
                    <a:pt x="f162" y="f33"/>
                  </a:cubicBezTo>
                  <a:cubicBezTo>
                    <a:pt x="f163" y="f123"/>
                    <a:pt x="f158" y="f123"/>
                    <a:pt x="f142" y="f27"/>
                  </a:cubicBezTo>
                  <a:cubicBezTo>
                    <a:pt x="f164" y="f29"/>
                    <a:pt x="f164" y="f136"/>
                    <a:pt x="f164" y="f130"/>
                  </a:cubicBezTo>
                  <a:cubicBezTo>
                    <a:pt x="f146" y="f138"/>
                    <a:pt x="f141" y="f138"/>
                    <a:pt x="f165" y="f166"/>
                  </a:cubicBezTo>
                  <a:cubicBezTo>
                    <a:pt x="f140" y="f166"/>
                    <a:pt x="f149" y="f160"/>
                    <a:pt x="f149" y="f150"/>
                  </a:cubicBezTo>
                  <a:cubicBezTo>
                    <a:pt x="f134" y="f129"/>
                    <a:pt x="f131" y="f27"/>
                    <a:pt x="f167" y="f123"/>
                  </a:cubicBezTo>
                  <a:cubicBezTo>
                    <a:pt x="f33" y="f35"/>
                    <a:pt x="f168" y="f118"/>
                    <a:pt x="f56" y="f54"/>
                  </a:cubicBezTo>
                  <a:cubicBezTo>
                    <a:pt x="f156" y="f14"/>
                    <a:pt x="f14" y="f11"/>
                    <a:pt x="f9" y="f9"/>
                  </a:cubicBezTo>
                  <a:cubicBezTo>
                    <a:pt x="f67" y="f11"/>
                    <a:pt x="f67" y="f11"/>
                    <a:pt x="f45" y="f14"/>
                  </a:cubicBezTo>
                  <a:cubicBezTo>
                    <a:pt x="f67" y="f54"/>
                    <a:pt x="f9" y="f56"/>
                    <a:pt x="f11" y="f44"/>
                  </a:cubicBezTo>
                  <a:cubicBezTo>
                    <a:pt x="f116" y="f168"/>
                    <a:pt x="f120" y="f33"/>
                    <a:pt x="f35" y="f167"/>
                  </a:cubicBezTo>
                  <a:cubicBezTo>
                    <a:pt x="f20" y="f138"/>
                    <a:pt x="f127" y="f169"/>
                    <a:pt x="f25" y="f169"/>
                  </a:cubicBezTo>
                  <a:cubicBezTo>
                    <a:pt x="f128" y="f134"/>
                    <a:pt x="f170" y="f161"/>
                    <a:pt x="f170" y="f148"/>
                  </a:cubicBezTo>
                  <a:cubicBezTo>
                    <a:pt x="f171" y="f163"/>
                    <a:pt x="f129" y="f158"/>
                    <a:pt x="f123" y="f158"/>
                  </a:cubicBezTo>
                  <a:cubicBezTo>
                    <a:pt x="f24" y="f158"/>
                    <a:pt x="f124" y="f141"/>
                    <a:pt x="f125" y="f147"/>
                  </a:cubicBezTo>
                  <a:cubicBezTo>
                    <a:pt x="f168" y="f163"/>
                    <a:pt x="f168" y="f148"/>
                    <a:pt x="f125" y="f140"/>
                  </a:cubicBezTo>
                  <a:cubicBezTo>
                    <a:pt x="f37" y="f161"/>
                    <a:pt x="f172" y="f134"/>
                    <a:pt x="f168" y="f138"/>
                  </a:cubicBezTo>
                  <a:cubicBezTo>
                    <a:pt x="f58" y="f27"/>
                    <a:pt x="f44" y="f37"/>
                    <a:pt x="f67" y="f16"/>
                  </a:cubicBezTo>
                  <a:cubicBezTo>
                    <a:pt x="f45" y="f60"/>
                    <a:pt x="f47" y="f62"/>
                    <a:pt x="f114" y="f56"/>
                  </a:cubicBezTo>
                  <a:cubicBezTo>
                    <a:pt x="f71" y="f18"/>
                    <a:pt x="f74" y="f121"/>
                    <a:pt x="f92" y="f136"/>
                  </a:cubicBezTo>
                  <a:cubicBezTo>
                    <a:pt x="f8" y="f133"/>
                    <a:pt x="f13" y="f142"/>
                    <a:pt x="f75" y="f6"/>
                  </a:cubicBezTo>
                  <a:cubicBezTo>
                    <a:pt x="f50" y="f173"/>
                    <a:pt x="f107" y="f174"/>
                    <a:pt x="f105" y="f175"/>
                  </a:cubicBezTo>
                  <a:cubicBezTo>
                    <a:pt x="f94" y="f176"/>
                    <a:pt x="f90" y="f7"/>
                    <a:pt x="f90" y="f176"/>
                  </a:cubicBezTo>
                  <a:cubicBezTo>
                    <a:pt x="f86" y="f176"/>
                    <a:pt x="f93" y="f174"/>
                    <a:pt x="f86" y="f2"/>
                  </a:cubicBezTo>
                  <a:cubicBezTo>
                    <a:pt x="f86" y="f177"/>
                    <a:pt x="f90" y="f178"/>
                    <a:pt x="f85" y="f179"/>
                  </a:cubicBezTo>
                  <a:cubicBezTo>
                    <a:pt x="f49" y="f139"/>
                    <a:pt x="f110" y="f33"/>
                    <a:pt x="f112" y="f60"/>
                  </a:cubicBezTo>
                  <a:cubicBezTo>
                    <a:pt x="f112" y="f116"/>
                    <a:pt x="f112" y="f44"/>
                    <a:pt x="f112" y="f54"/>
                  </a:cubicBezTo>
                  <a:cubicBezTo>
                    <a:pt x="f106" y="f60"/>
                    <a:pt x="f10" y="f118"/>
                    <a:pt x="f12" y="f18"/>
                  </a:cubicBezTo>
                  <a:cubicBezTo>
                    <a:pt x="f50" y="f20"/>
                    <a:pt x="f86" y="f128"/>
                    <a:pt x="f88" y="f130"/>
                  </a:cubicBezTo>
                  <a:cubicBezTo>
                    <a:pt x="f69" y="f166"/>
                    <a:pt x="f180" y="f169"/>
                    <a:pt x="f76" y="f133"/>
                  </a:cubicBezTo>
                  <a:cubicBezTo>
                    <a:pt x="f115" y="f139"/>
                    <a:pt x="f108" y="f165"/>
                    <a:pt x="f180" y="f151"/>
                  </a:cubicBezTo>
                  <a:cubicBezTo>
                    <a:pt x="f181" y="f141"/>
                    <a:pt x="f98" y="f151"/>
                    <a:pt x="f104" y="f148"/>
                  </a:cubicBezTo>
                  <a:cubicBezTo>
                    <a:pt x="f102" y="f132"/>
                    <a:pt x="f78" y="f149"/>
                    <a:pt x="f97" y="f169"/>
                  </a:cubicBezTo>
                  <a:cubicBezTo>
                    <a:pt x="f181" y="f131"/>
                    <a:pt x="f95" y="f166"/>
                    <a:pt x="f180" y="f160"/>
                  </a:cubicBezTo>
                  <a:cubicBezTo>
                    <a:pt x="f89" y="f122"/>
                    <a:pt x="f50" y="f126"/>
                    <a:pt x="f10" y="f44"/>
                  </a:cubicBezTo>
                  <a:cubicBezTo>
                    <a:pt x="f110" y="f156"/>
                    <a:pt x="f8" y="f14"/>
                    <a:pt x="f106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0" name="Freeform 15">
              <a:extLst>
                <a:ext uri="{FF2B5EF4-FFF2-40B4-BE49-F238E27FC236}">
                  <a16:creationId xmlns:a16="http://schemas.microsoft.com/office/drawing/2014/main" id="{30C31FC8-09B7-AD83-F13A-E9D592DF9766}"/>
                </a:ext>
              </a:extLst>
            </p:cNvPr>
            <p:cNvSpPr/>
            <p:nvPr/>
          </p:nvSpPr>
          <p:spPr>
            <a:xfrm>
              <a:off x="8723311" y="4676771"/>
              <a:ext cx="423860" cy="4429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1"/>
                <a:gd name="f151" fmla="val 48"/>
                <a:gd name="f152" fmla="val 19"/>
                <a:gd name="f153" fmla="val 64"/>
                <a:gd name="f154" fmla="val 67"/>
                <a:gd name="f155" fmla="val 55"/>
                <a:gd name="f156" fmla="val 49"/>
                <a:gd name="f157" fmla="val 47"/>
                <a:gd name="f158" fmla="val 34"/>
                <a:gd name="f159" fmla="val 44"/>
                <a:gd name="f160" fmla="val 59"/>
                <a:gd name="f161" fmla="val 90"/>
                <a:gd name="f162" fmla="val 5"/>
                <a:gd name="f163" fmla="val 2"/>
                <a:gd name="f164" fmla="val 1"/>
                <a:gd name="f165" fmla="val 129"/>
                <a:gd name="f166" fmla="val 128"/>
                <a:gd name="f167" fmla="val 135"/>
                <a:gd name="f168" fmla="val 142"/>
                <a:gd name="f169" fmla="val 143"/>
                <a:gd name="f170" fmla="val 137"/>
                <a:gd name="f171" fmla="val 33"/>
                <a:gd name="f172" fmla="val 145"/>
                <a:gd name="f173" fmla="val 53"/>
                <a:gd name="f174" fmla="val 179"/>
                <a:gd name="f175" fmla="val 182"/>
                <a:gd name="f176" fmla="val 114"/>
                <a:gd name="f177" fmla="val 181"/>
                <a:gd name="f178" fmla="val 178"/>
                <a:gd name="f179" fmla="val 174"/>
                <a:gd name="f180" fmla="val 125"/>
                <a:gd name="f181" fmla="+- 0 0 -90"/>
                <a:gd name="f182" fmla="*/ f3 1 177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77 f188 1"/>
                <a:gd name="f212" fmla="*/ 36 f188 1"/>
                <a:gd name="f213" fmla="*/ 138 f189 1"/>
                <a:gd name="f214" fmla="*/ 40 f188 1"/>
                <a:gd name="f215" fmla="*/ 115 f189 1"/>
                <a:gd name="f216" fmla="*/ 31 f188 1"/>
                <a:gd name="f217" fmla="*/ 122 f189 1"/>
                <a:gd name="f218" fmla="*/ 14 f188 1"/>
                <a:gd name="f219" fmla="*/ 112 f189 1"/>
                <a:gd name="f220" fmla="*/ 29 f188 1"/>
                <a:gd name="f221" fmla="*/ 91 f189 1"/>
                <a:gd name="f222" fmla="*/ 73 f188 1"/>
                <a:gd name="f223" fmla="*/ 96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79 f189 1"/>
                <a:gd name="f231" fmla="*/ 49 f189 1"/>
                <a:gd name="f232" fmla="*/ 42 f188 1"/>
                <a:gd name="f233" fmla="*/ 28 f189 1"/>
                <a:gd name="f234" fmla="*/ 34 f188 1"/>
                <a:gd name="f235" fmla="*/ 75 f189 1"/>
                <a:gd name="f236" fmla="*/ 34 f189 1"/>
                <a:gd name="f237" fmla="*/ 12 f189 1"/>
                <a:gd name="f238" fmla="*/ 74 f189 1"/>
                <a:gd name="f239" fmla="*/ 85 f188 1"/>
                <a:gd name="f240" fmla="*/ 24 f189 1"/>
                <a:gd name="f241" fmla="*/ 91 f188 1"/>
                <a:gd name="f242" fmla="*/ 4 f189 1"/>
                <a:gd name="f243" fmla="*/ 100 f188 1"/>
                <a:gd name="f244" fmla="*/ 72 f189 1"/>
                <a:gd name="f245" fmla="*/ 90 f188 1"/>
                <a:gd name="f246" fmla="*/ 73 f189 1"/>
                <a:gd name="f247" fmla="*/ 97 f188 1"/>
                <a:gd name="f248" fmla="*/ 14 f189 1"/>
                <a:gd name="f249" fmla="*/ 130 f188 1"/>
                <a:gd name="f250" fmla="*/ 30 f189 1"/>
                <a:gd name="f251" fmla="*/ 137 f188 1"/>
                <a:gd name="f252" fmla="*/ 82 f189 1"/>
                <a:gd name="f253" fmla="*/ 58 f189 1"/>
                <a:gd name="f254" fmla="*/ 141 f188 1"/>
                <a:gd name="f255" fmla="*/ 161 f188 1"/>
                <a:gd name="f256" fmla="*/ 62 f189 1"/>
                <a:gd name="f257" fmla="*/ 142 f188 1"/>
                <a:gd name="f258" fmla="*/ 94 f189 1"/>
                <a:gd name="f259" fmla="*/ 135 f188 1"/>
                <a:gd name="f260" fmla="*/ 114 f189 1"/>
                <a:gd name="f261" fmla="*/ 183 f188 1"/>
                <a:gd name="f262" fmla="*/ 93 f189 1"/>
                <a:gd name="f263" fmla="*/ 105 f188 1"/>
                <a:gd name="f264" fmla="*/ 119 f189 1"/>
                <a:gd name="f265" fmla="*/ 138 f188 1"/>
                <a:gd name="f266" fmla="*/ 137 f189 1"/>
                <a:gd name="f267" fmla="*/ 152 f188 1"/>
                <a:gd name="f268" fmla="*/ 100 f189 1"/>
                <a:gd name="f269" fmla="*/ 101 f188 1"/>
                <a:gd name="f270" fmla="+- f190 0 f1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83"/>
                <a:gd name="f307" fmla="*/ f229 1 177"/>
                <a:gd name="f308" fmla="*/ f230 1 177"/>
                <a:gd name="f309" fmla="*/ f231 1 177"/>
                <a:gd name="f310" fmla="*/ f232 1 183"/>
                <a:gd name="f311" fmla="*/ f233 1 177"/>
                <a:gd name="f312" fmla="*/ f234 1 183"/>
                <a:gd name="f313" fmla="*/ f235 1 177"/>
                <a:gd name="f314" fmla="*/ f236 1 177"/>
                <a:gd name="f315" fmla="*/ f237 1 177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83"/>
                <a:gd name="f330" fmla="*/ f252 1 177"/>
                <a:gd name="f331" fmla="*/ f253 1 177"/>
                <a:gd name="f332" fmla="*/ f254 1 183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f268 1 177"/>
                <a:gd name="f347" fmla="*/ f269 1 183"/>
                <a:gd name="f348" fmla="*/ 0 1 f191"/>
                <a:gd name="f349" fmla="*/ f185 1 f191"/>
                <a:gd name="f350" fmla="*/ 0 1 f192"/>
                <a:gd name="f351" fmla="*/ f186 1 f192"/>
                <a:gd name="f352" fmla="*/ f271 1 f191"/>
                <a:gd name="f353" fmla="*/ f272 1 f192"/>
                <a:gd name="f354" fmla="*/ f273 1 f191"/>
                <a:gd name="f355" fmla="*/ f274 1 f192"/>
                <a:gd name="f356" fmla="*/ f275 1 f191"/>
                <a:gd name="f357" fmla="*/ f276 1 f192"/>
                <a:gd name="f358" fmla="*/ f277 1 f191"/>
                <a:gd name="f359" fmla="*/ f278 1 f192"/>
                <a:gd name="f360" fmla="*/ f279 1 f191"/>
                <a:gd name="f361" fmla="*/ f280 1 f192"/>
                <a:gd name="f362" fmla="*/ f281 1 f191"/>
                <a:gd name="f363" fmla="*/ f282 1 f192"/>
                <a:gd name="f364" fmla="*/ f283 1 f191"/>
                <a:gd name="f365" fmla="*/ f284 1 f192"/>
                <a:gd name="f366" fmla="*/ f285 1 f191"/>
                <a:gd name="f367" fmla="*/ f286 1 f192"/>
                <a:gd name="f368" fmla="*/ f287 1 f191"/>
                <a:gd name="f369" fmla="*/ f288 1 f192"/>
                <a:gd name="f370" fmla="*/ f289 1 f192"/>
                <a:gd name="f371" fmla="*/ f290 1 f192"/>
                <a:gd name="f372" fmla="*/ f291 1 f191"/>
                <a:gd name="f373" fmla="*/ f292 1 f192"/>
                <a:gd name="f374" fmla="*/ f293 1 f191"/>
                <a:gd name="f375" fmla="*/ f294 1 f192"/>
                <a:gd name="f376" fmla="*/ f295 1 f191"/>
                <a:gd name="f377" fmla="*/ f296 1 f192"/>
                <a:gd name="f378" fmla="*/ f297 1 f191"/>
                <a:gd name="f379" fmla="*/ f298 1 f192"/>
                <a:gd name="f380" fmla="*/ f299 1 f191"/>
                <a:gd name="f381" fmla="*/ f300 1 f192"/>
                <a:gd name="f382" fmla="*/ f301 1 f191"/>
                <a:gd name="f383" fmla="*/ f302 1 f192"/>
                <a:gd name="f384" fmla="*/ f303 1 f191"/>
                <a:gd name="f385" fmla="*/ f304 1 f192"/>
                <a:gd name="f386" fmla="*/ f305 1 f191"/>
                <a:gd name="f387" fmla="*/ f306 1 f192"/>
                <a:gd name="f388" fmla="*/ f307 1 f191"/>
                <a:gd name="f389" fmla="*/ f308 1 f191"/>
                <a:gd name="f390" fmla="*/ f309 1 f191"/>
                <a:gd name="f391" fmla="*/ f310 1 f192"/>
                <a:gd name="f392" fmla="*/ f311 1 f191"/>
                <a:gd name="f393" fmla="*/ f312 1 f192"/>
                <a:gd name="f394" fmla="*/ f313 1 f191"/>
                <a:gd name="f395" fmla="*/ f314 1 f191"/>
                <a:gd name="f396" fmla="*/ f315 1 f191"/>
                <a:gd name="f397" fmla="*/ f316 1 f191"/>
                <a:gd name="f398" fmla="*/ f317 1 f192"/>
                <a:gd name="f399" fmla="*/ f318 1 f191"/>
                <a:gd name="f400" fmla="*/ f319 1 f192"/>
                <a:gd name="f401" fmla="*/ f320 1 f191"/>
                <a:gd name="f402" fmla="*/ f321 1 f192"/>
                <a:gd name="f403" fmla="*/ f322 1 f191"/>
                <a:gd name="f404" fmla="*/ f323 1 f192"/>
                <a:gd name="f405" fmla="*/ f324 1 f191"/>
                <a:gd name="f406" fmla="*/ f325 1 f192"/>
                <a:gd name="f407" fmla="*/ f326 1 f191"/>
                <a:gd name="f408" fmla="*/ f327 1 f192"/>
                <a:gd name="f409" fmla="*/ f328 1 f191"/>
                <a:gd name="f410" fmla="*/ f329 1 f192"/>
                <a:gd name="f411" fmla="*/ f330 1 f191"/>
                <a:gd name="f412" fmla="*/ f331 1 f191"/>
                <a:gd name="f413" fmla="*/ f332 1 f192"/>
                <a:gd name="f414" fmla="*/ f333 1 f192"/>
                <a:gd name="f415" fmla="*/ f334 1 f191"/>
                <a:gd name="f416" fmla="*/ f335 1 f192"/>
                <a:gd name="f417" fmla="*/ f336 1 f191"/>
                <a:gd name="f418" fmla="*/ f337 1 f192"/>
                <a:gd name="f419" fmla="*/ f338 1 f191"/>
                <a:gd name="f420" fmla="*/ f339 1 f192"/>
                <a:gd name="f421" fmla="*/ f340 1 f191"/>
                <a:gd name="f422" fmla="*/ f341 1 f192"/>
                <a:gd name="f423" fmla="*/ f342 1 f191"/>
                <a:gd name="f424" fmla="*/ f343 1 f192"/>
                <a:gd name="f425" fmla="*/ f344 1 f191"/>
                <a:gd name="f426" fmla="*/ f345 1 f192"/>
                <a:gd name="f427" fmla="*/ f346 1 f191"/>
                <a:gd name="f428" fmla="*/ f347 1 f192"/>
                <a:gd name="f429" fmla="*/ f348 f182 1"/>
                <a:gd name="f430" fmla="*/ f349 f182 1"/>
                <a:gd name="f431" fmla="*/ f351 f183 1"/>
                <a:gd name="f432" fmla="*/ f350 f183 1"/>
                <a:gd name="f433" fmla="*/ f352 f182 1"/>
                <a:gd name="f434" fmla="*/ f353 f183 1"/>
                <a:gd name="f435" fmla="*/ f354 f182 1"/>
                <a:gd name="f436" fmla="*/ f355 f183 1"/>
                <a:gd name="f437" fmla="*/ f356 f182 1"/>
                <a:gd name="f438" fmla="*/ f357 f183 1"/>
                <a:gd name="f439" fmla="*/ f358 f182 1"/>
                <a:gd name="f440" fmla="*/ f359 f183 1"/>
                <a:gd name="f441" fmla="*/ f360 f182 1"/>
                <a:gd name="f442" fmla="*/ f361 f183 1"/>
                <a:gd name="f443" fmla="*/ f362 f182 1"/>
                <a:gd name="f444" fmla="*/ f363 f183 1"/>
                <a:gd name="f445" fmla="*/ f364 f182 1"/>
                <a:gd name="f446" fmla="*/ f365 f183 1"/>
                <a:gd name="f447" fmla="*/ f366 f182 1"/>
                <a:gd name="f448" fmla="*/ f367 f183 1"/>
                <a:gd name="f449" fmla="*/ f368 f182 1"/>
                <a:gd name="f450" fmla="*/ f369 f183 1"/>
                <a:gd name="f451" fmla="*/ f370 f183 1"/>
                <a:gd name="f452" fmla="*/ f371 f183 1"/>
                <a:gd name="f453" fmla="*/ f372 f182 1"/>
                <a:gd name="f454" fmla="*/ f373 f183 1"/>
                <a:gd name="f455" fmla="*/ f374 f182 1"/>
                <a:gd name="f456" fmla="*/ f375 f183 1"/>
                <a:gd name="f457" fmla="*/ f376 f182 1"/>
                <a:gd name="f458" fmla="*/ f377 f183 1"/>
                <a:gd name="f459" fmla="*/ f378 f182 1"/>
                <a:gd name="f460" fmla="*/ f379 f183 1"/>
                <a:gd name="f461" fmla="*/ f380 f182 1"/>
                <a:gd name="f462" fmla="*/ f381 f183 1"/>
                <a:gd name="f463" fmla="*/ f382 f182 1"/>
                <a:gd name="f464" fmla="*/ f383 f183 1"/>
                <a:gd name="f465" fmla="*/ f384 f182 1"/>
                <a:gd name="f466" fmla="*/ f385 f183 1"/>
                <a:gd name="f467" fmla="*/ f386 f182 1"/>
                <a:gd name="f468" fmla="*/ f387 f183 1"/>
                <a:gd name="f469" fmla="*/ f388 f182 1"/>
                <a:gd name="f470" fmla="*/ f389 f182 1"/>
                <a:gd name="f471" fmla="*/ f390 f182 1"/>
                <a:gd name="f472" fmla="*/ f391 f183 1"/>
                <a:gd name="f473" fmla="*/ f392 f182 1"/>
                <a:gd name="f474" fmla="*/ f393 f183 1"/>
                <a:gd name="f475" fmla="*/ f394 f182 1"/>
                <a:gd name="f476" fmla="*/ f395 f182 1"/>
                <a:gd name="f477" fmla="*/ f396 f182 1"/>
                <a:gd name="f478" fmla="*/ f397 f182 1"/>
                <a:gd name="f479" fmla="*/ f398 f183 1"/>
                <a:gd name="f480" fmla="*/ f399 f182 1"/>
                <a:gd name="f481" fmla="*/ f400 f183 1"/>
                <a:gd name="f482" fmla="*/ f401 f182 1"/>
                <a:gd name="f483" fmla="*/ f402 f183 1"/>
                <a:gd name="f484" fmla="*/ f403 f182 1"/>
                <a:gd name="f485" fmla="*/ f404 f183 1"/>
                <a:gd name="f486" fmla="*/ f405 f182 1"/>
                <a:gd name="f487" fmla="*/ f406 f183 1"/>
                <a:gd name="f488" fmla="*/ f407 f182 1"/>
                <a:gd name="f489" fmla="*/ f408 f183 1"/>
                <a:gd name="f490" fmla="*/ f409 f182 1"/>
                <a:gd name="f491" fmla="*/ f410 f183 1"/>
                <a:gd name="f492" fmla="*/ f411 f182 1"/>
                <a:gd name="f493" fmla="*/ f412 f182 1"/>
                <a:gd name="f494" fmla="*/ f413 f183 1"/>
                <a:gd name="f495" fmla="*/ f414 f183 1"/>
                <a:gd name="f496" fmla="*/ f415 f182 1"/>
                <a:gd name="f497" fmla="*/ f416 f183 1"/>
                <a:gd name="f498" fmla="*/ f417 f182 1"/>
                <a:gd name="f499" fmla="*/ f418 f183 1"/>
                <a:gd name="f500" fmla="*/ f419 f182 1"/>
                <a:gd name="f501" fmla="*/ f420 f183 1"/>
                <a:gd name="f502" fmla="*/ f421 f182 1"/>
                <a:gd name="f503" fmla="*/ f422 f183 1"/>
                <a:gd name="f504" fmla="*/ f423 f182 1"/>
                <a:gd name="f505" fmla="*/ f424 f183 1"/>
                <a:gd name="f506" fmla="*/ f425 f182 1"/>
                <a:gd name="f507" fmla="*/ f426 f183 1"/>
                <a:gd name="f508" fmla="*/ f427 f182 1"/>
                <a:gd name="f509" fmla="*/ f428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3" y="f434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37" y="f451"/>
                </a:cxn>
                <a:cxn ang="f270">
                  <a:pos x="f439" y="f452"/>
                </a:cxn>
                <a:cxn ang="f270">
                  <a:pos x="f453" y="f454"/>
                </a:cxn>
                <a:cxn ang="f270">
                  <a:pos x="f455" y="f456"/>
                </a:cxn>
                <a:cxn ang="f270">
                  <a:pos x="f457" y="f458"/>
                </a:cxn>
                <a:cxn ang="f270">
                  <a:pos x="f459" y="f460"/>
                </a:cxn>
                <a:cxn ang="f270">
                  <a:pos x="f461" y="f462"/>
                </a:cxn>
                <a:cxn ang="f270">
                  <a:pos x="f463" y="f464"/>
                </a:cxn>
                <a:cxn ang="f270">
                  <a:pos x="f465" y="f466"/>
                </a:cxn>
                <a:cxn ang="f270">
                  <a:pos x="f467" y="f468"/>
                </a:cxn>
                <a:cxn ang="f270">
                  <a:pos x="f469" y="f458"/>
                </a:cxn>
                <a:cxn ang="f270">
                  <a:pos x="f470" y="f450"/>
                </a:cxn>
                <a:cxn ang="f270">
                  <a:pos x="f471" y="f472"/>
                </a:cxn>
                <a:cxn ang="f270">
                  <a:pos x="f473" y="f474"/>
                </a:cxn>
                <a:cxn ang="f270">
                  <a:pos x="f475" y="f451"/>
                </a:cxn>
                <a:cxn ang="f270">
                  <a:pos x="f476" y="f446"/>
                </a:cxn>
                <a:cxn ang="f270">
                  <a:pos x="f477" y="f462"/>
                </a:cxn>
                <a:cxn ang="f270">
                  <a:pos x="f478" y="f479"/>
                </a:cxn>
                <a:cxn ang="f270">
                  <a:pos x="f480" y="f481"/>
                </a:cxn>
                <a:cxn ang="f270">
                  <a:pos x="f482" y="f483"/>
                </a:cxn>
                <a:cxn ang="f270">
                  <a:pos x="f484" y="f485"/>
                </a:cxn>
                <a:cxn ang="f270">
                  <a:pos x="f486" y="f487"/>
                </a:cxn>
                <a:cxn ang="f270">
                  <a:pos x="f488" y="f489"/>
                </a:cxn>
                <a:cxn ang="f270">
                  <a:pos x="f490" y="f491"/>
                </a:cxn>
                <a:cxn ang="f270">
                  <a:pos x="f492" y="f442"/>
                </a:cxn>
                <a:cxn ang="f270">
                  <a:pos x="f493" y="f494"/>
                </a:cxn>
                <a:cxn ang="f270">
                  <a:pos x="f471" y="f495"/>
                </a:cxn>
                <a:cxn ang="f270">
                  <a:pos x="f496" y="f497"/>
                </a:cxn>
                <a:cxn ang="f270">
                  <a:pos x="f498" y="f499"/>
                </a:cxn>
                <a:cxn ang="f270">
                  <a:pos x="f500" y="f501"/>
                </a:cxn>
                <a:cxn ang="f270">
                  <a:pos x="f502" y="f503"/>
                </a:cxn>
                <a:cxn ang="f270">
                  <a:pos x="f504" y="f505"/>
                </a:cxn>
                <a:cxn ang="f270">
                  <a:pos x="f506" y="f507"/>
                </a:cxn>
                <a:cxn ang="f270">
                  <a:pos x="f508" y="f509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129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0" y="f131"/>
                    <a:pt x="f145" y="f132"/>
                  </a:cubicBezTo>
                  <a:cubicBezTo>
                    <a:pt x="f86" y="f122"/>
                    <a:pt x="f88" y="f134"/>
                    <a:pt x="f153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4" y="f88"/>
                  </a:cubicBezTo>
                  <a:cubicBezTo>
                    <a:pt x="f86" y="f135"/>
                    <a:pt x="f155" y="f156"/>
                    <a:pt x="f156" y="f103"/>
                  </a:cubicBezTo>
                  <a:cubicBezTo>
                    <a:pt x="f157" y="f114"/>
                    <a:pt x="f157" y="f144"/>
                    <a:pt x="f157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8" y="f122"/>
                    <a:pt x="f121" y="f134"/>
                    <a:pt x="f121" y="f158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59" y="f103"/>
                    <a:pt x="f157" y="f118"/>
                  </a:cubicBezTo>
                  <a:cubicBezTo>
                    <a:pt x="f135" y="f135"/>
                    <a:pt x="f98" y="f154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0" y="f93"/>
                    <a:pt x="f157" y="f76"/>
                    <a:pt x="f158" y="f73"/>
                  </a:cubicBezTo>
                  <a:cubicBezTo>
                    <a:pt x="f119" y="f90"/>
                    <a:pt x="f121" y="f79"/>
                    <a:pt x="f109" y="f154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0" y="f70"/>
                    <a:pt x="f75" y="f69"/>
                  </a:cubicBezTo>
                  <a:cubicBezTo>
                    <a:pt x="f75" y="f67"/>
                    <a:pt x="f75" y="f67"/>
                    <a:pt x="f75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1"/>
                    <a:pt x="f126" y="f64"/>
                  </a:cubicBezTo>
                  <a:cubicBezTo>
                    <a:pt x="f148" y="f67"/>
                    <a:pt x="f162" y="f66"/>
                    <a:pt x="f163" y="f61"/>
                  </a:cubicBezTo>
                  <a:cubicBezTo>
                    <a:pt x="f5" y="f46"/>
                    <a:pt x="f164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5" y="f48"/>
                    <a:pt x="f73" y="f161"/>
                  </a:cubicBezTo>
                  <a:cubicBezTo>
                    <a:pt x="f74" y="f161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0" y="f68"/>
                    <a:pt x="f118" y="f43"/>
                    <a:pt x="f119" y="f33"/>
                  </a:cubicBezTo>
                  <a:cubicBezTo>
                    <a:pt x="f134" y="f165"/>
                    <a:pt x="f122" y="f166"/>
                    <a:pt x="f131" y="f166"/>
                  </a:cubicBezTo>
                  <a:cubicBezTo>
                    <a:pt x="f136" y="f166"/>
                    <a:pt x="f143" y="f165"/>
                    <a:pt x="f127" y="f31"/>
                  </a:cubicBezTo>
                  <a:cubicBezTo>
                    <a:pt x="f137" y="f27"/>
                    <a:pt x="f128" y="f167"/>
                    <a:pt x="f128" y="f110"/>
                  </a:cubicBezTo>
                  <a:cubicBezTo>
                    <a:pt x="f127" y="f168"/>
                    <a:pt x="f152" y="f169"/>
                    <a:pt x="f147" y="f168"/>
                  </a:cubicBezTo>
                  <a:cubicBezTo>
                    <a:pt x="f122" y="f102"/>
                    <a:pt x="f111" y="f100"/>
                    <a:pt x="f111" y="f170"/>
                  </a:cubicBezTo>
                  <a:cubicBezTo>
                    <a:pt x="f119" y="f17"/>
                    <a:pt x="f171" y="f31"/>
                    <a:pt x="f107" y="f166"/>
                  </a:cubicBezTo>
                  <a:cubicBezTo>
                    <a:pt x="f156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5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6"/>
                    <a:pt x="f83" y="f102"/>
                  </a:cubicBezTo>
                  <a:cubicBezTo>
                    <a:pt x="f145" y="f169"/>
                    <a:pt x="f99" y="f104"/>
                    <a:pt x="f115" y="f172"/>
                  </a:cubicBezTo>
                  <a:cubicBezTo>
                    <a:pt x="f157" y="f42"/>
                    <a:pt x="f159" y="f21"/>
                    <a:pt x="f101" y="f40"/>
                  </a:cubicBezTo>
                  <a:cubicBezTo>
                    <a:pt x="f101" y="f63"/>
                    <a:pt x="f159" y="f54"/>
                    <a:pt x="f156" y="f54"/>
                  </a:cubicBezTo>
                  <a:cubicBezTo>
                    <a:pt x="f173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0" y="f21"/>
                    <a:pt x="f85" y="f172"/>
                    <a:pt x="f82" y="f168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7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4"/>
                    <a:pt x="f117" y="f2"/>
                    <a:pt x="f129" y="f175"/>
                  </a:cubicBezTo>
                  <a:cubicBezTo>
                    <a:pt x="f129" y="f7"/>
                    <a:pt x="f18" y="f7"/>
                    <a:pt x="f176" y="f7"/>
                  </a:cubicBezTo>
                  <a:cubicBezTo>
                    <a:pt x="f176" y="f7"/>
                    <a:pt x="f97" y="f177"/>
                    <a:pt x="f97" y="f2"/>
                  </a:cubicBezTo>
                  <a:cubicBezTo>
                    <a:pt x="f176" y="f178"/>
                    <a:pt x="f18" y="f57"/>
                    <a:pt x="f133" y="f179"/>
                  </a:cubicBezTo>
                  <a:cubicBezTo>
                    <a:pt x="f16" y="f26"/>
                    <a:pt x="f10" y="f166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6" y="f165"/>
                    <a:pt x="f37" y="f110"/>
                  </a:cubicBezTo>
                  <a:cubicBezTo>
                    <a:pt x="f22" y="f102"/>
                    <a:pt x="f180" y="f172"/>
                    <a:pt x="f20" y="f23"/>
                  </a:cubicBezTo>
                  <a:cubicBezTo>
                    <a:pt x="f20" y="f23"/>
                    <a:pt x="f35" y="f28"/>
                    <a:pt x="f180" y="f39"/>
                  </a:cubicBezTo>
                  <a:cubicBezTo>
                    <a:pt x="f31" y="f52"/>
                    <a:pt x="f71" y="f39"/>
                    <a:pt x="f170" y="f105"/>
                  </a:cubicBezTo>
                  <a:cubicBezTo>
                    <a:pt x="f110" y="f41"/>
                    <a:pt x="f71" y="f19"/>
                    <a:pt x="f91" y="f172"/>
                  </a:cubicBezTo>
                  <a:cubicBezTo>
                    <a:pt x="f31" y="f169"/>
                    <a:pt x="f33" y="f102"/>
                    <a:pt x="f180" y="f100"/>
                  </a:cubicBezTo>
                  <a:cubicBezTo>
                    <a:pt x="f43" y="f33"/>
                    <a:pt x="f50" y="f176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1" name="Freeform 16">
              <a:extLst>
                <a:ext uri="{FF2B5EF4-FFF2-40B4-BE49-F238E27FC236}">
                  <a16:creationId xmlns:a16="http://schemas.microsoft.com/office/drawing/2014/main" id="{FDE0473B-866B-66C5-9E6A-1DDC58284CCB}"/>
                </a:ext>
              </a:extLst>
            </p:cNvPr>
            <p:cNvSpPr/>
            <p:nvPr/>
          </p:nvSpPr>
          <p:spPr>
            <a:xfrm>
              <a:off x="6516691" y="4676771"/>
              <a:ext cx="423860" cy="4429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3"/>
                <a:gd name="f8" fmla="val 79"/>
                <a:gd name="f9" fmla="val 96"/>
                <a:gd name="f10" fmla="val 77"/>
                <a:gd name="f11" fmla="val 76"/>
                <a:gd name="f12" fmla="val 97"/>
                <a:gd name="f13" fmla="val 74"/>
                <a:gd name="f14" fmla="val 98"/>
                <a:gd name="f15" fmla="val 60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8"/>
                <a:gd name="f24" fmla="val 124"/>
                <a:gd name="f25" fmla="val 27"/>
                <a:gd name="f26" fmla="val 126"/>
                <a:gd name="f27" fmla="val 26"/>
                <a:gd name="f28" fmla="val 131"/>
                <a:gd name="f29" fmla="val 23"/>
                <a:gd name="f30" fmla="val 132"/>
                <a:gd name="f31" fmla="val 19"/>
                <a:gd name="f32" fmla="val 15"/>
                <a:gd name="f33" fmla="val 130"/>
                <a:gd name="f34" fmla="val 12"/>
                <a:gd name="f35" fmla="val 127"/>
                <a:gd name="f36" fmla="val 13"/>
                <a:gd name="f37" fmla="val 123"/>
                <a:gd name="f38" fmla="val 14"/>
                <a:gd name="f39" fmla="val 119"/>
                <a:gd name="f40" fmla="val 17"/>
                <a:gd name="f41" fmla="val 118"/>
                <a:gd name="f42" fmla="val 22"/>
                <a:gd name="f43" fmla="val 25"/>
                <a:gd name="f44" fmla="val 117"/>
                <a:gd name="f45" fmla="val 46"/>
                <a:gd name="f46" fmla="val 110"/>
                <a:gd name="f47" fmla="val 61"/>
                <a:gd name="f48" fmla="val 102"/>
                <a:gd name="f49" fmla="val 75"/>
                <a:gd name="f50" fmla="val 94"/>
                <a:gd name="f51" fmla="val 93"/>
                <a:gd name="f52" fmla="val 92"/>
                <a:gd name="f53" fmla="val 73"/>
                <a:gd name="f54" fmla="val 71"/>
                <a:gd name="f55" fmla="val 70"/>
                <a:gd name="f56" fmla="val 54"/>
                <a:gd name="f57" fmla="val 38"/>
                <a:gd name="f58" fmla="val 99"/>
                <a:gd name="f59" fmla="val 20"/>
                <a:gd name="f60" fmla="val 18"/>
                <a:gd name="f61" fmla="val 101"/>
                <a:gd name="f62" fmla="val 8"/>
                <a:gd name="f63" fmla="val 108"/>
                <a:gd name="f64" fmla="val 5"/>
                <a:gd name="f65" fmla="val 105"/>
                <a:gd name="f66" fmla="val 2"/>
                <a:gd name="f67" fmla="val 3"/>
                <a:gd name="f68" fmla="val 6"/>
                <a:gd name="f69" fmla="val 11"/>
                <a:gd name="f70" fmla="val 91"/>
                <a:gd name="f71" fmla="val 16"/>
                <a:gd name="f72" fmla="val 95"/>
                <a:gd name="f73" fmla="val 55"/>
                <a:gd name="f74" fmla="val 89"/>
                <a:gd name="f75" fmla="val 88"/>
                <a:gd name="f76" fmla="val 87"/>
                <a:gd name="f77" fmla="val 72"/>
                <a:gd name="f78" fmla="val 86"/>
                <a:gd name="f79" fmla="val 85"/>
                <a:gd name="f80" fmla="val 56"/>
                <a:gd name="f81" fmla="val 81"/>
                <a:gd name="f82" fmla="val 42"/>
                <a:gd name="f83" fmla="val 10"/>
                <a:gd name="f84" fmla="val 7"/>
                <a:gd name="f85" fmla="val 65"/>
                <a:gd name="f86" fmla="val 62"/>
                <a:gd name="f87" fmla="val 58"/>
                <a:gd name="f88" fmla="val 21"/>
                <a:gd name="f89" fmla="val 63"/>
                <a:gd name="f90" fmla="val 24"/>
                <a:gd name="f91" fmla="val 69"/>
                <a:gd name="f92" fmla="val 32"/>
                <a:gd name="f93" fmla="val 82"/>
                <a:gd name="f94" fmla="val 83"/>
                <a:gd name="f95" fmla="val 78"/>
                <a:gd name="f96" fmla="val 66"/>
                <a:gd name="f97" fmla="val 51"/>
                <a:gd name="f98" fmla="val 43"/>
                <a:gd name="f99" fmla="val 37"/>
                <a:gd name="f100" fmla="val 34"/>
                <a:gd name="f101" fmla="val 41"/>
                <a:gd name="f102" fmla="val 36"/>
                <a:gd name="f103" fmla="val 39"/>
                <a:gd name="f104" fmla="val 30"/>
                <a:gd name="f105" fmla="val 40"/>
                <a:gd name="f106" fmla="val 52"/>
                <a:gd name="f107" fmla="val 67"/>
                <a:gd name="f108" fmla="val 57"/>
                <a:gd name="f109" fmla="val 50"/>
                <a:gd name="f110" fmla="val 68"/>
                <a:gd name="f111" fmla="val 4"/>
                <a:gd name="f112" fmla="val 90"/>
                <a:gd name="f113" fmla="val 111"/>
                <a:gd name="f114" fmla="val 112"/>
                <a:gd name="f115" fmla="val 125"/>
                <a:gd name="f116" fmla="val 129"/>
                <a:gd name="f117" fmla="val 115"/>
                <a:gd name="f118" fmla="val 103"/>
                <a:gd name="f119" fmla="val 49"/>
                <a:gd name="f120" fmla="val 133"/>
                <a:gd name="f121" fmla="val 139"/>
                <a:gd name="f122" fmla="val 144"/>
                <a:gd name="f123" fmla="val 149"/>
                <a:gd name="f124" fmla="val 150"/>
                <a:gd name="f125" fmla="val 147"/>
                <a:gd name="f126" fmla="val 141"/>
                <a:gd name="f127" fmla="val 136"/>
                <a:gd name="f128" fmla="val 151"/>
                <a:gd name="f129" fmla="val 153"/>
                <a:gd name="f130" fmla="val 159"/>
                <a:gd name="f131" fmla="val 163"/>
                <a:gd name="f132" fmla="val 168"/>
                <a:gd name="f133" fmla="val 166"/>
                <a:gd name="f134" fmla="val 164"/>
                <a:gd name="f135" fmla="val 158"/>
                <a:gd name="f136" fmla="val 104"/>
                <a:gd name="f137" fmla="val 138"/>
                <a:gd name="f138" fmla="val 154"/>
                <a:gd name="f139" fmla="val 156"/>
                <a:gd name="f140" fmla="val 160"/>
                <a:gd name="f141" fmla="val 162"/>
                <a:gd name="f142" fmla="val 167"/>
                <a:gd name="f143" fmla="val 172"/>
                <a:gd name="f144" fmla="val 175"/>
                <a:gd name="f145" fmla="val 177"/>
                <a:gd name="f146" fmla="val 174"/>
                <a:gd name="f147" fmla="val 100"/>
                <a:gd name="f148" fmla="val 170"/>
                <a:gd name="f149" fmla="val 165"/>
                <a:gd name="f150" fmla="val 161"/>
                <a:gd name="f151" fmla="val 140"/>
                <a:gd name="f152" fmla="val 107"/>
                <a:gd name="f153" fmla="val 148"/>
                <a:gd name="f154" fmla="val 152"/>
                <a:gd name="f155" fmla="val 128"/>
                <a:gd name="f156" fmla="val 157"/>
                <a:gd name="f157" fmla="val 135"/>
                <a:gd name="f158" fmla="val 142"/>
                <a:gd name="f159" fmla="val 143"/>
                <a:gd name="f160" fmla="val 155"/>
                <a:gd name="f161" fmla="val 137"/>
                <a:gd name="f162" fmla="val 145"/>
                <a:gd name="f163" fmla="val 109"/>
                <a:gd name="f164" fmla="val 120"/>
                <a:gd name="f165" fmla="val 146"/>
                <a:gd name="f166" fmla="val 134"/>
                <a:gd name="f167" fmla="val 116"/>
                <a:gd name="f168" fmla="val 179"/>
                <a:gd name="f169" fmla="val 182"/>
                <a:gd name="f170" fmla="val 64"/>
                <a:gd name="f171" fmla="val 181"/>
                <a:gd name="f172" fmla="val 176"/>
                <a:gd name="f173" fmla="val 48"/>
                <a:gd name="f174" fmla="val 47"/>
                <a:gd name="f175" fmla="val 114"/>
                <a:gd name="f176" fmla="val 80"/>
                <a:gd name="f177" fmla="+- 0 0 -90"/>
                <a:gd name="f178" fmla="*/ f3 1 178"/>
                <a:gd name="f179" fmla="*/ f4 1 183"/>
                <a:gd name="f180" fmla="val f5"/>
                <a:gd name="f181" fmla="val f6"/>
                <a:gd name="f182" fmla="val f7"/>
                <a:gd name="f183" fmla="*/ f177 f0 1"/>
                <a:gd name="f184" fmla="+- f182 0 f180"/>
                <a:gd name="f185" fmla="+- f181 0 f180"/>
                <a:gd name="f186" fmla="*/ f183 1 f2"/>
                <a:gd name="f187" fmla="*/ f185 1 178"/>
                <a:gd name="f188" fmla="*/ f184 1 183"/>
                <a:gd name="f189" fmla="*/ 31 f185 1"/>
                <a:gd name="f190" fmla="*/ 121 f184 1"/>
                <a:gd name="f191" fmla="*/ 13 f185 1"/>
                <a:gd name="f192" fmla="*/ 123 f184 1"/>
                <a:gd name="f193" fmla="*/ 75 f185 1"/>
                <a:gd name="f194" fmla="*/ 94 f184 1"/>
                <a:gd name="f195" fmla="*/ 22 f185 1"/>
                <a:gd name="f196" fmla="*/ 99 f184 1"/>
                <a:gd name="f197" fmla="*/ 3 f185 1"/>
                <a:gd name="f198" fmla="*/ 96 f184 1"/>
                <a:gd name="f199" fmla="*/ 73 f185 1"/>
                <a:gd name="f200" fmla="*/ 89 f184 1"/>
                <a:gd name="f201" fmla="*/ 27 f185 1"/>
                <a:gd name="f202" fmla="*/ 72 f184 1"/>
                <a:gd name="f203" fmla="*/ 8 f185 1"/>
                <a:gd name="f204" fmla="*/ 62 f184 1"/>
                <a:gd name="f205" fmla="*/ 32 f185 1"/>
                <a:gd name="f206" fmla="*/ 71 f184 1"/>
                <a:gd name="f207" fmla="*/ 74 f185 1"/>
                <a:gd name="f208" fmla="*/ 77 f184 1"/>
                <a:gd name="f209" fmla="*/ 36 f184 1"/>
                <a:gd name="f210" fmla="*/ 40 f185 1"/>
                <a:gd name="f211" fmla="*/ 40 f184 1"/>
                <a:gd name="f212" fmla="*/ 63 f185 1"/>
                <a:gd name="f213" fmla="*/ 31 f184 1"/>
                <a:gd name="f214" fmla="*/ 56 f185 1"/>
                <a:gd name="f215" fmla="*/ 14 f184 1"/>
                <a:gd name="f216" fmla="*/ 66 f185 1"/>
                <a:gd name="f217" fmla="*/ 29 f184 1"/>
                <a:gd name="f218" fmla="*/ 87 f185 1"/>
                <a:gd name="f219" fmla="*/ 73 f184 1"/>
                <a:gd name="f220" fmla="*/ 81 f185 1"/>
                <a:gd name="f221" fmla="*/ 4 f184 1"/>
                <a:gd name="f222" fmla="*/ 91 f185 1"/>
                <a:gd name="f223" fmla="*/ 20 f184 1"/>
                <a:gd name="f224" fmla="*/ 110 f185 1"/>
                <a:gd name="f225" fmla="*/ 30 f184 1"/>
                <a:gd name="f226" fmla="*/ 127 f185 1"/>
                <a:gd name="f227" fmla="*/ 98 f185 1"/>
                <a:gd name="f228" fmla="*/ 129 f185 1"/>
                <a:gd name="f229" fmla="*/ 42 f184 1"/>
                <a:gd name="f230" fmla="*/ 150 f185 1"/>
                <a:gd name="f231" fmla="*/ 34 f184 1"/>
                <a:gd name="f232" fmla="*/ 103 f185 1"/>
                <a:gd name="f233" fmla="*/ 144 f185 1"/>
                <a:gd name="f234" fmla="*/ 166 f185 1"/>
                <a:gd name="f235" fmla="*/ 104 f185 1"/>
                <a:gd name="f236" fmla="*/ 85 f184 1"/>
                <a:gd name="f237" fmla="*/ 154 f185 1"/>
                <a:gd name="f238" fmla="*/ 91 f184 1"/>
                <a:gd name="f239" fmla="*/ 174 f185 1"/>
                <a:gd name="f240" fmla="*/ 100 f184 1"/>
                <a:gd name="f241" fmla="*/ 106 f185 1"/>
                <a:gd name="f242" fmla="*/ 90 f184 1"/>
                <a:gd name="f243" fmla="*/ 105 f185 1"/>
                <a:gd name="f244" fmla="*/ 97 f184 1"/>
                <a:gd name="f245" fmla="*/ 164 f185 1"/>
                <a:gd name="f246" fmla="*/ 130 f184 1"/>
                <a:gd name="f247" fmla="*/ 147 f185 1"/>
                <a:gd name="f248" fmla="*/ 137 f184 1"/>
                <a:gd name="f249" fmla="*/ 96 f185 1"/>
                <a:gd name="f250" fmla="*/ 120 f185 1"/>
                <a:gd name="f251" fmla="*/ 141 f184 1"/>
                <a:gd name="f252" fmla="*/ 161 f184 1"/>
                <a:gd name="f253" fmla="*/ 116 f185 1"/>
                <a:gd name="f254" fmla="*/ 142 f184 1"/>
                <a:gd name="f255" fmla="*/ 83 f185 1"/>
                <a:gd name="f256" fmla="*/ 135 f184 1"/>
                <a:gd name="f257" fmla="*/ 64 f185 1"/>
                <a:gd name="f258" fmla="*/ 183 f184 1"/>
                <a:gd name="f259" fmla="*/ 85 f185 1"/>
                <a:gd name="f260" fmla="*/ 105 f184 1"/>
                <a:gd name="f261" fmla="*/ 58 f185 1"/>
                <a:gd name="f262" fmla="*/ 138 f184 1"/>
                <a:gd name="f263" fmla="*/ 41 f185 1"/>
                <a:gd name="f264" fmla="*/ 152 f184 1"/>
                <a:gd name="f265" fmla="*/ 78 f185 1"/>
                <a:gd name="f266" fmla="*/ 101 f184 1"/>
                <a:gd name="f267" fmla="+- f186 0 f1"/>
                <a:gd name="f268" fmla="*/ f189 1 178"/>
                <a:gd name="f269" fmla="*/ f190 1 183"/>
                <a:gd name="f270" fmla="*/ f191 1 178"/>
                <a:gd name="f271" fmla="*/ f192 1 183"/>
                <a:gd name="f272" fmla="*/ f193 1 178"/>
                <a:gd name="f273" fmla="*/ f194 1 183"/>
                <a:gd name="f274" fmla="*/ f195 1 178"/>
                <a:gd name="f275" fmla="*/ f196 1 183"/>
                <a:gd name="f276" fmla="*/ f197 1 178"/>
                <a:gd name="f277" fmla="*/ f198 1 183"/>
                <a:gd name="f278" fmla="*/ f199 1 178"/>
                <a:gd name="f279" fmla="*/ f200 1 183"/>
                <a:gd name="f280" fmla="*/ f201 1 178"/>
                <a:gd name="f281" fmla="*/ f202 1 183"/>
                <a:gd name="f282" fmla="*/ f203 1 178"/>
                <a:gd name="f283" fmla="*/ f204 1 183"/>
                <a:gd name="f284" fmla="*/ f205 1 178"/>
                <a:gd name="f285" fmla="*/ f206 1 183"/>
                <a:gd name="f286" fmla="*/ f207 1 178"/>
                <a:gd name="f287" fmla="*/ f208 1 183"/>
                <a:gd name="f288" fmla="*/ f209 1 183"/>
                <a:gd name="f289" fmla="*/ f210 1 178"/>
                <a:gd name="f290" fmla="*/ f211 1 183"/>
                <a:gd name="f291" fmla="*/ f212 1 178"/>
                <a:gd name="f292" fmla="*/ f213 1 183"/>
                <a:gd name="f293" fmla="*/ f214 1 178"/>
                <a:gd name="f294" fmla="*/ f215 1 183"/>
                <a:gd name="f295" fmla="*/ f216 1 178"/>
                <a:gd name="f296" fmla="*/ f217 1 183"/>
                <a:gd name="f297" fmla="*/ f218 1 178"/>
                <a:gd name="f298" fmla="*/ f219 1 183"/>
                <a:gd name="f299" fmla="*/ f220 1 178"/>
                <a:gd name="f300" fmla="*/ f221 1 183"/>
                <a:gd name="f301" fmla="*/ f222 1 178"/>
                <a:gd name="f302" fmla="*/ f223 1 183"/>
                <a:gd name="f303" fmla="*/ f224 1 178"/>
                <a:gd name="f304" fmla="*/ f225 1 183"/>
                <a:gd name="f305" fmla="*/ f226 1 178"/>
                <a:gd name="f306" fmla="*/ f227 1 178"/>
                <a:gd name="f307" fmla="*/ f228 1 178"/>
                <a:gd name="f308" fmla="*/ f229 1 183"/>
                <a:gd name="f309" fmla="*/ f230 1 178"/>
                <a:gd name="f310" fmla="*/ f231 1 183"/>
                <a:gd name="f311" fmla="*/ f232 1 178"/>
                <a:gd name="f312" fmla="*/ f233 1 178"/>
                <a:gd name="f313" fmla="*/ f234 1 178"/>
                <a:gd name="f314" fmla="*/ f235 1 178"/>
                <a:gd name="f315" fmla="*/ f236 1 183"/>
                <a:gd name="f316" fmla="*/ f237 1 178"/>
                <a:gd name="f317" fmla="*/ f238 1 183"/>
                <a:gd name="f318" fmla="*/ f239 1 178"/>
                <a:gd name="f319" fmla="*/ f240 1 183"/>
                <a:gd name="f320" fmla="*/ f241 1 178"/>
                <a:gd name="f321" fmla="*/ f242 1 183"/>
                <a:gd name="f322" fmla="*/ f243 1 178"/>
                <a:gd name="f323" fmla="*/ f244 1 183"/>
                <a:gd name="f324" fmla="*/ f245 1 178"/>
                <a:gd name="f325" fmla="*/ f246 1 183"/>
                <a:gd name="f326" fmla="*/ f247 1 178"/>
                <a:gd name="f327" fmla="*/ f248 1 183"/>
                <a:gd name="f328" fmla="*/ f249 1 178"/>
                <a:gd name="f329" fmla="*/ f250 1 178"/>
                <a:gd name="f330" fmla="*/ f251 1 183"/>
                <a:gd name="f331" fmla="*/ f252 1 183"/>
                <a:gd name="f332" fmla="*/ f253 1 178"/>
                <a:gd name="f333" fmla="*/ f254 1 183"/>
                <a:gd name="f334" fmla="*/ f255 1 178"/>
                <a:gd name="f335" fmla="*/ f256 1 183"/>
                <a:gd name="f336" fmla="*/ f257 1 178"/>
                <a:gd name="f337" fmla="*/ f258 1 183"/>
                <a:gd name="f338" fmla="*/ f259 1 178"/>
                <a:gd name="f339" fmla="*/ f260 1 183"/>
                <a:gd name="f340" fmla="*/ f261 1 178"/>
                <a:gd name="f341" fmla="*/ f262 1 183"/>
                <a:gd name="f342" fmla="*/ f263 1 178"/>
                <a:gd name="f343" fmla="*/ f264 1 183"/>
                <a:gd name="f344" fmla="*/ f265 1 178"/>
                <a:gd name="f345" fmla="*/ f266 1 183"/>
                <a:gd name="f346" fmla="*/ 0 1 f187"/>
                <a:gd name="f347" fmla="*/ f181 1 f187"/>
                <a:gd name="f348" fmla="*/ 0 1 f188"/>
                <a:gd name="f349" fmla="*/ f182 1 f188"/>
                <a:gd name="f350" fmla="*/ f268 1 f187"/>
                <a:gd name="f351" fmla="*/ f269 1 f188"/>
                <a:gd name="f352" fmla="*/ f270 1 f187"/>
                <a:gd name="f353" fmla="*/ f271 1 f188"/>
                <a:gd name="f354" fmla="*/ f272 1 f187"/>
                <a:gd name="f355" fmla="*/ f273 1 f188"/>
                <a:gd name="f356" fmla="*/ f274 1 f187"/>
                <a:gd name="f357" fmla="*/ f275 1 f188"/>
                <a:gd name="f358" fmla="*/ f276 1 f187"/>
                <a:gd name="f359" fmla="*/ f277 1 f188"/>
                <a:gd name="f360" fmla="*/ f278 1 f187"/>
                <a:gd name="f361" fmla="*/ f279 1 f188"/>
                <a:gd name="f362" fmla="*/ f280 1 f187"/>
                <a:gd name="f363" fmla="*/ f281 1 f188"/>
                <a:gd name="f364" fmla="*/ f282 1 f187"/>
                <a:gd name="f365" fmla="*/ f283 1 f188"/>
                <a:gd name="f366" fmla="*/ f284 1 f187"/>
                <a:gd name="f367" fmla="*/ f285 1 f188"/>
                <a:gd name="f368" fmla="*/ f286 1 f187"/>
                <a:gd name="f369" fmla="*/ f287 1 f188"/>
                <a:gd name="f370" fmla="*/ f288 1 f188"/>
                <a:gd name="f371" fmla="*/ f289 1 f187"/>
                <a:gd name="f372" fmla="*/ f290 1 f188"/>
                <a:gd name="f373" fmla="*/ f291 1 f187"/>
                <a:gd name="f374" fmla="*/ f292 1 f188"/>
                <a:gd name="f375" fmla="*/ f293 1 f187"/>
                <a:gd name="f376" fmla="*/ f294 1 f188"/>
                <a:gd name="f377" fmla="*/ f295 1 f187"/>
                <a:gd name="f378" fmla="*/ f296 1 f188"/>
                <a:gd name="f379" fmla="*/ f297 1 f187"/>
                <a:gd name="f380" fmla="*/ f298 1 f188"/>
                <a:gd name="f381" fmla="*/ f299 1 f187"/>
                <a:gd name="f382" fmla="*/ f300 1 f188"/>
                <a:gd name="f383" fmla="*/ f301 1 f187"/>
                <a:gd name="f384" fmla="*/ f302 1 f188"/>
                <a:gd name="f385" fmla="*/ f303 1 f187"/>
                <a:gd name="f386" fmla="*/ f304 1 f188"/>
                <a:gd name="f387" fmla="*/ f305 1 f187"/>
                <a:gd name="f388" fmla="*/ f306 1 f187"/>
                <a:gd name="f389" fmla="*/ f307 1 f187"/>
                <a:gd name="f390" fmla="*/ f308 1 f188"/>
                <a:gd name="f391" fmla="*/ f309 1 f187"/>
                <a:gd name="f392" fmla="*/ f310 1 f188"/>
                <a:gd name="f393" fmla="*/ f311 1 f187"/>
                <a:gd name="f394" fmla="*/ f312 1 f187"/>
                <a:gd name="f395" fmla="*/ f313 1 f187"/>
                <a:gd name="f396" fmla="*/ f314 1 f187"/>
                <a:gd name="f397" fmla="*/ f315 1 f188"/>
                <a:gd name="f398" fmla="*/ f316 1 f187"/>
                <a:gd name="f399" fmla="*/ f317 1 f188"/>
                <a:gd name="f400" fmla="*/ f318 1 f187"/>
                <a:gd name="f401" fmla="*/ f319 1 f188"/>
                <a:gd name="f402" fmla="*/ f320 1 f187"/>
                <a:gd name="f403" fmla="*/ f321 1 f188"/>
                <a:gd name="f404" fmla="*/ f322 1 f187"/>
                <a:gd name="f405" fmla="*/ f323 1 f188"/>
                <a:gd name="f406" fmla="*/ f324 1 f187"/>
                <a:gd name="f407" fmla="*/ f325 1 f188"/>
                <a:gd name="f408" fmla="*/ f326 1 f187"/>
                <a:gd name="f409" fmla="*/ f327 1 f188"/>
                <a:gd name="f410" fmla="*/ f328 1 f187"/>
                <a:gd name="f411" fmla="*/ f329 1 f187"/>
                <a:gd name="f412" fmla="*/ f330 1 f188"/>
                <a:gd name="f413" fmla="*/ f331 1 f188"/>
                <a:gd name="f414" fmla="*/ f332 1 f187"/>
                <a:gd name="f415" fmla="*/ f333 1 f188"/>
                <a:gd name="f416" fmla="*/ f334 1 f187"/>
                <a:gd name="f417" fmla="*/ f335 1 f188"/>
                <a:gd name="f418" fmla="*/ f336 1 f187"/>
                <a:gd name="f419" fmla="*/ f337 1 f188"/>
                <a:gd name="f420" fmla="*/ f338 1 f187"/>
                <a:gd name="f421" fmla="*/ f339 1 f188"/>
                <a:gd name="f422" fmla="*/ f340 1 f187"/>
                <a:gd name="f423" fmla="*/ f341 1 f188"/>
                <a:gd name="f424" fmla="*/ f342 1 f187"/>
                <a:gd name="f425" fmla="*/ f343 1 f188"/>
                <a:gd name="f426" fmla="*/ f344 1 f187"/>
                <a:gd name="f427" fmla="*/ f345 1 f188"/>
                <a:gd name="f428" fmla="*/ f346 f178 1"/>
                <a:gd name="f429" fmla="*/ f347 f178 1"/>
                <a:gd name="f430" fmla="*/ f349 f179 1"/>
                <a:gd name="f431" fmla="*/ f348 f179 1"/>
                <a:gd name="f432" fmla="*/ f350 f178 1"/>
                <a:gd name="f433" fmla="*/ f351 f179 1"/>
                <a:gd name="f434" fmla="*/ f352 f178 1"/>
                <a:gd name="f435" fmla="*/ f353 f179 1"/>
                <a:gd name="f436" fmla="*/ f354 f178 1"/>
                <a:gd name="f437" fmla="*/ f355 f179 1"/>
                <a:gd name="f438" fmla="*/ f356 f178 1"/>
                <a:gd name="f439" fmla="*/ f357 f179 1"/>
                <a:gd name="f440" fmla="*/ f358 f178 1"/>
                <a:gd name="f441" fmla="*/ f359 f179 1"/>
                <a:gd name="f442" fmla="*/ f360 f178 1"/>
                <a:gd name="f443" fmla="*/ f361 f179 1"/>
                <a:gd name="f444" fmla="*/ f362 f178 1"/>
                <a:gd name="f445" fmla="*/ f363 f179 1"/>
                <a:gd name="f446" fmla="*/ f364 f178 1"/>
                <a:gd name="f447" fmla="*/ f365 f179 1"/>
                <a:gd name="f448" fmla="*/ f366 f178 1"/>
                <a:gd name="f449" fmla="*/ f367 f179 1"/>
                <a:gd name="f450" fmla="*/ f368 f178 1"/>
                <a:gd name="f451" fmla="*/ f369 f179 1"/>
                <a:gd name="f452" fmla="*/ f370 f179 1"/>
                <a:gd name="f453" fmla="*/ f371 f178 1"/>
                <a:gd name="f454" fmla="*/ f372 f179 1"/>
                <a:gd name="f455" fmla="*/ f373 f178 1"/>
                <a:gd name="f456" fmla="*/ f374 f179 1"/>
                <a:gd name="f457" fmla="*/ f375 f178 1"/>
                <a:gd name="f458" fmla="*/ f376 f179 1"/>
                <a:gd name="f459" fmla="*/ f377 f178 1"/>
                <a:gd name="f460" fmla="*/ f378 f179 1"/>
                <a:gd name="f461" fmla="*/ f379 f178 1"/>
                <a:gd name="f462" fmla="*/ f380 f179 1"/>
                <a:gd name="f463" fmla="*/ f381 f178 1"/>
                <a:gd name="f464" fmla="*/ f382 f179 1"/>
                <a:gd name="f465" fmla="*/ f383 f178 1"/>
                <a:gd name="f466" fmla="*/ f384 f179 1"/>
                <a:gd name="f467" fmla="*/ f385 f178 1"/>
                <a:gd name="f468" fmla="*/ f386 f179 1"/>
                <a:gd name="f469" fmla="*/ f387 f178 1"/>
                <a:gd name="f470" fmla="*/ f388 f178 1"/>
                <a:gd name="f471" fmla="*/ f389 f178 1"/>
                <a:gd name="f472" fmla="*/ f390 f179 1"/>
                <a:gd name="f473" fmla="*/ f391 f178 1"/>
                <a:gd name="f474" fmla="*/ f392 f179 1"/>
                <a:gd name="f475" fmla="*/ f393 f178 1"/>
                <a:gd name="f476" fmla="*/ f394 f178 1"/>
                <a:gd name="f477" fmla="*/ f395 f178 1"/>
                <a:gd name="f478" fmla="*/ f396 f178 1"/>
                <a:gd name="f479" fmla="*/ f397 f179 1"/>
                <a:gd name="f480" fmla="*/ f398 f178 1"/>
                <a:gd name="f481" fmla="*/ f399 f179 1"/>
                <a:gd name="f482" fmla="*/ f400 f178 1"/>
                <a:gd name="f483" fmla="*/ f401 f179 1"/>
                <a:gd name="f484" fmla="*/ f402 f178 1"/>
                <a:gd name="f485" fmla="*/ f403 f179 1"/>
                <a:gd name="f486" fmla="*/ f404 f178 1"/>
                <a:gd name="f487" fmla="*/ f405 f179 1"/>
                <a:gd name="f488" fmla="*/ f406 f178 1"/>
                <a:gd name="f489" fmla="*/ f407 f179 1"/>
                <a:gd name="f490" fmla="*/ f408 f178 1"/>
                <a:gd name="f491" fmla="*/ f409 f179 1"/>
                <a:gd name="f492" fmla="*/ f410 f178 1"/>
                <a:gd name="f493" fmla="*/ f411 f178 1"/>
                <a:gd name="f494" fmla="*/ f412 f179 1"/>
                <a:gd name="f495" fmla="*/ f413 f179 1"/>
                <a:gd name="f496" fmla="*/ f414 f178 1"/>
                <a:gd name="f497" fmla="*/ f415 f179 1"/>
                <a:gd name="f498" fmla="*/ f416 f178 1"/>
                <a:gd name="f499" fmla="*/ f417 f179 1"/>
                <a:gd name="f500" fmla="*/ f418 f178 1"/>
                <a:gd name="f501" fmla="*/ f419 f179 1"/>
                <a:gd name="f502" fmla="*/ f420 f178 1"/>
                <a:gd name="f503" fmla="*/ f421 f179 1"/>
                <a:gd name="f504" fmla="*/ f422 f178 1"/>
                <a:gd name="f505" fmla="*/ f423 f179 1"/>
                <a:gd name="f506" fmla="*/ f424 f178 1"/>
                <a:gd name="f507" fmla="*/ f425 f179 1"/>
                <a:gd name="f508" fmla="*/ f426 f178 1"/>
                <a:gd name="f509" fmla="*/ f427 f17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7">
                  <a:pos x="f432" y="f433"/>
                </a:cxn>
                <a:cxn ang="f267">
                  <a:pos x="f434" y="f435"/>
                </a:cxn>
                <a:cxn ang="f267">
                  <a:pos x="f436" y="f437"/>
                </a:cxn>
                <a:cxn ang="f267">
                  <a:pos x="f438" y="f439"/>
                </a:cxn>
                <a:cxn ang="f267">
                  <a:pos x="f440" y="f441"/>
                </a:cxn>
                <a:cxn ang="f267">
                  <a:pos x="f442" y="f443"/>
                </a:cxn>
                <a:cxn ang="f267">
                  <a:pos x="f444" y="f445"/>
                </a:cxn>
                <a:cxn ang="f267">
                  <a:pos x="f446" y="f447"/>
                </a:cxn>
                <a:cxn ang="f267">
                  <a:pos x="f448" y="f449"/>
                </a:cxn>
                <a:cxn ang="f267">
                  <a:pos x="f450" y="f451"/>
                </a:cxn>
                <a:cxn ang="f267">
                  <a:pos x="f438" y="f452"/>
                </a:cxn>
                <a:cxn ang="f267">
                  <a:pos x="f453" y="f454"/>
                </a:cxn>
                <a:cxn ang="f267">
                  <a:pos x="f455" y="f456"/>
                </a:cxn>
                <a:cxn ang="f267">
                  <a:pos x="f457" y="f458"/>
                </a:cxn>
                <a:cxn ang="f267">
                  <a:pos x="f459" y="f460"/>
                </a:cxn>
                <a:cxn ang="f267">
                  <a:pos x="f461" y="f462"/>
                </a:cxn>
                <a:cxn ang="f267">
                  <a:pos x="f463" y="f464"/>
                </a:cxn>
                <a:cxn ang="f267">
                  <a:pos x="f465" y="f466"/>
                </a:cxn>
                <a:cxn ang="f267">
                  <a:pos x="f467" y="f468"/>
                </a:cxn>
                <a:cxn ang="f267">
                  <a:pos x="f469" y="f458"/>
                </a:cxn>
                <a:cxn ang="f267">
                  <a:pos x="f470" y="f449"/>
                </a:cxn>
                <a:cxn ang="f267">
                  <a:pos x="f471" y="f472"/>
                </a:cxn>
                <a:cxn ang="f267">
                  <a:pos x="f473" y="f474"/>
                </a:cxn>
                <a:cxn ang="f267">
                  <a:pos x="f475" y="f451"/>
                </a:cxn>
                <a:cxn ang="f267">
                  <a:pos x="f476" y="f445"/>
                </a:cxn>
                <a:cxn ang="f267">
                  <a:pos x="f477" y="f462"/>
                </a:cxn>
                <a:cxn ang="f267">
                  <a:pos x="f478" y="f479"/>
                </a:cxn>
                <a:cxn ang="f267">
                  <a:pos x="f480" y="f481"/>
                </a:cxn>
                <a:cxn ang="f267">
                  <a:pos x="f482" y="f483"/>
                </a:cxn>
                <a:cxn ang="f267">
                  <a:pos x="f484" y="f485"/>
                </a:cxn>
                <a:cxn ang="f267">
                  <a:pos x="f486" y="f487"/>
                </a:cxn>
                <a:cxn ang="f267">
                  <a:pos x="f488" y="f489"/>
                </a:cxn>
                <a:cxn ang="f267">
                  <a:pos x="f490" y="f491"/>
                </a:cxn>
                <a:cxn ang="f267">
                  <a:pos x="f492" y="f441"/>
                </a:cxn>
                <a:cxn ang="f267">
                  <a:pos x="f493" y="f494"/>
                </a:cxn>
                <a:cxn ang="f267">
                  <a:pos x="f471" y="f495"/>
                </a:cxn>
                <a:cxn ang="f267">
                  <a:pos x="f496" y="f497"/>
                </a:cxn>
                <a:cxn ang="f267">
                  <a:pos x="f498" y="f499"/>
                </a:cxn>
                <a:cxn ang="f267">
                  <a:pos x="f500" y="f501"/>
                </a:cxn>
                <a:cxn ang="f267">
                  <a:pos x="f502" y="f503"/>
                </a:cxn>
                <a:cxn ang="f267">
                  <a:pos x="f504" y="f505"/>
                </a:cxn>
                <a:cxn ang="f267">
                  <a:pos x="f506" y="f507"/>
                </a:cxn>
                <a:cxn ang="f267">
                  <a:pos x="f508" y="f509"/>
                </a:cxn>
              </a:cxnLst>
              <a:rect l="f428" t="f431" r="f429" b="f430"/>
              <a:pathLst>
                <a:path w="178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21" y="f39"/>
                    <a:pt x="f19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49" y="f51"/>
                    <a:pt x="f49" y="f51"/>
                    <a:pt x="f49" y="f52"/>
                  </a:cubicBezTo>
                  <a:cubicBezTo>
                    <a:pt x="f53" y="f52"/>
                    <a:pt x="f54" y="f52"/>
                    <a:pt x="f55" y="f52"/>
                  </a:cubicBezTo>
                  <a:cubicBezTo>
                    <a:pt x="f56" y="f50"/>
                    <a:pt x="f57" y="f9"/>
                    <a:pt x="f42" y="f58"/>
                  </a:cubicBezTo>
                  <a:cubicBezTo>
                    <a:pt x="f59" y="f58"/>
                    <a:pt x="f60" y="f61"/>
                    <a:pt x="f40" y="f48"/>
                  </a:cubicBezTo>
                  <a:cubicBezTo>
                    <a:pt x="f38" y="f16"/>
                    <a:pt x="f62" y="f63"/>
                    <a:pt x="f64" y="f65"/>
                  </a:cubicBezTo>
                  <a:cubicBezTo>
                    <a:pt x="f66" y="f48"/>
                    <a:pt x="f5" y="f58"/>
                    <a:pt x="f67" y="f9"/>
                  </a:cubicBezTo>
                  <a:cubicBezTo>
                    <a:pt x="f68" y="f52"/>
                    <a:pt x="f69" y="f70"/>
                    <a:pt x="f32" y="f50"/>
                  </a:cubicBezTo>
                  <a:cubicBezTo>
                    <a:pt x="f71" y="f72"/>
                    <a:pt x="f31" y="f9"/>
                    <a:pt x="f59" y="f9"/>
                  </a:cubicBezTo>
                  <a:cubicBezTo>
                    <a:pt x="f57" y="f50"/>
                    <a:pt x="f73" y="f70"/>
                    <a:pt x="f53" y="f74"/>
                  </a:cubicBezTo>
                  <a:cubicBezTo>
                    <a:pt x="f13" y="f74"/>
                    <a:pt x="f13" y="f75"/>
                    <a:pt x="f11" y="f76"/>
                  </a:cubicBezTo>
                  <a:cubicBezTo>
                    <a:pt x="f53" y="f76"/>
                    <a:pt x="f77" y="f78"/>
                    <a:pt x="f55" y="f79"/>
                  </a:cubicBezTo>
                  <a:cubicBezTo>
                    <a:pt x="f80" y="f81"/>
                    <a:pt x="f82" y="f10"/>
                    <a:pt x="f25" y="f77"/>
                  </a:cubicBezTo>
                  <a:cubicBezTo>
                    <a:pt x="f43" y="f77"/>
                    <a:pt x="f42" y="f53"/>
                    <a:pt x="f31" y="f13"/>
                  </a:cubicBezTo>
                  <a:cubicBezTo>
                    <a:pt x="f32" y="f49"/>
                    <a:pt x="f83" y="f10"/>
                    <a:pt x="f84" y="f77"/>
                  </a:cubicBezTo>
                  <a:cubicBezTo>
                    <a:pt x="f68" y="f55"/>
                    <a:pt x="f68" y="f85"/>
                    <a:pt x="f62" y="f86"/>
                  </a:cubicBezTo>
                  <a:cubicBezTo>
                    <a:pt x="f69" y="f87"/>
                    <a:pt x="f71" y="f87"/>
                    <a:pt x="f88" y="f15"/>
                  </a:cubicBezTo>
                  <a:cubicBezTo>
                    <a:pt x="f42" y="f47"/>
                    <a:pt x="f29" y="f86"/>
                    <a:pt x="f29" y="f89"/>
                  </a:cubicBezTo>
                  <a:cubicBezTo>
                    <a:pt x="f90" y="f91"/>
                    <a:pt x="f23" y="f55"/>
                    <a:pt x="f92" y="f54"/>
                  </a:cubicBezTo>
                  <a:cubicBezTo>
                    <a:pt x="f17" y="f49"/>
                    <a:pt x="f87" y="f8"/>
                    <a:pt x="f54" y="f93"/>
                  </a:cubicBezTo>
                  <a:cubicBezTo>
                    <a:pt x="f53" y="f94"/>
                    <a:pt x="f49" y="f93"/>
                    <a:pt x="f10" y="f93"/>
                  </a:cubicBezTo>
                  <a:cubicBezTo>
                    <a:pt x="f11" y="f81"/>
                    <a:pt x="f11" y="f95"/>
                    <a:pt x="f13" y="f10"/>
                  </a:cubicBezTo>
                  <a:cubicBezTo>
                    <a:pt x="f86" y="f96"/>
                    <a:pt x="f97" y="f56"/>
                    <a:pt x="f57" y="f98"/>
                  </a:cubicBezTo>
                  <a:cubicBezTo>
                    <a:pt x="f99" y="f82"/>
                    <a:pt x="f100" y="f82"/>
                    <a:pt x="f92" y="f82"/>
                  </a:cubicBezTo>
                  <a:cubicBezTo>
                    <a:pt x="f27" y="f82"/>
                    <a:pt x="f42" y="f101"/>
                    <a:pt x="f42" y="f102"/>
                  </a:cubicBezTo>
                  <a:cubicBezTo>
                    <a:pt x="f42" y="f92"/>
                    <a:pt x="f25" y="f25"/>
                    <a:pt x="f92" y="f25"/>
                  </a:cubicBezTo>
                  <a:cubicBezTo>
                    <a:pt x="f99" y="f25"/>
                    <a:pt x="f103" y="f104"/>
                    <a:pt x="f103" y="f102"/>
                  </a:cubicBezTo>
                  <a:cubicBezTo>
                    <a:pt x="f103" y="f99"/>
                    <a:pt x="f103" y="f103"/>
                    <a:pt x="f105" y="f105"/>
                  </a:cubicBezTo>
                  <a:cubicBezTo>
                    <a:pt x="f56" y="f106"/>
                    <a:pt x="f107" y="f85"/>
                    <a:pt x="f93" y="f95"/>
                  </a:cubicBezTo>
                  <a:cubicBezTo>
                    <a:pt x="f81" y="f11"/>
                    <a:pt x="f81" y="f49"/>
                    <a:pt x="f81" y="f13"/>
                  </a:cubicBezTo>
                  <a:cubicBezTo>
                    <a:pt x="f49" y="f15"/>
                    <a:pt x="f91" y="f17"/>
                    <a:pt x="f89" y="f19"/>
                  </a:cubicBezTo>
                  <a:cubicBezTo>
                    <a:pt x="f47" y="f23"/>
                    <a:pt x="f15" y="f25"/>
                    <a:pt x="f108" y="f27"/>
                  </a:cubicBezTo>
                  <a:cubicBezTo>
                    <a:pt x="f56" y="f27"/>
                    <a:pt x="f109" y="f42"/>
                    <a:pt x="f97" y="f88"/>
                  </a:cubicBezTo>
                  <a:cubicBezTo>
                    <a:pt x="f97" y="f60"/>
                    <a:pt x="f56" y="f32"/>
                    <a:pt x="f80" y="f38"/>
                  </a:cubicBezTo>
                  <a:cubicBezTo>
                    <a:pt x="f15" y="f34"/>
                    <a:pt x="f85" y="f34"/>
                    <a:pt x="f107" y="f71"/>
                  </a:cubicBezTo>
                  <a:cubicBezTo>
                    <a:pt x="f110" y="f60"/>
                    <a:pt x="f107" y="f88"/>
                    <a:pt x="f107" y="f90"/>
                  </a:cubicBezTo>
                  <a:cubicBezTo>
                    <a:pt x="f107" y="f43"/>
                    <a:pt x="f85" y="f25"/>
                    <a:pt x="f96" y="f21"/>
                  </a:cubicBezTo>
                  <a:cubicBezTo>
                    <a:pt x="f77" y="f98"/>
                    <a:pt x="f95" y="f87"/>
                    <a:pt x="f79" y="f53"/>
                  </a:cubicBezTo>
                  <a:cubicBezTo>
                    <a:pt x="f79" y="f53"/>
                    <a:pt x="f79" y="f53"/>
                    <a:pt x="f78" y="f53"/>
                  </a:cubicBezTo>
                  <a:cubicBezTo>
                    <a:pt x="f78" y="f53"/>
                    <a:pt x="f76" y="f53"/>
                    <a:pt x="f76" y="f53"/>
                  </a:cubicBezTo>
                  <a:cubicBezTo>
                    <a:pt x="f76" y="f80"/>
                    <a:pt x="f76" y="f103"/>
                    <a:pt x="f76" y="f42"/>
                  </a:cubicBezTo>
                  <a:cubicBezTo>
                    <a:pt x="f76" y="f59"/>
                    <a:pt x="f79" y="f60"/>
                    <a:pt x="f94" y="f71"/>
                  </a:cubicBezTo>
                  <a:cubicBezTo>
                    <a:pt x="f95" y="f36"/>
                    <a:pt x="f95" y="f62"/>
                    <a:pt x="f81" y="f111"/>
                  </a:cubicBezTo>
                  <a:cubicBezTo>
                    <a:pt x="f79" y="f5"/>
                    <a:pt x="f112" y="f5"/>
                    <a:pt x="f72" y="f111"/>
                  </a:cubicBezTo>
                  <a:cubicBezTo>
                    <a:pt x="f14" y="f84"/>
                    <a:pt x="f14" y="f34"/>
                    <a:pt x="f50" y="f71"/>
                  </a:cubicBezTo>
                  <a:cubicBezTo>
                    <a:pt x="f51" y="f40"/>
                    <a:pt x="f70" y="f60"/>
                    <a:pt x="f70" y="f59"/>
                  </a:cubicBezTo>
                  <a:cubicBezTo>
                    <a:pt x="f70" y="f57"/>
                    <a:pt x="f70" y="f80"/>
                    <a:pt x="f52" y="f13"/>
                  </a:cubicBezTo>
                  <a:cubicBezTo>
                    <a:pt x="f51" y="f77"/>
                    <a:pt x="f51" y="f54"/>
                    <a:pt x="f50" y="f55"/>
                  </a:cubicBezTo>
                  <a:cubicBezTo>
                    <a:pt x="f58" y="f108"/>
                    <a:pt x="f65" y="f98"/>
                    <a:pt x="f46" y="f104"/>
                  </a:cubicBezTo>
                  <a:cubicBezTo>
                    <a:pt x="f113" y="f25"/>
                    <a:pt x="f114" y="f43"/>
                    <a:pt x="f46" y="f29"/>
                  </a:cubicBezTo>
                  <a:cubicBezTo>
                    <a:pt x="f16" y="f60"/>
                    <a:pt x="f63" y="f36"/>
                    <a:pt x="f18" y="f69"/>
                  </a:cubicBezTo>
                  <a:cubicBezTo>
                    <a:pt x="f41" y="f62"/>
                    <a:pt x="f115" y="f83"/>
                    <a:pt x="f35" y="f38"/>
                  </a:cubicBezTo>
                  <a:cubicBezTo>
                    <a:pt x="f116" y="f31"/>
                    <a:pt x="f35" y="f90"/>
                    <a:pt x="f20" y="f43"/>
                  </a:cubicBezTo>
                  <a:cubicBezTo>
                    <a:pt x="f44" y="f27"/>
                    <a:pt x="f117" y="f21"/>
                    <a:pt x="f18" y="f92"/>
                  </a:cubicBezTo>
                  <a:cubicBezTo>
                    <a:pt x="f63" y="f17"/>
                    <a:pt x="f118" y="f87"/>
                    <a:pt x="f14" y="f54"/>
                  </a:cubicBezTo>
                  <a:cubicBezTo>
                    <a:pt x="f14" y="f53"/>
                    <a:pt x="f12" y="f49"/>
                    <a:pt x="f14" y="f10"/>
                  </a:cubicBezTo>
                  <a:cubicBezTo>
                    <a:pt x="f48" y="f53"/>
                    <a:pt x="f16" y="f110"/>
                    <a:pt x="f113" y="f89"/>
                  </a:cubicBezTo>
                  <a:cubicBezTo>
                    <a:pt x="f44" y="f80"/>
                    <a:pt x="f37" y="f119"/>
                    <a:pt x="f116" y="f82"/>
                  </a:cubicBezTo>
                  <a:cubicBezTo>
                    <a:pt x="f33" y="f105"/>
                    <a:pt x="f28" y="f57"/>
                    <a:pt x="f28" y="f102"/>
                  </a:cubicBezTo>
                  <a:cubicBezTo>
                    <a:pt x="f33" y="f19"/>
                    <a:pt x="f120" y="f25"/>
                    <a:pt x="f121" y="f25"/>
                  </a:cubicBezTo>
                  <a:cubicBezTo>
                    <a:pt x="f122" y="f27"/>
                    <a:pt x="f123" y="f21"/>
                    <a:pt x="f124" y="f100"/>
                  </a:cubicBezTo>
                  <a:cubicBezTo>
                    <a:pt x="f124" y="f57"/>
                    <a:pt x="f125" y="f101"/>
                    <a:pt x="f126" y="f101"/>
                  </a:cubicBezTo>
                  <a:cubicBezTo>
                    <a:pt x="f127" y="f105"/>
                    <a:pt x="f120" y="f82"/>
                    <a:pt x="f28" y="f17"/>
                  </a:cubicBezTo>
                  <a:cubicBezTo>
                    <a:pt x="f20" y="f80"/>
                    <a:pt x="f114" y="f107"/>
                    <a:pt x="f118" y="f10"/>
                  </a:cubicBezTo>
                  <a:cubicBezTo>
                    <a:pt x="f48" y="f8"/>
                    <a:pt x="f48" y="f81"/>
                    <a:pt x="f61" y="f93"/>
                  </a:cubicBezTo>
                  <a:cubicBezTo>
                    <a:pt x="f118" y="f93"/>
                    <a:pt x="f65" y="f94"/>
                    <a:pt x="f16" y="f93"/>
                  </a:cubicBezTo>
                  <a:cubicBezTo>
                    <a:pt x="f39" y="f8"/>
                    <a:pt x="f28" y="f49"/>
                    <a:pt x="f122" y="f77"/>
                  </a:cubicBezTo>
                  <a:cubicBezTo>
                    <a:pt x="f125" y="f54"/>
                    <a:pt x="f124" y="f55"/>
                    <a:pt x="f128" y="f107"/>
                  </a:cubicBezTo>
                  <a:cubicBezTo>
                    <a:pt x="f129" y="f86"/>
                    <a:pt x="f130" y="f15"/>
                    <a:pt x="f131" y="f89"/>
                  </a:cubicBezTo>
                  <a:cubicBezTo>
                    <a:pt x="f132" y="f85"/>
                    <a:pt x="f132" y="f91"/>
                    <a:pt x="f133" y="f53"/>
                  </a:cubicBezTo>
                  <a:cubicBezTo>
                    <a:pt x="f134" y="f10"/>
                    <a:pt x="f135" y="f95"/>
                    <a:pt x="f129" y="f11"/>
                  </a:cubicBezTo>
                  <a:cubicBezTo>
                    <a:pt x="f128" y="f49"/>
                    <a:pt x="f123" y="f53"/>
                    <a:pt x="f125" y="f13"/>
                  </a:cubicBezTo>
                  <a:cubicBezTo>
                    <a:pt x="f120" y="f10"/>
                    <a:pt x="f41" y="f81"/>
                    <a:pt x="f136" y="f79"/>
                  </a:cubicBezTo>
                  <a:cubicBezTo>
                    <a:pt x="f136" y="f78"/>
                    <a:pt x="f136" y="f78"/>
                    <a:pt x="f136" y="f76"/>
                  </a:cubicBezTo>
                  <a:cubicBezTo>
                    <a:pt x="f65" y="f76"/>
                    <a:pt x="f65" y="f75"/>
                    <a:pt x="f16" y="f75"/>
                  </a:cubicBezTo>
                  <a:cubicBezTo>
                    <a:pt x="f22" y="f74"/>
                    <a:pt x="f137" y="f70"/>
                    <a:pt x="f138" y="f70"/>
                  </a:cubicBezTo>
                  <a:cubicBezTo>
                    <a:pt x="f139" y="f52"/>
                    <a:pt x="f140" y="f112"/>
                    <a:pt x="f141" y="f74"/>
                  </a:cubicBezTo>
                  <a:cubicBezTo>
                    <a:pt x="f142" y="f78"/>
                    <a:pt x="f143" y="f76"/>
                    <a:pt x="f144" y="f70"/>
                  </a:cubicBezTo>
                  <a:cubicBezTo>
                    <a:pt x="f6" y="f50"/>
                    <a:pt x="f145" y="f14"/>
                    <a:pt x="f146" y="f147"/>
                  </a:cubicBezTo>
                  <a:cubicBezTo>
                    <a:pt x="f148" y="f118"/>
                    <a:pt x="f149" y="f48"/>
                    <a:pt x="f150" y="f14"/>
                  </a:cubicBezTo>
                  <a:cubicBezTo>
                    <a:pt x="f140" y="f9"/>
                    <a:pt x="f135" y="f72"/>
                    <a:pt x="f139" y="f72"/>
                  </a:cubicBezTo>
                  <a:cubicBezTo>
                    <a:pt x="f151" y="f51"/>
                    <a:pt x="f37" y="f52"/>
                    <a:pt x="f16" y="f112"/>
                  </a:cubicBezTo>
                  <a:cubicBezTo>
                    <a:pt x="f136" y="f112"/>
                    <a:pt x="f118" y="f70"/>
                    <a:pt x="f61" y="f70"/>
                  </a:cubicBezTo>
                  <a:cubicBezTo>
                    <a:pt x="f61" y="f52"/>
                    <a:pt x="f147" y="f51"/>
                    <a:pt x="f147" y="f50"/>
                  </a:cubicBezTo>
                  <a:cubicBezTo>
                    <a:pt x="f61" y="f72"/>
                    <a:pt x="f118" y="f72"/>
                    <a:pt x="f65" y="f12"/>
                  </a:cubicBezTo>
                  <a:cubicBezTo>
                    <a:pt x="f39" y="f152"/>
                    <a:pt x="f30" y="f44"/>
                    <a:pt x="f125" y="f35"/>
                  </a:cubicBezTo>
                  <a:cubicBezTo>
                    <a:pt x="f153" y="f116"/>
                    <a:pt x="f154" y="f155"/>
                    <a:pt x="f138" y="f155"/>
                  </a:cubicBezTo>
                  <a:cubicBezTo>
                    <a:pt x="f156" y="f155"/>
                    <a:pt x="f150" y="f116"/>
                    <a:pt x="f134" y="f33"/>
                  </a:cubicBezTo>
                  <a:cubicBezTo>
                    <a:pt x="f149" y="f28"/>
                    <a:pt x="f133" y="f157"/>
                    <a:pt x="f149" y="f137"/>
                  </a:cubicBezTo>
                  <a:cubicBezTo>
                    <a:pt x="f134" y="f158"/>
                    <a:pt x="f130" y="f159"/>
                    <a:pt x="f160" y="f158"/>
                  </a:cubicBezTo>
                  <a:cubicBezTo>
                    <a:pt x="f154" y="f126"/>
                    <a:pt x="f153" y="f121"/>
                    <a:pt x="f125" y="f161"/>
                  </a:cubicBezTo>
                  <a:cubicBezTo>
                    <a:pt x="f125" y="f30"/>
                    <a:pt x="f162" y="f33"/>
                    <a:pt x="f158" y="f155"/>
                  </a:cubicBezTo>
                  <a:cubicBezTo>
                    <a:pt x="f155" y="f41"/>
                    <a:pt x="f117" y="f163"/>
                    <a:pt x="f48" y="f58"/>
                  </a:cubicBezTo>
                  <a:cubicBezTo>
                    <a:pt x="f147" y="f14"/>
                    <a:pt x="f14" y="f12"/>
                    <a:pt x="f9" y="f9"/>
                  </a:cubicBezTo>
                  <a:cubicBezTo>
                    <a:pt x="f9" y="f9"/>
                    <a:pt x="f72" y="f12"/>
                    <a:pt x="f72" y="f12"/>
                  </a:cubicBezTo>
                  <a:cubicBezTo>
                    <a:pt x="f9" y="f58"/>
                    <a:pt x="f12" y="f61"/>
                    <a:pt x="f12" y="f48"/>
                  </a:cubicBezTo>
                  <a:cubicBezTo>
                    <a:pt x="f65" y="f117"/>
                    <a:pt x="f114" y="f155"/>
                    <a:pt x="f164" y="f126"/>
                  </a:cubicBezTo>
                  <a:cubicBezTo>
                    <a:pt x="f20" y="f159"/>
                    <a:pt x="f24" y="f122"/>
                    <a:pt x="f26" y="f162"/>
                  </a:cubicBezTo>
                  <a:cubicBezTo>
                    <a:pt x="f28" y="f165"/>
                    <a:pt x="f166" y="f153"/>
                    <a:pt x="f157" y="f129"/>
                  </a:cubicBezTo>
                  <a:cubicBezTo>
                    <a:pt x="f157" y="f156"/>
                    <a:pt x="f120" y="f150"/>
                    <a:pt x="f116" y="f150"/>
                  </a:cubicBezTo>
                  <a:cubicBezTo>
                    <a:pt x="f115" y="f150"/>
                    <a:pt x="f164" y="f130"/>
                    <a:pt x="f167" y="f156"/>
                  </a:cubicBezTo>
                  <a:cubicBezTo>
                    <a:pt x="f117" y="f156"/>
                    <a:pt x="f117" y="f129"/>
                    <a:pt x="f167" y="f128"/>
                  </a:cubicBezTo>
                  <a:cubicBezTo>
                    <a:pt x="f41" y="f153"/>
                    <a:pt x="f41" y="f162"/>
                    <a:pt x="f167" y="f158"/>
                  </a:cubicBezTo>
                  <a:cubicBezTo>
                    <a:pt x="f163" y="f33"/>
                    <a:pt x="f48" y="f41"/>
                    <a:pt x="f72" y="f16"/>
                  </a:cubicBezTo>
                  <a:cubicBezTo>
                    <a:pt x="f50" y="f65"/>
                    <a:pt x="f51" y="f118"/>
                    <a:pt x="f70" y="f61"/>
                  </a:cubicBezTo>
                  <a:cubicBezTo>
                    <a:pt x="f74" y="f18"/>
                    <a:pt x="f78" y="f24"/>
                    <a:pt x="f94" y="f157"/>
                  </a:cubicBezTo>
                  <a:cubicBezTo>
                    <a:pt x="f8" y="f123"/>
                    <a:pt x="f49" y="f131"/>
                    <a:pt x="f55" y="f145"/>
                  </a:cubicBezTo>
                  <a:cubicBezTo>
                    <a:pt x="f55" y="f168"/>
                    <a:pt x="f110" y="f2"/>
                    <a:pt x="f107" y="f169"/>
                  </a:cubicBezTo>
                  <a:cubicBezTo>
                    <a:pt x="f107" y="f7"/>
                    <a:pt x="f85" y="f7"/>
                    <a:pt x="f170" y="f7"/>
                  </a:cubicBezTo>
                  <a:cubicBezTo>
                    <a:pt x="f89" y="f7"/>
                    <a:pt x="f89" y="f171"/>
                    <a:pt x="f89" y="f2"/>
                  </a:cubicBezTo>
                  <a:cubicBezTo>
                    <a:pt x="f170" y="f6"/>
                    <a:pt x="f85" y="f172"/>
                    <a:pt x="f85" y="f146"/>
                  </a:cubicBezTo>
                  <a:cubicBezTo>
                    <a:pt x="f77" y="f128"/>
                    <a:pt x="f95" y="f155"/>
                    <a:pt x="f79" y="f65"/>
                  </a:cubicBezTo>
                  <a:cubicBezTo>
                    <a:pt x="f79" y="f118"/>
                    <a:pt x="f79" y="f48"/>
                    <a:pt x="f79" y="f58"/>
                  </a:cubicBezTo>
                  <a:cubicBezTo>
                    <a:pt x="f81" y="f136"/>
                    <a:pt x="f95" y="f63"/>
                    <a:pt x="f49" y="f114"/>
                  </a:cubicBezTo>
                  <a:cubicBezTo>
                    <a:pt x="f91" y="f20"/>
                    <a:pt x="f170" y="f116"/>
                    <a:pt x="f87" y="f137"/>
                  </a:cubicBezTo>
                  <a:cubicBezTo>
                    <a:pt x="f80" y="f126"/>
                    <a:pt x="f106" y="f162"/>
                    <a:pt x="f80" y="f124"/>
                  </a:cubicBezTo>
                  <a:cubicBezTo>
                    <a:pt x="f108" y="f124"/>
                    <a:pt x="f56" y="f160"/>
                    <a:pt x="f106" y="f139"/>
                  </a:cubicBezTo>
                  <a:cubicBezTo>
                    <a:pt x="f173" y="f135"/>
                    <a:pt x="f82" y="f139"/>
                    <a:pt x="f101" y="f154"/>
                  </a:cubicBezTo>
                  <a:cubicBezTo>
                    <a:pt x="f103" y="f123"/>
                    <a:pt x="f101" y="f125"/>
                    <a:pt x="f17" y="f162"/>
                  </a:cubicBezTo>
                  <a:cubicBezTo>
                    <a:pt x="f174" y="f159"/>
                    <a:pt x="f97" y="f126"/>
                    <a:pt x="f106" y="f121"/>
                  </a:cubicBezTo>
                  <a:cubicBezTo>
                    <a:pt x="f47" y="f35"/>
                    <a:pt x="f91" y="f175"/>
                    <a:pt x="f95" y="f61"/>
                  </a:cubicBezTo>
                  <a:cubicBezTo>
                    <a:pt x="f8" y="f147"/>
                    <a:pt x="f8" y="f14"/>
                    <a:pt x="f176" y="f12"/>
                  </a:cubicBezTo>
                  <a:cubicBezTo>
                    <a:pt x="f176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2" name="Freeform 17">
              <a:extLst>
                <a:ext uri="{FF2B5EF4-FFF2-40B4-BE49-F238E27FC236}">
                  <a16:creationId xmlns:a16="http://schemas.microsoft.com/office/drawing/2014/main" id="{8FA1419D-11DE-34BB-9A5C-A82C3E47FD45}"/>
                </a:ext>
              </a:extLst>
            </p:cNvPr>
            <p:cNvSpPr/>
            <p:nvPr/>
          </p:nvSpPr>
          <p:spPr>
            <a:xfrm>
              <a:off x="6969127" y="4676771"/>
              <a:ext cx="425452" cy="4429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3"/>
                <a:gd name="f8" fmla="val 99"/>
                <a:gd name="f9" fmla="val 96"/>
                <a:gd name="f10" fmla="val 101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30"/>
                <a:gd name="f34" fmla="val 166"/>
                <a:gd name="f35" fmla="val 127"/>
                <a:gd name="f36" fmla="val 165"/>
                <a:gd name="f37" fmla="val 123"/>
                <a:gd name="f38" fmla="val 164"/>
                <a:gd name="f39" fmla="val 119"/>
                <a:gd name="f40" fmla="val 161"/>
                <a:gd name="f41" fmla="val 156"/>
                <a:gd name="f42" fmla="val 153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7"/>
                <a:gd name="f51" fmla="val 108"/>
                <a:gd name="f52" fmla="val 140"/>
                <a:gd name="f53" fmla="val 158"/>
                <a:gd name="f54" fmla="val 160"/>
                <a:gd name="f55" fmla="val 170"/>
                <a:gd name="f56" fmla="val 173"/>
                <a:gd name="f57" fmla="val 177"/>
                <a:gd name="f58" fmla="val 175"/>
                <a:gd name="f59" fmla="val 172"/>
                <a:gd name="f60" fmla="val 167"/>
                <a:gd name="f61" fmla="val 91"/>
                <a:gd name="f62" fmla="val 162"/>
                <a:gd name="f63" fmla="val 95"/>
                <a:gd name="f64" fmla="val 89"/>
                <a:gd name="f65" fmla="val 88"/>
                <a:gd name="f66" fmla="val 87"/>
                <a:gd name="f67" fmla="val 86"/>
                <a:gd name="f68" fmla="val 85"/>
                <a:gd name="f69" fmla="val 81"/>
                <a:gd name="f70" fmla="val 136"/>
                <a:gd name="f71" fmla="val 77"/>
                <a:gd name="f72" fmla="val 72"/>
                <a:gd name="f73" fmla="val 73"/>
                <a:gd name="f74" fmla="val 74"/>
                <a:gd name="f75" fmla="val 75"/>
                <a:gd name="f76" fmla="val 168"/>
                <a:gd name="f77" fmla="val 171"/>
                <a:gd name="f78" fmla="val 70"/>
                <a:gd name="f79" fmla="val 65"/>
                <a:gd name="f80" fmla="val 62"/>
                <a:gd name="f81" fmla="val 58"/>
                <a:gd name="f82" fmla="val 157"/>
                <a:gd name="f83" fmla="val 60"/>
                <a:gd name="f84" fmla="val 61"/>
                <a:gd name="f85" fmla="val 63"/>
                <a:gd name="f86" fmla="val 154"/>
                <a:gd name="f87" fmla="val 69"/>
                <a:gd name="f88" fmla="val 146"/>
                <a:gd name="f89" fmla="val 71"/>
                <a:gd name="f90" fmla="val 120"/>
                <a:gd name="f91" fmla="val 79"/>
                <a:gd name="f92" fmla="val 82"/>
                <a:gd name="f93" fmla="val 83"/>
                <a:gd name="f94" fmla="val 78"/>
                <a:gd name="f95" fmla="val 116"/>
                <a:gd name="f96" fmla="val 66"/>
                <a:gd name="f97" fmla="val 54"/>
                <a:gd name="f98" fmla="val 43"/>
                <a:gd name="f99" fmla="val 141"/>
                <a:gd name="f100" fmla="val 42"/>
                <a:gd name="f101" fmla="val 144"/>
                <a:gd name="f102" fmla="val 41"/>
                <a:gd name="f103" fmla="val 36"/>
                <a:gd name="f104" fmla="val 32"/>
                <a:gd name="f105" fmla="val 27"/>
                <a:gd name="f106" fmla="val 139"/>
                <a:gd name="f107" fmla="val 30"/>
                <a:gd name="f108" fmla="val 37"/>
                <a:gd name="f109" fmla="val 39"/>
                <a:gd name="f110" fmla="val 138"/>
                <a:gd name="f111" fmla="val 40"/>
                <a:gd name="f112" fmla="val 125"/>
                <a:gd name="f113" fmla="val 52"/>
                <a:gd name="f114" fmla="val 111"/>
                <a:gd name="f115" fmla="val 76"/>
                <a:gd name="f116" fmla="val 109"/>
                <a:gd name="f117" fmla="val 45"/>
                <a:gd name="f118" fmla="val 115"/>
                <a:gd name="f119" fmla="val 31"/>
                <a:gd name="f120" fmla="val 28"/>
                <a:gd name="f121" fmla="val 26"/>
                <a:gd name="f122" fmla="val 128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6"/>
                <a:gd name="f130" fmla="val 24"/>
                <a:gd name="f131" fmla="val 25"/>
                <a:gd name="f132" fmla="val 112"/>
                <a:gd name="f133" fmla="val 29"/>
                <a:gd name="f134" fmla="val 100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67"/>
                <a:gd name="f148" fmla="val 23"/>
                <a:gd name="f149" fmla="val 11"/>
                <a:gd name="f150" fmla="val 53"/>
                <a:gd name="f151" fmla="val 10"/>
                <a:gd name="f152" fmla="val 51"/>
                <a:gd name="f153" fmla="val 49"/>
                <a:gd name="f154" fmla="val 19"/>
                <a:gd name="f155" fmla="val 55"/>
                <a:gd name="f156" fmla="val 48"/>
                <a:gd name="f157" fmla="val 47"/>
                <a:gd name="f158" fmla="val 34"/>
                <a:gd name="f159" fmla="val 59"/>
                <a:gd name="f160" fmla="val 90"/>
                <a:gd name="f161" fmla="val 6"/>
                <a:gd name="f162" fmla="val 3"/>
                <a:gd name="f163" fmla="val 1"/>
                <a:gd name="f164" fmla="val 46"/>
                <a:gd name="f165" fmla="val 129"/>
                <a:gd name="f166" fmla="val 135"/>
                <a:gd name="f167" fmla="val 142"/>
                <a:gd name="f168" fmla="val 143"/>
                <a:gd name="f169" fmla="val 137"/>
                <a:gd name="f170" fmla="val 33"/>
                <a:gd name="f171" fmla="val 50"/>
                <a:gd name="f172" fmla="val 145"/>
                <a:gd name="f173" fmla="val 44"/>
                <a:gd name="f174" fmla="val 148"/>
                <a:gd name="f175" fmla="val 179"/>
                <a:gd name="f176" fmla="val 182"/>
                <a:gd name="f177" fmla="val 114"/>
                <a:gd name="f178" fmla="val 181"/>
                <a:gd name="f179" fmla="val 176"/>
                <a:gd name="f180" fmla="val 174"/>
                <a:gd name="f181" fmla="+- 0 0 -90"/>
                <a:gd name="f182" fmla="*/ f3 1 178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73 f188 1"/>
                <a:gd name="f224" fmla="*/ 97 f189 1"/>
                <a:gd name="f225" fmla="*/ 4 f188 1"/>
                <a:gd name="f226" fmla="*/ 87 f189 1"/>
                <a:gd name="f227" fmla="*/ 20 f188 1"/>
                <a:gd name="f228" fmla="*/ 68 f189 1"/>
                <a:gd name="f229" fmla="*/ 30 f188 1"/>
                <a:gd name="f230" fmla="*/ 51 f189 1"/>
                <a:gd name="f231" fmla="*/ 80 f189 1"/>
                <a:gd name="f232" fmla="*/ 49 f189 1"/>
                <a:gd name="f233" fmla="*/ 42 f188 1"/>
                <a:gd name="f234" fmla="*/ 28 f189 1"/>
                <a:gd name="f235" fmla="*/ 34 f188 1"/>
                <a:gd name="f236" fmla="*/ 75 f189 1"/>
                <a:gd name="f237" fmla="*/ 34 f189 1"/>
                <a:gd name="f238" fmla="*/ 12 f189 1"/>
                <a:gd name="f239" fmla="*/ 74 f189 1"/>
                <a:gd name="f240" fmla="*/ 85 f188 1"/>
                <a:gd name="f241" fmla="*/ 24 f189 1"/>
                <a:gd name="f242" fmla="*/ 91 f188 1"/>
                <a:gd name="f243" fmla="*/ 4 f189 1"/>
                <a:gd name="f244" fmla="*/ 100 f188 1"/>
                <a:gd name="f245" fmla="*/ 72 f189 1"/>
                <a:gd name="f246" fmla="*/ 90 f188 1"/>
                <a:gd name="f247" fmla="*/ 73 f189 1"/>
                <a:gd name="f248" fmla="*/ 97 f188 1"/>
                <a:gd name="f249" fmla="*/ 15 f189 1"/>
                <a:gd name="f250" fmla="*/ 130 f188 1"/>
                <a:gd name="f251" fmla="*/ 31 f189 1"/>
                <a:gd name="f252" fmla="*/ 137 f188 1"/>
                <a:gd name="f253" fmla="*/ 82 f189 1"/>
                <a:gd name="f254" fmla="*/ 58 f189 1"/>
                <a:gd name="f255" fmla="*/ 141 f188 1"/>
                <a:gd name="f256" fmla="*/ 161 f188 1"/>
                <a:gd name="f257" fmla="*/ 62 f189 1"/>
                <a:gd name="f258" fmla="*/ 142 f188 1"/>
                <a:gd name="f259" fmla="*/ 95 f189 1"/>
                <a:gd name="f260" fmla="*/ 135 f188 1"/>
                <a:gd name="f261" fmla="*/ 114 f189 1"/>
                <a:gd name="f262" fmla="*/ 183 f188 1"/>
                <a:gd name="f263" fmla="*/ 94 f189 1"/>
                <a:gd name="f264" fmla="*/ 105 f188 1"/>
                <a:gd name="f265" fmla="*/ 120 f189 1"/>
                <a:gd name="f266" fmla="*/ 138 f188 1"/>
                <a:gd name="f267" fmla="*/ 137 f189 1"/>
                <a:gd name="f268" fmla="*/ 152 f188 1"/>
                <a:gd name="f269" fmla="*/ 100 f189 1"/>
                <a:gd name="f270" fmla="*/ 101 f188 1"/>
                <a:gd name="f271" fmla="+- f190 0 f1"/>
                <a:gd name="f272" fmla="*/ f193 1 178"/>
                <a:gd name="f273" fmla="*/ f194 1 183"/>
                <a:gd name="f274" fmla="*/ f195 1 178"/>
                <a:gd name="f275" fmla="*/ f196 1 183"/>
                <a:gd name="f276" fmla="*/ f197 1 178"/>
                <a:gd name="f277" fmla="*/ f198 1 183"/>
                <a:gd name="f278" fmla="*/ f199 1 178"/>
                <a:gd name="f279" fmla="*/ f200 1 183"/>
                <a:gd name="f280" fmla="*/ f201 1 178"/>
                <a:gd name="f281" fmla="*/ f202 1 183"/>
                <a:gd name="f282" fmla="*/ f203 1 178"/>
                <a:gd name="f283" fmla="*/ f204 1 183"/>
                <a:gd name="f284" fmla="*/ f205 1 178"/>
                <a:gd name="f285" fmla="*/ f206 1 183"/>
                <a:gd name="f286" fmla="*/ f207 1 178"/>
                <a:gd name="f287" fmla="*/ f208 1 183"/>
                <a:gd name="f288" fmla="*/ f209 1 178"/>
                <a:gd name="f289" fmla="*/ f210 1 183"/>
                <a:gd name="f290" fmla="*/ f211 1 178"/>
                <a:gd name="f291" fmla="*/ f212 1 183"/>
                <a:gd name="f292" fmla="*/ f213 1 183"/>
                <a:gd name="f293" fmla="*/ f214 1 178"/>
                <a:gd name="f294" fmla="*/ f215 1 183"/>
                <a:gd name="f295" fmla="*/ f216 1 178"/>
                <a:gd name="f296" fmla="*/ f217 1 183"/>
                <a:gd name="f297" fmla="*/ f218 1 178"/>
                <a:gd name="f298" fmla="*/ f219 1 183"/>
                <a:gd name="f299" fmla="*/ f220 1 178"/>
                <a:gd name="f300" fmla="*/ f221 1 183"/>
                <a:gd name="f301" fmla="*/ f222 1 178"/>
                <a:gd name="f302" fmla="*/ f223 1 183"/>
                <a:gd name="f303" fmla="*/ f224 1 178"/>
                <a:gd name="f304" fmla="*/ f225 1 183"/>
                <a:gd name="f305" fmla="*/ f226 1 178"/>
                <a:gd name="f306" fmla="*/ f227 1 183"/>
                <a:gd name="f307" fmla="*/ f228 1 178"/>
                <a:gd name="f308" fmla="*/ f229 1 183"/>
                <a:gd name="f309" fmla="*/ f230 1 178"/>
                <a:gd name="f310" fmla="*/ f231 1 178"/>
                <a:gd name="f311" fmla="*/ f232 1 178"/>
                <a:gd name="f312" fmla="*/ f233 1 183"/>
                <a:gd name="f313" fmla="*/ f234 1 178"/>
                <a:gd name="f314" fmla="*/ f235 1 183"/>
                <a:gd name="f315" fmla="*/ f236 1 178"/>
                <a:gd name="f316" fmla="*/ f237 1 178"/>
                <a:gd name="f317" fmla="*/ f238 1 178"/>
                <a:gd name="f318" fmla="*/ f239 1 178"/>
                <a:gd name="f319" fmla="*/ f240 1 183"/>
                <a:gd name="f320" fmla="*/ f241 1 178"/>
                <a:gd name="f321" fmla="*/ f242 1 183"/>
                <a:gd name="f322" fmla="*/ f243 1 178"/>
                <a:gd name="f323" fmla="*/ f244 1 183"/>
                <a:gd name="f324" fmla="*/ f245 1 178"/>
                <a:gd name="f325" fmla="*/ f246 1 183"/>
                <a:gd name="f326" fmla="*/ f247 1 178"/>
                <a:gd name="f327" fmla="*/ f248 1 183"/>
                <a:gd name="f328" fmla="*/ f249 1 178"/>
                <a:gd name="f329" fmla="*/ f250 1 183"/>
                <a:gd name="f330" fmla="*/ f251 1 178"/>
                <a:gd name="f331" fmla="*/ f252 1 183"/>
                <a:gd name="f332" fmla="*/ f253 1 178"/>
                <a:gd name="f333" fmla="*/ f254 1 178"/>
                <a:gd name="f334" fmla="*/ f255 1 183"/>
                <a:gd name="f335" fmla="*/ f256 1 183"/>
                <a:gd name="f336" fmla="*/ f257 1 178"/>
                <a:gd name="f337" fmla="*/ f258 1 183"/>
                <a:gd name="f338" fmla="*/ f259 1 178"/>
                <a:gd name="f339" fmla="*/ f260 1 183"/>
                <a:gd name="f340" fmla="*/ f261 1 178"/>
                <a:gd name="f341" fmla="*/ f262 1 183"/>
                <a:gd name="f342" fmla="*/ f263 1 178"/>
                <a:gd name="f343" fmla="*/ f264 1 183"/>
                <a:gd name="f344" fmla="*/ f265 1 178"/>
                <a:gd name="f345" fmla="*/ f266 1 183"/>
                <a:gd name="f346" fmla="*/ f267 1 178"/>
                <a:gd name="f347" fmla="*/ f268 1 183"/>
                <a:gd name="f348" fmla="*/ f269 1 178"/>
                <a:gd name="f349" fmla="*/ f270 1 183"/>
                <a:gd name="f350" fmla="*/ 0 1 f191"/>
                <a:gd name="f351" fmla="*/ f185 1 f191"/>
                <a:gd name="f352" fmla="*/ 0 1 f192"/>
                <a:gd name="f353" fmla="*/ f186 1 f192"/>
                <a:gd name="f354" fmla="*/ f272 1 f191"/>
                <a:gd name="f355" fmla="*/ f273 1 f192"/>
                <a:gd name="f356" fmla="*/ f274 1 f191"/>
                <a:gd name="f357" fmla="*/ f275 1 f192"/>
                <a:gd name="f358" fmla="*/ f276 1 f191"/>
                <a:gd name="f359" fmla="*/ f277 1 f192"/>
                <a:gd name="f360" fmla="*/ f278 1 f191"/>
                <a:gd name="f361" fmla="*/ f279 1 f192"/>
                <a:gd name="f362" fmla="*/ f280 1 f191"/>
                <a:gd name="f363" fmla="*/ f281 1 f192"/>
                <a:gd name="f364" fmla="*/ f282 1 f191"/>
                <a:gd name="f365" fmla="*/ f283 1 f192"/>
                <a:gd name="f366" fmla="*/ f284 1 f191"/>
                <a:gd name="f367" fmla="*/ f285 1 f192"/>
                <a:gd name="f368" fmla="*/ f286 1 f191"/>
                <a:gd name="f369" fmla="*/ f287 1 f192"/>
                <a:gd name="f370" fmla="*/ f288 1 f191"/>
                <a:gd name="f371" fmla="*/ f289 1 f192"/>
                <a:gd name="f372" fmla="*/ f290 1 f191"/>
                <a:gd name="f373" fmla="*/ f291 1 f192"/>
                <a:gd name="f374" fmla="*/ f292 1 f192"/>
                <a:gd name="f375" fmla="*/ f293 1 f191"/>
                <a:gd name="f376" fmla="*/ f294 1 f192"/>
                <a:gd name="f377" fmla="*/ f295 1 f191"/>
                <a:gd name="f378" fmla="*/ f296 1 f192"/>
                <a:gd name="f379" fmla="*/ f297 1 f191"/>
                <a:gd name="f380" fmla="*/ f298 1 f192"/>
                <a:gd name="f381" fmla="*/ f299 1 f191"/>
                <a:gd name="f382" fmla="*/ f300 1 f192"/>
                <a:gd name="f383" fmla="*/ f301 1 f191"/>
                <a:gd name="f384" fmla="*/ f302 1 f192"/>
                <a:gd name="f385" fmla="*/ f303 1 f191"/>
                <a:gd name="f386" fmla="*/ f304 1 f192"/>
                <a:gd name="f387" fmla="*/ f305 1 f191"/>
                <a:gd name="f388" fmla="*/ f306 1 f192"/>
                <a:gd name="f389" fmla="*/ f307 1 f191"/>
                <a:gd name="f390" fmla="*/ f308 1 f192"/>
                <a:gd name="f391" fmla="*/ f309 1 f191"/>
                <a:gd name="f392" fmla="*/ f310 1 f191"/>
                <a:gd name="f393" fmla="*/ f311 1 f191"/>
                <a:gd name="f394" fmla="*/ f312 1 f192"/>
                <a:gd name="f395" fmla="*/ f313 1 f191"/>
                <a:gd name="f396" fmla="*/ f314 1 f192"/>
                <a:gd name="f397" fmla="*/ f315 1 f191"/>
                <a:gd name="f398" fmla="*/ f316 1 f191"/>
                <a:gd name="f399" fmla="*/ f317 1 f191"/>
                <a:gd name="f400" fmla="*/ f318 1 f191"/>
                <a:gd name="f401" fmla="*/ f319 1 f192"/>
                <a:gd name="f402" fmla="*/ f320 1 f191"/>
                <a:gd name="f403" fmla="*/ f321 1 f192"/>
                <a:gd name="f404" fmla="*/ f322 1 f191"/>
                <a:gd name="f405" fmla="*/ f323 1 f192"/>
                <a:gd name="f406" fmla="*/ f324 1 f191"/>
                <a:gd name="f407" fmla="*/ f325 1 f192"/>
                <a:gd name="f408" fmla="*/ f326 1 f191"/>
                <a:gd name="f409" fmla="*/ f327 1 f192"/>
                <a:gd name="f410" fmla="*/ f328 1 f191"/>
                <a:gd name="f411" fmla="*/ f329 1 f192"/>
                <a:gd name="f412" fmla="*/ f330 1 f191"/>
                <a:gd name="f413" fmla="*/ f331 1 f192"/>
                <a:gd name="f414" fmla="*/ f332 1 f191"/>
                <a:gd name="f415" fmla="*/ f333 1 f191"/>
                <a:gd name="f416" fmla="*/ f334 1 f192"/>
                <a:gd name="f417" fmla="*/ f335 1 f192"/>
                <a:gd name="f418" fmla="*/ f336 1 f191"/>
                <a:gd name="f419" fmla="*/ f337 1 f192"/>
                <a:gd name="f420" fmla="*/ f338 1 f191"/>
                <a:gd name="f421" fmla="*/ f339 1 f192"/>
                <a:gd name="f422" fmla="*/ f340 1 f191"/>
                <a:gd name="f423" fmla="*/ f341 1 f192"/>
                <a:gd name="f424" fmla="*/ f342 1 f191"/>
                <a:gd name="f425" fmla="*/ f343 1 f192"/>
                <a:gd name="f426" fmla="*/ f344 1 f191"/>
                <a:gd name="f427" fmla="*/ f345 1 f192"/>
                <a:gd name="f428" fmla="*/ f346 1 f191"/>
                <a:gd name="f429" fmla="*/ f347 1 f192"/>
                <a:gd name="f430" fmla="*/ f348 1 f191"/>
                <a:gd name="f431" fmla="*/ f349 1 f192"/>
                <a:gd name="f432" fmla="*/ f350 f182 1"/>
                <a:gd name="f433" fmla="*/ f351 f182 1"/>
                <a:gd name="f434" fmla="*/ f353 f183 1"/>
                <a:gd name="f435" fmla="*/ f352 f183 1"/>
                <a:gd name="f436" fmla="*/ f354 f182 1"/>
                <a:gd name="f437" fmla="*/ f355 f183 1"/>
                <a:gd name="f438" fmla="*/ f356 f182 1"/>
                <a:gd name="f439" fmla="*/ f357 f183 1"/>
                <a:gd name="f440" fmla="*/ f358 f182 1"/>
                <a:gd name="f441" fmla="*/ f359 f183 1"/>
                <a:gd name="f442" fmla="*/ f360 f182 1"/>
                <a:gd name="f443" fmla="*/ f361 f183 1"/>
                <a:gd name="f444" fmla="*/ f362 f182 1"/>
                <a:gd name="f445" fmla="*/ f363 f183 1"/>
                <a:gd name="f446" fmla="*/ f364 f182 1"/>
                <a:gd name="f447" fmla="*/ f365 f183 1"/>
                <a:gd name="f448" fmla="*/ f366 f182 1"/>
                <a:gd name="f449" fmla="*/ f367 f183 1"/>
                <a:gd name="f450" fmla="*/ f368 f182 1"/>
                <a:gd name="f451" fmla="*/ f369 f183 1"/>
                <a:gd name="f452" fmla="*/ f370 f182 1"/>
                <a:gd name="f453" fmla="*/ f371 f183 1"/>
                <a:gd name="f454" fmla="*/ f372 f182 1"/>
                <a:gd name="f455" fmla="*/ f373 f183 1"/>
                <a:gd name="f456" fmla="*/ f374 f183 1"/>
                <a:gd name="f457" fmla="*/ f375 f182 1"/>
                <a:gd name="f458" fmla="*/ f376 f183 1"/>
                <a:gd name="f459" fmla="*/ f377 f182 1"/>
                <a:gd name="f460" fmla="*/ f378 f183 1"/>
                <a:gd name="f461" fmla="*/ f379 f182 1"/>
                <a:gd name="f462" fmla="*/ f380 f183 1"/>
                <a:gd name="f463" fmla="*/ f381 f182 1"/>
                <a:gd name="f464" fmla="*/ f382 f183 1"/>
                <a:gd name="f465" fmla="*/ f383 f182 1"/>
                <a:gd name="f466" fmla="*/ f384 f183 1"/>
                <a:gd name="f467" fmla="*/ f385 f182 1"/>
                <a:gd name="f468" fmla="*/ f386 f183 1"/>
                <a:gd name="f469" fmla="*/ f387 f182 1"/>
                <a:gd name="f470" fmla="*/ f388 f183 1"/>
                <a:gd name="f471" fmla="*/ f389 f182 1"/>
                <a:gd name="f472" fmla="*/ f390 f183 1"/>
                <a:gd name="f473" fmla="*/ f391 f182 1"/>
                <a:gd name="f474" fmla="*/ f392 f182 1"/>
                <a:gd name="f475" fmla="*/ f393 f182 1"/>
                <a:gd name="f476" fmla="*/ f394 f183 1"/>
                <a:gd name="f477" fmla="*/ f395 f182 1"/>
                <a:gd name="f478" fmla="*/ f396 f183 1"/>
                <a:gd name="f479" fmla="*/ f397 f182 1"/>
                <a:gd name="f480" fmla="*/ f398 f182 1"/>
                <a:gd name="f481" fmla="*/ f399 f182 1"/>
                <a:gd name="f482" fmla="*/ f400 f182 1"/>
                <a:gd name="f483" fmla="*/ f401 f183 1"/>
                <a:gd name="f484" fmla="*/ f402 f182 1"/>
                <a:gd name="f485" fmla="*/ f403 f183 1"/>
                <a:gd name="f486" fmla="*/ f404 f182 1"/>
                <a:gd name="f487" fmla="*/ f405 f183 1"/>
                <a:gd name="f488" fmla="*/ f406 f182 1"/>
                <a:gd name="f489" fmla="*/ f407 f183 1"/>
                <a:gd name="f490" fmla="*/ f408 f182 1"/>
                <a:gd name="f491" fmla="*/ f409 f183 1"/>
                <a:gd name="f492" fmla="*/ f410 f182 1"/>
                <a:gd name="f493" fmla="*/ f411 f183 1"/>
                <a:gd name="f494" fmla="*/ f412 f182 1"/>
                <a:gd name="f495" fmla="*/ f413 f183 1"/>
                <a:gd name="f496" fmla="*/ f414 f182 1"/>
                <a:gd name="f497" fmla="*/ f415 f182 1"/>
                <a:gd name="f498" fmla="*/ f416 f183 1"/>
                <a:gd name="f499" fmla="*/ f417 f183 1"/>
                <a:gd name="f500" fmla="*/ f418 f182 1"/>
                <a:gd name="f501" fmla="*/ f419 f183 1"/>
                <a:gd name="f502" fmla="*/ f420 f182 1"/>
                <a:gd name="f503" fmla="*/ f421 f183 1"/>
                <a:gd name="f504" fmla="*/ f422 f182 1"/>
                <a:gd name="f505" fmla="*/ f423 f183 1"/>
                <a:gd name="f506" fmla="*/ f424 f182 1"/>
                <a:gd name="f507" fmla="*/ f425 f183 1"/>
                <a:gd name="f508" fmla="*/ f426 f182 1"/>
                <a:gd name="f509" fmla="*/ f427 f183 1"/>
                <a:gd name="f510" fmla="*/ f428 f182 1"/>
                <a:gd name="f511" fmla="*/ f429 f183 1"/>
                <a:gd name="f512" fmla="*/ f430 f182 1"/>
                <a:gd name="f513" fmla="*/ f431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52" y="f453"/>
                </a:cxn>
                <a:cxn ang="f271">
                  <a:pos x="f454" y="f455"/>
                </a:cxn>
                <a:cxn ang="f271">
                  <a:pos x="f442" y="f456"/>
                </a:cxn>
                <a:cxn ang="f271">
                  <a:pos x="f457" y="f458"/>
                </a:cxn>
                <a:cxn ang="f271">
                  <a:pos x="f459" y="f460"/>
                </a:cxn>
                <a:cxn ang="f271">
                  <a:pos x="f461" y="f462"/>
                </a:cxn>
                <a:cxn ang="f271">
                  <a:pos x="f463" y="f464"/>
                </a:cxn>
                <a:cxn ang="f271">
                  <a:pos x="f465" y="f466"/>
                </a:cxn>
                <a:cxn ang="f271">
                  <a:pos x="f467" y="f468"/>
                </a:cxn>
                <a:cxn ang="f271">
                  <a:pos x="f469" y="f470"/>
                </a:cxn>
                <a:cxn ang="f271">
                  <a:pos x="f471" y="f472"/>
                </a:cxn>
                <a:cxn ang="f271">
                  <a:pos x="f473" y="f462"/>
                </a:cxn>
                <a:cxn ang="f271">
                  <a:pos x="f474" y="f453"/>
                </a:cxn>
                <a:cxn ang="f271">
                  <a:pos x="f475" y="f476"/>
                </a:cxn>
                <a:cxn ang="f271">
                  <a:pos x="f477" y="f478"/>
                </a:cxn>
                <a:cxn ang="f271">
                  <a:pos x="f479" y="f455"/>
                </a:cxn>
                <a:cxn ang="f271">
                  <a:pos x="f480" y="f449"/>
                </a:cxn>
                <a:cxn ang="f271">
                  <a:pos x="f481" y="f466"/>
                </a:cxn>
                <a:cxn ang="f271">
                  <a:pos x="f482" y="f483"/>
                </a:cxn>
                <a:cxn ang="f271">
                  <a:pos x="f484" y="f485"/>
                </a:cxn>
                <a:cxn ang="f271">
                  <a:pos x="f486" y="f487"/>
                </a:cxn>
                <a:cxn ang="f271">
                  <a:pos x="f488" y="f489"/>
                </a:cxn>
                <a:cxn ang="f271">
                  <a:pos x="f490" y="f491"/>
                </a:cxn>
                <a:cxn ang="f271">
                  <a:pos x="f492" y="f493"/>
                </a:cxn>
                <a:cxn ang="f271">
                  <a:pos x="f494" y="f495"/>
                </a:cxn>
                <a:cxn ang="f271">
                  <a:pos x="f496" y="f445"/>
                </a:cxn>
                <a:cxn ang="f271">
                  <a:pos x="f497" y="f498"/>
                </a:cxn>
                <a:cxn ang="f271">
                  <a:pos x="f475" y="f499"/>
                </a:cxn>
                <a:cxn ang="f271">
                  <a:pos x="f500" y="f501"/>
                </a:cxn>
                <a:cxn ang="f271">
                  <a:pos x="f502" y="f503"/>
                </a:cxn>
                <a:cxn ang="f271">
                  <a:pos x="f504" y="f505"/>
                </a:cxn>
                <a:cxn ang="f271">
                  <a:pos x="f506" y="f507"/>
                </a:cxn>
                <a:cxn ang="f271">
                  <a:pos x="f508" y="f509"/>
                </a:cxn>
                <a:cxn ang="f271">
                  <a:pos x="f510" y="f511"/>
                </a:cxn>
                <a:cxn ang="f271">
                  <a:pos x="f512" y="f513"/>
                </a:cxn>
              </a:cxnLst>
              <a:rect l="f432" t="f435" r="f433" b="f434"/>
              <a:pathLst>
                <a:path w="178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15"/>
                    <a:pt x="f41" y="f15"/>
                  </a:cubicBezTo>
                  <a:cubicBezTo>
                    <a:pt x="f42" y="f39"/>
                    <a:pt x="f21" y="f39"/>
                    <a:pt x="f19" y="f43"/>
                  </a:cubicBezTo>
                  <a:cubicBezTo>
                    <a:pt x="f30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50" y="f48"/>
                    <a:pt x="f51" y="f48"/>
                  </a:cubicBezTo>
                  <a:cubicBezTo>
                    <a:pt x="f24" y="f46"/>
                    <a:pt x="f52" y="f9"/>
                    <a:pt x="f41" y="f8"/>
                  </a:cubicBezTo>
                  <a:cubicBezTo>
                    <a:pt x="f53" y="f8"/>
                    <a:pt x="f54" y="f10"/>
                    <a:pt x="f40" y="f11"/>
                  </a:cubicBezTo>
                  <a:cubicBezTo>
                    <a:pt x="f38" y="f16"/>
                    <a:pt x="f55" y="f51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2" y="f46"/>
                  </a:cubicBezTo>
                  <a:cubicBezTo>
                    <a:pt x="f62" y="f63"/>
                    <a:pt x="f31" y="f9"/>
                    <a:pt x="f53" y="f9"/>
                  </a:cubicBezTo>
                  <a:cubicBezTo>
                    <a:pt x="f52" y="f46"/>
                    <a:pt x="f37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49" y="f66"/>
                    <a:pt x="f16" y="f67"/>
                    <a:pt x="f51" y="f68"/>
                  </a:cubicBezTo>
                  <a:cubicBezTo>
                    <a:pt x="f22" y="f69"/>
                    <a:pt x="f70" y="f71"/>
                    <a:pt x="f25" y="f72"/>
                  </a:cubicBezTo>
                  <a:cubicBezTo>
                    <a:pt x="f42" y="f72"/>
                    <a:pt x="f41" y="f73"/>
                    <a:pt x="f31" y="f74"/>
                  </a:cubicBezTo>
                  <a:cubicBezTo>
                    <a:pt x="f32" y="f75"/>
                    <a:pt x="f76" y="f71"/>
                    <a:pt x="f77" y="f72"/>
                  </a:cubicBezTo>
                  <a:cubicBezTo>
                    <a:pt x="f59" y="f78"/>
                    <a:pt x="f59" y="f79"/>
                    <a:pt x="f55" y="f80"/>
                  </a:cubicBezTo>
                  <a:cubicBezTo>
                    <a:pt x="f60" y="f81"/>
                    <a:pt x="f62" y="f81"/>
                    <a:pt x="f82" y="f83"/>
                  </a:cubicBezTo>
                  <a:cubicBezTo>
                    <a:pt x="f41" y="f84"/>
                    <a:pt x="f29" y="f80"/>
                    <a:pt x="f29" y="f85"/>
                  </a:cubicBezTo>
                  <a:cubicBezTo>
                    <a:pt x="f86" y="f87"/>
                    <a:pt x="f23" y="f78"/>
                    <a:pt x="f88" y="f89"/>
                  </a:cubicBezTo>
                  <a:cubicBezTo>
                    <a:pt x="f17" y="f75"/>
                    <a:pt x="f90" y="f91"/>
                    <a:pt x="f50" y="f92"/>
                  </a:cubicBezTo>
                  <a:cubicBezTo>
                    <a:pt x="f49" y="f93"/>
                    <a:pt x="f45" y="f92"/>
                    <a:pt x="f10" y="f92"/>
                  </a:cubicBezTo>
                  <a:cubicBezTo>
                    <a:pt x="f11" y="f69"/>
                    <a:pt x="f11" y="f94"/>
                    <a:pt x="f13" y="f71"/>
                  </a:cubicBezTo>
                  <a:cubicBezTo>
                    <a:pt x="f95" y="f96"/>
                    <a:pt x="f35" y="f97"/>
                    <a:pt x="f52" y="f98"/>
                  </a:cubicBezTo>
                  <a:cubicBezTo>
                    <a:pt x="f99" y="f100"/>
                    <a:pt x="f101" y="f100"/>
                    <a:pt x="f88" y="f100"/>
                  </a:cubicBezTo>
                  <a:cubicBezTo>
                    <a:pt x="f27" y="f100"/>
                    <a:pt x="f41" y="f102"/>
                    <a:pt x="f41" y="f103"/>
                  </a:cubicBezTo>
                  <a:cubicBezTo>
                    <a:pt x="f41" y="f104"/>
                    <a:pt x="f25" y="f105"/>
                    <a:pt x="f88" y="f105"/>
                  </a:cubicBezTo>
                  <a:cubicBezTo>
                    <a:pt x="f99" y="f105"/>
                    <a:pt x="f106" y="f107"/>
                    <a:pt x="f106" y="f103"/>
                  </a:cubicBezTo>
                  <a:cubicBezTo>
                    <a:pt x="f106" y="f108"/>
                    <a:pt x="f106" y="f109"/>
                    <a:pt x="f110" y="f111"/>
                  </a:cubicBezTo>
                  <a:cubicBezTo>
                    <a:pt x="f112" y="f113"/>
                    <a:pt x="f114" y="f79"/>
                    <a:pt x="f9" y="f94"/>
                  </a:cubicBezTo>
                  <a:cubicBezTo>
                    <a:pt x="f12" y="f115"/>
                    <a:pt x="f12" y="f75"/>
                    <a:pt x="f12" y="f74"/>
                  </a:cubicBezTo>
                  <a:cubicBezTo>
                    <a:pt x="f45" y="f83"/>
                    <a:pt x="f116" y="f117"/>
                    <a:pt x="f118" y="f119"/>
                  </a:cubicBezTo>
                  <a:cubicBezTo>
                    <a:pt x="f43" y="f120"/>
                    <a:pt x="f15" y="f105"/>
                    <a:pt x="f20" y="f121"/>
                  </a:cubicBezTo>
                  <a:cubicBezTo>
                    <a:pt x="f24" y="f121"/>
                    <a:pt x="f122" y="f123"/>
                    <a:pt x="f35" y="f124"/>
                  </a:cubicBezTo>
                  <a:cubicBezTo>
                    <a:pt x="f3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14" y="f129"/>
                  </a:cubicBezTo>
                  <a:cubicBezTo>
                    <a:pt x="f44" y="f125"/>
                    <a:pt x="f114" y="f124"/>
                    <a:pt x="f114" y="f130"/>
                  </a:cubicBezTo>
                  <a:cubicBezTo>
                    <a:pt x="f114" y="f131"/>
                    <a:pt x="f18" y="f105"/>
                    <a:pt x="f132" y="f133"/>
                  </a:cubicBezTo>
                  <a:cubicBezTo>
                    <a:pt x="f16" y="f98"/>
                    <a:pt x="f134" y="f81"/>
                    <a:pt x="f47" y="f73"/>
                  </a:cubicBezTo>
                  <a:cubicBezTo>
                    <a:pt x="f47" y="f73"/>
                    <a:pt x="f47" y="f73"/>
                    <a:pt x="f48" y="f73"/>
                  </a:cubicBezTo>
                  <a:cubicBezTo>
                    <a:pt x="f48" y="f73"/>
                    <a:pt x="f61" y="f73"/>
                    <a:pt x="f61" y="f73"/>
                  </a:cubicBezTo>
                  <a:cubicBezTo>
                    <a:pt x="f61" y="f135"/>
                    <a:pt x="f61" y="f109"/>
                    <a:pt x="f61" y="f123"/>
                  </a:cubicBezTo>
                  <a:cubicBezTo>
                    <a:pt x="f61" y="f136"/>
                    <a:pt x="f47" y="f125"/>
                    <a:pt x="f63" y="f129"/>
                  </a:cubicBezTo>
                  <a:cubicBezTo>
                    <a:pt x="f134" y="f137"/>
                    <a:pt x="f134" y="f138"/>
                    <a:pt x="f12" y="f139"/>
                  </a:cubicBezTo>
                  <a:cubicBezTo>
                    <a:pt x="f47" y="f5"/>
                    <a:pt x="f65" y="f5"/>
                    <a:pt x="f93" y="f139"/>
                  </a:cubicBezTo>
                  <a:cubicBezTo>
                    <a:pt x="f140" y="f141"/>
                    <a:pt x="f140" y="f128"/>
                    <a:pt x="f142" y="f129"/>
                  </a:cubicBezTo>
                  <a:cubicBezTo>
                    <a:pt x="f68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4"/>
                  </a:cubicBezTo>
                  <a:cubicBezTo>
                    <a:pt x="f68" y="f72"/>
                    <a:pt x="f68" y="f89"/>
                    <a:pt x="f142" y="f78"/>
                  </a:cubicBezTo>
                  <a:cubicBezTo>
                    <a:pt x="f91" y="f145"/>
                    <a:pt x="f73" y="f98"/>
                    <a:pt x="f146" y="f107"/>
                  </a:cubicBezTo>
                  <a:cubicBezTo>
                    <a:pt x="f147" y="f105"/>
                    <a:pt x="f96" y="f131"/>
                    <a:pt x="f146" y="f148"/>
                  </a:cubicBezTo>
                  <a:cubicBezTo>
                    <a:pt x="f72" y="f125"/>
                    <a:pt x="f78" y="f137"/>
                    <a:pt x="f79" y="f149"/>
                  </a:cubicBezTo>
                  <a:cubicBezTo>
                    <a:pt x="f83" y="f138"/>
                    <a:pt x="f150" y="f151"/>
                    <a:pt x="f152" y="f127"/>
                  </a:cubicBezTo>
                  <a:cubicBezTo>
                    <a:pt x="f153" y="f154"/>
                    <a:pt x="f152" y="f130"/>
                    <a:pt x="f145" y="f131"/>
                  </a:cubicBezTo>
                  <a:cubicBezTo>
                    <a:pt x="f84" y="f121"/>
                    <a:pt x="f85" y="f133"/>
                    <a:pt x="f79" y="f104"/>
                  </a:cubicBezTo>
                  <a:cubicBezTo>
                    <a:pt x="f78" y="f117"/>
                    <a:pt x="f75" y="f81"/>
                    <a:pt x="f140" y="f89"/>
                  </a:cubicBezTo>
                  <a:cubicBezTo>
                    <a:pt x="f140" y="f73"/>
                    <a:pt x="f69" y="f75"/>
                    <a:pt x="f140" y="f71"/>
                  </a:cubicBezTo>
                  <a:cubicBezTo>
                    <a:pt x="f115" y="f73"/>
                    <a:pt x="f72" y="f146"/>
                    <a:pt x="f147" y="f85"/>
                  </a:cubicBezTo>
                  <a:cubicBezTo>
                    <a:pt x="f84" y="f135"/>
                    <a:pt x="f155" y="f153"/>
                    <a:pt x="f153" y="f100"/>
                  </a:cubicBezTo>
                  <a:cubicBezTo>
                    <a:pt x="f156" y="f111"/>
                    <a:pt x="f157" y="f144"/>
                    <a:pt x="f157" y="f103"/>
                  </a:cubicBezTo>
                  <a:cubicBezTo>
                    <a:pt x="f156" y="f119"/>
                    <a:pt x="f117" y="f105"/>
                    <a:pt x="f111" y="f105"/>
                  </a:cubicBezTo>
                  <a:cubicBezTo>
                    <a:pt x="f158" y="f121"/>
                    <a:pt x="f133" y="f133"/>
                    <a:pt x="f120" y="f158"/>
                  </a:cubicBezTo>
                  <a:cubicBezTo>
                    <a:pt x="f120" y="f144"/>
                    <a:pt x="f104" y="f102"/>
                    <a:pt x="f108" y="f102"/>
                  </a:cubicBezTo>
                  <a:cubicBezTo>
                    <a:pt x="f100" y="f111"/>
                    <a:pt x="f117" y="f100"/>
                    <a:pt x="f157" y="f117"/>
                  </a:cubicBezTo>
                  <a:cubicBezTo>
                    <a:pt x="f145" y="f135"/>
                    <a:pt x="f96" y="f147"/>
                    <a:pt x="f75" y="f71"/>
                  </a:cubicBezTo>
                  <a:cubicBezTo>
                    <a:pt x="f115" y="f91"/>
                    <a:pt x="f115" y="f69"/>
                    <a:pt x="f71" y="f92"/>
                  </a:cubicBezTo>
                  <a:cubicBezTo>
                    <a:pt x="f75" y="f92"/>
                    <a:pt x="f73" y="f93"/>
                    <a:pt x="f72" y="f92"/>
                  </a:cubicBezTo>
                  <a:cubicBezTo>
                    <a:pt x="f159" y="f91"/>
                    <a:pt x="f157" y="f75"/>
                    <a:pt x="f158" y="f72"/>
                  </a:cubicBezTo>
                  <a:cubicBezTo>
                    <a:pt x="f119" y="f89"/>
                    <a:pt x="f133" y="f78"/>
                    <a:pt x="f105" y="f147"/>
                  </a:cubicBezTo>
                  <a:cubicBezTo>
                    <a:pt x="f131" y="f80"/>
                    <a:pt x="f154" y="f83"/>
                    <a:pt x="f126" y="f85"/>
                  </a:cubicBezTo>
                  <a:cubicBezTo>
                    <a:pt x="f151" y="f79"/>
                    <a:pt x="f151" y="f87"/>
                    <a:pt x="f128" y="f73"/>
                  </a:cubicBezTo>
                  <a:cubicBezTo>
                    <a:pt x="f127" y="f71"/>
                    <a:pt x="f136" y="f94"/>
                    <a:pt x="f131" y="f115"/>
                  </a:cubicBezTo>
                  <a:cubicBezTo>
                    <a:pt x="f105" y="f75"/>
                    <a:pt x="f133" y="f73"/>
                    <a:pt x="f119" y="f74"/>
                  </a:cubicBezTo>
                  <a:cubicBezTo>
                    <a:pt x="f117" y="f71"/>
                    <a:pt x="f83" y="f69"/>
                    <a:pt x="f74" y="f68"/>
                  </a:cubicBezTo>
                  <a:cubicBezTo>
                    <a:pt x="f74" y="f67"/>
                    <a:pt x="f74" y="f67"/>
                    <a:pt x="f74" y="f66"/>
                  </a:cubicBezTo>
                  <a:cubicBezTo>
                    <a:pt x="f73" y="f66"/>
                    <a:pt x="f73" y="f65"/>
                    <a:pt x="f72" y="f65"/>
                  </a:cubicBezTo>
                  <a:cubicBezTo>
                    <a:pt x="f135" y="f64"/>
                    <a:pt x="f111" y="f61"/>
                    <a:pt x="f130" y="f61"/>
                  </a:cubicBezTo>
                  <a:cubicBezTo>
                    <a:pt x="f123" y="f48"/>
                    <a:pt x="f125" y="f160"/>
                    <a:pt x="f129" y="f64"/>
                  </a:cubicBezTo>
                  <a:cubicBezTo>
                    <a:pt x="f149" y="f67"/>
                    <a:pt x="f161" y="f66"/>
                    <a:pt x="f162" y="f61"/>
                  </a:cubicBezTo>
                  <a:cubicBezTo>
                    <a:pt x="f5" y="f46"/>
                    <a:pt x="f163" y="f14"/>
                    <a:pt x="f139" y="f134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3"/>
                    <a:pt x="f123" y="f63"/>
                  </a:cubicBezTo>
                  <a:cubicBezTo>
                    <a:pt x="f144" y="f47"/>
                    <a:pt x="f155" y="f48"/>
                    <a:pt x="f72" y="f160"/>
                  </a:cubicBezTo>
                  <a:cubicBezTo>
                    <a:pt x="f74" y="f160"/>
                    <a:pt x="f75" y="f61"/>
                    <a:pt x="f71" y="f61"/>
                  </a:cubicBezTo>
                  <a:cubicBezTo>
                    <a:pt x="f94" y="f48"/>
                    <a:pt x="f94" y="f47"/>
                    <a:pt x="f94" y="f46"/>
                  </a:cubicBezTo>
                  <a:cubicBezTo>
                    <a:pt x="f71" y="f63"/>
                    <a:pt x="f75" y="f63"/>
                    <a:pt x="f73" y="f12"/>
                  </a:cubicBezTo>
                  <a:cubicBezTo>
                    <a:pt x="f159" y="f50"/>
                    <a:pt x="f164" y="f43"/>
                    <a:pt x="f119" y="f35"/>
                  </a:cubicBezTo>
                  <a:cubicBezTo>
                    <a:pt x="f107" y="f165"/>
                    <a:pt x="f121" y="f122"/>
                    <a:pt x="f130" y="f122"/>
                  </a:cubicBezTo>
                  <a:cubicBezTo>
                    <a:pt x="f124" y="f122"/>
                    <a:pt x="f143" y="f165"/>
                    <a:pt x="f126" y="f33"/>
                  </a:cubicBezTo>
                  <a:cubicBezTo>
                    <a:pt x="f137" y="f28"/>
                    <a:pt x="f128" y="f166"/>
                    <a:pt x="f137" y="f110"/>
                  </a:cubicBezTo>
                  <a:cubicBezTo>
                    <a:pt x="f127" y="f167"/>
                    <a:pt x="f154" y="f168"/>
                    <a:pt x="f148" y="f167"/>
                  </a:cubicBezTo>
                  <a:cubicBezTo>
                    <a:pt x="f121" y="f99"/>
                    <a:pt x="f107" y="f106"/>
                    <a:pt x="f119" y="f169"/>
                  </a:cubicBezTo>
                  <a:cubicBezTo>
                    <a:pt x="f119" y="f30"/>
                    <a:pt x="f170" y="f33"/>
                    <a:pt x="f103" y="f122"/>
                  </a:cubicBezTo>
                  <a:cubicBezTo>
                    <a:pt x="f171" y="f15"/>
                    <a:pt x="f85" y="f116"/>
                    <a:pt x="f115" y="f8"/>
                  </a:cubicBezTo>
                  <a:cubicBezTo>
                    <a:pt x="f94" y="f14"/>
                    <a:pt x="f140" y="f12"/>
                    <a:pt x="f92" y="f9"/>
                  </a:cubicBezTo>
                  <a:cubicBezTo>
                    <a:pt x="f92" y="f9"/>
                    <a:pt x="f93" y="f12"/>
                    <a:pt x="f93" y="f12"/>
                  </a:cubicBezTo>
                  <a:cubicBezTo>
                    <a:pt x="f92" y="f8"/>
                    <a:pt x="f92" y="f10"/>
                    <a:pt x="f69" y="f11"/>
                  </a:cubicBezTo>
                  <a:cubicBezTo>
                    <a:pt x="f73" y="f118"/>
                    <a:pt x="f96" y="f122"/>
                    <a:pt x="f81" y="f99"/>
                  </a:cubicBezTo>
                  <a:cubicBezTo>
                    <a:pt x="f145" y="f168"/>
                    <a:pt x="f97" y="f101"/>
                    <a:pt x="f113" y="f172"/>
                  </a:cubicBezTo>
                  <a:cubicBezTo>
                    <a:pt x="f157" y="f88"/>
                    <a:pt x="f173" y="f174"/>
                    <a:pt x="f98" y="f42"/>
                  </a:cubicBezTo>
                  <a:cubicBezTo>
                    <a:pt x="f98" y="f82"/>
                    <a:pt x="f117" y="f40"/>
                    <a:pt x="f153" y="f40"/>
                  </a:cubicBezTo>
                  <a:cubicBezTo>
                    <a:pt x="f150" y="f40"/>
                    <a:pt x="f81" y="f31"/>
                    <a:pt x="f80" y="f82"/>
                  </a:cubicBezTo>
                  <a:cubicBezTo>
                    <a:pt x="f85" y="f82"/>
                    <a:pt x="f85" y="f42"/>
                    <a:pt x="f80" y="f25"/>
                  </a:cubicBezTo>
                  <a:cubicBezTo>
                    <a:pt x="f83" y="f174"/>
                    <a:pt x="f83" y="f172"/>
                    <a:pt x="f80" y="f167"/>
                  </a:cubicBezTo>
                  <a:cubicBezTo>
                    <a:pt x="f87" y="f33"/>
                    <a:pt x="f115" y="f15"/>
                    <a:pt x="f93" y="f16"/>
                  </a:cubicBezTo>
                  <a:cubicBezTo>
                    <a:pt x="f142" y="f49"/>
                    <a:pt x="f68" y="f45"/>
                    <a:pt x="f66" y="f10"/>
                  </a:cubicBezTo>
                  <a:cubicBezTo>
                    <a:pt x="f64" y="f18"/>
                    <a:pt x="f48" y="f24"/>
                    <a:pt x="f63" y="f166"/>
                  </a:cubicBezTo>
                  <a:cubicBezTo>
                    <a:pt x="f8" y="f21"/>
                    <a:pt x="f45" y="f32"/>
                    <a:pt x="f51" y="f57"/>
                  </a:cubicBezTo>
                  <a:cubicBezTo>
                    <a:pt x="f51" y="f175"/>
                    <a:pt x="f44" y="f2"/>
                    <a:pt x="f114" y="f176"/>
                  </a:cubicBezTo>
                  <a:cubicBezTo>
                    <a:pt x="f114" y="f7"/>
                    <a:pt x="f18" y="f7"/>
                    <a:pt x="f177" y="f7"/>
                  </a:cubicBezTo>
                  <a:cubicBezTo>
                    <a:pt x="f118" y="f7"/>
                    <a:pt x="f118" y="f178"/>
                    <a:pt x="f118" y="f2"/>
                  </a:cubicBezTo>
                  <a:cubicBezTo>
                    <a:pt x="f177" y="f6"/>
                    <a:pt x="f18" y="f179"/>
                    <a:pt x="f18" y="f180"/>
                  </a:cubicBezTo>
                  <a:cubicBezTo>
                    <a:pt x="f16" y="f25"/>
                    <a:pt x="f134" y="f122"/>
                    <a:pt x="f46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34" y="f51"/>
                    <a:pt x="f45" y="f132"/>
                  </a:cubicBezTo>
                  <a:cubicBezTo>
                    <a:pt x="f116" y="f20"/>
                    <a:pt x="f177" y="f165"/>
                    <a:pt x="f90" y="f110"/>
                  </a:cubicBezTo>
                  <a:cubicBezTo>
                    <a:pt x="f22" y="f99"/>
                    <a:pt x="f26" y="f172"/>
                    <a:pt x="f22" y="f23"/>
                  </a:cubicBezTo>
                  <a:cubicBezTo>
                    <a:pt x="f20" y="f23"/>
                    <a:pt x="f24" y="f29"/>
                    <a:pt x="f26" y="f41"/>
                  </a:cubicBezTo>
                  <a:cubicBezTo>
                    <a:pt x="f33" y="f53"/>
                    <a:pt x="f70" y="f41"/>
                    <a:pt x="f169" y="f27"/>
                  </a:cubicBezTo>
                  <a:cubicBezTo>
                    <a:pt x="f106" y="f21"/>
                    <a:pt x="f169" y="f19"/>
                    <a:pt x="f17" y="f172"/>
                  </a:cubicBezTo>
                  <a:cubicBezTo>
                    <a:pt x="f28" y="f168"/>
                    <a:pt x="f122" y="f99"/>
                    <a:pt x="f26" y="f106"/>
                  </a:cubicBezTo>
                  <a:cubicBezTo>
                    <a:pt x="f43" y="f35"/>
                    <a:pt x="f116" y="f177"/>
                    <a:pt x="f134" y="f10"/>
                  </a:cubicBezTo>
                  <a:cubicBezTo>
                    <a:pt x="f8" y="f134"/>
                    <a:pt x="f8" y="f14"/>
                    <a:pt x="f14" y="f12"/>
                  </a:cubicBezTo>
                  <a:cubicBezTo>
                    <a:pt x="f14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3" name="Freeform 18">
              <a:extLst>
                <a:ext uri="{FF2B5EF4-FFF2-40B4-BE49-F238E27FC236}">
                  <a16:creationId xmlns:a16="http://schemas.microsoft.com/office/drawing/2014/main" id="{428FCA9A-9BA7-8528-E7CA-496B2F7F5613}"/>
                </a:ext>
              </a:extLst>
            </p:cNvPr>
            <p:cNvSpPr/>
            <p:nvPr/>
          </p:nvSpPr>
          <p:spPr>
            <a:xfrm>
              <a:off x="8281985" y="4676771"/>
              <a:ext cx="422279" cy="4429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8"/>
                <a:gd name="f9" fmla="val 96"/>
                <a:gd name="f10" fmla="val 77"/>
                <a:gd name="f11" fmla="val 75"/>
                <a:gd name="f12" fmla="val 97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30"/>
                <a:gd name="f34" fmla="val 11"/>
                <a:gd name="f35" fmla="val 127"/>
                <a:gd name="f36" fmla="val 12"/>
                <a:gd name="f37" fmla="val 123"/>
                <a:gd name="f38" fmla="val 13"/>
                <a:gd name="f39" fmla="val 119"/>
                <a:gd name="f40" fmla="val 16"/>
                <a:gd name="f41" fmla="val 118"/>
                <a:gd name="f42" fmla="val 21"/>
                <a:gd name="f43" fmla="val 24"/>
                <a:gd name="f44" fmla="val 28"/>
                <a:gd name="f45" fmla="val 31"/>
                <a:gd name="f46" fmla="val 117"/>
                <a:gd name="f47" fmla="val 110"/>
                <a:gd name="f48" fmla="val 60"/>
                <a:gd name="f49" fmla="val 102"/>
                <a:gd name="f50" fmla="val 74"/>
                <a:gd name="f51" fmla="val 94"/>
                <a:gd name="f52" fmla="val 93"/>
                <a:gd name="f53" fmla="val 92"/>
                <a:gd name="f54" fmla="val 72"/>
                <a:gd name="f55" fmla="val 71"/>
                <a:gd name="f56" fmla="val 69"/>
                <a:gd name="f57" fmla="val 53"/>
                <a:gd name="f58" fmla="val 37"/>
                <a:gd name="f59" fmla="val 99"/>
                <a:gd name="f60" fmla="val 19"/>
                <a:gd name="f61" fmla="val 17"/>
                <a:gd name="f62" fmla="val 101"/>
                <a:gd name="f63" fmla="val 8"/>
                <a:gd name="f64" fmla="val 108"/>
                <a:gd name="f65" fmla="val 4"/>
                <a:gd name="f66" fmla="val 105"/>
                <a:gd name="f67" fmla="val 1"/>
                <a:gd name="f68" fmla="val 2"/>
                <a:gd name="f69" fmla="val 5"/>
                <a:gd name="f70" fmla="val 10"/>
                <a:gd name="f71" fmla="val 91"/>
                <a:gd name="f72" fmla="val 95"/>
                <a:gd name="f73" fmla="val 55"/>
                <a:gd name="f74" fmla="val 89"/>
                <a:gd name="f75" fmla="val 88"/>
                <a:gd name="f76" fmla="val 87"/>
                <a:gd name="f77" fmla="val 86"/>
                <a:gd name="f78" fmla="val 70"/>
                <a:gd name="f79" fmla="val 85"/>
                <a:gd name="f80" fmla="val 81"/>
                <a:gd name="f81" fmla="val 41"/>
                <a:gd name="f82" fmla="val 9"/>
                <a:gd name="f83" fmla="val 6"/>
                <a:gd name="f84" fmla="val 65"/>
                <a:gd name="f85" fmla="val 7"/>
                <a:gd name="f86" fmla="val 62"/>
                <a:gd name="f87" fmla="val 58"/>
                <a:gd name="f88" fmla="val 15"/>
                <a:gd name="f89" fmla="val 20"/>
                <a:gd name="f90" fmla="val 61"/>
                <a:gd name="f91" fmla="val 23"/>
                <a:gd name="f92" fmla="val 63"/>
                <a:gd name="f93" fmla="val 44"/>
                <a:gd name="f94" fmla="val 57"/>
                <a:gd name="f95" fmla="val 79"/>
                <a:gd name="f96" fmla="val 82"/>
                <a:gd name="f97" fmla="val 83"/>
                <a:gd name="f98" fmla="val 76"/>
                <a:gd name="f99" fmla="val 66"/>
                <a:gd name="f100" fmla="val 50"/>
                <a:gd name="f101" fmla="val 54"/>
                <a:gd name="f102" fmla="val 38"/>
                <a:gd name="f103" fmla="val 43"/>
                <a:gd name="f104" fmla="val 36"/>
                <a:gd name="f105" fmla="val 42"/>
                <a:gd name="f106" fmla="val 33"/>
                <a:gd name="f107" fmla="val 32"/>
                <a:gd name="f108" fmla="val 39"/>
                <a:gd name="f109" fmla="val 40"/>
                <a:gd name="f110" fmla="val 52"/>
                <a:gd name="f111" fmla="val 80"/>
                <a:gd name="f112" fmla="val 68"/>
                <a:gd name="f113" fmla="val 56"/>
                <a:gd name="f114" fmla="val 49"/>
                <a:gd name="f115" fmla="val 64"/>
                <a:gd name="f116" fmla="val 67"/>
                <a:gd name="f117" fmla="val 84"/>
                <a:gd name="f118" fmla="val 90"/>
                <a:gd name="f119" fmla="val 104"/>
                <a:gd name="f120" fmla="val 109"/>
                <a:gd name="f121" fmla="val 111"/>
                <a:gd name="f122" fmla="val 107"/>
                <a:gd name="f123" fmla="val 112"/>
                <a:gd name="f124" fmla="val 129"/>
                <a:gd name="f125" fmla="val 120"/>
                <a:gd name="f126" fmla="val 116"/>
                <a:gd name="f127" fmla="val 114"/>
                <a:gd name="f128" fmla="val 128"/>
                <a:gd name="f129" fmla="val 138"/>
                <a:gd name="f130" fmla="val 143"/>
                <a:gd name="f131" fmla="val 148"/>
                <a:gd name="f132" fmla="val 149"/>
                <a:gd name="f133" fmla="val 34"/>
                <a:gd name="f134" fmla="val 146"/>
                <a:gd name="f135" fmla="val 140"/>
                <a:gd name="f136" fmla="val 135"/>
                <a:gd name="f137" fmla="val 133"/>
                <a:gd name="f138" fmla="val 100"/>
                <a:gd name="f139" fmla="val 150"/>
                <a:gd name="f140" fmla="val 152"/>
                <a:gd name="f141" fmla="val 159"/>
                <a:gd name="f142" fmla="val 163"/>
                <a:gd name="f143" fmla="val 167"/>
                <a:gd name="f144" fmla="val 165"/>
                <a:gd name="f145" fmla="val 157"/>
                <a:gd name="f146" fmla="val 151"/>
                <a:gd name="f147" fmla="val 147"/>
                <a:gd name="f148" fmla="val 103"/>
                <a:gd name="f149" fmla="val 137"/>
                <a:gd name="f150" fmla="val 153"/>
                <a:gd name="f151" fmla="val 156"/>
                <a:gd name="f152" fmla="val 162"/>
                <a:gd name="f153" fmla="val 166"/>
                <a:gd name="f154" fmla="val 172"/>
                <a:gd name="f155" fmla="val 174"/>
                <a:gd name="f156" fmla="val 176"/>
                <a:gd name="f157" fmla="val 173"/>
                <a:gd name="f158" fmla="val 169"/>
                <a:gd name="f159" fmla="val 164"/>
                <a:gd name="f160" fmla="val 160"/>
                <a:gd name="f161" fmla="val 139"/>
                <a:gd name="f162" fmla="val 142"/>
                <a:gd name="f163" fmla="val 158"/>
                <a:gd name="f164" fmla="val 154"/>
                <a:gd name="f165" fmla="val 141"/>
                <a:gd name="f166" fmla="val 144"/>
                <a:gd name="f167" fmla="val 115"/>
                <a:gd name="f168" fmla="val 125"/>
                <a:gd name="f169" fmla="val 145"/>
                <a:gd name="f170" fmla="val 134"/>
                <a:gd name="f171" fmla="val 161"/>
                <a:gd name="f172" fmla="val 179"/>
                <a:gd name="f173" fmla="val 182"/>
                <a:gd name="f174" fmla="val 181"/>
                <a:gd name="f175" fmla="val 178"/>
                <a:gd name="f176" fmla="val 155"/>
                <a:gd name="f177" fmla="val 51"/>
                <a:gd name="f178" fmla="val 47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0 f187 1"/>
                <a:gd name="f192" fmla="*/ 121 f186 1"/>
                <a:gd name="f193" fmla="*/ 12 f187 1"/>
                <a:gd name="f194" fmla="*/ 123 f186 1"/>
                <a:gd name="f195" fmla="*/ 74 f187 1"/>
                <a:gd name="f196" fmla="*/ 94 f186 1"/>
                <a:gd name="f197" fmla="*/ 21 f187 1"/>
                <a:gd name="f198" fmla="*/ 99 f186 1"/>
                <a:gd name="f199" fmla="*/ 2 f187 1"/>
                <a:gd name="f200" fmla="*/ 96 f186 1"/>
                <a:gd name="f201" fmla="*/ 72 f187 1"/>
                <a:gd name="f202" fmla="*/ 89 f186 1"/>
                <a:gd name="f203" fmla="*/ 26 f187 1"/>
                <a:gd name="f204" fmla="*/ 72 f186 1"/>
                <a:gd name="f205" fmla="*/ 7 f187 1"/>
                <a:gd name="f206" fmla="*/ 62 f186 1"/>
                <a:gd name="f207" fmla="*/ 31 f187 1"/>
                <a:gd name="f208" fmla="*/ 71 f186 1"/>
                <a:gd name="f209" fmla="*/ 77 f186 1"/>
                <a:gd name="f210" fmla="*/ 36 f186 1"/>
                <a:gd name="f211" fmla="*/ 39 f187 1"/>
                <a:gd name="f212" fmla="*/ 40 f186 1"/>
                <a:gd name="f213" fmla="*/ 62 f187 1"/>
                <a:gd name="f214" fmla="*/ 31 f186 1"/>
                <a:gd name="f215" fmla="*/ 55 f187 1"/>
                <a:gd name="f216" fmla="*/ 14 f186 1"/>
                <a:gd name="f217" fmla="*/ 65 f187 1"/>
                <a:gd name="f218" fmla="*/ 29 f186 1"/>
                <a:gd name="f219" fmla="*/ 86 f187 1"/>
                <a:gd name="f220" fmla="*/ 73 f186 1"/>
                <a:gd name="f221" fmla="*/ 80 f187 1"/>
                <a:gd name="f222" fmla="*/ 4 f186 1"/>
                <a:gd name="f223" fmla="*/ 90 f187 1"/>
                <a:gd name="f224" fmla="*/ 20 f186 1"/>
                <a:gd name="f225" fmla="*/ 109 f187 1"/>
                <a:gd name="f226" fmla="*/ 30 f186 1"/>
                <a:gd name="f227" fmla="*/ 126 f187 1"/>
                <a:gd name="f228" fmla="*/ 97 f187 1"/>
                <a:gd name="f229" fmla="*/ 128 f187 1"/>
                <a:gd name="f230" fmla="*/ 42 f186 1"/>
                <a:gd name="f231" fmla="*/ 149 f187 1"/>
                <a:gd name="f232" fmla="*/ 34 f186 1"/>
                <a:gd name="f233" fmla="*/ 102 f187 1"/>
                <a:gd name="f234" fmla="*/ 143 f187 1"/>
                <a:gd name="f235" fmla="*/ 165 f187 1"/>
                <a:gd name="f236" fmla="*/ 103 f187 1"/>
                <a:gd name="f237" fmla="*/ 85 f186 1"/>
                <a:gd name="f238" fmla="*/ 153 f187 1"/>
                <a:gd name="f239" fmla="*/ 91 f186 1"/>
                <a:gd name="f240" fmla="*/ 173 f187 1"/>
                <a:gd name="f241" fmla="*/ 100 f186 1"/>
                <a:gd name="f242" fmla="*/ 105 f187 1"/>
                <a:gd name="f243" fmla="*/ 90 f186 1"/>
                <a:gd name="f244" fmla="*/ 104 f187 1"/>
                <a:gd name="f245" fmla="*/ 97 f186 1"/>
                <a:gd name="f246" fmla="*/ 163 f187 1"/>
                <a:gd name="f247" fmla="*/ 130 f186 1"/>
                <a:gd name="f248" fmla="*/ 146 f187 1"/>
                <a:gd name="f249" fmla="*/ 137 f186 1"/>
                <a:gd name="f250" fmla="*/ 95 f187 1"/>
                <a:gd name="f251" fmla="*/ 119 f187 1"/>
                <a:gd name="f252" fmla="*/ 141 f186 1"/>
                <a:gd name="f253" fmla="*/ 161 f186 1"/>
                <a:gd name="f254" fmla="*/ 115 f187 1"/>
                <a:gd name="f255" fmla="*/ 142 f186 1"/>
                <a:gd name="f256" fmla="*/ 82 f187 1"/>
                <a:gd name="f257" fmla="*/ 135 f186 1"/>
                <a:gd name="f258" fmla="*/ 63 f187 1"/>
                <a:gd name="f259" fmla="*/ 183 f186 1"/>
                <a:gd name="f260" fmla="*/ 84 f187 1"/>
                <a:gd name="f261" fmla="*/ 105 f186 1"/>
                <a:gd name="f262" fmla="*/ 57 f187 1"/>
                <a:gd name="f263" fmla="*/ 138 f186 1"/>
                <a:gd name="f264" fmla="*/ 40 f187 1"/>
                <a:gd name="f265" fmla="*/ 152 f186 1"/>
                <a:gd name="f266" fmla="*/ 77 f187 1"/>
                <a:gd name="f267" fmla="*/ 101 f186 1"/>
                <a:gd name="f268" fmla="+- f188 0 f1"/>
                <a:gd name="f269" fmla="*/ f191 1 177"/>
                <a:gd name="f270" fmla="*/ f192 1 183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83"/>
                <a:gd name="f288" fmla="*/ f210 1 183"/>
                <a:gd name="f289" fmla="*/ f211 1 177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77"/>
                <a:gd name="f307" fmla="*/ f229 1 177"/>
                <a:gd name="f308" fmla="*/ f230 1 183"/>
                <a:gd name="f309" fmla="*/ f231 1 177"/>
                <a:gd name="f310" fmla="*/ f232 1 183"/>
                <a:gd name="f311" fmla="*/ f233 1 177"/>
                <a:gd name="f312" fmla="*/ f234 1 177"/>
                <a:gd name="f313" fmla="*/ f235 1 177"/>
                <a:gd name="f314" fmla="*/ f236 1 177"/>
                <a:gd name="f315" fmla="*/ f237 1 183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77"/>
                <a:gd name="f330" fmla="*/ f252 1 183"/>
                <a:gd name="f331" fmla="*/ f253 1 183"/>
                <a:gd name="f332" fmla="*/ f254 1 177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0 1 f189"/>
                <a:gd name="f347" fmla="*/ f183 1 f189"/>
                <a:gd name="f348" fmla="*/ 0 1 f190"/>
                <a:gd name="f349" fmla="*/ f184 1 f190"/>
                <a:gd name="f350" fmla="*/ f269 1 f189"/>
                <a:gd name="f351" fmla="*/ f270 1 f190"/>
                <a:gd name="f352" fmla="*/ f271 1 f189"/>
                <a:gd name="f353" fmla="*/ f272 1 f190"/>
                <a:gd name="f354" fmla="*/ f273 1 f189"/>
                <a:gd name="f355" fmla="*/ f274 1 f190"/>
                <a:gd name="f356" fmla="*/ f275 1 f189"/>
                <a:gd name="f357" fmla="*/ f276 1 f190"/>
                <a:gd name="f358" fmla="*/ f277 1 f189"/>
                <a:gd name="f359" fmla="*/ f278 1 f190"/>
                <a:gd name="f360" fmla="*/ f279 1 f189"/>
                <a:gd name="f361" fmla="*/ f280 1 f190"/>
                <a:gd name="f362" fmla="*/ f281 1 f189"/>
                <a:gd name="f363" fmla="*/ f282 1 f190"/>
                <a:gd name="f364" fmla="*/ f283 1 f189"/>
                <a:gd name="f365" fmla="*/ f284 1 f190"/>
                <a:gd name="f366" fmla="*/ f285 1 f189"/>
                <a:gd name="f367" fmla="*/ f286 1 f190"/>
                <a:gd name="f368" fmla="*/ f287 1 f190"/>
                <a:gd name="f369" fmla="*/ f288 1 f190"/>
                <a:gd name="f370" fmla="*/ f289 1 f189"/>
                <a:gd name="f371" fmla="*/ f290 1 f190"/>
                <a:gd name="f372" fmla="*/ f291 1 f189"/>
                <a:gd name="f373" fmla="*/ f292 1 f190"/>
                <a:gd name="f374" fmla="*/ f293 1 f189"/>
                <a:gd name="f375" fmla="*/ f294 1 f190"/>
                <a:gd name="f376" fmla="*/ f295 1 f189"/>
                <a:gd name="f377" fmla="*/ f296 1 f190"/>
                <a:gd name="f378" fmla="*/ f297 1 f189"/>
                <a:gd name="f379" fmla="*/ f298 1 f190"/>
                <a:gd name="f380" fmla="*/ f299 1 f189"/>
                <a:gd name="f381" fmla="*/ f300 1 f190"/>
                <a:gd name="f382" fmla="*/ f301 1 f189"/>
                <a:gd name="f383" fmla="*/ f302 1 f190"/>
                <a:gd name="f384" fmla="*/ f303 1 f189"/>
                <a:gd name="f385" fmla="*/ f304 1 f190"/>
                <a:gd name="f386" fmla="*/ f305 1 f189"/>
                <a:gd name="f387" fmla="*/ f306 1 f189"/>
                <a:gd name="f388" fmla="*/ f307 1 f189"/>
                <a:gd name="f389" fmla="*/ f308 1 f190"/>
                <a:gd name="f390" fmla="*/ f309 1 f189"/>
                <a:gd name="f391" fmla="*/ f310 1 f190"/>
                <a:gd name="f392" fmla="*/ f311 1 f189"/>
                <a:gd name="f393" fmla="*/ f312 1 f189"/>
                <a:gd name="f394" fmla="*/ f313 1 f189"/>
                <a:gd name="f395" fmla="*/ f314 1 f189"/>
                <a:gd name="f396" fmla="*/ f315 1 f190"/>
                <a:gd name="f397" fmla="*/ f316 1 f189"/>
                <a:gd name="f398" fmla="*/ f317 1 f190"/>
                <a:gd name="f399" fmla="*/ f318 1 f189"/>
                <a:gd name="f400" fmla="*/ f319 1 f190"/>
                <a:gd name="f401" fmla="*/ f320 1 f189"/>
                <a:gd name="f402" fmla="*/ f321 1 f190"/>
                <a:gd name="f403" fmla="*/ f322 1 f189"/>
                <a:gd name="f404" fmla="*/ f323 1 f190"/>
                <a:gd name="f405" fmla="*/ f324 1 f189"/>
                <a:gd name="f406" fmla="*/ f325 1 f190"/>
                <a:gd name="f407" fmla="*/ f326 1 f189"/>
                <a:gd name="f408" fmla="*/ f327 1 f190"/>
                <a:gd name="f409" fmla="*/ f328 1 f189"/>
                <a:gd name="f410" fmla="*/ f329 1 f189"/>
                <a:gd name="f411" fmla="*/ f330 1 f190"/>
                <a:gd name="f412" fmla="*/ f331 1 f190"/>
                <a:gd name="f413" fmla="*/ f332 1 f189"/>
                <a:gd name="f414" fmla="*/ f333 1 f190"/>
                <a:gd name="f415" fmla="*/ f334 1 f189"/>
                <a:gd name="f416" fmla="*/ f335 1 f190"/>
                <a:gd name="f417" fmla="*/ f336 1 f189"/>
                <a:gd name="f418" fmla="*/ f337 1 f190"/>
                <a:gd name="f419" fmla="*/ f338 1 f189"/>
                <a:gd name="f420" fmla="*/ f339 1 f190"/>
                <a:gd name="f421" fmla="*/ f340 1 f189"/>
                <a:gd name="f422" fmla="*/ f341 1 f190"/>
                <a:gd name="f423" fmla="*/ f342 1 f189"/>
                <a:gd name="f424" fmla="*/ f343 1 f190"/>
                <a:gd name="f425" fmla="*/ f344 1 f189"/>
                <a:gd name="f426" fmla="*/ f345 1 f190"/>
                <a:gd name="f427" fmla="*/ f346 f180 1"/>
                <a:gd name="f428" fmla="*/ f347 f180 1"/>
                <a:gd name="f429" fmla="*/ f349 f181 1"/>
                <a:gd name="f430" fmla="*/ f348 f181 1"/>
                <a:gd name="f431" fmla="*/ f350 f180 1"/>
                <a:gd name="f432" fmla="*/ f351 f181 1"/>
                <a:gd name="f433" fmla="*/ f352 f180 1"/>
                <a:gd name="f434" fmla="*/ f353 f181 1"/>
                <a:gd name="f435" fmla="*/ f354 f180 1"/>
                <a:gd name="f436" fmla="*/ f355 f181 1"/>
                <a:gd name="f437" fmla="*/ f356 f180 1"/>
                <a:gd name="f438" fmla="*/ f357 f181 1"/>
                <a:gd name="f439" fmla="*/ f358 f180 1"/>
                <a:gd name="f440" fmla="*/ f359 f181 1"/>
                <a:gd name="f441" fmla="*/ f360 f180 1"/>
                <a:gd name="f442" fmla="*/ f361 f181 1"/>
                <a:gd name="f443" fmla="*/ f362 f180 1"/>
                <a:gd name="f444" fmla="*/ f363 f181 1"/>
                <a:gd name="f445" fmla="*/ f364 f180 1"/>
                <a:gd name="f446" fmla="*/ f365 f181 1"/>
                <a:gd name="f447" fmla="*/ f366 f180 1"/>
                <a:gd name="f448" fmla="*/ f367 f181 1"/>
                <a:gd name="f449" fmla="*/ f368 f181 1"/>
                <a:gd name="f450" fmla="*/ f369 f181 1"/>
                <a:gd name="f451" fmla="*/ f370 f180 1"/>
                <a:gd name="f452" fmla="*/ f371 f181 1"/>
                <a:gd name="f453" fmla="*/ f372 f180 1"/>
                <a:gd name="f454" fmla="*/ f373 f181 1"/>
                <a:gd name="f455" fmla="*/ f374 f180 1"/>
                <a:gd name="f456" fmla="*/ f375 f181 1"/>
                <a:gd name="f457" fmla="*/ f376 f180 1"/>
                <a:gd name="f458" fmla="*/ f377 f181 1"/>
                <a:gd name="f459" fmla="*/ f378 f180 1"/>
                <a:gd name="f460" fmla="*/ f379 f181 1"/>
                <a:gd name="f461" fmla="*/ f380 f180 1"/>
                <a:gd name="f462" fmla="*/ f381 f181 1"/>
                <a:gd name="f463" fmla="*/ f382 f180 1"/>
                <a:gd name="f464" fmla="*/ f383 f181 1"/>
                <a:gd name="f465" fmla="*/ f384 f180 1"/>
                <a:gd name="f466" fmla="*/ f385 f181 1"/>
                <a:gd name="f467" fmla="*/ f386 f180 1"/>
                <a:gd name="f468" fmla="*/ f387 f180 1"/>
                <a:gd name="f469" fmla="*/ f388 f180 1"/>
                <a:gd name="f470" fmla="*/ f389 f181 1"/>
                <a:gd name="f471" fmla="*/ f390 f180 1"/>
                <a:gd name="f472" fmla="*/ f391 f181 1"/>
                <a:gd name="f473" fmla="*/ f392 f180 1"/>
                <a:gd name="f474" fmla="*/ f393 f180 1"/>
                <a:gd name="f475" fmla="*/ f394 f180 1"/>
                <a:gd name="f476" fmla="*/ f395 f180 1"/>
                <a:gd name="f477" fmla="*/ f396 f181 1"/>
                <a:gd name="f478" fmla="*/ f397 f180 1"/>
                <a:gd name="f479" fmla="*/ f398 f181 1"/>
                <a:gd name="f480" fmla="*/ f399 f180 1"/>
                <a:gd name="f481" fmla="*/ f400 f181 1"/>
                <a:gd name="f482" fmla="*/ f401 f180 1"/>
                <a:gd name="f483" fmla="*/ f402 f181 1"/>
                <a:gd name="f484" fmla="*/ f403 f180 1"/>
                <a:gd name="f485" fmla="*/ f404 f181 1"/>
                <a:gd name="f486" fmla="*/ f405 f180 1"/>
                <a:gd name="f487" fmla="*/ f406 f181 1"/>
                <a:gd name="f488" fmla="*/ f407 f180 1"/>
                <a:gd name="f489" fmla="*/ f408 f181 1"/>
                <a:gd name="f490" fmla="*/ f409 f180 1"/>
                <a:gd name="f491" fmla="*/ f410 f180 1"/>
                <a:gd name="f492" fmla="*/ f411 f181 1"/>
                <a:gd name="f493" fmla="*/ f412 f181 1"/>
                <a:gd name="f494" fmla="*/ f413 f180 1"/>
                <a:gd name="f495" fmla="*/ f414 f181 1"/>
                <a:gd name="f496" fmla="*/ f415 f180 1"/>
                <a:gd name="f497" fmla="*/ f416 f181 1"/>
                <a:gd name="f498" fmla="*/ f417 f180 1"/>
                <a:gd name="f499" fmla="*/ f418 f181 1"/>
                <a:gd name="f500" fmla="*/ f419 f180 1"/>
                <a:gd name="f501" fmla="*/ f420 f181 1"/>
                <a:gd name="f502" fmla="*/ f421 f180 1"/>
                <a:gd name="f503" fmla="*/ f422 f181 1"/>
                <a:gd name="f504" fmla="*/ f423 f180 1"/>
                <a:gd name="f505" fmla="*/ f424 f181 1"/>
                <a:gd name="f506" fmla="*/ f425 f180 1"/>
                <a:gd name="f507" fmla="*/ f426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8">
                  <a:pos x="f431" y="f432"/>
                </a:cxn>
                <a:cxn ang="f268">
                  <a:pos x="f433" y="f434"/>
                </a:cxn>
                <a:cxn ang="f268">
                  <a:pos x="f435" y="f436"/>
                </a:cxn>
                <a:cxn ang="f268">
                  <a:pos x="f437" y="f438"/>
                </a:cxn>
                <a:cxn ang="f268">
                  <a:pos x="f439" y="f440"/>
                </a:cxn>
                <a:cxn ang="f268">
                  <a:pos x="f441" y="f442"/>
                </a:cxn>
                <a:cxn ang="f268">
                  <a:pos x="f443" y="f444"/>
                </a:cxn>
                <a:cxn ang="f268">
                  <a:pos x="f445" y="f446"/>
                </a:cxn>
                <a:cxn ang="f268">
                  <a:pos x="f447" y="f448"/>
                </a:cxn>
                <a:cxn ang="f268">
                  <a:pos x="f435" y="f449"/>
                </a:cxn>
                <a:cxn ang="f268">
                  <a:pos x="f437" y="f450"/>
                </a:cxn>
                <a:cxn ang="f268">
                  <a:pos x="f451" y="f452"/>
                </a:cxn>
                <a:cxn ang="f268">
                  <a:pos x="f453" y="f454"/>
                </a:cxn>
                <a:cxn ang="f268">
                  <a:pos x="f455" y="f456"/>
                </a:cxn>
                <a:cxn ang="f268">
                  <a:pos x="f457" y="f458"/>
                </a:cxn>
                <a:cxn ang="f268">
                  <a:pos x="f459" y="f460"/>
                </a:cxn>
                <a:cxn ang="f268">
                  <a:pos x="f461" y="f462"/>
                </a:cxn>
                <a:cxn ang="f268">
                  <a:pos x="f463" y="f464"/>
                </a:cxn>
                <a:cxn ang="f268">
                  <a:pos x="f465" y="f466"/>
                </a:cxn>
                <a:cxn ang="f268">
                  <a:pos x="f467" y="f456"/>
                </a:cxn>
                <a:cxn ang="f268">
                  <a:pos x="f468" y="f448"/>
                </a:cxn>
                <a:cxn ang="f268">
                  <a:pos x="f469" y="f470"/>
                </a:cxn>
                <a:cxn ang="f268">
                  <a:pos x="f471" y="f472"/>
                </a:cxn>
                <a:cxn ang="f268">
                  <a:pos x="f473" y="f449"/>
                </a:cxn>
                <a:cxn ang="f268">
                  <a:pos x="f474" y="f444"/>
                </a:cxn>
                <a:cxn ang="f268">
                  <a:pos x="f475" y="f460"/>
                </a:cxn>
                <a:cxn ang="f268">
                  <a:pos x="f476" y="f477"/>
                </a:cxn>
                <a:cxn ang="f268">
                  <a:pos x="f478" y="f479"/>
                </a:cxn>
                <a:cxn ang="f268">
                  <a:pos x="f480" y="f481"/>
                </a:cxn>
                <a:cxn ang="f268">
                  <a:pos x="f482" y="f483"/>
                </a:cxn>
                <a:cxn ang="f268">
                  <a:pos x="f484" y="f485"/>
                </a:cxn>
                <a:cxn ang="f268">
                  <a:pos x="f486" y="f487"/>
                </a:cxn>
                <a:cxn ang="f268">
                  <a:pos x="f488" y="f489"/>
                </a:cxn>
                <a:cxn ang="f268">
                  <a:pos x="f490" y="f440"/>
                </a:cxn>
                <a:cxn ang="f268">
                  <a:pos x="f491" y="f492"/>
                </a:cxn>
                <a:cxn ang="f268">
                  <a:pos x="f469" y="f493"/>
                </a:cxn>
                <a:cxn ang="f268">
                  <a:pos x="f494" y="f495"/>
                </a:cxn>
                <a:cxn ang="f268">
                  <a:pos x="f496" y="f497"/>
                </a:cxn>
                <a:cxn ang="f268">
                  <a:pos x="f498" y="f499"/>
                </a:cxn>
                <a:cxn ang="f268">
                  <a:pos x="f500" y="f501"/>
                </a:cxn>
                <a:cxn ang="f268">
                  <a:pos x="f502" y="f503"/>
                </a:cxn>
                <a:cxn ang="f268">
                  <a:pos x="f504" y="f505"/>
                </a:cxn>
                <a:cxn ang="f268">
                  <a:pos x="f506" y="f507"/>
                </a:cxn>
              </a:cxnLst>
              <a:rect l="f427" t="f430" r="f428" b="f429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44" y="f39"/>
                    <a:pt x="f45" y="f46"/>
                  </a:cubicBezTo>
                  <a:cubicBezTo>
                    <a:pt x="f17" y="f47"/>
                    <a:pt x="f48" y="f49"/>
                    <a:pt x="f50" y="f51"/>
                  </a:cubicBezTo>
                  <a:cubicBezTo>
                    <a:pt x="f50" y="f52"/>
                    <a:pt x="f50" y="f52"/>
                    <a:pt x="f50" y="f53"/>
                  </a:cubicBezTo>
                  <a:cubicBezTo>
                    <a:pt x="f54" y="f53"/>
                    <a:pt x="f55" y="f53"/>
                    <a:pt x="f56" y="f53"/>
                  </a:cubicBezTo>
                  <a:cubicBezTo>
                    <a:pt x="f57" y="f51"/>
                    <a:pt x="f58" y="f9"/>
                    <a:pt x="f42" y="f59"/>
                  </a:cubicBezTo>
                  <a:cubicBezTo>
                    <a:pt x="f60" y="f59"/>
                    <a:pt x="f61" y="f62"/>
                    <a:pt x="f40" y="f49"/>
                  </a:cubicBezTo>
                  <a:cubicBezTo>
                    <a:pt x="f38" y="f16"/>
                    <a:pt x="f63" y="f64"/>
                    <a:pt x="f65" y="f66"/>
                  </a:cubicBezTo>
                  <a:cubicBezTo>
                    <a:pt x="f67" y="f49"/>
                    <a:pt x="f5" y="f59"/>
                    <a:pt x="f68" y="f9"/>
                  </a:cubicBezTo>
                  <a:cubicBezTo>
                    <a:pt x="f69" y="f53"/>
                    <a:pt x="f70" y="f71"/>
                    <a:pt x="f32" y="f51"/>
                  </a:cubicBezTo>
                  <a:cubicBezTo>
                    <a:pt x="f40" y="f72"/>
                    <a:pt x="f31" y="f9"/>
                    <a:pt x="f60" y="f9"/>
                  </a:cubicBezTo>
                  <a:cubicBezTo>
                    <a:pt x="f58" y="f51"/>
                    <a:pt x="f73" y="f71"/>
                    <a:pt x="f54" y="f74"/>
                  </a:cubicBezTo>
                  <a:cubicBezTo>
                    <a:pt x="f13" y="f74"/>
                    <a:pt x="f13" y="f75"/>
                    <a:pt x="f11" y="f76"/>
                  </a:cubicBezTo>
                  <a:cubicBezTo>
                    <a:pt x="f13" y="f76"/>
                    <a:pt x="f55" y="f77"/>
                    <a:pt x="f78" y="f79"/>
                  </a:cubicBezTo>
                  <a:cubicBezTo>
                    <a:pt x="f73" y="f80"/>
                    <a:pt x="f81" y="f10"/>
                    <a:pt x="f25" y="f54"/>
                  </a:cubicBezTo>
                  <a:cubicBezTo>
                    <a:pt x="f43" y="f54"/>
                    <a:pt x="f42" y="f13"/>
                    <a:pt x="f31" y="f50"/>
                  </a:cubicBezTo>
                  <a:cubicBezTo>
                    <a:pt x="f32" y="f11"/>
                    <a:pt x="f82" y="f10"/>
                    <a:pt x="f83" y="f54"/>
                  </a:cubicBezTo>
                  <a:cubicBezTo>
                    <a:pt x="f69" y="f78"/>
                    <a:pt x="f69" y="f84"/>
                    <a:pt x="f85" y="f86"/>
                  </a:cubicBezTo>
                  <a:cubicBezTo>
                    <a:pt x="f70" y="f87"/>
                    <a:pt x="f88" y="f87"/>
                    <a:pt x="f89" y="f48"/>
                  </a:cubicBezTo>
                  <a:cubicBezTo>
                    <a:pt x="f42" y="f90"/>
                    <a:pt x="f91" y="f86"/>
                    <a:pt x="f91" y="f92"/>
                  </a:cubicBezTo>
                  <a:cubicBezTo>
                    <a:pt x="f91" y="f56"/>
                    <a:pt x="f23" y="f78"/>
                    <a:pt x="f45" y="f55"/>
                  </a:cubicBezTo>
                  <a:cubicBezTo>
                    <a:pt x="f93" y="f11"/>
                    <a:pt x="f94" y="f95"/>
                    <a:pt x="f78" y="f96"/>
                  </a:cubicBezTo>
                  <a:cubicBezTo>
                    <a:pt x="f54" y="f97"/>
                    <a:pt x="f50" y="f96"/>
                    <a:pt x="f98" y="f96"/>
                  </a:cubicBezTo>
                  <a:cubicBezTo>
                    <a:pt x="f11" y="f80"/>
                    <a:pt x="f11" y="f8"/>
                    <a:pt x="f50" y="f10"/>
                  </a:cubicBezTo>
                  <a:cubicBezTo>
                    <a:pt x="f86" y="f99"/>
                    <a:pt x="f100" y="f101"/>
                    <a:pt x="f102" y="f103"/>
                  </a:cubicBezTo>
                  <a:cubicBezTo>
                    <a:pt x="f104" y="f105"/>
                    <a:pt x="f106" y="f105"/>
                    <a:pt x="f45" y="f105"/>
                  </a:cubicBezTo>
                  <a:cubicBezTo>
                    <a:pt x="f27" y="f105"/>
                    <a:pt x="f42" y="f81"/>
                    <a:pt x="f42" y="f104"/>
                  </a:cubicBezTo>
                  <a:cubicBezTo>
                    <a:pt x="f42" y="f107"/>
                    <a:pt x="f25" y="f23"/>
                    <a:pt x="f45" y="f23"/>
                  </a:cubicBezTo>
                  <a:cubicBezTo>
                    <a:pt x="f104" y="f23"/>
                    <a:pt x="f108" y="f19"/>
                    <a:pt x="f102" y="f104"/>
                  </a:cubicBezTo>
                  <a:cubicBezTo>
                    <a:pt x="f102" y="f58"/>
                    <a:pt x="f102" y="f108"/>
                    <a:pt x="f108" y="f109"/>
                  </a:cubicBezTo>
                  <a:cubicBezTo>
                    <a:pt x="f57" y="f110"/>
                    <a:pt x="f99" y="f84"/>
                    <a:pt x="f80" y="f8"/>
                  </a:cubicBezTo>
                  <a:cubicBezTo>
                    <a:pt x="f111" y="f98"/>
                    <a:pt x="f111" y="f11"/>
                    <a:pt x="f111" y="f50"/>
                  </a:cubicBezTo>
                  <a:cubicBezTo>
                    <a:pt x="f50" y="f48"/>
                    <a:pt x="f112" y="f17"/>
                    <a:pt x="f86" y="f45"/>
                  </a:cubicBezTo>
                  <a:cubicBezTo>
                    <a:pt x="f90" y="f44"/>
                    <a:pt x="f15" y="f23"/>
                    <a:pt x="f113" y="f25"/>
                  </a:cubicBezTo>
                  <a:cubicBezTo>
                    <a:pt x="f57" y="f25"/>
                    <a:pt x="f114" y="f29"/>
                    <a:pt x="f100" y="f42"/>
                  </a:cubicBezTo>
                  <a:cubicBezTo>
                    <a:pt x="f100" y="f31"/>
                    <a:pt x="f57" y="f88"/>
                    <a:pt x="f73" y="f32"/>
                  </a:cubicBezTo>
                  <a:cubicBezTo>
                    <a:pt x="f15" y="f36"/>
                    <a:pt x="f115" y="f36"/>
                    <a:pt x="f99" y="f40"/>
                  </a:cubicBezTo>
                  <a:cubicBezTo>
                    <a:pt x="f116" y="f31"/>
                    <a:pt x="f99" y="f42"/>
                    <a:pt x="f99" y="f43"/>
                  </a:cubicBezTo>
                  <a:cubicBezTo>
                    <a:pt x="f99" y="f27"/>
                    <a:pt x="f115" y="f23"/>
                    <a:pt x="f84" y="f21"/>
                  </a:cubicBezTo>
                  <a:cubicBezTo>
                    <a:pt x="f55" y="f103"/>
                    <a:pt x="f8" y="f87"/>
                    <a:pt x="f117" y="f13"/>
                  </a:cubicBezTo>
                  <a:cubicBezTo>
                    <a:pt x="f117" y="f13"/>
                    <a:pt x="f79" y="f13"/>
                    <a:pt x="f79" y="f13"/>
                  </a:cubicBezTo>
                  <a:cubicBezTo>
                    <a:pt x="f79" y="f13"/>
                    <a:pt x="f77" y="f13"/>
                    <a:pt x="f77" y="f13"/>
                  </a:cubicBezTo>
                  <a:cubicBezTo>
                    <a:pt x="f77" y="f113"/>
                    <a:pt x="f77" y="f108"/>
                    <a:pt x="f77" y="f29"/>
                  </a:cubicBezTo>
                  <a:cubicBezTo>
                    <a:pt x="f77" y="f89"/>
                    <a:pt x="f117" y="f31"/>
                    <a:pt x="f96" y="f40"/>
                  </a:cubicBezTo>
                  <a:cubicBezTo>
                    <a:pt x="f8" y="f38"/>
                    <a:pt x="f10" y="f63"/>
                    <a:pt x="f111" y="f65"/>
                  </a:cubicBezTo>
                  <a:cubicBezTo>
                    <a:pt x="f117" y="f5"/>
                    <a:pt x="f118" y="f5"/>
                    <a:pt x="f51" y="f65"/>
                  </a:cubicBezTo>
                  <a:cubicBezTo>
                    <a:pt x="f12" y="f85"/>
                    <a:pt x="f12" y="f36"/>
                    <a:pt x="f52" y="f40"/>
                  </a:cubicBezTo>
                  <a:cubicBezTo>
                    <a:pt x="f53" y="f61"/>
                    <a:pt x="f118" y="f31"/>
                    <a:pt x="f118" y="f89"/>
                  </a:cubicBezTo>
                  <a:cubicBezTo>
                    <a:pt x="f118" y="f102"/>
                    <a:pt x="f118" y="f113"/>
                    <a:pt x="f71" y="f50"/>
                  </a:cubicBezTo>
                  <a:cubicBezTo>
                    <a:pt x="f53" y="f54"/>
                    <a:pt x="f53" y="f55"/>
                    <a:pt x="f52" y="f78"/>
                  </a:cubicBezTo>
                  <a:cubicBezTo>
                    <a:pt x="f14" y="f94"/>
                    <a:pt x="f119" y="f103"/>
                    <a:pt x="f120" y="f19"/>
                  </a:cubicBezTo>
                  <a:cubicBezTo>
                    <a:pt x="f47" y="f23"/>
                    <a:pt x="f121" y="f27"/>
                    <a:pt x="f120" y="f91"/>
                  </a:cubicBezTo>
                  <a:cubicBezTo>
                    <a:pt x="f66" y="f31"/>
                    <a:pt x="f122" y="f38"/>
                    <a:pt x="f123" y="f34"/>
                  </a:cubicBezTo>
                  <a:cubicBezTo>
                    <a:pt x="f46" y="f63"/>
                    <a:pt x="f24" y="f70"/>
                    <a:pt x="f26" y="f32"/>
                  </a:cubicBezTo>
                  <a:cubicBezTo>
                    <a:pt x="f124" y="f60"/>
                    <a:pt x="f26" y="f43"/>
                    <a:pt x="f125" y="f27"/>
                  </a:cubicBezTo>
                  <a:cubicBezTo>
                    <a:pt x="f126" y="f25"/>
                    <a:pt x="f127" y="f21"/>
                    <a:pt x="f123" y="f107"/>
                  </a:cubicBezTo>
                  <a:cubicBezTo>
                    <a:pt x="f122" y="f17"/>
                    <a:pt x="f49" y="f87"/>
                    <a:pt x="f12" y="f55"/>
                  </a:cubicBezTo>
                  <a:cubicBezTo>
                    <a:pt x="f12" y="f13"/>
                    <a:pt x="f9" y="f11"/>
                    <a:pt x="f12" y="f10"/>
                  </a:cubicBezTo>
                  <a:cubicBezTo>
                    <a:pt x="f62" y="f13"/>
                    <a:pt x="f16" y="f112"/>
                    <a:pt x="f47" y="f92"/>
                  </a:cubicBezTo>
                  <a:cubicBezTo>
                    <a:pt x="f126" y="f113"/>
                    <a:pt x="f22" y="f114"/>
                    <a:pt x="f128" y="f105"/>
                  </a:cubicBezTo>
                  <a:cubicBezTo>
                    <a:pt x="f124" y="f109"/>
                    <a:pt x="f33" y="f102"/>
                    <a:pt x="f33" y="f104"/>
                  </a:cubicBezTo>
                  <a:cubicBezTo>
                    <a:pt x="f124" y="f45"/>
                    <a:pt x="f30" y="f23"/>
                    <a:pt x="f129" y="f23"/>
                  </a:cubicBezTo>
                  <a:cubicBezTo>
                    <a:pt x="f130" y="f25"/>
                    <a:pt x="f131" y="f21"/>
                    <a:pt x="f132" y="f133"/>
                  </a:cubicBezTo>
                  <a:cubicBezTo>
                    <a:pt x="f132" y="f102"/>
                    <a:pt x="f134" y="f81"/>
                    <a:pt x="f135" y="f81"/>
                  </a:cubicBezTo>
                  <a:cubicBezTo>
                    <a:pt x="f136" y="f109"/>
                    <a:pt x="f137" y="f105"/>
                    <a:pt x="f33" y="f17"/>
                  </a:cubicBezTo>
                  <a:cubicBezTo>
                    <a:pt x="f20" y="f113"/>
                    <a:pt x="f121" y="f116"/>
                    <a:pt x="f49" y="f10"/>
                  </a:cubicBezTo>
                  <a:cubicBezTo>
                    <a:pt x="f62" y="f95"/>
                    <a:pt x="f62" y="f80"/>
                    <a:pt x="f138" y="f96"/>
                  </a:cubicBezTo>
                  <a:cubicBezTo>
                    <a:pt x="f49" y="f96"/>
                    <a:pt x="f119" y="f97"/>
                    <a:pt x="f66" y="f96"/>
                  </a:cubicBezTo>
                  <a:cubicBezTo>
                    <a:pt x="f41" y="f95"/>
                    <a:pt x="f33" y="f11"/>
                    <a:pt x="f130" y="f54"/>
                  </a:cubicBezTo>
                  <a:cubicBezTo>
                    <a:pt x="f134" y="f55"/>
                    <a:pt x="f132" y="f78"/>
                    <a:pt x="f139" y="f116"/>
                  </a:cubicBezTo>
                  <a:cubicBezTo>
                    <a:pt x="f140" y="f86"/>
                    <a:pt x="f141" y="f48"/>
                    <a:pt x="f142" y="f92"/>
                  </a:cubicBezTo>
                  <a:cubicBezTo>
                    <a:pt x="f143" y="f84"/>
                    <a:pt x="f143" y="f56"/>
                    <a:pt x="f144" y="f13"/>
                  </a:cubicBezTo>
                  <a:cubicBezTo>
                    <a:pt x="f142" y="f10"/>
                    <a:pt x="f145" y="f8"/>
                    <a:pt x="f140" y="f98"/>
                  </a:cubicBezTo>
                  <a:cubicBezTo>
                    <a:pt x="f146" y="f11"/>
                    <a:pt x="f131" y="f13"/>
                    <a:pt x="f147" y="f50"/>
                  </a:cubicBezTo>
                  <a:cubicBezTo>
                    <a:pt x="f30" y="f10"/>
                    <a:pt x="f41" y="f80"/>
                    <a:pt x="f148" y="f79"/>
                  </a:cubicBezTo>
                  <a:cubicBezTo>
                    <a:pt x="f148" y="f77"/>
                    <a:pt x="f148" y="f77"/>
                    <a:pt x="f148" y="f76"/>
                  </a:cubicBezTo>
                  <a:cubicBezTo>
                    <a:pt x="f119" y="f76"/>
                    <a:pt x="f119" y="f75"/>
                    <a:pt x="f66" y="f75"/>
                  </a:cubicBezTo>
                  <a:cubicBezTo>
                    <a:pt x="f20" y="f74"/>
                    <a:pt x="f149" y="f71"/>
                    <a:pt x="f150" y="f71"/>
                  </a:cubicBezTo>
                  <a:cubicBezTo>
                    <a:pt x="f151" y="f53"/>
                    <a:pt x="f141" y="f118"/>
                    <a:pt x="f152" y="f74"/>
                  </a:cubicBezTo>
                  <a:cubicBezTo>
                    <a:pt x="f153" y="f77"/>
                    <a:pt x="f154" y="f76"/>
                    <a:pt x="f155" y="f71"/>
                  </a:cubicBezTo>
                  <a:cubicBezTo>
                    <a:pt x="f6" y="f51"/>
                    <a:pt x="f156" y="f14"/>
                    <a:pt x="f157" y="f138"/>
                  </a:cubicBezTo>
                  <a:cubicBezTo>
                    <a:pt x="f158" y="f148"/>
                    <a:pt x="f159" y="f49"/>
                    <a:pt x="f160" y="f14"/>
                  </a:cubicBezTo>
                  <a:cubicBezTo>
                    <a:pt x="f141" y="f9"/>
                    <a:pt x="f145" y="f72"/>
                    <a:pt x="f151" y="f72"/>
                  </a:cubicBezTo>
                  <a:cubicBezTo>
                    <a:pt x="f161" y="f52"/>
                    <a:pt x="f22" y="f53"/>
                    <a:pt x="f66" y="f118"/>
                  </a:cubicBezTo>
                  <a:cubicBezTo>
                    <a:pt x="f148" y="f118"/>
                    <a:pt x="f49" y="f71"/>
                    <a:pt x="f138" y="f71"/>
                  </a:cubicBezTo>
                  <a:cubicBezTo>
                    <a:pt x="f138" y="f53"/>
                    <a:pt x="f59" y="f52"/>
                    <a:pt x="f59" y="f51"/>
                  </a:cubicBezTo>
                  <a:cubicBezTo>
                    <a:pt x="f138" y="f72"/>
                    <a:pt x="f49" y="f72"/>
                    <a:pt x="f119" y="f12"/>
                  </a:cubicBezTo>
                  <a:cubicBezTo>
                    <a:pt x="f41" y="f122"/>
                    <a:pt x="f30" y="f46"/>
                    <a:pt x="f134" y="f35"/>
                  </a:cubicBezTo>
                  <a:cubicBezTo>
                    <a:pt x="f147" y="f124"/>
                    <a:pt x="f146" y="f128"/>
                    <a:pt x="f150" y="f128"/>
                  </a:cubicBezTo>
                  <a:cubicBezTo>
                    <a:pt x="f145" y="f128"/>
                    <a:pt x="f160" y="f124"/>
                    <a:pt x="f142" y="f33"/>
                  </a:cubicBezTo>
                  <a:cubicBezTo>
                    <a:pt x="f159" y="f28"/>
                    <a:pt x="f144" y="f136"/>
                    <a:pt x="f159" y="f129"/>
                  </a:cubicBezTo>
                  <a:cubicBezTo>
                    <a:pt x="f142" y="f162"/>
                    <a:pt x="f163" y="f130"/>
                    <a:pt x="f164" y="f162"/>
                  </a:cubicBezTo>
                  <a:cubicBezTo>
                    <a:pt x="f146" y="f165"/>
                    <a:pt x="f147" y="f161"/>
                    <a:pt x="f134" y="f149"/>
                  </a:cubicBezTo>
                  <a:cubicBezTo>
                    <a:pt x="f134" y="f30"/>
                    <a:pt x="f166" y="f33"/>
                    <a:pt x="f165" y="f128"/>
                  </a:cubicBezTo>
                  <a:cubicBezTo>
                    <a:pt x="f35" y="f41"/>
                    <a:pt x="f127" y="f120"/>
                    <a:pt x="f62" y="f59"/>
                  </a:cubicBezTo>
                  <a:cubicBezTo>
                    <a:pt x="f59" y="f14"/>
                    <a:pt x="f12" y="f12"/>
                    <a:pt x="f72" y="f9"/>
                  </a:cubicBezTo>
                  <a:cubicBezTo>
                    <a:pt x="f72" y="f9"/>
                    <a:pt x="f51" y="f12"/>
                    <a:pt x="f51" y="f12"/>
                  </a:cubicBezTo>
                  <a:cubicBezTo>
                    <a:pt x="f72" y="f59"/>
                    <a:pt x="f9" y="f62"/>
                    <a:pt x="f12" y="f49"/>
                  </a:cubicBezTo>
                  <a:cubicBezTo>
                    <a:pt x="f119" y="f167"/>
                    <a:pt x="f121" y="f128"/>
                    <a:pt x="f39" y="f165"/>
                  </a:cubicBezTo>
                  <a:cubicBezTo>
                    <a:pt x="f125" y="f130"/>
                    <a:pt x="f37" y="f166"/>
                    <a:pt x="f168" y="f169"/>
                  </a:cubicBezTo>
                  <a:cubicBezTo>
                    <a:pt x="f33" y="f134"/>
                    <a:pt x="f137" y="f131"/>
                    <a:pt x="f170" y="f150"/>
                  </a:cubicBezTo>
                  <a:cubicBezTo>
                    <a:pt x="f170" y="f145"/>
                    <a:pt x="f30" y="f171"/>
                    <a:pt x="f128" y="f171"/>
                  </a:cubicBezTo>
                  <a:cubicBezTo>
                    <a:pt x="f24" y="f171"/>
                    <a:pt x="f39" y="f141"/>
                    <a:pt x="f167" y="f145"/>
                  </a:cubicBezTo>
                  <a:cubicBezTo>
                    <a:pt x="f167" y="f145"/>
                    <a:pt x="f127" y="f150"/>
                    <a:pt x="f167" y="f146"/>
                  </a:cubicBezTo>
                  <a:cubicBezTo>
                    <a:pt x="f41" y="f131"/>
                    <a:pt x="f46" y="f169"/>
                    <a:pt x="f167" y="f162"/>
                  </a:cubicBezTo>
                  <a:cubicBezTo>
                    <a:pt x="f64" y="f33"/>
                    <a:pt x="f62" y="f41"/>
                    <a:pt x="f51" y="f16"/>
                  </a:cubicBezTo>
                  <a:cubicBezTo>
                    <a:pt x="f52" y="f66"/>
                    <a:pt x="f53" y="f148"/>
                    <a:pt x="f118" y="f62"/>
                  </a:cubicBezTo>
                  <a:cubicBezTo>
                    <a:pt x="f75" y="f18"/>
                    <a:pt x="f77" y="f24"/>
                    <a:pt x="f96" y="f136"/>
                  </a:cubicBezTo>
                  <a:cubicBezTo>
                    <a:pt x="f95" y="f132"/>
                    <a:pt x="f50" y="f142"/>
                    <a:pt x="f56" y="f6"/>
                  </a:cubicBezTo>
                  <a:cubicBezTo>
                    <a:pt x="f56" y="f172"/>
                    <a:pt x="f112" y="f2"/>
                    <a:pt x="f99" y="f173"/>
                  </a:cubicBezTo>
                  <a:cubicBezTo>
                    <a:pt x="f99" y="f7"/>
                    <a:pt x="f115" y="f7"/>
                    <a:pt x="f92" y="f7"/>
                  </a:cubicBezTo>
                  <a:cubicBezTo>
                    <a:pt x="f86" y="f7"/>
                    <a:pt x="f86" y="f174"/>
                    <a:pt x="f86" y="f2"/>
                  </a:cubicBezTo>
                  <a:cubicBezTo>
                    <a:pt x="f92" y="f175"/>
                    <a:pt x="f115" y="f156"/>
                    <a:pt x="f84" y="f155"/>
                  </a:cubicBezTo>
                  <a:cubicBezTo>
                    <a:pt x="f55" y="f146"/>
                    <a:pt x="f10" y="f128"/>
                    <a:pt x="f117" y="f66"/>
                  </a:cubicBezTo>
                  <a:cubicBezTo>
                    <a:pt x="f117" y="f148"/>
                    <a:pt x="f117" y="f49"/>
                    <a:pt x="f117" y="f59"/>
                  </a:cubicBezTo>
                  <a:cubicBezTo>
                    <a:pt x="f111" y="f119"/>
                    <a:pt x="f10" y="f64"/>
                    <a:pt x="f50" y="f123"/>
                  </a:cubicBezTo>
                  <a:cubicBezTo>
                    <a:pt x="f56" y="f20"/>
                    <a:pt x="f92" y="f124"/>
                    <a:pt x="f94" y="f129"/>
                  </a:cubicBezTo>
                  <a:cubicBezTo>
                    <a:pt x="f73" y="f165"/>
                    <a:pt x="f110" y="f169"/>
                    <a:pt x="f73" y="f139"/>
                  </a:cubicBezTo>
                  <a:cubicBezTo>
                    <a:pt x="f113" y="f139"/>
                    <a:pt x="f57" y="f176"/>
                    <a:pt x="f177" y="f151"/>
                  </a:cubicBezTo>
                  <a:cubicBezTo>
                    <a:pt x="f178" y="f163"/>
                    <a:pt x="f81" y="f151"/>
                    <a:pt x="f109" y="f140"/>
                  </a:cubicBezTo>
                  <a:cubicBezTo>
                    <a:pt x="f108" y="f132"/>
                    <a:pt x="f109" y="f147"/>
                    <a:pt x="f93" y="f169"/>
                  </a:cubicBezTo>
                  <a:cubicBezTo>
                    <a:pt x="f178" y="f130"/>
                    <a:pt x="f100" y="f165"/>
                    <a:pt x="f177" y="f161"/>
                  </a:cubicBezTo>
                  <a:cubicBezTo>
                    <a:pt x="f48" y="f35"/>
                    <a:pt x="f112" y="f127"/>
                    <a:pt x="f10" y="f62"/>
                  </a:cubicBezTo>
                  <a:cubicBezTo>
                    <a:pt x="f8" y="f138"/>
                    <a:pt x="f95" y="f14"/>
                    <a:pt x="f95" y="f12"/>
                  </a:cubicBezTo>
                  <a:cubicBezTo>
                    <a:pt x="f95" y="f9"/>
                    <a:pt x="f95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4" name="Freeform 19">
              <a:extLst>
                <a:ext uri="{FF2B5EF4-FFF2-40B4-BE49-F238E27FC236}">
                  <a16:creationId xmlns:a16="http://schemas.microsoft.com/office/drawing/2014/main" id="{1DAA41BD-6B24-EB8C-2202-34581852D40A}"/>
                </a:ext>
              </a:extLst>
            </p:cNvPr>
            <p:cNvSpPr/>
            <p:nvPr/>
          </p:nvSpPr>
          <p:spPr>
            <a:xfrm>
              <a:off x="7389815" y="4676771"/>
              <a:ext cx="422279" cy="4429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8"/>
                <a:gd name="f9" fmla="val 96"/>
                <a:gd name="f10" fmla="val 77"/>
                <a:gd name="f11" fmla="val 75"/>
                <a:gd name="f12" fmla="val 97"/>
                <a:gd name="f13" fmla="val 73"/>
                <a:gd name="f14" fmla="val 98"/>
                <a:gd name="f15" fmla="val 59"/>
                <a:gd name="f16" fmla="val 106"/>
                <a:gd name="f17" fmla="val 44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30"/>
                <a:gd name="f34" fmla="val 11"/>
                <a:gd name="f35" fmla="val 127"/>
                <a:gd name="f36" fmla="val 12"/>
                <a:gd name="f37" fmla="val 123"/>
                <a:gd name="f38" fmla="val 13"/>
                <a:gd name="f39" fmla="val 119"/>
                <a:gd name="f40" fmla="val 16"/>
                <a:gd name="f41" fmla="val 118"/>
                <a:gd name="f42" fmla="val 21"/>
                <a:gd name="f43" fmla="val 24"/>
                <a:gd name="f44" fmla="val 28"/>
                <a:gd name="f45" fmla="val 31"/>
                <a:gd name="f46" fmla="val 117"/>
                <a:gd name="f47" fmla="val 45"/>
                <a:gd name="f48" fmla="val 110"/>
                <a:gd name="f49" fmla="val 60"/>
                <a:gd name="f50" fmla="val 102"/>
                <a:gd name="f51" fmla="val 74"/>
                <a:gd name="f52" fmla="val 94"/>
                <a:gd name="f53" fmla="val 93"/>
                <a:gd name="f54" fmla="val 92"/>
                <a:gd name="f55" fmla="val 72"/>
                <a:gd name="f56" fmla="val 71"/>
                <a:gd name="f57" fmla="val 69"/>
                <a:gd name="f58" fmla="val 53"/>
                <a:gd name="f59" fmla="val 37"/>
                <a:gd name="f60" fmla="val 99"/>
                <a:gd name="f61" fmla="val 19"/>
                <a:gd name="f62" fmla="val 17"/>
                <a:gd name="f63" fmla="val 101"/>
                <a:gd name="f64" fmla="val 8"/>
                <a:gd name="f65" fmla="val 108"/>
                <a:gd name="f66" fmla="val 4"/>
                <a:gd name="f67" fmla="val 105"/>
                <a:gd name="f68" fmla="val 1"/>
                <a:gd name="f69" fmla="val 2"/>
                <a:gd name="f70" fmla="val 5"/>
                <a:gd name="f71" fmla="val 10"/>
                <a:gd name="f72" fmla="val 91"/>
                <a:gd name="f73" fmla="val 95"/>
                <a:gd name="f74" fmla="val 55"/>
                <a:gd name="f75" fmla="val 89"/>
                <a:gd name="f76" fmla="val 88"/>
                <a:gd name="f77" fmla="val 87"/>
                <a:gd name="f78" fmla="val 86"/>
                <a:gd name="f79" fmla="val 70"/>
                <a:gd name="f80" fmla="val 85"/>
                <a:gd name="f81" fmla="val 81"/>
                <a:gd name="f82" fmla="val 41"/>
                <a:gd name="f83" fmla="val 9"/>
                <a:gd name="f84" fmla="val 6"/>
                <a:gd name="f85" fmla="val 65"/>
                <a:gd name="f86" fmla="val 7"/>
                <a:gd name="f87" fmla="val 62"/>
                <a:gd name="f88" fmla="val 58"/>
                <a:gd name="f89" fmla="val 15"/>
                <a:gd name="f90" fmla="val 20"/>
                <a:gd name="f91" fmla="val 61"/>
                <a:gd name="f92" fmla="val 23"/>
                <a:gd name="f93" fmla="val 63"/>
                <a:gd name="f94" fmla="val 57"/>
                <a:gd name="f95" fmla="val 79"/>
                <a:gd name="f96" fmla="val 82"/>
                <a:gd name="f97" fmla="val 83"/>
                <a:gd name="f98" fmla="val 76"/>
                <a:gd name="f99" fmla="val 66"/>
                <a:gd name="f100" fmla="val 50"/>
                <a:gd name="f101" fmla="val 54"/>
                <a:gd name="f102" fmla="val 38"/>
                <a:gd name="f103" fmla="val 43"/>
                <a:gd name="f104" fmla="val 36"/>
                <a:gd name="f105" fmla="val 42"/>
                <a:gd name="f106" fmla="val 33"/>
                <a:gd name="f107" fmla="val 32"/>
                <a:gd name="f108" fmla="val 39"/>
                <a:gd name="f109" fmla="val 40"/>
                <a:gd name="f110" fmla="val 52"/>
                <a:gd name="f111" fmla="val 80"/>
                <a:gd name="f112" fmla="val 68"/>
                <a:gd name="f113" fmla="val 56"/>
                <a:gd name="f114" fmla="val 49"/>
                <a:gd name="f115" fmla="val 64"/>
                <a:gd name="f116" fmla="val 67"/>
                <a:gd name="f117" fmla="val 84"/>
                <a:gd name="f118" fmla="val 90"/>
                <a:gd name="f119" fmla="val 104"/>
                <a:gd name="f120" fmla="val 109"/>
                <a:gd name="f121" fmla="val 111"/>
                <a:gd name="f122" fmla="val 107"/>
                <a:gd name="f123" fmla="val 112"/>
                <a:gd name="f124" fmla="val 129"/>
                <a:gd name="f125" fmla="val 120"/>
                <a:gd name="f126" fmla="val 116"/>
                <a:gd name="f127" fmla="val 114"/>
                <a:gd name="f128" fmla="val 128"/>
                <a:gd name="f129" fmla="val 138"/>
                <a:gd name="f130" fmla="val 143"/>
                <a:gd name="f131" fmla="val 148"/>
                <a:gd name="f132" fmla="val 149"/>
                <a:gd name="f133" fmla="val 34"/>
                <a:gd name="f134" fmla="val 146"/>
                <a:gd name="f135" fmla="val 140"/>
                <a:gd name="f136" fmla="val 135"/>
                <a:gd name="f137" fmla="val 133"/>
                <a:gd name="f138" fmla="val 100"/>
                <a:gd name="f139" fmla="val 150"/>
                <a:gd name="f140" fmla="val 152"/>
                <a:gd name="f141" fmla="val 159"/>
                <a:gd name="f142" fmla="val 163"/>
                <a:gd name="f143" fmla="val 167"/>
                <a:gd name="f144" fmla="val 165"/>
                <a:gd name="f145" fmla="val 157"/>
                <a:gd name="f146" fmla="val 151"/>
                <a:gd name="f147" fmla="val 147"/>
                <a:gd name="f148" fmla="val 103"/>
                <a:gd name="f149" fmla="val 137"/>
                <a:gd name="f150" fmla="val 153"/>
                <a:gd name="f151" fmla="val 156"/>
                <a:gd name="f152" fmla="val 162"/>
                <a:gd name="f153" fmla="val 166"/>
                <a:gd name="f154" fmla="val 172"/>
                <a:gd name="f155" fmla="val 174"/>
                <a:gd name="f156" fmla="val 176"/>
                <a:gd name="f157" fmla="val 173"/>
                <a:gd name="f158" fmla="val 169"/>
                <a:gd name="f159" fmla="val 164"/>
                <a:gd name="f160" fmla="val 160"/>
                <a:gd name="f161" fmla="val 139"/>
                <a:gd name="f162" fmla="val 142"/>
                <a:gd name="f163" fmla="val 158"/>
                <a:gd name="f164" fmla="val 154"/>
                <a:gd name="f165" fmla="val 141"/>
                <a:gd name="f166" fmla="val 144"/>
                <a:gd name="f167" fmla="val 115"/>
                <a:gd name="f168" fmla="val 125"/>
                <a:gd name="f169" fmla="val 145"/>
                <a:gd name="f170" fmla="val 134"/>
                <a:gd name="f171" fmla="val 161"/>
                <a:gd name="f172" fmla="val 179"/>
                <a:gd name="f173" fmla="val 182"/>
                <a:gd name="f174" fmla="val 181"/>
                <a:gd name="f175" fmla="val 178"/>
                <a:gd name="f176" fmla="val 155"/>
                <a:gd name="f177" fmla="val 51"/>
                <a:gd name="f178" fmla="val 47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0 f187 1"/>
                <a:gd name="f192" fmla="*/ 121 f186 1"/>
                <a:gd name="f193" fmla="*/ 12 f187 1"/>
                <a:gd name="f194" fmla="*/ 123 f186 1"/>
                <a:gd name="f195" fmla="*/ 74 f187 1"/>
                <a:gd name="f196" fmla="*/ 94 f186 1"/>
                <a:gd name="f197" fmla="*/ 21 f187 1"/>
                <a:gd name="f198" fmla="*/ 99 f186 1"/>
                <a:gd name="f199" fmla="*/ 2 f187 1"/>
                <a:gd name="f200" fmla="*/ 96 f186 1"/>
                <a:gd name="f201" fmla="*/ 72 f187 1"/>
                <a:gd name="f202" fmla="*/ 89 f186 1"/>
                <a:gd name="f203" fmla="*/ 26 f187 1"/>
                <a:gd name="f204" fmla="*/ 72 f186 1"/>
                <a:gd name="f205" fmla="*/ 7 f187 1"/>
                <a:gd name="f206" fmla="*/ 62 f186 1"/>
                <a:gd name="f207" fmla="*/ 31 f187 1"/>
                <a:gd name="f208" fmla="*/ 71 f186 1"/>
                <a:gd name="f209" fmla="*/ 73 f187 1"/>
                <a:gd name="f210" fmla="*/ 77 f186 1"/>
                <a:gd name="f211" fmla="*/ 36 f186 1"/>
                <a:gd name="f212" fmla="*/ 39 f187 1"/>
                <a:gd name="f213" fmla="*/ 40 f186 1"/>
                <a:gd name="f214" fmla="*/ 62 f187 1"/>
                <a:gd name="f215" fmla="*/ 31 f186 1"/>
                <a:gd name="f216" fmla="*/ 55 f187 1"/>
                <a:gd name="f217" fmla="*/ 14 f186 1"/>
                <a:gd name="f218" fmla="*/ 65 f187 1"/>
                <a:gd name="f219" fmla="*/ 29 f186 1"/>
                <a:gd name="f220" fmla="*/ 86 f187 1"/>
                <a:gd name="f221" fmla="*/ 73 f186 1"/>
                <a:gd name="f222" fmla="*/ 80 f187 1"/>
                <a:gd name="f223" fmla="*/ 4 f186 1"/>
                <a:gd name="f224" fmla="*/ 90 f187 1"/>
                <a:gd name="f225" fmla="*/ 20 f186 1"/>
                <a:gd name="f226" fmla="*/ 109 f187 1"/>
                <a:gd name="f227" fmla="*/ 30 f186 1"/>
                <a:gd name="f228" fmla="*/ 126 f187 1"/>
                <a:gd name="f229" fmla="*/ 97 f187 1"/>
                <a:gd name="f230" fmla="*/ 128 f187 1"/>
                <a:gd name="f231" fmla="*/ 42 f186 1"/>
                <a:gd name="f232" fmla="*/ 149 f187 1"/>
                <a:gd name="f233" fmla="*/ 34 f186 1"/>
                <a:gd name="f234" fmla="*/ 102 f187 1"/>
                <a:gd name="f235" fmla="*/ 143 f187 1"/>
                <a:gd name="f236" fmla="*/ 165 f187 1"/>
                <a:gd name="f237" fmla="*/ 103 f187 1"/>
                <a:gd name="f238" fmla="*/ 85 f186 1"/>
                <a:gd name="f239" fmla="*/ 153 f187 1"/>
                <a:gd name="f240" fmla="*/ 91 f186 1"/>
                <a:gd name="f241" fmla="*/ 173 f187 1"/>
                <a:gd name="f242" fmla="*/ 100 f186 1"/>
                <a:gd name="f243" fmla="*/ 105 f187 1"/>
                <a:gd name="f244" fmla="*/ 90 f186 1"/>
                <a:gd name="f245" fmla="*/ 104 f187 1"/>
                <a:gd name="f246" fmla="*/ 97 f186 1"/>
                <a:gd name="f247" fmla="*/ 163 f187 1"/>
                <a:gd name="f248" fmla="*/ 130 f186 1"/>
                <a:gd name="f249" fmla="*/ 146 f187 1"/>
                <a:gd name="f250" fmla="*/ 137 f186 1"/>
                <a:gd name="f251" fmla="*/ 95 f187 1"/>
                <a:gd name="f252" fmla="*/ 119 f187 1"/>
                <a:gd name="f253" fmla="*/ 141 f186 1"/>
                <a:gd name="f254" fmla="*/ 161 f186 1"/>
                <a:gd name="f255" fmla="*/ 115 f187 1"/>
                <a:gd name="f256" fmla="*/ 142 f186 1"/>
                <a:gd name="f257" fmla="*/ 82 f187 1"/>
                <a:gd name="f258" fmla="*/ 135 f186 1"/>
                <a:gd name="f259" fmla="*/ 63 f187 1"/>
                <a:gd name="f260" fmla="*/ 183 f186 1"/>
                <a:gd name="f261" fmla="*/ 84 f187 1"/>
                <a:gd name="f262" fmla="*/ 105 f186 1"/>
                <a:gd name="f263" fmla="*/ 57 f187 1"/>
                <a:gd name="f264" fmla="*/ 138 f186 1"/>
                <a:gd name="f265" fmla="*/ 40 f187 1"/>
                <a:gd name="f266" fmla="*/ 152 f186 1"/>
                <a:gd name="f267" fmla="*/ 77 f187 1"/>
                <a:gd name="f268" fmla="*/ 101 f186 1"/>
                <a:gd name="f269" fmla="+- f188 0 f1"/>
                <a:gd name="f270" fmla="*/ f191 1 177"/>
                <a:gd name="f271" fmla="*/ f192 1 183"/>
                <a:gd name="f272" fmla="*/ f193 1 177"/>
                <a:gd name="f273" fmla="*/ f194 1 183"/>
                <a:gd name="f274" fmla="*/ f195 1 177"/>
                <a:gd name="f275" fmla="*/ f196 1 183"/>
                <a:gd name="f276" fmla="*/ f197 1 177"/>
                <a:gd name="f277" fmla="*/ f198 1 183"/>
                <a:gd name="f278" fmla="*/ f199 1 177"/>
                <a:gd name="f279" fmla="*/ f200 1 183"/>
                <a:gd name="f280" fmla="*/ f201 1 177"/>
                <a:gd name="f281" fmla="*/ f202 1 183"/>
                <a:gd name="f282" fmla="*/ f203 1 177"/>
                <a:gd name="f283" fmla="*/ f204 1 183"/>
                <a:gd name="f284" fmla="*/ f205 1 177"/>
                <a:gd name="f285" fmla="*/ f206 1 183"/>
                <a:gd name="f286" fmla="*/ f207 1 177"/>
                <a:gd name="f287" fmla="*/ f208 1 183"/>
                <a:gd name="f288" fmla="*/ f209 1 177"/>
                <a:gd name="f289" fmla="*/ f210 1 183"/>
                <a:gd name="f290" fmla="*/ f211 1 183"/>
                <a:gd name="f291" fmla="*/ f212 1 177"/>
                <a:gd name="f292" fmla="*/ f213 1 183"/>
                <a:gd name="f293" fmla="*/ f214 1 177"/>
                <a:gd name="f294" fmla="*/ f215 1 183"/>
                <a:gd name="f295" fmla="*/ f216 1 177"/>
                <a:gd name="f296" fmla="*/ f217 1 183"/>
                <a:gd name="f297" fmla="*/ f218 1 177"/>
                <a:gd name="f298" fmla="*/ f219 1 183"/>
                <a:gd name="f299" fmla="*/ f220 1 177"/>
                <a:gd name="f300" fmla="*/ f221 1 183"/>
                <a:gd name="f301" fmla="*/ f222 1 177"/>
                <a:gd name="f302" fmla="*/ f223 1 183"/>
                <a:gd name="f303" fmla="*/ f224 1 177"/>
                <a:gd name="f304" fmla="*/ f225 1 183"/>
                <a:gd name="f305" fmla="*/ f226 1 177"/>
                <a:gd name="f306" fmla="*/ f227 1 183"/>
                <a:gd name="f307" fmla="*/ f228 1 177"/>
                <a:gd name="f308" fmla="*/ f229 1 177"/>
                <a:gd name="f309" fmla="*/ f230 1 177"/>
                <a:gd name="f310" fmla="*/ f231 1 183"/>
                <a:gd name="f311" fmla="*/ f232 1 177"/>
                <a:gd name="f312" fmla="*/ f233 1 183"/>
                <a:gd name="f313" fmla="*/ f234 1 177"/>
                <a:gd name="f314" fmla="*/ f235 1 177"/>
                <a:gd name="f315" fmla="*/ f236 1 177"/>
                <a:gd name="f316" fmla="*/ f237 1 177"/>
                <a:gd name="f317" fmla="*/ f238 1 183"/>
                <a:gd name="f318" fmla="*/ f239 1 177"/>
                <a:gd name="f319" fmla="*/ f240 1 183"/>
                <a:gd name="f320" fmla="*/ f241 1 177"/>
                <a:gd name="f321" fmla="*/ f242 1 183"/>
                <a:gd name="f322" fmla="*/ f243 1 177"/>
                <a:gd name="f323" fmla="*/ f244 1 183"/>
                <a:gd name="f324" fmla="*/ f245 1 177"/>
                <a:gd name="f325" fmla="*/ f246 1 183"/>
                <a:gd name="f326" fmla="*/ f247 1 177"/>
                <a:gd name="f327" fmla="*/ f248 1 183"/>
                <a:gd name="f328" fmla="*/ f249 1 177"/>
                <a:gd name="f329" fmla="*/ f250 1 183"/>
                <a:gd name="f330" fmla="*/ f251 1 177"/>
                <a:gd name="f331" fmla="*/ f252 1 177"/>
                <a:gd name="f332" fmla="*/ f253 1 183"/>
                <a:gd name="f333" fmla="*/ f254 1 183"/>
                <a:gd name="f334" fmla="*/ f255 1 177"/>
                <a:gd name="f335" fmla="*/ f256 1 183"/>
                <a:gd name="f336" fmla="*/ f257 1 177"/>
                <a:gd name="f337" fmla="*/ f258 1 183"/>
                <a:gd name="f338" fmla="*/ f259 1 177"/>
                <a:gd name="f339" fmla="*/ f260 1 183"/>
                <a:gd name="f340" fmla="*/ f261 1 177"/>
                <a:gd name="f341" fmla="*/ f262 1 183"/>
                <a:gd name="f342" fmla="*/ f263 1 177"/>
                <a:gd name="f343" fmla="*/ f264 1 183"/>
                <a:gd name="f344" fmla="*/ f265 1 177"/>
                <a:gd name="f345" fmla="*/ f266 1 183"/>
                <a:gd name="f346" fmla="*/ f267 1 177"/>
                <a:gd name="f347" fmla="*/ f268 1 183"/>
                <a:gd name="f348" fmla="*/ 0 1 f189"/>
                <a:gd name="f349" fmla="*/ f183 1 f189"/>
                <a:gd name="f350" fmla="*/ 0 1 f190"/>
                <a:gd name="f351" fmla="*/ f184 1 f190"/>
                <a:gd name="f352" fmla="*/ f270 1 f189"/>
                <a:gd name="f353" fmla="*/ f271 1 f190"/>
                <a:gd name="f354" fmla="*/ f272 1 f189"/>
                <a:gd name="f355" fmla="*/ f273 1 f190"/>
                <a:gd name="f356" fmla="*/ f274 1 f189"/>
                <a:gd name="f357" fmla="*/ f275 1 f190"/>
                <a:gd name="f358" fmla="*/ f276 1 f189"/>
                <a:gd name="f359" fmla="*/ f277 1 f190"/>
                <a:gd name="f360" fmla="*/ f278 1 f189"/>
                <a:gd name="f361" fmla="*/ f279 1 f190"/>
                <a:gd name="f362" fmla="*/ f280 1 f189"/>
                <a:gd name="f363" fmla="*/ f281 1 f190"/>
                <a:gd name="f364" fmla="*/ f282 1 f189"/>
                <a:gd name="f365" fmla="*/ f283 1 f190"/>
                <a:gd name="f366" fmla="*/ f284 1 f189"/>
                <a:gd name="f367" fmla="*/ f285 1 f190"/>
                <a:gd name="f368" fmla="*/ f286 1 f189"/>
                <a:gd name="f369" fmla="*/ f287 1 f190"/>
                <a:gd name="f370" fmla="*/ f288 1 f189"/>
                <a:gd name="f371" fmla="*/ f289 1 f190"/>
                <a:gd name="f372" fmla="*/ f290 1 f190"/>
                <a:gd name="f373" fmla="*/ f291 1 f189"/>
                <a:gd name="f374" fmla="*/ f292 1 f190"/>
                <a:gd name="f375" fmla="*/ f293 1 f189"/>
                <a:gd name="f376" fmla="*/ f294 1 f190"/>
                <a:gd name="f377" fmla="*/ f295 1 f189"/>
                <a:gd name="f378" fmla="*/ f296 1 f190"/>
                <a:gd name="f379" fmla="*/ f297 1 f189"/>
                <a:gd name="f380" fmla="*/ f298 1 f190"/>
                <a:gd name="f381" fmla="*/ f299 1 f189"/>
                <a:gd name="f382" fmla="*/ f300 1 f190"/>
                <a:gd name="f383" fmla="*/ f301 1 f189"/>
                <a:gd name="f384" fmla="*/ f302 1 f190"/>
                <a:gd name="f385" fmla="*/ f303 1 f189"/>
                <a:gd name="f386" fmla="*/ f304 1 f190"/>
                <a:gd name="f387" fmla="*/ f305 1 f189"/>
                <a:gd name="f388" fmla="*/ f306 1 f190"/>
                <a:gd name="f389" fmla="*/ f307 1 f189"/>
                <a:gd name="f390" fmla="*/ f308 1 f189"/>
                <a:gd name="f391" fmla="*/ f309 1 f189"/>
                <a:gd name="f392" fmla="*/ f310 1 f190"/>
                <a:gd name="f393" fmla="*/ f311 1 f189"/>
                <a:gd name="f394" fmla="*/ f312 1 f190"/>
                <a:gd name="f395" fmla="*/ f313 1 f189"/>
                <a:gd name="f396" fmla="*/ f314 1 f189"/>
                <a:gd name="f397" fmla="*/ f315 1 f189"/>
                <a:gd name="f398" fmla="*/ f316 1 f189"/>
                <a:gd name="f399" fmla="*/ f317 1 f190"/>
                <a:gd name="f400" fmla="*/ f318 1 f189"/>
                <a:gd name="f401" fmla="*/ f319 1 f190"/>
                <a:gd name="f402" fmla="*/ f320 1 f189"/>
                <a:gd name="f403" fmla="*/ f321 1 f190"/>
                <a:gd name="f404" fmla="*/ f322 1 f189"/>
                <a:gd name="f405" fmla="*/ f323 1 f190"/>
                <a:gd name="f406" fmla="*/ f324 1 f189"/>
                <a:gd name="f407" fmla="*/ f325 1 f190"/>
                <a:gd name="f408" fmla="*/ f326 1 f189"/>
                <a:gd name="f409" fmla="*/ f327 1 f190"/>
                <a:gd name="f410" fmla="*/ f328 1 f189"/>
                <a:gd name="f411" fmla="*/ f329 1 f190"/>
                <a:gd name="f412" fmla="*/ f330 1 f189"/>
                <a:gd name="f413" fmla="*/ f331 1 f189"/>
                <a:gd name="f414" fmla="*/ f332 1 f190"/>
                <a:gd name="f415" fmla="*/ f333 1 f190"/>
                <a:gd name="f416" fmla="*/ f334 1 f189"/>
                <a:gd name="f417" fmla="*/ f335 1 f190"/>
                <a:gd name="f418" fmla="*/ f336 1 f189"/>
                <a:gd name="f419" fmla="*/ f337 1 f190"/>
                <a:gd name="f420" fmla="*/ f338 1 f189"/>
                <a:gd name="f421" fmla="*/ f339 1 f190"/>
                <a:gd name="f422" fmla="*/ f340 1 f189"/>
                <a:gd name="f423" fmla="*/ f341 1 f190"/>
                <a:gd name="f424" fmla="*/ f342 1 f189"/>
                <a:gd name="f425" fmla="*/ f343 1 f190"/>
                <a:gd name="f426" fmla="*/ f344 1 f189"/>
                <a:gd name="f427" fmla="*/ f345 1 f190"/>
                <a:gd name="f428" fmla="*/ f346 1 f189"/>
                <a:gd name="f429" fmla="*/ f347 1 f190"/>
                <a:gd name="f430" fmla="*/ f348 f180 1"/>
                <a:gd name="f431" fmla="*/ f349 f180 1"/>
                <a:gd name="f432" fmla="*/ f351 f181 1"/>
                <a:gd name="f433" fmla="*/ f350 f181 1"/>
                <a:gd name="f434" fmla="*/ f352 f180 1"/>
                <a:gd name="f435" fmla="*/ f353 f181 1"/>
                <a:gd name="f436" fmla="*/ f354 f180 1"/>
                <a:gd name="f437" fmla="*/ f355 f181 1"/>
                <a:gd name="f438" fmla="*/ f356 f180 1"/>
                <a:gd name="f439" fmla="*/ f357 f181 1"/>
                <a:gd name="f440" fmla="*/ f358 f180 1"/>
                <a:gd name="f441" fmla="*/ f359 f181 1"/>
                <a:gd name="f442" fmla="*/ f360 f180 1"/>
                <a:gd name="f443" fmla="*/ f361 f181 1"/>
                <a:gd name="f444" fmla="*/ f362 f180 1"/>
                <a:gd name="f445" fmla="*/ f363 f181 1"/>
                <a:gd name="f446" fmla="*/ f364 f180 1"/>
                <a:gd name="f447" fmla="*/ f365 f181 1"/>
                <a:gd name="f448" fmla="*/ f366 f180 1"/>
                <a:gd name="f449" fmla="*/ f367 f181 1"/>
                <a:gd name="f450" fmla="*/ f368 f180 1"/>
                <a:gd name="f451" fmla="*/ f369 f181 1"/>
                <a:gd name="f452" fmla="*/ f370 f180 1"/>
                <a:gd name="f453" fmla="*/ f371 f181 1"/>
                <a:gd name="f454" fmla="*/ f372 f181 1"/>
                <a:gd name="f455" fmla="*/ f373 f180 1"/>
                <a:gd name="f456" fmla="*/ f374 f181 1"/>
                <a:gd name="f457" fmla="*/ f375 f180 1"/>
                <a:gd name="f458" fmla="*/ f376 f181 1"/>
                <a:gd name="f459" fmla="*/ f377 f180 1"/>
                <a:gd name="f460" fmla="*/ f378 f181 1"/>
                <a:gd name="f461" fmla="*/ f379 f180 1"/>
                <a:gd name="f462" fmla="*/ f380 f181 1"/>
                <a:gd name="f463" fmla="*/ f381 f180 1"/>
                <a:gd name="f464" fmla="*/ f382 f181 1"/>
                <a:gd name="f465" fmla="*/ f383 f180 1"/>
                <a:gd name="f466" fmla="*/ f384 f181 1"/>
                <a:gd name="f467" fmla="*/ f385 f180 1"/>
                <a:gd name="f468" fmla="*/ f386 f181 1"/>
                <a:gd name="f469" fmla="*/ f387 f180 1"/>
                <a:gd name="f470" fmla="*/ f388 f181 1"/>
                <a:gd name="f471" fmla="*/ f389 f180 1"/>
                <a:gd name="f472" fmla="*/ f390 f180 1"/>
                <a:gd name="f473" fmla="*/ f391 f180 1"/>
                <a:gd name="f474" fmla="*/ f392 f181 1"/>
                <a:gd name="f475" fmla="*/ f393 f180 1"/>
                <a:gd name="f476" fmla="*/ f394 f181 1"/>
                <a:gd name="f477" fmla="*/ f395 f180 1"/>
                <a:gd name="f478" fmla="*/ f396 f180 1"/>
                <a:gd name="f479" fmla="*/ f397 f180 1"/>
                <a:gd name="f480" fmla="*/ f398 f180 1"/>
                <a:gd name="f481" fmla="*/ f399 f181 1"/>
                <a:gd name="f482" fmla="*/ f400 f180 1"/>
                <a:gd name="f483" fmla="*/ f401 f181 1"/>
                <a:gd name="f484" fmla="*/ f402 f180 1"/>
                <a:gd name="f485" fmla="*/ f403 f181 1"/>
                <a:gd name="f486" fmla="*/ f404 f180 1"/>
                <a:gd name="f487" fmla="*/ f405 f181 1"/>
                <a:gd name="f488" fmla="*/ f406 f180 1"/>
                <a:gd name="f489" fmla="*/ f407 f181 1"/>
                <a:gd name="f490" fmla="*/ f408 f180 1"/>
                <a:gd name="f491" fmla="*/ f409 f181 1"/>
                <a:gd name="f492" fmla="*/ f410 f180 1"/>
                <a:gd name="f493" fmla="*/ f411 f181 1"/>
                <a:gd name="f494" fmla="*/ f412 f180 1"/>
                <a:gd name="f495" fmla="*/ f413 f180 1"/>
                <a:gd name="f496" fmla="*/ f414 f181 1"/>
                <a:gd name="f497" fmla="*/ f415 f181 1"/>
                <a:gd name="f498" fmla="*/ f416 f180 1"/>
                <a:gd name="f499" fmla="*/ f417 f181 1"/>
                <a:gd name="f500" fmla="*/ f418 f180 1"/>
                <a:gd name="f501" fmla="*/ f419 f181 1"/>
                <a:gd name="f502" fmla="*/ f420 f180 1"/>
                <a:gd name="f503" fmla="*/ f421 f181 1"/>
                <a:gd name="f504" fmla="*/ f422 f180 1"/>
                <a:gd name="f505" fmla="*/ f423 f181 1"/>
                <a:gd name="f506" fmla="*/ f424 f180 1"/>
                <a:gd name="f507" fmla="*/ f425 f181 1"/>
                <a:gd name="f508" fmla="*/ f426 f180 1"/>
                <a:gd name="f509" fmla="*/ f427 f181 1"/>
                <a:gd name="f510" fmla="*/ f428 f180 1"/>
                <a:gd name="f511" fmla="*/ f429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48" y="f449"/>
                </a:cxn>
                <a:cxn ang="f269">
                  <a:pos x="f450" y="f451"/>
                </a:cxn>
                <a:cxn ang="f269">
                  <a:pos x="f452" y="f453"/>
                </a:cxn>
                <a:cxn ang="f269">
                  <a:pos x="f440" y="f454"/>
                </a:cxn>
                <a:cxn ang="f269">
                  <a:pos x="f455" y="f456"/>
                </a:cxn>
                <a:cxn ang="f269">
                  <a:pos x="f457" y="f458"/>
                </a:cxn>
                <a:cxn ang="f269">
                  <a:pos x="f459" y="f460"/>
                </a:cxn>
                <a:cxn ang="f269">
                  <a:pos x="f461" y="f462"/>
                </a:cxn>
                <a:cxn ang="f269">
                  <a:pos x="f463" y="f464"/>
                </a:cxn>
                <a:cxn ang="f269">
                  <a:pos x="f465" y="f466"/>
                </a:cxn>
                <a:cxn ang="f269">
                  <a:pos x="f467" y="f468"/>
                </a:cxn>
                <a:cxn ang="f269">
                  <a:pos x="f469" y="f470"/>
                </a:cxn>
                <a:cxn ang="f269">
                  <a:pos x="f471" y="f460"/>
                </a:cxn>
                <a:cxn ang="f269">
                  <a:pos x="f472" y="f451"/>
                </a:cxn>
                <a:cxn ang="f269">
                  <a:pos x="f473" y="f474"/>
                </a:cxn>
                <a:cxn ang="f269">
                  <a:pos x="f475" y="f476"/>
                </a:cxn>
                <a:cxn ang="f269">
                  <a:pos x="f477" y="f453"/>
                </a:cxn>
                <a:cxn ang="f269">
                  <a:pos x="f478" y="f447"/>
                </a:cxn>
                <a:cxn ang="f269">
                  <a:pos x="f479" y="f464"/>
                </a:cxn>
                <a:cxn ang="f269">
                  <a:pos x="f480" y="f481"/>
                </a:cxn>
                <a:cxn ang="f269">
                  <a:pos x="f482" y="f483"/>
                </a:cxn>
                <a:cxn ang="f269">
                  <a:pos x="f484" y="f485"/>
                </a:cxn>
                <a:cxn ang="f269">
                  <a:pos x="f486" y="f487"/>
                </a:cxn>
                <a:cxn ang="f269">
                  <a:pos x="f488" y="f489"/>
                </a:cxn>
                <a:cxn ang="f269">
                  <a:pos x="f490" y="f491"/>
                </a:cxn>
                <a:cxn ang="f269">
                  <a:pos x="f492" y="f493"/>
                </a:cxn>
                <a:cxn ang="f269">
                  <a:pos x="f494" y="f443"/>
                </a:cxn>
                <a:cxn ang="f269">
                  <a:pos x="f495" y="f496"/>
                </a:cxn>
                <a:cxn ang="f269">
                  <a:pos x="f473" y="f497"/>
                </a:cxn>
                <a:cxn ang="f269">
                  <a:pos x="f498" y="f499"/>
                </a:cxn>
                <a:cxn ang="f269">
                  <a:pos x="f500" y="f501"/>
                </a:cxn>
                <a:cxn ang="f269">
                  <a:pos x="f502" y="f503"/>
                </a:cxn>
                <a:cxn ang="f269">
                  <a:pos x="f504" y="f505"/>
                </a:cxn>
                <a:cxn ang="f269">
                  <a:pos x="f506" y="f507"/>
                </a:cxn>
                <a:cxn ang="f269">
                  <a:pos x="f508" y="f509"/>
                </a:cxn>
                <a:cxn ang="f269">
                  <a:pos x="f510" y="f511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44" y="f39"/>
                    <a:pt x="f45" y="f46"/>
                  </a:cubicBezTo>
                  <a:cubicBezTo>
                    <a:pt x="f47" y="f48"/>
                    <a:pt x="f49" y="f50"/>
                    <a:pt x="f51" y="f52"/>
                  </a:cubicBezTo>
                  <a:cubicBezTo>
                    <a:pt x="f51" y="f53"/>
                    <a:pt x="f51" y="f53"/>
                    <a:pt x="f51" y="f54"/>
                  </a:cubicBezTo>
                  <a:cubicBezTo>
                    <a:pt x="f55" y="f54"/>
                    <a:pt x="f56" y="f54"/>
                    <a:pt x="f57" y="f54"/>
                  </a:cubicBezTo>
                  <a:cubicBezTo>
                    <a:pt x="f58" y="f52"/>
                    <a:pt x="f59" y="f9"/>
                    <a:pt x="f42" y="f60"/>
                  </a:cubicBezTo>
                  <a:cubicBezTo>
                    <a:pt x="f61" y="f60"/>
                    <a:pt x="f62" y="f63"/>
                    <a:pt x="f40" y="f50"/>
                  </a:cubicBezTo>
                  <a:cubicBezTo>
                    <a:pt x="f38" y="f16"/>
                    <a:pt x="f64" y="f65"/>
                    <a:pt x="f66" y="f67"/>
                  </a:cubicBezTo>
                  <a:cubicBezTo>
                    <a:pt x="f68" y="f50"/>
                    <a:pt x="f5" y="f60"/>
                    <a:pt x="f69" y="f9"/>
                  </a:cubicBezTo>
                  <a:cubicBezTo>
                    <a:pt x="f70" y="f54"/>
                    <a:pt x="f71" y="f72"/>
                    <a:pt x="f32" y="f52"/>
                  </a:cubicBezTo>
                  <a:cubicBezTo>
                    <a:pt x="f40" y="f73"/>
                    <a:pt x="f31" y="f9"/>
                    <a:pt x="f61" y="f9"/>
                  </a:cubicBezTo>
                  <a:cubicBezTo>
                    <a:pt x="f59" y="f52"/>
                    <a:pt x="f74" y="f72"/>
                    <a:pt x="f55" y="f75"/>
                  </a:cubicBezTo>
                  <a:cubicBezTo>
                    <a:pt x="f13" y="f75"/>
                    <a:pt x="f13" y="f76"/>
                    <a:pt x="f11" y="f77"/>
                  </a:cubicBezTo>
                  <a:cubicBezTo>
                    <a:pt x="f55" y="f77"/>
                    <a:pt x="f56" y="f78"/>
                    <a:pt x="f79" y="f80"/>
                  </a:cubicBezTo>
                  <a:cubicBezTo>
                    <a:pt x="f74" y="f81"/>
                    <a:pt x="f82" y="f10"/>
                    <a:pt x="f25" y="f55"/>
                  </a:cubicBezTo>
                  <a:cubicBezTo>
                    <a:pt x="f43" y="f55"/>
                    <a:pt x="f42" y="f13"/>
                    <a:pt x="f31" y="f51"/>
                  </a:cubicBezTo>
                  <a:cubicBezTo>
                    <a:pt x="f32" y="f11"/>
                    <a:pt x="f83" y="f10"/>
                    <a:pt x="f84" y="f55"/>
                  </a:cubicBezTo>
                  <a:cubicBezTo>
                    <a:pt x="f70" y="f79"/>
                    <a:pt x="f70" y="f85"/>
                    <a:pt x="f86" y="f87"/>
                  </a:cubicBezTo>
                  <a:cubicBezTo>
                    <a:pt x="f71" y="f88"/>
                    <a:pt x="f89" y="f88"/>
                    <a:pt x="f90" y="f49"/>
                  </a:cubicBezTo>
                  <a:cubicBezTo>
                    <a:pt x="f42" y="f91"/>
                    <a:pt x="f92" y="f87"/>
                    <a:pt x="f92" y="f93"/>
                  </a:cubicBezTo>
                  <a:cubicBezTo>
                    <a:pt x="f92" y="f57"/>
                    <a:pt x="f23" y="f79"/>
                    <a:pt x="f45" y="f56"/>
                  </a:cubicBezTo>
                  <a:cubicBezTo>
                    <a:pt x="f17" y="f11"/>
                    <a:pt x="f94" y="f95"/>
                    <a:pt x="f79" y="f96"/>
                  </a:cubicBezTo>
                  <a:cubicBezTo>
                    <a:pt x="f55" y="f97"/>
                    <a:pt x="f51" y="f96"/>
                    <a:pt x="f98" y="f96"/>
                  </a:cubicBezTo>
                  <a:cubicBezTo>
                    <a:pt x="f11" y="f81"/>
                    <a:pt x="f11" y="f8"/>
                    <a:pt x="f13" y="f10"/>
                  </a:cubicBezTo>
                  <a:cubicBezTo>
                    <a:pt x="f87" y="f99"/>
                    <a:pt x="f100" y="f101"/>
                    <a:pt x="f102" y="f103"/>
                  </a:cubicBezTo>
                  <a:cubicBezTo>
                    <a:pt x="f104" y="f105"/>
                    <a:pt x="f106" y="f105"/>
                    <a:pt x="f45" y="f105"/>
                  </a:cubicBezTo>
                  <a:cubicBezTo>
                    <a:pt x="f27" y="f105"/>
                    <a:pt x="f42" y="f82"/>
                    <a:pt x="f42" y="f104"/>
                  </a:cubicBezTo>
                  <a:cubicBezTo>
                    <a:pt x="f42" y="f107"/>
                    <a:pt x="f25" y="f23"/>
                    <a:pt x="f45" y="f23"/>
                  </a:cubicBezTo>
                  <a:cubicBezTo>
                    <a:pt x="f104" y="f23"/>
                    <a:pt x="f108" y="f19"/>
                    <a:pt x="f102" y="f104"/>
                  </a:cubicBezTo>
                  <a:cubicBezTo>
                    <a:pt x="f102" y="f59"/>
                    <a:pt x="f102" y="f108"/>
                    <a:pt x="f108" y="f109"/>
                  </a:cubicBezTo>
                  <a:cubicBezTo>
                    <a:pt x="f58" y="f110"/>
                    <a:pt x="f99" y="f85"/>
                    <a:pt x="f81" y="f8"/>
                  </a:cubicBezTo>
                  <a:cubicBezTo>
                    <a:pt x="f111" y="f98"/>
                    <a:pt x="f111" y="f11"/>
                    <a:pt x="f111" y="f51"/>
                  </a:cubicBezTo>
                  <a:cubicBezTo>
                    <a:pt x="f51" y="f49"/>
                    <a:pt x="f112" y="f47"/>
                    <a:pt x="f87" y="f45"/>
                  </a:cubicBezTo>
                  <a:cubicBezTo>
                    <a:pt x="f91" y="f44"/>
                    <a:pt x="f15" y="f23"/>
                    <a:pt x="f113" y="f25"/>
                  </a:cubicBezTo>
                  <a:cubicBezTo>
                    <a:pt x="f58" y="f25"/>
                    <a:pt x="f114" y="f29"/>
                    <a:pt x="f100" y="f42"/>
                  </a:cubicBezTo>
                  <a:cubicBezTo>
                    <a:pt x="f100" y="f31"/>
                    <a:pt x="f58" y="f89"/>
                    <a:pt x="f74" y="f32"/>
                  </a:cubicBezTo>
                  <a:cubicBezTo>
                    <a:pt x="f15" y="f36"/>
                    <a:pt x="f115" y="f36"/>
                    <a:pt x="f99" y="f40"/>
                  </a:cubicBezTo>
                  <a:cubicBezTo>
                    <a:pt x="f116" y="f31"/>
                    <a:pt x="f99" y="f42"/>
                    <a:pt x="f99" y="f43"/>
                  </a:cubicBezTo>
                  <a:cubicBezTo>
                    <a:pt x="f99" y="f27"/>
                    <a:pt x="f115" y="f23"/>
                    <a:pt x="f85" y="f21"/>
                  </a:cubicBezTo>
                  <a:cubicBezTo>
                    <a:pt x="f56" y="f103"/>
                    <a:pt x="f8" y="f88"/>
                    <a:pt x="f117" y="f13"/>
                  </a:cubicBezTo>
                  <a:cubicBezTo>
                    <a:pt x="f117" y="f13"/>
                    <a:pt x="f80" y="f13"/>
                    <a:pt x="f80" y="f13"/>
                  </a:cubicBezTo>
                  <a:cubicBezTo>
                    <a:pt x="f80" y="f13"/>
                    <a:pt x="f78" y="f13"/>
                    <a:pt x="f78" y="f13"/>
                  </a:cubicBezTo>
                  <a:cubicBezTo>
                    <a:pt x="f78" y="f113"/>
                    <a:pt x="f78" y="f108"/>
                    <a:pt x="f78" y="f29"/>
                  </a:cubicBezTo>
                  <a:cubicBezTo>
                    <a:pt x="f78" y="f90"/>
                    <a:pt x="f117" y="f31"/>
                    <a:pt x="f96" y="f40"/>
                  </a:cubicBezTo>
                  <a:cubicBezTo>
                    <a:pt x="f8" y="f38"/>
                    <a:pt x="f10" y="f64"/>
                    <a:pt x="f111" y="f66"/>
                  </a:cubicBezTo>
                  <a:cubicBezTo>
                    <a:pt x="f117" y="f5"/>
                    <a:pt x="f118" y="f5"/>
                    <a:pt x="f52" y="f66"/>
                  </a:cubicBezTo>
                  <a:cubicBezTo>
                    <a:pt x="f12" y="f86"/>
                    <a:pt x="f12" y="f36"/>
                    <a:pt x="f53" y="f40"/>
                  </a:cubicBezTo>
                  <a:cubicBezTo>
                    <a:pt x="f54" y="f62"/>
                    <a:pt x="f118" y="f31"/>
                    <a:pt x="f118" y="f90"/>
                  </a:cubicBezTo>
                  <a:cubicBezTo>
                    <a:pt x="f118" y="f102"/>
                    <a:pt x="f118" y="f113"/>
                    <a:pt x="f72" y="f51"/>
                  </a:cubicBezTo>
                  <a:cubicBezTo>
                    <a:pt x="f54" y="f55"/>
                    <a:pt x="f54" y="f56"/>
                    <a:pt x="f53" y="f79"/>
                  </a:cubicBezTo>
                  <a:cubicBezTo>
                    <a:pt x="f14" y="f94"/>
                    <a:pt x="f119" y="f103"/>
                    <a:pt x="f120" y="f19"/>
                  </a:cubicBezTo>
                  <a:cubicBezTo>
                    <a:pt x="f48" y="f23"/>
                    <a:pt x="f121" y="f27"/>
                    <a:pt x="f120" y="f92"/>
                  </a:cubicBezTo>
                  <a:cubicBezTo>
                    <a:pt x="f67" y="f31"/>
                    <a:pt x="f122" y="f38"/>
                    <a:pt x="f123" y="f34"/>
                  </a:cubicBezTo>
                  <a:cubicBezTo>
                    <a:pt x="f46" y="f64"/>
                    <a:pt x="f24" y="f71"/>
                    <a:pt x="f26" y="f32"/>
                  </a:cubicBezTo>
                  <a:cubicBezTo>
                    <a:pt x="f124" y="f61"/>
                    <a:pt x="f26" y="f43"/>
                    <a:pt x="f125" y="f27"/>
                  </a:cubicBezTo>
                  <a:cubicBezTo>
                    <a:pt x="f126" y="f25"/>
                    <a:pt x="f127" y="f21"/>
                    <a:pt x="f123" y="f107"/>
                  </a:cubicBezTo>
                  <a:cubicBezTo>
                    <a:pt x="f122" y="f47"/>
                    <a:pt x="f50" y="f88"/>
                    <a:pt x="f12" y="f56"/>
                  </a:cubicBezTo>
                  <a:cubicBezTo>
                    <a:pt x="f12" y="f13"/>
                    <a:pt x="f9" y="f11"/>
                    <a:pt x="f12" y="f10"/>
                  </a:cubicBezTo>
                  <a:cubicBezTo>
                    <a:pt x="f63" y="f13"/>
                    <a:pt x="f16" y="f112"/>
                    <a:pt x="f48" y="f93"/>
                  </a:cubicBezTo>
                  <a:cubicBezTo>
                    <a:pt x="f126" y="f113"/>
                    <a:pt x="f22" y="f114"/>
                    <a:pt x="f128" y="f105"/>
                  </a:cubicBezTo>
                  <a:cubicBezTo>
                    <a:pt x="f124" y="f109"/>
                    <a:pt x="f33" y="f102"/>
                    <a:pt x="f33" y="f104"/>
                  </a:cubicBezTo>
                  <a:cubicBezTo>
                    <a:pt x="f124" y="f45"/>
                    <a:pt x="f30" y="f23"/>
                    <a:pt x="f129" y="f23"/>
                  </a:cubicBezTo>
                  <a:cubicBezTo>
                    <a:pt x="f130" y="f25"/>
                    <a:pt x="f131" y="f21"/>
                    <a:pt x="f132" y="f133"/>
                  </a:cubicBezTo>
                  <a:cubicBezTo>
                    <a:pt x="f132" y="f102"/>
                    <a:pt x="f134" y="f82"/>
                    <a:pt x="f135" y="f82"/>
                  </a:cubicBezTo>
                  <a:cubicBezTo>
                    <a:pt x="f136" y="f109"/>
                    <a:pt x="f137" y="f105"/>
                    <a:pt x="f33" y="f47"/>
                  </a:cubicBezTo>
                  <a:cubicBezTo>
                    <a:pt x="f20" y="f113"/>
                    <a:pt x="f121" y="f116"/>
                    <a:pt x="f50" y="f10"/>
                  </a:cubicBezTo>
                  <a:cubicBezTo>
                    <a:pt x="f63" y="f95"/>
                    <a:pt x="f63" y="f81"/>
                    <a:pt x="f138" y="f96"/>
                  </a:cubicBezTo>
                  <a:cubicBezTo>
                    <a:pt x="f50" y="f96"/>
                    <a:pt x="f119" y="f97"/>
                    <a:pt x="f67" y="f96"/>
                  </a:cubicBezTo>
                  <a:cubicBezTo>
                    <a:pt x="f41" y="f95"/>
                    <a:pt x="f33" y="f11"/>
                    <a:pt x="f130" y="f55"/>
                  </a:cubicBezTo>
                  <a:cubicBezTo>
                    <a:pt x="f134" y="f56"/>
                    <a:pt x="f132" y="f79"/>
                    <a:pt x="f139" y="f116"/>
                  </a:cubicBezTo>
                  <a:cubicBezTo>
                    <a:pt x="f140" y="f87"/>
                    <a:pt x="f141" y="f49"/>
                    <a:pt x="f142" y="f93"/>
                  </a:cubicBezTo>
                  <a:cubicBezTo>
                    <a:pt x="f143" y="f85"/>
                    <a:pt x="f143" y="f57"/>
                    <a:pt x="f144" y="f13"/>
                  </a:cubicBezTo>
                  <a:cubicBezTo>
                    <a:pt x="f142" y="f10"/>
                    <a:pt x="f145" y="f8"/>
                    <a:pt x="f140" y="f98"/>
                  </a:cubicBezTo>
                  <a:cubicBezTo>
                    <a:pt x="f146" y="f11"/>
                    <a:pt x="f131" y="f13"/>
                    <a:pt x="f147" y="f51"/>
                  </a:cubicBezTo>
                  <a:cubicBezTo>
                    <a:pt x="f30" y="f10"/>
                    <a:pt x="f41" y="f81"/>
                    <a:pt x="f148" y="f80"/>
                  </a:cubicBezTo>
                  <a:cubicBezTo>
                    <a:pt x="f148" y="f78"/>
                    <a:pt x="f148" y="f78"/>
                    <a:pt x="f148" y="f77"/>
                  </a:cubicBezTo>
                  <a:cubicBezTo>
                    <a:pt x="f119" y="f77"/>
                    <a:pt x="f119" y="f76"/>
                    <a:pt x="f67" y="f76"/>
                  </a:cubicBezTo>
                  <a:cubicBezTo>
                    <a:pt x="f20" y="f75"/>
                    <a:pt x="f149" y="f72"/>
                    <a:pt x="f150" y="f72"/>
                  </a:cubicBezTo>
                  <a:cubicBezTo>
                    <a:pt x="f151" y="f54"/>
                    <a:pt x="f141" y="f118"/>
                    <a:pt x="f152" y="f75"/>
                  </a:cubicBezTo>
                  <a:cubicBezTo>
                    <a:pt x="f153" y="f78"/>
                    <a:pt x="f154" y="f77"/>
                    <a:pt x="f155" y="f72"/>
                  </a:cubicBezTo>
                  <a:cubicBezTo>
                    <a:pt x="f6" y="f52"/>
                    <a:pt x="f156" y="f14"/>
                    <a:pt x="f157" y="f138"/>
                  </a:cubicBezTo>
                  <a:cubicBezTo>
                    <a:pt x="f158" y="f148"/>
                    <a:pt x="f159" y="f50"/>
                    <a:pt x="f160" y="f14"/>
                  </a:cubicBezTo>
                  <a:cubicBezTo>
                    <a:pt x="f141" y="f9"/>
                    <a:pt x="f145" y="f73"/>
                    <a:pt x="f151" y="f73"/>
                  </a:cubicBezTo>
                  <a:cubicBezTo>
                    <a:pt x="f161" y="f53"/>
                    <a:pt x="f22" y="f54"/>
                    <a:pt x="f67" y="f118"/>
                  </a:cubicBezTo>
                  <a:cubicBezTo>
                    <a:pt x="f148" y="f118"/>
                    <a:pt x="f50" y="f72"/>
                    <a:pt x="f138" y="f72"/>
                  </a:cubicBezTo>
                  <a:cubicBezTo>
                    <a:pt x="f138" y="f54"/>
                    <a:pt x="f60" y="f53"/>
                    <a:pt x="f60" y="f52"/>
                  </a:cubicBezTo>
                  <a:cubicBezTo>
                    <a:pt x="f138" y="f73"/>
                    <a:pt x="f50" y="f73"/>
                    <a:pt x="f119" y="f12"/>
                  </a:cubicBezTo>
                  <a:cubicBezTo>
                    <a:pt x="f41" y="f122"/>
                    <a:pt x="f30" y="f46"/>
                    <a:pt x="f134" y="f35"/>
                  </a:cubicBezTo>
                  <a:cubicBezTo>
                    <a:pt x="f147" y="f124"/>
                    <a:pt x="f146" y="f128"/>
                    <a:pt x="f150" y="f128"/>
                  </a:cubicBezTo>
                  <a:cubicBezTo>
                    <a:pt x="f145" y="f128"/>
                    <a:pt x="f160" y="f124"/>
                    <a:pt x="f142" y="f33"/>
                  </a:cubicBezTo>
                  <a:cubicBezTo>
                    <a:pt x="f159" y="f28"/>
                    <a:pt x="f144" y="f136"/>
                    <a:pt x="f159" y="f129"/>
                  </a:cubicBezTo>
                  <a:cubicBezTo>
                    <a:pt x="f142" y="f162"/>
                    <a:pt x="f163" y="f130"/>
                    <a:pt x="f164" y="f162"/>
                  </a:cubicBezTo>
                  <a:cubicBezTo>
                    <a:pt x="f146" y="f165"/>
                    <a:pt x="f147" y="f161"/>
                    <a:pt x="f134" y="f149"/>
                  </a:cubicBezTo>
                  <a:cubicBezTo>
                    <a:pt x="f134" y="f30"/>
                    <a:pt x="f166" y="f33"/>
                    <a:pt x="f165" y="f128"/>
                  </a:cubicBezTo>
                  <a:cubicBezTo>
                    <a:pt x="f35" y="f41"/>
                    <a:pt x="f127" y="f120"/>
                    <a:pt x="f63" y="f60"/>
                  </a:cubicBezTo>
                  <a:cubicBezTo>
                    <a:pt x="f60" y="f14"/>
                    <a:pt x="f12" y="f12"/>
                    <a:pt x="f73" y="f9"/>
                  </a:cubicBezTo>
                  <a:cubicBezTo>
                    <a:pt x="f73" y="f9"/>
                    <a:pt x="f52" y="f12"/>
                    <a:pt x="f52" y="f12"/>
                  </a:cubicBezTo>
                  <a:cubicBezTo>
                    <a:pt x="f73" y="f60"/>
                    <a:pt x="f9" y="f63"/>
                    <a:pt x="f12" y="f50"/>
                  </a:cubicBezTo>
                  <a:cubicBezTo>
                    <a:pt x="f119" y="f167"/>
                    <a:pt x="f121" y="f128"/>
                    <a:pt x="f39" y="f165"/>
                  </a:cubicBezTo>
                  <a:cubicBezTo>
                    <a:pt x="f125" y="f130"/>
                    <a:pt x="f37" y="f166"/>
                    <a:pt x="f168" y="f169"/>
                  </a:cubicBezTo>
                  <a:cubicBezTo>
                    <a:pt x="f33" y="f134"/>
                    <a:pt x="f137" y="f131"/>
                    <a:pt x="f170" y="f150"/>
                  </a:cubicBezTo>
                  <a:cubicBezTo>
                    <a:pt x="f170" y="f145"/>
                    <a:pt x="f30" y="f171"/>
                    <a:pt x="f128" y="f171"/>
                  </a:cubicBezTo>
                  <a:cubicBezTo>
                    <a:pt x="f24" y="f171"/>
                    <a:pt x="f39" y="f141"/>
                    <a:pt x="f167" y="f145"/>
                  </a:cubicBezTo>
                  <a:cubicBezTo>
                    <a:pt x="f167" y="f145"/>
                    <a:pt x="f127" y="f150"/>
                    <a:pt x="f167" y="f146"/>
                  </a:cubicBezTo>
                  <a:cubicBezTo>
                    <a:pt x="f41" y="f131"/>
                    <a:pt x="f46" y="f169"/>
                    <a:pt x="f167" y="f162"/>
                  </a:cubicBezTo>
                  <a:cubicBezTo>
                    <a:pt x="f65" y="f33"/>
                    <a:pt x="f63" y="f41"/>
                    <a:pt x="f52" y="f16"/>
                  </a:cubicBezTo>
                  <a:cubicBezTo>
                    <a:pt x="f53" y="f67"/>
                    <a:pt x="f54" y="f148"/>
                    <a:pt x="f118" y="f63"/>
                  </a:cubicBezTo>
                  <a:cubicBezTo>
                    <a:pt x="f76" y="f18"/>
                    <a:pt x="f78" y="f24"/>
                    <a:pt x="f96" y="f136"/>
                  </a:cubicBezTo>
                  <a:cubicBezTo>
                    <a:pt x="f95" y="f132"/>
                    <a:pt x="f51" y="f142"/>
                    <a:pt x="f57" y="f6"/>
                  </a:cubicBezTo>
                  <a:cubicBezTo>
                    <a:pt x="f57" y="f172"/>
                    <a:pt x="f112" y="f2"/>
                    <a:pt x="f99" y="f173"/>
                  </a:cubicBezTo>
                  <a:cubicBezTo>
                    <a:pt x="f99" y="f7"/>
                    <a:pt x="f115" y="f7"/>
                    <a:pt x="f93" y="f7"/>
                  </a:cubicBezTo>
                  <a:cubicBezTo>
                    <a:pt x="f87" y="f7"/>
                    <a:pt x="f87" y="f174"/>
                    <a:pt x="f87" y="f2"/>
                  </a:cubicBezTo>
                  <a:cubicBezTo>
                    <a:pt x="f93" y="f175"/>
                    <a:pt x="f115" y="f156"/>
                    <a:pt x="f85" y="f155"/>
                  </a:cubicBezTo>
                  <a:cubicBezTo>
                    <a:pt x="f56" y="f146"/>
                    <a:pt x="f10" y="f128"/>
                    <a:pt x="f117" y="f67"/>
                  </a:cubicBezTo>
                  <a:cubicBezTo>
                    <a:pt x="f117" y="f148"/>
                    <a:pt x="f117" y="f50"/>
                    <a:pt x="f117" y="f60"/>
                  </a:cubicBezTo>
                  <a:cubicBezTo>
                    <a:pt x="f111" y="f119"/>
                    <a:pt x="f10" y="f65"/>
                    <a:pt x="f51" y="f123"/>
                  </a:cubicBezTo>
                  <a:cubicBezTo>
                    <a:pt x="f57" y="f20"/>
                    <a:pt x="f93" y="f124"/>
                    <a:pt x="f94" y="f129"/>
                  </a:cubicBezTo>
                  <a:cubicBezTo>
                    <a:pt x="f74" y="f165"/>
                    <a:pt x="f110" y="f169"/>
                    <a:pt x="f74" y="f139"/>
                  </a:cubicBezTo>
                  <a:cubicBezTo>
                    <a:pt x="f113" y="f139"/>
                    <a:pt x="f58" y="f176"/>
                    <a:pt x="f177" y="f151"/>
                  </a:cubicBezTo>
                  <a:cubicBezTo>
                    <a:pt x="f178" y="f163"/>
                    <a:pt x="f82" y="f151"/>
                    <a:pt x="f109" y="f140"/>
                  </a:cubicBezTo>
                  <a:cubicBezTo>
                    <a:pt x="f108" y="f132"/>
                    <a:pt x="f109" y="f147"/>
                    <a:pt x="f17" y="f169"/>
                  </a:cubicBezTo>
                  <a:cubicBezTo>
                    <a:pt x="f178" y="f130"/>
                    <a:pt x="f100" y="f165"/>
                    <a:pt x="f177" y="f161"/>
                  </a:cubicBezTo>
                  <a:cubicBezTo>
                    <a:pt x="f49" y="f35"/>
                    <a:pt x="f112" y="f127"/>
                    <a:pt x="f10" y="f63"/>
                  </a:cubicBezTo>
                  <a:cubicBezTo>
                    <a:pt x="f8" y="f138"/>
                    <a:pt x="f95" y="f14"/>
                    <a:pt x="f95" y="f12"/>
                  </a:cubicBezTo>
                  <a:cubicBezTo>
                    <a:pt x="f95" y="f9"/>
                    <a:pt x="f95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5" name="Freeform 20">
              <a:extLst>
                <a:ext uri="{FF2B5EF4-FFF2-40B4-BE49-F238E27FC236}">
                  <a16:creationId xmlns:a16="http://schemas.microsoft.com/office/drawing/2014/main" id="{6021DF1D-6E38-37A9-67F6-22842F637587}"/>
                </a:ext>
              </a:extLst>
            </p:cNvPr>
            <p:cNvSpPr/>
            <p:nvPr/>
          </p:nvSpPr>
          <p:spPr>
            <a:xfrm>
              <a:off x="7834314" y="4676771"/>
              <a:ext cx="422279" cy="4429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1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30"/>
                <a:gd name="f34" fmla="val 166"/>
                <a:gd name="f35" fmla="val 127"/>
                <a:gd name="f36" fmla="val 165"/>
                <a:gd name="f37" fmla="val 123"/>
                <a:gd name="f38" fmla="val 164"/>
                <a:gd name="f39" fmla="val 119"/>
                <a:gd name="f40" fmla="val 161"/>
                <a:gd name="f41" fmla="val 156"/>
                <a:gd name="f42" fmla="val 153"/>
                <a:gd name="f43" fmla="val 146"/>
                <a:gd name="f44" fmla="val 117"/>
                <a:gd name="f45" fmla="val 110"/>
                <a:gd name="f46" fmla="val 103"/>
                <a:gd name="f47" fmla="val 94"/>
                <a:gd name="f48" fmla="val 93"/>
                <a:gd name="f49" fmla="val 92"/>
                <a:gd name="f50" fmla="val 105"/>
                <a:gd name="f51" fmla="val 107"/>
                <a:gd name="f52" fmla="val 108"/>
                <a:gd name="f53" fmla="val 140"/>
                <a:gd name="f54" fmla="val 158"/>
                <a:gd name="f55" fmla="val 160"/>
                <a:gd name="f56" fmla="val 170"/>
                <a:gd name="f57" fmla="val 173"/>
                <a:gd name="f58" fmla="val 176"/>
                <a:gd name="f59" fmla="val 175"/>
                <a:gd name="f60" fmla="val 172"/>
                <a:gd name="f61" fmla="val 167"/>
                <a:gd name="f62" fmla="val 91"/>
                <a:gd name="f63" fmla="val 95"/>
                <a:gd name="f64" fmla="val 89"/>
                <a:gd name="f65" fmla="val 88"/>
                <a:gd name="f66" fmla="val 87"/>
                <a:gd name="f67" fmla="val 86"/>
                <a:gd name="f68" fmla="val 85"/>
                <a:gd name="f69" fmla="val 81"/>
                <a:gd name="f70" fmla="val 136"/>
                <a:gd name="f71" fmla="val 77"/>
                <a:gd name="f72" fmla="val 72"/>
                <a:gd name="f73" fmla="val 73"/>
                <a:gd name="f74" fmla="val 74"/>
                <a:gd name="f75" fmla="val 75"/>
                <a:gd name="f76" fmla="val 168"/>
                <a:gd name="f77" fmla="val 171"/>
                <a:gd name="f78" fmla="val 70"/>
                <a:gd name="f79" fmla="val 65"/>
                <a:gd name="f80" fmla="val 62"/>
                <a:gd name="f81" fmla="val 58"/>
                <a:gd name="f82" fmla="val 162"/>
                <a:gd name="f83" fmla="val 157"/>
                <a:gd name="f84" fmla="val 60"/>
                <a:gd name="f85" fmla="val 61"/>
                <a:gd name="f86" fmla="val 63"/>
                <a:gd name="f87" fmla="val 154"/>
                <a:gd name="f88" fmla="val 69"/>
                <a:gd name="f89" fmla="val 71"/>
                <a:gd name="f90" fmla="val 120"/>
                <a:gd name="f91" fmla="val 79"/>
                <a:gd name="f92" fmla="val 82"/>
                <a:gd name="f93" fmla="val 83"/>
                <a:gd name="f94" fmla="val 78"/>
                <a:gd name="f95" fmla="val 115"/>
                <a:gd name="f96" fmla="val 66"/>
                <a:gd name="f97" fmla="val 54"/>
                <a:gd name="f98" fmla="val 43"/>
                <a:gd name="f99" fmla="val 141"/>
                <a:gd name="f100" fmla="val 42"/>
                <a:gd name="f101" fmla="val 144"/>
                <a:gd name="f102" fmla="val 41"/>
                <a:gd name="f103" fmla="val 36"/>
                <a:gd name="f104" fmla="val 32"/>
                <a:gd name="f105" fmla="val 27"/>
                <a:gd name="f106" fmla="val 138"/>
                <a:gd name="f107" fmla="val 30"/>
                <a:gd name="f108" fmla="val 139"/>
                <a:gd name="f109" fmla="val 37"/>
                <a:gd name="f110" fmla="val 39"/>
                <a:gd name="f111" fmla="val 40"/>
                <a:gd name="f112" fmla="val 52"/>
                <a:gd name="f113" fmla="val 111"/>
                <a:gd name="f114" fmla="val 76"/>
                <a:gd name="f115" fmla="val 109"/>
                <a:gd name="f116" fmla="val 45"/>
                <a:gd name="f117" fmla="val 31"/>
                <a:gd name="f118" fmla="val 28"/>
                <a:gd name="f119" fmla="val 26"/>
                <a:gd name="f120" fmla="val 128"/>
                <a:gd name="f121" fmla="val 22"/>
                <a:gd name="f122" fmla="val 21"/>
                <a:gd name="f123" fmla="val 18"/>
                <a:gd name="f124" fmla="val 15"/>
                <a:gd name="f125" fmla="val 14"/>
                <a:gd name="f126" fmla="val 12"/>
                <a:gd name="f127" fmla="val 16"/>
                <a:gd name="f128" fmla="val 24"/>
                <a:gd name="f129" fmla="val 25"/>
                <a:gd name="f130" fmla="val 112"/>
                <a:gd name="f131" fmla="val 29"/>
                <a:gd name="f132" fmla="val 56"/>
                <a:gd name="f133" fmla="val 20"/>
                <a:gd name="f134" fmla="val 13"/>
                <a:gd name="f135" fmla="val 100"/>
                <a:gd name="f136" fmla="val 8"/>
                <a:gd name="f137" fmla="val 4"/>
                <a:gd name="f138" fmla="val 80"/>
                <a:gd name="f139" fmla="val 7"/>
                <a:gd name="f140" fmla="val 84"/>
                <a:gd name="f141" fmla="val 17"/>
                <a:gd name="f142" fmla="val 38"/>
                <a:gd name="f143" fmla="val 57"/>
                <a:gd name="f144" fmla="val 68"/>
                <a:gd name="f145" fmla="val 67"/>
                <a:gd name="f146" fmla="val 23"/>
                <a:gd name="f147" fmla="val 11"/>
                <a:gd name="f148" fmla="val 53"/>
                <a:gd name="f149" fmla="val 10"/>
                <a:gd name="f150" fmla="val 51"/>
                <a:gd name="f151" fmla="val 49"/>
                <a:gd name="f152" fmla="val 19"/>
                <a:gd name="f153" fmla="val 55"/>
                <a:gd name="f154" fmla="val 48"/>
                <a:gd name="f155" fmla="val 47"/>
                <a:gd name="f156" fmla="val 34"/>
                <a:gd name="f157" fmla="val 44"/>
                <a:gd name="f158" fmla="val 59"/>
                <a:gd name="f159" fmla="val 90"/>
                <a:gd name="f160" fmla="val 5"/>
                <a:gd name="f161" fmla="val 3"/>
                <a:gd name="f162" fmla="val 1"/>
                <a:gd name="f163" fmla="val 129"/>
                <a:gd name="f164" fmla="val 135"/>
                <a:gd name="f165" fmla="val 142"/>
                <a:gd name="f166" fmla="val 143"/>
                <a:gd name="f167" fmla="val 137"/>
                <a:gd name="f168" fmla="val 33"/>
                <a:gd name="f169" fmla="val 50"/>
                <a:gd name="f170" fmla="val 145"/>
                <a:gd name="f171" fmla="val 148"/>
                <a:gd name="f172" fmla="val 179"/>
                <a:gd name="f173" fmla="val 182"/>
                <a:gd name="f174" fmla="val 114"/>
                <a:gd name="f175" fmla="val 181"/>
                <a:gd name="f176" fmla="val 178"/>
                <a:gd name="f177" fmla="val 174"/>
                <a:gd name="f178" fmla="+- 0 0 -90"/>
                <a:gd name="f179" fmla="*/ f3 1 177"/>
                <a:gd name="f180" fmla="*/ f4 1 183"/>
                <a:gd name="f181" fmla="val f5"/>
                <a:gd name="f182" fmla="val f6"/>
                <a:gd name="f183" fmla="val f7"/>
                <a:gd name="f184" fmla="*/ f178 f0 1"/>
                <a:gd name="f185" fmla="+- f183 0 f181"/>
                <a:gd name="f186" fmla="+- f182 0 f181"/>
                <a:gd name="f187" fmla="*/ f184 1 f2"/>
                <a:gd name="f188" fmla="*/ f186 1 177"/>
                <a:gd name="f189" fmla="*/ f185 1 183"/>
                <a:gd name="f190" fmla="*/ 147 f186 1"/>
                <a:gd name="f191" fmla="*/ 121 f185 1"/>
                <a:gd name="f192" fmla="*/ 165 f186 1"/>
                <a:gd name="f193" fmla="*/ 123 f185 1"/>
                <a:gd name="f194" fmla="*/ 103 f186 1"/>
                <a:gd name="f195" fmla="*/ 94 f185 1"/>
                <a:gd name="f196" fmla="*/ 156 f186 1"/>
                <a:gd name="f197" fmla="*/ 99 f185 1"/>
                <a:gd name="f198" fmla="*/ 175 f186 1"/>
                <a:gd name="f199" fmla="*/ 96 f185 1"/>
                <a:gd name="f200" fmla="*/ 105 f186 1"/>
                <a:gd name="f201" fmla="*/ 89 f185 1"/>
                <a:gd name="f202" fmla="*/ 151 f186 1"/>
                <a:gd name="f203" fmla="*/ 72 f185 1"/>
                <a:gd name="f204" fmla="*/ 170 f186 1"/>
                <a:gd name="f205" fmla="*/ 62 f185 1"/>
                <a:gd name="f206" fmla="*/ 146 f186 1"/>
                <a:gd name="f207" fmla="*/ 71 f185 1"/>
                <a:gd name="f208" fmla="*/ 104 f186 1"/>
                <a:gd name="f209" fmla="*/ 77 f185 1"/>
                <a:gd name="f210" fmla="*/ 36 f185 1"/>
                <a:gd name="f211" fmla="*/ 138 f186 1"/>
                <a:gd name="f212" fmla="*/ 40 f185 1"/>
                <a:gd name="f213" fmla="*/ 115 f186 1"/>
                <a:gd name="f214" fmla="*/ 31 f185 1"/>
                <a:gd name="f215" fmla="*/ 122 f186 1"/>
                <a:gd name="f216" fmla="*/ 14 f185 1"/>
                <a:gd name="f217" fmla="*/ 112 f186 1"/>
                <a:gd name="f218" fmla="*/ 29 f185 1"/>
                <a:gd name="f219" fmla="*/ 91 f186 1"/>
                <a:gd name="f220" fmla="*/ 73 f185 1"/>
                <a:gd name="f221" fmla="*/ 97 f186 1"/>
                <a:gd name="f222" fmla="*/ 4 f185 1"/>
                <a:gd name="f223" fmla="*/ 87 f186 1"/>
                <a:gd name="f224" fmla="*/ 20 f185 1"/>
                <a:gd name="f225" fmla="*/ 68 f186 1"/>
                <a:gd name="f226" fmla="*/ 30 f185 1"/>
                <a:gd name="f227" fmla="*/ 51 f186 1"/>
                <a:gd name="f228" fmla="*/ 80 f186 1"/>
                <a:gd name="f229" fmla="*/ 49 f186 1"/>
                <a:gd name="f230" fmla="*/ 42 f185 1"/>
                <a:gd name="f231" fmla="*/ 28 f186 1"/>
                <a:gd name="f232" fmla="*/ 34 f185 1"/>
                <a:gd name="f233" fmla="*/ 75 f186 1"/>
                <a:gd name="f234" fmla="*/ 34 f186 1"/>
                <a:gd name="f235" fmla="*/ 12 f186 1"/>
                <a:gd name="f236" fmla="*/ 74 f186 1"/>
                <a:gd name="f237" fmla="*/ 85 f185 1"/>
                <a:gd name="f238" fmla="*/ 24 f186 1"/>
                <a:gd name="f239" fmla="*/ 91 f185 1"/>
                <a:gd name="f240" fmla="*/ 4 f186 1"/>
                <a:gd name="f241" fmla="*/ 100 f185 1"/>
                <a:gd name="f242" fmla="*/ 72 f186 1"/>
                <a:gd name="f243" fmla="*/ 90 f185 1"/>
                <a:gd name="f244" fmla="*/ 73 f186 1"/>
                <a:gd name="f245" fmla="*/ 97 f185 1"/>
                <a:gd name="f246" fmla="*/ 14 f186 1"/>
                <a:gd name="f247" fmla="*/ 130 f185 1"/>
                <a:gd name="f248" fmla="*/ 31 f186 1"/>
                <a:gd name="f249" fmla="*/ 137 f185 1"/>
                <a:gd name="f250" fmla="*/ 82 f186 1"/>
                <a:gd name="f251" fmla="*/ 58 f186 1"/>
                <a:gd name="f252" fmla="*/ 141 f185 1"/>
                <a:gd name="f253" fmla="*/ 161 f185 1"/>
                <a:gd name="f254" fmla="*/ 62 f186 1"/>
                <a:gd name="f255" fmla="*/ 142 f185 1"/>
                <a:gd name="f256" fmla="*/ 95 f186 1"/>
                <a:gd name="f257" fmla="*/ 135 f185 1"/>
                <a:gd name="f258" fmla="*/ 114 f186 1"/>
                <a:gd name="f259" fmla="*/ 183 f185 1"/>
                <a:gd name="f260" fmla="*/ 93 f186 1"/>
                <a:gd name="f261" fmla="*/ 105 f185 1"/>
                <a:gd name="f262" fmla="*/ 120 f186 1"/>
                <a:gd name="f263" fmla="*/ 138 f185 1"/>
                <a:gd name="f264" fmla="*/ 137 f186 1"/>
                <a:gd name="f265" fmla="*/ 152 f185 1"/>
                <a:gd name="f266" fmla="*/ 100 f186 1"/>
                <a:gd name="f267" fmla="*/ 101 f185 1"/>
                <a:gd name="f268" fmla="+- f187 0 f1"/>
                <a:gd name="f269" fmla="*/ f190 1 177"/>
                <a:gd name="f270" fmla="*/ f191 1 183"/>
                <a:gd name="f271" fmla="*/ f192 1 177"/>
                <a:gd name="f272" fmla="*/ f193 1 183"/>
                <a:gd name="f273" fmla="*/ f194 1 177"/>
                <a:gd name="f274" fmla="*/ f195 1 183"/>
                <a:gd name="f275" fmla="*/ f196 1 177"/>
                <a:gd name="f276" fmla="*/ f197 1 183"/>
                <a:gd name="f277" fmla="*/ f198 1 177"/>
                <a:gd name="f278" fmla="*/ f199 1 183"/>
                <a:gd name="f279" fmla="*/ f200 1 177"/>
                <a:gd name="f280" fmla="*/ f201 1 183"/>
                <a:gd name="f281" fmla="*/ f202 1 177"/>
                <a:gd name="f282" fmla="*/ f203 1 183"/>
                <a:gd name="f283" fmla="*/ f204 1 177"/>
                <a:gd name="f284" fmla="*/ f205 1 183"/>
                <a:gd name="f285" fmla="*/ f206 1 177"/>
                <a:gd name="f286" fmla="*/ f207 1 183"/>
                <a:gd name="f287" fmla="*/ f208 1 177"/>
                <a:gd name="f288" fmla="*/ f209 1 183"/>
                <a:gd name="f289" fmla="*/ f210 1 183"/>
                <a:gd name="f290" fmla="*/ f211 1 177"/>
                <a:gd name="f291" fmla="*/ f212 1 183"/>
                <a:gd name="f292" fmla="*/ f213 1 177"/>
                <a:gd name="f293" fmla="*/ f214 1 183"/>
                <a:gd name="f294" fmla="*/ f215 1 177"/>
                <a:gd name="f295" fmla="*/ f216 1 183"/>
                <a:gd name="f296" fmla="*/ f217 1 177"/>
                <a:gd name="f297" fmla="*/ f218 1 183"/>
                <a:gd name="f298" fmla="*/ f219 1 177"/>
                <a:gd name="f299" fmla="*/ f220 1 183"/>
                <a:gd name="f300" fmla="*/ f221 1 177"/>
                <a:gd name="f301" fmla="*/ f222 1 183"/>
                <a:gd name="f302" fmla="*/ f223 1 177"/>
                <a:gd name="f303" fmla="*/ f224 1 183"/>
                <a:gd name="f304" fmla="*/ f225 1 177"/>
                <a:gd name="f305" fmla="*/ f226 1 183"/>
                <a:gd name="f306" fmla="*/ f227 1 177"/>
                <a:gd name="f307" fmla="*/ f228 1 177"/>
                <a:gd name="f308" fmla="*/ f229 1 177"/>
                <a:gd name="f309" fmla="*/ f230 1 183"/>
                <a:gd name="f310" fmla="*/ f231 1 177"/>
                <a:gd name="f311" fmla="*/ f232 1 183"/>
                <a:gd name="f312" fmla="*/ f233 1 177"/>
                <a:gd name="f313" fmla="*/ f234 1 177"/>
                <a:gd name="f314" fmla="*/ f235 1 177"/>
                <a:gd name="f315" fmla="*/ f236 1 177"/>
                <a:gd name="f316" fmla="*/ f237 1 183"/>
                <a:gd name="f317" fmla="*/ f238 1 177"/>
                <a:gd name="f318" fmla="*/ f239 1 183"/>
                <a:gd name="f319" fmla="*/ f240 1 177"/>
                <a:gd name="f320" fmla="*/ f241 1 183"/>
                <a:gd name="f321" fmla="*/ f242 1 177"/>
                <a:gd name="f322" fmla="*/ f243 1 183"/>
                <a:gd name="f323" fmla="*/ f244 1 177"/>
                <a:gd name="f324" fmla="*/ f245 1 183"/>
                <a:gd name="f325" fmla="*/ f246 1 177"/>
                <a:gd name="f326" fmla="*/ f247 1 183"/>
                <a:gd name="f327" fmla="*/ f248 1 177"/>
                <a:gd name="f328" fmla="*/ f249 1 183"/>
                <a:gd name="f329" fmla="*/ f250 1 177"/>
                <a:gd name="f330" fmla="*/ f251 1 177"/>
                <a:gd name="f331" fmla="*/ f252 1 183"/>
                <a:gd name="f332" fmla="*/ f253 1 183"/>
                <a:gd name="f333" fmla="*/ f254 1 177"/>
                <a:gd name="f334" fmla="*/ f255 1 183"/>
                <a:gd name="f335" fmla="*/ f256 1 177"/>
                <a:gd name="f336" fmla="*/ f257 1 183"/>
                <a:gd name="f337" fmla="*/ f258 1 177"/>
                <a:gd name="f338" fmla="*/ f259 1 183"/>
                <a:gd name="f339" fmla="*/ f260 1 177"/>
                <a:gd name="f340" fmla="*/ f261 1 183"/>
                <a:gd name="f341" fmla="*/ f262 1 177"/>
                <a:gd name="f342" fmla="*/ f263 1 183"/>
                <a:gd name="f343" fmla="*/ f264 1 177"/>
                <a:gd name="f344" fmla="*/ f265 1 183"/>
                <a:gd name="f345" fmla="*/ f266 1 177"/>
                <a:gd name="f346" fmla="*/ f267 1 183"/>
                <a:gd name="f347" fmla="*/ 0 1 f188"/>
                <a:gd name="f348" fmla="*/ f182 1 f188"/>
                <a:gd name="f349" fmla="*/ 0 1 f189"/>
                <a:gd name="f350" fmla="*/ f183 1 f189"/>
                <a:gd name="f351" fmla="*/ f269 1 f188"/>
                <a:gd name="f352" fmla="*/ f270 1 f189"/>
                <a:gd name="f353" fmla="*/ f271 1 f188"/>
                <a:gd name="f354" fmla="*/ f272 1 f189"/>
                <a:gd name="f355" fmla="*/ f273 1 f188"/>
                <a:gd name="f356" fmla="*/ f274 1 f189"/>
                <a:gd name="f357" fmla="*/ f275 1 f188"/>
                <a:gd name="f358" fmla="*/ f276 1 f189"/>
                <a:gd name="f359" fmla="*/ f277 1 f188"/>
                <a:gd name="f360" fmla="*/ f278 1 f189"/>
                <a:gd name="f361" fmla="*/ f279 1 f188"/>
                <a:gd name="f362" fmla="*/ f280 1 f189"/>
                <a:gd name="f363" fmla="*/ f281 1 f188"/>
                <a:gd name="f364" fmla="*/ f282 1 f189"/>
                <a:gd name="f365" fmla="*/ f283 1 f188"/>
                <a:gd name="f366" fmla="*/ f284 1 f189"/>
                <a:gd name="f367" fmla="*/ f285 1 f188"/>
                <a:gd name="f368" fmla="*/ f286 1 f189"/>
                <a:gd name="f369" fmla="*/ f287 1 f188"/>
                <a:gd name="f370" fmla="*/ f288 1 f189"/>
                <a:gd name="f371" fmla="*/ f289 1 f189"/>
                <a:gd name="f372" fmla="*/ f290 1 f188"/>
                <a:gd name="f373" fmla="*/ f291 1 f189"/>
                <a:gd name="f374" fmla="*/ f292 1 f188"/>
                <a:gd name="f375" fmla="*/ f293 1 f189"/>
                <a:gd name="f376" fmla="*/ f294 1 f188"/>
                <a:gd name="f377" fmla="*/ f295 1 f189"/>
                <a:gd name="f378" fmla="*/ f296 1 f188"/>
                <a:gd name="f379" fmla="*/ f297 1 f189"/>
                <a:gd name="f380" fmla="*/ f298 1 f188"/>
                <a:gd name="f381" fmla="*/ f299 1 f189"/>
                <a:gd name="f382" fmla="*/ f300 1 f188"/>
                <a:gd name="f383" fmla="*/ f301 1 f189"/>
                <a:gd name="f384" fmla="*/ f302 1 f188"/>
                <a:gd name="f385" fmla="*/ f303 1 f189"/>
                <a:gd name="f386" fmla="*/ f304 1 f188"/>
                <a:gd name="f387" fmla="*/ f305 1 f189"/>
                <a:gd name="f388" fmla="*/ f306 1 f188"/>
                <a:gd name="f389" fmla="*/ f307 1 f188"/>
                <a:gd name="f390" fmla="*/ f308 1 f188"/>
                <a:gd name="f391" fmla="*/ f309 1 f189"/>
                <a:gd name="f392" fmla="*/ f310 1 f188"/>
                <a:gd name="f393" fmla="*/ f311 1 f189"/>
                <a:gd name="f394" fmla="*/ f312 1 f188"/>
                <a:gd name="f395" fmla="*/ f313 1 f188"/>
                <a:gd name="f396" fmla="*/ f314 1 f188"/>
                <a:gd name="f397" fmla="*/ f315 1 f188"/>
                <a:gd name="f398" fmla="*/ f316 1 f189"/>
                <a:gd name="f399" fmla="*/ f317 1 f188"/>
                <a:gd name="f400" fmla="*/ f318 1 f189"/>
                <a:gd name="f401" fmla="*/ f319 1 f188"/>
                <a:gd name="f402" fmla="*/ f320 1 f189"/>
                <a:gd name="f403" fmla="*/ f321 1 f188"/>
                <a:gd name="f404" fmla="*/ f322 1 f189"/>
                <a:gd name="f405" fmla="*/ f323 1 f188"/>
                <a:gd name="f406" fmla="*/ f324 1 f189"/>
                <a:gd name="f407" fmla="*/ f325 1 f188"/>
                <a:gd name="f408" fmla="*/ f326 1 f189"/>
                <a:gd name="f409" fmla="*/ f327 1 f188"/>
                <a:gd name="f410" fmla="*/ f328 1 f189"/>
                <a:gd name="f411" fmla="*/ f329 1 f188"/>
                <a:gd name="f412" fmla="*/ f330 1 f188"/>
                <a:gd name="f413" fmla="*/ f331 1 f189"/>
                <a:gd name="f414" fmla="*/ f332 1 f189"/>
                <a:gd name="f415" fmla="*/ f333 1 f188"/>
                <a:gd name="f416" fmla="*/ f334 1 f189"/>
                <a:gd name="f417" fmla="*/ f335 1 f188"/>
                <a:gd name="f418" fmla="*/ f336 1 f189"/>
                <a:gd name="f419" fmla="*/ f337 1 f188"/>
                <a:gd name="f420" fmla="*/ f338 1 f189"/>
                <a:gd name="f421" fmla="*/ f339 1 f188"/>
                <a:gd name="f422" fmla="*/ f340 1 f189"/>
                <a:gd name="f423" fmla="*/ f341 1 f188"/>
                <a:gd name="f424" fmla="*/ f342 1 f189"/>
                <a:gd name="f425" fmla="*/ f343 1 f188"/>
                <a:gd name="f426" fmla="*/ f344 1 f189"/>
                <a:gd name="f427" fmla="*/ f345 1 f188"/>
                <a:gd name="f428" fmla="*/ f346 1 f189"/>
                <a:gd name="f429" fmla="*/ f347 f179 1"/>
                <a:gd name="f430" fmla="*/ f348 f179 1"/>
                <a:gd name="f431" fmla="*/ f350 f180 1"/>
                <a:gd name="f432" fmla="*/ f349 f180 1"/>
                <a:gd name="f433" fmla="*/ f351 f179 1"/>
                <a:gd name="f434" fmla="*/ f352 f180 1"/>
                <a:gd name="f435" fmla="*/ f353 f179 1"/>
                <a:gd name="f436" fmla="*/ f354 f180 1"/>
                <a:gd name="f437" fmla="*/ f355 f179 1"/>
                <a:gd name="f438" fmla="*/ f356 f180 1"/>
                <a:gd name="f439" fmla="*/ f357 f179 1"/>
                <a:gd name="f440" fmla="*/ f358 f180 1"/>
                <a:gd name="f441" fmla="*/ f359 f179 1"/>
                <a:gd name="f442" fmla="*/ f360 f180 1"/>
                <a:gd name="f443" fmla="*/ f361 f179 1"/>
                <a:gd name="f444" fmla="*/ f362 f180 1"/>
                <a:gd name="f445" fmla="*/ f363 f179 1"/>
                <a:gd name="f446" fmla="*/ f364 f180 1"/>
                <a:gd name="f447" fmla="*/ f365 f179 1"/>
                <a:gd name="f448" fmla="*/ f366 f180 1"/>
                <a:gd name="f449" fmla="*/ f367 f179 1"/>
                <a:gd name="f450" fmla="*/ f368 f180 1"/>
                <a:gd name="f451" fmla="*/ f369 f179 1"/>
                <a:gd name="f452" fmla="*/ f370 f180 1"/>
                <a:gd name="f453" fmla="*/ f371 f180 1"/>
                <a:gd name="f454" fmla="*/ f372 f179 1"/>
                <a:gd name="f455" fmla="*/ f373 f180 1"/>
                <a:gd name="f456" fmla="*/ f374 f179 1"/>
                <a:gd name="f457" fmla="*/ f375 f180 1"/>
                <a:gd name="f458" fmla="*/ f376 f179 1"/>
                <a:gd name="f459" fmla="*/ f377 f180 1"/>
                <a:gd name="f460" fmla="*/ f378 f179 1"/>
                <a:gd name="f461" fmla="*/ f379 f180 1"/>
                <a:gd name="f462" fmla="*/ f380 f179 1"/>
                <a:gd name="f463" fmla="*/ f381 f180 1"/>
                <a:gd name="f464" fmla="*/ f382 f179 1"/>
                <a:gd name="f465" fmla="*/ f383 f180 1"/>
                <a:gd name="f466" fmla="*/ f384 f179 1"/>
                <a:gd name="f467" fmla="*/ f385 f180 1"/>
                <a:gd name="f468" fmla="*/ f386 f179 1"/>
                <a:gd name="f469" fmla="*/ f387 f180 1"/>
                <a:gd name="f470" fmla="*/ f388 f179 1"/>
                <a:gd name="f471" fmla="*/ f389 f179 1"/>
                <a:gd name="f472" fmla="*/ f390 f179 1"/>
                <a:gd name="f473" fmla="*/ f391 f180 1"/>
                <a:gd name="f474" fmla="*/ f392 f179 1"/>
                <a:gd name="f475" fmla="*/ f393 f180 1"/>
                <a:gd name="f476" fmla="*/ f394 f179 1"/>
                <a:gd name="f477" fmla="*/ f395 f179 1"/>
                <a:gd name="f478" fmla="*/ f396 f179 1"/>
                <a:gd name="f479" fmla="*/ f397 f179 1"/>
                <a:gd name="f480" fmla="*/ f398 f180 1"/>
                <a:gd name="f481" fmla="*/ f399 f179 1"/>
                <a:gd name="f482" fmla="*/ f400 f180 1"/>
                <a:gd name="f483" fmla="*/ f401 f179 1"/>
                <a:gd name="f484" fmla="*/ f402 f180 1"/>
                <a:gd name="f485" fmla="*/ f403 f179 1"/>
                <a:gd name="f486" fmla="*/ f404 f180 1"/>
                <a:gd name="f487" fmla="*/ f405 f179 1"/>
                <a:gd name="f488" fmla="*/ f406 f180 1"/>
                <a:gd name="f489" fmla="*/ f407 f179 1"/>
                <a:gd name="f490" fmla="*/ f408 f180 1"/>
                <a:gd name="f491" fmla="*/ f409 f179 1"/>
                <a:gd name="f492" fmla="*/ f410 f180 1"/>
                <a:gd name="f493" fmla="*/ f411 f179 1"/>
                <a:gd name="f494" fmla="*/ f412 f179 1"/>
                <a:gd name="f495" fmla="*/ f413 f180 1"/>
                <a:gd name="f496" fmla="*/ f414 f180 1"/>
                <a:gd name="f497" fmla="*/ f415 f179 1"/>
                <a:gd name="f498" fmla="*/ f416 f180 1"/>
                <a:gd name="f499" fmla="*/ f417 f179 1"/>
                <a:gd name="f500" fmla="*/ f418 f180 1"/>
                <a:gd name="f501" fmla="*/ f419 f179 1"/>
                <a:gd name="f502" fmla="*/ f420 f180 1"/>
                <a:gd name="f503" fmla="*/ f421 f179 1"/>
                <a:gd name="f504" fmla="*/ f422 f180 1"/>
                <a:gd name="f505" fmla="*/ f423 f179 1"/>
                <a:gd name="f506" fmla="*/ f424 f180 1"/>
                <a:gd name="f507" fmla="*/ f425 f179 1"/>
                <a:gd name="f508" fmla="*/ f426 f180 1"/>
                <a:gd name="f509" fmla="*/ f427 f179 1"/>
                <a:gd name="f510" fmla="*/ f428 f18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8">
                  <a:pos x="f433" y="f434"/>
                </a:cxn>
                <a:cxn ang="f268">
                  <a:pos x="f435" y="f436"/>
                </a:cxn>
                <a:cxn ang="f268">
                  <a:pos x="f437" y="f438"/>
                </a:cxn>
                <a:cxn ang="f268">
                  <a:pos x="f439" y="f440"/>
                </a:cxn>
                <a:cxn ang="f268">
                  <a:pos x="f441" y="f442"/>
                </a:cxn>
                <a:cxn ang="f268">
                  <a:pos x="f443" y="f444"/>
                </a:cxn>
                <a:cxn ang="f268">
                  <a:pos x="f445" y="f446"/>
                </a:cxn>
                <a:cxn ang="f268">
                  <a:pos x="f447" y="f448"/>
                </a:cxn>
                <a:cxn ang="f268">
                  <a:pos x="f449" y="f450"/>
                </a:cxn>
                <a:cxn ang="f268">
                  <a:pos x="f451" y="f452"/>
                </a:cxn>
                <a:cxn ang="f268">
                  <a:pos x="f439" y="f453"/>
                </a:cxn>
                <a:cxn ang="f268">
                  <a:pos x="f454" y="f455"/>
                </a:cxn>
                <a:cxn ang="f268">
                  <a:pos x="f456" y="f457"/>
                </a:cxn>
                <a:cxn ang="f268">
                  <a:pos x="f458" y="f459"/>
                </a:cxn>
                <a:cxn ang="f268">
                  <a:pos x="f460" y="f461"/>
                </a:cxn>
                <a:cxn ang="f268">
                  <a:pos x="f462" y="f463"/>
                </a:cxn>
                <a:cxn ang="f268">
                  <a:pos x="f464" y="f465"/>
                </a:cxn>
                <a:cxn ang="f268">
                  <a:pos x="f466" y="f467"/>
                </a:cxn>
                <a:cxn ang="f268">
                  <a:pos x="f468" y="f469"/>
                </a:cxn>
                <a:cxn ang="f268">
                  <a:pos x="f470" y="f459"/>
                </a:cxn>
                <a:cxn ang="f268">
                  <a:pos x="f471" y="f450"/>
                </a:cxn>
                <a:cxn ang="f268">
                  <a:pos x="f472" y="f473"/>
                </a:cxn>
                <a:cxn ang="f268">
                  <a:pos x="f474" y="f475"/>
                </a:cxn>
                <a:cxn ang="f268">
                  <a:pos x="f476" y="f452"/>
                </a:cxn>
                <a:cxn ang="f268">
                  <a:pos x="f477" y="f446"/>
                </a:cxn>
                <a:cxn ang="f268">
                  <a:pos x="f478" y="f463"/>
                </a:cxn>
                <a:cxn ang="f268">
                  <a:pos x="f479" y="f480"/>
                </a:cxn>
                <a:cxn ang="f268">
                  <a:pos x="f481" y="f482"/>
                </a:cxn>
                <a:cxn ang="f268">
                  <a:pos x="f483" y="f484"/>
                </a:cxn>
                <a:cxn ang="f268">
                  <a:pos x="f485" y="f486"/>
                </a:cxn>
                <a:cxn ang="f268">
                  <a:pos x="f487" y="f488"/>
                </a:cxn>
                <a:cxn ang="f268">
                  <a:pos x="f489" y="f490"/>
                </a:cxn>
                <a:cxn ang="f268">
                  <a:pos x="f491" y="f492"/>
                </a:cxn>
                <a:cxn ang="f268">
                  <a:pos x="f493" y="f442"/>
                </a:cxn>
                <a:cxn ang="f268">
                  <a:pos x="f494" y="f495"/>
                </a:cxn>
                <a:cxn ang="f268">
                  <a:pos x="f472" y="f496"/>
                </a:cxn>
                <a:cxn ang="f268">
                  <a:pos x="f497" y="f498"/>
                </a:cxn>
                <a:cxn ang="f268">
                  <a:pos x="f499" y="f500"/>
                </a:cxn>
                <a:cxn ang="f268">
                  <a:pos x="f501" y="f502"/>
                </a:cxn>
                <a:cxn ang="f268">
                  <a:pos x="f503" y="f504"/>
                </a:cxn>
                <a:cxn ang="f268">
                  <a:pos x="f505" y="f506"/>
                </a:cxn>
                <a:cxn ang="f268">
                  <a:pos x="f507" y="f508"/>
                </a:cxn>
                <a:cxn ang="f268">
                  <a:pos x="f509" y="f510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15"/>
                    <a:pt x="f41" y="f15"/>
                  </a:cubicBezTo>
                  <a:cubicBezTo>
                    <a:pt x="f42" y="f39"/>
                    <a:pt x="f21" y="f39"/>
                    <a:pt x="f43" y="f44"/>
                  </a:cubicBezTo>
                  <a:cubicBezTo>
                    <a:pt x="f30" y="f45"/>
                    <a:pt x="f44" y="f11"/>
                    <a:pt x="f46" y="f47"/>
                  </a:cubicBezTo>
                  <a:cubicBezTo>
                    <a:pt x="f46" y="f48"/>
                    <a:pt x="f46" y="f48"/>
                    <a:pt x="f46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24" y="f47"/>
                    <a:pt x="f53" y="f9"/>
                    <a:pt x="f41" y="f8"/>
                  </a:cubicBezTo>
                  <a:cubicBezTo>
                    <a:pt x="f54" y="f8"/>
                    <a:pt x="f55" y="f10"/>
                    <a:pt x="f40" y="f11"/>
                  </a:cubicBezTo>
                  <a:cubicBezTo>
                    <a:pt x="f38" y="f16"/>
                    <a:pt x="f56" y="f52"/>
                    <a:pt x="f57" y="f50"/>
                  </a:cubicBezTo>
                  <a:cubicBezTo>
                    <a:pt x="f58" y="f11"/>
                    <a:pt x="f6" y="f8"/>
                    <a:pt x="f59" y="f9"/>
                  </a:cubicBezTo>
                  <a:cubicBezTo>
                    <a:pt x="f60" y="f49"/>
                    <a:pt x="f61" y="f62"/>
                    <a:pt x="f32" y="f47"/>
                  </a:cubicBezTo>
                  <a:cubicBezTo>
                    <a:pt x="f40" y="f63"/>
                    <a:pt x="f31" y="f9"/>
                    <a:pt x="f54" y="f9"/>
                  </a:cubicBezTo>
                  <a:cubicBezTo>
                    <a:pt x="f53" y="f47"/>
                    <a:pt x="f37" y="f62"/>
                    <a:pt x="f50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50" y="f66"/>
                    <a:pt x="f16" y="f67"/>
                    <a:pt x="f52" y="f68"/>
                  </a:cubicBezTo>
                  <a:cubicBezTo>
                    <a:pt x="f22" y="f69"/>
                    <a:pt x="f70" y="f71"/>
                    <a:pt x="f25" y="f72"/>
                  </a:cubicBezTo>
                  <a:cubicBezTo>
                    <a:pt x="f42" y="f72"/>
                    <a:pt x="f41" y="f73"/>
                    <a:pt x="f31" y="f74"/>
                  </a:cubicBezTo>
                  <a:cubicBezTo>
                    <a:pt x="f32" y="f75"/>
                    <a:pt x="f76" y="f71"/>
                    <a:pt x="f77" y="f72"/>
                  </a:cubicBezTo>
                  <a:cubicBezTo>
                    <a:pt x="f60" y="f78"/>
                    <a:pt x="f60" y="f79"/>
                    <a:pt x="f56" y="f80"/>
                  </a:cubicBezTo>
                  <a:cubicBezTo>
                    <a:pt x="f61" y="f81"/>
                    <a:pt x="f82" y="f81"/>
                    <a:pt x="f83" y="f84"/>
                  </a:cubicBezTo>
                  <a:cubicBezTo>
                    <a:pt x="f41" y="f85"/>
                    <a:pt x="f29" y="f80"/>
                    <a:pt x="f29" y="f86"/>
                  </a:cubicBezTo>
                  <a:cubicBezTo>
                    <a:pt x="f87" y="f88"/>
                    <a:pt x="f23" y="f78"/>
                    <a:pt x="f43" y="f89"/>
                  </a:cubicBezTo>
                  <a:cubicBezTo>
                    <a:pt x="f17" y="f75"/>
                    <a:pt x="f90" y="f91"/>
                    <a:pt x="f51" y="f92"/>
                  </a:cubicBezTo>
                  <a:cubicBezTo>
                    <a:pt x="f50" y="f93"/>
                    <a:pt x="f46" y="f92"/>
                    <a:pt x="f10" y="f92"/>
                  </a:cubicBezTo>
                  <a:cubicBezTo>
                    <a:pt x="f11" y="f69"/>
                    <a:pt x="f11" y="f94"/>
                    <a:pt x="f13" y="f71"/>
                  </a:cubicBezTo>
                  <a:cubicBezTo>
                    <a:pt x="f95" y="f96"/>
                    <a:pt x="f35" y="f97"/>
                    <a:pt x="f53" y="f98"/>
                  </a:cubicBezTo>
                  <a:cubicBezTo>
                    <a:pt x="f99" y="f100"/>
                    <a:pt x="f101" y="f100"/>
                    <a:pt x="f43" y="f100"/>
                  </a:cubicBezTo>
                  <a:cubicBezTo>
                    <a:pt x="f27" y="f100"/>
                    <a:pt x="f41" y="f102"/>
                    <a:pt x="f41" y="f103"/>
                  </a:cubicBezTo>
                  <a:cubicBezTo>
                    <a:pt x="f41" y="f104"/>
                    <a:pt x="f25" y="f105"/>
                    <a:pt x="f43" y="f105"/>
                  </a:cubicBezTo>
                  <a:cubicBezTo>
                    <a:pt x="f99" y="f105"/>
                    <a:pt x="f106" y="f107"/>
                    <a:pt x="f108" y="f103"/>
                  </a:cubicBezTo>
                  <a:cubicBezTo>
                    <a:pt x="f108" y="f109"/>
                    <a:pt x="f108" y="f110"/>
                    <a:pt x="f106" y="f111"/>
                  </a:cubicBezTo>
                  <a:cubicBezTo>
                    <a:pt x="f24" y="f112"/>
                    <a:pt x="f113" y="f79"/>
                    <a:pt x="f9" y="f94"/>
                  </a:cubicBezTo>
                  <a:cubicBezTo>
                    <a:pt x="f12" y="f114"/>
                    <a:pt x="f12" y="f75"/>
                    <a:pt x="f12" y="f74"/>
                  </a:cubicBezTo>
                  <a:cubicBezTo>
                    <a:pt x="f46" y="f84"/>
                    <a:pt x="f115" y="f116"/>
                    <a:pt x="f95" y="f117"/>
                  </a:cubicBezTo>
                  <a:cubicBezTo>
                    <a:pt x="f44" y="f118"/>
                    <a:pt x="f15" y="f105"/>
                    <a:pt x="f20" y="f119"/>
                  </a:cubicBezTo>
                  <a:cubicBezTo>
                    <a:pt x="f24" y="f119"/>
                    <a:pt x="f120" y="f121"/>
                    <a:pt x="f35" y="f122"/>
                  </a:cubicBezTo>
                  <a:cubicBezTo>
                    <a:pt x="f35" y="f123"/>
                    <a:pt x="f24" y="f124"/>
                    <a:pt x="f22" y="f125"/>
                  </a:cubicBezTo>
                  <a:cubicBezTo>
                    <a:pt x="f15" y="f126"/>
                    <a:pt x="f18" y="f126"/>
                    <a:pt x="f113" y="f127"/>
                  </a:cubicBezTo>
                  <a:cubicBezTo>
                    <a:pt x="f45" y="f123"/>
                    <a:pt x="f113" y="f122"/>
                    <a:pt x="f113" y="f128"/>
                  </a:cubicBezTo>
                  <a:cubicBezTo>
                    <a:pt x="f113" y="f129"/>
                    <a:pt x="f18" y="f105"/>
                    <a:pt x="f130" y="f131"/>
                  </a:cubicBezTo>
                  <a:cubicBezTo>
                    <a:pt x="f16" y="f98"/>
                    <a:pt x="f8" y="f81"/>
                    <a:pt x="f48" y="f73"/>
                  </a:cubicBezTo>
                  <a:cubicBezTo>
                    <a:pt x="f48" y="f73"/>
                    <a:pt x="f49" y="f73"/>
                    <a:pt x="f49" y="f73"/>
                  </a:cubicBezTo>
                  <a:cubicBezTo>
                    <a:pt x="f49" y="f73"/>
                    <a:pt x="f62" y="f73"/>
                    <a:pt x="f62" y="f73"/>
                  </a:cubicBezTo>
                  <a:cubicBezTo>
                    <a:pt x="f62" y="f132"/>
                    <a:pt x="f62" y="f110"/>
                    <a:pt x="f62" y="f121"/>
                  </a:cubicBezTo>
                  <a:cubicBezTo>
                    <a:pt x="f62" y="f133"/>
                    <a:pt x="f48" y="f123"/>
                    <a:pt x="f63" y="f127"/>
                  </a:cubicBezTo>
                  <a:cubicBezTo>
                    <a:pt x="f8" y="f134"/>
                    <a:pt x="f135" y="f136"/>
                    <a:pt x="f12" y="f137"/>
                  </a:cubicBezTo>
                  <a:cubicBezTo>
                    <a:pt x="f48" y="f5"/>
                    <a:pt x="f65" y="f5"/>
                    <a:pt x="f93" y="f137"/>
                  </a:cubicBezTo>
                  <a:cubicBezTo>
                    <a:pt x="f138" y="f139"/>
                    <a:pt x="f138" y="f126"/>
                    <a:pt x="f140" y="f127"/>
                  </a:cubicBezTo>
                  <a:cubicBezTo>
                    <a:pt x="f68" y="f141"/>
                    <a:pt x="f66" y="f123"/>
                    <a:pt x="f66" y="f133"/>
                  </a:cubicBezTo>
                  <a:cubicBezTo>
                    <a:pt x="f66" y="f142"/>
                    <a:pt x="f66" y="f132"/>
                    <a:pt x="f67" y="f74"/>
                  </a:cubicBezTo>
                  <a:cubicBezTo>
                    <a:pt x="f68" y="f72"/>
                    <a:pt x="f68" y="f89"/>
                    <a:pt x="f140" y="f78"/>
                  </a:cubicBezTo>
                  <a:cubicBezTo>
                    <a:pt x="f91" y="f143"/>
                    <a:pt x="f73" y="f98"/>
                    <a:pt x="f144" y="f107"/>
                  </a:cubicBezTo>
                  <a:cubicBezTo>
                    <a:pt x="f145" y="f105"/>
                    <a:pt x="f96" y="f129"/>
                    <a:pt x="f144" y="f146"/>
                  </a:cubicBezTo>
                  <a:cubicBezTo>
                    <a:pt x="f72" y="f123"/>
                    <a:pt x="f78" y="f134"/>
                    <a:pt x="f79" y="f147"/>
                  </a:cubicBezTo>
                  <a:cubicBezTo>
                    <a:pt x="f84" y="f136"/>
                    <a:pt x="f148" y="f149"/>
                    <a:pt x="f150" y="f125"/>
                  </a:cubicBezTo>
                  <a:cubicBezTo>
                    <a:pt x="f151" y="f152"/>
                    <a:pt x="f150" y="f128"/>
                    <a:pt x="f143" y="f129"/>
                  </a:cubicBezTo>
                  <a:cubicBezTo>
                    <a:pt x="f85" y="f119"/>
                    <a:pt x="f86" y="f131"/>
                    <a:pt x="f79" y="f104"/>
                  </a:cubicBezTo>
                  <a:cubicBezTo>
                    <a:pt x="f78" y="f116"/>
                    <a:pt x="f75" y="f81"/>
                    <a:pt x="f138" y="f89"/>
                  </a:cubicBezTo>
                  <a:cubicBezTo>
                    <a:pt x="f138" y="f73"/>
                    <a:pt x="f69" y="f75"/>
                    <a:pt x="f138" y="f71"/>
                  </a:cubicBezTo>
                  <a:cubicBezTo>
                    <a:pt x="f114" y="f73"/>
                    <a:pt x="f89" y="f144"/>
                    <a:pt x="f145" y="f86"/>
                  </a:cubicBezTo>
                  <a:cubicBezTo>
                    <a:pt x="f85" y="f132"/>
                    <a:pt x="f153" y="f151"/>
                    <a:pt x="f151" y="f100"/>
                  </a:cubicBezTo>
                  <a:cubicBezTo>
                    <a:pt x="f154" y="f111"/>
                    <a:pt x="f155" y="f142"/>
                    <a:pt x="f155" y="f103"/>
                  </a:cubicBezTo>
                  <a:cubicBezTo>
                    <a:pt x="f154" y="f117"/>
                    <a:pt x="f116" y="f105"/>
                    <a:pt x="f110" y="f105"/>
                  </a:cubicBezTo>
                  <a:cubicBezTo>
                    <a:pt x="f156" y="f119"/>
                    <a:pt x="f131" y="f131"/>
                    <a:pt x="f118" y="f156"/>
                  </a:cubicBezTo>
                  <a:cubicBezTo>
                    <a:pt x="f118" y="f142"/>
                    <a:pt x="f117" y="f102"/>
                    <a:pt x="f109" y="f102"/>
                  </a:cubicBezTo>
                  <a:cubicBezTo>
                    <a:pt x="f100" y="f111"/>
                    <a:pt x="f157" y="f100"/>
                    <a:pt x="f155" y="f116"/>
                  </a:cubicBezTo>
                  <a:cubicBezTo>
                    <a:pt x="f132" y="f132"/>
                    <a:pt x="f96" y="f145"/>
                    <a:pt x="f75" y="f71"/>
                  </a:cubicBezTo>
                  <a:cubicBezTo>
                    <a:pt x="f114" y="f91"/>
                    <a:pt x="f114" y="f69"/>
                    <a:pt x="f71" y="f92"/>
                  </a:cubicBezTo>
                  <a:cubicBezTo>
                    <a:pt x="f75" y="f92"/>
                    <a:pt x="f73" y="f93"/>
                    <a:pt x="f72" y="f92"/>
                  </a:cubicBezTo>
                  <a:cubicBezTo>
                    <a:pt x="f158" y="f91"/>
                    <a:pt x="f155" y="f75"/>
                    <a:pt x="f156" y="f72"/>
                  </a:cubicBezTo>
                  <a:cubicBezTo>
                    <a:pt x="f117" y="f89"/>
                    <a:pt x="f118" y="f78"/>
                    <a:pt x="f105" y="f145"/>
                  </a:cubicBezTo>
                  <a:cubicBezTo>
                    <a:pt x="f129" y="f80"/>
                    <a:pt x="f152" y="f84"/>
                    <a:pt x="f125" y="f86"/>
                  </a:cubicBezTo>
                  <a:cubicBezTo>
                    <a:pt x="f149" y="f79"/>
                    <a:pt x="f149" y="f88"/>
                    <a:pt x="f126" y="f73"/>
                  </a:cubicBezTo>
                  <a:cubicBezTo>
                    <a:pt x="f125" y="f71"/>
                    <a:pt x="f133" y="f94"/>
                    <a:pt x="f129" y="f114"/>
                  </a:cubicBezTo>
                  <a:cubicBezTo>
                    <a:pt x="f105" y="f75"/>
                    <a:pt x="f131" y="f73"/>
                    <a:pt x="f117" y="f74"/>
                  </a:cubicBezTo>
                  <a:cubicBezTo>
                    <a:pt x="f116" y="f71"/>
                    <a:pt x="f84" y="f69"/>
                    <a:pt x="f74" y="f68"/>
                  </a:cubicBezTo>
                  <a:cubicBezTo>
                    <a:pt x="f74" y="f67"/>
                    <a:pt x="f74" y="f67"/>
                    <a:pt x="f74" y="f66"/>
                  </a:cubicBezTo>
                  <a:cubicBezTo>
                    <a:pt x="f73" y="f66"/>
                    <a:pt x="f73" y="f65"/>
                    <a:pt x="f72" y="f65"/>
                  </a:cubicBezTo>
                  <a:cubicBezTo>
                    <a:pt x="f132" y="f64"/>
                    <a:pt x="f111" y="f62"/>
                    <a:pt x="f128" y="f62"/>
                  </a:cubicBezTo>
                  <a:cubicBezTo>
                    <a:pt x="f122" y="f49"/>
                    <a:pt x="f123" y="f159"/>
                    <a:pt x="f127" y="f64"/>
                  </a:cubicBezTo>
                  <a:cubicBezTo>
                    <a:pt x="f147" y="f67"/>
                    <a:pt x="f160" y="f66"/>
                    <a:pt x="f161" y="f62"/>
                  </a:cubicBezTo>
                  <a:cubicBezTo>
                    <a:pt x="f5" y="f47"/>
                    <a:pt x="f162" y="f14"/>
                    <a:pt x="f137" y="f135"/>
                  </a:cubicBezTo>
                  <a:cubicBezTo>
                    <a:pt x="f136" y="f46"/>
                    <a:pt x="f134" y="f11"/>
                    <a:pt x="f141" y="f14"/>
                  </a:cubicBezTo>
                  <a:cubicBezTo>
                    <a:pt x="f123" y="f9"/>
                    <a:pt x="f133" y="f63"/>
                    <a:pt x="f122" y="f63"/>
                  </a:cubicBezTo>
                  <a:cubicBezTo>
                    <a:pt x="f142" y="f48"/>
                    <a:pt x="f153" y="f49"/>
                    <a:pt x="f72" y="f159"/>
                  </a:cubicBezTo>
                  <a:cubicBezTo>
                    <a:pt x="f74" y="f159"/>
                    <a:pt x="f75" y="f62"/>
                    <a:pt x="f71" y="f62"/>
                  </a:cubicBezTo>
                  <a:cubicBezTo>
                    <a:pt x="f71" y="f49"/>
                    <a:pt x="f94" y="f48"/>
                    <a:pt x="f94" y="f47"/>
                  </a:cubicBezTo>
                  <a:cubicBezTo>
                    <a:pt x="f71" y="f63"/>
                    <a:pt x="f75" y="f63"/>
                    <a:pt x="f73" y="f12"/>
                  </a:cubicBezTo>
                  <a:cubicBezTo>
                    <a:pt x="f158" y="f51"/>
                    <a:pt x="f116" y="f44"/>
                    <a:pt x="f117" y="f35"/>
                  </a:cubicBezTo>
                  <a:cubicBezTo>
                    <a:pt x="f107" y="f163"/>
                    <a:pt x="f119" y="f120"/>
                    <a:pt x="f128" y="f120"/>
                  </a:cubicBezTo>
                  <a:cubicBezTo>
                    <a:pt x="f122" y="f120"/>
                    <a:pt x="f141" y="f163"/>
                    <a:pt x="f125" y="f33"/>
                  </a:cubicBezTo>
                  <a:cubicBezTo>
                    <a:pt x="f134" y="f28"/>
                    <a:pt x="f126" y="f164"/>
                    <a:pt x="f134" y="f106"/>
                  </a:cubicBezTo>
                  <a:cubicBezTo>
                    <a:pt x="f125" y="f165"/>
                    <a:pt x="f152" y="f166"/>
                    <a:pt x="f146" y="f165"/>
                  </a:cubicBezTo>
                  <a:cubicBezTo>
                    <a:pt x="f119" y="f99"/>
                    <a:pt x="f107" y="f108"/>
                    <a:pt x="f117" y="f167"/>
                  </a:cubicBezTo>
                  <a:cubicBezTo>
                    <a:pt x="f117" y="f30"/>
                    <a:pt x="f168" y="f33"/>
                    <a:pt x="f103" y="f120"/>
                  </a:cubicBezTo>
                  <a:cubicBezTo>
                    <a:pt x="f169" y="f15"/>
                    <a:pt x="f86" y="f115"/>
                    <a:pt x="f114" y="f8"/>
                  </a:cubicBezTo>
                  <a:cubicBezTo>
                    <a:pt x="f94" y="f14"/>
                    <a:pt x="f138" y="f12"/>
                    <a:pt x="f92" y="f9"/>
                  </a:cubicBezTo>
                  <a:cubicBezTo>
                    <a:pt x="f92" y="f9"/>
                    <a:pt x="f93" y="f12"/>
                    <a:pt x="f93" y="f12"/>
                  </a:cubicBezTo>
                  <a:cubicBezTo>
                    <a:pt x="f92" y="f8"/>
                    <a:pt x="f69" y="f10"/>
                    <a:pt x="f69" y="f11"/>
                  </a:cubicBezTo>
                  <a:cubicBezTo>
                    <a:pt x="f73" y="f95"/>
                    <a:pt x="f96" y="f120"/>
                    <a:pt x="f81" y="f99"/>
                  </a:cubicBezTo>
                  <a:cubicBezTo>
                    <a:pt x="f143" y="f166"/>
                    <a:pt x="f97" y="f101"/>
                    <a:pt x="f112" y="f170"/>
                  </a:cubicBezTo>
                  <a:cubicBezTo>
                    <a:pt x="f155" y="f43"/>
                    <a:pt x="f157" y="f171"/>
                    <a:pt x="f98" y="f42"/>
                  </a:cubicBezTo>
                  <a:cubicBezTo>
                    <a:pt x="f98" y="f83"/>
                    <a:pt x="f116" y="f40"/>
                    <a:pt x="f151" y="f40"/>
                  </a:cubicBezTo>
                  <a:cubicBezTo>
                    <a:pt x="f148" y="f40"/>
                    <a:pt x="f81" y="f31"/>
                    <a:pt x="f80" y="f83"/>
                  </a:cubicBezTo>
                  <a:cubicBezTo>
                    <a:pt x="f80" y="f83"/>
                    <a:pt x="f86" y="f42"/>
                    <a:pt x="f80" y="f25"/>
                  </a:cubicBezTo>
                  <a:cubicBezTo>
                    <a:pt x="f158" y="f171"/>
                    <a:pt x="f84" y="f170"/>
                    <a:pt x="f80" y="f165"/>
                  </a:cubicBezTo>
                  <a:cubicBezTo>
                    <a:pt x="f88" y="f33"/>
                    <a:pt x="f114" y="f15"/>
                    <a:pt x="f93" y="f16"/>
                  </a:cubicBezTo>
                  <a:cubicBezTo>
                    <a:pt x="f140" y="f50"/>
                    <a:pt x="f68" y="f46"/>
                    <a:pt x="f66" y="f10"/>
                  </a:cubicBezTo>
                  <a:cubicBezTo>
                    <a:pt x="f64" y="f18"/>
                    <a:pt x="f62" y="f24"/>
                    <a:pt x="f63" y="f164"/>
                  </a:cubicBezTo>
                  <a:cubicBezTo>
                    <a:pt x="f8" y="f21"/>
                    <a:pt x="f46" y="f32"/>
                    <a:pt x="f52" y="f6"/>
                  </a:cubicBezTo>
                  <a:cubicBezTo>
                    <a:pt x="f52" y="f172"/>
                    <a:pt x="f45" y="f2"/>
                    <a:pt x="f113" y="f173"/>
                  </a:cubicBezTo>
                  <a:cubicBezTo>
                    <a:pt x="f113" y="f7"/>
                    <a:pt x="f18" y="f7"/>
                    <a:pt x="f174" y="f7"/>
                  </a:cubicBezTo>
                  <a:cubicBezTo>
                    <a:pt x="f95" y="f7"/>
                    <a:pt x="f95" y="f175"/>
                    <a:pt x="f95" y="f2"/>
                  </a:cubicBezTo>
                  <a:cubicBezTo>
                    <a:pt x="f174" y="f176"/>
                    <a:pt x="f18" y="f58"/>
                    <a:pt x="f18" y="f177"/>
                  </a:cubicBezTo>
                  <a:cubicBezTo>
                    <a:pt x="f16" y="f25"/>
                    <a:pt x="f135" y="f120"/>
                    <a:pt x="f48" y="f50"/>
                  </a:cubicBezTo>
                  <a:cubicBezTo>
                    <a:pt x="f48" y="f46"/>
                    <a:pt x="f48" y="f11"/>
                    <a:pt x="f48" y="f8"/>
                  </a:cubicBezTo>
                  <a:cubicBezTo>
                    <a:pt x="f12" y="f13"/>
                    <a:pt x="f135" y="f52"/>
                    <a:pt x="f46" y="f130"/>
                  </a:cubicBezTo>
                  <a:cubicBezTo>
                    <a:pt x="f115" y="f20"/>
                    <a:pt x="f174" y="f163"/>
                    <a:pt x="f90" y="f106"/>
                  </a:cubicBezTo>
                  <a:cubicBezTo>
                    <a:pt x="f22" y="f99"/>
                    <a:pt x="f26" y="f170"/>
                    <a:pt x="f22" y="f23"/>
                  </a:cubicBezTo>
                  <a:cubicBezTo>
                    <a:pt x="f20" y="f23"/>
                    <a:pt x="f24" y="f29"/>
                    <a:pt x="f26" y="f41"/>
                  </a:cubicBezTo>
                  <a:cubicBezTo>
                    <a:pt x="f33" y="f54"/>
                    <a:pt x="f70" y="f41"/>
                    <a:pt x="f167" y="f27"/>
                  </a:cubicBezTo>
                  <a:cubicBezTo>
                    <a:pt x="f106" y="f21"/>
                    <a:pt x="f167" y="f19"/>
                    <a:pt x="f17" y="f170"/>
                  </a:cubicBezTo>
                  <a:cubicBezTo>
                    <a:pt x="f33" y="f166"/>
                    <a:pt x="f35" y="f99"/>
                    <a:pt x="f26" y="f108"/>
                  </a:cubicBezTo>
                  <a:cubicBezTo>
                    <a:pt x="f44" y="f35"/>
                    <a:pt x="f115" y="f174"/>
                    <a:pt x="f135" y="f10"/>
                  </a:cubicBezTo>
                  <a:cubicBezTo>
                    <a:pt x="f8" y="f135"/>
                    <a:pt x="f8" y="f14"/>
                    <a:pt x="f14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6" name="Freeform 21">
              <a:extLst>
                <a:ext uri="{FF2B5EF4-FFF2-40B4-BE49-F238E27FC236}">
                  <a16:creationId xmlns:a16="http://schemas.microsoft.com/office/drawing/2014/main" id="{6E0735C6-9BC5-A315-9E2A-F6268ED08B6C}"/>
                </a:ext>
              </a:extLst>
            </p:cNvPr>
            <p:cNvSpPr/>
            <p:nvPr/>
          </p:nvSpPr>
          <p:spPr>
            <a:xfrm>
              <a:off x="4764088" y="4676771"/>
              <a:ext cx="422279" cy="4429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0"/>
                <a:gd name="f151" fmla="val 48"/>
                <a:gd name="f152" fmla="val 19"/>
                <a:gd name="f153" fmla="val 51"/>
                <a:gd name="f154" fmla="val 64"/>
                <a:gd name="f155" fmla="val 67"/>
                <a:gd name="f156" fmla="val 55"/>
                <a:gd name="f157" fmla="val 49"/>
                <a:gd name="f158" fmla="val 47"/>
                <a:gd name="f159" fmla="val 34"/>
                <a:gd name="f160" fmla="val 44"/>
                <a:gd name="f161" fmla="val 59"/>
                <a:gd name="f162" fmla="val 90"/>
                <a:gd name="f163" fmla="val 5"/>
                <a:gd name="f164" fmla="val 2"/>
                <a:gd name="f165" fmla="val 1"/>
                <a:gd name="f166" fmla="val 129"/>
                <a:gd name="f167" fmla="val 128"/>
                <a:gd name="f168" fmla="val 135"/>
                <a:gd name="f169" fmla="val 142"/>
                <a:gd name="f170" fmla="val 143"/>
                <a:gd name="f171" fmla="val 137"/>
                <a:gd name="f172" fmla="val 33"/>
                <a:gd name="f173" fmla="val 145"/>
                <a:gd name="f174" fmla="val 53"/>
                <a:gd name="f175" fmla="val 179"/>
                <a:gd name="f176" fmla="val 182"/>
                <a:gd name="f177" fmla="val 114"/>
                <a:gd name="f178" fmla="val 181"/>
                <a:gd name="f179" fmla="val 178"/>
                <a:gd name="f180" fmla="val 174"/>
                <a:gd name="f181" fmla="val 125"/>
                <a:gd name="f182" fmla="+- 0 0 -90"/>
                <a:gd name="f183" fmla="*/ f3 1 177"/>
                <a:gd name="f184" fmla="*/ f4 1 183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3"/>
                <a:gd name="f194" fmla="*/ 147 f190 1"/>
                <a:gd name="f195" fmla="*/ 121 f189 1"/>
                <a:gd name="f196" fmla="*/ 165 f190 1"/>
                <a:gd name="f197" fmla="*/ 123 f189 1"/>
                <a:gd name="f198" fmla="*/ 103 f190 1"/>
                <a:gd name="f199" fmla="*/ 94 f189 1"/>
                <a:gd name="f200" fmla="*/ 156 f190 1"/>
                <a:gd name="f201" fmla="*/ 99 f189 1"/>
                <a:gd name="f202" fmla="*/ 175 f190 1"/>
                <a:gd name="f203" fmla="*/ 96 f189 1"/>
                <a:gd name="f204" fmla="*/ 105 f190 1"/>
                <a:gd name="f205" fmla="*/ 89 f189 1"/>
                <a:gd name="f206" fmla="*/ 151 f190 1"/>
                <a:gd name="f207" fmla="*/ 72 f189 1"/>
                <a:gd name="f208" fmla="*/ 170 f190 1"/>
                <a:gd name="f209" fmla="*/ 62 f189 1"/>
                <a:gd name="f210" fmla="*/ 146 f190 1"/>
                <a:gd name="f211" fmla="*/ 71 f189 1"/>
                <a:gd name="f212" fmla="*/ 77 f189 1"/>
                <a:gd name="f213" fmla="*/ 36 f189 1"/>
                <a:gd name="f214" fmla="*/ 138 f190 1"/>
                <a:gd name="f215" fmla="*/ 40 f189 1"/>
                <a:gd name="f216" fmla="*/ 115 f190 1"/>
                <a:gd name="f217" fmla="*/ 31 f189 1"/>
                <a:gd name="f218" fmla="*/ 122 f190 1"/>
                <a:gd name="f219" fmla="*/ 14 f189 1"/>
                <a:gd name="f220" fmla="*/ 112 f190 1"/>
                <a:gd name="f221" fmla="*/ 29 f189 1"/>
                <a:gd name="f222" fmla="*/ 91 f190 1"/>
                <a:gd name="f223" fmla="*/ 73 f189 1"/>
                <a:gd name="f224" fmla="*/ 96 f190 1"/>
                <a:gd name="f225" fmla="*/ 4 f189 1"/>
                <a:gd name="f226" fmla="*/ 87 f190 1"/>
                <a:gd name="f227" fmla="*/ 20 f189 1"/>
                <a:gd name="f228" fmla="*/ 68 f190 1"/>
                <a:gd name="f229" fmla="*/ 30 f189 1"/>
                <a:gd name="f230" fmla="*/ 50 f190 1"/>
                <a:gd name="f231" fmla="*/ 79 f190 1"/>
                <a:gd name="f232" fmla="*/ 49 f190 1"/>
                <a:gd name="f233" fmla="*/ 42 f189 1"/>
                <a:gd name="f234" fmla="*/ 28 f190 1"/>
                <a:gd name="f235" fmla="*/ 34 f189 1"/>
                <a:gd name="f236" fmla="*/ 75 f190 1"/>
                <a:gd name="f237" fmla="*/ 34 f190 1"/>
                <a:gd name="f238" fmla="*/ 12 f190 1"/>
                <a:gd name="f239" fmla="*/ 74 f190 1"/>
                <a:gd name="f240" fmla="*/ 85 f189 1"/>
                <a:gd name="f241" fmla="*/ 24 f190 1"/>
                <a:gd name="f242" fmla="*/ 91 f189 1"/>
                <a:gd name="f243" fmla="*/ 4 f190 1"/>
                <a:gd name="f244" fmla="*/ 100 f189 1"/>
                <a:gd name="f245" fmla="*/ 72 f190 1"/>
                <a:gd name="f246" fmla="*/ 90 f189 1"/>
                <a:gd name="f247" fmla="*/ 73 f190 1"/>
                <a:gd name="f248" fmla="*/ 97 f189 1"/>
                <a:gd name="f249" fmla="*/ 14 f190 1"/>
                <a:gd name="f250" fmla="*/ 130 f189 1"/>
                <a:gd name="f251" fmla="*/ 30 f190 1"/>
                <a:gd name="f252" fmla="*/ 137 f189 1"/>
                <a:gd name="f253" fmla="*/ 82 f190 1"/>
                <a:gd name="f254" fmla="*/ 58 f190 1"/>
                <a:gd name="f255" fmla="*/ 141 f189 1"/>
                <a:gd name="f256" fmla="*/ 161 f189 1"/>
                <a:gd name="f257" fmla="*/ 62 f190 1"/>
                <a:gd name="f258" fmla="*/ 142 f189 1"/>
                <a:gd name="f259" fmla="*/ 94 f190 1"/>
                <a:gd name="f260" fmla="*/ 135 f189 1"/>
                <a:gd name="f261" fmla="*/ 114 f190 1"/>
                <a:gd name="f262" fmla="*/ 183 f189 1"/>
                <a:gd name="f263" fmla="*/ 93 f190 1"/>
                <a:gd name="f264" fmla="*/ 105 f189 1"/>
                <a:gd name="f265" fmla="*/ 119 f190 1"/>
                <a:gd name="f266" fmla="*/ 138 f189 1"/>
                <a:gd name="f267" fmla="*/ 137 f190 1"/>
                <a:gd name="f268" fmla="*/ 152 f189 1"/>
                <a:gd name="f269" fmla="*/ 100 f190 1"/>
                <a:gd name="f270" fmla="*/ 101 f189 1"/>
                <a:gd name="f271" fmla="+- f191 0 f1"/>
                <a:gd name="f272" fmla="*/ f194 1 177"/>
                <a:gd name="f273" fmla="*/ f195 1 183"/>
                <a:gd name="f274" fmla="*/ f196 1 177"/>
                <a:gd name="f275" fmla="*/ f197 1 183"/>
                <a:gd name="f276" fmla="*/ f198 1 177"/>
                <a:gd name="f277" fmla="*/ f199 1 183"/>
                <a:gd name="f278" fmla="*/ f200 1 177"/>
                <a:gd name="f279" fmla="*/ f201 1 183"/>
                <a:gd name="f280" fmla="*/ f202 1 177"/>
                <a:gd name="f281" fmla="*/ f203 1 183"/>
                <a:gd name="f282" fmla="*/ f204 1 177"/>
                <a:gd name="f283" fmla="*/ f205 1 183"/>
                <a:gd name="f284" fmla="*/ f206 1 177"/>
                <a:gd name="f285" fmla="*/ f207 1 183"/>
                <a:gd name="f286" fmla="*/ f208 1 177"/>
                <a:gd name="f287" fmla="*/ f209 1 183"/>
                <a:gd name="f288" fmla="*/ f210 1 177"/>
                <a:gd name="f289" fmla="*/ f211 1 183"/>
                <a:gd name="f290" fmla="*/ f212 1 183"/>
                <a:gd name="f291" fmla="*/ f213 1 183"/>
                <a:gd name="f292" fmla="*/ f214 1 177"/>
                <a:gd name="f293" fmla="*/ f215 1 183"/>
                <a:gd name="f294" fmla="*/ f216 1 177"/>
                <a:gd name="f295" fmla="*/ f217 1 183"/>
                <a:gd name="f296" fmla="*/ f218 1 177"/>
                <a:gd name="f297" fmla="*/ f219 1 183"/>
                <a:gd name="f298" fmla="*/ f220 1 177"/>
                <a:gd name="f299" fmla="*/ f221 1 183"/>
                <a:gd name="f300" fmla="*/ f222 1 177"/>
                <a:gd name="f301" fmla="*/ f223 1 183"/>
                <a:gd name="f302" fmla="*/ f224 1 177"/>
                <a:gd name="f303" fmla="*/ f225 1 183"/>
                <a:gd name="f304" fmla="*/ f226 1 177"/>
                <a:gd name="f305" fmla="*/ f227 1 183"/>
                <a:gd name="f306" fmla="*/ f228 1 177"/>
                <a:gd name="f307" fmla="*/ f229 1 183"/>
                <a:gd name="f308" fmla="*/ f230 1 177"/>
                <a:gd name="f309" fmla="*/ f231 1 177"/>
                <a:gd name="f310" fmla="*/ f232 1 177"/>
                <a:gd name="f311" fmla="*/ f233 1 183"/>
                <a:gd name="f312" fmla="*/ f234 1 177"/>
                <a:gd name="f313" fmla="*/ f235 1 183"/>
                <a:gd name="f314" fmla="*/ f236 1 177"/>
                <a:gd name="f315" fmla="*/ f237 1 177"/>
                <a:gd name="f316" fmla="*/ f238 1 177"/>
                <a:gd name="f317" fmla="*/ f239 1 177"/>
                <a:gd name="f318" fmla="*/ f240 1 183"/>
                <a:gd name="f319" fmla="*/ f241 1 177"/>
                <a:gd name="f320" fmla="*/ f242 1 183"/>
                <a:gd name="f321" fmla="*/ f243 1 177"/>
                <a:gd name="f322" fmla="*/ f244 1 183"/>
                <a:gd name="f323" fmla="*/ f245 1 177"/>
                <a:gd name="f324" fmla="*/ f246 1 183"/>
                <a:gd name="f325" fmla="*/ f247 1 177"/>
                <a:gd name="f326" fmla="*/ f248 1 183"/>
                <a:gd name="f327" fmla="*/ f249 1 177"/>
                <a:gd name="f328" fmla="*/ f250 1 183"/>
                <a:gd name="f329" fmla="*/ f251 1 177"/>
                <a:gd name="f330" fmla="*/ f252 1 183"/>
                <a:gd name="f331" fmla="*/ f253 1 177"/>
                <a:gd name="f332" fmla="*/ f254 1 177"/>
                <a:gd name="f333" fmla="*/ f255 1 183"/>
                <a:gd name="f334" fmla="*/ f256 1 183"/>
                <a:gd name="f335" fmla="*/ f257 1 177"/>
                <a:gd name="f336" fmla="*/ f258 1 183"/>
                <a:gd name="f337" fmla="*/ f259 1 177"/>
                <a:gd name="f338" fmla="*/ f260 1 183"/>
                <a:gd name="f339" fmla="*/ f261 1 177"/>
                <a:gd name="f340" fmla="*/ f262 1 183"/>
                <a:gd name="f341" fmla="*/ f263 1 177"/>
                <a:gd name="f342" fmla="*/ f264 1 183"/>
                <a:gd name="f343" fmla="*/ f265 1 177"/>
                <a:gd name="f344" fmla="*/ f266 1 183"/>
                <a:gd name="f345" fmla="*/ f267 1 177"/>
                <a:gd name="f346" fmla="*/ f268 1 183"/>
                <a:gd name="f347" fmla="*/ f269 1 177"/>
                <a:gd name="f348" fmla="*/ f270 1 183"/>
                <a:gd name="f349" fmla="*/ 0 1 f192"/>
                <a:gd name="f350" fmla="*/ f186 1 f192"/>
                <a:gd name="f351" fmla="*/ 0 1 f193"/>
                <a:gd name="f352" fmla="*/ f187 1 f193"/>
                <a:gd name="f353" fmla="*/ f272 1 f192"/>
                <a:gd name="f354" fmla="*/ f273 1 f193"/>
                <a:gd name="f355" fmla="*/ f274 1 f192"/>
                <a:gd name="f356" fmla="*/ f275 1 f193"/>
                <a:gd name="f357" fmla="*/ f276 1 f192"/>
                <a:gd name="f358" fmla="*/ f277 1 f193"/>
                <a:gd name="f359" fmla="*/ f278 1 f192"/>
                <a:gd name="f360" fmla="*/ f279 1 f193"/>
                <a:gd name="f361" fmla="*/ f280 1 f192"/>
                <a:gd name="f362" fmla="*/ f281 1 f193"/>
                <a:gd name="f363" fmla="*/ f282 1 f192"/>
                <a:gd name="f364" fmla="*/ f283 1 f193"/>
                <a:gd name="f365" fmla="*/ f284 1 f192"/>
                <a:gd name="f366" fmla="*/ f285 1 f193"/>
                <a:gd name="f367" fmla="*/ f286 1 f192"/>
                <a:gd name="f368" fmla="*/ f287 1 f193"/>
                <a:gd name="f369" fmla="*/ f288 1 f192"/>
                <a:gd name="f370" fmla="*/ f289 1 f193"/>
                <a:gd name="f371" fmla="*/ f290 1 f193"/>
                <a:gd name="f372" fmla="*/ f291 1 f193"/>
                <a:gd name="f373" fmla="*/ f292 1 f192"/>
                <a:gd name="f374" fmla="*/ f293 1 f193"/>
                <a:gd name="f375" fmla="*/ f294 1 f192"/>
                <a:gd name="f376" fmla="*/ f295 1 f193"/>
                <a:gd name="f377" fmla="*/ f296 1 f192"/>
                <a:gd name="f378" fmla="*/ f297 1 f193"/>
                <a:gd name="f379" fmla="*/ f298 1 f192"/>
                <a:gd name="f380" fmla="*/ f299 1 f193"/>
                <a:gd name="f381" fmla="*/ f300 1 f192"/>
                <a:gd name="f382" fmla="*/ f301 1 f193"/>
                <a:gd name="f383" fmla="*/ f302 1 f192"/>
                <a:gd name="f384" fmla="*/ f303 1 f193"/>
                <a:gd name="f385" fmla="*/ f304 1 f192"/>
                <a:gd name="f386" fmla="*/ f305 1 f193"/>
                <a:gd name="f387" fmla="*/ f306 1 f192"/>
                <a:gd name="f388" fmla="*/ f307 1 f193"/>
                <a:gd name="f389" fmla="*/ f308 1 f192"/>
                <a:gd name="f390" fmla="*/ f309 1 f192"/>
                <a:gd name="f391" fmla="*/ f310 1 f192"/>
                <a:gd name="f392" fmla="*/ f311 1 f193"/>
                <a:gd name="f393" fmla="*/ f312 1 f192"/>
                <a:gd name="f394" fmla="*/ f313 1 f193"/>
                <a:gd name="f395" fmla="*/ f314 1 f192"/>
                <a:gd name="f396" fmla="*/ f315 1 f192"/>
                <a:gd name="f397" fmla="*/ f316 1 f192"/>
                <a:gd name="f398" fmla="*/ f317 1 f192"/>
                <a:gd name="f399" fmla="*/ f318 1 f193"/>
                <a:gd name="f400" fmla="*/ f319 1 f192"/>
                <a:gd name="f401" fmla="*/ f320 1 f193"/>
                <a:gd name="f402" fmla="*/ f321 1 f192"/>
                <a:gd name="f403" fmla="*/ f322 1 f193"/>
                <a:gd name="f404" fmla="*/ f323 1 f192"/>
                <a:gd name="f405" fmla="*/ f324 1 f193"/>
                <a:gd name="f406" fmla="*/ f325 1 f192"/>
                <a:gd name="f407" fmla="*/ f326 1 f193"/>
                <a:gd name="f408" fmla="*/ f327 1 f192"/>
                <a:gd name="f409" fmla="*/ f328 1 f193"/>
                <a:gd name="f410" fmla="*/ f329 1 f192"/>
                <a:gd name="f411" fmla="*/ f330 1 f193"/>
                <a:gd name="f412" fmla="*/ f331 1 f192"/>
                <a:gd name="f413" fmla="*/ f332 1 f192"/>
                <a:gd name="f414" fmla="*/ f333 1 f193"/>
                <a:gd name="f415" fmla="*/ f334 1 f193"/>
                <a:gd name="f416" fmla="*/ f335 1 f192"/>
                <a:gd name="f417" fmla="*/ f336 1 f193"/>
                <a:gd name="f418" fmla="*/ f337 1 f192"/>
                <a:gd name="f419" fmla="*/ f338 1 f193"/>
                <a:gd name="f420" fmla="*/ f339 1 f192"/>
                <a:gd name="f421" fmla="*/ f340 1 f193"/>
                <a:gd name="f422" fmla="*/ f341 1 f192"/>
                <a:gd name="f423" fmla="*/ f342 1 f193"/>
                <a:gd name="f424" fmla="*/ f343 1 f192"/>
                <a:gd name="f425" fmla="*/ f344 1 f193"/>
                <a:gd name="f426" fmla="*/ f345 1 f192"/>
                <a:gd name="f427" fmla="*/ f346 1 f193"/>
                <a:gd name="f428" fmla="*/ f347 1 f192"/>
                <a:gd name="f429" fmla="*/ f348 1 f193"/>
                <a:gd name="f430" fmla="*/ f349 f183 1"/>
                <a:gd name="f431" fmla="*/ f350 f183 1"/>
                <a:gd name="f432" fmla="*/ f352 f184 1"/>
                <a:gd name="f433" fmla="*/ f351 f184 1"/>
                <a:gd name="f434" fmla="*/ f353 f183 1"/>
                <a:gd name="f435" fmla="*/ f354 f184 1"/>
                <a:gd name="f436" fmla="*/ f355 f183 1"/>
                <a:gd name="f437" fmla="*/ f356 f184 1"/>
                <a:gd name="f438" fmla="*/ f357 f183 1"/>
                <a:gd name="f439" fmla="*/ f358 f184 1"/>
                <a:gd name="f440" fmla="*/ f359 f183 1"/>
                <a:gd name="f441" fmla="*/ f360 f184 1"/>
                <a:gd name="f442" fmla="*/ f361 f183 1"/>
                <a:gd name="f443" fmla="*/ f362 f184 1"/>
                <a:gd name="f444" fmla="*/ f363 f183 1"/>
                <a:gd name="f445" fmla="*/ f364 f184 1"/>
                <a:gd name="f446" fmla="*/ f365 f183 1"/>
                <a:gd name="f447" fmla="*/ f366 f184 1"/>
                <a:gd name="f448" fmla="*/ f367 f183 1"/>
                <a:gd name="f449" fmla="*/ f368 f184 1"/>
                <a:gd name="f450" fmla="*/ f369 f183 1"/>
                <a:gd name="f451" fmla="*/ f370 f184 1"/>
                <a:gd name="f452" fmla="*/ f371 f184 1"/>
                <a:gd name="f453" fmla="*/ f372 f184 1"/>
                <a:gd name="f454" fmla="*/ f373 f183 1"/>
                <a:gd name="f455" fmla="*/ f374 f184 1"/>
                <a:gd name="f456" fmla="*/ f375 f183 1"/>
                <a:gd name="f457" fmla="*/ f376 f184 1"/>
                <a:gd name="f458" fmla="*/ f377 f183 1"/>
                <a:gd name="f459" fmla="*/ f378 f184 1"/>
                <a:gd name="f460" fmla="*/ f379 f183 1"/>
                <a:gd name="f461" fmla="*/ f380 f184 1"/>
                <a:gd name="f462" fmla="*/ f381 f183 1"/>
                <a:gd name="f463" fmla="*/ f382 f184 1"/>
                <a:gd name="f464" fmla="*/ f383 f183 1"/>
                <a:gd name="f465" fmla="*/ f384 f184 1"/>
                <a:gd name="f466" fmla="*/ f385 f183 1"/>
                <a:gd name="f467" fmla="*/ f386 f184 1"/>
                <a:gd name="f468" fmla="*/ f387 f183 1"/>
                <a:gd name="f469" fmla="*/ f388 f184 1"/>
                <a:gd name="f470" fmla="*/ f389 f183 1"/>
                <a:gd name="f471" fmla="*/ f390 f183 1"/>
                <a:gd name="f472" fmla="*/ f391 f183 1"/>
                <a:gd name="f473" fmla="*/ f392 f184 1"/>
                <a:gd name="f474" fmla="*/ f393 f183 1"/>
                <a:gd name="f475" fmla="*/ f394 f184 1"/>
                <a:gd name="f476" fmla="*/ f395 f183 1"/>
                <a:gd name="f477" fmla="*/ f396 f183 1"/>
                <a:gd name="f478" fmla="*/ f397 f183 1"/>
                <a:gd name="f479" fmla="*/ f398 f183 1"/>
                <a:gd name="f480" fmla="*/ f399 f184 1"/>
                <a:gd name="f481" fmla="*/ f400 f183 1"/>
                <a:gd name="f482" fmla="*/ f401 f184 1"/>
                <a:gd name="f483" fmla="*/ f402 f183 1"/>
                <a:gd name="f484" fmla="*/ f403 f184 1"/>
                <a:gd name="f485" fmla="*/ f404 f183 1"/>
                <a:gd name="f486" fmla="*/ f405 f184 1"/>
                <a:gd name="f487" fmla="*/ f406 f183 1"/>
                <a:gd name="f488" fmla="*/ f407 f184 1"/>
                <a:gd name="f489" fmla="*/ f408 f183 1"/>
                <a:gd name="f490" fmla="*/ f409 f184 1"/>
                <a:gd name="f491" fmla="*/ f410 f183 1"/>
                <a:gd name="f492" fmla="*/ f411 f184 1"/>
                <a:gd name="f493" fmla="*/ f412 f183 1"/>
                <a:gd name="f494" fmla="*/ f413 f183 1"/>
                <a:gd name="f495" fmla="*/ f414 f184 1"/>
                <a:gd name="f496" fmla="*/ f415 f184 1"/>
                <a:gd name="f497" fmla="*/ f416 f183 1"/>
                <a:gd name="f498" fmla="*/ f417 f184 1"/>
                <a:gd name="f499" fmla="*/ f418 f183 1"/>
                <a:gd name="f500" fmla="*/ f419 f184 1"/>
                <a:gd name="f501" fmla="*/ f420 f183 1"/>
                <a:gd name="f502" fmla="*/ f421 f184 1"/>
                <a:gd name="f503" fmla="*/ f422 f183 1"/>
                <a:gd name="f504" fmla="*/ f423 f184 1"/>
                <a:gd name="f505" fmla="*/ f424 f183 1"/>
                <a:gd name="f506" fmla="*/ f425 f184 1"/>
                <a:gd name="f507" fmla="*/ f426 f183 1"/>
                <a:gd name="f508" fmla="*/ f427 f184 1"/>
                <a:gd name="f509" fmla="*/ f428 f183 1"/>
                <a:gd name="f510" fmla="*/ f429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4" y="f435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38" y="f452"/>
                </a:cxn>
                <a:cxn ang="f271">
                  <a:pos x="f440" y="f453"/>
                </a:cxn>
                <a:cxn ang="f271">
                  <a:pos x="f454" y="f455"/>
                </a:cxn>
                <a:cxn ang="f271">
                  <a:pos x="f456" y="f457"/>
                </a:cxn>
                <a:cxn ang="f271">
                  <a:pos x="f458" y="f459"/>
                </a:cxn>
                <a:cxn ang="f271">
                  <a:pos x="f460" y="f461"/>
                </a:cxn>
                <a:cxn ang="f271">
                  <a:pos x="f462" y="f463"/>
                </a:cxn>
                <a:cxn ang="f271">
                  <a:pos x="f464" y="f465"/>
                </a:cxn>
                <a:cxn ang="f271">
                  <a:pos x="f466" y="f467"/>
                </a:cxn>
                <a:cxn ang="f271">
                  <a:pos x="f468" y="f469"/>
                </a:cxn>
                <a:cxn ang="f271">
                  <a:pos x="f470" y="f459"/>
                </a:cxn>
                <a:cxn ang="f271">
                  <a:pos x="f471" y="f451"/>
                </a:cxn>
                <a:cxn ang="f271">
                  <a:pos x="f472" y="f473"/>
                </a:cxn>
                <a:cxn ang="f271">
                  <a:pos x="f474" y="f475"/>
                </a:cxn>
                <a:cxn ang="f271">
                  <a:pos x="f476" y="f452"/>
                </a:cxn>
                <a:cxn ang="f271">
                  <a:pos x="f477" y="f447"/>
                </a:cxn>
                <a:cxn ang="f271">
                  <a:pos x="f478" y="f463"/>
                </a:cxn>
                <a:cxn ang="f271">
                  <a:pos x="f479" y="f480"/>
                </a:cxn>
                <a:cxn ang="f271">
                  <a:pos x="f481" y="f482"/>
                </a:cxn>
                <a:cxn ang="f271">
                  <a:pos x="f483" y="f484"/>
                </a:cxn>
                <a:cxn ang="f271">
                  <a:pos x="f485" y="f486"/>
                </a:cxn>
                <a:cxn ang="f271">
                  <a:pos x="f487" y="f488"/>
                </a:cxn>
                <a:cxn ang="f271">
                  <a:pos x="f489" y="f490"/>
                </a:cxn>
                <a:cxn ang="f271">
                  <a:pos x="f491" y="f492"/>
                </a:cxn>
                <a:cxn ang="f271">
                  <a:pos x="f493" y="f443"/>
                </a:cxn>
                <a:cxn ang="f271">
                  <a:pos x="f494" y="f495"/>
                </a:cxn>
                <a:cxn ang="f271">
                  <a:pos x="f472" y="f496"/>
                </a:cxn>
                <a:cxn ang="f271">
                  <a:pos x="f497" y="f498"/>
                </a:cxn>
                <a:cxn ang="f271">
                  <a:pos x="f499" y="f500"/>
                </a:cxn>
                <a:cxn ang="f271">
                  <a:pos x="f501" y="f502"/>
                </a:cxn>
                <a:cxn ang="f271">
                  <a:pos x="f503" y="f504"/>
                </a:cxn>
                <a:cxn ang="f271">
                  <a:pos x="f505" y="f506"/>
                </a:cxn>
                <a:cxn ang="f271">
                  <a:pos x="f507" y="f508"/>
                </a:cxn>
                <a:cxn ang="f271">
                  <a:pos x="f509" y="f510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44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3" y="f131"/>
                    <a:pt x="f145" y="f132"/>
                  </a:cubicBezTo>
                  <a:cubicBezTo>
                    <a:pt x="f86" y="f122"/>
                    <a:pt x="f88" y="f134"/>
                    <a:pt x="f154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5" y="f88"/>
                  </a:cubicBezTo>
                  <a:cubicBezTo>
                    <a:pt x="f86" y="f135"/>
                    <a:pt x="f156" y="f157"/>
                    <a:pt x="f157" y="f103"/>
                  </a:cubicBezTo>
                  <a:cubicBezTo>
                    <a:pt x="f158" y="f114"/>
                    <a:pt x="f158" y="f144"/>
                    <a:pt x="f158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9" y="f122"/>
                    <a:pt x="f121" y="f134"/>
                    <a:pt x="f121" y="f159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60" y="f103"/>
                    <a:pt x="f158" y="f118"/>
                  </a:cubicBezTo>
                  <a:cubicBezTo>
                    <a:pt x="f135" y="f135"/>
                    <a:pt x="f98" y="f155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1" y="f93"/>
                    <a:pt x="f158" y="f76"/>
                    <a:pt x="f159" y="f73"/>
                  </a:cubicBezTo>
                  <a:cubicBezTo>
                    <a:pt x="f119" y="f90"/>
                    <a:pt x="f121" y="f79"/>
                    <a:pt x="f109" y="f155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1" y="f70"/>
                    <a:pt x="f75" y="f69"/>
                  </a:cubicBezTo>
                  <a:cubicBezTo>
                    <a:pt x="f75" y="f67"/>
                    <a:pt x="f75" y="f67"/>
                    <a:pt x="f74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2"/>
                    <a:pt x="f126" y="f64"/>
                  </a:cubicBezTo>
                  <a:cubicBezTo>
                    <a:pt x="f148" y="f67"/>
                    <a:pt x="f163" y="f66"/>
                    <a:pt x="f164" y="f61"/>
                  </a:cubicBezTo>
                  <a:cubicBezTo>
                    <a:pt x="f5" y="f46"/>
                    <a:pt x="f165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6" y="f48"/>
                    <a:pt x="f73" y="f162"/>
                  </a:cubicBezTo>
                  <a:cubicBezTo>
                    <a:pt x="f74" y="f162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1" y="f68"/>
                    <a:pt x="f118" y="f43"/>
                    <a:pt x="f119" y="f33"/>
                  </a:cubicBezTo>
                  <a:cubicBezTo>
                    <a:pt x="f134" y="f166"/>
                    <a:pt x="f122" y="f167"/>
                    <a:pt x="f147" y="f167"/>
                  </a:cubicBezTo>
                  <a:cubicBezTo>
                    <a:pt x="f136" y="f167"/>
                    <a:pt x="f143" y="f166"/>
                    <a:pt x="f127" y="f31"/>
                  </a:cubicBezTo>
                  <a:cubicBezTo>
                    <a:pt x="f137" y="f27"/>
                    <a:pt x="f128" y="f168"/>
                    <a:pt x="f128" y="f110"/>
                  </a:cubicBezTo>
                  <a:cubicBezTo>
                    <a:pt x="f127" y="f169"/>
                    <a:pt x="f152" y="f170"/>
                    <a:pt x="f123" y="f169"/>
                  </a:cubicBezTo>
                  <a:cubicBezTo>
                    <a:pt x="f122" y="f102"/>
                    <a:pt x="f111" y="f100"/>
                    <a:pt x="f111" y="f171"/>
                  </a:cubicBezTo>
                  <a:cubicBezTo>
                    <a:pt x="f119" y="f17"/>
                    <a:pt x="f172" y="f31"/>
                    <a:pt x="f107" y="f167"/>
                  </a:cubicBezTo>
                  <a:cubicBezTo>
                    <a:pt x="f157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4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7"/>
                    <a:pt x="f83" y="f102"/>
                  </a:cubicBezTo>
                  <a:cubicBezTo>
                    <a:pt x="f145" y="f170"/>
                    <a:pt x="f99" y="f104"/>
                    <a:pt x="f115" y="f173"/>
                  </a:cubicBezTo>
                  <a:cubicBezTo>
                    <a:pt x="f158" y="f42"/>
                    <a:pt x="f160" y="f21"/>
                    <a:pt x="f101" y="f40"/>
                  </a:cubicBezTo>
                  <a:cubicBezTo>
                    <a:pt x="f101" y="f63"/>
                    <a:pt x="f160" y="f54"/>
                    <a:pt x="f157" y="f54"/>
                  </a:cubicBezTo>
                  <a:cubicBezTo>
                    <a:pt x="f174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1" y="f21"/>
                    <a:pt x="f85" y="f173"/>
                    <a:pt x="f82" y="f169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8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5"/>
                    <a:pt x="f117" y="f2"/>
                    <a:pt x="f129" y="f176"/>
                  </a:cubicBezTo>
                  <a:cubicBezTo>
                    <a:pt x="f129" y="f7"/>
                    <a:pt x="f18" y="f7"/>
                    <a:pt x="f177" y="f7"/>
                  </a:cubicBezTo>
                  <a:cubicBezTo>
                    <a:pt x="f177" y="f7"/>
                    <a:pt x="f97" y="f178"/>
                    <a:pt x="f97" y="f2"/>
                  </a:cubicBezTo>
                  <a:cubicBezTo>
                    <a:pt x="f177" y="f179"/>
                    <a:pt x="f18" y="f57"/>
                    <a:pt x="f133" y="f180"/>
                  </a:cubicBezTo>
                  <a:cubicBezTo>
                    <a:pt x="f16" y="f26"/>
                    <a:pt x="f8" y="f167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7" y="f166"/>
                    <a:pt x="f37" y="f110"/>
                  </a:cubicBezTo>
                  <a:cubicBezTo>
                    <a:pt x="f22" y="f102"/>
                    <a:pt x="f181" y="f173"/>
                    <a:pt x="f20" y="f23"/>
                  </a:cubicBezTo>
                  <a:cubicBezTo>
                    <a:pt x="f20" y="f23"/>
                    <a:pt x="f35" y="f28"/>
                    <a:pt x="f181" y="f39"/>
                  </a:cubicBezTo>
                  <a:cubicBezTo>
                    <a:pt x="f31" y="f52"/>
                    <a:pt x="f71" y="f39"/>
                    <a:pt x="f171" y="f105"/>
                  </a:cubicBezTo>
                  <a:cubicBezTo>
                    <a:pt x="f110" y="f41"/>
                    <a:pt x="f71" y="f19"/>
                    <a:pt x="f91" y="f173"/>
                  </a:cubicBezTo>
                  <a:cubicBezTo>
                    <a:pt x="f31" y="f170"/>
                    <a:pt x="f33" y="f102"/>
                    <a:pt x="f181" y="f100"/>
                  </a:cubicBezTo>
                  <a:cubicBezTo>
                    <a:pt x="f43" y="f33"/>
                    <a:pt x="f50" y="f177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7" name="Freeform 22">
              <a:extLst>
                <a:ext uri="{FF2B5EF4-FFF2-40B4-BE49-F238E27FC236}">
                  <a16:creationId xmlns:a16="http://schemas.microsoft.com/office/drawing/2014/main" id="{F15EF82B-4E88-D660-C3C1-0ED2EB6ECF9B}"/>
                </a:ext>
              </a:extLst>
            </p:cNvPr>
            <p:cNvSpPr/>
            <p:nvPr/>
          </p:nvSpPr>
          <p:spPr>
            <a:xfrm>
              <a:off x="6073773" y="4676771"/>
              <a:ext cx="423860" cy="4429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9"/>
                <a:gd name="f9" fmla="val 96"/>
                <a:gd name="f10" fmla="val 77"/>
                <a:gd name="f11" fmla="val 76"/>
                <a:gd name="f12" fmla="val 97"/>
                <a:gd name="f13" fmla="val 74"/>
                <a:gd name="f14" fmla="val 98"/>
                <a:gd name="f15" fmla="val 60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9"/>
                <a:gd name="f31" fmla="val 15"/>
                <a:gd name="f32" fmla="val 130"/>
                <a:gd name="f33" fmla="val 12"/>
                <a:gd name="f34" fmla="val 127"/>
                <a:gd name="f35" fmla="val 13"/>
                <a:gd name="f36" fmla="val 123"/>
                <a:gd name="f37" fmla="val 14"/>
                <a:gd name="f38" fmla="val 119"/>
                <a:gd name="f39" fmla="val 17"/>
                <a:gd name="f40" fmla="val 118"/>
                <a:gd name="f41" fmla="val 22"/>
                <a:gd name="f42" fmla="val 25"/>
                <a:gd name="f43" fmla="val 117"/>
                <a:gd name="f44" fmla="val 46"/>
                <a:gd name="f45" fmla="val 110"/>
                <a:gd name="f46" fmla="val 102"/>
                <a:gd name="f47" fmla="val 75"/>
                <a:gd name="f48" fmla="val 94"/>
                <a:gd name="f49" fmla="val 93"/>
                <a:gd name="f50" fmla="val 92"/>
                <a:gd name="f51" fmla="val 73"/>
                <a:gd name="f52" fmla="val 71"/>
                <a:gd name="f53" fmla="val 70"/>
                <a:gd name="f54" fmla="val 54"/>
                <a:gd name="f55" fmla="val 38"/>
                <a:gd name="f56" fmla="val 99"/>
                <a:gd name="f57" fmla="val 20"/>
                <a:gd name="f58" fmla="val 18"/>
                <a:gd name="f59" fmla="val 101"/>
                <a:gd name="f60" fmla="val 8"/>
                <a:gd name="f61" fmla="val 108"/>
                <a:gd name="f62" fmla="val 5"/>
                <a:gd name="f63" fmla="val 105"/>
                <a:gd name="f64" fmla="val 1"/>
                <a:gd name="f65" fmla="val 3"/>
                <a:gd name="f66" fmla="val 10"/>
                <a:gd name="f67" fmla="val 91"/>
                <a:gd name="f68" fmla="val 16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72"/>
                <a:gd name="f75" fmla="val 86"/>
                <a:gd name="f76" fmla="val 85"/>
                <a:gd name="f77" fmla="val 56"/>
                <a:gd name="f78" fmla="val 81"/>
                <a:gd name="f79" fmla="val 41"/>
                <a:gd name="f80" fmla="val 7"/>
                <a:gd name="f81" fmla="val 6"/>
                <a:gd name="f82" fmla="val 65"/>
                <a:gd name="f83" fmla="val 62"/>
                <a:gd name="f84" fmla="val 11"/>
                <a:gd name="f85" fmla="val 58"/>
                <a:gd name="f86" fmla="val 61"/>
                <a:gd name="f87" fmla="val 63"/>
                <a:gd name="f88" fmla="val 69"/>
                <a:gd name="f89" fmla="val 28"/>
                <a:gd name="f90" fmla="val 32"/>
                <a:gd name="f91" fmla="val 82"/>
                <a:gd name="f92" fmla="val 83"/>
                <a:gd name="f93" fmla="val 78"/>
                <a:gd name="f94" fmla="val 66"/>
                <a:gd name="f95" fmla="val 50"/>
                <a:gd name="f96" fmla="val 43"/>
                <a:gd name="f97" fmla="val 37"/>
                <a:gd name="f98" fmla="val 42"/>
                <a:gd name="f99" fmla="val 34"/>
                <a:gd name="f100" fmla="val 36"/>
                <a:gd name="f101" fmla="val 21"/>
                <a:gd name="f102" fmla="val 39"/>
                <a:gd name="f103" fmla="val 30"/>
                <a:gd name="f104" fmla="val 40"/>
                <a:gd name="f105" fmla="val 53"/>
                <a:gd name="f106" fmla="val 52"/>
                <a:gd name="f107" fmla="val 67"/>
                <a:gd name="f108" fmla="val 68"/>
                <a:gd name="f109" fmla="val 51"/>
                <a:gd name="f110" fmla="val 64"/>
                <a:gd name="f111" fmla="val 24"/>
                <a:gd name="f112" fmla="val 84"/>
                <a:gd name="f113" fmla="val 4"/>
                <a:gd name="f114" fmla="val 90"/>
                <a:gd name="f115" fmla="val 57"/>
                <a:gd name="f116" fmla="val 104"/>
                <a:gd name="f117" fmla="val 111"/>
                <a:gd name="f118" fmla="val 112"/>
                <a:gd name="f119" fmla="val 109"/>
                <a:gd name="f120" fmla="val 125"/>
                <a:gd name="f121" fmla="val 129"/>
                <a:gd name="f122" fmla="val 116"/>
                <a:gd name="f123" fmla="val 114"/>
                <a:gd name="f124" fmla="val 103"/>
                <a:gd name="f125" fmla="val 49"/>
                <a:gd name="f126" fmla="val 133"/>
                <a:gd name="f127" fmla="val 138"/>
                <a:gd name="f128" fmla="val 144"/>
                <a:gd name="f129" fmla="val 149"/>
                <a:gd name="f130" fmla="val 150"/>
                <a:gd name="f131" fmla="val 146"/>
                <a:gd name="f132" fmla="val 141"/>
                <a:gd name="f133" fmla="val 136"/>
                <a:gd name="f134" fmla="val 143"/>
                <a:gd name="f135" fmla="val 147"/>
                <a:gd name="f136" fmla="val 151"/>
                <a:gd name="f137" fmla="val 153"/>
                <a:gd name="f138" fmla="val 159"/>
                <a:gd name="f139" fmla="val 163"/>
                <a:gd name="f140" fmla="val 168"/>
                <a:gd name="f141" fmla="val 166"/>
                <a:gd name="f142" fmla="val 164"/>
                <a:gd name="f143" fmla="val 158"/>
                <a:gd name="f144" fmla="val 137"/>
                <a:gd name="f145" fmla="val 156"/>
                <a:gd name="f146" fmla="val 160"/>
                <a:gd name="f147" fmla="val 162"/>
                <a:gd name="f148" fmla="val 167"/>
                <a:gd name="f149" fmla="val 172"/>
                <a:gd name="f150" fmla="val 175"/>
                <a:gd name="f151" fmla="val 174"/>
                <a:gd name="f152" fmla="val 100"/>
                <a:gd name="f153" fmla="val 170"/>
                <a:gd name="f154" fmla="val 161"/>
                <a:gd name="f155" fmla="val 139"/>
                <a:gd name="f156" fmla="val 107"/>
                <a:gd name="f157" fmla="val 148"/>
                <a:gd name="f158" fmla="val 128"/>
                <a:gd name="f159" fmla="val 154"/>
                <a:gd name="f160" fmla="val 157"/>
                <a:gd name="f161" fmla="val 165"/>
                <a:gd name="f162" fmla="val 135"/>
                <a:gd name="f163" fmla="val 142"/>
                <a:gd name="f164" fmla="val 155"/>
                <a:gd name="f165" fmla="val 152"/>
                <a:gd name="f166" fmla="val 115"/>
                <a:gd name="f167" fmla="val 120"/>
                <a:gd name="f168" fmla="val 145"/>
                <a:gd name="f169" fmla="val 134"/>
                <a:gd name="f170" fmla="val 179"/>
                <a:gd name="f171" fmla="val 182"/>
                <a:gd name="f172" fmla="val 181"/>
                <a:gd name="f173" fmla="val 178"/>
                <a:gd name="f174" fmla="val 176"/>
                <a:gd name="f175" fmla="val 48"/>
                <a:gd name="f176" fmla="val 44"/>
                <a:gd name="f177" fmla="val 47"/>
                <a:gd name="f178" fmla="val 80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1 f187 1"/>
                <a:gd name="f192" fmla="*/ 121 f186 1"/>
                <a:gd name="f193" fmla="*/ 13 f187 1"/>
                <a:gd name="f194" fmla="*/ 123 f186 1"/>
                <a:gd name="f195" fmla="*/ 75 f187 1"/>
                <a:gd name="f196" fmla="*/ 94 f186 1"/>
                <a:gd name="f197" fmla="*/ 22 f187 1"/>
                <a:gd name="f198" fmla="*/ 99 f186 1"/>
                <a:gd name="f199" fmla="*/ 3 f187 1"/>
                <a:gd name="f200" fmla="*/ 96 f186 1"/>
                <a:gd name="f201" fmla="*/ 73 f187 1"/>
                <a:gd name="f202" fmla="*/ 89 f186 1"/>
                <a:gd name="f203" fmla="*/ 27 f187 1"/>
                <a:gd name="f204" fmla="*/ 72 f186 1"/>
                <a:gd name="f205" fmla="*/ 8 f187 1"/>
                <a:gd name="f206" fmla="*/ 62 f186 1"/>
                <a:gd name="f207" fmla="*/ 32 f187 1"/>
                <a:gd name="f208" fmla="*/ 71 f186 1"/>
                <a:gd name="f209" fmla="*/ 74 f187 1"/>
                <a:gd name="f210" fmla="*/ 77 f186 1"/>
                <a:gd name="f211" fmla="*/ 36 f186 1"/>
                <a:gd name="f212" fmla="*/ 40 f187 1"/>
                <a:gd name="f213" fmla="*/ 40 f186 1"/>
                <a:gd name="f214" fmla="*/ 62 f187 1"/>
                <a:gd name="f215" fmla="*/ 31 f186 1"/>
                <a:gd name="f216" fmla="*/ 56 f187 1"/>
                <a:gd name="f217" fmla="*/ 14 f186 1"/>
                <a:gd name="f218" fmla="*/ 66 f187 1"/>
                <a:gd name="f219" fmla="*/ 29 f186 1"/>
                <a:gd name="f220" fmla="*/ 86 f187 1"/>
                <a:gd name="f221" fmla="*/ 73 f186 1"/>
                <a:gd name="f222" fmla="*/ 81 f187 1"/>
                <a:gd name="f223" fmla="*/ 4 f186 1"/>
                <a:gd name="f224" fmla="*/ 91 f187 1"/>
                <a:gd name="f225" fmla="*/ 20 f186 1"/>
                <a:gd name="f226" fmla="*/ 110 f187 1"/>
                <a:gd name="f227" fmla="*/ 30 f186 1"/>
                <a:gd name="f228" fmla="*/ 127 f187 1"/>
                <a:gd name="f229" fmla="*/ 98 f187 1"/>
                <a:gd name="f230" fmla="*/ 129 f187 1"/>
                <a:gd name="f231" fmla="*/ 42 f186 1"/>
                <a:gd name="f232" fmla="*/ 149 f187 1"/>
                <a:gd name="f233" fmla="*/ 34 f186 1"/>
                <a:gd name="f234" fmla="*/ 102 f187 1"/>
                <a:gd name="f235" fmla="*/ 143 f187 1"/>
                <a:gd name="f236" fmla="*/ 166 f187 1"/>
                <a:gd name="f237" fmla="*/ 104 f187 1"/>
                <a:gd name="f238" fmla="*/ 85 f186 1"/>
                <a:gd name="f239" fmla="*/ 153 f187 1"/>
                <a:gd name="f240" fmla="*/ 91 f186 1"/>
                <a:gd name="f241" fmla="*/ 174 f187 1"/>
                <a:gd name="f242" fmla="*/ 100 f186 1"/>
                <a:gd name="f243" fmla="*/ 106 f187 1"/>
                <a:gd name="f244" fmla="*/ 90 f186 1"/>
                <a:gd name="f245" fmla="*/ 105 f187 1"/>
                <a:gd name="f246" fmla="*/ 97 f186 1"/>
                <a:gd name="f247" fmla="*/ 163 f187 1"/>
                <a:gd name="f248" fmla="*/ 130 f186 1"/>
                <a:gd name="f249" fmla="*/ 147 f187 1"/>
                <a:gd name="f250" fmla="*/ 137 f186 1"/>
                <a:gd name="f251" fmla="*/ 96 f187 1"/>
                <a:gd name="f252" fmla="*/ 120 f187 1"/>
                <a:gd name="f253" fmla="*/ 141 f186 1"/>
                <a:gd name="f254" fmla="*/ 161 f186 1"/>
                <a:gd name="f255" fmla="*/ 116 f187 1"/>
                <a:gd name="f256" fmla="*/ 142 f186 1"/>
                <a:gd name="f257" fmla="*/ 83 f187 1"/>
                <a:gd name="f258" fmla="*/ 135 f186 1"/>
                <a:gd name="f259" fmla="*/ 64 f187 1"/>
                <a:gd name="f260" fmla="*/ 183 f186 1"/>
                <a:gd name="f261" fmla="*/ 84 f187 1"/>
                <a:gd name="f262" fmla="*/ 105 f186 1"/>
                <a:gd name="f263" fmla="*/ 58 f187 1"/>
                <a:gd name="f264" fmla="*/ 138 f186 1"/>
                <a:gd name="f265" fmla="*/ 41 f187 1"/>
                <a:gd name="f266" fmla="*/ 152 f186 1"/>
                <a:gd name="f267" fmla="*/ 77 f187 1"/>
                <a:gd name="f268" fmla="*/ 101 f186 1"/>
                <a:gd name="f269" fmla="+- f188 0 f1"/>
                <a:gd name="f270" fmla="*/ f191 1 177"/>
                <a:gd name="f271" fmla="*/ f192 1 183"/>
                <a:gd name="f272" fmla="*/ f193 1 177"/>
                <a:gd name="f273" fmla="*/ f194 1 183"/>
                <a:gd name="f274" fmla="*/ f195 1 177"/>
                <a:gd name="f275" fmla="*/ f196 1 183"/>
                <a:gd name="f276" fmla="*/ f197 1 177"/>
                <a:gd name="f277" fmla="*/ f198 1 183"/>
                <a:gd name="f278" fmla="*/ f199 1 177"/>
                <a:gd name="f279" fmla="*/ f200 1 183"/>
                <a:gd name="f280" fmla="*/ f201 1 177"/>
                <a:gd name="f281" fmla="*/ f202 1 183"/>
                <a:gd name="f282" fmla="*/ f203 1 177"/>
                <a:gd name="f283" fmla="*/ f204 1 183"/>
                <a:gd name="f284" fmla="*/ f205 1 177"/>
                <a:gd name="f285" fmla="*/ f206 1 183"/>
                <a:gd name="f286" fmla="*/ f207 1 177"/>
                <a:gd name="f287" fmla="*/ f208 1 183"/>
                <a:gd name="f288" fmla="*/ f209 1 177"/>
                <a:gd name="f289" fmla="*/ f210 1 183"/>
                <a:gd name="f290" fmla="*/ f211 1 183"/>
                <a:gd name="f291" fmla="*/ f212 1 177"/>
                <a:gd name="f292" fmla="*/ f213 1 183"/>
                <a:gd name="f293" fmla="*/ f214 1 177"/>
                <a:gd name="f294" fmla="*/ f215 1 183"/>
                <a:gd name="f295" fmla="*/ f216 1 177"/>
                <a:gd name="f296" fmla="*/ f217 1 183"/>
                <a:gd name="f297" fmla="*/ f218 1 177"/>
                <a:gd name="f298" fmla="*/ f219 1 183"/>
                <a:gd name="f299" fmla="*/ f220 1 177"/>
                <a:gd name="f300" fmla="*/ f221 1 183"/>
                <a:gd name="f301" fmla="*/ f222 1 177"/>
                <a:gd name="f302" fmla="*/ f223 1 183"/>
                <a:gd name="f303" fmla="*/ f224 1 177"/>
                <a:gd name="f304" fmla="*/ f225 1 183"/>
                <a:gd name="f305" fmla="*/ f226 1 177"/>
                <a:gd name="f306" fmla="*/ f227 1 183"/>
                <a:gd name="f307" fmla="*/ f228 1 177"/>
                <a:gd name="f308" fmla="*/ f229 1 177"/>
                <a:gd name="f309" fmla="*/ f230 1 177"/>
                <a:gd name="f310" fmla="*/ f231 1 183"/>
                <a:gd name="f311" fmla="*/ f232 1 177"/>
                <a:gd name="f312" fmla="*/ f233 1 183"/>
                <a:gd name="f313" fmla="*/ f234 1 177"/>
                <a:gd name="f314" fmla="*/ f235 1 177"/>
                <a:gd name="f315" fmla="*/ f236 1 177"/>
                <a:gd name="f316" fmla="*/ f237 1 177"/>
                <a:gd name="f317" fmla="*/ f238 1 183"/>
                <a:gd name="f318" fmla="*/ f239 1 177"/>
                <a:gd name="f319" fmla="*/ f240 1 183"/>
                <a:gd name="f320" fmla="*/ f241 1 177"/>
                <a:gd name="f321" fmla="*/ f242 1 183"/>
                <a:gd name="f322" fmla="*/ f243 1 177"/>
                <a:gd name="f323" fmla="*/ f244 1 183"/>
                <a:gd name="f324" fmla="*/ f245 1 177"/>
                <a:gd name="f325" fmla="*/ f246 1 183"/>
                <a:gd name="f326" fmla="*/ f247 1 177"/>
                <a:gd name="f327" fmla="*/ f248 1 183"/>
                <a:gd name="f328" fmla="*/ f249 1 177"/>
                <a:gd name="f329" fmla="*/ f250 1 183"/>
                <a:gd name="f330" fmla="*/ f251 1 177"/>
                <a:gd name="f331" fmla="*/ f252 1 177"/>
                <a:gd name="f332" fmla="*/ f253 1 183"/>
                <a:gd name="f333" fmla="*/ f254 1 183"/>
                <a:gd name="f334" fmla="*/ f255 1 177"/>
                <a:gd name="f335" fmla="*/ f256 1 183"/>
                <a:gd name="f336" fmla="*/ f257 1 177"/>
                <a:gd name="f337" fmla="*/ f258 1 183"/>
                <a:gd name="f338" fmla="*/ f259 1 177"/>
                <a:gd name="f339" fmla="*/ f260 1 183"/>
                <a:gd name="f340" fmla="*/ f261 1 177"/>
                <a:gd name="f341" fmla="*/ f262 1 183"/>
                <a:gd name="f342" fmla="*/ f263 1 177"/>
                <a:gd name="f343" fmla="*/ f264 1 183"/>
                <a:gd name="f344" fmla="*/ f265 1 177"/>
                <a:gd name="f345" fmla="*/ f266 1 183"/>
                <a:gd name="f346" fmla="*/ f267 1 177"/>
                <a:gd name="f347" fmla="*/ f268 1 183"/>
                <a:gd name="f348" fmla="*/ 0 1 f189"/>
                <a:gd name="f349" fmla="*/ f183 1 f189"/>
                <a:gd name="f350" fmla="*/ 0 1 f190"/>
                <a:gd name="f351" fmla="*/ f184 1 f190"/>
                <a:gd name="f352" fmla="*/ f270 1 f189"/>
                <a:gd name="f353" fmla="*/ f271 1 f190"/>
                <a:gd name="f354" fmla="*/ f272 1 f189"/>
                <a:gd name="f355" fmla="*/ f273 1 f190"/>
                <a:gd name="f356" fmla="*/ f274 1 f189"/>
                <a:gd name="f357" fmla="*/ f275 1 f190"/>
                <a:gd name="f358" fmla="*/ f276 1 f189"/>
                <a:gd name="f359" fmla="*/ f277 1 f190"/>
                <a:gd name="f360" fmla="*/ f278 1 f189"/>
                <a:gd name="f361" fmla="*/ f279 1 f190"/>
                <a:gd name="f362" fmla="*/ f280 1 f189"/>
                <a:gd name="f363" fmla="*/ f281 1 f190"/>
                <a:gd name="f364" fmla="*/ f282 1 f189"/>
                <a:gd name="f365" fmla="*/ f283 1 f190"/>
                <a:gd name="f366" fmla="*/ f284 1 f189"/>
                <a:gd name="f367" fmla="*/ f285 1 f190"/>
                <a:gd name="f368" fmla="*/ f286 1 f189"/>
                <a:gd name="f369" fmla="*/ f287 1 f190"/>
                <a:gd name="f370" fmla="*/ f288 1 f189"/>
                <a:gd name="f371" fmla="*/ f289 1 f190"/>
                <a:gd name="f372" fmla="*/ f290 1 f190"/>
                <a:gd name="f373" fmla="*/ f291 1 f189"/>
                <a:gd name="f374" fmla="*/ f292 1 f190"/>
                <a:gd name="f375" fmla="*/ f293 1 f189"/>
                <a:gd name="f376" fmla="*/ f294 1 f190"/>
                <a:gd name="f377" fmla="*/ f295 1 f189"/>
                <a:gd name="f378" fmla="*/ f296 1 f190"/>
                <a:gd name="f379" fmla="*/ f297 1 f189"/>
                <a:gd name="f380" fmla="*/ f298 1 f190"/>
                <a:gd name="f381" fmla="*/ f299 1 f189"/>
                <a:gd name="f382" fmla="*/ f300 1 f190"/>
                <a:gd name="f383" fmla="*/ f301 1 f189"/>
                <a:gd name="f384" fmla="*/ f302 1 f190"/>
                <a:gd name="f385" fmla="*/ f303 1 f189"/>
                <a:gd name="f386" fmla="*/ f304 1 f190"/>
                <a:gd name="f387" fmla="*/ f305 1 f189"/>
                <a:gd name="f388" fmla="*/ f306 1 f190"/>
                <a:gd name="f389" fmla="*/ f307 1 f189"/>
                <a:gd name="f390" fmla="*/ f308 1 f189"/>
                <a:gd name="f391" fmla="*/ f309 1 f189"/>
                <a:gd name="f392" fmla="*/ f310 1 f190"/>
                <a:gd name="f393" fmla="*/ f311 1 f189"/>
                <a:gd name="f394" fmla="*/ f312 1 f190"/>
                <a:gd name="f395" fmla="*/ f313 1 f189"/>
                <a:gd name="f396" fmla="*/ f314 1 f189"/>
                <a:gd name="f397" fmla="*/ f315 1 f189"/>
                <a:gd name="f398" fmla="*/ f316 1 f189"/>
                <a:gd name="f399" fmla="*/ f317 1 f190"/>
                <a:gd name="f400" fmla="*/ f318 1 f189"/>
                <a:gd name="f401" fmla="*/ f319 1 f190"/>
                <a:gd name="f402" fmla="*/ f320 1 f189"/>
                <a:gd name="f403" fmla="*/ f321 1 f190"/>
                <a:gd name="f404" fmla="*/ f322 1 f189"/>
                <a:gd name="f405" fmla="*/ f323 1 f190"/>
                <a:gd name="f406" fmla="*/ f324 1 f189"/>
                <a:gd name="f407" fmla="*/ f325 1 f190"/>
                <a:gd name="f408" fmla="*/ f326 1 f189"/>
                <a:gd name="f409" fmla="*/ f327 1 f190"/>
                <a:gd name="f410" fmla="*/ f328 1 f189"/>
                <a:gd name="f411" fmla="*/ f329 1 f190"/>
                <a:gd name="f412" fmla="*/ f330 1 f189"/>
                <a:gd name="f413" fmla="*/ f331 1 f189"/>
                <a:gd name="f414" fmla="*/ f332 1 f190"/>
                <a:gd name="f415" fmla="*/ f333 1 f190"/>
                <a:gd name="f416" fmla="*/ f334 1 f189"/>
                <a:gd name="f417" fmla="*/ f335 1 f190"/>
                <a:gd name="f418" fmla="*/ f336 1 f189"/>
                <a:gd name="f419" fmla="*/ f337 1 f190"/>
                <a:gd name="f420" fmla="*/ f338 1 f189"/>
                <a:gd name="f421" fmla="*/ f339 1 f190"/>
                <a:gd name="f422" fmla="*/ f340 1 f189"/>
                <a:gd name="f423" fmla="*/ f341 1 f190"/>
                <a:gd name="f424" fmla="*/ f342 1 f189"/>
                <a:gd name="f425" fmla="*/ f343 1 f190"/>
                <a:gd name="f426" fmla="*/ f344 1 f189"/>
                <a:gd name="f427" fmla="*/ f345 1 f190"/>
                <a:gd name="f428" fmla="*/ f346 1 f189"/>
                <a:gd name="f429" fmla="*/ f347 1 f190"/>
                <a:gd name="f430" fmla="*/ f348 f180 1"/>
                <a:gd name="f431" fmla="*/ f349 f180 1"/>
                <a:gd name="f432" fmla="*/ f351 f181 1"/>
                <a:gd name="f433" fmla="*/ f350 f181 1"/>
                <a:gd name="f434" fmla="*/ f352 f180 1"/>
                <a:gd name="f435" fmla="*/ f353 f181 1"/>
                <a:gd name="f436" fmla="*/ f354 f180 1"/>
                <a:gd name="f437" fmla="*/ f355 f181 1"/>
                <a:gd name="f438" fmla="*/ f356 f180 1"/>
                <a:gd name="f439" fmla="*/ f357 f181 1"/>
                <a:gd name="f440" fmla="*/ f358 f180 1"/>
                <a:gd name="f441" fmla="*/ f359 f181 1"/>
                <a:gd name="f442" fmla="*/ f360 f180 1"/>
                <a:gd name="f443" fmla="*/ f361 f181 1"/>
                <a:gd name="f444" fmla="*/ f362 f180 1"/>
                <a:gd name="f445" fmla="*/ f363 f181 1"/>
                <a:gd name="f446" fmla="*/ f364 f180 1"/>
                <a:gd name="f447" fmla="*/ f365 f181 1"/>
                <a:gd name="f448" fmla="*/ f366 f180 1"/>
                <a:gd name="f449" fmla="*/ f367 f181 1"/>
                <a:gd name="f450" fmla="*/ f368 f180 1"/>
                <a:gd name="f451" fmla="*/ f369 f181 1"/>
                <a:gd name="f452" fmla="*/ f370 f180 1"/>
                <a:gd name="f453" fmla="*/ f371 f181 1"/>
                <a:gd name="f454" fmla="*/ f372 f181 1"/>
                <a:gd name="f455" fmla="*/ f373 f180 1"/>
                <a:gd name="f456" fmla="*/ f374 f181 1"/>
                <a:gd name="f457" fmla="*/ f375 f180 1"/>
                <a:gd name="f458" fmla="*/ f376 f181 1"/>
                <a:gd name="f459" fmla="*/ f377 f180 1"/>
                <a:gd name="f460" fmla="*/ f378 f181 1"/>
                <a:gd name="f461" fmla="*/ f379 f180 1"/>
                <a:gd name="f462" fmla="*/ f380 f181 1"/>
                <a:gd name="f463" fmla="*/ f381 f180 1"/>
                <a:gd name="f464" fmla="*/ f382 f181 1"/>
                <a:gd name="f465" fmla="*/ f383 f180 1"/>
                <a:gd name="f466" fmla="*/ f384 f181 1"/>
                <a:gd name="f467" fmla="*/ f385 f180 1"/>
                <a:gd name="f468" fmla="*/ f386 f181 1"/>
                <a:gd name="f469" fmla="*/ f387 f180 1"/>
                <a:gd name="f470" fmla="*/ f388 f181 1"/>
                <a:gd name="f471" fmla="*/ f389 f180 1"/>
                <a:gd name="f472" fmla="*/ f390 f180 1"/>
                <a:gd name="f473" fmla="*/ f391 f180 1"/>
                <a:gd name="f474" fmla="*/ f392 f181 1"/>
                <a:gd name="f475" fmla="*/ f393 f180 1"/>
                <a:gd name="f476" fmla="*/ f394 f181 1"/>
                <a:gd name="f477" fmla="*/ f395 f180 1"/>
                <a:gd name="f478" fmla="*/ f396 f180 1"/>
                <a:gd name="f479" fmla="*/ f397 f180 1"/>
                <a:gd name="f480" fmla="*/ f398 f180 1"/>
                <a:gd name="f481" fmla="*/ f399 f181 1"/>
                <a:gd name="f482" fmla="*/ f400 f180 1"/>
                <a:gd name="f483" fmla="*/ f401 f181 1"/>
                <a:gd name="f484" fmla="*/ f402 f180 1"/>
                <a:gd name="f485" fmla="*/ f403 f181 1"/>
                <a:gd name="f486" fmla="*/ f404 f180 1"/>
                <a:gd name="f487" fmla="*/ f405 f181 1"/>
                <a:gd name="f488" fmla="*/ f406 f180 1"/>
                <a:gd name="f489" fmla="*/ f407 f181 1"/>
                <a:gd name="f490" fmla="*/ f408 f180 1"/>
                <a:gd name="f491" fmla="*/ f409 f181 1"/>
                <a:gd name="f492" fmla="*/ f410 f180 1"/>
                <a:gd name="f493" fmla="*/ f411 f181 1"/>
                <a:gd name="f494" fmla="*/ f412 f180 1"/>
                <a:gd name="f495" fmla="*/ f413 f180 1"/>
                <a:gd name="f496" fmla="*/ f414 f181 1"/>
                <a:gd name="f497" fmla="*/ f415 f181 1"/>
                <a:gd name="f498" fmla="*/ f416 f180 1"/>
                <a:gd name="f499" fmla="*/ f417 f181 1"/>
                <a:gd name="f500" fmla="*/ f418 f180 1"/>
                <a:gd name="f501" fmla="*/ f419 f181 1"/>
                <a:gd name="f502" fmla="*/ f420 f180 1"/>
                <a:gd name="f503" fmla="*/ f421 f181 1"/>
                <a:gd name="f504" fmla="*/ f422 f180 1"/>
                <a:gd name="f505" fmla="*/ f423 f181 1"/>
                <a:gd name="f506" fmla="*/ f424 f180 1"/>
                <a:gd name="f507" fmla="*/ f425 f181 1"/>
                <a:gd name="f508" fmla="*/ f426 f180 1"/>
                <a:gd name="f509" fmla="*/ f427 f181 1"/>
                <a:gd name="f510" fmla="*/ f428 f180 1"/>
                <a:gd name="f511" fmla="*/ f429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48" y="f449"/>
                </a:cxn>
                <a:cxn ang="f269">
                  <a:pos x="f450" y="f451"/>
                </a:cxn>
                <a:cxn ang="f269">
                  <a:pos x="f452" y="f453"/>
                </a:cxn>
                <a:cxn ang="f269">
                  <a:pos x="f440" y="f454"/>
                </a:cxn>
                <a:cxn ang="f269">
                  <a:pos x="f455" y="f456"/>
                </a:cxn>
                <a:cxn ang="f269">
                  <a:pos x="f457" y="f458"/>
                </a:cxn>
                <a:cxn ang="f269">
                  <a:pos x="f459" y="f460"/>
                </a:cxn>
                <a:cxn ang="f269">
                  <a:pos x="f461" y="f462"/>
                </a:cxn>
                <a:cxn ang="f269">
                  <a:pos x="f463" y="f464"/>
                </a:cxn>
                <a:cxn ang="f269">
                  <a:pos x="f465" y="f466"/>
                </a:cxn>
                <a:cxn ang="f269">
                  <a:pos x="f467" y="f468"/>
                </a:cxn>
                <a:cxn ang="f269">
                  <a:pos x="f469" y="f470"/>
                </a:cxn>
                <a:cxn ang="f269">
                  <a:pos x="f471" y="f460"/>
                </a:cxn>
                <a:cxn ang="f269">
                  <a:pos x="f472" y="f451"/>
                </a:cxn>
                <a:cxn ang="f269">
                  <a:pos x="f473" y="f474"/>
                </a:cxn>
                <a:cxn ang="f269">
                  <a:pos x="f475" y="f476"/>
                </a:cxn>
                <a:cxn ang="f269">
                  <a:pos x="f477" y="f453"/>
                </a:cxn>
                <a:cxn ang="f269">
                  <a:pos x="f478" y="f447"/>
                </a:cxn>
                <a:cxn ang="f269">
                  <a:pos x="f479" y="f464"/>
                </a:cxn>
                <a:cxn ang="f269">
                  <a:pos x="f480" y="f481"/>
                </a:cxn>
                <a:cxn ang="f269">
                  <a:pos x="f482" y="f483"/>
                </a:cxn>
                <a:cxn ang="f269">
                  <a:pos x="f484" y="f485"/>
                </a:cxn>
                <a:cxn ang="f269">
                  <a:pos x="f486" y="f487"/>
                </a:cxn>
                <a:cxn ang="f269">
                  <a:pos x="f488" y="f489"/>
                </a:cxn>
                <a:cxn ang="f269">
                  <a:pos x="f490" y="f491"/>
                </a:cxn>
                <a:cxn ang="f269">
                  <a:pos x="f492" y="f493"/>
                </a:cxn>
                <a:cxn ang="f269">
                  <a:pos x="f494" y="f443"/>
                </a:cxn>
                <a:cxn ang="f269">
                  <a:pos x="f495" y="f496"/>
                </a:cxn>
                <a:cxn ang="f269">
                  <a:pos x="f473" y="f497"/>
                </a:cxn>
                <a:cxn ang="f269">
                  <a:pos x="f498" y="f499"/>
                </a:cxn>
                <a:cxn ang="f269">
                  <a:pos x="f500" y="f501"/>
                </a:cxn>
                <a:cxn ang="f269">
                  <a:pos x="f502" y="f503"/>
                </a:cxn>
                <a:cxn ang="f269">
                  <a:pos x="f504" y="f505"/>
                </a:cxn>
                <a:cxn ang="f269">
                  <a:pos x="f506" y="f507"/>
                </a:cxn>
                <a:cxn ang="f269">
                  <a:pos x="f508" y="f509"/>
                </a:cxn>
                <a:cxn ang="f269">
                  <a:pos x="f510" y="f511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0"/>
                  </a:cubicBezTo>
                  <a:cubicBezTo>
                    <a:pt x="f42" y="f38"/>
                    <a:pt x="f21" y="f38"/>
                    <a:pt x="f19" y="f43"/>
                  </a:cubicBezTo>
                  <a:cubicBezTo>
                    <a:pt x="f44" y="f45"/>
                    <a:pt x="f15" y="f46"/>
                    <a:pt x="f47" y="f48"/>
                  </a:cubicBezTo>
                  <a:cubicBezTo>
                    <a:pt x="f47" y="f49"/>
                    <a:pt x="f47" y="f49"/>
                    <a:pt x="f13" y="f50"/>
                  </a:cubicBezTo>
                  <a:cubicBezTo>
                    <a:pt x="f51" y="f50"/>
                    <a:pt x="f52" y="f50"/>
                    <a:pt x="f53" y="f50"/>
                  </a:cubicBezTo>
                  <a:cubicBezTo>
                    <a:pt x="f54" y="f48"/>
                    <a:pt x="f55" y="f9"/>
                    <a:pt x="f41" y="f56"/>
                  </a:cubicBezTo>
                  <a:cubicBezTo>
                    <a:pt x="f57" y="f56"/>
                    <a:pt x="f58" y="f59"/>
                    <a:pt x="f39" y="f46"/>
                  </a:cubicBezTo>
                  <a:cubicBezTo>
                    <a:pt x="f37" y="f16"/>
                    <a:pt x="f60" y="f61"/>
                    <a:pt x="f62" y="f63"/>
                  </a:cubicBezTo>
                  <a:cubicBezTo>
                    <a:pt x="f64" y="f46"/>
                    <a:pt x="f5" y="f56"/>
                    <a:pt x="f65" y="f9"/>
                  </a:cubicBezTo>
                  <a:cubicBezTo>
                    <a:pt x="f62" y="f50"/>
                    <a:pt x="f66" y="f67"/>
                    <a:pt x="f31" y="f48"/>
                  </a:cubicBezTo>
                  <a:cubicBezTo>
                    <a:pt x="f68" y="f69"/>
                    <a:pt x="f58" y="f9"/>
                    <a:pt x="f57" y="f9"/>
                  </a:cubicBezTo>
                  <a:cubicBezTo>
                    <a:pt x="f55" y="f48"/>
                    <a:pt x="f70" y="f67"/>
                    <a:pt x="f51" y="f71"/>
                  </a:cubicBezTo>
                  <a:cubicBezTo>
                    <a:pt x="f51" y="f71"/>
                    <a:pt x="f13" y="f72"/>
                    <a:pt x="f47" y="f73"/>
                  </a:cubicBezTo>
                  <a:cubicBezTo>
                    <a:pt x="f51" y="f73"/>
                    <a:pt x="f74" y="f75"/>
                    <a:pt x="f53" y="f76"/>
                  </a:cubicBezTo>
                  <a:cubicBezTo>
                    <a:pt x="f77" y="f78"/>
                    <a:pt x="f79" y="f10"/>
                    <a:pt x="f23" y="f74"/>
                  </a:cubicBezTo>
                  <a:cubicBezTo>
                    <a:pt x="f42" y="f74"/>
                    <a:pt x="f41" y="f51"/>
                    <a:pt x="f30" y="f13"/>
                  </a:cubicBezTo>
                  <a:cubicBezTo>
                    <a:pt x="f31" y="f47"/>
                    <a:pt x="f66" y="f10"/>
                    <a:pt x="f80" y="f74"/>
                  </a:cubicBezTo>
                  <a:cubicBezTo>
                    <a:pt x="f62" y="f53"/>
                    <a:pt x="f81" y="f82"/>
                    <a:pt x="f60" y="f83"/>
                  </a:cubicBezTo>
                  <a:cubicBezTo>
                    <a:pt x="f84" y="f85"/>
                    <a:pt x="f68" y="f85"/>
                    <a:pt x="f57" y="f15"/>
                  </a:cubicBezTo>
                  <a:cubicBezTo>
                    <a:pt x="f41" y="f86"/>
                    <a:pt x="f28" y="f83"/>
                    <a:pt x="f28" y="f87"/>
                  </a:cubicBezTo>
                  <a:cubicBezTo>
                    <a:pt x="f28" y="f88"/>
                    <a:pt x="f89" y="f53"/>
                    <a:pt x="f90" y="f52"/>
                  </a:cubicBezTo>
                  <a:cubicBezTo>
                    <a:pt x="f17" y="f47"/>
                    <a:pt x="f85" y="f8"/>
                    <a:pt x="f52" y="f91"/>
                  </a:cubicBezTo>
                  <a:cubicBezTo>
                    <a:pt x="f51" y="f92"/>
                    <a:pt x="f47" y="f91"/>
                    <a:pt x="f10" y="f91"/>
                  </a:cubicBezTo>
                  <a:cubicBezTo>
                    <a:pt x="f11" y="f78"/>
                    <a:pt x="f11" y="f93"/>
                    <a:pt x="f13" y="f10"/>
                  </a:cubicBezTo>
                  <a:cubicBezTo>
                    <a:pt x="f83" y="f94"/>
                    <a:pt x="f95" y="f54"/>
                    <a:pt x="f55" y="f96"/>
                  </a:cubicBezTo>
                  <a:cubicBezTo>
                    <a:pt x="f97" y="f98"/>
                    <a:pt x="f99" y="f98"/>
                    <a:pt x="f90" y="f98"/>
                  </a:cubicBezTo>
                  <a:cubicBezTo>
                    <a:pt x="f26" y="f98"/>
                    <a:pt x="f41" y="f79"/>
                    <a:pt x="f41" y="f100"/>
                  </a:cubicBezTo>
                  <a:cubicBezTo>
                    <a:pt x="f101" y="f90"/>
                    <a:pt x="f26" y="f23"/>
                    <a:pt x="f90" y="f23"/>
                  </a:cubicBezTo>
                  <a:cubicBezTo>
                    <a:pt x="f97" y="f23"/>
                    <a:pt x="f102" y="f103"/>
                    <a:pt x="f102" y="f100"/>
                  </a:cubicBezTo>
                  <a:cubicBezTo>
                    <a:pt x="f102" y="f97"/>
                    <a:pt x="f102" y="f102"/>
                    <a:pt x="f104" y="f104"/>
                  </a:cubicBezTo>
                  <a:cubicBezTo>
                    <a:pt x="f105" y="f106"/>
                    <a:pt x="f107" y="f82"/>
                    <a:pt x="f91" y="f93"/>
                  </a:cubicBezTo>
                  <a:cubicBezTo>
                    <a:pt x="f78" y="f11"/>
                    <a:pt x="f78" y="f47"/>
                    <a:pt x="f78" y="f13"/>
                  </a:cubicBezTo>
                  <a:cubicBezTo>
                    <a:pt x="f47" y="f15"/>
                    <a:pt x="f108" y="f17"/>
                    <a:pt x="f83" y="f19"/>
                  </a:cubicBezTo>
                  <a:cubicBezTo>
                    <a:pt x="f86" y="f89"/>
                    <a:pt x="f15" y="f23"/>
                    <a:pt x="f77" y="f26"/>
                  </a:cubicBezTo>
                  <a:cubicBezTo>
                    <a:pt x="f54" y="f26"/>
                    <a:pt x="f95" y="f41"/>
                    <a:pt x="f95" y="f101"/>
                  </a:cubicBezTo>
                  <a:cubicBezTo>
                    <a:pt x="f109" y="f58"/>
                    <a:pt x="f105" y="f31"/>
                    <a:pt x="f77" y="f37"/>
                  </a:cubicBezTo>
                  <a:cubicBezTo>
                    <a:pt x="f15" y="f33"/>
                    <a:pt x="f110" y="f33"/>
                    <a:pt x="f107" y="f68"/>
                  </a:cubicBezTo>
                  <a:cubicBezTo>
                    <a:pt x="f108" y="f58"/>
                    <a:pt x="f107" y="f101"/>
                    <a:pt x="f107" y="f111"/>
                  </a:cubicBezTo>
                  <a:cubicBezTo>
                    <a:pt x="f107" y="f42"/>
                    <a:pt x="f82" y="f23"/>
                    <a:pt x="f94" y="f21"/>
                  </a:cubicBezTo>
                  <a:cubicBezTo>
                    <a:pt x="f74" y="f96"/>
                    <a:pt x="f93" y="f85"/>
                    <a:pt x="f76" y="f51"/>
                  </a:cubicBezTo>
                  <a:cubicBezTo>
                    <a:pt x="f76" y="f51"/>
                    <a:pt x="f76" y="f51"/>
                    <a:pt x="f75" y="f51"/>
                  </a:cubicBezTo>
                  <a:cubicBezTo>
                    <a:pt x="f75" y="f51"/>
                    <a:pt x="f75" y="f51"/>
                    <a:pt x="f75" y="f51"/>
                  </a:cubicBezTo>
                  <a:cubicBezTo>
                    <a:pt x="f73" y="f77"/>
                    <a:pt x="f73" y="f102"/>
                    <a:pt x="f75" y="f41"/>
                  </a:cubicBezTo>
                  <a:cubicBezTo>
                    <a:pt x="f75" y="f57"/>
                    <a:pt x="f112" y="f58"/>
                    <a:pt x="f92" y="f68"/>
                  </a:cubicBezTo>
                  <a:cubicBezTo>
                    <a:pt x="f93" y="f35"/>
                    <a:pt x="f10" y="f60"/>
                    <a:pt x="f78" y="f113"/>
                  </a:cubicBezTo>
                  <a:cubicBezTo>
                    <a:pt x="f76" y="f5"/>
                    <a:pt x="f114" y="f5"/>
                    <a:pt x="f48" y="f113"/>
                  </a:cubicBezTo>
                  <a:cubicBezTo>
                    <a:pt x="f14" y="f80"/>
                    <a:pt x="f14" y="f33"/>
                    <a:pt x="f48" y="f68"/>
                  </a:cubicBezTo>
                  <a:cubicBezTo>
                    <a:pt x="f49" y="f39"/>
                    <a:pt x="f67" y="f58"/>
                    <a:pt x="f67" y="f57"/>
                  </a:cubicBezTo>
                  <a:cubicBezTo>
                    <a:pt x="f67" y="f55"/>
                    <a:pt x="f67" y="f77"/>
                    <a:pt x="f50" y="f13"/>
                  </a:cubicBezTo>
                  <a:cubicBezTo>
                    <a:pt x="f50" y="f74"/>
                    <a:pt x="f49" y="f52"/>
                    <a:pt x="f48" y="f53"/>
                  </a:cubicBezTo>
                  <a:cubicBezTo>
                    <a:pt x="f56" y="f115"/>
                    <a:pt x="f116" y="f96"/>
                    <a:pt x="f45" y="f103"/>
                  </a:cubicBezTo>
                  <a:cubicBezTo>
                    <a:pt x="f117" y="f23"/>
                    <a:pt x="f118" y="f42"/>
                    <a:pt x="f119" y="f28"/>
                  </a:cubicBezTo>
                  <a:cubicBezTo>
                    <a:pt x="f16" y="f58"/>
                    <a:pt x="f61" y="f35"/>
                    <a:pt x="f18" y="f84"/>
                  </a:cubicBezTo>
                  <a:cubicBezTo>
                    <a:pt x="f40" y="f60"/>
                    <a:pt x="f120" y="f66"/>
                    <a:pt x="f34" y="f37"/>
                  </a:cubicBezTo>
                  <a:cubicBezTo>
                    <a:pt x="f121" y="f30"/>
                    <a:pt x="f34" y="f111"/>
                    <a:pt x="f20" y="f42"/>
                  </a:cubicBezTo>
                  <a:cubicBezTo>
                    <a:pt x="f122" y="f26"/>
                    <a:pt x="f123" y="f21"/>
                    <a:pt x="f18" y="f90"/>
                  </a:cubicBezTo>
                  <a:cubicBezTo>
                    <a:pt x="f61" y="f17"/>
                    <a:pt x="f124" y="f85"/>
                    <a:pt x="f14" y="f52"/>
                  </a:cubicBezTo>
                  <a:cubicBezTo>
                    <a:pt x="f12" y="f51"/>
                    <a:pt x="f12" y="f47"/>
                    <a:pt x="f14" y="f10"/>
                  </a:cubicBezTo>
                  <a:cubicBezTo>
                    <a:pt x="f46" y="f51"/>
                    <a:pt x="f16" y="f108"/>
                    <a:pt x="f45" y="f87"/>
                  </a:cubicBezTo>
                  <a:cubicBezTo>
                    <a:pt x="f43" y="f77"/>
                    <a:pt x="f36" y="f125"/>
                    <a:pt x="f121" y="f98"/>
                  </a:cubicBezTo>
                  <a:cubicBezTo>
                    <a:pt x="f32" y="f104"/>
                    <a:pt x="f27" y="f55"/>
                    <a:pt x="f32" y="f100"/>
                  </a:cubicBezTo>
                  <a:cubicBezTo>
                    <a:pt x="f32" y="f19"/>
                    <a:pt x="f126" y="f23"/>
                    <a:pt x="f127" y="f23"/>
                  </a:cubicBezTo>
                  <a:cubicBezTo>
                    <a:pt x="f128" y="f26"/>
                    <a:pt x="f129" y="f21"/>
                    <a:pt x="f129" y="f99"/>
                  </a:cubicBezTo>
                  <a:cubicBezTo>
                    <a:pt x="f130" y="f55"/>
                    <a:pt x="f131" y="f79"/>
                    <a:pt x="f132" y="f79"/>
                  </a:cubicBezTo>
                  <a:cubicBezTo>
                    <a:pt x="f133" y="f104"/>
                    <a:pt x="f126" y="f98"/>
                    <a:pt x="f32" y="f17"/>
                  </a:cubicBezTo>
                  <a:cubicBezTo>
                    <a:pt x="f20" y="f77"/>
                    <a:pt x="f118" y="f107"/>
                    <a:pt x="f46" y="f10"/>
                  </a:cubicBezTo>
                  <a:cubicBezTo>
                    <a:pt x="f59" y="f8"/>
                    <a:pt x="f59" y="f78"/>
                    <a:pt x="f59" y="f91"/>
                  </a:cubicBezTo>
                  <a:cubicBezTo>
                    <a:pt x="f124" y="f91"/>
                    <a:pt x="f116" y="f92"/>
                    <a:pt x="f16" y="f91"/>
                  </a:cubicBezTo>
                  <a:cubicBezTo>
                    <a:pt x="f40" y="f8"/>
                    <a:pt x="f27" y="f47"/>
                    <a:pt x="f134" y="f74"/>
                  </a:cubicBezTo>
                  <a:cubicBezTo>
                    <a:pt x="f135" y="f52"/>
                    <a:pt x="f129" y="f53"/>
                    <a:pt x="f136" y="f107"/>
                  </a:cubicBezTo>
                  <a:cubicBezTo>
                    <a:pt x="f137" y="f83"/>
                    <a:pt x="f138" y="f15"/>
                    <a:pt x="f139" y="f87"/>
                  </a:cubicBezTo>
                  <a:cubicBezTo>
                    <a:pt x="f140" y="f82"/>
                    <a:pt x="f140" y="f88"/>
                    <a:pt x="f141" y="f51"/>
                  </a:cubicBezTo>
                  <a:cubicBezTo>
                    <a:pt x="f142" y="f10"/>
                    <a:pt x="f143" y="f93"/>
                    <a:pt x="f137" y="f11"/>
                  </a:cubicBezTo>
                  <a:cubicBezTo>
                    <a:pt x="f136" y="f47"/>
                    <a:pt x="f129" y="f51"/>
                    <a:pt x="f135" y="f13"/>
                  </a:cubicBezTo>
                  <a:cubicBezTo>
                    <a:pt x="f126" y="f10"/>
                    <a:pt x="f40" y="f78"/>
                    <a:pt x="f116" y="f76"/>
                  </a:cubicBezTo>
                  <a:cubicBezTo>
                    <a:pt x="f116" y="f75"/>
                    <a:pt x="f116" y="f75"/>
                    <a:pt x="f116" y="f73"/>
                  </a:cubicBezTo>
                  <a:cubicBezTo>
                    <a:pt x="f63" y="f73"/>
                    <a:pt x="f63" y="f72"/>
                    <a:pt x="f16" y="f72"/>
                  </a:cubicBezTo>
                  <a:cubicBezTo>
                    <a:pt x="f22" y="f71"/>
                    <a:pt x="f144" y="f67"/>
                    <a:pt x="f137" y="f67"/>
                  </a:cubicBezTo>
                  <a:cubicBezTo>
                    <a:pt x="f145" y="f50"/>
                    <a:pt x="f146" y="f114"/>
                    <a:pt x="f147" y="f71"/>
                  </a:cubicBezTo>
                  <a:cubicBezTo>
                    <a:pt x="f148" y="f75"/>
                    <a:pt x="f149" y="f73"/>
                    <a:pt x="f150" y="f67"/>
                  </a:cubicBezTo>
                  <a:cubicBezTo>
                    <a:pt x="f6" y="f48"/>
                    <a:pt x="f6" y="f14"/>
                    <a:pt x="f151" y="f152"/>
                  </a:cubicBezTo>
                  <a:cubicBezTo>
                    <a:pt x="f153" y="f124"/>
                    <a:pt x="f142" y="f46"/>
                    <a:pt x="f154" y="f14"/>
                  </a:cubicBezTo>
                  <a:cubicBezTo>
                    <a:pt x="f146" y="f9"/>
                    <a:pt x="f143" y="f69"/>
                    <a:pt x="f145" y="f69"/>
                  </a:cubicBezTo>
                  <a:cubicBezTo>
                    <a:pt x="f155" y="f49"/>
                    <a:pt x="f36" y="f50"/>
                    <a:pt x="f16" y="f114"/>
                  </a:cubicBezTo>
                  <a:cubicBezTo>
                    <a:pt x="f116" y="f114"/>
                    <a:pt x="f46" y="f67"/>
                    <a:pt x="f59" y="f67"/>
                  </a:cubicBezTo>
                  <a:cubicBezTo>
                    <a:pt x="f152" y="f50"/>
                    <a:pt x="f152" y="f49"/>
                    <a:pt x="f56" y="f48"/>
                  </a:cubicBezTo>
                  <a:cubicBezTo>
                    <a:pt x="f59" y="f69"/>
                    <a:pt x="f124" y="f69"/>
                    <a:pt x="f63" y="f12"/>
                  </a:cubicBezTo>
                  <a:cubicBezTo>
                    <a:pt x="f38" y="f156"/>
                    <a:pt x="f29" y="f43"/>
                    <a:pt x="f131" y="f34"/>
                  </a:cubicBezTo>
                  <a:cubicBezTo>
                    <a:pt x="f157" y="f121"/>
                    <a:pt x="f136" y="f158"/>
                    <a:pt x="f159" y="f158"/>
                  </a:cubicBezTo>
                  <a:cubicBezTo>
                    <a:pt x="f160" y="f158"/>
                    <a:pt x="f154" y="f121"/>
                    <a:pt x="f139" y="f32"/>
                  </a:cubicBezTo>
                  <a:cubicBezTo>
                    <a:pt x="f161" y="f27"/>
                    <a:pt x="f141" y="f162"/>
                    <a:pt x="f161" y="f127"/>
                  </a:cubicBezTo>
                  <a:cubicBezTo>
                    <a:pt x="f142" y="f163"/>
                    <a:pt x="f138" y="f134"/>
                    <a:pt x="f164" y="f163"/>
                  </a:cubicBezTo>
                  <a:cubicBezTo>
                    <a:pt x="f165" y="f132"/>
                    <a:pt x="f157" y="f155"/>
                    <a:pt x="f135" y="f144"/>
                  </a:cubicBezTo>
                  <a:cubicBezTo>
                    <a:pt x="f131" y="f29"/>
                    <a:pt x="f128" y="f32"/>
                    <a:pt x="f132" y="f158"/>
                  </a:cubicBezTo>
                  <a:cubicBezTo>
                    <a:pt x="f158" y="f40"/>
                    <a:pt x="f166" y="f119"/>
                    <a:pt x="f46" y="f56"/>
                  </a:cubicBezTo>
                  <a:cubicBezTo>
                    <a:pt x="f152" y="f14"/>
                    <a:pt x="f14" y="f12"/>
                    <a:pt x="f9" y="f9"/>
                  </a:cubicBezTo>
                  <a:cubicBezTo>
                    <a:pt x="f69" y="f9"/>
                    <a:pt x="f69" y="f12"/>
                    <a:pt x="f69" y="f12"/>
                  </a:cubicBezTo>
                  <a:cubicBezTo>
                    <a:pt x="f69" y="f56"/>
                    <a:pt x="f9" y="f59"/>
                    <a:pt x="f12" y="f46"/>
                  </a:cubicBezTo>
                  <a:cubicBezTo>
                    <a:pt x="f63" y="f166"/>
                    <a:pt x="f118" y="f158"/>
                    <a:pt x="f167" y="f132"/>
                  </a:cubicBezTo>
                  <a:cubicBezTo>
                    <a:pt x="f20" y="f134"/>
                    <a:pt x="f36" y="f128"/>
                    <a:pt x="f25" y="f168"/>
                  </a:cubicBezTo>
                  <a:cubicBezTo>
                    <a:pt x="f27" y="f131"/>
                    <a:pt x="f169" y="f157"/>
                    <a:pt x="f169" y="f137"/>
                  </a:cubicBezTo>
                  <a:cubicBezTo>
                    <a:pt x="f162" y="f160"/>
                    <a:pt x="f126" y="f154"/>
                    <a:pt x="f121" y="f154"/>
                  </a:cubicBezTo>
                  <a:cubicBezTo>
                    <a:pt x="f120" y="f154"/>
                    <a:pt x="f167" y="f138"/>
                    <a:pt x="f122" y="f160"/>
                  </a:cubicBezTo>
                  <a:cubicBezTo>
                    <a:pt x="f166" y="f160"/>
                    <a:pt x="f166" y="f137"/>
                    <a:pt x="f122" y="f136"/>
                  </a:cubicBezTo>
                  <a:cubicBezTo>
                    <a:pt x="f40" y="f157"/>
                    <a:pt x="f40" y="f168"/>
                    <a:pt x="f122" y="f163"/>
                  </a:cubicBezTo>
                  <a:cubicBezTo>
                    <a:pt x="f119" y="f32"/>
                    <a:pt x="f46" y="f40"/>
                    <a:pt x="f69" y="f16"/>
                  </a:cubicBezTo>
                  <a:cubicBezTo>
                    <a:pt x="f48" y="f63"/>
                    <a:pt x="f49" y="f124"/>
                    <a:pt x="f67" y="f59"/>
                  </a:cubicBezTo>
                  <a:cubicBezTo>
                    <a:pt x="f72" y="f18"/>
                    <a:pt x="f75" y="f24"/>
                    <a:pt x="f92" y="f162"/>
                  </a:cubicBezTo>
                  <a:cubicBezTo>
                    <a:pt x="f8" y="f129"/>
                    <a:pt x="f47" y="f139"/>
                    <a:pt x="f53" y="f6"/>
                  </a:cubicBezTo>
                  <a:cubicBezTo>
                    <a:pt x="f88" y="f170"/>
                    <a:pt x="f108" y="f2"/>
                    <a:pt x="f107" y="f171"/>
                  </a:cubicBezTo>
                  <a:cubicBezTo>
                    <a:pt x="f94" y="f7"/>
                    <a:pt x="f82" y="f7"/>
                    <a:pt x="f110" y="f7"/>
                  </a:cubicBezTo>
                  <a:cubicBezTo>
                    <a:pt x="f87" y="f7"/>
                    <a:pt x="f87" y="f172"/>
                    <a:pt x="f87" y="f2"/>
                  </a:cubicBezTo>
                  <a:cubicBezTo>
                    <a:pt x="f87" y="f173"/>
                    <a:pt x="f82" y="f174"/>
                    <a:pt x="f82" y="f151"/>
                  </a:cubicBezTo>
                  <a:cubicBezTo>
                    <a:pt x="f74" y="f136"/>
                    <a:pt x="f93" y="f158"/>
                    <a:pt x="f112" y="f63"/>
                  </a:cubicBezTo>
                  <a:cubicBezTo>
                    <a:pt x="f76" y="f124"/>
                    <a:pt x="f112" y="f46"/>
                    <a:pt x="f112" y="f56"/>
                  </a:cubicBezTo>
                  <a:cubicBezTo>
                    <a:pt x="f78" y="f116"/>
                    <a:pt x="f93" y="f61"/>
                    <a:pt x="f47" y="f118"/>
                  </a:cubicBezTo>
                  <a:cubicBezTo>
                    <a:pt x="f88" y="f20"/>
                    <a:pt x="f110" y="f121"/>
                    <a:pt x="f85" y="f127"/>
                  </a:cubicBezTo>
                  <a:cubicBezTo>
                    <a:pt x="f77" y="f132"/>
                    <a:pt x="f106" y="f168"/>
                    <a:pt x="f77" y="f130"/>
                  </a:cubicBezTo>
                  <a:cubicBezTo>
                    <a:pt x="f115" y="f130"/>
                    <a:pt x="f54" y="f164"/>
                    <a:pt x="f106" y="f145"/>
                  </a:cubicBezTo>
                  <a:cubicBezTo>
                    <a:pt x="f175" y="f143"/>
                    <a:pt x="f98" y="f145"/>
                    <a:pt x="f79" y="f165"/>
                  </a:cubicBezTo>
                  <a:cubicBezTo>
                    <a:pt x="f102" y="f129"/>
                    <a:pt x="f79" y="f135"/>
                    <a:pt x="f176" y="f168"/>
                  </a:cubicBezTo>
                  <a:cubicBezTo>
                    <a:pt x="f177" y="f134"/>
                    <a:pt x="f95" y="f132"/>
                    <a:pt x="f106" y="f155"/>
                  </a:cubicBezTo>
                  <a:cubicBezTo>
                    <a:pt x="f86" y="f34"/>
                    <a:pt x="f88" y="f123"/>
                    <a:pt x="f10" y="f59"/>
                  </a:cubicBezTo>
                  <a:cubicBezTo>
                    <a:pt x="f93" y="f152"/>
                    <a:pt x="f8" y="f14"/>
                    <a:pt x="f178" y="f12"/>
                  </a:cubicBezTo>
                  <a:cubicBezTo>
                    <a:pt x="f178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8" name="Freeform 23">
              <a:extLst>
                <a:ext uri="{FF2B5EF4-FFF2-40B4-BE49-F238E27FC236}">
                  <a16:creationId xmlns:a16="http://schemas.microsoft.com/office/drawing/2014/main" id="{EA708BF7-A076-7A57-78CD-76AD1D84FADF}"/>
                </a:ext>
              </a:extLst>
            </p:cNvPr>
            <p:cNvSpPr/>
            <p:nvPr/>
          </p:nvSpPr>
          <p:spPr>
            <a:xfrm>
              <a:off x="5181603" y="4676771"/>
              <a:ext cx="422279" cy="4429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9"/>
                <a:gd name="f9" fmla="val 96"/>
                <a:gd name="f10" fmla="val 77"/>
                <a:gd name="f11" fmla="val 75"/>
                <a:gd name="f12" fmla="val 97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9"/>
                <a:gd name="f31" fmla="val 14"/>
                <a:gd name="f32" fmla="val 130"/>
                <a:gd name="f33" fmla="val 12"/>
                <a:gd name="f34" fmla="val 127"/>
                <a:gd name="f35" fmla="val 13"/>
                <a:gd name="f36" fmla="val 123"/>
                <a:gd name="f37" fmla="val 119"/>
                <a:gd name="f38" fmla="val 17"/>
                <a:gd name="f39" fmla="val 118"/>
                <a:gd name="f40" fmla="val 22"/>
                <a:gd name="f41" fmla="val 25"/>
                <a:gd name="f42" fmla="val 117"/>
                <a:gd name="f43" fmla="val 46"/>
                <a:gd name="f44" fmla="val 110"/>
                <a:gd name="f45" fmla="val 60"/>
                <a:gd name="f46" fmla="val 102"/>
                <a:gd name="f47" fmla="val 94"/>
                <a:gd name="f48" fmla="val 93"/>
                <a:gd name="f49" fmla="val 92"/>
                <a:gd name="f50" fmla="val 73"/>
                <a:gd name="f51" fmla="val 71"/>
                <a:gd name="f52" fmla="val 70"/>
                <a:gd name="f53" fmla="val 54"/>
                <a:gd name="f54" fmla="val 38"/>
                <a:gd name="f55" fmla="val 99"/>
                <a:gd name="f56" fmla="val 20"/>
                <a:gd name="f57" fmla="val 18"/>
                <a:gd name="f58" fmla="val 101"/>
                <a:gd name="f59" fmla="val 8"/>
                <a:gd name="f60" fmla="val 108"/>
                <a:gd name="f61" fmla="val 5"/>
                <a:gd name="f62" fmla="val 105"/>
                <a:gd name="f63" fmla="val 1"/>
                <a:gd name="f64" fmla="val 3"/>
                <a:gd name="f65" fmla="val 10"/>
                <a:gd name="f66" fmla="val 91"/>
                <a:gd name="f67" fmla="val 15"/>
                <a:gd name="f68" fmla="val 16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72"/>
                <a:gd name="f75" fmla="val 86"/>
                <a:gd name="f76" fmla="val 85"/>
                <a:gd name="f77" fmla="val 56"/>
                <a:gd name="f78" fmla="val 81"/>
                <a:gd name="f79" fmla="val 41"/>
                <a:gd name="f80" fmla="val 7"/>
                <a:gd name="f81" fmla="val 6"/>
                <a:gd name="f82" fmla="val 65"/>
                <a:gd name="f83" fmla="val 62"/>
                <a:gd name="f84" fmla="val 11"/>
                <a:gd name="f85" fmla="val 58"/>
                <a:gd name="f86" fmla="val 61"/>
                <a:gd name="f87" fmla="val 63"/>
                <a:gd name="f88" fmla="val 69"/>
                <a:gd name="f89" fmla="val 28"/>
                <a:gd name="f90" fmla="val 32"/>
                <a:gd name="f91" fmla="val 82"/>
                <a:gd name="f92" fmla="val 83"/>
                <a:gd name="f93" fmla="val 76"/>
                <a:gd name="f94" fmla="val 78"/>
                <a:gd name="f95" fmla="val 66"/>
                <a:gd name="f96" fmla="val 50"/>
                <a:gd name="f97" fmla="val 43"/>
                <a:gd name="f98" fmla="val 37"/>
                <a:gd name="f99" fmla="val 42"/>
                <a:gd name="f100" fmla="val 34"/>
                <a:gd name="f101" fmla="val 36"/>
                <a:gd name="f102" fmla="val 21"/>
                <a:gd name="f103" fmla="val 39"/>
                <a:gd name="f104" fmla="val 30"/>
                <a:gd name="f105" fmla="val 40"/>
                <a:gd name="f106" fmla="val 53"/>
                <a:gd name="f107" fmla="val 52"/>
                <a:gd name="f108" fmla="val 67"/>
                <a:gd name="f109" fmla="val 68"/>
                <a:gd name="f110" fmla="val 51"/>
                <a:gd name="f111" fmla="val 64"/>
                <a:gd name="f112" fmla="val 24"/>
                <a:gd name="f113" fmla="val 84"/>
                <a:gd name="f114" fmla="val 4"/>
                <a:gd name="f115" fmla="val 90"/>
                <a:gd name="f116" fmla="val 57"/>
                <a:gd name="f117" fmla="val 104"/>
                <a:gd name="f118" fmla="val 111"/>
                <a:gd name="f119" fmla="val 112"/>
                <a:gd name="f120" fmla="val 109"/>
                <a:gd name="f121" fmla="val 125"/>
                <a:gd name="f122" fmla="val 129"/>
                <a:gd name="f123" fmla="val 116"/>
                <a:gd name="f124" fmla="val 114"/>
                <a:gd name="f125" fmla="val 103"/>
                <a:gd name="f126" fmla="val 49"/>
                <a:gd name="f127" fmla="val 133"/>
                <a:gd name="f128" fmla="val 138"/>
                <a:gd name="f129" fmla="val 144"/>
                <a:gd name="f130" fmla="val 149"/>
                <a:gd name="f131" fmla="val 150"/>
                <a:gd name="f132" fmla="val 146"/>
                <a:gd name="f133" fmla="val 141"/>
                <a:gd name="f134" fmla="val 136"/>
                <a:gd name="f135" fmla="val 143"/>
                <a:gd name="f136" fmla="val 147"/>
                <a:gd name="f137" fmla="val 151"/>
                <a:gd name="f138" fmla="val 153"/>
                <a:gd name="f139" fmla="val 159"/>
                <a:gd name="f140" fmla="val 163"/>
                <a:gd name="f141" fmla="val 168"/>
                <a:gd name="f142" fmla="val 166"/>
                <a:gd name="f143" fmla="val 164"/>
                <a:gd name="f144" fmla="val 158"/>
                <a:gd name="f145" fmla="val 137"/>
                <a:gd name="f146" fmla="val 156"/>
                <a:gd name="f147" fmla="val 160"/>
                <a:gd name="f148" fmla="val 162"/>
                <a:gd name="f149" fmla="val 167"/>
                <a:gd name="f150" fmla="val 172"/>
                <a:gd name="f151" fmla="val 175"/>
                <a:gd name="f152" fmla="val 174"/>
                <a:gd name="f153" fmla="val 100"/>
                <a:gd name="f154" fmla="val 170"/>
                <a:gd name="f155" fmla="val 161"/>
                <a:gd name="f156" fmla="val 139"/>
                <a:gd name="f157" fmla="val 107"/>
                <a:gd name="f158" fmla="val 148"/>
                <a:gd name="f159" fmla="val 128"/>
                <a:gd name="f160" fmla="val 154"/>
                <a:gd name="f161" fmla="val 157"/>
                <a:gd name="f162" fmla="val 165"/>
                <a:gd name="f163" fmla="val 135"/>
                <a:gd name="f164" fmla="val 142"/>
                <a:gd name="f165" fmla="val 155"/>
                <a:gd name="f166" fmla="val 152"/>
                <a:gd name="f167" fmla="val 115"/>
                <a:gd name="f168" fmla="val 120"/>
                <a:gd name="f169" fmla="val 145"/>
                <a:gd name="f170" fmla="val 134"/>
                <a:gd name="f171" fmla="val 179"/>
                <a:gd name="f172" fmla="val 182"/>
                <a:gd name="f173" fmla="val 181"/>
                <a:gd name="f174" fmla="val 178"/>
                <a:gd name="f175" fmla="val 176"/>
                <a:gd name="f176" fmla="val 48"/>
                <a:gd name="f177" fmla="val 44"/>
                <a:gd name="f178" fmla="val 47"/>
                <a:gd name="f179" fmla="val 80"/>
                <a:gd name="f180" fmla="+- 0 0 -90"/>
                <a:gd name="f181" fmla="*/ f3 1 177"/>
                <a:gd name="f182" fmla="*/ f4 1 183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3"/>
                <a:gd name="f192" fmla="*/ 31 f188 1"/>
                <a:gd name="f193" fmla="*/ 121 f187 1"/>
                <a:gd name="f194" fmla="*/ 13 f188 1"/>
                <a:gd name="f195" fmla="*/ 123 f187 1"/>
                <a:gd name="f196" fmla="*/ 75 f188 1"/>
                <a:gd name="f197" fmla="*/ 94 f187 1"/>
                <a:gd name="f198" fmla="*/ 22 f188 1"/>
                <a:gd name="f199" fmla="*/ 99 f187 1"/>
                <a:gd name="f200" fmla="*/ 3 f188 1"/>
                <a:gd name="f201" fmla="*/ 96 f187 1"/>
                <a:gd name="f202" fmla="*/ 73 f188 1"/>
                <a:gd name="f203" fmla="*/ 89 f187 1"/>
                <a:gd name="f204" fmla="*/ 27 f188 1"/>
                <a:gd name="f205" fmla="*/ 72 f187 1"/>
                <a:gd name="f206" fmla="*/ 8 f188 1"/>
                <a:gd name="f207" fmla="*/ 62 f187 1"/>
                <a:gd name="f208" fmla="*/ 32 f188 1"/>
                <a:gd name="f209" fmla="*/ 71 f187 1"/>
                <a:gd name="f210" fmla="*/ 74 f188 1"/>
                <a:gd name="f211" fmla="*/ 77 f187 1"/>
                <a:gd name="f212" fmla="*/ 36 f187 1"/>
                <a:gd name="f213" fmla="*/ 40 f188 1"/>
                <a:gd name="f214" fmla="*/ 40 f187 1"/>
                <a:gd name="f215" fmla="*/ 62 f188 1"/>
                <a:gd name="f216" fmla="*/ 31 f187 1"/>
                <a:gd name="f217" fmla="*/ 56 f188 1"/>
                <a:gd name="f218" fmla="*/ 14 f187 1"/>
                <a:gd name="f219" fmla="*/ 66 f188 1"/>
                <a:gd name="f220" fmla="*/ 29 f187 1"/>
                <a:gd name="f221" fmla="*/ 86 f188 1"/>
                <a:gd name="f222" fmla="*/ 73 f187 1"/>
                <a:gd name="f223" fmla="*/ 81 f188 1"/>
                <a:gd name="f224" fmla="*/ 4 f187 1"/>
                <a:gd name="f225" fmla="*/ 91 f188 1"/>
                <a:gd name="f226" fmla="*/ 20 f187 1"/>
                <a:gd name="f227" fmla="*/ 110 f188 1"/>
                <a:gd name="f228" fmla="*/ 30 f187 1"/>
                <a:gd name="f229" fmla="*/ 127 f188 1"/>
                <a:gd name="f230" fmla="*/ 98 f188 1"/>
                <a:gd name="f231" fmla="*/ 129 f188 1"/>
                <a:gd name="f232" fmla="*/ 42 f187 1"/>
                <a:gd name="f233" fmla="*/ 149 f188 1"/>
                <a:gd name="f234" fmla="*/ 34 f187 1"/>
                <a:gd name="f235" fmla="*/ 102 f188 1"/>
                <a:gd name="f236" fmla="*/ 143 f188 1"/>
                <a:gd name="f237" fmla="*/ 166 f188 1"/>
                <a:gd name="f238" fmla="*/ 104 f188 1"/>
                <a:gd name="f239" fmla="*/ 85 f187 1"/>
                <a:gd name="f240" fmla="*/ 153 f188 1"/>
                <a:gd name="f241" fmla="*/ 91 f187 1"/>
                <a:gd name="f242" fmla="*/ 174 f188 1"/>
                <a:gd name="f243" fmla="*/ 100 f187 1"/>
                <a:gd name="f244" fmla="*/ 106 f188 1"/>
                <a:gd name="f245" fmla="*/ 90 f187 1"/>
                <a:gd name="f246" fmla="*/ 105 f188 1"/>
                <a:gd name="f247" fmla="*/ 97 f187 1"/>
                <a:gd name="f248" fmla="*/ 163 f188 1"/>
                <a:gd name="f249" fmla="*/ 130 f187 1"/>
                <a:gd name="f250" fmla="*/ 147 f188 1"/>
                <a:gd name="f251" fmla="*/ 137 f187 1"/>
                <a:gd name="f252" fmla="*/ 96 f188 1"/>
                <a:gd name="f253" fmla="*/ 120 f188 1"/>
                <a:gd name="f254" fmla="*/ 141 f187 1"/>
                <a:gd name="f255" fmla="*/ 161 f187 1"/>
                <a:gd name="f256" fmla="*/ 116 f188 1"/>
                <a:gd name="f257" fmla="*/ 142 f187 1"/>
                <a:gd name="f258" fmla="*/ 83 f188 1"/>
                <a:gd name="f259" fmla="*/ 135 f187 1"/>
                <a:gd name="f260" fmla="*/ 64 f188 1"/>
                <a:gd name="f261" fmla="*/ 183 f187 1"/>
                <a:gd name="f262" fmla="*/ 84 f188 1"/>
                <a:gd name="f263" fmla="*/ 105 f187 1"/>
                <a:gd name="f264" fmla="*/ 58 f188 1"/>
                <a:gd name="f265" fmla="*/ 138 f187 1"/>
                <a:gd name="f266" fmla="*/ 41 f188 1"/>
                <a:gd name="f267" fmla="*/ 152 f187 1"/>
                <a:gd name="f268" fmla="*/ 77 f188 1"/>
                <a:gd name="f269" fmla="*/ 101 f187 1"/>
                <a:gd name="f270" fmla="+- f189 0 f1"/>
                <a:gd name="f271" fmla="*/ f192 1 177"/>
                <a:gd name="f272" fmla="*/ f193 1 183"/>
                <a:gd name="f273" fmla="*/ f194 1 177"/>
                <a:gd name="f274" fmla="*/ f195 1 183"/>
                <a:gd name="f275" fmla="*/ f196 1 177"/>
                <a:gd name="f276" fmla="*/ f197 1 183"/>
                <a:gd name="f277" fmla="*/ f198 1 177"/>
                <a:gd name="f278" fmla="*/ f199 1 183"/>
                <a:gd name="f279" fmla="*/ f200 1 177"/>
                <a:gd name="f280" fmla="*/ f201 1 183"/>
                <a:gd name="f281" fmla="*/ f202 1 177"/>
                <a:gd name="f282" fmla="*/ f203 1 183"/>
                <a:gd name="f283" fmla="*/ f204 1 177"/>
                <a:gd name="f284" fmla="*/ f205 1 183"/>
                <a:gd name="f285" fmla="*/ f206 1 177"/>
                <a:gd name="f286" fmla="*/ f207 1 183"/>
                <a:gd name="f287" fmla="*/ f208 1 177"/>
                <a:gd name="f288" fmla="*/ f209 1 183"/>
                <a:gd name="f289" fmla="*/ f210 1 177"/>
                <a:gd name="f290" fmla="*/ f211 1 183"/>
                <a:gd name="f291" fmla="*/ f212 1 183"/>
                <a:gd name="f292" fmla="*/ f213 1 177"/>
                <a:gd name="f293" fmla="*/ f214 1 183"/>
                <a:gd name="f294" fmla="*/ f215 1 177"/>
                <a:gd name="f295" fmla="*/ f216 1 183"/>
                <a:gd name="f296" fmla="*/ f217 1 177"/>
                <a:gd name="f297" fmla="*/ f218 1 183"/>
                <a:gd name="f298" fmla="*/ f219 1 177"/>
                <a:gd name="f299" fmla="*/ f220 1 183"/>
                <a:gd name="f300" fmla="*/ f221 1 177"/>
                <a:gd name="f301" fmla="*/ f222 1 183"/>
                <a:gd name="f302" fmla="*/ f223 1 177"/>
                <a:gd name="f303" fmla="*/ f224 1 183"/>
                <a:gd name="f304" fmla="*/ f225 1 177"/>
                <a:gd name="f305" fmla="*/ f226 1 183"/>
                <a:gd name="f306" fmla="*/ f227 1 177"/>
                <a:gd name="f307" fmla="*/ f228 1 183"/>
                <a:gd name="f308" fmla="*/ f229 1 177"/>
                <a:gd name="f309" fmla="*/ f230 1 177"/>
                <a:gd name="f310" fmla="*/ f231 1 177"/>
                <a:gd name="f311" fmla="*/ f232 1 183"/>
                <a:gd name="f312" fmla="*/ f233 1 177"/>
                <a:gd name="f313" fmla="*/ f234 1 183"/>
                <a:gd name="f314" fmla="*/ f235 1 177"/>
                <a:gd name="f315" fmla="*/ f236 1 177"/>
                <a:gd name="f316" fmla="*/ f237 1 177"/>
                <a:gd name="f317" fmla="*/ f238 1 177"/>
                <a:gd name="f318" fmla="*/ f239 1 183"/>
                <a:gd name="f319" fmla="*/ f240 1 177"/>
                <a:gd name="f320" fmla="*/ f241 1 183"/>
                <a:gd name="f321" fmla="*/ f242 1 177"/>
                <a:gd name="f322" fmla="*/ f243 1 183"/>
                <a:gd name="f323" fmla="*/ f244 1 177"/>
                <a:gd name="f324" fmla="*/ f245 1 183"/>
                <a:gd name="f325" fmla="*/ f246 1 177"/>
                <a:gd name="f326" fmla="*/ f247 1 183"/>
                <a:gd name="f327" fmla="*/ f248 1 177"/>
                <a:gd name="f328" fmla="*/ f249 1 183"/>
                <a:gd name="f329" fmla="*/ f250 1 177"/>
                <a:gd name="f330" fmla="*/ f251 1 183"/>
                <a:gd name="f331" fmla="*/ f252 1 177"/>
                <a:gd name="f332" fmla="*/ f253 1 177"/>
                <a:gd name="f333" fmla="*/ f254 1 183"/>
                <a:gd name="f334" fmla="*/ f255 1 183"/>
                <a:gd name="f335" fmla="*/ f256 1 177"/>
                <a:gd name="f336" fmla="*/ f257 1 183"/>
                <a:gd name="f337" fmla="*/ f258 1 177"/>
                <a:gd name="f338" fmla="*/ f259 1 183"/>
                <a:gd name="f339" fmla="*/ f260 1 177"/>
                <a:gd name="f340" fmla="*/ f261 1 183"/>
                <a:gd name="f341" fmla="*/ f262 1 177"/>
                <a:gd name="f342" fmla="*/ f263 1 183"/>
                <a:gd name="f343" fmla="*/ f264 1 177"/>
                <a:gd name="f344" fmla="*/ f265 1 183"/>
                <a:gd name="f345" fmla="*/ f266 1 177"/>
                <a:gd name="f346" fmla="*/ f267 1 183"/>
                <a:gd name="f347" fmla="*/ f268 1 177"/>
                <a:gd name="f348" fmla="*/ f269 1 183"/>
                <a:gd name="f349" fmla="*/ 0 1 f190"/>
                <a:gd name="f350" fmla="*/ f184 1 f190"/>
                <a:gd name="f351" fmla="*/ 0 1 f191"/>
                <a:gd name="f352" fmla="*/ f185 1 f191"/>
                <a:gd name="f353" fmla="*/ f271 1 f190"/>
                <a:gd name="f354" fmla="*/ f272 1 f191"/>
                <a:gd name="f355" fmla="*/ f273 1 f190"/>
                <a:gd name="f356" fmla="*/ f274 1 f191"/>
                <a:gd name="f357" fmla="*/ f275 1 f190"/>
                <a:gd name="f358" fmla="*/ f276 1 f191"/>
                <a:gd name="f359" fmla="*/ f277 1 f190"/>
                <a:gd name="f360" fmla="*/ f278 1 f191"/>
                <a:gd name="f361" fmla="*/ f279 1 f190"/>
                <a:gd name="f362" fmla="*/ f280 1 f191"/>
                <a:gd name="f363" fmla="*/ f281 1 f190"/>
                <a:gd name="f364" fmla="*/ f282 1 f191"/>
                <a:gd name="f365" fmla="*/ f283 1 f190"/>
                <a:gd name="f366" fmla="*/ f284 1 f191"/>
                <a:gd name="f367" fmla="*/ f285 1 f190"/>
                <a:gd name="f368" fmla="*/ f286 1 f191"/>
                <a:gd name="f369" fmla="*/ f287 1 f190"/>
                <a:gd name="f370" fmla="*/ f288 1 f191"/>
                <a:gd name="f371" fmla="*/ f289 1 f190"/>
                <a:gd name="f372" fmla="*/ f290 1 f191"/>
                <a:gd name="f373" fmla="*/ f291 1 f191"/>
                <a:gd name="f374" fmla="*/ f292 1 f190"/>
                <a:gd name="f375" fmla="*/ f293 1 f191"/>
                <a:gd name="f376" fmla="*/ f294 1 f190"/>
                <a:gd name="f377" fmla="*/ f295 1 f191"/>
                <a:gd name="f378" fmla="*/ f296 1 f190"/>
                <a:gd name="f379" fmla="*/ f297 1 f191"/>
                <a:gd name="f380" fmla="*/ f298 1 f190"/>
                <a:gd name="f381" fmla="*/ f299 1 f191"/>
                <a:gd name="f382" fmla="*/ f300 1 f190"/>
                <a:gd name="f383" fmla="*/ f301 1 f191"/>
                <a:gd name="f384" fmla="*/ f302 1 f190"/>
                <a:gd name="f385" fmla="*/ f303 1 f191"/>
                <a:gd name="f386" fmla="*/ f304 1 f190"/>
                <a:gd name="f387" fmla="*/ f305 1 f191"/>
                <a:gd name="f388" fmla="*/ f306 1 f190"/>
                <a:gd name="f389" fmla="*/ f307 1 f191"/>
                <a:gd name="f390" fmla="*/ f308 1 f190"/>
                <a:gd name="f391" fmla="*/ f309 1 f190"/>
                <a:gd name="f392" fmla="*/ f310 1 f190"/>
                <a:gd name="f393" fmla="*/ f311 1 f191"/>
                <a:gd name="f394" fmla="*/ f312 1 f190"/>
                <a:gd name="f395" fmla="*/ f313 1 f191"/>
                <a:gd name="f396" fmla="*/ f314 1 f190"/>
                <a:gd name="f397" fmla="*/ f315 1 f190"/>
                <a:gd name="f398" fmla="*/ f316 1 f190"/>
                <a:gd name="f399" fmla="*/ f317 1 f190"/>
                <a:gd name="f400" fmla="*/ f318 1 f191"/>
                <a:gd name="f401" fmla="*/ f319 1 f190"/>
                <a:gd name="f402" fmla="*/ f320 1 f191"/>
                <a:gd name="f403" fmla="*/ f321 1 f190"/>
                <a:gd name="f404" fmla="*/ f322 1 f191"/>
                <a:gd name="f405" fmla="*/ f323 1 f190"/>
                <a:gd name="f406" fmla="*/ f324 1 f191"/>
                <a:gd name="f407" fmla="*/ f325 1 f190"/>
                <a:gd name="f408" fmla="*/ f326 1 f191"/>
                <a:gd name="f409" fmla="*/ f327 1 f190"/>
                <a:gd name="f410" fmla="*/ f328 1 f191"/>
                <a:gd name="f411" fmla="*/ f329 1 f190"/>
                <a:gd name="f412" fmla="*/ f330 1 f191"/>
                <a:gd name="f413" fmla="*/ f331 1 f190"/>
                <a:gd name="f414" fmla="*/ f332 1 f190"/>
                <a:gd name="f415" fmla="*/ f333 1 f191"/>
                <a:gd name="f416" fmla="*/ f334 1 f191"/>
                <a:gd name="f417" fmla="*/ f335 1 f190"/>
                <a:gd name="f418" fmla="*/ f336 1 f191"/>
                <a:gd name="f419" fmla="*/ f337 1 f190"/>
                <a:gd name="f420" fmla="*/ f338 1 f191"/>
                <a:gd name="f421" fmla="*/ f339 1 f190"/>
                <a:gd name="f422" fmla="*/ f340 1 f191"/>
                <a:gd name="f423" fmla="*/ f341 1 f190"/>
                <a:gd name="f424" fmla="*/ f342 1 f191"/>
                <a:gd name="f425" fmla="*/ f343 1 f190"/>
                <a:gd name="f426" fmla="*/ f344 1 f191"/>
                <a:gd name="f427" fmla="*/ f345 1 f190"/>
                <a:gd name="f428" fmla="*/ f346 1 f191"/>
                <a:gd name="f429" fmla="*/ f347 1 f190"/>
                <a:gd name="f430" fmla="*/ f348 1 f191"/>
                <a:gd name="f431" fmla="*/ f349 f181 1"/>
                <a:gd name="f432" fmla="*/ f350 f181 1"/>
                <a:gd name="f433" fmla="*/ f352 f182 1"/>
                <a:gd name="f434" fmla="*/ f351 f182 1"/>
                <a:gd name="f435" fmla="*/ f353 f181 1"/>
                <a:gd name="f436" fmla="*/ f354 f182 1"/>
                <a:gd name="f437" fmla="*/ f355 f181 1"/>
                <a:gd name="f438" fmla="*/ f356 f182 1"/>
                <a:gd name="f439" fmla="*/ f357 f181 1"/>
                <a:gd name="f440" fmla="*/ f358 f182 1"/>
                <a:gd name="f441" fmla="*/ f359 f181 1"/>
                <a:gd name="f442" fmla="*/ f360 f182 1"/>
                <a:gd name="f443" fmla="*/ f361 f181 1"/>
                <a:gd name="f444" fmla="*/ f362 f182 1"/>
                <a:gd name="f445" fmla="*/ f363 f181 1"/>
                <a:gd name="f446" fmla="*/ f364 f182 1"/>
                <a:gd name="f447" fmla="*/ f365 f181 1"/>
                <a:gd name="f448" fmla="*/ f366 f182 1"/>
                <a:gd name="f449" fmla="*/ f367 f181 1"/>
                <a:gd name="f450" fmla="*/ f368 f182 1"/>
                <a:gd name="f451" fmla="*/ f369 f181 1"/>
                <a:gd name="f452" fmla="*/ f370 f182 1"/>
                <a:gd name="f453" fmla="*/ f371 f181 1"/>
                <a:gd name="f454" fmla="*/ f372 f182 1"/>
                <a:gd name="f455" fmla="*/ f373 f182 1"/>
                <a:gd name="f456" fmla="*/ f374 f181 1"/>
                <a:gd name="f457" fmla="*/ f375 f182 1"/>
                <a:gd name="f458" fmla="*/ f376 f181 1"/>
                <a:gd name="f459" fmla="*/ f377 f182 1"/>
                <a:gd name="f460" fmla="*/ f378 f181 1"/>
                <a:gd name="f461" fmla="*/ f379 f182 1"/>
                <a:gd name="f462" fmla="*/ f380 f181 1"/>
                <a:gd name="f463" fmla="*/ f381 f182 1"/>
                <a:gd name="f464" fmla="*/ f382 f181 1"/>
                <a:gd name="f465" fmla="*/ f383 f182 1"/>
                <a:gd name="f466" fmla="*/ f384 f181 1"/>
                <a:gd name="f467" fmla="*/ f385 f182 1"/>
                <a:gd name="f468" fmla="*/ f386 f181 1"/>
                <a:gd name="f469" fmla="*/ f387 f182 1"/>
                <a:gd name="f470" fmla="*/ f388 f181 1"/>
                <a:gd name="f471" fmla="*/ f389 f182 1"/>
                <a:gd name="f472" fmla="*/ f390 f181 1"/>
                <a:gd name="f473" fmla="*/ f391 f181 1"/>
                <a:gd name="f474" fmla="*/ f392 f181 1"/>
                <a:gd name="f475" fmla="*/ f393 f182 1"/>
                <a:gd name="f476" fmla="*/ f394 f181 1"/>
                <a:gd name="f477" fmla="*/ f395 f182 1"/>
                <a:gd name="f478" fmla="*/ f396 f181 1"/>
                <a:gd name="f479" fmla="*/ f397 f181 1"/>
                <a:gd name="f480" fmla="*/ f398 f181 1"/>
                <a:gd name="f481" fmla="*/ f399 f181 1"/>
                <a:gd name="f482" fmla="*/ f400 f182 1"/>
                <a:gd name="f483" fmla="*/ f401 f181 1"/>
                <a:gd name="f484" fmla="*/ f402 f182 1"/>
                <a:gd name="f485" fmla="*/ f403 f181 1"/>
                <a:gd name="f486" fmla="*/ f404 f182 1"/>
                <a:gd name="f487" fmla="*/ f405 f181 1"/>
                <a:gd name="f488" fmla="*/ f406 f182 1"/>
                <a:gd name="f489" fmla="*/ f407 f181 1"/>
                <a:gd name="f490" fmla="*/ f408 f182 1"/>
                <a:gd name="f491" fmla="*/ f409 f181 1"/>
                <a:gd name="f492" fmla="*/ f410 f182 1"/>
                <a:gd name="f493" fmla="*/ f411 f181 1"/>
                <a:gd name="f494" fmla="*/ f412 f182 1"/>
                <a:gd name="f495" fmla="*/ f413 f181 1"/>
                <a:gd name="f496" fmla="*/ f414 f181 1"/>
                <a:gd name="f497" fmla="*/ f415 f182 1"/>
                <a:gd name="f498" fmla="*/ f416 f182 1"/>
                <a:gd name="f499" fmla="*/ f417 f181 1"/>
                <a:gd name="f500" fmla="*/ f418 f182 1"/>
                <a:gd name="f501" fmla="*/ f419 f181 1"/>
                <a:gd name="f502" fmla="*/ f420 f182 1"/>
                <a:gd name="f503" fmla="*/ f421 f181 1"/>
                <a:gd name="f504" fmla="*/ f422 f182 1"/>
                <a:gd name="f505" fmla="*/ f423 f181 1"/>
                <a:gd name="f506" fmla="*/ f424 f182 1"/>
                <a:gd name="f507" fmla="*/ f425 f181 1"/>
                <a:gd name="f508" fmla="*/ f426 f182 1"/>
                <a:gd name="f509" fmla="*/ f427 f181 1"/>
                <a:gd name="f510" fmla="*/ f428 f182 1"/>
                <a:gd name="f511" fmla="*/ f429 f181 1"/>
                <a:gd name="f512" fmla="*/ f430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51" y="f452"/>
                </a:cxn>
                <a:cxn ang="f270">
                  <a:pos x="f453" y="f454"/>
                </a:cxn>
                <a:cxn ang="f270">
                  <a:pos x="f441" y="f455"/>
                </a:cxn>
                <a:cxn ang="f270">
                  <a:pos x="f456" y="f457"/>
                </a:cxn>
                <a:cxn ang="f270">
                  <a:pos x="f458" y="f459"/>
                </a:cxn>
                <a:cxn ang="f270">
                  <a:pos x="f460" y="f461"/>
                </a:cxn>
                <a:cxn ang="f270">
                  <a:pos x="f462" y="f463"/>
                </a:cxn>
                <a:cxn ang="f270">
                  <a:pos x="f464" y="f465"/>
                </a:cxn>
                <a:cxn ang="f270">
                  <a:pos x="f466" y="f467"/>
                </a:cxn>
                <a:cxn ang="f270">
                  <a:pos x="f468" y="f469"/>
                </a:cxn>
                <a:cxn ang="f270">
                  <a:pos x="f470" y="f471"/>
                </a:cxn>
                <a:cxn ang="f270">
                  <a:pos x="f472" y="f461"/>
                </a:cxn>
                <a:cxn ang="f270">
                  <a:pos x="f473" y="f452"/>
                </a:cxn>
                <a:cxn ang="f270">
                  <a:pos x="f474" y="f475"/>
                </a:cxn>
                <a:cxn ang="f270">
                  <a:pos x="f476" y="f477"/>
                </a:cxn>
                <a:cxn ang="f270">
                  <a:pos x="f478" y="f454"/>
                </a:cxn>
                <a:cxn ang="f270">
                  <a:pos x="f479" y="f448"/>
                </a:cxn>
                <a:cxn ang="f270">
                  <a:pos x="f480" y="f465"/>
                </a:cxn>
                <a:cxn ang="f270">
                  <a:pos x="f481" y="f482"/>
                </a:cxn>
                <a:cxn ang="f270">
                  <a:pos x="f483" y="f484"/>
                </a:cxn>
                <a:cxn ang="f270">
                  <a:pos x="f485" y="f486"/>
                </a:cxn>
                <a:cxn ang="f270">
                  <a:pos x="f487" y="f488"/>
                </a:cxn>
                <a:cxn ang="f270">
                  <a:pos x="f489" y="f490"/>
                </a:cxn>
                <a:cxn ang="f270">
                  <a:pos x="f491" y="f492"/>
                </a:cxn>
                <a:cxn ang="f270">
                  <a:pos x="f493" y="f494"/>
                </a:cxn>
                <a:cxn ang="f270">
                  <a:pos x="f495" y="f444"/>
                </a:cxn>
                <a:cxn ang="f270">
                  <a:pos x="f496" y="f497"/>
                </a:cxn>
                <a:cxn ang="f270">
                  <a:pos x="f474" y="f498"/>
                </a:cxn>
                <a:cxn ang="f270">
                  <a:pos x="f499" y="f500"/>
                </a:cxn>
                <a:cxn ang="f270">
                  <a:pos x="f501" y="f502"/>
                </a:cxn>
                <a:cxn ang="f270">
                  <a:pos x="f503" y="f504"/>
                </a:cxn>
                <a:cxn ang="f270">
                  <a:pos x="f505" y="f506"/>
                </a:cxn>
                <a:cxn ang="f270">
                  <a:pos x="f507" y="f508"/>
                </a:cxn>
                <a:cxn ang="f270">
                  <a:pos x="f509" y="f510"/>
                </a:cxn>
                <a:cxn ang="f270">
                  <a:pos x="f511" y="f512"/>
                </a:cxn>
              </a:cxnLst>
              <a:rect l="f431" t="f434" r="f432" b="f433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1" y="f37"/>
                    <a:pt x="f38" y="f39"/>
                    <a:pt x="f40" y="f39"/>
                  </a:cubicBezTo>
                  <a:cubicBezTo>
                    <a:pt x="f41" y="f37"/>
                    <a:pt x="f21" y="f37"/>
                    <a:pt x="f19" y="f42"/>
                  </a:cubicBezTo>
                  <a:cubicBezTo>
                    <a:pt x="f43" y="f44"/>
                    <a:pt x="f45" y="f46"/>
                    <a:pt x="f11" y="f47"/>
                  </a:cubicBezTo>
                  <a:cubicBezTo>
                    <a:pt x="f11" y="f48"/>
                    <a:pt x="f11" y="f48"/>
                    <a:pt x="f13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53" y="f47"/>
                    <a:pt x="f54" y="f9"/>
                    <a:pt x="f40" y="f55"/>
                  </a:cubicBezTo>
                  <a:cubicBezTo>
                    <a:pt x="f56" y="f55"/>
                    <a:pt x="f57" y="f58"/>
                    <a:pt x="f38" y="f46"/>
                  </a:cubicBezTo>
                  <a:cubicBezTo>
                    <a:pt x="f31" y="f16"/>
                    <a:pt x="f59" y="f60"/>
                    <a:pt x="f61" y="f62"/>
                  </a:cubicBezTo>
                  <a:cubicBezTo>
                    <a:pt x="f63" y="f46"/>
                    <a:pt x="f5" y="f55"/>
                    <a:pt x="f64" y="f9"/>
                  </a:cubicBezTo>
                  <a:cubicBezTo>
                    <a:pt x="f61" y="f49"/>
                    <a:pt x="f65" y="f66"/>
                    <a:pt x="f67" y="f47"/>
                  </a:cubicBezTo>
                  <a:cubicBezTo>
                    <a:pt x="f68" y="f69"/>
                    <a:pt x="f57" y="f9"/>
                    <a:pt x="f56" y="f9"/>
                  </a:cubicBezTo>
                  <a:cubicBezTo>
                    <a:pt x="f54" y="f47"/>
                    <a:pt x="f70" y="f66"/>
                    <a:pt x="f50" y="f71"/>
                  </a:cubicBezTo>
                  <a:cubicBezTo>
                    <a:pt x="f50" y="f71"/>
                    <a:pt x="f13" y="f72"/>
                    <a:pt x="f11" y="f73"/>
                  </a:cubicBezTo>
                  <a:cubicBezTo>
                    <a:pt x="f50" y="f73"/>
                    <a:pt x="f74" y="f75"/>
                    <a:pt x="f52" y="f76"/>
                  </a:cubicBezTo>
                  <a:cubicBezTo>
                    <a:pt x="f77" y="f78"/>
                    <a:pt x="f79" y="f10"/>
                    <a:pt x="f23" y="f74"/>
                  </a:cubicBezTo>
                  <a:cubicBezTo>
                    <a:pt x="f41" y="f74"/>
                    <a:pt x="f40" y="f50"/>
                    <a:pt x="f30" y="f13"/>
                  </a:cubicBezTo>
                  <a:cubicBezTo>
                    <a:pt x="f67" y="f11"/>
                    <a:pt x="f65" y="f10"/>
                    <a:pt x="f80" y="f74"/>
                  </a:cubicBezTo>
                  <a:cubicBezTo>
                    <a:pt x="f61" y="f52"/>
                    <a:pt x="f81" y="f82"/>
                    <a:pt x="f59" y="f83"/>
                  </a:cubicBezTo>
                  <a:cubicBezTo>
                    <a:pt x="f84" y="f85"/>
                    <a:pt x="f68" y="f85"/>
                    <a:pt x="f56" y="f45"/>
                  </a:cubicBezTo>
                  <a:cubicBezTo>
                    <a:pt x="f40" y="f86"/>
                    <a:pt x="f28" y="f83"/>
                    <a:pt x="f28" y="f87"/>
                  </a:cubicBezTo>
                  <a:cubicBezTo>
                    <a:pt x="f28" y="f88"/>
                    <a:pt x="f89" y="f52"/>
                    <a:pt x="f90" y="f51"/>
                  </a:cubicBezTo>
                  <a:cubicBezTo>
                    <a:pt x="f17" y="f11"/>
                    <a:pt x="f85" y="f8"/>
                    <a:pt x="f51" y="f91"/>
                  </a:cubicBezTo>
                  <a:cubicBezTo>
                    <a:pt x="f50" y="f92"/>
                    <a:pt x="f11" y="f91"/>
                    <a:pt x="f10" y="f91"/>
                  </a:cubicBezTo>
                  <a:cubicBezTo>
                    <a:pt x="f93" y="f78"/>
                    <a:pt x="f11" y="f94"/>
                    <a:pt x="f13" y="f10"/>
                  </a:cubicBezTo>
                  <a:cubicBezTo>
                    <a:pt x="f83" y="f95"/>
                    <a:pt x="f96" y="f53"/>
                    <a:pt x="f54" y="f97"/>
                  </a:cubicBezTo>
                  <a:cubicBezTo>
                    <a:pt x="f98" y="f99"/>
                    <a:pt x="f100" y="f99"/>
                    <a:pt x="f90" y="f99"/>
                  </a:cubicBezTo>
                  <a:cubicBezTo>
                    <a:pt x="f26" y="f99"/>
                    <a:pt x="f40" y="f79"/>
                    <a:pt x="f40" y="f101"/>
                  </a:cubicBezTo>
                  <a:cubicBezTo>
                    <a:pt x="f102" y="f90"/>
                    <a:pt x="f26" y="f23"/>
                    <a:pt x="f90" y="f23"/>
                  </a:cubicBezTo>
                  <a:cubicBezTo>
                    <a:pt x="f98" y="f23"/>
                    <a:pt x="f103" y="f104"/>
                    <a:pt x="f103" y="f101"/>
                  </a:cubicBezTo>
                  <a:cubicBezTo>
                    <a:pt x="f103" y="f98"/>
                    <a:pt x="f103" y="f103"/>
                    <a:pt x="f105" y="f105"/>
                  </a:cubicBezTo>
                  <a:cubicBezTo>
                    <a:pt x="f106" y="f107"/>
                    <a:pt x="f108" y="f82"/>
                    <a:pt x="f91" y="f94"/>
                  </a:cubicBezTo>
                  <a:cubicBezTo>
                    <a:pt x="f78" y="f93"/>
                    <a:pt x="f78" y="f11"/>
                    <a:pt x="f78" y="f13"/>
                  </a:cubicBezTo>
                  <a:cubicBezTo>
                    <a:pt x="f13" y="f45"/>
                    <a:pt x="f109" y="f17"/>
                    <a:pt x="f83" y="f19"/>
                  </a:cubicBezTo>
                  <a:cubicBezTo>
                    <a:pt x="f86" y="f89"/>
                    <a:pt x="f45" y="f23"/>
                    <a:pt x="f77" y="f26"/>
                  </a:cubicBezTo>
                  <a:cubicBezTo>
                    <a:pt x="f53" y="f26"/>
                    <a:pt x="f96" y="f40"/>
                    <a:pt x="f96" y="f102"/>
                  </a:cubicBezTo>
                  <a:cubicBezTo>
                    <a:pt x="f110" y="f57"/>
                    <a:pt x="f106" y="f67"/>
                    <a:pt x="f77" y="f31"/>
                  </a:cubicBezTo>
                  <a:cubicBezTo>
                    <a:pt x="f45" y="f33"/>
                    <a:pt x="f111" y="f33"/>
                    <a:pt x="f108" y="f68"/>
                  </a:cubicBezTo>
                  <a:cubicBezTo>
                    <a:pt x="f109" y="f57"/>
                    <a:pt x="f108" y="f102"/>
                    <a:pt x="f108" y="f112"/>
                  </a:cubicBezTo>
                  <a:cubicBezTo>
                    <a:pt x="f108" y="f41"/>
                    <a:pt x="f82" y="f23"/>
                    <a:pt x="f95" y="f21"/>
                  </a:cubicBezTo>
                  <a:cubicBezTo>
                    <a:pt x="f74" y="f97"/>
                    <a:pt x="f94" y="f85"/>
                    <a:pt x="f76" y="f50"/>
                  </a:cubicBezTo>
                  <a:cubicBezTo>
                    <a:pt x="f76" y="f50"/>
                    <a:pt x="f76" y="f50"/>
                    <a:pt x="f75" y="f50"/>
                  </a:cubicBezTo>
                  <a:cubicBezTo>
                    <a:pt x="f75" y="f50"/>
                    <a:pt x="f75" y="f50"/>
                    <a:pt x="f75" y="f50"/>
                  </a:cubicBezTo>
                  <a:cubicBezTo>
                    <a:pt x="f73" y="f77"/>
                    <a:pt x="f73" y="f103"/>
                    <a:pt x="f75" y="f40"/>
                  </a:cubicBezTo>
                  <a:cubicBezTo>
                    <a:pt x="f75" y="f56"/>
                    <a:pt x="f113" y="f57"/>
                    <a:pt x="f92" y="f68"/>
                  </a:cubicBezTo>
                  <a:cubicBezTo>
                    <a:pt x="f94" y="f35"/>
                    <a:pt x="f10" y="f59"/>
                    <a:pt x="f78" y="f114"/>
                  </a:cubicBezTo>
                  <a:cubicBezTo>
                    <a:pt x="f113" y="f5"/>
                    <a:pt x="f115" y="f5"/>
                    <a:pt x="f47" y="f114"/>
                  </a:cubicBezTo>
                  <a:cubicBezTo>
                    <a:pt x="f14" y="f80"/>
                    <a:pt x="f14" y="f33"/>
                    <a:pt x="f47" y="f68"/>
                  </a:cubicBezTo>
                  <a:cubicBezTo>
                    <a:pt x="f48" y="f38"/>
                    <a:pt x="f66" y="f57"/>
                    <a:pt x="f66" y="f56"/>
                  </a:cubicBezTo>
                  <a:cubicBezTo>
                    <a:pt x="f66" y="f54"/>
                    <a:pt x="f66" y="f77"/>
                    <a:pt x="f49" y="f13"/>
                  </a:cubicBezTo>
                  <a:cubicBezTo>
                    <a:pt x="f49" y="f74"/>
                    <a:pt x="f48" y="f51"/>
                    <a:pt x="f47" y="f52"/>
                  </a:cubicBezTo>
                  <a:cubicBezTo>
                    <a:pt x="f55" y="f116"/>
                    <a:pt x="f117" y="f97"/>
                    <a:pt x="f44" y="f104"/>
                  </a:cubicBezTo>
                  <a:cubicBezTo>
                    <a:pt x="f118" y="f23"/>
                    <a:pt x="f119" y="f41"/>
                    <a:pt x="f120" y="f28"/>
                  </a:cubicBezTo>
                  <a:cubicBezTo>
                    <a:pt x="f16" y="f57"/>
                    <a:pt x="f60" y="f35"/>
                    <a:pt x="f18" y="f84"/>
                  </a:cubicBezTo>
                  <a:cubicBezTo>
                    <a:pt x="f39" y="f59"/>
                    <a:pt x="f121" y="f65"/>
                    <a:pt x="f34" y="f31"/>
                  </a:cubicBezTo>
                  <a:cubicBezTo>
                    <a:pt x="f122" y="f30"/>
                    <a:pt x="f34" y="f112"/>
                    <a:pt x="f20" y="f41"/>
                  </a:cubicBezTo>
                  <a:cubicBezTo>
                    <a:pt x="f123" y="f26"/>
                    <a:pt x="f124" y="f21"/>
                    <a:pt x="f18" y="f90"/>
                  </a:cubicBezTo>
                  <a:cubicBezTo>
                    <a:pt x="f60" y="f17"/>
                    <a:pt x="f125" y="f85"/>
                    <a:pt x="f14" y="f51"/>
                  </a:cubicBezTo>
                  <a:cubicBezTo>
                    <a:pt x="f12" y="f50"/>
                    <a:pt x="f12" y="f11"/>
                    <a:pt x="f14" y="f10"/>
                  </a:cubicBezTo>
                  <a:cubicBezTo>
                    <a:pt x="f46" y="f50"/>
                    <a:pt x="f16" y="f109"/>
                    <a:pt x="f44" y="f87"/>
                  </a:cubicBezTo>
                  <a:cubicBezTo>
                    <a:pt x="f42" y="f77"/>
                    <a:pt x="f36" y="f126"/>
                    <a:pt x="f122" y="f99"/>
                  </a:cubicBezTo>
                  <a:cubicBezTo>
                    <a:pt x="f32" y="f105"/>
                    <a:pt x="f27" y="f54"/>
                    <a:pt x="f32" y="f101"/>
                  </a:cubicBezTo>
                  <a:cubicBezTo>
                    <a:pt x="f32" y="f19"/>
                    <a:pt x="f127" y="f23"/>
                    <a:pt x="f128" y="f23"/>
                  </a:cubicBezTo>
                  <a:cubicBezTo>
                    <a:pt x="f129" y="f26"/>
                    <a:pt x="f130" y="f21"/>
                    <a:pt x="f130" y="f100"/>
                  </a:cubicBezTo>
                  <a:cubicBezTo>
                    <a:pt x="f131" y="f54"/>
                    <a:pt x="f132" y="f79"/>
                    <a:pt x="f133" y="f79"/>
                  </a:cubicBezTo>
                  <a:cubicBezTo>
                    <a:pt x="f134" y="f105"/>
                    <a:pt x="f127" y="f99"/>
                    <a:pt x="f32" y="f17"/>
                  </a:cubicBezTo>
                  <a:cubicBezTo>
                    <a:pt x="f20" y="f77"/>
                    <a:pt x="f119" y="f108"/>
                    <a:pt x="f46" y="f10"/>
                  </a:cubicBezTo>
                  <a:cubicBezTo>
                    <a:pt x="f58" y="f8"/>
                    <a:pt x="f58" y="f78"/>
                    <a:pt x="f58" y="f91"/>
                  </a:cubicBezTo>
                  <a:cubicBezTo>
                    <a:pt x="f125" y="f91"/>
                    <a:pt x="f117" y="f92"/>
                    <a:pt x="f16" y="f91"/>
                  </a:cubicBezTo>
                  <a:cubicBezTo>
                    <a:pt x="f39" y="f8"/>
                    <a:pt x="f27" y="f11"/>
                    <a:pt x="f135" y="f74"/>
                  </a:cubicBezTo>
                  <a:cubicBezTo>
                    <a:pt x="f136" y="f51"/>
                    <a:pt x="f130" y="f52"/>
                    <a:pt x="f137" y="f108"/>
                  </a:cubicBezTo>
                  <a:cubicBezTo>
                    <a:pt x="f138" y="f83"/>
                    <a:pt x="f139" y="f45"/>
                    <a:pt x="f140" y="f87"/>
                  </a:cubicBezTo>
                  <a:cubicBezTo>
                    <a:pt x="f141" y="f82"/>
                    <a:pt x="f141" y="f88"/>
                    <a:pt x="f142" y="f50"/>
                  </a:cubicBezTo>
                  <a:cubicBezTo>
                    <a:pt x="f143" y="f10"/>
                    <a:pt x="f144" y="f94"/>
                    <a:pt x="f138" y="f93"/>
                  </a:cubicBezTo>
                  <a:cubicBezTo>
                    <a:pt x="f137" y="f11"/>
                    <a:pt x="f130" y="f50"/>
                    <a:pt x="f136" y="f13"/>
                  </a:cubicBezTo>
                  <a:cubicBezTo>
                    <a:pt x="f127" y="f10"/>
                    <a:pt x="f39" y="f78"/>
                    <a:pt x="f117" y="f76"/>
                  </a:cubicBezTo>
                  <a:cubicBezTo>
                    <a:pt x="f117" y="f75"/>
                    <a:pt x="f117" y="f75"/>
                    <a:pt x="f117" y="f73"/>
                  </a:cubicBezTo>
                  <a:cubicBezTo>
                    <a:pt x="f62" y="f73"/>
                    <a:pt x="f62" y="f72"/>
                    <a:pt x="f16" y="f72"/>
                  </a:cubicBezTo>
                  <a:cubicBezTo>
                    <a:pt x="f22" y="f71"/>
                    <a:pt x="f145" y="f66"/>
                    <a:pt x="f138" y="f66"/>
                  </a:cubicBezTo>
                  <a:cubicBezTo>
                    <a:pt x="f146" y="f49"/>
                    <a:pt x="f147" y="f115"/>
                    <a:pt x="f148" y="f71"/>
                  </a:cubicBezTo>
                  <a:cubicBezTo>
                    <a:pt x="f149" y="f75"/>
                    <a:pt x="f150" y="f73"/>
                    <a:pt x="f151" y="f66"/>
                  </a:cubicBezTo>
                  <a:cubicBezTo>
                    <a:pt x="f6" y="f47"/>
                    <a:pt x="f6" y="f14"/>
                    <a:pt x="f152" y="f153"/>
                  </a:cubicBezTo>
                  <a:cubicBezTo>
                    <a:pt x="f154" y="f125"/>
                    <a:pt x="f143" y="f46"/>
                    <a:pt x="f155" y="f14"/>
                  </a:cubicBezTo>
                  <a:cubicBezTo>
                    <a:pt x="f147" y="f9"/>
                    <a:pt x="f144" y="f69"/>
                    <a:pt x="f146" y="f69"/>
                  </a:cubicBezTo>
                  <a:cubicBezTo>
                    <a:pt x="f156" y="f48"/>
                    <a:pt x="f36" y="f49"/>
                    <a:pt x="f16" y="f115"/>
                  </a:cubicBezTo>
                  <a:cubicBezTo>
                    <a:pt x="f117" y="f115"/>
                    <a:pt x="f46" y="f66"/>
                    <a:pt x="f58" y="f66"/>
                  </a:cubicBezTo>
                  <a:cubicBezTo>
                    <a:pt x="f153" y="f49"/>
                    <a:pt x="f153" y="f48"/>
                    <a:pt x="f55" y="f47"/>
                  </a:cubicBezTo>
                  <a:cubicBezTo>
                    <a:pt x="f58" y="f69"/>
                    <a:pt x="f125" y="f69"/>
                    <a:pt x="f62" y="f12"/>
                  </a:cubicBezTo>
                  <a:cubicBezTo>
                    <a:pt x="f39" y="f157"/>
                    <a:pt x="f29" y="f42"/>
                    <a:pt x="f132" y="f34"/>
                  </a:cubicBezTo>
                  <a:cubicBezTo>
                    <a:pt x="f158" y="f122"/>
                    <a:pt x="f137" y="f159"/>
                    <a:pt x="f160" y="f159"/>
                  </a:cubicBezTo>
                  <a:cubicBezTo>
                    <a:pt x="f161" y="f159"/>
                    <a:pt x="f155" y="f122"/>
                    <a:pt x="f140" y="f32"/>
                  </a:cubicBezTo>
                  <a:cubicBezTo>
                    <a:pt x="f162" y="f27"/>
                    <a:pt x="f142" y="f163"/>
                    <a:pt x="f162" y="f128"/>
                  </a:cubicBezTo>
                  <a:cubicBezTo>
                    <a:pt x="f143" y="f164"/>
                    <a:pt x="f139" y="f135"/>
                    <a:pt x="f165" y="f164"/>
                  </a:cubicBezTo>
                  <a:cubicBezTo>
                    <a:pt x="f166" y="f133"/>
                    <a:pt x="f158" y="f156"/>
                    <a:pt x="f136" y="f145"/>
                  </a:cubicBezTo>
                  <a:cubicBezTo>
                    <a:pt x="f132" y="f29"/>
                    <a:pt x="f129" y="f32"/>
                    <a:pt x="f133" y="f159"/>
                  </a:cubicBezTo>
                  <a:cubicBezTo>
                    <a:pt x="f159" y="f39"/>
                    <a:pt x="f167" y="f120"/>
                    <a:pt x="f46" y="f55"/>
                  </a:cubicBezTo>
                  <a:cubicBezTo>
                    <a:pt x="f153" y="f14"/>
                    <a:pt x="f14" y="f12"/>
                    <a:pt x="f9" y="f9"/>
                  </a:cubicBezTo>
                  <a:cubicBezTo>
                    <a:pt x="f69" y="f9"/>
                    <a:pt x="f69" y="f12"/>
                    <a:pt x="f69" y="f12"/>
                  </a:cubicBezTo>
                  <a:cubicBezTo>
                    <a:pt x="f69" y="f55"/>
                    <a:pt x="f9" y="f58"/>
                    <a:pt x="f12" y="f46"/>
                  </a:cubicBezTo>
                  <a:cubicBezTo>
                    <a:pt x="f62" y="f167"/>
                    <a:pt x="f119" y="f159"/>
                    <a:pt x="f168" y="f133"/>
                  </a:cubicBezTo>
                  <a:cubicBezTo>
                    <a:pt x="f20" y="f135"/>
                    <a:pt x="f36" y="f129"/>
                    <a:pt x="f25" y="f169"/>
                  </a:cubicBezTo>
                  <a:cubicBezTo>
                    <a:pt x="f32" y="f132"/>
                    <a:pt x="f170" y="f158"/>
                    <a:pt x="f170" y="f138"/>
                  </a:cubicBezTo>
                  <a:cubicBezTo>
                    <a:pt x="f163" y="f161"/>
                    <a:pt x="f127" y="f155"/>
                    <a:pt x="f122" y="f155"/>
                  </a:cubicBezTo>
                  <a:cubicBezTo>
                    <a:pt x="f24" y="f155"/>
                    <a:pt x="f168" y="f139"/>
                    <a:pt x="f123" y="f161"/>
                  </a:cubicBezTo>
                  <a:cubicBezTo>
                    <a:pt x="f167" y="f161"/>
                    <a:pt x="f167" y="f138"/>
                    <a:pt x="f123" y="f137"/>
                  </a:cubicBezTo>
                  <a:cubicBezTo>
                    <a:pt x="f39" y="f158"/>
                    <a:pt x="f39" y="f169"/>
                    <a:pt x="f123" y="f164"/>
                  </a:cubicBezTo>
                  <a:cubicBezTo>
                    <a:pt x="f120" y="f32"/>
                    <a:pt x="f46" y="f39"/>
                    <a:pt x="f69" y="f16"/>
                  </a:cubicBezTo>
                  <a:cubicBezTo>
                    <a:pt x="f47" y="f62"/>
                    <a:pt x="f48" y="f125"/>
                    <a:pt x="f66" y="f58"/>
                  </a:cubicBezTo>
                  <a:cubicBezTo>
                    <a:pt x="f72" y="f18"/>
                    <a:pt x="f75" y="f24"/>
                    <a:pt x="f92" y="f163"/>
                  </a:cubicBezTo>
                  <a:cubicBezTo>
                    <a:pt x="f8" y="f130"/>
                    <a:pt x="f13" y="f140"/>
                    <a:pt x="f52" y="f6"/>
                  </a:cubicBezTo>
                  <a:cubicBezTo>
                    <a:pt x="f88" y="f171"/>
                    <a:pt x="f109" y="f2"/>
                    <a:pt x="f108" y="f172"/>
                  </a:cubicBezTo>
                  <a:cubicBezTo>
                    <a:pt x="f95" y="f7"/>
                    <a:pt x="f82" y="f7"/>
                    <a:pt x="f111" y="f7"/>
                  </a:cubicBezTo>
                  <a:cubicBezTo>
                    <a:pt x="f87" y="f7"/>
                    <a:pt x="f87" y="f173"/>
                    <a:pt x="f87" y="f2"/>
                  </a:cubicBezTo>
                  <a:cubicBezTo>
                    <a:pt x="f87" y="f174"/>
                    <a:pt x="f82" y="f175"/>
                    <a:pt x="f82" y="f152"/>
                  </a:cubicBezTo>
                  <a:cubicBezTo>
                    <a:pt x="f74" y="f137"/>
                    <a:pt x="f94" y="f159"/>
                    <a:pt x="f113" y="f62"/>
                  </a:cubicBezTo>
                  <a:cubicBezTo>
                    <a:pt x="f76" y="f125"/>
                    <a:pt x="f113" y="f46"/>
                    <a:pt x="f113" y="f55"/>
                  </a:cubicBezTo>
                  <a:cubicBezTo>
                    <a:pt x="f78" y="f117"/>
                    <a:pt x="f94" y="f60"/>
                    <a:pt x="f11" y="f119"/>
                  </a:cubicBezTo>
                  <a:cubicBezTo>
                    <a:pt x="f88" y="f20"/>
                    <a:pt x="f111" y="f122"/>
                    <a:pt x="f85" y="f128"/>
                  </a:cubicBezTo>
                  <a:cubicBezTo>
                    <a:pt x="f77" y="f133"/>
                    <a:pt x="f107" y="f169"/>
                    <a:pt x="f77" y="f131"/>
                  </a:cubicBezTo>
                  <a:cubicBezTo>
                    <a:pt x="f116" y="f131"/>
                    <a:pt x="f53" y="f165"/>
                    <a:pt x="f107" y="f146"/>
                  </a:cubicBezTo>
                  <a:cubicBezTo>
                    <a:pt x="f176" y="f144"/>
                    <a:pt x="f99" y="f146"/>
                    <a:pt x="f79" y="f166"/>
                  </a:cubicBezTo>
                  <a:cubicBezTo>
                    <a:pt x="f103" y="f130"/>
                    <a:pt x="f79" y="f136"/>
                    <a:pt x="f177" y="f169"/>
                  </a:cubicBezTo>
                  <a:cubicBezTo>
                    <a:pt x="f178" y="f135"/>
                    <a:pt x="f96" y="f133"/>
                    <a:pt x="f107" y="f156"/>
                  </a:cubicBezTo>
                  <a:cubicBezTo>
                    <a:pt x="f86" y="f34"/>
                    <a:pt x="f88" y="f124"/>
                    <a:pt x="f10" y="f58"/>
                  </a:cubicBezTo>
                  <a:cubicBezTo>
                    <a:pt x="f94" y="f153"/>
                    <a:pt x="f8" y="f14"/>
                    <a:pt x="f179" y="f12"/>
                  </a:cubicBezTo>
                  <a:cubicBezTo>
                    <a:pt x="f179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9" name="Freeform 24">
              <a:extLst>
                <a:ext uri="{FF2B5EF4-FFF2-40B4-BE49-F238E27FC236}">
                  <a16:creationId xmlns:a16="http://schemas.microsoft.com/office/drawing/2014/main" id="{4811AF0A-8B72-F9ED-FF12-4D0A36113B4F}"/>
                </a:ext>
              </a:extLst>
            </p:cNvPr>
            <p:cNvSpPr/>
            <p:nvPr/>
          </p:nvSpPr>
          <p:spPr>
            <a:xfrm>
              <a:off x="5627683" y="4676771"/>
              <a:ext cx="422279" cy="4429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8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30"/>
                <a:gd name="f31" fmla="val 165"/>
                <a:gd name="f32" fmla="val 127"/>
                <a:gd name="f33" fmla="val 123"/>
                <a:gd name="f34" fmla="val 164"/>
                <a:gd name="f35" fmla="val 119"/>
                <a:gd name="f36" fmla="val 160"/>
                <a:gd name="f37" fmla="val 156"/>
                <a:gd name="f38" fmla="val 153"/>
                <a:gd name="f39" fmla="val 149"/>
                <a:gd name="f40" fmla="val 117"/>
                <a:gd name="f41" fmla="val 110"/>
                <a:gd name="f42" fmla="val 94"/>
                <a:gd name="f43" fmla="val 103"/>
                <a:gd name="f44" fmla="val 93"/>
                <a:gd name="f45" fmla="val 92"/>
                <a:gd name="f46" fmla="val 105"/>
                <a:gd name="f47" fmla="val 108"/>
                <a:gd name="f48" fmla="val 140"/>
                <a:gd name="f49" fmla="val 99"/>
                <a:gd name="f50" fmla="val 157"/>
                <a:gd name="f51" fmla="val 101"/>
                <a:gd name="f52" fmla="val 161"/>
                <a:gd name="f53" fmla="val 169"/>
                <a:gd name="f54" fmla="val 173"/>
                <a:gd name="f55" fmla="val 176"/>
                <a:gd name="f56" fmla="val 175"/>
                <a:gd name="f57" fmla="val 172"/>
                <a:gd name="f58" fmla="val 167"/>
                <a:gd name="f59" fmla="val 91"/>
                <a:gd name="f60" fmla="val 95"/>
                <a:gd name="f61" fmla="val 89"/>
                <a:gd name="f62" fmla="val 88"/>
                <a:gd name="f63" fmla="val 87"/>
                <a:gd name="f64" fmla="val 86"/>
                <a:gd name="f65" fmla="val 107"/>
                <a:gd name="f66" fmla="val 85"/>
                <a:gd name="f67" fmla="val 81"/>
                <a:gd name="f68" fmla="val 136"/>
                <a:gd name="f69" fmla="val 77"/>
                <a:gd name="f70" fmla="val 72"/>
                <a:gd name="f71" fmla="val 73"/>
                <a:gd name="f72" fmla="val 158"/>
                <a:gd name="f73" fmla="val 74"/>
                <a:gd name="f74" fmla="val 75"/>
                <a:gd name="f75" fmla="val 168"/>
                <a:gd name="f76" fmla="val 170"/>
                <a:gd name="f77" fmla="val 70"/>
                <a:gd name="f78" fmla="val 171"/>
                <a:gd name="f79" fmla="val 65"/>
                <a:gd name="f80" fmla="val 62"/>
                <a:gd name="f81" fmla="val 58"/>
                <a:gd name="f82" fmla="val 162"/>
                <a:gd name="f83" fmla="val 60"/>
                <a:gd name="f84" fmla="val 61"/>
                <a:gd name="f85" fmla="val 63"/>
                <a:gd name="f86" fmla="val 69"/>
                <a:gd name="f87" fmla="val 71"/>
                <a:gd name="f88" fmla="val 79"/>
                <a:gd name="f89" fmla="val 82"/>
                <a:gd name="f90" fmla="val 83"/>
                <a:gd name="f91" fmla="val 78"/>
                <a:gd name="f92" fmla="val 115"/>
                <a:gd name="f93" fmla="val 66"/>
                <a:gd name="f94" fmla="val 54"/>
                <a:gd name="f95" fmla="val 139"/>
                <a:gd name="f96" fmla="val 43"/>
                <a:gd name="f97" fmla="val 141"/>
                <a:gd name="f98" fmla="val 42"/>
                <a:gd name="f99" fmla="val 143"/>
                <a:gd name="f100" fmla="val 145"/>
                <a:gd name="f101" fmla="val 155"/>
                <a:gd name="f102" fmla="val 41"/>
                <a:gd name="f103" fmla="val 36"/>
                <a:gd name="f104" fmla="val 32"/>
                <a:gd name="f105" fmla="val 27"/>
                <a:gd name="f106" fmla="val 138"/>
                <a:gd name="f107" fmla="val 30"/>
                <a:gd name="f108" fmla="val 37"/>
                <a:gd name="f109" fmla="val 39"/>
                <a:gd name="f110" fmla="val 40"/>
                <a:gd name="f111" fmla="val 52"/>
                <a:gd name="f112" fmla="val 76"/>
                <a:gd name="f113" fmla="val 109"/>
                <a:gd name="f114" fmla="val 45"/>
                <a:gd name="f115" fmla="val 31"/>
                <a:gd name="f116" fmla="val 116"/>
                <a:gd name="f117" fmla="val 28"/>
                <a:gd name="f118" fmla="val 26"/>
                <a:gd name="f119" fmla="val 22"/>
                <a:gd name="f120" fmla="val 21"/>
                <a:gd name="f121" fmla="val 18"/>
                <a:gd name="f122" fmla="val 15"/>
                <a:gd name="f123" fmla="val 14"/>
                <a:gd name="f124" fmla="val 12"/>
                <a:gd name="f125" fmla="val 111"/>
                <a:gd name="f126" fmla="val 16"/>
                <a:gd name="f127" fmla="val 24"/>
                <a:gd name="f128" fmla="val 25"/>
                <a:gd name="f129" fmla="val 112"/>
                <a:gd name="f130" fmla="val 29"/>
                <a:gd name="f131" fmla="val 56"/>
                <a:gd name="f132" fmla="val 20"/>
                <a:gd name="f133" fmla="val 13"/>
                <a:gd name="f134" fmla="val 8"/>
                <a:gd name="f135" fmla="val 4"/>
                <a:gd name="f136" fmla="val 7"/>
                <a:gd name="f137" fmla="val 80"/>
                <a:gd name="f138" fmla="val 84"/>
                <a:gd name="f139" fmla="val 17"/>
                <a:gd name="f140" fmla="val 38"/>
                <a:gd name="f141" fmla="val 57"/>
                <a:gd name="f142" fmla="val 67"/>
                <a:gd name="f143" fmla="val 68"/>
                <a:gd name="f144" fmla="val 23"/>
                <a:gd name="f145" fmla="val 11"/>
                <a:gd name="f146" fmla="val 59"/>
                <a:gd name="f147" fmla="val 10"/>
                <a:gd name="f148" fmla="val 50"/>
                <a:gd name="f149" fmla="val 48"/>
                <a:gd name="f150" fmla="val 19"/>
                <a:gd name="f151" fmla="val 51"/>
                <a:gd name="f152" fmla="val 64"/>
                <a:gd name="f153" fmla="val 49"/>
                <a:gd name="f154" fmla="val 47"/>
                <a:gd name="f155" fmla="val 44"/>
                <a:gd name="f156" fmla="val 34"/>
                <a:gd name="f157" fmla="val 46"/>
                <a:gd name="f158" fmla="val 90"/>
                <a:gd name="f159" fmla="val 5"/>
                <a:gd name="f160" fmla="val 2"/>
                <a:gd name="f161" fmla="val 55"/>
                <a:gd name="f162" fmla="val 129"/>
                <a:gd name="f163" fmla="val 128"/>
                <a:gd name="f164" fmla="val 135"/>
                <a:gd name="f165" fmla="val 142"/>
                <a:gd name="f166" fmla="val 137"/>
                <a:gd name="f167" fmla="val 33"/>
                <a:gd name="f168" fmla="val 144"/>
                <a:gd name="f169" fmla="val 53"/>
                <a:gd name="f170" fmla="val 179"/>
                <a:gd name="f171" fmla="val 182"/>
                <a:gd name="f172" fmla="val 114"/>
                <a:gd name="f173" fmla="val 181"/>
                <a:gd name="f174" fmla="val 178"/>
                <a:gd name="f175" fmla="val 174"/>
                <a:gd name="f176" fmla="val 125"/>
                <a:gd name="f177" fmla="val 152"/>
                <a:gd name="f178" fmla="val 147"/>
                <a:gd name="f179" fmla="val 133"/>
                <a:gd name="f180" fmla="+- 0 0 -90"/>
                <a:gd name="f181" fmla="*/ f3 1 177"/>
                <a:gd name="f182" fmla="*/ f4 1 183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3"/>
                <a:gd name="f192" fmla="*/ 146 f188 1"/>
                <a:gd name="f193" fmla="*/ 121 f187 1"/>
                <a:gd name="f194" fmla="*/ 165 f188 1"/>
                <a:gd name="f195" fmla="*/ 123 f187 1"/>
                <a:gd name="f196" fmla="*/ 102 f188 1"/>
                <a:gd name="f197" fmla="*/ 94 f187 1"/>
                <a:gd name="f198" fmla="*/ 156 f188 1"/>
                <a:gd name="f199" fmla="*/ 99 f187 1"/>
                <a:gd name="f200" fmla="*/ 175 f188 1"/>
                <a:gd name="f201" fmla="*/ 96 f187 1"/>
                <a:gd name="f202" fmla="*/ 105 f188 1"/>
                <a:gd name="f203" fmla="*/ 89 f187 1"/>
                <a:gd name="f204" fmla="*/ 151 f188 1"/>
                <a:gd name="f205" fmla="*/ 72 f187 1"/>
                <a:gd name="f206" fmla="*/ 170 f188 1"/>
                <a:gd name="f207" fmla="*/ 62 f187 1"/>
                <a:gd name="f208" fmla="*/ 71 f187 1"/>
                <a:gd name="f209" fmla="*/ 103 f188 1"/>
                <a:gd name="f210" fmla="*/ 77 f187 1"/>
                <a:gd name="f211" fmla="*/ 36 f187 1"/>
                <a:gd name="f212" fmla="*/ 138 f188 1"/>
                <a:gd name="f213" fmla="*/ 40 f187 1"/>
                <a:gd name="f214" fmla="*/ 115 f188 1"/>
                <a:gd name="f215" fmla="*/ 31 f187 1"/>
                <a:gd name="f216" fmla="*/ 121 f188 1"/>
                <a:gd name="f217" fmla="*/ 14 f187 1"/>
                <a:gd name="f218" fmla="*/ 112 f188 1"/>
                <a:gd name="f219" fmla="*/ 29 f187 1"/>
                <a:gd name="f220" fmla="*/ 91 f188 1"/>
                <a:gd name="f221" fmla="*/ 73 f187 1"/>
                <a:gd name="f222" fmla="*/ 96 f188 1"/>
                <a:gd name="f223" fmla="*/ 4 f187 1"/>
                <a:gd name="f224" fmla="*/ 87 f188 1"/>
                <a:gd name="f225" fmla="*/ 20 f187 1"/>
                <a:gd name="f226" fmla="*/ 67 f188 1"/>
                <a:gd name="f227" fmla="*/ 30 f187 1"/>
                <a:gd name="f228" fmla="*/ 50 f188 1"/>
                <a:gd name="f229" fmla="*/ 79 f188 1"/>
                <a:gd name="f230" fmla="*/ 49 f188 1"/>
                <a:gd name="f231" fmla="*/ 42 f187 1"/>
                <a:gd name="f232" fmla="*/ 28 f188 1"/>
                <a:gd name="f233" fmla="*/ 34 f187 1"/>
                <a:gd name="f234" fmla="*/ 75 f188 1"/>
                <a:gd name="f235" fmla="*/ 34 f188 1"/>
                <a:gd name="f236" fmla="*/ 11 f188 1"/>
                <a:gd name="f237" fmla="*/ 74 f188 1"/>
                <a:gd name="f238" fmla="*/ 85 f187 1"/>
                <a:gd name="f239" fmla="*/ 24 f188 1"/>
                <a:gd name="f240" fmla="*/ 91 f187 1"/>
                <a:gd name="f241" fmla="*/ 4 f188 1"/>
                <a:gd name="f242" fmla="*/ 100 f187 1"/>
                <a:gd name="f243" fmla="*/ 72 f188 1"/>
                <a:gd name="f244" fmla="*/ 90 f187 1"/>
                <a:gd name="f245" fmla="*/ 73 f188 1"/>
                <a:gd name="f246" fmla="*/ 97 f187 1"/>
                <a:gd name="f247" fmla="*/ 14 f188 1"/>
                <a:gd name="f248" fmla="*/ 130 f187 1"/>
                <a:gd name="f249" fmla="*/ 30 f188 1"/>
                <a:gd name="f250" fmla="*/ 137 f187 1"/>
                <a:gd name="f251" fmla="*/ 82 f188 1"/>
                <a:gd name="f252" fmla="*/ 58 f188 1"/>
                <a:gd name="f253" fmla="*/ 141 f187 1"/>
                <a:gd name="f254" fmla="*/ 161 f187 1"/>
                <a:gd name="f255" fmla="*/ 62 f188 1"/>
                <a:gd name="f256" fmla="*/ 142 f187 1"/>
                <a:gd name="f257" fmla="*/ 94 f188 1"/>
                <a:gd name="f258" fmla="*/ 135 f187 1"/>
                <a:gd name="f259" fmla="*/ 114 f188 1"/>
                <a:gd name="f260" fmla="*/ 183 f187 1"/>
                <a:gd name="f261" fmla="*/ 93 f188 1"/>
                <a:gd name="f262" fmla="*/ 105 f187 1"/>
                <a:gd name="f263" fmla="*/ 119 f188 1"/>
                <a:gd name="f264" fmla="*/ 138 f187 1"/>
                <a:gd name="f265" fmla="*/ 137 f188 1"/>
                <a:gd name="f266" fmla="*/ 152 f187 1"/>
                <a:gd name="f267" fmla="*/ 100 f188 1"/>
                <a:gd name="f268" fmla="*/ 101 f187 1"/>
                <a:gd name="f269" fmla="+- f189 0 f1"/>
                <a:gd name="f270" fmla="*/ f192 1 177"/>
                <a:gd name="f271" fmla="*/ f193 1 183"/>
                <a:gd name="f272" fmla="*/ f194 1 177"/>
                <a:gd name="f273" fmla="*/ f195 1 183"/>
                <a:gd name="f274" fmla="*/ f196 1 177"/>
                <a:gd name="f275" fmla="*/ f197 1 183"/>
                <a:gd name="f276" fmla="*/ f198 1 177"/>
                <a:gd name="f277" fmla="*/ f199 1 183"/>
                <a:gd name="f278" fmla="*/ f200 1 177"/>
                <a:gd name="f279" fmla="*/ f201 1 183"/>
                <a:gd name="f280" fmla="*/ f202 1 177"/>
                <a:gd name="f281" fmla="*/ f203 1 183"/>
                <a:gd name="f282" fmla="*/ f204 1 177"/>
                <a:gd name="f283" fmla="*/ f205 1 183"/>
                <a:gd name="f284" fmla="*/ f206 1 177"/>
                <a:gd name="f285" fmla="*/ f207 1 183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77"/>
                <a:gd name="f291" fmla="*/ f213 1 183"/>
                <a:gd name="f292" fmla="*/ f214 1 177"/>
                <a:gd name="f293" fmla="*/ f215 1 183"/>
                <a:gd name="f294" fmla="*/ f216 1 177"/>
                <a:gd name="f295" fmla="*/ f217 1 183"/>
                <a:gd name="f296" fmla="*/ f218 1 177"/>
                <a:gd name="f297" fmla="*/ f219 1 183"/>
                <a:gd name="f298" fmla="*/ f220 1 177"/>
                <a:gd name="f299" fmla="*/ f221 1 183"/>
                <a:gd name="f300" fmla="*/ f222 1 177"/>
                <a:gd name="f301" fmla="*/ f223 1 183"/>
                <a:gd name="f302" fmla="*/ f224 1 177"/>
                <a:gd name="f303" fmla="*/ f225 1 183"/>
                <a:gd name="f304" fmla="*/ f226 1 177"/>
                <a:gd name="f305" fmla="*/ f227 1 183"/>
                <a:gd name="f306" fmla="*/ f228 1 177"/>
                <a:gd name="f307" fmla="*/ f229 1 177"/>
                <a:gd name="f308" fmla="*/ f230 1 177"/>
                <a:gd name="f309" fmla="*/ f231 1 183"/>
                <a:gd name="f310" fmla="*/ f232 1 177"/>
                <a:gd name="f311" fmla="*/ f233 1 183"/>
                <a:gd name="f312" fmla="*/ f234 1 177"/>
                <a:gd name="f313" fmla="*/ f235 1 177"/>
                <a:gd name="f314" fmla="*/ f236 1 177"/>
                <a:gd name="f315" fmla="*/ f237 1 177"/>
                <a:gd name="f316" fmla="*/ f238 1 183"/>
                <a:gd name="f317" fmla="*/ f239 1 177"/>
                <a:gd name="f318" fmla="*/ f240 1 183"/>
                <a:gd name="f319" fmla="*/ f241 1 177"/>
                <a:gd name="f320" fmla="*/ f242 1 183"/>
                <a:gd name="f321" fmla="*/ f243 1 177"/>
                <a:gd name="f322" fmla="*/ f244 1 183"/>
                <a:gd name="f323" fmla="*/ f245 1 177"/>
                <a:gd name="f324" fmla="*/ f246 1 183"/>
                <a:gd name="f325" fmla="*/ f247 1 177"/>
                <a:gd name="f326" fmla="*/ f248 1 183"/>
                <a:gd name="f327" fmla="*/ f249 1 177"/>
                <a:gd name="f328" fmla="*/ f250 1 183"/>
                <a:gd name="f329" fmla="*/ f251 1 177"/>
                <a:gd name="f330" fmla="*/ f252 1 177"/>
                <a:gd name="f331" fmla="*/ f253 1 183"/>
                <a:gd name="f332" fmla="*/ f254 1 183"/>
                <a:gd name="f333" fmla="*/ f255 1 177"/>
                <a:gd name="f334" fmla="*/ f256 1 183"/>
                <a:gd name="f335" fmla="*/ f257 1 177"/>
                <a:gd name="f336" fmla="*/ f258 1 183"/>
                <a:gd name="f337" fmla="*/ f259 1 177"/>
                <a:gd name="f338" fmla="*/ f260 1 183"/>
                <a:gd name="f339" fmla="*/ f261 1 177"/>
                <a:gd name="f340" fmla="*/ f262 1 183"/>
                <a:gd name="f341" fmla="*/ f263 1 177"/>
                <a:gd name="f342" fmla="*/ f264 1 183"/>
                <a:gd name="f343" fmla="*/ f265 1 177"/>
                <a:gd name="f344" fmla="*/ f266 1 183"/>
                <a:gd name="f345" fmla="*/ f267 1 177"/>
                <a:gd name="f346" fmla="*/ f268 1 183"/>
                <a:gd name="f347" fmla="*/ 0 1 f190"/>
                <a:gd name="f348" fmla="*/ f184 1 f190"/>
                <a:gd name="f349" fmla="*/ 0 1 f191"/>
                <a:gd name="f350" fmla="*/ f185 1 f191"/>
                <a:gd name="f351" fmla="*/ f270 1 f190"/>
                <a:gd name="f352" fmla="*/ f271 1 f191"/>
                <a:gd name="f353" fmla="*/ f272 1 f190"/>
                <a:gd name="f354" fmla="*/ f273 1 f191"/>
                <a:gd name="f355" fmla="*/ f274 1 f190"/>
                <a:gd name="f356" fmla="*/ f275 1 f191"/>
                <a:gd name="f357" fmla="*/ f276 1 f190"/>
                <a:gd name="f358" fmla="*/ f277 1 f191"/>
                <a:gd name="f359" fmla="*/ f278 1 f190"/>
                <a:gd name="f360" fmla="*/ f279 1 f191"/>
                <a:gd name="f361" fmla="*/ f280 1 f190"/>
                <a:gd name="f362" fmla="*/ f281 1 f191"/>
                <a:gd name="f363" fmla="*/ f282 1 f190"/>
                <a:gd name="f364" fmla="*/ f283 1 f191"/>
                <a:gd name="f365" fmla="*/ f284 1 f190"/>
                <a:gd name="f366" fmla="*/ f285 1 f191"/>
                <a:gd name="f367" fmla="*/ f286 1 f191"/>
                <a:gd name="f368" fmla="*/ f287 1 f190"/>
                <a:gd name="f369" fmla="*/ f288 1 f191"/>
                <a:gd name="f370" fmla="*/ f289 1 f191"/>
                <a:gd name="f371" fmla="*/ f290 1 f190"/>
                <a:gd name="f372" fmla="*/ f291 1 f191"/>
                <a:gd name="f373" fmla="*/ f292 1 f190"/>
                <a:gd name="f374" fmla="*/ f293 1 f191"/>
                <a:gd name="f375" fmla="*/ f294 1 f190"/>
                <a:gd name="f376" fmla="*/ f295 1 f191"/>
                <a:gd name="f377" fmla="*/ f296 1 f190"/>
                <a:gd name="f378" fmla="*/ f297 1 f191"/>
                <a:gd name="f379" fmla="*/ f298 1 f190"/>
                <a:gd name="f380" fmla="*/ f299 1 f191"/>
                <a:gd name="f381" fmla="*/ f300 1 f190"/>
                <a:gd name="f382" fmla="*/ f301 1 f191"/>
                <a:gd name="f383" fmla="*/ f302 1 f190"/>
                <a:gd name="f384" fmla="*/ f303 1 f191"/>
                <a:gd name="f385" fmla="*/ f304 1 f190"/>
                <a:gd name="f386" fmla="*/ f305 1 f191"/>
                <a:gd name="f387" fmla="*/ f306 1 f190"/>
                <a:gd name="f388" fmla="*/ f307 1 f190"/>
                <a:gd name="f389" fmla="*/ f308 1 f190"/>
                <a:gd name="f390" fmla="*/ f309 1 f191"/>
                <a:gd name="f391" fmla="*/ f310 1 f190"/>
                <a:gd name="f392" fmla="*/ f311 1 f191"/>
                <a:gd name="f393" fmla="*/ f312 1 f190"/>
                <a:gd name="f394" fmla="*/ f313 1 f190"/>
                <a:gd name="f395" fmla="*/ f314 1 f190"/>
                <a:gd name="f396" fmla="*/ f315 1 f190"/>
                <a:gd name="f397" fmla="*/ f316 1 f191"/>
                <a:gd name="f398" fmla="*/ f317 1 f190"/>
                <a:gd name="f399" fmla="*/ f318 1 f191"/>
                <a:gd name="f400" fmla="*/ f319 1 f190"/>
                <a:gd name="f401" fmla="*/ f320 1 f191"/>
                <a:gd name="f402" fmla="*/ f321 1 f190"/>
                <a:gd name="f403" fmla="*/ f322 1 f191"/>
                <a:gd name="f404" fmla="*/ f323 1 f190"/>
                <a:gd name="f405" fmla="*/ f324 1 f191"/>
                <a:gd name="f406" fmla="*/ f325 1 f190"/>
                <a:gd name="f407" fmla="*/ f326 1 f191"/>
                <a:gd name="f408" fmla="*/ f327 1 f190"/>
                <a:gd name="f409" fmla="*/ f328 1 f191"/>
                <a:gd name="f410" fmla="*/ f329 1 f190"/>
                <a:gd name="f411" fmla="*/ f330 1 f190"/>
                <a:gd name="f412" fmla="*/ f331 1 f191"/>
                <a:gd name="f413" fmla="*/ f332 1 f191"/>
                <a:gd name="f414" fmla="*/ f333 1 f190"/>
                <a:gd name="f415" fmla="*/ f334 1 f191"/>
                <a:gd name="f416" fmla="*/ f335 1 f190"/>
                <a:gd name="f417" fmla="*/ f336 1 f191"/>
                <a:gd name="f418" fmla="*/ f337 1 f190"/>
                <a:gd name="f419" fmla="*/ f338 1 f191"/>
                <a:gd name="f420" fmla="*/ f339 1 f190"/>
                <a:gd name="f421" fmla="*/ f340 1 f191"/>
                <a:gd name="f422" fmla="*/ f341 1 f190"/>
                <a:gd name="f423" fmla="*/ f342 1 f191"/>
                <a:gd name="f424" fmla="*/ f343 1 f190"/>
                <a:gd name="f425" fmla="*/ f344 1 f191"/>
                <a:gd name="f426" fmla="*/ f345 1 f190"/>
                <a:gd name="f427" fmla="*/ f346 1 f191"/>
                <a:gd name="f428" fmla="*/ f347 f181 1"/>
                <a:gd name="f429" fmla="*/ f348 f181 1"/>
                <a:gd name="f430" fmla="*/ f350 f182 1"/>
                <a:gd name="f431" fmla="*/ f349 f182 1"/>
                <a:gd name="f432" fmla="*/ f351 f181 1"/>
                <a:gd name="f433" fmla="*/ f352 f182 1"/>
                <a:gd name="f434" fmla="*/ f353 f181 1"/>
                <a:gd name="f435" fmla="*/ f354 f182 1"/>
                <a:gd name="f436" fmla="*/ f355 f181 1"/>
                <a:gd name="f437" fmla="*/ f356 f182 1"/>
                <a:gd name="f438" fmla="*/ f357 f181 1"/>
                <a:gd name="f439" fmla="*/ f358 f182 1"/>
                <a:gd name="f440" fmla="*/ f359 f181 1"/>
                <a:gd name="f441" fmla="*/ f360 f182 1"/>
                <a:gd name="f442" fmla="*/ f361 f181 1"/>
                <a:gd name="f443" fmla="*/ f362 f182 1"/>
                <a:gd name="f444" fmla="*/ f363 f181 1"/>
                <a:gd name="f445" fmla="*/ f364 f182 1"/>
                <a:gd name="f446" fmla="*/ f365 f181 1"/>
                <a:gd name="f447" fmla="*/ f366 f182 1"/>
                <a:gd name="f448" fmla="*/ f367 f182 1"/>
                <a:gd name="f449" fmla="*/ f368 f181 1"/>
                <a:gd name="f450" fmla="*/ f369 f182 1"/>
                <a:gd name="f451" fmla="*/ f370 f182 1"/>
                <a:gd name="f452" fmla="*/ f371 f181 1"/>
                <a:gd name="f453" fmla="*/ f372 f182 1"/>
                <a:gd name="f454" fmla="*/ f373 f181 1"/>
                <a:gd name="f455" fmla="*/ f374 f182 1"/>
                <a:gd name="f456" fmla="*/ f375 f181 1"/>
                <a:gd name="f457" fmla="*/ f376 f182 1"/>
                <a:gd name="f458" fmla="*/ f377 f181 1"/>
                <a:gd name="f459" fmla="*/ f378 f182 1"/>
                <a:gd name="f460" fmla="*/ f379 f181 1"/>
                <a:gd name="f461" fmla="*/ f380 f182 1"/>
                <a:gd name="f462" fmla="*/ f381 f181 1"/>
                <a:gd name="f463" fmla="*/ f382 f182 1"/>
                <a:gd name="f464" fmla="*/ f383 f181 1"/>
                <a:gd name="f465" fmla="*/ f384 f182 1"/>
                <a:gd name="f466" fmla="*/ f385 f181 1"/>
                <a:gd name="f467" fmla="*/ f386 f182 1"/>
                <a:gd name="f468" fmla="*/ f387 f181 1"/>
                <a:gd name="f469" fmla="*/ f388 f181 1"/>
                <a:gd name="f470" fmla="*/ f389 f181 1"/>
                <a:gd name="f471" fmla="*/ f390 f182 1"/>
                <a:gd name="f472" fmla="*/ f391 f181 1"/>
                <a:gd name="f473" fmla="*/ f392 f182 1"/>
                <a:gd name="f474" fmla="*/ f393 f181 1"/>
                <a:gd name="f475" fmla="*/ f394 f181 1"/>
                <a:gd name="f476" fmla="*/ f395 f181 1"/>
                <a:gd name="f477" fmla="*/ f396 f181 1"/>
                <a:gd name="f478" fmla="*/ f397 f182 1"/>
                <a:gd name="f479" fmla="*/ f398 f181 1"/>
                <a:gd name="f480" fmla="*/ f399 f182 1"/>
                <a:gd name="f481" fmla="*/ f400 f181 1"/>
                <a:gd name="f482" fmla="*/ f401 f182 1"/>
                <a:gd name="f483" fmla="*/ f402 f181 1"/>
                <a:gd name="f484" fmla="*/ f403 f182 1"/>
                <a:gd name="f485" fmla="*/ f404 f181 1"/>
                <a:gd name="f486" fmla="*/ f405 f182 1"/>
                <a:gd name="f487" fmla="*/ f406 f181 1"/>
                <a:gd name="f488" fmla="*/ f407 f182 1"/>
                <a:gd name="f489" fmla="*/ f408 f181 1"/>
                <a:gd name="f490" fmla="*/ f409 f182 1"/>
                <a:gd name="f491" fmla="*/ f410 f181 1"/>
                <a:gd name="f492" fmla="*/ f411 f181 1"/>
                <a:gd name="f493" fmla="*/ f412 f182 1"/>
                <a:gd name="f494" fmla="*/ f413 f182 1"/>
                <a:gd name="f495" fmla="*/ f414 f181 1"/>
                <a:gd name="f496" fmla="*/ f415 f182 1"/>
                <a:gd name="f497" fmla="*/ f416 f181 1"/>
                <a:gd name="f498" fmla="*/ f417 f182 1"/>
                <a:gd name="f499" fmla="*/ f418 f181 1"/>
                <a:gd name="f500" fmla="*/ f419 f182 1"/>
                <a:gd name="f501" fmla="*/ f420 f181 1"/>
                <a:gd name="f502" fmla="*/ f421 f182 1"/>
                <a:gd name="f503" fmla="*/ f422 f181 1"/>
                <a:gd name="f504" fmla="*/ f423 f182 1"/>
                <a:gd name="f505" fmla="*/ f424 f181 1"/>
                <a:gd name="f506" fmla="*/ f425 f182 1"/>
                <a:gd name="f507" fmla="*/ f426 f181 1"/>
                <a:gd name="f508" fmla="*/ f427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2" y="f433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32" y="f448"/>
                </a:cxn>
                <a:cxn ang="f269">
                  <a:pos x="f449" y="f450"/>
                </a:cxn>
                <a:cxn ang="f269">
                  <a:pos x="f438" y="f451"/>
                </a:cxn>
                <a:cxn ang="f269">
                  <a:pos x="f452" y="f453"/>
                </a:cxn>
                <a:cxn ang="f269">
                  <a:pos x="f454" y="f455"/>
                </a:cxn>
                <a:cxn ang="f269">
                  <a:pos x="f456" y="f457"/>
                </a:cxn>
                <a:cxn ang="f269">
                  <a:pos x="f458" y="f459"/>
                </a:cxn>
                <a:cxn ang="f269">
                  <a:pos x="f460" y="f461"/>
                </a:cxn>
                <a:cxn ang="f269">
                  <a:pos x="f462" y="f463"/>
                </a:cxn>
                <a:cxn ang="f269">
                  <a:pos x="f464" y="f465"/>
                </a:cxn>
                <a:cxn ang="f269">
                  <a:pos x="f466" y="f467"/>
                </a:cxn>
                <a:cxn ang="f269">
                  <a:pos x="f468" y="f457"/>
                </a:cxn>
                <a:cxn ang="f269">
                  <a:pos x="f469" y="f448"/>
                </a:cxn>
                <a:cxn ang="f269">
                  <a:pos x="f470" y="f471"/>
                </a:cxn>
                <a:cxn ang="f269">
                  <a:pos x="f472" y="f473"/>
                </a:cxn>
                <a:cxn ang="f269">
                  <a:pos x="f474" y="f450"/>
                </a:cxn>
                <a:cxn ang="f269">
                  <a:pos x="f475" y="f445"/>
                </a:cxn>
                <a:cxn ang="f269">
                  <a:pos x="f476" y="f461"/>
                </a:cxn>
                <a:cxn ang="f269">
                  <a:pos x="f477" y="f478"/>
                </a:cxn>
                <a:cxn ang="f269">
                  <a:pos x="f479" y="f480"/>
                </a:cxn>
                <a:cxn ang="f269">
                  <a:pos x="f481" y="f482"/>
                </a:cxn>
                <a:cxn ang="f269">
                  <a:pos x="f483" y="f484"/>
                </a:cxn>
                <a:cxn ang="f269">
                  <a:pos x="f485" y="f486"/>
                </a:cxn>
                <a:cxn ang="f269">
                  <a:pos x="f487" y="f488"/>
                </a:cxn>
                <a:cxn ang="f269">
                  <a:pos x="f489" y="f490"/>
                </a:cxn>
                <a:cxn ang="f269">
                  <a:pos x="f491" y="f441"/>
                </a:cxn>
                <a:cxn ang="f269">
                  <a:pos x="f492" y="f493"/>
                </a:cxn>
                <a:cxn ang="f269">
                  <a:pos x="f470" y="f494"/>
                </a:cxn>
                <a:cxn ang="f269">
                  <a:pos x="f495" y="f496"/>
                </a:cxn>
                <a:cxn ang="f269">
                  <a:pos x="f497" y="f498"/>
                </a:cxn>
                <a:cxn ang="f269">
                  <a:pos x="f499" y="f500"/>
                </a:cxn>
                <a:cxn ang="f269">
                  <a:pos x="f501" y="f502"/>
                </a:cxn>
                <a:cxn ang="f269">
                  <a:pos x="f503" y="f504"/>
                </a:cxn>
                <a:cxn ang="f269">
                  <a:pos x="f505" y="f506"/>
                </a:cxn>
                <a:cxn ang="f269">
                  <a:pos x="f507" y="f508"/>
                </a:cxn>
              </a:cxnLst>
              <a:rect l="f428" t="f431" r="f429" b="f430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30"/>
                    <a:pt x="f31" y="f32"/>
                    <a:pt x="f31" y="f33"/>
                  </a:cubicBezTo>
                  <a:cubicBezTo>
                    <a:pt x="f34" y="f35"/>
                    <a:pt x="f36" y="f14"/>
                    <a:pt x="f37" y="f14"/>
                  </a:cubicBezTo>
                  <a:cubicBezTo>
                    <a:pt x="f38" y="f35"/>
                    <a:pt x="f39" y="f35"/>
                    <a:pt x="f18" y="f40"/>
                  </a:cubicBezTo>
                  <a:cubicBezTo>
                    <a:pt x="f26" y="f41"/>
                    <a:pt x="f40" y="f11"/>
                    <a:pt x="f11" y="f42"/>
                  </a:cubicBezTo>
                  <a:cubicBezTo>
                    <a:pt x="f43" y="f44"/>
                    <a:pt x="f43" y="f44"/>
                    <a:pt x="f43" y="f45"/>
                  </a:cubicBezTo>
                  <a:cubicBezTo>
                    <a:pt x="f46" y="f45"/>
                    <a:pt x="f15" y="f45"/>
                    <a:pt x="f47" y="f45"/>
                  </a:cubicBezTo>
                  <a:cubicBezTo>
                    <a:pt x="f23" y="f42"/>
                    <a:pt x="f48" y="f9"/>
                    <a:pt x="f37" y="f49"/>
                  </a:cubicBezTo>
                  <a:cubicBezTo>
                    <a:pt x="f50" y="f49"/>
                    <a:pt x="f28" y="f51"/>
                    <a:pt x="f52" y="f11"/>
                  </a:cubicBezTo>
                  <a:cubicBezTo>
                    <a:pt x="f29" y="f15"/>
                    <a:pt x="f53" y="f47"/>
                    <a:pt x="f54" y="f46"/>
                  </a:cubicBezTo>
                  <a:cubicBezTo>
                    <a:pt x="f55" y="f11"/>
                    <a:pt x="f6" y="f49"/>
                    <a:pt x="f56" y="f9"/>
                  </a:cubicBezTo>
                  <a:cubicBezTo>
                    <a:pt x="f57" y="f45"/>
                    <a:pt x="f58" y="f59"/>
                    <a:pt x="f29" y="f42"/>
                  </a:cubicBezTo>
                  <a:cubicBezTo>
                    <a:pt x="f52" y="f60"/>
                    <a:pt x="f28" y="f9"/>
                    <a:pt x="f50" y="f9"/>
                  </a:cubicBezTo>
                  <a:cubicBezTo>
                    <a:pt x="f48" y="f42"/>
                    <a:pt x="f21" y="f59"/>
                    <a:pt x="f46" y="f61"/>
                  </a:cubicBezTo>
                  <a:cubicBezTo>
                    <a:pt x="f13" y="f61"/>
                    <a:pt x="f13" y="f62"/>
                    <a:pt x="f11" y="f63"/>
                  </a:cubicBezTo>
                  <a:cubicBezTo>
                    <a:pt x="f13" y="f63"/>
                    <a:pt x="f15" y="f64"/>
                    <a:pt x="f65" y="f66"/>
                  </a:cubicBezTo>
                  <a:cubicBezTo>
                    <a:pt x="f21" y="f67"/>
                    <a:pt x="f68" y="f69"/>
                    <a:pt x="f25" y="f70"/>
                  </a:cubicBezTo>
                  <a:cubicBezTo>
                    <a:pt x="f38" y="f70"/>
                    <a:pt x="f37" y="f71"/>
                    <a:pt x="f72" y="f73"/>
                  </a:cubicBezTo>
                  <a:cubicBezTo>
                    <a:pt x="f29" y="f74"/>
                    <a:pt x="f75" y="f69"/>
                    <a:pt x="f76" y="f70"/>
                  </a:cubicBezTo>
                  <a:cubicBezTo>
                    <a:pt x="f57" y="f77"/>
                    <a:pt x="f78" y="f79"/>
                    <a:pt x="f76" y="f80"/>
                  </a:cubicBezTo>
                  <a:cubicBezTo>
                    <a:pt x="f58" y="f81"/>
                    <a:pt x="f82" y="f81"/>
                    <a:pt x="f50" y="f83"/>
                  </a:cubicBezTo>
                  <a:cubicBezTo>
                    <a:pt x="f37" y="f84"/>
                    <a:pt x="f27" y="f80"/>
                    <a:pt x="f27" y="f85"/>
                  </a:cubicBezTo>
                  <a:cubicBezTo>
                    <a:pt x="f27" y="f86"/>
                    <a:pt x="f22" y="f77"/>
                    <a:pt x="f18" y="f87"/>
                  </a:cubicBezTo>
                  <a:cubicBezTo>
                    <a:pt x="f16" y="f74"/>
                    <a:pt x="f35" y="f88"/>
                    <a:pt x="f15" y="f89"/>
                  </a:cubicBezTo>
                  <a:cubicBezTo>
                    <a:pt x="f46" y="f90"/>
                    <a:pt x="f43" y="f89"/>
                    <a:pt x="f51" y="f89"/>
                  </a:cubicBezTo>
                  <a:cubicBezTo>
                    <a:pt x="f51" y="f67"/>
                    <a:pt x="f11" y="f91"/>
                    <a:pt x="f43" y="f69"/>
                  </a:cubicBezTo>
                  <a:cubicBezTo>
                    <a:pt x="f92" y="f93"/>
                    <a:pt x="f32" y="f94"/>
                    <a:pt x="f95" y="f96"/>
                  </a:cubicBezTo>
                  <a:cubicBezTo>
                    <a:pt x="f97" y="f98"/>
                    <a:pt x="f99" y="f98"/>
                    <a:pt x="f100" y="f98"/>
                  </a:cubicBezTo>
                  <a:cubicBezTo>
                    <a:pt x="f25" y="f98"/>
                    <a:pt x="f101" y="f102"/>
                    <a:pt x="f37" y="f103"/>
                  </a:cubicBezTo>
                  <a:cubicBezTo>
                    <a:pt x="f37" y="f104"/>
                    <a:pt x="f25" y="f105"/>
                    <a:pt x="f18" y="f105"/>
                  </a:cubicBezTo>
                  <a:cubicBezTo>
                    <a:pt x="f97" y="f105"/>
                    <a:pt x="f106" y="f107"/>
                    <a:pt x="f106" y="f103"/>
                  </a:cubicBezTo>
                  <a:cubicBezTo>
                    <a:pt x="f95" y="f108"/>
                    <a:pt x="f95" y="f109"/>
                    <a:pt x="f106" y="f110"/>
                  </a:cubicBezTo>
                  <a:cubicBezTo>
                    <a:pt x="f23" y="f111"/>
                    <a:pt x="f41" y="f79"/>
                    <a:pt x="f9" y="f91"/>
                  </a:cubicBezTo>
                  <a:cubicBezTo>
                    <a:pt x="f9" y="f112"/>
                    <a:pt x="f9" y="f74"/>
                    <a:pt x="f12" y="f73"/>
                  </a:cubicBezTo>
                  <a:cubicBezTo>
                    <a:pt x="f43" y="f83"/>
                    <a:pt x="f113" y="f114"/>
                    <a:pt x="f92" y="f115"/>
                  </a:cubicBezTo>
                  <a:cubicBezTo>
                    <a:pt x="f116" y="f117"/>
                    <a:pt x="f14" y="f105"/>
                    <a:pt x="f19" y="f118"/>
                  </a:cubicBezTo>
                  <a:cubicBezTo>
                    <a:pt x="f33" y="f118"/>
                    <a:pt x="f32" y="f119"/>
                    <a:pt x="f32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14" y="f124"/>
                    <a:pt x="f17" y="f124"/>
                    <a:pt x="f125" y="f126"/>
                  </a:cubicBezTo>
                  <a:cubicBezTo>
                    <a:pt x="f113" y="f121"/>
                    <a:pt x="f41" y="f120"/>
                    <a:pt x="f125" y="f127"/>
                  </a:cubicBezTo>
                  <a:cubicBezTo>
                    <a:pt x="f125" y="f128"/>
                    <a:pt x="f129" y="f105"/>
                    <a:pt x="f129" y="f130"/>
                  </a:cubicBezTo>
                  <a:cubicBezTo>
                    <a:pt x="f15" y="f96"/>
                    <a:pt x="f49" y="f81"/>
                    <a:pt x="f44" y="f71"/>
                  </a:cubicBezTo>
                  <a:cubicBezTo>
                    <a:pt x="f44" y="f71"/>
                    <a:pt x="f45" y="f71"/>
                    <a:pt x="f45" y="f71"/>
                  </a:cubicBezTo>
                  <a:cubicBezTo>
                    <a:pt x="f59" y="f71"/>
                    <a:pt x="f59" y="f71"/>
                    <a:pt x="f59" y="f71"/>
                  </a:cubicBezTo>
                  <a:cubicBezTo>
                    <a:pt x="f59" y="f131"/>
                    <a:pt x="f59" y="f109"/>
                    <a:pt x="f59" y="f119"/>
                  </a:cubicBezTo>
                  <a:cubicBezTo>
                    <a:pt x="f59" y="f132"/>
                    <a:pt x="f44" y="f121"/>
                    <a:pt x="f60" y="f126"/>
                  </a:cubicBezTo>
                  <a:cubicBezTo>
                    <a:pt x="f49" y="f133"/>
                    <a:pt x="f10" y="f134"/>
                    <a:pt x="f9" y="f135"/>
                  </a:cubicBezTo>
                  <a:cubicBezTo>
                    <a:pt x="f44" y="f5"/>
                    <a:pt x="f63" y="f5"/>
                    <a:pt x="f90" y="f135"/>
                  </a:cubicBezTo>
                  <a:cubicBezTo>
                    <a:pt x="f88" y="f136"/>
                    <a:pt x="f137" y="f124"/>
                    <a:pt x="f138" y="f126"/>
                  </a:cubicBezTo>
                  <a:cubicBezTo>
                    <a:pt x="f66" y="f139"/>
                    <a:pt x="f63" y="f121"/>
                    <a:pt x="f63" y="f132"/>
                  </a:cubicBezTo>
                  <a:cubicBezTo>
                    <a:pt x="f63" y="f140"/>
                    <a:pt x="f63" y="f131"/>
                    <a:pt x="f64" y="f73"/>
                  </a:cubicBezTo>
                  <a:cubicBezTo>
                    <a:pt x="f66" y="f70"/>
                    <a:pt x="f138" y="f87"/>
                    <a:pt x="f138" y="f77"/>
                  </a:cubicBezTo>
                  <a:cubicBezTo>
                    <a:pt x="f91" y="f141"/>
                    <a:pt x="f71" y="f96"/>
                    <a:pt x="f142" y="f107"/>
                  </a:cubicBezTo>
                  <a:cubicBezTo>
                    <a:pt x="f93" y="f105"/>
                    <a:pt x="f93" y="f128"/>
                    <a:pt x="f143" y="f144"/>
                  </a:cubicBezTo>
                  <a:cubicBezTo>
                    <a:pt x="f87" y="f121"/>
                    <a:pt x="f77" y="f133"/>
                    <a:pt x="f79" y="f145"/>
                  </a:cubicBezTo>
                  <a:cubicBezTo>
                    <a:pt x="f146" y="f134"/>
                    <a:pt x="f111" y="f147"/>
                    <a:pt x="f148" y="f123"/>
                  </a:cubicBezTo>
                  <a:cubicBezTo>
                    <a:pt x="f149" y="f150"/>
                    <a:pt x="f151" y="f127"/>
                    <a:pt x="f141" y="f128"/>
                  </a:cubicBezTo>
                  <a:cubicBezTo>
                    <a:pt x="f84" y="f118"/>
                    <a:pt x="f85" y="f130"/>
                    <a:pt x="f152" y="f104"/>
                  </a:cubicBezTo>
                  <a:cubicBezTo>
                    <a:pt x="f86" y="f114"/>
                    <a:pt x="f73" y="f81"/>
                    <a:pt x="f88" y="f87"/>
                  </a:cubicBezTo>
                  <a:cubicBezTo>
                    <a:pt x="f137" y="f71"/>
                    <a:pt x="f137" y="f74"/>
                    <a:pt x="f137" y="f69"/>
                  </a:cubicBezTo>
                  <a:cubicBezTo>
                    <a:pt x="f74" y="f71"/>
                    <a:pt x="f87" y="f143"/>
                    <a:pt x="f142" y="f85"/>
                  </a:cubicBezTo>
                  <a:cubicBezTo>
                    <a:pt x="f84" y="f131"/>
                    <a:pt x="f94" y="f153"/>
                    <a:pt x="f153" y="f98"/>
                  </a:cubicBezTo>
                  <a:cubicBezTo>
                    <a:pt x="f154" y="f110"/>
                    <a:pt x="f154" y="f140"/>
                    <a:pt x="f154" y="f103"/>
                  </a:cubicBezTo>
                  <a:cubicBezTo>
                    <a:pt x="f149" y="f115"/>
                    <a:pt x="f155" y="f105"/>
                    <a:pt x="f109" y="f105"/>
                  </a:cubicBezTo>
                  <a:cubicBezTo>
                    <a:pt x="f156" y="f118"/>
                    <a:pt x="f117" y="f130"/>
                    <a:pt x="f117" y="f156"/>
                  </a:cubicBezTo>
                  <a:cubicBezTo>
                    <a:pt x="f117" y="f140"/>
                    <a:pt x="f115" y="f102"/>
                    <a:pt x="f108" y="f102"/>
                  </a:cubicBezTo>
                  <a:cubicBezTo>
                    <a:pt x="f102" y="f110"/>
                    <a:pt x="f155" y="f98"/>
                    <a:pt x="f154" y="f114"/>
                  </a:cubicBezTo>
                  <a:cubicBezTo>
                    <a:pt x="f131" y="f131"/>
                    <a:pt x="f93" y="f142"/>
                    <a:pt x="f74" y="f69"/>
                  </a:cubicBezTo>
                  <a:cubicBezTo>
                    <a:pt x="f112" y="f88"/>
                    <a:pt x="f112" y="f67"/>
                    <a:pt x="f112" y="f89"/>
                  </a:cubicBezTo>
                  <a:cubicBezTo>
                    <a:pt x="f74" y="f89"/>
                    <a:pt x="f71" y="f90"/>
                    <a:pt x="f87" y="f89"/>
                  </a:cubicBezTo>
                  <a:cubicBezTo>
                    <a:pt x="f146" y="f88"/>
                    <a:pt x="f157" y="f74"/>
                    <a:pt x="f156" y="f70"/>
                  </a:cubicBezTo>
                  <a:cubicBezTo>
                    <a:pt x="f115" y="f87"/>
                    <a:pt x="f117" y="f77"/>
                    <a:pt x="f105" y="f142"/>
                  </a:cubicBezTo>
                  <a:cubicBezTo>
                    <a:pt x="f128" y="f80"/>
                    <a:pt x="f121" y="f83"/>
                    <a:pt x="f123" y="f85"/>
                  </a:cubicBezTo>
                  <a:cubicBezTo>
                    <a:pt x="f147" y="f79"/>
                    <a:pt x="f147" y="f86"/>
                    <a:pt x="f145" y="f71"/>
                  </a:cubicBezTo>
                  <a:cubicBezTo>
                    <a:pt x="f123" y="f69"/>
                    <a:pt x="f132" y="f91"/>
                    <a:pt x="f127" y="f112"/>
                  </a:cubicBezTo>
                  <a:cubicBezTo>
                    <a:pt x="f118" y="f74"/>
                    <a:pt x="f130" y="f71"/>
                    <a:pt x="f107" y="f73"/>
                  </a:cubicBezTo>
                  <a:cubicBezTo>
                    <a:pt x="f114" y="f69"/>
                    <a:pt x="f146" y="f67"/>
                    <a:pt x="f73" y="f66"/>
                  </a:cubicBezTo>
                  <a:cubicBezTo>
                    <a:pt x="f73" y="f64"/>
                    <a:pt x="f71" y="f64"/>
                    <a:pt x="f71" y="f63"/>
                  </a:cubicBezTo>
                  <a:cubicBezTo>
                    <a:pt x="f71" y="f63"/>
                    <a:pt x="f70" y="f62"/>
                    <a:pt x="f70" y="f62"/>
                  </a:cubicBezTo>
                  <a:cubicBezTo>
                    <a:pt x="f131" y="f61"/>
                    <a:pt x="f110" y="f59"/>
                    <a:pt x="f127" y="f59"/>
                  </a:cubicBezTo>
                  <a:cubicBezTo>
                    <a:pt x="f120" y="f45"/>
                    <a:pt x="f121" y="f158"/>
                    <a:pt x="f122" y="f61"/>
                  </a:cubicBezTo>
                  <a:cubicBezTo>
                    <a:pt x="f147" y="f64"/>
                    <a:pt x="f159" y="f63"/>
                    <a:pt x="f160" y="f59"/>
                  </a:cubicBezTo>
                  <a:cubicBezTo>
                    <a:pt x="f5" y="f42"/>
                    <a:pt x="f5" y="f8"/>
                    <a:pt x="f135" y="f10"/>
                  </a:cubicBezTo>
                  <a:cubicBezTo>
                    <a:pt x="f134" y="f43"/>
                    <a:pt x="f133" y="f11"/>
                    <a:pt x="f139" y="f8"/>
                  </a:cubicBezTo>
                  <a:cubicBezTo>
                    <a:pt x="f121" y="f9"/>
                    <a:pt x="f150" y="f60"/>
                    <a:pt x="f120" y="f60"/>
                  </a:cubicBezTo>
                  <a:cubicBezTo>
                    <a:pt x="f140" y="f44"/>
                    <a:pt x="f161" y="f45"/>
                    <a:pt x="f70" y="f158"/>
                  </a:cubicBezTo>
                  <a:cubicBezTo>
                    <a:pt x="f71" y="f158"/>
                    <a:pt x="f74" y="f59"/>
                    <a:pt x="f69" y="f59"/>
                  </a:cubicBezTo>
                  <a:cubicBezTo>
                    <a:pt x="f69" y="f45"/>
                    <a:pt x="f91" y="f44"/>
                    <a:pt x="f91" y="f42"/>
                  </a:cubicBezTo>
                  <a:cubicBezTo>
                    <a:pt x="f112" y="f60"/>
                    <a:pt x="f73" y="f60"/>
                    <a:pt x="f71" y="f12"/>
                  </a:cubicBezTo>
                  <a:cubicBezTo>
                    <a:pt x="f146" y="f65"/>
                    <a:pt x="f114" y="f40"/>
                    <a:pt x="f115" y="f32"/>
                  </a:cubicBezTo>
                  <a:cubicBezTo>
                    <a:pt x="f130" y="f162"/>
                    <a:pt x="f118" y="f163"/>
                    <a:pt x="f144" y="f163"/>
                  </a:cubicBezTo>
                  <a:cubicBezTo>
                    <a:pt x="f132" y="f163"/>
                    <a:pt x="f126" y="f162"/>
                    <a:pt x="f123" y="f30"/>
                  </a:cubicBezTo>
                  <a:cubicBezTo>
                    <a:pt x="f124" y="f26"/>
                    <a:pt x="f124" y="f164"/>
                    <a:pt x="f124" y="f106"/>
                  </a:cubicBezTo>
                  <a:cubicBezTo>
                    <a:pt x="f123" y="f165"/>
                    <a:pt x="f121" y="f99"/>
                    <a:pt x="f119" y="f165"/>
                  </a:cubicBezTo>
                  <a:cubicBezTo>
                    <a:pt x="f128" y="f97"/>
                    <a:pt x="f107" y="f95"/>
                    <a:pt x="f107" y="f166"/>
                  </a:cubicBezTo>
                  <a:cubicBezTo>
                    <a:pt x="f115" y="f16"/>
                    <a:pt x="f167" y="f30"/>
                    <a:pt x="f103" y="f163"/>
                  </a:cubicBezTo>
                  <a:cubicBezTo>
                    <a:pt x="f153" y="f14"/>
                    <a:pt x="f80" y="f113"/>
                    <a:pt x="f112" y="f49"/>
                  </a:cubicBezTo>
                  <a:cubicBezTo>
                    <a:pt x="f91" y="f8"/>
                    <a:pt x="f137" y="f12"/>
                    <a:pt x="f89" y="f9"/>
                  </a:cubicBezTo>
                  <a:cubicBezTo>
                    <a:pt x="f89" y="f9"/>
                    <a:pt x="f89" y="f12"/>
                    <a:pt x="f90" y="f12"/>
                  </a:cubicBezTo>
                  <a:cubicBezTo>
                    <a:pt x="f89" y="f49"/>
                    <a:pt x="f67" y="f51"/>
                    <a:pt x="f137" y="f11"/>
                  </a:cubicBezTo>
                  <a:cubicBezTo>
                    <a:pt x="f71" y="f92"/>
                    <a:pt x="f79" y="f163"/>
                    <a:pt x="f81" y="f97"/>
                  </a:cubicBezTo>
                  <a:cubicBezTo>
                    <a:pt x="f141" y="f99"/>
                    <a:pt x="f94" y="f168"/>
                    <a:pt x="f111" y="f100"/>
                  </a:cubicBezTo>
                  <a:cubicBezTo>
                    <a:pt x="f154" y="f18"/>
                    <a:pt x="f155" y="f20"/>
                    <a:pt x="f96" y="f38"/>
                  </a:cubicBezTo>
                  <a:cubicBezTo>
                    <a:pt x="f98" y="f50"/>
                    <a:pt x="f155" y="f52"/>
                    <a:pt x="f153" y="f52"/>
                  </a:cubicBezTo>
                  <a:cubicBezTo>
                    <a:pt x="f169" y="f52"/>
                    <a:pt x="f141" y="f28"/>
                    <a:pt x="f84" y="f50"/>
                  </a:cubicBezTo>
                  <a:cubicBezTo>
                    <a:pt x="f80" y="f50"/>
                    <a:pt x="f80" y="f38"/>
                    <a:pt x="f84" y="f25"/>
                  </a:cubicBezTo>
                  <a:cubicBezTo>
                    <a:pt x="f146" y="f20"/>
                    <a:pt x="f83" y="f100"/>
                    <a:pt x="f80" y="f165"/>
                  </a:cubicBezTo>
                  <a:cubicBezTo>
                    <a:pt x="f86" y="f30"/>
                    <a:pt x="f112" y="f14"/>
                    <a:pt x="f90" y="f15"/>
                  </a:cubicBezTo>
                  <a:cubicBezTo>
                    <a:pt x="f138" y="f46"/>
                    <a:pt x="f66" y="f43"/>
                    <a:pt x="f64" y="f51"/>
                  </a:cubicBezTo>
                  <a:cubicBezTo>
                    <a:pt x="f61" y="f17"/>
                    <a:pt x="f59" y="f23"/>
                    <a:pt x="f42" y="f164"/>
                  </a:cubicBezTo>
                  <a:cubicBezTo>
                    <a:pt x="f8" y="f39"/>
                    <a:pt x="f43" y="f29"/>
                    <a:pt x="f65" y="f6"/>
                  </a:cubicBezTo>
                  <a:cubicBezTo>
                    <a:pt x="f47" y="f170"/>
                    <a:pt x="f113" y="f2"/>
                    <a:pt x="f41" y="f171"/>
                  </a:cubicBezTo>
                  <a:cubicBezTo>
                    <a:pt x="f125" y="f7"/>
                    <a:pt x="f17" y="f7"/>
                    <a:pt x="f172" y="f7"/>
                  </a:cubicBezTo>
                  <a:cubicBezTo>
                    <a:pt x="f172" y="f7"/>
                    <a:pt x="f92" y="f173"/>
                    <a:pt x="f92" y="f2"/>
                  </a:cubicBezTo>
                  <a:cubicBezTo>
                    <a:pt x="f172" y="f174"/>
                    <a:pt x="f17" y="f55"/>
                    <a:pt x="f129" y="f175"/>
                  </a:cubicBezTo>
                  <a:cubicBezTo>
                    <a:pt x="f15" y="f25"/>
                    <a:pt x="f49" y="f163"/>
                    <a:pt x="f44" y="f46"/>
                  </a:cubicBezTo>
                  <a:cubicBezTo>
                    <a:pt x="f44" y="f43"/>
                    <a:pt x="f44" y="f11"/>
                    <a:pt x="f44" y="f49"/>
                  </a:cubicBezTo>
                  <a:cubicBezTo>
                    <a:pt x="f12" y="f13"/>
                    <a:pt x="f10" y="f47"/>
                    <a:pt x="f43" y="f129"/>
                  </a:cubicBezTo>
                  <a:cubicBezTo>
                    <a:pt x="f47" y="f19"/>
                    <a:pt x="f172" y="f162"/>
                    <a:pt x="f35" y="f106"/>
                  </a:cubicBezTo>
                  <a:cubicBezTo>
                    <a:pt x="f21" y="f97"/>
                    <a:pt x="f176" y="f100"/>
                    <a:pt x="f19" y="f22"/>
                  </a:cubicBezTo>
                  <a:cubicBezTo>
                    <a:pt x="f19" y="f22"/>
                    <a:pt x="f33" y="f101"/>
                    <a:pt x="f176" y="f37"/>
                  </a:cubicBezTo>
                  <a:cubicBezTo>
                    <a:pt x="f30" y="f72"/>
                    <a:pt x="f68" y="f37"/>
                    <a:pt x="f166" y="f177"/>
                  </a:cubicBezTo>
                  <a:cubicBezTo>
                    <a:pt x="f106" y="f39"/>
                    <a:pt x="f68" y="f178"/>
                    <a:pt x="f179" y="f100"/>
                  </a:cubicBezTo>
                  <a:cubicBezTo>
                    <a:pt x="f30" y="f99"/>
                    <a:pt x="f32" y="f97"/>
                    <a:pt x="f176" y="f95"/>
                  </a:cubicBezTo>
                  <a:cubicBezTo>
                    <a:pt x="f40" y="f32"/>
                    <a:pt x="f47" y="f172"/>
                    <a:pt x="f10" y="f51"/>
                  </a:cubicBezTo>
                  <a:cubicBezTo>
                    <a:pt x="f49" y="f10"/>
                    <a:pt x="f8" y="f8"/>
                    <a:pt x="f12" y="f12"/>
                  </a:cubicBezTo>
                  <a:cubicBezTo>
                    <a:pt x="f8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5">
            <a:extLst>
              <a:ext uri="{FF2B5EF4-FFF2-40B4-BE49-F238E27FC236}">
                <a16:creationId xmlns:a16="http://schemas.microsoft.com/office/drawing/2014/main" id="{5CA5AED8-46D0-30DF-5C67-F1CCAB09B194}"/>
              </a:ext>
            </a:extLst>
          </p:cNvPr>
          <p:cNvSpPr/>
          <p:nvPr/>
        </p:nvSpPr>
        <p:spPr>
          <a:xfrm flipH="1">
            <a:off x="6457949" y="0"/>
            <a:ext cx="2690649" cy="5163022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750"/>
              <a:gd name="f8" fmla="val 1405"/>
              <a:gd name="f9" fmla="val 359"/>
              <a:gd name="f10" fmla="val 652"/>
              <a:gd name="f11" fmla="val 353"/>
              <a:gd name="f12" fmla="val 664"/>
              <a:gd name="f13" fmla="val 347"/>
              <a:gd name="f14" fmla="val 676"/>
              <a:gd name="f15" fmla="val 342"/>
              <a:gd name="f16" fmla="val 688"/>
              <a:gd name="f17" fmla="val 339"/>
              <a:gd name="f18" fmla="val 695"/>
              <a:gd name="f19" fmla="val 338"/>
              <a:gd name="f20" fmla="val 703"/>
              <a:gd name="f21" fmla="val 334"/>
              <a:gd name="f22" fmla="val 710"/>
              <a:gd name="f23" fmla="val 332"/>
              <a:gd name="f24" fmla="val 714"/>
              <a:gd name="f25" fmla="val 326"/>
              <a:gd name="f26" fmla="val 716"/>
              <a:gd name="f27" fmla="val 322"/>
              <a:gd name="f28" fmla="val 719"/>
              <a:gd name="f29" fmla="val 319"/>
              <a:gd name="f30" fmla="val 715"/>
              <a:gd name="f31" fmla="val 315"/>
              <a:gd name="f32" fmla="val 313"/>
              <a:gd name="f33" fmla="val 705"/>
              <a:gd name="f34" fmla="val 312"/>
              <a:gd name="f35" fmla="val 701"/>
              <a:gd name="f36" fmla="val 314"/>
              <a:gd name="f37" fmla="val 316"/>
              <a:gd name="f38" fmla="val 691"/>
              <a:gd name="f39" fmla="val 327"/>
              <a:gd name="f40" fmla="val 667"/>
              <a:gd name="f41" fmla="val 344"/>
              <a:gd name="f42" fmla="val 648"/>
              <a:gd name="f43" fmla="val 367"/>
              <a:gd name="f44" fmla="val 636"/>
              <a:gd name="f45" fmla="val 375"/>
              <a:gd name="f46" fmla="val 631"/>
              <a:gd name="f47" fmla="val 378"/>
              <a:gd name="f48" fmla="val 627"/>
              <a:gd name="f49" fmla="val 379"/>
              <a:gd name="f50" fmla="val 618"/>
              <a:gd name="f51" fmla="val 384"/>
              <a:gd name="f52" fmla="val 566"/>
              <a:gd name="f53" fmla="val 382"/>
              <a:gd name="f54" fmla="val 514"/>
              <a:gd name="f55" fmla="val 462"/>
              <a:gd name="f56" fmla="val 374"/>
              <a:gd name="f57" fmla="val 458"/>
              <a:gd name="f58" fmla="val 373"/>
              <a:gd name="f59" fmla="val 454"/>
              <a:gd name="f60" fmla="val 369"/>
              <a:gd name="f61" fmla="val 449"/>
              <a:gd name="f62" fmla="val 355"/>
              <a:gd name="f63" fmla="val 486"/>
              <a:gd name="f64" fmla="val 340"/>
              <a:gd name="f65" fmla="val 523"/>
              <a:gd name="f66" fmla="val 328"/>
              <a:gd name="f67" fmla="val 561"/>
              <a:gd name="f68" fmla="val 288"/>
              <a:gd name="f69" fmla="val 686"/>
              <a:gd name="f70" fmla="val 273"/>
              <a:gd name="f71" fmla="val 814"/>
              <a:gd name="f72" fmla="val 286"/>
              <a:gd name="f73" fmla="val 945"/>
              <a:gd name="f74" fmla="val 300"/>
              <a:gd name="f75" fmla="val 1094"/>
              <a:gd name="f76" fmla="val 345"/>
              <a:gd name="f77" fmla="val 1234"/>
              <a:gd name="f78" fmla="val 420"/>
              <a:gd name="f79" fmla="val 1364"/>
              <a:gd name="f80" fmla="val 425"/>
              <a:gd name="f81" fmla="val 1373"/>
              <a:gd name="f82" fmla="val 431"/>
              <a:gd name="f83" fmla="val 1380"/>
              <a:gd name="f84" fmla="val 435"/>
              <a:gd name="f85" fmla="val 1388"/>
              <a:gd name="f86" fmla="val 437"/>
              <a:gd name="f87" fmla="val 1393"/>
              <a:gd name="f88" fmla="val 436"/>
              <a:gd name="f89" fmla="val 1399"/>
              <a:gd name="f90" fmla="val 1403"/>
              <a:gd name="f91" fmla="val 424"/>
              <a:gd name="f92" fmla="val 1402"/>
              <a:gd name="f93" fmla="val 1398"/>
              <a:gd name="f94" fmla="val 415"/>
              <a:gd name="f95" fmla="val 412"/>
              <a:gd name="f96" fmla="val 1387"/>
              <a:gd name="f97" fmla="val 409"/>
              <a:gd name="f98" fmla="val 1381"/>
              <a:gd name="f99" fmla="val 1239"/>
              <a:gd name="f100" fmla="val 278"/>
              <a:gd name="f101" fmla="val 1086"/>
              <a:gd name="f102" fmla="val 267"/>
              <a:gd name="f103" fmla="val 922"/>
              <a:gd name="f104" fmla="val 256"/>
              <a:gd name="f105" fmla="val 763"/>
              <a:gd name="f106" fmla="val 282"/>
              <a:gd name="f107" fmla="val 609"/>
              <a:gd name="f108" fmla="val 346"/>
              <a:gd name="f109" fmla="val 459"/>
              <a:gd name="f110" fmla="val 455"/>
              <a:gd name="f111" fmla="val 348"/>
              <a:gd name="f112" fmla="val 452"/>
              <a:gd name="f113" fmla="val 451"/>
              <a:gd name="f114" fmla="val 337"/>
              <a:gd name="f115" fmla="val 457"/>
              <a:gd name="f116" fmla="val 461"/>
              <a:gd name="f117" fmla="val 283"/>
              <a:gd name="f118" fmla="val 505"/>
              <a:gd name="f119" fmla="val 244"/>
              <a:gd name="f120" fmla="val 556"/>
              <a:gd name="f121" fmla="val 219"/>
              <a:gd name="f122" fmla="val 617"/>
              <a:gd name="f123" fmla="val 215"/>
              <a:gd name="f124" fmla="val 216"/>
              <a:gd name="f125" fmla="val 633"/>
              <a:gd name="f126" fmla="val 224"/>
              <a:gd name="f127" fmla="val 641"/>
              <a:gd name="f128" fmla="val 246"/>
              <a:gd name="f129" fmla="val 665"/>
              <a:gd name="f130" fmla="val 247"/>
              <a:gd name="f131" fmla="val 694"/>
              <a:gd name="f132" fmla="val 238"/>
              <a:gd name="f133" fmla="val 723"/>
              <a:gd name="f134" fmla="val 237"/>
              <a:gd name="f135" fmla="val 728"/>
              <a:gd name="f136" fmla="val 229"/>
              <a:gd name="f137" fmla="val 731"/>
              <a:gd name="f138" fmla="val 225"/>
              <a:gd name="f139" fmla="val 734"/>
              <a:gd name="f140" fmla="val 222"/>
              <a:gd name="f141" fmla="val 729"/>
              <a:gd name="f142" fmla="val 218"/>
              <a:gd name="f143" fmla="val 718"/>
              <a:gd name="f144" fmla="val 223"/>
              <a:gd name="f145" fmla="val 696"/>
              <a:gd name="f146" fmla="val 684"/>
              <a:gd name="f147" fmla="val 671"/>
              <a:gd name="f148" fmla="val 659"/>
              <a:gd name="f149" fmla="val 220"/>
              <a:gd name="f150" fmla="val 673"/>
              <a:gd name="f151" fmla="val 217"/>
              <a:gd name="f152" fmla="val 700"/>
              <a:gd name="f153" fmla="val 711"/>
              <a:gd name="f154" fmla="val 212"/>
              <a:gd name="f155" fmla="val 208"/>
              <a:gd name="f156" fmla="val 201"/>
              <a:gd name="f157" fmla="val 721"/>
              <a:gd name="f158" fmla="val 196"/>
              <a:gd name="f159" fmla="val 724"/>
              <a:gd name="f160" fmla="val 194"/>
              <a:gd name="f161" fmla="val 191"/>
              <a:gd name="f162" fmla="val 192"/>
              <a:gd name="f163" fmla="val 706"/>
              <a:gd name="f164" fmla="val 200"/>
              <a:gd name="f165" fmla="val 687"/>
              <a:gd name="f166" fmla="val 207"/>
              <a:gd name="f167" fmla="val 668"/>
              <a:gd name="f168" fmla="val 204"/>
              <a:gd name="f169" fmla="val 644"/>
              <a:gd name="f170" fmla="val 190"/>
              <a:gd name="f171" fmla="val 181"/>
              <a:gd name="f172" fmla="val 663"/>
              <a:gd name="f173" fmla="val 174"/>
              <a:gd name="f174" fmla="val 675"/>
              <a:gd name="f175" fmla="val 171"/>
              <a:gd name="f176" fmla="val 681"/>
              <a:gd name="f177" fmla="val 169"/>
              <a:gd name="f178" fmla="val 165"/>
              <a:gd name="f179" fmla="val 692"/>
              <a:gd name="f180" fmla="val 162"/>
              <a:gd name="f181" fmla="val 156"/>
              <a:gd name="f182" fmla="val 697"/>
              <a:gd name="f183" fmla="val 151"/>
              <a:gd name="f184" fmla="val 699"/>
              <a:gd name="f185" fmla="val 149"/>
              <a:gd name="f186" fmla="val 145"/>
              <a:gd name="f187" fmla="val 147"/>
              <a:gd name="f188" fmla="val 683"/>
              <a:gd name="f189" fmla="val 157"/>
              <a:gd name="f190" fmla="val 669"/>
              <a:gd name="f191" fmla="val 168"/>
              <a:gd name="f192" fmla="val 657"/>
              <a:gd name="f193" fmla="val 179"/>
              <a:gd name="f194" fmla="val 183"/>
              <a:gd name="f195" fmla="val 188"/>
              <a:gd name="f196" fmla="val 638"/>
              <a:gd name="f197" fmla="val 634"/>
              <a:gd name="f198" fmla="val 189"/>
              <a:gd name="f199" fmla="val 630"/>
              <a:gd name="f200" fmla="val 635"/>
              <a:gd name="f201" fmla="val 170"/>
              <a:gd name="f202" fmla="val 639"/>
              <a:gd name="f203" fmla="val 161"/>
              <a:gd name="f204" fmla="val 646"/>
              <a:gd name="f205" fmla="val 654"/>
              <a:gd name="f206" fmla="val 144"/>
              <a:gd name="f207" fmla="val 133"/>
              <a:gd name="f208" fmla="val 129"/>
              <a:gd name="f209" fmla="val 677"/>
              <a:gd name="f210" fmla="val 121"/>
              <a:gd name="f211" fmla="val 114"/>
              <a:gd name="f212" fmla="val 678"/>
              <a:gd name="f213" fmla="val 115"/>
              <a:gd name="f214" fmla="val 662"/>
              <a:gd name="f215" fmla="val 118"/>
              <a:gd name="f216" fmla="val 141"/>
              <a:gd name="f217" fmla="val 166"/>
              <a:gd name="f218" fmla="val 203"/>
              <a:gd name="f219" fmla="val 624"/>
              <a:gd name="f220" fmla="val 545"/>
              <a:gd name="f221" fmla="val 280"/>
              <a:gd name="f222" fmla="val 485"/>
              <a:gd name="f223" fmla="val 343"/>
              <a:gd name="f224" fmla="val 430"/>
              <a:gd name="f225" fmla="val 433"/>
              <a:gd name="f226" fmla="val 434"/>
              <a:gd name="f227" fmla="val 495"/>
              <a:gd name="f228" fmla="val 136"/>
              <a:gd name="f229" fmla="val 542"/>
              <a:gd name="f230" fmla="val 128"/>
              <a:gd name="f231" fmla="val 548"/>
              <a:gd name="f232" fmla="val 127"/>
              <a:gd name="f233" fmla="val 132"/>
              <a:gd name="f234" fmla="val 588"/>
              <a:gd name="f235" fmla="val 610"/>
              <a:gd name="f236" fmla="val 116"/>
              <a:gd name="f237" fmla="val 112"/>
              <a:gd name="f238" fmla="val 109"/>
              <a:gd name="f239" fmla="val 104"/>
              <a:gd name="f240" fmla="val 642"/>
              <a:gd name="f241" fmla="val 94"/>
              <a:gd name="f242" fmla="val 92"/>
              <a:gd name="f243" fmla="val 647"/>
              <a:gd name="f244" fmla="val 83"/>
              <a:gd name="f245" fmla="val 90"/>
              <a:gd name="f246" fmla="val 632"/>
              <a:gd name="f247" fmla="val 95"/>
              <a:gd name="f248" fmla="val 625"/>
              <a:gd name="f249" fmla="val 102"/>
              <a:gd name="f250" fmla="val 616"/>
              <a:gd name="f251" fmla="val 108"/>
              <a:gd name="f252" fmla="val 606"/>
              <a:gd name="f253" fmla="val 597"/>
              <a:gd name="f254" fmla="val 594"/>
              <a:gd name="f255" fmla="val 591"/>
              <a:gd name="f256" fmla="val 599"/>
              <a:gd name="f257" fmla="val 611"/>
              <a:gd name="f258" fmla="val 85"/>
              <a:gd name="f259" fmla="val 620"/>
              <a:gd name="f260" fmla="val 81"/>
              <a:gd name="f261" fmla="val 70"/>
              <a:gd name="f262" fmla="val 626"/>
              <a:gd name="f263" fmla="val 67"/>
              <a:gd name="f264" fmla="val 623"/>
              <a:gd name="f265" fmla="val 60"/>
              <a:gd name="f266" fmla="val 65"/>
              <a:gd name="f267" fmla="val 71"/>
              <a:gd name="f268" fmla="val 605"/>
              <a:gd name="f269" fmla="val 86"/>
              <a:gd name="f270" fmla="val 593"/>
              <a:gd name="f271" fmla="val 583"/>
              <a:gd name="f272" fmla="val 110"/>
              <a:gd name="f273" fmla="val 564"/>
              <a:gd name="f274" fmla="val 553"/>
              <a:gd name="f275" fmla="val 113"/>
              <a:gd name="f276" fmla="val 540"/>
              <a:gd name="f277" fmla="val 543"/>
              <a:gd name="f278" fmla="val 56"/>
              <a:gd name="f279" fmla="val 551"/>
              <a:gd name="f280" fmla="val 48"/>
              <a:gd name="f281" fmla="val 555"/>
              <a:gd name="f282" fmla="val 36"/>
              <a:gd name="f283" fmla="val 565"/>
              <a:gd name="f284" fmla="val 30"/>
              <a:gd name="f285" fmla="val 26"/>
              <a:gd name="f286" fmla="val 539"/>
              <a:gd name="f287" fmla="val 39"/>
              <a:gd name="f288" fmla="val 533"/>
              <a:gd name="f289" fmla="val 531"/>
              <a:gd name="f290" fmla="val 59"/>
              <a:gd name="f291" fmla="val 528"/>
              <a:gd name="f292" fmla="val 72"/>
              <a:gd name="f293" fmla="val 527"/>
              <a:gd name="f294" fmla="val 522"/>
              <a:gd name="f295" fmla="val 520"/>
              <a:gd name="f296" fmla="val 58"/>
              <a:gd name="f297" fmla="val 518"/>
              <a:gd name="f298" fmla="val 45"/>
              <a:gd name="f299" fmla="val 515"/>
              <a:gd name="f300" fmla="val 37"/>
              <a:gd name="f301" fmla="val 513"/>
              <a:gd name="f302" fmla="val 29"/>
              <a:gd name="f303" fmla="val 510"/>
              <a:gd name="f304" fmla="val 21"/>
              <a:gd name="f305" fmla="val 507"/>
              <a:gd name="f306" fmla="val 20"/>
              <a:gd name="f307" fmla="val 498"/>
              <a:gd name="f308" fmla="val 22"/>
              <a:gd name="f309" fmla="val 31"/>
              <a:gd name="f310" fmla="val 496"/>
              <a:gd name="f311" fmla="val 40"/>
              <a:gd name="f312" fmla="val 492"/>
              <a:gd name="f313" fmla="val 49"/>
              <a:gd name="f314" fmla="val 494"/>
              <a:gd name="f315" fmla="val 77"/>
              <a:gd name="f316" fmla="val 499"/>
              <a:gd name="f317" fmla="val 100"/>
              <a:gd name="f318" fmla="val 536"/>
              <a:gd name="f319" fmla="val 484"/>
              <a:gd name="f320" fmla="val 250"/>
              <a:gd name="f321" fmla="val 440"/>
              <a:gd name="f322" fmla="val 330"/>
              <a:gd name="f323" fmla="val 418"/>
              <a:gd name="f324" fmla="val 411"/>
              <a:gd name="f325" fmla="val 419"/>
              <a:gd name="f326" fmla="val 421"/>
              <a:gd name="f327" fmla="val 427"/>
              <a:gd name="f328" fmla="val 182"/>
              <a:gd name="f329" fmla="val 472"/>
              <a:gd name="f330" fmla="val 167"/>
              <a:gd name="f331" fmla="val 164"/>
              <a:gd name="f332" fmla="val 489"/>
              <a:gd name="f333" fmla="val 493"/>
              <a:gd name="f334" fmla="val 139"/>
              <a:gd name="f335" fmla="val 491"/>
              <a:gd name="f336" fmla="val 142"/>
              <a:gd name="f337" fmla="val 479"/>
              <a:gd name="f338" fmla="val 146"/>
              <a:gd name="f339" fmla="val 476"/>
              <a:gd name="f340" fmla="val 163"/>
              <a:gd name="f341" fmla="val 468"/>
              <a:gd name="f342" fmla="val 158"/>
              <a:gd name="f343" fmla="val 442"/>
              <a:gd name="f344" fmla="val 448"/>
              <a:gd name="f345" fmla="val 460"/>
              <a:gd name="f346" fmla="val 106"/>
              <a:gd name="f347" fmla="val 453"/>
              <a:gd name="f348" fmla="val 103"/>
              <a:gd name="f349" fmla="val 445"/>
              <a:gd name="f350" fmla="val 441"/>
              <a:gd name="f351" fmla="val 438"/>
              <a:gd name="f352" fmla="val 138"/>
              <a:gd name="f353" fmla="val 148"/>
              <a:gd name="f354" fmla="val 154"/>
              <a:gd name="f355" fmla="val 414"/>
              <a:gd name="f356" fmla="val 407"/>
              <a:gd name="f357" fmla="val 406"/>
              <a:gd name="f358" fmla="val 134"/>
              <a:gd name="f359" fmla="val 403"/>
              <a:gd name="f360" fmla="val 119"/>
              <a:gd name="f361" fmla="val 402"/>
              <a:gd name="f362" fmla="val 105"/>
              <a:gd name="f363" fmla="val 401"/>
              <a:gd name="f364" fmla="val 96"/>
              <a:gd name="f365" fmla="val 400"/>
              <a:gd name="f366" fmla="val 389"/>
              <a:gd name="f367" fmla="val 87"/>
              <a:gd name="f368" fmla="val 377"/>
              <a:gd name="f369" fmla="val 98"/>
              <a:gd name="f370" fmla="val 107"/>
              <a:gd name="f371" fmla="val 120"/>
              <a:gd name="f372" fmla="val 381"/>
              <a:gd name="f373" fmla="val 385"/>
              <a:gd name="f374" fmla="val 386"/>
              <a:gd name="f375" fmla="val 137"/>
              <a:gd name="f376" fmla="val 376"/>
              <a:gd name="f377" fmla="val 371"/>
              <a:gd name="f378" fmla="val 368"/>
              <a:gd name="f379" fmla="val 364"/>
              <a:gd name="f380" fmla="val 361"/>
              <a:gd name="f381" fmla="val 99"/>
              <a:gd name="f382" fmla="val 354"/>
              <a:gd name="f383" fmla="val 351"/>
              <a:gd name="f384" fmla="val 398"/>
              <a:gd name="f385" fmla="val 173"/>
              <a:gd name="f386" fmla="val 184"/>
              <a:gd name="f387" fmla="val 230"/>
              <a:gd name="f388" fmla="val 396"/>
              <a:gd name="f389" fmla="val 276"/>
              <a:gd name="f390" fmla="val 395"/>
              <a:gd name="f391" fmla="val 324"/>
              <a:gd name="f392" fmla="val 325"/>
              <a:gd name="f393" fmla="val 331"/>
              <a:gd name="f394" fmla="val 258"/>
              <a:gd name="f395" fmla="val 352"/>
              <a:gd name="f396" fmla="val 185"/>
              <a:gd name="f397" fmla="val 311"/>
              <a:gd name="f398" fmla="val 296"/>
              <a:gd name="f399" fmla="val 97"/>
              <a:gd name="f400" fmla="val 76"/>
              <a:gd name="f401" fmla="val 68"/>
              <a:gd name="f402" fmla="val 380"/>
              <a:gd name="f403" fmla="val 66"/>
              <a:gd name="f404" fmla="val 383"/>
              <a:gd name="f405" fmla="val 54"/>
              <a:gd name="f406" fmla="val 53"/>
              <a:gd name="f407" fmla="val 50"/>
              <a:gd name="f408" fmla="val 372"/>
              <a:gd name="f409" fmla="val 52"/>
              <a:gd name="f410" fmla="val 63"/>
              <a:gd name="f411" fmla="val 69"/>
              <a:gd name="f412" fmla="val 75"/>
              <a:gd name="f413" fmla="val 64"/>
              <a:gd name="f414" fmla="val 336"/>
              <a:gd name="f415" fmla="val 35"/>
              <a:gd name="f416" fmla="val 27"/>
              <a:gd name="f417" fmla="val 356"/>
              <a:gd name="f418" fmla="val 15"/>
              <a:gd name="f419" fmla="val 363"/>
              <a:gd name="f420" fmla="val 10"/>
              <a:gd name="f421" fmla="val 5"/>
              <a:gd name="f422" fmla="val 18"/>
              <a:gd name="f423" fmla="val 335"/>
              <a:gd name="f424" fmla="val 333"/>
              <a:gd name="f425" fmla="val 47"/>
              <a:gd name="f426" fmla="val 321"/>
              <a:gd name="f427" fmla="val 80"/>
              <a:gd name="f428" fmla="val 306"/>
              <a:gd name="f429" fmla="val 297"/>
              <a:gd name="f430" fmla="val 88"/>
              <a:gd name="f431" fmla="val 291"/>
              <a:gd name="f432" fmla="val 290"/>
              <a:gd name="f433" fmla="val 289"/>
              <a:gd name="f434" fmla="val 33"/>
              <a:gd name="f435" fmla="val 25"/>
              <a:gd name="f436" fmla="val 295"/>
              <a:gd name="f437" fmla="val 294"/>
              <a:gd name="f438" fmla="val 12"/>
              <a:gd name="f439" fmla="val 293"/>
              <a:gd name="f440" fmla="val 7"/>
              <a:gd name="f441" fmla="val 1"/>
              <a:gd name="f442" fmla="val 285"/>
              <a:gd name="f443" fmla="val 6"/>
              <a:gd name="f444" fmla="val 281"/>
              <a:gd name="f445" fmla="val 272"/>
              <a:gd name="f446" fmla="val 73"/>
              <a:gd name="f447" fmla="val 261"/>
              <a:gd name="f448" fmla="val 43"/>
              <a:gd name="f449" fmla="val 260"/>
              <a:gd name="f450" fmla="val 257"/>
              <a:gd name="f451" fmla="val 11"/>
              <a:gd name="f452" fmla="val 255"/>
              <a:gd name="f453" fmla="val 251"/>
              <a:gd name="f454" fmla="val 2"/>
              <a:gd name="f455" fmla="val 249"/>
              <a:gd name="f456" fmla="val 242"/>
              <a:gd name="f457" fmla="val 236"/>
              <a:gd name="f458" fmla="val 8"/>
              <a:gd name="f459" fmla="val 232"/>
              <a:gd name="f460" fmla="val 233"/>
              <a:gd name="f461" fmla="val 42"/>
              <a:gd name="f462" fmla="val 239"/>
              <a:gd name="f463" fmla="val 245"/>
              <a:gd name="f464" fmla="val 93"/>
              <a:gd name="f465" fmla="val 274"/>
              <a:gd name="f466" fmla="val 101"/>
              <a:gd name="f467" fmla="val 160"/>
              <a:gd name="f468" fmla="val 284"/>
              <a:gd name="f469" fmla="val 370"/>
              <a:gd name="f470" fmla="val 341"/>
              <a:gd name="f471" fmla="val 349"/>
              <a:gd name="f472" fmla="val 299"/>
              <a:gd name="f473" fmla="val 254"/>
              <a:gd name="f474" fmla="val 240"/>
              <a:gd name="f475" fmla="val 143"/>
              <a:gd name="f476" fmla="val 199"/>
              <a:gd name="f477" fmla="val 135"/>
              <a:gd name="f478" fmla="val 131"/>
              <a:gd name="f479" fmla="val 202"/>
              <a:gd name="f480" fmla="val 221"/>
              <a:gd name="f481" fmla="val 32"/>
              <a:gd name="f482" fmla="val 24"/>
              <a:gd name="f483" fmla="val 16"/>
              <a:gd name="f484" fmla="val 82"/>
              <a:gd name="f485" fmla="val 198"/>
              <a:gd name="f486" fmla="val 62"/>
              <a:gd name="f487" fmla="val 51"/>
              <a:gd name="f488" fmla="val 155"/>
              <a:gd name="f489" fmla="val 152"/>
              <a:gd name="f490" fmla="val 74"/>
              <a:gd name="f491" fmla="val 175"/>
              <a:gd name="f492" fmla="val 111"/>
              <a:gd name="f493" fmla="val 178"/>
              <a:gd name="f494" fmla="val 124"/>
              <a:gd name="f495" fmla="val 123"/>
              <a:gd name="f496" fmla="val 150"/>
              <a:gd name="f497" fmla="val 79"/>
              <a:gd name="f498" fmla="val 172"/>
              <a:gd name="f499" fmla="val 329"/>
              <a:gd name="f500" fmla="val 317"/>
              <a:gd name="f501" fmla="val 304"/>
              <a:gd name="f502" fmla="val 269"/>
              <a:gd name="f503" fmla="val 243"/>
              <a:gd name="f504" fmla="val 214"/>
              <a:gd name="f505" fmla="val 193"/>
              <a:gd name="f506" fmla="val 205"/>
              <a:gd name="f507" fmla="val 195"/>
              <a:gd name="f508" fmla="val 206"/>
              <a:gd name="f509" fmla="val 197"/>
              <a:gd name="f510" fmla="val 213"/>
              <a:gd name="f511" fmla="val 235"/>
              <a:gd name="f512" fmla="val 226"/>
              <a:gd name="f513" fmla="val 177"/>
              <a:gd name="f514" fmla="val 210"/>
              <a:gd name="f515" fmla="val 270"/>
              <a:gd name="f516" fmla="val 277"/>
              <a:gd name="f517" fmla="val 211"/>
              <a:gd name="f518" fmla="val 279"/>
              <a:gd name="f519" fmla="val 271"/>
              <a:gd name="f520" fmla="val 303"/>
              <a:gd name="f521" fmla="val 305"/>
              <a:gd name="f522" fmla="val 308"/>
              <a:gd name="f523" fmla="val 310"/>
              <a:gd name="f524" fmla="val 159"/>
              <a:gd name="f525" fmla="val 309"/>
              <a:gd name="f526" fmla="val 140"/>
              <a:gd name="f527" fmla="val 301"/>
              <a:gd name="f528" fmla="val 298"/>
              <a:gd name="f529" fmla="val 320"/>
              <a:gd name="f530" fmla="val 358"/>
              <a:gd name="f531" fmla="val 350"/>
              <a:gd name="f532" fmla="val 91"/>
              <a:gd name="f533" fmla="val 268"/>
              <a:gd name="f534" fmla="val 262"/>
              <a:gd name="f535" fmla="val 259"/>
              <a:gd name="f536" fmla="val 84"/>
              <a:gd name="f537" fmla="val 253"/>
              <a:gd name="f538" fmla="val 266"/>
              <a:gd name="f539" fmla="val 287"/>
              <a:gd name="f540" fmla="val 57"/>
              <a:gd name="f541" fmla="val 275"/>
              <a:gd name="f542" fmla="val 38"/>
              <a:gd name="f543" fmla="val 28"/>
              <a:gd name="f544" fmla="val 23"/>
              <a:gd name="f545" fmla="val 14"/>
              <a:gd name="f546" fmla="val 9"/>
              <a:gd name="f547" fmla="val 13"/>
              <a:gd name="f548" fmla="val 17"/>
              <a:gd name="f549" fmla="val 46"/>
              <a:gd name="f550" fmla="val 362"/>
              <a:gd name="f551" fmla="val 365"/>
              <a:gd name="f552" fmla="val 366"/>
              <a:gd name="f553" fmla="val 3"/>
              <a:gd name="f554" fmla="val 387"/>
              <a:gd name="f555" fmla="val 41"/>
              <a:gd name="f556" fmla="val 404"/>
              <a:gd name="f557" fmla="val 429"/>
              <a:gd name="f558" fmla="val 416"/>
              <a:gd name="f559" fmla="val 125"/>
              <a:gd name="f560" fmla="val 408"/>
              <a:gd name="f561" fmla="val 410"/>
              <a:gd name="f562" fmla="val 417"/>
              <a:gd name="f563" fmla="val 422"/>
              <a:gd name="f564" fmla="val 423"/>
              <a:gd name="f565" fmla="val 439"/>
              <a:gd name="f566" fmla="val 464"/>
              <a:gd name="f567" fmla="val 450"/>
              <a:gd name="f568" fmla="val 130"/>
              <a:gd name="f569" fmla="val 470"/>
              <a:gd name="f570" fmla="val 473"/>
              <a:gd name="f571" fmla="val 480"/>
              <a:gd name="f572" fmla="val 490"/>
              <a:gd name="f573" fmla="val 503"/>
              <a:gd name="f574" fmla="val 511"/>
              <a:gd name="f575" fmla="val 517"/>
              <a:gd name="f576" fmla="val 497"/>
              <a:gd name="f577" fmla="val 488"/>
              <a:gd name="f578" fmla="val 509"/>
              <a:gd name="f579" fmla="val 519"/>
              <a:gd name="f580" fmla="val 524"/>
              <a:gd name="f581" fmla="val 126"/>
              <a:gd name="f582" fmla="val 532"/>
              <a:gd name="f583" fmla="val 538"/>
              <a:gd name="f584" fmla="val 550"/>
              <a:gd name="f585" fmla="val 547"/>
              <a:gd name="f586" fmla="val 526"/>
              <a:gd name="f587" fmla="val 502"/>
              <a:gd name="f588" fmla="val 443"/>
              <a:gd name="f589" fmla="val 176"/>
              <a:gd name="f590" fmla="val 399"/>
              <a:gd name="f591" fmla="val 544"/>
              <a:gd name="f592" fmla="val 187"/>
              <a:gd name="f593" fmla="val 560"/>
              <a:gd name="f594" fmla="val 575"/>
              <a:gd name="f595" fmla="val 585"/>
              <a:gd name="f596" fmla="val 598"/>
              <a:gd name="f597" fmla="val 614"/>
              <a:gd name="f598" fmla="val 595"/>
              <a:gd name="f599" fmla="val 596"/>
              <a:gd name="f600" fmla="val 153"/>
              <a:gd name="f601" fmla="val 613"/>
              <a:gd name="f602" fmla="val 653"/>
              <a:gd name="f603" fmla="val 649"/>
              <a:gd name="f604" fmla="val 621"/>
              <a:gd name="f605" fmla="val 602"/>
              <a:gd name="f606" fmla="val 608"/>
              <a:gd name="f607" fmla="val 661"/>
              <a:gd name="f608" fmla="val 650"/>
              <a:gd name="f609" fmla="val 600"/>
              <a:gd name="f610" fmla="val 655"/>
              <a:gd name="f611" fmla="val 645"/>
              <a:gd name="f612" fmla="val 582"/>
              <a:gd name="f613" fmla="val 444"/>
              <a:gd name="f614" fmla="val 463"/>
              <a:gd name="f615" fmla="val 265"/>
              <a:gd name="f616" fmla="val 651"/>
              <a:gd name="f617" fmla="val 252"/>
              <a:gd name="f618" fmla="val 672"/>
              <a:gd name="f619" fmla="val 679"/>
              <a:gd name="f620" fmla="val 732"/>
              <a:gd name="f621" fmla="val 736"/>
              <a:gd name="f622" fmla="val 727"/>
              <a:gd name="f623" fmla="val 227"/>
              <a:gd name="f624" fmla="val 234"/>
              <a:gd name="f625" fmla="val 693"/>
              <a:gd name="f626" fmla="val 733"/>
              <a:gd name="f627" fmla="val 241"/>
              <a:gd name="f628" fmla="val 740"/>
              <a:gd name="f629" fmla="val 735"/>
              <a:gd name="f630" fmla="val 712"/>
              <a:gd name="f631" fmla="val 690"/>
              <a:gd name="f632" fmla="val 682"/>
              <a:gd name="f633" fmla="val 698"/>
              <a:gd name="f634" fmla="val 722"/>
              <a:gd name="f635" fmla="val 737"/>
              <a:gd name="f636" fmla="val 717"/>
              <a:gd name="f637" fmla="val 307"/>
              <a:gd name="f638" fmla="val 726"/>
              <a:gd name="f639" fmla="val 725"/>
              <a:gd name="f640" fmla="val 559"/>
              <a:gd name="f641" fmla="val 388"/>
              <a:gd name="f642" fmla="val 546"/>
              <a:gd name="f643" fmla="val 563"/>
              <a:gd name="f644" fmla="val 578"/>
              <a:gd name="f645" fmla="val 592"/>
              <a:gd name="f646" fmla="val 629"/>
              <a:gd name="f647" fmla="val 637"/>
              <a:gd name="f648" fmla="val 640"/>
              <a:gd name="f649" fmla="val 670"/>
              <a:gd name="f650" fmla="val 615"/>
              <a:gd name="f651" fmla="val 619"/>
              <a:gd name="f652" fmla="val 392"/>
              <a:gd name="f653" fmla="val 393"/>
              <a:gd name="f654" fmla="val 612"/>
              <a:gd name="f655" fmla="val 426"/>
              <a:gd name="f656" fmla="val 589"/>
              <a:gd name="f657" fmla="val 579"/>
              <a:gd name="f658" fmla="val 525"/>
              <a:gd name="f659" fmla="val 405"/>
              <a:gd name="f660" fmla="val 558"/>
              <a:gd name="f661" fmla="val 432"/>
              <a:gd name="f662" fmla="val 413"/>
              <a:gd name="f663" fmla="val 730"/>
              <a:gd name="f664" fmla="val 742"/>
              <a:gd name="f665" fmla="val 748"/>
              <a:gd name="f666" fmla="val 739"/>
              <a:gd name="f667" fmla="val 713"/>
              <a:gd name="f668" fmla="val 446"/>
              <a:gd name="f669" fmla="val 456"/>
              <a:gd name="f670" fmla="val 741"/>
              <a:gd name="f671" fmla="val 747"/>
              <a:gd name="f672" fmla="val 467"/>
              <a:gd name="f673" fmla="val 474"/>
              <a:gd name="f674" fmla="val 738"/>
              <a:gd name="f675" fmla="val 477"/>
              <a:gd name="f676" fmla="val 475"/>
              <a:gd name="f677" fmla="val 471"/>
              <a:gd name="f678" fmla="val 685"/>
              <a:gd name="f679" fmla="val 666"/>
              <a:gd name="f680" fmla="val 483"/>
              <a:gd name="f681" fmla="val 702"/>
              <a:gd name="f682" fmla="val 709"/>
              <a:gd name="f683" fmla="val 501"/>
              <a:gd name="f684" fmla="val 506"/>
              <a:gd name="f685" fmla="val 512"/>
              <a:gd name="f686" fmla="val 521"/>
              <a:gd name="f687" fmla="val 689"/>
              <a:gd name="f688" fmla="val 487"/>
              <a:gd name="f689" fmla="val 482"/>
              <a:gd name="f690" fmla="val 658"/>
              <a:gd name="f691" fmla="val 656"/>
              <a:gd name="f692" fmla="val 534"/>
              <a:gd name="f693" fmla="val 552"/>
              <a:gd name="f694" fmla="val 549"/>
              <a:gd name="f695" fmla="val 469"/>
              <a:gd name="f696" fmla="val 481"/>
              <a:gd name="f697" fmla="val 530"/>
              <a:gd name="f698" fmla="val 607"/>
              <a:gd name="f699" fmla="val 590"/>
              <a:gd name="f700" fmla="val 577"/>
              <a:gd name="f701" fmla="val 586"/>
              <a:gd name="f702" fmla="val 604"/>
              <a:gd name="f703" fmla="val 500"/>
              <a:gd name="f704" fmla="val 541"/>
              <a:gd name="f705" fmla="val 508"/>
              <a:gd name="f706" fmla="val 569"/>
              <a:gd name="f707" fmla="val 576"/>
              <a:gd name="f708" fmla="val 529"/>
              <a:gd name="f709" fmla="val 580"/>
              <a:gd name="f710" fmla="val 537"/>
              <a:gd name="f711" fmla="val 571"/>
              <a:gd name="f712" fmla="val 568"/>
              <a:gd name="f713" fmla="val 554"/>
              <a:gd name="f714" fmla="val 535"/>
              <a:gd name="f715" fmla="val 574"/>
              <a:gd name="f716" fmla="val 581"/>
              <a:gd name="f717" fmla="val 567"/>
              <a:gd name="f718" fmla="val 516"/>
              <a:gd name="f719" fmla="val 603"/>
              <a:gd name="f720" fmla="val 680"/>
              <a:gd name="f721" fmla="val 587"/>
              <a:gd name="f722" fmla="val 674"/>
              <a:gd name="f723" fmla="val 584"/>
              <a:gd name="f724" fmla="val 720"/>
              <a:gd name="f725" fmla="val 504"/>
              <a:gd name="f726" fmla="val 562"/>
              <a:gd name="f727" fmla="val 397"/>
              <a:gd name="f728" fmla="val 708"/>
              <a:gd name="f729" fmla="val 704"/>
              <a:gd name="f730" fmla="val 428"/>
              <a:gd name="f731" fmla="val 660"/>
              <a:gd name="f732" fmla="val 707"/>
              <a:gd name="f733" fmla="val 394"/>
              <a:gd name="f734" fmla="val 390"/>
              <a:gd name="f735" fmla="val 643"/>
              <a:gd name="f736" fmla="+- 0 0 -90"/>
              <a:gd name="f737" fmla="*/ f4 1 750"/>
              <a:gd name="f738" fmla="*/ f5 1 1405"/>
              <a:gd name="f739" fmla="val f6"/>
              <a:gd name="f740" fmla="val f7"/>
              <a:gd name="f741" fmla="val f8"/>
              <a:gd name="f742" fmla="*/ f736 f0 1"/>
              <a:gd name="f743" fmla="+- f741 0 f739"/>
              <a:gd name="f744" fmla="+- f740 0 f739"/>
              <a:gd name="f745" fmla="*/ f742 1 f3"/>
              <a:gd name="f746" fmla="*/ f744 1 750"/>
              <a:gd name="f747" fmla="*/ f743 1 1405"/>
              <a:gd name="f748" fmla="*/ 367 f744 1"/>
              <a:gd name="f749" fmla="*/ 636 f743 1"/>
              <a:gd name="f750" fmla="*/ 435 f744 1"/>
              <a:gd name="f751" fmla="*/ 1388 f743 1"/>
              <a:gd name="f752" fmla="*/ 347 f744 1"/>
              <a:gd name="f753" fmla="*/ 449 f743 1"/>
              <a:gd name="f754" fmla="*/ 224 f744 1"/>
              <a:gd name="f755" fmla="*/ 696 f743 1"/>
              <a:gd name="f756" fmla="*/ 204 f744 1"/>
              <a:gd name="f757" fmla="*/ 644 f743 1"/>
              <a:gd name="f758" fmla="*/ 189 f744 1"/>
              <a:gd name="f759" fmla="*/ 630 f743 1"/>
              <a:gd name="f760" fmla="*/ 327 f744 1"/>
              <a:gd name="f761" fmla="*/ 434 f743 1"/>
              <a:gd name="f762" fmla="*/ 114 f744 1"/>
              <a:gd name="f763" fmla="*/ 597 f743 1"/>
              <a:gd name="f764" fmla="*/ 56 f744 1"/>
              <a:gd name="f765" fmla="*/ 551 f743 1"/>
              <a:gd name="f766" fmla="*/ 49 f744 1"/>
              <a:gd name="f767" fmla="*/ 494 f743 1"/>
              <a:gd name="f768" fmla="*/ 139 f744 1"/>
              <a:gd name="f769" fmla="*/ 491 f743 1"/>
              <a:gd name="f770" fmla="*/ 148 f744 1"/>
              <a:gd name="f771" fmla="*/ 433 f743 1"/>
              <a:gd name="f772" fmla="*/ 118 f744 1"/>
              <a:gd name="f773" fmla="*/ 371 f743 1"/>
              <a:gd name="f774" fmla="*/ 322 f744 1"/>
              <a:gd name="f775" fmla="*/ 401 f743 1"/>
              <a:gd name="f776" fmla="*/ 69 f744 1"/>
              <a:gd name="f777" fmla="*/ 343 f743 1"/>
              <a:gd name="f778" fmla="*/ 40 f744 1"/>
              <a:gd name="f779" fmla="*/ 290 f743 1"/>
              <a:gd name="f780" fmla="*/ 1 f744 1"/>
              <a:gd name="f781" fmla="*/ 238 f743 1"/>
              <a:gd name="f782" fmla="*/ 146 f744 1"/>
              <a:gd name="f783" fmla="*/ 201 f743 1"/>
              <a:gd name="f784" fmla="*/ 62 f744 1"/>
              <a:gd name="f785" fmla="*/ 174 f743 1"/>
              <a:gd name="f786" fmla="*/ 106 f744 1"/>
              <a:gd name="f787" fmla="*/ 110 f743 1"/>
              <a:gd name="f788" fmla="*/ 71 f743 1"/>
              <a:gd name="f789" fmla="*/ 291 f744 1"/>
              <a:gd name="f790" fmla="*/ 243 f743 1"/>
              <a:gd name="f791" fmla="*/ 226 f744 1"/>
              <a:gd name="f792" fmla="*/ 190 f743 1"/>
              <a:gd name="f793" fmla="*/ 271 f744 1"/>
              <a:gd name="f794" fmla="*/ 152 f743 1"/>
              <a:gd name="f795" fmla="*/ 332 f744 1"/>
              <a:gd name="f796" fmla="*/ 140 f743 1"/>
              <a:gd name="f797" fmla="*/ 259 f744 1"/>
              <a:gd name="f798" fmla="*/ 84 f743 1"/>
              <a:gd name="f799" fmla="*/ 321 f744 1"/>
              <a:gd name="f800" fmla="*/ 81 f743 1"/>
              <a:gd name="f801" fmla="*/ 358 f744 1"/>
              <a:gd name="f802" fmla="*/ 60 f743 1"/>
              <a:gd name="f803" fmla="*/ 94 f743 1"/>
              <a:gd name="f804" fmla="*/ 403 f744 1"/>
              <a:gd name="f805" fmla="*/ 69 f743 1"/>
              <a:gd name="f806" fmla="*/ 458 f744 1"/>
              <a:gd name="f807" fmla="*/ 95 f743 1"/>
              <a:gd name="f808" fmla="*/ 517 f744 1"/>
              <a:gd name="f809" fmla="*/ 443 f744 1"/>
              <a:gd name="f810" fmla="*/ 176 f743 1"/>
              <a:gd name="f811" fmla="*/ 633 f744 1"/>
              <a:gd name="f812" fmla="*/ 642 f744 1"/>
              <a:gd name="f813" fmla="*/ 158 f743 1"/>
              <a:gd name="f814" fmla="*/ 650 f744 1"/>
              <a:gd name="f815" fmla="*/ 197 f743 1"/>
              <a:gd name="f816" fmla="*/ 404 f744 1"/>
              <a:gd name="f817" fmla="*/ 376 f743 1"/>
              <a:gd name="f818" fmla="*/ 719 f744 1"/>
              <a:gd name="f819" fmla="*/ 230 f743 1"/>
              <a:gd name="f820" fmla="*/ 687 f744 1"/>
              <a:gd name="f821" fmla="*/ 271 f743 1"/>
              <a:gd name="f822" fmla="*/ 731 f744 1"/>
              <a:gd name="f823" fmla="*/ 325 f743 1"/>
              <a:gd name="f824" fmla="*/ 629 f744 1"/>
              <a:gd name="f825" fmla="*/ 306 f743 1"/>
              <a:gd name="f826" fmla="*/ 653 f744 1"/>
              <a:gd name="f827" fmla="*/ 355 f743 1"/>
              <a:gd name="f828" fmla="*/ 612 f744 1"/>
              <a:gd name="f829" fmla="*/ 389 f743 1"/>
              <a:gd name="f830" fmla="*/ 519 f744 1"/>
              <a:gd name="f831" fmla="*/ 417 f743 1"/>
              <a:gd name="f832" fmla="*/ 677 f744 1"/>
              <a:gd name="f833" fmla="*/ 442 f743 1"/>
              <a:gd name="f834" fmla="*/ 664 f744 1"/>
              <a:gd name="f835" fmla="*/ 461 f743 1"/>
              <a:gd name="f836" fmla="*/ 474 f743 1"/>
              <a:gd name="f837" fmla="*/ 436 f744 1"/>
              <a:gd name="f838" fmla="*/ 596 f744 1"/>
              <a:gd name="f839" fmla="*/ 580 f744 1"/>
              <a:gd name="f840" fmla="*/ 534 f743 1"/>
              <a:gd name="f841" fmla="*/ 563 f744 1"/>
              <a:gd name="f842" fmla="*/ 565 f743 1"/>
              <a:gd name="f843" fmla="*/ 616 f744 1"/>
              <a:gd name="f844" fmla="*/ 667 f743 1"/>
              <a:gd name="f845" fmla="*/ 591 f744 1"/>
              <a:gd name="f846" fmla="*/ 687 f743 1"/>
              <a:gd name="f847" fmla="*/ 538 f744 1"/>
              <a:gd name="f848" fmla="*/ 725 f743 1"/>
              <a:gd name="f849" fmla="*/ 486 f744 1"/>
              <a:gd name="f850" fmla="*/ 727 f743 1"/>
              <a:gd name="f851" fmla="*/ 445 f744 1"/>
              <a:gd name="f852" fmla="*/ 712 f743 1"/>
              <a:gd name="f853" fmla="*/ 397 f744 1"/>
              <a:gd name="f854" fmla="*/ 707 f743 1"/>
              <a:gd name="f855" fmla="*/ 724 f743 1"/>
              <a:gd name="f856" fmla="+- f745 0 f1"/>
              <a:gd name="f857" fmla="*/ f748 1 750"/>
              <a:gd name="f858" fmla="*/ f749 1 1405"/>
              <a:gd name="f859" fmla="*/ f750 1 750"/>
              <a:gd name="f860" fmla="*/ f751 1 1405"/>
              <a:gd name="f861" fmla="*/ f752 1 750"/>
              <a:gd name="f862" fmla="*/ f753 1 1405"/>
              <a:gd name="f863" fmla="*/ f754 1 750"/>
              <a:gd name="f864" fmla="*/ f755 1 1405"/>
              <a:gd name="f865" fmla="*/ f756 1 750"/>
              <a:gd name="f866" fmla="*/ f757 1 1405"/>
              <a:gd name="f867" fmla="*/ f758 1 750"/>
              <a:gd name="f868" fmla="*/ f759 1 1405"/>
              <a:gd name="f869" fmla="*/ f760 1 750"/>
              <a:gd name="f870" fmla="*/ f761 1 1405"/>
              <a:gd name="f871" fmla="*/ f762 1 750"/>
              <a:gd name="f872" fmla="*/ f763 1 1405"/>
              <a:gd name="f873" fmla="*/ f764 1 750"/>
              <a:gd name="f874" fmla="*/ f765 1 1405"/>
              <a:gd name="f875" fmla="*/ f766 1 750"/>
              <a:gd name="f876" fmla="*/ f767 1 1405"/>
              <a:gd name="f877" fmla="*/ f768 1 750"/>
              <a:gd name="f878" fmla="*/ f769 1 1405"/>
              <a:gd name="f879" fmla="*/ f770 1 750"/>
              <a:gd name="f880" fmla="*/ f771 1 1405"/>
              <a:gd name="f881" fmla="*/ f772 1 750"/>
              <a:gd name="f882" fmla="*/ f773 1 1405"/>
              <a:gd name="f883" fmla="*/ f774 1 750"/>
              <a:gd name="f884" fmla="*/ f775 1 1405"/>
              <a:gd name="f885" fmla="*/ f776 1 750"/>
              <a:gd name="f886" fmla="*/ f777 1 1405"/>
              <a:gd name="f887" fmla="*/ f778 1 750"/>
              <a:gd name="f888" fmla="*/ f779 1 1405"/>
              <a:gd name="f889" fmla="*/ f780 1 750"/>
              <a:gd name="f890" fmla="*/ f781 1 1405"/>
              <a:gd name="f891" fmla="*/ f782 1 750"/>
              <a:gd name="f892" fmla="*/ f783 1 1405"/>
              <a:gd name="f893" fmla="*/ f784 1 750"/>
              <a:gd name="f894" fmla="*/ f785 1 1405"/>
              <a:gd name="f895" fmla="*/ f786 1 750"/>
              <a:gd name="f896" fmla="*/ f787 1 1405"/>
              <a:gd name="f897" fmla="*/ f788 1 1405"/>
              <a:gd name="f898" fmla="*/ f789 1 750"/>
              <a:gd name="f899" fmla="*/ f790 1 1405"/>
              <a:gd name="f900" fmla="*/ f791 1 750"/>
              <a:gd name="f901" fmla="*/ f792 1 1405"/>
              <a:gd name="f902" fmla="*/ f793 1 750"/>
              <a:gd name="f903" fmla="*/ f794 1 1405"/>
              <a:gd name="f904" fmla="*/ f795 1 750"/>
              <a:gd name="f905" fmla="*/ f796 1 1405"/>
              <a:gd name="f906" fmla="*/ f797 1 750"/>
              <a:gd name="f907" fmla="*/ f798 1 1405"/>
              <a:gd name="f908" fmla="*/ f799 1 750"/>
              <a:gd name="f909" fmla="*/ f800 1 1405"/>
              <a:gd name="f910" fmla="*/ f801 1 750"/>
              <a:gd name="f911" fmla="*/ f802 1 1405"/>
              <a:gd name="f912" fmla="*/ f803 1 1405"/>
              <a:gd name="f913" fmla="*/ f804 1 750"/>
              <a:gd name="f914" fmla="*/ f805 1 1405"/>
              <a:gd name="f915" fmla="*/ f806 1 750"/>
              <a:gd name="f916" fmla="*/ f807 1 1405"/>
              <a:gd name="f917" fmla="*/ f808 1 750"/>
              <a:gd name="f918" fmla="*/ f809 1 750"/>
              <a:gd name="f919" fmla="*/ f810 1 1405"/>
              <a:gd name="f920" fmla="*/ f811 1 750"/>
              <a:gd name="f921" fmla="*/ f812 1 750"/>
              <a:gd name="f922" fmla="*/ f813 1 1405"/>
              <a:gd name="f923" fmla="*/ f814 1 750"/>
              <a:gd name="f924" fmla="*/ f815 1 1405"/>
              <a:gd name="f925" fmla="*/ f816 1 750"/>
              <a:gd name="f926" fmla="*/ f817 1 1405"/>
              <a:gd name="f927" fmla="*/ f818 1 750"/>
              <a:gd name="f928" fmla="*/ f819 1 1405"/>
              <a:gd name="f929" fmla="*/ f820 1 750"/>
              <a:gd name="f930" fmla="*/ f821 1 1405"/>
              <a:gd name="f931" fmla="*/ f822 1 750"/>
              <a:gd name="f932" fmla="*/ f823 1 1405"/>
              <a:gd name="f933" fmla="*/ f824 1 750"/>
              <a:gd name="f934" fmla="*/ f825 1 1405"/>
              <a:gd name="f935" fmla="*/ f826 1 750"/>
              <a:gd name="f936" fmla="*/ f827 1 1405"/>
              <a:gd name="f937" fmla="*/ f828 1 750"/>
              <a:gd name="f938" fmla="*/ f829 1 1405"/>
              <a:gd name="f939" fmla="*/ f830 1 750"/>
              <a:gd name="f940" fmla="*/ f831 1 1405"/>
              <a:gd name="f941" fmla="*/ f832 1 750"/>
              <a:gd name="f942" fmla="*/ f833 1 1405"/>
              <a:gd name="f943" fmla="*/ f834 1 750"/>
              <a:gd name="f944" fmla="*/ f835 1 1405"/>
              <a:gd name="f945" fmla="*/ f836 1 1405"/>
              <a:gd name="f946" fmla="*/ f837 1 750"/>
              <a:gd name="f947" fmla="*/ f838 1 750"/>
              <a:gd name="f948" fmla="*/ f839 1 750"/>
              <a:gd name="f949" fmla="*/ f840 1 1405"/>
              <a:gd name="f950" fmla="*/ f841 1 750"/>
              <a:gd name="f951" fmla="*/ f842 1 1405"/>
              <a:gd name="f952" fmla="*/ f843 1 750"/>
              <a:gd name="f953" fmla="*/ f844 1 1405"/>
              <a:gd name="f954" fmla="*/ f845 1 750"/>
              <a:gd name="f955" fmla="*/ f846 1 1405"/>
              <a:gd name="f956" fmla="*/ f847 1 750"/>
              <a:gd name="f957" fmla="*/ f848 1 1405"/>
              <a:gd name="f958" fmla="*/ f849 1 750"/>
              <a:gd name="f959" fmla="*/ f850 1 1405"/>
              <a:gd name="f960" fmla="*/ f851 1 750"/>
              <a:gd name="f961" fmla="*/ f852 1 1405"/>
              <a:gd name="f962" fmla="*/ f853 1 750"/>
              <a:gd name="f963" fmla="*/ f854 1 1405"/>
              <a:gd name="f964" fmla="*/ f855 1 1405"/>
              <a:gd name="f965" fmla="*/ 0 1 f746"/>
              <a:gd name="f966" fmla="*/ f740 1 f746"/>
              <a:gd name="f967" fmla="*/ 0 1 f747"/>
              <a:gd name="f968" fmla="*/ f741 1 f747"/>
              <a:gd name="f969" fmla="*/ f857 1 f746"/>
              <a:gd name="f970" fmla="*/ f858 1 f747"/>
              <a:gd name="f971" fmla="*/ f859 1 f746"/>
              <a:gd name="f972" fmla="*/ f860 1 f747"/>
              <a:gd name="f973" fmla="*/ f861 1 f746"/>
              <a:gd name="f974" fmla="*/ f862 1 f747"/>
              <a:gd name="f975" fmla="*/ f863 1 f746"/>
              <a:gd name="f976" fmla="*/ f864 1 f747"/>
              <a:gd name="f977" fmla="*/ f865 1 f746"/>
              <a:gd name="f978" fmla="*/ f866 1 f747"/>
              <a:gd name="f979" fmla="*/ f867 1 f746"/>
              <a:gd name="f980" fmla="*/ f868 1 f747"/>
              <a:gd name="f981" fmla="*/ f869 1 f746"/>
              <a:gd name="f982" fmla="*/ f870 1 f747"/>
              <a:gd name="f983" fmla="*/ f871 1 f746"/>
              <a:gd name="f984" fmla="*/ f872 1 f747"/>
              <a:gd name="f985" fmla="*/ f873 1 f746"/>
              <a:gd name="f986" fmla="*/ f874 1 f747"/>
              <a:gd name="f987" fmla="*/ f875 1 f746"/>
              <a:gd name="f988" fmla="*/ f876 1 f747"/>
              <a:gd name="f989" fmla="*/ f877 1 f746"/>
              <a:gd name="f990" fmla="*/ f878 1 f747"/>
              <a:gd name="f991" fmla="*/ f879 1 f746"/>
              <a:gd name="f992" fmla="*/ f880 1 f747"/>
              <a:gd name="f993" fmla="*/ f881 1 f746"/>
              <a:gd name="f994" fmla="*/ f882 1 f747"/>
              <a:gd name="f995" fmla="*/ f883 1 f746"/>
              <a:gd name="f996" fmla="*/ f884 1 f747"/>
              <a:gd name="f997" fmla="*/ f885 1 f746"/>
              <a:gd name="f998" fmla="*/ f886 1 f747"/>
              <a:gd name="f999" fmla="*/ f887 1 f746"/>
              <a:gd name="f1000" fmla="*/ f888 1 f747"/>
              <a:gd name="f1001" fmla="*/ f889 1 f746"/>
              <a:gd name="f1002" fmla="*/ f890 1 f747"/>
              <a:gd name="f1003" fmla="*/ f891 1 f746"/>
              <a:gd name="f1004" fmla="*/ f892 1 f747"/>
              <a:gd name="f1005" fmla="*/ f893 1 f746"/>
              <a:gd name="f1006" fmla="*/ f894 1 f747"/>
              <a:gd name="f1007" fmla="*/ f895 1 f746"/>
              <a:gd name="f1008" fmla="*/ f896 1 f747"/>
              <a:gd name="f1009" fmla="*/ f897 1 f747"/>
              <a:gd name="f1010" fmla="*/ f898 1 f746"/>
              <a:gd name="f1011" fmla="*/ f899 1 f747"/>
              <a:gd name="f1012" fmla="*/ f900 1 f746"/>
              <a:gd name="f1013" fmla="*/ f901 1 f747"/>
              <a:gd name="f1014" fmla="*/ f902 1 f746"/>
              <a:gd name="f1015" fmla="*/ f903 1 f747"/>
              <a:gd name="f1016" fmla="*/ f904 1 f746"/>
              <a:gd name="f1017" fmla="*/ f905 1 f747"/>
              <a:gd name="f1018" fmla="*/ f906 1 f746"/>
              <a:gd name="f1019" fmla="*/ f907 1 f747"/>
              <a:gd name="f1020" fmla="*/ f908 1 f746"/>
              <a:gd name="f1021" fmla="*/ f909 1 f747"/>
              <a:gd name="f1022" fmla="*/ f910 1 f746"/>
              <a:gd name="f1023" fmla="*/ f911 1 f747"/>
              <a:gd name="f1024" fmla="*/ f912 1 f747"/>
              <a:gd name="f1025" fmla="*/ f913 1 f746"/>
              <a:gd name="f1026" fmla="*/ f914 1 f747"/>
              <a:gd name="f1027" fmla="*/ f915 1 f746"/>
              <a:gd name="f1028" fmla="*/ f916 1 f747"/>
              <a:gd name="f1029" fmla="*/ f917 1 f746"/>
              <a:gd name="f1030" fmla="*/ f918 1 f746"/>
              <a:gd name="f1031" fmla="*/ f919 1 f747"/>
              <a:gd name="f1032" fmla="*/ f920 1 f746"/>
              <a:gd name="f1033" fmla="*/ f921 1 f746"/>
              <a:gd name="f1034" fmla="*/ f922 1 f747"/>
              <a:gd name="f1035" fmla="*/ f923 1 f746"/>
              <a:gd name="f1036" fmla="*/ f924 1 f747"/>
              <a:gd name="f1037" fmla="*/ f925 1 f746"/>
              <a:gd name="f1038" fmla="*/ f926 1 f747"/>
              <a:gd name="f1039" fmla="*/ f927 1 f746"/>
              <a:gd name="f1040" fmla="*/ f928 1 f747"/>
              <a:gd name="f1041" fmla="*/ f929 1 f746"/>
              <a:gd name="f1042" fmla="*/ f930 1 f747"/>
              <a:gd name="f1043" fmla="*/ f931 1 f746"/>
              <a:gd name="f1044" fmla="*/ f932 1 f747"/>
              <a:gd name="f1045" fmla="*/ f933 1 f746"/>
              <a:gd name="f1046" fmla="*/ f934 1 f747"/>
              <a:gd name="f1047" fmla="*/ f935 1 f746"/>
              <a:gd name="f1048" fmla="*/ f936 1 f747"/>
              <a:gd name="f1049" fmla="*/ f937 1 f746"/>
              <a:gd name="f1050" fmla="*/ f938 1 f747"/>
              <a:gd name="f1051" fmla="*/ f939 1 f746"/>
              <a:gd name="f1052" fmla="*/ f940 1 f747"/>
              <a:gd name="f1053" fmla="*/ f941 1 f746"/>
              <a:gd name="f1054" fmla="*/ f942 1 f747"/>
              <a:gd name="f1055" fmla="*/ f943 1 f746"/>
              <a:gd name="f1056" fmla="*/ f944 1 f747"/>
              <a:gd name="f1057" fmla="*/ f945 1 f747"/>
              <a:gd name="f1058" fmla="*/ f946 1 f746"/>
              <a:gd name="f1059" fmla="*/ f947 1 f746"/>
              <a:gd name="f1060" fmla="*/ f948 1 f746"/>
              <a:gd name="f1061" fmla="*/ f949 1 f747"/>
              <a:gd name="f1062" fmla="*/ f950 1 f746"/>
              <a:gd name="f1063" fmla="*/ f951 1 f747"/>
              <a:gd name="f1064" fmla="*/ f952 1 f746"/>
              <a:gd name="f1065" fmla="*/ f953 1 f747"/>
              <a:gd name="f1066" fmla="*/ f954 1 f746"/>
              <a:gd name="f1067" fmla="*/ f955 1 f747"/>
              <a:gd name="f1068" fmla="*/ f956 1 f746"/>
              <a:gd name="f1069" fmla="*/ f957 1 f747"/>
              <a:gd name="f1070" fmla="*/ f958 1 f746"/>
              <a:gd name="f1071" fmla="*/ f959 1 f747"/>
              <a:gd name="f1072" fmla="*/ f960 1 f746"/>
              <a:gd name="f1073" fmla="*/ f961 1 f747"/>
              <a:gd name="f1074" fmla="*/ f962 1 f746"/>
              <a:gd name="f1075" fmla="*/ f963 1 f747"/>
              <a:gd name="f1076" fmla="*/ f964 1 f747"/>
              <a:gd name="f1077" fmla="*/ f965 f737 1"/>
              <a:gd name="f1078" fmla="*/ f966 f737 1"/>
              <a:gd name="f1079" fmla="*/ f968 f738 1"/>
              <a:gd name="f1080" fmla="*/ f967 f738 1"/>
              <a:gd name="f1081" fmla="*/ f969 f737 1"/>
              <a:gd name="f1082" fmla="*/ f970 f738 1"/>
              <a:gd name="f1083" fmla="*/ f971 f737 1"/>
              <a:gd name="f1084" fmla="*/ f972 f738 1"/>
              <a:gd name="f1085" fmla="*/ f973 f737 1"/>
              <a:gd name="f1086" fmla="*/ f974 f738 1"/>
              <a:gd name="f1087" fmla="*/ f975 f737 1"/>
              <a:gd name="f1088" fmla="*/ f976 f738 1"/>
              <a:gd name="f1089" fmla="*/ f977 f737 1"/>
              <a:gd name="f1090" fmla="*/ f978 f738 1"/>
              <a:gd name="f1091" fmla="*/ f979 f737 1"/>
              <a:gd name="f1092" fmla="*/ f980 f738 1"/>
              <a:gd name="f1093" fmla="*/ f981 f737 1"/>
              <a:gd name="f1094" fmla="*/ f982 f738 1"/>
              <a:gd name="f1095" fmla="*/ f983 f737 1"/>
              <a:gd name="f1096" fmla="*/ f984 f738 1"/>
              <a:gd name="f1097" fmla="*/ f985 f737 1"/>
              <a:gd name="f1098" fmla="*/ f986 f738 1"/>
              <a:gd name="f1099" fmla="*/ f987 f737 1"/>
              <a:gd name="f1100" fmla="*/ f988 f738 1"/>
              <a:gd name="f1101" fmla="*/ f989 f737 1"/>
              <a:gd name="f1102" fmla="*/ f990 f738 1"/>
              <a:gd name="f1103" fmla="*/ f991 f737 1"/>
              <a:gd name="f1104" fmla="*/ f992 f738 1"/>
              <a:gd name="f1105" fmla="*/ f993 f737 1"/>
              <a:gd name="f1106" fmla="*/ f994 f738 1"/>
              <a:gd name="f1107" fmla="*/ f995 f737 1"/>
              <a:gd name="f1108" fmla="*/ f996 f738 1"/>
              <a:gd name="f1109" fmla="*/ f997 f737 1"/>
              <a:gd name="f1110" fmla="*/ f998 f738 1"/>
              <a:gd name="f1111" fmla="*/ f999 f737 1"/>
              <a:gd name="f1112" fmla="*/ f1000 f738 1"/>
              <a:gd name="f1113" fmla="*/ f1001 f737 1"/>
              <a:gd name="f1114" fmla="*/ f1002 f738 1"/>
              <a:gd name="f1115" fmla="*/ f1003 f737 1"/>
              <a:gd name="f1116" fmla="*/ f1004 f738 1"/>
              <a:gd name="f1117" fmla="*/ f1005 f737 1"/>
              <a:gd name="f1118" fmla="*/ f1006 f738 1"/>
              <a:gd name="f1119" fmla="*/ f1007 f737 1"/>
              <a:gd name="f1120" fmla="*/ f1008 f738 1"/>
              <a:gd name="f1121" fmla="*/ f1009 f738 1"/>
              <a:gd name="f1122" fmla="*/ f1010 f737 1"/>
              <a:gd name="f1123" fmla="*/ f1011 f738 1"/>
              <a:gd name="f1124" fmla="*/ f1012 f737 1"/>
              <a:gd name="f1125" fmla="*/ f1013 f738 1"/>
              <a:gd name="f1126" fmla="*/ f1014 f737 1"/>
              <a:gd name="f1127" fmla="*/ f1015 f738 1"/>
              <a:gd name="f1128" fmla="*/ f1016 f737 1"/>
              <a:gd name="f1129" fmla="*/ f1017 f738 1"/>
              <a:gd name="f1130" fmla="*/ f1018 f737 1"/>
              <a:gd name="f1131" fmla="*/ f1019 f738 1"/>
              <a:gd name="f1132" fmla="*/ f1020 f737 1"/>
              <a:gd name="f1133" fmla="*/ f1021 f738 1"/>
              <a:gd name="f1134" fmla="*/ f1022 f737 1"/>
              <a:gd name="f1135" fmla="*/ f1023 f738 1"/>
              <a:gd name="f1136" fmla="*/ f1024 f738 1"/>
              <a:gd name="f1137" fmla="*/ f1025 f737 1"/>
              <a:gd name="f1138" fmla="*/ f1026 f738 1"/>
              <a:gd name="f1139" fmla="*/ f1027 f737 1"/>
              <a:gd name="f1140" fmla="*/ f1028 f738 1"/>
              <a:gd name="f1141" fmla="*/ f1029 f737 1"/>
              <a:gd name="f1142" fmla="*/ f1030 f737 1"/>
              <a:gd name="f1143" fmla="*/ f1031 f738 1"/>
              <a:gd name="f1144" fmla="*/ f1032 f737 1"/>
              <a:gd name="f1145" fmla="*/ f1033 f737 1"/>
              <a:gd name="f1146" fmla="*/ f1034 f738 1"/>
              <a:gd name="f1147" fmla="*/ f1035 f737 1"/>
              <a:gd name="f1148" fmla="*/ f1036 f738 1"/>
              <a:gd name="f1149" fmla="*/ f1037 f737 1"/>
              <a:gd name="f1150" fmla="*/ f1038 f738 1"/>
              <a:gd name="f1151" fmla="*/ f1039 f737 1"/>
              <a:gd name="f1152" fmla="*/ f1040 f738 1"/>
              <a:gd name="f1153" fmla="*/ f1041 f737 1"/>
              <a:gd name="f1154" fmla="*/ f1042 f738 1"/>
              <a:gd name="f1155" fmla="*/ f1043 f737 1"/>
              <a:gd name="f1156" fmla="*/ f1044 f738 1"/>
              <a:gd name="f1157" fmla="*/ f1045 f737 1"/>
              <a:gd name="f1158" fmla="*/ f1046 f738 1"/>
              <a:gd name="f1159" fmla="*/ f1047 f737 1"/>
              <a:gd name="f1160" fmla="*/ f1048 f738 1"/>
              <a:gd name="f1161" fmla="*/ f1049 f737 1"/>
              <a:gd name="f1162" fmla="*/ f1050 f738 1"/>
              <a:gd name="f1163" fmla="*/ f1051 f737 1"/>
              <a:gd name="f1164" fmla="*/ f1052 f738 1"/>
              <a:gd name="f1165" fmla="*/ f1053 f737 1"/>
              <a:gd name="f1166" fmla="*/ f1054 f738 1"/>
              <a:gd name="f1167" fmla="*/ f1055 f737 1"/>
              <a:gd name="f1168" fmla="*/ f1056 f738 1"/>
              <a:gd name="f1169" fmla="*/ f1057 f738 1"/>
              <a:gd name="f1170" fmla="*/ f1058 f737 1"/>
              <a:gd name="f1171" fmla="*/ f1059 f737 1"/>
              <a:gd name="f1172" fmla="*/ f1060 f737 1"/>
              <a:gd name="f1173" fmla="*/ f1061 f738 1"/>
              <a:gd name="f1174" fmla="*/ f1062 f737 1"/>
              <a:gd name="f1175" fmla="*/ f1063 f738 1"/>
              <a:gd name="f1176" fmla="*/ f1064 f737 1"/>
              <a:gd name="f1177" fmla="*/ f1065 f738 1"/>
              <a:gd name="f1178" fmla="*/ f1066 f737 1"/>
              <a:gd name="f1179" fmla="*/ f1067 f738 1"/>
              <a:gd name="f1180" fmla="*/ f1068 f737 1"/>
              <a:gd name="f1181" fmla="*/ f1069 f738 1"/>
              <a:gd name="f1182" fmla="*/ f1070 f737 1"/>
              <a:gd name="f1183" fmla="*/ f1071 f738 1"/>
              <a:gd name="f1184" fmla="*/ f1072 f737 1"/>
              <a:gd name="f1185" fmla="*/ f1073 f738 1"/>
              <a:gd name="f1186" fmla="*/ f1074 f737 1"/>
              <a:gd name="f1187" fmla="*/ f1075 f738 1"/>
              <a:gd name="f1188" fmla="*/ f1076 f7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56">
                <a:pos x="f1081" y="f1082"/>
              </a:cxn>
              <a:cxn ang="f856">
                <a:pos x="f1083" y="f1084"/>
              </a:cxn>
              <a:cxn ang="f856">
                <a:pos x="f1085" y="f1086"/>
              </a:cxn>
              <a:cxn ang="f856">
                <a:pos x="f1087" y="f1088"/>
              </a:cxn>
              <a:cxn ang="f856">
                <a:pos x="f1089" y="f1090"/>
              </a:cxn>
              <a:cxn ang="f856">
                <a:pos x="f1091" y="f1092"/>
              </a:cxn>
              <a:cxn ang="f856">
                <a:pos x="f1093" y="f1094"/>
              </a:cxn>
              <a:cxn ang="f856">
                <a:pos x="f1095" y="f1096"/>
              </a:cxn>
              <a:cxn ang="f856">
                <a:pos x="f1097" y="f1098"/>
              </a:cxn>
              <a:cxn ang="f856">
                <a:pos x="f1099" y="f1100"/>
              </a:cxn>
              <a:cxn ang="f856">
                <a:pos x="f1101" y="f1102"/>
              </a:cxn>
              <a:cxn ang="f856">
                <a:pos x="f1103" y="f1104"/>
              </a:cxn>
              <a:cxn ang="f856">
                <a:pos x="f1105" y="f1106"/>
              </a:cxn>
              <a:cxn ang="f856">
                <a:pos x="f1107" y="f1108"/>
              </a:cxn>
              <a:cxn ang="f856">
                <a:pos x="f1109" y="f1110"/>
              </a:cxn>
              <a:cxn ang="f856">
                <a:pos x="f1111" y="f1112"/>
              </a:cxn>
              <a:cxn ang="f856">
                <a:pos x="f1113" y="f1114"/>
              </a:cxn>
              <a:cxn ang="f856">
                <a:pos x="f1115" y="f1116"/>
              </a:cxn>
              <a:cxn ang="f856">
                <a:pos x="f1117" y="f1118"/>
              </a:cxn>
              <a:cxn ang="f856">
                <a:pos x="f1119" y="f1120"/>
              </a:cxn>
              <a:cxn ang="f856">
                <a:pos x="f1115" y="f1121"/>
              </a:cxn>
              <a:cxn ang="f856">
                <a:pos x="f1122" y="f1123"/>
              </a:cxn>
              <a:cxn ang="f856">
                <a:pos x="f1124" y="f1125"/>
              </a:cxn>
              <a:cxn ang="f856">
                <a:pos x="f1126" y="f1127"/>
              </a:cxn>
              <a:cxn ang="f856">
                <a:pos x="f1128" y="f1129"/>
              </a:cxn>
              <a:cxn ang="f856">
                <a:pos x="f1130" y="f1131"/>
              </a:cxn>
              <a:cxn ang="f856">
                <a:pos x="f1132" y="f1133"/>
              </a:cxn>
              <a:cxn ang="f856">
                <a:pos x="f1134" y="f1135"/>
              </a:cxn>
              <a:cxn ang="f856">
                <a:pos x="f1134" y="f1136"/>
              </a:cxn>
              <a:cxn ang="f856">
                <a:pos x="f1137" y="f1138"/>
              </a:cxn>
              <a:cxn ang="f856">
                <a:pos x="f1139" y="f1140"/>
              </a:cxn>
              <a:cxn ang="f856">
                <a:pos x="f1141" y="f1120"/>
              </a:cxn>
              <a:cxn ang="f856">
                <a:pos x="f1142" y="f1143"/>
              </a:cxn>
              <a:cxn ang="f856">
                <a:pos x="f1144" y="f1120"/>
              </a:cxn>
              <a:cxn ang="f856">
                <a:pos x="f1145" y="f1146"/>
              </a:cxn>
              <a:cxn ang="f856">
                <a:pos x="f1147" y="f1148"/>
              </a:cxn>
              <a:cxn ang="f856">
                <a:pos x="f1149" y="f1150"/>
              </a:cxn>
              <a:cxn ang="f856">
                <a:pos x="f1151" y="f1152"/>
              </a:cxn>
              <a:cxn ang="f856">
                <a:pos x="f1153" y="f1154"/>
              </a:cxn>
              <a:cxn ang="f856">
                <a:pos x="f1155" y="f1156"/>
              </a:cxn>
              <a:cxn ang="f856">
                <a:pos x="f1157" y="f1158"/>
              </a:cxn>
              <a:cxn ang="f856">
                <a:pos x="f1159" y="f1160"/>
              </a:cxn>
              <a:cxn ang="f856">
                <a:pos x="f1161" y="f1162"/>
              </a:cxn>
              <a:cxn ang="f856">
                <a:pos x="f1163" y="f1164"/>
              </a:cxn>
              <a:cxn ang="f856">
                <a:pos x="f1165" y="f1166"/>
              </a:cxn>
              <a:cxn ang="f856">
                <a:pos x="f1167" y="f1168"/>
              </a:cxn>
              <a:cxn ang="f856">
                <a:pos x="f1159" y="f1169"/>
              </a:cxn>
              <a:cxn ang="f856">
                <a:pos x="f1170" y="f1166"/>
              </a:cxn>
              <a:cxn ang="f856">
                <a:pos x="f1171" y="f1102"/>
              </a:cxn>
              <a:cxn ang="f856">
                <a:pos x="f1172" y="f1173"/>
              </a:cxn>
              <a:cxn ang="f856">
                <a:pos x="f1174" y="f1175"/>
              </a:cxn>
              <a:cxn ang="f856">
                <a:pos x="f1176" y="f1177"/>
              </a:cxn>
              <a:cxn ang="f856">
                <a:pos x="f1178" y="f1179"/>
              </a:cxn>
              <a:cxn ang="f856">
                <a:pos x="f1180" y="f1181"/>
              </a:cxn>
              <a:cxn ang="f856">
                <a:pos x="f1182" y="f1183"/>
              </a:cxn>
              <a:cxn ang="f856">
                <a:pos x="f1184" y="f1185"/>
              </a:cxn>
              <a:cxn ang="f856">
                <a:pos x="f1186" y="f1187"/>
              </a:cxn>
              <a:cxn ang="f856">
                <a:pos x="f1134" y="f1188"/>
              </a:cxn>
            </a:cxnLst>
            <a:rect l="f1077" t="f1080" r="f1078" b="f1079"/>
            <a:pathLst>
              <a:path w="750" h="1405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9" y="f30"/>
                  <a:pt x="f31" y="f22"/>
                  <a:pt x="f32" y="f33"/>
                </a:cubicBezTo>
                <a:cubicBezTo>
                  <a:pt x="f34" y="f35"/>
                  <a:pt x="f36" y="f18"/>
                  <a:pt x="f37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52"/>
                  <a:pt x="f53" y="f54"/>
                  <a:pt x="f45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74" y="f75"/>
                  <a:pt x="f76" y="f77"/>
                  <a:pt x="f78" y="f79"/>
                </a:cubicBezTo>
                <a:cubicBezTo>
                  <a:pt x="f80" y="f81"/>
                  <a:pt x="f82" y="f83"/>
                  <a:pt x="f84" y="f85"/>
                </a:cubicBezTo>
                <a:cubicBezTo>
                  <a:pt x="f86" y="f87"/>
                  <a:pt x="f88" y="f89"/>
                  <a:pt x="f86" y="f8"/>
                </a:cubicBezTo>
                <a:cubicBezTo>
                  <a:pt x="f82" y="f90"/>
                  <a:pt x="f91" y="f92"/>
                  <a:pt x="f78" y="f93"/>
                </a:cubicBezTo>
                <a:cubicBezTo>
                  <a:pt x="f94" y="f87"/>
                  <a:pt x="f95" y="f96"/>
                  <a:pt x="f97" y="f98"/>
                </a:cubicBezTo>
                <a:cubicBezTo>
                  <a:pt x="f25" y="f99"/>
                  <a:pt x="f100" y="f101"/>
                  <a:pt x="f102" y="f103"/>
                </a:cubicBezTo>
                <a:cubicBezTo>
                  <a:pt x="f104" y="f105"/>
                  <a:pt x="f106" y="f107"/>
                  <a:pt x="f76" y="f55"/>
                </a:cubicBezTo>
                <a:cubicBezTo>
                  <a:pt x="f108" y="f109"/>
                  <a:pt x="f13" y="f110"/>
                  <a:pt x="f111" y="f112"/>
                </a:cubicBezTo>
                <a:cubicBezTo>
                  <a:pt x="f111" y="f112"/>
                  <a:pt x="f111" y="f113"/>
                  <a:pt x="f13" y="f61"/>
                </a:cubicBezTo>
                <a:cubicBezTo>
                  <a:pt x="f15" y="f59"/>
                  <a:pt x="f114" y="f115"/>
                  <a:pt x="f23" y="f116"/>
                </a:cubicBezTo>
                <a:cubicBezTo>
                  <a:pt x="f117" y="f118"/>
                  <a:pt x="f119" y="f120"/>
                  <a:pt x="f121" y="f122"/>
                </a:cubicBezTo>
                <a:cubicBezTo>
                  <a:pt x="f123" y="f48"/>
                  <a:pt x="f124" y="f125"/>
                  <a:pt x="f126" y="f127"/>
                </a:cubicBezTo>
                <a:cubicBezTo>
                  <a:pt x="f128" y="f129"/>
                  <a:pt x="f130" y="f131"/>
                  <a:pt x="f132" y="f133"/>
                </a:cubicBezTo>
                <a:cubicBezTo>
                  <a:pt x="f134" y="f135"/>
                  <a:pt x="f136" y="f137"/>
                  <a:pt x="f138" y="f139"/>
                </a:cubicBezTo>
                <a:cubicBezTo>
                  <a:pt x="f140" y="f141"/>
                  <a:pt x="f142" y="f133"/>
                  <a:pt x="f142" y="f143"/>
                </a:cubicBezTo>
                <a:cubicBezTo>
                  <a:pt x="f142" y="f22"/>
                  <a:pt x="f144" y="f20"/>
                  <a:pt x="f126" y="f145"/>
                </a:cubicBezTo>
                <a:cubicBezTo>
                  <a:pt x="f138" y="f146"/>
                  <a:pt x="f126" y="f147"/>
                  <a:pt x="f126" y="f148"/>
                </a:cubicBezTo>
                <a:cubicBezTo>
                  <a:pt x="f144" y="f148"/>
                  <a:pt x="f140" y="f148"/>
                  <a:pt x="f149" y="f148"/>
                </a:cubicBezTo>
                <a:cubicBezTo>
                  <a:pt x="f121" y="f150"/>
                  <a:pt x="f142" y="f69"/>
                  <a:pt x="f151" y="f152"/>
                </a:cubicBezTo>
                <a:cubicBezTo>
                  <a:pt x="f124" y="f33"/>
                  <a:pt x="f123" y="f153"/>
                  <a:pt x="f154" y="f24"/>
                </a:cubicBezTo>
                <a:cubicBezTo>
                  <a:pt x="f155" y="f143"/>
                  <a:pt x="f156" y="f157"/>
                  <a:pt x="f158" y="f159"/>
                </a:cubicBezTo>
                <a:cubicBezTo>
                  <a:pt x="f160" y="f143"/>
                  <a:pt x="f161" y="f153"/>
                  <a:pt x="f162" y="f163"/>
                </a:cubicBezTo>
                <a:cubicBezTo>
                  <a:pt x="f164" y="f165"/>
                  <a:pt x="f166" y="f167"/>
                  <a:pt x="f168" y="f169"/>
                </a:cubicBezTo>
                <a:cubicBezTo>
                  <a:pt x="f170" y="f10"/>
                  <a:pt x="f171" y="f172"/>
                  <a:pt x="f173" y="f174"/>
                </a:cubicBezTo>
                <a:cubicBezTo>
                  <a:pt x="f175" y="f176"/>
                  <a:pt x="f177" y="f16"/>
                  <a:pt x="f178" y="f179"/>
                </a:cubicBezTo>
                <a:cubicBezTo>
                  <a:pt x="f180" y="f145"/>
                  <a:pt x="f181" y="f182"/>
                  <a:pt x="f183" y="f184"/>
                </a:cubicBezTo>
                <a:cubicBezTo>
                  <a:pt x="f185" y="f131"/>
                  <a:pt x="f186" y="f69"/>
                  <a:pt x="f187" y="f188"/>
                </a:cubicBezTo>
                <a:cubicBezTo>
                  <a:pt x="f189" y="f190"/>
                  <a:pt x="f191" y="f192"/>
                  <a:pt x="f193" y="f169"/>
                </a:cubicBezTo>
                <a:cubicBezTo>
                  <a:pt x="f194" y="f127"/>
                  <a:pt x="f195" y="f196"/>
                  <a:pt x="f162" y="f197"/>
                </a:cubicBezTo>
                <a:cubicBezTo>
                  <a:pt x="f161" y="f125"/>
                  <a:pt x="f170" y="f46"/>
                  <a:pt x="f198" y="f199"/>
                </a:cubicBezTo>
                <a:cubicBezTo>
                  <a:pt x="f3" y="f200"/>
                  <a:pt x="f201" y="f202"/>
                  <a:pt x="f203" y="f204"/>
                </a:cubicBezTo>
                <a:cubicBezTo>
                  <a:pt x="f183" y="f205"/>
                  <a:pt x="f206" y="f129"/>
                  <a:pt x="f207" y="f150"/>
                </a:cubicBezTo>
                <a:cubicBezTo>
                  <a:pt x="f208" y="f209"/>
                  <a:pt x="f210" y="f209"/>
                  <a:pt x="f211" y="f212"/>
                </a:cubicBezTo>
                <a:cubicBezTo>
                  <a:pt x="f213" y="f147"/>
                  <a:pt x="f211" y="f214"/>
                  <a:pt x="f215" y="f148"/>
                </a:cubicBezTo>
                <a:cubicBezTo>
                  <a:pt x="f216" y="f44"/>
                  <a:pt x="f217" y="f122"/>
                  <a:pt x="f218" y="f219"/>
                </a:cubicBezTo>
                <a:cubicBezTo>
                  <a:pt x="f136" y="f220"/>
                  <a:pt x="f221" y="f222"/>
                  <a:pt x="f223" y="f224"/>
                </a:cubicBezTo>
                <a:cubicBezTo>
                  <a:pt x="f19" y="f82"/>
                  <a:pt x="f23" y="f225"/>
                  <a:pt x="f39" y="f226"/>
                </a:cubicBezTo>
                <a:cubicBezTo>
                  <a:pt x="f104" y="f57"/>
                  <a:pt x="f160" y="f227"/>
                  <a:pt x="f228" y="f229"/>
                </a:cubicBezTo>
                <a:cubicBezTo>
                  <a:pt x="f230" y="f231"/>
                  <a:pt x="f232" y="f120"/>
                  <a:pt x="f208" y="f52"/>
                </a:cubicBezTo>
                <a:cubicBezTo>
                  <a:pt x="f233" y="f234"/>
                  <a:pt x="f208" y="f235"/>
                  <a:pt x="f236" y="f199"/>
                </a:cubicBezTo>
                <a:cubicBezTo>
                  <a:pt x="f211" y="f125"/>
                  <a:pt x="f237" y="f44"/>
                  <a:pt x="f238" y="f196"/>
                </a:cubicBezTo>
                <a:cubicBezTo>
                  <a:pt x="f239" y="f240"/>
                  <a:pt x="f241" y="f42"/>
                  <a:pt x="f242" y="f243"/>
                </a:cubicBezTo>
                <a:cubicBezTo>
                  <a:pt x="f244" y="f202"/>
                  <a:pt x="f245" y="f246"/>
                  <a:pt x="f247" y="f248"/>
                </a:cubicBezTo>
                <a:cubicBezTo>
                  <a:pt x="f249" y="f250"/>
                  <a:pt x="f251" y="f252"/>
                  <a:pt x="f211" y="f253"/>
                </a:cubicBezTo>
                <a:cubicBezTo>
                  <a:pt x="f213" y="f254"/>
                  <a:pt x="f211" y="f255"/>
                  <a:pt x="f213" y="f234"/>
                </a:cubicBezTo>
                <a:cubicBezTo>
                  <a:pt x="f239" y="f256"/>
                  <a:pt x="f247" y="f257"/>
                  <a:pt x="f258" y="f259"/>
                </a:cubicBezTo>
                <a:cubicBezTo>
                  <a:pt x="f260" y="f219"/>
                  <a:pt x="f261" y="f262"/>
                  <a:pt x="f263" y="f264"/>
                </a:cubicBezTo>
                <a:cubicBezTo>
                  <a:pt x="f265" y="f122"/>
                  <a:pt x="f266" y="f107"/>
                  <a:pt x="f267" y="f268"/>
                </a:cubicBezTo>
                <a:cubicBezTo>
                  <a:pt x="f269" y="f270"/>
                  <a:pt x="f249" y="f271"/>
                  <a:pt x="f272" y="f273"/>
                </a:cubicBezTo>
                <a:cubicBezTo>
                  <a:pt x="f213" y="f274"/>
                  <a:pt x="f275" y="f231"/>
                  <a:pt x="f249" y="f220"/>
                </a:cubicBezTo>
                <a:cubicBezTo>
                  <a:pt x="f258" y="f276"/>
                  <a:pt x="f261" y="f277"/>
                  <a:pt x="f278" y="f279"/>
                </a:cubicBezTo>
                <a:cubicBezTo>
                  <a:pt x="f280" y="f281"/>
                  <a:pt x="f282" y="f283"/>
                  <a:pt x="f284" y="f279"/>
                </a:cubicBezTo>
                <a:cubicBezTo>
                  <a:pt x="f285" y="f286"/>
                  <a:pt x="f287" y="f288"/>
                  <a:pt x="f280" y="f289"/>
                </a:cubicBezTo>
                <a:cubicBezTo>
                  <a:pt x="f290" y="f291"/>
                  <a:pt x="f292" y="f293"/>
                  <a:pt x="f258" y="f294"/>
                </a:cubicBezTo>
                <a:cubicBezTo>
                  <a:pt x="f267" y="f295"/>
                  <a:pt x="f296" y="f297"/>
                  <a:pt x="f298" y="f299"/>
                </a:cubicBezTo>
                <a:cubicBezTo>
                  <a:pt x="f300" y="f301"/>
                  <a:pt x="f302" y="f303"/>
                  <a:pt x="f304" y="f305"/>
                </a:cubicBezTo>
                <a:cubicBezTo>
                  <a:pt x="f306" y="f305"/>
                  <a:pt x="f304" y="f307"/>
                  <a:pt x="f308" y="f307"/>
                </a:cubicBezTo>
                <a:cubicBezTo>
                  <a:pt x="f309" y="f310"/>
                  <a:pt x="f311" y="f312"/>
                  <a:pt x="f313" y="f314"/>
                </a:cubicBezTo>
                <a:cubicBezTo>
                  <a:pt x="f315" y="f316"/>
                  <a:pt x="f317" y="f54"/>
                  <a:pt x="f210" y="f318"/>
                </a:cubicBezTo>
                <a:cubicBezTo>
                  <a:pt x="f194" y="f319"/>
                  <a:pt x="f320" y="f321"/>
                  <a:pt x="f322" y="f323"/>
                </a:cubicBezTo>
                <a:cubicBezTo>
                  <a:pt x="f117" y="f97"/>
                  <a:pt x="f134" y="f324"/>
                  <a:pt x="f170" y="f325"/>
                </a:cubicBezTo>
                <a:cubicBezTo>
                  <a:pt x="f3" y="f326"/>
                  <a:pt x="f3" y="f327"/>
                  <a:pt x="f3" y="f88"/>
                </a:cubicBezTo>
                <a:cubicBezTo>
                  <a:pt x="f328" y="f59"/>
                  <a:pt x="f328" y="f329"/>
                  <a:pt x="f330" y="f63"/>
                </a:cubicBezTo>
                <a:cubicBezTo>
                  <a:pt x="f331" y="f332"/>
                  <a:pt x="f203" y="f333"/>
                  <a:pt x="f189" y="f314"/>
                </a:cubicBezTo>
                <a:cubicBezTo>
                  <a:pt x="f183" y="f314"/>
                  <a:pt x="f186" y="f312"/>
                  <a:pt x="f334" y="f335"/>
                </a:cubicBezTo>
                <a:cubicBezTo>
                  <a:pt x="f216" y="f63"/>
                  <a:pt x="f336" y="f337"/>
                  <a:pt x="f338" y="f339"/>
                </a:cubicBezTo>
                <a:cubicBezTo>
                  <a:pt x="f340" y="f341"/>
                  <a:pt x="f201" y="f110"/>
                  <a:pt x="f191" y="f84"/>
                </a:cubicBezTo>
                <a:cubicBezTo>
                  <a:pt x="f342" y="f343"/>
                  <a:pt x="f185" y="f344"/>
                  <a:pt x="f334" y="f59"/>
                </a:cubicBezTo>
                <a:cubicBezTo>
                  <a:pt x="f207" y="f115"/>
                  <a:pt x="f232" y="f345"/>
                  <a:pt x="f210" y="f345"/>
                </a:cubicBezTo>
                <a:cubicBezTo>
                  <a:pt x="f236" y="f345"/>
                  <a:pt x="f251" y="f115"/>
                  <a:pt x="f346" y="f347"/>
                </a:cubicBezTo>
                <a:cubicBezTo>
                  <a:pt x="f348" y="f349"/>
                  <a:pt x="f238" y="f350"/>
                  <a:pt x="f215" y="f321"/>
                </a:cubicBezTo>
                <a:cubicBezTo>
                  <a:pt x="f230" y="f351"/>
                  <a:pt x="f352" y="f86"/>
                  <a:pt x="f353" y="f225"/>
                </a:cubicBezTo>
                <a:cubicBezTo>
                  <a:pt x="f354" y="f224"/>
                  <a:pt x="f342" y="f91"/>
                  <a:pt x="f331" y="f325"/>
                </a:cubicBezTo>
                <a:cubicBezTo>
                  <a:pt x="f342" y="f355"/>
                  <a:pt x="f354" y="f356"/>
                  <a:pt x="f187" y="f357"/>
                </a:cubicBezTo>
                <a:cubicBezTo>
                  <a:pt x="f358" y="f359"/>
                  <a:pt x="f360" y="f361"/>
                  <a:pt x="f362" y="f363"/>
                </a:cubicBezTo>
                <a:cubicBezTo>
                  <a:pt x="f364" y="f365"/>
                  <a:pt x="f269" y="f363"/>
                  <a:pt x="f269" y="f366"/>
                </a:cubicBezTo>
                <a:cubicBezTo>
                  <a:pt x="f367" y="f368"/>
                  <a:pt x="f369" y="f368"/>
                  <a:pt x="f370" y="f49"/>
                </a:cubicBezTo>
                <a:cubicBezTo>
                  <a:pt x="f371" y="f372"/>
                  <a:pt x="f207" y="f373"/>
                  <a:pt x="f187" y="f374"/>
                </a:cubicBezTo>
                <a:cubicBezTo>
                  <a:pt x="f375" y="f372"/>
                  <a:pt x="f232" y="f376"/>
                  <a:pt x="f215" y="f377"/>
                </a:cubicBezTo>
                <a:cubicBezTo>
                  <a:pt x="f211" y="f60"/>
                  <a:pt x="f238" y="f378"/>
                  <a:pt x="f346" y="f379"/>
                </a:cubicBezTo>
                <a:cubicBezTo>
                  <a:pt x="f348" y="f380"/>
                  <a:pt x="f381" y="f382"/>
                  <a:pt x="f317" y="f383"/>
                </a:cubicBezTo>
                <a:cubicBezTo>
                  <a:pt x="f249" y="f13"/>
                  <a:pt x="f238" y="f41"/>
                  <a:pt x="f211" y="f76"/>
                </a:cubicBezTo>
                <a:cubicBezTo>
                  <a:pt x="f210" y="f108"/>
                  <a:pt x="f208" y="f111"/>
                  <a:pt x="f358" y="f11"/>
                </a:cubicBezTo>
                <a:cubicBezTo>
                  <a:pt x="f187" y="f43"/>
                  <a:pt x="f189" y="f51"/>
                  <a:pt x="f201" y="f384"/>
                </a:cubicBezTo>
                <a:cubicBezTo>
                  <a:pt x="f385" y="f361"/>
                  <a:pt x="f3" y="f356"/>
                  <a:pt x="f386" y="f357"/>
                </a:cubicBezTo>
                <a:cubicBezTo>
                  <a:pt x="f387" y="f388"/>
                  <a:pt x="f389" y="f390"/>
                  <a:pt x="f27" y="f363"/>
                </a:cubicBezTo>
                <a:cubicBezTo>
                  <a:pt x="f391" y="f363"/>
                  <a:pt x="f392" y="f363"/>
                  <a:pt x="f393" y="f365"/>
                </a:cubicBezTo>
                <a:cubicBezTo>
                  <a:pt x="f394" y="f395"/>
                  <a:pt x="f396" y="f397"/>
                  <a:pt x="f317" y="f398"/>
                </a:cubicBezTo>
                <a:cubicBezTo>
                  <a:pt x="f399" y="f34"/>
                  <a:pt x="f364" y="f39"/>
                  <a:pt x="f245" y="f64"/>
                </a:cubicBezTo>
                <a:cubicBezTo>
                  <a:pt x="f258" y="f382"/>
                  <a:pt x="f400" y="f43"/>
                  <a:pt x="f401" y="f402"/>
                </a:cubicBezTo>
                <a:cubicBezTo>
                  <a:pt x="f403" y="f404"/>
                  <a:pt x="f290" y="f404"/>
                  <a:pt x="f405" y="f51"/>
                </a:cubicBezTo>
                <a:cubicBezTo>
                  <a:pt x="f406" y="f49"/>
                  <a:pt x="f407" y="f408"/>
                  <a:pt x="f409" y="f378"/>
                </a:cubicBezTo>
                <a:cubicBezTo>
                  <a:pt x="f278" y="f9"/>
                  <a:pt x="f410" y="f395"/>
                  <a:pt x="f411" y="f223"/>
                </a:cubicBezTo>
                <a:cubicBezTo>
                  <a:pt x="f292" y="f17"/>
                  <a:pt x="f412" y="f21"/>
                  <a:pt x="f260" y="f39"/>
                </a:cubicBezTo>
                <a:cubicBezTo>
                  <a:pt x="f413" y="f414"/>
                  <a:pt x="f407" y="f76"/>
                  <a:pt x="f415" y="f395"/>
                </a:cubicBezTo>
                <a:cubicBezTo>
                  <a:pt x="f416" y="f417"/>
                  <a:pt x="f418" y="f419"/>
                  <a:pt x="f420" y="f383"/>
                </a:cubicBezTo>
                <a:cubicBezTo>
                  <a:pt x="f421" y="f17"/>
                  <a:pt x="f422" y="f423"/>
                  <a:pt x="f416" y="f424"/>
                </a:cubicBezTo>
                <a:cubicBezTo>
                  <a:pt x="f425" y="f39"/>
                  <a:pt x="f266" y="f426"/>
                  <a:pt x="f427" y="f428"/>
                </a:cubicBezTo>
                <a:cubicBezTo>
                  <a:pt x="f367" y="f429"/>
                  <a:pt x="f430" y="f431"/>
                  <a:pt x="f412" y="f432"/>
                </a:cubicBezTo>
                <a:cubicBezTo>
                  <a:pt x="f413" y="f68"/>
                  <a:pt x="f409" y="f433"/>
                  <a:pt x="f311" y="f432"/>
                </a:cubicBezTo>
                <a:cubicBezTo>
                  <a:pt x="f434" y="f432"/>
                  <a:pt x="f435" y="f436"/>
                  <a:pt x="f422" y="f437"/>
                </a:cubicBezTo>
                <a:cubicBezTo>
                  <a:pt x="f438" y="f439"/>
                  <a:pt x="f440" y="f68"/>
                  <a:pt x="f441" y="f442"/>
                </a:cubicBezTo>
                <a:cubicBezTo>
                  <a:pt x="f443" y="f444"/>
                  <a:pt x="f420" y="f70"/>
                  <a:pt x="f418" y="f70"/>
                </a:cubicBezTo>
                <a:cubicBezTo>
                  <a:pt x="f415" y="f445"/>
                  <a:pt x="f405" y="f445"/>
                  <a:pt x="f446" y="f445"/>
                </a:cubicBezTo>
                <a:cubicBezTo>
                  <a:pt x="f265" y="f447"/>
                  <a:pt x="f448" y="f449"/>
                  <a:pt x="f435" y="f450"/>
                </a:cubicBezTo>
                <a:cubicBezTo>
                  <a:pt x="f422" y="f104"/>
                  <a:pt x="f451" y="f452"/>
                  <a:pt x="f421" y="f453"/>
                </a:cubicBezTo>
                <a:cubicBezTo>
                  <a:pt x="f454" y="f455"/>
                  <a:pt x="f6" y="f456"/>
                  <a:pt x="f441" y="f132"/>
                </a:cubicBezTo>
                <a:cubicBezTo>
                  <a:pt x="f441" y="f457"/>
                  <a:pt x="f458" y="f459"/>
                  <a:pt x="f451" y="f460"/>
                </a:cubicBezTo>
                <a:cubicBezTo>
                  <a:pt x="f461" y="f462"/>
                  <a:pt x="f446" y="f463"/>
                  <a:pt x="f464" y="f465"/>
                </a:cubicBezTo>
                <a:cubicBezTo>
                  <a:pt x="f364" y="f100"/>
                  <a:pt x="f466" y="f117"/>
                  <a:pt x="f362" y="f117"/>
                </a:cubicBezTo>
                <a:cubicBezTo>
                  <a:pt x="f467" y="f432"/>
                  <a:pt x="f155" y="f397"/>
                  <a:pt x="f452" y="f114"/>
                </a:cubicBezTo>
                <a:cubicBezTo>
                  <a:pt x="f468" y="f11"/>
                  <a:pt x="f397" y="f469"/>
                  <a:pt x="f470" y="f373"/>
                </a:cubicBezTo>
                <a:cubicBezTo>
                  <a:pt x="f39" y="f378"/>
                  <a:pt x="f36" y="f471"/>
                  <a:pt x="f472" y="f23"/>
                </a:cubicBezTo>
                <a:cubicBezTo>
                  <a:pt x="f473" y="f444"/>
                  <a:pt x="f156" y="f474"/>
                  <a:pt x="f338" y="f156"/>
                </a:cubicBezTo>
                <a:cubicBezTo>
                  <a:pt x="f475" y="f476"/>
                  <a:pt x="f477" y="f164"/>
                  <a:pt x="f478" y="f479"/>
                </a:cubicBezTo>
                <a:cubicBezTo>
                  <a:pt x="f317" y="f480"/>
                  <a:pt x="f263" y="f138"/>
                  <a:pt x="f481" y="f144"/>
                </a:cubicBezTo>
                <a:cubicBezTo>
                  <a:pt x="f482" y="f140"/>
                  <a:pt x="f483" y="f142"/>
                  <a:pt x="f306" y="f155"/>
                </a:cubicBezTo>
                <a:cubicBezTo>
                  <a:pt x="f304" y="f168"/>
                  <a:pt x="f309" y="f156"/>
                  <a:pt x="f282" y="f479"/>
                </a:cubicBezTo>
                <a:cubicBezTo>
                  <a:pt x="f290" y="f166"/>
                  <a:pt x="f484" y="f155"/>
                  <a:pt x="f362" y="f156"/>
                </a:cubicBezTo>
                <a:cubicBezTo>
                  <a:pt x="f251" y="f164"/>
                  <a:pt x="f238" y="f476"/>
                  <a:pt x="f272" y="f485"/>
                </a:cubicBezTo>
                <a:cubicBezTo>
                  <a:pt x="f241" y="f170"/>
                  <a:pt x="f315" y="f194"/>
                  <a:pt x="f486" y="f173"/>
                </a:cubicBezTo>
                <a:cubicBezTo>
                  <a:pt x="f278" y="f201"/>
                  <a:pt x="f313" y="f189"/>
                  <a:pt x="f487" y="f488"/>
                </a:cubicBezTo>
                <a:cubicBezTo>
                  <a:pt x="f290" y="f206"/>
                  <a:pt x="f263" y="f489"/>
                  <a:pt x="f490" y="f189"/>
                </a:cubicBezTo>
                <a:cubicBezTo>
                  <a:pt x="f367" y="f217"/>
                  <a:pt x="f369" y="f491"/>
                  <a:pt x="f492" y="f328"/>
                </a:cubicBezTo>
                <a:cubicBezTo>
                  <a:pt x="f236" y="f386"/>
                  <a:pt x="f232" y="f396"/>
                  <a:pt x="f208" y="f328"/>
                </a:cubicBezTo>
                <a:cubicBezTo>
                  <a:pt x="f207" y="f493"/>
                  <a:pt x="f358" y="f177"/>
                  <a:pt x="f233" y="f340"/>
                </a:cubicBezTo>
                <a:cubicBezTo>
                  <a:pt x="f232" y="f185"/>
                  <a:pt x="f371" y="f375"/>
                  <a:pt x="f211" y="f494"/>
                </a:cubicBezTo>
                <a:cubicBezTo>
                  <a:pt x="f237" y="f360"/>
                  <a:pt x="f370" y="f213"/>
                  <a:pt x="f346" y="f272"/>
                </a:cubicBezTo>
                <a:cubicBezTo>
                  <a:pt x="f362" y="f239"/>
                  <a:pt x="f370" y="f369"/>
                  <a:pt x="f251" y="f464"/>
                </a:cubicBezTo>
                <a:cubicBezTo>
                  <a:pt x="f211" y="f247"/>
                  <a:pt x="f495" y="f247"/>
                  <a:pt x="f494" y="f381"/>
                </a:cubicBezTo>
                <a:cubicBezTo>
                  <a:pt x="f478" y="f236"/>
                  <a:pt x="f228" y="f358"/>
                  <a:pt x="f216" y="f489"/>
                </a:cubicBezTo>
                <a:cubicBezTo>
                  <a:pt x="f475" y="f181"/>
                  <a:pt x="f475" y="f203"/>
                  <a:pt x="f206" y="f177"/>
                </a:cubicBezTo>
                <a:cubicBezTo>
                  <a:pt x="f488" y="f187"/>
                  <a:pt x="f342" y="f208"/>
                  <a:pt x="f496" y="f272"/>
                </a:cubicBezTo>
                <a:cubicBezTo>
                  <a:pt x="f187" y="f466"/>
                  <a:pt x="f475" y="f242"/>
                  <a:pt x="f216" y="f244"/>
                </a:cubicBezTo>
                <a:cubicBezTo>
                  <a:pt x="f216" y="f497"/>
                  <a:pt x="f206" y="f267"/>
                  <a:pt x="f338" y="f267"/>
                </a:cubicBezTo>
                <a:cubicBezTo>
                  <a:pt x="f496" y="f261"/>
                  <a:pt x="f342" y="f292"/>
                  <a:pt x="f467" y="f400"/>
                </a:cubicBezTo>
                <a:cubicBezTo>
                  <a:pt x="f331" y="f367"/>
                  <a:pt x="f177" y="f381"/>
                  <a:pt x="f201" y="f492"/>
                </a:cubicBezTo>
                <a:cubicBezTo>
                  <a:pt x="f498" y="f233"/>
                  <a:pt x="f191" y="f489"/>
                  <a:pt x="f488" y="f201"/>
                </a:cubicBezTo>
                <a:cubicBezTo>
                  <a:pt x="f489" y="f173"/>
                  <a:pt x="f185" y="f493"/>
                  <a:pt x="f338" y="f386"/>
                </a:cubicBezTo>
                <a:cubicBezTo>
                  <a:pt x="f144" y="f457"/>
                  <a:pt x="f439" y="f439"/>
                  <a:pt x="f471" y="f43"/>
                </a:cubicBezTo>
                <a:cubicBezTo>
                  <a:pt x="f223" y="f383"/>
                  <a:pt x="f114" y="f423"/>
                  <a:pt x="f499" y="f29"/>
                </a:cubicBezTo>
                <a:cubicBezTo>
                  <a:pt x="f500" y="f437"/>
                  <a:pt x="f501" y="f502"/>
                  <a:pt x="f431" y="f503"/>
                </a:cubicBezTo>
                <a:cubicBezTo>
                  <a:pt x="f72" y="f460"/>
                  <a:pt x="f221" y="f136"/>
                  <a:pt x="f102" y="f459"/>
                </a:cubicBezTo>
                <a:cubicBezTo>
                  <a:pt x="f132" y="f134"/>
                  <a:pt x="f504" y="f126"/>
                  <a:pt x="f505" y="f506"/>
                </a:cubicBezTo>
                <a:cubicBezTo>
                  <a:pt x="f170" y="f479"/>
                  <a:pt x="f161" y="f160"/>
                  <a:pt x="f170" y="f198"/>
                </a:cubicBezTo>
                <a:cubicBezTo>
                  <a:pt x="f507" y="f198"/>
                  <a:pt x="f479" y="f195"/>
                  <a:pt x="f508" y="f161"/>
                </a:cubicBezTo>
                <a:cubicBezTo>
                  <a:pt x="f123" y="f509"/>
                  <a:pt x="f144" y="f508"/>
                  <a:pt x="f460" y="f510"/>
                </a:cubicBezTo>
                <a:cubicBezTo>
                  <a:pt x="f474" y="f142"/>
                  <a:pt x="f455" y="f140"/>
                  <a:pt x="f452" y="f126"/>
                </a:cubicBezTo>
                <a:cubicBezTo>
                  <a:pt x="f128" y="f504"/>
                  <a:pt x="f511" y="f218"/>
                  <a:pt x="f512" y="f170"/>
                </a:cubicBezTo>
                <a:cubicBezTo>
                  <a:pt x="f144" y="f396"/>
                  <a:pt x="f126" y="f513"/>
                  <a:pt x="f144" y="f175"/>
                </a:cubicBezTo>
                <a:cubicBezTo>
                  <a:pt x="f136" y="f173"/>
                  <a:pt x="f132" y="f173"/>
                  <a:pt x="f456" y="f493"/>
                </a:cubicBezTo>
                <a:cubicBezTo>
                  <a:pt x="f453" y="f195"/>
                  <a:pt x="f394" y="f164"/>
                  <a:pt x="f102" y="f514"/>
                </a:cubicBezTo>
                <a:cubicBezTo>
                  <a:pt x="f515" y="f504"/>
                  <a:pt x="f516" y="f504"/>
                  <a:pt x="f106" y="f124"/>
                </a:cubicBezTo>
                <a:cubicBezTo>
                  <a:pt x="f117" y="f517"/>
                  <a:pt x="f72" y="f508"/>
                  <a:pt x="f72" y="f479"/>
                </a:cubicBezTo>
                <a:cubicBezTo>
                  <a:pt x="f117" y="f170"/>
                  <a:pt x="f518" y="f3"/>
                  <a:pt x="f389" y="f177"/>
                </a:cubicBezTo>
                <a:cubicBezTo>
                  <a:pt x="f465" y="f340"/>
                  <a:pt x="f519" y="f189"/>
                  <a:pt x="f519" y="f489"/>
                </a:cubicBezTo>
                <a:cubicBezTo>
                  <a:pt x="f445" y="f187"/>
                  <a:pt x="f389" y="f475"/>
                  <a:pt x="f518" y="f334"/>
                </a:cubicBezTo>
                <a:cubicBezTo>
                  <a:pt x="f117" y="f336"/>
                  <a:pt x="f433" y="f206"/>
                  <a:pt x="f432" y="f187"/>
                </a:cubicBezTo>
                <a:cubicBezTo>
                  <a:pt x="f437" y="f178"/>
                  <a:pt x="f429" y="f194"/>
                  <a:pt x="f520" y="f479"/>
                </a:cubicBezTo>
                <a:cubicBezTo>
                  <a:pt x="f521" y="f161"/>
                  <a:pt x="f522" y="f3"/>
                  <a:pt x="f523" y="f177"/>
                </a:cubicBezTo>
                <a:cubicBezTo>
                  <a:pt x="f397" y="f524"/>
                  <a:pt x="f525" y="f496"/>
                  <a:pt x="f523" y="f526"/>
                </a:cubicBezTo>
                <a:cubicBezTo>
                  <a:pt x="f397" y="f228"/>
                  <a:pt x="f500" y="f233"/>
                  <a:pt x="f426" y="f230"/>
                </a:cubicBezTo>
                <a:cubicBezTo>
                  <a:pt x="f392" y="f233"/>
                  <a:pt x="f322" y="f477"/>
                  <a:pt x="f23" y="f526"/>
                </a:cubicBezTo>
                <a:cubicBezTo>
                  <a:pt x="f21" y="f186"/>
                  <a:pt x="f424" y="f489"/>
                  <a:pt x="f23" y="f342"/>
                </a:cubicBezTo>
                <a:cubicBezTo>
                  <a:pt x="f25" y="f3"/>
                  <a:pt x="f426" y="f218"/>
                  <a:pt x="f527" y="f142"/>
                </a:cubicBezTo>
                <a:cubicBezTo>
                  <a:pt x="f472" y="f149"/>
                  <a:pt x="f528" y="f136"/>
                  <a:pt x="f74" y="f460"/>
                </a:cubicBezTo>
                <a:cubicBezTo>
                  <a:pt x="f529" y="f445"/>
                  <a:pt x="f64" y="f523"/>
                  <a:pt x="f530" y="f223"/>
                </a:cubicBezTo>
                <a:cubicBezTo>
                  <a:pt x="f531" y="f102"/>
                  <a:pt x="f15" y="f396"/>
                  <a:pt x="f21" y="f362"/>
                </a:cubicBezTo>
                <a:cubicBezTo>
                  <a:pt x="f32" y="f317"/>
                  <a:pt x="f439" y="f364"/>
                  <a:pt x="f70" y="f532"/>
                </a:cubicBezTo>
                <a:cubicBezTo>
                  <a:pt x="f533" y="f245"/>
                  <a:pt x="f534" y="f430"/>
                  <a:pt x="f535" y="f536"/>
                </a:cubicBezTo>
                <a:cubicBezTo>
                  <a:pt x="f104" y="f260"/>
                  <a:pt x="f452" y="f400"/>
                  <a:pt x="f537" y="f267"/>
                </a:cubicBezTo>
                <a:cubicBezTo>
                  <a:pt x="f450" y="f261"/>
                  <a:pt x="f534" y="f263"/>
                  <a:pt x="f538" y="f401"/>
                </a:cubicBezTo>
                <a:cubicBezTo>
                  <a:pt x="f516" y="f267"/>
                  <a:pt x="f539" y="f400"/>
                  <a:pt x="f429" y="f427"/>
                </a:cubicBezTo>
                <a:cubicBezTo>
                  <a:pt x="f432" y="f401"/>
                  <a:pt x="f106" y="f540"/>
                  <a:pt x="f516" y="f298"/>
                </a:cubicBezTo>
                <a:cubicBezTo>
                  <a:pt x="f541" y="f311"/>
                  <a:pt x="f100" y="f434"/>
                  <a:pt x="f518" y="f416"/>
                </a:cubicBezTo>
                <a:cubicBezTo>
                  <a:pt x="f442" y="f284"/>
                  <a:pt x="f439" y="f481"/>
                  <a:pt x="f398" y="f282"/>
                </a:cubicBezTo>
                <a:cubicBezTo>
                  <a:pt x="f521" y="f487"/>
                  <a:pt x="f34" y="f263"/>
                  <a:pt x="f426" y="f260"/>
                </a:cubicBezTo>
                <a:cubicBezTo>
                  <a:pt x="f391" y="f269"/>
                  <a:pt x="f23" y="f367"/>
                  <a:pt x="f19" y="f245"/>
                </a:cubicBezTo>
                <a:cubicBezTo>
                  <a:pt x="f64" y="f536"/>
                  <a:pt x="f41" y="f315"/>
                  <a:pt x="f41" y="f267"/>
                </a:cubicBezTo>
                <a:cubicBezTo>
                  <a:pt x="f15" y="f265"/>
                  <a:pt x="f17" y="f313"/>
                  <a:pt x="f414" y="f542"/>
                </a:cubicBezTo>
                <a:cubicBezTo>
                  <a:pt x="f21" y="f434"/>
                  <a:pt x="f393" y="f543"/>
                  <a:pt x="f393" y="f544"/>
                </a:cubicBezTo>
                <a:cubicBezTo>
                  <a:pt x="f393" y="f422"/>
                  <a:pt x="f423" y="f545"/>
                  <a:pt x="f114" y="f546"/>
                </a:cubicBezTo>
                <a:cubicBezTo>
                  <a:pt x="f470" y="f438"/>
                  <a:pt x="f111" y="f547"/>
                  <a:pt x="f471" y="f548"/>
                </a:cubicBezTo>
                <a:cubicBezTo>
                  <a:pt x="f11" y="f309"/>
                  <a:pt x="f62" y="f549"/>
                  <a:pt x="f530" y="f265"/>
                </a:cubicBezTo>
                <a:cubicBezTo>
                  <a:pt x="f530" y="f413"/>
                  <a:pt x="f530" y="f263"/>
                  <a:pt x="f530" y="f261"/>
                </a:cubicBezTo>
                <a:cubicBezTo>
                  <a:pt x="f2" y="f261"/>
                  <a:pt x="f550" y="f261"/>
                  <a:pt x="f379" y="f261"/>
                </a:cubicBezTo>
                <a:cubicBezTo>
                  <a:pt x="f379" y="f278"/>
                  <a:pt x="f379" y="f461"/>
                  <a:pt x="f551" y="f416"/>
                </a:cubicBezTo>
                <a:cubicBezTo>
                  <a:pt x="f552" y="f306"/>
                  <a:pt x="f43" y="f547"/>
                  <a:pt x="f60" y="f443"/>
                </a:cubicBezTo>
                <a:cubicBezTo>
                  <a:pt x="f469" y="f553"/>
                  <a:pt x="f376" y="f6"/>
                  <a:pt x="f47" y="f441"/>
                </a:cubicBezTo>
                <a:cubicBezTo>
                  <a:pt x="f53" y="f454"/>
                  <a:pt x="f554" y="f440"/>
                  <a:pt x="f554" y="f420"/>
                </a:cubicBezTo>
                <a:cubicBezTo>
                  <a:pt x="f374" y="f555"/>
                  <a:pt x="f554" y="f292"/>
                  <a:pt x="f530" y="f241"/>
                </a:cubicBezTo>
                <a:cubicBezTo>
                  <a:pt x="f382" y="f364"/>
                  <a:pt x="f531" y="f249"/>
                  <a:pt x="f531" y="f370"/>
                </a:cubicBezTo>
                <a:cubicBezTo>
                  <a:pt x="f530" y="f396"/>
                  <a:pt x="f552" y="f534"/>
                  <a:pt x="f56" y="f64"/>
                </a:cubicBezTo>
                <a:cubicBezTo>
                  <a:pt x="f56" y="f223"/>
                  <a:pt x="f45" y="f108"/>
                  <a:pt x="f45" y="f13"/>
                </a:cubicBezTo>
                <a:cubicBezTo>
                  <a:pt x="f53" y="f36"/>
                  <a:pt x="f554" y="f221"/>
                  <a:pt x="f388" y="f128"/>
                </a:cubicBezTo>
                <a:cubicBezTo>
                  <a:pt x="f556" y="f154"/>
                  <a:pt x="f78" y="f171"/>
                  <a:pt x="f321" y="f488"/>
                </a:cubicBezTo>
                <a:cubicBezTo>
                  <a:pt x="f557" y="f334"/>
                  <a:pt x="f558" y="f559"/>
                  <a:pt x="f560" y="f251"/>
                </a:cubicBezTo>
                <a:cubicBezTo>
                  <a:pt x="f361" y="f399"/>
                  <a:pt x="f359" y="f484"/>
                  <a:pt x="f359" y="f411"/>
                </a:cubicBezTo>
                <a:cubicBezTo>
                  <a:pt x="f359" y="f403"/>
                  <a:pt x="f561" y="f486"/>
                  <a:pt x="f355" y="f290"/>
                </a:cubicBezTo>
                <a:cubicBezTo>
                  <a:pt x="f562" y="f410"/>
                  <a:pt x="f563" y="f401"/>
                  <a:pt x="f564" y="f292"/>
                </a:cubicBezTo>
                <a:cubicBezTo>
                  <a:pt x="f80" y="f245"/>
                  <a:pt x="f327" y="f370"/>
                  <a:pt x="f557" y="f494"/>
                </a:cubicBezTo>
                <a:cubicBezTo>
                  <a:pt x="f82" y="f494"/>
                  <a:pt x="f225" y="f494"/>
                  <a:pt x="f84" y="f494"/>
                </a:cubicBezTo>
                <a:cubicBezTo>
                  <a:pt x="f84" y="f275"/>
                  <a:pt x="f88" y="f466"/>
                  <a:pt x="f86" y="f245"/>
                </a:cubicBezTo>
                <a:cubicBezTo>
                  <a:pt x="f565" y="f260"/>
                  <a:pt x="f565" y="f263"/>
                  <a:pt x="f113" y="f261"/>
                </a:cubicBezTo>
                <a:cubicBezTo>
                  <a:pt x="f566" y="f292"/>
                  <a:pt x="f109" y="f269"/>
                  <a:pt x="f57" y="f247"/>
                </a:cubicBezTo>
                <a:cubicBezTo>
                  <a:pt x="f110" y="f370"/>
                  <a:pt x="f113" y="f215"/>
                  <a:pt x="f567" y="f568"/>
                </a:cubicBezTo>
                <a:cubicBezTo>
                  <a:pt x="f567" y="f477"/>
                  <a:pt x="f59" y="f475"/>
                  <a:pt x="f57" y="f186"/>
                </a:cubicBezTo>
                <a:cubicBezTo>
                  <a:pt x="f116" y="f187"/>
                  <a:pt x="f569" y="f475"/>
                  <a:pt x="f570" y="f526"/>
                </a:cubicBezTo>
                <a:cubicBezTo>
                  <a:pt x="f571" y="f233"/>
                  <a:pt x="f222" y="f495"/>
                  <a:pt x="f572" y="f213"/>
                </a:cubicBezTo>
                <a:cubicBezTo>
                  <a:pt x="f333" y="f272"/>
                  <a:pt x="f227" y="f249"/>
                  <a:pt x="f316" y="f369"/>
                </a:cubicBezTo>
                <a:cubicBezTo>
                  <a:pt x="f573" y="f247"/>
                  <a:pt x="f574" y="f532"/>
                  <a:pt x="f299" y="f242"/>
                </a:cubicBezTo>
                <a:cubicBezTo>
                  <a:pt x="f65" y="f247"/>
                  <a:pt x="f294" y="f348"/>
                  <a:pt x="f575" y="f272"/>
                </a:cubicBezTo>
                <a:cubicBezTo>
                  <a:pt x="f305" y="f495"/>
                  <a:pt x="f576" y="f477"/>
                  <a:pt x="f577" y="f183"/>
                </a:cubicBezTo>
                <a:cubicBezTo>
                  <a:pt x="f307" y="f206"/>
                  <a:pt x="f578" y="f375"/>
                  <a:pt x="f579" y="f568"/>
                </a:cubicBezTo>
                <a:cubicBezTo>
                  <a:pt x="f580" y="f581"/>
                  <a:pt x="f293" y="f360"/>
                  <a:pt x="f582" y="f236"/>
                </a:cubicBezTo>
                <a:cubicBezTo>
                  <a:pt x="f583" y="f211"/>
                  <a:pt x="f220" y="f213"/>
                  <a:pt x="f279" y="f213"/>
                </a:cubicBezTo>
                <a:cubicBezTo>
                  <a:pt x="f584" y="f210"/>
                  <a:pt x="f279" y="f208"/>
                  <a:pt x="f585" y="f207"/>
                </a:cubicBezTo>
                <a:cubicBezTo>
                  <a:pt x="f586" y="f489"/>
                  <a:pt x="f587" y="f178"/>
                  <a:pt x="f570" y="f203"/>
                </a:cubicBezTo>
                <a:cubicBezTo>
                  <a:pt x="f57" y="f524"/>
                  <a:pt x="f567" y="f331"/>
                  <a:pt x="f588" y="f589"/>
                </a:cubicBezTo>
                <a:cubicBezTo>
                  <a:pt x="f560" y="f459"/>
                  <a:pt x="f390" y="f437"/>
                  <a:pt x="f390" y="f9"/>
                </a:cubicBezTo>
                <a:cubicBezTo>
                  <a:pt x="f590" y="f471"/>
                  <a:pt x="f556" y="f64"/>
                  <a:pt x="f97" y="f322"/>
                </a:cubicBezTo>
                <a:cubicBezTo>
                  <a:pt x="f350" y="f519"/>
                  <a:pt x="f222" y="f144"/>
                  <a:pt x="f591" y="f170"/>
                </a:cubicBezTo>
                <a:cubicBezTo>
                  <a:pt x="f584" y="f592"/>
                  <a:pt x="f281" y="f386"/>
                  <a:pt x="f593" y="f194"/>
                </a:cubicBezTo>
                <a:cubicBezTo>
                  <a:pt x="f594" y="f193"/>
                  <a:pt x="f271" y="f175"/>
                  <a:pt x="f271" y="f488"/>
                </a:cubicBezTo>
                <a:cubicBezTo>
                  <a:pt x="f595" y="f477"/>
                  <a:pt x="f596" y="f371"/>
                  <a:pt x="f597" y="f238"/>
                </a:cubicBezTo>
                <a:cubicBezTo>
                  <a:pt x="f50" y="f370"/>
                  <a:pt x="f262" y="f272"/>
                  <a:pt x="f125" y="f272"/>
                </a:cubicBezTo>
                <a:cubicBezTo>
                  <a:pt x="f46" y="f236"/>
                  <a:pt x="f199" y="f494"/>
                  <a:pt x="f262" y="f232"/>
                </a:cubicBezTo>
                <a:cubicBezTo>
                  <a:pt x="f122" y="f228"/>
                  <a:pt x="f252" y="f475"/>
                  <a:pt x="f598" y="f496"/>
                </a:cubicBezTo>
                <a:cubicBezTo>
                  <a:pt x="f599" y="f489"/>
                  <a:pt x="f253" y="f600"/>
                  <a:pt x="f596" y="f488"/>
                </a:cubicBezTo>
                <a:cubicBezTo>
                  <a:pt x="f268" y="f183"/>
                  <a:pt x="f601" y="f338"/>
                  <a:pt x="f259" y="f475"/>
                </a:cubicBezTo>
                <a:cubicBezTo>
                  <a:pt x="f262" y="f526"/>
                  <a:pt x="f125" y="f375"/>
                  <a:pt x="f202" y="f375"/>
                </a:cubicBezTo>
                <a:cubicBezTo>
                  <a:pt x="f169" y="f352"/>
                  <a:pt x="f42" y="f475"/>
                  <a:pt x="f602" y="f338"/>
                </a:cubicBezTo>
                <a:cubicBezTo>
                  <a:pt x="f603" y="f496"/>
                  <a:pt x="f204" y="f181"/>
                  <a:pt x="f240" y="f342"/>
                </a:cubicBezTo>
                <a:cubicBezTo>
                  <a:pt x="f246" y="f203"/>
                  <a:pt x="f604" y="f203"/>
                  <a:pt x="f257" y="f331"/>
                </a:cubicBezTo>
                <a:cubicBezTo>
                  <a:pt x="f252" y="f217"/>
                  <a:pt x="f605" y="f175"/>
                  <a:pt x="f596" y="f173"/>
                </a:cubicBezTo>
                <a:cubicBezTo>
                  <a:pt x="f596" y="f491"/>
                  <a:pt x="f256" y="f513"/>
                  <a:pt x="f256" y="f493"/>
                </a:cubicBezTo>
                <a:cubicBezTo>
                  <a:pt x="f606" y="f493"/>
                  <a:pt x="f122" y="f493"/>
                  <a:pt x="f262" y="f493"/>
                </a:cubicBezTo>
                <a:cubicBezTo>
                  <a:pt x="f197" y="f493"/>
                  <a:pt x="f240" y="f589"/>
                  <a:pt x="f603" y="f513"/>
                </a:cubicBezTo>
                <a:cubicBezTo>
                  <a:pt x="f602" y="f493"/>
                  <a:pt x="f192" y="f386"/>
                  <a:pt x="f607" y="f195"/>
                </a:cubicBezTo>
                <a:cubicBezTo>
                  <a:pt x="f192" y="f161"/>
                  <a:pt x="f602" y="f509"/>
                  <a:pt x="f608" y="f509"/>
                </a:cubicBezTo>
                <a:cubicBezTo>
                  <a:pt x="f125" y="f509"/>
                  <a:pt x="f122" y="f507"/>
                  <a:pt x="f609" y="f507"/>
                </a:cubicBezTo>
                <a:cubicBezTo>
                  <a:pt x="f606" y="f476"/>
                  <a:pt x="f250" y="f479"/>
                  <a:pt x="f248" y="f506"/>
                </a:cubicBezTo>
                <a:cubicBezTo>
                  <a:pt x="f246" y="f508"/>
                  <a:pt x="f202" y="f508"/>
                  <a:pt x="f243" y="f166"/>
                </a:cubicBezTo>
                <a:cubicBezTo>
                  <a:pt x="f610" y="f166"/>
                  <a:pt x="f129" y="f155"/>
                  <a:pt x="f12" y="f121"/>
                </a:cubicBezTo>
                <a:cubicBezTo>
                  <a:pt x="f172" y="f387"/>
                  <a:pt x="f205" y="f387"/>
                  <a:pt x="f611" y="f136"/>
                </a:cubicBezTo>
                <a:cubicBezTo>
                  <a:pt x="f122" y="f138"/>
                  <a:pt x="f599" y="f517"/>
                  <a:pt x="f612" y="f195"/>
                </a:cubicBezTo>
                <a:cubicBezTo>
                  <a:pt x="f227" y="f126"/>
                  <a:pt x="f321" y="f433"/>
                  <a:pt x="f556" y="f376"/>
                </a:cubicBezTo>
                <a:cubicBezTo>
                  <a:pt x="f80" y="f530"/>
                  <a:pt x="f613" y="f15"/>
                  <a:pt x="f614" y="f39"/>
                </a:cubicBezTo>
                <a:cubicBezTo>
                  <a:pt x="f303" y="f431"/>
                  <a:pt x="f67" y="f615"/>
                  <a:pt x="f259" y="f104"/>
                </a:cubicBezTo>
                <a:cubicBezTo>
                  <a:pt x="f199" y="f452"/>
                  <a:pt x="f127" y="f473"/>
                  <a:pt x="f616" y="f473"/>
                </a:cubicBezTo>
                <a:cubicBezTo>
                  <a:pt x="f214" y="f452"/>
                  <a:pt x="f167" y="f617"/>
                  <a:pt x="f618" y="f456"/>
                </a:cubicBezTo>
                <a:cubicBezTo>
                  <a:pt x="f619" y="f126"/>
                  <a:pt x="f131" y="f123"/>
                  <a:pt x="f22" y="f155"/>
                </a:cubicBezTo>
                <a:cubicBezTo>
                  <a:pt x="f143" y="f168"/>
                  <a:pt x="f135" y="f479"/>
                  <a:pt x="f620" y="f154"/>
                </a:cubicBezTo>
                <a:cubicBezTo>
                  <a:pt x="f621" y="f144"/>
                  <a:pt x="f622" y="f623"/>
                  <a:pt x="f28" y="f387"/>
                </a:cubicBezTo>
                <a:cubicBezTo>
                  <a:pt x="f153" y="f460"/>
                  <a:pt x="f20" y="f624"/>
                  <a:pt x="f625" y="f134"/>
                </a:cubicBezTo>
                <a:cubicBezTo>
                  <a:pt x="f163" y="f132"/>
                  <a:pt x="f143" y="f134"/>
                  <a:pt x="f135" y="f462"/>
                </a:cubicBezTo>
                <a:cubicBezTo>
                  <a:pt x="f626" y="f627"/>
                  <a:pt x="f621" y="f455"/>
                  <a:pt x="f628" y="f452"/>
                </a:cubicBezTo>
                <a:cubicBezTo>
                  <a:pt x="f629" y="f104"/>
                  <a:pt x="f141" y="f535"/>
                  <a:pt x="f159" y="f535"/>
                </a:cubicBezTo>
                <a:cubicBezTo>
                  <a:pt x="f630" y="f535"/>
                  <a:pt x="f35" y="f104"/>
                  <a:pt x="f631" y="f452"/>
                </a:cubicBezTo>
                <a:cubicBezTo>
                  <a:pt x="f69" y="f452"/>
                  <a:pt x="f632" y="f535"/>
                  <a:pt x="f209" y="f534"/>
                </a:cubicBezTo>
                <a:cubicBezTo>
                  <a:pt x="f176" y="f615"/>
                  <a:pt x="f188" y="f515"/>
                  <a:pt x="f165" y="f519"/>
                </a:cubicBezTo>
                <a:cubicBezTo>
                  <a:pt x="f633" y="f541"/>
                  <a:pt x="f153" y="f541"/>
                  <a:pt x="f634" y="f518"/>
                </a:cubicBezTo>
                <a:cubicBezTo>
                  <a:pt x="f135" y="f106"/>
                  <a:pt x="f635" y="f432"/>
                  <a:pt x="f621" y="f437"/>
                </a:cubicBezTo>
                <a:cubicBezTo>
                  <a:pt x="f139" y="f521"/>
                  <a:pt x="f159" y="f520"/>
                  <a:pt x="f636" y="f472"/>
                </a:cubicBezTo>
                <a:cubicBezTo>
                  <a:pt x="f20" y="f437"/>
                  <a:pt x="f631" y="f539"/>
                  <a:pt x="f174" y="f221"/>
                </a:cubicBezTo>
                <a:cubicBezTo>
                  <a:pt x="f632" y="f437"/>
                  <a:pt x="f131" y="f74"/>
                  <a:pt x="f163" y="f521"/>
                </a:cubicBezTo>
                <a:cubicBezTo>
                  <a:pt x="f153" y="f637"/>
                  <a:pt x="f636" y="f522"/>
                  <a:pt x="f157" y="f397"/>
                </a:cubicBezTo>
                <a:cubicBezTo>
                  <a:pt x="f638" y="f31"/>
                  <a:pt x="f135" y="f426"/>
                  <a:pt x="f137" y="f392"/>
                </a:cubicBezTo>
                <a:cubicBezTo>
                  <a:pt x="f639" y="f39"/>
                  <a:pt x="f28" y="f23"/>
                  <a:pt x="f24" y="f393"/>
                </a:cubicBezTo>
                <a:cubicBezTo>
                  <a:pt x="f16" y="f392"/>
                  <a:pt x="f12" y="f398"/>
                  <a:pt x="f607" y="f102"/>
                </a:cubicBezTo>
                <a:cubicBezTo>
                  <a:pt x="f640" y="f502"/>
                  <a:pt x="f319" y="f27"/>
                  <a:pt x="f355" y="f641"/>
                </a:cubicBezTo>
                <a:cubicBezTo>
                  <a:pt x="f347" y="f402"/>
                  <a:pt x="f312" y="f377"/>
                  <a:pt x="f289" y="f379"/>
                </a:cubicBezTo>
                <a:cubicBezTo>
                  <a:pt x="f642" y="f380"/>
                  <a:pt x="f643" y="f2"/>
                  <a:pt x="f644" y="f2"/>
                </a:cubicBezTo>
                <a:cubicBezTo>
                  <a:pt x="f234" y="f9"/>
                  <a:pt x="f645" y="f417"/>
                  <a:pt x="f253" y="f13"/>
                </a:cubicBezTo>
                <a:cubicBezTo>
                  <a:pt x="f252" y="f23"/>
                  <a:pt x="f50" y="f29"/>
                  <a:pt x="f646" y="f428"/>
                </a:cubicBezTo>
                <a:cubicBezTo>
                  <a:pt x="f46" y="f520"/>
                  <a:pt x="f647" y="f74"/>
                  <a:pt x="f648" y="f74"/>
                </a:cubicBezTo>
                <a:cubicBezTo>
                  <a:pt x="f204" y="f527"/>
                  <a:pt x="f616" y="f521"/>
                  <a:pt x="f192" y="f637"/>
                </a:cubicBezTo>
                <a:cubicBezTo>
                  <a:pt x="f205" y="f34"/>
                  <a:pt x="f602" y="f29"/>
                  <a:pt x="f603" y="f426"/>
                </a:cubicBezTo>
                <a:cubicBezTo>
                  <a:pt x="f648" y="f39"/>
                  <a:pt x="f646" y="f322"/>
                  <a:pt x="f259" y="f19"/>
                </a:cubicBezTo>
                <a:cubicBezTo>
                  <a:pt x="f46" y="f114"/>
                  <a:pt x="f240" y="f423"/>
                  <a:pt x="f205" y="f414"/>
                </a:cubicBezTo>
                <a:cubicBezTo>
                  <a:pt x="f148" y="f414"/>
                  <a:pt x="f190" y="f15"/>
                  <a:pt x="f190" y="f76"/>
                </a:cubicBezTo>
                <a:cubicBezTo>
                  <a:pt x="f649" y="f62"/>
                  <a:pt x="f607" y="f417"/>
                  <a:pt x="f602" y="f62"/>
                </a:cubicBezTo>
                <a:cubicBezTo>
                  <a:pt x="f240" y="f382"/>
                  <a:pt x="f46" y="f395"/>
                  <a:pt x="f259" y="f11"/>
                </a:cubicBezTo>
                <a:cubicBezTo>
                  <a:pt x="f650" y="f382"/>
                  <a:pt x="f235" y="f9"/>
                  <a:pt x="f252" y="f419"/>
                </a:cubicBezTo>
                <a:cubicBezTo>
                  <a:pt x="f235" y="f552"/>
                  <a:pt x="f597" y="f377"/>
                  <a:pt x="f651" y="f377"/>
                </a:cubicBezTo>
                <a:cubicBezTo>
                  <a:pt x="f199" y="f58"/>
                  <a:pt x="f127" y="f58"/>
                  <a:pt x="f602" y="f56"/>
                </a:cubicBezTo>
                <a:cubicBezTo>
                  <a:pt x="f607" y="f45"/>
                  <a:pt x="f649" y="f47"/>
                  <a:pt x="f167" y="f641"/>
                </a:cubicBezTo>
                <a:cubicBezTo>
                  <a:pt x="f40" y="f652"/>
                  <a:pt x="f192" y="f388"/>
                  <a:pt x="f10" y="f390"/>
                </a:cubicBezTo>
                <a:cubicBezTo>
                  <a:pt x="f196" y="f653"/>
                  <a:pt x="f262" y="f366"/>
                  <a:pt x="f654" y="f366"/>
                </a:cubicBezTo>
                <a:cubicBezTo>
                  <a:pt x="f46" y="f384"/>
                  <a:pt x="f608" y="f356"/>
                  <a:pt x="f649" y="f558"/>
                </a:cubicBezTo>
                <a:cubicBezTo>
                  <a:pt x="f172" y="f224"/>
                  <a:pt x="f205" y="f224"/>
                  <a:pt x="f611" y="f655"/>
                </a:cubicBezTo>
                <a:cubicBezTo>
                  <a:pt x="f219" y="f323"/>
                  <a:pt x="f252" y="f357"/>
                  <a:pt x="f599" y="f373"/>
                </a:cubicBezTo>
                <a:cubicBezTo>
                  <a:pt x="f270" y="f368"/>
                  <a:pt x="f656" y="f58"/>
                  <a:pt x="f657" y="f58"/>
                </a:cubicBezTo>
                <a:cubicBezTo>
                  <a:pt x="f658" y="f368"/>
                  <a:pt x="f329" y="f554"/>
                  <a:pt x="f78" y="f659"/>
                </a:cubicBezTo>
                <a:cubicBezTo>
                  <a:pt x="f325" y="f659"/>
                  <a:pt x="f562" y="f357"/>
                  <a:pt x="f562" y="f97"/>
                </a:cubicBezTo>
                <a:cubicBezTo>
                  <a:pt x="f113" y="f324"/>
                  <a:pt x="f63" y="f95"/>
                  <a:pt x="f579" y="f562"/>
                </a:cubicBezTo>
                <a:cubicBezTo>
                  <a:pt x="f660" y="f563"/>
                  <a:pt x="f253" y="f224"/>
                  <a:pt x="f200" y="f321"/>
                </a:cubicBezTo>
                <a:cubicBezTo>
                  <a:pt x="f616" y="f349"/>
                  <a:pt x="f607" y="f588"/>
                  <a:pt x="f618" y="f661"/>
                </a:cubicBezTo>
                <a:cubicBezTo>
                  <a:pt x="f165" y="f562"/>
                  <a:pt x="f163" y="f95"/>
                  <a:pt x="f638" y="f662"/>
                </a:cubicBezTo>
                <a:cubicBezTo>
                  <a:pt x="f663" y="f662"/>
                  <a:pt x="f139" y="f662"/>
                  <a:pt x="f635" y="f94"/>
                </a:cubicBezTo>
                <a:cubicBezTo>
                  <a:pt x="f664" y="f325"/>
                  <a:pt x="f7" y="f80"/>
                  <a:pt x="f7" y="f557"/>
                </a:cubicBezTo>
                <a:cubicBezTo>
                  <a:pt x="f665" y="f565"/>
                  <a:pt x="f666" y="f86"/>
                  <a:pt x="f620" y="f84"/>
                </a:cubicBezTo>
                <a:cubicBezTo>
                  <a:pt x="f667" y="f82"/>
                  <a:pt x="f18" y="f557"/>
                  <a:pt x="f209" y="f343"/>
                </a:cubicBezTo>
                <a:cubicBezTo>
                  <a:pt x="f38" y="f613"/>
                  <a:pt x="f20" y="f668"/>
                  <a:pt x="f26" y="f61"/>
                </a:cubicBezTo>
                <a:cubicBezTo>
                  <a:pt x="f634" y="f113"/>
                  <a:pt x="f135" y="f347"/>
                  <a:pt x="f139" y="f669"/>
                </a:cubicBezTo>
                <a:cubicBezTo>
                  <a:pt x="f670" y="f345"/>
                  <a:pt x="f671" y="f672"/>
                  <a:pt x="f670" y="f673"/>
                </a:cubicBezTo>
                <a:cubicBezTo>
                  <a:pt x="f674" y="f675"/>
                  <a:pt x="f135" y="f675"/>
                  <a:pt x="f133" y="f676"/>
                </a:cubicBezTo>
                <a:cubicBezTo>
                  <a:pt x="f667" y="f677"/>
                  <a:pt x="f20" y="f566"/>
                  <a:pt x="f625" y="f345"/>
                </a:cubicBezTo>
                <a:cubicBezTo>
                  <a:pt x="f678" y="f115"/>
                  <a:pt x="f14" y="f115"/>
                  <a:pt x="f40" y="f110"/>
                </a:cubicBezTo>
                <a:cubicBezTo>
                  <a:pt x="f679" y="f115"/>
                  <a:pt x="f129" y="f109"/>
                  <a:pt x="f12" y="f116"/>
                </a:cubicBezTo>
                <a:cubicBezTo>
                  <a:pt x="f174" y="f329"/>
                  <a:pt x="f165" y="f680"/>
                  <a:pt x="f184" y="f333"/>
                </a:cubicBezTo>
                <a:cubicBezTo>
                  <a:pt x="f681" y="f310"/>
                  <a:pt x="f682" y="f576"/>
                  <a:pt x="f153" y="f683"/>
                </a:cubicBezTo>
                <a:cubicBezTo>
                  <a:pt x="f24" y="f684"/>
                  <a:pt x="f30" y="f685"/>
                  <a:pt x="f636" y="f297"/>
                </a:cubicBezTo>
                <a:cubicBezTo>
                  <a:pt x="f153" y="f297"/>
                  <a:pt x="f20" y="f686"/>
                  <a:pt x="f152" y="f579"/>
                </a:cubicBezTo>
                <a:cubicBezTo>
                  <a:pt x="f687" y="f578"/>
                  <a:pt x="f619" y="f307"/>
                  <a:pt x="f190" y="f688"/>
                </a:cubicBezTo>
                <a:cubicBezTo>
                  <a:pt x="f12" y="f689"/>
                  <a:pt x="f607" y="f675"/>
                  <a:pt x="f690" y="f329"/>
                </a:cubicBezTo>
                <a:cubicBezTo>
                  <a:pt x="f691" y="f329"/>
                  <a:pt x="f205" y="f570"/>
                  <a:pt x="f602" y="f673"/>
                </a:cubicBezTo>
                <a:cubicBezTo>
                  <a:pt x="f691" y="f680"/>
                  <a:pt x="f690" y="f314"/>
                  <a:pt x="f12" y="f587"/>
                </a:cubicBezTo>
                <a:cubicBezTo>
                  <a:pt x="f147" y="f54"/>
                  <a:pt x="f632" y="f65"/>
                  <a:pt x="f631" y="f692"/>
                </a:cubicBezTo>
                <a:cubicBezTo>
                  <a:pt x="f131" y="f286"/>
                  <a:pt x="f625" y="f642"/>
                  <a:pt x="f131" y="f693"/>
                </a:cubicBezTo>
                <a:cubicBezTo>
                  <a:pt x="f16" y="f279"/>
                  <a:pt x="f619" y="f274"/>
                  <a:pt x="f14" y="f694"/>
                </a:cubicBezTo>
                <a:cubicBezTo>
                  <a:pt x="f205" y="f580"/>
                  <a:pt x="f197" y="f576"/>
                  <a:pt x="f243" y="f116"/>
                </a:cubicBezTo>
                <a:cubicBezTo>
                  <a:pt x="f235" y="f321"/>
                  <a:pt x="f695" y="f323"/>
                  <a:pt x="f659" y="f564"/>
                </a:cubicBezTo>
                <a:cubicBezTo>
                  <a:pt x="f562" y="f82"/>
                  <a:pt x="f655" y="f86"/>
                  <a:pt x="f88" y="f343"/>
                </a:cubicBezTo>
                <a:cubicBezTo>
                  <a:pt x="f55" y="f110"/>
                  <a:pt x="f577" y="f341"/>
                  <a:pt x="f54" y="f337"/>
                </a:cubicBezTo>
                <a:cubicBezTo>
                  <a:pt x="f295" y="f696"/>
                  <a:pt x="f697" y="f337"/>
                  <a:pt x="f318" y="f339"/>
                </a:cubicBezTo>
                <a:cubicBezTo>
                  <a:pt x="f660" y="f116"/>
                  <a:pt x="f612" y="f116"/>
                  <a:pt x="f252" y="f672"/>
                </a:cubicBezTo>
                <a:cubicBezTo>
                  <a:pt x="f257" y="f341"/>
                  <a:pt x="f597" y="f676"/>
                  <a:pt x="f50" y="f337"/>
                </a:cubicBezTo>
                <a:cubicBezTo>
                  <a:pt x="f601" y="f696"/>
                  <a:pt x="f698" y="f319"/>
                  <a:pt x="f605" y="f319"/>
                </a:cubicBezTo>
                <a:cubicBezTo>
                  <a:pt x="f699" y="f689"/>
                  <a:pt x="f700" y="f337"/>
                  <a:pt x="f273" y="f571"/>
                </a:cubicBezTo>
                <a:cubicBezTo>
                  <a:pt x="f594" y="f680"/>
                  <a:pt x="f701" y="f688"/>
                  <a:pt x="f599" y="f335"/>
                </a:cubicBezTo>
                <a:cubicBezTo>
                  <a:pt x="f702" y="f314"/>
                  <a:pt x="f654" y="f703"/>
                  <a:pt x="f252" y="f578"/>
                </a:cubicBezTo>
                <a:cubicBezTo>
                  <a:pt x="f702" y="f685"/>
                  <a:pt x="f270" y="f685"/>
                  <a:pt x="f234" y="f303"/>
                </a:cubicBezTo>
                <a:cubicBezTo>
                  <a:pt x="f594" y="f118"/>
                  <a:pt x="f643" y="f307"/>
                  <a:pt x="f584" y="f333"/>
                </a:cubicBezTo>
                <a:cubicBezTo>
                  <a:pt x="f642" y="f312"/>
                  <a:pt x="f704" y="f314"/>
                  <a:pt x="f318" y="f314"/>
                </a:cubicBezTo>
                <a:cubicBezTo>
                  <a:pt x="f583" y="f316"/>
                  <a:pt x="f286" y="f118"/>
                  <a:pt x="f229" y="f705"/>
                </a:cubicBezTo>
                <a:cubicBezTo>
                  <a:pt x="f231" y="f54"/>
                  <a:pt x="f120" y="f575"/>
                  <a:pt x="f643" y="f294"/>
                </a:cubicBezTo>
                <a:cubicBezTo>
                  <a:pt x="f706" y="f586"/>
                  <a:pt x="f707" y="f708"/>
                  <a:pt x="f709" y="f692"/>
                </a:cubicBezTo>
                <a:cubicBezTo>
                  <a:pt x="f271" y="f710"/>
                  <a:pt x="f612" y="f591"/>
                  <a:pt x="f612" y="f584"/>
                </a:cubicBezTo>
                <a:cubicBezTo>
                  <a:pt x="f700" y="f584"/>
                  <a:pt x="f711" y="f693"/>
                  <a:pt x="f712" y="f584"/>
                </a:cubicBezTo>
                <a:cubicBezTo>
                  <a:pt x="f593" y="f642"/>
                  <a:pt x="f713" y="f276"/>
                  <a:pt x="f231" y="f692"/>
                </a:cubicBezTo>
                <a:cubicBezTo>
                  <a:pt x="f704" y="f586"/>
                  <a:pt x="f714" y="f575"/>
                  <a:pt x="f291" y="f578"/>
                </a:cubicBezTo>
                <a:cubicBezTo>
                  <a:pt x="f586" y="f578"/>
                  <a:pt x="f658" y="f303"/>
                  <a:pt x="f580" y="f574"/>
                </a:cubicBezTo>
                <a:cubicBezTo>
                  <a:pt x="f708" y="f686"/>
                  <a:pt x="f692" y="f289"/>
                  <a:pt x="f276" y="f704"/>
                </a:cubicBezTo>
                <a:cubicBezTo>
                  <a:pt x="f585" y="f694"/>
                  <a:pt x="f120" y="f120"/>
                  <a:pt x="f643" y="f283"/>
                </a:cubicBezTo>
                <a:cubicBezTo>
                  <a:pt x="f283" y="f712"/>
                  <a:pt x="f283" y="f715"/>
                  <a:pt x="f52" y="f644"/>
                </a:cubicBezTo>
                <a:cubicBezTo>
                  <a:pt x="f593" y="f644"/>
                  <a:pt x="f274" y="f716"/>
                  <a:pt x="f694" y="f644"/>
                </a:cubicBezTo>
                <a:cubicBezTo>
                  <a:pt x="f293" y="f717"/>
                  <a:pt x="f578" y="f294"/>
                  <a:pt x="f718" y="f316"/>
                </a:cubicBezTo>
                <a:cubicBezTo>
                  <a:pt x="f337" y="f571"/>
                  <a:pt x="f588" y="f55"/>
                  <a:pt x="f359" y="f588"/>
                </a:cubicBezTo>
                <a:cubicBezTo>
                  <a:pt x="f112" y="f587"/>
                  <a:pt x="f316" y="f593"/>
                  <a:pt x="f580" y="f246"/>
                </a:cubicBezTo>
                <a:cubicBezTo>
                  <a:pt x="f660" y="f604"/>
                  <a:pt x="f271" y="f197"/>
                  <a:pt x="f698" y="f691"/>
                </a:cubicBezTo>
                <a:cubicBezTo>
                  <a:pt x="f235" y="f148"/>
                  <a:pt x="f597" y="f172"/>
                  <a:pt x="f250" y="f40"/>
                </a:cubicBezTo>
                <a:cubicBezTo>
                  <a:pt x="f122" y="f618"/>
                  <a:pt x="f250" y="f212"/>
                  <a:pt x="f650" y="f146"/>
                </a:cubicBezTo>
                <a:cubicBezTo>
                  <a:pt x="f235" y="f632"/>
                  <a:pt x="f719" y="f188"/>
                  <a:pt x="f609" y="f720"/>
                </a:cubicBezTo>
                <a:cubicBezTo>
                  <a:pt x="f645" y="f150"/>
                  <a:pt x="f721" y="f12"/>
                  <a:pt x="f657" y="f690"/>
                </a:cubicBezTo>
                <a:cubicBezTo>
                  <a:pt x="f711" y="f608"/>
                  <a:pt x="f67" y="f169"/>
                  <a:pt x="f279" y="f196"/>
                </a:cubicBezTo>
                <a:cubicBezTo>
                  <a:pt x="f584" y="f202"/>
                  <a:pt x="f694" y="f648"/>
                  <a:pt x="f231" y="f240"/>
                </a:cubicBezTo>
                <a:cubicBezTo>
                  <a:pt x="f660" y="f616"/>
                  <a:pt x="f712" y="f148"/>
                  <a:pt x="f644" y="f190"/>
                </a:cubicBezTo>
                <a:cubicBezTo>
                  <a:pt x="f271" y="f722"/>
                  <a:pt x="f234" y="f720"/>
                  <a:pt x="f255" y="f165"/>
                </a:cubicBezTo>
                <a:cubicBezTo>
                  <a:pt x="f270" y="f38"/>
                  <a:pt x="f699" y="f145"/>
                  <a:pt x="f699" y="f35"/>
                </a:cubicBezTo>
                <a:cubicBezTo>
                  <a:pt x="f723" y="f152"/>
                  <a:pt x="f644" y="f152"/>
                  <a:pt x="f715" y="f182"/>
                </a:cubicBezTo>
                <a:cubicBezTo>
                  <a:pt x="f706" y="f625"/>
                  <a:pt x="f717" y="f678"/>
                  <a:pt x="f643" y="f720"/>
                </a:cubicBezTo>
                <a:cubicBezTo>
                  <a:pt x="f713" y="f129"/>
                  <a:pt x="f220" y="f603"/>
                  <a:pt x="f295" y="f611"/>
                </a:cubicBezTo>
                <a:cubicBezTo>
                  <a:pt x="f658" y="f214"/>
                  <a:pt x="f708" y="f14"/>
                  <a:pt x="f692" y="f631"/>
                </a:cubicBezTo>
                <a:cubicBezTo>
                  <a:pt x="f318" y="f633"/>
                  <a:pt x="f704" y="f33"/>
                  <a:pt x="f277" y="f630"/>
                </a:cubicBezTo>
                <a:cubicBezTo>
                  <a:pt x="f591" y="f26"/>
                  <a:pt x="f276" y="f724"/>
                  <a:pt x="f583" y="f639"/>
                </a:cubicBezTo>
                <a:cubicBezTo>
                  <a:pt x="f692" y="f133"/>
                  <a:pt x="f293" y="f634"/>
                  <a:pt x="f586" y="f28"/>
                </a:cubicBezTo>
                <a:cubicBezTo>
                  <a:pt x="f295" y="f20"/>
                  <a:pt x="f299" y="f69"/>
                  <a:pt x="f303" y="f190"/>
                </a:cubicBezTo>
                <a:cubicBezTo>
                  <a:pt x="f578" y="f129"/>
                  <a:pt x="f303" y="f607"/>
                  <a:pt x="f303" y="f205"/>
                </a:cubicBezTo>
                <a:cubicBezTo>
                  <a:pt x="f307" y="f679"/>
                  <a:pt x="f703" y="f720"/>
                  <a:pt x="f587" y="f625"/>
                </a:cubicBezTo>
                <a:cubicBezTo>
                  <a:pt x="f573" y="f20"/>
                  <a:pt x="f305" y="f630"/>
                  <a:pt x="f305" y="f634"/>
                </a:cubicBezTo>
                <a:cubicBezTo>
                  <a:pt x="f305" y="f135"/>
                  <a:pt x="f587" y="f626"/>
                  <a:pt x="f703" y="f666"/>
                </a:cubicBezTo>
                <a:cubicBezTo>
                  <a:pt x="f227" y="f629"/>
                  <a:pt x="f688" y="f620"/>
                  <a:pt x="f63" y="f622"/>
                </a:cubicBezTo>
                <a:cubicBezTo>
                  <a:pt x="f571" y="f182"/>
                  <a:pt x="f337" y="f40"/>
                  <a:pt x="f725" y="f240"/>
                </a:cubicBezTo>
                <a:cubicBezTo>
                  <a:pt x="f305" y="f648"/>
                  <a:pt x="f303" y="f125"/>
                  <a:pt x="f705" y="f199"/>
                </a:cubicBezTo>
                <a:cubicBezTo>
                  <a:pt x="f696" y="f726"/>
                  <a:pt x="f86" y="f118"/>
                  <a:pt x="f652" y="f347"/>
                </a:cubicBezTo>
                <a:cubicBezTo>
                  <a:pt x="f653" y="f303"/>
                  <a:pt x="f390" y="f706"/>
                  <a:pt x="f727" y="f199"/>
                </a:cubicBezTo>
                <a:cubicBezTo>
                  <a:pt x="f564" y="f200"/>
                  <a:pt x="f86" y="f192"/>
                  <a:pt x="f344" y="f632"/>
                </a:cubicBezTo>
                <a:cubicBezTo>
                  <a:pt x="f567" y="f678"/>
                  <a:pt x="f347" y="f687"/>
                  <a:pt x="f112" y="f625"/>
                </a:cubicBezTo>
                <a:cubicBezTo>
                  <a:pt x="f113" y="f184"/>
                  <a:pt x="f344" y="f163"/>
                  <a:pt x="f349" y="f630"/>
                </a:cubicBezTo>
                <a:cubicBezTo>
                  <a:pt x="f350" y="f728"/>
                  <a:pt x="f84" y="f729"/>
                  <a:pt x="f225" y="f184"/>
                </a:cubicBezTo>
                <a:cubicBezTo>
                  <a:pt x="f730" y="f16"/>
                  <a:pt x="f80" y="f14"/>
                  <a:pt x="f326" y="f129"/>
                </a:cubicBezTo>
                <a:cubicBezTo>
                  <a:pt x="f325" y="f731"/>
                  <a:pt x="f355" y="f610"/>
                  <a:pt x="f560" y="f616"/>
                </a:cubicBezTo>
                <a:cubicBezTo>
                  <a:pt x="f324" y="f172"/>
                  <a:pt x="f355" y="f174"/>
                  <a:pt x="f94" y="f16"/>
                </a:cubicBezTo>
                <a:cubicBezTo>
                  <a:pt x="f558" y="f131"/>
                  <a:pt x="f558" y="f681"/>
                  <a:pt x="f355" y="f728"/>
                </a:cubicBezTo>
                <a:cubicBezTo>
                  <a:pt x="f662" y="f153"/>
                  <a:pt x="f560" y="f26"/>
                  <a:pt x="f659" y="f26"/>
                </a:cubicBezTo>
                <a:cubicBezTo>
                  <a:pt x="f361" y="f26"/>
                  <a:pt x="f727" y="f22"/>
                  <a:pt x="f727" y="f732"/>
                </a:cubicBezTo>
                <a:cubicBezTo>
                  <a:pt x="f390" y="f625"/>
                  <a:pt x="f390" y="f212"/>
                  <a:pt x="f733" y="f12"/>
                </a:cubicBezTo>
                <a:cubicBezTo>
                  <a:pt x="f733" y="f691"/>
                  <a:pt x="f653" y="f42"/>
                  <a:pt x="f652" y="f127"/>
                </a:cubicBezTo>
                <a:cubicBezTo>
                  <a:pt x="f734" y="f648"/>
                  <a:pt x="f366" y="f648"/>
                  <a:pt x="f554" y="f648"/>
                </a:cubicBezTo>
                <a:cubicBezTo>
                  <a:pt x="f51" y="f735"/>
                  <a:pt x="f402" y="f243"/>
                  <a:pt x="f49" y="f616"/>
                </a:cubicBezTo>
                <a:cubicBezTo>
                  <a:pt x="f376" y="f172"/>
                  <a:pt x="f56" y="f14"/>
                  <a:pt x="f408" y="f16"/>
                </a:cubicBezTo>
                <a:cubicBezTo>
                  <a:pt x="f377" y="f145"/>
                  <a:pt x="f58" y="f729"/>
                  <a:pt x="f377" y="f630"/>
                </a:cubicBezTo>
                <a:cubicBezTo>
                  <a:pt x="f60" y="f26"/>
                  <a:pt x="f550" y="f724"/>
                  <a:pt x="f530" y="f159"/>
                </a:cubicBezTo>
                <a:cubicBezTo>
                  <a:pt x="f62" y="f143"/>
                  <a:pt x="f471" y="f630"/>
                  <a:pt x="f531" y="f732"/>
                </a:cubicBezTo>
                <a:cubicBezTo>
                  <a:pt x="f395" y="f687"/>
                  <a:pt x="f530" y="f618"/>
                  <a:pt x="f550" y="f205"/>
                </a:cubicBezTo>
                <a:cubicBezTo>
                  <a:pt x="f380" y="f602"/>
                  <a:pt x="f2" y="f602"/>
                  <a:pt x="f9" y="f10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" name="Google Shape;2295;p32">
            <a:extLst>
              <a:ext uri="{FF2B5EF4-FFF2-40B4-BE49-F238E27FC236}">
                <a16:creationId xmlns:a16="http://schemas.microsoft.com/office/drawing/2014/main" id="{A3C5D208-5DA7-3018-71FB-FA36255AB3B0}"/>
              </a:ext>
            </a:extLst>
          </p:cNvPr>
          <p:cNvSpPr/>
          <p:nvPr/>
        </p:nvSpPr>
        <p:spPr>
          <a:xfrm>
            <a:off x="3853939" y="1956166"/>
            <a:ext cx="846853" cy="842272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" name="Google Shape;2296;p32">
            <a:extLst>
              <a:ext uri="{FF2B5EF4-FFF2-40B4-BE49-F238E27FC236}">
                <a16:creationId xmlns:a16="http://schemas.microsoft.com/office/drawing/2014/main" id="{99779ABD-3683-F9FE-A6D6-209CB58B7C3F}"/>
              </a:ext>
            </a:extLst>
          </p:cNvPr>
          <p:cNvSpPr/>
          <p:nvPr/>
        </p:nvSpPr>
        <p:spPr>
          <a:xfrm>
            <a:off x="520092" y="3375928"/>
            <a:ext cx="846853" cy="842272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" name="Google Shape;2297;p32">
            <a:extLst>
              <a:ext uri="{FF2B5EF4-FFF2-40B4-BE49-F238E27FC236}">
                <a16:creationId xmlns:a16="http://schemas.microsoft.com/office/drawing/2014/main" id="{86AEE649-C5C1-DCC1-0CDE-345CC831A9FF}"/>
              </a:ext>
            </a:extLst>
          </p:cNvPr>
          <p:cNvSpPr/>
          <p:nvPr/>
        </p:nvSpPr>
        <p:spPr>
          <a:xfrm>
            <a:off x="3853939" y="3375928"/>
            <a:ext cx="846853" cy="842272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" name="Google Shape;2298;p32">
            <a:extLst>
              <a:ext uri="{FF2B5EF4-FFF2-40B4-BE49-F238E27FC236}">
                <a16:creationId xmlns:a16="http://schemas.microsoft.com/office/drawing/2014/main" id="{01197FBB-798E-2412-DF69-E5D349C82E0B}"/>
              </a:ext>
            </a:extLst>
          </p:cNvPr>
          <p:cNvSpPr/>
          <p:nvPr/>
        </p:nvSpPr>
        <p:spPr>
          <a:xfrm>
            <a:off x="520092" y="1956166"/>
            <a:ext cx="846853" cy="842272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" name="Google Shape;2299;p32">
            <a:extLst>
              <a:ext uri="{FF2B5EF4-FFF2-40B4-BE49-F238E27FC236}">
                <a16:creationId xmlns:a16="http://schemas.microsoft.com/office/drawing/2014/main" id="{45389EC2-1F82-2243-1D50-9DEAA337C0F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47000" y="368823"/>
            <a:ext cx="7649998" cy="572697"/>
          </a:xfrm>
        </p:spPr>
        <p:txBody>
          <a:bodyPr/>
          <a:lstStyle/>
          <a:p>
            <a:pPr lvl="0"/>
            <a:r>
              <a:rPr lang="en-US" sz="3000"/>
              <a:t>TABLE OF CONTENTS</a:t>
            </a:r>
          </a:p>
        </p:txBody>
      </p:sp>
      <p:sp>
        <p:nvSpPr>
          <p:cNvPr id="8" name="Google Shape;2300;p32">
            <a:extLst>
              <a:ext uri="{FF2B5EF4-FFF2-40B4-BE49-F238E27FC236}">
                <a16:creationId xmlns:a16="http://schemas.microsoft.com/office/drawing/2014/main" id="{50DF0786-823C-AA33-FA03-FD0674C85EDF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1506903" y="1860227"/>
            <a:ext cx="2131649" cy="420303"/>
          </a:xfrm>
        </p:spPr>
        <p:txBody>
          <a:bodyPr/>
          <a:lstStyle/>
          <a:p>
            <a:pPr lvl="0"/>
            <a:r>
              <a:rPr lang="en-US" sz="2000"/>
              <a:t>Objectives</a:t>
            </a:r>
          </a:p>
        </p:txBody>
      </p:sp>
      <p:sp>
        <p:nvSpPr>
          <p:cNvPr id="9" name="Google Shape;2301;p32">
            <a:extLst>
              <a:ext uri="{FF2B5EF4-FFF2-40B4-BE49-F238E27FC236}">
                <a16:creationId xmlns:a16="http://schemas.microsoft.com/office/drawing/2014/main" id="{D599120D-1F9C-8DC9-6885-F4BE4998ED67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506903" y="2210104"/>
            <a:ext cx="2131649" cy="538197"/>
          </a:xfrm>
        </p:spPr>
        <p:txBody>
          <a:bodyPr/>
          <a:lstStyle/>
          <a:p>
            <a:pPr marL="0" lvl="0" indent="0">
              <a:buNone/>
            </a:pPr>
            <a:r>
              <a:rPr lang="en-US"/>
              <a:t>You could describe the topic of the section here</a:t>
            </a:r>
          </a:p>
        </p:txBody>
      </p:sp>
      <p:sp>
        <p:nvSpPr>
          <p:cNvPr id="10" name="Google Shape;2302;p32">
            <a:extLst>
              <a:ext uri="{FF2B5EF4-FFF2-40B4-BE49-F238E27FC236}">
                <a16:creationId xmlns:a16="http://schemas.microsoft.com/office/drawing/2014/main" id="{D33EFF41-FDA2-853F-69B2-58A485E250C7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1506912" y="3287908"/>
            <a:ext cx="2131649" cy="420303"/>
          </a:xfrm>
        </p:spPr>
        <p:txBody>
          <a:bodyPr/>
          <a:lstStyle/>
          <a:p>
            <a:pPr lvl="0"/>
            <a:r>
              <a:rPr lang="en-US" sz="2000"/>
              <a:t>Results Analysis</a:t>
            </a:r>
          </a:p>
        </p:txBody>
      </p:sp>
      <p:sp>
        <p:nvSpPr>
          <p:cNvPr id="11" name="Google Shape;2303;p32">
            <a:extLst>
              <a:ext uri="{FF2B5EF4-FFF2-40B4-BE49-F238E27FC236}">
                <a16:creationId xmlns:a16="http://schemas.microsoft.com/office/drawing/2014/main" id="{9561ADA1-F07E-2DE7-F2DD-C552A100C0B1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506903" y="3637794"/>
            <a:ext cx="2131649" cy="538197"/>
          </a:xfrm>
        </p:spPr>
        <p:txBody>
          <a:bodyPr/>
          <a:lstStyle/>
          <a:p>
            <a:pPr marL="0" lvl="0" indent="0">
              <a:buNone/>
            </a:pPr>
            <a:r>
              <a:rPr lang="en-US"/>
              <a:t>You could describe the topic of the section here</a:t>
            </a:r>
          </a:p>
        </p:txBody>
      </p:sp>
      <p:sp>
        <p:nvSpPr>
          <p:cNvPr id="12" name="Google Shape;2304;p32">
            <a:extLst>
              <a:ext uri="{FF2B5EF4-FFF2-40B4-BE49-F238E27FC236}">
                <a16:creationId xmlns:a16="http://schemas.microsoft.com/office/drawing/2014/main" id="{0E5A1EF4-68F4-0661-E27F-641895AFC93B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4845487" y="1858325"/>
            <a:ext cx="2050615" cy="420303"/>
          </a:xfrm>
        </p:spPr>
        <p:txBody>
          <a:bodyPr/>
          <a:lstStyle/>
          <a:p>
            <a:pPr lvl="0"/>
            <a:r>
              <a:rPr lang="en-US" sz="2000"/>
              <a:t>Methodology</a:t>
            </a:r>
          </a:p>
        </p:txBody>
      </p:sp>
      <p:sp>
        <p:nvSpPr>
          <p:cNvPr id="13" name="Google Shape;2305;p32">
            <a:extLst>
              <a:ext uri="{FF2B5EF4-FFF2-40B4-BE49-F238E27FC236}">
                <a16:creationId xmlns:a16="http://schemas.microsoft.com/office/drawing/2014/main" id="{18BE4BB6-AF31-1E6A-3BB6-A912EC10F104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4845487" y="2208202"/>
            <a:ext cx="2050615" cy="538197"/>
          </a:xfrm>
        </p:spPr>
        <p:txBody>
          <a:bodyPr/>
          <a:lstStyle/>
          <a:p>
            <a:pPr marL="0" lvl="0" indent="0">
              <a:buNone/>
            </a:pPr>
            <a:r>
              <a:rPr lang="en-US"/>
              <a:t>You could describe the topic of the section here</a:t>
            </a:r>
          </a:p>
        </p:txBody>
      </p:sp>
      <p:sp>
        <p:nvSpPr>
          <p:cNvPr id="14" name="Google Shape;2306;p32">
            <a:extLst>
              <a:ext uri="{FF2B5EF4-FFF2-40B4-BE49-F238E27FC236}">
                <a16:creationId xmlns:a16="http://schemas.microsoft.com/office/drawing/2014/main" id="{09105BC3-46A5-AD1A-0AB5-81C74366B731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4845487" y="3287917"/>
            <a:ext cx="2050615" cy="420303"/>
          </a:xfrm>
        </p:spPr>
        <p:txBody>
          <a:bodyPr/>
          <a:lstStyle/>
          <a:p>
            <a:pPr lvl="0"/>
            <a:r>
              <a:rPr lang="en-US" sz="2000"/>
              <a:t>Conclusions</a:t>
            </a:r>
          </a:p>
        </p:txBody>
      </p:sp>
      <p:sp>
        <p:nvSpPr>
          <p:cNvPr id="15" name="Google Shape;2307;p32">
            <a:extLst>
              <a:ext uri="{FF2B5EF4-FFF2-40B4-BE49-F238E27FC236}">
                <a16:creationId xmlns:a16="http://schemas.microsoft.com/office/drawing/2014/main" id="{3B56E92E-9BC3-9B43-06B0-19311E128613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4845487" y="3637794"/>
            <a:ext cx="2050615" cy="538197"/>
          </a:xfrm>
        </p:spPr>
        <p:txBody>
          <a:bodyPr/>
          <a:lstStyle/>
          <a:p>
            <a:pPr marL="0" lvl="0" indent="0">
              <a:buNone/>
            </a:pPr>
            <a:r>
              <a:rPr lang="en-US"/>
              <a:t>You could describe the topic of the section here</a:t>
            </a:r>
          </a:p>
        </p:txBody>
      </p:sp>
      <p:sp>
        <p:nvSpPr>
          <p:cNvPr id="16" name="Google Shape;2308;p32">
            <a:extLst>
              <a:ext uri="{FF2B5EF4-FFF2-40B4-BE49-F238E27FC236}">
                <a16:creationId xmlns:a16="http://schemas.microsoft.com/office/drawing/2014/main" id="{14F82795-89B1-CEC1-07F8-89877EA6C053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487064" y="2115738"/>
            <a:ext cx="912900" cy="460199"/>
          </a:xfrm>
        </p:spPr>
        <p:txBody>
          <a:bodyPr anchor="ctr" anchorCtr="1"/>
          <a:lstStyle/>
          <a:p>
            <a:pPr lvl="0" algn="ctr"/>
            <a:r>
              <a:rPr lang="en-US" sz="4000">
                <a:solidFill>
                  <a:srgbClr val="FFFFFF"/>
                </a:solidFill>
              </a:rPr>
              <a:t>01</a:t>
            </a:r>
          </a:p>
        </p:txBody>
      </p:sp>
      <p:sp>
        <p:nvSpPr>
          <p:cNvPr id="17" name="Google Shape;2309;p32">
            <a:extLst>
              <a:ext uri="{FF2B5EF4-FFF2-40B4-BE49-F238E27FC236}">
                <a16:creationId xmlns:a16="http://schemas.microsoft.com/office/drawing/2014/main" id="{0B7F90C5-5B84-FFF4-CCB6-B3F88BD50648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487064" y="3544186"/>
            <a:ext cx="912900" cy="453002"/>
          </a:xfrm>
        </p:spPr>
        <p:txBody>
          <a:bodyPr anchor="ctr" anchorCtr="1"/>
          <a:lstStyle/>
          <a:p>
            <a:pPr lvl="0" algn="ctr"/>
            <a:r>
              <a:rPr lang="en-US" sz="4000">
                <a:solidFill>
                  <a:srgbClr val="FFFFFF"/>
                </a:solidFill>
              </a:rPr>
              <a:t>03</a:t>
            </a:r>
          </a:p>
        </p:txBody>
      </p:sp>
      <p:sp>
        <p:nvSpPr>
          <p:cNvPr id="18" name="Google Shape;2310;p32">
            <a:extLst>
              <a:ext uri="{FF2B5EF4-FFF2-40B4-BE49-F238E27FC236}">
                <a16:creationId xmlns:a16="http://schemas.microsoft.com/office/drawing/2014/main" id="{B52C82C9-B827-1878-71D4-BCBDD82E98BC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3820911" y="2118171"/>
            <a:ext cx="912900" cy="460199"/>
          </a:xfrm>
        </p:spPr>
        <p:txBody>
          <a:bodyPr anchor="ctr" anchorCtr="1"/>
          <a:lstStyle/>
          <a:p>
            <a:pPr lvl="0" algn="ctr"/>
            <a:r>
              <a:rPr lang="en-US" sz="4000">
                <a:solidFill>
                  <a:srgbClr val="FFFFFF"/>
                </a:solidFill>
              </a:rPr>
              <a:t>02</a:t>
            </a:r>
          </a:p>
        </p:txBody>
      </p:sp>
      <p:sp>
        <p:nvSpPr>
          <p:cNvPr id="19" name="Google Shape;2311;p32">
            <a:extLst>
              <a:ext uri="{FF2B5EF4-FFF2-40B4-BE49-F238E27FC236}">
                <a16:creationId xmlns:a16="http://schemas.microsoft.com/office/drawing/2014/main" id="{4CAC2FD3-1888-0FF7-5F26-A7CA3AA7BCEA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3820911" y="3551419"/>
            <a:ext cx="912900" cy="453002"/>
          </a:xfrm>
        </p:spPr>
        <p:txBody>
          <a:bodyPr anchor="ctr" anchorCtr="1"/>
          <a:lstStyle/>
          <a:p>
            <a:pPr lvl="0" algn="ctr"/>
            <a:r>
              <a:rPr lang="en-US" sz="4000">
                <a:solidFill>
                  <a:srgbClr val="FFFFFF"/>
                </a:solidFill>
              </a:rPr>
              <a:t>04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316;p33">
            <a:extLst>
              <a:ext uri="{FF2B5EF4-FFF2-40B4-BE49-F238E27FC236}">
                <a16:creationId xmlns:a16="http://schemas.microsoft.com/office/drawing/2014/main" id="{755FD5C6-9A4D-226E-0A4A-571740D0869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658797" y="2029209"/>
            <a:ext cx="3722696" cy="813303"/>
          </a:xfrm>
        </p:spPr>
        <p:txBody>
          <a:bodyPr/>
          <a:lstStyle/>
          <a:p>
            <a:pPr lvl="0"/>
            <a:r>
              <a:rPr lang="en-US"/>
              <a:t>INTRODUCTION</a:t>
            </a:r>
          </a:p>
        </p:txBody>
      </p:sp>
      <p:sp>
        <p:nvSpPr>
          <p:cNvPr id="3" name="Google Shape;2317;p33">
            <a:extLst>
              <a:ext uri="{FF2B5EF4-FFF2-40B4-BE49-F238E27FC236}">
                <a16:creationId xmlns:a16="http://schemas.microsoft.com/office/drawing/2014/main" id="{B1FAA839-887B-2259-29DB-0F9ADDC4DB9F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58697" y="2930240"/>
            <a:ext cx="3852595" cy="1235098"/>
          </a:xfrm>
        </p:spPr>
        <p:txBody>
          <a:bodyPr/>
          <a:lstStyle/>
          <a:p>
            <a:pPr marL="0" lvl="0" indent="0">
              <a:buNone/>
            </a:pPr>
            <a:r>
              <a:rPr lang="en-US" sz="1600"/>
              <a:t>Mercury is the closest planet to the Sun and the smallest one in the Solar System—it’s only a bit larger than the Moon</a:t>
            </a:r>
          </a:p>
        </p:txBody>
      </p:sp>
      <p:pic>
        <p:nvPicPr>
          <p:cNvPr id="4" name="Google Shape;2318;p33">
            <a:extLst>
              <a:ext uri="{FF2B5EF4-FFF2-40B4-BE49-F238E27FC236}">
                <a16:creationId xmlns:a16="http://schemas.microsoft.com/office/drawing/2014/main" id="{43650356-C325-436C-5757-BF64BE9305BF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/>
          </a:blip>
          <a:srcRect l="27277" t="-10855" r="8841" b="18313"/>
          <a:stretch>
            <a:fillRect/>
          </a:stretch>
        </p:blipFill>
        <p:spPr>
          <a:xfrm>
            <a:off x="5246351" y="0"/>
            <a:ext cx="3177649" cy="4603501"/>
          </a:xfrm>
          <a:prstGeom prst="rect">
            <a:avLst/>
          </a:prstGeom>
          <a:noFill/>
          <a:ln cap="flat">
            <a:noFill/>
          </a:ln>
        </p:spPr>
      </p:pic>
      <p:grpSp>
        <p:nvGrpSpPr>
          <p:cNvPr id="5" name="Grupo 4">
            <a:extLst>
              <a:ext uri="{FF2B5EF4-FFF2-40B4-BE49-F238E27FC236}">
                <a16:creationId xmlns:a16="http://schemas.microsoft.com/office/drawing/2014/main" id="{F2E5B886-FD61-70F4-5588-06FF155C8AF3}"/>
              </a:ext>
            </a:extLst>
          </p:cNvPr>
          <p:cNvGrpSpPr/>
          <p:nvPr/>
        </p:nvGrpSpPr>
        <p:grpSpPr>
          <a:xfrm>
            <a:off x="0" y="4676771"/>
            <a:ext cx="9147171" cy="468320"/>
            <a:chOff x="0" y="4676771"/>
            <a:chExt cx="9147171" cy="468320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0DB353B1-6D81-03D5-06D5-E53EECE5434B}"/>
                </a:ext>
              </a:extLst>
            </p:cNvPr>
            <p:cNvSpPr/>
            <p:nvPr/>
          </p:nvSpPr>
          <p:spPr>
            <a:xfrm>
              <a:off x="0" y="4699001"/>
              <a:ext cx="422279" cy="446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4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99"/>
                <a:gd name="f54" fmla="val 20"/>
                <a:gd name="f55" fmla="val 101"/>
                <a:gd name="f56" fmla="val 8"/>
                <a:gd name="f57" fmla="val 108"/>
                <a:gd name="f58" fmla="val 4"/>
                <a:gd name="f59" fmla="val 105"/>
                <a:gd name="f60" fmla="val 1"/>
                <a:gd name="f61" fmla="val 103"/>
                <a:gd name="f62" fmla="val 3"/>
                <a:gd name="f63" fmla="val 5"/>
                <a:gd name="f64" fmla="val 10"/>
                <a:gd name="f65" fmla="val 95"/>
                <a:gd name="f66" fmla="val 16"/>
                <a:gd name="f67" fmla="val 55"/>
                <a:gd name="f68" fmla="val 72"/>
                <a:gd name="f69" fmla="val 89"/>
                <a:gd name="f70" fmla="val 88"/>
                <a:gd name="f71" fmla="val 87"/>
                <a:gd name="f72" fmla="val 86"/>
                <a:gd name="f73" fmla="val 70"/>
                <a:gd name="f74" fmla="val 81"/>
                <a:gd name="f75" fmla="val 41"/>
                <a:gd name="f76" fmla="val 19"/>
                <a:gd name="f77" fmla="val 76"/>
                <a:gd name="f78" fmla="val 9"/>
                <a:gd name="f79" fmla="val 7"/>
                <a:gd name="f80" fmla="val 6"/>
                <a:gd name="f81" fmla="val 65"/>
                <a:gd name="f82" fmla="val 63"/>
                <a:gd name="f83" fmla="val 58"/>
                <a:gd name="f84" fmla="val 61"/>
                <a:gd name="f85" fmla="val 64"/>
                <a:gd name="f86" fmla="val 32"/>
                <a:gd name="f87" fmla="val 83"/>
                <a:gd name="f88" fmla="val 62"/>
                <a:gd name="f89" fmla="val 66"/>
                <a:gd name="f90" fmla="val 50"/>
                <a:gd name="f91" fmla="val 38"/>
                <a:gd name="f92" fmla="val 44"/>
                <a:gd name="f93" fmla="val 36"/>
                <a:gd name="f94" fmla="val 42"/>
                <a:gd name="f95" fmla="val 34"/>
                <a:gd name="f96" fmla="val 43"/>
                <a:gd name="f97" fmla="val 22"/>
                <a:gd name="f98" fmla="val 39"/>
                <a:gd name="f99" fmla="val 30"/>
                <a:gd name="f100" fmla="val 40"/>
                <a:gd name="f101" fmla="val 67"/>
                <a:gd name="f102" fmla="val 80"/>
                <a:gd name="f103" fmla="val 68"/>
                <a:gd name="f104" fmla="val 56"/>
                <a:gd name="f105" fmla="val 54"/>
                <a:gd name="f106" fmla="val 51"/>
                <a:gd name="f107" fmla="val 78"/>
                <a:gd name="f108" fmla="val 84"/>
                <a:gd name="f109" fmla="val 85"/>
                <a:gd name="f110" fmla="val 82"/>
                <a:gd name="f111" fmla="val 90"/>
                <a:gd name="f112" fmla="val 91"/>
                <a:gd name="f113" fmla="val 57"/>
                <a:gd name="f114" fmla="val 104"/>
                <a:gd name="f115" fmla="val 111"/>
                <a:gd name="f116" fmla="val 109"/>
                <a:gd name="f117" fmla="val 107"/>
                <a:gd name="f118" fmla="val 112"/>
                <a:gd name="f119" fmla="val 11"/>
                <a:gd name="f120" fmla="val 125"/>
                <a:gd name="f121" fmla="val 127"/>
                <a:gd name="f122" fmla="val 15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46"/>
                <a:gd name="f134" fmla="val 140"/>
                <a:gd name="f135" fmla="val 136"/>
                <a:gd name="f136" fmla="val 143"/>
                <a:gd name="f137" fmla="val 151"/>
                <a:gd name="f138" fmla="val 152"/>
                <a:gd name="f139" fmla="val 159"/>
                <a:gd name="f140" fmla="val 163"/>
                <a:gd name="f141" fmla="val 167"/>
                <a:gd name="f142" fmla="val 166"/>
                <a:gd name="f143" fmla="val 164"/>
                <a:gd name="f144" fmla="val 158"/>
                <a:gd name="f145" fmla="val 153"/>
                <a:gd name="f146" fmla="val 147"/>
                <a:gd name="f147" fmla="val 137"/>
                <a:gd name="f148" fmla="val 156"/>
                <a:gd name="f149" fmla="val 162"/>
                <a:gd name="f150" fmla="val 172"/>
                <a:gd name="f151" fmla="val 175"/>
                <a:gd name="f152" fmla="val 173"/>
                <a:gd name="f153" fmla="val 100"/>
                <a:gd name="f154" fmla="val 169"/>
                <a:gd name="f155" fmla="val 161"/>
                <a:gd name="f156" fmla="val 139"/>
                <a:gd name="f157" fmla="val 148"/>
                <a:gd name="f158" fmla="val 154"/>
                <a:gd name="f159" fmla="val 157"/>
                <a:gd name="f160" fmla="val 165"/>
                <a:gd name="f161" fmla="val 155"/>
                <a:gd name="f162" fmla="val 142"/>
                <a:gd name="f163" fmla="val 141"/>
                <a:gd name="f164" fmla="val 115"/>
                <a:gd name="f165" fmla="val 145"/>
                <a:gd name="f166" fmla="val 134"/>
                <a:gd name="f167" fmla="val 135"/>
                <a:gd name="f168" fmla="val 117"/>
                <a:gd name="f169" fmla="val 150"/>
                <a:gd name="f170" fmla="val 179"/>
                <a:gd name="f171" fmla="val 181"/>
                <a:gd name="f172" fmla="val 182"/>
                <a:gd name="f173" fmla="val 183"/>
                <a:gd name="f174" fmla="val 178"/>
                <a:gd name="f175" fmla="val 176"/>
                <a:gd name="f176" fmla="val 174"/>
                <a:gd name="f177" fmla="val 52"/>
                <a:gd name="f178" fmla="val 47"/>
                <a:gd name="f179" fmla="+- 0 0 -90"/>
                <a:gd name="f180" fmla="*/ f3 1 177"/>
                <a:gd name="f181" fmla="*/ f4 1 184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4"/>
                <a:gd name="f191" fmla="*/ 31 f187 1"/>
                <a:gd name="f192" fmla="*/ 121 f186 1"/>
                <a:gd name="f193" fmla="*/ 12 f187 1"/>
                <a:gd name="f194" fmla="*/ 124 f186 1"/>
                <a:gd name="f195" fmla="*/ 75 f187 1"/>
                <a:gd name="f196" fmla="*/ 94 f186 1"/>
                <a:gd name="f197" fmla="*/ 21 f187 1"/>
                <a:gd name="f198" fmla="*/ 99 f186 1"/>
                <a:gd name="f199" fmla="*/ 3 f187 1"/>
                <a:gd name="f200" fmla="*/ 96 f186 1"/>
                <a:gd name="f201" fmla="*/ 72 f187 1"/>
                <a:gd name="f202" fmla="*/ 89 f186 1"/>
                <a:gd name="f203" fmla="*/ 27 f187 1"/>
                <a:gd name="f204" fmla="*/ 73 f186 1"/>
                <a:gd name="f205" fmla="*/ 8 f187 1"/>
                <a:gd name="f206" fmla="*/ 63 f186 1"/>
                <a:gd name="f207" fmla="*/ 32 f187 1"/>
                <a:gd name="f208" fmla="*/ 71 f186 1"/>
                <a:gd name="f209" fmla="*/ 74 f187 1"/>
                <a:gd name="f210" fmla="*/ 77 f186 1"/>
                <a:gd name="f211" fmla="*/ 36 f186 1"/>
                <a:gd name="f212" fmla="*/ 39 f187 1"/>
                <a:gd name="f213" fmla="*/ 40 f186 1"/>
                <a:gd name="f214" fmla="*/ 62 f187 1"/>
                <a:gd name="f215" fmla="*/ 31 f186 1"/>
                <a:gd name="f216" fmla="*/ 56 f187 1"/>
                <a:gd name="f217" fmla="*/ 14 f186 1"/>
                <a:gd name="f218" fmla="*/ 65 f187 1"/>
                <a:gd name="f219" fmla="*/ 29 f186 1"/>
                <a:gd name="f220" fmla="*/ 86 f187 1"/>
                <a:gd name="f221" fmla="*/ 81 f187 1"/>
                <a:gd name="f222" fmla="*/ 4 f186 1"/>
                <a:gd name="f223" fmla="*/ 91 f187 1"/>
                <a:gd name="f224" fmla="*/ 20 f186 1"/>
                <a:gd name="f225" fmla="*/ 110 f187 1"/>
                <a:gd name="f226" fmla="*/ 30 f186 1"/>
                <a:gd name="f227" fmla="*/ 127 f187 1"/>
                <a:gd name="f228" fmla="*/ 15 f186 1"/>
                <a:gd name="f229" fmla="*/ 98 f187 1"/>
                <a:gd name="f230" fmla="*/ 72 f186 1"/>
                <a:gd name="f231" fmla="*/ 129 f187 1"/>
                <a:gd name="f232" fmla="*/ 42 f186 1"/>
                <a:gd name="f233" fmla="*/ 149 f187 1"/>
                <a:gd name="f234" fmla="*/ 34 f186 1"/>
                <a:gd name="f235" fmla="*/ 102 f187 1"/>
                <a:gd name="f236" fmla="*/ 78 f186 1"/>
                <a:gd name="f237" fmla="*/ 143 f187 1"/>
                <a:gd name="f238" fmla="*/ 166 f187 1"/>
                <a:gd name="f239" fmla="*/ 103 f187 1"/>
                <a:gd name="f240" fmla="*/ 85 f186 1"/>
                <a:gd name="f241" fmla="*/ 153 f187 1"/>
                <a:gd name="f242" fmla="*/ 92 f186 1"/>
                <a:gd name="f243" fmla="*/ 173 f187 1"/>
                <a:gd name="f244" fmla="*/ 100 f186 1"/>
                <a:gd name="f245" fmla="*/ 105 f187 1"/>
                <a:gd name="f246" fmla="*/ 91 f186 1"/>
                <a:gd name="f247" fmla="*/ 104 f187 1"/>
                <a:gd name="f248" fmla="*/ 97 f186 1"/>
                <a:gd name="f249" fmla="*/ 163 f187 1"/>
                <a:gd name="f250" fmla="*/ 131 f186 1"/>
                <a:gd name="f251" fmla="*/ 147 f187 1"/>
                <a:gd name="f252" fmla="*/ 137 f186 1"/>
                <a:gd name="f253" fmla="*/ 96 f187 1"/>
                <a:gd name="f254" fmla="*/ 119 f187 1"/>
                <a:gd name="f255" fmla="*/ 141 f186 1"/>
                <a:gd name="f256" fmla="*/ 128 f187 1"/>
                <a:gd name="f257" fmla="*/ 161 f186 1"/>
                <a:gd name="f258" fmla="*/ 115 f187 1"/>
                <a:gd name="f259" fmla="*/ 143 f186 1"/>
                <a:gd name="f260" fmla="*/ 83 f187 1"/>
                <a:gd name="f261" fmla="*/ 136 f186 1"/>
                <a:gd name="f262" fmla="*/ 63 f187 1"/>
                <a:gd name="f263" fmla="*/ 183 f186 1"/>
                <a:gd name="f264" fmla="*/ 84 f187 1"/>
                <a:gd name="f265" fmla="*/ 105 f186 1"/>
                <a:gd name="f266" fmla="*/ 58 f187 1"/>
                <a:gd name="f267" fmla="*/ 138 f186 1"/>
                <a:gd name="f268" fmla="*/ 40 f187 1"/>
                <a:gd name="f269" fmla="*/ 153 f186 1"/>
                <a:gd name="f270" fmla="*/ 77 f187 1"/>
                <a:gd name="f271" fmla="*/ 102 f186 1"/>
                <a:gd name="f272" fmla="+- f188 0 f1"/>
                <a:gd name="f273" fmla="*/ f191 1 177"/>
                <a:gd name="f274" fmla="*/ f192 1 184"/>
                <a:gd name="f275" fmla="*/ f193 1 177"/>
                <a:gd name="f276" fmla="*/ f194 1 184"/>
                <a:gd name="f277" fmla="*/ f195 1 177"/>
                <a:gd name="f278" fmla="*/ f196 1 184"/>
                <a:gd name="f279" fmla="*/ f197 1 177"/>
                <a:gd name="f280" fmla="*/ f198 1 184"/>
                <a:gd name="f281" fmla="*/ f199 1 177"/>
                <a:gd name="f282" fmla="*/ f200 1 184"/>
                <a:gd name="f283" fmla="*/ f201 1 177"/>
                <a:gd name="f284" fmla="*/ f202 1 184"/>
                <a:gd name="f285" fmla="*/ f203 1 177"/>
                <a:gd name="f286" fmla="*/ f204 1 184"/>
                <a:gd name="f287" fmla="*/ f205 1 177"/>
                <a:gd name="f288" fmla="*/ f206 1 184"/>
                <a:gd name="f289" fmla="*/ f207 1 177"/>
                <a:gd name="f290" fmla="*/ f208 1 184"/>
                <a:gd name="f291" fmla="*/ f209 1 177"/>
                <a:gd name="f292" fmla="*/ f210 1 184"/>
                <a:gd name="f293" fmla="*/ f211 1 184"/>
                <a:gd name="f294" fmla="*/ f212 1 177"/>
                <a:gd name="f295" fmla="*/ f213 1 184"/>
                <a:gd name="f296" fmla="*/ f214 1 177"/>
                <a:gd name="f297" fmla="*/ f215 1 184"/>
                <a:gd name="f298" fmla="*/ f216 1 177"/>
                <a:gd name="f299" fmla="*/ f217 1 184"/>
                <a:gd name="f300" fmla="*/ f218 1 177"/>
                <a:gd name="f301" fmla="*/ f219 1 184"/>
                <a:gd name="f302" fmla="*/ f220 1 177"/>
                <a:gd name="f303" fmla="*/ f221 1 177"/>
                <a:gd name="f304" fmla="*/ f222 1 184"/>
                <a:gd name="f305" fmla="*/ f223 1 177"/>
                <a:gd name="f306" fmla="*/ f224 1 184"/>
                <a:gd name="f307" fmla="*/ f225 1 177"/>
                <a:gd name="f308" fmla="*/ f226 1 184"/>
                <a:gd name="f309" fmla="*/ f227 1 177"/>
                <a:gd name="f310" fmla="*/ f228 1 184"/>
                <a:gd name="f311" fmla="*/ f229 1 177"/>
                <a:gd name="f312" fmla="*/ f230 1 184"/>
                <a:gd name="f313" fmla="*/ f231 1 177"/>
                <a:gd name="f314" fmla="*/ f232 1 184"/>
                <a:gd name="f315" fmla="*/ f233 1 177"/>
                <a:gd name="f316" fmla="*/ f234 1 184"/>
                <a:gd name="f317" fmla="*/ f235 1 177"/>
                <a:gd name="f318" fmla="*/ f236 1 184"/>
                <a:gd name="f319" fmla="*/ f237 1 177"/>
                <a:gd name="f320" fmla="*/ f238 1 177"/>
                <a:gd name="f321" fmla="*/ f239 1 177"/>
                <a:gd name="f322" fmla="*/ f240 1 184"/>
                <a:gd name="f323" fmla="*/ f241 1 177"/>
                <a:gd name="f324" fmla="*/ f242 1 184"/>
                <a:gd name="f325" fmla="*/ f243 1 177"/>
                <a:gd name="f326" fmla="*/ f244 1 184"/>
                <a:gd name="f327" fmla="*/ f245 1 177"/>
                <a:gd name="f328" fmla="*/ f246 1 184"/>
                <a:gd name="f329" fmla="*/ f247 1 177"/>
                <a:gd name="f330" fmla="*/ f248 1 184"/>
                <a:gd name="f331" fmla="*/ f249 1 177"/>
                <a:gd name="f332" fmla="*/ f250 1 184"/>
                <a:gd name="f333" fmla="*/ f251 1 177"/>
                <a:gd name="f334" fmla="*/ f252 1 184"/>
                <a:gd name="f335" fmla="*/ f253 1 177"/>
                <a:gd name="f336" fmla="*/ f254 1 177"/>
                <a:gd name="f337" fmla="*/ f255 1 184"/>
                <a:gd name="f338" fmla="*/ f256 1 177"/>
                <a:gd name="f339" fmla="*/ f257 1 184"/>
                <a:gd name="f340" fmla="*/ f258 1 177"/>
                <a:gd name="f341" fmla="*/ f259 1 184"/>
                <a:gd name="f342" fmla="*/ f260 1 177"/>
                <a:gd name="f343" fmla="*/ f261 1 184"/>
                <a:gd name="f344" fmla="*/ f262 1 177"/>
                <a:gd name="f345" fmla="*/ f263 1 184"/>
                <a:gd name="f346" fmla="*/ f264 1 177"/>
                <a:gd name="f347" fmla="*/ f265 1 184"/>
                <a:gd name="f348" fmla="*/ f266 1 177"/>
                <a:gd name="f349" fmla="*/ f267 1 184"/>
                <a:gd name="f350" fmla="*/ f268 1 177"/>
                <a:gd name="f351" fmla="*/ f269 1 184"/>
                <a:gd name="f352" fmla="*/ f270 1 177"/>
                <a:gd name="f353" fmla="*/ f271 1 184"/>
                <a:gd name="f354" fmla="*/ 0 1 f189"/>
                <a:gd name="f355" fmla="*/ f183 1 f189"/>
                <a:gd name="f356" fmla="*/ 0 1 f190"/>
                <a:gd name="f357" fmla="*/ f184 1 f190"/>
                <a:gd name="f358" fmla="*/ f273 1 f189"/>
                <a:gd name="f359" fmla="*/ f274 1 f190"/>
                <a:gd name="f360" fmla="*/ f275 1 f189"/>
                <a:gd name="f361" fmla="*/ f276 1 f190"/>
                <a:gd name="f362" fmla="*/ f277 1 f189"/>
                <a:gd name="f363" fmla="*/ f278 1 f190"/>
                <a:gd name="f364" fmla="*/ f279 1 f189"/>
                <a:gd name="f365" fmla="*/ f280 1 f190"/>
                <a:gd name="f366" fmla="*/ f281 1 f189"/>
                <a:gd name="f367" fmla="*/ f282 1 f190"/>
                <a:gd name="f368" fmla="*/ f283 1 f189"/>
                <a:gd name="f369" fmla="*/ f284 1 f190"/>
                <a:gd name="f370" fmla="*/ f285 1 f189"/>
                <a:gd name="f371" fmla="*/ f286 1 f190"/>
                <a:gd name="f372" fmla="*/ f287 1 f189"/>
                <a:gd name="f373" fmla="*/ f288 1 f190"/>
                <a:gd name="f374" fmla="*/ f289 1 f189"/>
                <a:gd name="f375" fmla="*/ f290 1 f190"/>
                <a:gd name="f376" fmla="*/ f291 1 f189"/>
                <a:gd name="f377" fmla="*/ f292 1 f190"/>
                <a:gd name="f378" fmla="*/ f293 1 f190"/>
                <a:gd name="f379" fmla="*/ f294 1 f189"/>
                <a:gd name="f380" fmla="*/ f295 1 f190"/>
                <a:gd name="f381" fmla="*/ f296 1 f189"/>
                <a:gd name="f382" fmla="*/ f297 1 f190"/>
                <a:gd name="f383" fmla="*/ f298 1 f189"/>
                <a:gd name="f384" fmla="*/ f299 1 f190"/>
                <a:gd name="f385" fmla="*/ f300 1 f189"/>
                <a:gd name="f386" fmla="*/ f301 1 f190"/>
                <a:gd name="f387" fmla="*/ f302 1 f189"/>
                <a:gd name="f388" fmla="*/ f303 1 f189"/>
                <a:gd name="f389" fmla="*/ f304 1 f190"/>
                <a:gd name="f390" fmla="*/ f305 1 f189"/>
                <a:gd name="f391" fmla="*/ f306 1 f190"/>
                <a:gd name="f392" fmla="*/ f307 1 f189"/>
                <a:gd name="f393" fmla="*/ f308 1 f190"/>
                <a:gd name="f394" fmla="*/ f309 1 f189"/>
                <a:gd name="f395" fmla="*/ f310 1 f190"/>
                <a:gd name="f396" fmla="*/ f311 1 f189"/>
                <a:gd name="f397" fmla="*/ f312 1 f190"/>
                <a:gd name="f398" fmla="*/ f313 1 f189"/>
                <a:gd name="f399" fmla="*/ f314 1 f190"/>
                <a:gd name="f400" fmla="*/ f315 1 f189"/>
                <a:gd name="f401" fmla="*/ f316 1 f190"/>
                <a:gd name="f402" fmla="*/ f317 1 f189"/>
                <a:gd name="f403" fmla="*/ f318 1 f190"/>
                <a:gd name="f404" fmla="*/ f319 1 f189"/>
                <a:gd name="f405" fmla="*/ f320 1 f189"/>
                <a:gd name="f406" fmla="*/ f321 1 f189"/>
                <a:gd name="f407" fmla="*/ f322 1 f190"/>
                <a:gd name="f408" fmla="*/ f323 1 f189"/>
                <a:gd name="f409" fmla="*/ f324 1 f190"/>
                <a:gd name="f410" fmla="*/ f325 1 f189"/>
                <a:gd name="f411" fmla="*/ f326 1 f190"/>
                <a:gd name="f412" fmla="*/ f327 1 f189"/>
                <a:gd name="f413" fmla="*/ f328 1 f190"/>
                <a:gd name="f414" fmla="*/ f329 1 f189"/>
                <a:gd name="f415" fmla="*/ f330 1 f190"/>
                <a:gd name="f416" fmla="*/ f331 1 f189"/>
                <a:gd name="f417" fmla="*/ f332 1 f190"/>
                <a:gd name="f418" fmla="*/ f333 1 f189"/>
                <a:gd name="f419" fmla="*/ f334 1 f190"/>
                <a:gd name="f420" fmla="*/ f335 1 f189"/>
                <a:gd name="f421" fmla="*/ f336 1 f189"/>
                <a:gd name="f422" fmla="*/ f337 1 f190"/>
                <a:gd name="f423" fmla="*/ f338 1 f189"/>
                <a:gd name="f424" fmla="*/ f339 1 f190"/>
                <a:gd name="f425" fmla="*/ f340 1 f189"/>
                <a:gd name="f426" fmla="*/ f341 1 f190"/>
                <a:gd name="f427" fmla="*/ f342 1 f189"/>
                <a:gd name="f428" fmla="*/ f343 1 f190"/>
                <a:gd name="f429" fmla="*/ f344 1 f189"/>
                <a:gd name="f430" fmla="*/ f345 1 f190"/>
                <a:gd name="f431" fmla="*/ f346 1 f189"/>
                <a:gd name="f432" fmla="*/ f347 1 f190"/>
                <a:gd name="f433" fmla="*/ f348 1 f189"/>
                <a:gd name="f434" fmla="*/ f349 1 f190"/>
                <a:gd name="f435" fmla="*/ f350 1 f189"/>
                <a:gd name="f436" fmla="*/ f351 1 f190"/>
                <a:gd name="f437" fmla="*/ f352 1 f189"/>
                <a:gd name="f438" fmla="*/ f353 1 f190"/>
                <a:gd name="f439" fmla="*/ f354 f180 1"/>
                <a:gd name="f440" fmla="*/ f355 f180 1"/>
                <a:gd name="f441" fmla="*/ f357 f181 1"/>
                <a:gd name="f442" fmla="*/ f356 f181 1"/>
                <a:gd name="f443" fmla="*/ f358 f180 1"/>
                <a:gd name="f444" fmla="*/ f359 f181 1"/>
                <a:gd name="f445" fmla="*/ f360 f180 1"/>
                <a:gd name="f446" fmla="*/ f361 f181 1"/>
                <a:gd name="f447" fmla="*/ f362 f180 1"/>
                <a:gd name="f448" fmla="*/ f363 f181 1"/>
                <a:gd name="f449" fmla="*/ f364 f180 1"/>
                <a:gd name="f450" fmla="*/ f365 f181 1"/>
                <a:gd name="f451" fmla="*/ f366 f180 1"/>
                <a:gd name="f452" fmla="*/ f367 f181 1"/>
                <a:gd name="f453" fmla="*/ f368 f180 1"/>
                <a:gd name="f454" fmla="*/ f369 f181 1"/>
                <a:gd name="f455" fmla="*/ f370 f180 1"/>
                <a:gd name="f456" fmla="*/ f371 f181 1"/>
                <a:gd name="f457" fmla="*/ f372 f180 1"/>
                <a:gd name="f458" fmla="*/ f373 f181 1"/>
                <a:gd name="f459" fmla="*/ f374 f180 1"/>
                <a:gd name="f460" fmla="*/ f375 f181 1"/>
                <a:gd name="f461" fmla="*/ f376 f180 1"/>
                <a:gd name="f462" fmla="*/ f377 f181 1"/>
                <a:gd name="f463" fmla="*/ f378 f181 1"/>
                <a:gd name="f464" fmla="*/ f379 f180 1"/>
                <a:gd name="f465" fmla="*/ f380 f181 1"/>
                <a:gd name="f466" fmla="*/ f381 f180 1"/>
                <a:gd name="f467" fmla="*/ f382 f181 1"/>
                <a:gd name="f468" fmla="*/ f383 f180 1"/>
                <a:gd name="f469" fmla="*/ f384 f181 1"/>
                <a:gd name="f470" fmla="*/ f385 f180 1"/>
                <a:gd name="f471" fmla="*/ f386 f181 1"/>
                <a:gd name="f472" fmla="*/ f387 f180 1"/>
                <a:gd name="f473" fmla="*/ f388 f180 1"/>
                <a:gd name="f474" fmla="*/ f389 f181 1"/>
                <a:gd name="f475" fmla="*/ f390 f180 1"/>
                <a:gd name="f476" fmla="*/ f391 f181 1"/>
                <a:gd name="f477" fmla="*/ f392 f180 1"/>
                <a:gd name="f478" fmla="*/ f393 f181 1"/>
                <a:gd name="f479" fmla="*/ f394 f180 1"/>
                <a:gd name="f480" fmla="*/ f395 f181 1"/>
                <a:gd name="f481" fmla="*/ f396 f180 1"/>
                <a:gd name="f482" fmla="*/ f397 f181 1"/>
                <a:gd name="f483" fmla="*/ f398 f180 1"/>
                <a:gd name="f484" fmla="*/ f399 f181 1"/>
                <a:gd name="f485" fmla="*/ f400 f180 1"/>
                <a:gd name="f486" fmla="*/ f401 f181 1"/>
                <a:gd name="f487" fmla="*/ f402 f180 1"/>
                <a:gd name="f488" fmla="*/ f403 f181 1"/>
                <a:gd name="f489" fmla="*/ f404 f180 1"/>
                <a:gd name="f490" fmla="*/ f405 f180 1"/>
                <a:gd name="f491" fmla="*/ f406 f180 1"/>
                <a:gd name="f492" fmla="*/ f407 f181 1"/>
                <a:gd name="f493" fmla="*/ f408 f180 1"/>
                <a:gd name="f494" fmla="*/ f409 f181 1"/>
                <a:gd name="f495" fmla="*/ f410 f180 1"/>
                <a:gd name="f496" fmla="*/ f411 f181 1"/>
                <a:gd name="f497" fmla="*/ f412 f180 1"/>
                <a:gd name="f498" fmla="*/ f413 f181 1"/>
                <a:gd name="f499" fmla="*/ f414 f180 1"/>
                <a:gd name="f500" fmla="*/ f415 f181 1"/>
                <a:gd name="f501" fmla="*/ f416 f180 1"/>
                <a:gd name="f502" fmla="*/ f417 f181 1"/>
                <a:gd name="f503" fmla="*/ f418 f180 1"/>
                <a:gd name="f504" fmla="*/ f419 f181 1"/>
                <a:gd name="f505" fmla="*/ f420 f180 1"/>
                <a:gd name="f506" fmla="*/ f421 f180 1"/>
                <a:gd name="f507" fmla="*/ f422 f181 1"/>
                <a:gd name="f508" fmla="*/ f423 f180 1"/>
                <a:gd name="f509" fmla="*/ f424 f181 1"/>
                <a:gd name="f510" fmla="*/ f425 f180 1"/>
                <a:gd name="f511" fmla="*/ f426 f181 1"/>
                <a:gd name="f512" fmla="*/ f427 f180 1"/>
                <a:gd name="f513" fmla="*/ f428 f181 1"/>
                <a:gd name="f514" fmla="*/ f429 f180 1"/>
                <a:gd name="f515" fmla="*/ f430 f181 1"/>
                <a:gd name="f516" fmla="*/ f431 f180 1"/>
                <a:gd name="f517" fmla="*/ f432 f181 1"/>
                <a:gd name="f518" fmla="*/ f433 f180 1"/>
                <a:gd name="f519" fmla="*/ f434 f181 1"/>
                <a:gd name="f520" fmla="*/ f435 f180 1"/>
                <a:gd name="f521" fmla="*/ f436 f181 1"/>
                <a:gd name="f522" fmla="*/ f437 f180 1"/>
                <a:gd name="f523" fmla="*/ f438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57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49" y="f463"/>
                </a:cxn>
                <a:cxn ang="f272">
                  <a:pos x="f464" y="f465"/>
                </a:cxn>
                <a:cxn ang="f272">
                  <a:pos x="f466" y="f467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56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84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82"/>
                </a:cxn>
                <a:cxn ang="f272">
                  <a:pos x="f490" y="f456"/>
                </a:cxn>
                <a:cxn ang="f272">
                  <a:pos x="f491" y="f492"/>
                </a:cxn>
                <a:cxn ang="f272">
                  <a:pos x="f493" y="f494"/>
                </a:cxn>
                <a:cxn ang="f272">
                  <a:pos x="f495" y="f496"/>
                </a:cxn>
                <a:cxn ang="f272">
                  <a:pos x="f497" y="f498"/>
                </a:cxn>
                <a:cxn ang="f272">
                  <a:pos x="f499" y="f500"/>
                </a:cxn>
                <a:cxn ang="f272">
                  <a:pos x="f501" y="f502"/>
                </a:cxn>
                <a:cxn ang="f272">
                  <a:pos x="f503" y="f504"/>
                </a:cxn>
                <a:cxn ang="f272">
                  <a:pos x="f505" y="f452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  <a:cxn ang="f272">
                  <a:pos x="f518" y="f519"/>
                </a:cxn>
                <a:cxn ang="f272">
                  <a:pos x="f520" y="f521"/>
                </a:cxn>
                <a:cxn ang="f272">
                  <a:pos x="f522" y="f523"/>
                </a:cxn>
              </a:cxnLst>
              <a:rect l="f439" t="f442" r="f440" b="f441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2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3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38" y="f53"/>
                  </a:cubicBezTo>
                  <a:cubicBezTo>
                    <a:pt x="f54" y="f53"/>
                    <a:pt x="f30" y="f55"/>
                    <a:pt x="f36" y="f44"/>
                  </a:cubicBezTo>
                  <a:cubicBezTo>
                    <a:pt x="f31" y="f16"/>
                    <a:pt x="f56" y="f57"/>
                    <a:pt x="f58" y="f59"/>
                  </a:cubicBezTo>
                  <a:cubicBezTo>
                    <a:pt x="f60" y="f61"/>
                    <a:pt x="f5" y="f53"/>
                    <a:pt x="f62" y="f9"/>
                  </a:cubicBezTo>
                  <a:cubicBezTo>
                    <a:pt x="f63" y="f47"/>
                    <a:pt x="f64" y="f47"/>
                    <a:pt x="f31" y="f65"/>
                  </a:cubicBezTo>
                  <a:cubicBezTo>
                    <a:pt x="f66" y="f9"/>
                    <a:pt x="f30" y="f11"/>
                    <a:pt x="f54" y="f9"/>
                  </a:cubicBezTo>
                  <a:cubicBezTo>
                    <a:pt x="f52" y="f45"/>
                    <a:pt x="f67" y="f47"/>
                    <a:pt x="f68" y="f69"/>
                  </a:cubicBezTo>
                  <a:cubicBezTo>
                    <a:pt x="f48" y="f69"/>
                    <a:pt x="f48" y="f69"/>
                    <a:pt x="f12" y="f70"/>
                  </a:cubicBezTo>
                  <a:cubicBezTo>
                    <a:pt x="f48" y="f71"/>
                    <a:pt x="f49" y="f72"/>
                    <a:pt x="f73" y="f72"/>
                  </a:cubicBezTo>
                  <a:cubicBezTo>
                    <a:pt x="f67" y="f74"/>
                    <a:pt x="f75" y="f10"/>
                    <a:pt x="f23" y="f48"/>
                  </a:cubicBezTo>
                  <a:cubicBezTo>
                    <a:pt x="f39" y="f68"/>
                    <a:pt x="f38" y="f48"/>
                    <a:pt x="f76" y="f13"/>
                  </a:cubicBezTo>
                  <a:cubicBezTo>
                    <a:pt x="f31" y="f77"/>
                    <a:pt x="f78" y="f10"/>
                    <a:pt x="f79" y="f48"/>
                  </a:cubicBezTo>
                  <a:cubicBezTo>
                    <a:pt x="f63" y="f73"/>
                    <a:pt x="f80" y="f81"/>
                    <a:pt x="f56" y="f82"/>
                  </a:cubicBezTo>
                  <a:cubicBezTo>
                    <a:pt x="f64" y="f83"/>
                    <a:pt x="f66" y="f83"/>
                    <a:pt x="f54" y="f84"/>
                  </a:cubicBezTo>
                  <a:cubicBezTo>
                    <a:pt x="f38" y="f84"/>
                    <a:pt x="f28" y="f82"/>
                    <a:pt x="f28" y="f85"/>
                  </a:cubicBezTo>
                  <a:cubicBezTo>
                    <a:pt x="f28" y="f50"/>
                    <a:pt x="f40" y="f73"/>
                    <a:pt x="f86" y="f49"/>
                  </a:cubicBezTo>
                  <a:cubicBezTo>
                    <a:pt x="f17" y="f12"/>
                    <a:pt x="f83" y="f8"/>
                    <a:pt x="f49" y="f87"/>
                  </a:cubicBezTo>
                  <a:cubicBezTo>
                    <a:pt x="f48" y="f87"/>
                    <a:pt x="f12" y="f87"/>
                    <a:pt x="f77" y="f87"/>
                  </a:cubicBezTo>
                  <a:cubicBezTo>
                    <a:pt x="f77" y="f74"/>
                    <a:pt x="f12" y="f8"/>
                    <a:pt x="f13" y="f10"/>
                  </a:cubicBezTo>
                  <a:cubicBezTo>
                    <a:pt x="f88" y="f89"/>
                    <a:pt x="f90" y="f67"/>
                    <a:pt x="f91" y="f92"/>
                  </a:cubicBezTo>
                  <a:cubicBezTo>
                    <a:pt x="f93" y="f94"/>
                    <a:pt x="f95" y="f94"/>
                    <a:pt x="f86" y="f94"/>
                  </a:cubicBezTo>
                  <a:cubicBezTo>
                    <a:pt x="f26" y="f96"/>
                    <a:pt x="f97" y="f75"/>
                    <a:pt x="f38" y="f93"/>
                  </a:cubicBezTo>
                  <a:cubicBezTo>
                    <a:pt x="f38" y="f86"/>
                    <a:pt x="f26" y="f23"/>
                    <a:pt x="f19" y="f23"/>
                  </a:cubicBezTo>
                  <a:cubicBezTo>
                    <a:pt x="f93" y="f23"/>
                    <a:pt x="f98" y="f99"/>
                    <a:pt x="f98" y="f93"/>
                  </a:cubicBezTo>
                  <a:cubicBezTo>
                    <a:pt x="f91" y="f52"/>
                    <a:pt x="f98" y="f98"/>
                    <a:pt x="f98" y="f100"/>
                  </a:cubicBezTo>
                  <a:cubicBezTo>
                    <a:pt x="f51" y="f51"/>
                    <a:pt x="f101" y="f81"/>
                    <a:pt x="f74" y="f8"/>
                  </a:cubicBezTo>
                  <a:cubicBezTo>
                    <a:pt x="f74" y="f10"/>
                    <a:pt x="f74" y="f12"/>
                    <a:pt x="f102" y="f13"/>
                  </a:cubicBezTo>
                  <a:cubicBezTo>
                    <a:pt x="f13" y="f43"/>
                    <a:pt x="f103" y="f41"/>
                    <a:pt x="f88" y="f19"/>
                  </a:cubicBezTo>
                  <a:cubicBezTo>
                    <a:pt x="f84" y="f40"/>
                    <a:pt x="f15" y="f23"/>
                    <a:pt x="f104" y="f26"/>
                  </a:cubicBezTo>
                  <a:cubicBezTo>
                    <a:pt x="f105" y="f26"/>
                    <a:pt x="f90" y="f28"/>
                    <a:pt x="f90" y="f38"/>
                  </a:cubicBezTo>
                  <a:cubicBezTo>
                    <a:pt x="f106" y="f76"/>
                    <a:pt x="f51" y="f66"/>
                    <a:pt x="f104" y="f31"/>
                  </a:cubicBezTo>
                  <a:cubicBezTo>
                    <a:pt x="f15" y="f32"/>
                    <a:pt x="f85" y="f34"/>
                    <a:pt x="f89" y="f66"/>
                  </a:cubicBezTo>
                  <a:cubicBezTo>
                    <a:pt x="f103" y="f30"/>
                    <a:pt x="f101" y="f38"/>
                    <a:pt x="f89" y="f39"/>
                  </a:cubicBezTo>
                  <a:cubicBezTo>
                    <a:pt x="f89" y="f26"/>
                    <a:pt x="f81" y="f40"/>
                    <a:pt x="f81" y="f21"/>
                  </a:cubicBezTo>
                  <a:cubicBezTo>
                    <a:pt x="f49" y="f92"/>
                    <a:pt x="f107" y="f83"/>
                    <a:pt x="f108" y="f48"/>
                  </a:cubicBezTo>
                  <a:cubicBezTo>
                    <a:pt x="f109" y="f48"/>
                    <a:pt x="f109" y="f48"/>
                    <a:pt x="f109" y="f13"/>
                  </a:cubicBezTo>
                  <a:cubicBezTo>
                    <a:pt x="f72" y="f48"/>
                    <a:pt x="f72" y="f48"/>
                    <a:pt x="f72" y="f48"/>
                  </a:cubicBezTo>
                  <a:cubicBezTo>
                    <a:pt x="f72" y="f104"/>
                    <a:pt x="f72" y="f98"/>
                    <a:pt x="f72" y="f97"/>
                  </a:cubicBezTo>
                  <a:cubicBezTo>
                    <a:pt x="f72" y="f54"/>
                    <a:pt x="f108" y="f30"/>
                    <a:pt x="f110" y="f36"/>
                  </a:cubicBezTo>
                  <a:cubicBezTo>
                    <a:pt x="f107" y="f34"/>
                    <a:pt x="f10" y="f78"/>
                    <a:pt x="f74" y="f58"/>
                  </a:cubicBezTo>
                  <a:cubicBezTo>
                    <a:pt x="f108" y="f5"/>
                    <a:pt x="f111" y="f5"/>
                    <a:pt x="f45" y="f58"/>
                  </a:cubicBezTo>
                  <a:cubicBezTo>
                    <a:pt x="f14" y="f56"/>
                    <a:pt x="f11" y="f32"/>
                    <a:pt x="f46" y="f66"/>
                  </a:cubicBezTo>
                  <a:cubicBezTo>
                    <a:pt x="f47" y="f36"/>
                    <a:pt x="f112" y="f30"/>
                    <a:pt x="f112" y="f54"/>
                  </a:cubicBezTo>
                  <a:cubicBezTo>
                    <a:pt x="f111" y="f91"/>
                    <a:pt x="f111" y="f104"/>
                    <a:pt x="f47" y="f13"/>
                  </a:cubicBezTo>
                  <a:cubicBezTo>
                    <a:pt x="f47" y="f48"/>
                    <a:pt x="f46" y="f68"/>
                    <a:pt x="f46" y="f73"/>
                  </a:cubicBezTo>
                  <a:cubicBezTo>
                    <a:pt x="f53" y="f113"/>
                    <a:pt x="f114" y="f96"/>
                    <a:pt x="f42" y="f99"/>
                  </a:cubicBezTo>
                  <a:cubicBezTo>
                    <a:pt x="f115" y="f23"/>
                    <a:pt x="f115" y="f26"/>
                    <a:pt x="f116" y="f28"/>
                  </a:cubicBezTo>
                  <a:cubicBezTo>
                    <a:pt x="f16" y="f76"/>
                    <a:pt x="f117" y="f34"/>
                    <a:pt x="f118" y="f119"/>
                  </a:cubicBezTo>
                  <a:cubicBezTo>
                    <a:pt x="f37" y="f56"/>
                    <a:pt x="f120" y="f64"/>
                    <a:pt x="f121" y="f122"/>
                  </a:cubicBezTo>
                  <a:cubicBezTo>
                    <a:pt x="f123" y="f54"/>
                    <a:pt x="f121" y="f39"/>
                    <a:pt x="f124" y="f26"/>
                  </a:cubicBezTo>
                  <a:cubicBezTo>
                    <a:pt x="f125" y="f23"/>
                    <a:pt x="f126" y="f21"/>
                    <a:pt x="f18" y="f86"/>
                  </a:cubicBezTo>
                  <a:cubicBezTo>
                    <a:pt x="f57" y="f17"/>
                    <a:pt x="f61" y="f83"/>
                    <a:pt x="f14" y="f68"/>
                  </a:cubicBezTo>
                  <a:cubicBezTo>
                    <a:pt x="f11" y="f48"/>
                    <a:pt x="f11" y="f12"/>
                    <a:pt x="f11" y="f107"/>
                  </a:cubicBezTo>
                  <a:cubicBezTo>
                    <a:pt x="f44" y="f48"/>
                    <a:pt x="f16" y="f103"/>
                    <a:pt x="f42" y="f85"/>
                  </a:cubicBezTo>
                  <a:cubicBezTo>
                    <a:pt x="f125" y="f113"/>
                    <a:pt x="f127" y="f90"/>
                    <a:pt x="f123" y="f94"/>
                  </a:cubicBezTo>
                  <a:cubicBezTo>
                    <a:pt x="f128" y="f75"/>
                    <a:pt x="f128" y="f91"/>
                    <a:pt x="f128" y="f93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99"/>
                    <a:pt x="f132" y="f95"/>
                  </a:cubicBezTo>
                  <a:cubicBezTo>
                    <a:pt x="f132" y="f91"/>
                    <a:pt x="f133" y="f75"/>
                    <a:pt x="f134" y="f75"/>
                  </a:cubicBezTo>
                  <a:cubicBezTo>
                    <a:pt x="f135" y="f75"/>
                    <a:pt x="f129" y="f96"/>
                    <a:pt x="f128" y="f41"/>
                  </a:cubicBezTo>
                  <a:cubicBezTo>
                    <a:pt x="f20" y="f104"/>
                    <a:pt x="f115" y="f101"/>
                    <a:pt x="f44" y="f107"/>
                  </a:cubicBezTo>
                  <a:cubicBezTo>
                    <a:pt x="f55" y="f8"/>
                    <a:pt x="f55" y="f74"/>
                    <a:pt x="f55" y="f87"/>
                  </a:cubicBezTo>
                  <a:cubicBezTo>
                    <a:pt x="f44" y="f87"/>
                    <a:pt x="f114" y="f87"/>
                    <a:pt x="f16" y="f110"/>
                  </a:cubicBezTo>
                  <a:cubicBezTo>
                    <a:pt x="f37" y="f8"/>
                    <a:pt x="f27" y="f12"/>
                    <a:pt x="f136" y="f68"/>
                  </a:cubicBezTo>
                  <a:cubicBezTo>
                    <a:pt x="f133" y="f49"/>
                    <a:pt x="f132" y="f49"/>
                    <a:pt x="f137" y="f101"/>
                  </a:cubicBezTo>
                  <a:cubicBezTo>
                    <a:pt x="f138" y="f88"/>
                    <a:pt x="f139" y="f84"/>
                    <a:pt x="f140" y="f82"/>
                  </a:cubicBezTo>
                  <a:cubicBezTo>
                    <a:pt x="f141" y="f81"/>
                    <a:pt x="f141" y="f50"/>
                    <a:pt x="f142" y="f48"/>
                  </a:cubicBezTo>
                  <a:cubicBezTo>
                    <a:pt x="f143" y="f10"/>
                    <a:pt x="f144" y="f8"/>
                    <a:pt x="f145" y="f77"/>
                  </a:cubicBezTo>
                  <a:cubicBezTo>
                    <a:pt x="f137" y="f12"/>
                    <a:pt x="f132" y="f13"/>
                    <a:pt x="f146" y="f13"/>
                  </a:cubicBezTo>
                  <a:cubicBezTo>
                    <a:pt x="f29" y="f107"/>
                    <a:pt x="f37" y="f74"/>
                    <a:pt x="f61" y="f109"/>
                  </a:cubicBezTo>
                  <a:cubicBezTo>
                    <a:pt x="f61" y="f72"/>
                    <a:pt x="f114" y="f71"/>
                    <a:pt x="f114" y="f71"/>
                  </a:cubicBezTo>
                  <a:cubicBezTo>
                    <a:pt x="f114" y="f70"/>
                    <a:pt x="f59" y="f70"/>
                    <a:pt x="f59" y="f70"/>
                  </a:cubicBezTo>
                  <a:cubicBezTo>
                    <a:pt x="f20" y="f69"/>
                    <a:pt x="f147" y="f112"/>
                    <a:pt x="f145" y="f47"/>
                  </a:cubicBezTo>
                  <a:cubicBezTo>
                    <a:pt x="f148" y="f47"/>
                    <a:pt x="f139" y="f112"/>
                    <a:pt x="f149" y="f69"/>
                  </a:cubicBezTo>
                  <a:cubicBezTo>
                    <a:pt x="f141" y="f71"/>
                    <a:pt x="f150" y="f71"/>
                    <a:pt x="f151" y="f112"/>
                  </a:cubicBezTo>
                  <a:cubicBezTo>
                    <a:pt x="f6" y="f65"/>
                    <a:pt x="f6" y="f14"/>
                    <a:pt x="f152" y="f153"/>
                  </a:cubicBezTo>
                  <a:cubicBezTo>
                    <a:pt x="f154" y="f61"/>
                    <a:pt x="f143" y="f44"/>
                    <a:pt x="f155" y="f14"/>
                  </a:cubicBezTo>
                  <a:cubicBezTo>
                    <a:pt x="f139" y="f11"/>
                    <a:pt x="f144" y="f65"/>
                    <a:pt x="f148" y="f65"/>
                  </a:cubicBezTo>
                  <a:cubicBezTo>
                    <a:pt x="f156" y="f46"/>
                    <a:pt x="f22" y="f47"/>
                    <a:pt x="f59" y="f112"/>
                  </a:cubicBezTo>
                  <a:cubicBezTo>
                    <a:pt x="f114" y="f112"/>
                    <a:pt x="f44" y="f112"/>
                    <a:pt x="f153" y="f47"/>
                  </a:cubicBezTo>
                  <a:cubicBezTo>
                    <a:pt x="f153" y="f47"/>
                    <a:pt x="f153" y="f46"/>
                    <a:pt x="f53" y="f45"/>
                  </a:cubicBezTo>
                  <a:cubicBezTo>
                    <a:pt x="f55" y="f65"/>
                    <a:pt x="f61" y="f9"/>
                    <a:pt x="f114" y="f11"/>
                  </a:cubicBezTo>
                  <a:cubicBezTo>
                    <a:pt x="f37" y="f117"/>
                    <a:pt x="f29" y="f37"/>
                    <a:pt x="f133" y="f33"/>
                  </a:cubicBezTo>
                  <a:cubicBezTo>
                    <a:pt x="f157" y="f123"/>
                    <a:pt x="f137" y="f33"/>
                    <a:pt x="f158" y="f33"/>
                  </a:cubicBezTo>
                  <a:cubicBezTo>
                    <a:pt x="f159" y="f123"/>
                    <a:pt x="f155" y="f123"/>
                    <a:pt x="f140" y="f27"/>
                  </a:cubicBezTo>
                  <a:cubicBezTo>
                    <a:pt x="f160" y="f29"/>
                    <a:pt x="f160" y="f135"/>
                    <a:pt x="f160" y="f130"/>
                  </a:cubicBezTo>
                  <a:cubicBezTo>
                    <a:pt x="f140" y="f136"/>
                    <a:pt x="f139" y="f136"/>
                    <a:pt x="f161" y="f162"/>
                  </a:cubicBezTo>
                  <a:cubicBezTo>
                    <a:pt x="f138" y="f162"/>
                    <a:pt x="f146" y="f156"/>
                    <a:pt x="f146" y="f147"/>
                  </a:cubicBezTo>
                  <a:cubicBezTo>
                    <a:pt x="f133" y="f129"/>
                    <a:pt x="f131" y="f27"/>
                    <a:pt x="f163" y="f123"/>
                  </a:cubicBezTo>
                  <a:cubicBezTo>
                    <a:pt x="f33" y="f35"/>
                    <a:pt x="f164" y="f116"/>
                    <a:pt x="f55" y="f53"/>
                  </a:cubicBezTo>
                  <a:cubicBezTo>
                    <a:pt x="f153" y="f14"/>
                    <a:pt x="f11" y="f11"/>
                    <a:pt x="f9" y="f9"/>
                  </a:cubicBezTo>
                  <a:cubicBezTo>
                    <a:pt x="f65" y="f11"/>
                    <a:pt x="f65" y="f11"/>
                    <a:pt x="f45" y="f14"/>
                  </a:cubicBezTo>
                  <a:cubicBezTo>
                    <a:pt x="f65" y="f53"/>
                    <a:pt x="f9" y="f55"/>
                    <a:pt x="f11" y="f44"/>
                  </a:cubicBezTo>
                  <a:cubicBezTo>
                    <a:pt x="f114" y="f164"/>
                    <a:pt x="f118" y="f33"/>
                    <a:pt x="f35" y="f163"/>
                  </a:cubicBezTo>
                  <a:cubicBezTo>
                    <a:pt x="f124" y="f136"/>
                    <a:pt x="f127" y="f165"/>
                    <a:pt x="f120" y="f165"/>
                  </a:cubicBezTo>
                  <a:cubicBezTo>
                    <a:pt x="f128" y="f133"/>
                    <a:pt x="f166" y="f157"/>
                    <a:pt x="f166" y="f145"/>
                  </a:cubicBezTo>
                  <a:cubicBezTo>
                    <a:pt x="f167" y="f159"/>
                    <a:pt x="f129" y="f155"/>
                    <a:pt x="f33" y="f155"/>
                  </a:cubicBezTo>
                  <a:cubicBezTo>
                    <a:pt x="f24" y="f155"/>
                    <a:pt x="f124" y="f139"/>
                    <a:pt x="f125" y="f144"/>
                  </a:cubicBezTo>
                  <a:cubicBezTo>
                    <a:pt x="f164" y="f159"/>
                    <a:pt x="f164" y="f145"/>
                    <a:pt x="f125" y="f138"/>
                  </a:cubicBezTo>
                  <a:cubicBezTo>
                    <a:pt x="f37" y="f157"/>
                    <a:pt x="f168" y="f133"/>
                    <a:pt x="f164" y="f136"/>
                  </a:cubicBezTo>
                  <a:cubicBezTo>
                    <a:pt x="f57" y="f27"/>
                    <a:pt x="f55" y="f37"/>
                    <a:pt x="f65" y="f16"/>
                  </a:cubicBezTo>
                  <a:cubicBezTo>
                    <a:pt x="f45" y="f59"/>
                    <a:pt x="f47" y="f61"/>
                    <a:pt x="f112" y="f55"/>
                  </a:cubicBezTo>
                  <a:cubicBezTo>
                    <a:pt x="f70" y="f18"/>
                    <a:pt x="f72" y="f120"/>
                    <a:pt x="f87" y="f135"/>
                  </a:cubicBezTo>
                  <a:cubicBezTo>
                    <a:pt x="f8" y="f169"/>
                    <a:pt x="f13" y="f140"/>
                    <a:pt x="f73" y="f6"/>
                  </a:cubicBezTo>
                  <a:cubicBezTo>
                    <a:pt x="f50" y="f170"/>
                    <a:pt x="f103" y="f171"/>
                    <a:pt x="f101" y="f172"/>
                  </a:cubicBezTo>
                  <a:cubicBezTo>
                    <a:pt x="f89" y="f173"/>
                    <a:pt x="f85" y="f7"/>
                    <a:pt x="f82" y="f173"/>
                  </a:cubicBezTo>
                  <a:cubicBezTo>
                    <a:pt x="f82" y="f173"/>
                    <a:pt x="f88" y="f171"/>
                    <a:pt x="f82" y="f2"/>
                  </a:cubicBezTo>
                  <a:cubicBezTo>
                    <a:pt x="f82" y="f174"/>
                    <a:pt x="f85" y="f175"/>
                    <a:pt x="f81" y="f176"/>
                  </a:cubicBezTo>
                  <a:cubicBezTo>
                    <a:pt x="f49" y="f137"/>
                    <a:pt x="f107" y="f33"/>
                    <a:pt x="f108" y="f59"/>
                  </a:cubicBezTo>
                  <a:cubicBezTo>
                    <a:pt x="f108" y="f114"/>
                    <a:pt x="f108" y="f44"/>
                    <a:pt x="f108" y="f53"/>
                  </a:cubicBezTo>
                  <a:cubicBezTo>
                    <a:pt x="f102" y="f59"/>
                    <a:pt x="f10" y="f116"/>
                    <a:pt x="f12" y="f18"/>
                  </a:cubicBezTo>
                  <a:cubicBezTo>
                    <a:pt x="f50" y="f20"/>
                    <a:pt x="f82" y="f128"/>
                    <a:pt x="f83" y="f130"/>
                  </a:cubicBezTo>
                  <a:cubicBezTo>
                    <a:pt x="f67" y="f162"/>
                    <a:pt x="f177" y="f165"/>
                    <a:pt x="f104" y="f169"/>
                  </a:cubicBezTo>
                  <a:cubicBezTo>
                    <a:pt x="f104" y="f137"/>
                    <a:pt x="f105" y="f161"/>
                    <a:pt x="f177" y="f148"/>
                  </a:cubicBezTo>
                  <a:cubicBezTo>
                    <a:pt x="f178" y="f139"/>
                    <a:pt x="f94" y="f148"/>
                    <a:pt x="f100" y="f145"/>
                  </a:cubicBezTo>
                  <a:cubicBezTo>
                    <a:pt x="f98" y="f132"/>
                    <a:pt x="f75" y="f146"/>
                    <a:pt x="f92" y="f165"/>
                  </a:cubicBezTo>
                  <a:cubicBezTo>
                    <a:pt x="f178" y="f131"/>
                    <a:pt x="f90" y="f162"/>
                    <a:pt x="f177" y="f156"/>
                  </a:cubicBezTo>
                  <a:cubicBezTo>
                    <a:pt x="f43" y="f121"/>
                    <a:pt x="f50" y="f126"/>
                    <a:pt x="f10" y="f44"/>
                  </a:cubicBezTo>
                  <a:cubicBezTo>
                    <a:pt x="f107" y="f153"/>
                    <a:pt x="f8" y="f14"/>
                    <a:pt x="f102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4BB3686B-B5A0-D84A-27FE-FF9443F2CF2E}"/>
                </a:ext>
              </a:extLst>
            </p:cNvPr>
            <p:cNvSpPr/>
            <p:nvPr/>
          </p:nvSpPr>
          <p:spPr>
            <a:xfrm>
              <a:off x="2208211" y="4699001"/>
              <a:ext cx="422279" cy="446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1"/>
                <a:gd name="f13" fmla="val 103"/>
                <a:gd name="f14" fmla="val 117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8"/>
                <a:gd name="f29" fmla="val 162"/>
                <a:gd name="f30" fmla="val 165"/>
                <a:gd name="f31" fmla="val 128"/>
                <a:gd name="f32" fmla="val 164"/>
                <a:gd name="f33" fmla="val 163"/>
                <a:gd name="f34" fmla="val 119"/>
                <a:gd name="f35" fmla="val 160"/>
                <a:gd name="f36" fmla="val 118"/>
                <a:gd name="f37" fmla="val 155"/>
                <a:gd name="f38" fmla="val 152"/>
                <a:gd name="f39" fmla="val 110"/>
                <a:gd name="f40" fmla="val 102"/>
                <a:gd name="f41" fmla="val 94"/>
                <a:gd name="f42" fmla="val 93"/>
                <a:gd name="f43" fmla="val 92"/>
                <a:gd name="f44" fmla="val 104"/>
                <a:gd name="f45" fmla="val 107"/>
                <a:gd name="f46" fmla="val 123"/>
                <a:gd name="f47" fmla="val 139"/>
                <a:gd name="f48" fmla="val 99"/>
                <a:gd name="f49" fmla="val 157"/>
                <a:gd name="f50" fmla="val 159"/>
                <a:gd name="f51" fmla="val 169"/>
                <a:gd name="f52" fmla="val 108"/>
                <a:gd name="f53" fmla="val 172"/>
                <a:gd name="f54" fmla="val 105"/>
                <a:gd name="f55" fmla="val 176"/>
                <a:gd name="f56" fmla="val 174"/>
                <a:gd name="f57" fmla="val 167"/>
                <a:gd name="f58" fmla="val 95"/>
                <a:gd name="f59" fmla="val 161"/>
                <a:gd name="f60" fmla="val 89"/>
                <a:gd name="f61" fmla="val 88"/>
                <a:gd name="f62" fmla="val 87"/>
                <a:gd name="f63" fmla="val 86"/>
                <a:gd name="f64" fmla="val 81"/>
                <a:gd name="f65" fmla="val 136"/>
                <a:gd name="f66" fmla="val 77"/>
                <a:gd name="f67" fmla="val 73"/>
                <a:gd name="f68" fmla="val 72"/>
                <a:gd name="f69" fmla="val 74"/>
                <a:gd name="f70" fmla="val 76"/>
                <a:gd name="f71" fmla="val 170"/>
                <a:gd name="f72" fmla="val 70"/>
                <a:gd name="f73" fmla="val 171"/>
                <a:gd name="f74" fmla="val 65"/>
                <a:gd name="f75" fmla="val 63"/>
                <a:gd name="f76" fmla="val 166"/>
                <a:gd name="f77" fmla="val 58"/>
                <a:gd name="f78" fmla="val 156"/>
                <a:gd name="f79" fmla="val 61"/>
                <a:gd name="f80" fmla="val 64"/>
                <a:gd name="f81" fmla="val 69"/>
                <a:gd name="f82" fmla="val 149"/>
                <a:gd name="f83" fmla="val 145"/>
                <a:gd name="f84" fmla="val 71"/>
                <a:gd name="f85" fmla="val 75"/>
                <a:gd name="f86" fmla="val 79"/>
                <a:gd name="f87" fmla="val 83"/>
                <a:gd name="f88" fmla="val 115"/>
                <a:gd name="f89" fmla="val 66"/>
                <a:gd name="f90" fmla="val 127"/>
                <a:gd name="f91" fmla="val 55"/>
                <a:gd name="f92" fmla="val 44"/>
                <a:gd name="f93" fmla="val 140"/>
                <a:gd name="f94" fmla="val 42"/>
                <a:gd name="f95" fmla="val 143"/>
                <a:gd name="f96" fmla="val 43"/>
                <a:gd name="f97" fmla="val 41"/>
                <a:gd name="f98" fmla="val 36"/>
                <a:gd name="f99" fmla="val 32"/>
                <a:gd name="f100" fmla="val 27"/>
                <a:gd name="f101" fmla="val 138"/>
                <a:gd name="f102" fmla="val 30"/>
                <a:gd name="f103" fmla="val 37"/>
                <a:gd name="f104" fmla="val 39"/>
                <a:gd name="f105" fmla="val 137"/>
                <a:gd name="f106" fmla="val 40"/>
                <a:gd name="f107" fmla="val 53"/>
                <a:gd name="f108" fmla="val 60"/>
                <a:gd name="f109" fmla="val 109"/>
                <a:gd name="f110" fmla="val 46"/>
                <a:gd name="f111" fmla="val 31"/>
                <a:gd name="f112" fmla="val 116"/>
                <a:gd name="f113" fmla="val 28"/>
                <a:gd name="f114" fmla="val 26"/>
                <a:gd name="f115" fmla="val 23"/>
                <a:gd name="f116" fmla="val 21"/>
                <a:gd name="f117" fmla="val 19"/>
                <a:gd name="f118" fmla="val 16"/>
                <a:gd name="f119" fmla="val 14"/>
                <a:gd name="f120" fmla="val 12"/>
                <a:gd name="f121" fmla="val 13"/>
                <a:gd name="f122" fmla="val 18"/>
                <a:gd name="f123" fmla="val 24"/>
                <a:gd name="f124" fmla="val 112"/>
                <a:gd name="f125" fmla="val 111"/>
                <a:gd name="f126" fmla="val 29"/>
                <a:gd name="f127" fmla="val 91"/>
                <a:gd name="f128" fmla="val 90"/>
                <a:gd name="f129" fmla="val 56"/>
                <a:gd name="f130" fmla="val 22"/>
                <a:gd name="f131" fmla="val 20"/>
                <a:gd name="f132" fmla="val 17"/>
                <a:gd name="f133" fmla="val 9"/>
                <a:gd name="f134" fmla="val 4"/>
                <a:gd name="f135" fmla="val 82"/>
                <a:gd name="f136" fmla="val 8"/>
                <a:gd name="f137" fmla="val 84"/>
                <a:gd name="f138" fmla="val 38"/>
                <a:gd name="f139" fmla="val 85"/>
                <a:gd name="f140" fmla="val 78"/>
                <a:gd name="f141" fmla="val 57"/>
                <a:gd name="f142" fmla="val 67"/>
                <a:gd name="f143" fmla="val 68"/>
                <a:gd name="f144" fmla="val 11"/>
                <a:gd name="f145" fmla="val 59"/>
                <a:gd name="f146" fmla="val 52"/>
                <a:gd name="f147" fmla="val 10"/>
                <a:gd name="f148" fmla="val 50"/>
                <a:gd name="f149" fmla="val 15"/>
                <a:gd name="f150" fmla="val 48"/>
                <a:gd name="f151" fmla="val 45"/>
                <a:gd name="f152" fmla="val 80"/>
                <a:gd name="f153" fmla="val 54"/>
                <a:gd name="f154" fmla="val 47"/>
                <a:gd name="f155" fmla="val 33"/>
                <a:gd name="f156" fmla="val 34"/>
                <a:gd name="f157" fmla="val 62"/>
                <a:gd name="f158" fmla="val 5"/>
                <a:gd name="f159" fmla="val 2"/>
                <a:gd name="f160" fmla="val 3"/>
                <a:gd name="f161" fmla="val 7"/>
                <a:gd name="f162" fmla="val 129"/>
                <a:gd name="f163" fmla="val 142"/>
                <a:gd name="f164" fmla="val 25"/>
                <a:gd name="f165" fmla="val 133"/>
                <a:gd name="f166" fmla="val 49"/>
                <a:gd name="f167" fmla="val 141"/>
                <a:gd name="f168" fmla="val 51"/>
                <a:gd name="f169" fmla="val 153"/>
                <a:gd name="f170" fmla="val 125"/>
                <a:gd name="f171" fmla="val 179"/>
                <a:gd name="f172" fmla="val 181"/>
                <a:gd name="f173" fmla="val 182"/>
                <a:gd name="f174" fmla="val 183"/>
                <a:gd name="f175" fmla="val 114"/>
                <a:gd name="f176" fmla="val 178"/>
                <a:gd name="f177" fmla="val 130"/>
                <a:gd name="f178" fmla="val 120"/>
                <a:gd name="f179" fmla="val 135"/>
                <a:gd name="f180" fmla="val 147"/>
                <a:gd name="f181" fmla="val 144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146 f190 1"/>
                <a:gd name="f195" fmla="*/ 121 f189 1"/>
                <a:gd name="f196" fmla="*/ 164 f190 1"/>
                <a:gd name="f197" fmla="*/ 124 f189 1"/>
                <a:gd name="f198" fmla="*/ 102 f190 1"/>
                <a:gd name="f199" fmla="*/ 94 f189 1"/>
                <a:gd name="f200" fmla="*/ 155 f190 1"/>
                <a:gd name="f201" fmla="*/ 99 f189 1"/>
                <a:gd name="f202" fmla="*/ 174 f190 1"/>
                <a:gd name="f203" fmla="*/ 96 f189 1"/>
                <a:gd name="f204" fmla="*/ 104 f190 1"/>
                <a:gd name="f205" fmla="*/ 89 f189 1"/>
                <a:gd name="f206" fmla="*/ 150 f190 1"/>
                <a:gd name="f207" fmla="*/ 73 f189 1"/>
                <a:gd name="f208" fmla="*/ 169 f190 1"/>
                <a:gd name="f209" fmla="*/ 63 f189 1"/>
                <a:gd name="f210" fmla="*/ 145 f190 1"/>
                <a:gd name="f211" fmla="*/ 71 f189 1"/>
                <a:gd name="f212" fmla="*/ 103 f190 1"/>
                <a:gd name="f213" fmla="*/ 77 f189 1"/>
                <a:gd name="f214" fmla="*/ 36 f189 1"/>
                <a:gd name="f215" fmla="*/ 137 f190 1"/>
                <a:gd name="f216" fmla="*/ 40 f189 1"/>
                <a:gd name="f217" fmla="*/ 115 f190 1"/>
                <a:gd name="f218" fmla="*/ 31 f189 1"/>
                <a:gd name="f219" fmla="*/ 121 f190 1"/>
                <a:gd name="f220" fmla="*/ 14 f189 1"/>
                <a:gd name="f221" fmla="*/ 111 f190 1"/>
                <a:gd name="f222" fmla="*/ 29 f189 1"/>
                <a:gd name="f223" fmla="*/ 91 f190 1"/>
                <a:gd name="f224" fmla="*/ 96 f190 1"/>
                <a:gd name="f225" fmla="*/ 4 f189 1"/>
                <a:gd name="f226" fmla="*/ 86 f190 1"/>
                <a:gd name="f227" fmla="*/ 20 f189 1"/>
                <a:gd name="f228" fmla="*/ 67 f190 1"/>
                <a:gd name="f229" fmla="*/ 30 f189 1"/>
                <a:gd name="f230" fmla="*/ 50 f190 1"/>
                <a:gd name="f231" fmla="*/ 15 f189 1"/>
                <a:gd name="f232" fmla="*/ 79 f190 1"/>
                <a:gd name="f233" fmla="*/ 72 f189 1"/>
                <a:gd name="f234" fmla="*/ 48 f190 1"/>
                <a:gd name="f235" fmla="*/ 42 f189 1"/>
                <a:gd name="f236" fmla="*/ 28 f190 1"/>
                <a:gd name="f237" fmla="*/ 34 f189 1"/>
                <a:gd name="f238" fmla="*/ 75 f190 1"/>
                <a:gd name="f239" fmla="*/ 78 f189 1"/>
                <a:gd name="f240" fmla="*/ 33 f190 1"/>
                <a:gd name="f241" fmla="*/ 11 f190 1"/>
                <a:gd name="f242" fmla="*/ 73 f190 1"/>
                <a:gd name="f243" fmla="*/ 85 f189 1"/>
                <a:gd name="f244" fmla="*/ 24 f190 1"/>
                <a:gd name="f245" fmla="*/ 92 f189 1"/>
                <a:gd name="f246" fmla="*/ 3 f190 1"/>
                <a:gd name="f247" fmla="*/ 100 f189 1"/>
                <a:gd name="f248" fmla="*/ 71 f190 1"/>
                <a:gd name="f249" fmla="*/ 91 f189 1"/>
                <a:gd name="f250" fmla="*/ 72 f190 1"/>
                <a:gd name="f251" fmla="*/ 97 f189 1"/>
                <a:gd name="f252" fmla="*/ 14 f190 1"/>
                <a:gd name="f253" fmla="*/ 131 f189 1"/>
                <a:gd name="f254" fmla="*/ 30 f190 1"/>
                <a:gd name="f255" fmla="*/ 137 f189 1"/>
                <a:gd name="f256" fmla="*/ 81 f190 1"/>
                <a:gd name="f257" fmla="*/ 57 f190 1"/>
                <a:gd name="f258" fmla="*/ 141 f189 1"/>
                <a:gd name="f259" fmla="*/ 161 f189 1"/>
                <a:gd name="f260" fmla="*/ 61 f190 1"/>
                <a:gd name="f261" fmla="*/ 143 f189 1"/>
                <a:gd name="f262" fmla="*/ 94 f190 1"/>
                <a:gd name="f263" fmla="*/ 136 f189 1"/>
                <a:gd name="f264" fmla="*/ 113 f190 1"/>
                <a:gd name="f265" fmla="*/ 183 f189 1"/>
                <a:gd name="f266" fmla="*/ 93 f190 1"/>
                <a:gd name="f267" fmla="*/ 105 f189 1"/>
                <a:gd name="f268" fmla="*/ 119 f190 1"/>
                <a:gd name="f269" fmla="*/ 138 f189 1"/>
                <a:gd name="f270" fmla="*/ 136 f190 1"/>
                <a:gd name="f271" fmla="*/ 153 f189 1"/>
                <a:gd name="f272" fmla="*/ 100 f190 1"/>
                <a:gd name="f273" fmla="*/ 102 f189 1"/>
                <a:gd name="f274" fmla="+- f191 0 f1"/>
                <a:gd name="f275" fmla="*/ f194 1 177"/>
                <a:gd name="f276" fmla="*/ f195 1 184"/>
                <a:gd name="f277" fmla="*/ f196 1 177"/>
                <a:gd name="f278" fmla="*/ f197 1 184"/>
                <a:gd name="f279" fmla="*/ f198 1 177"/>
                <a:gd name="f280" fmla="*/ f199 1 184"/>
                <a:gd name="f281" fmla="*/ f200 1 177"/>
                <a:gd name="f282" fmla="*/ f201 1 184"/>
                <a:gd name="f283" fmla="*/ f202 1 177"/>
                <a:gd name="f284" fmla="*/ f203 1 184"/>
                <a:gd name="f285" fmla="*/ f204 1 177"/>
                <a:gd name="f286" fmla="*/ f205 1 184"/>
                <a:gd name="f287" fmla="*/ f206 1 177"/>
                <a:gd name="f288" fmla="*/ f207 1 184"/>
                <a:gd name="f289" fmla="*/ f208 1 177"/>
                <a:gd name="f290" fmla="*/ f209 1 184"/>
                <a:gd name="f291" fmla="*/ f210 1 177"/>
                <a:gd name="f292" fmla="*/ f211 1 184"/>
                <a:gd name="f293" fmla="*/ f212 1 177"/>
                <a:gd name="f294" fmla="*/ f213 1 184"/>
                <a:gd name="f295" fmla="*/ f214 1 184"/>
                <a:gd name="f296" fmla="*/ f215 1 177"/>
                <a:gd name="f297" fmla="*/ f216 1 184"/>
                <a:gd name="f298" fmla="*/ f217 1 177"/>
                <a:gd name="f299" fmla="*/ f218 1 184"/>
                <a:gd name="f300" fmla="*/ f219 1 177"/>
                <a:gd name="f301" fmla="*/ f220 1 184"/>
                <a:gd name="f302" fmla="*/ f221 1 177"/>
                <a:gd name="f303" fmla="*/ f222 1 184"/>
                <a:gd name="f304" fmla="*/ f223 1 177"/>
                <a:gd name="f305" fmla="*/ f224 1 177"/>
                <a:gd name="f306" fmla="*/ f225 1 184"/>
                <a:gd name="f307" fmla="*/ f226 1 177"/>
                <a:gd name="f308" fmla="*/ f227 1 184"/>
                <a:gd name="f309" fmla="*/ f228 1 177"/>
                <a:gd name="f310" fmla="*/ f229 1 184"/>
                <a:gd name="f311" fmla="*/ f230 1 177"/>
                <a:gd name="f312" fmla="*/ f231 1 184"/>
                <a:gd name="f313" fmla="*/ f232 1 177"/>
                <a:gd name="f314" fmla="*/ f233 1 184"/>
                <a:gd name="f315" fmla="*/ f234 1 177"/>
                <a:gd name="f316" fmla="*/ f235 1 184"/>
                <a:gd name="f317" fmla="*/ f236 1 177"/>
                <a:gd name="f318" fmla="*/ f237 1 184"/>
                <a:gd name="f319" fmla="*/ f238 1 177"/>
                <a:gd name="f320" fmla="*/ f239 1 184"/>
                <a:gd name="f321" fmla="*/ f240 1 177"/>
                <a:gd name="f322" fmla="*/ f241 1 177"/>
                <a:gd name="f323" fmla="*/ f242 1 177"/>
                <a:gd name="f324" fmla="*/ f243 1 184"/>
                <a:gd name="f325" fmla="*/ f244 1 177"/>
                <a:gd name="f326" fmla="*/ f245 1 184"/>
                <a:gd name="f327" fmla="*/ f246 1 177"/>
                <a:gd name="f328" fmla="*/ f247 1 184"/>
                <a:gd name="f329" fmla="*/ f248 1 177"/>
                <a:gd name="f330" fmla="*/ f249 1 184"/>
                <a:gd name="f331" fmla="*/ f250 1 177"/>
                <a:gd name="f332" fmla="*/ f251 1 184"/>
                <a:gd name="f333" fmla="*/ f252 1 177"/>
                <a:gd name="f334" fmla="*/ f253 1 184"/>
                <a:gd name="f335" fmla="*/ f254 1 177"/>
                <a:gd name="f336" fmla="*/ f255 1 184"/>
                <a:gd name="f337" fmla="*/ f256 1 177"/>
                <a:gd name="f338" fmla="*/ f257 1 177"/>
                <a:gd name="f339" fmla="*/ f258 1 184"/>
                <a:gd name="f340" fmla="*/ f259 1 184"/>
                <a:gd name="f341" fmla="*/ f260 1 177"/>
                <a:gd name="f342" fmla="*/ f261 1 184"/>
                <a:gd name="f343" fmla="*/ f262 1 177"/>
                <a:gd name="f344" fmla="*/ f263 1 184"/>
                <a:gd name="f345" fmla="*/ f264 1 177"/>
                <a:gd name="f346" fmla="*/ f265 1 184"/>
                <a:gd name="f347" fmla="*/ f266 1 177"/>
                <a:gd name="f348" fmla="*/ f267 1 184"/>
                <a:gd name="f349" fmla="*/ f268 1 177"/>
                <a:gd name="f350" fmla="*/ f269 1 184"/>
                <a:gd name="f351" fmla="*/ f270 1 177"/>
                <a:gd name="f352" fmla="*/ f271 1 184"/>
                <a:gd name="f353" fmla="*/ f272 1 177"/>
                <a:gd name="f354" fmla="*/ f273 1 184"/>
                <a:gd name="f355" fmla="*/ 0 1 f192"/>
                <a:gd name="f356" fmla="*/ f186 1 f192"/>
                <a:gd name="f357" fmla="*/ 0 1 f193"/>
                <a:gd name="f358" fmla="*/ f187 1 f193"/>
                <a:gd name="f359" fmla="*/ f275 1 f192"/>
                <a:gd name="f360" fmla="*/ f276 1 f193"/>
                <a:gd name="f361" fmla="*/ f277 1 f192"/>
                <a:gd name="f362" fmla="*/ f278 1 f193"/>
                <a:gd name="f363" fmla="*/ f279 1 f192"/>
                <a:gd name="f364" fmla="*/ f280 1 f193"/>
                <a:gd name="f365" fmla="*/ f281 1 f192"/>
                <a:gd name="f366" fmla="*/ f282 1 f193"/>
                <a:gd name="f367" fmla="*/ f283 1 f192"/>
                <a:gd name="f368" fmla="*/ f284 1 f193"/>
                <a:gd name="f369" fmla="*/ f285 1 f192"/>
                <a:gd name="f370" fmla="*/ f286 1 f193"/>
                <a:gd name="f371" fmla="*/ f287 1 f192"/>
                <a:gd name="f372" fmla="*/ f288 1 f193"/>
                <a:gd name="f373" fmla="*/ f289 1 f192"/>
                <a:gd name="f374" fmla="*/ f290 1 f193"/>
                <a:gd name="f375" fmla="*/ f291 1 f192"/>
                <a:gd name="f376" fmla="*/ f292 1 f193"/>
                <a:gd name="f377" fmla="*/ f293 1 f192"/>
                <a:gd name="f378" fmla="*/ f294 1 f193"/>
                <a:gd name="f379" fmla="*/ f295 1 f193"/>
                <a:gd name="f380" fmla="*/ f296 1 f192"/>
                <a:gd name="f381" fmla="*/ f297 1 f193"/>
                <a:gd name="f382" fmla="*/ f298 1 f192"/>
                <a:gd name="f383" fmla="*/ f299 1 f193"/>
                <a:gd name="f384" fmla="*/ f300 1 f192"/>
                <a:gd name="f385" fmla="*/ f301 1 f193"/>
                <a:gd name="f386" fmla="*/ f302 1 f192"/>
                <a:gd name="f387" fmla="*/ f303 1 f193"/>
                <a:gd name="f388" fmla="*/ f304 1 f192"/>
                <a:gd name="f389" fmla="*/ f305 1 f192"/>
                <a:gd name="f390" fmla="*/ f306 1 f193"/>
                <a:gd name="f391" fmla="*/ f307 1 f192"/>
                <a:gd name="f392" fmla="*/ f308 1 f193"/>
                <a:gd name="f393" fmla="*/ f309 1 f192"/>
                <a:gd name="f394" fmla="*/ f310 1 f193"/>
                <a:gd name="f395" fmla="*/ f311 1 f192"/>
                <a:gd name="f396" fmla="*/ f312 1 f193"/>
                <a:gd name="f397" fmla="*/ f313 1 f192"/>
                <a:gd name="f398" fmla="*/ f314 1 f193"/>
                <a:gd name="f399" fmla="*/ f315 1 f192"/>
                <a:gd name="f400" fmla="*/ f316 1 f193"/>
                <a:gd name="f401" fmla="*/ f317 1 f192"/>
                <a:gd name="f402" fmla="*/ f318 1 f193"/>
                <a:gd name="f403" fmla="*/ f319 1 f192"/>
                <a:gd name="f404" fmla="*/ f320 1 f193"/>
                <a:gd name="f405" fmla="*/ f321 1 f192"/>
                <a:gd name="f406" fmla="*/ f322 1 f192"/>
                <a:gd name="f407" fmla="*/ f323 1 f192"/>
                <a:gd name="f408" fmla="*/ f324 1 f193"/>
                <a:gd name="f409" fmla="*/ f325 1 f192"/>
                <a:gd name="f410" fmla="*/ f326 1 f193"/>
                <a:gd name="f411" fmla="*/ f327 1 f192"/>
                <a:gd name="f412" fmla="*/ f328 1 f193"/>
                <a:gd name="f413" fmla="*/ f329 1 f192"/>
                <a:gd name="f414" fmla="*/ f330 1 f193"/>
                <a:gd name="f415" fmla="*/ f331 1 f192"/>
                <a:gd name="f416" fmla="*/ f332 1 f193"/>
                <a:gd name="f417" fmla="*/ f333 1 f192"/>
                <a:gd name="f418" fmla="*/ f334 1 f193"/>
                <a:gd name="f419" fmla="*/ f335 1 f192"/>
                <a:gd name="f420" fmla="*/ f336 1 f193"/>
                <a:gd name="f421" fmla="*/ f337 1 f192"/>
                <a:gd name="f422" fmla="*/ f338 1 f192"/>
                <a:gd name="f423" fmla="*/ f339 1 f193"/>
                <a:gd name="f424" fmla="*/ f340 1 f193"/>
                <a:gd name="f425" fmla="*/ f341 1 f192"/>
                <a:gd name="f426" fmla="*/ f342 1 f193"/>
                <a:gd name="f427" fmla="*/ f343 1 f192"/>
                <a:gd name="f428" fmla="*/ f344 1 f193"/>
                <a:gd name="f429" fmla="*/ f345 1 f192"/>
                <a:gd name="f430" fmla="*/ f346 1 f193"/>
                <a:gd name="f431" fmla="*/ f347 1 f192"/>
                <a:gd name="f432" fmla="*/ f348 1 f193"/>
                <a:gd name="f433" fmla="*/ f349 1 f192"/>
                <a:gd name="f434" fmla="*/ f350 1 f193"/>
                <a:gd name="f435" fmla="*/ f351 1 f192"/>
                <a:gd name="f436" fmla="*/ f352 1 f193"/>
                <a:gd name="f437" fmla="*/ f353 1 f192"/>
                <a:gd name="f438" fmla="*/ f354 1 f193"/>
                <a:gd name="f439" fmla="*/ f355 f183 1"/>
                <a:gd name="f440" fmla="*/ f356 f183 1"/>
                <a:gd name="f441" fmla="*/ f358 f184 1"/>
                <a:gd name="f442" fmla="*/ f357 f184 1"/>
                <a:gd name="f443" fmla="*/ f359 f183 1"/>
                <a:gd name="f444" fmla="*/ f360 f184 1"/>
                <a:gd name="f445" fmla="*/ f361 f183 1"/>
                <a:gd name="f446" fmla="*/ f362 f184 1"/>
                <a:gd name="f447" fmla="*/ f363 f183 1"/>
                <a:gd name="f448" fmla="*/ f364 f184 1"/>
                <a:gd name="f449" fmla="*/ f365 f183 1"/>
                <a:gd name="f450" fmla="*/ f366 f184 1"/>
                <a:gd name="f451" fmla="*/ f367 f183 1"/>
                <a:gd name="f452" fmla="*/ f368 f184 1"/>
                <a:gd name="f453" fmla="*/ f369 f183 1"/>
                <a:gd name="f454" fmla="*/ f370 f184 1"/>
                <a:gd name="f455" fmla="*/ f371 f183 1"/>
                <a:gd name="f456" fmla="*/ f372 f184 1"/>
                <a:gd name="f457" fmla="*/ f373 f183 1"/>
                <a:gd name="f458" fmla="*/ f374 f184 1"/>
                <a:gd name="f459" fmla="*/ f375 f183 1"/>
                <a:gd name="f460" fmla="*/ f376 f184 1"/>
                <a:gd name="f461" fmla="*/ f377 f183 1"/>
                <a:gd name="f462" fmla="*/ f378 f184 1"/>
                <a:gd name="f463" fmla="*/ f379 f184 1"/>
                <a:gd name="f464" fmla="*/ f380 f183 1"/>
                <a:gd name="f465" fmla="*/ f381 f184 1"/>
                <a:gd name="f466" fmla="*/ f382 f183 1"/>
                <a:gd name="f467" fmla="*/ f383 f184 1"/>
                <a:gd name="f468" fmla="*/ f384 f183 1"/>
                <a:gd name="f469" fmla="*/ f385 f184 1"/>
                <a:gd name="f470" fmla="*/ f386 f183 1"/>
                <a:gd name="f471" fmla="*/ f387 f184 1"/>
                <a:gd name="f472" fmla="*/ f388 f183 1"/>
                <a:gd name="f473" fmla="*/ f389 f183 1"/>
                <a:gd name="f474" fmla="*/ f390 f184 1"/>
                <a:gd name="f475" fmla="*/ f391 f183 1"/>
                <a:gd name="f476" fmla="*/ f392 f184 1"/>
                <a:gd name="f477" fmla="*/ f393 f183 1"/>
                <a:gd name="f478" fmla="*/ f394 f184 1"/>
                <a:gd name="f479" fmla="*/ f395 f183 1"/>
                <a:gd name="f480" fmla="*/ f396 f184 1"/>
                <a:gd name="f481" fmla="*/ f397 f183 1"/>
                <a:gd name="f482" fmla="*/ f398 f184 1"/>
                <a:gd name="f483" fmla="*/ f399 f183 1"/>
                <a:gd name="f484" fmla="*/ f400 f184 1"/>
                <a:gd name="f485" fmla="*/ f401 f183 1"/>
                <a:gd name="f486" fmla="*/ f402 f184 1"/>
                <a:gd name="f487" fmla="*/ f403 f183 1"/>
                <a:gd name="f488" fmla="*/ f404 f184 1"/>
                <a:gd name="f489" fmla="*/ f405 f183 1"/>
                <a:gd name="f490" fmla="*/ f406 f183 1"/>
                <a:gd name="f491" fmla="*/ f407 f183 1"/>
                <a:gd name="f492" fmla="*/ f408 f184 1"/>
                <a:gd name="f493" fmla="*/ f409 f183 1"/>
                <a:gd name="f494" fmla="*/ f410 f184 1"/>
                <a:gd name="f495" fmla="*/ f411 f183 1"/>
                <a:gd name="f496" fmla="*/ f412 f184 1"/>
                <a:gd name="f497" fmla="*/ f413 f183 1"/>
                <a:gd name="f498" fmla="*/ f414 f184 1"/>
                <a:gd name="f499" fmla="*/ f415 f183 1"/>
                <a:gd name="f500" fmla="*/ f416 f184 1"/>
                <a:gd name="f501" fmla="*/ f417 f183 1"/>
                <a:gd name="f502" fmla="*/ f418 f184 1"/>
                <a:gd name="f503" fmla="*/ f419 f183 1"/>
                <a:gd name="f504" fmla="*/ f420 f184 1"/>
                <a:gd name="f505" fmla="*/ f421 f183 1"/>
                <a:gd name="f506" fmla="*/ f422 f183 1"/>
                <a:gd name="f507" fmla="*/ f423 f184 1"/>
                <a:gd name="f508" fmla="*/ f424 f184 1"/>
                <a:gd name="f509" fmla="*/ f425 f183 1"/>
                <a:gd name="f510" fmla="*/ f426 f184 1"/>
                <a:gd name="f511" fmla="*/ f427 f183 1"/>
                <a:gd name="f512" fmla="*/ f428 f184 1"/>
                <a:gd name="f513" fmla="*/ f429 f183 1"/>
                <a:gd name="f514" fmla="*/ f430 f184 1"/>
                <a:gd name="f515" fmla="*/ f431 f183 1"/>
                <a:gd name="f516" fmla="*/ f432 f184 1"/>
                <a:gd name="f517" fmla="*/ f433 f183 1"/>
                <a:gd name="f518" fmla="*/ f434 f184 1"/>
                <a:gd name="f519" fmla="*/ f435 f183 1"/>
                <a:gd name="f520" fmla="*/ f436 f184 1"/>
                <a:gd name="f521" fmla="*/ f437 f183 1"/>
                <a:gd name="f522" fmla="*/ f438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4">
                  <a:pos x="f443" y="f444"/>
                </a:cxn>
                <a:cxn ang="f274">
                  <a:pos x="f445" y="f446"/>
                </a:cxn>
                <a:cxn ang="f274">
                  <a:pos x="f447" y="f448"/>
                </a:cxn>
                <a:cxn ang="f274">
                  <a:pos x="f449" y="f450"/>
                </a:cxn>
                <a:cxn ang="f274">
                  <a:pos x="f451" y="f452"/>
                </a:cxn>
                <a:cxn ang="f274">
                  <a:pos x="f453" y="f454"/>
                </a:cxn>
                <a:cxn ang="f274">
                  <a:pos x="f455" y="f456"/>
                </a:cxn>
                <a:cxn ang="f274">
                  <a:pos x="f457" y="f458"/>
                </a:cxn>
                <a:cxn ang="f274">
                  <a:pos x="f459" y="f460"/>
                </a:cxn>
                <a:cxn ang="f274">
                  <a:pos x="f461" y="f462"/>
                </a:cxn>
                <a:cxn ang="f274">
                  <a:pos x="f449" y="f463"/>
                </a:cxn>
                <a:cxn ang="f274">
                  <a:pos x="f464" y="f465"/>
                </a:cxn>
                <a:cxn ang="f274">
                  <a:pos x="f466" y="f467"/>
                </a:cxn>
                <a:cxn ang="f274">
                  <a:pos x="f468" y="f469"/>
                </a:cxn>
                <a:cxn ang="f274">
                  <a:pos x="f470" y="f471"/>
                </a:cxn>
                <a:cxn ang="f274">
                  <a:pos x="f472" y="f456"/>
                </a:cxn>
                <a:cxn ang="f274">
                  <a:pos x="f473" y="f474"/>
                </a:cxn>
                <a:cxn ang="f274">
                  <a:pos x="f475" y="f476"/>
                </a:cxn>
                <a:cxn ang="f274">
                  <a:pos x="f477" y="f478"/>
                </a:cxn>
                <a:cxn ang="f274">
                  <a:pos x="f479" y="f480"/>
                </a:cxn>
                <a:cxn ang="f274">
                  <a:pos x="f481" y="f482"/>
                </a:cxn>
                <a:cxn ang="f274">
                  <a:pos x="f483" y="f484"/>
                </a:cxn>
                <a:cxn ang="f274">
                  <a:pos x="f485" y="f486"/>
                </a:cxn>
                <a:cxn ang="f274">
                  <a:pos x="f487" y="f488"/>
                </a:cxn>
                <a:cxn ang="f274">
                  <a:pos x="f489" y="f482"/>
                </a:cxn>
                <a:cxn ang="f274">
                  <a:pos x="f490" y="f456"/>
                </a:cxn>
                <a:cxn ang="f274">
                  <a:pos x="f491" y="f492"/>
                </a:cxn>
                <a:cxn ang="f274">
                  <a:pos x="f493" y="f494"/>
                </a:cxn>
                <a:cxn ang="f274">
                  <a:pos x="f495" y="f496"/>
                </a:cxn>
                <a:cxn ang="f274">
                  <a:pos x="f497" y="f498"/>
                </a:cxn>
                <a:cxn ang="f274">
                  <a:pos x="f499" y="f500"/>
                </a:cxn>
                <a:cxn ang="f274">
                  <a:pos x="f501" y="f502"/>
                </a:cxn>
                <a:cxn ang="f274">
                  <a:pos x="f503" y="f504"/>
                </a:cxn>
                <a:cxn ang="f274">
                  <a:pos x="f505" y="f452"/>
                </a:cxn>
                <a:cxn ang="f274">
                  <a:pos x="f506" y="f507"/>
                </a:cxn>
                <a:cxn ang="f274">
                  <a:pos x="f483" y="f508"/>
                </a:cxn>
                <a:cxn ang="f274">
                  <a:pos x="f509" y="f510"/>
                </a:cxn>
                <a:cxn ang="f274">
                  <a:pos x="f511" y="f512"/>
                </a:cxn>
                <a:cxn ang="f274">
                  <a:pos x="f513" y="f514"/>
                </a:cxn>
                <a:cxn ang="f274">
                  <a:pos x="f515" y="f516"/>
                </a:cxn>
                <a:cxn ang="f274">
                  <a:pos x="f517" y="f518"/>
                </a:cxn>
                <a:cxn ang="f274">
                  <a:pos x="f519" y="f520"/>
                </a:cxn>
                <a:cxn ang="f274">
                  <a:pos x="f521" y="f522"/>
                </a:cxn>
              </a:cxnLst>
              <a:rect l="f439" t="f442" r="f440" b="f441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3" y="f34"/>
                    <a:pt x="f35" y="f36"/>
                    <a:pt x="f37" y="f34"/>
                  </a:cubicBezTo>
                  <a:cubicBezTo>
                    <a:pt x="f38" y="f34"/>
                    <a:pt x="f20" y="f34"/>
                    <a:pt x="f18" y="f36"/>
                  </a:cubicBezTo>
                  <a:cubicBezTo>
                    <a:pt x="f26" y="f39"/>
                    <a:pt x="f14" y="f40"/>
                    <a:pt x="f40" y="f41"/>
                  </a:cubicBezTo>
                  <a:cubicBezTo>
                    <a:pt x="f40" y="f41"/>
                    <a:pt x="f40" y="f42"/>
                    <a:pt x="f13" y="f43"/>
                  </a:cubicBezTo>
                  <a:cubicBezTo>
                    <a:pt x="f44" y="f43"/>
                    <a:pt x="f15" y="f43"/>
                    <a:pt x="f45" y="f43"/>
                  </a:cubicBezTo>
                  <a:cubicBezTo>
                    <a:pt x="f46" y="f41"/>
                    <a:pt x="f47" y="f11"/>
                    <a:pt x="f37" y="f48"/>
                  </a:cubicBezTo>
                  <a:cubicBezTo>
                    <a:pt x="f49" y="f48"/>
                    <a:pt x="f50" y="f12"/>
                    <a:pt x="f35" y="f40"/>
                  </a:cubicBezTo>
                  <a:cubicBezTo>
                    <a:pt x="f33" y="f15"/>
                    <a:pt x="f51" y="f52"/>
                    <a:pt x="f53" y="f54"/>
                  </a:cubicBezTo>
                  <a:cubicBezTo>
                    <a:pt x="f55" y="f13"/>
                    <a:pt x="f6" y="f48"/>
                    <a:pt x="f56" y="f9"/>
                  </a:cubicBezTo>
                  <a:cubicBezTo>
                    <a:pt x="f53" y="f43"/>
                    <a:pt x="f57" y="f43"/>
                    <a:pt x="f29" y="f58"/>
                  </a:cubicBezTo>
                  <a:cubicBezTo>
                    <a:pt x="f59" y="f9"/>
                    <a:pt x="f50" y="f11"/>
                    <a:pt x="f49" y="f9"/>
                  </a:cubicBezTo>
                  <a:cubicBezTo>
                    <a:pt x="f47" y="f41"/>
                    <a:pt x="f21" y="f43"/>
                    <a:pt x="f44" y="f60"/>
                  </a:cubicBezTo>
                  <a:cubicBezTo>
                    <a:pt x="f44" y="f60"/>
                    <a:pt x="f13" y="f60"/>
                    <a:pt x="f40" y="f61"/>
                  </a:cubicBezTo>
                  <a:cubicBezTo>
                    <a:pt x="f44" y="f62"/>
                    <a:pt x="f54" y="f63"/>
                    <a:pt x="f45" y="f63"/>
                  </a:cubicBezTo>
                  <a:cubicBezTo>
                    <a:pt x="f19" y="f64"/>
                    <a:pt x="f65" y="f66"/>
                    <a:pt x="f22" y="f67"/>
                  </a:cubicBezTo>
                  <a:cubicBezTo>
                    <a:pt x="f38" y="f68"/>
                    <a:pt x="f37" y="f67"/>
                    <a:pt x="f28" y="f69"/>
                  </a:cubicBezTo>
                  <a:cubicBezTo>
                    <a:pt x="f29" y="f70"/>
                    <a:pt x="f57" y="f66"/>
                    <a:pt x="f71" y="f67"/>
                  </a:cubicBezTo>
                  <a:cubicBezTo>
                    <a:pt x="f53" y="f72"/>
                    <a:pt x="f73" y="f74"/>
                    <a:pt x="f51" y="f75"/>
                  </a:cubicBezTo>
                  <a:cubicBezTo>
                    <a:pt x="f76" y="f77"/>
                    <a:pt x="f59" y="f77"/>
                    <a:pt x="f78" y="f79"/>
                  </a:cubicBezTo>
                  <a:cubicBezTo>
                    <a:pt x="f37" y="f79"/>
                    <a:pt x="f27" y="f75"/>
                    <a:pt x="f27" y="f80"/>
                  </a:cubicBezTo>
                  <a:cubicBezTo>
                    <a:pt x="f27" y="f81"/>
                    <a:pt x="f82" y="f72"/>
                    <a:pt x="f83" y="f84"/>
                  </a:cubicBezTo>
                  <a:cubicBezTo>
                    <a:pt x="f16" y="f85"/>
                    <a:pt x="f34" y="f86"/>
                    <a:pt x="f15" y="f87"/>
                  </a:cubicBezTo>
                  <a:cubicBezTo>
                    <a:pt x="f44" y="f87"/>
                    <a:pt x="f40" y="f87"/>
                    <a:pt x="f10" y="f87"/>
                  </a:cubicBezTo>
                  <a:cubicBezTo>
                    <a:pt x="f12" y="f64"/>
                    <a:pt x="f12" y="f86"/>
                    <a:pt x="f13" y="f66"/>
                  </a:cubicBezTo>
                  <a:cubicBezTo>
                    <a:pt x="f88" y="f89"/>
                    <a:pt x="f90" y="f91"/>
                    <a:pt x="f47" y="f92"/>
                  </a:cubicBezTo>
                  <a:cubicBezTo>
                    <a:pt x="f93" y="f94"/>
                    <a:pt x="f95" y="f94"/>
                    <a:pt x="f83" y="f94"/>
                  </a:cubicBezTo>
                  <a:cubicBezTo>
                    <a:pt x="f25" y="f96"/>
                    <a:pt x="f37" y="f97"/>
                    <a:pt x="f37" y="f98"/>
                  </a:cubicBezTo>
                  <a:cubicBezTo>
                    <a:pt x="f78" y="f99"/>
                    <a:pt x="f25" y="f100"/>
                    <a:pt x="f83" y="f100"/>
                  </a:cubicBezTo>
                  <a:cubicBezTo>
                    <a:pt x="f93" y="f100"/>
                    <a:pt x="f101" y="f102"/>
                    <a:pt x="f101" y="f98"/>
                  </a:cubicBezTo>
                  <a:cubicBezTo>
                    <a:pt x="f101" y="f103"/>
                    <a:pt x="f101" y="f104"/>
                    <a:pt x="f105" y="f106"/>
                  </a:cubicBezTo>
                  <a:cubicBezTo>
                    <a:pt x="f23" y="f107"/>
                    <a:pt x="f39" y="f74"/>
                    <a:pt x="f58" y="f86"/>
                  </a:cubicBezTo>
                  <a:cubicBezTo>
                    <a:pt x="f9" y="f66"/>
                    <a:pt x="f9" y="f85"/>
                    <a:pt x="f9" y="f69"/>
                  </a:cubicBezTo>
                  <a:cubicBezTo>
                    <a:pt x="f40" y="f108"/>
                    <a:pt x="f109" y="f110"/>
                    <a:pt x="f88" y="f111"/>
                  </a:cubicBezTo>
                  <a:cubicBezTo>
                    <a:pt x="f112" y="f113"/>
                    <a:pt x="f14" y="f100"/>
                    <a:pt x="f19" y="f114"/>
                  </a:cubicBezTo>
                  <a:cubicBezTo>
                    <a:pt x="f46" y="f114"/>
                    <a:pt x="f90" y="f115"/>
                    <a:pt x="f90" y="f116"/>
                  </a:cubicBezTo>
                  <a:cubicBezTo>
                    <a:pt x="f24" y="f117"/>
                    <a:pt x="f23" y="f118"/>
                    <a:pt x="f19" y="f119"/>
                  </a:cubicBezTo>
                  <a:cubicBezTo>
                    <a:pt x="f14" y="f120"/>
                    <a:pt x="f17" y="f121"/>
                    <a:pt x="f39" y="f118"/>
                  </a:cubicBezTo>
                  <a:cubicBezTo>
                    <a:pt x="f109" y="f122"/>
                    <a:pt x="f39" y="f116"/>
                    <a:pt x="f39" y="f123"/>
                  </a:cubicBezTo>
                  <a:cubicBezTo>
                    <a:pt x="f39" y="f114"/>
                    <a:pt x="f124" y="f113"/>
                    <a:pt x="f125" y="f126"/>
                  </a:cubicBezTo>
                  <a:cubicBezTo>
                    <a:pt x="f54" y="f92"/>
                    <a:pt x="f48" y="f77"/>
                    <a:pt x="f43" y="f67"/>
                  </a:cubicBezTo>
                  <a:cubicBezTo>
                    <a:pt x="f43" y="f67"/>
                    <a:pt x="f43" y="f67"/>
                    <a:pt x="f127" y="f69"/>
                  </a:cubicBezTo>
                  <a:cubicBezTo>
                    <a:pt x="f127" y="f67"/>
                    <a:pt x="f127" y="f67"/>
                    <a:pt x="f127" y="f67"/>
                  </a:cubicBezTo>
                  <a:cubicBezTo>
                    <a:pt x="f128" y="f129"/>
                    <a:pt x="f128" y="f104"/>
                    <a:pt x="f127" y="f130"/>
                  </a:cubicBezTo>
                  <a:cubicBezTo>
                    <a:pt x="f127" y="f131"/>
                    <a:pt x="f42" y="f122"/>
                    <a:pt x="f41" y="f132"/>
                  </a:cubicBezTo>
                  <a:cubicBezTo>
                    <a:pt x="f48" y="f121"/>
                    <a:pt x="f10" y="f133"/>
                    <a:pt x="f9" y="f134"/>
                  </a:cubicBezTo>
                  <a:cubicBezTo>
                    <a:pt x="f43" y="f5"/>
                    <a:pt x="f62" y="f5"/>
                    <a:pt x="f135" y="f134"/>
                  </a:cubicBezTo>
                  <a:cubicBezTo>
                    <a:pt x="f86" y="f136"/>
                    <a:pt x="f86" y="f120"/>
                    <a:pt x="f87" y="f118"/>
                  </a:cubicBezTo>
                  <a:cubicBezTo>
                    <a:pt x="f137" y="f132"/>
                    <a:pt x="f63" y="f122"/>
                    <a:pt x="f63" y="f131"/>
                  </a:cubicBezTo>
                  <a:cubicBezTo>
                    <a:pt x="f63" y="f138"/>
                    <a:pt x="f63" y="f129"/>
                    <a:pt x="f139" y="f69"/>
                  </a:cubicBezTo>
                  <a:cubicBezTo>
                    <a:pt x="f139" y="f67"/>
                    <a:pt x="f137" y="f68"/>
                    <a:pt x="f87" y="f72"/>
                  </a:cubicBezTo>
                  <a:cubicBezTo>
                    <a:pt x="f140" y="f141"/>
                    <a:pt x="f67" y="f96"/>
                    <a:pt x="f142" y="f102"/>
                  </a:cubicBezTo>
                  <a:cubicBezTo>
                    <a:pt x="f89" y="f100"/>
                    <a:pt x="f74" y="f114"/>
                    <a:pt x="f143" y="f115"/>
                  </a:cubicBezTo>
                  <a:cubicBezTo>
                    <a:pt x="f84" y="f117"/>
                    <a:pt x="f81" y="f121"/>
                    <a:pt x="f80" y="f144"/>
                  </a:cubicBezTo>
                  <a:cubicBezTo>
                    <a:pt x="f145" y="f136"/>
                    <a:pt x="f146" y="f147"/>
                    <a:pt x="f148" y="f149"/>
                  </a:cubicBezTo>
                  <a:cubicBezTo>
                    <a:pt x="f150" y="f131"/>
                    <a:pt x="f148" y="f123"/>
                    <a:pt x="f129" y="f114"/>
                  </a:cubicBezTo>
                  <a:cubicBezTo>
                    <a:pt x="f79" y="f100"/>
                    <a:pt x="f75" y="f126"/>
                    <a:pt x="f80" y="f99"/>
                  </a:cubicBezTo>
                  <a:cubicBezTo>
                    <a:pt x="f81" y="f151"/>
                    <a:pt x="f69" y="f77"/>
                    <a:pt x="f86" y="f68"/>
                  </a:cubicBezTo>
                  <a:cubicBezTo>
                    <a:pt x="f152" y="f67"/>
                    <a:pt x="f152" y="f85"/>
                    <a:pt x="f86" y="f140"/>
                  </a:cubicBezTo>
                  <a:cubicBezTo>
                    <a:pt x="f85" y="f67"/>
                    <a:pt x="f84" y="f143"/>
                    <a:pt x="f142" y="f80"/>
                  </a:cubicBezTo>
                  <a:cubicBezTo>
                    <a:pt x="f108" y="f141"/>
                    <a:pt x="f153" y="f148"/>
                    <a:pt x="f150" y="f94"/>
                  </a:cubicBezTo>
                  <a:cubicBezTo>
                    <a:pt x="f154" y="f97"/>
                    <a:pt x="f110" y="f138"/>
                    <a:pt x="f154" y="f98"/>
                  </a:cubicBezTo>
                  <a:cubicBezTo>
                    <a:pt x="f154" y="f111"/>
                    <a:pt x="f92" y="f113"/>
                    <a:pt x="f104" y="f100"/>
                  </a:cubicBezTo>
                  <a:cubicBezTo>
                    <a:pt x="f155" y="f114"/>
                    <a:pt x="f113" y="f102"/>
                    <a:pt x="f113" y="f156"/>
                  </a:cubicBezTo>
                  <a:cubicBezTo>
                    <a:pt x="f100" y="f138"/>
                    <a:pt x="f111" y="f97"/>
                    <a:pt x="f98" y="f97"/>
                  </a:cubicBezTo>
                  <a:cubicBezTo>
                    <a:pt x="f97" y="f97"/>
                    <a:pt x="f92" y="f96"/>
                    <a:pt x="f110" y="f110"/>
                  </a:cubicBezTo>
                  <a:cubicBezTo>
                    <a:pt x="f129" y="f129"/>
                    <a:pt x="f74" y="f142"/>
                    <a:pt x="f85" y="f140"/>
                  </a:cubicBezTo>
                  <a:cubicBezTo>
                    <a:pt x="f70" y="f86"/>
                    <a:pt x="f70" y="f64"/>
                    <a:pt x="f70" y="f87"/>
                  </a:cubicBezTo>
                  <a:cubicBezTo>
                    <a:pt x="f69" y="f87"/>
                    <a:pt x="f67" y="f87"/>
                    <a:pt x="f84" y="f135"/>
                  </a:cubicBezTo>
                  <a:cubicBezTo>
                    <a:pt x="f145" y="f86"/>
                    <a:pt x="f110" y="f85"/>
                    <a:pt x="f155" y="f68"/>
                  </a:cubicBezTo>
                  <a:cubicBezTo>
                    <a:pt x="f102" y="f84"/>
                    <a:pt x="f113" y="f84"/>
                    <a:pt x="f114" y="f142"/>
                  </a:cubicBezTo>
                  <a:cubicBezTo>
                    <a:pt x="f123" y="f157"/>
                    <a:pt x="f122" y="f79"/>
                    <a:pt x="f119" y="f75"/>
                  </a:cubicBezTo>
                  <a:cubicBezTo>
                    <a:pt x="f133" y="f74"/>
                    <a:pt x="f133" y="f81"/>
                    <a:pt x="f144" y="f67"/>
                  </a:cubicBezTo>
                  <a:cubicBezTo>
                    <a:pt x="f121" y="f66"/>
                    <a:pt x="f117" y="f86"/>
                    <a:pt x="f123" y="f70"/>
                  </a:cubicBezTo>
                  <a:cubicBezTo>
                    <a:pt x="f114" y="f85"/>
                    <a:pt x="f113" y="f69"/>
                    <a:pt x="f102" y="f69"/>
                  </a:cubicBezTo>
                  <a:cubicBezTo>
                    <a:pt x="f92" y="f140"/>
                    <a:pt x="f145" y="f64"/>
                    <a:pt x="f67" y="f139"/>
                  </a:cubicBezTo>
                  <a:cubicBezTo>
                    <a:pt x="f67" y="f63"/>
                    <a:pt x="f67" y="f62"/>
                    <a:pt x="f67" y="f62"/>
                  </a:cubicBezTo>
                  <a:cubicBezTo>
                    <a:pt x="f68" y="f61"/>
                    <a:pt x="f68" y="f61"/>
                    <a:pt x="f84" y="f61"/>
                  </a:cubicBezTo>
                  <a:cubicBezTo>
                    <a:pt x="f91" y="f60"/>
                    <a:pt x="f106" y="f127"/>
                    <a:pt x="f123" y="f43"/>
                  </a:cubicBezTo>
                  <a:cubicBezTo>
                    <a:pt x="f116" y="f43"/>
                    <a:pt x="f132" y="f127"/>
                    <a:pt x="f149" y="f60"/>
                  </a:cubicBezTo>
                  <a:cubicBezTo>
                    <a:pt x="f147" y="f62"/>
                    <a:pt x="f158" y="f62"/>
                    <a:pt x="f159" y="f127"/>
                  </a:cubicBezTo>
                  <a:cubicBezTo>
                    <a:pt x="f5" y="f58"/>
                    <a:pt x="f5" y="f8"/>
                    <a:pt x="f160" y="f10"/>
                  </a:cubicBezTo>
                  <a:cubicBezTo>
                    <a:pt x="f161" y="f13"/>
                    <a:pt x="f121" y="f40"/>
                    <a:pt x="f118" y="f8"/>
                  </a:cubicBezTo>
                  <a:cubicBezTo>
                    <a:pt x="f132" y="f11"/>
                    <a:pt x="f117" y="f58"/>
                    <a:pt x="f116" y="f58"/>
                  </a:cubicBezTo>
                  <a:cubicBezTo>
                    <a:pt x="f138" y="f42"/>
                    <a:pt x="f153" y="f43"/>
                    <a:pt x="f84" y="f127"/>
                  </a:cubicBezTo>
                  <a:cubicBezTo>
                    <a:pt x="f67" y="f127"/>
                    <a:pt x="f85" y="f127"/>
                    <a:pt x="f70" y="f43"/>
                  </a:cubicBezTo>
                  <a:cubicBezTo>
                    <a:pt x="f66" y="f43"/>
                    <a:pt x="f66" y="f42"/>
                    <a:pt x="f140" y="f41"/>
                  </a:cubicBezTo>
                  <a:cubicBezTo>
                    <a:pt x="f70" y="f58"/>
                    <a:pt x="f69" y="f9"/>
                    <a:pt x="f68" y="f11"/>
                  </a:cubicBezTo>
                  <a:cubicBezTo>
                    <a:pt x="f77" y="f45"/>
                    <a:pt x="f151" y="f36"/>
                    <a:pt x="f111" y="f31"/>
                  </a:cubicBezTo>
                  <a:cubicBezTo>
                    <a:pt x="f126" y="f162"/>
                    <a:pt x="f114" y="f31"/>
                    <a:pt x="f115" y="f31"/>
                  </a:cubicBezTo>
                  <a:cubicBezTo>
                    <a:pt x="f131" y="f162"/>
                    <a:pt x="f118" y="f162"/>
                    <a:pt x="f119" y="f26"/>
                  </a:cubicBezTo>
                  <a:cubicBezTo>
                    <a:pt x="f120" y="f16"/>
                    <a:pt x="f144" y="f65"/>
                    <a:pt x="f120" y="f101"/>
                  </a:cubicBezTo>
                  <a:cubicBezTo>
                    <a:pt x="f121" y="f95"/>
                    <a:pt x="f122" y="f95"/>
                    <a:pt x="f130" y="f163"/>
                  </a:cubicBezTo>
                  <a:cubicBezTo>
                    <a:pt x="f164" y="f163"/>
                    <a:pt x="f126" y="f47"/>
                    <a:pt x="f102" y="f105"/>
                  </a:cubicBezTo>
                  <a:cubicBezTo>
                    <a:pt x="f111" y="f165"/>
                    <a:pt x="f155" y="f26"/>
                    <a:pt x="f98" y="f162"/>
                  </a:cubicBezTo>
                  <a:cubicBezTo>
                    <a:pt x="f166" y="f34"/>
                    <a:pt x="f157" y="f109"/>
                    <a:pt x="f85" y="f48"/>
                  </a:cubicBezTo>
                  <a:cubicBezTo>
                    <a:pt x="f66" y="f8"/>
                    <a:pt x="f86" y="f11"/>
                    <a:pt x="f64" y="f9"/>
                  </a:cubicBezTo>
                  <a:cubicBezTo>
                    <a:pt x="f135" y="f11"/>
                    <a:pt x="f135" y="f11"/>
                    <a:pt x="f135" y="f8"/>
                  </a:cubicBezTo>
                  <a:cubicBezTo>
                    <a:pt x="f135" y="f48"/>
                    <a:pt x="f64" y="f12"/>
                    <a:pt x="f152" y="f40"/>
                  </a:cubicBezTo>
                  <a:cubicBezTo>
                    <a:pt x="f68" y="f88"/>
                    <a:pt x="f74" y="f31"/>
                    <a:pt x="f141" y="f167"/>
                  </a:cubicBezTo>
                  <a:cubicBezTo>
                    <a:pt x="f129" y="f95"/>
                    <a:pt x="f153" y="f83"/>
                    <a:pt x="f168" y="f83"/>
                  </a:cubicBezTo>
                  <a:cubicBezTo>
                    <a:pt x="f110" y="f18"/>
                    <a:pt x="f96" y="f20"/>
                    <a:pt x="f96" y="f169"/>
                  </a:cubicBezTo>
                  <a:cubicBezTo>
                    <a:pt x="f94" y="f49"/>
                    <a:pt x="f92" y="f59"/>
                    <a:pt x="f150" y="f59"/>
                  </a:cubicBezTo>
                  <a:cubicBezTo>
                    <a:pt x="f146" y="f59"/>
                    <a:pt x="f141" y="f50"/>
                    <a:pt x="f79" y="f28"/>
                  </a:cubicBezTo>
                  <a:cubicBezTo>
                    <a:pt x="f157" y="f49"/>
                    <a:pt x="f157" y="f169"/>
                    <a:pt x="f79" y="f38"/>
                  </a:cubicBezTo>
                  <a:cubicBezTo>
                    <a:pt x="f145" y="f20"/>
                    <a:pt x="f145" y="f18"/>
                    <a:pt x="f79" y="f95"/>
                  </a:cubicBezTo>
                  <a:cubicBezTo>
                    <a:pt x="f143" y="f26"/>
                    <a:pt x="f85" y="f36"/>
                    <a:pt x="f135" y="f15"/>
                  </a:cubicBezTo>
                  <a:cubicBezTo>
                    <a:pt x="f87" y="f54"/>
                    <a:pt x="f137" y="f13"/>
                    <a:pt x="f63" y="f12"/>
                  </a:cubicBezTo>
                  <a:cubicBezTo>
                    <a:pt x="f60" y="f17"/>
                    <a:pt x="f127" y="f170"/>
                    <a:pt x="f41" y="f65"/>
                  </a:cubicBezTo>
                  <a:cubicBezTo>
                    <a:pt x="f8" y="f22"/>
                    <a:pt x="f40" y="f33"/>
                    <a:pt x="f45" y="f6"/>
                  </a:cubicBezTo>
                  <a:cubicBezTo>
                    <a:pt x="f52" y="f171"/>
                    <a:pt x="f109" y="f172"/>
                    <a:pt x="f39" y="f173"/>
                  </a:cubicBezTo>
                  <a:cubicBezTo>
                    <a:pt x="f125" y="f174"/>
                    <a:pt x="f124" y="f7"/>
                    <a:pt x="f17" y="f174"/>
                  </a:cubicBezTo>
                  <a:cubicBezTo>
                    <a:pt x="f175" y="f174"/>
                    <a:pt x="f175" y="f172"/>
                    <a:pt x="f175" y="f2"/>
                  </a:cubicBezTo>
                  <a:cubicBezTo>
                    <a:pt x="f175" y="f176"/>
                    <a:pt x="f124" y="f55"/>
                    <a:pt x="f124" y="f56"/>
                  </a:cubicBezTo>
                  <a:cubicBezTo>
                    <a:pt x="f54" y="f25"/>
                    <a:pt x="f48" y="f31"/>
                    <a:pt x="f42" y="f54"/>
                  </a:cubicBezTo>
                  <a:cubicBezTo>
                    <a:pt x="f43" y="f44"/>
                    <a:pt x="f42" y="f40"/>
                    <a:pt x="f42" y="f48"/>
                  </a:cubicBezTo>
                  <a:cubicBezTo>
                    <a:pt x="f9" y="f54"/>
                    <a:pt x="f48" y="f109"/>
                    <a:pt x="f40" y="f17"/>
                  </a:cubicBezTo>
                  <a:cubicBezTo>
                    <a:pt x="f52" y="f19"/>
                    <a:pt x="f17" y="f177"/>
                    <a:pt x="f34" y="f101"/>
                  </a:cubicBezTo>
                  <a:cubicBezTo>
                    <a:pt x="f19" y="f163"/>
                    <a:pt x="f170" y="f83"/>
                    <a:pt x="f19" y="f22"/>
                  </a:cubicBezTo>
                  <a:cubicBezTo>
                    <a:pt x="f178" y="f25"/>
                    <a:pt x="f46" y="f37"/>
                    <a:pt x="f170" y="f78"/>
                  </a:cubicBezTo>
                  <a:cubicBezTo>
                    <a:pt x="f162" y="f50"/>
                    <a:pt x="f179" y="f78"/>
                    <a:pt x="f65" y="f169"/>
                  </a:cubicBezTo>
                  <a:cubicBezTo>
                    <a:pt x="f101" y="f82"/>
                    <a:pt x="f65" y="f180"/>
                    <a:pt x="f165" y="f83"/>
                  </a:cubicBezTo>
                  <a:cubicBezTo>
                    <a:pt x="f177" y="f181"/>
                    <a:pt x="f90" y="f163"/>
                    <a:pt x="f170" y="f47"/>
                  </a:cubicBezTo>
                  <a:cubicBezTo>
                    <a:pt x="f112" y="f90"/>
                    <a:pt x="f52" y="f175"/>
                    <a:pt x="f10" y="f40"/>
                  </a:cubicBezTo>
                  <a:cubicBezTo>
                    <a:pt x="f48" y="f10"/>
                    <a:pt x="f8" y="f8"/>
                    <a:pt x="f11" y="f11"/>
                  </a:cubicBezTo>
                  <a:cubicBezTo>
                    <a:pt x="f11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184D4B21-F98F-17A1-2F68-E14362A51D68}"/>
                </a:ext>
              </a:extLst>
            </p:cNvPr>
            <p:cNvSpPr/>
            <p:nvPr/>
          </p:nvSpPr>
          <p:spPr>
            <a:xfrm>
              <a:off x="1754184" y="4699001"/>
              <a:ext cx="422279" cy="446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8"/>
                <a:gd name="f9" fmla="val 96"/>
                <a:gd name="f10" fmla="val 77"/>
                <a:gd name="f11" fmla="val 97"/>
                <a:gd name="f12" fmla="val 75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1"/>
                <a:gd name="f34" fmla="val 128"/>
                <a:gd name="f35" fmla="val 12"/>
                <a:gd name="f36" fmla="val 13"/>
                <a:gd name="f37" fmla="val 119"/>
                <a:gd name="f38" fmla="val 16"/>
                <a:gd name="f39" fmla="val 118"/>
                <a:gd name="f40" fmla="val 21"/>
                <a:gd name="f41" fmla="val 24"/>
                <a:gd name="f42" fmla="val 28"/>
                <a:gd name="f43" fmla="val 31"/>
                <a:gd name="f44" fmla="val 110"/>
                <a:gd name="f45" fmla="val 60"/>
                <a:gd name="f46" fmla="val 102"/>
                <a:gd name="f47" fmla="val 74"/>
                <a:gd name="f48" fmla="val 94"/>
                <a:gd name="f49" fmla="val 93"/>
                <a:gd name="f50" fmla="val 92"/>
                <a:gd name="f51" fmla="val 72"/>
                <a:gd name="f52" fmla="val 71"/>
                <a:gd name="f53" fmla="val 69"/>
                <a:gd name="f54" fmla="val 53"/>
                <a:gd name="f55" fmla="val 37"/>
                <a:gd name="f56" fmla="val 99"/>
                <a:gd name="f57" fmla="val 19"/>
                <a:gd name="f58" fmla="val 17"/>
                <a:gd name="f59" fmla="val 101"/>
                <a:gd name="f60" fmla="val 8"/>
                <a:gd name="f61" fmla="val 108"/>
                <a:gd name="f62" fmla="val 4"/>
                <a:gd name="f63" fmla="val 105"/>
                <a:gd name="f64" fmla="val 1"/>
                <a:gd name="f65" fmla="val 103"/>
                <a:gd name="f66" fmla="val 2"/>
                <a:gd name="f67" fmla="val 5"/>
                <a:gd name="f68" fmla="val 10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86"/>
                <a:gd name="f75" fmla="val 70"/>
                <a:gd name="f76" fmla="val 81"/>
                <a:gd name="f77" fmla="val 41"/>
                <a:gd name="f78" fmla="val 76"/>
                <a:gd name="f79" fmla="val 9"/>
                <a:gd name="f80" fmla="val 6"/>
                <a:gd name="f81" fmla="val 65"/>
                <a:gd name="f82" fmla="val 7"/>
                <a:gd name="f83" fmla="val 63"/>
                <a:gd name="f84" fmla="val 58"/>
                <a:gd name="f85" fmla="val 15"/>
                <a:gd name="f86" fmla="val 20"/>
                <a:gd name="f87" fmla="val 61"/>
                <a:gd name="f88" fmla="val 23"/>
                <a:gd name="f89" fmla="val 64"/>
                <a:gd name="f90" fmla="val 44"/>
                <a:gd name="f91" fmla="val 57"/>
                <a:gd name="f92" fmla="val 79"/>
                <a:gd name="f93" fmla="val 83"/>
                <a:gd name="f94" fmla="val 62"/>
                <a:gd name="f95" fmla="val 66"/>
                <a:gd name="f96" fmla="val 50"/>
                <a:gd name="f97" fmla="val 38"/>
                <a:gd name="f98" fmla="val 36"/>
                <a:gd name="f99" fmla="val 42"/>
                <a:gd name="f100" fmla="val 33"/>
                <a:gd name="f101" fmla="val 43"/>
                <a:gd name="f102" fmla="val 32"/>
                <a:gd name="f103" fmla="val 39"/>
                <a:gd name="f104" fmla="val 40"/>
                <a:gd name="f105" fmla="val 80"/>
                <a:gd name="f106" fmla="val 68"/>
                <a:gd name="f107" fmla="val 46"/>
                <a:gd name="f108" fmla="val 56"/>
                <a:gd name="f109" fmla="val 49"/>
                <a:gd name="f110" fmla="val 67"/>
                <a:gd name="f111" fmla="val 84"/>
                <a:gd name="f112" fmla="val 85"/>
                <a:gd name="f113" fmla="val 82"/>
                <a:gd name="f114" fmla="val 90"/>
                <a:gd name="f115" fmla="val 91"/>
                <a:gd name="f116" fmla="val 104"/>
                <a:gd name="f117" fmla="val 109"/>
                <a:gd name="f118" fmla="val 111"/>
                <a:gd name="f119" fmla="val 107"/>
                <a:gd name="f120" fmla="val 112"/>
                <a:gd name="f121" fmla="val 117"/>
                <a:gd name="f122" fmla="val 129"/>
                <a:gd name="f123" fmla="val 120"/>
                <a:gd name="f124" fmla="val 116"/>
                <a:gd name="f125" fmla="val 114"/>
                <a:gd name="f126" fmla="val 130"/>
                <a:gd name="f127" fmla="val 138"/>
                <a:gd name="f128" fmla="val 143"/>
                <a:gd name="f129" fmla="val 148"/>
                <a:gd name="f130" fmla="val 149"/>
                <a:gd name="f131" fmla="val 34"/>
                <a:gd name="f132" fmla="val 146"/>
                <a:gd name="f133" fmla="val 140"/>
                <a:gd name="f134" fmla="val 135"/>
                <a:gd name="f135" fmla="val 133"/>
                <a:gd name="f136" fmla="val 100"/>
                <a:gd name="f137" fmla="val 150"/>
                <a:gd name="f138" fmla="val 152"/>
                <a:gd name="f139" fmla="val 159"/>
                <a:gd name="f140" fmla="val 163"/>
                <a:gd name="f141" fmla="val 167"/>
                <a:gd name="f142" fmla="val 165"/>
                <a:gd name="f143" fmla="val 157"/>
                <a:gd name="f144" fmla="val 151"/>
                <a:gd name="f145" fmla="val 147"/>
                <a:gd name="f146" fmla="val 137"/>
                <a:gd name="f147" fmla="val 153"/>
                <a:gd name="f148" fmla="val 156"/>
                <a:gd name="f149" fmla="val 162"/>
                <a:gd name="f150" fmla="val 166"/>
                <a:gd name="f151" fmla="val 172"/>
                <a:gd name="f152" fmla="val 174"/>
                <a:gd name="f153" fmla="val 176"/>
                <a:gd name="f154" fmla="val 173"/>
                <a:gd name="f155" fmla="val 169"/>
                <a:gd name="f156" fmla="val 164"/>
                <a:gd name="f157" fmla="val 160"/>
                <a:gd name="f158" fmla="val 139"/>
                <a:gd name="f159" fmla="val 136"/>
                <a:gd name="f160" fmla="val 158"/>
                <a:gd name="f161" fmla="val 154"/>
                <a:gd name="f162" fmla="val 142"/>
                <a:gd name="f163" fmla="val 144"/>
                <a:gd name="f164" fmla="val 141"/>
                <a:gd name="f165" fmla="val 127"/>
                <a:gd name="f166" fmla="val 115"/>
                <a:gd name="f167" fmla="val 123"/>
                <a:gd name="f168" fmla="val 145"/>
                <a:gd name="f169" fmla="val 125"/>
                <a:gd name="f170" fmla="val 134"/>
                <a:gd name="f171" fmla="val 161"/>
                <a:gd name="f172" fmla="val 179"/>
                <a:gd name="f173" fmla="val 181"/>
                <a:gd name="f174" fmla="val 182"/>
                <a:gd name="f175" fmla="val 183"/>
                <a:gd name="f176" fmla="val 178"/>
                <a:gd name="f177" fmla="val 52"/>
                <a:gd name="f178" fmla="val 155"/>
                <a:gd name="f179" fmla="val 51"/>
                <a:gd name="f180" fmla="val 47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30 f189 1"/>
                <a:gd name="f194" fmla="*/ 121 f188 1"/>
                <a:gd name="f195" fmla="*/ 12 f189 1"/>
                <a:gd name="f196" fmla="*/ 124 f188 1"/>
                <a:gd name="f197" fmla="*/ 74 f189 1"/>
                <a:gd name="f198" fmla="*/ 94 f188 1"/>
                <a:gd name="f199" fmla="*/ 21 f189 1"/>
                <a:gd name="f200" fmla="*/ 99 f188 1"/>
                <a:gd name="f201" fmla="*/ 2 f189 1"/>
                <a:gd name="f202" fmla="*/ 96 f188 1"/>
                <a:gd name="f203" fmla="*/ 72 f189 1"/>
                <a:gd name="f204" fmla="*/ 89 f188 1"/>
                <a:gd name="f205" fmla="*/ 26 f189 1"/>
                <a:gd name="f206" fmla="*/ 73 f188 1"/>
                <a:gd name="f207" fmla="*/ 7 f189 1"/>
                <a:gd name="f208" fmla="*/ 63 f188 1"/>
                <a:gd name="f209" fmla="*/ 31 f189 1"/>
                <a:gd name="f210" fmla="*/ 71 f188 1"/>
                <a:gd name="f211" fmla="*/ 77 f188 1"/>
                <a:gd name="f212" fmla="*/ 36 f188 1"/>
                <a:gd name="f213" fmla="*/ 39 f189 1"/>
                <a:gd name="f214" fmla="*/ 40 f188 1"/>
                <a:gd name="f215" fmla="*/ 62 f189 1"/>
                <a:gd name="f216" fmla="*/ 31 f188 1"/>
                <a:gd name="f217" fmla="*/ 55 f189 1"/>
                <a:gd name="f218" fmla="*/ 14 f188 1"/>
                <a:gd name="f219" fmla="*/ 65 f189 1"/>
                <a:gd name="f220" fmla="*/ 29 f188 1"/>
                <a:gd name="f221" fmla="*/ 86 f189 1"/>
                <a:gd name="f222" fmla="*/ 80 f189 1"/>
                <a:gd name="f223" fmla="*/ 4 f188 1"/>
                <a:gd name="f224" fmla="*/ 90 f189 1"/>
                <a:gd name="f225" fmla="*/ 20 f188 1"/>
                <a:gd name="f226" fmla="*/ 109 f189 1"/>
                <a:gd name="f227" fmla="*/ 30 f188 1"/>
                <a:gd name="f228" fmla="*/ 126 f189 1"/>
                <a:gd name="f229" fmla="*/ 15 f188 1"/>
                <a:gd name="f230" fmla="*/ 97 f189 1"/>
                <a:gd name="f231" fmla="*/ 72 f188 1"/>
                <a:gd name="f232" fmla="*/ 128 f189 1"/>
                <a:gd name="f233" fmla="*/ 42 f188 1"/>
                <a:gd name="f234" fmla="*/ 149 f189 1"/>
                <a:gd name="f235" fmla="*/ 34 f188 1"/>
                <a:gd name="f236" fmla="*/ 102 f189 1"/>
                <a:gd name="f237" fmla="*/ 78 f188 1"/>
                <a:gd name="f238" fmla="*/ 143 f189 1"/>
                <a:gd name="f239" fmla="*/ 165 f189 1"/>
                <a:gd name="f240" fmla="*/ 103 f189 1"/>
                <a:gd name="f241" fmla="*/ 85 f188 1"/>
                <a:gd name="f242" fmla="*/ 153 f189 1"/>
                <a:gd name="f243" fmla="*/ 92 f188 1"/>
                <a:gd name="f244" fmla="*/ 173 f189 1"/>
                <a:gd name="f245" fmla="*/ 100 f188 1"/>
                <a:gd name="f246" fmla="*/ 105 f189 1"/>
                <a:gd name="f247" fmla="*/ 91 f188 1"/>
                <a:gd name="f248" fmla="*/ 104 f189 1"/>
                <a:gd name="f249" fmla="*/ 97 f188 1"/>
                <a:gd name="f250" fmla="*/ 163 f189 1"/>
                <a:gd name="f251" fmla="*/ 131 f188 1"/>
                <a:gd name="f252" fmla="*/ 146 f189 1"/>
                <a:gd name="f253" fmla="*/ 137 f188 1"/>
                <a:gd name="f254" fmla="*/ 95 f189 1"/>
                <a:gd name="f255" fmla="*/ 119 f189 1"/>
                <a:gd name="f256" fmla="*/ 141 f188 1"/>
                <a:gd name="f257" fmla="*/ 161 f188 1"/>
                <a:gd name="f258" fmla="*/ 115 f189 1"/>
                <a:gd name="f259" fmla="*/ 143 f188 1"/>
                <a:gd name="f260" fmla="*/ 82 f189 1"/>
                <a:gd name="f261" fmla="*/ 136 f188 1"/>
                <a:gd name="f262" fmla="*/ 63 f189 1"/>
                <a:gd name="f263" fmla="*/ 183 f188 1"/>
                <a:gd name="f264" fmla="*/ 84 f189 1"/>
                <a:gd name="f265" fmla="*/ 105 f188 1"/>
                <a:gd name="f266" fmla="*/ 57 f189 1"/>
                <a:gd name="f267" fmla="*/ 138 f188 1"/>
                <a:gd name="f268" fmla="*/ 40 f189 1"/>
                <a:gd name="f269" fmla="*/ 153 f188 1"/>
                <a:gd name="f270" fmla="*/ 77 f189 1"/>
                <a:gd name="f271" fmla="*/ 102 f188 1"/>
                <a:gd name="f272" fmla="+- f190 0 f1"/>
                <a:gd name="f273" fmla="*/ f193 1 177"/>
                <a:gd name="f274" fmla="*/ f194 1 184"/>
                <a:gd name="f275" fmla="*/ f195 1 177"/>
                <a:gd name="f276" fmla="*/ f196 1 184"/>
                <a:gd name="f277" fmla="*/ f197 1 177"/>
                <a:gd name="f278" fmla="*/ f198 1 184"/>
                <a:gd name="f279" fmla="*/ f199 1 177"/>
                <a:gd name="f280" fmla="*/ f200 1 184"/>
                <a:gd name="f281" fmla="*/ f201 1 177"/>
                <a:gd name="f282" fmla="*/ f202 1 184"/>
                <a:gd name="f283" fmla="*/ f203 1 177"/>
                <a:gd name="f284" fmla="*/ f204 1 184"/>
                <a:gd name="f285" fmla="*/ f205 1 177"/>
                <a:gd name="f286" fmla="*/ f206 1 184"/>
                <a:gd name="f287" fmla="*/ f207 1 177"/>
                <a:gd name="f288" fmla="*/ f208 1 184"/>
                <a:gd name="f289" fmla="*/ f209 1 177"/>
                <a:gd name="f290" fmla="*/ f210 1 184"/>
                <a:gd name="f291" fmla="*/ f211 1 184"/>
                <a:gd name="f292" fmla="*/ f212 1 184"/>
                <a:gd name="f293" fmla="*/ f213 1 177"/>
                <a:gd name="f294" fmla="*/ f214 1 184"/>
                <a:gd name="f295" fmla="*/ f215 1 177"/>
                <a:gd name="f296" fmla="*/ f216 1 184"/>
                <a:gd name="f297" fmla="*/ f217 1 177"/>
                <a:gd name="f298" fmla="*/ f218 1 184"/>
                <a:gd name="f299" fmla="*/ f219 1 177"/>
                <a:gd name="f300" fmla="*/ f220 1 184"/>
                <a:gd name="f301" fmla="*/ f221 1 177"/>
                <a:gd name="f302" fmla="*/ f222 1 177"/>
                <a:gd name="f303" fmla="*/ f223 1 184"/>
                <a:gd name="f304" fmla="*/ f224 1 177"/>
                <a:gd name="f305" fmla="*/ f225 1 184"/>
                <a:gd name="f306" fmla="*/ f226 1 177"/>
                <a:gd name="f307" fmla="*/ f227 1 184"/>
                <a:gd name="f308" fmla="*/ f228 1 177"/>
                <a:gd name="f309" fmla="*/ f229 1 184"/>
                <a:gd name="f310" fmla="*/ f230 1 177"/>
                <a:gd name="f311" fmla="*/ f231 1 184"/>
                <a:gd name="f312" fmla="*/ f232 1 177"/>
                <a:gd name="f313" fmla="*/ f233 1 184"/>
                <a:gd name="f314" fmla="*/ f234 1 177"/>
                <a:gd name="f315" fmla="*/ f235 1 184"/>
                <a:gd name="f316" fmla="*/ f236 1 177"/>
                <a:gd name="f317" fmla="*/ f237 1 184"/>
                <a:gd name="f318" fmla="*/ f238 1 177"/>
                <a:gd name="f319" fmla="*/ f239 1 177"/>
                <a:gd name="f320" fmla="*/ f240 1 177"/>
                <a:gd name="f321" fmla="*/ f241 1 184"/>
                <a:gd name="f322" fmla="*/ f242 1 177"/>
                <a:gd name="f323" fmla="*/ f243 1 184"/>
                <a:gd name="f324" fmla="*/ f244 1 177"/>
                <a:gd name="f325" fmla="*/ f245 1 184"/>
                <a:gd name="f326" fmla="*/ f246 1 177"/>
                <a:gd name="f327" fmla="*/ f247 1 184"/>
                <a:gd name="f328" fmla="*/ f248 1 177"/>
                <a:gd name="f329" fmla="*/ f249 1 184"/>
                <a:gd name="f330" fmla="*/ f250 1 177"/>
                <a:gd name="f331" fmla="*/ f251 1 184"/>
                <a:gd name="f332" fmla="*/ f252 1 177"/>
                <a:gd name="f333" fmla="*/ f253 1 184"/>
                <a:gd name="f334" fmla="*/ f254 1 177"/>
                <a:gd name="f335" fmla="*/ f255 1 177"/>
                <a:gd name="f336" fmla="*/ f256 1 184"/>
                <a:gd name="f337" fmla="*/ f257 1 184"/>
                <a:gd name="f338" fmla="*/ f258 1 177"/>
                <a:gd name="f339" fmla="*/ f259 1 184"/>
                <a:gd name="f340" fmla="*/ f260 1 177"/>
                <a:gd name="f341" fmla="*/ f261 1 184"/>
                <a:gd name="f342" fmla="*/ f262 1 177"/>
                <a:gd name="f343" fmla="*/ f263 1 184"/>
                <a:gd name="f344" fmla="*/ f264 1 177"/>
                <a:gd name="f345" fmla="*/ f265 1 184"/>
                <a:gd name="f346" fmla="*/ f266 1 177"/>
                <a:gd name="f347" fmla="*/ f267 1 184"/>
                <a:gd name="f348" fmla="*/ f268 1 177"/>
                <a:gd name="f349" fmla="*/ f269 1 184"/>
                <a:gd name="f350" fmla="*/ f270 1 177"/>
                <a:gd name="f351" fmla="*/ f271 1 184"/>
                <a:gd name="f352" fmla="*/ 0 1 f191"/>
                <a:gd name="f353" fmla="*/ f185 1 f191"/>
                <a:gd name="f354" fmla="*/ 0 1 f192"/>
                <a:gd name="f355" fmla="*/ f186 1 f192"/>
                <a:gd name="f356" fmla="*/ f273 1 f191"/>
                <a:gd name="f357" fmla="*/ f274 1 f192"/>
                <a:gd name="f358" fmla="*/ f275 1 f191"/>
                <a:gd name="f359" fmla="*/ f276 1 f192"/>
                <a:gd name="f360" fmla="*/ f277 1 f191"/>
                <a:gd name="f361" fmla="*/ f278 1 f192"/>
                <a:gd name="f362" fmla="*/ f279 1 f191"/>
                <a:gd name="f363" fmla="*/ f280 1 f192"/>
                <a:gd name="f364" fmla="*/ f281 1 f191"/>
                <a:gd name="f365" fmla="*/ f282 1 f192"/>
                <a:gd name="f366" fmla="*/ f283 1 f191"/>
                <a:gd name="f367" fmla="*/ f284 1 f192"/>
                <a:gd name="f368" fmla="*/ f285 1 f191"/>
                <a:gd name="f369" fmla="*/ f286 1 f192"/>
                <a:gd name="f370" fmla="*/ f287 1 f191"/>
                <a:gd name="f371" fmla="*/ f288 1 f192"/>
                <a:gd name="f372" fmla="*/ f289 1 f191"/>
                <a:gd name="f373" fmla="*/ f290 1 f192"/>
                <a:gd name="f374" fmla="*/ f291 1 f192"/>
                <a:gd name="f375" fmla="*/ f292 1 f192"/>
                <a:gd name="f376" fmla="*/ f293 1 f191"/>
                <a:gd name="f377" fmla="*/ f294 1 f192"/>
                <a:gd name="f378" fmla="*/ f295 1 f191"/>
                <a:gd name="f379" fmla="*/ f296 1 f192"/>
                <a:gd name="f380" fmla="*/ f297 1 f191"/>
                <a:gd name="f381" fmla="*/ f298 1 f192"/>
                <a:gd name="f382" fmla="*/ f299 1 f191"/>
                <a:gd name="f383" fmla="*/ f300 1 f192"/>
                <a:gd name="f384" fmla="*/ f301 1 f191"/>
                <a:gd name="f385" fmla="*/ f302 1 f191"/>
                <a:gd name="f386" fmla="*/ f303 1 f192"/>
                <a:gd name="f387" fmla="*/ f304 1 f191"/>
                <a:gd name="f388" fmla="*/ f305 1 f192"/>
                <a:gd name="f389" fmla="*/ f306 1 f191"/>
                <a:gd name="f390" fmla="*/ f307 1 f192"/>
                <a:gd name="f391" fmla="*/ f308 1 f191"/>
                <a:gd name="f392" fmla="*/ f309 1 f192"/>
                <a:gd name="f393" fmla="*/ f310 1 f191"/>
                <a:gd name="f394" fmla="*/ f311 1 f192"/>
                <a:gd name="f395" fmla="*/ f312 1 f191"/>
                <a:gd name="f396" fmla="*/ f313 1 f192"/>
                <a:gd name="f397" fmla="*/ f314 1 f191"/>
                <a:gd name="f398" fmla="*/ f315 1 f192"/>
                <a:gd name="f399" fmla="*/ f316 1 f191"/>
                <a:gd name="f400" fmla="*/ f317 1 f192"/>
                <a:gd name="f401" fmla="*/ f318 1 f191"/>
                <a:gd name="f402" fmla="*/ f319 1 f191"/>
                <a:gd name="f403" fmla="*/ f320 1 f191"/>
                <a:gd name="f404" fmla="*/ f321 1 f192"/>
                <a:gd name="f405" fmla="*/ f322 1 f191"/>
                <a:gd name="f406" fmla="*/ f323 1 f192"/>
                <a:gd name="f407" fmla="*/ f324 1 f191"/>
                <a:gd name="f408" fmla="*/ f325 1 f192"/>
                <a:gd name="f409" fmla="*/ f326 1 f191"/>
                <a:gd name="f410" fmla="*/ f327 1 f192"/>
                <a:gd name="f411" fmla="*/ f328 1 f191"/>
                <a:gd name="f412" fmla="*/ f329 1 f192"/>
                <a:gd name="f413" fmla="*/ f330 1 f191"/>
                <a:gd name="f414" fmla="*/ f331 1 f192"/>
                <a:gd name="f415" fmla="*/ f332 1 f191"/>
                <a:gd name="f416" fmla="*/ f333 1 f192"/>
                <a:gd name="f417" fmla="*/ f334 1 f191"/>
                <a:gd name="f418" fmla="*/ f335 1 f191"/>
                <a:gd name="f419" fmla="*/ f336 1 f192"/>
                <a:gd name="f420" fmla="*/ f337 1 f192"/>
                <a:gd name="f421" fmla="*/ f338 1 f191"/>
                <a:gd name="f422" fmla="*/ f339 1 f192"/>
                <a:gd name="f423" fmla="*/ f340 1 f191"/>
                <a:gd name="f424" fmla="*/ f341 1 f192"/>
                <a:gd name="f425" fmla="*/ f342 1 f191"/>
                <a:gd name="f426" fmla="*/ f343 1 f192"/>
                <a:gd name="f427" fmla="*/ f344 1 f191"/>
                <a:gd name="f428" fmla="*/ f345 1 f192"/>
                <a:gd name="f429" fmla="*/ f346 1 f191"/>
                <a:gd name="f430" fmla="*/ f347 1 f192"/>
                <a:gd name="f431" fmla="*/ f348 1 f191"/>
                <a:gd name="f432" fmla="*/ f349 1 f192"/>
                <a:gd name="f433" fmla="*/ f350 1 f191"/>
                <a:gd name="f434" fmla="*/ f351 1 f192"/>
                <a:gd name="f435" fmla="*/ f352 f182 1"/>
                <a:gd name="f436" fmla="*/ f353 f182 1"/>
                <a:gd name="f437" fmla="*/ f355 f183 1"/>
                <a:gd name="f438" fmla="*/ f354 f183 1"/>
                <a:gd name="f439" fmla="*/ f356 f182 1"/>
                <a:gd name="f440" fmla="*/ f357 f183 1"/>
                <a:gd name="f441" fmla="*/ f358 f182 1"/>
                <a:gd name="f442" fmla="*/ f359 f183 1"/>
                <a:gd name="f443" fmla="*/ f360 f182 1"/>
                <a:gd name="f444" fmla="*/ f361 f183 1"/>
                <a:gd name="f445" fmla="*/ f362 f182 1"/>
                <a:gd name="f446" fmla="*/ f363 f183 1"/>
                <a:gd name="f447" fmla="*/ f364 f182 1"/>
                <a:gd name="f448" fmla="*/ f365 f183 1"/>
                <a:gd name="f449" fmla="*/ f366 f182 1"/>
                <a:gd name="f450" fmla="*/ f367 f183 1"/>
                <a:gd name="f451" fmla="*/ f368 f182 1"/>
                <a:gd name="f452" fmla="*/ f369 f183 1"/>
                <a:gd name="f453" fmla="*/ f370 f182 1"/>
                <a:gd name="f454" fmla="*/ f371 f183 1"/>
                <a:gd name="f455" fmla="*/ f372 f182 1"/>
                <a:gd name="f456" fmla="*/ f373 f183 1"/>
                <a:gd name="f457" fmla="*/ f374 f183 1"/>
                <a:gd name="f458" fmla="*/ f375 f183 1"/>
                <a:gd name="f459" fmla="*/ f376 f182 1"/>
                <a:gd name="f460" fmla="*/ f377 f183 1"/>
                <a:gd name="f461" fmla="*/ f378 f182 1"/>
                <a:gd name="f462" fmla="*/ f379 f183 1"/>
                <a:gd name="f463" fmla="*/ f380 f182 1"/>
                <a:gd name="f464" fmla="*/ f381 f183 1"/>
                <a:gd name="f465" fmla="*/ f382 f182 1"/>
                <a:gd name="f466" fmla="*/ f383 f183 1"/>
                <a:gd name="f467" fmla="*/ f384 f182 1"/>
                <a:gd name="f468" fmla="*/ f385 f182 1"/>
                <a:gd name="f469" fmla="*/ f386 f183 1"/>
                <a:gd name="f470" fmla="*/ f387 f182 1"/>
                <a:gd name="f471" fmla="*/ f388 f183 1"/>
                <a:gd name="f472" fmla="*/ f389 f182 1"/>
                <a:gd name="f473" fmla="*/ f390 f183 1"/>
                <a:gd name="f474" fmla="*/ f391 f182 1"/>
                <a:gd name="f475" fmla="*/ f392 f183 1"/>
                <a:gd name="f476" fmla="*/ f393 f182 1"/>
                <a:gd name="f477" fmla="*/ f394 f183 1"/>
                <a:gd name="f478" fmla="*/ f395 f182 1"/>
                <a:gd name="f479" fmla="*/ f396 f183 1"/>
                <a:gd name="f480" fmla="*/ f397 f182 1"/>
                <a:gd name="f481" fmla="*/ f398 f183 1"/>
                <a:gd name="f482" fmla="*/ f399 f182 1"/>
                <a:gd name="f483" fmla="*/ f400 f183 1"/>
                <a:gd name="f484" fmla="*/ f401 f182 1"/>
                <a:gd name="f485" fmla="*/ f402 f182 1"/>
                <a:gd name="f486" fmla="*/ f403 f182 1"/>
                <a:gd name="f487" fmla="*/ f404 f183 1"/>
                <a:gd name="f488" fmla="*/ f405 f182 1"/>
                <a:gd name="f489" fmla="*/ f406 f183 1"/>
                <a:gd name="f490" fmla="*/ f407 f182 1"/>
                <a:gd name="f491" fmla="*/ f408 f183 1"/>
                <a:gd name="f492" fmla="*/ f409 f182 1"/>
                <a:gd name="f493" fmla="*/ f410 f183 1"/>
                <a:gd name="f494" fmla="*/ f411 f182 1"/>
                <a:gd name="f495" fmla="*/ f412 f183 1"/>
                <a:gd name="f496" fmla="*/ f413 f182 1"/>
                <a:gd name="f497" fmla="*/ f414 f183 1"/>
                <a:gd name="f498" fmla="*/ f415 f182 1"/>
                <a:gd name="f499" fmla="*/ f416 f183 1"/>
                <a:gd name="f500" fmla="*/ f417 f182 1"/>
                <a:gd name="f501" fmla="*/ f418 f182 1"/>
                <a:gd name="f502" fmla="*/ f419 f183 1"/>
                <a:gd name="f503" fmla="*/ f420 f183 1"/>
                <a:gd name="f504" fmla="*/ f421 f182 1"/>
                <a:gd name="f505" fmla="*/ f422 f183 1"/>
                <a:gd name="f506" fmla="*/ f423 f182 1"/>
                <a:gd name="f507" fmla="*/ f424 f183 1"/>
                <a:gd name="f508" fmla="*/ f425 f182 1"/>
                <a:gd name="f509" fmla="*/ f426 f183 1"/>
                <a:gd name="f510" fmla="*/ f427 f182 1"/>
                <a:gd name="f511" fmla="*/ f428 f183 1"/>
                <a:gd name="f512" fmla="*/ f429 f182 1"/>
                <a:gd name="f513" fmla="*/ f430 f183 1"/>
                <a:gd name="f514" fmla="*/ f431 f182 1"/>
                <a:gd name="f515" fmla="*/ f432 f183 1"/>
                <a:gd name="f516" fmla="*/ f433 f182 1"/>
                <a:gd name="f517" fmla="*/ f434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45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63" y="f464"/>
                </a:cxn>
                <a:cxn ang="f272">
                  <a:pos x="f465" y="f466"/>
                </a:cxn>
                <a:cxn ang="f272">
                  <a:pos x="f467" y="f452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73"/>
                </a:cxn>
                <a:cxn ang="f272">
                  <a:pos x="f474" y="f475"/>
                </a:cxn>
                <a:cxn ang="f272">
                  <a:pos x="f476" y="f477"/>
                </a:cxn>
                <a:cxn ang="f272">
                  <a:pos x="f478" y="f479"/>
                </a:cxn>
                <a:cxn ang="f272">
                  <a:pos x="f480" y="f481"/>
                </a:cxn>
                <a:cxn ang="f272">
                  <a:pos x="f482" y="f483"/>
                </a:cxn>
                <a:cxn ang="f272">
                  <a:pos x="f484" y="f477"/>
                </a:cxn>
                <a:cxn ang="f272">
                  <a:pos x="f485" y="f452"/>
                </a:cxn>
                <a:cxn ang="f272">
                  <a:pos x="f486" y="f487"/>
                </a:cxn>
                <a:cxn ang="f272">
                  <a:pos x="f488" y="f489"/>
                </a:cxn>
                <a:cxn ang="f272">
                  <a:pos x="f490" y="f491"/>
                </a:cxn>
                <a:cxn ang="f272">
                  <a:pos x="f492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99"/>
                </a:cxn>
                <a:cxn ang="f272">
                  <a:pos x="f500" y="f448"/>
                </a:cxn>
                <a:cxn ang="f272">
                  <a:pos x="f501" y="f502"/>
                </a:cxn>
                <a:cxn ang="f272">
                  <a:pos x="f478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</a:cxnLst>
              <a:rect l="f435" t="f438" r="f436" b="f437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39"/>
                    <a:pt x="f40" y="f37"/>
                  </a:cubicBezTo>
                  <a:cubicBezTo>
                    <a:pt x="f41" y="f37"/>
                    <a:pt x="f42" y="f37"/>
                    <a:pt x="f43" y="f39"/>
                  </a:cubicBezTo>
                  <a:cubicBezTo>
                    <a:pt x="f17" y="f44"/>
                    <a:pt x="f45" y="f46"/>
                    <a:pt x="f47" y="f48"/>
                  </a:cubicBezTo>
                  <a:cubicBezTo>
                    <a:pt x="f47" y="f48"/>
                    <a:pt x="f47" y="f49"/>
                    <a:pt x="f47" y="f50"/>
                  </a:cubicBezTo>
                  <a:cubicBezTo>
                    <a:pt x="f51" y="f50"/>
                    <a:pt x="f52" y="f50"/>
                    <a:pt x="f53" y="f50"/>
                  </a:cubicBezTo>
                  <a:cubicBezTo>
                    <a:pt x="f54" y="f48"/>
                    <a:pt x="f55" y="f11"/>
                    <a:pt x="f40" y="f56"/>
                  </a:cubicBezTo>
                  <a:cubicBezTo>
                    <a:pt x="f57" y="f56"/>
                    <a:pt x="f58" y="f59"/>
                    <a:pt x="f38" y="f46"/>
                  </a:cubicBezTo>
                  <a:cubicBezTo>
                    <a:pt x="f36" y="f16"/>
                    <a:pt x="f60" y="f61"/>
                    <a:pt x="f62" y="f63"/>
                  </a:cubicBezTo>
                  <a:cubicBezTo>
                    <a:pt x="f64" y="f65"/>
                    <a:pt x="f5" y="f56"/>
                    <a:pt x="f66" y="f9"/>
                  </a:cubicBezTo>
                  <a:cubicBezTo>
                    <a:pt x="f67" y="f50"/>
                    <a:pt x="f68" y="f50"/>
                    <a:pt x="f32" y="f69"/>
                  </a:cubicBezTo>
                  <a:cubicBezTo>
                    <a:pt x="f38" y="f9"/>
                    <a:pt x="f31" y="f11"/>
                    <a:pt x="f57" y="f9"/>
                  </a:cubicBezTo>
                  <a:cubicBezTo>
                    <a:pt x="f55" y="f48"/>
                    <a:pt x="f70" y="f50"/>
                    <a:pt x="f51" y="f71"/>
                  </a:cubicBezTo>
                  <a:cubicBezTo>
                    <a:pt x="f13" y="f71"/>
                    <a:pt x="f13" y="f71"/>
                    <a:pt x="f12" y="f72"/>
                  </a:cubicBezTo>
                  <a:cubicBezTo>
                    <a:pt x="f13" y="f73"/>
                    <a:pt x="f52" y="f74"/>
                    <a:pt x="f75" y="f74"/>
                  </a:cubicBezTo>
                  <a:cubicBezTo>
                    <a:pt x="f70" y="f76"/>
                    <a:pt x="f77" y="f10"/>
                    <a:pt x="f25" y="f13"/>
                  </a:cubicBezTo>
                  <a:cubicBezTo>
                    <a:pt x="f41" y="f51"/>
                    <a:pt x="f40" y="f13"/>
                    <a:pt x="f31" y="f47"/>
                  </a:cubicBezTo>
                  <a:cubicBezTo>
                    <a:pt x="f32" y="f78"/>
                    <a:pt x="f79" y="f10"/>
                    <a:pt x="f80" y="f13"/>
                  </a:cubicBezTo>
                  <a:cubicBezTo>
                    <a:pt x="f67" y="f75"/>
                    <a:pt x="f67" y="f81"/>
                    <a:pt x="f82" y="f83"/>
                  </a:cubicBezTo>
                  <a:cubicBezTo>
                    <a:pt x="f68" y="f84"/>
                    <a:pt x="f85" y="f84"/>
                    <a:pt x="f86" y="f87"/>
                  </a:cubicBezTo>
                  <a:cubicBezTo>
                    <a:pt x="f40" y="f87"/>
                    <a:pt x="f88" y="f83"/>
                    <a:pt x="f88" y="f89"/>
                  </a:cubicBezTo>
                  <a:cubicBezTo>
                    <a:pt x="f88" y="f53"/>
                    <a:pt x="f23" y="f75"/>
                    <a:pt x="f43" y="f52"/>
                  </a:cubicBezTo>
                  <a:cubicBezTo>
                    <a:pt x="f90" y="f12"/>
                    <a:pt x="f91" y="f92"/>
                    <a:pt x="f75" y="f93"/>
                  </a:cubicBezTo>
                  <a:cubicBezTo>
                    <a:pt x="f51" y="f93"/>
                    <a:pt x="f47" y="f93"/>
                    <a:pt x="f78" y="f93"/>
                  </a:cubicBezTo>
                  <a:cubicBezTo>
                    <a:pt x="f12" y="f76"/>
                    <a:pt x="f12" y="f92"/>
                    <a:pt x="f47" y="f10"/>
                  </a:cubicBezTo>
                  <a:cubicBezTo>
                    <a:pt x="f94" y="f95"/>
                    <a:pt x="f96" y="f70"/>
                    <a:pt x="f97" y="f90"/>
                  </a:cubicBezTo>
                  <a:cubicBezTo>
                    <a:pt x="f98" y="f99"/>
                    <a:pt x="f100" y="f99"/>
                    <a:pt x="f43" y="f99"/>
                  </a:cubicBezTo>
                  <a:cubicBezTo>
                    <a:pt x="f27" y="f101"/>
                    <a:pt x="f40" y="f77"/>
                    <a:pt x="f40" y="f98"/>
                  </a:cubicBezTo>
                  <a:cubicBezTo>
                    <a:pt x="f40" y="f102"/>
                    <a:pt x="f25" y="f23"/>
                    <a:pt x="f43" y="f23"/>
                  </a:cubicBezTo>
                  <a:cubicBezTo>
                    <a:pt x="f98" y="f23"/>
                    <a:pt x="f103" y="f19"/>
                    <a:pt x="f97" y="f98"/>
                  </a:cubicBezTo>
                  <a:cubicBezTo>
                    <a:pt x="f97" y="f55"/>
                    <a:pt x="f97" y="f103"/>
                    <a:pt x="f103" y="f104"/>
                  </a:cubicBezTo>
                  <a:cubicBezTo>
                    <a:pt x="f54" y="f54"/>
                    <a:pt x="f95" y="f81"/>
                    <a:pt x="f76" y="f92"/>
                  </a:cubicBezTo>
                  <a:cubicBezTo>
                    <a:pt x="f105" y="f10"/>
                    <a:pt x="f105" y="f12"/>
                    <a:pt x="f105" y="f47"/>
                  </a:cubicBezTo>
                  <a:cubicBezTo>
                    <a:pt x="f47" y="f45"/>
                    <a:pt x="f106" y="f107"/>
                    <a:pt x="f94" y="f43"/>
                  </a:cubicBezTo>
                  <a:cubicBezTo>
                    <a:pt x="f87" y="f42"/>
                    <a:pt x="f15" y="f23"/>
                    <a:pt x="f108" y="f25"/>
                  </a:cubicBezTo>
                  <a:cubicBezTo>
                    <a:pt x="f54" y="f25"/>
                    <a:pt x="f109" y="f88"/>
                    <a:pt x="f96" y="f40"/>
                  </a:cubicBezTo>
                  <a:cubicBezTo>
                    <a:pt x="f96" y="f57"/>
                    <a:pt x="f54" y="f38"/>
                    <a:pt x="f70" y="f32"/>
                  </a:cubicBezTo>
                  <a:cubicBezTo>
                    <a:pt x="f15" y="f35"/>
                    <a:pt x="f89" y="f36"/>
                    <a:pt x="f95" y="f38"/>
                  </a:cubicBezTo>
                  <a:cubicBezTo>
                    <a:pt x="f110" y="f31"/>
                    <a:pt x="f95" y="f40"/>
                    <a:pt x="f95" y="f41"/>
                  </a:cubicBezTo>
                  <a:cubicBezTo>
                    <a:pt x="f95" y="f25"/>
                    <a:pt x="f89" y="f42"/>
                    <a:pt x="f81" y="f21"/>
                  </a:cubicBezTo>
                  <a:cubicBezTo>
                    <a:pt x="f52" y="f90"/>
                    <a:pt x="f8" y="f84"/>
                    <a:pt x="f111" y="f13"/>
                  </a:cubicBezTo>
                  <a:cubicBezTo>
                    <a:pt x="f111" y="f13"/>
                    <a:pt x="f112" y="f13"/>
                    <a:pt x="f112" y="f47"/>
                  </a:cubicBezTo>
                  <a:cubicBezTo>
                    <a:pt x="f112" y="f13"/>
                    <a:pt x="f74" y="f13"/>
                    <a:pt x="f74" y="f13"/>
                  </a:cubicBezTo>
                  <a:cubicBezTo>
                    <a:pt x="f74" y="f108"/>
                    <a:pt x="f74" y="f103"/>
                    <a:pt x="f74" y="f29"/>
                  </a:cubicBezTo>
                  <a:cubicBezTo>
                    <a:pt x="f74" y="f86"/>
                    <a:pt x="f111" y="f31"/>
                    <a:pt x="f113" y="f58"/>
                  </a:cubicBezTo>
                  <a:cubicBezTo>
                    <a:pt x="f8" y="f36"/>
                    <a:pt x="f10" y="f79"/>
                    <a:pt x="f105" y="f62"/>
                  </a:cubicBezTo>
                  <a:cubicBezTo>
                    <a:pt x="f111" y="f5"/>
                    <a:pt x="f114" y="f5"/>
                    <a:pt x="f48" y="f62"/>
                  </a:cubicBezTo>
                  <a:cubicBezTo>
                    <a:pt x="f11" y="f60"/>
                    <a:pt x="f11" y="f35"/>
                    <a:pt x="f49" y="f38"/>
                  </a:cubicBezTo>
                  <a:cubicBezTo>
                    <a:pt x="f50" y="f58"/>
                    <a:pt x="f114" y="f31"/>
                    <a:pt x="f114" y="f86"/>
                  </a:cubicBezTo>
                  <a:cubicBezTo>
                    <a:pt x="f114" y="f97"/>
                    <a:pt x="f114" y="f108"/>
                    <a:pt x="f115" y="f47"/>
                  </a:cubicBezTo>
                  <a:cubicBezTo>
                    <a:pt x="f50" y="f13"/>
                    <a:pt x="f50" y="f51"/>
                    <a:pt x="f49" y="f75"/>
                  </a:cubicBezTo>
                  <a:cubicBezTo>
                    <a:pt x="f14" y="f91"/>
                    <a:pt x="f116" y="f101"/>
                    <a:pt x="f117" y="f19"/>
                  </a:cubicBezTo>
                  <a:cubicBezTo>
                    <a:pt x="f44" y="f23"/>
                    <a:pt x="f118" y="f25"/>
                    <a:pt x="f117" y="f88"/>
                  </a:cubicBezTo>
                  <a:cubicBezTo>
                    <a:pt x="f63" y="f57"/>
                    <a:pt x="f119" y="f36"/>
                    <a:pt x="f120" y="f33"/>
                  </a:cubicBezTo>
                  <a:cubicBezTo>
                    <a:pt x="f121" y="f60"/>
                    <a:pt x="f24" y="f68"/>
                    <a:pt x="f26" y="f85"/>
                  </a:cubicBezTo>
                  <a:cubicBezTo>
                    <a:pt x="f122" y="f86"/>
                    <a:pt x="f26" y="f41"/>
                    <a:pt x="f123" y="f25"/>
                  </a:cubicBezTo>
                  <a:cubicBezTo>
                    <a:pt x="f124" y="f23"/>
                    <a:pt x="f125" y="f21"/>
                    <a:pt x="f120" y="f102"/>
                  </a:cubicBezTo>
                  <a:cubicBezTo>
                    <a:pt x="f119" y="f17"/>
                    <a:pt x="f46" y="f84"/>
                    <a:pt x="f11" y="f51"/>
                  </a:cubicBezTo>
                  <a:cubicBezTo>
                    <a:pt x="f11" y="f13"/>
                    <a:pt x="f9" y="f12"/>
                    <a:pt x="f11" y="f8"/>
                  </a:cubicBezTo>
                  <a:cubicBezTo>
                    <a:pt x="f59" y="f13"/>
                    <a:pt x="f16" y="f106"/>
                    <a:pt x="f44" y="f89"/>
                  </a:cubicBezTo>
                  <a:cubicBezTo>
                    <a:pt x="f124" y="f91"/>
                    <a:pt x="f22" y="f96"/>
                    <a:pt x="f34" y="f99"/>
                  </a:cubicBezTo>
                  <a:cubicBezTo>
                    <a:pt x="f122" y="f77"/>
                    <a:pt x="f126" y="f97"/>
                    <a:pt x="f126" y="f98"/>
                  </a:cubicBezTo>
                  <a:cubicBezTo>
                    <a:pt x="f122" y="f43"/>
                    <a:pt x="f30" y="f42"/>
                    <a:pt x="f127" y="f23"/>
                  </a:cubicBezTo>
                  <a:cubicBezTo>
                    <a:pt x="f128" y="f25"/>
                    <a:pt x="f129" y="f19"/>
                    <a:pt x="f130" y="f131"/>
                  </a:cubicBezTo>
                  <a:cubicBezTo>
                    <a:pt x="f130" y="f97"/>
                    <a:pt x="f132" y="f77"/>
                    <a:pt x="f133" y="f77"/>
                  </a:cubicBezTo>
                  <a:cubicBezTo>
                    <a:pt x="f134" y="f77"/>
                    <a:pt x="f135" y="f101"/>
                    <a:pt x="f126" y="f107"/>
                  </a:cubicBezTo>
                  <a:cubicBezTo>
                    <a:pt x="f20" y="f108"/>
                    <a:pt x="f118" y="f110"/>
                    <a:pt x="f46" y="f8"/>
                  </a:cubicBezTo>
                  <a:cubicBezTo>
                    <a:pt x="f59" y="f92"/>
                    <a:pt x="f59" y="f76"/>
                    <a:pt x="f136" y="f93"/>
                  </a:cubicBezTo>
                  <a:cubicBezTo>
                    <a:pt x="f46" y="f93"/>
                    <a:pt x="f116" y="f93"/>
                    <a:pt x="f63" y="f113"/>
                  </a:cubicBezTo>
                  <a:cubicBezTo>
                    <a:pt x="f39" y="f92"/>
                    <a:pt x="f126" y="f12"/>
                    <a:pt x="f128" y="f51"/>
                  </a:cubicBezTo>
                  <a:cubicBezTo>
                    <a:pt x="f132" y="f52"/>
                    <a:pt x="f130" y="f52"/>
                    <a:pt x="f137" y="f110"/>
                  </a:cubicBezTo>
                  <a:cubicBezTo>
                    <a:pt x="f138" y="f94"/>
                    <a:pt x="f139" y="f87"/>
                    <a:pt x="f140" y="f83"/>
                  </a:cubicBezTo>
                  <a:cubicBezTo>
                    <a:pt x="f141" y="f81"/>
                    <a:pt x="f141" y="f53"/>
                    <a:pt x="f142" y="f13"/>
                  </a:cubicBezTo>
                  <a:cubicBezTo>
                    <a:pt x="f140" y="f10"/>
                    <a:pt x="f143" y="f92"/>
                    <a:pt x="f138" y="f78"/>
                  </a:cubicBezTo>
                  <a:cubicBezTo>
                    <a:pt x="f144" y="f12"/>
                    <a:pt x="f129" y="f47"/>
                    <a:pt x="f145" y="f47"/>
                  </a:cubicBezTo>
                  <a:cubicBezTo>
                    <a:pt x="f30" y="f8"/>
                    <a:pt x="f39" y="f76"/>
                    <a:pt x="f65" y="f112"/>
                  </a:cubicBezTo>
                  <a:cubicBezTo>
                    <a:pt x="f65" y="f74"/>
                    <a:pt x="f65" y="f73"/>
                    <a:pt x="f65" y="f73"/>
                  </a:cubicBezTo>
                  <a:cubicBezTo>
                    <a:pt x="f116" y="f72"/>
                    <a:pt x="f116" y="f72"/>
                    <a:pt x="f63" y="f72"/>
                  </a:cubicBezTo>
                  <a:cubicBezTo>
                    <a:pt x="f20" y="f71"/>
                    <a:pt x="f146" y="f115"/>
                    <a:pt x="f147" y="f50"/>
                  </a:cubicBezTo>
                  <a:cubicBezTo>
                    <a:pt x="f148" y="f50"/>
                    <a:pt x="f139" y="f115"/>
                    <a:pt x="f149" y="f71"/>
                  </a:cubicBezTo>
                  <a:cubicBezTo>
                    <a:pt x="f150" y="f73"/>
                    <a:pt x="f151" y="f73"/>
                    <a:pt x="f152" y="f115"/>
                  </a:cubicBezTo>
                  <a:cubicBezTo>
                    <a:pt x="f6" y="f69"/>
                    <a:pt x="f153" y="f14"/>
                    <a:pt x="f154" y="f136"/>
                  </a:cubicBezTo>
                  <a:cubicBezTo>
                    <a:pt x="f155" y="f65"/>
                    <a:pt x="f156" y="f46"/>
                    <a:pt x="f157" y="f14"/>
                  </a:cubicBezTo>
                  <a:cubicBezTo>
                    <a:pt x="f139" y="f11"/>
                    <a:pt x="f143" y="f69"/>
                    <a:pt x="f148" y="f69"/>
                  </a:cubicBezTo>
                  <a:cubicBezTo>
                    <a:pt x="f158" y="f49"/>
                    <a:pt x="f22" y="f50"/>
                    <a:pt x="f63" y="f115"/>
                  </a:cubicBezTo>
                  <a:cubicBezTo>
                    <a:pt x="f65" y="f115"/>
                    <a:pt x="f46" y="f115"/>
                    <a:pt x="f136" y="f50"/>
                  </a:cubicBezTo>
                  <a:cubicBezTo>
                    <a:pt x="f136" y="f50"/>
                    <a:pt x="f56" y="f49"/>
                    <a:pt x="f56" y="f48"/>
                  </a:cubicBezTo>
                  <a:cubicBezTo>
                    <a:pt x="f136" y="f69"/>
                    <a:pt x="f46" y="f9"/>
                    <a:pt x="f116" y="f11"/>
                  </a:cubicBezTo>
                  <a:cubicBezTo>
                    <a:pt x="f39" y="f119"/>
                    <a:pt x="f30" y="f39"/>
                    <a:pt x="f132" y="f34"/>
                  </a:cubicBezTo>
                  <a:cubicBezTo>
                    <a:pt x="f145" y="f122"/>
                    <a:pt x="f144" y="f34"/>
                    <a:pt x="f147" y="f34"/>
                  </a:cubicBezTo>
                  <a:cubicBezTo>
                    <a:pt x="f143" y="f122"/>
                    <a:pt x="f157" y="f122"/>
                    <a:pt x="f140" y="f28"/>
                  </a:cubicBezTo>
                  <a:cubicBezTo>
                    <a:pt x="f156" y="f30"/>
                    <a:pt x="f142" y="f159"/>
                    <a:pt x="f156" y="f127"/>
                  </a:cubicBezTo>
                  <a:cubicBezTo>
                    <a:pt x="f140" y="f128"/>
                    <a:pt x="f160" y="f128"/>
                    <a:pt x="f161" y="f162"/>
                  </a:cubicBezTo>
                  <a:cubicBezTo>
                    <a:pt x="f144" y="f162"/>
                    <a:pt x="f145" y="f158"/>
                    <a:pt x="f132" y="f146"/>
                  </a:cubicBezTo>
                  <a:cubicBezTo>
                    <a:pt x="f132" y="f135"/>
                    <a:pt x="f163" y="f28"/>
                    <a:pt x="f164" y="f122"/>
                  </a:cubicBezTo>
                  <a:cubicBezTo>
                    <a:pt x="f165" y="f37"/>
                    <a:pt x="f125" y="f117"/>
                    <a:pt x="f59" y="f56"/>
                  </a:cubicBezTo>
                  <a:cubicBezTo>
                    <a:pt x="f56" y="f14"/>
                    <a:pt x="f11" y="f11"/>
                    <a:pt x="f69" y="f9"/>
                  </a:cubicBezTo>
                  <a:cubicBezTo>
                    <a:pt x="f69" y="f11"/>
                    <a:pt x="f48" y="f11"/>
                    <a:pt x="f48" y="f14"/>
                  </a:cubicBezTo>
                  <a:cubicBezTo>
                    <a:pt x="f69" y="f56"/>
                    <a:pt x="f9" y="f59"/>
                    <a:pt x="f11" y="f46"/>
                  </a:cubicBezTo>
                  <a:cubicBezTo>
                    <a:pt x="f116" y="f166"/>
                    <a:pt x="f118" y="f34"/>
                    <a:pt x="f37" y="f164"/>
                  </a:cubicBezTo>
                  <a:cubicBezTo>
                    <a:pt x="f123" y="f128"/>
                    <a:pt x="f167" y="f168"/>
                    <a:pt x="f169" y="f168"/>
                  </a:cubicBezTo>
                  <a:cubicBezTo>
                    <a:pt x="f126" y="f132"/>
                    <a:pt x="f135" y="f129"/>
                    <a:pt x="f170" y="f147"/>
                  </a:cubicBezTo>
                  <a:cubicBezTo>
                    <a:pt x="f170" y="f143"/>
                    <a:pt x="f30" y="f171"/>
                    <a:pt x="f34" y="f171"/>
                  </a:cubicBezTo>
                  <a:cubicBezTo>
                    <a:pt x="f24" y="f171"/>
                    <a:pt x="f37" y="f139"/>
                    <a:pt x="f166" y="f160"/>
                  </a:cubicBezTo>
                  <a:cubicBezTo>
                    <a:pt x="f166" y="f143"/>
                    <a:pt x="f125" y="f147"/>
                    <a:pt x="f166" y="f138"/>
                  </a:cubicBezTo>
                  <a:cubicBezTo>
                    <a:pt x="f39" y="f129"/>
                    <a:pt x="f121" y="f132"/>
                    <a:pt x="f166" y="f128"/>
                  </a:cubicBezTo>
                  <a:cubicBezTo>
                    <a:pt x="f61" y="f28"/>
                    <a:pt x="f59" y="f39"/>
                    <a:pt x="f48" y="f16"/>
                  </a:cubicBezTo>
                  <a:cubicBezTo>
                    <a:pt x="f49" y="f63"/>
                    <a:pt x="f50" y="f65"/>
                    <a:pt x="f114" y="f59"/>
                  </a:cubicBezTo>
                  <a:cubicBezTo>
                    <a:pt x="f72" y="f18"/>
                    <a:pt x="f74" y="f169"/>
                    <a:pt x="f113" y="f159"/>
                  </a:cubicBezTo>
                  <a:cubicBezTo>
                    <a:pt x="f92" y="f137"/>
                    <a:pt x="f47" y="f140"/>
                    <a:pt x="f53" y="f6"/>
                  </a:cubicBezTo>
                  <a:cubicBezTo>
                    <a:pt x="f53" y="f172"/>
                    <a:pt x="f106" y="f173"/>
                    <a:pt x="f95" y="f174"/>
                  </a:cubicBezTo>
                  <a:cubicBezTo>
                    <a:pt x="f95" y="f175"/>
                    <a:pt x="f89" y="f7"/>
                    <a:pt x="f83" y="f175"/>
                  </a:cubicBezTo>
                  <a:cubicBezTo>
                    <a:pt x="f94" y="f175"/>
                    <a:pt x="f94" y="f173"/>
                    <a:pt x="f94" y="f2"/>
                  </a:cubicBezTo>
                  <a:cubicBezTo>
                    <a:pt x="f83" y="f176"/>
                    <a:pt x="f89" y="f153"/>
                    <a:pt x="f81" y="f152"/>
                  </a:cubicBezTo>
                  <a:cubicBezTo>
                    <a:pt x="f52" y="f144"/>
                    <a:pt x="f10" y="f34"/>
                    <a:pt x="f111" y="f63"/>
                  </a:cubicBezTo>
                  <a:cubicBezTo>
                    <a:pt x="f111" y="f116"/>
                    <a:pt x="f111" y="f46"/>
                    <a:pt x="f111" y="f56"/>
                  </a:cubicBezTo>
                  <a:cubicBezTo>
                    <a:pt x="f105" y="f63"/>
                    <a:pt x="f10" y="f117"/>
                    <a:pt x="f47" y="f18"/>
                  </a:cubicBezTo>
                  <a:cubicBezTo>
                    <a:pt x="f53" y="f20"/>
                    <a:pt x="f83" y="f126"/>
                    <a:pt x="f91" y="f127"/>
                  </a:cubicBezTo>
                  <a:cubicBezTo>
                    <a:pt x="f70" y="f162"/>
                    <a:pt x="f177" y="f168"/>
                    <a:pt x="f70" y="f137"/>
                  </a:cubicBezTo>
                  <a:cubicBezTo>
                    <a:pt x="f108" y="f144"/>
                    <a:pt x="f54" y="f178"/>
                    <a:pt x="f179" y="f148"/>
                  </a:cubicBezTo>
                  <a:cubicBezTo>
                    <a:pt x="f180" y="f139"/>
                    <a:pt x="f77" y="f148"/>
                    <a:pt x="f104" y="f147"/>
                  </a:cubicBezTo>
                  <a:cubicBezTo>
                    <a:pt x="f103" y="f130"/>
                    <a:pt x="f104" y="f145"/>
                    <a:pt x="f90" y="f168"/>
                  </a:cubicBezTo>
                  <a:cubicBezTo>
                    <a:pt x="f180" y="f163"/>
                    <a:pt x="f96" y="f162"/>
                    <a:pt x="f179" y="f158"/>
                  </a:cubicBezTo>
                  <a:cubicBezTo>
                    <a:pt x="f45" y="f165"/>
                    <a:pt x="f106" y="f125"/>
                    <a:pt x="f10" y="f46"/>
                  </a:cubicBezTo>
                  <a:cubicBezTo>
                    <a:pt x="f8" y="f136"/>
                    <a:pt x="f92" y="f14"/>
                    <a:pt x="f92" y="f11"/>
                  </a:cubicBezTo>
                  <a:cubicBezTo>
                    <a:pt x="f92" y="f11"/>
                    <a:pt x="f92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34E47D85-E89D-7925-0350-ABF8FC196995}"/>
                </a:ext>
              </a:extLst>
            </p:cNvPr>
            <p:cNvSpPr/>
            <p:nvPr/>
          </p:nvSpPr>
          <p:spPr>
            <a:xfrm>
              <a:off x="441326" y="4699001"/>
              <a:ext cx="425452" cy="446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4"/>
                <a:gd name="f8" fmla="val 99"/>
                <a:gd name="f9" fmla="val 96"/>
                <a:gd name="f10" fmla="val 101"/>
                <a:gd name="f11" fmla="val 97"/>
                <a:gd name="f12" fmla="val 102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66"/>
                <a:gd name="f34" fmla="val 128"/>
                <a:gd name="f35" fmla="val 165"/>
                <a:gd name="f36" fmla="val 164"/>
                <a:gd name="f37" fmla="val 119"/>
                <a:gd name="f38" fmla="val 161"/>
                <a:gd name="f39" fmla="val 156"/>
                <a:gd name="f40" fmla="val 153"/>
                <a:gd name="f41" fmla="val 110"/>
                <a:gd name="f42" fmla="val 117"/>
                <a:gd name="f43" fmla="val 103"/>
                <a:gd name="f44" fmla="val 94"/>
                <a:gd name="f45" fmla="val 93"/>
                <a:gd name="f46" fmla="val 92"/>
                <a:gd name="f47" fmla="val 105"/>
                <a:gd name="f48" fmla="val 107"/>
                <a:gd name="f49" fmla="val 108"/>
                <a:gd name="f50" fmla="val 140"/>
                <a:gd name="f51" fmla="val 158"/>
                <a:gd name="f52" fmla="val 160"/>
                <a:gd name="f53" fmla="val 170"/>
                <a:gd name="f54" fmla="val 173"/>
                <a:gd name="f55" fmla="val 177"/>
                <a:gd name="f56" fmla="val 175"/>
                <a:gd name="f57" fmla="val 172"/>
                <a:gd name="f58" fmla="val 167"/>
                <a:gd name="f59" fmla="val 95"/>
                <a:gd name="f60" fmla="val 162"/>
                <a:gd name="f61" fmla="val 123"/>
                <a:gd name="f62" fmla="val 89"/>
                <a:gd name="f63" fmla="val 88"/>
                <a:gd name="f64" fmla="val 87"/>
                <a:gd name="f65" fmla="val 86"/>
                <a:gd name="f66" fmla="val 81"/>
                <a:gd name="f67" fmla="val 136"/>
                <a:gd name="f68" fmla="val 77"/>
                <a:gd name="f69" fmla="val 73"/>
                <a:gd name="f70" fmla="val 72"/>
                <a:gd name="f71" fmla="val 74"/>
                <a:gd name="f72" fmla="val 76"/>
                <a:gd name="f73" fmla="val 168"/>
                <a:gd name="f74" fmla="val 171"/>
                <a:gd name="f75" fmla="val 70"/>
                <a:gd name="f76" fmla="val 65"/>
                <a:gd name="f77" fmla="val 63"/>
                <a:gd name="f78" fmla="val 58"/>
                <a:gd name="f79" fmla="val 157"/>
                <a:gd name="f80" fmla="val 61"/>
                <a:gd name="f81" fmla="val 64"/>
                <a:gd name="f82" fmla="val 154"/>
                <a:gd name="f83" fmla="val 69"/>
                <a:gd name="f84" fmla="val 146"/>
                <a:gd name="f85" fmla="val 71"/>
                <a:gd name="f86" fmla="val 75"/>
                <a:gd name="f87" fmla="val 120"/>
                <a:gd name="f88" fmla="val 79"/>
                <a:gd name="f89" fmla="val 83"/>
                <a:gd name="f90" fmla="val 116"/>
                <a:gd name="f91" fmla="val 66"/>
                <a:gd name="f92" fmla="val 127"/>
                <a:gd name="f93" fmla="val 55"/>
                <a:gd name="f94" fmla="val 44"/>
                <a:gd name="f95" fmla="val 141"/>
                <a:gd name="f96" fmla="val 42"/>
                <a:gd name="f97" fmla="val 144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39"/>
                <a:gd name="f104" fmla="val 30"/>
                <a:gd name="f105" fmla="val 37"/>
                <a:gd name="f106" fmla="val 39"/>
                <a:gd name="f107" fmla="val 138"/>
                <a:gd name="f108" fmla="val 40"/>
                <a:gd name="f109" fmla="val 125"/>
                <a:gd name="f110" fmla="val 53"/>
                <a:gd name="f111" fmla="val 111"/>
                <a:gd name="f112" fmla="val 60"/>
                <a:gd name="f113" fmla="val 109"/>
                <a:gd name="f114" fmla="val 46"/>
                <a:gd name="f115" fmla="val 115"/>
                <a:gd name="f116" fmla="val 31"/>
                <a:gd name="f117" fmla="val 28"/>
                <a:gd name="f118" fmla="val 26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2"/>
                <a:gd name="f129" fmla="val 29"/>
                <a:gd name="f130" fmla="val 100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0"/>
                <a:gd name="f139" fmla="val 8"/>
                <a:gd name="f140" fmla="val 84"/>
                <a:gd name="f141" fmla="val 85"/>
                <a:gd name="f142" fmla="val 38"/>
                <a:gd name="f143" fmla="val 57"/>
                <a:gd name="f144" fmla="val 68"/>
                <a:gd name="f145" fmla="val 67"/>
                <a:gd name="f146" fmla="val 11"/>
                <a:gd name="f147" fmla="val 10"/>
                <a:gd name="f148" fmla="val 51"/>
                <a:gd name="f149" fmla="val 15"/>
                <a:gd name="f150" fmla="val 49"/>
                <a:gd name="f151" fmla="val 45"/>
                <a:gd name="f152" fmla="val 78"/>
                <a:gd name="f153" fmla="val 50"/>
                <a:gd name="f154" fmla="val 48"/>
                <a:gd name="f155" fmla="val 47"/>
                <a:gd name="f156" fmla="val 34"/>
                <a:gd name="f157" fmla="val 82"/>
                <a:gd name="f158" fmla="val 59"/>
                <a:gd name="f159" fmla="val 25"/>
                <a:gd name="f160" fmla="val 62"/>
                <a:gd name="f161" fmla="val 6"/>
                <a:gd name="f162" fmla="val 3"/>
                <a:gd name="f163" fmla="val 1"/>
                <a:gd name="f164" fmla="val 129"/>
                <a:gd name="f165" fmla="val 143"/>
                <a:gd name="f166" fmla="val 142"/>
                <a:gd name="f167" fmla="val 137"/>
                <a:gd name="f168" fmla="val 33"/>
                <a:gd name="f169" fmla="val 54"/>
                <a:gd name="f170" fmla="val 145"/>
                <a:gd name="f171" fmla="val 52"/>
                <a:gd name="f172" fmla="val 148"/>
                <a:gd name="f173" fmla="val 179"/>
                <a:gd name="f174" fmla="val 181"/>
                <a:gd name="f175" fmla="val 182"/>
                <a:gd name="f176" fmla="val 183"/>
                <a:gd name="f177" fmla="val 114"/>
                <a:gd name="f178" fmla="val 176"/>
                <a:gd name="f179" fmla="val 174"/>
                <a:gd name="f180" fmla="val 130"/>
                <a:gd name="f181" fmla="+- 0 0 -90"/>
                <a:gd name="f182" fmla="*/ f3 1 178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4"/>
                <a:gd name="f193" fmla="*/ 147 f189 1"/>
                <a:gd name="f194" fmla="*/ 121 f188 1"/>
                <a:gd name="f195" fmla="*/ 165 f189 1"/>
                <a:gd name="f196" fmla="*/ 124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3 f188 1"/>
                <a:gd name="f207" fmla="*/ 170 f189 1"/>
                <a:gd name="f208" fmla="*/ 63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7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15 f188 1"/>
                <a:gd name="f231" fmla="*/ 80 f189 1"/>
                <a:gd name="f232" fmla="*/ 72 f188 1"/>
                <a:gd name="f233" fmla="*/ 49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2 f189 1"/>
                <a:gd name="f241" fmla="*/ 74 f189 1"/>
                <a:gd name="f242" fmla="*/ 85 f188 1"/>
                <a:gd name="f243" fmla="*/ 24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73 f189 1"/>
                <a:gd name="f250" fmla="*/ 97 f188 1"/>
                <a:gd name="f251" fmla="*/ 15 f189 1"/>
                <a:gd name="f252" fmla="*/ 131 f188 1"/>
                <a:gd name="f253" fmla="*/ 31 f189 1"/>
                <a:gd name="f254" fmla="*/ 137 f188 1"/>
                <a:gd name="f255" fmla="*/ 82 f189 1"/>
                <a:gd name="f256" fmla="*/ 58 f189 1"/>
                <a:gd name="f257" fmla="*/ 141 f188 1"/>
                <a:gd name="f258" fmla="*/ 161 f188 1"/>
                <a:gd name="f259" fmla="*/ 62 f189 1"/>
                <a:gd name="f260" fmla="*/ 143 f188 1"/>
                <a:gd name="f261" fmla="*/ 95 f189 1"/>
                <a:gd name="f262" fmla="*/ 136 f188 1"/>
                <a:gd name="f263" fmla="*/ 114 f189 1"/>
                <a:gd name="f264" fmla="*/ 183 f188 1"/>
                <a:gd name="f265" fmla="*/ 94 f189 1"/>
                <a:gd name="f266" fmla="*/ 105 f188 1"/>
                <a:gd name="f267" fmla="*/ 120 f189 1"/>
                <a:gd name="f268" fmla="*/ 138 f188 1"/>
                <a:gd name="f269" fmla="*/ 137 f189 1"/>
                <a:gd name="f270" fmla="*/ 153 f188 1"/>
                <a:gd name="f271" fmla="*/ 100 f189 1"/>
                <a:gd name="f272" fmla="*/ 102 f188 1"/>
                <a:gd name="f273" fmla="+- f190 0 f1"/>
                <a:gd name="f274" fmla="*/ f193 1 178"/>
                <a:gd name="f275" fmla="*/ f194 1 184"/>
                <a:gd name="f276" fmla="*/ f195 1 178"/>
                <a:gd name="f277" fmla="*/ f196 1 184"/>
                <a:gd name="f278" fmla="*/ f197 1 178"/>
                <a:gd name="f279" fmla="*/ f198 1 184"/>
                <a:gd name="f280" fmla="*/ f199 1 178"/>
                <a:gd name="f281" fmla="*/ f200 1 184"/>
                <a:gd name="f282" fmla="*/ f201 1 178"/>
                <a:gd name="f283" fmla="*/ f202 1 184"/>
                <a:gd name="f284" fmla="*/ f203 1 178"/>
                <a:gd name="f285" fmla="*/ f204 1 184"/>
                <a:gd name="f286" fmla="*/ f205 1 178"/>
                <a:gd name="f287" fmla="*/ f206 1 184"/>
                <a:gd name="f288" fmla="*/ f207 1 178"/>
                <a:gd name="f289" fmla="*/ f208 1 184"/>
                <a:gd name="f290" fmla="*/ f209 1 178"/>
                <a:gd name="f291" fmla="*/ f210 1 184"/>
                <a:gd name="f292" fmla="*/ f211 1 178"/>
                <a:gd name="f293" fmla="*/ f212 1 184"/>
                <a:gd name="f294" fmla="*/ f213 1 184"/>
                <a:gd name="f295" fmla="*/ f214 1 178"/>
                <a:gd name="f296" fmla="*/ f215 1 184"/>
                <a:gd name="f297" fmla="*/ f216 1 178"/>
                <a:gd name="f298" fmla="*/ f217 1 184"/>
                <a:gd name="f299" fmla="*/ f218 1 178"/>
                <a:gd name="f300" fmla="*/ f219 1 184"/>
                <a:gd name="f301" fmla="*/ f220 1 178"/>
                <a:gd name="f302" fmla="*/ f221 1 184"/>
                <a:gd name="f303" fmla="*/ f222 1 178"/>
                <a:gd name="f304" fmla="*/ f223 1 178"/>
                <a:gd name="f305" fmla="*/ f224 1 184"/>
                <a:gd name="f306" fmla="*/ f225 1 178"/>
                <a:gd name="f307" fmla="*/ f226 1 184"/>
                <a:gd name="f308" fmla="*/ f227 1 178"/>
                <a:gd name="f309" fmla="*/ f228 1 184"/>
                <a:gd name="f310" fmla="*/ f229 1 178"/>
                <a:gd name="f311" fmla="*/ f230 1 184"/>
                <a:gd name="f312" fmla="*/ f231 1 178"/>
                <a:gd name="f313" fmla="*/ f232 1 184"/>
                <a:gd name="f314" fmla="*/ f233 1 178"/>
                <a:gd name="f315" fmla="*/ f234 1 184"/>
                <a:gd name="f316" fmla="*/ f235 1 178"/>
                <a:gd name="f317" fmla="*/ f236 1 184"/>
                <a:gd name="f318" fmla="*/ f237 1 178"/>
                <a:gd name="f319" fmla="*/ f238 1 184"/>
                <a:gd name="f320" fmla="*/ f239 1 178"/>
                <a:gd name="f321" fmla="*/ f240 1 178"/>
                <a:gd name="f322" fmla="*/ f241 1 178"/>
                <a:gd name="f323" fmla="*/ f242 1 184"/>
                <a:gd name="f324" fmla="*/ f243 1 178"/>
                <a:gd name="f325" fmla="*/ f244 1 184"/>
                <a:gd name="f326" fmla="*/ f245 1 178"/>
                <a:gd name="f327" fmla="*/ f246 1 184"/>
                <a:gd name="f328" fmla="*/ f247 1 178"/>
                <a:gd name="f329" fmla="*/ f248 1 184"/>
                <a:gd name="f330" fmla="*/ f249 1 178"/>
                <a:gd name="f331" fmla="*/ f250 1 184"/>
                <a:gd name="f332" fmla="*/ f251 1 178"/>
                <a:gd name="f333" fmla="*/ f252 1 184"/>
                <a:gd name="f334" fmla="*/ f253 1 178"/>
                <a:gd name="f335" fmla="*/ f254 1 184"/>
                <a:gd name="f336" fmla="*/ f255 1 178"/>
                <a:gd name="f337" fmla="*/ f256 1 178"/>
                <a:gd name="f338" fmla="*/ f257 1 184"/>
                <a:gd name="f339" fmla="*/ f258 1 184"/>
                <a:gd name="f340" fmla="*/ f259 1 178"/>
                <a:gd name="f341" fmla="*/ f260 1 184"/>
                <a:gd name="f342" fmla="*/ f261 1 178"/>
                <a:gd name="f343" fmla="*/ f262 1 184"/>
                <a:gd name="f344" fmla="*/ f263 1 178"/>
                <a:gd name="f345" fmla="*/ f264 1 184"/>
                <a:gd name="f346" fmla="*/ f265 1 178"/>
                <a:gd name="f347" fmla="*/ f266 1 184"/>
                <a:gd name="f348" fmla="*/ f267 1 178"/>
                <a:gd name="f349" fmla="*/ f268 1 184"/>
                <a:gd name="f350" fmla="*/ f269 1 178"/>
                <a:gd name="f351" fmla="*/ f270 1 184"/>
                <a:gd name="f352" fmla="*/ f271 1 178"/>
                <a:gd name="f353" fmla="*/ f272 1 184"/>
                <a:gd name="f354" fmla="*/ 0 1 f191"/>
                <a:gd name="f355" fmla="*/ f185 1 f191"/>
                <a:gd name="f356" fmla="*/ 0 1 f192"/>
                <a:gd name="f357" fmla="*/ f186 1 f192"/>
                <a:gd name="f358" fmla="*/ f274 1 f191"/>
                <a:gd name="f359" fmla="*/ f275 1 f192"/>
                <a:gd name="f360" fmla="*/ f276 1 f191"/>
                <a:gd name="f361" fmla="*/ f277 1 f192"/>
                <a:gd name="f362" fmla="*/ f278 1 f191"/>
                <a:gd name="f363" fmla="*/ f279 1 f192"/>
                <a:gd name="f364" fmla="*/ f280 1 f191"/>
                <a:gd name="f365" fmla="*/ f281 1 f192"/>
                <a:gd name="f366" fmla="*/ f282 1 f191"/>
                <a:gd name="f367" fmla="*/ f283 1 f192"/>
                <a:gd name="f368" fmla="*/ f284 1 f191"/>
                <a:gd name="f369" fmla="*/ f285 1 f192"/>
                <a:gd name="f370" fmla="*/ f286 1 f191"/>
                <a:gd name="f371" fmla="*/ f287 1 f192"/>
                <a:gd name="f372" fmla="*/ f288 1 f191"/>
                <a:gd name="f373" fmla="*/ f289 1 f192"/>
                <a:gd name="f374" fmla="*/ f290 1 f191"/>
                <a:gd name="f375" fmla="*/ f291 1 f192"/>
                <a:gd name="f376" fmla="*/ f292 1 f191"/>
                <a:gd name="f377" fmla="*/ f293 1 f192"/>
                <a:gd name="f378" fmla="*/ f294 1 f192"/>
                <a:gd name="f379" fmla="*/ f295 1 f191"/>
                <a:gd name="f380" fmla="*/ f296 1 f192"/>
                <a:gd name="f381" fmla="*/ f297 1 f191"/>
                <a:gd name="f382" fmla="*/ f298 1 f192"/>
                <a:gd name="f383" fmla="*/ f299 1 f191"/>
                <a:gd name="f384" fmla="*/ f300 1 f192"/>
                <a:gd name="f385" fmla="*/ f301 1 f191"/>
                <a:gd name="f386" fmla="*/ f302 1 f192"/>
                <a:gd name="f387" fmla="*/ f303 1 f191"/>
                <a:gd name="f388" fmla="*/ f304 1 f191"/>
                <a:gd name="f389" fmla="*/ f305 1 f192"/>
                <a:gd name="f390" fmla="*/ f306 1 f191"/>
                <a:gd name="f391" fmla="*/ f307 1 f192"/>
                <a:gd name="f392" fmla="*/ f308 1 f191"/>
                <a:gd name="f393" fmla="*/ f309 1 f192"/>
                <a:gd name="f394" fmla="*/ f310 1 f191"/>
                <a:gd name="f395" fmla="*/ f311 1 f192"/>
                <a:gd name="f396" fmla="*/ f312 1 f191"/>
                <a:gd name="f397" fmla="*/ f313 1 f192"/>
                <a:gd name="f398" fmla="*/ f314 1 f191"/>
                <a:gd name="f399" fmla="*/ f315 1 f192"/>
                <a:gd name="f400" fmla="*/ f316 1 f191"/>
                <a:gd name="f401" fmla="*/ f317 1 f192"/>
                <a:gd name="f402" fmla="*/ f318 1 f191"/>
                <a:gd name="f403" fmla="*/ f319 1 f192"/>
                <a:gd name="f404" fmla="*/ f320 1 f191"/>
                <a:gd name="f405" fmla="*/ f321 1 f191"/>
                <a:gd name="f406" fmla="*/ f322 1 f191"/>
                <a:gd name="f407" fmla="*/ f323 1 f192"/>
                <a:gd name="f408" fmla="*/ f324 1 f191"/>
                <a:gd name="f409" fmla="*/ f325 1 f192"/>
                <a:gd name="f410" fmla="*/ f326 1 f191"/>
                <a:gd name="f411" fmla="*/ f327 1 f192"/>
                <a:gd name="f412" fmla="*/ f328 1 f191"/>
                <a:gd name="f413" fmla="*/ f329 1 f192"/>
                <a:gd name="f414" fmla="*/ f330 1 f191"/>
                <a:gd name="f415" fmla="*/ f331 1 f192"/>
                <a:gd name="f416" fmla="*/ f332 1 f191"/>
                <a:gd name="f417" fmla="*/ f333 1 f192"/>
                <a:gd name="f418" fmla="*/ f334 1 f191"/>
                <a:gd name="f419" fmla="*/ f335 1 f192"/>
                <a:gd name="f420" fmla="*/ f336 1 f191"/>
                <a:gd name="f421" fmla="*/ f337 1 f191"/>
                <a:gd name="f422" fmla="*/ f338 1 f192"/>
                <a:gd name="f423" fmla="*/ f339 1 f192"/>
                <a:gd name="f424" fmla="*/ f340 1 f191"/>
                <a:gd name="f425" fmla="*/ f341 1 f192"/>
                <a:gd name="f426" fmla="*/ f342 1 f191"/>
                <a:gd name="f427" fmla="*/ f343 1 f192"/>
                <a:gd name="f428" fmla="*/ f344 1 f191"/>
                <a:gd name="f429" fmla="*/ f345 1 f192"/>
                <a:gd name="f430" fmla="*/ f346 1 f191"/>
                <a:gd name="f431" fmla="*/ f347 1 f192"/>
                <a:gd name="f432" fmla="*/ f348 1 f191"/>
                <a:gd name="f433" fmla="*/ f349 1 f192"/>
                <a:gd name="f434" fmla="*/ f350 1 f191"/>
                <a:gd name="f435" fmla="*/ f351 1 f192"/>
                <a:gd name="f436" fmla="*/ f352 1 f191"/>
                <a:gd name="f437" fmla="*/ f353 1 f192"/>
                <a:gd name="f438" fmla="*/ f354 f182 1"/>
                <a:gd name="f439" fmla="*/ f355 f182 1"/>
                <a:gd name="f440" fmla="*/ f357 f183 1"/>
                <a:gd name="f441" fmla="*/ f356 f183 1"/>
                <a:gd name="f442" fmla="*/ f358 f182 1"/>
                <a:gd name="f443" fmla="*/ f359 f183 1"/>
                <a:gd name="f444" fmla="*/ f360 f182 1"/>
                <a:gd name="f445" fmla="*/ f361 f183 1"/>
                <a:gd name="f446" fmla="*/ f362 f182 1"/>
                <a:gd name="f447" fmla="*/ f363 f183 1"/>
                <a:gd name="f448" fmla="*/ f364 f182 1"/>
                <a:gd name="f449" fmla="*/ f365 f183 1"/>
                <a:gd name="f450" fmla="*/ f366 f182 1"/>
                <a:gd name="f451" fmla="*/ f367 f183 1"/>
                <a:gd name="f452" fmla="*/ f368 f182 1"/>
                <a:gd name="f453" fmla="*/ f369 f183 1"/>
                <a:gd name="f454" fmla="*/ f370 f182 1"/>
                <a:gd name="f455" fmla="*/ f371 f183 1"/>
                <a:gd name="f456" fmla="*/ f372 f182 1"/>
                <a:gd name="f457" fmla="*/ f373 f183 1"/>
                <a:gd name="f458" fmla="*/ f374 f182 1"/>
                <a:gd name="f459" fmla="*/ f375 f183 1"/>
                <a:gd name="f460" fmla="*/ f376 f182 1"/>
                <a:gd name="f461" fmla="*/ f377 f183 1"/>
                <a:gd name="f462" fmla="*/ f378 f183 1"/>
                <a:gd name="f463" fmla="*/ f379 f182 1"/>
                <a:gd name="f464" fmla="*/ f380 f183 1"/>
                <a:gd name="f465" fmla="*/ f381 f182 1"/>
                <a:gd name="f466" fmla="*/ f382 f183 1"/>
                <a:gd name="f467" fmla="*/ f383 f182 1"/>
                <a:gd name="f468" fmla="*/ f384 f183 1"/>
                <a:gd name="f469" fmla="*/ f385 f182 1"/>
                <a:gd name="f470" fmla="*/ f386 f183 1"/>
                <a:gd name="f471" fmla="*/ f387 f182 1"/>
                <a:gd name="f472" fmla="*/ f388 f182 1"/>
                <a:gd name="f473" fmla="*/ f389 f183 1"/>
                <a:gd name="f474" fmla="*/ f390 f182 1"/>
                <a:gd name="f475" fmla="*/ f391 f183 1"/>
                <a:gd name="f476" fmla="*/ f392 f182 1"/>
                <a:gd name="f477" fmla="*/ f393 f183 1"/>
                <a:gd name="f478" fmla="*/ f394 f182 1"/>
                <a:gd name="f479" fmla="*/ f395 f183 1"/>
                <a:gd name="f480" fmla="*/ f396 f182 1"/>
                <a:gd name="f481" fmla="*/ f397 f183 1"/>
                <a:gd name="f482" fmla="*/ f398 f182 1"/>
                <a:gd name="f483" fmla="*/ f399 f183 1"/>
                <a:gd name="f484" fmla="*/ f400 f182 1"/>
                <a:gd name="f485" fmla="*/ f401 f183 1"/>
                <a:gd name="f486" fmla="*/ f402 f182 1"/>
                <a:gd name="f487" fmla="*/ f403 f183 1"/>
                <a:gd name="f488" fmla="*/ f404 f182 1"/>
                <a:gd name="f489" fmla="*/ f405 f182 1"/>
                <a:gd name="f490" fmla="*/ f406 f182 1"/>
                <a:gd name="f491" fmla="*/ f407 f183 1"/>
                <a:gd name="f492" fmla="*/ f408 f182 1"/>
                <a:gd name="f493" fmla="*/ f409 f183 1"/>
                <a:gd name="f494" fmla="*/ f410 f182 1"/>
                <a:gd name="f495" fmla="*/ f411 f183 1"/>
                <a:gd name="f496" fmla="*/ f412 f182 1"/>
                <a:gd name="f497" fmla="*/ f413 f183 1"/>
                <a:gd name="f498" fmla="*/ f414 f182 1"/>
                <a:gd name="f499" fmla="*/ f415 f183 1"/>
                <a:gd name="f500" fmla="*/ f416 f182 1"/>
                <a:gd name="f501" fmla="*/ f417 f183 1"/>
                <a:gd name="f502" fmla="*/ f418 f182 1"/>
                <a:gd name="f503" fmla="*/ f419 f183 1"/>
                <a:gd name="f504" fmla="*/ f420 f182 1"/>
                <a:gd name="f505" fmla="*/ f421 f182 1"/>
                <a:gd name="f506" fmla="*/ f422 f183 1"/>
                <a:gd name="f507" fmla="*/ f423 f183 1"/>
                <a:gd name="f508" fmla="*/ f424 f182 1"/>
                <a:gd name="f509" fmla="*/ f425 f183 1"/>
                <a:gd name="f510" fmla="*/ f426 f182 1"/>
                <a:gd name="f511" fmla="*/ f427 f183 1"/>
                <a:gd name="f512" fmla="*/ f428 f182 1"/>
                <a:gd name="f513" fmla="*/ f429 f183 1"/>
                <a:gd name="f514" fmla="*/ f430 f182 1"/>
                <a:gd name="f515" fmla="*/ f431 f183 1"/>
                <a:gd name="f516" fmla="*/ f432 f182 1"/>
                <a:gd name="f517" fmla="*/ f433 f183 1"/>
                <a:gd name="f518" fmla="*/ f434 f182 1"/>
                <a:gd name="f519" fmla="*/ f435 f183 1"/>
                <a:gd name="f520" fmla="*/ f436 f182 1"/>
                <a:gd name="f521" fmla="*/ f437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2" y="f443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48" y="f462"/>
                </a:cxn>
                <a:cxn ang="f273">
                  <a:pos x="f463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55"/>
                </a:cxn>
                <a:cxn ang="f273">
                  <a:pos x="f472" y="f473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1"/>
                </a:cxn>
                <a:cxn ang="f273">
                  <a:pos x="f489" y="f455"/>
                </a:cxn>
                <a:cxn ang="f273">
                  <a:pos x="f490" y="f491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451"/>
                </a:cxn>
                <a:cxn ang="f273">
                  <a:pos x="f505" y="f506"/>
                </a:cxn>
                <a:cxn ang="f273">
                  <a:pos x="f482" y="f507"/>
                </a:cxn>
                <a:cxn ang="f273">
                  <a:pos x="f508" y="f509"/>
                </a:cxn>
                <a:cxn ang="f273">
                  <a:pos x="f510" y="f511"/>
                </a:cxn>
                <a:cxn ang="f273">
                  <a:pos x="f512" y="f513"/>
                </a:cxn>
                <a:cxn ang="f273">
                  <a:pos x="f514" y="f515"/>
                </a:cxn>
                <a:cxn ang="f273">
                  <a:pos x="f516" y="f517"/>
                </a:cxn>
                <a:cxn ang="f273">
                  <a:pos x="f518" y="f519"/>
                </a:cxn>
                <a:cxn ang="f273">
                  <a:pos x="f520" y="f521"/>
                </a:cxn>
              </a:cxnLst>
              <a:rect l="f438" t="f441" r="f439" b="f440"/>
              <a:pathLst>
                <a:path w="178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15"/>
                    <a:pt x="f39" y="f37"/>
                  </a:cubicBezTo>
                  <a:cubicBezTo>
                    <a:pt x="f40" y="f37"/>
                    <a:pt x="f21" y="f37"/>
                    <a:pt x="f19" y="f15"/>
                  </a:cubicBezTo>
                  <a:cubicBezTo>
                    <a:pt x="f30" y="f41"/>
                    <a:pt x="f42" y="f12"/>
                    <a:pt x="f43" y="f44"/>
                  </a:cubicBezTo>
                  <a:cubicBezTo>
                    <a:pt x="f43" y="f44"/>
                    <a:pt x="f43" y="f45"/>
                    <a:pt x="f43" y="f46"/>
                  </a:cubicBezTo>
                  <a:cubicBezTo>
                    <a:pt x="f47" y="f46"/>
                    <a:pt x="f48" y="f46"/>
                    <a:pt x="f49" y="f46"/>
                  </a:cubicBezTo>
                  <a:cubicBezTo>
                    <a:pt x="f24" y="f44"/>
                    <a:pt x="f50" y="f11"/>
                    <a:pt x="f39" y="f8"/>
                  </a:cubicBezTo>
                  <a:cubicBezTo>
                    <a:pt x="f51" y="f8"/>
                    <a:pt x="f52" y="f10"/>
                    <a:pt x="f38" y="f12"/>
                  </a:cubicBezTo>
                  <a:cubicBezTo>
                    <a:pt x="f36" y="f16"/>
                    <a:pt x="f53" y="f49"/>
                    <a:pt x="f54" y="f47"/>
                  </a:cubicBezTo>
                  <a:cubicBezTo>
                    <a:pt x="f55" y="f43"/>
                    <a:pt x="f6" y="f8"/>
                    <a:pt x="f56" y="f9"/>
                  </a:cubicBezTo>
                  <a:cubicBezTo>
                    <a:pt x="f57" y="f46"/>
                    <a:pt x="f58" y="f46"/>
                    <a:pt x="f32" y="f59"/>
                  </a:cubicBezTo>
                  <a:cubicBezTo>
                    <a:pt x="f60" y="f9"/>
                    <a:pt x="f31" y="f11"/>
                    <a:pt x="f51" y="f9"/>
                  </a:cubicBezTo>
                  <a:cubicBezTo>
                    <a:pt x="f50" y="f44"/>
                    <a:pt x="f61" y="f46"/>
                    <a:pt x="f47" y="f62"/>
                  </a:cubicBezTo>
                  <a:cubicBezTo>
                    <a:pt x="f13" y="f62"/>
                    <a:pt x="f13" y="f62"/>
                    <a:pt x="f12" y="f63"/>
                  </a:cubicBezTo>
                  <a:cubicBezTo>
                    <a:pt x="f47" y="f64"/>
                    <a:pt x="f16" y="f65"/>
                    <a:pt x="f49" y="f65"/>
                  </a:cubicBezTo>
                  <a:cubicBezTo>
                    <a:pt x="f22" y="f66"/>
                    <a:pt x="f67" y="f68"/>
                    <a:pt x="f25" y="f69"/>
                  </a:cubicBezTo>
                  <a:cubicBezTo>
                    <a:pt x="f40" y="f70"/>
                    <a:pt x="f39" y="f69"/>
                    <a:pt x="f31" y="f71"/>
                  </a:cubicBezTo>
                  <a:cubicBezTo>
                    <a:pt x="f32" y="f72"/>
                    <a:pt x="f73" y="f68"/>
                    <a:pt x="f74" y="f69"/>
                  </a:cubicBezTo>
                  <a:cubicBezTo>
                    <a:pt x="f57" y="f75"/>
                    <a:pt x="f57" y="f76"/>
                    <a:pt x="f53" y="f77"/>
                  </a:cubicBezTo>
                  <a:cubicBezTo>
                    <a:pt x="f58" y="f78"/>
                    <a:pt x="f60" y="f78"/>
                    <a:pt x="f79" y="f80"/>
                  </a:cubicBezTo>
                  <a:cubicBezTo>
                    <a:pt x="f39" y="f80"/>
                    <a:pt x="f29" y="f77"/>
                    <a:pt x="f29" y="f81"/>
                  </a:cubicBezTo>
                  <a:cubicBezTo>
                    <a:pt x="f82" y="f83"/>
                    <a:pt x="f23" y="f75"/>
                    <a:pt x="f84" y="f85"/>
                  </a:cubicBezTo>
                  <a:cubicBezTo>
                    <a:pt x="f17" y="f86"/>
                    <a:pt x="f87" y="f88"/>
                    <a:pt x="f48" y="f89"/>
                  </a:cubicBezTo>
                  <a:cubicBezTo>
                    <a:pt x="f47" y="f89"/>
                    <a:pt x="f43" y="f89"/>
                    <a:pt x="f10" y="f89"/>
                  </a:cubicBezTo>
                  <a:cubicBezTo>
                    <a:pt x="f12" y="f66"/>
                    <a:pt x="f12" y="f88"/>
                    <a:pt x="f13" y="f68"/>
                  </a:cubicBezTo>
                  <a:cubicBezTo>
                    <a:pt x="f90" y="f91"/>
                    <a:pt x="f92" y="f93"/>
                    <a:pt x="f50" y="f94"/>
                  </a:cubicBezTo>
                  <a:cubicBezTo>
                    <a:pt x="f95" y="f96"/>
                    <a:pt x="f97" y="f96"/>
                    <a:pt x="f84" y="f96"/>
                  </a:cubicBezTo>
                  <a:cubicBezTo>
                    <a:pt x="f27" y="f98"/>
                    <a:pt x="f39" y="f99"/>
                    <a:pt x="f39" y="f100"/>
                  </a:cubicBezTo>
                  <a:cubicBezTo>
                    <a:pt x="f39" y="f101"/>
                    <a:pt x="f25" y="f102"/>
                    <a:pt x="f84" y="f102"/>
                  </a:cubicBezTo>
                  <a:cubicBezTo>
                    <a:pt x="f95" y="f102"/>
                    <a:pt x="f103" y="f104"/>
                    <a:pt x="f103" y="f100"/>
                  </a:cubicBezTo>
                  <a:cubicBezTo>
                    <a:pt x="f103" y="f105"/>
                    <a:pt x="f103" y="f106"/>
                    <a:pt x="f107" y="f108"/>
                  </a:cubicBezTo>
                  <a:cubicBezTo>
                    <a:pt x="f109" y="f110"/>
                    <a:pt x="f111" y="f76"/>
                    <a:pt x="f9" y="f88"/>
                  </a:cubicBezTo>
                  <a:cubicBezTo>
                    <a:pt x="f11" y="f68"/>
                    <a:pt x="f11" y="f86"/>
                    <a:pt x="f11" y="f71"/>
                  </a:cubicBezTo>
                  <a:cubicBezTo>
                    <a:pt x="f43" y="f112"/>
                    <a:pt x="f113" y="f114"/>
                    <a:pt x="f115" y="f116"/>
                  </a:cubicBezTo>
                  <a:cubicBezTo>
                    <a:pt x="f42" y="f117"/>
                    <a:pt x="f15" y="f102"/>
                    <a:pt x="f20" y="f118"/>
                  </a:cubicBezTo>
                  <a:cubicBezTo>
                    <a:pt x="f24" y="f118"/>
                    <a:pt x="f34" y="f119"/>
                    <a:pt x="f92" y="f120"/>
                  </a:cubicBezTo>
                  <a:cubicBezTo>
                    <a:pt x="f92" y="f121"/>
                    <a:pt x="f24" y="f122"/>
                    <a:pt x="f22" y="f123"/>
                  </a:cubicBezTo>
                  <a:cubicBezTo>
                    <a:pt x="f15" y="f124"/>
                    <a:pt x="f18" y="f125"/>
                    <a:pt x="f111" y="f122"/>
                  </a:cubicBezTo>
                  <a:cubicBezTo>
                    <a:pt x="f41" y="f126"/>
                    <a:pt x="f111" y="f120"/>
                    <a:pt x="f111" y="f127"/>
                  </a:cubicBezTo>
                  <a:cubicBezTo>
                    <a:pt x="f111" y="f118"/>
                    <a:pt x="f18" y="f117"/>
                    <a:pt x="f128" y="f129"/>
                  </a:cubicBezTo>
                  <a:cubicBezTo>
                    <a:pt x="f16" y="f94"/>
                    <a:pt x="f130" y="f78"/>
                    <a:pt x="f45" y="f69"/>
                  </a:cubicBezTo>
                  <a:cubicBezTo>
                    <a:pt x="f45" y="f69"/>
                    <a:pt x="f45" y="f69"/>
                    <a:pt x="f46" y="f71"/>
                  </a:cubicBezTo>
                  <a:cubicBezTo>
                    <a:pt x="f46" y="f69"/>
                    <a:pt x="f131" y="f69"/>
                    <a:pt x="f131" y="f69"/>
                  </a:cubicBezTo>
                  <a:cubicBezTo>
                    <a:pt x="f131" y="f132"/>
                    <a:pt x="f131" y="f106"/>
                    <a:pt x="f131" y="f133"/>
                  </a:cubicBezTo>
                  <a:cubicBezTo>
                    <a:pt x="f131" y="f134"/>
                    <a:pt x="f45" y="f126"/>
                    <a:pt x="f59" y="f135"/>
                  </a:cubicBezTo>
                  <a:cubicBezTo>
                    <a:pt x="f130" y="f125"/>
                    <a:pt x="f130" y="f136"/>
                    <a:pt x="f11" y="f137"/>
                  </a:cubicBezTo>
                  <a:cubicBezTo>
                    <a:pt x="f45" y="f5"/>
                    <a:pt x="f63" y="f5"/>
                    <a:pt x="f89" y="f137"/>
                  </a:cubicBezTo>
                  <a:cubicBezTo>
                    <a:pt x="f138" y="f139"/>
                    <a:pt x="f138" y="f124"/>
                    <a:pt x="f140" y="f122"/>
                  </a:cubicBezTo>
                  <a:cubicBezTo>
                    <a:pt x="f141" y="f135"/>
                    <a:pt x="f64" y="f126"/>
                    <a:pt x="f64" y="f134"/>
                  </a:cubicBezTo>
                  <a:cubicBezTo>
                    <a:pt x="f64" y="f142"/>
                    <a:pt x="f64" y="f132"/>
                    <a:pt x="f65" y="f71"/>
                  </a:cubicBezTo>
                  <a:cubicBezTo>
                    <a:pt x="f141" y="f69"/>
                    <a:pt x="f141" y="f70"/>
                    <a:pt x="f140" y="f75"/>
                  </a:cubicBezTo>
                  <a:cubicBezTo>
                    <a:pt x="f88" y="f143"/>
                    <a:pt x="f69" y="f98"/>
                    <a:pt x="f144" y="f104"/>
                  </a:cubicBezTo>
                  <a:cubicBezTo>
                    <a:pt x="f145" y="f102"/>
                    <a:pt x="f91" y="f118"/>
                    <a:pt x="f144" y="f119"/>
                  </a:cubicBezTo>
                  <a:cubicBezTo>
                    <a:pt x="f70" y="f121"/>
                    <a:pt x="f75" y="f125"/>
                    <a:pt x="f76" y="f146"/>
                  </a:cubicBezTo>
                  <a:cubicBezTo>
                    <a:pt x="f112" y="f139"/>
                    <a:pt x="f110" y="f147"/>
                    <a:pt x="f148" y="f149"/>
                  </a:cubicBezTo>
                  <a:cubicBezTo>
                    <a:pt x="f150" y="f134"/>
                    <a:pt x="f148" y="f127"/>
                    <a:pt x="f143" y="f118"/>
                  </a:cubicBezTo>
                  <a:cubicBezTo>
                    <a:pt x="f80" y="f102"/>
                    <a:pt x="f77" y="f129"/>
                    <a:pt x="f76" y="f101"/>
                  </a:cubicBezTo>
                  <a:cubicBezTo>
                    <a:pt x="f75" y="f151"/>
                    <a:pt x="f86" y="f78"/>
                    <a:pt x="f138" y="f70"/>
                  </a:cubicBezTo>
                  <a:cubicBezTo>
                    <a:pt x="f138" y="f69"/>
                    <a:pt x="f66" y="f86"/>
                    <a:pt x="f138" y="f152"/>
                  </a:cubicBezTo>
                  <a:cubicBezTo>
                    <a:pt x="f72" y="f69"/>
                    <a:pt x="f70" y="f144"/>
                    <a:pt x="f145" y="f81"/>
                  </a:cubicBezTo>
                  <a:cubicBezTo>
                    <a:pt x="f80" y="f143"/>
                    <a:pt x="f93" y="f153"/>
                    <a:pt x="f150" y="f96"/>
                  </a:cubicBezTo>
                  <a:cubicBezTo>
                    <a:pt x="f154" y="f99"/>
                    <a:pt x="f155" y="f142"/>
                    <a:pt x="f155" y="f100"/>
                  </a:cubicBezTo>
                  <a:cubicBezTo>
                    <a:pt x="f154" y="f116"/>
                    <a:pt x="f151" y="f117"/>
                    <a:pt x="f106" y="f102"/>
                  </a:cubicBezTo>
                  <a:cubicBezTo>
                    <a:pt x="f156" y="f118"/>
                    <a:pt x="f129" y="f104"/>
                    <a:pt x="f117" y="f156"/>
                  </a:cubicBezTo>
                  <a:cubicBezTo>
                    <a:pt x="f117" y="f142"/>
                    <a:pt x="f116" y="f99"/>
                    <a:pt x="f105" y="f99"/>
                  </a:cubicBezTo>
                  <a:cubicBezTo>
                    <a:pt x="f96" y="f99"/>
                    <a:pt x="f151" y="f98"/>
                    <a:pt x="f155" y="f114"/>
                  </a:cubicBezTo>
                  <a:cubicBezTo>
                    <a:pt x="f143" y="f132"/>
                    <a:pt x="f91" y="f145"/>
                    <a:pt x="f86" y="f152"/>
                  </a:cubicBezTo>
                  <a:cubicBezTo>
                    <a:pt x="f72" y="f88"/>
                    <a:pt x="f72" y="f66"/>
                    <a:pt x="f68" y="f89"/>
                  </a:cubicBezTo>
                  <a:cubicBezTo>
                    <a:pt x="f86" y="f89"/>
                    <a:pt x="f69" y="f89"/>
                    <a:pt x="f70" y="f157"/>
                  </a:cubicBezTo>
                  <a:cubicBezTo>
                    <a:pt x="f158" y="f88"/>
                    <a:pt x="f155" y="f86"/>
                    <a:pt x="f156" y="f70"/>
                  </a:cubicBezTo>
                  <a:cubicBezTo>
                    <a:pt x="f116" y="f85"/>
                    <a:pt x="f129" y="f85"/>
                    <a:pt x="f102" y="f145"/>
                  </a:cubicBezTo>
                  <a:cubicBezTo>
                    <a:pt x="f159" y="f160"/>
                    <a:pt x="f121" y="f80"/>
                    <a:pt x="f149" y="f77"/>
                  </a:cubicBezTo>
                  <a:cubicBezTo>
                    <a:pt x="f147" y="f76"/>
                    <a:pt x="f147" y="f83"/>
                    <a:pt x="f124" y="f69"/>
                  </a:cubicBezTo>
                  <a:cubicBezTo>
                    <a:pt x="f123" y="f68"/>
                    <a:pt x="f134" y="f88"/>
                    <a:pt x="f159" y="f72"/>
                  </a:cubicBezTo>
                  <a:cubicBezTo>
                    <a:pt x="f102" y="f86"/>
                    <a:pt x="f129" y="f71"/>
                    <a:pt x="f116" y="f71"/>
                  </a:cubicBezTo>
                  <a:cubicBezTo>
                    <a:pt x="f151" y="f152"/>
                    <a:pt x="f112" y="f66"/>
                    <a:pt x="f71" y="f141"/>
                  </a:cubicBezTo>
                  <a:cubicBezTo>
                    <a:pt x="f71" y="f65"/>
                    <a:pt x="f71" y="f64"/>
                    <a:pt x="f71" y="f64"/>
                  </a:cubicBezTo>
                  <a:cubicBezTo>
                    <a:pt x="f69" y="f63"/>
                    <a:pt x="f69" y="f63"/>
                    <a:pt x="f70" y="f63"/>
                  </a:cubicBezTo>
                  <a:cubicBezTo>
                    <a:pt x="f132" y="f62"/>
                    <a:pt x="f108" y="f131"/>
                    <a:pt x="f127" y="f46"/>
                  </a:cubicBezTo>
                  <a:cubicBezTo>
                    <a:pt x="f133" y="f46"/>
                    <a:pt x="f126" y="f131"/>
                    <a:pt x="f122" y="f62"/>
                  </a:cubicBezTo>
                  <a:cubicBezTo>
                    <a:pt x="f146" y="f64"/>
                    <a:pt x="f161" y="f64"/>
                    <a:pt x="f162" y="f131"/>
                  </a:cubicBezTo>
                  <a:cubicBezTo>
                    <a:pt x="f5" y="f59"/>
                    <a:pt x="f163" y="f14"/>
                    <a:pt x="f137" y="f130"/>
                  </a:cubicBezTo>
                  <a:cubicBezTo>
                    <a:pt x="f139" y="f43"/>
                    <a:pt x="f125" y="f12"/>
                    <a:pt x="f135" y="f14"/>
                  </a:cubicBezTo>
                  <a:cubicBezTo>
                    <a:pt x="f126" y="f11"/>
                    <a:pt x="f134" y="f59"/>
                    <a:pt x="f133" y="f59"/>
                  </a:cubicBezTo>
                  <a:cubicBezTo>
                    <a:pt x="f142" y="f45"/>
                    <a:pt x="f93" y="f46"/>
                    <a:pt x="f70" y="f131"/>
                  </a:cubicBezTo>
                  <a:cubicBezTo>
                    <a:pt x="f71" y="f131"/>
                    <a:pt x="f86" y="f131"/>
                    <a:pt x="f68" y="f46"/>
                  </a:cubicBezTo>
                  <a:cubicBezTo>
                    <a:pt x="f152" y="f46"/>
                    <a:pt x="f152" y="f45"/>
                    <a:pt x="f152" y="f44"/>
                  </a:cubicBezTo>
                  <a:cubicBezTo>
                    <a:pt x="f68" y="f59"/>
                    <a:pt x="f86" y="f9"/>
                    <a:pt x="f69" y="f11"/>
                  </a:cubicBezTo>
                  <a:cubicBezTo>
                    <a:pt x="f158" y="f48"/>
                    <a:pt x="f114" y="f15"/>
                    <a:pt x="f116" y="f34"/>
                  </a:cubicBezTo>
                  <a:cubicBezTo>
                    <a:pt x="f104" y="f164"/>
                    <a:pt x="f118" y="f34"/>
                    <a:pt x="f127" y="f34"/>
                  </a:cubicBezTo>
                  <a:cubicBezTo>
                    <a:pt x="f120" y="f164"/>
                    <a:pt x="f135" y="f164"/>
                    <a:pt x="f149" y="f28"/>
                  </a:cubicBezTo>
                  <a:cubicBezTo>
                    <a:pt x="f125" y="f30"/>
                    <a:pt x="f124" y="f67"/>
                    <a:pt x="f125" y="f107"/>
                  </a:cubicBezTo>
                  <a:cubicBezTo>
                    <a:pt x="f123" y="f165"/>
                    <a:pt x="f121" y="f165"/>
                    <a:pt x="f119" y="f166"/>
                  </a:cubicBezTo>
                  <a:cubicBezTo>
                    <a:pt x="f118" y="f166"/>
                    <a:pt x="f104" y="f103"/>
                    <a:pt x="f116" y="f167"/>
                  </a:cubicBezTo>
                  <a:cubicBezTo>
                    <a:pt x="f116" y="f17"/>
                    <a:pt x="f168" y="f28"/>
                    <a:pt x="f100" y="f164"/>
                  </a:cubicBezTo>
                  <a:cubicBezTo>
                    <a:pt x="f153" y="f37"/>
                    <a:pt x="f77" y="f113"/>
                    <a:pt x="f72" y="f8"/>
                  </a:cubicBezTo>
                  <a:cubicBezTo>
                    <a:pt x="f152" y="f14"/>
                    <a:pt x="f138" y="f11"/>
                    <a:pt x="f157" y="f9"/>
                  </a:cubicBezTo>
                  <a:cubicBezTo>
                    <a:pt x="f157" y="f11"/>
                    <a:pt x="f89" y="f11"/>
                    <a:pt x="f89" y="f14"/>
                  </a:cubicBezTo>
                  <a:cubicBezTo>
                    <a:pt x="f157" y="f8"/>
                    <a:pt x="f157" y="f10"/>
                    <a:pt x="f66" y="f12"/>
                  </a:cubicBezTo>
                  <a:cubicBezTo>
                    <a:pt x="f69" y="f115"/>
                    <a:pt x="f91" y="f34"/>
                    <a:pt x="f78" y="f95"/>
                  </a:cubicBezTo>
                  <a:cubicBezTo>
                    <a:pt x="f143" y="f165"/>
                    <a:pt x="f169" y="f170"/>
                    <a:pt x="f171" y="f170"/>
                  </a:cubicBezTo>
                  <a:cubicBezTo>
                    <a:pt x="f155" y="f84"/>
                    <a:pt x="f94" y="f172"/>
                    <a:pt x="f98" y="f40"/>
                  </a:cubicBezTo>
                  <a:cubicBezTo>
                    <a:pt x="f98" y="f79"/>
                    <a:pt x="f151" y="f38"/>
                    <a:pt x="f150" y="f38"/>
                  </a:cubicBezTo>
                  <a:cubicBezTo>
                    <a:pt x="f110" y="f38"/>
                    <a:pt x="f78" y="f31"/>
                    <a:pt x="f160" y="f51"/>
                  </a:cubicBezTo>
                  <a:cubicBezTo>
                    <a:pt x="f77" y="f79"/>
                    <a:pt x="f77" y="f40"/>
                    <a:pt x="f160" y="f27"/>
                  </a:cubicBezTo>
                  <a:cubicBezTo>
                    <a:pt x="f112" y="f172"/>
                    <a:pt x="f112" y="f84"/>
                    <a:pt x="f160" y="f165"/>
                  </a:cubicBezTo>
                  <a:cubicBezTo>
                    <a:pt x="f83" y="f28"/>
                    <a:pt x="f72" y="f15"/>
                    <a:pt x="f89" y="f16"/>
                  </a:cubicBezTo>
                  <a:cubicBezTo>
                    <a:pt x="f140" y="f47"/>
                    <a:pt x="f141" y="f43"/>
                    <a:pt x="f64" y="f10"/>
                  </a:cubicBezTo>
                  <a:cubicBezTo>
                    <a:pt x="f62" y="f18"/>
                    <a:pt x="f46" y="f109"/>
                    <a:pt x="f59" y="f67"/>
                  </a:cubicBezTo>
                  <a:cubicBezTo>
                    <a:pt x="f8" y="f23"/>
                    <a:pt x="f43" y="f32"/>
                    <a:pt x="f49" y="f55"/>
                  </a:cubicBezTo>
                  <a:cubicBezTo>
                    <a:pt x="f49" y="f173"/>
                    <a:pt x="f41" y="f174"/>
                    <a:pt x="f111" y="f175"/>
                  </a:cubicBezTo>
                  <a:cubicBezTo>
                    <a:pt x="f111" y="f176"/>
                    <a:pt x="f18" y="f7"/>
                    <a:pt x="f177" y="f176"/>
                  </a:cubicBezTo>
                  <a:cubicBezTo>
                    <a:pt x="f115" y="f176"/>
                    <a:pt x="f115" y="f174"/>
                    <a:pt x="f115" y="f2"/>
                  </a:cubicBezTo>
                  <a:cubicBezTo>
                    <a:pt x="f177" y="f6"/>
                    <a:pt x="f18" y="f178"/>
                    <a:pt x="f18" y="f179"/>
                  </a:cubicBezTo>
                  <a:cubicBezTo>
                    <a:pt x="f16" y="f25"/>
                    <a:pt x="f130" y="f34"/>
                    <a:pt x="f44" y="f47"/>
                  </a:cubicBezTo>
                  <a:cubicBezTo>
                    <a:pt x="f45" y="f13"/>
                    <a:pt x="f45" y="f12"/>
                    <a:pt x="f45" y="f8"/>
                  </a:cubicBezTo>
                  <a:cubicBezTo>
                    <a:pt x="f11" y="f47"/>
                    <a:pt x="f130" y="f113"/>
                    <a:pt x="f43" y="f18"/>
                  </a:cubicBezTo>
                  <a:cubicBezTo>
                    <a:pt x="f113" y="f20"/>
                    <a:pt x="f177" y="f180"/>
                    <a:pt x="f87" y="f107"/>
                  </a:cubicBezTo>
                  <a:cubicBezTo>
                    <a:pt x="f22" y="f166"/>
                    <a:pt x="f26" y="f170"/>
                    <a:pt x="f22" y="f23"/>
                  </a:cubicBezTo>
                  <a:cubicBezTo>
                    <a:pt x="f20" y="f25"/>
                    <a:pt x="f24" y="f29"/>
                    <a:pt x="f26" y="f39"/>
                  </a:cubicBezTo>
                  <a:cubicBezTo>
                    <a:pt x="f180" y="f31"/>
                    <a:pt x="f67" y="f39"/>
                    <a:pt x="f167" y="f40"/>
                  </a:cubicBezTo>
                  <a:cubicBezTo>
                    <a:pt x="f103" y="f21"/>
                    <a:pt x="f167" y="f19"/>
                    <a:pt x="f17" y="f170"/>
                  </a:cubicBezTo>
                  <a:cubicBezTo>
                    <a:pt x="f28" y="f97"/>
                    <a:pt x="f34" y="f166"/>
                    <a:pt x="f26" y="f103"/>
                  </a:cubicBezTo>
                  <a:cubicBezTo>
                    <a:pt x="f42" y="f92"/>
                    <a:pt x="f113" y="f177"/>
                    <a:pt x="f130" y="f12"/>
                  </a:cubicBezTo>
                  <a:cubicBezTo>
                    <a:pt x="f8" y="f130"/>
                    <a:pt x="f8" y="f14"/>
                    <a:pt x="f14" y="f11"/>
                  </a:cubicBezTo>
                  <a:cubicBezTo>
                    <a:pt x="f14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F249ED91-3478-D831-4CA4-800B1F6DB9E1}"/>
                </a:ext>
              </a:extLst>
            </p:cNvPr>
            <p:cNvSpPr/>
            <p:nvPr/>
          </p:nvSpPr>
          <p:spPr>
            <a:xfrm>
              <a:off x="1333496" y="4699001"/>
              <a:ext cx="425452" cy="446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4"/>
                <a:gd name="f8" fmla="val 99"/>
                <a:gd name="f9" fmla="val 96"/>
                <a:gd name="f10" fmla="val 101"/>
                <a:gd name="f11" fmla="val 97"/>
                <a:gd name="f12" fmla="val 102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66"/>
                <a:gd name="f34" fmla="val 128"/>
                <a:gd name="f35" fmla="val 165"/>
                <a:gd name="f36" fmla="val 164"/>
                <a:gd name="f37" fmla="val 119"/>
                <a:gd name="f38" fmla="val 161"/>
                <a:gd name="f39" fmla="val 156"/>
                <a:gd name="f40" fmla="val 153"/>
                <a:gd name="f41" fmla="val 110"/>
                <a:gd name="f42" fmla="val 117"/>
                <a:gd name="f43" fmla="val 103"/>
                <a:gd name="f44" fmla="val 94"/>
                <a:gd name="f45" fmla="val 93"/>
                <a:gd name="f46" fmla="val 92"/>
                <a:gd name="f47" fmla="val 105"/>
                <a:gd name="f48" fmla="val 107"/>
                <a:gd name="f49" fmla="val 108"/>
                <a:gd name="f50" fmla="val 140"/>
                <a:gd name="f51" fmla="val 158"/>
                <a:gd name="f52" fmla="val 160"/>
                <a:gd name="f53" fmla="val 170"/>
                <a:gd name="f54" fmla="val 173"/>
                <a:gd name="f55" fmla="val 177"/>
                <a:gd name="f56" fmla="val 175"/>
                <a:gd name="f57" fmla="val 172"/>
                <a:gd name="f58" fmla="val 168"/>
                <a:gd name="f59" fmla="val 95"/>
                <a:gd name="f60" fmla="val 162"/>
                <a:gd name="f61" fmla="val 123"/>
                <a:gd name="f62" fmla="val 89"/>
                <a:gd name="f63" fmla="val 88"/>
                <a:gd name="f64" fmla="val 87"/>
                <a:gd name="f65" fmla="val 86"/>
                <a:gd name="f66" fmla="val 81"/>
                <a:gd name="f67" fmla="val 136"/>
                <a:gd name="f68" fmla="val 77"/>
                <a:gd name="f69" fmla="val 73"/>
                <a:gd name="f70" fmla="val 72"/>
                <a:gd name="f71" fmla="val 74"/>
                <a:gd name="f72" fmla="val 76"/>
                <a:gd name="f73" fmla="val 171"/>
                <a:gd name="f74" fmla="val 70"/>
                <a:gd name="f75" fmla="val 65"/>
                <a:gd name="f76" fmla="val 63"/>
                <a:gd name="f77" fmla="val 167"/>
                <a:gd name="f78" fmla="val 58"/>
                <a:gd name="f79" fmla="val 157"/>
                <a:gd name="f80" fmla="val 61"/>
                <a:gd name="f81" fmla="val 64"/>
                <a:gd name="f82" fmla="val 154"/>
                <a:gd name="f83" fmla="val 69"/>
                <a:gd name="f84" fmla="val 146"/>
                <a:gd name="f85" fmla="val 71"/>
                <a:gd name="f86" fmla="val 75"/>
                <a:gd name="f87" fmla="val 120"/>
                <a:gd name="f88" fmla="val 79"/>
                <a:gd name="f89" fmla="val 83"/>
                <a:gd name="f90" fmla="val 116"/>
                <a:gd name="f91" fmla="val 66"/>
                <a:gd name="f92" fmla="val 55"/>
                <a:gd name="f93" fmla="val 44"/>
                <a:gd name="f94" fmla="val 141"/>
                <a:gd name="f95" fmla="val 42"/>
                <a:gd name="f96" fmla="val 144"/>
                <a:gd name="f97" fmla="val 43"/>
                <a:gd name="f98" fmla="val 41"/>
                <a:gd name="f99" fmla="val 36"/>
                <a:gd name="f100" fmla="val 32"/>
                <a:gd name="f101" fmla="val 27"/>
                <a:gd name="f102" fmla="val 139"/>
                <a:gd name="f103" fmla="val 30"/>
                <a:gd name="f104" fmla="val 37"/>
                <a:gd name="f105" fmla="val 39"/>
                <a:gd name="f106" fmla="val 138"/>
                <a:gd name="f107" fmla="val 40"/>
                <a:gd name="f108" fmla="val 125"/>
                <a:gd name="f109" fmla="val 53"/>
                <a:gd name="f110" fmla="val 111"/>
                <a:gd name="f111" fmla="val 60"/>
                <a:gd name="f112" fmla="val 109"/>
                <a:gd name="f113" fmla="val 46"/>
                <a:gd name="f114" fmla="val 115"/>
                <a:gd name="f115" fmla="val 31"/>
                <a:gd name="f116" fmla="val 28"/>
                <a:gd name="f117" fmla="val 26"/>
                <a:gd name="f118" fmla="val 23"/>
                <a:gd name="f119" fmla="val 127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2"/>
                <a:gd name="f129" fmla="val 29"/>
                <a:gd name="f130" fmla="val 100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0"/>
                <a:gd name="f139" fmla="val 8"/>
                <a:gd name="f140" fmla="val 84"/>
                <a:gd name="f141" fmla="val 85"/>
                <a:gd name="f142" fmla="val 38"/>
                <a:gd name="f143" fmla="val 57"/>
                <a:gd name="f144" fmla="val 68"/>
                <a:gd name="f145" fmla="val 67"/>
                <a:gd name="f146" fmla="val 11"/>
                <a:gd name="f147" fmla="val 10"/>
                <a:gd name="f148" fmla="val 51"/>
                <a:gd name="f149" fmla="val 15"/>
                <a:gd name="f150" fmla="val 49"/>
                <a:gd name="f151" fmla="val 45"/>
                <a:gd name="f152" fmla="val 78"/>
                <a:gd name="f153" fmla="val 50"/>
                <a:gd name="f154" fmla="val 48"/>
                <a:gd name="f155" fmla="val 47"/>
                <a:gd name="f156" fmla="val 34"/>
                <a:gd name="f157" fmla="val 82"/>
                <a:gd name="f158" fmla="val 59"/>
                <a:gd name="f159" fmla="val 25"/>
                <a:gd name="f160" fmla="val 62"/>
                <a:gd name="f161" fmla="val 6"/>
                <a:gd name="f162" fmla="val 3"/>
                <a:gd name="f163" fmla="val 1"/>
                <a:gd name="f164" fmla="val 129"/>
                <a:gd name="f165" fmla="val 143"/>
                <a:gd name="f166" fmla="val 142"/>
                <a:gd name="f167" fmla="val 137"/>
                <a:gd name="f168" fmla="val 33"/>
                <a:gd name="f169" fmla="val 54"/>
                <a:gd name="f170" fmla="val 145"/>
                <a:gd name="f171" fmla="val 52"/>
                <a:gd name="f172" fmla="val 148"/>
                <a:gd name="f173" fmla="val 179"/>
                <a:gd name="f174" fmla="val 181"/>
                <a:gd name="f175" fmla="val 182"/>
                <a:gd name="f176" fmla="val 183"/>
                <a:gd name="f177" fmla="val 114"/>
                <a:gd name="f178" fmla="val 176"/>
                <a:gd name="f179" fmla="val 174"/>
                <a:gd name="f180" fmla="val 130"/>
                <a:gd name="f181" fmla="+- 0 0 -90"/>
                <a:gd name="f182" fmla="*/ f3 1 178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4"/>
                <a:gd name="f193" fmla="*/ 147 f189 1"/>
                <a:gd name="f194" fmla="*/ 121 f188 1"/>
                <a:gd name="f195" fmla="*/ 165 f189 1"/>
                <a:gd name="f196" fmla="*/ 124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3 f188 1"/>
                <a:gd name="f207" fmla="*/ 170 f189 1"/>
                <a:gd name="f208" fmla="*/ 63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7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15 f188 1"/>
                <a:gd name="f231" fmla="*/ 80 f189 1"/>
                <a:gd name="f232" fmla="*/ 72 f188 1"/>
                <a:gd name="f233" fmla="*/ 49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2 f189 1"/>
                <a:gd name="f241" fmla="*/ 74 f189 1"/>
                <a:gd name="f242" fmla="*/ 85 f188 1"/>
                <a:gd name="f243" fmla="*/ 25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73 f189 1"/>
                <a:gd name="f250" fmla="*/ 97 f188 1"/>
                <a:gd name="f251" fmla="*/ 15 f189 1"/>
                <a:gd name="f252" fmla="*/ 131 f188 1"/>
                <a:gd name="f253" fmla="*/ 31 f189 1"/>
                <a:gd name="f254" fmla="*/ 137 f188 1"/>
                <a:gd name="f255" fmla="*/ 82 f189 1"/>
                <a:gd name="f256" fmla="*/ 58 f189 1"/>
                <a:gd name="f257" fmla="*/ 141 f188 1"/>
                <a:gd name="f258" fmla="*/ 161 f188 1"/>
                <a:gd name="f259" fmla="*/ 62 f189 1"/>
                <a:gd name="f260" fmla="*/ 143 f188 1"/>
                <a:gd name="f261" fmla="*/ 95 f189 1"/>
                <a:gd name="f262" fmla="*/ 136 f188 1"/>
                <a:gd name="f263" fmla="*/ 114 f189 1"/>
                <a:gd name="f264" fmla="*/ 183 f188 1"/>
                <a:gd name="f265" fmla="*/ 94 f189 1"/>
                <a:gd name="f266" fmla="*/ 105 f188 1"/>
                <a:gd name="f267" fmla="*/ 120 f189 1"/>
                <a:gd name="f268" fmla="*/ 138 f188 1"/>
                <a:gd name="f269" fmla="*/ 137 f189 1"/>
                <a:gd name="f270" fmla="*/ 153 f188 1"/>
                <a:gd name="f271" fmla="*/ 100 f189 1"/>
                <a:gd name="f272" fmla="*/ 102 f188 1"/>
                <a:gd name="f273" fmla="+- f190 0 f1"/>
                <a:gd name="f274" fmla="*/ f193 1 178"/>
                <a:gd name="f275" fmla="*/ f194 1 184"/>
                <a:gd name="f276" fmla="*/ f195 1 178"/>
                <a:gd name="f277" fmla="*/ f196 1 184"/>
                <a:gd name="f278" fmla="*/ f197 1 178"/>
                <a:gd name="f279" fmla="*/ f198 1 184"/>
                <a:gd name="f280" fmla="*/ f199 1 178"/>
                <a:gd name="f281" fmla="*/ f200 1 184"/>
                <a:gd name="f282" fmla="*/ f201 1 178"/>
                <a:gd name="f283" fmla="*/ f202 1 184"/>
                <a:gd name="f284" fmla="*/ f203 1 178"/>
                <a:gd name="f285" fmla="*/ f204 1 184"/>
                <a:gd name="f286" fmla="*/ f205 1 178"/>
                <a:gd name="f287" fmla="*/ f206 1 184"/>
                <a:gd name="f288" fmla="*/ f207 1 178"/>
                <a:gd name="f289" fmla="*/ f208 1 184"/>
                <a:gd name="f290" fmla="*/ f209 1 178"/>
                <a:gd name="f291" fmla="*/ f210 1 184"/>
                <a:gd name="f292" fmla="*/ f211 1 178"/>
                <a:gd name="f293" fmla="*/ f212 1 184"/>
                <a:gd name="f294" fmla="*/ f213 1 184"/>
                <a:gd name="f295" fmla="*/ f214 1 178"/>
                <a:gd name="f296" fmla="*/ f215 1 184"/>
                <a:gd name="f297" fmla="*/ f216 1 178"/>
                <a:gd name="f298" fmla="*/ f217 1 184"/>
                <a:gd name="f299" fmla="*/ f218 1 178"/>
                <a:gd name="f300" fmla="*/ f219 1 184"/>
                <a:gd name="f301" fmla="*/ f220 1 178"/>
                <a:gd name="f302" fmla="*/ f221 1 184"/>
                <a:gd name="f303" fmla="*/ f222 1 178"/>
                <a:gd name="f304" fmla="*/ f223 1 178"/>
                <a:gd name="f305" fmla="*/ f224 1 184"/>
                <a:gd name="f306" fmla="*/ f225 1 178"/>
                <a:gd name="f307" fmla="*/ f226 1 184"/>
                <a:gd name="f308" fmla="*/ f227 1 178"/>
                <a:gd name="f309" fmla="*/ f228 1 184"/>
                <a:gd name="f310" fmla="*/ f229 1 178"/>
                <a:gd name="f311" fmla="*/ f230 1 184"/>
                <a:gd name="f312" fmla="*/ f231 1 178"/>
                <a:gd name="f313" fmla="*/ f232 1 184"/>
                <a:gd name="f314" fmla="*/ f233 1 178"/>
                <a:gd name="f315" fmla="*/ f234 1 184"/>
                <a:gd name="f316" fmla="*/ f235 1 178"/>
                <a:gd name="f317" fmla="*/ f236 1 184"/>
                <a:gd name="f318" fmla="*/ f237 1 178"/>
                <a:gd name="f319" fmla="*/ f238 1 184"/>
                <a:gd name="f320" fmla="*/ f239 1 178"/>
                <a:gd name="f321" fmla="*/ f240 1 178"/>
                <a:gd name="f322" fmla="*/ f241 1 178"/>
                <a:gd name="f323" fmla="*/ f242 1 184"/>
                <a:gd name="f324" fmla="*/ f243 1 178"/>
                <a:gd name="f325" fmla="*/ f244 1 184"/>
                <a:gd name="f326" fmla="*/ f245 1 178"/>
                <a:gd name="f327" fmla="*/ f246 1 184"/>
                <a:gd name="f328" fmla="*/ f247 1 178"/>
                <a:gd name="f329" fmla="*/ f248 1 184"/>
                <a:gd name="f330" fmla="*/ f249 1 178"/>
                <a:gd name="f331" fmla="*/ f250 1 184"/>
                <a:gd name="f332" fmla="*/ f251 1 178"/>
                <a:gd name="f333" fmla="*/ f252 1 184"/>
                <a:gd name="f334" fmla="*/ f253 1 178"/>
                <a:gd name="f335" fmla="*/ f254 1 184"/>
                <a:gd name="f336" fmla="*/ f255 1 178"/>
                <a:gd name="f337" fmla="*/ f256 1 178"/>
                <a:gd name="f338" fmla="*/ f257 1 184"/>
                <a:gd name="f339" fmla="*/ f258 1 184"/>
                <a:gd name="f340" fmla="*/ f259 1 178"/>
                <a:gd name="f341" fmla="*/ f260 1 184"/>
                <a:gd name="f342" fmla="*/ f261 1 178"/>
                <a:gd name="f343" fmla="*/ f262 1 184"/>
                <a:gd name="f344" fmla="*/ f263 1 178"/>
                <a:gd name="f345" fmla="*/ f264 1 184"/>
                <a:gd name="f346" fmla="*/ f265 1 178"/>
                <a:gd name="f347" fmla="*/ f266 1 184"/>
                <a:gd name="f348" fmla="*/ f267 1 178"/>
                <a:gd name="f349" fmla="*/ f268 1 184"/>
                <a:gd name="f350" fmla="*/ f269 1 178"/>
                <a:gd name="f351" fmla="*/ f270 1 184"/>
                <a:gd name="f352" fmla="*/ f271 1 178"/>
                <a:gd name="f353" fmla="*/ f272 1 184"/>
                <a:gd name="f354" fmla="*/ 0 1 f191"/>
                <a:gd name="f355" fmla="*/ f185 1 f191"/>
                <a:gd name="f356" fmla="*/ 0 1 f192"/>
                <a:gd name="f357" fmla="*/ f186 1 f192"/>
                <a:gd name="f358" fmla="*/ f274 1 f191"/>
                <a:gd name="f359" fmla="*/ f275 1 f192"/>
                <a:gd name="f360" fmla="*/ f276 1 f191"/>
                <a:gd name="f361" fmla="*/ f277 1 f192"/>
                <a:gd name="f362" fmla="*/ f278 1 f191"/>
                <a:gd name="f363" fmla="*/ f279 1 f192"/>
                <a:gd name="f364" fmla="*/ f280 1 f191"/>
                <a:gd name="f365" fmla="*/ f281 1 f192"/>
                <a:gd name="f366" fmla="*/ f282 1 f191"/>
                <a:gd name="f367" fmla="*/ f283 1 f192"/>
                <a:gd name="f368" fmla="*/ f284 1 f191"/>
                <a:gd name="f369" fmla="*/ f285 1 f192"/>
                <a:gd name="f370" fmla="*/ f286 1 f191"/>
                <a:gd name="f371" fmla="*/ f287 1 f192"/>
                <a:gd name="f372" fmla="*/ f288 1 f191"/>
                <a:gd name="f373" fmla="*/ f289 1 f192"/>
                <a:gd name="f374" fmla="*/ f290 1 f191"/>
                <a:gd name="f375" fmla="*/ f291 1 f192"/>
                <a:gd name="f376" fmla="*/ f292 1 f191"/>
                <a:gd name="f377" fmla="*/ f293 1 f192"/>
                <a:gd name="f378" fmla="*/ f294 1 f192"/>
                <a:gd name="f379" fmla="*/ f295 1 f191"/>
                <a:gd name="f380" fmla="*/ f296 1 f192"/>
                <a:gd name="f381" fmla="*/ f297 1 f191"/>
                <a:gd name="f382" fmla="*/ f298 1 f192"/>
                <a:gd name="f383" fmla="*/ f299 1 f191"/>
                <a:gd name="f384" fmla="*/ f300 1 f192"/>
                <a:gd name="f385" fmla="*/ f301 1 f191"/>
                <a:gd name="f386" fmla="*/ f302 1 f192"/>
                <a:gd name="f387" fmla="*/ f303 1 f191"/>
                <a:gd name="f388" fmla="*/ f304 1 f191"/>
                <a:gd name="f389" fmla="*/ f305 1 f192"/>
                <a:gd name="f390" fmla="*/ f306 1 f191"/>
                <a:gd name="f391" fmla="*/ f307 1 f192"/>
                <a:gd name="f392" fmla="*/ f308 1 f191"/>
                <a:gd name="f393" fmla="*/ f309 1 f192"/>
                <a:gd name="f394" fmla="*/ f310 1 f191"/>
                <a:gd name="f395" fmla="*/ f311 1 f192"/>
                <a:gd name="f396" fmla="*/ f312 1 f191"/>
                <a:gd name="f397" fmla="*/ f313 1 f192"/>
                <a:gd name="f398" fmla="*/ f314 1 f191"/>
                <a:gd name="f399" fmla="*/ f315 1 f192"/>
                <a:gd name="f400" fmla="*/ f316 1 f191"/>
                <a:gd name="f401" fmla="*/ f317 1 f192"/>
                <a:gd name="f402" fmla="*/ f318 1 f191"/>
                <a:gd name="f403" fmla="*/ f319 1 f192"/>
                <a:gd name="f404" fmla="*/ f320 1 f191"/>
                <a:gd name="f405" fmla="*/ f321 1 f191"/>
                <a:gd name="f406" fmla="*/ f322 1 f191"/>
                <a:gd name="f407" fmla="*/ f323 1 f192"/>
                <a:gd name="f408" fmla="*/ f324 1 f191"/>
                <a:gd name="f409" fmla="*/ f325 1 f192"/>
                <a:gd name="f410" fmla="*/ f326 1 f191"/>
                <a:gd name="f411" fmla="*/ f327 1 f192"/>
                <a:gd name="f412" fmla="*/ f328 1 f191"/>
                <a:gd name="f413" fmla="*/ f329 1 f192"/>
                <a:gd name="f414" fmla="*/ f330 1 f191"/>
                <a:gd name="f415" fmla="*/ f331 1 f192"/>
                <a:gd name="f416" fmla="*/ f332 1 f191"/>
                <a:gd name="f417" fmla="*/ f333 1 f192"/>
                <a:gd name="f418" fmla="*/ f334 1 f191"/>
                <a:gd name="f419" fmla="*/ f335 1 f192"/>
                <a:gd name="f420" fmla="*/ f336 1 f191"/>
                <a:gd name="f421" fmla="*/ f337 1 f191"/>
                <a:gd name="f422" fmla="*/ f338 1 f192"/>
                <a:gd name="f423" fmla="*/ f339 1 f192"/>
                <a:gd name="f424" fmla="*/ f340 1 f191"/>
                <a:gd name="f425" fmla="*/ f341 1 f192"/>
                <a:gd name="f426" fmla="*/ f342 1 f191"/>
                <a:gd name="f427" fmla="*/ f343 1 f192"/>
                <a:gd name="f428" fmla="*/ f344 1 f191"/>
                <a:gd name="f429" fmla="*/ f345 1 f192"/>
                <a:gd name="f430" fmla="*/ f346 1 f191"/>
                <a:gd name="f431" fmla="*/ f347 1 f192"/>
                <a:gd name="f432" fmla="*/ f348 1 f191"/>
                <a:gd name="f433" fmla="*/ f349 1 f192"/>
                <a:gd name="f434" fmla="*/ f350 1 f191"/>
                <a:gd name="f435" fmla="*/ f351 1 f192"/>
                <a:gd name="f436" fmla="*/ f352 1 f191"/>
                <a:gd name="f437" fmla="*/ f353 1 f192"/>
                <a:gd name="f438" fmla="*/ f354 f182 1"/>
                <a:gd name="f439" fmla="*/ f355 f182 1"/>
                <a:gd name="f440" fmla="*/ f357 f183 1"/>
                <a:gd name="f441" fmla="*/ f356 f183 1"/>
                <a:gd name="f442" fmla="*/ f358 f182 1"/>
                <a:gd name="f443" fmla="*/ f359 f183 1"/>
                <a:gd name="f444" fmla="*/ f360 f182 1"/>
                <a:gd name="f445" fmla="*/ f361 f183 1"/>
                <a:gd name="f446" fmla="*/ f362 f182 1"/>
                <a:gd name="f447" fmla="*/ f363 f183 1"/>
                <a:gd name="f448" fmla="*/ f364 f182 1"/>
                <a:gd name="f449" fmla="*/ f365 f183 1"/>
                <a:gd name="f450" fmla="*/ f366 f182 1"/>
                <a:gd name="f451" fmla="*/ f367 f183 1"/>
                <a:gd name="f452" fmla="*/ f368 f182 1"/>
                <a:gd name="f453" fmla="*/ f369 f183 1"/>
                <a:gd name="f454" fmla="*/ f370 f182 1"/>
                <a:gd name="f455" fmla="*/ f371 f183 1"/>
                <a:gd name="f456" fmla="*/ f372 f182 1"/>
                <a:gd name="f457" fmla="*/ f373 f183 1"/>
                <a:gd name="f458" fmla="*/ f374 f182 1"/>
                <a:gd name="f459" fmla="*/ f375 f183 1"/>
                <a:gd name="f460" fmla="*/ f376 f182 1"/>
                <a:gd name="f461" fmla="*/ f377 f183 1"/>
                <a:gd name="f462" fmla="*/ f378 f183 1"/>
                <a:gd name="f463" fmla="*/ f379 f182 1"/>
                <a:gd name="f464" fmla="*/ f380 f183 1"/>
                <a:gd name="f465" fmla="*/ f381 f182 1"/>
                <a:gd name="f466" fmla="*/ f382 f183 1"/>
                <a:gd name="f467" fmla="*/ f383 f182 1"/>
                <a:gd name="f468" fmla="*/ f384 f183 1"/>
                <a:gd name="f469" fmla="*/ f385 f182 1"/>
                <a:gd name="f470" fmla="*/ f386 f183 1"/>
                <a:gd name="f471" fmla="*/ f387 f182 1"/>
                <a:gd name="f472" fmla="*/ f388 f182 1"/>
                <a:gd name="f473" fmla="*/ f389 f183 1"/>
                <a:gd name="f474" fmla="*/ f390 f182 1"/>
                <a:gd name="f475" fmla="*/ f391 f183 1"/>
                <a:gd name="f476" fmla="*/ f392 f182 1"/>
                <a:gd name="f477" fmla="*/ f393 f183 1"/>
                <a:gd name="f478" fmla="*/ f394 f182 1"/>
                <a:gd name="f479" fmla="*/ f395 f183 1"/>
                <a:gd name="f480" fmla="*/ f396 f182 1"/>
                <a:gd name="f481" fmla="*/ f397 f183 1"/>
                <a:gd name="f482" fmla="*/ f398 f182 1"/>
                <a:gd name="f483" fmla="*/ f399 f183 1"/>
                <a:gd name="f484" fmla="*/ f400 f182 1"/>
                <a:gd name="f485" fmla="*/ f401 f183 1"/>
                <a:gd name="f486" fmla="*/ f402 f182 1"/>
                <a:gd name="f487" fmla="*/ f403 f183 1"/>
                <a:gd name="f488" fmla="*/ f404 f182 1"/>
                <a:gd name="f489" fmla="*/ f405 f182 1"/>
                <a:gd name="f490" fmla="*/ f406 f182 1"/>
                <a:gd name="f491" fmla="*/ f407 f183 1"/>
                <a:gd name="f492" fmla="*/ f408 f182 1"/>
                <a:gd name="f493" fmla="*/ f409 f183 1"/>
                <a:gd name="f494" fmla="*/ f410 f182 1"/>
                <a:gd name="f495" fmla="*/ f411 f183 1"/>
                <a:gd name="f496" fmla="*/ f412 f182 1"/>
                <a:gd name="f497" fmla="*/ f413 f183 1"/>
                <a:gd name="f498" fmla="*/ f414 f182 1"/>
                <a:gd name="f499" fmla="*/ f415 f183 1"/>
                <a:gd name="f500" fmla="*/ f416 f182 1"/>
                <a:gd name="f501" fmla="*/ f417 f183 1"/>
                <a:gd name="f502" fmla="*/ f418 f182 1"/>
                <a:gd name="f503" fmla="*/ f419 f183 1"/>
                <a:gd name="f504" fmla="*/ f420 f182 1"/>
                <a:gd name="f505" fmla="*/ f421 f182 1"/>
                <a:gd name="f506" fmla="*/ f422 f183 1"/>
                <a:gd name="f507" fmla="*/ f423 f183 1"/>
                <a:gd name="f508" fmla="*/ f424 f182 1"/>
                <a:gd name="f509" fmla="*/ f425 f183 1"/>
                <a:gd name="f510" fmla="*/ f426 f182 1"/>
                <a:gd name="f511" fmla="*/ f427 f183 1"/>
                <a:gd name="f512" fmla="*/ f428 f182 1"/>
                <a:gd name="f513" fmla="*/ f429 f183 1"/>
                <a:gd name="f514" fmla="*/ f430 f182 1"/>
                <a:gd name="f515" fmla="*/ f431 f183 1"/>
                <a:gd name="f516" fmla="*/ f432 f182 1"/>
                <a:gd name="f517" fmla="*/ f433 f183 1"/>
                <a:gd name="f518" fmla="*/ f434 f182 1"/>
                <a:gd name="f519" fmla="*/ f435 f183 1"/>
                <a:gd name="f520" fmla="*/ f436 f182 1"/>
                <a:gd name="f521" fmla="*/ f437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2" y="f443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48" y="f462"/>
                </a:cxn>
                <a:cxn ang="f273">
                  <a:pos x="f463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55"/>
                </a:cxn>
                <a:cxn ang="f273">
                  <a:pos x="f472" y="f473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1"/>
                </a:cxn>
                <a:cxn ang="f273">
                  <a:pos x="f489" y="f455"/>
                </a:cxn>
                <a:cxn ang="f273">
                  <a:pos x="f490" y="f491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451"/>
                </a:cxn>
                <a:cxn ang="f273">
                  <a:pos x="f505" y="f506"/>
                </a:cxn>
                <a:cxn ang="f273">
                  <a:pos x="f482" y="f507"/>
                </a:cxn>
                <a:cxn ang="f273">
                  <a:pos x="f508" y="f509"/>
                </a:cxn>
                <a:cxn ang="f273">
                  <a:pos x="f510" y="f511"/>
                </a:cxn>
                <a:cxn ang="f273">
                  <a:pos x="f512" y="f513"/>
                </a:cxn>
                <a:cxn ang="f273">
                  <a:pos x="f514" y="f515"/>
                </a:cxn>
                <a:cxn ang="f273">
                  <a:pos x="f516" y="f517"/>
                </a:cxn>
                <a:cxn ang="f273">
                  <a:pos x="f518" y="f519"/>
                </a:cxn>
                <a:cxn ang="f273">
                  <a:pos x="f520" y="f521"/>
                </a:cxn>
              </a:cxnLst>
              <a:rect l="f438" t="f441" r="f439" b="f440"/>
              <a:pathLst>
                <a:path w="178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15"/>
                    <a:pt x="f39" y="f37"/>
                  </a:cubicBezTo>
                  <a:cubicBezTo>
                    <a:pt x="f40" y="f37"/>
                    <a:pt x="f21" y="f37"/>
                    <a:pt x="f19" y="f15"/>
                  </a:cubicBezTo>
                  <a:cubicBezTo>
                    <a:pt x="f30" y="f41"/>
                    <a:pt x="f42" y="f12"/>
                    <a:pt x="f43" y="f44"/>
                  </a:cubicBezTo>
                  <a:cubicBezTo>
                    <a:pt x="f43" y="f44"/>
                    <a:pt x="f43" y="f45"/>
                    <a:pt x="f43" y="f46"/>
                  </a:cubicBezTo>
                  <a:cubicBezTo>
                    <a:pt x="f47" y="f46"/>
                    <a:pt x="f48" y="f46"/>
                    <a:pt x="f49" y="f46"/>
                  </a:cubicBezTo>
                  <a:cubicBezTo>
                    <a:pt x="f24" y="f44"/>
                    <a:pt x="f50" y="f11"/>
                    <a:pt x="f39" y="f8"/>
                  </a:cubicBezTo>
                  <a:cubicBezTo>
                    <a:pt x="f51" y="f8"/>
                    <a:pt x="f52" y="f10"/>
                    <a:pt x="f38" y="f12"/>
                  </a:cubicBezTo>
                  <a:cubicBezTo>
                    <a:pt x="f36" y="f16"/>
                    <a:pt x="f53" y="f49"/>
                    <a:pt x="f54" y="f47"/>
                  </a:cubicBezTo>
                  <a:cubicBezTo>
                    <a:pt x="f55" y="f43"/>
                    <a:pt x="f6" y="f8"/>
                    <a:pt x="f56" y="f9"/>
                  </a:cubicBezTo>
                  <a:cubicBezTo>
                    <a:pt x="f57" y="f46"/>
                    <a:pt x="f58" y="f46"/>
                    <a:pt x="f32" y="f59"/>
                  </a:cubicBezTo>
                  <a:cubicBezTo>
                    <a:pt x="f60" y="f9"/>
                    <a:pt x="f31" y="f11"/>
                    <a:pt x="f51" y="f9"/>
                  </a:cubicBezTo>
                  <a:cubicBezTo>
                    <a:pt x="f50" y="f44"/>
                    <a:pt x="f61" y="f46"/>
                    <a:pt x="f47" y="f62"/>
                  </a:cubicBezTo>
                  <a:cubicBezTo>
                    <a:pt x="f47" y="f62"/>
                    <a:pt x="f13" y="f62"/>
                    <a:pt x="f12" y="f63"/>
                  </a:cubicBezTo>
                  <a:cubicBezTo>
                    <a:pt x="f47" y="f64"/>
                    <a:pt x="f16" y="f65"/>
                    <a:pt x="f49" y="f65"/>
                  </a:cubicBezTo>
                  <a:cubicBezTo>
                    <a:pt x="f22" y="f66"/>
                    <a:pt x="f67" y="f68"/>
                    <a:pt x="f25" y="f69"/>
                  </a:cubicBezTo>
                  <a:cubicBezTo>
                    <a:pt x="f40" y="f70"/>
                    <a:pt x="f39" y="f69"/>
                    <a:pt x="f31" y="f71"/>
                  </a:cubicBezTo>
                  <a:cubicBezTo>
                    <a:pt x="f32" y="f72"/>
                    <a:pt x="f58" y="f68"/>
                    <a:pt x="f73" y="f69"/>
                  </a:cubicBezTo>
                  <a:cubicBezTo>
                    <a:pt x="f57" y="f74"/>
                    <a:pt x="f57" y="f75"/>
                    <a:pt x="f53" y="f76"/>
                  </a:cubicBezTo>
                  <a:cubicBezTo>
                    <a:pt x="f77" y="f78"/>
                    <a:pt x="f60" y="f78"/>
                    <a:pt x="f79" y="f80"/>
                  </a:cubicBezTo>
                  <a:cubicBezTo>
                    <a:pt x="f39" y="f80"/>
                    <a:pt x="f29" y="f76"/>
                    <a:pt x="f29" y="f81"/>
                  </a:cubicBezTo>
                  <a:cubicBezTo>
                    <a:pt x="f82" y="f83"/>
                    <a:pt x="f23" y="f74"/>
                    <a:pt x="f84" y="f85"/>
                  </a:cubicBezTo>
                  <a:cubicBezTo>
                    <a:pt x="f17" y="f86"/>
                    <a:pt x="f87" y="f88"/>
                    <a:pt x="f48" y="f89"/>
                  </a:cubicBezTo>
                  <a:cubicBezTo>
                    <a:pt x="f47" y="f89"/>
                    <a:pt x="f43" y="f89"/>
                    <a:pt x="f10" y="f89"/>
                  </a:cubicBezTo>
                  <a:cubicBezTo>
                    <a:pt x="f12" y="f66"/>
                    <a:pt x="f12" y="f88"/>
                    <a:pt x="f13" y="f68"/>
                  </a:cubicBezTo>
                  <a:cubicBezTo>
                    <a:pt x="f90" y="f91"/>
                    <a:pt x="f34" y="f92"/>
                    <a:pt x="f50" y="f93"/>
                  </a:cubicBezTo>
                  <a:cubicBezTo>
                    <a:pt x="f94" y="f95"/>
                    <a:pt x="f96" y="f95"/>
                    <a:pt x="f84" y="f95"/>
                  </a:cubicBezTo>
                  <a:cubicBezTo>
                    <a:pt x="f27" y="f97"/>
                    <a:pt x="f39" y="f98"/>
                    <a:pt x="f39" y="f99"/>
                  </a:cubicBezTo>
                  <a:cubicBezTo>
                    <a:pt x="f39" y="f100"/>
                    <a:pt x="f25" y="f101"/>
                    <a:pt x="f84" y="f101"/>
                  </a:cubicBezTo>
                  <a:cubicBezTo>
                    <a:pt x="f94" y="f101"/>
                    <a:pt x="f102" y="f103"/>
                    <a:pt x="f102" y="f99"/>
                  </a:cubicBezTo>
                  <a:cubicBezTo>
                    <a:pt x="f102" y="f104"/>
                    <a:pt x="f102" y="f105"/>
                    <a:pt x="f106" y="f107"/>
                  </a:cubicBezTo>
                  <a:cubicBezTo>
                    <a:pt x="f108" y="f109"/>
                    <a:pt x="f110" y="f75"/>
                    <a:pt x="f9" y="f88"/>
                  </a:cubicBezTo>
                  <a:cubicBezTo>
                    <a:pt x="f11" y="f68"/>
                    <a:pt x="f11" y="f86"/>
                    <a:pt x="f11" y="f71"/>
                  </a:cubicBezTo>
                  <a:cubicBezTo>
                    <a:pt x="f43" y="f111"/>
                    <a:pt x="f112" y="f113"/>
                    <a:pt x="f114" y="f115"/>
                  </a:cubicBezTo>
                  <a:cubicBezTo>
                    <a:pt x="f42" y="f116"/>
                    <a:pt x="f15" y="f101"/>
                    <a:pt x="f20" y="f117"/>
                  </a:cubicBezTo>
                  <a:cubicBezTo>
                    <a:pt x="f24" y="f117"/>
                    <a:pt x="f34" y="f118"/>
                    <a:pt x="f119" y="f120"/>
                  </a:cubicBezTo>
                  <a:cubicBezTo>
                    <a:pt x="f119" y="f121"/>
                    <a:pt x="f24" y="f122"/>
                    <a:pt x="f22" y="f123"/>
                  </a:cubicBezTo>
                  <a:cubicBezTo>
                    <a:pt x="f15" y="f124"/>
                    <a:pt x="f18" y="f125"/>
                    <a:pt x="f110" y="f122"/>
                  </a:cubicBezTo>
                  <a:cubicBezTo>
                    <a:pt x="f41" y="f126"/>
                    <a:pt x="f110" y="f120"/>
                    <a:pt x="f110" y="f127"/>
                  </a:cubicBezTo>
                  <a:cubicBezTo>
                    <a:pt x="f110" y="f117"/>
                    <a:pt x="f18" y="f116"/>
                    <a:pt x="f128" y="f129"/>
                  </a:cubicBezTo>
                  <a:cubicBezTo>
                    <a:pt x="f16" y="f93"/>
                    <a:pt x="f130" y="f78"/>
                    <a:pt x="f45" y="f69"/>
                  </a:cubicBezTo>
                  <a:cubicBezTo>
                    <a:pt x="f45" y="f69"/>
                    <a:pt x="f45" y="f69"/>
                    <a:pt x="f46" y="f71"/>
                  </a:cubicBezTo>
                  <a:cubicBezTo>
                    <a:pt x="f46" y="f69"/>
                    <a:pt x="f131" y="f69"/>
                    <a:pt x="f131" y="f69"/>
                  </a:cubicBezTo>
                  <a:cubicBezTo>
                    <a:pt x="f131" y="f132"/>
                    <a:pt x="f131" y="f105"/>
                    <a:pt x="f131" y="f133"/>
                  </a:cubicBezTo>
                  <a:cubicBezTo>
                    <a:pt x="f131" y="f134"/>
                    <a:pt x="f45" y="f126"/>
                    <a:pt x="f59" y="f135"/>
                  </a:cubicBezTo>
                  <a:cubicBezTo>
                    <a:pt x="f130" y="f125"/>
                    <a:pt x="f130" y="f136"/>
                    <a:pt x="f11" y="f137"/>
                  </a:cubicBezTo>
                  <a:cubicBezTo>
                    <a:pt x="f45" y="f5"/>
                    <a:pt x="f63" y="f5"/>
                    <a:pt x="f89" y="f137"/>
                  </a:cubicBezTo>
                  <a:cubicBezTo>
                    <a:pt x="f138" y="f139"/>
                    <a:pt x="f138" y="f124"/>
                    <a:pt x="f140" y="f122"/>
                  </a:cubicBezTo>
                  <a:cubicBezTo>
                    <a:pt x="f141" y="f135"/>
                    <a:pt x="f64" y="f126"/>
                    <a:pt x="f64" y="f134"/>
                  </a:cubicBezTo>
                  <a:cubicBezTo>
                    <a:pt x="f64" y="f142"/>
                    <a:pt x="f64" y="f132"/>
                    <a:pt x="f65" y="f71"/>
                  </a:cubicBezTo>
                  <a:cubicBezTo>
                    <a:pt x="f141" y="f69"/>
                    <a:pt x="f141" y="f70"/>
                    <a:pt x="f140" y="f74"/>
                  </a:cubicBezTo>
                  <a:cubicBezTo>
                    <a:pt x="f88" y="f143"/>
                    <a:pt x="f71" y="f97"/>
                    <a:pt x="f144" y="f103"/>
                  </a:cubicBezTo>
                  <a:cubicBezTo>
                    <a:pt x="f145" y="f101"/>
                    <a:pt x="f91" y="f117"/>
                    <a:pt x="f83" y="f118"/>
                  </a:cubicBezTo>
                  <a:cubicBezTo>
                    <a:pt x="f70" y="f121"/>
                    <a:pt x="f74" y="f125"/>
                    <a:pt x="f75" y="f146"/>
                  </a:cubicBezTo>
                  <a:cubicBezTo>
                    <a:pt x="f111" y="f139"/>
                    <a:pt x="f109" y="f147"/>
                    <a:pt x="f148" y="f149"/>
                  </a:cubicBezTo>
                  <a:cubicBezTo>
                    <a:pt x="f150" y="f134"/>
                    <a:pt x="f148" y="f127"/>
                    <a:pt x="f143" y="f117"/>
                  </a:cubicBezTo>
                  <a:cubicBezTo>
                    <a:pt x="f80" y="f101"/>
                    <a:pt x="f76" y="f129"/>
                    <a:pt x="f75" y="f100"/>
                  </a:cubicBezTo>
                  <a:cubicBezTo>
                    <a:pt x="f74" y="f151"/>
                    <a:pt x="f86" y="f78"/>
                    <a:pt x="f138" y="f70"/>
                  </a:cubicBezTo>
                  <a:cubicBezTo>
                    <a:pt x="f66" y="f69"/>
                    <a:pt x="f66" y="f86"/>
                    <a:pt x="f138" y="f152"/>
                  </a:cubicBezTo>
                  <a:cubicBezTo>
                    <a:pt x="f72" y="f69"/>
                    <a:pt x="f70" y="f144"/>
                    <a:pt x="f145" y="f81"/>
                  </a:cubicBezTo>
                  <a:cubicBezTo>
                    <a:pt x="f80" y="f143"/>
                    <a:pt x="f92" y="f153"/>
                    <a:pt x="f150" y="f95"/>
                  </a:cubicBezTo>
                  <a:cubicBezTo>
                    <a:pt x="f154" y="f98"/>
                    <a:pt x="f155" y="f142"/>
                    <a:pt x="f155" y="f99"/>
                  </a:cubicBezTo>
                  <a:cubicBezTo>
                    <a:pt x="f154" y="f115"/>
                    <a:pt x="f151" y="f116"/>
                    <a:pt x="f107" y="f101"/>
                  </a:cubicBezTo>
                  <a:cubicBezTo>
                    <a:pt x="f156" y="f117"/>
                    <a:pt x="f129" y="f103"/>
                    <a:pt x="f116" y="f156"/>
                  </a:cubicBezTo>
                  <a:cubicBezTo>
                    <a:pt x="f116" y="f142"/>
                    <a:pt x="f100" y="f98"/>
                    <a:pt x="f104" y="f98"/>
                  </a:cubicBezTo>
                  <a:cubicBezTo>
                    <a:pt x="f95" y="f98"/>
                    <a:pt x="f151" y="f97"/>
                    <a:pt x="f155" y="f113"/>
                  </a:cubicBezTo>
                  <a:cubicBezTo>
                    <a:pt x="f143" y="f132"/>
                    <a:pt x="f91" y="f145"/>
                    <a:pt x="f86" y="f152"/>
                  </a:cubicBezTo>
                  <a:cubicBezTo>
                    <a:pt x="f72" y="f88"/>
                    <a:pt x="f72" y="f66"/>
                    <a:pt x="f68" y="f89"/>
                  </a:cubicBezTo>
                  <a:cubicBezTo>
                    <a:pt x="f86" y="f89"/>
                    <a:pt x="f69" y="f89"/>
                    <a:pt x="f70" y="f157"/>
                  </a:cubicBezTo>
                  <a:cubicBezTo>
                    <a:pt x="f158" y="f88"/>
                    <a:pt x="f155" y="f86"/>
                    <a:pt x="f156" y="f70"/>
                  </a:cubicBezTo>
                  <a:cubicBezTo>
                    <a:pt x="f115" y="f85"/>
                    <a:pt x="f129" y="f85"/>
                    <a:pt x="f101" y="f145"/>
                  </a:cubicBezTo>
                  <a:cubicBezTo>
                    <a:pt x="f159" y="f160"/>
                    <a:pt x="f121" y="f80"/>
                    <a:pt x="f149" y="f76"/>
                  </a:cubicBezTo>
                  <a:cubicBezTo>
                    <a:pt x="f147" y="f75"/>
                    <a:pt x="f147" y="f83"/>
                    <a:pt x="f124" y="f69"/>
                  </a:cubicBezTo>
                  <a:cubicBezTo>
                    <a:pt x="f123" y="f68"/>
                    <a:pt x="f134" y="f88"/>
                    <a:pt x="f159" y="f72"/>
                  </a:cubicBezTo>
                  <a:cubicBezTo>
                    <a:pt x="f101" y="f86"/>
                    <a:pt x="f129" y="f71"/>
                    <a:pt x="f115" y="f71"/>
                  </a:cubicBezTo>
                  <a:cubicBezTo>
                    <a:pt x="f151" y="f152"/>
                    <a:pt x="f111" y="f66"/>
                    <a:pt x="f71" y="f141"/>
                  </a:cubicBezTo>
                  <a:cubicBezTo>
                    <a:pt x="f71" y="f65"/>
                    <a:pt x="f71" y="f64"/>
                    <a:pt x="f71" y="f64"/>
                  </a:cubicBezTo>
                  <a:cubicBezTo>
                    <a:pt x="f69" y="f63"/>
                    <a:pt x="f69" y="f63"/>
                    <a:pt x="f70" y="f63"/>
                  </a:cubicBezTo>
                  <a:cubicBezTo>
                    <a:pt x="f132" y="f62"/>
                    <a:pt x="f107" y="f131"/>
                    <a:pt x="f159" y="f46"/>
                  </a:cubicBezTo>
                  <a:cubicBezTo>
                    <a:pt x="f133" y="f46"/>
                    <a:pt x="f126" y="f131"/>
                    <a:pt x="f122" y="f62"/>
                  </a:cubicBezTo>
                  <a:cubicBezTo>
                    <a:pt x="f146" y="f64"/>
                    <a:pt x="f161" y="f64"/>
                    <a:pt x="f162" y="f131"/>
                  </a:cubicBezTo>
                  <a:cubicBezTo>
                    <a:pt x="f5" y="f59"/>
                    <a:pt x="f163" y="f14"/>
                    <a:pt x="f137" y="f130"/>
                  </a:cubicBezTo>
                  <a:cubicBezTo>
                    <a:pt x="f139" y="f43"/>
                    <a:pt x="f125" y="f12"/>
                    <a:pt x="f135" y="f14"/>
                  </a:cubicBezTo>
                  <a:cubicBezTo>
                    <a:pt x="f126" y="f11"/>
                    <a:pt x="f134" y="f59"/>
                    <a:pt x="f133" y="f59"/>
                  </a:cubicBezTo>
                  <a:cubicBezTo>
                    <a:pt x="f142" y="f45"/>
                    <a:pt x="f92" y="f46"/>
                    <a:pt x="f70" y="f131"/>
                  </a:cubicBezTo>
                  <a:cubicBezTo>
                    <a:pt x="f71" y="f131"/>
                    <a:pt x="f86" y="f131"/>
                    <a:pt x="f68" y="f46"/>
                  </a:cubicBezTo>
                  <a:cubicBezTo>
                    <a:pt x="f152" y="f46"/>
                    <a:pt x="f152" y="f45"/>
                    <a:pt x="f152" y="f44"/>
                  </a:cubicBezTo>
                  <a:cubicBezTo>
                    <a:pt x="f68" y="f59"/>
                    <a:pt x="f86" y="f9"/>
                    <a:pt x="f69" y="f11"/>
                  </a:cubicBezTo>
                  <a:cubicBezTo>
                    <a:pt x="f158" y="f48"/>
                    <a:pt x="f113" y="f15"/>
                    <a:pt x="f100" y="f34"/>
                  </a:cubicBezTo>
                  <a:cubicBezTo>
                    <a:pt x="f103" y="f164"/>
                    <a:pt x="f117" y="f34"/>
                    <a:pt x="f127" y="f34"/>
                  </a:cubicBezTo>
                  <a:cubicBezTo>
                    <a:pt x="f120" y="f164"/>
                    <a:pt x="f135" y="f164"/>
                    <a:pt x="f149" y="f28"/>
                  </a:cubicBezTo>
                  <a:cubicBezTo>
                    <a:pt x="f125" y="f30"/>
                    <a:pt x="f124" y="f67"/>
                    <a:pt x="f125" y="f106"/>
                  </a:cubicBezTo>
                  <a:cubicBezTo>
                    <a:pt x="f123" y="f165"/>
                    <a:pt x="f121" y="f165"/>
                    <a:pt x="f118" y="f166"/>
                  </a:cubicBezTo>
                  <a:cubicBezTo>
                    <a:pt x="f117" y="f166"/>
                    <a:pt x="f103" y="f102"/>
                    <a:pt x="f115" y="f167"/>
                  </a:cubicBezTo>
                  <a:cubicBezTo>
                    <a:pt x="f115" y="f17"/>
                    <a:pt x="f168" y="f28"/>
                    <a:pt x="f99" y="f164"/>
                  </a:cubicBezTo>
                  <a:cubicBezTo>
                    <a:pt x="f153" y="f37"/>
                    <a:pt x="f76" y="f112"/>
                    <a:pt x="f72" y="f8"/>
                  </a:cubicBezTo>
                  <a:cubicBezTo>
                    <a:pt x="f152" y="f14"/>
                    <a:pt x="f138" y="f11"/>
                    <a:pt x="f157" y="f9"/>
                  </a:cubicBezTo>
                  <a:cubicBezTo>
                    <a:pt x="f157" y="f11"/>
                    <a:pt x="f89" y="f11"/>
                    <a:pt x="f89" y="f14"/>
                  </a:cubicBezTo>
                  <a:cubicBezTo>
                    <a:pt x="f157" y="f8"/>
                    <a:pt x="f157" y="f10"/>
                    <a:pt x="f66" y="f12"/>
                  </a:cubicBezTo>
                  <a:cubicBezTo>
                    <a:pt x="f69" y="f114"/>
                    <a:pt x="f91" y="f34"/>
                    <a:pt x="f78" y="f94"/>
                  </a:cubicBezTo>
                  <a:cubicBezTo>
                    <a:pt x="f143" y="f165"/>
                    <a:pt x="f169" y="f170"/>
                    <a:pt x="f171" y="f170"/>
                  </a:cubicBezTo>
                  <a:cubicBezTo>
                    <a:pt x="f155" y="f84"/>
                    <a:pt x="f93" y="f172"/>
                    <a:pt x="f97" y="f40"/>
                  </a:cubicBezTo>
                  <a:cubicBezTo>
                    <a:pt x="f97" y="f79"/>
                    <a:pt x="f151" y="f38"/>
                    <a:pt x="f150" y="f38"/>
                  </a:cubicBezTo>
                  <a:cubicBezTo>
                    <a:pt x="f109" y="f38"/>
                    <a:pt x="f78" y="f31"/>
                    <a:pt x="f160" y="f51"/>
                  </a:cubicBezTo>
                  <a:cubicBezTo>
                    <a:pt x="f76" y="f79"/>
                    <a:pt x="f76" y="f40"/>
                    <a:pt x="f160" y="f27"/>
                  </a:cubicBezTo>
                  <a:cubicBezTo>
                    <a:pt x="f111" y="f172"/>
                    <a:pt x="f111" y="f84"/>
                    <a:pt x="f160" y="f165"/>
                  </a:cubicBezTo>
                  <a:cubicBezTo>
                    <a:pt x="f83" y="f28"/>
                    <a:pt x="f72" y="f15"/>
                    <a:pt x="f89" y="f16"/>
                  </a:cubicBezTo>
                  <a:cubicBezTo>
                    <a:pt x="f140" y="f47"/>
                    <a:pt x="f141" y="f43"/>
                    <a:pt x="f64" y="f10"/>
                  </a:cubicBezTo>
                  <a:cubicBezTo>
                    <a:pt x="f62" y="f18"/>
                    <a:pt x="f46" y="f108"/>
                    <a:pt x="f59" y="f67"/>
                  </a:cubicBezTo>
                  <a:cubicBezTo>
                    <a:pt x="f8" y="f23"/>
                    <a:pt x="f43" y="f32"/>
                    <a:pt x="f49" y="f55"/>
                  </a:cubicBezTo>
                  <a:cubicBezTo>
                    <a:pt x="f49" y="f173"/>
                    <a:pt x="f41" y="f174"/>
                    <a:pt x="f110" y="f175"/>
                  </a:cubicBezTo>
                  <a:cubicBezTo>
                    <a:pt x="f110" y="f176"/>
                    <a:pt x="f18" y="f7"/>
                    <a:pt x="f177" y="f176"/>
                  </a:cubicBezTo>
                  <a:cubicBezTo>
                    <a:pt x="f114" y="f176"/>
                    <a:pt x="f114" y="f174"/>
                    <a:pt x="f114" y="f2"/>
                  </a:cubicBezTo>
                  <a:cubicBezTo>
                    <a:pt x="f177" y="f6"/>
                    <a:pt x="f18" y="f178"/>
                    <a:pt x="f18" y="f179"/>
                  </a:cubicBezTo>
                  <a:cubicBezTo>
                    <a:pt x="f16" y="f25"/>
                    <a:pt x="f130" y="f34"/>
                    <a:pt x="f44" y="f47"/>
                  </a:cubicBezTo>
                  <a:cubicBezTo>
                    <a:pt x="f45" y="f13"/>
                    <a:pt x="f45" y="f12"/>
                    <a:pt x="f45" y="f8"/>
                  </a:cubicBezTo>
                  <a:cubicBezTo>
                    <a:pt x="f11" y="f47"/>
                    <a:pt x="f130" y="f112"/>
                    <a:pt x="f43" y="f18"/>
                  </a:cubicBezTo>
                  <a:cubicBezTo>
                    <a:pt x="f112" y="f20"/>
                    <a:pt x="f177" y="f180"/>
                    <a:pt x="f87" y="f106"/>
                  </a:cubicBezTo>
                  <a:cubicBezTo>
                    <a:pt x="f22" y="f166"/>
                    <a:pt x="f26" y="f170"/>
                    <a:pt x="f22" y="f23"/>
                  </a:cubicBezTo>
                  <a:cubicBezTo>
                    <a:pt x="f20" y="f25"/>
                    <a:pt x="f24" y="f29"/>
                    <a:pt x="f26" y="f39"/>
                  </a:cubicBezTo>
                  <a:cubicBezTo>
                    <a:pt x="f180" y="f31"/>
                    <a:pt x="f67" y="f39"/>
                    <a:pt x="f167" y="f40"/>
                  </a:cubicBezTo>
                  <a:cubicBezTo>
                    <a:pt x="f102" y="f21"/>
                    <a:pt x="f167" y="f19"/>
                    <a:pt x="f17" y="f170"/>
                  </a:cubicBezTo>
                  <a:cubicBezTo>
                    <a:pt x="f28" y="f96"/>
                    <a:pt x="f34" y="f166"/>
                    <a:pt x="f26" y="f102"/>
                  </a:cubicBezTo>
                  <a:cubicBezTo>
                    <a:pt x="f42" y="f119"/>
                    <a:pt x="f112" y="f177"/>
                    <a:pt x="f130" y="f12"/>
                  </a:cubicBezTo>
                  <a:cubicBezTo>
                    <a:pt x="f8" y="f130"/>
                    <a:pt x="f8" y="f14"/>
                    <a:pt x="f14" y="f11"/>
                  </a:cubicBezTo>
                  <a:cubicBezTo>
                    <a:pt x="f14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26AF0EFE-C879-49C9-F6B0-84858D0DEC20}"/>
                </a:ext>
              </a:extLst>
            </p:cNvPr>
            <p:cNvSpPr/>
            <p:nvPr/>
          </p:nvSpPr>
          <p:spPr>
            <a:xfrm>
              <a:off x="890589" y="4699001"/>
              <a:ext cx="422279" cy="446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8"/>
                <a:gd name="f9" fmla="val 96"/>
                <a:gd name="f10" fmla="val 77"/>
                <a:gd name="f11" fmla="val 97"/>
                <a:gd name="f12" fmla="val 75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5"/>
                <a:gd name="f27" fmla="val 131"/>
                <a:gd name="f28" fmla="val 22"/>
                <a:gd name="f29" fmla="val 132"/>
                <a:gd name="f30" fmla="val 18"/>
                <a:gd name="f31" fmla="val 14"/>
                <a:gd name="f32" fmla="val 11"/>
                <a:gd name="f33" fmla="val 128"/>
                <a:gd name="f34" fmla="val 12"/>
                <a:gd name="f35" fmla="val 13"/>
                <a:gd name="f36" fmla="val 119"/>
                <a:gd name="f37" fmla="val 16"/>
                <a:gd name="f38" fmla="val 118"/>
                <a:gd name="f39" fmla="val 21"/>
                <a:gd name="f40" fmla="val 24"/>
                <a:gd name="f41" fmla="val 28"/>
                <a:gd name="f42" fmla="val 31"/>
                <a:gd name="f43" fmla="val 110"/>
                <a:gd name="f44" fmla="val 60"/>
                <a:gd name="f45" fmla="val 102"/>
                <a:gd name="f46" fmla="val 74"/>
                <a:gd name="f47" fmla="val 94"/>
                <a:gd name="f48" fmla="val 93"/>
                <a:gd name="f49" fmla="val 92"/>
                <a:gd name="f50" fmla="val 72"/>
                <a:gd name="f51" fmla="val 71"/>
                <a:gd name="f52" fmla="val 69"/>
                <a:gd name="f53" fmla="val 53"/>
                <a:gd name="f54" fmla="val 37"/>
                <a:gd name="f55" fmla="val 99"/>
                <a:gd name="f56" fmla="val 19"/>
                <a:gd name="f57" fmla="val 17"/>
                <a:gd name="f58" fmla="val 101"/>
                <a:gd name="f59" fmla="val 8"/>
                <a:gd name="f60" fmla="val 108"/>
                <a:gd name="f61" fmla="val 4"/>
                <a:gd name="f62" fmla="val 105"/>
                <a:gd name="f63" fmla="val 1"/>
                <a:gd name="f64" fmla="val 103"/>
                <a:gd name="f65" fmla="val 2"/>
                <a:gd name="f66" fmla="val 5"/>
                <a:gd name="f67" fmla="val 10"/>
                <a:gd name="f68" fmla="val 95"/>
                <a:gd name="f69" fmla="val 55"/>
                <a:gd name="f70" fmla="val 89"/>
                <a:gd name="f71" fmla="val 88"/>
                <a:gd name="f72" fmla="val 87"/>
                <a:gd name="f73" fmla="val 86"/>
                <a:gd name="f74" fmla="val 70"/>
                <a:gd name="f75" fmla="val 81"/>
                <a:gd name="f76" fmla="val 41"/>
                <a:gd name="f77" fmla="val 26"/>
                <a:gd name="f78" fmla="val 76"/>
                <a:gd name="f79" fmla="val 9"/>
                <a:gd name="f80" fmla="val 6"/>
                <a:gd name="f81" fmla="val 65"/>
                <a:gd name="f82" fmla="val 7"/>
                <a:gd name="f83" fmla="val 63"/>
                <a:gd name="f84" fmla="val 58"/>
                <a:gd name="f85" fmla="val 15"/>
                <a:gd name="f86" fmla="val 20"/>
                <a:gd name="f87" fmla="val 61"/>
                <a:gd name="f88" fmla="val 23"/>
                <a:gd name="f89" fmla="val 64"/>
                <a:gd name="f90" fmla="val 44"/>
                <a:gd name="f91" fmla="val 57"/>
                <a:gd name="f92" fmla="val 79"/>
                <a:gd name="f93" fmla="val 83"/>
                <a:gd name="f94" fmla="val 62"/>
                <a:gd name="f95" fmla="val 66"/>
                <a:gd name="f96" fmla="val 50"/>
                <a:gd name="f97" fmla="val 38"/>
                <a:gd name="f98" fmla="val 36"/>
                <a:gd name="f99" fmla="val 42"/>
                <a:gd name="f100" fmla="val 33"/>
                <a:gd name="f101" fmla="val 43"/>
                <a:gd name="f102" fmla="val 32"/>
                <a:gd name="f103" fmla="val 39"/>
                <a:gd name="f104" fmla="val 40"/>
                <a:gd name="f105" fmla="val 80"/>
                <a:gd name="f106" fmla="val 68"/>
                <a:gd name="f107" fmla="val 46"/>
                <a:gd name="f108" fmla="val 56"/>
                <a:gd name="f109" fmla="val 67"/>
                <a:gd name="f110" fmla="val 84"/>
                <a:gd name="f111" fmla="val 85"/>
                <a:gd name="f112" fmla="val 82"/>
                <a:gd name="f113" fmla="val 90"/>
                <a:gd name="f114" fmla="val 91"/>
                <a:gd name="f115" fmla="val 104"/>
                <a:gd name="f116" fmla="val 109"/>
                <a:gd name="f117" fmla="val 111"/>
                <a:gd name="f118" fmla="val 107"/>
                <a:gd name="f119" fmla="val 112"/>
                <a:gd name="f120" fmla="val 117"/>
                <a:gd name="f121" fmla="val 125"/>
                <a:gd name="f122" fmla="val 129"/>
                <a:gd name="f123" fmla="val 120"/>
                <a:gd name="f124" fmla="val 116"/>
                <a:gd name="f125" fmla="val 114"/>
                <a:gd name="f126" fmla="val 130"/>
                <a:gd name="f127" fmla="val 138"/>
                <a:gd name="f128" fmla="val 143"/>
                <a:gd name="f129" fmla="val 148"/>
                <a:gd name="f130" fmla="val 149"/>
                <a:gd name="f131" fmla="val 34"/>
                <a:gd name="f132" fmla="val 146"/>
                <a:gd name="f133" fmla="val 140"/>
                <a:gd name="f134" fmla="val 135"/>
                <a:gd name="f135" fmla="val 133"/>
                <a:gd name="f136" fmla="val 100"/>
                <a:gd name="f137" fmla="val 150"/>
                <a:gd name="f138" fmla="val 152"/>
                <a:gd name="f139" fmla="val 159"/>
                <a:gd name="f140" fmla="val 163"/>
                <a:gd name="f141" fmla="val 167"/>
                <a:gd name="f142" fmla="val 165"/>
                <a:gd name="f143" fmla="val 157"/>
                <a:gd name="f144" fmla="val 153"/>
                <a:gd name="f145" fmla="val 151"/>
                <a:gd name="f146" fmla="val 147"/>
                <a:gd name="f147" fmla="val 137"/>
                <a:gd name="f148" fmla="val 156"/>
                <a:gd name="f149" fmla="val 162"/>
                <a:gd name="f150" fmla="val 166"/>
                <a:gd name="f151" fmla="val 172"/>
                <a:gd name="f152" fmla="val 175"/>
                <a:gd name="f153" fmla="val 176"/>
                <a:gd name="f154" fmla="val 173"/>
                <a:gd name="f155" fmla="val 169"/>
                <a:gd name="f156" fmla="val 164"/>
                <a:gd name="f157" fmla="val 160"/>
                <a:gd name="f158" fmla="val 139"/>
                <a:gd name="f159" fmla="val 136"/>
                <a:gd name="f160" fmla="val 158"/>
                <a:gd name="f161" fmla="val 154"/>
                <a:gd name="f162" fmla="val 142"/>
                <a:gd name="f163" fmla="val 144"/>
                <a:gd name="f164" fmla="val 141"/>
                <a:gd name="f165" fmla="val 115"/>
                <a:gd name="f166" fmla="val 123"/>
                <a:gd name="f167" fmla="val 145"/>
                <a:gd name="f168" fmla="val 134"/>
                <a:gd name="f169" fmla="val 161"/>
                <a:gd name="f170" fmla="val 179"/>
                <a:gd name="f171" fmla="val 181"/>
                <a:gd name="f172" fmla="val 182"/>
                <a:gd name="f173" fmla="val 183"/>
                <a:gd name="f174" fmla="val 178"/>
                <a:gd name="f175" fmla="val 174"/>
                <a:gd name="f176" fmla="val 52"/>
                <a:gd name="f177" fmla="val 54"/>
                <a:gd name="f178" fmla="val 155"/>
                <a:gd name="f179" fmla="val 47"/>
                <a:gd name="f180" fmla="val 127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30 f189 1"/>
                <a:gd name="f194" fmla="*/ 121 f188 1"/>
                <a:gd name="f195" fmla="*/ 12 f189 1"/>
                <a:gd name="f196" fmla="*/ 124 f188 1"/>
                <a:gd name="f197" fmla="*/ 74 f189 1"/>
                <a:gd name="f198" fmla="*/ 94 f188 1"/>
                <a:gd name="f199" fmla="*/ 21 f189 1"/>
                <a:gd name="f200" fmla="*/ 99 f188 1"/>
                <a:gd name="f201" fmla="*/ 2 f189 1"/>
                <a:gd name="f202" fmla="*/ 96 f188 1"/>
                <a:gd name="f203" fmla="*/ 72 f189 1"/>
                <a:gd name="f204" fmla="*/ 89 f188 1"/>
                <a:gd name="f205" fmla="*/ 26 f189 1"/>
                <a:gd name="f206" fmla="*/ 73 f188 1"/>
                <a:gd name="f207" fmla="*/ 7 f189 1"/>
                <a:gd name="f208" fmla="*/ 63 f188 1"/>
                <a:gd name="f209" fmla="*/ 31 f189 1"/>
                <a:gd name="f210" fmla="*/ 71 f188 1"/>
                <a:gd name="f211" fmla="*/ 77 f188 1"/>
                <a:gd name="f212" fmla="*/ 36 f188 1"/>
                <a:gd name="f213" fmla="*/ 39 f189 1"/>
                <a:gd name="f214" fmla="*/ 40 f188 1"/>
                <a:gd name="f215" fmla="*/ 62 f189 1"/>
                <a:gd name="f216" fmla="*/ 31 f188 1"/>
                <a:gd name="f217" fmla="*/ 55 f189 1"/>
                <a:gd name="f218" fmla="*/ 14 f188 1"/>
                <a:gd name="f219" fmla="*/ 65 f189 1"/>
                <a:gd name="f220" fmla="*/ 29 f188 1"/>
                <a:gd name="f221" fmla="*/ 86 f189 1"/>
                <a:gd name="f222" fmla="*/ 80 f189 1"/>
                <a:gd name="f223" fmla="*/ 4 f188 1"/>
                <a:gd name="f224" fmla="*/ 90 f189 1"/>
                <a:gd name="f225" fmla="*/ 20 f188 1"/>
                <a:gd name="f226" fmla="*/ 109 f189 1"/>
                <a:gd name="f227" fmla="*/ 30 f188 1"/>
                <a:gd name="f228" fmla="*/ 126 f189 1"/>
                <a:gd name="f229" fmla="*/ 15 f188 1"/>
                <a:gd name="f230" fmla="*/ 97 f189 1"/>
                <a:gd name="f231" fmla="*/ 72 f188 1"/>
                <a:gd name="f232" fmla="*/ 128 f189 1"/>
                <a:gd name="f233" fmla="*/ 42 f188 1"/>
                <a:gd name="f234" fmla="*/ 149 f189 1"/>
                <a:gd name="f235" fmla="*/ 34 f188 1"/>
                <a:gd name="f236" fmla="*/ 102 f189 1"/>
                <a:gd name="f237" fmla="*/ 78 f188 1"/>
                <a:gd name="f238" fmla="*/ 143 f189 1"/>
                <a:gd name="f239" fmla="*/ 165 f189 1"/>
                <a:gd name="f240" fmla="*/ 103 f189 1"/>
                <a:gd name="f241" fmla="*/ 85 f188 1"/>
                <a:gd name="f242" fmla="*/ 153 f189 1"/>
                <a:gd name="f243" fmla="*/ 92 f188 1"/>
                <a:gd name="f244" fmla="*/ 173 f189 1"/>
                <a:gd name="f245" fmla="*/ 100 f188 1"/>
                <a:gd name="f246" fmla="*/ 105 f189 1"/>
                <a:gd name="f247" fmla="*/ 91 f188 1"/>
                <a:gd name="f248" fmla="*/ 104 f189 1"/>
                <a:gd name="f249" fmla="*/ 97 f188 1"/>
                <a:gd name="f250" fmla="*/ 163 f189 1"/>
                <a:gd name="f251" fmla="*/ 131 f188 1"/>
                <a:gd name="f252" fmla="*/ 147 f189 1"/>
                <a:gd name="f253" fmla="*/ 137 f188 1"/>
                <a:gd name="f254" fmla="*/ 95 f189 1"/>
                <a:gd name="f255" fmla="*/ 119 f189 1"/>
                <a:gd name="f256" fmla="*/ 141 f188 1"/>
                <a:gd name="f257" fmla="*/ 161 f188 1"/>
                <a:gd name="f258" fmla="*/ 115 f189 1"/>
                <a:gd name="f259" fmla="*/ 143 f188 1"/>
                <a:gd name="f260" fmla="*/ 83 f189 1"/>
                <a:gd name="f261" fmla="*/ 136 f188 1"/>
                <a:gd name="f262" fmla="*/ 63 f189 1"/>
                <a:gd name="f263" fmla="*/ 183 f188 1"/>
                <a:gd name="f264" fmla="*/ 84 f189 1"/>
                <a:gd name="f265" fmla="*/ 105 f188 1"/>
                <a:gd name="f266" fmla="*/ 57 f189 1"/>
                <a:gd name="f267" fmla="*/ 138 f188 1"/>
                <a:gd name="f268" fmla="*/ 40 f189 1"/>
                <a:gd name="f269" fmla="*/ 153 f188 1"/>
                <a:gd name="f270" fmla="*/ 77 f189 1"/>
                <a:gd name="f271" fmla="*/ 102 f188 1"/>
                <a:gd name="f272" fmla="+- f190 0 f1"/>
                <a:gd name="f273" fmla="*/ f193 1 177"/>
                <a:gd name="f274" fmla="*/ f194 1 184"/>
                <a:gd name="f275" fmla="*/ f195 1 177"/>
                <a:gd name="f276" fmla="*/ f196 1 184"/>
                <a:gd name="f277" fmla="*/ f197 1 177"/>
                <a:gd name="f278" fmla="*/ f198 1 184"/>
                <a:gd name="f279" fmla="*/ f199 1 177"/>
                <a:gd name="f280" fmla="*/ f200 1 184"/>
                <a:gd name="f281" fmla="*/ f201 1 177"/>
                <a:gd name="f282" fmla="*/ f202 1 184"/>
                <a:gd name="f283" fmla="*/ f203 1 177"/>
                <a:gd name="f284" fmla="*/ f204 1 184"/>
                <a:gd name="f285" fmla="*/ f205 1 177"/>
                <a:gd name="f286" fmla="*/ f206 1 184"/>
                <a:gd name="f287" fmla="*/ f207 1 177"/>
                <a:gd name="f288" fmla="*/ f208 1 184"/>
                <a:gd name="f289" fmla="*/ f209 1 177"/>
                <a:gd name="f290" fmla="*/ f210 1 184"/>
                <a:gd name="f291" fmla="*/ f211 1 184"/>
                <a:gd name="f292" fmla="*/ f212 1 184"/>
                <a:gd name="f293" fmla="*/ f213 1 177"/>
                <a:gd name="f294" fmla="*/ f214 1 184"/>
                <a:gd name="f295" fmla="*/ f215 1 177"/>
                <a:gd name="f296" fmla="*/ f216 1 184"/>
                <a:gd name="f297" fmla="*/ f217 1 177"/>
                <a:gd name="f298" fmla="*/ f218 1 184"/>
                <a:gd name="f299" fmla="*/ f219 1 177"/>
                <a:gd name="f300" fmla="*/ f220 1 184"/>
                <a:gd name="f301" fmla="*/ f221 1 177"/>
                <a:gd name="f302" fmla="*/ f222 1 177"/>
                <a:gd name="f303" fmla="*/ f223 1 184"/>
                <a:gd name="f304" fmla="*/ f224 1 177"/>
                <a:gd name="f305" fmla="*/ f225 1 184"/>
                <a:gd name="f306" fmla="*/ f226 1 177"/>
                <a:gd name="f307" fmla="*/ f227 1 184"/>
                <a:gd name="f308" fmla="*/ f228 1 177"/>
                <a:gd name="f309" fmla="*/ f229 1 184"/>
                <a:gd name="f310" fmla="*/ f230 1 177"/>
                <a:gd name="f311" fmla="*/ f231 1 184"/>
                <a:gd name="f312" fmla="*/ f232 1 177"/>
                <a:gd name="f313" fmla="*/ f233 1 184"/>
                <a:gd name="f314" fmla="*/ f234 1 177"/>
                <a:gd name="f315" fmla="*/ f235 1 184"/>
                <a:gd name="f316" fmla="*/ f236 1 177"/>
                <a:gd name="f317" fmla="*/ f237 1 184"/>
                <a:gd name="f318" fmla="*/ f238 1 177"/>
                <a:gd name="f319" fmla="*/ f239 1 177"/>
                <a:gd name="f320" fmla="*/ f240 1 177"/>
                <a:gd name="f321" fmla="*/ f241 1 184"/>
                <a:gd name="f322" fmla="*/ f242 1 177"/>
                <a:gd name="f323" fmla="*/ f243 1 184"/>
                <a:gd name="f324" fmla="*/ f244 1 177"/>
                <a:gd name="f325" fmla="*/ f245 1 184"/>
                <a:gd name="f326" fmla="*/ f246 1 177"/>
                <a:gd name="f327" fmla="*/ f247 1 184"/>
                <a:gd name="f328" fmla="*/ f248 1 177"/>
                <a:gd name="f329" fmla="*/ f249 1 184"/>
                <a:gd name="f330" fmla="*/ f250 1 177"/>
                <a:gd name="f331" fmla="*/ f251 1 184"/>
                <a:gd name="f332" fmla="*/ f252 1 177"/>
                <a:gd name="f333" fmla="*/ f253 1 184"/>
                <a:gd name="f334" fmla="*/ f254 1 177"/>
                <a:gd name="f335" fmla="*/ f255 1 177"/>
                <a:gd name="f336" fmla="*/ f256 1 184"/>
                <a:gd name="f337" fmla="*/ f257 1 184"/>
                <a:gd name="f338" fmla="*/ f258 1 177"/>
                <a:gd name="f339" fmla="*/ f259 1 184"/>
                <a:gd name="f340" fmla="*/ f260 1 177"/>
                <a:gd name="f341" fmla="*/ f261 1 184"/>
                <a:gd name="f342" fmla="*/ f262 1 177"/>
                <a:gd name="f343" fmla="*/ f263 1 184"/>
                <a:gd name="f344" fmla="*/ f264 1 177"/>
                <a:gd name="f345" fmla="*/ f265 1 184"/>
                <a:gd name="f346" fmla="*/ f266 1 177"/>
                <a:gd name="f347" fmla="*/ f267 1 184"/>
                <a:gd name="f348" fmla="*/ f268 1 177"/>
                <a:gd name="f349" fmla="*/ f269 1 184"/>
                <a:gd name="f350" fmla="*/ f270 1 177"/>
                <a:gd name="f351" fmla="*/ f271 1 184"/>
                <a:gd name="f352" fmla="*/ 0 1 f191"/>
                <a:gd name="f353" fmla="*/ f185 1 f191"/>
                <a:gd name="f354" fmla="*/ 0 1 f192"/>
                <a:gd name="f355" fmla="*/ f186 1 f192"/>
                <a:gd name="f356" fmla="*/ f273 1 f191"/>
                <a:gd name="f357" fmla="*/ f274 1 f192"/>
                <a:gd name="f358" fmla="*/ f275 1 f191"/>
                <a:gd name="f359" fmla="*/ f276 1 f192"/>
                <a:gd name="f360" fmla="*/ f277 1 f191"/>
                <a:gd name="f361" fmla="*/ f278 1 f192"/>
                <a:gd name="f362" fmla="*/ f279 1 f191"/>
                <a:gd name="f363" fmla="*/ f280 1 f192"/>
                <a:gd name="f364" fmla="*/ f281 1 f191"/>
                <a:gd name="f365" fmla="*/ f282 1 f192"/>
                <a:gd name="f366" fmla="*/ f283 1 f191"/>
                <a:gd name="f367" fmla="*/ f284 1 f192"/>
                <a:gd name="f368" fmla="*/ f285 1 f191"/>
                <a:gd name="f369" fmla="*/ f286 1 f192"/>
                <a:gd name="f370" fmla="*/ f287 1 f191"/>
                <a:gd name="f371" fmla="*/ f288 1 f192"/>
                <a:gd name="f372" fmla="*/ f289 1 f191"/>
                <a:gd name="f373" fmla="*/ f290 1 f192"/>
                <a:gd name="f374" fmla="*/ f291 1 f192"/>
                <a:gd name="f375" fmla="*/ f292 1 f192"/>
                <a:gd name="f376" fmla="*/ f293 1 f191"/>
                <a:gd name="f377" fmla="*/ f294 1 f192"/>
                <a:gd name="f378" fmla="*/ f295 1 f191"/>
                <a:gd name="f379" fmla="*/ f296 1 f192"/>
                <a:gd name="f380" fmla="*/ f297 1 f191"/>
                <a:gd name="f381" fmla="*/ f298 1 f192"/>
                <a:gd name="f382" fmla="*/ f299 1 f191"/>
                <a:gd name="f383" fmla="*/ f300 1 f192"/>
                <a:gd name="f384" fmla="*/ f301 1 f191"/>
                <a:gd name="f385" fmla="*/ f302 1 f191"/>
                <a:gd name="f386" fmla="*/ f303 1 f192"/>
                <a:gd name="f387" fmla="*/ f304 1 f191"/>
                <a:gd name="f388" fmla="*/ f305 1 f192"/>
                <a:gd name="f389" fmla="*/ f306 1 f191"/>
                <a:gd name="f390" fmla="*/ f307 1 f192"/>
                <a:gd name="f391" fmla="*/ f308 1 f191"/>
                <a:gd name="f392" fmla="*/ f309 1 f192"/>
                <a:gd name="f393" fmla="*/ f310 1 f191"/>
                <a:gd name="f394" fmla="*/ f311 1 f192"/>
                <a:gd name="f395" fmla="*/ f312 1 f191"/>
                <a:gd name="f396" fmla="*/ f313 1 f192"/>
                <a:gd name="f397" fmla="*/ f314 1 f191"/>
                <a:gd name="f398" fmla="*/ f315 1 f192"/>
                <a:gd name="f399" fmla="*/ f316 1 f191"/>
                <a:gd name="f400" fmla="*/ f317 1 f192"/>
                <a:gd name="f401" fmla="*/ f318 1 f191"/>
                <a:gd name="f402" fmla="*/ f319 1 f191"/>
                <a:gd name="f403" fmla="*/ f320 1 f191"/>
                <a:gd name="f404" fmla="*/ f321 1 f192"/>
                <a:gd name="f405" fmla="*/ f322 1 f191"/>
                <a:gd name="f406" fmla="*/ f323 1 f192"/>
                <a:gd name="f407" fmla="*/ f324 1 f191"/>
                <a:gd name="f408" fmla="*/ f325 1 f192"/>
                <a:gd name="f409" fmla="*/ f326 1 f191"/>
                <a:gd name="f410" fmla="*/ f327 1 f192"/>
                <a:gd name="f411" fmla="*/ f328 1 f191"/>
                <a:gd name="f412" fmla="*/ f329 1 f192"/>
                <a:gd name="f413" fmla="*/ f330 1 f191"/>
                <a:gd name="f414" fmla="*/ f331 1 f192"/>
                <a:gd name="f415" fmla="*/ f332 1 f191"/>
                <a:gd name="f416" fmla="*/ f333 1 f192"/>
                <a:gd name="f417" fmla="*/ f334 1 f191"/>
                <a:gd name="f418" fmla="*/ f335 1 f191"/>
                <a:gd name="f419" fmla="*/ f336 1 f192"/>
                <a:gd name="f420" fmla="*/ f337 1 f192"/>
                <a:gd name="f421" fmla="*/ f338 1 f191"/>
                <a:gd name="f422" fmla="*/ f339 1 f192"/>
                <a:gd name="f423" fmla="*/ f340 1 f191"/>
                <a:gd name="f424" fmla="*/ f341 1 f192"/>
                <a:gd name="f425" fmla="*/ f342 1 f191"/>
                <a:gd name="f426" fmla="*/ f343 1 f192"/>
                <a:gd name="f427" fmla="*/ f344 1 f191"/>
                <a:gd name="f428" fmla="*/ f345 1 f192"/>
                <a:gd name="f429" fmla="*/ f346 1 f191"/>
                <a:gd name="f430" fmla="*/ f347 1 f192"/>
                <a:gd name="f431" fmla="*/ f348 1 f191"/>
                <a:gd name="f432" fmla="*/ f349 1 f192"/>
                <a:gd name="f433" fmla="*/ f350 1 f191"/>
                <a:gd name="f434" fmla="*/ f351 1 f192"/>
                <a:gd name="f435" fmla="*/ f352 f182 1"/>
                <a:gd name="f436" fmla="*/ f353 f182 1"/>
                <a:gd name="f437" fmla="*/ f355 f183 1"/>
                <a:gd name="f438" fmla="*/ f354 f183 1"/>
                <a:gd name="f439" fmla="*/ f356 f182 1"/>
                <a:gd name="f440" fmla="*/ f357 f183 1"/>
                <a:gd name="f441" fmla="*/ f358 f182 1"/>
                <a:gd name="f442" fmla="*/ f359 f183 1"/>
                <a:gd name="f443" fmla="*/ f360 f182 1"/>
                <a:gd name="f444" fmla="*/ f361 f183 1"/>
                <a:gd name="f445" fmla="*/ f362 f182 1"/>
                <a:gd name="f446" fmla="*/ f363 f183 1"/>
                <a:gd name="f447" fmla="*/ f364 f182 1"/>
                <a:gd name="f448" fmla="*/ f365 f183 1"/>
                <a:gd name="f449" fmla="*/ f366 f182 1"/>
                <a:gd name="f450" fmla="*/ f367 f183 1"/>
                <a:gd name="f451" fmla="*/ f368 f182 1"/>
                <a:gd name="f452" fmla="*/ f369 f183 1"/>
                <a:gd name="f453" fmla="*/ f370 f182 1"/>
                <a:gd name="f454" fmla="*/ f371 f183 1"/>
                <a:gd name="f455" fmla="*/ f372 f182 1"/>
                <a:gd name="f456" fmla="*/ f373 f183 1"/>
                <a:gd name="f457" fmla="*/ f374 f183 1"/>
                <a:gd name="f458" fmla="*/ f375 f183 1"/>
                <a:gd name="f459" fmla="*/ f376 f182 1"/>
                <a:gd name="f460" fmla="*/ f377 f183 1"/>
                <a:gd name="f461" fmla="*/ f378 f182 1"/>
                <a:gd name="f462" fmla="*/ f379 f183 1"/>
                <a:gd name="f463" fmla="*/ f380 f182 1"/>
                <a:gd name="f464" fmla="*/ f381 f183 1"/>
                <a:gd name="f465" fmla="*/ f382 f182 1"/>
                <a:gd name="f466" fmla="*/ f383 f183 1"/>
                <a:gd name="f467" fmla="*/ f384 f182 1"/>
                <a:gd name="f468" fmla="*/ f385 f182 1"/>
                <a:gd name="f469" fmla="*/ f386 f183 1"/>
                <a:gd name="f470" fmla="*/ f387 f182 1"/>
                <a:gd name="f471" fmla="*/ f388 f183 1"/>
                <a:gd name="f472" fmla="*/ f389 f182 1"/>
                <a:gd name="f473" fmla="*/ f390 f183 1"/>
                <a:gd name="f474" fmla="*/ f391 f182 1"/>
                <a:gd name="f475" fmla="*/ f392 f183 1"/>
                <a:gd name="f476" fmla="*/ f393 f182 1"/>
                <a:gd name="f477" fmla="*/ f394 f183 1"/>
                <a:gd name="f478" fmla="*/ f395 f182 1"/>
                <a:gd name="f479" fmla="*/ f396 f183 1"/>
                <a:gd name="f480" fmla="*/ f397 f182 1"/>
                <a:gd name="f481" fmla="*/ f398 f183 1"/>
                <a:gd name="f482" fmla="*/ f399 f182 1"/>
                <a:gd name="f483" fmla="*/ f400 f183 1"/>
                <a:gd name="f484" fmla="*/ f401 f182 1"/>
                <a:gd name="f485" fmla="*/ f402 f182 1"/>
                <a:gd name="f486" fmla="*/ f403 f182 1"/>
                <a:gd name="f487" fmla="*/ f404 f183 1"/>
                <a:gd name="f488" fmla="*/ f405 f182 1"/>
                <a:gd name="f489" fmla="*/ f406 f183 1"/>
                <a:gd name="f490" fmla="*/ f407 f182 1"/>
                <a:gd name="f491" fmla="*/ f408 f183 1"/>
                <a:gd name="f492" fmla="*/ f409 f182 1"/>
                <a:gd name="f493" fmla="*/ f410 f183 1"/>
                <a:gd name="f494" fmla="*/ f411 f182 1"/>
                <a:gd name="f495" fmla="*/ f412 f183 1"/>
                <a:gd name="f496" fmla="*/ f413 f182 1"/>
                <a:gd name="f497" fmla="*/ f414 f183 1"/>
                <a:gd name="f498" fmla="*/ f415 f182 1"/>
                <a:gd name="f499" fmla="*/ f416 f183 1"/>
                <a:gd name="f500" fmla="*/ f417 f182 1"/>
                <a:gd name="f501" fmla="*/ f418 f182 1"/>
                <a:gd name="f502" fmla="*/ f419 f183 1"/>
                <a:gd name="f503" fmla="*/ f420 f183 1"/>
                <a:gd name="f504" fmla="*/ f421 f182 1"/>
                <a:gd name="f505" fmla="*/ f422 f183 1"/>
                <a:gd name="f506" fmla="*/ f423 f182 1"/>
                <a:gd name="f507" fmla="*/ f424 f183 1"/>
                <a:gd name="f508" fmla="*/ f425 f182 1"/>
                <a:gd name="f509" fmla="*/ f426 f183 1"/>
                <a:gd name="f510" fmla="*/ f427 f182 1"/>
                <a:gd name="f511" fmla="*/ f428 f183 1"/>
                <a:gd name="f512" fmla="*/ f429 f182 1"/>
                <a:gd name="f513" fmla="*/ f430 f183 1"/>
                <a:gd name="f514" fmla="*/ f431 f182 1"/>
                <a:gd name="f515" fmla="*/ f432 f183 1"/>
                <a:gd name="f516" fmla="*/ f433 f182 1"/>
                <a:gd name="f517" fmla="*/ f434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45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63" y="f464"/>
                </a:cxn>
                <a:cxn ang="f272">
                  <a:pos x="f465" y="f466"/>
                </a:cxn>
                <a:cxn ang="f272">
                  <a:pos x="f467" y="f452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73"/>
                </a:cxn>
                <a:cxn ang="f272">
                  <a:pos x="f474" y="f475"/>
                </a:cxn>
                <a:cxn ang="f272">
                  <a:pos x="f476" y="f477"/>
                </a:cxn>
                <a:cxn ang="f272">
                  <a:pos x="f478" y="f479"/>
                </a:cxn>
                <a:cxn ang="f272">
                  <a:pos x="f480" y="f481"/>
                </a:cxn>
                <a:cxn ang="f272">
                  <a:pos x="f482" y="f483"/>
                </a:cxn>
                <a:cxn ang="f272">
                  <a:pos x="f484" y="f477"/>
                </a:cxn>
                <a:cxn ang="f272">
                  <a:pos x="f485" y="f452"/>
                </a:cxn>
                <a:cxn ang="f272">
                  <a:pos x="f486" y="f487"/>
                </a:cxn>
                <a:cxn ang="f272">
                  <a:pos x="f488" y="f489"/>
                </a:cxn>
                <a:cxn ang="f272">
                  <a:pos x="f490" y="f491"/>
                </a:cxn>
                <a:cxn ang="f272">
                  <a:pos x="f492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99"/>
                </a:cxn>
                <a:cxn ang="f272">
                  <a:pos x="f500" y="f448"/>
                </a:cxn>
                <a:cxn ang="f272">
                  <a:pos x="f501" y="f502"/>
                </a:cxn>
                <a:cxn ang="f272">
                  <a:pos x="f478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</a:cxnLst>
              <a:rect l="f435" t="f438" r="f436" b="f437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4" y="f24"/>
                  </a:cubicBezTo>
                  <a:cubicBezTo>
                    <a:pt x="f35" y="f36"/>
                    <a:pt x="f37" y="f38"/>
                    <a:pt x="f39" y="f36"/>
                  </a:cubicBezTo>
                  <a:cubicBezTo>
                    <a:pt x="f40" y="f36"/>
                    <a:pt x="f41" y="f36"/>
                    <a:pt x="f42" y="f38"/>
                  </a:cubicBezTo>
                  <a:cubicBezTo>
                    <a:pt x="f17" y="f43"/>
                    <a:pt x="f44" y="f45"/>
                    <a:pt x="f46" y="f47"/>
                  </a:cubicBezTo>
                  <a:cubicBezTo>
                    <a:pt x="f46" y="f47"/>
                    <a:pt x="f46" y="f48"/>
                    <a:pt x="f46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53" y="f47"/>
                    <a:pt x="f54" y="f11"/>
                    <a:pt x="f39" y="f55"/>
                  </a:cubicBezTo>
                  <a:cubicBezTo>
                    <a:pt x="f56" y="f55"/>
                    <a:pt x="f57" y="f58"/>
                    <a:pt x="f37" y="f45"/>
                  </a:cubicBezTo>
                  <a:cubicBezTo>
                    <a:pt x="f35" y="f16"/>
                    <a:pt x="f59" y="f60"/>
                    <a:pt x="f61" y="f62"/>
                  </a:cubicBezTo>
                  <a:cubicBezTo>
                    <a:pt x="f63" y="f64"/>
                    <a:pt x="f5" y="f55"/>
                    <a:pt x="f65" y="f9"/>
                  </a:cubicBezTo>
                  <a:cubicBezTo>
                    <a:pt x="f66" y="f49"/>
                    <a:pt x="f67" y="f49"/>
                    <a:pt x="f31" y="f68"/>
                  </a:cubicBezTo>
                  <a:cubicBezTo>
                    <a:pt x="f37" y="f9"/>
                    <a:pt x="f30" y="f11"/>
                    <a:pt x="f56" y="f9"/>
                  </a:cubicBezTo>
                  <a:cubicBezTo>
                    <a:pt x="f54" y="f47"/>
                    <a:pt x="f69" y="f49"/>
                    <a:pt x="f50" y="f70"/>
                  </a:cubicBezTo>
                  <a:cubicBezTo>
                    <a:pt x="f13" y="f70"/>
                    <a:pt x="f13" y="f70"/>
                    <a:pt x="f12" y="f71"/>
                  </a:cubicBezTo>
                  <a:cubicBezTo>
                    <a:pt x="f13" y="f72"/>
                    <a:pt x="f51" y="f73"/>
                    <a:pt x="f74" y="f73"/>
                  </a:cubicBezTo>
                  <a:cubicBezTo>
                    <a:pt x="f69" y="f75"/>
                    <a:pt x="f76" y="f10"/>
                    <a:pt x="f77" y="f13"/>
                  </a:cubicBezTo>
                  <a:cubicBezTo>
                    <a:pt x="f40" y="f50"/>
                    <a:pt x="f39" y="f13"/>
                    <a:pt x="f56" y="f46"/>
                  </a:cubicBezTo>
                  <a:cubicBezTo>
                    <a:pt x="f31" y="f78"/>
                    <a:pt x="f79" y="f10"/>
                    <a:pt x="f80" y="f13"/>
                  </a:cubicBezTo>
                  <a:cubicBezTo>
                    <a:pt x="f66" y="f74"/>
                    <a:pt x="f66" y="f81"/>
                    <a:pt x="f82" y="f83"/>
                  </a:cubicBezTo>
                  <a:cubicBezTo>
                    <a:pt x="f67" y="f84"/>
                    <a:pt x="f85" y="f84"/>
                    <a:pt x="f86" y="f87"/>
                  </a:cubicBezTo>
                  <a:cubicBezTo>
                    <a:pt x="f39" y="f87"/>
                    <a:pt x="f88" y="f83"/>
                    <a:pt x="f88" y="f89"/>
                  </a:cubicBezTo>
                  <a:cubicBezTo>
                    <a:pt x="f88" y="f52"/>
                    <a:pt x="f23" y="f74"/>
                    <a:pt x="f42" y="f51"/>
                  </a:cubicBezTo>
                  <a:cubicBezTo>
                    <a:pt x="f90" y="f12"/>
                    <a:pt x="f91" y="f92"/>
                    <a:pt x="f51" y="f93"/>
                  </a:cubicBezTo>
                  <a:cubicBezTo>
                    <a:pt x="f50" y="f93"/>
                    <a:pt x="f46" y="f93"/>
                    <a:pt x="f78" y="f93"/>
                  </a:cubicBezTo>
                  <a:cubicBezTo>
                    <a:pt x="f12" y="f75"/>
                    <a:pt x="f12" y="f92"/>
                    <a:pt x="f46" y="f10"/>
                  </a:cubicBezTo>
                  <a:cubicBezTo>
                    <a:pt x="f94" y="f95"/>
                    <a:pt x="f96" y="f69"/>
                    <a:pt x="f97" y="f90"/>
                  </a:cubicBezTo>
                  <a:cubicBezTo>
                    <a:pt x="f98" y="f99"/>
                    <a:pt x="f100" y="f99"/>
                    <a:pt x="f42" y="f99"/>
                  </a:cubicBezTo>
                  <a:cubicBezTo>
                    <a:pt x="f26" y="f101"/>
                    <a:pt x="f28" y="f76"/>
                    <a:pt x="f39" y="f98"/>
                  </a:cubicBezTo>
                  <a:cubicBezTo>
                    <a:pt x="f39" y="f102"/>
                    <a:pt x="f77" y="f23"/>
                    <a:pt x="f42" y="f23"/>
                  </a:cubicBezTo>
                  <a:cubicBezTo>
                    <a:pt x="f98" y="f23"/>
                    <a:pt x="f103" y="f19"/>
                    <a:pt x="f97" y="f98"/>
                  </a:cubicBezTo>
                  <a:cubicBezTo>
                    <a:pt x="f97" y="f54"/>
                    <a:pt x="f97" y="f103"/>
                    <a:pt x="f103" y="f104"/>
                  </a:cubicBezTo>
                  <a:cubicBezTo>
                    <a:pt x="f53" y="f53"/>
                    <a:pt x="f95" y="f81"/>
                    <a:pt x="f75" y="f92"/>
                  </a:cubicBezTo>
                  <a:cubicBezTo>
                    <a:pt x="f75" y="f10"/>
                    <a:pt x="f105" y="f12"/>
                    <a:pt x="f105" y="f46"/>
                  </a:cubicBezTo>
                  <a:cubicBezTo>
                    <a:pt x="f46" y="f44"/>
                    <a:pt x="f106" y="f107"/>
                    <a:pt x="f94" y="f42"/>
                  </a:cubicBezTo>
                  <a:cubicBezTo>
                    <a:pt x="f87" y="f41"/>
                    <a:pt x="f15" y="f23"/>
                    <a:pt x="f108" y="f77"/>
                  </a:cubicBezTo>
                  <a:cubicBezTo>
                    <a:pt x="f53" y="f77"/>
                    <a:pt x="f96" y="f88"/>
                    <a:pt x="f96" y="f39"/>
                  </a:cubicBezTo>
                  <a:cubicBezTo>
                    <a:pt x="f96" y="f56"/>
                    <a:pt x="f53" y="f37"/>
                    <a:pt x="f69" y="f31"/>
                  </a:cubicBezTo>
                  <a:cubicBezTo>
                    <a:pt x="f15" y="f34"/>
                    <a:pt x="f89" y="f35"/>
                    <a:pt x="f95" y="f37"/>
                  </a:cubicBezTo>
                  <a:cubicBezTo>
                    <a:pt x="f109" y="f30"/>
                    <a:pt x="f95" y="f39"/>
                    <a:pt x="f95" y="f40"/>
                  </a:cubicBezTo>
                  <a:cubicBezTo>
                    <a:pt x="f95" y="f77"/>
                    <a:pt x="f89" y="f41"/>
                    <a:pt x="f81" y="f21"/>
                  </a:cubicBezTo>
                  <a:cubicBezTo>
                    <a:pt x="f51" y="f90"/>
                    <a:pt x="f8" y="f84"/>
                    <a:pt x="f110" y="f13"/>
                  </a:cubicBezTo>
                  <a:cubicBezTo>
                    <a:pt x="f110" y="f13"/>
                    <a:pt x="f111" y="f13"/>
                    <a:pt x="f111" y="f46"/>
                  </a:cubicBezTo>
                  <a:cubicBezTo>
                    <a:pt x="f111" y="f13"/>
                    <a:pt x="f73" y="f13"/>
                    <a:pt x="f73" y="f13"/>
                  </a:cubicBezTo>
                  <a:cubicBezTo>
                    <a:pt x="f73" y="f108"/>
                    <a:pt x="f73" y="f103"/>
                    <a:pt x="f73" y="f28"/>
                  </a:cubicBezTo>
                  <a:cubicBezTo>
                    <a:pt x="f73" y="f86"/>
                    <a:pt x="f110" y="f30"/>
                    <a:pt x="f112" y="f57"/>
                  </a:cubicBezTo>
                  <a:cubicBezTo>
                    <a:pt x="f8" y="f35"/>
                    <a:pt x="f10" y="f79"/>
                    <a:pt x="f105" y="f61"/>
                  </a:cubicBezTo>
                  <a:cubicBezTo>
                    <a:pt x="f110" y="f5"/>
                    <a:pt x="f113" y="f5"/>
                    <a:pt x="f47" y="f61"/>
                  </a:cubicBezTo>
                  <a:cubicBezTo>
                    <a:pt x="f11" y="f59"/>
                    <a:pt x="f11" y="f34"/>
                    <a:pt x="f48" y="f37"/>
                  </a:cubicBezTo>
                  <a:cubicBezTo>
                    <a:pt x="f49" y="f57"/>
                    <a:pt x="f113" y="f30"/>
                    <a:pt x="f113" y="f86"/>
                  </a:cubicBezTo>
                  <a:cubicBezTo>
                    <a:pt x="f113" y="f97"/>
                    <a:pt x="f113" y="f108"/>
                    <a:pt x="f114" y="f46"/>
                  </a:cubicBezTo>
                  <a:cubicBezTo>
                    <a:pt x="f49" y="f13"/>
                    <a:pt x="f49" y="f50"/>
                    <a:pt x="f48" y="f74"/>
                  </a:cubicBezTo>
                  <a:cubicBezTo>
                    <a:pt x="f14" y="f91"/>
                    <a:pt x="f115" y="f101"/>
                    <a:pt x="f116" y="f19"/>
                  </a:cubicBezTo>
                  <a:cubicBezTo>
                    <a:pt x="f117" y="f23"/>
                    <a:pt x="f117" y="f77"/>
                    <a:pt x="f116" y="f88"/>
                  </a:cubicBezTo>
                  <a:cubicBezTo>
                    <a:pt x="f62" y="f56"/>
                    <a:pt x="f118" y="f35"/>
                    <a:pt x="f119" y="f32"/>
                  </a:cubicBezTo>
                  <a:cubicBezTo>
                    <a:pt x="f120" y="f59"/>
                    <a:pt x="f121" y="f67"/>
                    <a:pt x="f25" y="f85"/>
                  </a:cubicBezTo>
                  <a:cubicBezTo>
                    <a:pt x="f122" y="f86"/>
                    <a:pt x="f25" y="f40"/>
                    <a:pt x="f123" y="f77"/>
                  </a:cubicBezTo>
                  <a:cubicBezTo>
                    <a:pt x="f124" y="f23"/>
                    <a:pt x="f125" y="f21"/>
                    <a:pt x="f18" y="f102"/>
                  </a:cubicBezTo>
                  <a:cubicBezTo>
                    <a:pt x="f60" y="f17"/>
                    <a:pt x="f45" y="f84"/>
                    <a:pt x="f11" y="f50"/>
                  </a:cubicBezTo>
                  <a:cubicBezTo>
                    <a:pt x="f11" y="f13"/>
                    <a:pt x="f9" y="f12"/>
                    <a:pt x="f11" y="f8"/>
                  </a:cubicBezTo>
                  <a:cubicBezTo>
                    <a:pt x="f58" y="f13"/>
                    <a:pt x="f16" y="f106"/>
                    <a:pt x="f43" y="f89"/>
                  </a:cubicBezTo>
                  <a:cubicBezTo>
                    <a:pt x="f124" y="f91"/>
                    <a:pt x="f22" y="f96"/>
                    <a:pt x="f33" y="f99"/>
                  </a:cubicBezTo>
                  <a:cubicBezTo>
                    <a:pt x="f126" y="f76"/>
                    <a:pt x="f126" y="f97"/>
                    <a:pt x="f126" y="f98"/>
                  </a:cubicBezTo>
                  <a:cubicBezTo>
                    <a:pt x="f122" y="f42"/>
                    <a:pt x="f29" y="f41"/>
                    <a:pt x="f127" y="f23"/>
                  </a:cubicBezTo>
                  <a:cubicBezTo>
                    <a:pt x="f128" y="f77"/>
                    <a:pt x="f129" y="f19"/>
                    <a:pt x="f130" y="f131"/>
                  </a:cubicBezTo>
                  <a:cubicBezTo>
                    <a:pt x="f130" y="f97"/>
                    <a:pt x="f132" y="f76"/>
                    <a:pt x="f133" y="f76"/>
                  </a:cubicBezTo>
                  <a:cubicBezTo>
                    <a:pt x="f134" y="f76"/>
                    <a:pt x="f135" y="f101"/>
                    <a:pt x="f126" y="f107"/>
                  </a:cubicBezTo>
                  <a:cubicBezTo>
                    <a:pt x="f20" y="f108"/>
                    <a:pt x="f117" y="f109"/>
                    <a:pt x="f45" y="f8"/>
                  </a:cubicBezTo>
                  <a:cubicBezTo>
                    <a:pt x="f58" y="f92"/>
                    <a:pt x="f58" y="f75"/>
                    <a:pt x="f136" y="f93"/>
                  </a:cubicBezTo>
                  <a:cubicBezTo>
                    <a:pt x="f45" y="f93"/>
                    <a:pt x="f115" y="f93"/>
                    <a:pt x="f62" y="f112"/>
                  </a:cubicBezTo>
                  <a:cubicBezTo>
                    <a:pt x="f38" y="f92"/>
                    <a:pt x="f126" y="f12"/>
                    <a:pt x="f128" y="f50"/>
                  </a:cubicBezTo>
                  <a:cubicBezTo>
                    <a:pt x="f132" y="f51"/>
                    <a:pt x="f130" y="f51"/>
                    <a:pt x="f137" y="f109"/>
                  </a:cubicBezTo>
                  <a:cubicBezTo>
                    <a:pt x="f138" y="f94"/>
                    <a:pt x="f139" y="f87"/>
                    <a:pt x="f140" y="f83"/>
                  </a:cubicBezTo>
                  <a:cubicBezTo>
                    <a:pt x="f141" y="f81"/>
                    <a:pt x="f141" y="f52"/>
                    <a:pt x="f142" y="f13"/>
                  </a:cubicBezTo>
                  <a:cubicBezTo>
                    <a:pt x="f140" y="f10"/>
                    <a:pt x="f143" y="f92"/>
                    <a:pt x="f144" y="f78"/>
                  </a:cubicBezTo>
                  <a:cubicBezTo>
                    <a:pt x="f145" y="f12"/>
                    <a:pt x="f129" y="f46"/>
                    <a:pt x="f146" y="f46"/>
                  </a:cubicBezTo>
                  <a:cubicBezTo>
                    <a:pt x="f29" y="f8"/>
                    <a:pt x="f38" y="f75"/>
                    <a:pt x="f64" y="f111"/>
                  </a:cubicBezTo>
                  <a:cubicBezTo>
                    <a:pt x="f64" y="f73"/>
                    <a:pt x="f64" y="f72"/>
                    <a:pt x="f64" y="f72"/>
                  </a:cubicBezTo>
                  <a:cubicBezTo>
                    <a:pt x="f115" y="f71"/>
                    <a:pt x="f62" y="f71"/>
                    <a:pt x="f62" y="f71"/>
                  </a:cubicBezTo>
                  <a:cubicBezTo>
                    <a:pt x="f20" y="f70"/>
                    <a:pt x="f147" y="f114"/>
                    <a:pt x="f144" y="f49"/>
                  </a:cubicBezTo>
                  <a:cubicBezTo>
                    <a:pt x="f148" y="f49"/>
                    <a:pt x="f139" y="f114"/>
                    <a:pt x="f149" y="f70"/>
                  </a:cubicBezTo>
                  <a:cubicBezTo>
                    <a:pt x="f150" y="f72"/>
                    <a:pt x="f151" y="f72"/>
                    <a:pt x="f152" y="f114"/>
                  </a:cubicBezTo>
                  <a:cubicBezTo>
                    <a:pt x="f6" y="f68"/>
                    <a:pt x="f153" y="f14"/>
                    <a:pt x="f154" y="f136"/>
                  </a:cubicBezTo>
                  <a:cubicBezTo>
                    <a:pt x="f155" y="f64"/>
                    <a:pt x="f156" y="f45"/>
                    <a:pt x="f157" y="f14"/>
                  </a:cubicBezTo>
                  <a:cubicBezTo>
                    <a:pt x="f139" y="f11"/>
                    <a:pt x="f143" y="f68"/>
                    <a:pt x="f148" y="f68"/>
                  </a:cubicBezTo>
                  <a:cubicBezTo>
                    <a:pt x="f158" y="f48"/>
                    <a:pt x="f22" y="f49"/>
                    <a:pt x="f62" y="f114"/>
                  </a:cubicBezTo>
                  <a:cubicBezTo>
                    <a:pt x="f64" y="f114"/>
                    <a:pt x="f45" y="f114"/>
                    <a:pt x="f136" y="f49"/>
                  </a:cubicBezTo>
                  <a:cubicBezTo>
                    <a:pt x="f136" y="f49"/>
                    <a:pt x="f55" y="f48"/>
                    <a:pt x="f55" y="f47"/>
                  </a:cubicBezTo>
                  <a:cubicBezTo>
                    <a:pt x="f58" y="f68"/>
                    <a:pt x="f45" y="f9"/>
                    <a:pt x="f115" y="f11"/>
                  </a:cubicBezTo>
                  <a:cubicBezTo>
                    <a:pt x="f38" y="f118"/>
                    <a:pt x="f29" y="f38"/>
                    <a:pt x="f132" y="f33"/>
                  </a:cubicBezTo>
                  <a:cubicBezTo>
                    <a:pt x="f146" y="f122"/>
                    <a:pt x="f145" y="f33"/>
                    <a:pt x="f144" y="f33"/>
                  </a:cubicBezTo>
                  <a:cubicBezTo>
                    <a:pt x="f143" y="f122"/>
                    <a:pt x="f157" y="f122"/>
                    <a:pt x="f140" y="f27"/>
                  </a:cubicBezTo>
                  <a:cubicBezTo>
                    <a:pt x="f156" y="f29"/>
                    <a:pt x="f142" y="f159"/>
                    <a:pt x="f156" y="f127"/>
                  </a:cubicBezTo>
                  <a:cubicBezTo>
                    <a:pt x="f140" y="f128"/>
                    <a:pt x="f160" y="f128"/>
                    <a:pt x="f161" y="f162"/>
                  </a:cubicBezTo>
                  <a:cubicBezTo>
                    <a:pt x="f145" y="f162"/>
                    <a:pt x="f146" y="f158"/>
                    <a:pt x="f146" y="f147"/>
                  </a:cubicBezTo>
                  <a:cubicBezTo>
                    <a:pt x="f132" y="f135"/>
                    <a:pt x="f163" y="f27"/>
                    <a:pt x="f164" y="f122"/>
                  </a:cubicBezTo>
                  <a:cubicBezTo>
                    <a:pt x="f33" y="f36"/>
                    <a:pt x="f125" y="f116"/>
                    <a:pt x="f58" y="f55"/>
                  </a:cubicBezTo>
                  <a:cubicBezTo>
                    <a:pt x="f55" y="f14"/>
                    <a:pt x="f11" y="f11"/>
                    <a:pt x="f68" y="f9"/>
                  </a:cubicBezTo>
                  <a:cubicBezTo>
                    <a:pt x="f68" y="f11"/>
                    <a:pt x="f47" y="f11"/>
                    <a:pt x="f47" y="f14"/>
                  </a:cubicBezTo>
                  <a:cubicBezTo>
                    <a:pt x="f68" y="f55"/>
                    <a:pt x="f9" y="f58"/>
                    <a:pt x="f11" y="f45"/>
                  </a:cubicBezTo>
                  <a:cubicBezTo>
                    <a:pt x="f115" y="f165"/>
                    <a:pt x="f117" y="f33"/>
                    <a:pt x="f36" y="f164"/>
                  </a:cubicBezTo>
                  <a:cubicBezTo>
                    <a:pt x="f123" y="f128"/>
                    <a:pt x="f166" y="f167"/>
                    <a:pt x="f121" y="f167"/>
                  </a:cubicBezTo>
                  <a:cubicBezTo>
                    <a:pt x="f126" y="f132"/>
                    <a:pt x="f135" y="f129"/>
                    <a:pt x="f168" y="f144"/>
                  </a:cubicBezTo>
                  <a:cubicBezTo>
                    <a:pt x="f168" y="f143"/>
                    <a:pt x="f135" y="f169"/>
                    <a:pt x="f33" y="f169"/>
                  </a:cubicBezTo>
                  <a:cubicBezTo>
                    <a:pt x="f24" y="f169"/>
                    <a:pt x="f123" y="f139"/>
                    <a:pt x="f124" y="f160"/>
                  </a:cubicBezTo>
                  <a:cubicBezTo>
                    <a:pt x="f165" y="f143"/>
                    <a:pt x="f165" y="f144"/>
                    <a:pt x="f124" y="f138"/>
                  </a:cubicBezTo>
                  <a:cubicBezTo>
                    <a:pt x="f38" y="f129"/>
                    <a:pt x="f120" y="f132"/>
                    <a:pt x="f165" y="f128"/>
                  </a:cubicBezTo>
                  <a:cubicBezTo>
                    <a:pt x="f60" y="f27"/>
                    <a:pt x="f58" y="f38"/>
                    <a:pt x="f47" y="f16"/>
                  </a:cubicBezTo>
                  <a:cubicBezTo>
                    <a:pt x="f48" y="f62"/>
                    <a:pt x="f49" y="f64"/>
                    <a:pt x="f114" y="f58"/>
                  </a:cubicBezTo>
                  <a:cubicBezTo>
                    <a:pt x="f71" y="f18"/>
                    <a:pt x="f73" y="f121"/>
                    <a:pt x="f93" y="f159"/>
                  </a:cubicBezTo>
                  <a:cubicBezTo>
                    <a:pt x="f92" y="f137"/>
                    <a:pt x="f46" y="f140"/>
                    <a:pt x="f52" y="f6"/>
                  </a:cubicBezTo>
                  <a:cubicBezTo>
                    <a:pt x="f52" y="f170"/>
                    <a:pt x="f106" y="f171"/>
                    <a:pt x="f95" y="f172"/>
                  </a:cubicBezTo>
                  <a:cubicBezTo>
                    <a:pt x="f95" y="f173"/>
                    <a:pt x="f89" y="f7"/>
                    <a:pt x="f83" y="f173"/>
                  </a:cubicBezTo>
                  <a:cubicBezTo>
                    <a:pt x="f83" y="f173"/>
                    <a:pt x="f94" y="f171"/>
                    <a:pt x="f94" y="f2"/>
                  </a:cubicBezTo>
                  <a:cubicBezTo>
                    <a:pt x="f83" y="f174"/>
                    <a:pt x="f89" y="f153"/>
                    <a:pt x="f81" y="f175"/>
                  </a:cubicBezTo>
                  <a:cubicBezTo>
                    <a:pt x="f51" y="f145"/>
                    <a:pt x="f10" y="f33"/>
                    <a:pt x="f110" y="f62"/>
                  </a:cubicBezTo>
                  <a:cubicBezTo>
                    <a:pt x="f110" y="f115"/>
                    <a:pt x="f110" y="f45"/>
                    <a:pt x="f110" y="f55"/>
                  </a:cubicBezTo>
                  <a:cubicBezTo>
                    <a:pt x="f105" y="f62"/>
                    <a:pt x="f10" y="f116"/>
                    <a:pt x="f46" y="f18"/>
                  </a:cubicBezTo>
                  <a:cubicBezTo>
                    <a:pt x="f52" y="f20"/>
                    <a:pt x="f83" y="f126"/>
                    <a:pt x="f91" y="f127"/>
                  </a:cubicBezTo>
                  <a:cubicBezTo>
                    <a:pt x="f69" y="f162"/>
                    <a:pt x="f176" y="f167"/>
                    <a:pt x="f108" y="f137"/>
                  </a:cubicBezTo>
                  <a:cubicBezTo>
                    <a:pt x="f108" y="f145"/>
                    <a:pt x="f177" y="f178"/>
                    <a:pt x="f176" y="f148"/>
                  </a:cubicBezTo>
                  <a:cubicBezTo>
                    <a:pt x="f179" y="f139"/>
                    <a:pt x="f76" y="f148"/>
                    <a:pt x="f104" y="f144"/>
                  </a:cubicBezTo>
                  <a:cubicBezTo>
                    <a:pt x="f103" y="f130"/>
                    <a:pt x="f76" y="f146"/>
                    <a:pt x="f90" y="f167"/>
                  </a:cubicBezTo>
                  <a:cubicBezTo>
                    <a:pt x="f179" y="f163"/>
                    <a:pt x="f96" y="f162"/>
                    <a:pt x="f176" y="f158"/>
                  </a:cubicBezTo>
                  <a:cubicBezTo>
                    <a:pt x="f44" y="f180"/>
                    <a:pt x="f106" y="f125"/>
                    <a:pt x="f10" y="f45"/>
                  </a:cubicBezTo>
                  <a:cubicBezTo>
                    <a:pt x="f8" y="f136"/>
                    <a:pt x="f92" y="f14"/>
                    <a:pt x="f105" y="f11"/>
                  </a:cubicBezTo>
                  <a:cubicBezTo>
                    <a:pt x="f92" y="f11"/>
                    <a:pt x="f92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66D556B4-81EE-3801-6327-7A73CE192C99}"/>
                </a:ext>
              </a:extLst>
            </p:cNvPr>
            <p:cNvSpPr/>
            <p:nvPr/>
          </p:nvSpPr>
          <p:spPr>
            <a:xfrm>
              <a:off x="3959223" y="4699001"/>
              <a:ext cx="422279" cy="446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4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99"/>
                <a:gd name="f54" fmla="val 20"/>
                <a:gd name="f55" fmla="val 101"/>
                <a:gd name="f56" fmla="val 8"/>
                <a:gd name="f57" fmla="val 108"/>
                <a:gd name="f58" fmla="val 4"/>
                <a:gd name="f59" fmla="val 105"/>
                <a:gd name="f60" fmla="val 1"/>
                <a:gd name="f61" fmla="val 103"/>
                <a:gd name="f62" fmla="val 3"/>
                <a:gd name="f63" fmla="val 5"/>
                <a:gd name="f64" fmla="val 10"/>
                <a:gd name="f65" fmla="val 95"/>
                <a:gd name="f66" fmla="val 16"/>
                <a:gd name="f67" fmla="val 55"/>
                <a:gd name="f68" fmla="val 89"/>
                <a:gd name="f69" fmla="val 88"/>
                <a:gd name="f70" fmla="val 87"/>
                <a:gd name="f71" fmla="val 86"/>
                <a:gd name="f72" fmla="val 70"/>
                <a:gd name="f73" fmla="val 81"/>
                <a:gd name="f74" fmla="val 41"/>
                <a:gd name="f75" fmla="val 72"/>
                <a:gd name="f76" fmla="val 19"/>
                <a:gd name="f77" fmla="val 76"/>
                <a:gd name="f78" fmla="val 9"/>
                <a:gd name="f79" fmla="val 7"/>
                <a:gd name="f80" fmla="val 6"/>
                <a:gd name="f81" fmla="val 65"/>
                <a:gd name="f82" fmla="val 63"/>
                <a:gd name="f83" fmla="val 58"/>
                <a:gd name="f84" fmla="val 61"/>
                <a:gd name="f85" fmla="val 64"/>
                <a:gd name="f86" fmla="val 32"/>
                <a:gd name="f87" fmla="val 83"/>
                <a:gd name="f88" fmla="val 62"/>
                <a:gd name="f89" fmla="val 66"/>
                <a:gd name="f90" fmla="val 50"/>
                <a:gd name="f91" fmla="val 38"/>
                <a:gd name="f92" fmla="val 44"/>
                <a:gd name="f93" fmla="val 36"/>
                <a:gd name="f94" fmla="val 42"/>
                <a:gd name="f95" fmla="val 34"/>
                <a:gd name="f96" fmla="val 43"/>
                <a:gd name="f97" fmla="val 22"/>
                <a:gd name="f98" fmla="val 39"/>
                <a:gd name="f99" fmla="val 30"/>
                <a:gd name="f100" fmla="val 40"/>
                <a:gd name="f101" fmla="val 67"/>
                <a:gd name="f102" fmla="val 80"/>
                <a:gd name="f103" fmla="val 68"/>
                <a:gd name="f104" fmla="val 56"/>
                <a:gd name="f105" fmla="val 54"/>
                <a:gd name="f106" fmla="val 51"/>
                <a:gd name="f107" fmla="val 78"/>
                <a:gd name="f108" fmla="val 84"/>
                <a:gd name="f109" fmla="val 85"/>
                <a:gd name="f110" fmla="val 82"/>
                <a:gd name="f111" fmla="val 90"/>
                <a:gd name="f112" fmla="val 91"/>
                <a:gd name="f113" fmla="val 57"/>
                <a:gd name="f114" fmla="val 104"/>
                <a:gd name="f115" fmla="val 111"/>
                <a:gd name="f116" fmla="val 109"/>
                <a:gd name="f117" fmla="val 107"/>
                <a:gd name="f118" fmla="val 112"/>
                <a:gd name="f119" fmla="val 11"/>
                <a:gd name="f120" fmla="val 125"/>
                <a:gd name="f121" fmla="val 127"/>
                <a:gd name="f122" fmla="val 15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46"/>
                <a:gd name="f134" fmla="val 140"/>
                <a:gd name="f135" fmla="val 136"/>
                <a:gd name="f136" fmla="val 143"/>
                <a:gd name="f137" fmla="val 151"/>
                <a:gd name="f138" fmla="val 152"/>
                <a:gd name="f139" fmla="val 159"/>
                <a:gd name="f140" fmla="val 163"/>
                <a:gd name="f141" fmla="val 167"/>
                <a:gd name="f142" fmla="val 168"/>
                <a:gd name="f143" fmla="val 166"/>
                <a:gd name="f144" fmla="val 164"/>
                <a:gd name="f145" fmla="val 158"/>
                <a:gd name="f146" fmla="val 153"/>
                <a:gd name="f147" fmla="val 147"/>
                <a:gd name="f148" fmla="val 137"/>
                <a:gd name="f149" fmla="val 156"/>
                <a:gd name="f150" fmla="val 162"/>
                <a:gd name="f151" fmla="val 172"/>
                <a:gd name="f152" fmla="val 175"/>
                <a:gd name="f153" fmla="val 173"/>
                <a:gd name="f154" fmla="val 100"/>
                <a:gd name="f155" fmla="val 169"/>
                <a:gd name="f156" fmla="val 161"/>
                <a:gd name="f157" fmla="val 139"/>
                <a:gd name="f158" fmla="val 148"/>
                <a:gd name="f159" fmla="val 154"/>
                <a:gd name="f160" fmla="val 157"/>
                <a:gd name="f161" fmla="val 165"/>
                <a:gd name="f162" fmla="val 155"/>
                <a:gd name="f163" fmla="val 142"/>
                <a:gd name="f164" fmla="val 141"/>
                <a:gd name="f165" fmla="val 115"/>
                <a:gd name="f166" fmla="val 145"/>
                <a:gd name="f167" fmla="val 134"/>
                <a:gd name="f168" fmla="val 135"/>
                <a:gd name="f169" fmla="val 117"/>
                <a:gd name="f170" fmla="val 150"/>
                <a:gd name="f171" fmla="val 179"/>
                <a:gd name="f172" fmla="val 181"/>
                <a:gd name="f173" fmla="val 182"/>
                <a:gd name="f174" fmla="val 183"/>
                <a:gd name="f175" fmla="val 178"/>
                <a:gd name="f176" fmla="val 176"/>
                <a:gd name="f177" fmla="val 174"/>
                <a:gd name="f178" fmla="val 52"/>
                <a:gd name="f179" fmla="val 47"/>
                <a:gd name="f180" fmla="+- 0 0 -90"/>
                <a:gd name="f181" fmla="*/ f3 1 177"/>
                <a:gd name="f182" fmla="*/ f4 1 184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4"/>
                <a:gd name="f192" fmla="*/ 31 f188 1"/>
                <a:gd name="f193" fmla="*/ 121 f187 1"/>
                <a:gd name="f194" fmla="*/ 12 f188 1"/>
                <a:gd name="f195" fmla="*/ 124 f187 1"/>
                <a:gd name="f196" fmla="*/ 75 f188 1"/>
                <a:gd name="f197" fmla="*/ 94 f187 1"/>
                <a:gd name="f198" fmla="*/ 21 f188 1"/>
                <a:gd name="f199" fmla="*/ 99 f187 1"/>
                <a:gd name="f200" fmla="*/ 3 f188 1"/>
                <a:gd name="f201" fmla="*/ 96 f187 1"/>
                <a:gd name="f202" fmla="*/ 73 f188 1"/>
                <a:gd name="f203" fmla="*/ 89 f187 1"/>
                <a:gd name="f204" fmla="*/ 27 f188 1"/>
                <a:gd name="f205" fmla="*/ 73 f187 1"/>
                <a:gd name="f206" fmla="*/ 8 f188 1"/>
                <a:gd name="f207" fmla="*/ 63 f187 1"/>
                <a:gd name="f208" fmla="*/ 32 f188 1"/>
                <a:gd name="f209" fmla="*/ 71 f187 1"/>
                <a:gd name="f210" fmla="*/ 74 f188 1"/>
                <a:gd name="f211" fmla="*/ 77 f187 1"/>
                <a:gd name="f212" fmla="*/ 36 f187 1"/>
                <a:gd name="f213" fmla="*/ 39 f188 1"/>
                <a:gd name="f214" fmla="*/ 40 f187 1"/>
                <a:gd name="f215" fmla="*/ 62 f188 1"/>
                <a:gd name="f216" fmla="*/ 31 f187 1"/>
                <a:gd name="f217" fmla="*/ 56 f188 1"/>
                <a:gd name="f218" fmla="*/ 14 f187 1"/>
                <a:gd name="f219" fmla="*/ 65 f188 1"/>
                <a:gd name="f220" fmla="*/ 29 f187 1"/>
                <a:gd name="f221" fmla="*/ 86 f188 1"/>
                <a:gd name="f222" fmla="*/ 81 f188 1"/>
                <a:gd name="f223" fmla="*/ 4 f187 1"/>
                <a:gd name="f224" fmla="*/ 91 f188 1"/>
                <a:gd name="f225" fmla="*/ 20 f187 1"/>
                <a:gd name="f226" fmla="*/ 110 f188 1"/>
                <a:gd name="f227" fmla="*/ 30 f187 1"/>
                <a:gd name="f228" fmla="*/ 127 f188 1"/>
                <a:gd name="f229" fmla="*/ 15 f187 1"/>
                <a:gd name="f230" fmla="*/ 98 f188 1"/>
                <a:gd name="f231" fmla="*/ 72 f187 1"/>
                <a:gd name="f232" fmla="*/ 129 f188 1"/>
                <a:gd name="f233" fmla="*/ 42 f187 1"/>
                <a:gd name="f234" fmla="*/ 149 f188 1"/>
                <a:gd name="f235" fmla="*/ 34 f187 1"/>
                <a:gd name="f236" fmla="*/ 102 f188 1"/>
                <a:gd name="f237" fmla="*/ 78 f187 1"/>
                <a:gd name="f238" fmla="*/ 143 f188 1"/>
                <a:gd name="f239" fmla="*/ 166 f188 1"/>
                <a:gd name="f240" fmla="*/ 103 f188 1"/>
                <a:gd name="f241" fmla="*/ 85 f187 1"/>
                <a:gd name="f242" fmla="*/ 153 f188 1"/>
                <a:gd name="f243" fmla="*/ 92 f187 1"/>
                <a:gd name="f244" fmla="*/ 173 f188 1"/>
                <a:gd name="f245" fmla="*/ 100 f187 1"/>
                <a:gd name="f246" fmla="*/ 105 f188 1"/>
                <a:gd name="f247" fmla="*/ 91 f187 1"/>
                <a:gd name="f248" fmla="*/ 104 f188 1"/>
                <a:gd name="f249" fmla="*/ 97 f187 1"/>
                <a:gd name="f250" fmla="*/ 163 f188 1"/>
                <a:gd name="f251" fmla="*/ 131 f187 1"/>
                <a:gd name="f252" fmla="*/ 147 f188 1"/>
                <a:gd name="f253" fmla="*/ 137 f187 1"/>
                <a:gd name="f254" fmla="*/ 96 f188 1"/>
                <a:gd name="f255" fmla="*/ 119 f188 1"/>
                <a:gd name="f256" fmla="*/ 141 f187 1"/>
                <a:gd name="f257" fmla="*/ 128 f188 1"/>
                <a:gd name="f258" fmla="*/ 161 f187 1"/>
                <a:gd name="f259" fmla="*/ 115 f188 1"/>
                <a:gd name="f260" fmla="*/ 143 f187 1"/>
                <a:gd name="f261" fmla="*/ 83 f188 1"/>
                <a:gd name="f262" fmla="*/ 136 f187 1"/>
                <a:gd name="f263" fmla="*/ 63 f188 1"/>
                <a:gd name="f264" fmla="*/ 183 f187 1"/>
                <a:gd name="f265" fmla="*/ 84 f188 1"/>
                <a:gd name="f266" fmla="*/ 105 f187 1"/>
                <a:gd name="f267" fmla="*/ 58 f188 1"/>
                <a:gd name="f268" fmla="*/ 138 f187 1"/>
                <a:gd name="f269" fmla="*/ 40 f188 1"/>
                <a:gd name="f270" fmla="*/ 153 f187 1"/>
                <a:gd name="f271" fmla="*/ 77 f188 1"/>
                <a:gd name="f272" fmla="*/ 102 f187 1"/>
                <a:gd name="f273" fmla="+- f189 0 f1"/>
                <a:gd name="f274" fmla="*/ f192 1 177"/>
                <a:gd name="f275" fmla="*/ f193 1 184"/>
                <a:gd name="f276" fmla="*/ f194 1 177"/>
                <a:gd name="f277" fmla="*/ f195 1 184"/>
                <a:gd name="f278" fmla="*/ f196 1 177"/>
                <a:gd name="f279" fmla="*/ f197 1 184"/>
                <a:gd name="f280" fmla="*/ f198 1 177"/>
                <a:gd name="f281" fmla="*/ f199 1 184"/>
                <a:gd name="f282" fmla="*/ f200 1 177"/>
                <a:gd name="f283" fmla="*/ f201 1 184"/>
                <a:gd name="f284" fmla="*/ f202 1 177"/>
                <a:gd name="f285" fmla="*/ f203 1 184"/>
                <a:gd name="f286" fmla="*/ f204 1 177"/>
                <a:gd name="f287" fmla="*/ f205 1 184"/>
                <a:gd name="f288" fmla="*/ f206 1 177"/>
                <a:gd name="f289" fmla="*/ f207 1 184"/>
                <a:gd name="f290" fmla="*/ f208 1 177"/>
                <a:gd name="f291" fmla="*/ f209 1 184"/>
                <a:gd name="f292" fmla="*/ f210 1 177"/>
                <a:gd name="f293" fmla="*/ f211 1 184"/>
                <a:gd name="f294" fmla="*/ f212 1 184"/>
                <a:gd name="f295" fmla="*/ f213 1 177"/>
                <a:gd name="f296" fmla="*/ f214 1 184"/>
                <a:gd name="f297" fmla="*/ f215 1 177"/>
                <a:gd name="f298" fmla="*/ f216 1 184"/>
                <a:gd name="f299" fmla="*/ f217 1 177"/>
                <a:gd name="f300" fmla="*/ f218 1 184"/>
                <a:gd name="f301" fmla="*/ f219 1 177"/>
                <a:gd name="f302" fmla="*/ f220 1 184"/>
                <a:gd name="f303" fmla="*/ f221 1 177"/>
                <a:gd name="f304" fmla="*/ f222 1 177"/>
                <a:gd name="f305" fmla="*/ f223 1 184"/>
                <a:gd name="f306" fmla="*/ f224 1 177"/>
                <a:gd name="f307" fmla="*/ f225 1 184"/>
                <a:gd name="f308" fmla="*/ f226 1 177"/>
                <a:gd name="f309" fmla="*/ f227 1 184"/>
                <a:gd name="f310" fmla="*/ f228 1 177"/>
                <a:gd name="f311" fmla="*/ f229 1 184"/>
                <a:gd name="f312" fmla="*/ f230 1 177"/>
                <a:gd name="f313" fmla="*/ f231 1 184"/>
                <a:gd name="f314" fmla="*/ f232 1 177"/>
                <a:gd name="f315" fmla="*/ f233 1 184"/>
                <a:gd name="f316" fmla="*/ f234 1 177"/>
                <a:gd name="f317" fmla="*/ f235 1 184"/>
                <a:gd name="f318" fmla="*/ f236 1 177"/>
                <a:gd name="f319" fmla="*/ f237 1 184"/>
                <a:gd name="f320" fmla="*/ f238 1 177"/>
                <a:gd name="f321" fmla="*/ f239 1 177"/>
                <a:gd name="f322" fmla="*/ f240 1 177"/>
                <a:gd name="f323" fmla="*/ f241 1 184"/>
                <a:gd name="f324" fmla="*/ f242 1 177"/>
                <a:gd name="f325" fmla="*/ f243 1 184"/>
                <a:gd name="f326" fmla="*/ f244 1 177"/>
                <a:gd name="f327" fmla="*/ f245 1 184"/>
                <a:gd name="f328" fmla="*/ f246 1 177"/>
                <a:gd name="f329" fmla="*/ f247 1 184"/>
                <a:gd name="f330" fmla="*/ f248 1 177"/>
                <a:gd name="f331" fmla="*/ f249 1 184"/>
                <a:gd name="f332" fmla="*/ f250 1 177"/>
                <a:gd name="f333" fmla="*/ f251 1 184"/>
                <a:gd name="f334" fmla="*/ f252 1 177"/>
                <a:gd name="f335" fmla="*/ f253 1 184"/>
                <a:gd name="f336" fmla="*/ f254 1 177"/>
                <a:gd name="f337" fmla="*/ f255 1 177"/>
                <a:gd name="f338" fmla="*/ f256 1 184"/>
                <a:gd name="f339" fmla="*/ f257 1 177"/>
                <a:gd name="f340" fmla="*/ f258 1 184"/>
                <a:gd name="f341" fmla="*/ f259 1 177"/>
                <a:gd name="f342" fmla="*/ f260 1 184"/>
                <a:gd name="f343" fmla="*/ f261 1 177"/>
                <a:gd name="f344" fmla="*/ f262 1 184"/>
                <a:gd name="f345" fmla="*/ f263 1 177"/>
                <a:gd name="f346" fmla="*/ f264 1 184"/>
                <a:gd name="f347" fmla="*/ f265 1 177"/>
                <a:gd name="f348" fmla="*/ f266 1 184"/>
                <a:gd name="f349" fmla="*/ f267 1 177"/>
                <a:gd name="f350" fmla="*/ f268 1 184"/>
                <a:gd name="f351" fmla="*/ f269 1 177"/>
                <a:gd name="f352" fmla="*/ f270 1 184"/>
                <a:gd name="f353" fmla="*/ f271 1 177"/>
                <a:gd name="f354" fmla="*/ f272 1 184"/>
                <a:gd name="f355" fmla="*/ 0 1 f190"/>
                <a:gd name="f356" fmla="*/ f184 1 f190"/>
                <a:gd name="f357" fmla="*/ 0 1 f191"/>
                <a:gd name="f358" fmla="*/ f185 1 f191"/>
                <a:gd name="f359" fmla="*/ f274 1 f190"/>
                <a:gd name="f360" fmla="*/ f275 1 f191"/>
                <a:gd name="f361" fmla="*/ f276 1 f190"/>
                <a:gd name="f362" fmla="*/ f277 1 f191"/>
                <a:gd name="f363" fmla="*/ f278 1 f190"/>
                <a:gd name="f364" fmla="*/ f279 1 f191"/>
                <a:gd name="f365" fmla="*/ f280 1 f190"/>
                <a:gd name="f366" fmla="*/ f281 1 f191"/>
                <a:gd name="f367" fmla="*/ f282 1 f190"/>
                <a:gd name="f368" fmla="*/ f283 1 f191"/>
                <a:gd name="f369" fmla="*/ f284 1 f190"/>
                <a:gd name="f370" fmla="*/ f285 1 f191"/>
                <a:gd name="f371" fmla="*/ f286 1 f190"/>
                <a:gd name="f372" fmla="*/ f287 1 f191"/>
                <a:gd name="f373" fmla="*/ f288 1 f190"/>
                <a:gd name="f374" fmla="*/ f289 1 f191"/>
                <a:gd name="f375" fmla="*/ f290 1 f190"/>
                <a:gd name="f376" fmla="*/ f291 1 f191"/>
                <a:gd name="f377" fmla="*/ f292 1 f190"/>
                <a:gd name="f378" fmla="*/ f293 1 f191"/>
                <a:gd name="f379" fmla="*/ f294 1 f191"/>
                <a:gd name="f380" fmla="*/ f295 1 f190"/>
                <a:gd name="f381" fmla="*/ f296 1 f191"/>
                <a:gd name="f382" fmla="*/ f297 1 f190"/>
                <a:gd name="f383" fmla="*/ f298 1 f191"/>
                <a:gd name="f384" fmla="*/ f299 1 f190"/>
                <a:gd name="f385" fmla="*/ f300 1 f191"/>
                <a:gd name="f386" fmla="*/ f301 1 f190"/>
                <a:gd name="f387" fmla="*/ f302 1 f191"/>
                <a:gd name="f388" fmla="*/ f303 1 f190"/>
                <a:gd name="f389" fmla="*/ f304 1 f190"/>
                <a:gd name="f390" fmla="*/ f305 1 f191"/>
                <a:gd name="f391" fmla="*/ f306 1 f190"/>
                <a:gd name="f392" fmla="*/ f307 1 f191"/>
                <a:gd name="f393" fmla="*/ f308 1 f190"/>
                <a:gd name="f394" fmla="*/ f309 1 f191"/>
                <a:gd name="f395" fmla="*/ f310 1 f190"/>
                <a:gd name="f396" fmla="*/ f311 1 f191"/>
                <a:gd name="f397" fmla="*/ f312 1 f190"/>
                <a:gd name="f398" fmla="*/ f313 1 f191"/>
                <a:gd name="f399" fmla="*/ f314 1 f190"/>
                <a:gd name="f400" fmla="*/ f315 1 f191"/>
                <a:gd name="f401" fmla="*/ f316 1 f190"/>
                <a:gd name="f402" fmla="*/ f317 1 f191"/>
                <a:gd name="f403" fmla="*/ f318 1 f190"/>
                <a:gd name="f404" fmla="*/ f319 1 f191"/>
                <a:gd name="f405" fmla="*/ f320 1 f190"/>
                <a:gd name="f406" fmla="*/ f321 1 f190"/>
                <a:gd name="f407" fmla="*/ f322 1 f190"/>
                <a:gd name="f408" fmla="*/ f323 1 f191"/>
                <a:gd name="f409" fmla="*/ f324 1 f190"/>
                <a:gd name="f410" fmla="*/ f325 1 f191"/>
                <a:gd name="f411" fmla="*/ f326 1 f190"/>
                <a:gd name="f412" fmla="*/ f327 1 f191"/>
                <a:gd name="f413" fmla="*/ f328 1 f190"/>
                <a:gd name="f414" fmla="*/ f329 1 f191"/>
                <a:gd name="f415" fmla="*/ f330 1 f190"/>
                <a:gd name="f416" fmla="*/ f331 1 f191"/>
                <a:gd name="f417" fmla="*/ f332 1 f190"/>
                <a:gd name="f418" fmla="*/ f333 1 f191"/>
                <a:gd name="f419" fmla="*/ f334 1 f190"/>
                <a:gd name="f420" fmla="*/ f335 1 f191"/>
                <a:gd name="f421" fmla="*/ f336 1 f190"/>
                <a:gd name="f422" fmla="*/ f337 1 f190"/>
                <a:gd name="f423" fmla="*/ f338 1 f191"/>
                <a:gd name="f424" fmla="*/ f339 1 f190"/>
                <a:gd name="f425" fmla="*/ f340 1 f191"/>
                <a:gd name="f426" fmla="*/ f341 1 f190"/>
                <a:gd name="f427" fmla="*/ f342 1 f191"/>
                <a:gd name="f428" fmla="*/ f343 1 f190"/>
                <a:gd name="f429" fmla="*/ f344 1 f191"/>
                <a:gd name="f430" fmla="*/ f345 1 f190"/>
                <a:gd name="f431" fmla="*/ f346 1 f191"/>
                <a:gd name="f432" fmla="*/ f347 1 f190"/>
                <a:gd name="f433" fmla="*/ f348 1 f191"/>
                <a:gd name="f434" fmla="*/ f349 1 f190"/>
                <a:gd name="f435" fmla="*/ f350 1 f191"/>
                <a:gd name="f436" fmla="*/ f351 1 f190"/>
                <a:gd name="f437" fmla="*/ f352 1 f191"/>
                <a:gd name="f438" fmla="*/ f353 1 f190"/>
                <a:gd name="f439" fmla="*/ f354 1 f191"/>
                <a:gd name="f440" fmla="*/ f355 f181 1"/>
                <a:gd name="f441" fmla="*/ f356 f181 1"/>
                <a:gd name="f442" fmla="*/ f358 f182 1"/>
                <a:gd name="f443" fmla="*/ f357 f182 1"/>
                <a:gd name="f444" fmla="*/ f359 f181 1"/>
                <a:gd name="f445" fmla="*/ f360 f182 1"/>
                <a:gd name="f446" fmla="*/ f361 f181 1"/>
                <a:gd name="f447" fmla="*/ f362 f182 1"/>
                <a:gd name="f448" fmla="*/ f363 f181 1"/>
                <a:gd name="f449" fmla="*/ f364 f182 1"/>
                <a:gd name="f450" fmla="*/ f365 f181 1"/>
                <a:gd name="f451" fmla="*/ f366 f182 1"/>
                <a:gd name="f452" fmla="*/ f367 f181 1"/>
                <a:gd name="f453" fmla="*/ f368 f182 1"/>
                <a:gd name="f454" fmla="*/ f369 f181 1"/>
                <a:gd name="f455" fmla="*/ f370 f182 1"/>
                <a:gd name="f456" fmla="*/ f371 f181 1"/>
                <a:gd name="f457" fmla="*/ f372 f182 1"/>
                <a:gd name="f458" fmla="*/ f373 f181 1"/>
                <a:gd name="f459" fmla="*/ f374 f182 1"/>
                <a:gd name="f460" fmla="*/ f375 f181 1"/>
                <a:gd name="f461" fmla="*/ f376 f182 1"/>
                <a:gd name="f462" fmla="*/ f377 f181 1"/>
                <a:gd name="f463" fmla="*/ f378 f182 1"/>
                <a:gd name="f464" fmla="*/ f379 f182 1"/>
                <a:gd name="f465" fmla="*/ f380 f181 1"/>
                <a:gd name="f466" fmla="*/ f381 f182 1"/>
                <a:gd name="f467" fmla="*/ f382 f181 1"/>
                <a:gd name="f468" fmla="*/ f383 f182 1"/>
                <a:gd name="f469" fmla="*/ f384 f181 1"/>
                <a:gd name="f470" fmla="*/ f385 f182 1"/>
                <a:gd name="f471" fmla="*/ f386 f181 1"/>
                <a:gd name="f472" fmla="*/ f387 f182 1"/>
                <a:gd name="f473" fmla="*/ f388 f181 1"/>
                <a:gd name="f474" fmla="*/ f389 f181 1"/>
                <a:gd name="f475" fmla="*/ f390 f182 1"/>
                <a:gd name="f476" fmla="*/ f391 f181 1"/>
                <a:gd name="f477" fmla="*/ f392 f182 1"/>
                <a:gd name="f478" fmla="*/ f393 f181 1"/>
                <a:gd name="f479" fmla="*/ f394 f182 1"/>
                <a:gd name="f480" fmla="*/ f395 f181 1"/>
                <a:gd name="f481" fmla="*/ f396 f182 1"/>
                <a:gd name="f482" fmla="*/ f397 f181 1"/>
                <a:gd name="f483" fmla="*/ f398 f182 1"/>
                <a:gd name="f484" fmla="*/ f399 f181 1"/>
                <a:gd name="f485" fmla="*/ f400 f182 1"/>
                <a:gd name="f486" fmla="*/ f401 f181 1"/>
                <a:gd name="f487" fmla="*/ f402 f182 1"/>
                <a:gd name="f488" fmla="*/ f403 f181 1"/>
                <a:gd name="f489" fmla="*/ f404 f182 1"/>
                <a:gd name="f490" fmla="*/ f405 f181 1"/>
                <a:gd name="f491" fmla="*/ f406 f181 1"/>
                <a:gd name="f492" fmla="*/ f407 f181 1"/>
                <a:gd name="f493" fmla="*/ f408 f182 1"/>
                <a:gd name="f494" fmla="*/ f409 f181 1"/>
                <a:gd name="f495" fmla="*/ f410 f182 1"/>
                <a:gd name="f496" fmla="*/ f411 f181 1"/>
                <a:gd name="f497" fmla="*/ f412 f182 1"/>
                <a:gd name="f498" fmla="*/ f413 f181 1"/>
                <a:gd name="f499" fmla="*/ f414 f182 1"/>
                <a:gd name="f500" fmla="*/ f415 f181 1"/>
                <a:gd name="f501" fmla="*/ f416 f182 1"/>
                <a:gd name="f502" fmla="*/ f417 f181 1"/>
                <a:gd name="f503" fmla="*/ f418 f182 1"/>
                <a:gd name="f504" fmla="*/ f419 f181 1"/>
                <a:gd name="f505" fmla="*/ f420 f182 1"/>
                <a:gd name="f506" fmla="*/ f421 f181 1"/>
                <a:gd name="f507" fmla="*/ f422 f181 1"/>
                <a:gd name="f508" fmla="*/ f423 f182 1"/>
                <a:gd name="f509" fmla="*/ f424 f181 1"/>
                <a:gd name="f510" fmla="*/ f425 f182 1"/>
                <a:gd name="f511" fmla="*/ f426 f181 1"/>
                <a:gd name="f512" fmla="*/ f427 f182 1"/>
                <a:gd name="f513" fmla="*/ f428 f181 1"/>
                <a:gd name="f514" fmla="*/ f429 f182 1"/>
                <a:gd name="f515" fmla="*/ f430 f181 1"/>
                <a:gd name="f516" fmla="*/ f431 f182 1"/>
                <a:gd name="f517" fmla="*/ f432 f181 1"/>
                <a:gd name="f518" fmla="*/ f433 f182 1"/>
                <a:gd name="f519" fmla="*/ f434 f181 1"/>
                <a:gd name="f520" fmla="*/ f435 f182 1"/>
                <a:gd name="f521" fmla="*/ f436 f181 1"/>
                <a:gd name="f522" fmla="*/ f437 f182 1"/>
                <a:gd name="f523" fmla="*/ f438 f181 1"/>
                <a:gd name="f524" fmla="*/ f439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62" y="f463"/>
                </a:cxn>
                <a:cxn ang="f273">
                  <a:pos x="f450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72"/>
                </a:cxn>
                <a:cxn ang="f273">
                  <a:pos x="f473" y="f457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9"/>
                </a:cxn>
                <a:cxn ang="f273">
                  <a:pos x="f490" y="f483"/>
                </a:cxn>
                <a:cxn ang="f273">
                  <a:pos x="f491" y="f457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505"/>
                </a:cxn>
                <a:cxn ang="f273">
                  <a:pos x="f506" y="f453"/>
                </a:cxn>
                <a:cxn ang="f273">
                  <a:pos x="f507" y="f508"/>
                </a:cxn>
                <a:cxn ang="f273">
                  <a:pos x="f509" y="f510"/>
                </a:cxn>
                <a:cxn ang="f273">
                  <a:pos x="f511" y="f512"/>
                </a:cxn>
                <a:cxn ang="f273">
                  <a:pos x="f513" y="f514"/>
                </a:cxn>
                <a:cxn ang="f273">
                  <a:pos x="f515" y="f516"/>
                </a:cxn>
                <a:cxn ang="f273">
                  <a:pos x="f517" y="f518"/>
                </a:cxn>
                <a:cxn ang="f273">
                  <a:pos x="f519" y="f520"/>
                </a:cxn>
                <a:cxn ang="f273">
                  <a:pos x="f521" y="f522"/>
                </a:cxn>
                <a:cxn ang="f273">
                  <a:pos x="f523" y="f524"/>
                </a:cxn>
              </a:cxnLst>
              <a:rect l="f440" t="f443" r="f441" b="f442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2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3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38" y="f53"/>
                  </a:cubicBezTo>
                  <a:cubicBezTo>
                    <a:pt x="f54" y="f53"/>
                    <a:pt x="f30" y="f55"/>
                    <a:pt x="f36" y="f44"/>
                  </a:cubicBezTo>
                  <a:cubicBezTo>
                    <a:pt x="f31" y="f16"/>
                    <a:pt x="f56" y="f57"/>
                    <a:pt x="f58" y="f59"/>
                  </a:cubicBezTo>
                  <a:cubicBezTo>
                    <a:pt x="f60" y="f61"/>
                    <a:pt x="f5" y="f53"/>
                    <a:pt x="f62" y="f9"/>
                  </a:cubicBezTo>
                  <a:cubicBezTo>
                    <a:pt x="f63" y="f47"/>
                    <a:pt x="f64" y="f47"/>
                    <a:pt x="f31" y="f65"/>
                  </a:cubicBezTo>
                  <a:cubicBezTo>
                    <a:pt x="f66" y="f9"/>
                    <a:pt x="f30" y="f11"/>
                    <a:pt x="f54" y="f9"/>
                  </a:cubicBezTo>
                  <a:cubicBezTo>
                    <a:pt x="f52" y="f45"/>
                    <a:pt x="f67" y="f47"/>
                    <a:pt x="f48" y="f68"/>
                  </a:cubicBezTo>
                  <a:cubicBezTo>
                    <a:pt x="f48" y="f68"/>
                    <a:pt x="f13" y="f68"/>
                    <a:pt x="f12" y="f69"/>
                  </a:cubicBezTo>
                  <a:cubicBezTo>
                    <a:pt x="f48" y="f70"/>
                    <a:pt x="f49" y="f71"/>
                    <a:pt x="f72" y="f71"/>
                  </a:cubicBezTo>
                  <a:cubicBezTo>
                    <a:pt x="f67" y="f73"/>
                    <a:pt x="f74" y="f10"/>
                    <a:pt x="f23" y="f48"/>
                  </a:cubicBezTo>
                  <a:cubicBezTo>
                    <a:pt x="f39" y="f75"/>
                    <a:pt x="f38" y="f48"/>
                    <a:pt x="f76" y="f13"/>
                  </a:cubicBezTo>
                  <a:cubicBezTo>
                    <a:pt x="f31" y="f77"/>
                    <a:pt x="f78" y="f10"/>
                    <a:pt x="f79" y="f48"/>
                  </a:cubicBezTo>
                  <a:cubicBezTo>
                    <a:pt x="f63" y="f72"/>
                    <a:pt x="f80" y="f81"/>
                    <a:pt x="f56" y="f82"/>
                  </a:cubicBezTo>
                  <a:cubicBezTo>
                    <a:pt x="f64" y="f83"/>
                    <a:pt x="f66" y="f83"/>
                    <a:pt x="f54" y="f84"/>
                  </a:cubicBezTo>
                  <a:cubicBezTo>
                    <a:pt x="f38" y="f84"/>
                    <a:pt x="f28" y="f82"/>
                    <a:pt x="f28" y="f85"/>
                  </a:cubicBezTo>
                  <a:cubicBezTo>
                    <a:pt x="f28" y="f50"/>
                    <a:pt x="f40" y="f72"/>
                    <a:pt x="f86" y="f49"/>
                  </a:cubicBezTo>
                  <a:cubicBezTo>
                    <a:pt x="f17" y="f12"/>
                    <a:pt x="f83" y="f8"/>
                    <a:pt x="f49" y="f87"/>
                  </a:cubicBezTo>
                  <a:cubicBezTo>
                    <a:pt x="f48" y="f87"/>
                    <a:pt x="f12" y="f87"/>
                    <a:pt x="f77" y="f87"/>
                  </a:cubicBezTo>
                  <a:cubicBezTo>
                    <a:pt x="f77" y="f73"/>
                    <a:pt x="f12" y="f8"/>
                    <a:pt x="f13" y="f10"/>
                  </a:cubicBezTo>
                  <a:cubicBezTo>
                    <a:pt x="f88" y="f89"/>
                    <a:pt x="f90" y="f67"/>
                    <a:pt x="f91" y="f92"/>
                  </a:cubicBezTo>
                  <a:cubicBezTo>
                    <a:pt x="f93" y="f94"/>
                    <a:pt x="f95" y="f94"/>
                    <a:pt x="f86" y="f94"/>
                  </a:cubicBezTo>
                  <a:cubicBezTo>
                    <a:pt x="f26" y="f96"/>
                    <a:pt x="f97" y="f74"/>
                    <a:pt x="f38" y="f93"/>
                  </a:cubicBezTo>
                  <a:cubicBezTo>
                    <a:pt x="f38" y="f86"/>
                    <a:pt x="f26" y="f23"/>
                    <a:pt x="f19" y="f23"/>
                  </a:cubicBezTo>
                  <a:cubicBezTo>
                    <a:pt x="f93" y="f23"/>
                    <a:pt x="f98" y="f99"/>
                    <a:pt x="f98" y="f93"/>
                  </a:cubicBezTo>
                  <a:cubicBezTo>
                    <a:pt x="f91" y="f52"/>
                    <a:pt x="f98" y="f98"/>
                    <a:pt x="f98" y="f100"/>
                  </a:cubicBezTo>
                  <a:cubicBezTo>
                    <a:pt x="f51" y="f51"/>
                    <a:pt x="f101" y="f81"/>
                    <a:pt x="f73" y="f8"/>
                  </a:cubicBezTo>
                  <a:cubicBezTo>
                    <a:pt x="f73" y="f10"/>
                    <a:pt x="f73" y="f12"/>
                    <a:pt x="f102" y="f13"/>
                  </a:cubicBezTo>
                  <a:cubicBezTo>
                    <a:pt x="f13" y="f43"/>
                    <a:pt x="f103" y="f41"/>
                    <a:pt x="f88" y="f19"/>
                  </a:cubicBezTo>
                  <a:cubicBezTo>
                    <a:pt x="f84" y="f40"/>
                    <a:pt x="f15" y="f23"/>
                    <a:pt x="f104" y="f26"/>
                  </a:cubicBezTo>
                  <a:cubicBezTo>
                    <a:pt x="f105" y="f26"/>
                    <a:pt x="f90" y="f28"/>
                    <a:pt x="f90" y="f38"/>
                  </a:cubicBezTo>
                  <a:cubicBezTo>
                    <a:pt x="f106" y="f76"/>
                    <a:pt x="f51" y="f66"/>
                    <a:pt x="f104" y="f31"/>
                  </a:cubicBezTo>
                  <a:cubicBezTo>
                    <a:pt x="f15" y="f32"/>
                    <a:pt x="f85" y="f34"/>
                    <a:pt x="f89" y="f66"/>
                  </a:cubicBezTo>
                  <a:cubicBezTo>
                    <a:pt x="f103" y="f30"/>
                    <a:pt x="f101" y="f38"/>
                    <a:pt x="f89" y="f39"/>
                  </a:cubicBezTo>
                  <a:cubicBezTo>
                    <a:pt x="f89" y="f26"/>
                    <a:pt x="f81" y="f40"/>
                    <a:pt x="f81" y="f21"/>
                  </a:cubicBezTo>
                  <a:cubicBezTo>
                    <a:pt x="f49" y="f92"/>
                    <a:pt x="f107" y="f83"/>
                    <a:pt x="f108" y="f48"/>
                  </a:cubicBezTo>
                  <a:cubicBezTo>
                    <a:pt x="f109" y="f48"/>
                    <a:pt x="f109" y="f48"/>
                    <a:pt x="f109" y="f13"/>
                  </a:cubicBezTo>
                  <a:cubicBezTo>
                    <a:pt x="f71" y="f48"/>
                    <a:pt x="f71" y="f48"/>
                    <a:pt x="f71" y="f48"/>
                  </a:cubicBezTo>
                  <a:cubicBezTo>
                    <a:pt x="f71" y="f104"/>
                    <a:pt x="f71" y="f98"/>
                    <a:pt x="f71" y="f97"/>
                  </a:cubicBezTo>
                  <a:cubicBezTo>
                    <a:pt x="f71" y="f54"/>
                    <a:pt x="f108" y="f30"/>
                    <a:pt x="f110" y="f36"/>
                  </a:cubicBezTo>
                  <a:cubicBezTo>
                    <a:pt x="f107" y="f34"/>
                    <a:pt x="f10" y="f78"/>
                    <a:pt x="f73" y="f58"/>
                  </a:cubicBezTo>
                  <a:cubicBezTo>
                    <a:pt x="f108" y="f5"/>
                    <a:pt x="f111" y="f5"/>
                    <a:pt x="f45" y="f58"/>
                  </a:cubicBezTo>
                  <a:cubicBezTo>
                    <a:pt x="f14" y="f56"/>
                    <a:pt x="f11" y="f32"/>
                    <a:pt x="f46" y="f66"/>
                  </a:cubicBezTo>
                  <a:cubicBezTo>
                    <a:pt x="f47" y="f36"/>
                    <a:pt x="f112" y="f30"/>
                    <a:pt x="f112" y="f54"/>
                  </a:cubicBezTo>
                  <a:cubicBezTo>
                    <a:pt x="f111" y="f91"/>
                    <a:pt x="f111" y="f104"/>
                    <a:pt x="f47" y="f13"/>
                  </a:cubicBezTo>
                  <a:cubicBezTo>
                    <a:pt x="f47" y="f48"/>
                    <a:pt x="f46" y="f75"/>
                    <a:pt x="f46" y="f72"/>
                  </a:cubicBezTo>
                  <a:cubicBezTo>
                    <a:pt x="f53" y="f113"/>
                    <a:pt x="f114" y="f96"/>
                    <a:pt x="f42" y="f99"/>
                  </a:cubicBezTo>
                  <a:cubicBezTo>
                    <a:pt x="f115" y="f23"/>
                    <a:pt x="f115" y="f26"/>
                    <a:pt x="f116" y="f28"/>
                  </a:cubicBezTo>
                  <a:cubicBezTo>
                    <a:pt x="f16" y="f76"/>
                    <a:pt x="f117" y="f34"/>
                    <a:pt x="f118" y="f119"/>
                  </a:cubicBezTo>
                  <a:cubicBezTo>
                    <a:pt x="f37" y="f56"/>
                    <a:pt x="f120" y="f64"/>
                    <a:pt x="f121" y="f122"/>
                  </a:cubicBezTo>
                  <a:cubicBezTo>
                    <a:pt x="f123" y="f54"/>
                    <a:pt x="f121" y="f39"/>
                    <a:pt x="f124" y="f26"/>
                  </a:cubicBezTo>
                  <a:cubicBezTo>
                    <a:pt x="f125" y="f23"/>
                    <a:pt x="f126" y="f21"/>
                    <a:pt x="f18" y="f86"/>
                  </a:cubicBezTo>
                  <a:cubicBezTo>
                    <a:pt x="f57" y="f17"/>
                    <a:pt x="f61" y="f83"/>
                    <a:pt x="f14" y="f75"/>
                  </a:cubicBezTo>
                  <a:cubicBezTo>
                    <a:pt x="f11" y="f48"/>
                    <a:pt x="f11" y="f12"/>
                    <a:pt x="f11" y="f107"/>
                  </a:cubicBezTo>
                  <a:cubicBezTo>
                    <a:pt x="f44" y="f48"/>
                    <a:pt x="f16" y="f103"/>
                    <a:pt x="f42" y="f85"/>
                  </a:cubicBezTo>
                  <a:cubicBezTo>
                    <a:pt x="f125" y="f113"/>
                    <a:pt x="f127" y="f90"/>
                    <a:pt x="f123" y="f94"/>
                  </a:cubicBezTo>
                  <a:cubicBezTo>
                    <a:pt x="f128" y="f74"/>
                    <a:pt x="f128" y="f91"/>
                    <a:pt x="f128" y="f93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99"/>
                    <a:pt x="f132" y="f95"/>
                  </a:cubicBezTo>
                  <a:cubicBezTo>
                    <a:pt x="f132" y="f91"/>
                    <a:pt x="f133" y="f74"/>
                    <a:pt x="f134" y="f74"/>
                  </a:cubicBezTo>
                  <a:cubicBezTo>
                    <a:pt x="f135" y="f74"/>
                    <a:pt x="f129" y="f96"/>
                    <a:pt x="f128" y="f41"/>
                  </a:cubicBezTo>
                  <a:cubicBezTo>
                    <a:pt x="f20" y="f104"/>
                    <a:pt x="f115" y="f101"/>
                    <a:pt x="f44" y="f107"/>
                  </a:cubicBezTo>
                  <a:cubicBezTo>
                    <a:pt x="f55" y="f8"/>
                    <a:pt x="f55" y="f73"/>
                    <a:pt x="f55" y="f87"/>
                  </a:cubicBezTo>
                  <a:cubicBezTo>
                    <a:pt x="f44" y="f87"/>
                    <a:pt x="f114" y="f87"/>
                    <a:pt x="f16" y="f110"/>
                  </a:cubicBezTo>
                  <a:cubicBezTo>
                    <a:pt x="f37" y="f8"/>
                    <a:pt x="f27" y="f12"/>
                    <a:pt x="f136" y="f75"/>
                  </a:cubicBezTo>
                  <a:cubicBezTo>
                    <a:pt x="f133" y="f49"/>
                    <a:pt x="f132" y="f49"/>
                    <a:pt x="f137" y="f101"/>
                  </a:cubicBezTo>
                  <a:cubicBezTo>
                    <a:pt x="f138" y="f88"/>
                    <a:pt x="f139" y="f84"/>
                    <a:pt x="f140" y="f82"/>
                  </a:cubicBezTo>
                  <a:cubicBezTo>
                    <a:pt x="f141" y="f81"/>
                    <a:pt x="f142" y="f50"/>
                    <a:pt x="f143" y="f48"/>
                  </a:cubicBezTo>
                  <a:cubicBezTo>
                    <a:pt x="f144" y="f10"/>
                    <a:pt x="f145" y="f8"/>
                    <a:pt x="f146" y="f77"/>
                  </a:cubicBezTo>
                  <a:cubicBezTo>
                    <a:pt x="f137" y="f12"/>
                    <a:pt x="f132" y="f13"/>
                    <a:pt x="f147" y="f13"/>
                  </a:cubicBezTo>
                  <a:cubicBezTo>
                    <a:pt x="f29" y="f107"/>
                    <a:pt x="f37" y="f73"/>
                    <a:pt x="f61" y="f109"/>
                  </a:cubicBezTo>
                  <a:cubicBezTo>
                    <a:pt x="f114" y="f71"/>
                    <a:pt x="f114" y="f70"/>
                    <a:pt x="f114" y="f70"/>
                  </a:cubicBezTo>
                  <a:cubicBezTo>
                    <a:pt x="f114" y="f69"/>
                    <a:pt x="f59" y="f69"/>
                    <a:pt x="f59" y="f69"/>
                  </a:cubicBezTo>
                  <a:cubicBezTo>
                    <a:pt x="f20" y="f68"/>
                    <a:pt x="f148" y="f112"/>
                    <a:pt x="f146" y="f47"/>
                  </a:cubicBezTo>
                  <a:cubicBezTo>
                    <a:pt x="f149" y="f47"/>
                    <a:pt x="f139" y="f112"/>
                    <a:pt x="f150" y="f68"/>
                  </a:cubicBezTo>
                  <a:cubicBezTo>
                    <a:pt x="f141" y="f70"/>
                    <a:pt x="f151" y="f70"/>
                    <a:pt x="f152" y="f112"/>
                  </a:cubicBezTo>
                  <a:cubicBezTo>
                    <a:pt x="f6" y="f65"/>
                    <a:pt x="f6" y="f14"/>
                    <a:pt x="f153" y="f154"/>
                  </a:cubicBezTo>
                  <a:cubicBezTo>
                    <a:pt x="f155" y="f61"/>
                    <a:pt x="f144" y="f44"/>
                    <a:pt x="f156" y="f14"/>
                  </a:cubicBezTo>
                  <a:cubicBezTo>
                    <a:pt x="f139" y="f11"/>
                    <a:pt x="f145" y="f65"/>
                    <a:pt x="f149" y="f65"/>
                  </a:cubicBezTo>
                  <a:cubicBezTo>
                    <a:pt x="f157" y="f46"/>
                    <a:pt x="f22" y="f47"/>
                    <a:pt x="f59" y="f112"/>
                  </a:cubicBezTo>
                  <a:cubicBezTo>
                    <a:pt x="f114" y="f112"/>
                    <a:pt x="f44" y="f112"/>
                    <a:pt x="f154" y="f47"/>
                  </a:cubicBezTo>
                  <a:cubicBezTo>
                    <a:pt x="f154" y="f47"/>
                    <a:pt x="f154" y="f46"/>
                    <a:pt x="f53" y="f45"/>
                  </a:cubicBezTo>
                  <a:cubicBezTo>
                    <a:pt x="f55" y="f65"/>
                    <a:pt x="f61" y="f9"/>
                    <a:pt x="f114" y="f11"/>
                  </a:cubicBezTo>
                  <a:cubicBezTo>
                    <a:pt x="f37" y="f117"/>
                    <a:pt x="f29" y="f37"/>
                    <a:pt x="f133" y="f33"/>
                  </a:cubicBezTo>
                  <a:cubicBezTo>
                    <a:pt x="f158" y="f123"/>
                    <a:pt x="f137" y="f33"/>
                    <a:pt x="f159" y="f33"/>
                  </a:cubicBezTo>
                  <a:cubicBezTo>
                    <a:pt x="f160" y="f123"/>
                    <a:pt x="f156" y="f123"/>
                    <a:pt x="f140" y="f27"/>
                  </a:cubicBezTo>
                  <a:cubicBezTo>
                    <a:pt x="f161" y="f29"/>
                    <a:pt x="f161" y="f135"/>
                    <a:pt x="f161" y="f130"/>
                  </a:cubicBezTo>
                  <a:cubicBezTo>
                    <a:pt x="f140" y="f136"/>
                    <a:pt x="f139" y="f136"/>
                    <a:pt x="f162" y="f163"/>
                  </a:cubicBezTo>
                  <a:cubicBezTo>
                    <a:pt x="f138" y="f163"/>
                    <a:pt x="f147" y="f157"/>
                    <a:pt x="f147" y="f148"/>
                  </a:cubicBezTo>
                  <a:cubicBezTo>
                    <a:pt x="f133" y="f129"/>
                    <a:pt x="f131" y="f27"/>
                    <a:pt x="f164" y="f123"/>
                  </a:cubicBezTo>
                  <a:cubicBezTo>
                    <a:pt x="f33" y="f35"/>
                    <a:pt x="f165" y="f116"/>
                    <a:pt x="f55" y="f53"/>
                  </a:cubicBezTo>
                  <a:cubicBezTo>
                    <a:pt x="f154" y="f14"/>
                    <a:pt x="f11" y="f11"/>
                    <a:pt x="f9" y="f9"/>
                  </a:cubicBezTo>
                  <a:cubicBezTo>
                    <a:pt x="f65" y="f11"/>
                    <a:pt x="f65" y="f11"/>
                    <a:pt x="f45" y="f14"/>
                  </a:cubicBezTo>
                  <a:cubicBezTo>
                    <a:pt x="f65" y="f53"/>
                    <a:pt x="f9" y="f55"/>
                    <a:pt x="f11" y="f44"/>
                  </a:cubicBezTo>
                  <a:cubicBezTo>
                    <a:pt x="f114" y="f165"/>
                    <a:pt x="f118" y="f33"/>
                    <a:pt x="f35" y="f164"/>
                  </a:cubicBezTo>
                  <a:cubicBezTo>
                    <a:pt x="f124" y="f136"/>
                    <a:pt x="f127" y="f166"/>
                    <a:pt x="f120" y="f166"/>
                  </a:cubicBezTo>
                  <a:cubicBezTo>
                    <a:pt x="f128" y="f133"/>
                    <a:pt x="f167" y="f158"/>
                    <a:pt x="f167" y="f146"/>
                  </a:cubicBezTo>
                  <a:cubicBezTo>
                    <a:pt x="f168" y="f160"/>
                    <a:pt x="f129" y="f156"/>
                    <a:pt x="f33" y="f156"/>
                  </a:cubicBezTo>
                  <a:cubicBezTo>
                    <a:pt x="f24" y="f156"/>
                    <a:pt x="f124" y="f139"/>
                    <a:pt x="f125" y="f145"/>
                  </a:cubicBezTo>
                  <a:cubicBezTo>
                    <a:pt x="f165" y="f160"/>
                    <a:pt x="f165" y="f146"/>
                    <a:pt x="f125" y="f138"/>
                  </a:cubicBezTo>
                  <a:cubicBezTo>
                    <a:pt x="f37" y="f158"/>
                    <a:pt x="f169" y="f133"/>
                    <a:pt x="f165" y="f136"/>
                  </a:cubicBezTo>
                  <a:cubicBezTo>
                    <a:pt x="f57" y="f27"/>
                    <a:pt x="f55" y="f37"/>
                    <a:pt x="f65" y="f16"/>
                  </a:cubicBezTo>
                  <a:cubicBezTo>
                    <a:pt x="f45" y="f59"/>
                    <a:pt x="f47" y="f61"/>
                    <a:pt x="f112" y="f55"/>
                  </a:cubicBezTo>
                  <a:cubicBezTo>
                    <a:pt x="f69" y="f18"/>
                    <a:pt x="f71" y="f120"/>
                    <a:pt x="f87" y="f135"/>
                  </a:cubicBezTo>
                  <a:cubicBezTo>
                    <a:pt x="f8" y="f170"/>
                    <a:pt x="f13" y="f140"/>
                    <a:pt x="f72" y="f6"/>
                  </a:cubicBezTo>
                  <a:cubicBezTo>
                    <a:pt x="f50" y="f171"/>
                    <a:pt x="f103" y="f172"/>
                    <a:pt x="f101" y="f173"/>
                  </a:cubicBezTo>
                  <a:cubicBezTo>
                    <a:pt x="f89" y="f174"/>
                    <a:pt x="f85" y="f7"/>
                    <a:pt x="f82" y="f174"/>
                  </a:cubicBezTo>
                  <a:cubicBezTo>
                    <a:pt x="f82" y="f174"/>
                    <a:pt x="f88" y="f172"/>
                    <a:pt x="f82" y="f2"/>
                  </a:cubicBezTo>
                  <a:cubicBezTo>
                    <a:pt x="f82" y="f175"/>
                    <a:pt x="f85" y="f176"/>
                    <a:pt x="f81" y="f177"/>
                  </a:cubicBezTo>
                  <a:cubicBezTo>
                    <a:pt x="f49" y="f137"/>
                    <a:pt x="f107" y="f33"/>
                    <a:pt x="f108" y="f59"/>
                  </a:cubicBezTo>
                  <a:cubicBezTo>
                    <a:pt x="f108" y="f114"/>
                    <a:pt x="f108" y="f44"/>
                    <a:pt x="f108" y="f53"/>
                  </a:cubicBezTo>
                  <a:cubicBezTo>
                    <a:pt x="f102" y="f59"/>
                    <a:pt x="f10" y="f116"/>
                    <a:pt x="f12" y="f18"/>
                  </a:cubicBezTo>
                  <a:cubicBezTo>
                    <a:pt x="f50" y="f20"/>
                    <a:pt x="f82" y="f128"/>
                    <a:pt x="f83" y="f130"/>
                  </a:cubicBezTo>
                  <a:cubicBezTo>
                    <a:pt x="f67" y="f163"/>
                    <a:pt x="f178" y="f166"/>
                    <a:pt x="f104" y="f170"/>
                  </a:cubicBezTo>
                  <a:cubicBezTo>
                    <a:pt x="f104" y="f137"/>
                    <a:pt x="f105" y="f162"/>
                    <a:pt x="f178" y="f149"/>
                  </a:cubicBezTo>
                  <a:cubicBezTo>
                    <a:pt x="f179" y="f139"/>
                    <a:pt x="f94" y="f149"/>
                    <a:pt x="f100" y="f146"/>
                  </a:cubicBezTo>
                  <a:cubicBezTo>
                    <a:pt x="f98" y="f132"/>
                    <a:pt x="f74" y="f147"/>
                    <a:pt x="f92" y="f166"/>
                  </a:cubicBezTo>
                  <a:cubicBezTo>
                    <a:pt x="f179" y="f131"/>
                    <a:pt x="f90" y="f163"/>
                    <a:pt x="f178" y="f157"/>
                  </a:cubicBezTo>
                  <a:cubicBezTo>
                    <a:pt x="f43" y="f121"/>
                    <a:pt x="f50" y="f126"/>
                    <a:pt x="f10" y="f44"/>
                  </a:cubicBezTo>
                  <a:cubicBezTo>
                    <a:pt x="f107" y="f154"/>
                    <a:pt x="f8" y="f14"/>
                    <a:pt x="f102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836C90F4-8B51-47C9-014A-1F5CEF9F8D60}"/>
                </a:ext>
              </a:extLst>
            </p:cNvPr>
            <p:cNvSpPr/>
            <p:nvPr/>
          </p:nvSpPr>
          <p:spPr>
            <a:xfrm>
              <a:off x="2649538" y="4699001"/>
              <a:ext cx="422279" cy="446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2"/>
                <a:gd name="f13" fmla="val 103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65"/>
                <a:gd name="f31" fmla="val 128"/>
                <a:gd name="f32" fmla="val 164"/>
                <a:gd name="f33" fmla="val 119"/>
                <a:gd name="f34" fmla="val 160"/>
                <a:gd name="f35" fmla="val 156"/>
                <a:gd name="f36" fmla="val 152"/>
                <a:gd name="f37" fmla="val 149"/>
                <a:gd name="f38" fmla="val 110"/>
                <a:gd name="f39" fmla="val 117"/>
                <a:gd name="f40" fmla="val 94"/>
                <a:gd name="f41" fmla="val 93"/>
                <a:gd name="f42" fmla="val 92"/>
                <a:gd name="f43" fmla="val 104"/>
                <a:gd name="f44" fmla="val 108"/>
                <a:gd name="f45" fmla="val 139"/>
                <a:gd name="f46" fmla="val 155"/>
                <a:gd name="f47" fmla="val 99"/>
                <a:gd name="f48" fmla="val 157"/>
                <a:gd name="f49" fmla="val 101"/>
                <a:gd name="f50" fmla="val 169"/>
                <a:gd name="f51" fmla="val 173"/>
                <a:gd name="f52" fmla="val 105"/>
                <a:gd name="f53" fmla="val 176"/>
                <a:gd name="f54" fmla="val 174"/>
                <a:gd name="f55" fmla="val 172"/>
                <a:gd name="f56" fmla="val 167"/>
                <a:gd name="f57" fmla="val 162"/>
                <a:gd name="f58" fmla="val 95"/>
                <a:gd name="f59" fmla="val 161"/>
                <a:gd name="f60" fmla="val 140"/>
                <a:gd name="f61" fmla="val 89"/>
                <a:gd name="f62" fmla="val 88"/>
                <a:gd name="f63" fmla="val 87"/>
                <a:gd name="f64" fmla="val 86"/>
                <a:gd name="f65" fmla="val 107"/>
                <a:gd name="f66" fmla="val 81"/>
                <a:gd name="f67" fmla="val 136"/>
                <a:gd name="f68" fmla="val 77"/>
                <a:gd name="f69" fmla="val 73"/>
                <a:gd name="f70" fmla="val 153"/>
                <a:gd name="f71" fmla="val 72"/>
                <a:gd name="f72" fmla="val 158"/>
                <a:gd name="f73" fmla="val 74"/>
                <a:gd name="f74" fmla="val 76"/>
                <a:gd name="f75" fmla="val 168"/>
                <a:gd name="f76" fmla="val 170"/>
                <a:gd name="f77" fmla="val 70"/>
                <a:gd name="f78" fmla="val 171"/>
                <a:gd name="f79" fmla="val 65"/>
                <a:gd name="f80" fmla="val 63"/>
                <a:gd name="f81" fmla="val 166"/>
                <a:gd name="f82" fmla="val 58"/>
                <a:gd name="f83" fmla="val 61"/>
                <a:gd name="f84" fmla="val 64"/>
                <a:gd name="f85" fmla="val 69"/>
                <a:gd name="f86" fmla="val 145"/>
                <a:gd name="f87" fmla="val 71"/>
                <a:gd name="f88" fmla="val 75"/>
                <a:gd name="f89" fmla="val 79"/>
                <a:gd name="f90" fmla="val 83"/>
                <a:gd name="f91" fmla="val 115"/>
                <a:gd name="f92" fmla="val 66"/>
                <a:gd name="f93" fmla="val 127"/>
                <a:gd name="f94" fmla="val 55"/>
                <a:gd name="f95" fmla="val 44"/>
                <a:gd name="f96" fmla="val 42"/>
                <a:gd name="f97" fmla="val 143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41"/>
                <a:gd name="f104" fmla="val 138"/>
                <a:gd name="f105" fmla="val 30"/>
                <a:gd name="f106" fmla="val 37"/>
                <a:gd name="f107" fmla="val 39"/>
                <a:gd name="f108" fmla="val 137"/>
                <a:gd name="f109" fmla="val 40"/>
                <a:gd name="f110" fmla="val 53"/>
                <a:gd name="f111" fmla="val 60"/>
                <a:gd name="f112" fmla="val 109"/>
                <a:gd name="f113" fmla="val 46"/>
                <a:gd name="f114" fmla="val 31"/>
                <a:gd name="f115" fmla="val 116"/>
                <a:gd name="f116" fmla="val 28"/>
                <a:gd name="f117" fmla="val 26"/>
                <a:gd name="f118" fmla="val 123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1"/>
                <a:gd name="f129" fmla="val 112"/>
                <a:gd name="f130" fmla="val 29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"/>
                <a:gd name="f139" fmla="val 80"/>
                <a:gd name="f140" fmla="val 85"/>
                <a:gd name="f141" fmla="val 38"/>
                <a:gd name="f142" fmla="val 84"/>
                <a:gd name="f143" fmla="val 78"/>
                <a:gd name="f144" fmla="val 57"/>
                <a:gd name="f145" fmla="val 67"/>
                <a:gd name="f146" fmla="val 68"/>
                <a:gd name="f147" fmla="val 11"/>
                <a:gd name="f148" fmla="val 59"/>
                <a:gd name="f149" fmla="val 52"/>
                <a:gd name="f150" fmla="val 10"/>
                <a:gd name="f151" fmla="val 50"/>
                <a:gd name="f152" fmla="val 15"/>
                <a:gd name="f153" fmla="val 48"/>
                <a:gd name="f154" fmla="val 45"/>
                <a:gd name="f155" fmla="val 54"/>
                <a:gd name="f156" fmla="val 47"/>
                <a:gd name="f157" fmla="val 33"/>
                <a:gd name="f158" fmla="val 34"/>
                <a:gd name="f159" fmla="val 82"/>
                <a:gd name="f160" fmla="val 62"/>
                <a:gd name="f161" fmla="val 5"/>
                <a:gd name="f162" fmla="val 2"/>
                <a:gd name="f163" fmla="val 3"/>
                <a:gd name="f164" fmla="val 129"/>
                <a:gd name="f165" fmla="val 142"/>
                <a:gd name="f166" fmla="val 25"/>
                <a:gd name="f167" fmla="val 133"/>
                <a:gd name="f168" fmla="val 49"/>
                <a:gd name="f169" fmla="val 51"/>
                <a:gd name="f170" fmla="val 125"/>
                <a:gd name="f171" fmla="val 179"/>
                <a:gd name="f172" fmla="val 181"/>
                <a:gd name="f173" fmla="val 182"/>
                <a:gd name="f174" fmla="val 183"/>
                <a:gd name="f175" fmla="val 114"/>
                <a:gd name="f176" fmla="val 178"/>
                <a:gd name="f177" fmla="val 130"/>
                <a:gd name="f178" fmla="val 120"/>
                <a:gd name="f179" fmla="val 135"/>
                <a:gd name="f180" fmla="val 147"/>
                <a:gd name="f181" fmla="val 144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146 f190 1"/>
                <a:gd name="f195" fmla="*/ 121 f189 1"/>
                <a:gd name="f196" fmla="*/ 164 f190 1"/>
                <a:gd name="f197" fmla="*/ 124 f189 1"/>
                <a:gd name="f198" fmla="*/ 102 f190 1"/>
                <a:gd name="f199" fmla="*/ 94 f189 1"/>
                <a:gd name="f200" fmla="*/ 155 f190 1"/>
                <a:gd name="f201" fmla="*/ 99 f189 1"/>
                <a:gd name="f202" fmla="*/ 174 f190 1"/>
                <a:gd name="f203" fmla="*/ 96 f189 1"/>
                <a:gd name="f204" fmla="*/ 104 f190 1"/>
                <a:gd name="f205" fmla="*/ 89 f189 1"/>
                <a:gd name="f206" fmla="*/ 150 f190 1"/>
                <a:gd name="f207" fmla="*/ 73 f189 1"/>
                <a:gd name="f208" fmla="*/ 169 f190 1"/>
                <a:gd name="f209" fmla="*/ 63 f189 1"/>
                <a:gd name="f210" fmla="*/ 145 f190 1"/>
                <a:gd name="f211" fmla="*/ 71 f189 1"/>
                <a:gd name="f212" fmla="*/ 103 f190 1"/>
                <a:gd name="f213" fmla="*/ 77 f189 1"/>
                <a:gd name="f214" fmla="*/ 36 f189 1"/>
                <a:gd name="f215" fmla="*/ 137 f190 1"/>
                <a:gd name="f216" fmla="*/ 40 f189 1"/>
                <a:gd name="f217" fmla="*/ 115 f190 1"/>
                <a:gd name="f218" fmla="*/ 31 f189 1"/>
                <a:gd name="f219" fmla="*/ 121 f190 1"/>
                <a:gd name="f220" fmla="*/ 14 f189 1"/>
                <a:gd name="f221" fmla="*/ 112 f190 1"/>
                <a:gd name="f222" fmla="*/ 29 f189 1"/>
                <a:gd name="f223" fmla="*/ 91 f190 1"/>
                <a:gd name="f224" fmla="*/ 96 f190 1"/>
                <a:gd name="f225" fmla="*/ 4 f189 1"/>
                <a:gd name="f226" fmla="*/ 86 f190 1"/>
                <a:gd name="f227" fmla="*/ 20 f189 1"/>
                <a:gd name="f228" fmla="*/ 67 f190 1"/>
                <a:gd name="f229" fmla="*/ 30 f189 1"/>
                <a:gd name="f230" fmla="*/ 50 f190 1"/>
                <a:gd name="f231" fmla="*/ 15 f189 1"/>
                <a:gd name="f232" fmla="*/ 79 f190 1"/>
                <a:gd name="f233" fmla="*/ 72 f189 1"/>
                <a:gd name="f234" fmla="*/ 48 f190 1"/>
                <a:gd name="f235" fmla="*/ 42 f189 1"/>
                <a:gd name="f236" fmla="*/ 28 f190 1"/>
                <a:gd name="f237" fmla="*/ 34 f189 1"/>
                <a:gd name="f238" fmla="*/ 75 f190 1"/>
                <a:gd name="f239" fmla="*/ 78 f189 1"/>
                <a:gd name="f240" fmla="*/ 34 f190 1"/>
                <a:gd name="f241" fmla="*/ 11 f190 1"/>
                <a:gd name="f242" fmla="*/ 73 f190 1"/>
                <a:gd name="f243" fmla="*/ 85 f189 1"/>
                <a:gd name="f244" fmla="*/ 24 f190 1"/>
                <a:gd name="f245" fmla="*/ 92 f189 1"/>
                <a:gd name="f246" fmla="*/ 3 f190 1"/>
                <a:gd name="f247" fmla="*/ 100 f189 1"/>
                <a:gd name="f248" fmla="*/ 72 f190 1"/>
                <a:gd name="f249" fmla="*/ 91 f189 1"/>
                <a:gd name="f250" fmla="*/ 97 f189 1"/>
                <a:gd name="f251" fmla="*/ 14 f190 1"/>
                <a:gd name="f252" fmla="*/ 131 f189 1"/>
                <a:gd name="f253" fmla="*/ 30 f190 1"/>
                <a:gd name="f254" fmla="*/ 137 f189 1"/>
                <a:gd name="f255" fmla="*/ 81 f190 1"/>
                <a:gd name="f256" fmla="*/ 58 f190 1"/>
                <a:gd name="f257" fmla="*/ 141 f189 1"/>
                <a:gd name="f258" fmla="*/ 161 f189 1"/>
                <a:gd name="f259" fmla="*/ 62 f190 1"/>
                <a:gd name="f260" fmla="*/ 143 f189 1"/>
                <a:gd name="f261" fmla="*/ 94 f190 1"/>
                <a:gd name="f262" fmla="*/ 136 f189 1"/>
                <a:gd name="f263" fmla="*/ 113 f190 1"/>
                <a:gd name="f264" fmla="*/ 183 f189 1"/>
                <a:gd name="f265" fmla="*/ 93 f190 1"/>
                <a:gd name="f266" fmla="*/ 105 f189 1"/>
                <a:gd name="f267" fmla="*/ 119 f190 1"/>
                <a:gd name="f268" fmla="*/ 138 f189 1"/>
                <a:gd name="f269" fmla="*/ 153 f189 1"/>
                <a:gd name="f270" fmla="*/ 100 f190 1"/>
                <a:gd name="f271" fmla="*/ 102 f189 1"/>
                <a:gd name="f272" fmla="+- f191 0 f1"/>
                <a:gd name="f273" fmla="*/ f194 1 177"/>
                <a:gd name="f274" fmla="*/ f195 1 184"/>
                <a:gd name="f275" fmla="*/ f196 1 177"/>
                <a:gd name="f276" fmla="*/ f197 1 184"/>
                <a:gd name="f277" fmla="*/ f198 1 177"/>
                <a:gd name="f278" fmla="*/ f199 1 184"/>
                <a:gd name="f279" fmla="*/ f200 1 177"/>
                <a:gd name="f280" fmla="*/ f201 1 184"/>
                <a:gd name="f281" fmla="*/ f202 1 177"/>
                <a:gd name="f282" fmla="*/ f203 1 184"/>
                <a:gd name="f283" fmla="*/ f204 1 177"/>
                <a:gd name="f284" fmla="*/ f205 1 184"/>
                <a:gd name="f285" fmla="*/ f206 1 177"/>
                <a:gd name="f286" fmla="*/ f207 1 184"/>
                <a:gd name="f287" fmla="*/ f208 1 177"/>
                <a:gd name="f288" fmla="*/ f209 1 184"/>
                <a:gd name="f289" fmla="*/ f210 1 177"/>
                <a:gd name="f290" fmla="*/ f211 1 184"/>
                <a:gd name="f291" fmla="*/ f212 1 177"/>
                <a:gd name="f292" fmla="*/ f213 1 184"/>
                <a:gd name="f293" fmla="*/ f214 1 184"/>
                <a:gd name="f294" fmla="*/ f215 1 177"/>
                <a:gd name="f295" fmla="*/ f216 1 184"/>
                <a:gd name="f296" fmla="*/ f217 1 177"/>
                <a:gd name="f297" fmla="*/ f218 1 184"/>
                <a:gd name="f298" fmla="*/ f219 1 177"/>
                <a:gd name="f299" fmla="*/ f220 1 184"/>
                <a:gd name="f300" fmla="*/ f221 1 177"/>
                <a:gd name="f301" fmla="*/ f222 1 184"/>
                <a:gd name="f302" fmla="*/ f223 1 177"/>
                <a:gd name="f303" fmla="*/ f224 1 177"/>
                <a:gd name="f304" fmla="*/ f225 1 184"/>
                <a:gd name="f305" fmla="*/ f226 1 177"/>
                <a:gd name="f306" fmla="*/ f227 1 184"/>
                <a:gd name="f307" fmla="*/ f228 1 177"/>
                <a:gd name="f308" fmla="*/ f229 1 184"/>
                <a:gd name="f309" fmla="*/ f230 1 177"/>
                <a:gd name="f310" fmla="*/ f231 1 184"/>
                <a:gd name="f311" fmla="*/ f232 1 177"/>
                <a:gd name="f312" fmla="*/ f233 1 184"/>
                <a:gd name="f313" fmla="*/ f234 1 177"/>
                <a:gd name="f314" fmla="*/ f235 1 184"/>
                <a:gd name="f315" fmla="*/ f236 1 177"/>
                <a:gd name="f316" fmla="*/ f237 1 184"/>
                <a:gd name="f317" fmla="*/ f238 1 177"/>
                <a:gd name="f318" fmla="*/ f239 1 184"/>
                <a:gd name="f319" fmla="*/ f240 1 177"/>
                <a:gd name="f320" fmla="*/ f241 1 177"/>
                <a:gd name="f321" fmla="*/ f242 1 177"/>
                <a:gd name="f322" fmla="*/ f243 1 184"/>
                <a:gd name="f323" fmla="*/ f244 1 177"/>
                <a:gd name="f324" fmla="*/ f245 1 184"/>
                <a:gd name="f325" fmla="*/ f246 1 177"/>
                <a:gd name="f326" fmla="*/ f247 1 184"/>
                <a:gd name="f327" fmla="*/ f248 1 177"/>
                <a:gd name="f328" fmla="*/ f249 1 184"/>
                <a:gd name="f329" fmla="*/ f250 1 184"/>
                <a:gd name="f330" fmla="*/ f251 1 177"/>
                <a:gd name="f331" fmla="*/ f252 1 184"/>
                <a:gd name="f332" fmla="*/ f253 1 177"/>
                <a:gd name="f333" fmla="*/ f254 1 184"/>
                <a:gd name="f334" fmla="*/ f255 1 177"/>
                <a:gd name="f335" fmla="*/ f256 1 177"/>
                <a:gd name="f336" fmla="*/ f257 1 184"/>
                <a:gd name="f337" fmla="*/ f258 1 184"/>
                <a:gd name="f338" fmla="*/ f259 1 177"/>
                <a:gd name="f339" fmla="*/ f260 1 184"/>
                <a:gd name="f340" fmla="*/ f261 1 177"/>
                <a:gd name="f341" fmla="*/ f262 1 184"/>
                <a:gd name="f342" fmla="*/ f263 1 177"/>
                <a:gd name="f343" fmla="*/ f264 1 184"/>
                <a:gd name="f344" fmla="*/ f265 1 177"/>
                <a:gd name="f345" fmla="*/ f266 1 184"/>
                <a:gd name="f346" fmla="*/ f267 1 177"/>
                <a:gd name="f347" fmla="*/ f268 1 184"/>
                <a:gd name="f348" fmla="*/ f269 1 184"/>
                <a:gd name="f349" fmla="*/ f270 1 177"/>
                <a:gd name="f350" fmla="*/ f271 1 184"/>
                <a:gd name="f351" fmla="*/ 0 1 f192"/>
                <a:gd name="f352" fmla="*/ f186 1 f192"/>
                <a:gd name="f353" fmla="*/ 0 1 f193"/>
                <a:gd name="f354" fmla="*/ f187 1 f193"/>
                <a:gd name="f355" fmla="*/ f273 1 f192"/>
                <a:gd name="f356" fmla="*/ f274 1 f193"/>
                <a:gd name="f357" fmla="*/ f275 1 f192"/>
                <a:gd name="f358" fmla="*/ f276 1 f193"/>
                <a:gd name="f359" fmla="*/ f277 1 f192"/>
                <a:gd name="f360" fmla="*/ f278 1 f193"/>
                <a:gd name="f361" fmla="*/ f279 1 f192"/>
                <a:gd name="f362" fmla="*/ f280 1 f193"/>
                <a:gd name="f363" fmla="*/ f281 1 f192"/>
                <a:gd name="f364" fmla="*/ f282 1 f193"/>
                <a:gd name="f365" fmla="*/ f283 1 f192"/>
                <a:gd name="f366" fmla="*/ f284 1 f193"/>
                <a:gd name="f367" fmla="*/ f285 1 f192"/>
                <a:gd name="f368" fmla="*/ f286 1 f193"/>
                <a:gd name="f369" fmla="*/ f287 1 f192"/>
                <a:gd name="f370" fmla="*/ f288 1 f193"/>
                <a:gd name="f371" fmla="*/ f289 1 f192"/>
                <a:gd name="f372" fmla="*/ f290 1 f193"/>
                <a:gd name="f373" fmla="*/ f291 1 f192"/>
                <a:gd name="f374" fmla="*/ f292 1 f193"/>
                <a:gd name="f375" fmla="*/ f293 1 f193"/>
                <a:gd name="f376" fmla="*/ f294 1 f192"/>
                <a:gd name="f377" fmla="*/ f295 1 f193"/>
                <a:gd name="f378" fmla="*/ f296 1 f192"/>
                <a:gd name="f379" fmla="*/ f297 1 f193"/>
                <a:gd name="f380" fmla="*/ f298 1 f192"/>
                <a:gd name="f381" fmla="*/ f299 1 f193"/>
                <a:gd name="f382" fmla="*/ f300 1 f192"/>
                <a:gd name="f383" fmla="*/ f301 1 f193"/>
                <a:gd name="f384" fmla="*/ f302 1 f192"/>
                <a:gd name="f385" fmla="*/ f303 1 f192"/>
                <a:gd name="f386" fmla="*/ f304 1 f193"/>
                <a:gd name="f387" fmla="*/ f305 1 f192"/>
                <a:gd name="f388" fmla="*/ f306 1 f193"/>
                <a:gd name="f389" fmla="*/ f307 1 f192"/>
                <a:gd name="f390" fmla="*/ f308 1 f193"/>
                <a:gd name="f391" fmla="*/ f309 1 f192"/>
                <a:gd name="f392" fmla="*/ f310 1 f193"/>
                <a:gd name="f393" fmla="*/ f311 1 f192"/>
                <a:gd name="f394" fmla="*/ f312 1 f193"/>
                <a:gd name="f395" fmla="*/ f313 1 f192"/>
                <a:gd name="f396" fmla="*/ f314 1 f193"/>
                <a:gd name="f397" fmla="*/ f315 1 f192"/>
                <a:gd name="f398" fmla="*/ f316 1 f193"/>
                <a:gd name="f399" fmla="*/ f317 1 f192"/>
                <a:gd name="f400" fmla="*/ f318 1 f193"/>
                <a:gd name="f401" fmla="*/ f319 1 f192"/>
                <a:gd name="f402" fmla="*/ f320 1 f192"/>
                <a:gd name="f403" fmla="*/ f321 1 f192"/>
                <a:gd name="f404" fmla="*/ f322 1 f193"/>
                <a:gd name="f405" fmla="*/ f323 1 f192"/>
                <a:gd name="f406" fmla="*/ f324 1 f193"/>
                <a:gd name="f407" fmla="*/ f325 1 f192"/>
                <a:gd name="f408" fmla="*/ f326 1 f193"/>
                <a:gd name="f409" fmla="*/ f327 1 f192"/>
                <a:gd name="f410" fmla="*/ f328 1 f193"/>
                <a:gd name="f411" fmla="*/ f329 1 f193"/>
                <a:gd name="f412" fmla="*/ f330 1 f192"/>
                <a:gd name="f413" fmla="*/ f331 1 f193"/>
                <a:gd name="f414" fmla="*/ f332 1 f192"/>
                <a:gd name="f415" fmla="*/ f333 1 f193"/>
                <a:gd name="f416" fmla="*/ f334 1 f192"/>
                <a:gd name="f417" fmla="*/ f335 1 f192"/>
                <a:gd name="f418" fmla="*/ f336 1 f193"/>
                <a:gd name="f419" fmla="*/ f337 1 f193"/>
                <a:gd name="f420" fmla="*/ f338 1 f192"/>
                <a:gd name="f421" fmla="*/ f339 1 f193"/>
                <a:gd name="f422" fmla="*/ f340 1 f192"/>
                <a:gd name="f423" fmla="*/ f341 1 f193"/>
                <a:gd name="f424" fmla="*/ f342 1 f192"/>
                <a:gd name="f425" fmla="*/ f343 1 f193"/>
                <a:gd name="f426" fmla="*/ f344 1 f192"/>
                <a:gd name="f427" fmla="*/ f345 1 f193"/>
                <a:gd name="f428" fmla="*/ f346 1 f192"/>
                <a:gd name="f429" fmla="*/ f347 1 f193"/>
                <a:gd name="f430" fmla="*/ f348 1 f193"/>
                <a:gd name="f431" fmla="*/ f349 1 f192"/>
                <a:gd name="f432" fmla="*/ f350 1 f193"/>
                <a:gd name="f433" fmla="*/ f351 f183 1"/>
                <a:gd name="f434" fmla="*/ f352 f183 1"/>
                <a:gd name="f435" fmla="*/ f354 f184 1"/>
                <a:gd name="f436" fmla="*/ f353 f184 1"/>
                <a:gd name="f437" fmla="*/ f355 f183 1"/>
                <a:gd name="f438" fmla="*/ f356 f184 1"/>
                <a:gd name="f439" fmla="*/ f357 f183 1"/>
                <a:gd name="f440" fmla="*/ f358 f184 1"/>
                <a:gd name="f441" fmla="*/ f359 f183 1"/>
                <a:gd name="f442" fmla="*/ f360 f184 1"/>
                <a:gd name="f443" fmla="*/ f361 f183 1"/>
                <a:gd name="f444" fmla="*/ f362 f184 1"/>
                <a:gd name="f445" fmla="*/ f363 f183 1"/>
                <a:gd name="f446" fmla="*/ f364 f184 1"/>
                <a:gd name="f447" fmla="*/ f365 f183 1"/>
                <a:gd name="f448" fmla="*/ f366 f184 1"/>
                <a:gd name="f449" fmla="*/ f367 f183 1"/>
                <a:gd name="f450" fmla="*/ f368 f184 1"/>
                <a:gd name="f451" fmla="*/ f369 f183 1"/>
                <a:gd name="f452" fmla="*/ f370 f184 1"/>
                <a:gd name="f453" fmla="*/ f371 f183 1"/>
                <a:gd name="f454" fmla="*/ f372 f184 1"/>
                <a:gd name="f455" fmla="*/ f373 f183 1"/>
                <a:gd name="f456" fmla="*/ f374 f184 1"/>
                <a:gd name="f457" fmla="*/ f375 f184 1"/>
                <a:gd name="f458" fmla="*/ f376 f183 1"/>
                <a:gd name="f459" fmla="*/ f377 f184 1"/>
                <a:gd name="f460" fmla="*/ f378 f183 1"/>
                <a:gd name="f461" fmla="*/ f379 f184 1"/>
                <a:gd name="f462" fmla="*/ f380 f183 1"/>
                <a:gd name="f463" fmla="*/ f381 f184 1"/>
                <a:gd name="f464" fmla="*/ f382 f183 1"/>
                <a:gd name="f465" fmla="*/ f383 f184 1"/>
                <a:gd name="f466" fmla="*/ f384 f183 1"/>
                <a:gd name="f467" fmla="*/ f385 f183 1"/>
                <a:gd name="f468" fmla="*/ f386 f184 1"/>
                <a:gd name="f469" fmla="*/ f387 f183 1"/>
                <a:gd name="f470" fmla="*/ f388 f184 1"/>
                <a:gd name="f471" fmla="*/ f389 f183 1"/>
                <a:gd name="f472" fmla="*/ f390 f184 1"/>
                <a:gd name="f473" fmla="*/ f391 f183 1"/>
                <a:gd name="f474" fmla="*/ f392 f184 1"/>
                <a:gd name="f475" fmla="*/ f393 f183 1"/>
                <a:gd name="f476" fmla="*/ f394 f184 1"/>
                <a:gd name="f477" fmla="*/ f395 f183 1"/>
                <a:gd name="f478" fmla="*/ f396 f184 1"/>
                <a:gd name="f479" fmla="*/ f397 f183 1"/>
                <a:gd name="f480" fmla="*/ f398 f184 1"/>
                <a:gd name="f481" fmla="*/ f399 f183 1"/>
                <a:gd name="f482" fmla="*/ f400 f184 1"/>
                <a:gd name="f483" fmla="*/ f401 f183 1"/>
                <a:gd name="f484" fmla="*/ f402 f183 1"/>
                <a:gd name="f485" fmla="*/ f403 f183 1"/>
                <a:gd name="f486" fmla="*/ f404 f184 1"/>
                <a:gd name="f487" fmla="*/ f405 f183 1"/>
                <a:gd name="f488" fmla="*/ f406 f184 1"/>
                <a:gd name="f489" fmla="*/ f407 f183 1"/>
                <a:gd name="f490" fmla="*/ f408 f184 1"/>
                <a:gd name="f491" fmla="*/ f409 f183 1"/>
                <a:gd name="f492" fmla="*/ f410 f184 1"/>
                <a:gd name="f493" fmla="*/ f411 f184 1"/>
                <a:gd name="f494" fmla="*/ f412 f183 1"/>
                <a:gd name="f495" fmla="*/ f413 f184 1"/>
                <a:gd name="f496" fmla="*/ f414 f183 1"/>
                <a:gd name="f497" fmla="*/ f415 f184 1"/>
                <a:gd name="f498" fmla="*/ f416 f183 1"/>
                <a:gd name="f499" fmla="*/ f417 f183 1"/>
                <a:gd name="f500" fmla="*/ f418 f184 1"/>
                <a:gd name="f501" fmla="*/ f419 f184 1"/>
                <a:gd name="f502" fmla="*/ f420 f183 1"/>
                <a:gd name="f503" fmla="*/ f421 f184 1"/>
                <a:gd name="f504" fmla="*/ f422 f183 1"/>
                <a:gd name="f505" fmla="*/ f423 f184 1"/>
                <a:gd name="f506" fmla="*/ f424 f183 1"/>
                <a:gd name="f507" fmla="*/ f425 f184 1"/>
                <a:gd name="f508" fmla="*/ f426 f183 1"/>
                <a:gd name="f509" fmla="*/ f427 f184 1"/>
                <a:gd name="f510" fmla="*/ f428 f183 1"/>
                <a:gd name="f511" fmla="*/ f429 f184 1"/>
                <a:gd name="f512" fmla="*/ f430 f184 1"/>
                <a:gd name="f513" fmla="*/ f431 f183 1"/>
                <a:gd name="f514" fmla="*/ f432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7" y="f438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58" y="f459"/>
                </a:cxn>
                <a:cxn ang="f272">
                  <a:pos x="f460" y="f461"/>
                </a:cxn>
                <a:cxn ang="f272">
                  <a:pos x="f462" y="f463"/>
                </a:cxn>
                <a:cxn ang="f272">
                  <a:pos x="f464" y="f465"/>
                </a:cxn>
                <a:cxn ang="f272">
                  <a:pos x="f466" y="f450"/>
                </a:cxn>
                <a:cxn ang="f272">
                  <a:pos x="f467" y="f468"/>
                </a:cxn>
                <a:cxn ang="f272">
                  <a:pos x="f469" y="f470"/>
                </a:cxn>
                <a:cxn ang="f272">
                  <a:pos x="f471" y="f472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76"/>
                </a:cxn>
                <a:cxn ang="f272">
                  <a:pos x="f484" y="f450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90"/>
                </a:cxn>
                <a:cxn ang="f272">
                  <a:pos x="f491" y="f492"/>
                </a:cxn>
                <a:cxn ang="f272">
                  <a:pos x="f485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46"/>
                </a:cxn>
                <a:cxn ang="f272">
                  <a:pos x="f499" y="f500"/>
                </a:cxn>
                <a:cxn ang="f272">
                  <a:pos x="f477" y="f501"/>
                </a:cxn>
                <a:cxn ang="f272">
                  <a:pos x="f502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458" y="f512"/>
                </a:cxn>
                <a:cxn ang="f272">
                  <a:pos x="f513" y="f514"/>
                </a:cxn>
              </a:cxnLst>
              <a:rect l="f433" t="f436" r="f434" b="f435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2" y="f33"/>
                    <a:pt x="f34" y="f14"/>
                    <a:pt x="f35" y="f33"/>
                  </a:cubicBezTo>
                  <a:cubicBezTo>
                    <a:pt x="f36" y="f33"/>
                    <a:pt x="f37" y="f33"/>
                    <a:pt x="f18" y="f14"/>
                  </a:cubicBezTo>
                  <a:cubicBezTo>
                    <a:pt x="f26" y="f38"/>
                    <a:pt x="f39" y="f12"/>
                    <a:pt x="f12" y="f40"/>
                  </a:cubicBezTo>
                  <a:cubicBezTo>
                    <a:pt x="f12" y="f40"/>
                    <a:pt x="f13" y="f41"/>
                    <a:pt x="f13" y="f42"/>
                  </a:cubicBezTo>
                  <a:cubicBezTo>
                    <a:pt x="f43" y="f42"/>
                    <a:pt x="f15" y="f42"/>
                    <a:pt x="f44" y="f42"/>
                  </a:cubicBezTo>
                  <a:cubicBezTo>
                    <a:pt x="f23" y="f40"/>
                    <a:pt x="f45" y="f11"/>
                    <a:pt x="f46" y="f47"/>
                  </a:cubicBezTo>
                  <a:cubicBezTo>
                    <a:pt x="f48" y="f47"/>
                    <a:pt x="f28" y="f49"/>
                    <a:pt x="f34" y="f12"/>
                  </a:cubicBezTo>
                  <a:cubicBezTo>
                    <a:pt x="f29" y="f15"/>
                    <a:pt x="f50" y="f44"/>
                    <a:pt x="f51" y="f52"/>
                  </a:cubicBezTo>
                  <a:cubicBezTo>
                    <a:pt x="f53" y="f13"/>
                    <a:pt x="f6" y="f47"/>
                    <a:pt x="f54" y="f9"/>
                  </a:cubicBezTo>
                  <a:cubicBezTo>
                    <a:pt x="f55" y="f42"/>
                    <a:pt x="f56" y="f42"/>
                    <a:pt x="f57" y="f58"/>
                  </a:cubicBezTo>
                  <a:cubicBezTo>
                    <a:pt x="f59" y="f9"/>
                    <a:pt x="f28" y="f11"/>
                    <a:pt x="f48" y="f9"/>
                  </a:cubicBezTo>
                  <a:cubicBezTo>
                    <a:pt x="f60" y="f40"/>
                    <a:pt x="f21" y="f42"/>
                    <a:pt x="f43" y="f61"/>
                  </a:cubicBezTo>
                  <a:cubicBezTo>
                    <a:pt x="f43" y="f61"/>
                    <a:pt x="f13" y="f61"/>
                    <a:pt x="f12" y="f62"/>
                  </a:cubicBezTo>
                  <a:cubicBezTo>
                    <a:pt x="f43" y="f63"/>
                    <a:pt x="f52" y="f64"/>
                    <a:pt x="f65" y="f64"/>
                  </a:cubicBezTo>
                  <a:cubicBezTo>
                    <a:pt x="f19" y="f66"/>
                    <a:pt x="f67" y="f68"/>
                    <a:pt x="f22" y="f69"/>
                  </a:cubicBezTo>
                  <a:cubicBezTo>
                    <a:pt x="f70" y="f71"/>
                    <a:pt x="f35" y="f69"/>
                    <a:pt x="f72" y="f73"/>
                  </a:cubicBezTo>
                  <a:cubicBezTo>
                    <a:pt x="f29" y="f74"/>
                    <a:pt x="f75" y="f68"/>
                    <a:pt x="f76" y="f69"/>
                  </a:cubicBezTo>
                  <a:cubicBezTo>
                    <a:pt x="f55" y="f77"/>
                    <a:pt x="f78" y="f79"/>
                    <a:pt x="f50" y="f80"/>
                  </a:cubicBezTo>
                  <a:cubicBezTo>
                    <a:pt x="f81" y="f82"/>
                    <a:pt x="f59" y="f82"/>
                    <a:pt x="f48" y="f83"/>
                  </a:cubicBezTo>
                  <a:cubicBezTo>
                    <a:pt x="f35" y="f83"/>
                    <a:pt x="f27" y="f80"/>
                    <a:pt x="f27" y="f84"/>
                  </a:cubicBezTo>
                  <a:cubicBezTo>
                    <a:pt x="f27" y="f85"/>
                    <a:pt x="f37" y="f77"/>
                    <a:pt x="f86" y="f87"/>
                  </a:cubicBezTo>
                  <a:cubicBezTo>
                    <a:pt x="f16" y="f88"/>
                    <a:pt x="f33" y="f89"/>
                    <a:pt x="f15" y="f90"/>
                  </a:cubicBezTo>
                  <a:cubicBezTo>
                    <a:pt x="f43" y="f90"/>
                    <a:pt x="f12" y="f90"/>
                    <a:pt x="f10" y="f90"/>
                  </a:cubicBezTo>
                  <a:cubicBezTo>
                    <a:pt x="f49" y="f66"/>
                    <a:pt x="f12" y="f89"/>
                    <a:pt x="f13" y="f68"/>
                  </a:cubicBezTo>
                  <a:cubicBezTo>
                    <a:pt x="f91" y="f92"/>
                    <a:pt x="f93" y="f94"/>
                    <a:pt x="f45" y="f95"/>
                  </a:cubicBezTo>
                  <a:cubicBezTo>
                    <a:pt x="f60" y="f96"/>
                    <a:pt x="f97" y="f96"/>
                    <a:pt x="f86" y="f96"/>
                  </a:cubicBezTo>
                  <a:cubicBezTo>
                    <a:pt x="f25" y="f98"/>
                    <a:pt x="f46" y="f99"/>
                    <a:pt x="f46" y="f100"/>
                  </a:cubicBezTo>
                  <a:cubicBezTo>
                    <a:pt x="f35" y="f101"/>
                    <a:pt x="f25" y="f102"/>
                    <a:pt x="f86" y="f102"/>
                  </a:cubicBezTo>
                  <a:cubicBezTo>
                    <a:pt x="f103" y="f102"/>
                    <a:pt x="f104" y="f105"/>
                    <a:pt x="f104" y="f100"/>
                  </a:cubicBezTo>
                  <a:cubicBezTo>
                    <a:pt x="f104" y="f106"/>
                    <a:pt x="f104" y="f107"/>
                    <a:pt x="f108" y="f109"/>
                  </a:cubicBezTo>
                  <a:cubicBezTo>
                    <a:pt x="f23" y="f110"/>
                    <a:pt x="f38" y="f79"/>
                    <a:pt x="f9" y="f89"/>
                  </a:cubicBezTo>
                  <a:cubicBezTo>
                    <a:pt x="f9" y="f68"/>
                    <a:pt x="f9" y="f88"/>
                    <a:pt x="f11" y="f73"/>
                  </a:cubicBezTo>
                  <a:cubicBezTo>
                    <a:pt x="f13" y="f111"/>
                    <a:pt x="f112" y="f113"/>
                    <a:pt x="f91" y="f114"/>
                  </a:cubicBezTo>
                  <a:cubicBezTo>
                    <a:pt x="f115" y="f116"/>
                    <a:pt x="f39" y="f102"/>
                    <a:pt x="f19" y="f117"/>
                  </a:cubicBezTo>
                  <a:cubicBezTo>
                    <a:pt x="f118" y="f117"/>
                    <a:pt x="f93" y="f119"/>
                    <a:pt x="f93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39" y="f124"/>
                    <a:pt x="f17" y="f125"/>
                    <a:pt x="f38" y="f122"/>
                  </a:cubicBezTo>
                  <a:cubicBezTo>
                    <a:pt x="f112" y="f126"/>
                    <a:pt x="f38" y="f120"/>
                    <a:pt x="f38" y="f127"/>
                  </a:cubicBezTo>
                  <a:cubicBezTo>
                    <a:pt x="f128" y="f117"/>
                    <a:pt x="f129" y="f116"/>
                    <a:pt x="f129" y="f130"/>
                  </a:cubicBezTo>
                  <a:cubicBezTo>
                    <a:pt x="f52" y="f95"/>
                    <a:pt x="f47" y="f82"/>
                    <a:pt x="f42" y="f69"/>
                  </a:cubicBezTo>
                  <a:cubicBezTo>
                    <a:pt x="f42" y="f69"/>
                    <a:pt x="f42" y="f69"/>
                    <a:pt x="f42" y="f73"/>
                  </a:cubicBezTo>
                  <a:cubicBezTo>
                    <a:pt x="f131" y="f69"/>
                    <a:pt x="f131" y="f69"/>
                    <a:pt x="f131" y="f69"/>
                  </a:cubicBezTo>
                  <a:cubicBezTo>
                    <a:pt x="f131" y="f132"/>
                    <a:pt x="f131" y="f107"/>
                    <a:pt x="f131" y="f133"/>
                  </a:cubicBezTo>
                  <a:cubicBezTo>
                    <a:pt x="f131" y="f134"/>
                    <a:pt x="f41" y="f126"/>
                    <a:pt x="f40" y="f135"/>
                  </a:cubicBezTo>
                  <a:cubicBezTo>
                    <a:pt x="f47" y="f125"/>
                    <a:pt x="f10" y="f136"/>
                    <a:pt x="f9" y="f137"/>
                  </a:cubicBezTo>
                  <a:cubicBezTo>
                    <a:pt x="f41" y="f5"/>
                    <a:pt x="f63" y="f5"/>
                    <a:pt x="f90" y="f137"/>
                  </a:cubicBezTo>
                  <a:cubicBezTo>
                    <a:pt x="f89" y="f138"/>
                    <a:pt x="f139" y="f124"/>
                    <a:pt x="f90" y="f122"/>
                  </a:cubicBezTo>
                  <a:cubicBezTo>
                    <a:pt x="f140" y="f135"/>
                    <a:pt x="f64" y="f126"/>
                    <a:pt x="f64" y="f134"/>
                  </a:cubicBezTo>
                  <a:cubicBezTo>
                    <a:pt x="f63" y="f141"/>
                    <a:pt x="f64" y="f132"/>
                    <a:pt x="f140" y="f73"/>
                  </a:cubicBezTo>
                  <a:cubicBezTo>
                    <a:pt x="f140" y="f69"/>
                    <a:pt x="f142" y="f71"/>
                    <a:pt x="f142" y="f77"/>
                  </a:cubicBezTo>
                  <a:cubicBezTo>
                    <a:pt x="f143" y="f144"/>
                    <a:pt x="f69" y="f98"/>
                    <a:pt x="f145" y="f105"/>
                  </a:cubicBezTo>
                  <a:cubicBezTo>
                    <a:pt x="f92" y="f102"/>
                    <a:pt x="f92" y="f117"/>
                    <a:pt x="f146" y="f119"/>
                  </a:cubicBezTo>
                  <a:cubicBezTo>
                    <a:pt x="f87" y="f121"/>
                    <a:pt x="f77" y="f125"/>
                    <a:pt x="f79" y="f147"/>
                  </a:cubicBezTo>
                  <a:cubicBezTo>
                    <a:pt x="f148" y="f138"/>
                    <a:pt x="f149" y="f150"/>
                    <a:pt x="f151" y="f152"/>
                  </a:cubicBezTo>
                  <a:cubicBezTo>
                    <a:pt x="f153" y="f134"/>
                    <a:pt x="f151" y="f127"/>
                    <a:pt x="f144" y="f117"/>
                  </a:cubicBezTo>
                  <a:cubicBezTo>
                    <a:pt x="f83" y="f102"/>
                    <a:pt x="f80" y="f130"/>
                    <a:pt x="f84" y="f101"/>
                  </a:cubicBezTo>
                  <a:cubicBezTo>
                    <a:pt x="f85" y="f154"/>
                    <a:pt x="f73" y="f82"/>
                    <a:pt x="f89" y="f71"/>
                  </a:cubicBezTo>
                  <a:cubicBezTo>
                    <a:pt x="f139" y="f69"/>
                    <a:pt x="f139" y="f88"/>
                    <a:pt x="f139" y="f143"/>
                  </a:cubicBezTo>
                  <a:cubicBezTo>
                    <a:pt x="f88" y="f69"/>
                    <a:pt x="f87" y="f146"/>
                    <a:pt x="f145" y="f84"/>
                  </a:cubicBezTo>
                  <a:cubicBezTo>
                    <a:pt x="f83" y="f144"/>
                    <a:pt x="f155" y="f151"/>
                    <a:pt x="f153" y="f96"/>
                  </a:cubicBezTo>
                  <a:cubicBezTo>
                    <a:pt x="f156" y="f99"/>
                    <a:pt x="f156" y="f141"/>
                    <a:pt x="f156" y="f100"/>
                  </a:cubicBezTo>
                  <a:cubicBezTo>
                    <a:pt x="f156" y="f114"/>
                    <a:pt x="f95" y="f116"/>
                    <a:pt x="f107" y="f102"/>
                  </a:cubicBezTo>
                  <a:cubicBezTo>
                    <a:pt x="f157" y="f117"/>
                    <a:pt x="f116" y="f105"/>
                    <a:pt x="f116" y="f158"/>
                  </a:cubicBezTo>
                  <a:cubicBezTo>
                    <a:pt x="f102" y="f141"/>
                    <a:pt x="f114" y="f99"/>
                    <a:pt x="f100" y="f99"/>
                  </a:cubicBezTo>
                  <a:cubicBezTo>
                    <a:pt x="f99" y="f99"/>
                    <a:pt x="f95" y="f98"/>
                    <a:pt x="f156" y="f113"/>
                  </a:cubicBezTo>
                  <a:cubicBezTo>
                    <a:pt x="f132" y="f132"/>
                    <a:pt x="f79" y="f145"/>
                    <a:pt x="f88" y="f143"/>
                  </a:cubicBezTo>
                  <a:cubicBezTo>
                    <a:pt x="f74" y="f89"/>
                    <a:pt x="f74" y="f66"/>
                    <a:pt x="f74" y="f90"/>
                  </a:cubicBezTo>
                  <a:cubicBezTo>
                    <a:pt x="f88" y="f90"/>
                    <a:pt x="f69" y="f90"/>
                    <a:pt x="f87" y="f159"/>
                  </a:cubicBezTo>
                  <a:cubicBezTo>
                    <a:pt x="f148" y="f89"/>
                    <a:pt x="f113" y="f88"/>
                    <a:pt x="f158" y="f71"/>
                  </a:cubicBezTo>
                  <a:cubicBezTo>
                    <a:pt x="f114" y="f87"/>
                    <a:pt x="f116" y="f87"/>
                    <a:pt x="f117" y="f145"/>
                  </a:cubicBezTo>
                  <a:cubicBezTo>
                    <a:pt x="f127" y="f160"/>
                    <a:pt x="f126" y="f83"/>
                    <a:pt x="f123" y="f80"/>
                  </a:cubicBezTo>
                  <a:cubicBezTo>
                    <a:pt x="f150" y="f79"/>
                    <a:pt x="f136" y="f85"/>
                    <a:pt x="f147" y="f69"/>
                  </a:cubicBezTo>
                  <a:cubicBezTo>
                    <a:pt x="f125" y="f68"/>
                    <a:pt x="f121" y="f89"/>
                    <a:pt x="f127" y="f74"/>
                  </a:cubicBezTo>
                  <a:cubicBezTo>
                    <a:pt x="f117" y="f88"/>
                    <a:pt x="f116" y="f73"/>
                    <a:pt x="f105" y="f73"/>
                  </a:cubicBezTo>
                  <a:cubicBezTo>
                    <a:pt x="f154" y="f143"/>
                    <a:pt x="f148" y="f66"/>
                    <a:pt x="f69" y="f140"/>
                  </a:cubicBezTo>
                  <a:cubicBezTo>
                    <a:pt x="f69" y="f64"/>
                    <a:pt x="f69" y="f63"/>
                    <a:pt x="f69" y="f63"/>
                  </a:cubicBezTo>
                  <a:cubicBezTo>
                    <a:pt x="f69" y="f62"/>
                    <a:pt x="f71" y="f62"/>
                    <a:pt x="f87" y="f62"/>
                  </a:cubicBezTo>
                  <a:cubicBezTo>
                    <a:pt x="f132" y="f61"/>
                    <a:pt x="f109" y="f131"/>
                    <a:pt x="f127" y="f42"/>
                  </a:cubicBezTo>
                  <a:cubicBezTo>
                    <a:pt x="f120" y="f42"/>
                    <a:pt x="f126" y="f131"/>
                    <a:pt x="f152" y="f61"/>
                  </a:cubicBezTo>
                  <a:cubicBezTo>
                    <a:pt x="f150" y="f63"/>
                    <a:pt x="f161" y="f63"/>
                    <a:pt x="f162" y="f131"/>
                  </a:cubicBezTo>
                  <a:cubicBezTo>
                    <a:pt x="f5" y="f58"/>
                    <a:pt x="f5" y="f8"/>
                    <a:pt x="f163" y="f10"/>
                  </a:cubicBezTo>
                  <a:cubicBezTo>
                    <a:pt x="f138" y="f13"/>
                    <a:pt x="f125" y="f12"/>
                    <a:pt x="f122" y="f8"/>
                  </a:cubicBezTo>
                  <a:cubicBezTo>
                    <a:pt x="f135" y="f11"/>
                    <a:pt x="f121" y="f58"/>
                    <a:pt x="f120" y="f58"/>
                  </a:cubicBezTo>
                  <a:cubicBezTo>
                    <a:pt x="f141" y="f41"/>
                    <a:pt x="f94" y="f42"/>
                    <a:pt x="f71" y="f131"/>
                  </a:cubicBezTo>
                  <a:cubicBezTo>
                    <a:pt x="f69" y="f131"/>
                    <a:pt x="f88" y="f131"/>
                    <a:pt x="f74" y="f42"/>
                  </a:cubicBezTo>
                  <a:cubicBezTo>
                    <a:pt x="f68" y="f42"/>
                    <a:pt x="f68" y="f41"/>
                    <a:pt x="f143" y="f40"/>
                  </a:cubicBezTo>
                  <a:cubicBezTo>
                    <a:pt x="f74" y="f58"/>
                    <a:pt x="f73" y="f9"/>
                    <a:pt x="f69" y="f11"/>
                  </a:cubicBezTo>
                  <a:cubicBezTo>
                    <a:pt x="f148" y="f65"/>
                    <a:pt x="f154" y="f14"/>
                    <a:pt x="f114" y="f31"/>
                  </a:cubicBezTo>
                  <a:cubicBezTo>
                    <a:pt x="f130" y="f164"/>
                    <a:pt x="f117" y="f31"/>
                    <a:pt x="f119" y="f31"/>
                  </a:cubicBezTo>
                  <a:cubicBezTo>
                    <a:pt x="f134" y="f164"/>
                    <a:pt x="f122" y="f164"/>
                    <a:pt x="f123" y="f26"/>
                  </a:cubicBezTo>
                  <a:cubicBezTo>
                    <a:pt x="f124" y="f16"/>
                    <a:pt x="f147" y="f67"/>
                    <a:pt x="f124" y="f104"/>
                  </a:cubicBezTo>
                  <a:cubicBezTo>
                    <a:pt x="f125" y="f97"/>
                    <a:pt x="f126" y="f97"/>
                    <a:pt x="f133" y="f165"/>
                  </a:cubicBezTo>
                  <a:cubicBezTo>
                    <a:pt x="f166" y="f165"/>
                    <a:pt x="f105" y="f45"/>
                    <a:pt x="f105" y="f108"/>
                  </a:cubicBezTo>
                  <a:cubicBezTo>
                    <a:pt x="f114" y="f167"/>
                    <a:pt x="f157" y="f26"/>
                    <a:pt x="f100" y="f164"/>
                  </a:cubicBezTo>
                  <a:cubicBezTo>
                    <a:pt x="f168" y="f33"/>
                    <a:pt x="f160" y="f112"/>
                    <a:pt x="f74" y="f47"/>
                  </a:cubicBezTo>
                  <a:cubicBezTo>
                    <a:pt x="f68" y="f8"/>
                    <a:pt x="f89" y="f11"/>
                    <a:pt x="f66" y="f9"/>
                  </a:cubicBezTo>
                  <a:cubicBezTo>
                    <a:pt x="f159" y="f11"/>
                    <a:pt x="f159" y="f11"/>
                    <a:pt x="f90" y="f8"/>
                  </a:cubicBezTo>
                  <a:cubicBezTo>
                    <a:pt x="f159" y="f47"/>
                    <a:pt x="f66" y="f49"/>
                    <a:pt x="f139" y="f12"/>
                  </a:cubicBezTo>
                  <a:cubicBezTo>
                    <a:pt x="f69" y="f91"/>
                    <a:pt x="f79" y="f31"/>
                    <a:pt x="f82" y="f103"/>
                  </a:cubicBezTo>
                  <a:cubicBezTo>
                    <a:pt x="f132" y="f97"/>
                    <a:pt x="f155" y="f86"/>
                    <a:pt x="f169" y="f86"/>
                  </a:cubicBezTo>
                  <a:cubicBezTo>
                    <a:pt x="f156" y="f18"/>
                    <a:pt x="f98" y="f20"/>
                    <a:pt x="f98" y="f70"/>
                  </a:cubicBezTo>
                  <a:cubicBezTo>
                    <a:pt x="f96" y="f48"/>
                    <a:pt x="f95" y="f59"/>
                    <a:pt x="f153" y="f59"/>
                  </a:cubicBezTo>
                  <a:cubicBezTo>
                    <a:pt x="f110" y="f59"/>
                    <a:pt x="f144" y="f28"/>
                    <a:pt x="f83" y="f72"/>
                  </a:cubicBezTo>
                  <a:cubicBezTo>
                    <a:pt x="f160" y="f48"/>
                    <a:pt x="f160" y="f70"/>
                    <a:pt x="f83" y="f36"/>
                  </a:cubicBezTo>
                  <a:cubicBezTo>
                    <a:pt x="f148" y="f20"/>
                    <a:pt x="f111" y="f18"/>
                    <a:pt x="f160" y="f97"/>
                  </a:cubicBezTo>
                  <a:cubicBezTo>
                    <a:pt x="f85" y="f26"/>
                    <a:pt x="f88" y="f14"/>
                    <a:pt x="f159" y="f15"/>
                  </a:cubicBezTo>
                  <a:cubicBezTo>
                    <a:pt x="f90" y="f52"/>
                    <a:pt x="f140" y="f13"/>
                    <a:pt x="f64" y="f49"/>
                  </a:cubicBezTo>
                  <a:cubicBezTo>
                    <a:pt x="f61" y="f17"/>
                    <a:pt x="f131" y="f170"/>
                    <a:pt x="f40" y="f67"/>
                  </a:cubicBezTo>
                  <a:cubicBezTo>
                    <a:pt x="f8" y="f22"/>
                    <a:pt x="f13" y="f29"/>
                    <a:pt x="f65" y="f6"/>
                  </a:cubicBezTo>
                  <a:cubicBezTo>
                    <a:pt x="f44" y="f171"/>
                    <a:pt x="f112" y="f172"/>
                    <a:pt x="f38" y="f173"/>
                  </a:cubicBezTo>
                  <a:cubicBezTo>
                    <a:pt x="f128" y="f174"/>
                    <a:pt x="f17" y="f7"/>
                    <a:pt x="f17" y="f174"/>
                  </a:cubicBezTo>
                  <a:cubicBezTo>
                    <a:pt x="f175" y="f174"/>
                    <a:pt x="f91" y="f172"/>
                    <a:pt x="f175" y="f2"/>
                  </a:cubicBezTo>
                  <a:cubicBezTo>
                    <a:pt x="f175" y="f176"/>
                    <a:pt x="f17" y="f53"/>
                    <a:pt x="f129" y="f54"/>
                  </a:cubicBezTo>
                  <a:cubicBezTo>
                    <a:pt x="f15" y="f25"/>
                    <a:pt x="f47" y="f31"/>
                    <a:pt x="f41" y="f52"/>
                  </a:cubicBezTo>
                  <a:cubicBezTo>
                    <a:pt x="f41" y="f43"/>
                    <a:pt x="f41" y="f12"/>
                    <a:pt x="f41" y="f47"/>
                  </a:cubicBezTo>
                  <a:cubicBezTo>
                    <a:pt x="f11" y="f52"/>
                    <a:pt x="f10" y="f112"/>
                    <a:pt x="f12" y="f17"/>
                  </a:cubicBezTo>
                  <a:cubicBezTo>
                    <a:pt x="f44" y="f19"/>
                    <a:pt x="f175" y="f177"/>
                    <a:pt x="f33" y="f104"/>
                  </a:cubicBezTo>
                  <a:cubicBezTo>
                    <a:pt x="f21" y="f165"/>
                    <a:pt x="f170" y="f86"/>
                    <a:pt x="f19" y="f22"/>
                  </a:cubicBezTo>
                  <a:cubicBezTo>
                    <a:pt x="f178" y="f25"/>
                    <a:pt x="f118" y="f46"/>
                    <a:pt x="f170" y="f35"/>
                  </a:cubicBezTo>
                  <a:cubicBezTo>
                    <a:pt x="f177" y="f28"/>
                    <a:pt x="f179" y="f35"/>
                    <a:pt x="f108" y="f70"/>
                  </a:cubicBezTo>
                  <a:cubicBezTo>
                    <a:pt x="f104" y="f37"/>
                    <a:pt x="f67" y="f180"/>
                    <a:pt x="f167" y="f86"/>
                  </a:cubicBezTo>
                  <a:cubicBezTo>
                    <a:pt x="f177" y="f181"/>
                    <a:pt x="f93" y="f165"/>
                    <a:pt x="f170" y="f45"/>
                  </a:cubicBezTo>
                  <a:cubicBezTo>
                    <a:pt x="f115" y="f93"/>
                    <a:pt x="f44" y="f175"/>
                    <a:pt x="f10" y="f12"/>
                  </a:cubicBezTo>
                  <a:cubicBezTo>
                    <a:pt x="f47" y="f10"/>
                    <a:pt x="f8" y="f8"/>
                    <a:pt x="f11" y="f11"/>
                  </a:cubicBezTo>
                  <a:cubicBezTo>
                    <a:pt x="f11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4BD81D58-35AA-2C53-3FA6-7B68570E92DF}"/>
                </a:ext>
              </a:extLst>
            </p:cNvPr>
            <p:cNvSpPr/>
            <p:nvPr/>
          </p:nvSpPr>
          <p:spPr>
            <a:xfrm>
              <a:off x="3541708" y="4699001"/>
              <a:ext cx="422279" cy="446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2"/>
                <a:gd name="f13" fmla="val 103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65"/>
                <a:gd name="f31" fmla="val 128"/>
                <a:gd name="f32" fmla="val 164"/>
                <a:gd name="f33" fmla="val 119"/>
                <a:gd name="f34" fmla="val 160"/>
                <a:gd name="f35" fmla="val 156"/>
                <a:gd name="f36" fmla="val 152"/>
                <a:gd name="f37" fmla="val 149"/>
                <a:gd name="f38" fmla="val 110"/>
                <a:gd name="f39" fmla="val 117"/>
                <a:gd name="f40" fmla="val 94"/>
                <a:gd name="f41" fmla="val 93"/>
                <a:gd name="f42" fmla="val 92"/>
                <a:gd name="f43" fmla="val 104"/>
                <a:gd name="f44" fmla="val 108"/>
                <a:gd name="f45" fmla="val 140"/>
                <a:gd name="f46" fmla="val 155"/>
                <a:gd name="f47" fmla="val 99"/>
                <a:gd name="f48" fmla="val 157"/>
                <a:gd name="f49" fmla="val 101"/>
                <a:gd name="f50" fmla="val 169"/>
                <a:gd name="f51" fmla="val 173"/>
                <a:gd name="f52" fmla="val 105"/>
                <a:gd name="f53" fmla="val 176"/>
                <a:gd name="f54" fmla="val 174"/>
                <a:gd name="f55" fmla="val 172"/>
                <a:gd name="f56" fmla="val 167"/>
                <a:gd name="f57" fmla="val 162"/>
                <a:gd name="f58" fmla="val 95"/>
                <a:gd name="f59" fmla="val 161"/>
                <a:gd name="f60" fmla="val 89"/>
                <a:gd name="f61" fmla="val 88"/>
                <a:gd name="f62" fmla="val 87"/>
                <a:gd name="f63" fmla="val 86"/>
                <a:gd name="f64" fmla="val 107"/>
                <a:gd name="f65" fmla="val 81"/>
                <a:gd name="f66" fmla="val 136"/>
                <a:gd name="f67" fmla="val 77"/>
                <a:gd name="f68" fmla="val 73"/>
                <a:gd name="f69" fmla="val 153"/>
                <a:gd name="f70" fmla="val 72"/>
                <a:gd name="f71" fmla="val 158"/>
                <a:gd name="f72" fmla="val 74"/>
                <a:gd name="f73" fmla="val 76"/>
                <a:gd name="f74" fmla="val 168"/>
                <a:gd name="f75" fmla="val 170"/>
                <a:gd name="f76" fmla="val 70"/>
                <a:gd name="f77" fmla="val 171"/>
                <a:gd name="f78" fmla="val 65"/>
                <a:gd name="f79" fmla="val 63"/>
                <a:gd name="f80" fmla="val 166"/>
                <a:gd name="f81" fmla="val 58"/>
                <a:gd name="f82" fmla="val 61"/>
                <a:gd name="f83" fmla="val 64"/>
                <a:gd name="f84" fmla="val 69"/>
                <a:gd name="f85" fmla="val 145"/>
                <a:gd name="f86" fmla="val 71"/>
                <a:gd name="f87" fmla="val 75"/>
                <a:gd name="f88" fmla="val 79"/>
                <a:gd name="f89" fmla="val 83"/>
                <a:gd name="f90" fmla="val 115"/>
                <a:gd name="f91" fmla="val 66"/>
                <a:gd name="f92" fmla="val 127"/>
                <a:gd name="f93" fmla="val 55"/>
                <a:gd name="f94" fmla="val 139"/>
                <a:gd name="f95" fmla="val 44"/>
                <a:gd name="f96" fmla="val 42"/>
                <a:gd name="f97" fmla="val 143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41"/>
                <a:gd name="f104" fmla="val 138"/>
                <a:gd name="f105" fmla="val 30"/>
                <a:gd name="f106" fmla="val 37"/>
                <a:gd name="f107" fmla="val 39"/>
                <a:gd name="f108" fmla="val 137"/>
                <a:gd name="f109" fmla="val 40"/>
                <a:gd name="f110" fmla="val 53"/>
                <a:gd name="f111" fmla="val 60"/>
                <a:gd name="f112" fmla="val 109"/>
                <a:gd name="f113" fmla="val 46"/>
                <a:gd name="f114" fmla="val 31"/>
                <a:gd name="f115" fmla="val 116"/>
                <a:gd name="f116" fmla="val 28"/>
                <a:gd name="f117" fmla="val 26"/>
                <a:gd name="f118" fmla="val 123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1"/>
                <a:gd name="f129" fmla="val 112"/>
                <a:gd name="f130" fmla="val 29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"/>
                <a:gd name="f139" fmla="val 80"/>
                <a:gd name="f140" fmla="val 85"/>
                <a:gd name="f141" fmla="val 38"/>
                <a:gd name="f142" fmla="val 84"/>
                <a:gd name="f143" fmla="val 78"/>
                <a:gd name="f144" fmla="val 57"/>
                <a:gd name="f145" fmla="val 67"/>
                <a:gd name="f146" fmla="val 68"/>
                <a:gd name="f147" fmla="val 11"/>
                <a:gd name="f148" fmla="val 59"/>
                <a:gd name="f149" fmla="val 52"/>
                <a:gd name="f150" fmla="val 10"/>
                <a:gd name="f151" fmla="val 50"/>
                <a:gd name="f152" fmla="val 15"/>
                <a:gd name="f153" fmla="val 48"/>
                <a:gd name="f154" fmla="val 45"/>
                <a:gd name="f155" fmla="val 54"/>
                <a:gd name="f156" fmla="val 47"/>
                <a:gd name="f157" fmla="val 33"/>
                <a:gd name="f158" fmla="val 34"/>
                <a:gd name="f159" fmla="val 82"/>
                <a:gd name="f160" fmla="val 25"/>
                <a:gd name="f161" fmla="val 62"/>
                <a:gd name="f162" fmla="val 5"/>
                <a:gd name="f163" fmla="val 2"/>
                <a:gd name="f164" fmla="val 129"/>
                <a:gd name="f165" fmla="val 142"/>
                <a:gd name="f166" fmla="val 133"/>
                <a:gd name="f167" fmla="val 49"/>
                <a:gd name="f168" fmla="val 51"/>
                <a:gd name="f169" fmla="val 125"/>
                <a:gd name="f170" fmla="val 179"/>
                <a:gd name="f171" fmla="val 181"/>
                <a:gd name="f172" fmla="val 182"/>
                <a:gd name="f173" fmla="val 183"/>
                <a:gd name="f174" fmla="val 114"/>
                <a:gd name="f175" fmla="val 178"/>
                <a:gd name="f176" fmla="val 130"/>
                <a:gd name="f177" fmla="val 120"/>
                <a:gd name="f178" fmla="val 135"/>
                <a:gd name="f179" fmla="val 147"/>
                <a:gd name="f180" fmla="val 144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146 f189 1"/>
                <a:gd name="f194" fmla="*/ 121 f188 1"/>
                <a:gd name="f195" fmla="*/ 164 f189 1"/>
                <a:gd name="f196" fmla="*/ 124 f188 1"/>
                <a:gd name="f197" fmla="*/ 102 f189 1"/>
                <a:gd name="f198" fmla="*/ 94 f188 1"/>
                <a:gd name="f199" fmla="*/ 155 f189 1"/>
                <a:gd name="f200" fmla="*/ 99 f188 1"/>
                <a:gd name="f201" fmla="*/ 174 f189 1"/>
                <a:gd name="f202" fmla="*/ 96 f188 1"/>
                <a:gd name="f203" fmla="*/ 104 f189 1"/>
                <a:gd name="f204" fmla="*/ 89 f188 1"/>
                <a:gd name="f205" fmla="*/ 150 f189 1"/>
                <a:gd name="f206" fmla="*/ 73 f188 1"/>
                <a:gd name="f207" fmla="*/ 169 f189 1"/>
                <a:gd name="f208" fmla="*/ 63 f188 1"/>
                <a:gd name="f209" fmla="*/ 145 f189 1"/>
                <a:gd name="f210" fmla="*/ 71 f188 1"/>
                <a:gd name="f211" fmla="*/ 103 f189 1"/>
                <a:gd name="f212" fmla="*/ 77 f188 1"/>
                <a:gd name="f213" fmla="*/ 36 f188 1"/>
                <a:gd name="f214" fmla="*/ 137 f189 1"/>
                <a:gd name="f215" fmla="*/ 40 f188 1"/>
                <a:gd name="f216" fmla="*/ 115 f189 1"/>
                <a:gd name="f217" fmla="*/ 31 f188 1"/>
                <a:gd name="f218" fmla="*/ 121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6 f189 1"/>
                <a:gd name="f224" fmla="*/ 4 f188 1"/>
                <a:gd name="f225" fmla="*/ 86 f189 1"/>
                <a:gd name="f226" fmla="*/ 20 f188 1"/>
                <a:gd name="f227" fmla="*/ 67 f189 1"/>
                <a:gd name="f228" fmla="*/ 30 f188 1"/>
                <a:gd name="f229" fmla="*/ 50 f189 1"/>
                <a:gd name="f230" fmla="*/ 15 f188 1"/>
                <a:gd name="f231" fmla="*/ 79 f189 1"/>
                <a:gd name="f232" fmla="*/ 72 f188 1"/>
                <a:gd name="f233" fmla="*/ 48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1 f189 1"/>
                <a:gd name="f241" fmla="*/ 73 f189 1"/>
                <a:gd name="f242" fmla="*/ 85 f188 1"/>
                <a:gd name="f243" fmla="*/ 24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97 f188 1"/>
                <a:gd name="f250" fmla="*/ 14 f189 1"/>
                <a:gd name="f251" fmla="*/ 131 f188 1"/>
                <a:gd name="f252" fmla="*/ 30 f189 1"/>
                <a:gd name="f253" fmla="*/ 137 f188 1"/>
                <a:gd name="f254" fmla="*/ 81 f189 1"/>
                <a:gd name="f255" fmla="*/ 58 f189 1"/>
                <a:gd name="f256" fmla="*/ 141 f188 1"/>
                <a:gd name="f257" fmla="*/ 161 f188 1"/>
                <a:gd name="f258" fmla="*/ 62 f189 1"/>
                <a:gd name="f259" fmla="*/ 143 f188 1"/>
                <a:gd name="f260" fmla="*/ 94 f189 1"/>
                <a:gd name="f261" fmla="*/ 136 f188 1"/>
                <a:gd name="f262" fmla="*/ 113 f189 1"/>
                <a:gd name="f263" fmla="*/ 183 f188 1"/>
                <a:gd name="f264" fmla="*/ 93 f189 1"/>
                <a:gd name="f265" fmla="*/ 105 f188 1"/>
                <a:gd name="f266" fmla="*/ 119 f189 1"/>
                <a:gd name="f267" fmla="*/ 138 f188 1"/>
                <a:gd name="f268" fmla="*/ 153 f188 1"/>
                <a:gd name="f269" fmla="*/ 100 f189 1"/>
                <a:gd name="f270" fmla="*/ 102 f188 1"/>
                <a:gd name="f271" fmla="+- f190 0 f1"/>
                <a:gd name="f272" fmla="*/ f193 1 177"/>
                <a:gd name="f273" fmla="*/ f194 1 184"/>
                <a:gd name="f274" fmla="*/ f195 1 177"/>
                <a:gd name="f275" fmla="*/ f196 1 184"/>
                <a:gd name="f276" fmla="*/ f197 1 177"/>
                <a:gd name="f277" fmla="*/ f198 1 184"/>
                <a:gd name="f278" fmla="*/ f199 1 177"/>
                <a:gd name="f279" fmla="*/ f200 1 184"/>
                <a:gd name="f280" fmla="*/ f201 1 177"/>
                <a:gd name="f281" fmla="*/ f202 1 184"/>
                <a:gd name="f282" fmla="*/ f203 1 177"/>
                <a:gd name="f283" fmla="*/ f204 1 184"/>
                <a:gd name="f284" fmla="*/ f205 1 177"/>
                <a:gd name="f285" fmla="*/ f206 1 184"/>
                <a:gd name="f286" fmla="*/ f207 1 177"/>
                <a:gd name="f287" fmla="*/ f208 1 184"/>
                <a:gd name="f288" fmla="*/ f209 1 177"/>
                <a:gd name="f289" fmla="*/ f210 1 184"/>
                <a:gd name="f290" fmla="*/ f211 1 177"/>
                <a:gd name="f291" fmla="*/ f212 1 184"/>
                <a:gd name="f292" fmla="*/ f213 1 184"/>
                <a:gd name="f293" fmla="*/ f214 1 177"/>
                <a:gd name="f294" fmla="*/ f215 1 184"/>
                <a:gd name="f295" fmla="*/ f216 1 177"/>
                <a:gd name="f296" fmla="*/ f217 1 184"/>
                <a:gd name="f297" fmla="*/ f218 1 177"/>
                <a:gd name="f298" fmla="*/ f219 1 184"/>
                <a:gd name="f299" fmla="*/ f220 1 177"/>
                <a:gd name="f300" fmla="*/ f221 1 184"/>
                <a:gd name="f301" fmla="*/ f222 1 177"/>
                <a:gd name="f302" fmla="*/ f223 1 177"/>
                <a:gd name="f303" fmla="*/ f224 1 184"/>
                <a:gd name="f304" fmla="*/ f225 1 177"/>
                <a:gd name="f305" fmla="*/ f226 1 184"/>
                <a:gd name="f306" fmla="*/ f227 1 177"/>
                <a:gd name="f307" fmla="*/ f228 1 184"/>
                <a:gd name="f308" fmla="*/ f229 1 177"/>
                <a:gd name="f309" fmla="*/ f230 1 184"/>
                <a:gd name="f310" fmla="*/ f231 1 177"/>
                <a:gd name="f311" fmla="*/ f232 1 184"/>
                <a:gd name="f312" fmla="*/ f233 1 177"/>
                <a:gd name="f313" fmla="*/ f234 1 184"/>
                <a:gd name="f314" fmla="*/ f235 1 177"/>
                <a:gd name="f315" fmla="*/ f236 1 184"/>
                <a:gd name="f316" fmla="*/ f237 1 177"/>
                <a:gd name="f317" fmla="*/ f238 1 184"/>
                <a:gd name="f318" fmla="*/ f239 1 177"/>
                <a:gd name="f319" fmla="*/ f240 1 177"/>
                <a:gd name="f320" fmla="*/ f241 1 177"/>
                <a:gd name="f321" fmla="*/ f242 1 184"/>
                <a:gd name="f322" fmla="*/ f243 1 177"/>
                <a:gd name="f323" fmla="*/ f244 1 184"/>
                <a:gd name="f324" fmla="*/ f245 1 177"/>
                <a:gd name="f325" fmla="*/ f246 1 184"/>
                <a:gd name="f326" fmla="*/ f247 1 177"/>
                <a:gd name="f327" fmla="*/ f248 1 184"/>
                <a:gd name="f328" fmla="*/ f249 1 184"/>
                <a:gd name="f329" fmla="*/ f250 1 177"/>
                <a:gd name="f330" fmla="*/ f251 1 184"/>
                <a:gd name="f331" fmla="*/ f252 1 177"/>
                <a:gd name="f332" fmla="*/ f253 1 184"/>
                <a:gd name="f333" fmla="*/ f254 1 177"/>
                <a:gd name="f334" fmla="*/ f255 1 177"/>
                <a:gd name="f335" fmla="*/ f256 1 184"/>
                <a:gd name="f336" fmla="*/ f257 1 184"/>
                <a:gd name="f337" fmla="*/ f258 1 177"/>
                <a:gd name="f338" fmla="*/ f259 1 184"/>
                <a:gd name="f339" fmla="*/ f260 1 177"/>
                <a:gd name="f340" fmla="*/ f261 1 184"/>
                <a:gd name="f341" fmla="*/ f262 1 177"/>
                <a:gd name="f342" fmla="*/ f263 1 184"/>
                <a:gd name="f343" fmla="*/ f264 1 177"/>
                <a:gd name="f344" fmla="*/ f265 1 184"/>
                <a:gd name="f345" fmla="*/ f266 1 177"/>
                <a:gd name="f346" fmla="*/ f267 1 184"/>
                <a:gd name="f347" fmla="*/ f268 1 184"/>
                <a:gd name="f348" fmla="*/ f269 1 177"/>
                <a:gd name="f349" fmla="*/ f270 1 184"/>
                <a:gd name="f350" fmla="*/ 0 1 f191"/>
                <a:gd name="f351" fmla="*/ f185 1 f191"/>
                <a:gd name="f352" fmla="*/ 0 1 f192"/>
                <a:gd name="f353" fmla="*/ f186 1 f192"/>
                <a:gd name="f354" fmla="*/ f272 1 f191"/>
                <a:gd name="f355" fmla="*/ f273 1 f192"/>
                <a:gd name="f356" fmla="*/ f274 1 f191"/>
                <a:gd name="f357" fmla="*/ f275 1 f192"/>
                <a:gd name="f358" fmla="*/ f276 1 f191"/>
                <a:gd name="f359" fmla="*/ f277 1 f192"/>
                <a:gd name="f360" fmla="*/ f278 1 f191"/>
                <a:gd name="f361" fmla="*/ f279 1 f192"/>
                <a:gd name="f362" fmla="*/ f280 1 f191"/>
                <a:gd name="f363" fmla="*/ f281 1 f192"/>
                <a:gd name="f364" fmla="*/ f282 1 f191"/>
                <a:gd name="f365" fmla="*/ f283 1 f192"/>
                <a:gd name="f366" fmla="*/ f284 1 f191"/>
                <a:gd name="f367" fmla="*/ f285 1 f192"/>
                <a:gd name="f368" fmla="*/ f286 1 f191"/>
                <a:gd name="f369" fmla="*/ f287 1 f192"/>
                <a:gd name="f370" fmla="*/ f288 1 f191"/>
                <a:gd name="f371" fmla="*/ f289 1 f192"/>
                <a:gd name="f372" fmla="*/ f290 1 f191"/>
                <a:gd name="f373" fmla="*/ f291 1 f192"/>
                <a:gd name="f374" fmla="*/ f292 1 f192"/>
                <a:gd name="f375" fmla="*/ f293 1 f191"/>
                <a:gd name="f376" fmla="*/ f294 1 f192"/>
                <a:gd name="f377" fmla="*/ f295 1 f191"/>
                <a:gd name="f378" fmla="*/ f296 1 f192"/>
                <a:gd name="f379" fmla="*/ f297 1 f191"/>
                <a:gd name="f380" fmla="*/ f298 1 f192"/>
                <a:gd name="f381" fmla="*/ f299 1 f191"/>
                <a:gd name="f382" fmla="*/ f300 1 f192"/>
                <a:gd name="f383" fmla="*/ f301 1 f191"/>
                <a:gd name="f384" fmla="*/ f302 1 f191"/>
                <a:gd name="f385" fmla="*/ f303 1 f192"/>
                <a:gd name="f386" fmla="*/ f304 1 f191"/>
                <a:gd name="f387" fmla="*/ f305 1 f192"/>
                <a:gd name="f388" fmla="*/ f306 1 f191"/>
                <a:gd name="f389" fmla="*/ f307 1 f192"/>
                <a:gd name="f390" fmla="*/ f308 1 f191"/>
                <a:gd name="f391" fmla="*/ f309 1 f192"/>
                <a:gd name="f392" fmla="*/ f310 1 f191"/>
                <a:gd name="f393" fmla="*/ f311 1 f192"/>
                <a:gd name="f394" fmla="*/ f312 1 f191"/>
                <a:gd name="f395" fmla="*/ f313 1 f192"/>
                <a:gd name="f396" fmla="*/ f314 1 f191"/>
                <a:gd name="f397" fmla="*/ f315 1 f192"/>
                <a:gd name="f398" fmla="*/ f316 1 f191"/>
                <a:gd name="f399" fmla="*/ f317 1 f192"/>
                <a:gd name="f400" fmla="*/ f318 1 f191"/>
                <a:gd name="f401" fmla="*/ f319 1 f191"/>
                <a:gd name="f402" fmla="*/ f320 1 f191"/>
                <a:gd name="f403" fmla="*/ f321 1 f192"/>
                <a:gd name="f404" fmla="*/ f322 1 f191"/>
                <a:gd name="f405" fmla="*/ f323 1 f192"/>
                <a:gd name="f406" fmla="*/ f324 1 f191"/>
                <a:gd name="f407" fmla="*/ f325 1 f192"/>
                <a:gd name="f408" fmla="*/ f326 1 f191"/>
                <a:gd name="f409" fmla="*/ f327 1 f192"/>
                <a:gd name="f410" fmla="*/ f328 1 f192"/>
                <a:gd name="f411" fmla="*/ f329 1 f191"/>
                <a:gd name="f412" fmla="*/ f330 1 f192"/>
                <a:gd name="f413" fmla="*/ f331 1 f191"/>
                <a:gd name="f414" fmla="*/ f332 1 f192"/>
                <a:gd name="f415" fmla="*/ f333 1 f191"/>
                <a:gd name="f416" fmla="*/ f334 1 f191"/>
                <a:gd name="f417" fmla="*/ f335 1 f192"/>
                <a:gd name="f418" fmla="*/ f336 1 f192"/>
                <a:gd name="f419" fmla="*/ f337 1 f191"/>
                <a:gd name="f420" fmla="*/ f338 1 f192"/>
                <a:gd name="f421" fmla="*/ f339 1 f191"/>
                <a:gd name="f422" fmla="*/ f340 1 f192"/>
                <a:gd name="f423" fmla="*/ f341 1 f191"/>
                <a:gd name="f424" fmla="*/ f342 1 f192"/>
                <a:gd name="f425" fmla="*/ f343 1 f191"/>
                <a:gd name="f426" fmla="*/ f344 1 f192"/>
                <a:gd name="f427" fmla="*/ f345 1 f191"/>
                <a:gd name="f428" fmla="*/ f346 1 f192"/>
                <a:gd name="f429" fmla="*/ f347 1 f192"/>
                <a:gd name="f430" fmla="*/ f348 1 f191"/>
                <a:gd name="f431" fmla="*/ f349 1 f192"/>
                <a:gd name="f432" fmla="*/ f350 f182 1"/>
                <a:gd name="f433" fmla="*/ f351 f182 1"/>
                <a:gd name="f434" fmla="*/ f353 f183 1"/>
                <a:gd name="f435" fmla="*/ f352 f183 1"/>
                <a:gd name="f436" fmla="*/ f354 f182 1"/>
                <a:gd name="f437" fmla="*/ f355 f183 1"/>
                <a:gd name="f438" fmla="*/ f356 f182 1"/>
                <a:gd name="f439" fmla="*/ f357 f183 1"/>
                <a:gd name="f440" fmla="*/ f358 f182 1"/>
                <a:gd name="f441" fmla="*/ f359 f183 1"/>
                <a:gd name="f442" fmla="*/ f360 f182 1"/>
                <a:gd name="f443" fmla="*/ f361 f183 1"/>
                <a:gd name="f444" fmla="*/ f362 f182 1"/>
                <a:gd name="f445" fmla="*/ f363 f183 1"/>
                <a:gd name="f446" fmla="*/ f364 f182 1"/>
                <a:gd name="f447" fmla="*/ f365 f183 1"/>
                <a:gd name="f448" fmla="*/ f366 f182 1"/>
                <a:gd name="f449" fmla="*/ f367 f183 1"/>
                <a:gd name="f450" fmla="*/ f368 f182 1"/>
                <a:gd name="f451" fmla="*/ f369 f183 1"/>
                <a:gd name="f452" fmla="*/ f370 f182 1"/>
                <a:gd name="f453" fmla="*/ f371 f183 1"/>
                <a:gd name="f454" fmla="*/ f372 f182 1"/>
                <a:gd name="f455" fmla="*/ f373 f183 1"/>
                <a:gd name="f456" fmla="*/ f374 f183 1"/>
                <a:gd name="f457" fmla="*/ f375 f182 1"/>
                <a:gd name="f458" fmla="*/ f376 f183 1"/>
                <a:gd name="f459" fmla="*/ f377 f182 1"/>
                <a:gd name="f460" fmla="*/ f378 f183 1"/>
                <a:gd name="f461" fmla="*/ f379 f182 1"/>
                <a:gd name="f462" fmla="*/ f380 f183 1"/>
                <a:gd name="f463" fmla="*/ f381 f182 1"/>
                <a:gd name="f464" fmla="*/ f382 f183 1"/>
                <a:gd name="f465" fmla="*/ f383 f182 1"/>
                <a:gd name="f466" fmla="*/ f384 f182 1"/>
                <a:gd name="f467" fmla="*/ f385 f183 1"/>
                <a:gd name="f468" fmla="*/ f386 f182 1"/>
                <a:gd name="f469" fmla="*/ f387 f183 1"/>
                <a:gd name="f470" fmla="*/ f388 f182 1"/>
                <a:gd name="f471" fmla="*/ f389 f183 1"/>
                <a:gd name="f472" fmla="*/ f390 f182 1"/>
                <a:gd name="f473" fmla="*/ f391 f183 1"/>
                <a:gd name="f474" fmla="*/ f392 f182 1"/>
                <a:gd name="f475" fmla="*/ f393 f183 1"/>
                <a:gd name="f476" fmla="*/ f394 f182 1"/>
                <a:gd name="f477" fmla="*/ f395 f183 1"/>
                <a:gd name="f478" fmla="*/ f396 f182 1"/>
                <a:gd name="f479" fmla="*/ f397 f183 1"/>
                <a:gd name="f480" fmla="*/ f398 f182 1"/>
                <a:gd name="f481" fmla="*/ f399 f183 1"/>
                <a:gd name="f482" fmla="*/ f400 f182 1"/>
                <a:gd name="f483" fmla="*/ f401 f182 1"/>
                <a:gd name="f484" fmla="*/ f402 f182 1"/>
                <a:gd name="f485" fmla="*/ f403 f183 1"/>
                <a:gd name="f486" fmla="*/ f404 f182 1"/>
                <a:gd name="f487" fmla="*/ f405 f183 1"/>
                <a:gd name="f488" fmla="*/ f406 f182 1"/>
                <a:gd name="f489" fmla="*/ f407 f183 1"/>
                <a:gd name="f490" fmla="*/ f408 f182 1"/>
                <a:gd name="f491" fmla="*/ f409 f183 1"/>
                <a:gd name="f492" fmla="*/ f410 f183 1"/>
                <a:gd name="f493" fmla="*/ f411 f182 1"/>
                <a:gd name="f494" fmla="*/ f412 f183 1"/>
                <a:gd name="f495" fmla="*/ f413 f182 1"/>
                <a:gd name="f496" fmla="*/ f414 f183 1"/>
                <a:gd name="f497" fmla="*/ f415 f182 1"/>
                <a:gd name="f498" fmla="*/ f416 f182 1"/>
                <a:gd name="f499" fmla="*/ f417 f183 1"/>
                <a:gd name="f500" fmla="*/ f418 f183 1"/>
                <a:gd name="f501" fmla="*/ f419 f182 1"/>
                <a:gd name="f502" fmla="*/ f420 f183 1"/>
                <a:gd name="f503" fmla="*/ f421 f182 1"/>
                <a:gd name="f504" fmla="*/ f422 f183 1"/>
                <a:gd name="f505" fmla="*/ f423 f182 1"/>
                <a:gd name="f506" fmla="*/ f424 f183 1"/>
                <a:gd name="f507" fmla="*/ f425 f182 1"/>
                <a:gd name="f508" fmla="*/ f426 f183 1"/>
                <a:gd name="f509" fmla="*/ f427 f182 1"/>
                <a:gd name="f510" fmla="*/ f428 f183 1"/>
                <a:gd name="f511" fmla="*/ f429 f183 1"/>
                <a:gd name="f512" fmla="*/ f430 f182 1"/>
                <a:gd name="f513" fmla="*/ f431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52" y="f453"/>
                </a:cxn>
                <a:cxn ang="f271">
                  <a:pos x="f454" y="f455"/>
                </a:cxn>
                <a:cxn ang="f271">
                  <a:pos x="f442" y="f456"/>
                </a:cxn>
                <a:cxn ang="f271">
                  <a:pos x="f457" y="f458"/>
                </a:cxn>
                <a:cxn ang="f271">
                  <a:pos x="f459" y="f460"/>
                </a:cxn>
                <a:cxn ang="f271">
                  <a:pos x="f461" y="f462"/>
                </a:cxn>
                <a:cxn ang="f271">
                  <a:pos x="f463" y="f464"/>
                </a:cxn>
                <a:cxn ang="f271">
                  <a:pos x="f465" y="f449"/>
                </a:cxn>
                <a:cxn ang="f271">
                  <a:pos x="f466" y="f467"/>
                </a:cxn>
                <a:cxn ang="f271">
                  <a:pos x="f468" y="f469"/>
                </a:cxn>
                <a:cxn ang="f271">
                  <a:pos x="f470" y="f471"/>
                </a:cxn>
                <a:cxn ang="f271">
                  <a:pos x="f472" y="f473"/>
                </a:cxn>
                <a:cxn ang="f271">
                  <a:pos x="f474" y="f475"/>
                </a:cxn>
                <a:cxn ang="f271">
                  <a:pos x="f476" y="f477"/>
                </a:cxn>
                <a:cxn ang="f271">
                  <a:pos x="f478" y="f479"/>
                </a:cxn>
                <a:cxn ang="f271">
                  <a:pos x="f480" y="f481"/>
                </a:cxn>
                <a:cxn ang="f271">
                  <a:pos x="f482" y="f475"/>
                </a:cxn>
                <a:cxn ang="f271">
                  <a:pos x="f483" y="f449"/>
                </a:cxn>
                <a:cxn ang="f271">
                  <a:pos x="f484" y="f485"/>
                </a:cxn>
                <a:cxn ang="f271">
                  <a:pos x="f486" y="f487"/>
                </a:cxn>
                <a:cxn ang="f271">
                  <a:pos x="f488" y="f489"/>
                </a:cxn>
                <a:cxn ang="f271">
                  <a:pos x="f490" y="f491"/>
                </a:cxn>
                <a:cxn ang="f271">
                  <a:pos x="f484" y="f492"/>
                </a:cxn>
                <a:cxn ang="f271">
                  <a:pos x="f493" y="f494"/>
                </a:cxn>
                <a:cxn ang="f271">
                  <a:pos x="f495" y="f496"/>
                </a:cxn>
                <a:cxn ang="f271">
                  <a:pos x="f497" y="f445"/>
                </a:cxn>
                <a:cxn ang="f271">
                  <a:pos x="f498" y="f499"/>
                </a:cxn>
                <a:cxn ang="f271">
                  <a:pos x="f476" y="f500"/>
                </a:cxn>
                <a:cxn ang="f271">
                  <a:pos x="f501" y="f502"/>
                </a:cxn>
                <a:cxn ang="f271">
                  <a:pos x="f503" y="f504"/>
                </a:cxn>
                <a:cxn ang="f271">
                  <a:pos x="f505" y="f506"/>
                </a:cxn>
                <a:cxn ang="f271">
                  <a:pos x="f507" y="f508"/>
                </a:cxn>
                <a:cxn ang="f271">
                  <a:pos x="f509" y="f510"/>
                </a:cxn>
                <a:cxn ang="f271">
                  <a:pos x="f457" y="f511"/>
                </a:cxn>
                <a:cxn ang="f271">
                  <a:pos x="f512" y="f513"/>
                </a:cxn>
              </a:cxnLst>
              <a:rect l="f432" t="f435" r="f433" b="f434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2" y="f33"/>
                    <a:pt x="f34" y="f14"/>
                    <a:pt x="f35" y="f33"/>
                  </a:cubicBezTo>
                  <a:cubicBezTo>
                    <a:pt x="f36" y="f33"/>
                    <a:pt x="f37" y="f33"/>
                    <a:pt x="f18" y="f14"/>
                  </a:cubicBezTo>
                  <a:cubicBezTo>
                    <a:pt x="f26" y="f38"/>
                    <a:pt x="f39" y="f12"/>
                    <a:pt x="f12" y="f40"/>
                  </a:cubicBezTo>
                  <a:cubicBezTo>
                    <a:pt x="f12" y="f40"/>
                    <a:pt x="f13" y="f41"/>
                    <a:pt x="f13" y="f42"/>
                  </a:cubicBezTo>
                  <a:cubicBezTo>
                    <a:pt x="f43" y="f42"/>
                    <a:pt x="f15" y="f42"/>
                    <a:pt x="f44" y="f42"/>
                  </a:cubicBezTo>
                  <a:cubicBezTo>
                    <a:pt x="f23" y="f40"/>
                    <a:pt x="f45" y="f11"/>
                    <a:pt x="f46" y="f47"/>
                  </a:cubicBezTo>
                  <a:cubicBezTo>
                    <a:pt x="f48" y="f47"/>
                    <a:pt x="f28" y="f49"/>
                    <a:pt x="f34" y="f12"/>
                  </a:cubicBezTo>
                  <a:cubicBezTo>
                    <a:pt x="f29" y="f15"/>
                    <a:pt x="f50" y="f44"/>
                    <a:pt x="f51" y="f52"/>
                  </a:cubicBezTo>
                  <a:cubicBezTo>
                    <a:pt x="f53" y="f13"/>
                    <a:pt x="f6" y="f47"/>
                    <a:pt x="f54" y="f9"/>
                  </a:cubicBezTo>
                  <a:cubicBezTo>
                    <a:pt x="f55" y="f42"/>
                    <a:pt x="f56" y="f42"/>
                    <a:pt x="f57" y="f58"/>
                  </a:cubicBezTo>
                  <a:cubicBezTo>
                    <a:pt x="f59" y="f9"/>
                    <a:pt x="f28" y="f11"/>
                    <a:pt x="f48" y="f9"/>
                  </a:cubicBezTo>
                  <a:cubicBezTo>
                    <a:pt x="f45" y="f40"/>
                    <a:pt x="f21" y="f42"/>
                    <a:pt x="f43" y="f60"/>
                  </a:cubicBezTo>
                  <a:cubicBezTo>
                    <a:pt x="f43" y="f60"/>
                    <a:pt x="f13" y="f60"/>
                    <a:pt x="f12" y="f61"/>
                  </a:cubicBezTo>
                  <a:cubicBezTo>
                    <a:pt x="f43" y="f62"/>
                    <a:pt x="f52" y="f63"/>
                    <a:pt x="f64" y="f63"/>
                  </a:cubicBezTo>
                  <a:cubicBezTo>
                    <a:pt x="f19" y="f65"/>
                    <a:pt x="f66" y="f67"/>
                    <a:pt x="f22" y="f68"/>
                  </a:cubicBezTo>
                  <a:cubicBezTo>
                    <a:pt x="f69" y="f70"/>
                    <a:pt x="f35" y="f68"/>
                    <a:pt x="f71" y="f72"/>
                  </a:cubicBezTo>
                  <a:cubicBezTo>
                    <a:pt x="f29" y="f73"/>
                    <a:pt x="f74" y="f67"/>
                    <a:pt x="f75" y="f68"/>
                  </a:cubicBezTo>
                  <a:cubicBezTo>
                    <a:pt x="f55" y="f76"/>
                    <a:pt x="f77" y="f78"/>
                    <a:pt x="f50" y="f79"/>
                  </a:cubicBezTo>
                  <a:cubicBezTo>
                    <a:pt x="f80" y="f81"/>
                    <a:pt x="f59" y="f81"/>
                    <a:pt x="f48" y="f82"/>
                  </a:cubicBezTo>
                  <a:cubicBezTo>
                    <a:pt x="f35" y="f82"/>
                    <a:pt x="f27" y="f79"/>
                    <a:pt x="f27" y="f83"/>
                  </a:cubicBezTo>
                  <a:cubicBezTo>
                    <a:pt x="f27" y="f84"/>
                    <a:pt x="f37" y="f76"/>
                    <a:pt x="f85" y="f86"/>
                  </a:cubicBezTo>
                  <a:cubicBezTo>
                    <a:pt x="f16" y="f87"/>
                    <a:pt x="f33" y="f88"/>
                    <a:pt x="f15" y="f89"/>
                  </a:cubicBezTo>
                  <a:cubicBezTo>
                    <a:pt x="f43" y="f89"/>
                    <a:pt x="f12" y="f89"/>
                    <a:pt x="f10" y="f89"/>
                  </a:cubicBezTo>
                  <a:cubicBezTo>
                    <a:pt x="f49" y="f65"/>
                    <a:pt x="f12" y="f88"/>
                    <a:pt x="f13" y="f67"/>
                  </a:cubicBezTo>
                  <a:cubicBezTo>
                    <a:pt x="f90" y="f91"/>
                    <a:pt x="f92" y="f93"/>
                    <a:pt x="f94" y="f95"/>
                  </a:cubicBezTo>
                  <a:cubicBezTo>
                    <a:pt x="f45" y="f96"/>
                    <a:pt x="f97" y="f96"/>
                    <a:pt x="f85" y="f96"/>
                  </a:cubicBezTo>
                  <a:cubicBezTo>
                    <a:pt x="f25" y="f98"/>
                    <a:pt x="f46" y="f99"/>
                    <a:pt x="f46" y="f100"/>
                  </a:cubicBezTo>
                  <a:cubicBezTo>
                    <a:pt x="f35" y="f101"/>
                    <a:pt x="f25" y="f102"/>
                    <a:pt x="f18" y="f102"/>
                  </a:cubicBezTo>
                  <a:cubicBezTo>
                    <a:pt x="f103" y="f102"/>
                    <a:pt x="f104" y="f105"/>
                    <a:pt x="f104" y="f100"/>
                  </a:cubicBezTo>
                  <a:cubicBezTo>
                    <a:pt x="f104" y="f106"/>
                    <a:pt x="f104" y="f107"/>
                    <a:pt x="f108" y="f109"/>
                  </a:cubicBezTo>
                  <a:cubicBezTo>
                    <a:pt x="f23" y="f110"/>
                    <a:pt x="f38" y="f78"/>
                    <a:pt x="f9" y="f88"/>
                  </a:cubicBezTo>
                  <a:cubicBezTo>
                    <a:pt x="f9" y="f67"/>
                    <a:pt x="f9" y="f87"/>
                    <a:pt x="f11" y="f72"/>
                  </a:cubicBezTo>
                  <a:cubicBezTo>
                    <a:pt x="f13" y="f111"/>
                    <a:pt x="f112" y="f113"/>
                    <a:pt x="f90" y="f114"/>
                  </a:cubicBezTo>
                  <a:cubicBezTo>
                    <a:pt x="f115" y="f116"/>
                    <a:pt x="f14" y="f102"/>
                    <a:pt x="f19" y="f117"/>
                  </a:cubicBezTo>
                  <a:cubicBezTo>
                    <a:pt x="f118" y="f117"/>
                    <a:pt x="f92" y="f119"/>
                    <a:pt x="f92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39" y="f124"/>
                    <a:pt x="f17" y="f125"/>
                    <a:pt x="f38" y="f122"/>
                  </a:cubicBezTo>
                  <a:cubicBezTo>
                    <a:pt x="f112" y="f126"/>
                    <a:pt x="f38" y="f120"/>
                    <a:pt x="f38" y="f127"/>
                  </a:cubicBezTo>
                  <a:cubicBezTo>
                    <a:pt x="f128" y="f117"/>
                    <a:pt x="f129" y="f116"/>
                    <a:pt x="f129" y="f130"/>
                  </a:cubicBezTo>
                  <a:cubicBezTo>
                    <a:pt x="f52" y="f95"/>
                    <a:pt x="f47" y="f81"/>
                    <a:pt x="f42" y="f68"/>
                  </a:cubicBezTo>
                  <a:cubicBezTo>
                    <a:pt x="f42" y="f68"/>
                    <a:pt x="f42" y="f68"/>
                    <a:pt x="f42" y="f72"/>
                  </a:cubicBezTo>
                  <a:cubicBezTo>
                    <a:pt x="f131" y="f68"/>
                    <a:pt x="f131" y="f68"/>
                    <a:pt x="f131" y="f68"/>
                  </a:cubicBezTo>
                  <a:cubicBezTo>
                    <a:pt x="f131" y="f132"/>
                    <a:pt x="f131" y="f107"/>
                    <a:pt x="f131" y="f133"/>
                  </a:cubicBezTo>
                  <a:cubicBezTo>
                    <a:pt x="f131" y="f134"/>
                    <a:pt x="f41" y="f126"/>
                    <a:pt x="f40" y="f135"/>
                  </a:cubicBezTo>
                  <a:cubicBezTo>
                    <a:pt x="f47" y="f125"/>
                    <a:pt x="f10" y="f136"/>
                    <a:pt x="f9" y="f137"/>
                  </a:cubicBezTo>
                  <a:cubicBezTo>
                    <a:pt x="f41" y="f5"/>
                    <a:pt x="f62" y="f5"/>
                    <a:pt x="f89" y="f137"/>
                  </a:cubicBezTo>
                  <a:cubicBezTo>
                    <a:pt x="f88" y="f138"/>
                    <a:pt x="f139" y="f124"/>
                    <a:pt x="f89" y="f122"/>
                  </a:cubicBezTo>
                  <a:cubicBezTo>
                    <a:pt x="f140" y="f135"/>
                    <a:pt x="f63" y="f126"/>
                    <a:pt x="f63" y="f134"/>
                  </a:cubicBezTo>
                  <a:cubicBezTo>
                    <a:pt x="f62" y="f141"/>
                    <a:pt x="f63" y="f132"/>
                    <a:pt x="f140" y="f72"/>
                  </a:cubicBezTo>
                  <a:cubicBezTo>
                    <a:pt x="f140" y="f68"/>
                    <a:pt x="f142" y="f70"/>
                    <a:pt x="f142" y="f76"/>
                  </a:cubicBezTo>
                  <a:cubicBezTo>
                    <a:pt x="f143" y="f144"/>
                    <a:pt x="f68" y="f98"/>
                    <a:pt x="f145" y="f105"/>
                  </a:cubicBezTo>
                  <a:cubicBezTo>
                    <a:pt x="f91" y="f102"/>
                    <a:pt x="f91" y="f117"/>
                    <a:pt x="f146" y="f119"/>
                  </a:cubicBezTo>
                  <a:cubicBezTo>
                    <a:pt x="f86" y="f121"/>
                    <a:pt x="f76" y="f125"/>
                    <a:pt x="f78" y="f147"/>
                  </a:cubicBezTo>
                  <a:cubicBezTo>
                    <a:pt x="f148" y="f138"/>
                    <a:pt x="f149" y="f150"/>
                    <a:pt x="f151" y="f152"/>
                  </a:cubicBezTo>
                  <a:cubicBezTo>
                    <a:pt x="f153" y="f134"/>
                    <a:pt x="f151" y="f127"/>
                    <a:pt x="f144" y="f117"/>
                  </a:cubicBezTo>
                  <a:cubicBezTo>
                    <a:pt x="f82" y="f102"/>
                    <a:pt x="f79" y="f130"/>
                    <a:pt x="f83" y="f101"/>
                  </a:cubicBezTo>
                  <a:cubicBezTo>
                    <a:pt x="f84" y="f154"/>
                    <a:pt x="f72" y="f81"/>
                    <a:pt x="f88" y="f70"/>
                  </a:cubicBezTo>
                  <a:cubicBezTo>
                    <a:pt x="f139" y="f68"/>
                    <a:pt x="f139" y="f87"/>
                    <a:pt x="f139" y="f143"/>
                  </a:cubicBezTo>
                  <a:cubicBezTo>
                    <a:pt x="f87" y="f68"/>
                    <a:pt x="f86" y="f146"/>
                    <a:pt x="f145" y="f83"/>
                  </a:cubicBezTo>
                  <a:cubicBezTo>
                    <a:pt x="f82" y="f144"/>
                    <a:pt x="f155" y="f151"/>
                    <a:pt x="f153" y="f96"/>
                  </a:cubicBezTo>
                  <a:cubicBezTo>
                    <a:pt x="f156" y="f99"/>
                    <a:pt x="f156" y="f141"/>
                    <a:pt x="f156" y="f100"/>
                  </a:cubicBezTo>
                  <a:cubicBezTo>
                    <a:pt x="f156" y="f114"/>
                    <a:pt x="f95" y="f116"/>
                    <a:pt x="f107" y="f102"/>
                  </a:cubicBezTo>
                  <a:cubicBezTo>
                    <a:pt x="f157" y="f117"/>
                    <a:pt x="f116" y="f105"/>
                    <a:pt x="f116" y="f158"/>
                  </a:cubicBezTo>
                  <a:cubicBezTo>
                    <a:pt x="f102" y="f141"/>
                    <a:pt x="f114" y="f99"/>
                    <a:pt x="f106" y="f99"/>
                  </a:cubicBezTo>
                  <a:cubicBezTo>
                    <a:pt x="f99" y="f99"/>
                    <a:pt x="f95" y="f98"/>
                    <a:pt x="f156" y="f113"/>
                  </a:cubicBezTo>
                  <a:cubicBezTo>
                    <a:pt x="f132" y="f132"/>
                    <a:pt x="f78" y="f145"/>
                    <a:pt x="f87" y="f143"/>
                  </a:cubicBezTo>
                  <a:cubicBezTo>
                    <a:pt x="f73" y="f88"/>
                    <a:pt x="f73" y="f65"/>
                    <a:pt x="f73" y="f89"/>
                  </a:cubicBezTo>
                  <a:cubicBezTo>
                    <a:pt x="f87" y="f89"/>
                    <a:pt x="f68" y="f89"/>
                    <a:pt x="f86" y="f159"/>
                  </a:cubicBezTo>
                  <a:cubicBezTo>
                    <a:pt x="f148" y="f88"/>
                    <a:pt x="f113" y="f87"/>
                    <a:pt x="f158" y="f70"/>
                  </a:cubicBezTo>
                  <a:cubicBezTo>
                    <a:pt x="f114" y="f86"/>
                    <a:pt x="f116" y="f86"/>
                    <a:pt x="f117" y="f145"/>
                  </a:cubicBezTo>
                  <a:cubicBezTo>
                    <a:pt x="f160" y="f161"/>
                    <a:pt x="f126" y="f82"/>
                    <a:pt x="f123" y="f79"/>
                  </a:cubicBezTo>
                  <a:cubicBezTo>
                    <a:pt x="f150" y="f78"/>
                    <a:pt x="f136" y="f84"/>
                    <a:pt x="f147" y="f68"/>
                  </a:cubicBezTo>
                  <a:cubicBezTo>
                    <a:pt x="f125" y="f67"/>
                    <a:pt x="f121" y="f88"/>
                    <a:pt x="f127" y="f73"/>
                  </a:cubicBezTo>
                  <a:cubicBezTo>
                    <a:pt x="f117" y="f87"/>
                    <a:pt x="f116" y="f72"/>
                    <a:pt x="f105" y="f72"/>
                  </a:cubicBezTo>
                  <a:cubicBezTo>
                    <a:pt x="f154" y="f143"/>
                    <a:pt x="f148" y="f65"/>
                    <a:pt x="f68" y="f140"/>
                  </a:cubicBezTo>
                  <a:cubicBezTo>
                    <a:pt x="f68" y="f63"/>
                    <a:pt x="f68" y="f62"/>
                    <a:pt x="f68" y="f62"/>
                  </a:cubicBezTo>
                  <a:cubicBezTo>
                    <a:pt x="f68" y="f61"/>
                    <a:pt x="f70" y="f61"/>
                    <a:pt x="f70" y="f61"/>
                  </a:cubicBezTo>
                  <a:cubicBezTo>
                    <a:pt x="f132" y="f60"/>
                    <a:pt x="f109" y="f131"/>
                    <a:pt x="f127" y="f42"/>
                  </a:cubicBezTo>
                  <a:cubicBezTo>
                    <a:pt x="f120" y="f42"/>
                    <a:pt x="f126" y="f131"/>
                    <a:pt x="f152" y="f60"/>
                  </a:cubicBezTo>
                  <a:cubicBezTo>
                    <a:pt x="f150" y="f62"/>
                    <a:pt x="f162" y="f62"/>
                    <a:pt x="f163" y="f131"/>
                  </a:cubicBezTo>
                  <a:cubicBezTo>
                    <a:pt x="f5" y="f58"/>
                    <a:pt x="f5" y="f8"/>
                    <a:pt x="f137" y="f10"/>
                  </a:cubicBezTo>
                  <a:cubicBezTo>
                    <a:pt x="f138" y="f13"/>
                    <a:pt x="f125" y="f12"/>
                    <a:pt x="f122" y="f8"/>
                  </a:cubicBezTo>
                  <a:cubicBezTo>
                    <a:pt x="f135" y="f11"/>
                    <a:pt x="f121" y="f58"/>
                    <a:pt x="f120" y="f58"/>
                  </a:cubicBezTo>
                  <a:cubicBezTo>
                    <a:pt x="f141" y="f41"/>
                    <a:pt x="f93" y="f42"/>
                    <a:pt x="f70" y="f131"/>
                  </a:cubicBezTo>
                  <a:cubicBezTo>
                    <a:pt x="f68" y="f131"/>
                    <a:pt x="f87" y="f131"/>
                    <a:pt x="f73" y="f42"/>
                  </a:cubicBezTo>
                  <a:cubicBezTo>
                    <a:pt x="f67" y="f42"/>
                    <a:pt x="f67" y="f41"/>
                    <a:pt x="f143" y="f40"/>
                  </a:cubicBezTo>
                  <a:cubicBezTo>
                    <a:pt x="f73" y="f58"/>
                    <a:pt x="f72" y="f9"/>
                    <a:pt x="f68" y="f11"/>
                  </a:cubicBezTo>
                  <a:cubicBezTo>
                    <a:pt x="f148" y="f64"/>
                    <a:pt x="f154" y="f14"/>
                    <a:pt x="f114" y="f31"/>
                  </a:cubicBezTo>
                  <a:cubicBezTo>
                    <a:pt x="f130" y="f164"/>
                    <a:pt x="f117" y="f31"/>
                    <a:pt x="f119" y="f31"/>
                  </a:cubicBezTo>
                  <a:cubicBezTo>
                    <a:pt x="f134" y="f164"/>
                    <a:pt x="f122" y="f164"/>
                    <a:pt x="f123" y="f26"/>
                  </a:cubicBezTo>
                  <a:cubicBezTo>
                    <a:pt x="f124" y="f16"/>
                    <a:pt x="f124" y="f66"/>
                    <a:pt x="f124" y="f104"/>
                  </a:cubicBezTo>
                  <a:cubicBezTo>
                    <a:pt x="f125" y="f97"/>
                    <a:pt x="f126" y="f97"/>
                    <a:pt x="f133" y="f165"/>
                  </a:cubicBezTo>
                  <a:cubicBezTo>
                    <a:pt x="f160" y="f165"/>
                    <a:pt x="f105" y="f94"/>
                    <a:pt x="f105" y="f108"/>
                  </a:cubicBezTo>
                  <a:cubicBezTo>
                    <a:pt x="f114" y="f166"/>
                    <a:pt x="f157" y="f26"/>
                    <a:pt x="f100" y="f164"/>
                  </a:cubicBezTo>
                  <a:cubicBezTo>
                    <a:pt x="f167" y="f33"/>
                    <a:pt x="f161" y="f112"/>
                    <a:pt x="f73" y="f47"/>
                  </a:cubicBezTo>
                  <a:cubicBezTo>
                    <a:pt x="f67" y="f8"/>
                    <a:pt x="f88" y="f11"/>
                    <a:pt x="f65" y="f9"/>
                  </a:cubicBezTo>
                  <a:cubicBezTo>
                    <a:pt x="f159" y="f11"/>
                    <a:pt x="f159" y="f11"/>
                    <a:pt x="f89" y="f8"/>
                  </a:cubicBezTo>
                  <a:cubicBezTo>
                    <a:pt x="f159" y="f47"/>
                    <a:pt x="f65" y="f49"/>
                    <a:pt x="f139" y="f12"/>
                  </a:cubicBezTo>
                  <a:cubicBezTo>
                    <a:pt x="f68" y="f90"/>
                    <a:pt x="f78" y="f31"/>
                    <a:pt x="f81" y="f103"/>
                  </a:cubicBezTo>
                  <a:cubicBezTo>
                    <a:pt x="f132" y="f97"/>
                    <a:pt x="f155" y="f85"/>
                    <a:pt x="f168" y="f85"/>
                  </a:cubicBezTo>
                  <a:cubicBezTo>
                    <a:pt x="f156" y="f18"/>
                    <a:pt x="f98" y="f20"/>
                    <a:pt x="f98" y="f69"/>
                  </a:cubicBezTo>
                  <a:cubicBezTo>
                    <a:pt x="f96" y="f48"/>
                    <a:pt x="f95" y="f59"/>
                    <a:pt x="f153" y="f59"/>
                  </a:cubicBezTo>
                  <a:cubicBezTo>
                    <a:pt x="f110" y="f59"/>
                    <a:pt x="f144" y="f28"/>
                    <a:pt x="f82" y="f71"/>
                  </a:cubicBezTo>
                  <a:cubicBezTo>
                    <a:pt x="f161" y="f48"/>
                    <a:pt x="f161" y="f69"/>
                    <a:pt x="f82" y="f36"/>
                  </a:cubicBezTo>
                  <a:cubicBezTo>
                    <a:pt x="f148" y="f20"/>
                    <a:pt x="f111" y="f18"/>
                    <a:pt x="f161" y="f97"/>
                  </a:cubicBezTo>
                  <a:cubicBezTo>
                    <a:pt x="f84" y="f26"/>
                    <a:pt x="f87" y="f14"/>
                    <a:pt x="f159" y="f15"/>
                  </a:cubicBezTo>
                  <a:cubicBezTo>
                    <a:pt x="f89" y="f52"/>
                    <a:pt x="f140" y="f13"/>
                    <a:pt x="f63" y="f49"/>
                  </a:cubicBezTo>
                  <a:cubicBezTo>
                    <a:pt x="f60" y="f17"/>
                    <a:pt x="f131" y="f169"/>
                    <a:pt x="f40" y="f66"/>
                  </a:cubicBezTo>
                  <a:cubicBezTo>
                    <a:pt x="f8" y="f22"/>
                    <a:pt x="f13" y="f29"/>
                    <a:pt x="f64" y="f6"/>
                  </a:cubicBezTo>
                  <a:cubicBezTo>
                    <a:pt x="f44" y="f170"/>
                    <a:pt x="f112" y="f171"/>
                    <a:pt x="f38" y="f172"/>
                  </a:cubicBezTo>
                  <a:cubicBezTo>
                    <a:pt x="f128" y="f173"/>
                    <a:pt x="f17" y="f7"/>
                    <a:pt x="f17" y="f173"/>
                  </a:cubicBezTo>
                  <a:cubicBezTo>
                    <a:pt x="f174" y="f173"/>
                    <a:pt x="f90" y="f171"/>
                    <a:pt x="f174" y="f2"/>
                  </a:cubicBezTo>
                  <a:cubicBezTo>
                    <a:pt x="f174" y="f175"/>
                    <a:pt x="f17" y="f53"/>
                    <a:pt x="f129" y="f54"/>
                  </a:cubicBezTo>
                  <a:cubicBezTo>
                    <a:pt x="f15" y="f25"/>
                    <a:pt x="f47" y="f31"/>
                    <a:pt x="f41" y="f52"/>
                  </a:cubicBezTo>
                  <a:cubicBezTo>
                    <a:pt x="f41" y="f43"/>
                    <a:pt x="f41" y="f12"/>
                    <a:pt x="f41" y="f47"/>
                  </a:cubicBezTo>
                  <a:cubicBezTo>
                    <a:pt x="f11" y="f52"/>
                    <a:pt x="f10" y="f112"/>
                    <a:pt x="f12" y="f17"/>
                  </a:cubicBezTo>
                  <a:cubicBezTo>
                    <a:pt x="f44" y="f19"/>
                    <a:pt x="f174" y="f176"/>
                    <a:pt x="f33" y="f104"/>
                  </a:cubicBezTo>
                  <a:cubicBezTo>
                    <a:pt x="f21" y="f165"/>
                    <a:pt x="f169" y="f85"/>
                    <a:pt x="f19" y="f22"/>
                  </a:cubicBezTo>
                  <a:cubicBezTo>
                    <a:pt x="f177" y="f25"/>
                    <a:pt x="f118" y="f46"/>
                    <a:pt x="f169" y="f35"/>
                  </a:cubicBezTo>
                  <a:cubicBezTo>
                    <a:pt x="f176" y="f28"/>
                    <a:pt x="f178" y="f35"/>
                    <a:pt x="f108" y="f69"/>
                  </a:cubicBezTo>
                  <a:cubicBezTo>
                    <a:pt x="f104" y="f37"/>
                    <a:pt x="f66" y="f179"/>
                    <a:pt x="f166" y="f85"/>
                  </a:cubicBezTo>
                  <a:cubicBezTo>
                    <a:pt x="f176" y="f180"/>
                    <a:pt x="f92" y="f165"/>
                    <a:pt x="f169" y="f94"/>
                  </a:cubicBezTo>
                  <a:cubicBezTo>
                    <a:pt x="f115" y="f92"/>
                    <a:pt x="f44" y="f174"/>
                    <a:pt x="f10" y="f12"/>
                  </a:cubicBezTo>
                  <a:cubicBezTo>
                    <a:pt x="f47" y="f10"/>
                    <a:pt x="f8" y="f8"/>
                    <a:pt x="f11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F9090881-9A5C-34E1-A020-76A9D08F476B}"/>
                </a:ext>
              </a:extLst>
            </p:cNvPr>
            <p:cNvSpPr/>
            <p:nvPr/>
          </p:nvSpPr>
          <p:spPr>
            <a:xfrm>
              <a:off x="3095628" y="4699001"/>
              <a:ext cx="422279" cy="44609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5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22"/>
                <a:gd name="f54" fmla="val 99"/>
                <a:gd name="f55" fmla="val 20"/>
                <a:gd name="f56" fmla="val 101"/>
                <a:gd name="f57" fmla="val 8"/>
                <a:gd name="f58" fmla="val 108"/>
                <a:gd name="f59" fmla="val 4"/>
                <a:gd name="f60" fmla="val 105"/>
                <a:gd name="f61" fmla="val 1"/>
                <a:gd name="f62" fmla="val 103"/>
                <a:gd name="f63" fmla="val 3"/>
                <a:gd name="f64" fmla="val 5"/>
                <a:gd name="f65" fmla="val 10"/>
                <a:gd name="f66" fmla="val 15"/>
                <a:gd name="f67" fmla="val 95"/>
                <a:gd name="f68" fmla="val 16"/>
                <a:gd name="f69" fmla="val 55"/>
                <a:gd name="f70" fmla="val 89"/>
                <a:gd name="f71" fmla="val 88"/>
                <a:gd name="f72" fmla="val 87"/>
                <a:gd name="f73" fmla="val 72"/>
                <a:gd name="f74" fmla="val 86"/>
                <a:gd name="f75" fmla="val 70"/>
                <a:gd name="f76" fmla="val 56"/>
                <a:gd name="f77" fmla="val 81"/>
                <a:gd name="f78" fmla="val 41"/>
                <a:gd name="f79" fmla="val 24"/>
                <a:gd name="f80" fmla="val 19"/>
                <a:gd name="f81" fmla="val 76"/>
                <a:gd name="f82" fmla="val 9"/>
                <a:gd name="f83" fmla="val 7"/>
                <a:gd name="f84" fmla="val 6"/>
                <a:gd name="f85" fmla="val 65"/>
                <a:gd name="f86" fmla="val 63"/>
                <a:gd name="f87" fmla="val 11"/>
                <a:gd name="f88" fmla="val 58"/>
                <a:gd name="f89" fmla="val 61"/>
                <a:gd name="f90" fmla="val 64"/>
                <a:gd name="f91" fmla="val 32"/>
                <a:gd name="f92" fmla="val 83"/>
                <a:gd name="f93" fmla="val 62"/>
                <a:gd name="f94" fmla="val 66"/>
                <a:gd name="f95" fmla="val 50"/>
                <a:gd name="f96" fmla="val 38"/>
                <a:gd name="f97" fmla="val 44"/>
                <a:gd name="f98" fmla="val 42"/>
                <a:gd name="f99" fmla="val 34"/>
                <a:gd name="f100" fmla="val 43"/>
                <a:gd name="f101" fmla="val 36"/>
                <a:gd name="f102" fmla="val 39"/>
                <a:gd name="f103" fmla="val 30"/>
                <a:gd name="f104" fmla="val 40"/>
                <a:gd name="f105" fmla="val 67"/>
                <a:gd name="f106" fmla="val 80"/>
                <a:gd name="f107" fmla="val 68"/>
                <a:gd name="f108" fmla="val 54"/>
                <a:gd name="f109" fmla="val 51"/>
                <a:gd name="f110" fmla="val 78"/>
                <a:gd name="f111" fmla="val 85"/>
                <a:gd name="f112" fmla="val 84"/>
                <a:gd name="f113" fmla="val 90"/>
                <a:gd name="f114" fmla="val 91"/>
                <a:gd name="f115" fmla="val 57"/>
                <a:gd name="f116" fmla="val 104"/>
                <a:gd name="f117" fmla="val 111"/>
                <a:gd name="f118" fmla="val 109"/>
                <a:gd name="f119" fmla="val 107"/>
                <a:gd name="f120" fmla="val 112"/>
                <a:gd name="f121" fmla="val 125"/>
                <a:gd name="f122" fmla="val 127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50"/>
                <a:gd name="f134" fmla="val 146"/>
                <a:gd name="f135" fmla="val 140"/>
                <a:gd name="f136" fmla="val 136"/>
                <a:gd name="f137" fmla="val 82"/>
                <a:gd name="f138" fmla="val 143"/>
                <a:gd name="f139" fmla="val 151"/>
                <a:gd name="f140" fmla="val 152"/>
                <a:gd name="f141" fmla="val 159"/>
                <a:gd name="f142" fmla="val 163"/>
                <a:gd name="f143" fmla="val 167"/>
                <a:gd name="f144" fmla="val 168"/>
                <a:gd name="f145" fmla="val 166"/>
                <a:gd name="f146" fmla="val 164"/>
                <a:gd name="f147" fmla="val 158"/>
                <a:gd name="f148" fmla="val 153"/>
                <a:gd name="f149" fmla="val 147"/>
                <a:gd name="f150" fmla="val 137"/>
                <a:gd name="f151" fmla="val 156"/>
                <a:gd name="f152" fmla="val 162"/>
                <a:gd name="f153" fmla="val 172"/>
                <a:gd name="f154" fmla="val 175"/>
                <a:gd name="f155" fmla="val 173"/>
                <a:gd name="f156" fmla="val 100"/>
                <a:gd name="f157" fmla="val 169"/>
                <a:gd name="f158" fmla="val 161"/>
                <a:gd name="f159" fmla="val 160"/>
                <a:gd name="f160" fmla="val 139"/>
                <a:gd name="f161" fmla="val 148"/>
                <a:gd name="f162" fmla="val 154"/>
                <a:gd name="f163" fmla="val 157"/>
                <a:gd name="f164" fmla="val 165"/>
                <a:gd name="f165" fmla="val 155"/>
                <a:gd name="f166" fmla="val 142"/>
                <a:gd name="f167" fmla="val 141"/>
                <a:gd name="f168" fmla="val 115"/>
                <a:gd name="f169" fmla="val 145"/>
                <a:gd name="f170" fmla="val 134"/>
                <a:gd name="f171" fmla="val 135"/>
                <a:gd name="f172" fmla="val 117"/>
                <a:gd name="f173" fmla="val 179"/>
                <a:gd name="f174" fmla="val 181"/>
                <a:gd name="f175" fmla="val 182"/>
                <a:gd name="f176" fmla="val 183"/>
                <a:gd name="f177" fmla="val 178"/>
                <a:gd name="f178" fmla="val 176"/>
                <a:gd name="f179" fmla="val 174"/>
                <a:gd name="f180" fmla="val 52"/>
                <a:gd name="f181" fmla="val 47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31 f190 1"/>
                <a:gd name="f195" fmla="*/ 121 f189 1"/>
                <a:gd name="f196" fmla="*/ 13 f190 1"/>
                <a:gd name="f197" fmla="*/ 124 f189 1"/>
                <a:gd name="f198" fmla="*/ 75 f190 1"/>
                <a:gd name="f199" fmla="*/ 94 f189 1"/>
                <a:gd name="f200" fmla="*/ 22 f190 1"/>
                <a:gd name="f201" fmla="*/ 99 f189 1"/>
                <a:gd name="f202" fmla="*/ 3 f190 1"/>
                <a:gd name="f203" fmla="*/ 96 f189 1"/>
                <a:gd name="f204" fmla="*/ 73 f190 1"/>
                <a:gd name="f205" fmla="*/ 89 f189 1"/>
                <a:gd name="f206" fmla="*/ 27 f190 1"/>
                <a:gd name="f207" fmla="*/ 73 f189 1"/>
                <a:gd name="f208" fmla="*/ 8 f190 1"/>
                <a:gd name="f209" fmla="*/ 63 f189 1"/>
                <a:gd name="f210" fmla="*/ 32 f190 1"/>
                <a:gd name="f211" fmla="*/ 71 f189 1"/>
                <a:gd name="f212" fmla="*/ 74 f190 1"/>
                <a:gd name="f213" fmla="*/ 77 f189 1"/>
                <a:gd name="f214" fmla="*/ 36 f189 1"/>
                <a:gd name="f215" fmla="*/ 40 f190 1"/>
                <a:gd name="f216" fmla="*/ 40 f189 1"/>
                <a:gd name="f217" fmla="*/ 62 f190 1"/>
                <a:gd name="f218" fmla="*/ 31 f189 1"/>
                <a:gd name="f219" fmla="*/ 56 f190 1"/>
                <a:gd name="f220" fmla="*/ 14 f189 1"/>
                <a:gd name="f221" fmla="*/ 65 f190 1"/>
                <a:gd name="f222" fmla="*/ 29 f189 1"/>
                <a:gd name="f223" fmla="*/ 86 f190 1"/>
                <a:gd name="f224" fmla="*/ 81 f190 1"/>
                <a:gd name="f225" fmla="*/ 4 f189 1"/>
                <a:gd name="f226" fmla="*/ 91 f190 1"/>
                <a:gd name="f227" fmla="*/ 20 f189 1"/>
                <a:gd name="f228" fmla="*/ 110 f190 1"/>
                <a:gd name="f229" fmla="*/ 30 f189 1"/>
                <a:gd name="f230" fmla="*/ 127 f190 1"/>
                <a:gd name="f231" fmla="*/ 15 f189 1"/>
                <a:gd name="f232" fmla="*/ 98 f190 1"/>
                <a:gd name="f233" fmla="*/ 72 f189 1"/>
                <a:gd name="f234" fmla="*/ 129 f190 1"/>
                <a:gd name="f235" fmla="*/ 42 f189 1"/>
                <a:gd name="f236" fmla="*/ 149 f190 1"/>
                <a:gd name="f237" fmla="*/ 34 f189 1"/>
                <a:gd name="f238" fmla="*/ 102 f190 1"/>
                <a:gd name="f239" fmla="*/ 78 f189 1"/>
                <a:gd name="f240" fmla="*/ 143 f190 1"/>
                <a:gd name="f241" fmla="*/ 166 f190 1"/>
                <a:gd name="f242" fmla="*/ 104 f190 1"/>
                <a:gd name="f243" fmla="*/ 85 f189 1"/>
                <a:gd name="f244" fmla="*/ 153 f190 1"/>
                <a:gd name="f245" fmla="*/ 92 f189 1"/>
                <a:gd name="f246" fmla="*/ 173 f190 1"/>
                <a:gd name="f247" fmla="*/ 100 f189 1"/>
                <a:gd name="f248" fmla="*/ 105 f190 1"/>
                <a:gd name="f249" fmla="*/ 91 f189 1"/>
                <a:gd name="f250" fmla="*/ 97 f189 1"/>
                <a:gd name="f251" fmla="*/ 163 f190 1"/>
                <a:gd name="f252" fmla="*/ 131 f189 1"/>
                <a:gd name="f253" fmla="*/ 147 f190 1"/>
                <a:gd name="f254" fmla="*/ 137 f189 1"/>
                <a:gd name="f255" fmla="*/ 96 f190 1"/>
                <a:gd name="f256" fmla="*/ 119 f190 1"/>
                <a:gd name="f257" fmla="*/ 141 f189 1"/>
                <a:gd name="f258" fmla="*/ 161 f189 1"/>
                <a:gd name="f259" fmla="*/ 115 f190 1"/>
                <a:gd name="f260" fmla="*/ 143 f189 1"/>
                <a:gd name="f261" fmla="*/ 83 f190 1"/>
                <a:gd name="f262" fmla="*/ 136 f189 1"/>
                <a:gd name="f263" fmla="*/ 64 f190 1"/>
                <a:gd name="f264" fmla="*/ 183 f189 1"/>
                <a:gd name="f265" fmla="*/ 84 f190 1"/>
                <a:gd name="f266" fmla="*/ 105 f189 1"/>
                <a:gd name="f267" fmla="*/ 58 f190 1"/>
                <a:gd name="f268" fmla="*/ 138 f189 1"/>
                <a:gd name="f269" fmla="*/ 153 f189 1"/>
                <a:gd name="f270" fmla="*/ 77 f190 1"/>
                <a:gd name="f271" fmla="*/ 102 f189 1"/>
                <a:gd name="f272" fmla="+- f191 0 f1"/>
                <a:gd name="f273" fmla="*/ f194 1 177"/>
                <a:gd name="f274" fmla="*/ f195 1 184"/>
                <a:gd name="f275" fmla="*/ f196 1 177"/>
                <a:gd name="f276" fmla="*/ f197 1 184"/>
                <a:gd name="f277" fmla="*/ f198 1 177"/>
                <a:gd name="f278" fmla="*/ f199 1 184"/>
                <a:gd name="f279" fmla="*/ f200 1 177"/>
                <a:gd name="f280" fmla="*/ f201 1 184"/>
                <a:gd name="f281" fmla="*/ f202 1 177"/>
                <a:gd name="f282" fmla="*/ f203 1 184"/>
                <a:gd name="f283" fmla="*/ f204 1 177"/>
                <a:gd name="f284" fmla="*/ f205 1 184"/>
                <a:gd name="f285" fmla="*/ f206 1 177"/>
                <a:gd name="f286" fmla="*/ f207 1 184"/>
                <a:gd name="f287" fmla="*/ f208 1 177"/>
                <a:gd name="f288" fmla="*/ f209 1 184"/>
                <a:gd name="f289" fmla="*/ f210 1 177"/>
                <a:gd name="f290" fmla="*/ f211 1 184"/>
                <a:gd name="f291" fmla="*/ f212 1 177"/>
                <a:gd name="f292" fmla="*/ f213 1 184"/>
                <a:gd name="f293" fmla="*/ f214 1 184"/>
                <a:gd name="f294" fmla="*/ f215 1 177"/>
                <a:gd name="f295" fmla="*/ f216 1 184"/>
                <a:gd name="f296" fmla="*/ f217 1 177"/>
                <a:gd name="f297" fmla="*/ f218 1 184"/>
                <a:gd name="f298" fmla="*/ f219 1 177"/>
                <a:gd name="f299" fmla="*/ f220 1 184"/>
                <a:gd name="f300" fmla="*/ f221 1 177"/>
                <a:gd name="f301" fmla="*/ f222 1 184"/>
                <a:gd name="f302" fmla="*/ f223 1 177"/>
                <a:gd name="f303" fmla="*/ f224 1 177"/>
                <a:gd name="f304" fmla="*/ f225 1 184"/>
                <a:gd name="f305" fmla="*/ f226 1 177"/>
                <a:gd name="f306" fmla="*/ f227 1 184"/>
                <a:gd name="f307" fmla="*/ f228 1 177"/>
                <a:gd name="f308" fmla="*/ f229 1 184"/>
                <a:gd name="f309" fmla="*/ f230 1 177"/>
                <a:gd name="f310" fmla="*/ f231 1 184"/>
                <a:gd name="f311" fmla="*/ f232 1 177"/>
                <a:gd name="f312" fmla="*/ f233 1 184"/>
                <a:gd name="f313" fmla="*/ f234 1 177"/>
                <a:gd name="f314" fmla="*/ f235 1 184"/>
                <a:gd name="f315" fmla="*/ f236 1 177"/>
                <a:gd name="f316" fmla="*/ f237 1 184"/>
                <a:gd name="f317" fmla="*/ f238 1 177"/>
                <a:gd name="f318" fmla="*/ f239 1 184"/>
                <a:gd name="f319" fmla="*/ f240 1 177"/>
                <a:gd name="f320" fmla="*/ f241 1 177"/>
                <a:gd name="f321" fmla="*/ f242 1 177"/>
                <a:gd name="f322" fmla="*/ f243 1 184"/>
                <a:gd name="f323" fmla="*/ f244 1 177"/>
                <a:gd name="f324" fmla="*/ f245 1 184"/>
                <a:gd name="f325" fmla="*/ f246 1 177"/>
                <a:gd name="f326" fmla="*/ f247 1 184"/>
                <a:gd name="f327" fmla="*/ f248 1 177"/>
                <a:gd name="f328" fmla="*/ f249 1 184"/>
                <a:gd name="f329" fmla="*/ f250 1 184"/>
                <a:gd name="f330" fmla="*/ f251 1 177"/>
                <a:gd name="f331" fmla="*/ f252 1 184"/>
                <a:gd name="f332" fmla="*/ f253 1 177"/>
                <a:gd name="f333" fmla="*/ f254 1 184"/>
                <a:gd name="f334" fmla="*/ f255 1 177"/>
                <a:gd name="f335" fmla="*/ f256 1 177"/>
                <a:gd name="f336" fmla="*/ f257 1 184"/>
                <a:gd name="f337" fmla="*/ f258 1 184"/>
                <a:gd name="f338" fmla="*/ f259 1 177"/>
                <a:gd name="f339" fmla="*/ f260 1 184"/>
                <a:gd name="f340" fmla="*/ f261 1 177"/>
                <a:gd name="f341" fmla="*/ f262 1 184"/>
                <a:gd name="f342" fmla="*/ f263 1 177"/>
                <a:gd name="f343" fmla="*/ f264 1 184"/>
                <a:gd name="f344" fmla="*/ f265 1 177"/>
                <a:gd name="f345" fmla="*/ f266 1 184"/>
                <a:gd name="f346" fmla="*/ f267 1 177"/>
                <a:gd name="f347" fmla="*/ f268 1 184"/>
                <a:gd name="f348" fmla="*/ f269 1 184"/>
                <a:gd name="f349" fmla="*/ f270 1 177"/>
                <a:gd name="f350" fmla="*/ f271 1 184"/>
                <a:gd name="f351" fmla="*/ 0 1 f192"/>
                <a:gd name="f352" fmla="*/ f186 1 f192"/>
                <a:gd name="f353" fmla="*/ 0 1 f193"/>
                <a:gd name="f354" fmla="*/ f187 1 f193"/>
                <a:gd name="f355" fmla="*/ f273 1 f192"/>
                <a:gd name="f356" fmla="*/ f274 1 f193"/>
                <a:gd name="f357" fmla="*/ f275 1 f192"/>
                <a:gd name="f358" fmla="*/ f276 1 f193"/>
                <a:gd name="f359" fmla="*/ f277 1 f192"/>
                <a:gd name="f360" fmla="*/ f278 1 f193"/>
                <a:gd name="f361" fmla="*/ f279 1 f192"/>
                <a:gd name="f362" fmla="*/ f280 1 f193"/>
                <a:gd name="f363" fmla="*/ f281 1 f192"/>
                <a:gd name="f364" fmla="*/ f282 1 f193"/>
                <a:gd name="f365" fmla="*/ f283 1 f192"/>
                <a:gd name="f366" fmla="*/ f284 1 f193"/>
                <a:gd name="f367" fmla="*/ f285 1 f192"/>
                <a:gd name="f368" fmla="*/ f286 1 f193"/>
                <a:gd name="f369" fmla="*/ f287 1 f192"/>
                <a:gd name="f370" fmla="*/ f288 1 f193"/>
                <a:gd name="f371" fmla="*/ f289 1 f192"/>
                <a:gd name="f372" fmla="*/ f290 1 f193"/>
                <a:gd name="f373" fmla="*/ f291 1 f192"/>
                <a:gd name="f374" fmla="*/ f292 1 f193"/>
                <a:gd name="f375" fmla="*/ f293 1 f193"/>
                <a:gd name="f376" fmla="*/ f294 1 f192"/>
                <a:gd name="f377" fmla="*/ f295 1 f193"/>
                <a:gd name="f378" fmla="*/ f296 1 f192"/>
                <a:gd name="f379" fmla="*/ f297 1 f193"/>
                <a:gd name="f380" fmla="*/ f298 1 f192"/>
                <a:gd name="f381" fmla="*/ f299 1 f193"/>
                <a:gd name="f382" fmla="*/ f300 1 f192"/>
                <a:gd name="f383" fmla="*/ f301 1 f193"/>
                <a:gd name="f384" fmla="*/ f302 1 f192"/>
                <a:gd name="f385" fmla="*/ f303 1 f192"/>
                <a:gd name="f386" fmla="*/ f304 1 f193"/>
                <a:gd name="f387" fmla="*/ f305 1 f192"/>
                <a:gd name="f388" fmla="*/ f306 1 f193"/>
                <a:gd name="f389" fmla="*/ f307 1 f192"/>
                <a:gd name="f390" fmla="*/ f308 1 f193"/>
                <a:gd name="f391" fmla="*/ f309 1 f192"/>
                <a:gd name="f392" fmla="*/ f310 1 f193"/>
                <a:gd name="f393" fmla="*/ f311 1 f192"/>
                <a:gd name="f394" fmla="*/ f312 1 f193"/>
                <a:gd name="f395" fmla="*/ f313 1 f192"/>
                <a:gd name="f396" fmla="*/ f314 1 f193"/>
                <a:gd name="f397" fmla="*/ f315 1 f192"/>
                <a:gd name="f398" fmla="*/ f316 1 f193"/>
                <a:gd name="f399" fmla="*/ f317 1 f192"/>
                <a:gd name="f400" fmla="*/ f318 1 f193"/>
                <a:gd name="f401" fmla="*/ f319 1 f192"/>
                <a:gd name="f402" fmla="*/ f320 1 f192"/>
                <a:gd name="f403" fmla="*/ f321 1 f192"/>
                <a:gd name="f404" fmla="*/ f322 1 f193"/>
                <a:gd name="f405" fmla="*/ f323 1 f192"/>
                <a:gd name="f406" fmla="*/ f324 1 f193"/>
                <a:gd name="f407" fmla="*/ f325 1 f192"/>
                <a:gd name="f408" fmla="*/ f326 1 f193"/>
                <a:gd name="f409" fmla="*/ f327 1 f192"/>
                <a:gd name="f410" fmla="*/ f328 1 f193"/>
                <a:gd name="f411" fmla="*/ f329 1 f193"/>
                <a:gd name="f412" fmla="*/ f330 1 f192"/>
                <a:gd name="f413" fmla="*/ f331 1 f193"/>
                <a:gd name="f414" fmla="*/ f332 1 f192"/>
                <a:gd name="f415" fmla="*/ f333 1 f193"/>
                <a:gd name="f416" fmla="*/ f334 1 f192"/>
                <a:gd name="f417" fmla="*/ f335 1 f192"/>
                <a:gd name="f418" fmla="*/ f336 1 f193"/>
                <a:gd name="f419" fmla="*/ f337 1 f193"/>
                <a:gd name="f420" fmla="*/ f338 1 f192"/>
                <a:gd name="f421" fmla="*/ f339 1 f193"/>
                <a:gd name="f422" fmla="*/ f340 1 f192"/>
                <a:gd name="f423" fmla="*/ f341 1 f193"/>
                <a:gd name="f424" fmla="*/ f342 1 f192"/>
                <a:gd name="f425" fmla="*/ f343 1 f193"/>
                <a:gd name="f426" fmla="*/ f344 1 f192"/>
                <a:gd name="f427" fmla="*/ f345 1 f193"/>
                <a:gd name="f428" fmla="*/ f346 1 f192"/>
                <a:gd name="f429" fmla="*/ f347 1 f193"/>
                <a:gd name="f430" fmla="*/ f348 1 f193"/>
                <a:gd name="f431" fmla="*/ f349 1 f192"/>
                <a:gd name="f432" fmla="*/ f350 1 f193"/>
                <a:gd name="f433" fmla="*/ f351 f183 1"/>
                <a:gd name="f434" fmla="*/ f352 f183 1"/>
                <a:gd name="f435" fmla="*/ f354 f184 1"/>
                <a:gd name="f436" fmla="*/ f353 f184 1"/>
                <a:gd name="f437" fmla="*/ f355 f183 1"/>
                <a:gd name="f438" fmla="*/ f356 f184 1"/>
                <a:gd name="f439" fmla="*/ f357 f183 1"/>
                <a:gd name="f440" fmla="*/ f358 f184 1"/>
                <a:gd name="f441" fmla="*/ f359 f183 1"/>
                <a:gd name="f442" fmla="*/ f360 f184 1"/>
                <a:gd name="f443" fmla="*/ f361 f183 1"/>
                <a:gd name="f444" fmla="*/ f362 f184 1"/>
                <a:gd name="f445" fmla="*/ f363 f183 1"/>
                <a:gd name="f446" fmla="*/ f364 f184 1"/>
                <a:gd name="f447" fmla="*/ f365 f183 1"/>
                <a:gd name="f448" fmla="*/ f366 f184 1"/>
                <a:gd name="f449" fmla="*/ f367 f183 1"/>
                <a:gd name="f450" fmla="*/ f368 f184 1"/>
                <a:gd name="f451" fmla="*/ f369 f183 1"/>
                <a:gd name="f452" fmla="*/ f370 f184 1"/>
                <a:gd name="f453" fmla="*/ f371 f183 1"/>
                <a:gd name="f454" fmla="*/ f372 f184 1"/>
                <a:gd name="f455" fmla="*/ f373 f183 1"/>
                <a:gd name="f456" fmla="*/ f374 f184 1"/>
                <a:gd name="f457" fmla="*/ f375 f184 1"/>
                <a:gd name="f458" fmla="*/ f376 f183 1"/>
                <a:gd name="f459" fmla="*/ f377 f184 1"/>
                <a:gd name="f460" fmla="*/ f378 f183 1"/>
                <a:gd name="f461" fmla="*/ f379 f184 1"/>
                <a:gd name="f462" fmla="*/ f380 f183 1"/>
                <a:gd name="f463" fmla="*/ f381 f184 1"/>
                <a:gd name="f464" fmla="*/ f382 f183 1"/>
                <a:gd name="f465" fmla="*/ f383 f184 1"/>
                <a:gd name="f466" fmla="*/ f384 f183 1"/>
                <a:gd name="f467" fmla="*/ f385 f183 1"/>
                <a:gd name="f468" fmla="*/ f386 f184 1"/>
                <a:gd name="f469" fmla="*/ f387 f183 1"/>
                <a:gd name="f470" fmla="*/ f388 f184 1"/>
                <a:gd name="f471" fmla="*/ f389 f183 1"/>
                <a:gd name="f472" fmla="*/ f390 f184 1"/>
                <a:gd name="f473" fmla="*/ f391 f183 1"/>
                <a:gd name="f474" fmla="*/ f392 f184 1"/>
                <a:gd name="f475" fmla="*/ f393 f183 1"/>
                <a:gd name="f476" fmla="*/ f394 f184 1"/>
                <a:gd name="f477" fmla="*/ f395 f183 1"/>
                <a:gd name="f478" fmla="*/ f396 f184 1"/>
                <a:gd name="f479" fmla="*/ f397 f183 1"/>
                <a:gd name="f480" fmla="*/ f398 f184 1"/>
                <a:gd name="f481" fmla="*/ f399 f183 1"/>
                <a:gd name="f482" fmla="*/ f400 f184 1"/>
                <a:gd name="f483" fmla="*/ f401 f183 1"/>
                <a:gd name="f484" fmla="*/ f402 f183 1"/>
                <a:gd name="f485" fmla="*/ f403 f183 1"/>
                <a:gd name="f486" fmla="*/ f404 f184 1"/>
                <a:gd name="f487" fmla="*/ f405 f183 1"/>
                <a:gd name="f488" fmla="*/ f406 f184 1"/>
                <a:gd name="f489" fmla="*/ f407 f183 1"/>
                <a:gd name="f490" fmla="*/ f408 f184 1"/>
                <a:gd name="f491" fmla="*/ f409 f183 1"/>
                <a:gd name="f492" fmla="*/ f410 f184 1"/>
                <a:gd name="f493" fmla="*/ f411 f184 1"/>
                <a:gd name="f494" fmla="*/ f412 f183 1"/>
                <a:gd name="f495" fmla="*/ f413 f184 1"/>
                <a:gd name="f496" fmla="*/ f414 f183 1"/>
                <a:gd name="f497" fmla="*/ f415 f184 1"/>
                <a:gd name="f498" fmla="*/ f416 f183 1"/>
                <a:gd name="f499" fmla="*/ f417 f183 1"/>
                <a:gd name="f500" fmla="*/ f418 f184 1"/>
                <a:gd name="f501" fmla="*/ f419 f184 1"/>
                <a:gd name="f502" fmla="*/ f420 f183 1"/>
                <a:gd name="f503" fmla="*/ f421 f184 1"/>
                <a:gd name="f504" fmla="*/ f422 f183 1"/>
                <a:gd name="f505" fmla="*/ f423 f184 1"/>
                <a:gd name="f506" fmla="*/ f424 f183 1"/>
                <a:gd name="f507" fmla="*/ f425 f184 1"/>
                <a:gd name="f508" fmla="*/ f426 f183 1"/>
                <a:gd name="f509" fmla="*/ f427 f184 1"/>
                <a:gd name="f510" fmla="*/ f428 f183 1"/>
                <a:gd name="f511" fmla="*/ f429 f184 1"/>
                <a:gd name="f512" fmla="*/ f430 f184 1"/>
                <a:gd name="f513" fmla="*/ f431 f183 1"/>
                <a:gd name="f514" fmla="*/ f432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7" y="f438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58" y="f459"/>
                </a:cxn>
                <a:cxn ang="f272">
                  <a:pos x="f460" y="f461"/>
                </a:cxn>
                <a:cxn ang="f272">
                  <a:pos x="f462" y="f463"/>
                </a:cxn>
                <a:cxn ang="f272">
                  <a:pos x="f464" y="f465"/>
                </a:cxn>
                <a:cxn ang="f272">
                  <a:pos x="f466" y="f450"/>
                </a:cxn>
                <a:cxn ang="f272">
                  <a:pos x="f467" y="f468"/>
                </a:cxn>
                <a:cxn ang="f272">
                  <a:pos x="f469" y="f470"/>
                </a:cxn>
                <a:cxn ang="f272">
                  <a:pos x="f471" y="f472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76"/>
                </a:cxn>
                <a:cxn ang="f272">
                  <a:pos x="f484" y="f450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90"/>
                </a:cxn>
                <a:cxn ang="f272">
                  <a:pos x="f491" y="f492"/>
                </a:cxn>
                <a:cxn ang="f272">
                  <a:pos x="f485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46"/>
                </a:cxn>
                <a:cxn ang="f272">
                  <a:pos x="f499" y="f500"/>
                </a:cxn>
                <a:cxn ang="f272">
                  <a:pos x="f477" y="f501"/>
                </a:cxn>
                <a:cxn ang="f272">
                  <a:pos x="f502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458" y="f512"/>
                </a:cxn>
                <a:cxn ang="f272">
                  <a:pos x="f513" y="f514"/>
                </a:cxn>
              </a:cxnLst>
              <a:rect l="f433" t="f436" r="f434" b="f435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4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2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53" y="f54"/>
                  </a:cubicBezTo>
                  <a:cubicBezTo>
                    <a:pt x="f55" y="f54"/>
                    <a:pt x="f30" y="f56"/>
                    <a:pt x="f36" y="f44"/>
                  </a:cubicBezTo>
                  <a:cubicBezTo>
                    <a:pt x="f31" y="f16"/>
                    <a:pt x="f57" y="f58"/>
                    <a:pt x="f59" y="f60"/>
                  </a:cubicBezTo>
                  <a:cubicBezTo>
                    <a:pt x="f61" y="f62"/>
                    <a:pt x="f5" y="f54"/>
                    <a:pt x="f63" y="f9"/>
                  </a:cubicBezTo>
                  <a:cubicBezTo>
                    <a:pt x="f64" y="f47"/>
                    <a:pt x="f65" y="f47"/>
                    <a:pt x="f66" y="f67"/>
                  </a:cubicBezTo>
                  <a:cubicBezTo>
                    <a:pt x="f68" y="f9"/>
                    <a:pt x="f30" y="f11"/>
                    <a:pt x="f55" y="f9"/>
                  </a:cubicBezTo>
                  <a:cubicBezTo>
                    <a:pt x="f52" y="f45"/>
                    <a:pt x="f69" y="f47"/>
                    <a:pt x="f48" y="f70"/>
                  </a:cubicBezTo>
                  <a:cubicBezTo>
                    <a:pt x="f48" y="f70"/>
                    <a:pt x="f13" y="f70"/>
                    <a:pt x="f12" y="f71"/>
                  </a:cubicBezTo>
                  <a:cubicBezTo>
                    <a:pt x="f48" y="f72"/>
                    <a:pt x="f73" y="f74"/>
                    <a:pt x="f75" y="f74"/>
                  </a:cubicBezTo>
                  <a:cubicBezTo>
                    <a:pt x="f76" y="f77"/>
                    <a:pt x="f78" y="f10"/>
                    <a:pt x="f23" y="f48"/>
                  </a:cubicBezTo>
                  <a:cubicBezTo>
                    <a:pt x="f79" y="f73"/>
                    <a:pt x="f38" y="f48"/>
                    <a:pt x="f80" y="f13"/>
                  </a:cubicBezTo>
                  <a:cubicBezTo>
                    <a:pt x="f31" y="f81"/>
                    <a:pt x="f82" y="f10"/>
                    <a:pt x="f83" y="f48"/>
                  </a:cubicBezTo>
                  <a:cubicBezTo>
                    <a:pt x="f64" y="f75"/>
                    <a:pt x="f84" y="f85"/>
                    <a:pt x="f57" y="f86"/>
                  </a:cubicBezTo>
                  <a:cubicBezTo>
                    <a:pt x="f87" y="f88"/>
                    <a:pt x="f68" y="f88"/>
                    <a:pt x="f55" y="f89"/>
                  </a:cubicBezTo>
                  <a:cubicBezTo>
                    <a:pt x="f38" y="f89"/>
                    <a:pt x="f28" y="f86"/>
                    <a:pt x="f28" y="f90"/>
                  </a:cubicBezTo>
                  <a:cubicBezTo>
                    <a:pt x="f28" y="f50"/>
                    <a:pt x="f40" y="f75"/>
                    <a:pt x="f91" y="f49"/>
                  </a:cubicBezTo>
                  <a:cubicBezTo>
                    <a:pt x="f17" y="f12"/>
                    <a:pt x="f88" y="f8"/>
                    <a:pt x="f49" y="f92"/>
                  </a:cubicBezTo>
                  <a:cubicBezTo>
                    <a:pt x="f48" y="f92"/>
                    <a:pt x="f12" y="f92"/>
                    <a:pt x="f10" y="f92"/>
                  </a:cubicBezTo>
                  <a:cubicBezTo>
                    <a:pt x="f81" y="f77"/>
                    <a:pt x="f12" y="f8"/>
                    <a:pt x="f13" y="f10"/>
                  </a:cubicBezTo>
                  <a:cubicBezTo>
                    <a:pt x="f93" y="f94"/>
                    <a:pt x="f95" y="f69"/>
                    <a:pt x="f96" y="f97"/>
                  </a:cubicBezTo>
                  <a:cubicBezTo>
                    <a:pt x="f52" y="f98"/>
                    <a:pt x="f99" y="f98"/>
                    <a:pt x="f91" y="f98"/>
                  </a:cubicBezTo>
                  <a:cubicBezTo>
                    <a:pt x="f26" y="f100"/>
                    <a:pt x="f53" y="f78"/>
                    <a:pt x="f53" y="f101"/>
                  </a:cubicBezTo>
                  <a:cubicBezTo>
                    <a:pt x="f38" y="f91"/>
                    <a:pt x="f26" y="f23"/>
                    <a:pt x="f19" y="f23"/>
                  </a:cubicBezTo>
                  <a:cubicBezTo>
                    <a:pt x="f101" y="f23"/>
                    <a:pt x="f102" y="f103"/>
                    <a:pt x="f102" y="f101"/>
                  </a:cubicBezTo>
                  <a:cubicBezTo>
                    <a:pt x="f102" y="f52"/>
                    <a:pt x="f102" y="f102"/>
                    <a:pt x="f104" y="f104"/>
                  </a:cubicBezTo>
                  <a:cubicBezTo>
                    <a:pt x="f51" y="f51"/>
                    <a:pt x="f105" y="f85"/>
                    <a:pt x="f77" y="f8"/>
                  </a:cubicBezTo>
                  <a:cubicBezTo>
                    <a:pt x="f77" y="f10"/>
                    <a:pt x="f77" y="f12"/>
                    <a:pt x="f106" y="f13"/>
                  </a:cubicBezTo>
                  <a:cubicBezTo>
                    <a:pt x="f13" y="f43"/>
                    <a:pt x="f107" y="f41"/>
                    <a:pt x="f93" y="f19"/>
                  </a:cubicBezTo>
                  <a:cubicBezTo>
                    <a:pt x="f89" y="f40"/>
                    <a:pt x="f15" y="f23"/>
                    <a:pt x="f76" y="f26"/>
                  </a:cubicBezTo>
                  <a:cubicBezTo>
                    <a:pt x="f108" y="f26"/>
                    <a:pt x="f95" y="f28"/>
                    <a:pt x="f95" y="f38"/>
                  </a:cubicBezTo>
                  <a:cubicBezTo>
                    <a:pt x="f109" y="f80"/>
                    <a:pt x="f51" y="f68"/>
                    <a:pt x="f76" y="f31"/>
                  </a:cubicBezTo>
                  <a:cubicBezTo>
                    <a:pt x="f43" y="f32"/>
                    <a:pt x="f90" y="f34"/>
                    <a:pt x="f105" y="f68"/>
                  </a:cubicBezTo>
                  <a:cubicBezTo>
                    <a:pt x="f107" y="f30"/>
                    <a:pt x="f105" y="f38"/>
                    <a:pt x="f105" y="f79"/>
                  </a:cubicBezTo>
                  <a:cubicBezTo>
                    <a:pt x="f94" y="f26"/>
                    <a:pt x="f85" y="f40"/>
                    <a:pt x="f85" y="f21"/>
                  </a:cubicBezTo>
                  <a:cubicBezTo>
                    <a:pt x="f73" y="f97"/>
                    <a:pt x="f110" y="f88"/>
                    <a:pt x="f111" y="f48"/>
                  </a:cubicBezTo>
                  <a:cubicBezTo>
                    <a:pt x="f111" y="f48"/>
                    <a:pt x="f111" y="f48"/>
                    <a:pt x="f111" y="f13"/>
                  </a:cubicBezTo>
                  <a:cubicBezTo>
                    <a:pt x="f74" y="f48"/>
                    <a:pt x="f74" y="f48"/>
                    <a:pt x="f74" y="f48"/>
                  </a:cubicBezTo>
                  <a:cubicBezTo>
                    <a:pt x="f74" y="f76"/>
                    <a:pt x="f74" y="f102"/>
                    <a:pt x="f74" y="f53"/>
                  </a:cubicBezTo>
                  <a:cubicBezTo>
                    <a:pt x="f74" y="f55"/>
                    <a:pt x="f112" y="f30"/>
                    <a:pt x="f92" y="f36"/>
                  </a:cubicBezTo>
                  <a:cubicBezTo>
                    <a:pt x="f110" y="f34"/>
                    <a:pt x="f10" y="f82"/>
                    <a:pt x="f77" y="f59"/>
                  </a:cubicBezTo>
                  <a:cubicBezTo>
                    <a:pt x="f112" y="f5"/>
                    <a:pt x="f113" y="f5"/>
                    <a:pt x="f45" y="f59"/>
                  </a:cubicBezTo>
                  <a:cubicBezTo>
                    <a:pt x="f14" y="f57"/>
                    <a:pt x="f11" y="f32"/>
                    <a:pt x="f45" y="f68"/>
                  </a:cubicBezTo>
                  <a:cubicBezTo>
                    <a:pt x="f47" y="f36"/>
                    <a:pt x="f114" y="f30"/>
                    <a:pt x="f114" y="f55"/>
                  </a:cubicBezTo>
                  <a:cubicBezTo>
                    <a:pt x="f113" y="f96"/>
                    <a:pt x="f114" y="f76"/>
                    <a:pt x="f47" y="f13"/>
                  </a:cubicBezTo>
                  <a:cubicBezTo>
                    <a:pt x="f47" y="f48"/>
                    <a:pt x="f46" y="f73"/>
                    <a:pt x="f46" y="f75"/>
                  </a:cubicBezTo>
                  <a:cubicBezTo>
                    <a:pt x="f54" y="f115"/>
                    <a:pt x="f116" y="f100"/>
                    <a:pt x="f42" y="f103"/>
                  </a:cubicBezTo>
                  <a:cubicBezTo>
                    <a:pt x="f117" y="f23"/>
                    <a:pt x="f117" y="f26"/>
                    <a:pt x="f118" y="f28"/>
                  </a:cubicBezTo>
                  <a:cubicBezTo>
                    <a:pt x="f16" y="f80"/>
                    <a:pt x="f119" y="f34"/>
                    <a:pt x="f120" y="f87"/>
                  </a:cubicBezTo>
                  <a:cubicBezTo>
                    <a:pt x="f37" y="f57"/>
                    <a:pt x="f121" y="f65"/>
                    <a:pt x="f122" y="f66"/>
                  </a:cubicBezTo>
                  <a:cubicBezTo>
                    <a:pt x="f123" y="f55"/>
                    <a:pt x="f122" y="f79"/>
                    <a:pt x="f124" y="f26"/>
                  </a:cubicBezTo>
                  <a:cubicBezTo>
                    <a:pt x="f125" y="f23"/>
                    <a:pt x="f126" y="f21"/>
                    <a:pt x="f18" y="f91"/>
                  </a:cubicBezTo>
                  <a:cubicBezTo>
                    <a:pt x="f58" y="f17"/>
                    <a:pt x="f62" y="f88"/>
                    <a:pt x="f14" y="f73"/>
                  </a:cubicBezTo>
                  <a:cubicBezTo>
                    <a:pt x="f11" y="f48"/>
                    <a:pt x="f11" y="f12"/>
                    <a:pt x="f11" y="f110"/>
                  </a:cubicBezTo>
                  <a:cubicBezTo>
                    <a:pt x="f44" y="f48"/>
                    <a:pt x="f16" y="f107"/>
                    <a:pt x="f42" y="f90"/>
                  </a:cubicBezTo>
                  <a:cubicBezTo>
                    <a:pt x="f125" y="f115"/>
                    <a:pt x="f127" y="f95"/>
                    <a:pt x="f123" y="f98"/>
                  </a:cubicBezTo>
                  <a:cubicBezTo>
                    <a:pt x="f128" y="f78"/>
                    <a:pt x="f128" y="f96"/>
                    <a:pt x="f128" y="f101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103"/>
                    <a:pt x="f132" y="f99"/>
                  </a:cubicBezTo>
                  <a:cubicBezTo>
                    <a:pt x="f133" y="f96"/>
                    <a:pt x="f134" y="f78"/>
                    <a:pt x="f135" y="f78"/>
                  </a:cubicBezTo>
                  <a:cubicBezTo>
                    <a:pt x="f136" y="f78"/>
                    <a:pt x="f129" y="f100"/>
                    <a:pt x="f128" y="f41"/>
                  </a:cubicBezTo>
                  <a:cubicBezTo>
                    <a:pt x="f20" y="f76"/>
                    <a:pt x="f120" y="f105"/>
                    <a:pt x="f44" y="f110"/>
                  </a:cubicBezTo>
                  <a:cubicBezTo>
                    <a:pt x="f56" y="f8"/>
                    <a:pt x="f56" y="f77"/>
                    <a:pt x="f56" y="f92"/>
                  </a:cubicBezTo>
                  <a:cubicBezTo>
                    <a:pt x="f44" y="f92"/>
                    <a:pt x="f116" y="f92"/>
                    <a:pt x="f16" y="f137"/>
                  </a:cubicBezTo>
                  <a:cubicBezTo>
                    <a:pt x="f37" y="f8"/>
                    <a:pt x="f27" y="f12"/>
                    <a:pt x="f138" y="f73"/>
                  </a:cubicBezTo>
                  <a:cubicBezTo>
                    <a:pt x="f134" y="f49"/>
                    <a:pt x="f132" y="f49"/>
                    <a:pt x="f139" y="f105"/>
                  </a:cubicBezTo>
                  <a:cubicBezTo>
                    <a:pt x="f140" y="f93"/>
                    <a:pt x="f141" y="f89"/>
                    <a:pt x="f142" y="f86"/>
                  </a:cubicBezTo>
                  <a:cubicBezTo>
                    <a:pt x="f143" y="f85"/>
                    <a:pt x="f144" y="f50"/>
                    <a:pt x="f145" y="f48"/>
                  </a:cubicBezTo>
                  <a:cubicBezTo>
                    <a:pt x="f146" y="f10"/>
                    <a:pt x="f147" y="f8"/>
                    <a:pt x="f148" y="f81"/>
                  </a:cubicBezTo>
                  <a:cubicBezTo>
                    <a:pt x="f139" y="f12"/>
                    <a:pt x="f132" y="f13"/>
                    <a:pt x="f149" y="f13"/>
                  </a:cubicBezTo>
                  <a:cubicBezTo>
                    <a:pt x="f29" y="f110"/>
                    <a:pt x="f37" y="f77"/>
                    <a:pt x="f116" y="f111"/>
                  </a:cubicBezTo>
                  <a:cubicBezTo>
                    <a:pt x="f116" y="f74"/>
                    <a:pt x="f116" y="f72"/>
                    <a:pt x="f116" y="f72"/>
                  </a:cubicBezTo>
                  <a:cubicBezTo>
                    <a:pt x="f116" y="f71"/>
                    <a:pt x="f60" y="f71"/>
                    <a:pt x="f16" y="f71"/>
                  </a:cubicBezTo>
                  <a:cubicBezTo>
                    <a:pt x="f20" y="f70"/>
                    <a:pt x="f150" y="f114"/>
                    <a:pt x="f148" y="f47"/>
                  </a:cubicBezTo>
                  <a:cubicBezTo>
                    <a:pt x="f151" y="f47"/>
                    <a:pt x="f141" y="f114"/>
                    <a:pt x="f152" y="f70"/>
                  </a:cubicBezTo>
                  <a:cubicBezTo>
                    <a:pt x="f143" y="f72"/>
                    <a:pt x="f153" y="f72"/>
                    <a:pt x="f154" y="f114"/>
                  </a:cubicBezTo>
                  <a:cubicBezTo>
                    <a:pt x="f6" y="f67"/>
                    <a:pt x="f6" y="f14"/>
                    <a:pt x="f155" y="f156"/>
                  </a:cubicBezTo>
                  <a:cubicBezTo>
                    <a:pt x="f157" y="f62"/>
                    <a:pt x="f146" y="f44"/>
                    <a:pt x="f158" y="f14"/>
                  </a:cubicBezTo>
                  <a:cubicBezTo>
                    <a:pt x="f159" y="f11"/>
                    <a:pt x="f147" y="f67"/>
                    <a:pt x="f151" y="f67"/>
                  </a:cubicBezTo>
                  <a:cubicBezTo>
                    <a:pt x="f160" y="f46"/>
                    <a:pt x="f22" y="f47"/>
                    <a:pt x="f60" y="f114"/>
                  </a:cubicBezTo>
                  <a:cubicBezTo>
                    <a:pt x="f116" y="f114"/>
                    <a:pt x="f44" y="f114"/>
                    <a:pt x="f56" y="f47"/>
                  </a:cubicBezTo>
                  <a:cubicBezTo>
                    <a:pt x="f156" y="f47"/>
                    <a:pt x="f156" y="f46"/>
                    <a:pt x="f54" y="f45"/>
                  </a:cubicBezTo>
                  <a:cubicBezTo>
                    <a:pt x="f56" y="f67"/>
                    <a:pt x="f62" y="f9"/>
                    <a:pt x="f116" y="f11"/>
                  </a:cubicBezTo>
                  <a:cubicBezTo>
                    <a:pt x="f37" y="f119"/>
                    <a:pt x="f29" y="f37"/>
                    <a:pt x="f134" y="f33"/>
                  </a:cubicBezTo>
                  <a:cubicBezTo>
                    <a:pt x="f161" y="f123"/>
                    <a:pt x="f139" y="f33"/>
                    <a:pt x="f162" y="f33"/>
                  </a:cubicBezTo>
                  <a:cubicBezTo>
                    <a:pt x="f163" y="f123"/>
                    <a:pt x="f158" y="f123"/>
                    <a:pt x="f142" y="f27"/>
                  </a:cubicBezTo>
                  <a:cubicBezTo>
                    <a:pt x="f164" y="f29"/>
                    <a:pt x="f164" y="f136"/>
                    <a:pt x="f164" y="f130"/>
                  </a:cubicBezTo>
                  <a:cubicBezTo>
                    <a:pt x="f146" y="f138"/>
                    <a:pt x="f141" y="f138"/>
                    <a:pt x="f165" y="f166"/>
                  </a:cubicBezTo>
                  <a:cubicBezTo>
                    <a:pt x="f140" y="f166"/>
                    <a:pt x="f149" y="f160"/>
                    <a:pt x="f149" y="f150"/>
                  </a:cubicBezTo>
                  <a:cubicBezTo>
                    <a:pt x="f134" y="f129"/>
                    <a:pt x="f131" y="f27"/>
                    <a:pt x="f167" y="f123"/>
                  </a:cubicBezTo>
                  <a:cubicBezTo>
                    <a:pt x="f33" y="f35"/>
                    <a:pt x="f168" y="f118"/>
                    <a:pt x="f56" y="f54"/>
                  </a:cubicBezTo>
                  <a:cubicBezTo>
                    <a:pt x="f156" y="f14"/>
                    <a:pt x="f14" y="f11"/>
                    <a:pt x="f9" y="f9"/>
                  </a:cubicBezTo>
                  <a:cubicBezTo>
                    <a:pt x="f67" y="f11"/>
                    <a:pt x="f67" y="f11"/>
                    <a:pt x="f45" y="f14"/>
                  </a:cubicBezTo>
                  <a:cubicBezTo>
                    <a:pt x="f67" y="f54"/>
                    <a:pt x="f9" y="f56"/>
                    <a:pt x="f11" y="f44"/>
                  </a:cubicBezTo>
                  <a:cubicBezTo>
                    <a:pt x="f116" y="f168"/>
                    <a:pt x="f120" y="f33"/>
                    <a:pt x="f35" y="f167"/>
                  </a:cubicBezTo>
                  <a:cubicBezTo>
                    <a:pt x="f20" y="f138"/>
                    <a:pt x="f127" y="f169"/>
                    <a:pt x="f25" y="f169"/>
                  </a:cubicBezTo>
                  <a:cubicBezTo>
                    <a:pt x="f128" y="f134"/>
                    <a:pt x="f170" y="f161"/>
                    <a:pt x="f170" y="f148"/>
                  </a:cubicBezTo>
                  <a:cubicBezTo>
                    <a:pt x="f171" y="f163"/>
                    <a:pt x="f129" y="f158"/>
                    <a:pt x="f123" y="f158"/>
                  </a:cubicBezTo>
                  <a:cubicBezTo>
                    <a:pt x="f24" y="f158"/>
                    <a:pt x="f124" y="f141"/>
                    <a:pt x="f125" y="f147"/>
                  </a:cubicBezTo>
                  <a:cubicBezTo>
                    <a:pt x="f168" y="f163"/>
                    <a:pt x="f168" y="f148"/>
                    <a:pt x="f125" y="f140"/>
                  </a:cubicBezTo>
                  <a:cubicBezTo>
                    <a:pt x="f37" y="f161"/>
                    <a:pt x="f172" y="f134"/>
                    <a:pt x="f168" y="f138"/>
                  </a:cubicBezTo>
                  <a:cubicBezTo>
                    <a:pt x="f58" y="f27"/>
                    <a:pt x="f44" y="f37"/>
                    <a:pt x="f67" y="f16"/>
                  </a:cubicBezTo>
                  <a:cubicBezTo>
                    <a:pt x="f45" y="f60"/>
                    <a:pt x="f47" y="f62"/>
                    <a:pt x="f114" y="f56"/>
                  </a:cubicBezTo>
                  <a:cubicBezTo>
                    <a:pt x="f71" y="f18"/>
                    <a:pt x="f74" y="f121"/>
                    <a:pt x="f92" y="f136"/>
                  </a:cubicBezTo>
                  <a:cubicBezTo>
                    <a:pt x="f8" y="f133"/>
                    <a:pt x="f13" y="f142"/>
                    <a:pt x="f75" y="f6"/>
                  </a:cubicBezTo>
                  <a:cubicBezTo>
                    <a:pt x="f50" y="f173"/>
                    <a:pt x="f107" y="f174"/>
                    <a:pt x="f105" y="f175"/>
                  </a:cubicBezTo>
                  <a:cubicBezTo>
                    <a:pt x="f94" y="f176"/>
                    <a:pt x="f90" y="f7"/>
                    <a:pt x="f90" y="f176"/>
                  </a:cubicBezTo>
                  <a:cubicBezTo>
                    <a:pt x="f86" y="f176"/>
                    <a:pt x="f93" y="f174"/>
                    <a:pt x="f86" y="f2"/>
                  </a:cubicBezTo>
                  <a:cubicBezTo>
                    <a:pt x="f86" y="f177"/>
                    <a:pt x="f90" y="f178"/>
                    <a:pt x="f85" y="f179"/>
                  </a:cubicBezTo>
                  <a:cubicBezTo>
                    <a:pt x="f49" y="f139"/>
                    <a:pt x="f110" y="f33"/>
                    <a:pt x="f112" y="f60"/>
                  </a:cubicBezTo>
                  <a:cubicBezTo>
                    <a:pt x="f112" y="f116"/>
                    <a:pt x="f112" y="f44"/>
                    <a:pt x="f112" y="f54"/>
                  </a:cubicBezTo>
                  <a:cubicBezTo>
                    <a:pt x="f106" y="f60"/>
                    <a:pt x="f10" y="f118"/>
                    <a:pt x="f12" y="f18"/>
                  </a:cubicBezTo>
                  <a:cubicBezTo>
                    <a:pt x="f50" y="f20"/>
                    <a:pt x="f86" y="f128"/>
                    <a:pt x="f88" y="f130"/>
                  </a:cubicBezTo>
                  <a:cubicBezTo>
                    <a:pt x="f69" y="f166"/>
                    <a:pt x="f180" y="f169"/>
                    <a:pt x="f76" y="f133"/>
                  </a:cubicBezTo>
                  <a:cubicBezTo>
                    <a:pt x="f115" y="f139"/>
                    <a:pt x="f108" y="f165"/>
                    <a:pt x="f180" y="f151"/>
                  </a:cubicBezTo>
                  <a:cubicBezTo>
                    <a:pt x="f181" y="f141"/>
                    <a:pt x="f98" y="f151"/>
                    <a:pt x="f104" y="f148"/>
                  </a:cubicBezTo>
                  <a:cubicBezTo>
                    <a:pt x="f102" y="f132"/>
                    <a:pt x="f78" y="f149"/>
                    <a:pt x="f97" y="f169"/>
                  </a:cubicBezTo>
                  <a:cubicBezTo>
                    <a:pt x="f181" y="f131"/>
                    <a:pt x="f95" y="f166"/>
                    <a:pt x="f180" y="f160"/>
                  </a:cubicBezTo>
                  <a:cubicBezTo>
                    <a:pt x="f89" y="f122"/>
                    <a:pt x="f50" y="f126"/>
                    <a:pt x="f10" y="f44"/>
                  </a:cubicBezTo>
                  <a:cubicBezTo>
                    <a:pt x="f110" y="f156"/>
                    <a:pt x="f8" y="f14"/>
                    <a:pt x="f106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BECBE90D-FE94-64D7-94C5-52F6D1893C36}"/>
                </a:ext>
              </a:extLst>
            </p:cNvPr>
            <p:cNvSpPr/>
            <p:nvPr/>
          </p:nvSpPr>
          <p:spPr>
            <a:xfrm>
              <a:off x="8723311" y="4676771"/>
              <a:ext cx="423860" cy="4429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1"/>
                <a:gd name="f151" fmla="val 48"/>
                <a:gd name="f152" fmla="val 19"/>
                <a:gd name="f153" fmla="val 64"/>
                <a:gd name="f154" fmla="val 67"/>
                <a:gd name="f155" fmla="val 55"/>
                <a:gd name="f156" fmla="val 49"/>
                <a:gd name="f157" fmla="val 47"/>
                <a:gd name="f158" fmla="val 34"/>
                <a:gd name="f159" fmla="val 44"/>
                <a:gd name="f160" fmla="val 59"/>
                <a:gd name="f161" fmla="val 90"/>
                <a:gd name="f162" fmla="val 5"/>
                <a:gd name="f163" fmla="val 2"/>
                <a:gd name="f164" fmla="val 1"/>
                <a:gd name="f165" fmla="val 129"/>
                <a:gd name="f166" fmla="val 128"/>
                <a:gd name="f167" fmla="val 135"/>
                <a:gd name="f168" fmla="val 142"/>
                <a:gd name="f169" fmla="val 143"/>
                <a:gd name="f170" fmla="val 137"/>
                <a:gd name="f171" fmla="val 33"/>
                <a:gd name="f172" fmla="val 145"/>
                <a:gd name="f173" fmla="val 53"/>
                <a:gd name="f174" fmla="val 179"/>
                <a:gd name="f175" fmla="val 182"/>
                <a:gd name="f176" fmla="val 114"/>
                <a:gd name="f177" fmla="val 181"/>
                <a:gd name="f178" fmla="val 178"/>
                <a:gd name="f179" fmla="val 174"/>
                <a:gd name="f180" fmla="val 125"/>
                <a:gd name="f181" fmla="+- 0 0 -90"/>
                <a:gd name="f182" fmla="*/ f3 1 177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77 f188 1"/>
                <a:gd name="f212" fmla="*/ 36 f188 1"/>
                <a:gd name="f213" fmla="*/ 138 f189 1"/>
                <a:gd name="f214" fmla="*/ 40 f188 1"/>
                <a:gd name="f215" fmla="*/ 115 f189 1"/>
                <a:gd name="f216" fmla="*/ 31 f188 1"/>
                <a:gd name="f217" fmla="*/ 122 f189 1"/>
                <a:gd name="f218" fmla="*/ 14 f188 1"/>
                <a:gd name="f219" fmla="*/ 112 f189 1"/>
                <a:gd name="f220" fmla="*/ 29 f188 1"/>
                <a:gd name="f221" fmla="*/ 91 f189 1"/>
                <a:gd name="f222" fmla="*/ 73 f188 1"/>
                <a:gd name="f223" fmla="*/ 96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79 f189 1"/>
                <a:gd name="f231" fmla="*/ 49 f189 1"/>
                <a:gd name="f232" fmla="*/ 42 f188 1"/>
                <a:gd name="f233" fmla="*/ 28 f189 1"/>
                <a:gd name="f234" fmla="*/ 34 f188 1"/>
                <a:gd name="f235" fmla="*/ 75 f189 1"/>
                <a:gd name="f236" fmla="*/ 34 f189 1"/>
                <a:gd name="f237" fmla="*/ 12 f189 1"/>
                <a:gd name="f238" fmla="*/ 74 f189 1"/>
                <a:gd name="f239" fmla="*/ 85 f188 1"/>
                <a:gd name="f240" fmla="*/ 24 f189 1"/>
                <a:gd name="f241" fmla="*/ 91 f188 1"/>
                <a:gd name="f242" fmla="*/ 4 f189 1"/>
                <a:gd name="f243" fmla="*/ 100 f188 1"/>
                <a:gd name="f244" fmla="*/ 72 f189 1"/>
                <a:gd name="f245" fmla="*/ 90 f188 1"/>
                <a:gd name="f246" fmla="*/ 73 f189 1"/>
                <a:gd name="f247" fmla="*/ 97 f188 1"/>
                <a:gd name="f248" fmla="*/ 14 f189 1"/>
                <a:gd name="f249" fmla="*/ 130 f188 1"/>
                <a:gd name="f250" fmla="*/ 30 f189 1"/>
                <a:gd name="f251" fmla="*/ 137 f188 1"/>
                <a:gd name="f252" fmla="*/ 82 f189 1"/>
                <a:gd name="f253" fmla="*/ 58 f189 1"/>
                <a:gd name="f254" fmla="*/ 141 f188 1"/>
                <a:gd name="f255" fmla="*/ 161 f188 1"/>
                <a:gd name="f256" fmla="*/ 62 f189 1"/>
                <a:gd name="f257" fmla="*/ 142 f188 1"/>
                <a:gd name="f258" fmla="*/ 94 f189 1"/>
                <a:gd name="f259" fmla="*/ 135 f188 1"/>
                <a:gd name="f260" fmla="*/ 114 f189 1"/>
                <a:gd name="f261" fmla="*/ 183 f188 1"/>
                <a:gd name="f262" fmla="*/ 93 f189 1"/>
                <a:gd name="f263" fmla="*/ 105 f188 1"/>
                <a:gd name="f264" fmla="*/ 119 f189 1"/>
                <a:gd name="f265" fmla="*/ 138 f188 1"/>
                <a:gd name="f266" fmla="*/ 137 f189 1"/>
                <a:gd name="f267" fmla="*/ 152 f188 1"/>
                <a:gd name="f268" fmla="*/ 100 f189 1"/>
                <a:gd name="f269" fmla="*/ 101 f188 1"/>
                <a:gd name="f270" fmla="+- f190 0 f1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83"/>
                <a:gd name="f307" fmla="*/ f229 1 177"/>
                <a:gd name="f308" fmla="*/ f230 1 177"/>
                <a:gd name="f309" fmla="*/ f231 1 177"/>
                <a:gd name="f310" fmla="*/ f232 1 183"/>
                <a:gd name="f311" fmla="*/ f233 1 177"/>
                <a:gd name="f312" fmla="*/ f234 1 183"/>
                <a:gd name="f313" fmla="*/ f235 1 177"/>
                <a:gd name="f314" fmla="*/ f236 1 177"/>
                <a:gd name="f315" fmla="*/ f237 1 177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83"/>
                <a:gd name="f330" fmla="*/ f252 1 177"/>
                <a:gd name="f331" fmla="*/ f253 1 177"/>
                <a:gd name="f332" fmla="*/ f254 1 183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f268 1 177"/>
                <a:gd name="f347" fmla="*/ f269 1 183"/>
                <a:gd name="f348" fmla="*/ 0 1 f191"/>
                <a:gd name="f349" fmla="*/ f185 1 f191"/>
                <a:gd name="f350" fmla="*/ 0 1 f192"/>
                <a:gd name="f351" fmla="*/ f186 1 f192"/>
                <a:gd name="f352" fmla="*/ f271 1 f191"/>
                <a:gd name="f353" fmla="*/ f272 1 f192"/>
                <a:gd name="f354" fmla="*/ f273 1 f191"/>
                <a:gd name="f355" fmla="*/ f274 1 f192"/>
                <a:gd name="f356" fmla="*/ f275 1 f191"/>
                <a:gd name="f357" fmla="*/ f276 1 f192"/>
                <a:gd name="f358" fmla="*/ f277 1 f191"/>
                <a:gd name="f359" fmla="*/ f278 1 f192"/>
                <a:gd name="f360" fmla="*/ f279 1 f191"/>
                <a:gd name="f361" fmla="*/ f280 1 f192"/>
                <a:gd name="f362" fmla="*/ f281 1 f191"/>
                <a:gd name="f363" fmla="*/ f282 1 f192"/>
                <a:gd name="f364" fmla="*/ f283 1 f191"/>
                <a:gd name="f365" fmla="*/ f284 1 f192"/>
                <a:gd name="f366" fmla="*/ f285 1 f191"/>
                <a:gd name="f367" fmla="*/ f286 1 f192"/>
                <a:gd name="f368" fmla="*/ f287 1 f191"/>
                <a:gd name="f369" fmla="*/ f288 1 f192"/>
                <a:gd name="f370" fmla="*/ f289 1 f192"/>
                <a:gd name="f371" fmla="*/ f290 1 f192"/>
                <a:gd name="f372" fmla="*/ f291 1 f191"/>
                <a:gd name="f373" fmla="*/ f292 1 f192"/>
                <a:gd name="f374" fmla="*/ f293 1 f191"/>
                <a:gd name="f375" fmla="*/ f294 1 f192"/>
                <a:gd name="f376" fmla="*/ f295 1 f191"/>
                <a:gd name="f377" fmla="*/ f296 1 f192"/>
                <a:gd name="f378" fmla="*/ f297 1 f191"/>
                <a:gd name="f379" fmla="*/ f298 1 f192"/>
                <a:gd name="f380" fmla="*/ f299 1 f191"/>
                <a:gd name="f381" fmla="*/ f300 1 f192"/>
                <a:gd name="f382" fmla="*/ f301 1 f191"/>
                <a:gd name="f383" fmla="*/ f302 1 f192"/>
                <a:gd name="f384" fmla="*/ f303 1 f191"/>
                <a:gd name="f385" fmla="*/ f304 1 f192"/>
                <a:gd name="f386" fmla="*/ f305 1 f191"/>
                <a:gd name="f387" fmla="*/ f306 1 f192"/>
                <a:gd name="f388" fmla="*/ f307 1 f191"/>
                <a:gd name="f389" fmla="*/ f308 1 f191"/>
                <a:gd name="f390" fmla="*/ f309 1 f191"/>
                <a:gd name="f391" fmla="*/ f310 1 f192"/>
                <a:gd name="f392" fmla="*/ f311 1 f191"/>
                <a:gd name="f393" fmla="*/ f312 1 f192"/>
                <a:gd name="f394" fmla="*/ f313 1 f191"/>
                <a:gd name="f395" fmla="*/ f314 1 f191"/>
                <a:gd name="f396" fmla="*/ f315 1 f191"/>
                <a:gd name="f397" fmla="*/ f316 1 f191"/>
                <a:gd name="f398" fmla="*/ f317 1 f192"/>
                <a:gd name="f399" fmla="*/ f318 1 f191"/>
                <a:gd name="f400" fmla="*/ f319 1 f192"/>
                <a:gd name="f401" fmla="*/ f320 1 f191"/>
                <a:gd name="f402" fmla="*/ f321 1 f192"/>
                <a:gd name="f403" fmla="*/ f322 1 f191"/>
                <a:gd name="f404" fmla="*/ f323 1 f192"/>
                <a:gd name="f405" fmla="*/ f324 1 f191"/>
                <a:gd name="f406" fmla="*/ f325 1 f192"/>
                <a:gd name="f407" fmla="*/ f326 1 f191"/>
                <a:gd name="f408" fmla="*/ f327 1 f192"/>
                <a:gd name="f409" fmla="*/ f328 1 f191"/>
                <a:gd name="f410" fmla="*/ f329 1 f192"/>
                <a:gd name="f411" fmla="*/ f330 1 f191"/>
                <a:gd name="f412" fmla="*/ f331 1 f191"/>
                <a:gd name="f413" fmla="*/ f332 1 f192"/>
                <a:gd name="f414" fmla="*/ f333 1 f192"/>
                <a:gd name="f415" fmla="*/ f334 1 f191"/>
                <a:gd name="f416" fmla="*/ f335 1 f192"/>
                <a:gd name="f417" fmla="*/ f336 1 f191"/>
                <a:gd name="f418" fmla="*/ f337 1 f192"/>
                <a:gd name="f419" fmla="*/ f338 1 f191"/>
                <a:gd name="f420" fmla="*/ f339 1 f192"/>
                <a:gd name="f421" fmla="*/ f340 1 f191"/>
                <a:gd name="f422" fmla="*/ f341 1 f192"/>
                <a:gd name="f423" fmla="*/ f342 1 f191"/>
                <a:gd name="f424" fmla="*/ f343 1 f192"/>
                <a:gd name="f425" fmla="*/ f344 1 f191"/>
                <a:gd name="f426" fmla="*/ f345 1 f192"/>
                <a:gd name="f427" fmla="*/ f346 1 f191"/>
                <a:gd name="f428" fmla="*/ f347 1 f192"/>
                <a:gd name="f429" fmla="*/ f348 f182 1"/>
                <a:gd name="f430" fmla="*/ f349 f182 1"/>
                <a:gd name="f431" fmla="*/ f351 f183 1"/>
                <a:gd name="f432" fmla="*/ f350 f183 1"/>
                <a:gd name="f433" fmla="*/ f352 f182 1"/>
                <a:gd name="f434" fmla="*/ f353 f183 1"/>
                <a:gd name="f435" fmla="*/ f354 f182 1"/>
                <a:gd name="f436" fmla="*/ f355 f183 1"/>
                <a:gd name="f437" fmla="*/ f356 f182 1"/>
                <a:gd name="f438" fmla="*/ f357 f183 1"/>
                <a:gd name="f439" fmla="*/ f358 f182 1"/>
                <a:gd name="f440" fmla="*/ f359 f183 1"/>
                <a:gd name="f441" fmla="*/ f360 f182 1"/>
                <a:gd name="f442" fmla="*/ f361 f183 1"/>
                <a:gd name="f443" fmla="*/ f362 f182 1"/>
                <a:gd name="f444" fmla="*/ f363 f183 1"/>
                <a:gd name="f445" fmla="*/ f364 f182 1"/>
                <a:gd name="f446" fmla="*/ f365 f183 1"/>
                <a:gd name="f447" fmla="*/ f366 f182 1"/>
                <a:gd name="f448" fmla="*/ f367 f183 1"/>
                <a:gd name="f449" fmla="*/ f368 f182 1"/>
                <a:gd name="f450" fmla="*/ f369 f183 1"/>
                <a:gd name="f451" fmla="*/ f370 f183 1"/>
                <a:gd name="f452" fmla="*/ f371 f183 1"/>
                <a:gd name="f453" fmla="*/ f372 f182 1"/>
                <a:gd name="f454" fmla="*/ f373 f183 1"/>
                <a:gd name="f455" fmla="*/ f374 f182 1"/>
                <a:gd name="f456" fmla="*/ f375 f183 1"/>
                <a:gd name="f457" fmla="*/ f376 f182 1"/>
                <a:gd name="f458" fmla="*/ f377 f183 1"/>
                <a:gd name="f459" fmla="*/ f378 f182 1"/>
                <a:gd name="f460" fmla="*/ f379 f183 1"/>
                <a:gd name="f461" fmla="*/ f380 f182 1"/>
                <a:gd name="f462" fmla="*/ f381 f183 1"/>
                <a:gd name="f463" fmla="*/ f382 f182 1"/>
                <a:gd name="f464" fmla="*/ f383 f183 1"/>
                <a:gd name="f465" fmla="*/ f384 f182 1"/>
                <a:gd name="f466" fmla="*/ f385 f183 1"/>
                <a:gd name="f467" fmla="*/ f386 f182 1"/>
                <a:gd name="f468" fmla="*/ f387 f183 1"/>
                <a:gd name="f469" fmla="*/ f388 f182 1"/>
                <a:gd name="f470" fmla="*/ f389 f182 1"/>
                <a:gd name="f471" fmla="*/ f390 f182 1"/>
                <a:gd name="f472" fmla="*/ f391 f183 1"/>
                <a:gd name="f473" fmla="*/ f392 f182 1"/>
                <a:gd name="f474" fmla="*/ f393 f183 1"/>
                <a:gd name="f475" fmla="*/ f394 f182 1"/>
                <a:gd name="f476" fmla="*/ f395 f182 1"/>
                <a:gd name="f477" fmla="*/ f396 f182 1"/>
                <a:gd name="f478" fmla="*/ f397 f182 1"/>
                <a:gd name="f479" fmla="*/ f398 f183 1"/>
                <a:gd name="f480" fmla="*/ f399 f182 1"/>
                <a:gd name="f481" fmla="*/ f400 f183 1"/>
                <a:gd name="f482" fmla="*/ f401 f182 1"/>
                <a:gd name="f483" fmla="*/ f402 f183 1"/>
                <a:gd name="f484" fmla="*/ f403 f182 1"/>
                <a:gd name="f485" fmla="*/ f404 f183 1"/>
                <a:gd name="f486" fmla="*/ f405 f182 1"/>
                <a:gd name="f487" fmla="*/ f406 f183 1"/>
                <a:gd name="f488" fmla="*/ f407 f182 1"/>
                <a:gd name="f489" fmla="*/ f408 f183 1"/>
                <a:gd name="f490" fmla="*/ f409 f182 1"/>
                <a:gd name="f491" fmla="*/ f410 f183 1"/>
                <a:gd name="f492" fmla="*/ f411 f182 1"/>
                <a:gd name="f493" fmla="*/ f412 f182 1"/>
                <a:gd name="f494" fmla="*/ f413 f183 1"/>
                <a:gd name="f495" fmla="*/ f414 f183 1"/>
                <a:gd name="f496" fmla="*/ f415 f182 1"/>
                <a:gd name="f497" fmla="*/ f416 f183 1"/>
                <a:gd name="f498" fmla="*/ f417 f182 1"/>
                <a:gd name="f499" fmla="*/ f418 f183 1"/>
                <a:gd name="f500" fmla="*/ f419 f182 1"/>
                <a:gd name="f501" fmla="*/ f420 f183 1"/>
                <a:gd name="f502" fmla="*/ f421 f182 1"/>
                <a:gd name="f503" fmla="*/ f422 f183 1"/>
                <a:gd name="f504" fmla="*/ f423 f182 1"/>
                <a:gd name="f505" fmla="*/ f424 f183 1"/>
                <a:gd name="f506" fmla="*/ f425 f182 1"/>
                <a:gd name="f507" fmla="*/ f426 f183 1"/>
                <a:gd name="f508" fmla="*/ f427 f182 1"/>
                <a:gd name="f509" fmla="*/ f428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3" y="f434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37" y="f451"/>
                </a:cxn>
                <a:cxn ang="f270">
                  <a:pos x="f439" y="f452"/>
                </a:cxn>
                <a:cxn ang="f270">
                  <a:pos x="f453" y="f454"/>
                </a:cxn>
                <a:cxn ang="f270">
                  <a:pos x="f455" y="f456"/>
                </a:cxn>
                <a:cxn ang="f270">
                  <a:pos x="f457" y="f458"/>
                </a:cxn>
                <a:cxn ang="f270">
                  <a:pos x="f459" y="f460"/>
                </a:cxn>
                <a:cxn ang="f270">
                  <a:pos x="f461" y="f462"/>
                </a:cxn>
                <a:cxn ang="f270">
                  <a:pos x="f463" y="f464"/>
                </a:cxn>
                <a:cxn ang="f270">
                  <a:pos x="f465" y="f466"/>
                </a:cxn>
                <a:cxn ang="f270">
                  <a:pos x="f467" y="f468"/>
                </a:cxn>
                <a:cxn ang="f270">
                  <a:pos x="f469" y="f458"/>
                </a:cxn>
                <a:cxn ang="f270">
                  <a:pos x="f470" y="f450"/>
                </a:cxn>
                <a:cxn ang="f270">
                  <a:pos x="f471" y="f472"/>
                </a:cxn>
                <a:cxn ang="f270">
                  <a:pos x="f473" y="f474"/>
                </a:cxn>
                <a:cxn ang="f270">
                  <a:pos x="f475" y="f451"/>
                </a:cxn>
                <a:cxn ang="f270">
                  <a:pos x="f476" y="f446"/>
                </a:cxn>
                <a:cxn ang="f270">
                  <a:pos x="f477" y="f462"/>
                </a:cxn>
                <a:cxn ang="f270">
                  <a:pos x="f478" y="f479"/>
                </a:cxn>
                <a:cxn ang="f270">
                  <a:pos x="f480" y="f481"/>
                </a:cxn>
                <a:cxn ang="f270">
                  <a:pos x="f482" y="f483"/>
                </a:cxn>
                <a:cxn ang="f270">
                  <a:pos x="f484" y="f485"/>
                </a:cxn>
                <a:cxn ang="f270">
                  <a:pos x="f486" y="f487"/>
                </a:cxn>
                <a:cxn ang="f270">
                  <a:pos x="f488" y="f489"/>
                </a:cxn>
                <a:cxn ang="f270">
                  <a:pos x="f490" y="f491"/>
                </a:cxn>
                <a:cxn ang="f270">
                  <a:pos x="f492" y="f442"/>
                </a:cxn>
                <a:cxn ang="f270">
                  <a:pos x="f493" y="f494"/>
                </a:cxn>
                <a:cxn ang="f270">
                  <a:pos x="f471" y="f495"/>
                </a:cxn>
                <a:cxn ang="f270">
                  <a:pos x="f496" y="f497"/>
                </a:cxn>
                <a:cxn ang="f270">
                  <a:pos x="f498" y="f499"/>
                </a:cxn>
                <a:cxn ang="f270">
                  <a:pos x="f500" y="f501"/>
                </a:cxn>
                <a:cxn ang="f270">
                  <a:pos x="f502" y="f503"/>
                </a:cxn>
                <a:cxn ang="f270">
                  <a:pos x="f504" y="f505"/>
                </a:cxn>
                <a:cxn ang="f270">
                  <a:pos x="f506" y="f507"/>
                </a:cxn>
                <a:cxn ang="f270">
                  <a:pos x="f508" y="f509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129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0" y="f131"/>
                    <a:pt x="f145" y="f132"/>
                  </a:cubicBezTo>
                  <a:cubicBezTo>
                    <a:pt x="f86" y="f122"/>
                    <a:pt x="f88" y="f134"/>
                    <a:pt x="f153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4" y="f88"/>
                  </a:cubicBezTo>
                  <a:cubicBezTo>
                    <a:pt x="f86" y="f135"/>
                    <a:pt x="f155" y="f156"/>
                    <a:pt x="f156" y="f103"/>
                  </a:cubicBezTo>
                  <a:cubicBezTo>
                    <a:pt x="f157" y="f114"/>
                    <a:pt x="f157" y="f144"/>
                    <a:pt x="f157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8" y="f122"/>
                    <a:pt x="f121" y="f134"/>
                    <a:pt x="f121" y="f158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59" y="f103"/>
                    <a:pt x="f157" y="f118"/>
                  </a:cubicBezTo>
                  <a:cubicBezTo>
                    <a:pt x="f135" y="f135"/>
                    <a:pt x="f98" y="f154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0" y="f93"/>
                    <a:pt x="f157" y="f76"/>
                    <a:pt x="f158" y="f73"/>
                  </a:cubicBezTo>
                  <a:cubicBezTo>
                    <a:pt x="f119" y="f90"/>
                    <a:pt x="f121" y="f79"/>
                    <a:pt x="f109" y="f154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0" y="f70"/>
                    <a:pt x="f75" y="f69"/>
                  </a:cubicBezTo>
                  <a:cubicBezTo>
                    <a:pt x="f75" y="f67"/>
                    <a:pt x="f75" y="f67"/>
                    <a:pt x="f75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1"/>
                    <a:pt x="f126" y="f64"/>
                  </a:cubicBezTo>
                  <a:cubicBezTo>
                    <a:pt x="f148" y="f67"/>
                    <a:pt x="f162" y="f66"/>
                    <a:pt x="f163" y="f61"/>
                  </a:cubicBezTo>
                  <a:cubicBezTo>
                    <a:pt x="f5" y="f46"/>
                    <a:pt x="f164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5" y="f48"/>
                    <a:pt x="f73" y="f161"/>
                  </a:cubicBezTo>
                  <a:cubicBezTo>
                    <a:pt x="f74" y="f161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0" y="f68"/>
                    <a:pt x="f118" y="f43"/>
                    <a:pt x="f119" y="f33"/>
                  </a:cubicBezTo>
                  <a:cubicBezTo>
                    <a:pt x="f134" y="f165"/>
                    <a:pt x="f122" y="f166"/>
                    <a:pt x="f131" y="f166"/>
                  </a:cubicBezTo>
                  <a:cubicBezTo>
                    <a:pt x="f136" y="f166"/>
                    <a:pt x="f143" y="f165"/>
                    <a:pt x="f127" y="f31"/>
                  </a:cubicBezTo>
                  <a:cubicBezTo>
                    <a:pt x="f137" y="f27"/>
                    <a:pt x="f128" y="f167"/>
                    <a:pt x="f128" y="f110"/>
                  </a:cubicBezTo>
                  <a:cubicBezTo>
                    <a:pt x="f127" y="f168"/>
                    <a:pt x="f152" y="f169"/>
                    <a:pt x="f147" y="f168"/>
                  </a:cubicBezTo>
                  <a:cubicBezTo>
                    <a:pt x="f122" y="f102"/>
                    <a:pt x="f111" y="f100"/>
                    <a:pt x="f111" y="f170"/>
                  </a:cubicBezTo>
                  <a:cubicBezTo>
                    <a:pt x="f119" y="f17"/>
                    <a:pt x="f171" y="f31"/>
                    <a:pt x="f107" y="f166"/>
                  </a:cubicBezTo>
                  <a:cubicBezTo>
                    <a:pt x="f156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5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6"/>
                    <a:pt x="f83" y="f102"/>
                  </a:cubicBezTo>
                  <a:cubicBezTo>
                    <a:pt x="f145" y="f169"/>
                    <a:pt x="f99" y="f104"/>
                    <a:pt x="f115" y="f172"/>
                  </a:cubicBezTo>
                  <a:cubicBezTo>
                    <a:pt x="f157" y="f42"/>
                    <a:pt x="f159" y="f21"/>
                    <a:pt x="f101" y="f40"/>
                  </a:cubicBezTo>
                  <a:cubicBezTo>
                    <a:pt x="f101" y="f63"/>
                    <a:pt x="f159" y="f54"/>
                    <a:pt x="f156" y="f54"/>
                  </a:cubicBezTo>
                  <a:cubicBezTo>
                    <a:pt x="f173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0" y="f21"/>
                    <a:pt x="f85" y="f172"/>
                    <a:pt x="f82" y="f168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7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4"/>
                    <a:pt x="f117" y="f2"/>
                    <a:pt x="f129" y="f175"/>
                  </a:cubicBezTo>
                  <a:cubicBezTo>
                    <a:pt x="f129" y="f7"/>
                    <a:pt x="f18" y="f7"/>
                    <a:pt x="f176" y="f7"/>
                  </a:cubicBezTo>
                  <a:cubicBezTo>
                    <a:pt x="f176" y="f7"/>
                    <a:pt x="f97" y="f177"/>
                    <a:pt x="f97" y="f2"/>
                  </a:cubicBezTo>
                  <a:cubicBezTo>
                    <a:pt x="f176" y="f178"/>
                    <a:pt x="f18" y="f57"/>
                    <a:pt x="f133" y="f179"/>
                  </a:cubicBezTo>
                  <a:cubicBezTo>
                    <a:pt x="f16" y="f26"/>
                    <a:pt x="f10" y="f166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6" y="f165"/>
                    <a:pt x="f37" y="f110"/>
                  </a:cubicBezTo>
                  <a:cubicBezTo>
                    <a:pt x="f22" y="f102"/>
                    <a:pt x="f180" y="f172"/>
                    <a:pt x="f20" y="f23"/>
                  </a:cubicBezTo>
                  <a:cubicBezTo>
                    <a:pt x="f20" y="f23"/>
                    <a:pt x="f35" y="f28"/>
                    <a:pt x="f180" y="f39"/>
                  </a:cubicBezTo>
                  <a:cubicBezTo>
                    <a:pt x="f31" y="f52"/>
                    <a:pt x="f71" y="f39"/>
                    <a:pt x="f170" y="f105"/>
                  </a:cubicBezTo>
                  <a:cubicBezTo>
                    <a:pt x="f110" y="f41"/>
                    <a:pt x="f71" y="f19"/>
                    <a:pt x="f91" y="f172"/>
                  </a:cubicBezTo>
                  <a:cubicBezTo>
                    <a:pt x="f31" y="f169"/>
                    <a:pt x="f33" y="f102"/>
                    <a:pt x="f180" y="f100"/>
                  </a:cubicBezTo>
                  <a:cubicBezTo>
                    <a:pt x="f43" y="f33"/>
                    <a:pt x="f50" y="f176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6E92C36A-F9CF-BF2D-85ED-91347DF4402C}"/>
                </a:ext>
              </a:extLst>
            </p:cNvPr>
            <p:cNvSpPr/>
            <p:nvPr/>
          </p:nvSpPr>
          <p:spPr>
            <a:xfrm>
              <a:off x="6516691" y="4676771"/>
              <a:ext cx="423860" cy="4429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3"/>
                <a:gd name="f8" fmla="val 79"/>
                <a:gd name="f9" fmla="val 96"/>
                <a:gd name="f10" fmla="val 77"/>
                <a:gd name="f11" fmla="val 76"/>
                <a:gd name="f12" fmla="val 97"/>
                <a:gd name="f13" fmla="val 74"/>
                <a:gd name="f14" fmla="val 98"/>
                <a:gd name="f15" fmla="val 60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8"/>
                <a:gd name="f24" fmla="val 124"/>
                <a:gd name="f25" fmla="val 27"/>
                <a:gd name="f26" fmla="val 126"/>
                <a:gd name="f27" fmla="val 26"/>
                <a:gd name="f28" fmla="val 131"/>
                <a:gd name="f29" fmla="val 23"/>
                <a:gd name="f30" fmla="val 132"/>
                <a:gd name="f31" fmla="val 19"/>
                <a:gd name="f32" fmla="val 15"/>
                <a:gd name="f33" fmla="val 130"/>
                <a:gd name="f34" fmla="val 12"/>
                <a:gd name="f35" fmla="val 127"/>
                <a:gd name="f36" fmla="val 13"/>
                <a:gd name="f37" fmla="val 123"/>
                <a:gd name="f38" fmla="val 14"/>
                <a:gd name="f39" fmla="val 119"/>
                <a:gd name="f40" fmla="val 17"/>
                <a:gd name="f41" fmla="val 118"/>
                <a:gd name="f42" fmla="val 22"/>
                <a:gd name="f43" fmla="val 25"/>
                <a:gd name="f44" fmla="val 117"/>
                <a:gd name="f45" fmla="val 46"/>
                <a:gd name="f46" fmla="val 110"/>
                <a:gd name="f47" fmla="val 61"/>
                <a:gd name="f48" fmla="val 102"/>
                <a:gd name="f49" fmla="val 75"/>
                <a:gd name="f50" fmla="val 94"/>
                <a:gd name="f51" fmla="val 93"/>
                <a:gd name="f52" fmla="val 92"/>
                <a:gd name="f53" fmla="val 73"/>
                <a:gd name="f54" fmla="val 71"/>
                <a:gd name="f55" fmla="val 70"/>
                <a:gd name="f56" fmla="val 54"/>
                <a:gd name="f57" fmla="val 38"/>
                <a:gd name="f58" fmla="val 99"/>
                <a:gd name="f59" fmla="val 20"/>
                <a:gd name="f60" fmla="val 18"/>
                <a:gd name="f61" fmla="val 101"/>
                <a:gd name="f62" fmla="val 8"/>
                <a:gd name="f63" fmla="val 108"/>
                <a:gd name="f64" fmla="val 5"/>
                <a:gd name="f65" fmla="val 105"/>
                <a:gd name="f66" fmla="val 2"/>
                <a:gd name="f67" fmla="val 3"/>
                <a:gd name="f68" fmla="val 6"/>
                <a:gd name="f69" fmla="val 11"/>
                <a:gd name="f70" fmla="val 91"/>
                <a:gd name="f71" fmla="val 16"/>
                <a:gd name="f72" fmla="val 95"/>
                <a:gd name="f73" fmla="val 55"/>
                <a:gd name="f74" fmla="val 89"/>
                <a:gd name="f75" fmla="val 88"/>
                <a:gd name="f76" fmla="val 87"/>
                <a:gd name="f77" fmla="val 72"/>
                <a:gd name="f78" fmla="val 86"/>
                <a:gd name="f79" fmla="val 85"/>
                <a:gd name="f80" fmla="val 56"/>
                <a:gd name="f81" fmla="val 81"/>
                <a:gd name="f82" fmla="val 42"/>
                <a:gd name="f83" fmla="val 10"/>
                <a:gd name="f84" fmla="val 7"/>
                <a:gd name="f85" fmla="val 65"/>
                <a:gd name="f86" fmla="val 62"/>
                <a:gd name="f87" fmla="val 58"/>
                <a:gd name="f88" fmla="val 21"/>
                <a:gd name="f89" fmla="val 63"/>
                <a:gd name="f90" fmla="val 24"/>
                <a:gd name="f91" fmla="val 69"/>
                <a:gd name="f92" fmla="val 32"/>
                <a:gd name="f93" fmla="val 82"/>
                <a:gd name="f94" fmla="val 83"/>
                <a:gd name="f95" fmla="val 78"/>
                <a:gd name="f96" fmla="val 66"/>
                <a:gd name="f97" fmla="val 51"/>
                <a:gd name="f98" fmla="val 43"/>
                <a:gd name="f99" fmla="val 37"/>
                <a:gd name="f100" fmla="val 34"/>
                <a:gd name="f101" fmla="val 41"/>
                <a:gd name="f102" fmla="val 36"/>
                <a:gd name="f103" fmla="val 39"/>
                <a:gd name="f104" fmla="val 30"/>
                <a:gd name="f105" fmla="val 40"/>
                <a:gd name="f106" fmla="val 52"/>
                <a:gd name="f107" fmla="val 67"/>
                <a:gd name="f108" fmla="val 57"/>
                <a:gd name="f109" fmla="val 50"/>
                <a:gd name="f110" fmla="val 68"/>
                <a:gd name="f111" fmla="val 4"/>
                <a:gd name="f112" fmla="val 90"/>
                <a:gd name="f113" fmla="val 111"/>
                <a:gd name="f114" fmla="val 112"/>
                <a:gd name="f115" fmla="val 125"/>
                <a:gd name="f116" fmla="val 129"/>
                <a:gd name="f117" fmla="val 115"/>
                <a:gd name="f118" fmla="val 103"/>
                <a:gd name="f119" fmla="val 49"/>
                <a:gd name="f120" fmla="val 133"/>
                <a:gd name="f121" fmla="val 139"/>
                <a:gd name="f122" fmla="val 144"/>
                <a:gd name="f123" fmla="val 149"/>
                <a:gd name="f124" fmla="val 150"/>
                <a:gd name="f125" fmla="val 147"/>
                <a:gd name="f126" fmla="val 141"/>
                <a:gd name="f127" fmla="val 136"/>
                <a:gd name="f128" fmla="val 151"/>
                <a:gd name="f129" fmla="val 153"/>
                <a:gd name="f130" fmla="val 159"/>
                <a:gd name="f131" fmla="val 163"/>
                <a:gd name="f132" fmla="val 168"/>
                <a:gd name="f133" fmla="val 166"/>
                <a:gd name="f134" fmla="val 164"/>
                <a:gd name="f135" fmla="val 158"/>
                <a:gd name="f136" fmla="val 104"/>
                <a:gd name="f137" fmla="val 138"/>
                <a:gd name="f138" fmla="val 154"/>
                <a:gd name="f139" fmla="val 156"/>
                <a:gd name="f140" fmla="val 160"/>
                <a:gd name="f141" fmla="val 162"/>
                <a:gd name="f142" fmla="val 167"/>
                <a:gd name="f143" fmla="val 172"/>
                <a:gd name="f144" fmla="val 175"/>
                <a:gd name="f145" fmla="val 177"/>
                <a:gd name="f146" fmla="val 174"/>
                <a:gd name="f147" fmla="val 100"/>
                <a:gd name="f148" fmla="val 170"/>
                <a:gd name="f149" fmla="val 165"/>
                <a:gd name="f150" fmla="val 161"/>
                <a:gd name="f151" fmla="val 140"/>
                <a:gd name="f152" fmla="val 107"/>
                <a:gd name="f153" fmla="val 148"/>
                <a:gd name="f154" fmla="val 152"/>
                <a:gd name="f155" fmla="val 128"/>
                <a:gd name="f156" fmla="val 157"/>
                <a:gd name="f157" fmla="val 135"/>
                <a:gd name="f158" fmla="val 142"/>
                <a:gd name="f159" fmla="val 143"/>
                <a:gd name="f160" fmla="val 155"/>
                <a:gd name="f161" fmla="val 137"/>
                <a:gd name="f162" fmla="val 145"/>
                <a:gd name="f163" fmla="val 109"/>
                <a:gd name="f164" fmla="val 120"/>
                <a:gd name="f165" fmla="val 146"/>
                <a:gd name="f166" fmla="val 134"/>
                <a:gd name="f167" fmla="val 116"/>
                <a:gd name="f168" fmla="val 179"/>
                <a:gd name="f169" fmla="val 182"/>
                <a:gd name="f170" fmla="val 64"/>
                <a:gd name="f171" fmla="val 181"/>
                <a:gd name="f172" fmla="val 176"/>
                <a:gd name="f173" fmla="val 48"/>
                <a:gd name="f174" fmla="val 47"/>
                <a:gd name="f175" fmla="val 114"/>
                <a:gd name="f176" fmla="val 80"/>
                <a:gd name="f177" fmla="+- 0 0 -90"/>
                <a:gd name="f178" fmla="*/ f3 1 178"/>
                <a:gd name="f179" fmla="*/ f4 1 183"/>
                <a:gd name="f180" fmla="val f5"/>
                <a:gd name="f181" fmla="val f6"/>
                <a:gd name="f182" fmla="val f7"/>
                <a:gd name="f183" fmla="*/ f177 f0 1"/>
                <a:gd name="f184" fmla="+- f182 0 f180"/>
                <a:gd name="f185" fmla="+- f181 0 f180"/>
                <a:gd name="f186" fmla="*/ f183 1 f2"/>
                <a:gd name="f187" fmla="*/ f185 1 178"/>
                <a:gd name="f188" fmla="*/ f184 1 183"/>
                <a:gd name="f189" fmla="*/ 31 f185 1"/>
                <a:gd name="f190" fmla="*/ 121 f184 1"/>
                <a:gd name="f191" fmla="*/ 13 f185 1"/>
                <a:gd name="f192" fmla="*/ 123 f184 1"/>
                <a:gd name="f193" fmla="*/ 75 f185 1"/>
                <a:gd name="f194" fmla="*/ 94 f184 1"/>
                <a:gd name="f195" fmla="*/ 22 f185 1"/>
                <a:gd name="f196" fmla="*/ 99 f184 1"/>
                <a:gd name="f197" fmla="*/ 3 f185 1"/>
                <a:gd name="f198" fmla="*/ 96 f184 1"/>
                <a:gd name="f199" fmla="*/ 73 f185 1"/>
                <a:gd name="f200" fmla="*/ 89 f184 1"/>
                <a:gd name="f201" fmla="*/ 27 f185 1"/>
                <a:gd name="f202" fmla="*/ 72 f184 1"/>
                <a:gd name="f203" fmla="*/ 8 f185 1"/>
                <a:gd name="f204" fmla="*/ 62 f184 1"/>
                <a:gd name="f205" fmla="*/ 32 f185 1"/>
                <a:gd name="f206" fmla="*/ 71 f184 1"/>
                <a:gd name="f207" fmla="*/ 74 f185 1"/>
                <a:gd name="f208" fmla="*/ 77 f184 1"/>
                <a:gd name="f209" fmla="*/ 36 f184 1"/>
                <a:gd name="f210" fmla="*/ 40 f185 1"/>
                <a:gd name="f211" fmla="*/ 40 f184 1"/>
                <a:gd name="f212" fmla="*/ 63 f185 1"/>
                <a:gd name="f213" fmla="*/ 31 f184 1"/>
                <a:gd name="f214" fmla="*/ 56 f185 1"/>
                <a:gd name="f215" fmla="*/ 14 f184 1"/>
                <a:gd name="f216" fmla="*/ 66 f185 1"/>
                <a:gd name="f217" fmla="*/ 29 f184 1"/>
                <a:gd name="f218" fmla="*/ 87 f185 1"/>
                <a:gd name="f219" fmla="*/ 73 f184 1"/>
                <a:gd name="f220" fmla="*/ 81 f185 1"/>
                <a:gd name="f221" fmla="*/ 4 f184 1"/>
                <a:gd name="f222" fmla="*/ 91 f185 1"/>
                <a:gd name="f223" fmla="*/ 20 f184 1"/>
                <a:gd name="f224" fmla="*/ 110 f185 1"/>
                <a:gd name="f225" fmla="*/ 30 f184 1"/>
                <a:gd name="f226" fmla="*/ 127 f185 1"/>
                <a:gd name="f227" fmla="*/ 98 f185 1"/>
                <a:gd name="f228" fmla="*/ 129 f185 1"/>
                <a:gd name="f229" fmla="*/ 42 f184 1"/>
                <a:gd name="f230" fmla="*/ 150 f185 1"/>
                <a:gd name="f231" fmla="*/ 34 f184 1"/>
                <a:gd name="f232" fmla="*/ 103 f185 1"/>
                <a:gd name="f233" fmla="*/ 144 f185 1"/>
                <a:gd name="f234" fmla="*/ 166 f185 1"/>
                <a:gd name="f235" fmla="*/ 104 f185 1"/>
                <a:gd name="f236" fmla="*/ 85 f184 1"/>
                <a:gd name="f237" fmla="*/ 154 f185 1"/>
                <a:gd name="f238" fmla="*/ 91 f184 1"/>
                <a:gd name="f239" fmla="*/ 174 f185 1"/>
                <a:gd name="f240" fmla="*/ 100 f184 1"/>
                <a:gd name="f241" fmla="*/ 106 f185 1"/>
                <a:gd name="f242" fmla="*/ 90 f184 1"/>
                <a:gd name="f243" fmla="*/ 105 f185 1"/>
                <a:gd name="f244" fmla="*/ 97 f184 1"/>
                <a:gd name="f245" fmla="*/ 164 f185 1"/>
                <a:gd name="f246" fmla="*/ 130 f184 1"/>
                <a:gd name="f247" fmla="*/ 147 f185 1"/>
                <a:gd name="f248" fmla="*/ 137 f184 1"/>
                <a:gd name="f249" fmla="*/ 96 f185 1"/>
                <a:gd name="f250" fmla="*/ 120 f185 1"/>
                <a:gd name="f251" fmla="*/ 141 f184 1"/>
                <a:gd name="f252" fmla="*/ 161 f184 1"/>
                <a:gd name="f253" fmla="*/ 116 f185 1"/>
                <a:gd name="f254" fmla="*/ 142 f184 1"/>
                <a:gd name="f255" fmla="*/ 83 f185 1"/>
                <a:gd name="f256" fmla="*/ 135 f184 1"/>
                <a:gd name="f257" fmla="*/ 64 f185 1"/>
                <a:gd name="f258" fmla="*/ 183 f184 1"/>
                <a:gd name="f259" fmla="*/ 85 f185 1"/>
                <a:gd name="f260" fmla="*/ 105 f184 1"/>
                <a:gd name="f261" fmla="*/ 58 f185 1"/>
                <a:gd name="f262" fmla="*/ 138 f184 1"/>
                <a:gd name="f263" fmla="*/ 41 f185 1"/>
                <a:gd name="f264" fmla="*/ 152 f184 1"/>
                <a:gd name="f265" fmla="*/ 78 f185 1"/>
                <a:gd name="f266" fmla="*/ 101 f184 1"/>
                <a:gd name="f267" fmla="+- f186 0 f1"/>
                <a:gd name="f268" fmla="*/ f189 1 178"/>
                <a:gd name="f269" fmla="*/ f190 1 183"/>
                <a:gd name="f270" fmla="*/ f191 1 178"/>
                <a:gd name="f271" fmla="*/ f192 1 183"/>
                <a:gd name="f272" fmla="*/ f193 1 178"/>
                <a:gd name="f273" fmla="*/ f194 1 183"/>
                <a:gd name="f274" fmla="*/ f195 1 178"/>
                <a:gd name="f275" fmla="*/ f196 1 183"/>
                <a:gd name="f276" fmla="*/ f197 1 178"/>
                <a:gd name="f277" fmla="*/ f198 1 183"/>
                <a:gd name="f278" fmla="*/ f199 1 178"/>
                <a:gd name="f279" fmla="*/ f200 1 183"/>
                <a:gd name="f280" fmla="*/ f201 1 178"/>
                <a:gd name="f281" fmla="*/ f202 1 183"/>
                <a:gd name="f282" fmla="*/ f203 1 178"/>
                <a:gd name="f283" fmla="*/ f204 1 183"/>
                <a:gd name="f284" fmla="*/ f205 1 178"/>
                <a:gd name="f285" fmla="*/ f206 1 183"/>
                <a:gd name="f286" fmla="*/ f207 1 178"/>
                <a:gd name="f287" fmla="*/ f208 1 183"/>
                <a:gd name="f288" fmla="*/ f209 1 183"/>
                <a:gd name="f289" fmla="*/ f210 1 178"/>
                <a:gd name="f290" fmla="*/ f211 1 183"/>
                <a:gd name="f291" fmla="*/ f212 1 178"/>
                <a:gd name="f292" fmla="*/ f213 1 183"/>
                <a:gd name="f293" fmla="*/ f214 1 178"/>
                <a:gd name="f294" fmla="*/ f215 1 183"/>
                <a:gd name="f295" fmla="*/ f216 1 178"/>
                <a:gd name="f296" fmla="*/ f217 1 183"/>
                <a:gd name="f297" fmla="*/ f218 1 178"/>
                <a:gd name="f298" fmla="*/ f219 1 183"/>
                <a:gd name="f299" fmla="*/ f220 1 178"/>
                <a:gd name="f300" fmla="*/ f221 1 183"/>
                <a:gd name="f301" fmla="*/ f222 1 178"/>
                <a:gd name="f302" fmla="*/ f223 1 183"/>
                <a:gd name="f303" fmla="*/ f224 1 178"/>
                <a:gd name="f304" fmla="*/ f225 1 183"/>
                <a:gd name="f305" fmla="*/ f226 1 178"/>
                <a:gd name="f306" fmla="*/ f227 1 178"/>
                <a:gd name="f307" fmla="*/ f228 1 178"/>
                <a:gd name="f308" fmla="*/ f229 1 183"/>
                <a:gd name="f309" fmla="*/ f230 1 178"/>
                <a:gd name="f310" fmla="*/ f231 1 183"/>
                <a:gd name="f311" fmla="*/ f232 1 178"/>
                <a:gd name="f312" fmla="*/ f233 1 178"/>
                <a:gd name="f313" fmla="*/ f234 1 178"/>
                <a:gd name="f314" fmla="*/ f235 1 178"/>
                <a:gd name="f315" fmla="*/ f236 1 183"/>
                <a:gd name="f316" fmla="*/ f237 1 178"/>
                <a:gd name="f317" fmla="*/ f238 1 183"/>
                <a:gd name="f318" fmla="*/ f239 1 178"/>
                <a:gd name="f319" fmla="*/ f240 1 183"/>
                <a:gd name="f320" fmla="*/ f241 1 178"/>
                <a:gd name="f321" fmla="*/ f242 1 183"/>
                <a:gd name="f322" fmla="*/ f243 1 178"/>
                <a:gd name="f323" fmla="*/ f244 1 183"/>
                <a:gd name="f324" fmla="*/ f245 1 178"/>
                <a:gd name="f325" fmla="*/ f246 1 183"/>
                <a:gd name="f326" fmla="*/ f247 1 178"/>
                <a:gd name="f327" fmla="*/ f248 1 183"/>
                <a:gd name="f328" fmla="*/ f249 1 178"/>
                <a:gd name="f329" fmla="*/ f250 1 178"/>
                <a:gd name="f330" fmla="*/ f251 1 183"/>
                <a:gd name="f331" fmla="*/ f252 1 183"/>
                <a:gd name="f332" fmla="*/ f253 1 178"/>
                <a:gd name="f333" fmla="*/ f254 1 183"/>
                <a:gd name="f334" fmla="*/ f255 1 178"/>
                <a:gd name="f335" fmla="*/ f256 1 183"/>
                <a:gd name="f336" fmla="*/ f257 1 178"/>
                <a:gd name="f337" fmla="*/ f258 1 183"/>
                <a:gd name="f338" fmla="*/ f259 1 178"/>
                <a:gd name="f339" fmla="*/ f260 1 183"/>
                <a:gd name="f340" fmla="*/ f261 1 178"/>
                <a:gd name="f341" fmla="*/ f262 1 183"/>
                <a:gd name="f342" fmla="*/ f263 1 178"/>
                <a:gd name="f343" fmla="*/ f264 1 183"/>
                <a:gd name="f344" fmla="*/ f265 1 178"/>
                <a:gd name="f345" fmla="*/ f266 1 183"/>
                <a:gd name="f346" fmla="*/ 0 1 f187"/>
                <a:gd name="f347" fmla="*/ f181 1 f187"/>
                <a:gd name="f348" fmla="*/ 0 1 f188"/>
                <a:gd name="f349" fmla="*/ f182 1 f188"/>
                <a:gd name="f350" fmla="*/ f268 1 f187"/>
                <a:gd name="f351" fmla="*/ f269 1 f188"/>
                <a:gd name="f352" fmla="*/ f270 1 f187"/>
                <a:gd name="f353" fmla="*/ f271 1 f188"/>
                <a:gd name="f354" fmla="*/ f272 1 f187"/>
                <a:gd name="f355" fmla="*/ f273 1 f188"/>
                <a:gd name="f356" fmla="*/ f274 1 f187"/>
                <a:gd name="f357" fmla="*/ f275 1 f188"/>
                <a:gd name="f358" fmla="*/ f276 1 f187"/>
                <a:gd name="f359" fmla="*/ f277 1 f188"/>
                <a:gd name="f360" fmla="*/ f278 1 f187"/>
                <a:gd name="f361" fmla="*/ f279 1 f188"/>
                <a:gd name="f362" fmla="*/ f280 1 f187"/>
                <a:gd name="f363" fmla="*/ f281 1 f188"/>
                <a:gd name="f364" fmla="*/ f282 1 f187"/>
                <a:gd name="f365" fmla="*/ f283 1 f188"/>
                <a:gd name="f366" fmla="*/ f284 1 f187"/>
                <a:gd name="f367" fmla="*/ f285 1 f188"/>
                <a:gd name="f368" fmla="*/ f286 1 f187"/>
                <a:gd name="f369" fmla="*/ f287 1 f188"/>
                <a:gd name="f370" fmla="*/ f288 1 f188"/>
                <a:gd name="f371" fmla="*/ f289 1 f187"/>
                <a:gd name="f372" fmla="*/ f290 1 f188"/>
                <a:gd name="f373" fmla="*/ f291 1 f187"/>
                <a:gd name="f374" fmla="*/ f292 1 f188"/>
                <a:gd name="f375" fmla="*/ f293 1 f187"/>
                <a:gd name="f376" fmla="*/ f294 1 f188"/>
                <a:gd name="f377" fmla="*/ f295 1 f187"/>
                <a:gd name="f378" fmla="*/ f296 1 f188"/>
                <a:gd name="f379" fmla="*/ f297 1 f187"/>
                <a:gd name="f380" fmla="*/ f298 1 f188"/>
                <a:gd name="f381" fmla="*/ f299 1 f187"/>
                <a:gd name="f382" fmla="*/ f300 1 f188"/>
                <a:gd name="f383" fmla="*/ f301 1 f187"/>
                <a:gd name="f384" fmla="*/ f302 1 f188"/>
                <a:gd name="f385" fmla="*/ f303 1 f187"/>
                <a:gd name="f386" fmla="*/ f304 1 f188"/>
                <a:gd name="f387" fmla="*/ f305 1 f187"/>
                <a:gd name="f388" fmla="*/ f306 1 f187"/>
                <a:gd name="f389" fmla="*/ f307 1 f187"/>
                <a:gd name="f390" fmla="*/ f308 1 f188"/>
                <a:gd name="f391" fmla="*/ f309 1 f187"/>
                <a:gd name="f392" fmla="*/ f310 1 f188"/>
                <a:gd name="f393" fmla="*/ f311 1 f187"/>
                <a:gd name="f394" fmla="*/ f312 1 f187"/>
                <a:gd name="f395" fmla="*/ f313 1 f187"/>
                <a:gd name="f396" fmla="*/ f314 1 f187"/>
                <a:gd name="f397" fmla="*/ f315 1 f188"/>
                <a:gd name="f398" fmla="*/ f316 1 f187"/>
                <a:gd name="f399" fmla="*/ f317 1 f188"/>
                <a:gd name="f400" fmla="*/ f318 1 f187"/>
                <a:gd name="f401" fmla="*/ f319 1 f188"/>
                <a:gd name="f402" fmla="*/ f320 1 f187"/>
                <a:gd name="f403" fmla="*/ f321 1 f188"/>
                <a:gd name="f404" fmla="*/ f322 1 f187"/>
                <a:gd name="f405" fmla="*/ f323 1 f188"/>
                <a:gd name="f406" fmla="*/ f324 1 f187"/>
                <a:gd name="f407" fmla="*/ f325 1 f188"/>
                <a:gd name="f408" fmla="*/ f326 1 f187"/>
                <a:gd name="f409" fmla="*/ f327 1 f188"/>
                <a:gd name="f410" fmla="*/ f328 1 f187"/>
                <a:gd name="f411" fmla="*/ f329 1 f187"/>
                <a:gd name="f412" fmla="*/ f330 1 f188"/>
                <a:gd name="f413" fmla="*/ f331 1 f188"/>
                <a:gd name="f414" fmla="*/ f332 1 f187"/>
                <a:gd name="f415" fmla="*/ f333 1 f188"/>
                <a:gd name="f416" fmla="*/ f334 1 f187"/>
                <a:gd name="f417" fmla="*/ f335 1 f188"/>
                <a:gd name="f418" fmla="*/ f336 1 f187"/>
                <a:gd name="f419" fmla="*/ f337 1 f188"/>
                <a:gd name="f420" fmla="*/ f338 1 f187"/>
                <a:gd name="f421" fmla="*/ f339 1 f188"/>
                <a:gd name="f422" fmla="*/ f340 1 f187"/>
                <a:gd name="f423" fmla="*/ f341 1 f188"/>
                <a:gd name="f424" fmla="*/ f342 1 f187"/>
                <a:gd name="f425" fmla="*/ f343 1 f188"/>
                <a:gd name="f426" fmla="*/ f344 1 f187"/>
                <a:gd name="f427" fmla="*/ f345 1 f188"/>
                <a:gd name="f428" fmla="*/ f346 f178 1"/>
                <a:gd name="f429" fmla="*/ f347 f178 1"/>
                <a:gd name="f430" fmla="*/ f349 f179 1"/>
                <a:gd name="f431" fmla="*/ f348 f179 1"/>
                <a:gd name="f432" fmla="*/ f350 f178 1"/>
                <a:gd name="f433" fmla="*/ f351 f179 1"/>
                <a:gd name="f434" fmla="*/ f352 f178 1"/>
                <a:gd name="f435" fmla="*/ f353 f179 1"/>
                <a:gd name="f436" fmla="*/ f354 f178 1"/>
                <a:gd name="f437" fmla="*/ f355 f179 1"/>
                <a:gd name="f438" fmla="*/ f356 f178 1"/>
                <a:gd name="f439" fmla="*/ f357 f179 1"/>
                <a:gd name="f440" fmla="*/ f358 f178 1"/>
                <a:gd name="f441" fmla="*/ f359 f179 1"/>
                <a:gd name="f442" fmla="*/ f360 f178 1"/>
                <a:gd name="f443" fmla="*/ f361 f179 1"/>
                <a:gd name="f444" fmla="*/ f362 f178 1"/>
                <a:gd name="f445" fmla="*/ f363 f179 1"/>
                <a:gd name="f446" fmla="*/ f364 f178 1"/>
                <a:gd name="f447" fmla="*/ f365 f179 1"/>
                <a:gd name="f448" fmla="*/ f366 f178 1"/>
                <a:gd name="f449" fmla="*/ f367 f179 1"/>
                <a:gd name="f450" fmla="*/ f368 f178 1"/>
                <a:gd name="f451" fmla="*/ f369 f179 1"/>
                <a:gd name="f452" fmla="*/ f370 f179 1"/>
                <a:gd name="f453" fmla="*/ f371 f178 1"/>
                <a:gd name="f454" fmla="*/ f372 f179 1"/>
                <a:gd name="f455" fmla="*/ f373 f178 1"/>
                <a:gd name="f456" fmla="*/ f374 f179 1"/>
                <a:gd name="f457" fmla="*/ f375 f178 1"/>
                <a:gd name="f458" fmla="*/ f376 f179 1"/>
                <a:gd name="f459" fmla="*/ f377 f178 1"/>
                <a:gd name="f460" fmla="*/ f378 f179 1"/>
                <a:gd name="f461" fmla="*/ f379 f178 1"/>
                <a:gd name="f462" fmla="*/ f380 f179 1"/>
                <a:gd name="f463" fmla="*/ f381 f178 1"/>
                <a:gd name="f464" fmla="*/ f382 f179 1"/>
                <a:gd name="f465" fmla="*/ f383 f178 1"/>
                <a:gd name="f466" fmla="*/ f384 f179 1"/>
                <a:gd name="f467" fmla="*/ f385 f178 1"/>
                <a:gd name="f468" fmla="*/ f386 f179 1"/>
                <a:gd name="f469" fmla="*/ f387 f178 1"/>
                <a:gd name="f470" fmla="*/ f388 f178 1"/>
                <a:gd name="f471" fmla="*/ f389 f178 1"/>
                <a:gd name="f472" fmla="*/ f390 f179 1"/>
                <a:gd name="f473" fmla="*/ f391 f178 1"/>
                <a:gd name="f474" fmla="*/ f392 f179 1"/>
                <a:gd name="f475" fmla="*/ f393 f178 1"/>
                <a:gd name="f476" fmla="*/ f394 f178 1"/>
                <a:gd name="f477" fmla="*/ f395 f178 1"/>
                <a:gd name="f478" fmla="*/ f396 f178 1"/>
                <a:gd name="f479" fmla="*/ f397 f179 1"/>
                <a:gd name="f480" fmla="*/ f398 f178 1"/>
                <a:gd name="f481" fmla="*/ f399 f179 1"/>
                <a:gd name="f482" fmla="*/ f400 f178 1"/>
                <a:gd name="f483" fmla="*/ f401 f179 1"/>
                <a:gd name="f484" fmla="*/ f402 f178 1"/>
                <a:gd name="f485" fmla="*/ f403 f179 1"/>
                <a:gd name="f486" fmla="*/ f404 f178 1"/>
                <a:gd name="f487" fmla="*/ f405 f179 1"/>
                <a:gd name="f488" fmla="*/ f406 f178 1"/>
                <a:gd name="f489" fmla="*/ f407 f179 1"/>
                <a:gd name="f490" fmla="*/ f408 f178 1"/>
                <a:gd name="f491" fmla="*/ f409 f179 1"/>
                <a:gd name="f492" fmla="*/ f410 f178 1"/>
                <a:gd name="f493" fmla="*/ f411 f178 1"/>
                <a:gd name="f494" fmla="*/ f412 f179 1"/>
                <a:gd name="f495" fmla="*/ f413 f179 1"/>
                <a:gd name="f496" fmla="*/ f414 f178 1"/>
                <a:gd name="f497" fmla="*/ f415 f179 1"/>
                <a:gd name="f498" fmla="*/ f416 f178 1"/>
                <a:gd name="f499" fmla="*/ f417 f179 1"/>
                <a:gd name="f500" fmla="*/ f418 f178 1"/>
                <a:gd name="f501" fmla="*/ f419 f179 1"/>
                <a:gd name="f502" fmla="*/ f420 f178 1"/>
                <a:gd name="f503" fmla="*/ f421 f179 1"/>
                <a:gd name="f504" fmla="*/ f422 f178 1"/>
                <a:gd name="f505" fmla="*/ f423 f179 1"/>
                <a:gd name="f506" fmla="*/ f424 f178 1"/>
                <a:gd name="f507" fmla="*/ f425 f179 1"/>
                <a:gd name="f508" fmla="*/ f426 f178 1"/>
                <a:gd name="f509" fmla="*/ f427 f17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7">
                  <a:pos x="f432" y="f433"/>
                </a:cxn>
                <a:cxn ang="f267">
                  <a:pos x="f434" y="f435"/>
                </a:cxn>
                <a:cxn ang="f267">
                  <a:pos x="f436" y="f437"/>
                </a:cxn>
                <a:cxn ang="f267">
                  <a:pos x="f438" y="f439"/>
                </a:cxn>
                <a:cxn ang="f267">
                  <a:pos x="f440" y="f441"/>
                </a:cxn>
                <a:cxn ang="f267">
                  <a:pos x="f442" y="f443"/>
                </a:cxn>
                <a:cxn ang="f267">
                  <a:pos x="f444" y="f445"/>
                </a:cxn>
                <a:cxn ang="f267">
                  <a:pos x="f446" y="f447"/>
                </a:cxn>
                <a:cxn ang="f267">
                  <a:pos x="f448" y="f449"/>
                </a:cxn>
                <a:cxn ang="f267">
                  <a:pos x="f450" y="f451"/>
                </a:cxn>
                <a:cxn ang="f267">
                  <a:pos x="f438" y="f452"/>
                </a:cxn>
                <a:cxn ang="f267">
                  <a:pos x="f453" y="f454"/>
                </a:cxn>
                <a:cxn ang="f267">
                  <a:pos x="f455" y="f456"/>
                </a:cxn>
                <a:cxn ang="f267">
                  <a:pos x="f457" y="f458"/>
                </a:cxn>
                <a:cxn ang="f267">
                  <a:pos x="f459" y="f460"/>
                </a:cxn>
                <a:cxn ang="f267">
                  <a:pos x="f461" y="f462"/>
                </a:cxn>
                <a:cxn ang="f267">
                  <a:pos x="f463" y="f464"/>
                </a:cxn>
                <a:cxn ang="f267">
                  <a:pos x="f465" y="f466"/>
                </a:cxn>
                <a:cxn ang="f267">
                  <a:pos x="f467" y="f468"/>
                </a:cxn>
                <a:cxn ang="f267">
                  <a:pos x="f469" y="f458"/>
                </a:cxn>
                <a:cxn ang="f267">
                  <a:pos x="f470" y="f449"/>
                </a:cxn>
                <a:cxn ang="f267">
                  <a:pos x="f471" y="f472"/>
                </a:cxn>
                <a:cxn ang="f267">
                  <a:pos x="f473" y="f474"/>
                </a:cxn>
                <a:cxn ang="f267">
                  <a:pos x="f475" y="f451"/>
                </a:cxn>
                <a:cxn ang="f267">
                  <a:pos x="f476" y="f445"/>
                </a:cxn>
                <a:cxn ang="f267">
                  <a:pos x="f477" y="f462"/>
                </a:cxn>
                <a:cxn ang="f267">
                  <a:pos x="f478" y="f479"/>
                </a:cxn>
                <a:cxn ang="f267">
                  <a:pos x="f480" y="f481"/>
                </a:cxn>
                <a:cxn ang="f267">
                  <a:pos x="f482" y="f483"/>
                </a:cxn>
                <a:cxn ang="f267">
                  <a:pos x="f484" y="f485"/>
                </a:cxn>
                <a:cxn ang="f267">
                  <a:pos x="f486" y="f487"/>
                </a:cxn>
                <a:cxn ang="f267">
                  <a:pos x="f488" y="f489"/>
                </a:cxn>
                <a:cxn ang="f267">
                  <a:pos x="f490" y="f491"/>
                </a:cxn>
                <a:cxn ang="f267">
                  <a:pos x="f492" y="f441"/>
                </a:cxn>
                <a:cxn ang="f267">
                  <a:pos x="f493" y="f494"/>
                </a:cxn>
                <a:cxn ang="f267">
                  <a:pos x="f471" y="f495"/>
                </a:cxn>
                <a:cxn ang="f267">
                  <a:pos x="f496" y="f497"/>
                </a:cxn>
                <a:cxn ang="f267">
                  <a:pos x="f498" y="f499"/>
                </a:cxn>
                <a:cxn ang="f267">
                  <a:pos x="f500" y="f501"/>
                </a:cxn>
                <a:cxn ang="f267">
                  <a:pos x="f502" y="f503"/>
                </a:cxn>
                <a:cxn ang="f267">
                  <a:pos x="f504" y="f505"/>
                </a:cxn>
                <a:cxn ang="f267">
                  <a:pos x="f506" y="f507"/>
                </a:cxn>
                <a:cxn ang="f267">
                  <a:pos x="f508" y="f509"/>
                </a:cxn>
              </a:cxnLst>
              <a:rect l="f428" t="f431" r="f429" b="f430"/>
              <a:pathLst>
                <a:path w="178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21" y="f39"/>
                    <a:pt x="f19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49" y="f51"/>
                    <a:pt x="f49" y="f51"/>
                    <a:pt x="f49" y="f52"/>
                  </a:cubicBezTo>
                  <a:cubicBezTo>
                    <a:pt x="f53" y="f52"/>
                    <a:pt x="f54" y="f52"/>
                    <a:pt x="f55" y="f52"/>
                  </a:cubicBezTo>
                  <a:cubicBezTo>
                    <a:pt x="f56" y="f50"/>
                    <a:pt x="f57" y="f9"/>
                    <a:pt x="f42" y="f58"/>
                  </a:cubicBezTo>
                  <a:cubicBezTo>
                    <a:pt x="f59" y="f58"/>
                    <a:pt x="f60" y="f61"/>
                    <a:pt x="f40" y="f48"/>
                  </a:cubicBezTo>
                  <a:cubicBezTo>
                    <a:pt x="f38" y="f16"/>
                    <a:pt x="f62" y="f63"/>
                    <a:pt x="f64" y="f65"/>
                  </a:cubicBezTo>
                  <a:cubicBezTo>
                    <a:pt x="f66" y="f48"/>
                    <a:pt x="f5" y="f58"/>
                    <a:pt x="f67" y="f9"/>
                  </a:cubicBezTo>
                  <a:cubicBezTo>
                    <a:pt x="f68" y="f52"/>
                    <a:pt x="f69" y="f70"/>
                    <a:pt x="f32" y="f50"/>
                  </a:cubicBezTo>
                  <a:cubicBezTo>
                    <a:pt x="f71" y="f72"/>
                    <a:pt x="f31" y="f9"/>
                    <a:pt x="f59" y="f9"/>
                  </a:cubicBezTo>
                  <a:cubicBezTo>
                    <a:pt x="f57" y="f50"/>
                    <a:pt x="f73" y="f70"/>
                    <a:pt x="f53" y="f74"/>
                  </a:cubicBezTo>
                  <a:cubicBezTo>
                    <a:pt x="f13" y="f74"/>
                    <a:pt x="f13" y="f75"/>
                    <a:pt x="f11" y="f76"/>
                  </a:cubicBezTo>
                  <a:cubicBezTo>
                    <a:pt x="f53" y="f76"/>
                    <a:pt x="f77" y="f78"/>
                    <a:pt x="f55" y="f79"/>
                  </a:cubicBezTo>
                  <a:cubicBezTo>
                    <a:pt x="f80" y="f81"/>
                    <a:pt x="f82" y="f10"/>
                    <a:pt x="f25" y="f77"/>
                  </a:cubicBezTo>
                  <a:cubicBezTo>
                    <a:pt x="f43" y="f77"/>
                    <a:pt x="f42" y="f53"/>
                    <a:pt x="f31" y="f13"/>
                  </a:cubicBezTo>
                  <a:cubicBezTo>
                    <a:pt x="f32" y="f49"/>
                    <a:pt x="f83" y="f10"/>
                    <a:pt x="f84" y="f77"/>
                  </a:cubicBezTo>
                  <a:cubicBezTo>
                    <a:pt x="f68" y="f55"/>
                    <a:pt x="f68" y="f85"/>
                    <a:pt x="f62" y="f86"/>
                  </a:cubicBezTo>
                  <a:cubicBezTo>
                    <a:pt x="f69" y="f87"/>
                    <a:pt x="f71" y="f87"/>
                    <a:pt x="f88" y="f15"/>
                  </a:cubicBezTo>
                  <a:cubicBezTo>
                    <a:pt x="f42" y="f47"/>
                    <a:pt x="f29" y="f86"/>
                    <a:pt x="f29" y="f89"/>
                  </a:cubicBezTo>
                  <a:cubicBezTo>
                    <a:pt x="f90" y="f91"/>
                    <a:pt x="f23" y="f55"/>
                    <a:pt x="f92" y="f54"/>
                  </a:cubicBezTo>
                  <a:cubicBezTo>
                    <a:pt x="f17" y="f49"/>
                    <a:pt x="f87" y="f8"/>
                    <a:pt x="f54" y="f93"/>
                  </a:cubicBezTo>
                  <a:cubicBezTo>
                    <a:pt x="f53" y="f94"/>
                    <a:pt x="f49" y="f93"/>
                    <a:pt x="f10" y="f93"/>
                  </a:cubicBezTo>
                  <a:cubicBezTo>
                    <a:pt x="f11" y="f81"/>
                    <a:pt x="f11" y="f95"/>
                    <a:pt x="f13" y="f10"/>
                  </a:cubicBezTo>
                  <a:cubicBezTo>
                    <a:pt x="f86" y="f96"/>
                    <a:pt x="f97" y="f56"/>
                    <a:pt x="f57" y="f98"/>
                  </a:cubicBezTo>
                  <a:cubicBezTo>
                    <a:pt x="f99" y="f82"/>
                    <a:pt x="f100" y="f82"/>
                    <a:pt x="f92" y="f82"/>
                  </a:cubicBezTo>
                  <a:cubicBezTo>
                    <a:pt x="f27" y="f82"/>
                    <a:pt x="f42" y="f101"/>
                    <a:pt x="f42" y="f102"/>
                  </a:cubicBezTo>
                  <a:cubicBezTo>
                    <a:pt x="f42" y="f92"/>
                    <a:pt x="f25" y="f25"/>
                    <a:pt x="f92" y="f25"/>
                  </a:cubicBezTo>
                  <a:cubicBezTo>
                    <a:pt x="f99" y="f25"/>
                    <a:pt x="f103" y="f104"/>
                    <a:pt x="f103" y="f102"/>
                  </a:cubicBezTo>
                  <a:cubicBezTo>
                    <a:pt x="f103" y="f99"/>
                    <a:pt x="f103" y="f103"/>
                    <a:pt x="f105" y="f105"/>
                  </a:cubicBezTo>
                  <a:cubicBezTo>
                    <a:pt x="f56" y="f106"/>
                    <a:pt x="f107" y="f85"/>
                    <a:pt x="f93" y="f95"/>
                  </a:cubicBezTo>
                  <a:cubicBezTo>
                    <a:pt x="f81" y="f11"/>
                    <a:pt x="f81" y="f49"/>
                    <a:pt x="f81" y="f13"/>
                  </a:cubicBezTo>
                  <a:cubicBezTo>
                    <a:pt x="f49" y="f15"/>
                    <a:pt x="f91" y="f17"/>
                    <a:pt x="f89" y="f19"/>
                  </a:cubicBezTo>
                  <a:cubicBezTo>
                    <a:pt x="f47" y="f23"/>
                    <a:pt x="f15" y="f25"/>
                    <a:pt x="f108" y="f27"/>
                  </a:cubicBezTo>
                  <a:cubicBezTo>
                    <a:pt x="f56" y="f27"/>
                    <a:pt x="f109" y="f42"/>
                    <a:pt x="f97" y="f88"/>
                  </a:cubicBezTo>
                  <a:cubicBezTo>
                    <a:pt x="f97" y="f60"/>
                    <a:pt x="f56" y="f32"/>
                    <a:pt x="f80" y="f38"/>
                  </a:cubicBezTo>
                  <a:cubicBezTo>
                    <a:pt x="f15" y="f34"/>
                    <a:pt x="f85" y="f34"/>
                    <a:pt x="f107" y="f71"/>
                  </a:cubicBezTo>
                  <a:cubicBezTo>
                    <a:pt x="f110" y="f60"/>
                    <a:pt x="f107" y="f88"/>
                    <a:pt x="f107" y="f90"/>
                  </a:cubicBezTo>
                  <a:cubicBezTo>
                    <a:pt x="f107" y="f43"/>
                    <a:pt x="f85" y="f25"/>
                    <a:pt x="f96" y="f21"/>
                  </a:cubicBezTo>
                  <a:cubicBezTo>
                    <a:pt x="f77" y="f98"/>
                    <a:pt x="f95" y="f87"/>
                    <a:pt x="f79" y="f53"/>
                  </a:cubicBezTo>
                  <a:cubicBezTo>
                    <a:pt x="f79" y="f53"/>
                    <a:pt x="f79" y="f53"/>
                    <a:pt x="f78" y="f53"/>
                  </a:cubicBezTo>
                  <a:cubicBezTo>
                    <a:pt x="f78" y="f53"/>
                    <a:pt x="f76" y="f53"/>
                    <a:pt x="f76" y="f53"/>
                  </a:cubicBezTo>
                  <a:cubicBezTo>
                    <a:pt x="f76" y="f80"/>
                    <a:pt x="f76" y="f103"/>
                    <a:pt x="f76" y="f42"/>
                  </a:cubicBezTo>
                  <a:cubicBezTo>
                    <a:pt x="f76" y="f59"/>
                    <a:pt x="f79" y="f60"/>
                    <a:pt x="f94" y="f71"/>
                  </a:cubicBezTo>
                  <a:cubicBezTo>
                    <a:pt x="f95" y="f36"/>
                    <a:pt x="f95" y="f62"/>
                    <a:pt x="f81" y="f111"/>
                  </a:cubicBezTo>
                  <a:cubicBezTo>
                    <a:pt x="f79" y="f5"/>
                    <a:pt x="f112" y="f5"/>
                    <a:pt x="f72" y="f111"/>
                  </a:cubicBezTo>
                  <a:cubicBezTo>
                    <a:pt x="f14" y="f84"/>
                    <a:pt x="f14" y="f34"/>
                    <a:pt x="f50" y="f71"/>
                  </a:cubicBezTo>
                  <a:cubicBezTo>
                    <a:pt x="f51" y="f40"/>
                    <a:pt x="f70" y="f60"/>
                    <a:pt x="f70" y="f59"/>
                  </a:cubicBezTo>
                  <a:cubicBezTo>
                    <a:pt x="f70" y="f57"/>
                    <a:pt x="f70" y="f80"/>
                    <a:pt x="f52" y="f13"/>
                  </a:cubicBezTo>
                  <a:cubicBezTo>
                    <a:pt x="f51" y="f77"/>
                    <a:pt x="f51" y="f54"/>
                    <a:pt x="f50" y="f55"/>
                  </a:cubicBezTo>
                  <a:cubicBezTo>
                    <a:pt x="f58" y="f108"/>
                    <a:pt x="f65" y="f98"/>
                    <a:pt x="f46" y="f104"/>
                  </a:cubicBezTo>
                  <a:cubicBezTo>
                    <a:pt x="f113" y="f25"/>
                    <a:pt x="f114" y="f43"/>
                    <a:pt x="f46" y="f29"/>
                  </a:cubicBezTo>
                  <a:cubicBezTo>
                    <a:pt x="f16" y="f60"/>
                    <a:pt x="f63" y="f36"/>
                    <a:pt x="f18" y="f69"/>
                  </a:cubicBezTo>
                  <a:cubicBezTo>
                    <a:pt x="f41" y="f62"/>
                    <a:pt x="f115" y="f83"/>
                    <a:pt x="f35" y="f38"/>
                  </a:cubicBezTo>
                  <a:cubicBezTo>
                    <a:pt x="f116" y="f31"/>
                    <a:pt x="f35" y="f90"/>
                    <a:pt x="f20" y="f43"/>
                  </a:cubicBezTo>
                  <a:cubicBezTo>
                    <a:pt x="f44" y="f27"/>
                    <a:pt x="f117" y="f21"/>
                    <a:pt x="f18" y="f92"/>
                  </a:cubicBezTo>
                  <a:cubicBezTo>
                    <a:pt x="f63" y="f17"/>
                    <a:pt x="f118" y="f87"/>
                    <a:pt x="f14" y="f54"/>
                  </a:cubicBezTo>
                  <a:cubicBezTo>
                    <a:pt x="f14" y="f53"/>
                    <a:pt x="f12" y="f49"/>
                    <a:pt x="f14" y="f10"/>
                  </a:cubicBezTo>
                  <a:cubicBezTo>
                    <a:pt x="f48" y="f53"/>
                    <a:pt x="f16" y="f110"/>
                    <a:pt x="f113" y="f89"/>
                  </a:cubicBezTo>
                  <a:cubicBezTo>
                    <a:pt x="f44" y="f80"/>
                    <a:pt x="f37" y="f119"/>
                    <a:pt x="f116" y="f82"/>
                  </a:cubicBezTo>
                  <a:cubicBezTo>
                    <a:pt x="f33" y="f105"/>
                    <a:pt x="f28" y="f57"/>
                    <a:pt x="f28" y="f102"/>
                  </a:cubicBezTo>
                  <a:cubicBezTo>
                    <a:pt x="f33" y="f19"/>
                    <a:pt x="f120" y="f25"/>
                    <a:pt x="f121" y="f25"/>
                  </a:cubicBezTo>
                  <a:cubicBezTo>
                    <a:pt x="f122" y="f27"/>
                    <a:pt x="f123" y="f21"/>
                    <a:pt x="f124" y="f100"/>
                  </a:cubicBezTo>
                  <a:cubicBezTo>
                    <a:pt x="f124" y="f57"/>
                    <a:pt x="f125" y="f101"/>
                    <a:pt x="f126" y="f101"/>
                  </a:cubicBezTo>
                  <a:cubicBezTo>
                    <a:pt x="f127" y="f105"/>
                    <a:pt x="f120" y="f82"/>
                    <a:pt x="f28" y="f17"/>
                  </a:cubicBezTo>
                  <a:cubicBezTo>
                    <a:pt x="f20" y="f80"/>
                    <a:pt x="f114" y="f107"/>
                    <a:pt x="f118" y="f10"/>
                  </a:cubicBezTo>
                  <a:cubicBezTo>
                    <a:pt x="f48" y="f8"/>
                    <a:pt x="f48" y="f81"/>
                    <a:pt x="f61" y="f93"/>
                  </a:cubicBezTo>
                  <a:cubicBezTo>
                    <a:pt x="f118" y="f93"/>
                    <a:pt x="f65" y="f94"/>
                    <a:pt x="f16" y="f93"/>
                  </a:cubicBezTo>
                  <a:cubicBezTo>
                    <a:pt x="f39" y="f8"/>
                    <a:pt x="f28" y="f49"/>
                    <a:pt x="f122" y="f77"/>
                  </a:cubicBezTo>
                  <a:cubicBezTo>
                    <a:pt x="f125" y="f54"/>
                    <a:pt x="f124" y="f55"/>
                    <a:pt x="f128" y="f107"/>
                  </a:cubicBezTo>
                  <a:cubicBezTo>
                    <a:pt x="f129" y="f86"/>
                    <a:pt x="f130" y="f15"/>
                    <a:pt x="f131" y="f89"/>
                  </a:cubicBezTo>
                  <a:cubicBezTo>
                    <a:pt x="f132" y="f85"/>
                    <a:pt x="f132" y="f91"/>
                    <a:pt x="f133" y="f53"/>
                  </a:cubicBezTo>
                  <a:cubicBezTo>
                    <a:pt x="f134" y="f10"/>
                    <a:pt x="f135" y="f95"/>
                    <a:pt x="f129" y="f11"/>
                  </a:cubicBezTo>
                  <a:cubicBezTo>
                    <a:pt x="f128" y="f49"/>
                    <a:pt x="f123" y="f53"/>
                    <a:pt x="f125" y="f13"/>
                  </a:cubicBezTo>
                  <a:cubicBezTo>
                    <a:pt x="f120" y="f10"/>
                    <a:pt x="f41" y="f81"/>
                    <a:pt x="f136" y="f79"/>
                  </a:cubicBezTo>
                  <a:cubicBezTo>
                    <a:pt x="f136" y="f78"/>
                    <a:pt x="f136" y="f78"/>
                    <a:pt x="f136" y="f76"/>
                  </a:cubicBezTo>
                  <a:cubicBezTo>
                    <a:pt x="f65" y="f76"/>
                    <a:pt x="f65" y="f75"/>
                    <a:pt x="f16" y="f75"/>
                  </a:cubicBezTo>
                  <a:cubicBezTo>
                    <a:pt x="f22" y="f74"/>
                    <a:pt x="f137" y="f70"/>
                    <a:pt x="f138" y="f70"/>
                  </a:cubicBezTo>
                  <a:cubicBezTo>
                    <a:pt x="f139" y="f52"/>
                    <a:pt x="f140" y="f112"/>
                    <a:pt x="f141" y="f74"/>
                  </a:cubicBezTo>
                  <a:cubicBezTo>
                    <a:pt x="f142" y="f78"/>
                    <a:pt x="f143" y="f76"/>
                    <a:pt x="f144" y="f70"/>
                  </a:cubicBezTo>
                  <a:cubicBezTo>
                    <a:pt x="f6" y="f50"/>
                    <a:pt x="f145" y="f14"/>
                    <a:pt x="f146" y="f147"/>
                  </a:cubicBezTo>
                  <a:cubicBezTo>
                    <a:pt x="f148" y="f118"/>
                    <a:pt x="f149" y="f48"/>
                    <a:pt x="f150" y="f14"/>
                  </a:cubicBezTo>
                  <a:cubicBezTo>
                    <a:pt x="f140" y="f9"/>
                    <a:pt x="f135" y="f72"/>
                    <a:pt x="f139" y="f72"/>
                  </a:cubicBezTo>
                  <a:cubicBezTo>
                    <a:pt x="f151" y="f51"/>
                    <a:pt x="f37" y="f52"/>
                    <a:pt x="f16" y="f112"/>
                  </a:cubicBezTo>
                  <a:cubicBezTo>
                    <a:pt x="f136" y="f112"/>
                    <a:pt x="f118" y="f70"/>
                    <a:pt x="f61" y="f70"/>
                  </a:cubicBezTo>
                  <a:cubicBezTo>
                    <a:pt x="f61" y="f52"/>
                    <a:pt x="f147" y="f51"/>
                    <a:pt x="f147" y="f50"/>
                  </a:cubicBezTo>
                  <a:cubicBezTo>
                    <a:pt x="f61" y="f72"/>
                    <a:pt x="f118" y="f72"/>
                    <a:pt x="f65" y="f12"/>
                  </a:cubicBezTo>
                  <a:cubicBezTo>
                    <a:pt x="f39" y="f152"/>
                    <a:pt x="f30" y="f44"/>
                    <a:pt x="f125" y="f35"/>
                  </a:cubicBezTo>
                  <a:cubicBezTo>
                    <a:pt x="f153" y="f116"/>
                    <a:pt x="f154" y="f155"/>
                    <a:pt x="f138" y="f155"/>
                  </a:cubicBezTo>
                  <a:cubicBezTo>
                    <a:pt x="f156" y="f155"/>
                    <a:pt x="f150" y="f116"/>
                    <a:pt x="f134" y="f33"/>
                  </a:cubicBezTo>
                  <a:cubicBezTo>
                    <a:pt x="f149" y="f28"/>
                    <a:pt x="f133" y="f157"/>
                    <a:pt x="f149" y="f137"/>
                  </a:cubicBezTo>
                  <a:cubicBezTo>
                    <a:pt x="f134" y="f158"/>
                    <a:pt x="f130" y="f159"/>
                    <a:pt x="f160" y="f158"/>
                  </a:cubicBezTo>
                  <a:cubicBezTo>
                    <a:pt x="f154" y="f126"/>
                    <a:pt x="f153" y="f121"/>
                    <a:pt x="f125" y="f161"/>
                  </a:cubicBezTo>
                  <a:cubicBezTo>
                    <a:pt x="f125" y="f30"/>
                    <a:pt x="f162" y="f33"/>
                    <a:pt x="f158" y="f155"/>
                  </a:cubicBezTo>
                  <a:cubicBezTo>
                    <a:pt x="f155" y="f41"/>
                    <a:pt x="f117" y="f163"/>
                    <a:pt x="f48" y="f58"/>
                  </a:cubicBezTo>
                  <a:cubicBezTo>
                    <a:pt x="f147" y="f14"/>
                    <a:pt x="f14" y="f12"/>
                    <a:pt x="f9" y="f9"/>
                  </a:cubicBezTo>
                  <a:cubicBezTo>
                    <a:pt x="f9" y="f9"/>
                    <a:pt x="f72" y="f12"/>
                    <a:pt x="f72" y="f12"/>
                  </a:cubicBezTo>
                  <a:cubicBezTo>
                    <a:pt x="f9" y="f58"/>
                    <a:pt x="f12" y="f61"/>
                    <a:pt x="f12" y="f48"/>
                  </a:cubicBezTo>
                  <a:cubicBezTo>
                    <a:pt x="f65" y="f117"/>
                    <a:pt x="f114" y="f155"/>
                    <a:pt x="f164" y="f126"/>
                  </a:cubicBezTo>
                  <a:cubicBezTo>
                    <a:pt x="f20" y="f159"/>
                    <a:pt x="f24" y="f122"/>
                    <a:pt x="f26" y="f162"/>
                  </a:cubicBezTo>
                  <a:cubicBezTo>
                    <a:pt x="f28" y="f165"/>
                    <a:pt x="f166" y="f153"/>
                    <a:pt x="f157" y="f129"/>
                  </a:cubicBezTo>
                  <a:cubicBezTo>
                    <a:pt x="f157" y="f156"/>
                    <a:pt x="f120" y="f150"/>
                    <a:pt x="f116" y="f150"/>
                  </a:cubicBezTo>
                  <a:cubicBezTo>
                    <a:pt x="f115" y="f150"/>
                    <a:pt x="f164" y="f130"/>
                    <a:pt x="f167" y="f156"/>
                  </a:cubicBezTo>
                  <a:cubicBezTo>
                    <a:pt x="f117" y="f156"/>
                    <a:pt x="f117" y="f129"/>
                    <a:pt x="f167" y="f128"/>
                  </a:cubicBezTo>
                  <a:cubicBezTo>
                    <a:pt x="f41" y="f153"/>
                    <a:pt x="f41" y="f162"/>
                    <a:pt x="f167" y="f158"/>
                  </a:cubicBezTo>
                  <a:cubicBezTo>
                    <a:pt x="f163" y="f33"/>
                    <a:pt x="f48" y="f41"/>
                    <a:pt x="f72" y="f16"/>
                  </a:cubicBezTo>
                  <a:cubicBezTo>
                    <a:pt x="f50" y="f65"/>
                    <a:pt x="f51" y="f118"/>
                    <a:pt x="f70" y="f61"/>
                  </a:cubicBezTo>
                  <a:cubicBezTo>
                    <a:pt x="f74" y="f18"/>
                    <a:pt x="f78" y="f24"/>
                    <a:pt x="f94" y="f157"/>
                  </a:cubicBezTo>
                  <a:cubicBezTo>
                    <a:pt x="f8" y="f123"/>
                    <a:pt x="f49" y="f131"/>
                    <a:pt x="f55" y="f145"/>
                  </a:cubicBezTo>
                  <a:cubicBezTo>
                    <a:pt x="f55" y="f168"/>
                    <a:pt x="f110" y="f2"/>
                    <a:pt x="f107" y="f169"/>
                  </a:cubicBezTo>
                  <a:cubicBezTo>
                    <a:pt x="f107" y="f7"/>
                    <a:pt x="f85" y="f7"/>
                    <a:pt x="f170" y="f7"/>
                  </a:cubicBezTo>
                  <a:cubicBezTo>
                    <a:pt x="f89" y="f7"/>
                    <a:pt x="f89" y="f171"/>
                    <a:pt x="f89" y="f2"/>
                  </a:cubicBezTo>
                  <a:cubicBezTo>
                    <a:pt x="f170" y="f6"/>
                    <a:pt x="f85" y="f172"/>
                    <a:pt x="f85" y="f146"/>
                  </a:cubicBezTo>
                  <a:cubicBezTo>
                    <a:pt x="f77" y="f128"/>
                    <a:pt x="f95" y="f155"/>
                    <a:pt x="f79" y="f65"/>
                  </a:cubicBezTo>
                  <a:cubicBezTo>
                    <a:pt x="f79" y="f118"/>
                    <a:pt x="f79" y="f48"/>
                    <a:pt x="f79" y="f58"/>
                  </a:cubicBezTo>
                  <a:cubicBezTo>
                    <a:pt x="f81" y="f136"/>
                    <a:pt x="f95" y="f63"/>
                    <a:pt x="f49" y="f114"/>
                  </a:cubicBezTo>
                  <a:cubicBezTo>
                    <a:pt x="f91" y="f20"/>
                    <a:pt x="f170" y="f116"/>
                    <a:pt x="f87" y="f137"/>
                  </a:cubicBezTo>
                  <a:cubicBezTo>
                    <a:pt x="f80" y="f126"/>
                    <a:pt x="f106" y="f162"/>
                    <a:pt x="f80" y="f124"/>
                  </a:cubicBezTo>
                  <a:cubicBezTo>
                    <a:pt x="f108" y="f124"/>
                    <a:pt x="f56" y="f160"/>
                    <a:pt x="f106" y="f139"/>
                  </a:cubicBezTo>
                  <a:cubicBezTo>
                    <a:pt x="f173" y="f135"/>
                    <a:pt x="f82" y="f139"/>
                    <a:pt x="f101" y="f154"/>
                  </a:cubicBezTo>
                  <a:cubicBezTo>
                    <a:pt x="f103" y="f123"/>
                    <a:pt x="f101" y="f125"/>
                    <a:pt x="f17" y="f162"/>
                  </a:cubicBezTo>
                  <a:cubicBezTo>
                    <a:pt x="f174" y="f159"/>
                    <a:pt x="f97" y="f126"/>
                    <a:pt x="f106" y="f121"/>
                  </a:cubicBezTo>
                  <a:cubicBezTo>
                    <a:pt x="f47" y="f35"/>
                    <a:pt x="f91" y="f175"/>
                    <a:pt x="f95" y="f61"/>
                  </a:cubicBezTo>
                  <a:cubicBezTo>
                    <a:pt x="f8" y="f147"/>
                    <a:pt x="f8" y="f14"/>
                    <a:pt x="f176" y="f12"/>
                  </a:cubicBezTo>
                  <a:cubicBezTo>
                    <a:pt x="f176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63C8C3F3-FECE-F021-7BCE-B5B20033AFBF}"/>
                </a:ext>
              </a:extLst>
            </p:cNvPr>
            <p:cNvSpPr/>
            <p:nvPr/>
          </p:nvSpPr>
          <p:spPr>
            <a:xfrm>
              <a:off x="6969127" y="4676771"/>
              <a:ext cx="425452" cy="4429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3"/>
                <a:gd name="f8" fmla="val 99"/>
                <a:gd name="f9" fmla="val 96"/>
                <a:gd name="f10" fmla="val 101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30"/>
                <a:gd name="f34" fmla="val 166"/>
                <a:gd name="f35" fmla="val 127"/>
                <a:gd name="f36" fmla="val 165"/>
                <a:gd name="f37" fmla="val 123"/>
                <a:gd name="f38" fmla="val 164"/>
                <a:gd name="f39" fmla="val 119"/>
                <a:gd name="f40" fmla="val 161"/>
                <a:gd name="f41" fmla="val 156"/>
                <a:gd name="f42" fmla="val 153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7"/>
                <a:gd name="f51" fmla="val 108"/>
                <a:gd name="f52" fmla="val 140"/>
                <a:gd name="f53" fmla="val 158"/>
                <a:gd name="f54" fmla="val 160"/>
                <a:gd name="f55" fmla="val 170"/>
                <a:gd name="f56" fmla="val 173"/>
                <a:gd name="f57" fmla="val 177"/>
                <a:gd name="f58" fmla="val 175"/>
                <a:gd name="f59" fmla="val 172"/>
                <a:gd name="f60" fmla="val 167"/>
                <a:gd name="f61" fmla="val 91"/>
                <a:gd name="f62" fmla="val 162"/>
                <a:gd name="f63" fmla="val 95"/>
                <a:gd name="f64" fmla="val 89"/>
                <a:gd name="f65" fmla="val 88"/>
                <a:gd name="f66" fmla="val 87"/>
                <a:gd name="f67" fmla="val 86"/>
                <a:gd name="f68" fmla="val 85"/>
                <a:gd name="f69" fmla="val 81"/>
                <a:gd name="f70" fmla="val 136"/>
                <a:gd name="f71" fmla="val 77"/>
                <a:gd name="f72" fmla="val 72"/>
                <a:gd name="f73" fmla="val 73"/>
                <a:gd name="f74" fmla="val 74"/>
                <a:gd name="f75" fmla="val 75"/>
                <a:gd name="f76" fmla="val 168"/>
                <a:gd name="f77" fmla="val 171"/>
                <a:gd name="f78" fmla="val 70"/>
                <a:gd name="f79" fmla="val 65"/>
                <a:gd name="f80" fmla="val 62"/>
                <a:gd name="f81" fmla="val 58"/>
                <a:gd name="f82" fmla="val 157"/>
                <a:gd name="f83" fmla="val 60"/>
                <a:gd name="f84" fmla="val 61"/>
                <a:gd name="f85" fmla="val 63"/>
                <a:gd name="f86" fmla="val 154"/>
                <a:gd name="f87" fmla="val 69"/>
                <a:gd name="f88" fmla="val 146"/>
                <a:gd name="f89" fmla="val 71"/>
                <a:gd name="f90" fmla="val 120"/>
                <a:gd name="f91" fmla="val 79"/>
                <a:gd name="f92" fmla="val 82"/>
                <a:gd name="f93" fmla="val 83"/>
                <a:gd name="f94" fmla="val 78"/>
                <a:gd name="f95" fmla="val 116"/>
                <a:gd name="f96" fmla="val 66"/>
                <a:gd name="f97" fmla="val 54"/>
                <a:gd name="f98" fmla="val 43"/>
                <a:gd name="f99" fmla="val 141"/>
                <a:gd name="f100" fmla="val 42"/>
                <a:gd name="f101" fmla="val 144"/>
                <a:gd name="f102" fmla="val 41"/>
                <a:gd name="f103" fmla="val 36"/>
                <a:gd name="f104" fmla="val 32"/>
                <a:gd name="f105" fmla="val 27"/>
                <a:gd name="f106" fmla="val 139"/>
                <a:gd name="f107" fmla="val 30"/>
                <a:gd name="f108" fmla="val 37"/>
                <a:gd name="f109" fmla="val 39"/>
                <a:gd name="f110" fmla="val 138"/>
                <a:gd name="f111" fmla="val 40"/>
                <a:gd name="f112" fmla="val 125"/>
                <a:gd name="f113" fmla="val 52"/>
                <a:gd name="f114" fmla="val 111"/>
                <a:gd name="f115" fmla="val 76"/>
                <a:gd name="f116" fmla="val 109"/>
                <a:gd name="f117" fmla="val 45"/>
                <a:gd name="f118" fmla="val 115"/>
                <a:gd name="f119" fmla="val 31"/>
                <a:gd name="f120" fmla="val 28"/>
                <a:gd name="f121" fmla="val 26"/>
                <a:gd name="f122" fmla="val 128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6"/>
                <a:gd name="f130" fmla="val 24"/>
                <a:gd name="f131" fmla="val 25"/>
                <a:gd name="f132" fmla="val 112"/>
                <a:gd name="f133" fmla="val 29"/>
                <a:gd name="f134" fmla="val 100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67"/>
                <a:gd name="f148" fmla="val 23"/>
                <a:gd name="f149" fmla="val 11"/>
                <a:gd name="f150" fmla="val 53"/>
                <a:gd name="f151" fmla="val 10"/>
                <a:gd name="f152" fmla="val 51"/>
                <a:gd name="f153" fmla="val 49"/>
                <a:gd name="f154" fmla="val 19"/>
                <a:gd name="f155" fmla="val 55"/>
                <a:gd name="f156" fmla="val 48"/>
                <a:gd name="f157" fmla="val 47"/>
                <a:gd name="f158" fmla="val 34"/>
                <a:gd name="f159" fmla="val 59"/>
                <a:gd name="f160" fmla="val 90"/>
                <a:gd name="f161" fmla="val 6"/>
                <a:gd name="f162" fmla="val 3"/>
                <a:gd name="f163" fmla="val 1"/>
                <a:gd name="f164" fmla="val 46"/>
                <a:gd name="f165" fmla="val 129"/>
                <a:gd name="f166" fmla="val 135"/>
                <a:gd name="f167" fmla="val 142"/>
                <a:gd name="f168" fmla="val 143"/>
                <a:gd name="f169" fmla="val 137"/>
                <a:gd name="f170" fmla="val 33"/>
                <a:gd name="f171" fmla="val 50"/>
                <a:gd name="f172" fmla="val 145"/>
                <a:gd name="f173" fmla="val 44"/>
                <a:gd name="f174" fmla="val 148"/>
                <a:gd name="f175" fmla="val 179"/>
                <a:gd name="f176" fmla="val 182"/>
                <a:gd name="f177" fmla="val 114"/>
                <a:gd name="f178" fmla="val 181"/>
                <a:gd name="f179" fmla="val 176"/>
                <a:gd name="f180" fmla="val 174"/>
                <a:gd name="f181" fmla="+- 0 0 -90"/>
                <a:gd name="f182" fmla="*/ f3 1 178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73 f188 1"/>
                <a:gd name="f224" fmla="*/ 97 f189 1"/>
                <a:gd name="f225" fmla="*/ 4 f188 1"/>
                <a:gd name="f226" fmla="*/ 87 f189 1"/>
                <a:gd name="f227" fmla="*/ 20 f188 1"/>
                <a:gd name="f228" fmla="*/ 68 f189 1"/>
                <a:gd name="f229" fmla="*/ 30 f188 1"/>
                <a:gd name="f230" fmla="*/ 51 f189 1"/>
                <a:gd name="f231" fmla="*/ 80 f189 1"/>
                <a:gd name="f232" fmla="*/ 49 f189 1"/>
                <a:gd name="f233" fmla="*/ 42 f188 1"/>
                <a:gd name="f234" fmla="*/ 28 f189 1"/>
                <a:gd name="f235" fmla="*/ 34 f188 1"/>
                <a:gd name="f236" fmla="*/ 75 f189 1"/>
                <a:gd name="f237" fmla="*/ 34 f189 1"/>
                <a:gd name="f238" fmla="*/ 12 f189 1"/>
                <a:gd name="f239" fmla="*/ 74 f189 1"/>
                <a:gd name="f240" fmla="*/ 85 f188 1"/>
                <a:gd name="f241" fmla="*/ 24 f189 1"/>
                <a:gd name="f242" fmla="*/ 91 f188 1"/>
                <a:gd name="f243" fmla="*/ 4 f189 1"/>
                <a:gd name="f244" fmla="*/ 100 f188 1"/>
                <a:gd name="f245" fmla="*/ 72 f189 1"/>
                <a:gd name="f246" fmla="*/ 90 f188 1"/>
                <a:gd name="f247" fmla="*/ 73 f189 1"/>
                <a:gd name="f248" fmla="*/ 97 f188 1"/>
                <a:gd name="f249" fmla="*/ 15 f189 1"/>
                <a:gd name="f250" fmla="*/ 130 f188 1"/>
                <a:gd name="f251" fmla="*/ 31 f189 1"/>
                <a:gd name="f252" fmla="*/ 137 f188 1"/>
                <a:gd name="f253" fmla="*/ 82 f189 1"/>
                <a:gd name="f254" fmla="*/ 58 f189 1"/>
                <a:gd name="f255" fmla="*/ 141 f188 1"/>
                <a:gd name="f256" fmla="*/ 161 f188 1"/>
                <a:gd name="f257" fmla="*/ 62 f189 1"/>
                <a:gd name="f258" fmla="*/ 142 f188 1"/>
                <a:gd name="f259" fmla="*/ 95 f189 1"/>
                <a:gd name="f260" fmla="*/ 135 f188 1"/>
                <a:gd name="f261" fmla="*/ 114 f189 1"/>
                <a:gd name="f262" fmla="*/ 183 f188 1"/>
                <a:gd name="f263" fmla="*/ 94 f189 1"/>
                <a:gd name="f264" fmla="*/ 105 f188 1"/>
                <a:gd name="f265" fmla="*/ 120 f189 1"/>
                <a:gd name="f266" fmla="*/ 138 f188 1"/>
                <a:gd name="f267" fmla="*/ 137 f189 1"/>
                <a:gd name="f268" fmla="*/ 152 f188 1"/>
                <a:gd name="f269" fmla="*/ 100 f189 1"/>
                <a:gd name="f270" fmla="*/ 101 f188 1"/>
                <a:gd name="f271" fmla="+- f190 0 f1"/>
                <a:gd name="f272" fmla="*/ f193 1 178"/>
                <a:gd name="f273" fmla="*/ f194 1 183"/>
                <a:gd name="f274" fmla="*/ f195 1 178"/>
                <a:gd name="f275" fmla="*/ f196 1 183"/>
                <a:gd name="f276" fmla="*/ f197 1 178"/>
                <a:gd name="f277" fmla="*/ f198 1 183"/>
                <a:gd name="f278" fmla="*/ f199 1 178"/>
                <a:gd name="f279" fmla="*/ f200 1 183"/>
                <a:gd name="f280" fmla="*/ f201 1 178"/>
                <a:gd name="f281" fmla="*/ f202 1 183"/>
                <a:gd name="f282" fmla="*/ f203 1 178"/>
                <a:gd name="f283" fmla="*/ f204 1 183"/>
                <a:gd name="f284" fmla="*/ f205 1 178"/>
                <a:gd name="f285" fmla="*/ f206 1 183"/>
                <a:gd name="f286" fmla="*/ f207 1 178"/>
                <a:gd name="f287" fmla="*/ f208 1 183"/>
                <a:gd name="f288" fmla="*/ f209 1 178"/>
                <a:gd name="f289" fmla="*/ f210 1 183"/>
                <a:gd name="f290" fmla="*/ f211 1 178"/>
                <a:gd name="f291" fmla="*/ f212 1 183"/>
                <a:gd name="f292" fmla="*/ f213 1 183"/>
                <a:gd name="f293" fmla="*/ f214 1 178"/>
                <a:gd name="f294" fmla="*/ f215 1 183"/>
                <a:gd name="f295" fmla="*/ f216 1 178"/>
                <a:gd name="f296" fmla="*/ f217 1 183"/>
                <a:gd name="f297" fmla="*/ f218 1 178"/>
                <a:gd name="f298" fmla="*/ f219 1 183"/>
                <a:gd name="f299" fmla="*/ f220 1 178"/>
                <a:gd name="f300" fmla="*/ f221 1 183"/>
                <a:gd name="f301" fmla="*/ f222 1 178"/>
                <a:gd name="f302" fmla="*/ f223 1 183"/>
                <a:gd name="f303" fmla="*/ f224 1 178"/>
                <a:gd name="f304" fmla="*/ f225 1 183"/>
                <a:gd name="f305" fmla="*/ f226 1 178"/>
                <a:gd name="f306" fmla="*/ f227 1 183"/>
                <a:gd name="f307" fmla="*/ f228 1 178"/>
                <a:gd name="f308" fmla="*/ f229 1 183"/>
                <a:gd name="f309" fmla="*/ f230 1 178"/>
                <a:gd name="f310" fmla="*/ f231 1 178"/>
                <a:gd name="f311" fmla="*/ f232 1 178"/>
                <a:gd name="f312" fmla="*/ f233 1 183"/>
                <a:gd name="f313" fmla="*/ f234 1 178"/>
                <a:gd name="f314" fmla="*/ f235 1 183"/>
                <a:gd name="f315" fmla="*/ f236 1 178"/>
                <a:gd name="f316" fmla="*/ f237 1 178"/>
                <a:gd name="f317" fmla="*/ f238 1 178"/>
                <a:gd name="f318" fmla="*/ f239 1 178"/>
                <a:gd name="f319" fmla="*/ f240 1 183"/>
                <a:gd name="f320" fmla="*/ f241 1 178"/>
                <a:gd name="f321" fmla="*/ f242 1 183"/>
                <a:gd name="f322" fmla="*/ f243 1 178"/>
                <a:gd name="f323" fmla="*/ f244 1 183"/>
                <a:gd name="f324" fmla="*/ f245 1 178"/>
                <a:gd name="f325" fmla="*/ f246 1 183"/>
                <a:gd name="f326" fmla="*/ f247 1 178"/>
                <a:gd name="f327" fmla="*/ f248 1 183"/>
                <a:gd name="f328" fmla="*/ f249 1 178"/>
                <a:gd name="f329" fmla="*/ f250 1 183"/>
                <a:gd name="f330" fmla="*/ f251 1 178"/>
                <a:gd name="f331" fmla="*/ f252 1 183"/>
                <a:gd name="f332" fmla="*/ f253 1 178"/>
                <a:gd name="f333" fmla="*/ f254 1 178"/>
                <a:gd name="f334" fmla="*/ f255 1 183"/>
                <a:gd name="f335" fmla="*/ f256 1 183"/>
                <a:gd name="f336" fmla="*/ f257 1 178"/>
                <a:gd name="f337" fmla="*/ f258 1 183"/>
                <a:gd name="f338" fmla="*/ f259 1 178"/>
                <a:gd name="f339" fmla="*/ f260 1 183"/>
                <a:gd name="f340" fmla="*/ f261 1 178"/>
                <a:gd name="f341" fmla="*/ f262 1 183"/>
                <a:gd name="f342" fmla="*/ f263 1 178"/>
                <a:gd name="f343" fmla="*/ f264 1 183"/>
                <a:gd name="f344" fmla="*/ f265 1 178"/>
                <a:gd name="f345" fmla="*/ f266 1 183"/>
                <a:gd name="f346" fmla="*/ f267 1 178"/>
                <a:gd name="f347" fmla="*/ f268 1 183"/>
                <a:gd name="f348" fmla="*/ f269 1 178"/>
                <a:gd name="f349" fmla="*/ f270 1 183"/>
                <a:gd name="f350" fmla="*/ 0 1 f191"/>
                <a:gd name="f351" fmla="*/ f185 1 f191"/>
                <a:gd name="f352" fmla="*/ 0 1 f192"/>
                <a:gd name="f353" fmla="*/ f186 1 f192"/>
                <a:gd name="f354" fmla="*/ f272 1 f191"/>
                <a:gd name="f355" fmla="*/ f273 1 f192"/>
                <a:gd name="f356" fmla="*/ f274 1 f191"/>
                <a:gd name="f357" fmla="*/ f275 1 f192"/>
                <a:gd name="f358" fmla="*/ f276 1 f191"/>
                <a:gd name="f359" fmla="*/ f277 1 f192"/>
                <a:gd name="f360" fmla="*/ f278 1 f191"/>
                <a:gd name="f361" fmla="*/ f279 1 f192"/>
                <a:gd name="f362" fmla="*/ f280 1 f191"/>
                <a:gd name="f363" fmla="*/ f281 1 f192"/>
                <a:gd name="f364" fmla="*/ f282 1 f191"/>
                <a:gd name="f365" fmla="*/ f283 1 f192"/>
                <a:gd name="f366" fmla="*/ f284 1 f191"/>
                <a:gd name="f367" fmla="*/ f285 1 f192"/>
                <a:gd name="f368" fmla="*/ f286 1 f191"/>
                <a:gd name="f369" fmla="*/ f287 1 f192"/>
                <a:gd name="f370" fmla="*/ f288 1 f191"/>
                <a:gd name="f371" fmla="*/ f289 1 f192"/>
                <a:gd name="f372" fmla="*/ f290 1 f191"/>
                <a:gd name="f373" fmla="*/ f291 1 f192"/>
                <a:gd name="f374" fmla="*/ f292 1 f192"/>
                <a:gd name="f375" fmla="*/ f293 1 f191"/>
                <a:gd name="f376" fmla="*/ f294 1 f192"/>
                <a:gd name="f377" fmla="*/ f295 1 f191"/>
                <a:gd name="f378" fmla="*/ f296 1 f192"/>
                <a:gd name="f379" fmla="*/ f297 1 f191"/>
                <a:gd name="f380" fmla="*/ f298 1 f192"/>
                <a:gd name="f381" fmla="*/ f299 1 f191"/>
                <a:gd name="f382" fmla="*/ f300 1 f192"/>
                <a:gd name="f383" fmla="*/ f301 1 f191"/>
                <a:gd name="f384" fmla="*/ f302 1 f192"/>
                <a:gd name="f385" fmla="*/ f303 1 f191"/>
                <a:gd name="f386" fmla="*/ f304 1 f192"/>
                <a:gd name="f387" fmla="*/ f305 1 f191"/>
                <a:gd name="f388" fmla="*/ f306 1 f192"/>
                <a:gd name="f389" fmla="*/ f307 1 f191"/>
                <a:gd name="f390" fmla="*/ f308 1 f192"/>
                <a:gd name="f391" fmla="*/ f309 1 f191"/>
                <a:gd name="f392" fmla="*/ f310 1 f191"/>
                <a:gd name="f393" fmla="*/ f311 1 f191"/>
                <a:gd name="f394" fmla="*/ f312 1 f192"/>
                <a:gd name="f395" fmla="*/ f313 1 f191"/>
                <a:gd name="f396" fmla="*/ f314 1 f192"/>
                <a:gd name="f397" fmla="*/ f315 1 f191"/>
                <a:gd name="f398" fmla="*/ f316 1 f191"/>
                <a:gd name="f399" fmla="*/ f317 1 f191"/>
                <a:gd name="f400" fmla="*/ f318 1 f191"/>
                <a:gd name="f401" fmla="*/ f319 1 f192"/>
                <a:gd name="f402" fmla="*/ f320 1 f191"/>
                <a:gd name="f403" fmla="*/ f321 1 f192"/>
                <a:gd name="f404" fmla="*/ f322 1 f191"/>
                <a:gd name="f405" fmla="*/ f323 1 f192"/>
                <a:gd name="f406" fmla="*/ f324 1 f191"/>
                <a:gd name="f407" fmla="*/ f325 1 f192"/>
                <a:gd name="f408" fmla="*/ f326 1 f191"/>
                <a:gd name="f409" fmla="*/ f327 1 f192"/>
                <a:gd name="f410" fmla="*/ f328 1 f191"/>
                <a:gd name="f411" fmla="*/ f329 1 f192"/>
                <a:gd name="f412" fmla="*/ f330 1 f191"/>
                <a:gd name="f413" fmla="*/ f331 1 f192"/>
                <a:gd name="f414" fmla="*/ f332 1 f191"/>
                <a:gd name="f415" fmla="*/ f333 1 f191"/>
                <a:gd name="f416" fmla="*/ f334 1 f192"/>
                <a:gd name="f417" fmla="*/ f335 1 f192"/>
                <a:gd name="f418" fmla="*/ f336 1 f191"/>
                <a:gd name="f419" fmla="*/ f337 1 f192"/>
                <a:gd name="f420" fmla="*/ f338 1 f191"/>
                <a:gd name="f421" fmla="*/ f339 1 f192"/>
                <a:gd name="f422" fmla="*/ f340 1 f191"/>
                <a:gd name="f423" fmla="*/ f341 1 f192"/>
                <a:gd name="f424" fmla="*/ f342 1 f191"/>
                <a:gd name="f425" fmla="*/ f343 1 f192"/>
                <a:gd name="f426" fmla="*/ f344 1 f191"/>
                <a:gd name="f427" fmla="*/ f345 1 f192"/>
                <a:gd name="f428" fmla="*/ f346 1 f191"/>
                <a:gd name="f429" fmla="*/ f347 1 f192"/>
                <a:gd name="f430" fmla="*/ f348 1 f191"/>
                <a:gd name="f431" fmla="*/ f349 1 f192"/>
                <a:gd name="f432" fmla="*/ f350 f182 1"/>
                <a:gd name="f433" fmla="*/ f351 f182 1"/>
                <a:gd name="f434" fmla="*/ f353 f183 1"/>
                <a:gd name="f435" fmla="*/ f352 f183 1"/>
                <a:gd name="f436" fmla="*/ f354 f182 1"/>
                <a:gd name="f437" fmla="*/ f355 f183 1"/>
                <a:gd name="f438" fmla="*/ f356 f182 1"/>
                <a:gd name="f439" fmla="*/ f357 f183 1"/>
                <a:gd name="f440" fmla="*/ f358 f182 1"/>
                <a:gd name="f441" fmla="*/ f359 f183 1"/>
                <a:gd name="f442" fmla="*/ f360 f182 1"/>
                <a:gd name="f443" fmla="*/ f361 f183 1"/>
                <a:gd name="f444" fmla="*/ f362 f182 1"/>
                <a:gd name="f445" fmla="*/ f363 f183 1"/>
                <a:gd name="f446" fmla="*/ f364 f182 1"/>
                <a:gd name="f447" fmla="*/ f365 f183 1"/>
                <a:gd name="f448" fmla="*/ f366 f182 1"/>
                <a:gd name="f449" fmla="*/ f367 f183 1"/>
                <a:gd name="f450" fmla="*/ f368 f182 1"/>
                <a:gd name="f451" fmla="*/ f369 f183 1"/>
                <a:gd name="f452" fmla="*/ f370 f182 1"/>
                <a:gd name="f453" fmla="*/ f371 f183 1"/>
                <a:gd name="f454" fmla="*/ f372 f182 1"/>
                <a:gd name="f455" fmla="*/ f373 f183 1"/>
                <a:gd name="f456" fmla="*/ f374 f183 1"/>
                <a:gd name="f457" fmla="*/ f375 f182 1"/>
                <a:gd name="f458" fmla="*/ f376 f183 1"/>
                <a:gd name="f459" fmla="*/ f377 f182 1"/>
                <a:gd name="f460" fmla="*/ f378 f183 1"/>
                <a:gd name="f461" fmla="*/ f379 f182 1"/>
                <a:gd name="f462" fmla="*/ f380 f183 1"/>
                <a:gd name="f463" fmla="*/ f381 f182 1"/>
                <a:gd name="f464" fmla="*/ f382 f183 1"/>
                <a:gd name="f465" fmla="*/ f383 f182 1"/>
                <a:gd name="f466" fmla="*/ f384 f183 1"/>
                <a:gd name="f467" fmla="*/ f385 f182 1"/>
                <a:gd name="f468" fmla="*/ f386 f183 1"/>
                <a:gd name="f469" fmla="*/ f387 f182 1"/>
                <a:gd name="f470" fmla="*/ f388 f183 1"/>
                <a:gd name="f471" fmla="*/ f389 f182 1"/>
                <a:gd name="f472" fmla="*/ f390 f183 1"/>
                <a:gd name="f473" fmla="*/ f391 f182 1"/>
                <a:gd name="f474" fmla="*/ f392 f182 1"/>
                <a:gd name="f475" fmla="*/ f393 f182 1"/>
                <a:gd name="f476" fmla="*/ f394 f183 1"/>
                <a:gd name="f477" fmla="*/ f395 f182 1"/>
                <a:gd name="f478" fmla="*/ f396 f183 1"/>
                <a:gd name="f479" fmla="*/ f397 f182 1"/>
                <a:gd name="f480" fmla="*/ f398 f182 1"/>
                <a:gd name="f481" fmla="*/ f399 f182 1"/>
                <a:gd name="f482" fmla="*/ f400 f182 1"/>
                <a:gd name="f483" fmla="*/ f401 f183 1"/>
                <a:gd name="f484" fmla="*/ f402 f182 1"/>
                <a:gd name="f485" fmla="*/ f403 f183 1"/>
                <a:gd name="f486" fmla="*/ f404 f182 1"/>
                <a:gd name="f487" fmla="*/ f405 f183 1"/>
                <a:gd name="f488" fmla="*/ f406 f182 1"/>
                <a:gd name="f489" fmla="*/ f407 f183 1"/>
                <a:gd name="f490" fmla="*/ f408 f182 1"/>
                <a:gd name="f491" fmla="*/ f409 f183 1"/>
                <a:gd name="f492" fmla="*/ f410 f182 1"/>
                <a:gd name="f493" fmla="*/ f411 f183 1"/>
                <a:gd name="f494" fmla="*/ f412 f182 1"/>
                <a:gd name="f495" fmla="*/ f413 f183 1"/>
                <a:gd name="f496" fmla="*/ f414 f182 1"/>
                <a:gd name="f497" fmla="*/ f415 f182 1"/>
                <a:gd name="f498" fmla="*/ f416 f183 1"/>
                <a:gd name="f499" fmla="*/ f417 f183 1"/>
                <a:gd name="f500" fmla="*/ f418 f182 1"/>
                <a:gd name="f501" fmla="*/ f419 f183 1"/>
                <a:gd name="f502" fmla="*/ f420 f182 1"/>
                <a:gd name="f503" fmla="*/ f421 f183 1"/>
                <a:gd name="f504" fmla="*/ f422 f182 1"/>
                <a:gd name="f505" fmla="*/ f423 f183 1"/>
                <a:gd name="f506" fmla="*/ f424 f182 1"/>
                <a:gd name="f507" fmla="*/ f425 f183 1"/>
                <a:gd name="f508" fmla="*/ f426 f182 1"/>
                <a:gd name="f509" fmla="*/ f427 f183 1"/>
                <a:gd name="f510" fmla="*/ f428 f182 1"/>
                <a:gd name="f511" fmla="*/ f429 f183 1"/>
                <a:gd name="f512" fmla="*/ f430 f182 1"/>
                <a:gd name="f513" fmla="*/ f431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52" y="f453"/>
                </a:cxn>
                <a:cxn ang="f271">
                  <a:pos x="f454" y="f455"/>
                </a:cxn>
                <a:cxn ang="f271">
                  <a:pos x="f442" y="f456"/>
                </a:cxn>
                <a:cxn ang="f271">
                  <a:pos x="f457" y="f458"/>
                </a:cxn>
                <a:cxn ang="f271">
                  <a:pos x="f459" y="f460"/>
                </a:cxn>
                <a:cxn ang="f271">
                  <a:pos x="f461" y="f462"/>
                </a:cxn>
                <a:cxn ang="f271">
                  <a:pos x="f463" y="f464"/>
                </a:cxn>
                <a:cxn ang="f271">
                  <a:pos x="f465" y="f466"/>
                </a:cxn>
                <a:cxn ang="f271">
                  <a:pos x="f467" y="f468"/>
                </a:cxn>
                <a:cxn ang="f271">
                  <a:pos x="f469" y="f470"/>
                </a:cxn>
                <a:cxn ang="f271">
                  <a:pos x="f471" y="f472"/>
                </a:cxn>
                <a:cxn ang="f271">
                  <a:pos x="f473" y="f462"/>
                </a:cxn>
                <a:cxn ang="f271">
                  <a:pos x="f474" y="f453"/>
                </a:cxn>
                <a:cxn ang="f271">
                  <a:pos x="f475" y="f476"/>
                </a:cxn>
                <a:cxn ang="f271">
                  <a:pos x="f477" y="f478"/>
                </a:cxn>
                <a:cxn ang="f271">
                  <a:pos x="f479" y="f455"/>
                </a:cxn>
                <a:cxn ang="f271">
                  <a:pos x="f480" y="f449"/>
                </a:cxn>
                <a:cxn ang="f271">
                  <a:pos x="f481" y="f466"/>
                </a:cxn>
                <a:cxn ang="f271">
                  <a:pos x="f482" y="f483"/>
                </a:cxn>
                <a:cxn ang="f271">
                  <a:pos x="f484" y="f485"/>
                </a:cxn>
                <a:cxn ang="f271">
                  <a:pos x="f486" y="f487"/>
                </a:cxn>
                <a:cxn ang="f271">
                  <a:pos x="f488" y="f489"/>
                </a:cxn>
                <a:cxn ang="f271">
                  <a:pos x="f490" y="f491"/>
                </a:cxn>
                <a:cxn ang="f271">
                  <a:pos x="f492" y="f493"/>
                </a:cxn>
                <a:cxn ang="f271">
                  <a:pos x="f494" y="f495"/>
                </a:cxn>
                <a:cxn ang="f271">
                  <a:pos x="f496" y="f445"/>
                </a:cxn>
                <a:cxn ang="f271">
                  <a:pos x="f497" y="f498"/>
                </a:cxn>
                <a:cxn ang="f271">
                  <a:pos x="f475" y="f499"/>
                </a:cxn>
                <a:cxn ang="f271">
                  <a:pos x="f500" y="f501"/>
                </a:cxn>
                <a:cxn ang="f271">
                  <a:pos x="f502" y="f503"/>
                </a:cxn>
                <a:cxn ang="f271">
                  <a:pos x="f504" y="f505"/>
                </a:cxn>
                <a:cxn ang="f271">
                  <a:pos x="f506" y="f507"/>
                </a:cxn>
                <a:cxn ang="f271">
                  <a:pos x="f508" y="f509"/>
                </a:cxn>
                <a:cxn ang="f271">
                  <a:pos x="f510" y="f511"/>
                </a:cxn>
                <a:cxn ang="f271">
                  <a:pos x="f512" y="f513"/>
                </a:cxn>
              </a:cxnLst>
              <a:rect l="f432" t="f435" r="f433" b="f434"/>
              <a:pathLst>
                <a:path w="178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15"/>
                    <a:pt x="f41" y="f15"/>
                  </a:cubicBezTo>
                  <a:cubicBezTo>
                    <a:pt x="f42" y="f39"/>
                    <a:pt x="f21" y="f39"/>
                    <a:pt x="f19" y="f43"/>
                  </a:cubicBezTo>
                  <a:cubicBezTo>
                    <a:pt x="f30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50" y="f48"/>
                    <a:pt x="f51" y="f48"/>
                  </a:cubicBezTo>
                  <a:cubicBezTo>
                    <a:pt x="f24" y="f46"/>
                    <a:pt x="f52" y="f9"/>
                    <a:pt x="f41" y="f8"/>
                  </a:cubicBezTo>
                  <a:cubicBezTo>
                    <a:pt x="f53" y="f8"/>
                    <a:pt x="f54" y="f10"/>
                    <a:pt x="f40" y="f11"/>
                  </a:cubicBezTo>
                  <a:cubicBezTo>
                    <a:pt x="f38" y="f16"/>
                    <a:pt x="f55" y="f51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2" y="f46"/>
                  </a:cubicBezTo>
                  <a:cubicBezTo>
                    <a:pt x="f62" y="f63"/>
                    <a:pt x="f31" y="f9"/>
                    <a:pt x="f53" y="f9"/>
                  </a:cubicBezTo>
                  <a:cubicBezTo>
                    <a:pt x="f52" y="f46"/>
                    <a:pt x="f37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49" y="f66"/>
                    <a:pt x="f16" y="f67"/>
                    <a:pt x="f51" y="f68"/>
                  </a:cubicBezTo>
                  <a:cubicBezTo>
                    <a:pt x="f22" y="f69"/>
                    <a:pt x="f70" y="f71"/>
                    <a:pt x="f25" y="f72"/>
                  </a:cubicBezTo>
                  <a:cubicBezTo>
                    <a:pt x="f42" y="f72"/>
                    <a:pt x="f41" y="f73"/>
                    <a:pt x="f31" y="f74"/>
                  </a:cubicBezTo>
                  <a:cubicBezTo>
                    <a:pt x="f32" y="f75"/>
                    <a:pt x="f76" y="f71"/>
                    <a:pt x="f77" y="f72"/>
                  </a:cubicBezTo>
                  <a:cubicBezTo>
                    <a:pt x="f59" y="f78"/>
                    <a:pt x="f59" y="f79"/>
                    <a:pt x="f55" y="f80"/>
                  </a:cubicBezTo>
                  <a:cubicBezTo>
                    <a:pt x="f60" y="f81"/>
                    <a:pt x="f62" y="f81"/>
                    <a:pt x="f82" y="f83"/>
                  </a:cubicBezTo>
                  <a:cubicBezTo>
                    <a:pt x="f41" y="f84"/>
                    <a:pt x="f29" y="f80"/>
                    <a:pt x="f29" y="f85"/>
                  </a:cubicBezTo>
                  <a:cubicBezTo>
                    <a:pt x="f86" y="f87"/>
                    <a:pt x="f23" y="f78"/>
                    <a:pt x="f88" y="f89"/>
                  </a:cubicBezTo>
                  <a:cubicBezTo>
                    <a:pt x="f17" y="f75"/>
                    <a:pt x="f90" y="f91"/>
                    <a:pt x="f50" y="f92"/>
                  </a:cubicBezTo>
                  <a:cubicBezTo>
                    <a:pt x="f49" y="f93"/>
                    <a:pt x="f45" y="f92"/>
                    <a:pt x="f10" y="f92"/>
                  </a:cubicBezTo>
                  <a:cubicBezTo>
                    <a:pt x="f11" y="f69"/>
                    <a:pt x="f11" y="f94"/>
                    <a:pt x="f13" y="f71"/>
                  </a:cubicBezTo>
                  <a:cubicBezTo>
                    <a:pt x="f95" y="f96"/>
                    <a:pt x="f35" y="f97"/>
                    <a:pt x="f52" y="f98"/>
                  </a:cubicBezTo>
                  <a:cubicBezTo>
                    <a:pt x="f99" y="f100"/>
                    <a:pt x="f101" y="f100"/>
                    <a:pt x="f88" y="f100"/>
                  </a:cubicBezTo>
                  <a:cubicBezTo>
                    <a:pt x="f27" y="f100"/>
                    <a:pt x="f41" y="f102"/>
                    <a:pt x="f41" y="f103"/>
                  </a:cubicBezTo>
                  <a:cubicBezTo>
                    <a:pt x="f41" y="f104"/>
                    <a:pt x="f25" y="f105"/>
                    <a:pt x="f88" y="f105"/>
                  </a:cubicBezTo>
                  <a:cubicBezTo>
                    <a:pt x="f99" y="f105"/>
                    <a:pt x="f106" y="f107"/>
                    <a:pt x="f106" y="f103"/>
                  </a:cubicBezTo>
                  <a:cubicBezTo>
                    <a:pt x="f106" y="f108"/>
                    <a:pt x="f106" y="f109"/>
                    <a:pt x="f110" y="f111"/>
                  </a:cubicBezTo>
                  <a:cubicBezTo>
                    <a:pt x="f112" y="f113"/>
                    <a:pt x="f114" y="f79"/>
                    <a:pt x="f9" y="f94"/>
                  </a:cubicBezTo>
                  <a:cubicBezTo>
                    <a:pt x="f12" y="f115"/>
                    <a:pt x="f12" y="f75"/>
                    <a:pt x="f12" y="f74"/>
                  </a:cubicBezTo>
                  <a:cubicBezTo>
                    <a:pt x="f45" y="f83"/>
                    <a:pt x="f116" y="f117"/>
                    <a:pt x="f118" y="f119"/>
                  </a:cubicBezTo>
                  <a:cubicBezTo>
                    <a:pt x="f43" y="f120"/>
                    <a:pt x="f15" y="f105"/>
                    <a:pt x="f20" y="f121"/>
                  </a:cubicBezTo>
                  <a:cubicBezTo>
                    <a:pt x="f24" y="f121"/>
                    <a:pt x="f122" y="f123"/>
                    <a:pt x="f35" y="f124"/>
                  </a:cubicBezTo>
                  <a:cubicBezTo>
                    <a:pt x="f3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14" y="f129"/>
                  </a:cubicBezTo>
                  <a:cubicBezTo>
                    <a:pt x="f44" y="f125"/>
                    <a:pt x="f114" y="f124"/>
                    <a:pt x="f114" y="f130"/>
                  </a:cubicBezTo>
                  <a:cubicBezTo>
                    <a:pt x="f114" y="f131"/>
                    <a:pt x="f18" y="f105"/>
                    <a:pt x="f132" y="f133"/>
                  </a:cubicBezTo>
                  <a:cubicBezTo>
                    <a:pt x="f16" y="f98"/>
                    <a:pt x="f134" y="f81"/>
                    <a:pt x="f47" y="f73"/>
                  </a:cubicBezTo>
                  <a:cubicBezTo>
                    <a:pt x="f47" y="f73"/>
                    <a:pt x="f47" y="f73"/>
                    <a:pt x="f48" y="f73"/>
                  </a:cubicBezTo>
                  <a:cubicBezTo>
                    <a:pt x="f48" y="f73"/>
                    <a:pt x="f61" y="f73"/>
                    <a:pt x="f61" y="f73"/>
                  </a:cubicBezTo>
                  <a:cubicBezTo>
                    <a:pt x="f61" y="f135"/>
                    <a:pt x="f61" y="f109"/>
                    <a:pt x="f61" y="f123"/>
                  </a:cubicBezTo>
                  <a:cubicBezTo>
                    <a:pt x="f61" y="f136"/>
                    <a:pt x="f47" y="f125"/>
                    <a:pt x="f63" y="f129"/>
                  </a:cubicBezTo>
                  <a:cubicBezTo>
                    <a:pt x="f134" y="f137"/>
                    <a:pt x="f134" y="f138"/>
                    <a:pt x="f12" y="f139"/>
                  </a:cubicBezTo>
                  <a:cubicBezTo>
                    <a:pt x="f47" y="f5"/>
                    <a:pt x="f65" y="f5"/>
                    <a:pt x="f93" y="f139"/>
                  </a:cubicBezTo>
                  <a:cubicBezTo>
                    <a:pt x="f140" y="f141"/>
                    <a:pt x="f140" y="f128"/>
                    <a:pt x="f142" y="f129"/>
                  </a:cubicBezTo>
                  <a:cubicBezTo>
                    <a:pt x="f68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4"/>
                  </a:cubicBezTo>
                  <a:cubicBezTo>
                    <a:pt x="f68" y="f72"/>
                    <a:pt x="f68" y="f89"/>
                    <a:pt x="f142" y="f78"/>
                  </a:cubicBezTo>
                  <a:cubicBezTo>
                    <a:pt x="f91" y="f145"/>
                    <a:pt x="f73" y="f98"/>
                    <a:pt x="f146" y="f107"/>
                  </a:cubicBezTo>
                  <a:cubicBezTo>
                    <a:pt x="f147" y="f105"/>
                    <a:pt x="f96" y="f131"/>
                    <a:pt x="f146" y="f148"/>
                  </a:cubicBezTo>
                  <a:cubicBezTo>
                    <a:pt x="f72" y="f125"/>
                    <a:pt x="f78" y="f137"/>
                    <a:pt x="f79" y="f149"/>
                  </a:cubicBezTo>
                  <a:cubicBezTo>
                    <a:pt x="f83" y="f138"/>
                    <a:pt x="f150" y="f151"/>
                    <a:pt x="f152" y="f127"/>
                  </a:cubicBezTo>
                  <a:cubicBezTo>
                    <a:pt x="f153" y="f154"/>
                    <a:pt x="f152" y="f130"/>
                    <a:pt x="f145" y="f131"/>
                  </a:cubicBezTo>
                  <a:cubicBezTo>
                    <a:pt x="f84" y="f121"/>
                    <a:pt x="f85" y="f133"/>
                    <a:pt x="f79" y="f104"/>
                  </a:cubicBezTo>
                  <a:cubicBezTo>
                    <a:pt x="f78" y="f117"/>
                    <a:pt x="f75" y="f81"/>
                    <a:pt x="f140" y="f89"/>
                  </a:cubicBezTo>
                  <a:cubicBezTo>
                    <a:pt x="f140" y="f73"/>
                    <a:pt x="f69" y="f75"/>
                    <a:pt x="f140" y="f71"/>
                  </a:cubicBezTo>
                  <a:cubicBezTo>
                    <a:pt x="f115" y="f73"/>
                    <a:pt x="f72" y="f146"/>
                    <a:pt x="f147" y="f85"/>
                  </a:cubicBezTo>
                  <a:cubicBezTo>
                    <a:pt x="f84" y="f135"/>
                    <a:pt x="f155" y="f153"/>
                    <a:pt x="f153" y="f100"/>
                  </a:cubicBezTo>
                  <a:cubicBezTo>
                    <a:pt x="f156" y="f111"/>
                    <a:pt x="f157" y="f144"/>
                    <a:pt x="f157" y="f103"/>
                  </a:cubicBezTo>
                  <a:cubicBezTo>
                    <a:pt x="f156" y="f119"/>
                    <a:pt x="f117" y="f105"/>
                    <a:pt x="f111" y="f105"/>
                  </a:cubicBezTo>
                  <a:cubicBezTo>
                    <a:pt x="f158" y="f121"/>
                    <a:pt x="f133" y="f133"/>
                    <a:pt x="f120" y="f158"/>
                  </a:cubicBezTo>
                  <a:cubicBezTo>
                    <a:pt x="f120" y="f144"/>
                    <a:pt x="f104" y="f102"/>
                    <a:pt x="f108" y="f102"/>
                  </a:cubicBezTo>
                  <a:cubicBezTo>
                    <a:pt x="f100" y="f111"/>
                    <a:pt x="f117" y="f100"/>
                    <a:pt x="f157" y="f117"/>
                  </a:cubicBezTo>
                  <a:cubicBezTo>
                    <a:pt x="f145" y="f135"/>
                    <a:pt x="f96" y="f147"/>
                    <a:pt x="f75" y="f71"/>
                  </a:cubicBezTo>
                  <a:cubicBezTo>
                    <a:pt x="f115" y="f91"/>
                    <a:pt x="f115" y="f69"/>
                    <a:pt x="f71" y="f92"/>
                  </a:cubicBezTo>
                  <a:cubicBezTo>
                    <a:pt x="f75" y="f92"/>
                    <a:pt x="f73" y="f93"/>
                    <a:pt x="f72" y="f92"/>
                  </a:cubicBezTo>
                  <a:cubicBezTo>
                    <a:pt x="f159" y="f91"/>
                    <a:pt x="f157" y="f75"/>
                    <a:pt x="f158" y="f72"/>
                  </a:cubicBezTo>
                  <a:cubicBezTo>
                    <a:pt x="f119" y="f89"/>
                    <a:pt x="f133" y="f78"/>
                    <a:pt x="f105" y="f147"/>
                  </a:cubicBezTo>
                  <a:cubicBezTo>
                    <a:pt x="f131" y="f80"/>
                    <a:pt x="f154" y="f83"/>
                    <a:pt x="f126" y="f85"/>
                  </a:cubicBezTo>
                  <a:cubicBezTo>
                    <a:pt x="f151" y="f79"/>
                    <a:pt x="f151" y="f87"/>
                    <a:pt x="f128" y="f73"/>
                  </a:cubicBezTo>
                  <a:cubicBezTo>
                    <a:pt x="f127" y="f71"/>
                    <a:pt x="f136" y="f94"/>
                    <a:pt x="f131" y="f115"/>
                  </a:cubicBezTo>
                  <a:cubicBezTo>
                    <a:pt x="f105" y="f75"/>
                    <a:pt x="f133" y="f73"/>
                    <a:pt x="f119" y="f74"/>
                  </a:cubicBezTo>
                  <a:cubicBezTo>
                    <a:pt x="f117" y="f71"/>
                    <a:pt x="f83" y="f69"/>
                    <a:pt x="f74" y="f68"/>
                  </a:cubicBezTo>
                  <a:cubicBezTo>
                    <a:pt x="f74" y="f67"/>
                    <a:pt x="f74" y="f67"/>
                    <a:pt x="f74" y="f66"/>
                  </a:cubicBezTo>
                  <a:cubicBezTo>
                    <a:pt x="f73" y="f66"/>
                    <a:pt x="f73" y="f65"/>
                    <a:pt x="f72" y="f65"/>
                  </a:cubicBezTo>
                  <a:cubicBezTo>
                    <a:pt x="f135" y="f64"/>
                    <a:pt x="f111" y="f61"/>
                    <a:pt x="f130" y="f61"/>
                  </a:cubicBezTo>
                  <a:cubicBezTo>
                    <a:pt x="f123" y="f48"/>
                    <a:pt x="f125" y="f160"/>
                    <a:pt x="f129" y="f64"/>
                  </a:cubicBezTo>
                  <a:cubicBezTo>
                    <a:pt x="f149" y="f67"/>
                    <a:pt x="f161" y="f66"/>
                    <a:pt x="f162" y="f61"/>
                  </a:cubicBezTo>
                  <a:cubicBezTo>
                    <a:pt x="f5" y="f46"/>
                    <a:pt x="f163" y="f14"/>
                    <a:pt x="f139" y="f134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3"/>
                    <a:pt x="f123" y="f63"/>
                  </a:cubicBezTo>
                  <a:cubicBezTo>
                    <a:pt x="f144" y="f47"/>
                    <a:pt x="f155" y="f48"/>
                    <a:pt x="f72" y="f160"/>
                  </a:cubicBezTo>
                  <a:cubicBezTo>
                    <a:pt x="f74" y="f160"/>
                    <a:pt x="f75" y="f61"/>
                    <a:pt x="f71" y="f61"/>
                  </a:cubicBezTo>
                  <a:cubicBezTo>
                    <a:pt x="f94" y="f48"/>
                    <a:pt x="f94" y="f47"/>
                    <a:pt x="f94" y="f46"/>
                  </a:cubicBezTo>
                  <a:cubicBezTo>
                    <a:pt x="f71" y="f63"/>
                    <a:pt x="f75" y="f63"/>
                    <a:pt x="f73" y="f12"/>
                  </a:cubicBezTo>
                  <a:cubicBezTo>
                    <a:pt x="f159" y="f50"/>
                    <a:pt x="f164" y="f43"/>
                    <a:pt x="f119" y="f35"/>
                  </a:cubicBezTo>
                  <a:cubicBezTo>
                    <a:pt x="f107" y="f165"/>
                    <a:pt x="f121" y="f122"/>
                    <a:pt x="f130" y="f122"/>
                  </a:cubicBezTo>
                  <a:cubicBezTo>
                    <a:pt x="f124" y="f122"/>
                    <a:pt x="f143" y="f165"/>
                    <a:pt x="f126" y="f33"/>
                  </a:cubicBezTo>
                  <a:cubicBezTo>
                    <a:pt x="f137" y="f28"/>
                    <a:pt x="f128" y="f166"/>
                    <a:pt x="f137" y="f110"/>
                  </a:cubicBezTo>
                  <a:cubicBezTo>
                    <a:pt x="f127" y="f167"/>
                    <a:pt x="f154" y="f168"/>
                    <a:pt x="f148" y="f167"/>
                  </a:cubicBezTo>
                  <a:cubicBezTo>
                    <a:pt x="f121" y="f99"/>
                    <a:pt x="f107" y="f106"/>
                    <a:pt x="f119" y="f169"/>
                  </a:cubicBezTo>
                  <a:cubicBezTo>
                    <a:pt x="f119" y="f30"/>
                    <a:pt x="f170" y="f33"/>
                    <a:pt x="f103" y="f122"/>
                  </a:cubicBezTo>
                  <a:cubicBezTo>
                    <a:pt x="f171" y="f15"/>
                    <a:pt x="f85" y="f116"/>
                    <a:pt x="f115" y="f8"/>
                  </a:cubicBezTo>
                  <a:cubicBezTo>
                    <a:pt x="f94" y="f14"/>
                    <a:pt x="f140" y="f12"/>
                    <a:pt x="f92" y="f9"/>
                  </a:cubicBezTo>
                  <a:cubicBezTo>
                    <a:pt x="f92" y="f9"/>
                    <a:pt x="f93" y="f12"/>
                    <a:pt x="f93" y="f12"/>
                  </a:cubicBezTo>
                  <a:cubicBezTo>
                    <a:pt x="f92" y="f8"/>
                    <a:pt x="f92" y="f10"/>
                    <a:pt x="f69" y="f11"/>
                  </a:cubicBezTo>
                  <a:cubicBezTo>
                    <a:pt x="f73" y="f118"/>
                    <a:pt x="f96" y="f122"/>
                    <a:pt x="f81" y="f99"/>
                  </a:cubicBezTo>
                  <a:cubicBezTo>
                    <a:pt x="f145" y="f168"/>
                    <a:pt x="f97" y="f101"/>
                    <a:pt x="f113" y="f172"/>
                  </a:cubicBezTo>
                  <a:cubicBezTo>
                    <a:pt x="f157" y="f88"/>
                    <a:pt x="f173" y="f174"/>
                    <a:pt x="f98" y="f42"/>
                  </a:cubicBezTo>
                  <a:cubicBezTo>
                    <a:pt x="f98" y="f82"/>
                    <a:pt x="f117" y="f40"/>
                    <a:pt x="f153" y="f40"/>
                  </a:cubicBezTo>
                  <a:cubicBezTo>
                    <a:pt x="f150" y="f40"/>
                    <a:pt x="f81" y="f31"/>
                    <a:pt x="f80" y="f82"/>
                  </a:cubicBezTo>
                  <a:cubicBezTo>
                    <a:pt x="f85" y="f82"/>
                    <a:pt x="f85" y="f42"/>
                    <a:pt x="f80" y="f25"/>
                  </a:cubicBezTo>
                  <a:cubicBezTo>
                    <a:pt x="f83" y="f174"/>
                    <a:pt x="f83" y="f172"/>
                    <a:pt x="f80" y="f167"/>
                  </a:cubicBezTo>
                  <a:cubicBezTo>
                    <a:pt x="f87" y="f33"/>
                    <a:pt x="f115" y="f15"/>
                    <a:pt x="f93" y="f16"/>
                  </a:cubicBezTo>
                  <a:cubicBezTo>
                    <a:pt x="f142" y="f49"/>
                    <a:pt x="f68" y="f45"/>
                    <a:pt x="f66" y="f10"/>
                  </a:cubicBezTo>
                  <a:cubicBezTo>
                    <a:pt x="f64" y="f18"/>
                    <a:pt x="f48" y="f24"/>
                    <a:pt x="f63" y="f166"/>
                  </a:cubicBezTo>
                  <a:cubicBezTo>
                    <a:pt x="f8" y="f21"/>
                    <a:pt x="f45" y="f32"/>
                    <a:pt x="f51" y="f57"/>
                  </a:cubicBezTo>
                  <a:cubicBezTo>
                    <a:pt x="f51" y="f175"/>
                    <a:pt x="f44" y="f2"/>
                    <a:pt x="f114" y="f176"/>
                  </a:cubicBezTo>
                  <a:cubicBezTo>
                    <a:pt x="f114" y="f7"/>
                    <a:pt x="f18" y="f7"/>
                    <a:pt x="f177" y="f7"/>
                  </a:cubicBezTo>
                  <a:cubicBezTo>
                    <a:pt x="f118" y="f7"/>
                    <a:pt x="f118" y="f178"/>
                    <a:pt x="f118" y="f2"/>
                  </a:cubicBezTo>
                  <a:cubicBezTo>
                    <a:pt x="f177" y="f6"/>
                    <a:pt x="f18" y="f179"/>
                    <a:pt x="f18" y="f180"/>
                  </a:cubicBezTo>
                  <a:cubicBezTo>
                    <a:pt x="f16" y="f25"/>
                    <a:pt x="f134" y="f122"/>
                    <a:pt x="f46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34" y="f51"/>
                    <a:pt x="f45" y="f132"/>
                  </a:cubicBezTo>
                  <a:cubicBezTo>
                    <a:pt x="f116" y="f20"/>
                    <a:pt x="f177" y="f165"/>
                    <a:pt x="f90" y="f110"/>
                  </a:cubicBezTo>
                  <a:cubicBezTo>
                    <a:pt x="f22" y="f99"/>
                    <a:pt x="f26" y="f172"/>
                    <a:pt x="f22" y="f23"/>
                  </a:cubicBezTo>
                  <a:cubicBezTo>
                    <a:pt x="f20" y="f23"/>
                    <a:pt x="f24" y="f29"/>
                    <a:pt x="f26" y="f41"/>
                  </a:cubicBezTo>
                  <a:cubicBezTo>
                    <a:pt x="f33" y="f53"/>
                    <a:pt x="f70" y="f41"/>
                    <a:pt x="f169" y="f27"/>
                  </a:cubicBezTo>
                  <a:cubicBezTo>
                    <a:pt x="f106" y="f21"/>
                    <a:pt x="f169" y="f19"/>
                    <a:pt x="f17" y="f172"/>
                  </a:cubicBezTo>
                  <a:cubicBezTo>
                    <a:pt x="f28" y="f168"/>
                    <a:pt x="f122" y="f99"/>
                    <a:pt x="f26" y="f106"/>
                  </a:cubicBezTo>
                  <a:cubicBezTo>
                    <a:pt x="f43" y="f35"/>
                    <a:pt x="f116" y="f177"/>
                    <a:pt x="f134" y="f10"/>
                  </a:cubicBezTo>
                  <a:cubicBezTo>
                    <a:pt x="f8" y="f134"/>
                    <a:pt x="f8" y="f14"/>
                    <a:pt x="f14" y="f12"/>
                  </a:cubicBezTo>
                  <a:cubicBezTo>
                    <a:pt x="f14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871CED33-9F4A-9280-4A47-0335B96DBBBB}"/>
                </a:ext>
              </a:extLst>
            </p:cNvPr>
            <p:cNvSpPr/>
            <p:nvPr/>
          </p:nvSpPr>
          <p:spPr>
            <a:xfrm>
              <a:off x="8281985" y="4676771"/>
              <a:ext cx="422279" cy="4429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8"/>
                <a:gd name="f9" fmla="val 96"/>
                <a:gd name="f10" fmla="val 77"/>
                <a:gd name="f11" fmla="val 75"/>
                <a:gd name="f12" fmla="val 97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30"/>
                <a:gd name="f34" fmla="val 11"/>
                <a:gd name="f35" fmla="val 127"/>
                <a:gd name="f36" fmla="val 12"/>
                <a:gd name="f37" fmla="val 123"/>
                <a:gd name="f38" fmla="val 13"/>
                <a:gd name="f39" fmla="val 119"/>
                <a:gd name="f40" fmla="val 16"/>
                <a:gd name="f41" fmla="val 118"/>
                <a:gd name="f42" fmla="val 21"/>
                <a:gd name="f43" fmla="val 24"/>
                <a:gd name="f44" fmla="val 28"/>
                <a:gd name="f45" fmla="val 31"/>
                <a:gd name="f46" fmla="val 117"/>
                <a:gd name="f47" fmla="val 110"/>
                <a:gd name="f48" fmla="val 60"/>
                <a:gd name="f49" fmla="val 102"/>
                <a:gd name="f50" fmla="val 74"/>
                <a:gd name="f51" fmla="val 94"/>
                <a:gd name="f52" fmla="val 93"/>
                <a:gd name="f53" fmla="val 92"/>
                <a:gd name="f54" fmla="val 72"/>
                <a:gd name="f55" fmla="val 71"/>
                <a:gd name="f56" fmla="val 69"/>
                <a:gd name="f57" fmla="val 53"/>
                <a:gd name="f58" fmla="val 37"/>
                <a:gd name="f59" fmla="val 99"/>
                <a:gd name="f60" fmla="val 19"/>
                <a:gd name="f61" fmla="val 17"/>
                <a:gd name="f62" fmla="val 101"/>
                <a:gd name="f63" fmla="val 8"/>
                <a:gd name="f64" fmla="val 108"/>
                <a:gd name="f65" fmla="val 4"/>
                <a:gd name="f66" fmla="val 105"/>
                <a:gd name="f67" fmla="val 1"/>
                <a:gd name="f68" fmla="val 2"/>
                <a:gd name="f69" fmla="val 5"/>
                <a:gd name="f70" fmla="val 10"/>
                <a:gd name="f71" fmla="val 91"/>
                <a:gd name="f72" fmla="val 95"/>
                <a:gd name="f73" fmla="val 55"/>
                <a:gd name="f74" fmla="val 89"/>
                <a:gd name="f75" fmla="val 88"/>
                <a:gd name="f76" fmla="val 87"/>
                <a:gd name="f77" fmla="val 86"/>
                <a:gd name="f78" fmla="val 70"/>
                <a:gd name="f79" fmla="val 85"/>
                <a:gd name="f80" fmla="val 81"/>
                <a:gd name="f81" fmla="val 41"/>
                <a:gd name="f82" fmla="val 9"/>
                <a:gd name="f83" fmla="val 6"/>
                <a:gd name="f84" fmla="val 65"/>
                <a:gd name="f85" fmla="val 7"/>
                <a:gd name="f86" fmla="val 62"/>
                <a:gd name="f87" fmla="val 58"/>
                <a:gd name="f88" fmla="val 15"/>
                <a:gd name="f89" fmla="val 20"/>
                <a:gd name="f90" fmla="val 61"/>
                <a:gd name="f91" fmla="val 23"/>
                <a:gd name="f92" fmla="val 63"/>
                <a:gd name="f93" fmla="val 44"/>
                <a:gd name="f94" fmla="val 57"/>
                <a:gd name="f95" fmla="val 79"/>
                <a:gd name="f96" fmla="val 82"/>
                <a:gd name="f97" fmla="val 83"/>
                <a:gd name="f98" fmla="val 76"/>
                <a:gd name="f99" fmla="val 66"/>
                <a:gd name="f100" fmla="val 50"/>
                <a:gd name="f101" fmla="val 54"/>
                <a:gd name="f102" fmla="val 38"/>
                <a:gd name="f103" fmla="val 43"/>
                <a:gd name="f104" fmla="val 36"/>
                <a:gd name="f105" fmla="val 42"/>
                <a:gd name="f106" fmla="val 33"/>
                <a:gd name="f107" fmla="val 32"/>
                <a:gd name="f108" fmla="val 39"/>
                <a:gd name="f109" fmla="val 40"/>
                <a:gd name="f110" fmla="val 52"/>
                <a:gd name="f111" fmla="val 80"/>
                <a:gd name="f112" fmla="val 68"/>
                <a:gd name="f113" fmla="val 56"/>
                <a:gd name="f114" fmla="val 49"/>
                <a:gd name="f115" fmla="val 64"/>
                <a:gd name="f116" fmla="val 67"/>
                <a:gd name="f117" fmla="val 84"/>
                <a:gd name="f118" fmla="val 90"/>
                <a:gd name="f119" fmla="val 104"/>
                <a:gd name="f120" fmla="val 109"/>
                <a:gd name="f121" fmla="val 111"/>
                <a:gd name="f122" fmla="val 107"/>
                <a:gd name="f123" fmla="val 112"/>
                <a:gd name="f124" fmla="val 129"/>
                <a:gd name="f125" fmla="val 120"/>
                <a:gd name="f126" fmla="val 116"/>
                <a:gd name="f127" fmla="val 114"/>
                <a:gd name="f128" fmla="val 128"/>
                <a:gd name="f129" fmla="val 138"/>
                <a:gd name="f130" fmla="val 143"/>
                <a:gd name="f131" fmla="val 148"/>
                <a:gd name="f132" fmla="val 149"/>
                <a:gd name="f133" fmla="val 34"/>
                <a:gd name="f134" fmla="val 146"/>
                <a:gd name="f135" fmla="val 140"/>
                <a:gd name="f136" fmla="val 135"/>
                <a:gd name="f137" fmla="val 133"/>
                <a:gd name="f138" fmla="val 100"/>
                <a:gd name="f139" fmla="val 150"/>
                <a:gd name="f140" fmla="val 152"/>
                <a:gd name="f141" fmla="val 159"/>
                <a:gd name="f142" fmla="val 163"/>
                <a:gd name="f143" fmla="val 167"/>
                <a:gd name="f144" fmla="val 165"/>
                <a:gd name="f145" fmla="val 157"/>
                <a:gd name="f146" fmla="val 151"/>
                <a:gd name="f147" fmla="val 147"/>
                <a:gd name="f148" fmla="val 103"/>
                <a:gd name="f149" fmla="val 137"/>
                <a:gd name="f150" fmla="val 153"/>
                <a:gd name="f151" fmla="val 156"/>
                <a:gd name="f152" fmla="val 162"/>
                <a:gd name="f153" fmla="val 166"/>
                <a:gd name="f154" fmla="val 172"/>
                <a:gd name="f155" fmla="val 174"/>
                <a:gd name="f156" fmla="val 176"/>
                <a:gd name="f157" fmla="val 173"/>
                <a:gd name="f158" fmla="val 169"/>
                <a:gd name="f159" fmla="val 164"/>
                <a:gd name="f160" fmla="val 160"/>
                <a:gd name="f161" fmla="val 139"/>
                <a:gd name="f162" fmla="val 142"/>
                <a:gd name="f163" fmla="val 158"/>
                <a:gd name="f164" fmla="val 154"/>
                <a:gd name="f165" fmla="val 141"/>
                <a:gd name="f166" fmla="val 144"/>
                <a:gd name="f167" fmla="val 115"/>
                <a:gd name="f168" fmla="val 125"/>
                <a:gd name="f169" fmla="val 145"/>
                <a:gd name="f170" fmla="val 134"/>
                <a:gd name="f171" fmla="val 161"/>
                <a:gd name="f172" fmla="val 179"/>
                <a:gd name="f173" fmla="val 182"/>
                <a:gd name="f174" fmla="val 181"/>
                <a:gd name="f175" fmla="val 178"/>
                <a:gd name="f176" fmla="val 155"/>
                <a:gd name="f177" fmla="val 51"/>
                <a:gd name="f178" fmla="val 47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0 f187 1"/>
                <a:gd name="f192" fmla="*/ 121 f186 1"/>
                <a:gd name="f193" fmla="*/ 12 f187 1"/>
                <a:gd name="f194" fmla="*/ 123 f186 1"/>
                <a:gd name="f195" fmla="*/ 74 f187 1"/>
                <a:gd name="f196" fmla="*/ 94 f186 1"/>
                <a:gd name="f197" fmla="*/ 21 f187 1"/>
                <a:gd name="f198" fmla="*/ 99 f186 1"/>
                <a:gd name="f199" fmla="*/ 2 f187 1"/>
                <a:gd name="f200" fmla="*/ 96 f186 1"/>
                <a:gd name="f201" fmla="*/ 72 f187 1"/>
                <a:gd name="f202" fmla="*/ 89 f186 1"/>
                <a:gd name="f203" fmla="*/ 26 f187 1"/>
                <a:gd name="f204" fmla="*/ 72 f186 1"/>
                <a:gd name="f205" fmla="*/ 7 f187 1"/>
                <a:gd name="f206" fmla="*/ 62 f186 1"/>
                <a:gd name="f207" fmla="*/ 31 f187 1"/>
                <a:gd name="f208" fmla="*/ 71 f186 1"/>
                <a:gd name="f209" fmla="*/ 77 f186 1"/>
                <a:gd name="f210" fmla="*/ 36 f186 1"/>
                <a:gd name="f211" fmla="*/ 39 f187 1"/>
                <a:gd name="f212" fmla="*/ 40 f186 1"/>
                <a:gd name="f213" fmla="*/ 62 f187 1"/>
                <a:gd name="f214" fmla="*/ 31 f186 1"/>
                <a:gd name="f215" fmla="*/ 55 f187 1"/>
                <a:gd name="f216" fmla="*/ 14 f186 1"/>
                <a:gd name="f217" fmla="*/ 65 f187 1"/>
                <a:gd name="f218" fmla="*/ 29 f186 1"/>
                <a:gd name="f219" fmla="*/ 86 f187 1"/>
                <a:gd name="f220" fmla="*/ 73 f186 1"/>
                <a:gd name="f221" fmla="*/ 80 f187 1"/>
                <a:gd name="f222" fmla="*/ 4 f186 1"/>
                <a:gd name="f223" fmla="*/ 90 f187 1"/>
                <a:gd name="f224" fmla="*/ 20 f186 1"/>
                <a:gd name="f225" fmla="*/ 109 f187 1"/>
                <a:gd name="f226" fmla="*/ 30 f186 1"/>
                <a:gd name="f227" fmla="*/ 126 f187 1"/>
                <a:gd name="f228" fmla="*/ 97 f187 1"/>
                <a:gd name="f229" fmla="*/ 128 f187 1"/>
                <a:gd name="f230" fmla="*/ 42 f186 1"/>
                <a:gd name="f231" fmla="*/ 149 f187 1"/>
                <a:gd name="f232" fmla="*/ 34 f186 1"/>
                <a:gd name="f233" fmla="*/ 102 f187 1"/>
                <a:gd name="f234" fmla="*/ 143 f187 1"/>
                <a:gd name="f235" fmla="*/ 165 f187 1"/>
                <a:gd name="f236" fmla="*/ 103 f187 1"/>
                <a:gd name="f237" fmla="*/ 85 f186 1"/>
                <a:gd name="f238" fmla="*/ 153 f187 1"/>
                <a:gd name="f239" fmla="*/ 91 f186 1"/>
                <a:gd name="f240" fmla="*/ 173 f187 1"/>
                <a:gd name="f241" fmla="*/ 100 f186 1"/>
                <a:gd name="f242" fmla="*/ 105 f187 1"/>
                <a:gd name="f243" fmla="*/ 90 f186 1"/>
                <a:gd name="f244" fmla="*/ 104 f187 1"/>
                <a:gd name="f245" fmla="*/ 97 f186 1"/>
                <a:gd name="f246" fmla="*/ 163 f187 1"/>
                <a:gd name="f247" fmla="*/ 130 f186 1"/>
                <a:gd name="f248" fmla="*/ 146 f187 1"/>
                <a:gd name="f249" fmla="*/ 137 f186 1"/>
                <a:gd name="f250" fmla="*/ 95 f187 1"/>
                <a:gd name="f251" fmla="*/ 119 f187 1"/>
                <a:gd name="f252" fmla="*/ 141 f186 1"/>
                <a:gd name="f253" fmla="*/ 161 f186 1"/>
                <a:gd name="f254" fmla="*/ 115 f187 1"/>
                <a:gd name="f255" fmla="*/ 142 f186 1"/>
                <a:gd name="f256" fmla="*/ 82 f187 1"/>
                <a:gd name="f257" fmla="*/ 135 f186 1"/>
                <a:gd name="f258" fmla="*/ 63 f187 1"/>
                <a:gd name="f259" fmla="*/ 183 f186 1"/>
                <a:gd name="f260" fmla="*/ 84 f187 1"/>
                <a:gd name="f261" fmla="*/ 105 f186 1"/>
                <a:gd name="f262" fmla="*/ 57 f187 1"/>
                <a:gd name="f263" fmla="*/ 138 f186 1"/>
                <a:gd name="f264" fmla="*/ 40 f187 1"/>
                <a:gd name="f265" fmla="*/ 152 f186 1"/>
                <a:gd name="f266" fmla="*/ 77 f187 1"/>
                <a:gd name="f267" fmla="*/ 101 f186 1"/>
                <a:gd name="f268" fmla="+- f188 0 f1"/>
                <a:gd name="f269" fmla="*/ f191 1 177"/>
                <a:gd name="f270" fmla="*/ f192 1 183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83"/>
                <a:gd name="f288" fmla="*/ f210 1 183"/>
                <a:gd name="f289" fmla="*/ f211 1 177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77"/>
                <a:gd name="f307" fmla="*/ f229 1 177"/>
                <a:gd name="f308" fmla="*/ f230 1 183"/>
                <a:gd name="f309" fmla="*/ f231 1 177"/>
                <a:gd name="f310" fmla="*/ f232 1 183"/>
                <a:gd name="f311" fmla="*/ f233 1 177"/>
                <a:gd name="f312" fmla="*/ f234 1 177"/>
                <a:gd name="f313" fmla="*/ f235 1 177"/>
                <a:gd name="f314" fmla="*/ f236 1 177"/>
                <a:gd name="f315" fmla="*/ f237 1 183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77"/>
                <a:gd name="f330" fmla="*/ f252 1 183"/>
                <a:gd name="f331" fmla="*/ f253 1 183"/>
                <a:gd name="f332" fmla="*/ f254 1 177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0 1 f189"/>
                <a:gd name="f347" fmla="*/ f183 1 f189"/>
                <a:gd name="f348" fmla="*/ 0 1 f190"/>
                <a:gd name="f349" fmla="*/ f184 1 f190"/>
                <a:gd name="f350" fmla="*/ f269 1 f189"/>
                <a:gd name="f351" fmla="*/ f270 1 f190"/>
                <a:gd name="f352" fmla="*/ f271 1 f189"/>
                <a:gd name="f353" fmla="*/ f272 1 f190"/>
                <a:gd name="f354" fmla="*/ f273 1 f189"/>
                <a:gd name="f355" fmla="*/ f274 1 f190"/>
                <a:gd name="f356" fmla="*/ f275 1 f189"/>
                <a:gd name="f357" fmla="*/ f276 1 f190"/>
                <a:gd name="f358" fmla="*/ f277 1 f189"/>
                <a:gd name="f359" fmla="*/ f278 1 f190"/>
                <a:gd name="f360" fmla="*/ f279 1 f189"/>
                <a:gd name="f361" fmla="*/ f280 1 f190"/>
                <a:gd name="f362" fmla="*/ f281 1 f189"/>
                <a:gd name="f363" fmla="*/ f282 1 f190"/>
                <a:gd name="f364" fmla="*/ f283 1 f189"/>
                <a:gd name="f365" fmla="*/ f284 1 f190"/>
                <a:gd name="f366" fmla="*/ f285 1 f189"/>
                <a:gd name="f367" fmla="*/ f286 1 f190"/>
                <a:gd name="f368" fmla="*/ f287 1 f190"/>
                <a:gd name="f369" fmla="*/ f288 1 f190"/>
                <a:gd name="f370" fmla="*/ f289 1 f189"/>
                <a:gd name="f371" fmla="*/ f290 1 f190"/>
                <a:gd name="f372" fmla="*/ f291 1 f189"/>
                <a:gd name="f373" fmla="*/ f292 1 f190"/>
                <a:gd name="f374" fmla="*/ f293 1 f189"/>
                <a:gd name="f375" fmla="*/ f294 1 f190"/>
                <a:gd name="f376" fmla="*/ f295 1 f189"/>
                <a:gd name="f377" fmla="*/ f296 1 f190"/>
                <a:gd name="f378" fmla="*/ f297 1 f189"/>
                <a:gd name="f379" fmla="*/ f298 1 f190"/>
                <a:gd name="f380" fmla="*/ f299 1 f189"/>
                <a:gd name="f381" fmla="*/ f300 1 f190"/>
                <a:gd name="f382" fmla="*/ f301 1 f189"/>
                <a:gd name="f383" fmla="*/ f302 1 f190"/>
                <a:gd name="f384" fmla="*/ f303 1 f189"/>
                <a:gd name="f385" fmla="*/ f304 1 f190"/>
                <a:gd name="f386" fmla="*/ f305 1 f189"/>
                <a:gd name="f387" fmla="*/ f306 1 f189"/>
                <a:gd name="f388" fmla="*/ f307 1 f189"/>
                <a:gd name="f389" fmla="*/ f308 1 f190"/>
                <a:gd name="f390" fmla="*/ f309 1 f189"/>
                <a:gd name="f391" fmla="*/ f310 1 f190"/>
                <a:gd name="f392" fmla="*/ f311 1 f189"/>
                <a:gd name="f393" fmla="*/ f312 1 f189"/>
                <a:gd name="f394" fmla="*/ f313 1 f189"/>
                <a:gd name="f395" fmla="*/ f314 1 f189"/>
                <a:gd name="f396" fmla="*/ f315 1 f190"/>
                <a:gd name="f397" fmla="*/ f316 1 f189"/>
                <a:gd name="f398" fmla="*/ f317 1 f190"/>
                <a:gd name="f399" fmla="*/ f318 1 f189"/>
                <a:gd name="f400" fmla="*/ f319 1 f190"/>
                <a:gd name="f401" fmla="*/ f320 1 f189"/>
                <a:gd name="f402" fmla="*/ f321 1 f190"/>
                <a:gd name="f403" fmla="*/ f322 1 f189"/>
                <a:gd name="f404" fmla="*/ f323 1 f190"/>
                <a:gd name="f405" fmla="*/ f324 1 f189"/>
                <a:gd name="f406" fmla="*/ f325 1 f190"/>
                <a:gd name="f407" fmla="*/ f326 1 f189"/>
                <a:gd name="f408" fmla="*/ f327 1 f190"/>
                <a:gd name="f409" fmla="*/ f328 1 f189"/>
                <a:gd name="f410" fmla="*/ f329 1 f189"/>
                <a:gd name="f411" fmla="*/ f330 1 f190"/>
                <a:gd name="f412" fmla="*/ f331 1 f190"/>
                <a:gd name="f413" fmla="*/ f332 1 f189"/>
                <a:gd name="f414" fmla="*/ f333 1 f190"/>
                <a:gd name="f415" fmla="*/ f334 1 f189"/>
                <a:gd name="f416" fmla="*/ f335 1 f190"/>
                <a:gd name="f417" fmla="*/ f336 1 f189"/>
                <a:gd name="f418" fmla="*/ f337 1 f190"/>
                <a:gd name="f419" fmla="*/ f338 1 f189"/>
                <a:gd name="f420" fmla="*/ f339 1 f190"/>
                <a:gd name="f421" fmla="*/ f340 1 f189"/>
                <a:gd name="f422" fmla="*/ f341 1 f190"/>
                <a:gd name="f423" fmla="*/ f342 1 f189"/>
                <a:gd name="f424" fmla="*/ f343 1 f190"/>
                <a:gd name="f425" fmla="*/ f344 1 f189"/>
                <a:gd name="f426" fmla="*/ f345 1 f190"/>
                <a:gd name="f427" fmla="*/ f346 f180 1"/>
                <a:gd name="f428" fmla="*/ f347 f180 1"/>
                <a:gd name="f429" fmla="*/ f349 f181 1"/>
                <a:gd name="f430" fmla="*/ f348 f181 1"/>
                <a:gd name="f431" fmla="*/ f350 f180 1"/>
                <a:gd name="f432" fmla="*/ f351 f181 1"/>
                <a:gd name="f433" fmla="*/ f352 f180 1"/>
                <a:gd name="f434" fmla="*/ f353 f181 1"/>
                <a:gd name="f435" fmla="*/ f354 f180 1"/>
                <a:gd name="f436" fmla="*/ f355 f181 1"/>
                <a:gd name="f437" fmla="*/ f356 f180 1"/>
                <a:gd name="f438" fmla="*/ f357 f181 1"/>
                <a:gd name="f439" fmla="*/ f358 f180 1"/>
                <a:gd name="f440" fmla="*/ f359 f181 1"/>
                <a:gd name="f441" fmla="*/ f360 f180 1"/>
                <a:gd name="f442" fmla="*/ f361 f181 1"/>
                <a:gd name="f443" fmla="*/ f362 f180 1"/>
                <a:gd name="f444" fmla="*/ f363 f181 1"/>
                <a:gd name="f445" fmla="*/ f364 f180 1"/>
                <a:gd name="f446" fmla="*/ f365 f181 1"/>
                <a:gd name="f447" fmla="*/ f366 f180 1"/>
                <a:gd name="f448" fmla="*/ f367 f181 1"/>
                <a:gd name="f449" fmla="*/ f368 f181 1"/>
                <a:gd name="f450" fmla="*/ f369 f181 1"/>
                <a:gd name="f451" fmla="*/ f370 f180 1"/>
                <a:gd name="f452" fmla="*/ f371 f181 1"/>
                <a:gd name="f453" fmla="*/ f372 f180 1"/>
                <a:gd name="f454" fmla="*/ f373 f181 1"/>
                <a:gd name="f455" fmla="*/ f374 f180 1"/>
                <a:gd name="f456" fmla="*/ f375 f181 1"/>
                <a:gd name="f457" fmla="*/ f376 f180 1"/>
                <a:gd name="f458" fmla="*/ f377 f181 1"/>
                <a:gd name="f459" fmla="*/ f378 f180 1"/>
                <a:gd name="f460" fmla="*/ f379 f181 1"/>
                <a:gd name="f461" fmla="*/ f380 f180 1"/>
                <a:gd name="f462" fmla="*/ f381 f181 1"/>
                <a:gd name="f463" fmla="*/ f382 f180 1"/>
                <a:gd name="f464" fmla="*/ f383 f181 1"/>
                <a:gd name="f465" fmla="*/ f384 f180 1"/>
                <a:gd name="f466" fmla="*/ f385 f181 1"/>
                <a:gd name="f467" fmla="*/ f386 f180 1"/>
                <a:gd name="f468" fmla="*/ f387 f180 1"/>
                <a:gd name="f469" fmla="*/ f388 f180 1"/>
                <a:gd name="f470" fmla="*/ f389 f181 1"/>
                <a:gd name="f471" fmla="*/ f390 f180 1"/>
                <a:gd name="f472" fmla="*/ f391 f181 1"/>
                <a:gd name="f473" fmla="*/ f392 f180 1"/>
                <a:gd name="f474" fmla="*/ f393 f180 1"/>
                <a:gd name="f475" fmla="*/ f394 f180 1"/>
                <a:gd name="f476" fmla="*/ f395 f180 1"/>
                <a:gd name="f477" fmla="*/ f396 f181 1"/>
                <a:gd name="f478" fmla="*/ f397 f180 1"/>
                <a:gd name="f479" fmla="*/ f398 f181 1"/>
                <a:gd name="f480" fmla="*/ f399 f180 1"/>
                <a:gd name="f481" fmla="*/ f400 f181 1"/>
                <a:gd name="f482" fmla="*/ f401 f180 1"/>
                <a:gd name="f483" fmla="*/ f402 f181 1"/>
                <a:gd name="f484" fmla="*/ f403 f180 1"/>
                <a:gd name="f485" fmla="*/ f404 f181 1"/>
                <a:gd name="f486" fmla="*/ f405 f180 1"/>
                <a:gd name="f487" fmla="*/ f406 f181 1"/>
                <a:gd name="f488" fmla="*/ f407 f180 1"/>
                <a:gd name="f489" fmla="*/ f408 f181 1"/>
                <a:gd name="f490" fmla="*/ f409 f180 1"/>
                <a:gd name="f491" fmla="*/ f410 f180 1"/>
                <a:gd name="f492" fmla="*/ f411 f181 1"/>
                <a:gd name="f493" fmla="*/ f412 f181 1"/>
                <a:gd name="f494" fmla="*/ f413 f180 1"/>
                <a:gd name="f495" fmla="*/ f414 f181 1"/>
                <a:gd name="f496" fmla="*/ f415 f180 1"/>
                <a:gd name="f497" fmla="*/ f416 f181 1"/>
                <a:gd name="f498" fmla="*/ f417 f180 1"/>
                <a:gd name="f499" fmla="*/ f418 f181 1"/>
                <a:gd name="f500" fmla="*/ f419 f180 1"/>
                <a:gd name="f501" fmla="*/ f420 f181 1"/>
                <a:gd name="f502" fmla="*/ f421 f180 1"/>
                <a:gd name="f503" fmla="*/ f422 f181 1"/>
                <a:gd name="f504" fmla="*/ f423 f180 1"/>
                <a:gd name="f505" fmla="*/ f424 f181 1"/>
                <a:gd name="f506" fmla="*/ f425 f180 1"/>
                <a:gd name="f507" fmla="*/ f426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8">
                  <a:pos x="f431" y="f432"/>
                </a:cxn>
                <a:cxn ang="f268">
                  <a:pos x="f433" y="f434"/>
                </a:cxn>
                <a:cxn ang="f268">
                  <a:pos x="f435" y="f436"/>
                </a:cxn>
                <a:cxn ang="f268">
                  <a:pos x="f437" y="f438"/>
                </a:cxn>
                <a:cxn ang="f268">
                  <a:pos x="f439" y="f440"/>
                </a:cxn>
                <a:cxn ang="f268">
                  <a:pos x="f441" y="f442"/>
                </a:cxn>
                <a:cxn ang="f268">
                  <a:pos x="f443" y="f444"/>
                </a:cxn>
                <a:cxn ang="f268">
                  <a:pos x="f445" y="f446"/>
                </a:cxn>
                <a:cxn ang="f268">
                  <a:pos x="f447" y="f448"/>
                </a:cxn>
                <a:cxn ang="f268">
                  <a:pos x="f435" y="f449"/>
                </a:cxn>
                <a:cxn ang="f268">
                  <a:pos x="f437" y="f450"/>
                </a:cxn>
                <a:cxn ang="f268">
                  <a:pos x="f451" y="f452"/>
                </a:cxn>
                <a:cxn ang="f268">
                  <a:pos x="f453" y="f454"/>
                </a:cxn>
                <a:cxn ang="f268">
                  <a:pos x="f455" y="f456"/>
                </a:cxn>
                <a:cxn ang="f268">
                  <a:pos x="f457" y="f458"/>
                </a:cxn>
                <a:cxn ang="f268">
                  <a:pos x="f459" y="f460"/>
                </a:cxn>
                <a:cxn ang="f268">
                  <a:pos x="f461" y="f462"/>
                </a:cxn>
                <a:cxn ang="f268">
                  <a:pos x="f463" y="f464"/>
                </a:cxn>
                <a:cxn ang="f268">
                  <a:pos x="f465" y="f466"/>
                </a:cxn>
                <a:cxn ang="f268">
                  <a:pos x="f467" y="f456"/>
                </a:cxn>
                <a:cxn ang="f268">
                  <a:pos x="f468" y="f448"/>
                </a:cxn>
                <a:cxn ang="f268">
                  <a:pos x="f469" y="f470"/>
                </a:cxn>
                <a:cxn ang="f268">
                  <a:pos x="f471" y="f472"/>
                </a:cxn>
                <a:cxn ang="f268">
                  <a:pos x="f473" y="f449"/>
                </a:cxn>
                <a:cxn ang="f268">
                  <a:pos x="f474" y="f444"/>
                </a:cxn>
                <a:cxn ang="f268">
                  <a:pos x="f475" y="f460"/>
                </a:cxn>
                <a:cxn ang="f268">
                  <a:pos x="f476" y="f477"/>
                </a:cxn>
                <a:cxn ang="f268">
                  <a:pos x="f478" y="f479"/>
                </a:cxn>
                <a:cxn ang="f268">
                  <a:pos x="f480" y="f481"/>
                </a:cxn>
                <a:cxn ang="f268">
                  <a:pos x="f482" y="f483"/>
                </a:cxn>
                <a:cxn ang="f268">
                  <a:pos x="f484" y="f485"/>
                </a:cxn>
                <a:cxn ang="f268">
                  <a:pos x="f486" y="f487"/>
                </a:cxn>
                <a:cxn ang="f268">
                  <a:pos x="f488" y="f489"/>
                </a:cxn>
                <a:cxn ang="f268">
                  <a:pos x="f490" y="f440"/>
                </a:cxn>
                <a:cxn ang="f268">
                  <a:pos x="f491" y="f492"/>
                </a:cxn>
                <a:cxn ang="f268">
                  <a:pos x="f469" y="f493"/>
                </a:cxn>
                <a:cxn ang="f268">
                  <a:pos x="f494" y="f495"/>
                </a:cxn>
                <a:cxn ang="f268">
                  <a:pos x="f496" y="f497"/>
                </a:cxn>
                <a:cxn ang="f268">
                  <a:pos x="f498" y="f499"/>
                </a:cxn>
                <a:cxn ang="f268">
                  <a:pos x="f500" y="f501"/>
                </a:cxn>
                <a:cxn ang="f268">
                  <a:pos x="f502" y="f503"/>
                </a:cxn>
                <a:cxn ang="f268">
                  <a:pos x="f504" y="f505"/>
                </a:cxn>
                <a:cxn ang="f268">
                  <a:pos x="f506" y="f507"/>
                </a:cxn>
              </a:cxnLst>
              <a:rect l="f427" t="f430" r="f428" b="f429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44" y="f39"/>
                    <a:pt x="f45" y="f46"/>
                  </a:cubicBezTo>
                  <a:cubicBezTo>
                    <a:pt x="f17" y="f47"/>
                    <a:pt x="f48" y="f49"/>
                    <a:pt x="f50" y="f51"/>
                  </a:cubicBezTo>
                  <a:cubicBezTo>
                    <a:pt x="f50" y="f52"/>
                    <a:pt x="f50" y="f52"/>
                    <a:pt x="f50" y="f53"/>
                  </a:cubicBezTo>
                  <a:cubicBezTo>
                    <a:pt x="f54" y="f53"/>
                    <a:pt x="f55" y="f53"/>
                    <a:pt x="f56" y="f53"/>
                  </a:cubicBezTo>
                  <a:cubicBezTo>
                    <a:pt x="f57" y="f51"/>
                    <a:pt x="f58" y="f9"/>
                    <a:pt x="f42" y="f59"/>
                  </a:cubicBezTo>
                  <a:cubicBezTo>
                    <a:pt x="f60" y="f59"/>
                    <a:pt x="f61" y="f62"/>
                    <a:pt x="f40" y="f49"/>
                  </a:cubicBezTo>
                  <a:cubicBezTo>
                    <a:pt x="f38" y="f16"/>
                    <a:pt x="f63" y="f64"/>
                    <a:pt x="f65" y="f66"/>
                  </a:cubicBezTo>
                  <a:cubicBezTo>
                    <a:pt x="f67" y="f49"/>
                    <a:pt x="f5" y="f59"/>
                    <a:pt x="f68" y="f9"/>
                  </a:cubicBezTo>
                  <a:cubicBezTo>
                    <a:pt x="f69" y="f53"/>
                    <a:pt x="f70" y="f71"/>
                    <a:pt x="f32" y="f51"/>
                  </a:cubicBezTo>
                  <a:cubicBezTo>
                    <a:pt x="f40" y="f72"/>
                    <a:pt x="f31" y="f9"/>
                    <a:pt x="f60" y="f9"/>
                  </a:cubicBezTo>
                  <a:cubicBezTo>
                    <a:pt x="f58" y="f51"/>
                    <a:pt x="f73" y="f71"/>
                    <a:pt x="f54" y="f74"/>
                  </a:cubicBezTo>
                  <a:cubicBezTo>
                    <a:pt x="f13" y="f74"/>
                    <a:pt x="f13" y="f75"/>
                    <a:pt x="f11" y="f76"/>
                  </a:cubicBezTo>
                  <a:cubicBezTo>
                    <a:pt x="f13" y="f76"/>
                    <a:pt x="f55" y="f77"/>
                    <a:pt x="f78" y="f79"/>
                  </a:cubicBezTo>
                  <a:cubicBezTo>
                    <a:pt x="f73" y="f80"/>
                    <a:pt x="f81" y="f10"/>
                    <a:pt x="f25" y="f54"/>
                  </a:cubicBezTo>
                  <a:cubicBezTo>
                    <a:pt x="f43" y="f54"/>
                    <a:pt x="f42" y="f13"/>
                    <a:pt x="f31" y="f50"/>
                  </a:cubicBezTo>
                  <a:cubicBezTo>
                    <a:pt x="f32" y="f11"/>
                    <a:pt x="f82" y="f10"/>
                    <a:pt x="f83" y="f54"/>
                  </a:cubicBezTo>
                  <a:cubicBezTo>
                    <a:pt x="f69" y="f78"/>
                    <a:pt x="f69" y="f84"/>
                    <a:pt x="f85" y="f86"/>
                  </a:cubicBezTo>
                  <a:cubicBezTo>
                    <a:pt x="f70" y="f87"/>
                    <a:pt x="f88" y="f87"/>
                    <a:pt x="f89" y="f48"/>
                  </a:cubicBezTo>
                  <a:cubicBezTo>
                    <a:pt x="f42" y="f90"/>
                    <a:pt x="f91" y="f86"/>
                    <a:pt x="f91" y="f92"/>
                  </a:cubicBezTo>
                  <a:cubicBezTo>
                    <a:pt x="f91" y="f56"/>
                    <a:pt x="f23" y="f78"/>
                    <a:pt x="f45" y="f55"/>
                  </a:cubicBezTo>
                  <a:cubicBezTo>
                    <a:pt x="f93" y="f11"/>
                    <a:pt x="f94" y="f95"/>
                    <a:pt x="f78" y="f96"/>
                  </a:cubicBezTo>
                  <a:cubicBezTo>
                    <a:pt x="f54" y="f97"/>
                    <a:pt x="f50" y="f96"/>
                    <a:pt x="f98" y="f96"/>
                  </a:cubicBezTo>
                  <a:cubicBezTo>
                    <a:pt x="f11" y="f80"/>
                    <a:pt x="f11" y="f8"/>
                    <a:pt x="f50" y="f10"/>
                  </a:cubicBezTo>
                  <a:cubicBezTo>
                    <a:pt x="f86" y="f99"/>
                    <a:pt x="f100" y="f101"/>
                    <a:pt x="f102" y="f103"/>
                  </a:cubicBezTo>
                  <a:cubicBezTo>
                    <a:pt x="f104" y="f105"/>
                    <a:pt x="f106" y="f105"/>
                    <a:pt x="f45" y="f105"/>
                  </a:cubicBezTo>
                  <a:cubicBezTo>
                    <a:pt x="f27" y="f105"/>
                    <a:pt x="f42" y="f81"/>
                    <a:pt x="f42" y="f104"/>
                  </a:cubicBezTo>
                  <a:cubicBezTo>
                    <a:pt x="f42" y="f107"/>
                    <a:pt x="f25" y="f23"/>
                    <a:pt x="f45" y="f23"/>
                  </a:cubicBezTo>
                  <a:cubicBezTo>
                    <a:pt x="f104" y="f23"/>
                    <a:pt x="f108" y="f19"/>
                    <a:pt x="f102" y="f104"/>
                  </a:cubicBezTo>
                  <a:cubicBezTo>
                    <a:pt x="f102" y="f58"/>
                    <a:pt x="f102" y="f108"/>
                    <a:pt x="f108" y="f109"/>
                  </a:cubicBezTo>
                  <a:cubicBezTo>
                    <a:pt x="f57" y="f110"/>
                    <a:pt x="f99" y="f84"/>
                    <a:pt x="f80" y="f8"/>
                  </a:cubicBezTo>
                  <a:cubicBezTo>
                    <a:pt x="f111" y="f98"/>
                    <a:pt x="f111" y="f11"/>
                    <a:pt x="f111" y="f50"/>
                  </a:cubicBezTo>
                  <a:cubicBezTo>
                    <a:pt x="f50" y="f48"/>
                    <a:pt x="f112" y="f17"/>
                    <a:pt x="f86" y="f45"/>
                  </a:cubicBezTo>
                  <a:cubicBezTo>
                    <a:pt x="f90" y="f44"/>
                    <a:pt x="f15" y="f23"/>
                    <a:pt x="f113" y="f25"/>
                  </a:cubicBezTo>
                  <a:cubicBezTo>
                    <a:pt x="f57" y="f25"/>
                    <a:pt x="f114" y="f29"/>
                    <a:pt x="f100" y="f42"/>
                  </a:cubicBezTo>
                  <a:cubicBezTo>
                    <a:pt x="f100" y="f31"/>
                    <a:pt x="f57" y="f88"/>
                    <a:pt x="f73" y="f32"/>
                  </a:cubicBezTo>
                  <a:cubicBezTo>
                    <a:pt x="f15" y="f36"/>
                    <a:pt x="f115" y="f36"/>
                    <a:pt x="f99" y="f40"/>
                  </a:cubicBezTo>
                  <a:cubicBezTo>
                    <a:pt x="f116" y="f31"/>
                    <a:pt x="f99" y="f42"/>
                    <a:pt x="f99" y="f43"/>
                  </a:cubicBezTo>
                  <a:cubicBezTo>
                    <a:pt x="f99" y="f27"/>
                    <a:pt x="f115" y="f23"/>
                    <a:pt x="f84" y="f21"/>
                  </a:cubicBezTo>
                  <a:cubicBezTo>
                    <a:pt x="f55" y="f103"/>
                    <a:pt x="f8" y="f87"/>
                    <a:pt x="f117" y="f13"/>
                  </a:cubicBezTo>
                  <a:cubicBezTo>
                    <a:pt x="f117" y="f13"/>
                    <a:pt x="f79" y="f13"/>
                    <a:pt x="f79" y="f13"/>
                  </a:cubicBezTo>
                  <a:cubicBezTo>
                    <a:pt x="f79" y="f13"/>
                    <a:pt x="f77" y="f13"/>
                    <a:pt x="f77" y="f13"/>
                  </a:cubicBezTo>
                  <a:cubicBezTo>
                    <a:pt x="f77" y="f113"/>
                    <a:pt x="f77" y="f108"/>
                    <a:pt x="f77" y="f29"/>
                  </a:cubicBezTo>
                  <a:cubicBezTo>
                    <a:pt x="f77" y="f89"/>
                    <a:pt x="f117" y="f31"/>
                    <a:pt x="f96" y="f40"/>
                  </a:cubicBezTo>
                  <a:cubicBezTo>
                    <a:pt x="f8" y="f38"/>
                    <a:pt x="f10" y="f63"/>
                    <a:pt x="f111" y="f65"/>
                  </a:cubicBezTo>
                  <a:cubicBezTo>
                    <a:pt x="f117" y="f5"/>
                    <a:pt x="f118" y="f5"/>
                    <a:pt x="f51" y="f65"/>
                  </a:cubicBezTo>
                  <a:cubicBezTo>
                    <a:pt x="f12" y="f85"/>
                    <a:pt x="f12" y="f36"/>
                    <a:pt x="f52" y="f40"/>
                  </a:cubicBezTo>
                  <a:cubicBezTo>
                    <a:pt x="f53" y="f61"/>
                    <a:pt x="f118" y="f31"/>
                    <a:pt x="f118" y="f89"/>
                  </a:cubicBezTo>
                  <a:cubicBezTo>
                    <a:pt x="f118" y="f102"/>
                    <a:pt x="f118" y="f113"/>
                    <a:pt x="f71" y="f50"/>
                  </a:cubicBezTo>
                  <a:cubicBezTo>
                    <a:pt x="f53" y="f54"/>
                    <a:pt x="f53" y="f55"/>
                    <a:pt x="f52" y="f78"/>
                  </a:cubicBezTo>
                  <a:cubicBezTo>
                    <a:pt x="f14" y="f94"/>
                    <a:pt x="f119" y="f103"/>
                    <a:pt x="f120" y="f19"/>
                  </a:cubicBezTo>
                  <a:cubicBezTo>
                    <a:pt x="f47" y="f23"/>
                    <a:pt x="f121" y="f27"/>
                    <a:pt x="f120" y="f91"/>
                  </a:cubicBezTo>
                  <a:cubicBezTo>
                    <a:pt x="f66" y="f31"/>
                    <a:pt x="f122" y="f38"/>
                    <a:pt x="f123" y="f34"/>
                  </a:cubicBezTo>
                  <a:cubicBezTo>
                    <a:pt x="f46" y="f63"/>
                    <a:pt x="f24" y="f70"/>
                    <a:pt x="f26" y="f32"/>
                  </a:cubicBezTo>
                  <a:cubicBezTo>
                    <a:pt x="f124" y="f60"/>
                    <a:pt x="f26" y="f43"/>
                    <a:pt x="f125" y="f27"/>
                  </a:cubicBezTo>
                  <a:cubicBezTo>
                    <a:pt x="f126" y="f25"/>
                    <a:pt x="f127" y="f21"/>
                    <a:pt x="f123" y="f107"/>
                  </a:cubicBezTo>
                  <a:cubicBezTo>
                    <a:pt x="f122" y="f17"/>
                    <a:pt x="f49" y="f87"/>
                    <a:pt x="f12" y="f55"/>
                  </a:cubicBezTo>
                  <a:cubicBezTo>
                    <a:pt x="f12" y="f13"/>
                    <a:pt x="f9" y="f11"/>
                    <a:pt x="f12" y="f10"/>
                  </a:cubicBezTo>
                  <a:cubicBezTo>
                    <a:pt x="f62" y="f13"/>
                    <a:pt x="f16" y="f112"/>
                    <a:pt x="f47" y="f92"/>
                  </a:cubicBezTo>
                  <a:cubicBezTo>
                    <a:pt x="f126" y="f113"/>
                    <a:pt x="f22" y="f114"/>
                    <a:pt x="f128" y="f105"/>
                  </a:cubicBezTo>
                  <a:cubicBezTo>
                    <a:pt x="f124" y="f109"/>
                    <a:pt x="f33" y="f102"/>
                    <a:pt x="f33" y="f104"/>
                  </a:cubicBezTo>
                  <a:cubicBezTo>
                    <a:pt x="f124" y="f45"/>
                    <a:pt x="f30" y="f23"/>
                    <a:pt x="f129" y="f23"/>
                  </a:cubicBezTo>
                  <a:cubicBezTo>
                    <a:pt x="f130" y="f25"/>
                    <a:pt x="f131" y="f21"/>
                    <a:pt x="f132" y="f133"/>
                  </a:cubicBezTo>
                  <a:cubicBezTo>
                    <a:pt x="f132" y="f102"/>
                    <a:pt x="f134" y="f81"/>
                    <a:pt x="f135" y="f81"/>
                  </a:cubicBezTo>
                  <a:cubicBezTo>
                    <a:pt x="f136" y="f109"/>
                    <a:pt x="f137" y="f105"/>
                    <a:pt x="f33" y="f17"/>
                  </a:cubicBezTo>
                  <a:cubicBezTo>
                    <a:pt x="f20" y="f113"/>
                    <a:pt x="f121" y="f116"/>
                    <a:pt x="f49" y="f10"/>
                  </a:cubicBezTo>
                  <a:cubicBezTo>
                    <a:pt x="f62" y="f95"/>
                    <a:pt x="f62" y="f80"/>
                    <a:pt x="f138" y="f96"/>
                  </a:cubicBezTo>
                  <a:cubicBezTo>
                    <a:pt x="f49" y="f96"/>
                    <a:pt x="f119" y="f97"/>
                    <a:pt x="f66" y="f96"/>
                  </a:cubicBezTo>
                  <a:cubicBezTo>
                    <a:pt x="f41" y="f95"/>
                    <a:pt x="f33" y="f11"/>
                    <a:pt x="f130" y="f54"/>
                  </a:cubicBezTo>
                  <a:cubicBezTo>
                    <a:pt x="f134" y="f55"/>
                    <a:pt x="f132" y="f78"/>
                    <a:pt x="f139" y="f116"/>
                  </a:cubicBezTo>
                  <a:cubicBezTo>
                    <a:pt x="f140" y="f86"/>
                    <a:pt x="f141" y="f48"/>
                    <a:pt x="f142" y="f92"/>
                  </a:cubicBezTo>
                  <a:cubicBezTo>
                    <a:pt x="f143" y="f84"/>
                    <a:pt x="f143" y="f56"/>
                    <a:pt x="f144" y="f13"/>
                  </a:cubicBezTo>
                  <a:cubicBezTo>
                    <a:pt x="f142" y="f10"/>
                    <a:pt x="f145" y="f8"/>
                    <a:pt x="f140" y="f98"/>
                  </a:cubicBezTo>
                  <a:cubicBezTo>
                    <a:pt x="f146" y="f11"/>
                    <a:pt x="f131" y="f13"/>
                    <a:pt x="f147" y="f50"/>
                  </a:cubicBezTo>
                  <a:cubicBezTo>
                    <a:pt x="f30" y="f10"/>
                    <a:pt x="f41" y="f80"/>
                    <a:pt x="f148" y="f79"/>
                  </a:cubicBezTo>
                  <a:cubicBezTo>
                    <a:pt x="f148" y="f77"/>
                    <a:pt x="f148" y="f77"/>
                    <a:pt x="f148" y="f76"/>
                  </a:cubicBezTo>
                  <a:cubicBezTo>
                    <a:pt x="f119" y="f76"/>
                    <a:pt x="f119" y="f75"/>
                    <a:pt x="f66" y="f75"/>
                  </a:cubicBezTo>
                  <a:cubicBezTo>
                    <a:pt x="f20" y="f74"/>
                    <a:pt x="f149" y="f71"/>
                    <a:pt x="f150" y="f71"/>
                  </a:cubicBezTo>
                  <a:cubicBezTo>
                    <a:pt x="f151" y="f53"/>
                    <a:pt x="f141" y="f118"/>
                    <a:pt x="f152" y="f74"/>
                  </a:cubicBezTo>
                  <a:cubicBezTo>
                    <a:pt x="f153" y="f77"/>
                    <a:pt x="f154" y="f76"/>
                    <a:pt x="f155" y="f71"/>
                  </a:cubicBezTo>
                  <a:cubicBezTo>
                    <a:pt x="f6" y="f51"/>
                    <a:pt x="f156" y="f14"/>
                    <a:pt x="f157" y="f138"/>
                  </a:cubicBezTo>
                  <a:cubicBezTo>
                    <a:pt x="f158" y="f148"/>
                    <a:pt x="f159" y="f49"/>
                    <a:pt x="f160" y="f14"/>
                  </a:cubicBezTo>
                  <a:cubicBezTo>
                    <a:pt x="f141" y="f9"/>
                    <a:pt x="f145" y="f72"/>
                    <a:pt x="f151" y="f72"/>
                  </a:cubicBezTo>
                  <a:cubicBezTo>
                    <a:pt x="f161" y="f52"/>
                    <a:pt x="f22" y="f53"/>
                    <a:pt x="f66" y="f118"/>
                  </a:cubicBezTo>
                  <a:cubicBezTo>
                    <a:pt x="f148" y="f118"/>
                    <a:pt x="f49" y="f71"/>
                    <a:pt x="f138" y="f71"/>
                  </a:cubicBezTo>
                  <a:cubicBezTo>
                    <a:pt x="f138" y="f53"/>
                    <a:pt x="f59" y="f52"/>
                    <a:pt x="f59" y="f51"/>
                  </a:cubicBezTo>
                  <a:cubicBezTo>
                    <a:pt x="f138" y="f72"/>
                    <a:pt x="f49" y="f72"/>
                    <a:pt x="f119" y="f12"/>
                  </a:cubicBezTo>
                  <a:cubicBezTo>
                    <a:pt x="f41" y="f122"/>
                    <a:pt x="f30" y="f46"/>
                    <a:pt x="f134" y="f35"/>
                  </a:cubicBezTo>
                  <a:cubicBezTo>
                    <a:pt x="f147" y="f124"/>
                    <a:pt x="f146" y="f128"/>
                    <a:pt x="f150" y="f128"/>
                  </a:cubicBezTo>
                  <a:cubicBezTo>
                    <a:pt x="f145" y="f128"/>
                    <a:pt x="f160" y="f124"/>
                    <a:pt x="f142" y="f33"/>
                  </a:cubicBezTo>
                  <a:cubicBezTo>
                    <a:pt x="f159" y="f28"/>
                    <a:pt x="f144" y="f136"/>
                    <a:pt x="f159" y="f129"/>
                  </a:cubicBezTo>
                  <a:cubicBezTo>
                    <a:pt x="f142" y="f162"/>
                    <a:pt x="f163" y="f130"/>
                    <a:pt x="f164" y="f162"/>
                  </a:cubicBezTo>
                  <a:cubicBezTo>
                    <a:pt x="f146" y="f165"/>
                    <a:pt x="f147" y="f161"/>
                    <a:pt x="f134" y="f149"/>
                  </a:cubicBezTo>
                  <a:cubicBezTo>
                    <a:pt x="f134" y="f30"/>
                    <a:pt x="f166" y="f33"/>
                    <a:pt x="f165" y="f128"/>
                  </a:cubicBezTo>
                  <a:cubicBezTo>
                    <a:pt x="f35" y="f41"/>
                    <a:pt x="f127" y="f120"/>
                    <a:pt x="f62" y="f59"/>
                  </a:cubicBezTo>
                  <a:cubicBezTo>
                    <a:pt x="f59" y="f14"/>
                    <a:pt x="f12" y="f12"/>
                    <a:pt x="f72" y="f9"/>
                  </a:cubicBezTo>
                  <a:cubicBezTo>
                    <a:pt x="f72" y="f9"/>
                    <a:pt x="f51" y="f12"/>
                    <a:pt x="f51" y="f12"/>
                  </a:cubicBezTo>
                  <a:cubicBezTo>
                    <a:pt x="f72" y="f59"/>
                    <a:pt x="f9" y="f62"/>
                    <a:pt x="f12" y="f49"/>
                  </a:cubicBezTo>
                  <a:cubicBezTo>
                    <a:pt x="f119" y="f167"/>
                    <a:pt x="f121" y="f128"/>
                    <a:pt x="f39" y="f165"/>
                  </a:cubicBezTo>
                  <a:cubicBezTo>
                    <a:pt x="f125" y="f130"/>
                    <a:pt x="f37" y="f166"/>
                    <a:pt x="f168" y="f169"/>
                  </a:cubicBezTo>
                  <a:cubicBezTo>
                    <a:pt x="f33" y="f134"/>
                    <a:pt x="f137" y="f131"/>
                    <a:pt x="f170" y="f150"/>
                  </a:cubicBezTo>
                  <a:cubicBezTo>
                    <a:pt x="f170" y="f145"/>
                    <a:pt x="f30" y="f171"/>
                    <a:pt x="f128" y="f171"/>
                  </a:cubicBezTo>
                  <a:cubicBezTo>
                    <a:pt x="f24" y="f171"/>
                    <a:pt x="f39" y="f141"/>
                    <a:pt x="f167" y="f145"/>
                  </a:cubicBezTo>
                  <a:cubicBezTo>
                    <a:pt x="f167" y="f145"/>
                    <a:pt x="f127" y="f150"/>
                    <a:pt x="f167" y="f146"/>
                  </a:cubicBezTo>
                  <a:cubicBezTo>
                    <a:pt x="f41" y="f131"/>
                    <a:pt x="f46" y="f169"/>
                    <a:pt x="f167" y="f162"/>
                  </a:cubicBezTo>
                  <a:cubicBezTo>
                    <a:pt x="f64" y="f33"/>
                    <a:pt x="f62" y="f41"/>
                    <a:pt x="f51" y="f16"/>
                  </a:cubicBezTo>
                  <a:cubicBezTo>
                    <a:pt x="f52" y="f66"/>
                    <a:pt x="f53" y="f148"/>
                    <a:pt x="f118" y="f62"/>
                  </a:cubicBezTo>
                  <a:cubicBezTo>
                    <a:pt x="f75" y="f18"/>
                    <a:pt x="f77" y="f24"/>
                    <a:pt x="f96" y="f136"/>
                  </a:cubicBezTo>
                  <a:cubicBezTo>
                    <a:pt x="f95" y="f132"/>
                    <a:pt x="f50" y="f142"/>
                    <a:pt x="f56" y="f6"/>
                  </a:cubicBezTo>
                  <a:cubicBezTo>
                    <a:pt x="f56" y="f172"/>
                    <a:pt x="f112" y="f2"/>
                    <a:pt x="f99" y="f173"/>
                  </a:cubicBezTo>
                  <a:cubicBezTo>
                    <a:pt x="f99" y="f7"/>
                    <a:pt x="f115" y="f7"/>
                    <a:pt x="f92" y="f7"/>
                  </a:cubicBezTo>
                  <a:cubicBezTo>
                    <a:pt x="f86" y="f7"/>
                    <a:pt x="f86" y="f174"/>
                    <a:pt x="f86" y="f2"/>
                  </a:cubicBezTo>
                  <a:cubicBezTo>
                    <a:pt x="f92" y="f175"/>
                    <a:pt x="f115" y="f156"/>
                    <a:pt x="f84" y="f155"/>
                  </a:cubicBezTo>
                  <a:cubicBezTo>
                    <a:pt x="f55" y="f146"/>
                    <a:pt x="f10" y="f128"/>
                    <a:pt x="f117" y="f66"/>
                  </a:cubicBezTo>
                  <a:cubicBezTo>
                    <a:pt x="f117" y="f148"/>
                    <a:pt x="f117" y="f49"/>
                    <a:pt x="f117" y="f59"/>
                  </a:cubicBezTo>
                  <a:cubicBezTo>
                    <a:pt x="f111" y="f119"/>
                    <a:pt x="f10" y="f64"/>
                    <a:pt x="f50" y="f123"/>
                  </a:cubicBezTo>
                  <a:cubicBezTo>
                    <a:pt x="f56" y="f20"/>
                    <a:pt x="f92" y="f124"/>
                    <a:pt x="f94" y="f129"/>
                  </a:cubicBezTo>
                  <a:cubicBezTo>
                    <a:pt x="f73" y="f165"/>
                    <a:pt x="f110" y="f169"/>
                    <a:pt x="f73" y="f139"/>
                  </a:cubicBezTo>
                  <a:cubicBezTo>
                    <a:pt x="f113" y="f139"/>
                    <a:pt x="f57" y="f176"/>
                    <a:pt x="f177" y="f151"/>
                  </a:cubicBezTo>
                  <a:cubicBezTo>
                    <a:pt x="f178" y="f163"/>
                    <a:pt x="f81" y="f151"/>
                    <a:pt x="f109" y="f140"/>
                  </a:cubicBezTo>
                  <a:cubicBezTo>
                    <a:pt x="f108" y="f132"/>
                    <a:pt x="f109" y="f147"/>
                    <a:pt x="f93" y="f169"/>
                  </a:cubicBezTo>
                  <a:cubicBezTo>
                    <a:pt x="f178" y="f130"/>
                    <a:pt x="f100" y="f165"/>
                    <a:pt x="f177" y="f161"/>
                  </a:cubicBezTo>
                  <a:cubicBezTo>
                    <a:pt x="f48" y="f35"/>
                    <a:pt x="f112" y="f127"/>
                    <a:pt x="f10" y="f62"/>
                  </a:cubicBezTo>
                  <a:cubicBezTo>
                    <a:pt x="f8" y="f138"/>
                    <a:pt x="f95" y="f14"/>
                    <a:pt x="f95" y="f12"/>
                  </a:cubicBezTo>
                  <a:cubicBezTo>
                    <a:pt x="f95" y="f9"/>
                    <a:pt x="f95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58132F1A-E2EB-21D7-7938-5B7011BAA8DB}"/>
                </a:ext>
              </a:extLst>
            </p:cNvPr>
            <p:cNvSpPr/>
            <p:nvPr/>
          </p:nvSpPr>
          <p:spPr>
            <a:xfrm>
              <a:off x="7389815" y="4676771"/>
              <a:ext cx="422279" cy="4429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8"/>
                <a:gd name="f9" fmla="val 96"/>
                <a:gd name="f10" fmla="val 77"/>
                <a:gd name="f11" fmla="val 75"/>
                <a:gd name="f12" fmla="val 97"/>
                <a:gd name="f13" fmla="val 73"/>
                <a:gd name="f14" fmla="val 98"/>
                <a:gd name="f15" fmla="val 59"/>
                <a:gd name="f16" fmla="val 106"/>
                <a:gd name="f17" fmla="val 44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30"/>
                <a:gd name="f34" fmla="val 11"/>
                <a:gd name="f35" fmla="val 127"/>
                <a:gd name="f36" fmla="val 12"/>
                <a:gd name="f37" fmla="val 123"/>
                <a:gd name="f38" fmla="val 13"/>
                <a:gd name="f39" fmla="val 119"/>
                <a:gd name="f40" fmla="val 16"/>
                <a:gd name="f41" fmla="val 118"/>
                <a:gd name="f42" fmla="val 21"/>
                <a:gd name="f43" fmla="val 24"/>
                <a:gd name="f44" fmla="val 28"/>
                <a:gd name="f45" fmla="val 31"/>
                <a:gd name="f46" fmla="val 117"/>
                <a:gd name="f47" fmla="val 45"/>
                <a:gd name="f48" fmla="val 110"/>
                <a:gd name="f49" fmla="val 60"/>
                <a:gd name="f50" fmla="val 102"/>
                <a:gd name="f51" fmla="val 74"/>
                <a:gd name="f52" fmla="val 94"/>
                <a:gd name="f53" fmla="val 93"/>
                <a:gd name="f54" fmla="val 92"/>
                <a:gd name="f55" fmla="val 72"/>
                <a:gd name="f56" fmla="val 71"/>
                <a:gd name="f57" fmla="val 69"/>
                <a:gd name="f58" fmla="val 53"/>
                <a:gd name="f59" fmla="val 37"/>
                <a:gd name="f60" fmla="val 99"/>
                <a:gd name="f61" fmla="val 19"/>
                <a:gd name="f62" fmla="val 17"/>
                <a:gd name="f63" fmla="val 101"/>
                <a:gd name="f64" fmla="val 8"/>
                <a:gd name="f65" fmla="val 108"/>
                <a:gd name="f66" fmla="val 4"/>
                <a:gd name="f67" fmla="val 105"/>
                <a:gd name="f68" fmla="val 1"/>
                <a:gd name="f69" fmla="val 2"/>
                <a:gd name="f70" fmla="val 5"/>
                <a:gd name="f71" fmla="val 10"/>
                <a:gd name="f72" fmla="val 91"/>
                <a:gd name="f73" fmla="val 95"/>
                <a:gd name="f74" fmla="val 55"/>
                <a:gd name="f75" fmla="val 89"/>
                <a:gd name="f76" fmla="val 88"/>
                <a:gd name="f77" fmla="val 87"/>
                <a:gd name="f78" fmla="val 86"/>
                <a:gd name="f79" fmla="val 70"/>
                <a:gd name="f80" fmla="val 85"/>
                <a:gd name="f81" fmla="val 81"/>
                <a:gd name="f82" fmla="val 41"/>
                <a:gd name="f83" fmla="val 9"/>
                <a:gd name="f84" fmla="val 6"/>
                <a:gd name="f85" fmla="val 65"/>
                <a:gd name="f86" fmla="val 7"/>
                <a:gd name="f87" fmla="val 62"/>
                <a:gd name="f88" fmla="val 58"/>
                <a:gd name="f89" fmla="val 15"/>
                <a:gd name="f90" fmla="val 20"/>
                <a:gd name="f91" fmla="val 61"/>
                <a:gd name="f92" fmla="val 23"/>
                <a:gd name="f93" fmla="val 63"/>
                <a:gd name="f94" fmla="val 57"/>
                <a:gd name="f95" fmla="val 79"/>
                <a:gd name="f96" fmla="val 82"/>
                <a:gd name="f97" fmla="val 83"/>
                <a:gd name="f98" fmla="val 76"/>
                <a:gd name="f99" fmla="val 66"/>
                <a:gd name="f100" fmla="val 50"/>
                <a:gd name="f101" fmla="val 54"/>
                <a:gd name="f102" fmla="val 38"/>
                <a:gd name="f103" fmla="val 43"/>
                <a:gd name="f104" fmla="val 36"/>
                <a:gd name="f105" fmla="val 42"/>
                <a:gd name="f106" fmla="val 33"/>
                <a:gd name="f107" fmla="val 32"/>
                <a:gd name="f108" fmla="val 39"/>
                <a:gd name="f109" fmla="val 40"/>
                <a:gd name="f110" fmla="val 52"/>
                <a:gd name="f111" fmla="val 80"/>
                <a:gd name="f112" fmla="val 68"/>
                <a:gd name="f113" fmla="val 56"/>
                <a:gd name="f114" fmla="val 49"/>
                <a:gd name="f115" fmla="val 64"/>
                <a:gd name="f116" fmla="val 67"/>
                <a:gd name="f117" fmla="val 84"/>
                <a:gd name="f118" fmla="val 90"/>
                <a:gd name="f119" fmla="val 104"/>
                <a:gd name="f120" fmla="val 109"/>
                <a:gd name="f121" fmla="val 111"/>
                <a:gd name="f122" fmla="val 107"/>
                <a:gd name="f123" fmla="val 112"/>
                <a:gd name="f124" fmla="val 129"/>
                <a:gd name="f125" fmla="val 120"/>
                <a:gd name="f126" fmla="val 116"/>
                <a:gd name="f127" fmla="val 114"/>
                <a:gd name="f128" fmla="val 128"/>
                <a:gd name="f129" fmla="val 138"/>
                <a:gd name="f130" fmla="val 143"/>
                <a:gd name="f131" fmla="val 148"/>
                <a:gd name="f132" fmla="val 149"/>
                <a:gd name="f133" fmla="val 34"/>
                <a:gd name="f134" fmla="val 146"/>
                <a:gd name="f135" fmla="val 140"/>
                <a:gd name="f136" fmla="val 135"/>
                <a:gd name="f137" fmla="val 133"/>
                <a:gd name="f138" fmla="val 100"/>
                <a:gd name="f139" fmla="val 150"/>
                <a:gd name="f140" fmla="val 152"/>
                <a:gd name="f141" fmla="val 159"/>
                <a:gd name="f142" fmla="val 163"/>
                <a:gd name="f143" fmla="val 167"/>
                <a:gd name="f144" fmla="val 165"/>
                <a:gd name="f145" fmla="val 157"/>
                <a:gd name="f146" fmla="val 151"/>
                <a:gd name="f147" fmla="val 147"/>
                <a:gd name="f148" fmla="val 103"/>
                <a:gd name="f149" fmla="val 137"/>
                <a:gd name="f150" fmla="val 153"/>
                <a:gd name="f151" fmla="val 156"/>
                <a:gd name="f152" fmla="val 162"/>
                <a:gd name="f153" fmla="val 166"/>
                <a:gd name="f154" fmla="val 172"/>
                <a:gd name="f155" fmla="val 174"/>
                <a:gd name="f156" fmla="val 176"/>
                <a:gd name="f157" fmla="val 173"/>
                <a:gd name="f158" fmla="val 169"/>
                <a:gd name="f159" fmla="val 164"/>
                <a:gd name="f160" fmla="val 160"/>
                <a:gd name="f161" fmla="val 139"/>
                <a:gd name="f162" fmla="val 142"/>
                <a:gd name="f163" fmla="val 158"/>
                <a:gd name="f164" fmla="val 154"/>
                <a:gd name="f165" fmla="val 141"/>
                <a:gd name="f166" fmla="val 144"/>
                <a:gd name="f167" fmla="val 115"/>
                <a:gd name="f168" fmla="val 125"/>
                <a:gd name="f169" fmla="val 145"/>
                <a:gd name="f170" fmla="val 134"/>
                <a:gd name="f171" fmla="val 161"/>
                <a:gd name="f172" fmla="val 179"/>
                <a:gd name="f173" fmla="val 182"/>
                <a:gd name="f174" fmla="val 181"/>
                <a:gd name="f175" fmla="val 178"/>
                <a:gd name="f176" fmla="val 155"/>
                <a:gd name="f177" fmla="val 51"/>
                <a:gd name="f178" fmla="val 47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0 f187 1"/>
                <a:gd name="f192" fmla="*/ 121 f186 1"/>
                <a:gd name="f193" fmla="*/ 12 f187 1"/>
                <a:gd name="f194" fmla="*/ 123 f186 1"/>
                <a:gd name="f195" fmla="*/ 74 f187 1"/>
                <a:gd name="f196" fmla="*/ 94 f186 1"/>
                <a:gd name="f197" fmla="*/ 21 f187 1"/>
                <a:gd name="f198" fmla="*/ 99 f186 1"/>
                <a:gd name="f199" fmla="*/ 2 f187 1"/>
                <a:gd name="f200" fmla="*/ 96 f186 1"/>
                <a:gd name="f201" fmla="*/ 72 f187 1"/>
                <a:gd name="f202" fmla="*/ 89 f186 1"/>
                <a:gd name="f203" fmla="*/ 26 f187 1"/>
                <a:gd name="f204" fmla="*/ 72 f186 1"/>
                <a:gd name="f205" fmla="*/ 7 f187 1"/>
                <a:gd name="f206" fmla="*/ 62 f186 1"/>
                <a:gd name="f207" fmla="*/ 31 f187 1"/>
                <a:gd name="f208" fmla="*/ 71 f186 1"/>
                <a:gd name="f209" fmla="*/ 73 f187 1"/>
                <a:gd name="f210" fmla="*/ 77 f186 1"/>
                <a:gd name="f211" fmla="*/ 36 f186 1"/>
                <a:gd name="f212" fmla="*/ 39 f187 1"/>
                <a:gd name="f213" fmla="*/ 40 f186 1"/>
                <a:gd name="f214" fmla="*/ 62 f187 1"/>
                <a:gd name="f215" fmla="*/ 31 f186 1"/>
                <a:gd name="f216" fmla="*/ 55 f187 1"/>
                <a:gd name="f217" fmla="*/ 14 f186 1"/>
                <a:gd name="f218" fmla="*/ 65 f187 1"/>
                <a:gd name="f219" fmla="*/ 29 f186 1"/>
                <a:gd name="f220" fmla="*/ 86 f187 1"/>
                <a:gd name="f221" fmla="*/ 73 f186 1"/>
                <a:gd name="f222" fmla="*/ 80 f187 1"/>
                <a:gd name="f223" fmla="*/ 4 f186 1"/>
                <a:gd name="f224" fmla="*/ 90 f187 1"/>
                <a:gd name="f225" fmla="*/ 20 f186 1"/>
                <a:gd name="f226" fmla="*/ 109 f187 1"/>
                <a:gd name="f227" fmla="*/ 30 f186 1"/>
                <a:gd name="f228" fmla="*/ 126 f187 1"/>
                <a:gd name="f229" fmla="*/ 97 f187 1"/>
                <a:gd name="f230" fmla="*/ 128 f187 1"/>
                <a:gd name="f231" fmla="*/ 42 f186 1"/>
                <a:gd name="f232" fmla="*/ 149 f187 1"/>
                <a:gd name="f233" fmla="*/ 34 f186 1"/>
                <a:gd name="f234" fmla="*/ 102 f187 1"/>
                <a:gd name="f235" fmla="*/ 143 f187 1"/>
                <a:gd name="f236" fmla="*/ 165 f187 1"/>
                <a:gd name="f237" fmla="*/ 103 f187 1"/>
                <a:gd name="f238" fmla="*/ 85 f186 1"/>
                <a:gd name="f239" fmla="*/ 153 f187 1"/>
                <a:gd name="f240" fmla="*/ 91 f186 1"/>
                <a:gd name="f241" fmla="*/ 173 f187 1"/>
                <a:gd name="f242" fmla="*/ 100 f186 1"/>
                <a:gd name="f243" fmla="*/ 105 f187 1"/>
                <a:gd name="f244" fmla="*/ 90 f186 1"/>
                <a:gd name="f245" fmla="*/ 104 f187 1"/>
                <a:gd name="f246" fmla="*/ 97 f186 1"/>
                <a:gd name="f247" fmla="*/ 163 f187 1"/>
                <a:gd name="f248" fmla="*/ 130 f186 1"/>
                <a:gd name="f249" fmla="*/ 146 f187 1"/>
                <a:gd name="f250" fmla="*/ 137 f186 1"/>
                <a:gd name="f251" fmla="*/ 95 f187 1"/>
                <a:gd name="f252" fmla="*/ 119 f187 1"/>
                <a:gd name="f253" fmla="*/ 141 f186 1"/>
                <a:gd name="f254" fmla="*/ 161 f186 1"/>
                <a:gd name="f255" fmla="*/ 115 f187 1"/>
                <a:gd name="f256" fmla="*/ 142 f186 1"/>
                <a:gd name="f257" fmla="*/ 82 f187 1"/>
                <a:gd name="f258" fmla="*/ 135 f186 1"/>
                <a:gd name="f259" fmla="*/ 63 f187 1"/>
                <a:gd name="f260" fmla="*/ 183 f186 1"/>
                <a:gd name="f261" fmla="*/ 84 f187 1"/>
                <a:gd name="f262" fmla="*/ 105 f186 1"/>
                <a:gd name="f263" fmla="*/ 57 f187 1"/>
                <a:gd name="f264" fmla="*/ 138 f186 1"/>
                <a:gd name="f265" fmla="*/ 40 f187 1"/>
                <a:gd name="f266" fmla="*/ 152 f186 1"/>
                <a:gd name="f267" fmla="*/ 77 f187 1"/>
                <a:gd name="f268" fmla="*/ 101 f186 1"/>
                <a:gd name="f269" fmla="+- f188 0 f1"/>
                <a:gd name="f270" fmla="*/ f191 1 177"/>
                <a:gd name="f271" fmla="*/ f192 1 183"/>
                <a:gd name="f272" fmla="*/ f193 1 177"/>
                <a:gd name="f273" fmla="*/ f194 1 183"/>
                <a:gd name="f274" fmla="*/ f195 1 177"/>
                <a:gd name="f275" fmla="*/ f196 1 183"/>
                <a:gd name="f276" fmla="*/ f197 1 177"/>
                <a:gd name="f277" fmla="*/ f198 1 183"/>
                <a:gd name="f278" fmla="*/ f199 1 177"/>
                <a:gd name="f279" fmla="*/ f200 1 183"/>
                <a:gd name="f280" fmla="*/ f201 1 177"/>
                <a:gd name="f281" fmla="*/ f202 1 183"/>
                <a:gd name="f282" fmla="*/ f203 1 177"/>
                <a:gd name="f283" fmla="*/ f204 1 183"/>
                <a:gd name="f284" fmla="*/ f205 1 177"/>
                <a:gd name="f285" fmla="*/ f206 1 183"/>
                <a:gd name="f286" fmla="*/ f207 1 177"/>
                <a:gd name="f287" fmla="*/ f208 1 183"/>
                <a:gd name="f288" fmla="*/ f209 1 177"/>
                <a:gd name="f289" fmla="*/ f210 1 183"/>
                <a:gd name="f290" fmla="*/ f211 1 183"/>
                <a:gd name="f291" fmla="*/ f212 1 177"/>
                <a:gd name="f292" fmla="*/ f213 1 183"/>
                <a:gd name="f293" fmla="*/ f214 1 177"/>
                <a:gd name="f294" fmla="*/ f215 1 183"/>
                <a:gd name="f295" fmla="*/ f216 1 177"/>
                <a:gd name="f296" fmla="*/ f217 1 183"/>
                <a:gd name="f297" fmla="*/ f218 1 177"/>
                <a:gd name="f298" fmla="*/ f219 1 183"/>
                <a:gd name="f299" fmla="*/ f220 1 177"/>
                <a:gd name="f300" fmla="*/ f221 1 183"/>
                <a:gd name="f301" fmla="*/ f222 1 177"/>
                <a:gd name="f302" fmla="*/ f223 1 183"/>
                <a:gd name="f303" fmla="*/ f224 1 177"/>
                <a:gd name="f304" fmla="*/ f225 1 183"/>
                <a:gd name="f305" fmla="*/ f226 1 177"/>
                <a:gd name="f306" fmla="*/ f227 1 183"/>
                <a:gd name="f307" fmla="*/ f228 1 177"/>
                <a:gd name="f308" fmla="*/ f229 1 177"/>
                <a:gd name="f309" fmla="*/ f230 1 177"/>
                <a:gd name="f310" fmla="*/ f231 1 183"/>
                <a:gd name="f311" fmla="*/ f232 1 177"/>
                <a:gd name="f312" fmla="*/ f233 1 183"/>
                <a:gd name="f313" fmla="*/ f234 1 177"/>
                <a:gd name="f314" fmla="*/ f235 1 177"/>
                <a:gd name="f315" fmla="*/ f236 1 177"/>
                <a:gd name="f316" fmla="*/ f237 1 177"/>
                <a:gd name="f317" fmla="*/ f238 1 183"/>
                <a:gd name="f318" fmla="*/ f239 1 177"/>
                <a:gd name="f319" fmla="*/ f240 1 183"/>
                <a:gd name="f320" fmla="*/ f241 1 177"/>
                <a:gd name="f321" fmla="*/ f242 1 183"/>
                <a:gd name="f322" fmla="*/ f243 1 177"/>
                <a:gd name="f323" fmla="*/ f244 1 183"/>
                <a:gd name="f324" fmla="*/ f245 1 177"/>
                <a:gd name="f325" fmla="*/ f246 1 183"/>
                <a:gd name="f326" fmla="*/ f247 1 177"/>
                <a:gd name="f327" fmla="*/ f248 1 183"/>
                <a:gd name="f328" fmla="*/ f249 1 177"/>
                <a:gd name="f329" fmla="*/ f250 1 183"/>
                <a:gd name="f330" fmla="*/ f251 1 177"/>
                <a:gd name="f331" fmla="*/ f252 1 177"/>
                <a:gd name="f332" fmla="*/ f253 1 183"/>
                <a:gd name="f333" fmla="*/ f254 1 183"/>
                <a:gd name="f334" fmla="*/ f255 1 177"/>
                <a:gd name="f335" fmla="*/ f256 1 183"/>
                <a:gd name="f336" fmla="*/ f257 1 177"/>
                <a:gd name="f337" fmla="*/ f258 1 183"/>
                <a:gd name="f338" fmla="*/ f259 1 177"/>
                <a:gd name="f339" fmla="*/ f260 1 183"/>
                <a:gd name="f340" fmla="*/ f261 1 177"/>
                <a:gd name="f341" fmla="*/ f262 1 183"/>
                <a:gd name="f342" fmla="*/ f263 1 177"/>
                <a:gd name="f343" fmla="*/ f264 1 183"/>
                <a:gd name="f344" fmla="*/ f265 1 177"/>
                <a:gd name="f345" fmla="*/ f266 1 183"/>
                <a:gd name="f346" fmla="*/ f267 1 177"/>
                <a:gd name="f347" fmla="*/ f268 1 183"/>
                <a:gd name="f348" fmla="*/ 0 1 f189"/>
                <a:gd name="f349" fmla="*/ f183 1 f189"/>
                <a:gd name="f350" fmla="*/ 0 1 f190"/>
                <a:gd name="f351" fmla="*/ f184 1 f190"/>
                <a:gd name="f352" fmla="*/ f270 1 f189"/>
                <a:gd name="f353" fmla="*/ f271 1 f190"/>
                <a:gd name="f354" fmla="*/ f272 1 f189"/>
                <a:gd name="f355" fmla="*/ f273 1 f190"/>
                <a:gd name="f356" fmla="*/ f274 1 f189"/>
                <a:gd name="f357" fmla="*/ f275 1 f190"/>
                <a:gd name="f358" fmla="*/ f276 1 f189"/>
                <a:gd name="f359" fmla="*/ f277 1 f190"/>
                <a:gd name="f360" fmla="*/ f278 1 f189"/>
                <a:gd name="f361" fmla="*/ f279 1 f190"/>
                <a:gd name="f362" fmla="*/ f280 1 f189"/>
                <a:gd name="f363" fmla="*/ f281 1 f190"/>
                <a:gd name="f364" fmla="*/ f282 1 f189"/>
                <a:gd name="f365" fmla="*/ f283 1 f190"/>
                <a:gd name="f366" fmla="*/ f284 1 f189"/>
                <a:gd name="f367" fmla="*/ f285 1 f190"/>
                <a:gd name="f368" fmla="*/ f286 1 f189"/>
                <a:gd name="f369" fmla="*/ f287 1 f190"/>
                <a:gd name="f370" fmla="*/ f288 1 f189"/>
                <a:gd name="f371" fmla="*/ f289 1 f190"/>
                <a:gd name="f372" fmla="*/ f290 1 f190"/>
                <a:gd name="f373" fmla="*/ f291 1 f189"/>
                <a:gd name="f374" fmla="*/ f292 1 f190"/>
                <a:gd name="f375" fmla="*/ f293 1 f189"/>
                <a:gd name="f376" fmla="*/ f294 1 f190"/>
                <a:gd name="f377" fmla="*/ f295 1 f189"/>
                <a:gd name="f378" fmla="*/ f296 1 f190"/>
                <a:gd name="f379" fmla="*/ f297 1 f189"/>
                <a:gd name="f380" fmla="*/ f298 1 f190"/>
                <a:gd name="f381" fmla="*/ f299 1 f189"/>
                <a:gd name="f382" fmla="*/ f300 1 f190"/>
                <a:gd name="f383" fmla="*/ f301 1 f189"/>
                <a:gd name="f384" fmla="*/ f302 1 f190"/>
                <a:gd name="f385" fmla="*/ f303 1 f189"/>
                <a:gd name="f386" fmla="*/ f304 1 f190"/>
                <a:gd name="f387" fmla="*/ f305 1 f189"/>
                <a:gd name="f388" fmla="*/ f306 1 f190"/>
                <a:gd name="f389" fmla="*/ f307 1 f189"/>
                <a:gd name="f390" fmla="*/ f308 1 f189"/>
                <a:gd name="f391" fmla="*/ f309 1 f189"/>
                <a:gd name="f392" fmla="*/ f310 1 f190"/>
                <a:gd name="f393" fmla="*/ f311 1 f189"/>
                <a:gd name="f394" fmla="*/ f312 1 f190"/>
                <a:gd name="f395" fmla="*/ f313 1 f189"/>
                <a:gd name="f396" fmla="*/ f314 1 f189"/>
                <a:gd name="f397" fmla="*/ f315 1 f189"/>
                <a:gd name="f398" fmla="*/ f316 1 f189"/>
                <a:gd name="f399" fmla="*/ f317 1 f190"/>
                <a:gd name="f400" fmla="*/ f318 1 f189"/>
                <a:gd name="f401" fmla="*/ f319 1 f190"/>
                <a:gd name="f402" fmla="*/ f320 1 f189"/>
                <a:gd name="f403" fmla="*/ f321 1 f190"/>
                <a:gd name="f404" fmla="*/ f322 1 f189"/>
                <a:gd name="f405" fmla="*/ f323 1 f190"/>
                <a:gd name="f406" fmla="*/ f324 1 f189"/>
                <a:gd name="f407" fmla="*/ f325 1 f190"/>
                <a:gd name="f408" fmla="*/ f326 1 f189"/>
                <a:gd name="f409" fmla="*/ f327 1 f190"/>
                <a:gd name="f410" fmla="*/ f328 1 f189"/>
                <a:gd name="f411" fmla="*/ f329 1 f190"/>
                <a:gd name="f412" fmla="*/ f330 1 f189"/>
                <a:gd name="f413" fmla="*/ f331 1 f189"/>
                <a:gd name="f414" fmla="*/ f332 1 f190"/>
                <a:gd name="f415" fmla="*/ f333 1 f190"/>
                <a:gd name="f416" fmla="*/ f334 1 f189"/>
                <a:gd name="f417" fmla="*/ f335 1 f190"/>
                <a:gd name="f418" fmla="*/ f336 1 f189"/>
                <a:gd name="f419" fmla="*/ f337 1 f190"/>
                <a:gd name="f420" fmla="*/ f338 1 f189"/>
                <a:gd name="f421" fmla="*/ f339 1 f190"/>
                <a:gd name="f422" fmla="*/ f340 1 f189"/>
                <a:gd name="f423" fmla="*/ f341 1 f190"/>
                <a:gd name="f424" fmla="*/ f342 1 f189"/>
                <a:gd name="f425" fmla="*/ f343 1 f190"/>
                <a:gd name="f426" fmla="*/ f344 1 f189"/>
                <a:gd name="f427" fmla="*/ f345 1 f190"/>
                <a:gd name="f428" fmla="*/ f346 1 f189"/>
                <a:gd name="f429" fmla="*/ f347 1 f190"/>
                <a:gd name="f430" fmla="*/ f348 f180 1"/>
                <a:gd name="f431" fmla="*/ f349 f180 1"/>
                <a:gd name="f432" fmla="*/ f351 f181 1"/>
                <a:gd name="f433" fmla="*/ f350 f181 1"/>
                <a:gd name="f434" fmla="*/ f352 f180 1"/>
                <a:gd name="f435" fmla="*/ f353 f181 1"/>
                <a:gd name="f436" fmla="*/ f354 f180 1"/>
                <a:gd name="f437" fmla="*/ f355 f181 1"/>
                <a:gd name="f438" fmla="*/ f356 f180 1"/>
                <a:gd name="f439" fmla="*/ f357 f181 1"/>
                <a:gd name="f440" fmla="*/ f358 f180 1"/>
                <a:gd name="f441" fmla="*/ f359 f181 1"/>
                <a:gd name="f442" fmla="*/ f360 f180 1"/>
                <a:gd name="f443" fmla="*/ f361 f181 1"/>
                <a:gd name="f444" fmla="*/ f362 f180 1"/>
                <a:gd name="f445" fmla="*/ f363 f181 1"/>
                <a:gd name="f446" fmla="*/ f364 f180 1"/>
                <a:gd name="f447" fmla="*/ f365 f181 1"/>
                <a:gd name="f448" fmla="*/ f366 f180 1"/>
                <a:gd name="f449" fmla="*/ f367 f181 1"/>
                <a:gd name="f450" fmla="*/ f368 f180 1"/>
                <a:gd name="f451" fmla="*/ f369 f181 1"/>
                <a:gd name="f452" fmla="*/ f370 f180 1"/>
                <a:gd name="f453" fmla="*/ f371 f181 1"/>
                <a:gd name="f454" fmla="*/ f372 f181 1"/>
                <a:gd name="f455" fmla="*/ f373 f180 1"/>
                <a:gd name="f456" fmla="*/ f374 f181 1"/>
                <a:gd name="f457" fmla="*/ f375 f180 1"/>
                <a:gd name="f458" fmla="*/ f376 f181 1"/>
                <a:gd name="f459" fmla="*/ f377 f180 1"/>
                <a:gd name="f460" fmla="*/ f378 f181 1"/>
                <a:gd name="f461" fmla="*/ f379 f180 1"/>
                <a:gd name="f462" fmla="*/ f380 f181 1"/>
                <a:gd name="f463" fmla="*/ f381 f180 1"/>
                <a:gd name="f464" fmla="*/ f382 f181 1"/>
                <a:gd name="f465" fmla="*/ f383 f180 1"/>
                <a:gd name="f466" fmla="*/ f384 f181 1"/>
                <a:gd name="f467" fmla="*/ f385 f180 1"/>
                <a:gd name="f468" fmla="*/ f386 f181 1"/>
                <a:gd name="f469" fmla="*/ f387 f180 1"/>
                <a:gd name="f470" fmla="*/ f388 f181 1"/>
                <a:gd name="f471" fmla="*/ f389 f180 1"/>
                <a:gd name="f472" fmla="*/ f390 f180 1"/>
                <a:gd name="f473" fmla="*/ f391 f180 1"/>
                <a:gd name="f474" fmla="*/ f392 f181 1"/>
                <a:gd name="f475" fmla="*/ f393 f180 1"/>
                <a:gd name="f476" fmla="*/ f394 f181 1"/>
                <a:gd name="f477" fmla="*/ f395 f180 1"/>
                <a:gd name="f478" fmla="*/ f396 f180 1"/>
                <a:gd name="f479" fmla="*/ f397 f180 1"/>
                <a:gd name="f480" fmla="*/ f398 f180 1"/>
                <a:gd name="f481" fmla="*/ f399 f181 1"/>
                <a:gd name="f482" fmla="*/ f400 f180 1"/>
                <a:gd name="f483" fmla="*/ f401 f181 1"/>
                <a:gd name="f484" fmla="*/ f402 f180 1"/>
                <a:gd name="f485" fmla="*/ f403 f181 1"/>
                <a:gd name="f486" fmla="*/ f404 f180 1"/>
                <a:gd name="f487" fmla="*/ f405 f181 1"/>
                <a:gd name="f488" fmla="*/ f406 f180 1"/>
                <a:gd name="f489" fmla="*/ f407 f181 1"/>
                <a:gd name="f490" fmla="*/ f408 f180 1"/>
                <a:gd name="f491" fmla="*/ f409 f181 1"/>
                <a:gd name="f492" fmla="*/ f410 f180 1"/>
                <a:gd name="f493" fmla="*/ f411 f181 1"/>
                <a:gd name="f494" fmla="*/ f412 f180 1"/>
                <a:gd name="f495" fmla="*/ f413 f180 1"/>
                <a:gd name="f496" fmla="*/ f414 f181 1"/>
                <a:gd name="f497" fmla="*/ f415 f181 1"/>
                <a:gd name="f498" fmla="*/ f416 f180 1"/>
                <a:gd name="f499" fmla="*/ f417 f181 1"/>
                <a:gd name="f500" fmla="*/ f418 f180 1"/>
                <a:gd name="f501" fmla="*/ f419 f181 1"/>
                <a:gd name="f502" fmla="*/ f420 f180 1"/>
                <a:gd name="f503" fmla="*/ f421 f181 1"/>
                <a:gd name="f504" fmla="*/ f422 f180 1"/>
                <a:gd name="f505" fmla="*/ f423 f181 1"/>
                <a:gd name="f506" fmla="*/ f424 f180 1"/>
                <a:gd name="f507" fmla="*/ f425 f181 1"/>
                <a:gd name="f508" fmla="*/ f426 f180 1"/>
                <a:gd name="f509" fmla="*/ f427 f181 1"/>
                <a:gd name="f510" fmla="*/ f428 f180 1"/>
                <a:gd name="f511" fmla="*/ f429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48" y="f449"/>
                </a:cxn>
                <a:cxn ang="f269">
                  <a:pos x="f450" y="f451"/>
                </a:cxn>
                <a:cxn ang="f269">
                  <a:pos x="f452" y="f453"/>
                </a:cxn>
                <a:cxn ang="f269">
                  <a:pos x="f440" y="f454"/>
                </a:cxn>
                <a:cxn ang="f269">
                  <a:pos x="f455" y="f456"/>
                </a:cxn>
                <a:cxn ang="f269">
                  <a:pos x="f457" y="f458"/>
                </a:cxn>
                <a:cxn ang="f269">
                  <a:pos x="f459" y="f460"/>
                </a:cxn>
                <a:cxn ang="f269">
                  <a:pos x="f461" y="f462"/>
                </a:cxn>
                <a:cxn ang="f269">
                  <a:pos x="f463" y="f464"/>
                </a:cxn>
                <a:cxn ang="f269">
                  <a:pos x="f465" y="f466"/>
                </a:cxn>
                <a:cxn ang="f269">
                  <a:pos x="f467" y="f468"/>
                </a:cxn>
                <a:cxn ang="f269">
                  <a:pos x="f469" y="f470"/>
                </a:cxn>
                <a:cxn ang="f269">
                  <a:pos x="f471" y="f460"/>
                </a:cxn>
                <a:cxn ang="f269">
                  <a:pos x="f472" y="f451"/>
                </a:cxn>
                <a:cxn ang="f269">
                  <a:pos x="f473" y="f474"/>
                </a:cxn>
                <a:cxn ang="f269">
                  <a:pos x="f475" y="f476"/>
                </a:cxn>
                <a:cxn ang="f269">
                  <a:pos x="f477" y="f453"/>
                </a:cxn>
                <a:cxn ang="f269">
                  <a:pos x="f478" y="f447"/>
                </a:cxn>
                <a:cxn ang="f269">
                  <a:pos x="f479" y="f464"/>
                </a:cxn>
                <a:cxn ang="f269">
                  <a:pos x="f480" y="f481"/>
                </a:cxn>
                <a:cxn ang="f269">
                  <a:pos x="f482" y="f483"/>
                </a:cxn>
                <a:cxn ang="f269">
                  <a:pos x="f484" y="f485"/>
                </a:cxn>
                <a:cxn ang="f269">
                  <a:pos x="f486" y="f487"/>
                </a:cxn>
                <a:cxn ang="f269">
                  <a:pos x="f488" y="f489"/>
                </a:cxn>
                <a:cxn ang="f269">
                  <a:pos x="f490" y="f491"/>
                </a:cxn>
                <a:cxn ang="f269">
                  <a:pos x="f492" y="f493"/>
                </a:cxn>
                <a:cxn ang="f269">
                  <a:pos x="f494" y="f443"/>
                </a:cxn>
                <a:cxn ang="f269">
                  <a:pos x="f495" y="f496"/>
                </a:cxn>
                <a:cxn ang="f269">
                  <a:pos x="f473" y="f497"/>
                </a:cxn>
                <a:cxn ang="f269">
                  <a:pos x="f498" y="f499"/>
                </a:cxn>
                <a:cxn ang="f269">
                  <a:pos x="f500" y="f501"/>
                </a:cxn>
                <a:cxn ang="f269">
                  <a:pos x="f502" y="f503"/>
                </a:cxn>
                <a:cxn ang="f269">
                  <a:pos x="f504" y="f505"/>
                </a:cxn>
                <a:cxn ang="f269">
                  <a:pos x="f506" y="f507"/>
                </a:cxn>
                <a:cxn ang="f269">
                  <a:pos x="f508" y="f509"/>
                </a:cxn>
                <a:cxn ang="f269">
                  <a:pos x="f510" y="f511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44" y="f39"/>
                    <a:pt x="f45" y="f46"/>
                  </a:cubicBezTo>
                  <a:cubicBezTo>
                    <a:pt x="f47" y="f48"/>
                    <a:pt x="f49" y="f50"/>
                    <a:pt x="f51" y="f52"/>
                  </a:cubicBezTo>
                  <a:cubicBezTo>
                    <a:pt x="f51" y="f53"/>
                    <a:pt x="f51" y="f53"/>
                    <a:pt x="f51" y="f54"/>
                  </a:cubicBezTo>
                  <a:cubicBezTo>
                    <a:pt x="f55" y="f54"/>
                    <a:pt x="f56" y="f54"/>
                    <a:pt x="f57" y="f54"/>
                  </a:cubicBezTo>
                  <a:cubicBezTo>
                    <a:pt x="f58" y="f52"/>
                    <a:pt x="f59" y="f9"/>
                    <a:pt x="f42" y="f60"/>
                  </a:cubicBezTo>
                  <a:cubicBezTo>
                    <a:pt x="f61" y="f60"/>
                    <a:pt x="f62" y="f63"/>
                    <a:pt x="f40" y="f50"/>
                  </a:cubicBezTo>
                  <a:cubicBezTo>
                    <a:pt x="f38" y="f16"/>
                    <a:pt x="f64" y="f65"/>
                    <a:pt x="f66" y="f67"/>
                  </a:cubicBezTo>
                  <a:cubicBezTo>
                    <a:pt x="f68" y="f50"/>
                    <a:pt x="f5" y="f60"/>
                    <a:pt x="f69" y="f9"/>
                  </a:cubicBezTo>
                  <a:cubicBezTo>
                    <a:pt x="f70" y="f54"/>
                    <a:pt x="f71" y="f72"/>
                    <a:pt x="f32" y="f52"/>
                  </a:cubicBezTo>
                  <a:cubicBezTo>
                    <a:pt x="f40" y="f73"/>
                    <a:pt x="f31" y="f9"/>
                    <a:pt x="f61" y="f9"/>
                  </a:cubicBezTo>
                  <a:cubicBezTo>
                    <a:pt x="f59" y="f52"/>
                    <a:pt x="f74" y="f72"/>
                    <a:pt x="f55" y="f75"/>
                  </a:cubicBezTo>
                  <a:cubicBezTo>
                    <a:pt x="f13" y="f75"/>
                    <a:pt x="f13" y="f76"/>
                    <a:pt x="f11" y="f77"/>
                  </a:cubicBezTo>
                  <a:cubicBezTo>
                    <a:pt x="f55" y="f77"/>
                    <a:pt x="f56" y="f78"/>
                    <a:pt x="f79" y="f80"/>
                  </a:cubicBezTo>
                  <a:cubicBezTo>
                    <a:pt x="f74" y="f81"/>
                    <a:pt x="f82" y="f10"/>
                    <a:pt x="f25" y="f55"/>
                  </a:cubicBezTo>
                  <a:cubicBezTo>
                    <a:pt x="f43" y="f55"/>
                    <a:pt x="f42" y="f13"/>
                    <a:pt x="f31" y="f51"/>
                  </a:cubicBezTo>
                  <a:cubicBezTo>
                    <a:pt x="f32" y="f11"/>
                    <a:pt x="f83" y="f10"/>
                    <a:pt x="f84" y="f55"/>
                  </a:cubicBezTo>
                  <a:cubicBezTo>
                    <a:pt x="f70" y="f79"/>
                    <a:pt x="f70" y="f85"/>
                    <a:pt x="f86" y="f87"/>
                  </a:cubicBezTo>
                  <a:cubicBezTo>
                    <a:pt x="f71" y="f88"/>
                    <a:pt x="f89" y="f88"/>
                    <a:pt x="f90" y="f49"/>
                  </a:cubicBezTo>
                  <a:cubicBezTo>
                    <a:pt x="f42" y="f91"/>
                    <a:pt x="f92" y="f87"/>
                    <a:pt x="f92" y="f93"/>
                  </a:cubicBezTo>
                  <a:cubicBezTo>
                    <a:pt x="f92" y="f57"/>
                    <a:pt x="f23" y="f79"/>
                    <a:pt x="f45" y="f56"/>
                  </a:cubicBezTo>
                  <a:cubicBezTo>
                    <a:pt x="f17" y="f11"/>
                    <a:pt x="f94" y="f95"/>
                    <a:pt x="f79" y="f96"/>
                  </a:cubicBezTo>
                  <a:cubicBezTo>
                    <a:pt x="f55" y="f97"/>
                    <a:pt x="f51" y="f96"/>
                    <a:pt x="f98" y="f96"/>
                  </a:cubicBezTo>
                  <a:cubicBezTo>
                    <a:pt x="f11" y="f81"/>
                    <a:pt x="f11" y="f8"/>
                    <a:pt x="f13" y="f10"/>
                  </a:cubicBezTo>
                  <a:cubicBezTo>
                    <a:pt x="f87" y="f99"/>
                    <a:pt x="f100" y="f101"/>
                    <a:pt x="f102" y="f103"/>
                  </a:cubicBezTo>
                  <a:cubicBezTo>
                    <a:pt x="f104" y="f105"/>
                    <a:pt x="f106" y="f105"/>
                    <a:pt x="f45" y="f105"/>
                  </a:cubicBezTo>
                  <a:cubicBezTo>
                    <a:pt x="f27" y="f105"/>
                    <a:pt x="f42" y="f82"/>
                    <a:pt x="f42" y="f104"/>
                  </a:cubicBezTo>
                  <a:cubicBezTo>
                    <a:pt x="f42" y="f107"/>
                    <a:pt x="f25" y="f23"/>
                    <a:pt x="f45" y="f23"/>
                  </a:cubicBezTo>
                  <a:cubicBezTo>
                    <a:pt x="f104" y="f23"/>
                    <a:pt x="f108" y="f19"/>
                    <a:pt x="f102" y="f104"/>
                  </a:cubicBezTo>
                  <a:cubicBezTo>
                    <a:pt x="f102" y="f59"/>
                    <a:pt x="f102" y="f108"/>
                    <a:pt x="f108" y="f109"/>
                  </a:cubicBezTo>
                  <a:cubicBezTo>
                    <a:pt x="f58" y="f110"/>
                    <a:pt x="f99" y="f85"/>
                    <a:pt x="f81" y="f8"/>
                  </a:cubicBezTo>
                  <a:cubicBezTo>
                    <a:pt x="f111" y="f98"/>
                    <a:pt x="f111" y="f11"/>
                    <a:pt x="f111" y="f51"/>
                  </a:cubicBezTo>
                  <a:cubicBezTo>
                    <a:pt x="f51" y="f49"/>
                    <a:pt x="f112" y="f47"/>
                    <a:pt x="f87" y="f45"/>
                  </a:cubicBezTo>
                  <a:cubicBezTo>
                    <a:pt x="f91" y="f44"/>
                    <a:pt x="f15" y="f23"/>
                    <a:pt x="f113" y="f25"/>
                  </a:cubicBezTo>
                  <a:cubicBezTo>
                    <a:pt x="f58" y="f25"/>
                    <a:pt x="f114" y="f29"/>
                    <a:pt x="f100" y="f42"/>
                  </a:cubicBezTo>
                  <a:cubicBezTo>
                    <a:pt x="f100" y="f31"/>
                    <a:pt x="f58" y="f89"/>
                    <a:pt x="f74" y="f32"/>
                  </a:cubicBezTo>
                  <a:cubicBezTo>
                    <a:pt x="f15" y="f36"/>
                    <a:pt x="f115" y="f36"/>
                    <a:pt x="f99" y="f40"/>
                  </a:cubicBezTo>
                  <a:cubicBezTo>
                    <a:pt x="f116" y="f31"/>
                    <a:pt x="f99" y="f42"/>
                    <a:pt x="f99" y="f43"/>
                  </a:cubicBezTo>
                  <a:cubicBezTo>
                    <a:pt x="f99" y="f27"/>
                    <a:pt x="f115" y="f23"/>
                    <a:pt x="f85" y="f21"/>
                  </a:cubicBezTo>
                  <a:cubicBezTo>
                    <a:pt x="f56" y="f103"/>
                    <a:pt x="f8" y="f88"/>
                    <a:pt x="f117" y="f13"/>
                  </a:cubicBezTo>
                  <a:cubicBezTo>
                    <a:pt x="f117" y="f13"/>
                    <a:pt x="f80" y="f13"/>
                    <a:pt x="f80" y="f13"/>
                  </a:cubicBezTo>
                  <a:cubicBezTo>
                    <a:pt x="f80" y="f13"/>
                    <a:pt x="f78" y="f13"/>
                    <a:pt x="f78" y="f13"/>
                  </a:cubicBezTo>
                  <a:cubicBezTo>
                    <a:pt x="f78" y="f113"/>
                    <a:pt x="f78" y="f108"/>
                    <a:pt x="f78" y="f29"/>
                  </a:cubicBezTo>
                  <a:cubicBezTo>
                    <a:pt x="f78" y="f90"/>
                    <a:pt x="f117" y="f31"/>
                    <a:pt x="f96" y="f40"/>
                  </a:cubicBezTo>
                  <a:cubicBezTo>
                    <a:pt x="f8" y="f38"/>
                    <a:pt x="f10" y="f64"/>
                    <a:pt x="f111" y="f66"/>
                  </a:cubicBezTo>
                  <a:cubicBezTo>
                    <a:pt x="f117" y="f5"/>
                    <a:pt x="f118" y="f5"/>
                    <a:pt x="f52" y="f66"/>
                  </a:cubicBezTo>
                  <a:cubicBezTo>
                    <a:pt x="f12" y="f86"/>
                    <a:pt x="f12" y="f36"/>
                    <a:pt x="f53" y="f40"/>
                  </a:cubicBezTo>
                  <a:cubicBezTo>
                    <a:pt x="f54" y="f62"/>
                    <a:pt x="f118" y="f31"/>
                    <a:pt x="f118" y="f90"/>
                  </a:cubicBezTo>
                  <a:cubicBezTo>
                    <a:pt x="f118" y="f102"/>
                    <a:pt x="f118" y="f113"/>
                    <a:pt x="f72" y="f51"/>
                  </a:cubicBezTo>
                  <a:cubicBezTo>
                    <a:pt x="f54" y="f55"/>
                    <a:pt x="f54" y="f56"/>
                    <a:pt x="f53" y="f79"/>
                  </a:cubicBezTo>
                  <a:cubicBezTo>
                    <a:pt x="f14" y="f94"/>
                    <a:pt x="f119" y="f103"/>
                    <a:pt x="f120" y="f19"/>
                  </a:cubicBezTo>
                  <a:cubicBezTo>
                    <a:pt x="f48" y="f23"/>
                    <a:pt x="f121" y="f27"/>
                    <a:pt x="f120" y="f92"/>
                  </a:cubicBezTo>
                  <a:cubicBezTo>
                    <a:pt x="f67" y="f31"/>
                    <a:pt x="f122" y="f38"/>
                    <a:pt x="f123" y="f34"/>
                  </a:cubicBezTo>
                  <a:cubicBezTo>
                    <a:pt x="f46" y="f64"/>
                    <a:pt x="f24" y="f71"/>
                    <a:pt x="f26" y="f32"/>
                  </a:cubicBezTo>
                  <a:cubicBezTo>
                    <a:pt x="f124" y="f61"/>
                    <a:pt x="f26" y="f43"/>
                    <a:pt x="f125" y="f27"/>
                  </a:cubicBezTo>
                  <a:cubicBezTo>
                    <a:pt x="f126" y="f25"/>
                    <a:pt x="f127" y="f21"/>
                    <a:pt x="f123" y="f107"/>
                  </a:cubicBezTo>
                  <a:cubicBezTo>
                    <a:pt x="f122" y="f47"/>
                    <a:pt x="f50" y="f88"/>
                    <a:pt x="f12" y="f56"/>
                  </a:cubicBezTo>
                  <a:cubicBezTo>
                    <a:pt x="f12" y="f13"/>
                    <a:pt x="f9" y="f11"/>
                    <a:pt x="f12" y="f10"/>
                  </a:cubicBezTo>
                  <a:cubicBezTo>
                    <a:pt x="f63" y="f13"/>
                    <a:pt x="f16" y="f112"/>
                    <a:pt x="f48" y="f93"/>
                  </a:cubicBezTo>
                  <a:cubicBezTo>
                    <a:pt x="f126" y="f113"/>
                    <a:pt x="f22" y="f114"/>
                    <a:pt x="f128" y="f105"/>
                  </a:cubicBezTo>
                  <a:cubicBezTo>
                    <a:pt x="f124" y="f109"/>
                    <a:pt x="f33" y="f102"/>
                    <a:pt x="f33" y="f104"/>
                  </a:cubicBezTo>
                  <a:cubicBezTo>
                    <a:pt x="f124" y="f45"/>
                    <a:pt x="f30" y="f23"/>
                    <a:pt x="f129" y="f23"/>
                  </a:cubicBezTo>
                  <a:cubicBezTo>
                    <a:pt x="f130" y="f25"/>
                    <a:pt x="f131" y="f21"/>
                    <a:pt x="f132" y="f133"/>
                  </a:cubicBezTo>
                  <a:cubicBezTo>
                    <a:pt x="f132" y="f102"/>
                    <a:pt x="f134" y="f82"/>
                    <a:pt x="f135" y="f82"/>
                  </a:cubicBezTo>
                  <a:cubicBezTo>
                    <a:pt x="f136" y="f109"/>
                    <a:pt x="f137" y="f105"/>
                    <a:pt x="f33" y="f47"/>
                  </a:cubicBezTo>
                  <a:cubicBezTo>
                    <a:pt x="f20" y="f113"/>
                    <a:pt x="f121" y="f116"/>
                    <a:pt x="f50" y="f10"/>
                  </a:cubicBezTo>
                  <a:cubicBezTo>
                    <a:pt x="f63" y="f95"/>
                    <a:pt x="f63" y="f81"/>
                    <a:pt x="f138" y="f96"/>
                  </a:cubicBezTo>
                  <a:cubicBezTo>
                    <a:pt x="f50" y="f96"/>
                    <a:pt x="f119" y="f97"/>
                    <a:pt x="f67" y="f96"/>
                  </a:cubicBezTo>
                  <a:cubicBezTo>
                    <a:pt x="f41" y="f95"/>
                    <a:pt x="f33" y="f11"/>
                    <a:pt x="f130" y="f55"/>
                  </a:cubicBezTo>
                  <a:cubicBezTo>
                    <a:pt x="f134" y="f56"/>
                    <a:pt x="f132" y="f79"/>
                    <a:pt x="f139" y="f116"/>
                  </a:cubicBezTo>
                  <a:cubicBezTo>
                    <a:pt x="f140" y="f87"/>
                    <a:pt x="f141" y="f49"/>
                    <a:pt x="f142" y="f93"/>
                  </a:cubicBezTo>
                  <a:cubicBezTo>
                    <a:pt x="f143" y="f85"/>
                    <a:pt x="f143" y="f57"/>
                    <a:pt x="f144" y="f13"/>
                  </a:cubicBezTo>
                  <a:cubicBezTo>
                    <a:pt x="f142" y="f10"/>
                    <a:pt x="f145" y="f8"/>
                    <a:pt x="f140" y="f98"/>
                  </a:cubicBezTo>
                  <a:cubicBezTo>
                    <a:pt x="f146" y="f11"/>
                    <a:pt x="f131" y="f13"/>
                    <a:pt x="f147" y="f51"/>
                  </a:cubicBezTo>
                  <a:cubicBezTo>
                    <a:pt x="f30" y="f10"/>
                    <a:pt x="f41" y="f81"/>
                    <a:pt x="f148" y="f80"/>
                  </a:cubicBezTo>
                  <a:cubicBezTo>
                    <a:pt x="f148" y="f78"/>
                    <a:pt x="f148" y="f78"/>
                    <a:pt x="f148" y="f77"/>
                  </a:cubicBezTo>
                  <a:cubicBezTo>
                    <a:pt x="f119" y="f77"/>
                    <a:pt x="f119" y="f76"/>
                    <a:pt x="f67" y="f76"/>
                  </a:cubicBezTo>
                  <a:cubicBezTo>
                    <a:pt x="f20" y="f75"/>
                    <a:pt x="f149" y="f72"/>
                    <a:pt x="f150" y="f72"/>
                  </a:cubicBezTo>
                  <a:cubicBezTo>
                    <a:pt x="f151" y="f54"/>
                    <a:pt x="f141" y="f118"/>
                    <a:pt x="f152" y="f75"/>
                  </a:cubicBezTo>
                  <a:cubicBezTo>
                    <a:pt x="f153" y="f78"/>
                    <a:pt x="f154" y="f77"/>
                    <a:pt x="f155" y="f72"/>
                  </a:cubicBezTo>
                  <a:cubicBezTo>
                    <a:pt x="f6" y="f52"/>
                    <a:pt x="f156" y="f14"/>
                    <a:pt x="f157" y="f138"/>
                  </a:cubicBezTo>
                  <a:cubicBezTo>
                    <a:pt x="f158" y="f148"/>
                    <a:pt x="f159" y="f50"/>
                    <a:pt x="f160" y="f14"/>
                  </a:cubicBezTo>
                  <a:cubicBezTo>
                    <a:pt x="f141" y="f9"/>
                    <a:pt x="f145" y="f73"/>
                    <a:pt x="f151" y="f73"/>
                  </a:cubicBezTo>
                  <a:cubicBezTo>
                    <a:pt x="f161" y="f53"/>
                    <a:pt x="f22" y="f54"/>
                    <a:pt x="f67" y="f118"/>
                  </a:cubicBezTo>
                  <a:cubicBezTo>
                    <a:pt x="f148" y="f118"/>
                    <a:pt x="f50" y="f72"/>
                    <a:pt x="f138" y="f72"/>
                  </a:cubicBezTo>
                  <a:cubicBezTo>
                    <a:pt x="f138" y="f54"/>
                    <a:pt x="f60" y="f53"/>
                    <a:pt x="f60" y="f52"/>
                  </a:cubicBezTo>
                  <a:cubicBezTo>
                    <a:pt x="f138" y="f73"/>
                    <a:pt x="f50" y="f73"/>
                    <a:pt x="f119" y="f12"/>
                  </a:cubicBezTo>
                  <a:cubicBezTo>
                    <a:pt x="f41" y="f122"/>
                    <a:pt x="f30" y="f46"/>
                    <a:pt x="f134" y="f35"/>
                  </a:cubicBezTo>
                  <a:cubicBezTo>
                    <a:pt x="f147" y="f124"/>
                    <a:pt x="f146" y="f128"/>
                    <a:pt x="f150" y="f128"/>
                  </a:cubicBezTo>
                  <a:cubicBezTo>
                    <a:pt x="f145" y="f128"/>
                    <a:pt x="f160" y="f124"/>
                    <a:pt x="f142" y="f33"/>
                  </a:cubicBezTo>
                  <a:cubicBezTo>
                    <a:pt x="f159" y="f28"/>
                    <a:pt x="f144" y="f136"/>
                    <a:pt x="f159" y="f129"/>
                  </a:cubicBezTo>
                  <a:cubicBezTo>
                    <a:pt x="f142" y="f162"/>
                    <a:pt x="f163" y="f130"/>
                    <a:pt x="f164" y="f162"/>
                  </a:cubicBezTo>
                  <a:cubicBezTo>
                    <a:pt x="f146" y="f165"/>
                    <a:pt x="f147" y="f161"/>
                    <a:pt x="f134" y="f149"/>
                  </a:cubicBezTo>
                  <a:cubicBezTo>
                    <a:pt x="f134" y="f30"/>
                    <a:pt x="f166" y="f33"/>
                    <a:pt x="f165" y="f128"/>
                  </a:cubicBezTo>
                  <a:cubicBezTo>
                    <a:pt x="f35" y="f41"/>
                    <a:pt x="f127" y="f120"/>
                    <a:pt x="f63" y="f60"/>
                  </a:cubicBezTo>
                  <a:cubicBezTo>
                    <a:pt x="f60" y="f14"/>
                    <a:pt x="f12" y="f12"/>
                    <a:pt x="f73" y="f9"/>
                  </a:cubicBezTo>
                  <a:cubicBezTo>
                    <a:pt x="f73" y="f9"/>
                    <a:pt x="f52" y="f12"/>
                    <a:pt x="f52" y="f12"/>
                  </a:cubicBezTo>
                  <a:cubicBezTo>
                    <a:pt x="f73" y="f60"/>
                    <a:pt x="f9" y="f63"/>
                    <a:pt x="f12" y="f50"/>
                  </a:cubicBezTo>
                  <a:cubicBezTo>
                    <a:pt x="f119" y="f167"/>
                    <a:pt x="f121" y="f128"/>
                    <a:pt x="f39" y="f165"/>
                  </a:cubicBezTo>
                  <a:cubicBezTo>
                    <a:pt x="f125" y="f130"/>
                    <a:pt x="f37" y="f166"/>
                    <a:pt x="f168" y="f169"/>
                  </a:cubicBezTo>
                  <a:cubicBezTo>
                    <a:pt x="f33" y="f134"/>
                    <a:pt x="f137" y="f131"/>
                    <a:pt x="f170" y="f150"/>
                  </a:cubicBezTo>
                  <a:cubicBezTo>
                    <a:pt x="f170" y="f145"/>
                    <a:pt x="f30" y="f171"/>
                    <a:pt x="f128" y="f171"/>
                  </a:cubicBezTo>
                  <a:cubicBezTo>
                    <a:pt x="f24" y="f171"/>
                    <a:pt x="f39" y="f141"/>
                    <a:pt x="f167" y="f145"/>
                  </a:cubicBezTo>
                  <a:cubicBezTo>
                    <a:pt x="f167" y="f145"/>
                    <a:pt x="f127" y="f150"/>
                    <a:pt x="f167" y="f146"/>
                  </a:cubicBezTo>
                  <a:cubicBezTo>
                    <a:pt x="f41" y="f131"/>
                    <a:pt x="f46" y="f169"/>
                    <a:pt x="f167" y="f162"/>
                  </a:cubicBezTo>
                  <a:cubicBezTo>
                    <a:pt x="f65" y="f33"/>
                    <a:pt x="f63" y="f41"/>
                    <a:pt x="f52" y="f16"/>
                  </a:cubicBezTo>
                  <a:cubicBezTo>
                    <a:pt x="f53" y="f67"/>
                    <a:pt x="f54" y="f148"/>
                    <a:pt x="f118" y="f63"/>
                  </a:cubicBezTo>
                  <a:cubicBezTo>
                    <a:pt x="f76" y="f18"/>
                    <a:pt x="f78" y="f24"/>
                    <a:pt x="f96" y="f136"/>
                  </a:cubicBezTo>
                  <a:cubicBezTo>
                    <a:pt x="f95" y="f132"/>
                    <a:pt x="f51" y="f142"/>
                    <a:pt x="f57" y="f6"/>
                  </a:cubicBezTo>
                  <a:cubicBezTo>
                    <a:pt x="f57" y="f172"/>
                    <a:pt x="f112" y="f2"/>
                    <a:pt x="f99" y="f173"/>
                  </a:cubicBezTo>
                  <a:cubicBezTo>
                    <a:pt x="f99" y="f7"/>
                    <a:pt x="f115" y="f7"/>
                    <a:pt x="f93" y="f7"/>
                  </a:cubicBezTo>
                  <a:cubicBezTo>
                    <a:pt x="f87" y="f7"/>
                    <a:pt x="f87" y="f174"/>
                    <a:pt x="f87" y="f2"/>
                  </a:cubicBezTo>
                  <a:cubicBezTo>
                    <a:pt x="f93" y="f175"/>
                    <a:pt x="f115" y="f156"/>
                    <a:pt x="f85" y="f155"/>
                  </a:cubicBezTo>
                  <a:cubicBezTo>
                    <a:pt x="f56" y="f146"/>
                    <a:pt x="f10" y="f128"/>
                    <a:pt x="f117" y="f67"/>
                  </a:cubicBezTo>
                  <a:cubicBezTo>
                    <a:pt x="f117" y="f148"/>
                    <a:pt x="f117" y="f50"/>
                    <a:pt x="f117" y="f60"/>
                  </a:cubicBezTo>
                  <a:cubicBezTo>
                    <a:pt x="f111" y="f119"/>
                    <a:pt x="f10" y="f65"/>
                    <a:pt x="f51" y="f123"/>
                  </a:cubicBezTo>
                  <a:cubicBezTo>
                    <a:pt x="f57" y="f20"/>
                    <a:pt x="f93" y="f124"/>
                    <a:pt x="f94" y="f129"/>
                  </a:cubicBezTo>
                  <a:cubicBezTo>
                    <a:pt x="f74" y="f165"/>
                    <a:pt x="f110" y="f169"/>
                    <a:pt x="f74" y="f139"/>
                  </a:cubicBezTo>
                  <a:cubicBezTo>
                    <a:pt x="f113" y="f139"/>
                    <a:pt x="f58" y="f176"/>
                    <a:pt x="f177" y="f151"/>
                  </a:cubicBezTo>
                  <a:cubicBezTo>
                    <a:pt x="f178" y="f163"/>
                    <a:pt x="f82" y="f151"/>
                    <a:pt x="f109" y="f140"/>
                  </a:cubicBezTo>
                  <a:cubicBezTo>
                    <a:pt x="f108" y="f132"/>
                    <a:pt x="f109" y="f147"/>
                    <a:pt x="f17" y="f169"/>
                  </a:cubicBezTo>
                  <a:cubicBezTo>
                    <a:pt x="f178" y="f130"/>
                    <a:pt x="f100" y="f165"/>
                    <a:pt x="f177" y="f161"/>
                  </a:cubicBezTo>
                  <a:cubicBezTo>
                    <a:pt x="f49" y="f35"/>
                    <a:pt x="f112" y="f127"/>
                    <a:pt x="f10" y="f63"/>
                  </a:cubicBezTo>
                  <a:cubicBezTo>
                    <a:pt x="f8" y="f138"/>
                    <a:pt x="f95" y="f14"/>
                    <a:pt x="f95" y="f12"/>
                  </a:cubicBezTo>
                  <a:cubicBezTo>
                    <a:pt x="f95" y="f9"/>
                    <a:pt x="f95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0C5D473F-BFD7-8244-AB55-8E76D8B393FB}"/>
                </a:ext>
              </a:extLst>
            </p:cNvPr>
            <p:cNvSpPr/>
            <p:nvPr/>
          </p:nvSpPr>
          <p:spPr>
            <a:xfrm>
              <a:off x="7834314" y="4676771"/>
              <a:ext cx="422279" cy="4429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1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30"/>
                <a:gd name="f34" fmla="val 166"/>
                <a:gd name="f35" fmla="val 127"/>
                <a:gd name="f36" fmla="val 165"/>
                <a:gd name="f37" fmla="val 123"/>
                <a:gd name="f38" fmla="val 164"/>
                <a:gd name="f39" fmla="val 119"/>
                <a:gd name="f40" fmla="val 161"/>
                <a:gd name="f41" fmla="val 156"/>
                <a:gd name="f42" fmla="val 153"/>
                <a:gd name="f43" fmla="val 146"/>
                <a:gd name="f44" fmla="val 117"/>
                <a:gd name="f45" fmla="val 110"/>
                <a:gd name="f46" fmla="val 103"/>
                <a:gd name="f47" fmla="val 94"/>
                <a:gd name="f48" fmla="val 93"/>
                <a:gd name="f49" fmla="val 92"/>
                <a:gd name="f50" fmla="val 105"/>
                <a:gd name="f51" fmla="val 107"/>
                <a:gd name="f52" fmla="val 108"/>
                <a:gd name="f53" fmla="val 140"/>
                <a:gd name="f54" fmla="val 158"/>
                <a:gd name="f55" fmla="val 160"/>
                <a:gd name="f56" fmla="val 170"/>
                <a:gd name="f57" fmla="val 173"/>
                <a:gd name="f58" fmla="val 176"/>
                <a:gd name="f59" fmla="val 175"/>
                <a:gd name="f60" fmla="val 172"/>
                <a:gd name="f61" fmla="val 167"/>
                <a:gd name="f62" fmla="val 91"/>
                <a:gd name="f63" fmla="val 95"/>
                <a:gd name="f64" fmla="val 89"/>
                <a:gd name="f65" fmla="val 88"/>
                <a:gd name="f66" fmla="val 87"/>
                <a:gd name="f67" fmla="val 86"/>
                <a:gd name="f68" fmla="val 85"/>
                <a:gd name="f69" fmla="val 81"/>
                <a:gd name="f70" fmla="val 136"/>
                <a:gd name="f71" fmla="val 77"/>
                <a:gd name="f72" fmla="val 72"/>
                <a:gd name="f73" fmla="val 73"/>
                <a:gd name="f74" fmla="val 74"/>
                <a:gd name="f75" fmla="val 75"/>
                <a:gd name="f76" fmla="val 168"/>
                <a:gd name="f77" fmla="val 171"/>
                <a:gd name="f78" fmla="val 70"/>
                <a:gd name="f79" fmla="val 65"/>
                <a:gd name="f80" fmla="val 62"/>
                <a:gd name="f81" fmla="val 58"/>
                <a:gd name="f82" fmla="val 162"/>
                <a:gd name="f83" fmla="val 157"/>
                <a:gd name="f84" fmla="val 60"/>
                <a:gd name="f85" fmla="val 61"/>
                <a:gd name="f86" fmla="val 63"/>
                <a:gd name="f87" fmla="val 154"/>
                <a:gd name="f88" fmla="val 69"/>
                <a:gd name="f89" fmla="val 71"/>
                <a:gd name="f90" fmla="val 120"/>
                <a:gd name="f91" fmla="val 79"/>
                <a:gd name="f92" fmla="val 82"/>
                <a:gd name="f93" fmla="val 83"/>
                <a:gd name="f94" fmla="val 78"/>
                <a:gd name="f95" fmla="val 115"/>
                <a:gd name="f96" fmla="val 66"/>
                <a:gd name="f97" fmla="val 54"/>
                <a:gd name="f98" fmla="val 43"/>
                <a:gd name="f99" fmla="val 141"/>
                <a:gd name="f100" fmla="val 42"/>
                <a:gd name="f101" fmla="val 144"/>
                <a:gd name="f102" fmla="val 41"/>
                <a:gd name="f103" fmla="val 36"/>
                <a:gd name="f104" fmla="val 32"/>
                <a:gd name="f105" fmla="val 27"/>
                <a:gd name="f106" fmla="val 138"/>
                <a:gd name="f107" fmla="val 30"/>
                <a:gd name="f108" fmla="val 139"/>
                <a:gd name="f109" fmla="val 37"/>
                <a:gd name="f110" fmla="val 39"/>
                <a:gd name="f111" fmla="val 40"/>
                <a:gd name="f112" fmla="val 52"/>
                <a:gd name="f113" fmla="val 111"/>
                <a:gd name="f114" fmla="val 76"/>
                <a:gd name="f115" fmla="val 109"/>
                <a:gd name="f116" fmla="val 45"/>
                <a:gd name="f117" fmla="val 31"/>
                <a:gd name="f118" fmla="val 28"/>
                <a:gd name="f119" fmla="val 26"/>
                <a:gd name="f120" fmla="val 128"/>
                <a:gd name="f121" fmla="val 22"/>
                <a:gd name="f122" fmla="val 21"/>
                <a:gd name="f123" fmla="val 18"/>
                <a:gd name="f124" fmla="val 15"/>
                <a:gd name="f125" fmla="val 14"/>
                <a:gd name="f126" fmla="val 12"/>
                <a:gd name="f127" fmla="val 16"/>
                <a:gd name="f128" fmla="val 24"/>
                <a:gd name="f129" fmla="val 25"/>
                <a:gd name="f130" fmla="val 112"/>
                <a:gd name="f131" fmla="val 29"/>
                <a:gd name="f132" fmla="val 56"/>
                <a:gd name="f133" fmla="val 20"/>
                <a:gd name="f134" fmla="val 13"/>
                <a:gd name="f135" fmla="val 100"/>
                <a:gd name="f136" fmla="val 8"/>
                <a:gd name="f137" fmla="val 4"/>
                <a:gd name="f138" fmla="val 80"/>
                <a:gd name="f139" fmla="val 7"/>
                <a:gd name="f140" fmla="val 84"/>
                <a:gd name="f141" fmla="val 17"/>
                <a:gd name="f142" fmla="val 38"/>
                <a:gd name="f143" fmla="val 57"/>
                <a:gd name="f144" fmla="val 68"/>
                <a:gd name="f145" fmla="val 67"/>
                <a:gd name="f146" fmla="val 23"/>
                <a:gd name="f147" fmla="val 11"/>
                <a:gd name="f148" fmla="val 53"/>
                <a:gd name="f149" fmla="val 10"/>
                <a:gd name="f150" fmla="val 51"/>
                <a:gd name="f151" fmla="val 49"/>
                <a:gd name="f152" fmla="val 19"/>
                <a:gd name="f153" fmla="val 55"/>
                <a:gd name="f154" fmla="val 48"/>
                <a:gd name="f155" fmla="val 47"/>
                <a:gd name="f156" fmla="val 34"/>
                <a:gd name="f157" fmla="val 44"/>
                <a:gd name="f158" fmla="val 59"/>
                <a:gd name="f159" fmla="val 90"/>
                <a:gd name="f160" fmla="val 5"/>
                <a:gd name="f161" fmla="val 3"/>
                <a:gd name="f162" fmla="val 1"/>
                <a:gd name="f163" fmla="val 129"/>
                <a:gd name="f164" fmla="val 135"/>
                <a:gd name="f165" fmla="val 142"/>
                <a:gd name="f166" fmla="val 143"/>
                <a:gd name="f167" fmla="val 137"/>
                <a:gd name="f168" fmla="val 33"/>
                <a:gd name="f169" fmla="val 50"/>
                <a:gd name="f170" fmla="val 145"/>
                <a:gd name="f171" fmla="val 148"/>
                <a:gd name="f172" fmla="val 179"/>
                <a:gd name="f173" fmla="val 182"/>
                <a:gd name="f174" fmla="val 114"/>
                <a:gd name="f175" fmla="val 181"/>
                <a:gd name="f176" fmla="val 178"/>
                <a:gd name="f177" fmla="val 174"/>
                <a:gd name="f178" fmla="+- 0 0 -90"/>
                <a:gd name="f179" fmla="*/ f3 1 177"/>
                <a:gd name="f180" fmla="*/ f4 1 183"/>
                <a:gd name="f181" fmla="val f5"/>
                <a:gd name="f182" fmla="val f6"/>
                <a:gd name="f183" fmla="val f7"/>
                <a:gd name="f184" fmla="*/ f178 f0 1"/>
                <a:gd name="f185" fmla="+- f183 0 f181"/>
                <a:gd name="f186" fmla="+- f182 0 f181"/>
                <a:gd name="f187" fmla="*/ f184 1 f2"/>
                <a:gd name="f188" fmla="*/ f186 1 177"/>
                <a:gd name="f189" fmla="*/ f185 1 183"/>
                <a:gd name="f190" fmla="*/ 147 f186 1"/>
                <a:gd name="f191" fmla="*/ 121 f185 1"/>
                <a:gd name="f192" fmla="*/ 165 f186 1"/>
                <a:gd name="f193" fmla="*/ 123 f185 1"/>
                <a:gd name="f194" fmla="*/ 103 f186 1"/>
                <a:gd name="f195" fmla="*/ 94 f185 1"/>
                <a:gd name="f196" fmla="*/ 156 f186 1"/>
                <a:gd name="f197" fmla="*/ 99 f185 1"/>
                <a:gd name="f198" fmla="*/ 175 f186 1"/>
                <a:gd name="f199" fmla="*/ 96 f185 1"/>
                <a:gd name="f200" fmla="*/ 105 f186 1"/>
                <a:gd name="f201" fmla="*/ 89 f185 1"/>
                <a:gd name="f202" fmla="*/ 151 f186 1"/>
                <a:gd name="f203" fmla="*/ 72 f185 1"/>
                <a:gd name="f204" fmla="*/ 170 f186 1"/>
                <a:gd name="f205" fmla="*/ 62 f185 1"/>
                <a:gd name="f206" fmla="*/ 146 f186 1"/>
                <a:gd name="f207" fmla="*/ 71 f185 1"/>
                <a:gd name="f208" fmla="*/ 104 f186 1"/>
                <a:gd name="f209" fmla="*/ 77 f185 1"/>
                <a:gd name="f210" fmla="*/ 36 f185 1"/>
                <a:gd name="f211" fmla="*/ 138 f186 1"/>
                <a:gd name="f212" fmla="*/ 40 f185 1"/>
                <a:gd name="f213" fmla="*/ 115 f186 1"/>
                <a:gd name="f214" fmla="*/ 31 f185 1"/>
                <a:gd name="f215" fmla="*/ 122 f186 1"/>
                <a:gd name="f216" fmla="*/ 14 f185 1"/>
                <a:gd name="f217" fmla="*/ 112 f186 1"/>
                <a:gd name="f218" fmla="*/ 29 f185 1"/>
                <a:gd name="f219" fmla="*/ 91 f186 1"/>
                <a:gd name="f220" fmla="*/ 73 f185 1"/>
                <a:gd name="f221" fmla="*/ 97 f186 1"/>
                <a:gd name="f222" fmla="*/ 4 f185 1"/>
                <a:gd name="f223" fmla="*/ 87 f186 1"/>
                <a:gd name="f224" fmla="*/ 20 f185 1"/>
                <a:gd name="f225" fmla="*/ 68 f186 1"/>
                <a:gd name="f226" fmla="*/ 30 f185 1"/>
                <a:gd name="f227" fmla="*/ 51 f186 1"/>
                <a:gd name="f228" fmla="*/ 80 f186 1"/>
                <a:gd name="f229" fmla="*/ 49 f186 1"/>
                <a:gd name="f230" fmla="*/ 42 f185 1"/>
                <a:gd name="f231" fmla="*/ 28 f186 1"/>
                <a:gd name="f232" fmla="*/ 34 f185 1"/>
                <a:gd name="f233" fmla="*/ 75 f186 1"/>
                <a:gd name="f234" fmla="*/ 34 f186 1"/>
                <a:gd name="f235" fmla="*/ 12 f186 1"/>
                <a:gd name="f236" fmla="*/ 74 f186 1"/>
                <a:gd name="f237" fmla="*/ 85 f185 1"/>
                <a:gd name="f238" fmla="*/ 24 f186 1"/>
                <a:gd name="f239" fmla="*/ 91 f185 1"/>
                <a:gd name="f240" fmla="*/ 4 f186 1"/>
                <a:gd name="f241" fmla="*/ 100 f185 1"/>
                <a:gd name="f242" fmla="*/ 72 f186 1"/>
                <a:gd name="f243" fmla="*/ 90 f185 1"/>
                <a:gd name="f244" fmla="*/ 73 f186 1"/>
                <a:gd name="f245" fmla="*/ 97 f185 1"/>
                <a:gd name="f246" fmla="*/ 14 f186 1"/>
                <a:gd name="f247" fmla="*/ 130 f185 1"/>
                <a:gd name="f248" fmla="*/ 31 f186 1"/>
                <a:gd name="f249" fmla="*/ 137 f185 1"/>
                <a:gd name="f250" fmla="*/ 82 f186 1"/>
                <a:gd name="f251" fmla="*/ 58 f186 1"/>
                <a:gd name="f252" fmla="*/ 141 f185 1"/>
                <a:gd name="f253" fmla="*/ 161 f185 1"/>
                <a:gd name="f254" fmla="*/ 62 f186 1"/>
                <a:gd name="f255" fmla="*/ 142 f185 1"/>
                <a:gd name="f256" fmla="*/ 95 f186 1"/>
                <a:gd name="f257" fmla="*/ 135 f185 1"/>
                <a:gd name="f258" fmla="*/ 114 f186 1"/>
                <a:gd name="f259" fmla="*/ 183 f185 1"/>
                <a:gd name="f260" fmla="*/ 93 f186 1"/>
                <a:gd name="f261" fmla="*/ 105 f185 1"/>
                <a:gd name="f262" fmla="*/ 120 f186 1"/>
                <a:gd name="f263" fmla="*/ 138 f185 1"/>
                <a:gd name="f264" fmla="*/ 137 f186 1"/>
                <a:gd name="f265" fmla="*/ 152 f185 1"/>
                <a:gd name="f266" fmla="*/ 100 f186 1"/>
                <a:gd name="f267" fmla="*/ 101 f185 1"/>
                <a:gd name="f268" fmla="+- f187 0 f1"/>
                <a:gd name="f269" fmla="*/ f190 1 177"/>
                <a:gd name="f270" fmla="*/ f191 1 183"/>
                <a:gd name="f271" fmla="*/ f192 1 177"/>
                <a:gd name="f272" fmla="*/ f193 1 183"/>
                <a:gd name="f273" fmla="*/ f194 1 177"/>
                <a:gd name="f274" fmla="*/ f195 1 183"/>
                <a:gd name="f275" fmla="*/ f196 1 177"/>
                <a:gd name="f276" fmla="*/ f197 1 183"/>
                <a:gd name="f277" fmla="*/ f198 1 177"/>
                <a:gd name="f278" fmla="*/ f199 1 183"/>
                <a:gd name="f279" fmla="*/ f200 1 177"/>
                <a:gd name="f280" fmla="*/ f201 1 183"/>
                <a:gd name="f281" fmla="*/ f202 1 177"/>
                <a:gd name="f282" fmla="*/ f203 1 183"/>
                <a:gd name="f283" fmla="*/ f204 1 177"/>
                <a:gd name="f284" fmla="*/ f205 1 183"/>
                <a:gd name="f285" fmla="*/ f206 1 177"/>
                <a:gd name="f286" fmla="*/ f207 1 183"/>
                <a:gd name="f287" fmla="*/ f208 1 177"/>
                <a:gd name="f288" fmla="*/ f209 1 183"/>
                <a:gd name="f289" fmla="*/ f210 1 183"/>
                <a:gd name="f290" fmla="*/ f211 1 177"/>
                <a:gd name="f291" fmla="*/ f212 1 183"/>
                <a:gd name="f292" fmla="*/ f213 1 177"/>
                <a:gd name="f293" fmla="*/ f214 1 183"/>
                <a:gd name="f294" fmla="*/ f215 1 177"/>
                <a:gd name="f295" fmla="*/ f216 1 183"/>
                <a:gd name="f296" fmla="*/ f217 1 177"/>
                <a:gd name="f297" fmla="*/ f218 1 183"/>
                <a:gd name="f298" fmla="*/ f219 1 177"/>
                <a:gd name="f299" fmla="*/ f220 1 183"/>
                <a:gd name="f300" fmla="*/ f221 1 177"/>
                <a:gd name="f301" fmla="*/ f222 1 183"/>
                <a:gd name="f302" fmla="*/ f223 1 177"/>
                <a:gd name="f303" fmla="*/ f224 1 183"/>
                <a:gd name="f304" fmla="*/ f225 1 177"/>
                <a:gd name="f305" fmla="*/ f226 1 183"/>
                <a:gd name="f306" fmla="*/ f227 1 177"/>
                <a:gd name="f307" fmla="*/ f228 1 177"/>
                <a:gd name="f308" fmla="*/ f229 1 177"/>
                <a:gd name="f309" fmla="*/ f230 1 183"/>
                <a:gd name="f310" fmla="*/ f231 1 177"/>
                <a:gd name="f311" fmla="*/ f232 1 183"/>
                <a:gd name="f312" fmla="*/ f233 1 177"/>
                <a:gd name="f313" fmla="*/ f234 1 177"/>
                <a:gd name="f314" fmla="*/ f235 1 177"/>
                <a:gd name="f315" fmla="*/ f236 1 177"/>
                <a:gd name="f316" fmla="*/ f237 1 183"/>
                <a:gd name="f317" fmla="*/ f238 1 177"/>
                <a:gd name="f318" fmla="*/ f239 1 183"/>
                <a:gd name="f319" fmla="*/ f240 1 177"/>
                <a:gd name="f320" fmla="*/ f241 1 183"/>
                <a:gd name="f321" fmla="*/ f242 1 177"/>
                <a:gd name="f322" fmla="*/ f243 1 183"/>
                <a:gd name="f323" fmla="*/ f244 1 177"/>
                <a:gd name="f324" fmla="*/ f245 1 183"/>
                <a:gd name="f325" fmla="*/ f246 1 177"/>
                <a:gd name="f326" fmla="*/ f247 1 183"/>
                <a:gd name="f327" fmla="*/ f248 1 177"/>
                <a:gd name="f328" fmla="*/ f249 1 183"/>
                <a:gd name="f329" fmla="*/ f250 1 177"/>
                <a:gd name="f330" fmla="*/ f251 1 177"/>
                <a:gd name="f331" fmla="*/ f252 1 183"/>
                <a:gd name="f332" fmla="*/ f253 1 183"/>
                <a:gd name="f333" fmla="*/ f254 1 177"/>
                <a:gd name="f334" fmla="*/ f255 1 183"/>
                <a:gd name="f335" fmla="*/ f256 1 177"/>
                <a:gd name="f336" fmla="*/ f257 1 183"/>
                <a:gd name="f337" fmla="*/ f258 1 177"/>
                <a:gd name="f338" fmla="*/ f259 1 183"/>
                <a:gd name="f339" fmla="*/ f260 1 177"/>
                <a:gd name="f340" fmla="*/ f261 1 183"/>
                <a:gd name="f341" fmla="*/ f262 1 177"/>
                <a:gd name="f342" fmla="*/ f263 1 183"/>
                <a:gd name="f343" fmla="*/ f264 1 177"/>
                <a:gd name="f344" fmla="*/ f265 1 183"/>
                <a:gd name="f345" fmla="*/ f266 1 177"/>
                <a:gd name="f346" fmla="*/ f267 1 183"/>
                <a:gd name="f347" fmla="*/ 0 1 f188"/>
                <a:gd name="f348" fmla="*/ f182 1 f188"/>
                <a:gd name="f349" fmla="*/ 0 1 f189"/>
                <a:gd name="f350" fmla="*/ f183 1 f189"/>
                <a:gd name="f351" fmla="*/ f269 1 f188"/>
                <a:gd name="f352" fmla="*/ f270 1 f189"/>
                <a:gd name="f353" fmla="*/ f271 1 f188"/>
                <a:gd name="f354" fmla="*/ f272 1 f189"/>
                <a:gd name="f355" fmla="*/ f273 1 f188"/>
                <a:gd name="f356" fmla="*/ f274 1 f189"/>
                <a:gd name="f357" fmla="*/ f275 1 f188"/>
                <a:gd name="f358" fmla="*/ f276 1 f189"/>
                <a:gd name="f359" fmla="*/ f277 1 f188"/>
                <a:gd name="f360" fmla="*/ f278 1 f189"/>
                <a:gd name="f361" fmla="*/ f279 1 f188"/>
                <a:gd name="f362" fmla="*/ f280 1 f189"/>
                <a:gd name="f363" fmla="*/ f281 1 f188"/>
                <a:gd name="f364" fmla="*/ f282 1 f189"/>
                <a:gd name="f365" fmla="*/ f283 1 f188"/>
                <a:gd name="f366" fmla="*/ f284 1 f189"/>
                <a:gd name="f367" fmla="*/ f285 1 f188"/>
                <a:gd name="f368" fmla="*/ f286 1 f189"/>
                <a:gd name="f369" fmla="*/ f287 1 f188"/>
                <a:gd name="f370" fmla="*/ f288 1 f189"/>
                <a:gd name="f371" fmla="*/ f289 1 f189"/>
                <a:gd name="f372" fmla="*/ f290 1 f188"/>
                <a:gd name="f373" fmla="*/ f291 1 f189"/>
                <a:gd name="f374" fmla="*/ f292 1 f188"/>
                <a:gd name="f375" fmla="*/ f293 1 f189"/>
                <a:gd name="f376" fmla="*/ f294 1 f188"/>
                <a:gd name="f377" fmla="*/ f295 1 f189"/>
                <a:gd name="f378" fmla="*/ f296 1 f188"/>
                <a:gd name="f379" fmla="*/ f297 1 f189"/>
                <a:gd name="f380" fmla="*/ f298 1 f188"/>
                <a:gd name="f381" fmla="*/ f299 1 f189"/>
                <a:gd name="f382" fmla="*/ f300 1 f188"/>
                <a:gd name="f383" fmla="*/ f301 1 f189"/>
                <a:gd name="f384" fmla="*/ f302 1 f188"/>
                <a:gd name="f385" fmla="*/ f303 1 f189"/>
                <a:gd name="f386" fmla="*/ f304 1 f188"/>
                <a:gd name="f387" fmla="*/ f305 1 f189"/>
                <a:gd name="f388" fmla="*/ f306 1 f188"/>
                <a:gd name="f389" fmla="*/ f307 1 f188"/>
                <a:gd name="f390" fmla="*/ f308 1 f188"/>
                <a:gd name="f391" fmla="*/ f309 1 f189"/>
                <a:gd name="f392" fmla="*/ f310 1 f188"/>
                <a:gd name="f393" fmla="*/ f311 1 f189"/>
                <a:gd name="f394" fmla="*/ f312 1 f188"/>
                <a:gd name="f395" fmla="*/ f313 1 f188"/>
                <a:gd name="f396" fmla="*/ f314 1 f188"/>
                <a:gd name="f397" fmla="*/ f315 1 f188"/>
                <a:gd name="f398" fmla="*/ f316 1 f189"/>
                <a:gd name="f399" fmla="*/ f317 1 f188"/>
                <a:gd name="f400" fmla="*/ f318 1 f189"/>
                <a:gd name="f401" fmla="*/ f319 1 f188"/>
                <a:gd name="f402" fmla="*/ f320 1 f189"/>
                <a:gd name="f403" fmla="*/ f321 1 f188"/>
                <a:gd name="f404" fmla="*/ f322 1 f189"/>
                <a:gd name="f405" fmla="*/ f323 1 f188"/>
                <a:gd name="f406" fmla="*/ f324 1 f189"/>
                <a:gd name="f407" fmla="*/ f325 1 f188"/>
                <a:gd name="f408" fmla="*/ f326 1 f189"/>
                <a:gd name="f409" fmla="*/ f327 1 f188"/>
                <a:gd name="f410" fmla="*/ f328 1 f189"/>
                <a:gd name="f411" fmla="*/ f329 1 f188"/>
                <a:gd name="f412" fmla="*/ f330 1 f188"/>
                <a:gd name="f413" fmla="*/ f331 1 f189"/>
                <a:gd name="f414" fmla="*/ f332 1 f189"/>
                <a:gd name="f415" fmla="*/ f333 1 f188"/>
                <a:gd name="f416" fmla="*/ f334 1 f189"/>
                <a:gd name="f417" fmla="*/ f335 1 f188"/>
                <a:gd name="f418" fmla="*/ f336 1 f189"/>
                <a:gd name="f419" fmla="*/ f337 1 f188"/>
                <a:gd name="f420" fmla="*/ f338 1 f189"/>
                <a:gd name="f421" fmla="*/ f339 1 f188"/>
                <a:gd name="f422" fmla="*/ f340 1 f189"/>
                <a:gd name="f423" fmla="*/ f341 1 f188"/>
                <a:gd name="f424" fmla="*/ f342 1 f189"/>
                <a:gd name="f425" fmla="*/ f343 1 f188"/>
                <a:gd name="f426" fmla="*/ f344 1 f189"/>
                <a:gd name="f427" fmla="*/ f345 1 f188"/>
                <a:gd name="f428" fmla="*/ f346 1 f189"/>
                <a:gd name="f429" fmla="*/ f347 f179 1"/>
                <a:gd name="f430" fmla="*/ f348 f179 1"/>
                <a:gd name="f431" fmla="*/ f350 f180 1"/>
                <a:gd name="f432" fmla="*/ f349 f180 1"/>
                <a:gd name="f433" fmla="*/ f351 f179 1"/>
                <a:gd name="f434" fmla="*/ f352 f180 1"/>
                <a:gd name="f435" fmla="*/ f353 f179 1"/>
                <a:gd name="f436" fmla="*/ f354 f180 1"/>
                <a:gd name="f437" fmla="*/ f355 f179 1"/>
                <a:gd name="f438" fmla="*/ f356 f180 1"/>
                <a:gd name="f439" fmla="*/ f357 f179 1"/>
                <a:gd name="f440" fmla="*/ f358 f180 1"/>
                <a:gd name="f441" fmla="*/ f359 f179 1"/>
                <a:gd name="f442" fmla="*/ f360 f180 1"/>
                <a:gd name="f443" fmla="*/ f361 f179 1"/>
                <a:gd name="f444" fmla="*/ f362 f180 1"/>
                <a:gd name="f445" fmla="*/ f363 f179 1"/>
                <a:gd name="f446" fmla="*/ f364 f180 1"/>
                <a:gd name="f447" fmla="*/ f365 f179 1"/>
                <a:gd name="f448" fmla="*/ f366 f180 1"/>
                <a:gd name="f449" fmla="*/ f367 f179 1"/>
                <a:gd name="f450" fmla="*/ f368 f180 1"/>
                <a:gd name="f451" fmla="*/ f369 f179 1"/>
                <a:gd name="f452" fmla="*/ f370 f180 1"/>
                <a:gd name="f453" fmla="*/ f371 f180 1"/>
                <a:gd name="f454" fmla="*/ f372 f179 1"/>
                <a:gd name="f455" fmla="*/ f373 f180 1"/>
                <a:gd name="f456" fmla="*/ f374 f179 1"/>
                <a:gd name="f457" fmla="*/ f375 f180 1"/>
                <a:gd name="f458" fmla="*/ f376 f179 1"/>
                <a:gd name="f459" fmla="*/ f377 f180 1"/>
                <a:gd name="f460" fmla="*/ f378 f179 1"/>
                <a:gd name="f461" fmla="*/ f379 f180 1"/>
                <a:gd name="f462" fmla="*/ f380 f179 1"/>
                <a:gd name="f463" fmla="*/ f381 f180 1"/>
                <a:gd name="f464" fmla="*/ f382 f179 1"/>
                <a:gd name="f465" fmla="*/ f383 f180 1"/>
                <a:gd name="f466" fmla="*/ f384 f179 1"/>
                <a:gd name="f467" fmla="*/ f385 f180 1"/>
                <a:gd name="f468" fmla="*/ f386 f179 1"/>
                <a:gd name="f469" fmla="*/ f387 f180 1"/>
                <a:gd name="f470" fmla="*/ f388 f179 1"/>
                <a:gd name="f471" fmla="*/ f389 f179 1"/>
                <a:gd name="f472" fmla="*/ f390 f179 1"/>
                <a:gd name="f473" fmla="*/ f391 f180 1"/>
                <a:gd name="f474" fmla="*/ f392 f179 1"/>
                <a:gd name="f475" fmla="*/ f393 f180 1"/>
                <a:gd name="f476" fmla="*/ f394 f179 1"/>
                <a:gd name="f477" fmla="*/ f395 f179 1"/>
                <a:gd name="f478" fmla="*/ f396 f179 1"/>
                <a:gd name="f479" fmla="*/ f397 f179 1"/>
                <a:gd name="f480" fmla="*/ f398 f180 1"/>
                <a:gd name="f481" fmla="*/ f399 f179 1"/>
                <a:gd name="f482" fmla="*/ f400 f180 1"/>
                <a:gd name="f483" fmla="*/ f401 f179 1"/>
                <a:gd name="f484" fmla="*/ f402 f180 1"/>
                <a:gd name="f485" fmla="*/ f403 f179 1"/>
                <a:gd name="f486" fmla="*/ f404 f180 1"/>
                <a:gd name="f487" fmla="*/ f405 f179 1"/>
                <a:gd name="f488" fmla="*/ f406 f180 1"/>
                <a:gd name="f489" fmla="*/ f407 f179 1"/>
                <a:gd name="f490" fmla="*/ f408 f180 1"/>
                <a:gd name="f491" fmla="*/ f409 f179 1"/>
                <a:gd name="f492" fmla="*/ f410 f180 1"/>
                <a:gd name="f493" fmla="*/ f411 f179 1"/>
                <a:gd name="f494" fmla="*/ f412 f179 1"/>
                <a:gd name="f495" fmla="*/ f413 f180 1"/>
                <a:gd name="f496" fmla="*/ f414 f180 1"/>
                <a:gd name="f497" fmla="*/ f415 f179 1"/>
                <a:gd name="f498" fmla="*/ f416 f180 1"/>
                <a:gd name="f499" fmla="*/ f417 f179 1"/>
                <a:gd name="f500" fmla="*/ f418 f180 1"/>
                <a:gd name="f501" fmla="*/ f419 f179 1"/>
                <a:gd name="f502" fmla="*/ f420 f180 1"/>
                <a:gd name="f503" fmla="*/ f421 f179 1"/>
                <a:gd name="f504" fmla="*/ f422 f180 1"/>
                <a:gd name="f505" fmla="*/ f423 f179 1"/>
                <a:gd name="f506" fmla="*/ f424 f180 1"/>
                <a:gd name="f507" fmla="*/ f425 f179 1"/>
                <a:gd name="f508" fmla="*/ f426 f180 1"/>
                <a:gd name="f509" fmla="*/ f427 f179 1"/>
                <a:gd name="f510" fmla="*/ f428 f18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8">
                  <a:pos x="f433" y="f434"/>
                </a:cxn>
                <a:cxn ang="f268">
                  <a:pos x="f435" y="f436"/>
                </a:cxn>
                <a:cxn ang="f268">
                  <a:pos x="f437" y="f438"/>
                </a:cxn>
                <a:cxn ang="f268">
                  <a:pos x="f439" y="f440"/>
                </a:cxn>
                <a:cxn ang="f268">
                  <a:pos x="f441" y="f442"/>
                </a:cxn>
                <a:cxn ang="f268">
                  <a:pos x="f443" y="f444"/>
                </a:cxn>
                <a:cxn ang="f268">
                  <a:pos x="f445" y="f446"/>
                </a:cxn>
                <a:cxn ang="f268">
                  <a:pos x="f447" y="f448"/>
                </a:cxn>
                <a:cxn ang="f268">
                  <a:pos x="f449" y="f450"/>
                </a:cxn>
                <a:cxn ang="f268">
                  <a:pos x="f451" y="f452"/>
                </a:cxn>
                <a:cxn ang="f268">
                  <a:pos x="f439" y="f453"/>
                </a:cxn>
                <a:cxn ang="f268">
                  <a:pos x="f454" y="f455"/>
                </a:cxn>
                <a:cxn ang="f268">
                  <a:pos x="f456" y="f457"/>
                </a:cxn>
                <a:cxn ang="f268">
                  <a:pos x="f458" y="f459"/>
                </a:cxn>
                <a:cxn ang="f268">
                  <a:pos x="f460" y="f461"/>
                </a:cxn>
                <a:cxn ang="f268">
                  <a:pos x="f462" y="f463"/>
                </a:cxn>
                <a:cxn ang="f268">
                  <a:pos x="f464" y="f465"/>
                </a:cxn>
                <a:cxn ang="f268">
                  <a:pos x="f466" y="f467"/>
                </a:cxn>
                <a:cxn ang="f268">
                  <a:pos x="f468" y="f469"/>
                </a:cxn>
                <a:cxn ang="f268">
                  <a:pos x="f470" y="f459"/>
                </a:cxn>
                <a:cxn ang="f268">
                  <a:pos x="f471" y="f450"/>
                </a:cxn>
                <a:cxn ang="f268">
                  <a:pos x="f472" y="f473"/>
                </a:cxn>
                <a:cxn ang="f268">
                  <a:pos x="f474" y="f475"/>
                </a:cxn>
                <a:cxn ang="f268">
                  <a:pos x="f476" y="f452"/>
                </a:cxn>
                <a:cxn ang="f268">
                  <a:pos x="f477" y="f446"/>
                </a:cxn>
                <a:cxn ang="f268">
                  <a:pos x="f478" y="f463"/>
                </a:cxn>
                <a:cxn ang="f268">
                  <a:pos x="f479" y="f480"/>
                </a:cxn>
                <a:cxn ang="f268">
                  <a:pos x="f481" y="f482"/>
                </a:cxn>
                <a:cxn ang="f268">
                  <a:pos x="f483" y="f484"/>
                </a:cxn>
                <a:cxn ang="f268">
                  <a:pos x="f485" y="f486"/>
                </a:cxn>
                <a:cxn ang="f268">
                  <a:pos x="f487" y="f488"/>
                </a:cxn>
                <a:cxn ang="f268">
                  <a:pos x="f489" y="f490"/>
                </a:cxn>
                <a:cxn ang="f268">
                  <a:pos x="f491" y="f492"/>
                </a:cxn>
                <a:cxn ang="f268">
                  <a:pos x="f493" y="f442"/>
                </a:cxn>
                <a:cxn ang="f268">
                  <a:pos x="f494" y="f495"/>
                </a:cxn>
                <a:cxn ang="f268">
                  <a:pos x="f472" y="f496"/>
                </a:cxn>
                <a:cxn ang="f268">
                  <a:pos x="f497" y="f498"/>
                </a:cxn>
                <a:cxn ang="f268">
                  <a:pos x="f499" y="f500"/>
                </a:cxn>
                <a:cxn ang="f268">
                  <a:pos x="f501" y="f502"/>
                </a:cxn>
                <a:cxn ang="f268">
                  <a:pos x="f503" y="f504"/>
                </a:cxn>
                <a:cxn ang="f268">
                  <a:pos x="f505" y="f506"/>
                </a:cxn>
                <a:cxn ang="f268">
                  <a:pos x="f507" y="f508"/>
                </a:cxn>
                <a:cxn ang="f268">
                  <a:pos x="f509" y="f510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15"/>
                    <a:pt x="f41" y="f15"/>
                  </a:cubicBezTo>
                  <a:cubicBezTo>
                    <a:pt x="f42" y="f39"/>
                    <a:pt x="f21" y="f39"/>
                    <a:pt x="f43" y="f44"/>
                  </a:cubicBezTo>
                  <a:cubicBezTo>
                    <a:pt x="f30" y="f45"/>
                    <a:pt x="f44" y="f11"/>
                    <a:pt x="f46" y="f47"/>
                  </a:cubicBezTo>
                  <a:cubicBezTo>
                    <a:pt x="f46" y="f48"/>
                    <a:pt x="f46" y="f48"/>
                    <a:pt x="f46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24" y="f47"/>
                    <a:pt x="f53" y="f9"/>
                    <a:pt x="f41" y="f8"/>
                  </a:cubicBezTo>
                  <a:cubicBezTo>
                    <a:pt x="f54" y="f8"/>
                    <a:pt x="f55" y="f10"/>
                    <a:pt x="f40" y="f11"/>
                  </a:cubicBezTo>
                  <a:cubicBezTo>
                    <a:pt x="f38" y="f16"/>
                    <a:pt x="f56" y="f52"/>
                    <a:pt x="f57" y="f50"/>
                  </a:cubicBezTo>
                  <a:cubicBezTo>
                    <a:pt x="f58" y="f11"/>
                    <a:pt x="f6" y="f8"/>
                    <a:pt x="f59" y="f9"/>
                  </a:cubicBezTo>
                  <a:cubicBezTo>
                    <a:pt x="f60" y="f49"/>
                    <a:pt x="f61" y="f62"/>
                    <a:pt x="f32" y="f47"/>
                  </a:cubicBezTo>
                  <a:cubicBezTo>
                    <a:pt x="f40" y="f63"/>
                    <a:pt x="f31" y="f9"/>
                    <a:pt x="f54" y="f9"/>
                  </a:cubicBezTo>
                  <a:cubicBezTo>
                    <a:pt x="f53" y="f47"/>
                    <a:pt x="f37" y="f62"/>
                    <a:pt x="f50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50" y="f66"/>
                    <a:pt x="f16" y="f67"/>
                    <a:pt x="f52" y="f68"/>
                  </a:cubicBezTo>
                  <a:cubicBezTo>
                    <a:pt x="f22" y="f69"/>
                    <a:pt x="f70" y="f71"/>
                    <a:pt x="f25" y="f72"/>
                  </a:cubicBezTo>
                  <a:cubicBezTo>
                    <a:pt x="f42" y="f72"/>
                    <a:pt x="f41" y="f73"/>
                    <a:pt x="f31" y="f74"/>
                  </a:cubicBezTo>
                  <a:cubicBezTo>
                    <a:pt x="f32" y="f75"/>
                    <a:pt x="f76" y="f71"/>
                    <a:pt x="f77" y="f72"/>
                  </a:cubicBezTo>
                  <a:cubicBezTo>
                    <a:pt x="f60" y="f78"/>
                    <a:pt x="f60" y="f79"/>
                    <a:pt x="f56" y="f80"/>
                  </a:cubicBezTo>
                  <a:cubicBezTo>
                    <a:pt x="f61" y="f81"/>
                    <a:pt x="f82" y="f81"/>
                    <a:pt x="f83" y="f84"/>
                  </a:cubicBezTo>
                  <a:cubicBezTo>
                    <a:pt x="f41" y="f85"/>
                    <a:pt x="f29" y="f80"/>
                    <a:pt x="f29" y="f86"/>
                  </a:cubicBezTo>
                  <a:cubicBezTo>
                    <a:pt x="f87" y="f88"/>
                    <a:pt x="f23" y="f78"/>
                    <a:pt x="f43" y="f89"/>
                  </a:cubicBezTo>
                  <a:cubicBezTo>
                    <a:pt x="f17" y="f75"/>
                    <a:pt x="f90" y="f91"/>
                    <a:pt x="f51" y="f92"/>
                  </a:cubicBezTo>
                  <a:cubicBezTo>
                    <a:pt x="f50" y="f93"/>
                    <a:pt x="f46" y="f92"/>
                    <a:pt x="f10" y="f92"/>
                  </a:cubicBezTo>
                  <a:cubicBezTo>
                    <a:pt x="f11" y="f69"/>
                    <a:pt x="f11" y="f94"/>
                    <a:pt x="f13" y="f71"/>
                  </a:cubicBezTo>
                  <a:cubicBezTo>
                    <a:pt x="f95" y="f96"/>
                    <a:pt x="f35" y="f97"/>
                    <a:pt x="f53" y="f98"/>
                  </a:cubicBezTo>
                  <a:cubicBezTo>
                    <a:pt x="f99" y="f100"/>
                    <a:pt x="f101" y="f100"/>
                    <a:pt x="f43" y="f100"/>
                  </a:cubicBezTo>
                  <a:cubicBezTo>
                    <a:pt x="f27" y="f100"/>
                    <a:pt x="f41" y="f102"/>
                    <a:pt x="f41" y="f103"/>
                  </a:cubicBezTo>
                  <a:cubicBezTo>
                    <a:pt x="f41" y="f104"/>
                    <a:pt x="f25" y="f105"/>
                    <a:pt x="f43" y="f105"/>
                  </a:cubicBezTo>
                  <a:cubicBezTo>
                    <a:pt x="f99" y="f105"/>
                    <a:pt x="f106" y="f107"/>
                    <a:pt x="f108" y="f103"/>
                  </a:cubicBezTo>
                  <a:cubicBezTo>
                    <a:pt x="f108" y="f109"/>
                    <a:pt x="f108" y="f110"/>
                    <a:pt x="f106" y="f111"/>
                  </a:cubicBezTo>
                  <a:cubicBezTo>
                    <a:pt x="f24" y="f112"/>
                    <a:pt x="f113" y="f79"/>
                    <a:pt x="f9" y="f94"/>
                  </a:cubicBezTo>
                  <a:cubicBezTo>
                    <a:pt x="f12" y="f114"/>
                    <a:pt x="f12" y="f75"/>
                    <a:pt x="f12" y="f74"/>
                  </a:cubicBezTo>
                  <a:cubicBezTo>
                    <a:pt x="f46" y="f84"/>
                    <a:pt x="f115" y="f116"/>
                    <a:pt x="f95" y="f117"/>
                  </a:cubicBezTo>
                  <a:cubicBezTo>
                    <a:pt x="f44" y="f118"/>
                    <a:pt x="f15" y="f105"/>
                    <a:pt x="f20" y="f119"/>
                  </a:cubicBezTo>
                  <a:cubicBezTo>
                    <a:pt x="f24" y="f119"/>
                    <a:pt x="f120" y="f121"/>
                    <a:pt x="f35" y="f122"/>
                  </a:cubicBezTo>
                  <a:cubicBezTo>
                    <a:pt x="f35" y="f123"/>
                    <a:pt x="f24" y="f124"/>
                    <a:pt x="f22" y="f125"/>
                  </a:cubicBezTo>
                  <a:cubicBezTo>
                    <a:pt x="f15" y="f126"/>
                    <a:pt x="f18" y="f126"/>
                    <a:pt x="f113" y="f127"/>
                  </a:cubicBezTo>
                  <a:cubicBezTo>
                    <a:pt x="f45" y="f123"/>
                    <a:pt x="f113" y="f122"/>
                    <a:pt x="f113" y="f128"/>
                  </a:cubicBezTo>
                  <a:cubicBezTo>
                    <a:pt x="f113" y="f129"/>
                    <a:pt x="f18" y="f105"/>
                    <a:pt x="f130" y="f131"/>
                  </a:cubicBezTo>
                  <a:cubicBezTo>
                    <a:pt x="f16" y="f98"/>
                    <a:pt x="f8" y="f81"/>
                    <a:pt x="f48" y="f73"/>
                  </a:cubicBezTo>
                  <a:cubicBezTo>
                    <a:pt x="f48" y="f73"/>
                    <a:pt x="f49" y="f73"/>
                    <a:pt x="f49" y="f73"/>
                  </a:cubicBezTo>
                  <a:cubicBezTo>
                    <a:pt x="f49" y="f73"/>
                    <a:pt x="f62" y="f73"/>
                    <a:pt x="f62" y="f73"/>
                  </a:cubicBezTo>
                  <a:cubicBezTo>
                    <a:pt x="f62" y="f132"/>
                    <a:pt x="f62" y="f110"/>
                    <a:pt x="f62" y="f121"/>
                  </a:cubicBezTo>
                  <a:cubicBezTo>
                    <a:pt x="f62" y="f133"/>
                    <a:pt x="f48" y="f123"/>
                    <a:pt x="f63" y="f127"/>
                  </a:cubicBezTo>
                  <a:cubicBezTo>
                    <a:pt x="f8" y="f134"/>
                    <a:pt x="f135" y="f136"/>
                    <a:pt x="f12" y="f137"/>
                  </a:cubicBezTo>
                  <a:cubicBezTo>
                    <a:pt x="f48" y="f5"/>
                    <a:pt x="f65" y="f5"/>
                    <a:pt x="f93" y="f137"/>
                  </a:cubicBezTo>
                  <a:cubicBezTo>
                    <a:pt x="f138" y="f139"/>
                    <a:pt x="f138" y="f126"/>
                    <a:pt x="f140" y="f127"/>
                  </a:cubicBezTo>
                  <a:cubicBezTo>
                    <a:pt x="f68" y="f141"/>
                    <a:pt x="f66" y="f123"/>
                    <a:pt x="f66" y="f133"/>
                  </a:cubicBezTo>
                  <a:cubicBezTo>
                    <a:pt x="f66" y="f142"/>
                    <a:pt x="f66" y="f132"/>
                    <a:pt x="f67" y="f74"/>
                  </a:cubicBezTo>
                  <a:cubicBezTo>
                    <a:pt x="f68" y="f72"/>
                    <a:pt x="f68" y="f89"/>
                    <a:pt x="f140" y="f78"/>
                  </a:cubicBezTo>
                  <a:cubicBezTo>
                    <a:pt x="f91" y="f143"/>
                    <a:pt x="f73" y="f98"/>
                    <a:pt x="f144" y="f107"/>
                  </a:cubicBezTo>
                  <a:cubicBezTo>
                    <a:pt x="f145" y="f105"/>
                    <a:pt x="f96" y="f129"/>
                    <a:pt x="f144" y="f146"/>
                  </a:cubicBezTo>
                  <a:cubicBezTo>
                    <a:pt x="f72" y="f123"/>
                    <a:pt x="f78" y="f134"/>
                    <a:pt x="f79" y="f147"/>
                  </a:cubicBezTo>
                  <a:cubicBezTo>
                    <a:pt x="f84" y="f136"/>
                    <a:pt x="f148" y="f149"/>
                    <a:pt x="f150" y="f125"/>
                  </a:cubicBezTo>
                  <a:cubicBezTo>
                    <a:pt x="f151" y="f152"/>
                    <a:pt x="f150" y="f128"/>
                    <a:pt x="f143" y="f129"/>
                  </a:cubicBezTo>
                  <a:cubicBezTo>
                    <a:pt x="f85" y="f119"/>
                    <a:pt x="f86" y="f131"/>
                    <a:pt x="f79" y="f104"/>
                  </a:cubicBezTo>
                  <a:cubicBezTo>
                    <a:pt x="f78" y="f116"/>
                    <a:pt x="f75" y="f81"/>
                    <a:pt x="f138" y="f89"/>
                  </a:cubicBezTo>
                  <a:cubicBezTo>
                    <a:pt x="f138" y="f73"/>
                    <a:pt x="f69" y="f75"/>
                    <a:pt x="f138" y="f71"/>
                  </a:cubicBezTo>
                  <a:cubicBezTo>
                    <a:pt x="f114" y="f73"/>
                    <a:pt x="f89" y="f144"/>
                    <a:pt x="f145" y="f86"/>
                  </a:cubicBezTo>
                  <a:cubicBezTo>
                    <a:pt x="f85" y="f132"/>
                    <a:pt x="f153" y="f151"/>
                    <a:pt x="f151" y="f100"/>
                  </a:cubicBezTo>
                  <a:cubicBezTo>
                    <a:pt x="f154" y="f111"/>
                    <a:pt x="f155" y="f142"/>
                    <a:pt x="f155" y="f103"/>
                  </a:cubicBezTo>
                  <a:cubicBezTo>
                    <a:pt x="f154" y="f117"/>
                    <a:pt x="f116" y="f105"/>
                    <a:pt x="f110" y="f105"/>
                  </a:cubicBezTo>
                  <a:cubicBezTo>
                    <a:pt x="f156" y="f119"/>
                    <a:pt x="f131" y="f131"/>
                    <a:pt x="f118" y="f156"/>
                  </a:cubicBezTo>
                  <a:cubicBezTo>
                    <a:pt x="f118" y="f142"/>
                    <a:pt x="f117" y="f102"/>
                    <a:pt x="f109" y="f102"/>
                  </a:cubicBezTo>
                  <a:cubicBezTo>
                    <a:pt x="f100" y="f111"/>
                    <a:pt x="f157" y="f100"/>
                    <a:pt x="f155" y="f116"/>
                  </a:cubicBezTo>
                  <a:cubicBezTo>
                    <a:pt x="f132" y="f132"/>
                    <a:pt x="f96" y="f145"/>
                    <a:pt x="f75" y="f71"/>
                  </a:cubicBezTo>
                  <a:cubicBezTo>
                    <a:pt x="f114" y="f91"/>
                    <a:pt x="f114" y="f69"/>
                    <a:pt x="f71" y="f92"/>
                  </a:cubicBezTo>
                  <a:cubicBezTo>
                    <a:pt x="f75" y="f92"/>
                    <a:pt x="f73" y="f93"/>
                    <a:pt x="f72" y="f92"/>
                  </a:cubicBezTo>
                  <a:cubicBezTo>
                    <a:pt x="f158" y="f91"/>
                    <a:pt x="f155" y="f75"/>
                    <a:pt x="f156" y="f72"/>
                  </a:cubicBezTo>
                  <a:cubicBezTo>
                    <a:pt x="f117" y="f89"/>
                    <a:pt x="f118" y="f78"/>
                    <a:pt x="f105" y="f145"/>
                  </a:cubicBezTo>
                  <a:cubicBezTo>
                    <a:pt x="f129" y="f80"/>
                    <a:pt x="f152" y="f84"/>
                    <a:pt x="f125" y="f86"/>
                  </a:cubicBezTo>
                  <a:cubicBezTo>
                    <a:pt x="f149" y="f79"/>
                    <a:pt x="f149" y="f88"/>
                    <a:pt x="f126" y="f73"/>
                  </a:cubicBezTo>
                  <a:cubicBezTo>
                    <a:pt x="f125" y="f71"/>
                    <a:pt x="f133" y="f94"/>
                    <a:pt x="f129" y="f114"/>
                  </a:cubicBezTo>
                  <a:cubicBezTo>
                    <a:pt x="f105" y="f75"/>
                    <a:pt x="f131" y="f73"/>
                    <a:pt x="f117" y="f74"/>
                  </a:cubicBezTo>
                  <a:cubicBezTo>
                    <a:pt x="f116" y="f71"/>
                    <a:pt x="f84" y="f69"/>
                    <a:pt x="f74" y="f68"/>
                  </a:cubicBezTo>
                  <a:cubicBezTo>
                    <a:pt x="f74" y="f67"/>
                    <a:pt x="f74" y="f67"/>
                    <a:pt x="f74" y="f66"/>
                  </a:cubicBezTo>
                  <a:cubicBezTo>
                    <a:pt x="f73" y="f66"/>
                    <a:pt x="f73" y="f65"/>
                    <a:pt x="f72" y="f65"/>
                  </a:cubicBezTo>
                  <a:cubicBezTo>
                    <a:pt x="f132" y="f64"/>
                    <a:pt x="f111" y="f62"/>
                    <a:pt x="f128" y="f62"/>
                  </a:cubicBezTo>
                  <a:cubicBezTo>
                    <a:pt x="f122" y="f49"/>
                    <a:pt x="f123" y="f159"/>
                    <a:pt x="f127" y="f64"/>
                  </a:cubicBezTo>
                  <a:cubicBezTo>
                    <a:pt x="f147" y="f67"/>
                    <a:pt x="f160" y="f66"/>
                    <a:pt x="f161" y="f62"/>
                  </a:cubicBezTo>
                  <a:cubicBezTo>
                    <a:pt x="f5" y="f47"/>
                    <a:pt x="f162" y="f14"/>
                    <a:pt x="f137" y="f135"/>
                  </a:cubicBezTo>
                  <a:cubicBezTo>
                    <a:pt x="f136" y="f46"/>
                    <a:pt x="f134" y="f11"/>
                    <a:pt x="f141" y="f14"/>
                  </a:cubicBezTo>
                  <a:cubicBezTo>
                    <a:pt x="f123" y="f9"/>
                    <a:pt x="f133" y="f63"/>
                    <a:pt x="f122" y="f63"/>
                  </a:cubicBezTo>
                  <a:cubicBezTo>
                    <a:pt x="f142" y="f48"/>
                    <a:pt x="f153" y="f49"/>
                    <a:pt x="f72" y="f159"/>
                  </a:cubicBezTo>
                  <a:cubicBezTo>
                    <a:pt x="f74" y="f159"/>
                    <a:pt x="f75" y="f62"/>
                    <a:pt x="f71" y="f62"/>
                  </a:cubicBezTo>
                  <a:cubicBezTo>
                    <a:pt x="f71" y="f49"/>
                    <a:pt x="f94" y="f48"/>
                    <a:pt x="f94" y="f47"/>
                  </a:cubicBezTo>
                  <a:cubicBezTo>
                    <a:pt x="f71" y="f63"/>
                    <a:pt x="f75" y="f63"/>
                    <a:pt x="f73" y="f12"/>
                  </a:cubicBezTo>
                  <a:cubicBezTo>
                    <a:pt x="f158" y="f51"/>
                    <a:pt x="f116" y="f44"/>
                    <a:pt x="f117" y="f35"/>
                  </a:cubicBezTo>
                  <a:cubicBezTo>
                    <a:pt x="f107" y="f163"/>
                    <a:pt x="f119" y="f120"/>
                    <a:pt x="f128" y="f120"/>
                  </a:cubicBezTo>
                  <a:cubicBezTo>
                    <a:pt x="f122" y="f120"/>
                    <a:pt x="f141" y="f163"/>
                    <a:pt x="f125" y="f33"/>
                  </a:cubicBezTo>
                  <a:cubicBezTo>
                    <a:pt x="f134" y="f28"/>
                    <a:pt x="f126" y="f164"/>
                    <a:pt x="f134" y="f106"/>
                  </a:cubicBezTo>
                  <a:cubicBezTo>
                    <a:pt x="f125" y="f165"/>
                    <a:pt x="f152" y="f166"/>
                    <a:pt x="f146" y="f165"/>
                  </a:cubicBezTo>
                  <a:cubicBezTo>
                    <a:pt x="f119" y="f99"/>
                    <a:pt x="f107" y="f108"/>
                    <a:pt x="f117" y="f167"/>
                  </a:cubicBezTo>
                  <a:cubicBezTo>
                    <a:pt x="f117" y="f30"/>
                    <a:pt x="f168" y="f33"/>
                    <a:pt x="f103" y="f120"/>
                  </a:cubicBezTo>
                  <a:cubicBezTo>
                    <a:pt x="f169" y="f15"/>
                    <a:pt x="f86" y="f115"/>
                    <a:pt x="f114" y="f8"/>
                  </a:cubicBezTo>
                  <a:cubicBezTo>
                    <a:pt x="f94" y="f14"/>
                    <a:pt x="f138" y="f12"/>
                    <a:pt x="f92" y="f9"/>
                  </a:cubicBezTo>
                  <a:cubicBezTo>
                    <a:pt x="f92" y="f9"/>
                    <a:pt x="f93" y="f12"/>
                    <a:pt x="f93" y="f12"/>
                  </a:cubicBezTo>
                  <a:cubicBezTo>
                    <a:pt x="f92" y="f8"/>
                    <a:pt x="f69" y="f10"/>
                    <a:pt x="f69" y="f11"/>
                  </a:cubicBezTo>
                  <a:cubicBezTo>
                    <a:pt x="f73" y="f95"/>
                    <a:pt x="f96" y="f120"/>
                    <a:pt x="f81" y="f99"/>
                  </a:cubicBezTo>
                  <a:cubicBezTo>
                    <a:pt x="f143" y="f166"/>
                    <a:pt x="f97" y="f101"/>
                    <a:pt x="f112" y="f170"/>
                  </a:cubicBezTo>
                  <a:cubicBezTo>
                    <a:pt x="f155" y="f43"/>
                    <a:pt x="f157" y="f171"/>
                    <a:pt x="f98" y="f42"/>
                  </a:cubicBezTo>
                  <a:cubicBezTo>
                    <a:pt x="f98" y="f83"/>
                    <a:pt x="f116" y="f40"/>
                    <a:pt x="f151" y="f40"/>
                  </a:cubicBezTo>
                  <a:cubicBezTo>
                    <a:pt x="f148" y="f40"/>
                    <a:pt x="f81" y="f31"/>
                    <a:pt x="f80" y="f83"/>
                  </a:cubicBezTo>
                  <a:cubicBezTo>
                    <a:pt x="f80" y="f83"/>
                    <a:pt x="f86" y="f42"/>
                    <a:pt x="f80" y="f25"/>
                  </a:cubicBezTo>
                  <a:cubicBezTo>
                    <a:pt x="f158" y="f171"/>
                    <a:pt x="f84" y="f170"/>
                    <a:pt x="f80" y="f165"/>
                  </a:cubicBezTo>
                  <a:cubicBezTo>
                    <a:pt x="f88" y="f33"/>
                    <a:pt x="f114" y="f15"/>
                    <a:pt x="f93" y="f16"/>
                  </a:cubicBezTo>
                  <a:cubicBezTo>
                    <a:pt x="f140" y="f50"/>
                    <a:pt x="f68" y="f46"/>
                    <a:pt x="f66" y="f10"/>
                  </a:cubicBezTo>
                  <a:cubicBezTo>
                    <a:pt x="f64" y="f18"/>
                    <a:pt x="f62" y="f24"/>
                    <a:pt x="f63" y="f164"/>
                  </a:cubicBezTo>
                  <a:cubicBezTo>
                    <a:pt x="f8" y="f21"/>
                    <a:pt x="f46" y="f32"/>
                    <a:pt x="f52" y="f6"/>
                  </a:cubicBezTo>
                  <a:cubicBezTo>
                    <a:pt x="f52" y="f172"/>
                    <a:pt x="f45" y="f2"/>
                    <a:pt x="f113" y="f173"/>
                  </a:cubicBezTo>
                  <a:cubicBezTo>
                    <a:pt x="f113" y="f7"/>
                    <a:pt x="f18" y="f7"/>
                    <a:pt x="f174" y="f7"/>
                  </a:cubicBezTo>
                  <a:cubicBezTo>
                    <a:pt x="f95" y="f7"/>
                    <a:pt x="f95" y="f175"/>
                    <a:pt x="f95" y="f2"/>
                  </a:cubicBezTo>
                  <a:cubicBezTo>
                    <a:pt x="f174" y="f176"/>
                    <a:pt x="f18" y="f58"/>
                    <a:pt x="f18" y="f177"/>
                  </a:cubicBezTo>
                  <a:cubicBezTo>
                    <a:pt x="f16" y="f25"/>
                    <a:pt x="f135" y="f120"/>
                    <a:pt x="f48" y="f50"/>
                  </a:cubicBezTo>
                  <a:cubicBezTo>
                    <a:pt x="f48" y="f46"/>
                    <a:pt x="f48" y="f11"/>
                    <a:pt x="f48" y="f8"/>
                  </a:cubicBezTo>
                  <a:cubicBezTo>
                    <a:pt x="f12" y="f13"/>
                    <a:pt x="f135" y="f52"/>
                    <a:pt x="f46" y="f130"/>
                  </a:cubicBezTo>
                  <a:cubicBezTo>
                    <a:pt x="f115" y="f20"/>
                    <a:pt x="f174" y="f163"/>
                    <a:pt x="f90" y="f106"/>
                  </a:cubicBezTo>
                  <a:cubicBezTo>
                    <a:pt x="f22" y="f99"/>
                    <a:pt x="f26" y="f170"/>
                    <a:pt x="f22" y="f23"/>
                  </a:cubicBezTo>
                  <a:cubicBezTo>
                    <a:pt x="f20" y="f23"/>
                    <a:pt x="f24" y="f29"/>
                    <a:pt x="f26" y="f41"/>
                  </a:cubicBezTo>
                  <a:cubicBezTo>
                    <a:pt x="f33" y="f54"/>
                    <a:pt x="f70" y="f41"/>
                    <a:pt x="f167" y="f27"/>
                  </a:cubicBezTo>
                  <a:cubicBezTo>
                    <a:pt x="f106" y="f21"/>
                    <a:pt x="f167" y="f19"/>
                    <a:pt x="f17" y="f170"/>
                  </a:cubicBezTo>
                  <a:cubicBezTo>
                    <a:pt x="f33" y="f166"/>
                    <a:pt x="f35" y="f99"/>
                    <a:pt x="f26" y="f108"/>
                  </a:cubicBezTo>
                  <a:cubicBezTo>
                    <a:pt x="f44" y="f35"/>
                    <a:pt x="f115" y="f174"/>
                    <a:pt x="f135" y="f10"/>
                  </a:cubicBezTo>
                  <a:cubicBezTo>
                    <a:pt x="f8" y="f135"/>
                    <a:pt x="f8" y="f14"/>
                    <a:pt x="f14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55734E2D-EC91-1B6E-39D7-51E7414F59E3}"/>
                </a:ext>
              </a:extLst>
            </p:cNvPr>
            <p:cNvSpPr/>
            <p:nvPr/>
          </p:nvSpPr>
          <p:spPr>
            <a:xfrm>
              <a:off x="4764088" y="4676771"/>
              <a:ext cx="422279" cy="4429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0"/>
                <a:gd name="f151" fmla="val 48"/>
                <a:gd name="f152" fmla="val 19"/>
                <a:gd name="f153" fmla="val 51"/>
                <a:gd name="f154" fmla="val 64"/>
                <a:gd name="f155" fmla="val 67"/>
                <a:gd name="f156" fmla="val 55"/>
                <a:gd name="f157" fmla="val 49"/>
                <a:gd name="f158" fmla="val 47"/>
                <a:gd name="f159" fmla="val 34"/>
                <a:gd name="f160" fmla="val 44"/>
                <a:gd name="f161" fmla="val 59"/>
                <a:gd name="f162" fmla="val 90"/>
                <a:gd name="f163" fmla="val 5"/>
                <a:gd name="f164" fmla="val 2"/>
                <a:gd name="f165" fmla="val 1"/>
                <a:gd name="f166" fmla="val 129"/>
                <a:gd name="f167" fmla="val 128"/>
                <a:gd name="f168" fmla="val 135"/>
                <a:gd name="f169" fmla="val 142"/>
                <a:gd name="f170" fmla="val 143"/>
                <a:gd name="f171" fmla="val 137"/>
                <a:gd name="f172" fmla="val 33"/>
                <a:gd name="f173" fmla="val 145"/>
                <a:gd name="f174" fmla="val 53"/>
                <a:gd name="f175" fmla="val 179"/>
                <a:gd name="f176" fmla="val 182"/>
                <a:gd name="f177" fmla="val 114"/>
                <a:gd name="f178" fmla="val 181"/>
                <a:gd name="f179" fmla="val 178"/>
                <a:gd name="f180" fmla="val 174"/>
                <a:gd name="f181" fmla="val 125"/>
                <a:gd name="f182" fmla="+- 0 0 -90"/>
                <a:gd name="f183" fmla="*/ f3 1 177"/>
                <a:gd name="f184" fmla="*/ f4 1 183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3"/>
                <a:gd name="f194" fmla="*/ 147 f190 1"/>
                <a:gd name="f195" fmla="*/ 121 f189 1"/>
                <a:gd name="f196" fmla="*/ 165 f190 1"/>
                <a:gd name="f197" fmla="*/ 123 f189 1"/>
                <a:gd name="f198" fmla="*/ 103 f190 1"/>
                <a:gd name="f199" fmla="*/ 94 f189 1"/>
                <a:gd name="f200" fmla="*/ 156 f190 1"/>
                <a:gd name="f201" fmla="*/ 99 f189 1"/>
                <a:gd name="f202" fmla="*/ 175 f190 1"/>
                <a:gd name="f203" fmla="*/ 96 f189 1"/>
                <a:gd name="f204" fmla="*/ 105 f190 1"/>
                <a:gd name="f205" fmla="*/ 89 f189 1"/>
                <a:gd name="f206" fmla="*/ 151 f190 1"/>
                <a:gd name="f207" fmla="*/ 72 f189 1"/>
                <a:gd name="f208" fmla="*/ 170 f190 1"/>
                <a:gd name="f209" fmla="*/ 62 f189 1"/>
                <a:gd name="f210" fmla="*/ 146 f190 1"/>
                <a:gd name="f211" fmla="*/ 71 f189 1"/>
                <a:gd name="f212" fmla="*/ 77 f189 1"/>
                <a:gd name="f213" fmla="*/ 36 f189 1"/>
                <a:gd name="f214" fmla="*/ 138 f190 1"/>
                <a:gd name="f215" fmla="*/ 40 f189 1"/>
                <a:gd name="f216" fmla="*/ 115 f190 1"/>
                <a:gd name="f217" fmla="*/ 31 f189 1"/>
                <a:gd name="f218" fmla="*/ 122 f190 1"/>
                <a:gd name="f219" fmla="*/ 14 f189 1"/>
                <a:gd name="f220" fmla="*/ 112 f190 1"/>
                <a:gd name="f221" fmla="*/ 29 f189 1"/>
                <a:gd name="f222" fmla="*/ 91 f190 1"/>
                <a:gd name="f223" fmla="*/ 73 f189 1"/>
                <a:gd name="f224" fmla="*/ 96 f190 1"/>
                <a:gd name="f225" fmla="*/ 4 f189 1"/>
                <a:gd name="f226" fmla="*/ 87 f190 1"/>
                <a:gd name="f227" fmla="*/ 20 f189 1"/>
                <a:gd name="f228" fmla="*/ 68 f190 1"/>
                <a:gd name="f229" fmla="*/ 30 f189 1"/>
                <a:gd name="f230" fmla="*/ 50 f190 1"/>
                <a:gd name="f231" fmla="*/ 79 f190 1"/>
                <a:gd name="f232" fmla="*/ 49 f190 1"/>
                <a:gd name="f233" fmla="*/ 42 f189 1"/>
                <a:gd name="f234" fmla="*/ 28 f190 1"/>
                <a:gd name="f235" fmla="*/ 34 f189 1"/>
                <a:gd name="f236" fmla="*/ 75 f190 1"/>
                <a:gd name="f237" fmla="*/ 34 f190 1"/>
                <a:gd name="f238" fmla="*/ 12 f190 1"/>
                <a:gd name="f239" fmla="*/ 74 f190 1"/>
                <a:gd name="f240" fmla="*/ 85 f189 1"/>
                <a:gd name="f241" fmla="*/ 24 f190 1"/>
                <a:gd name="f242" fmla="*/ 91 f189 1"/>
                <a:gd name="f243" fmla="*/ 4 f190 1"/>
                <a:gd name="f244" fmla="*/ 100 f189 1"/>
                <a:gd name="f245" fmla="*/ 72 f190 1"/>
                <a:gd name="f246" fmla="*/ 90 f189 1"/>
                <a:gd name="f247" fmla="*/ 73 f190 1"/>
                <a:gd name="f248" fmla="*/ 97 f189 1"/>
                <a:gd name="f249" fmla="*/ 14 f190 1"/>
                <a:gd name="f250" fmla="*/ 130 f189 1"/>
                <a:gd name="f251" fmla="*/ 30 f190 1"/>
                <a:gd name="f252" fmla="*/ 137 f189 1"/>
                <a:gd name="f253" fmla="*/ 82 f190 1"/>
                <a:gd name="f254" fmla="*/ 58 f190 1"/>
                <a:gd name="f255" fmla="*/ 141 f189 1"/>
                <a:gd name="f256" fmla="*/ 161 f189 1"/>
                <a:gd name="f257" fmla="*/ 62 f190 1"/>
                <a:gd name="f258" fmla="*/ 142 f189 1"/>
                <a:gd name="f259" fmla="*/ 94 f190 1"/>
                <a:gd name="f260" fmla="*/ 135 f189 1"/>
                <a:gd name="f261" fmla="*/ 114 f190 1"/>
                <a:gd name="f262" fmla="*/ 183 f189 1"/>
                <a:gd name="f263" fmla="*/ 93 f190 1"/>
                <a:gd name="f264" fmla="*/ 105 f189 1"/>
                <a:gd name="f265" fmla="*/ 119 f190 1"/>
                <a:gd name="f266" fmla="*/ 138 f189 1"/>
                <a:gd name="f267" fmla="*/ 137 f190 1"/>
                <a:gd name="f268" fmla="*/ 152 f189 1"/>
                <a:gd name="f269" fmla="*/ 100 f190 1"/>
                <a:gd name="f270" fmla="*/ 101 f189 1"/>
                <a:gd name="f271" fmla="+- f191 0 f1"/>
                <a:gd name="f272" fmla="*/ f194 1 177"/>
                <a:gd name="f273" fmla="*/ f195 1 183"/>
                <a:gd name="f274" fmla="*/ f196 1 177"/>
                <a:gd name="f275" fmla="*/ f197 1 183"/>
                <a:gd name="f276" fmla="*/ f198 1 177"/>
                <a:gd name="f277" fmla="*/ f199 1 183"/>
                <a:gd name="f278" fmla="*/ f200 1 177"/>
                <a:gd name="f279" fmla="*/ f201 1 183"/>
                <a:gd name="f280" fmla="*/ f202 1 177"/>
                <a:gd name="f281" fmla="*/ f203 1 183"/>
                <a:gd name="f282" fmla="*/ f204 1 177"/>
                <a:gd name="f283" fmla="*/ f205 1 183"/>
                <a:gd name="f284" fmla="*/ f206 1 177"/>
                <a:gd name="f285" fmla="*/ f207 1 183"/>
                <a:gd name="f286" fmla="*/ f208 1 177"/>
                <a:gd name="f287" fmla="*/ f209 1 183"/>
                <a:gd name="f288" fmla="*/ f210 1 177"/>
                <a:gd name="f289" fmla="*/ f211 1 183"/>
                <a:gd name="f290" fmla="*/ f212 1 183"/>
                <a:gd name="f291" fmla="*/ f213 1 183"/>
                <a:gd name="f292" fmla="*/ f214 1 177"/>
                <a:gd name="f293" fmla="*/ f215 1 183"/>
                <a:gd name="f294" fmla="*/ f216 1 177"/>
                <a:gd name="f295" fmla="*/ f217 1 183"/>
                <a:gd name="f296" fmla="*/ f218 1 177"/>
                <a:gd name="f297" fmla="*/ f219 1 183"/>
                <a:gd name="f298" fmla="*/ f220 1 177"/>
                <a:gd name="f299" fmla="*/ f221 1 183"/>
                <a:gd name="f300" fmla="*/ f222 1 177"/>
                <a:gd name="f301" fmla="*/ f223 1 183"/>
                <a:gd name="f302" fmla="*/ f224 1 177"/>
                <a:gd name="f303" fmla="*/ f225 1 183"/>
                <a:gd name="f304" fmla="*/ f226 1 177"/>
                <a:gd name="f305" fmla="*/ f227 1 183"/>
                <a:gd name="f306" fmla="*/ f228 1 177"/>
                <a:gd name="f307" fmla="*/ f229 1 183"/>
                <a:gd name="f308" fmla="*/ f230 1 177"/>
                <a:gd name="f309" fmla="*/ f231 1 177"/>
                <a:gd name="f310" fmla="*/ f232 1 177"/>
                <a:gd name="f311" fmla="*/ f233 1 183"/>
                <a:gd name="f312" fmla="*/ f234 1 177"/>
                <a:gd name="f313" fmla="*/ f235 1 183"/>
                <a:gd name="f314" fmla="*/ f236 1 177"/>
                <a:gd name="f315" fmla="*/ f237 1 177"/>
                <a:gd name="f316" fmla="*/ f238 1 177"/>
                <a:gd name="f317" fmla="*/ f239 1 177"/>
                <a:gd name="f318" fmla="*/ f240 1 183"/>
                <a:gd name="f319" fmla="*/ f241 1 177"/>
                <a:gd name="f320" fmla="*/ f242 1 183"/>
                <a:gd name="f321" fmla="*/ f243 1 177"/>
                <a:gd name="f322" fmla="*/ f244 1 183"/>
                <a:gd name="f323" fmla="*/ f245 1 177"/>
                <a:gd name="f324" fmla="*/ f246 1 183"/>
                <a:gd name="f325" fmla="*/ f247 1 177"/>
                <a:gd name="f326" fmla="*/ f248 1 183"/>
                <a:gd name="f327" fmla="*/ f249 1 177"/>
                <a:gd name="f328" fmla="*/ f250 1 183"/>
                <a:gd name="f329" fmla="*/ f251 1 177"/>
                <a:gd name="f330" fmla="*/ f252 1 183"/>
                <a:gd name="f331" fmla="*/ f253 1 177"/>
                <a:gd name="f332" fmla="*/ f254 1 177"/>
                <a:gd name="f333" fmla="*/ f255 1 183"/>
                <a:gd name="f334" fmla="*/ f256 1 183"/>
                <a:gd name="f335" fmla="*/ f257 1 177"/>
                <a:gd name="f336" fmla="*/ f258 1 183"/>
                <a:gd name="f337" fmla="*/ f259 1 177"/>
                <a:gd name="f338" fmla="*/ f260 1 183"/>
                <a:gd name="f339" fmla="*/ f261 1 177"/>
                <a:gd name="f340" fmla="*/ f262 1 183"/>
                <a:gd name="f341" fmla="*/ f263 1 177"/>
                <a:gd name="f342" fmla="*/ f264 1 183"/>
                <a:gd name="f343" fmla="*/ f265 1 177"/>
                <a:gd name="f344" fmla="*/ f266 1 183"/>
                <a:gd name="f345" fmla="*/ f267 1 177"/>
                <a:gd name="f346" fmla="*/ f268 1 183"/>
                <a:gd name="f347" fmla="*/ f269 1 177"/>
                <a:gd name="f348" fmla="*/ f270 1 183"/>
                <a:gd name="f349" fmla="*/ 0 1 f192"/>
                <a:gd name="f350" fmla="*/ f186 1 f192"/>
                <a:gd name="f351" fmla="*/ 0 1 f193"/>
                <a:gd name="f352" fmla="*/ f187 1 f193"/>
                <a:gd name="f353" fmla="*/ f272 1 f192"/>
                <a:gd name="f354" fmla="*/ f273 1 f193"/>
                <a:gd name="f355" fmla="*/ f274 1 f192"/>
                <a:gd name="f356" fmla="*/ f275 1 f193"/>
                <a:gd name="f357" fmla="*/ f276 1 f192"/>
                <a:gd name="f358" fmla="*/ f277 1 f193"/>
                <a:gd name="f359" fmla="*/ f278 1 f192"/>
                <a:gd name="f360" fmla="*/ f279 1 f193"/>
                <a:gd name="f361" fmla="*/ f280 1 f192"/>
                <a:gd name="f362" fmla="*/ f281 1 f193"/>
                <a:gd name="f363" fmla="*/ f282 1 f192"/>
                <a:gd name="f364" fmla="*/ f283 1 f193"/>
                <a:gd name="f365" fmla="*/ f284 1 f192"/>
                <a:gd name="f366" fmla="*/ f285 1 f193"/>
                <a:gd name="f367" fmla="*/ f286 1 f192"/>
                <a:gd name="f368" fmla="*/ f287 1 f193"/>
                <a:gd name="f369" fmla="*/ f288 1 f192"/>
                <a:gd name="f370" fmla="*/ f289 1 f193"/>
                <a:gd name="f371" fmla="*/ f290 1 f193"/>
                <a:gd name="f372" fmla="*/ f291 1 f193"/>
                <a:gd name="f373" fmla="*/ f292 1 f192"/>
                <a:gd name="f374" fmla="*/ f293 1 f193"/>
                <a:gd name="f375" fmla="*/ f294 1 f192"/>
                <a:gd name="f376" fmla="*/ f295 1 f193"/>
                <a:gd name="f377" fmla="*/ f296 1 f192"/>
                <a:gd name="f378" fmla="*/ f297 1 f193"/>
                <a:gd name="f379" fmla="*/ f298 1 f192"/>
                <a:gd name="f380" fmla="*/ f299 1 f193"/>
                <a:gd name="f381" fmla="*/ f300 1 f192"/>
                <a:gd name="f382" fmla="*/ f301 1 f193"/>
                <a:gd name="f383" fmla="*/ f302 1 f192"/>
                <a:gd name="f384" fmla="*/ f303 1 f193"/>
                <a:gd name="f385" fmla="*/ f304 1 f192"/>
                <a:gd name="f386" fmla="*/ f305 1 f193"/>
                <a:gd name="f387" fmla="*/ f306 1 f192"/>
                <a:gd name="f388" fmla="*/ f307 1 f193"/>
                <a:gd name="f389" fmla="*/ f308 1 f192"/>
                <a:gd name="f390" fmla="*/ f309 1 f192"/>
                <a:gd name="f391" fmla="*/ f310 1 f192"/>
                <a:gd name="f392" fmla="*/ f311 1 f193"/>
                <a:gd name="f393" fmla="*/ f312 1 f192"/>
                <a:gd name="f394" fmla="*/ f313 1 f193"/>
                <a:gd name="f395" fmla="*/ f314 1 f192"/>
                <a:gd name="f396" fmla="*/ f315 1 f192"/>
                <a:gd name="f397" fmla="*/ f316 1 f192"/>
                <a:gd name="f398" fmla="*/ f317 1 f192"/>
                <a:gd name="f399" fmla="*/ f318 1 f193"/>
                <a:gd name="f400" fmla="*/ f319 1 f192"/>
                <a:gd name="f401" fmla="*/ f320 1 f193"/>
                <a:gd name="f402" fmla="*/ f321 1 f192"/>
                <a:gd name="f403" fmla="*/ f322 1 f193"/>
                <a:gd name="f404" fmla="*/ f323 1 f192"/>
                <a:gd name="f405" fmla="*/ f324 1 f193"/>
                <a:gd name="f406" fmla="*/ f325 1 f192"/>
                <a:gd name="f407" fmla="*/ f326 1 f193"/>
                <a:gd name="f408" fmla="*/ f327 1 f192"/>
                <a:gd name="f409" fmla="*/ f328 1 f193"/>
                <a:gd name="f410" fmla="*/ f329 1 f192"/>
                <a:gd name="f411" fmla="*/ f330 1 f193"/>
                <a:gd name="f412" fmla="*/ f331 1 f192"/>
                <a:gd name="f413" fmla="*/ f332 1 f192"/>
                <a:gd name="f414" fmla="*/ f333 1 f193"/>
                <a:gd name="f415" fmla="*/ f334 1 f193"/>
                <a:gd name="f416" fmla="*/ f335 1 f192"/>
                <a:gd name="f417" fmla="*/ f336 1 f193"/>
                <a:gd name="f418" fmla="*/ f337 1 f192"/>
                <a:gd name="f419" fmla="*/ f338 1 f193"/>
                <a:gd name="f420" fmla="*/ f339 1 f192"/>
                <a:gd name="f421" fmla="*/ f340 1 f193"/>
                <a:gd name="f422" fmla="*/ f341 1 f192"/>
                <a:gd name="f423" fmla="*/ f342 1 f193"/>
                <a:gd name="f424" fmla="*/ f343 1 f192"/>
                <a:gd name="f425" fmla="*/ f344 1 f193"/>
                <a:gd name="f426" fmla="*/ f345 1 f192"/>
                <a:gd name="f427" fmla="*/ f346 1 f193"/>
                <a:gd name="f428" fmla="*/ f347 1 f192"/>
                <a:gd name="f429" fmla="*/ f348 1 f193"/>
                <a:gd name="f430" fmla="*/ f349 f183 1"/>
                <a:gd name="f431" fmla="*/ f350 f183 1"/>
                <a:gd name="f432" fmla="*/ f352 f184 1"/>
                <a:gd name="f433" fmla="*/ f351 f184 1"/>
                <a:gd name="f434" fmla="*/ f353 f183 1"/>
                <a:gd name="f435" fmla="*/ f354 f184 1"/>
                <a:gd name="f436" fmla="*/ f355 f183 1"/>
                <a:gd name="f437" fmla="*/ f356 f184 1"/>
                <a:gd name="f438" fmla="*/ f357 f183 1"/>
                <a:gd name="f439" fmla="*/ f358 f184 1"/>
                <a:gd name="f440" fmla="*/ f359 f183 1"/>
                <a:gd name="f441" fmla="*/ f360 f184 1"/>
                <a:gd name="f442" fmla="*/ f361 f183 1"/>
                <a:gd name="f443" fmla="*/ f362 f184 1"/>
                <a:gd name="f444" fmla="*/ f363 f183 1"/>
                <a:gd name="f445" fmla="*/ f364 f184 1"/>
                <a:gd name="f446" fmla="*/ f365 f183 1"/>
                <a:gd name="f447" fmla="*/ f366 f184 1"/>
                <a:gd name="f448" fmla="*/ f367 f183 1"/>
                <a:gd name="f449" fmla="*/ f368 f184 1"/>
                <a:gd name="f450" fmla="*/ f369 f183 1"/>
                <a:gd name="f451" fmla="*/ f370 f184 1"/>
                <a:gd name="f452" fmla="*/ f371 f184 1"/>
                <a:gd name="f453" fmla="*/ f372 f184 1"/>
                <a:gd name="f454" fmla="*/ f373 f183 1"/>
                <a:gd name="f455" fmla="*/ f374 f184 1"/>
                <a:gd name="f456" fmla="*/ f375 f183 1"/>
                <a:gd name="f457" fmla="*/ f376 f184 1"/>
                <a:gd name="f458" fmla="*/ f377 f183 1"/>
                <a:gd name="f459" fmla="*/ f378 f184 1"/>
                <a:gd name="f460" fmla="*/ f379 f183 1"/>
                <a:gd name="f461" fmla="*/ f380 f184 1"/>
                <a:gd name="f462" fmla="*/ f381 f183 1"/>
                <a:gd name="f463" fmla="*/ f382 f184 1"/>
                <a:gd name="f464" fmla="*/ f383 f183 1"/>
                <a:gd name="f465" fmla="*/ f384 f184 1"/>
                <a:gd name="f466" fmla="*/ f385 f183 1"/>
                <a:gd name="f467" fmla="*/ f386 f184 1"/>
                <a:gd name="f468" fmla="*/ f387 f183 1"/>
                <a:gd name="f469" fmla="*/ f388 f184 1"/>
                <a:gd name="f470" fmla="*/ f389 f183 1"/>
                <a:gd name="f471" fmla="*/ f390 f183 1"/>
                <a:gd name="f472" fmla="*/ f391 f183 1"/>
                <a:gd name="f473" fmla="*/ f392 f184 1"/>
                <a:gd name="f474" fmla="*/ f393 f183 1"/>
                <a:gd name="f475" fmla="*/ f394 f184 1"/>
                <a:gd name="f476" fmla="*/ f395 f183 1"/>
                <a:gd name="f477" fmla="*/ f396 f183 1"/>
                <a:gd name="f478" fmla="*/ f397 f183 1"/>
                <a:gd name="f479" fmla="*/ f398 f183 1"/>
                <a:gd name="f480" fmla="*/ f399 f184 1"/>
                <a:gd name="f481" fmla="*/ f400 f183 1"/>
                <a:gd name="f482" fmla="*/ f401 f184 1"/>
                <a:gd name="f483" fmla="*/ f402 f183 1"/>
                <a:gd name="f484" fmla="*/ f403 f184 1"/>
                <a:gd name="f485" fmla="*/ f404 f183 1"/>
                <a:gd name="f486" fmla="*/ f405 f184 1"/>
                <a:gd name="f487" fmla="*/ f406 f183 1"/>
                <a:gd name="f488" fmla="*/ f407 f184 1"/>
                <a:gd name="f489" fmla="*/ f408 f183 1"/>
                <a:gd name="f490" fmla="*/ f409 f184 1"/>
                <a:gd name="f491" fmla="*/ f410 f183 1"/>
                <a:gd name="f492" fmla="*/ f411 f184 1"/>
                <a:gd name="f493" fmla="*/ f412 f183 1"/>
                <a:gd name="f494" fmla="*/ f413 f183 1"/>
                <a:gd name="f495" fmla="*/ f414 f184 1"/>
                <a:gd name="f496" fmla="*/ f415 f184 1"/>
                <a:gd name="f497" fmla="*/ f416 f183 1"/>
                <a:gd name="f498" fmla="*/ f417 f184 1"/>
                <a:gd name="f499" fmla="*/ f418 f183 1"/>
                <a:gd name="f500" fmla="*/ f419 f184 1"/>
                <a:gd name="f501" fmla="*/ f420 f183 1"/>
                <a:gd name="f502" fmla="*/ f421 f184 1"/>
                <a:gd name="f503" fmla="*/ f422 f183 1"/>
                <a:gd name="f504" fmla="*/ f423 f184 1"/>
                <a:gd name="f505" fmla="*/ f424 f183 1"/>
                <a:gd name="f506" fmla="*/ f425 f184 1"/>
                <a:gd name="f507" fmla="*/ f426 f183 1"/>
                <a:gd name="f508" fmla="*/ f427 f184 1"/>
                <a:gd name="f509" fmla="*/ f428 f183 1"/>
                <a:gd name="f510" fmla="*/ f429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4" y="f435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38" y="f452"/>
                </a:cxn>
                <a:cxn ang="f271">
                  <a:pos x="f440" y="f453"/>
                </a:cxn>
                <a:cxn ang="f271">
                  <a:pos x="f454" y="f455"/>
                </a:cxn>
                <a:cxn ang="f271">
                  <a:pos x="f456" y="f457"/>
                </a:cxn>
                <a:cxn ang="f271">
                  <a:pos x="f458" y="f459"/>
                </a:cxn>
                <a:cxn ang="f271">
                  <a:pos x="f460" y="f461"/>
                </a:cxn>
                <a:cxn ang="f271">
                  <a:pos x="f462" y="f463"/>
                </a:cxn>
                <a:cxn ang="f271">
                  <a:pos x="f464" y="f465"/>
                </a:cxn>
                <a:cxn ang="f271">
                  <a:pos x="f466" y="f467"/>
                </a:cxn>
                <a:cxn ang="f271">
                  <a:pos x="f468" y="f469"/>
                </a:cxn>
                <a:cxn ang="f271">
                  <a:pos x="f470" y="f459"/>
                </a:cxn>
                <a:cxn ang="f271">
                  <a:pos x="f471" y="f451"/>
                </a:cxn>
                <a:cxn ang="f271">
                  <a:pos x="f472" y="f473"/>
                </a:cxn>
                <a:cxn ang="f271">
                  <a:pos x="f474" y="f475"/>
                </a:cxn>
                <a:cxn ang="f271">
                  <a:pos x="f476" y="f452"/>
                </a:cxn>
                <a:cxn ang="f271">
                  <a:pos x="f477" y="f447"/>
                </a:cxn>
                <a:cxn ang="f271">
                  <a:pos x="f478" y="f463"/>
                </a:cxn>
                <a:cxn ang="f271">
                  <a:pos x="f479" y="f480"/>
                </a:cxn>
                <a:cxn ang="f271">
                  <a:pos x="f481" y="f482"/>
                </a:cxn>
                <a:cxn ang="f271">
                  <a:pos x="f483" y="f484"/>
                </a:cxn>
                <a:cxn ang="f271">
                  <a:pos x="f485" y="f486"/>
                </a:cxn>
                <a:cxn ang="f271">
                  <a:pos x="f487" y="f488"/>
                </a:cxn>
                <a:cxn ang="f271">
                  <a:pos x="f489" y="f490"/>
                </a:cxn>
                <a:cxn ang="f271">
                  <a:pos x="f491" y="f492"/>
                </a:cxn>
                <a:cxn ang="f271">
                  <a:pos x="f493" y="f443"/>
                </a:cxn>
                <a:cxn ang="f271">
                  <a:pos x="f494" y="f495"/>
                </a:cxn>
                <a:cxn ang="f271">
                  <a:pos x="f472" y="f496"/>
                </a:cxn>
                <a:cxn ang="f271">
                  <a:pos x="f497" y="f498"/>
                </a:cxn>
                <a:cxn ang="f271">
                  <a:pos x="f499" y="f500"/>
                </a:cxn>
                <a:cxn ang="f271">
                  <a:pos x="f501" y="f502"/>
                </a:cxn>
                <a:cxn ang="f271">
                  <a:pos x="f503" y="f504"/>
                </a:cxn>
                <a:cxn ang="f271">
                  <a:pos x="f505" y="f506"/>
                </a:cxn>
                <a:cxn ang="f271">
                  <a:pos x="f507" y="f508"/>
                </a:cxn>
                <a:cxn ang="f271">
                  <a:pos x="f509" y="f510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44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3" y="f131"/>
                    <a:pt x="f145" y="f132"/>
                  </a:cubicBezTo>
                  <a:cubicBezTo>
                    <a:pt x="f86" y="f122"/>
                    <a:pt x="f88" y="f134"/>
                    <a:pt x="f154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5" y="f88"/>
                  </a:cubicBezTo>
                  <a:cubicBezTo>
                    <a:pt x="f86" y="f135"/>
                    <a:pt x="f156" y="f157"/>
                    <a:pt x="f157" y="f103"/>
                  </a:cubicBezTo>
                  <a:cubicBezTo>
                    <a:pt x="f158" y="f114"/>
                    <a:pt x="f158" y="f144"/>
                    <a:pt x="f158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9" y="f122"/>
                    <a:pt x="f121" y="f134"/>
                    <a:pt x="f121" y="f159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60" y="f103"/>
                    <a:pt x="f158" y="f118"/>
                  </a:cubicBezTo>
                  <a:cubicBezTo>
                    <a:pt x="f135" y="f135"/>
                    <a:pt x="f98" y="f155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1" y="f93"/>
                    <a:pt x="f158" y="f76"/>
                    <a:pt x="f159" y="f73"/>
                  </a:cubicBezTo>
                  <a:cubicBezTo>
                    <a:pt x="f119" y="f90"/>
                    <a:pt x="f121" y="f79"/>
                    <a:pt x="f109" y="f155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1" y="f70"/>
                    <a:pt x="f75" y="f69"/>
                  </a:cubicBezTo>
                  <a:cubicBezTo>
                    <a:pt x="f75" y="f67"/>
                    <a:pt x="f75" y="f67"/>
                    <a:pt x="f74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2"/>
                    <a:pt x="f126" y="f64"/>
                  </a:cubicBezTo>
                  <a:cubicBezTo>
                    <a:pt x="f148" y="f67"/>
                    <a:pt x="f163" y="f66"/>
                    <a:pt x="f164" y="f61"/>
                  </a:cubicBezTo>
                  <a:cubicBezTo>
                    <a:pt x="f5" y="f46"/>
                    <a:pt x="f165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6" y="f48"/>
                    <a:pt x="f73" y="f162"/>
                  </a:cubicBezTo>
                  <a:cubicBezTo>
                    <a:pt x="f74" y="f162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1" y="f68"/>
                    <a:pt x="f118" y="f43"/>
                    <a:pt x="f119" y="f33"/>
                  </a:cubicBezTo>
                  <a:cubicBezTo>
                    <a:pt x="f134" y="f166"/>
                    <a:pt x="f122" y="f167"/>
                    <a:pt x="f147" y="f167"/>
                  </a:cubicBezTo>
                  <a:cubicBezTo>
                    <a:pt x="f136" y="f167"/>
                    <a:pt x="f143" y="f166"/>
                    <a:pt x="f127" y="f31"/>
                  </a:cubicBezTo>
                  <a:cubicBezTo>
                    <a:pt x="f137" y="f27"/>
                    <a:pt x="f128" y="f168"/>
                    <a:pt x="f128" y="f110"/>
                  </a:cubicBezTo>
                  <a:cubicBezTo>
                    <a:pt x="f127" y="f169"/>
                    <a:pt x="f152" y="f170"/>
                    <a:pt x="f123" y="f169"/>
                  </a:cubicBezTo>
                  <a:cubicBezTo>
                    <a:pt x="f122" y="f102"/>
                    <a:pt x="f111" y="f100"/>
                    <a:pt x="f111" y="f171"/>
                  </a:cubicBezTo>
                  <a:cubicBezTo>
                    <a:pt x="f119" y="f17"/>
                    <a:pt x="f172" y="f31"/>
                    <a:pt x="f107" y="f167"/>
                  </a:cubicBezTo>
                  <a:cubicBezTo>
                    <a:pt x="f157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4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7"/>
                    <a:pt x="f83" y="f102"/>
                  </a:cubicBezTo>
                  <a:cubicBezTo>
                    <a:pt x="f145" y="f170"/>
                    <a:pt x="f99" y="f104"/>
                    <a:pt x="f115" y="f173"/>
                  </a:cubicBezTo>
                  <a:cubicBezTo>
                    <a:pt x="f158" y="f42"/>
                    <a:pt x="f160" y="f21"/>
                    <a:pt x="f101" y="f40"/>
                  </a:cubicBezTo>
                  <a:cubicBezTo>
                    <a:pt x="f101" y="f63"/>
                    <a:pt x="f160" y="f54"/>
                    <a:pt x="f157" y="f54"/>
                  </a:cubicBezTo>
                  <a:cubicBezTo>
                    <a:pt x="f174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1" y="f21"/>
                    <a:pt x="f85" y="f173"/>
                    <a:pt x="f82" y="f169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8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5"/>
                    <a:pt x="f117" y="f2"/>
                    <a:pt x="f129" y="f176"/>
                  </a:cubicBezTo>
                  <a:cubicBezTo>
                    <a:pt x="f129" y="f7"/>
                    <a:pt x="f18" y="f7"/>
                    <a:pt x="f177" y="f7"/>
                  </a:cubicBezTo>
                  <a:cubicBezTo>
                    <a:pt x="f177" y="f7"/>
                    <a:pt x="f97" y="f178"/>
                    <a:pt x="f97" y="f2"/>
                  </a:cubicBezTo>
                  <a:cubicBezTo>
                    <a:pt x="f177" y="f179"/>
                    <a:pt x="f18" y="f57"/>
                    <a:pt x="f133" y="f180"/>
                  </a:cubicBezTo>
                  <a:cubicBezTo>
                    <a:pt x="f16" y="f26"/>
                    <a:pt x="f8" y="f167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7" y="f166"/>
                    <a:pt x="f37" y="f110"/>
                  </a:cubicBezTo>
                  <a:cubicBezTo>
                    <a:pt x="f22" y="f102"/>
                    <a:pt x="f181" y="f173"/>
                    <a:pt x="f20" y="f23"/>
                  </a:cubicBezTo>
                  <a:cubicBezTo>
                    <a:pt x="f20" y="f23"/>
                    <a:pt x="f35" y="f28"/>
                    <a:pt x="f181" y="f39"/>
                  </a:cubicBezTo>
                  <a:cubicBezTo>
                    <a:pt x="f31" y="f52"/>
                    <a:pt x="f71" y="f39"/>
                    <a:pt x="f171" y="f105"/>
                  </a:cubicBezTo>
                  <a:cubicBezTo>
                    <a:pt x="f110" y="f41"/>
                    <a:pt x="f71" y="f19"/>
                    <a:pt x="f91" y="f173"/>
                  </a:cubicBezTo>
                  <a:cubicBezTo>
                    <a:pt x="f31" y="f170"/>
                    <a:pt x="f33" y="f102"/>
                    <a:pt x="f181" y="f100"/>
                  </a:cubicBezTo>
                  <a:cubicBezTo>
                    <a:pt x="f43" y="f33"/>
                    <a:pt x="f50" y="f177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3A381317-5FE3-1ECA-6B1A-21145A9E87C6}"/>
                </a:ext>
              </a:extLst>
            </p:cNvPr>
            <p:cNvSpPr/>
            <p:nvPr/>
          </p:nvSpPr>
          <p:spPr>
            <a:xfrm>
              <a:off x="6073773" y="4676771"/>
              <a:ext cx="423860" cy="4429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9"/>
                <a:gd name="f9" fmla="val 96"/>
                <a:gd name="f10" fmla="val 77"/>
                <a:gd name="f11" fmla="val 76"/>
                <a:gd name="f12" fmla="val 97"/>
                <a:gd name="f13" fmla="val 74"/>
                <a:gd name="f14" fmla="val 98"/>
                <a:gd name="f15" fmla="val 60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9"/>
                <a:gd name="f31" fmla="val 15"/>
                <a:gd name="f32" fmla="val 130"/>
                <a:gd name="f33" fmla="val 12"/>
                <a:gd name="f34" fmla="val 127"/>
                <a:gd name="f35" fmla="val 13"/>
                <a:gd name="f36" fmla="val 123"/>
                <a:gd name="f37" fmla="val 14"/>
                <a:gd name="f38" fmla="val 119"/>
                <a:gd name="f39" fmla="val 17"/>
                <a:gd name="f40" fmla="val 118"/>
                <a:gd name="f41" fmla="val 22"/>
                <a:gd name="f42" fmla="val 25"/>
                <a:gd name="f43" fmla="val 117"/>
                <a:gd name="f44" fmla="val 46"/>
                <a:gd name="f45" fmla="val 110"/>
                <a:gd name="f46" fmla="val 102"/>
                <a:gd name="f47" fmla="val 75"/>
                <a:gd name="f48" fmla="val 94"/>
                <a:gd name="f49" fmla="val 93"/>
                <a:gd name="f50" fmla="val 92"/>
                <a:gd name="f51" fmla="val 73"/>
                <a:gd name="f52" fmla="val 71"/>
                <a:gd name="f53" fmla="val 70"/>
                <a:gd name="f54" fmla="val 54"/>
                <a:gd name="f55" fmla="val 38"/>
                <a:gd name="f56" fmla="val 99"/>
                <a:gd name="f57" fmla="val 20"/>
                <a:gd name="f58" fmla="val 18"/>
                <a:gd name="f59" fmla="val 101"/>
                <a:gd name="f60" fmla="val 8"/>
                <a:gd name="f61" fmla="val 108"/>
                <a:gd name="f62" fmla="val 5"/>
                <a:gd name="f63" fmla="val 105"/>
                <a:gd name="f64" fmla="val 1"/>
                <a:gd name="f65" fmla="val 3"/>
                <a:gd name="f66" fmla="val 10"/>
                <a:gd name="f67" fmla="val 91"/>
                <a:gd name="f68" fmla="val 16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72"/>
                <a:gd name="f75" fmla="val 86"/>
                <a:gd name="f76" fmla="val 85"/>
                <a:gd name="f77" fmla="val 56"/>
                <a:gd name="f78" fmla="val 81"/>
                <a:gd name="f79" fmla="val 41"/>
                <a:gd name="f80" fmla="val 7"/>
                <a:gd name="f81" fmla="val 6"/>
                <a:gd name="f82" fmla="val 65"/>
                <a:gd name="f83" fmla="val 62"/>
                <a:gd name="f84" fmla="val 11"/>
                <a:gd name="f85" fmla="val 58"/>
                <a:gd name="f86" fmla="val 61"/>
                <a:gd name="f87" fmla="val 63"/>
                <a:gd name="f88" fmla="val 69"/>
                <a:gd name="f89" fmla="val 28"/>
                <a:gd name="f90" fmla="val 32"/>
                <a:gd name="f91" fmla="val 82"/>
                <a:gd name="f92" fmla="val 83"/>
                <a:gd name="f93" fmla="val 78"/>
                <a:gd name="f94" fmla="val 66"/>
                <a:gd name="f95" fmla="val 50"/>
                <a:gd name="f96" fmla="val 43"/>
                <a:gd name="f97" fmla="val 37"/>
                <a:gd name="f98" fmla="val 42"/>
                <a:gd name="f99" fmla="val 34"/>
                <a:gd name="f100" fmla="val 36"/>
                <a:gd name="f101" fmla="val 21"/>
                <a:gd name="f102" fmla="val 39"/>
                <a:gd name="f103" fmla="val 30"/>
                <a:gd name="f104" fmla="val 40"/>
                <a:gd name="f105" fmla="val 53"/>
                <a:gd name="f106" fmla="val 52"/>
                <a:gd name="f107" fmla="val 67"/>
                <a:gd name="f108" fmla="val 68"/>
                <a:gd name="f109" fmla="val 51"/>
                <a:gd name="f110" fmla="val 64"/>
                <a:gd name="f111" fmla="val 24"/>
                <a:gd name="f112" fmla="val 84"/>
                <a:gd name="f113" fmla="val 4"/>
                <a:gd name="f114" fmla="val 90"/>
                <a:gd name="f115" fmla="val 57"/>
                <a:gd name="f116" fmla="val 104"/>
                <a:gd name="f117" fmla="val 111"/>
                <a:gd name="f118" fmla="val 112"/>
                <a:gd name="f119" fmla="val 109"/>
                <a:gd name="f120" fmla="val 125"/>
                <a:gd name="f121" fmla="val 129"/>
                <a:gd name="f122" fmla="val 116"/>
                <a:gd name="f123" fmla="val 114"/>
                <a:gd name="f124" fmla="val 103"/>
                <a:gd name="f125" fmla="val 49"/>
                <a:gd name="f126" fmla="val 133"/>
                <a:gd name="f127" fmla="val 138"/>
                <a:gd name="f128" fmla="val 144"/>
                <a:gd name="f129" fmla="val 149"/>
                <a:gd name="f130" fmla="val 150"/>
                <a:gd name="f131" fmla="val 146"/>
                <a:gd name="f132" fmla="val 141"/>
                <a:gd name="f133" fmla="val 136"/>
                <a:gd name="f134" fmla="val 143"/>
                <a:gd name="f135" fmla="val 147"/>
                <a:gd name="f136" fmla="val 151"/>
                <a:gd name="f137" fmla="val 153"/>
                <a:gd name="f138" fmla="val 159"/>
                <a:gd name="f139" fmla="val 163"/>
                <a:gd name="f140" fmla="val 168"/>
                <a:gd name="f141" fmla="val 166"/>
                <a:gd name="f142" fmla="val 164"/>
                <a:gd name="f143" fmla="val 158"/>
                <a:gd name="f144" fmla="val 137"/>
                <a:gd name="f145" fmla="val 156"/>
                <a:gd name="f146" fmla="val 160"/>
                <a:gd name="f147" fmla="val 162"/>
                <a:gd name="f148" fmla="val 167"/>
                <a:gd name="f149" fmla="val 172"/>
                <a:gd name="f150" fmla="val 175"/>
                <a:gd name="f151" fmla="val 174"/>
                <a:gd name="f152" fmla="val 100"/>
                <a:gd name="f153" fmla="val 170"/>
                <a:gd name="f154" fmla="val 161"/>
                <a:gd name="f155" fmla="val 139"/>
                <a:gd name="f156" fmla="val 107"/>
                <a:gd name="f157" fmla="val 148"/>
                <a:gd name="f158" fmla="val 128"/>
                <a:gd name="f159" fmla="val 154"/>
                <a:gd name="f160" fmla="val 157"/>
                <a:gd name="f161" fmla="val 165"/>
                <a:gd name="f162" fmla="val 135"/>
                <a:gd name="f163" fmla="val 142"/>
                <a:gd name="f164" fmla="val 155"/>
                <a:gd name="f165" fmla="val 152"/>
                <a:gd name="f166" fmla="val 115"/>
                <a:gd name="f167" fmla="val 120"/>
                <a:gd name="f168" fmla="val 145"/>
                <a:gd name="f169" fmla="val 134"/>
                <a:gd name="f170" fmla="val 179"/>
                <a:gd name="f171" fmla="val 182"/>
                <a:gd name="f172" fmla="val 181"/>
                <a:gd name="f173" fmla="val 178"/>
                <a:gd name="f174" fmla="val 176"/>
                <a:gd name="f175" fmla="val 48"/>
                <a:gd name="f176" fmla="val 44"/>
                <a:gd name="f177" fmla="val 47"/>
                <a:gd name="f178" fmla="val 80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1 f187 1"/>
                <a:gd name="f192" fmla="*/ 121 f186 1"/>
                <a:gd name="f193" fmla="*/ 13 f187 1"/>
                <a:gd name="f194" fmla="*/ 123 f186 1"/>
                <a:gd name="f195" fmla="*/ 75 f187 1"/>
                <a:gd name="f196" fmla="*/ 94 f186 1"/>
                <a:gd name="f197" fmla="*/ 22 f187 1"/>
                <a:gd name="f198" fmla="*/ 99 f186 1"/>
                <a:gd name="f199" fmla="*/ 3 f187 1"/>
                <a:gd name="f200" fmla="*/ 96 f186 1"/>
                <a:gd name="f201" fmla="*/ 73 f187 1"/>
                <a:gd name="f202" fmla="*/ 89 f186 1"/>
                <a:gd name="f203" fmla="*/ 27 f187 1"/>
                <a:gd name="f204" fmla="*/ 72 f186 1"/>
                <a:gd name="f205" fmla="*/ 8 f187 1"/>
                <a:gd name="f206" fmla="*/ 62 f186 1"/>
                <a:gd name="f207" fmla="*/ 32 f187 1"/>
                <a:gd name="f208" fmla="*/ 71 f186 1"/>
                <a:gd name="f209" fmla="*/ 74 f187 1"/>
                <a:gd name="f210" fmla="*/ 77 f186 1"/>
                <a:gd name="f211" fmla="*/ 36 f186 1"/>
                <a:gd name="f212" fmla="*/ 40 f187 1"/>
                <a:gd name="f213" fmla="*/ 40 f186 1"/>
                <a:gd name="f214" fmla="*/ 62 f187 1"/>
                <a:gd name="f215" fmla="*/ 31 f186 1"/>
                <a:gd name="f216" fmla="*/ 56 f187 1"/>
                <a:gd name="f217" fmla="*/ 14 f186 1"/>
                <a:gd name="f218" fmla="*/ 66 f187 1"/>
                <a:gd name="f219" fmla="*/ 29 f186 1"/>
                <a:gd name="f220" fmla="*/ 86 f187 1"/>
                <a:gd name="f221" fmla="*/ 73 f186 1"/>
                <a:gd name="f222" fmla="*/ 81 f187 1"/>
                <a:gd name="f223" fmla="*/ 4 f186 1"/>
                <a:gd name="f224" fmla="*/ 91 f187 1"/>
                <a:gd name="f225" fmla="*/ 20 f186 1"/>
                <a:gd name="f226" fmla="*/ 110 f187 1"/>
                <a:gd name="f227" fmla="*/ 30 f186 1"/>
                <a:gd name="f228" fmla="*/ 127 f187 1"/>
                <a:gd name="f229" fmla="*/ 98 f187 1"/>
                <a:gd name="f230" fmla="*/ 129 f187 1"/>
                <a:gd name="f231" fmla="*/ 42 f186 1"/>
                <a:gd name="f232" fmla="*/ 149 f187 1"/>
                <a:gd name="f233" fmla="*/ 34 f186 1"/>
                <a:gd name="f234" fmla="*/ 102 f187 1"/>
                <a:gd name="f235" fmla="*/ 143 f187 1"/>
                <a:gd name="f236" fmla="*/ 166 f187 1"/>
                <a:gd name="f237" fmla="*/ 104 f187 1"/>
                <a:gd name="f238" fmla="*/ 85 f186 1"/>
                <a:gd name="f239" fmla="*/ 153 f187 1"/>
                <a:gd name="f240" fmla="*/ 91 f186 1"/>
                <a:gd name="f241" fmla="*/ 174 f187 1"/>
                <a:gd name="f242" fmla="*/ 100 f186 1"/>
                <a:gd name="f243" fmla="*/ 106 f187 1"/>
                <a:gd name="f244" fmla="*/ 90 f186 1"/>
                <a:gd name="f245" fmla="*/ 105 f187 1"/>
                <a:gd name="f246" fmla="*/ 97 f186 1"/>
                <a:gd name="f247" fmla="*/ 163 f187 1"/>
                <a:gd name="f248" fmla="*/ 130 f186 1"/>
                <a:gd name="f249" fmla="*/ 147 f187 1"/>
                <a:gd name="f250" fmla="*/ 137 f186 1"/>
                <a:gd name="f251" fmla="*/ 96 f187 1"/>
                <a:gd name="f252" fmla="*/ 120 f187 1"/>
                <a:gd name="f253" fmla="*/ 141 f186 1"/>
                <a:gd name="f254" fmla="*/ 161 f186 1"/>
                <a:gd name="f255" fmla="*/ 116 f187 1"/>
                <a:gd name="f256" fmla="*/ 142 f186 1"/>
                <a:gd name="f257" fmla="*/ 83 f187 1"/>
                <a:gd name="f258" fmla="*/ 135 f186 1"/>
                <a:gd name="f259" fmla="*/ 64 f187 1"/>
                <a:gd name="f260" fmla="*/ 183 f186 1"/>
                <a:gd name="f261" fmla="*/ 84 f187 1"/>
                <a:gd name="f262" fmla="*/ 105 f186 1"/>
                <a:gd name="f263" fmla="*/ 58 f187 1"/>
                <a:gd name="f264" fmla="*/ 138 f186 1"/>
                <a:gd name="f265" fmla="*/ 41 f187 1"/>
                <a:gd name="f266" fmla="*/ 152 f186 1"/>
                <a:gd name="f267" fmla="*/ 77 f187 1"/>
                <a:gd name="f268" fmla="*/ 101 f186 1"/>
                <a:gd name="f269" fmla="+- f188 0 f1"/>
                <a:gd name="f270" fmla="*/ f191 1 177"/>
                <a:gd name="f271" fmla="*/ f192 1 183"/>
                <a:gd name="f272" fmla="*/ f193 1 177"/>
                <a:gd name="f273" fmla="*/ f194 1 183"/>
                <a:gd name="f274" fmla="*/ f195 1 177"/>
                <a:gd name="f275" fmla="*/ f196 1 183"/>
                <a:gd name="f276" fmla="*/ f197 1 177"/>
                <a:gd name="f277" fmla="*/ f198 1 183"/>
                <a:gd name="f278" fmla="*/ f199 1 177"/>
                <a:gd name="f279" fmla="*/ f200 1 183"/>
                <a:gd name="f280" fmla="*/ f201 1 177"/>
                <a:gd name="f281" fmla="*/ f202 1 183"/>
                <a:gd name="f282" fmla="*/ f203 1 177"/>
                <a:gd name="f283" fmla="*/ f204 1 183"/>
                <a:gd name="f284" fmla="*/ f205 1 177"/>
                <a:gd name="f285" fmla="*/ f206 1 183"/>
                <a:gd name="f286" fmla="*/ f207 1 177"/>
                <a:gd name="f287" fmla="*/ f208 1 183"/>
                <a:gd name="f288" fmla="*/ f209 1 177"/>
                <a:gd name="f289" fmla="*/ f210 1 183"/>
                <a:gd name="f290" fmla="*/ f211 1 183"/>
                <a:gd name="f291" fmla="*/ f212 1 177"/>
                <a:gd name="f292" fmla="*/ f213 1 183"/>
                <a:gd name="f293" fmla="*/ f214 1 177"/>
                <a:gd name="f294" fmla="*/ f215 1 183"/>
                <a:gd name="f295" fmla="*/ f216 1 177"/>
                <a:gd name="f296" fmla="*/ f217 1 183"/>
                <a:gd name="f297" fmla="*/ f218 1 177"/>
                <a:gd name="f298" fmla="*/ f219 1 183"/>
                <a:gd name="f299" fmla="*/ f220 1 177"/>
                <a:gd name="f300" fmla="*/ f221 1 183"/>
                <a:gd name="f301" fmla="*/ f222 1 177"/>
                <a:gd name="f302" fmla="*/ f223 1 183"/>
                <a:gd name="f303" fmla="*/ f224 1 177"/>
                <a:gd name="f304" fmla="*/ f225 1 183"/>
                <a:gd name="f305" fmla="*/ f226 1 177"/>
                <a:gd name="f306" fmla="*/ f227 1 183"/>
                <a:gd name="f307" fmla="*/ f228 1 177"/>
                <a:gd name="f308" fmla="*/ f229 1 177"/>
                <a:gd name="f309" fmla="*/ f230 1 177"/>
                <a:gd name="f310" fmla="*/ f231 1 183"/>
                <a:gd name="f311" fmla="*/ f232 1 177"/>
                <a:gd name="f312" fmla="*/ f233 1 183"/>
                <a:gd name="f313" fmla="*/ f234 1 177"/>
                <a:gd name="f314" fmla="*/ f235 1 177"/>
                <a:gd name="f315" fmla="*/ f236 1 177"/>
                <a:gd name="f316" fmla="*/ f237 1 177"/>
                <a:gd name="f317" fmla="*/ f238 1 183"/>
                <a:gd name="f318" fmla="*/ f239 1 177"/>
                <a:gd name="f319" fmla="*/ f240 1 183"/>
                <a:gd name="f320" fmla="*/ f241 1 177"/>
                <a:gd name="f321" fmla="*/ f242 1 183"/>
                <a:gd name="f322" fmla="*/ f243 1 177"/>
                <a:gd name="f323" fmla="*/ f244 1 183"/>
                <a:gd name="f324" fmla="*/ f245 1 177"/>
                <a:gd name="f325" fmla="*/ f246 1 183"/>
                <a:gd name="f326" fmla="*/ f247 1 177"/>
                <a:gd name="f327" fmla="*/ f248 1 183"/>
                <a:gd name="f328" fmla="*/ f249 1 177"/>
                <a:gd name="f329" fmla="*/ f250 1 183"/>
                <a:gd name="f330" fmla="*/ f251 1 177"/>
                <a:gd name="f331" fmla="*/ f252 1 177"/>
                <a:gd name="f332" fmla="*/ f253 1 183"/>
                <a:gd name="f333" fmla="*/ f254 1 183"/>
                <a:gd name="f334" fmla="*/ f255 1 177"/>
                <a:gd name="f335" fmla="*/ f256 1 183"/>
                <a:gd name="f336" fmla="*/ f257 1 177"/>
                <a:gd name="f337" fmla="*/ f258 1 183"/>
                <a:gd name="f338" fmla="*/ f259 1 177"/>
                <a:gd name="f339" fmla="*/ f260 1 183"/>
                <a:gd name="f340" fmla="*/ f261 1 177"/>
                <a:gd name="f341" fmla="*/ f262 1 183"/>
                <a:gd name="f342" fmla="*/ f263 1 177"/>
                <a:gd name="f343" fmla="*/ f264 1 183"/>
                <a:gd name="f344" fmla="*/ f265 1 177"/>
                <a:gd name="f345" fmla="*/ f266 1 183"/>
                <a:gd name="f346" fmla="*/ f267 1 177"/>
                <a:gd name="f347" fmla="*/ f268 1 183"/>
                <a:gd name="f348" fmla="*/ 0 1 f189"/>
                <a:gd name="f349" fmla="*/ f183 1 f189"/>
                <a:gd name="f350" fmla="*/ 0 1 f190"/>
                <a:gd name="f351" fmla="*/ f184 1 f190"/>
                <a:gd name="f352" fmla="*/ f270 1 f189"/>
                <a:gd name="f353" fmla="*/ f271 1 f190"/>
                <a:gd name="f354" fmla="*/ f272 1 f189"/>
                <a:gd name="f355" fmla="*/ f273 1 f190"/>
                <a:gd name="f356" fmla="*/ f274 1 f189"/>
                <a:gd name="f357" fmla="*/ f275 1 f190"/>
                <a:gd name="f358" fmla="*/ f276 1 f189"/>
                <a:gd name="f359" fmla="*/ f277 1 f190"/>
                <a:gd name="f360" fmla="*/ f278 1 f189"/>
                <a:gd name="f361" fmla="*/ f279 1 f190"/>
                <a:gd name="f362" fmla="*/ f280 1 f189"/>
                <a:gd name="f363" fmla="*/ f281 1 f190"/>
                <a:gd name="f364" fmla="*/ f282 1 f189"/>
                <a:gd name="f365" fmla="*/ f283 1 f190"/>
                <a:gd name="f366" fmla="*/ f284 1 f189"/>
                <a:gd name="f367" fmla="*/ f285 1 f190"/>
                <a:gd name="f368" fmla="*/ f286 1 f189"/>
                <a:gd name="f369" fmla="*/ f287 1 f190"/>
                <a:gd name="f370" fmla="*/ f288 1 f189"/>
                <a:gd name="f371" fmla="*/ f289 1 f190"/>
                <a:gd name="f372" fmla="*/ f290 1 f190"/>
                <a:gd name="f373" fmla="*/ f291 1 f189"/>
                <a:gd name="f374" fmla="*/ f292 1 f190"/>
                <a:gd name="f375" fmla="*/ f293 1 f189"/>
                <a:gd name="f376" fmla="*/ f294 1 f190"/>
                <a:gd name="f377" fmla="*/ f295 1 f189"/>
                <a:gd name="f378" fmla="*/ f296 1 f190"/>
                <a:gd name="f379" fmla="*/ f297 1 f189"/>
                <a:gd name="f380" fmla="*/ f298 1 f190"/>
                <a:gd name="f381" fmla="*/ f299 1 f189"/>
                <a:gd name="f382" fmla="*/ f300 1 f190"/>
                <a:gd name="f383" fmla="*/ f301 1 f189"/>
                <a:gd name="f384" fmla="*/ f302 1 f190"/>
                <a:gd name="f385" fmla="*/ f303 1 f189"/>
                <a:gd name="f386" fmla="*/ f304 1 f190"/>
                <a:gd name="f387" fmla="*/ f305 1 f189"/>
                <a:gd name="f388" fmla="*/ f306 1 f190"/>
                <a:gd name="f389" fmla="*/ f307 1 f189"/>
                <a:gd name="f390" fmla="*/ f308 1 f189"/>
                <a:gd name="f391" fmla="*/ f309 1 f189"/>
                <a:gd name="f392" fmla="*/ f310 1 f190"/>
                <a:gd name="f393" fmla="*/ f311 1 f189"/>
                <a:gd name="f394" fmla="*/ f312 1 f190"/>
                <a:gd name="f395" fmla="*/ f313 1 f189"/>
                <a:gd name="f396" fmla="*/ f314 1 f189"/>
                <a:gd name="f397" fmla="*/ f315 1 f189"/>
                <a:gd name="f398" fmla="*/ f316 1 f189"/>
                <a:gd name="f399" fmla="*/ f317 1 f190"/>
                <a:gd name="f400" fmla="*/ f318 1 f189"/>
                <a:gd name="f401" fmla="*/ f319 1 f190"/>
                <a:gd name="f402" fmla="*/ f320 1 f189"/>
                <a:gd name="f403" fmla="*/ f321 1 f190"/>
                <a:gd name="f404" fmla="*/ f322 1 f189"/>
                <a:gd name="f405" fmla="*/ f323 1 f190"/>
                <a:gd name="f406" fmla="*/ f324 1 f189"/>
                <a:gd name="f407" fmla="*/ f325 1 f190"/>
                <a:gd name="f408" fmla="*/ f326 1 f189"/>
                <a:gd name="f409" fmla="*/ f327 1 f190"/>
                <a:gd name="f410" fmla="*/ f328 1 f189"/>
                <a:gd name="f411" fmla="*/ f329 1 f190"/>
                <a:gd name="f412" fmla="*/ f330 1 f189"/>
                <a:gd name="f413" fmla="*/ f331 1 f189"/>
                <a:gd name="f414" fmla="*/ f332 1 f190"/>
                <a:gd name="f415" fmla="*/ f333 1 f190"/>
                <a:gd name="f416" fmla="*/ f334 1 f189"/>
                <a:gd name="f417" fmla="*/ f335 1 f190"/>
                <a:gd name="f418" fmla="*/ f336 1 f189"/>
                <a:gd name="f419" fmla="*/ f337 1 f190"/>
                <a:gd name="f420" fmla="*/ f338 1 f189"/>
                <a:gd name="f421" fmla="*/ f339 1 f190"/>
                <a:gd name="f422" fmla="*/ f340 1 f189"/>
                <a:gd name="f423" fmla="*/ f341 1 f190"/>
                <a:gd name="f424" fmla="*/ f342 1 f189"/>
                <a:gd name="f425" fmla="*/ f343 1 f190"/>
                <a:gd name="f426" fmla="*/ f344 1 f189"/>
                <a:gd name="f427" fmla="*/ f345 1 f190"/>
                <a:gd name="f428" fmla="*/ f346 1 f189"/>
                <a:gd name="f429" fmla="*/ f347 1 f190"/>
                <a:gd name="f430" fmla="*/ f348 f180 1"/>
                <a:gd name="f431" fmla="*/ f349 f180 1"/>
                <a:gd name="f432" fmla="*/ f351 f181 1"/>
                <a:gd name="f433" fmla="*/ f350 f181 1"/>
                <a:gd name="f434" fmla="*/ f352 f180 1"/>
                <a:gd name="f435" fmla="*/ f353 f181 1"/>
                <a:gd name="f436" fmla="*/ f354 f180 1"/>
                <a:gd name="f437" fmla="*/ f355 f181 1"/>
                <a:gd name="f438" fmla="*/ f356 f180 1"/>
                <a:gd name="f439" fmla="*/ f357 f181 1"/>
                <a:gd name="f440" fmla="*/ f358 f180 1"/>
                <a:gd name="f441" fmla="*/ f359 f181 1"/>
                <a:gd name="f442" fmla="*/ f360 f180 1"/>
                <a:gd name="f443" fmla="*/ f361 f181 1"/>
                <a:gd name="f444" fmla="*/ f362 f180 1"/>
                <a:gd name="f445" fmla="*/ f363 f181 1"/>
                <a:gd name="f446" fmla="*/ f364 f180 1"/>
                <a:gd name="f447" fmla="*/ f365 f181 1"/>
                <a:gd name="f448" fmla="*/ f366 f180 1"/>
                <a:gd name="f449" fmla="*/ f367 f181 1"/>
                <a:gd name="f450" fmla="*/ f368 f180 1"/>
                <a:gd name="f451" fmla="*/ f369 f181 1"/>
                <a:gd name="f452" fmla="*/ f370 f180 1"/>
                <a:gd name="f453" fmla="*/ f371 f181 1"/>
                <a:gd name="f454" fmla="*/ f372 f181 1"/>
                <a:gd name="f455" fmla="*/ f373 f180 1"/>
                <a:gd name="f456" fmla="*/ f374 f181 1"/>
                <a:gd name="f457" fmla="*/ f375 f180 1"/>
                <a:gd name="f458" fmla="*/ f376 f181 1"/>
                <a:gd name="f459" fmla="*/ f377 f180 1"/>
                <a:gd name="f460" fmla="*/ f378 f181 1"/>
                <a:gd name="f461" fmla="*/ f379 f180 1"/>
                <a:gd name="f462" fmla="*/ f380 f181 1"/>
                <a:gd name="f463" fmla="*/ f381 f180 1"/>
                <a:gd name="f464" fmla="*/ f382 f181 1"/>
                <a:gd name="f465" fmla="*/ f383 f180 1"/>
                <a:gd name="f466" fmla="*/ f384 f181 1"/>
                <a:gd name="f467" fmla="*/ f385 f180 1"/>
                <a:gd name="f468" fmla="*/ f386 f181 1"/>
                <a:gd name="f469" fmla="*/ f387 f180 1"/>
                <a:gd name="f470" fmla="*/ f388 f181 1"/>
                <a:gd name="f471" fmla="*/ f389 f180 1"/>
                <a:gd name="f472" fmla="*/ f390 f180 1"/>
                <a:gd name="f473" fmla="*/ f391 f180 1"/>
                <a:gd name="f474" fmla="*/ f392 f181 1"/>
                <a:gd name="f475" fmla="*/ f393 f180 1"/>
                <a:gd name="f476" fmla="*/ f394 f181 1"/>
                <a:gd name="f477" fmla="*/ f395 f180 1"/>
                <a:gd name="f478" fmla="*/ f396 f180 1"/>
                <a:gd name="f479" fmla="*/ f397 f180 1"/>
                <a:gd name="f480" fmla="*/ f398 f180 1"/>
                <a:gd name="f481" fmla="*/ f399 f181 1"/>
                <a:gd name="f482" fmla="*/ f400 f180 1"/>
                <a:gd name="f483" fmla="*/ f401 f181 1"/>
                <a:gd name="f484" fmla="*/ f402 f180 1"/>
                <a:gd name="f485" fmla="*/ f403 f181 1"/>
                <a:gd name="f486" fmla="*/ f404 f180 1"/>
                <a:gd name="f487" fmla="*/ f405 f181 1"/>
                <a:gd name="f488" fmla="*/ f406 f180 1"/>
                <a:gd name="f489" fmla="*/ f407 f181 1"/>
                <a:gd name="f490" fmla="*/ f408 f180 1"/>
                <a:gd name="f491" fmla="*/ f409 f181 1"/>
                <a:gd name="f492" fmla="*/ f410 f180 1"/>
                <a:gd name="f493" fmla="*/ f411 f181 1"/>
                <a:gd name="f494" fmla="*/ f412 f180 1"/>
                <a:gd name="f495" fmla="*/ f413 f180 1"/>
                <a:gd name="f496" fmla="*/ f414 f181 1"/>
                <a:gd name="f497" fmla="*/ f415 f181 1"/>
                <a:gd name="f498" fmla="*/ f416 f180 1"/>
                <a:gd name="f499" fmla="*/ f417 f181 1"/>
                <a:gd name="f500" fmla="*/ f418 f180 1"/>
                <a:gd name="f501" fmla="*/ f419 f181 1"/>
                <a:gd name="f502" fmla="*/ f420 f180 1"/>
                <a:gd name="f503" fmla="*/ f421 f181 1"/>
                <a:gd name="f504" fmla="*/ f422 f180 1"/>
                <a:gd name="f505" fmla="*/ f423 f181 1"/>
                <a:gd name="f506" fmla="*/ f424 f180 1"/>
                <a:gd name="f507" fmla="*/ f425 f181 1"/>
                <a:gd name="f508" fmla="*/ f426 f180 1"/>
                <a:gd name="f509" fmla="*/ f427 f181 1"/>
                <a:gd name="f510" fmla="*/ f428 f180 1"/>
                <a:gd name="f511" fmla="*/ f429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48" y="f449"/>
                </a:cxn>
                <a:cxn ang="f269">
                  <a:pos x="f450" y="f451"/>
                </a:cxn>
                <a:cxn ang="f269">
                  <a:pos x="f452" y="f453"/>
                </a:cxn>
                <a:cxn ang="f269">
                  <a:pos x="f440" y="f454"/>
                </a:cxn>
                <a:cxn ang="f269">
                  <a:pos x="f455" y="f456"/>
                </a:cxn>
                <a:cxn ang="f269">
                  <a:pos x="f457" y="f458"/>
                </a:cxn>
                <a:cxn ang="f269">
                  <a:pos x="f459" y="f460"/>
                </a:cxn>
                <a:cxn ang="f269">
                  <a:pos x="f461" y="f462"/>
                </a:cxn>
                <a:cxn ang="f269">
                  <a:pos x="f463" y="f464"/>
                </a:cxn>
                <a:cxn ang="f269">
                  <a:pos x="f465" y="f466"/>
                </a:cxn>
                <a:cxn ang="f269">
                  <a:pos x="f467" y="f468"/>
                </a:cxn>
                <a:cxn ang="f269">
                  <a:pos x="f469" y="f470"/>
                </a:cxn>
                <a:cxn ang="f269">
                  <a:pos x="f471" y="f460"/>
                </a:cxn>
                <a:cxn ang="f269">
                  <a:pos x="f472" y="f451"/>
                </a:cxn>
                <a:cxn ang="f269">
                  <a:pos x="f473" y="f474"/>
                </a:cxn>
                <a:cxn ang="f269">
                  <a:pos x="f475" y="f476"/>
                </a:cxn>
                <a:cxn ang="f269">
                  <a:pos x="f477" y="f453"/>
                </a:cxn>
                <a:cxn ang="f269">
                  <a:pos x="f478" y="f447"/>
                </a:cxn>
                <a:cxn ang="f269">
                  <a:pos x="f479" y="f464"/>
                </a:cxn>
                <a:cxn ang="f269">
                  <a:pos x="f480" y="f481"/>
                </a:cxn>
                <a:cxn ang="f269">
                  <a:pos x="f482" y="f483"/>
                </a:cxn>
                <a:cxn ang="f269">
                  <a:pos x="f484" y="f485"/>
                </a:cxn>
                <a:cxn ang="f269">
                  <a:pos x="f486" y="f487"/>
                </a:cxn>
                <a:cxn ang="f269">
                  <a:pos x="f488" y="f489"/>
                </a:cxn>
                <a:cxn ang="f269">
                  <a:pos x="f490" y="f491"/>
                </a:cxn>
                <a:cxn ang="f269">
                  <a:pos x="f492" y="f493"/>
                </a:cxn>
                <a:cxn ang="f269">
                  <a:pos x="f494" y="f443"/>
                </a:cxn>
                <a:cxn ang="f269">
                  <a:pos x="f495" y="f496"/>
                </a:cxn>
                <a:cxn ang="f269">
                  <a:pos x="f473" y="f497"/>
                </a:cxn>
                <a:cxn ang="f269">
                  <a:pos x="f498" y="f499"/>
                </a:cxn>
                <a:cxn ang="f269">
                  <a:pos x="f500" y="f501"/>
                </a:cxn>
                <a:cxn ang="f269">
                  <a:pos x="f502" y="f503"/>
                </a:cxn>
                <a:cxn ang="f269">
                  <a:pos x="f504" y="f505"/>
                </a:cxn>
                <a:cxn ang="f269">
                  <a:pos x="f506" y="f507"/>
                </a:cxn>
                <a:cxn ang="f269">
                  <a:pos x="f508" y="f509"/>
                </a:cxn>
                <a:cxn ang="f269">
                  <a:pos x="f510" y="f511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0"/>
                  </a:cubicBezTo>
                  <a:cubicBezTo>
                    <a:pt x="f42" y="f38"/>
                    <a:pt x="f21" y="f38"/>
                    <a:pt x="f19" y="f43"/>
                  </a:cubicBezTo>
                  <a:cubicBezTo>
                    <a:pt x="f44" y="f45"/>
                    <a:pt x="f15" y="f46"/>
                    <a:pt x="f47" y="f48"/>
                  </a:cubicBezTo>
                  <a:cubicBezTo>
                    <a:pt x="f47" y="f49"/>
                    <a:pt x="f47" y="f49"/>
                    <a:pt x="f13" y="f50"/>
                  </a:cubicBezTo>
                  <a:cubicBezTo>
                    <a:pt x="f51" y="f50"/>
                    <a:pt x="f52" y="f50"/>
                    <a:pt x="f53" y="f50"/>
                  </a:cubicBezTo>
                  <a:cubicBezTo>
                    <a:pt x="f54" y="f48"/>
                    <a:pt x="f55" y="f9"/>
                    <a:pt x="f41" y="f56"/>
                  </a:cubicBezTo>
                  <a:cubicBezTo>
                    <a:pt x="f57" y="f56"/>
                    <a:pt x="f58" y="f59"/>
                    <a:pt x="f39" y="f46"/>
                  </a:cubicBezTo>
                  <a:cubicBezTo>
                    <a:pt x="f37" y="f16"/>
                    <a:pt x="f60" y="f61"/>
                    <a:pt x="f62" y="f63"/>
                  </a:cubicBezTo>
                  <a:cubicBezTo>
                    <a:pt x="f64" y="f46"/>
                    <a:pt x="f5" y="f56"/>
                    <a:pt x="f65" y="f9"/>
                  </a:cubicBezTo>
                  <a:cubicBezTo>
                    <a:pt x="f62" y="f50"/>
                    <a:pt x="f66" y="f67"/>
                    <a:pt x="f31" y="f48"/>
                  </a:cubicBezTo>
                  <a:cubicBezTo>
                    <a:pt x="f68" y="f69"/>
                    <a:pt x="f58" y="f9"/>
                    <a:pt x="f57" y="f9"/>
                  </a:cubicBezTo>
                  <a:cubicBezTo>
                    <a:pt x="f55" y="f48"/>
                    <a:pt x="f70" y="f67"/>
                    <a:pt x="f51" y="f71"/>
                  </a:cubicBezTo>
                  <a:cubicBezTo>
                    <a:pt x="f51" y="f71"/>
                    <a:pt x="f13" y="f72"/>
                    <a:pt x="f47" y="f73"/>
                  </a:cubicBezTo>
                  <a:cubicBezTo>
                    <a:pt x="f51" y="f73"/>
                    <a:pt x="f74" y="f75"/>
                    <a:pt x="f53" y="f76"/>
                  </a:cubicBezTo>
                  <a:cubicBezTo>
                    <a:pt x="f77" y="f78"/>
                    <a:pt x="f79" y="f10"/>
                    <a:pt x="f23" y="f74"/>
                  </a:cubicBezTo>
                  <a:cubicBezTo>
                    <a:pt x="f42" y="f74"/>
                    <a:pt x="f41" y="f51"/>
                    <a:pt x="f30" y="f13"/>
                  </a:cubicBezTo>
                  <a:cubicBezTo>
                    <a:pt x="f31" y="f47"/>
                    <a:pt x="f66" y="f10"/>
                    <a:pt x="f80" y="f74"/>
                  </a:cubicBezTo>
                  <a:cubicBezTo>
                    <a:pt x="f62" y="f53"/>
                    <a:pt x="f81" y="f82"/>
                    <a:pt x="f60" y="f83"/>
                  </a:cubicBezTo>
                  <a:cubicBezTo>
                    <a:pt x="f84" y="f85"/>
                    <a:pt x="f68" y="f85"/>
                    <a:pt x="f57" y="f15"/>
                  </a:cubicBezTo>
                  <a:cubicBezTo>
                    <a:pt x="f41" y="f86"/>
                    <a:pt x="f28" y="f83"/>
                    <a:pt x="f28" y="f87"/>
                  </a:cubicBezTo>
                  <a:cubicBezTo>
                    <a:pt x="f28" y="f88"/>
                    <a:pt x="f89" y="f53"/>
                    <a:pt x="f90" y="f52"/>
                  </a:cubicBezTo>
                  <a:cubicBezTo>
                    <a:pt x="f17" y="f47"/>
                    <a:pt x="f85" y="f8"/>
                    <a:pt x="f52" y="f91"/>
                  </a:cubicBezTo>
                  <a:cubicBezTo>
                    <a:pt x="f51" y="f92"/>
                    <a:pt x="f47" y="f91"/>
                    <a:pt x="f10" y="f91"/>
                  </a:cubicBezTo>
                  <a:cubicBezTo>
                    <a:pt x="f11" y="f78"/>
                    <a:pt x="f11" y="f93"/>
                    <a:pt x="f13" y="f10"/>
                  </a:cubicBezTo>
                  <a:cubicBezTo>
                    <a:pt x="f83" y="f94"/>
                    <a:pt x="f95" y="f54"/>
                    <a:pt x="f55" y="f96"/>
                  </a:cubicBezTo>
                  <a:cubicBezTo>
                    <a:pt x="f97" y="f98"/>
                    <a:pt x="f99" y="f98"/>
                    <a:pt x="f90" y="f98"/>
                  </a:cubicBezTo>
                  <a:cubicBezTo>
                    <a:pt x="f26" y="f98"/>
                    <a:pt x="f41" y="f79"/>
                    <a:pt x="f41" y="f100"/>
                  </a:cubicBezTo>
                  <a:cubicBezTo>
                    <a:pt x="f101" y="f90"/>
                    <a:pt x="f26" y="f23"/>
                    <a:pt x="f90" y="f23"/>
                  </a:cubicBezTo>
                  <a:cubicBezTo>
                    <a:pt x="f97" y="f23"/>
                    <a:pt x="f102" y="f103"/>
                    <a:pt x="f102" y="f100"/>
                  </a:cubicBezTo>
                  <a:cubicBezTo>
                    <a:pt x="f102" y="f97"/>
                    <a:pt x="f102" y="f102"/>
                    <a:pt x="f104" y="f104"/>
                  </a:cubicBezTo>
                  <a:cubicBezTo>
                    <a:pt x="f105" y="f106"/>
                    <a:pt x="f107" y="f82"/>
                    <a:pt x="f91" y="f93"/>
                  </a:cubicBezTo>
                  <a:cubicBezTo>
                    <a:pt x="f78" y="f11"/>
                    <a:pt x="f78" y="f47"/>
                    <a:pt x="f78" y="f13"/>
                  </a:cubicBezTo>
                  <a:cubicBezTo>
                    <a:pt x="f47" y="f15"/>
                    <a:pt x="f108" y="f17"/>
                    <a:pt x="f83" y="f19"/>
                  </a:cubicBezTo>
                  <a:cubicBezTo>
                    <a:pt x="f86" y="f89"/>
                    <a:pt x="f15" y="f23"/>
                    <a:pt x="f77" y="f26"/>
                  </a:cubicBezTo>
                  <a:cubicBezTo>
                    <a:pt x="f54" y="f26"/>
                    <a:pt x="f95" y="f41"/>
                    <a:pt x="f95" y="f101"/>
                  </a:cubicBezTo>
                  <a:cubicBezTo>
                    <a:pt x="f109" y="f58"/>
                    <a:pt x="f105" y="f31"/>
                    <a:pt x="f77" y="f37"/>
                  </a:cubicBezTo>
                  <a:cubicBezTo>
                    <a:pt x="f15" y="f33"/>
                    <a:pt x="f110" y="f33"/>
                    <a:pt x="f107" y="f68"/>
                  </a:cubicBezTo>
                  <a:cubicBezTo>
                    <a:pt x="f108" y="f58"/>
                    <a:pt x="f107" y="f101"/>
                    <a:pt x="f107" y="f111"/>
                  </a:cubicBezTo>
                  <a:cubicBezTo>
                    <a:pt x="f107" y="f42"/>
                    <a:pt x="f82" y="f23"/>
                    <a:pt x="f94" y="f21"/>
                  </a:cubicBezTo>
                  <a:cubicBezTo>
                    <a:pt x="f74" y="f96"/>
                    <a:pt x="f93" y="f85"/>
                    <a:pt x="f76" y="f51"/>
                  </a:cubicBezTo>
                  <a:cubicBezTo>
                    <a:pt x="f76" y="f51"/>
                    <a:pt x="f76" y="f51"/>
                    <a:pt x="f75" y="f51"/>
                  </a:cubicBezTo>
                  <a:cubicBezTo>
                    <a:pt x="f75" y="f51"/>
                    <a:pt x="f75" y="f51"/>
                    <a:pt x="f75" y="f51"/>
                  </a:cubicBezTo>
                  <a:cubicBezTo>
                    <a:pt x="f73" y="f77"/>
                    <a:pt x="f73" y="f102"/>
                    <a:pt x="f75" y="f41"/>
                  </a:cubicBezTo>
                  <a:cubicBezTo>
                    <a:pt x="f75" y="f57"/>
                    <a:pt x="f112" y="f58"/>
                    <a:pt x="f92" y="f68"/>
                  </a:cubicBezTo>
                  <a:cubicBezTo>
                    <a:pt x="f93" y="f35"/>
                    <a:pt x="f10" y="f60"/>
                    <a:pt x="f78" y="f113"/>
                  </a:cubicBezTo>
                  <a:cubicBezTo>
                    <a:pt x="f76" y="f5"/>
                    <a:pt x="f114" y="f5"/>
                    <a:pt x="f48" y="f113"/>
                  </a:cubicBezTo>
                  <a:cubicBezTo>
                    <a:pt x="f14" y="f80"/>
                    <a:pt x="f14" y="f33"/>
                    <a:pt x="f48" y="f68"/>
                  </a:cubicBezTo>
                  <a:cubicBezTo>
                    <a:pt x="f49" y="f39"/>
                    <a:pt x="f67" y="f58"/>
                    <a:pt x="f67" y="f57"/>
                  </a:cubicBezTo>
                  <a:cubicBezTo>
                    <a:pt x="f67" y="f55"/>
                    <a:pt x="f67" y="f77"/>
                    <a:pt x="f50" y="f13"/>
                  </a:cubicBezTo>
                  <a:cubicBezTo>
                    <a:pt x="f50" y="f74"/>
                    <a:pt x="f49" y="f52"/>
                    <a:pt x="f48" y="f53"/>
                  </a:cubicBezTo>
                  <a:cubicBezTo>
                    <a:pt x="f56" y="f115"/>
                    <a:pt x="f116" y="f96"/>
                    <a:pt x="f45" y="f103"/>
                  </a:cubicBezTo>
                  <a:cubicBezTo>
                    <a:pt x="f117" y="f23"/>
                    <a:pt x="f118" y="f42"/>
                    <a:pt x="f119" y="f28"/>
                  </a:cubicBezTo>
                  <a:cubicBezTo>
                    <a:pt x="f16" y="f58"/>
                    <a:pt x="f61" y="f35"/>
                    <a:pt x="f18" y="f84"/>
                  </a:cubicBezTo>
                  <a:cubicBezTo>
                    <a:pt x="f40" y="f60"/>
                    <a:pt x="f120" y="f66"/>
                    <a:pt x="f34" y="f37"/>
                  </a:cubicBezTo>
                  <a:cubicBezTo>
                    <a:pt x="f121" y="f30"/>
                    <a:pt x="f34" y="f111"/>
                    <a:pt x="f20" y="f42"/>
                  </a:cubicBezTo>
                  <a:cubicBezTo>
                    <a:pt x="f122" y="f26"/>
                    <a:pt x="f123" y="f21"/>
                    <a:pt x="f18" y="f90"/>
                  </a:cubicBezTo>
                  <a:cubicBezTo>
                    <a:pt x="f61" y="f17"/>
                    <a:pt x="f124" y="f85"/>
                    <a:pt x="f14" y="f52"/>
                  </a:cubicBezTo>
                  <a:cubicBezTo>
                    <a:pt x="f12" y="f51"/>
                    <a:pt x="f12" y="f47"/>
                    <a:pt x="f14" y="f10"/>
                  </a:cubicBezTo>
                  <a:cubicBezTo>
                    <a:pt x="f46" y="f51"/>
                    <a:pt x="f16" y="f108"/>
                    <a:pt x="f45" y="f87"/>
                  </a:cubicBezTo>
                  <a:cubicBezTo>
                    <a:pt x="f43" y="f77"/>
                    <a:pt x="f36" y="f125"/>
                    <a:pt x="f121" y="f98"/>
                  </a:cubicBezTo>
                  <a:cubicBezTo>
                    <a:pt x="f32" y="f104"/>
                    <a:pt x="f27" y="f55"/>
                    <a:pt x="f32" y="f100"/>
                  </a:cubicBezTo>
                  <a:cubicBezTo>
                    <a:pt x="f32" y="f19"/>
                    <a:pt x="f126" y="f23"/>
                    <a:pt x="f127" y="f23"/>
                  </a:cubicBezTo>
                  <a:cubicBezTo>
                    <a:pt x="f128" y="f26"/>
                    <a:pt x="f129" y="f21"/>
                    <a:pt x="f129" y="f99"/>
                  </a:cubicBezTo>
                  <a:cubicBezTo>
                    <a:pt x="f130" y="f55"/>
                    <a:pt x="f131" y="f79"/>
                    <a:pt x="f132" y="f79"/>
                  </a:cubicBezTo>
                  <a:cubicBezTo>
                    <a:pt x="f133" y="f104"/>
                    <a:pt x="f126" y="f98"/>
                    <a:pt x="f32" y="f17"/>
                  </a:cubicBezTo>
                  <a:cubicBezTo>
                    <a:pt x="f20" y="f77"/>
                    <a:pt x="f118" y="f107"/>
                    <a:pt x="f46" y="f10"/>
                  </a:cubicBezTo>
                  <a:cubicBezTo>
                    <a:pt x="f59" y="f8"/>
                    <a:pt x="f59" y="f78"/>
                    <a:pt x="f59" y="f91"/>
                  </a:cubicBezTo>
                  <a:cubicBezTo>
                    <a:pt x="f124" y="f91"/>
                    <a:pt x="f116" y="f92"/>
                    <a:pt x="f16" y="f91"/>
                  </a:cubicBezTo>
                  <a:cubicBezTo>
                    <a:pt x="f40" y="f8"/>
                    <a:pt x="f27" y="f47"/>
                    <a:pt x="f134" y="f74"/>
                  </a:cubicBezTo>
                  <a:cubicBezTo>
                    <a:pt x="f135" y="f52"/>
                    <a:pt x="f129" y="f53"/>
                    <a:pt x="f136" y="f107"/>
                  </a:cubicBezTo>
                  <a:cubicBezTo>
                    <a:pt x="f137" y="f83"/>
                    <a:pt x="f138" y="f15"/>
                    <a:pt x="f139" y="f87"/>
                  </a:cubicBezTo>
                  <a:cubicBezTo>
                    <a:pt x="f140" y="f82"/>
                    <a:pt x="f140" y="f88"/>
                    <a:pt x="f141" y="f51"/>
                  </a:cubicBezTo>
                  <a:cubicBezTo>
                    <a:pt x="f142" y="f10"/>
                    <a:pt x="f143" y="f93"/>
                    <a:pt x="f137" y="f11"/>
                  </a:cubicBezTo>
                  <a:cubicBezTo>
                    <a:pt x="f136" y="f47"/>
                    <a:pt x="f129" y="f51"/>
                    <a:pt x="f135" y="f13"/>
                  </a:cubicBezTo>
                  <a:cubicBezTo>
                    <a:pt x="f126" y="f10"/>
                    <a:pt x="f40" y="f78"/>
                    <a:pt x="f116" y="f76"/>
                  </a:cubicBezTo>
                  <a:cubicBezTo>
                    <a:pt x="f116" y="f75"/>
                    <a:pt x="f116" y="f75"/>
                    <a:pt x="f116" y="f73"/>
                  </a:cubicBezTo>
                  <a:cubicBezTo>
                    <a:pt x="f63" y="f73"/>
                    <a:pt x="f63" y="f72"/>
                    <a:pt x="f16" y="f72"/>
                  </a:cubicBezTo>
                  <a:cubicBezTo>
                    <a:pt x="f22" y="f71"/>
                    <a:pt x="f144" y="f67"/>
                    <a:pt x="f137" y="f67"/>
                  </a:cubicBezTo>
                  <a:cubicBezTo>
                    <a:pt x="f145" y="f50"/>
                    <a:pt x="f146" y="f114"/>
                    <a:pt x="f147" y="f71"/>
                  </a:cubicBezTo>
                  <a:cubicBezTo>
                    <a:pt x="f148" y="f75"/>
                    <a:pt x="f149" y="f73"/>
                    <a:pt x="f150" y="f67"/>
                  </a:cubicBezTo>
                  <a:cubicBezTo>
                    <a:pt x="f6" y="f48"/>
                    <a:pt x="f6" y="f14"/>
                    <a:pt x="f151" y="f152"/>
                  </a:cubicBezTo>
                  <a:cubicBezTo>
                    <a:pt x="f153" y="f124"/>
                    <a:pt x="f142" y="f46"/>
                    <a:pt x="f154" y="f14"/>
                  </a:cubicBezTo>
                  <a:cubicBezTo>
                    <a:pt x="f146" y="f9"/>
                    <a:pt x="f143" y="f69"/>
                    <a:pt x="f145" y="f69"/>
                  </a:cubicBezTo>
                  <a:cubicBezTo>
                    <a:pt x="f155" y="f49"/>
                    <a:pt x="f36" y="f50"/>
                    <a:pt x="f16" y="f114"/>
                  </a:cubicBezTo>
                  <a:cubicBezTo>
                    <a:pt x="f116" y="f114"/>
                    <a:pt x="f46" y="f67"/>
                    <a:pt x="f59" y="f67"/>
                  </a:cubicBezTo>
                  <a:cubicBezTo>
                    <a:pt x="f152" y="f50"/>
                    <a:pt x="f152" y="f49"/>
                    <a:pt x="f56" y="f48"/>
                  </a:cubicBezTo>
                  <a:cubicBezTo>
                    <a:pt x="f59" y="f69"/>
                    <a:pt x="f124" y="f69"/>
                    <a:pt x="f63" y="f12"/>
                  </a:cubicBezTo>
                  <a:cubicBezTo>
                    <a:pt x="f38" y="f156"/>
                    <a:pt x="f29" y="f43"/>
                    <a:pt x="f131" y="f34"/>
                  </a:cubicBezTo>
                  <a:cubicBezTo>
                    <a:pt x="f157" y="f121"/>
                    <a:pt x="f136" y="f158"/>
                    <a:pt x="f159" y="f158"/>
                  </a:cubicBezTo>
                  <a:cubicBezTo>
                    <a:pt x="f160" y="f158"/>
                    <a:pt x="f154" y="f121"/>
                    <a:pt x="f139" y="f32"/>
                  </a:cubicBezTo>
                  <a:cubicBezTo>
                    <a:pt x="f161" y="f27"/>
                    <a:pt x="f141" y="f162"/>
                    <a:pt x="f161" y="f127"/>
                  </a:cubicBezTo>
                  <a:cubicBezTo>
                    <a:pt x="f142" y="f163"/>
                    <a:pt x="f138" y="f134"/>
                    <a:pt x="f164" y="f163"/>
                  </a:cubicBezTo>
                  <a:cubicBezTo>
                    <a:pt x="f165" y="f132"/>
                    <a:pt x="f157" y="f155"/>
                    <a:pt x="f135" y="f144"/>
                  </a:cubicBezTo>
                  <a:cubicBezTo>
                    <a:pt x="f131" y="f29"/>
                    <a:pt x="f128" y="f32"/>
                    <a:pt x="f132" y="f158"/>
                  </a:cubicBezTo>
                  <a:cubicBezTo>
                    <a:pt x="f158" y="f40"/>
                    <a:pt x="f166" y="f119"/>
                    <a:pt x="f46" y="f56"/>
                  </a:cubicBezTo>
                  <a:cubicBezTo>
                    <a:pt x="f152" y="f14"/>
                    <a:pt x="f14" y="f12"/>
                    <a:pt x="f9" y="f9"/>
                  </a:cubicBezTo>
                  <a:cubicBezTo>
                    <a:pt x="f69" y="f9"/>
                    <a:pt x="f69" y="f12"/>
                    <a:pt x="f69" y="f12"/>
                  </a:cubicBezTo>
                  <a:cubicBezTo>
                    <a:pt x="f69" y="f56"/>
                    <a:pt x="f9" y="f59"/>
                    <a:pt x="f12" y="f46"/>
                  </a:cubicBezTo>
                  <a:cubicBezTo>
                    <a:pt x="f63" y="f166"/>
                    <a:pt x="f118" y="f158"/>
                    <a:pt x="f167" y="f132"/>
                  </a:cubicBezTo>
                  <a:cubicBezTo>
                    <a:pt x="f20" y="f134"/>
                    <a:pt x="f36" y="f128"/>
                    <a:pt x="f25" y="f168"/>
                  </a:cubicBezTo>
                  <a:cubicBezTo>
                    <a:pt x="f27" y="f131"/>
                    <a:pt x="f169" y="f157"/>
                    <a:pt x="f169" y="f137"/>
                  </a:cubicBezTo>
                  <a:cubicBezTo>
                    <a:pt x="f162" y="f160"/>
                    <a:pt x="f126" y="f154"/>
                    <a:pt x="f121" y="f154"/>
                  </a:cubicBezTo>
                  <a:cubicBezTo>
                    <a:pt x="f120" y="f154"/>
                    <a:pt x="f167" y="f138"/>
                    <a:pt x="f122" y="f160"/>
                  </a:cubicBezTo>
                  <a:cubicBezTo>
                    <a:pt x="f166" y="f160"/>
                    <a:pt x="f166" y="f137"/>
                    <a:pt x="f122" y="f136"/>
                  </a:cubicBezTo>
                  <a:cubicBezTo>
                    <a:pt x="f40" y="f157"/>
                    <a:pt x="f40" y="f168"/>
                    <a:pt x="f122" y="f163"/>
                  </a:cubicBezTo>
                  <a:cubicBezTo>
                    <a:pt x="f119" y="f32"/>
                    <a:pt x="f46" y="f40"/>
                    <a:pt x="f69" y="f16"/>
                  </a:cubicBezTo>
                  <a:cubicBezTo>
                    <a:pt x="f48" y="f63"/>
                    <a:pt x="f49" y="f124"/>
                    <a:pt x="f67" y="f59"/>
                  </a:cubicBezTo>
                  <a:cubicBezTo>
                    <a:pt x="f72" y="f18"/>
                    <a:pt x="f75" y="f24"/>
                    <a:pt x="f92" y="f162"/>
                  </a:cubicBezTo>
                  <a:cubicBezTo>
                    <a:pt x="f8" y="f129"/>
                    <a:pt x="f47" y="f139"/>
                    <a:pt x="f53" y="f6"/>
                  </a:cubicBezTo>
                  <a:cubicBezTo>
                    <a:pt x="f88" y="f170"/>
                    <a:pt x="f108" y="f2"/>
                    <a:pt x="f107" y="f171"/>
                  </a:cubicBezTo>
                  <a:cubicBezTo>
                    <a:pt x="f94" y="f7"/>
                    <a:pt x="f82" y="f7"/>
                    <a:pt x="f110" y="f7"/>
                  </a:cubicBezTo>
                  <a:cubicBezTo>
                    <a:pt x="f87" y="f7"/>
                    <a:pt x="f87" y="f172"/>
                    <a:pt x="f87" y="f2"/>
                  </a:cubicBezTo>
                  <a:cubicBezTo>
                    <a:pt x="f87" y="f173"/>
                    <a:pt x="f82" y="f174"/>
                    <a:pt x="f82" y="f151"/>
                  </a:cubicBezTo>
                  <a:cubicBezTo>
                    <a:pt x="f74" y="f136"/>
                    <a:pt x="f93" y="f158"/>
                    <a:pt x="f112" y="f63"/>
                  </a:cubicBezTo>
                  <a:cubicBezTo>
                    <a:pt x="f76" y="f124"/>
                    <a:pt x="f112" y="f46"/>
                    <a:pt x="f112" y="f56"/>
                  </a:cubicBezTo>
                  <a:cubicBezTo>
                    <a:pt x="f78" y="f116"/>
                    <a:pt x="f93" y="f61"/>
                    <a:pt x="f47" y="f118"/>
                  </a:cubicBezTo>
                  <a:cubicBezTo>
                    <a:pt x="f88" y="f20"/>
                    <a:pt x="f110" y="f121"/>
                    <a:pt x="f85" y="f127"/>
                  </a:cubicBezTo>
                  <a:cubicBezTo>
                    <a:pt x="f77" y="f132"/>
                    <a:pt x="f106" y="f168"/>
                    <a:pt x="f77" y="f130"/>
                  </a:cubicBezTo>
                  <a:cubicBezTo>
                    <a:pt x="f115" y="f130"/>
                    <a:pt x="f54" y="f164"/>
                    <a:pt x="f106" y="f145"/>
                  </a:cubicBezTo>
                  <a:cubicBezTo>
                    <a:pt x="f175" y="f143"/>
                    <a:pt x="f98" y="f145"/>
                    <a:pt x="f79" y="f165"/>
                  </a:cubicBezTo>
                  <a:cubicBezTo>
                    <a:pt x="f102" y="f129"/>
                    <a:pt x="f79" y="f135"/>
                    <a:pt x="f176" y="f168"/>
                  </a:cubicBezTo>
                  <a:cubicBezTo>
                    <a:pt x="f177" y="f134"/>
                    <a:pt x="f95" y="f132"/>
                    <a:pt x="f106" y="f155"/>
                  </a:cubicBezTo>
                  <a:cubicBezTo>
                    <a:pt x="f86" y="f34"/>
                    <a:pt x="f88" y="f123"/>
                    <a:pt x="f10" y="f59"/>
                  </a:cubicBezTo>
                  <a:cubicBezTo>
                    <a:pt x="f93" y="f152"/>
                    <a:pt x="f8" y="f14"/>
                    <a:pt x="f178" y="f12"/>
                  </a:cubicBezTo>
                  <a:cubicBezTo>
                    <a:pt x="f178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C0D55ED4-E35E-4626-048C-16E543541644}"/>
                </a:ext>
              </a:extLst>
            </p:cNvPr>
            <p:cNvSpPr/>
            <p:nvPr/>
          </p:nvSpPr>
          <p:spPr>
            <a:xfrm>
              <a:off x="5181603" y="4676771"/>
              <a:ext cx="422279" cy="4429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9"/>
                <a:gd name="f9" fmla="val 96"/>
                <a:gd name="f10" fmla="val 77"/>
                <a:gd name="f11" fmla="val 75"/>
                <a:gd name="f12" fmla="val 97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9"/>
                <a:gd name="f31" fmla="val 14"/>
                <a:gd name="f32" fmla="val 130"/>
                <a:gd name="f33" fmla="val 12"/>
                <a:gd name="f34" fmla="val 127"/>
                <a:gd name="f35" fmla="val 13"/>
                <a:gd name="f36" fmla="val 123"/>
                <a:gd name="f37" fmla="val 119"/>
                <a:gd name="f38" fmla="val 17"/>
                <a:gd name="f39" fmla="val 118"/>
                <a:gd name="f40" fmla="val 22"/>
                <a:gd name="f41" fmla="val 25"/>
                <a:gd name="f42" fmla="val 117"/>
                <a:gd name="f43" fmla="val 46"/>
                <a:gd name="f44" fmla="val 110"/>
                <a:gd name="f45" fmla="val 60"/>
                <a:gd name="f46" fmla="val 102"/>
                <a:gd name="f47" fmla="val 94"/>
                <a:gd name="f48" fmla="val 93"/>
                <a:gd name="f49" fmla="val 92"/>
                <a:gd name="f50" fmla="val 73"/>
                <a:gd name="f51" fmla="val 71"/>
                <a:gd name="f52" fmla="val 70"/>
                <a:gd name="f53" fmla="val 54"/>
                <a:gd name="f54" fmla="val 38"/>
                <a:gd name="f55" fmla="val 99"/>
                <a:gd name="f56" fmla="val 20"/>
                <a:gd name="f57" fmla="val 18"/>
                <a:gd name="f58" fmla="val 101"/>
                <a:gd name="f59" fmla="val 8"/>
                <a:gd name="f60" fmla="val 108"/>
                <a:gd name="f61" fmla="val 5"/>
                <a:gd name="f62" fmla="val 105"/>
                <a:gd name="f63" fmla="val 1"/>
                <a:gd name="f64" fmla="val 3"/>
                <a:gd name="f65" fmla="val 10"/>
                <a:gd name="f66" fmla="val 91"/>
                <a:gd name="f67" fmla="val 15"/>
                <a:gd name="f68" fmla="val 16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72"/>
                <a:gd name="f75" fmla="val 86"/>
                <a:gd name="f76" fmla="val 85"/>
                <a:gd name="f77" fmla="val 56"/>
                <a:gd name="f78" fmla="val 81"/>
                <a:gd name="f79" fmla="val 41"/>
                <a:gd name="f80" fmla="val 7"/>
                <a:gd name="f81" fmla="val 6"/>
                <a:gd name="f82" fmla="val 65"/>
                <a:gd name="f83" fmla="val 62"/>
                <a:gd name="f84" fmla="val 11"/>
                <a:gd name="f85" fmla="val 58"/>
                <a:gd name="f86" fmla="val 61"/>
                <a:gd name="f87" fmla="val 63"/>
                <a:gd name="f88" fmla="val 69"/>
                <a:gd name="f89" fmla="val 28"/>
                <a:gd name="f90" fmla="val 32"/>
                <a:gd name="f91" fmla="val 82"/>
                <a:gd name="f92" fmla="val 83"/>
                <a:gd name="f93" fmla="val 76"/>
                <a:gd name="f94" fmla="val 78"/>
                <a:gd name="f95" fmla="val 66"/>
                <a:gd name="f96" fmla="val 50"/>
                <a:gd name="f97" fmla="val 43"/>
                <a:gd name="f98" fmla="val 37"/>
                <a:gd name="f99" fmla="val 42"/>
                <a:gd name="f100" fmla="val 34"/>
                <a:gd name="f101" fmla="val 36"/>
                <a:gd name="f102" fmla="val 21"/>
                <a:gd name="f103" fmla="val 39"/>
                <a:gd name="f104" fmla="val 30"/>
                <a:gd name="f105" fmla="val 40"/>
                <a:gd name="f106" fmla="val 53"/>
                <a:gd name="f107" fmla="val 52"/>
                <a:gd name="f108" fmla="val 67"/>
                <a:gd name="f109" fmla="val 68"/>
                <a:gd name="f110" fmla="val 51"/>
                <a:gd name="f111" fmla="val 64"/>
                <a:gd name="f112" fmla="val 24"/>
                <a:gd name="f113" fmla="val 84"/>
                <a:gd name="f114" fmla="val 4"/>
                <a:gd name="f115" fmla="val 90"/>
                <a:gd name="f116" fmla="val 57"/>
                <a:gd name="f117" fmla="val 104"/>
                <a:gd name="f118" fmla="val 111"/>
                <a:gd name="f119" fmla="val 112"/>
                <a:gd name="f120" fmla="val 109"/>
                <a:gd name="f121" fmla="val 125"/>
                <a:gd name="f122" fmla="val 129"/>
                <a:gd name="f123" fmla="val 116"/>
                <a:gd name="f124" fmla="val 114"/>
                <a:gd name="f125" fmla="val 103"/>
                <a:gd name="f126" fmla="val 49"/>
                <a:gd name="f127" fmla="val 133"/>
                <a:gd name="f128" fmla="val 138"/>
                <a:gd name="f129" fmla="val 144"/>
                <a:gd name="f130" fmla="val 149"/>
                <a:gd name="f131" fmla="val 150"/>
                <a:gd name="f132" fmla="val 146"/>
                <a:gd name="f133" fmla="val 141"/>
                <a:gd name="f134" fmla="val 136"/>
                <a:gd name="f135" fmla="val 143"/>
                <a:gd name="f136" fmla="val 147"/>
                <a:gd name="f137" fmla="val 151"/>
                <a:gd name="f138" fmla="val 153"/>
                <a:gd name="f139" fmla="val 159"/>
                <a:gd name="f140" fmla="val 163"/>
                <a:gd name="f141" fmla="val 168"/>
                <a:gd name="f142" fmla="val 166"/>
                <a:gd name="f143" fmla="val 164"/>
                <a:gd name="f144" fmla="val 158"/>
                <a:gd name="f145" fmla="val 137"/>
                <a:gd name="f146" fmla="val 156"/>
                <a:gd name="f147" fmla="val 160"/>
                <a:gd name="f148" fmla="val 162"/>
                <a:gd name="f149" fmla="val 167"/>
                <a:gd name="f150" fmla="val 172"/>
                <a:gd name="f151" fmla="val 175"/>
                <a:gd name="f152" fmla="val 174"/>
                <a:gd name="f153" fmla="val 100"/>
                <a:gd name="f154" fmla="val 170"/>
                <a:gd name="f155" fmla="val 161"/>
                <a:gd name="f156" fmla="val 139"/>
                <a:gd name="f157" fmla="val 107"/>
                <a:gd name="f158" fmla="val 148"/>
                <a:gd name="f159" fmla="val 128"/>
                <a:gd name="f160" fmla="val 154"/>
                <a:gd name="f161" fmla="val 157"/>
                <a:gd name="f162" fmla="val 165"/>
                <a:gd name="f163" fmla="val 135"/>
                <a:gd name="f164" fmla="val 142"/>
                <a:gd name="f165" fmla="val 155"/>
                <a:gd name="f166" fmla="val 152"/>
                <a:gd name="f167" fmla="val 115"/>
                <a:gd name="f168" fmla="val 120"/>
                <a:gd name="f169" fmla="val 145"/>
                <a:gd name="f170" fmla="val 134"/>
                <a:gd name="f171" fmla="val 179"/>
                <a:gd name="f172" fmla="val 182"/>
                <a:gd name="f173" fmla="val 181"/>
                <a:gd name="f174" fmla="val 178"/>
                <a:gd name="f175" fmla="val 176"/>
                <a:gd name="f176" fmla="val 48"/>
                <a:gd name="f177" fmla="val 44"/>
                <a:gd name="f178" fmla="val 47"/>
                <a:gd name="f179" fmla="val 80"/>
                <a:gd name="f180" fmla="+- 0 0 -90"/>
                <a:gd name="f181" fmla="*/ f3 1 177"/>
                <a:gd name="f182" fmla="*/ f4 1 183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3"/>
                <a:gd name="f192" fmla="*/ 31 f188 1"/>
                <a:gd name="f193" fmla="*/ 121 f187 1"/>
                <a:gd name="f194" fmla="*/ 13 f188 1"/>
                <a:gd name="f195" fmla="*/ 123 f187 1"/>
                <a:gd name="f196" fmla="*/ 75 f188 1"/>
                <a:gd name="f197" fmla="*/ 94 f187 1"/>
                <a:gd name="f198" fmla="*/ 22 f188 1"/>
                <a:gd name="f199" fmla="*/ 99 f187 1"/>
                <a:gd name="f200" fmla="*/ 3 f188 1"/>
                <a:gd name="f201" fmla="*/ 96 f187 1"/>
                <a:gd name="f202" fmla="*/ 73 f188 1"/>
                <a:gd name="f203" fmla="*/ 89 f187 1"/>
                <a:gd name="f204" fmla="*/ 27 f188 1"/>
                <a:gd name="f205" fmla="*/ 72 f187 1"/>
                <a:gd name="f206" fmla="*/ 8 f188 1"/>
                <a:gd name="f207" fmla="*/ 62 f187 1"/>
                <a:gd name="f208" fmla="*/ 32 f188 1"/>
                <a:gd name="f209" fmla="*/ 71 f187 1"/>
                <a:gd name="f210" fmla="*/ 74 f188 1"/>
                <a:gd name="f211" fmla="*/ 77 f187 1"/>
                <a:gd name="f212" fmla="*/ 36 f187 1"/>
                <a:gd name="f213" fmla="*/ 40 f188 1"/>
                <a:gd name="f214" fmla="*/ 40 f187 1"/>
                <a:gd name="f215" fmla="*/ 62 f188 1"/>
                <a:gd name="f216" fmla="*/ 31 f187 1"/>
                <a:gd name="f217" fmla="*/ 56 f188 1"/>
                <a:gd name="f218" fmla="*/ 14 f187 1"/>
                <a:gd name="f219" fmla="*/ 66 f188 1"/>
                <a:gd name="f220" fmla="*/ 29 f187 1"/>
                <a:gd name="f221" fmla="*/ 86 f188 1"/>
                <a:gd name="f222" fmla="*/ 73 f187 1"/>
                <a:gd name="f223" fmla="*/ 81 f188 1"/>
                <a:gd name="f224" fmla="*/ 4 f187 1"/>
                <a:gd name="f225" fmla="*/ 91 f188 1"/>
                <a:gd name="f226" fmla="*/ 20 f187 1"/>
                <a:gd name="f227" fmla="*/ 110 f188 1"/>
                <a:gd name="f228" fmla="*/ 30 f187 1"/>
                <a:gd name="f229" fmla="*/ 127 f188 1"/>
                <a:gd name="f230" fmla="*/ 98 f188 1"/>
                <a:gd name="f231" fmla="*/ 129 f188 1"/>
                <a:gd name="f232" fmla="*/ 42 f187 1"/>
                <a:gd name="f233" fmla="*/ 149 f188 1"/>
                <a:gd name="f234" fmla="*/ 34 f187 1"/>
                <a:gd name="f235" fmla="*/ 102 f188 1"/>
                <a:gd name="f236" fmla="*/ 143 f188 1"/>
                <a:gd name="f237" fmla="*/ 166 f188 1"/>
                <a:gd name="f238" fmla="*/ 104 f188 1"/>
                <a:gd name="f239" fmla="*/ 85 f187 1"/>
                <a:gd name="f240" fmla="*/ 153 f188 1"/>
                <a:gd name="f241" fmla="*/ 91 f187 1"/>
                <a:gd name="f242" fmla="*/ 174 f188 1"/>
                <a:gd name="f243" fmla="*/ 100 f187 1"/>
                <a:gd name="f244" fmla="*/ 106 f188 1"/>
                <a:gd name="f245" fmla="*/ 90 f187 1"/>
                <a:gd name="f246" fmla="*/ 105 f188 1"/>
                <a:gd name="f247" fmla="*/ 97 f187 1"/>
                <a:gd name="f248" fmla="*/ 163 f188 1"/>
                <a:gd name="f249" fmla="*/ 130 f187 1"/>
                <a:gd name="f250" fmla="*/ 147 f188 1"/>
                <a:gd name="f251" fmla="*/ 137 f187 1"/>
                <a:gd name="f252" fmla="*/ 96 f188 1"/>
                <a:gd name="f253" fmla="*/ 120 f188 1"/>
                <a:gd name="f254" fmla="*/ 141 f187 1"/>
                <a:gd name="f255" fmla="*/ 161 f187 1"/>
                <a:gd name="f256" fmla="*/ 116 f188 1"/>
                <a:gd name="f257" fmla="*/ 142 f187 1"/>
                <a:gd name="f258" fmla="*/ 83 f188 1"/>
                <a:gd name="f259" fmla="*/ 135 f187 1"/>
                <a:gd name="f260" fmla="*/ 64 f188 1"/>
                <a:gd name="f261" fmla="*/ 183 f187 1"/>
                <a:gd name="f262" fmla="*/ 84 f188 1"/>
                <a:gd name="f263" fmla="*/ 105 f187 1"/>
                <a:gd name="f264" fmla="*/ 58 f188 1"/>
                <a:gd name="f265" fmla="*/ 138 f187 1"/>
                <a:gd name="f266" fmla="*/ 41 f188 1"/>
                <a:gd name="f267" fmla="*/ 152 f187 1"/>
                <a:gd name="f268" fmla="*/ 77 f188 1"/>
                <a:gd name="f269" fmla="*/ 101 f187 1"/>
                <a:gd name="f270" fmla="+- f189 0 f1"/>
                <a:gd name="f271" fmla="*/ f192 1 177"/>
                <a:gd name="f272" fmla="*/ f193 1 183"/>
                <a:gd name="f273" fmla="*/ f194 1 177"/>
                <a:gd name="f274" fmla="*/ f195 1 183"/>
                <a:gd name="f275" fmla="*/ f196 1 177"/>
                <a:gd name="f276" fmla="*/ f197 1 183"/>
                <a:gd name="f277" fmla="*/ f198 1 177"/>
                <a:gd name="f278" fmla="*/ f199 1 183"/>
                <a:gd name="f279" fmla="*/ f200 1 177"/>
                <a:gd name="f280" fmla="*/ f201 1 183"/>
                <a:gd name="f281" fmla="*/ f202 1 177"/>
                <a:gd name="f282" fmla="*/ f203 1 183"/>
                <a:gd name="f283" fmla="*/ f204 1 177"/>
                <a:gd name="f284" fmla="*/ f205 1 183"/>
                <a:gd name="f285" fmla="*/ f206 1 177"/>
                <a:gd name="f286" fmla="*/ f207 1 183"/>
                <a:gd name="f287" fmla="*/ f208 1 177"/>
                <a:gd name="f288" fmla="*/ f209 1 183"/>
                <a:gd name="f289" fmla="*/ f210 1 177"/>
                <a:gd name="f290" fmla="*/ f211 1 183"/>
                <a:gd name="f291" fmla="*/ f212 1 183"/>
                <a:gd name="f292" fmla="*/ f213 1 177"/>
                <a:gd name="f293" fmla="*/ f214 1 183"/>
                <a:gd name="f294" fmla="*/ f215 1 177"/>
                <a:gd name="f295" fmla="*/ f216 1 183"/>
                <a:gd name="f296" fmla="*/ f217 1 177"/>
                <a:gd name="f297" fmla="*/ f218 1 183"/>
                <a:gd name="f298" fmla="*/ f219 1 177"/>
                <a:gd name="f299" fmla="*/ f220 1 183"/>
                <a:gd name="f300" fmla="*/ f221 1 177"/>
                <a:gd name="f301" fmla="*/ f222 1 183"/>
                <a:gd name="f302" fmla="*/ f223 1 177"/>
                <a:gd name="f303" fmla="*/ f224 1 183"/>
                <a:gd name="f304" fmla="*/ f225 1 177"/>
                <a:gd name="f305" fmla="*/ f226 1 183"/>
                <a:gd name="f306" fmla="*/ f227 1 177"/>
                <a:gd name="f307" fmla="*/ f228 1 183"/>
                <a:gd name="f308" fmla="*/ f229 1 177"/>
                <a:gd name="f309" fmla="*/ f230 1 177"/>
                <a:gd name="f310" fmla="*/ f231 1 177"/>
                <a:gd name="f311" fmla="*/ f232 1 183"/>
                <a:gd name="f312" fmla="*/ f233 1 177"/>
                <a:gd name="f313" fmla="*/ f234 1 183"/>
                <a:gd name="f314" fmla="*/ f235 1 177"/>
                <a:gd name="f315" fmla="*/ f236 1 177"/>
                <a:gd name="f316" fmla="*/ f237 1 177"/>
                <a:gd name="f317" fmla="*/ f238 1 177"/>
                <a:gd name="f318" fmla="*/ f239 1 183"/>
                <a:gd name="f319" fmla="*/ f240 1 177"/>
                <a:gd name="f320" fmla="*/ f241 1 183"/>
                <a:gd name="f321" fmla="*/ f242 1 177"/>
                <a:gd name="f322" fmla="*/ f243 1 183"/>
                <a:gd name="f323" fmla="*/ f244 1 177"/>
                <a:gd name="f324" fmla="*/ f245 1 183"/>
                <a:gd name="f325" fmla="*/ f246 1 177"/>
                <a:gd name="f326" fmla="*/ f247 1 183"/>
                <a:gd name="f327" fmla="*/ f248 1 177"/>
                <a:gd name="f328" fmla="*/ f249 1 183"/>
                <a:gd name="f329" fmla="*/ f250 1 177"/>
                <a:gd name="f330" fmla="*/ f251 1 183"/>
                <a:gd name="f331" fmla="*/ f252 1 177"/>
                <a:gd name="f332" fmla="*/ f253 1 177"/>
                <a:gd name="f333" fmla="*/ f254 1 183"/>
                <a:gd name="f334" fmla="*/ f255 1 183"/>
                <a:gd name="f335" fmla="*/ f256 1 177"/>
                <a:gd name="f336" fmla="*/ f257 1 183"/>
                <a:gd name="f337" fmla="*/ f258 1 177"/>
                <a:gd name="f338" fmla="*/ f259 1 183"/>
                <a:gd name="f339" fmla="*/ f260 1 177"/>
                <a:gd name="f340" fmla="*/ f261 1 183"/>
                <a:gd name="f341" fmla="*/ f262 1 177"/>
                <a:gd name="f342" fmla="*/ f263 1 183"/>
                <a:gd name="f343" fmla="*/ f264 1 177"/>
                <a:gd name="f344" fmla="*/ f265 1 183"/>
                <a:gd name="f345" fmla="*/ f266 1 177"/>
                <a:gd name="f346" fmla="*/ f267 1 183"/>
                <a:gd name="f347" fmla="*/ f268 1 177"/>
                <a:gd name="f348" fmla="*/ f269 1 183"/>
                <a:gd name="f349" fmla="*/ 0 1 f190"/>
                <a:gd name="f350" fmla="*/ f184 1 f190"/>
                <a:gd name="f351" fmla="*/ 0 1 f191"/>
                <a:gd name="f352" fmla="*/ f185 1 f191"/>
                <a:gd name="f353" fmla="*/ f271 1 f190"/>
                <a:gd name="f354" fmla="*/ f272 1 f191"/>
                <a:gd name="f355" fmla="*/ f273 1 f190"/>
                <a:gd name="f356" fmla="*/ f274 1 f191"/>
                <a:gd name="f357" fmla="*/ f275 1 f190"/>
                <a:gd name="f358" fmla="*/ f276 1 f191"/>
                <a:gd name="f359" fmla="*/ f277 1 f190"/>
                <a:gd name="f360" fmla="*/ f278 1 f191"/>
                <a:gd name="f361" fmla="*/ f279 1 f190"/>
                <a:gd name="f362" fmla="*/ f280 1 f191"/>
                <a:gd name="f363" fmla="*/ f281 1 f190"/>
                <a:gd name="f364" fmla="*/ f282 1 f191"/>
                <a:gd name="f365" fmla="*/ f283 1 f190"/>
                <a:gd name="f366" fmla="*/ f284 1 f191"/>
                <a:gd name="f367" fmla="*/ f285 1 f190"/>
                <a:gd name="f368" fmla="*/ f286 1 f191"/>
                <a:gd name="f369" fmla="*/ f287 1 f190"/>
                <a:gd name="f370" fmla="*/ f288 1 f191"/>
                <a:gd name="f371" fmla="*/ f289 1 f190"/>
                <a:gd name="f372" fmla="*/ f290 1 f191"/>
                <a:gd name="f373" fmla="*/ f291 1 f191"/>
                <a:gd name="f374" fmla="*/ f292 1 f190"/>
                <a:gd name="f375" fmla="*/ f293 1 f191"/>
                <a:gd name="f376" fmla="*/ f294 1 f190"/>
                <a:gd name="f377" fmla="*/ f295 1 f191"/>
                <a:gd name="f378" fmla="*/ f296 1 f190"/>
                <a:gd name="f379" fmla="*/ f297 1 f191"/>
                <a:gd name="f380" fmla="*/ f298 1 f190"/>
                <a:gd name="f381" fmla="*/ f299 1 f191"/>
                <a:gd name="f382" fmla="*/ f300 1 f190"/>
                <a:gd name="f383" fmla="*/ f301 1 f191"/>
                <a:gd name="f384" fmla="*/ f302 1 f190"/>
                <a:gd name="f385" fmla="*/ f303 1 f191"/>
                <a:gd name="f386" fmla="*/ f304 1 f190"/>
                <a:gd name="f387" fmla="*/ f305 1 f191"/>
                <a:gd name="f388" fmla="*/ f306 1 f190"/>
                <a:gd name="f389" fmla="*/ f307 1 f191"/>
                <a:gd name="f390" fmla="*/ f308 1 f190"/>
                <a:gd name="f391" fmla="*/ f309 1 f190"/>
                <a:gd name="f392" fmla="*/ f310 1 f190"/>
                <a:gd name="f393" fmla="*/ f311 1 f191"/>
                <a:gd name="f394" fmla="*/ f312 1 f190"/>
                <a:gd name="f395" fmla="*/ f313 1 f191"/>
                <a:gd name="f396" fmla="*/ f314 1 f190"/>
                <a:gd name="f397" fmla="*/ f315 1 f190"/>
                <a:gd name="f398" fmla="*/ f316 1 f190"/>
                <a:gd name="f399" fmla="*/ f317 1 f190"/>
                <a:gd name="f400" fmla="*/ f318 1 f191"/>
                <a:gd name="f401" fmla="*/ f319 1 f190"/>
                <a:gd name="f402" fmla="*/ f320 1 f191"/>
                <a:gd name="f403" fmla="*/ f321 1 f190"/>
                <a:gd name="f404" fmla="*/ f322 1 f191"/>
                <a:gd name="f405" fmla="*/ f323 1 f190"/>
                <a:gd name="f406" fmla="*/ f324 1 f191"/>
                <a:gd name="f407" fmla="*/ f325 1 f190"/>
                <a:gd name="f408" fmla="*/ f326 1 f191"/>
                <a:gd name="f409" fmla="*/ f327 1 f190"/>
                <a:gd name="f410" fmla="*/ f328 1 f191"/>
                <a:gd name="f411" fmla="*/ f329 1 f190"/>
                <a:gd name="f412" fmla="*/ f330 1 f191"/>
                <a:gd name="f413" fmla="*/ f331 1 f190"/>
                <a:gd name="f414" fmla="*/ f332 1 f190"/>
                <a:gd name="f415" fmla="*/ f333 1 f191"/>
                <a:gd name="f416" fmla="*/ f334 1 f191"/>
                <a:gd name="f417" fmla="*/ f335 1 f190"/>
                <a:gd name="f418" fmla="*/ f336 1 f191"/>
                <a:gd name="f419" fmla="*/ f337 1 f190"/>
                <a:gd name="f420" fmla="*/ f338 1 f191"/>
                <a:gd name="f421" fmla="*/ f339 1 f190"/>
                <a:gd name="f422" fmla="*/ f340 1 f191"/>
                <a:gd name="f423" fmla="*/ f341 1 f190"/>
                <a:gd name="f424" fmla="*/ f342 1 f191"/>
                <a:gd name="f425" fmla="*/ f343 1 f190"/>
                <a:gd name="f426" fmla="*/ f344 1 f191"/>
                <a:gd name="f427" fmla="*/ f345 1 f190"/>
                <a:gd name="f428" fmla="*/ f346 1 f191"/>
                <a:gd name="f429" fmla="*/ f347 1 f190"/>
                <a:gd name="f430" fmla="*/ f348 1 f191"/>
                <a:gd name="f431" fmla="*/ f349 f181 1"/>
                <a:gd name="f432" fmla="*/ f350 f181 1"/>
                <a:gd name="f433" fmla="*/ f352 f182 1"/>
                <a:gd name="f434" fmla="*/ f351 f182 1"/>
                <a:gd name="f435" fmla="*/ f353 f181 1"/>
                <a:gd name="f436" fmla="*/ f354 f182 1"/>
                <a:gd name="f437" fmla="*/ f355 f181 1"/>
                <a:gd name="f438" fmla="*/ f356 f182 1"/>
                <a:gd name="f439" fmla="*/ f357 f181 1"/>
                <a:gd name="f440" fmla="*/ f358 f182 1"/>
                <a:gd name="f441" fmla="*/ f359 f181 1"/>
                <a:gd name="f442" fmla="*/ f360 f182 1"/>
                <a:gd name="f443" fmla="*/ f361 f181 1"/>
                <a:gd name="f444" fmla="*/ f362 f182 1"/>
                <a:gd name="f445" fmla="*/ f363 f181 1"/>
                <a:gd name="f446" fmla="*/ f364 f182 1"/>
                <a:gd name="f447" fmla="*/ f365 f181 1"/>
                <a:gd name="f448" fmla="*/ f366 f182 1"/>
                <a:gd name="f449" fmla="*/ f367 f181 1"/>
                <a:gd name="f450" fmla="*/ f368 f182 1"/>
                <a:gd name="f451" fmla="*/ f369 f181 1"/>
                <a:gd name="f452" fmla="*/ f370 f182 1"/>
                <a:gd name="f453" fmla="*/ f371 f181 1"/>
                <a:gd name="f454" fmla="*/ f372 f182 1"/>
                <a:gd name="f455" fmla="*/ f373 f182 1"/>
                <a:gd name="f456" fmla="*/ f374 f181 1"/>
                <a:gd name="f457" fmla="*/ f375 f182 1"/>
                <a:gd name="f458" fmla="*/ f376 f181 1"/>
                <a:gd name="f459" fmla="*/ f377 f182 1"/>
                <a:gd name="f460" fmla="*/ f378 f181 1"/>
                <a:gd name="f461" fmla="*/ f379 f182 1"/>
                <a:gd name="f462" fmla="*/ f380 f181 1"/>
                <a:gd name="f463" fmla="*/ f381 f182 1"/>
                <a:gd name="f464" fmla="*/ f382 f181 1"/>
                <a:gd name="f465" fmla="*/ f383 f182 1"/>
                <a:gd name="f466" fmla="*/ f384 f181 1"/>
                <a:gd name="f467" fmla="*/ f385 f182 1"/>
                <a:gd name="f468" fmla="*/ f386 f181 1"/>
                <a:gd name="f469" fmla="*/ f387 f182 1"/>
                <a:gd name="f470" fmla="*/ f388 f181 1"/>
                <a:gd name="f471" fmla="*/ f389 f182 1"/>
                <a:gd name="f472" fmla="*/ f390 f181 1"/>
                <a:gd name="f473" fmla="*/ f391 f181 1"/>
                <a:gd name="f474" fmla="*/ f392 f181 1"/>
                <a:gd name="f475" fmla="*/ f393 f182 1"/>
                <a:gd name="f476" fmla="*/ f394 f181 1"/>
                <a:gd name="f477" fmla="*/ f395 f182 1"/>
                <a:gd name="f478" fmla="*/ f396 f181 1"/>
                <a:gd name="f479" fmla="*/ f397 f181 1"/>
                <a:gd name="f480" fmla="*/ f398 f181 1"/>
                <a:gd name="f481" fmla="*/ f399 f181 1"/>
                <a:gd name="f482" fmla="*/ f400 f182 1"/>
                <a:gd name="f483" fmla="*/ f401 f181 1"/>
                <a:gd name="f484" fmla="*/ f402 f182 1"/>
                <a:gd name="f485" fmla="*/ f403 f181 1"/>
                <a:gd name="f486" fmla="*/ f404 f182 1"/>
                <a:gd name="f487" fmla="*/ f405 f181 1"/>
                <a:gd name="f488" fmla="*/ f406 f182 1"/>
                <a:gd name="f489" fmla="*/ f407 f181 1"/>
                <a:gd name="f490" fmla="*/ f408 f182 1"/>
                <a:gd name="f491" fmla="*/ f409 f181 1"/>
                <a:gd name="f492" fmla="*/ f410 f182 1"/>
                <a:gd name="f493" fmla="*/ f411 f181 1"/>
                <a:gd name="f494" fmla="*/ f412 f182 1"/>
                <a:gd name="f495" fmla="*/ f413 f181 1"/>
                <a:gd name="f496" fmla="*/ f414 f181 1"/>
                <a:gd name="f497" fmla="*/ f415 f182 1"/>
                <a:gd name="f498" fmla="*/ f416 f182 1"/>
                <a:gd name="f499" fmla="*/ f417 f181 1"/>
                <a:gd name="f500" fmla="*/ f418 f182 1"/>
                <a:gd name="f501" fmla="*/ f419 f181 1"/>
                <a:gd name="f502" fmla="*/ f420 f182 1"/>
                <a:gd name="f503" fmla="*/ f421 f181 1"/>
                <a:gd name="f504" fmla="*/ f422 f182 1"/>
                <a:gd name="f505" fmla="*/ f423 f181 1"/>
                <a:gd name="f506" fmla="*/ f424 f182 1"/>
                <a:gd name="f507" fmla="*/ f425 f181 1"/>
                <a:gd name="f508" fmla="*/ f426 f182 1"/>
                <a:gd name="f509" fmla="*/ f427 f181 1"/>
                <a:gd name="f510" fmla="*/ f428 f182 1"/>
                <a:gd name="f511" fmla="*/ f429 f181 1"/>
                <a:gd name="f512" fmla="*/ f430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51" y="f452"/>
                </a:cxn>
                <a:cxn ang="f270">
                  <a:pos x="f453" y="f454"/>
                </a:cxn>
                <a:cxn ang="f270">
                  <a:pos x="f441" y="f455"/>
                </a:cxn>
                <a:cxn ang="f270">
                  <a:pos x="f456" y="f457"/>
                </a:cxn>
                <a:cxn ang="f270">
                  <a:pos x="f458" y="f459"/>
                </a:cxn>
                <a:cxn ang="f270">
                  <a:pos x="f460" y="f461"/>
                </a:cxn>
                <a:cxn ang="f270">
                  <a:pos x="f462" y="f463"/>
                </a:cxn>
                <a:cxn ang="f270">
                  <a:pos x="f464" y="f465"/>
                </a:cxn>
                <a:cxn ang="f270">
                  <a:pos x="f466" y="f467"/>
                </a:cxn>
                <a:cxn ang="f270">
                  <a:pos x="f468" y="f469"/>
                </a:cxn>
                <a:cxn ang="f270">
                  <a:pos x="f470" y="f471"/>
                </a:cxn>
                <a:cxn ang="f270">
                  <a:pos x="f472" y="f461"/>
                </a:cxn>
                <a:cxn ang="f270">
                  <a:pos x="f473" y="f452"/>
                </a:cxn>
                <a:cxn ang="f270">
                  <a:pos x="f474" y="f475"/>
                </a:cxn>
                <a:cxn ang="f270">
                  <a:pos x="f476" y="f477"/>
                </a:cxn>
                <a:cxn ang="f270">
                  <a:pos x="f478" y="f454"/>
                </a:cxn>
                <a:cxn ang="f270">
                  <a:pos x="f479" y="f448"/>
                </a:cxn>
                <a:cxn ang="f270">
                  <a:pos x="f480" y="f465"/>
                </a:cxn>
                <a:cxn ang="f270">
                  <a:pos x="f481" y="f482"/>
                </a:cxn>
                <a:cxn ang="f270">
                  <a:pos x="f483" y="f484"/>
                </a:cxn>
                <a:cxn ang="f270">
                  <a:pos x="f485" y="f486"/>
                </a:cxn>
                <a:cxn ang="f270">
                  <a:pos x="f487" y="f488"/>
                </a:cxn>
                <a:cxn ang="f270">
                  <a:pos x="f489" y="f490"/>
                </a:cxn>
                <a:cxn ang="f270">
                  <a:pos x="f491" y="f492"/>
                </a:cxn>
                <a:cxn ang="f270">
                  <a:pos x="f493" y="f494"/>
                </a:cxn>
                <a:cxn ang="f270">
                  <a:pos x="f495" y="f444"/>
                </a:cxn>
                <a:cxn ang="f270">
                  <a:pos x="f496" y="f497"/>
                </a:cxn>
                <a:cxn ang="f270">
                  <a:pos x="f474" y="f498"/>
                </a:cxn>
                <a:cxn ang="f270">
                  <a:pos x="f499" y="f500"/>
                </a:cxn>
                <a:cxn ang="f270">
                  <a:pos x="f501" y="f502"/>
                </a:cxn>
                <a:cxn ang="f270">
                  <a:pos x="f503" y="f504"/>
                </a:cxn>
                <a:cxn ang="f270">
                  <a:pos x="f505" y="f506"/>
                </a:cxn>
                <a:cxn ang="f270">
                  <a:pos x="f507" y="f508"/>
                </a:cxn>
                <a:cxn ang="f270">
                  <a:pos x="f509" y="f510"/>
                </a:cxn>
                <a:cxn ang="f270">
                  <a:pos x="f511" y="f512"/>
                </a:cxn>
              </a:cxnLst>
              <a:rect l="f431" t="f434" r="f432" b="f433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1" y="f37"/>
                    <a:pt x="f38" y="f39"/>
                    <a:pt x="f40" y="f39"/>
                  </a:cubicBezTo>
                  <a:cubicBezTo>
                    <a:pt x="f41" y="f37"/>
                    <a:pt x="f21" y="f37"/>
                    <a:pt x="f19" y="f42"/>
                  </a:cubicBezTo>
                  <a:cubicBezTo>
                    <a:pt x="f43" y="f44"/>
                    <a:pt x="f45" y="f46"/>
                    <a:pt x="f11" y="f47"/>
                  </a:cubicBezTo>
                  <a:cubicBezTo>
                    <a:pt x="f11" y="f48"/>
                    <a:pt x="f11" y="f48"/>
                    <a:pt x="f13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53" y="f47"/>
                    <a:pt x="f54" y="f9"/>
                    <a:pt x="f40" y="f55"/>
                  </a:cubicBezTo>
                  <a:cubicBezTo>
                    <a:pt x="f56" y="f55"/>
                    <a:pt x="f57" y="f58"/>
                    <a:pt x="f38" y="f46"/>
                  </a:cubicBezTo>
                  <a:cubicBezTo>
                    <a:pt x="f31" y="f16"/>
                    <a:pt x="f59" y="f60"/>
                    <a:pt x="f61" y="f62"/>
                  </a:cubicBezTo>
                  <a:cubicBezTo>
                    <a:pt x="f63" y="f46"/>
                    <a:pt x="f5" y="f55"/>
                    <a:pt x="f64" y="f9"/>
                  </a:cubicBezTo>
                  <a:cubicBezTo>
                    <a:pt x="f61" y="f49"/>
                    <a:pt x="f65" y="f66"/>
                    <a:pt x="f67" y="f47"/>
                  </a:cubicBezTo>
                  <a:cubicBezTo>
                    <a:pt x="f68" y="f69"/>
                    <a:pt x="f57" y="f9"/>
                    <a:pt x="f56" y="f9"/>
                  </a:cubicBezTo>
                  <a:cubicBezTo>
                    <a:pt x="f54" y="f47"/>
                    <a:pt x="f70" y="f66"/>
                    <a:pt x="f50" y="f71"/>
                  </a:cubicBezTo>
                  <a:cubicBezTo>
                    <a:pt x="f50" y="f71"/>
                    <a:pt x="f13" y="f72"/>
                    <a:pt x="f11" y="f73"/>
                  </a:cubicBezTo>
                  <a:cubicBezTo>
                    <a:pt x="f50" y="f73"/>
                    <a:pt x="f74" y="f75"/>
                    <a:pt x="f52" y="f76"/>
                  </a:cubicBezTo>
                  <a:cubicBezTo>
                    <a:pt x="f77" y="f78"/>
                    <a:pt x="f79" y="f10"/>
                    <a:pt x="f23" y="f74"/>
                  </a:cubicBezTo>
                  <a:cubicBezTo>
                    <a:pt x="f41" y="f74"/>
                    <a:pt x="f40" y="f50"/>
                    <a:pt x="f30" y="f13"/>
                  </a:cubicBezTo>
                  <a:cubicBezTo>
                    <a:pt x="f67" y="f11"/>
                    <a:pt x="f65" y="f10"/>
                    <a:pt x="f80" y="f74"/>
                  </a:cubicBezTo>
                  <a:cubicBezTo>
                    <a:pt x="f61" y="f52"/>
                    <a:pt x="f81" y="f82"/>
                    <a:pt x="f59" y="f83"/>
                  </a:cubicBezTo>
                  <a:cubicBezTo>
                    <a:pt x="f84" y="f85"/>
                    <a:pt x="f68" y="f85"/>
                    <a:pt x="f56" y="f45"/>
                  </a:cubicBezTo>
                  <a:cubicBezTo>
                    <a:pt x="f40" y="f86"/>
                    <a:pt x="f28" y="f83"/>
                    <a:pt x="f28" y="f87"/>
                  </a:cubicBezTo>
                  <a:cubicBezTo>
                    <a:pt x="f28" y="f88"/>
                    <a:pt x="f89" y="f52"/>
                    <a:pt x="f90" y="f51"/>
                  </a:cubicBezTo>
                  <a:cubicBezTo>
                    <a:pt x="f17" y="f11"/>
                    <a:pt x="f85" y="f8"/>
                    <a:pt x="f51" y="f91"/>
                  </a:cubicBezTo>
                  <a:cubicBezTo>
                    <a:pt x="f50" y="f92"/>
                    <a:pt x="f11" y="f91"/>
                    <a:pt x="f10" y="f91"/>
                  </a:cubicBezTo>
                  <a:cubicBezTo>
                    <a:pt x="f93" y="f78"/>
                    <a:pt x="f11" y="f94"/>
                    <a:pt x="f13" y="f10"/>
                  </a:cubicBezTo>
                  <a:cubicBezTo>
                    <a:pt x="f83" y="f95"/>
                    <a:pt x="f96" y="f53"/>
                    <a:pt x="f54" y="f97"/>
                  </a:cubicBezTo>
                  <a:cubicBezTo>
                    <a:pt x="f98" y="f99"/>
                    <a:pt x="f100" y="f99"/>
                    <a:pt x="f90" y="f99"/>
                  </a:cubicBezTo>
                  <a:cubicBezTo>
                    <a:pt x="f26" y="f99"/>
                    <a:pt x="f40" y="f79"/>
                    <a:pt x="f40" y="f101"/>
                  </a:cubicBezTo>
                  <a:cubicBezTo>
                    <a:pt x="f102" y="f90"/>
                    <a:pt x="f26" y="f23"/>
                    <a:pt x="f90" y="f23"/>
                  </a:cubicBezTo>
                  <a:cubicBezTo>
                    <a:pt x="f98" y="f23"/>
                    <a:pt x="f103" y="f104"/>
                    <a:pt x="f103" y="f101"/>
                  </a:cubicBezTo>
                  <a:cubicBezTo>
                    <a:pt x="f103" y="f98"/>
                    <a:pt x="f103" y="f103"/>
                    <a:pt x="f105" y="f105"/>
                  </a:cubicBezTo>
                  <a:cubicBezTo>
                    <a:pt x="f106" y="f107"/>
                    <a:pt x="f108" y="f82"/>
                    <a:pt x="f91" y="f94"/>
                  </a:cubicBezTo>
                  <a:cubicBezTo>
                    <a:pt x="f78" y="f93"/>
                    <a:pt x="f78" y="f11"/>
                    <a:pt x="f78" y="f13"/>
                  </a:cubicBezTo>
                  <a:cubicBezTo>
                    <a:pt x="f13" y="f45"/>
                    <a:pt x="f109" y="f17"/>
                    <a:pt x="f83" y="f19"/>
                  </a:cubicBezTo>
                  <a:cubicBezTo>
                    <a:pt x="f86" y="f89"/>
                    <a:pt x="f45" y="f23"/>
                    <a:pt x="f77" y="f26"/>
                  </a:cubicBezTo>
                  <a:cubicBezTo>
                    <a:pt x="f53" y="f26"/>
                    <a:pt x="f96" y="f40"/>
                    <a:pt x="f96" y="f102"/>
                  </a:cubicBezTo>
                  <a:cubicBezTo>
                    <a:pt x="f110" y="f57"/>
                    <a:pt x="f106" y="f67"/>
                    <a:pt x="f77" y="f31"/>
                  </a:cubicBezTo>
                  <a:cubicBezTo>
                    <a:pt x="f45" y="f33"/>
                    <a:pt x="f111" y="f33"/>
                    <a:pt x="f108" y="f68"/>
                  </a:cubicBezTo>
                  <a:cubicBezTo>
                    <a:pt x="f109" y="f57"/>
                    <a:pt x="f108" y="f102"/>
                    <a:pt x="f108" y="f112"/>
                  </a:cubicBezTo>
                  <a:cubicBezTo>
                    <a:pt x="f108" y="f41"/>
                    <a:pt x="f82" y="f23"/>
                    <a:pt x="f95" y="f21"/>
                  </a:cubicBezTo>
                  <a:cubicBezTo>
                    <a:pt x="f74" y="f97"/>
                    <a:pt x="f94" y="f85"/>
                    <a:pt x="f76" y="f50"/>
                  </a:cubicBezTo>
                  <a:cubicBezTo>
                    <a:pt x="f76" y="f50"/>
                    <a:pt x="f76" y="f50"/>
                    <a:pt x="f75" y="f50"/>
                  </a:cubicBezTo>
                  <a:cubicBezTo>
                    <a:pt x="f75" y="f50"/>
                    <a:pt x="f75" y="f50"/>
                    <a:pt x="f75" y="f50"/>
                  </a:cubicBezTo>
                  <a:cubicBezTo>
                    <a:pt x="f73" y="f77"/>
                    <a:pt x="f73" y="f103"/>
                    <a:pt x="f75" y="f40"/>
                  </a:cubicBezTo>
                  <a:cubicBezTo>
                    <a:pt x="f75" y="f56"/>
                    <a:pt x="f113" y="f57"/>
                    <a:pt x="f92" y="f68"/>
                  </a:cubicBezTo>
                  <a:cubicBezTo>
                    <a:pt x="f94" y="f35"/>
                    <a:pt x="f10" y="f59"/>
                    <a:pt x="f78" y="f114"/>
                  </a:cubicBezTo>
                  <a:cubicBezTo>
                    <a:pt x="f113" y="f5"/>
                    <a:pt x="f115" y="f5"/>
                    <a:pt x="f47" y="f114"/>
                  </a:cubicBezTo>
                  <a:cubicBezTo>
                    <a:pt x="f14" y="f80"/>
                    <a:pt x="f14" y="f33"/>
                    <a:pt x="f47" y="f68"/>
                  </a:cubicBezTo>
                  <a:cubicBezTo>
                    <a:pt x="f48" y="f38"/>
                    <a:pt x="f66" y="f57"/>
                    <a:pt x="f66" y="f56"/>
                  </a:cubicBezTo>
                  <a:cubicBezTo>
                    <a:pt x="f66" y="f54"/>
                    <a:pt x="f66" y="f77"/>
                    <a:pt x="f49" y="f13"/>
                  </a:cubicBezTo>
                  <a:cubicBezTo>
                    <a:pt x="f49" y="f74"/>
                    <a:pt x="f48" y="f51"/>
                    <a:pt x="f47" y="f52"/>
                  </a:cubicBezTo>
                  <a:cubicBezTo>
                    <a:pt x="f55" y="f116"/>
                    <a:pt x="f117" y="f97"/>
                    <a:pt x="f44" y="f104"/>
                  </a:cubicBezTo>
                  <a:cubicBezTo>
                    <a:pt x="f118" y="f23"/>
                    <a:pt x="f119" y="f41"/>
                    <a:pt x="f120" y="f28"/>
                  </a:cubicBezTo>
                  <a:cubicBezTo>
                    <a:pt x="f16" y="f57"/>
                    <a:pt x="f60" y="f35"/>
                    <a:pt x="f18" y="f84"/>
                  </a:cubicBezTo>
                  <a:cubicBezTo>
                    <a:pt x="f39" y="f59"/>
                    <a:pt x="f121" y="f65"/>
                    <a:pt x="f34" y="f31"/>
                  </a:cubicBezTo>
                  <a:cubicBezTo>
                    <a:pt x="f122" y="f30"/>
                    <a:pt x="f34" y="f112"/>
                    <a:pt x="f20" y="f41"/>
                  </a:cubicBezTo>
                  <a:cubicBezTo>
                    <a:pt x="f123" y="f26"/>
                    <a:pt x="f124" y="f21"/>
                    <a:pt x="f18" y="f90"/>
                  </a:cubicBezTo>
                  <a:cubicBezTo>
                    <a:pt x="f60" y="f17"/>
                    <a:pt x="f125" y="f85"/>
                    <a:pt x="f14" y="f51"/>
                  </a:cubicBezTo>
                  <a:cubicBezTo>
                    <a:pt x="f12" y="f50"/>
                    <a:pt x="f12" y="f11"/>
                    <a:pt x="f14" y="f10"/>
                  </a:cubicBezTo>
                  <a:cubicBezTo>
                    <a:pt x="f46" y="f50"/>
                    <a:pt x="f16" y="f109"/>
                    <a:pt x="f44" y="f87"/>
                  </a:cubicBezTo>
                  <a:cubicBezTo>
                    <a:pt x="f42" y="f77"/>
                    <a:pt x="f36" y="f126"/>
                    <a:pt x="f122" y="f99"/>
                  </a:cubicBezTo>
                  <a:cubicBezTo>
                    <a:pt x="f32" y="f105"/>
                    <a:pt x="f27" y="f54"/>
                    <a:pt x="f32" y="f101"/>
                  </a:cubicBezTo>
                  <a:cubicBezTo>
                    <a:pt x="f32" y="f19"/>
                    <a:pt x="f127" y="f23"/>
                    <a:pt x="f128" y="f23"/>
                  </a:cubicBezTo>
                  <a:cubicBezTo>
                    <a:pt x="f129" y="f26"/>
                    <a:pt x="f130" y="f21"/>
                    <a:pt x="f130" y="f100"/>
                  </a:cubicBezTo>
                  <a:cubicBezTo>
                    <a:pt x="f131" y="f54"/>
                    <a:pt x="f132" y="f79"/>
                    <a:pt x="f133" y="f79"/>
                  </a:cubicBezTo>
                  <a:cubicBezTo>
                    <a:pt x="f134" y="f105"/>
                    <a:pt x="f127" y="f99"/>
                    <a:pt x="f32" y="f17"/>
                  </a:cubicBezTo>
                  <a:cubicBezTo>
                    <a:pt x="f20" y="f77"/>
                    <a:pt x="f119" y="f108"/>
                    <a:pt x="f46" y="f10"/>
                  </a:cubicBezTo>
                  <a:cubicBezTo>
                    <a:pt x="f58" y="f8"/>
                    <a:pt x="f58" y="f78"/>
                    <a:pt x="f58" y="f91"/>
                  </a:cubicBezTo>
                  <a:cubicBezTo>
                    <a:pt x="f125" y="f91"/>
                    <a:pt x="f117" y="f92"/>
                    <a:pt x="f16" y="f91"/>
                  </a:cubicBezTo>
                  <a:cubicBezTo>
                    <a:pt x="f39" y="f8"/>
                    <a:pt x="f27" y="f11"/>
                    <a:pt x="f135" y="f74"/>
                  </a:cubicBezTo>
                  <a:cubicBezTo>
                    <a:pt x="f136" y="f51"/>
                    <a:pt x="f130" y="f52"/>
                    <a:pt x="f137" y="f108"/>
                  </a:cubicBezTo>
                  <a:cubicBezTo>
                    <a:pt x="f138" y="f83"/>
                    <a:pt x="f139" y="f45"/>
                    <a:pt x="f140" y="f87"/>
                  </a:cubicBezTo>
                  <a:cubicBezTo>
                    <a:pt x="f141" y="f82"/>
                    <a:pt x="f141" y="f88"/>
                    <a:pt x="f142" y="f50"/>
                  </a:cubicBezTo>
                  <a:cubicBezTo>
                    <a:pt x="f143" y="f10"/>
                    <a:pt x="f144" y="f94"/>
                    <a:pt x="f138" y="f93"/>
                  </a:cubicBezTo>
                  <a:cubicBezTo>
                    <a:pt x="f137" y="f11"/>
                    <a:pt x="f130" y="f50"/>
                    <a:pt x="f136" y="f13"/>
                  </a:cubicBezTo>
                  <a:cubicBezTo>
                    <a:pt x="f127" y="f10"/>
                    <a:pt x="f39" y="f78"/>
                    <a:pt x="f117" y="f76"/>
                  </a:cubicBezTo>
                  <a:cubicBezTo>
                    <a:pt x="f117" y="f75"/>
                    <a:pt x="f117" y="f75"/>
                    <a:pt x="f117" y="f73"/>
                  </a:cubicBezTo>
                  <a:cubicBezTo>
                    <a:pt x="f62" y="f73"/>
                    <a:pt x="f62" y="f72"/>
                    <a:pt x="f16" y="f72"/>
                  </a:cubicBezTo>
                  <a:cubicBezTo>
                    <a:pt x="f22" y="f71"/>
                    <a:pt x="f145" y="f66"/>
                    <a:pt x="f138" y="f66"/>
                  </a:cubicBezTo>
                  <a:cubicBezTo>
                    <a:pt x="f146" y="f49"/>
                    <a:pt x="f147" y="f115"/>
                    <a:pt x="f148" y="f71"/>
                  </a:cubicBezTo>
                  <a:cubicBezTo>
                    <a:pt x="f149" y="f75"/>
                    <a:pt x="f150" y="f73"/>
                    <a:pt x="f151" y="f66"/>
                  </a:cubicBezTo>
                  <a:cubicBezTo>
                    <a:pt x="f6" y="f47"/>
                    <a:pt x="f6" y="f14"/>
                    <a:pt x="f152" y="f153"/>
                  </a:cubicBezTo>
                  <a:cubicBezTo>
                    <a:pt x="f154" y="f125"/>
                    <a:pt x="f143" y="f46"/>
                    <a:pt x="f155" y="f14"/>
                  </a:cubicBezTo>
                  <a:cubicBezTo>
                    <a:pt x="f147" y="f9"/>
                    <a:pt x="f144" y="f69"/>
                    <a:pt x="f146" y="f69"/>
                  </a:cubicBezTo>
                  <a:cubicBezTo>
                    <a:pt x="f156" y="f48"/>
                    <a:pt x="f36" y="f49"/>
                    <a:pt x="f16" y="f115"/>
                  </a:cubicBezTo>
                  <a:cubicBezTo>
                    <a:pt x="f117" y="f115"/>
                    <a:pt x="f46" y="f66"/>
                    <a:pt x="f58" y="f66"/>
                  </a:cubicBezTo>
                  <a:cubicBezTo>
                    <a:pt x="f153" y="f49"/>
                    <a:pt x="f153" y="f48"/>
                    <a:pt x="f55" y="f47"/>
                  </a:cubicBezTo>
                  <a:cubicBezTo>
                    <a:pt x="f58" y="f69"/>
                    <a:pt x="f125" y="f69"/>
                    <a:pt x="f62" y="f12"/>
                  </a:cubicBezTo>
                  <a:cubicBezTo>
                    <a:pt x="f39" y="f157"/>
                    <a:pt x="f29" y="f42"/>
                    <a:pt x="f132" y="f34"/>
                  </a:cubicBezTo>
                  <a:cubicBezTo>
                    <a:pt x="f158" y="f122"/>
                    <a:pt x="f137" y="f159"/>
                    <a:pt x="f160" y="f159"/>
                  </a:cubicBezTo>
                  <a:cubicBezTo>
                    <a:pt x="f161" y="f159"/>
                    <a:pt x="f155" y="f122"/>
                    <a:pt x="f140" y="f32"/>
                  </a:cubicBezTo>
                  <a:cubicBezTo>
                    <a:pt x="f162" y="f27"/>
                    <a:pt x="f142" y="f163"/>
                    <a:pt x="f162" y="f128"/>
                  </a:cubicBezTo>
                  <a:cubicBezTo>
                    <a:pt x="f143" y="f164"/>
                    <a:pt x="f139" y="f135"/>
                    <a:pt x="f165" y="f164"/>
                  </a:cubicBezTo>
                  <a:cubicBezTo>
                    <a:pt x="f166" y="f133"/>
                    <a:pt x="f158" y="f156"/>
                    <a:pt x="f136" y="f145"/>
                  </a:cubicBezTo>
                  <a:cubicBezTo>
                    <a:pt x="f132" y="f29"/>
                    <a:pt x="f129" y="f32"/>
                    <a:pt x="f133" y="f159"/>
                  </a:cubicBezTo>
                  <a:cubicBezTo>
                    <a:pt x="f159" y="f39"/>
                    <a:pt x="f167" y="f120"/>
                    <a:pt x="f46" y="f55"/>
                  </a:cubicBezTo>
                  <a:cubicBezTo>
                    <a:pt x="f153" y="f14"/>
                    <a:pt x="f14" y="f12"/>
                    <a:pt x="f9" y="f9"/>
                  </a:cubicBezTo>
                  <a:cubicBezTo>
                    <a:pt x="f69" y="f9"/>
                    <a:pt x="f69" y="f12"/>
                    <a:pt x="f69" y="f12"/>
                  </a:cubicBezTo>
                  <a:cubicBezTo>
                    <a:pt x="f69" y="f55"/>
                    <a:pt x="f9" y="f58"/>
                    <a:pt x="f12" y="f46"/>
                  </a:cubicBezTo>
                  <a:cubicBezTo>
                    <a:pt x="f62" y="f167"/>
                    <a:pt x="f119" y="f159"/>
                    <a:pt x="f168" y="f133"/>
                  </a:cubicBezTo>
                  <a:cubicBezTo>
                    <a:pt x="f20" y="f135"/>
                    <a:pt x="f36" y="f129"/>
                    <a:pt x="f25" y="f169"/>
                  </a:cubicBezTo>
                  <a:cubicBezTo>
                    <a:pt x="f32" y="f132"/>
                    <a:pt x="f170" y="f158"/>
                    <a:pt x="f170" y="f138"/>
                  </a:cubicBezTo>
                  <a:cubicBezTo>
                    <a:pt x="f163" y="f161"/>
                    <a:pt x="f127" y="f155"/>
                    <a:pt x="f122" y="f155"/>
                  </a:cubicBezTo>
                  <a:cubicBezTo>
                    <a:pt x="f24" y="f155"/>
                    <a:pt x="f168" y="f139"/>
                    <a:pt x="f123" y="f161"/>
                  </a:cubicBezTo>
                  <a:cubicBezTo>
                    <a:pt x="f167" y="f161"/>
                    <a:pt x="f167" y="f138"/>
                    <a:pt x="f123" y="f137"/>
                  </a:cubicBezTo>
                  <a:cubicBezTo>
                    <a:pt x="f39" y="f158"/>
                    <a:pt x="f39" y="f169"/>
                    <a:pt x="f123" y="f164"/>
                  </a:cubicBezTo>
                  <a:cubicBezTo>
                    <a:pt x="f120" y="f32"/>
                    <a:pt x="f46" y="f39"/>
                    <a:pt x="f69" y="f16"/>
                  </a:cubicBezTo>
                  <a:cubicBezTo>
                    <a:pt x="f47" y="f62"/>
                    <a:pt x="f48" y="f125"/>
                    <a:pt x="f66" y="f58"/>
                  </a:cubicBezTo>
                  <a:cubicBezTo>
                    <a:pt x="f72" y="f18"/>
                    <a:pt x="f75" y="f24"/>
                    <a:pt x="f92" y="f163"/>
                  </a:cubicBezTo>
                  <a:cubicBezTo>
                    <a:pt x="f8" y="f130"/>
                    <a:pt x="f13" y="f140"/>
                    <a:pt x="f52" y="f6"/>
                  </a:cubicBezTo>
                  <a:cubicBezTo>
                    <a:pt x="f88" y="f171"/>
                    <a:pt x="f109" y="f2"/>
                    <a:pt x="f108" y="f172"/>
                  </a:cubicBezTo>
                  <a:cubicBezTo>
                    <a:pt x="f95" y="f7"/>
                    <a:pt x="f82" y="f7"/>
                    <a:pt x="f111" y="f7"/>
                  </a:cubicBezTo>
                  <a:cubicBezTo>
                    <a:pt x="f87" y="f7"/>
                    <a:pt x="f87" y="f173"/>
                    <a:pt x="f87" y="f2"/>
                  </a:cubicBezTo>
                  <a:cubicBezTo>
                    <a:pt x="f87" y="f174"/>
                    <a:pt x="f82" y="f175"/>
                    <a:pt x="f82" y="f152"/>
                  </a:cubicBezTo>
                  <a:cubicBezTo>
                    <a:pt x="f74" y="f137"/>
                    <a:pt x="f94" y="f159"/>
                    <a:pt x="f113" y="f62"/>
                  </a:cubicBezTo>
                  <a:cubicBezTo>
                    <a:pt x="f76" y="f125"/>
                    <a:pt x="f113" y="f46"/>
                    <a:pt x="f113" y="f55"/>
                  </a:cubicBezTo>
                  <a:cubicBezTo>
                    <a:pt x="f78" y="f117"/>
                    <a:pt x="f94" y="f60"/>
                    <a:pt x="f11" y="f119"/>
                  </a:cubicBezTo>
                  <a:cubicBezTo>
                    <a:pt x="f88" y="f20"/>
                    <a:pt x="f111" y="f122"/>
                    <a:pt x="f85" y="f128"/>
                  </a:cubicBezTo>
                  <a:cubicBezTo>
                    <a:pt x="f77" y="f133"/>
                    <a:pt x="f107" y="f169"/>
                    <a:pt x="f77" y="f131"/>
                  </a:cubicBezTo>
                  <a:cubicBezTo>
                    <a:pt x="f116" y="f131"/>
                    <a:pt x="f53" y="f165"/>
                    <a:pt x="f107" y="f146"/>
                  </a:cubicBezTo>
                  <a:cubicBezTo>
                    <a:pt x="f176" y="f144"/>
                    <a:pt x="f99" y="f146"/>
                    <a:pt x="f79" y="f166"/>
                  </a:cubicBezTo>
                  <a:cubicBezTo>
                    <a:pt x="f103" y="f130"/>
                    <a:pt x="f79" y="f136"/>
                    <a:pt x="f177" y="f169"/>
                  </a:cubicBezTo>
                  <a:cubicBezTo>
                    <a:pt x="f178" y="f135"/>
                    <a:pt x="f96" y="f133"/>
                    <a:pt x="f107" y="f156"/>
                  </a:cubicBezTo>
                  <a:cubicBezTo>
                    <a:pt x="f86" y="f34"/>
                    <a:pt x="f88" y="f124"/>
                    <a:pt x="f10" y="f58"/>
                  </a:cubicBezTo>
                  <a:cubicBezTo>
                    <a:pt x="f94" y="f153"/>
                    <a:pt x="f8" y="f14"/>
                    <a:pt x="f179" y="f12"/>
                  </a:cubicBezTo>
                  <a:cubicBezTo>
                    <a:pt x="f179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2CBF5AED-6477-5C39-4574-F522E9AB09C5}"/>
                </a:ext>
              </a:extLst>
            </p:cNvPr>
            <p:cNvSpPr/>
            <p:nvPr/>
          </p:nvSpPr>
          <p:spPr>
            <a:xfrm>
              <a:off x="5627683" y="4676771"/>
              <a:ext cx="422279" cy="44291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8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30"/>
                <a:gd name="f31" fmla="val 165"/>
                <a:gd name="f32" fmla="val 127"/>
                <a:gd name="f33" fmla="val 123"/>
                <a:gd name="f34" fmla="val 164"/>
                <a:gd name="f35" fmla="val 119"/>
                <a:gd name="f36" fmla="val 160"/>
                <a:gd name="f37" fmla="val 156"/>
                <a:gd name="f38" fmla="val 153"/>
                <a:gd name="f39" fmla="val 149"/>
                <a:gd name="f40" fmla="val 117"/>
                <a:gd name="f41" fmla="val 110"/>
                <a:gd name="f42" fmla="val 94"/>
                <a:gd name="f43" fmla="val 103"/>
                <a:gd name="f44" fmla="val 93"/>
                <a:gd name="f45" fmla="val 92"/>
                <a:gd name="f46" fmla="val 105"/>
                <a:gd name="f47" fmla="val 108"/>
                <a:gd name="f48" fmla="val 140"/>
                <a:gd name="f49" fmla="val 99"/>
                <a:gd name="f50" fmla="val 157"/>
                <a:gd name="f51" fmla="val 101"/>
                <a:gd name="f52" fmla="val 161"/>
                <a:gd name="f53" fmla="val 169"/>
                <a:gd name="f54" fmla="val 173"/>
                <a:gd name="f55" fmla="val 176"/>
                <a:gd name="f56" fmla="val 175"/>
                <a:gd name="f57" fmla="val 172"/>
                <a:gd name="f58" fmla="val 167"/>
                <a:gd name="f59" fmla="val 91"/>
                <a:gd name="f60" fmla="val 95"/>
                <a:gd name="f61" fmla="val 89"/>
                <a:gd name="f62" fmla="val 88"/>
                <a:gd name="f63" fmla="val 87"/>
                <a:gd name="f64" fmla="val 86"/>
                <a:gd name="f65" fmla="val 107"/>
                <a:gd name="f66" fmla="val 85"/>
                <a:gd name="f67" fmla="val 81"/>
                <a:gd name="f68" fmla="val 136"/>
                <a:gd name="f69" fmla="val 77"/>
                <a:gd name="f70" fmla="val 72"/>
                <a:gd name="f71" fmla="val 73"/>
                <a:gd name="f72" fmla="val 158"/>
                <a:gd name="f73" fmla="val 74"/>
                <a:gd name="f74" fmla="val 75"/>
                <a:gd name="f75" fmla="val 168"/>
                <a:gd name="f76" fmla="val 170"/>
                <a:gd name="f77" fmla="val 70"/>
                <a:gd name="f78" fmla="val 171"/>
                <a:gd name="f79" fmla="val 65"/>
                <a:gd name="f80" fmla="val 62"/>
                <a:gd name="f81" fmla="val 58"/>
                <a:gd name="f82" fmla="val 162"/>
                <a:gd name="f83" fmla="val 60"/>
                <a:gd name="f84" fmla="val 61"/>
                <a:gd name="f85" fmla="val 63"/>
                <a:gd name="f86" fmla="val 69"/>
                <a:gd name="f87" fmla="val 71"/>
                <a:gd name="f88" fmla="val 79"/>
                <a:gd name="f89" fmla="val 82"/>
                <a:gd name="f90" fmla="val 83"/>
                <a:gd name="f91" fmla="val 78"/>
                <a:gd name="f92" fmla="val 115"/>
                <a:gd name="f93" fmla="val 66"/>
                <a:gd name="f94" fmla="val 54"/>
                <a:gd name="f95" fmla="val 139"/>
                <a:gd name="f96" fmla="val 43"/>
                <a:gd name="f97" fmla="val 141"/>
                <a:gd name="f98" fmla="val 42"/>
                <a:gd name="f99" fmla="val 143"/>
                <a:gd name="f100" fmla="val 145"/>
                <a:gd name="f101" fmla="val 155"/>
                <a:gd name="f102" fmla="val 41"/>
                <a:gd name="f103" fmla="val 36"/>
                <a:gd name="f104" fmla="val 32"/>
                <a:gd name="f105" fmla="val 27"/>
                <a:gd name="f106" fmla="val 138"/>
                <a:gd name="f107" fmla="val 30"/>
                <a:gd name="f108" fmla="val 37"/>
                <a:gd name="f109" fmla="val 39"/>
                <a:gd name="f110" fmla="val 40"/>
                <a:gd name="f111" fmla="val 52"/>
                <a:gd name="f112" fmla="val 76"/>
                <a:gd name="f113" fmla="val 109"/>
                <a:gd name="f114" fmla="val 45"/>
                <a:gd name="f115" fmla="val 31"/>
                <a:gd name="f116" fmla="val 116"/>
                <a:gd name="f117" fmla="val 28"/>
                <a:gd name="f118" fmla="val 26"/>
                <a:gd name="f119" fmla="val 22"/>
                <a:gd name="f120" fmla="val 21"/>
                <a:gd name="f121" fmla="val 18"/>
                <a:gd name="f122" fmla="val 15"/>
                <a:gd name="f123" fmla="val 14"/>
                <a:gd name="f124" fmla="val 12"/>
                <a:gd name="f125" fmla="val 111"/>
                <a:gd name="f126" fmla="val 16"/>
                <a:gd name="f127" fmla="val 24"/>
                <a:gd name="f128" fmla="val 25"/>
                <a:gd name="f129" fmla="val 112"/>
                <a:gd name="f130" fmla="val 29"/>
                <a:gd name="f131" fmla="val 56"/>
                <a:gd name="f132" fmla="val 20"/>
                <a:gd name="f133" fmla="val 13"/>
                <a:gd name="f134" fmla="val 8"/>
                <a:gd name="f135" fmla="val 4"/>
                <a:gd name="f136" fmla="val 7"/>
                <a:gd name="f137" fmla="val 80"/>
                <a:gd name="f138" fmla="val 84"/>
                <a:gd name="f139" fmla="val 17"/>
                <a:gd name="f140" fmla="val 38"/>
                <a:gd name="f141" fmla="val 57"/>
                <a:gd name="f142" fmla="val 67"/>
                <a:gd name="f143" fmla="val 68"/>
                <a:gd name="f144" fmla="val 23"/>
                <a:gd name="f145" fmla="val 11"/>
                <a:gd name="f146" fmla="val 59"/>
                <a:gd name="f147" fmla="val 10"/>
                <a:gd name="f148" fmla="val 50"/>
                <a:gd name="f149" fmla="val 48"/>
                <a:gd name="f150" fmla="val 19"/>
                <a:gd name="f151" fmla="val 51"/>
                <a:gd name="f152" fmla="val 64"/>
                <a:gd name="f153" fmla="val 49"/>
                <a:gd name="f154" fmla="val 47"/>
                <a:gd name="f155" fmla="val 44"/>
                <a:gd name="f156" fmla="val 34"/>
                <a:gd name="f157" fmla="val 46"/>
                <a:gd name="f158" fmla="val 90"/>
                <a:gd name="f159" fmla="val 5"/>
                <a:gd name="f160" fmla="val 2"/>
                <a:gd name="f161" fmla="val 55"/>
                <a:gd name="f162" fmla="val 129"/>
                <a:gd name="f163" fmla="val 128"/>
                <a:gd name="f164" fmla="val 135"/>
                <a:gd name="f165" fmla="val 142"/>
                <a:gd name="f166" fmla="val 137"/>
                <a:gd name="f167" fmla="val 33"/>
                <a:gd name="f168" fmla="val 144"/>
                <a:gd name="f169" fmla="val 53"/>
                <a:gd name="f170" fmla="val 179"/>
                <a:gd name="f171" fmla="val 182"/>
                <a:gd name="f172" fmla="val 114"/>
                <a:gd name="f173" fmla="val 181"/>
                <a:gd name="f174" fmla="val 178"/>
                <a:gd name="f175" fmla="val 174"/>
                <a:gd name="f176" fmla="val 125"/>
                <a:gd name="f177" fmla="val 152"/>
                <a:gd name="f178" fmla="val 147"/>
                <a:gd name="f179" fmla="val 133"/>
                <a:gd name="f180" fmla="+- 0 0 -90"/>
                <a:gd name="f181" fmla="*/ f3 1 177"/>
                <a:gd name="f182" fmla="*/ f4 1 183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3"/>
                <a:gd name="f192" fmla="*/ 146 f188 1"/>
                <a:gd name="f193" fmla="*/ 121 f187 1"/>
                <a:gd name="f194" fmla="*/ 165 f188 1"/>
                <a:gd name="f195" fmla="*/ 123 f187 1"/>
                <a:gd name="f196" fmla="*/ 102 f188 1"/>
                <a:gd name="f197" fmla="*/ 94 f187 1"/>
                <a:gd name="f198" fmla="*/ 156 f188 1"/>
                <a:gd name="f199" fmla="*/ 99 f187 1"/>
                <a:gd name="f200" fmla="*/ 175 f188 1"/>
                <a:gd name="f201" fmla="*/ 96 f187 1"/>
                <a:gd name="f202" fmla="*/ 105 f188 1"/>
                <a:gd name="f203" fmla="*/ 89 f187 1"/>
                <a:gd name="f204" fmla="*/ 151 f188 1"/>
                <a:gd name="f205" fmla="*/ 72 f187 1"/>
                <a:gd name="f206" fmla="*/ 170 f188 1"/>
                <a:gd name="f207" fmla="*/ 62 f187 1"/>
                <a:gd name="f208" fmla="*/ 71 f187 1"/>
                <a:gd name="f209" fmla="*/ 103 f188 1"/>
                <a:gd name="f210" fmla="*/ 77 f187 1"/>
                <a:gd name="f211" fmla="*/ 36 f187 1"/>
                <a:gd name="f212" fmla="*/ 138 f188 1"/>
                <a:gd name="f213" fmla="*/ 40 f187 1"/>
                <a:gd name="f214" fmla="*/ 115 f188 1"/>
                <a:gd name="f215" fmla="*/ 31 f187 1"/>
                <a:gd name="f216" fmla="*/ 121 f188 1"/>
                <a:gd name="f217" fmla="*/ 14 f187 1"/>
                <a:gd name="f218" fmla="*/ 112 f188 1"/>
                <a:gd name="f219" fmla="*/ 29 f187 1"/>
                <a:gd name="f220" fmla="*/ 91 f188 1"/>
                <a:gd name="f221" fmla="*/ 73 f187 1"/>
                <a:gd name="f222" fmla="*/ 96 f188 1"/>
                <a:gd name="f223" fmla="*/ 4 f187 1"/>
                <a:gd name="f224" fmla="*/ 87 f188 1"/>
                <a:gd name="f225" fmla="*/ 20 f187 1"/>
                <a:gd name="f226" fmla="*/ 67 f188 1"/>
                <a:gd name="f227" fmla="*/ 30 f187 1"/>
                <a:gd name="f228" fmla="*/ 50 f188 1"/>
                <a:gd name="f229" fmla="*/ 79 f188 1"/>
                <a:gd name="f230" fmla="*/ 49 f188 1"/>
                <a:gd name="f231" fmla="*/ 42 f187 1"/>
                <a:gd name="f232" fmla="*/ 28 f188 1"/>
                <a:gd name="f233" fmla="*/ 34 f187 1"/>
                <a:gd name="f234" fmla="*/ 75 f188 1"/>
                <a:gd name="f235" fmla="*/ 34 f188 1"/>
                <a:gd name="f236" fmla="*/ 11 f188 1"/>
                <a:gd name="f237" fmla="*/ 74 f188 1"/>
                <a:gd name="f238" fmla="*/ 85 f187 1"/>
                <a:gd name="f239" fmla="*/ 24 f188 1"/>
                <a:gd name="f240" fmla="*/ 91 f187 1"/>
                <a:gd name="f241" fmla="*/ 4 f188 1"/>
                <a:gd name="f242" fmla="*/ 100 f187 1"/>
                <a:gd name="f243" fmla="*/ 72 f188 1"/>
                <a:gd name="f244" fmla="*/ 90 f187 1"/>
                <a:gd name="f245" fmla="*/ 73 f188 1"/>
                <a:gd name="f246" fmla="*/ 97 f187 1"/>
                <a:gd name="f247" fmla="*/ 14 f188 1"/>
                <a:gd name="f248" fmla="*/ 130 f187 1"/>
                <a:gd name="f249" fmla="*/ 30 f188 1"/>
                <a:gd name="f250" fmla="*/ 137 f187 1"/>
                <a:gd name="f251" fmla="*/ 82 f188 1"/>
                <a:gd name="f252" fmla="*/ 58 f188 1"/>
                <a:gd name="f253" fmla="*/ 141 f187 1"/>
                <a:gd name="f254" fmla="*/ 161 f187 1"/>
                <a:gd name="f255" fmla="*/ 62 f188 1"/>
                <a:gd name="f256" fmla="*/ 142 f187 1"/>
                <a:gd name="f257" fmla="*/ 94 f188 1"/>
                <a:gd name="f258" fmla="*/ 135 f187 1"/>
                <a:gd name="f259" fmla="*/ 114 f188 1"/>
                <a:gd name="f260" fmla="*/ 183 f187 1"/>
                <a:gd name="f261" fmla="*/ 93 f188 1"/>
                <a:gd name="f262" fmla="*/ 105 f187 1"/>
                <a:gd name="f263" fmla="*/ 119 f188 1"/>
                <a:gd name="f264" fmla="*/ 138 f187 1"/>
                <a:gd name="f265" fmla="*/ 137 f188 1"/>
                <a:gd name="f266" fmla="*/ 152 f187 1"/>
                <a:gd name="f267" fmla="*/ 100 f188 1"/>
                <a:gd name="f268" fmla="*/ 101 f187 1"/>
                <a:gd name="f269" fmla="+- f189 0 f1"/>
                <a:gd name="f270" fmla="*/ f192 1 177"/>
                <a:gd name="f271" fmla="*/ f193 1 183"/>
                <a:gd name="f272" fmla="*/ f194 1 177"/>
                <a:gd name="f273" fmla="*/ f195 1 183"/>
                <a:gd name="f274" fmla="*/ f196 1 177"/>
                <a:gd name="f275" fmla="*/ f197 1 183"/>
                <a:gd name="f276" fmla="*/ f198 1 177"/>
                <a:gd name="f277" fmla="*/ f199 1 183"/>
                <a:gd name="f278" fmla="*/ f200 1 177"/>
                <a:gd name="f279" fmla="*/ f201 1 183"/>
                <a:gd name="f280" fmla="*/ f202 1 177"/>
                <a:gd name="f281" fmla="*/ f203 1 183"/>
                <a:gd name="f282" fmla="*/ f204 1 177"/>
                <a:gd name="f283" fmla="*/ f205 1 183"/>
                <a:gd name="f284" fmla="*/ f206 1 177"/>
                <a:gd name="f285" fmla="*/ f207 1 183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77"/>
                <a:gd name="f291" fmla="*/ f213 1 183"/>
                <a:gd name="f292" fmla="*/ f214 1 177"/>
                <a:gd name="f293" fmla="*/ f215 1 183"/>
                <a:gd name="f294" fmla="*/ f216 1 177"/>
                <a:gd name="f295" fmla="*/ f217 1 183"/>
                <a:gd name="f296" fmla="*/ f218 1 177"/>
                <a:gd name="f297" fmla="*/ f219 1 183"/>
                <a:gd name="f298" fmla="*/ f220 1 177"/>
                <a:gd name="f299" fmla="*/ f221 1 183"/>
                <a:gd name="f300" fmla="*/ f222 1 177"/>
                <a:gd name="f301" fmla="*/ f223 1 183"/>
                <a:gd name="f302" fmla="*/ f224 1 177"/>
                <a:gd name="f303" fmla="*/ f225 1 183"/>
                <a:gd name="f304" fmla="*/ f226 1 177"/>
                <a:gd name="f305" fmla="*/ f227 1 183"/>
                <a:gd name="f306" fmla="*/ f228 1 177"/>
                <a:gd name="f307" fmla="*/ f229 1 177"/>
                <a:gd name="f308" fmla="*/ f230 1 177"/>
                <a:gd name="f309" fmla="*/ f231 1 183"/>
                <a:gd name="f310" fmla="*/ f232 1 177"/>
                <a:gd name="f311" fmla="*/ f233 1 183"/>
                <a:gd name="f312" fmla="*/ f234 1 177"/>
                <a:gd name="f313" fmla="*/ f235 1 177"/>
                <a:gd name="f314" fmla="*/ f236 1 177"/>
                <a:gd name="f315" fmla="*/ f237 1 177"/>
                <a:gd name="f316" fmla="*/ f238 1 183"/>
                <a:gd name="f317" fmla="*/ f239 1 177"/>
                <a:gd name="f318" fmla="*/ f240 1 183"/>
                <a:gd name="f319" fmla="*/ f241 1 177"/>
                <a:gd name="f320" fmla="*/ f242 1 183"/>
                <a:gd name="f321" fmla="*/ f243 1 177"/>
                <a:gd name="f322" fmla="*/ f244 1 183"/>
                <a:gd name="f323" fmla="*/ f245 1 177"/>
                <a:gd name="f324" fmla="*/ f246 1 183"/>
                <a:gd name="f325" fmla="*/ f247 1 177"/>
                <a:gd name="f326" fmla="*/ f248 1 183"/>
                <a:gd name="f327" fmla="*/ f249 1 177"/>
                <a:gd name="f328" fmla="*/ f250 1 183"/>
                <a:gd name="f329" fmla="*/ f251 1 177"/>
                <a:gd name="f330" fmla="*/ f252 1 177"/>
                <a:gd name="f331" fmla="*/ f253 1 183"/>
                <a:gd name="f332" fmla="*/ f254 1 183"/>
                <a:gd name="f333" fmla="*/ f255 1 177"/>
                <a:gd name="f334" fmla="*/ f256 1 183"/>
                <a:gd name="f335" fmla="*/ f257 1 177"/>
                <a:gd name="f336" fmla="*/ f258 1 183"/>
                <a:gd name="f337" fmla="*/ f259 1 177"/>
                <a:gd name="f338" fmla="*/ f260 1 183"/>
                <a:gd name="f339" fmla="*/ f261 1 177"/>
                <a:gd name="f340" fmla="*/ f262 1 183"/>
                <a:gd name="f341" fmla="*/ f263 1 177"/>
                <a:gd name="f342" fmla="*/ f264 1 183"/>
                <a:gd name="f343" fmla="*/ f265 1 177"/>
                <a:gd name="f344" fmla="*/ f266 1 183"/>
                <a:gd name="f345" fmla="*/ f267 1 177"/>
                <a:gd name="f346" fmla="*/ f268 1 183"/>
                <a:gd name="f347" fmla="*/ 0 1 f190"/>
                <a:gd name="f348" fmla="*/ f184 1 f190"/>
                <a:gd name="f349" fmla="*/ 0 1 f191"/>
                <a:gd name="f350" fmla="*/ f185 1 f191"/>
                <a:gd name="f351" fmla="*/ f270 1 f190"/>
                <a:gd name="f352" fmla="*/ f271 1 f191"/>
                <a:gd name="f353" fmla="*/ f272 1 f190"/>
                <a:gd name="f354" fmla="*/ f273 1 f191"/>
                <a:gd name="f355" fmla="*/ f274 1 f190"/>
                <a:gd name="f356" fmla="*/ f275 1 f191"/>
                <a:gd name="f357" fmla="*/ f276 1 f190"/>
                <a:gd name="f358" fmla="*/ f277 1 f191"/>
                <a:gd name="f359" fmla="*/ f278 1 f190"/>
                <a:gd name="f360" fmla="*/ f279 1 f191"/>
                <a:gd name="f361" fmla="*/ f280 1 f190"/>
                <a:gd name="f362" fmla="*/ f281 1 f191"/>
                <a:gd name="f363" fmla="*/ f282 1 f190"/>
                <a:gd name="f364" fmla="*/ f283 1 f191"/>
                <a:gd name="f365" fmla="*/ f284 1 f190"/>
                <a:gd name="f366" fmla="*/ f285 1 f191"/>
                <a:gd name="f367" fmla="*/ f286 1 f191"/>
                <a:gd name="f368" fmla="*/ f287 1 f190"/>
                <a:gd name="f369" fmla="*/ f288 1 f191"/>
                <a:gd name="f370" fmla="*/ f289 1 f191"/>
                <a:gd name="f371" fmla="*/ f290 1 f190"/>
                <a:gd name="f372" fmla="*/ f291 1 f191"/>
                <a:gd name="f373" fmla="*/ f292 1 f190"/>
                <a:gd name="f374" fmla="*/ f293 1 f191"/>
                <a:gd name="f375" fmla="*/ f294 1 f190"/>
                <a:gd name="f376" fmla="*/ f295 1 f191"/>
                <a:gd name="f377" fmla="*/ f296 1 f190"/>
                <a:gd name="f378" fmla="*/ f297 1 f191"/>
                <a:gd name="f379" fmla="*/ f298 1 f190"/>
                <a:gd name="f380" fmla="*/ f299 1 f191"/>
                <a:gd name="f381" fmla="*/ f300 1 f190"/>
                <a:gd name="f382" fmla="*/ f301 1 f191"/>
                <a:gd name="f383" fmla="*/ f302 1 f190"/>
                <a:gd name="f384" fmla="*/ f303 1 f191"/>
                <a:gd name="f385" fmla="*/ f304 1 f190"/>
                <a:gd name="f386" fmla="*/ f305 1 f191"/>
                <a:gd name="f387" fmla="*/ f306 1 f190"/>
                <a:gd name="f388" fmla="*/ f307 1 f190"/>
                <a:gd name="f389" fmla="*/ f308 1 f190"/>
                <a:gd name="f390" fmla="*/ f309 1 f191"/>
                <a:gd name="f391" fmla="*/ f310 1 f190"/>
                <a:gd name="f392" fmla="*/ f311 1 f191"/>
                <a:gd name="f393" fmla="*/ f312 1 f190"/>
                <a:gd name="f394" fmla="*/ f313 1 f190"/>
                <a:gd name="f395" fmla="*/ f314 1 f190"/>
                <a:gd name="f396" fmla="*/ f315 1 f190"/>
                <a:gd name="f397" fmla="*/ f316 1 f191"/>
                <a:gd name="f398" fmla="*/ f317 1 f190"/>
                <a:gd name="f399" fmla="*/ f318 1 f191"/>
                <a:gd name="f400" fmla="*/ f319 1 f190"/>
                <a:gd name="f401" fmla="*/ f320 1 f191"/>
                <a:gd name="f402" fmla="*/ f321 1 f190"/>
                <a:gd name="f403" fmla="*/ f322 1 f191"/>
                <a:gd name="f404" fmla="*/ f323 1 f190"/>
                <a:gd name="f405" fmla="*/ f324 1 f191"/>
                <a:gd name="f406" fmla="*/ f325 1 f190"/>
                <a:gd name="f407" fmla="*/ f326 1 f191"/>
                <a:gd name="f408" fmla="*/ f327 1 f190"/>
                <a:gd name="f409" fmla="*/ f328 1 f191"/>
                <a:gd name="f410" fmla="*/ f329 1 f190"/>
                <a:gd name="f411" fmla="*/ f330 1 f190"/>
                <a:gd name="f412" fmla="*/ f331 1 f191"/>
                <a:gd name="f413" fmla="*/ f332 1 f191"/>
                <a:gd name="f414" fmla="*/ f333 1 f190"/>
                <a:gd name="f415" fmla="*/ f334 1 f191"/>
                <a:gd name="f416" fmla="*/ f335 1 f190"/>
                <a:gd name="f417" fmla="*/ f336 1 f191"/>
                <a:gd name="f418" fmla="*/ f337 1 f190"/>
                <a:gd name="f419" fmla="*/ f338 1 f191"/>
                <a:gd name="f420" fmla="*/ f339 1 f190"/>
                <a:gd name="f421" fmla="*/ f340 1 f191"/>
                <a:gd name="f422" fmla="*/ f341 1 f190"/>
                <a:gd name="f423" fmla="*/ f342 1 f191"/>
                <a:gd name="f424" fmla="*/ f343 1 f190"/>
                <a:gd name="f425" fmla="*/ f344 1 f191"/>
                <a:gd name="f426" fmla="*/ f345 1 f190"/>
                <a:gd name="f427" fmla="*/ f346 1 f191"/>
                <a:gd name="f428" fmla="*/ f347 f181 1"/>
                <a:gd name="f429" fmla="*/ f348 f181 1"/>
                <a:gd name="f430" fmla="*/ f350 f182 1"/>
                <a:gd name="f431" fmla="*/ f349 f182 1"/>
                <a:gd name="f432" fmla="*/ f351 f181 1"/>
                <a:gd name="f433" fmla="*/ f352 f182 1"/>
                <a:gd name="f434" fmla="*/ f353 f181 1"/>
                <a:gd name="f435" fmla="*/ f354 f182 1"/>
                <a:gd name="f436" fmla="*/ f355 f181 1"/>
                <a:gd name="f437" fmla="*/ f356 f182 1"/>
                <a:gd name="f438" fmla="*/ f357 f181 1"/>
                <a:gd name="f439" fmla="*/ f358 f182 1"/>
                <a:gd name="f440" fmla="*/ f359 f181 1"/>
                <a:gd name="f441" fmla="*/ f360 f182 1"/>
                <a:gd name="f442" fmla="*/ f361 f181 1"/>
                <a:gd name="f443" fmla="*/ f362 f182 1"/>
                <a:gd name="f444" fmla="*/ f363 f181 1"/>
                <a:gd name="f445" fmla="*/ f364 f182 1"/>
                <a:gd name="f446" fmla="*/ f365 f181 1"/>
                <a:gd name="f447" fmla="*/ f366 f182 1"/>
                <a:gd name="f448" fmla="*/ f367 f182 1"/>
                <a:gd name="f449" fmla="*/ f368 f181 1"/>
                <a:gd name="f450" fmla="*/ f369 f182 1"/>
                <a:gd name="f451" fmla="*/ f370 f182 1"/>
                <a:gd name="f452" fmla="*/ f371 f181 1"/>
                <a:gd name="f453" fmla="*/ f372 f182 1"/>
                <a:gd name="f454" fmla="*/ f373 f181 1"/>
                <a:gd name="f455" fmla="*/ f374 f182 1"/>
                <a:gd name="f456" fmla="*/ f375 f181 1"/>
                <a:gd name="f457" fmla="*/ f376 f182 1"/>
                <a:gd name="f458" fmla="*/ f377 f181 1"/>
                <a:gd name="f459" fmla="*/ f378 f182 1"/>
                <a:gd name="f460" fmla="*/ f379 f181 1"/>
                <a:gd name="f461" fmla="*/ f380 f182 1"/>
                <a:gd name="f462" fmla="*/ f381 f181 1"/>
                <a:gd name="f463" fmla="*/ f382 f182 1"/>
                <a:gd name="f464" fmla="*/ f383 f181 1"/>
                <a:gd name="f465" fmla="*/ f384 f182 1"/>
                <a:gd name="f466" fmla="*/ f385 f181 1"/>
                <a:gd name="f467" fmla="*/ f386 f182 1"/>
                <a:gd name="f468" fmla="*/ f387 f181 1"/>
                <a:gd name="f469" fmla="*/ f388 f181 1"/>
                <a:gd name="f470" fmla="*/ f389 f181 1"/>
                <a:gd name="f471" fmla="*/ f390 f182 1"/>
                <a:gd name="f472" fmla="*/ f391 f181 1"/>
                <a:gd name="f473" fmla="*/ f392 f182 1"/>
                <a:gd name="f474" fmla="*/ f393 f181 1"/>
                <a:gd name="f475" fmla="*/ f394 f181 1"/>
                <a:gd name="f476" fmla="*/ f395 f181 1"/>
                <a:gd name="f477" fmla="*/ f396 f181 1"/>
                <a:gd name="f478" fmla="*/ f397 f182 1"/>
                <a:gd name="f479" fmla="*/ f398 f181 1"/>
                <a:gd name="f480" fmla="*/ f399 f182 1"/>
                <a:gd name="f481" fmla="*/ f400 f181 1"/>
                <a:gd name="f482" fmla="*/ f401 f182 1"/>
                <a:gd name="f483" fmla="*/ f402 f181 1"/>
                <a:gd name="f484" fmla="*/ f403 f182 1"/>
                <a:gd name="f485" fmla="*/ f404 f181 1"/>
                <a:gd name="f486" fmla="*/ f405 f182 1"/>
                <a:gd name="f487" fmla="*/ f406 f181 1"/>
                <a:gd name="f488" fmla="*/ f407 f182 1"/>
                <a:gd name="f489" fmla="*/ f408 f181 1"/>
                <a:gd name="f490" fmla="*/ f409 f182 1"/>
                <a:gd name="f491" fmla="*/ f410 f181 1"/>
                <a:gd name="f492" fmla="*/ f411 f181 1"/>
                <a:gd name="f493" fmla="*/ f412 f182 1"/>
                <a:gd name="f494" fmla="*/ f413 f182 1"/>
                <a:gd name="f495" fmla="*/ f414 f181 1"/>
                <a:gd name="f496" fmla="*/ f415 f182 1"/>
                <a:gd name="f497" fmla="*/ f416 f181 1"/>
                <a:gd name="f498" fmla="*/ f417 f182 1"/>
                <a:gd name="f499" fmla="*/ f418 f181 1"/>
                <a:gd name="f500" fmla="*/ f419 f182 1"/>
                <a:gd name="f501" fmla="*/ f420 f181 1"/>
                <a:gd name="f502" fmla="*/ f421 f182 1"/>
                <a:gd name="f503" fmla="*/ f422 f181 1"/>
                <a:gd name="f504" fmla="*/ f423 f182 1"/>
                <a:gd name="f505" fmla="*/ f424 f181 1"/>
                <a:gd name="f506" fmla="*/ f425 f182 1"/>
                <a:gd name="f507" fmla="*/ f426 f181 1"/>
                <a:gd name="f508" fmla="*/ f427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2" y="f433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32" y="f448"/>
                </a:cxn>
                <a:cxn ang="f269">
                  <a:pos x="f449" y="f450"/>
                </a:cxn>
                <a:cxn ang="f269">
                  <a:pos x="f438" y="f451"/>
                </a:cxn>
                <a:cxn ang="f269">
                  <a:pos x="f452" y="f453"/>
                </a:cxn>
                <a:cxn ang="f269">
                  <a:pos x="f454" y="f455"/>
                </a:cxn>
                <a:cxn ang="f269">
                  <a:pos x="f456" y="f457"/>
                </a:cxn>
                <a:cxn ang="f269">
                  <a:pos x="f458" y="f459"/>
                </a:cxn>
                <a:cxn ang="f269">
                  <a:pos x="f460" y="f461"/>
                </a:cxn>
                <a:cxn ang="f269">
                  <a:pos x="f462" y="f463"/>
                </a:cxn>
                <a:cxn ang="f269">
                  <a:pos x="f464" y="f465"/>
                </a:cxn>
                <a:cxn ang="f269">
                  <a:pos x="f466" y="f467"/>
                </a:cxn>
                <a:cxn ang="f269">
                  <a:pos x="f468" y="f457"/>
                </a:cxn>
                <a:cxn ang="f269">
                  <a:pos x="f469" y="f448"/>
                </a:cxn>
                <a:cxn ang="f269">
                  <a:pos x="f470" y="f471"/>
                </a:cxn>
                <a:cxn ang="f269">
                  <a:pos x="f472" y="f473"/>
                </a:cxn>
                <a:cxn ang="f269">
                  <a:pos x="f474" y="f450"/>
                </a:cxn>
                <a:cxn ang="f269">
                  <a:pos x="f475" y="f445"/>
                </a:cxn>
                <a:cxn ang="f269">
                  <a:pos x="f476" y="f461"/>
                </a:cxn>
                <a:cxn ang="f269">
                  <a:pos x="f477" y="f478"/>
                </a:cxn>
                <a:cxn ang="f269">
                  <a:pos x="f479" y="f480"/>
                </a:cxn>
                <a:cxn ang="f269">
                  <a:pos x="f481" y="f482"/>
                </a:cxn>
                <a:cxn ang="f269">
                  <a:pos x="f483" y="f484"/>
                </a:cxn>
                <a:cxn ang="f269">
                  <a:pos x="f485" y="f486"/>
                </a:cxn>
                <a:cxn ang="f269">
                  <a:pos x="f487" y="f488"/>
                </a:cxn>
                <a:cxn ang="f269">
                  <a:pos x="f489" y="f490"/>
                </a:cxn>
                <a:cxn ang="f269">
                  <a:pos x="f491" y="f441"/>
                </a:cxn>
                <a:cxn ang="f269">
                  <a:pos x="f492" y="f493"/>
                </a:cxn>
                <a:cxn ang="f269">
                  <a:pos x="f470" y="f494"/>
                </a:cxn>
                <a:cxn ang="f269">
                  <a:pos x="f495" y="f496"/>
                </a:cxn>
                <a:cxn ang="f269">
                  <a:pos x="f497" y="f498"/>
                </a:cxn>
                <a:cxn ang="f269">
                  <a:pos x="f499" y="f500"/>
                </a:cxn>
                <a:cxn ang="f269">
                  <a:pos x="f501" y="f502"/>
                </a:cxn>
                <a:cxn ang="f269">
                  <a:pos x="f503" y="f504"/>
                </a:cxn>
                <a:cxn ang="f269">
                  <a:pos x="f505" y="f506"/>
                </a:cxn>
                <a:cxn ang="f269">
                  <a:pos x="f507" y="f508"/>
                </a:cxn>
              </a:cxnLst>
              <a:rect l="f428" t="f431" r="f429" b="f430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30"/>
                    <a:pt x="f31" y="f32"/>
                    <a:pt x="f31" y="f33"/>
                  </a:cubicBezTo>
                  <a:cubicBezTo>
                    <a:pt x="f34" y="f35"/>
                    <a:pt x="f36" y="f14"/>
                    <a:pt x="f37" y="f14"/>
                  </a:cubicBezTo>
                  <a:cubicBezTo>
                    <a:pt x="f38" y="f35"/>
                    <a:pt x="f39" y="f35"/>
                    <a:pt x="f18" y="f40"/>
                  </a:cubicBezTo>
                  <a:cubicBezTo>
                    <a:pt x="f26" y="f41"/>
                    <a:pt x="f40" y="f11"/>
                    <a:pt x="f11" y="f42"/>
                  </a:cubicBezTo>
                  <a:cubicBezTo>
                    <a:pt x="f43" y="f44"/>
                    <a:pt x="f43" y="f44"/>
                    <a:pt x="f43" y="f45"/>
                  </a:cubicBezTo>
                  <a:cubicBezTo>
                    <a:pt x="f46" y="f45"/>
                    <a:pt x="f15" y="f45"/>
                    <a:pt x="f47" y="f45"/>
                  </a:cubicBezTo>
                  <a:cubicBezTo>
                    <a:pt x="f23" y="f42"/>
                    <a:pt x="f48" y="f9"/>
                    <a:pt x="f37" y="f49"/>
                  </a:cubicBezTo>
                  <a:cubicBezTo>
                    <a:pt x="f50" y="f49"/>
                    <a:pt x="f28" y="f51"/>
                    <a:pt x="f52" y="f11"/>
                  </a:cubicBezTo>
                  <a:cubicBezTo>
                    <a:pt x="f29" y="f15"/>
                    <a:pt x="f53" y="f47"/>
                    <a:pt x="f54" y="f46"/>
                  </a:cubicBezTo>
                  <a:cubicBezTo>
                    <a:pt x="f55" y="f11"/>
                    <a:pt x="f6" y="f49"/>
                    <a:pt x="f56" y="f9"/>
                  </a:cubicBezTo>
                  <a:cubicBezTo>
                    <a:pt x="f57" y="f45"/>
                    <a:pt x="f58" y="f59"/>
                    <a:pt x="f29" y="f42"/>
                  </a:cubicBezTo>
                  <a:cubicBezTo>
                    <a:pt x="f52" y="f60"/>
                    <a:pt x="f28" y="f9"/>
                    <a:pt x="f50" y="f9"/>
                  </a:cubicBezTo>
                  <a:cubicBezTo>
                    <a:pt x="f48" y="f42"/>
                    <a:pt x="f21" y="f59"/>
                    <a:pt x="f46" y="f61"/>
                  </a:cubicBezTo>
                  <a:cubicBezTo>
                    <a:pt x="f13" y="f61"/>
                    <a:pt x="f13" y="f62"/>
                    <a:pt x="f11" y="f63"/>
                  </a:cubicBezTo>
                  <a:cubicBezTo>
                    <a:pt x="f13" y="f63"/>
                    <a:pt x="f15" y="f64"/>
                    <a:pt x="f65" y="f66"/>
                  </a:cubicBezTo>
                  <a:cubicBezTo>
                    <a:pt x="f21" y="f67"/>
                    <a:pt x="f68" y="f69"/>
                    <a:pt x="f25" y="f70"/>
                  </a:cubicBezTo>
                  <a:cubicBezTo>
                    <a:pt x="f38" y="f70"/>
                    <a:pt x="f37" y="f71"/>
                    <a:pt x="f72" y="f73"/>
                  </a:cubicBezTo>
                  <a:cubicBezTo>
                    <a:pt x="f29" y="f74"/>
                    <a:pt x="f75" y="f69"/>
                    <a:pt x="f76" y="f70"/>
                  </a:cubicBezTo>
                  <a:cubicBezTo>
                    <a:pt x="f57" y="f77"/>
                    <a:pt x="f78" y="f79"/>
                    <a:pt x="f76" y="f80"/>
                  </a:cubicBezTo>
                  <a:cubicBezTo>
                    <a:pt x="f58" y="f81"/>
                    <a:pt x="f82" y="f81"/>
                    <a:pt x="f50" y="f83"/>
                  </a:cubicBezTo>
                  <a:cubicBezTo>
                    <a:pt x="f37" y="f84"/>
                    <a:pt x="f27" y="f80"/>
                    <a:pt x="f27" y="f85"/>
                  </a:cubicBezTo>
                  <a:cubicBezTo>
                    <a:pt x="f27" y="f86"/>
                    <a:pt x="f22" y="f77"/>
                    <a:pt x="f18" y="f87"/>
                  </a:cubicBezTo>
                  <a:cubicBezTo>
                    <a:pt x="f16" y="f74"/>
                    <a:pt x="f35" y="f88"/>
                    <a:pt x="f15" y="f89"/>
                  </a:cubicBezTo>
                  <a:cubicBezTo>
                    <a:pt x="f46" y="f90"/>
                    <a:pt x="f43" y="f89"/>
                    <a:pt x="f51" y="f89"/>
                  </a:cubicBezTo>
                  <a:cubicBezTo>
                    <a:pt x="f51" y="f67"/>
                    <a:pt x="f11" y="f91"/>
                    <a:pt x="f43" y="f69"/>
                  </a:cubicBezTo>
                  <a:cubicBezTo>
                    <a:pt x="f92" y="f93"/>
                    <a:pt x="f32" y="f94"/>
                    <a:pt x="f95" y="f96"/>
                  </a:cubicBezTo>
                  <a:cubicBezTo>
                    <a:pt x="f97" y="f98"/>
                    <a:pt x="f99" y="f98"/>
                    <a:pt x="f100" y="f98"/>
                  </a:cubicBezTo>
                  <a:cubicBezTo>
                    <a:pt x="f25" y="f98"/>
                    <a:pt x="f101" y="f102"/>
                    <a:pt x="f37" y="f103"/>
                  </a:cubicBezTo>
                  <a:cubicBezTo>
                    <a:pt x="f37" y="f104"/>
                    <a:pt x="f25" y="f105"/>
                    <a:pt x="f18" y="f105"/>
                  </a:cubicBezTo>
                  <a:cubicBezTo>
                    <a:pt x="f97" y="f105"/>
                    <a:pt x="f106" y="f107"/>
                    <a:pt x="f106" y="f103"/>
                  </a:cubicBezTo>
                  <a:cubicBezTo>
                    <a:pt x="f95" y="f108"/>
                    <a:pt x="f95" y="f109"/>
                    <a:pt x="f106" y="f110"/>
                  </a:cubicBezTo>
                  <a:cubicBezTo>
                    <a:pt x="f23" y="f111"/>
                    <a:pt x="f41" y="f79"/>
                    <a:pt x="f9" y="f91"/>
                  </a:cubicBezTo>
                  <a:cubicBezTo>
                    <a:pt x="f9" y="f112"/>
                    <a:pt x="f9" y="f74"/>
                    <a:pt x="f12" y="f73"/>
                  </a:cubicBezTo>
                  <a:cubicBezTo>
                    <a:pt x="f43" y="f83"/>
                    <a:pt x="f113" y="f114"/>
                    <a:pt x="f92" y="f115"/>
                  </a:cubicBezTo>
                  <a:cubicBezTo>
                    <a:pt x="f116" y="f117"/>
                    <a:pt x="f14" y="f105"/>
                    <a:pt x="f19" y="f118"/>
                  </a:cubicBezTo>
                  <a:cubicBezTo>
                    <a:pt x="f33" y="f118"/>
                    <a:pt x="f32" y="f119"/>
                    <a:pt x="f32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14" y="f124"/>
                    <a:pt x="f17" y="f124"/>
                    <a:pt x="f125" y="f126"/>
                  </a:cubicBezTo>
                  <a:cubicBezTo>
                    <a:pt x="f113" y="f121"/>
                    <a:pt x="f41" y="f120"/>
                    <a:pt x="f125" y="f127"/>
                  </a:cubicBezTo>
                  <a:cubicBezTo>
                    <a:pt x="f125" y="f128"/>
                    <a:pt x="f129" y="f105"/>
                    <a:pt x="f129" y="f130"/>
                  </a:cubicBezTo>
                  <a:cubicBezTo>
                    <a:pt x="f15" y="f96"/>
                    <a:pt x="f49" y="f81"/>
                    <a:pt x="f44" y="f71"/>
                  </a:cubicBezTo>
                  <a:cubicBezTo>
                    <a:pt x="f44" y="f71"/>
                    <a:pt x="f45" y="f71"/>
                    <a:pt x="f45" y="f71"/>
                  </a:cubicBezTo>
                  <a:cubicBezTo>
                    <a:pt x="f59" y="f71"/>
                    <a:pt x="f59" y="f71"/>
                    <a:pt x="f59" y="f71"/>
                  </a:cubicBezTo>
                  <a:cubicBezTo>
                    <a:pt x="f59" y="f131"/>
                    <a:pt x="f59" y="f109"/>
                    <a:pt x="f59" y="f119"/>
                  </a:cubicBezTo>
                  <a:cubicBezTo>
                    <a:pt x="f59" y="f132"/>
                    <a:pt x="f44" y="f121"/>
                    <a:pt x="f60" y="f126"/>
                  </a:cubicBezTo>
                  <a:cubicBezTo>
                    <a:pt x="f49" y="f133"/>
                    <a:pt x="f10" y="f134"/>
                    <a:pt x="f9" y="f135"/>
                  </a:cubicBezTo>
                  <a:cubicBezTo>
                    <a:pt x="f44" y="f5"/>
                    <a:pt x="f63" y="f5"/>
                    <a:pt x="f90" y="f135"/>
                  </a:cubicBezTo>
                  <a:cubicBezTo>
                    <a:pt x="f88" y="f136"/>
                    <a:pt x="f137" y="f124"/>
                    <a:pt x="f138" y="f126"/>
                  </a:cubicBezTo>
                  <a:cubicBezTo>
                    <a:pt x="f66" y="f139"/>
                    <a:pt x="f63" y="f121"/>
                    <a:pt x="f63" y="f132"/>
                  </a:cubicBezTo>
                  <a:cubicBezTo>
                    <a:pt x="f63" y="f140"/>
                    <a:pt x="f63" y="f131"/>
                    <a:pt x="f64" y="f73"/>
                  </a:cubicBezTo>
                  <a:cubicBezTo>
                    <a:pt x="f66" y="f70"/>
                    <a:pt x="f138" y="f87"/>
                    <a:pt x="f138" y="f77"/>
                  </a:cubicBezTo>
                  <a:cubicBezTo>
                    <a:pt x="f91" y="f141"/>
                    <a:pt x="f71" y="f96"/>
                    <a:pt x="f142" y="f107"/>
                  </a:cubicBezTo>
                  <a:cubicBezTo>
                    <a:pt x="f93" y="f105"/>
                    <a:pt x="f93" y="f128"/>
                    <a:pt x="f143" y="f144"/>
                  </a:cubicBezTo>
                  <a:cubicBezTo>
                    <a:pt x="f87" y="f121"/>
                    <a:pt x="f77" y="f133"/>
                    <a:pt x="f79" y="f145"/>
                  </a:cubicBezTo>
                  <a:cubicBezTo>
                    <a:pt x="f146" y="f134"/>
                    <a:pt x="f111" y="f147"/>
                    <a:pt x="f148" y="f123"/>
                  </a:cubicBezTo>
                  <a:cubicBezTo>
                    <a:pt x="f149" y="f150"/>
                    <a:pt x="f151" y="f127"/>
                    <a:pt x="f141" y="f128"/>
                  </a:cubicBezTo>
                  <a:cubicBezTo>
                    <a:pt x="f84" y="f118"/>
                    <a:pt x="f85" y="f130"/>
                    <a:pt x="f152" y="f104"/>
                  </a:cubicBezTo>
                  <a:cubicBezTo>
                    <a:pt x="f86" y="f114"/>
                    <a:pt x="f73" y="f81"/>
                    <a:pt x="f88" y="f87"/>
                  </a:cubicBezTo>
                  <a:cubicBezTo>
                    <a:pt x="f137" y="f71"/>
                    <a:pt x="f137" y="f74"/>
                    <a:pt x="f137" y="f69"/>
                  </a:cubicBezTo>
                  <a:cubicBezTo>
                    <a:pt x="f74" y="f71"/>
                    <a:pt x="f87" y="f143"/>
                    <a:pt x="f142" y="f85"/>
                  </a:cubicBezTo>
                  <a:cubicBezTo>
                    <a:pt x="f84" y="f131"/>
                    <a:pt x="f94" y="f153"/>
                    <a:pt x="f153" y="f98"/>
                  </a:cubicBezTo>
                  <a:cubicBezTo>
                    <a:pt x="f154" y="f110"/>
                    <a:pt x="f154" y="f140"/>
                    <a:pt x="f154" y="f103"/>
                  </a:cubicBezTo>
                  <a:cubicBezTo>
                    <a:pt x="f149" y="f115"/>
                    <a:pt x="f155" y="f105"/>
                    <a:pt x="f109" y="f105"/>
                  </a:cubicBezTo>
                  <a:cubicBezTo>
                    <a:pt x="f156" y="f118"/>
                    <a:pt x="f117" y="f130"/>
                    <a:pt x="f117" y="f156"/>
                  </a:cubicBezTo>
                  <a:cubicBezTo>
                    <a:pt x="f117" y="f140"/>
                    <a:pt x="f115" y="f102"/>
                    <a:pt x="f108" y="f102"/>
                  </a:cubicBezTo>
                  <a:cubicBezTo>
                    <a:pt x="f102" y="f110"/>
                    <a:pt x="f155" y="f98"/>
                    <a:pt x="f154" y="f114"/>
                  </a:cubicBezTo>
                  <a:cubicBezTo>
                    <a:pt x="f131" y="f131"/>
                    <a:pt x="f93" y="f142"/>
                    <a:pt x="f74" y="f69"/>
                  </a:cubicBezTo>
                  <a:cubicBezTo>
                    <a:pt x="f112" y="f88"/>
                    <a:pt x="f112" y="f67"/>
                    <a:pt x="f112" y="f89"/>
                  </a:cubicBezTo>
                  <a:cubicBezTo>
                    <a:pt x="f74" y="f89"/>
                    <a:pt x="f71" y="f90"/>
                    <a:pt x="f87" y="f89"/>
                  </a:cubicBezTo>
                  <a:cubicBezTo>
                    <a:pt x="f146" y="f88"/>
                    <a:pt x="f157" y="f74"/>
                    <a:pt x="f156" y="f70"/>
                  </a:cubicBezTo>
                  <a:cubicBezTo>
                    <a:pt x="f115" y="f87"/>
                    <a:pt x="f117" y="f77"/>
                    <a:pt x="f105" y="f142"/>
                  </a:cubicBezTo>
                  <a:cubicBezTo>
                    <a:pt x="f128" y="f80"/>
                    <a:pt x="f121" y="f83"/>
                    <a:pt x="f123" y="f85"/>
                  </a:cubicBezTo>
                  <a:cubicBezTo>
                    <a:pt x="f147" y="f79"/>
                    <a:pt x="f147" y="f86"/>
                    <a:pt x="f145" y="f71"/>
                  </a:cubicBezTo>
                  <a:cubicBezTo>
                    <a:pt x="f123" y="f69"/>
                    <a:pt x="f132" y="f91"/>
                    <a:pt x="f127" y="f112"/>
                  </a:cubicBezTo>
                  <a:cubicBezTo>
                    <a:pt x="f118" y="f74"/>
                    <a:pt x="f130" y="f71"/>
                    <a:pt x="f107" y="f73"/>
                  </a:cubicBezTo>
                  <a:cubicBezTo>
                    <a:pt x="f114" y="f69"/>
                    <a:pt x="f146" y="f67"/>
                    <a:pt x="f73" y="f66"/>
                  </a:cubicBezTo>
                  <a:cubicBezTo>
                    <a:pt x="f73" y="f64"/>
                    <a:pt x="f71" y="f64"/>
                    <a:pt x="f71" y="f63"/>
                  </a:cubicBezTo>
                  <a:cubicBezTo>
                    <a:pt x="f71" y="f63"/>
                    <a:pt x="f70" y="f62"/>
                    <a:pt x="f70" y="f62"/>
                  </a:cubicBezTo>
                  <a:cubicBezTo>
                    <a:pt x="f131" y="f61"/>
                    <a:pt x="f110" y="f59"/>
                    <a:pt x="f127" y="f59"/>
                  </a:cubicBezTo>
                  <a:cubicBezTo>
                    <a:pt x="f120" y="f45"/>
                    <a:pt x="f121" y="f158"/>
                    <a:pt x="f122" y="f61"/>
                  </a:cubicBezTo>
                  <a:cubicBezTo>
                    <a:pt x="f147" y="f64"/>
                    <a:pt x="f159" y="f63"/>
                    <a:pt x="f160" y="f59"/>
                  </a:cubicBezTo>
                  <a:cubicBezTo>
                    <a:pt x="f5" y="f42"/>
                    <a:pt x="f5" y="f8"/>
                    <a:pt x="f135" y="f10"/>
                  </a:cubicBezTo>
                  <a:cubicBezTo>
                    <a:pt x="f134" y="f43"/>
                    <a:pt x="f133" y="f11"/>
                    <a:pt x="f139" y="f8"/>
                  </a:cubicBezTo>
                  <a:cubicBezTo>
                    <a:pt x="f121" y="f9"/>
                    <a:pt x="f150" y="f60"/>
                    <a:pt x="f120" y="f60"/>
                  </a:cubicBezTo>
                  <a:cubicBezTo>
                    <a:pt x="f140" y="f44"/>
                    <a:pt x="f161" y="f45"/>
                    <a:pt x="f70" y="f158"/>
                  </a:cubicBezTo>
                  <a:cubicBezTo>
                    <a:pt x="f71" y="f158"/>
                    <a:pt x="f74" y="f59"/>
                    <a:pt x="f69" y="f59"/>
                  </a:cubicBezTo>
                  <a:cubicBezTo>
                    <a:pt x="f69" y="f45"/>
                    <a:pt x="f91" y="f44"/>
                    <a:pt x="f91" y="f42"/>
                  </a:cubicBezTo>
                  <a:cubicBezTo>
                    <a:pt x="f112" y="f60"/>
                    <a:pt x="f73" y="f60"/>
                    <a:pt x="f71" y="f12"/>
                  </a:cubicBezTo>
                  <a:cubicBezTo>
                    <a:pt x="f146" y="f65"/>
                    <a:pt x="f114" y="f40"/>
                    <a:pt x="f115" y="f32"/>
                  </a:cubicBezTo>
                  <a:cubicBezTo>
                    <a:pt x="f130" y="f162"/>
                    <a:pt x="f118" y="f163"/>
                    <a:pt x="f144" y="f163"/>
                  </a:cubicBezTo>
                  <a:cubicBezTo>
                    <a:pt x="f132" y="f163"/>
                    <a:pt x="f126" y="f162"/>
                    <a:pt x="f123" y="f30"/>
                  </a:cubicBezTo>
                  <a:cubicBezTo>
                    <a:pt x="f124" y="f26"/>
                    <a:pt x="f124" y="f164"/>
                    <a:pt x="f124" y="f106"/>
                  </a:cubicBezTo>
                  <a:cubicBezTo>
                    <a:pt x="f123" y="f165"/>
                    <a:pt x="f121" y="f99"/>
                    <a:pt x="f119" y="f165"/>
                  </a:cubicBezTo>
                  <a:cubicBezTo>
                    <a:pt x="f128" y="f97"/>
                    <a:pt x="f107" y="f95"/>
                    <a:pt x="f107" y="f166"/>
                  </a:cubicBezTo>
                  <a:cubicBezTo>
                    <a:pt x="f115" y="f16"/>
                    <a:pt x="f167" y="f30"/>
                    <a:pt x="f103" y="f163"/>
                  </a:cubicBezTo>
                  <a:cubicBezTo>
                    <a:pt x="f153" y="f14"/>
                    <a:pt x="f80" y="f113"/>
                    <a:pt x="f112" y="f49"/>
                  </a:cubicBezTo>
                  <a:cubicBezTo>
                    <a:pt x="f91" y="f8"/>
                    <a:pt x="f137" y="f12"/>
                    <a:pt x="f89" y="f9"/>
                  </a:cubicBezTo>
                  <a:cubicBezTo>
                    <a:pt x="f89" y="f9"/>
                    <a:pt x="f89" y="f12"/>
                    <a:pt x="f90" y="f12"/>
                  </a:cubicBezTo>
                  <a:cubicBezTo>
                    <a:pt x="f89" y="f49"/>
                    <a:pt x="f67" y="f51"/>
                    <a:pt x="f137" y="f11"/>
                  </a:cubicBezTo>
                  <a:cubicBezTo>
                    <a:pt x="f71" y="f92"/>
                    <a:pt x="f79" y="f163"/>
                    <a:pt x="f81" y="f97"/>
                  </a:cubicBezTo>
                  <a:cubicBezTo>
                    <a:pt x="f141" y="f99"/>
                    <a:pt x="f94" y="f168"/>
                    <a:pt x="f111" y="f100"/>
                  </a:cubicBezTo>
                  <a:cubicBezTo>
                    <a:pt x="f154" y="f18"/>
                    <a:pt x="f155" y="f20"/>
                    <a:pt x="f96" y="f38"/>
                  </a:cubicBezTo>
                  <a:cubicBezTo>
                    <a:pt x="f98" y="f50"/>
                    <a:pt x="f155" y="f52"/>
                    <a:pt x="f153" y="f52"/>
                  </a:cubicBezTo>
                  <a:cubicBezTo>
                    <a:pt x="f169" y="f52"/>
                    <a:pt x="f141" y="f28"/>
                    <a:pt x="f84" y="f50"/>
                  </a:cubicBezTo>
                  <a:cubicBezTo>
                    <a:pt x="f80" y="f50"/>
                    <a:pt x="f80" y="f38"/>
                    <a:pt x="f84" y="f25"/>
                  </a:cubicBezTo>
                  <a:cubicBezTo>
                    <a:pt x="f146" y="f20"/>
                    <a:pt x="f83" y="f100"/>
                    <a:pt x="f80" y="f165"/>
                  </a:cubicBezTo>
                  <a:cubicBezTo>
                    <a:pt x="f86" y="f30"/>
                    <a:pt x="f112" y="f14"/>
                    <a:pt x="f90" y="f15"/>
                  </a:cubicBezTo>
                  <a:cubicBezTo>
                    <a:pt x="f138" y="f46"/>
                    <a:pt x="f66" y="f43"/>
                    <a:pt x="f64" y="f51"/>
                  </a:cubicBezTo>
                  <a:cubicBezTo>
                    <a:pt x="f61" y="f17"/>
                    <a:pt x="f59" y="f23"/>
                    <a:pt x="f42" y="f164"/>
                  </a:cubicBezTo>
                  <a:cubicBezTo>
                    <a:pt x="f8" y="f39"/>
                    <a:pt x="f43" y="f29"/>
                    <a:pt x="f65" y="f6"/>
                  </a:cubicBezTo>
                  <a:cubicBezTo>
                    <a:pt x="f47" y="f170"/>
                    <a:pt x="f113" y="f2"/>
                    <a:pt x="f41" y="f171"/>
                  </a:cubicBezTo>
                  <a:cubicBezTo>
                    <a:pt x="f125" y="f7"/>
                    <a:pt x="f17" y="f7"/>
                    <a:pt x="f172" y="f7"/>
                  </a:cubicBezTo>
                  <a:cubicBezTo>
                    <a:pt x="f172" y="f7"/>
                    <a:pt x="f92" y="f173"/>
                    <a:pt x="f92" y="f2"/>
                  </a:cubicBezTo>
                  <a:cubicBezTo>
                    <a:pt x="f172" y="f174"/>
                    <a:pt x="f17" y="f55"/>
                    <a:pt x="f129" y="f175"/>
                  </a:cubicBezTo>
                  <a:cubicBezTo>
                    <a:pt x="f15" y="f25"/>
                    <a:pt x="f49" y="f163"/>
                    <a:pt x="f44" y="f46"/>
                  </a:cubicBezTo>
                  <a:cubicBezTo>
                    <a:pt x="f44" y="f43"/>
                    <a:pt x="f44" y="f11"/>
                    <a:pt x="f44" y="f49"/>
                  </a:cubicBezTo>
                  <a:cubicBezTo>
                    <a:pt x="f12" y="f13"/>
                    <a:pt x="f10" y="f47"/>
                    <a:pt x="f43" y="f129"/>
                  </a:cubicBezTo>
                  <a:cubicBezTo>
                    <a:pt x="f47" y="f19"/>
                    <a:pt x="f172" y="f162"/>
                    <a:pt x="f35" y="f106"/>
                  </a:cubicBezTo>
                  <a:cubicBezTo>
                    <a:pt x="f21" y="f97"/>
                    <a:pt x="f176" y="f100"/>
                    <a:pt x="f19" y="f22"/>
                  </a:cubicBezTo>
                  <a:cubicBezTo>
                    <a:pt x="f19" y="f22"/>
                    <a:pt x="f33" y="f101"/>
                    <a:pt x="f176" y="f37"/>
                  </a:cubicBezTo>
                  <a:cubicBezTo>
                    <a:pt x="f30" y="f72"/>
                    <a:pt x="f68" y="f37"/>
                    <a:pt x="f166" y="f177"/>
                  </a:cubicBezTo>
                  <a:cubicBezTo>
                    <a:pt x="f106" y="f39"/>
                    <a:pt x="f68" y="f178"/>
                    <a:pt x="f179" y="f100"/>
                  </a:cubicBezTo>
                  <a:cubicBezTo>
                    <a:pt x="f30" y="f99"/>
                    <a:pt x="f32" y="f97"/>
                    <a:pt x="f176" y="f95"/>
                  </a:cubicBezTo>
                  <a:cubicBezTo>
                    <a:pt x="f40" y="f32"/>
                    <a:pt x="f47" y="f172"/>
                    <a:pt x="f10" y="f51"/>
                  </a:cubicBezTo>
                  <a:cubicBezTo>
                    <a:pt x="f49" y="f10"/>
                    <a:pt x="f8" y="f8"/>
                    <a:pt x="f12" y="f12"/>
                  </a:cubicBezTo>
                  <a:cubicBezTo>
                    <a:pt x="f8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394;p34">
            <a:extLst>
              <a:ext uri="{FF2B5EF4-FFF2-40B4-BE49-F238E27FC236}">
                <a16:creationId xmlns:a16="http://schemas.microsoft.com/office/drawing/2014/main" id="{3486B179-A829-2BA1-1ED2-CEC81E96AA50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2181301" y="2303099"/>
            <a:ext cx="4781397" cy="1581299"/>
          </a:xfrm>
        </p:spPr>
        <p:txBody>
          <a:bodyPr anchorCtr="1"/>
          <a:lstStyle/>
          <a:p>
            <a:pPr marL="0" lvl="0" indent="0" algn="ctr">
              <a:spcAft>
                <a:spcPts val="1200"/>
              </a:spcAft>
              <a:buNone/>
            </a:pPr>
            <a:r>
              <a:rPr lang="en-US" sz="2400"/>
              <a:t>“This is a quote, words full of wisdom that someone important said and can make the reader get inspired.”</a:t>
            </a:r>
          </a:p>
        </p:txBody>
      </p:sp>
      <p:sp>
        <p:nvSpPr>
          <p:cNvPr id="3" name="Google Shape;2395;p34">
            <a:extLst>
              <a:ext uri="{FF2B5EF4-FFF2-40B4-BE49-F238E27FC236}">
                <a16:creationId xmlns:a16="http://schemas.microsoft.com/office/drawing/2014/main" id="{1AA3F07A-655B-98FE-8B82-A960F6D3368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2181301" y="4112998"/>
            <a:ext cx="4781397" cy="441902"/>
          </a:xfrm>
        </p:spPr>
        <p:txBody>
          <a:bodyPr/>
          <a:lstStyle/>
          <a:p>
            <a:pPr lvl="0"/>
            <a:r>
              <a:rPr lang="en-US"/>
              <a:t>—Someone Famous</a:t>
            </a:r>
          </a:p>
        </p:txBody>
      </p:sp>
      <p:sp>
        <p:nvSpPr>
          <p:cNvPr id="4" name="Freeform 6">
            <a:extLst>
              <a:ext uri="{FF2B5EF4-FFF2-40B4-BE49-F238E27FC236}">
                <a16:creationId xmlns:a16="http://schemas.microsoft.com/office/drawing/2014/main" id="{A332AE9A-7277-C601-621E-7DD6F0F323D7}"/>
              </a:ext>
            </a:extLst>
          </p:cNvPr>
          <p:cNvSpPr/>
          <p:nvPr/>
        </p:nvSpPr>
        <p:spPr>
          <a:xfrm>
            <a:off x="4079879" y="603247"/>
            <a:ext cx="993779" cy="1701798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442"/>
              <a:gd name="f8" fmla="val 759"/>
              <a:gd name="f9" fmla="val 100"/>
              <a:gd name="f10" fmla="val 401"/>
              <a:gd name="f11" fmla="val 96"/>
              <a:gd name="f12" fmla="val 402"/>
              <a:gd name="f13" fmla="val 94"/>
              <a:gd name="f14" fmla="val 93"/>
              <a:gd name="f15" fmla="val 403"/>
              <a:gd name="f16" fmla="val 84"/>
              <a:gd name="f17" fmla="val 407"/>
              <a:gd name="f18" fmla="val 77"/>
              <a:gd name="f19" fmla="val 425"/>
              <a:gd name="f20" fmla="val 65"/>
              <a:gd name="f21" fmla="val 410"/>
              <a:gd name="f22" fmla="val 53"/>
              <a:gd name="f23" fmla="val 396"/>
              <a:gd name="f24" fmla="val 59"/>
              <a:gd name="f25" fmla="val 372"/>
              <a:gd name="f26" fmla="val 76"/>
              <a:gd name="f27" fmla="val 365"/>
              <a:gd name="f28" fmla="val 86"/>
              <a:gd name="f29" fmla="val 98"/>
              <a:gd name="f30" fmla="val 358"/>
              <a:gd name="f31" fmla="val 108"/>
              <a:gd name="f32" fmla="val 355"/>
              <a:gd name="f33" fmla="val 113"/>
              <a:gd name="f34" fmla="val 353"/>
              <a:gd name="f35" fmla="val 118"/>
              <a:gd name="f36" fmla="val 352"/>
              <a:gd name="f37" fmla="val 347"/>
              <a:gd name="f38" fmla="val 119"/>
              <a:gd name="f39" fmla="val 342"/>
              <a:gd name="f40" fmla="val 115"/>
              <a:gd name="f41" fmla="val 340"/>
              <a:gd name="f42" fmla="val 112"/>
              <a:gd name="f43" fmla="val 338"/>
              <a:gd name="f44" fmla="val 102"/>
              <a:gd name="f45" fmla="val 331"/>
              <a:gd name="f46" fmla="val 325"/>
              <a:gd name="f47" fmla="val 88"/>
              <a:gd name="f48" fmla="val 314"/>
              <a:gd name="f49" fmla="val 82"/>
              <a:gd name="f50" fmla="val 302"/>
              <a:gd name="f51" fmla="val 75"/>
              <a:gd name="f52" fmla="val 303"/>
              <a:gd name="f53" fmla="val 67"/>
              <a:gd name="f54" fmla="val 313"/>
              <a:gd name="f55" fmla="val 60"/>
              <a:gd name="f56" fmla="val 321"/>
              <a:gd name="f57" fmla="val 55"/>
              <a:gd name="f58" fmla="val 333"/>
              <a:gd name="f59" fmla="val 42"/>
              <a:gd name="f60" fmla="val 327"/>
              <a:gd name="f61" fmla="val 33"/>
              <a:gd name="f62" fmla="val 323"/>
              <a:gd name="f63" fmla="val 18"/>
              <a:gd name="f64" fmla="val 16"/>
              <a:gd name="f65" fmla="val 311"/>
              <a:gd name="f66" fmla="val 15"/>
              <a:gd name="f67" fmla="val 299"/>
              <a:gd name="f68" fmla="val 32"/>
              <a:gd name="f69" fmla="val 300"/>
              <a:gd name="f70" fmla="val 34"/>
              <a:gd name="f71" fmla="val 289"/>
              <a:gd name="f72" fmla="val 27"/>
              <a:gd name="f73" fmla="val 282"/>
              <a:gd name="f74" fmla="val 20"/>
              <a:gd name="f75" fmla="val 288"/>
              <a:gd name="f76" fmla="val 13"/>
              <a:gd name="f77" fmla="val 5"/>
              <a:gd name="f78" fmla="val 286"/>
              <a:gd name="f79" fmla="val 277"/>
              <a:gd name="f80" fmla="val 1"/>
              <a:gd name="f81" fmla="val 257"/>
              <a:gd name="f82" fmla="val 19"/>
              <a:gd name="f83" fmla="val 243"/>
              <a:gd name="f84" fmla="val 38"/>
              <a:gd name="f85" fmla="val 246"/>
              <a:gd name="f86" fmla="val 43"/>
              <a:gd name="f87" fmla="val 247"/>
              <a:gd name="f88" fmla="val 48"/>
              <a:gd name="f89" fmla="val 248"/>
              <a:gd name="f90" fmla="val 54"/>
              <a:gd name="f91" fmla="val 249"/>
              <a:gd name="f92" fmla="val 62"/>
              <a:gd name="f93" fmla="val 250"/>
              <a:gd name="f94" fmla="val 66"/>
              <a:gd name="f95" fmla="val 238"/>
              <a:gd name="f96" fmla="val 232"/>
              <a:gd name="f97" fmla="val 226"/>
              <a:gd name="f98" fmla="val 68"/>
              <a:gd name="f99" fmla="val 220"/>
              <a:gd name="f100" fmla="val 70"/>
              <a:gd name="f101" fmla="val 200"/>
              <a:gd name="f102" fmla="val 198"/>
              <a:gd name="f103" fmla="val 201"/>
              <a:gd name="f104" fmla="val 29"/>
              <a:gd name="f105" fmla="val 204"/>
              <a:gd name="f106" fmla="val 17"/>
              <a:gd name="f107" fmla="val 195"/>
              <a:gd name="f108" fmla="val 12"/>
              <a:gd name="f109" fmla="val 177"/>
              <a:gd name="f110" fmla="val 9"/>
              <a:gd name="f111" fmla="val 166"/>
              <a:gd name="f112" fmla="val 163"/>
              <a:gd name="f113" fmla="val 25"/>
              <a:gd name="f114" fmla="val 162"/>
              <a:gd name="f115" fmla="val 35"/>
              <a:gd name="f116" fmla="val 158"/>
              <a:gd name="f117" fmla="val 36"/>
              <a:gd name="f118" fmla="val 153"/>
              <a:gd name="f119" fmla="val 151"/>
              <a:gd name="f120" fmla="val 149"/>
              <a:gd name="f121" fmla="val 140"/>
              <a:gd name="f122" fmla="val 133"/>
              <a:gd name="f123" fmla="val 31"/>
              <a:gd name="f124" fmla="val 126"/>
              <a:gd name="f125" fmla="val 57"/>
              <a:gd name="f126" fmla="val 58"/>
              <a:gd name="f127" fmla="val 138"/>
              <a:gd name="f128" fmla="val 92"/>
              <a:gd name="f129" fmla="val 161"/>
              <a:gd name="f130" fmla="val 104"/>
              <a:gd name="f131" fmla="val 137"/>
              <a:gd name="f132" fmla="val 105"/>
              <a:gd name="f133" fmla="val 135"/>
              <a:gd name="f134" fmla="val 106"/>
              <a:gd name="f135" fmla="val 107"/>
              <a:gd name="f136" fmla="val 132"/>
              <a:gd name="f137" fmla="val 124"/>
              <a:gd name="f138" fmla="val 116"/>
              <a:gd name="f139" fmla="val 121"/>
              <a:gd name="f140" fmla="val 99"/>
              <a:gd name="f141" fmla="val 87"/>
              <a:gd name="f142" fmla="val 89"/>
              <a:gd name="f143" fmla="val 97"/>
              <a:gd name="f144" fmla="val 103"/>
              <a:gd name="f145" fmla="val 56"/>
              <a:gd name="f146" fmla="val 64"/>
              <a:gd name="f147" fmla="val 63"/>
              <a:gd name="f148" fmla="val 120"/>
              <a:gd name="f149" fmla="val 61"/>
              <a:gd name="f150" fmla="val 37"/>
              <a:gd name="f151" fmla="val 142"/>
              <a:gd name="f152" fmla="val 24"/>
              <a:gd name="f153" fmla="val 157"/>
              <a:gd name="f154" fmla="val 165"/>
              <a:gd name="f155" fmla="val 160"/>
              <a:gd name="f156" fmla="val 73"/>
              <a:gd name="f157" fmla="val 169"/>
              <a:gd name="f158" fmla="val 81"/>
              <a:gd name="f159" fmla="val 179"/>
              <a:gd name="f160" fmla="val 90"/>
              <a:gd name="f161" fmla="val 190"/>
              <a:gd name="f162" fmla="val 78"/>
              <a:gd name="f163" fmla="val 210"/>
              <a:gd name="f164" fmla="val 79"/>
              <a:gd name="f165" fmla="val 218"/>
              <a:gd name="f166" fmla="val 229"/>
              <a:gd name="f167" fmla="val 221"/>
              <a:gd name="f168" fmla="val 213"/>
              <a:gd name="f169" fmla="val 207"/>
              <a:gd name="f170" fmla="val 47"/>
              <a:gd name="f171" fmla="val 199"/>
              <a:gd name="f172" fmla="val 4"/>
              <a:gd name="f173" fmla="val 235"/>
              <a:gd name="f174" fmla="val 7"/>
              <a:gd name="f175" fmla="val 241"/>
              <a:gd name="f176" fmla="val 239"/>
              <a:gd name="f177" fmla="val 245"/>
              <a:gd name="f178" fmla="val 251"/>
              <a:gd name="f179" fmla="val 255"/>
              <a:gd name="f180" fmla="val 253"/>
              <a:gd name="f181" fmla="val 270"/>
              <a:gd name="f182" fmla="val 294"/>
              <a:gd name="f183" fmla="val 46"/>
              <a:gd name="f184" fmla="val 280"/>
              <a:gd name="f185" fmla="val 271"/>
              <a:gd name="f186" fmla="val 262"/>
              <a:gd name="f187" fmla="val 254"/>
              <a:gd name="f188" fmla="val 266"/>
              <a:gd name="f189" fmla="val 284"/>
              <a:gd name="f190" fmla="val 298"/>
              <a:gd name="f191" fmla="val 310"/>
              <a:gd name="f192" fmla="val 312"/>
              <a:gd name="f193" fmla="val 111"/>
              <a:gd name="f194" fmla="val 315"/>
              <a:gd name="f195" fmla="val 320"/>
              <a:gd name="f196" fmla="val 110"/>
              <a:gd name="f197" fmla="val 322"/>
              <a:gd name="f198" fmla="val 329"/>
              <a:gd name="f199" fmla="val 50"/>
              <a:gd name="f200" fmla="val 346"/>
              <a:gd name="f201" fmla="val 367"/>
              <a:gd name="f202" fmla="val 369"/>
              <a:gd name="f203" fmla="val 364"/>
              <a:gd name="f204" fmla="val 69"/>
              <a:gd name="f205" fmla="val 72"/>
              <a:gd name="f206" fmla="val 362"/>
              <a:gd name="f207" fmla="val 80"/>
              <a:gd name="f208" fmla="val 374"/>
              <a:gd name="f209" fmla="val 382"/>
              <a:gd name="f210" fmla="val 71"/>
              <a:gd name="f211" fmla="val 392"/>
              <a:gd name="f212" fmla="val 397"/>
              <a:gd name="f213" fmla="val 74"/>
              <a:gd name="f214" fmla="val 409"/>
              <a:gd name="f215" fmla="val 383"/>
              <a:gd name="f216" fmla="val 373"/>
              <a:gd name="f217" fmla="val 122"/>
              <a:gd name="f218" fmla="val 123"/>
              <a:gd name="f219" fmla="val 343"/>
              <a:gd name="f220" fmla="val 127"/>
              <a:gd name="f221" fmla="val 129"/>
              <a:gd name="f222" fmla="val 354"/>
              <a:gd name="f223" fmla="val 143"/>
              <a:gd name="f224" fmla="val 148"/>
              <a:gd name="f225" fmla="val 370"/>
              <a:gd name="f226" fmla="val 173"/>
              <a:gd name="f227" fmla="val 378"/>
              <a:gd name="f228" fmla="val 175"/>
              <a:gd name="f229" fmla="val 390"/>
              <a:gd name="f230" fmla="val 398"/>
              <a:gd name="f231" fmla="val 405"/>
              <a:gd name="f232" fmla="val 156"/>
              <a:gd name="f233" fmla="val 415"/>
              <a:gd name="f234" fmla="val 164"/>
              <a:gd name="f235" fmla="val 437"/>
              <a:gd name="f236" fmla="val 438"/>
              <a:gd name="f237" fmla="val 181"/>
              <a:gd name="f238" fmla="val 411"/>
              <a:gd name="f239" fmla="val 203"/>
              <a:gd name="f240" fmla="val 413"/>
              <a:gd name="f241" fmla="val 414"/>
              <a:gd name="f242" fmla="val 206"/>
              <a:gd name="f243" fmla="val 416"/>
              <a:gd name="f244" fmla="val 208"/>
              <a:gd name="f245" fmla="val 436"/>
              <a:gd name="f246" fmla="val 430"/>
              <a:gd name="f247" fmla="val 244"/>
              <a:gd name="f248" fmla="val 252"/>
              <a:gd name="f249" fmla="val 399"/>
              <a:gd name="f250" fmla="val 384"/>
              <a:gd name="f251" fmla="val 376"/>
              <a:gd name="f252" fmla="val 258"/>
              <a:gd name="f253" fmla="val 274"/>
              <a:gd name="f254" fmla="val 281"/>
              <a:gd name="f255" fmla="val 297"/>
              <a:gd name="f256" fmla="val 368"/>
              <a:gd name="f257" fmla="val 301"/>
              <a:gd name="f258" fmla="val 379"/>
              <a:gd name="f259" fmla="val 296"/>
              <a:gd name="f260" fmla="val 290"/>
              <a:gd name="f261" fmla="val 427"/>
              <a:gd name="f262" fmla="val 429"/>
              <a:gd name="f263" fmla="val 324"/>
              <a:gd name="f264" fmla="val 334"/>
              <a:gd name="f265" fmla="val 423"/>
              <a:gd name="f266" fmla="val 336"/>
              <a:gd name="f267" fmla="val 335"/>
              <a:gd name="f268" fmla="val 330"/>
              <a:gd name="f269" fmla="val 395"/>
              <a:gd name="f270" fmla="val 332"/>
              <a:gd name="f271" fmla="val 393"/>
              <a:gd name="f272" fmla="val 349"/>
              <a:gd name="f273" fmla="val 412"/>
              <a:gd name="f274" fmla="val 361"/>
              <a:gd name="f275" fmla="val 371"/>
              <a:gd name="f276" fmla="val 381"/>
              <a:gd name="f277" fmla="val 366"/>
              <a:gd name="f278" fmla="val 363"/>
              <a:gd name="f279" fmla="val 341"/>
              <a:gd name="f280" fmla="val 309"/>
              <a:gd name="f281" fmla="val 306"/>
              <a:gd name="f282" fmla="val 295"/>
              <a:gd name="f283" fmla="val 287"/>
              <a:gd name="f284" fmla="val 293"/>
              <a:gd name="f285" fmla="val 305"/>
              <a:gd name="f286" fmla="val 307"/>
              <a:gd name="f287" fmla="val 345"/>
              <a:gd name="f288" fmla="val 317"/>
              <a:gd name="f289" fmla="val 316"/>
              <a:gd name="f290" fmla="val 388"/>
              <a:gd name="f291" fmla="val 434"/>
              <a:gd name="f292" fmla="val 319"/>
              <a:gd name="f293" fmla="val 426"/>
              <a:gd name="f294" fmla="val 424"/>
              <a:gd name="f295" fmla="val 420"/>
              <a:gd name="f296" fmla="val 308"/>
              <a:gd name="f297" fmla="val 432"/>
              <a:gd name="f298" fmla="val 440"/>
              <a:gd name="f299" fmla="val 452"/>
              <a:gd name="f300" fmla="val 453"/>
              <a:gd name="f301" fmla="val 272"/>
              <a:gd name="f302" fmla="val 456"/>
              <a:gd name="f303" fmla="val 264"/>
              <a:gd name="f304" fmla="val 433"/>
              <a:gd name="f305" fmla="val 265"/>
              <a:gd name="f306" fmla="val 422"/>
              <a:gd name="f307" fmla="val 263"/>
              <a:gd name="f308" fmla="val 404"/>
              <a:gd name="f309" fmla="val 230"/>
              <a:gd name="f310" fmla="val 223"/>
              <a:gd name="f311" fmla="val 202"/>
              <a:gd name="f312" fmla="val 197"/>
              <a:gd name="f313" fmla="val 523"/>
              <a:gd name="f314" fmla="val 611"/>
              <a:gd name="f315" fmla="val 698"/>
              <a:gd name="f316" fmla="val 713"/>
              <a:gd name="f317" fmla="val 728"/>
              <a:gd name="f318" fmla="val 234"/>
              <a:gd name="f319" fmla="val 743"/>
              <a:gd name="f320" fmla="val 748"/>
              <a:gd name="f321" fmla="val 754"/>
              <a:gd name="f322" fmla="val 228"/>
              <a:gd name="f323" fmla="val 756"/>
              <a:gd name="f324" fmla="val 222"/>
              <a:gd name="f325" fmla="val 216"/>
              <a:gd name="f326" fmla="val 755"/>
              <a:gd name="f327" fmla="val 214"/>
              <a:gd name="f328" fmla="val 749"/>
              <a:gd name="f329" fmla="val 211"/>
              <a:gd name="f330" fmla="val 209"/>
              <a:gd name="f331" fmla="val 735"/>
              <a:gd name="f332" fmla="val 188"/>
              <a:gd name="f333" fmla="val 646"/>
              <a:gd name="f334" fmla="val 563"/>
              <a:gd name="f335" fmla="val 479"/>
              <a:gd name="f336" fmla="val 172"/>
              <a:gd name="f337" fmla="val 176"/>
              <a:gd name="f338" fmla="val 178"/>
              <a:gd name="f339" fmla="val 389"/>
              <a:gd name="f340" fmla="val 152"/>
              <a:gd name="f341" fmla="val 141"/>
              <a:gd name="f342" fmla="val 139"/>
              <a:gd name="f343" fmla="val 128"/>
              <a:gd name="f344" fmla="val 431"/>
              <a:gd name="f345" fmla="val 328"/>
              <a:gd name="f346" fmla="val 242"/>
              <a:gd name="f347" fmla="val 240"/>
              <a:gd name="f348" fmla="val 236"/>
              <a:gd name="f349" fmla="val 233"/>
              <a:gd name="f350" fmla="val 231"/>
              <a:gd name="f351" fmla="val 227"/>
              <a:gd name="f352" fmla="val 356"/>
              <a:gd name="f353" fmla="val 318"/>
              <a:gd name="f354" fmla="val 224"/>
              <a:gd name="f355" fmla="val 147"/>
              <a:gd name="f356" fmla="val 130"/>
              <a:gd name="f357" fmla="val 146"/>
              <a:gd name="f358" fmla="val 159"/>
              <a:gd name="f359" fmla="val 168"/>
              <a:gd name="f360" fmla="val 167"/>
              <a:gd name="f361" fmla="val 174"/>
              <a:gd name="f362" fmla="val 187"/>
              <a:gd name="f363" fmla="val 83"/>
              <a:gd name="f364" fmla="val 189"/>
              <a:gd name="f365" fmla="val 191"/>
              <a:gd name="f366" fmla="val 193"/>
              <a:gd name="f367" fmla="val 95"/>
              <a:gd name="f368" fmla="val 131"/>
              <a:gd name="f369" fmla="val 134"/>
              <a:gd name="f370" fmla="val 117"/>
              <a:gd name="f371" fmla="val 186"/>
              <a:gd name="f372" fmla="val 283"/>
              <a:gd name="f373" fmla="val 268"/>
              <a:gd name="f374" fmla="val 348"/>
              <a:gd name="f375" fmla="val 344"/>
              <a:gd name="f376" fmla="val 351"/>
              <a:gd name="f377" fmla="val 261"/>
              <a:gd name="f378" fmla="val 259"/>
              <a:gd name="f379" fmla="val 278"/>
              <a:gd name="f380" fmla="val 326"/>
              <a:gd name="f381" fmla="val 273"/>
              <a:gd name="f382" fmla="val 150"/>
              <a:gd name="f383" fmla="val 136"/>
              <a:gd name="f384" fmla="val 292"/>
              <a:gd name="f385" fmla="val 279"/>
              <a:gd name="f386" fmla="val 144"/>
              <a:gd name="f387" fmla="val 276"/>
              <a:gd name="f388" fmla="val 155"/>
              <a:gd name="f389" fmla="val 291"/>
              <a:gd name="f390" fmla="val 125"/>
              <a:gd name="f391" fmla="val 225"/>
              <a:gd name="f392" fmla="val 217"/>
              <a:gd name="f393" fmla="val 114"/>
              <a:gd name="f394" fmla="+- 0 0 -90"/>
              <a:gd name="f395" fmla="*/ f4 1 442"/>
              <a:gd name="f396" fmla="*/ f5 1 759"/>
              <a:gd name="f397" fmla="val f6"/>
              <a:gd name="f398" fmla="val f7"/>
              <a:gd name="f399" fmla="val f8"/>
              <a:gd name="f400" fmla="*/ f394 f0 1"/>
              <a:gd name="f401" fmla="+- f399 0 f397"/>
              <a:gd name="f402" fmla="+- f398 0 f397"/>
              <a:gd name="f403" fmla="*/ f400 1 f3"/>
              <a:gd name="f404" fmla="*/ f402 1 442"/>
              <a:gd name="f405" fmla="*/ f401 1 759"/>
              <a:gd name="f406" fmla="*/ 65 f402 1"/>
              <a:gd name="f407" fmla="*/ 410 f401 1"/>
              <a:gd name="f408" fmla="*/ 118 f402 1"/>
              <a:gd name="f409" fmla="*/ 347 f401 1"/>
              <a:gd name="f410" fmla="*/ 67 f402 1"/>
              <a:gd name="f411" fmla="*/ 313 f401 1"/>
              <a:gd name="f412" fmla="*/ 34 f402 1"/>
              <a:gd name="f413" fmla="*/ 289 f401 1"/>
              <a:gd name="f414" fmla="*/ 38 f402 1"/>
              <a:gd name="f415" fmla="*/ 246 f401 1"/>
              <a:gd name="f416" fmla="*/ 68 f402 1"/>
              <a:gd name="f417" fmla="*/ 220 f401 1"/>
              <a:gd name="f418" fmla="*/ 25 f402 1"/>
              <a:gd name="f419" fmla="*/ 162 f401 1"/>
              <a:gd name="f420" fmla="*/ 31 f402 1"/>
              <a:gd name="f421" fmla="*/ 126 f401 1"/>
              <a:gd name="f422" fmla="*/ 107 f402 1"/>
              <a:gd name="f423" fmla="*/ 132 f401 1"/>
              <a:gd name="f424" fmla="*/ 103 f402 1"/>
              <a:gd name="f425" fmla="*/ 56 f401 1"/>
              <a:gd name="f426" fmla="*/ 124 f402 1"/>
              <a:gd name="f427" fmla="*/ 31 f401 1"/>
              <a:gd name="f428" fmla="*/ 201 f402 1"/>
              <a:gd name="f429" fmla="*/ 78 f401 1"/>
              <a:gd name="f430" fmla="*/ 226 f402 1"/>
              <a:gd name="f431" fmla="*/ 5 f401 1"/>
              <a:gd name="f432" fmla="*/ 251 f402 1"/>
              <a:gd name="f433" fmla="*/ 25 f401 1"/>
              <a:gd name="f434" fmla="*/ 262 f402 1"/>
              <a:gd name="f435" fmla="*/ 75 f401 1"/>
              <a:gd name="f436" fmla="*/ 320 f402 1"/>
              <a:gd name="f437" fmla="*/ 113 f401 1"/>
              <a:gd name="f438" fmla="*/ 346 f402 1"/>
              <a:gd name="f439" fmla="*/ 48 f401 1"/>
              <a:gd name="f440" fmla="*/ 374 f402 1"/>
              <a:gd name="f441" fmla="*/ 76 f401 1"/>
              <a:gd name="f442" fmla="*/ 362 f402 1"/>
              <a:gd name="f443" fmla="*/ 123 f401 1"/>
              <a:gd name="f444" fmla="*/ 390 f402 1"/>
              <a:gd name="f445" fmla="*/ 166 f401 1"/>
              <a:gd name="f446" fmla="*/ 416 f402 1"/>
              <a:gd name="f447" fmla="*/ 207 f401 1"/>
              <a:gd name="f448" fmla="*/ 258 f401 1"/>
              <a:gd name="f449" fmla="*/ 429 f402 1"/>
              <a:gd name="f450" fmla="*/ 324 f401 1"/>
              <a:gd name="f451" fmla="*/ 396 f402 1"/>
              <a:gd name="f452" fmla="*/ 340 f401 1"/>
              <a:gd name="f453" fmla="*/ 363 f402 1"/>
              <a:gd name="f454" fmla="*/ 361 f401 1"/>
              <a:gd name="f455" fmla="*/ 305 f402 1"/>
              <a:gd name="f456" fmla="*/ 314 f401 1"/>
              <a:gd name="f457" fmla="*/ 325 f402 1"/>
              <a:gd name="f458" fmla="*/ 382 f401 1"/>
              <a:gd name="f459" fmla="*/ 309 f402 1"/>
              <a:gd name="f460" fmla="*/ 423 f401 1"/>
              <a:gd name="f461" fmla="*/ 266 f402 1"/>
              <a:gd name="f462" fmla="*/ 438 f401 1"/>
              <a:gd name="f463" fmla="*/ 223 f402 1"/>
              <a:gd name="f464" fmla="*/ 390 f401 1"/>
              <a:gd name="f465" fmla="*/ 698 f401 1"/>
              <a:gd name="f466" fmla="*/ 214 f402 1"/>
              <a:gd name="f467" fmla="*/ 749 f401 1"/>
              <a:gd name="f468" fmla="*/ 178 f402 1"/>
              <a:gd name="f469" fmla="*/ 128 f402 1"/>
              <a:gd name="f470" fmla="*/ 429 f401 1"/>
              <a:gd name="f471" fmla="*/ 328 f402 1"/>
              <a:gd name="f472" fmla="*/ 242 f401 1"/>
              <a:gd name="f473" fmla="*/ 352 f402 1"/>
              <a:gd name="f474" fmla="*/ 221 f401 1"/>
              <a:gd name="f475" fmla="*/ 174 f402 1"/>
              <a:gd name="f476" fmla="*/ 164 f401 1"/>
              <a:gd name="f477" fmla="*/ 84 f402 1"/>
              <a:gd name="f478" fmla="*/ 187 f401 1"/>
              <a:gd name="f479" fmla="*/ 134 f402 1"/>
              <a:gd name="f480" fmla="*/ 210 f401 1"/>
              <a:gd name="f481" fmla="*/ 288 f402 1"/>
              <a:gd name="f482" fmla="*/ 341 f401 1"/>
              <a:gd name="f483" fmla="*/ 282 f402 1"/>
              <a:gd name="f484" fmla="*/ 353 f401 1"/>
              <a:gd name="f485" fmla="*/ 250 f402 1"/>
              <a:gd name="f486" fmla="*/ 346 f401 1"/>
              <a:gd name="f487" fmla="*/ 264 f402 1"/>
              <a:gd name="f488" fmla="*/ 381 f401 1"/>
              <a:gd name="f489" fmla="*/ 255 f402 1"/>
              <a:gd name="f490" fmla="*/ 141 f401 1"/>
              <a:gd name="f491" fmla="*/ 342 f402 1"/>
              <a:gd name="f492" fmla="*/ 287 f401 1"/>
              <a:gd name="f493" fmla="*/ 146 f402 1"/>
              <a:gd name="f494" fmla="*/ 300 f401 1"/>
              <a:gd name="f495" fmla="*/ 152 f402 1"/>
              <a:gd name="f496" fmla="*/ 305 f401 1"/>
              <a:gd name="f497" fmla="*/ 278 f402 1"/>
              <a:gd name="f498" fmla="*/ 149 f401 1"/>
              <a:gd name="f499" fmla="*/ 222 f402 1"/>
              <a:gd name="f500" fmla="*/ 133 f401 1"/>
              <a:gd name="f501" fmla="*/ 177 f401 1"/>
              <a:gd name="f502" fmla="*/ 117 f402 1"/>
              <a:gd name="f503" fmla="*/ 114 f402 1"/>
              <a:gd name="f504" fmla="*/ 244 f401 1"/>
              <a:gd name="f505" fmla="+- f403 0 f1"/>
              <a:gd name="f506" fmla="*/ f406 1 442"/>
              <a:gd name="f507" fmla="*/ f407 1 759"/>
              <a:gd name="f508" fmla="*/ f408 1 442"/>
              <a:gd name="f509" fmla="*/ f409 1 759"/>
              <a:gd name="f510" fmla="*/ f410 1 442"/>
              <a:gd name="f511" fmla="*/ f411 1 759"/>
              <a:gd name="f512" fmla="*/ f412 1 442"/>
              <a:gd name="f513" fmla="*/ f413 1 759"/>
              <a:gd name="f514" fmla="*/ f414 1 442"/>
              <a:gd name="f515" fmla="*/ f415 1 759"/>
              <a:gd name="f516" fmla="*/ f416 1 442"/>
              <a:gd name="f517" fmla="*/ f417 1 759"/>
              <a:gd name="f518" fmla="*/ f418 1 442"/>
              <a:gd name="f519" fmla="*/ f419 1 759"/>
              <a:gd name="f520" fmla="*/ f420 1 442"/>
              <a:gd name="f521" fmla="*/ f421 1 759"/>
              <a:gd name="f522" fmla="*/ f422 1 442"/>
              <a:gd name="f523" fmla="*/ f423 1 759"/>
              <a:gd name="f524" fmla="*/ f424 1 442"/>
              <a:gd name="f525" fmla="*/ f425 1 759"/>
              <a:gd name="f526" fmla="*/ f426 1 442"/>
              <a:gd name="f527" fmla="*/ f427 1 759"/>
              <a:gd name="f528" fmla="*/ f428 1 442"/>
              <a:gd name="f529" fmla="*/ f429 1 759"/>
              <a:gd name="f530" fmla="*/ f430 1 442"/>
              <a:gd name="f531" fmla="*/ f431 1 759"/>
              <a:gd name="f532" fmla="*/ f432 1 442"/>
              <a:gd name="f533" fmla="*/ f433 1 759"/>
              <a:gd name="f534" fmla="*/ f434 1 442"/>
              <a:gd name="f535" fmla="*/ f435 1 759"/>
              <a:gd name="f536" fmla="*/ f436 1 442"/>
              <a:gd name="f537" fmla="*/ f437 1 759"/>
              <a:gd name="f538" fmla="*/ f438 1 442"/>
              <a:gd name="f539" fmla="*/ f439 1 759"/>
              <a:gd name="f540" fmla="*/ f440 1 442"/>
              <a:gd name="f541" fmla="*/ f441 1 759"/>
              <a:gd name="f542" fmla="*/ f442 1 442"/>
              <a:gd name="f543" fmla="*/ f443 1 759"/>
              <a:gd name="f544" fmla="*/ f444 1 442"/>
              <a:gd name="f545" fmla="*/ f445 1 759"/>
              <a:gd name="f546" fmla="*/ f446 1 442"/>
              <a:gd name="f547" fmla="*/ f447 1 759"/>
              <a:gd name="f548" fmla="*/ f448 1 759"/>
              <a:gd name="f549" fmla="*/ f449 1 442"/>
              <a:gd name="f550" fmla="*/ f450 1 759"/>
              <a:gd name="f551" fmla="*/ f451 1 442"/>
              <a:gd name="f552" fmla="*/ f452 1 759"/>
              <a:gd name="f553" fmla="*/ f453 1 442"/>
              <a:gd name="f554" fmla="*/ f454 1 759"/>
              <a:gd name="f555" fmla="*/ f455 1 442"/>
              <a:gd name="f556" fmla="*/ f456 1 759"/>
              <a:gd name="f557" fmla="*/ f457 1 442"/>
              <a:gd name="f558" fmla="*/ f458 1 759"/>
              <a:gd name="f559" fmla="*/ f459 1 442"/>
              <a:gd name="f560" fmla="*/ f460 1 759"/>
              <a:gd name="f561" fmla="*/ f461 1 442"/>
              <a:gd name="f562" fmla="*/ f462 1 759"/>
              <a:gd name="f563" fmla="*/ f463 1 442"/>
              <a:gd name="f564" fmla="*/ f464 1 759"/>
              <a:gd name="f565" fmla="*/ f465 1 759"/>
              <a:gd name="f566" fmla="*/ f466 1 442"/>
              <a:gd name="f567" fmla="*/ f467 1 759"/>
              <a:gd name="f568" fmla="*/ f468 1 442"/>
              <a:gd name="f569" fmla="*/ f469 1 442"/>
              <a:gd name="f570" fmla="*/ f470 1 759"/>
              <a:gd name="f571" fmla="*/ f471 1 442"/>
              <a:gd name="f572" fmla="*/ f472 1 759"/>
              <a:gd name="f573" fmla="*/ f473 1 442"/>
              <a:gd name="f574" fmla="*/ f474 1 759"/>
              <a:gd name="f575" fmla="*/ f475 1 442"/>
              <a:gd name="f576" fmla="*/ f476 1 759"/>
              <a:gd name="f577" fmla="*/ f477 1 442"/>
              <a:gd name="f578" fmla="*/ f478 1 759"/>
              <a:gd name="f579" fmla="*/ f479 1 442"/>
              <a:gd name="f580" fmla="*/ f480 1 759"/>
              <a:gd name="f581" fmla="*/ f481 1 442"/>
              <a:gd name="f582" fmla="*/ f482 1 759"/>
              <a:gd name="f583" fmla="*/ f483 1 442"/>
              <a:gd name="f584" fmla="*/ f484 1 759"/>
              <a:gd name="f585" fmla="*/ f485 1 442"/>
              <a:gd name="f586" fmla="*/ f486 1 759"/>
              <a:gd name="f587" fmla="*/ f487 1 442"/>
              <a:gd name="f588" fmla="*/ f488 1 759"/>
              <a:gd name="f589" fmla="*/ f489 1 442"/>
              <a:gd name="f590" fmla="*/ f490 1 759"/>
              <a:gd name="f591" fmla="*/ f491 1 442"/>
              <a:gd name="f592" fmla="*/ f492 1 759"/>
              <a:gd name="f593" fmla="*/ f493 1 442"/>
              <a:gd name="f594" fmla="*/ f494 1 759"/>
              <a:gd name="f595" fmla="*/ f495 1 442"/>
              <a:gd name="f596" fmla="*/ f496 1 759"/>
              <a:gd name="f597" fmla="*/ f497 1 442"/>
              <a:gd name="f598" fmla="*/ f498 1 759"/>
              <a:gd name="f599" fmla="*/ f499 1 442"/>
              <a:gd name="f600" fmla="*/ f500 1 759"/>
              <a:gd name="f601" fmla="*/ f501 1 759"/>
              <a:gd name="f602" fmla="*/ f502 1 442"/>
              <a:gd name="f603" fmla="*/ f503 1 442"/>
              <a:gd name="f604" fmla="*/ f504 1 759"/>
              <a:gd name="f605" fmla="*/ 0 1 f404"/>
              <a:gd name="f606" fmla="*/ f398 1 f404"/>
              <a:gd name="f607" fmla="*/ 0 1 f405"/>
              <a:gd name="f608" fmla="*/ f399 1 f405"/>
              <a:gd name="f609" fmla="*/ f506 1 f404"/>
              <a:gd name="f610" fmla="*/ f507 1 f405"/>
              <a:gd name="f611" fmla="*/ f508 1 f404"/>
              <a:gd name="f612" fmla="*/ f509 1 f405"/>
              <a:gd name="f613" fmla="*/ f510 1 f404"/>
              <a:gd name="f614" fmla="*/ f511 1 f405"/>
              <a:gd name="f615" fmla="*/ f512 1 f404"/>
              <a:gd name="f616" fmla="*/ f513 1 f405"/>
              <a:gd name="f617" fmla="*/ f514 1 f404"/>
              <a:gd name="f618" fmla="*/ f515 1 f405"/>
              <a:gd name="f619" fmla="*/ f516 1 f404"/>
              <a:gd name="f620" fmla="*/ f517 1 f405"/>
              <a:gd name="f621" fmla="*/ f518 1 f404"/>
              <a:gd name="f622" fmla="*/ f519 1 f405"/>
              <a:gd name="f623" fmla="*/ f520 1 f404"/>
              <a:gd name="f624" fmla="*/ f521 1 f405"/>
              <a:gd name="f625" fmla="*/ f522 1 f404"/>
              <a:gd name="f626" fmla="*/ f523 1 f405"/>
              <a:gd name="f627" fmla="*/ f524 1 f404"/>
              <a:gd name="f628" fmla="*/ f525 1 f405"/>
              <a:gd name="f629" fmla="*/ f526 1 f404"/>
              <a:gd name="f630" fmla="*/ f527 1 f405"/>
              <a:gd name="f631" fmla="*/ f528 1 f404"/>
              <a:gd name="f632" fmla="*/ f529 1 f405"/>
              <a:gd name="f633" fmla="*/ f530 1 f404"/>
              <a:gd name="f634" fmla="*/ f531 1 f405"/>
              <a:gd name="f635" fmla="*/ f532 1 f404"/>
              <a:gd name="f636" fmla="*/ f533 1 f405"/>
              <a:gd name="f637" fmla="*/ f534 1 f404"/>
              <a:gd name="f638" fmla="*/ f535 1 f405"/>
              <a:gd name="f639" fmla="*/ f536 1 f404"/>
              <a:gd name="f640" fmla="*/ f537 1 f405"/>
              <a:gd name="f641" fmla="*/ f538 1 f404"/>
              <a:gd name="f642" fmla="*/ f539 1 f405"/>
              <a:gd name="f643" fmla="*/ f540 1 f404"/>
              <a:gd name="f644" fmla="*/ f541 1 f405"/>
              <a:gd name="f645" fmla="*/ f542 1 f404"/>
              <a:gd name="f646" fmla="*/ f543 1 f405"/>
              <a:gd name="f647" fmla="*/ f544 1 f404"/>
              <a:gd name="f648" fmla="*/ f545 1 f405"/>
              <a:gd name="f649" fmla="*/ f546 1 f404"/>
              <a:gd name="f650" fmla="*/ f547 1 f405"/>
              <a:gd name="f651" fmla="*/ f548 1 f405"/>
              <a:gd name="f652" fmla="*/ f549 1 f404"/>
              <a:gd name="f653" fmla="*/ f550 1 f405"/>
              <a:gd name="f654" fmla="*/ f551 1 f404"/>
              <a:gd name="f655" fmla="*/ f552 1 f405"/>
              <a:gd name="f656" fmla="*/ f553 1 f404"/>
              <a:gd name="f657" fmla="*/ f554 1 f405"/>
              <a:gd name="f658" fmla="*/ f555 1 f404"/>
              <a:gd name="f659" fmla="*/ f556 1 f405"/>
              <a:gd name="f660" fmla="*/ f557 1 f404"/>
              <a:gd name="f661" fmla="*/ f558 1 f405"/>
              <a:gd name="f662" fmla="*/ f559 1 f404"/>
              <a:gd name="f663" fmla="*/ f560 1 f405"/>
              <a:gd name="f664" fmla="*/ f561 1 f404"/>
              <a:gd name="f665" fmla="*/ f562 1 f405"/>
              <a:gd name="f666" fmla="*/ f563 1 f404"/>
              <a:gd name="f667" fmla="*/ f564 1 f405"/>
              <a:gd name="f668" fmla="*/ f565 1 f405"/>
              <a:gd name="f669" fmla="*/ f566 1 f404"/>
              <a:gd name="f670" fmla="*/ f567 1 f405"/>
              <a:gd name="f671" fmla="*/ f568 1 f404"/>
              <a:gd name="f672" fmla="*/ f569 1 f404"/>
              <a:gd name="f673" fmla="*/ f570 1 f405"/>
              <a:gd name="f674" fmla="*/ f571 1 f404"/>
              <a:gd name="f675" fmla="*/ f572 1 f405"/>
              <a:gd name="f676" fmla="*/ f573 1 f404"/>
              <a:gd name="f677" fmla="*/ f574 1 f405"/>
              <a:gd name="f678" fmla="*/ f575 1 f404"/>
              <a:gd name="f679" fmla="*/ f576 1 f405"/>
              <a:gd name="f680" fmla="*/ f577 1 f404"/>
              <a:gd name="f681" fmla="*/ f578 1 f405"/>
              <a:gd name="f682" fmla="*/ f579 1 f404"/>
              <a:gd name="f683" fmla="*/ f580 1 f405"/>
              <a:gd name="f684" fmla="*/ f581 1 f404"/>
              <a:gd name="f685" fmla="*/ f582 1 f405"/>
              <a:gd name="f686" fmla="*/ f583 1 f404"/>
              <a:gd name="f687" fmla="*/ f584 1 f405"/>
              <a:gd name="f688" fmla="*/ f585 1 f404"/>
              <a:gd name="f689" fmla="*/ f586 1 f405"/>
              <a:gd name="f690" fmla="*/ f587 1 f404"/>
              <a:gd name="f691" fmla="*/ f588 1 f405"/>
              <a:gd name="f692" fmla="*/ f589 1 f404"/>
              <a:gd name="f693" fmla="*/ f590 1 f405"/>
              <a:gd name="f694" fmla="*/ f591 1 f404"/>
              <a:gd name="f695" fmla="*/ f592 1 f405"/>
              <a:gd name="f696" fmla="*/ f593 1 f404"/>
              <a:gd name="f697" fmla="*/ f594 1 f405"/>
              <a:gd name="f698" fmla="*/ f595 1 f404"/>
              <a:gd name="f699" fmla="*/ f596 1 f405"/>
              <a:gd name="f700" fmla="*/ f597 1 f404"/>
              <a:gd name="f701" fmla="*/ f598 1 f405"/>
              <a:gd name="f702" fmla="*/ f599 1 f404"/>
              <a:gd name="f703" fmla="*/ f600 1 f405"/>
              <a:gd name="f704" fmla="*/ f601 1 f405"/>
              <a:gd name="f705" fmla="*/ f602 1 f404"/>
              <a:gd name="f706" fmla="*/ f603 1 f404"/>
              <a:gd name="f707" fmla="*/ f604 1 f405"/>
              <a:gd name="f708" fmla="*/ f605 f395 1"/>
              <a:gd name="f709" fmla="*/ f606 f395 1"/>
              <a:gd name="f710" fmla="*/ f608 f396 1"/>
              <a:gd name="f711" fmla="*/ f607 f396 1"/>
              <a:gd name="f712" fmla="*/ f609 f395 1"/>
              <a:gd name="f713" fmla="*/ f610 f396 1"/>
              <a:gd name="f714" fmla="*/ f611 f395 1"/>
              <a:gd name="f715" fmla="*/ f612 f396 1"/>
              <a:gd name="f716" fmla="*/ f613 f395 1"/>
              <a:gd name="f717" fmla="*/ f614 f396 1"/>
              <a:gd name="f718" fmla="*/ f615 f395 1"/>
              <a:gd name="f719" fmla="*/ f616 f396 1"/>
              <a:gd name="f720" fmla="*/ f617 f395 1"/>
              <a:gd name="f721" fmla="*/ f618 f396 1"/>
              <a:gd name="f722" fmla="*/ f619 f395 1"/>
              <a:gd name="f723" fmla="*/ f620 f396 1"/>
              <a:gd name="f724" fmla="*/ f621 f395 1"/>
              <a:gd name="f725" fmla="*/ f622 f396 1"/>
              <a:gd name="f726" fmla="*/ f623 f395 1"/>
              <a:gd name="f727" fmla="*/ f624 f396 1"/>
              <a:gd name="f728" fmla="*/ f625 f395 1"/>
              <a:gd name="f729" fmla="*/ f626 f396 1"/>
              <a:gd name="f730" fmla="*/ f627 f395 1"/>
              <a:gd name="f731" fmla="*/ f628 f396 1"/>
              <a:gd name="f732" fmla="*/ f629 f395 1"/>
              <a:gd name="f733" fmla="*/ f630 f396 1"/>
              <a:gd name="f734" fmla="*/ f631 f395 1"/>
              <a:gd name="f735" fmla="*/ f632 f396 1"/>
              <a:gd name="f736" fmla="*/ f633 f395 1"/>
              <a:gd name="f737" fmla="*/ f634 f396 1"/>
              <a:gd name="f738" fmla="*/ f635 f395 1"/>
              <a:gd name="f739" fmla="*/ f636 f396 1"/>
              <a:gd name="f740" fmla="*/ f637 f395 1"/>
              <a:gd name="f741" fmla="*/ f638 f396 1"/>
              <a:gd name="f742" fmla="*/ f639 f395 1"/>
              <a:gd name="f743" fmla="*/ f640 f396 1"/>
              <a:gd name="f744" fmla="*/ f641 f395 1"/>
              <a:gd name="f745" fmla="*/ f642 f396 1"/>
              <a:gd name="f746" fmla="*/ f643 f395 1"/>
              <a:gd name="f747" fmla="*/ f644 f396 1"/>
              <a:gd name="f748" fmla="*/ f645 f395 1"/>
              <a:gd name="f749" fmla="*/ f646 f396 1"/>
              <a:gd name="f750" fmla="*/ f647 f395 1"/>
              <a:gd name="f751" fmla="*/ f648 f396 1"/>
              <a:gd name="f752" fmla="*/ f649 f395 1"/>
              <a:gd name="f753" fmla="*/ f650 f396 1"/>
              <a:gd name="f754" fmla="*/ f651 f396 1"/>
              <a:gd name="f755" fmla="*/ f652 f395 1"/>
              <a:gd name="f756" fmla="*/ f653 f396 1"/>
              <a:gd name="f757" fmla="*/ f654 f395 1"/>
              <a:gd name="f758" fmla="*/ f655 f396 1"/>
              <a:gd name="f759" fmla="*/ f656 f395 1"/>
              <a:gd name="f760" fmla="*/ f657 f396 1"/>
              <a:gd name="f761" fmla="*/ f658 f395 1"/>
              <a:gd name="f762" fmla="*/ f659 f396 1"/>
              <a:gd name="f763" fmla="*/ f660 f395 1"/>
              <a:gd name="f764" fmla="*/ f661 f396 1"/>
              <a:gd name="f765" fmla="*/ f662 f395 1"/>
              <a:gd name="f766" fmla="*/ f663 f396 1"/>
              <a:gd name="f767" fmla="*/ f664 f395 1"/>
              <a:gd name="f768" fmla="*/ f665 f396 1"/>
              <a:gd name="f769" fmla="*/ f666 f395 1"/>
              <a:gd name="f770" fmla="*/ f667 f396 1"/>
              <a:gd name="f771" fmla="*/ f668 f396 1"/>
              <a:gd name="f772" fmla="*/ f669 f395 1"/>
              <a:gd name="f773" fmla="*/ f670 f396 1"/>
              <a:gd name="f774" fmla="*/ f671 f395 1"/>
              <a:gd name="f775" fmla="*/ f672 f395 1"/>
              <a:gd name="f776" fmla="*/ f673 f396 1"/>
              <a:gd name="f777" fmla="*/ f674 f395 1"/>
              <a:gd name="f778" fmla="*/ f675 f396 1"/>
              <a:gd name="f779" fmla="*/ f676 f395 1"/>
              <a:gd name="f780" fmla="*/ f677 f396 1"/>
              <a:gd name="f781" fmla="*/ f678 f395 1"/>
              <a:gd name="f782" fmla="*/ f679 f396 1"/>
              <a:gd name="f783" fmla="*/ f680 f395 1"/>
              <a:gd name="f784" fmla="*/ f681 f396 1"/>
              <a:gd name="f785" fmla="*/ f682 f395 1"/>
              <a:gd name="f786" fmla="*/ f683 f396 1"/>
              <a:gd name="f787" fmla="*/ f684 f395 1"/>
              <a:gd name="f788" fmla="*/ f685 f396 1"/>
              <a:gd name="f789" fmla="*/ f686 f395 1"/>
              <a:gd name="f790" fmla="*/ f687 f396 1"/>
              <a:gd name="f791" fmla="*/ f688 f395 1"/>
              <a:gd name="f792" fmla="*/ f689 f396 1"/>
              <a:gd name="f793" fmla="*/ f690 f395 1"/>
              <a:gd name="f794" fmla="*/ f691 f396 1"/>
              <a:gd name="f795" fmla="*/ f692 f395 1"/>
              <a:gd name="f796" fmla="*/ f693 f396 1"/>
              <a:gd name="f797" fmla="*/ f694 f395 1"/>
              <a:gd name="f798" fmla="*/ f695 f396 1"/>
              <a:gd name="f799" fmla="*/ f696 f395 1"/>
              <a:gd name="f800" fmla="*/ f697 f396 1"/>
              <a:gd name="f801" fmla="*/ f698 f395 1"/>
              <a:gd name="f802" fmla="*/ f699 f396 1"/>
              <a:gd name="f803" fmla="*/ f700 f395 1"/>
              <a:gd name="f804" fmla="*/ f701 f396 1"/>
              <a:gd name="f805" fmla="*/ f702 f395 1"/>
              <a:gd name="f806" fmla="*/ f703 f396 1"/>
              <a:gd name="f807" fmla="*/ f704 f396 1"/>
              <a:gd name="f808" fmla="*/ f705 f395 1"/>
              <a:gd name="f809" fmla="*/ f706 f395 1"/>
              <a:gd name="f810" fmla="*/ f707 f39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05">
                <a:pos x="f712" y="f713"/>
              </a:cxn>
              <a:cxn ang="f505">
                <a:pos x="f714" y="f715"/>
              </a:cxn>
              <a:cxn ang="f505">
                <a:pos x="f716" y="f717"/>
              </a:cxn>
              <a:cxn ang="f505">
                <a:pos x="f718" y="f719"/>
              </a:cxn>
              <a:cxn ang="f505">
                <a:pos x="f720" y="f721"/>
              </a:cxn>
              <a:cxn ang="f505">
                <a:pos x="f722" y="f723"/>
              </a:cxn>
              <a:cxn ang="f505">
                <a:pos x="f724" y="f725"/>
              </a:cxn>
              <a:cxn ang="f505">
                <a:pos x="f726" y="f727"/>
              </a:cxn>
              <a:cxn ang="f505">
                <a:pos x="f728" y="f729"/>
              </a:cxn>
              <a:cxn ang="f505">
                <a:pos x="f730" y="f731"/>
              </a:cxn>
              <a:cxn ang="f505">
                <a:pos x="f732" y="f733"/>
              </a:cxn>
              <a:cxn ang="f505">
                <a:pos x="f734" y="f735"/>
              </a:cxn>
              <a:cxn ang="f505">
                <a:pos x="f736" y="f737"/>
              </a:cxn>
              <a:cxn ang="f505">
                <a:pos x="f738" y="f739"/>
              </a:cxn>
              <a:cxn ang="f505">
                <a:pos x="f740" y="f741"/>
              </a:cxn>
              <a:cxn ang="f505">
                <a:pos x="f742" y="f743"/>
              </a:cxn>
              <a:cxn ang="f505">
                <a:pos x="f744" y="f745"/>
              </a:cxn>
              <a:cxn ang="f505">
                <a:pos x="f746" y="f747"/>
              </a:cxn>
              <a:cxn ang="f505">
                <a:pos x="f748" y="f749"/>
              </a:cxn>
              <a:cxn ang="f505">
                <a:pos x="f750" y="f751"/>
              </a:cxn>
              <a:cxn ang="f505">
                <a:pos x="f752" y="f753"/>
              </a:cxn>
              <a:cxn ang="f505">
                <a:pos x="f746" y="f754"/>
              </a:cxn>
              <a:cxn ang="f505">
                <a:pos x="f755" y="f756"/>
              </a:cxn>
              <a:cxn ang="f505">
                <a:pos x="f757" y="f758"/>
              </a:cxn>
              <a:cxn ang="f505">
                <a:pos x="f759" y="f760"/>
              </a:cxn>
              <a:cxn ang="f505">
                <a:pos x="f761" y="f762"/>
              </a:cxn>
              <a:cxn ang="f505">
                <a:pos x="f763" y="f764"/>
              </a:cxn>
              <a:cxn ang="f505">
                <a:pos x="f765" y="f766"/>
              </a:cxn>
              <a:cxn ang="f505">
                <a:pos x="f767" y="f768"/>
              </a:cxn>
              <a:cxn ang="f505">
                <a:pos x="f769" y="f770"/>
              </a:cxn>
              <a:cxn ang="f505">
                <a:pos x="f736" y="f771"/>
              </a:cxn>
              <a:cxn ang="f505">
                <a:pos x="f772" y="f773"/>
              </a:cxn>
              <a:cxn ang="f505">
                <a:pos x="f774" y="f713"/>
              </a:cxn>
              <a:cxn ang="f505">
                <a:pos x="f775" y="f776"/>
              </a:cxn>
              <a:cxn ang="f505">
                <a:pos x="f777" y="f778"/>
              </a:cxn>
              <a:cxn ang="f505">
                <a:pos x="f779" y="f780"/>
              </a:cxn>
              <a:cxn ang="f505">
                <a:pos x="f777" y="f778"/>
              </a:cxn>
              <a:cxn ang="f505">
                <a:pos x="f781" y="f782"/>
              </a:cxn>
              <a:cxn ang="f505">
                <a:pos x="f783" y="f784"/>
              </a:cxn>
              <a:cxn ang="f505">
                <a:pos x="f785" y="f786"/>
              </a:cxn>
              <a:cxn ang="f505">
                <a:pos x="f787" y="f788"/>
              </a:cxn>
              <a:cxn ang="f505">
                <a:pos x="f789" y="f790"/>
              </a:cxn>
              <a:cxn ang="f505">
                <a:pos x="f791" y="f792"/>
              </a:cxn>
              <a:cxn ang="f505">
                <a:pos x="f793" y="f794"/>
              </a:cxn>
              <a:cxn ang="f505">
                <a:pos x="f795" y="f796"/>
              </a:cxn>
              <a:cxn ang="f505">
                <a:pos x="f797" y="f798"/>
              </a:cxn>
              <a:cxn ang="f505">
                <a:pos x="f799" y="f800"/>
              </a:cxn>
              <a:cxn ang="f505">
                <a:pos x="f801" y="f802"/>
              </a:cxn>
              <a:cxn ang="f505">
                <a:pos x="f803" y="f804"/>
              </a:cxn>
              <a:cxn ang="f505">
                <a:pos x="f805" y="f806"/>
              </a:cxn>
              <a:cxn ang="f505">
                <a:pos x="f805" y="f806"/>
              </a:cxn>
              <a:cxn ang="f505">
                <a:pos x="f785" y="f807"/>
              </a:cxn>
              <a:cxn ang="f505">
                <a:pos x="f808" y="f778"/>
              </a:cxn>
              <a:cxn ang="f505">
                <a:pos x="f809" y="f810"/>
              </a:cxn>
            </a:cxnLst>
            <a:rect l="f708" t="f711" r="f709" b="f710"/>
            <a:pathLst>
              <a:path w="442" h="759">
                <a:moveTo>
                  <a:pt x="f9" y="f10"/>
                </a:moveTo>
                <a:cubicBezTo>
                  <a:pt x="f11" y="f12"/>
                  <a:pt x="f13" y="f12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"/>
                  <a:pt x="f29" y="f30"/>
                  <a:pt x="f31" y="f32"/>
                </a:cubicBezTo>
                <a:cubicBezTo>
                  <a:pt x="f33" y="f34"/>
                  <a:pt x="f35" y="f36"/>
                  <a:pt x="f35" y="f37"/>
                </a:cubicBezTo>
                <a:cubicBezTo>
                  <a:pt x="f38" y="f39"/>
                  <a:pt x="f40" y="f41"/>
                  <a:pt x="f42" y="f43"/>
                </a:cubicBezTo>
                <a:cubicBezTo>
                  <a:pt x="f44" y="f45"/>
                  <a:pt x="f14" y="f46"/>
                  <a:pt x="f47" y="f48"/>
                </a:cubicBezTo>
                <a:cubicBezTo>
                  <a:pt x="f49" y="f50"/>
                  <a:pt x="f51" y="f52"/>
                  <a:pt x="f53" y="f54"/>
                </a:cubicBezTo>
                <a:cubicBezTo>
                  <a:pt x="f55" y="f56"/>
                  <a:pt x="f57" y="f58"/>
                  <a:pt x="f59" y="f60"/>
                </a:cubicBezTo>
                <a:cubicBezTo>
                  <a:pt x="f61" y="f62"/>
                  <a:pt x="f63" y="f46"/>
                  <a:pt x="f64" y="f65"/>
                </a:cubicBezTo>
                <a:cubicBezTo>
                  <a:pt x="f66" y="f67"/>
                  <a:pt x="f68" y="f69"/>
                  <a:pt x="f70" y="f71"/>
                </a:cubicBezTo>
                <a:cubicBezTo>
                  <a:pt x="f72" y="f73"/>
                  <a:pt x="f74" y="f75"/>
                  <a:pt x="f76" y="f75"/>
                </a:cubicBezTo>
                <a:cubicBezTo>
                  <a:pt x="f77" y="f75"/>
                  <a:pt x="f6" y="f78"/>
                  <a:pt x="f6" y="f79"/>
                </a:cubicBezTo>
                <a:cubicBezTo>
                  <a:pt x="f80" y="f81"/>
                  <a:pt x="f82" y="f83"/>
                  <a:pt x="f84" y="f85"/>
                </a:cubicBezTo>
                <a:cubicBezTo>
                  <a:pt x="f86" y="f87"/>
                  <a:pt x="f88" y="f89"/>
                  <a:pt x="f90" y="f91"/>
                </a:cubicBezTo>
                <a:cubicBezTo>
                  <a:pt x="f92" y="f93"/>
                  <a:pt x="f94" y="f85"/>
                  <a:pt x="f53" y="f95"/>
                </a:cubicBezTo>
                <a:cubicBezTo>
                  <a:pt x="f53" y="f96"/>
                  <a:pt x="f53" y="f97"/>
                  <a:pt x="f98" y="f99"/>
                </a:cubicBezTo>
                <a:cubicBezTo>
                  <a:pt x="f100" y="f101"/>
                  <a:pt x="f53" y="f102"/>
                  <a:pt x="f88" y="f103"/>
                </a:cubicBezTo>
                <a:cubicBezTo>
                  <a:pt x="f104" y="f105"/>
                  <a:pt x="f106" y="f107"/>
                  <a:pt x="f108" y="f109"/>
                </a:cubicBezTo>
                <a:cubicBezTo>
                  <a:pt x="f110" y="f111"/>
                  <a:pt x="f66" y="f112"/>
                  <a:pt x="f113" y="f114"/>
                </a:cubicBezTo>
                <a:cubicBezTo>
                  <a:pt x="f104" y="f114"/>
                  <a:pt x="f70" y="f112"/>
                  <a:pt x="f115" y="f116"/>
                </a:cubicBezTo>
                <a:cubicBezTo>
                  <a:pt x="f117" y="f118"/>
                  <a:pt x="f68" y="f119"/>
                  <a:pt x="f104" y="f120"/>
                </a:cubicBezTo>
                <a:cubicBezTo>
                  <a:pt x="f64" y="f121"/>
                  <a:pt x="f106" y="f122"/>
                  <a:pt x="f123" y="f124"/>
                </a:cubicBezTo>
                <a:cubicBezTo>
                  <a:pt x="f125" y="f42"/>
                  <a:pt x="f126" y="f42"/>
                  <a:pt x="f26" y="f127"/>
                </a:cubicBezTo>
                <a:cubicBezTo>
                  <a:pt x="f128" y="f129"/>
                  <a:pt x="f128" y="f129"/>
                  <a:pt x="f130" y="f131"/>
                </a:cubicBezTo>
                <a:cubicBezTo>
                  <a:pt x="f132" y="f133"/>
                  <a:pt x="f134" y="f122"/>
                  <a:pt x="f135" y="f136"/>
                </a:cubicBezTo>
                <a:cubicBezTo>
                  <a:pt x="f137" y="f138"/>
                  <a:pt x="f139" y="f134"/>
                  <a:pt x="f140" y="f140"/>
                </a:cubicBezTo>
                <a:cubicBezTo>
                  <a:pt x="f141" y="f11"/>
                  <a:pt x="f49" y="f100"/>
                  <a:pt x="f142" y="f55"/>
                </a:cubicBezTo>
                <a:cubicBezTo>
                  <a:pt x="f128" y="f90"/>
                  <a:pt x="f143" y="f90"/>
                  <a:pt x="f144" y="f145"/>
                </a:cubicBezTo>
                <a:cubicBezTo>
                  <a:pt x="f31" y="f126"/>
                  <a:pt x="f42" y="f146"/>
                  <a:pt x="f38" y="f147"/>
                </a:cubicBezTo>
                <a:cubicBezTo>
                  <a:pt x="f148" y="f149"/>
                  <a:pt x="f139" y="f24"/>
                  <a:pt x="f148" y="f125"/>
                </a:cubicBezTo>
                <a:cubicBezTo>
                  <a:pt x="f35" y="f88"/>
                  <a:pt x="f31" y="f150"/>
                  <a:pt x="f137" y="f123"/>
                </a:cubicBezTo>
                <a:cubicBezTo>
                  <a:pt x="f151" y="f152"/>
                  <a:pt x="f153" y="f68"/>
                  <a:pt x="f114" y="f88"/>
                </a:cubicBezTo>
                <a:cubicBezTo>
                  <a:pt x="f154" y="f24"/>
                  <a:pt x="f155" y="f156"/>
                  <a:pt x="f157" y="f158"/>
                </a:cubicBezTo>
                <a:cubicBezTo>
                  <a:pt x="f159" y="f160"/>
                  <a:pt x="f161" y="f26"/>
                  <a:pt x="f103" y="f162"/>
                </a:cubicBezTo>
                <a:cubicBezTo>
                  <a:pt x="f163" y="f164"/>
                  <a:pt x="f165" y="f162"/>
                  <a:pt x="f166" y="f162"/>
                </a:cubicBezTo>
                <a:cubicBezTo>
                  <a:pt x="f167" y="f53"/>
                  <a:pt x="f168" y="f125"/>
                  <a:pt x="f169" y="f170"/>
                </a:cubicBezTo>
                <a:cubicBezTo>
                  <a:pt x="f171" y="f61"/>
                  <a:pt x="f163" y="f110"/>
                  <a:pt x="f97" y="f77"/>
                </a:cubicBezTo>
                <a:cubicBezTo>
                  <a:pt x="f96" y="f172"/>
                  <a:pt x="f173" y="f174"/>
                  <a:pt x="f95" y="f108"/>
                </a:cubicBezTo>
                <a:cubicBezTo>
                  <a:pt x="f175" y="f63"/>
                  <a:pt x="f176" y="f113"/>
                  <a:pt x="f177" y="f104"/>
                </a:cubicBezTo>
                <a:cubicBezTo>
                  <a:pt x="f89" y="f104"/>
                  <a:pt x="f93" y="f72"/>
                  <a:pt x="f178" y="f113"/>
                </a:cubicBezTo>
                <a:cubicBezTo>
                  <a:pt x="f179" y="f106"/>
                  <a:pt x="f180" y="f6"/>
                  <a:pt x="f181" y="f174"/>
                </a:cubicBezTo>
                <a:cubicBezTo>
                  <a:pt x="f78" y="f76"/>
                  <a:pt x="f182" y="f61"/>
                  <a:pt x="f78" y="f183"/>
                </a:cubicBezTo>
                <a:cubicBezTo>
                  <a:pt x="f184" y="f125"/>
                  <a:pt x="f185" y="f94"/>
                  <a:pt x="f186" y="f51"/>
                </a:cubicBezTo>
                <a:cubicBezTo>
                  <a:pt x="f187" y="f158"/>
                  <a:pt x="f180" y="f142"/>
                  <a:pt x="f188" y="f142"/>
                </a:cubicBezTo>
                <a:cubicBezTo>
                  <a:pt x="f189" y="f47"/>
                  <a:pt x="f190" y="f11"/>
                  <a:pt x="f191" y="f31"/>
                </a:cubicBezTo>
                <a:cubicBezTo>
                  <a:pt x="f192" y="f193"/>
                  <a:pt x="f194" y="f138"/>
                  <a:pt x="f195" y="f33"/>
                </a:cubicBezTo>
                <a:cubicBezTo>
                  <a:pt x="f62" y="f196"/>
                  <a:pt x="f62" y="f134"/>
                  <a:pt x="f197" y="f44"/>
                </a:cubicBezTo>
                <a:cubicBezTo>
                  <a:pt x="f197" y="f14"/>
                  <a:pt x="f56" y="f16"/>
                  <a:pt x="f56" y="f26"/>
                </a:cubicBezTo>
                <a:cubicBezTo>
                  <a:pt x="f197" y="f55"/>
                  <a:pt x="f198" y="f199"/>
                  <a:pt x="f200" y="f88"/>
                </a:cubicBezTo>
                <a:cubicBezTo>
                  <a:pt x="f201" y="f183"/>
                  <a:pt x="f202" y="f170"/>
                  <a:pt x="f203" y="f204"/>
                </a:cubicBezTo>
                <a:cubicBezTo>
                  <a:pt x="f203" y="f205"/>
                  <a:pt x="f206" y="f51"/>
                  <a:pt x="f27" y="f162"/>
                </a:cubicBezTo>
                <a:cubicBezTo>
                  <a:pt x="f202" y="f207"/>
                  <a:pt x="f25" y="f18"/>
                  <a:pt x="f208" y="f26"/>
                </a:cubicBezTo>
                <a:cubicBezTo>
                  <a:pt x="f209" y="f210"/>
                  <a:pt x="f211" y="f55"/>
                  <a:pt x="f212" y="f213"/>
                </a:cubicBezTo>
                <a:cubicBezTo>
                  <a:pt x="f10" y="f28"/>
                  <a:pt x="f214" y="f44"/>
                  <a:pt x="f211" y="f33"/>
                </a:cubicBezTo>
                <a:cubicBezTo>
                  <a:pt x="f215" y="f38"/>
                  <a:pt x="f216" y="f217"/>
                  <a:pt x="f206" y="f218"/>
                </a:cubicBezTo>
                <a:cubicBezTo>
                  <a:pt x="f219" y="f220"/>
                  <a:pt x="f39" y="f221"/>
                  <a:pt x="f222" y="f223"/>
                </a:cubicBezTo>
                <a:cubicBezTo>
                  <a:pt x="f30" y="f224"/>
                  <a:pt x="f206" y="f118"/>
                  <a:pt x="f203" y="f116"/>
                </a:cubicBezTo>
                <a:cubicBezTo>
                  <a:pt x="f225" y="f226"/>
                  <a:pt x="f227" y="f228"/>
                  <a:pt x="f229" y="f111"/>
                </a:cubicBezTo>
                <a:cubicBezTo>
                  <a:pt x="f230" y="f155"/>
                  <a:pt x="f231" y="f232"/>
                  <a:pt x="f233" y="f234"/>
                </a:cubicBezTo>
                <a:cubicBezTo>
                  <a:pt x="f235" y="f159"/>
                  <a:pt x="f236" y="f237"/>
                  <a:pt x="f238" y="f239"/>
                </a:cubicBezTo>
                <a:cubicBezTo>
                  <a:pt x="f240" y="f105"/>
                  <a:pt x="f241" y="f242"/>
                  <a:pt x="f243" y="f169"/>
                </a:cubicBezTo>
                <a:cubicBezTo>
                  <a:pt x="f19" y="f163"/>
                  <a:pt x="f7" y="f244"/>
                  <a:pt x="f245" y="f97"/>
                </a:cubicBezTo>
                <a:cubicBezTo>
                  <a:pt x="f246" y="f247"/>
                  <a:pt x="f233" y="f248"/>
                  <a:pt x="f249" y="f177"/>
                </a:cubicBezTo>
                <a:cubicBezTo>
                  <a:pt x="f250" y="f95"/>
                  <a:pt x="f251" y="f176"/>
                  <a:pt x="f208" y="f252"/>
                </a:cubicBezTo>
                <a:cubicBezTo>
                  <a:pt x="f216" y="f253"/>
                  <a:pt x="f202" y="f254"/>
                  <a:pt x="f32" y="f255"/>
                </a:cubicBezTo>
                <a:cubicBezTo>
                  <a:pt x="f256" y="f257"/>
                  <a:pt x="f258" y="f259"/>
                  <a:pt x="f229" y="f182"/>
                </a:cubicBezTo>
                <a:cubicBezTo>
                  <a:pt x="f243" y="f260"/>
                  <a:pt x="f261" y="f190"/>
                  <a:pt x="f262" y="f263"/>
                </a:cubicBezTo>
                <a:cubicBezTo>
                  <a:pt x="f246" y="f264"/>
                  <a:pt x="f265" y="f43"/>
                  <a:pt x="f241" y="f266"/>
                </a:cubicBezTo>
                <a:cubicBezTo>
                  <a:pt x="f17" y="f267"/>
                  <a:pt x="f12" y="f268"/>
                  <a:pt x="f269" y="f270"/>
                </a:cubicBezTo>
                <a:cubicBezTo>
                  <a:pt x="f271" y="f266"/>
                  <a:pt x="f269" y="f43"/>
                  <a:pt x="f23" y="f41"/>
                </a:cubicBezTo>
                <a:cubicBezTo>
                  <a:pt x="f12" y="f37"/>
                  <a:pt x="f243" y="f272"/>
                  <a:pt x="f273" y="f274"/>
                </a:cubicBezTo>
                <a:cubicBezTo>
                  <a:pt x="f17" y="f208"/>
                  <a:pt x="f211" y="f275"/>
                  <a:pt x="f276" y="f251"/>
                </a:cubicBezTo>
                <a:cubicBezTo>
                  <a:pt x="f275" y="f258"/>
                  <a:pt x="f277" y="f256"/>
                  <a:pt x="f278" y="f274"/>
                </a:cubicBezTo>
                <a:cubicBezTo>
                  <a:pt x="f36" y="f267"/>
                  <a:pt x="f279" y="f280"/>
                  <a:pt x="f192" y="f255"/>
                </a:cubicBezTo>
                <a:cubicBezTo>
                  <a:pt x="f281" y="f282"/>
                  <a:pt x="f190" y="f283"/>
                  <a:pt x="f284" y="f259"/>
                </a:cubicBezTo>
                <a:cubicBezTo>
                  <a:pt x="f75" y="f285"/>
                  <a:pt x="f190" y="f191"/>
                  <a:pt x="f285" y="f48"/>
                </a:cubicBezTo>
                <a:cubicBezTo>
                  <a:pt x="f285" y="f48"/>
                  <a:pt x="f281" y="f48"/>
                  <a:pt x="f286" y="f48"/>
                </a:cubicBezTo>
                <a:cubicBezTo>
                  <a:pt x="f287" y="f268"/>
                  <a:pt x="f287" y="f268"/>
                  <a:pt x="f288" y="f278"/>
                </a:cubicBezTo>
                <a:cubicBezTo>
                  <a:pt x="f286" y="f208"/>
                  <a:pt x="f289" y="f258"/>
                  <a:pt x="f46" y="f209"/>
                </a:cubicBezTo>
                <a:cubicBezTo>
                  <a:pt x="f41" y="f290"/>
                  <a:pt x="f37" y="f230"/>
                  <a:pt x="f219" y="f243"/>
                </a:cubicBezTo>
                <a:cubicBezTo>
                  <a:pt x="f43" y="f291"/>
                  <a:pt x="f267" y="f245"/>
                  <a:pt x="f292" y="f293"/>
                </a:cubicBezTo>
                <a:cubicBezTo>
                  <a:pt x="f289" y="f294"/>
                  <a:pt x="f54" y="f295"/>
                  <a:pt x="f280" y="f265"/>
                </a:cubicBezTo>
                <a:cubicBezTo>
                  <a:pt x="f281" y="f19"/>
                  <a:pt x="f286" y="f262"/>
                  <a:pt x="f296" y="f297"/>
                </a:cubicBezTo>
                <a:cubicBezTo>
                  <a:pt x="f191" y="f298"/>
                  <a:pt x="f54" y="f299"/>
                  <a:pt x="f257" y="f299"/>
                </a:cubicBezTo>
                <a:cubicBezTo>
                  <a:pt x="f71" y="f300"/>
                  <a:pt x="f301" y="f302"/>
                  <a:pt x="f188" y="f236"/>
                </a:cubicBezTo>
                <a:cubicBezTo>
                  <a:pt x="f303" y="f304"/>
                  <a:pt x="f305" y="f261"/>
                  <a:pt x="f303" y="f306"/>
                </a:cubicBezTo>
                <a:cubicBezTo>
                  <a:pt x="f307" y="f238"/>
                  <a:pt x="f252" y="f308"/>
                  <a:pt x="f85" y="f17"/>
                </a:cubicBezTo>
                <a:cubicBezTo>
                  <a:pt x="f309" y="f273"/>
                  <a:pt x="f97" y="f15"/>
                  <a:pt x="f310" y="f229"/>
                </a:cubicBezTo>
                <a:cubicBezTo>
                  <a:pt x="f167" y="f209"/>
                  <a:pt x="f310" y="f216"/>
                  <a:pt x="f168" y="f27"/>
                </a:cubicBezTo>
                <a:cubicBezTo>
                  <a:pt x="f105" y="f290"/>
                  <a:pt x="f311" y="f238"/>
                  <a:pt x="f103" y="f291"/>
                </a:cubicBezTo>
                <a:cubicBezTo>
                  <a:pt x="f312" y="f313"/>
                  <a:pt x="f169" y="f314"/>
                  <a:pt x="f97" y="f315"/>
                </a:cubicBezTo>
                <a:cubicBezTo>
                  <a:pt x="f166" y="f316"/>
                  <a:pt x="f96" y="f317"/>
                  <a:pt x="f318" y="f319"/>
                </a:cubicBezTo>
                <a:cubicBezTo>
                  <a:pt x="f173" y="f320"/>
                  <a:pt x="f318" y="f321"/>
                  <a:pt x="f322" y="f323"/>
                </a:cubicBezTo>
                <a:cubicBezTo>
                  <a:pt x="f324" y="f8"/>
                  <a:pt x="f325" y="f326"/>
                  <a:pt x="f327" y="f328"/>
                </a:cubicBezTo>
                <a:cubicBezTo>
                  <a:pt x="f329" y="f319"/>
                  <a:pt x="f330" y="f331"/>
                  <a:pt x="f169" y="f317"/>
                </a:cubicBezTo>
                <a:cubicBezTo>
                  <a:pt x="f332" y="f333"/>
                  <a:pt x="f109" y="f334"/>
                  <a:pt x="f226" y="f335"/>
                </a:cubicBezTo>
                <a:cubicBezTo>
                  <a:pt x="f336" y="f302"/>
                  <a:pt x="f337" y="f304"/>
                  <a:pt x="f338" y="f21"/>
                </a:cubicBezTo>
                <a:cubicBezTo>
                  <a:pt x="f159" y="f339"/>
                  <a:pt x="f228" y="f215"/>
                  <a:pt x="f340" y="f209"/>
                </a:cubicBezTo>
                <a:cubicBezTo>
                  <a:pt x="f133" y="f276"/>
                  <a:pt x="f151" y="f23"/>
                  <a:pt x="f341" y="f308"/>
                </a:cubicBezTo>
                <a:cubicBezTo>
                  <a:pt x="f342" y="f241"/>
                  <a:pt x="f121" y="f19"/>
                  <a:pt x="f343" y="f262"/>
                </a:cubicBezTo>
                <a:cubicBezTo>
                  <a:pt x="f38" y="f344"/>
                  <a:pt x="f31" y="f236"/>
                  <a:pt x="f140" y="f344"/>
                </a:cubicBezTo>
                <a:cubicBezTo>
                  <a:pt x="f142" y="f306"/>
                  <a:pt x="f44" y="f273"/>
                  <a:pt x="f9" y="f10"/>
                </a:cubicBezTo>
                <a:close/>
                <a:moveTo>
                  <a:pt x="f345" y="f346"/>
                </a:moveTo>
                <a:cubicBezTo>
                  <a:pt x="f266" y="f347"/>
                  <a:pt x="f287" y="f348"/>
                  <a:pt x="f32" y="f349"/>
                </a:cubicBezTo>
                <a:cubicBezTo>
                  <a:pt x="f30" y="f96"/>
                  <a:pt x="f206" y="f350"/>
                  <a:pt x="f274" y="f351"/>
                </a:cubicBezTo>
                <a:cubicBezTo>
                  <a:pt x="f274" y="f324"/>
                  <a:pt x="f352" y="f167"/>
                  <a:pt x="f36" y="f167"/>
                </a:cubicBezTo>
                <a:cubicBezTo>
                  <a:pt x="f219" y="f99"/>
                  <a:pt x="f264" y="f99"/>
                  <a:pt x="f263" y="f167"/>
                </a:cubicBezTo>
                <a:cubicBezTo>
                  <a:pt x="f353" y="f167"/>
                  <a:pt x="f192" y="f354"/>
                  <a:pt x="f192" y="f350"/>
                </a:cubicBezTo>
                <a:cubicBezTo>
                  <a:pt x="f192" y="f347"/>
                  <a:pt x="f292" y="f175"/>
                  <a:pt x="f345" y="f346"/>
                </a:cubicBezTo>
                <a:close/>
                <a:moveTo>
                  <a:pt x="f121" y="f193"/>
                </a:moveTo>
                <a:cubicBezTo>
                  <a:pt x="f355" y="f356"/>
                  <a:pt x="f120" y="f357"/>
                  <a:pt x="f155" y="f358"/>
                </a:cubicBezTo>
                <a:cubicBezTo>
                  <a:pt x="f112" y="f112"/>
                  <a:pt x="f359" y="f360"/>
                  <a:pt x="f361" y="f234"/>
                </a:cubicBezTo>
                <a:cubicBezTo>
                  <a:pt x="f338" y="f114"/>
                  <a:pt x="f338" y="f153"/>
                  <a:pt x="f337" y="f118"/>
                </a:cubicBezTo>
                <a:cubicBezTo>
                  <a:pt x="f360" y="f127"/>
                  <a:pt x="f155" y="f217"/>
                  <a:pt x="f121" y="f193"/>
                </a:cubicBezTo>
                <a:close/>
                <a:moveTo>
                  <a:pt x="f16" y="f362"/>
                </a:moveTo>
                <a:cubicBezTo>
                  <a:pt x="f363" y="f364"/>
                  <a:pt x="f363" y="f365"/>
                  <a:pt x="f49" y="f366"/>
                </a:cubicBezTo>
                <a:cubicBezTo>
                  <a:pt x="f367" y="f101"/>
                  <a:pt x="f135" y="f244"/>
                  <a:pt x="f148" y="f327"/>
                </a:cubicBezTo>
                <a:cubicBezTo>
                  <a:pt x="f137" y="f325"/>
                  <a:pt x="f368" y="f325"/>
                  <a:pt x="f369" y="f163"/>
                </a:cubicBezTo>
                <a:cubicBezTo>
                  <a:pt x="f133" y="f330"/>
                  <a:pt x="f369" y="f105"/>
                  <a:pt x="f136" y="f239"/>
                </a:cubicBezTo>
                <a:cubicBezTo>
                  <a:pt x="f370" y="f107"/>
                  <a:pt x="f44" y="f371"/>
                  <a:pt x="f16" y="f362"/>
                </a:cubicBezTo>
                <a:close/>
                <a:moveTo>
                  <a:pt x="f75" y="f279"/>
                </a:moveTo>
                <a:cubicBezTo>
                  <a:pt x="f78" y="f45"/>
                  <a:pt x="f372" y="f195"/>
                  <a:pt x="f181" y="f288"/>
                </a:cubicBezTo>
                <a:cubicBezTo>
                  <a:pt x="f188" y="f289"/>
                  <a:pt x="f303" y="f195"/>
                  <a:pt x="f305" y="f62"/>
                </a:cubicBezTo>
                <a:cubicBezTo>
                  <a:pt x="f373" y="f267"/>
                  <a:pt x="f181" y="f374"/>
                  <a:pt x="f73" y="f34"/>
                </a:cubicBezTo>
                <a:cubicBezTo>
                  <a:pt x="f283" y="f32"/>
                  <a:pt x="f283" y="f37"/>
                  <a:pt x="f75" y="f279"/>
                </a:cubicBezTo>
                <a:close/>
                <a:moveTo>
                  <a:pt x="f303" y="f276"/>
                </a:moveTo>
                <a:cubicBezTo>
                  <a:pt x="f307" y="f201"/>
                  <a:pt x="f81" y="f352"/>
                  <a:pt x="f93" y="f200"/>
                </a:cubicBezTo>
                <a:cubicBezTo>
                  <a:pt x="f89" y="f219"/>
                  <a:pt x="f85" y="f41"/>
                  <a:pt x="f346" y="f39"/>
                </a:cubicBezTo>
                <a:cubicBezTo>
                  <a:pt x="f95" y="f375"/>
                  <a:pt x="f176" y="f374"/>
                  <a:pt x="f347" y="f376"/>
                </a:cubicBezTo>
                <a:cubicBezTo>
                  <a:pt x="f346" y="f27"/>
                  <a:pt x="f248" y="f208"/>
                  <a:pt x="f303" y="f276"/>
                </a:cubicBezTo>
                <a:close/>
                <a:moveTo>
                  <a:pt x="f178" y="f31"/>
                </a:moveTo>
                <a:cubicBezTo>
                  <a:pt x="f91" y="f217"/>
                  <a:pt x="f83" y="f356"/>
                  <a:pt x="f89" y="f121"/>
                </a:cubicBezTo>
                <a:cubicBezTo>
                  <a:pt x="f91" y="f223"/>
                  <a:pt x="f180" y="f223"/>
                  <a:pt x="f179" y="f341"/>
                </a:cubicBezTo>
                <a:cubicBezTo>
                  <a:pt x="f377" y="f136"/>
                  <a:pt x="f378" y="f217"/>
                  <a:pt x="f178" y="f31"/>
                </a:cubicBezTo>
                <a:close/>
                <a:moveTo>
                  <a:pt x="f296" y="f305"/>
                </a:moveTo>
                <a:cubicBezTo>
                  <a:pt x="f289" y="f379"/>
                  <a:pt x="f380" y="f189"/>
                  <a:pt x="f39" y="f283"/>
                </a:cubicBezTo>
                <a:cubicBezTo>
                  <a:pt x="f58" y="f381"/>
                  <a:pt x="f380" y="f307"/>
                  <a:pt x="f296" y="f305"/>
                </a:cubicBezTo>
                <a:close/>
                <a:moveTo>
                  <a:pt x="f340" y="f285"/>
                </a:moveTo>
                <a:cubicBezTo>
                  <a:pt x="f340" y="f257"/>
                  <a:pt x="f382" y="f67"/>
                  <a:pt x="f357" y="f69"/>
                </a:cubicBezTo>
                <a:cubicBezTo>
                  <a:pt x="f342" y="f257"/>
                  <a:pt x="f131" y="f286"/>
                  <a:pt x="f383" y="f54"/>
                </a:cubicBezTo>
                <a:cubicBezTo>
                  <a:pt x="f383" y="f288"/>
                  <a:pt x="f127" y="f195"/>
                  <a:pt x="f151" y="f353"/>
                </a:cubicBezTo>
                <a:cubicBezTo>
                  <a:pt x="f224" y="f194"/>
                  <a:pt x="f340" y="f65"/>
                  <a:pt x="f340" y="f285"/>
                </a:cubicBezTo>
                <a:close/>
                <a:moveTo>
                  <a:pt x="f384" y="f357"/>
                </a:moveTo>
                <a:cubicBezTo>
                  <a:pt x="f284" y="f223"/>
                  <a:pt x="f384" y="f121"/>
                  <a:pt x="f71" y="f121"/>
                </a:cubicBezTo>
                <a:cubicBezTo>
                  <a:pt x="f73" y="f121"/>
                  <a:pt x="f385" y="f386"/>
                  <a:pt x="f379" y="f120"/>
                </a:cubicBezTo>
                <a:cubicBezTo>
                  <a:pt x="f387" y="f118"/>
                  <a:pt x="f79" y="f232"/>
                  <a:pt x="f73" y="f232"/>
                </a:cubicBezTo>
                <a:cubicBezTo>
                  <a:pt x="f75" y="f388"/>
                  <a:pt x="f389" y="f119"/>
                  <a:pt x="f384" y="f357"/>
                </a:cubicBezTo>
                <a:close/>
                <a:moveTo>
                  <a:pt x="f324" y="f122"/>
                </a:moveTo>
                <a:cubicBezTo>
                  <a:pt x="f97" y="f221"/>
                  <a:pt x="f322" y="f390"/>
                  <a:pt x="f391" y="f148"/>
                </a:cubicBezTo>
                <a:cubicBezTo>
                  <a:pt x="f354" y="f38"/>
                  <a:pt x="f324" y="f38"/>
                  <a:pt x="f167" y="f38"/>
                </a:cubicBezTo>
                <a:cubicBezTo>
                  <a:pt x="f392" y="f218"/>
                  <a:pt x="f325" y="f343"/>
                  <a:pt x="f324" y="f122"/>
                </a:cubicBezTo>
                <a:close/>
                <a:moveTo>
                  <a:pt x="f386" y="f228"/>
                </a:moveTo>
                <a:cubicBezTo>
                  <a:pt x="f341" y="f361"/>
                  <a:pt x="f342" y="f336"/>
                  <a:pt x="f131" y="f336"/>
                </a:cubicBezTo>
                <a:cubicBezTo>
                  <a:pt x="f369" y="f336"/>
                  <a:pt x="f136" y="f361"/>
                  <a:pt x="f369" y="f109"/>
                </a:cubicBezTo>
                <a:cubicBezTo>
                  <a:pt x="f133" y="f159"/>
                  <a:pt x="f127" y="f3"/>
                  <a:pt x="f121" y="f3"/>
                </a:cubicBezTo>
                <a:cubicBezTo>
                  <a:pt x="f341" y="f3"/>
                  <a:pt x="f151" y="f338"/>
                  <a:pt x="f386" y="f228"/>
                </a:cubicBezTo>
                <a:close/>
                <a:moveTo>
                  <a:pt x="f370" y="f346"/>
                </a:moveTo>
                <a:cubicBezTo>
                  <a:pt x="f138" y="f346"/>
                  <a:pt x="f138" y="f175"/>
                  <a:pt x="f138" y="f175"/>
                </a:cubicBezTo>
                <a:cubicBezTo>
                  <a:pt x="f40" y="f175"/>
                  <a:pt x="f393" y="f346"/>
                  <a:pt x="f33" y="f346"/>
                </a:cubicBezTo>
                <a:cubicBezTo>
                  <a:pt x="f33" y="f83"/>
                  <a:pt x="f393" y="f83"/>
                  <a:pt x="f393" y="f247"/>
                </a:cubicBezTo>
                <a:cubicBezTo>
                  <a:pt x="f40" y="f83"/>
                  <a:pt x="f138" y="f83"/>
                  <a:pt x="f370" y="f346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5" name="Grupo 4">
            <a:extLst>
              <a:ext uri="{FF2B5EF4-FFF2-40B4-BE49-F238E27FC236}">
                <a16:creationId xmlns:a16="http://schemas.microsoft.com/office/drawing/2014/main" id="{219D4CB7-60A6-C94C-AA50-9317A9813B65}"/>
              </a:ext>
            </a:extLst>
          </p:cNvPr>
          <p:cNvGrpSpPr/>
          <p:nvPr/>
        </p:nvGrpSpPr>
        <p:grpSpPr>
          <a:xfrm>
            <a:off x="0" y="-14978"/>
            <a:ext cx="9144000" cy="1280113"/>
            <a:chOff x="0" y="-14978"/>
            <a:chExt cx="9144000" cy="1280113"/>
          </a:xfrm>
        </p:grpSpPr>
        <p:grpSp>
          <p:nvGrpSpPr>
            <p:cNvPr id="6" name="Grupo 5">
              <a:extLst>
                <a:ext uri="{FF2B5EF4-FFF2-40B4-BE49-F238E27FC236}">
                  <a16:creationId xmlns:a16="http://schemas.microsoft.com/office/drawing/2014/main" id="{DC81951C-DF7F-B112-0ACA-76AD423155EA}"/>
                </a:ext>
              </a:extLst>
            </p:cNvPr>
            <p:cNvGrpSpPr/>
            <p:nvPr/>
          </p:nvGrpSpPr>
          <p:grpSpPr>
            <a:xfrm>
              <a:off x="7459062" y="-5459"/>
              <a:ext cx="1626186" cy="1270594"/>
              <a:chOff x="7459062" y="-5459"/>
              <a:chExt cx="1626186" cy="1270594"/>
            </a:xfrm>
          </p:grpSpPr>
          <p:sp>
            <p:nvSpPr>
              <p:cNvPr id="7" name="Forma libre: forma 63">
                <a:extLst>
                  <a:ext uri="{FF2B5EF4-FFF2-40B4-BE49-F238E27FC236}">
                    <a16:creationId xmlns:a16="http://schemas.microsoft.com/office/drawing/2014/main" id="{66C605B0-885D-7250-9D18-5F2A399C9224}"/>
                  </a:ext>
                </a:extLst>
              </p:cNvPr>
              <p:cNvSpPr/>
              <p:nvPr/>
            </p:nvSpPr>
            <p:spPr>
              <a:xfrm rot="10799991">
                <a:off x="7962284" y="809847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" name="Forma libre: forma 64">
                <a:extLst>
                  <a:ext uri="{FF2B5EF4-FFF2-40B4-BE49-F238E27FC236}">
                    <a16:creationId xmlns:a16="http://schemas.microsoft.com/office/drawing/2014/main" id="{3221C4F4-3B7D-6B82-B044-05B14E56E0A2}"/>
                  </a:ext>
                </a:extLst>
              </p:cNvPr>
              <p:cNvSpPr/>
              <p:nvPr/>
            </p:nvSpPr>
            <p:spPr>
              <a:xfrm rot="10799991">
                <a:off x="8248061" y="-5459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" name="Forma libre: forma 65">
                <a:extLst>
                  <a:ext uri="{FF2B5EF4-FFF2-40B4-BE49-F238E27FC236}">
                    <a16:creationId xmlns:a16="http://schemas.microsoft.com/office/drawing/2014/main" id="{C2088A9E-E670-9451-1835-C8B3A7DDBA3A}"/>
                  </a:ext>
                </a:extLst>
              </p:cNvPr>
              <p:cNvSpPr/>
              <p:nvPr/>
            </p:nvSpPr>
            <p:spPr>
              <a:xfrm rot="10799991">
                <a:off x="8377010" y="836840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" name="Forma libre: forma 66">
                <a:extLst>
                  <a:ext uri="{FF2B5EF4-FFF2-40B4-BE49-F238E27FC236}">
                    <a16:creationId xmlns:a16="http://schemas.microsoft.com/office/drawing/2014/main" id="{7594D32C-AD75-F386-858D-9D7D242F5395}"/>
                  </a:ext>
                </a:extLst>
              </p:cNvPr>
              <p:cNvSpPr/>
              <p:nvPr/>
            </p:nvSpPr>
            <p:spPr>
              <a:xfrm rot="10799991">
                <a:off x="8310423" y="967426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" name="Forma libre: forma 67">
                <a:extLst>
                  <a:ext uri="{FF2B5EF4-FFF2-40B4-BE49-F238E27FC236}">
                    <a16:creationId xmlns:a16="http://schemas.microsoft.com/office/drawing/2014/main" id="{E0139785-32E9-7D29-10BC-87D1B58A3A47}"/>
                  </a:ext>
                </a:extLst>
              </p:cNvPr>
              <p:cNvSpPr/>
              <p:nvPr/>
            </p:nvSpPr>
            <p:spPr>
              <a:xfrm rot="10799991">
                <a:off x="8019022" y="621873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" name="Forma libre: forma 68">
                <a:extLst>
                  <a:ext uri="{FF2B5EF4-FFF2-40B4-BE49-F238E27FC236}">
                    <a16:creationId xmlns:a16="http://schemas.microsoft.com/office/drawing/2014/main" id="{3CE7D1EA-487B-D2A0-E374-DFB45A1EDE84}"/>
                  </a:ext>
                </a:extLst>
              </p:cNvPr>
              <p:cNvSpPr/>
              <p:nvPr/>
            </p:nvSpPr>
            <p:spPr>
              <a:xfrm rot="10799991">
                <a:off x="8349011" y="636248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" name="Forma libre: forma 69">
                <a:extLst>
                  <a:ext uri="{FF2B5EF4-FFF2-40B4-BE49-F238E27FC236}">
                    <a16:creationId xmlns:a16="http://schemas.microsoft.com/office/drawing/2014/main" id="{B29AD95C-DB98-5A5A-9F28-57AAA57C11A1}"/>
                  </a:ext>
                </a:extLst>
              </p:cNvPr>
              <p:cNvSpPr/>
              <p:nvPr/>
            </p:nvSpPr>
            <p:spPr>
              <a:xfrm rot="10799991">
                <a:off x="8329360" y="9043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" name="Forma libre: forma 70">
                <a:extLst>
                  <a:ext uri="{FF2B5EF4-FFF2-40B4-BE49-F238E27FC236}">
                    <a16:creationId xmlns:a16="http://schemas.microsoft.com/office/drawing/2014/main" id="{65D43405-D7CD-F45C-6575-B9D76F2F6F7C}"/>
                  </a:ext>
                </a:extLst>
              </p:cNvPr>
              <p:cNvSpPr/>
              <p:nvPr/>
            </p:nvSpPr>
            <p:spPr>
              <a:xfrm rot="10799991">
                <a:off x="7722345" y="919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" name="Forma libre: forma 71">
                <a:extLst>
                  <a:ext uri="{FF2B5EF4-FFF2-40B4-BE49-F238E27FC236}">
                    <a16:creationId xmlns:a16="http://schemas.microsoft.com/office/drawing/2014/main" id="{B4F2D7DA-9FD7-4246-E9E9-D3507BE522F3}"/>
                  </a:ext>
                </a:extLst>
              </p:cNvPr>
              <p:cNvSpPr/>
              <p:nvPr/>
            </p:nvSpPr>
            <p:spPr>
              <a:xfrm rot="10799991">
                <a:off x="8734660" y="125455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" name="Forma libre: forma 72">
                <a:extLst>
                  <a:ext uri="{FF2B5EF4-FFF2-40B4-BE49-F238E27FC236}">
                    <a16:creationId xmlns:a16="http://schemas.microsoft.com/office/drawing/2014/main" id="{89A6C6A2-AC3C-F447-7074-167F9B9FB306}"/>
                  </a:ext>
                </a:extLst>
              </p:cNvPr>
              <p:cNvSpPr/>
              <p:nvPr/>
            </p:nvSpPr>
            <p:spPr>
              <a:xfrm rot="10799991">
                <a:off x="7727703" y="125812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" name="Forma libre: forma 73">
                <a:extLst>
                  <a:ext uri="{FF2B5EF4-FFF2-40B4-BE49-F238E27FC236}">
                    <a16:creationId xmlns:a16="http://schemas.microsoft.com/office/drawing/2014/main" id="{B59080FB-F737-E2A1-3446-76DA469CEF5E}"/>
                  </a:ext>
                </a:extLst>
              </p:cNvPr>
              <p:cNvSpPr/>
              <p:nvPr/>
            </p:nvSpPr>
            <p:spPr>
              <a:xfrm rot="10799991">
                <a:off x="7776816" y="458526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" name="Forma libre: forma 74">
                <a:extLst>
                  <a:ext uri="{FF2B5EF4-FFF2-40B4-BE49-F238E27FC236}">
                    <a16:creationId xmlns:a16="http://schemas.microsoft.com/office/drawing/2014/main" id="{2149AFB3-5757-13AA-C2A6-332560446C3C}"/>
                  </a:ext>
                </a:extLst>
              </p:cNvPr>
              <p:cNvSpPr/>
              <p:nvPr/>
            </p:nvSpPr>
            <p:spPr>
              <a:xfrm rot="10799991">
                <a:off x="7798085" y="394362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" name="Forma libre: forma 75">
                <a:extLst>
                  <a:ext uri="{FF2B5EF4-FFF2-40B4-BE49-F238E27FC236}">
                    <a16:creationId xmlns:a16="http://schemas.microsoft.com/office/drawing/2014/main" id="{703D787D-B73C-9678-56F2-94E121B58263}"/>
                  </a:ext>
                </a:extLst>
              </p:cNvPr>
              <p:cNvSpPr/>
              <p:nvPr/>
            </p:nvSpPr>
            <p:spPr>
              <a:xfrm rot="10799991">
                <a:off x="8636371" y="462923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" name="Forma libre: forma 76">
                <a:extLst>
                  <a:ext uri="{FF2B5EF4-FFF2-40B4-BE49-F238E27FC236}">
                    <a16:creationId xmlns:a16="http://schemas.microsoft.com/office/drawing/2014/main" id="{CD67B05B-7973-3CAF-843B-CF92F73FC636}"/>
                  </a:ext>
                </a:extLst>
              </p:cNvPr>
              <p:cNvSpPr/>
              <p:nvPr/>
            </p:nvSpPr>
            <p:spPr>
              <a:xfrm rot="10799991">
                <a:off x="8551761" y="394014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" name="Forma libre: forma 77">
                <a:extLst>
                  <a:ext uri="{FF2B5EF4-FFF2-40B4-BE49-F238E27FC236}">
                    <a16:creationId xmlns:a16="http://schemas.microsoft.com/office/drawing/2014/main" id="{D6DC4831-2B6D-3811-A66B-8B2F108081AA}"/>
                  </a:ext>
                </a:extLst>
              </p:cNvPr>
              <p:cNvSpPr/>
              <p:nvPr/>
            </p:nvSpPr>
            <p:spPr>
              <a:xfrm rot="10799991">
                <a:off x="8820814" y="465155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" name="Forma libre: forma 78">
                <a:extLst>
                  <a:ext uri="{FF2B5EF4-FFF2-40B4-BE49-F238E27FC236}">
                    <a16:creationId xmlns:a16="http://schemas.microsoft.com/office/drawing/2014/main" id="{75117751-5567-3063-08F5-224C0C9D3A82}"/>
                  </a:ext>
                </a:extLst>
              </p:cNvPr>
              <p:cNvSpPr/>
              <p:nvPr/>
            </p:nvSpPr>
            <p:spPr>
              <a:xfrm rot="10799991">
                <a:off x="7650602" y="465063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3" name="Forma libre: forma 79">
                <a:extLst>
                  <a:ext uri="{FF2B5EF4-FFF2-40B4-BE49-F238E27FC236}">
                    <a16:creationId xmlns:a16="http://schemas.microsoft.com/office/drawing/2014/main" id="{118D41EE-0771-7484-B20B-818CE4569428}"/>
                  </a:ext>
                </a:extLst>
              </p:cNvPr>
              <p:cNvSpPr/>
              <p:nvPr/>
            </p:nvSpPr>
            <p:spPr>
              <a:xfrm rot="10799991">
                <a:off x="7523920" y="552946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4" name="Forma libre: forma 80">
                <a:extLst>
                  <a:ext uri="{FF2B5EF4-FFF2-40B4-BE49-F238E27FC236}">
                    <a16:creationId xmlns:a16="http://schemas.microsoft.com/office/drawing/2014/main" id="{E8086F2F-15AB-B82D-0D3D-323BE26C1E73}"/>
                  </a:ext>
                </a:extLst>
              </p:cNvPr>
              <p:cNvSpPr/>
              <p:nvPr/>
            </p:nvSpPr>
            <p:spPr>
              <a:xfrm rot="10799991">
                <a:off x="8979664" y="191201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5" name="Forma libre: forma 81">
                <a:extLst>
                  <a:ext uri="{FF2B5EF4-FFF2-40B4-BE49-F238E27FC236}">
                    <a16:creationId xmlns:a16="http://schemas.microsoft.com/office/drawing/2014/main" id="{1B065A1B-71A9-1764-9AE4-AB02C7C547CE}"/>
                  </a:ext>
                </a:extLst>
              </p:cNvPr>
              <p:cNvSpPr/>
              <p:nvPr/>
            </p:nvSpPr>
            <p:spPr>
              <a:xfrm rot="10799991">
                <a:off x="7882512" y="189609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6" name="Forma libre: forma 82">
                <a:extLst>
                  <a:ext uri="{FF2B5EF4-FFF2-40B4-BE49-F238E27FC236}">
                    <a16:creationId xmlns:a16="http://schemas.microsoft.com/office/drawing/2014/main" id="{E53AAAE3-8D72-0D05-53A4-FA35188BAF6E}"/>
                  </a:ext>
                </a:extLst>
              </p:cNvPr>
              <p:cNvSpPr/>
              <p:nvPr/>
            </p:nvSpPr>
            <p:spPr>
              <a:xfrm rot="10799991">
                <a:off x="8639855" y="189838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7" name="Forma libre: forma 83">
                <a:extLst>
                  <a:ext uri="{FF2B5EF4-FFF2-40B4-BE49-F238E27FC236}">
                    <a16:creationId xmlns:a16="http://schemas.microsoft.com/office/drawing/2014/main" id="{F109E90F-DF19-EBC7-480B-F8DAD602EA6D}"/>
                  </a:ext>
                </a:extLst>
              </p:cNvPr>
              <p:cNvSpPr/>
              <p:nvPr/>
            </p:nvSpPr>
            <p:spPr>
              <a:xfrm rot="10799991">
                <a:off x="8998262" y="553330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8" name="Forma libre: forma 84">
                <a:extLst>
                  <a:ext uri="{FF2B5EF4-FFF2-40B4-BE49-F238E27FC236}">
                    <a16:creationId xmlns:a16="http://schemas.microsoft.com/office/drawing/2014/main" id="{6299EA5C-B495-E682-D6F0-9CBD1AC02B55}"/>
                  </a:ext>
                </a:extLst>
              </p:cNvPr>
              <p:cNvSpPr/>
              <p:nvPr/>
            </p:nvSpPr>
            <p:spPr>
              <a:xfrm rot="10799991">
                <a:off x="7459062" y="367771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9" name="Forma libre: forma 85">
                <a:extLst>
                  <a:ext uri="{FF2B5EF4-FFF2-40B4-BE49-F238E27FC236}">
                    <a16:creationId xmlns:a16="http://schemas.microsoft.com/office/drawing/2014/main" id="{1C7F0D95-7C34-3B14-6435-86EA0D671DAE}"/>
                  </a:ext>
                </a:extLst>
              </p:cNvPr>
              <p:cNvSpPr/>
              <p:nvPr/>
            </p:nvSpPr>
            <p:spPr>
              <a:xfrm rot="10799991">
                <a:off x="7542977" y="191493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0" name="Forma libre: forma 86">
                <a:extLst>
                  <a:ext uri="{FF2B5EF4-FFF2-40B4-BE49-F238E27FC236}">
                    <a16:creationId xmlns:a16="http://schemas.microsoft.com/office/drawing/2014/main" id="{8A0C072B-7939-D226-98A0-91B5DA4A22A5}"/>
                  </a:ext>
                </a:extLst>
              </p:cNvPr>
              <p:cNvSpPr/>
              <p:nvPr/>
            </p:nvSpPr>
            <p:spPr>
              <a:xfrm rot="10799991">
                <a:off x="8665257" y="328936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1" name="Forma libre: forma 87">
                <a:extLst>
                  <a:ext uri="{FF2B5EF4-FFF2-40B4-BE49-F238E27FC236}">
                    <a16:creationId xmlns:a16="http://schemas.microsoft.com/office/drawing/2014/main" id="{4570E1D3-9F5E-5654-6AA9-E5B70593690E}"/>
                  </a:ext>
                </a:extLst>
              </p:cNvPr>
              <p:cNvSpPr/>
              <p:nvPr/>
            </p:nvSpPr>
            <p:spPr>
              <a:xfrm rot="10799991">
                <a:off x="7554041" y="253252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2" name="Forma libre: forma 88">
                <a:extLst>
                  <a:ext uri="{FF2B5EF4-FFF2-40B4-BE49-F238E27FC236}">
                    <a16:creationId xmlns:a16="http://schemas.microsoft.com/office/drawing/2014/main" id="{08BDFB2B-47DB-5802-C547-54207198F7B1}"/>
                  </a:ext>
                </a:extLst>
              </p:cNvPr>
              <p:cNvSpPr/>
              <p:nvPr/>
            </p:nvSpPr>
            <p:spPr>
              <a:xfrm rot="10799991">
                <a:off x="8994467" y="443392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3" name="Forma libre: forma 89">
                <a:extLst>
                  <a:ext uri="{FF2B5EF4-FFF2-40B4-BE49-F238E27FC236}">
                    <a16:creationId xmlns:a16="http://schemas.microsoft.com/office/drawing/2014/main" id="{B73CC848-7937-20C4-9F88-ECA535A967BE}"/>
                  </a:ext>
                </a:extLst>
              </p:cNvPr>
              <p:cNvSpPr/>
              <p:nvPr/>
            </p:nvSpPr>
            <p:spPr>
              <a:xfrm rot="10799991">
                <a:off x="7681572" y="212021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4" name="Forma libre: forma 90">
                <a:extLst>
                  <a:ext uri="{FF2B5EF4-FFF2-40B4-BE49-F238E27FC236}">
                    <a16:creationId xmlns:a16="http://schemas.microsoft.com/office/drawing/2014/main" id="{B39FF360-7FAD-3AA5-DAB5-21FE30B667CD}"/>
                  </a:ext>
                </a:extLst>
              </p:cNvPr>
              <p:cNvSpPr/>
              <p:nvPr/>
            </p:nvSpPr>
            <p:spPr>
              <a:xfrm rot="10799991">
                <a:off x="7550722" y="443145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5" name="Forma libre: forma 91">
                <a:extLst>
                  <a:ext uri="{FF2B5EF4-FFF2-40B4-BE49-F238E27FC236}">
                    <a16:creationId xmlns:a16="http://schemas.microsoft.com/office/drawing/2014/main" id="{057BADCB-1CB1-D579-B392-7AA2F1E01284}"/>
                  </a:ext>
                </a:extLst>
              </p:cNvPr>
              <p:cNvSpPr/>
              <p:nvPr/>
            </p:nvSpPr>
            <p:spPr>
              <a:xfrm rot="10799991">
                <a:off x="7570802" y="303471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6" name="Forma libre: forma 92">
                <a:extLst>
                  <a:ext uri="{FF2B5EF4-FFF2-40B4-BE49-F238E27FC236}">
                    <a16:creationId xmlns:a16="http://schemas.microsoft.com/office/drawing/2014/main" id="{B3EA33D1-2F8A-43D5-2376-6278BBB5DEB4}"/>
                  </a:ext>
                </a:extLst>
              </p:cNvPr>
              <p:cNvSpPr/>
              <p:nvPr/>
            </p:nvSpPr>
            <p:spPr>
              <a:xfrm rot="10799991">
                <a:off x="7883709" y="329357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7" name="Forma libre: forma 93">
                <a:extLst>
                  <a:ext uri="{FF2B5EF4-FFF2-40B4-BE49-F238E27FC236}">
                    <a16:creationId xmlns:a16="http://schemas.microsoft.com/office/drawing/2014/main" id="{A991FB4D-31C7-8F42-8C63-74B289FADD74}"/>
                  </a:ext>
                </a:extLst>
              </p:cNvPr>
              <p:cNvSpPr/>
              <p:nvPr/>
            </p:nvSpPr>
            <p:spPr>
              <a:xfrm rot="10799991">
                <a:off x="8985470" y="303488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8" name="Forma libre: forma 94">
                <a:extLst>
                  <a:ext uri="{FF2B5EF4-FFF2-40B4-BE49-F238E27FC236}">
                    <a16:creationId xmlns:a16="http://schemas.microsoft.com/office/drawing/2014/main" id="{D4CCB455-5614-95BF-4327-C24299EB6089}"/>
                  </a:ext>
                </a:extLst>
              </p:cNvPr>
              <p:cNvSpPr/>
              <p:nvPr/>
            </p:nvSpPr>
            <p:spPr>
              <a:xfrm rot="10799991">
                <a:off x="8876272" y="212131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9" name="Forma libre: forma 95">
                <a:extLst>
                  <a:ext uri="{FF2B5EF4-FFF2-40B4-BE49-F238E27FC236}">
                    <a16:creationId xmlns:a16="http://schemas.microsoft.com/office/drawing/2014/main" id="{E84C489E-5EA7-D45A-6FBD-91CD98393042}"/>
                  </a:ext>
                </a:extLst>
              </p:cNvPr>
              <p:cNvSpPr/>
              <p:nvPr/>
            </p:nvSpPr>
            <p:spPr>
              <a:xfrm rot="10799991">
                <a:off x="7526992" y="344509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0" name="Forma libre: forma 96">
                <a:extLst>
                  <a:ext uri="{FF2B5EF4-FFF2-40B4-BE49-F238E27FC236}">
                    <a16:creationId xmlns:a16="http://schemas.microsoft.com/office/drawing/2014/main" id="{8DB17583-6C52-C47F-75FC-44DB2C309630}"/>
                  </a:ext>
                </a:extLst>
              </p:cNvPr>
              <p:cNvSpPr/>
              <p:nvPr/>
            </p:nvSpPr>
            <p:spPr>
              <a:xfrm rot="10799991">
                <a:off x="8868656" y="257585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1" name="Forma libre: forma 97">
                <a:extLst>
                  <a:ext uri="{FF2B5EF4-FFF2-40B4-BE49-F238E27FC236}">
                    <a16:creationId xmlns:a16="http://schemas.microsoft.com/office/drawing/2014/main" id="{5F212556-BF14-2878-249D-C899EB4BC6FB}"/>
                  </a:ext>
                </a:extLst>
              </p:cNvPr>
              <p:cNvSpPr/>
              <p:nvPr/>
            </p:nvSpPr>
            <p:spPr>
              <a:xfrm rot="10799991">
                <a:off x="8893216" y="338510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2" name="Forma libre: forma 98">
                <a:extLst>
                  <a:ext uri="{FF2B5EF4-FFF2-40B4-BE49-F238E27FC236}">
                    <a16:creationId xmlns:a16="http://schemas.microsoft.com/office/drawing/2014/main" id="{3DFC3864-0572-145A-B24D-273FB0BE6360}"/>
                  </a:ext>
                </a:extLst>
              </p:cNvPr>
              <p:cNvSpPr/>
              <p:nvPr/>
            </p:nvSpPr>
            <p:spPr>
              <a:xfrm rot="10799991">
                <a:off x="8890126" y="441902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3" name="Forma libre: forma 99">
                <a:extLst>
                  <a:ext uri="{FF2B5EF4-FFF2-40B4-BE49-F238E27FC236}">
                    <a16:creationId xmlns:a16="http://schemas.microsoft.com/office/drawing/2014/main" id="{7F199130-9CC4-CD7F-8CDB-252727614149}"/>
                  </a:ext>
                </a:extLst>
              </p:cNvPr>
              <p:cNvSpPr/>
              <p:nvPr/>
            </p:nvSpPr>
            <p:spPr>
              <a:xfrm rot="10799991">
                <a:off x="8709907" y="259269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4" name="Forma libre: forma 100">
                <a:extLst>
                  <a:ext uri="{FF2B5EF4-FFF2-40B4-BE49-F238E27FC236}">
                    <a16:creationId xmlns:a16="http://schemas.microsoft.com/office/drawing/2014/main" id="{B019D35A-F36A-AEF2-EB36-ED544FF74C31}"/>
                  </a:ext>
                </a:extLst>
              </p:cNvPr>
              <p:cNvSpPr/>
              <p:nvPr/>
            </p:nvSpPr>
            <p:spPr>
              <a:xfrm rot="10799991">
                <a:off x="7795214" y="271832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5" name="Forma libre: forma 101">
                <a:extLst>
                  <a:ext uri="{FF2B5EF4-FFF2-40B4-BE49-F238E27FC236}">
                    <a16:creationId xmlns:a16="http://schemas.microsoft.com/office/drawing/2014/main" id="{BE94E445-2AA0-C214-EFDD-C997D9CC196B}"/>
                  </a:ext>
                </a:extLst>
              </p:cNvPr>
              <p:cNvSpPr/>
              <p:nvPr/>
            </p:nvSpPr>
            <p:spPr>
              <a:xfrm rot="10799991">
                <a:off x="7599578" y="441856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6" name="Forma libre: forma 102">
                <a:extLst>
                  <a:ext uri="{FF2B5EF4-FFF2-40B4-BE49-F238E27FC236}">
                    <a16:creationId xmlns:a16="http://schemas.microsoft.com/office/drawing/2014/main" id="{2E5F98F7-5A6C-B980-0220-E0E8BF4BD852}"/>
                  </a:ext>
                </a:extLst>
              </p:cNvPr>
              <p:cNvSpPr/>
              <p:nvPr/>
            </p:nvSpPr>
            <p:spPr>
              <a:xfrm rot="10799991">
                <a:off x="8127836" y="730094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7" name="Forma libre: forma 103">
                <a:extLst>
                  <a:ext uri="{FF2B5EF4-FFF2-40B4-BE49-F238E27FC236}">
                    <a16:creationId xmlns:a16="http://schemas.microsoft.com/office/drawing/2014/main" id="{08372D2E-F4D4-E379-4D3F-A94B69FF07B1}"/>
                  </a:ext>
                </a:extLst>
              </p:cNvPr>
              <p:cNvSpPr/>
              <p:nvPr/>
            </p:nvSpPr>
            <p:spPr>
              <a:xfrm rot="10799991">
                <a:off x="8294704" y="1066647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8" name="Forma libre: forma 104">
                <a:extLst>
                  <a:ext uri="{FF2B5EF4-FFF2-40B4-BE49-F238E27FC236}">
                    <a16:creationId xmlns:a16="http://schemas.microsoft.com/office/drawing/2014/main" id="{E6AD9A3A-9BA0-C973-850A-C5548DE26C96}"/>
                  </a:ext>
                </a:extLst>
              </p:cNvPr>
              <p:cNvSpPr/>
              <p:nvPr/>
            </p:nvSpPr>
            <p:spPr>
              <a:xfrm rot="10799991">
                <a:off x="8407385" y="1029833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9" name="Forma libre: forma 105">
                <a:extLst>
                  <a:ext uri="{FF2B5EF4-FFF2-40B4-BE49-F238E27FC236}">
                    <a16:creationId xmlns:a16="http://schemas.microsoft.com/office/drawing/2014/main" id="{7A4DBB82-6F5F-86C6-7783-DAFE00B71EB9}"/>
                  </a:ext>
                </a:extLst>
              </p:cNvPr>
              <p:cNvSpPr/>
              <p:nvPr/>
            </p:nvSpPr>
            <p:spPr>
              <a:xfrm rot="10799991">
                <a:off x="8434435" y="831153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0" name="Forma libre: forma 106">
                <a:extLst>
                  <a:ext uri="{FF2B5EF4-FFF2-40B4-BE49-F238E27FC236}">
                    <a16:creationId xmlns:a16="http://schemas.microsoft.com/office/drawing/2014/main" id="{A2B388A6-54FC-C346-A591-90C7E6EBA4EF}"/>
                  </a:ext>
                </a:extLst>
              </p:cNvPr>
              <p:cNvSpPr/>
              <p:nvPr/>
            </p:nvSpPr>
            <p:spPr>
              <a:xfrm rot="10799991">
                <a:off x="8455301" y="924577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1" name="Forma libre: forma 107">
                <a:extLst>
                  <a:ext uri="{FF2B5EF4-FFF2-40B4-BE49-F238E27FC236}">
                    <a16:creationId xmlns:a16="http://schemas.microsoft.com/office/drawing/2014/main" id="{9CE2090E-0393-C85E-2AD9-3ED9123CAFB6}"/>
                  </a:ext>
                </a:extLst>
              </p:cNvPr>
              <p:cNvSpPr/>
              <p:nvPr/>
            </p:nvSpPr>
            <p:spPr>
              <a:xfrm rot="10799991">
                <a:off x="8410349" y="740846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2" name="Forma libre: forma 108">
                <a:extLst>
                  <a:ext uri="{FF2B5EF4-FFF2-40B4-BE49-F238E27FC236}">
                    <a16:creationId xmlns:a16="http://schemas.microsoft.com/office/drawing/2014/main" id="{A9E20D22-F581-9EC6-0F71-B3AC3FCC0279}"/>
                  </a:ext>
                </a:extLst>
              </p:cNvPr>
              <p:cNvSpPr/>
              <p:nvPr/>
            </p:nvSpPr>
            <p:spPr>
              <a:xfrm rot="10799991">
                <a:off x="8067814" y="810954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3" name="Forma libre: forma 109">
                <a:extLst>
                  <a:ext uri="{FF2B5EF4-FFF2-40B4-BE49-F238E27FC236}">
                    <a16:creationId xmlns:a16="http://schemas.microsoft.com/office/drawing/2014/main" id="{21AAF363-FC1F-CAE5-1317-611C0125DC6E}"/>
                  </a:ext>
                </a:extLst>
              </p:cNvPr>
              <p:cNvSpPr/>
              <p:nvPr/>
            </p:nvSpPr>
            <p:spPr>
              <a:xfrm rot="10799991">
                <a:off x="8041727" y="909727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4" name="Forma libre: forma 110">
                <a:extLst>
                  <a:ext uri="{FF2B5EF4-FFF2-40B4-BE49-F238E27FC236}">
                    <a16:creationId xmlns:a16="http://schemas.microsoft.com/office/drawing/2014/main" id="{D4B40FE5-C26F-51D9-E45A-7D70A6342A64}"/>
                  </a:ext>
                </a:extLst>
              </p:cNvPr>
              <p:cNvSpPr/>
              <p:nvPr/>
            </p:nvSpPr>
            <p:spPr>
              <a:xfrm rot="10799991">
                <a:off x="8195465" y="1057174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5" name="Forma libre: forma 111">
                <a:extLst>
                  <a:ext uri="{FF2B5EF4-FFF2-40B4-BE49-F238E27FC236}">
                    <a16:creationId xmlns:a16="http://schemas.microsoft.com/office/drawing/2014/main" id="{A444E068-94E3-609F-C76E-3FE0F17A1562}"/>
                  </a:ext>
                </a:extLst>
              </p:cNvPr>
              <p:cNvSpPr/>
              <p:nvPr/>
            </p:nvSpPr>
            <p:spPr>
              <a:xfrm rot="10799991">
                <a:off x="8062301" y="980593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6" name="Forma libre: forma 112">
                <a:extLst>
                  <a:ext uri="{FF2B5EF4-FFF2-40B4-BE49-F238E27FC236}">
                    <a16:creationId xmlns:a16="http://schemas.microsoft.com/office/drawing/2014/main" id="{CD45D039-13AE-654D-E1E4-34189B01AA09}"/>
                  </a:ext>
                </a:extLst>
              </p:cNvPr>
              <p:cNvSpPr/>
              <p:nvPr/>
            </p:nvSpPr>
            <p:spPr>
              <a:xfrm rot="10799991">
                <a:off x="8365104" y="1095551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7" name="Forma libre: forma 113">
                <a:extLst>
                  <a:ext uri="{FF2B5EF4-FFF2-40B4-BE49-F238E27FC236}">
                    <a16:creationId xmlns:a16="http://schemas.microsoft.com/office/drawing/2014/main" id="{DA6A6C75-26DB-07AA-430E-245F84CF076B}"/>
                  </a:ext>
                </a:extLst>
              </p:cNvPr>
              <p:cNvSpPr/>
              <p:nvPr/>
            </p:nvSpPr>
            <p:spPr>
              <a:xfrm rot="10799991">
                <a:off x="8484260" y="999731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8" name="Forma libre: forma 114">
                <a:extLst>
                  <a:ext uri="{FF2B5EF4-FFF2-40B4-BE49-F238E27FC236}">
                    <a16:creationId xmlns:a16="http://schemas.microsoft.com/office/drawing/2014/main" id="{A52B0B20-A60B-048D-19B5-108B3BA43E6A}"/>
                  </a:ext>
                </a:extLst>
              </p:cNvPr>
              <p:cNvSpPr/>
              <p:nvPr/>
            </p:nvSpPr>
            <p:spPr>
              <a:xfrm rot="10799991">
                <a:off x="8438247" y="979158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9" name="Forma libre: forma 115">
                <a:extLst>
                  <a:ext uri="{FF2B5EF4-FFF2-40B4-BE49-F238E27FC236}">
                    <a16:creationId xmlns:a16="http://schemas.microsoft.com/office/drawing/2014/main" id="{A0B8E8C6-5605-A7D5-45D6-EBEAD831D455}"/>
                  </a:ext>
                </a:extLst>
              </p:cNvPr>
              <p:cNvSpPr/>
              <p:nvPr/>
            </p:nvSpPr>
            <p:spPr>
              <a:xfrm rot="10799991">
                <a:off x="8133926" y="967096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0" name="Forma libre: forma 116">
                <a:extLst>
                  <a:ext uri="{FF2B5EF4-FFF2-40B4-BE49-F238E27FC236}">
                    <a16:creationId xmlns:a16="http://schemas.microsoft.com/office/drawing/2014/main" id="{552C1859-3805-2925-6615-4756F4C082DD}"/>
                  </a:ext>
                </a:extLst>
              </p:cNvPr>
              <p:cNvSpPr/>
              <p:nvPr/>
            </p:nvSpPr>
            <p:spPr>
              <a:xfrm rot="10799991">
                <a:off x="8351297" y="1059935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61" name="Grupo 6">
              <a:extLst>
                <a:ext uri="{FF2B5EF4-FFF2-40B4-BE49-F238E27FC236}">
                  <a16:creationId xmlns:a16="http://schemas.microsoft.com/office/drawing/2014/main" id="{7596C94F-5682-1D4B-1C41-2F21C3331EC2}"/>
                </a:ext>
              </a:extLst>
            </p:cNvPr>
            <p:cNvGrpSpPr/>
            <p:nvPr/>
          </p:nvGrpSpPr>
          <p:grpSpPr>
            <a:xfrm>
              <a:off x="78071" y="-14978"/>
              <a:ext cx="1626177" cy="1270594"/>
              <a:chOff x="78071" y="-14978"/>
              <a:chExt cx="1626177" cy="1270594"/>
            </a:xfrm>
          </p:grpSpPr>
          <p:sp>
            <p:nvSpPr>
              <p:cNvPr id="62" name="Forma libre: forma 9">
                <a:extLst>
                  <a:ext uri="{FF2B5EF4-FFF2-40B4-BE49-F238E27FC236}">
                    <a16:creationId xmlns:a16="http://schemas.microsoft.com/office/drawing/2014/main" id="{ABF60D2E-D259-2952-699E-479295958216}"/>
                  </a:ext>
                </a:extLst>
              </p:cNvPr>
              <p:cNvSpPr/>
              <p:nvPr/>
            </p:nvSpPr>
            <p:spPr>
              <a:xfrm rot="10799991">
                <a:off x="581283" y="800328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3" name="Forma libre: forma 10">
                <a:extLst>
                  <a:ext uri="{FF2B5EF4-FFF2-40B4-BE49-F238E27FC236}">
                    <a16:creationId xmlns:a16="http://schemas.microsoft.com/office/drawing/2014/main" id="{26F25DAE-605C-1F88-6C8B-D39873D481E4}"/>
                  </a:ext>
                </a:extLst>
              </p:cNvPr>
              <p:cNvSpPr/>
              <p:nvPr/>
            </p:nvSpPr>
            <p:spPr>
              <a:xfrm rot="10799991">
                <a:off x="867070" y="-14978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4" name="Forma libre: forma 11">
                <a:extLst>
                  <a:ext uri="{FF2B5EF4-FFF2-40B4-BE49-F238E27FC236}">
                    <a16:creationId xmlns:a16="http://schemas.microsoft.com/office/drawing/2014/main" id="{D01CD504-100B-2ABE-ED32-C4D3D809722B}"/>
                  </a:ext>
                </a:extLst>
              </p:cNvPr>
              <p:cNvSpPr/>
              <p:nvPr/>
            </p:nvSpPr>
            <p:spPr>
              <a:xfrm rot="10799991">
                <a:off x="996019" y="827321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5" name="Forma libre: forma 12">
                <a:extLst>
                  <a:ext uri="{FF2B5EF4-FFF2-40B4-BE49-F238E27FC236}">
                    <a16:creationId xmlns:a16="http://schemas.microsoft.com/office/drawing/2014/main" id="{1154A1F7-BCBE-A130-2A81-BF4985082C70}"/>
                  </a:ext>
                </a:extLst>
              </p:cNvPr>
              <p:cNvSpPr/>
              <p:nvPr/>
            </p:nvSpPr>
            <p:spPr>
              <a:xfrm rot="10799991">
                <a:off x="929423" y="957898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6" name="Forma libre: forma 13">
                <a:extLst>
                  <a:ext uri="{FF2B5EF4-FFF2-40B4-BE49-F238E27FC236}">
                    <a16:creationId xmlns:a16="http://schemas.microsoft.com/office/drawing/2014/main" id="{2EB48D9F-582E-9DF6-2FE9-EF9B2BF89F35}"/>
                  </a:ext>
                </a:extLst>
              </p:cNvPr>
              <p:cNvSpPr/>
              <p:nvPr/>
            </p:nvSpPr>
            <p:spPr>
              <a:xfrm rot="10799991">
                <a:off x="638022" y="612345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7" name="Forma libre: forma 14">
                <a:extLst>
                  <a:ext uri="{FF2B5EF4-FFF2-40B4-BE49-F238E27FC236}">
                    <a16:creationId xmlns:a16="http://schemas.microsoft.com/office/drawing/2014/main" id="{64963DBF-5C57-C4B0-97C1-3C9D162EB749}"/>
                  </a:ext>
                </a:extLst>
              </p:cNvPr>
              <p:cNvSpPr/>
              <p:nvPr/>
            </p:nvSpPr>
            <p:spPr>
              <a:xfrm rot="10799991">
                <a:off x="968020" y="626720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8" name="Forma libre: forma 15">
                <a:extLst>
                  <a:ext uri="{FF2B5EF4-FFF2-40B4-BE49-F238E27FC236}">
                    <a16:creationId xmlns:a16="http://schemas.microsoft.com/office/drawing/2014/main" id="{6A81A2F1-C9B9-603A-7AF8-710CD5F006A0}"/>
                  </a:ext>
                </a:extLst>
              </p:cNvPr>
              <p:cNvSpPr/>
              <p:nvPr/>
            </p:nvSpPr>
            <p:spPr>
              <a:xfrm rot="10799991">
                <a:off x="948369" y="-485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9" name="Forma libre: forma 16">
                <a:extLst>
                  <a:ext uri="{FF2B5EF4-FFF2-40B4-BE49-F238E27FC236}">
                    <a16:creationId xmlns:a16="http://schemas.microsoft.com/office/drawing/2014/main" id="{8142506D-962A-8192-2CAA-B5D4357CC4AD}"/>
                  </a:ext>
                </a:extLst>
              </p:cNvPr>
              <p:cNvSpPr/>
              <p:nvPr/>
            </p:nvSpPr>
            <p:spPr>
              <a:xfrm rot="10799991">
                <a:off x="341354" y="-32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0" name="Forma libre: forma 17">
                <a:extLst>
                  <a:ext uri="{FF2B5EF4-FFF2-40B4-BE49-F238E27FC236}">
                    <a16:creationId xmlns:a16="http://schemas.microsoft.com/office/drawing/2014/main" id="{00B29C2F-8437-1405-2CBF-7720E6DB8D3A}"/>
                  </a:ext>
                </a:extLst>
              </p:cNvPr>
              <p:cNvSpPr/>
              <p:nvPr/>
            </p:nvSpPr>
            <p:spPr>
              <a:xfrm rot="10799991">
                <a:off x="1353668" y="115927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1" name="Forma libre: forma 18">
                <a:extLst>
                  <a:ext uri="{FF2B5EF4-FFF2-40B4-BE49-F238E27FC236}">
                    <a16:creationId xmlns:a16="http://schemas.microsoft.com/office/drawing/2014/main" id="{0F15FCCA-35AF-40AB-D989-4D118B498AFC}"/>
                  </a:ext>
                </a:extLst>
              </p:cNvPr>
              <p:cNvSpPr/>
              <p:nvPr/>
            </p:nvSpPr>
            <p:spPr>
              <a:xfrm rot="10799991">
                <a:off x="346703" y="116284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2" name="Forma libre: forma 19">
                <a:extLst>
                  <a:ext uri="{FF2B5EF4-FFF2-40B4-BE49-F238E27FC236}">
                    <a16:creationId xmlns:a16="http://schemas.microsoft.com/office/drawing/2014/main" id="{43ED513D-7EC6-8154-A9F2-5AC41829DFF2}"/>
                  </a:ext>
                </a:extLst>
              </p:cNvPr>
              <p:cNvSpPr/>
              <p:nvPr/>
            </p:nvSpPr>
            <p:spPr>
              <a:xfrm rot="10799991">
                <a:off x="395816" y="448998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3" name="Forma libre: forma 20">
                <a:extLst>
                  <a:ext uri="{FF2B5EF4-FFF2-40B4-BE49-F238E27FC236}">
                    <a16:creationId xmlns:a16="http://schemas.microsoft.com/office/drawing/2014/main" id="{F9A3CACB-0E41-20C0-DD49-342944F1B421}"/>
                  </a:ext>
                </a:extLst>
              </p:cNvPr>
              <p:cNvSpPr/>
              <p:nvPr/>
            </p:nvSpPr>
            <p:spPr>
              <a:xfrm rot="10799991">
                <a:off x="417085" y="384834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4" name="Forma libre: forma 21">
                <a:extLst>
                  <a:ext uri="{FF2B5EF4-FFF2-40B4-BE49-F238E27FC236}">
                    <a16:creationId xmlns:a16="http://schemas.microsoft.com/office/drawing/2014/main" id="{A5A817AD-C9E6-1F3F-60CC-7A9F4BB1A7C8}"/>
                  </a:ext>
                </a:extLst>
              </p:cNvPr>
              <p:cNvSpPr/>
              <p:nvPr/>
            </p:nvSpPr>
            <p:spPr>
              <a:xfrm rot="10799991">
                <a:off x="1255380" y="453395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5" name="Forma libre: forma 22">
                <a:extLst>
                  <a:ext uri="{FF2B5EF4-FFF2-40B4-BE49-F238E27FC236}">
                    <a16:creationId xmlns:a16="http://schemas.microsoft.com/office/drawing/2014/main" id="{BF821918-E3FA-C166-222F-0DAE409A9CCC}"/>
                  </a:ext>
                </a:extLst>
              </p:cNvPr>
              <p:cNvSpPr/>
              <p:nvPr/>
            </p:nvSpPr>
            <p:spPr>
              <a:xfrm rot="10799991">
                <a:off x="1170770" y="384486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6" name="Forma libre: forma 23">
                <a:extLst>
                  <a:ext uri="{FF2B5EF4-FFF2-40B4-BE49-F238E27FC236}">
                    <a16:creationId xmlns:a16="http://schemas.microsoft.com/office/drawing/2014/main" id="{7F506836-2FC2-5E91-0514-B2045E8DDB59}"/>
                  </a:ext>
                </a:extLst>
              </p:cNvPr>
              <p:cNvSpPr/>
              <p:nvPr/>
            </p:nvSpPr>
            <p:spPr>
              <a:xfrm rot="10799991">
                <a:off x="1439814" y="455627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7" name="Forma libre: forma 24">
                <a:extLst>
                  <a:ext uri="{FF2B5EF4-FFF2-40B4-BE49-F238E27FC236}">
                    <a16:creationId xmlns:a16="http://schemas.microsoft.com/office/drawing/2014/main" id="{2F45C6B7-FB14-455D-24BD-B5C74F9FD260}"/>
                  </a:ext>
                </a:extLst>
              </p:cNvPr>
              <p:cNvSpPr/>
              <p:nvPr/>
            </p:nvSpPr>
            <p:spPr>
              <a:xfrm rot="10799991">
                <a:off x="269601" y="455544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8" name="Forma libre: forma 25">
                <a:extLst>
                  <a:ext uri="{FF2B5EF4-FFF2-40B4-BE49-F238E27FC236}">
                    <a16:creationId xmlns:a16="http://schemas.microsoft.com/office/drawing/2014/main" id="{7A6BCC88-9AEF-641E-4C0A-54B2E4A3388A}"/>
                  </a:ext>
                </a:extLst>
              </p:cNvPr>
              <p:cNvSpPr/>
              <p:nvPr/>
            </p:nvSpPr>
            <p:spPr>
              <a:xfrm rot="10799991">
                <a:off x="142929" y="543428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9" name="Forma libre: forma 26">
                <a:extLst>
                  <a:ext uri="{FF2B5EF4-FFF2-40B4-BE49-F238E27FC236}">
                    <a16:creationId xmlns:a16="http://schemas.microsoft.com/office/drawing/2014/main" id="{A6F525E5-F149-7D7D-62DD-630C081E1DEB}"/>
                  </a:ext>
                </a:extLst>
              </p:cNvPr>
              <p:cNvSpPr/>
              <p:nvPr/>
            </p:nvSpPr>
            <p:spPr>
              <a:xfrm rot="10799991">
                <a:off x="1598673" y="181673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0" name="Forma libre: forma 27">
                <a:extLst>
                  <a:ext uri="{FF2B5EF4-FFF2-40B4-BE49-F238E27FC236}">
                    <a16:creationId xmlns:a16="http://schemas.microsoft.com/office/drawing/2014/main" id="{65844D9F-46A2-B2A3-36AB-F9F5D82177A8}"/>
                  </a:ext>
                </a:extLst>
              </p:cNvPr>
              <p:cNvSpPr/>
              <p:nvPr/>
            </p:nvSpPr>
            <p:spPr>
              <a:xfrm rot="10799991">
                <a:off x="501521" y="180090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1" name="Forma libre: forma 28">
                <a:extLst>
                  <a:ext uri="{FF2B5EF4-FFF2-40B4-BE49-F238E27FC236}">
                    <a16:creationId xmlns:a16="http://schemas.microsoft.com/office/drawing/2014/main" id="{059759DE-BEF3-C283-D7CA-F3FE6D016822}"/>
                  </a:ext>
                </a:extLst>
              </p:cNvPr>
              <p:cNvSpPr/>
              <p:nvPr/>
            </p:nvSpPr>
            <p:spPr>
              <a:xfrm rot="10799991">
                <a:off x="1258864" y="180310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2" name="Forma libre: forma 29">
                <a:extLst>
                  <a:ext uri="{FF2B5EF4-FFF2-40B4-BE49-F238E27FC236}">
                    <a16:creationId xmlns:a16="http://schemas.microsoft.com/office/drawing/2014/main" id="{4AEE77C8-C2C5-366C-0DE1-2E0EF1F54F58}"/>
                  </a:ext>
                </a:extLst>
              </p:cNvPr>
              <p:cNvSpPr/>
              <p:nvPr/>
            </p:nvSpPr>
            <p:spPr>
              <a:xfrm rot="10799991">
                <a:off x="1617262" y="543802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3" name="Forma libre: forma 30">
                <a:extLst>
                  <a:ext uri="{FF2B5EF4-FFF2-40B4-BE49-F238E27FC236}">
                    <a16:creationId xmlns:a16="http://schemas.microsoft.com/office/drawing/2014/main" id="{AC2A40E9-81A7-E62A-2848-7284D0D99D99}"/>
                  </a:ext>
                </a:extLst>
              </p:cNvPr>
              <p:cNvSpPr/>
              <p:nvPr/>
            </p:nvSpPr>
            <p:spPr>
              <a:xfrm rot="10799991">
                <a:off x="78071" y="358243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4" name="Forma libre: forma 31">
                <a:extLst>
                  <a:ext uri="{FF2B5EF4-FFF2-40B4-BE49-F238E27FC236}">
                    <a16:creationId xmlns:a16="http://schemas.microsoft.com/office/drawing/2014/main" id="{8DF4EF67-62C2-7289-98A2-DDD334345B4C}"/>
                  </a:ext>
                </a:extLst>
              </p:cNvPr>
              <p:cNvSpPr/>
              <p:nvPr/>
            </p:nvSpPr>
            <p:spPr>
              <a:xfrm rot="10799991">
                <a:off x="161986" y="181965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5" name="Forma libre: forma 32">
                <a:extLst>
                  <a:ext uri="{FF2B5EF4-FFF2-40B4-BE49-F238E27FC236}">
                    <a16:creationId xmlns:a16="http://schemas.microsoft.com/office/drawing/2014/main" id="{D7D5330A-9FE1-D13C-8B0C-202BBDB02DC1}"/>
                  </a:ext>
                </a:extLst>
              </p:cNvPr>
              <p:cNvSpPr/>
              <p:nvPr/>
            </p:nvSpPr>
            <p:spPr>
              <a:xfrm rot="10799991">
                <a:off x="1284256" y="319408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6" name="Forma libre: forma 33">
                <a:extLst>
                  <a:ext uri="{FF2B5EF4-FFF2-40B4-BE49-F238E27FC236}">
                    <a16:creationId xmlns:a16="http://schemas.microsoft.com/office/drawing/2014/main" id="{C6D4C7BF-466D-780A-6EE9-7F0F90CAB8DE}"/>
                  </a:ext>
                </a:extLst>
              </p:cNvPr>
              <p:cNvSpPr/>
              <p:nvPr/>
            </p:nvSpPr>
            <p:spPr>
              <a:xfrm rot="10799991">
                <a:off x="173050" y="243733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7" name="Forma libre: forma 34">
                <a:extLst>
                  <a:ext uri="{FF2B5EF4-FFF2-40B4-BE49-F238E27FC236}">
                    <a16:creationId xmlns:a16="http://schemas.microsoft.com/office/drawing/2014/main" id="{F1A6603C-997D-BE7C-6717-1A643A35A0EE}"/>
                  </a:ext>
                </a:extLst>
              </p:cNvPr>
              <p:cNvSpPr/>
              <p:nvPr/>
            </p:nvSpPr>
            <p:spPr>
              <a:xfrm rot="10799991">
                <a:off x="1613476" y="433873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8" name="Forma libre: forma 35">
                <a:extLst>
                  <a:ext uri="{FF2B5EF4-FFF2-40B4-BE49-F238E27FC236}">
                    <a16:creationId xmlns:a16="http://schemas.microsoft.com/office/drawing/2014/main" id="{3AC66EEB-0601-4CBB-9678-B3A4CF056B38}"/>
                  </a:ext>
                </a:extLst>
              </p:cNvPr>
              <p:cNvSpPr/>
              <p:nvPr/>
            </p:nvSpPr>
            <p:spPr>
              <a:xfrm rot="10799991">
                <a:off x="300581" y="202502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9" name="Forma libre: forma 36">
                <a:extLst>
                  <a:ext uri="{FF2B5EF4-FFF2-40B4-BE49-F238E27FC236}">
                    <a16:creationId xmlns:a16="http://schemas.microsoft.com/office/drawing/2014/main" id="{86331ABA-79F8-760C-5295-B2AC0459F8CD}"/>
                  </a:ext>
                </a:extLst>
              </p:cNvPr>
              <p:cNvSpPr/>
              <p:nvPr/>
            </p:nvSpPr>
            <p:spPr>
              <a:xfrm rot="10799991">
                <a:off x="169731" y="433626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0" name="Forma libre: forma 37">
                <a:extLst>
                  <a:ext uri="{FF2B5EF4-FFF2-40B4-BE49-F238E27FC236}">
                    <a16:creationId xmlns:a16="http://schemas.microsoft.com/office/drawing/2014/main" id="{DB3123FB-A254-DFB3-2DC7-2B4999280202}"/>
                  </a:ext>
                </a:extLst>
              </p:cNvPr>
              <p:cNvSpPr/>
              <p:nvPr/>
            </p:nvSpPr>
            <p:spPr>
              <a:xfrm rot="10799991">
                <a:off x="189802" y="293943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1" name="Forma libre: forma 38">
                <a:extLst>
                  <a:ext uri="{FF2B5EF4-FFF2-40B4-BE49-F238E27FC236}">
                    <a16:creationId xmlns:a16="http://schemas.microsoft.com/office/drawing/2014/main" id="{EFFFAC19-0CE2-05A7-C0D1-6F00CB5557BF}"/>
                  </a:ext>
                </a:extLst>
              </p:cNvPr>
              <p:cNvSpPr/>
              <p:nvPr/>
            </p:nvSpPr>
            <p:spPr>
              <a:xfrm rot="10799991">
                <a:off x="502718" y="319829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2" name="Forma libre: forma 39">
                <a:extLst>
                  <a:ext uri="{FF2B5EF4-FFF2-40B4-BE49-F238E27FC236}">
                    <a16:creationId xmlns:a16="http://schemas.microsoft.com/office/drawing/2014/main" id="{6C91D64C-F836-2A2F-869A-9CFF49165136}"/>
                  </a:ext>
                </a:extLst>
              </p:cNvPr>
              <p:cNvSpPr/>
              <p:nvPr/>
            </p:nvSpPr>
            <p:spPr>
              <a:xfrm rot="10799991">
                <a:off x="1604479" y="293960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3" name="Forma libre: forma 40">
                <a:extLst>
                  <a:ext uri="{FF2B5EF4-FFF2-40B4-BE49-F238E27FC236}">
                    <a16:creationId xmlns:a16="http://schemas.microsoft.com/office/drawing/2014/main" id="{B3A34D55-5F38-A677-588B-CF068F8A419E}"/>
                  </a:ext>
                </a:extLst>
              </p:cNvPr>
              <p:cNvSpPr/>
              <p:nvPr/>
            </p:nvSpPr>
            <p:spPr>
              <a:xfrm rot="10799991">
                <a:off x="1495272" y="202612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4" name="Forma libre: forma 41">
                <a:extLst>
                  <a:ext uri="{FF2B5EF4-FFF2-40B4-BE49-F238E27FC236}">
                    <a16:creationId xmlns:a16="http://schemas.microsoft.com/office/drawing/2014/main" id="{04B3423B-DD92-721F-D599-8D6A2F7852E5}"/>
                  </a:ext>
                </a:extLst>
              </p:cNvPr>
              <p:cNvSpPr/>
              <p:nvPr/>
            </p:nvSpPr>
            <p:spPr>
              <a:xfrm rot="10799991">
                <a:off x="146001" y="334990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5" name="Forma libre: forma 42">
                <a:extLst>
                  <a:ext uri="{FF2B5EF4-FFF2-40B4-BE49-F238E27FC236}">
                    <a16:creationId xmlns:a16="http://schemas.microsoft.com/office/drawing/2014/main" id="{DECE3879-ADF4-E301-2285-E80CC12DB140}"/>
                  </a:ext>
                </a:extLst>
              </p:cNvPr>
              <p:cNvSpPr/>
              <p:nvPr/>
            </p:nvSpPr>
            <p:spPr>
              <a:xfrm rot="10799991">
                <a:off x="1487665" y="248057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6" name="Forma libre: forma 43">
                <a:extLst>
                  <a:ext uri="{FF2B5EF4-FFF2-40B4-BE49-F238E27FC236}">
                    <a16:creationId xmlns:a16="http://schemas.microsoft.com/office/drawing/2014/main" id="{992EC0BC-6B69-B805-0CD8-BD5A68998FFB}"/>
                  </a:ext>
                </a:extLst>
              </p:cNvPr>
              <p:cNvSpPr/>
              <p:nvPr/>
            </p:nvSpPr>
            <p:spPr>
              <a:xfrm rot="10799991">
                <a:off x="1512225" y="328982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7" name="Forma libre: forma 44">
                <a:extLst>
                  <a:ext uri="{FF2B5EF4-FFF2-40B4-BE49-F238E27FC236}">
                    <a16:creationId xmlns:a16="http://schemas.microsoft.com/office/drawing/2014/main" id="{D5556934-B9CB-BC61-5F92-EDB6754377ED}"/>
                  </a:ext>
                </a:extLst>
              </p:cNvPr>
              <p:cNvSpPr/>
              <p:nvPr/>
            </p:nvSpPr>
            <p:spPr>
              <a:xfrm rot="10799991">
                <a:off x="1509135" y="432374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8" name="Forma libre: forma 45">
                <a:extLst>
                  <a:ext uri="{FF2B5EF4-FFF2-40B4-BE49-F238E27FC236}">
                    <a16:creationId xmlns:a16="http://schemas.microsoft.com/office/drawing/2014/main" id="{A5405844-6CA8-26DA-72EC-E64F287CE060}"/>
                  </a:ext>
                </a:extLst>
              </p:cNvPr>
              <p:cNvSpPr/>
              <p:nvPr/>
            </p:nvSpPr>
            <p:spPr>
              <a:xfrm rot="10799991">
                <a:off x="1328907" y="249741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9" name="Forma libre: forma 46">
                <a:extLst>
                  <a:ext uri="{FF2B5EF4-FFF2-40B4-BE49-F238E27FC236}">
                    <a16:creationId xmlns:a16="http://schemas.microsoft.com/office/drawing/2014/main" id="{445EEBAA-B3BA-880F-829B-A29E09E45B8C}"/>
                  </a:ext>
                </a:extLst>
              </p:cNvPr>
              <p:cNvSpPr/>
              <p:nvPr/>
            </p:nvSpPr>
            <p:spPr>
              <a:xfrm rot="10799991">
                <a:off x="414214" y="262304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0" name="Forma libre: forma 47">
                <a:extLst>
                  <a:ext uri="{FF2B5EF4-FFF2-40B4-BE49-F238E27FC236}">
                    <a16:creationId xmlns:a16="http://schemas.microsoft.com/office/drawing/2014/main" id="{66935B76-1C09-7D19-E361-30DD90525BB8}"/>
                  </a:ext>
                </a:extLst>
              </p:cNvPr>
              <p:cNvSpPr/>
              <p:nvPr/>
            </p:nvSpPr>
            <p:spPr>
              <a:xfrm rot="10799991">
                <a:off x="218578" y="432337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1" name="Forma libre: forma 48">
                <a:extLst>
                  <a:ext uri="{FF2B5EF4-FFF2-40B4-BE49-F238E27FC236}">
                    <a16:creationId xmlns:a16="http://schemas.microsoft.com/office/drawing/2014/main" id="{1A1A57B8-CCAD-84E9-65AE-F6E274C3D287}"/>
                  </a:ext>
                </a:extLst>
              </p:cNvPr>
              <p:cNvSpPr/>
              <p:nvPr/>
            </p:nvSpPr>
            <p:spPr>
              <a:xfrm rot="10799991">
                <a:off x="746835" y="720566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2" name="Forma libre: forma 49">
                <a:extLst>
                  <a:ext uri="{FF2B5EF4-FFF2-40B4-BE49-F238E27FC236}">
                    <a16:creationId xmlns:a16="http://schemas.microsoft.com/office/drawing/2014/main" id="{2A0931B6-106B-D792-6AD4-C2AD6F1C58CF}"/>
                  </a:ext>
                </a:extLst>
              </p:cNvPr>
              <p:cNvSpPr/>
              <p:nvPr/>
            </p:nvSpPr>
            <p:spPr>
              <a:xfrm rot="10799991">
                <a:off x="913713" y="1057119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3" name="Forma libre: forma 50">
                <a:extLst>
                  <a:ext uri="{FF2B5EF4-FFF2-40B4-BE49-F238E27FC236}">
                    <a16:creationId xmlns:a16="http://schemas.microsoft.com/office/drawing/2014/main" id="{6D47C331-3D47-9023-2E69-B06BE61C2D2B}"/>
                  </a:ext>
                </a:extLst>
              </p:cNvPr>
              <p:cNvSpPr/>
              <p:nvPr/>
            </p:nvSpPr>
            <p:spPr>
              <a:xfrm rot="10799991">
                <a:off x="1026385" y="1020305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4" name="Forma libre: forma 51">
                <a:extLst>
                  <a:ext uri="{FF2B5EF4-FFF2-40B4-BE49-F238E27FC236}">
                    <a16:creationId xmlns:a16="http://schemas.microsoft.com/office/drawing/2014/main" id="{06EE17A6-6A70-A335-8EFA-B32590938BDE}"/>
                  </a:ext>
                </a:extLst>
              </p:cNvPr>
              <p:cNvSpPr/>
              <p:nvPr/>
            </p:nvSpPr>
            <p:spPr>
              <a:xfrm rot="10799991">
                <a:off x="1053444" y="821625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5" name="Forma libre: forma 52">
                <a:extLst>
                  <a:ext uri="{FF2B5EF4-FFF2-40B4-BE49-F238E27FC236}">
                    <a16:creationId xmlns:a16="http://schemas.microsoft.com/office/drawing/2014/main" id="{5478A336-64E3-135E-CD64-77C25313F30A}"/>
                  </a:ext>
                </a:extLst>
              </p:cNvPr>
              <p:cNvSpPr/>
              <p:nvPr/>
            </p:nvSpPr>
            <p:spPr>
              <a:xfrm rot="10799991">
                <a:off x="1074310" y="915058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6" name="Forma libre: forma 53">
                <a:extLst>
                  <a:ext uri="{FF2B5EF4-FFF2-40B4-BE49-F238E27FC236}">
                    <a16:creationId xmlns:a16="http://schemas.microsoft.com/office/drawing/2014/main" id="{91EBB44D-46F6-03E6-3649-290D53BC1201}"/>
                  </a:ext>
                </a:extLst>
              </p:cNvPr>
              <p:cNvSpPr/>
              <p:nvPr/>
            </p:nvSpPr>
            <p:spPr>
              <a:xfrm rot="10799991">
                <a:off x="1029358" y="731318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7" name="Forma libre: forma 54">
                <a:extLst>
                  <a:ext uri="{FF2B5EF4-FFF2-40B4-BE49-F238E27FC236}">
                    <a16:creationId xmlns:a16="http://schemas.microsoft.com/office/drawing/2014/main" id="{82CD7F27-E88E-C996-0D36-669F2D10B8D8}"/>
                  </a:ext>
                </a:extLst>
              </p:cNvPr>
              <p:cNvSpPr/>
              <p:nvPr/>
            </p:nvSpPr>
            <p:spPr>
              <a:xfrm rot="10799991">
                <a:off x="686823" y="801426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8" name="Forma libre: forma 55">
                <a:extLst>
                  <a:ext uri="{FF2B5EF4-FFF2-40B4-BE49-F238E27FC236}">
                    <a16:creationId xmlns:a16="http://schemas.microsoft.com/office/drawing/2014/main" id="{7441ABAC-67AF-362D-9ABE-25239E676E6B}"/>
                  </a:ext>
                </a:extLst>
              </p:cNvPr>
              <p:cNvSpPr/>
              <p:nvPr/>
            </p:nvSpPr>
            <p:spPr>
              <a:xfrm rot="10799991">
                <a:off x="660727" y="900199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9" name="Forma libre: forma 56">
                <a:extLst>
                  <a:ext uri="{FF2B5EF4-FFF2-40B4-BE49-F238E27FC236}">
                    <a16:creationId xmlns:a16="http://schemas.microsoft.com/office/drawing/2014/main" id="{12DE1680-B37D-356F-ADE2-DD1AA58E1B38}"/>
                  </a:ext>
                </a:extLst>
              </p:cNvPr>
              <p:cNvSpPr/>
              <p:nvPr/>
            </p:nvSpPr>
            <p:spPr>
              <a:xfrm rot="10799991">
                <a:off x="814474" y="1047646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0" name="Forma libre: forma 57">
                <a:extLst>
                  <a:ext uri="{FF2B5EF4-FFF2-40B4-BE49-F238E27FC236}">
                    <a16:creationId xmlns:a16="http://schemas.microsoft.com/office/drawing/2014/main" id="{AB47CC0A-608D-FF46-CB37-7CC1AF6E587B}"/>
                  </a:ext>
                </a:extLst>
              </p:cNvPr>
              <p:cNvSpPr/>
              <p:nvPr/>
            </p:nvSpPr>
            <p:spPr>
              <a:xfrm rot="10799991">
                <a:off x="681310" y="971065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1" name="Forma libre: forma 58">
                <a:extLst>
                  <a:ext uri="{FF2B5EF4-FFF2-40B4-BE49-F238E27FC236}">
                    <a16:creationId xmlns:a16="http://schemas.microsoft.com/office/drawing/2014/main" id="{202F3004-8853-D4BA-5187-D88C455B2A66}"/>
                  </a:ext>
                </a:extLst>
              </p:cNvPr>
              <p:cNvSpPr/>
              <p:nvPr/>
            </p:nvSpPr>
            <p:spPr>
              <a:xfrm rot="10799991">
                <a:off x="984113" y="1086023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2" name="Forma libre: forma 59">
                <a:extLst>
                  <a:ext uri="{FF2B5EF4-FFF2-40B4-BE49-F238E27FC236}">
                    <a16:creationId xmlns:a16="http://schemas.microsoft.com/office/drawing/2014/main" id="{1126A1A9-4AFD-4995-8A29-1B5FA8FCD3A7}"/>
                  </a:ext>
                </a:extLst>
              </p:cNvPr>
              <p:cNvSpPr/>
              <p:nvPr/>
            </p:nvSpPr>
            <p:spPr>
              <a:xfrm rot="10799991">
                <a:off x="1103269" y="990203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3" name="Forma libre: forma 60">
                <a:extLst>
                  <a:ext uri="{FF2B5EF4-FFF2-40B4-BE49-F238E27FC236}">
                    <a16:creationId xmlns:a16="http://schemas.microsoft.com/office/drawing/2014/main" id="{36575C19-2D35-4C97-0863-CB97F5B78DCD}"/>
                  </a:ext>
                </a:extLst>
              </p:cNvPr>
              <p:cNvSpPr/>
              <p:nvPr/>
            </p:nvSpPr>
            <p:spPr>
              <a:xfrm rot="10799991">
                <a:off x="1057256" y="969630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4" name="Forma libre: forma 61">
                <a:extLst>
                  <a:ext uri="{FF2B5EF4-FFF2-40B4-BE49-F238E27FC236}">
                    <a16:creationId xmlns:a16="http://schemas.microsoft.com/office/drawing/2014/main" id="{3ADB8C3D-0E02-4ABD-0073-6D6B33C10143}"/>
                  </a:ext>
                </a:extLst>
              </p:cNvPr>
              <p:cNvSpPr/>
              <p:nvPr/>
            </p:nvSpPr>
            <p:spPr>
              <a:xfrm rot="10799991">
                <a:off x="752935" y="957577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5" name="Forma libre: forma 62">
                <a:extLst>
                  <a:ext uri="{FF2B5EF4-FFF2-40B4-BE49-F238E27FC236}">
                    <a16:creationId xmlns:a16="http://schemas.microsoft.com/office/drawing/2014/main" id="{0B5BBDE5-9447-944D-E679-53CF02F6ACF3}"/>
                  </a:ext>
                </a:extLst>
              </p:cNvPr>
              <p:cNvSpPr/>
              <p:nvPr/>
            </p:nvSpPr>
            <p:spPr>
              <a:xfrm rot="10799991">
                <a:off x="970297" y="1050407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116" name="Rectángulo 8">
              <a:extLst>
                <a:ext uri="{FF2B5EF4-FFF2-40B4-BE49-F238E27FC236}">
                  <a16:creationId xmlns:a16="http://schemas.microsoft.com/office/drawing/2014/main" id="{66746DCA-E8BD-35D8-9A85-E04EC5638DD9}"/>
                </a:ext>
              </a:extLst>
            </p:cNvPr>
            <p:cNvSpPr/>
            <p:nvPr/>
          </p:nvSpPr>
          <p:spPr>
            <a:xfrm>
              <a:off x="0" y="-5449"/>
              <a:ext cx="9144000" cy="63495"/>
            </a:xfrm>
            <a:prstGeom prst="rect">
              <a:avLst/>
            </a:pr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FCE0D6"/>
                </a:solidFill>
                <a:uFillTx/>
                <a:latin typeface="Arial"/>
              </a:endParaRPr>
            </a:p>
          </p:txBody>
        </p:sp>
      </p:grpSp>
      <p:grpSp>
        <p:nvGrpSpPr>
          <p:cNvPr id="117" name="Grupo 121">
            <a:extLst>
              <a:ext uri="{FF2B5EF4-FFF2-40B4-BE49-F238E27FC236}">
                <a16:creationId xmlns:a16="http://schemas.microsoft.com/office/drawing/2014/main" id="{4FABD53D-C0FD-5C59-BBE0-A523392ABD16}"/>
              </a:ext>
            </a:extLst>
          </p:cNvPr>
          <p:cNvGrpSpPr/>
          <p:nvPr/>
        </p:nvGrpSpPr>
        <p:grpSpPr>
          <a:xfrm>
            <a:off x="6934196" y="2763838"/>
            <a:ext cx="2100267" cy="2373316"/>
            <a:chOff x="6934196" y="2763838"/>
            <a:chExt cx="2100267" cy="2373316"/>
          </a:xfrm>
        </p:grpSpPr>
        <p:sp>
          <p:nvSpPr>
            <p:cNvPr id="118" name="Freeform 5">
              <a:extLst>
                <a:ext uri="{FF2B5EF4-FFF2-40B4-BE49-F238E27FC236}">
                  <a16:creationId xmlns:a16="http://schemas.microsoft.com/office/drawing/2014/main" id="{0223D5CC-514C-1D5C-066A-DB94722DA4B8}"/>
                </a:ext>
              </a:extLst>
            </p:cNvPr>
            <p:cNvSpPr/>
            <p:nvPr/>
          </p:nvSpPr>
          <p:spPr>
            <a:xfrm>
              <a:off x="6934196" y="2763838"/>
              <a:ext cx="2100267" cy="2373316"/>
            </a:xfrm>
            <a:custGeom>
              <a:avLst/>
              <a:gdLst>
                <a:gd name="f0" fmla="val 10800000"/>
                <a:gd name="f1" fmla="val 5400000"/>
                <a:gd name="f2" fmla="val 360"/>
                <a:gd name="f3" fmla="val 180"/>
                <a:gd name="f4" fmla="val w"/>
                <a:gd name="f5" fmla="val h"/>
                <a:gd name="f6" fmla="val 0"/>
                <a:gd name="f7" fmla="val 555"/>
                <a:gd name="f8" fmla="val 628"/>
                <a:gd name="f9" fmla="val 306"/>
                <a:gd name="f10" fmla="val 314"/>
                <a:gd name="f11" fmla="val 310"/>
                <a:gd name="f12" fmla="val 326"/>
                <a:gd name="f13" fmla="val 315"/>
                <a:gd name="f14" fmla="val 338"/>
                <a:gd name="f15" fmla="val 320"/>
                <a:gd name="f16" fmla="val 349"/>
                <a:gd name="f17" fmla="val 322"/>
                <a:gd name="f18" fmla="val 352"/>
                <a:gd name="f19" fmla="val 357"/>
                <a:gd name="f20" fmla="val 329"/>
                <a:gd name="f21" fmla="val 350"/>
                <a:gd name="f22" fmla="val 368"/>
                <a:gd name="f23" fmla="val 344"/>
                <a:gd name="f24" fmla="val 378"/>
                <a:gd name="f25" fmla="val 383"/>
                <a:gd name="f26" fmla="val 359"/>
                <a:gd name="f27" fmla="val 387"/>
                <a:gd name="f28" fmla="val 367"/>
                <a:gd name="f29" fmla="val 392"/>
                <a:gd name="f30" fmla="val 362"/>
                <a:gd name="f31" fmla="val 400"/>
                <a:gd name="f32" fmla="val 408"/>
                <a:gd name="f33" fmla="val 416"/>
                <a:gd name="f34" fmla="val 417"/>
                <a:gd name="f35" fmla="val 347"/>
                <a:gd name="f36" fmla="val 345"/>
                <a:gd name="f37" fmla="val 418"/>
                <a:gd name="f38" fmla="val 355"/>
                <a:gd name="f39" fmla="val 429"/>
                <a:gd name="f40" fmla="val 366"/>
                <a:gd name="f41" fmla="val 439"/>
                <a:gd name="f42" fmla="val 375"/>
                <a:gd name="f43" fmla="val 451"/>
                <a:gd name="f44" fmla="val 380"/>
                <a:gd name="f45" fmla="val 459"/>
                <a:gd name="f46" fmla="val 382"/>
                <a:gd name="f47" fmla="val 469"/>
                <a:gd name="f48" fmla="val 385"/>
                <a:gd name="f49" fmla="val 478"/>
                <a:gd name="f50" fmla="val 376"/>
                <a:gd name="f51" fmla="val 482"/>
                <a:gd name="f52" fmla="val 365"/>
                <a:gd name="f53" fmla="val 489"/>
                <a:gd name="f54" fmla="val 487"/>
                <a:gd name="f55" fmla="val 351"/>
                <a:gd name="f56" fmla="val 485"/>
                <a:gd name="f57" fmla="val 473"/>
                <a:gd name="f58" fmla="val 343"/>
                <a:gd name="f59" fmla="val 465"/>
                <a:gd name="f60" fmla="val 341"/>
                <a:gd name="f61" fmla="val 457"/>
                <a:gd name="f62" fmla="val 447"/>
                <a:gd name="f63" fmla="val 441"/>
                <a:gd name="f64" fmla="val 330"/>
                <a:gd name="f65" fmla="val 442"/>
                <a:gd name="f66" fmla="val 318"/>
                <a:gd name="f67" fmla="val 444"/>
                <a:gd name="f68" fmla="val 307"/>
                <a:gd name="f69" fmla="val 443"/>
                <a:gd name="f70" fmla="val 305"/>
                <a:gd name="f71" fmla="val 300"/>
                <a:gd name="f72" fmla="val 430"/>
                <a:gd name="f73" fmla="val 302"/>
                <a:gd name="f74" fmla="val 428"/>
                <a:gd name="f75" fmla="val 309"/>
                <a:gd name="f76" fmla="val 421"/>
                <a:gd name="f77" fmla="val 409"/>
                <a:gd name="f78" fmla="val 354"/>
                <a:gd name="f79" fmla="val 294"/>
                <a:gd name="f80" fmla="val 324"/>
                <a:gd name="f81" fmla="val 292"/>
                <a:gd name="f82" fmla="val 291"/>
                <a:gd name="f83" fmla="val 289"/>
                <a:gd name="f84" fmla="val 325"/>
                <a:gd name="f85" fmla="val 342"/>
                <a:gd name="f86" fmla="val 288"/>
                <a:gd name="f87" fmla="val 377"/>
                <a:gd name="f88" fmla="val 290"/>
                <a:gd name="f89" fmla="val 297"/>
                <a:gd name="f90" fmla="val 386"/>
                <a:gd name="f91" fmla="val 313"/>
                <a:gd name="f92" fmla="val 393"/>
                <a:gd name="f93" fmla="val 402"/>
                <a:gd name="f94" fmla="val 303"/>
                <a:gd name="f95" fmla="val 407"/>
                <a:gd name="f96" fmla="val 412"/>
                <a:gd name="f97" fmla="val 293"/>
                <a:gd name="f98" fmla="val 419"/>
                <a:gd name="f99" fmla="val 298"/>
                <a:gd name="f100" fmla="val 488"/>
                <a:gd name="f101" fmla="val 548"/>
                <a:gd name="f102" fmla="val 609"/>
                <a:gd name="f103" fmla="val 615"/>
                <a:gd name="f104" fmla="val 622"/>
                <a:gd name="f105" fmla="val 296"/>
                <a:gd name="f106" fmla="val 616"/>
                <a:gd name="f107" fmla="val 610"/>
                <a:gd name="f108" fmla="val 282"/>
                <a:gd name="f109" fmla="val 541"/>
                <a:gd name="f110" fmla="val 277"/>
                <a:gd name="f111" fmla="val 472"/>
                <a:gd name="f112" fmla="val 271"/>
                <a:gd name="f113" fmla="val 403"/>
                <a:gd name="f114" fmla="val 398"/>
                <a:gd name="f115" fmla="val 270"/>
                <a:gd name="f116" fmla="val 394"/>
                <a:gd name="f117" fmla="val 269"/>
                <a:gd name="f118" fmla="val 388"/>
                <a:gd name="f119" fmla="val 264"/>
                <a:gd name="f120" fmla="val 390"/>
                <a:gd name="f121" fmla="val 260"/>
                <a:gd name="f122" fmla="val 256"/>
                <a:gd name="f123" fmla="val 248"/>
                <a:gd name="f124" fmla="val 236"/>
                <a:gd name="f125" fmla="val 232"/>
                <a:gd name="f126" fmla="val 397"/>
                <a:gd name="f127" fmla="val 224"/>
                <a:gd name="f128" fmla="val 219"/>
                <a:gd name="f129" fmla="val 423"/>
                <a:gd name="f130" fmla="val 215"/>
                <a:gd name="f131" fmla="val 437"/>
                <a:gd name="f132" fmla="val 213"/>
                <a:gd name="f133" fmla="val 218"/>
                <a:gd name="f134" fmla="val 220"/>
                <a:gd name="f135" fmla="val 453"/>
                <a:gd name="f136" fmla="val 226"/>
                <a:gd name="f137" fmla="val 476"/>
                <a:gd name="f138" fmla="val 484"/>
                <a:gd name="f139" fmla="val 201"/>
                <a:gd name="f140" fmla="val 491"/>
                <a:gd name="f141" fmla="val 189"/>
                <a:gd name="f142" fmla="val 182"/>
                <a:gd name="f143" fmla="val 477"/>
                <a:gd name="f144" fmla="val 175"/>
                <a:gd name="f145" fmla="val 466"/>
                <a:gd name="f146" fmla="val 176"/>
                <a:gd name="f147" fmla="val 454"/>
                <a:gd name="f148" fmla="val 187"/>
                <a:gd name="f149" fmla="val 197"/>
                <a:gd name="f150" fmla="val 434"/>
                <a:gd name="f151" fmla="val 204"/>
                <a:gd name="f152" fmla="val 422"/>
                <a:gd name="f153" fmla="val 212"/>
                <a:gd name="f154" fmla="val 411"/>
                <a:gd name="f155" fmla="val 195"/>
                <a:gd name="f156" fmla="val 185"/>
                <a:gd name="f157" fmla="val 401"/>
                <a:gd name="f158" fmla="val 415"/>
                <a:gd name="f159" fmla="val 169"/>
                <a:gd name="f160" fmla="val 425"/>
                <a:gd name="f161" fmla="val 160"/>
                <a:gd name="f162" fmla="val 433"/>
                <a:gd name="f163" fmla="val 153"/>
                <a:gd name="f164" fmla="val 150"/>
                <a:gd name="f165" fmla="val 448"/>
                <a:gd name="f166" fmla="val 148"/>
                <a:gd name="f167" fmla="val 455"/>
                <a:gd name="f168" fmla="val 461"/>
                <a:gd name="f169" fmla="val 139"/>
                <a:gd name="f170" fmla="val 123"/>
                <a:gd name="f171" fmla="val 111"/>
                <a:gd name="f172" fmla="val 99"/>
                <a:gd name="f173" fmla="val 483"/>
                <a:gd name="f174" fmla="val 98"/>
                <a:gd name="f175" fmla="val 467"/>
                <a:gd name="f176" fmla="val 450"/>
                <a:gd name="f177" fmla="val 109"/>
                <a:gd name="f178" fmla="val 125"/>
                <a:gd name="f179" fmla="val 445"/>
                <a:gd name="f180" fmla="val 149"/>
                <a:gd name="f181" fmla="val 420"/>
                <a:gd name="f182" fmla="val 164"/>
                <a:gd name="f183" fmla="val 154"/>
                <a:gd name="f184" fmla="val 146"/>
                <a:gd name="f185" fmla="val 142"/>
                <a:gd name="f186" fmla="val 135"/>
                <a:gd name="f187" fmla="val 130"/>
                <a:gd name="f188" fmla="val 413"/>
                <a:gd name="f189" fmla="val 121"/>
                <a:gd name="f190" fmla="val 117"/>
                <a:gd name="f191" fmla="val 106"/>
                <a:gd name="f192" fmla="val 414"/>
                <a:gd name="f193" fmla="val 103"/>
                <a:gd name="f194" fmla="val 105"/>
                <a:gd name="f195" fmla="val 112"/>
                <a:gd name="f196" fmla="val 136"/>
                <a:gd name="f197" fmla="val 369"/>
                <a:gd name="f198" fmla="val 128"/>
                <a:gd name="f199" fmla="val 363"/>
                <a:gd name="f200" fmla="val 384"/>
                <a:gd name="f201" fmla="val 93"/>
                <a:gd name="f202" fmla="val 396"/>
                <a:gd name="f203" fmla="val 83"/>
                <a:gd name="f204" fmla="val 72"/>
                <a:gd name="f205" fmla="val 399"/>
                <a:gd name="f206" fmla="val 64"/>
                <a:gd name="f207" fmla="val 56"/>
                <a:gd name="f208" fmla="val 55"/>
                <a:gd name="f209" fmla="val 364"/>
                <a:gd name="f210" fmla="val 68"/>
                <a:gd name="f211" fmla="val 80"/>
                <a:gd name="f212" fmla="val 361"/>
                <a:gd name="f213" fmla="val 89"/>
                <a:gd name="f214" fmla="val 107"/>
                <a:gd name="f215" fmla="val 358"/>
                <a:gd name="f216" fmla="val 337"/>
                <a:gd name="f217" fmla="val 198"/>
                <a:gd name="f218" fmla="val 244"/>
                <a:gd name="f219" fmla="val 243"/>
                <a:gd name="f220" fmla="val 242"/>
                <a:gd name="f221" fmla="val 241"/>
                <a:gd name="f222" fmla="val 286"/>
                <a:gd name="f223" fmla="val 216"/>
                <a:gd name="f224" fmla="val 295"/>
                <a:gd name="f225" fmla="val 192"/>
                <a:gd name="f226" fmla="val 308"/>
                <a:gd name="f227" fmla="val 166"/>
                <a:gd name="f228" fmla="val 124"/>
                <a:gd name="f229" fmla="val 116"/>
                <a:gd name="f230" fmla="val 339"/>
                <a:gd name="f231" fmla="val 115"/>
                <a:gd name="f232" fmla="val 340"/>
                <a:gd name="f233" fmla="val 100"/>
                <a:gd name="f234" fmla="val 90"/>
                <a:gd name="f235" fmla="val 84"/>
                <a:gd name="f236" fmla="val 331"/>
                <a:gd name="f237" fmla="val 73"/>
                <a:gd name="f238" fmla="val 65"/>
                <a:gd name="f239" fmla="val 52"/>
                <a:gd name="f240" fmla="val 41"/>
                <a:gd name="f241" fmla="val 39"/>
                <a:gd name="f242" fmla="val 36"/>
                <a:gd name="f243" fmla="val 319"/>
                <a:gd name="f244" fmla="val 40"/>
                <a:gd name="f245" fmla="val 49"/>
                <a:gd name="f246" fmla="val 61"/>
                <a:gd name="f247" fmla="val 76"/>
                <a:gd name="f248" fmla="val 316"/>
                <a:gd name="f249" fmla="val 87"/>
                <a:gd name="f250" fmla="val 299"/>
                <a:gd name="f251" fmla="val 196"/>
                <a:gd name="f252" fmla="val 174"/>
                <a:gd name="f253" fmla="val 281"/>
                <a:gd name="f254" fmla="val 285"/>
                <a:gd name="f255" fmla="val 104"/>
                <a:gd name="f256" fmla="val 97"/>
                <a:gd name="f257" fmla="val 79"/>
                <a:gd name="f258" fmla="val 62"/>
                <a:gd name="f259" fmla="val 279"/>
                <a:gd name="f260" fmla="val 45"/>
                <a:gd name="f261" fmla="val 27"/>
                <a:gd name="f262" fmla="val 17"/>
                <a:gd name="f263" fmla="val 6"/>
                <a:gd name="f264" fmla="val 2"/>
                <a:gd name="f265" fmla="val 284"/>
                <a:gd name="f266" fmla="val 265"/>
                <a:gd name="f267" fmla="val 8"/>
                <a:gd name="f268" fmla="val 259"/>
                <a:gd name="f269" fmla="val 16"/>
                <a:gd name="f270" fmla="val 250"/>
                <a:gd name="f271" fmla="val 25"/>
                <a:gd name="f272" fmla="val 255"/>
                <a:gd name="f273" fmla="val 32"/>
                <a:gd name="f274" fmla="val 44"/>
                <a:gd name="f275" fmla="val 273"/>
                <a:gd name="f276" fmla="val 78"/>
                <a:gd name="f277" fmla="val 274"/>
                <a:gd name="f278" fmla="val 275"/>
                <a:gd name="f279" fmla="val 267"/>
                <a:gd name="f280" fmla="val 262"/>
                <a:gd name="f281" fmla="val 144"/>
                <a:gd name="f282" fmla="val 257"/>
                <a:gd name="f283" fmla="val 263"/>
                <a:gd name="f284" fmla="val 152"/>
                <a:gd name="f285" fmla="val 156"/>
                <a:gd name="f286" fmla="val 178"/>
                <a:gd name="f287" fmla="val 203"/>
                <a:gd name="f288" fmla="val 228"/>
                <a:gd name="f289" fmla="val 249"/>
                <a:gd name="f290" fmla="val 238"/>
                <a:gd name="f291" fmla="val 251"/>
                <a:gd name="f292" fmla="val 63"/>
                <a:gd name="f293" fmla="val 57"/>
                <a:gd name="f294" fmla="val 54"/>
                <a:gd name="f295" fmla="val 230"/>
                <a:gd name="f296" fmla="val 53"/>
                <a:gd name="f297" fmla="val 231"/>
                <a:gd name="f298" fmla="val 46"/>
                <a:gd name="f299" fmla="val 235"/>
                <a:gd name="f300" fmla="val 233"/>
                <a:gd name="f301" fmla="val 33"/>
                <a:gd name="f302" fmla="val 19"/>
                <a:gd name="f303" fmla="val 221"/>
                <a:gd name="f304" fmla="val 20"/>
                <a:gd name="f305" fmla="val 211"/>
                <a:gd name="f306" fmla="val 191"/>
                <a:gd name="f307" fmla="val 205"/>
                <a:gd name="f308" fmla="val 67"/>
                <a:gd name="f309" fmla="val 227"/>
                <a:gd name="f310" fmla="val 110"/>
                <a:gd name="f311" fmla="val 122"/>
                <a:gd name="f312" fmla="val 214"/>
                <a:gd name="f313" fmla="val 217"/>
                <a:gd name="f314" fmla="val 158"/>
                <a:gd name="f315" fmla="val 229"/>
                <a:gd name="f316" fmla="val 186"/>
                <a:gd name="f317" fmla="val 253"/>
                <a:gd name="f318" fmla="val 237"/>
                <a:gd name="f319" fmla="val 132"/>
                <a:gd name="f320" fmla="val 119"/>
                <a:gd name="f321" fmla="val 207"/>
                <a:gd name="f322" fmla="val 200"/>
                <a:gd name="f323" fmla="val 86"/>
                <a:gd name="f324" fmla="val 193"/>
                <a:gd name="f325" fmla="val 77"/>
                <a:gd name="f326" fmla="val 75"/>
                <a:gd name="f327" fmla="val 81"/>
                <a:gd name="f328" fmla="val 85"/>
                <a:gd name="f329" fmla="val 91"/>
                <a:gd name="f330" fmla="val 173"/>
                <a:gd name="f331" fmla="val 102"/>
                <a:gd name="f332" fmla="val 126"/>
                <a:gd name="f333" fmla="val 210"/>
                <a:gd name="f334" fmla="val 194"/>
                <a:gd name="f335" fmla="val 225"/>
                <a:gd name="f336" fmla="val 168"/>
                <a:gd name="f337" fmla="val 94"/>
                <a:gd name="f338" fmla="val 60"/>
                <a:gd name="f339" fmla="val 50"/>
                <a:gd name="f340" fmla="val 120"/>
                <a:gd name="f341" fmla="val 70"/>
                <a:gd name="f342" fmla="val 92"/>
                <a:gd name="f343" fmla="val 127"/>
                <a:gd name="f344" fmla="val 134"/>
                <a:gd name="f345" fmla="val 133"/>
                <a:gd name="f346" fmla="val 165"/>
                <a:gd name="f347" fmla="val 163"/>
                <a:gd name="f348" fmla="val 140"/>
                <a:gd name="f349" fmla="val 145"/>
                <a:gd name="f350" fmla="val 161"/>
                <a:gd name="f351" fmla="val 157"/>
                <a:gd name="f352" fmla="val 183"/>
                <a:gd name="f353" fmla="val 188"/>
                <a:gd name="f354" fmla="val 206"/>
                <a:gd name="f355" fmla="val 147"/>
                <a:gd name="f356" fmla="val 108"/>
                <a:gd name="f357" fmla="val 101"/>
                <a:gd name="f358" fmla="val 82"/>
                <a:gd name="f359" fmla="val 74"/>
                <a:gd name="f360" fmla="val 69"/>
                <a:gd name="f361" fmla="val 129"/>
                <a:gd name="f362" fmla="val 71"/>
                <a:gd name="f363" fmla="val 137"/>
                <a:gd name="f364" fmla="val 138"/>
                <a:gd name="f365" fmla="val 95"/>
                <a:gd name="f366" fmla="val 167"/>
                <a:gd name="f367" fmla="val 184"/>
                <a:gd name="f368" fmla="val 234"/>
                <a:gd name="f369" fmla="val 199"/>
                <a:gd name="f370" fmla="val 190"/>
                <a:gd name="f371" fmla="val 171"/>
                <a:gd name="f372" fmla="val 162"/>
                <a:gd name="f373" fmla="val 159"/>
                <a:gd name="f374" fmla="val 26"/>
                <a:gd name="f375" fmla="val 14"/>
                <a:gd name="f376" fmla="val 23"/>
                <a:gd name="f377" fmla="val 38"/>
                <a:gd name="f378" fmla="val 208"/>
                <a:gd name="f379" fmla="val 240"/>
                <a:gd name="f380" fmla="val 118"/>
                <a:gd name="f381" fmla="val 141"/>
                <a:gd name="f382" fmla="val 239"/>
                <a:gd name="f383" fmla="val 245"/>
                <a:gd name="f384" fmla="val 59"/>
                <a:gd name="f385" fmla="val 223"/>
                <a:gd name="f386" fmla="val 28"/>
                <a:gd name="f387" fmla="val 11"/>
                <a:gd name="f388" fmla="val 261"/>
                <a:gd name="f389" fmla="val 276"/>
                <a:gd name="f390" fmla="val 287"/>
                <a:gd name="f391" fmla="val 58"/>
                <a:gd name="f392" fmla="val 13"/>
                <a:gd name="f393" fmla="val 7"/>
                <a:gd name="f394" fmla="val 3"/>
                <a:gd name="f395" fmla="val 333"/>
                <a:gd name="f396" fmla="val 29"/>
                <a:gd name="f397" fmla="val 37"/>
                <a:gd name="f398" fmla="val 42"/>
                <a:gd name="f399" fmla="val 311"/>
                <a:gd name="f400" fmla="val 43"/>
                <a:gd name="f401" fmla="val 317"/>
                <a:gd name="f402" fmla="val 328"/>
                <a:gd name="f403" fmla="val 327"/>
                <a:gd name="f404" fmla="val 312"/>
                <a:gd name="f405" fmla="val 96"/>
                <a:gd name="f406" fmla="val 321"/>
                <a:gd name="f407" fmla="val 346"/>
                <a:gd name="f408" fmla="val 114"/>
                <a:gd name="f409" fmla="val 335"/>
                <a:gd name="f410" fmla="val 332"/>
                <a:gd name="f411" fmla="val 181"/>
                <a:gd name="f412" fmla="val 334"/>
                <a:gd name="f413" fmla="val 373"/>
                <a:gd name="f414" fmla="val 389"/>
                <a:gd name="f415" fmla="val 35"/>
                <a:gd name="f416" fmla="val 395"/>
                <a:gd name="f417" fmla="val 31"/>
                <a:gd name="f418" fmla="val 405"/>
                <a:gd name="f419" fmla="val 30"/>
                <a:gd name="f420" fmla="val 424"/>
                <a:gd name="f421" fmla="val 410"/>
                <a:gd name="f422" fmla="val 66"/>
                <a:gd name="f423" fmla="val 371"/>
                <a:gd name="f424" fmla="val 372"/>
                <a:gd name="f425" fmla="val 356"/>
                <a:gd name="f426" fmla="val 426"/>
                <a:gd name="f427" fmla="val 456"/>
                <a:gd name="f428" fmla="val 486"/>
                <a:gd name="f429" fmla="val 490"/>
                <a:gd name="f430" fmla="val 460"/>
                <a:gd name="f431" fmla="val 452"/>
                <a:gd name="f432" fmla="val 462"/>
                <a:gd name="f433" fmla="val 470"/>
                <a:gd name="f434" fmla="val 474"/>
                <a:gd name="f435" fmla="val 471"/>
                <a:gd name="f436" fmla="val 143"/>
                <a:gd name="f437" fmla="val 431"/>
                <a:gd name="f438" fmla="val 379"/>
                <a:gd name="f439" fmla="val 170"/>
                <a:gd name="f440" fmla="val 463"/>
                <a:gd name="f441" fmla="val 177"/>
                <a:gd name="f442" fmla="val 458"/>
                <a:gd name="f443" fmla="val 222"/>
                <a:gd name="f444" fmla="val 381"/>
                <a:gd name="f445" fmla="val 446"/>
                <a:gd name="f446" fmla="val 495"/>
                <a:gd name="f447" fmla="val 505"/>
                <a:gd name="f448" fmla="val 511"/>
                <a:gd name="f449" fmla="val 522"/>
                <a:gd name="f450" fmla="val 528"/>
                <a:gd name="f451" fmla="val 531"/>
                <a:gd name="f452" fmla="val 530"/>
                <a:gd name="f453" fmla="val 526"/>
                <a:gd name="f454" fmla="val 519"/>
                <a:gd name="f455" fmla="val 506"/>
                <a:gd name="f456" fmla="val 500"/>
                <a:gd name="f457" fmla="val 468"/>
                <a:gd name="f458" fmla="val 479"/>
                <a:gd name="f459" fmla="val 497"/>
                <a:gd name="f460" fmla="val 501"/>
                <a:gd name="f461" fmla="val 507"/>
                <a:gd name="f462" fmla="val 449"/>
                <a:gd name="f463" fmla="val 435"/>
                <a:gd name="f464" fmla="val 252"/>
                <a:gd name="f465" fmla="val 512"/>
                <a:gd name="f466" fmla="val 515"/>
                <a:gd name="f467" fmla="val 518"/>
                <a:gd name="f468" fmla="val 247"/>
                <a:gd name="f469" fmla="val 520"/>
                <a:gd name="f470" fmla="val 544"/>
                <a:gd name="f471" fmla="val 551"/>
                <a:gd name="f472" fmla="val 258"/>
                <a:gd name="f473" fmla="val 550"/>
                <a:gd name="f474" fmla="val 546"/>
                <a:gd name="f475" fmla="val 536"/>
                <a:gd name="f476" fmla="val 514"/>
                <a:gd name="f477" fmla="val 272"/>
                <a:gd name="f478" fmla="val 438"/>
                <a:gd name="f479" fmla="val 348"/>
                <a:gd name="f480" fmla="val 440"/>
                <a:gd name="f481" fmla="val 336"/>
                <a:gd name="f482" fmla="val 504"/>
                <a:gd name="f483" fmla="val 513"/>
                <a:gd name="f484" fmla="val 508"/>
                <a:gd name="f485" fmla="val 374"/>
                <a:gd name="f486" fmla="val 353"/>
                <a:gd name="f487" fmla="val 404"/>
                <a:gd name="f488" fmla="val 427"/>
                <a:gd name="f489" fmla="val 406"/>
                <a:gd name="f490" fmla="val 323"/>
                <a:gd name="f491" fmla="val 370"/>
                <a:gd name="f492" fmla="val 266"/>
                <a:gd name="f493" fmla="val 283"/>
                <a:gd name="f494" fmla="val 280"/>
                <a:gd name="f495" fmla="+- 0 0 -90"/>
                <a:gd name="f496" fmla="*/ f4 1 555"/>
                <a:gd name="f497" fmla="*/ f5 1 628"/>
                <a:gd name="f498" fmla="val f6"/>
                <a:gd name="f499" fmla="val f7"/>
                <a:gd name="f500" fmla="val f8"/>
                <a:gd name="f501" fmla="*/ f495 f0 1"/>
                <a:gd name="f502" fmla="+- f500 0 f498"/>
                <a:gd name="f503" fmla="+- f499 0 f498"/>
                <a:gd name="f504" fmla="*/ f501 1 f3"/>
                <a:gd name="f505" fmla="*/ f503 1 555"/>
                <a:gd name="f506" fmla="*/ f502 1 628"/>
                <a:gd name="f507" fmla="*/ 367 f503 1"/>
                <a:gd name="f508" fmla="*/ 392 f502 1"/>
                <a:gd name="f509" fmla="*/ 357 f503 1"/>
                <a:gd name="f510" fmla="*/ 487 f502 1"/>
                <a:gd name="f511" fmla="*/ 329 f503 1"/>
                <a:gd name="f512" fmla="*/ 409 f502 1"/>
                <a:gd name="f513" fmla="*/ 303 f503 1"/>
                <a:gd name="f514" fmla="*/ 407 f502 1"/>
                <a:gd name="f515" fmla="*/ 271 f503 1"/>
                <a:gd name="f516" fmla="*/ 403 f502 1"/>
                <a:gd name="f517" fmla="*/ 220 f503 1"/>
                <a:gd name="f518" fmla="*/ 453 f502 1"/>
                <a:gd name="f519" fmla="*/ 176 f503 1"/>
                <a:gd name="f520" fmla="*/ 415 f502 1"/>
                <a:gd name="f521" fmla="*/ 125 f503 1"/>
                <a:gd name="f522" fmla="*/ 445 f502 1"/>
                <a:gd name="f523" fmla="*/ 112 f503 1"/>
                <a:gd name="f524" fmla="*/ 388 f502 1"/>
                <a:gd name="f525" fmla="*/ 80 f503 1"/>
                <a:gd name="f526" fmla="*/ 361 f502 1"/>
                <a:gd name="f527" fmla="*/ 116 f503 1"/>
                <a:gd name="f528" fmla="*/ 339 f502 1"/>
                <a:gd name="f529" fmla="*/ 72 f503 1"/>
                <a:gd name="f530" fmla="*/ 313 f502 1"/>
                <a:gd name="f531" fmla="*/ 27 f503 1"/>
                <a:gd name="f532" fmla="*/ 288 f502 1"/>
                <a:gd name="f533" fmla="*/ 111 f503 1"/>
                <a:gd name="f534" fmla="*/ 274 f502 1"/>
                <a:gd name="f535" fmla="*/ 228 f503 1"/>
                <a:gd name="f536" fmla="*/ 270 f502 1"/>
                <a:gd name="f537" fmla="*/ 19 f503 1"/>
                <a:gd name="f538" fmla="*/ 221 f502 1"/>
                <a:gd name="f539" fmla="*/ 214 f503 1"/>
                <a:gd name="f540" fmla="*/ 255 f502 1"/>
                <a:gd name="f541" fmla="*/ 85 f503 1"/>
                <a:gd name="f542" fmla="*/ 174 f502 1"/>
                <a:gd name="f543" fmla="*/ 60 f503 1"/>
                <a:gd name="f544" fmla="*/ 139 f502 1"/>
                <a:gd name="f545" fmla="*/ 128 f503 1"/>
                <a:gd name="f546" fmla="*/ 165 f502 1"/>
                <a:gd name="f547" fmla="*/ 231 f503 1"/>
                <a:gd name="f548" fmla="*/ 226 f502 1"/>
                <a:gd name="f549" fmla="*/ 137 f503 1"/>
                <a:gd name="f550" fmla="*/ 86 f502 1"/>
                <a:gd name="f551" fmla="*/ 242 f503 1"/>
                <a:gd name="f552" fmla="*/ 200 f502 1"/>
                <a:gd name="f553" fmla="*/ 190 f503 1"/>
                <a:gd name="f554" fmla="*/ 17 f502 1"/>
                <a:gd name="f555" fmla="*/ 229 f503 1"/>
                <a:gd name="f556" fmla="*/ 84 f502 1"/>
                <a:gd name="f557" fmla="*/ 274 f503 1"/>
                <a:gd name="f558" fmla="*/ 100 f502 1"/>
                <a:gd name="f559" fmla="*/ 313 f503 1"/>
                <a:gd name="f560" fmla="*/ 42 f502 1"/>
                <a:gd name="f561" fmla="*/ 158 f502 1"/>
                <a:gd name="f562" fmla="*/ 335 f503 1"/>
                <a:gd name="f563" fmla="*/ 121 f502 1"/>
                <a:gd name="f564" fmla="*/ 74 f502 1"/>
                <a:gd name="f565" fmla="*/ 410 f503 1"/>
                <a:gd name="f566" fmla="*/ 66 f502 1"/>
                <a:gd name="f567" fmla="*/ 330 f503 1"/>
                <a:gd name="f568" fmla="*/ 217 f502 1"/>
                <a:gd name="f569" fmla="*/ 469 f503 1"/>
                <a:gd name="f570" fmla="*/ 71 f502 1"/>
                <a:gd name="f571" fmla="*/ 467 f503 1"/>
                <a:gd name="f572" fmla="*/ 145 f502 1"/>
                <a:gd name="f573" fmla="*/ 375 f503 1"/>
                <a:gd name="f574" fmla="*/ 208 f502 1"/>
                <a:gd name="f575" fmla="*/ 445 f503 1"/>
                <a:gd name="f576" fmla="*/ 192 f502 1"/>
                <a:gd name="f577" fmla="*/ 528 f503 1"/>
                <a:gd name="f578" fmla="*/ 463 f503 1"/>
                <a:gd name="f579" fmla="*/ 231 f502 1"/>
                <a:gd name="f580" fmla="*/ 388 f503 1"/>
                <a:gd name="f581" fmla="*/ 262 f502 1"/>
                <a:gd name="f582" fmla="*/ 551 f503 1"/>
                <a:gd name="f583" fmla="*/ 258 f502 1"/>
                <a:gd name="f584" fmla="*/ 291 f502 1"/>
                <a:gd name="f585" fmla="*/ 476 f503 1"/>
                <a:gd name="f586" fmla="*/ 442 f503 1"/>
                <a:gd name="f587" fmla="*/ 352 f502 1"/>
                <a:gd name="f588" fmla="*/ 379 f503 1"/>
                <a:gd name="f589" fmla="*/ 348 f502 1"/>
                <a:gd name="f590" fmla="*/ 448 f503 1"/>
                <a:gd name="f591" fmla="*/ 387 f502 1"/>
                <a:gd name="f592" fmla="*/ 382 f503 1"/>
                <a:gd name="f593" fmla="*/ 420 f502 1"/>
                <a:gd name="f594" fmla="*/ 234 f503 1"/>
                <a:gd name="f595" fmla="*/ 323 f502 1"/>
                <a:gd name="f596" fmla="*/ 423 f503 1"/>
                <a:gd name="f597" fmla="*/ 218 f502 1"/>
                <a:gd name="f598" fmla="*/ 263 f503 1"/>
                <a:gd name="f599" fmla="*/ 328 f502 1"/>
                <a:gd name="f600" fmla="*/ 285 f503 1"/>
                <a:gd name="f601" fmla="*/ 186 f502 1"/>
                <a:gd name="f602" fmla="+- f504 0 f1"/>
                <a:gd name="f603" fmla="*/ f507 1 555"/>
                <a:gd name="f604" fmla="*/ f508 1 628"/>
                <a:gd name="f605" fmla="*/ f509 1 555"/>
                <a:gd name="f606" fmla="*/ f510 1 628"/>
                <a:gd name="f607" fmla="*/ f511 1 555"/>
                <a:gd name="f608" fmla="*/ f512 1 628"/>
                <a:gd name="f609" fmla="*/ f513 1 555"/>
                <a:gd name="f610" fmla="*/ f514 1 628"/>
                <a:gd name="f611" fmla="*/ f515 1 555"/>
                <a:gd name="f612" fmla="*/ f516 1 628"/>
                <a:gd name="f613" fmla="*/ f517 1 555"/>
                <a:gd name="f614" fmla="*/ f518 1 628"/>
                <a:gd name="f615" fmla="*/ f519 1 555"/>
                <a:gd name="f616" fmla="*/ f520 1 628"/>
                <a:gd name="f617" fmla="*/ f521 1 555"/>
                <a:gd name="f618" fmla="*/ f522 1 628"/>
                <a:gd name="f619" fmla="*/ f523 1 555"/>
                <a:gd name="f620" fmla="*/ f524 1 628"/>
                <a:gd name="f621" fmla="*/ f525 1 555"/>
                <a:gd name="f622" fmla="*/ f526 1 628"/>
                <a:gd name="f623" fmla="*/ f527 1 555"/>
                <a:gd name="f624" fmla="*/ f528 1 628"/>
                <a:gd name="f625" fmla="*/ f529 1 555"/>
                <a:gd name="f626" fmla="*/ f530 1 628"/>
                <a:gd name="f627" fmla="*/ f531 1 555"/>
                <a:gd name="f628" fmla="*/ f532 1 628"/>
                <a:gd name="f629" fmla="*/ f533 1 555"/>
                <a:gd name="f630" fmla="*/ f534 1 628"/>
                <a:gd name="f631" fmla="*/ f535 1 555"/>
                <a:gd name="f632" fmla="*/ f536 1 628"/>
                <a:gd name="f633" fmla="*/ f537 1 555"/>
                <a:gd name="f634" fmla="*/ f538 1 628"/>
                <a:gd name="f635" fmla="*/ f539 1 555"/>
                <a:gd name="f636" fmla="*/ f540 1 628"/>
                <a:gd name="f637" fmla="*/ f541 1 555"/>
                <a:gd name="f638" fmla="*/ f542 1 628"/>
                <a:gd name="f639" fmla="*/ f543 1 555"/>
                <a:gd name="f640" fmla="*/ f544 1 628"/>
                <a:gd name="f641" fmla="*/ f545 1 555"/>
                <a:gd name="f642" fmla="*/ f546 1 628"/>
                <a:gd name="f643" fmla="*/ f547 1 555"/>
                <a:gd name="f644" fmla="*/ f548 1 628"/>
                <a:gd name="f645" fmla="*/ f549 1 555"/>
                <a:gd name="f646" fmla="*/ f550 1 628"/>
                <a:gd name="f647" fmla="*/ f551 1 555"/>
                <a:gd name="f648" fmla="*/ f552 1 628"/>
                <a:gd name="f649" fmla="*/ f553 1 555"/>
                <a:gd name="f650" fmla="*/ f554 1 628"/>
                <a:gd name="f651" fmla="*/ f555 1 555"/>
                <a:gd name="f652" fmla="*/ f556 1 628"/>
                <a:gd name="f653" fmla="*/ f557 1 555"/>
                <a:gd name="f654" fmla="*/ f558 1 628"/>
                <a:gd name="f655" fmla="*/ f559 1 555"/>
                <a:gd name="f656" fmla="*/ f560 1 628"/>
                <a:gd name="f657" fmla="*/ f561 1 628"/>
                <a:gd name="f658" fmla="*/ f562 1 555"/>
                <a:gd name="f659" fmla="*/ f563 1 628"/>
                <a:gd name="f660" fmla="*/ f564 1 628"/>
                <a:gd name="f661" fmla="*/ f565 1 555"/>
                <a:gd name="f662" fmla="*/ f566 1 628"/>
                <a:gd name="f663" fmla="*/ f567 1 555"/>
                <a:gd name="f664" fmla="*/ f568 1 628"/>
                <a:gd name="f665" fmla="*/ f569 1 555"/>
                <a:gd name="f666" fmla="*/ f570 1 628"/>
                <a:gd name="f667" fmla="*/ f571 1 555"/>
                <a:gd name="f668" fmla="*/ f572 1 628"/>
                <a:gd name="f669" fmla="*/ f573 1 555"/>
                <a:gd name="f670" fmla="*/ f574 1 628"/>
                <a:gd name="f671" fmla="*/ f575 1 555"/>
                <a:gd name="f672" fmla="*/ f576 1 628"/>
                <a:gd name="f673" fmla="*/ f577 1 555"/>
                <a:gd name="f674" fmla="*/ f578 1 555"/>
                <a:gd name="f675" fmla="*/ f579 1 628"/>
                <a:gd name="f676" fmla="*/ f580 1 555"/>
                <a:gd name="f677" fmla="*/ f581 1 628"/>
                <a:gd name="f678" fmla="*/ f582 1 555"/>
                <a:gd name="f679" fmla="*/ f583 1 628"/>
                <a:gd name="f680" fmla="*/ f584 1 628"/>
                <a:gd name="f681" fmla="*/ f585 1 555"/>
                <a:gd name="f682" fmla="*/ f586 1 555"/>
                <a:gd name="f683" fmla="*/ f587 1 628"/>
                <a:gd name="f684" fmla="*/ f588 1 555"/>
                <a:gd name="f685" fmla="*/ f589 1 628"/>
                <a:gd name="f686" fmla="*/ f590 1 555"/>
                <a:gd name="f687" fmla="*/ f591 1 628"/>
                <a:gd name="f688" fmla="*/ f592 1 555"/>
                <a:gd name="f689" fmla="*/ f593 1 628"/>
                <a:gd name="f690" fmla="*/ f594 1 555"/>
                <a:gd name="f691" fmla="*/ f595 1 628"/>
                <a:gd name="f692" fmla="*/ f596 1 555"/>
                <a:gd name="f693" fmla="*/ f597 1 628"/>
                <a:gd name="f694" fmla="*/ f598 1 555"/>
                <a:gd name="f695" fmla="*/ f599 1 628"/>
                <a:gd name="f696" fmla="*/ f600 1 555"/>
                <a:gd name="f697" fmla="*/ f601 1 628"/>
                <a:gd name="f698" fmla="*/ 0 1 f505"/>
                <a:gd name="f699" fmla="*/ f499 1 f505"/>
                <a:gd name="f700" fmla="*/ 0 1 f506"/>
                <a:gd name="f701" fmla="*/ f500 1 f506"/>
                <a:gd name="f702" fmla="*/ f603 1 f505"/>
                <a:gd name="f703" fmla="*/ f604 1 f506"/>
                <a:gd name="f704" fmla="*/ f605 1 f505"/>
                <a:gd name="f705" fmla="*/ f606 1 f506"/>
                <a:gd name="f706" fmla="*/ f607 1 f505"/>
                <a:gd name="f707" fmla="*/ f608 1 f506"/>
                <a:gd name="f708" fmla="*/ f609 1 f505"/>
                <a:gd name="f709" fmla="*/ f610 1 f506"/>
                <a:gd name="f710" fmla="*/ f611 1 f505"/>
                <a:gd name="f711" fmla="*/ f612 1 f506"/>
                <a:gd name="f712" fmla="*/ f613 1 f505"/>
                <a:gd name="f713" fmla="*/ f614 1 f506"/>
                <a:gd name="f714" fmla="*/ f615 1 f505"/>
                <a:gd name="f715" fmla="*/ f616 1 f506"/>
                <a:gd name="f716" fmla="*/ f617 1 f505"/>
                <a:gd name="f717" fmla="*/ f618 1 f506"/>
                <a:gd name="f718" fmla="*/ f619 1 f505"/>
                <a:gd name="f719" fmla="*/ f620 1 f506"/>
                <a:gd name="f720" fmla="*/ f621 1 f505"/>
                <a:gd name="f721" fmla="*/ f622 1 f506"/>
                <a:gd name="f722" fmla="*/ f623 1 f505"/>
                <a:gd name="f723" fmla="*/ f624 1 f506"/>
                <a:gd name="f724" fmla="*/ f625 1 f505"/>
                <a:gd name="f725" fmla="*/ f626 1 f506"/>
                <a:gd name="f726" fmla="*/ f627 1 f505"/>
                <a:gd name="f727" fmla="*/ f628 1 f506"/>
                <a:gd name="f728" fmla="*/ f629 1 f505"/>
                <a:gd name="f729" fmla="*/ f630 1 f506"/>
                <a:gd name="f730" fmla="*/ f631 1 f505"/>
                <a:gd name="f731" fmla="*/ f632 1 f506"/>
                <a:gd name="f732" fmla="*/ f633 1 f505"/>
                <a:gd name="f733" fmla="*/ f634 1 f506"/>
                <a:gd name="f734" fmla="*/ f635 1 f505"/>
                <a:gd name="f735" fmla="*/ f636 1 f506"/>
                <a:gd name="f736" fmla="*/ f637 1 f505"/>
                <a:gd name="f737" fmla="*/ f638 1 f506"/>
                <a:gd name="f738" fmla="*/ f639 1 f505"/>
                <a:gd name="f739" fmla="*/ f640 1 f506"/>
                <a:gd name="f740" fmla="*/ f641 1 f505"/>
                <a:gd name="f741" fmla="*/ f642 1 f506"/>
                <a:gd name="f742" fmla="*/ f643 1 f505"/>
                <a:gd name="f743" fmla="*/ f644 1 f506"/>
                <a:gd name="f744" fmla="*/ f645 1 f505"/>
                <a:gd name="f745" fmla="*/ f646 1 f506"/>
                <a:gd name="f746" fmla="*/ f647 1 f505"/>
                <a:gd name="f747" fmla="*/ f648 1 f506"/>
                <a:gd name="f748" fmla="*/ f649 1 f505"/>
                <a:gd name="f749" fmla="*/ f650 1 f506"/>
                <a:gd name="f750" fmla="*/ f651 1 f505"/>
                <a:gd name="f751" fmla="*/ f652 1 f506"/>
                <a:gd name="f752" fmla="*/ f653 1 f505"/>
                <a:gd name="f753" fmla="*/ f654 1 f506"/>
                <a:gd name="f754" fmla="*/ f655 1 f505"/>
                <a:gd name="f755" fmla="*/ f656 1 f506"/>
                <a:gd name="f756" fmla="*/ f657 1 f506"/>
                <a:gd name="f757" fmla="*/ f658 1 f505"/>
                <a:gd name="f758" fmla="*/ f659 1 f506"/>
                <a:gd name="f759" fmla="*/ f660 1 f506"/>
                <a:gd name="f760" fmla="*/ f661 1 f505"/>
                <a:gd name="f761" fmla="*/ f662 1 f506"/>
                <a:gd name="f762" fmla="*/ f663 1 f505"/>
                <a:gd name="f763" fmla="*/ f664 1 f506"/>
                <a:gd name="f764" fmla="*/ f665 1 f505"/>
                <a:gd name="f765" fmla="*/ f666 1 f506"/>
                <a:gd name="f766" fmla="*/ f667 1 f505"/>
                <a:gd name="f767" fmla="*/ f668 1 f506"/>
                <a:gd name="f768" fmla="*/ f669 1 f505"/>
                <a:gd name="f769" fmla="*/ f670 1 f506"/>
                <a:gd name="f770" fmla="*/ f671 1 f505"/>
                <a:gd name="f771" fmla="*/ f672 1 f506"/>
                <a:gd name="f772" fmla="*/ f673 1 f505"/>
                <a:gd name="f773" fmla="*/ f674 1 f505"/>
                <a:gd name="f774" fmla="*/ f675 1 f506"/>
                <a:gd name="f775" fmla="*/ f676 1 f505"/>
                <a:gd name="f776" fmla="*/ f677 1 f506"/>
                <a:gd name="f777" fmla="*/ f678 1 f505"/>
                <a:gd name="f778" fmla="*/ f679 1 f506"/>
                <a:gd name="f779" fmla="*/ f680 1 f506"/>
                <a:gd name="f780" fmla="*/ f681 1 f505"/>
                <a:gd name="f781" fmla="*/ f682 1 f505"/>
                <a:gd name="f782" fmla="*/ f683 1 f506"/>
                <a:gd name="f783" fmla="*/ f684 1 f505"/>
                <a:gd name="f784" fmla="*/ f685 1 f506"/>
                <a:gd name="f785" fmla="*/ f686 1 f505"/>
                <a:gd name="f786" fmla="*/ f687 1 f506"/>
                <a:gd name="f787" fmla="*/ f688 1 f505"/>
                <a:gd name="f788" fmla="*/ f689 1 f506"/>
                <a:gd name="f789" fmla="*/ f690 1 f505"/>
                <a:gd name="f790" fmla="*/ f691 1 f506"/>
                <a:gd name="f791" fmla="*/ f692 1 f505"/>
                <a:gd name="f792" fmla="*/ f693 1 f506"/>
                <a:gd name="f793" fmla="*/ f694 1 f505"/>
                <a:gd name="f794" fmla="*/ f695 1 f506"/>
                <a:gd name="f795" fmla="*/ f696 1 f505"/>
                <a:gd name="f796" fmla="*/ f697 1 f506"/>
                <a:gd name="f797" fmla="*/ f698 f496 1"/>
                <a:gd name="f798" fmla="*/ f699 f496 1"/>
                <a:gd name="f799" fmla="*/ f701 f497 1"/>
                <a:gd name="f800" fmla="*/ f700 f497 1"/>
                <a:gd name="f801" fmla="*/ f702 f496 1"/>
                <a:gd name="f802" fmla="*/ f703 f497 1"/>
                <a:gd name="f803" fmla="*/ f704 f496 1"/>
                <a:gd name="f804" fmla="*/ f705 f497 1"/>
                <a:gd name="f805" fmla="*/ f706 f496 1"/>
                <a:gd name="f806" fmla="*/ f707 f497 1"/>
                <a:gd name="f807" fmla="*/ f708 f496 1"/>
                <a:gd name="f808" fmla="*/ f709 f497 1"/>
                <a:gd name="f809" fmla="*/ f710 f496 1"/>
                <a:gd name="f810" fmla="*/ f711 f497 1"/>
                <a:gd name="f811" fmla="*/ f712 f496 1"/>
                <a:gd name="f812" fmla="*/ f713 f497 1"/>
                <a:gd name="f813" fmla="*/ f714 f496 1"/>
                <a:gd name="f814" fmla="*/ f715 f497 1"/>
                <a:gd name="f815" fmla="*/ f716 f496 1"/>
                <a:gd name="f816" fmla="*/ f717 f497 1"/>
                <a:gd name="f817" fmla="*/ f718 f496 1"/>
                <a:gd name="f818" fmla="*/ f719 f497 1"/>
                <a:gd name="f819" fmla="*/ f720 f496 1"/>
                <a:gd name="f820" fmla="*/ f721 f497 1"/>
                <a:gd name="f821" fmla="*/ f722 f496 1"/>
                <a:gd name="f822" fmla="*/ f723 f497 1"/>
                <a:gd name="f823" fmla="*/ f724 f496 1"/>
                <a:gd name="f824" fmla="*/ f725 f497 1"/>
                <a:gd name="f825" fmla="*/ f726 f496 1"/>
                <a:gd name="f826" fmla="*/ f727 f497 1"/>
                <a:gd name="f827" fmla="*/ f728 f496 1"/>
                <a:gd name="f828" fmla="*/ f729 f497 1"/>
                <a:gd name="f829" fmla="*/ f730 f496 1"/>
                <a:gd name="f830" fmla="*/ f731 f497 1"/>
                <a:gd name="f831" fmla="*/ f732 f496 1"/>
                <a:gd name="f832" fmla="*/ f733 f497 1"/>
                <a:gd name="f833" fmla="*/ f734 f496 1"/>
                <a:gd name="f834" fmla="*/ f735 f497 1"/>
                <a:gd name="f835" fmla="*/ f736 f496 1"/>
                <a:gd name="f836" fmla="*/ f737 f497 1"/>
                <a:gd name="f837" fmla="*/ f738 f496 1"/>
                <a:gd name="f838" fmla="*/ f739 f497 1"/>
                <a:gd name="f839" fmla="*/ f740 f496 1"/>
                <a:gd name="f840" fmla="*/ f741 f497 1"/>
                <a:gd name="f841" fmla="*/ f742 f496 1"/>
                <a:gd name="f842" fmla="*/ f743 f497 1"/>
                <a:gd name="f843" fmla="*/ f744 f496 1"/>
                <a:gd name="f844" fmla="*/ f745 f497 1"/>
                <a:gd name="f845" fmla="*/ f746 f496 1"/>
                <a:gd name="f846" fmla="*/ f747 f497 1"/>
                <a:gd name="f847" fmla="*/ f748 f496 1"/>
                <a:gd name="f848" fmla="*/ f749 f497 1"/>
                <a:gd name="f849" fmla="*/ f750 f496 1"/>
                <a:gd name="f850" fmla="*/ f751 f497 1"/>
                <a:gd name="f851" fmla="*/ f752 f496 1"/>
                <a:gd name="f852" fmla="*/ f753 f497 1"/>
                <a:gd name="f853" fmla="*/ f754 f496 1"/>
                <a:gd name="f854" fmla="*/ f755 f497 1"/>
                <a:gd name="f855" fmla="*/ f756 f497 1"/>
                <a:gd name="f856" fmla="*/ f757 f496 1"/>
                <a:gd name="f857" fmla="*/ f758 f497 1"/>
                <a:gd name="f858" fmla="*/ f759 f497 1"/>
                <a:gd name="f859" fmla="*/ f760 f496 1"/>
                <a:gd name="f860" fmla="*/ f761 f497 1"/>
                <a:gd name="f861" fmla="*/ f762 f496 1"/>
                <a:gd name="f862" fmla="*/ f763 f497 1"/>
                <a:gd name="f863" fmla="*/ f764 f496 1"/>
                <a:gd name="f864" fmla="*/ f765 f497 1"/>
                <a:gd name="f865" fmla="*/ f766 f496 1"/>
                <a:gd name="f866" fmla="*/ f767 f497 1"/>
                <a:gd name="f867" fmla="*/ f768 f496 1"/>
                <a:gd name="f868" fmla="*/ f769 f497 1"/>
                <a:gd name="f869" fmla="*/ f770 f496 1"/>
                <a:gd name="f870" fmla="*/ f771 f497 1"/>
                <a:gd name="f871" fmla="*/ f772 f496 1"/>
                <a:gd name="f872" fmla="*/ f773 f496 1"/>
                <a:gd name="f873" fmla="*/ f774 f497 1"/>
                <a:gd name="f874" fmla="*/ f775 f496 1"/>
                <a:gd name="f875" fmla="*/ f776 f497 1"/>
                <a:gd name="f876" fmla="*/ f777 f496 1"/>
                <a:gd name="f877" fmla="*/ f778 f497 1"/>
                <a:gd name="f878" fmla="*/ f779 f497 1"/>
                <a:gd name="f879" fmla="*/ f780 f496 1"/>
                <a:gd name="f880" fmla="*/ f781 f496 1"/>
                <a:gd name="f881" fmla="*/ f782 f497 1"/>
                <a:gd name="f882" fmla="*/ f783 f496 1"/>
                <a:gd name="f883" fmla="*/ f784 f497 1"/>
                <a:gd name="f884" fmla="*/ f785 f496 1"/>
                <a:gd name="f885" fmla="*/ f786 f497 1"/>
                <a:gd name="f886" fmla="*/ f787 f496 1"/>
                <a:gd name="f887" fmla="*/ f788 f497 1"/>
                <a:gd name="f888" fmla="*/ f789 f496 1"/>
                <a:gd name="f889" fmla="*/ f790 f497 1"/>
                <a:gd name="f890" fmla="*/ f791 f496 1"/>
                <a:gd name="f891" fmla="*/ f792 f497 1"/>
                <a:gd name="f892" fmla="*/ f793 f496 1"/>
                <a:gd name="f893" fmla="*/ f794 f497 1"/>
                <a:gd name="f894" fmla="*/ f795 f496 1"/>
                <a:gd name="f895" fmla="*/ f796 f49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2">
                  <a:pos x="f801" y="f802"/>
                </a:cxn>
                <a:cxn ang="f602">
                  <a:pos x="f803" y="f804"/>
                </a:cxn>
                <a:cxn ang="f602">
                  <a:pos x="f805" y="f806"/>
                </a:cxn>
                <a:cxn ang="f602">
                  <a:pos x="f807" y="f808"/>
                </a:cxn>
                <a:cxn ang="f602">
                  <a:pos x="f809" y="f810"/>
                </a:cxn>
                <a:cxn ang="f602">
                  <a:pos x="f811" y="f812"/>
                </a:cxn>
                <a:cxn ang="f602">
                  <a:pos x="f813" y="f814"/>
                </a:cxn>
                <a:cxn ang="f602">
                  <a:pos x="f815" y="f816"/>
                </a:cxn>
                <a:cxn ang="f602">
                  <a:pos x="f817" y="f818"/>
                </a:cxn>
                <a:cxn ang="f602">
                  <a:pos x="f819" y="f820"/>
                </a:cxn>
                <a:cxn ang="f602">
                  <a:pos x="f821" y="f822"/>
                </a:cxn>
                <a:cxn ang="f602">
                  <a:pos x="f823" y="f824"/>
                </a:cxn>
                <a:cxn ang="f602">
                  <a:pos x="f825" y="f826"/>
                </a:cxn>
                <a:cxn ang="f602">
                  <a:pos x="f827" y="f828"/>
                </a:cxn>
                <a:cxn ang="f602">
                  <a:pos x="f829" y="f830"/>
                </a:cxn>
                <a:cxn ang="f602">
                  <a:pos x="f831" y="f832"/>
                </a:cxn>
                <a:cxn ang="f602">
                  <a:pos x="f833" y="f834"/>
                </a:cxn>
                <a:cxn ang="f602">
                  <a:pos x="f835" y="f836"/>
                </a:cxn>
                <a:cxn ang="f602">
                  <a:pos x="f837" y="f838"/>
                </a:cxn>
                <a:cxn ang="f602">
                  <a:pos x="f839" y="f840"/>
                </a:cxn>
                <a:cxn ang="f602">
                  <a:pos x="f841" y="f842"/>
                </a:cxn>
                <a:cxn ang="f602">
                  <a:pos x="f843" y="f844"/>
                </a:cxn>
                <a:cxn ang="f602">
                  <a:pos x="f845" y="f846"/>
                </a:cxn>
                <a:cxn ang="f602">
                  <a:pos x="f847" y="f848"/>
                </a:cxn>
                <a:cxn ang="f602">
                  <a:pos x="f849" y="f838"/>
                </a:cxn>
                <a:cxn ang="f602">
                  <a:pos x="f829" y="f850"/>
                </a:cxn>
                <a:cxn ang="f602">
                  <a:pos x="f851" y="f852"/>
                </a:cxn>
                <a:cxn ang="f602">
                  <a:pos x="f853" y="f854"/>
                </a:cxn>
                <a:cxn ang="f602">
                  <a:pos x="f807" y="f855"/>
                </a:cxn>
                <a:cxn ang="f602">
                  <a:pos x="f856" y="f857"/>
                </a:cxn>
                <a:cxn ang="f602">
                  <a:pos x="f801" y="f858"/>
                </a:cxn>
                <a:cxn ang="f602">
                  <a:pos x="f859" y="f860"/>
                </a:cxn>
                <a:cxn ang="f602">
                  <a:pos x="f861" y="f862"/>
                </a:cxn>
                <a:cxn ang="f602">
                  <a:pos x="f863" y="f864"/>
                </a:cxn>
                <a:cxn ang="f602">
                  <a:pos x="f865" y="f866"/>
                </a:cxn>
                <a:cxn ang="f602">
                  <a:pos x="f867" y="f868"/>
                </a:cxn>
                <a:cxn ang="f602">
                  <a:pos x="f869" y="f870"/>
                </a:cxn>
                <a:cxn ang="f602">
                  <a:pos x="f871" y="f836"/>
                </a:cxn>
                <a:cxn ang="f602">
                  <a:pos x="f872" y="f873"/>
                </a:cxn>
                <a:cxn ang="f602">
                  <a:pos x="f874" y="f875"/>
                </a:cxn>
                <a:cxn ang="f602">
                  <a:pos x="f876" y="f877"/>
                </a:cxn>
                <a:cxn ang="f602">
                  <a:pos x="f859" y="f878"/>
                </a:cxn>
                <a:cxn ang="f602">
                  <a:pos x="f879" y="f822"/>
                </a:cxn>
                <a:cxn ang="f602">
                  <a:pos x="f880" y="f881"/>
                </a:cxn>
                <a:cxn ang="f602">
                  <a:pos x="f882" y="f883"/>
                </a:cxn>
                <a:cxn ang="f602">
                  <a:pos x="f884" y="f885"/>
                </a:cxn>
                <a:cxn ang="f602">
                  <a:pos x="f886" y="f887"/>
                </a:cxn>
                <a:cxn ang="f602">
                  <a:pos x="f888" y="f889"/>
                </a:cxn>
                <a:cxn ang="f602">
                  <a:pos x="f890" y="f891"/>
                </a:cxn>
                <a:cxn ang="f602">
                  <a:pos x="f892" y="f893"/>
                </a:cxn>
                <a:cxn ang="f602">
                  <a:pos x="f894" y="f895"/>
                </a:cxn>
              </a:cxnLst>
              <a:rect l="f797" t="f800" r="f798" b="f799"/>
              <a:pathLst>
                <a:path w="555" h="628">
                  <a:moveTo>
                    <a:pt x="f9" y="f10"/>
                  </a:move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2" y="f19"/>
                    <a:pt x="f20" y="f19"/>
                  </a:cubicBezTo>
                  <a:cubicBezTo>
                    <a:pt x="f18" y="f19"/>
                    <a:pt x="f21" y="f22"/>
                    <a:pt x="f23" y="f24"/>
                  </a:cubicBezTo>
                  <a:cubicBezTo>
                    <a:pt x="f18" y="f25"/>
                    <a:pt x="f26" y="f27"/>
                    <a:pt x="f28" y="f29"/>
                  </a:cubicBezTo>
                  <a:cubicBezTo>
                    <a:pt x="f30" y="f31"/>
                    <a:pt x="f19" y="f32"/>
                    <a:pt x="f18" y="f33"/>
                  </a:cubicBezTo>
                  <a:cubicBezTo>
                    <a:pt x="f21" y="f34"/>
                    <a:pt x="f35" y="f34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19" y="f54"/>
                  </a:cubicBezTo>
                  <a:cubicBezTo>
                    <a:pt x="f55" y="f56"/>
                    <a:pt x="f36" y="f57"/>
                    <a:pt x="f58" y="f59"/>
                  </a:cubicBezTo>
                  <a:cubicBezTo>
                    <a:pt x="f60" y="f61"/>
                    <a:pt x="f23" y="f62"/>
                    <a:pt x="f36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69"/>
                    <a:pt x="f71" y="f72"/>
                    <a:pt x="f73" y="f74"/>
                  </a:cubicBezTo>
                  <a:cubicBezTo>
                    <a:pt x="f75" y="f76"/>
                    <a:pt x="f66" y="f34"/>
                    <a:pt x="f20" y="f77"/>
                  </a:cubicBezTo>
                  <a:cubicBezTo>
                    <a:pt x="f66" y="f25"/>
                    <a:pt x="f9" y="f78"/>
                    <a:pt x="f79" y="f80"/>
                  </a:cubicBezTo>
                  <a:cubicBezTo>
                    <a:pt x="f81" y="f80"/>
                    <a:pt x="f82" y="f80"/>
                    <a:pt x="f83" y="f84"/>
                  </a:cubicBezTo>
                  <a:cubicBezTo>
                    <a:pt x="f83" y="f85"/>
                    <a:pt x="f86" y="f2"/>
                    <a:pt x="f83" y="f87"/>
                  </a:cubicBezTo>
                  <a:cubicBezTo>
                    <a:pt x="f88" y="f44"/>
                    <a:pt x="f89" y="f25"/>
                    <a:pt x="f73" y="f90"/>
                  </a:cubicBezTo>
                  <a:cubicBezTo>
                    <a:pt x="f91" y="f92"/>
                    <a:pt x="f13" y="f93"/>
                    <a:pt x="f94" y="f95"/>
                  </a:cubicBezTo>
                  <a:cubicBezTo>
                    <a:pt x="f81" y="f96"/>
                    <a:pt x="f97" y="f98"/>
                    <a:pt x="f97" y="f74"/>
                  </a:cubicBezTo>
                  <a:cubicBezTo>
                    <a:pt x="f99" y="f100"/>
                    <a:pt x="f94" y="f101"/>
                    <a:pt x="f68" y="f102"/>
                  </a:cubicBezTo>
                  <a:cubicBezTo>
                    <a:pt x="f68" y="f103"/>
                    <a:pt x="f73" y="f104"/>
                    <a:pt x="f71" y="f8"/>
                  </a:cubicBezTo>
                  <a:cubicBezTo>
                    <a:pt x="f105" y="f104"/>
                    <a:pt x="f83" y="f106"/>
                    <a:pt x="f83" y="f107"/>
                  </a:cubicBezTo>
                  <a:cubicBezTo>
                    <a:pt x="f108" y="f109"/>
                    <a:pt x="f110" y="f111"/>
                    <a:pt x="f112" y="f113"/>
                  </a:cubicBezTo>
                  <a:cubicBezTo>
                    <a:pt x="f112" y="f114"/>
                    <a:pt x="f115" y="f116"/>
                    <a:pt x="f117" y="f118"/>
                  </a:cubicBezTo>
                  <a:cubicBezTo>
                    <a:pt x="f119" y="f120"/>
                    <a:pt x="f121" y="f29"/>
                    <a:pt x="f122" y="f29"/>
                  </a:cubicBezTo>
                  <a:cubicBezTo>
                    <a:pt x="f123" y="f116"/>
                    <a:pt x="f124" y="f29"/>
                    <a:pt x="f125" y="f126"/>
                  </a:cubicBezTo>
                  <a:cubicBezTo>
                    <a:pt x="f127" y="f77"/>
                    <a:pt x="f128" y="f129"/>
                    <a:pt x="f130" y="f131"/>
                  </a:cubicBezTo>
                  <a:cubicBezTo>
                    <a:pt x="f132" y="f63"/>
                    <a:pt x="f133" y="f62"/>
                    <a:pt x="f134" y="f135"/>
                  </a:cubicBezTo>
                  <a:cubicBezTo>
                    <a:pt x="f136" y="f59"/>
                    <a:pt x="f136" y="f137"/>
                    <a:pt x="f132" y="f138"/>
                  </a:cubicBezTo>
                  <a:cubicBezTo>
                    <a:pt x="f139" y="f140"/>
                    <a:pt x="f141" y="f53"/>
                    <a:pt x="f142" y="f143"/>
                  </a:cubicBezTo>
                  <a:cubicBezTo>
                    <a:pt x="f144" y="f145"/>
                    <a:pt x="f146" y="f147"/>
                    <a:pt x="f148" y="f67"/>
                  </a:cubicBezTo>
                  <a:cubicBezTo>
                    <a:pt x="f149" y="f150"/>
                    <a:pt x="f151" y="f152"/>
                    <a:pt x="f153" y="f154"/>
                  </a:cubicBezTo>
                  <a:cubicBezTo>
                    <a:pt x="f155" y="f114"/>
                    <a:pt x="f156" y="f157"/>
                    <a:pt x="f146" y="f158"/>
                  </a:cubicBezTo>
                  <a:cubicBezTo>
                    <a:pt x="f159" y="f160"/>
                    <a:pt x="f161" y="f162"/>
                    <a:pt x="f163" y="f69"/>
                  </a:cubicBezTo>
                  <a:cubicBezTo>
                    <a:pt x="f164" y="f165"/>
                    <a:pt x="f166" y="f167"/>
                    <a:pt x="f166" y="f168"/>
                  </a:cubicBezTo>
                  <a:cubicBezTo>
                    <a:pt x="f166" y="f137"/>
                    <a:pt x="f169" y="f100"/>
                    <a:pt x="f170" y="f54"/>
                  </a:cubicBezTo>
                  <a:cubicBezTo>
                    <a:pt x="f171" y="f54"/>
                    <a:pt x="f172" y="f173"/>
                    <a:pt x="f174" y="f175"/>
                  </a:cubicBezTo>
                  <a:cubicBezTo>
                    <a:pt x="f174" y="f176"/>
                    <a:pt x="f177" y="f67"/>
                    <a:pt x="f178" y="f179"/>
                  </a:cubicBezTo>
                  <a:cubicBezTo>
                    <a:pt x="f180" y="f179"/>
                    <a:pt x="f180" y="f181"/>
                    <a:pt x="f182" y="f154"/>
                  </a:cubicBezTo>
                  <a:cubicBezTo>
                    <a:pt x="f183" y="f113"/>
                    <a:pt x="f184" y="f126"/>
                    <a:pt x="f185" y="f92"/>
                  </a:cubicBezTo>
                  <a:cubicBezTo>
                    <a:pt x="f186" y="f93"/>
                    <a:pt x="f187" y="f188"/>
                    <a:pt x="f189" y="f98"/>
                  </a:cubicBezTo>
                  <a:cubicBezTo>
                    <a:pt x="f190" y="f152"/>
                    <a:pt x="f191" y="f192"/>
                    <a:pt x="f174" y="f154"/>
                  </a:cubicBezTo>
                  <a:cubicBezTo>
                    <a:pt x="f193" y="f113"/>
                    <a:pt x="f194" y="f92"/>
                    <a:pt x="f195" y="f118"/>
                  </a:cubicBezTo>
                  <a:cubicBezTo>
                    <a:pt x="f170" y="f44"/>
                    <a:pt x="f196" y="f50"/>
                    <a:pt x="f164" y="f197"/>
                  </a:cubicBezTo>
                  <a:cubicBezTo>
                    <a:pt x="f198" y="f38"/>
                    <a:pt x="f194" y="f199"/>
                    <a:pt x="f174" y="f200"/>
                  </a:cubicBezTo>
                  <a:cubicBezTo>
                    <a:pt x="f201" y="f202"/>
                    <a:pt x="f203" y="f113"/>
                    <a:pt x="f204" y="f205"/>
                  </a:cubicBezTo>
                  <a:cubicBezTo>
                    <a:pt x="f206" y="f202"/>
                    <a:pt x="f207" y="f48"/>
                    <a:pt x="f207" y="f24"/>
                  </a:cubicBezTo>
                  <a:cubicBezTo>
                    <a:pt x="f208" y="f209"/>
                    <a:pt x="f210" y="f30"/>
                    <a:pt x="f211" y="f212"/>
                  </a:cubicBezTo>
                  <a:cubicBezTo>
                    <a:pt x="f213" y="f212"/>
                    <a:pt x="f172" y="f212"/>
                    <a:pt x="f214" y="f215"/>
                  </a:cubicBezTo>
                  <a:cubicBezTo>
                    <a:pt x="f163" y="f216"/>
                    <a:pt x="f217" y="f13"/>
                    <a:pt x="f218" y="f79"/>
                  </a:cubicBezTo>
                  <a:cubicBezTo>
                    <a:pt x="f219" y="f82"/>
                    <a:pt x="f220" y="f86"/>
                    <a:pt x="f221" y="f222"/>
                  </a:cubicBezTo>
                  <a:cubicBezTo>
                    <a:pt x="f223" y="f224"/>
                    <a:pt x="f225" y="f226"/>
                    <a:pt x="f227" y="f91"/>
                  </a:cubicBezTo>
                  <a:cubicBezTo>
                    <a:pt x="f184" y="f66"/>
                    <a:pt x="f228" y="f10"/>
                    <a:pt x="f229" y="f230"/>
                  </a:cubicBezTo>
                  <a:cubicBezTo>
                    <a:pt x="f231" y="f232"/>
                    <a:pt x="f193" y="f232"/>
                    <a:pt x="f233" y="f216"/>
                  </a:cubicBezTo>
                  <a:cubicBezTo>
                    <a:pt x="f234" y="f84"/>
                    <a:pt x="f235" y="f236"/>
                    <a:pt x="f237" y="f216"/>
                  </a:cubicBezTo>
                  <a:cubicBezTo>
                    <a:pt x="f238" y="f85"/>
                    <a:pt x="f239" y="f232"/>
                    <a:pt x="f240" y="f216"/>
                  </a:cubicBezTo>
                  <a:cubicBezTo>
                    <a:pt x="f241" y="f216"/>
                    <a:pt x="f242" y="f243"/>
                    <a:pt x="f244" y="f10"/>
                  </a:cubicBezTo>
                  <a:cubicBezTo>
                    <a:pt x="f245" y="f73"/>
                    <a:pt x="f246" y="f70"/>
                    <a:pt x="f204" y="f91"/>
                  </a:cubicBezTo>
                  <a:cubicBezTo>
                    <a:pt x="f247" y="f248"/>
                    <a:pt x="f203" y="f243"/>
                    <a:pt x="f249" y="f66"/>
                  </a:cubicBezTo>
                  <a:cubicBezTo>
                    <a:pt x="f170" y="f75"/>
                    <a:pt x="f161" y="f250"/>
                    <a:pt x="f251" y="f83"/>
                  </a:cubicBezTo>
                  <a:cubicBezTo>
                    <a:pt x="f252" y="f253"/>
                    <a:pt x="f170" y="f254"/>
                    <a:pt x="f255" y="f79"/>
                  </a:cubicBezTo>
                  <a:cubicBezTo>
                    <a:pt x="f256" y="f99"/>
                    <a:pt x="f235" y="f89"/>
                    <a:pt x="f257" y="f97"/>
                  </a:cubicBezTo>
                  <a:cubicBezTo>
                    <a:pt x="f258" y="f259"/>
                    <a:pt x="f260" y="f253"/>
                    <a:pt x="f261" y="f86"/>
                  </a:cubicBezTo>
                  <a:cubicBezTo>
                    <a:pt x="f262" y="f97"/>
                    <a:pt x="f263" y="f105"/>
                    <a:pt x="f264" y="f265"/>
                  </a:cubicBezTo>
                  <a:cubicBezTo>
                    <a:pt x="f6" y="f110"/>
                    <a:pt x="f264" y="f266"/>
                    <a:pt x="f267" y="f268"/>
                  </a:cubicBezTo>
                  <a:cubicBezTo>
                    <a:pt x="f269" y="f270"/>
                    <a:pt x="f271" y="f272"/>
                    <a:pt x="f273" y="f266"/>
                  </a:cubicBezTo>
                  <a:cubicBezTo>
                    <a:pt x="f274" y="f253"/>
                    <a:pt x="f258" y="f275"/>
                    <a:pt x="f276" y="f277"/>
                  </a:cubicBezTo>
                  <a:cubicBezTo>
                    <a:pt x="f213" y="f277"/>
                    <a:pt x="f233" y="f278"/>
                    <a:pt x="f171" y="f277"/>
                  </a:cubicBezTo>
                  <a:cubicBezTo>
                    <a:pt x="f190" y="f277"/>
                    <a:pt x="f228" y="f275"/>
                    <a:pt x="f187" y="f115"/>
                  </a:cubicBezTo>
                  <a:cubicBezTo>
                    <a:pt x="f186" y="f279"/>
                    <a:pt x="f169" y="f280"/>
                    <a:pt x="f281" y="f282"/>
                  </a:cubicBezTo>
                  <a:cubicBezTo>
                    <a:pt x="f166" y="f283"/>
                    <a:pt x="f284" y="f117"/>
                    <a:pt x="f285" y="f278"/>
                  </a:cubicBezTo>
                  <a:cubicBezTo>
                    <a:pt x="f286" y="f278"/>
                    <a:pt x="f287" y="f278"/>
                    <a:pt x="f288" y="f278"/>
                  </a:cubicBezTo>
                  <a:cubicBezTo>
                    <a:pt x="f288" y="f275"/>
                    <a:pt x="f288" y="f112"/>
                    <a:pt x="f288" y="f115"/>
                  </a:cubicBezTo>
                  <a:cubicBezTo>
                    <a:pt x="f142" y="f268"/>
                    <a:pt x="f196" y="f289"/>
                    <a:pt x="f213" y="f290"/>
                  </a:cubicBezTo>
                  <a:cubicBezTo>
                    <a:pt x="f235" y="f291"/>
                    <a:pt x="f211" y="f279"/>
                    <a:pt x="f292" y="f268"/>
                  </a:cubicBezTo>
                  <a:cubicBezTo>
                    <a:pt x="f293" y="f282"/>
                    <a:pt x="f293" y="f220"/>
                    <a:pt x="f294" y="f295"/>
                  </a:cubicBezTo>
                  <a:cubicBezTo>
                    <a:pt x="f296" y="f297"/>
                    <a:pt x="f298" y="f299"/>
                    <a:pt x="f240" y="f300"/>
                  </a:cubicBezTo>
                  <a:cubicBezTo>
                    <a:pt x="f301" y="f297"/>
                    <a:pt x="f302" y="f127"/>
                    <a:pt x="f302" y="f303"/>
                  </a:cubicBezTo>
                  <a:cubicBezTo>
                    <a:pt x="f304" y="f305"/>
                    <a:pt x="f261" y="f139"/>
                    <a:pt x="f273" y="f306"/>
                  </a:cubicBezTo>
                  <a:cubicBezTo>
                    <a:pt x="f240" y="f251"/>
                    <a:pt x="f296" y="f217"/>
                    <a:pt x="f293" y="f307"/>
                  </a:cubicBezTo>
                  <a:cubicBezTo>
                    <a:pt x="f308" y="f309"/>
                    <a:pt x="f235" y="f125"/>
                    <a:pt x="f255" y="f133"/>
                  </a:cubicBezTo>
                  <a:cubicBezTo>
                    <a:pt x="f310" y="f132"/>
                    <a:pt x="f311" y="f312"/>
                    <a:pt x="f187" y="f313"/>
                  </a:cubicBezTo>
                  <a:cubicBezTo>
                    <a:pt x="f314" y="f315"/>
                    <a:pt x="f316" y="f220"/>
                    <a:pt x="f312" y="f272"/>
                  </a:cubicBezTo>
                  <a:cubicBezTo>
                    <a:pt x="f130" y="f317"/>
                    <a:pt x="f223" y="f291"/>
                    <a:pt x="f313" y="f289"/>
                  </a:cubicBezTo>
                  <a:cubicBezTo>
                    <a:pt x="f141" y="f318"/>
                    <a:pt x="f161" y="f127"/>
                    <a:pt x="f319" y="f153"/>
                  </a:cubicBezTo>
                  <a:cubicBezTo>
                    <a:pt x="f320" y="f321"/>
                    <a:pt x="f194" y="f307"/>
                    <a:pt x="f201" y="f322"/>
                  </a:cubicBezTo>
                  <a:cubicBezTo>
                    <a:pt x="f323" y="f217"/>
                    <a:pt x="f211" y="f324"/>
                    <a:pt x="f325" y="f148"/>
                  </a:cubicBezTo>
                  <a:cubicBezTo>
                    <a:pt x="f326" y="f156"/>
                    <a:pt x="f327" y="f144"/>
                    <a:pt x="f328" y="f252"/>
                  </a:cubicBezTo>
                  <a:cubicBezTo>
                    <a:pt x="f329" y="f330"/>
                    <a:pt x="f331" y="f252"/>
                    <a:pt x="f255" y="f286"/>
                  </a:cubicBezTo>
                  <a:cubicBezTo>
                    <a:pt x="f332" y="f305"/>
                    <a:pt x="f227" y="f333"/>
                    <a:pt x="f334" y="f295"/>
                  </a:cubicBezTo>
                  <a:cubicBezTo>
                    <a:pt x="f251" y="f288"/>
                    <a:pt x="f149" y="f309"/>
                    <a:pt x="f217" y="f335"/>
                  </a:cubicBezTo>
                  <a:cubicBezTo>
                    <a:pt x="f336" y="f307"/>
                    <a:pt x="f169" y="f156"/>
                    <a:pt x="f310" y="f227"/>
                  </a:cubicBezTo>
                  <a:cubicBezTo>
                    <a:pt x="f337" y="f285"/>
                    <a:pt x="f247" y="f164"/>
                    <a:pt x="f338" y="f169"/>
                  </a:cubicBezTo>
                  <a:cubicBezTo>
                    <a:pt x="f208" y="f196"/>
                    <a:pt x="f339" y="f178"/>
                    <a:pt x="f239" y="f340"/>
                  </a:cubicBezTo>
                  <a:cubicBezTo>
                    <a:pt x="f208" y="f195"/>
                    <a:pt x="f292" y="f255"/>
                    <a:pt x="f341" y="f193"/>
                  </a:cubicBezTo>
                  <a:cubicBezTo>
                    <a:pt x="f247" y="f331"/>
                    <a:pt x="f328" y="f310"/>
                    <a:pt x="f213" y="f190"/>
                  </a:cubicBezTo>
                  <a:cubicBezTo>
                    <a:pt x="f342" y="f311"/>
                    <a:pt x="f234" y="f187"/>
                    <a:pt x="f329" y="f196"/>
                  </a:cubicBezTo>
                  <a:cubicBezTo>
                    <a:pt x="f343" y="f198"/>
                    <a:pt x="f344" y="f345"/>
                    <a:pt x="f198" y="f346"/>
                  </a:cubicBezTo>
                  <a:cubicBezTo>
                    <a:pt x="f186" y="f347"/>
                    <a:pt x="f348" y="f161"/>
                    <a:pt x="f349" y="f350"/>
                  </a:cubicBezTo>
                  <a:cubicBezTo>
                    <a:pt x="f180" y="f350"/>
                    <a:pt x="f351" y="f159"/>
                    <a:pt x="f351" y="f159"/>
                  </a:cubicBezTo>
                  <a:cubicBezTo>
                    <a:pt x="f166" y="f352"/>
                    <a:pt x="f161" y="f148"/>
                    <a:pt x="f336" y="f225"/>
                  </a:cubicBezTo>
                  <a:cubicBezTo>
                    <a:pt x="f353" y="f354"/>
                    <a:pt x="f333" y="f134"/>
                    <a:pt x="f300" y="f297"/>
                  </a:cubicBezTo>
                  <a:cubicBezTo>
                    <a:pt x="f300" y="f295"/>
                    <a:pt x="f125" y="f309"/>
                    <a:pt x="f297" y="f136"/>
                  </a:cubicBezTo>
                  <a:cubicBezTo>
                    <a:pt x="f251" y="f148"/>
                    <a:pt x="f350" y="f355"/>
                    <a:pt x="f178" y="f356"/>
                  </a:cubicBezTo>
                  <a:cubicBezTo>
                    <a:pt x="f311" y="f194"/>
                    <a:pt x="f190" y="f331"/>
                    <a:pt x="f195" y="f357"/>
                  </a:cubicBezTo>
                  <a:cubicBezTo>
                    <a:pt x="f357" y="f172"/>
                    <a:pt x="f342" y="f342"/>
                    <a:pt x="f174" y="f358"/>
                  </a:cubicBezTo>
                  <a:cubicBezTo>
                    <a:pt x="f193" y="f359"/>
                    <a:pt x="f231" y="f360"/>
                    <a:pt x="f178" y="f292"/>
                  </a:cubicBezTo>
                  <a:cubicBezTo>
                    <a:pt x="f361" y="f362"/>
                    <a:pt x="f344" y="f276"/>
                    <a:pt x="f363" y="f323"/>
                  </a:cubicBezTo>
                  <a:cubicBezTo>
                    <a:pt x="f364" y="f234"/>
                    <a:pt x="f186" y="f365"/>
                    <a:pt x="f345" y="f331"/>
                  </a:cubicBezTo>
                  <a:cubicBezTo>
                    <a:pt x="f348" y="f233"/>
                    <a:pt x="f349" y="f256"/>
                    <a:pt x="f180" y="f174"/>
                  </a:cubicBezTo>
                  <a:cubicBezTo>
                    <a:pt x="f351" y="f233"/>
                    <a:pt x="f366" y="f331"/>
                    <a:pt x="f159" y="f214"/>
                  </a:cubicBezTo>
                  <a:cubicBezTo>
                    <a:pt x="f367" y="f185"/>
                    <a:pt x="f305" y="f336"/>
                    <a:pt x="f368" y="f149"/>
                  </a:cubicBezTo>
                  <a:cubicBezTo>
                    <a:pt x="f299" y="f369"/>
                    <a:pt x="f290" y="f322"/>
                    <a:pt x="f220" y="f322"/>
                  </a:cubicBezTo>
                  <a:cubicBezTo>
                    <a:pt x="f136" y="f366"/>
                    <a:pt x="f305" y="f345"/>
                    <a:pt x="f155" y="f233"/>
                  </a:cubicBezTo>
                  <a:cubicBezTo>
                    <a:pt x="f334" y="f256"/>
                    <a:pt x="f225" y="f365"/>
                    <a:pt x="f370" y="f201"/>
                  </a:cubicBezTo>
                  <a:cubicBezTo>
                    <a:pt x="f371" y="f257"/>
                    <a:pt x="f371" y="f257"/>
                    <a:pt x="f252" y="f207"/>
                  </a:cubicBezTo>
                  <a:cubicBezTo>
                    <a:pt x="f372" y="f339"/>
                    <a:pt x="f166" y="f240"/>
                    <a:pt x="f373" y="f374"/>
                  </a:cubicBezTo>
                  <a:cubicBezTo>
                    <a:pt x="f346" y="f302"/>
                    <a:pt x="f142" y="f375"/>
                    <a:pt x="f370" y="f262"/>
                  </a:cubicBezTo>
                  <a:cubicBezTo>
                    <a:pt x="f321" y="f376"/>
                    <a:pt x="f139" y="f377"/>
                    <a:pt x="f217" y="f245"/>
                  </a:cubicBezTo>
                  <a:cubicBezTo>
                    <a:pt x="f139" y="f338"/>
                    <a:pt x="f287" y="f362"/>
                    <a:pt x="f307" y="f327"/>
                  </a:cubicBezTo>
                  <a:cubicBezTo>
                    <a:pt x="f378" y="f365"/>
                    <a:pt x="f378" y="f177"/>
                    <a:pt x="f288" y="f171"/>
                  </a:cubicBezTo>
                  <a:cubicBezTo>
                    <a:pt x="f318" y="f171"/>
                    <a:pt x="f379" y="f380"/>
                    <a:pt x="f368" y="f332"/>
                  </a:cubicBezTo>
                  <a:cubicBezTo>
                    <a:pt x="f297" y="f187"/>
                    <a:pt x="f288" y="f196"/>
                    <a:pt x="f315" y="f169"/>
                  </a:cubicBezTo>
                  <a:cubicBezTo>
                    <a:pt x="f221" y="f346"/>
                    <a:pt x="f317" y="f306"/>
                    <a:pt x="f266" y="f223"/>
                  </a:cubicBezTo>
                  <a:cubicBezTo>
                    <a:pt x="f279" y="f223"/>
                    <a:pt x="f117" y="f223"/>
                    <a:pt x="f112" y="f130"/>
                  </a:cubicBezTo>
                  <a:cubicBezTo>
                    <a:pt x="f279" y="f286"/>
                    <a:pt x="f280" y="f381"/>
                    <a:pt x="f282" y="f255"/>
                  </a:cubicBezTo>
                  <a:cubicBezTo>
                    <a:pt x="f282" y="f331"/>
                    <a:pt x="f317" y="f233"/>
                    <a:pt x="f291" y="f174"/>
                  </a:cubicBezTo>
                  <a:cubicBezTo>
                    <a:pt x="f219" y="f201"/>
                    <a:pt x="f299" y="f213"/>
                    <a:pt x="f288" y="f235"/>
                  </a:cubicBezTo>
                  <a:cubicBezTo>
                    <a:pt x="f300" y="f247"/>
                    <a:pt x="f382" y="f210"/>
                    <a:pt x="f383" y="f384"/>
                  </a:cubicBezTo>
                  <a:cubicBezTo>
                    <a:pt x="f124" y="f296"/>
                    <a:pt x="f385" y="f298"/>
                    <a:pt x="f125" y="f386"/>
                  </a:cubicBezTo>
                  <a:cubicBezTo>
                    <a:pt x="f382" y="f269"/>
                    <a:pt x="f123" y="f387"/>
                    <a:pt x="f388" y="f262"/>
                  </a:cubicBezTo>
                  <a:cubicBezTo>
                    <a:pt x="f275" y="f376"/>
                    <a:pt x="f389" y="f301"/>
                    <a:pt x="f115" y="f260"/>
                  </a:cubicBezTo>
                  <a:cubicBezTo>
                    <a:pt x="f268" y="f206"/>
                    <a:pt x="f115" y="f358"/>
                    <a:pt x="f277" y="f233"/>
                  </a:cubicBezTo>
                  <a:cubicBezTo>
                    <a:pt x="f278" y="f331"/>
                    <a:pt x="f253" y="f193"/>
                    <a:pt x="f390" y="f194"/>
                  </a:cubicBezTo>
                  <a:cubicBezTo>
                    <a:pt x="f390" y="f211"/>
                    <a:pt x="f83" y="f391"/>
                    <a:pt x="f222" y="f242"/>
                  </a:cubicBezTo>
                  <a:cubicBezTo>
                    <a:pt x="f265" y="f376"/>
                    <a:pt x="f253" y="f392"/>
                    <a:pt x="f97" y="f393"/>
                  </a:cubicBezTo>
                  <a:cubicBezTo>
                    <a:pt x="f70" y="f6"/>
                    <a:pt x="f243" y="f394"/>
                    <a:pt x="f12" y="f269"/>
                  </a:cubicBezTo>
                  <a:cubicBezTo>
                    <a:pt x="f395" y="f396"/>
                    <a:pt x="f80" y="f397"/>
                    <a:pt x="f91" y="f398"/>
                  </a:cubicBezTo>
                  <a:cubicBezTo>
                    <a:pt x="f399" y="f400"/>
                    <a:pt x="f11" y="f274"/>
                    <a:pt x="f11" y="f274"/>
                  </a:cubicBezTo>
                  <a:cubicBezTo>
                    <a:pt x="f401" y="f239"/>
                    <a:pt x="f402" y="f338"/>
                    <a:pt x="f403" y="f210"/>
                  </a:cubicBezTo>
                  <a:cubicBezTo>
                    <a:pt x="f403" y="f326"/>
                    <a:pt x="f13" y="f358"/>
                    <a:pt x="f226" y="f213"/>
                  </a:cubicBezTo>
                  <a:cubicBezTo>
                    <a:pt x="f9" y="f342"/>
                    <a:pt x="f94" y="f256"/>
                    <a:pt x="f94" y="f357"/>
                  </a:cubicBezTo>
                  <a:cubicBezTo>
                    <a:pt x="f73" y="f340"/>
                    <a:pt x="f94" y="f169"/>
                    <a:pt x="f94" y="f314"/>
                  </a:cubicBezTo>
                  <a:cubicBezTo>
                    <a:pt x="f70" y="f373"/>
                    <a:pt x="f68" y="f373"/>
                    <a:pt x="f11" y="f373"/>
                  </a:cubicBezTo>
                  <a:cubicBezTo>
                    <a:pt x="f11" y="f281"/>
                    <a:pt x="f11" y="f361"/>
                    <a:pt x="f404" y="f231"/>
                  </a:cubicBezTo>
                  <a:cubicBezTo>
                    <a:pt x="f91" y="f214"/>
                    <a:pt x="f248" y="f405"/>
                    <a:pt x="f406" y="f337"/>
                  </a:cubicBezTo>
                  <a:cubicBezTo>
                    <a:pt x="f402" y="f342"/>
                    <a:pt x="f216" y="f174"/>
                    <a:pt x="f407" y="f233"/>
                  </a:cubicBezTo>
                  <a:cubicBezTo>
                    <a:pt x="f85" y="f214"/>
                    <a:pt x="f230" y="f408"/>
                    <a:pt x="f409" y="f189"/>
                  </a:cubicBezTo>
                  <a:cubicBezTo>
                    <a:pt x="f410" y="f343"/>
                    <a:pt x="f402" y="f319"/>
                    <a:pt x="f12" y="f169"/>
                  </a:cubicBezTo>
                  <a:cubicBezTo>
                    <a:pt x="f17" y="f284"/>
                    <a:pt x="f15" y="f227"/>
                    <a:pt x="f17" y="f411"/>
                  </a:cubicBezTo>
                  <a:cubicBezTo>
                    <a:pt x="f412" y="f314"/>
                    <a:pt x="f407" y="f186"/>
                    <a:pt x="f215" y="f171"/>
                  </a:cubicBezTo>
                  <a:cubicBezTo>
                    <a:pt x="f26" y="f356"/>
                    <a:pt x="f26" y="f193"/>
                    <a:pt x="f19" y="f233"/>
                  </a:cubicBezTo>
                  <a:cubicBezTo>
                    <a:pt x="f55" y="f249"/>
                    <a:pt x="f19" y="f327"/>
                    <a:pt x="f28" y="f359"/>
                  </a:cubicBezTo>
                  <a:cubicBezTo>
                    <a:pt x="f413" y="f362"/>
                    <a:pt x="f42" y="f292"/>
                    <a:pt x="f24" y="f293"/>
                  </a:cubicBezTo>
                  <a:cubicBezTo>
                    <a:pt x="f46" y="f339"/>
                    <a:pt x="f25" y="f244"/>
                    <a:pt x="f414" y="f415"/>
                  </a:cubicBezTo>
                  <a:cubicBezTo>
                    <a:pt x="f416" y="f417"/>
                    <a:pt x="f418" y="f419"/>
                    <a:pt x="f188" y="f273"/>
                  </a:cubicBezTo>
                  <a:cubicBezTo>
                    <a:pt x="f34" y="f301"/>
                    <a:pt x="f420" y="f398"/>
                    <a:pt x="f129" y="f298"/>
                  </a:cubicBezTo>
                  <a:cubicBezTo>
                    <a:pt x="f76" y="f294"/>
                    <a:pt x="f33" y="f206"/>
                    <a:pt x="f421" y="f422"/>
                  </a:cubicBezTo>
                  <a:cubicBezTo>
                    <a:pt x="f126" y="f341"/>
                    <a:pt x="f29" y="f247"/>
                    <a:pt x="f120" y="f213"/>
                  </a:cubicBezTo>
                  <a:cubicBezTo>
                    <a:pt x="f118" y="f172"/>
                    <a:pt x="f24" y="f214"/>
                    <a:pt x="f423" y="f229"/>
                  </a:cubicBezTo>
                  <a:cubicBezTo>
                    <a:pt x="f29" y="f186"/>
                    <a:pt x="f120" y="f345"/>
                    <a:pt x="f424" y="f284"/>
                  </a:cubicBezTo>
                  <a:cubicBezTo>
                    <a:pt x="f38" y="f371"/>
                    <a:pt x="f60" y="f324"/>
                    <a:pt x="f12" y="f132"/>
                  </a:cubicBezTo>
                  <a:cubicBezTo>
                    <a:pt x="f403" y="f312"/>
                    <a:pt x="f20" y="f130"/>
                    <a:pt x="f64" y="f313"/>
                  </a:cubicBezTo>
                  <a:cubicBezTo>
                    <a:pt x="f425" y="f225"/>
                    <a:pt x="f25" y="f366"/>
                    <a:pt x="f96" y="f348"/>
                  </a:cubicBezTo>
                  <a:cubicBezTo>
                    <a:pt x="f116" y="f319"/>
                    <a:pt x="f120" y="f340"/>
                    <a:pt x="f113" y="f214"/>
                  </a:cubicBezTo>
                  <a:cubicBezTo>
                    <a:pt x="f192" y="f365"/>
                    <a:pt x="f426" y="f174"/>
                    <a:pt x="f41" y="f171"/>
                  </a:cubicBezTo>
                  <a:cubicBezTo>
                    <a:pt x="f65" y="f255"/>
                    <a:pt x="f179" y="f172"/>
                    <a:pt x="f179" y="f337"/>
                  </a:cubicBezTo>
                  <a:cubicBezTo>
                    <a:pt x="f179" y="f325"/>
                    <a:pt x="f427" y="f341"/>
                    <a:pt x="f47" y="f362"/>
                  </a:cubicBezTo>
                  <a:cubicBezTo>
                    <a:pt x="f137" y="f204"/>
                    <a:pt x="f428" y="f211"/>
                    <a:pt x="f53" y="f249"/>
                  </a:cubicBezTo>
                  <a:cubicBezTo>
                    <a:pt x="f429" y="f234"/>
                    <a:pt x="f51" y="f233"/>
                    <a:pt x="f137" y="f194"/>
                  </a:cubicBezTo>
                  <a:cubicBezTo>
                    <a:pt x="f47" y="f310"/>
                    <a:pt x="f430" y="f171"/>
                    <a:pt x="f431" y="f408"/>
                  </a:cubicBezTo>
                  <a:cubicBezTo>
                    <a:pt x="f432" y="f311"/>
                    <a:pt x="f433" y="f343"/>
                    <a:pt x="f143" y="f319"/>
                  </a:cubicBezTo>
                  <a:cubicBezTo>
                    <a:pt x="f434" y="f363"/>
                    <a:pt x="f435" y="f349"/>
                    <a:pt x="f175" y="f349"/>
                  </a:cubicBezTo>
                  <a:cubicBezTo>
                    <a:pt x="f427" y="f184"/>
                    <a:pt x="f179" y="f281"/>
                    <a:pt x="f150" y="f436"/>
                  </a:cubicBezTo>
                  <a:cubicBezTo>
                    <a:pt x="f162" y="f381"/>
                    <a:pt x="f162" y="f169"/>
                    <a:pt x="f162" y="f363"/>
                  </a:cubicBezTo>
                  <a:cubicBezTo>
                    <a:pt x="f437" y="f169"/>
                    <a:pt x="f426" y="f381"/>
                    <a:pt x="f426" y="f436"/>
                  </a:cubicBezTo>
                  <a:cubicBezTo>
                    <a:pt x="f150" y="f146"/>
                    <a:pt x="f205" y="f286"/>
                    <a:pt x="f27" y="f251"/>
                  </a:cubicBezTo>
                  <a:cubicBezTo>
                    <a:pt x="f200" y="f139"/>
                    <a:pt x="f438" y="f151"/>
                    <a:pt x="f42" y="f378"/>
                  </a:cubicBezTo>
                  <a:cubicBezTo>
                    <a:pt x="f50" y="f333"/>
                    <a:pt x="f87" y="f305"/>
                    <a:pt x="f438" y="f132"/>
                  </a:cubicBezTo>
                  <a:cubicBezTo>
                    <a:pt x="f126" y="f217"/>
                    <a:pt x="f158" y="f367"/>
                    <a:pt x="f162" y="f439"/>
                  </a:cubicBezTo>
                  <a:cubicBezTo>
                    <a:pt x="f41" y="f227"/>
                    <a:pt x="f165" y="f182"/>
                    <a:pt x="f167" y="f347"/>
                  </a:cubicBezTo>
                  <a:cubicBezTo>
                    <a:pt x="f61" y="f347"/>
                    <a:pt x="f440" y="f252"/>
                    <a:pt x="f168" y="f441"/>
                  </a:cubicBezTo>
                  <a:cubicBezTo>
                    <a:pt x="f442" y="f352"/>
                    <a:pt x="f176" y="f225"/>
                    <a:pt x="f179" y="f225"/>
                  </a:cubicBezTo>
                  <a:cubicBezTo>
                    <a:pt x="f34" y="f141"/>
                    <a:pt x="f157" y="f153"/>
                    <a:pt x="f438" y="f134"/>
                  </a:cubicBezTo>
                  <a:cubicBezTo>
                    <a:pt x="f44" y="f443"/>
                    <a:pt x="f444" y="f127"/>
                    <a:pt x="f444" y="f335"/>
                  </a:cubicBezTo>
                  <a:cubicBezTo>
                    <a:pt x="f188" y="f153"/>
                    <a:pt x="f445" y="f369"/>
                    <a:pt x="f49" y="f156"/>
                  </a:cubicBezTo>
                  <a:cubicBezTo>
                    <a:pt x="f54" y="f3"/>
                    <a:pt x="f446" y="f336"/>
                    <a:pt x="f447" y="f346"/>
                  </a:cubicBezTo>
                  <a:cubicBezTo>
                    <a:pt x="f448" y="f347"/>
                    <a:pt x="f449" y="f159"/>
                    <a:pt x="f450" y="f252"/>
                  </a:cubicBezTo>
                  <a:cubicBezTo>
                    <a:pt x="f451" y="f441"/>
                    <a:pt x="f452" y="f306"/>
                    <a:pt x="f453" y="f324"/>
                  </a:cubicBezTo>
                  <a:cubicBezTo>
                    <a:pt x="f454" y="f369"/>
                    <a:pt x="f455" y="f151"/>
                    <a:pt x="f456" y="f139"/>
                  </a:cubicBezTo>
                  <a:cubicBezTo>
                    <a:pt x="f138" y="f225"/>
                    <a:pt x="f435" y="f149"/>
                    <a:pt x="f442" y="f307"/>
                  </a:cubicBezTo>
                  <a:cubicBezTo>
                    <a:pt x="f442" y="f132"/>
                    <a:pt x="f45" y="f443"/>
                    <a:pt x="f430" y="f295"/>
                  </a:cubicBezTo>
                  <a:cubicBezTo>
                    <a:pt x="f168" y="f295"/>
                    <a:pt x="f432" y="f297"/>
                    <a:pt x="f440" y="f297"/>
                  </a:cubicBezTo>
                  <a:cubicBezTo>
                    <a:pt x="f145" y="f309"/>
                    <a:pt x="f457" y="f134"/>
                    <a:pt x="f111" y="f133"/>
                  </a:cubicBezTo>
                  <a:cubicBezTo>
                    <a:pt x="f458" y="f130"/>
                    <a:pt x="f53" y="f153"/>
                    <a:pt x="f459" y="f312"/>
                  </a:cubicBezTo>
                  <a:cubicBezTo>
                    <a:pt x="f460" y="f312"/>
                    <a:pt x="f461" y="f288"/>
                    <a:pt x="f447" y="f295"/>
                  </a:cubicBezTo>
                  <a:cubicBezTo>
                    <a:pt x="f456" y="f299"/>
                    <a:pt x="f140" y="f220"/>
                    <a:pt x="f56" y="f221"/>
                  </a:cubicBezTo>
                  <a:cubicBezTo>
                    <a:pt x="f462" y="f300"/>
                    <a:pt x="f76" y="f122"/>
                    <a:pt x="f118" y="f280"/>
                  </a:cubicBezTo>
                  <a:cubicBezTo>
                    <a:pt x="f421" y="f282"/>
                    <a:pt x="f463" y="f115"/>
                    <a:pt x="f147" y="f289"/>
                  </a:cubicBezTo>
                  <a:cubicBezTo>
                    <a:pt x="f442" y="f383"/>
                    <a:pt x="f435" y="f464"/>
                    <a:pt x="f458" y="f464"/>
                  </a:cubicBezTo>
                  <a:cubicBezTo>
                    <a:pt x="f429" y="f317"/>
                    <a:pt x="f460" y="f317"/>
                    <a:pt x="f465" y="f464"/>
                  </a:cubicBezTo>
                  <a:cubicBezTo>
                    <a:pt x="f466" y="f464"/>
                    <a:pt x="f467" y="f468"/>
                    <a:pt x="f469" y="f468"/>
                  </a:cubicBezTo>
                  <a:cubicBezTo>
                    <a:pt x="f451" y="f270"/>
                    <a:pt x="f470" y="f291"/>
                    <a:pt x="f471" y="f472"/>
                  </a:cubicBezTo>
                  <a:cubicBezTo>
                    <a:pt x="f7" y="f388"/>
                    <a:pt x="f473" y="f108"/>
                    <a:pt x="f474" y="f265"/>
                  </a:cubicBezTo>
                  <a:cubicBezTo>
                    <a:pt x="f475" y="f390"/>
                    <a:pt x="f454" y="f390"/>
                    <a:pt x="f476" y="f253"/>
                  </a:cubicBezTo>
                  <a:cubicBezTo>
                    <a:pt x="f460" y="f119"/>
                    <a:pt x="f53" y="f279"/>
                    <a:pt x="f57" y="f275"/>
                  </a:cubicBezTo>
                  <a:cubicBezTo>
                    <a:pt x="f432" y="f389"/>
                    <a:pt x="f176" y="f477"/>
                    <a:pt x="f478" y="f477"/>
                  </a:cubicBezTo>
                  <a:cubicBezTo>
                    <a:pt x="f65" y="f79"/>
                    <a:pt x="f426" y="f97"/>
                    <a:pt x="f421" y="f82"/>
                  </a:cubicBezTo>
                  <a:cubicBezTo>
                    <a:pt x="f44" y="f83"/>
                    <a:pt x="f16" y="f222"/>
                    <a:pt x="f66" y="f390"/>
                  </a:cubicBezTo>
                  <a:cubicBezTo>
                    <a:pt x="f479" y="f224"/>
                    <a:pt x="f413" y="f406"/>
                    <a:pt x="f32" y="f226"/>
                  </a:cubicBezTo>
                  <a:cubicBezTo>
                    <a:pt x="f154" y="f68"/>
                    <a:pt x="f158" y="f9"/>
                    <a:pt x="f37" y="f226"/>
                  </a:cubicBezTo>
                  <a:cubicBezTo>
                    <a:pt x="f39" y="f248"/>
                    <a:pt x="f480" y="f12"/>
                    <a:pt x="f431" y="f395"/>
                  </a:cubicBezTo>
                  <a:cubicBezTo>
                    <a:pt x="f45" y="f216"/>
                    <a:pt x="f457" y="f14"/>
                    <a:pt x="f137" y="f230"/>
                  </a:cubicBezTo>
                  <a:cubicBezTo>
                    <a:pt x="f458" y="f232"/>
                    <a:pt x="f173" y="f481"/>
                    <a:pt x="f56" y="f216"/>
                  </a:cubicBezTo>
                  <a:cubicBezTo>
                    <a:pt x="f446" y="f58"/>
                    <a:pt x="f482" y="f21"/>
                    <a:pt x="f483" y="f425"/>
                  </a:cubicBezTo>
                  <a:cubicBezTo>
                    <a:pt x="f484" y="f199"/>
                    <a:pt x="f482" y="f485"/>
                    <a:pt x="f459" y="f87"/>
                  </a:cubicBezTo>
                  <a:cubicBezTo>
                    <a:pt x="f138" y="f25"/>
                    <a:pt x="f433" y="f44"/>
                    <a:pt x="f145" y="f209"/>
                  </a:cubicBezTo>
                  <a:cubicBezTo>
                    <a:pt x="f432" y="f16"/>
                    <a:pt x="f167" y="f35"/>
                    <a:pt x="f65" y="f18"/>
                  </a:cubicBezTo>
                  <a:cubicBezTo>
                    <a:pt x="f39" y="f425"/>
                    <a:pt x="f33" y="f215"/>
                    <a:pt x="f192" y="f14"/>
                  </a:cubicBezTo>
                  <a:cubicBezTo>
                    <a:pt x="f192" y="f409"/>
                    <a:pt x="f421" y="f236"/>
                    <a:pt x="f95" y="f64"/>
                  </a:cubicBezTo>
                  <a:cubicBezTo>
                    <a:pt x="f438" y="f15"/>
                    <a:pt x="f55" y="f399"/>
                    <a:pt x="f406" y="f9"/>
                  </a:cubicBezTo>
                  <a:cubicBezTo>
                    <a:pt x="f409" y="f15"/>
                    <a:pt x="f16" y="f409"/>
                    <a:pt x="f209" y="f479"/>
                  </a:cubicBezTo>
                  <a:cubicBezTo>
                    <a:pt x="f40" y="f55"/>
                    <a:pt x="f485" y="f35"/>
                    <a:pt x="f438" y="f479"/>
                  </a:cubicBezTo>
                  <a:cubicBezTo>
                    <a:pt x="f27" y="f16"/>
                    <a:pt x="f416" y="f55"/>
                    <a:pt x="f113" y="f486"/>
                  </a:cubicBezTo>
                  <a:cubicBezTo>
                    <a:pt x="f31" y="f26"/>
                    <a:pt x="f126" y="f40"/>
                    <a:pt x="f29" y="f42"/>
                  </a:cubicBezTo>
                  <a:cubicBezTo>
                    <a:pt x="f202" y="f24"/>
                    <a:pt x="f93" y="f200"/>
                    <a:pt x="f487" y="f90"/>
                  </a:cubicBezTo>
                  <a:cubicBezTo>
                    <a:pt x="f34" y="f444"/>
                    <a:pt x="f488" y="f42"/>
                    <a:pt x="f131" y="f413"/>
                  </a:cubicBezTo>
                  <a:cubicBezTo>
                    <a:pt x="f480" y="f413"/>
                    <a:pt x="f462" y="f200"/>
                    <a:pt x="f165" y="f27"/>
                  </a:cubicBezTo>
                  <a:cubicBezTo>
                    <a:pt x="f67" y="f116"/>
                    <a:pt x="f131" y="f31"/>
                    <a:pt x="f72" y="f32"/>
                  </a:cubicBezTo>
                  <a:cubicBezTo>
                    <a:pt x="f63" y="f158"/>
                    <a:pt x="f457" y="f489"/>
                    <a:pt x="f440" y="f162"/>
                  </a:cubicBezTo>
                  <a:cubicBezTo>
                    <a:pt x="f432" y="f41"/>
                    <a:pt x="f176" y="f445"/>
                    <a:pt x="f65" y="f62"/>
                  </a:cubicBezTo>
                  <a:cubicBezTo>
                    <a:pt x="f152" y="f176"/>
                    <a:pt x="f181" y="f162"/>
                    <a:pt x="f98" y="f34"/>
                  </a:cubicBezTo>
                  <a:cubicBezTo>
                    <a:pt x="f489" y="f426"/>
                    <a:pt x="f29" y="f463"/>
                    <a:pt x="f46" y="f181"/>
                  </a:cubicBezTo>
                  <a:cubicBezTo>
                    <a:pt x="f87" y="f192"/>
                    <a:pt x="f25" y="f157"/>
                    <a:pt x="f200" y="f120"/>
                  </a:cubicBezTo>
                  <a:cubicBezTo>
                    <a:pt x="f212" y="f40"/>
                    <a:pt x="f481" y="f14"/>
                    <a:pt x="f11" y="f399"/>
                  </a:cubicBezTo>
                  <a:cubicBezTo>
                    <a:pt x="f226" y="f404"/>
                    <a:pt x="f68" y="f91"/>
                    <a:pt x="f9" y="f10"/>
                  </a:cubicBezTo>
                  <a:close/>
                  <a:moveTo>
                    <a:pt x="f318" y="f403"/>
                  </a:moveTo>
                  <a:cubicBezTo>
                    <a:pt x="f124" y="f84"/>
                    <a:pt x="f299" y="f80"/>
                    <a:pt x="f368" y="f490"/>
                  </a:cubicBezTo>
                  <a:cubicBezTo>
                    <a:pt x="f333" y="f232"/>
                    <a:pt x="f148" y="f425"/>
                    <a:pt x="f372" y="f413"/>
                  </a:cubicBezTo>
                  <a:cubicBezTo>
                    <a:pt x="f159" y="f438"/>
                    <a:pt x="f252" y="f200"/>
                    <a:pt x="f411" y="f414"/>
                  </a:cubicBezTo>
                  <a:cubicBezTo>
                    <a:pt x="f322" y="f22"/>
                    <a:pt x="f133" y="f35"/>
                    <a:pt x="f318" y="f403"/>
                  </a:cubicBezTo>
                  <a:close/>
                  <a:moveTo>
                    <a:pt x="f488" y="f309"/>
                  </a:moveTo>
                  <a:cubicBezTo>
                    <a:pt x="f426" y="f127"/>
                    <a:pt x="f160" y="f303"/>
                    <a:pt x="f129" y="f133"/>
                  </a:cubicBezTo>
                  <a:cubicBezTo>
                    <a:pt x="f202" y="f297"/>
                    <a:pt x="f22" y="f218"/>
                    <a:pt x="f232" y="f282"/>
                  </a:cubicBezTo>
                  <a:cubicBezTo>
                    <a:pt x="f232" y="f472"/>
                    <a:pt x="f60" y="f121"/>
                    <a:pt x="f85" y="f388"/>
                  </a:cubicBezTo>
                  <a:cubicBezTo>
                    <a:pt x="f491" y="f270"/>
                    <a:pt x="f205" y="f290"/>
                    <a:pt x="f488" y="f309"/>
                  </a:cubicBezTo>
                  <a:close/>
                  <a:moveTo>
                    <a:pt x="f279" y="f20"/>
                  </a:moveTo>
                  <a:cubicBezTo>
                    <a:pt x="f492" y="f20"/>
                    <a:pt x="f119" y="f402"/>
                    <a:pt x="f283" y="f402"/>
                  </a:cubicBezTo>
                  <a:cubicBezTo>
                    <a:pt x="f472" y="f14"/>
                    <a:pt x="f317" y="f16"/>
                    <a:pt x="f123" y="f212"/>
                  </a:cubicBezTo>
                  <a:cubicBezTo>
                    <a:pt x="f272" y="f199"/>
                    <a:pt x="f388" y="f52"/>
                    <a:pt x="f279" y="f28"/>
                  </a:cubicBezTo>
                  <a:cubicBezTo>
                    <a:pt x="f279" y="f486"/>
                    <a:pt x="f279" y="f60"/>
                    <a:pt x="f279" y="f20"/>
                  </a:cubicBezTo>
                  <a:close/>
                  <a:moveTo>
                    <a:pt x="f493" y="f316"/>
                  </a:moveTo>
                  <a:cubicBezTo>
                    <a:pt x="f265" y="f316"/>
                    <a:pt x="f265" y="f316"/>
                    <a:pt x="f254" y="f316"/>
                  </a:cubicBezTo>
                  <a:cubicBezTo>
                    <a:pt x="f254" y="f366"/>
                    <a:pt x="f254" y="f166"/>
                    <a:pt x="f254" y="f361"/>
                  </a:cubicBezTo>
                  <a:cubicBezTo>
                    <a:pt x="f493" y="f361"/>
                    <a:pt x="f494" y="f361"/>
                    <a:pt x="f110" y="f361"/>
                  </a:cubicBezTo>
                  <a:cubicBezTo>
                    <a:pt x="f259" y="f166"/>
                    <a:pt x="f253" y="f366"/>
                    <a:pt x="f493" y="f316"/>
                  </a:cubicBezTo>
                  <a:close/>
                </a:path>
              </a:pathLst>
            </a:custGeom>
            <a:solidFill>
              <a:srgbClr val="F4C8B4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9" name="Freeform 6">
              <a:extLst>
                <a:ext uri="{FF2B5EF4-FFF2-40B4-BE49-F238E27FC236}">
                  <a16:creationId xmlns:a16="http://schemas.microsoft.com/office/drawing/2014/main" id="{F6667FFC-138B-4BE2-346B-0D0150964A4F}"/>
                </a:ext>
              </a:extLst>
            </p:cNvPr>
            <p:cNvSpPr/>
            <p:nvPr/>
          </p:nvSpPr>
          <p:spPr>
            <a:xfrm>
              <a:off x="8682035" y="3856033"/>
              <a:ext cx="136529" cy="14446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6"/>
                <a:gd name="f7" fmla="val 38"/>
                <a:gd name="f8" fmla="val 17"/>
                <a:gd name="f9" fmla="val 26"/>
                <a:gd name="f10" fmla="val 9"/>
                <a:gd name="f11" fmla="val 31"/>
                <a:gd name="f12" fmla="val 14"/>
                <a:gd name="f13" fmla="val 20"/>
                <a:gd name="f14" fmla="val 29"/>
                <a:gd name="f15" fmla="val 24"/>
                <a:gd name="f16" fmla="val 35"/>
                <a:gd name="f17" fmla="val 16"/>
                <a:gd name="f18" fmla="val 37"/>
                <a:gd name="f19" fmla="val 12"/>
                <a:gd name="f20" fmla="val 27"/>
                <a:gd name="f21" fmla="val 23"/>
                <a:gd name="f22" fmla="val 10"/>
                <a:gd name="f23" fmla="+- 0 0 -90"/>
                <a:gd name="f24" fmla="*/ f3 1 36"/>
                <a:gd name="f25" fmla="*/ f4 1 3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6"/>
                <a:gd name="f34" fmla="*/ f30 1 38"/>
                <a:gd name="f35" fmla="*/ 17 f31 1"/>
                <a:gd name="f36" fmla="*/ 0 f30 1"/>
                <a:gd name="f37" fmla="*/ 36 f31 1"/>
                <a:gd name="f38" fmla="*/ 20 f30 1"/>
                <a:gd name="f39" fmla="*/ 16 f31 1"/>
                <a:gd name="f40" fmla="*/ 37 f30 1"/>
                <a:gd name="f41" fmla="*/ 0 f31 1"/>
                <a:gd name="f42" fmla="*/ 23 f30 1"/>
                <a:gd name="f43" fmla="+- f32 0 f1"/>
                <a:gd name="f44" fmla="*/ f35 1 36"/>
                <a:gd name="f45" fmla="*/ f36 1 38"/>
                <a:gd name="f46" fmla="*/ f37 1 36"/>
                <a:gd name="f47" fmla="*/ f38 1 38"/>
                <a:gd name="f48" fmla="*/ f39 1 36"/>
                <a:gd name="f49" fmla="*/ f40 1 38"/>
                <a:gd name="f50" fmla="*/ f41 1 36"/>
                <a:gd name="f51" fmla="*/ f42 1 38"/>
                <a:gd name="f52" fmla="*/ 0 1 f33"/>
                <a:gd name="f53" fmla="*/ f27 1 f33"/>
                <a:gd name="f54" fmla="*/ 0 1 f34"/>
                <a:gd name="f55" fmla="*/ f28 1 f34"/>
                <a:gd name="f56" fmla="*/ f44 1 f33"/>
                <a:gd name="f57" fmla="*/ f45 1 f34"/>
                <a:gd name="f58" fmla="*/ f46 1 f33"/>
                <a:gd name="f59" fmla="*/ f47 1 f34"/>
                <a:gd name="f60" fmla="*/ f48 1 f33"/>
                <a:gd name="f61" fmla="*/ f49 1 f34"/>
                <a:gd name="f62" fmla="*/ f50 1 f33"/>
                <a:gd name="f63" fmla="*/ f51 1 f34"/>
                <a:gd name="f64" fmla="*/ f52 f24 1"/>
                <a:gd name="f65" fmla="*/ f53 f24 1"/>
                <a:gd name="f66" fmla="*/ f55 f25 1"/>
                <a:gd name="f67" fmla="*/ f54 f25 1"/>
                <a:gd name="f68" fmla="*/ f56 f24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8" y="f69"/>
                </a:cxn>
                <a:cxn ang="f43">
                  <a:pos x="f70" y="f71"/>
                </a:cxn>
                <a:cxn ang="f43">
                  <a:pos x="f72" y="f73"/>
                </a:cxn>
                <a:cxn ang="f43">
                  <a:pos x="f74" y="f75"/>
                </a:cxn>
                <a:cxn ang="f43">
                  <a:pos x="f68" y="f69"/>
                </a:cxn>
              </a:cxnLst>
              <a:rect l="f64" t="f67" r="f65" b="f66"/>
              <a:pathLst>
                <a:path w="36" h="38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9"/>
                    <a:pt x="f15" y="f16"/>
                    <a:pt x="f17" y="f18"/>
                  </a:cubicBezTo>
                  <a:cubicBezTo>
                    <a:pt x="f19" y="f7"/>
                    <a:pt x="f5" y="f20"/>
                    <a:pt x="f5" y="f21"/>
                  </a:cubicBezTo>
                  <a:cubicBezTo>
                    <a:pt x="f5" y="f17"/>
                    <a:pt x="f10" y="f22"/>
                    <a:pt x="f8" y="f5"/>
                  </a:cubicBezTo>
                  <a:close/>
                </a:path>
              </a:pathLst>
            </a:custGeom>
            <a:solidFill>
              <a:srgbClr val="F4C8B4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0" name="Freeform 7">
              <a:extLst>
                <a:ext uri="{FF2B5EF4-FFF2-40B4-BE49-F238E27FC236}">
                  <a16:creationId xmlns:a16="http://schemas.microsoft.com/office/drawing/2014/main" id="{7AA82EEB-F85F-4B7A-262D-54460F001468}"/>
                </a:ext>
              </a:extLst>
            </p:cNvPr>
            <p:cNvSpPr/>
            <p:nvPr/>
          </p:nvSpPr>
          <p:spPr>
            <a:xfrm>
              <a:off x="7789865" y="4324353"/>
              <a:ext cx="155576" cy="1174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"/>
                <a:gd name="f7" fmla="val 31"/>
                <a:gd name="f8" fmla="val 16"/>
                <a:gd name="f9" fmla="val 29"/>
                <a:gd name="f10" fmla="val 23"/>
                <a:gd name="f11" fmla="val 22"/>
                <a:gd name="f12" fmla="val 30"/>
                <a:gd name="f13" fmla="val 10"/>
                <a:gd name="f14" fmla="val 5"/>
                <a:gd name="f15" fmla="val 20"/>
                <a:gd name="f16" fmla="val 15"/>
                <a:gd name="f17" fmla="val 6"/>
                <a:gd name="f18" fmla="val 12"/>
                <a:gd name="f19" fmla="val 2"/>
                <a:gd name="f20" fmla="val 1"/>
                <a:gd name="f21" fmla="val 24"/>
                <a:gd name="f22" fmla="val 8"/>
                <a:gd name="f23" fmla="+- 0 0 -90"/>
                <a:gd name="f24" fmla="*/ f3 1 41"/>
                <a:gd name="f25" fmla="*/ f4 1 31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41"/>
                <a:gd name="f34" fmla="*/ f30 1 31"/>
                <a:gd name="f35" fmla="*/ 41 f31 1"/>
                <a:gd name="f36" fmla="*/ 16 f30 1"/>
                <a:gd name="f37" fmla="*/ 16 f31 1"/>
                <a:gd name="f38" fmla="*/ 30 f30 1"/>
                <a:gd name="f39" fmla="*/ 0 f31 1"/>
                <a:gd name="f40" fmla="*/ 15 f30 1"/>
                <a:gd name="f41" fmla="*/ 20 f31 1"/>
                <a:gd name="f42" fmla="*/ 1 f30 1"/>
                <a:gd name="f43" fmla="+- f32 0 f1"/>
                <a:gd name="f44" fmla="*/ f35 1 41"/>
                <a:gd name="f45" fmla="*/ f36 1 31"/>
                <a:gd name="f46" fmla="*/ f37 1 41"/>
                <a:gd name="f47" fmla="*/ f38 1 31"/>
                <a:gd name="f48" fmla="*/ f39 1 41"/>
                <a:gd name="f49" fmla="*/ f40 1 31"/>
                <a:gd name="f50" fmla="*/ f41 1 41"/>
                <a:gd name="f51" fmla="*/ f42 1 31"/>
                <a:gd name="f52" fmla="*/ 0 1 f33"/>
                <a:gd name="f53" fmla="*/ f27 1 f33"/>
                <a:gd name="f54" fmla="*/ 0 1 f34"/>
                <a:gd name="f55" fmla="*/ f28 1 f34"/>
                <a:gd name="f56" fmla="*/ f44 1 f33"/>
                <a:gd name="f57" fmla="*/ f45 1 f34"/>
                <a:gd name="f58" fmla="*/ f46 1 f33"/>
                <a:gd name="f59" fmla="*/ f47 1 f34"/>
                <a:gd name="f60" fmla="*/ f48 1 f33"/>
                <a:gd name="f61" fmla="*/ f49 1 f34"/>
                <a:gd name="f62" fmla="*/ f50 1 f33"/>
                <a:gd name="f63" fmla="*/ f51 1 f34"/>
                <a:gd name="f64" fmla="*/ f52 f24 1"/>
                <a:gd name="f65" fmla="*/ f53 f24 1"/>
                <a:gd name="f66" fmla="*/ f55 f25 1"/>
                <a:gd name="f67" fmla="*/ f54 f25 1"/>
                <a:gd name="f68" fmla="*/ f56 f24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8" y="f69"/>
                </a:cxn>
                <a:cxn ang="f43">
                  <a:pos x="f70" y="f71"/>
                </a:cxn>
                <a:cxn ang="f43">
                  <a:pos x="f72" y="f73"/>
                </a:cxn>
                <a:cxn ang="f43">
                  <a:pos x="f74" y="f75"/>
                </a:cxn>
                <a:cxn ang="f43">
                  <a:pos x="f68" y="f69"/>
                </a:cxn>
              </a:cxnLst>
              <a:rect l="f64" t="f67" r="f65" b="f66"/>
              <a:pathLst>
                <a:path w="41" h="31">
                  <a:moveTo>
                    <a:pt x="f6" y="f8"/>
                  </a:moveTo>
                  <a:cubicBezTo>
                    <a:pt x="f9" y="f10"/>
                    <a:pt x="f11" y="f7"/>
                    <a:pt x="f8" y="f12"/>
                  </a:cubicBezTo>
                  <a:cubicBezTo>
                    <a:pt x="f13" y="f9"/>
                    <a:pt x="f14" y="f15"/>
                    <a:pt x="f5" y="f16"/>
                  </a:cubicBezTo>
                  <a:cubicBezTo>
                    <a:pt x="f17" y="f13"/>
                    <a:pt x="f18" y="f19"/>
                    <a:pt x="f15" y="f20"/>
                  </a:cubicBezTo>
                  <a:cubicBezTo>
                    <a:pt x="f21" y="f5"/>
                    <a:pt x="f12" y="f22"/>
                    <a:pt x="f6" y="f8"/>
                  </a:cubicBezTo>
                  <a:close/>
                </a:path>
              </a:pathLst>
            </a:custGeom>
            <a:solidFill>
              <a:srgbClr val="F4C8B4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21" name="Grupo 124">
            <a:extLst>
              <a:ext uri="{FF2B5EF4-FFF2-40B4-BE49-F238E27FC236}">
                <a16:creationId xmlns:a16="http://schemas.microsoft.com/office/drawing/2014/main" id="{91ADB226-441C-440F-175F-121F6B3CA76A}"/>
              </a:ext>
            </a:extLst>
          </p:cNvPr>
          <p:cNvGrpSpPr/>
          <p:nvPr/>
        </p:nvGrpSpPr>
        <p:grpSpPr>
          <a:xfrm>
            <a:off x="78080" y="2697626"/>
            <a:ext cx="2179234" cy="2462552"/>
            <a:chOff x="78080" y="2697626"/>
            <a:chExt cx="2179234" cy="2462552"/>
          </a:xfrm>
        </p:grpSpPr>
        <p:sp>
          <p:nvSpPr>
            <p:cNvPr id="122" name="Freeform 5">
              <a:extLst>
                <a:ext uri="{FF2B5EF4-FFF2-40B4-BE49-F238E27FC236}">
                  <a16:creationId xmlns:a16="http://schemas.microsoft.com/office/drawing/2014/main" id="{88950A68-0048-9DE5-3D0F-9B139EED56B9}"/>
                </a:ext>
              </a:extLst>
            </p:cNvPr>
            <p:cNvSpPr/>
            <p:nvPr/>
          </p:nvSpPr>
          <p:spPr>
            <a:xfrm flipH="1">
              <a:off x="78080" y="2697626"/>
              <a:ext cx="2179234" cy="2462552"/>
            </a:xfrm>
            <a:custGeom>
              <a:avLst/>
              <a:gdLst>
                <a:gd name="f0" fmla="val 10800000"/>
                <a:gd name="f1" fmla="val 5400000"/>
                <a:gd name="f2" fmla="val 360"/>
                <a:gd name="f3" fmla="val 180"/>
                <a:gd name="f4" fmla="val w"/>
                <a:gd name="f5" fmla="val h"/>
                <a:gd name="f6" fmla="val 0"/>
                <a:gd name="f7" fmla="val 555"/>
                <a:gd name="f8" fmla="val 628"/>
                <a:gd name="f9" fmla="val 306"/>
                <a:gd name="f10" fmla="val 314"/>
                <a:gd name="f11" fmla="val 310"/>
                <a:gd name="f12" fmla="val 326"/>
                <a:gd name="f13" fmla="val 315"/>
                <a:gd name="f14" fmla="val 338"/>
                <a:gd name="f15" fmla="val 320"/>
                <a:gd name="f16" fmla="val 349"/>
                <a:gd name="f17" fmla="val 322"/>
                <a:gd name="f18" fmla="val 352"/>
                <a:gd name="f19" fmla="val 357"/>
                <a:gd name="f20" fmla="val 329"/>
                <a:gd name="f21" fmla="val 350"/>
                <a:gd name="f22" fmla="val 368"/>
                <a:gd name="f23" fmla="val 344"/>
                <a:gd name="f24" fmla="val 378"/>
                <a:gd name="f25" fmla="val 383"/>
                <a:gd name="f26" fmla="val 359"/>
                <a:gd name="f27" fmla="val 387"/>
                <a:gd name="f28" fmla="val 367"/>
                <a:gd name="f29" fmla="val 392"/>
                <a:gd name="f30" fmla="val 362"/>
                <a:gd name="f31" fmla="val 400"/>
                <a:gd name="f32" fmla="val 408"/>
                <a:gd name="f33" fmla="val 416"/>
                <a:gd name="f34" fmla="val 417"/>
                <a:gd name="f35" fmla="val 347"/>
                <a:gd name="f36" fmla="val 345"/>
                <a:gd name="f37" fmla="val 418"/>
                <a:gd name="f38" fmla="val 355"/>
                <a:gd name="f39" fmla="val 429"/>
                <a:gd name="f40" fmla="val 366"/>
                <a:gd name="f41" fmla="val 439"/>
                <a:gd name="f42" fmla="val 375"/>
                <a:gd name="f43" fmla="val 451"/>
                <a:gd name="f44" fmla="val 380"/>
                <a:gd name="f45" fmla="val 459"/>
                <a:gd name="f46" fmla="val 382"/>
                <a:gd name="f47" fmla="val 469"/>
                <a:gd name="f48" fmla="val 385"/>
                <a:gd name="f49" fmla="val 478"/>
                <a:gd name="f50" fmla="val 376"/>
                <a:gd name="f51" fmla="val 482"/>
                <a:gd name="f52" fmla="val 365"/>
                <a:gd name="f53" fmla="val 489"/>
                <a:gd name="f54" fmla="val 487"/>
                <a:gd name="f55" fmla="val 351"/>
                <a:gd name="f56" fmla="val 485"/>
                <a:gd name="f57" fmla="val 473"/>
                <a:gd name="f58" fmla="val 343"/>
                <a:gd name="f59" fmla="val 465"/>
                <a:gd name="f60" fmla="val 341"/>
                <a:gd name="f61" fmla="val 457"/>
                <a:gd name="f62" fmla="val 447"/>
                <a:gd name="f63" fmla="val 441"/>
                <a:gd name="f64" fmla="val 330"/>
                <a:gd name="f65" fmla="val 442"/>
                <a:gd name="f66" fmla="val 318"/>
                <a:gd name="f67" fmla="val 444"/>
                <a:gd name="f68" fmla="val 307"/>
                <a:gd name="f69" fmla="val 443"/>
                <a:gd name="f70" fmla="val 305"/>
                <a:gd name="f71" fmla="val 300"/>
                <a:gd name="f72" fmla="val 430"/>
                <a:gd name="f73" fmla="val 302"/>
                <a:gd name="f74" fmla="val 428"/>
                <a:gd name="f75" fmla="val 309"/>
                <a:gd name="f76" fmla="val 421"/>
                <a:gd name="f77" fmla="val 409"/>
                <a:gd name="f78" fmla="val 354"/>
                <a:gd name="f79" fmla="val 294"/>
                <a:gd name="f80" fmla="val 324"/>
                <a:gd name="f81" fmla="val 292"/>
                <a:gd name="f82" fmla="val 291"/>
                <a:gd name="f83" fmla="val 289"/>
                <a:gd name="f84" fmla="val 325"/>
                <a:gd name="f85" fmla="val 342"/>
                <a:gd name="f86" fmla="val 288"/>
                <a:gd name="f87" fmla="val 377"/>
                <a:gd name="f88" fmla="val 290"/>
                <a:gd name="f89" fmla="val 297"/>
                <a:gd name="f90" fmla="val 386"/>
                <a:gd name="f91" fmla="val 313"/>
                <a:gd name="f92" fmla="val 393"/>
                <a:gd name="f93" fmla="val 402"/>
                <a:gd name="f94" fmla="val 303"/>
                <a:gd name="f95" fmla="val 407"/>
                <a:gd name="f96" fmla="val 412"/>
                <a:gd name="f97" fmla="val 293"/>
                <a:gd name="f98" fmla="val 419"/>
                <a:gd name="f99" fmla="val 298"/>
                <a:gd name="f100" fmla="val 488"/>
                <a:gd name="f101" fmla="val 548"/>
                <a:gd name="f102" fmla="val 609"/>
                <a:gd name="f103" fmla="val 615"/>
                <a:gd name="f104" fmla="val 622"/>
                <a:gd name="f105" fmla="val 296"/>
                <a:gd name="f106" fmla="val 616"/>
                <a:gd name="f107" fmla="val 610"/>
                <a:gd name="f108" fmla="val 282"/>
                <a:gd name="f109" fmla="val 541"/>
                <a:gd name="f110" fmla="val 277"/>
                <a:gd name="f111" fmla="val 472"/>
                <a:gd name="f112" fmla="val 271"/>
                <a:gd name="f113" fmla="val 403"/>
                <a:gd name="f114" fmla="val 398"/>
                <a:gd name="f115" fmla="val 270"/>
                <a:gd name="f116" fmla="val 394"/>
                <a:gd name="f117" fmla="val 269"/>
                <a:gd name="f118" fmla="val 388"/>
                <a:gd name="f119" fmla="val 264"/>
                <a:gd name="f120" fmla="val 390"/>
                <a:gd name="f121" fmla="val 260"/>
                <a:gd name="f122" fmla="val 256"/>
                <a:gd name="f123" fmla="val 248"/>
                <a:gd name="f124" fmla="val 236"/>
                <a:gd name="f125" fmla="val 232"/>
                <a:gd name="f126" fmla="val 397"/>
                <a:gd name="f127" fmla="val 224"/>
                <a:gd name="f128" fmla="val 219"/>
                <a:gd name="f129" fmla="val 423"/>
                <a:gd name="f130" fmla="val 215"/>
                <a:gd name="f131" fmla="val 437"/>
                <a:gd name="f132" fmla="val 213"/>
                <a:gd name="f133" fmla="val 218"/>
                <a:gd name="f134" fmla="val 220"/>
                <a:gd name="f135" fmla="val 453"/>
                <a:gd name="f136" fmla="val 226"/>
                <a:gd name="f137" fmla="val 476"/>
                <a:gd name="f138" fmla="val 484"/>
                <a:gd name="f139" fmla="val 201"/>
                <a:gd name="f140" fmla="val 491"/>
                <a:gd name="f141" fmla="val 189"/>
                <a:gd name="f142" fmla="val 182"/>
                <a:gd name="f143" fmla="val 477"/>
                <a:gd name="f144" fmla="val 175"/>
                <a:gd name="f145" fmla="val 466"/>
                <a:gd name="f146" fmla="val 176"/>
                <a:gd name="f147" fmla="val 454"/>
                <a:gd name="f148" fmla="val 187"/>
                <a:gd name="f149" fmla="val 197"/>
                <a:gd name="f150" fmla="val 434"/>
                <a:gd name="f151" fmla="val 204"/>
                <a:gd name="f152" fmla="val 422"/>
                <a:gd name="f153" fmla="val 212"/>
                <a:gd name="f154" fmla="val 411"/>
                <a:gd name="f155" fmla="val 195"/>
                <a:gd name="f156" fmla="val 185"/>
                <a:gd name="f157" fmla="val 401"/>
                <a:gd name="f158" fmla="val 415"/>
                <a:gd name="f159" fmla="val 169"/>
                <a:gd name="f160" fmla="val 425"/>
                <a:gd name="f161" fmla="val 160"/>
                <a:gd name="f162" fmla="val 433"/>
                <a:gd name="f163" fmla="val 153"/>
                <a:gd name="f164" fmla="val 150"/>
                <a:gd name="f165" fmla="val 448"/>
                <a:gd name="f166" fmla="val 148"/>
                <a:gd name="f167" fmla="val 455"/>
                <a:gd name="f168" fmla="val 461"/>
                <a:gd name="f169" fmla="val 139"/>
                <a:gd name="f170" fmla="val 123"/>
                <a:gd name="f171" fmla="val 111"/>
                <a:gd name="f172" fmla="val 99"/>
                <a:gd name="f173" fmla="val 483"/>
                <a:gd name="f174" fmla="val 98"/>
                <a:gd name="f175" fmla="val 467"/>
                <a:gd name="f176" fmla="val 450"/>
                <a:gd name="f177" fmla="val 109"/>
                <a:gd name="f178" fmla="val 125"/>
                <a:gd name="f179" fmla="val 445"/>
                <a:gd name="f180" fmla="val 149"/>
                <a:gd name="f181" fmla="val 420"/>
                <a:gd name="f182" fmla="val 164"/>
                <a:gd name="f183" fmla="val 154"/>
                <a:gd name="f184" fmla="val 146"/>
                <a:gd name="f185" fmla="val 142"/>
                <a:gd name="f186" fmla="val 135"/>
                <a:gd name="f187" fmla="val 130"/>
                <a:gd name="f188" fmla="val 413"/>
                <a:gd name="f189" fmla="val 121"/>
                <a:gd name="f190" fmla="val 117"/>
                <a:gd name="f191" fmla="val 106"/>
                <a:gd name="f192" fmla="val 414"/>
                <a:gd name="f193" fmla="val 103"/>
                <a:gd name="f194" fmla="val 105"/>
                <a:gd name="f195" fmla="val 112"/>
                <a:gd name="f196" fmla="val 136"/>
                <a:gd name="f197" fmla="val 369"/>
                <a:gd name="f198" fmla="val 128"/>
                <a:gd name="f199" fmla="val 363"/>
                <a:gd name="f200" fmla="val 384"/>
                <a:gd name="f201" fmla="val 93"/>
                <a:gd name="f202" fmla="val 396"/>
                <a:gd name="f203" fmla="val 83"/>
                <a:gd name="f204" fmla="val 72"/>
                <a:gd name="f205" fmla="val 399"/>
                <a:gd name="f206" fmla="val 64"/>
                <a:gd name="f207" fmla="val 56"/>
                <a:gd name="f208" fmla="val 55"/>
                <a:gd name="f209" fmla="val 364"/>
                <a:gd name="f210" fmla="val 68"/>
                <a:gd name="f211" fmla="val 80"/>
                <a:gd name="f212" fmla="val 361"/>
                <a:gd name="f213" fmla="val 89"/>
                <a:gd name="f214" fmla="val 107"/>
                <a:gd name="f215" fmla="val 358"/>
                <a:gd name="f216" fmla="val 337"/>
                <a:gd name="f217" fmla="val 198"/>
                <a:gd name="f218" fmla="val 244"/>
                <a:gd name="f219" fmla="val 243"/>
                <a:gd name="f220" fmla="val 242"/>
                <a:gd name="f221" fmla="val 241"/>
                <a:gd name="f222" fmla="val 286"/>
                <a:gd name="f223" fmla="val 216"/>
                <a:gd name="f224" fmla="val 295"/>
                <a:gd name="f225" fmla="val 192"/>
                <a:gd name="f226" fmla="val 308"/>
                <a:gd name="f227" fmla="val 166"/>
                <a:gd name="f228" fmla="val 124"/>
                <a:gd name="f229" fmla="val 116"/>
                <a:gd name="f230" fmla="val 339"/>
                <a:gd name="f231" fmla="val 115"/>
                <a:gd name="f232" fmla="val 340"/>
                <a:gd name="f233" fmla="val 100"/>
                <a:gd name="f234" fmla="val 90"/>
                <a:gd name="f235" fmla="val 84"/>
                <a:gd name="f236" fmla="val 331"/>
                <a:gd name="f237" fmla="val 73"/>
                <a:gd name="f238" fmla="val 65"/>
                <a:gd name="f239" fmla="val 52"/>
                <a:gd name="f240" fmla="val 41"/>
                <a:gd name="f241" fmla="val 39"/>
                <a:gd name="f242" fmla="val 36"/>
                <a:gd name="f243" fmla="val 319"/>
                <a:gd name="f244" fmla="val 40"/>
                <a:gd name="f245" fmla="val 49"/>
                <a:gd name="f246" fmla="val 61"/>
                <a:gd name="f247" fmla="val 76"/>
                <a:gd name="f248" fmla="val 316"/>
                <a:gd name="f249" fmla="val 87"/>
                <a:gd name="f250" fmla="val 299"/>
                <a:gd name="f251" fmla="val 196"/>
                <a:gd name="f252" fmla="val 174"/>
                <a:gd name="f253" fmla="val 281"/>
                <a:gd name="f254" fmla="val 285"/>
                <a:gd name="f255" fmla="val 104"/>
                <a:gd name="f256" fmla="val 97"/>
                <a:gd name="f257" fmla="val 79"/>
                <a:gd name="f258" fmla="val 62"/>
                <a:gd name="f259" fmla="val 279"/>
                <a:gd name="f260" fmla="val 45"/>
                <a:gd name="f261" fmla="val 27"/>
                <a:gd name="f262" fmla="val 17"/>
                <a:gd name="f263" fmla="val 6"/>
                <a:gd name="f264" fmla="val 2"/>
                <a:gd name="f265" fmla="val 284"/>
                <a:gd name="f266" fmla="val 265"/>
                <a:gd name="f267" fmla="val 8"/>
                <a:gd name="f268" fmla="val 259"/>
                <a:gd name="f269" fmla="val 16"/>
                <a:gd name="f270" fmla="val 250"/>
                <a:gd name="f271" fmla="val 25"/>
                <a:gd name="f272" fmla="val 255"/>
                <a:gd name="f273" fmla="val 32"/>
                <a:gd name="f274" fmla="val 44"/>
                <a:gd name="f275" fmla="val 273"/>
                <a:gd name="f276" fmla="val 78"/>
                <a:gd name="f277" fmla="val 274"/>
                <a:gd name="f278" fmla="val 275"/>
                <a:gd name="f279" fmla="val 267"/>
                <a:gd name="f280" fmla="val 262"/>
                <a:gd name="f281" fmla="val 144"/>
                <a:gd name="f282" fmla="val 257"/>
                <a:gd name="f283" fmla="val 263"/>
                <a:gd name="f284" fmla="val 152"/>
                <a:gd name="f285" fmla="val 156"/>
                <a:gd name="f286" fmla="val 178"/>
                <a:gd name="f287" fmla="val 203"/>
                <a:gd name="f288" fmla="val 228"/>
                <a:gd name="f289" fmla="val 249"/>
                <a:gd name="f290" fmla="val 238"/>
                <a:gd name="f291" fmla="val 251"/>
                <a:gd name="f292" fmla="val 63"/>
                <a:gd name="f293" fmla="val 57"/>
                <a:gd name="f294" fmla="val 54"/>
                <a:gd name="f295" fmla="val 230"/>
                <a:gd name="f296" fmla="val 53"/>
                <a:gd name="f297" fmla="val 231"/>
                <a:gd name="f298" fmla="val 46"/>
                <a:gd name="f299" fmla="val 235"/>
                <a:gd name="f300" fmla="val 233"/>
                <a:gd name="f301" fmla="val 33"/>
                <a:gd name="f302" fmla="val 19"/>
                <a:gd name="f303" fmla="val 221"/>
                <a:gd name="f304" fmla="val 20"/>
                <a:gd name="f305" fmla="val 211"/>
                <a:gd name="f306" fmla="val 191"/>
                <a:gd name="f307" fmla="val 205"/>
                <a:gd name="f308" fmla="val 67"/>
                <a:gd name="f309" fmla="val 227"/>
                <a:gd name="f310" fmla="val 110"/>
                <a:gd name="f311" fmla="val 122"/>
                <a:gd name="f312" fmla="val 214"/>
                <a:gd name="f313" fmla="val 217"/>
                <a:gd name="f314" fmla="val 158"/>
                <a:gd name="f315" fmla="val 229"/>
                <a:gd name="f316" fmla="val 186"/>
                <a:gd name="f317" fmla="val 253"/>
                <a:gd name="f318" fmla="val 237"/>
                <a:gd name="f319" fmla="val 132"/>
                <a:gd name="f320" fmla="val 119"/>
                <a:gd name="f321" fmla="val 207"/>
                <a:gd name="f322" fmla="val 200"/>
                <a:gd name="f323" fmla="val 86"/>
                <a:gd name="f324" fmla="val 193"/>
                <a:gd name="f325" fmla="val 77"/>
                <a:gd name="f326" fmla="val 75"/>
                <a:gd name="f327" fmla="val 81"/>
                <a:gd name="f328" fmla="val 85"/>
                <a:gd name="f329" fmla="val 91"/>
                <a:gd name="f330" fmla="val 173"/>
                <a:gd name="f331" fmla="val 102"/>
                <a:gd name="f332" fmla="val 126"/>
                <a:gd name="f333" fmla="val 210"/>
                <a:gd name="f334" fmla="val 194"/>
                <a:gd name="f335" fmla="val 225"/>
                <a:gd name="f336" fmla="val 168"/>
                <a:gd name="f337" fmla="val 94"/>
                <a:gd name="f338" fmla="val 60"/>
                <a:gd name="f339" fmla="val 50"/>
                <a:gd name="f340" fmla="val 120"/>
                <a:gd name="f341" fmla="val 70"/>
                <a:gd name="f342" fmla="val 92"/>
                <a:gd name="f343" fmla="val 127"/>
                <a:gd name="f344" fmla="val 134"/>
                <a:gd name="f345" fmla="val 133"/>
                <a:gd name="f346" fmla="val 165"/>
                <a:gd name="f347" fmla="val 163"/>
                <a:gd name="f348" fmla="val 140"/>
                <a:gd name="f349" fmla="val 145"/>
                <a:gd name="f350" fmla="val 161"/>
                <a:gd name="f351" fmla="val 157"/>
                <a:gd name="f352" fmla="val 183"/>
                <a:gd name="f353" fmla="val 188"/>
                <a:gd name="f354" fmla="val 206"/>
                <a:gd name="f355" fmla="val 147"/>
                <a:gd name="f356" fmla="val 108"/>
                <a:gd name="f357" fmla="val 101"/>
                <a:gd name="f358" fmla="val 82"/>
                <a:gd name="f359" fmla="val 74"/>
                <a:gd name="f360" fmla="val 69"/>
                <a:gd name="f361" fmla="val 129"/>
                <a:gd name="f362" fmla="val 71"/>
                <a:gd name="f363" fmla="val 137"/>
                <a:gd name="f364" fmla="val 138"/>
                <a:gd name="f365" fmla="val 95"/>
                <a:gd name="f366" fmla="val 167"/>
                <a:gd name="f367" fmla="val 184"/>
                <a:gd name="f368" fmla="val 234"/>
                <a:gd name="f369" fmla="val 199"/>
                <a:gd name="f370" fmla="val 190"/>
                <a:gd name="f371" fmla="val 171"/>
                <a:gd name="f372" fmla="val 162"/>
                <a:gd name="f373" fmla="val 159"/>
                <a:gd name="f374" fmla="val 26"/>
                <a:gd name="f375" fmla="val 14"/>
                <a:gd name="f376" fmla="val 23"/>
                <a:gd name="f377" fmla="val 38"/>
                <a:gd name="f378" fmla="val 208"/>
                <a:gd name="f379" fmla="val 240"/>
                <a:gd name="f380" fmla="val 118"/>
                <a:gd name="f381" fmla="val 141"/>
                <a:gd name="f382" fmla="val 239"/>
                <a:gd name="f383" fmla="val 245"/>
                <a:gd name="f384" fmla="val 59"/>
                <a:gd name="f385" fmla="val 223"/>
                <a:gd name="f386" fmla="val 28"/>
                <a:gd name="f387" fmla="val 11"/>
                <a:gd name="f388" fmla="val 261"/>
                <a:gd name="f389" fmla="val 276"/>
                <a:gd name="f390" fmla="val 287"/>
                <a:gd name="f391" fmla="val 58"/>
                <a:gd name="f392" fmla="val 13"/>
                <a:gd name="f393" fmla="val 7"/>
                <a:gd name="f394" fmla="val 3"/>
                <a:gd name="f395" fmla="val 333"/>
                <a:gd name="f396" fmla="val 29"/>
                <a:gd name="f397" fmla="val 37"/>
                <a:gd name="f398" fmla="val 42"/>
                <a:gd name="f399" fmla="val 311"/>
                <a:gd name="f400" fmla="val 43"/>
                <a:gd name="f401" fmla="val 317"/>
                <a:gd name="f402" fmla="val 328"/>
                <a:gd name="f403" fmla="val 327"/>
                <a:gd name="f404" fmla="val 312"/>
                <a:gd name="f405" fmla="val 96"/>
                <a:gd name="f406" fmla="val 321"/>
                <a:gd name="f407" fmla="val 346"/>
                <a:gd name="f408" fmla="val 114"/>
                <a:gd name="f409" fmla="val 335"/>
                <a:gd name="f410" fmla="val 332"/>
                <a:gd name="f411" fmla="val 181"/>
                <a:gd name="f412" fmla="val 334"/>
                <a:gd name="f413" fmla="val 373"/>
                <a:gd name="f414" fmla="val 389"/>
                <a:gd name="f415" fmla="val 35"/>
                <a:gd name="f416" fmla="val 395"/>
                <a:gd name="f417" fmla="val 31"/>
                <a:gd name="f418" fmla="val 405"/>
                <a:gd name="f419" fmla="val 30"/>
                <a:gd name="f420" fmla="val 424"/>
                <a:gd name="f421" fmla="val 410"/>
                <a:gd name="f422" fmla="val 66"/>
                <a:gd name="f423" fmla="val 371"/>
                <a:gd name="f424" fmla="val 372"/>
                <a:gd name="f425" fmla="val 356"/>
                <a:gd name="f426" fmla="val 426"/>
                <a:gd name="f427" fmla="val 456"/>
                <a:gd name="f428" fmla="val 486"/>
                <a:gd name="f429" fmla="val 490"/>
                <a:gd name="f430" fmla="val 460"/>
                <a:gd name="f431" fmla="val 452"/>
                <a:gd name="f432" fmla="val 462"/>
                <a:gd name="f433" fmla="val 470"/>
                <a:gd name="f434" fmla="val 474"/>
                <a:gd name="f435" fmla="val 471"/>
                <a:gd name="f436" fmla="val 143"/>
                <a:gd name="f437" fmla="val 431"/>
                <a:gd name="f438" fmla="val 379"/>
                <a:gd name="f439" fmla="val 170"/>
                <a:gd name="f440" fmla="val 463"/>
                <a:gd name="f441" fmla="val 177"/>
                <a:gd name="f442" fmla="val 458"/>
                <a:gd name="f443" fmla="val 222"/>
                <a:gd name="f444" fmla="val 381"/>
                <a:gd name="f445" fmla="val 446"/>
                <a:gd name="f446" fmla="val 495"/>
                <a:gd name="f447" fmla="val 505"/>
                <a:gd name="f448" fmla="val 511"/>
                <a:gd name="f449" fmla="val 522"/>
                <a:gd name="f450" fmla="val 528"/>
                <a:gd name="f451" fmla="val 531"/>
                <a:gd name="f452" fmla="val 530"/>
                <a:gd name="f453" fmla="val 526"/>
                <a:gd name="f454" fmla="val 519"/>
                <a:gd name="f455" fmla="val 506"/>
                <a:gd name="f456" fmla="val 500"/>
                <a:gd name="f457" fmla="val 468"/>
                <a:gd name="f458" fmla="val 479"/>
                <a:gd name="f459" fmla="val 497"/>
                <a:gd name="f460" fmla="val 501"/>
                <a:gd name="f461" fmla="val 507"/>
                <a:gd name="f462" fmla="val 449"/>
                <a:gd name="f463" fmla="val 435"/>
                <a:gd name="f464" fmla="val 252"/>
                <a:gd name="f465" fmla="val 512"/>
                <a:gd name="f466" fmla="val 515"/>
                <a:gd name="f467" fmla="val 518"/>
                <a:gd name="f468" fmla="val 247"/>
                <a:gd name="f469" fmla="val 520"/>
                <a:gd name="f470" fmla="val 544"/>
                <a:gd name="f471" fmla="val 551"/>
                <a:gd name="f472" fmla="val 258"/>
                <a:gd name="f473" fmla="val 550"/>
                <a:gd name="f474" fmla="val 546"/>
                <a:gd name="f475" fmla="val 536"/>
                <a:gd name="f476" fmla="val 514"/>
                <a:gd name="f477" fmla="val 272"/>
                <a:gd name="f478" fmla="val 438"/>
                <a:gd name="f479" fmla="val 348"/>
                <a:gd name="f480" fmla="val 440"/>
                <a:gd name="f481" fmla="val 336"/>
                <a:gd name="f482" fmla="val 504"/>
                <a:gd name="f483" fmla="val 513"/>
                <a:gd name="f484" fmla="val 508"/>
                <a:gd name="f485" fmla="val 374"/>
                <a:gd name="f486" fmla="val 353"/>
                <a:gd name="f487" fmla="val 404"/>
                <a:gd name="f488" fmla="val 427"/>
                <a:gd name="f489" fmla="val 406"/>
                <a:gd name="f490" fmla="val 323"/>
                <a:gd name="f491" fmla="val 370"/>
                <a:gd name="f492" fmla="val 266"/>
                <a:gd name="f493" fmla="val 283"/>
                <a:gd name="f494" fmla="val 280"/>
                <a:gd name="f495" fmla="+- 0 0 -90"/>
                <a:gd name="f496" fmla="*/ f4 1 555"/>
                <a:gd name="f497" fmla="*/ f5 1 628"/>
                <a:gd name="f498" fmla="val f6"/>
                <a:gd name="f499" fmla="val f7"/>
                <a:gd name="f500" fmla="val f8"/>
                <a:gd name="f501" fmla="*/ f495 f0 1"/>
                <a:gd name="f502" fmla="+- f500 0 f498"/>
                <a:gd name="f503" fmla="+- f499 0 f498"/>
                <a:gd name="f504" fmla="*/ f501 1 f3"/>
                <a:gd name="f505" fmla="*/ f503 1 555"/>
                <a:gd name="f506" fmla="*/ f502 1 628"/>
                <a:gd name="f507" fmla="*/ 367 f503 1"/>
                <a:gd name="f508" fmla="*/ 392 f502 1"/>
                <a:gd name="f509" fmla="*/ 357 f503 1"/>
                <a:gd name="f510" fmla="*/ 487 f502 1"/>
                <a:gd name="f511" fmla="*/ 329 f503 1"/>
                <a:gd name="f512" fmla="*/ 409 f502 1"/>
                <a:gd name="f513" fmla="*/ 303 f503 1"/>
                <a:gd name="f514" fmla="*/ 407 f502 1"/>
                <a:gd name="f515" fmla="*/ 271 f503 1"/>
                <a:gd name="f516" fmla="*/ 403 f502 1"/>
                <a:gd name="f517" fmla="*/ 220 f503 1"/>
                <a:gd name="f518" fmla="*/ 453 f502 1"/>
                <a:gd name="f519" fmla="*/ 176 f503 1"/>
                <a:gd name="f520" fmla="*/ 415 f502 1"/>
                <a:gd name="f521" fmla="*/ 125 f503 1"/>
                <a:gd name="f522" fmla="*/ 445 f502 1"/>
                <a:gd name="f523" fmla="*/ 112 f503 1"/>
                <a:gd name="f524" fmla="*/ 388 f502 1"/>
                <a:gd name="f525" fmla="*/ 80 f503 1"/>
                <a:gd name="f526" fmla="*/ 361 f502 1"/>
                <a:gd name="f527" fmla="*/ 116 f503 1"/>
                <a:gd name="f528" fmla="*/ 339 f502 1"/>
                <a:gd name="f529" fmla="*/ 72 f503 1"/>
                <a:gd name="f530" fmla="*/ 313 f502 1"/>
                <a:gd name="f531" fmla="*/ 27 f503 1"/>
                <a:gd name="f532" fmla="*/ 288 f502 1"/>
                <a:gd name="f533" fmla="*/ 111 f503 1"/>
                <a:gd name="f534" fmla="*/ 274 f502 1"/>
                <a:gd name="f535" fmla="*/ 228 f503 1"/>
                <a:gd name="f536" fmla="*/ 270 f502 1"/>
                <a:gd name="f537" fmla="*/ 19 f503 1"/>
                <a:gd name="f538" fmla="*/ 221 f502 1"/>
                <a:gd name="f539" fmla="*/ 214 f503 1"/>
                <a:gd name="f540" fmla="*/ 255 f502 1"/>
                <a:gd name="f541" fmla="*/ 85 f503 1"/>
                <a:gd name="f542" fmla="*/ 174 f502 1"/>
                <a:gd name="f543" fmla="*/ 60 f503 1"/>
                <a:gd name="f544" fmla="*/ 139 f502 1"/>
                <a:gd name="f545" fmla="*/ 128 f503 1"/>
                <a:gd name="f546" fmla="*/ 165 f502 1"/>
                <a:gd name="f547" fmla="*/ 231 f503 1"/>
                <a:gd name="f548" fmla="*/ 226 f502 1"/>
                <a:gd name="f549" fmla="*/ 137 f503 1"/>
                <a:gd name="f550" fmla="*/ 86 f502 1"/>
                <a:gd name="f551" fmla="*/ 242 f503 1"/>
                <a:gd name="f552" fmla="*/ 200 f502 1"/>
                <a:gd name="f553" fmla="*/ 190 f503 1"/>
                <a:gd name="f554" fmla="*/ 17 f502 1"/>
                <a:gd name="f555" fmla="*/ 229 f503 1"/>
                <a:gd name="f556" fmla="*/ 84 f502 1"/>
                <a:gd name="f557" fmla="*/ 274 f503 1"/>
                <a:gd name="f558" fmla="*/ 100 f502 1"/>
                <a:gd name="f559" fmla="*/ 313 f503 1"/>
                <a:gd name="f560" fmla="*/ 42 f502 1"/>
                <a:gd name="f561" fmla="*/ 158 f502 1"/>
                <a:gd name="f562" fmla="*/ 335 f503 1"/>
                <a:gd name="f563" fmla="*/ 121 f502 1"/>
                <a:gd name="f564" fmla="*/ 74 f502 1"/>
                <a:gd name="f565" fmla="*/ 410 f503 1"/>
                <a:gd name="f566" fmla="*/ 66 f502 1"/>
                <a:gd name="f567" fmla="*/ 330 f503 1"/>
                <a:gd name="f568" fmla="*/ 217 f502 1"/>
                <a:gd name="f569" fmla="*/ 469 f503 1"/>
                <a:gd name="f570" fmla="*/ 71 f502 1"/>
                <a:gd name="f571" fmla="*/ 467 f503 1"/>
                <a:gd name="f572" fmla="*/ 145 f502 1"/>
                <a:gd name="f573" fmla="*/ 375 f503 1"/>
                <a:gd name="f574" fmla="*/ 208 f502 1"/>
                <a:gd name="f575" fmla="*/ 445 f503 1"/>
                <a:gd name="f576" fmla="*/ 192 f502 1"/>
                <a:gd name="f577" fmla="*/ 528 f503 1"/>
                <a:gd name="f578" fmla="*/ 463 f503 1"/>
                <a:gd name="f579" fmla="*/ 231 f502 1"/>
                <a:gd name="f580" fmla="*/ 388 f503 1"/>
                <a:gd name="f581" fmla="*/ 262 f502 1"/>
                <a:gd name="f582" fmla="*/ 551 f503 1"/>
                <a:gd name="f583" fmla="*/ 258 f502 1"/>
                <a:gd name="f584" fmla="*/ 291 f502 1"/>
                <a:gd name="f585" fmla="*/ 476 f503 1"/>
                <a:gd name="f586" fmla="*/ 442 f503 1"/>
                <a:gd name="f587" fmla="*/ 352 f502 1"/>
                <a:gd name="f588" fmla="*/ 379 f503 1"/>
                <a:gd name="f589" fmla="*/ 348 f502 1"/>
                <a:gd name="f590" fmla="*/ 448 f503 1"/>
                <a:gd name="f591" fmla="*/ 387 f502 1"/>
                <a:gd name="f592" fmla="*/ 382 f503 1"/>
                <a:gd name="f593" fmla="*/ 420 f502 1"/>
                <a:gd name="f594" fmla="*/ 234 f503 1"/>
                <a:gd name="f595" fmla="*/ 323 f502 1"/>
                <a:gd name="f596" fmla="*/ 423 f503 1"/>
                <a:gd name="f597" fmla="*/ 218 f502 1"/>
                <a:gd name="f598" fmla="*/ 263 f503 1"/>
                <a:gd name="f599" fmla="*/ 328 f502 1"/>
                <a:gd name="f600" fmla="*/ 285 f503 1"/>
                <a:gd name="f601" fmla="*/ 186 f502 1"/>
                <a:gd name="f602" fmla="+- f504 0 f1"/>
                <a:gd name="f603" fmla="*/ f507 1 555"/>
                <a:gd name="f604" fmla="*/ f508 1 628"/>
                <a:gd name="f605" fmla="*/ f509 1 555"/>
                <a:gd name="f606" fmla="*/ f510 1 628"/>
                <a:gd name="f607" fmla="*/ f511 1 555"/>
                <a:gd name="f608" fmla="*/ f512 1 628"/>
                <a:gd name="f609" fmla="*/ f513 1 555"/>
                <a:gd name="f610" fmla="*/ f514 1 628"/>
                <a:gd name="f611" fmla="*/ f515 1 555"/>
                <a:gd name="f612" fmla="*/ f516 1 628"/>
                <a:gd name="f613" fmla="*/ f517 1 555"/>
                <a:gd name="f614" fmla="*/ f518 1 628"/>
                <a:gd name="f615" fmla="*/ f519 1 555"/>
                <a:gd name="f616" fmla="*/ f520 1 628"/>
                <a:gd name="f617" fmla="*/ f521 1 555"/>
                <a:gd name="f618" fmla="*/ f522 1 628"/>
                <a:gd name="f619" fmla="*/ f523 1 555"/>
                <a:gd name="f620" fmla="*/ f524 1 628"/>
                <a:gd name="f621" fmla="*/ f525 1 555"/>
                <a:gd name="f622" fmla="*/ f526 1 628"/>
                <a:gd name="f623" fmla="*/ f527 1 555"/>
                <a:gd name="f624" fmla="*/ f528 1 628"/>
                <a:gd name="f625" fmla="*/ f529 1 555"/>
                <a:gd name="f626" fmla="*/ f530 1 628"/>
                <a:gd name="f627" fmla="*/ f531 1 555"/>
                <a:gd name="f628" fmla="*/ f532 1 628"/>
                <a:gd name="f629" fmla="*/ f533 1 555"/>
                <a:gd name="f630" fmla="*/ f534 1 628"/>
                <a:gd name="f631" fmla="*/ f535 1 555"/>
                <a:gd name="f632" fmla="*/ f536 1 628"/>
                <a:gd name="f633" fmla="*/ f537 1 555"/>
                <a:gd name="f634" fmla="*/ f538 1 628"/>
                <a:gd name="f635" fmla="*/ f539 1 555"/>
                <a:gd name="f636" fmla="*/ f540 1 628"/>
                <a:gd name="f637" fmla="*/ f541 1 555"/>
                <a:gd name="f638" fmla="*/ f542 1 628"/>
                <a:gd name="f639" fmla="*/ f543 1 555"/>
                <a:gd name="f640" fmla="*/ f544 1 628"/>
                <a:gd name="f641" fmla="*/ f545 1 555"/>
                <a:gd name="f642" fmla="*/ f546 1 628"/>
                <a:gd name="f643" fmla="*/ f547 1 555"/>
                <a:gd name="f644" fmla="*/ f548 1 628"/>
                <a:gd name="f645" fmla="*/ f549 1 555"/>
                <a:gd name="f646" fmla="*/ f550 1 628"/>
                <a:gd name="f647" fmla="*/ f551 1 555"/>
                <a:gd name="f648" fmla="*/ f552 1 628"/>
                <a:gd name="f649" fmla="*/ f553 1 555"/>
                <a:gd name="f650" fmla="*/ f554 1 628"/>
                <a:gd name="f651" fmla="*/ f555 1 555"/>
                <a:gd name="f652" fmla="*/ f556 1 628"/>
                <a:gd name="f653" fmla="*/ f557 1 555"/>
                <a:gd name="f654" fmla="*/ f558 1 628"/>
                <a:gd name="f655" fmla="*/ f559 1 555"/>
                <a:gd name="f656" fmla="*/ f560 1 628"/>
                <a:gd name="f657" fmla="*/ f561 1 628"/>
                <a:gd name="f658" fmla="*/ f562 1 555"/>
                <a:gd name="f659" fmla="*/ f563 1 628"/>
                <a:gd name="f660" fmla="*/ f564 1 628"/>
                <a:gd name="f661" fmla="*/ f565 1 555"/>
                <a:gd name="f662" fmla="*/ f566 1 628"/>
                <a:gd name="f663" fmla="*/ f567 1 555"/>
                <a:gd name="f664" fmla="*/ f568 1 628"/>
                <a:gd name="f665" fmla="*/ f569 1 555"/>
                <a:gd name="f666" fmla="*/ f570 1 628"/>
                <a:gd name="f667" fmla="*/ f571 1 555"/>
                <a:gd name="f668" fmla="*/ f572 1 628"/>
                <a:gd name="f669" fmla="*/ f573 1 555"/>
                <a:gd name="f670" fmla="*/ f574 1 628"/>
                <a:gd name="f671" fmla="*/ f575 1 555"/>
                <a:gd name="f672" fmla="*/ f576 1 628"/>
                <a:gd name="f673" fmla="*/ f577 1 555"/>
                <a:gd name="f674" fmla="*/ f578 1 555"/>
                <a:gd name="f675" fmla="*/ f579 1 628"/>
                <a:gd name="f676" fmla="*/ f580 1 555"/>
                <a:gd name="f677" fmla="*/ f581 1 628"/>
                <a:gd name="f678" fmla="*/ f582 1 555"/>
                <a:gd name="f679" fmla="*/ f583 1 628"/>
                <a:gd name="f680" fmla="*/ f584 1 628"/>
                <a:gd name="f681" fmla="*/ f585 1 555"/>
                <a:gd name="f682" fmla="*/ f586 1 555"/>
                <a:gd name="f683" fmla="*/ f587 1 628"/>
                <a:gd name="f684" fmla="*/ f588 1 555"/>
                <a:gd name="f685" fmla="*/ f589 1 628"/>
                <a:gd name="f686" fmla="*/ f590 1 555"/>
                <a:gd name="f687" fmla="*/ f591 1 628"/>
                <a:gd name="f688" fmla="*/ f592 1 555"/>
                <a:gd name="f689" fmla="*/ f593 1 628"/>
                <a:gd name="f690" fmla="*/ f594 1 555"/>
                <a:gd name="f691" fmla="*/ f595 1 628"/>
                <a:gd name="f692" fmla="*/ f596 1 555"/>
                <a:gd name="f693" fmla="*/ f597 1 628"/>
                <a:gd name="f694" fmla="*/ f598 1 555"/>
                <a:gd name="f695" fmla="*/ f599 1 628"/>
                <a:gd name="f696" fmla="*/ f600 1 555"/>
                <a:gd name="f697" fmla="*/ f601 1 628"/>
                <a:gd name="f698" fmla="*/ 0 1 f505"/>
                <a:gd name="f699" fmla="*/ f499 1 f505"/>
                <a:gd name="f700" fmla="*/ 0 1 f506"/>
                <a:gd name="f701" fmla="*/ f500 1 f506"/>
                <a:gd name="f702" fmla="*/ f603 1 f505"/>
                <a:gd name="f703" fmla="*/ f604 1 f506"/>
                <a:gd name="f704" fmla="*/ f605 1 f505"/>
                <a:gd name="f705" fmla="*/ f606 1 f506"/>
                <a:gd name="f706" fmla="*/ f607 1 f505"/>
                <a:gd name="f707" fmla="*/ f608 1 f506"/>
                <a:gd name="f708" fmla="*/ f609 1 f505"/>
                <a:gd name="f709" fmla="*/ f610 1 f506"/>
                <a:gd name="f710" fmla="*/ f611 1 f505"/>
                <a:gd name="f711" fmla="*/ f612 1 f506"/>
                <a:gd name="f712" fmla="*/ f613 1 f505"/>
                <a:gd name="f713" fmla="*/ f614 1 f506"/>
                <a:gd name="f714" fmla="*/ f615 1 f505"/>
                <a:gd name="f715" fmla="*/ f616 1 f506"/>
                <a:gd name="f716" fmla="*/ f617 1 f505"/>
                <a:gd name="f717" fmla="*/ f618 1 f506"/>
                <a:gd name="f718" fmla="*/ f619 1 f505"/>
                <a:gd name="f719" fmla="*/ f620 1 f506"/>
                <a:gd name="f720" fmla="*/ f621 1 f505"/>
                <a:gd name="f721" fmla="*/ f622 1 f506"/>
                <a:gd name="f722" fmla="*/ f623 1 f505"/>
                <a:gd name="f723" fmla="*/ f624 1 f506"/>
                <a:gd name="f724" fmla="*/ f625 1 f505"/>
                <a:gd name="f725" fmla="*/ f626 1 f506"/>
                <a:gd name="f726" fmla="*/ f627 1 f505"/>
                <a:gd name="f727" fmla="*/ f628 1 f506"/>
                <a:gd name="f728" fmla="*/ f629 1 f505"/>
                <a:gd name="f729" fmla="*/ f630 1 f506"/>
                <a:gd name="f730" fmla="*/ f631 1 f505"/>
                <a:gd name="f731" fmla="*/ f632 1 f506"/>
                <a:gd name="f732" fmla="*/ f633 1 f505"/>
                <a:gd name="f733" fmla="*/ f634 1 f506"/>
                <a:gd name="f734" fmla="*/ f635 1 f505"/>
                <a:gd name="f735" fmla="*/ f636 1 f506"/>
                <a:gd name="f736" fmla="*/ f637 1 f505"/>
                <a:gd name="f737" fmla="*/ f638 1 f506"/>
                <a:gd name="f738" fmla="*/ f639 1 f505"/>
                <a:gd name="f739" fmla="*/ f640 1 f506"/>
                <a:gd name="f740" fmla="*/ f641 1 f505"/>
                <a:gd name="f741" fmla="*/ f642 1 f506"/>
                <a:gd name="f742" fmla="*/ f643 1 f505"/>
                <a:gd name="f743" fmla="*/ f644 1 f506"/>
                <a:gd name="f744" fmla="*/ f645 1 f505"/>
                <a:gd name="f745" fmla="*/ f646 1 f506"/>
                <a:gd name="f746" fmla="*/ f647 1 f505"/>
                <a:gd name="f747" fmla="*/ f648 1 f506"/>
                <a:gd name="f748" fmla="*/ f649 1 f505"/>
                <a:gd name="f749" fmla="*/ f650 1 f506"/>
                <a:gd name="f750" fmla="*/ f651 1 f505"/>
                <a:gd name="f751" fmla="*/ f652 1 f506"/>
                <a:gd name="f752" fmla="*/ f653 1 f505"/>
                <a:gd name="f753" fmla="*/ f654 1 f506"/>
                <a:gd name="f754" fmla="*/ f655 1 f505"/>
                <a:gd name="f755" fmla="*/ f656 1 f506"/>
                <a:gd name="f756" fmla="*/ f657 1 f506"/>
                <a:gd name="f757" fmla="*/ f658 1 f505"/>
                <a:gd name="f758" fmla="*/ f659 1 f506"/>
                <a:gd name="f759" fmla="*/ f660 1 f506"/>
                <a:gd name="f760" fmla="*/ f661 1 f505"/>
                <a:gd name="f761" fmla="*/ f662 1 f506"/>
                <a:gd name="f762" fmla="*/ f663 1 f505"/>
                <a:gd name="f763" fmla="*/ f664 1 f506"/>
                <a:gd name="f764" fmla="*/ f665 1 f505"/>
                <a:gd name="f765" fmla="*/ f666 1 f506"/>
                <a:gd name="f766" fmla="*/ f667 1 f505"/>
                <a:gd name="f767" fmla="*/ f668 1 f506"/>
                <a:gd name="f768" fmla="*/ f669 1 f505"/>
                <a:gd name="f769" fmla="*/ f670 1 f506"/>
                <a:gd name="f770" fmla="*/ f671 1 f505"/>
                <a:gd name="f771" fmla="*/ f672 1 f506"/>
                <a:gd name="f772" fmla="*/ f673 1 f505"/>
                <a:gd name="f773" fmla="*/ f674 1 f505"/>
                <a:gd name="f774" fmla="*/ f675 1 f506"/>
                <a:gd name="f775" fmla="*/ f676 1 f505"/>
                <a:gd name="f776" fmla="*/ f677 1 f506"/>
                <a:gd name="f777" fmla="*/ f678 1 f505"/>
                <a:gd name="f778" fmla="*/ f679 1 f506"/>
                <a:gd name="f779" fmla="*/ f680 1 f506"/>
                <a:gd name="f780" fmla="*/ f681 1 f505"/>
                <a:gd name="f781" fmla="*/ f682 1 f505"/>
                <a:gd name="f782" fmla="*/ f683 1 f506"/>
                <a:gd name="f783" fmla="*/ f684 1 f505"/>
                <a:gd name="f784" fmla="*/ f685 1 f506"/>
                <a:gd name="f785" fmla="*/ f686 1 f505"/>
                <a:gd name="f786" fmla="*/ f687 1 f506"/>
                <a:gd name="f787" fmla="*/ f688 1 f505"/>
                <a:gd name="f788" fmla="*/ f689 1 f506"/>
                <a:gd name="f789" fmla="*/ f690 1 f505"/>
                <a:gd name="f790" fmla="*/ f691 1 f506"/>
                <a:gd name="f791" fmla="*/ f692 1 f505"/>
                <a:gd name="f792" fmla="*/ f693 1 f506"/>
                <a:gd name="f793" fmla="*/ f694 1 f505"/>
                <a:gd name="f794" fmla="*/ f695 1 f506"/>
                <a:gd name="f795" fmla="*/ f696 1 f505"/>
                <a:gd name="f796" fmla="*/ f697 1 f506"/>
                <a:gd name="f797" fmla="*/ f698 f496 1"/>
                <a:gd name="f798" fmla="*/ f699 f496 1"/>
                <a:gd name="f799" fmla="*/ f701 f497 1"/>
                <a:gd name="f800" fmla="*/ f700 f497 1"/>
                <a:gd name="f801" fmla="*/ f702 f496 1"/>
                <a:gd name="f802" fmla="*/ f703 f497 1"/>
                <a:gd name="f803" fmla="*/ f704 f496 1"/>
                <a:gd name="f804" fmla="*/ f705 f497 1"/>
                <a:gd name="f805" fmla="*/ f706 f496 1"/>
                <a:gd name="f806" fmla="*/ f707 f497 1"/>
                <a:gd name="f807" fmla="*/ f708 f496 1"/>
                <a:gd name="f808" fmla="*/ f709 f497 1"/>
                <a:gd name="f809" fmla="*/ f710 f496 1"/>
                <a:gd name="f810" fmla="*/ f711 f497 1"/>
                <a:gd name="f811" fmla="*/ f712 f496 1"/>
                <a:gd name="f812" fmla="*/ f713 f497 1"/>
                <a:gd name="f813" fmla="*/ f714 f496 1"/>
                <a:gd name="f814" fmla="*/ f715 f497 1"/>
                <a:gd name="f815" fmla="*/ f716 f496 1"/>
                <a:gd name="f816" fmla="*/ f717 f497 1"/>
                <a:gd name="f817" fmla="*/ f718 f496 1"/>
                <a:gd name="f818" fmla="*/ f719 f497 1"/>
                <a:gd name="f819" fmla="*/ f720 f496 1"/>
                <a:gd name="f820" fmla="*/ f721 f497 1"/>
                <a:gd name="f821" fmla="*/ f722 f496 1"/>
                <a:gd name="f822" fmla="*/ f723 f497 1"/>
                <a:gd name="f823" fmla="*/ f724 f496 1"/>
                <a:gd name="f824" fmla="*/ f725 f497 1"/>
                <a:gd name="f825" fmla="*/ f726 f496 1"/>
                <a:gd name="f826" fmla="*/ f727 f497 1"/>
                <a:gd name="f827" fmla="*/ f728 f496 1"/>
                <a:gd name="f828" fmla="*/ f729 f497 1"/>
                <a:gd name="f829" fmla="*/ f730 f496 1"/>
                <a:gd name="f830" fmla="*/ f731 f497 1"/>
                <a:gd name="f831" fmla="*/ f732 f496 1"/>
                <a:gd name="f832" fmla="*/ f733 f497 1"/>
                <a:gd name="f833" fmla="*/ f734 f496 1"/>
                <a:gd name="f834" fmla="*/ f735 f497 1"/>
                <a:gd name="f835" fmla="*/ f736 f496 1"/>
                <a:gd name="f836" fmla="*/ f737 f497 1"/>
                <a:gd name="f837" fmla="*/ f738 f496 1"/>
                <a:gd name="f838" fmla="*/ f739 f497 1"/>
                <a:gd name="f839" fmla="*/ f740 f496 1"/>
                <a:gd name="f840" fmla="*/ f741 f497 1"/>
                <a:gd name="f841" fmla="*/ f742 f496 1"/>
                <a:gd name="f842" fmla="*/ f743 f497 1"/>
                <a:gd name="f843" fmla="*/ f744 f496 1"/>
                <a:gd name="f844" fmla="*/ f745 f497 1"/>
                <a:gd name="f845" fmla="*/ f746 f496 1"/>
                <a:gd name="f846" fmla="*/ f747 f497 1"/>
                <a:gd name="f847" fmla="*/ f748 f496 1"/>
                <a:gd name="f848" fmla="*/ f749 f497 1"/>
                <a:gd name="f849" fmla="*/ f750 f496 1"/>
                <a:gd name="f850" fmla="*/ f751 f497 1"/>
                <a:gd name="f851" fmla="*/ f752 f496 1"/>
                <a:gd name="f852" fmla="*/ f753 f497 1"/>
                <a:gd name="f853" fmla="*/ f754 f496 1"/>
                <a:gd name="f854" fmla="*/ f755 f497 1"/>
                <a:gd name="f855" fmla="*/ f756 f497 1"/>
                <a:gd name="f856" fmla="*/ f757 f496 1"/>
                <a:gd name="f857" fmla="*/ f758 f497 1"/>
                <a:gd name="f858" fmla="*/ f759 f497 1"/>
                <a:gd name="f859" fmla="*/ f760 f496 1"/>
                <a:gd name="f860" fmla="*/ f761 f497 1"/>
                <a:gd name="f861" fmla="*/ f762 f496 1"/>
                <a:gd name="f862" fmla="*/ f763 f497 1"/>
                <a:gd name="f863" fmla="*/ f764 f496 1"/>
                <a:gd name="f864" fmla="*/ f765 f497 1"/>
                <a:gd name="f865" fmla="*/ f766 f496 1"/>
                <a:gd name="f866" fmla="*/ f767 f497 1"/>
                <a:gd name="f867" fmla="*/ f768 f496 1"/>
                <a:gd name="f868" fmla="*/ f769 f497 1"/>
                <a:gd name="f869" fmla="*/ f770 f496 1"/>
                <a:gd name="f870" fmla="*/ f771 f497 1"/>
                <a:gd name="f871" fmla="*/ f772 f496 1"/>
                <a:gd name="f872" fmla="*/ f773 f496 1"/>
                <a:gd name="f873" fmla="*/ f774 f497 1"/>
                <a:gd name="f874" fmla="*/ f775 f496 1"/>
                <a:gd name="f875" fmla="*/ f776 f497 1"/>
                <a:gd name="f876" fmla="*/ f777 f496 1"/>
                <a:gd name="f877" fmla="*/ f778 f497 1"/>
                <a:gd name="f878" fmla="*/ f779 f497 1"/>
                <a:gd name="f879" fmla="*/ f780 f496 1"/>
                <a:gd name="f880" fmla="*/ f781 f496 1"/>
                <a:gd name="f881" fmla="*/ f782 f497 1"/>
                <a:gd name="f882" fmla="*/ f783 f496 1"/>
                <a:gd name="f883" fmla="*/ f784 f497 1"/>
                <a:gd name="f884" fmla="*/ f785 f496 1"/>
                <a:gd name="f885" fmla="*/ f786 f497 1"/>
                <a:gd name="f886" fmla="*/ f787 f496 1"/>
                <a:gd name="f887" fmla="*/ f788 f497 1"/>
                <a:gd name="f888" fmla="*/ f789 f496 1"/>
                <a:gd name="f889" fmla="*/ f790 f497 1"/>
                <a:gd name="f890" fmla="*/ f791 f496 1"/>
                <a:gd name="f891" fmla="*/ f792 f497 1"/>
                <a:gd name="f892" fmla="*/ f793 f496 1"/>
                <a:gd name="f893" fmla="*/ f794 f497 1"/>
                <a:gd name="f894" fmla="*/ f795 f496 1"/>
                <a:gd name="f895" fmla="*/ f796 f49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2">
                  <a:pos x="f801" y="f802"/>
                </a:cxn>
                <a:cxn ang="f602">
                  <a:pos x="f803" y="f804"/>
                </a:cxn>
                <a:cxn ang="f602">
                  <a:pos x="f805" y="f806"/>
                </a:cxn>
                <a:cxn ang="f602">
                  <a:pos x="f807" y="f808"/>
                </a:cxn>
                <a:cxn ang="f602">
                  <a:pos x="f809" y="f810"/>
                </a:cxn>
                <a:cxn ang="f602">
                  <a:pos x="f811" y="f812"/>
                </a:cxn>
                <a:cxn ang="f602">
                  <a:pos x="f813" y="f814"/>
                </a:cxn>
                <a:cxn ang="f602">
                  <a:pos x="f815" y="f816"/>
                </a:cxn>
                <a:cxn ang="f602">
                  <a:pos x="f817" y="f818"/>
                </a:cxn>
                <a:cxn ang="f602">
                  <a:pos x="f819" y="f820"/>
                </a:cxn>
                <a:cxn ang="f602">
                  <a:pos x="f821" y="f822"/>
                </a:cxn>
                <a:cxn ang="f602">
                  <a:pos x="f823" y="f824"/>
                </a:cxn>
                <a:cxn ang="f602">
                  <a:pos x="f825" y="f826"/>
                </a:cxn>
                <a:cxn ang="f602">
                  <a:pos x="f827" y="f828"/>
                </a:cxn>
                <a:cxn ang="f602">
                  <a:pos x="f829" y="f830"/>
                </a:cxn>
                <a:cxn ang="f602">
                  <a:pos x="f831" y="f832"/>
                </a:cxn>
                <a:cxn ang="f602">
                  <a:pos x="f833" y="f834"/>
                </a:cxn>
                <a:cxn ang="f602">
                  <a:pos x="f835" y="f836"/>
                </a:cxn>
                <a:cxn ang="f602">
                  <a:pos x="f837" y="f838"/>
                </a:cxn>
                <a:cxn ang="f602">
                  <a:pos x="f839" y="f840"/>
                </a:cxn>
                <a:cxn ang="f602">
                  <a:pos x="f841" y="f842"/>
                </a:cxn>
                <a:cxn ang="f602">
                  <a:pos x="f843" y="f844"/>
                </a:cxn>
                <a:cxn ang="f602">
                  <a:pos x="f845" y="f846"/>
                </a:cxn>
                <a:cxn ang="f602">
                  <a:pos x="f847" y="f848"/>
                </a:cxn>
                <a:cxn ang="f602">
                  <a:pos x="f849" y="f838"/>
                </a:cxn>
                <a:cxn ang="f602">
                  <a:pos x="f829" y="f850"/>
                </a:cxn>
                <a:cxn ang="f602">
                  <a:pos x="f851" y="f852"/>
                </a:cxn>
                <a:cxn ang="f602">
                  <a:pos x="f853" y="f854"/>
                </a:cxn>
                <a:cxn ang="f602">
                  <a:pos x="f807" y="f855"/>
                </a:cxn>
                <a:cxn ang="f602">
                  <a:pos x="f856" y="f857"/>
                </a:cxn>
                <a:cxn ang="f602">
                  <a:pos x="f801" y="f858"/>
                </a:cxn>
                <a:cxn ang="f602">
                  <a:pos x="f859" y="f860"/>
                </a:cxn>
                <a:cxn ang="f602">
                  <a:pos x="f861" y="f862"/>
                </a:cxn>
                <a:cxn ang="f602">
                  <a:pos x="f863" y="f864"/>
                </a:cxn>
                <a:cxn ang="f602">
                  <a:pos x="f865" y="f866"/>
                </a:cxn>
                <a:cxn ang="f602">
                  <a:pos x="f867" y="f868"/>
                </a:cxn>
                <a:cxn ang="f602">
                  <a:pos x="f869" y="f870"/>
                </a:cxn>
                <a:cxn ang="f602">
                  <a:pos x="f871" y="f836"/>
                </a:cxn>
                <a:cxn ang="f602">
                  <a:pos x="f872" y="f873"/>
                </a:cxn>
                <a:cxn ang="f602">
                  <a:pos x="f874" y="f875"/>
                </a:cxn>
                <a:cxn ang="f602">
                  <a:pos x="f876" y="f877"/>
                </a:cxn>
                <a:cxn ang="f602">
                  <a:pos x="f859" y="f878"/>
                </a:cxn>
                <a:cxn ang="f602">
                  <a:pos x="f879" y="f822"/>
                </a:cxn>
                <a:cxn ang="f602">
                  <a:pos x="f880" y="f881"/>
                </a:cxn>
                <a:cxn ang="f602">
                  <a:pos x="f882" y="f883"/>
                </a:cxn>
                <a:cxn ang="f602">
                  <a:pos x="f884" y="f885"/>
                </a:cxn>
                <a:cxn ang="f602">
                  <a:pos x="f886" y="f887"/>
                </a:cxn>
                <a:cxn ang="f602">
                  <a:pos x="f888" y="f889"/>
                </a:cxn>
                <a:cxn ang="f602">
                  <a:pos x="f890" y="f891"/>
                </a:cxn>
                <a:cxn ang="f602">
                  <a:pos x="f892" y="f893"/>
                </a:cxn>
                <a:cxn ang="f602">
                  <a:pos x="f894" y="f895"/>
                </a:cxn>
              </a:cxnLst>
              <a:rect l="f797" t="f800" r="f798" b="f799"/>
              <a:pathLst>
                <a:path w="555" h="628">
                  <a:moveTo>
                    <a:pt x="f9" y="f10"/>
                  </a:move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2" y="f19"/>
                    <a:pt x="f20" y="f19"/>
                  </a:cubicBezTo>
                  <a:cubicBezTo>
                    <a:pt x="f18" y="f19"/>
                    <a:pt x="f21" y="f22"/>
                    <a:pt x="f23" y="f24"/>
                  </a:cubicBezTo>
                  <a:cubicBezTo>
                    <a:pt x="f18" y="f25"/>
                    <a:pt x="f26" y="f27"/>
                    <a:pt x="f28" y="f29"/>
                  </a:cubicBezTo>
                  <a:cubicBezTo>
                    <a:pt x="f30" y="f31"/>
                    <a:pt x="f19" y="f32"/>
                    <a:pt x="f18" y="f33"/>
                  </a:cubicBezTo>
                  <a:cubicBezTo>
                    <a:pt x="f21" y="f34"/>
                    <a:pt x="f35" y="f34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19" y="f54"/>
                  </a:cubicBezTo>
                  <a:cubicBezTo>
                    <a:pt x="f55" y="f56"/>
                    <a:pt x="f36" y="f57"/>
                    <a:pt x="f58" y="f59"/>
                  </a:cubicBezTo>
                  <a:cubicBezTo>
                    <a:pt x="f60" y="f61"/>
                    <a:pt x="f23" y="f62"/>
                    <a:pt x="f36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69"/>
                    <a:pt x="f71" y="f72"/>
                    <a:pt x="f73" y="f74"/>
                  </a:cubicBezTo>
                  <a:cubicBezTo>
                    <a:pt x="f75" y="f76"/>
                    <a:pt x="f66" y="f34"/>
                    <a:pt x="f20" y="f77"/>
                  </a:cubicBezTo>
                  <a:cubicBezTo>
                    <a:pt x="f66" y="f25"/>
                    <a:pt x="f9" y="f78"/>
                    <a:pt x="f79" y="f80"/>
                  </a:cubicBezTo>
                  <a:cubicBezTo>
                    <a:pt x="f81" y="f80"/>
                    <a:pt x="f82" y="f80"/>
                    <a:pt x="f83" y="f84"/>
                  </a:cubicBezTo>
                  <a:cubicBezTo>
                    <a:pt x="f83" y="f85"/>
                    <a:pt x="f86" y="f2"/>
                    <a:pt x="f83" y="f87"/>
                  </a:cubicBezTo>
                  <a:cubicBezTo>
                    <a:pt x="f88" y="f44"/>
                    <a:pt x="f89" y="f25"/>
                    <a:pt x="f73" y="f90"/>
                  </a:cubicBezTo>
                  <a:cubicBezTo>
                    <a:pt x="f91" y="f92"/>
                    <a:pt x="f13" y="f93"/>
                    <a:pt x="f94" y="f95"/>
                  </a:cubicBezTo>
                  <a:cubicBezTo>
                    <a:pt x="f81" y="f96"/>
                    <a:pt x="f97" y="f98"/>
                    <a:pt x="f97" y="f74"/>
                  </a:cubicBezTo>
                  <a:cubicBezTo>
                    <a:pt x="f99" y="f100"/>
                    <a:pt x="f94" y="f101"/>
                    <a:pt x="f68" y="f102"/>
                  </a:cubicBezTo>
                  <a:cubicBezTo>
                    <a:pt x="f68" y="f103"/>
                    <a:pt x="f73" y="f104"/>
                    <a:pt x="f71" y="f8"/>
                  </a:cubicBezTo>
                  <a:cubicBezTo>
                    <a:pt x="f105" y="f104"/>
                    <a:pt x="f83" y="f106"/>
                    <a:pt x="f83" y="f107"/>
                  </a:cubicBezTo>
                  <a:cubicBezTo>
                    <a:pt x="f108" y="f109"/>
                    <a:pt x="f110" y="f111"/>
                    <a:pt x="f112" y="f113"/>
                  </a:cubicBezTo>
                  <a:cubicBezTo>
                    <a:pt x="f112" y="f114"/>
                    <a:pt x="f115" y="f116"/>
                    <a:pt x="f117" y="f118"/>
                  </a:cubicBezTo>
                  <a:cubicBezTo>
                    <a:pt x="f119" y="f120"/>
                    <a:pt x="f121" y="f29"/>
                    <a:pt x="f122" y="f29"/>
                  </a:cubicBezTo>
                  <a:cubicBezTo>
                    <a:pt x="f123" y="f116"/>
                    <a:pt x="f124" y="f29"/>
                    <a:pt x="f125" y="f126"/>
                  </a:cubicBezTo>
                  <a:cubicBezTo>
                    <a:pt x="f127" y="f77"/>
                    <a:pt x="f128" y="f129"/>
                    <a:pt x="f130" y="f131"/>
                  </a:cubicBezTo>
                  <a:cubicBezTo>
                    <a:pt x="f132" y="f63"/>
                    <a:pt x="f133" y="f62"/>
                    <a:pt x="f134" y="f135"/>
                  </a:cubicBezTo>
                  <a:cubicBezTo>
                    <a:pt x="f136" y="f59"/>
                    <a:pt x="f136" y="f137"/>
                    <a:pt x="f132" y="f138"/>
                  </a:cubicBezTo>
                  <a:cubicBezTo>
                    <a:pt x="f139" y="f140"/>
                    <a:pt x="f141" y="f53"/>
                    <a:pt x="f142" y="f143"/>
                  </a:cubicBezTo>
                  <a:cubicBezTo>
                    <a:pt x="f144" y="f145"/>
                    <a:pt x="f146" y="f147"/>
                    <a:pt x="f148" y="f67"/>
                  </a:cubicBezTo>
                  <a:cubicBezTo>
                    <a:pt x="f149" y="f150"/>
                    <a:pt x="f151" y="f152"/>
                    <a:pt x="f153" y="f154"/>
                  </a:cubicBezTo>
                  <a:cubicBezTo>
                    <a:pt x="f155" y="f114"/>
                    <a:pt x="f156" y="f157"/>
                    <a:pt x="f146" y="f158"/>
                  </a:cubicBezTo>
                  <a:cubicBezTo>
                    <a:pt x="f159" y="f160"/>
                    <a:pt x="f161" y="f162"/>
                    <a:pt x="f163" y="f69"/>
                  </a:cubicBezTo>
                  <a:cubicBezTo>
                    <a:pt x="f164" y="f165"/>
                    <a:pt x="f166" y="f167"/>
                    <a:pt x="f166" y="f168"/>
                  </a:cubicBezTo>
                  <a:cubicBezTo>
                    <a:pt x="f166" y="f137"/>
                    <a:pt x="f169" y="f100"/>
                    <a:pt x="f170" y="f54"/>
                  </a:cubicBezTo>
                  <a:cubicBezTo>
                    <a:pt x="f171" y="f54"/>
                    <a:pt x="f172" y="f173"/>
                    <a:pt x="f174" y="f175"/>
                  </a:cubicBezTo>
                  <a:cubicBezTo>
                    <a:pt x="f174" y="f176"/>
                    <a:pt x="f177" y="f67"/>
                    <a:pt x="f178" y="f179"/>
                  </a:cubicBezTo>
                  <a:cubicBezTo>
                    <a:pt x="f180" y="f179"/>
                    <a:pt x="f180" y="f181"/>
                    <a:pt x="f182" y="f154"/>
                  </a:cubicBezTo>
                  <a:cubicBezTo>
                    <a:pt x="f183" y="f113"/>
                    <a:pt x="f184" y="f126"/>
                    <a:pt x="f185" y="f92"/>
                  </a:cubicBezTo>
                  <a:cubicBezTo>
                    <a:pt x="f186" y="f93"/>
                    <a:pt x="f187" y="f188"/>
                    <a:pt x="f189" y="f98"/>
                  </a:cubicBezTo>
                  <a:cubicBezTo>
                    <a:pt x="f190" y="f152"/>
                    <a:pt x="f191" y="f192"/>
                    <a:pt x="f174" y="f154"/>
                  </a:cubicBezTo>
                  <a:cubicBezTo>
                    <a:pt x="f193" y="f113"/>
                    <a:pt x="f194" y="f92"/>
                    <a:pt x="f195" y="f118"/>
                  </a:cubicBezTo>
                  <a:cubicBezTo>
                    <a:pt x="f170" y="f44"/>
                    <a:pt x="f196" y="f50"/>
                    <a:pt x="f164" y="f197"/>
                  </a:cubicBezTo>
                  <a:cubicBezTo>
                    <a:pt x="f198" y="f38"/>
                    <a:pt x="f194" y="f199"/>
                    <a:pt x="f174" y="f200"/>
                  </a:cubicBezTo>
                  <a:cubicBezTo>
                    <a:pt x="f201" y="f202"/>
                    <a:pt x="f203" y="f113"/>
                    <a:pt x="f204" y="f205"/>
                  </a:cubicBezTo>
                  <a:cubicBezTo>
                    <a:pt x="f206" y="f202"/>
                    <a:pt x="f207" y="f48"/>
                    <a:pt x="f207" y="f24"/>
                  </a:cubicBezTo>
                  <a:cubicBezTo>
                    <a:pt x="f208" y="f209"/>
                    <a:pt x="f210" y="f30"/>
                    <a:pt x="f211" y="f212"/>
                  </a:cubicBezTo>
                  <a:cubicBezTo>
                    <a:pt x="f213" y="f212"/>
                    <a:pt x="f172" y="f212"/>
                    <a:pt x="f214" y="f215"/>
                  </a:cubicBezTo>
                  <a:cubicBezTo>
                    <a:pt x="f163" y="f216"/>
                    <a:pt x="f217" y="f13"/>
                    <a:pt x="f218" y="f79"/>
                  </a:cubicBezTo>
                  <a:cubicBezTo>
                    <a:pt x="f219" y="f82"/>
                    <a:pt x="f220" y="f86"/>
                    <a:pt x="f221" y="f222"/>
                  </a:cubicBezTo>
                  <a:cubicBezTo>
                    <a:pt x="f223" y="f224"/>
                    <a:pt x="f225" y="f226"/>
                    <a:pt x="f227" y="f91"/>
                  </a:cubicBezTo>
                  <a:cubicBezTo>
                    <a:pt x="f184" y="f66"/>
                    <a:pt x="f228" y="f10"/>
                    <a:pt x="f229" y="f230"/>
                  </a:cubicBezTo>
                  <a:cubicBezTo>
                    <a:pt x="f231" y="f232"/>
                    <a:pt x="f193" y="f232"/>
                    <a:pt x="f233" y="f216"/>
                  </a:cubicBezTo>
                  <a:cubicBezTo>
                    <a:pt x="f234" y="f84"/>
                    <a:pt x="f235" y="f236"/>
                    <a:pt x="f237" y="f216"/>
                  </a:cubicBezTo>
                  <a:cubicBezTo>
                    <a:pt x="f238" y="f85"/>
                    <a:pt x="f239" y="f232"/>
                    <a:pt x="f240" y="f216"/>
                  </a:cubicBezTo>
                  <a:cubicBezTo>
                    <a:pt x="f241" y="f216"/>
                    <a:pt x="f242" y="f243"/>
                    <a:pt x="f244" y="f10"/>
                  </a:cubicBezTo>
                  <a:cubicBezTo>
                    <a:pt x="f245" y="f73"/>
                    <a:pt x="f246" y="f70"/>
                    <a:pt x="f204" y="f91"/>
                  </a:cubicBezTo>
                  <a:cubicBezTo>
                    <a:pt x="f247" y="f248"/>
                    <a:pt x="f203" y="f243"/>
                    <a:pt x="f249" y="f66"/>
                  </a:cubicBezTo>
                  <a:cubicBezTo>
                    <a:pt x="f170" y="f75"/>
                    <a:pt x="f161" y="f250"/>
                    <a:pt x="f251" y="f83"/>
                  </a:cubicBezTo>
                  <a:cubicBezTo>
                    <a:pt x="f252" y="f253"/>
                    <a:pt x="f170" y="f254"/>
                    <a:pt x="f255" y="f79"/>
                  </a:cubicBezTo>
                  <a:cubicBezTo>
                    <a:pt x="f256" y="f99"/>
                    <a:pt x="f235" y="f89"/>
                    <a:pt x="f257" y="f97"/>
                  </a:cubicBezTo>
                  <a:cubicBezTo>
                    <a:pt x="f258" y="f259"/>
                    <a:pt x="f260" y="f253"/>
                    <a:pt x="f261" y="f86"/>
                  </a:cubicBezTo>
                  <a:cubicBezTo>
                    <a:pt x="f262" y="f97"/>
                    <a:pt x="f263" y="f105"/>
                    <a:pt x="f264" y="f265"/>
                  </a:cubicBezTo>
                  <a:cubicBezTo>
                    <a:pt x="f6" y="f110"/>
                    <a:pt x="f264" y="f266"/>
                    <a:pt x="f267" y="f268"/>
                  </a:cubicBezTo>
                  <a:cubicBezTo>
                    <a:pt x="f269" y="f270"/>
                    <a:pt x="f271" y="f272"/>
                    <a:pt x="f273" y="f266"/>
                  </a:cubicBezTo>
                  <a:cubicBezTo>
                    <a:pt x="f274" y="f253"/>
                    <a:pt x="f258" y="f275"/>
                    <a:pt x="f276" y="f277"/>
                  </a:cubicBezTo>
                  <a:cubicBezTo>
                    <a:pt x="f213" y="f277"/>
                    <a:pt x="f233" y="f278"/>
                    <a:pt x="f171" y="f277"/>
                  </a:cubicBezTo>
                  <a:cubicBezTo>
                    <a:pt x="f190" y="f277"/>
                    <a:pt x="f228" y="f275"/>
                    <a:pt x="f187" y="f115"/>
                  </a:cubicBezTo>
                  <a:cubicBezTo>
                    <a:pt x="f186" y="f279"/>
                    <a:pt x="f169" y="f280"/>
                    <a:pt x="f281" y="f282"/>
                  </a:cubicBezTo>
                  <a:cubicBezTo>
                    <a:pt x="f166" y="f283"/>
                    <a:pt x="f284" y="f117"/>
                    <a:pt x="f285" y="f278"/>
                  </a:cubicBezTo>
                  <a:cubicBezTo>
                    <a:pt x="f286" y="f278"/>
                    <a:pt x="f287" y="f278"/>
                    <a:pt x="f288" y="f278"/>
                  </a:cubicBezTo>
                  <a:cubicBezTo>
                    <a:pt x="f288" y="f275"/>
                    <a:pt x="f288" y="f112"/>
                    <a:pt x="f288" y="f115"/>
                  </a:cubicBezTo>
                  <a:cubicBezTo>
                    <a:pt x="f142" y="f268"/>
                    <a:pt x="f196" y="f289"/>
                    <a:pt x="f213" y="f290"/>
                  </a:cubicBezTo>
                  <a:cubicBezTo>
                    <a:pt x="f235" y="f291"/>
                    <a:pt x="f211" y="f279"/>
                    <a:pt x="f292" y="f268"/>
                  </a:cubicBezTo>
                  <a:cubicBezTo>
                    <a:pt x="f293" y="f282"/>
                    <a:pt x="f293" y="f220"/>
                    <a:pt x="f294" y="f295"/>
                  </a:cubicBezTo>
                  <a:cubicBezTo>
                    <a:pt x="f296" y="f297"/>
                    <a:pt x="f298" y="f299"/>
                    <a:pt x="f240" y="f300"/>
                  </a:cubicBezTo>
                  <a:cubicBezTo>
                    <a:pt x="f301" y="f297"/>
                    <a:pt x="f302" y="f127"/>
                    <a:pt x="f302" y="f303"/>
                  </a:cubicBezTo>
                  <a:cubicBezTo>
                    <a:pt x="f304" y="f305"/>
                    <a:pt x="f261" y="f139"/>
                    <a:pt x="f273" y="f306"/>
                  </a:cubicBezTo>
                  <a:cubicBezTo>
                    <a:pt x="f240" y="f251"/>
                    <a:pt x="f296" y="f217"/>
                    <a:pt x="f293" y="f307"/>
                  </a:cubicBezTo>
                  <a:cubicBezTo>
                    <a:pt x="f308" y="f309"/>
                    <a:pt x="f235" y="f125"/>
                    <a:pt x="f255" y="f133"/>
                  </a:cubicBezTo>
                  <a:cubicBezTo>
                    <a:pt x="f310" y="f132"/>
                    <a:pt x="f311" y="f312"/>
                    <a:pt x="f187" y="f313"/>
                  </a:cubicBezTo>
                  <a:cubicBezTo>
                    <a:pt x="f314" y="f315"/>
                    <a:pt x="f316" y="f220"/>
                    <a:pt x="f312" y="f272"/>
                  </a:cubicBezTo>
                  <a:cubicBezTo>
                    <a:pt x="f130" y="f317"/>
                    <a:pt x="f223" y="f291"/>
                    <a:pt x="f313" y="f289"/>
                  </a:cubicBezTo>
                  <a:cubicBezTo>
                    <a:pt x="f141" y="f318"/>
                    <a:pt x="f161" y="f127"/>
                    <a:pt x="f319" y="f153"/>
                  </a:cubicBezTo>
                  <a:cubicBezTo>
                    <a:pt x="f320" y="f321"/>
                    <a:pt x="f194" y="f307"/>
                    <a:pt x="f201" y="f322"/>
                  </a:cubicBezTo>
                  <a:cubicBezTo>
                    <a:pt x="f323" y="f217"/>
                    <a:pt x="f211" y="f324"/>
                    <a:pt x="f325" y="f148"/>
                  </a:cubicBezTo>
                  <a:cubicBezTo>
                    <a:pt x="f326" y="f156"/>
                    <a:pt x="f327" y="f144"/>
                    <a:pt x="f328" y="f252"/>
                  </a:cubicBezTo>
                  <a:cubicBezTo>
                    <a:pt x="f329" y="f330"/>
                    <a:pt x="f331" y="f252"/>
                    <a:pt x="f255" y="f286"/>
                  </a:cubicBezTo>
                  <a:cubicBezTo>
                    <a:pt x="f332" y="f305"/>
                    <a:pt x="f227" y="f333"/>
                    <a:pt x="f334" y="f295"/>
                  </a:cubicBezTo>
                  <a:cubicBezTo>
                    <a:pt x="f251" y="f288"/>
                    <a:pt x="f149" y="f309"/>
                    <a:pt x="f217" y="f335"/>
                  </a:cubicBezTo>
                  <a:cubicBezTo>
                    <a:pt x="f336" y="f307"/>
                    <a:pt x="f169" y="f156"/>
                    <a:pt x="f310" y="f227"/>
                  </a:cubicBezTo>
                  <a:cubicBezTo>
                    <a:pt x="f337" y="f285"/>
                    <a:pt x="f247" y="f164"/>
                    <a:pt x="f338" y="f169"/>
                  </a:cubicBezTo>
                  <a:cubicBezTo>
                    <a:pt x="f208" y="f196"/>
                    <a:pt x="f339" y="f178"/>
                    <a:pt x="f239" y="f340"/>
                  </a:cubicBezTo>
                  <a:cubicBezTo>
                    <a:pt x="f208" y="f195"/>
                    <a:pt x="f292" y="f255"/>
                    <a:pt x="f341" y="f193"/>
                  </a:cubicBezTo>
                  <a:cubicBezTo>
                    <a:pt x="f247" y="f331"/>
                    <a:pt x="f328" y="f310"/>
                    <a:pt x="f213" y="f190"/>
                  </a:cubicBezTo>
                  <a:cubicBezTo>
                    <a:pt x="f342" y="f311"/>
                    <a:pt x="f234" y="f187"/>
                    <a:pt x="f329" y="f196"/>
                  </a:cubicBezTo>
                  <a:cubicBezTo>
                    <a:pt x="f343" y="f198"/>
                    <a:pt x="f344" y="f345"/>
                    <a:pt x="f198" y="f346"/>
                  </a:cubicBezTo>
                  <a:cubicBezTo>
                    <a:pt x="f186" y="f347"/>
                    <a:pt x="f348" y="f161"/>
                    <a:pt x="f349" y="f350"/>
                  </a:cubicBezTo>
                  <a:cubicBezTo>
                    <a:pt x="f180" y="f350"/>
                    <a:pt x="f351" y="f159"/>
                    <a:pt x="f351" y="f159"/>
                  </a:cubicBezTo>
                  <a:cubicBezTo>
                    <a:pt x="f166" y="f352"/>
                    <a:pt x="f161" y="f148"/>
                    <a:pt x="f336" y="f225"/>
                  </a:cubicBezTo>
                  <a:cubicBezTo>
                    <a:pt x="f353" y="f354"/>
                    <a:pt x="f333" y="f134"/>
                    <a:pt x="f300" y="f297"/>
                  </a:cubicBezTo>
                  <a:cubicBezTo>
                    <a:pt x="f300" y="f295"/>
                    <a:pt x="f125" y="f309"/>
                    <a:pt x="f297" y="f136"/>
                  </a:cubicBezTo>
                  <a:cubicBezTo>
                    <a:pt x="f251" y="f148"/>
                    <a:pt x="f350" y="f355"/>
                    <a:pt x="f178" y="f356"/>
                  </a:cubicBezTo>
                  <a:cubicBezTo>
                    <a:pt x="f311" y="f194"/>
                    <a:pt x="f190" y="f331"/>
                    <a:pt x="f195" y="f357"/>
                  </a:cubicBezTo>
                  <a:cubicBezTo>
                    <a:pt x="f357" y="f172"/>
                    <a:pt x="f342" y="f342"/>
                    <a:pt x="f174" y="f358"/>
                  </a:cubicBezTo>
                  <a:cubicBezTo>
                    <a:pt x="f193" y="f359"/>
                    <a:pt x="f231" y="f360"/>
                    <a:pt x="f178" y="f292"/>
                  </a:cubicBezTo>
                  <a:cubicBezTo>
                    <a:pt x="f361" y="f362"/>
                    <a:pt x="f344" y="f276"/>
                    <a:pt x="f363" y="f323"/>
                  </a:cubicBezTo>
                  <a:cubicBezTo>
                    <a:pt x="f364" y="f234"/>
                    <a:pt x="f186" y="f365"/>
                    <a:pt x="f345" y="f331"/>
                  </a:cubicBezTo>
                  <a:cubicBezTo>
                    <a:pt x="f348" y="f233"/>
                    <a:pt x="f349" y="f256"/>
                    <a:pt x="f180" y="f174"/>
                  </a:cubicBezTo>
                  <a:cubicBezTo>
                    <a:pt x="f351" y="f233"/>
                    <a:pt x="f366" y="f331"/>
                    <a:pt x="f159" y="f214"/>
                  </a:cubicBezTo>
                  <a:cubicBezTo>
                    <a:pt x="f367" y="f185"/>
                    <a:pt x="f305" y="f336"/>
                    <a:pt x="f368" y="f149"/>
                  </a:cubicBezTo>
                  <a:cubicBezTo>
                    <a:pt x="f299" y="f369"/>
                    <a:pt x="f290" y="f322"/>
                    <a:pt x="f220" y="f322"/>
                  </a:cubicBezTo>
                  <a:cubicBezTo>
                    <a:pt x="f136" y="f366"/>
                    <a:pt x="f305" y="f345"/>
                    <a:pt x="f155" y="f233"/>
                  </a:cubicBezTo>
                  <a:cubicBezTo>
                    <a:pt x="f334" y="f256"/>
                    <a:pt x="f225" y="f365"/>
                    <a:pt x="f370" y="f201"/>
                  </a:cubicBezTo>
                  <a:cubicBezTo>
                    <a:pt x="f371" y="f257"/>
                    <a:pt x="f371" y="f257"/>
                    <a:pt x="f252" y="f207"/>
                  </a:cubicBezTo>
                  <a:cubicBezTo>
                    <a:pt x="f372" y="f339"/>
                    <a:pt x="f166" y="f240"/>
                    <a:pt x="f373" y="f374"/>
                  </a:cubicBezTo>
                  <a:cubicBezTo>
                    <a:pt x="f346" y="f302"/>
                    <a:pt x="f142" y="f375"/>
                    <a:pt x="f370" y="f262"/>
                  </a:cubicBezTo>
                  <a:cubicBezTo>
                    <a:pt x="f321" y="f376"/>
                    <a:pt x="f139" y="f377"/>
                    <a:pt x="f217" y="f245"/>
                  </a:cubicBezTo>
                  <a:cubicBezTo>
                    <a:pt x="f139" y="f338"/>
                    <a:pt x="f287" y="f362"/>
                    <a:pt x="f307" y="f327"/>
                  </a:cubicBezTo>
                  <a:cubicBezTo>
                    <a:pt x="f378" y="f365"/>
                    <a:pt x="f378" y="f177"/>
                    <a:pt x="f288" y="f171"/>
                  </a:cubicBezTo>
                  <a:cubicBezTo>
                    <a:pt x="f318" y="f171"/>
                    <a:pt x="f379" y="f380"/>
                    <a:pt x="f368" y="f332"/>
                  </a:cubicBezTo>
                  <a:cubicBezTo>
                    <a:pt x="f297" y="f187"/>
                    <a:pt x="f288" y="f196"/>
                    <a:pt x="f315" y="f169"/>
                  </a:cubicBezTo>
                  <a:cubicBezTo>
                    <a:pt x="f221" y="f346"/>
                    <a:pt x="f317" y="f306"/>
                    <a:pt x="f266" y="f223"/>
                  </a:cubicBezTo>
                  <a:cubicBezTo>
                    <a:pt x="f279" y="f223"/>
                    <a:pt x="f117" y="f223"/>
                    <a:pt x="f112" y="f130"/>
                  </a:cubicBezTo>
                  <a:cubicBezTo>
                    <a:pt x="f279" y="f286"/>
                    <a:pt x="f280" y="f381"/>
                    <a:pt x="f282" y="f255"/>
                  </a:cubicBezTo>
                  <a:cubicBezTo>
                    <a:pt x="f282" y="f331"/>
                    <a:pt x="f317" y="f233"/>
                    <a:pt x="f291" y="f174"/>
                  </a:cubicBezTo>
                  <a:cubicBezTo>
                    <a:pt x="f219" y="f201"/>
                    <a:pt x="f299" y="f213"/>
                    <a:pt x="f288" y="f235"/>
                  </a:cubicBezTo>
                  <a:cubicBezTo>
                    <a:pt x="f300" y="f247"/>
                    <a:pt x="f382" y="f210"/>
                    <a:pt x="f383" y="f384"/>
                  </a:cubicBezTo>
                  <a:cubicBezTo>
                    <a:pt x="f124" y="f296"/>
                    <a:pt x="f385" y="f298"/>
                    <a:pt x="f125" y="f386"/>
                  </a:cubicBezTo>
                  <a:cubicBezTo>
                    <a:pt x="f382" y="f269"/>
                    <a:pt x="f123" y="f387"/>
                    <a:pt x="f388" y="f262"/>
                  </a:cubicBezTo>
                  <a:cubicBezTo>
                    <a:pt x="f275" y="f376"/>
                    <a:pt x="f389" y="f301"/>
                    <a:pt x="f115" y="f260"/>
                  </a:cubicBezTo>
                  <a:cubicBezTo>
                    <a:pt x="f268" y="f206"/>
                    <a:pt x="f115" y="f358"/>
                    <a:pt x="f277" y="f233"/>
                  </a:cubicBezTo>
                  <a:cubicBezTo>
                    <a:pt x="f278" y="f331"/>
                    <a:pt x="f253" y="f193"/>
                    <a:pt x="f390" y="f194"/>
                  </a:cubicBezTo>
                  <a:cubicBezTo>
                    <a:pt x="f390" y="f211"/>
                    <a:pt x="f83" y="f391"/>
                    <a:pt x="f222" y="f242"/>
                  </a:cubicBezTo>
                  <a:cubicBezTo>
                    <a:pt x="f265" y="f376"/>
                    <a:pt x="f253" y="f392"/>
                    <a:pt x="f97" y="f393"/>
                  </a:cubicBezTo>
                  <a:cubicBezTo>
                    <a:pt x="f70" y="f6"/>
                    <a:pt x="f243" y="f394"/>
                    <a:pt x="f12" y="f269"/>
                  </a:cubicBezTo>
                  <a:cubicBezTo>
                    <a:pt x="f395" y="f396"/>
                    <a:pt x="f80" y="f397"/>
                    <a:pt x="f91" y="f398"/>
                  </a:cubicBezTo>
                  <a:cubicBezTo>
                    <a:pt x="f399" y="f400"/>
                    <a:pt x="f11" y="f274"/>
                    <a:pt x="f11" y="f274"/>
                  </a:cubicBezTo>
                  <a:cubicBezTo>
                    <a:pt x="f401" y="f239"/>
                    <a:pt x="f402" y="f338"/>
                    <a:pt x="f403" y="f210"/>
                  </a:cubicBezTo>
                  <a:cubicBezTo>
                    <a:pt x="f403" y="f326"/>
                    <a:pt x="f13" y="f358"/>
                    <a:pt x="f226" y="f213"/>
                  </a:cubicBezTo>
                  <a:cubicBezTo>
                    <a:pt x="f9" y="f342"/>
                    <a:pt x="f94" y="f256"/>
                    <a:pt x="f94" y="f357"/>
                  </a:cubicBezTo>
                  <a:cubicBezTo>
                    <a:pt x="f73" y="f340"/>
                    <a:pt x="f94" y="f169"/>
                    <a:pt x="f94" y="f314"/>
                  </a:cubicBezTo>
                  <a:cubicBezTo>
                    <a:pt x="f70" y="f373"/>
                    <a:pt x="f68" y="f373"/>
                    <a:pt x="f11" y="f373"/>
                  </a:cubicBezTo>
                  <a:cubicBezTo>
                    <a:pt x="f11" y="f281"/>
                    <a:pt x="f11" y="f361"/>
                    <a:pt x="f404" y="f231"/>
                  </a:cubicBezTo>
                  <a:cubicBezTo>
                    <a:pt x="f91" y="f214"/>
                    <a:pt x="f248" y="f405"/>
                    <a:pt x="f406" y="f337"/>
                  </a:cubicBezTo>
                  <a:cubicBezTo>
                    <a:pt x="f402" y="f342"/>
                    <a:pt x="f216" y="f174"/>
                    <a:pt x="f407" y="f233"/>
                  </a:cubicBezTo>
                  <a:cubicBezTo>
                    <a:pt x="f85" y="f214"/>
                    <a:pt x="f230" y="f408"/>
                    <a:pt x="f409" y="f189"/>
                  </a:cubicBezTo>
                  <a:cubicBezTo>
                    <a:pt x="f410" y="f343"/>
                    <a:pt x="f402" y="f319"/>
                    <a:pt x="f12" y="f169"/>
                  </a:cubicBezTo>
                  <a:cubicBezTo>
                    <a:pt x="f17" y="f284"/>
                    <a:pt x="f15" y="f227"/>
                    <a:pt x="f17" y="f411"/>
                  </a:cubicBezTo>
                  <a:cubicBezTo>
                    <a:pt x="f412" y="f314"/>
                    <a:pt x="f407" y="f186"/>
                    <a:pt x="f215" y="f171"/>
                  </a:cubicBezTo>
                  <a:cubicBezTo>
                    <a:pt x="f26" y="f356"/>
                    <a:pt x="f26" y="f193"/>
                    <a:pt x="f19" y="f233"/>
                  </a:cubicBezTo>
                  <a:cubicBezTo>
                    <a:pt x="f55" y="f249"/>
                    <a:pt x="f19" y="f327"/>
                    <a:pt x="f28" y="f359"/>
                  </a:cubicBezTo>
                  <a:cubicBezTo>
                    <a:pt x="f413" y="f362"/>
                    <a:pt x="f42" y="f292"/>
                    <a:pt x="f24" y="f293"/>
                  </a:cubicBezTo>
                  <a:cubicBezTo>
                    <a:pt x="f46" y="f339"/>
                    <a:pt x="f25" y="f244"/>
                    <a:pt x="f414" y="f415"/>
                  </a:cubicBezTo>
                  <a:cubicBezTo>
                    <a:pt x="f416" y="f417"/>
                    <a:pt x="f418" y="f419"/>
                    <a:pt x="f188" y="f273"/>
                  </a:cubicBezTo>
                  <a:cubicBezTo>
                    <a:pt x="f34" y="f301"/>
                    <a:pt x="f420" y="f398"/>
                    <a:pt x="f129" y="f298"/>
                  </a:cubicBezTo>
                  <a:cubicBezTo>
                    <a:pt x="f76" y="f294"/>
                    <a:pt x="f33" y="f206"/>
                    <a:pt x="f421" y="f422"/>
                  </a:cubicBezTo>
                  <a:cubicBezTo>
                    <a:pt x="f126" y="f341"/>
                    <a:pt x="f29" y="f247"/>
                    <a:pt x="f120" y="f213"/>
                  </a:cubicBezTo>
                  <a:cubicBezTo>
                    <a:pt x="f118" y="f172"/>
                    <a:pt x="f24" y="f214"/>
                    <a:pt x="f423" y="f229"/>
                  </a:cubicBezTo>
                  <a:cubicBezTo>
                    <a:pt x="f29" y="f186"/>
                    <a:pt x="f120" y="f345"/>
                    <a:pt x="f424" y="f284"/>
                  </a:cubicBezTo>
                  <a:cubicBezTo>
                    <a:pt x="f38" y="f371"/>
                    <a:pt x="f60" y="f324"/>
                    <a:pt x="f12" y="f132"/>
                  </a:cubicBezTo>
                  <a:cubicBezTo>
                    <a:pt x="f403" y="f312"/>
                    <a:pt x="f20" y="f130"/>
                    <a:pt x="f64" y="f313"/>
                  </a:cubicBezTo>
                  <a:cubicBezTo>
                    <a:pt x="f425" y="f225"/>
                    <a:pt x="f25" y="f366"/>
                    <a:pt x="f96" y="f348"/>
                  </a:cubicBezTo>
                  <a:cubicBezTo>
                    <a:pt x="f116" y="f319"/>
                    <a:pt x="f120" y="f340"/>
                    <a:pt x="f113" y="f214"/>
                  </a:cubicBezTo>
                  <a:cubicBezTo>
                    <a:pt x="f192" y="f365"/>
                    <a:pt x="f426" y="f174"/>
                    <a:pt x="f41" y="f171"/>
                  </a:cubicBezTo>
                  <a:cubicBezTo>
                    <a:pt x="f65" y="f255"/>
                    <a:pt x="f179" y="f172"/>
                    <a:pt x="f179" y="f337"/>
                  </a:cubicBezTo>
                  <a:cubicBezTo>
                    <a:pt x="f179" y="f325"/>
                    <a:pt x="f427" y="f341"/>
                    <a:pt x="f47" y="f362"/>
                  </a:cubicBezTo>
                  <a:cubicBezTo>
                    <a:pt x="f137" y="f204"/>
                    <a:pt x="f428" y="f211"/>
                    <a:pt x="f53" y="f249"/>
                  </a:cubicBezTo>
                  <a:cubicBezTo>
                    <a:pt x="f429" y="f234"/>
                    <a:pt x="f51" y="f233"/>
                    <a:pt x="f137" y="f194"/>
                  </a:cubicBezTo>
                  <a:cubicBezTo>
                    <a:pt x="f47" y="f310"/>
                    <a:pt x="f430" y="f171"/>
                    <a:pt x="f431" y="f408"/>
                  </a:cubicBezTo>
                  <a:cubicBezTo>
                    <a:pt x="f432" y="f311"/>
                    <a:pt x="f433" y="f343"/>
                    <a:pt x="f143" y="f319"/>
                  </a:cubicBezTo>
                  <a:cubicBezTo>
                    <a:pt x="f434" y="f363"/>
                    <a:pt x="f435" y="f349"/>
                    <a:pt x="f175" y="f349"/>
                  </a:cubicBezTo>
                  <a:cubicBezTo>
                    <a:pt x="f427" y="f184"/>
                    <a:pt x="f179" y="f281"/>
                    <a:pt x="f150" y="f436"/>
                  </a:cubicBezTo>
                  <a:cubicBezTo>
                    <a:pt x="f162" y="f381"/>
                    <a:pt x="f162" y="f169"/>
                    <a:pt x="f162" y="f363"/>
                  </a:cubicBezTo>
                  <a:cubicBezTo>
                    <a:pt x="f437" y="f169"/>
                    <a:pt x="f426" y="f381"/>
                    <a:pt x="f426" y="f436"/>
                  </a:cubicBezTo>
                  <a:cubicBezTo>
                    <a:pt x="f150" y="f146"/>
                    <a:pt x="f205" y="f286"/>
                    <a:pt x="f27" y="f251"/>
                  </a:cubicBezTo>
                  <a:cubicBezTo>
                    <a:pt x="f200" y="f139"/>
                    <a:pt x="f438" y="f151"/>
                    <a:pt x="f42" y="f378"/>
                  </a:cubicBezTo>
                  <a:cubicBezTo>
                    <a:pt x="f50" y="f333"/>
                    <a:pt x="f87" y="f305"/>
                    <a:pt x="f438" y="f132"/>
                  </a:cubicBezTo>
                  <a:cubicBezTo>
                    <a:pt x="f126" y="f217"/>
                    <a:pt x="f158" y="f367"/>
                    <a:pt x="f162" y="f439"/>
                  </a:cubicBezTo>
                  <a:cubicBezTo>
                    <a:pt x="f41" y="f227"/>
                    <a:pt x="f165" y="f182"/>
                    <a:pt x="f167" y="f347"/>
                  </a:cubicBezTo>
                  <a:cubicBezTo>
                    <a:pt x="f61" y="f347"/>
                    <a:pt x="f440" y="f252"/>
                    <a:pt x="f168" y="f441"/>
                  </a:cubicBezTo>
                  <a:cubicBezTo>
                    <a:pt x="f442" y="f352"/>
                    <a:pt x="f176" y="f225"/>
                    <a:pt x="f179" y="f225"/>
                  </a:cubicBezTo>
                  <a:cubicBezTo>
                    <a:pt x="f34" y="f141"/>
                    <a:pt x="f157" y="f153"/>
                    <a:pt x="f438" y="f134"/>
                  </a:cubicBezTo>
                  <a:cubicBezTo>
                    <a:pt x="f44" y="f443"/>
                    <a:pt x="f444" y="f127"/>
                    <a:pt x="f444" y="f335"/>
                  </a:cubicBezTo>
                  <a:cubicBezTo>
                    <a:pt x="f188" y="f153"/>
                    <a:pt x="f445" y="f369"/>
                    <a:pt x="f49" y="f156"/>
                  </a:cubicBezTo>
                  <a:cubicBezTo>
                    <a:pt x="f54" y="f3"/>
                    <a:pt x="f446" y="f336"/>
                    <a:pt x="f447" y="f346"/>
                  </a:cubicBezTo>
                  <a:cubicBezTo>
                    <a:pt x="f448" y="f347"/>
                    <a:pt x="f449" y="f159"/>
                    <a:pt x="f450" y="f252"/>
                  </a:cubicBezTo>
                  <a:cubicBezTo>
                    <a:pt x="f451" y="f441"/>
                    <a:pt x="f452" y="f306"/>
                    <a:pt x="f453" y="f324"/>
                  </a:cubicBezTo>
                  <a:cubicBezTo>
                    <a:pt x="f454" y="f369"/>
                    <a:pt x="f455" y="f151"/>
                    <a:pt x="f456" y="f139"/>
                  </a:cubicBezTo>
                  <a:cubicBezTo>
                    <a:pt x="f138" y="f225"/>
                    <a:pt x="f435" y="f149"/>
                    <a:pt x="f442" y="f307"/>
                  </a:cubicBezTo>
                  <a:cubicBezTo>
                    <a:pt x="f442" y="f132"/>
                    <a:pt x="f45" y="f443"/>
                    <a:pt x="f430" y="f295"/>
                  </a:cubicBezTo>
                  <a:cubicBezTo>
                    <a:pt x="f168" y="f295"/>
                    <a:pt x="f432" y="f297"/>
                    <a:pt x="f440" y="f297"/>
                  </a:cubicBezTo>
                  <a:cubicBezTo>
                    <a:pt x="f145" y="f309"/>
                    <a:pt x="f457" y="f134"/>
                    <a:pt x="f111" y="f133"/>
                  </a:cubicBezTo>
                  <a:cubicBezTo>
                    <a:pt x="f458" y="f130"/>
                    <a:pt x="f53" y="f153"/>
                    <a:pt x="f459" y="f312"/>
                  </a:cubicBezTo>
                  <a:cubicBezTo>
                    <a:pt x="f460" y="f312"/>
                    <a:pt x="f461" y="f288"/>
                    <a:pt x="f447" y="f295"/>
                  </a:cubicBezTo>
                  <a:cubicBezTo>
                    <a:pt x="f456" y="f299"/>
                    <a:pt x="f140" y="f220"/>
                    <a:pt x="f56" y="f221"/>
                  </a:cubicBezTo>
                  <a:cubicBezTo>
                    <a:pt x="f462" y="f300"/>
                    <a:pt x="f76" y="f122"/>
                    <a:pt x="f118" y="f280"/>
                  </a:cubicBezTo>
                  <a:cubicBezTo>
                    <a:pt x="f421" y="f282"/>
                    <a:pt x="f463" y="f115"/>
                    <a:pt x="f147" y="f289"/>
                  </a:cubicBezTo>
                  <a:cubicBezTo>
                    <a:pt x="f442" y="f383"/>
                    <a:pt x="f435" y="f464"/>
                    <a:pt x="f458" y="f464"/>
                  </a:cubicBezTo>
                  <a:cubicBezTo>
                    <a:pt x="f429" y="f317"/>
                    <a:pt x="f460" y="f317"/>
                    <a:pt x="f465" y="f464"/>
                  </a:cubicBezTo>
                  <a:cubicBezTo>
                    <a:pt x="f466" y="f464"/>
                    <a:pt x="f467" y="f468"/>
                    <a:pt x="f469" y="f468"/>
                  </a:cubicBezTo>
                  <a:cubicBezTo>
                    <a:pt x="f451" y="f270"/>
                    <a:pt x="f470" y="f291"/>
                    <a:pt x="f471" y="f472"/>
                  </a:cubicBezTo>
                  <a:cubicBezTo>
                    <a:pt x="f7" y="f388"/>
                    <a:pt x="f473" y="f108"/>
                    <a:pt x="f474" y="f265"/>
                  </a:cubicBezTo>
                  <a:cubicBezTo>
                    <a:pt x="f475" y="f390"/>
                    <a:pt x="f454" y="f390"/>
                    <a:pt x="f476" y="f253"/>
                  </a:cubicBezTo>
                  <a:cubicBezTo>
                    <a:pt x="f460" y="f119"/>
                    <a:pt x="f53" y="f279"/>
                    <a:pt x="f57" y="f275"/>
                  </a:cubicBezTo>
                  <a:cubicBezTo>
                    <a:pt x="f432" y="f389"/>
                    <a:pt x="f176" y="f477"/>
                    <a:pt x="f478" y="f477"/>
                  </a:cubicBezTo>
                  <a:cubicBezTo>
                    <a:pt x="f65" y="f79"/>
                    <a:pt x="f426" y="f97"/>
                    <a:pt x="f421" y="f82"/>
                  </a:cubicBezTo>
                  <a:cubicBezTo>
                    <a:pt x="f44" y="f83"/>
                    <a:pt x="f16" y="f222"/>
                    <a:pt x="f66" y="f390"/>
                  </a:cubicBezTo>
                  <a:cubicBezTo>
                    <a:pt x="f479" y="f224"/>
                    <a:pt x="f413" y="f406"/>
                    <a:pt x="f32" y="f226"/>
                  </a:cubicBezTo>
                  <a:cubicBezTo>
                    <a:pt x="f154" y="f68"/>
                    <a:pt x="f158" y="f9"/>
                    <a:pt x="f37" y="f226"/>
                  </a:cubicBezTo>
                  <a:cubicBezTo>
                    <a:pt x="f39" y="f248"/>
                    <a:pt x="f480" y="f12"/>
                    <a:pt x="f431" y="f395"/>
                  </a:cubicBezTo>
                  <a:cubicBezTo>
                    <a:pt x="f45" y="f216"/>
                    <a:pt x="f457" y="f14"/>
                    <a:pt x="f137" y="f230"/>
                  </a:cubicBezTo>
                  <a:cubicBezTo>
                    <a:pt x="f458" y="f232"/>
                    <a:pt x="f173" y="f481"/>
                    <a:pt x="f56" y="f216"/>
                  </a:cubicBezTo>
                  <a:cubicBezTo>
                    <a:pt x="f446" y="f58"/>
                    <a:pt x="f482" y="f21"/>
                    <a:pt x="f483" y="f425"/>
                  </a:cubicBezTo>
                  <a:cubicBezTo>
                    <a:pt x="f484" y="f199"/>
                    <a:pt x="f482" y="f485"/>
                    <a:pt x="f459" y="f87"/>
                  </a:cubicBezTo>
                  <a:cubicBezTo>
                    <a:pt x="f138" y="f25"/>
                    <a:pt x="f433" y="f44"/>
                    <a:pt x="f145" y="f209"/>
                  </a:cubicBezTo>
                  <a:cubicBezTo>
                    <a:pt x="f432" y="f16"/>
                    <a:pt x="f167" y="f35"/>
                    <a:pt x="f65" y="f18"/>
                  </a:cubicBezTo>
                  <a:cubicBezTo>
                    <a:pt x="f39" y="f425"/>
                    <a:pt x="f33" y="f215"/>
                    <a:pt x="f192" y="f14"/>
                  </a:cubicBezTo>
                  <a:cubicBezTo>
                    <a:pt x="f192" y="f409"/>
                    <a:pt x="f421" y="f236"/>
                    <a:pt x="f95" y="f64"/>
                  </a:cubicBezTo>
                  <a:cubicBezTo>
                    <a:pt x="f438" y="f15"/>
                    <a:pt x="f55" y="f399"/>
                    <a:pt x="f406" y="f9"/>
                  </a:cubicBezTo>
                  <a:cubicBezTo>
                    <a:pt x="f409" y="f15"/>
                    <a:pt x="f16" y="f409"/>
                    <a:pt x="f209" y="f479"/>
                  </a:cubicBezTo>
                  <a:cubicBezTo>
                    <a:pt x="f40" y="f55"/>
                    <a:pt x="f485" y="f35"/>
                    <a:pt x="f438" y="f479"/>
                  </a:cubicBezTo>
                  <a:cubicBezTo>
                    <a:pt x="f27" y="f16"/>
                    <a:pt x="f416" y="f55"/>
                    <a:pt x="f113" y="f486"/>
                  </a:cubicBezTo>
                  <a:cubicBezTo>
                    <a:pt x="f31" y="f26"/>
                    <a:pt x="f126" y="f40"/>
                    <a:pt x="f29" y="f42"/>
                  </a:cubicBezTo>
                  <a:cubicBezTo>
                    <a:pt x="f202" y="f24"/>
                    <a:pt x="f93" y="f200"/>
                    <a:pt x="f487" y="f90"/>
                  </a:cubicBezTo>
                  <a:cubicBezTo>
                    <a:pt x="f34" y="f444"/>
                    <a:pt x="f488" y="f42"/>
                    <a:pt x="f131" y="f413"/>
                  </a:cubicBezTo>
                  <a:cubicBezTo>
                    <a:pt x="f480" y="f413"/>
                    <a:pt x="f462" y="f200"/>
                    <a:pt x="f165" y="f27"/>
                  </a:cubicBezTo>
                  <a:cubicBezTo>
                    <a:pt x="f67" y="f116"/>
                    <a:pt x="f131" y="f31"/>
                    <a:pt x="f72" y="f32"/>
                  </a:cubicBezTo>
                  <a:cubicBezTo>
                    <a:pt x="f63" y="f158"/>
                    <a:pt x="f457" y="f489"/>
                    <a:pt x="f440" y="f162"/>
                  </a:cubicBezTo>
                  <a:cubicBezTo>
                    <a:pt x="f432" y="f41"/>
                    <a:pt x="f176" y="f445"/>
                    <a:pt x="f65" y="f62"/>
                  </a:cubicBezTo>
                  <a:cubicBezTo>
                    <a:pt x="f152" y="f176"/>
                    <a:pt x="f181" y="f162"/>
                    <a:pt x="f98" y="f34"/>
                  </a:cubicBezTo>
                  <a:cubicBezTo>
                    <a:pt x="f489" y="f426"/>
                    <a:pt x="f29" y="f463"/>
                    <a:pt x="f46" y="f181"/>
                  </a:cubicBezTo>
                  <a:cubicBezTo>
                    <a:pt x="f87" y="f192"/>
                    <a:pt x="f25" y="f157"/>
                    <a:pt x="f200" y="f120"/>
                  </a:cubicBezTo>
                  <a:cubicBezTo>
                    <a:pt x="f212" y="f40"/>
                    <a:pt x="f481" y="f14"/>
                    <a:pt x="f11" y="f399"/>
                  </a:cubicBezTo>
                  <a:cubicBezTo>
                    <a:pt x="f226" y="f404"/>
                    <a:pt x="f68" y="f91"/>
                    <a:pt x="f9" y="f10"/>
                  </a:cubicBezTo>
                  <a:close/>
                  <a:moveTo>
                    <a:pt x="f318" y="f403"/>
                  </a:moveTo>
                  <a:cubicBezTo>
                    <a:pt x="f124" y="f84"/>
                    <a:pt x="f299" y="f80"/>
                    <a:pt x="f368" y="f490"/>
                  </a:cubicBezTo>
                  <a:cubicBezTo>
                    <a:pt x="f333" y="f232"/>
                    <a:pt x="f148" y="f425"/>
                    <a:pt x="f372" y="f413"/>
                  </a:cubicBezTo>
                  <a:cubicBezTo>
                    <a:pt x="f159" y="f438"/>
                    <a:pt x="f252" y="f200"/>
                    <a:pt x="f411" y="f414"/>
                  </a:cubicBezTo>
                  <a:cubicBezTo>
                    <a:pt x="f322" y="f22"/>
                    <a:pt x="f133" y="f35"/>
                    <a:pt x="f318" y="f403"/>
                  </a:cubicBezTo>
                  <a:close/>
                  <a:moveTo>
                    <a:pt x="f488" y="f309"/>
                  </a:moveTo>
                  <a:cubicBezTo>
                    <a:pt x="f426" y="f127"/>
                    <a:pt x="f160" y="f303"/>
                    <a:pt x="f129" y="f133"/>
                  </a:cubicBezTo>
                  <a:cubicBezTo>
                    <a:pt x="f202" y="f297"/>
                    <a:pt x="f22" y="f218"/>
                    <a:pt x="f232" y="f282"/>
                  </a:cubicBezTo>
                  <a:cubicBezTo>
                    <a:pt x="f232" y="f472"/>
                    <a:pt x="f60" y="f121"/>
                    <a:pt x="f85" y="f388"/>
                  </a:cubicBezTo>
                  <a:cubicBezTo>
                    <a:pt x="f491" y="f270"/>
                    <a:pt x="f205" y="f290"/>
                    <a:pt x="f488" y="f309"/>
                  </a:cubicBezTo>
                  <a:close/>
                  <a:moveTo>
                    <a:pt x="f279" y="f20"/>
                  </a:moveTo>
                  <a:cubicBezTo>
                    <a:pt x="f492" y="f20"/>
                    <a:pt x="f119" y="f402"/>
                    <a:pt x="f283" y="f402"/>
                  </a:cubicBezTo>
                  <a:cubicBezTo>
                    <a:pt x="f472" y="f14"/>
                    <a:pt x="f317" y="f16"/>
                    <a:pt x="f123" y="f212"/>
                  </a:cubicBezTo>
                  <a:cubicBezTo>
                    <a:pt x="f272" y="f199"/>
                    <a:pt x="f388" y="f52"/>
                    <a:pt x="f279" y="f28"/>
                  </a:cubicBezTo>
                  <a:cubicBezTo>
                    <a:pt x="f279" y="f486"/>
                    <a:pt x="f279" y="f60"/>
                    <a:pt x="f279" y="f20"/>
                  </a:cubicBezTo>
                  <a:close/>
                  <a:moveTo>
                    <a:pt x="f493" y="f316"/>
                  </a:moveTo>
                  <a:cubicBezTo>
                    <a:pt x="f265" y="f316"/>
                    <a:pt x="f265" y="f316"/>
                    <a:pt x="f254" y="f316"/>
                  </a:cubicBezTo>
                  <a:cubicBezTo>
                    <a:pt x="f254" y="f366"/>
                    <a:pt x="f254" y="f166"/>
                    <a:pt x="f254" y="f361"/>
                  </a:cubicBezTo>
                  <a:cubicBezTo>
                    <a:pt x="f493" y="f361"/>
                    <a:pt x="f494" y="f361"/>
                    <a:pt x="f110" y="f361"/>
                  </a:cubicBezTo>
                  <a:cubicBezTo>
                    <a:pt x="f259" y="f166"/>
                    <a:pt x="f253" y="f366"/>
                    <a:pt x="f493" y="f316"/>
                  </a:cubicBezTo>
                  <a:close/>
                </a:path>
              </a:pathLst>
            </a:custGeom>
            <a:solidFill>
              <a:srgbClr val="F4C8B4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3" name="Freeform 6">
              <a:extLst>
                <a:ext uri="{FF2B5EF4-FFF2-40B4-BE49-F238E27FC236}">
                  <a16:creationId xmlns:a16="http://schemas.microsoft.com/office/drawing/2014/main" id="{93167C18-0BF2-F5EB-B9FF-575D93C4F9FE}"/>
                </a:ext>
              </a:extLst>
            </p:cNvPr>
            <p:cNvSpPr/>
            <p:nvPr/>
          </p:nvSpPr>
          <p:spPr>
            <a:xfrm flipH="1">
              <a:off x="302099" y="3830887"/>
              <a:ext cx="141658" cy="14989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6"/>
                <a:gd name="f7" fmla="val 38"/>
                <a:gd name="f8" fmla="val 17"/>
                <a:gd name="f9" fmla="val 26"/>
                <a:gd name="f10" fmla="val 9"/>
                <a:gd name="f11" fmla="val 31"/>
                <a:gd name="f12" fmla="val 14"/>
                <a:gd name="f13" fmla="val 20"/>
                <a:gd name="f14" fmla="val 29"/>
                <a:gd name="f15" fmla="val 24"/>
                <a:gd name="f16" fmla="val 35"/>
                <a:gd name="f17" fmla="val 16"/>
                <a:gd name="f18" fmla="val 37"/>
                <a:gd name="f19" fmla="val 12"/>
                <a:gd name="f20" fmla="val 27"/>
                <a:gd name="f21" fmla="val 23"/>
                <a:gd name="f22" fmla="val 10"/>
                <a:gd name="f23" fmla="+- 0 0 -90"/>
                <a:gd name="f24" fmla="*/ f3 1 36"/>
                <a:gd name="f25" fmla="*/ f4 1 38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36"/>
                <a:gd name="f34" fmla="*/ f30 1 38"/>
                <a:gd name="f35" fmla="*/ 17 f31 1"/>
                <a:gd name="f36" fmla="*/ 0 f30 1"/>
                <a:gd name="f37" fmla="*/ 36 f31 1"/>
                <a:gd name="f38" fmla="*/ 20 f30 1"/>
                <a:gd name="f39" fmla="*/ 16 f31 1"/>
                <a:gd name="f40" fmla="*/ 37 f30 1"/>
                <a:gd name="f41" fmla="*/ 0 f31 1"/>
                <a:gd name="f42" fmla="*/ 23 f30 1"/>
                <a:gd name="f43" fmla="+- f32 0 f1"/>
                <a:gd name="f44" fmla="*/ f35 1 36"/>
                <a:gd name="f45" fmla="*/ f36 1 38"/>
                <a:gd name="f46" fmla="*/ f37 1 36"/>
                <a:gd name="f47" fmla="*/ f38 1 38"/>
                <a:gd name="f48" fmla="*/ f39 1 36"/>
                <a:gd name="f49" fmla="*/ f40 1 38"/>
                <a:gd name="f50" fmla="*/ f41 1 36"/>
                <a:gd name="f51" fmla="*/ f42 1 38"/>
                <a:gd name="f52" fmla="*/ 0 1 f33"/>
                <a:gd name="f53" fmla="*/ f27 1 f33"/>
                <a:gd name="f54" fmla="*/ 0 1 f34"/>
                <a:gd name="f55" fmla="*/ f28 1 f34"/>
                <a:gd name="f56" fmla="*/ f44 1 f33"/>
                <a:gd name="f57" fmla="*/ f45 1 f34"/>
                <a:gd name="f58" fmla="*/ f46 1 f33"/>
                <a:gd name="f59" fmla="*/ f47 1 f34"/>
                <a:gd name="f60" fmla="*/ f48 1 f33"/>
                <a:gd name="f61" fmla="*/ f49 1 f34"/>
                <a:gd name="f62" fmla="*/ f50 1 f33"/>
                <a:gd name="f63" fmla="*/ f51 1 f34"/>
                <a:gd name="f64" fmla="*/ f52 f24 1"/>
                <a:gd name="f65" fmla="*/ f53 f24 1"/>
                <a:gd name="f66" fmla="*/ f55 f25 1"/>
                <a:gd name="f67" fmla="*/ f54 f25 1"/>
                <a:gd name="f68" fmla="*/ f56 f24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8" y="f69"/>
                </a:cxn>
                <a:cxn ang="f43">
                  <a:pos x="f70" y="f71"/>
                </a:cxn>
                <a:cxn ang="f43">
                  <a:pos x="f72" y="f73"/>
                </a:cxn>
                <a:cxn ang="f43">
                  <a:pos x="f74" y="f75"/>
                </a:cxn>
                <a:cxn ang="f43">
                  <a:pos x="f68" y="f69"/>
                </a:cxn>
              </a:cxnLst>
              <a:rect l="f64" t="f67" r="f65" b="f66"/>
              <a:pathLst>
                <a:path w="36" h="38">
                  <a:moveTo>
                    <a:pt x="f8" y="f5"/>
                  </a:moveTo>
                  <a:cubicBezTo>
                    <a:pt x="f9" y="f10"/>
                    <a:pt x="f11" y="f12"/>
                    <a:pt x="f6" y="f13"/>
                  </a:cubicBezTo>
                  <a:cubicBezTo>
                    <a:pt x="f14" y="f9"/>
                    <a:pt x="f15" y="f16"/>
                    <a:pt x="f17" y="f18"/>
                  </a:cubicBezTo>
                  <a:cubicBezTo>
                    <a:pt x="f19" y="f7"/>
                    <a:pt x="f5" y="f20"/>
                    <a:pt x="f5" y="f21"/>
                  </a:cubicBezTo>
                  <a:cubicBezTo>
                    <a:pt x="f5" y="f17"/>
                    <a:pt x="f10" y="f22"/>
                    <a:pt x="f8" y="f5"/>
                  </a:cubicBezTo>
                  <a:close/>
                </a:path>
              </a:pathLst>
            </a:custGeom>
            <a:solidFill>
              <a:srgbClr val="F4C8B4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4" name="Freeform 7">
              <a:extLst>
                <a:ext uri="{FF2B5EF4-FFF2-40B4-BE49-F238E27FC236}">
                  <a16:creationId xmlns:a16="http://schemas.microsoft.com/office/drawing/2014/main" id="{8F3F0BCD-B815-8DBD-0002-9021FA3D3413}"/>
                </a:ext>
              </a:extLst>
            </p:cNvPr>
            <p:cNvSpPr/>
            <p:nvPr/>
          </p:nvSpPr>
          <p:spPr>
            <a:xfrm flipH="1">
              <a:off x="1208050" y="4316809"/>
              <a:ext cx="161428" cy="12188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1"/>
                <a:gd name="f7" fmla="val 31"/>
                <a:gd name="f8" fmla="val 16"/>
                <a:gd name="f9" fmla="val 29"/>
                <a:gd name="f10" fmla="val 23"/>
                <a:gd name="f11" fmla="val 22"/>
                <a:gd name="f12" fmla="val 30"/>
                <a:gd name="f13" fmla="val 10"/>
                <a:gd name="f14" fmla="val 5"/>
                <a:gd name="f15" fmla="val 20"/>
                <a:gd name="f16" fmla="val 15"/>
                <a:gd name="f17" fmla="val 6"/>
                <a:gd name="f18" fmla="val 12"/>
                <a:gd name="f19" fmla="val 2"/>
                <a:gd name="f20" fmla="val 1"/>
                <a:gd name="f21" fmla="val 24"/>
                <a:gd name="f22" fmla="val 8"/>
                <a:gd name="f23" fmla="+- 0 0 -90"/>
                <a:gd name="f24" fmla="*/ f3 1 41"/>
                <a:gd name="f25" fmla="*/ f4 1 31"/>
                <a:gd name="f26" fmla="val f5"/>
                <a:gd name="f27" fmla="val f6"/>
                <a:gd name="f28" fmla="val f7"/>
                <a:gd name="f29" fmla="*/ f23 f0 1"/>
                <a:gd name="f30" fmla="+- f28 0 f26"/>
                <a:gd name="f31" fmla="+- f27 0 f26"/>
                <a:gd name="f32" fmla="*/ f29 1 f2"/>
                <a:gd name="f33" fmla="*/ f31 1 41"/>
                <a:gd name="f34" fmla="*/ f30 1 31"/>
                <a:gd name="f35" fmla="*/ 41 f31 1"/>
                <a:gd name="f36" fmla="*/ 16 f30 1"/>
                <a:gd name="f37" fmla="*/ 16 f31 1"/>
                <a:gd name="f38" fmla="*/ 30 f30 1"/>
                <a:gd name="f39" fmla="*/ 0 f31 1"/>
                <a:gd name="f40" fmla="*/ 15 f30 1"/>
                <a:gd name="f41" fmla="*/ 20 f31 1"/>
                <a:gd name="f42" fmla="*/ 1 f30 1"/>
                <a:gd name="f43" fmla="+- f32 0 f1"/>
                <a:gd name="f44" fmla="*/ f35 1 41"/>
                <a:gd name="f45" fmla="*/ f36 1 31"/>
                <a:gd name="f46" fmla="*/ f37 1 41"/>
                <a:gd name="f47" fmla="*/ f38 1 31"/>
                <a:gd name="f48" fmla="*/ f39 1 41"/>
                <a:gd name="f49" fmla="*/ f40 1 31"/>
                <a:gd name="f50" fmla="*/ f41 1 41"/>
                <a:gd name="f51" fmla="*/ f42 1 31"/>
                <a:gd name="f52" fmla="*/ 0 1 f33"/>
                <a:gd name="f53" fmla="*/ f27 1 f33"/>
                <a:gd name="f54" fmla="*/ 0 1 f34"/>
                <a:gd name="f55" fmla="*/ f28 1 f34"/>
                <a:gd name="f56" fmla="*/ f44 1 f33"/>
                <a:gd name="f57" fmla="*/ f45 1 f34"/>
                <a:gd name="f58" fmla="*/ f46 1 f33"/>
                <a:gd name="f59" fmla="*/ f47 1 f34"/>
                <a:gd name="f60" fmla="*/ f48 1 f33"/>
                <a:gd name="f61" fmla="*/ f49 1 f34"/>
                <a:gd name="f62" fmla="*/ f50 1 f33"/>
                <a:gd name="f63" fmla="*/ f51 1 f34"/>
                <a:gd name="f64" fmla="*/ f52 f24 1"/>
                <a:gd name="f65" fmla="*/ f53 f24 1"/>
                <a:gd name="f66" fmla="*/ f55 f25 1"/>
                <a:gd name="f67" fmla="*/ f54 f25 1"/>
                <a:gd name="f68" fmla="*/ f56 f24 1"/>
                <a:gd name="f69" fmla="*/ f57 f25 1"/>
                <a:gd name="f70" fmla="*/ f58 f24 1"/>
                <a:gd name="f71" fmla="*/ f59 f25 1"/>
                <a:gd name="f72" fmla="*/ f60 f24 1"/>
                <a:gd name="f73" fmla="*/ f61 f25 1"/>
                <a:gd name="f74" fmla="*/ f62 f24 1"/>
                <a:gd name="f75" fmla="*/ f63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43">
                  <a:pos x="f68" y="f69"/>
                </a:cxn>
                <a:cxn ang="f43">
                  <a:pos x="f70" y="f71"/>
                </a:cxn>
                <a:cxn ang="f43">
                  <a:pos x="f72" y="f73"/>
                </a:cxn>
                <a:cxn ang="f43">
                  <a:pos x="f74" y="f75"/>
                </a:cxn>
                <a:cxn ang="f43">
                  <a:pos x="f68" y="f69"/>
                </a:cxn>
              </a:cxnLst>
              <a:rect l="f64" t="f67" r="f65" b="f66"/>
              <a:pathLst>
                <a:path w="41" h="31">
                  <a:moveTo>
                    <a:pt x="f6" y="f8"/>
                  </a:moveTo>
                  <a:cubicBezTo>
                    <a:pt x="f9" y="f10"/>
                    <a:pt x="f11" y="f7"/>
                    <a:pt x="f8" y="f12"/>
                  </a:cubicBezTo>
                  <a:cubicBezTo>
                    <a:pt x="f13" y="f9"/>
                    <a:pt x="f14" y="f15"/>
                    <a:pt x="f5" y="f16"/>
                  </a:cubicBezTo>
                  <a:cubicBezTo>
                    <a:pt x="f17" y="f13"/>
                    <a:pt x="f18" y="f19"/>
                    <a:pt x="f15" y="f20"/>
                  </a:cubicBezTo>
                  <a:cubicBezTo>
                    <a:pt x="f21" y="f5"/>
                    <a:pt x="f12" y="f22"/>
                    <a:pt x="f6" y="f8"/>
                  </a:cubicBezTo>
                  <a:close/>
                </a:path>
              </a:pathLst>
            </a:custGeom>
            <a:solidFill>
              <a:srgbClr val="F4C8B4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2400;p35">
            <a:extLst>
              <a:ext uri="{FF2B5EF4-FFF2-40B4-BE49-F238E27FC236}">
                <a16:creationId xmlns:a16="http://schemas.microsoft.com/office/drawing/2014/main" id="{9EC6C3E6-6243-FBB2-4F4B-764E9CD9B39F}"/>
              </a:ext>
            </a:extLst>
          </p:cNvPr>
          <p:cNvGrpSpPr/>
          <p:nvPr/>
        </p:nvGrpSpPr>
        <p:grpSpPr>
          <a:xfrm>
            <a:off x="1787551" y="1864260"/>
            <a:ext cx="1331641" cy="983391"/>
            <a:chOff x="1787551" y="1864260"/>
            <a:chExt cx="1331641" cy="983391"/>
          </a:xfrm>
        </p:grpSpPr>
        <p:sp>
          <p:nvSpPr>
            <p:cNvPr id="3" name="Google Shape;2401;p35">
              <a:extLst>
                <a:ext uri="{FF2B5EF4-FFF2-40B4-BE49-F238E27FC236}">
                  <a16:creationId xmlns:a16="http://schemas.microsoft.com/office/drawing/2014/main" id="{CDB970A6-8EBA-7570-2FB8-F30994A94A4B}"/>
                </a:ext>
              </a:extLst>
            </p:cNvPr>
            <p:cNvSpPr/>
            <p:nvPr/>
          </p:nvSpPr>
          <p:spPr>
            <a:xfrm rot="16193781">
              <a:off x="1970961" y="2484379"/>
              <a:ext cx="247738" cy="23837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4926"/>
                <a:gd name="f4" fmla="val 14360"/>
                <a:gd name="f5" fmla="val 131"/>
                <a:gd name="f6" fmla="val 1"/>
                <a:gd name="f7" fmla="val 64"/>
                <a:gd name="f8" fmla="val 70"/>
                <a:gd name="f9" fmla="val 43"/>
                <a:gd name="f10" fmla="val 150"/>
                <a:gd name="f11" fmla="val 951"/>
                <a:gd name="f12" fmla="val 1867"/>
                <a:gd name="f13" fmla="val 1657"/>
                <a:gd name="f14" fmla="val 3679"/>
                <a:gd name="f15" fmla="val 2723"/>
                <a:gd name="f16" fmla="val 5310"/>
                <a:gd name="f17" fmla="val 3640"/>
                <a:gd name="f18" fmla="val 6708"/>
                <a:gd name="f19" fmla="val 4709"/>
                <a:gd name="f20" fmla="val 8006"/>
                <a:gd name="f21" fmla="val 5919"/>
                <a:gd name="f22" fmla="val 9165"/>
                <a:gd name="f23" fmla="val 8341"/>
                <a:gd name="f24" fmla="val 11488"/>
                <a:gd name="f25" fmla="val 11254"/>
                <a:gd name="f26" fmla="val 13259"/>
                <a:gd name="f27" fmla="val 14433"/>
                <a:gd name="f28" fmla="val 14342"/>
                <a:gd name="f29" fmla="val 14468"/>
                <a:gd name="f30" fmla="val 14354"/>
                <a:gd name="f31" fmla="val 14502"/>
                <a:gd name="f32" fmla="val 14533"/>
                <a:gd name="f33" fmla="val 14826"/>
                <a:gd name="f34" fmla="val 14925"/>
                <a:gd name="f35" fmla="val 13871"/>
                <a:gd name="f36" fmla="val 14591"/>
                <a:gd name="f37" fmla="val 13759"/>
                <a:gd name="f38" fmla="val 11446"/>
                <a:gd name="f39" fmla="val 12698"/>
                <a:gd name="f40" fmla="val 8561"/>
                <a:gd name="f41" fmla="val 10933"/>
                <a:gd name="f42" fmla="val 6180"/>
                <a:gd name="f43" fmla="val 8623"/>
                <a:gd name="f44" fmla="val 5011"/>
                <a:gd name="f45" fmla="val 7492"/>
                <a:gd name="f46" fmla="val 3952"/>
                <a:gd name="f47" fmla="val 6246"/>
                <a:gd name="f48" fmla="val 3052"/>
                <a:gd name="f49" fmla="val 4892"/>
                <a:gd name="f50" fmla="val 2010"/>
                <a:gd name="f51" fmla="val 3333"/>
                <a:gd name="f52" fmla="val 1259"/>
                <a:gd name="f53" fmla="val 1603"/>
                <a:gd name="f54" fmla="val 215"/>
                <a:gd name="f55" fmla="val 47"/>
                <a:gd name="f56" fmla="val 192"/>
                <a:gd name="f57" fmla="val 14"/>
                <a:gd name="f58" fmla="val 161"/>
                <a:gd name="f59" fmla="*/ f0 1 14926"/>
                <a:gd name="f60" fmla="*/ f1 1 14360"/>
                <a:gd name="f61" fmla="val f2"/>
                <a:gd name="f62" fmla="val f3"/>
                <a:gd name="f63" fmla="val f4"/>
                <a:gd name="f64" fmla="+- f63 0 f61"/>
                <a:gd name="f65" fmla="+- f62 0 f61"/>
                <a:gd name="f66" fmla="*/ f65 1 14926"/>
                <a:gd name="f67" fmla="*/ f64 1 14360"/>
                <a:gd name="f68" fmla="*/ f61 1 f66"/>
                <a:gd name="f69" fmla="*/ f62 1 f66"/>
                <a:gd name="f70" fmla="*/ f61 1 f67"/>
                <a:gd name="f71" fmla="*/ f63 1 f67"/>
                <a:gd name="f72" fmla="*/ f68 f59 1"/>
                <a:gd name="f73" fmla="*/ f69 f59 1"/>
                <a:gd name="f74" fmla="*/ f71 f60 1"/>
                <a:gd name="f75" fmla="*/ f70 f6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2" t="f75" r="f73" b="f74"/>
              <a:pathLst>
                <a:path w="14926" h="14360">
                  <a:moveTo>
                    <a:pt x="f5" y="f6"/>
                  </a:moveTo>
                  <a:cubicBezTo>
                    <a:pt x="f7" y="f6"/>
                    <a:pt x="f2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4"/>
                    <a:pt x="f32" y="f4"/>
                  </a:cubicBezTo>
                  <a:cubicBezTo>
                    <a:pt x="f33" y="f4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" name="Google Shape;2402;p35">
              <a:extLst>
                <a:ext uri="{FF2B5EF4-FFF2-40B4-BE49-F238E27FC236}">
                  <a16:creationId xmlns:a16="http://schemas.microsoft.com/office/drawing/2014/main" id="{8C314F1B-3CCB-FD74-C7F1-E5C38E339CDA}"/>
                </a:ext>
              </a:extLst>
            </p:cNvPr>
            <p:cNvSpPr/>
            <p:nvPr/>
          </p:nvSpPr>
          <p:spPr>
            <a:xfrm rot="16193781">
              <a:off x="1978355" y="2428586"/>
              <a:ext cx="179835" cy="290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835"/>
                <a:gd name="f4" fmla="val 17496"/>
                <a:gd name="f5" fmla="val 110"/>
                <a:gd name="f6" fmla="val 1"/>
                <a:gd name="f7" fmla="val 54"/>
                <a:gd name="f8" fmla="val 45"/>
                <a:gd name="f9" fmla="val 21"/>
                <a:gd name="f10" fmla="val 115"/>
                <a:gd name="f11" fmla="val 529"/>
                <a:gd name="f12" fmla="val 1760"/>
                <a:gd name="f13" fmla="val 1049"/>
                <a:gd name="f14" fmla="val 3370"/>
                <a:gd name="f15" fmla="val 1748"/>
                <a:gd name="f16" fmla="val 4946"/>
                <a:gd name="f17" fmla="val 2447"/>
                <a:gd name="f18" fmla="val 6533"/>
                <a:gd name="f19" fmla="val 3218"/>
                <a:gd name="f20" fmla="val 8088"/>
                <a:gd name="f21" fmla="val 4082"/>
                <a:gd name="f22" fmla="val 9588"/>
                <a:gd name="f23" fmla="val 4955"/>
                <a:gd name="f24" fmla="val 11103"/>
                <a:gd name="f25" fmla="val 5894"/>
                <a:gd name="f26" fmla="val 12590"/>
                <a:gd name="f27" fmla="val 6935"/>
                <a:gd name="f28" fmla="val 13992"/>
                <a:gd name="f29" fmla="val 7419"/>
                <a:gd name="f30" fmla="val 14646"/>
                <a:gd name="f31" fmla="val 7936"/>
                <a:gd name="f32" fmla="val 15273"/>
                <a:gd name="f33" fmla="val 8515"/>
                <a:gd name="f34" fmla="val 15849"/>
                <a:gd name="f35" fmla="val 9084"/>
                <a:gd name="f36" fmla="val 16413"/>
                <a:gd name="f37" fmla="val 9718"/>
                <a:gd name="f38" fmla="val 17103"/>
                <a:gd name="f39" fmla="val 10437"/>
                <a:gd name="f40" fmla="val 17469"/>
                <a:gd name="f41" fmla="val 10473"/>
                <a:gd name="f42" fmla="val 17487"/>
                <a:gd name="f43" fmla="val 10508"/>
                <a:gd name="f44" fmla="val 17495"/>
                <a:gd name="f45" fmla="val 10541"/>
                <a:gd name="f46" fmla="val 10713"/>
                <a:gd name="f47" fmla="val 17285"/>
                <a:gd name="f48" fmla="val 10697"/>
                <a:gd name="f49" fmla="val 17133"/>
                <a:gd name="f50" fmla="val 10153"/>
                <a:gd name="f51" fmla="val 16530"/>
                <a:gd name="f52" fmla="val 9457"/>
                <a:gd name="f53" fmla="val 16064"/>
                <a:gd name="f54" fmla="val 8899"/>
                <a:gd name="f55" fmla="val 15461"/>
                <a:gd name="f56" fmla="val 8303"/>
                <a:gd name="f57" fmla="val 14814"/>
                <a:gd name="f58" fmla="val 7754"/>
                <a:gd name="f59" fmla="val 14115"/>
                <a:gd name="f60" fmla="val 7237"/>
                <a:gd name="f61" fmla="val 13402"/>
                <a:gd name="f62" fmla="val 6264"/>
                <a:gd name="f63" fmla="val 12049"/>
                <a:gd name="f64" fmla="val 5373"/>
                <a:gd name="f65" fmla="val 10633"/>
                <a:gd name="f66" fmla="val 4541"/>
                <a:gd name="f67" fmla="val 9188"/>
                <a:gd name="f68" fmla="val 2872"/>
                <a:gd name="f69" fmla="val 6283"/>
                <a:gd name="f70" fmla="val 1378"/>
                <a:gd name="f71" fmla="val 3206"/>
                <a:gd name="f72" fmla="val 200"/>
                <a:gd name="f73" fmla="val 64"/>
                <a:gd name="f74" fmla="val 183"/>
                <a:gd name="f75" fmla="val 20"/>
                <a:gd name="f76" fmla="val 146"/>
                <a:gd name="f77" fmla="*/ f0 1 10835"/>
                <a:gd name="f78" fmla="*/ f1 1 17496"/>
                <a:gd name="f79" fmla="val f2"/>
                <a:gd name="f80" fmla="val f3"/>
                <a:gd name="f81" fmla="val f4"/>
                <a:gd name="f82" fmla="+- f81 0 f79"/>
                <a:gd name="f83" fmla="+- f80 0 f79"/>
                <a:gd name="f84" fmla="*/ f83 1 10835"/>
                <a:gd name="f85" fmla="*/ f82 1 17496"/>
                <a:gd name="f86" fmla="*/ f79 1 f84"/>
                <a:gd name="f87" fmla="*/ f80 1 f84"/>
                <a:gd name="f88" fmla="*/ f79 1 f85"/>
                <a:gd name="f89" fmla="*/ f81 1 f85"/>
                <a:gd name="f90" fmla="*/ f86 f77 1"/>
                <a:gd name="f91" fmla="*/ f87 f77 1"/>
                <a:gd name="f92" fmla="*/ f89 f78 1"/>
                <a:gd name="f93" fmla="*/ f88 f7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0" t="f93" r="f91" b="f92"/>
              <a:pathLst>
                <a:path w="10835" h="17496">
                  <a:moveTo>
                    <a:pt x="f5" y="f6"/>
                  </a:moveTo>
                  <a:cubicBezTo>
                    <a:pt x="f7" y="f6"/>
                    <a:pt x="f2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4"/>
                  </a:cubicBezTo>
                  <a:cubicBezTo>
                    <a:pt x="f35" y="f36"/>
                    <a:pt x="f37" y="f38"/>
                    <a:pt x="f39" y="f40"/>
                  </a:cubicBezTo>
                  <a:cubicBezTo>
                    <a:pt x="f41" y="f42"/>
                    <a:pt x="f43" y="f44"/>
                    <a:pt x="f45" y="f44"/>
                  </a:cubicBezTo>
                  <a:cubicBezTo>
                    <a:pt x="f46" y="f44"/>
                    <a:pt x="f3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" name="Google Shape;2403;p35">
              <a:extLst>
                <a:ext uri="{FF2B5EF4-FFF2-40B4-BE49-F238E27FC236}">
                  <a16:creationId xmlns:a16="http://schemas.microsoft.com/office/drawing/2014/main" id="{A3824872-F7E6-0334-7E36-15192B25EA4B}"/>
                </a:ext>
              </a:extLst>
            </p:cNvPr>
            <p:cNvSpPr/>
            <p:nvPr/>
          </p:nvSpPr>
          <p:spPr>
            <a:xfrm rot="16193781">
              <a:off x="2006188" y="2390300"/>
              <a:ext cx="117363" cy="2954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071"/>
                <a:gd name="f4" fmla="val 17798"/>
                <a:gd name="f5" fmla="val 128"/>
                <a:gd name="f6" fmla="val 1"/>
                <a:gd name="f7" fmla="val 67"/>
                <a:gd name="f8" fmla="val 53"/>
                <a:gd name="f9" fmla="val 12"/>
                <a:gd name="f10" fmla="val 131"/>
                <a:gd name="f11" fmla="val 471"/>
                <a:gd name="f12" fmla="val 3140"/>
                <a:gd name="f13" fmla="val 1455"/>
                <a:gd name="f14" fmla="val 6045"/>
                <a:gd name="f15" fmla="val 2599"/>
                <a:gd name="f16" fmla="val 8851"/>
                <a:gd name="f17" fmla="val 3795"/>
                <a:gd name="f18" fmla="val 11781"/>
                <a:gd name="f19" fmla="val 4960"/>
                <a:gd name="f20" fmla="val 14762"/>
                <a:gd name="f21" fmla="val 6306"/>
                <a:gd name="f22" fmla="val 17622"/>
                <a:gd name="f23" fmla="val 6364"/>
                <a:gd name="f24" fmla="val 17746"/>
                <a:gd name="f25" fmla="val 6476"/>
                <a:gd name="f26" fmla="val 6592"/>
                <a:gd name="f27" fmla="val 6821"/>
                <a:gd name="f28" fmla="val 7070"/>
                <a:gd name="f29" fmla="val 17596"/>
                <a:gd name="f30" fmla="val 6968"/>
                <a:gd name="f31" fmla="val 17341"/>
                <a:gd name="f32" fmla="val 4676"/>
                <a:gd name="f33" fmla="val 11640"/>
                <a:gd name="f34" fmla="val 1266"/>
                <a:gd name="f35" fmla="val 6206"/>
                <a:gd name="f36" fmla="val 215"/>
                <a:gd name="f37" fmla="val 77"/>
                <a:gd name="f38" fmla="val 205"/>
                <a:gd name="f39" fmla="val 23"/>
                <a:gd name="f40" fmla="val 168"/>
                <a:gd name="f41" fmla="*/ f0 1 7071"/>
                <a:gd name="f42" fmla="*/ f1 1 17798"/>
                <a:gd name="f43" fmla="val f2"/>
                <a:gd name="f44" fmla="val f3"/>
                <a:gd name="f45" fmla="val f4"/>
                <a:gd name="f46" fmla="+- f45 0 f43"/>
                <a:gd name="f47" fmla="+- f44 0 f43"/>
                <a:gd name="f48" fmla="*/ f47 1 7071"/>
                <a:gd name="f49" fmla="*/ f46 1 17798"/>
                <a:gd name="f50" fmla="*/ f43 1 f48"/>
                <a:gd name="f51" fmla="*/ f44 1 f48"/>
                <a:gd name="f52" fmla="*/ f43 1 f49"/>
                <a:gd name="f53" fmla="*/ f45 1 f49"/>
                <a:gd name="f54" fmla="*/ f50 f41 1"/>
                <a:gd name="f55" fmla="*/ f51 f41 1"/>
                <a:gd name="f56" fmla="*/ f53 f42 1"/>
                <a:gd name="f57" fmla="*/ f52 f4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4" t="f57" r="f55" b="f56"/>
              <a:pathLst>
                <a:path w="7071" h="17798">
                  <a:moveTo>
                    <a:pt x="f5" y="f6"/>
                  </a:moveTo>
                  <a:cubicBezTo>
                    <a:pt x="f7" y="f6"/>
                    <a:pt x="f2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4"/>
                    <a:pt x="f26" y="f4"/>
                  </a:cubicBezTo>
                  <a:cubicBezTo>
                    <a:pt x="f27" y="f4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" name="Google Shape;2404;p35">
              <a:extLst>
                <a:ext uri="{FF2B5EF4-FFF2-40B4-BE49-F238E27FC236}">
                  <a16:creationId xmlns:a16="http://schemas.microsoft.com/office/drawing/2014/main" id="{DFBF9E83-A385-60B6-4066-D03869864801}"/>
                </a:ext>
              </a:extLst>
            </p:cNvPr>
            <p:cNvSpPr/>
            <p:nvPr/>
          </p:nvSpPr>
          <p:spPr>
            <a:xfrm rot="16193781">
              <a:off x="2050044" y="2367514"/>
              <a:ext cx="57972" cy="27418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493"/>
                <a:gd name="f4" fmla="val 16517"/>
                <a:gd name="f5" fmla="val 157"/>
                <a:gd name="f6" fmla="val 82"/>
                <a:gd name="f7" fmla="val 65"/>
                <a:gd name="f8" fmla="val 15"/>
                <a:gd name="f9" fmla="val 163"/>
                <a:gd name="f10" fmla="val 422"/>
                <a:gd name="f11" fmla="val 2903"/>
                <a:gd name="f12" fmla="val 1012"/>
                <a:gd name="f13" fmla="val 5617"/>
                <a:gd name="f14" fmla="val 1485"/>
                <a:gd name="f15" fmla="val 8348"/>
                <a:gd name="f16" fmla="val 1721"/>
                <a:gd name="f17" fmla="val 9708"/>
                <a:gd name="f18" fmla="val 1961"/>
                <a:gd name="f19" fmla="val 11068"/>
                <a:gd name="f20" fmla="val 2170"/>
                <a:gd name="f21" fmla="val 12432"/>
                <a:gd name="f22" fmla="val 2279"/>
                <a:gd name="f23" fmla="val 13168"/>
                <a:gd name="f24" fmla="val 2379"/>
                <a:gd name="f25" fmla="val 13905"/>
                <a:gd name="f26" fmla="val 2472"/>
                <a:gd name="f27" fmla="val 14642"/>
                <a:gd name="f28" fmla="val 2540"/>
                <a:gd name="f29" fmla="val 15194"/>
                <a:gd name="f30" fmla="val 2488"/>
                <a:gd name="f31" fmla="val 15893"/>
                <a:gd name="f32" fmla="val 2773"/>
                <a:gd name="f33" fmla="val 16379"/>
                <a:gd name="f34" fmla="val 2829"/>
                <a:gd name="f35" fmla="val 16474"/>
                <a:gd name="f36" fmla="val 2917"/>
                <a:gd name="f37" fmla="val 16516"/>
                <a:gd name="f38" fmla="val 3007"/>
                <a:gd name="f39" fmla="val 3128"/>
                <a:gd name="f40" fmla="val 3250"/>
                <a:gd name="f41" fmla="val 16440"/>
                <a:gd name="f42" fmla="val 3297"/>
                <a:gd name="f43" fmla="val 16310"/>
                <a:gd name="f44" fmla="val 3492"/>
                <a:gd name="f45" fmla="val 15759"/>
                <a:gd name="f46" fmla="val 3266"/>
                <a:gd name="f47" fmla="val 14998"/>
                <a:gd name="f48" fmla="val 3187"/>
                <a:gd name="f49" fmla="val 14426"/>
                <a:gd name="f50" fmla="val 3105"/>
                <a:gd name="f51" fmla="val 13809"/>
                <a:gd name="f52" fmla="val 3006"/>
                <a:gd name="f53" fmla="val 13192"/>
                <a:gd name="f54" fmla="val 12580"/>
                <a:gd name="f55" fmla="val 2660"/>
                <a:gd name="f56" fmla="val 11147"/>
                <a:gd name="f57" fmla="val 2372"/>
                <a:gd name="f58" fmla="val 9729"/>
                <a:gd name="f59" fmla="val 2053"/>
                <a:gd name="f60" fmla="val 8313"/>
                <a:gd name="f61" fmla="val 1440"/>
                <a:gd name="f62" fmla="val 5576"/>
                <a:gd name="f63" fmla="val 823"/>
                <a:gd name="f64" fmla="val 2842"/>
                <a:gd name="f65" fmla="val 265"/>
                <a:gd name="f66" fmla="val 94"/>
                <a:gd name="f67" fmla="val 251"/>
                <a:gd name="f68" fmla="val 28"/>
                <a:gd name="f69" fmla="val 205"/>
                <a:gd name="f70" fmla="*/ f0 1 3493"/>
                <a:gd name="f71" fmla="*/ f1 1 16517"/>
                <a:gd name="f72" fmla="val f2"/>
                <a:gd name="f73" fmla="val f3"/>
                <a:gd name="f74" fmla="val f4"/>
                <a:gd name="f75" fmla="+- f74 0 f72"/>
                <a:gd name="f76" fmla="+- f73 0 f72"/>
                <a:gd name="f77" fmla="*/ f76 1 3493"/>
                <a:gd name="f78" fmla="*/ f75 1 16517"/>
                <a:gd name="f79" fmla="*/ f72 1 f77"/>
                <a:gd name="f80" fmla="*/ f73 1 f77"/>
                <a:gd name="f81" fmla="*/ f72 1 f78"/>
                <a:gd name="f82" fmla="*/ f74 1 f78"/>
                <a:gd name="f83" fmla="*/ f79 f70 1"/>
                <a:gd name="f84" fmla="*/ f80 f70 1"/>
                <a:gd name="f85" fmla="*/ f82 f71 1"/>
                <a:gd name="f86" fmla="*/ f81 f7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3" t="f86" r="f84" b="f85"/>
              <a:pathLst>
                <a:path w="3493" h="16517">
                  <a:moveTo>
                    <a:pt x="f5" y="f2"/>
                  </a:moveTo>
                  <a:cubicBezTo>
                    <a:pt x="f6" y="f2"/>
                    <a:pt x="f2" y="f7"/>
                    <a:pt x="f8" y="f9"/>
                  </a:cubicBez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7"/>
                  </a:cubicBezTo>
                  <a:cubicBezTo>
                    <a:pt x="f39" y="f37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11" y="f54"/>
                  </a:cubicBezTo>
                  <a:cubicBezTo>
                    <a:pt x="f55" y="f56"/>
                    <a:pt x="f57" y="f58"/>
                    <a:pt x="f59" y="f60"/>
                  </a:cubicBezTo>
                  <a:cubicBezTo>
                    <a:pt x="f61" y="f62"/>
                    <a:pt x="f63" y="f64"/>
                    <a:pt x="f65" y="f66"/>
                  </a:cubicBezTo>
                  <a:cubicBezTo>
                    <a:pt x="f67" y="f68"/>
                    <a:pt x="f69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" name="Google Shape;2405;p35">
              <a:extLst>
                <a:ext uri="{FF2B5EF4-FFF2-40B4-BE49-F238E27FC236}">
                  <a16:creationId xmlns:a16="http://schemas.microsoft.com/office/drawing/2014/main" id="{E545F744-23B4-E4C4-A863-3E91344032CA}"/>
                </a:ext>
              </a:extLst>
            </p:cNvPr>
            <p:cNvSpPr/>
            <p:nvPr/>
          </p:nvSpPr>
          <p:spPr>
            <a:xfrm rot="16193781">
              <a:off x="2021711" y="2296671"/>
              <a:ext cx="43854" cy="3377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642"/>
                <a:gd name="f4" fmla="val 20346"/>
                <a:gd name="f5" fmla="val 1869"/>
                <a:gd name="f6" fmla="val 1"/>
                <a:gd name="f7" fmla="val 1803"/>
                <a:gd name="f8" fmla="val 1739"/>
                <a:gd name="f9" fmla="val 43"/>
                <a:gd name="f10" fmla="val 1740"/>
                <a:gd name="f11" fmla="val 130"/>
                <a:gd name="f12" fmla="val 1830"/>
                <a:gd name="f13" fmla="val 3598"/>
                <a:gd name="f14" fmla="val 1847"/>
                <a:gd name="f15" fmla="val 7072"/>
                <a:gd name="f16" fmla="val 1892"/>
                <a:gd name="f17" fmla="val 10540"/>
                <a:gd name="f18" fmla="val 1905"/>
                <a:gd name="f19" fmla="val 11406"/>
                <a:gd name="f20" fmla="val 1895"/>
                <a:gd name="f21" fmla="val 12259"/>
                <a:gd name="f22" fmla="val 1737"/>
                <a:gd name="f23" fmla="val 13116"/>
                <a:gd name="f24" fmla="val 1587"/>
                <a:gd name="f25" fmla="val 13904"/>
                <a:gd name="f26" fmla="val 1381"/>
                <a:gd name="f27" fmla="val 14682"/>
                <a:gd name="f28" fmla="val 1196"/>
                <a:gd name="f29" fmla="val 15463"/>
                <a:gd name="f30" fmla="val 1000"/>
                <a:gd name="f31" fmla="val 16282"/>
                <a:gd name="f32" fmla="val 812"/>
                <a:gd name="f33" fmla="val 17101"/>
                <a:gd name="f34" fmla="val 624"/>
                <a:gd name="f35" fmla="val 17920"/>
                <a:gd name="f36" fmla="val 453"/>
                <a:gd name="f37" fmla="val 18653"/>
                <a:gd name="f38" fmla="val 168"/>
                <a:gd name="f39" fmla="val 19359"/>
                <a:gd name="f40" fmla="val 27"/>
                <a:gd name="f41" fmla="val 20096"/>
                <a:gd name="f42" fmla="val 20240"/>
                <a:gd name="f43" fmla="val 105"/>
                <a:gd name="f44" fmla="val 224"/>
                <a:gd name="f45" fmla="val 272"/>
                <a:gd name="f46" fmla="val 322"/>
                <a:gd name="f47" fmla="val 20329"/>
                <a:gd name="f48" fmla="val 367"/>
                <a:gd name="f49" fmla="val 20291"/>
                <a:gd name="f50" fmla="val 932"/>
                <a:gd name="f51" fmla="val 19815"/>
                <a:gd name="f52" fmla="val 1093"/>
                <a:gd name="f53" fmla="val 19125"/>
                <a:gd name="f54" fmla="val 1268"/>
                <a:gd name="f55" fmla="val 18434"/>
                <a:gd name="f56" fmla="val 1470"/>
                <a:gd name="f57" fmla="val 17632"/>
                <a:gd name="f58" fmla="val 1652"/>
                <a:gd name="f59" fmla="val 16823"/>
                <a:gd name="f60" fmla="val 1833"/>
                <a:gd name="f61" fmla="val 16015"/>
                <a:gd name="f62" fmla="val 2207"/>
                <a:gd name="f63" fmla="val 14363"/>
                <a:gd name="f64" fmla="val 12739"/>
                <a:gd name="f65" fmla="val 2573"/>
                <a:gd name="f66" fmla="val 11033"/>
                <a:gd name="f67" fmla="val 2433"/>
                <a:gd name="f68" fmla="val 7394"/>
                <a:gd name="f69" fmla="val 2159"/>
                <a:gd name="f70" fmla="val 3766"/>
                <a:gd name="f71" fmla="val 2008"/>
                <a:gd name="f72" fmla="val 2004"/>
                <a:gd name="f73" fmla="val 44"/>
                <a:gd name="f74" fmla="val 1936"/>
                <a:gd name="f75" fmla="*/ f0 1 2642"/>
                <a:gd name="f76" fmla="*/ f1 1 20346"/>
                <a:gd name="f77" fmla="val f2"/>
                <a:gd name="f78" fmla="val f3"/>
                <a:gd name="f79" fmla="val f4"/>
                <a:gd name="f80" fmla="+- f79 0 f77"/>
                <a:gd name="f81" fmla="+- f78 0 f77"/>
                <a:gd name="f82" fmla="*/ f81 1 2642"/>
                <a:gd name="f83" fmla="*/ f80 1 20346"/>
                <a:gd name="f84" fmla="*/ f77 1 f82"/>
                <a:gd name="f85" fmla="*/ f78 1 f82"/>
                <a:gd name="f86" fmla="*/ f77 1 f83"/>
                <a:gd name="f87" fmla="*/ f79 1 f83"/>
                <a:gd name="f88" fmla="*/ f84 f75 1"/>
                <a:gd name="f89" fmla="*/ f85 f75 1"/>
                <a:gd name="f90" fmla="*/ f87 f76 1"/>
                <a:gd name="f91" fmla="*/ f86 f7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8" t="f91" r="f89" b="f90"/>
              <a:pathLst>
                <a:path w="2642" h="2034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2" y="f42"/>
                    <a:pt x="f43" y="f4"/>
                    <a:pt x="f44" y="f4"/>
                  </a:cubicBezTo>
                  <a:cubicBezTo>
                    <a:pt x="f45" y="f4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3" y="f64"/>
                    <a:pt x="f65" y="f66"/>
                  </a:cubicBezTo>
                  <a:cubicBezTo>
                    <a:pt x="f67" y="f68"/>
                    <a:pt x="f69" y="f70"/>
                    <a:pt x="f71" y="f11"/>
                  </a:cubicBezTo>
                  <a:cubicBezTo>
                    <a:pt x="f72" y="f73"/>
                    <a:pt x="f74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" name="Google Shape;2406;p35">
              <a:extLst>
                <a:ext uri="{FF2B5EF4-FFF2-40B4-BE49-F238E27FC236}">
                  <a16:creationId xmlns:a16="http://schemas.microsoft.com/office/drawing/2014/main" id="{0E6081D8-CC78-E69A-A0ED-2F8586F69EC0}"/>
                </a:ext>
              </a:extLst>
            </p:cNvPr>
            <p:cNvSpPr/>
            <p:nvPr/>
          </p:nvSpPr>
          <p:spPr>
            <a:xfrm rot="16193781">
              <a:off x="1966869" y="2242478"/>
              <a:ext cx="181380" cy="30658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928"/>
                <a:gd name="f4" fmla="val 18469"/>
                <a:gd name="f5" fmla="val 10747"/>
                <a:gd name="f6" fmla="val 10690"/>
                <a:gd name="f7" fmla="val 10634"/>
                <a:gd name="f8" fmla="val 34"/>
                <a:gd name="f9" fmla="val 10614"/>
                <a:gd name="f10" fmla="val 111"/>
                <a:gd name="f11" fmla="val 9641"/>
                <a:gd name="f12" fmla="val 3572"/>
                <a:gd name="f13" fmla="val 8239"/>
                <a:gd name="f14" fmla="val 6850"/>
                <a:gd name="f15" fmla="val 6262"/>
                <a:gd name="f16" fmla="val 9858"/>
                <a:gd name="f17" fmla="val 5269"/>
                <a:gd name="f18" fmla="val 11370"/>
                <a:gd name="f19" fmla="val 4221"/>
                <a:gd name="f20" fmla="val 12843"/>
                <a:gd name="f21" fmla="val 3196"/>
                <a:gd name="f22" fmla="val 14333"/>
                <a:gd name="f23" fmla="val 2709"/>
                <a:gd name="f24" fmla="val 15036"/>
                <a:gd name="f25" fmla="val 2250"/>
                <a:gd name="f26" fmla="val 15763"/>
                <a:gd name="f27" fmla="val 1716"/>
                <a:gd name="f28" fmla="val 16430"/>
                <a:gd name="f29" fmla="val 1449"/>
                <a:gd name="f30" fmla="val 16763"/>
                <a:gd name="f31" fmla="val 1161"/>
                <a:gd name="f32" fmla="val 17088"/>
                <a:gd name="f33" fmla="val 849"/>
                <a:gd name="f34" fmla="val 17383"/>
                <a:gd name="f35" fmla="val 565"/>
                <a:gd name="f36" fmla="val 17647"/>
                <a:gd name="f37" fmla="val 212"/>
                <a:gd name="f38" fmla="val 17801"/>
                <a:gd name="f39" fmla="val 57"/>
                <a:gd name="f40" fmla="val 18164"/>
                <a:gd name="f41" fmla="val 18297"/>
                <a:gd name="f42" fmla="val 60"/>
                <a:gd name="f43" fmla="val 224"/>
                <a:gd name="f44" fmla="val 226"/>
                <a:gd name="f45" fmla="val 228"/>
                <a:gd name="f46" fmla="val 229"/>
                <a:gd name="f47" fmla="val 880"/>
                <a:gd name="f48" fmla="val 18456"/>
                <a:gd name="f49" fmla="val 1496"/>
                <a:gd name="f50" fmla="val 17674"/>
                <a:gd name="f51" fmla="val 1907"/>
                <a:gd name="f52" fmla="val 17229"/>
                <a:gd name="f53" fmla="val 2467"/>
                <a:gd name="f54" fmla="val 16626"/>
                <a:gd name="f55" fmla="val 2960"/>
                <a:gd name="f56" fmla="val 15958"/>
                <a:gd name="f57" fmla="val 3429"/>
                <a:gd name="f58" fmla="val 15282"/>
                <a:gd name="f59" fmla="val 4546"/>
                <a:gd name="f60" fmla="val 13676"/>
                <a:gd name="f61" fmla="val 5656"/>
                <a:gd name="f62" fmla="val 12055"/>
                <a:gd name="f63" fmla="val 6729"/>
                <a:gd name="f64" fmla="val 10418"/>
                <a:gd name="f65" fmla="val 8778"/>
                <a:gd name="f66" fmla="val 7296"/>
                <a:gd name="f67" fmla="val 10312"/>
                <a:gd name="f68" fmla="val 3897"/>
                <a:gd name="f69" fmla="val 10908"/>
                <a:gd name="f70" fmla="val 193"/>
                <a:gd name="f71" fmla="val 10927"/>
                <a:gd name="f72" fmla="val 77"/>
                <a:gd name="f73" fmla="val 10835"/>
                <a:gd name="f74" fmla="*/ f0 1 10928"/>
                <a:gd name="f75" fmla="*/ f1 1 18469"/>
                <a:gd name="f76" fmla="val f2"/>
                <a:gd name="f77" fmla="val f3"/>
                <a:gd name="f78" fmla="val f4"/>
                <a:gd name="f79" fmla="+- f78 0 f76"/>
                <a:gd name="f80" fmla="+- f77 0 f76"/>
                <a:gd name="f81" fmla="*/ f80 1 10928"/>
                <a:gd name="f82" fmla="*/ f79 1 18469"/>
                <a:gd name="f83" fmla="*/ f76 1 f81"/>
                <a:gd name="f84" fmla="*/ f77 1 f81"/>
                <a:gd name="f85" fmla="*/ f76 1 f82"/>
                <a:gd name="f86" fmla="*/ f78 1 f82"/>
                <a:gd name="f87" fmla="*/ f83 f74 1"/>
                <a:gd name="f88" fmla="*/ f84 f74 1"/>
                <a:gd name="f89" fmla="*/ f86 f75 1"/>
                <a:gd name="f90" fmla="*/ f85 f7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7" t="f90" r="f88" b="f89"/>
              <a:pathLst>
                <a:path w="10928" h="18469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4"/>
                  </a:cubicBezTo>
                  <a:cubicBezTo>
                    <a:pt x="f35" y="f36"/>
                    <a:pt x="f37" y="f38"/>
                    <a:pt x="f39" y="f40"/>
                  </a:cubicBezTo>
                  <a:cubicBezTo>
                    <a:pt x="f2" y="f41"/>
                    <a:pt x="f42" y="f4"/>
                    <a:pt x="f43" y="f4"/>
                  </a:cubicBezTo>
                  <a:cubicBezTo>
                    <a:pt x="f44" y="f4"/>
                    <a:pt x="f45" y="f4"/>
                    <a:pt x="f46" y="f4"/>
                  </a:cubicBezTo>
                  <a:cubicBezTo>
                    <a:pt x="f47" y="f48"/>
                    <a:pt x="f49" y="f50"/>
                    <a:pt x="f51" y="f52"/>
                  </a:cubicBezTo>
                  <a:cubicBezTo>
                    <a:pt x="f53" y="f54"/>
                    <a:pt x="f55" y="f56"/>
                    <a:pt x="f57" y="f58"/>
                  </a:cubicBezTo>
                  <a:cubicBezTo>
                    <a:pt x="f59" y="f60"/>
                    <a:pt x="f61" y="f62"/>
                    <a:pt x="f63" y="f64"/>
                  </a:cubicBezTo>
                  <a:cubicBezTo>
                    <a:pt x="f65" y="f66"/>
                    <a:pt x="f67" y="f68"/>
                    <a:pt x="f69" y="f70"/>
                  </a:cubicBezTo>
                  <a:cubicBezTo>
                    <a:pt x="f71" y="f72"/>
                    <a:pt x="f73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" name="Google Shape;2407;p35">
              <a:extLst>
                <a:ext uri="{FF2B5EF4-FFF2-40B4-BE49-F238E27FC236}">
                  <a16:creationId xmlns:a16="http://schemas.microsoft.com/office/drawing/2014/main" id="{D18FBBD2-7B6A-B969-A6DF-2C9557890A1C}"/>
                </a:ext>
              </a:extLst>
            </p:cNvPr>
            <p:cNvSpPr/>
            <p:nvPr/>
          </p:nvSpPr>
          <p:spPr>
            <a:xfrm rot="16193781">
              <a:off x="1907557" y="2698924"/>
              <a:ext cx="70984" cy="9322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277"/>
                <a:gd name="f4" fmla="val 5616"/>
                <a:gd name="f5" fmla="val 1939"/>
                <a:gd name="f6" fmla="val 543"/>
                <a:gd name="f7" fmla="val 2820"/>
                <a:gd name="f8" fmla="val 3388"/>
                <a:gd name="f9" fmla="val 1268"/>
                <a:gd name="f10" fmla="val 3574"/>
                <a:gd name="f11" fmla="val 2087"/>
                <a:gd name="f12" fmla="val 3704"/>
                <a:gd name="f13" fmla="val 2672"/>
                <a:gd name="f14" fmla="val 3686"/>
                <a:gd name="f15" fmla="val 3286"/>
                <a:gd name="f16" fmla="val 3536"/>
                <a:gd name="f17" fmla="val 3868"/>
                <a:gd name="f18" fmla="val 3432"/>
                <a:gd name="f19" fmla="val 4267"/>
                <a:gd name="f20" fmla="val 3289"/>
                <a:gd name="f21" fmla="val 4654"/>
                <a:gd name="f22" fmla="val 3319"/>
                <a:gd name="f23" fmla="val 5048"/>
                <a:gd name="f24" fmla="val 3084"/>
                <a:gd name="f25" fmla="val 4971"/>
                <a:gd name="f26" fmla="val 2837"/>
                <a:gd name="f27" fmla="val 4914"/>
                <a:gd name="f28" fmla="val 2617"/>
                <a:gd name="f29" fmla="val 4804"/>
                <a:gd name="f30" fmla="val 2306"/>
                <a:gd name="f31" fmla="val 4646"/>
                <a:gd name="f32" fmla="val 2032"/>
                <a:gd name="f33" fmla="val 4430"/>
                <a:gd name="f34" fmla="val 1792"/>
                <a:gd name="f35" fmla="val 4176"/>
                <a:gd name="f36" fmla="val 1556"/>
                <a:gd name="f37" fmla="val 3923"/>
                <a:gd name="f38" fmla="val 1360"/>
                <a:gd name="f39" fmla="val 3639"/>
                <a:gd name="f40" fmla="val 1182"/>
                <a:gd name="f41" fmla="val 3344"/>
                <a:gd name="f42" fmla="val 987"/>
                <a:gd name="f43" fmla="val 3025"/>
                <a:gd name="f44" fmla="val 778"/>
                <a:gd name="f45" fmla="val 2690"/>
                <a:gd name="f46" fmla="val 661"/>
                <a:gd name="f47" fmla="val 2334"/>
                <a:gd name="f48" fmla="val 394"/>
                <a:gd name="f49" fmla="val 1521"/>
                <a:gd name="f50" fmla="val 925"/>
                <a:gd name="f51" fmla="val 623"/>
                <a:gd name="f52" fmla="val 1803"/>
                <a:gd name="f53" fmla="val 548"/>
                <a:gd name="f54" fmla="val 1849"/>
                <a:gd name="f55" fmla="val 545"/>
                <a:gd name="f56" fmla="val 1894"/>
                <a:gd name="f57" fmla="val 1952"/>
                <a:gd name="f58" fmla="val 1915"/>
                <a:gd name="f59" fmla="val 1877"/>
                <a:gd name="f60" fmla="val 1"/>
                <a:gd name="f61" fmla="val 1840"/>
                <a:gd name="f62" fmla="val 3"/>
                <a:gd name="f63" fmla="val 891"/>
                <a:gd name="f64" fmla="val 55"/>
                <a:gd name="f65" fmla="val 100"/>
                <a:gd name="f66" fmla="val 819"/>
                <a:gd name="f67" fmla="val 35"/>
                <a:gd name="f68" fmla="val 1771"/>
                <a:gd name="f69" fmla="val 2299"/>
                <a:gd name="f70" fmla="val 236"/>
                <a:gd name="f71" fmla="val 2782"/>
                <a:gd name="f72" fmla="val 483"/>
                <a:gd name="f73" fmla="val 3231"/>
                <a:gd name="f74" fmla="val 678"/>
                <a:gd name="f75" fmla="val 3591"/>
                <a:gd name="f76" fmla="val 894"/>
                <a:gd name="f77" fmla="val 3933"/>
                <a:gd name="f78" fmla="val 1151"/>
                <a:gd name="f79" fmla="val 4252"/>
                <a:gd name="f80" fmla="val 1439"/>
                <a:gd name="f81" fmla="val 4611"/>
                <a:gd name="f82" fmla="val 1785"/>
                <a:gd name="f83" fmla="val 4930"/>
                <a:gd name="f84" fmla="val 2186"/>
                <a:gd name="f85" fmla="val 5160"/>
                <a:gd name="f86" fmla="val 2497"/>
                <a:gd name="f87" fmla="val 5338"/>
                <a:gd name="f88" fmla="val 2927"/>
                <a:gd name="f89" fmla="val 5529"/>
                <a:gd name="f90" fmla="val 3322"/>
                <a:gd name="f91" fmla="val 3367"/>
                <a:gd name="f92" fmla="val 3412"/>
                <a:gd name="f93" fmla="val 5526"/>
                <a:gd name="f94" fmla="val 3456"/>
                <a:gd name="f95" fmla="val 5521"/>
                <a:gd name="f96" fmla="val 3502"/>
                <a:gd name="f97" fmla="val 5588"/>
                <a:gd name="f98" fmla="val 3564"/>
                <a:gd name="f99" fmla="val 3628"/>
                <a:gd name="f100" fmla="val 3784"/>
                <a:gd name="f101" fmla="val 3951"/>
                <a:gd name="f102" fmla="val 5449"/>
                <a:gd name="f103" fmla="val 5266"/>
                <a:gd name="f104" fmla="val 3838"/>
                <a:gd name="f105" fmla="val 4666"/>
                <a:gd name="f106" fmla="val 4132"/>
                <a:gd name="f107" fmla="val 4077"/>
                <a:gd name="f108" fmla="val 4204"/>
                <a:gd name="f109" fmla="val 3488"/>
                <a:gd name="f110" fmla="val 4276"/>
                <a:gd name="f111" fmla="val 2895"/>
                <a:gd name="f112" fmla="val 4228"/>
                <a:gd name="f113" fmla="val 2275"/>
                <a:gd name="f114" fmla="val 4043"/>
                <a:gd name="f115" fmla="val 1706"/>
                <a:gd name="f116" fmla="val 3739"/>
                <a:gd name="f117" fmla="val 767"/>
                <a:gd name="f118" fmla="val 2975"/>
                <a:gd name="f119" fmla="*/ f0 1 4277"/>
                <a:gd name="f120" fmla="*/ f1 1 5616"/>
                <a:gd name="f121" fmla="val f2"/>
                <a:gd name="f122" fmla="val f3"/>
                <a:gd name="f123" fmla="val f4"/>
                <a:gd name="f124" fmla="+- f123 0 f121"/>
                <a:gd name="f125" fmla="+- f122 0 f121"/>
                <a:gd name="f126" fmla="*/ f125 1 4277"/>
                <a:gd name="f127" fmla="*/ f124 1 5616"/>
                <a:gd name="f128" fmla="*/ f121 1 f126"/>
                <a:gd name="f129" fmla="*/ f122 1 f126"/>
                <a:gd name="f130" fmla="*/ f121 1 f127"/>
                <a:gd name="f131" fmla="*/ f123 1 f127"/>
                <a:gd name="f132" fmla="*/ f128 f119 1"/>
                <a:gd name="f133" fmla="*/ f129 f119 1"/>
                <a:gd name="f134" fmla="*/ f131 f120 1"/>
                <a:gd name="f135" fmla="*/ f130 f12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32" t="f135" r="f133" b="f134"/>
              <a:pathLst>
                <a:path w="4277" h="561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lnTo>
                    <a:pt x="f22" y="f23"/>
                  </a:lnTo>
                  <a:cubicBezTo>
                    <a:pt x="f24" y="f25"/>
                    <a:pt x="f26" y="f27"/>
                    <a:pt x="f28" y="f29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51"/>
                    <a:pt x="f52" y="f53"/>
                  </a:cubicBezTo>
                  <a:cubicBezTo>
                    <a:pt x="f54" y="f55"/>
                    <a:pt x="f56" y="f6"/>
                    <a:pt x="f5" y="f6"/>
                  </a:cubicBezTo>
                  <a:close/>
                  <a:moveTo>
                    <a:pt x="f57" y="f2"/>
                  </a:moveTo>
                  <a:cubicBezTo>
                    <a:pt x="f58" y="f2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2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9"/>
                  </a:cubicBezTo>
                  <a:cubicBezTo>
                    <a:pt x="f80" y="f81"/>
                    <a:pt x="f82" y="f83"/>
                    <a:pt x="f84" y="f85"/>
                  </a:cubicBezTo>
                  <a:cubicBezTo>
                    <a:pt x="f86" y="f87"/>
                    <a:pt x="f88" y="f89"/>
                    <a:pt x="f90" y="f89"/>
                  </a:cubicBezTo>
                  <a:cubicBezTo>
                    <a:pt x="f91" y="f89"/>
                    <a:pt x="f92" y="f93"/>
                    <a:pt x="f94" y="f95"/>
                  </a:cubicBezTo>
                  <a:lnTo>
                    <a:pt x="f94" y="f95"/>
                  </a:lnTo>
                  <a:cubicBezTo>
                    <a:pt x="f96" y="f97"/>
                    <a:pt x="f98" y="f4"/>
                    <a:pt x="f99" y="f4"/>
                  </a:cubicBezTo>
                  <a:cubicBezTo>
                    <a:pt x="f100" y="f4"/>
                    <a:pt x="f101" y="f102"/>
                    <a:pt x="f37" y="f103"/>
                  </a:cubicBezTo>
                  <a:cubicBezTo>
                    <a:pt x="f104" y="f105"/>
                    <a:pt x="f106" y="f107"/>
                    <a:pt x="f108" y="f109"/>
                  </a:cubicBezTo>
                  <a:cubicBezTo>
                    <a:pt x="f110" y="f111"/>
                    <a:pt x="f112" y="f113"/>
                    <a:pt x="f114" y="f115"/>
                  </a:cubicBezTo>
                  <a:cubicBezTo>
                    <a:pt x="f116" y="f117"/>
                    <a:pt x="f118" y="f2"/>
                    <a:pt x="f57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" name="Google Shape;2408;p35">
              <a:extLst>
                <a:ext uri="{FF2B5EF4-FFF2-40B4-BE49-F238E27FC236}">
                  <a16:creationId xmlns:a16="http://schemas.microsoft.com/office/drawing/2014/main" id="{0BB7364D-3C02-8233-DBFC-2DD01A7564F6}"/>
                </a:ext>
              </a:extLst>
            </p:cNvPr>
            <p:cNvSpPr/>
            <p:nvPr/>
          </p:nvSpPr>
          <p:spPr>
            <a:xfrm rot="16193781">
              <a:off x="1964314" y="2712942"/>
              <a:ext cx="25840" cy="26645"/>
            </a:xfrm>
            <a:custGeom>
              <a:avLst/>
              <a:gdLst>
                <a:gd name="f0" fmla="val 360"/>
                <a:gd name="f1" fmla="val w"/>
                <a:gd name="f2" fmla="val h"/>
                <a:gd name="f3" fmla="val 0"/>
                <a:gd name="f4" fmla="val 1557"/>
                <a:gd name="f5" fmla="val 1605"/>
                <a:gd name="f6" fmla="val 926"/>
                <a:gd name="f7" fmla="val 487"/>
                <a:gd name="f8" fmla="val 1190"/>
                <a:gd name="f9" fmla="val 500"/>
                <a:gd name="f10" fmla="val 1189"/>
                <a:gd name="f11" fmla="val 506"/>
                <a:gd name="f12" fmla="val 511"/>
                <a:gd name="f13" fmla="val 1188"/>
                <a:gd name="f14" fmla="val 517"/>
                <a:gd name="f15" fmla="val 1107"/>
                <a:gd name="f16" fmla="val 619"/>
                <a:gd name="f17" fmla="val 1106"/>
                <a:gd name="f18" fmla="val 483"/>
                <a:gd name="f19" fmla="val 965"/>
                <a:gd name="f20" fmla="val 489"/>
                <a:gd name="f21" fmla="val 971"/>
                <a:gd name="f22" fmla="val 495"/>
                <a:gd name="f23" fmla="val 976"/>
                <a:gd name="f24" fmla="val 501"/>
                <a:gd name="f25" fmla="val 981"/>
                <a:gd name="f26" fmla="val 982"/>
                <a:gd name="f27" fmla="val 977"/>
                <a:gd name="f28" fmla="val 652"/>
                <a:gd name="f29" fmla="val 1133"/>
                <a:gd name="f30" fmla="val 653"/>
                <a:gd name="f31" fmla="val 656"/>
                <a:gd name="f32" fmla="val 1136"/>
                <a:gd name="f33" fmla="val 660"/>
                <a:gd name="f34" fmla="val 1139"/>
                <a:gd name="f35" fmla="val 662"/>
                <a:gd name="f36" fmla="val 1142"/>
                <a:gd name="f37" fmla="val 663"/>
                <a:gd name="f38" fmla="val 1145"/>
                <a:gd name="f39" fmla="val 666"/>
                <a:gd name="f40" fmla="val 1147"/>
                <a:gd name="f41" fmla="val 655"/>
                <a:gd name="f42" fmla="val 1137"/>
                <a:gd name="f43" fmla="val 1080"/>
                <a:gd name="f44" fmla="val 1033"/>
                <a:gd name="f45" fmla="val 985"/>
                <a:gd name="f46" fmla="val 8"/>
                <a:gd name="f47" fmla="val 937"/>
                <a:gd name="f48" fmla="val 24"/>
                <a:gd name="f49" fmla="val 758"/>
                <a:gd name="f50" fmla="val 83"/>
                <a:gd name="f51" fmla="val 634"/>
                <a:gd name="f52" fmla="val 217"/>
                <a:gd name="f53" fmla="val 583"/>
                <a:gd name="f54" fmla="val 386"/>
                <a:gd name="f55" fmla="val 524"/>
                <a:gd name="f56" fmla="val 361"/>
                <a:gd name="f57" fmla="val 463"/>
                <a:gd name="f58" fmla="val 346"/>
                <a:gd name="f59" fmla="val 401"/>
                <a:gd name="f60" fmla="val 320"/>
                <a:gd name="f61" fmla="val 353"/>
                <a:gd name="f62" fmla="val 279"/>
                <a:gd name="f63" fmla="val 367"/>
                <a:gd name="f64" fmla="val 124"/>
                <a:gd name="f65" fmla="val 418"/>
                <a:gd name="f66" fmla="val 1"/>
                <a:gd name="f67" fmla="val 558"/>
                <a:gd name="f68" fmla="val 5"/>
                <a:gd name="f69" fmla="val 726"/>
                <a:gd name="f70" fmla="val 867"/>
                <a:gd name="f71" fmla="val 91"/>
                <a:gd name="f72" fmla="val 973"/>
                <a:gd name="f73" fmla="val 176"/>
                <a:gd name="f74" fmla="val 1072"/>
                <a:gd name="f75" fmla="val 282"/>
                <a:gd name="f76" fmla="val 1196"/>
                <a:gd name="f77" fmla="val 423"/>
                <a:gd name="f78" fmla="val 1302"/>
                <a:gd name="f79" fmla="val 567"/>
                <a:gd name="f80" fmla="val 1374"/>
                <a:gd name="f81" fmla="val 676"/>
                <a:gd name="f82" fmla="val 1428"/>
                <a:gd name="f83" fmla="val 786"/>
                <a:gd name="f84" fmla="val 1449"/>
                <a:gd name="f85" fmla="val 905"/>
                <a:gd name="f86" fmla="val 1463"/>
                <a:gd name="f87" fmla="val 918"/>
                <a:gd name="f88" fmla="val 1465"/>
                <a:gd name="f89" fmla="val 932"/>
                <a:gd name="f90" fmla="val 946"/>
                <a:gd name="f91" fmla="val 1001"/>
                <a:gd name="f92" fmla="val 1462"/>
                <a:gd name="f93" fmla="val 1029"/>
                <a:gd name="f94" fmla="val 1456"/>
                <a:gd name="f95" fmla="val 1468"/>
                <a:gd name="f96" fmla="val 1038"/>
                <a:gd name="f97" fmla="val 1479"/>
                <a:gd name="f98" fmla="val 1043"/>
                <a:gd name="f99" fmla="val 1490"/>
                <a:gd name="f100" fmla="val 1077"/>
                <a:gd name="f101" fmla="val 1567"/>
                <a:gd name="f102" fmla="val 1174"/>
                <a:gd name="f103" fmla="val 1255"/>
                <a:gd name="f104" fmla="val 1265"/>
                <a:gd name="f105" fmla="val 1274"/>
                <a:gd name="f106" fmla="val 1604"/>
                <a:gd name="f107" fmla="val 1283"/>
                <a:gd name="f108" fmla="val 1603"/>
                <a:gd name="f109" fmla="val 1382"/>
                <a:gd name="f110" fmla="val 1589"/>
                <a:gd name="f111" fmla="val 1444"/>
                <a:gd name="f112" fmla="val 1525"/>
                <a:gd name="f113" fmla="val 1478"/>
                <a:gd name="f114" fmla="val 1432"/>
                <a:gd name="f115" fmla="val 1495"/>
                <a:gd name="f116" fmla="val 1391"/>
                <a:gd name="f117" fmla="val 1509"/>
                <a:gd name="f118" fmla="val 1357"/>
                <a:gd name="f119" fmla="val 1516"/>
                <a:gd name="f120" fmla="val 1312"/>
                <a:gd name="f121" fmla="val 1526"/>
                <a:gd name="f122" fmla="val 1271"/>
                <a:gd name="f123" fmla="val 1533"/>
                <a:gd name="f124" fmla="val 1230"/>
                <a:gd name="f125" fmla="val 1539"/>
                <a:gd name="f126" fmla="val 1186"/>
                <a:gd name="f127" fmla="val 1079"/>
                <a:gd name="f128" fmla="val 1550"/>
                <a:gd name="f129" fmla="val 1547"/>
                <a:gd name="f130" fmla="val 863"/>
                <a:gd name="f131" fmla="val 778"/>
                <a:gd name="f132" fmla="val 1543"/>
                <a:gd name="f133" fmla="val 688"/>
                <a:gd name="f134" fmla="val 599"/>
                <a:gd name="f135" fmla="val 411"/>
                <a:gd name="f136" fmla="val 322"/>
                <a:gd name="f137" fmla="val 1452"/>
                <a:gd name="f138" fmla="val 129"/>
                <a:gd name="f139" fmla="val 1276"/>
                <a:gd name="f140" fmla="*/ f1 1 1557"/>
                <a:gd name="f141" fmla="*/ f2 1 1605"/>
                <a:gd name="f142" fmla="val f3"/>
                <a:gd name="f143" fmla="val f4"/>
                <a:gd name="f144" fmla="val f5"/>
                <a:gd name="f145" fmla="+- f144 0 f142"/>
                <a:gd name="f146" fmla="+- f143 0 f142"/>
                <a:gd name="f147" fmla="*/ f146 1 1557"/>
                <a:gd name="f148" fmla="*/ f145 1 1605"/>
                <a:gd name="f149" fmla="*/ f142 1 f147"/>
                <a:gd name="f150" fmla="*/ f143 1 f147"/>
                <a:gd name="f151" fmla="*/ f142 1 f148"/>
                <a:gd name="f152" fmla="*/ f144 1 f148"/>
                <a:gd name="f153" fmla="*/ f149 f140 1"/>
                <a:gd name="f154" fmla="*/ f150 f140 1"/>
                <a:gd name="f155" fmla="*/ f152 f141 1"/>
                <a:gd name="f156" fmla="*/ f151 f14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53" t="f156" r="f154" b="f155"/>
              <a:pathLst>
                <a:path w="1557" h="1605">
                  <a:moveTo>
                    <a:pt x="f6" y="f7"/>
                  </a:moveTo>
                  <a:cubicBezTo>
                    <a:pt x="f6" y="f7"/>
                    <a:pt x="f6" y="f7"/>
                    <a:pt x="f6" y="f7"/>
                  </a:cubicBezTo>
                  <a:lnTo>
                    <a:pt x="f6" y="f7"/>
                  </a:lnTo>
                  <a:cubicBezTo>
                    <a:pt x="f6" y="f7"/>
                    <a:pt x="f6" y="f7"/>
                    <a:pt x="f6" y="f7"/>
                  </a:cubicBezTo>
                  <a:close/>
                  <a:moveTo>
                    <a:pt x="f8" y="f9"/>
                  </a:moveTo>
                  <a:cubicBezTo>
                    <a:pt x="f10" y="f11"/>
                    <a:pt x="f10" y="f12"/>
                    <a:pt x="f13" y="f14"/>
                  </a:cubicBezTo>
                  <a:lnTo>
                    <a:pt x="f13" y="f14"/>
                  </a:lnTo>
                  <a:cubicBezTo>
                    <a:pt x="f13" y="f12"/>
                    <a:pt x="f10" y="f11"/>
                    <a:pt x="f8" y="f9"/>
                  </a:cubicBezTo>
                  <a:close/>
                  <a:moveTo>
                    <a:pt x="f15" y="f16"/>
                  </a:moveTo>
                  <a:lnTo>
                    <a:pt x="f15" y="f16"/>
                  </a:lnTo>
                  <a:cubicBezTo>
                    <a:pt x="f15" y="f16"/>
                    <a:pt x="f15" y="f16"/>
                    <a:pt x="f15" y="f16"/>
                  </a:cubicBezTo>
                  <a:lnTo>
                    <a:pt x="f15" y="f16"/>
                  </a:lnTo>
                  <a:cubicBezTo>
                    <a:pt x="f15" y="f16"/>
                    <a:pt x="f15" y="f16"/>
                    <a:pt x="f15" y="f16"/>
                  </a:cubicBezTo>
                  <a:lnTo>
                    <a:pt x="f15" y="f16"/>
                  </a:lnTo>
                  <a:cubicBezTo>
                    <a:pt x="f15" y="f16"/>
                    <a:pt x="f15" y="f16"/>
                    <a:pt x="f17" y="f16"/>
                  </a:cubicBezTo>
                  <a:lnTo>
                    <a:pt x="f17" y="f16"/>
                  </a:lnTo>
                  <a:cubicBezTo>
                    <a:pt x="f15" y="f16"/>
                    <a:pt x="f15" y="f16"/>
                    <a:pt x="f15" y="f16"/>
                  </a:cubicBezTo>
                  <a:close/>
                  <a:moveTo>
                    <a:pt x="f18" y="f19"/>
                  </a:moveTo>
                  <a:cubicBezTo>
                    <a:pt x="f20" y="f21"/>
                    <a:pt x="f22" y="f23"/>
                    <a:pt x="f24" y="f25"/>
                  </a:cubicBezTo>
                  <a:lnTo>
                    <a:pt x="f24" y="f25"/>
                  </a:lnTo>
                  <a:cubicBezTo>
                    <a:pt x="f24" y="f26"/>
                    <a:pt x="f24" y="f26"/>
                    <a:pt x="f24" y="f26"/>
                  </a:cubicBezTo>
                  <a:cubicBezTo>
                    <a:pt x="f9" y="f26"/>
                    <a:pt x="f22" y="f27"/>
                    <a:pt x="f18" y="f19"/>
                  </a:cubicBezTo>
                  <a:close/>
                  <a:moveTo>
                    <a:pt x="f28" y="f29"/>
                  </a:moveTo>
                  <a:cubicBezTo>
                    <a:pt x="f30" y="f29"/>
                    <a:pt x="f31" y="f32"/>
                    <a:pt x="f33" y="f34"/>
                  </a:cubicBezTo>
                  <a:lnTo>
                    <a:pt x="f33" y="f34"/>
                  </a:lnTo>
                  <a:cubicBezTo>
                    <a:pt x="f35" y="f36"/>
                    <a:pt x="f37" y="f38"/>
                    <a:pt x="f39" y="f40"/>
                  </a:cubicBezTo>
                  <a:lnTo>
                    <a:pt x="f39" y="f40"/>
                  </a:lnTo>
                  <a:cubicBezTo>
                    <a:pt x="f41" y="f42"/>
                    <a:pt x="f28" y="f29"/>
                    <a:pt x="f28" y="f29"/>
                  </a:cubicBezTo>
                  <a:close/>
                  <a:moveTo>
                    <a:pt x="f43" y="f3"/>
                  </a:moveTo>
                  <a:cubicBezTo>
                    <a:pt x="f44" y="f3"/>
                    <a:pt x="f45" y="f46"/>
                    <a:pt x="f47" y="f48"/>
                  </a:cubicBezTo>
                  <a:cubicBezTo>
                    <a:pt x="f49" y="f50"/>
                    <a:pt x="f51" y="f52"/>
                    <a:pt x="f53" y="f54"/>
                  </a:cubicBezTo>
                  <a:lnTo>
                    <a:pt x="f53" y="f54"/>
                  </a:lnTo>
                  <a:cubicBezTo>
                    <a:pt x="f55" y="f56"/>
                    <a:pt x="f57" y="f58"/>
                    <a:pt x="f59" y="f58"/>
                  </a:cubicBezTo>
                  <a:cubicBezTo>
                    <a:pt x="f0" y="f58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46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88"/>
                    <a:pt x="f90" y="f88"/>
                  </a:cubicBezTo>
                  <a:cubicBezTo>
                    <a:pt x="f72" y="f88"/>
                    <a:pt x="f91" y="f92"/>
                    <a:pt x="f93" y="f94"/>
                  </a:cubicBezTo>
                  <a:lnTo>
                    <a:pt x="f93" y="f94"/>
                  </a:lnTo>
                  <a:cubicBezTo>
                    <a:pt x="f44" y="f95"/>
                    <a:pt x="f96" y="f97"/>
                    <a:pt x="f98" y="f99"/>
                  </a:cubicBezTo>
                  <a:cubicBezTo>
                    <a:pt x="f100" y="f101"/>
                    <a:pt x="f102" y="f5"/>
                    <a:pt x="f103" y="f5"/>
                  </a:cubicBezTo>
                  <a:cubicBezTo>
                    <a:pt x="f104" y="f5"/>
                    <a:pt x="f105" y="f106"/>
                    <a:pt x="f107" y="f108"/>
                  </a:cubicBezTo>
                  <a:cubicBezTo>
                    <a:pt x="f109" y="f110"/>
                    <a:pt x="f111" y="f112"/>
                    <a:pt x="f113" y="f114"/>
                  </a:cubicBezTo>
                  <a:cubicBezTo>
                    <a:pt x="f115" y="f116"/>
                    <a:pt x="f117" y="f118"/>
                    <a:pt x="f119" y="f120"/>
                  </a:cubicBezTo>
                  <a:cubicBezTo>
                    <a:pt x="f121" y="f122"/>
                    <a:pt x="f123" y="f124"/>
                    <a:pt x="f125" y="f126"/>
                  </a:cubicBezTo>
                  <a:cubicBezTo>
                    <a:pt x="f4" y="f127"/>
                    <a:pt x="f128" y="f72"/>
                    <a:pt x="f129" y="f130"/>
                  </a:cubicBezTo>
                  <a:cubicBezTo>
                    <a:pt x="f129" y="f131"/>
                    <a:pt x="f132" y="f133"/>
                    <a:pt x="f132" y="f134"/>
                  </a:cubicBezTo>
                  <a:cubicBezTo>
                    <a:pt x="f125" y="f12"/>
                    <a:pt x="f129" y="f135"/>
                    <a:pt x="f119" y="f136"/>
                  </a:cubicBezTo>
                  <a:cubicBezTo>
                    <a:pt x="f137" y="f138"/>
                    <a:pt x="f139" y="f3"/>
                    <a:pt x="f43" y="f3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" name="Google Shape;2409;p35">
              <a:extLst>
                <a:ext uri="{FF2B5EF4-FFF2-40B4-BE49-F238E27FC236}">
                  <a16:creationId xmlns:a16="http://schemas.microsoft.com/office/drawing/2014/main" id="{210E0C07-C550-1882-3913-3FA3211C4D7C}"/>
                </a:ext>
              </a:extLst>
            </p:cNvPr>
            <p:cNvSpPr/>
            <p:nvPr/>
          </p:nvSpPr>
          <p:spPr>
            <a:xfrm rot="16193781">
              <a:off x="1964899" y="2765547"/>
              <a:ext cx="70984" cy="9322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277"/>
                <a:gd name="f4" fmla="val 5616"/>
                <a:gd name="f5" fmla="val 1938"/>
                <a:gd name="f6" fmla="val 542"/>
                <a:gd name="f7" fmla="val 2821"/>
                <a:gd name="f8" fmla="val 3392"/>
                <a:gd name="f9" fmla="val 1267"/>
                <a:gd name="f10" fmla="val 3574"/>
                <a:gd name="f11" fmla="val 2086"/>
                <a:gd name="f12" fmla="val 3708"/>
                <a:gd name="f13" fmla="val 2672"/>
                <a:gd name="f14" fmla="val 3688"/>
                <a:gd name="f15" fmla="val 3286"/>
                <a:gd name="f16" fmla="val 3537"/>
                <a:gd name="f17" fmla="val 3868"/>
                <a:gd name="f18" fmla="val 3434"/>
                <a:gd name="f19" fmla="val 4266"/>
                <a:gd name="f20" fmla="val 3289"/>
                <a:gd name="f21" fmla="val 4654"/>
                <a:gd name="f22" fmla="val 3321"/>
                <a:gd name="f23" fmla="val 5047"/>
                <a:gd name="f24" fmla="val 3087"/>
                <a:gd name="f25" fmla="val 4970"/>
                <a:gd name="f26" fmla="val 2841"/>
                <a:gd name="f27" fmla="val 4914"/>
                <a:gd name="f28" fmla="val 2622"/>
                <a:gd name="f29" fmla="val 4803"/>
                <a:gd name="f30" fmla="val 2307"/>
                <a:gd name="f31" fmla="val 4646"/>
                <a:gd name="f32" fmla="val 2033"/>
                <a:gd name="f33" fmla="val 4430"/>
                <a:gd name="f34" fmla="val 1797"/>
                <a:gd name="f35" fmla="val 4176"/>
                <a:gd name="f36" fmla="val 1556"/>
                <a:gd name="f37" fmla="val 3923"/>
                <a:gd name="f38" fmla="val 1362"/>
                <a:gd name="f39" fmla="val 3639"/>
                <a:gd name="f40" fmla="val 1183"/>
                <a:gd name="f41" fmla="val 3343"/>
                <a:gd name="f42" fmla="val 987"/>
                <a:gd name="f43" fmla="val 3025"/>
                <a:gd name="f44" fmla="val 782"/>
                <a:gd name="f45" fmla="val 2690"/>
                <a:gd name="f46" fmla="val 663"/>
                <a:gd name="f47" fmla="val 2333"/>
                <a:gd name="f48" fmla="val 395"/>
                <a:gd name="f49" fmla="val 1521"/>
                <a:gd name="f50" fmla="val 926"/>
                <a:gd name="f51" fmla="val 623"/>
                <a:gd name="f52" fmla="val 1803"/>
                <a:gd name="f53" fmla="val 548"/>
                <a:gd name="f54" fmla="val 1849"/>
                <a:gd name="f55" fmla="val 544"/>
                <a:gd name="f56" fmla="val 1894"/>
                <a:gd name="f57" fmla="val 1954"/>
                <a:gd name="f58" fmla="val 1916"/>
                <a:gd name="f59" fmla="val 1879"/>
                <a:gd name="f60" fmla="val 1"/>
                <a:gd name="f61" fmla="val 1841"/>
                <a:gd name="f62" fmla="val 3"/>
                <a:gd name="f63" fmla="val 895"/>
                <a:gd name="f64" fmla="val 54"/>
                <a:gd name="f65" fmla="val 100"/>
                <a:gd name="f66" fmla="val 819"/>
                <a:gd name="f67" fmla="val 35"/>
                <a:gd name="f68" fmla="val 1771"/>
                <a:gd name="f69" fmla="val 2295"/>
                <a:gd name="f70" fmla="val 241"/>
                <a:gd name="f71" fmla="val 2782"/>
                <a:gd name="f72" fmla="val 484"/>
                <a:gd name="f73" fmla="val 3231"/>
                <a:gd name="f74" fmla="val 683"/>
                <a:gd name="f75" fmla="val 3590"/>
                <a:gd name="f76" fmla="val 899"/>
                <a:gd name="f77" fmla="val 3933"/>
                <a:gd name="f78" fmla="val 1152"/>
                <a:gd name="f79" fmla="val 4252"/>
                <a:gd name="f80" fmla="val 1440"/>
                <a:gd name="f81" fmla="val 4611"/>
                <a:gd name="f82" fmla="val 1786"/>
                <a:gd name="f83" fmla="val 4930"/>
                <a:gd name="f84" fmla="val 2187"/>
                <a:gd name="f85" fmla="val 5160"/>
                <a:gd name="f86" fmla="val 2498"/>
                <a:gd name="f87" fmla="val 5337"/>
                <a:gd name="f88" fmla="val 2927"/>
                <a:gd name="f89" fmla="val 5528"/>
                <a:gd name="f90" fmla="val 3322"/>
                <a:gd name="f91" fmla="val 3368"/>
                <a:gd name="f92" fmla="val 3414"/>
                <a:gd name="f93" fmla="val 5526"/>
                <a:gd name="f94" fmla="val 3459"/>
                <a:gd name="f95" fmla="val 5520"/>
                <a:gd name="f96" fmla="val 3505"/>
                <a:gd name="f97" fmla="val 5587"/>
                <a:gd name="f98" fmla="val 3567"/>
                <a:gd name="f99" fmla="val 3631"/>
                <a:gd name="f100" fmla="val 3786"/>
                <a:gd name="f101" fmla="val 3952"/>
                <a:gd name="f102" fmla="val 5449"/>
                <a:gd name="f103" fmla="val 3927"/>
                <a:gd name="f104" fmla="val 5266"/>
                <a:gd name="f105" fmla="val 3838"/>
                <a:gd name="f106" fmla="val 4667"/>
                <a:gd name="f107" fmla="val 4133"/>
                <a:gd name="f108" fmla="val 4077"/>
                <a:gd name="f109" fmla="val 4205"/>
                <a:gd name="f110" fmla="val 3487"/>
                <a:gd name="f111" fmla="val 2895"/>
                <a:gd name="f112" fmla="val 4229"/>
                <a:gd name="f113" fmla="val 2274"/>
                <a:gd name="f114" fmla="val 4044"/>
                <a:gd name="f115" fmla="val 1706"/>
                <a:gd name="f116" fmla="val 3740"/>
                <a:gd name="f117" fmla="val 764"/>
                <a:gd name="f118" fmla="val 2976"/>
                <a:gd name="f119" fmla="*/ f0 1 4277"/>
                <a:gd name="f120" fmla="*/ f1 1 5616"/>
                <a:gd name="f121" fmla="val f2"/>
                <a:gd name="f122" fmla="val f3"/>
                <a:gd name="f123" fmla="val f4"/>
                <a:gd name="f124" fmla="+- f123 0 f121"/>
                <a:gd name="f125" fmla="+- f122 0 f121"/>
                <a:gd name="f126" fmla="*/ f125 1 4277"/>
                <a:gd name="f127" fmla="*/ f124 1 5616"/>
                <a:gd name="f128" fmla="*/ f121 1 f126"/>
                <a:gd name="f129" fmla="*/ f122 1 f126"/>
                <a:gd name="f130" fmla="*/ f121 1 f127"/>
                <a:gd name="f131" fmla="*/ f123 1 f127"/>
                <a:gd name="f132" fmla="*/ f128 f119 1"/>
                <a:gd name="f133" fmla="*/ f129 f119 1"/>
                <a:gd name="f134" fmla="*/ f131 f120 1"/>
                <a:gd name="f135" fmla="*/ f130 f12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32" t="f135" r="f133" b="f134"/>
              <a:pathLst>
                <a:path w="4277" h="561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lnTo>
                    <a:pt x="f22" y="f23"/>
                  </a:lnTo>
                  <a:cubicBezTo>
                    <a:pt x="f24" y="f25"/>
                    <a:pt x="f26" y="f27"/>
                    <a:pt x="f28" y="f29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51"/>
                    <a:pt x="f52" y="f53"/>
                  </a:cubicBezTo>
                  <a:cubicBezTo>
                    <a:pt x="f54" y="f55"/>
                    <a:pt x="f56" y="f6"/>
                    <a:pt x="f5" y="f6"/>
                  </a:cubicBezTo>
                  <a:close/>
                  <a:moveTo>
                    <a:pt x="f57" y="f2"/>
                  </a:moveTo>
                  <a:cubicBezTo>
                    <a:pt x="f58" y="f2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0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9"/>
                  </a:cubicBezTo>
                  <a:cubicBezTo>
                    <a:pt x="f80" y="f81"/>
                    <a:pt x="f82" y="f83"/>
                    <a:pt x="f84" y="f85"/>
                  </a:cubicBezTo>
                  <a:cubicBezTo>
                    <a:pt x="f86" y="f87"/>
                    <a:pt x="f88" y="f89"/>
                    <a:pt x="f90" y="f89"/>
                  </a:cubicBezTo>
                  <a:cubicBezTo>
                    <a:pt x="f91" y="f89"/>
                    <a:pt x="f92" y="f93"/>
                    <a:pt x="f94" y="f95"/>
                  </a:cubicBezTo>
                  <a:lnTo>
                    <a:pt x="f94" y="f95"/>
                  </a:lnTo>
                  <a:cubicBezTo>
                    <a:pt x="f96" y="f97"/>
                    <a:pt x="f98" y="f4"/>
                    <a:pt x="f99" y="f4"/>
                  </a:cubicBezTo>
                  <a:cubicBezTo>
                    <a:pt x="f100" y="f4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3" y="f111"/>
                    <a:pt x="f112" y="f113"/>
                    <a:pt x="f114" y="f115"/>
                  </a:cubicBezTo>
                  <a:cubicBezTo>
                    <a:pt x="f116" y="f117"/>
                    <a:pt x="f118" y="f2"/>
                    <a:pt x="f57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" name="Google Shape;2410;p35">
              <a:extLst>
                <a:ext uri="{FF2B5EF4-FFF2-40B4-BE49-F238E27FC236}">
                  <a16:creationId xmlns:a16="http://schemas.microsoft.com/office/drawing/2014/main" id="{D5DEC0CD-6BE1-FB41-656E-8CBE9143A22E}"/>
                </a:ext>
              </a:extLst>
            </p:cNvPr>
            <p:cNvSpPr/>
            <p:nvPr/>
          </p:nvSpPr>
          <p:spPr>
            <a:xfrm rot="16193781">
              <a:off x="2021665" y="2779519"/>
              <a:ext cx="25840" cy="2666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557"/>
                <a:gd name="f4" fmla="val 1606"/>
                <a:gd name="f5" fmla="val 929"/>
                <a:gd name="f6" fmla="val 462"/>
                <a:gd name="f7" fmla="val 930"/>
                <a:gd name="f8" fmla="val 473"/>
                <a:gd name="f9" fmla="val 932"/>
                <a:gd name="f10" fmla="val 484"/>
                <a:gd name="f11" fmla="val 933"/>
                <a:gd name="f12" fmla="val 496"/>
                <a:gd name="f13" fmla="val 931"/>
                <a:gd name="f14" fmla="val 1189"/>
                <a:gd name="f15" fmla="val 500"/>
                <a:gd name="f16" fmla="val 1188"/>
                <a:gd name="f17" fmla="val 508"/>
                <a:gd name="f18" fmla="val 1187"/>
                <a:gd name="f19" fmla="val 517"/>
                <a:gd name="f20" fmla="val 1186"/>
                <a:gd name="f21" fmla="val 525"/>
                <a:gd name="f22" fmla="val 509"/>
                <a:gd name="f23" fmla="val 538"/>
                <a:gd name="f24" fmla="val 633"/>
                <a:gd name="f25" fmla="val 541"/>
                <a:gd name="f26" fmla="val 639"/>
                <a:gd name="f27" fmla="val 544"/>
                <a:gd name="f28" fmla="val 645"/>
                <a:gd name="f29" fmla="val 546"/>
                <a:gd name="f30" fmla="val 650"/>
                <a:gd name="f31" fmla="val 542"/>
                <a:gd name="f32" fmla="val 646"/>
                <a:gd name="f33" fmla="val 540"/>
                <a:gd name="f34" fmla="val 640"/>
                <a:gd name="f35" fmla="val 481"/>
                <a:gd name="f36" fmla="val 964"/>
                <a:gd name="f37" fmla="val 487"/>
                <a:gd name="f38" fmla="val 970"/>
                <a:gd name="f39" fmla="val 493"/>
                <a:gd name="f40" fmla="val 975"/>
                <a:gd name="f41" fmla="val 499"/>
                <a:gd name="f42" fmla="val 980"/>
                <a:gd name="f43" fmla="val 981"/>
                <a:gd name="f44" fmla="val 977"/>
                <a:gd name="f45" fmla="val 1079"/>
                <a:gd name="f46" fmla="val 1032"/>
                <a:gd name="f47" fmla="val 983"/>
                <a:gd name="f48" fmla="val 8"/>
                <a:gd name="f49" fmla="val 935"/>
                <a:gd name="f50" fmla="val 24"/>
                <a:gd name="f51" fmla="val 757"/>
                <a:gd name="f52" fmla="val 80"/>
                <a:gd name="f53" fmla="val 216"/>
                <a:gd name="f54" fmla="val 582"/>
                <a:gd name="f55" fmla="val 385"/>
                <a:gd name="f56" fmla="val 523"/>
                <a:gd name="f57" fmla="val 361"/>
                <a:gd name="f58" fmla="val 346"/>
                <a:gd name="f59" fmla="val 400"/>
                <a:gd name="f60" fmla="val 359"/>
                <a:gd name="f61" fmla="val 319"/>
                <a:gd name="f62" fmla="val 352"/>
                <a:gd name="f63" fmla="val 277"/>
                <a:gd name="f64" fmla="val 366"/>
                <a:gd name="f65" fmla="val 124"/>
                <a:gd name="f66" fmla="val 418"/>
                <a:gd name="f67" fmla="val 558"/>
                <a:gd name="f68" fmla="val 4"/>
                <a:gd name="f69" fmla="val 726"/>
                <a:gd name="f70" fmla="val 10"/>
                <a:gd name="f71" fmla="val 867"/>
                <a:gd name="f72" fmla="val 89"/>
                <a:gd name="f73" fmla="val 973"/>
                <a:gd name="f74" fmla="val 179"/>
                <a:gd name="f75" fmla="val 1072"/>
                <a:gd name="f76" fmla="val 285"/>
                <a:gd name="f77" fmla="val 1196"/>
                <a:gd name="f78" fmla="val 421"/>
                <a:gd name="f79" fmla="val 1302"/>
                <a:gd name="f80" fmla="val 565"/>
                <a:gd name="f81" fmla="val 1373"/>
                <a:gd name="f82" fmla="val 679"/>
                <a:gd name="f83" fmla="val 1428"/>
                <a:gd name="f84" fmla="val 785"/>
                <a:gd name="f85" fmla="val 1449"/>
                <a:gd name="f86" fmla="val 905"/>
                <a:gd name="f87" fmla="val 1463"/>
                <a:gd name="f88" fmla="val 918"/>
                <a:gd name="f89" fmla="val 1465"/>
                <a:gd name="f90" fmla="val 945"/>
                <a:gd name="f91" fmla="val 972"/>
                <a:gd name="f92" fmla="val 1001"/>
                <a:gd name="f93" fmla="val 1462"/>
                <a:gd name="f94" fmla="val 1029"/>
                <a:gd name="f95" fmla="val 1456"/>
                <a:gd name="f96" fmla="val 1035"/>
                <a:gd name="f97" fmla="val 1467"/>
                <a:gd name="f98" fmla="val 1040"/>
                <a:gd name="f99" fmla="val 1479"/>
                <a:gd name="f100" fmla="val 1045"/>
                <a:gd name="f101" fmla="val 1490"/>
                <a:gd name="f102" fmla="val 1567"/>
                <a:gd name="f103" fmla="val 1173"/>
                <a:gd name="f104" fmla="val 1605"/>
                <a:gd name="f105" fmla="val 1254"/>
                <a:gd name="f106" fmla="val 1264"/>
                <a:gd name="f107" fmla="val 1273"/>
                <a:gd name="f108" fmla="val 1281"/>
                <a:gd name="f109" fmla="val 1604"/>
                <a:gd name="f110" fmla="val 1381"/>
                <a:gd name="f111" fmla="val 1590"/>
                <a:gd name="f112" fmla="val 1443"/>
                <a:gd name="f113" fmla="val 1525"/>
                <a:gd name="f114" fmla="val 1480"/>
                <a:gd name="f115" fmla="val 1432"/>
                <a:gd name="f116" fmla="val 1498"/>
                <a:gd name="f117" fmla="val 1391"/>
                <a:gd name="f118" fmla="val 1511"/>
                <a:gd name="f119" fmla="val 1357"/>
                <a:gd name="f120" fmla="val 1518"/>
                <a:gd name="f121" fmla="val 1312"/>
                <a:gd name="f122" fmla="val 1271"/>
                <a:gd name="f123" fmla="val 1531"/>
                <a:gd name="f124" fmla="val 1229"/>
                <a:gd name="f125" fmla="val 1539"/>
                <a:gd name="f126" fmla="val 1185"/>
                <a:gd name="f127" fmla="val 1556"/>
                <a:gd name="f128" fmla="val 1549"/>
                <a:gd name="f129" fmla="val 863"/>
                <a:gd name="f130" fmla="val 1545"/>
                <a:gd name="f131" fmla="val 777"/>
                <a:gd name="f132" fmla="val 1542"/>
                <a:gd name="f133" fmla="val 688"/>
                <a:gd name="f134" fmla="val 600"/>
                <a:gd name="f135" fmla="val 507"/>
                <a:gd name="f136" fmla="val 411"/>
                <a:gd name="f137" fmla="val 1515"/>
                <a:gd name="f138" fmla="val 322"/>
                <a:gd name="f139" fmla="val 1451"/>
                <a:gd name="f140" fmla="val 129"/>
                <a:gd name="f141" fmla="val 1274"/>
                <a:gd name="f142" fmla="*/ f0 1 1557"/>
                <a:gd name="f143" fmla="*/ f1 1 1606"/>
                <a:gd name="f144" fmla="val f2"/>
                <a:gd name="f145" fmla="val f3"/>
                <a:gd name="f146" fmla="val f4"/>
                <a:gd name="f147" fmla="+- f146 0 f144"/>
                <a:gd name="f148" fmla="+- f145 0 f144"/>
                <a:gd name="f149" fmla="*/ f148 1 1557"/>
                <a:gd name="f150" fmla="*/ f147 1 1606"/>
                <a:gd name="f151" fmla="*/ f144 1 f149"/>
                <a:gd name="f152" fmla="*/ f145 1 f149"/>
                <a:gd name="f153" fmla="*/ f144 1 f150"/>
                <a:gd name="f154" fmla="*/ f146 1 f150"/>
                <a:gd name="f155" fmla="*/ f151 f142 1"/>
                <a:gd name="f156" fmla="*/ f152 f142 1"/>
                <a:gd name="f157" fmla="*/ f154 f143 1"/>
                <a:gd name="f158" fmla="*/ f153 f1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55" t="f158" r="f156" b="f157"/>
              <a:pathLst>
                <a:path w="1557" h="1606">
                  <a:moveTo>
                    <a:pt x="f5" y="f6"/>
                  </a:moveTo>
                  <a:lnTo>
                    <a:pt x="f5" y="f6"/>
                  </a:lnTo>
                  <a:cubicBezTo>
                    <a:pt x="f7" y="f8"/>
                    <a:pt x="f9" y="f10"/>
                    <a:pt x="f11" y="f12"/>
                  </a:cubicBezTo>
                  <a:lnTo>
                    <a:pt x="f11" y="f12"/>
                  </a:lnTo>
                  <a:cubicBezTo>
                    <a:pt x="f13" y="f10"/>
                    <a:pt x="f7" y="f8"/>
                    <a:pt x="f5" y="f6"/>
                  </a:cubicBezTo>
                  <a:close/>
                  <a:moveTo>
                    <a:pt x="f14" y="f15"/>
                  </a:moveTo>
                  <a:lnTo>
                    <a:pt x="f14" y="f15"/>
                  </a:lnTo>
                  <a:cubicBezTo>
                    <a:pt x="f16" y="f17"/>
                    <a:pt x="f18" y="f19"/>
                    <a:pt x="f20" y="f21"/>
                  </a:cubicBezTo>
                  <a:lnTo>
                    <a:pt x="f20" y="f21"/>
                  </a:lnTo>
                  <a:cubicBezTo>
                    <a:pt x="f18" y="f19"/>
                    <a:pt x="f16" y="f22"/>
                    <a:pt x="f14" y="f15"/>
                  </a:cubicBezTo>
                  <a:close/>
                  <a:moveTo>
                    <a:pt x="f23" y="f24"/>
                  </a:moveTo>
                  <a:cubicBezTo>
                    <a:pt x="f25" y="f26"/>
                    <a:pt x="f27" y="f28"/>
                    <a:pt x="f29" y="f30"/>
                  </a:cubicBezTo>
                  <a:lnTo>
                    <a:pt x="f29" y="f30"/>
                  </a:lnTo>
                  <a:cubicBezTo>
                    <a:pt x="f31" y="f32"/>
                    <a:pt x="f33" y="f34"/>
                    <a:pt x="f23" y="f24"/>
                  </a:cubicBezTo>
                  <a:close/>
                  <a:moveTo>
                    <a:pt x="f35" y="f36"/>
                  </a:moveTo>
                  <a:cubicBezTo>
                    <a:pt x="f37" y="f38"/>
                    <a:pt x="f39" y="f40"/>
                    <a:pt x="f41" y="f42"/>
                  </a:cubicBezTo>
                  <a:lnTo>
                    <a:pt x="f41" y="f42"/>
                  </a:lnTo>
                  <a:cubicBezTo>
                    <a:pt x="f15" y="f43"/>
                    <a:pt x="f15" y="f43"/>
                    <a:pt x="f41" y="f43"/>
                  </a:cubicBezTo>
                  <a:cubicBezTo>
                    <a:pt x="f41" y="f43"/>
                    <a:pt x="f39" y="f44"/>
                    <a:pt x="f35" y="f36"/>
                  </a:cubicBezTo>
                  <a:close/>
                  <a:moveTo>
                    <a:pt x="f45" y="f2"/>
                  </a:moveTo>
                  <a:cubicBezTo>
                    <a:pt x="f46" y="f2"/>
                    <a:pt x="f47" y="f48"/>
                    <a:pt x="f49" y="f50"/>
                  </a:cubicBezTo>
                  <a:cubicBezTo>
                    <a:pt x="f51" y="f52"/>
                    <a:pt x="f24" y="f53"/>
                    <a:pt x="f54" y="f55"/>
                  </a:cubicBezTo>
                  <a:lnTo>
                    <a:pt x="f54" y="f55"/>
                  </a:lnTo>
                  <a:cubicBezTo>
                    <a:pt x="f56" y="f57"/>
                    <a:pt x="f6" y="f58"/>
                    <a:pt x="f59" y="f58"/>
                  </a:cubicBezTo>
                  <a:cubicBezTo>
                    <a:pt x="f60" y="f58"/>
                    <a:pt x="f61" y="f62"/>
                    <a:pt x="f63" y="f64"/>
                  </a:cubicBezTo>
                  <a:cubicBezTo>
                    <a:pt x="f65" y="f66"/>
                    <a:pt x="f2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13" y="f89"/>
                    <a:pt x="f90" y="f89"/>
                  </a:cubicBezTo>
                  <a:cubicBezTo>
                    <a:pt x="f91" y="f89"/>
                    <a:pt x="f92" y="f93"/>
                    <a:pt x="f94" y="f95"/>
                  </a:cubicBezTo>
                  <a:lnTo>
                    <a:pt x="f94" y="f95"/>
                  </a:lnTo>
                  <a:cubicBezTo>
                    <a:pt x="f96" y="f97"/>
                    <a:pt x="f98" y="f99"/>
                    <a:pt x="f100" y="f101"/>
                  </a:cubicBezTo>
                  <a:cubicBezTo>
                    <a:pt x="f45" y="f102"/>
                    <a:pt x="f103" y="f104"/>
                    <a:pt x="f105" y="f104"/>
                  </a:cubicBezTo>
                  <a:cubicBezTo>
                    <a:pt x="f106" y="f104"/>
                    <a:pt x="f107" y="f104"/>
                    <a:pt x="f108" y="f109"/>
                  </a:cubicBezTo>
                  <a:cubicBezTo>
                    <a:pt x="f110" y="f111"/>
                    <a:pt x="f112" y="f113"/>
                    <a:pt x="f114" y="f115"/>
                  </a:cubicBezTo>
                  <a:cubicBezTo>
                    <a:pt x="f116" y="f117"/>
                    <a:pt x="f118" y="f119"/>
                    <a:pt x="f120" y="f121"/>
                  </a:cubicBezTo>
                  <a:cubicBezTo>
                    <a:pt x="f113" y="f122"/>
                    <a:pt x="f123" y="f124"/>
                    <a:pt x="f125" y="f126"/>
                  </a:cubicBezTo>
                  <a:cubicBezTo>
                    <a:pt x="f127" y="f45"/>
                    <a:pt x="f128" y="f73"/>
                    <a:pt x="f128" y="f129"/>
                  </a:cubicBezTo>
                  <a:cubicBezTo>
                    <a:pt x="f130" y="f131"/>
                    <a:pt x="f132" y="f133"/>
                    <a:pt x="f132" y="f134"/>
                  </a:cubicBezTo>
                  <a:cubicBezTo>
                    <a:pt x="f132" y="f135"/>
                    <a:pt x="f130" y="f136"/>
                    <a:pt x="f137" y="f138"/>
                  </a:cubicBezTo>
                  <a:cubicBezTo>
                    <a:pt x="f139" y="f140"/>
                    <a:pt x="f141" y="f2"/>
                    <a:pt x="f4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" name="Google Shape;2411;p35">
              <a:extLst>
                <a:ext uri="{FF2B5EF4-FFF2-40B4-BE49-F238E27FC236}">
                  <a16:creationId xmlns:a16="http://schemas.microsoft.com/office/drawing/2014/main" id="{47C96AFF-7F7C-3CEF-F4E4-372C0EE035D7}"/>
                </a:ext>
              </a:extLst>
            </p:cNvPr>
            <p:cNvSpPr/>
            <p:nvPr/>
          </p:nvSpPr>
          <p:spPr>
            <a:xfrm rot="16193781">
              <a:off x="1852674" y="2639882"/>
              <a:ext cx="70984" cy="9324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277"/>
                <a:gd name="f4" fmla="val 5617"/>
                <a:gd name="f5" fmla="val 1939"/>
                <a:gd name="f6" fmla="val 543"/>
                <a:gd name="f7" fmla="val 2821"/>
                <a:gd name="f8" fmla="val 3388"/>
                <a:gd name="f9" fmla="val 1268"/>
                <a:gd name="f10" fmla="val 3574"/>
                <a:gd name="f11" fmla="val 2087"/>
                <a:gd name="f12" fmla="val 3704"/>
                <a:gd name="f13" fmla="val 2673"/>
                <a:gd name="f14" fmla="val 3687"/>
                <a:gd name="f15" fmla="val 3290"/>
                <a:gd name="f16" fmla="val 3536"/>
                <a:gd name="f17" fmla="val 3869"/>
                <a:gd name="f18" fmla="val 3433"/>
                <a:gd name="f19" fmla="val 4267"/>
                <a:gd name="f20" fmla="val 3288"/>
                <a:gd name="f21" fmla="val 4654"/>
                <a:gd name="f22" fmla="val 3319"/>
                <a:gd name="f23" fmla="val 5048"/>
                <a:gd name="f24" fmla="val 3084"/>
                <a:gd name="f25" fmla="val 4971"/>
                <a:gd name="f26" fmla="val 2837"/>
                <a:gd name="f27" fmla="val 4915"/>
                <a:gd name="f28" fmla="val 2618"/>
                <a:gd name="f29" fmla="val 4804"/>
                <a:gd name="f30" fmla="val 2306"/>
                <a:gd name="f31" fmla="val 4647"/>
                <a:gd name="f32" fmla="val 2032"/>
                <a:gd name="f33" fmla="val 4431"/>
                <a:gd name="f34" fmla="val 1792"/>
                <a:gd name="f35" fmla="val 4177"/>
                <a:gd name="f36" fmla="val 1556"/>
                <a:gd name="f37" fmla="val 3923"/>
                <a:gd name="f38" fmla="val 1360"/>
                <a:gd name="f39" fmla="val 3639"/>
                <a:gd name="f40" fmla="val 1183"/>
                <a:gd name="f41" fmla="val 3344"/>
                <a:gd name="f42" fmla="val 987"/>
                <a:gd name="f43" fmla="val 3026"/>
                <a:gd name="f44" fmla="val 778"/>
                <a:gd name="f45" fmla="val 2690"/>
                <a:gd name="f46" fmla="val 661"/>
                <a:gd name="f47" fmla="val 2334"/>
                <a:gd name="f48" fmla="val 394"/>
                <a:gd name="f49" fmla="val 1522"/>
                <a:gd name="f50" fmla="val 925"/>
                <a:gd name="f51" fmla="val 624"/>
                <a:gd name="f52" fmla="val 1803"/>
                <a:gd name="f53" fmla="val 548"/>
                <a:gd name="f54" fmla="val 1849"/>
                <a:gd name="f55" fmla="val 545"/>
                <a:gd name="f56" fmla="val 1894"/>
                <a:gd name="f57" fmla="val 1953"/>
                <a:gd name="f58" fmla="val 1"/>
                <a:gd name="f59" fmla="val 1916"/>
                <a:gd name="f60" fmla="val 1878"/>
                <a:gd name="f61" fmla="val 2"/>
                <a:gd name="f62" fmla="val 1840"/>
                <a:gd name="f63" fmla="val 4"/>
                <a:gd name="f64" fmla="val 891"/>
                <a:gd name="f65" fmla="val 55"/>
                <a:gd name="f66" fmla="val 100"/>
                <a:gd name="f67" fmla="val 819"/>
                <a:gd name="f68" fmla="val 35"/>
                <a:gd name="f69" fmla="val 1772"/>
                <a:gd name="f70" fmla="val 2299"/>
                <a:gd name="f71" fmla="val 237"/>
                <a:gd name="f72" fmla="val 2783"/>
                <a:gd name="f73" fmla="val 484"/>
                <a:gd name="f74" fmla="val 3232"/>
                <a:gd name="f75" fmla="val 678"/>
                <a:gd name="f76" fmla="val 3591"/>
                <a:gd name="f77" fmla="val 895"/>
                <a:gd name="f78" fmla="val 3934"/>
                <a:gd name="f79" fmla="val 1151"/>
                <a:gd name="f80" fmla="val 4252"/>
                <a:gd name="f81" fmla="val 1439"/>
                <a:gd name="f82" fmla="val 4612"/>
                <a:gd name="f83" fmla="val 1785"/>
                <a:gd name="f84" fmla="val 4930"/>
                <a:gd name="f85" fmla="val 2187"/>
                <a:gd name="f86" fmla="val 5161"/>
                <a:gd name="f87" fmla="val 2498"/>
                <a:gd name="f88" fmla="val 5338"/>
                <a:gd name="f89" fmla="val 2927"/>
                <a:gd name="f90" fmla="val 5529"/>
                <a:gd name="f91" fmla="val 3321"/>
                <a:gd name="f92" fmla="val 3367"/>
                <a:gd name="f93" fmla="val 3411"/>
                <a:gd name="f94" fmla="val 5526"/>
                <a:gd name="f95" fmla="val 3456"/>
                <a:gd name="f96" fmla="val 5521"/>
                <a:gd name="f97" fmla="val 3502"/>
                <a:gd name="f98" fmla="val 5588"/>
                <a:gd name="f99" fmla="val 3564"/>
                <a:gd name="f100" fmla="val 5616"/>
                <a:gd name="f101" fmla="val 3628"/>
                <a:gd name="f102" fmla="val 3784"/>
                <a:gd name="f103" fmla="val 3951"/>
                <a:gd name="f104" fmla="val 5450"/>
                <a:gd name="f105" fmla="val 5267"/>
                <a:gd name="f106" fmla="val 3838"/>
                <a:gd name="f107" fmla="val 4667"/>
                <a:gd name="f108" fmla="val 4132"/>
                <a:gd name="f109" fmla="val 4078"/>
                <a:gd name="f110" fmla="val 4205"/>
                <a:gd name="f111" fmla="val 3488"/>
                <a:gd name="f112" fmla="val 4276"/>
                <a:gd name="f113" fmla="val 2895"/>
                <a:gd name="f114" fmla="val 4228"/>
                <a:gd name="f115" fmla="val 2275"/>
                <a:gd name="f116" fmla="val 4043"/>
                <a:gd name="f117" fmla="val 1707"/>
                <a:gd name="f118" fmla="val 3739"/>
                <a:gd name="f119" fmla="val 767"/>
                <a:gd name="f120" fmla="val 2975"/>
                <a:gd name="f121" fmla="*/ f0 1 4277"/>
                <a:gd name="f122" fmla="*/ f1 1 5617"/>
                <a:gd name="f123" fmla="val f2"/>
                <a:gd name="f124" fmla="val f3"/>
                <a:gd name="f125" fmla="val f4"/>
                <a:gd name="f126" fmla="+- f125 0 f123"/>
                <a:gd name="f127" fmla="+- f124 0 f123"/>
                <a:gd name="f128" fmla="*/ f127 1 4277"/>
                <a:gd name="f129" fmla="*/ f126 1 5617"/>
                <a:gd name="f130" fmla="*/ f123 1 f128"/>
                <a:gd name="f131" fmla="*/ f124 1 f128"/>
                <a:gd name="f132" fmla="*/ f123 1 f129"/>
                <a:gd name="f133" fmla="*/ f125 1 f129"/>
                <a:gd name="f134" fmla="*/ f130 f121 1"/>
                <a:gd name="f135" fmla="*/ f131 f121 1"/>
                <a:gd name="f136" fmla="*/ f133 f122 1"/>
                <a:gd name="f137" fmla="*/ f132 f1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34" t="f137" r="f135" b="f136"/>
              <a:pathLst>
                <a:path w="4277" h="5617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lnTo>
                    <a:pt x="f22" y="f23"/>
                  </a:lnTo>
                  <a:cubicBezTo>
                    <a:pt x="f24" y="f25"/>
                    <a:pt x="f26" y="f27"/>
                    <a:pt x="f28" y="f29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51"/>
                    <a:pt x="f52" y="f53"/>
                  </a:cubicBezTo>
                  <a:cubicBezTo>
                    <a:pt x="f54" y="f55"/>
                    <a:pt x="f56" y="f6"/>
                    <a:pt x="f5" y="f6"/>
                  </a:cubicBezTo>
                  <a:close/>
                  <a:moveTo>
                    <a:pt x="f57" y="f58"/>
                  </a:moveTo>
                  <a:cubicBezTo>
                    <a:pt x="f59" y="f58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2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0"/>
                  </a:cubicBezTo>
                  <a:cubicBezTo>
                    <a:pt x="f92" y="f90"/>
                    <a:pt x="f93" y="f94"/>
                    <a:pt x="f95" y="f96"/>
                  </a:cubicBezTo>
                  <a:lnTo>
                    <a:pt x="f95" y="f96"/>
                  </a:lnTo>
                  <a:cubicBezTo>
                    <a:pt x="f97" y="f98"/>
                    <a:pt x="f99" y="f100"/>
                    <a:pt x="f101" y="f100"/>
                  </a:cubicBezTo>
                  <a:cubicBezTo>
                    <a:pt x="f102" y="f100"/>
                    <a:pt x="f103" y="f104"/>
                    <a:pt x="f37" y="f105"/>
                  </a:cubicBezTo>
                  <a:cubicBezTo>
                    <a:pt x="f106" y="f107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58"/>
                    <a:pt x="f57" y="f5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" name="Google Shape;2412;p35">
              <a:extLst>
                <a:ext uri="{FF2B5EF4-FFF2-40B4-BE49-F238E27FC236}">
                  <a16:creationId xmlns:a16="http://schemas.microsoft.com/office/drawing/2014/main" id="{A0C15CF1-1E2B-6D1D-ECE1-791DA99D7446}"/>
                </a:ext>
              </a:extLst>
            </p:cNvPr>
            <p:cNvSpPr/>
            <p:nvPr/>
          </p:nvSpPr>
          <p:spPr>
            <a:xfrm rot="16193781">
              <a:off x="1909459" y="2653899"/>
              <a:ext cx="25822" cy="26645"/>
            </a:xfrm>
            <a:custGeom>
              <a:avLst/>
              <a:gdLst>
                <a:gd name="f0" fmla="val 360"/>
                <a:gd name="f1" fmla="val w"/>
                <a:gd name="f2" fmla="val h"/>
                <a:gd name="f3" fmla="val 0"/>
                <a:gd name="f4" fmla="val 1556"/>
                <a:gd name="f5" fmla="val 1605"/>
                <a:gd name="f6" fmla="val 1190"/>
                <a:gd name="f7" fmla="val 500"/>
                <a:gd name="f8" fmla="val 1189"/>
                <a:gd name="f9" fmla="val 504"/>
                <a:gd name="f10" fmla="val 508"/>
                <a:gd name="f11" fmla="val 1188"/>
                <a:gd name="f12" fmla="val 512"/>
                <a:gd name="f13" fmla="val 1196"/>
                <a:gd name="f14" fmla="val 517"/>
                <a:gd name="f15" fmla="val 1194"/>
                <a:gd name="f16" fmla="val 522"/>
                <a:gd name="f17" fmla="val 1192"/>
                <a:gd name="f18" fmla="val 528"/>
                <a:gd name="f19" fmla="val 533"/>
                <a:gd name="f20" fmla="val 1106"/>
                <a:gd name="f21" fmla="val 619"/>
                <a:gd name="f22" fmla="val 1107"/>
                <a:gd name="f23" fmla="val 1105"/>
                <a:gd name="f24" fmla="val 482"/>
                <a:gd name="f25" fmla="val 964"/>
                <a:gd name="f26" fmla="val 487"/>
                <a:gd name="f27" fmla="val 970"/>
                <a:gd name="f28" fmla="val 493"/>
                <a:gd name="f29" fmla="val 975"/>
                <a:gd name="f30" fmla="val 980"/>
                <a:gd name="f31" fmla="val 981"/>
                <a:gd name="f32" fmla="val 499"/>
                <a:gd name="f33" fmla="val 494"/>
                <a:gd name="f34" fmla="val 977"/>
                <a:gd name="f35" fmla="val 652"/>
                <a:gd name="f36" fmla="val 1134"/>
                <a:gd name="f37" fmla="val 657"/>
                <a:gd name="f38" fmla="val 1138"/>
                <a:gd name="f39" fmla="val 662"/>
                <a:gd name="f40" fmla="val 1143"/>
                <a:gd name="f41" fmla="val 665"/>
                <a:gd name="f42" fmla="val 1147"/>
                <a:gd name="f43" fmla="val 668"/>
                <a:gd name="f44" fmla="val 1150"/>
                <a:gd name="f45" fmla="val 671"/>
                <a:gd name="f46" fmla="val 1153"/>
                <a:gd name="f47" fmla="val 656"/>
                <a:gd name="f48" fmla="val 1139"/>
                <a:gd name="f49" fmla="val 651"/>
                <a:gd name="f50" fmla="val 1080"/>
                <a:gd name="f51" fmla="val 1033"/>
                <a:gd name="f52" fmla="val 984"/>
                <a:gd name="f53" fmla="val 8"/>
                <a:gd name="f54" fmla="val 936"/>
                <a:gd name="f55" fmla="val 24"/>
                <a:gd name="f56" fmla="val 758"/>
                <a:gd name="f57" fmla="val 83"/>
                <a:gd name="f58" fmla="val 634"/>
                <a:gd name="f59" fmla="val 217"/>
                <a:gd name="f60" fmla="val 582"/>
                <a:gd name="f61" fmla="val 385"/>
                <a:gd name="f62" fmla="val 523"/>
                <a:gd name="f63" fmla="val 462"/>
                <a:gd name="f64" fmla="val 345"/>
                <a:gd name="f65" fmla="val 400"/>
                <a:gd name="f66" fmla="val 359"/>
                <a:gd name="f67" fmla="val 319"/>
                <a:gd name="f68" fmla="val 352"/>
                <a:gd name="f69" fmla="val 278"/>
                <a:gd name="f70" fmla="val 366"/>
                <a:gd name="f71" fmla="val 124"/>
                <a:gd name="f72" fmla="val 418"/>
                <a:gd name="f73" fmla="val 1"/>
                <a:gd name="f74" fmla="val 558"/>
                <a:gd name="f75" fmla="val 4"/>
                <a:gd name="f76" fmla="val 726"/>
                <a:gd name="f77" fmla="val 7"/>
                <a:gd name="f78" fmla="val 867"/>
                <a:gd name="f79" fmla="val 90"/>
                <a:gd name="f80" fmla="val 973"/>
                <a:gd name="f81" fmla="val 175"/>
                <a:gd name="f82" fmla="val 1075"/>
                <a:gd name="f83" fmla="val 281"/>
                <a:gd name="f84" fmla="val 1199"/>
                <a:gd name="f85" fmla="val 422"/>
                <a:gd name="f86" fmla="val 1302"/>
                <a:gd name="f87" fmla="val 566"/>
                <a:gd name="f88" fmla="val 1373"/>
                <a:gd name="f89" fmla="val 676"/>
                <a:gd name="f90" fmla="val 1428"/>
                <a:gd name="f91" fmla="val 785"/>
                <a:gd name="f92" fmla="val 1449"/>
                <a:gd name="f93" fmla="val 905"/>
                <a:gd name="f94" fmla="val 1463"/>
                <a:gd name="f95" fmla="val 918"/>
                <a:gd name="f96" fmla="val 1464"/>
                <a:gd name="f97" fmla="val 931"/>
                <a:gd name="f98" fmla="val 1465"/>
                <a:gd name="f99" fmla="val 944"/>
                <a:gd name="f100" fmla="val 971"/>
                <a:gd name="f101" fmla="val 1000"/>
                <a:gd name="f102" fmla="val 1462"/>
                <a:gd name="f103" fmla="val 1028"/>
                <a:gd name="f104" fmla="val 1456"/>
                <a:gd name="f105" fmla="val 1467"/>
                <a:gd name="f106" fmla="val 1037"/>
                <a:gd name="f107" fmla="val 1479"/>
                <a:gd name="f108" fmla="val 1042"/>
                <a:gd name="f109" fmla="val 1490"/>
                <a:gd name="f110" fmla="val 1076"/>
                <a:gd name="f111" fmla="val 1566"/>
                <a:gd name="f112" fmla="val 1172"/>
                <a:gd name="f113" fmla="val 1604"/>
                <a:gd name="f114" fmla="val 1253"/>
                <a:gd name="f115" fmla="val 1263"/>
                <a:gd name="f116" fmla="val 1273"/>
                <a:gd name="f117" fmla="val 1282"/>
                <a:gd name="f118" fmla="val 1603"/>
                <a:gd name="f119" fmla="val 1381"/>
                <a:gd name="f120" fmla="val 1589"/>
                <a:gd name="f121" fmla="val 1443"/>
                <a:gd name="f122" fmla="val 1524"/>
                <a:gd name="f123" fmla="val 1478"/>
                <a:gd name="f124" fmla="val 1432"/>
                <a:gd name="f125" fmla="val 1494"/>
                <a:gd name="f126" fmla="val 1390"/>
                <a:gd name="f127" fmla="val 1508"/>
                <a:gd name="f128" fmla="val 1356"/>
                <a:gd name="f129" fmla="val 1515"/>
                <a:gd name="f130" fmla="val 1311"/>
                <a:gd name="f131" fmla="val 1522"/>
                <a:gd name="f132" fmla="val 1270"/>
                <a:gd name="f133" fmla="val 1532"/>
                <a:gd name="f134" fmla="val 1229"/>
                <a:gd name="f135" fmla="val 1539"/>
                <a:gd name="f136" fmla="val 1079"/>
                <a:gd name="f137" fmla="val 1549"/>
                <a:gd name="f138" fmla="val 1546"/>
                <a:gd name="f139" fmla="val 862"/>
                <a:gd name="f140" fmla="val 777"/>
                <a:gd name="f141" fmla="val 1543"/>
                <a:gd name="f142" fmla="val 688"/>
                <a:gd name="f143" fmla="val 603"/>
                <a:gd name="f144" fmla="val 510"/>
                <a:gd name="f145" fmla="val 410"/>
                <a:gd name="f146" fmla="val 321"/>
                <a:gd name="f147" fmla="val 1452"/>
                <a:gd name="f148" fmla="val 128"/>
                <a:gd name="f149" fmla="val 1275"/>
                <a:gd name="f150" fmla="*/ f1 1 1556"/>
                <a:gd name="f151" fmla="*/ f2 1 1605"/>
                <a:gd name="f152" fmla="val f3"/>
                <a:gd name="f153" fmla="val f4"/>
                <a:gd name="f154" fmla="val f5"/>
                <a:gd name="f155" fmla="+- f154 0 f152"/>
                <a:gd name="f156" fmla="+- f153 0 f152"/>
                <a:gd name="f157" fmla="*/ f156 1 1556"/>
                <a:gd name="f158" fmla="*/ f155 1 1605"/>
                <a:gd name="f159" fmla="*/ f152 1 f157"/>
                <a:gd name="f160" fmla="*/ f153 1 f157"/>
                <a:gd name="f161" fmla="*/ f152 1 f158"/>
                <a:gd name="f162" fmla="*/ f154 1 f158"/>
                <a:gd name="f163" fmla="*/ f159 f150 1"/>
                <a:gd name="f164" fmla="*/ f160 f150 1"/>
                <a:gd name="f165" fmla="*/ f162 f151 1"/>
                <a:gd name="f166" fmla="*/ f161 f1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63" t="f166" r="f164" b="f165"/>
              <a:pathLst>
                <a:path w="1556" h="1605">
                  <a:moveTo>
                    <a:pt x="f6" y="f7"/>
                  </a:moveTo>
                  <a:cubicBezTo>
                    <a:pt x="f8" y="f9"/>
                    <a:pt x="f8" y="f10"/>
                    <a:pt x="f11" y="f12"/>
                  </a:cubicBezTo>
                  <a:lnTo>
                    <a:pt x="f11" y="f12"/>
                  </a:lnTo>
                  <a:cubicBezTo>
                    <a:pt x="f11" y="f10"/>
                    <a:pt x="f8" y="f9"/>
                    <a:pt x="f6" y="f7"/>
                  </a:cubicBezTo>
                  <a:close/>
                  <a:moveTo>
                    <a:pt x="f13" y="f14"/>
                  </a:moveTo>
                  <a:cubicBezTo>
                    <a:pt x="f15" y="f16"/>
                    <a:pt x="f17" y="f18"/>
                    <a:pt x="f6" y="f19"/>
                  </a:cubicBezTo>
                  <a:lnTo>
                    <a:pt x="f6" y="f19"/>
                  </a:lnTo>
                  <a:cubicBezTo>
                    <a:pt x="f17" y="f18"/>
                    <a:pt x="f15" y="f16"/>
                    <a:pt x="f13" y="f14"/>
                  </a:cubicBezTo>
                  <a:close/>
                  <a:moveTo>
                    <a:pt x="f20" y="f21"/>
                  </a:moveTo>
                  <a:cubicBezTo>
                    <a:pt x="f22" y="f21"/>
                    <a:pt x="f22" y="f21"/>
                    <a:pt x="f22" y="f21"/>
                  </a:cubicBezTo>
                  <a:lnTo>
                    <a:pt x="f22" y="f21"/>
                  </a:lnTo>
                  <a:cubicBezTo>
                    <a:pt x="f22" y="f21"/>
                    <a:pt x="f22" y="f21"/>
                    <a:pt x="f22" y="f21"/>
                  </a:cubicBezTo>
                  <a:lnTo>
                    <a:pt x="f22" y="f21"/>
                  </a:lnTo>
                  <a:cubicBezTo>
                    <a:pt x="f20" y="f21"/>
                    <a:pt x="f20" y="f21"/>
                    <a:pt x="f23" y="f21"/>
                  </a:cubicBezTo>
                  <a:lnTo>
                    <a:pt x="f23" y="f21"/>
                  </a:lnTo>
                  <a:cubicBezTo>
                    <a:pt x="f20" y="f21"/>
                    <a:pt x="f20" y="f21"/>
                    <a:pt x="f20" y="f21"/>
                  </a:cubicBezTo>
                  <a:close/>
                  <a:moveTo>
                    <a:pt x="f24" y="f25"/>
                  </a:moveTo>
                  <a:cubicBezTo>
                    <a:pt x="f26" y="f27"/>
                    <a:pt x="f28" y="f29"/>
                    <a:pt x="f7" y="f30"/>
                  </a:cubicBezTo>
                  <a:lnTo>
                    <a:pt x="f7" y="f30"/>
                  </a:lnTo>
                  <a:cubicBezTo>
                    <a:pt x="f7" y="f31"/>
                    <a:pt x="f7" y="f31"/>
                    <a:pt x="f7" y="f31"/>
                  </a:cubicBezTo>
                  <a:cubicBezTo>
                    <a:pt x="f32" y="f31"/>
                    <a:pt x="f33" y="f34"/>
                    <a:pt x="f24" y="f25"/>
                  </a:cubicBezTo>
                  <a:close/>
                  <a:moveTo>
                    <a:pt x="f35" y="f36"/>
                  </a:moveTo>
                  <a:cubicBezTo>
                    <a:pt x="f35" y="f36"/>
                    <a:pt x="f37" y="f38"/>
                    <a:pt x="f39" y="f40"/>
                  </a:cubicBezTo>
                  <a:lnTo>
                    <a:pt x="f39" y="f40"/>
                  </a:lnTo>
                  <a:cubicBezTo>
                    <a:pt x="f41" y="f42"/>
                    <a:pt x="f43" y="f44"/>
                    <a:pt x="f45" y="f46"/>
                  </a:cubicBezTo>
                  <a:lnTo>
                    <a:pt x="f45" y="f46"/>
                  </a:lnTo>
                  <a:cubicBezTo>
                    <a:pt x="f47" y="f48"/>
                    <a:pt x="f49" y="f36"/>
                    <a:pt x="f35" y="f36"/>
                  </a:cubicBezTo>
                  <a:close/>
                  <a:moveTo>
                    <a:pt x="f50" y="f3"/>
                  </a:moveTo>
                  <a:cubicBezTo>
                    <a:pt x="f51" y="f3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lnTo>
                    <a:pt x="f60" y="f61"/>
                  </a:lnTo>
                  <a:cubicBezTo>
                    <a:pt x="f62" y="f0"/>
                    <a:pt x="f63" y="f64"/>
                    <a:pt x="f65" y="f64"/>
                  </a:cubicBezTo>
                  <a:cubicBezTo>
                    <a:pt x="f66" y="f64"/>
                    <a:pt x="f67" y="f68"/>
                    <a:pt x="f69" y="f70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81" y="f82"/>
                  </a:cubicBezTo>
                  <a:cubicBezTo>
                    <a:pt x="f83" y="f84"/>
                    <a:pt x="f85" y="f86"/>
                    <a:pt x="f87" y="f88"/>
                  </a:cubicBezTo>
                  <a:cubicBezTo>
                    <a:pt x="f89" y="f90"/>
                    <a:pt x="f91" y="f92"/>
                    <a:pt x="f93" y="f94"/>
                  </a:cubicBezTo>
                  <a:cubicBezTo>
                    <a:pt x="f95" y="f96"/>
                    <a:pt x="f97" y="f98"/>
                    <a:pt x="f99" y="f98"/>
                  </a:cubicBezTo>
                  <a:cubicBezTo>
                    <a:pt x="f100" y="f98"/>
                    <a:pt x="f101" y="f102"/>
                    <a:pt x="f103" y="f104"/>
                  </a:cubicBezTo>
                  <a:lnTo>
                    <a:pt x="f103" y="f104"/>
                  </a:lnTo>
                  <a:cubicBezTo>
                    <a:pt x="f51" y="f105"/>
                    <a:pt x="f106" y="f107"/>
                    <a:pt x="f108" y="f109"/>
                  </a:cubicBezTo>
                  <a:cubicBezTo>
                    <a:pt x="f110" y="f111"/>
                    <a:pt x="f112" y="f113"/>
                    <a:pt x="f114" y="f113"/>
                  </a:cubicBezTo>
                  <a:cubicBezTo>
                    <a:pt x="f115" y="f113"/>
                    <a:pt x="f116" y="f113"/>
                    <a:pt x="f117" y="f118"/>
                  </a:cubicBezTo>
                  <a:cubicBezTo>
                    <a:pt x="f119" y="f120"/>
                    <a:pt x="f121" y="f122"/>
                    <a:pt x="f123" y="f124"/>
                  </a:cubicBezTo>
                  <a:cubicBezTo>
                    <a:pt x="f125" y="f126"/>
                    <a:pt x="f127" y="f128"/>
                    <a:pt x="f129" y="f130"/>
                  </a:cubicBezTo>
                  <a:cubicBezTo>
                    <a:pt x="f131" y="f132"/>
                    <a:pt x="f133" y="f134"/>
                    <a:pt x="f135" y="f11"/>
                  </a:cubicBezTo>
                  <a:cubicBezTo>
                    <a:pt x="f4" y="f136"/>
                    <a:pt x="f137" y="f80"/>
                    <a:pt x="f138" y="f139"/>
                  </a:cubicBezTo>
                  <a:cubicBezTo>
                    <a:pt x="f138" y="f140"/>
                    <a:pt x="f141" y="f142"/>
                    <a:pt x="f141" y="f143"/>
                  </a:cubicBezTo>
                  <a:cubicBezTo>
                    <a:pt x="f135" y="f144"/>
                    <a:pt x="f138" y="f145"/>
                    <a:pt x="f129" y="f146"/>
                  </a:cubicBezTo>
                  <a:cubicBezTo>
                    <a:pt x="f147" y="f148"/>
                    <a:pt x="f149" y="f3"/>
                    <a:pt x="f50" y="f3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" name="Google Shape;2413;p35">
              <a:extLst>
                <a:ext uri="{FF2B5EF4-FFF2-40B4-BE49-F238E27FC236}">
                  <a16:creationId xmlns:a16="http://schemas.microsoft.com/office/drawing/2014/main" id="{3304B135-97B0-3155-5B05-4B328A7C096E}"/>
                </a:ext>
              </a:extLst>
            </p:cNvPr>
            <p:cNvSpPr/>
            <p:nvPr/>
          </p:nvSpPr>
          <p:spPr>
            <a:xfrm rot="16193781">
              <a:off x="1839713" y="2560268"/>
              <a:ext cx="71999" cy="9861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338"/>
                <a:gd name="f4" fmla="val 5941"/>
                <a:gd name="f5" fmla="val 2235"/>
                <a:gd name="f6" fmla="val 541"/>
                <a:gd name="f7" fmla="val 2312"/>
                <a:gd name="f8" fmla="val 2391"/>
                <a:gd name="f9" fmla="val 548"/>
                <a:gd name="f10" fmla="val 2470"/>
                <a:gd name="f11" fmla="val 562"/>
                <a:gd name="f12" fmla="val 3495"/>
                <a:gd name="f13" fmla="val 744"/>
                <a:gd name="f14" fmla="val 3848"/>
                <a:gd name="f15" fmla="val 1761"/>
                <a:gd name="f16" fmla="val 3759"/>
                <a:gd name="f17" fmla="val 2686"/>
                <a:gd name="f18" fmla="val 3708"/>
                <a:gd name="f19" fmla="val 3244"/>
                <a:gd name="f20" fmla="val 3526"/>
                <a:gd name="f21" fmla="val 3783"/>
                <a:gd name="f22" fmla="val 3242"/>
                <a:gd name="f23" fmla="val 4262"/>
                <a:gd name="f24" fmla="val 3039"/>
                <a:gd name="f25" fmla="val 4605"/>
                <a:gd name="f26" fmla="val 2815"/>
                <a:gd name="f27" fmla="val 4931"/>
                <a:gd name="f28" fmla="val 2744"/>
                <a:gd name="f29" fmla="val 5305"/>
                <a:gd name="f30" fmla="val 2529"/>
                <a:gd name="f31" fmla="val 5165"/>
                <a:gd name="f32" fmla="val 2294"/>
                <a:gd name="f33" fmla="val 5046"/>
                <a:gd name="f34" fmla="val 2097"/>
                <a:gd name="f35" fmla="val 4886"/>
                <a:gd name="f36" fmla="val 1782"/>
                <a:gd name="f37" fmla="val 4629"/>
                <a:gd name="f38" fmla="val 1515"/>
                <a:gd name="f39" fmla="val 4321"/>
                <a:gd name="f40" fmla="val 1303"/>
                <a:gd name="f41" fmla="val 3974"/>
                <a:gd name="f42" fmla="val 919"/>
                <a:gd name="f43" fmla="val 3347"/>
                <a:gd name="f44" fmla="val 583"/>
                <a:gd name="f45" fmla="val 2480"/>
                <a:gd name="f46" fmla="val 784"/>
                <a:gd name="f47" fmla="val 1743"/>
                <a:gd name="f48" fmla="val 966"/>
                <a:gd name="f49" fmla="val 1082"/>
                <a:gd name="f50" fmla="val 1545"/>
                <a:gd name="f51" fmla="val 2246"/>
                <a:gd name="f52" fmla="val 1"/>
                <a:gd name="f53" fmla="val 1463"/>
                <a:gd name="f54" fmla="val 484"/>
                <a:gd name="f55" fmla="val 405"/>
                <a:gd name="f56" fmla="val 1213"/>
                <a:gd name="f57" fmla="val 2072"/>
                <a:gd name="f58" fmla="val 216"/>
                <a:gd name="f59" fmla="val 3029"/>
                <a:gd name="f60" fmla="val 617"/>
                <a:gd name="f61" fmla="val 3851"/>
                <a:gd name="f62" fmla="val 846"/>
                <a:gd name="f63" fmla="val 1169"/>
                <a:gd name="f64" fmla="val 4752"/>
                <a:gd name="f65" fmla="val 1556"/>
                <a:gd name="f66" fmla="val 5102"/>
                <a:gd name="f67" fmla="val 1868"/>
                <a:gd name="f68" fmla="val 5382"/>
                <a:gd name="f69" fmla="val 2306"/>
                <a:gd name="f70" fmla="val 5730"/>
                <a:gd name="f71" fmla="val 2749"/>
                <a:gd name="f72" fmla="val 5794"/>
                <a:gd name="f73" fmla="val 2784"/>
                <a:gd name="f74" fmla="val 5897"/>
                <a:gd name="f75" fmla="val 2866"/>
                <a:gd name="f76" fmla="val 5940"/>
                <a:gd name="f77" fmla="val 2955"/>
                <a:gd name="f78" fmla="val 3095"/>
                <a:gd name="f79" fmla="val 3251"/>
                <a:gd name="f80" fmla="val 5832"/>
                <a:gd name="f81" fmla="val 3269"/>
                <a:gd name="f82" fmla="val 5674"/>
                <a:gd name="f83" fmla="val 3341"/>
                <a:gd name="f84" fmla="val 5094"/>
                <a:gd name="f85" fmla="val 4626"/>
                <a:gd name="f86" fmla="val 3982"/>
                <a:gd name="f87" fmla="val 4101"/>
                <a:gd name="f88" fmla="val 4211"/>
                <a:gd name="f89" fmla="val 3557"/>
                <a:gd name="f90" fmla="val 2961"/>
                <a:gd name="f91" fmla="val 4331"/>
                <a:gd name="f92" fmla="val 2368"/>
                <a:gd name="f93" fmla="val 4314"/>
                <a:gd name="f94" fmla="val 1312"/>
                <a:gd name="f95" fmla="val 3745"/>
                <a:gd name="f96" fmla="val 284"/>
                <a:gd name="f97" fmla="val 2652"/>
                <a:gd name="f98" fmla="val 45"/>
                <a:gd name="f99" fmla="val 2516"/>
                <a:gd name="f100" fmla="val 15"/>
                <a:gd name="f101" fmla="val 2380"/>
                <a:gd name="f102" fmla="*/ f0 1 4338"/>
                <a:gd name="f103" fmla="*/ f1 1 5941"/>
                <a:gd name="f104" fmla="val f2"/>
                <a:gd name="f105" fmla="val f3"/>
                <a:gd name="f106" fmla="val f4"/>
                <a:gd name="f107" fmla="+- f106 0 f104"/>
                <a:gd name="f108" fmla="+- f105 0 f104"/>
                <a:gd name="f109" fmla="*/ f108 1 4338"/>
                <a:gd name="f110" fmla="*/ f107 1 5941"/>
                <a:gd name="f111" fmla="*/ f104 1 f109"/>
                <a:gd name="f112" fmla="*/ f105 1 f109"/>
                <a:gd name="f113" fmla="*/ f104 1 f110"/>
                <a:gd name="f114" fmla="*/ f106 1 f110"/>
                <a:gd name="f115" fmla="*/ f111 f102 1"/>
                <a:gd name="f116" fmla="*/ f112 f102 1"/>
                <a:gd name="f117" fmla="*/ f114 f103 1"/>
                <a:gd name="f118" fmla="*/ f113 f10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5" t="f118" r="f116" b="f117"/>
              <a:pathLst>
                <a:path w="4338" h="5941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lnTo>
                    <a:pt x="f28" y="f29"/>
                  </a:ln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6"/>
                    <a:pt x="f5" y="f6"/>
                  </a:cubicBezTo>
                  <a:close/>
                  <a:moveTo>
                    <a:pt x="f51" y="f52"/>
                  </a:moveTo>
                  <a:cubicBezTo>
                    <a:pt x="f53" y="f52"/>
                    <a:pt x="f13" y="f54"/>
                    <a:pt x="f55" y="f56"/>
                  </a:cubicBezTo>
                  <a:cubicBezTo>
                    <a:pt x="f2" y="f57"/>
                    <a:pt x="f58" y="f59"/>
                    <a:pt x="f60" y="f61"/>
                  </a:cubicBezTo>
                  <a:cubicBezTo>
                    <a:pt x="f62" y="f39"/>
                    <a:pt x="f63" y="f64"/>
                    <a:pt x="f65" y="f66"/>
                  </a:cubicBezTo>
                  <a:cubicBezTo>
                    <a:pt x="f67" y="f68"/>
                    <a:pt x="f69" y="f70"/>
                    <a:pt x="f71" y="f72"/>
                  </a:cubicBezTo>
                  <a:lnTo>
                    <a:pt x="f71" y="f72"/>
                  </a:lnTo>
                  <a:cubicBezTo>
                    <a:pt x="f73" y="f74"/>
                    <a:pt x="f75" y="f76"/>
                    <a:pt x="f77" y="f76"/>
                  </a:cubicBezTo>
                  <a:cubicBezTo>
                    <a:pt x="f78" y="f76"/>
                    <a:pt x="f79" y="f80"/>
                    <a:pt x="f81" y="f82"/>
                  </a:cubicBezTo>
                  <a:cubicBezTo>
                    <a:pt x="f83" y="f84"/>
                    <a:pt x="f16" y="f85"/>
                    <a:pt x="f86" y="f87"/>
                  </a:cubicBezTo>
                  <a:cubicBezTo>
                    <a:pt x="f88" y="f89"/>
                    <a:pt x="f3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52"/>
                    <a:pt x="f51" y="f5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6" name="Google Shape;2414;p35">
              <a:extLst>
                <a:ext uri="{FF2B5EF4-FFF2-40B4-BE49-F238E27FC236}">
                  <a16:creationId xmlns:a16="http://schemas.microsoft.com/office/drawing/2014/main" id="{FC76ADB4-236E-A5E8-AFE4-242636B63BB4}"/>
                </a:ext>
              </a:extLst>
            </p:cNvPr>
            <p:cNvSpPr/>
            <p:nvPr/>
          </p:nvSpPr>
          <p:spPr>
            <a:xfrm rot="16193781">
              <a:off x="1899857" y="2585337"/>
              <a:ext cx="26526" cy="2685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598"/>
                <a:gd name="f4" fmla="val 1618"/>
                <a:gd name="f5" fmla="val 330"/>
                <a:gd name="f6" fmla="val 689"/>
                <a:gd name="f7" fmla="val 331"/>
                <a:gd name="f8" fmla="val 690"/>
                <a:gd name="f9" fmla="val 332"/>
                <a:gd name="f10" fmla="val 333"/>
                <a:gd name="f11" fmla="val 691"/>
                <a:gd name="f12" fmla="val 335"/>
                <a:gd name="f13" fmla="val 692"/>
                <a:gd name="f14" fmla="val 336"/>
                <a:gd name="f15" fmla="val 694"/>
                <a:gd name="f16" fmla="val 338"/>
                <a:gd name="f17" fmla="val 695"/>
                <a:gd name="f18" fmla="val 693"/>
                <a:gd name="f19" fmla="val 341"/>
                <a:gd name="f20" fmla="val 699"/>
                <a:gd name="f21" fmla="val 342"/>
                <a:gd name="f22" fmla="val 344"/>
                <a:gd name="f23" fmla="val 346"/>
                <a:gd name="f24" fmla="val 700"/>
                <a:gd name="f25" fmla="val 348"/>
                <a:gd name="f26" fmla="val 349"/>
                <a:gd name="f27" fmla="val 350"/>
                <a:gd name="f28" fmla="val 345"/>
                <a:gd name="f29" fmla="val 1136"/>
                <a:gd name="f30" fmla="val 1098"/>
                <a:gd name="f31" fmla="val 1058"/>
                <a:gd name="f32" fmla="val 4"/>
                <a:gd name="f33" fmla="val 1019"/>
                <a:gd name="f34" fmla="val 11"/>
                <a:gd name="f35" fmla="val 870"/>
                <a:gd name="f36" fmla="val 35"/>
                <a:gd name="f37" fmla="val 750"/>
                <a:gd name="f38" fmla="val 130"/>
                <a:gd name="f39" fmla="val 672"/>
                <a:gd name="f40" fmla="val 253"/>
                <a:gd name="f41" fmla="val 589"/>
                <a:gd name="f42" fmla="val 192"/>
                <a:gd name="f43" fmla="val 497"/>
                <a:gd name="f44" fmla="val 157"/>
                <a:gd name="f45" fmla="val 395"/>
                <a:gd name="f46" fmla="val 368"/>
                <a:gd name="f47" fmla="val 160"/>
                <a:gd name="f48" fmla="val 313"/>
                <a:gd name="f49" fmla="val 164"/>
                <a:gd name="f50" fmla="val 165"/>
                <a:gd name="f51" fmla="val 189"/>
                <a:gd name="f52" fmla="val 39"/>
                <a:gd name="f53" fmla="val 316"/>
                <a:gd name="f54" fmla="val 22"/>
                <a:gd name="f55" fmla="val 466"/>
                <a:gd name="f56" fmla="val 1"/>
                <a:gd name="f57" fmla="val 596"/>
                <a:gd name="f58" fmla="val 49"/>
                <a:gd name="f59" fmla="val 710"/>
                <a:gd name="f60" fmla="val 108"/>
                <a:gd name="f61" fmla="val 822"/>
                <a:gd name="f62" fmla="val 176"/>
                <a:gd name="f63" fmla="val 966"/>
                <a:gd name="f64" fmla="val 282"/>
                <a:gd name="f65" fmla="val 1104"/>
                <a:gd name="f66" fmla="val 402"/>
                <a:gd name="f67" fmla="val 1210"/>
                <a:gd name="f68" fmla="val 491"/>
                <a:gd name="f69" fmla="val 1285"/>
                <a:gd name="f70" fmla="val 587"/>
                <a:gd name="f71" fmla="val 1333"/>
                <a:gd name="f72" fmla="val 697"/>
                <a:gd name="f73" fmla="val 1377"/>
                <a:gd name="f74" fmla="val 735"/>
                <a:gd name="f75" fmla="val 1393"/>
                <a:gd name="f76" fmla="val 778"/>
                <a:gd name="f77" fmla="val 1401"/>
                <a:gd name="f78" fmla="val 820"/>
                <a:gd name="f79" fmla="val 1404"/>
                <a:gd name="f80" fmla="val 1417"/>
                <a:gd name="f81" fmla="val 825"/>
                <a:gd name="f82" fmla="val 1430"/>
                <a:gd name="f83" fmla="val 827"/>
                <a:gd name="f84" fmla="val 1443"/>
                <a:gd name="f85" fmla="val 843"/>
                <a:gd name="f86" fmla="val 1550"/>
                <a:gd name="f87" fmla="val 956"/>
                <a:gd name="f88" fmla="val 1064"/>
                <a:gd name="f89" fmla="val 1126"/>
                <a:gd name="f90" fmla="val 1186"/>
                <a:gd name="f91" fmla="val 1596"/>
                <a:gd name="f92" fmla="val 1225"/>
                <a:gd name="f93" fmla="val 1546"/>
                <a:gd name="f94" fmla="val 1259"/>
                <a:gd name="f95" fmla="val 1505"/>
                <a:gd name="f96" fmla="val 1296"/>
                <a:gd name="f97" fmla="val 1464"/>
                <a:gd name="f98" fmla="val 1321"/>
                <a:gd name="f99" fmla="val 1412"/>
                <a:gd name="f100" fmla="val 1341"/>
                <a:gd name="f101" fmla="val 1371"/>
                <a:gd name="f102" fmla="val 1358"/>
                <a:gd name="f103" fmla="val 1375"/>
                <a:gd name="f104" fmla="val 1292"/>
                <a:gd name="f105" fmla="val 1424"/>
                <a:gd name="f106" fmla="val 1189"/>
                <a:gd name="f107" fmla="val 1447"/>
                <a:gd name="f108" fmla="val 1083"/>
                <a:gd name="f109" fmla="val 1478"/>
                <a:gd name="f110" fmla="val 974"/>
                <a:gd name="f111" fmla="val 1498"/>
                <a:gd name="f112" fmla="val 888"/>
                <a:gd name="f113" fmla="val 1519"/>
                <a:gd name="f114" fmla="val 798"/>
                <a:gd name="f115" fmla="val 1539"/>
                <a:gd name="f116" fmla="val 713"/>
                <a:gd name="f117" fmla="val 1571"/>
                <a:gd name="f118" fmla="val 607"/>
                <a:gd name="f119" fmla="val 501"/>
                <a:gd name="f120" fmla="val 1581"/>
                <a:gd name="f121" fmla="val 387"/>
                <a:gd name="f122" fmla="val 1563"/>
                <a:gd name="f123" fmla="val 254"/>
                <a:gd name="f124" fmla="val 1492"/>
                <a:gd name="f125" fmla="val 134"/>
                <a:gd name="f126" fmla="val 1372"/>
                <a:gd name="f127" fmla="val 62"/>
                <a:gd name="f128" fmla="val 1297"/>
                <a:gd name="f129" fmla="val 17"/>
                <a:gd name="f130" fmla="val 1218"/>
                <a:gd name="f131" fmla="*/ f0 1 1598"/>
                <a:gd name="f132" fmla="*/ f1 1 1618"/>
                <a:gd name="f133" fmla="val f2"/>
                <a:gd name="f134" fmla="val f3"/>
                <a:gd name="f135" fmla="val f4"/>
                <a:gd name="f136" fmla="+- f135 0 f133"/>
                <a:gd name="f137" fmla="+- f134 0 f133"/>
                <a:gd name="f138" fmla="*/ f137 1 1598"/>
                <a:gd name="f139" fmla="*/ f136 1 1618"/>
                <a:gd name="f140" fmla="*/ f133 1 f138"/>
                <a:gd name="f141" fmla="*/ f134 1 f138"/>
                <a:gd name="f142" fmla="*/ f133 1 f139"/>
                <a:gd name="f143" fmla="*/ f135 1 f139"/>
                <a:gd name="f144" fmla="*/ f140 f131 1"/>
                <a:gd name="f145" fmla="*/ f141 f131 1"/>
                <a:gd name="f146" fmla="*/ f143 f132 1"/>
                <a:gd name="f147" fmla="*/ f142 f1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44" t="f147" r="f145" b="f146"/>
              <a:pathLst>
                <a:path w="1598" h="1618">
                  <a:moveTo>
                    <a:pt x="f5" y="f6"/>
                  </a:moveTo>
                  <a:lnTo>
                    <a:pt x="f5" y="f6"/>
                  </a:lnTo>
                  <a:cubicBezTo>
                    <a:pt x="f7" y="f8"/>
                    <a:pt x="f9" y="f8"/>
                    <a:pt x="f10" y="f11"/>
                  </a:cubicBezTo>
                  <a:lnTo>
                    <a:pt x="f10" y="f11"/>
                  </a:lnTo>
                  <a:cubicBezTo>
                    <a:pt x="f12" y="f13"/>
                    <a:pt x="f14" y="f15"/>
                    <a:pt x="f16" y="f17"/>
                  </a:cubicBezTo>
                  <a:lnTo>
                    <a:pt x="f16" y="f17"/>
                  </a:lnTo>
                  <a:cubicBezTo>
                    <a:pt x="f12" y="f18"/>
                    <a:pt x="f10" y="f11"/>
                    <a:pt x="f5" y="f6"/>
                  </a:cubicBezTo>
                  <a:close/>
                  <a:moveTo>
                    <a:pt x="f19" y="f20"/>
                  </a:moveTo>
                  <a:cubicBezTo>
                    <a:pt x="f19" y="f20"/>
                    <a:pt x="f19" y="f20"/>
                    <a:pt x="f21" y="f20"/>
                  </a:cubicBezTo>
                  <a:lnTo>
                    <a:pt x="f21" y="f20"/>
                  </a:lnTo>
                  <a:cubicBezTo>
                    <a:pt x="f21" y="f20"/>
                    <a:pt x="f21" y="f20"/>
                    <a:pt x="f21" y="f20"/>
                  </a:cubicBezTo>
                  <a:lnTo>
                    <a:pt x="f21" y="f20"/>
                  </a:lnTo>
                  <a:cubicBezTo>
                    <a:pt x="f21" y="f20"/>
                    <a:pt x="f19" y="f20"/>
                    <a:pt x="f19" y="f20"/>
                  </a:cubicBezTo>
                  <a:close/>
                  <a:moveTo>
                    <a:pt x="f22" y="f20"/>
                  </a:moveTo>
                  <a:lnTo>
                    <a:pt x="f22" y="f20"/>
                  </a:lnTo>
                  <a:cubicBezTo>
                    <a:pt x="f23" y="f24"/>
                    <a:pt x="f25" y="f24"/>
                    <a:pt x="f26" y="f24"/>
                  </a:cubicBezTo>
                  <a:lnTo>
                    <a:pt x="f26" y="f24"/>
                  </a:lnTo>
                  <a:cubicBezTo>
                    <a:pt x="f26" y="f24"/>
                    <a:pt x="f27" y="f24"/>
                    <a:pt x="f27" y="f24"/>
                  </a:cubicBezTo>
                  <a:lnTo>
                    <a:pt x="f27" y="f24"/>
                  </a:lnTo>
                  <a:cubicBezTo>
                    <a:pt x="f25" y="f24"/>
                    <a:pt x="f23" y="f24"/>
                    <a:pt x="f28" y="f24"/>
                  </a:cubicBezTo>
                  <a:lnTo>
                    <a:pt x="f28" y="f24"/>
                  </a:lnTo>
                  <a:cubicBezTo>
                    <a:pt x="f28" y="f24"/>
                    <a:pt x="f22" y="f24"/>
                    <a:pt x="f22" y="f20"/>
                  </a:cubicBezTo>
                  <a:close/>
                  <a:moveTo>
                    <a:pt x="f29" y="f2"/>
                  </a:moveTo>
                  <a:cubicBezTo>
                    <a:pt x="f30" y="f2"/>
                    <a:pt x="f31" y="f32"/>
                    <a:pt x="f33" y="f34"/>
                  </a:cubicBezTo>
                  <a:cubicBezTo>
                    <a:pt x="f35" y="f36"/>
                    <a:pt x="f37" y="f38"/>
                    <a:pt x="f39" y="f40"/>
                  </a:cubicBezTo>
                  <a:lnTo>
                    <a:pt x="f39" y="f40"/>
                  </a:lnTo>
                  <a:cubicBezTo>
                    <a:pt x="f41" y="f42"/>
                    <a:pt x="f43" y="f44"/>
                    <a:pt x="f45" y="f44"/>
                  </a:cubicBezTo>
                  <a:cubicBezTo>
                    <a:pt x="f46" y="f44"/>
                    <a:pt x="f19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9"/>
                  </a:cubicBezTo>
                  <a:lnTo>
                    <a:pt x="f78" y="f79"/>
                  </a:lnTo>
                  <a:cubicBezTo>
                    <a:pt x="f61" y="f80"/>
                    <a:pt x="f81" y="f82"/>
                    <a:pt x="f83" y="f84"/>
                  </a:cubicBezTo>
                  <a:cubicBezTo>
                    <a:pt x="f85" y="f86"/>
                    <a:pt x="f87" y="f4"/>
                    <a:pt x="f88" y="f4"/>
                  </a:cubicBezTo>
                  <a:cubicBezTo>
                    <a:pt x="f89" y="f4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71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3" y="f119"/>
                    <a:pt x="f120" y="f121"/>
                  </a:cubicBezTo>
                  <a:cubicBezTo>
                    <a:pt x="f122" y="f123"/>
                    <a:pt x="f124" y="f125"/>
                    <a:pt x="f126" y="f127"/>
                  </a:cubicBezTo>
                  <a:cubicBezTo>
                    <a:pt x="f128" y="f129"/>
                    <a:pt x="f130" y="f2"/>
                    <a:pt x="f29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7" name="Google Shape;2415;p35">
              <a:extLst>
                <a:ext uri="{FF2B5EF4-FFF2-40B4-BE49-F238E27FC236}">
                  <a16:creationId xmlns:a16="http://schemas.microsoft.com/office/drawing/2014/main" id="{575E656E-24C5-05BC-F3A1-26CDE0488892}"/>
                </a:ext>
              </a:extLst>
            </p:cNvPr>
            <p:cNvSpPr/>
            <p:nvPr/>
          </p:nvSpPr>
          <p:spPr>
            <a:xfrm rot="16193781">
              <a:off x="1861970" y="2492667"/>
              <a:ext cx="74523" cy="9883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490"/>
                <a:gd name="f4" fmla="val 5954"/>
                <a:gd name="f5" fmla="val 2174"/>
                <a:gd name="f6" fmla="val 551"/>
                <a:gd name="f7" fmla="val 2502"/>
                <a:gd name="f8" fmla="val 2835"/>
                <a:gd name="f9" fmla="val 660"/>
                <a:gd name="f10" fmla="val 3118"/>
                <a:gd name="f11" fmla="val 878"/>
                <a:gd name="f12" fmla="val 3790"/>
                <a:gd name="f13" fmla="val 1400"/>
                <a:gd name="f14" fmla="val 3900"/>
                <a:gd name="f15" fmla="val 2293"/>
                <a:gd name="f16" fmla="val 3852"/>
                <a:gd name="f17" fmla="val 3089"/>
                <a:gd name="f18" fmla="val 3824"/>
                <a:gd name="f19" fmla="val 3558"/>
                <a:gd name="f20" fmla="val 3704"/>
                <a:gd name="f21" fmla="val 4027"/>
                <a:gd name="f22" fmla="val 3498"/>
                <a:gd name="f23" fmla="val 4449"/>
                <a:gd name="f24" fmla="val 3362"/>
                <a:gd name="f25" fmla="val 4729"/>
                <a:gd name="f26" fmla="val 3151"/>
                <a:gd name="f27" fmla="val 4974"/>
                <a:gd name="f28" fmla="val 2977"/>
                <a:gd name="f29" fmla="val 5235"/>
                <a:gd name="f30" fmla="val 2834"/>
                <a:gd name="f31" fmla="val 5017"/>
                <a:gd name="f32" fmla="val 2624"/>
                <a:gd name="f33" fmla="val 4845"/>
                <a:gd name="f34" fmla="val 2409"/>
                <a:gd name="f35" fmla="val 4681"/>
                <a:gd name="f36" fmla="val 2046"/>
                <a:gd name="f37" fmla="val 4408"/>
                <a:gd name="f38" fmla="val 1700"/>
                <a:gd name="f39" fmla="val 4137"/>
                <a:gd name="f40" fmla="val 1415"/>
                <a:gd name="f41" fmla="val 3777"/>
                <a:gd name="f42" fmla="val 846"/>
                <a:gd name="f43" fmla="val 3057"/>
                <a:gd name="f44" fmla="val 422"/>
                <a:gd name="f45" fmla="val 1988"/>
                <a:gd name="f46" fmla="val 1011"/>
                <a:gd name="f47" fmla="val 1156"/>
                <a:gd name="f48" fmla="val 1297"/>
                <a:gd name="f49" fmla="val 752"/>
                <a:gd name="f50" fmla="val 1731"/>
                <a:gd name="f51" fmla="val 2151"/>
                <a:gd name="f52" fmla="val 1781"/>
                <a:gd name="f53" fmla="val 1411"/>
                <a:gd name="f54" fmla="val 104"/>
                <a:gd name="f55" fmla="val 1086"/>
                <a:gd name="f56" fmla="val 331"/>
                <a:gd name="f57" fmla="val 185"/>
                <a:gd name="f58" fmla="val 960"/>
                <a:gd name="f59" fmla="val 2091"/>
                <a:gd name="f60" fmla="val 381"/>
                <a:gd name="f61" fmla="val 3078"/>
                <a:gd name="f62" fmla="val 604"/>
                <a:gd name="f63" fmla="val 3657"/>
                <a:gd name="f64" fmla="val 949"/>
                <a:gd name="f65" fmla="val 4185"/>
                <a:gd name="f66" fmla="val 1392"/>
                <a:gd name="f67" fmla="val 4620"/>
                <a:gd name="f68" fmla="val 1809"/>
                <a:gd name="f69" fmla="val 5028"/>
                <a:gd name="f70" fmla="val 2354"/>
                <a:gd name="f71" fmla="val 5295"/>
                <a:gd name="f72" fmla="val 2642"/>
                <a:gd name="f73" fmla="val 5820"/>
                <a:gd name="f74" fmla="val 2694"/>
                <a:gd name="f75" fmla="val 5914"/>
                <a:gd name="f76" fmla="val 2775"/>
                <a:gd name="f77" fmla="val 5953"/>
                <a:gd name="f78" fmla="val 2857"/>
                <a:gd name="f79" fmla="val 2989"/>
                <a:gd name="f80" fmla="val 3123"/>
                <a:gd name="f81" fmla="val 5850"/>
                <a:gd name="f82" fmla="val 3141"/>
                <a:gd name="f83" fmla="val 5705"/>
                <a:gd name="f84" fmla="val 3482"/>
                <a:gd name="f85" fmla="val 5506"/>
                <a:gd name="f86" fmla="val 3732"/>
                <a:gd name="f87" fmla="val 5108"/>
                <a:gd name="f88" fmla="val 3909"/>
                <a:gd name="f89" fmla="val 4781"/>
                <a:gd name="f90" fmla="val 4146"/>
                <a:gd name="f91" fmla="val 4339"/>
                <a:gd name="f92" fmla="val 4297"/>
                <a:gd name="f93" fmla="val 3856"/>
                <a:gd name="f94" fmla="val 4366"/>
                <a:gd name="f95" fmla="val 3359"/>
                <a:gd name="f96" fmla="val 4489"/>
                <a:gd name="f97" fmla="val 2437"/>
                <a:gd name="f98" fmla="val 4376"/>
                <a:gd name="f99" fmla="val 1368"/>
                <a:gd name="f100" fmla="val 3701"/>
                <a:gd name="f101" fmla="val 673"/>
                <a:gd name="f102" fmla="val 3291"/>
                <a:gd name="f103" fmla="val 247"/>
                <a:gd name="f104" fmla="val 2721"/>
                <a:gd name="f105" fmla="*/ f0 1 4490"/>
                <a:gd name="f106" fmla="*/ f1 1 5954"/>
                <a:gd name="f107" fmla="val f2"/>
                <a:gd name="f108" fmla="val f3"/>
                <a:gd name="f109" fmla="val f4"/>
                <a:gd name="f110" fmla="+- f109 0 f107"/>
                <a:gd name="f111" fmla="+- f108 0 f107"/>
                <a:gd name="f112" fmla="*/ f111 1 4490"/>
                <a:gd name="f113" fmla="*/ f110 1 5954"/>
                <a:gd name="f114" fmla="*/ f107 1 f112"/>
                <a:gd name="f115" fmla="*/ f108 1 f112"/>
                <a:gd name="f116" fmla="*/ f107 1 f113"/>
                <a:gd name="f117" fmla="*/ f109 1 f113"/>
                <a:gd name="f118" fmla="*/ f114 f105 1"/>
                <a:gd name="f119" fmla="*/ f115 f105 1"/>
                <a:gd name="f120" fmla="*/ f117 f106 1"/>
                <a:gd name="f121" fmla="*/ f116 f10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8" t="f121" r="f119" b="f120"/>
              <a:pathLst>
                <a:path w="4490" h="5954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lnTo>
                    <a:pt x="f28" y="f29"/>
                  </a:ln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6"/>
                    <a:pt x="f5" y="f6"/>
                  </a:cubicBezTo>
                  <a:close/>
                  <a:moveTo>
                    <a:pt x="f51" y="f2"/>
                  </a:moveTo>
                  <a:cubicBezTo>
                    <a:pt x="f52" y="f2"/>
                    <a:pt x="f53" y="f54"/>
                    <a:pt x="f55" y="f56"/>
                  </a:cubicBezTo>
                  <a:cubicBezTo>
                    <a:pt x="f57" y="f58"/>
                    <a:pt x="f2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7"/>
                  </a:cubicBezTo>
                  <a:cubicBezTo>
                    <a:pt x="f79" y="f77"/>
                    <a:pt x="f80" y="f81"/>
                    <a:pt x="f82" y="f83"/>
                  </a:cubicBezTo>
                  <a:lnTo>
                    <a:pt x="f82" y="f83"/>
                  </a:lnTo>
                  <a:cubicBezTo>
                    <a:pt x="f84" y="f85"/>
                    <a:pt x="f86" y="f87"/>
                    <a:pt x="f88" y="f89"/>
                  </a:cubicBezTo>
                  <a:cubicBezTo>
                    <a:pt x="f90" y="f91"/>
                    <a:pt x="f92" y="f93"/>
                    <a:pt x="f94" y="f95"/>
                  </a:cubicBezTo>
                  <a:cubicBezTo>
                    <a:pt x="f96" y="f97"/>
                    <a:pt x="f98" y="f99"/>
                    <a:pt x="f100" y="f101"/>
                  </a:cubicBezTo>
                  <a:cubicBezTo>
                    <a:pt x="f102" y="f103"/>
                    <a:pt x="f104" y="f2"/>
                    <a:pt x="f51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8" name="Google Shape;2416;p35">
              <a:extLst>
                <a:ext uri="{FF2B5EF4-FFF2-40B4-BE49-F238E27FC236}">
                  <a16:creationId xmlns:a16="http://schemas.microsoft.com/office/drawing/2014/main" id="{8FFD3B67-ABB0-1A41-2591-305B02F8E796}"/>
                </a:ext>
              </a:extLst>
            </p:cNvPr>
            <p:cNvSpPr/>
            <p:nvPr/>
          </p:nvSpPr>
          <p:spPr>
            <a:xfrm rot="16193781">
              <a:off x="1923299" y="2520329"/>
              <a:ext cx="26791" cy="2740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614"/>
                <a:gd name="f4" fmla="val 1651"/>
                <a:gd name="f5" fmla="val 494"/>
                <a:gd name="f6" fmla="val 734"/>
                <a:gd name="f7" fmla="val 495"/>
                <a:gd name="f8" fmla="val 1235"/>
                <a:gd name="f9" fmla="val 1"/>
                <a:gd name="f10" fmla="val 1063"/>
                <a:gd name="f11" fmla="val 946"/>
                <a:gd name="f12" fmla="val 98"/>
                <a:gd name="f13" fmla="val 867"/>
                <a:gd name="f14" fmla="val 229"/>
                <a:gd name="f15" fmla="val 784"/>
                <a:gd name="f16" fmla="val 168"/>
                <a:gd name="f17" fmla="val 685"/>
                <a:gd name="f18" fmla="val 129"/>
                <a:gd name="f19" fmla="val 576"/>
                <a:gd name="f20" fmla="val 121"/>
                <a:gd name="f21" fmla="val 564"/>
                <a:gd name="f22" fmla="val 120"/>
                <a:gd name="f23" fmla="val 552"/>
                <a:gd name="f24" fmla="val 540"/>
                <a:gd name="f25" fmla="val 330"/>
                <a:gd name="f26" fmla="val 127"/>
                <a:gd name="f27" fmla="val 262"/>
                <a:gd name="f28" fmla="val 72"/>
                <a:gd name="f29" fmla="val 464"/>
                <a:gd name="f30" fmla="val 714"/>
                <a:gd name="f31" fmla="val 181"/>
                <a:gd name="f32" fmla="val 902"/>
                <a:gd name="f33" fmla="val 315"/>
                <a:gd name="f34" fmla="val 1087"/>
                <a:gd name="f35" fmla="val 377"/>
                <a:gd name="f36" fmla="val 1169"/>
                <a:gd name="f37" fmla="val 439"/>
                <a:gd name="f38" fmla="val 1255"/>
                <a:gd name="f39" fmla="val 500"/>
                <a:gd name="f40" fmla="val 1340"/>
                <a:gd name="f41" fmla="val 586"/>
                <a:gd name="f42" fmla="val 1451"/>
                <a:gd name="f43" fmla="val 695"/>
                <a:gd name="f44" fmla="val 1549"/>
                <a:gd name="f45" fmla="val 815"/>
                <a:gd name="f46" fmla="val 1618"/>
                <a:gd name="f47" fmla="val 854"/>
                <a:gd name="f48" fmla="val 1640"/>
                <a:gd name="f49" fmla="val 894"/>
                <a:gd name="f50" fmla="val 1650"/>
                <a:gd name="f51" fmla="val 932"/>
                <a:gd name="f52" fmla="val 1078"/>
                <a:gd name="f53" fmla="val 1203"/>
                <a:gd name="f54" fmla="val 1508"/>
                <a:gd name="f55" fmla="val 1165"/>
                <a:gd name="f56" fmla="val 1351"/>
                <a:gd name="f57" fmla="val 1350"/>
                <a:gd name="f58" fmla="val 1164"/>
                <a:gd name="f59" fmla="val 1349"/>
                <a:gd name="f60" fmla="val 1347"/>
                <a:gd name="f61" fmla="val 1329"/>
                <a:gd name="f62" fmla="val 1239"/>
                <a:gd name="f63" fmla="val 1304"/>
                <a:gd name="f64" fmla="val 1268"/>
                <a:gd name="f65" fmla="val 1279"/>
                <a:gd name="f66" fmla="val 1337"/>
                <a:gd name="f67" fmla="val 1220"/>
                <a:gd name="f68" fmla="val 1402"/>
                <a:gd name="f69" fmla="val 1142"/>
                <a:gd name="f70" fmla="val 1446"/>
                <a:gd name="f71" fmla="val 1067"/>
                <a:gd name="f72" fmla="val 1538"/>
                <a:gd name="f73" fmla="val 905"/>
                <a:gd name="f74" fmla="val 1583"/>
                <a:gd name="f75" fmla="val 727"/>
                <a:gd name="f76" fmla="val 1604"/>
                <a:gd name="f77" fmla="val 546"/>
                <a:gd name="f78" fmla="val 456"/>
                <a:gd name="f79" fmla="val 361"/>
                <a:gd name="f80" fmla="val 1593"/>
                <a:gd name="f81" fmla="val 271"/>
                <a:gd name="f82" fmla="val 1552"/>
                <a:gd name="f83" fmla="val 114"/>
                <a:gd name="f84" fmla="val 1240"/>
                <a:gd name="f85" fmla="val 1237"/>
                <a:gd name="f86" fmla="*/ f0 1 1614"/>
                <a:gd name="f87" fmla="*/ f1 1 1651"/>
                <a:gd name="f88" fmla="val f2"/>
                <a:gd name="f89" fmla="val f3"/>
                <a:gd name="f90" fmla="val f4"/>
                <a:gd name="f91" fmla="+- f90 0 f88"/>
                <a:gd name="f92" fmla="+- f89 0 f88"/>
                <a:gd name="f93" fmla="*/ f92 1 1614"/>
                <a:gd name="f94" fmla="*/ f91 1 1651"/>
                <a:gd name="f95" fmla="*/ f88 1 f93"/>
                <a:gd name="f96" fmla="*/ f89 1 f93"/>
                <a:gd name="f97" fmla="*/ f88 1 f94"/>
                <a:gd name="f98" fmla="*/ f90 1 f94"/>
                <a:gd name="f99" fmla="*/ f95 f86 1"/>
                <a:gd name="f100" fmla="*/ f96 f86 1"/>
                <a:gd name="f101" fmla="*/ f98 f87 1"/>
                <a:gd name="f102" fmla="*/ f97 f8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9" t="f102" r="f100" b="f101"/>
              <a:pathLst>
                <a:path w="1614" h="1651">
                  <a:moveTo>
                    <a:pt x="f5" y="f6"/>
                  </a:moveTo>
                  <a:cubicBezTo>
                    <a:pt x="f5" y="f6"/>
                    <a:pt x="f5" y="f6"/>
                    <a:pt x="f7" y="f6"/>
                  </a:cubicBezTo>
                  <a:lnTo>
                    <a:pt x="f7" y="f6"/>
                  </a:lnTo>
                  <a:cubicBezTo>
                    <a:pt x="f7" y="f6"/>
                    <a:pt x="f7" y="f6"/>
                    <a:pt x="f7" y="f6"/>
                  </a:cubicBezTo>
                  <a:lnTo>
                    <a:pt x="f7" y="f6"/>
                  </a:lnTo>
                  <a:cubicBezTo>
                    <a:pt x="f5" y="f6"/>
                    <a:pt x="f5" y="f6"/>
                    <a:pt x="f5" y="f6"/>
                  </a:cubicBezTo>
                  <a:close/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lnTo>
                    <a:pt x="f13" y="f14"/>
                  </a:ln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2"/>
                    <a:pt x="f24" y="f22"/>
                  </a:cubicBezTo>
                  <a:cubicBezTo>
                    <a:pt x="f25" y="f22"/>
                    <a:pt x="f26" y="f27"/>
                    <a:pt x="f28" y="f29"/>
                  </a:cubicBezTo>
                  <a:cubicBezTo>
                    <a:pt x="f2" y="f30"/>
                    <a:pt x="f31" y="f32"/>
                    <a:pt x="f33" y="f34"/>
                  </a:cubicBezTo>
                  <a:cubicBezTo>
                    <a:pt x="f35" y="f36"/>
                    <a:pt x="f37" y="f38"/>
                    <a:pt x="f39" y="f40"/>
                  </a:cubicBezTo>
                  <a:cubicBezTo>
                    <a:pt x="f41" y="f42"/>
                    <a:pt x="f43" y="f44"/>
                    <a:pt x="f45" y="f46"/>
                  </a:cubicBezTo>
                  <a:cubicBezTo>
                    <a:pt x="f47" y="f48"/>
                    <a:pt x="f49" y="f50"/>
                    <a:pt x="f51" y="f50"/>
                  </a:cubicBezTo>
                  <a:cubicBezTo>
                    <a:pt x="f52" y="f50"/>
                    <a:pt x="f53" y="f54"/>
                    <a:pt x="f55" y="f56"/>
                  </a:cubicBezTo>
                  <a:cubicBezTo>
                    <a:pt x="f55" y="f57"/>
                    <a:pt x="f58" y="f59"/>
                    <a:pt x="f58" y="f60"/>
                  </a:cubicBezTo>
                  <a:lnTo>
                    <a:pt x="f58" y="f60"/>
                  </a:lnTo>
                  <a:cubicBezTo>
                    <a:pt x="f53" y="f61"/>
                    <a:pt x="f62" y="f63"/>
                    <a:pt x="f64" y="f65"/>
                  </a:cubicBezTo>
                  <a:cubicBezTo>
                    <a:pt x="f66" y="f67"/>
                    <a:pt x="f68" y="f69"/>
                    <a:pt x="f70" y="f71"/>
                  </a:cubicBezTo>
                  <a:cubicBezTo>
                    <a:pt x="f72" y="f73"/>
                    <a:pt x="f74" y="f75"/>
                    <a:pt x="f76" y="f77"/>
                  </a:cubicBezTo>
                  <a:cubicBezTo>
                    <a:pt x="f3" y="f78"/>
                    <a:pt x="f3" y="f79"/>
                    <a:pt x="f80" y="f81"/>
                  </a:cubicBezTo>
                  <a:cubicBezTo>
                    <a:pt x="f82" y="f83"/>
                    <a:pt x="f68" y="f9"/>
                    <a:pt x="f84" y="f9"/>
                  </a:cubicBezTo>
                  <a:cubicBezTo>
                    <a:pt x="f62" y="f9"/>
                    <a:pt x="f85" y="f9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9" name="Google Shape;2417;p35">
              <a:extLst>
                <a:ext uri="{FF2B5EF4-FFF2-40B4-BE49-F238E27FC236}">
                  <a16:creationId xmlns:a16="http://schemas.microsoft.com/office/drawing/2014/main" id="{34EC2F7B-8D39-494E-C265-0EC00A65BD34}"/>
                </a:ext>
              </a:extLst>
            </p:cNvPr>
            <p:cNvSpPr/>
            <p:nvPr/>
          </p:nvSpPr>
          <p:spPr>
            <a:xfrm rot="16193781">
              <a:off x="1799689" y="2418070"/>
              <a:ext cx="74523" cy="9880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490"/>
                <a:gd name="f4" fmla="val 5952"/>
                <a:gd name="f5" fmla="val 2173"/>
                <a:gd name="f6" fmla="val 550"/>
                <a:gd name="f7" fmla="val 2501"/>
                <a:gd name="f8" fmla="val 2833"/>
                <a:gd name="f9" fmla="val 659"/>
                <a:gd name="f10" fmla="val 3115"/>
                <a:gd name="f11" fmla="val 879"/>
                <a:gd name="f12" fmla="val 3790"/>
                <a:gd name="f13" fmla="val 1400"/>
                <a:gd name="f14" fmla="val 3900"/>
                <a:gd name="f15" fmla="val 2291"/>
                <a:gd name="f16" fmla="val 3852"/>
                <a:gd name="f17" fmla="val 3089"/>
                <a:gd name="f18" fmla="val 3821"/>
                <a:gd name="f19" fmla="val 3555"/>
                <a:gd name="f20" fmla="val 3704"/>
                <a:gd name="f21" fmla="val 4027"/>
                <a:gd name="f22" fmla="val 3498"/>
                <a:gd name="f23" fmla="val 4449"/>
                <a:gd name="f24" fmla="val 3360"/>
                <a:gd name="f25" fmla="val 4727"/>
                <a:gd name="f26" fmla="val 3148"/>
                <a:gd name="f27" fmla="val 4973"/>
                <a:gd name="f28" fmla="val 2975"/>
                <a:gd name="f29" fmla="val 5234"/>
                <a:gd name="f30" fmla="val 2831"/>
                <a:gd name="f31" fmla="val 5015"/>
                <a:gd name="f32" fmla="val 2621"/>
                <a:gd name="f33" fmla="val 4843"/>
                <a:gd name="f34" fmla="val 2406"/>
                <a:gd name="f35" fmla="val 4682"/>
                <a:gd name="f36" fmla="val 2046"/>
                <a:gd name="f37" fmla="val 4408"/>
                <a:gd name="f38" fmla="val 1697"/>
                <a:gd name="f39" fmla="val 4138"/>
                <a:gd name="f40" fmla="val 1416"/>
                <a:gd name="f41" fmla="val 3777"/>
                <a:gd name="f42" fmla="val 846"/>
                <a:gd name="f43" fmla="val 3055"/>
                <a:gd name="f44" fmla="val 422"/>
                <a:gd name="f45" fmla="val 1989"/>
                <a:gd name="f46" fmla="val 1008"/>
                <a:gd name="f47" fmla="val 1157"/>
                <a:gd name="f48" fmla="val 1294"/>
                <a:gd name="f49" fmla="val 752"/>
                <a:gd name="f50" fmla="val 1729"/>
                <a:gd name="f51" fmla="val 2151"/>
                <a:gd name="f52" fmla="val 1780"/>
                <a:gd name="f53" fmla="val 1411"/>
                <a:gd name="f54" fmla="val 104"/>
                <a:gd name="f55" fmla="val 1087"/>
                <a:gd name="f56" fmla="val 331"/>
                <a:gd name="f57" fmla="val 182"/>
                <a:gd name="f58" fmla="val 961"/>
                <a:gd name="f59" fmla="val 2088"/>
                <a:gd name="f60" fmla="val 381"/>
                <a:gd name="f61" fmla="val 3078"/>
                <a:gd name="f62" fmla="val 604"/>
                <a:gd name="f63" fmla="val 3654"/>
                <a:gd name="f64" fmla="val 949"/>
                <a:gd name="f65" fmla="val 4185"/>
                <a:gd name="f66" fmla="val 1392"/>
                <a:gd name="f67" fmla="val 4617"/>
                <a:gd name="f68" fmla="val 1806"/>
                <a:gd name="f69" fmla="val 5025"/>
                <a:gd name="f70" fmla="val 2355"/>
                <a:gd name="f71" fmla="val 5295"/>
                <a:gd name="f72" fmla="val 2642"/>
                <a:gd name="f73" fmla="val 5816"/>
                <a:gd name="f74" fmla="val 2694"/>
                <a:gd name="f75" fmla="val 5911"/>
                <a:gd name="f76" fmla="val 2775"/>
                <a:gd name="f77" fmla="val 5951"/>
                <a:gd name="f78" fmla="val 2858"/>
                <a:gd name="f79" fmla="val 2989"/>
                <a:gd name="f80" fmla="val 3123"/>
                <a:gd name="f81" fmla="val 5849"/>
                <a:gd name="f82" fmla="val 3141"/>
                <a:gd name="f83" fmla="val 5705"/>
                <a:gd name="f84" fmla="val 3482"/>
                <a:gd name="f85" fmla="val 5506"/>
                <a:gd name="f86" fmla="val 3732"/>
                <a:gd name="f87" fmla="val 5109"/>
                <a:gd name="f88" fmla="val 3910"/>
                <a:gd name="f89" fmla="val 4781"/>
                <a:gd name="f90" fmla="val 4146"/>
                <a:gd name="f91" fmla="val 4340"/>
                <a:gd name="f92" fmla="val 4297"/>
                <a:gd name="f93" fmla="val 3856"/>
                <a:gd name="f94" fmla="val 4362"/>
                <a:gd name="f95" fmla="val 4489"/>
                <a:gd name="f96" fmla="val 2435"/>
                <a:gd name="f97" fmla="val 4376"/>
                <a:gd name="f98" fmla="val 1369"/>
                <a:gd name="f99" fmla="val 3701"/>
                <a:gd name="f100" fmla="val 670"/>
                <a:gd name="f101" fmla="val 3292"/>
                <a:gd name="f102" fmla="val 246"/>
                <a:gd name="f103" fmla="val 2720"/>
                <a:gd name="f104" fmla="*/ f0 1 4490"/>
                <a:gd name="f105" fmla="*/ f1 1 5952"/>
                <a:gd name="f106" fmla="val f2"/>
                <a:gd name="f107" fmla="val f3"/>
                <a:gd name="f108" fmla="val f4"/>
                <a:gd name="f109" fmla="+- f108 0 f106"/>
                <a:gd name="f110" fmla="+- f107 0 f106"/>
                <a:gd name="f111" fmla="*/ f110 1 4490"/>
                <a:gd name="f112" fmla="*/ f109 1 5952"/>
                <a:gd name="f113" fmla="*/ f106 1 f111"/>
                <a:gd name="f114" fmla="*/ f107 1 f111"/>
                <a:gd name="f115" fmla="*/ f106 1 f112"/>
                <a:gd name="f116" fmla="*/ f108 1 f112"/>
                <a:gd name="f117" fmla="*/ f113 f104 1"/>
                <a:gd name="f118" fmla="*/ f114 f104 1"/>
                <a:gd name="f119" fmla="*/ f116 f105 1"/>
                <a:gd name="f120" fmla="*/ f115 f10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7" t="f120" r="f118" b="f119"/>
              <a:pathLst>
                <a:path w="4490" h="5952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lnTo>
                    <a:pt x="f28" y="f29"/>
                  </a:ln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6"/>
                    <a:pt x="f5" y="f6"/>
                  </a:cubicBezTo>
                  <a:close/>
                  <a:moveTo>
                    <a:pt x="f51" y="f2"/>
                  </a:moveTo>
                  <a:cubicBezTo>
                    <a:pt x="f52" y="f2"/>
                    <a:pt x="f53" y="f54"/>
                    <a:pt x="f55" y="f56"/>
                  </a:cubicBezTo>
                  <a:cubicBezTo>
                    <a:pt x="f57" y="f58"/>
                    <a:pt x="f2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7"/>
                  </a:cubicBezTo>
                  <a:cubicBezTo>
                    <a:pt x="f79" y="f77"/>
                    <a:pt x="f80" y="f81"/>
                    <a:pt x="f82" y="f83"/>
                  </a:cubicBezTo>
                  <a:lnTo>
                    <a:pt x="f82" y="f83"/>
                  </a:lnTo>
                  <a:cubicBezTo>
                    <a:pt x="f84" y="f85"/>
                    <a:pt x="f86" y="f87"/>
                    <a:pt x="f88" y="f89"/>
                  </a:cubicBezTo>
                  <a:cubicBezTo>
                    <a:pt x="f90" y="f91"/>
                    <a:pt x="f92" y="f93"/>
                    <a:pt x="f94" y="f24"/>
                  </a:cubicBezTo>
                  <a:cubicBezTo>
                    <a:pt x="f95" y="f96"/>
                    <a:pt x="f97" y="f98"/>
                    <a:pt x="f99" y="f100"/>
                  </a:cubicBezTo>
                  <a:cubicBezTo>
                    <a:pt x="f101" y="f102"/>
                    <a:pt x="f103" y="f2"/>
                    <a:pt x="f51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0" name="Google Shape;2418;p35">
              <a:extLst>
                <a:ext uri="{FF2B5EF4-FFF2-40B4-BE49-F238E27FC236}">
                  <a16:creationId xmlns:a16="http://schemas.microsoft.com/office/drawing/2014/main" id="{D14F725E-1823-FA63-D7EB-3F29F7949985}"/>
                </a:ext>
              </a:extLst>
            </p:cNvPr>
            <p:cNvSpPr/>
            <p:nvPr/>
          </p:nvSpPr>
          <p:spPr>
            <a:xfrm rot="16193781">
              <a:off x="1861046" y="2445704"/>
              <a:ext cx="26791" cy="2744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614"/>
                <a:gd name="f4" fmla="val 1653"/>
                <a:gd name="f5" fmla="val 465"/>
                <a:gd name="f6" fmla="val 703"/>
                <a:gd name="f7" fmla="val 468"/>
                <a:gd name="f8" fmla="val 705"/>
                <a:gd name="f9" fmla="val 473"/>
                <a:gd name="f10" fmla="val 709"/>
                <a:gd name="f11" fmla="val 474"/>
                <a:gd name="f12" fmla="val 710"/>
                <a:gd name="f13" fmla="val 475"/>
                <a:gd name="f14" fmla="val 711"/>
                <a:gd name="f15" fmla="val 476"/>
                <a:gd name="f16" fmla="val 712"/>
                <a:gd name="f17" fmla="val 469"/>
                <a:gd name="f18" fmla="val 706"/>
                <a:gd name="f19" fmla="val 1270"/>
                <a:gd name="f20" fmla="val 738"/>
                <a:gd name="f21" fmla="val 743"/>
                <a:gd name="f22" fmla="val 1269"/>
                <a:gd name="f23" fmla="val 752"/>
                <a:gd name="f24" fmla="val 1268"/>
                <a:gd name="f25" fmla="val 764"/>
                <a:gd name="f26" fmla="val 754"/>
                <a:gd name="f27" fmla="val 749"/>
                <a:gd name="f28" fmla="val 745"/>
                <a:gd name="f29" fmla="val 742"/>
                <a:gd name="f30" fmla="val 741"/>
                <a:gd name="f31" fmla="val 739"/>
                <a:gd name="f32" fmla="val 1235"/>
                <a:gd name="f33" fmla="val 1063"/>
                <a:gd name="f34" fmla="val 946"/>
                <a:gd name="f35" fmla="val 99"/>
                <a:gd name="f36" fmla="val 868"/>
                <a:gd name="f37" fmla="val 230"/>
                <a:gd name="f38" fmla="val 784"/>
                <a:gd name="f39" fmla="val 170"/>
                <a:gd name="f40" fmla="val 685"/>
                <a:gd name="f41" fmla="val 132"/>
                <a:gd name="f42" fmla="val 576"/>
                <a:gd name="f43" fmla="val 123"/>
                <a:gd name="f44" fmla="val 564"/>
                <a:gd name="f45" fmla="val 552"/>
                <a:gd name="f46" fmla="val 122"/>
                <a:gd name="f47" fmla="val 540"/>
                <a:gd name="f48" fmla="val 330"/>
                <a:gd name="f49" fmla="val 127"/>
                <a:gd name="f50" fmla="val 262"/>
                <a:gd name="f51" fmla="val 69"/>
                <a:gd name="f52" fmla="val 466"/>
                <a:gd name="f53" fmla="val 1"/>
                <a:gd name="f54" fmla="val 713"/>
                <a:gd name="f55" fmla="val 178"/>
                <a:gd name="f56" fmla="val 905"/>
                <a:gd name="f57" fmla="val 312"/>
                <a:gd name="f58" fmla="val 1086"/>
                <a:gd name="f59" fmla="val 377"/>
                <a:gd name="f60" fmla="val 1172"/>
                <a:gd name="f61" fmla="val 436"/>
                <a:gd name="f62" fmla="val 1257"/>
                <a:gd name="f63" fmla="val 501"/>
                <a:gd name="f64" fmla="val 1340"/>
                <a:gd name="f65" fmla="val 583"/>
                <a:gd name="f66" fmla="val 1453"/>
                <a:gd name="f67" fmla="val 695"/>
                <a:gd name="f68" fmla="val 1552"/>
                <a:gd name="f69" fmla="val 815"/>
                <a:gd name="f70" fmla="val 1621"/>
                <a:gd name="f71" fmla="val 853"/>
                <a:gd name="f72" fmla="val 1643"/>
                <a:gd name="f73" fmla="val 893"/>
                <a:gd name="f74" fmla="val 931"/>
                <a:gd name="f75" fmla="val 1076"/>
                <a:gd name="f76" fmla="val 1203"/>
                <a:gd name="f77" fmla="val 1510"/>
                <a:gd name="f78" fmla="val 1165"/>
                <a:gd name="f79" fmla="val 1350"/>
                <a:gd name="f80" fmla="val 1349"/>
                <a:gd name="f81" fmla="val 1164"/>
                <a:gd name="f82" fmla="val 1348"/>
                <a:gd name="f83" fmla="val 1204"/>
                <a:gd name="f84" fmla="val 1329"/>
                <a:gd name="f85" fmla="val 1240"/>
                <a:gd name="f86" fmla="val 1304"/>
                <a:gd name="f87" fmla="val 1278"/>
                <a:gd name="f88" fmla="val 1333"/>
                <a:gd name="f89" fmla="val 1220"/>
                <a:gd name="f90" fmla="val 1402"/>
                <a:gd name="f91" fmla="val 1145"/>
                <a:gd name="f92" fmla="val 1446"/>
                <a:gd name="f93" fmla="val 1069"/>
                <a:gd name="f94" fmla="val 1538"/>
                <a:gd name="f95" fmla="val 908"/>
                <a:gd name="f96" fmla="val 1584"/>
                <a:gd name="f97" fmla="val 729"/>
                <a:gd name="f98" fmla="val 1604"/>
                <a:gd name="f99" fmla="val 549"/>
                <a:gd name="f100" fmla="val 456"/>
                <a:gd name="f101" fmla="val 359"/>
                <a:gd name="f102" fmla="val 1593"/>
                <a:gd name="f103" fmla="val 271"/>
                <a:gd name="f104" fmla="val 113"/>
                <a:gd name="f105" fmla="val 3"/>
                <a:gd name="f106" fmla="val 1241"/>
                <a:gd name="f107" fmla="val 1239"/>
                <a:gd name="f108" fmla="val 1237"/>
                <a:gd name="f109" fmla="*/ f0 1 1614"/>
                <a:gd name="f110" fmla="*/ f1 1 1653"/>
                <a:gd name="f111" fmla="val f2"/>
                <a:gd name="f112" fmla="val f3"/>
                <a:gd name="f113" fmla="val f4"/>
                <a:gd name="f114" fmla="+- f113 0 f111"/>
                <a:gd name="f115" fmla="+- f112 0 f111"/>
                <a:gd name="f116" fmla="*/ f115 1 1614"/>
                <a:gd name="f117" fmla="*/ f114 1 1653"/>
                <a:gd name="f118" fmla="*/ f111 1 f116"/>
                <a:gd name="f119" fmla="*/ f112 1 f116"/>
                <a:gd name="f120" fmla="*/ f111 1 f117"/>
                <a:gd name="f121" fmla="*/ f113 1 f117"/>
                <a:gd name="f122" fmla="*/ f118 f109 1"/>
                <a:gd name="f123" fmla="*/ f119 f109 1"/>
                <a:gd name="f124" fmla="*/ f121 f110 1"/>
                <a:gd name="f125" fmla="*/ f120 f1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22" t="f125" r="f123" b="f124"/>
              <a:pathLst>
                <a:path w="1614" h="1653">
                  <a:moveTo>
                    <a:pt x="f5" y="f6"/>
                  </a:moveTo>
                  <a:cubicBezTo>
                    <a:pt x="f5" y="f6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lnTo>
                    <a:pt x="f15" y="f16"/>
                  </a:lnTo>
                  <a:cubicBezTo>
                    <a:pt x="f17" y="f18"/>
                    <a:pt x="f5" y="f6"/>
                    <a:pt x="f5" y="f6"/>
                  </a:cubicBezTo>
                  <a:close/>
                  <a:moveTo>
                    <a:pt x="f19" y="f20"/>
                  </a:moveTo>
                  <a:cubicBezTo>
                    <a:pt x="f19" y="f21"/>
                    <a:pt x="f22" y="f23"/>
                    <a:pt x="f24" y="f25"/>
                  </a:cubicBezTo>
                  <a:lnTo>
                    <a:pt x="f24" y="f26"/>
                  </a:lnTo>
                  <a:cubicBezTo>
                    <a:pt x="f24" y="f27"/>
                    <a:pt x="f22" y="f28"/>
                    <a:pt x="f22" y="f29"/>
                  </a:cubicBezTo>
                  <a:lnTo>
                    <a:pt x="f22" y="f29"/>
                  </a:lnTo>
                  <a:cubicBezTo>
                    <a:pt x="f22" y="f30"/>
                    <a:pt x="f19" y="f31"/>
                    <a:pt x="f19" y="f20"/>
                  </a:cubicBezTo>
                  <a:close/>
                  <a:moveTo>
                    <a:pt x="f32" y="f2"/>
                  </a:moveTo>
                  <a:cubicBezTo>
                    <a:pt x="f33" y="f2"/>
                    <a:pt x="f34" y="f35"/>
                    <a:pt x="f36" y="f37"/>
                  </a:cubicBezTo>
                  <a:lnTo>
                    <a:pt x="f36" y="f37"/>
                  </a:lnTo>
                  <a:cubicBezTo>
                    <a:pt x="f38" y="f39"/>
                    <a:pt x="f40" y="f41"/>
                    <a:pt x="f42" y="f43"/>
                  </a:cubicBezTo>
                  <a:cubicBezTo>
                    <a:pt x="f44" y="f43"/>
                    <a:pt x="f45" y="f46"/>
                    <a:pt x="f47" y="f46"/>
                  </a:cubicBezTo>
                  <a:cubicBezTo>
                    <a:pt x="f48" y="f46"/>
                    <a:pt x="f49" y="f50"/>
                    <a:pt x="f51" y="f52"/>
                  </a:cubicBezTo>
                  <a:cubicBezTo>
                    <a:pt x="f53" y="f54"/>
                    <a:pt x="f55" y="f56"/>
                    <a:pt x="f57" y="f58"/>
                  </a:cubicBezTo>
                  <a:cubicBezTo>
                    <a:pt x="f59" y="f60"/>
                    <a:pt x="f61" y="f62"/>
                    <a:pt x="f63" y="f64"/>
                  </a:cubicBezTo>
                  <a:cubicBezTo>
                    <a:pt x="f65" y="f66"/>
                    <a:pt x="f67" y="f68"/>
                    <a:pt x="f69" y="f70"/>
                  </a:cubicBezTo>
                  <a:cubicBezTo>
                    <a:pt x="f71" y="f72"/>
                    <a:pt x="f73" y="f4"/>
                    <a:pt x="f74" y="f4"/>
                  </a:cubicBezTo>
                  <a:cubicBezTo>
                    <a:pt x="f75" y="f4"/>
                    <a:pt x="f76" y="f77"/>
                    <a:pt x="f78" y="f79"/>
                  </a:cubicBezTo>
                  <a:cubicBezTo>
                    <a:pt x="f78" y="f79"/>
                    <a:pt x="f78" y="f80"/>
                    <a:pt x="f81" y="f82"/>
                  </a:cubicBezTo>
                  <a:lnTo>
                    <a:pt x="f81" y="f82"/>
                  </a:lnTo>
                  <a:cubicBezTo>
                    <a:pt x="f83" y="f84"/>
                    <a:pt x="f85" y="f86"/>
                    <a:pt x="f24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3" y="f100"/>
                    <a:pt x="f3" y="f101"/>
                    <a:pt x="f102" y="f103"/>
                  </a:cubicBezTo>
                  <a:cubicBezTo>
                    <a:pt x="f68" y="f104"/>
                    <a:pt x="f90" y="f105"/>
                    <a:pt x="f106" y="f2"/>
                  </a:cubicBezTo>
                  <a:cubicBezTo>
                    <a:pt x="f107" y="f2"/>
                    <a:pt x="f108" y="f2"/>
                    <a:pt x="f32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1" name="Google Shape;2419;p35">
              <a:extLst>
                <a:ext uri="{FF2B5EF4-FFF2-40B4-BE49-F238E27FC236}">
                  <a16:creationId xmlns:a16="http://schemas.microsoft.com/office/drawing/2014/main" id="{17F33136-EE7B-F5BD-8499-173266CD9325}"/>
                </a:ext>
              </a:extLst>
            </p:cNvPr>
            <p:cNvSpPr/>
            <p:nvPr/>
          </p:nvSpPr>
          <p:spPr>
            <a:xfrm rot="16193781">
              <a:off x="1825727" y="2254031"/>
              <a:ext cx="73216" cy="9986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411"/>
                <a:gd name="f4" fmla="val 6016"/>
                <a:gd name="f5" fmla="val 2113"/>
                <a:gd name="f6" fmla="val 554"/>
                <a:gd name="f7" fmla="val 2581"/>
                <a:gd name="f8" fmla="val 3042"/>
                <a:gd name="f9" fmla="val 788"/>
                <a:gd name="f10" fmla="val 3345"/>
                <a:gd name="f11" fmla="val 1197"/>
                <a:gd name="f12" fmla="val 3832"/>
                <a:gd name="f13" fmla="val 1851"/>
                <a:gd name="f14" fmla="val 3735"/>
                <a:gd name="f15" fmla="val 2739"/>
                <a:gd name="f16" fmla="val 3519"/>
                <a:gd name="f17" fmla="val 3479"/>
                <a:gd name="f18" fmla="val 3396"/>
                <a:gd name="f19" fmla="val 3907"/>
                <a:gd name="f20" fmla="val 3198"/>
                <a:gd name="f21" fmla="val 4315"/>
                <a:gd name="f22" fmla="val 2927"/>
                <a:gd name="f23" fmla="val 4668"/>
                <a:gd name="f24" fmla="val 2736"/>
                <a:gd name="f25" fmla="val 4918"/>
                <a:gd name="f26" fmla="val 2478"/>
                <a:gd name="f27" fmla="val 5116"/>
                <a:gd name="f28" fmla="val 2254"/>
                <a:gd name="f29" fmla="val 5337"/>
                <a:gd name="f30" fmla="val 2154"/>
                <a:gd name="f31" fmla="val 5081"/>
                <a:gd name="f32" fmla="val 1974"/>
                <a:gd name="f33" fmla="val 4859"/>
                <a:gd name="f34" fmla="val 1782"/>
                <a:gd name="f35" fmla="val 4647"/>
                <a:gd name="f36" fmla="val 1460"/>
                <a:gd name="f37" fmla="val 4288"/>
                <a:gd name="f38" fmla="val 1169"/>
                <a:gd name="f39" fmla="val 3924"/>
                <a:gd name="f40" fmla="val 963"/>
                <a:gd name="f41" fmla="val 3483"/>
                <a:gd name="f42" fmla="val 573"/>
                <a:gd name="f43" fmla="val 2640"/>
                <a:gd name="f44" fmla="val 429"/>
                <a:gd name="f45" fmla="val 1498"/>
                <a:gd name="f46" fmla="val 1248"/>
                <a:gd name="f47" fmla="val 858"/>
                <a:gd name="f48" fmla="val 1512"/>
                <a:gd name="f49" fmla="val 650"/>
                <a:gd name="f50" fmla="val 1814"/>
                <a:gd name="f51" fmla="val 2114"/>
                <a:gd name="f52" fmla="val 1944"/>
                <a:gd name="f53" fmla="val 1772"/>
                <a:gd name="f54" fmla="val 24"/>
                <a:gd name="f55" fmla="val 1601"/>
                <a:gd name="f56" fmla="val 73"/>
                <a:gd name="f57" fmla="val 518"/>
                <a:gd name="f58" fmla="val 392"/>
                <a:gd name="f59" fmla="val 1"/>
                <a:gd name="f60" fmla="val 1471"/>
                <a:gd name="f61" fmla="val 121"/>
                <a:gd name="f62" fmla="val 2540"/>
                <a:gd name="f63" fmla="val 193"/>
                <a:gd name="f64" fmla="val 3164"/>
                <a:gd name="f65" fmla="val 419"/>
                <a:gd name="f66" fmla="val 3777"/>
                <a:gd name="f67" fmla="val 758"/>
                <a:gd name="f68" fmla="val 4308"/>
                <a:gd name="f69" fmla="val 1087"/>
                <a:gd name="f70" fmla="val 4826"/>
                <a:gd name="f71" fmla="val 1618"/>
                <a:gd name="f72" fmla="val 5226"/>
                <a:gd name="f73" fmla="val 1806"/>
                <a:gd name="f74" fmla="val 5826"/>
                <a:gd name="f75" fmla="val 1847"/>
                <a:gd name="f76" fmla="val 5954"/>
                <a:gd name="f77" fmla="val 1961"/>
                <a:gd name="f78" fmla="val 6015"/>
                <a:gd name="f79" fmla="val 2074"/>
                <a:gd name="f80" fmla="val 2189"/>
                <a:gd name="f81" fmla="val 2303"/>
                <a:gd name="f82" fmla="val 5950"/>
                <a:gd name="f83" fmla="val 2331"/>
                <a:gd name="f84" fmla="val 5824"/>
                <a:gd name="f85" fmla="val 2692"/>
                <a:gd name="f86" fmla="val 5699"/>
                <a:gd name="f87" fmla="val 3003"/>
                <a:gd name="f88" fmla="val 5383"/>
                <a:gd name="f89" fmla="val 3235"/>
                <a:gd name="f90" fmla="val 5107"/>
                <a:gd name="f91" fmla="val 3544"/>
                <a:gd name="f92" fmla="val 4740"/>
                <a:gd name="f93" fmla="val 3780"/>
                <a:gd name="f94" fmla="val 4329"/>
                <a:gd name="f95" fmla="val 3951"/>
                <a:gd name="f96" fmla="val 3883"/>
                <a:gd name="f97" fmla="val 4284"/>
                <a:gd name="f98" fmla="val 3023"/>
                <a:gd name="f99" fmla="val 1933"/>
                <a:gd name="f100" fmla="val 3938"/>
                <a:gd name="f101" fmla="val 1108"/>
                <a:gd name="f102" fmla="val 3561"/>
                <a:gd name="f103" fmla="val 450"/>
                <a:gd name="f104" fmla="val 2859"/>
                <a:gd name="f105" fmla="*/ f0 1 4411"/>
                <a:gd name="f106" fmla="*/ f1 1 6016"/>
                <a:gd name="f107" fmla="val f2"/>
                <a:gd name="f108" fmla="val f3"/>
                <a:gd name="f109" fmla="val f4"/>
                <a:gd name="f110" fmla="+- f109 0 f107"/>
                <a:gd name="f111" fmla="+- f108 0 f107"/>
                <a:gd name="f112" fmla="*/ f111 1 4411"/>
                <a:gd name="f113" fmla="*/ f110 1 6016"/>
                <a:gd name="f114" fmla="*/ f107 1 f112"/>
                <a:gd name="f115" fmla="*/ f108 1 f112"/>
                <a:gd name="f116" fmla="*/ f107 1 f113"/>
                <a:gd name="f117" fmla="*/ f109 1 f113"/>
                <a:gd name="f118" fmla="*/ f114 f105 1"/>
                <a:gd name="f119" fmla="*/ f115 f105 1"/>
                <a:gd name="f120" fmla="*/ f117 f106 1"/>
                <a:gd name="f121" fmla="*/ f116 f10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8" t="f121" r="f119" b="f120"/>
              <a:pathLst>
                <a:path w="4411" h="601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lnTo>
                    <a:pt x="f28" y="f29"/>
                  </a:ln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6"/>
                    <a:pt x="f5" y="f6"/>
                  </a:cubicBezTo>
                  <a:close/>
                  <a:moveTo>
                    <a:pt x="f51" y="f2"/>
                  </a:moveTo>
                  <a:cubicBezTo>
                    <a:pt x="f52" y="f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78"/>
                  </a:cubicBezTo>
                  <a:cubicBezTo>
                    <a:pt x="f80" y="f78"/>
                    <a:pt x="f81" y="f82"/>
                    <a:pt x="f83" y="f84"/>
                  </a:cubicBezTo>
                  <a:lnTo>
                    <a:pt x="f83" y="f84"/>
                  </a:lnTo>
                  <a:cubicBezTo>
                    <a:pt x="f85" y="f86"/>
                    <a:pt x="f87" y="f88"/>
                    <a:pt x="f89" y="f90"/>
                  </a:cubicBezTo>
                  <a:cubicBezTo>
                    <a:pt x="f91" y="f92"/>
                    <a:pt x="f93" y="f94"/>
                    <a:pt x="f95" y="f96"/>
                  </a:cubicBezTo>
                  <a:cubicBezTo>
                    <a:pt x="f97" y="f98"/>
                    <a:pt x="f3" y="f99"/>
                    <a:pt x="f100" y="f101"/>
                  </a:cubicBezTo>
                  <a:cubicBezTo>
                    <a:pt x="f102" y="f103"/>
                    <a:pt x="f104" y="f2"/>
                    <a:pt x="f51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" name="Google Shape;2420;p35">
              <a:extLst>
                <a:ext uri="{FF2B5EF4-FFF2-40B4-BE49-F238E27FC236}">
                  <a16:creationId xmlns:a16="http://schemas.microsoft.com/office/drawing/2014/main" id="{463F4DEF-2ADB-B208-3B69-1A77B8AD2CF7}"/>
                </a:ext>
              </a:extLst>
            </p:cNvPr>
            <p:cNvSpPr/>
            <p:nvPr/>
          </p:nvSpPr>
          <p:spPr>
            <a:xfrm rot="16193781">
              <a:off x="1887652" y="2292465"/>
              <a:ext cx="26444" cy="2638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593"/>
                <a:gd name="f4" fmla="val 1590"/>
                <a:gd name="f5" fmla="val 1038"/>
                <a:gd name="f6" fmla="val 376"/>
                <a:gd name="f7" fmla="val 378"/>
                <a:gd name="f8" fmla="val 1037"/>
                <a:gd name="f9" fmla="val 382"/>
                <a:gd name="f10" fmla="val 627"/>
                <a:gd name="f11" fmla="val 432"/>
                <a:gd name="f12" fmla="val 626"/>
                <a:gd name="f13" fmla="val 435"/>
                <a:gd name="f14" fmla="val 438"/>
                <a:gd name="f15" fmla="val 441"/>
                <a:gd name="f16" fmla="val 625"/>
                <a:gd name="f17" fmla="val 440"/>
                <a:gd name="f18" fmla="val 437"/>
                <a:gd name="f19" fmla="val 617"/>
                <a:gd name="f20" fmla="val 619"/>
                <a:gd name="f21" fmla="val 620"/>
                <a:gd name="f22" fmla="val 622"/>
                <a:gd name="f23" fmla="val 445"/>
                <a:gd name="f24" fmla="val 446"/>
                <a:gd name="f25" fmla="val 618"/>
                <a:gd name="f26" fmla="val 399"/>
                <a:gd name="f27" fmla="val 562"/>
                <a:gd name="f28" fmla="val 400"/>
                <a:gd name="f29" fmla="val 404"/>
                <a:gd name="f30" fmla="val 568"/>
                <a:gd name="f31" fmla="val 414"/>
                <a:gd name="f32" fmla="val 585"/>
                <a:gd name="f33" fmla="val 413"/>
                <a:gd name="f34" fmla="val 584"/>
                <a:gd name="f35" fmla="val 406"/>
                <a:gd name="f36" fmla="val 574"/>
                <a:gd name="f37" fmla="val 418"/>
                <a:gd name="f38" fmla="val 597"/>
                <a:gd name="f39" fmla="val 419"/>
                <a:gd name="f40" fmla="val 680"/>
                <a:gd name="f41" fmla="val 681"/>
                <a:gd name="f42" fmla="val 682"/>
                <a:gd name="f43" fmla="val 486"/>
                <a:gd name="f44" fmla="val 256"/>
                <a:gd name="f45" fmla="val 51"/>
                <a:gd name="f46" fmla="val 157"/>
                <a:gd name="f47" fmla="val 21"/>
                <a:gd name="f48" fmla="val 391"/>
                <a:gd name="f49" fmla="val 524"/>
                <a:gd name="f50" fmla="val 44"/>
                <a:gd name="f51" fmla="val 638"/>
                <a:gd name="f52" fmla="val 99"/>
                <a:gd name="f53" fmla="val 758"/>
                <a:gd name="f54" fmla="val 137"/>
                <a:gd name="f55" fmla="val 833"/>
                <a:gd name="f56" fmla="val 174"/>
                <a:gd name="f57" fmla="val 912"/>
                <a:gd name="f58" fmla="val 209"/>
                <a:gd name="f59" fmla="val 990"/>
                <a:gd name="f60" fmla="val 250"/>
                <a:gd name="f61" fmla="val 1076"/>
                <a:gd name="f62" fmla="val 284"/>
                <a:gd name="f63" fmla="val 1172"/>
                <a:gd name="f64" fmla="val 332"/>
                <a:gd name="f65" fmla="val 1254"/>
                <a:gd name="f66" fmla="val 1350"/>
                <a:gd name="f67" fmla="val 465"/>
                <a:gd name="f68" fmla="val 1446"/>
                <a:gd name="f69" fmla="val 548"/>
                <a:gd name="f70" fmla="val 1522"/>
                <a:gd name="f71" fmla="val 596"/>
                <a:gd name="f72" fmla="val 1565"/>
                <a:gd name="f73" fmla="val 654"/>
                <a:gd name="f74" fmla="val 714"/>
                <a:gd name="f75" fmla="val 745"/>
                <a:gd name="f76" fmla="val 777"/>
                <a:gd name="f77" fmla="val 1583"/>
                <a:gd name="f78" fmla="val 808"/>
                <a:gd name="f79" fmla="val 1569"/>
                <a:gd name="f80" fmla="val 891"/>
                <a:gd name="f81" fmla="val 1535"/>
                <a:gd name="f82" fmla="val 956"/>
                <a:gd name="f83" fmla="val 952"/>
                <a:gd name="f84" fmla="val 1354"/>
                <a:gd name="f85" fmla="val 1347"/>
                <a:gd name="f86" fmla="val 1341"/>
                <a:gd name="f87" fmla="val 1334"/>
                <a:gd name="f88" fmla="val 993"/>
                <a:gd name="f89" fmla="val 1324"/>
                <a:gd name="f90" fmla="val 1032"/>
                <a:gd name="f91" fmla="val 1308"/>
                <a:gd name="f92" fmla="val 1065"/>
                <a:gd name="f93" fmla="val 1288"/>
                <a:gd name="f94" fmla="val 1137"/>
                <a:gd name="f95" fmla="val 1247"/>
                <a:gd name="f96" fmla="val 1216"/>
                <a:gd name="f97" fmla="val 1193"/>
                <a:gd name="f98" fmla="val 1271"/>
                <a:gd name="f99" fmla="val 1131"/>
                <a:gd name="f100" fmla="val 1394"/>
                <a:gd name="f101" fmla="val 997"/>
                <a:gd name="f102" fmla="val 1480"/>
                <a:gd name="f103" fmla="val 1538"/>
                <a:gd name="f104" fmla="val 662"/>
                <a:gd name="f105" fmla="val 1566"/>
                <a:gd name="f106" fmla="val 576"/>
                <a:gd name="f107" fmla="val 1586"/>
                <a:gd name="f108" fmla="val 483"/>
                <a:gd name="f109" fmla="val 394"/>
                <a:gd name="f110" fmla="val 227"/>
                <a:gd name="f111" fmla="val 1476"/>
                <a:gd name="f112" fmla="val 79"/>
                <a:gd name="f113" fmla="val 1316"/>
                <a:gd name="f114" fmla="val 34"/>
                <a:gd name="f115" fmla="val 1281"/>
                <a:gd name="f116" fmla="val 24"/>
                <a:gd name="f117" fmla="val 1246"/>
                <a:gd name="f118" fmla="val 19"/>
                <a:gd name="f119" fmla="val 1212"/>
                <a:gd name="f120" fmla="val 1105"/>
                <a:gd name="f121" fmla="val 1004"/>
                <a:gd name="f122" fmla="val 65"/>
                <a:gd name="f123" fmla="val 921"/>
                <a:gd name="f124" fmla="val 908"/>
                <a:gd name="f125" fmla="val 148"/>
                <a:gd name="f126" fmla="val 896"/>
                <a:gd name="f127" fmla="val 160"/>
                <a:gd name="f128" fmla="val 885"/>
                <a:gd name="f129" fmla="val 172"/>
                <a:gd name="f130" fmla="val 784"/>
                <a:gd name="f131" fmla="val 642"/>
                <a:gd name="f132" fmla="val 493"/>
                <a:gd name="f133" fmla="val 491"/>
                <a:gd name="f134" fmla="val 489"/>
                <a:gd name="f135" fmla="*/ f0 1 1593"/>
                <a:gd name="f136" fmla="*/ f1 1 1590"/>
                <a:gd name="f137" fmla="val f2"/>
                <a:gd name="f138" fmla="val f3"/>
                <a:gd name="f139" fmla="val f4"/>
                <a:gd name="f140" fmla="+- f139 0 f137"/>
                <a:gd name="f141" fmla="+- f138 0 f137"/>
                <a:gd name="f142" fmla="*/ f141 1 1593"/>
                <a:gd name="f143" fmla="*/ f140 1 1590"/>
                <a:gd name="f144" fmla="*/ f137 1 f142"/>
                <a:gd name="f145" fmla="*/ f138 1 f142"/>
                <a:gd name="f146" fmla="*/ f137 1 f143"/>
                <a:gd name="f147" fmla="*/ f139 1 f143"/>
                <a:gd name="f148" fmla="*/ f144 f135 1"/>
                <a:gd name="f149" fmla="*/ f145 f135 1"/>
                <a:gd name="f150" fmla="*/ f147 f136 1"/>
                <a:gd name="f151" fmla="*/ f146 f13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48" t="f151" r="f149" b="f150"/>
              <a:pathLst>
                <a:path w="1593" h="1590">
                  <a:moveTo>
                    <a:pt x="f5" y="f6"/>
                  </a:moveTo>
                  <a:cubicBezTo>
                    <a:pt x="f5" y="f6"/>
                    <a:pt x="f5" y="f7"/>
                    <a:pt x="f8" y="f9"/>
                  </a:cubicBezTo>
                  <a:lnTo>
                    <a:pt x="f8" y="f9"/>
                  </a:lnTo>
                  <a:cubicBezTo>
                    <a:pt x="f5" y="f7"/>
                    <a:pt x="f5" y="f6"/>
                    <a:pt x="f5" y="f6"/>
                  </a:cubicBezTo>
                  <a:close/>
                  <a:moveTo>
                    <a:pt x="f10" y="f11"/>
                  </a:moveTo>
                  <a:cubicBezTo>
                    <a:pt x="f12" y="f13"/>
                    <a:pt x="f12" y="f14"/>
                    <a:pt x="f12" y="f15"/>
                  </a:cubicBezTo>
                  <a:lnTo>
                    <a:pt x="f12" y="f15"/>
                  </a:lnTo>
                  <a:cubicBezTo>
                    <a:pt x="f12" y="f15"/>
                    <a:pt x="f16" y="f17"/>
                    <a:pt x="f16" y="f17"/>
                  </a:cubicBezTo>
                  <a:lnTo>
                    <a:pt x="f16" y="f17"/>
                  </a:lnTo>
                  <a:cubicBezTo>
                    <a:pt x="f12" y="f18"/>
                    <a:pt x="f12" y="f13"/>
                    <a:pt x="f10" y="f11"/>
                  </a:cubicBezTo>
                  <a:close/>
                  <a:moveTo>
                    <a:pt x="f19" y="f11"/>
                  </a:moveTo>
                  <a:cubicBezTo>
                    <a:pt x="f20" y="f18"/>
                    <a:pt x="f21" y="f15"/>
                    <a:pt x="f22" y="f23"/>
                  </a:cubicBezTo>
                  <a:lnTo>
                    <a:pt x="f22" y="f23"/>
                  </a:lnTo>
                  <a:cubicBezTo>
                    <a:pt x="f22" y="f23"/>
                    <a:pt x="f22" y="f23"/>
                    <a:pt x="f22" y="f24"/>
                  </a:cubicBezTo>
                  <a:lnTo>
                    <a:pt x="f22" y="f24"/>
                  </a:lnTo>
                  <a:cubicBezTo>
                    <a:pt x="f21" y="f15"/>
                    <a:pt x="f25" y="f18"/>
                    <a:pt x="f19" y="f11"/>
                  </a:cubicBezTo>
                  <a:close/>
                  <a:moveTo>
                    <a:pt x="f26" y="f27"/>
                  </a:moveTo>
                  <a:cubicBezTo>
                    <a:pt x="f28" y="f27"/>
                    <a:pt x="f29" y="f30"/>
                    <a:pt x="f31" y="f32"/>
                  </a:cubicBezTo>
                  <a:lnTo>
                    <a:pt x="f31" y="f32"/>
                  </a:lnTo>
                  <a:cubicBezTo>
                    <a:pt x="f33" y="f34"/>
                    <a:pt x="f33" y="f34"/>
                    <a:pt x="f33" y="f34"/>
                  </a:cubicBezTo>
                  <a:lnTo>
                    <a:pt x="f33" y="f34"/>
                  </a:lnTo>
                  <a:cubicBezTo>
                    <a:pt x="f35" y="f36"/>
                    <a:pt x="f26" y="f27"/>
                    <a:pt x="f26" y="f27"/>
                  </a:cubicBezTo>
                  <a:close/>
                  <a:moveTo>
                    <a:pt x="f37" y="f38"/>
                  </a:moveTo>
                  <a:cubicBezTo>
                    <a:pt x="f37" y="f38"/>
                    <a:pt x="f39" y="f38"/>
                    <a:pt x="f39" y="f38"/>
                  </a:cubicBezTo>
                  <a:lnTo>
                    <a:pt x="f39" y="f38"/>
                  </a:lnTo>
                  <a:cubicBezTo>
                    <a:pt x="f39" y="f38"/>
                    <a:pt x="f39" y="f38"/>
                    <a:pt x="f39" y="f38"/>
                  </a:cubicBezTo>
                  <a:lnTo>
                    <a:pt x="f39" y="f38"/>
                  </a:lnTo>
                  <a:cubicBezTo>
                    <a:pt x="f39" y="f38"/>
                    <a:pt x="f37" y="f38"/>
                    <a:pt x="f37" y="f38"/>
                  </a:cubicBezTo>
                  <a:close/>
                  <a:moveTo>
                    <a:pt x="f17" y="f40"/>
                  </a:moveTo>
                  <a:cubicBezTo>
                    <a:pt x="f17" y="f40"/>
                    <a:pt x="f17" y="f40"/>
                    <a:pt x="f17" y="f40"/>
                  </a:cubicBezTo>
                  <a:lnTo>
                    <a:pt x="f17" y="f40"/>
                  </a:lnTo>
                  <a:cubicBezTo>
                    <a:pt x="f17" y="f41"/>
                    <a:pt x="f17" y="f42"/>
                    <a:pt x="f17" y="f42"/>
                  </a:cubicBezTo>
                  <a:lnTo>
                    <a:pt x="f17" y="f42"/>
                  </a:lnTo>
                  <a:cubicBezTo>
                    <a:pt x="f17" y="f41"/>
                    <a:pt x="f17" y="f41"/>
                    <a:pt x="f17" y="f40"/>
                  </a:cubicBezTo>
                  <a:close/>
                  <a:moveTo>
                    <a:pt x="f43" y="f2"/>
                  </a:moveTo>
                  <a:cubicBezTo>
                    <a:pt x="f44" y="f2"/>
                    <a:pt x="f45" y="f46"/>
                    <a:pt x="f47" y="f48"/>
                  </a:cubicBezTo>
                  <a:cubicBezTo>
                    <a:pt x="f2" y="f49"/>
                    <a:pt x="f50" y="f51"/>
                    <a:pt x="f52" y="f53"/>
                  </a:cubicBezTo>
                  <a:cubicBezTo>
                    <a:pt x="f54" y="f55"/>
                    <a:pt x="f56" y="f57"/>
                    <a:pt x="f58" y="f59"/>
                  </a:cubicBezTo>
                  <a:cubicBezTo>
                    <a:pt x="f60" y="f61"/>
                    <a:pt x="f62" y="f63"/>
                    <a:pt x="f64" y="f65"/>
                  </a:cubicBezTo>
                  <a:cubicBezTo>
                    <a:pt x="f48" y="f66"/>
                    <a:pt x="f67" y="f68"/>
                    <a:pt x="f69" y="f70"/>
                  </a:cubicBezTo>
                  <a:cubicBezTo>
                    <a:pt x="f71" y="f72"/>
                    <a:pt x="f73" y="f4"/>
                    <a:pt x="f74" y="f4"/>
                  </a:cubicBezTo>
                  <a:cubicBezTo>
                    <a:pt x="f75" y="f4"/>
                    <a:pt x="f76" y="f77"/>
                    <a:pt x="f78" y="f79"/>
                  </a:cubicBezTo>
                  <a:cubicBezTo>
                    <a:pt x="f80" y="f81"/>
                    <a:pt x="f82" y="f68"/>
                    <a:pt x="f83" y="f84"/>
                  </a:cubicBezTo>
                  <a:cubicBezTo>
                    <a:pt x="f83" y="f85"/>
                    <a:pt x="f83" y="f86"/>
                    <a:pt x="f83" y="f87"/>
                  </a:cubicBezTo>
                  <a:lnTo>
                    <a:pt x="f83" y="f87"/>
                  </a:ln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55"/>
                    <a:pt x="f103" y="f104"/>
                  </a:cubicBezTo>
                  <a:cubicBezTo>
                    <a:pt x="f105" y="f106"/>
                    <a:pt x="f107" y="f108"/>
                    <a:pt x="f4" y="f109"/>
                  </a:cubicBezTo>
                  <a:cubicBezTo>
                    <a:pt x="f3" y="f110"/>
                    <a:pt x="f111" y="f112"/>
                    <a:pt x="f113" y="f114"/>
                  </a:cubicBezTo>
                  <a:cubicBezTo>
                    <a:pt x="f115" y="f116"/>
                    <a:pt x="f117" y="f118"/>
                    <a:pt x="f119" y="f118"/>
                  </a:cubicBezTo>
                  <a:cubicBezTo>
                    <a:pt x="f120" y="f118"/>
                    <a:pt x="f121" y="f122"/>
                    <a:pt x="f123" y="f54"/>
                  </a:cubicBezTo>
                  <a:cubicBezTo>
                    <a:pt x="f124" y="f125"/>
                    <a:pt x="f126" y="f127"/>
                    <a:pt x="f128" y="f129"/>
                  </a:cubicBezTo>
                  <a:lnTo>
                    <a:pt x="f128" y="f129"/>
                  </a:lnTo>
                  <a:cubicBezTo>
                    <a:pt x="f130" y="f122"/>
                    <a:pt x="f131" y="f2"/>
                    <a:pt x="f132" y="f2"/>
                  </a:cubicBezTo>
                  <a:cubicBezTo>
                    <a:pt x="f133" y="f2"/>
                    <a:pt x="f134" y="f2"/>
                    <a:pt x="f43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" name="Google Shape;2421;p35">
              <a:extLst>
                <a:ext uri="{FF2B5EF4-FFF2-40B4-BE49-F238E27FC236}">
                  <a16:creationId xmlns:a16="http://schemas.microsoft.com/office/drawing/2014/main" id="{EB3F3B06-ABAD-13B5-6918-3361E979D72B}"/>
                </a:ext>
              </a:extLst>
            </p:cNvPr>
            <p:cNvSpPr/>
            <p:nvPr/>
          </p:nvSpPr>
          <p:spPr>
            <a:xfrm rot="16193781">
              <a:off x="1963404" y="2552671"/>
              <a:ext cx="320698" cy="17903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9322"/>
                <a:gd name="f4" fmla="val 10785"/>
                <a:gd name="f5" fmla="val 172"/>
                <a:gd name="f6" fmla="val 87"/>
                <a:gd name="f7" fmla="val 94"/>
                <a:gd name="f8" fmla="val 52"/>
                <a:gd name="f9" fmla="val 195"/>
                <a:gd name="f10" fmla="val 1659"/>
                <a:gd name="f11" fmla="val 3396"/>
                <a:gd name="f12" fmla="val 4099"/>
                <a:gd name="f13" fmla="val 6229"/>
                <a:gd name="f14" fmla="val 7261"/>
                <a:gd name="f15" fmla="val 7970"/>
                <a:gd name="f16" fmla="val 10560"/>
                <a:gd name="f17" fmla="val 9788"/>
                <a:gd name="f18" fmla="val 14260"/>
                <a:gd name="f19" fmla="val 10784"/>
                <a:gd name="f20" fmla="val 18017"/>
                <a:gd name="f21" fmla="val 18287"/>
                <a:gd name="f22" fmla="val 18558"/>
                <a:gd name="f23" fmla="val 10779"/>
                <a:gd name="f24" fmla="val 18829"/>
                <a:gd name="f25" fmla="val 10769"/>
                <a:gd name="f26" fmla="val 19310"/>
                <a:gd name="f27" fmla="val 10748"/>
                <a:gd name="f28" fmla="val 10001"/>
                <a:gd name="f29" fmla="val 18851"/>
                <a:gd name="f30" fmla="val 18843"/>
                <a:gd name="f31" fmla="val 18836"/>
                <a:gd name="f32" fmla="val 18487"/>
                <a:gd name="f33" fmla="val 10018"/>
                <a:gd name="f34" fmla="val 18145"/>
                <a:gd name="f35" fmla="val 10026"/>
                <a:gd name="f36" fmla="val 17802"/>
                <a:gd name="f37" fmla="val 14252"/>
                <a:gd name="f38" fmla="val 10684"/>
                <a:gd name="f39" fmla="val 9142"/>
                <a:gd name="f40" fmla="val 7528"/>
                <a:gd name="f41" fmla="val 7514"/>
                <a:gd name="f42" fmla="val 4335"/>
                <a:gd name="f43" fmla="val 5863"/>
                <a:gd name="f44" fmla="val 1984"/>
                <a:gd name="f45" fmla="val 3186"/>
                <a:gd name="f46" fmla="val 275"/>
                <a:gd name="f47" fmla="val 65"/>
                <a:gd name="f48" fmla="val 249"/>
                <a:gd name="f49" fmla="val 19"/>
                <a:gd name="f50" fmla="val 211"/>
                <a:gd name="f51" fmla="*/ f0 1 19322"/>
                <a:gd name="f52" fmla="*/ f1 1 10785"/>
                <a:gd name="f53" fmla="val f2"/>
                <a:gd name="f54" fmla="val f3"/>
                <a:gd name="f55" fmla="val f4"/>
                <a:gd name="f56" fmla="+- f55 0 f53"/>
                <a:gd name="f57" fmla="+- f54 0 f53"/>
                <a:gd name="f58" fmla="*/ f57 1 19322"/>
                <a:gd name="f59" fmla="*/ f56 1 10785"/>
                <a:gd name="f60" fmla="*/ f53 1 f58"/>
                <a:gd name="f61" fmla="*/ f54 1 f58"/>
                <a:gd name="f62" fmla="*/ f53 1 f59"/>
                <a:gd name="f63" fmla="*/ f55 1 f59"/>
                <a:gd name="f64" fmla="*/ f60 f51 1"/>
                <a:gd name="f65" fmla="*/ f61 f51 1"/>
                <a:gd name="f66" fmla="*/ f63 f52 1"/>
                <a:gd name="f67" fmla="*/ f62 f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4" t="f67" r="f65" b="f66"/>
              <a:pathLst>
                <a:path w="19322" h="10785">
                  <a:moveTo>
                    <a:pt x="f5" y="f2"/>
                  </a:moveTo>
                  <a:cubicBezTo>
                    <a:pt x="f6" y="f2"/>
                    <a:pt x="f2" y="f7"/>
                    <a:pt x="f8" y="f9"/>
                  </a:cubicBez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19"/>
                  </a:cubicBezTo>
                  <a:cubicBezTo>
                    <a:pt x="f21" y="f19"/>
                    <a:pt x="f22" y="f23"/>
                    <a:pt x="f24" y="f25"/>
                  </a:cubicBezTo>
                  <a:cubicBezTo>
                    <a:pt x="f26" y="f27"/>
                    <a:pt x="f3" y="f28"/>
                    <a:pt x="f29" y="f28"/>
                  </a:cubicBezTo>
                  <a:cubicBezTo>
                    <a:pt x="f30" y="f28"/>
                    <a:pt x="f31" y="f28"/>
                    <a:pt x="f24" y="f28"/>
                  </a:cubicBezTo>
                  <a:cubicBezTo>
                    <a:pt x="f32" y="f33"/>
                    <a:pt x="f34" y="f35"/>
                    <a:pt x="f36" y="f35"/>
                  </a:cubicBezTo>
                  <a:cubicBezTo>
                    <a:pt x="f37" y="f35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4" name="Google Shape;2422;p35">
              <a:extLst>
                <a:ext uri="{FF2B5EF4-FFF2-40B4-BE49-F238E27FC236}">
                  <a16:creationId xmlns:a16="http://schemas.microsoft.com/office/drawing/2014/main" id="{E5426074-C51F-3C8A-6B01-D7229CC015CF}"/>
                </a:ext>
              </a:extLst>
            </p:cNvPr>
            <p:cNvSpPr/>
            <p:nvPr/>
          </p:nvSpPr>
          <p:spPr>
            <a:xfrm rot="16324553">
              <a:off x="2323513" y="1727169"/>
              <a:ext cx="658587" cy="93277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47951"/>
                <a:gd name="f4" fmla="val 209516"/>
                <a:gd name="f5" fmla="val 686"/>
                <a:gd name="f6" fmla="val 333"/>
                <a:gd name="f7" fmla="val 1"/>
                <a:gd name="f8" fmla="val 505"/>
                <a:gd name="f9" fmla="val 299"/>
                <a:gd name="f10" fmla="val 887"/>
                <a:gd name="f11" fmla="val 12779"/>
                <a:gd name="f12" fmla="val 16811"/>
                <a:gd name="f13" fmla="val 23736"/>
                <a:gd name="f14" fmla="val 34222"/>
                <a:gd name="f15" fmla="val 33810"/>
                <a:gd name="f16" fmla="val 51746"/>
                <a:gd name="f17" fmla="val 42611"/>
                <a:gd name="f18" fmla="val 67053"/>
                <a:gd name="f19" fmla="val 50718"/>
                <a:gd name="f20" fmla="val 82719"/>
                <a:gd name="f21" fmla="val 58656"/>
                <a:gd name="f22" fmla="val 98487"/>
                <a:gd name="f23" fmla="val 72389"/>
                <a:gd name="f24" fmla="val 125765"/>
                <a:gd name="f25" fmla="val 85924"/>
                <a:gd name="f26" fmla="val 153782"/>
                <a:gd name="f27" fmla="val 106138"/>
                <a:gd name="f28" fmla="val 176984"/>
                <a:gd name="f29" fmla="val 117497"/>
                <a:gd name="f30" fmla="val 190023"/>
                <a:gd name="f31" fmla="val 130867"/>
                <a:gd name="f32" fmla="val 201116"/>
                <a:gd name="f33" fmla="val 146076"/>
                <a:gd name="f34" fmla="val 209386"/>
                <a:gd name="f35" fmla="val 146241"/>
                <a:gd name="f36" fmla="val 209476"/>
                <a:gd name="f37" fmla="val 146403"/>
                <a:gd name="f38" fmla="val 209515"/>
                <a:gd name="f39" fmla="val 146555"/>
                <a:gd name="f40" fmla="val 147409"/>
                <a:gd name="f41" fmla="val 208272"/>
                <a:gd name="f42" fmla="val 147053"/>
                <a:gd name="f43" fmla="val 207719"/>
                <a:gd name="f44" fmla="val 133835"/>
                <a:gd name="f45" fmla="val 199601"/>
                <a:gd name="f46" fmla="val 121640"/>
                <a:gd name="f47" fmla="val 189902"/>
                <a:gd name="f48" fmla="val 111121"/>
                <a:gd name="f49" fmla="val 178480"/>
                <a:gd name="f50" fmla="val 101086"/>
                <a:gd name="f51" fmla="val 167589"/>
                <a:gd name="f52" fmla="val 92659"/>
                <a:gd name="f53" fmla="val 155356"/>
                <a:gd name="f54" fmla="val 85115"/>
                <a:gd name="f55" fmla="val 142638"/>
                <a:gd name="f56" fmla="val 68219"/>
                <a:gd name="f57" fmla="val 114141"/>
                <a:gd name="f58" fmla="val 54912"/>
                <a:gd name="f59" fmla="val 83668"/>
                <a:gd name="f60" fmla="val 38425"/>
                <a:gd name="f61" fmla="val 54929"/>
                <a:gd name="f62" fmla="val 33150"/>
                <a:gd name="f63" fmla="val 45740"/>
                <a:gd name="f64" fmla="val 27539"/>
                <a:gd name="f65" fmla="val 36736"/>
                <a:gd name="f66" fmla="val 21643"/>
                <a:gd name="f67" fmla="val 27935"/>
                <a:gd name="f68" fmla="val 15207"/>
                <a:gd name="f69" fmla="val 18329"/>
                <a:gd name="f70" fmla="val 8136"/>
                <a:gd name="f71" fmla="val 9267"/>
                <a:gd name="f72" fmla="val 1010"/>
                <a:gd name="f73" fmla="val 176"/>
                <a:gd name="f74" fmla="val 913"/>
                <a:gd name="f75" fmla="val 52"/>
                <a:gd name="f76" fmla="val 798"/>
                <a:gd name="f77" fmla="*/ f0 1 147951"/>
                <a:gd name="f78" fmla="*/ f1 1 209516"/>
                <a:gd name="f79" fmla="val f2"/>
                <a:gd name="f80" fmla="val f3"/>
                <a:gd name="f81" fmla="val f4"/>
                <a:gd name="f82" fmla="+- f81 0 f79"/>
                <a:gd name="f83" fmla="+- f80 0 f79"/>
                <a:gd name="f84" fmla="*/ f83 1 147951"/>
                <a:gd name="f85" fmla="*/ f82 1 209516"/>
                <a:gd name="f86" fmla="*/ f79 1 f84"/>
                <a:gd name="f87" fmla="*/ f80 1 f84"/>
                <a:gd name="f88" fmla="*/ f79 1 f85"/>
                <a:gd name="f89" fmla="*/ f81 1 f85"/>
                <a:gd name="f90" fmla="*/ f86 f77 1"/>
                <a:gd name="f91" fmla="*/ f87 f77 1"/>
                <a:gd name="f92" fmla="*/ f89 f78 1"/>
                <a:gd name="f93" fmla="*/ f88 f7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0" t="f93" r="f91" b="f92"/>
              <a:pathLst>
                <a:path w="147951" h="209516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4"/>
                  </a:cubicBezTo>
                  <a:cubicBezTo>
                    <a:pt x="f35" y="f36"/>
                    <a:pt x="f37" y="f38"/>
                    <a:pt x="f39" y="f38"/>
                  </a:cubicBezTo>
                  <a:cubicBezTo>
                    <a:pt x="f40" y="f38"/>
                    <a:pt x="f3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25" name="Google Shape;2423;p35">
            <a:extLst>
              <a:ext uri="{FF2B5EF4-FFF2-40B4-BE49-F238E27FC236}">
                <a16:creationId xmlns:a16="http://schemas.microsoft.com/office/drawing/2014/main" id="{A7AFA844-D435-0DBC-327B-13D29C0F836D}"/>
              </a:ext>
            </a:extLst>
          </p:cNvPr>
          <p:cNvGrpSpPr/>
          <p:nvPr/>
        </p:nvGrpSpPr>
        <p:grpSpPr>
          <a:xfrm>
            <a:off x="2749108" y="1057934"/>
            <a:ext cx="1155956" cy="1266597"/>
            <a:chOff x="2749108" y="1057934"/>
            <a:chExt cx="1155956" cy="1266597"/>
          </a:xfrm>
        </p:grpSpPr>
        <p:sp>
          <p:nvSpPr>
            <p:cNvPr id="26" name="Google Shape;2424;p35">
              <a:extLst>
                <a:ext uri="{FF2B5EF4-FFF2-40B4-BE49-F238E27FC236}">
                  <a16:creationId xmlns:a16="http://schemas.microsoft.com/office/drawing/2014/main" id="{A850B0A8-3F73-C14A-CF93-94FFB26055EB}"/>
                </a:ext>
              </a:extLst>
            </p:cNvPr>
            <p:cNvSpPr/>
            <p:nvPr/>
          </p:nvSpPr>
          <p:spPr>
            <a:xfrm rot="3572403">
              <a:off x="3651294" y="1244436"/>
              <a:ext cx="73984" cy="9808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490"/>
                <a:gd name="f4" fmla="val 5953"/>
                <a:gd name="f5" fmla="val 2177"/>
                <a:gd name="f6" fmla="val 550"/>
                <a:gd name="f7" fmla="val 2504"/>
                <a:gd name="f8" fmla="val 2836"/>
                <a:gd name="f9" fmla="val 660"/>
                <a:gd name="f10" fmla="val 3119"/>
                <a:gd name="f11" fmla="val 878"/>
                <a:gd name="f12" fmla="val 3791"/>
                <a:gd name="f13" fmla="val 1399"/>
                <a:gd name="f14" fmla="val 3900"/>
                <a:gd name="f15" fmla="val 2293"/>
                <a:gd name="f16" fmla="val 3853"/>
                <a:gd name="f17" fmla="val 3088"/>
                <a:gd name="f18" fmla="val 3825"/>
                <a:gd name="f19" fmla="val 3557"/>
                <a:gd name="f20" fmla="val 3709"/>
                <a:gd name="f21" fmla="val 4027"/>
                <a:gd name="f22" fmla="val 3500"/>
                <a:gd name="f23" fmla="val 4448"/>
                <a:gd name="f24" fmla="val 3363"/>
                <a:gd name="f25" fmla="val 4728"/>
                <a:gd name="f26" fmla="val 3153"/>
                <a:gd name="f27" fmla="val 4974"/>
                <a:gd name="f28" fmla="val 2978"/>
                <a:gd name="f29" fmla="val 5234"/>
                <a:gd name="f30" fmla="val 2835"/>
                <a:gd name="f31" fmla="val 5016"/>
                <a:gd name="f32" fmla="val 2625"/>
                <a:gd name="f33" fmla="val 4844"/>
                <a:gd name="f34" fmla="val 2410"/>
                <a:gd name="f35" fmla="val 4681"/>
                <a:gd name="f36" fmla="val 2047"/>
                <a:gd name="f37" fmla="val 4407"/>
                <a:gd name="f38" fmla="val 1701"/>
                <a:gd name="f39" fmla="val 4140"/>
                <a:gd name="f40" fmla="val 1416"/>
                <a:gd name="f41" fmla="val 3780"/>
                <a:gd name="f42" fmla="val 851"/>
                <a:gd name="f43" fmla="val 3057"/>
                <a:gd name="f44" fmla="val 423"/>
                <a:gd name="f45" fmla="val 1988"/>
                <a:gd name="f46" fmla="val 1012"/>
                <a:gd name="f47" fmla="val 1159"/>
                <a:gd name="f48" fmla="val 1298"/>
                <a:gd name="f49" fmla="val 752"/>
                <a:gd name="f50" fmla="val 1732"/>
                <a:gd name="f51" fmla="val 2150"/>
                <a:gd name="f52" fmla="val 1780"/>
                <a:gd name="f53" fmla="val 1411"/>
                <a:gd name="f54" fmla="val 104"/>
                <a:gd name="f55" fmla="val 1087"/>
                <a:gd name="f56" fmla="val 330"/>
                <a:gd name="f57" fmla="val 186"/>
                <a:gd name="f58" fmla="val 960"/>
                <a:gd name="f59" fmla="val 1"/>
                <a:gd name="f60" fmla="val 2090"/>
                <a:gd name="f61" fmla="val 382"/>
                <a:gd name="f62" fmla="val 3077"/>
                <a:gd name="f63" fmla="val 604"/>
                <a:gd name="f64" fmla="val 3657"/>
                <a:gd name="f65" fmla="val 951"/>
                <a:gd name="f66" fmla="val 4184"/>
                <a:gd name="f67" fmla="val 1395"/>
                <a:gd name="f68" fmla="val 4619"/>
                <a:gd name="f69" fmla="val 1810"/>
                <a:gd name="f70" fmla="val 5027"/>
                <a:gd name="f71" fmla="val 2355"/>
                <a:gd name="f72" fmla="val 5294"/>
                <a:gd name="f73" fmla="val 2643"/>
                <a:gd name="f74" fmla="val 5819"/>
                <a:gd name="f75" fmla="val 2695"/>
                <a:gd name="f76" fmla="val 5913"/>
                <a:gd name="f77" fmla="val 2776"/>
                <a:gd name="f78" fmla="val 2858"/>
                <a:gd name="f79" fmla="val 2991"/>
                <a:gd name="f80" fmla="val 3126"/>
                <a:gd name="f81" fmla="val 5848"/>
                <a:gd name="f82" fmla="val 3144"/>
                <a:gd name="f83" fmla="val 5703"/>
                <a:gd name="f84" fmla="val 3485"/>
                <a:gd name="f85" fmla="val 5504"/>
                <a:gd name="f86" fmla="val 3736"/>
                <a:gd name="f87" fmla="val 5107"/>
                <a:gd name="f88" fmla="val 3911"/>
                <a:gd name="f89" fmla="val 4780"/>
                <a:gd name="f90" fmla="val 4147"/>
                <a:gd name="f91" fmla="val 4339"/>
                <a:gd name="f92" fmla="val 4297"/>
                <a:gd name="f93" fmla="val 3855"/>
                <a:gd name="f94" fmla="val 4366"/>
                <a:gd name="f95" fmla="val 3358"/>
                <a:gd name="f96" fmla="val 2437"/>
                <a:gd name="f97" fmla="val 4376"/>
                <a:gd name="f98" fmla="val 1371"/>
                <a:gd name="f99" fmla="val 3701"/>
                <a:gd name="f100" fmla="val 672"/>
                <a:gd name="f101" fmla="val 3292"/>
                <a:gd name="f102" fmla="val 248"/>
                <a:gd name="f103" fmla="val 2720"/>
                <a:gd name="f104" fmla="*/ f0 1 4490"/>
                <a:gd name="f105" fmla="*/ f1 1 5953"/>
                <a:gd name="f106" fmla="val f2"/>
                <a:gd name="f107" fmla="val f3"/>
                <a:gd name="f108" fmla="val f4"/>
                <a:gd name="f109" fmla="+- f108 0 f106"/>
                <a:gd name="f110" fmla="+- f107 0 f106"/>
                <a:gd name="f111" fmla="*/ f110 1 4490"/>
                <a:gd name="f112" fmla="*/ f109 1 5953"/>
                <a:gd name="f113" fmla="*/ f106 1 f111"/>
                <a:gd name="f114" fmla="*/ f107 1 f111"/>
                <a:gd name="f115" fmla="*/ f106 1 f112"/>
                <a:gd name="f116" fmla="*/ f108 1 f112"/>
                <a:gd name="f117" fmla="*/ f113 f104 1"/>
                <a:gd name="f118" fmla="*/ f114 f104 1"/>
                <a:gd name="f119" fmla="*/ f116 f105 1"/>
                <a:gd name="f120" fmla="*/ f115 f10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7" t="f120" r="f118" b="f119"/>
              <a:pathLst>
                <a:path w="4490" h="5953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lnTo>
                    <a:pt x="f28" y="f29"/>
                  </a:ln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6"/>
                    <a:pt x="f5" y="f6"/>
                  </a:cubicBezTo>
                  <a:close/>
                  <a:moveTo>
                    <a:pt x="f51" y="f2"/>
                  </a:moveTo>
                  <a:cubicBezTo>
                    <a:pt x="f52" y="f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4"/>
                    <a:pt x="f78" y="f4"/>
                  </a:cubicBezTo>
                  <a:cubicBezTo>
                    <a:pt x="f79" y="f4"/>
                    <a:pt x="f80" y="f81"/>
                    <a:pt x="f82" y="f83"/>
                  </a:cubicBezTo>
                  <a:lnTo>
                    <a:pt x="f82" y="f83"/>
                  </a:lnTo>
                  <a:cubicBezTo>
                    <a:pt x="f84" y="f85"/>
                    <a:pt x="f86" y="f87"/>
                    <a:pt x="f88" y="f89"/>
                  </a:cubicBezTo>
                  <a:cubicBezTo>
                    <a:pt x="f90" y="f91"/>
                    <a:pt x="f92" y="f93"/>
                    <a:pt x="f94" y="f95"/>
                  </a:cubicBezTo>
                  <a:cubicBezTo>
                    <a:pt x="f3" y="f96"/>
                    <a:pt x="f97" y="f98"/>
                    <a:pt x="f99" y="f100"/>
                  </a:cubicBezTo>
                  <a:cubicBezTo>
                    <a:pt x="f101" y="f102"/>
                    <a:pt x="f103" y="f2"/>
                    <a:pt x="f51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7" name="Google Shape;2425;p35">
              <a:extLst>
                <a:ext uri="{FF2B5EF4-FFF2-40B4-BE49-F238E27FC236}">
                  <a16:creationId xmlns:a16="http://schemas.microsoft.com/office/drawing/2014/main" id="{7EEF8D21-5846-C945-1393-FABB1F96D3C4}"/>
                </a:ext>
              </a:extLst>
            </p:cNvPr>
            <p:cNvSpPr/>
            <p:nvPr/>
          </p:nvSpPr>
          <p:spPr>
            <a:xfrm rot="3572403">
              <a:off x="3646969" y="1305628"/>
              <a:ext cx="26590" cy="27185"/>
            </a:xfrm>
            <a:custGeom>
              <a:avLst/>
              <a:gdLst>
                <a:gd name="f0" fmla="val 360"/>
                <a:gd name="f1" fmla="val w"/>
                <a:gd name="f2" fmla="val h"/>
                <a:gd name="f3" fmla="val 0"/>
                <a:gd name="f4" fmla="val 1614"/>
                <a:gd name="f5" fmla="val 1650"/>
                <a:gd name="f6" fmla="val 490"/>
                <a:gd name="f7" fmla="val 734"/>
                <a:gd name="f8" fmla="val 491"/>
                <a:gd name="f9" fmla="val 492"/>
                <a:gd name="f10" fmla="val 493"/>
                <a:gd name="f11" fmla="val 1228"/>
                <a:gd name="f12" fmla="val 1101"/>
                <a:gd name="f13" fmla="val 982"/>
                <a:gd name="f14" fmla="val 64"/>
                <a:gd name="f15" fmla="val 905"/>
                <a:gd name="f16" fmla="val 165"/>
                <a:gd name="f17" fmla="val 890"/>
                <a:gd name="f18" fmla="val 185"/>
                <a:gd name="f19" fmla="val 876"/>
                <a:gd name="f20" fmla="val 206"/>
                <a:gd name="f21" fmla="val 864"/>
                <a:gd name="f22" fmla="val 227"/>
                <a:gd name="f23" fmla="val 780"/>
                <a:gd name="f24" fmla="val 167"/>
                <a:gd name="f25" fmla="val 681"/>
                <a:gd name="f26" fmla="val 128"/>
                <a:gd name="f27" fmla="val 573"/>
                <a:gd name="f28" fmla="val 120"/>
                <a:gd name="f29" fmla="val 561"/>
                <a:gd name="f30" fmla="val 119"/>
                <a:gd name="f31" fmla="val 549"/>
                <a:gd name="f32" fmla="val 538"/>
                <a:gd name="f33" fmla="val 330"/>
                <a:gd name="f34" fmla="val 124"/>
                <a:gd name="f35" fmla="val 262"/>
                <a:gd name="f36" fmla="val 69"/>
                <a:gd name="f37" fmla="val 466"/>
                <a:gd name="f38" fmla="val 713"/>
                <a:gd name="f39" fmla="val 179"/>
                <a:gd name="f40" fmla="val 901"/>
                <a:gd name="f41" fmla="val 312"/>
                <a:gd name="f42" fmla="val 1086"/>
                <a:gd name="f43" fmla="val 374"/>
                <a:gd name="f44" fmla="val 1169"/>
                <a:gd name="f45" fmla="val 435"/>
                <a:gd name="f46" fmla="val 1254"/>
                <a:gd name="f47" fmla="val 497"/>
                <a:gd name="f48" fmla="val 1340"/>
                <a:gd name="f49" fmla="val 583"/>
                <a:gd name="f50" fmla="val 1450"/>
                <a:gd name="f51" fmla="val 693"/>
                <a:gd name="f52" fmla="val 1549"/>
                <a:gd name="f53" fmla="val 812"/>
                <a:gd name="f54" fmla="val 1618"/>
                <a:gd name="f55" fmla="val 851"/>
                <a:gd name="f56" fmla="val 1640"/>
                <a:gd name="f57" fmla="val 891"/>
                <a:gd name="f58" fmla="val 929"/>
                <a:gd name="f59" fmla="val 1075"/>
                <a:gd name="f60" fmla="val 1200"/>
                <a:gd name="f61" fmla="val 1508"/>
                <a:gd name="f62" fmla="val 1161"/>
                <a:gd name="f63" fmla="val 1350"/>
                <a:gd name="f64" fmla="val 1349"/>
                <a:gd name="f65" fmla="val 1348"/>
                <a:gd name="f66" fmla="val 1347"/>
                <a:gd name="f67" fmla="val 1328"/>
                <a:gd name="f68" fmla="val 1236"/>
                <a:gd name="f69" fmla="val 1303"/>
                <a:gd name="f70" fmla="val 1264"/>
                <a:gd name="f71" fmla="val 1278"/>
                <a:gd name="f72" fmla="val 1333"/>
                <a:gd name="f73" fmla="val 1221"/>
                <a:gd name="f74" fmla="val 1398"/>
                <a:gd name="f75" fmla="val 1145"/>
                <a:gd name="f76" fmla="val 1443"/>
                <a:gd name="f77" fmla="val 1066"/>
                <a:gd name="f78" fmla="val 1536"/>
                <a:gd name="f79" fmla="val 1580"/>
                <a:gd name="f80" fmla="val 727"/>
                <a:gd name="f81" fmla="val 1601"/>
                <a:gd name="f82" fmla="val 545"/>
                <a:gd name="f83" fmla="val 1610"/>
                <a:gd name="f84" fmla="val 456"/>
                <a:gd name="f85" fmla="val 1590"/>
                <a:gd name="f86" fmla="val 271"/>
                <a:gd name="f87" fmla="val 114"/>
                <a:gd name="f88" fmla="val 3"/>
                <a:gd name="f89" fmla="val 1237"/>
                <a:gd name="f90" fmla="val 1234"/>
                <a:gd name="f91" fmla="val 1231"/>
                <a:gd name="f92" fmla="*/ f1 1 1614"/>
                <a:gd name="f93" fmla="*/ f2 1 1650"/>
                <a:gd name="f94" fmla="val f3"/>
                <a:gd name="f95" fmla="val f4"/>
                <a:gd name="f96" fmla="val f5"/>
                <a:gd name="f97" fmla="+- f96 0 f94"/>
                <a:gd name="f98" fmla="+- f95 0 f94"/>
                <a:gd name="f99" fmla="*/ f98 1 1614"/>
                <a:gd name="f100" fmla="*/ f97 1 1650"/>
                <a:gd name="f101" fmla="*/ f94 1 f99"/>
                <a:gd name="f102" fmla="*/ f95 1 f99"/>
                <a:gd name="f103" fmla="*/ f94 1 f100"/>
                <a:gd name="f104" fmla="*/ f96 1 f100"/>
                <a:gd name="f105" fmla="*/ f101 f92 1"/>
                <a:gd name="f106" fmla="*/ f102 f92 1"/>
                <a:gd name="f107" fmla="*/ f104 f93 1"/>
                <a:gd name="f108" fmla="*/ f103 f9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5" t="f108" r="f106" b="f107"/>
              <a:pathLst>
                <a:path w="1614" h="1650">
                  <a:moveTo>
                    <a:pt x="f6" y="f7"/>
                  </a:moveTo>
                  <a:cubicBezTo>
                    <a:pt x="f8" y="f7"/>
                    <a:pt x="f9" y="f7"/>
                    <a:pt x="f10" y="f7"/>
                  </a:cubicBezTo>
                  <a:lnTo>
                    <a:pt x="f10" y="f7"/>
                  </a:lnTo>
                  <a:cubicBezTo>
                    <a:pt x="f10" y="f7"/>
                    <a:pt x="f10" y="f7"/>
                    <a:pt x="f10" y="f7"/>
                  </a:cubicBezTo>
                  <a:lnTo>
                    <a:pt x="f10" y="f7"/>
                  </a:lnTo>
                  <a:cubicBezTo>
                    <a:pt x="f9" y="f7"/>
                    <a:pt x="f8" y="f7"/>
                    <a:pt x="f6" y="f7"/>
                  </a:cubicBezTo>
                  <a:close/>
                  <a:moveTo>
                    <a:pt x="f11" y="f3"/>
                  </a:moveTo>
                  <a:cubicBezTo>
                    <a:pt x="f12" y="f3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lnTo>
                    <a:pt x="f21" y="f22"/>
                  </a:ln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0"/>
                    <a:pt x="f32" y="f30"/>
                  </a:cubicBezTo>
                  <a:cubicBezTo>
                    <a:pt x="f33" y="f30"/>
                    <a:pt x="f34" y="f35"/>
                    <a:pt x="f36" y="f37"/>
                  </a:cubicBezTo>
                  <a:cubicBezTo>
                    <a:pt x="f3" y="f38"/>
                    <a:pt x="f39" y="f40"/>
                    <a:pt x="f41" y="f42"/>
                  </a:cubicBezTo>
                  <a:cubicBezTo>
                    <a:pt x="f43" y="f44"/>
                    <a:pt x="f45" y="f46"/>
                    <a:pt x="f47" y="f48"/>
                  </a:cubicBezTo>
                  <a:cubicBezTo>
                    <a:pt x="f49" y="f50"/>
                    <a:pt x="f51" y="f52"/>
                    <a:pt x="f53" y="f54"/>
                  </a:cubicBezTo>
                  <a:cubicBezTo>
                    <a:pt x="f55" y="f56"/>
                    <a:pt x="f57" y="f5"/>
                    <a:pt x="f58" y="f5"/>
                  </a:cubicBezTo>
                  <a:cubicBezTo>
                    <a:pt x="f59" y="f5"/>
                    <a:pt x="f60" y="f61"/>
                    <a:pt x="f62" y="f63"/>
                  </a:cubicBezTo>
                  <a:cubicBezTo>
                    <a:pt x="f62" y="f64"/>
                    <a:pt x="f62" y="f65"/>
                    <a:pt x="f62" y="f66"/>
                  </a:cubicBezTo>
                  <a:lnTo>
                    <a:pt x="f62" y="f66"/>
                  </a:lnTo>
                  <a:cubicBezTo>
                    <a:pt x="f60" y="f67"/>
                    <a:pt x="f68" y="f69"/>
                    <a:pt x="f70" y="f71"/>
                  </a:cubicBezTo>
                  <a:cubicBezTo>
                    <a:pt x="f72" y="f73"/>
                    <a:pt x="f74" y="f75"/>
                    <a:pt x="f76" y="f77"/>
                  </a:cubicBezTo>
                  <a:cubicBezTo>
                    <a:pt x="f78" y="f15"/>
                    <a:pt x="f79" y="f80"/>
                    <a:pt x="f81" y="f82"/>
                  </a:cubicBezTo>
                  <a:cubicBezTo>
                    <a:pt x="f83" y="f84"/>
                    <a:pt x="f4" y="f0"/>
                    <a:pt x="f85" y="f86"/>
                  </a:cubicBezTo>
                  <a:cubicBezTo>
                    <a:pt x="f52" y="f87"/>
                    <a:pt x="f74" y="f88"/>
                    <a:pt x="f89" y="f3"/>
                  </a:cubicBezTo>
                  <a:cubicBezTo>
                    <a:pt x="f90" y="f3"/>
                    <a:pt x="f91" y="f3"/>
                    <a:pt x="f11" y="f3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8" name="Google Shape;2426;p35">
              <a:extLst>
                <a:ext uri="{FF2B5EF4-FFF2-40B4-BE49-F238E27FC236}">
                  <a16:creationId xmlns:a16="http://schemas.microsoft.com/office/drawing/2014/main" id="{46E64FC4-571B-C221-CD9A-4D1452B4032D}"/>
                </a:ext>
              </a:extLst>
            </p:cNvPr>
            <p:cNvSpPr/>
            <p:nvPr/>
          </p:nvSpPr>
          <p:spPr>
            <a:xfrm rot="3572403">
              <a:off x="3735281" y="1294215"/>
              <a:ext cx="73965" cy="9806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489"/>
                <a:gd name="f4" fmla="val 5952"/>
                <a:gd name="f5" fmla="val 2176"/>
                <a:gd name="f6" fmla="val 550"/>
                <a:gd name="f7" fmla="val 2503"/>
                <a:gd name="f8" fmla="val 2835"/>
                <a:gd name="f9" fmla="val 659"/>
                <a:gd name="f10" fmla="val 3118"/>
                <a:gd name="f11" fmla="val 879"/>
                <a:gd name="f12" fmla="val 3790"/>
                <a:gd name="f13" fmla="val 1400"/>
                <a:gd name="f14" fmla="val 3899"/>
                <a:gd name="f15" fmla="val 2291"/>
                <a:gd name="f16" fmla="val 3852"/>
                <a:gd name="f17" fmla="val 3089"/>
                <a:gd name="f18" fmla="val 3824"/>
                <a:gd name="f19" fmla="val 3555"/>
                <a:gd name="f20" fmla="val 3708"/>
                <a:gd name="f21" fmla="val 4027"/>
                <a:gd name="f22" fmla="val 3499"/>
                <a:gd name="f23" fmla="val 4449"/>
                <a:gd name="f24" fmla="val 3362"/>
                <a:gd name="f25" fmla="val 4726"/>
                <a:gd name="f26" fmla="val 3152"/>
                <a:gd name="f27" fmla="val 4972"/>
                <a:gd name="f28" fmla="val 2978"/>
                <a:gd name="f29" fmla="val 5233"/>
                <a:gd name="f30" fmla="val 2834"/>
                <a:gd name="f31" fmla="val 5015"/>
                <a:gd name="f32" fmla="val 2625"/>
                <a:gd name="f33" fmla="val 4843"/>
                <a:gd name="f34" fmla="val 2409"/>
                <a:gd name="f35" fmla="val 4682"/>
                <a:gd name="f36" fmla="val 2046"/>
                <a:gd name="f37" fmla="val 4408"/>
                <a:gd name="f38" fmla="val 1700"/>
                <a:gd name="f39" fmla="val 4138"/>
                <a:gd name="f40" fmla="val 1416"/>
                <a:gd name="f41" fmla="val 3777"/>
                <a:gd name="f42" fmla="val 850"/>
                <a:gd name="f43" fmla="val 3055"/>
                <a:gd name="f44" fmla="val 422"/>
                <a:gd name="f45" fmla="val 1989"/>
                <a:gd name="f46" fmla="val 1011"/>
                <a:gd name="f47" fmla="val 1157"/>
                <a:gd name="f48" fmla="val 1297"/>
                <a:gd name="f49" fmla="val 752"/>
                <a:gd name="f50" fmla="val 1731"/>
                <a:gd name="f51" fmla="val 2153"/>
                <a:gd name="f52" fmla="val 1782"/>
                <a:gd name="f53" fmla="val 1412"/>
                <a:gd name="f54" fmla="val 104"/>
                <a:gd name="f55" fmla="val 1087"/>
                <a:gd name="f56" fmla="val 331"/>
                <a:gd name="f57" fmla="val 186"/>
                <a:gd name="f58" fmla="val 961"/>
                <a:gd name="f59" fmla="val 1"/>
                <a:gd name="f60" fmla="val 2088"/>
                <a:gd name="f61" fmla="val 381"/>
                <a:gd name="f62" fmla="val 3078"/>
                <a:gd name="f63" fmla="val 604"/>
                <a:gd name="f64" fmla="val 3654"/>
                <a:gd name="f65" fmla="val 950"/>
                <a:gd name="f66" fmla="val 4185"/>
                <a:gd name="f67" fmla="val 1395"/>
                <a:gd name="f68" fmla="val 4617"/>
                <a:gd name="f69" fmla="val 1810"/>
                <a:gd name="f70" fmla="val 5025"/>
                <a:gd name="f71" fmla="val 2354"/>
                <a:gd name="f72" fmla="val 5295"/>
                <a:gd name="f73" fmla="val 2642"/>
                <a:gd name="f74" fmla="val 5816"/>
                <a:gd name="f75" fmla="val 2695"/>
                <a:gd name="f76" fmla="val 5911"/>
                <a:gd name="f77" fmla="val 2777"/>
                <a:gd name="f78" fmla="val 5951"/>
                <a:gd name="f79" fmla="val 2859"/>
                <a:gd name="f80" fmla="val 2991"/>
                <a:gd name="f81" fmla="val 3125"/>
                <a:gd name="f82" fmla="val 5849"/>
                <a:gd name="f83" fmla="val 3143"/>
                <a:gd name="f84" fmla="val 5704"/>
                <a:gd name="f85" fmla="val 3484"/>
                <a:gd name="f86" fmla="val 5505"/>
                <a:gd name="f87" fmla="val 3736"/>
                <a:gd name="f88" fmla="val 5108"/>
                <a:gd name="f89" fmla="val 3910"/>
                <a:gd name="f90" fmla="val 4781"/>
                <a:gd name="f91" fmla="val 4150"/>
                <a:gd name="f92" fmla="val 4340"/>
                <a:gd name="f93" fmla="val 4297"/>
                <a:gd name="f94" fmla="val 3856"/>
                <a:gd name="f95" fmla="val 4366"/>
                <a:gd name="f96" fmla="val 3360"/>
                <a:gd name="f97" fmla="val 2435"/>
                <a:gd name="f98" fmla="val 4376"/>
                <a:gd name="f99" fmla="val 1369"/>
                <a:gd name="f100" fmla="val 3701"/>
                <a:gd name="f101" fmla="val 670"/>
                <a:gd name="f102" fmla="val 3292"/>
                <a:gd name="f103" fmla="val 246"/>
                <a:gd name="f104" fmla="val 2722"/>
                <a:gd name="f105" fmla="*/ f0 1 4489"/>
                <a:gd name="f106" fmla="*/ f1 1 5952"/>
                <a:gd name="f107" fmla="val f2"/>
                <a:gd name="f108" fmla="val f3"/>
                <a:gd name="f109" fmla="val f4"/>
                <a:gd name="f110" fmla="+- f109 0 f107"/>
                <a:gd name="f111" fmla="+- f108 0 f107"/>
                <a:gd name="f112" fmla="*/ f111 1 4489"/>
                <a:gd name="f113" fmla="*/ f110 1 5952"/>
                <a:gd name="f114" fmla="*/ f107 1 f112"/>
                <a:gd name="f115" fmla="*/ f108 1 f112"/>
                <a:gd name="f116" fmla="*/ f107 1 f113"/>
                <a:gd name="f117" fmla="*/ f109 1 f113"/>
                <a:gd name="f118" fmla="*/ f114 f105 1"/>
                <a:gd name="f119" fmla="*/ f115 f105 1"/>
                <a:gd name="f120" fmla="*/ f117 f106 1"/>
                <a:gd name="f121" fmla="*/ f116 f10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8" t="f121" r="f119" b="f120"/>
              <a:pathLst>
                <a:path w="4489" h="5952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lnTo>
                    <a:pt x="f28" y="f29"/>
                  </a:ln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6"/>
                    <a:pt x="f5" y="f6"/>
                  </a:cubicBezTo>
                  <a:close/>
                  <a:moveTo>
                    <a:pt x="f51" y="f2"/>
                  </a:moveTo>
                  <a:cubicBezTo>
                    <a:pt x="f52" y="f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78"/>
                  </a:cubicBezTo>
                  <a:cubicBezTo>
                    <a:pt x="f80" y="f78"/>
                    <a:pt x="f81" y="f82"/>
                    <a:pt x="f83" y="f84"/>
                  </a:cubicBezTo>
                  <a:lnTo>
                    <a:pt x="f83" y="f84"/>
                  </a:lnTo>
                  <a:cubicBezTo>
                    <a:pt x="f85" y="f86"/>
                    <a:pt x="f87" y="f88"/>
                    <a:pt x="f89" y="f90"/>
                  </a:cubicBezTo>
                  <a:cubicBezTo>
                    <a:pt x="f91" y="f92"/>
                    <a:pt x="f93" y="f94"/>
                    <a:pt x="f95" y="f96"/>
                  </a:cubicBezTo>
                  <a:cubicBezTo>
                    <a:pt x="f3" y="f97"/>
                    <a:pt x="f98" y="f99"/>
                    <a:pt x="f100" y="f101"/>
                  </a:cubicBezTo>
                  <a:cubicBezTo>
                    <a:pt x="f102" y="f103"/>
                    <a:pt x="f104" y="f2"/>
                    <a:pt x="f51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9" name="Google Shape;2427;p35">
              <a:extLst>
                <a:ext uri="{FF2B5EF4-FFF2-40B4-BE49-F238E27FC236}">
                  <a16:creationId xmlns:a16="http://schemas.microsoft.com/office/drawing/2014/main" id="{1BF1D72B-86C8-9C88-C7BD-4ABF36E6FB35}"/>
                </a:ext>
              </a:extLst>
            </p:cNvPr>
            <p:cNvSpPr/>
            <p:nvPr/>
          </p:nvSpPr>
          <p:spPr>
            <a:xfrm rot="3572403">
              <a:off x="3730931" y="1355376"/>
              <a:ext cx="26609" cy="2723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615"/>
                <a:gd name="f4" fmla="val 1653"/>
                <a:gd name="f5" fmla="val 652"/>
                <a:gd name="f6" fmla="val 521"/>
                <a:gd name="f7" fmla="val 522"/>
                <a:gd name="f8" fmla="val 653"/>
                <a:gd name="f9" fmla="val 523"/>
                <a:gd name="f10" fmla="val 524"/>
                <a:gd name="f11" fmla="val 465"/>
                <a:gd name="f12" fmla="val 705"/>
                <a:gd name="f13" fmla="val 467"/>
                <a:gd name="f14" fmla="val 706"/>
                <a:gd name="f15" fmla="val 468"/>
                <a:gd name="f16" fmla="val 708"/>
                <a:gd name="f17" fmla="val 470"/>
                <a:gd name="f18" fmla="val 709"/>
                <a:gd name="f19" fmla="val 471"/>
                <a:gd name="f20" fmla="val 710"/>
                <a:gd name="f21" fmla="val 469"/>
                <a:gd name="f22" fmla="val 707"/>
                <a:gd name="f23" fmla="val 473"/>
                <a:gd name="f24" fmla="val 718"/>
                <a:gd name="f25" fmla="val 477"/>
                <a:gd name="f26" fmla="val 720"/>
                <a:gd name="f27" fmla="val 484"/>
                <a:gd name="f28" fmla="val 723"/>
                <a:gd name="f29" fmla="val 485"/>
                <a:gd name="f30" fmla="val 724"/>
                <a:gd name="f31" fmla="val 1232"/>
                <a:gd name="f32" fmla="val 1061"/>
                <a:gd name="f33" fmla="val 943"/>
                <a:gd name="f34" fmla="val 99"/>
                <a:gd name="f35" fmla="val 865"/>
                <a:gd name="f36" fmla="val 230"/>
                <a:gd name="f37" fmla="val 781"/>
                <a:gd name="f38" fmla="val 170"/>
                <a:gd name="f39" fmla="val 682"/>
                <a:gd name="f40" fmla="val 132"/>
                <a:gd name="f41" fmla="val 573"/>
                <a:gd name="f42" fmla="val 123"/>
                <a:gd name="f43" fmla="val 561"/>
                <a:gd name="f44" fmla="val 549"/>
                <a:gd name="f45" fmla="val 122"/>
                <a:gd name="f46" fmla="val 537"/>
                <a:gd name="f47" fmla="val 329"/>
                <a:gd name="f48" fmla="val 124"/>
                <a:gd name="f49" fmla="val 262"/>
                <a:gd name="f50" fmla="val 70"/>
                <a:gd name="f51" fmla="val 466"/>
                <a:gd name="f52" fmla="val 713"/>
                <a:gd name="f53" fmla="val 179"/>
                <a:gd name="f54" fmla="val 905"/>
                <a:gd name="f55" fmla="val 312"/>
                <a:gd name="f56" fmla="val 1086"/>
                <a:gd name="f57" fmla="val 374"/>
                <a:gd name="f58" fmla="val 1172"/>
                <a:gd name="f59" fmla="val 435"/>
                <a:gd name="f60" fmla="val 1257"/>
                <a:gd name="f61" fmla="val 497"/>
                <a:gd name="f62" fmla="val 1340"/>
                <a:gd name="f63" fmla="val 584"/>
                <a:gd name="f64" fmla="val 1453"/>
                <a:gd name="f65" fmla="val 693"/>
                <a:gd name="f66" fmla="val 1552"/>
                <a:gd name="f67" fmla="val 813"/>
                <a:gd name="f68" fmla="val 1621"/>
                <a:gd name="f69" fmla="val 851"/>
                <a:gd name="f70" fmla="val 1643"/>
                <a:gd name="f71" fmla="val 891"/>
                <a:gd name="f72" fmla="val 929"/>
                <a:gd name="f73" fmla="val 1075"/>
                <a:gd name="f74" fmla="val 1200"/>
                <a:gd name="f75" fmla="val 1510"/>
                <a:gd name="f76" fmla="val 1162"/>
                <a:gd name="f77" fmla="val 1350"/>
                <a:gd name="f78" fmla="val 1349"/>
                <a:gd name="f79" fmla="val 1201"/>
                <a:gd name="f80" fmla="val 1329"/>
                <a:gd name="f81" fmla="val 1237"/>
                <a:gd name="f82" fmla="val 1304"/>
                <a:gd name="f83" fmla="val 1265"/>
                <a:gd name="f84" fmla="val 1278"/>
                <a:gd name="f85" fmla="val 1333"/>
                <a:gd name="f86" fmla="val 1220"/>
                <a:gd name="f87" fmla="val 1398"/>
                <a:gd name="f88" fmla="val 1145"/>
                <a:gd name="f89" fmla="val 1443"/>
                <a:gd name="f90" fmla="val 1069"/>
                <a:gd name="f91" fmla="val 1536"/>
                <a:gd name="f92" fmla="val 908"/>
                <a:gd name="f93" fmla="val 1580"/>
                <a:gd name="f94" fmla="val 729"/>
                <a:gd name="f95" fmla="val 1601"/>
                <a:gd name="f96" fmla="val 1611"/>
                <a:gd name="f97" fmla="val 456"/>
                <a:gd name="f98" fmla="val 359"/>
                <a:gd name="f99" fmla="val 1591"/>
                <a:gd name="f100" fmla="val 271"/>
                <a:gd name="f101" fmla="val 1550"/>
                <a:gd name="f102" fmla="val 113"/>
                <a:gd name="f103" fmla="val 3"/>
                <a:gd name="f104" fmla="val 1235"/>
                <a:gd name="f105" fmla="val 1233"/>
                <a:gd name="f106" fmla="*/ f0 1 1615"/>
                <a:gd name="f107" fmla="*/ f1 1 1653"/>
                <a:gd name="f108" fmla="val f2"/>
                <a:gd name="f109" fmla="val f3"/>
                <a:gd name="f110" fmla="val f4"/>
                <a:gd name="f111" fmla="+- f110 0 f108"/>
                <a:gd name="f112" fmla="+- f109 0 f108"/>
                <a:gd name="f113" fmla="*/ f112 1 1615"/>
                <a:gd name="f114" fmla="*/ f111 1 1653"/>
                <a:gd name="f115" fmla="*/ f108 1 f113"/>
                <a:gd name="f116" fmla="*/ f109 1 f113"/>
                <a:gd name="f117" fmla="*/ f108 1 f114"/>
                <a:gd name="f118" fmla="*/ f110 1 f114"/>
                <a:gd name="f119" fmla="*/ f115 f106 1"/>
                <a:gd name="f120" fmla="*/ f116 f106 1"/>
                <a:gd name="f121" fmla="*/ f118 f107 1"/>
                <a:gd name="f122" fmla="*/ f117 f10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9" t="f122" r="f120" b="f121"/>
              <a:pathLst>
                <a:path w="1615" h="1653">
                  <a:moveTo>
                    <a:pt x="f5" y="f6"/>
                  </a:moveTo>
                  <a:cubicBezTo>
                    <a:pt x="f5" y="f7"/>
                    <a:pt x="f8" y="f9"/>
                    <a:pt x="f8" y="f10"/>
                  </a:cubicBezTo>
                  <a:lnTo>
                    <a:pt x="f8" y="f10"/>
                  </a:lnTo>
                  <a:cubicBezTo>
                    <a:pt x="f5" y="f9"/>
                    <a:pt x="f5" y="f7"/>
                    <a:pt x="f5" y="f6"/>
                  </a:cubicBezTo>
                  <a:close/>
                  <a:moveTo>
                    <a:pt x="f11" y="f12"/>
                  </a:moveTo>
                  <a:cubicBezTo>
                    <a:pt x="f13" y="f14"/>
                    <a:pt x="f15" y="f16"/>
                    <a:pt x="f17" y="f18"/>
                  </a:cubicBezTo>
                  <a:cubicBezTo>
                    <a:pt x="f17" y="f18"/>
                    <a:pt x="f19" y="f20"/>
                    <a:pt x="f19" y="f20"/>
                  </a:cubicBezTo>
                  <a:lnTo>
                    <a:pt x="f19" y="f20"/>
                  </a:lnTo>
                  <a:cubicBezTo>
                    <a:pt x="f21" y="f16"/>
                    <a:pt x="f13" y="f22"/>
                    <a:pt x="f11" y="f12"/>
                  </a:cubicBezTo>
                  <a:close/>
                  <a:moveTo>
                    <a:pt x="f23" y="f24"/>
                  </a:moveTo>
                  <a:lnTo>
                    <a:pt x="f23" y="f24"/>
                  </a:lnTo>
                  <a:cubicBezTo>
                    <a:pt x="f23" y="f24"/>
                    <a:pt x="f25" y="f26"/>
                    <a:pt x="f27" y="f28"/>
                  </a:cubicBezTo>
                  <a:lnTo>
                    <a:pt x="f27" y="f28"/>
                  </a:lnTo>
                  <a:cubicBezTo>
                    <a:pt x="f27" y="f28"/>
                    <a:pt x="f27" y="f28"/>
                    <a:pt x="f29" y="f30"/>
                  </a:cubicBezTo>
                  <a:lnTo>
                    <a:pt x="f29" y="f30"/>
                  </a:lnTo>
                  <a:cubicBezTo>
                    <a:pt x="f25" y="f26"/>
                    <a:pt x="f23" y="f24"/>
                    <a:pt x="f23" y="f24"/>
                  </a:cubicBezTo>
                  <a:close/>
                  <a:moveTo>
                    <a:pt x="f31" y="f2"/>
                  </a:moveTo>
                  <a:cubicBezTo>
                    <a:pt x="f32" y="f2"/>
                    <a:pt x="f33" y="f34"/>
                    <a:pt x="f35" y="f36"/>
                  </a:cubicBezTo>
                  <a:lnTo>
                    <a:pt x="f35" y="f36"/>
                  </a:lnTo>
                  <a:cubicBezTo>
                    <a:pt x="f37" y="f38"/>
                    <a:pt x="f39" y="f40"/>
                    <a:pt x="f41" y="f42"/>
                  </a:cubicBezTo>
                  <a:cubicBezTo>
                    <a:pt x="f43" y="f42"/>
                    <a:pt x="f44" y="f45"/>
                    <a:pt x="f46" y="f45"/>
                  </a:cubicBezTo>
                  <a:cubicBezTo>
                    <a:pt x="f47" y="f45"/>
                    <a:pt x="f48" y="f49"/>
                    <a:pt x="f50" y="f51"/>
                  </a:cubicBezTo>
                  <a:cubicBezTo>
                    <a:pt x="f2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4"/>
                    <a:pt x="f72" y="f4"/>
                  </a:cubicBezTo>
                  <a:cubicBezTo>
                    <a:pt x="f73" y="f4"/>
                    <a:pt x="f74" y="f75"/>
                    <a:pt x="f76" y="f77"/>
                  </a:cubicBezTo>
                  <a:cubicBezTo>
                    <a:pt x="f76" y="f77"/>
                    <a:pt x="f76" y="f78"/>
                    <a:pt x="f76" y="f78"/>
                  </a:cubicBezTo>
                  <a:lnTo>
                    <a:pt x="f76" y="f78"/>
                  </a:lnTo>
                  <a:cubicBezTo>
                    <a:pt x="f79" y="f80"/>
                    <a:pt x="f81" y="f82"/>
                    <a:pt x="f83" y="f84"/>
                  </a:cubicBezTo>
                  <a:cubicBezTo>
                    <a:pt x="f85" y="f86"/>
                    <a:pt x="f87" y="f88"/>
                    <a:pt x="f89" y="f90"/>
                  </a:cubicBezTo>
                  <a:cubicBezTo>
                    <a:pt x="f91" y="f92"/>
                    <a:pt x="f93" y="f94"/>
                    <a:pt x="f95" y="f44"/>
                  </a:cubicBezTo>
                  <a:cubicBezTo>
                    <a:pt x="f96" y="f97"/>
                    <a:pt x="f3" y="f98"/>
                    <a:pt x="f99" y="f100"/>
                  </a:cubicBezTo>
                  <a:cubicBezTo>
                    <a:pt x="f101" y="f102"/>
                    <a:pt x="f87" y="f103"/>
                    <a:pt x="f81" y="f2"/>
                  </a:cubicBezTo>
                  <a:cubicBezTo>
                    <a:pt x="f104" y="f2"/>
                    <a:pt x="f105" y="f2"/>
                    <a:pt x="f31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0" name="Google Shape;2428;p35">
              <a:extLst>
                <a:ext uri="{FF2B5EF4-FFF2-40B4-BE49-F238E27FC236}">
                  <a16:creationId xmlns:a16="http://schemas.microsoft.com/office/drawing/2014/main" id="{5B752BD9-158F-A077-A32F-968ED28155DE}"/>
                </a:ext>
              </a:extLst>
            </p:cNvPr>
            <p:cNvSpPr/>
            <p:nvPr/>
          </p:nvSpPr>
          <p:spPr>
            <a:xfrm rot="3572403">
              <a:off x="3819842" y="1512244"/>
              <a:ext cx="72329" cy="98115"/>
            </a:xfrm>
            <a:custGeom>
              <a:avLst/>
              <a:gdLst>
                <a:gd name="f0" fmla="val 360"/>
                <a:gd name="f1" fmla="val w"/>
                <a:gd name="f2" fmla="val h"/>
                <a:gd name="f3" fmla="val 0"/>
                <a:gd name="f4" fmla="val 4390"/>
                <a:gd name="f5" fmla="val 5955"/>
                <a:gd name="f6" fmla="val 2126"/>
                <a:gd name="f7" fmla="val 548"/>
                <a:gd name="f8" fmla="val 2701"/>
                <a:gd name="f9" fmla="val 3232"/>
                <a:gd name="f10" fmla="val 919"/>
                <a:gd name="f11" fmla="val 3492"/>
                <a:gd name="f12" fmla="val 1468"/>
                <a:gd name="f13" fmla="val 3824"/>
                <a:gd name="f14" fmla="val 2177"/>
                <a:gd name="f15" fmla="val 3585"/>
                <a:gd name="f16" fmla="val 3027"/>
                <a:gd name="f17" fmla="val 3252"/>
                <a:gd name="f18" fmla="val 3694"/>
                <a:gd name="f19" fmla="val 3053"/>
                <a:gd name="f20" fmla="val 4092"/>
                <a:gd name="f21" fmla="val 2793"/>
                <a:gd name="f22" fmla="val 4452"/>
                <a:gd name="f23" fmla="val 2467"/>
                <a:gd name="f24" fmla="val 4757"/>
                <a:gd name="f25" fmla="val 2237"/>
                <a:gd name="f26" fmla="val 4974"/>
                <a:gd name="f27" fmla="val 1943"/>
                <a:gd name="f28" fmla="val 5127"/>
                <a:gd name="f29" fmla="val 1683"/>
                <a:gd name="f30" fmla="val 5310"/>
                <a:gd name="f31" fmla="val 1622"/>
                <a:gd name="f32" fmla="val 5014"/>
                <a:gd name="f33" fmla="val 1466"/>
                <a:gd name="f34" fmla="val 4749"/>
                <a:gd name="f35" fmla="val 1292"/>
                <a:gd name="f36" fmla="val 4476"/>
                <a:gd name="f37" fmla="val 1022"/>
                <a:gd name="f38" fmla="val 4048"/>
                <a:gd name="f39" fmla="val 806"/>
                <a:gd name="f40" fmla="val 3606"/>
                <a:gd name="f41" fmla="val 693"/>
                <a:gd name="f42" fmla="val 3106"/>
                <a:gd name="f43" fmla="val 487"/>
                <a:gd name="f44" fmla="val 2194"/>
                <a:gd name="f45" fmla="val 614"/>
                <a:gd name="f46" fmla="val 1088"/>
                <a:gd name="f47" fmla="val 1573"/>
                <a:gd name="f48" fmla="val 666"/>
                <a:gd name="f49" fmla="val 1757"/>
                <a:gd name="f50" fmla="val 585"/>
                <a:gd name="f51" fmla="val 1944"/>
                <a:gd name="f52" fmla="val 2160"/>
                <a:gd name="f53" fmla="val 1"/>
                <a:gd name="f54" fmla="val 2120"/>
                <a:gd name="f55" fmla="val 2080"/>
                <a:gd name="f56" fmla="val 2"/>
                <a:gd name="f57" fmla="val 2040"/>
                <a:gd name="f58" fmla="val 5"/>
                <a:gd name="f59" fmla="val 933"/>
                <a:gd name="f60" fmla="val 76"/>
                <a:gd name="f61" fmla="val 193"/>
                <a:gd name="f62" fmla="val 981"/>
                <a:gd name="f63" fmla="val 73"/>
                <a:gd name="f64" fmla="val 2037"/>
                <a:gd name="f65" fmla="val 2687"/>
                <a:gd name="f66" fmla="val 117"/>
                <a:gd name="f67" fmla="val 3370"/>
                <a:gd name="f68" fmla="val 3972"/>
                <a:gd name="f69" fmla="val 604"/>
                <a:gd name="f70" fmla="val 4583"/>
                <a:gd name="f71" fmla="val 1083"/>
                <a:gd name="f72" fmla="val 5097"/>
                <a:gd name="f73" fmla="val 1172"/>
                <a:gd name="f74" fmla="val 5761"/>
                <a:gd name="f75" fmla="val 1191"/>
                <a:gd name="f76" fmla="val 5891"/>
                <a:gd name="f77" fmla="val 1311"/>
                <a:gd name="f78" fmla="val 1432"/>
                <a:gd name="f79" fmla="val 1539"/>
                <a:gd name="f80" fmla="val 1647"/>
                <a:gd name="f81" fmla="val 5904"/>
                <a:gd name="f82" fmla="val 1685"/>
                <a:gd name="f83" fmla="val 5804"/>
                <a:gd name="f84" fmla="val 2071"/>
                <a:gd name="f85" fmla="val 5740"/>
                <a:gd name="f86" fmla="val 2442"/>
                <a:gd name="f87" fmla="val 5460"/>
                <a:gd name="f88" fmla="val 2721"/>
                <a:gd name="f89" fmla="val 5226"/>
                <a:gd name="f90" fmla="val 3084"/>
                <a:gd name="f91" fmla="val 4921"/>
                <a:gd name="f92" fmla="val 3392"/>
                <a:gd name="f93" fmla="val 4545"/>
                <a:gd name="f94" fmla="val 3629"/>
                <a:gd name="f95" fmla="val 4134"/>
                <a:gd name="f96" fmla="val 4075"/>
                <a:gd name="f97" fmla="val 3356"/>
                <a:gd name="f98" fmla="val 2325"/>
                <a:gd name="f99" fmla="val 4071"/>
                <a:gd name="f100" fmla="val 1447"/>
                <a:gd name="f101" fmla="val 3776"/>
                <a:gd name="f102" fmla="val 641"/>
                <a:gd name="f103" fmla="val 3039"/>
                <a:gd name="f104" fmla="*/ f1 1 4390"/>
                <a:gd name="f105" fmla="*/ f2 1 5955"/>
                <a:gd name="f106" fmla="val f3"/>
                <a:gd name="f107" fmla="val f4"/>
                <a:gd name="f108" fmla="val f5"/>
                <a:gd name="f109" fmla="+- f108 0 f106"/>
                <a:gd name="f110" fmla="+- f107 0 f106"/>
                <a:gd name="f111" fmla="*/ f110 1 4390"/>
                <a:gd name="f112" fmla="*/ f109 1 5955"/>
                <a:gd name="f113" fmla="*/ f106 1 f111"/>
                <a:gd name="f114" fmla="*/ f107 1 f111"/>
                <a:gd name="f115" fmla="*/ f106 1 f112"/>
                <a:gd name="f116" fmla="*/ f108 1 f112"/>
                <a:gd name="f117" fmla="*/ f113 f104 1"/>
                <a:gd name="f118" fmla="*/ f114 f104 1"/>
                <a:gd name="f119" fmla="*/ f116 f105 1"/>
                <a:gd name="f120" fmla="*/ f115 f10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7" t="f120" r="f118" b="f119"/>
              <a:pathLst>
                <a:path w="4390" h="5955">
                  <a:moveTo>
                    <a:pt x="f6" y="f7"/>
                  </a:moveTo>
                  <a:cubicBezTo>
                    <a:pt x="f8" y="f7"/>
                    <a:pt x="f9" y="f10"/>
                    <a:pt x="f11" y="f12"/>
                  </a:cubicBezTo>
                  <a:cubicBezTo>
                    <a:pt x="f13" y="f14"/>
                    <a:pt x="f15" y="f16"/>
                    <a:pt x="f17" y="f18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lnTo>
                    <a:pt x="f29" y="f30"/>
                  </a:ln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2"/>
                  </a:cubicBezTo>
                  <a:cubicBezTo>
                    <a:pt x="f43" y="f44"/>
                    <a:pt x="f45" y="f46"/>
                    <a:pt x="f47" y="f48"/>
                  </a:cubicBezTo>
                  <a:cubicBezTo>
                    <a:pt x="f49" y="f50"/>
                    <a:pt x="f51" y="f7"/>
                    <a:pt x="f6" y="f7"/>
                  </a:cubicBezTo>
                  <a:close/>
                  <a:moveTo>
                    <a:pt x="f52" y="f53"/>
                  </a:moveTo>
                  <a:cubicBezTo>
                    <a:pt x="f54" y="f53"/>
                    <a:pt x="f55" y="f56"/>
                    <a:pt x="f57" y="f58"/>
                  </a:cubicBezTo>
                  <a:cubicBezTo>
                    <a:pt x="f59" y="f60"/>
                    <a:pt x="f61" y="f62"/>
                    <a:pt x="f63" y="f64"/>
                  </a:cubicBezTo>
                  <a:cubicBezTo>
                    <a:pt x="f3" y="f65"/>
                    <a:pt x="f66" y="f67"/>
                    <a:pt x="f0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5"/>
                    <a:pt x="f78" y="f5"/>
                  </a:cubicBezTo>
                  <a:cubicBezTo>
                    <a:pt x="f79" y="f5"/>
                    <a:pt x="f80" y="f81"/>
                    <a:pt x="f82" y="f83"/>
                  </a:cubicBezTo>
                  <a:lnTo>
                    <a:pt x="f82" y="f83"/>
                  </a:lnTo>
                  <a:cubicBezTo>
                    <a:pt x="f84" y="f85"/>
                    <a:pt x="f86" y="f87"/>
                    <a:pt x="f88" y="f89"/>
                  </a:cubicBezTo>
                  <a:cubicBezTo>
                    <a:pt x="f90" y="f91"/>
                    <a:pt x="f92" y="f93"/>
                    <a:pt x="f94" y="f95"/>
                  </a:cubicBezTo>
                  <a:cubicBezTo>
                    <a:pt x="f96" y="f97"/>
                    <a:pt x="f4" y="f98"/>
                    <a:pt x="f99" y="f100"/>
                  </a:cubicBezTo>
                  <a:cubicBezTo>
                    <a:pt x="f101" y="f102"/>
                    <a:pt x="f103" y="f53"/>
                    <a:pt x="f52" y="f53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1" name="Google Shape;2429;p35">
              <a:extLst>
                <a:ext uri="{FF2B5EF4-FFF2-40B4-BE49-F238E27FC236}">
                  <a16:creationId xmlns:a16="http://schemas.microsoft.com/office/drawing/2014/main" id="{A933912D-1138-7400-889E-2169C620D924}"/>
                </a:ext>
              </a:extLst>
            </p:cNvPr>
            <p:cNvSpPr/>
            <p:nvPr/>
          </p:nvSpPr>
          <p:spPr>
            <a:xfrm rot="3572403">
              <a:off x="3805235" y="1558246"/>
              <a:ext cx="27166" cy="26654"/>
            </a:xfrm>
            <a:custGeom>
              <a:avLst/>
              <a:gdLst>
                <a:gd name="f0" fmla="val 180"/>
                <a:gd name="f1" fmla="val w"/>
                <a:gd name="f2" fmla="val h"/>
                <a:gd name="f3" fmla="val 0"/>
                <a:gd name="f4" fmla="val 1649"/>
                <a:gd name="f5" fmla="val 1618"/>
                <a:gd name="f6" fmla="val 655"/>
                <a:gd name="f7" fmla="val 420"/>
                <a:gd name="f8" fmla="val 656"/>
                <a:gd name="f9" fmla="val 426"/>
                <a:gd name="f10" fmla="val 431"/>
                <a:gd name="f11" fmla="val 657"/>
                <a:gd name="f12" fmla="val 437"/>
                <a:gd name="f13" fmla="val 665"/>
                <a:gd name="f14" fmla="val 436"/>
                <a:gd name="f15" fmla="val 441"/>
                <a:gd name="f16" fmla="val 664"/>
                <a:gd name="f17" fmla="val 447"/>
                <a:gd name="f18" fmla="val 452"/>
                <a:gd name="f19" fmla="val 446"/>
                <a:gd name="f20" fmla="val 415"/>
                <a:gd name="f21" fmla="val 532"/>
                <a:gd name="f22" fmla="val 418"/>
                <a:gd name="f23" fmla="val 538"/>
                <a:gd name="f24" fmla="val 543"/>
                <a:gd name="f25" fmla="val 422"/>
                <a:gd name="f26" fmla="val 548"/>
                <a:gd name="f27" fmla="val 522"/>
                <a:gd name="f28" fmla="val 1"/>
                <a:gd name="f29" fmla="val 341"/>
                <a:gd name="f30" fmla="val 163"/>
                <a:gd name="f31" fmla="val 99"/>
                <a:gd name="f32" fmla="val 90"/>
                <a:gd name="f33" fmla="val 272"/>
                <a:gd name="f34" fmla="val 481"/>
                <a:gd name="f35" fmla="val 96"/>
                <a:gd name="f36" fmla="val 704"/>
                <a:gd name="f37" fmla="val 151"/>
                <a:gd name="f38" fmla="val 913"/>
                <a:gd name="f39" fmla="val 179"/>
                <a:gd name="f40" fmla="val 1005"/>
                <a:gd name="f41" fmla="val 196"/>
                <a:gd name="f42" fmla="val 1105"/>
                <a:gd name="f43" fmla="val 230"/>
                <a:gd name="f44" fmla="val 1197"/>
                <a:gd name="f45" fmla="val 254"/>
                <a:gd name="f46" fmla="val 1263"/>
                <a:gd name="f47" fmla="val 289"/>
                <a:gd name="f48" fmla="val 1328"/>
                <a:gd name="f49" fmla="val 319"/>
                <a:gd name="f50" fmla="val 1389"/>
                <a:gd name="f51" fmla="val 350"/>
                <a:gd name="f52" fmla="val 1451"/>
                <a:gd name="f53" fmla="val 392"/>
                <a:gd name="f54" fmla="val 1499"/>
                <a:gd name="f55" fmla="val 433"/>
                <a:gd name="f56" fmla="val 1550"/>
                <a:gd name="f57" fmla="val 470"/>
                <a:gd name="f58" fmla="val 1596"/>
                <a:gd name="f59" fmla="val 1617"/>
                <a:gd name="f60" fmla="val 593"/>
                <a:gd name="f61" fmla="val 627"/>
                <a:gd name="f62" fmla="val 661"/>
                <a:gd name="f63" fmla="val 1611"/>
                <a:gd name="f64" fmla="val 689"/>
                <a:gd name="f65" fmla="val 1598"/>
                <a:gd name="f66" fmla="val 777"/>
                <a:gd name="f67" fmla="val 1564"/>
                <a:gd name="f68" fmla="val 817"/>
                <a:gd name="f69" fmla="val 1494"/>
                <a:gd name="f70" fmla="val 833"/>
                <a:gd name="f71" fmla="val 1406"/>
                <a:gd name="f72" fmla="val 971"/>
                <a:gd name="f73" fmla="val 1393"/>
                <a:gd name="f74" fmla="val 1125"/>
                <a:gd name="f75" fmla="val 1306"/>
                <a:gd name="f76" fmla="val 1214"/>
                <a:gd name="f77" fmla="val 1235"/>
                <a:gd name="f78" fmla="val 1333"/>
                <a:gd name="f79" fmla="val 1132"/>
                <a:gd name="f80" fmla="val 1440"/>
                <a:gd name="f81" fmla="val 1002"/>
                <a:gd name="f82" fmla="val 1515"/>
                <a:gd name="f83" fmla="val 861"/>
                <a:gd name="f84" fmla="val 1556"/>
                <a:gd name="f85" fmla="val 782"/>
                <a:gd name="f86" fmla="val 1600"/>
                <a:gd name="f87" fmla="val 694"/>
                <a:gd name="f88" fmla="val 601"/>
                <a:gd name="f89" fmla="val 1570"/>
                <a:gd name="f90" fmla="val 251"/>
                <a:gd name="f91" fmla="val 1399"/>
                <a:gd name="f92" fmla="val 1349"/>
                <a:gd name="f93" fmla="val 158"/>
                <a:gd name="f94" fmla="val 1295"/>
                <a:gd name="f95" fmla="val 148"/>
                <a:gd name="f96" fmla="val 1242"/>
                <a:gd name="f97" fmla="val 1159"/>
                <a:gd name="f98" fmla="val 1075"/>
                <a:gd name="f99" fmla="val 173"/>
                <a:gd name="f100" fmla="val 1004"/>
                <a:gd name="f101" fmla="val 221"/>
                <a:gd name="f102" fmla="val 991"/>
                <a:gd name="f103" fmla="val 978"/>
                <a:gd name="f104" fmla="val 240"/>
                <a:gd name="f105" fmla="val 966"/>
                <a:gd name="f106" fmla="val 250"/>
                <a:gd name="f107" fmla="val 896"/>
                <a:gd name="f108" fmla="val 143"/>
                <a:gd name="f109" fmla="val 791"/>
                <a:gd name="f110" fmla="val 61"/>
                <a:gd name="f111" fmla="val 22"/>
                <a:gd name="f112" fmla="val 619"/>
                <a:gd name="f113" fmla="val 7"/>
                <a:gd name="f114" fmla="val 570"/>
                <a:gd name="f115" fmla="*/ f1 1 1649"/>
                <a:gd name="f116" fmla="*/ f2 1 1618"/>
                <a:gd name="f117" fmla="val f3"/>
                <a:gd name="f118" fmla="val f4"/>
                <a:gd name="f119" fmla="val f5"/>
                <a:gd name="f120" fmla="+- f119 0 f117"/>
                <a:gd name="f121" fmla="+- f118 0 f117"/>
                <a:gd name="f122" fmla="*/ f121 1 1649"/>
                <a:gd name="f123" fmla="*/ f120 1 1618"/>
                <a:gd name="f124" fmla="*/ f117 1 f122"/>
                <a:gd name="f125" fmla="*/ f118 1 f122"/>
                <a:gd name="f126" fmla="*/ f117 1 f123"/>
                <a:gd name="f127" fmla="*/ f119 1 f123"/>
                <a:gd name="f128" fmla="*/ f124 f115 1"/>
                <a:gd name="f129" fmla="*/ f125 f115 1"/>
                <a:gd name="f130" fmla="*/ f127 f116 1"/>
                <a:gd name="f131" fmla="*/ f126 f1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28" t="f131" r="f129" b="f130"/>
              <a:pathLst>
                <a:path w="1649" h="1618">
                  <a:moveTo>
                    <a:pt x="f6" y="f7"/>
                  </a:moveTo>
                  <a:cubicBezTo>
                    <a:pt x="f8" y="f9"/>
                    <a:pt x="f8" y="f10"/>
                    <a:pt x="f11" y="f12"/>
                  </a:cubicBezTo>
                  <a:lnTo>
                    <a:pt x="f11" y="f12"/>
                  </a:lnTo>
                  <a:cubicBezTo>
                    <a:pt x="f8" y="f10"/>
                    <a:pt x="f8" y="f9"/>
                    <a:pt x="f6" y="f7"/>
                  </a:cubicBezTo>
                  <a:close/>
                  <a:moveTo>
                    <a:pt x="f13" y="f14"/>
                  </a:moveTo>
                  <a:lnTo>
                    <a:pt x="f13" y="f14"/>
                  </a:lnTo>
                  <a:cubicBezTo>
                    <a:pt x="f13" y="f15"/>
                    <a:pt x="f16" y="f17"/>
                    <a:pt x="f16" y="f18"/>
                  </a:cubicBezTo>
                  <a:lnTo>
                    <a:pt x="f16" y="f18"/>
                  </a:lnTo>
                  <a:cubicBezTo>
                    <a:pt x="f16" y="f19"/>
                    <a:pt x="f13" y="f15"/>
                    <a:pt x="f13" y="f14"/>
                  </a:cubicBezTo>
                  <a:close/>
                  <a:moveTo>
                    <a:pt x="f20" y="f21"/>
                  </a:moveTo>
                  <a:cubicBezTo>
                    <a:pt x="f22" y="f23"/>
                    <a:pt x="f7" y="f24"/>
                    <a:pt x="f25" y="f26"/>
                  </a:cubicBezTo>
                  <a:lnTo>
                    <a:pt x="f25" y="f26"/>
                  </a:lnTo>
                  <a:cubicBezTo>
                    <a:pt x="f7" y="f24"/>
                    <a:pt x="f22" y="f23"/>
                    <a:pt x="f20" y="f21"/>
                  </a:cubicBezTo>
                  <a:close/>
                  <a:moveTo>
                    <a:pt x="f27" y="f28"/>
                  </a:moveTo>
                  <a:cubicBezTo>
                    <a:pt x="f29" y="f28"/>
                    <a:pt x="f30" y="f31"/>
                    <a:pt x="f32" y="f33"/>
                  </a:cubicBezTo>
                  <a:cubicBezTo>
                    <a:pt x="f28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21" y="f59"/>
                    <a:pt x="f60" y="f59"/>
                  </a:cubicBezTo>
                  <a:cubicBezTo>
                    <a:pt x="f61" y="f59"/>
                    <a:pt x="f62" y="f63"/>
                    <a:pt x="f64" y="f65"/>
                  </a:cubicBezTo>
                  <a:cubicBezTo>
                    <a:pt x="f66" y="f67"/>
                    <a:pt x="f68" y="f69"/>
                    <a:pt x="f70" y="f71"/>
                  </a:cubicBezTo>
                  <a:lnTo>
                    <a:pt x="f70" y="f71"/>
                  </a:lnTo>
                  <a:cubicBezTo>
                    <a:pt x="f72" y="f73"/>
                    <a:pt x="f74" y="f75"/>
                    <a:pt x="f76" y="f77"/>
                  </a:cubicBezTo>
                  <a:cubicBezTo>
                    <a:pt x="f78" y="f79"/>
                    <a:pt x="f80" y="f81"/>
                    <a:pt x="f82" y="f83"/>
                  </a:cubicBezTo>
                  <a:cubicBezTo>
                    <a:pt x="f84" y="f85"/>
                    <a:pt x="f86" y="f87"/>
                    <a:pt x="f5" y="f88"/>
                  </a:cubicBezTo>
                  <a:cubicBezTo>
                    <a:pt x="f4" y="f7"/>
                    <a:pt x="f89" y="f90"/>
                    <a:pt x="f91" y="f0"/>
                  </a:cubicBezTo>
                  <a:cubicBezTo>
                    <a:pt x="f92" y="f93"/>
                    <a:pt x="f94" y="f95"/>
                    <a:pt x="f96" y="f95"/>
                  </a:cubicBezTo>
                  <a:cubicBezTo>
                    <a:pt x="f97" y="f95"/>
                    <a:pt x="f98" y="f99"/>
                    <a:pt x="f100" y="f101"/>
                  </a:cubicBezTo>
                  <a:cubicBezTo>
                    <a:pt x="f102" y="f43"/>
                    <a:pt x="f103" y="f104"/>
                    <a:pt x="f105" y="f106"/>
                  </a:cubicBezTo>
                  <a:lnTo>
                    <a:pt x="f105" y="f106"/>
                  </a:lnTo>
                  <a:cubicBezTo>
                    <a:pt x="f107" y="f108"/>
                    <a:pt x="f109" y="f110"/>
                    <a:pt x="f13" y="f111"/>
                  </a:cubicBezTo>
                  <a:cubicBezTo>
                    <a:pt x="f112" y="f113"/>
                    <a:pt x="f114" y="f28"/>
                    <a:pt x="f27" y="f2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2" name="Google Shape;2430;p35">
              <a:extLst>
                <a:ext uri="{FF2B5EF4-FFF2-40B4-BE49-F238E27FC236}">
                  <a16:creationId xmlns:a16="http://schemas.microsoft.com/office/drawing/2014/main" id="{D63D3EF2-D469-C04F-2F42-08EEFA1496CF}"/>
                </a:ext>
              </a:extLst>
            </p:cNvPr>
            <p:cNvSpPr/>
            <p:nvPr/>
          </p:nvSpPr>
          <p:spPr>
            <a:xfrm rot="3572403">
              <a:off x="3791706" y="1405780"/>
              <a:ext cx="72676" cy="9912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411"/>
                <a:gd name="f4" fmla="val 6016"/>
                <a:gd name="f5" fmla="val 2115"/>
                <a:gd name="f6" fmla="val 553"/>
                <a:gd name="f7" fmla="val 2582"/>
                <a:gd name="f8" fmla="val 3043"/>
                <a:gd name="f9" fmla="val 786"/>
                <a:gd name="f10" fmla="val 3348"/>
                <a:gd name="f11" fmla="val 1195"/>
                <a:gd name="f12" fmla="val 3831"/>
                <a:gd name="f13" fmla="val 1850"/>
                <a:gd name="f14" fmla="val 3738"/>
                <a:gd name="f15" fmla="val 2741"/>
                <a:gd name="f16" fmla="val 3520"/>
                <a:gd name="f17" fmla="val 3477"/>
                <a:gd name="f18" fmla="val 3396"/>
                <a:gd name="f19" fmla="val 3906"/>
                <a:gd name="f20" fmla="val 3197"/>
                <a:gd name="f21" fmla="val 4314"/>
                <a:gd name="f22" fmla="val 2927"/>
                <a:gd name="f23" fmla="val 4666"/>
                <a:gd name="f24" fmla="val 2736"/>
                <a:gd name="f25" fmla="val 4917"/>
                <a:gd name="f26" fmla="val 2478"/>
                <a:gd name="f27" fmla="val 5115"/>
                <a:gd name="f28" fmla="val 2254"/>
                <a:gd name="f29" fmla="val 5336"/>
                <a:gd name="f30" fmla="val 2153"/>
                <a:gd name="f31" fmla="val 5080"/>
                <a:gd name="f32" fmla="val 1974"/>
                <a:gd name="f33" fmla="val 4860"/>
                <a:gd name="f34" fmla="val 1782"/>
                <a:gd name="f35" fmla="val 4646"/>
                <a:gd name="f36" fmla="val 1460"/>
                <a:gd name="f37" fmla="val 4286"/>
                <a:gd name="f38" fmla="val 1169"/>
                <a:gd name="f39" fmla="val 3923"/>
                <a:gd name="f40" fmla="val 963"/>
                <a:gd name="f41" fmla="val 3481"/>
                <a:gd name="f42" fmla="val 573"/>
                <a:gd name="f43" fmla="val 2638"/>
                <a:gd name="f44" fmla="val 429"/>
                <a:gd name="f45" fmla="val 1497"/>
                <a:gd name="f46" fmla="val 1248"/>
                <a:gd name="f47" fmla="val 856"/>
                <a:gd name="f48" fmla="val 1513"/>
                <a:gd name="f49" fmla="val 649"/>
                <a:gd name="f50" fmla="val 1815"/>
                <a:gd name="f51" fmla="val 2119"/>
                <a:gd name="f52" fmla="val 1947"/>
                <a:gd name="f53" fmla="val 1773"/>
                <a:gd name="f54" fmla="val 24"/>
                <a:gd name="f55" fmla="val 1600"/>
                <a:gd name="f56" fmla="val 75"/>
                <a:gd name="f57" fmla="val 518"/>
                <a:gd name="f58" fmla="val 390"/>
                <a:gd name="f59" fmla="val 1473"/>
                <a:gd name="f60" fmla="val 120"/>
                <a:gd name="f61" fmla="val 2538"/>
                <a:gd name="f62" fmla="val 193"/>
                <a:gd name="f63" fmla="val 3162"/>
                <a:gd name="f64" fmla="val 419"/>
                <a:gd name="f65" fmla="val 3775"/>
                <a:gd name="f66" fmla="val 758"/>
                <a:gd name="f67" fmla="val 4306"/>
                <a:gd name="f68" fmla="val 1087"/>
                <a:gd name="f69" fmla="val 4824"/>
                <a:gd name="f70" fmla="val 1618"/>
                <a:gd name="f71" fmla="val 5225"/>
                <a:gd name="f72" fmla="val 1806"/>
                <a:gd name="f73" fmla="val 5824"/>
                <a:gd name="f74" fmla="val 1847"/>
                <a:gd name="f75" fmla="val 5953"/>
                <a:gd name="f76" fmla="val 1961"/>
                <a:gd name="f77" fmla="val 6015"/>
                <a:gd name="f78" fmla="val 2073"/>
                <a:gd name="f79" fmla="val 2189"/>
                <a:gd name="f80" fmla="val 2303"/>
                <a:gd name="f81" fmla="val 5949"/>
                <a:gd name="f82" fmla="val 2331"/>
                <a:gd name="f83" fmla="val 5822"/>
                <a:gd name="f84" fmla="val 2691"/>
                <a:gd name="f85" fmla="val 5697"/>
                <a:gd name="f86" fmla="val 3002"/>
                <a:gd name="f87" fmla="val 5382"/>
                <a:gd name="f88" fmla="val 3235"/>
                <a:gd name="f89" fmla="val 5105"/>
                <a:gd name="f90" fmla="val 3544"/>
                <a:gd name="f91" fmla="val 4738"/>
                <a:gd name="f92" fmla="val 3783"/>
                <a:gd name="f93" fmla="val 4327"/>
                <a:gd name="f94" fmla="val 3955"/>
                <a:gd name="f95" fmla="val 3882"/>
                <a:gd name="f96" fmla="val 4284"/>
                <a:gd name="f97" fmla="val 3022"/>
                <a:gd name="f98" fmla="val 4410"/>
                <a:gd name="f99" fmla="val 1932"/>
                <a:gd name="f100" fmla="val 3937"/>
                <a:gd name="f101" fmla="val 1107"/>
                <a:gd name="f102" fmla="val 3565"/>
                <a:gd name="f103" fmla="val 449"/>
                <a:gd name="f104" fmla="val 2863"/>
                <a:gd name="f105" fmla="*/ f0 1 4411"/>
                <a:gd name="f106" fmla="*/ f1 1 6016"/>
                <a:gd name="f107" fmla="val f2"/>
                <a:gd name="f108" fmla="val f3"/>
                <a:gd name="f109" fmla="val f4"/>
                <a:gd name="f110" fmla="+- f109 0 f107"/>
                <a:gd name="f111" fmla="+- f108 0 f107"/>
                <a:gd name="f112" fmla="*/ f111 1 4411"/>
                <a:gd name="f113" fmla="*/ f110 1 6016"/>
                <a:gd name="f114" fmla="*/ f107 1 f112"/>
                <a:gd name="f115" fmla="*/ f108 1 f112"/>
                <a:gd name="f116" fmla="*/ f107 1 f113"/>
                <a:gd name="f117" fmla="*/ f109 1 f113"/>
                <a:gd name="f118" fmla="*/ f114 f105 1"/>
                <a:gd name="f119" fmla="*/ f115 f105 1"/>
                <a:gd name="f120" fmla="*/ f117 f106 1"/>
                <a:gd name="f121" fmla="*/ f116 f10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8" t="f121" r="f119" b="f120"/>
              <a:pathLst>
                <a:path w="4411" h="601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lnTo>
                    <a:pt x="f28" y="f29"/>
                  </a:ln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6"/>
                    <a:pt x="f5" y="f6"/>
                  </a:cubicBezTo>
                  <a:close/>
                  <a:moveTo>
                    <a:pt x="f51" y="f2"/>
                  </a:moveTo>
                  <a:cubicBezTo>
                    <a:pt x="f52" y="f2"/>
                    <a:pt x="f53" y="f54"/>
                    <a:pt x="f55" y="f56"/>
                  </a:cubicBezTo>
                  <a:cubicBezTo>
                    <a:pt x="f57" y="f58"/>
                    <a:pt x="f2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7"/>
                  </a:cubicBezTo>
                  <a:cubicBezTo>
                    <a:pt x="f79" y="f77"/>
                    <a:pt x="f80" y="f81"/>
                    <a:pt x="f82" y="f83"/>
                  </a:cubicBezTo>
                  <a:lnTo>
                    <a:pt x="f82" y="f83"/>
                  </a:lnTo>
                  <a:cubicBezTo>
                    <a:pt x="f84" y="f85"/>
                    <a:pt x="f86" y="f87"/>
                    <a:pt x="f88" y="f89"/>
                  </a:cubicBezTo>
                  <a:cubicBezTo>
                    <a:pt x="f90" y="f91"/>
                    <a:pt x="f92" y="f93"/>
                    <a:pt x="f94" y="f95"/>
                  </a:cubicBezTo>
                  <a:cubicBezTo>
                    <a:pt x="f96" y="f97"/>
                    <a:pt x="f98" y="f99"/>
                    <a:pt x="f100" y="f101"/>
                  </a:cubicBezTo>
                  <a:cubicBezTo>
                    <a:pt x="f102" y="f103"/>
                    <a:pt x="f104" y="f2"/>
                    <a:pt x="f51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3" name="Google Shape;2431;p35">
              <a:extLst>
                <a:ext uri="{FF2B5EF4-FFF2-40B4-BE49-F238E27FC236}">
                  <a16:creationId xmlns:a16="http://schemas.microsoft.com/office/drawing/2014/main" id="{F039D562-39F0-852E-4028-48B43E8F19B0}"/>
                </a:ext>
              </a:extLst>
            </p:cNvPr>
            <p:cNvSpPr/>
            <p:nvPr/>
          </p:nvSpPr>
          <p:spPr>
            <a:xfrm rot="3572403">
              <a:off x="3781093" y="1460079"/>
              <a:ext cx="26215" cy="2621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591"/>
                <a:gd name="f4" fmla="val 618"/>
                <a:gd name="f5" fmla="val 432"/>
                <a:gd name="f6" fmla="val 434"/>
                <a:gd name="f7" fmla="val 619"/>
                <a:gd name="f8" fmla="val 436"/>
                <a:gd name="f9" fmla="val 620"/>
                <a:gd name="f10" fmla="val 438"/>
                <a:gd name="f11" fmla="val 437"/>
                <a:gd name="f12" fmla="val 627"/>
                <a:gd name="f13" fmla="val 435"/>
                <a:gd name="f14" fmla="val 439"/>
                <a:gd name="f15" fmla="val 626"/>
                <a:gd name="f16" fmla="val 442"/>
                <a:gd name="f17" fmla="val 441"/>
                <a:gd name="f18" fmla="val 400"/>
                <a:gd name="f19" fmla="val 563"/>
                <a:gd name="f20" fmla="val 404"/>
                <a:gd name="f21" fmla="val 569"/>
                <a:gd name="f22" fmla="val 413"/>
                <a:gd name="f23" fmla="val 584"/>
                <a:gd name="f24" fmla="val 406"/>
                <a:gd name="f25" fmla="val 574"/>
                <a:gd name="f26" fmla="val 419"/>
                <a:gd name="f27" fmla="val 597"/>
                <a:gd name="f28" fmla="val 420"/>
                <a:gd name="f29" fmla="val 421"/>
                <a:gd name="f30" fmla="val 598"/>
                <a:gd name="f31" fmla="val 1203"/>
                <a:gd name="f32" fmla="val 707"/>
                <a:gd name="f33" fmla="val 1198"/>
                <a:gd name="f34" fmla="val 717"/>
                <a:gd name="f35" fmla="val 1195"/>
                <a:gd name="f36" fmla="val 724"/>
                <a:gd name="f37" fmla="val 1193"/>
                <a:gd name="f38" fmla="val 729"/>
                <a:gd name="f39" fmla="val 1194"/>
                <a:gd name="f40" fmla="val 727"/>
                <a:gd name="f41" fmla="val 1196"/>
                <a:gd name="f42" fmla="val 720"/>
                <a:gd name="f43" fmla="val 716"/>
                <a:gd name="f44" fmla="val 1200"/>
                <a:gd name="f45" fmla="val 712"/>
                <a:gd name="f46" fmla="val 1202"/>
                <a:gd name="f47" fmla="val 487"/>
                <a:gd name="f48" fmla="val 256"/>
                <a:gd name="f49" fmla="val 51"/>
                <a:gd name="f50" fmla="val 161"/>
                <a:gd name="f51" fmla="val 21"/>
                <a:gd name="f52" fmla="val 391"/>
                <a:gd name="f53" fmla="val 1"/>
                <a:gd name="f54" fmla="val 525"/>
                <a:gd name="f55" fmla="val 45"/>
                <a:gd name="f56" fmla="val 638"/>
                <a:gd name="f57" fmla="val 100"/>
                <a:gd name="f58" fmla="val 758"/>
                <a:gd name="f59" fmla="val 137"/>
                <a:gd name="f60" fmla="val 833"/>
                <a:gd name="f61" fmla="val 175"/>
                <a:gd name="f62" fmla="val 912"/>
                <a:gd name="f63" fmla="val 213"/>
                <a:gd name="f64" fmla="val 990"/>
                <a:gd name="f65" fmla="val 251"/>
                <a:gd name="f66" fmla="val 1077"/>
                <a:gd name="f67" fmla="val 285"/>
                <a:gd name="f68" fmla="val 1172"/>
                <a:gd name="f69" fmla="val 333"/>
                <a:gd name="f70" fmla="val 1254"/>
                <a:gd name="f71" fmla="val 1351"/>
                <a:gd name="f72" fmla="val 466"/>
                <a:gd name="f73" fmla="val 1447"/>
                <a:gd name="f74" fmla="val 548"/>
                <a:gd name="f75" fmla="val 1522"/>
                <a:gd name="f76" fmla="val 1565"/>
                <a:gd name="f77" fmla="val 655"/>
                <a:gd name="f78" fmla="val 1590"/>
                <a:gd name="f79" fmla="val 747"/>
                <a:gd name="f80" fmla="val 778"/>
                <a:gd name="f81" fmla="val 1584"/>
                <a:gd name="f82" fmla="val 809"/>
                <a:gd name="f83" fmla="val 1570"/>
                <a:gd name="f84" fmla="val 891"/>
                <a:gd name="f85" fmla="val 1536"/>
                <a:gd name="f86" fmla="val 960"/>
                <a:gd name="f87" fmla="val 1450"/>
                <a:gd name="f88" fmla="val 956"/>
                <a:gd name="f89" fmla="val 1354"/>
                <a:gd name="f90" fmla="val 1347"/>
                <a:gd name="f91" fmla="val 1341"/>
                <a:gd name="f92" fmla="val 955"/>
                <a:gd name="f93" fmla="val 1335"/>
                <a:gd name="f94" fmla="val 996"/>
                <a:gd name="f95" fmla="val 1324"/>
                <a:gd name="f96" fmla="val 1034"/>
                <a:gd name="f97" fmla="val 1308"/>
                <a:gd name="f98" fmla="val 1066"/>
                <a:gd name="f99" fmla="val 1289"/>
                <a:gd name="f100" fmla="val 1138"/>
                <a:gd name="f101" fmla="val 1248"/>
                <a:gd name="f102" fmla="val 1217"/>
                <a:gd name="f103" fmla="val 1272"/>
                <a:gd name="f104" fmla="val 1131"/>
                <a:gd name="f105" fmla="val 1395"/>
                <a:gd name="f106" fmla="val 998"/>
                <a:gd name="f107" fmla="val 1481"/>
                <a:gd name="f108" fmla="val 1539"/>
                <a:gd name="f109" fmla="val 662"/>
                <a:gd name="f110" fmla="val 1566"/>
                <a:gd name="f111" fmla="val 579"/>
                <a:gd name="f112" fmla="val 481"/>
                <a:gd name="f113" fmla="val 394"/>
                <a:gd name="f114" fmla="val 1587"/>
                <a:gd name="f115" fmla="val 227"/>
                <a:gd name="f116" fmla="val 79"/>
                <a:gd name="f117" fmla="val 1316"/>
                <a:gd name="f118" fmla="val 35"/>
                <a:gd name="f119" fmla="val 1282"/>
                <a:gd name="f120" fmla="val 26"/>
                <a:gd name="f121" fmla="val 1247"/>
                <a:gd name="f122" fmla="val 22"/>
                <a:gd name="f123" fmla="val 1214"/>
                <a:gd name="f124" fmla="val 1107"/>
                <a:gd name="f125" fmla="val 1006"/>
                <a:gd name="f126" fmla="val 65"/>
                <a:gd name="f127" fmla="val 923"/>
                <a:gd name="f128" fmla="val 138"/>
                <a:gd name="f129" fmla="val 910"/>
                <a:gd name="f130" fmla="val 149"/>
                <a:gd name="f131" fmla="val 898"/>
                <a:gd name="f132" fmla="val 160"/>
                <a:gd name="f133" fmla="val 886"/>
                <a:gd name="f134" fmla="val 173"/>
                <a:gd name="f135" fmla="val 785"/>
                <a:gd name="f136" fmla="val 643"/>
                <a:gd name="f137" fmla="val 494"/>
                <a:gd name="f138" fmla="val 492"/>
                <a:gd name="f139" fmla="val 489"/>
                <a:gd name="f140" fmla="*/ f0 1 1591"/>
                <a:gd name="f141" fmla="*/ f1 1 1591"/>
                <a:gd name="f142" fmla="val f2"/>
                <a:gd name="f143" fmla="val f3"/>
                <a:gd name="f144" fmla="+- f143 0 f142"/>
                <a:gd name="f145" fmla="*/ f144 1 1591"/>
                <a:gd name="f146" fmla="*/ f142 1 f145"/>
                <a:gd name="f147" fmla="*/ f143 1 f145"/>
                <a:gd name="f148" fmla="*/ f146 f140 1"/>
                <a:gd name="f149" fmla="*/ f147 f140 1"/>
                <a:gd name="f150" fmla="*/ f147 f141 1"/>
                <a:gd name="f151" fmla="*/ f146 f14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48" t="f151" r="f149" b="f150"/>
              <a:pathLst>
                <a:path w="1591" h="1591">
                  <a:moveTo>
                    <a:pt x="f4" y="f5"/>
                  </a:moveTo>
                  <a:lnTo>
                    <a:pt x="f4" y="f5"/>
                  </a:lnTo>
                  <a:cubicBezTo>
                    <a:pt x="f4" y="f6"/>
                    <a:pt x="f7" y="f8"/>
                    <a:pt x="f9" y="f10"/>
                  </a:cubicBezTo>
                  <a:lnTo>
                    <a:pt x="f9" y="f10"/>
                  </a:lnTo>
                  <a:cubicBezTo>
                    <a:pt x="f7" y="f11"/>
                    <a:pt x="f4" y="f6"/>
                    <a:pt x="f4" y="f5"/>
                  </a:cubicBezTo>
                  <a:close/>
                  <a:moveTo>
                    <a:pt x="f12" y="f5"/>
                  </a:moveTo>
                  <a:lnTo>
                    <a:pt x="f12" y="f5"/>
                  </a:lnTo>
                  <a:cubicBezTo>
                    <a:pt x="f12" y="f13"/>
                    <a:pt x="f12" y="f14"/>
                    <a:pt x="f15" y="f16"/>
                  </a:cubicBezTo>
                  <a:lnTo>
                    <a:pt x="f15" y="f16"/>
                  </a:lnTo>
                  <a:cubicBezTo>
                    <a:pt x="f15" y="f16"/>
                    <a:pt x="f15" y="f16"/>
                    <a:pt x="f15" y="f17"/>
                  </a:cubicBezTo>
                  <a:lnTo>
                    <a:pt x="f15" y="f17"/>
                  </a:lnTo>
                  <a:cubicBezTo>
                    <a:pt x="f15" y="f10"/>
                    <a:pt x="f12" y="f13"/>
                    <a:pt x="f12" y="f5"/>
                  </a:cubicBezTo>
                  <a:close/>
                  <a:moveTo>
                    <a:pt x="f18" y="f19"/>
                  </a:moveTo>
                  <a:lnTo>
                    <a:pt x="f18" y="f19"/>
                  </a:lnTo>
                  <a:cubicBezTo>
                    <a:pt x="f18" y="f19"/>
                    <a:pt x="f20" y="f21"/>
                    <a:pt x="f22" y="f23"/>
                  </a:cubicBezTo>
                  <a:lnTo>
                    <a:pt x="f22" y="f23"/>
                  </a:lnTo>
                  <a:cubicBezTo>
                    <a:pt x="f22" y="f23"/>
                    <a:pt x="f22" y="f23"/>
                    <a:pt x="f22" y="f23"/>
                  </a:cubicBezTo>
                  <a:lnTo>
                    <a:pt x="f22" y="f23"/>
                  </a:lnTo>
                  <a:cubicBezTo>
                    <a:pt x="f24" y="f25"/>
                    <a:pt x="f18" y="f19"/>
                    <a:pt x="f18" y="f19"/>
                  </a:cubicBezTo>
                  <a:close/>
                  <a:moveTo>
                    <a:pt x="f26" y="f27"/>
                  </a:moveTo>
                  <a:lnTo>
                    <a:pt x="f26" y="f27"/>
                  </a:lnTo>
                  <a:cubicBezTo>
                    <a:pt x="f26" y="f27"/>
                    <a:pt x="f28" y="f27"/>
                    <a:pt x="f29" y="f27"/>
                  </a:cubicBezTo>
                  <a:lnTo>
                    <a:pt x="f29" y="f27"/>
                  </a:lnTo>
                  <a:cubicBezTo>
                    <a:pt x="f29" y="f27"/>
                    <a:pt x="f29" y="f27"/>
                    <a:pt x="f29" y="f30"/>
                  </a:cubicBezTo>
                  <a:lnTo>
                    <a:pt x="f29" y="f30"/>
                  </a:lnTo>
                  <a:cubicBezTo>
                    <a:pt x="f28" y="f27"/>
                    <a:pt x="f26" y="f27"/>
                    <a:pt x="f26" y="f27"/>
                  </a:cubicBezTo>
                  <a:close/>
                  <a:moveTo>
                    <a:pt x="f31" y="f32"/>
                  </a:moveTo>
                  <a:cubicBezTo>
                    <a:pt x="f33" y="f34"/>
                    <a:pt x="f35" y="f36"/>
                    <a:pt x="f37" y="f38"/>
                  </a:cubicBezTo>
                  <a:lnTo>
                    <a:pt x="f37" y="f38"/>
                  </a:lnTo>
                  <a:cubicBezTo>
                    <a:pt x="f39" y="f40"/>
                    <a:pt x="f35" y="f36"/>
                    <a:pt x="f41" y="f42"/>
                  </a:cubicBezTo>
                  <a:cubicBezTo>
                    <a:pt x="f33" y="f43"/>
                    <a:pt x="f44" y="f45"/>
                    <a:pt x="f46" y="f32"/>
                  </a:cubicBezTo>
                  <a:lnTo>
                    <a:pt x="f46" y="f32"/>
                  </a:lnTo>
                  <a:cubicBezTo>
                    <a:pt x="f46" y="f32"/>
                    <a:pt x="f31" y="f32"/>
                    <a:pt x="f31" y="f32"/>
                  </a:cubicBezTo>
                  <a:close/>
                  <a:moveTo>
                    <a:pt x="f47" y="f2"/>
                  </a:moveTo>
                  <a:cubicBezTo>
                    <a:pt x="f48" y="f2"/>
                    <a:pt x="f49" y="f50"/>
                    <a:pt x="f51" y="f52"/>
                  </a:cubicBezTo>
                  <a:cubicBezTo>
                    <a:pt x="f53" y="f54"/>
                    <a:pt x="f55" y="f56"/>
                    <a:pt x="f57" y="f58"/>
                  </a:cubicBezTo>
                  <a:cubicBezTo>
                    <a:pt x="f59" y="f60"/>
                    <a:pt x="f61" y="f62"/>
                    <a:pt x="f63" y="f64"/>
                  </a:cubicBezTo>
                  <a:cubicBezTo>
                    <a:pt x="f65" y="f66"/>
                    <a:pt x="f67" y="f68"/>
                    <a:pt x="f69" y="f70"/>
                  </a:cubicBezTo>
                  <a:cubicBezTo>
                    <a:pt x="f52" y="f71"/>
                    <a:pt x="f72" y="f73"/>
                    <a:pt x="f74" y="f75"/>
                  </a:cubicBezTo>
                  <a:cubicBezTo>
                    <a:pt x="f27" y="f76"/>
                    <a:pt x="f77" y="f78"/>
                    <a:pt x="f43" y="f78"/>
                  </a:cubicBezTo>
                  <a:cubicBezTo>
                    <a:pt x="f79" y="f78"/>
                    <a:pt x="f80" y="f81"/>
                    <a:pt x="f82" y="f83"/>
                  </a:cubicBezTo>
                  <a:cubicBezTo>
                    <a:pt x="f84" y="f85"/>
                    <a:pt x="f86" y="f87"/>
                    <a:pt x="f88" y="f89"/>
                  </a:cubicBezTo>
                  <a:cubicBezTo>
                    <a:pt x="f88" y="f90"/>
                    <a:pt x="f88" y="f91"/>
                    <a:pt x="f92" y="f93"/>
                  </a:cubicBezTo>
                  <a:lnTo>
                    <a:pt x="f92" y="f93"/>
                  </a:ln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37"/>
                    <a:pt x="f103" y="f104"/>
                  </a:cubicBezTo>
                  <a:cubicBezTo>
                    <a:pt x="f105" y="f106"/>
                    <a:pt x="f107" y="f60"/>
                    <a:pt x="f108" y="f109"/>
                  </a:cubicBezTo>
                  <a:cubicBezTo>
                    <a:pt x="f110" y="f111"/>
                    <a:pt x="f78" y="f112"/>
                    <a:pt x="f78" y="f113"/>
                  </a:cubicBezTo>
                  <a:cubicBezTo>
                    <a:pt x="f114" y="f115"/>
                    <a:pt x="f107" y="f116"/>
                    <a:pt x="f117" y="f118"/>
                  </a:cubicBezTo>
                  <a:cubicBezTo>
                    <a:pt x="f119" y="f120"/>
                    <a:pt x="f121" y="f122"/>
                    <a:pt x="f123" y="f122"/>
                  </a:cubicBezTo>
                  <a:cubicBezTo>
                    <a:pt x="f124" y="f122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lnTo>
                    <a:pt x="f133" y="f134"/>
                  </a:lnTo>
                  <a:cubicBezTo>
                    <a:pt x="f135" y="f126"/>
                    <a:pt x="f136" y="f2"/>
                    <a:pt x="f137" y="f2"/>
                  </a:cubicBezTo>
                  <a:cubicBezTo>
                    <a:pt x="f138" y="f2"/>
                    <a:pt x="f139" y="f2"/>
                    <a:pt x="f47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4" name="Google Shape;2432;p35">
              <a:extLst>
                <a:ext uri="{FF2B5EF4-FFF2-40B4-BE49-F238E27FC236}">
                  <a16:creationId xmlns:a16="http://schemas.microsoft.com/office/drawing/2014/main" id="{54AACA7D-0E91-518A-B0A2-742D17B40FC9}"/>
                </a:ext>
              </a:extLst>
            </p:cNvPr>
            <p:cNvSpPr/>
            <p:nvPr/>
          </p:nvSpPr>
          <p:spPr>
            <a:xfrm rot="3572403">
              <a:off x="3285690" y="1243107"/>
              <a:ext cx="329659" cy="15847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0008"/>
                <a:gd name="f4" fmla="val 9618"/>
                <a:gd name="f5" fmla="val 177"/>
                <a:gd name="f6" fmla="val 85"/>
                <a:gd name="f7" fmla="val 1"/>
                <a:gd name="f8" fmla="val 128"/>
                <a:gd name="f9" fmla="val 79"/>
                <a:gd name="f10" fmla="val 225"/>
                <a:gd name="f11" fmla="val 4360"/>
                <a:gd name="f12" fmla="val 5401"/>
                <a:gd name="f13" fmla="val 10384"/>
                <a:gd name="f14" fmla="val 9617"/>
                <a:gd name="f15" fmla="val 17204"/>
                <a:gd name="f16" fmla="val 17972"/>
                <a:gd name="f17" fmla="val 18750"/>
                <a:gd name="f18" fmla="val 9564"/>
                <a:gd name="f19" fmla="val 19537"/>
                <a:gd name="f20" fmla="val 9452"/>
                <a:gd name="f21" fmla="val 20007"/>
                <a:gd name="f22" fmla="val 9386"/>
                <a:gd name="f23" fmla="val 19843"/>
                <a:gd name="f24" fmla="val 8693"/>
                <a:gd name="f25" fmla="val 19397"/>
                <a:gd name="f26" fmla="val 19375"/>
                <a:gd name="f27" fmla="val 19352"/>
                <a:gd name="f28" fmla="val 8694"/>
                <a:gd name="f29" fmla="val 19328"/>
                <a:gd name="f30" fmla="val 8698"/>
                <a:gd name="f31" fmla="val 18523"/>
                <a:gd name="f32" fmla="val 8817"/>
                <a:gd name="f33" fmla="val 17726"/>
                <a:gd name="f34" fmla="val 8874"/>
                <a:gd name="f35" fmla="val 16938"/>
                <a:gd name="f36" fmla="val 10380"/>
                <a:gd name="f37" fmla="val 4473"/>
                <a:gd name="f38" fmla="val 4922"/>
                <a:gd name="f39" fmla="val 261"/>
                <a:gd name="f40" fmla="val 43"/>
                <a:gd name="f41" fmla="val 235"/>
                <a:gd name="f42" fmla="val 13"/>
                <a:gd name="f43" fmla="val 206"/>
                <a:gd name="f44" fmla="*/ f0 1 20008"/>
                <a:gd name="f45" fmla="*/ f1 1 9618"/>
                <a:gd name="f46" fmla="val f2"/>
                <a:gd name="f47" fmla="val f3"/>
                <a:gd name="f48" fmla="val f4"/>
                <a:gd name="f49" fmla="+- f48 0 f46"/>
                <a:gd name="f50" fmla="+- f47 0 f46"/>
                <a:gd name="f51" fmla="*/ f50 1 20008"/>
                <a:gd name="f52" fmla="*/ f49 1 9618"/>
                <a:gd name="f53" fmla="*/ f46 1 f51"/>
                <a:gd name="f54" fmla="*/ f47 1 f51"/>
                <a:gd name="f55" fmla="*/ f46 1 f52"/>
                <a:gd name="f56" fmla="*/ f48 1 f52"/>
                <a:gd name="f57" fmla="*/ f53 f44 1"/>
                <a:gd name="f58" fmla="*/ f54 f44 1"/>
                <a:gd name="f59" fmla="*/ f56 f45 1"/>
                <a:gd name="f60" fmla="*/ f5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7" t="f60" r="f58" b="f59"/>
              <a:pathLst>
                <a:path w="20008" h="9618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4"/>
                  </a:cubicBezTo>
                  <a:cubicBezTo>
                    <a:pt x="f16" y="f14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4"/>
                  </a:cubicBezTo>
                  <a:cubicBezTo>
                    <a:pt x="f26" y="f24"/>
                    <a:pt x="f27" y="f28"/>
                    <a:pt x="f29" y="f30"/>
                  </a:cubicBezTo>
                  <a:cubicBezTo>
                    <a:pt x="f31" y="f32"/>
                    <a:pt x="f33" y="f34"/>
                    <a:pt x="f35" y="f34"/>
                  </a:cubicBezTo>
                  <a:cubicBezTo>
                    <a:pt x="f36" y="f34"/>
                    <a:pt x="f37" y="f38"/>
                    <a:pt x="f39" y="f40"/>
                  </a:cubicBezTo>
                  <a:cubicBezTo>
                    <a:pt x="f41" y="f42"/>
                    <a:pt x="f43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5" name="Google Shape;2433;p35">
              <a:extLst>
                <a:ext uri="{FF2B5EF4-FFF2-40B4-BE49-F238E27FC236}">
                  <a16:creationId xmlns:a16="http://schemas.microsoft.com/office/drawing/2014/main" id="{4D0752E8-34A6-C58D-9B91-6B1751B167AD}"/>
                </a:ext>
              </a:extLst>
            </p:cNvPr>
            <p:cNvSpPr/>
            <p:nvPr/>
          </p:nvSpPr>
          <p:spPr>
            <a:xfrm rot="3572403">
              <a:off x="3357583" y="1270846"/>
              <a:ext cx="251286" cy="17351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5251"/>
                <a:gd name="f4" fmla="val 10531"/>
                <a:gd name="f5" fmla="val 179"/>
                <a:gd name="f6" fmla="val 88"/>
                <a:gd name="f7" fmla="val 1"/>
                <a:gd name="f8" fmla="val 65"/>
                <a:gd name="f9" fmla="val 186"/>
                <a:gd name="f10" fmla="val 1686"/>
                <a:gd name="f11" fmla="val 2660"/>
                <a:gd name="f12" fmla="val 3865"/>
                <a:gd name="f13" fmla="val 4637"/>
                <a:gd name="f14" fmla="val 6161"/>
                <a:gd name="f15" fmla="val 6473"/>
                <a:gd name="f16" fmla="val 8576"/>
                <a:gd name="f17" fmla="val 8399"/>
                <a:gd name="f18" fmla="val 11533"/>
                <a:gd name="f19" fmla="val 10082"/>
                <a:gd name="f20" fmla="val 14634"/>
                <a:gd name="f21" fmla="val 10527"/>
                <a:gd name="f22" fmla="val 14654"/>
                <a:gd name="f23" fmla="val 10529"/>
                <a:gd name="f24" fmla="val 14673"/>
                <a:gd name="f25" fmla="val 14692"/>
                <a:gd name="f26" fmla="val 15083"/>
                <a:gd name="f27" fmla="val 15250"/>
                <a:gd name="f28" fmla="val 9943"/>
                <a:gd name="f29" fmla="val 14819"/>
                <a:gd name="f30" fmla="val 9848"/>
                <a:gd name="f31" fmla="val 11745"/>
                <a:gd name="f32" fmla="val 9173"/>
                <a:gd name="f33" fmla="val 9052"/>
                <a:gd name="f34" fmla="val 7875"/>
                <a:gd name="f35" fmla="val 6537"/>
                <a:gd name="f36" fmla="val 5983"/>
                <a:gd name="f37" fmla="val 4235"/>
                <a:gd name="f38" fmla="val 4253"/>
                <a:gd name="f39" fmla="val 2008"/>
                <a:gd name="f40" fmla="val 2386"/>
                <a:gd name="f41" fmla="val 288"/>
                <a:gd name="f42" fmla="val 56"/>
                <a:gd name="f43" fmla="val 259"/>
                <a:gd name="f44" fmla="val 17"/>
                <a:gd name="f45" fmla="val 218"/>
                <a:gd name="f46" fmla="*/ f0 1 15251"/>
                <a:gd name="f47" fmla="*/ f1 1 10531"/>
                <a:gd name="f48" fmla="val f2"/>
                <a:gd name="f49" fmla="val f3"/>
                <a:gd name="f50" fmla="val f4"/>
                <a:gd name="f51" fmla="+- f50 0 f48"/>
                <a:gd name="f52" fmla="+- f49 0 f48"/>
                <a:gd name="f53" fmla="*/ f52 1 15251"/>
                <a:gd name="f54" fmla="*/ f51 1 10531"/>
                <a:gd name="f55" fmla="*/ f48 1 f53"/>
                <a:gd name="f56" fmla="*/ f49 1 f53"/>
                <a:gd name="f57" fmla="*/ f48 1 f54"/>
                <a:gd name="f58" fmla="*/ f50 1 f54"/>
                <a:gd name="f59" fmla="*/ f55 f46 1"/>
                <a:gd name="f60" fmla="*/ f56 f46 1"/>
                <a:gd name="f61" fmla="*/ f58 f47 1"/>
                <a:gd name="f62" fmla="*/ f57 f4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9" t="f62" r="f60" b="f61"/>
              <a:pathLst>
                <a:path w="15251" h="10531">
                  <a:moveTo>
                    <a:pt x="f5" y="f2"/>
                  </a:moveTo>
                  <a:cubicBezTo>
                    <a:pt x="f6" y="f2"/>
                    <a:pt x="f7" y="f6"/>
                    <a:pt x="f8" y="f9"/>
                  </a:cubicBez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4"/>
                    <a:pt x="f25" y="f4"/>
                  </a:cubicBezTo>
                  <a:cubicBezTo>
                    <a:pt x="f26" y="f4"/>
                    <a:pt x="f27" y="f28"/>
                    <a:pt x="f29" y="f30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2"/>
                  </a:cubicBezTo>
                  <a:cubicBezTo>
                    <a:pt x="f43" y="f44"/>
                    <a:pt x="f45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6" name="Google Shape;2434;p35">
              <a:extLst>
                <a:ext uri="{FF2B5EF4-FFF2-40B4-BE49-F238E27FC236}">
                  <a16:creationId xmlns:a16="http://schemas.microsoft.com/office/drawing/2014/main" id="{076D8050-D34A-D30D-7BD4-81FB786A9314}"/>
                </a:ext>
              </a:extLst>
            </p:cNvPr>
            <p:cNvSpPr/>
            <p:nvPr/>
          </p:nvSpPr>
          <p:spPr>
            <a:xfrm rot="3572403">
              <a:off x="3177508" y="1293790"/>
              <a:ext cx="390540" cy="88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3703"/>
                <a:gd name="f4" fmla="val 5367"/>
                <a:gd name="f5" fmla="val 176"/>
                <a:gd name="f6" fmla="val 1"/>
                <a:gd name="f7" fmla="val 87"/>
                <a:gd name="f8" fmla="val 89"/>
                <a:gd name="f9" fmla="val 63"/>
                <a:gd name="f10" fmla="val 183"/>
                <a:gd name="f11" fmla="val 2358"/>
                <a:gd name="f12" fmla="val 3702"/>
                <a:gd name="f13" fmla="val 6381"/>
                <a:gd name="f14" fmla="val 5137"/>
                <a:gd name="f15" fmla="val 10434"/>
                <a:gd name="f16" fmla="val 5336"/>
                <a:gd name="f17" fmla="val 10865"/>
                <a:gd name="f18" fmla="val 5357"/>
                <a:gd name="f19" fmla="val 11298"/>
                <a:gd name="f20" fmla="val 11731"/>
                <a:gd name="f21" fmla="val 13570"/>
                <a:gd name="f22" fmla="val 15419"/>
                <a:gd name="f23" fmla="val 5184"/>
                <a:gd name="f24" fmla="val 17222"/>
                <a:gd name="f25" fmla="val 4860"/>
                <a:gd name="f26" fmla="val 18362"/>
                <a:gd name="f27" fmla="val 4651"/>
                <a:gd name="f28" fmla="val 19493"/>
                <a:gd name="f29" fmla="val 4373"/>
                <a:gd name="f30" fmla="val 20590"/>
                <a:gd name="f31" fmla="val 3996"/>
                <a:gd name="f32" fmla="val 21556"/>
                <a:gd name="f33" fmla="val 3668"/>
                <a:gd name="f34" fmla="val 22666"/>
                <a:gd name="f35" fmla="val 3307"/>
                <a:gd name="f36" fmla="val 23471"/>
                <a:gd name="f37" fmla="val 2663"/>
                <a:gd name="f38" fmla="val 23702"/>
                <a:gd name="f39" fmla="val 2478"/>
                <a:gd name="f40" fmla="val 23498"/>
                <a:gd name="f41" fmla="val 2105"/>
                <a:gd name="f42" fmla="val 23239"/>
                <a:gd name="f43" fmla="val 23211"/>
                <a:gd name="f44" fmla="val 23182"/>
                <a:gd name="f45" fmla="val 2109"/>
                <a:gd name="f46" fmla="val 23152"/>
                <a:gd name="f47" fmla="val 2119"/>
                <a:gd name="f48" fmla="val 22138"/>
                <a:gd name="f49" fmla="val 2455"/>
                <a:gd name="f50" fmla="val 21199"/>
                <a:gd name="f51" fmla="val 3027"/>
                <a:gd name="f52" fmla="val 20179"/>
                <a:gd name="f53" fmla="val 3376"/>
                <a:gd name="f54" fmla="val 19226"/>
                <a:gd name="f55" fmla="val 3698"/>
                <a:gd name="f56" fmla="val 18253"/>
                <a:gd name="f57" fmla="val 3952"/>
                <a:gd name="f58" fmla="val 17266"/>
                <a:gd name="f59" fmla="val 4147"/>
                <a:gd name="f60" fmla="val 15277"/>
                <a:gd name="f61" fmla="val 4540"/>
                <a:gd name="f62" fmla="val 13222"/>
                <a:gd name="f63" fmla="val 4755"/>
                <a:gd name="f64" fmla="val 11188"/>
                <a:gd name="f65" fmla="val 11096"/>
                <a:gd name="f66" fmla="val 11003"/>
                <a:gd name="f67" fmla="val 10910"/>
                <a:gd name="f68" fmla="val 4754"/>
                <a:gd name="f69" fmla="val 6970"/>
                <a:gd name="f70" fmla="val 4716"/>
                <a:gd name="f71" fmla="val 2602"/>
                <a:gd name="f72" fmla="val 3492"/>
                <a:gd name="f73" fmla="val 279"/>
                <a:gd name="f74" fmla="val 56"/>
                <a:gd name="f75" fmla="val 252"/>
                <a:gd name="f76" fmla="val 17"/>
                <a:gd name="f77" fmla="val 214"/>
                <a:gd name="f78" fmla="*/ f0 1 23703"/>
                <a:gd name="f79" fmla="*/ f1 1 5367"/>
                <a:gd name="f80" fmla="val f2"/>
                <a:gd name="f81" fmla="val f3"/>
                <a:gd name="f82" fmla="val f4"/>
                <a:gd name="f83" fmla="+- f82 0 f80"/>
                <a:gd name="f84" fmla="+- f81 0 f80"/>
                <a:gd name="f85" fmla="*/ f84 1 23703"/>
                <a:gd name="f86" fmla="*/ f83 1 5367"/>
                <a:gd name="f87" fmla="*/ f80 1 f85"/>
                <a:gd name="f88" fmla="*/ f81 1 f85"/>
                <a:gd name="f89" fmla="*/ f80 1 f86"/>
                <a:gd name="f90" fmla="*/ f82 1 f86"/>
                <a:gd name="f91" fmla="*/ f87 f78 1"/>
                <a:gd name="f92" fmla="*/ f88 f78 1"/>
                <a:gd name="f93" fmla="*/ f90 f79 1"/>
                <a:gd name="f94" fmla="*/ f89 f7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1" t="f94" r="f92" b="f93"/>
              <a:pathLst>
                <a:path w="23703" h="5367">
                  <a:moveTo>
                    <a:pt x="f5" y="f6"/>
                  </a:moveTo>
                  <a:cubicBezTo>
                    <a:pt x="f7" y="f6"/>
                    <a:pt x="f2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4"/>
                    <a:pt x="f20" y="f4"/>
                  </a:cubicBezTo>
                  <a:cubicBezTo>
                    <a:pt x="f21" y="f4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41"/>
                    <a:pt x="f44" y="f45"/>
                    <a:pt x="f46" y="f47"/>
                  </a:cubicBezTo>
                  <a:cubicBezTo>
                    <a:pt x="f48" y="f49"/>
                    <a:pt x="f50" y="f51"/>
                    <a:pt x="f52" y="f53"/>
                  </a:cubicBezTo>
                  <a:cubicBezTo>
                    <a:pt x="f54" y="f55"/>
                    <a:pt x="f56" y="f57"/>
                    <a:pt x="f58" y="f59"/>
                  </a:cubicBezTo>
                  <a:cubicBezTo>
                    <a:pt x="f60" y="f61"/>
                    <a:pt x="f62" y="f63"/>
                    <a:pt x="f64" y="f63"/>
                  </a:cubicBezTo>
                  <a:cubicBezTo>
                    <a:pt x="f65" y="f63"/>
                    <a:pt x="f66" y="f63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7" name="Google Shape;2435;p35">
              <a:extLst>
                <a:ext uri="{FF2B5EF4-FFF2-40B4-BE49-F238E27FC236}">
                  <a16:creationId xmlns:a16="http://schemas.microsoft.com/office/drawing/2014/main" id="{D493E4E4-961B-630A-D169-7A28DDAE4ACD}"/>
                </a:ext>
              </a:extLst>
            </p:cNvPr>
            <p:cNvSpPr/>
            <p:nvPr/>
          </p:nvSpPr>
          <p:spPr>
            <a:xfrm rot="3572403">
              <a:off x="3531396" y="1287709"/>
              <a:ext cx="62773" cy="25202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810"/>
                <a:gd name="f4" fmla="val 15296"/>
                <a:gd name="f5" fmla="val 115"/>
                <a:gd name="f6" fmla="val 60"/>
                <a:gd name="f7" fmla="val 48"/>
                <a:gd name="f8" fmla="val 20"/>
                <a:gd name="f9" fmla="val 111"/>
                <a:gd name="f10" fmla="val 853"/>
                <a:gd name="f11" fmla="val 2496"/>
                <a:gd name="f12" fmla="val 1617"/>
                <a:gd name="f13" fmla="val 4919"/>
                <a:gd name="f14" fmla="val 2082"/>
                <a:gd name="f15" fmla="val 7403"/>
                <a:gd name="f16" fmla="val 2302"/>
                <a:gd name="f17" fmla="val 8571"/>
                <a:gd name="f18" fmla="val 2466"/>
                <a:gd name="f19" fmla="val 9746"/>
                <a:gd name="f20" fmla="val 2614"/>
                <a:gd name="f21" fmla="val 10925"/>
                <a:gd name="f22" fmla="val 2699"/>
                <a:gd name="f23" fmla="val 11603"/>
                <a:gd name="f24" fmla="val 2786"/>
                <a:gd name="f25" fmla="val 12281"/>
                <a:gd name="f26" fmla="val 2874"/>
                <a:gd name="f27" fmla="val 12957"/>
                <a:gd name="f28" fmla="val 2966"/>
                <a:gd name="f29" fmla="val 13652"/>
                <a:gd name="f30" fmla="val 2980"/>
                <a:gd name="f31" fmla="val 14419"/>
                <a:gd name="f32" fmla="val 3200"/>
                <a:gd name="f33" fmla="val 15088"/>
                <a:gd name="f34" fmla="val 3247"/>
                <a:gd name="f35" fmla="val 15229"/>
                <a:gd name="f36" fmla="val 3366"/>
                <a:gd name="f37" fmla="val 15295"/>
                <a:gd name="f38" fmla="val 3483"/>
                <a:gd name="f39" fmla="val 3628"/>
                <a:gd name="f40" fmla="val 3771"/>
                <a:gd name="f41" fmla="val 15194"/>
                <a:gd name="f42" fmla="val 3779"/>
                <a:gd name="f43" fmla="val 15009"/>
                <a:gd name="f44" fmla="val 3809"/>
                <a:gd name="f45" fmla="val 14307"/>
                <a:gd name="f46" fmla="val 3624"/>
                <a:gd name="f47" fmla="val 13567"/>
                <a:gd name="f48" fmla="val 3529"/>
                <a:gd name="f49" fmla="val 12871"/>
                <a:gd name="f50" fmla="val 3433"/>
                <a:gd name="f51" fmla="val 12193"/>
                <a:gd name="f52" fmla="val 3344"/>
                <a:gd name="f53" fmla="val 11514"/>
                <a:gd name="f54" fmla="val 3238"/>
                <a:gd name="f55" fmla="val 10839"/>
                <a:gd name="f56" fmla="val 3053"/>
                <a:gd name="f57" fmla="val 9644"/>
                <a:gd name="f58" fmla="val 2854"/>
                <a:gd name="f59" fmla="val 8448"/>
                <a:gd name="f60" fmla="val 2604"/>
                <a:gd name="f61" fmla="val 7262"/>
                <a:gd name="f62" fmla="val 2073"/>
                <a:gd name="f63" fmla="val 4754"/>
                <a:gd name="f64" fmla="val 1264"/>
                <a:gd name="f65" fmla="val 2363"/>
                <a:gd name="f66" fmla="val 185"/>
                <a:gd name="f67" fmla="val 43"/>
                <a:gd name="f68" fmla="val 171"/>
                <a:gd name="f69" fmla="val 13"/>
                <a:gd name="f70" fmla="val 144"/>
                <a:gd name="f71" fmla="*/ f0 1 3810"/>
                <a:gd name="f72" fmla="*/ f1 1 15296"/>
                <a:gd name="f73" fmla="val f2"/>
                <a:gd name="f74" fmla="val f3"/>
                <a:gd name="f75" fmla="val f4"/>
                <a:gd name="f76" fmla="+- f75 0 f73"/>
                <a:gd name="f77" fmla="+- f74 0 f73"/>
                <a:gd name="f78" fmla="*/ f77 1 3810"/>
                <a:gd name="f79" fmla="*/ f76 1 15296"/>
                <a:gd name="f80" fmla="*/ f73 1 f78"/>
                <a:gd name="f81" fmla="*/ f74 1 f78"/>
                <a:gd name="f82" fmla="*/ f73 1 f79"/>
                <a:gd name="f83" fmla="*/ f75 1 f79"/>
                <a:gd name="f84" fmla="*/ f80 f71 1"/>
                <a:gd name="f85" fmla="*/ f81 f71 1"/>
                <a:gd name="f86" fmla="*/ f83 f72 1"/>
                <a:gd name="f87" fmla="*/ f82 f7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4" t="f87" r="f85" b="f86"/>
              <a:pathLst>
                <a:path w="3810" h="15296">
                  <a:moveTo>
                    <a:pt x="f5" y="f2"/>
                  </a:moveTo>
                  <a:cubicBezTo>
                    <a:pt x="f6" y="f2"/>
                    <a:pt x="f2" y="f7"/>
                    <a:pt x="f8" y="f9"/>
                  </a:cubicBez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7"/>
                  </a:cubicBezTo>
                  <a:cubicBezTo>
                    <a:pt x="f39" y="f37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8" name="Google Shape;2436;p35">
              <a:extLst>
                <a:ext uri="{FF2B5EF4-FFF2-40B4-BE49-F238E27FC236}">
                  <a16:creationId xmlns:a16="http://schemas.microsoft.com/office/drawing/2014/main" id="{5D2742D6-1BA4-A8E4-BA78-FC72D07F88A3}"/>
                </a:ext>
              </a:extLst>
            </p:cNvPr>
            <p:cNvSpPr/>
            <p:nvPr/>
          </p:nvSpPr>
          <p:spPr>
            <a:xfrm rot="3572403">
              <a:off x="3578804" y="1284543"/>
              <a:ext cx="59280" cy="31533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598"/>
                <a:gd name="f4" fmla="val 19138"/>
                <a:gd name="f5" fmla="val 2037"/>
                <a:gd name="f6" fmla="val 1"/>
                <a:gd name="f7" fmla="val 1959"/>
                <a:gd name="f8" fmla="val 1882"/>
                <a:gd name="f9" fmla="val 62"/>
                <a:gd name="f10" fmla="val 1915"/>
                <a:gd name="f11" fmla="val 157"/>
                <a:gd name="f12" fmla="val 2916"/>
                <a:gd name="f13" fmla="val 3042"/>
                <a:gd name="f14" fmla="val 3029"/>
                <a:gd name="f15" fmla="val 6382"/>
                <a:gd name="f16" fmla="val 2717"/>
                <a:gd name="f17" fmla="val 9398"/>
                <a:gd name="f18" fmla="val 2388"/>
                <a:gd name="f19" fmla="val 12564"/>
                <a:gd name="f20" fmla="val 1453"/>
                <a:gd name="f21" fmla="val 15668"/>
                <a:gd name="f22" fmla="val 137"/>
                <a:gd name="f23" fmla="val 18560"/>
                <a:gd name="f24" fmla="val 18861"/>
                <a:gd name="f25" fmla="val 266"/>
                <a:gd name="f26" fmla="val 19137"/>
                <a:gd name="f27" fmla="val 510"/>
                <a:gd name="f28" fmla="val 622"/>
                <a:gd name="f29" fmla="val 729"/>
                <a:gd name="f30" fmla="val 19080"/>
                <a:gd name="f31" fmla="val 792"/>
                <a:gd name="f32" fmla="val 18940"/>
                <a:gd name="f33" fmla="val 2131"/>
                <a:gd name="f34" fmla="val 15983"/>
                <a:gd name="f35" fmla="val 3074"/>
                <a:gd name="f36" fmla="val 12858"/>
                <a:gd name="f37" fmla="val 3413"/>
                <a:gd name="f38" fmla="val 9624"/>
                <a:gd name="f39" fmla="val 3588"/>
                <a:gd name="f40" fmla="val 7983"/>
                <a:gd name="f41" fmla="val 6335"/>
                <a:gd name="f42" fmla="val 3392"/>
                <a:gd name="f43" fmla="val 4697"/>
                <a:gd name="f44" fmla="val 3190"/>
                <a:gd name="f45" fmla="val 3090"/>
                <a:gd name="f46" fmla="val 2714"/>
                <a:gd name="f47" fmla="val 1603"/>
                <a:gd name="f48" fmla="val 2162"/>
                <a:gd name="f49" fmla="val 88"/>
                <a:gd name="f50" fmla="val 2140"/>
                <a:gd name="f51" fmla="val 27"/>
                <a:gd name="f52" fmla="val 2088"/>
                <a:gd name="f53" fmla="*/ f0 1 3598"/>
                <a:gd name="f54" fmla="*/ f1 1 19138"/>
                <a:gd name="f55" fmla="val f2"/>
                <a:gd name="f56" fmla="val f3"/>
                <a:gd name="f57" fmla="val f4"/>
                <a:gd name="f58" fmla="+- f57 0 f55"/>
                <a:gd name="f59" fmla="+- f56 0 f55"/>
                <a:gd name="f60" fmla="*/ f59 1 3598"/>
                <a:gd name="f61" fmla="*/ f58 1 19138"/>
                <a:gd name="f62" fmla="*/ f55 1 f60"/>
                <a:gd name="f63" fmla="*/ f56 1 f60"/>
                <a:gd name="f64" fmla="*/ f55 1 f61"/>
                <a:gd name="f65" fmla="*/ f57 1 f61"/>
                <a:gd name="f66" fmla="*/ f62 f53 1"/>
                <a:gd name="f67" fmla="*/ f63 f53 1"/>
                <a:gd name="f68" fmla="*/ f65 f54 1"/>
                <a:gd name="f69" fmla="*/ f64 f5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6" t="f69" r="f67" b="f68"/>
              <a:pathLst>
                <a:path w="3598" h="19138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6" y="f24"/>
                    <a:pt x="f25" y="f26"/>
                    <a:pt x="f27" y="f26"/>
                  </a:cubicBezTo>
                  <a:cubicBezTo>
                    <a:pt x="f28" y="f26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3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9" name="Google Shape;2437;p35">
              <a:extLst>
                <a:ext uri="{FF2B5EF4-FFF2-40B4-BE49-F238E27FC236}">
                  <a16:creationId xmlns:a16="http://schemas.microsoft.com/office/drawing/2014/main" id="{0D8F1CC4-28B3-C8DE-69BF-3A5AE37F7875}"/>
                </a:ext>
              </a:extLst>
            </p:cNvPr>
            <p:cNvSpPr/>
            <p:nvPr/>
          </p:nvSpPr>
          <p:spPr>
            <a:xfrm rot="3572403">
              <a:off x="3556540" y="1337731"/>
              <a:ext cx="144731" cy="30072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784"/>
                <a:gd name="f4" fmla="val 18252"/>
                <a:gd name="f5" fmla="val 8505"/>
                <a:gd name="f6" fmla="val 1"/>
                <a:gd name="f7" fmla="val 8439"/>
                <a:gd name="f8" fmla="val 8375"/>
                <a:gd name="f9" fmla="val 43"/>
                <a:gd name="f10" fmla="val 8382"/>
                <a:gd name="f11" fmla="val 129"/>
                <a:gd name="f12" fmla="val 8640"/>
                <a:gd name="f13" fmla="val 3532"/>
                <a:gd name="f14" fmla="val 7402"/>
                <a:gd name="f15" fmla="val 7054"/>
                <a:gd name="f16" fmla="val 5778"/>
                <a:gd name="f17" fmla="val 9990"/>
                <a:gd name="f18" fmla="val 4976"/>
                <a:gd name="f19" fmla="val 11432"/>
                <a:gd name="f20" fmla="val 4038"/>
                <a:gd name="f21" fmla="val 12792"/>
                <a:gd name="f22" fmla="val 3037"/>
                <a:gd name="f23" fmla="val 14102"/>
                <a:gd name="f24" fmla="val 2499"/>
                <a:gd name="f25" fmla="val 14810"/>
                <a:gd name="f26" fmla="val 1934"/>
                <a:gd name="f27" fmla="val 15503"/>
                <a:gd name="f28" fmla="val 1362"/>
                <a:gd name="f29" fmla="val 16181"/>
                <a:gd name="f30" fmla="val 916"/>
                <a:gd name="f31" fmla="val 16709"/>
                <a:gd name="f32" fmla="val 221"/>
                <a:gd name="f33" fmla="val 17267"/>
                <a:gd name="f34" fmla="val 36"/>
                <a:gd name="f35" fmla="val 17949"/>
                <a:gd name="f36" fmla="val 18082"/>
                <a:gd name="f37" fmla="val 112"/>
                <a:gd name="f38" fmla="val 252"/>
                <a:gd name="f39" fmla="val 275"/>
                <a:gd name="f40" fmla="val 299"/>
                <a:gd name="f41" fmla="val 18247"/>
                <a:gd name="f42" fmla="val 324"/>
                <a:gd name="f43" fmla="val 18237"/>
                <a:gd name="f44" fmla="val 1043"/>
                <a:gd name="f45" fmla="val 17939"/>
                <a:gd name="f46" fmla="val 1540"/>
                <a:gd name="f47" fmla="val 17110"/>
                <a:gd name="f48" fmla="val 2030"/>
                <a:gd name="f49" fmla="val 16527"/>
                <a:gd name="f50" fmla="val 2547"/>
                <a:gd name="f51" fmla="val 15914"/>
                <a:gd name="f52" fmla="val 3051"/>
                <a:gd name="f53" fmla="val 15294"/>
                <a:gd name="f54" fmla="val 3537"/>
                <a:gd name="f55" fmla="val 14660"/>
                <a:gd name="f56" fmla="val 4637"/>
                <a:gd name="f57" fmla="val 13235"/>
                <a:gd name="f58" fmla="val 5645"/>
                <a:gd name="f59" fmla="val 11731"/>
                <a:gd name="f60" fmla="val 6488"/>
                <a:gd name="f61" fmla="val 10137"/>
                <a:gd name="f62" fmla="val 7289"/>
                <a:gd name="f63" fmla="val 8616"/>
                <a:gd name="f64" fmla="val 7923"/>
                <a:gd name="f65" fmla="val 7003"/>
                <a:gd name="f66" fmla="val 8321"/>
                <a:gd name="f67" fmla="val 5323"/>
                <a:gd name="f68" fmla="val 8732"/>
                <a:gd name="f69" fmla="val 3593"/>
                <a:gd name="f70" fmla="val 8783"/>
                <a:gd name="f71" fmla="val 1894"/>
                <a:gd name="f72" fmla="val 8649"/>
                <a:gd name="f73" fmla="val 8642"/>
                <a:gd name="f74" fmla="val 8572"/>
                <a:gd name="f75" fmla="*/ f0 1 8784"/>
                <a:gd name="f76" fmla="*/ f1 1 18252"/>
                <a:gd name="f77" fmla="val f2"/>
                <a:gd name="f78" fmla="val f3"/>
                <a:gd name="f79" fmla="val f4"/>
                <a:gd name="f80" fmla="+- f79 0 f77"/>
                <a:gd name="f81" fmla="+- f78 0 f77"/>
                <a:gd name="f82" fmla="*/ f81 1 8784"/>
                <a:gd name="f83" fmla="*/ f80 1 18252"/>
                <a:gd name="f84" fmla="*/ f77 1 f82"/>
                <a:gd name="f85" fmla="*/ f78 1 f82"/>
                <a:gd name="f86" fmla="*/ f77 1 f83"/>
                <a:gd name="f87" fmla="*/ f79 1 f83"/>
                <a:gd name="f88" fmla="*/ f84 f75 1"/>
                <a:gd name="f89" fmla="*/ f85 f75 1"/>
                <a:gd name="f90" fmla="*/ f87 f76 1"/>
                <a:gd name="f91" fmla="*/ f86 f7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8" t="f91" r="f89" b="f90"/>
              <a:pathLst>
                <a:path w="8784" h="18252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6" y="f36"/>
                    <a:pt x="f37" y="f4"/>
                    <a:pt x="f38" y="f4"/>
                  </a:cubicBezTo>
                  <a:cubicBezTo>
                    <a:pt x="f39" y="f4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11"/>
                  </a:cubicBezTo>
                  <a:cubicBezTo>
                    <a:pt x="f73" y="f9"/>
                    <a:pt x="f74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0" name="Google Shape;2438;p35">
              <a:extLst>
                <a:ext uri="{FF2B5EF4-FFF2-40B4-BE49-F238E27FC236}">
                  <a16:creationId xmlns:a16="http://schemas.microsoft.com/office/drawing/2014/main" id="{7D617CAB-FB7D-03F3-2617-3E5186D60BF0}"/>
                </a:ext>
              </a:extLst>
            </p:cNvPr>
            <p:cNvSpPr/>
            <p:nvPr/>
          </p:nvSpPr>
          <p:spPr>
            <a:xfrm rot="3572403">
              <a:off x="3515798" y="1397088"/>
              <a:ext cx="246485" cy="27186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4960"/>
                <a:gd name="f4" fmla="val 16500"/>
                <a:gd name="f5" fmla="val 14824"/>
                <a:gd name="f6" fmla="val 14755"/>
                <a:gd name="f7" fmla="val 14686"/>
                <a:gd name="f8" fmla="val 44"/>
                <a:gd name="f9" fmla="val 14684"/>
                <a:gd name="f10" fmla="val 131"/>
                <a:gd name="f11" fmla="val 14629"/>
                <a:gd name="f12" fmla="val 3688"/>
                <a:gd name="f13" fmla="val 12961"/>
                <a:gd name="f14" fmla="val 7402"/>
                <a:gd name="f15" fmla="val 10607"/>
                <a:gd name="f16" fmla="val 10013"/>
                <a:gd name="f17" fmla="val 9390"/>
                <a:gd name="f18" fmla="val 11360"/>
                <a:gd name="f19" fmla="val 7955"/>
                <a:gd name="f20" fmla="val 12476"/>
                <a:gd name="f21" fmla="val 6338"/>
                <a:gd name="f22" fmla="val 13309"/>
                <a:gd name="f23" fmla="val 5351"/>
                <a:gd name="f24" fmla="val 13819"/>
                <a:gd name="f25" fmla="val 4317"/>
                <a:gd name="f26" fmla="val 14230"/>
                <a:gd name="f27" fmla="val 3285"/>
                <a:gd name="f28" fmla="val 14638"/>
                <a:gd name="f29" fmla="val 2315"/>
                <a:gd name="f30" fmla="val 15019"/>
                <a:gd name="f31" fmla="val 1240"/>
                <a:gd name="f32" fmla="val 15320"/>
                <a:gd name="f33" fmla="val 332"/>
                <a:gd name="f34" fmla="val 15834"/>
                <a:gd name="f35" fmla="val 16020"/>
                <a:gd name="f36" fmla="val 183"/>
                <a:gd name="f37" fmla="val 519"/>
                <a:gd name="f38" fmla="val 548"/>
                <a:gd name="f39" fmla="val 578"/>
                <a:gd name="f40" fmla="val 16496"/>
                <a:gd name="f41" fmla="val 609"/>
                <a:gd name="f42" fmla="val 16488"/>
                <a:gd name="f43" fmla="val 1736"/>
                <a:gd name="f44" fmla="val 16215"/>
                <a:gd name="f45" fmla="val 2850"/>
                <a:gd name="f46" fmla="val 15636"/>
                <a:gd name="f47" fmla="val 3926"/>
                <a:gd name="f48" fmla="val 15200"/>
                <a:gd name="f49" fmla="val 4981"/>
                <a:gd name="f50" fmla="val 14776"/>
                <a:gd name="f51" fmla="val 6030"/>
                <a:gd name="f52" fmla="val 14330"/>
                <a:gd name="f53" fmla="val 7026"/>
                <a:gd name="f54" fmla="val 13778"/>
                <a:gd name="f55" fmla="val 8640"/>
                <a:gd name="f56" fmla="val 12884"/>
                <a:gd name="f57" fmla="val 10089"/>
                <a:gd name="f58" fmla="val 11689"/>
                <a:gd name="f59" fmla="val 11278"/>
                <a:gd name="f60" fmla="val 10273"/>
                <a:gd name="f61" fmla="val 12437"/>
                <a:gd name="f62" fmla="val 8899"/>
                <a:gd name="f63" fmla="val 13358"/>
                <a:gd name="f64" fmla="val 7344"/>
                <a:gd name="f65" fmla="val 14013"/>
                <a:gd name="f66" fmla="val 5668"/>
                <a:gd name="f67" fmla="val 14719"/>
                <a:gd name="f68" fmla="val 3859"/>
                <a:gd name="f69" fmla="val 14931"/>
                <a:gd name="f70" fmla="val 2057"/>
                <a:gd name="f71" fmla="val 14958"/>
                <a:gd name="f72" fmla="val 14892"/>
                <a:gd name="f73" fmla="*/ f0 1 14960"/>
                <a:gd name="f74" fmla="*/ f1 1 16500"/>
                <a:gd name="f75" fmla="val f2"/>
                <a:gd name="f76" fmla="val f3"/>
                <a:gd name="f77" fmla="val f4"/>
                <a:gd name="f78" fmla="+- f77 0 f75"/>
                <a:gd name="f79" fmla="+- f76 0 f75"/>
                <a:gd name="f80" fmla="*/ f79 1 14960"/>
                <a:gd name="f81" fmla="*/ f78 1 16500"/>
                <a:gd name="f82" fmla="*/ f75 1 f80"/>
                <a:gd name="f83" fmla="*/ f76 1 f80"/>
                <a:gd name="f84" fmla="*/ f75 1 f81"/>
                <a:gd name="f85" fmla="*/ f77 1 f81"/>
                <a:gd name="f86" fmla="*/ f82 f73 1"/>
                <a:gd name="f87" fmla="*/ f83 f73 1"/>
                <a:gd name="f88" fmla="*/ f85 f74 1"/>
                <a:gd name="f89" fmla="*/ f84 f7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6" t="f89" r="f87" b="f88"/>
              <a:pathLst>
                <a:path w="14960" h="16500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4"/>
                  </a:cubicBezTo>
                  <a:cubicBezTo>
                    <a:pt x="f2" y="f35"/>
                    <a:pt x="f36" y="f4"/>
                    <a:pt x="f37" y="f4"/>
                  </a:cubicBezTo>
                  <a:cubicBezTo>
                    <a:pt x="f38" y="f4"/>
                    <a:pt x="f39" y="f40"/>
                    <a:pt x="f41" y="f42"/>
                  </a:cubicBezTo>
                  <a:cubicBezTo>
                    <a:pt x="f43" y="f44"/>
                    <a:pt x="f45" y="f46"/>
                    <a:pt x="f47" y="f48"/>
                  </a:cubicBezTo>
                  <a:cubicBezTo>
                    <a:pt x="f49" y="f50"/>
                    <a:pt x="f51" y="f52"/>
                    <a:pt x="f53" y="f54"/>
                  </a:cubicBezTo>
                  <a:cubicBezTo>
                    <a:pt x="f55" y="f56"/>
                    <a:pt x="f57" y="f58"/>
                    <a:pt x="f59" y="f60"/>
                  </a:cubicBezTo>
                  <a:cubicBezTo>
                    <a:pt x="f61" y="f62"/>
                    <a:pt x="f63" y="f64"/>
                    <a:pt x="f65" y="f66"/>
                  </a:cubicBezTo>
                  <a:cubicBezTo>
                    <a:pt x="f67" y="f68"/>
                    <a:pt x="f69" y="f70"/>
                    <a:pt x="f71" y="f10"/>
                  </a:cubicBezTo>
                  <a:cubicBezTo>
                    <a:pt x="f3" y="f8"/>
                    <a:pt x="f72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1" name="Google Shape;2439;p35">
              <a:extLst>
                <a:ext uri="{FF2B5EF4-FFF2-40B4-BE49-F238E27FC236}">
                  <a16:creationId xmlns:a16="http://schemas.microsoft.com/office/drawing/2014/main" id="{1645676A-3589-F9C6-EA53-2041B18DEEC8}"/>
                </a:ext>
              </a:extLst>
            </p:cNvPr>
            <p:cNvSpPr/>
            <p:nvPr/>
          </p:nvSpPr>
          <p:spPr>
            <a:xfrm rot="3572403">
              <a:off x="3307341" y="1136586"/>
              <a:ext cx="21351" cy="17593"/>
            </a:xfrm>
            <a:custGeom>
              <a:avLst/>
              <a:gdLst>
                <a:gd name="f0" fmla="val 180"/>
                <a:gd name="f1" fmla="val w"/>
                <a:gd name="f2" fmla="val h"/>
                <a:gd name="f3" fmla="val 0"/>
                <a:gd name="f4" fmla="val 1296"/>
                <a:gd name="f5" fmla="val 1068"/>
                <a:gd name="f6" fmla="val 442"/>
                <a:gd name="f7" fmla="val 375"/>
                <a:gd name="f8" fmla="val 362"/>
                <a:gd name="f9" fmla="val 117"/>
                <a:gd name="f10" fmla="val 385"/>
                <a:gd name="f11" fmla="val 187"/>
                <a:gd name="f12" fmla="val 467"/>
                <a:gd name="f13" fmla="val 444"/>
                <a:gd name="f14" fmla="val 579"/>
                <a:gd name="f15" fmla="val 691"/>
                <a:gd name="f16" fmla="val 714"/>
                <a:gd name="f17" fmla="val 924"/>
                <a:gd name="f18" fmla="val 477"/>
                <a:gd name="f19" fmla="val 821"/>
                <a:gd name="f20" fmla="val 237"/>
                <a:gd name="f21" fmla="val 721"/>
                <a:gd name="f22" fmla="val 1"/>
                <a:gd name="f23" fmla="val 622"/>
                <a:gd name="f24" fmla="val 131"/>
                <a:gd name="f25" fmla="val 841"/>
                <a:gd name="f26" fmla="val 350"/>
                <a:gd name="f27" fmla="val 1006"/>
                <a:gd name="f28" fmla="val 600"/>
                <a:gd name="f29" fmla="val 1067"/>
                <a:gd name="f30" fmla="val 919"/>
                <a:gd name="f31" fmla="val 951"/>
                <a:gd name="f32" fmla="val 1011"/>
                <a:gd name="f33" fmla="val 780"/>
                <a:gd name="f34" fmla="val 1107"/>
                <a:gd name="f35" fmla="val 605"/>
                <a:gd name="f36" fmla="val 1200"/>
                <a:gd name="f37" fmla="val 433"/>
                <a:gd name="f38" fmla="val 1258"/>
                <a:gd name="f39" fmla="val 324"/>
                <a:gd name="f40" fmla="val 156"/>
                <a:gd name="f41" fmla="val 1183"/>
                <a:gd name="f42" fmla="val 108"/>
                <a:gd name="f43" fmla="val 1170"/>
                <a:gd name="f44" fmla="val 103"/>
                <a:gd name="f45" fmla="val 1156"/>
                <a:gd name="f46" fmla="val 101"/>
                <a:gd name="f47" fmla="val 1143"/>
                <a:gd name="f48" fmla="val 1086"/>
                <a:gd name="f49" fmla="val 1030"/>
                <a:gd name="f50" fmla="val 138"/>
                <a:gd name="f51" fmla="val 991"/>
                <a:gd name="f52" fmla="val 829"/>
                <a:gd name="f53" fmla="val 351"/>
                <a:gd name="f54" fmla="val 785"/>
                <a:gd name="f55" fmla="val 595"/>
                <a:gd name="f56" fmla="val 747"/>
                <a:gd name="f57" fmla="val 827"/>
                <a:gd name="f58" fmla="val 734"/>
                <a:gd name="f59" fmla="val 533"/>
                <a:gd name="f60" fmla="val 631"/>
                <a:gd name="f61" fmla="val 242"/>
                <a:gd name="f62" fmla="val 456"/>
                <a:gd name="f63" fmla="val 2"/>
                <a:gd name="f64" fmla="val 451"/>
                <a:gd name="f65" fmla="val 447"/>
                <a:gd name="f66" fmla="*/ f1 1 1296"/>
                <a:gd name="f67" fmla="*/ f2 1 1068"/>
                <a:gd name="f68" fmla="val f3"/>
                <a:gd name="f69" fmla="val f4"/>
                <a:gd name="f70" fmla="val f5"/>
                <a:gd name="f71" fmla="+- f70 0 f68"/>
                <a:gd name="f72" fmla="+- f69 0 f68"/>
                <a:gd name="f73" fmla="*/ f72 1 1296"/>
                <a:gd name="f74" fmla="*/ f71 1 1068"/>
                <a:gd name="f75" fmla="*/ f68 1 f73"/>
                <a:gd name="f76" fmla="*/ f69 1 f73"/>
                <a:gd name="f77" fmla="*/ f68 1 f74"/>
                <a:gd name="f78" fmla="*/ f70 1 f74"/>
                <a:gd name="f79" fmla="*/ f75 f66 1"/>
                <a:gd name="f80" fmla="*/ f76 f66 1"/>
                <a:gd name="f81" fmla="*/ f78 f67 1"/>
                <a:gd name="f82" fmla="*/ f77 f6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9" t="f82" r="f80" b="f81"/>
              <a:pathLst>
                <a:path w="1296" h="1068">
                  <a:moveTo>
                    <a:pt x="f6" y="f3"/>
                  </a:moveTo>
                  <a:cubicBezTo>
                    <a:pt x="f7" y="f3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lnTo>
                    <a:pt x="f22" y="f23"/>
                  </a:lnTo>
                  <a:cubicBezTo>
                    <a:pt x="f24" y="f25"/>
                    <a:pt x="f26" y="f27"/>
                    <a:pt x="f28" y="f29"/>
                  </a:cubicBezTo>
                  <a:lnTo>
                    <a:pt x="f30" y="f31"/>
                  </a:ln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" y="f40"/>
                    <a:pt x="f41" y="f42"/>
                  </a:cubicBezTo>
                  <a:cubicBezTo>
                    <a:pt x="f43" y="f44"/>
                    <a:pt x="f45" y="f46"/>
                    <a:pt x="f47" y="f46"/>
                  </a:cubicBezTo>
                  <a:cubicBezTo>
                    <a:pt x="f48" y="f46"/>
                    <a:pt x="f49" y="f50"/>
                    <a:pt x="f51" y="f0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22"/>
                    <a:pt x="f65" y="f3"/>
                    <a:pt x="f6" y="f3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2" name="Google Shape;2440;p35">
              <a:extLst>
                <a:ext uri="{FF2B5EF4-FFF2-40B4-BE49-F238E27FC236}">
                  <a16:creationId xmlns:a16="http://schemas.microsoft.com/office/drawing/2014/main" id="{E2F6FAC5-F949-BC37-7AB1-25F09A49D0D5}"/>
                </a:ext>
              </a:extLst>
            </p:cNvPr>
            <p:cNvSpPr/>
            <p:nvPr/>
          </p:nvSpPr>
          <p:spPr>
            <a:xfrm rot="3572403">
              <a:off x="3303686" y="1134604"/>
              <a:ext cx="27285" cy="2272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656"/>
                <a:gd name="f4" fmla="val 1379"/>
                <a:gd name="f5" fmla="val 654"/>
                <a:gd name="f6" fmla="val 186"/>
                <a:gd name="f7" fmla="val 655"/>
                <a:gd name="f8" fmla="val 656"/>
                <a:gd name="f9" fmla="val 187"/>
                <a:gd name="f10" fmla="val 652"/>
                <a:gd name="f11" fmla="val 189"/>
                <a:gd name="f12" fmla="val 653"/>
                <a:gd name="f13" fmla="val 1328"/>
                <a:gd name="f14" fmla="val 393"/>
                <a:gd name="f15" fmla="val 1329"/>
                <a:gd name="f16" fmla="val 1327"/>
                <a:gd name="f17" fmla="val 394"/>
                <a:gd name="f18" fmla="val 1323"/>
                <a:gd name="f19" fmla="val 395"/>
                <a:gd name="f20" fmla="val 1326"/>
                <a:gd name="f21" fmla="val 1276"/>
                <a:gd name="f22" fmla="val 439"/>
                <a:gd name="f23" fmla="val 1275"/>
                <a:gd name="f24" fmla="val 440"/>
                <a:gd name="f25" fmla="val 441"/>
                <a:gd name="f26" fmla="val 1274"/>
                <a:gd name="f27" fmla="val 487"/>
                <a:gd name="f28" fmla="val 754"/>
                <a:gd name="f29" fmla="val 489"/>
                <a:gd name="f30" fmla="val 755"/>
                <a:gd name="f31" fmla="val 491"/>
                <a:gd name="f32" fmla="val 757"/>
                <a:gd name="f33" fmla="val 494"/>
                <a:gd name="f34" fmla="val 758"/>
                <a:gd name="f35" fmla="val 493"/>
                <a:gd name="f36" fmla="val 492"/>
                <a:gd name="f37" fmla="val 490"/>
                <a:gd name="f38" fmla="val 605"/>
                <a:gd name="f39" fmla="val 1"/>
                <a:gd name="f40" fmla="val 570"/>
                <a:gd name="f41" fmla="val 533"/>
                <a:gd name="f42" fmla="val 17"/>
                <a:gd name="f43" fmla="val 504"/>
                <a:gd name="f44" fmla="val 45"/>
                <a:gd name="f45" fmla="val 367"/>
                <a:gd name="f46" fmla="val 173"/>
                <a:gd name="f47" fmla="val 477"/>
                <a:gd name="f48" fmla="val 382"/>
                <a:gd name="f49" fmla="val 511"/>
                <a:gd name="f50" fmla="val 529"/>
                <a:gd name="f51" fmla="val 528"/>
                <a:gd name="f52" fmla="val 595"/>
                <a:gd name="f53" fmla="val 546"/>
                <a:gd name="f54" fmla="val 663"/>
                <a:gd name="f55" fmla="val 566"/>
                <a:gd name="f56" fmla="val 729"/>
                <a:gd name="f57" fmla="val 512"/>
                <a:gd name="f58" fmla="val 707"/>
                <a:gd name="f59" fmla="val 458"/>
                <a:gd name="f60" fmla="val 688"/>
                <a:gd name="f61" fmla="val 404"/>
                <a:gd name="f62" fmla="val 666"/>
                <a:gd name="f63" fmla="val 350"/>
                <a:gd name="f64" fmla="val 649"/>
                <a:gd name="f65" fmla="val 292"/>
                <a:gd name="f66" fmla="val 632"/>
                <a:gd name="f67" fmla="val 244"/>
                <a:gd name="f68" fmla="val 597"/>
                <a:gd name="f69" fmla="val 223"/>
                <a:gd name="f70" fmla="val 582"/>
                <a:gd name="f71" fmla="val 200"/>
                <a:gd name="f72" fmla="val 576"/>
                <a:gd name="f73" fmla="val 177"/>
                <a:gd name="f74" fmla="val 88"/>
                <a:gd name="f75" fmla="val 672"/>
                <a:gd name="f76" fmla="val 31"/>
                <a:gd name="f77" fmla="val 762"/>
                <a:gd name="f78" fmla="val 52"/>
                <a:gd name="f79" fmla="val 827"/>
                <a:gd name="f80" fmla="val 62"/>
                <a:gd name="f81" fmla="val 896"/>
                <a:gd name="f82" fmla="val 86"/>
                <a:gd name="f83" fmla="val 957"/>
                <a:gd name="f84" fmla="val 127"/>
                <a:gd name="f85" fmla="val 1063"/>
                <a:gd name="f86" fmla="val 216"/>
                <a:gd name="f87" fmla="val 1160"/>
                <a:gd name="f88" fmla="val 309"/>
                <a:gd name="f89" fmla="val 1225"/>
                <a:gd name="f90" fmla="val 380"/>
                <a:gd name="f91" fmla="val 1272"/>
                <a:gd name="f92" fmla="val 463"/>
                <a:gd name="f93" fmla="val 1310"/>
                <a:gd name="f94" fmla="val 545"/>
                <a:gd name="f95" fmla="val 1340"/>
                <a:gd name="f96" fmla="val 601"/>
                <a:gd name="f97" fmla="val 1362"/>
                <a:gd name="f98" fmla="val 659"/>
                <a:gd name="f99" fmla="val 1378"/>
                <a:gd name="f100" fmla="val 716"/>
                <a:gd name="f101" fmla="val 766"/>
                <a:gd name="f102" fmla="val 816"/>
                <a:gd name="f103" fmla="val 1366"/>
                <a:gd name="f104" fmla="val 864"/>
                <a:gd name="f105" fmla="val 1334"/>
                <a:gd name="f106" fmla="val 921"/>
                <a:gd name="f107" fmla="val 1294"/>
                <a:gd name="f108" fmla="val 954"/>
                <a:gd name="f109" fmla="val 1238"/>
                <a:gd name="f110" fmla="val 1177"/>
                <a:gd name="f111" fmla="val 999"/>
                <a:gd name="f112" fmla="val 1217"/>
                <a:gd name="f113" fmla="val 1053"/>
                <a:gd name="f114" fmla="val 1240"/>
                <a:gd name="f115" fmla="val 1112"/>
                <a:gd name="f116" fmla="val 1150"/>
                <a:gd name="f117" fmla="val 1188"/>
                <a:gd name="f118" fmla="val 1231"/>
                <a:gd name="f119" fmla="val 1227"/>
                <a:gd name="f120" fmla="val 1211"/>
                <a:gd name="f121" fmla="val 1367"/>
                <a:gd name="f122" fmla="val 1135"/>
                <a:gd name="f123" fmla="val 1405"/>
                <a:gd name="f124" fmla="val 970"/>
                <a:gd name="f125" fmla="val 1457"/>
                <a:gd name="f126" fmla="val 834"/>
                <a:gd name="f127" fmla="val 1491"/>
                <a:gd name="f128" fmla="val 741"/>
                <a:gd name="f129" fmla="val 1546"/>
                <a:gd name="f130" fmla="val 1587"/>
                <a:gd name="f131" fmla="val 549"/>
                <a:gd name="f132" fmla="val 1655"/>
                <a:gd name="f133" fmla="val 374"/>
                <a:gd name="f134" fmla="val 1645"/>
                <a:gd name="f135" fmla="val 135"/>
                <a:gd name="f136" fmla="val 1453"/>
                <a:gd name="f137" fmla="val 42"/>
                <a:gd name="f138" fmla="val 1407"/>
                <a:gd name="f139" fmla="val 20"/>
                <a:gd name="f140" fmla="val 1361"/>
                <a:gd name="f141" fmla="val 11"/>
                <a:gd name="f142" fmla="val 1317"/>
                <a:gd name="f143" fmla="val 1138"/>
                <a:gd name="f144" fmla="val 983"/>
                <a:gd name="f145" fmla="val 169"/>
                <a:gd name="f146" fmla="val 323"/>
                <a:gd name="f147" fmla="val 848"/>
                <a:gd name="f148" fmla="val 239"/>
                <a:gd name="f149" fmla="val 794"/>
                <a:gd name="f150" fmla="val 161"/>
                <a:gd name="f151" fmla="val 737"/>
                <a:gd name="f152" fmla="val 83"/>
                <a:gd name="f153" fmla="val 703"/>
                <a:gd name="f154" fmla="val 35"/>
                <a:gd name="f155" fmla="val 679"/>
                <a:gd name="f156" fmla="val 614"/>
                <a:gd name="f157" fmla="val 611"/>
                <a:gd name="f158" fmla="val 608"/>
                <a:gd name="f159" fmla="*/ f0 1 1656"/>
                <a:gd name="f160" fmla="*/ f1 1 1379"/>
                <a:gd name="f161" fmla="val f2"/>
                <a:gd name="f162" fmla="val f3"/>
                <a:gd name="f163" fmla="val f4"/>
                <a:gd name="f164" fmla="+- f163 0 f161"/>
                <a:gd name="f165" fmla="+- f162 0 f161"/>
                <a:gd name="f166" fmla="*/ f165 1 1656"/>
                <a:gd name="f167" fmla="*/ f164 1 1379"/>
                <a:gd name="f168" fmla="*/ f161 1 f166"/>
                <a:gd name="f169" fmla="*/ f162 1 f166"/>
                <a:gd name="f170" fmla="*/ f161 1 f167"/>
                <a:gd name="f171" fmla="*/ f163 1 f167"/>
                <a:gd name="f172" fmla="*/ f168 f159 1"/>
                <a:gd name="f173" fmla="*/ f169 f159 1"/>
                <a:gd name="f174" fmla="*/ f171 f160 1"/>
                <a:gd name="f175" fmla="*/ f170 f16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72" t="f175" r="f173" b="f174"/>
              <a:pathLst>
                <a:path w="1656" h="1379">
                  <a:moveTo>
                    <a:pt x="f5" y="f6"/>
                  </a:moveTo>
                  <a:cubicBezTo>
                    <a:pt x="f5" y="f6"/>
                    <a:pt x="f7" y="f6"/>
                    <a:pt x="f7" y="f6"/>
                  </a:cubicBezTo>
                  <a:cubicBezTo>
                    <a:pt x="f8" y="f9"/>
                    <a:pt x="f7" y="f9"/>
                    <a:pt x="f10" y="f11"/>
                  </a:cubicBezTo>
                  <a:lnTo>
                    <a:pt x="f10" y="f11"/>
                  </a:lnTo>
                  <a:cubicBezTo>
                    <a:pt x="f12" y="f9"/>
                    <a:pt x="f12" y="f6"/>
                    <a:pt x="f5" y="f6"/>
                  </a:cubicBezTo>
                  <a:close/>
                  <a:moveTo>
                    <a:pt x="f13" y="f14"/>
                  </a:moveTo>
                  <a:cubicBezTo>
                    <a:pt x="f15" y="f14"/>
                    <a:pt x="f16" y="f17"/>
                    <a:pt x="f18" y="f19"/>
                  </a:cubicBezTo>
                  <a:lnTo>
                    <a:pt x="f18" y="f19"/>
                  </a:lnTo>
                  <a:cubicBezTo>
                    <a:pt x="f18" y="f19"/>
                    <a:pt x="f18" y="f19"/>
                    <a:pt x="f18" y="f19"/>
                  </a:cubicBezTo>
                  <a:lnTo>
                    <a:pt x="f18" y="f19"/>
                  </a:lnTo>
                  <a:cubicBezTo>
                    <a:pt x="f20" y="f14"/>
                    <a:pt x="f13" y="f14"/>
                    <a:pt x="f13" y="f14"/>
                  </a:cubicBezTo>
                  <a:close/>
                  <a:moveTo>
                    <a:pt x="f21" y="f22"/>
                  </a:moveTo>
                  <a:lnTo>
                    <a:pt x="f21" y="f22"/>
                  </a:lnTo>
                  <a:cubicBezTo>
                    <a:pt x="f23" y="f24"/>
                    <a:pt x="f23" y="f24"/>
                    <a:pt x="f23" y="f24"/>
                  </a:cubicBezTo>
                  <a:cubicBezTo>
                    <a:pt x="f23" y="f25"/>
                    <a:pt x="f26" y="f25"/>
                    <a:pt x="f26" y="f25"/>
                  </a:cubicBezTo>
                  <a:lnTo>
                    <a:pt x="f26" y="f25"/>
                  </a:lnTo>
                  <a:cubicBezTo>
                    <a:pt x="f26" y="f25"/>
                    <a:pt x="f26" y="f25"/>
                    <a:pt x="f23" y="f25"/>
                  </a:cubicBezTo>
                  <a:lnTo>
                    <a:pt x="f23" y="f25"/>
                  </a:lnTo>
                  <a:cubicBezTo>
                    <a:pt x="f23" y="f24"/>
                    <a:pt x="f23" y="f24"/>
                    <a:pt x="f21" y="f22"/>
                  </a:cubicBezTo>
                  <a:close/>
                  <a:moveTo>
                    <a:pt x="f27" y="f28"/>
                  </a:moveTo>
                  <a:cubicBezTo>
                    <a:pt x="f29" y="f30"/>
                    <a:pt x="f31" y="f32"/>
                    <a:pt x="f33" y="f34"/>
                  </a:cubicBezTo>
                  <a:cubicBezTo>
                    <a:pt x="f35" y="f34"/>
                    <a:pt x="f36" y="f32"/>
                    <a:pt x="f31" y="f32"/>
                  </a:cubicBezTo>
                  <a:lnTo>
                    <a:pt x="f31" y="f32"/>
                  </a:lnTo>
                  <a:cubicBezTo>
                    <a:pt x="f37" y="f30"/>
                    <a:pt x="f29" y="f28"/>
                    <a:pt x="f27" y="f28"/>
                  </a:cubicBezTo>
                  <a:close/>
                  <a:moveTo>
                    <a:pt x="f38" y="f39"/>
                  </a:moveTo>
                  <a:cubicBezTo>
                    <a:pt x="f40" y="f39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lnTo>
                    <a:pt x="f55" y="f56"/>
                  </a:ln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2"/>
                  </a:cubicBezTo>
                  <a:cubicBezTo>
                    <a:pt x="f74" y="f72"/>
                    <a:pt x="f39" y="f75"/>
                    <a:pt x="f76" y="f77"/>
                  </a:cubicBezTo>
                  <a:cubicBezTo>
                    <a:pt x="f78" y="f79"/>
                    <a:pt x="f80" y="f81"/>
                    <a:pt x="f82" y="f83"/>
                  </a:cubicBezTo>
                  <a:cubicBezTo>
                    <a:pt x="f84" y="f85"/>
                    <a:pt x="f86" y="f87"/>
                    <a:pt x="f88" y="f89"/>
                  </a:cubicBezTo>
                  <a:cubicBezTo>
                    <a:pt x="f90" y="f91"/>
                    <a:pt x="f92" y="f93"/>
                    <a:pt x="f94" y="f95"/>
                  </a:cubicBezTo>
                  <a:cubicBezTo>
                    <a:pt x="f96" y="f97"/>
                    <a:pt x="f98" y="f99"/>
                    <a:pt x="f100" y="f99"/>
                  </a:cubicBezTo>
                  <a:cubicBezTo>
                    <a:pt x="f101" y="f99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83" y="f110"/>
                  </a:cubicBezTo>
                  <a:lnTo>
                    <a:pt x="f83" y="f110"/>
                  </a:lnTo>
                  <a:cubicBezTo>
                    <a:pt x="f111" y="f112"/>
                    <a:pt x="f113" y="f114"/>
                    <a:pt x="f115" y="f114"/>
                  </a:cubicBezTo>
                  <a:cubicBezTo>
                    <a:pt x="f116" y="f114"/>
                    <a:pt x="f117" y="f118"/>
                    <a:pt x="f119" y="f120"/>
                  </a:cubicBezTo>
                  <a:cubicBezTo>
                    <a:pt x="f121" y="f122"/>
                    <a:pt x="f123" y="f124"/>
                    <a:pt x="f125" y="f126"/>
                  </a:cubicBezTo>
                  <a:cubicBezTo>
                    <a:pt x="f127" y="f128"/>
                    <a:pt x="f129" y="f98"/>
                    <a:pt x="f130" y="f131"/>
                  </a:cubicBezTo>
                  <a:cubicBezTo>
                    <a:pt x="f132" y="f133"/>
                    <a:pt x="f134" y="f135"/>
                    <a:pt x="f136" y="f137"/>
                  </a:cubicBezTo>
                  <a:cubicBezTo>
                    <a:pt x="f138" y="f139"/>
                    <a:pt x="f140" y="f141"/>
                    <a:pt x="f142" y="f141"/>
                  </a:cubicBezTo>
                  <a:cubicBezTo>
                    <a:pt x="f143" y="f141"/>
                    <a:pt x="f144" y="f145"/>
                    <a:pt x="f81" y="f146"/>
                  </a:cubicBezTo>
                  <a:lnTo>
                    <a:pt x="f81" y="f146"/>
                  </a:ln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39"/>
                    <a:pt x="f156" y="f39"/>
                  </a:cubicBezTo>
                  <a:cubicBezTo>
                    <a:pt x="f157" y="f39"/>
                    <a:pt x="f158" y="f39"/>
                    <a:pt x="f38" y="f3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3" name="Google Shape;2441;p35">
              <a:extLst>
                <a:ext uri="{FF2B5EF4-FFF2-40B4-BE49-F238E27FC236}">
                  <a16:creationId xmlns:a16="http://schemas.microsoft.com/office/drawing/2014/main" id="{D5A061B8-E6D5-3CDD-A7C8-D31325ED1470}"/>
                </a:ext>
              </a:extLst>
            </p:cNvPr>
            <p:cNvSpPr/>
            <p:nvPr/>
          </p:nvSpPr>
          <p:spPr>
            <a:xfrm rot="3572403">
              <a:off x="3301074" y="1062642"/>
              <a:ext cx="87014" cy="9727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281"/>
                <a:gd name="f4" fmla="val 5904"/>
                <a:gd name="f5" fmla="val 2459"/>
                <a:gd name="f6" fmla="val 1"/>
                <a:gd name="f7" fmla="val 1806"/>
                <a:gd name="f8" fmla="val 1175"/>
                <a:gd name="f9" fmla="val 286"/>
                <a:gd name="f10" fmla="val 740"/>
                <a:gd name="f11" fmla="val 816"/>
                <a:gd name="f12" fmla="val 1710"/>
                <a:gd name="f13" fmla="val 138"/>
                <a:gd name="f14" fmla="val 2841"/>
                <a:gd name="f15" fmla="val 555"/>
                <a:gd name="f16" fmla="val 3851"/>
                <a:gd name="f17" fmla="val 788"/>
                <a:gd name="f18" fmla="val 4414"/>
                <a:gd name="f19" fmla="val 1114"/>
                <a:gd name="f20" fmla="val 4952"/>
                <a:gd name="f21" fmla="val 1583"/>
                <a:gd name="f22" fmla="val 5342"/>
                <a:gd name="f23" fmla="val 1809"/>
                <a:gd name="f24" fmla="val 5531"/>
                <a:gd name="f25" fmla="val 2059"/>
                <a:gd name="f26" fmla="val 5692"/>
                <a:gd name="f27" fmla="val 2334"/>
                <a:gd name="f28" fmla="val 5801"/>
                <a:gd name="f29" fmla="val 2554"/>
                <a:gd name="f30" fmla="val 5889"/>
                <a:gd name="f31" fmla="val 2759"/>
                <a:gd name="f32" fmla="val 2976"/>
                <a:gd name="f33" fmla="val 3063"/>
                <a:gd name="f34" fmla="val 3152"/>
                <a:gd name="f35" fmla="val 5902"/>
                <a:gd name="f36" fmla="val 3245"/>
                <a:gd name="f37" fmla="val 5901"/>
                <a:gd name="f38" fmla="val 3382"/>
                <a:gd name="f39" fmla="val 5897"/>
                <a:gd name="f40" fmla="val 5695"/>
                <a:gd name="f41" fmla="val 2796"/>
                <a:gd name="f42" fmla="val 5674"/>
                <a:gd name="f43" fmla="val 2252"/>
                <a:gd name="f44" fmla="val 5366"/>
                <a:gd name="f45" fmla="val 1912"/>
                <a:gd name="f46" fmla="val 5082"/>
                <a:gd name="f47" fmla="val 1549"/>
                <a:gd name="f48" fmla="val 4770"/>
                <a:gd name="f49" fmla="val 1265"/>
                <a:gd name="f50" fmla="val 4376"/>
                <a:gd name="f51" fmla="val 1049"/>
                <a:gd name="f52" fmla="val 3951"/>
                <a:gd name="f53" fmla="val 628"/>
                <a:gd name="f54" fmla="val 3125"/>
                <a:gd name="f55" fmla="val 343"/>
                <a:gd name="f56" fmla="val 2097"/>
                <a:gd name="f57" fmla="val 874"/>
                <a:gd name="f58" fmla="val 1261"/>
                <a:gd name="f59" fmla="val 1230"/>
                <a:gd name="f60" fmla="val 699"/>
                <a:gd name="f61" fmla="val 1822"/>
                <a:gd name="f62" fmla="val 379"/>
                <a:gd name="f63" fmla="val 2451"/>
                <a:gd name="f64" fmla="val 2639"/>
                <a:gd name="f65" fmla="val 2830"/>
                <a:gd name="f66" fmla="val 408"/>
                <a:gd name="f67" fmla="val 3019"/>
                <a:gd name="f68" fmla="val 467"/>
                <a:gd name="f69" fmla="val 3882"/>
                <a:gd name="f70" fmla="val 734"/>
                <a:gd name="f71" fmla="val 4451"/>
                <a:gd name="f72" fmla="val 1505"/>
                <a:gd name="f73" fmla="val 4632"/>
                <a:gd name="f74" fmla="val 2368"/>
                <a:gd name="f75" fmla="val 4739"/>
                <a:gd name="f76" fmla="val 2872"/>
                <a:gd name="f77" fmla="val 4708"/>
                <a:gd name="f78" fmla="val 3407"/>
                <a:gd name="f79" fmla="val 4554"/>
                <a:gd name="f80" fmla="val 3896"/>
                <a:gd name="f81" fmla="val 4386"/>
                <a:gd name="f82" fmla="val 4424"/>
                <a:gd name="f83" fmla="val 4033"/>
                <a:gd name="f84" fmla="val 4876"/>
                <a:gd name="f85" fmla="val 3889"/>
                <a:gd name="f86" fmla="val 5414"/>
                <a:gd name="f87" fmla="val 3858"/>
                <a:gd name="f88" fmla="val 5535"/>
                <a:gd name="f89" fmla="val 3954"/>
                <a:gd name="f90" fmla="val 5618"/>
                <a:gd name="f91" fmla="val 4052"/>
                <a:gd name="f92" fmla="val 4105"/>
                <a:gd name="f93" fmla="val 4158"/>
                <a:gd name="f94" fmla="val 5594"/>
                <a:gd name="f95" fmla="val 4194"/>
                <a:gd name="f96" fmla="val 5540"/>
                <a:gd name="f97" fmla="val 4828"/>
                <a:gd name="f98" fmla="val 4582"/>
                <a:gd name="f99" fmla="val 5280"/>
                <a:gd name="f100" fmla="val 3554"/>
                <a:gd name="f101" fmla="val 5078"/>
                <a:gd name="f102" fmla="val 2382"/>
                <a:gd name="f103" fmla="val 4907"/>
                <a:gd name="f104" fmla="val 1364"/>
                <a:gd name="f105" fmla="val 4211"/>
                <a:gd name="f106" fmla="val 494"/>
                <a:gd name="f107" fmla="val 3234"/>
                <a:gd name="f108" fmla="val 2980"/>
                <a:gd name="f109" fmla="val 45"/>
                <a:gd name="f110" fmla="val 2718"/>
                <a:gd name="f111" fmla="*/ f0 1 5281"/>
                <a:gd name="f112" fmla="*/ f1 1 5904"/>
                <a:gd name="f113" fmla="val f2"/>
                <a:gd name="f114" fmla="val f3"/>
                <a:gd name="f115" fmla="val f4"/>
                <a:gd name="f116" fmla="+- f115 0 f113"/>
                <a:gd name="f117" fmla="+- f114 0 f113"/>
                <a:gd name="f118" fmla="*/ f117 1 5281"/>
                <a:gd name="f119" fmla="*/ f116 1 5904"/>
                <a:gd name="f120" fmla="*/ f113 1 f118"/>
                <a:gd name="f121" fmla="*/ f114 1 f118"/>
                <a:gd name="f122" fmla="*/ f113 1 f119"/>
                <a:gd name="f123" fmla="*/ f115 1 f119"/>
                <a:gd name="f124" fmla="*/ f120 f111 1"/>
                <a:gd name="f125" fmla="*/ f121 f111 1"/>
                <a:gd name="f126" fmla="*/ f123 f112 1"/>
                <a:gd name="f127" fmla="*/ f122 f1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24" t="f127" r="f125" b="f126"/>
              <a:pathLst>
                <a:path w="5281" h="5904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2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4"/>
                    <a:pt x="f32" y="f4"/>
                  </a:cubicBezTo>
                  <a:cubicBezTo>
                    <a:pt x="f33" y="f4"/>
                    <a:pt x="f34" y="f35"/>
                    <a:pt x="f36" y="f37"/>
                  </a:cubicBezTo>
                  <a:cubicBezTo>
                    <a:pt x="f38" y="f39"/>
                    <a:pt x="f38" y="f40"/>
                    <a:pt x="f36" y="f26"/>
                  </a:cubicBezTo>
                  <a:cubicBezTo>
                    <a:pt x="f41" y="f42"/>
                    <a:pt x="f43" y="f44"/>
                    <a:pt x="f45" y="f46"/>
                  </a:cubicBezTo>
                  <a:cubicBezTo>
                    <a:pt x="f47" y="f48"/>
                    <a:pt x="f49" y="f50"/>
                    <a:pt x="f51" y="f52"/>
                  </a:cubicBezTo>
                  <a:cubicBezTo>
                    <a:pt x="f53" y="f54"/>
                    <a:pt x="f55" y="f56"/>
                    <a:pt x="f57" y="f58"/>
                  </a:cubicBezTo>
                  <a:cubicBezTo>
                    <a:pt x="f59" y="f60"/>
                    <a:pt x="f61" y="f62"/>
                    <a:pt x="f63" y="f62"/>
                  </a:cubicBezTo>
                  <a:cubicBezTo>
                    <a:pt x="f64" y="f62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0"/>
                  </a:cubicBezTo>
                  <a:cubicBezTo>
                    <a:pt x="f92" y="f90"/>
                    <a:pt x="f93" y="f94"/>
                    <a:pt x="f95" y="f96"/>
                  </a:cubicBezTo>
                  <a:cubicBezTo>
                    <a:pt x="f97" y="f98"/>
                    <a:pt x="f99" y="f100"/>
                    <a:pt x="f101" y="f102"/>
                  </a:cubicBezTo>
                  <a:cubicBezTo>
                    <a:pt x="f103" y="f104"/>
                    <a:pt x="f105" y="f106"/>
                    <a:pt x="f107" y="f13"/>
                  </a:cubicBezTo>
                  <a:cubicBezTo>
                    <a:pt x="f108" y="f109"/>
                    <a:pt x="f110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4" name="Google Shape;2442;p35">
              <a:extLst>
                <a:ext uri="{FF2B5EF4-FFF2-40B4-BE49-F238E27FC236}">
                  <a16:creationId xmlns:a16="http://schemas.microsoft.com/office/drawing/2014/main" id="{53543B46-5413-B83B-AE41-34B980F72B9E}"/>
                </a:ext>
              </a:extLst>
            </p:cNvPr>
            <p:cNvSpPr/>
            <p:nvPr/>
          </p:nvSpPr>
          <p:spPr>
            <a:xfrm rot="3572403">
              <a:off x="3425628" y="1132883"/>
              <a:ext cx="21022" cy="1627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76"/>
                <a:gd name="f4" fmla="val 988"/>
                <a:gd name="f5" fmla="val 1132"/>
                <a:gd name="f6" fmla="val 1070"/>
                <a:gd name="f7" fmla="val 1014"/>
                <a:gd name="f8" fmla="val 50"/>
                <a:gd name="f9" fmla="val 977"/>
                <a:gd name="f10" fmla="val 105"/>
                <a:gd name="f11" fmla="val 843"/>
                <a:gd name="f12" fmla="val 297"/>
                <a:gd name="f13" fmla="val 548"/>
                <a:gd name="f14" fmla="val 780"/>
                <a:gd name="f15" fmla="val 782"/>
                <a:gd name="f16" fmla="val 492"/>
                <a:gd name="f17" fmla="val 631"/>
                <a:gd name="f18" fmla="val 225"/>
                <a:gd name="f19" fmla="val 422"/>
                <a:gd name="f20" fmla="val 16"/>
                <a:gd name="f21" fmla="val 421"/>
                <a:gd name="f22" fmla="val 420"/>
                <a:gd name="f23" fmla="val 419"/>
                <a:gd name="f24" fmla="val 340"/>
                <a:gd name="f25" fmla="val 344"/>
                <a:gd name="f26" fmla="val 141"/>
                <a:gd name="f27" fmla="val 381"/>
                <a:gd name="f28" fmla="val 211"/>
                <a:gd name="f29" fmla="val 505"/>
                <a:gd name="f30" fmla="val 448"/>
                <a:gd name="f31" fmla="val 655"/>
                <a:gd name="f32" fmla="val 674"/>
                <a:gd name="f33" fmla="val 826"/>
                <a:gd name="f34" fmla="val 880"/>
                <a:gd name="f35" fmla="val 641"/>
                <a:gd name="f36" fmla="val 837"/>
                <a:gd name="f37" fmla="val 564"/>
                <a:gd name="f38" fmla="val 213"/>
                <a:gd name="f39" fmla="val 151"/>
                <a:gd name="f40" fmla="val 101"/>
                <a:gd name="f41" fmla="val 602"/>
                <a:gd name="f42" fmla="val 73"/>
                <a:gd name="f43" fmla="val 701"/>
                <a:gd name="f44" fmla="val 1"/>
                <a:gd name="f45" fmla="val 955"/>
                <a:gd name="f46" fmla="val 349"/>
                <a:gd name="f47" fmla="val 987"/>
                <a:gd name="f48" fmla="val 659"/>
                <a:gd name="f49" fmla="val 764"/>
                <a:gd name="f50" fmla="val 865"/>
                <a:gd name="f51" fmla="val 984"/>
                <a:gd name="f52" fmla="val 944"/>
                <a:gd name="f53" fmla="val 975"/>
                <a:gd name="f54" fmla="val 1002"/>
                <a:gd name="f55" fmla="val 1025"/>
                <a:gd name="f56" fmla="val 986"/>
                <a:gd name="f57" fmla="val 1032"/>
                <a:gd name="f58" fmla="val 876"/>
                <a:gd name="f59" fmla="val 1097"/>
                <a:gd name="f60" fmla="val 691"/>
                <a:gd name="f61" fmla="val 1162"/>
                <a:gd name="f62" fmla="val 506"/>
                <a:gd name="f63" fmla="val 1224"/>
                <a:gd name="f64" fmla="val 321"/>
                <a:gd name="f65" fmla="val 1265"/>
                <a:gd name="f66" fmla="val 205"/>
                <a:gd name="f67" fmla="val 1275"/>
                <a:gd name="f68" fmla="val 30"/>
                <a:gd name="f69" fmla="val 1155"/>
                <a:gd name="f70" fmla="val 2"/>
                <a:gd name="f71" fmla="val 1147"/>
                <a:gd name="f72" fmla="val 1140"/>
                <a:gd name="f73" fmla="*/ f0 1 1276"/>
                <a:gd name="f74" fmla="*/ f1 1 988"/>
                <a:gd name="f75" fmla="val f2"/>
                <a:gd name="f76" fmla="val f3"/>
                <a:gd name="f77" fmla="val f4"/>
                <a:gd name="f78" fmla="+- f77 0 f75"/>
                <a:gd name="f79" fmla="+- f76 0 f75"/>
                <a:gd name="f80" fmla="*/ f79 1 1276"/>
                <a:gd name="f81" fmla="*/ f78 1 988"/>
                <a:gd name="f82" fmla="*/ f75 1 f80"/>
                <a:gd name="f83" fmla="*/ f76 1 f80"/>
                <a:gd name="f84" fmla="*/ f75 1 f81"/>
                <a:gd name="f85" fmla="*/ f77 1 f81"/>
                <a:gd name="f86" fmla="*/ f82 f73 1"/>
                <a:gd name="f87" fmla="*/ f83 f73 1"/>
                <a:gd name="f88" fmla="*/ f85 f74 1"/>
                <a:gd name="f89" fmla="*/ f84 f7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6" t="f89" r="f87" b="f88"/>
              <a:pathLst>
                <a:path w="1276" h="988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1" y="f13"/>
                    <a:pt x="f11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0"/>
                    <a:pt x="f22" y="f20"/>
                    <a:pt x="f23" y="f20"/>
                  </a:cubicBezTo>
                  <a:cubicBezTo>
                    <a:pt x="f24" y="f20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4"/>
                  </a:cubicBezTo>
                  <a:cubicBezTo>
                    <a:pt x="f35" y="f36"/>
                    <a:pt x="f27" y="f37"/>
                    <a:pt x="f38" y="f37"/>
                  </a:cubicBezTo>
                  <a:cubicBezTo>
                    <a:pt x="f39" y="f37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7"/>
                  </a:cubicBezTo>
                  <a:cubicBezTo>
                    <a:pt x="f49" y="f47"/>
                    <a:pt x="f50" y="f51"/>
                    <a:pt x="f52" y="f51"/>
                  </a:cubicBezTo>
                  <a:cubicBezTo>
                    <a:pt x="f53" y="f51"/>
                    <a:pt x="f54" y="f51"/>
                    <a:pt x="f55" y="f56"/>
                  </a:cubicBezTo>
                  <a:lnTo>
                    <a:pt x="f57" y="f58"/>
                  </a:lnTo>
                  <a:cubicBezTo>
                    <a:pt x="f59" y="f60"/>
                    <a:pt x="f61" y="f62"/>
                    <a:pt x="f63" y="f64"/>
                  </a:cubicBezTo>
                  <a:cubicBezTo>
                    <a:pt x="f65" y="f66"/>
                    <a:pt x="f67" y="f68"/>
                    <a:pt x="f69" y="f70"/>
                  </a:cubicBezTo>
                  <a:cubicBezTo>
                    <a:pt x="f71" y="f44"/>
                    <a:pt x="f72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5" name="Google Shape;2443;p35">
              <a:extLst>
                <a:ext uri="{FF2B5EF4-FFF2-40B4-BE49-F238E27FC236}">
                  <a16:creationId xmlns:a16="http://schemas.microsoft.com/office/drawing/2014/main" id="{6E59F176-F87C-0256-FE69-DB9E81C76ABE}"/>
                </a:ext>
              </a:extLst>
            </p:cNvPr>
            <p:cNvSpPr/>
            <p:nvPr/>
          </p:nvSpPr>
          <p:spPr>
            <a:xfrm rot="3572403">
              <a:off x="3423272" y="1130233"/>
              <a:ext cx="25968" cy="23564"/>
            </a:xfrm>
            <a:custGeom>
              <a:avLst/>
              <a:gdLst>
                <a:gd name="f0" fmla="val 360"/>
                <a:gd name="f1" fmla="val w"/>
                <a:gd name="f2" fmla="val h"/>
                <a:gd name="f3" fmla="val 0"/>
                <a:gd name="f4" fmla="val 1576"/>
                <a:gd name="f5" fmla="val 1430"/>
                <a:gd name="f6" fmla="val 1141"/>
                <a:gd name="f7" fmla="val 329"/>
                <a:gd name="f8" fmla="val 330"/>
                <a:gd name="f9" fmla="val 331"/>
                <a:gd name="f10" fmla="val 1147"/>
                <a:gd name="f11" fmla="val 327"/>
                <a:gd name="f12" fmla="val 333"/>
                <a:gd name="f13" fmla="val 1146"/>
                <a:gd name="f14" fmla="val 340"/>
                <a:gd name="f15" fmla="val 1145"/>
                <a:gd name="f16" fmla="val 339"/>
                <a:gd name="f17" fmla="val 338"/>
                <a:gd name="f18" fmla="val 1144"/>
                <a:gd name="f19" fmla="val 337"/>
                <a:gd name="f20" fmla="val 328"/>
                <a:gd name="f21" fmla="val 899"/>
                <a:gd name="f22" fmla="val 325"/>
                <a:gd name="f23" fmla="val 902"/>
                <a:gd name="f24" fmla="val 321"/>
                <a:gd name="f25" fmla="val 905"/>
                <a:gd name="f26" fmla="val 322"/>
                <a:gd name="f27" fmla="val 326"/>
                <a:gd name="f28" fmla="val 901"/>
                <a:gd name="f29" fmla="val 908"/>
                <a:gd name="f30" fmla="val 909"/>
                <a:gd name="f31" fmla="val 910"/>
                <a:gd name="f32" fmla="val 324"/>
                <a:gd name="f33" fmla="val 318"/>
                <a:gd name="f34" fmla="val 317"/>
                <a:gd name="f35" fmla="val 911"/>
                <a:gd name="f36" fmla="val 912"/>
                <a:gd name="f37" fmla="val 313"/>
                <a:gd name="f38" fmla="val 312"/>
                <a:gd name="f39" fmla="val 983"/>
                <a:gd name="f40" fmla="val 316"/>
                <a:gd name="f41" fmla="val 919"/>
                <a:gd name="f42" fmla="val 320"/>
                <a:gd name="f43" fmla="val 323"/>
                <a:gd name="f44" fmla="val 920"/>
                <a:gd name="f45" fmla="val 921"/>
                <a:gd name="f46" fmla="val 922"/>
                <a:gd name="f47" fmla="val 357"/>
                <a:gd name="f48" fmla="val 938"/>
                <a:gd name="f49" fmla="val 387"/>
                <a:gd name="f50" fmla="val 953"/>
                <a:gd name="f51" fmla="val 416"/>
                <a:gd name="f52" fmla="val 969"/>
                <a:gd name="f53" fmla="val 404"/>
                <a:gd name="f54" fmla="val 972"/>
                <a:gd name="f55" fmla="val 391"/>
                <a:gd name="f56" fmla="val 975"/>
                <a:gd name="f57" fmla="val 380"/>
                <a:gd name="f58" fmla="val 977"/>
                <a:gd name="f59" fmla="val 376"/>
                <a:gd name="f60" fmla="val 371"/>
                <a:gd name="f61" fmla="val 979"/>
                <a:gd name="f62" fmla="val 367"/>
                <a:gd name="f63" fmla="val 980"/>
                <a:gd name="f64" fmla="val 365"/>
                <a:gd name="f65" fmla="val 362"/>
                <a:gd name="f66" fmla="val 356"/>
                <a:gd name="f67" fmla="val 353"/>
                <a:gd name="f68" fmla="val 350"/>
                <a:gd name="f69" fmla="val 368"/>
                <a:gd name="f70" fmla="val 369"/>
                <a:gd name="f71" fmla="val 370"/>
                <a:gd name="f72" fmla="val 981"/>
                <a:gd name="f73" fmla="val 364"/>
                <a:gd name="f74" fmla="val 359"/>
                <a:gd name="f75" fmla="val 352"/>
                <a:gd name="f76" fmla="val 982"/>
                <a:gd name="f77" fmla="val 348"/>
                <a:gd name="f78" fmla="val 346"/>
                <a:gd name="f79" fmla="val 342"/>
                <a:gd name="f80" fmla="val 345"/>
                <a:gd name="f81" fmla="val 341"/>
                <a:gd name="f82" fmla="val 332"/>
                <a:gd name="f83" fmla="val 984"/>
                <a:gd name="f84" fmla="val 319"/>
                <a:gd name="f85" fmla="val 315"/>
                <a:gd name="f86" fmla="val 309"/>
                <a:gd name="f87" fmla="val 306"/>
                <a:gd name="f88" fmla="val 976"/>
                <a:gd name="f89" fmla="val 302"/>
                <a:gd name="f90" fmla="val 974"/>
                <a:gd name="f91" fmla="val 971"/>
                <a:gd name="f92" fmla="val 301"/>
                <a:gd name="f93" fmla="val 968"/>
                <a:gd name="f94" fmla="val 967"/>
                <a:gd name="f95" fmla="val 961"/>
                <a:gd name="f96" fmla="val 957"/>
                <a:gd name="f97" fmla="val 303"/>
                <a:gd name="f98" fmla="val 951"/>
                <a:gd name="f99" fmla="val 304"/>
                <a:gd name="f100" fmla="val 946"/>
                <a:gd name="f101" fmla="val 308"/>
                <a:gd name="f102" fmla="val 939"/>
                <a:gd name="f103" fmla="val 933"/>
                <a:gd name="f104" fmla="val 925"/>
                <a:gd name="f105" fmla="val 926"/>
                <a:gd name="f106" fmla="val 314"/>
                <a:gd name="f107" fmla="val 985"/>
                <a:gd name="f108" fmla="val 986"/>
                <a:gd name="f109" fmla="val 987"/>
                <a:gd name="f110" fmla="val 336"/>
                <a:gd name="f111" fmla="val 334"/>
                <a:gd name="f112" fmla="val 1223"/>
                <a:gd name="f113" fmla="val 1033"/>
                <a:gd name="f114" fmla="val 894"/>
                <a:gd name="f115" fmla="val 195"/>
                <a:gd name="f116" fmla="val 824"/>
                <a:gd name="f117" fmla="val 772"/>
                <a:gd name="f118" fmla="val 716"/>
                <a:gd name="f119" fmla="val 241"/>
                <a:gd name="f120" fmla="val 654"/>
                <a:gd name="f121" fmla="val 182"/>
                <a:gd name="f122" fmla="val 613"/>
                <a:gd name="f123" fmla="val 144"/>
                <a:gd name="f124" fmla="val 572"/>
                <a:gd name="f125" fmla="val 100"/>
                <a:gd name="f126" fmla="val 517"/>
                <a:gd name="f127" fmla="val 97"/>
                <a:gd name="f128" fmla="val 469"/>
                <a:gd name="f129" fmla="val 424"/>
                <a:gd name="f130" fmla="val 117"/>
                <a:gd name="f131" fmla="val 394"/>
                <a:gd name="f132" fmla="val 148"/>
                <a:gd name="f133" fmla="val 263"/>
                <a:gd name="f134" fmla="val 285"/>
                <a:gd name="f135" fmla="val 498"/>
                <a:gd name="f136" fmla="val 473"/>
                <a:gd name="f137" fmla="val 624"/>
                <a:gd name="f138" fmla="val 478"/>
                <a:gd name="f139" fmla="val 633"/>
                <a:gd name="f140" fmla="val 483"/>
                <a:gd name="f141" fmla="val 642"/>
                <a:gd name="f142" fmla="val 488"/>
                <a:gd name="f143" fmla="val 651"/>
                <a:gd name="f144" fmla="val 434"/>
                <a:gd name="f145" fmla="val 627"/>
                <a:gd name="f146" fmla="val 610"/>
                <a:gd name="f147" fmla="val 311"/>
                <a:gd name="f148" fmla="val 305"/>
                <a:gd name="f149" fmla="val 298"/>
                <a:gd name="f150" fmla="val 611"/>
                <a:gd name="f151" fmla="val 188"/>
                <a:gd name="f152" fmla="val 617"/>
                <a:gd name="f153" fmla="val 103"/>
                <a:gd name="f154" fmla="val 679"/>
                <a:gd name="f155" fmla="val 58"/>
                <a:gd name="f156" fmla="val 778"/>
                <a:gd name="f157" fmla="val 17"/>
                <a:gd name="f158" fmla="val 860"/>
                <a:gd name="f159" fmla="val 960"/>
                <a:gd name="f160" fmla="val 30"/>
                <a:gd name="f161" fmla="val 1053"/>
                <a:gd name="f162" fmla="val 44"/>
                <a:gd name="f163" fmla="val 1094"/>
                <a:gd name="f164" fmla="val 68"/>
                <a:gd name="f165" fmla="val 1131"/>
                <a:gd name="f166" fmla="val 95"/>
                <a:gd name="f167" fmla="val 1162"/>
                <a:gd name="f168" fmla="val 113"/>
                <a:gd name="f169" fmla="val 1180"/>
                <a:gd name="f170" fmla="val 130"/>
                <a:gd name="f171" fmla="val 1193"/>
                <a:gd name="f172" fmla="val 147"/>
                <a:gd name="f173" fmla="val 1203"/>
                <a:gd name="f174" fmla="val 154"/>
                <a:gd name="f175" fmla="val 1208"/>
                <a:gd name="f176" fmla="val 178"/>
                <a:gd name="f177" fmla="val 179"/>
                <a:gd name="f178" fmla="val 175"/>
                <a:gd name="f179" fmla="val 1221"/>
                <a:gd name="f180" fmla="val 165"/>
                <a:gd name="f181" fmla="val 1213"/>
                <a:gd name="f182" fmla="val 185"/>
                <a:gd name="f183" fmla="val 1224"/>
                <a:gd name="f184" fmla="val 201"/>
                <a:gd name="f185" fmla="val 1244"/>
                <a:gd name="f186" fmla="val 222"/>
                <a:gd name="f187" fmla="val 1254"/>
                <a:gd name="f188" fmla="val 235"/>
                <a:gd name="f189" fmla="val 1264"/>
                <a:gd name="f190" fmla="val 246"/>
                <a:gd name="f191" fmla="val 1274"/>
                <a:gd name="f192" fmla="val 260"/>
                <a:gd name="f193" fmla="val 1282"/>
                <a:gd name="f194" fmla="val 288"/>
                <a:gd name="f195" fmla="val 1303"/>
                <a:gd name="f196" fmla="val 1323"/>
                <a:gd name="f197" fmla="val 1341"/>
                <a:gd name="f198" fmla="val 1365"/>
                <a:gd name="f199" fmla="val 445"/>
                <a:gd name="f200" fmla="val 1392"/>
                <a:gd name="f201" fmla="val 493"/>
                <a:gd name="f202" fmla="val 1402"/>
                <a:gd name="f203" fmla="val 551"/>
                <a:gd name="f204" fmla="val 1412"/>
                <a:gd name="f205" fmla="val 1419"/>
                <a:gd name="f206" fmla="val 671"/>
                <a:gd name="f207" fmla="val 1426"/>
                <a:gd name="f208" fmla="val 693"/>
                <a:gd name="f209" fmla="val 1429"/>
                <a:gd name="f210" fmla="val 740"/>
                <a:gd name="f211" fmla="val 805"/>
                <a:gd name="f212" fmla="val 872"/>
                <a:gd name="f213" fmla="val 1422"/>
                <a:gd name="f214" fmla="val 935"/>
                <a:gd name="f215" fmla="val 973"/>
                <a:gd name="f216" fmla="val 1416"/>
                <a:gd name="f217" fmla="val 1011"/>
                <a:gd name="f218" fmla="val 1052"/>
                <a:gd name="f219" fmla="val 1137"/>
                <a:gd name="f220" fmla="val 1406"/>
                <a:gd name="f221" fmla="val 1188"/>
                <a:gd name="f222" fmla="val 1371"/>
                <a:gd name="f223" fmla="val 1316"/>
                <a:gd name="f224" fmla="val 1296"/>
                <a:gd name="f225" fmla="val 1283"/>
                <a:gd name="f226" fmla="val 1311"/>
                <a:gd name="f227" fmla="val 1234"/>
                <a:gd name="f228" fmla="val 1308"/>
                <a:gd name="f229" fmla="val 1184"/>
                <a:gd name="f230" fmla="val 1325"/>
                <a:gd name="f231" fmla="val 1169"/>
                <a:gd name="f232" fmla="val 1152"/>
                <a:gd name="f233" fmla="val 1357"/>
                <a:gd name="f234" fmla="val 1384"/>
                <a:gd name="f235" fmla="val 1401"/>
                <a:gd name="f236" fmla="val 1056"/>
                <a:gd name="f237" fmla="val 1414"/>
                <a:gd name="f238" fmla="val 1012"/>
                <a:gd name="f239" fmla="val 1428"/>
                <a:gd name="f240" fmla="val 1435"/>
                <a:gd name="f241" fmla="val 1446"/>
                <a:gd name="f242" fmla="val 857"/>
                <a:gd name="f243" fmla="val 1460"/>
                <a:gd name="f244" fmla="val 799"/>
                <a:gd name="f245" fmla="val 1470"/>
                <a:gd name="f246" fmla="val 737"/>
                <a:gd name="f247" fmla="val 1484"/>
                <a:gd name="f248" fmla="val 1497"/>
                <a:gd name="f249" fmla="val 634"/>
                <a:gd name="f250" fmla="val 1514"/>
                <a:gd name="f251" fmla="val 590"/>
                <a:gd name="f252" fmla="val 1528"/>
                <a:gd name="f253" fmla="val 546"/>
                <a:gd name="f254" fmla="val 1555"/>
                <a:gd name="f255" fmla="val 114"/>
                <a:gd name="f256" fmla="val 1349"/>
                <a:gd name="f257" fmla="val 28"/>
                <a:gd name="f258" fmla="val 1305"/>
                <a:gd name="f259" fmla="val 9"/>
                <a:gd name="f260" fmla="val 1263"/>
                <a:gd name="f261" fmla="*/ f1 1 1576"/>
                <a:gd name="f262" fmla="*/ f2 1 1430"/>
                <a:gd name="f263" fmla="val f3"/>
                <a:gd name="f264" fmla="val f4"/>
                <a:gd name="f265" fmla="val f5"/>
                <a:gd name="f266" fmla="+- f265 0 f263"/>
                <a:gd name="f267" fmla="+- f264 0 f263"/>
                <a:gd name="f268" fmla="*/ f267 1 1576"/>
                <a:gd name="f269" fmla="*/ f266 1 1430"/>
                <a:gd name="f270" fmla="*/ f263 1 f268"/>
                <a:gd name="f271" fmla="*/ f264 1 f268"/>
                <a:gd name="f272" fmla="*/ f263 1 f269"/>
                <a:gd name="f273" fmla="*/ f265 1 f269"/>
                <a:gd name="f274" fmla="*/ f270 f261 1"/>
                <a:gd name="f275" fmla="*/ f271 f261 1"/>
                <a:gd name="f276" fmla="*/ f273 f262 1"/>
                <a:gd name="f277" fmla="*/ f272 f26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74" t="f277" r="f275" b="f276"/>
              <a:pathLst>
                <a:path w="1576" h="1430">
                  <a:moveTo>
                    <a:pt x="f6" y="f7"/>
                  </a:moveTo>
                  <a:lnTo>
                    <a:pt x="f6" y="f7"/>
                  </a:lnTo>
                  <a:cubicBezTo>
                    <a:pt x="f6" y="f7"/>
                    <a:pt x="f6" y="f8"/>
                    <a:pt x="f6" y="f9"/>
                  </a:cubicBezTo>
                  <a:lnTo>
                    <a:pt x="f6" y="f9"/>
                  </a:lnTo>
                  <a:cubicBezTo>
                    <a:pt x="f6" y="f8"/>
                    <a:pt x="f6" y="f8"/>
                    <a:pt x="f6" y="f7"/>
                  </a:cubicBezTo>
                  <a:cubicBezTo>
                    <a:pt x="f6" y="f7"/>
                    <a:pt x="f6" y="f7"/>
                    <a:pt x="f6" y="f7"/>
                  </a:cubicBezTo>
                  <a:close/>
                  <a:moveTo>
                    <a:pt x="f10" y="f11"/>
                  </a:moveTo>
                  <a:cubicBezTo>
                    <a:pt x="f10" y="f11"/>
                    <a:pt x="f10" y="f12"/>
                    <a:pt x="f13" y="f14"/>
                  </a:cubicBezTo>
                  <a:lnTo>
                    <a:pt x="f13" y="f14"/>
                  </a:lnTo>
                  <a:cubicBezTo>
                    <a:pt x="f15" y="f16"/>
                    <a:pt x="f15" y="f17"/>
                    <a:pt x="f18" y="f19"/>
                  </a:cubicBezTo>
                  <a:lnTo>
                    <a:pt x="f18" y="f19"/>
                  </a:lnTo>
                  <a:cubicBezTo>
                    <a:pt x="f13" y="f8"/>
                    <a:pt x="f10" y="f11"/>
                    <a:pt x="f10" y="f11"/>
                  </a:cubicBezTo>
                  <a:close/>
                  <a:moveTo>
                    <a:pt x="f20" y="f21"/>
                  </a:moveTo>
                  <a:cubicBezTo>
                    <a:pt x="f20" y="f21"/>
                    <a:pt x="f22" y="f23"/>
                    <a:pt x="f24" y="f25"/>
                  </a:cubicBezTo>
                  <a:lnTo>
                    <a:pt x="f24" y="f25"/>
                  </a:lnTo>
                  <a:cubicBezTo>
                    <a:pt x="f24" y="f25"/>
                    <a:pt x="f26" y="f25"/>
                    <a:pt x="f26" y="f25"/>
                  </a:cubicBezTo>
                  <a:cubicBezTo>
                    <a:pt x="f27" y="f28"/>
                    <a:pt x="f20" y="f21"/>
                    <a:pt x="f20" y="f21"/>
                  </a:cubicBezTo>
                  <a:close/>
                  <a:moveTo>
                    <a:pt x="f27" y="f29"/>
                  </a:moveTo>
                  <a:cubicBezTo>
                    <a:pt x="f11" y="f29"/>
                    <a:pt x="f27" y="f30"/>
                    <a:pt x="f24" y="f31"/>
                  </a:cubicBezTo>
                  <a:lnTo>
                    <a:pt x="f24" y="f31"/>
                  </a:lnTo>
                  <a:cubicBezTo>
                    <a:pt x="f24" y="f31"/>
                    <a:pt x="f24" y="f30"/>
                    <a:pt x="f26" y="f30"/>
                  </a:cubicBezTo>
                  <a:lnTo>
                    <a:pt x="f26" y="f30"/>
                  </a:lnTo>
                  <a:cubicBezTo>
                    <a:pt x="f32" y="f29"/>
                    <a:pt x="f22" y="f29"/>
                    <a:pt x="f27" y="f29"/>
                  </a:cubicBezTo>
                  <a:close/>
                  <a:moveTo>
                    <a:pt x="f33" y="f31"/>
                  </a:moveTo>
                  <a:cubicBezTo>
                    <a:pt x="f34" y="f35"/>
                    <a:pt x="f34" y="f36"/>
                    <a:pt x="f34" y="f36"/>
                  </a:cubicBezTo>
                  <a:cubicBezTo>
                    <a:pt x="f34" y="f36"/>
                    <a:pt x="f34" y="f35"/>
                    <a:pt x="f33" y="f31"/>
                  </a:cubicBezTo>
                  <a:lnTo>
                    <a:pt x="f33" y="f31"/>
                  </a:lnTo>
                  <a:cubicBezTo>
                    <a:pt x="f33" y="f31"/>
                    <a:pt x="f33" y="f31"/>
                    <a:pt x="f33" y="f31"/>
                  </a:cubicBezTo>
                  <a:close/>
                  <a:moveTo>
                    <a:pt x="f37" y="f36"/>
                  </a:moveTo>
                  <a:cubicBezTo>
                    <a:pt x="f37" y="f36"/>
                    <a:pt x="f38" y="f36"/>
                    <a:pt x="f38" y="f36"/>
                  </a:cubicBezTo>
                  <a:cubicBezTo>
                    <a:pt x="f38" y="f36"/>
                    <a:pt x="f37" y="f36"/>
                    <a:pt x="f37" y="f36"/>
                  </a:cubicBezTo>
                  <a:close/>
                  <a:moveTo>
                    <a:pt x="f38" y="f39"/>
                  </a:moveTo>
                  <a:cubicBezTo>
                    <a:pt x="f37" y="f39"/>
                    <a:pt x="f37" y="f39"/>
                    <a:pt x="f37" y="f39"/>
                  </a:cubicBezTo>
                  <a:lnTo>
                    <a:pt x="f37" y="f39"/>
                  </a:lnTo>
                  <a:cubicBezTo>
                    <a:pt x="f37" y="f39"/>
                    <a:pt x="f37" y="f39"/>
                    <a:pt x="f38" y="f39"/>
                  </a:cubicBezTo>
                  <a:lnTo>
                    <a:pt x="f38" y="f39"/>
                  </a:lnTo>
                  <a:cubicBezTo>
                    <a:pt x="f38" y="f39"/>
                    <a:pt x="f38" y="f39"/>
                    <a:pt x="f38" y="f39"/>
                  </a:cubicBezTo>
                  <a:close/>
                  <a:moveTo>
                    <a:pt x="f40" y="f41"/>
                  </a:moveTo>
                  <a:cubicBezTo>
                    <a:pt x="f42" y="f41"/>
                    <a:pt x="f43" y="f44"/>
                    <a:pt x="f11" y="f45"/>
                  </a:cubicBezTo>
                  <a:lnTo>
                    <a:pt x="f11" y="f45"/>
                  </a:lnTo>
                  <a:cubicBezTo>
                    <a:pt x="f11" y="f45"/>
                    <a:pt x="f20" y="f46"/>
                    <a:pt x="f7" y="f46"/>
                  </a:cubicBezTo>
                  <a:cubicBezTo>
                    <a:pt x="f47" y="f48"/>
                    <a:pt x="f49" y="f50"/>
                    <a:pt x="f51" y="f52"/>
                  </a:cubicBezTo>
                  <a:lnTo>
                    <a:pt x="f51" y="f52"/>
                  </a:lnTo>
                  <a:cubicBezTo>
                    <a:pt x="f53" y="f54"/>
                    <a:pt x="f55" y="f56"/>
                    <a:pt x="f57" y="f58"/>
                  </a:cubicBezTo>
                  <a:cubicBezTo>
                    <a:pt x="f59" y="f58"/>
                    <a:pt x="f60" y="f61"/>
                    <a:pt x="f62" y="f63"/>
                  </a:cubicBezTo>
                  <a:lnTo>
                    <a:pt x="f62" y="f63"/>
                  </a:lnTo>
                  <a:cubicBezTo>
                    <a:pt x="f64" y="f61"/>
                    <a:pt x="f65" y="f61"/>
                    <a:pt x="f0" y="f61"/>
                  </a:cubicBezTo>
                  <a:cubicBezTo>
                    <a:pt x="f66" y="f61"/>
                    <a:pt x="f67" y="f61"/>
                    <a:pt x="f68" y="f63"/>
                  </a:cubicBezTo>
                  <a:lnTo>
                    <a:pt x="f68" y="f63"/>
                  </a:lnTo>
                  <a:cubicBezTo>
                    <a:pt x="f67" y="f61"/>
                    <a:pt x="f47" y="f61"/>
                    <a:pt x="f0" y="f61"/>
                  </a:cubicBezTo>
                  <a:cubicBezTo>
                    <a:pt x="f65" y="f61"/>
                    <a:pt x="f64" y="f61"/>
                    <a:pt x="f62" y="f63"/>
                  </a:cubicBezTo>
                  <a:lnTo>
                    <a:pt x="f62" y="f63"/>
                  </a:lnTo>
                  <a:cubicBezTo>
                    <a:pt x="f62" y="f63"/>
                    <a:pt x="f62" y="f63"/>
                    <a:pt x="f62" y="f63"/>
                  </a:cubicBezTo>
                  <a:lnTo>
                    <a:pt x="f62" y="f63"/>
                  </a:lnTo>
                  <a:cubicBezTo>
                    <a:pt x="f69" y="f63"/>
                    <a:pt x="f70" y="f63"/>
                    <a:pt x="f71" y="f72"/>
                  </a:cubicBezTo>
                  <a:cubicBezTo>
                    <a:pt x="f70" y="f63"/>
                    <a:pt x="f69" y="f63"/>
                    <a:pt x="f62" y="f63"/>
                  </a:cubicBezTo>
                  <a:lnTo>
                    <a:pt x="f62" y="f63"/>
                  </a:lnTo>
                  <a:cubicBezTo>
                    <a:pt x="f73" y="f63"/>
                    <a:pt x="f65" y="f72"/>
                    <a:pt x="f74" y="f72"/>
                  </a:cubicBezTo>
                  <a:cubicBezTo>
                    <a:pt x="f75" y="f76"/>
                    <a:pt x="f77" y="f76"/>
                    <a:pt x="f78" y="f76"/>
                  </a:cubicBezTo>
                  <a:cubicBezTo>
                    <a:pt x="f79" y="f76"/>
                    <a:pt x="f80" y="f72"/>
                    <a:pt x="f68" y="f63"/>
                  </a:cubicBezTo>
                  <a:lnTo>
                    <a:pt x="f68" y="f63"/>
                  </a:lnTo>
                  <a:cubicBezTo>
                    <a:pt x="f81" y="f63"/>
                    <a:pt x="f82" y="f76"/>
                    <a:pt x="f7" y="f83"/>
                  </a:cubicBezTo>
                  <a:cubicBezTo>
                    <a:pt x="f22" y="f83"/>
                    <a:pt x="f84" y="f83"/>
                    <a:pt x="f40" y="f39"/>
                  </a:cubicBezTo>
                  <a:lnTo>
                    <a:pt x="f40" y="f39"/>
                  </a:lnTo>
                  <a:cubicBezTo>
                    <a:pt x="f85" y="f39"/>
                    <a:pt x="f37" y="f39"/>
                    <a:pt x="f38" y="f76"/>
                  </a:cubicBezTo>
                  <a:lnTo>
                    <a:pt x="f38" y="f76"/>
                  </a:lnTo>
                  <a:cubicBezTo>
                    <a:pt x="f86" y="f61"/>
                    <a:pt x="f87" y="f88"/>
                    <a:pt x="f89" y="f90"/>
                  </a:cubicBezTo>
                  <a:lnTo>
                    <a:pt x="f89" y="f90"/>
                  </a:lnTo>
                  <a:cubicBezTo>
                    <a:pt x="f89" y="f91"/>
                    <a:pt x="f92" y="f93"/>
                    <a:pt x="f92" y="f94"/>
                  </a:cubicBezTo>
                  <a:lnTo>
                    <a:pt x="f92" y="f95"/>
                  </a:lnTo>
                  <a:lnTo>
                    <a:pt x="f92" y="f95"/>
                  </a:lnTo>
                  <a:cubicBezTo>
                    <a:pt x="f89" y="f96"/>
                    <a:pt x="f97" y="f98"/>
                    <a:pt x="f99" y="f100"/>
                  </a:cubicBezTo>
                  <a:cubicBezTo>
                    <a:pt x="f101" y="f102"/>
                    <a:pt x="f38" y="f103"/>
                    <a:pt x="f38" y="f104"/>
                  </a:cubicBezTo>
                  <a:cubicBezTo>
                    <a:pt x="f38" y="f104"/>
                    <a:pt x="f38" y="f104"/>
                    <a:pt x="f38" y="f104"/>
                  </a:cubicBezTo>
                  <a:lnTo>
                    <a:pt x="f38" y="f104"/>
                  </a:lnTo>
                  <a:cubicBezTo>
                    <a:pt x="f38" y="f105"/>
                    <a:pt x="f38" y="f105"/>
                    <a:pt x="f38" y="f105"/>
                  </a:cubicBezTo>
                  <a:cubicBezTo>
                    <a:pt x="f38" y="f105"/>
                    <a:pt x="f37" y="f104"/>
                    <a:pt x="f85" y="f46"/>
                  </a:cubicBezTo>
                  <a:cubicBezTo>
                    <a:pt x="f85" y="f45"/>
                    <a:pt x="f40" y="f44"/>
                    <a:pt x="f40" y="f41"/>
                  </a:cubicBezTo>
                  <a:close/>
                  <a:moveTo>
                    <a:pt x="f37" y="f39"/>
                  </a:moveTo>
                  <a:cubicBezTo>
                    <a:pt x="f37" y="f83"/>
                    <a:pt x="f106" y="f83"/>
                    <a:pt x="f85" y="f83"/>
                  </a:cubicBezTo>
                  <a:lnTo>
                    <a:pt x="f85" y="f83"/>
                  </a:lnTo>
                  <a:cubicBezTo>
                    <a:pt x="f33" y="f107"/>
                    <a:pt x="f84" y="f108"/>
                    <a:pt x="f33" y="f108"/>
                  </a:cubicBezTo>
                  <a:cubicBezTo>
                    <a:pt x="f33" y="f108"/>
                    <a:pt x="f40" y="f108"/>
                    <a:pt x="f37" y="f83"/>
                  </a:cubicBezTo>
                  <a:lnTo>
                    <a:pt x="f37" y="f83"/>
                  </a:lnTo>
                  <a:cubicBezTo>
                    <a:pt x="f37" y="f83"/>
                    <a:pt x="f37" y="f83"/>
                    <a:pt x="f37" y="f39"/>
                  </a:cubicBezTo>
                  <a:close/>
                  <a:moveTo>
                    <a:pt x="f11" y="f108"/>
                  </a:moveTo>
                  <a:cubicBezTo>
                    <a:pt x="f8" y="f108"/>
                    <a:pt x="f82" y="f109"/>
                    <a:pt x="f110" y="f109"/>
                  </a:cubicBezTo>
                  <a:cubicBezTo>
                    <a:pt x="f111" y="f109"/>
                    <a:pt x="f9" y="f108"/>
                    <a:pt x="f11" y="f108"/>
                  </a:cubicBezTo>
                  <a:close/>
                  <a:moveTo>
                    <a:pt x="f112" y="f3"/>
                  </a:moveTo>
                  <a:cubicBezTo>
                    <a:pt x="f113" y="f3"/>
                    <a:pt x="f114" y="f115"/>
                    <a:pt x="f116" y="f60"/>
                  </a:cubicBezTo>
                  <a:lnTo>
                    <a:pt x="f116" y="f60"/>
                  </a:lnTo>
                  <a:cubicBezTo>
                    <a:pt x="f117" y="f99"/>
                    <a:pt x="f118" y="f119"/>
                    <a:pt x="f120" y="f121"/>
                  </a:cubicBezTo>
                  <a:cubicBezTo>
                    <a:pt x="f122" y="f123"/>
                    <a:pt x="f124" y="f125"/>
                    <a:pt x="f126" y="f127"/>
                  </a:cubicBezTo>
                  <a:cubicBezTo>
                    <a:pt x="f128" y="f127"/>
                    <a:pt x="f129" y="f130"/>
                    <a:pt x="f131" y="f132"/>
                  </a:cubicBezTo>
                  <a:cubicBezTo>
                    <a:pt x="f133" y="f134"/>
                    <a:pt x="f53" y="f135"/>
                    <a:pt x="f136" y="f137"/>
                  </a:cubicBezTo>
                  <a:cubicBezTo>
                    <a:pt x="f138" y="f139"/>
                    <a:pt x="f140" y="f141"/>
                    <a:pt x="f142" y="f143"/>
                  </a:cubicBezTo>
                  <a:lnTo>
                    <a:pt x="f142" y="f143"/>
                  </a:lnTo>
                  <a:cubicBezTo>
                    <a:pt x="f144" y="f145"/>
                    <a:pt x="f59" y="f146"/>
                    <a:pt x="f33" y="f146"/>
                  </a:cubicBezTo>
                  <a:cubicBezTo>
                    <a:pt x="f147" y="f146"/>
                    <a:pt x="f148" y="f146"/>
                    <a:pt x="f149" y="f150"/>
                  </a:cubicBezTo>
                  <a:cubicBezTo>
                    <a:pt x="f151" y="f152"/>
                    <a:pt x="f153" y="f154"/>
                    <a:pt x="f155" y="f156"/>
                  </a:cubicBezTo>
                  <a:cubicBezTo>
                    <a:pt x="f157" y="f158"/>
                    <a:pt x="f3" y="f159"/>
                    <a:pt x="f160" y="f161"/>
                  </a:cubicBezTo>
                  <a:cubicBezTo>
                    <a:pt x="f162" y="f163"/>
                    <a:pt x="f164" y="f165"/>
                    <a:pt x="f166" y="f167"/>
                  </a:cubicBezTo>
                  <a:cubicBezTo>
                    <a:pt x="f168" y="f169"/>
                    <a:pt x="f170" y="f171"/>
                    <a:pt x="f172" y="f173"/>
                  </a:cubicBezTo>
                  <a:cubicBezTo>
                    <a:pt x="f174" y="f175"/>
                    <a:pt x="f176" y="f112"/>
                    <a:pt x="f177" y="f112"/>
                  </a:cubicBezTo>
                  <a:cubicBezTo>
                    <a:pt x="f177" y="f112"/>
                    <a:pt x="f178" y="f179"/>
                    <a:pt x="f180" y="f181"/>
                  </a:cubicBezTo>
                  <a:lnTo>
                    <a:pt x="f180" y="f181"/>
                  </a:lnTo>
                  <a:cubicBezTo>
                    <a:pt x="f182" y="f183"/>
                    <a:pt x="f184" y="f185"/>
                    <a:pt x="f186" y="f187"/>
                  </a:cubicBezTo>
                  <a:lnTo>
                    <a:pt x="f186" y="f187"/>
                  </a:lnTo>
                  <a:cubicBezTo>
                    <a:pt x="f188" y="f189"/>
                    <a:pt x="f190" y="f191"/>
                    <a:pt x="f192" y="f193"/>
                  </a:cubicBezTo>
                  <a:cubicBezTo>
                    <a:pt x="f194" y="f195"/>
                    <a:pt x="f33" y="f196"/>
                    <a:pt x="f67" y="f197"/>
                  </a:cubicBezTo>
                  <a:cubicBezTo>
                    <a:pt x="f131" y="f198"/>
                    <a:pt x="f199" y="f200"/>
                    <a:pt x="f201" y="f202"/>
                  </a:cubicBezTo>
                  <a:cubicBezTo>
                    <a:pt x="f203" y="f204"/>
                    <a:pt x="f122" y="f205"/>
                    <a:pt x="f206" y="f207"/>
                  </a:cubicBezTo>
                  <a:cubicBezTo>
                    <a:pt x="f208" y="f209"/>
                    <a:pt x="f118" y="f5"/>
                    <a:pt x="f210" y="f5"/>
                  </a:cubicBezTo>
                  <a:cubicBezTo>
                    <a:pt x="f211" y="f5"/>
                    <a:pt x="f212" y="f213"/>
                    <a:pt x="f214" y="f205"/>
                  </a:cubicBezTo>
                  <a:cubicBezTo>
                    <a:pt x="f215" y="f216"/>
                    <a:pt x="f217" y="f216"/>
                    <a:pt x="f218" y="f204"/>
                  </a:cubicBezTo>
                  <a:cubicBezTo>
                    <a:pt x="f219" y="f220"/>
                    <a:pt x="f221" y="f222"/>
                    <a:pt x="f187" y="f223"/>
                  </a:cubicBezTo>
                  <a:cubicBezTo>
                    <a:pt x="f224" y="f225"/>
                    <a:pt x="f226" y="f227"/>
                    <a:pt x="f228" y="f229"/>
                  </a:cubicBezTo>
                  <a:lnTo>
                    <a:pt x="f228" y="f229"/>
                  </a:lnTo>
                  <a:cubicBezTo>
                    <a:pt x="f230" y="f231"/>
                    <a:pt x="f197" y="f232"/>
                    <a:pt x="f233" y="f165"/>
                  </a:cubicBezTo>
                  <a:cubicBezTo>
                    <a:pt x="f234" y="f163"/>
                    <a:pt x="f235" y="f236"/>
                    <a:pt x="f237" y="f238"/>
                  </a:cubicBezTo>
                  <a:cubicBezTo>
                    <a:pt x="f239" y="f159"/>
                    <a:pt x="f240" y="f30"/>
                    <a:pt x="f241" y="f242"/>
                  </a:cubicBezTo>
                  <a:cubicBezTo>
                    <a:pt x="f243" y="f244"/>
                    <a:pt x="f245" y="f246"/>
                    <a:pt x="f247" y="f154"/>
                  </a:cubicBezTo>
                  <a:cubicBezTo>
                    <a:pt x="f248" y="f249"/>
                    <a:pt x="f250" y="f251"/>
                    <a:pt x="f252" y="f253"/>
                  </a:cubicBezTo>
                  <a:cubicBezTo>
                    <a:pt x="f4" y="f47"/>
                    <a:pt x="f254" y="f255"/>
                    <a:pt x="f256" y="f257"/>
                  </a:cubicBezTo>
                  <a:cubicBezTo>
                    <a:pt x="f258" y="f259"/>
                    <a:pt x="f260" y="f3"/>
                    <a:pt x="f112" y="f3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6" name="Google Shape;2444;p35">
              <a:extLst>
                <a:ext uri="{FF2B5EF4-FFF2-40B4-BE49-F238E27FC236}">
                  <a16:creationId xmlns:a16="http://schemas.microsoft.com/office/drawing/2014/main" id="{8AB60454-E9DC-CD96-F5DD-0F48BC005746}"/>
                </a:ext>
              </a:extLst>
            </p:cNvPr>
            <p:cNvSpPr/>
            <p:nvPr/>
          </p:nvSpPr>
          <p:spPr>
            <a:xfrm rot="3572403">
              <a:off x="3411370" y="1055556"/>
              <a:ext cx="90854" cy="9560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514"/>
                <a:gd name="f4" fmla="val 5803"/>
                <a:gd name="f5" fmla="val 2510"/>
                <a:gd name="f6" fmla="val 1702"/>
                <a:gd name="f7" fmla="val 953"/>
                <a:gd name="f8" fmla="val 419"/>
                <a:gd name="f9" fmla="val 546"/>
                <a:gd name="f10" fmla="val 1158"/>
                <a:gd name="f11" fmla="val 1"/>
                <a:gd name="f12" fmla="val 2145"/>
                <a:gd name="f13" fmla="val 317"/>
                <a:gd name="f14" fmla="val 3217"/>
                <a:gd name="f15" fmla="val 875"/>
                <a:gd name="f16" fmla="val 4121"/>
                <a:gd name="f17" fmla="val 1190"/>
                <a:gd name="f18" fmla="val 4635"/>
                <a:gd name="f19" fmla="val 1598"/>
                <a:gd name="f20" fmla="val 5108"/>
                <a:gd name="f21" fmla="val 2118"/>
                <a:gd name="f22" fmla="val 5424"/>
                <a:gd name="f23" fmla="val 2389"/>
                <a:gd name="f24" fmla="val 5588"/>
                <a:gd name="f25" fmla="val 2697"/>
                <a:gd name="f26" fmla="val 5722"/>
                <a:gd name="f27" fmla="val 3010"/>
                <a:gd name="f28" fmla="val 5780"/>
                <a:gd name="f29" fmla="val 3094"/>
                <a:gd name="f30" fmla="val 5796"/>
                <a:gd name="f31" fmla="val 3175"/>
                <a:gd name="f32" fmla="val 5802"/>
                <a:gd name="f33" fmla="val 3254"/>
                <a:gd name="f34" fmla="val 3467"/>
                <a:gd name="f35" fmla="val 3668"/>
                <a:gd name="f36" fmla="val 5755"/>
                <a:gd name="f37" fmla="val 3889"/>
                <a:gd name="f38" fmla="val 5715"/>
                <a:gd name="f39" fmla="val 3999"/>
                <a:gd name="f40" fmla="val 5695"/>
                <a:gd name="f41" fmla="val 3981"/>
                <a:gd name="f42" fmla="val 5509"/>
                <a:gd name="f43" fmla="val 3874"/>
                <a:gd name="f44" fmla="val 3870"/>
                <a:gd name="f45" fmla="val 3866"/>
                <a:gd name="f46" fmla="val 3862"/>
                <a:gd name="f47" fmla="val 3809"/>
                <a:gd name="f48" fmla="val 5517"/>
                <a:gd name="f49" fmla="val 3754"/>
                <a:gd name="f50" fmla="val 5520"/>
                <a:gd name="f51" fmla="val 3698"/>
                <a:gd name="f52" fmla="val 3287"/>
                <a:gd name="f53" fmla="val 2810"/>
                <a:gd name="f54" fmla="val 5343"/>
                <a:gd name="f55" fmla="val 2478"/>
                <a:gd name="f56" fmla="val 5157"/>
                <a:gd name="f57" fmla="val 2064"/>
                <a:gd name="f58" fmla="val 4920"/>
                <a:gd name="f59" fmla="val 1704"/>
                <a:gd name="f60" fmla="val 4581"/>
                <a:gd name="f61" fmla="val 1419"/>
                <a:gd name="f62" fmla="val 4200"/>
                <a:gd name="f63" fmla="val 867"/>
                <a:gd name="f64" fmla="val 3464"/>
                <a:gd name="f65" fmla="val 395"/>
                <a:gd name="f66" fmla="val 2494"/>
                <a:gd name="f67" fmla="val 758"/>
                <a:gd name="f68" fmla="val 1572"/>
                <a:gd name="f69" fmla="val 1047"/>
                <a:gd name="f70" fmla="val 840"/>
                <a:gd name="f71" fmla="val 1732"/>
                <a:gd name="f72" fmla="val 374"/>
                <a:gd name="f73" fmla="val 2496"/>
                <a:gd name="f74" fmla="val 2593"/>
                <a:gd name="f75" fmla="val 2691"/>
                <a:gd name="f76" fmla="val 382"/>
                <a:gd name="f77" fmla="val 2790"/>
                <a:gd name="f78" fmla="val 397"/>
                <a:gd name="f79" fmla="val 3695"/>
                <a:gd name="f80" fmla="val 535"/>
                <a:gd name="f81" fmla="val 4394"/>
                <a:gd name="f82" fmla="val 1230"/>
                <a:gd name="f83" fmla="val 4691"/>
                <a:gd name="f84" fmla="val 2073"/>
                <a:gd name="f85" fmla="val 4856"/>
                <a:gd name="f86" fmla="val 2535"/>
                <a:gd name="f87" fmla="val 4914"/>
                <a:gd name="f88" fmla="val 3043"/>
                <a:gd name="f89" fmla="val 4839"/>
                <a:gd name="f90" fmla="val 3529"/>
                <a:gd name="f91" fmla="val 4757"/>
                <a:gd name="f92" fmla="val 4080"/>
                <a:gd name="f93" fmla="val 4486"/>
                <a:gd name="f94" fmla="val 4591"/>
                <a:gd name="f95" fmla="val 4431"/>
                <a:gd name="f96" fmla="val 5149"/>
                <a:gd name="f97" fmla="val 4423"/>
                <a:gd name="f98" fmla="val 5247"/>
                <a:gd name="f99" fmla="val 4519"/>
                <a:gd name="f100" fmla="val 5314"/>
                <a:gd name="f101" fmla="val 4608"/>
                <a:gd name="f102" fmla="val 4663"/>
                <a:gd name="f103" fmla="val 4715"/>
                <a:gd name="f104" fmla="val 5289"/>
                <a:gd name="f105" fmla="val 4740"/>
                <a:gd name="f106" fmla="val 5232"/>
                <a:gd name="f107" fmla="val 5205"/>
                <a:gd name="f108" fmla="val 4183"/>
                <a:gd name="f109" fmla="val 3077"/>
                <a:gd name="f110" fmla="val 5113"/>
                <a:gd name="f111" fmla="val 1956"/>
                <a:gd name="f112" fmla="val 4773"/>
                <a:gd name="f113" fmla="val 1001"/>
                <a:gd name="f114" fmla="val 3976"/>
                <a:gd name="f115" fmla="val 240"/>
                <a:gd name="f116" fmla="val 2964"/>
                <a:gd name="f117" fmla="val 44"/>
                <a:gd name="f118" fmla="val 2812"/>
                <a:gd name="f119" fmla="val 15"/>
                <a:gd name="f120" fmla="val 2660"/>
                <a:gd name="f121" fmla="*/ f0 1 5514"/>
                <a:gd name="f122" fmla="*/ f1 1 5803"/>
                <a:gd name="f123" fmla="val f2"/>
                <a:gd name="f124" fmla="val f3"/>
                <a:gd name="f125" fmla="val f4"/>
                <a:gd name="f126" fmla="+- f125 0 f123"/>
                <a:gd name="f127" fmla="+- f124 0 f123"/>
                <a:gd name="f128" fmla="*/ f127 1 5514"/>
                <a:gd name="f129" fmla="*/ f126 1 5803"/>
                <a:gd name="f130" fmla="*/ f123 1 f128"/>
                <a:gd name="f131" fmla="*/ f124 1 f128"/>
                <a:gd name="f132" fmla="*/ f123 1 f129"/>
                <a:gd name="f133" fmla="*/ f125 1 f129"/>
                <a:gd name="f134" fmla="*/ f130 f121 1"/>
                <a:gd name="f135" fmla="*/ f131 f121 1"/>
                <a:gd name="f136" fmla="*/ f133 f122 1"/>
                <a:gd name="f137" fmla="*/ f132 f1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34" t="f137" r="f135" b="f136"/>
              <a:pathLst>
                <a:path w="5514" h="5803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2"/>
                  </a:cubicBezTo>
                  <a:cubicBezTo>
                    <a:pt x="f34" y="f32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2"/>
                  </a:cubicBezTo>
                  <a:cubicBezTo>
                    <a:pt x="f44" y="f42"/>
                    <a:pt x="f45" y="f42"/>
                    <a:pt x="f46" y="f42"/>
                  </a:cubicBezTo>
                  <a:cubicBezTo>
                    <a:pt x="f47" y="f48"/>
                    <a:pt x="f49" y="f50"/>
                    <a:pt x="f51" y="f50"/>
                  </a:cubicBezTo>
                  <a:cubicBezTo>
                    <a:pt x="f52" y="f50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2"/>
                  </a:cubicBezTo>
                  <a:cubicBezTo>
                    <a:pt x="f74" y="f72"/>
                    <a:pt x="f75" y="f76"/>
                    <a:pt x="f77" y="f78"/>
                  </a:cubicBezTo>
                  <a:cubicBezTo>
                    <a:pt x="f79" y="f80"/>
                    <a:pt x="f81" y="f82"/>
                    <a:pt x="f83" y="f84"/>
                  </a:cubicBezTo>
                  <a:cubicBezTo>
                    <a:pt x="f85" y="f86"/>
                    <a:pt x="f87" y="f88"/>
                    <a:pt x="f89" y="f90"/>
                  </a:cubicBezTo>
                  <a:cubicBezTo>
                    <a:pt x="f91" y="f92"/>
                    <a:pt x="f93" y="f94"/>
                    <a:pt x="f95" y="f96"/>
                  </a:cubicBezTo>
                  <a:cubicBezTo>
                    <a:pt x="f97" y="f98"/>
                    <a:pt x="f99" y="f100"/>
                    <a:pt x="f101" y="f100"/>
                  </a:cubicBezTo>
                  <a:cubicBezTo>
                    <a:pt x="f102" y="f100"/>
                    <a:pt x="f103" y="f104"/>
                    <a:pt x="f105" y="f106"/>
                  </a:cubicBezTo>
                  <a:cubicBezTo>
                    <a:pt x="f107" y="f108"/>
                    <a:pt x="f3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7" name="Google Shape;2445;p35">
              <a:extLst>
                <a:ext uri="{FF2B5EF4-FFF2-40B4-BE49-F238E27FC236}">
                  <a16:creationId xmlns:a16="http://schemas.microsoft.com/office/drawing/2014/main" id="{1CD0467D-5A7D-6460-7C24-9D3891533B41}"/>
                </a:ext>
              </a:extLst>
            </p:cNvPr>
            <p:cNvSpPr/>
            <p:nvPr/>
          </p:nvSpPr>
          <p:spPr>
            <a:xfrm rot="3572403">
              <a:off x="3486778" y="1191102"/>
              <a:ext cx="24240" cy="1748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471"/>
                <a:gd name="f4" fmla="val 1061"/>
                <a:gd name="f5" fmla="val 614"/>
                <a:gd name="f6" fmla="val 547"/>
                <a:gd name="f7" fmla="val 533"/>
                <a:gd name="f8" fmla="val 116"/>
                <a:gd name="f9" fmla="val 555"/>
                <a:gd name="f10" fmla="val 187"/>
                <a:gd name="f11" fmla="val 638"/>
                <a:gd name="f12" fmla="val 443"/>
                <a:gd name="f13" fmla="val 747"/>
                <a:gd name="f14" fmla="val 690"/>
                <a:gd name="f15" fmla="val 878"/>
                <a:gd name="f16" fmla="val 923"/>
                <a:gd name="f17" fmla="val 697"/>
                <a:gd name="f18" fmla="val 844"/>
                <a:gd name="f19" fmla="val 476"/>
                <a:gd name="f20" fmla="val 505"/>
                <a:gd name="f21" fmla="val 307"/>
                <a:gd name="f22" fmla="val 255"/>
                <a:gd name="f23" fmla="val 208"/>
                <a:gd name="f24" fmla="val 537"/>
                <a:gd name="f25" fmla="val 168"/>
                <a:gd name="f26" fmla="val 619"/>
                <a:gd name="f27" fmla="val 968"/>
                <a:gd name="f28" fmla="val 809"/>
                <a:gd name="f29" fmla="val 998"/>
                <a:gd name="f30" fmla="val 1055"/>
                <a:gd name="f31" fmla="val 1060"/>
                <a:gd name="f32" fmla="val 1083"/>
                <a:gd name="f33" fmla="val 954"/>
                <a:gd name="f34" fmla="val 1179"/>
                <a:gd name="f35" fmla="val 783"/>
                <a:gd name="f36" fmla="val 1275"/>
                <a:gd name="f37" fmla="val 611"/>
                <a:gd name="f38" fmla="val 1368"/>
                <a:gd name="f39" fmla="val 440"/>
                <a:gd name="f40" fmla="val 1430"/>
                <a:gd name="f41" fmla="val 331"/>
                <a:gd name="f42" fmla="val 162"/>
                <a:gd name="f43" fmla="val 1354"/>
                <a:gd name="f44" fmla="val 114"/>
                <a:gd name="f45" fmla="val 1340"/>
                <a:gd name="f46" fmla="val 109"/>
                <a:gd name="f47" fmla="val 1326"/>
                <a:gd name="f48" fmla="val 106"/>
                <a:gd name="f49" fmla="val 1312"/>
                <a:gd name="f50" fmla="val 1258"/>
                <a:gd name="f51" fmla="val 1203"/>
                <a:gd name="f52" fmla="val 142"/>
                <a:gd name="f53" fmla="val 1162"/>
                <a:gd name="f54" fmla="val 183"/>
                <a:gd name="f55" fmla="val 351"/>
                <a:gd name="f56" fmla="val 953"/>
                <a:gd name="f57" fmla="val 598"/>
                <a:gd name="f58" fmla="val 916"/>
                <a:gd name="f59" fmla="val 827"/>
                <a:gd name="f60" fmla="val 902"/>
                <a:gd name="f61" fmla="val 532"/>
                <a:gd name="f62" fmla="val 802"/>
                <a:gd name="f63" fmla="val 241"/>
                <a:gd name="f64" fmla="val 628"/>
                <a:gd name="f65" fmla="val 2"/>
                <a:gd name="f66" fmla="val 623"/>
                <a:gd name="f67" fmla="val 1"/>
                <a:gd name="f68" fmla="val 618"/>
                <a:gd name="f69" fmla="*/ f0 1 1471"/>
                <a:gd name="f70" fmla="*/ f1 1 1061"/>
                <a:gd name="f71" fmla="val f2"/>
                <a:gd name="f72" fmla="val f3"/>
                <a:gd name="f73" fmla="val f4"/>
                <a:gd name="f74" fmla="+- f73 0 f71"/>
                <a:gd name="f75" fmla="+- f72 0 f71"/>
                <a:gd name="f76" fmla="*/ f75 1 1471"/>
                <a:gd name="f77" fmla="*/ f74 1 1061"/>
                <a:gd name="f78" fmla="*/ f71 1 f76"/>
                <a:gd name="f79" fmla="*/ f72 1 f76"/>
                <a:gd name="f80" fmla="*/ f71 1 f77"/>
                <a:gd name="f81" fmla="*/ f73 1 f77"/>
                <a:gd name="f82" fmla="*/ f78 f69 1"/>
                <a:gd name="f83" fmla="*/ f79 f69 1"/>
                <a:gd name="f84" fmla="*/ f81 f70 1"/>
                <a:gd name="f85" fmla="*/ f80 f7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2" t="f85" r="f83" b="f84"/>
              <a:pathLst>
                <a:path w="1471" h="1061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0"/>
                  </a:cubicBezTo>
                  <a:cubicBezTo>
                    <a:pt x="f22" y="f20"/>
                    <a:pt x="f23" y="f24"/>
                    <a:pt x="f25" y="f26"/>
                  </a:cubicBezTo>
                  <a:cubicBezTo>
                    <a:pt x="f2" y="f27"/>
                    <a:pt x="f28" y="f29"/>
                    <a:pt x="f30" y="f31"/>
                  </a:cubicBezTo>
                  <a:lnTo>
                    <a:pt x="f32" y="f33"/>
                  </a:ln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3" y="f42"/>
                    <a:pt x="f43" y="f44"/>
                  </a:cubicBezTo>
                  <a:cubicBezTo>
                    <a:pt x="f45" y="f46"/>
                    <a:pt x="f47" y="f48"/>
                    <a:pt x="f49" y="f48"/>
                  </a:cubicBezTo>
                  <a:cubicBezTo>
                    <a:pt x="f50" y="f48"/>
                    <a:pt x="f51" y="f52"/>
                    <a:pt x="f53" y="f54"/>
                  </a:cubicBezTo>
                  <a:cubicBezTo>
                    <a:pt x="f29" y="f55"/>
                    <a:pt x="f56" y="f57"/>
                    <a:pt x="f58" y="f59"/>
                  </a:cubicBezTo>
                  <a:cubicBezTo>
                    <a:pt x="f60" y="f61"/>
                    <a:pt x="f62" y="f63"/>
                    <a:pt x="f64" y="f65"/>
                  </a:cubicBezTo>
                  <a:cubicBezTo>
                    <a:pt x="f66" y="f67"/>
                    <a:pt x="f68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8" name="Google Shape;2446;p35">
              <a:extLst>
                <a:ext uri="{FF2B5EF4-FFF2-40B4-BE49-F238E27FC236}">
                  <a16:creationId xmlns:a16="http://schemas.microsoft.com/office/drawing/2014/main" id="{201B326A-6A42-8590-1B71-4C1F1AADB891}"/>
                </a:ext>
              </a:extLst>
            </p:cNvPr>
            <p:cNvSpPr/>
            <p:nvPr/>
          </p:nvSpPr>
          <p:spPr>
            <a:xfrm rot="3572403">
              <a:off x="3484742" y="1189945"/>
              <a:ext cx="28236" cy="22914"/>
            </a:xfrm>
            <a:custGeom>
              <a:avLst/>
              <a:gdLst>
                <a:gd name="f0" fmla="val 360"/>
                <a:gd name="f1" fmla="val w"/>
                <a:gd name="f2" fmla="val h"/>
                <a:gd name="f3" fmla="val 0"/>
                <a:gd name="f4" fmla="val 1714"/>
                <a:gd name="f5" fmla="val 1391"/>
                <a:gd name="f6" fmla="val 696"/>
                <a:gd name="f7" fmla="val 209"/>
                <a:gd name="f8" fmla="val 698"/>
                <a:gd name="f9" fmla="val 211"/>
                <a:gd name="f10" fmla="val 697"/>
                <a:gd name="f11" fmla="val 213"/>
                <a:gd name="f12" fmla="val 695"/>
                <a:gd name="f13" fmla="val 214"/>
                <a:gd name="f14" fmla="val 1272"/>
                <a:gd name="f15" fmla="val 343"/>
                <a:gd name="f16" fmla="val 345"/>
                <a:gd name="f17" fmla="val 1271"/>
                <a:gd name="f18" fmla="val 348"/>
                <a:gd name="f19" fmla="val 1270"/>
                <a:gd name="f20" fmla="val 353"/>
                <a:gd name="f21" fmla="val 352"/>
                <a:gd name="f22" fmla="val 1269"/>
                <a:gd name="f23" fmla="val 351"/>
                <a:gd name="f24" fmla="val 346"/>
                <a:gd name="f25" fmla="val 327"/>
                <a:gd name="f26" fmla="val 769"/>
                <a:gd name="f27" fmla="val 329"/>
                <a:gd name="f28" fmla="val 332"/>
                <a:gd name="f29" fmla="val 335"/>
                <a:gd name="f30" fmla="val 770"/>
                <a:gd name="f31" fmla="val 324"/>
                <a:gd name="f32" fmla="val 323"/>
                <a:gd name="f33" fmla="val 333"/>
                <a:gd name="f34" fmla="val 767"/>
                <a:gd name="f35" fmla="val 334"/>
                <a:gd name="f36" fmla="val 768"/>
                <a:gd name="f37" fmla="val 336"/>
                <a:gd name="f38" fmla="val 338"/>
                <a:gd name="f39" fmla="val 342"/>
                <a:gd name="f40" fmla="val 773"/>
                <a:gd name="f41" fmla="val 344"/>
                <a:gd name="f42" fmla="val 774"/>
                <a:gd name="f43" fmla="val 347"/>
                <a:gd name="f44" fmla="val 775"/>
                <a:gd name="f45" fmla="val 349"/>
                <a:gd name="f46" fmla="val 776"/>
                <a:gd name="f47" fmla="val 350"/>
                <a:gd name="f48" fmla="val 777"/>
                <a:gd name="f49" fmla="val 778"/>
                <a:gd name="f50" fmla="val 330"/>
                <a:gd name="f51" fmla="val 815"/>
                <a:gd name="f52" fmla="val 816"/>
                <a:gd name="f53" fmla="val 326"/>
                <a:gd name="f54" fmla="val 820"/>
                <a:gd name="f55" fmla="val 328"/>
                <a:gd name="f56" fmla="val 824"/>
                <a:gd name="f57" fmla="val 825"/>
                <a:gd name="f58" fmla="val 826"/>
                <a:gd name="f59" fmla="val 823"/>
                <a:gd name="f60" fmla="val 821"/>
                <a:gd name="f61" fmla="val 325"/>
                <a:gd name="f62" fmla="val 817"/>
                <a:gd name="f63" fmla="val 829"/>
                <a:gd name="f64" fmla="val 830"/>
                <a:gd name="f65" fmla="val 831"/>
                <a:gd name="f66" fmla="val 832"/>
                <a:gd name="f67" fmla="val 836"/>
                <a:gd name="f68" fmla="val 837"/>
                <a:gd name="f69" fmla="val 331"/>
                <a:gd name="f70" fmla="val 838"/>
                <a:gd name="f71" fmla="val 840"/>
                <a:gd name="f72" fmla="val 839"/>
                <a:gd name="f73" fmla="val 337"/>
                <a:gd name="f74" fmla="val 841"/>
                <a:gd name="f75" fmla="val 842"/>
                <a:gd name="f76" fmla="val 339"/>
                <a:gd name="f77" fmla="val 843"/>
                <a:gd name="f78" fmla="val 779"/>
                <a:gd name="f79" fmla="val 359"/>
                <a:gd name="f80" fmla="val 782"/>
                <a:gd name="f81" fmla="val 364"/>
                <a:gd name="f82" fmla="val 785"/>
                <a:gd name="f83" fmla="val 370"/>
                <a:gd name="f84" fmla="val 788"/>
                <a:gd name="f85" fmla="val 374"/>
                <a:gd name="f86" fmla="val 790"/>
                <a:gd name="f87" fmla="val 387"/>
                <a:gd name="f88" fmla="val 799"/>
                <a:gd name="f89" fmla="val 393"/>
                <a:gd name="f90" fmla="val 803"/>
                <a:gd name="f91" fmla="val 409"/>
                <a:gd name="f92" fmla="val 425"/>
                <a:gd name="f93" fmla="val 440"/>
                <a:gd name="f94" fmla="val 845"/>
                <a:gd name="f95" fmla="val 426"/>
                <a:gd name="f96" fmla="val 412"/>
                <a:gd name="f97" fmla="val 846"/>
                <a:gd name="f98" fmla="val 397"/>
                <a:gd name="f99" fmla="val 384"/>
                <a:gd name="f100" fmla="val 341"/>
                <a:gd name="f101" fmla="val 849"/>
                <a:gd name="f102" fmla="val 851"/>
                <a:gd name="f103" fmla="val 848"/>
                <a:gd name="f104" fmla="val 847"/>
                <a:gd name="f105" fmla="val 340"/>
                <a:gd name="f106" fmla="val 844"/>
                <a:gd name="f107" fmla="val 833"/>
                <a:gd name="f108" fmla="val 834"/>
                <a:gd name="f109" fmla="val 835"/>
                <a:gd name="f110" fmla="val 827"/>
                <a:gd name="f111" fmla="val 828"/>
                <a:gd name="f112" fmla="val 802"/>
                <a:gd name="f113" fmla="val 805"/>
                <a:gd name="f114" fmla="val 814"/>
                <a:gd name="f115" fmla="val 807"/>
                <a:gd name="f116" fmla="val 801"/>
                <a:gd name="f117" fmla="val 795"/>
                <a:gd name="f118" fmla="val 793"/>
                <a:gd name="f119" fmla="val 787"/>
                <a:gd name="f120" fmla="val 781"/>
                <a:gd name="f121" fmla="val 780"/>
                <a:gd name="f122" fmla="val 593"/>
                <a:gd name="f123" fmla="val 626"/>
                <a:gd name="f124" fmla="val 853"/>
                <a:gd name="f125" fmla="val 635"/>
                <a:gd name="f126" fmla="val 854"/>
                <a:gd name="f127" fmla="val 633"/>
                <a:gd name="f128" fmla="val 632"/>
                <a:gd name="f129" fmla="val 619"/>
                <a:gd name="f130" fmla="val 852"/>
                <a:gd name="f131" fmla="val 607"/>
                <a:gd name="f132" fmla="val 1004"/>
                <a:gd name="f133" fmla="val 1387"/>
                <a:gd name="f134" fmla="val 1015"/>
                <a:gd name="f135" fmla="val 1389"/>
                <a:gd name="f136" fmla="val 1018"/>
                <a:gd name="f137" fmla="val 1017"/>
                <a:gd name="f138" fmla="val 1005"/>
                <a:gd name="f139" fmla="val 1388"/>
                <a:gd name="f140" fmla="val 995"/>
                <a:gd name="f141" fmla="val 669"/>
                <a:gd name="f142" fmla="val 624"/>
                <a:gd name="f143" fmla="val 583"/>
                <a:gd name="f144" fmla="val 14"/>
                <a:gd name="f145" fmla="val 549"/>
                <a:gd name="f146" fmla="val 44"/>
                <a:gd name="f147" fmla="val 418"/>
                <a:gd name="f148" fmla="val 164"/>
                <a:gd name="f149" fmla="val 511"/>
                <a:gd name="f150" fmla="val 380"/>
                <a:gd name="f151" fmla="val 559"/>
                <a:gd name="f152" fmla="val 517"/>
                <a:gd name="f153" fmla="val 563"/>
                <a:gd name="f154" fmla="val 528"/>
                <a:gd name="f155" fmla="val 567"/>
                <a:gd name="f156" fmla="val 539"/>
                <a:gd name="f157" fmla="val 571"/>
                <a:gd name="f158" fmla="val 499"/>
                <a:gd name="f159" fmla="val 503"/>
                <a:gd name="f160" fmla="val 469"/>
                <a:gd name="f161" fmla="val 276"/>
                <a:gd name="f162" fmla="val 491"/>
                <a:gd name="f163" fmla="val 158"/>
                <a:gd name="f164" fmla="val 548"/>
                <a:gd name="f165" fmla="val 32"/>
                <a:gd name="f166" fmla="val 675"/>
                <a:gd name="f167" fmla="val 881"/>
                <a:gd name="f168" fmla="val 124"/>
                <a:gd name="f169" fmla="val 134"/>
                <a:gd name="f170" fmla="val 1028"/>
                <a:gd name="f171" fmla="val 144"/>
                <a:gd name="f172" fmla="val 1038"/>
                <a:gd name="f173" fmla="val 155"/>
                <a:gd name="f174" fmla="val 1045"/>
                <a:gd name="f175" fmla="val 162"/>
                <a:gd name="f176" fmla="val 1052"/>
                <a:gd name="f177" fmla="val 177"/>
                <a:gd name="f178" fmla="val 1071"/>
                <a:gd name="f179" fmla="val 178"/>
                <a:gd name="f180" fmla="val 175"/>
                <a:gd name="f181" fmla="val 1068"/>
                <a:gd name="f182" fmla="val 168"/>
                <a:gd name="f183" fmla="val 1058"/>
                <a:gd name="f184" fmla="val 171"/>
                <a:gd name="f185" fmla="val 1062"/>
                <a:gd name="f186" fmla="val 1066"/>
                <a:gd name="f187" fmla="val 179"/>
                <a:gd name="f188" fmla="val 1072"/>
                <a:gd name="f189" fmla="val 199"/>
                <a:gd name="f190" fmla="val 1096"/>
                <a:gd name="f191" fmla="val 223"/>
                <a:gd name="f192" fmla="val 1117"/>
                <a:gd name="f193" fmla="val 247"/>
                <a:gd name="f194" fmla="val 1141"/>
                <a:gd name="f195" fmla="val 319"/>
                <a:gd name="f196" fmla="val 1210"/>
                <a:gd name="f197" fmla="val 1268"/>
                <a:gd name="f198" fmla="val 494"/>
                <a:gd name="f199" fmla="val 1302"/>
                <a:gd name="f200" fmla="val 596"/>
                <a:gd name="f201" fmla="val 1336"/>
                <a:gd name="f202" fmla="val 1354"/>
                <a:gd name="f203" fmla="val 1367"/>
                <a:gd name="f204" fmla="val 1371"/>
                <a:gd name="f205" fmla="val 884"/>
                <a:gd name="f206" fmla="val 1374"/>
                <a:gd name="f207" fmla="val 925"/>
                <a:gd name="f208" fmla="val 1381"/>
                <a:gd name="f209" fmla="val 946"/>
                <a:gd name="f210" fmla="val 963"/>
                <a:gd name="f211" fmla="val 1384"/>
                <a:gd name="f212" fmla="val 981"/>
                <a:gd name="f213" fmla="val 984"/>
                <a:gd name="f214" fmla="val 1000"/>
                <a:gd name="f215" fmla="val 1390"/>
                <a:gd name="f216" fmla="val 1034"/>
                <a:gd name="f217" fmla="val 1160"/>
                <a:gd name="f218" fmla="val 1206"/>
                <a:gd name="f219" fmla="val 1332"/>
                <a:gd name="f220" fmla="val 1246"/>
                <a:gd name="f221" fmla="val 1304"/>
                <a:gd name="f222" fmla="val 1274"/>
                <a:gd name="f223" fmla="val 1258"/>
                <a:gd name="f224" fmla="val 1283"/>
                <a:gd name="f225" fmla="val 1209"/>
                <a:gd name="f226" fmla="val 1167"/>
                <a:gd name="f227" fmla="val 1399"/>
                <a:gd name="f228" fmla="val 1104"/>
                <a:gd name="f229" fmla="val 1433"/>
                <a:gd name="f230" fmla="val 1021"/>
                <a:gd name="f231" fmla="val 1450"/>
                <a:gd name="f232" fmla="val 973"/>
                <a:gd name="f233" fmla="val 1471"/>
                <a:gd name="f234" fmla="val 922"/>
                <a:gd name="f235" fmla="val 1491"/>
                <a:gd name="f236" fmla="val 873"/>
                <a:gd name="f237" fmla="val 1501"/>
                <a:gd name="f238" fmla="val 1512"/>
                <a:gd name="f239" fmla="val 822"/>
                <a:gd name="f240" fmla="val 1522"/>
                <a:gd name="f241" fmla="val 798"/>
                <a:gd name="f242" fmla="val 1525"/>
                <a:gd name="f243" fmla="val 1532"/>
                <a:gd name="f244" fmla="val 771"/>
                <a:gd name="f245" fmla="val 1539"/>
                <a:gd name="f246" fmla="val 754"/>
                <a:gd name="f247" fmla="val 1536"/>
                <a:gd name="f248" fmla="val 760"/>
                <a:gd name="f249" fmla="val 1535"/>
                <a:gd name="f250" fmla="val 763"/>
                <a:gd name="f251" fmla="val 1534"/>
                <a:gd name="f252" fmla="val 1537"/>
                <a:gd name="f253" fmla="val 755"/>
                <a:gd name="f254" fmla="val 1545"/>
                <a:gd name="f255" fmla="val 740"/>
                <a:gd name="f256" fmla="val 1566"/>
                <a:gd name="f257" fmla="val 702"/>
                <a:gd name="f258" fmla="val 1587"/>
                <a:gd name="f259" fmla="val 661"/>
                <a:gd name="f260" fmla="val 1607"/>
                <a:gd name="f261" fmla="val 617"/>
                <a:gd name="f262" fmla="val 1686"/>
                <a:gd name="f263" fmla="val 432"/>
                <a:gd name="f264" fmla="val 1713"/>
                <a:gd name="f265" fmla="val 182"/>
                <a:gd name="f266" fmla="val 1508"/>
                <a:gd name="f267" fmla="val 65"/>
                <a:gd name="f268" fmla="val 1457"/>
                <a:gd name="f269" fmla="val 36"/>
                <a:gd name="f270" fmla="val 1407"/>
                <a:gd name="f271" fmla="val 24"/>
                <a:gd name="f272" fmla="val 1359"/>
                <a:gd name="f273" fmla="val 1187"/>
                <a:gd name="f274" fmla="val 1032"/>
                <a:gd name="f275" fmla="val 947"/>
                <a:gd name="f276" fmla="val 908"/>
                <a:gd name="f277" fmla="val 250"/>
                <a:gd name="f278" fmla="val 861"/>
                <a:gd name="f279" fmla="val 809"/>
                <a:gd name="f280" fmla="val 106"/>
                <a:gd name="f281" fmla="val 772"/>
                <a:gd name="f282" fmla="val 58"/>
                <a:gd name="f283" fmla="val 3"/>
                <a:gd name="f284" fmla="*/ f1 1 1714"/>
                <a:gd name="f285" fmla="*/ f2 1 1391"/>
                <a:gd name="f286" fmla="val f3"/>
                <a:gd name="f287" fmla="val f4"/>
                <a:gd name="f288" fmla="val f5"/>
                <a:gd name="f289" fmla="+- f288 0 f286"/>
                <a:gd name="f290" fmla="+- f287 0 f286"/>
                <a:gd name="f291" fmla="*/ f290 1 1714"/>
                <a:gd name="f292" fmla="*/ f289 1 1391"/>
                <a:gd name="f293" fmla="*/ f286 1 f291"/>
                <a:gd name="f294" fmla="*/ f287 1 f291"/>
                <a:gd name="f295" fmla="*/ f286 1 f292"/>
                <a:gd name="f296" fmla="*/ f288 1 f292"/>
                <a:gd name="f297" fmla="*/ f293 f284 1"/>
                <a:gd name="f298" fmla="*/ f294 f284 1"/>
                <a:gd name="f299" fmla="*/ f296 f285 1"/>
                <a:gd name="f300" fmla="*/ f295 f28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97" t="f300" r="f298" b="f299"/>
              <a:pathLst>
                <a:path w="1714" h="1391">
                  <a:moveTo>
                    <a:pt x="f6" y="f7"/>
                  </a:moveTo>
                  <a:lnTo>
                    <a:pt x="f6" y="f7"/>
                  </a:lnTo>
                  <a:cubicBezTo>
                    <a:pt x="f8" y="f9"/>
                    <a:pt x="f10" y="f11"/>
                    <a:pt x="f12" y="f13"/>
                  </a:cubicBezTo>
                  <a:lnTo>
                    <a:pt x="f12" y="f13"/>
                  </a:lnTo>
                  <a:cubicBezTo>
                    <a:pt x="f6" y="f9"/>
                    <a:pt x="f6" y="f7"/>
                    <a:pt x="f6" y="f7"/>
                  </a:cubicBezTo>
                  <a:close/>
                  <a:moveTo>
                    <a:pt x="f14" y="f15"/>
                  </a:moveTo>
                  <a:cubicBezTo>
                    <a:pt x="f14" y="f16"/>
                    <a:pt x="f17" y="f18"/>
                    <a:pt x="f19" y="f20"/>
                  </a:cubicBezTo>
                  <a:lnTo>
                    <a:pt x="f19" y="f20"/>
                  </a:lnTo>
                  <a:cubicBezTo>
                    <a:pt x="f19" y="f21"/>
                    <a:pt x="f19" y="f21"/>
                    <a:pt x="f22" y="f23"/>
                  </a:cubicBezTo>
                  <a:lnTo>
                    <a:pt x="f22" y="f23"/>
                  </a:lnTo>
                  <a:cubicBezTo>
                    <a:pt x="f19" y="f18"/>
                    <a:pt x="f17" y="f24"/>
                    <a:pt x="f14" y="f15"/>
                  </a:cubicBezTo>
                  <a:close/>
                  <a:moveTo>
                    <a:pt x="f25" y="f26"/>
                  </a:moveTo>
                  <a:cubicBezTo>
                    <a:pt x="f27" y="f26"/>
                    <a:pt x="f28" y="f26"/>
                    <a:pt x="f29" y="f30"/>
                  </a:cubicBezTo>
                  <a:lnTo>
                    <a:pt x="f29" y="f30"/>
                  </a:lnTo>
                  <a:cubicBezTo>
                    <a:pt x="f31" y="f30"/>
                    <a:pt x="f32" y="f26"/>
                    <a:pt x="f25" y="f26"/>
                  </a:cubicBezTo>
                  <a:close/>
                  <a:moveTo>
                    <a:pt x="f33" y="f34"/>
                  </a:moveTo>
                  <a:cubicBezTo>
                    <a:pt x="f35" y="f36"/>
                    <a:pt x="f37" y="f26"/>
                    <a:pt x="f38" y="f30"/>
                  </a:cubicBezTo>
                  <a:lnTo>
                    <a:pt x="f38" y="f30"/>
                  </a:lnTo>
                  <a:cubicBezTo>
                    <a:pt x="f38" y="f30"/>
                    <a:pt x="f38" y="f30"/>
                    <a:pt x="f38" y="f30"/>
                  </a:cubicBezTo>
                  <a:lnTo>
                    <a:pt x="f38" y="f30"/>
                  </a:lnTo>
                  <a:cubicBezTo>
                    <a:pt x="f38" y="f30"/>
                    <a:pt x="f38" y="f30"/>
                    <a:pt x="f38" y="f30"/>
                  </a:cubicBezTo>
                  <a:lnTo>
                    <a:pt x="f38" y="f30"/>
                  </a:lnTo>
                  <a:cubicBezTo>
                    <a:pt x="f38" y="f30"/>
                    <a:pt x="f38" y="f30"/>
                    <a:pt x="f38" y="f30"/>
                  </a:cubicBezTo>
                  <a:lnTo>
                    <a:pt x="f38" y="f30"/>
                  </a:lnTo>
                  <a:cubicBezTo>
                    <a:pt x="f37" y="f26"/>
                    <a:pt x="f35" y="f36"/>
                    <a:pt x="f33" y="f34"/>
                  </a:cubicBezTo>
                  <a:close/>
                  <a:moveTo>
                    <a:pt x="f39" y="f40"/>
                  </a:moveTo>
                  <a:cubicBezTo>
                    <a:pt x="f15" y="f40"/>
                    <a:pt x="f41" y="f42"/>
                    <a:pt x="f16" y="f42"/>
                  </a:cubicBezTo>
                  <a:lnTo>
                    <a:pt x="f16" y="f42"/>
                  </a:lnTo>
                  <a:cubicBezTo>
                    <a:pt x="f43" y="f44"/>
                    <a:pt x="f45" y="f46"/>
                    <a:pt x="f47" y="f48"/>
                  </a:cubicBezTo>
                  <a:lnTo>
                    <a:pt x="f47" y="f48"/>
                  </a:lnTo>
                  <a:cubicBezTo>
                    <a:pt x="f47" y="f48"/>
                    <a:pt x="f47" y="f48"/>
                    <a:pt x="f47" y="f48"/>
                  </a:cubicBezTo>
                  <a:lnTo>
                    <a:pt x="f47" y="f48"/>
                  </a:lnTo>
                  <a:cubicBezTo>
                    <a:pt x="f45" y="f46"/>
                    <a:pt x="f24" y="f44"/>
                    <a:pt x="f39" y="f40"/>
                  </a:cubicBezTo>
                  <a:close/>
                  <a:moveTo>
                    <a:pt x="f21" y="f49"/>
                  </a:moveTo>
                  <a:lnTo>
                    <a:pt x="f21" y="f49"/>
                  </a:lnTo>
                  <a:cubicBezTo>
                    <a:pt x="f21" y="f49"/>
                    <a:pt x="f21" y="f49"/>
                    <a:pt x="f21" y="f49"/>
                  </a:cubicBezTo>
                  <a:lnTo>
                    <a:pt x="f21" y="f49"/>
                  </a:lnTo>
                  <a:cubicBezTo>
                    <a:pt x="f21" y="f49"/>
                    <a:pt x="f21" y="f49"/>
                    <a:pt x="f21" y="f49"/>
                  </a:cubicBezTo>
                  <a:lnTo>
                    <a:pt x="f21" y="f49"/>
                  </a:lnTo>
                  <a:cubicBezTo>
                    <a:pt x="f21" y="f49"/>
                    <a:pt x="f21" y="f49"/>
                    <a:pt x="f21" y="f49"/>
                  </a:cubicBezTo>
                  <a:close/>
                  <a:moveTo>
                    <a:pt x="f50" y="f51"/>
                  </a:moveTo>
                  <a:lnTo>
                    <a:pt x="f50" y="f51"/>
                  </a:lnTo>
                  <a:cubicBezTo>
                    <a:pt x="f50" y="f51"/>
                    <a:pt x="f50" y="f51"/>
                    <a:pt x="f50" y="f51"/>
                  </a:cubicBezTo>
                  <a:lnTo>
                    <a:pt x="f50" y="f51"/>
                  </a:lnTo>
                  <a:cubicBezTo>
                    <a:pt x="f50" y="f51"/>
                    <a:pt x="f27" y="f51"/>
                    <a:pt x="f27" y="f52"/>
                  </a:cubicBezTo>
                  <a:cubicBezTo>
                    <a:pt x="f27" y="f51"/>
                    <a:pt x="f50" y="f51"/>
                    <a:pt x="f50" y="f51"/>
                  </a:cubicBezTo>
                  <a:close/>
                  <a:moveTo>
                    <a:pt x="f32" y="f52"/>
                  </a:moveTo>
                  <a:cubicBezTo>
                    <a:pt x="f31" y="f52"/>
                    <a:pt x="f53" y="f54"/>
                    <a:pt x="f55" y="f56"/>
                  </a:cubicBezTo>
                  <a:lnTo>
                    <a:pt x="f55" y="f56"/>
                  </a:lnTo>
                  <a:cubicBezTo>
                    <a:pt x="f55" y="f57"/>
                    <a:pt x="f55" y="f57"/>
                    <a:pt x="f55" y="f58"/>
                  </a:cubicBezTo>
                  <a:lnTo>
                    <a:pt x="f55" y="f58"/>
                  </a:lnTo>
                  <a:cubicBezTo>
                    <a:pt x="f25" y="f59"/>
                    <a:pt x="f53" y="f60"/>
                    <a:pt x="f61" y="f54"/>
                  </a:cubicBezTo>
                  <a:lnTo>
                    <a:pt x="f61" y="f54"/>
                  </a:lnTo>
                  <a:cubicBezTo>
                    <a:pt x="f31" y="f62"/>
                    <a:pt x="f32" y="f52"/>
                    <a:pt x="f32" y="f52"/>
                  </a:cubicBezTo>
                  <a:close/>
                  <a:moveTo>
                    <a:pt x="f53" y="f63"/>
                  </a:moveTo>
                  <a:cubicBezTo>
                    <a:pt x="f53" y="f63"/>
                    <a:pt x="f53" y="f63"/>
                    <a:pt x="f25" y="f64"/>
                  </a:cubicBezTo>
                  <a:lnTo>
                    <a:pt x="f25" y="f64"/>
                  </a:lnTo>
                  <a:cubicBezTo>
                    <a:pt x="f25" y="f64"/>
                    <a:pt x="f25" y="f64"/>
                    <a:pt x="f25" y="f64"/>
                  </a:cubicBezTo>
                  <a:lnTo>
                    <a:pt x="f25" y="f64"/>
                  </a:lnTo>
                  <a:cubicBezTo>
                    <a:pt x="f53" y="f63"/>
                    <a:pt x="f53" y="f63"/>
                    <a:pt x="f53" y="f63"/>
                  </a:cubicBezTo>
                  <a:close/>
                  <a:moveTo>
                    <a:pt x="f25" y="f64"/>
                  </a:moveTo>
                  <a:lnTo>
                    <a:pt x="f25" y="f64"/>
                  </a:lnTo>
                  <a:cubicBezTo>
                    <a:pt x="f25" y="f64"/>
                    <a:pt x="f55" y="f65"/>
                    <a:pt x="f55" y="f65"/>
                  </a:cubicBezTo>
                  <a:lnTo>
                    <a:pt x="f55" y="f65"/>
                  </a:lnTo>
                  <a:cubicBezTo>
                    <a:pt x="f55" y="f65"/>
                    <a:pt x="f55" y="f65"/>
                    <a:pt x="f55" y="f66"/>
                  </a:cubicBezTo>
                  <a:lnTo>
                    <a:pt x="f55" y="f66"/>
                  </a:lnTo>
                  <a:cubicBezTo>
                    <a:pt x="f55" y="f65"/>
                    <a:pt x="f55" y="f65"/>
                    <a:pt x="f25" y="f64"/>
                  </a:cubicBezTo>
                  <a:lnTo>
                    <a:pt x="f25" y="f64"/>
                  </a:lnTo>
                  <a:cubicBezTo>
                    <a:pt x="f25" y="f64"/>
                    <a:pt x="f25" y="f64"/>
                    <a:pt x="f25" y="f64"/>
                  </a:cubicBezTo>
                  <a:close/>
                  <a:moveTo>
                    <a:pt x="f28" y="f67"/>
                  </a:moveTo>
                  <a:cubicBezTo>
                    <a:pt x="f33" y="f67"/>
                    <a:pt x="f33" y="f68"/>
                    <a:pt x="f35" y="f68"/>
                  </a:cubicBezTo>
                  <a:lnTo>
                    <a:pt x="f35" y="f68"/>
                  </a:lnTo>
                  <a:cubicBezTo>
                    <a:pt x="f33" y="f68"/>
                    <a:pt x="f33" y="f67"/>
                    <a:pt x="f33" y="f67"/>
                  </a:cubicBezTo>
                  <a:cubicBezTo>
                    <a:pt x="f33" y="f67"/>
                    <a:pt x="f28" y="f67"/>
                    <a:pt x="f28" y="f67"/>
                  </a:cubicBezTo>
                  <a:close/>
                  <a:moveTo>
                    <a:pt x="f25" y="f67"/>
                  </a:moveTo>
                  <a:cubicBezTo>
                    <a:pt x="f25" y="f67"/>
                    <a:pt x="f69" y="f70"/>
                    <a:pt x="f37" y="f71"/>
                  </a:cubicBezTo>
                  <a:lnTo>
                    <a:pt x="f37" y="f71"/>
                  </a:lnTo>
                  <a:cubicBezTo>
                    <a:pt x="f29" y="f72"/>
                    <a:pt x="f35" y="f70"/>
                    <a:pt x="f35" y="f68"/>
                  </a:cubicBezTo>
                  <a:lnTo>
                    <a:pt x="f35" y="f68"/>
                  </a:lnTo>
                  <a:cubicBezTo>
                    <a:pt x="f35" y="f70"/>
                    <a:pt x="f29" y="f72"/>
                    <a:pt x="f73" y="f71"/>
                  </a:cubicBezTo>
                  <a:lnTo>
                    <a:pt x="f73" y="f71"/>
                  </a:lnTo>
                  <a:cubicBezTo>
                    <a:pt x="f37" y="f71"/>
                    <a:pt x="f37" y="f71"/>
                    <a:pt x="f37" y="f71"/>
                  </a:cubicBezTo>
                  <a:lnTo>
                    <a:pt x="f37" y="f71"/>
                  </a:lnTo>
                  <a:cubicBezTo>
                    <a:pt x="f37" y="f71"/>
                    <a:pt x="f37" y="f71"/>
                    <a:pt x="f37" y="f71"/>
                  </a:cubicBezTo>
                  <a:cubicBezTo>
                    <a:pt x="f27" y="f68"/>
                    <a:pt x="f25" y="f67"/>
                    <a:pt x="f25" y="f67"/>
                  </a:cubicBezTo>
                  <a:close/>
                  <a:moveTo>
                    <a:pt x="f37" y="f71"/>
                  </a:moveTo>
                  <a:lnTo>
                    <a:pt x="f37" y="f71"/>
                  </a:lnTo>
                  <a:cubicBezTo>
                    <a:pt x="f37" y="f71"/>
                    <a:pt x="f73" y="f71"/>
                    <a:pt x="f73" y="f74"/>
                  </a:cubicBezTo>
                  <a:lnTo>
                    <a:pt x="f73" y="f74"/>
                  </a:lnTo>
                  <a:cubicBezTo>
                    <a:pt x="f38" y="f74"/>
                    <a:pt x="f38" y="f74"/>
                    <a:pt x="f38" y="f74"/>
                  </a:cubicBezTo>
                  <a:lnTo>
                    <a:pt x="f38" y="f74"/>
                  </a:lnTo>
                  <a:cubicBezTo>
                    <a:pt x="f38" y="f74"/>
                    <a:pt x="f38" y="f74"/>
                    <a:pt x="f38" y="f74"/>
                  </a:cubicBezTo>
                  <a:lnTo>
                    <a:pt x="f38" y="f74"/>
                  </a:lnTo>
                  <a:cubicBezTo>
                    <a:pt x="f38" y="f75"/>
                    <a:pt x="f76" y="f75"/>
                    <a:pt x="f76" y="f77"/>
                  </a:cubicBezTo>
                  <a:lnTo>
                    <a:pt x="f76" y="f77"/>
                  </a:lnTo>
                  <a:cubicBezTo>
                    <a:pt x="f50" y="f77"/>
                    <a:pt x="f28" y="f75"/>
                    <a:pt x="f38" y="f74"/>
                  </a:cubicBezTo>
                  <a:lnTo>
                    <a:pt x="f38" y="f74"/>
                  </a:lnTo>
                  <a:cubicBezTo>
                    <a:pt x="f73" y="f74"/>
                    <a:pt x="f73" y="f71"/>
                    <a:pt x="f37" y="f71"/>
                  </a:cubicBezTo>
                  <a:close/>
                  <a:moveTo>
                    <a:pt x="f39" y="f75"/>
                  </a:moveTo>
                  <a:cubicBezTo>
                    <a:pt x="f24" y="f77"/>
                    <a:pt x="f45" y="f77"/>
                    <a:pt x="f20" y="f77"/>
                  </a:cubicBezTo>
                  <a:lnTo>
                    <a:pt x="f15" y="f77"/>
                  </a:lnTo>
                  <a:cubicBezTo>
                    <a:pt x="f15" y="f77"/>
                    <a:pt x="f15" y="f75"/>
                    <a:pt x="f39" y="f75"/>
                  </a:cubicBezTo>
                  <a:close/>
                  <a:moveTo>
                    <a:pt x="f20" y="f78"/>
                  </a:moveTo>
                  <a:cubicBezTo>
                    <a:pt x="f79" y="f80"/>
                    <a:pt x="f81" y="f82"/>
                    <a:pt x="f83" y="f84"/>
                  </a:cubicBezTo>
                  <a:cubicBezTo>
                    <a:pt x="f85" y="f86"/>
                    <a:pt x="f87" y="f88"/>
                    <a:pt x="f89" y="f90"/>
                  </a:cubicBezTo>
                  <a:lnTo>
                    <a:pt x="f89" y="f90"/>
                  </a:lnTo>
                  <a:cubicBezTo>
                    <a:pt x="f91" y="f62"/>
                    <a:pt x="f92" y="f65"/>
                    <a:pt x="f93" y="f94"/>
                  </a:cubicBezTo>
                  <a:lnTo>
                    <a:pt x="f93" y="f94"/>
                  </a:lnTo>
                  <a:cubicBezTo>
                    <a:pt x="f95" y="f94"/>
                    <a:pt x="f96" y="f97"/>
                    <a:pt x="f98" y="f97"/>
                  </a:cubicBezTo>
                  <a:cubicBezTo>
                    <a:pt x="f99" y="f97"/>
                    <a:pt x="f83" y="f97"/>
                    <a:pt x="f0" y="f77"/>
                  </a:cubicBezTo>
                  <a:lnTo>
                    <a:pt x="f20" y="f77"/>
                  </a:lnTo>
                  <a:cubicBezTo>
                    <a:pt x="f47" y="f75"/>
                    <a:pt x="f16" y="f74"/>
                    <a:pt x="f100" y="f74"/>
                  </a:cubicBezTo>
                  <a:lnTo>
                    <a:pt x="f100" y="f74"/>
                  </a:lnTo>
                  <a:cubicBezTo>
                    <a:pt x="f39" y="f75"/>
                    <a:pt x="f39" y="f75"/>
                    <a:pt x="f39" y="f75"/>
                  </a:cubicBezTo>
                  <a:lnTo>
                    <a:pt x="f39" y="f75"/>
                  </a:lnTo>
                  <a:cubicBezTo>
                    <a:pt x="f39" y="f75"/>
                    <a:pt x="f39" y="f75"/>
                    <a:pt x="f100" y="f75"/>
                  </a:cubicBezTo>
                  <a:lnTo>
                    <a:pt x="f100" y="f75"/>
                  </a:lnTo>
                  <a:cubicBezTo>
                    <a:pt x="f15" y="f77"/>
                    <a:pt x="f15" y="f77"/>
                    <a:pt x="f15" y="f77"/>
                  </a:cubicBezTo>
                  <a:cubicBezTo>
                    <a:pt x="f39" y="f77"/>
                    <a:pt x="f39" y="f77"/>
                    <a:pt x="f100" y="f77"/>
                  </a:cubicBezTo>
                  <a:lnTo>
                    <a:pt x="f100" y="f77"/>
                  </a:lnTo>
                  <a:cubicBezTo>
                    <a:pt x="f43" y="f101"/>
                    <a:pt x="f45" y="f102"/>
                    <a:pt x="f45" y="f102"/>
                  </a:cubicBezTo>
                  <a:cubicBezTo>
                    <a:pt x="f45" y="f102"/>
                    <a:pt x="f24" y="f101"/>
                    <a:pt x="f15" y="f97"/>
                  </a:cubicBezTo>
                  <a:lnTo>
                    <a:pt x="f15" y="f97"/>
                  </a:lnTo>
                  <a:cubicBezTo>
                    <a:pt x="f16" y="f103"/>
                    <a:pt x="f24" y="f101"/>
                    <a:pt x="f24" y="f101"/>
                  </a:cubicBezTo>
                  <a:cubicBezTo>
                    <a:pt x="f16" y="f101"/>
                    <a:pt x="f41" y="f104"/>
                    <a:pt x="f76" y="f77"/>
                  </a:cubicBezTo>
                  <a:lnTo>
                    <a:pt x="f76" y="f77"/>
                  </a:lnTo>
                  <a:cubicBezTo>
                    <a:pt x="f76" y="f77"/>
                    <a:pt x="f105" y="f77"/>
                    <a:pt x="f105" y="f77"/>
                  </a:cubicBezTo>
                  <a:lnTo>
                    <a:pt x="f105" y="f77"/>
                  </a:lnTo>
                  <a:cubicBezTo>
                    <a:pt x="f100" y="f106"/>
                    <a:pt x="f39" y="f94"/>
                    <a:pt x="f15" y="f97"/>
                  </a:cubicBezTo>
                  <a:lnTo>
                    <a:pt x="f15" y="f97"/>
                  </a:lnTo>
                  <a:cubicBezTo>
                    <a:pt x="f39" y="f94"/>
                    <a:pt x="f39" y="f106"/>
                    <a:pt x="f100" y="f77"/>
                  </a:cubicBezTo>
                  <a:lnTo>
                    <a:pt x="f100" y="f77"/>
                  </a:lnTo>
                  <a:cubicBezTo>
                    <a:pt x="f100" y="f77"/>
                    <a:pt x="f100" y="f77"/>
                    <a:pt x="f100" y="f77"/>
                  </a:cubicBezTo>
                  <a:lnTo>
                    <a:pt x="f100" y="f77"/>
                  </a:lnTo>
                  <a:cubicBezTo>
                    <a:pt x="f100" y="f77"/>
                    <a:pt x="f100" y="f77"/>
                    <a:pt x="f100" y="f77"/>
                  </a:cubicBezTo>
                  <a:lnTo>
                    <a:pt x="f100" y="f77"/>
                  </a:lnTo>
                  <a:cubicBezTo>
                    <a:pt x="f105" y="f75"/>
                    <a:pt x="f105" y="f75"/>
                    <a:pt x="f105" y="f75"/>
                  </a:cubicBezTo>
                  <a:lnTo>
                    <a:pt x="f105" y="f75"/>
                  </a:lnTo>
                  <a:cubicBezTo>
                    <a:pt x="f105" y="f75"/>
                    <a:pt x="f100" y="f75"/>
                    <a:pt x="f100" y="f75"/>
                  </a:cubicBezTo>
                  <a:lnTo>
                    <a:pt x="f100" y="f75"/>
                  </a:lnTo>
                  <a:cubicBezTo>
                    <a:pt x="f100" y="f75"/>
                    <a:pt x="f100" y="f75"/>
                    <a:pt x="f105" y="f74"/>
                  </a:cubicBezTo>
                  <a:lnTo>
                    <a:pt x="f105" y="f74"/>
                  </a:lnTo>
                  <a:cubicBezTo>
                    <a:pt x="f105" y="f74"/>
                    <a:pt x="f105" y="f74"/>
                    <a:pt x="f105" y="f74"/>
                  </a:cubicBezTo>
                  <a:lnTo>
                    <a:pt x="f105" y="f74"/>
                  </a:lnTo>
                  <a:cubicBezTo>
                    <a:pt x="f105" y="f74"/>
                    <a:pt x="f105" y="f74"/>
                    <a:pt x="f105" y="f74"/>
                  </a:cubicBezTo>
                  <a:lnTo>
                    <a:pt x="f105" y="f74"/>
                  </a:lnTo>
                  <a:cubicBezTo>
                    <a:pt x="f105" y="f74"/>
                    <a:pt x="f105" y="f74"/>
                    <a:pt x="f105" y="f74"/>
                  </a:cubicBezTo>
                  <a:lnTo>
                    <a:pt x="f105" y="f74"/>
                  </a:lnTo>
                  <a:cubicBezTo>
                    <a:pt x="f105" y="f74"/>
                    <a:pt x="f100" y="f74"/>
                    <a:pt x="f100" y="f74"/>
                  </a:cubicBezTo>
                  <a:cubicBezTo>
                    <a:pt x="f100" y="f74"/>
                    <a:pt x="f100" y="f74"/>
                    <a:pt x="f100" y="f74"/>
                  </a:cubicBezTo>
                  <a:lnTo>
                    <a:pt x="f100" y="f74"/>
                  </a:lnTo>
                  <a:cubicBezTo>
                    <a:pt x="f105" y="f74"/>
                    <a:pt x="f105" y="f74"/>
                    <a:pt x="f105" y="f74"/>
                  </a:cubicBezTo>
                  <a:lnTo>
                    <a:pt x="f105" y="f74"/>
                  </a:lnTo>
                  <a:cubicBezTo>
                    <a:pt x="f76" y="f74"/>
                    <a:pt x="f76" y="f74"/>
                    <a:pt x="f105" y="f74"/>
                  </a:cubicBezTo>
                  <a:lnTo>
                    <a:pt x="f105" y="f74"/>
                  </a:lnTo>
                  <a:cubicBezTo>
                    <a:pt x="f76" y="f74"/>
                    <a:pt x="f76" y="f74"/>
                    <a:pt x="f76" y="f74"/>
                  </a:cubicBezTo>
                  <a:lnTo>
                    <a:pt x="f76" y="f74"/>
                  </a:lnTo>
                  <a:cubicBezTo>
                    <a:pt x="f73" y="f72"/>
                    <a:pt x="f35" y="f67"/>
                    <a:pt x="f69" y="f107"/>
                  </a:cubicBezTo>
                  <a:lnTo>
                    <a:pt x="f69" y="f107"/>
                  </a:lnTo>
                  <a:cubicBezTo>
                    <a:pt x="f69" y="f108"/>
                    <a:pt x="f28" y="f109"/>
                    <a:pt x="f28" y="f67"/>
                  </a:cubicBezTo>
                  <a:lnTo>
                    <a:pt x="f28" y="f67"/>
                  </a:lnTo>
                  <a:cubicBezTo>
                    <a:pt x="f69" y="f109"/>
                    <a:pt x="f50" y="f108"/>
                    <a:pt x="f50" y="f107"/>
                  </a:cubicBezTo>
                  <a:lnTo>
                    <a:pt x="f50" y="f107"/>
                  </a:lnTo>
                  <a:cubicBezTo>
                    <a:pt x="f50" y="f107"/>
                    <a:pt x="f50" y="f107"/>
                    <a:pt x="f50" y="f66"/>
                  </a:cubicBezTo>
                  <a:lnTo>
                    <a:pt x="f50" y="f66"/>
                  </a:lnTo>
                  <a:cubicBezTo>
                    <a:pt x="f50" y="f107"/>
                    <a:pt x="f50" y="f107"/>
                    <a:pt x="f69" y="f107"/>
                  </a:cubicBezTo>
                  <a:lnTo>
                    <a:pt x="f69" y="f107"/>
                  </a:lnTo>
                  <a:cubicBezTo>
                    <a:pt x="f50" y="f107"/>
                    <a:pt x="f50" y="f66"/>
                    <a:pt x="f50" y="f65"/>
                  </a:cubicBezTo>
                  <a:lnTo>
                    <a:pt x="f50" y="f65"/>
                  </a:lnTo>
                  <a:cubicBezTo>
                    <a:pt x="f50" y="f65"/>
                    <a:pt x="f27" y="f64"/>
                    <a:pt x="f27" y="f63"/>
                  </a:cubicBezTo>
                  <a:lnTo>
                    <a:pt x="f27" y="f63"/>
                  </a:lnTo>
                  <a:cubicBezTo>
                    <a:pt x="f28" y="f107"/>
                    <a:pt x="f33" y="f109"/>
                    <a:pt x="f33" y="f109"/>
                  </a:cubicBezTo>
                  <a:cubicBezTo>
                    <a:pt x="f35" y="f109"/>
                    <a:pt x="f28" y="f65"/>
                    <a:pt x="f27" y="f110"/>
                  </a:cubicBezTo>
                  <a:lnTo>
                    <a:pt x="f27" y="f110"/>
                  </a:lnTo>
                  <a:cubicBezTo>
                    <a:pt x="f27" y="f111"/>
                    <a:pt x="f27" y="f111"/>
                    <a:pt x="f27" y="f63"/>
                  </a:cubicBezTo>
                  <a:cubicBezTo>
                    <a:pt x="f27" y="f111"/>
                    <a:pt x="f27" y="f111"/>
                    <a:pt x="f55" y="f110"/>
                  </a:cubicBezTo>
                  <a:lnTo>
                    <a:pt x="f55" y="f110"/>
                  </a:lnTo>
                  <a:cubicBezTo>
                    <a:pt x="f27" y="f110"/>
                    <a:pt x="f27" y="f58"/>
                    <a:pt x="f27" y="f58"/>
                  </a:cubicBezTo>
                  <a:lnTo>
                    <a:pt x="f27" y="f58"/>
                  </a:lnTo>
                  <a:cubicBezTo>
                    <a:pt x="f27" y="f58"/>
                    <a:pt x="f27" y="f110"/>
                    <a:pt x="f27" y="f110"/>
                  </a:cubicBezTo>
                  <a:lnTo>
                    <a:pt x="f27" y="f110"/>
                  </a:lnTo>
                  <a:cubicBezTo>
                    <a:pt x="f50" y="f58"/>
                    <a:pt x="f50" y="f57"/>
                    <a:pt x="f50" y="f59"/>
                  </a:cubicBezTo>
                  <a:lnTo>
                    <a:pt x="f50" y="f59"/>
                  </a:lnTo>
                  <a:cubicBezTo>
                    <a:pt x="f33" y="f52"/>
                    <a:pt x="f105" y="f112"/>
                    <a:pt x="f76" y="f112"/>
                  </a:cubicBezTo>
                  <a:lnTo>
                    <a:pt x="f76" y="f112"/>
                  </a:lnTo>
                  <a:cubicBezTo>
                    <a:pt x="f76" y="f112"/>
                    <a:pt x="f37" y="f113"/>
                    <a:pt x="f50" y="f114"/>
                  </a:cubicBezTo>
                  <a:lnTo>
                    <a:pt x="f50" y="f114"/>
                  </a:lnTo>
                  <a:cubicBezTo>
                    <a:pt x="f50" y="f114"/>
                    <a:pt x="f50" y="f114"/>
                    <a:pt x="f50" y="f114"/>
                  </a:cubicBezTo>
                  <a:lnTo>
                    <a:pt x="f50" y="f114"/>
                  </a:lnTo>
                  <a:cubicBezTo>
                    <a:pt x="f33" y="f115"/>
                    <a:pt x="f73" y="f116"/>
                    <a:pt x="f15" y="f117"/>
                  </a:cubicBezTo>
                  <a:cubicBezTo>
                    <a:pt x="f15" y="f118"/>
                    <a:pt x="f43" y="f119"/>
                    <a:pt x="f47" y="f120"/>
                  </a:cubicBezTo>
                  <a:lnTo>
                    <a:pt x="f47" y="f120"/>
                  </a:lnTo>
                  <a:cubicBezTo>
                    <a:pt x="f23" y="f120"/>
                    <a:pt x="f21" y="f121"/>
                    <a:pt x="f20" y="f78"/>
                  </a:cubicBezTo>
                  <a:close/>
                  <a:moveTo>
                    <a:pt x="f122" y="f101"/>
                  </a:moveTo>
                  <a:lnTo>
                    <a:pt x="f122" y="f101"/>
                  </a:lnTo>
                  <a:cubicBezTo>
                    <a:pt x="f123" y="f124"/>
                    <a:pt x="f125" y="f126"/>
                    <a:pt x="f127" y="f126"/>
                  </a:cubicBezTo>
                  <a:cubicBezTo>
                    <a:pt x="f127" y="f126"/>
                    <a:pt x="f127" y="f126"/>
                    <a:pt x="f128" y="f126"/>
                  </a:cubicBezTo>
                  <a:lnTo>
                    <a:pt x="f128" y="f126"/>
                  </a:lnTo>
                  <a:cubicBezTo>
                    <a:pt x="f129" y="f130"/>
                    <a:pt x="f131" y="f102"/>
                    <a:pt x="f122" y="f101"/>
                  </a:cubicBezTo>
                  <a:close/>
                  <a:moveTo>
                    <a:pt x="f132" y="f133"/>
                  </a:moveTo>
                  <a:cubicBezTo>
                    <a:pt x="f134" y="f135"/>
                    <a:pt x="f136" y="f135"/>
                    <a:pt x="f137" y="f135"/>
                  </a:cubicBezTo>
                  <a:cubicBezTo>
                    <a:pt x="f134" y="f135"/>
                    <a:pt x="f138" y="f139"/>
                    <a:pt x="f140" y="f133"/>
                  </a:cubicBezTo>
                  <a:close/>
                  <a:moveTo>
                    <a:pt x="f141" y="f3"/>
                  </a:moveTo>
                  <a:cubicBezTo>
                    <a:pt x="f142" y="f3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45"/>
                  </a:cubicBezTo>
                  <a:lnTo>
                    <a:pt x="f157" y="f145"/>
                  </a:lnTo>
                  <a:cubicBezTo>
                    <a:pt x="f158" y="f159"/>
                    <a:pt x="f147" y="f160"/>
                    <a:pt x="f105" y="f160"/>
                  </a:cubicBezTo>
                  <a:cubicBezTo>
                    <a:pt x="f161" y="f160"/>
                    <a:pt x="f13" y="f162"/>
                    <a:pt x="f163" y="f164"/>
                  </a:cubicBezTo>
                  <a:cubicBezTo>
                    <a:pt x="f165" y="f166"/>
                    <a:pt x="f3" y="f167"/>
                    <a:pt x="f168" y="f137"/>
                  </a:cubicBezTo>
                  <a:cubicBezTo>
                    <a:pt x="f169" y="f170"/>
                    <a:pt x="f171" y="f172"/>
                    <a:pt x="f173" y="f174"/>
                  </a:cubicBezTo>
                  <a:cubicBezTo>
                    <a:pt x="f175" y="f176"/>
                    <a:pt x="f177" y="f178"/>
                    <a:pt x="f179" y="f178"/>
                  </a:cubicBezTo>
                  <a:cubicBezTo>
                    <a:pt x="f179" y="f178"/>
                    <a:pt x="f180" y="f181"/>
                    <a:pt x="f182" y="f183"/>
                  </a:cubicBezTo>
                  <a:lnTo>
                    <a:pt x="f182" y="f183"/>
                  </a:lnTo>
                  <a:cubicBezTo>
                    <a:pt x="f184" y="f185"/>
                    <a:pt x="f180" y="f186"/>
                    <a:pt x="f187" y="f188"/>
                  </a:cubicBezTo>
                  <a:cubicBezTo>
                    <a:pt x="f189" y="f190"/>
                    <a:pt x="f191" y="f192"/>
                    <a:pt x="f193" y="f194"/>
                  </a:cubicBezTo>
                  <a:cubicBezTo>
                    <a:pt x="f195" y="f196"/>
                    <a:pt x="f98" y="f197"/>
                    <a:pt x="f198" y="f199"/>
                  </a:cubicBezTo>
                  <a:cubicBezTo>
                    <a:pt x="f200" y="f201"/>
                    <a:pt x="f6" y="f202"/>
                    <a:pt x="f112" y="f203"/>
                  </a:cubicBezTo>
                  <a:cubicBezTo>
                    <a:pt x="f77" y="f204"/>
                    <a:pt x="f205" y="f206"/>
                    <a:pt x="f207" y="f208"/>
                  </a:cubicBezTo>
                  <a:cubicBezTo>
                    <a:pt x="f209" y="f208"/>
                    <a:pt x="f210" y="f211"/>
                    <a:pt x="f212" y="f133"/>
                  </a:cubicBezTo>
                  <a:lnTo>
                    <a:pt x="f213" y="f133"/>
                  </a:lnTo>
                  <a:cubicBezTo>
                    <a:pt x="f214" y="f215"/>
                    <a:pt x="f137" y="f5"/>
                    <a:pt x="f216" y="f5"/>
                  </a:cubicBezTo>
                  <a:cubicBezTo>
                    <a:pt x="f190" y="f5"/>
                    <a:pt x="f217" y="f206"/>
                    <a:pt x="f218" y="f219"/>
                  </a:cubicBezTo>
                  <a:lnTo>
                    <a:pt x="f218" y="f219"/>
                  </a:lnTo>
                  <a:cubicBezTo>
                    <a:pt x="f220" y="f221"/>
                    <a:pt x="f222" y="f223"/>
                    <a:pt x="f224" y="f225"/>
                  </a:cubicBezTo>
                  <a:lnTo>
                    <a:pt x="f224" y="f225"/>
                  </a:lnTo>
                  <a:cubicBezTo>
                    <a:pt x="f202" y="f226"/>
                    <a:pt x="f227" y="f228"/>
                    <a:pt x="f229" y="f230"/>
                  </a:cubicBezTo>
                  <a:cubicBezTo>
                    <a:pt x="f231" y="f232"/>
                    <a:pt x="f233" y="f234"/>
                    <a:pt x="f235" y="f236"/>
                  </a:cubicBezTo>
                  <a:cubicBezTo>
                    <a:pt x="f237" y="f97"/>
                    <a:pt x="f238" y="f239"/>
                    <a:pt x="f240" y="f241"/>
                  </a:cubicBezTo>
                  <a:cubicBezTo>
                    <a:pt x="f242" y="f82"/>
                    <a:pt x="f243" y="f244"/>
                    <a:pt x="f245" y="f246"/>
                  </a:cubicBezTo>
                  <a:lnTo>
                    <a:pt x="f245" y="f246"/>
                  </a:lnTo>
                  <a:cubicBezTo>
                    <a:pt x="f247" y="f248"/>
                    <a:pt x="f249" y="f250"/>
                    <a:pt x="f249" y="f250"/>
                  </a:cubicBezTo>
                  <a:cubicBezTo>
                    <a:pt x="f251" y="f250"/>
                    <a:pt x="f252" y="f253"/>
                    <a:pt x="f254" y="f255"/>
                  </a:cubicBezTo>
                  <a:cubicBezTo>
                    <a:pt x="f256" y="f257"/>
                    <a:pt x="f258" y="f259"/>
                    <a:pt x="f260" y="f261"/>
                  </a:cubicBezTo>
                  <a:cubicBezTo>
                    <a:pt x="f262" y="f263"/>
                    <a:pt x="f264" y="f265"/>
                    <a:pt x="f266" y="f267"/>
                  </a:cubicBezTo>
                  <a:cubicBezTo>
                    <a:pt x="f268" y="f269"/>
                    <a:pt x="f270" y="f271"/>
                    <a:pt x="f272" y="f271"/>
                  </a:cubicBezTo>
                  <a:cubicBezTo>
                    <a:pt x="f273" y="f271"/>
                    <a:pt x="f274" y="f187"/>
                    <a:pt x="f275" y="f53"/>
                  </a:cubicBezTo>
                  <a:lnTo>
                    <a:pt x="f275" y="f53"/>
                  </a:lnTo>
                  <a:cubicBezTo>
                    <a:pt x="f276" y="f277"/>
                    <a:pt x="f278" y="f177"/>
                    <a:pt x="f279" y="f280"/>
                  </a:cubicBezTo>
                  <a:cubicBezTo>
                    <a:pt x="f281" y="f282"/>
                    <a:pt x="f255" y="f283"/>
                    <a:pt x="f141" y="f3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9" name="Google Shape;2447;p35">
              <a:extLst>
                <a:ext uri="{FF2B5EF4-FFF2-40B4-BE49-F238E27FC236}">
                  <a16:creationId xmlns:a16="http://schemas.microsoft.com/office/drawing/2014/main" id="{CE516682-181B-1DB8-BABC-AFBF77C7759C}"/>
                </a:ext>
              </a:extLst>
            </p:cNvPr>
            <p:cNvSpPr/>
            <p:nvPr/>
          </p:nvSpPr>
          <p:spPr>
            <a:xfrm rot="3572403">
              <a:off x="3482973" y="1118493"/>
              <a:ext cx="86712" cy="9735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263"/>
                <a:gd name="f4" fmla="val 5909"/>
                <a:gd name="f5" fmla="val 2450"/>
                <a:gd name="f6" fmla="val 1"/>
                <a:gd name="f7" fmla="val 1803"/>
                <a:gd name="f8" fmla="val 1177"/>
                <a:gd name="f9" fmla="val 281"/>
                <a:gd name="f10" fmla="val 743"/>
                <a:gd name="f11" fmla="val 802"/>
                <a:gd name="f12" fmla="val 1693"/>
                <a:gd name="f13" fmla="val 123"/>
                <a:gd name="f14" fmla="val 2826"/>
                <a:gd name="f15" fmla="val 538"/>
                <a:gd name="f16" fmla="val 3841"/>
                <a:gd name="f17" fmla="val 764"/>
                <a:gd name="f18" fmla="val 4403"/>
                <a:gd name="f19" fmla="val 1086"/>
                <a:gd name="f20" fmla="val 4944"/>
                <a:gd name="f21" fmla="val 1555"/>
                <a:gd name="f22" fmla="val 5339"/>
                <a:gd name="f23" fmla="val 1781"/>
                <a:gd name="f24" fmla="val 5527"/>
                <a:gd name="f25" fmla="val 2028"/>
                <a:gd name="f26" fmla="val 5688"/>
                <a:gd name="f27" fmla="val 2299"/>
                <a:gd name="f28" fmla="val 5797"/>
                <a:gd name="f29" fmla="val 2536"/>
                <a:gd name="f30" fmla="val 5896"/>
                <a:gd name="f31" fmla="val 2753"/>
                <a:gd name="f32" fmla="val 5908"/>
                <a:gd name="f33" fmla="val 2986"/>
                <a:gd name="f34" fmla="val 3060"/>
                <a:gd name="f35" fmla="val 3135"/>
                <a:gd name="f36" fmla="val 5907"/>
                <a:gd name="f37" fmla="val 3214"/>
                <a:gd name="f38" fmla="val 3348"/>
                <a:gd name="f39" fmla="val 5904"/>
                <a:gd name="f40" fmla="val 5701"/>
                <a:gd name="f41" fmla="val 5695"/>
                <a:gd name="f42" fmla="val 2761"/>
                <a:gd name="f43" fmla="val 5674"/>
                <a:gd name="f44" fmla="val 2220"/>
                <a:gd name="f45" fmla="val 5362"/>
                <a:gd name="f46" fmla="val 1884"/>
                <a:gd name="f47" fmla="val 5075"/>
                <a:gd name="f48" fmla="val 1521"/>
                <a:gd name="f49" fmla="val 4766"/>
                <a:gd name="f50" fmla="val 1240"/>
                <a:gd name="f51" fmla="val 4365"/>
                <a:gd name="f52" fmla="val 1028"/>
                <a:gd name="f53" fmla="val 3941"/>
                <a:gd name="f54" fmla="val 614"/>
                <a:gd name="f55" fmla="val 3111"/>
                <a:gd name="f56" fmla="val 339"/>
                <a:gd name="f57" fmla="val 2080"/>
                <a:gd name="f58" fmla="val 873"/>
                <a:gd name="f59" fmla="val 1248"/>
                <a:gd name="f60" fmla="val 1232"/>
                <a:gd name="f61" fmla="val 692"/>
                <a:gd name="f62" fmla="val 1822"/>
                <a:gd name="f63" fmla="val 379"/>
                <a:gd name="f64" fmla="val 2446"/>
                <a:gd name="f65" fmla="val 2637"/>
                <a:gd name="f66" fmla="val 2833"/>
                <a:gd name="f67" fmla="val 408"/>
                <a:gd name="f68" fmla="val 3025"/>
                <a:gd name="f69" fmla="val 470"/>
                <a:gd name="f70" fmla="val 3889"/>
                <a:gd name="f71" fmla="val 744"/>
                <a:gd name="f72" fmla="val 4450"/>
                <a:gd name="f73" fmla="val 4626"/>
                <a:gd name="f74" fmla="val 2385"/>
                <a:gd name="f75" fmla="val 4728"/>
                <a:gd name="f76" fmla="val 2892"/>
                <a:gd name="f77" fmla="val 4694"/>
                <a:gd name="f78" fmla="val 3423"/>
                <a:gd name="f79" fmla="val 4533"/>
                <a:gd name="f80" fmla="val 3913"/>
                <a:gd name="f81" fmla="val 4362"/>
                <a:gd name="f82" fmla="val 4437"/>
                <a:gd name="f83" fmla="val 4006"/>
                <a:gd name="f84" fmla="val 4890"/>
                <a:gd name="f85" fmla="val 3862"/>
                <a:gd name="f86" fmla="val 5424"/>
                <a:gd name="f87" fmla="val 3828"/>
                <a:gd name="f88" fmla="val 5547"/>
                <a:gd name="f89" fmla="val 3922"/>
                <a:gd name="f90" fmla="val 5628"/>
                <a:gd name="f91" fmla="val 4020"/>
                <a:gd name="f92" fmla="val 4073"/>
                <a:gd name="f93" fmla="val 4127"/>
                <a:gd name="f94" fmla="val 5605"/>
                <a:gd name="f95" fmla="val 4163"/>
                <a:gd name="f96" fmla="val 5551"/>
                <a:gd name="f97" fmla="val 4803"/>
                <a:gd name="f98" fmla="val 4594"/>
                <a:gd name="f99" fmla="val 3571"/>
                <a:gd name="f100" fmla="val 5070"/>
                <a:gd name="f101" fmla="val 2399"/>
                <a:gd name="f102" fmla="val 4903"/>
                <a:gd name="f103" fmla="val 1381"/>
                <a:gd name="f104" fmla="val 4214"/>
                <a:gd name="f105" fmla="val 508"/>
                <a:gd name="f106" fmla="val 3241"/>
                <a:gd name="f107" fmla="val 144"/>
                <a:gd name="f108" fmla="val 2982"/>
                <a:gd name="f109" fmla="val 48"/>
                <a:gd name="f110" fmla="val 2714"/>
                <a:gd name="f111" fmla="*/ f0 1 5263"/>
                <a:gd name="f112" fmla="*/ f1 1 5909"/>
                <a:gd name="f113" fmla="val f2"/>
                <a:gd name="f114" fmla="val f3"/>
                <a:gd name="f115" fmla="val f4"/>
                <a:gd name="f116" fmla="+- f115 0 f113"/>
                <a:gd name="f117" fmla="+- f114 0 f113"/>
                <a:gd name="f118" fmla="*/ f117 1 5263"/>
                <a:gd name="f119" fmla="*/ f116 1 5909"/>
                <a:gd name="f120" fmla="*/ f113 1 f118"/>
                <a:gd name="f121" fmla="*/ f114 1 f118"/>
                <a:gd name="f122" fmla="*/ f113 1 f119"/>
                <a:gd name="f123" fmla="*/ f115 1 f119"/>
                <a:gd name="f124" fmla="*/ f120 f111 1"/>
                <a:gd name="f125" fmla="*/ f121 f111 1"/>
                <a:gd name="f126" fmla="*/ f123 f112 1"/>
                <a:gd name="f127" fmla="*/ f122 f1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24" t="f127" r="f125" b="f126"/>
              <a:pathLst>
                <a:path w="5263" h="5909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2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2"/>
                  </a:cubicBezTo>
                  <a:cubicBezTo>
                    <a:pt x="f34" y="f32"/>
                    <a:pt x="f35" y="f36"/>
                    <a:pt x="f37" y="f36"/>
                  </a:cubicBezTo>
                  <a:cubicBezTo>
                    <a:pt x="f38" y="f39"/>
                    <a:pt x="f38" y="f40"/>
                    <a:pt x="f37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51"/>
                    <a:pt x="f52" y="f53"/>
                  </a:cubicBezTo>
                  <a:cubicBezTo>
                    <a:pt x="f54" y="f55"/>
                    <a:pt x="f56" y="f57"/>
                    <a:pt x="f58" y="f59"/>
                  </a:cubicBezTo>
                  <a:cubicBezTo>
                    <a:pt x="f60" y="f61"/>
                    <a:pt x="f62" y="f63"/>
                    <a:pt x="f64" y="f63"/>
                  </a:cubicBezTo>
                  <a:cubicBezTo>
                    <a:pt x="f65" y="f63"/>
                    <a:pt x="f66" y="f67"/>
                    <a:pt x="f68" y="f69"/>
                  </a:cubicBezTo>
                  <a:cubicBezTo>
                    <a:pt x="f70" y="f71"/>
                    <a:pt x="f72" y="f48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0"/>
                  </a:cubicBezTo>
                  <a:cubicBezTo>
                    <a:pt x="f92" y="f90"/>
                    <a:pt x="f93" y="f94"/>
                    <a:pt x="f95" y="f96"/>
                  </a:cubicBezTo>
                  <a:cubicBezTo>
                    <a:pt x="f97" y="f98"/>
                    <a:pt x="f3" y="f99"/>
                    <a:pt x="f100" y="f101"/>
                  </a:cubicBezTo>
                  <a:cubicBezTo>
                    <a:pt x="f102" y="f103"/>
                    <a:pt x="f104" y="f105"/>
                    <a:pt x="f106" y="f107"/>
                  </a:cubicBezTo>
                  <a:cubicBezTo>
                    <a:pt x="f108" y="f109"/>
                    <a:pt x="f110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0" name="Google Shape;2448;p35">
              <a:extLst>
                <a:ext uri="{FF2B5EF4-FFF2-40B4-BE49-F238E27FC236}">
                  <a16:creationId xmlns:a16="http://schemas.microsoft.com/office/drawing/2014/main" id="{D51B748E-0CBE-2B17-9FF1-C26822194F3E}"/>
                </a:ext>
              </a:extLst>
            </p:cNvPr>
            <p:cNvSpPr/>
            <p:nvPr/>
          </p:nvSpPr>
          <p:spPr>
            <a:xfrm rot="3703175">
              <a:off x="2885134" y="1534728"/>
              <a:ext cx="653777" cy="92583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47951"/>
                <a:gd name="f4" fmla="val 209516"/>
                <a:gd name="f5" fmla="val 686"/>
                <a:gd name="f6" fmla="val 333"/>
                <a:gd name="f7" fmla="val 1"/>
                <a:gd name="f8" fmla="val 505"/>
                <a:gd name="f9" fmla="val 299"/>
                <a:gd name="f10" fmla="val 887"/>
                <a:gd name="f11" fmla="val 12779"/>
                <a:gd name="f12" fmla="val 16811"/>
                <a:gd name="f13" fmla="val 23736"/>
                <a:gd name="f14" fmla="val 34222"/>
                <a:gd name="f15" fmla="val 33810"/>
                <a:gd name="f16" fmla="val 51746"/>
                <a:gd name="f17" fmla="val 42611"/>
                <a:gd name="f18" fmla="val 67053"/>
                <a:gd name="f19" fmla="val 50718"/>
                <a:gd name="f20" fmla="val 82719"/>
                <a:gd name="f21" fmla="val 58656"/>
                <a:gd name="f22" fmla="val 98487"/>
                <a:gd name="f23" fmla="val 72389"/>
                <a:gd name="f24" fmla="val 125765"/>
                <a:gd name="f25" fmla="val 85924"/>
                <a:gd name="f26" fmla="val 153782"/>
                <a:gd name="f27" fmla="val 106138"/>
                <a:gd name="f28" fmla="val 176984"/>
                <a:gd name="f29" fmla="val 117497"/>
                <a:gd name="f30" fmla="val 190023"/>
                <a:gd name="f31" fmla="val 130867"/>
                <a:gd name="f32" fmla="val 201116"/>
                <a:gd name="f33" fmla="val 146076"/>
                <a:gd name="f34" fmla="val 209386"/>
                <a:gd name="f35" fmla="val 146241"/>
                <a:gd name="f36" fmla="val 209476"/>
                <a:gd name="f37" fmla="val 146403"/>
                <a:gd name="f38" fmla="val 209515"/>
                <a:gd name="f39" fmla="val 146555"/>
                <a:gd name="f40" fmla="val 147409"/>
                <a:gd name="f41" fmla="val 208272"/>
                <a:gd name="f42" fmla="val 147053"/>
                <a:gd name="f43" fmla="val 207719"/>
                <a:gd name="f44" fmla="val 133835"/>
                <a:gd name="f45" fmla="val 199601"/>
                <a:gd name="f46" fmla="val 121640"/>
                <a:gd name="f47" fmla="val 189902"/>
                <a:gd name="f48" fmla="val 111121"/>
                <a:gd name="f49" fmla="val 178480"/>
                <a:gd name="f50" fmla="val 101086"/>
                <a:gd name="f51" fmla="val 167589"/>
                <a:gd name="f52" fmla="val 92659"/>
                <a:gd name="f53" fmla="val 155356"/>
                <a:gd name="f54" fmla="val 85115"/>
                <a:gd name="f55" fmla="val 142638"/>
                <a:gd name="f56" fmla="val 68219"/>
                <a:gd name="f57" fmla="val 114141"/>
                <a:gd name="f58" fmla="val 54912"/>
                <a:gd name="f59" fmla="val 83668"/>
                <a:gd name="f60" fmla="val 38425"/>
                <a:gd name="f61" fmla="val 54929"/>
                <a:gd name="f62" fmla="val 33150"/>
                <a:gd name="f63" fmla="val 45740"/>
                <a:gd name="f64" fmla="val 27539"/>
                <a:gd name="f65" fmla="val 36736"/>
                <a:gd name="f66" fmla="val 21643"/>
                <a:gd name="f67" fmla="val 27935"/>
                <a:gd name="f68" fmla="val 15207"/>
                <a:gd name="f69" fmla="val 18329"/>
                <a:gd name="f70" fmla="val 8136"/>
                <a:gd name="f71" fmla="val 9267"/>
                <a:gd name="f72" fmla="val 1010"/>
                <a:gd name="f73" fmla="val 176"/>
                <a:gd name="f74" fmla="val 913"/>
                <a:gd name="f75" fmla="val 52"/>
                <a:gd name="f76" fmla="val 798"/>
                <a:gd name="f77" fmla="*/ f0 1 147951"/>
                <a:gd name="f78" fmla="*/ f1 1 209516"/>
                <a:gd name="f79" fmla="val f2"/>
                <a:gd name="f80" fmla="val f3"/>
                <a:gd name="f81" fmla="val f4"/>
                <a:gd name="f82" fmla="+- f81 0 f79"/>
                <a:gd name="f83" fmla="+- f80 0 f79"/>
                <a:gd name="f84" fmla="*/ f83 1 147951"/>
                <a:gd name="f85" fmla="*/ f82 1 209516"/>
                <a:gd name="f86" fmla="*/ f79 1 f84"/>
                <a:gd name="f87" fmla="*/ f80 1 f84"/>
                <a:gd name="f88" fmla="*/ f79 1 f85"/>
                <a:gd name="f89" fmla="*/ f81 1 f85"/>
                <a:gd name="f90" fmla="*/ f86 f77 1"/>
                <a:gd name="f91" fmla="*/ f87 f77 1"/>
                <a:gd name="f92" fmla="*/ f89 f78 1"/>
                <a:gd name="f93" fmla="*/ f88 f7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0" t="f93" r="f91" b="f92"/>
              <a:pathLst>
                <a:path w="147951" h="209516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4"/>
                  </a:cubicBezTo>
                  <a:cubicBezTo>
                    <a:pt x="f35" y="f36"/>
                    <a:pt x="f37" y="f38"/>
                    <a:pt x="f39" y="f38"/>
                  </a:cubicBezTo>
                  <a:cubicBezTo>
                    <a:pt x="f40" y="f38"/>
                    <a:pt x="f3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51" name="Google Shape;2449;p35">
            <a:extLst>
              <a:ext uri="{FF2B5EF4-FFF2-40B4-BE49-F238E27FC236}">
                <a16:creationId xmlns:a16="http://schemas.microsoft.com/office/drawing/2014/main" id="{48BAA734-AC5F-AC41-BD9A-BF39906C6E08}"/>
              </a:ext>
            </a:extLst>
          </p:cNvPr>
          <p:cNvGrpSpPr/>
          <p:nvPr/>
        </p:nvGrpSpPr>
        <p:grpSpPr>
          <a:xfrm>
            <a:off x="2580747" y="769723"/>
            <a:ext cx="1067306" cy="1326694"/>
            <a:chOff x="2580747" y="769723"/>
            <a:chExt cx="1067306" cy="1326694"/>
          </a:xfrm>
        </p:grpSpPr>
        <p:sp>
          <p:nvSpPr>
            <p:cNvPr id="52" name="Google Shape;2450;p35">
              <a:extLst>
                <a:ext uri="{FF2B5EF4-FFF2-40B4-BE49-F238E27FC236}">
                  <a16:creationId xmlns:a16="http://schemas.microsoft.com/office/drawing/2014/main" id="{40F6A99B-D7DF-370A-6661-89C0954D3466}"/>
                </a:ext>
              </a:extLst>
            </p:cNvPr>
            <p:cNvSpPr/>
            <p:nvPr/>
          </p:nvSpPr>
          <p:spPr>
            <a:xfrm>
              <a:off x="2918572" y="816888"/>
              <a:ext cx="73984" cy="9808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490"/>
                <a:gd name="f4" fmla="val 5953"/>
                <a:gd name="f5" fmla="val 2177"/>
                <a:gd name="f6" fmla="val 550"/>
                <a:gd name="f7" fmla="val 2504"/>
                <a:gd name="f8" fmla="val 2836"/>
                <a:gd name="f9" fmla="val 660"/>
                <a:gd name="f10" fmla="val 3119"/>
                <a:gd name="f11" fmla="val 878"/>
                <a:gd name="f12" fmla="val 3791"/>
                <a:gd name="f13" fmla="val 1399"/>
                <a:gd name="f14" fmla="val 3900"/>
                <a:gd name="f15" fmla="val 2293"/>
                <a:gd name="f16" fmla="val 3853"/>
                <a:gd name="f17" fmla="val 3088"/>
                <a:gd name="f18" fmla="val 3825"/>
                <a:gd name="f19" fmla="val 3557"/>
                <a:gd name="f20" fmla="val 3709"/>
                <a:gd name="f21" fmla="val 4027"/>
                <a:gd name="f22" fmla="val 3500"/>
                <a:gd name="f23" fmla="val 4448"/>
                <a:gd name="f24" fmla="val 3363"/>
                <a:gd name="f25" fmla="val 4728"/>
                <a:gd name="f26" fmla="val 3153"/>
                <a:gd name="f27" fmla="val 4974"/>
                <a:gd name="f28" fmla="val 2978"/>
                <a:gd name="f29" fmla="val 5234"/>
                <a:gd name="f30" fmla="val 2835"/>
                <a:gd name="f31" fmla="val 5016"/>
                <a:gd name="f32" fmla="val 2625"/>
                <a:gd name="f33" fmla="val 4844"/>
                <a:gd name="f34" fmla="val 2410"/>
                <a:gd name="f35" fmla="val 4681"/>
                <a:gd name="f36" fmla="val 2047"/>
                <a:gd name="f37" fmla="val 4407"/>
                <a:gd name="f38" fmla="val 1701"/>
                <a:gd name="f39" fmla="val 4140"/>
                <a:gd name="f40" fmla="val 1416"/>
                <a:gd name="f41" fmla="val 3780"/>
                <a:gd name="f42" fmla="val 851"/>
                <a:gd name="f43" fmla="val 3057"/>
                <a:gd name="f44" fmla="val 423"/>
                <a:gd name="f45" fmla="val 1988"/>
                <a:gd name="f46" fmla="val 1012"/>
                <a:gd name="f47" fmla="val 1159"/>
                <a:gd name="f48" fmla="val 1298"/>
                <a:gd name="f49" fmla="val 752"/>
                <a:gd name="f50" fmla="val 1732"/>
                <a:gd name="f51" fmla="val 2150"/>
                <a:gd name="f52" fmla="val 1780"/>
                <a:gd name="f53" fmla="val 1411"/>
                <a:gd name="f54" fmla="val 104"/>
                <a:gd name="f55" fmla="val 1087"/>
                <a:gd name="f56" fmla="val 330"/>
                <a:gd name="f57" fmla="val 186"/>
                <a:gd name="f58" fmla="val 960"/>
                <a:gd name="f59" fmla="val 1"/>
                <a:gd name="f60" fmla="val 2090"/>
                <a:gd name="f61" fmla="val 382"/>
                <a:gd name="f62" fmla="val 3077"/>
                <a:gd name="f63" fmla="val 604"/>
                <a:gd name="f64" fmla="val 3657"/>
                <a:gd name="f65" fmla="val 951"/>
                <a:gd name="f66" fmla="val 4184"/>
                <a:gd name="f67" fmla="val 1395"/>
                <a:gd name="f68" fmla="val 4619"/>
                <a:gd name="f69" fmla="val 1810"/>
                <a:gd name="f70" fmla="val 5027"/>
                <a:gd name="f71" fmla="val 2355"/>
                <a:gd name="f72" fmla="val 5294"/>
                <a:gd name="f73" fmla="val 2643"/>
                <a:gd name="f74" fmla="val 5819"/>
                <a:gd name="f75" fmla="val 2695"/>
                <a:gd name="f76" fmla="val 5913"/>
                <a:gd name="f77" fmla="val 2776"/>
                <a:gd name="f78" fmla="val 2858"/>
                <a:gd name="f79" fmla="val 2991"/>
                <a:gd name="f80" fmla="val 3126"/>
                <a:gd name="f81" fmla="val 5848"/>
                <a:gd name="f82" fmla="val 3144"/>
                <a:gd name="f83" fmla="val 5703"/>
                <a:gd name="f84" fmla="val 3485"/>
                <a:gd name="f85" fmla="val 5504"/>
                <a:gd name="f86" fmla="val 3736"/>
                <a:gd name="f87" fmla="val 5107"/>
                <a:gd name="f88" fmla="val 3911"/>
                <a:gd name="f89" fmla="val 4780"/>
                <a:gd name="f90" fmla="val 4147"/>
                <a:gd name="f91" fmla="val 4339"/>
                <a:gd name="f92" fmla="val 4297"/>
                <a:gd name="f93" fmla="val 3855"/>
                <a:gd name="f94" fmla="val 4366"/>
                <a:gd name="f95" fmla="val 3358"/>
                <a:gd name="f96" fmla="val 2437"/>
                <a:gd name="f97" fmla="val 4376"/>
                <a:gd name="f98" fmla="val 1371"/>
                <a:gd name="f99" fmla="val 3701"/>
                <a:gd name="f100" fmla="val 672"/>
                <a:gd name="f101" fmla="val 3292"/>
                <a:gd name="f102" fmla="val 248"/>
                <a:gd name="f103" fmla="val 2720"/>
                <a:gd name="f104" fmla="*/ f0 1 4490"/>
                <a:gd name="f105" fmla="*/ f1 1 5953"/>
                <a:gd name="f106" fmla="val f2"/>
                <a:gd name="f107" fmla="val f3"/>
                <a:gd name="f108" fmla="val f4"/>
                <a:gd name="f109" fmla="+- f108 0 f106"/>
                <a:gd name="f110" fmla="+- f107 0 f106"/>
                <a:gd name="f111" fmla="*/ f110 1 4490"/>
                <a:gd name="f112" fmla="*/ f109 1 5953"/>
                <a:gd name="f113" fmla="*/ f106 1 f111"/>
                <a:gd name="f114" fmla="*/ f107 1 f111"/>
                <a:gd name="f115" fmla="*/ f106 1 f112"/>
                <a:gd name="f116" fmla="*/ f108 1 f112"/>
                <a:gd name="f117" fmla="*/ f113 f104 1"/>
                <a:gd name="f118" fmla="*/ f114 f104 1"/>
                <a:gd name="f119" fmla="*/ f116 f105 1"/>
                <a:gd name="f120" fmla="*/ f115 f10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7" t="f120" r="f118" b="f119"/>
              <a:pathLst>
                <a:path w="4490" h="5953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lnTo>
                    <a:pt x="f28" y="f29"/>
                  </a:ln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6"/>
                    <a:pt x="f5" y="f6"/>
                  </a:cubicBezTo>
                  <a:close/>
                  <a:moveTo>
                    <a:pt x="f51" y="f2"/>
                  </a:moveTo>
                  <a:cubicBezTo>
                    <a:pt x="f52" y="f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4"/>
                    <a:pt x="f78" y="f4"/>
                  </a:cubicBezTo>
                  <a:cubicBezTo>
                    <a:pt x="f79" y="f4"/>
                    <a:pt x="f80" y="f81"/>
                    <a:pt x="f82" y="f83"/>
                  </a:cubicBezTo>
                  <a:lnTo>
                    <a:pt x="f82" y="f83"/>
                  </a:lnTo>
                  <a:cubicBezTo>
                    <a:pt x="f84" y="f85"/>
                    <a:pt x="f86" y="f87"/>
                    <a:pt x="f88" y="f89"/>
                  </a:cubicBezTo>
                  <a:cubicBezTo>
                    <a:pt x="f90" y="f91"/>
                    <a:pt x="f92" y="f93"/>
                    <a:pt x="f94" y="f95"/>
                  </a:cubicBezTo>
                  <a:cubicBezTo>
                    <a:pt x="f3" y="f96"/>
                    <a:pt x="f97" y="f98"/>
                    <a:pt x="f99" y="f100"/>
                  </a:cubicBezTo>
                  <a:cubicBezTo>
                    <a:pt x="f101" y="f102"/>
                    <a:pt x="f103" y="f2"/>
                    <a:pt x="f51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3" name="Google Shape;2451;p35">
              <a:extLst>
                <a:ext uri="{FF2B5EF4-FFF2-40B4-BE49-F238E27FC236}">
                  <a16:creationId xmlns:a16="http://schemas.microsoft.com/office/drawing/2014/main" id="{1F53DA4B-EB83-AB50-1FCF-C1ED8CF67CA4}"/>
                </a:ext>
              </a:extLst>
            </p:cNvPr>
            <p:cNvSpPr/>
            <p:nvPr/>
          </p:nvSpPr>
          <p:spPr>
            <a:xfrm>
              <a:off x="2950256" y="889546"/>
              <a:ext cx="26590" cy="27185"/>
            </a:xfrm>
            <a:custGeom>
              <a:avLst/>
              <a:gdLst>
                <a:gd name="f0" fmla="val 360"/>
                <a:gd name="f1" fmla="val w"/>
                <a:gd name="f2" fmla="val h"/>
                <a:gd name="f3" fmla="val 0"/>
                <a:gd name="f4" fmla="val 1614"/>
                <a:gd name="f5" fmla="val 1650"/>
                <a:gd name="f6" fmla="val 490"/>
                <a:gd name="f7" fmla="val 734"/>
                <a:gd name="f8" fmla="val 491"/>
                <a:gd name="f9" fmla="val 492"/>
                <a:gd name="f10" fmla="val 493"/>
                <a:gd name="f11" fmla="val 1228"/>
                <a:gd name="f12" fmla="val 1101"/>
                <a:gd name="f13" fmla="val 982"/>
                <a:gd name="f14" fmla="val 64"/>
                <a:gd name="f15" fmla="val 905"/>
                <a:gd name="f16" fmla="val 165"/>
                <a:gd name="f17" fmla="val 890"/>
                <a:gd name="f18" fmla="val 185"/>
                <a:gd name="f19" fmla="val 876"/>
                <a:gd name="f20" fmla="val 206"/>
                <a:gd name="f21" fmla="val 864"/>
                <a:gd name="f22" fmla="val 227"/>
                <a:gd name="f23" fmla="val 780"/>
                <a:gd name="f24" fmla="val 167"/>
                <a:gd name="f25" fmla="val 681"/>
                <a:gd name="f26" fmla="val 128"/>
                <a:gd name="f27" fmla="val 573"/>
                <a:gd name="f28" fmla="val 120"/>
                <a:gd name="f29" fmla="val 561"/>
                <a:gd name="f30" fmla="val 119"/>
                <a:gd name="f31" fmla="val 549"/>
                <a:gd name="f32" fmla="val 538"/>
                <a:gd name="f33" fmla="val 330"/>
                <a:gd name="f34" fmla="val 124"/>
                <a:gd name="f35" fmla="val 262"/>
                <a:gd name="f36" fmla="val 69"/>
                <a:gd name="f37" fmla="val 466"/>
                <a:gd name="f38" fmla="val 713"/>
                <a:gd name="f39" fmla="val 179"/>
                <a:gd name="f40" fmla="val 901"/>
                <a:gd name="f41" fmla="val 312"/>
                <a:gd name="f42" fmla="val 1086"/>
                <a:gd name="f43" fmla="val 374"/>
                <a:gd name="f44" fmla="val 1169"/>
                <a:gd name="f45" fmla="val 435"/>
                <a:gd name="f46" fmla="val 1254"/>
                <a:gd name="f47" fmla="val 497"/>
                <a:gd name="f48" fmla="val 1340"/>
                <a:gd name="f49" fmla="val 583"/>
                <a:gd name="f50" fmla="val 1450"/>
                <a:gd name="f51" fmla="val 693"/>
                <a:gd name="f52" fmla="val 1549"/>
                <a:gd name="f53" fmla="val 812"/>
                <a:gd name="f54" fmla="val 1618"/>
                <a:gd name="f55" fmla="val 851"/>
                <a:gd name="f56" fmla="val 1640"/>
                <a:gd name="f57" fmla="val 891"/>
                <a:gd name="f58" fmla="val 929"/>
                <a:gd name="f59" fmla="val 1075"/>
                <a:gd name="f60" fmla="val 1200"/>
                <a:gd name="f61" fmla="val 1508"/>
                <a:gd name="f62" fmla="val 1161"/>
                <a:gd name="f63" fmla="val 1350"/>
                <a:gd name="f64" fmla="val 1349"/>
                <a:gd name="f65" fmla="val 1348"/>
                <a:gd name="f66" fmla="val 1347"/>
                <a:gd name="f67" fmla="val 1328"/>
                <a:gd name="f68" fmla="val 1236"/>
                <a:gd name="f69" fmla="val 1303"/>
                <a:gd name="f70" fmla="val 1264"/>
                <a:gd name="f71" fmla="val 1278"/>
                <a:gd name="f72" fmla="val 1333"/>
                <a:gd name="f73" fmla="val 1221"/>
                <a:gd name="f74" fmla="val 1398"/>
                <a:gd name="f75" fmla="val 1145"/>
                <a:gd name="f76" fmla="val 1443"/>
                <a:gd name="f77" fmla="val 1066"/>
                <a:gd name="f78" fmla="val 1536"/>
                <a:gd name="f79" fmla="val 1580"/>
                <a:gd name="f80" fmla="val 727"/>
                <a:gd name="f81" fmla="val 1601"/>
                <a:gd name="f82" fmla="val 545"/>
                <a:gd name="f83" fmla="val 1610"/>
                <a:gd name="f84" fmla="val 456"/>
                <a:gd name="f85" fmla="val 1590"/>
                <a:gd name="f86" fmla="val 271"/>
                <a:gd name="f87" fmla="val 114"/>
                <a:gd name="f88" fmla="val 3"/>
                <a:gd name="f89" fmla="val 1237"/>
                <a:gd name="f90" fmla="val 1234"/>
                <a:gd name="f91" fmla="val 1231"/>
                <a:gd name="f92" fmla="*/ f1 1 1614"/>
                <a:gd name="f93" fmla="*/ f2 1 1650"/>
                <a:gd name="f94" fmla="val f3"/>
                <a:gd name="f95" fmla="val f4"/>
                <a:gd name="f96" fmla="val f5"/>
                <a:gd name="f97" fmla="+- f96 0 f94"/>
                <a:gd name="f98" fmla="+- f95 0 f94"/>
                <a:gd name="f99" fmla="*/ f98 1 1614"/>
                <a:gd name="f100" fmla="*/ f97 1 1650"/>
                <a:gd name="f101" fmla="*/ f94 1 f99"/>
                <a:gd name="f102" fmla="*/ f95 1 f99"/>
                <a:gd name="f103" fmla="*/ f94 1 f100"/>
                <a:gd name="f104" fmla="*/ f96 1 f100"/>
                <a:gd name="f105" fmla="*/ f101 f92 1"/>
                <a:gd name="f106" fmla="*/ f102 f92 1"/>
                <a:gd name="f107" fmla="*/ f104 f93 1"/>
                <a:gd name="f108" fmla="*/ f103 f9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5" t="f108" r="f106" b="f107"/>
              <a:pathLst>
                <a:path w="1614" h="1650">
                  <a:moveTo>
                    <a:pt x="f6" y="f7"/>
                  </a:moveTo>
                  <a:cubicBezTo>
                    <a:pt x="f8" y="f7"/>
                    <a:pt x="f9" y="f7"/>
                    <a:pt x="f10" y="f7"/>
                  </a:cubicBezTo>
                  <a:lnTo>
                    <a:pt x="f10" y="f7"/>
                  </a:lnTo>
                  <a:cubicBezTo>
                    <a:pt x="f10" y="f7"/>
                    <a:pt x="f10" y="f7"/>
                    <a:pt x="f10" y="f7"/>
                  </a:cubicBezTo>
                  <a:lnTo>
                    <a:pt x="f10" y="f7"/>
                  </a:lnTo>
                  <a:cubicBezTo>
                    <a:pt x="f9" y="f7"/>
                    <a:pt x="f8" y="f7"/>
                    <a:pt x="f6" y="f7"/>
                  </a:cubicBezTo>
                  <a:close/>
                  <a:moveTo>
                    <a:pt x="f11" y="f3"/>
                  </a:moveTo>
                  <a:cubicBezTo>
                    <a:pt x="f12" y="f3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lnTo>
                    <a:pt x="f21" y="f22"/>
                  </a:ln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0"/>
                    <a:pt x="f32" y="f30"/>
                  </a:cubicBezTo>
                  <a:cubicBezTo>
                    <a:pt x="f33" y="f30"/>
                    <a:pt x="f34" y="f35"/>
                    <a:pt x="f36" y="f37"/>
                  </a:cubicBezTo>
                  <a:cubicBezTo>
                    <a:pt x="f3" y="f38"/>
                    <a:pt x="f39" y="f40"/>
                    <a:pt x="f41" y="f42"/>
                  </a:cubicBezTo>
                  <a:cubicBezTo>
                    <a:pt x="f43" y="f44"/>
                    <a:pt x="f45" y="f46"/>
                    <a:pt x="f47" y="f48"/>
                  </a:cubicBezTo>
                  <a:cubicBezTo>
                    <a:pt x="f49" y="f50"/>
                    <a:pt x="f51" y="f52"/>
                    <a:pt x="f53" y="f54"/>
                  </a:cubicBezTo>
                  <a:cubicBezTo>
                    <a:pt x="f55" y="f56"/>
                    <a:pt x="f57" y="f5"/>
                    <a:pt x="f58" y="f5"/>
                  </a:cubicBezTo>
                  <a:cubicBezTo>
                    <a:pt x="f59" y="f5"/>
                    <a:pt x="f60" y="f61"/>
                    <a:pt x="f62" y="f63"/>
                  </a:cubicBezTo>
                  <a:cubicBezTo>
                    <a:pt x="f62" y="f64"/>
                    <a:pt x="f62" y="f65"/>
                    <a:pt x="f62" y="f66"/>
                  </a:cubicBezTo>
                  <a:lnTo>
                    <a:pt x="f62" y="f66"/>
                  </a:lnTo>
                  <a:cubicBezTo>
                    <a:pt x="f60" y="f67"/>
                    <a:pt x="f68" y="f69"/>
                    <a:pt x="f70" y="f71"/>
                  </a:cubicBezTo>
                  <a:cubicBezTo>
                    <a:pt x="f72" y="f73"/>
                    <a:pt x="f74" y="f75"/>
                    <a:pt x="f76" y="f77"/>
                  </a:cubicBezTo>
                  <a:cubicBezTo>
                    <a:pt x="f78" y="f15"/>
                    <a:pt x="f79" y="f80"/>
                    <a:pt x="f81" y="f82"/>
                  </a:cubicBezTo>
                  <a:cubicBezTo>
                    <a:pt x="f83" y="f84"/>
                    <a:pt x="f4" y="f0"/>
                    <a:pt x="f85" y="f86"/>
                  </a:cubicBezTo>
                  <a:cubicBezTo>
                    <a:pt x="f52" y="f87"/>
                    <a:pt x="f74" y="f88"/>
                    <a:pt x="f89" y="f3"/>
                  </a:cubicBezTo>
                  <a:cubicBezTo>
                    <a:pt x="f90" y="f3"/>
                    <a:pt x="f91" y="f3"/>
                    <a:pt x="f11" y="f3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4" name="Google Shape;2452;p35">
              <a:extLst>
                <a:ext uri="{FF2B5EF4-FFF2-40B4-BE49-F238E27FC236}">
                  <a16:creationId xmlns:a16="http://schemas.microsoft.com/office/drawing/2014/main" id="{6097F0BB-4BD8-06CF-2436-6895CE247CCC}"/>
                </a:ext>
              </a:extLst>
            </p:cNvPr>
            <p:cNvSpPr/>
            <p:nvPr/>
          </p:nvSpPr>
          <p:spPr>
            <a:xfrm>
              <a:off x="3004060" y="769723"/>
              <a:ext cx="73965" cy="9807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489"/>
                <a:gd name="f4" fmla="val 5952"/>
                <a:gd name="f5" fmla="val 2176"/>
                <a:gd name="f6" fmla="val 550"/>
                <a:gd name="f7" fmla="val 2503"/>
                <a:gd name="f8" fmla="val 2835"/>
                <a:gd name="f9" fmla="val 659"/>
                <a:gd name="f10" fmla="val 3118"/>
                <a:gd name="f11" fmla="val 879"/>
                <a:gd name="f12" fmla="val 3790"/>
                <a:gd name="f13" fmla="val 1400"/>
                <a:gd name="f14" fmla="val 3899"/>
                <a:gd name="f15" fmla="val 2291"/>
                <a:gd name="f16" fmla="val 3852"/>
                <a:gd name="f17" fmla="val 3089"/>
                <a:gd name="f18" fmla="val 3824"/>
                <a:gd name="f19" fmla="val 3555"/>
                <a:gd name="f20" fmla="val 3708"/>
                <a:gd name="f21" fmla="val 4027"/>
                <a:gd name="f22" fmla="val 3499"/>
                <a:gd name="f23" fmla="val 4449"/>
                <a:gd name="f24" fmla="val 3362"/>
                <a:gd name="f25" fmla="val 4726"/>
                <a:gd name="f26" fmla="val 3152"/>
                <a:gd name="f27" fmla="val 4972"/>
                <a:gd name="f28" fmla="val 2978"/>
                <a:gd name="f29" fmla="val 5233"/>
                <a:gd name="f30" fmla="val 2834"/>
                <a:gd name="f31" fmla="val 5015"/>
                <a:gd name="f32" fmla="val 2625"/>
                <a:gd name="f33" fmla="val 4843"/>
                <a:gd name="f34" fmla="val 2409"/>
                <a:gd name="f35" fmla="val 4682"/>
                <a:gd name="f36" fmla="val 2046"/>
                <a:gd name="f37" fmla="val 4408"/>
                <a:gd name="f38" fmla="val 1700"/>
                <a:gd name="f39" fmla="val 4138"/>
                <a:gd name="f40" fmla="val 1416"/>
                <a:gd name="f41" fmla="val 3777"/>
                <a:gd name="f42" fmla="val 850"/>
                <a:gd name="f43" fmla="val 3055"/>
                <a:gd name="f44" fmla="val 422"/>
                <a:gd name="f45" fmla="val 1989"/>
                <a:gd name="f46" fmla="val 1011"/>
                <a:gd name="f47" fmla="val 1157"/>
                <a:gd name="f48" fmla="val 1297"/>
                <a:gd name="f49" fmla="val 752"/>
                <a:gd name="f50" fmla="val 1731"/>
                <a:gd name="f51" fmla="val 2153"/>
                <a:gd name="f52" fmla="val 1782"/>
                <a:gd name="f53" fmla="val 1412"/>
                <a:gd name="f54" fmla="val 104"/>
                <a:gd name="f55" fmla="val 1087"/>
                <a:gd name="f56" fmla="val 331"/>
                <a:gd name="f57" fmla="val 186"/>
                <a:gd name="f58" fmla="val 961"/>
                <a:gd name="f59" fmla="val 1"/>
                <a:gd name="f60" fmla="val 2088"/>
                <a:gd name="f61" fmla="val 381"/>
                <a:gd name="f62" fmla="val 3078"/>
                <a:gd name="f63" fmla="val 604"/>
                <a:gd name="f64" fmla="val 3654"/>
                <a:gd name="f65" fmla="val 950"/>
                <a:gd name="f66" fmla="val 4185"/>
                <a:gd name="f67" fmla="val 1395"/>
                <a:gd name="f68" fmla="val 4617"/>
                <a:gd name="f69" fmla="val 1810"/>
                <a:gd name="f70" fmla="val 5025"/>
                <a:gd name="f71" fmla="val 2354"/>
                <a:gd name="f72" fmla="val 5295"/>
                <a:gd name="f73" fmla="val 2642"/>
                <a:gd name="f74" fmla="val 5816"/>
                <a:gd name="f75" fmla="val 2695"/>
                <a:gd name="f76" fmla="val 5911"/>
                <a:gd name="f77" fmla="val 2777"/>
                <a:gd name="f78" fmla="val 5951"/>
                <a:gd name="f79" fmla="val 2859"/>
                <a:gd name="f80" fmla="val 2991"/>
                <a:gd name="f81" fmla="val 3125"/>
                <a:gd name="f82" fmla="val 5849"/>
                <a:gd name="f83" fmla="val 3143"/>
                <a:gd name="f84" fmla="val 5704"/>
                <a:gd name="f85" fmla="val 3484"/>
                <a:gd name="f86" fmla="val 5505"/>
                <a:gd name="f87" fmla="val 3736"/>
                <a:gd name="f88" fmla="val 5108"/>
                <a:gd name="f89" fmla="val 3910"/>
                <a:gd name="f90" fmla="val 4781"/>
                <a:gd name="f91" fmla="val 4150"/>
                <a:gd name="f92" fmla="val 4340"/>
                <a:gd name="f93" fmla="val 4297"/>
                <a:gd name="f94" fmla="val 3856"/>
                <a:gd name="f95" fmla="val 4366"/>
                <a:gd name="f96" fmla="val 3360"/>
                <a:gd name="f97" fmla="val 2435"/>
                <a:gd name="f98" fmla="val 4376"/>
                <a:gd name="f99" fmla="val 1369"/>
                <a:gd name="f100" fmla="val 3701"/>
                <a:gd name="f101" fmla="val 670"/>
                <a:gd name="f102" fmla="val 3292"/>
                <a:gd name="f103" fmla="val 246"/>
                <a:gd name="f104" fmla="val 2722"/>
                <a:gd name="f105" fmla="*/ f0 1 4489"/>
                <a:gd name="f106" fmla="*/ f1 1 5952"/>
                <a:gd name="f107" fmla="val f2"/>
                <a:gd name="f108" fmla="val f3"/>
                <a:gd name="f109" fmla="val f4"/>
                <a:gd name="f110" fmla="+- f109 0 f107"/>
                <a:gd name="f111" fmla="+- f108 0 f107"/>
                <a:gd name="f112" fmla="*/ f111 1 4489"/>
                <a:gd name="f113" fmla="*/ f110 1 5952"/>
                <a:gd name="f114" fmla="*/ f107 1 f112"/>
                <a:gd name="f115" fmla="*/ f108 1 f112"/>
                <a:gd name="f116" fmla="*/ f107 1 f113"/>
                <a:gd name="f117" fmla="*/ f109 1 f113"/>
                <a:gd name="f118" fmla="*/ f114 f105 1"/>
                <a:gd name="f119" fmla="*/ f115 f105 1"/>
                <a:gd name="f120" fmla="*/ f117 f106 1"/>
                <a:gd name="f121" fmla="*/ f116 f10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8" t="f121" r="f119" b="f120"/>
              <a:pathLst>
                <a:path w="4489" h="5952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lnTo>
                    <a:pt x="f28" y="f29"/>
                  </a:ln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6"/>
                    <a:pt x="f5" y="f6"/>
                  </a:cubicBezTo>
                  <a:close/>
                  <a:moveTo>
                    <a:pt x="f51" y="f2"/>
                  </a:moveTo>
                  <a:cubicBezTo>
                    <a:pt x="f52" y="f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78"/>
                  </a:cubicBezTo>
                  <a:cubicBezTo>
                    <a:pt x="f80" y="f78"/>
                    <a:pt x="f81" y="f82"/>
                    <a:pt x="f83" y="f84"/>
                  </a:cubicBezTo>
                  <a:lnTo>
                    <a:pt x="f83" y="f84"/>
                  </a:lnTo>
                  <a:cubicBezTo>
                    <a:pt x="f85" y="f86"/>
                    <a:pt x="f87" y="f88"/>
                    <a:pt x="f89" y="f90"/>
                  </a:cubicBezTo>
                  <a:cubicBezTo>
                    <a:pt x="f91" y="f92"/>
                    <a:pt x="f93" y="f94"/>
                    <a:pt x="f95" y="f96"/>
                  </a:cubicBezTo>
                  <a:cubicBezTo>
                    <a:pt x="f3" y="f97"/>
                    <a:pt x="f98" y="f99"/>
                    <a:pt x="f100" y="f101"/>
                  </a:cubicBezTo>
                  <a:cubicBezTo>
                    <a:pt x="f102" y="f103"/>
                    <a:pt x="f104" y="f2"/>
                    <a:pt x="f51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5" name="Google Shape;2453;p35">
              <a:extLst>
                <a:ext uri="{FF2B5EF4-FFF2-40B4-BE49-F238E27FC236}">
                  <a16:creationId xmlns:a16="http://schemas.microsoft.com/office/drawing/2014/main" id="{BC57BAD9-A052-D894-EBA7-3AEC2704F3A5}"/>
                </a:ext>
              </a:extLst>
            </p:cNvPr>
            <p:cNvSpPr/>
            <p:nvPr/>
          </p:nvSpPr>
          <p:spPr>
            <a:xfrm>
              <a:off x="3035725" y="842363"/>
              <a:ext cx="26609" cy="2723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615"/>
                <a:gd name="f4" fmla="val 1653"/>
                <a:gd name="f5" fmla="val 652"/>
                <a:gd name="f6" fmla="val 521"/>
                <a:gd name="f7" fmla="val 522"/>
                <a:gd name="f8" fmla="val 653"/>
                <a:gd name="f9" fmla="val 523"/>
                <a:gd name="f10" fmla="val 524"/>
                <a:gd name="f11" fmla="val 465"/>
                <a:gd name="f12" fmla="val 705"/>
                <a:gd name="f13" fmla="val 467"/>
                <a:gd name="f14" fmla="val 706"/>
                <a:gd name="f15" fmla="val 468"/>
                <a:gd name="f16" fmla="val 708"/>
                <a:gd name="f17" fmla="val 470"/>
                <a:gd name="f18" fmla="val 709"/>
                <a:gd name="f19" fmla="val 471"/>
                <a:gd name="f20" fmla="val 710"/>
                <a:gd name="f21" fmla="val 469"/>
                <a:gd name="f22" fmla="val 707"/>
                <a:gd name="f23" fmla="val 473"/>
                <a:gd name="f24" fmla="val 718"/>
                <a:gd name="f25" fmla="val 477"/>
                <a:gd name="f26" fmla="val 720"/>
                <a:gd name="f27" fmla="val 484"/>
                <a:gd name="f28" fmla="val 723"/>
                <a:gd name="f29" fmla="val 485"/>
                <a:gd name="f30" fmla="val 724"/>
                <a:gd name="f31" fmla="val 1232"/>
                <a:gd name="f32" fmla="val 1061"/>
                <a:gd name="f33" fmla="val 943"/>
                <a:gd name="f34" fmla="val 99"/>
                <a:gd name="f35" fmla="val 865"/>
                <a:gd name="f36" fmla="val 230"/>
                <a:gd name="f37" fmla="val 781"/>
                <a:gd name="f38" fmla="val 170"/>
                <a:gd name="f39" fmla="val 682"/>
                <a:gd name="f40" fmla="val 132"/>
                <a:gd name="f41" fmla="val 573"/>
                <a:gd name="f42" fmla="val 123"/>
                <a:gd name="f43" fmla="val 561"/>
                <a:gd name="f44" fmla="val 549"/>
                <a:gd name="f45" fmla="val 122"/>
                <a:gd name="f46" fmla="val 537"/>
                <a:gd name="f47" fmla="val 329"/>
                <a:gd name="f48" fmla="val 124"/>
                <a:gd name="f49" fmla="val 262"/>
                <a:gd name="f50" fmla="val 70"/>
                <a:gd name="f51" fmla="val 466"/>
                <a:gd name="f52" fmla="val 713"/>
                <a:gd name="f53" fmla="val 179"/>
                <a:gd name="f54" fmla="val 905"/>
                <a:gd name="f55" fmla="val 312"/>
                <a:gd name="f56" fmla="val 1086"/>
                <a:gd name="f57" fmla="val 374"/>
                <a:gd name="f58" fmla="val 1172"/>
                <a:gd name="f59" fmla="val 435"/>
                <a:gd name="f60" fmla="val 1257"/>
                <a:gd name="f61" fmla="val 497"/>
                <a:gd name="f62" fmla="val 1340"/>
                <a:gd name="f63" fmla="val 584"/>
                <a:gd name="f64" fmla="val 1453"/>
                <a:gd name="f65" fmla="val 693"/>
                <a:gd name="f66" fmla="val 1552"/>
                <a:gd name="f67" fmla="val 813"/>
                <a:gd name="f68" fmla="val 1621"/>
                <a:gd name="f69" fmla="val 851"/>
                <a:gd name="f70" fmla="val 1643"/>
                <a:gd name="f71" fmla="val 891"/>
                <a:gd name="f72" fmla="val 929"/>
                <a:gd name="f73" fmla="val 1075"/>
                <a:gd name="f74" fmla="val 1200"/>
                <a:gd name="f75" fmla="val 1510"/>
                <a:gd name="f76" fmla="val 1162"/>
                <a:gd name="f77" fmla="val 1350"/>
                <a:gd name="f78" fmla="val 1349"/>
                <a:gd name="f79" fmla="val 1201"/>
                <a:gd name="f80" fmla="val 1329"/>
                <a:gd name="f81" fmla="val 1237"/>
                <a:gd name="f82" fmla="val 1304"/>
                <a:gd name="f83" fmla="val 1265"/>
                <a:gd name="f84" fmla="val 1278"/>
                <a:gd name="f85" fmla="val 1333"/>
                <a:gd name="f86" fmla="val 1220"/>
                <a:gd name="f87" fmla="val 1398"/>
                <a:gd name="f88" fmla="val 1145"/>
                <a:gd name="f89" fmla="val 1443"/>
                <a:gd name="f90" fmla="val 1069"/>
                <a:gd name="f91" fmla="val 1536"/>
                <a:gd name="f92" fmla="val 908"/>
                <a:gd name="f93" fmla="val 1580"/>
                <a:gd name="f94" fmla="val 729"/>
                <a:gd name="f95" fmla="val 1601"/>
                <a:gd name="f96" fmla="val 1611"/>
                <a:gd name="f97" fmla="val 456"/>
                <a:gd name="f98" fmla="val 359"/>
                <a:gd name="f99" fmla="val 1591"/>
                <a:gd name="f100" fmla="val 271"/>
                <a:gd name="f101" fmla="val 1550"/>
                <a:gd name="f102" fmla="val 113"/>
                <a:gd name="f103" fmla="val 3"/>
                <a:gd name="f104" fmla="val 1235"/>
                <a:gd name="f105" fmla="val 1233"/>
                <a:gd name="f106" fmla="*/ f0 1 1615"/>
                <a:gd name="f107" fmla="*/ f1 1 1653"/>
                <a:gd name="f108" fmla="val f2"/>
                <a:gd name="f109" fmla="val f3"/>
                <a:gd name="f110" fmla="val f4"/>
                <a:gd name="f111" fmla="+- f110 0 f108"/>
                <a:gd name="f112" fmla="+- f109 0 f108"/>
                <a:gd name="f113" fmla="*/ f112 1 1615"/>
                <a:gd name="f114" fmla="*/ f111 1 1653"/>
                <a:gd name="f115" fmla="*/ f108 1 f113"/>
                <a:gd name="f116" fmla="*/ f109 1 f113"/>
                <a:gd name="f117" fmla="*/ f108 1 f114"/>
                <a:gd name="f118" fmla="*/ f110 1 f114"/>
                <a:gd name="f119" fmla="*/ f115 f106 1"/>
                <a:gd name="f120" fmla="*/ f116 f106 1"/>
                <a:gd name="f121" fmla="*/ f118 f107 1"/>
                <a:gd name="f122" fmla="*/ f117 f10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9" t="f122" r="f120" b="f121"/>
              <a:pathLst>
                <a:path w="1615" h="1653">
                  <a:moveTo>
                    <a:pt x="f5" y="f6"/>
                  </a:moveTo>
                  <a:cubicBezTo>
                    <a:pt x="f5" y="f7"/>
                    <a:pt x="f8" y="f9"/>
                    <a:pt x="f8" y="f10"/>
                  </a:cubicBezTo>
                  <a:lnTo>
                    <a:pt x="f8" y="f10"/>
                  </a:lnTo>
                  <a:cubicBezTo>
                    <a:pt x="f5" y="f9"/>
                    <a:pt x="f5" y="f7"/>
                    <a:pt x="f5" y="f6"/>
                  </a:cubicBezTo>
                  <a:close/>
                  <a:moveTo>
                    <a:pt x="f11" y="f12"/>
                  </a:moveTo>
                  <a:cubicBezTo>
                    <a:pt x="f13" y="f14"/>
                    <a:pt x="f15" y="f16"/>
                    <a:pt x="f17" y="f18"/>
                  </a:cubicBezTo>
                  <a:cubicBezTo>
                    <a:pt x="f17" y="f18"/>
                    <a:pt x="f19" y="f20"/>
                    <a:pt x="f19" y="f20"/>
                  </a:cubicBezTo>
                  <a:lnTo>
                    <a:pt x="f19" y="f20"/>
                  </a:lnTo>
                  <a:cubicBezTo>
                    <a:pt x="f21" y="f16"/>
                    <a:pt x="f13" y="f22"/>
                    <a:pt x="f11" y="f12"/>
                  </a:cubicBezTo>
                  <a:close/>
                  <a:moveTo>
                    <a:pt x="f23" y="f24"/>
                  </a:moveTo>
                  <a:lnTo>
                    <a:pt x="f23" y="f24"/>
                  </a:lnTo>
                  <a:cubicBezTo>
                    <a:pt x="f23" y="f24"/>
                    <a:pt x="f25" y="f26"/>
                    <a:pt x="f27" y="f28"/>
                  </a:cubicBezTo>
                  <a:lnTo>
                    <a:pt x="f27" y="f28"/>
                  </a:lnTo>
                  <a:cubicBezTo>
                    <a:pt x="f27" y="f28"/>
                    <a:pt x="f27" y="f28"/>
                    <a:pt x="f29" y="f30"/>
                  </a:cubicBezTo>
                  <a:lnTo>
                    <a:pt x="f29" y="f30"/>
                  </a:lnTo>
                  <a:cubicBezTo>
                    <a:pt x="f25" y="f26"/>
                    <a:pt x="f23" y="f24"/>
                    <a:pt x="f23" y="f24"/>
                  </a:cubicBezTo>
                  <a:close/>
                  <a:moveTo>
                    <a:pt x="f31" y="f2"/>
                  </a:moveTo>
                  <a:cubicBezTo>
                    <a:pt x="f32" y="f2"/>
                    <a:pt x="f33" y="f34"/>
                    <a:pt x="f35" y="f36"/>
                  </a:cubicBezTo>
                  <a:lnTo>
                    <a:pt x="f35" y="f36"/>
                  </a:lnTo>
                  <a:cubicBezTo>
                    <a:pt x="f37" y="f38"/>
                    <a:pt x="f39" y="f40"/>
                    <a:pt x="f41" y="f42"/>
                  </a:cubicBezTo>
                  <a:cubicBezTo>
                    <a:pt x="f43" y="f42"/>
                    <a:pt x="f44" y="f45"/>
                    <a:pt x="f46" y="f45"/>
                  </a:cubicBezTo>
                  <a:cubicBezTo>
                    <a:pt x="f47" y="f45"/>
                    <a:pt x="f48" y="f49"/>
                    <a:pt x="f50" y="f51"/>
                  </a:cubicBezTo>
                  <a:cubicBezTo>
                    <a:pt x="f2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4"/>
                    <a:pt x="f72" y="f4"/>
                  </a:cubicBezTo>
                  <a:cubicBezTo>
                    <a:pt x="f73" y="f4"/>
                    <a:pt x="f74" y="f75"/>
                    <a:pt x="f76" y="f77"/>
                  </a:cubicBezTo>
                  <a:cubicBezTo>
                    <a:pt x="f76" y="f77"/>
                    <a:pt x="f76" y="f78"/>
                    <a:pt x="f76" y="f78"/>
                  </a:cubicBezTo>
                  <a:lnTo>
                    <a:pt x="f76" y="f78"/>
                  </a:lnTo>
                  <a:cubicBezTo>
                    <a:pt x="f79" y="f80"/>
                    <a:pt x="f81" y="f82"/>
                    <a:pt x="f83" y="f84"/>
                  </a:cubicBezTo>
                  <a:cubicBezTo>
                    <a:pt x="f85" y="f86"/>
                    <a:pt x="f87" y="f88"/>
                    <a:pt x="f89" y="f90"/>
                  </a:cubicBezTo>
                  <a:cubicBezTo>
                    <a:pt x="f91" y="f92"/>
                    <a:pt x="f93" y="f94"/>
                    <a:pt x="f95" y="f44"/>
                  </a:cubicBezTo>
                  <a:cubicBezTo>
                    <a:pt x="f96" y="f97"/>
                    <a:pt x="f3" y="f98"/>
                    <a:pt x="f99" y="f100"/>
                  </a:cubicBezTo>
                  <a:cubicBezTo>
                    <a:pt x="f101" y="f102"/>
                    <a:pt x="f87" y="f103"/>
                    <a:pt x="f81" y="f2"/>
                  </a:cubicBezTo>
                  <a:cubicBezTo>
                    <a:pt x="f104" y="f2"/>
                    <a:pt x="f105" y="f2"/>
                    <a:pt x="f31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6" name="Google Shape;2454;p35">
              <a:extLst>
                <a:ext uri="{FF2B5EF4-FFF2-40B4-BE49-F238E27FC236}">
                  <a16:creationId xmlns:a16="http://schemas.microsoft.com/office/drawing/2014/main" id="{54A8A23F-6AC5-F411-1BB5-78A4CD384288}"/>
                </a:ext>
              </a:extLst>
            </p:cNvPr>
            <p:cNvSpPr/>
            <p:nvPr/>
          </p:nvSpPr>
          <p:spPr>
            <a:xfrm>
              <a:off x="3235302" y="808073"/>
              <a:ext cx="72338" cy="98124"/>
            </a:xfrm>
            <a:custGeom>
              <a:avLst/>
              <a:gdLst>
                <a:gd name="f0" fmla="val 360"/>
                <a:gd name="f1" fmla="val w"/>
                <a:gd name="f2" fmla="val h"/>
                <a:gd name="f3" fmla="val 0"/>
                <a:gd name="f4" fmla="val 4390"/>
                <a:gd name="f5" fmla="val 5955"/>
                <a:gd name="f6" fmla="val 2126"/>
                <a:gd name="f7" fmla="val 548"/>
                <a:gd name="f8" fmla="val 2701"/>
                <a:gd name="f9" fmla="val 3232"/>
                <a:gd name="f10" fmla="val 919"/>
                <a:gd name="f11" fmla="val 3492"/>
                <a:gd name="f12" fmla="val 1468"/>
                <a:gd name="f13" fmla="val 3824"/>
                <a:gd name="f14" fmla="val 2177"/>
                <a:gd name="f15" fmla="val 3585"/>
                <a:gd name="f16" fmla="val 3027"/>
                <a:gd name="f17" fmla="val 3252"/>
                <a:gd name="f18" fmla="val 3694"/>
                <a:gd name="f19" fmla="val 3053"/>
                <a:gd name="f20" fmla="val 4092"/>
                <a:gd name="f21" fmla="val 2793"/>
                <a:gd name="f22" fmla="val 4452"/>
                <a:gd name="f23" fmla="val 2467"/>
                <a:gd name="f24" fmla="val 4757"/>
                <a:gd name="f25" fmla="val 2237"/>
                <a:gd name="f26" fmla="val 4974"/>
                <a:gd name="f27" fmla="val 1943"/>
                <a:gd name="f28" fmla="val 5127"/>
                <a:gd name="f29" fmla="val 1683"/>
                <a:gd name="f30" fmla="val 5310"/>
                <a:gd name="f31" fmla="val 1622"/>
                <a:gd name="f32" fmla="val 5014"/>
                <a:gd name="f33" fmla="val 1466"/>
                <a:gd name="f34" fmla="val 4749"/>
                <a:gd name="f35" fmla="val 1292"/>
                <a:gd name="f36" fmla="val 4476"/>
                <a:gd name="f37" fmla="val 1022"/>
                <a:gd name="f38" fmla="val 4048"/>
                <a:gd name="f39" fmla="val 806"/>
                <a:gd name="f40" fmla="val 3606"/>
                <a:gd name="f41" fmla="val 693"/>
                <a:gd name="f42" fmla="val 3106"/>
                <a:gd name="f43" fmla="val 487"/>
                <a:gd name="f44" fmla="val 2194"/>
                <a:gd name="f45" fmla="val 614"/>
                <a:gd name="f46" fmla="val 1088"/>
                <a:gd name="f47" fmla="val 1573"/>
                <a:gd name="f48" fmla="val 666"/>
                <a:gd name="f49" fmla="val 1757"/>
                <a:gd name="f50" fmla="val 585"/>
                <a:gd name="f51" fmla="val 1944"/>
                <a:gd name="f52" fmla="val 2160"/>
                <a:gd name="f53" fmla="val 1"/>
                <a:gd name="f54" fmla="val 2120"/>
                <a:gd name="f55" fmla="val 2080"/>
                <a:gd name="f56" fmla="val 2"/>
                <a:gd name="f57" fmla="val 2040"/>
                <a:gd name="f58" fmla="val 5"/>
                <a:gd name="f59" fmla="val 933"/>
                <a:gd name="f60" fmla="val 76"/>
                <a:gd name="f61" fmla="val 193"/>
                <a:gd name="f62" fmla="val 981"/>
                <a:gd name="f63" fmla="val 73"/>
                <a:gd name="f64" fmla="val 2037"/>
                <a:gd name="f65" fmla="val 2687"/>
                <a:gd name="f66" fmla="val 117"/>
                <a:gd name="f67" fmla="val 3370"/>
                <a:gd name="f68" fmla="val 3972"/>
                <a:gd name="f69" fmla="val 604"/>
                <a:gd name="f70" fmla="val 4583"/>
                <a:gd name="f71" fmla="val 1083"/>
                <a:gd name="f72" fmla="val 5097"/>
                <a:gd name="f73" fmla="val 1172"/>
                <a:gd name="f74" fmla="val 5761"/>
                <a:gd name="f75" fmla="val 1191"/>
                <a:gd name="f76" fmla="val 5891"/>
                <a:gd name="f77" fmla="val 1311"/>
                <a:gd name="f78" fmla="val 1432"/>
                <a:gd name="f79" fmla="val 1539"/>
                <a:gd name="f80" fmla="val 1647"/>
                <a:gd name="f81" fmla="val 5904"/>
                <a:gd name="f82" fmla="val 1685"/>
                <a:gd name="f83" fmla="val 5804"/>
                <a:gd name="f84" fmla="val 2071"/>
                <a:gd name="f85" fmla="val 5740"/>
                <a:gd name="f86" fmla="val 2442"/>
                <a:gd name="f87" fmla="val 5460"/>
                <a:gd name="f88" fmla="val 2721"/>
                <a:gd name="f89" fmla="val 5226"/>
                <a:gd name="f90" fmla="val 3084"/>
                <a:gd name="f91" fmla="val 4921"/>
                <a:gd name="f92" fmla="val 3392"/>
                <a:gd name="f93" fmla="val 4545"/>
                <a:gd name="f94" fmla="val 3629"/>
                <a:gd name="f95" fmla="val 4134"/>
                <a:gd name="f96" fmla="val 4075"/>
                <a:gd name="f97" fmla="val 3356"/>
                <a:gd name="f98" fmla="val 2325"/>
                <a:gd name="f99" fmla="val 4071"/>
                <a:gd name="f100" fmla="val 1447"/>
                <a:gd name="f101" fmla="val 3776"/>
                <a:gd name="f102" fmla="val 641"/>
                <a:gd name="f103" fmla="val 3039"/>
                <a:gd name="f104" fmla="*/ f1 1 4390"/>
                <a:gd name="f105" fmla="*/ f2 1 5955"/>
                <a:gd name="f106" fmla="val f3"/>
                <a:gd name="f107" fmla="val f4"/>
                <a:gd name="f108" fmla="val f5"/>
                <a:gd name="f109" fmla="+- f108 0 f106"/>
                <a:gd name="f110" fmla="+- f107 0 f106"/>
                <a:gd name="f111" fmla="*/ f110 1 4390"/>
                <a:gd name="f112" fmla="*/ f109 1 5955"/>
                <a:gd name="f113" fmla="*/ f106 1 f111"/>
                <a:gd name="f114" fmla="*/ f107 1 f111"/>
                <a:gd name="f115" fmla="*/ f106 1 f112"/>
                <a:gd name="f116" fmla="*/ f108 1 f112"/>
                <a:gd name="f117" fmla="*/ f113 f104 1"/>
                <a:gd name="f118" fmla="*/ f114 f104 1"/>
                <a:gd name="f119" fmla="*/ f116 f105 1"/>
                <a:gd name="f120" fmla="*/ f115 f10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7" t="f120" r="f118" b="f119"/>
              <a:pathLst>
                <a:path w="4390" h="5955">
                  <a:moveTo>
                    <a:pt x="f6" y="f7"/>
                  </a:moveTo>
                  <a:cubicBezTo>
                    <a:pt x="f8" y="f7"/>
                    <a:pt x="f9" y="f10"/>
                    <a:pt x="f11" y="f12"/>
                  </a:cubicBezTo>
                  <a:cubicBezTo>
                    <a:pt x="f13" y="f14"/>
                    <a:pt x="f15" y="f16"/>
                    <a:pt x="f17" y="f18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lnTo>
                    <a:pt x="f29" y="f30"/>
                  </a:ln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2"/>
                  </a:cubicBezTo>
                  <a:cubicBezTo>
                    <a:pt x="f43" y="f44"/>
                    <a:pt x="f45" y="f46"/>
                    <a:pt x="f47" y="f48"/>
                  </a:cubicBezTo>
                  <a:cubicBezTo>
                    <a:pt x="f49" y="f50"/>
                    <a:pt x="f51" y="f7"/>
                    <a:pt x="f6" y="f7"/>
                  </a:cubicBezTo>
                  <a:close/>
                  <a:moveTo>
                    <a:pt x="f52" y="f53"/>
                  </a:moveTo>
                  <a:cubicBezTo>
                    <a:pt x="f54" y="f53"/>
                    <a:pt x="f55" y="f56"/>
                    <a:pt x="f57" y="f58"/>
                  </a:cubicBezTo>
                  <a:cubicBezTo>
                    <a:pt x="f59" y="f60"/>
                    <a:pt x="f61" y="f62"/>
                    <a:pt x="f63" y="f64"/>
                  </a:cubicBezTo>
                  <a:cubicBezTo>
                    <a:pt x="f3" y="f65"/>
                    <a:pt x="f66" y="f67"/>
                    <a:pt x="f0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5"/>
                    <a:pt x="f78" y="f5"/>
                  </a:cubicBezTo>
                  <a:cubicBezTo>
                    <a:pt x="f79" y="f5"/>
                    <a:pt x="f80" y="f81"/>
                    <a:pt x="f82" y="f83"/>
                  </a:cubicBezTo>
                  <a:lnTo>
                    <a:pt x="f82" y="f83"/>
                  </a:lnTo>
                  <a:cubicBezTo>
                    <a:pt x="f84" y="f85"/>
                    <a:pt x="f86" y="f87"/>
                    <a:pt x="f88" y="f89"/>
                  </a:cubicBezTo>
                  <a:cubicBezTo>
                    <a:pt x="f90" y="f91"/>
                    <a:pt x="f92" y="f93"/>
                    <a:pt x="f94" y="f95"/>
                  </a:cubicBezTo>
                  <a:cubicBezTo>
                    <a:pt x="f96" y="f97"/>
                    <a:pt x="f4" y="f98"/>
                    <a:pt x="f99" y="f100"/>
                  </a:cubicBezTo>
                  <a:cubicBezTo>
                    <a:pt x="f101" y="f102"/>
                    <a:pt x="f103" y="f53"/>
                    <a:pt x="f52" y="f53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7" name="Google Shape;2455;p35">
              <a:extLst>
                <a:ext uri="{FF2B5EF4-FFF2-40B4-BE49-F238E27FC236}">
                  <a16:creationId xmlns:a16="http://schemas.microsoft.com/office/drawing/2014/main" id="{AA5D0A30-E287-C668-2EB5-B6B852D76FA5}"/>
                </a:ext>
              </a:extLst>
            </p:cNvPr>
            <p:cNvSpPr/>
            <p:nvPr/>
          </p:nvSpPr>
          <p:spPr>
            <a:xfrm>
              <a:off x="3247893" y="881060"/>
              <a:ext cx="27166" cy="26663"/>
            </a:xfrm>
            <a:custGeom>
              <a:avLst/>
              <a:gdLst>
                <a:gd name="f0" fmla="val 180"/>
                <a:gd name="f1" fmla="val w"/>
                <a:gd name="f2" fmla="val h"/>
                <a:gd name="f3" fmla="val 0"/>
                <a:gd name="f4" fmla="val 1649"/>
                <a:gd name="f5" fmla="val 1618"/>
                <a:gd name="f6" fmla="val 655"/>
                <a:gd name="f7" fmla="val 420"/>
                <a:gd name="f8" fmla="val 656"/>
                <a:gd name="f9" fmla="val 426"/>
                <a:gd name="f10" fmla="val 431"/>
                <a:gd name="f11" fmla="val 657"/>
                <a:gd name="f12" fmla="val 437"/>
                <a:gd name="f13" fmla="val 665"/>
                <a:gd name="f14" fmla="val 436"/>
                <a:gd name="f15" fmla="val 441"/>
                <a:gd name="f16" fmla="val 664"/>
                <a:gd name="f17" fmla="val 447"/>
                <a:gd name="f18" fmla="val 452"/>
                <a:gd name="f19" fmla="val 446"/>
                <a:gd name="f20" fmla="val 415"/>
                <a:gd name="f21" fmla="val 532"/>
                <a:gd name="f22" fmla="val 418"/>
                <a:gd name="f23" fmla="val 538"/>
                <a:gd name="f24" fmla="val 543"/>
                <a:gd name="f25" fmla="val 422"/>
                <a:gd name="f26" fmla="val 548"/>
                <a:gd name="f27" fmla="val 522"/>
                <a:gd name="f28" fmla="val 1"/>
                <a:gd name="f29" fmla="val 341"/>
                <a:gd name="f30" fmla="val 163"/>
                <a:gd name="f31" fmla="val 99"/>
                <a:gd name="f32" fmla="val 90"/>
                <a:gd name="f33" fmla="val 272"/>
                <a:gd name="f34" fmla="val 481"/>
                <a:gd name="f35" fmla="val 96"/>
                <a:gd name="f36" fmla="val 704"/>
                <a:gd name="f37" fmla="val 151"/>
                <a:gd name="f38" fmla="val 913"/>
                <a:gd name="f39" fmla="val 179"/>
                <a:gd name="f40" fmla="val 1005"/>
                <a:gd name="f41" fmla="val 196"/>
                <a:gd name="f42" fmla="val 1105"/>
                <a:gd name="f43" fmla="val 230"/>
                <a:gd name="f44" fmla="val 1197"/>
                <a:gd name="f45" fmla="val 254"/>
                <a:gd name="f46" fmla="val 1263"/>
                <a:gd name="f47" fmla="val 289"/>
                <a:gd name="f48" fmla="val 1328"/>
                <a:gd name="f49" fmla="val 319"/>
                <a:gd name="f50" fmla="val 1389"/>
                <a:gd name="f51" fmla="val 350"/>
                <a:gd name="f52" fmla="val 1451"/>
                <a:gd name="f53" fmla="val 392"/>
                <a:gd name="f54" fmla="val 1499"/>
                <a:gd name="f55" fmla="val 433"/>
                <a:gd name="f56" fmla="val 1550"/>
                <a:gd name="f57" fmla="val 470"/>
                <a:gd name="f58" fmla="val 1596"/>
                <a:gd name="f59" fmla="val 1617"/>
                <a:gd name="f60" fmla="val 593"/>
                <a:gd name="f61" fmla="val 627"/>
                <a:gd name="f62" fmla="val 661"/>
                <a:gd name="f63" fmla="val 1611"/>
                <a:gd name="f64" fmla="val 689"/>
                <a:gd name="f65" fmla="val 1598"/>
                <a:gd name="f66" fmla="val 777"/>
                <a:gd name="f67" fmla="val 1564"/>
                <a:gd name="f68" fmla="val 817"/>
                <a:gd name="f69" fmla="val 1494"/>
                <a:gd name="f70" fmla="val 833"/>
                <a:gd name="f71" fmla="val 1406"/>
                <a:gd name="f72" fmla="val 971"/>
                <a:gd name="f73" fmla="val 1393"/>
                <a:gd name="f74" fmla="val 1125"/>
                <a:gd name="f75" fmla="val 1306"/>
                <a:gd name="f76" fmla="val 1214"/>
                <a:gd name="f77" fmla="val 1235"/>
                <a:gd name="f78" fmla="val 1333"/>
                <a:gd name="f79" fmla="val 1132"/>
                <a:gd name="f80" fmla="val 1440"/>
                <a:gd name="f81" fmla="val 1002"/>
                <a:gd name="f82" fmla="val 1515"/>
                <a:gd name="f83" fmla="val 861"/>
                <a:gd name="f84" fmla="val 1556"/>
                <a:gd name="f85" fmla="val 782"/>
                <a:gd name="f86" fmla="val 1600"/>
                <a:gd name="f87" fmla="val 694"/>
                <a:gd name="f88" fmla="val 601"/>
                <a:gd name="f89" fmla="val 1570"/>
                <a:gd name="f90" fmla="val 251"/>
                <a:gd name="f91" fmla="val 1399"/>
                <a:gd name="f92" fmla="val 1349"/>
                <a:gd name="f93" fmla="val 158"/>
                <a:gd name="f94" fmla="val 1295"/>
                <a:gd name="f95" fmla="val 148"/>
                <a:gd name="f96" fmla="val 1242"/>
                <a:gd name="f97" fmla="val 1159"/>
                <a:gd name="f98" fmla="val 1075"/>
                <a:gd name="f99" fmla="val 173"/>
                <a:gd name="f100" fmla="val 1004"/>
                <a:gd name="f101" fmla="val 221"/>
                <a:gd name="f102" fmla="val 991"/>
                <a:gd name="f103" fmla="val 978"/>
                <a:gd name="f104" fmla="val 240"/>
                <a:gd name="f105" fmla="val 966"/>
                <a:gd name="f106" fmla="val 250"/>
                <a:gd name="f107" fmla="val 896"/>
                <a:gd name="f108" fmla="val 143"/>
                <a:gd name="f109" fmla="val 791"/>
                <a:gd name="f110" fmla="val 61"/>
                <a:gd name="f111" fmla="val 22"/>
                <a:gd name="f112" fmla="val 619"/>
                <a:gd name="f113" fmla="val 7"/>
                <a:gd name="f114" fmla="val 570"/>
                <a:gd name="f115" fmla="*/ f1 1 1649"/>
                <a:gd name="f116" fmla="*/ f2 1 1618"/>
                <a:gd name="f117" fmla="val f3"/>
                <a:gd name="f118" fmla="val f4"/>
                <a:gd name="f119" fmla="val f5"/>
                <a:gd name="f120" fmla="+- f119 0 f117"/>
                <a:gd name="f121" fmla="+- f118 0 f117"/>
                <a:gd name="f122" fmla="*/ f121 1 1649"/>
                <a:gd name="f123" fmla="*/ f120 1 1618"/>
                <a:gd name="f124" fmla="*/ f117 1 f122"/>
                <a:gd name="f125" fmla="*/ f118 1 f122"/>
                <a:gd name="f126" fmla="*/ f117 1 f123"/>
                <a:gd name="f127" fmla="*/ f119 1 f123"/>
                <a:gd name="f128" fmla="*/ f124 f115 1"/>
                <a:gd name="f129" fmla="*/ f125 f115 1"/>
                <a:gd name="f130" fmla="*/ f127 f116 1"/>
                <a:gd name="f131" fmla="*/ f126 f1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28" t="f131" r="f129" b="f130"/>
              <a:pathLst>
                <a:path w="1649" h="1618">
                  <a:moveTo>
                    <a:pt x="f6" y="f7"/>
                  </a:moveTo>
                  <a:cubicBezTo>
                    <a:pt x="f8" y="f9"/>
                    <a:pt x="f8" y="f10"/>
                    <a:pt x="f11" y="f12"/>
                  </a:cubicBezTo>
                  <a:lnTo>
                    <a:pt x="f11" y="f12"/>
                  </a:lnTo>
                  <a:cubicBezTo>
                    <a:pt x="f8" y="f10"/>
                    <a:pt x="f8" y="f9"/>
                    <a:pt x="f6" y="f7"/>
                  </a:cubicBezTo>
                  <a:close/>
                  <a:moveTo>
                    <a:pt x="f13" y="f14"/>
                  </a:moveTo>
                  <a:lnTo>
                    <a:pt x="f13" y="f14"/>
                  </a:lnTo>
                  <a:cubicBezTo>
                    <a:pt x="f13" y="f15"/>
                    <a:pt x="f16" y="f17"/>
                    <a:pt x="f16" y="f18"/>
                  </a:cubicBezTo>
                  <a:lnTo>
                    <a:pt x="f16" y="f18"/>
                  </a:lnTo>
                  <a:cubicBezTo>
                    <a:pt x="f16" y="f19"/>
                    <a:pt x="f13" y="f15"/>
                    <a:pt x="f13" y="f14"/>
                  </a:cubicBezTo>
                  <a:close/>
                  <a:moveTo>
                    <a:pt x="f20" y="f21"/>
                  </a:moveTo>
                  <a:cubicBezTo>
                    <a:pt x="f22" y="f23"/>
                    <a:pt x="f7" y="f24"/>
                    <a:pt x="f25" y="f26"/>
                  </a:cubicBezTo>
                  <a:lnTo>
                    <a:pt x="f25" y="f26"/>
                  </a:lnTo>
                  <a:cubicBezTo>
                    <a:pt x="f7" y="f24"/>
                    <a:pt x="f22" y="f23"/>
                    <a:pt x="f20" y="f21"/>
                  </a:cubicBezTo>
                  <a:close/>
                  <a:moveTo>
                    <a:pt x="f27" y="f28"/>
                  </a:moveTo>
                  <a:cubicBezTo>
                    <a:pt x="f29" y="f28"/>
                    <a:pt x="f30" y="f31"/>
                    <a:pt x="f32" y="f33"/>
                  </a:cubicBezTo>
                  <a:cubicBezTo>
                    <a:pt x="f28" y="f34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21" y="f59"/>
                    <a:pt x="f60" y="f59"/>
                  </a:cubicBezTo>
                  <a:cubicBezTo>
                    <a:pt x="f61" y="f59"/>
                    <a:pt x="f62" y="f63"/>
                    <a:pt x="f64" y="f65"/>
                  </a:cubicBezTo>
                  <a:cubicBezTo>
                    <a:pt x="f66" y="f67"/>
                    <a:pt x="f68" y="f69"/>
                    <a:pt x="f70" y="f71"/>
                  </a:cubicBezTo>
                  <a:lnTo>
                    <a:pt x="f70" y="f71"/>
                  </a:lnTo>
                  <a:cubicBezTo>
                    <a:pt x="f72" y="f73"/>
                    <a:pt x="f74" y="f75"/>
                    <a:pt x="f76" y="f77"/>
                  </a:cubicBezTo>
                  <a:cubicBezTo>
                    <a:pt x="f78" y="f79"/>
                    <a:pt x="f80" y="f81"/>
                    <a:pt x="f82" y="f83"/>
                  </a:cubicBezTo>
                  <a:cubicBezTo>
                    <a:pt x="f84" y="f85"/>
                    <a:pt x="f86" y="f87"/>
                    <a:pt x="f5" y="f88"/>
                  </a:cubicBezTo>
                  <a:cubicBezTo>
                    <a:pt x="f4" y="f7"/>
                    <a:pt x="f89" y="f90"/>
                    <a:pt x="f91" y="f0"/>
                  </a:cubicBezTo>
                  <a:cubicBezTo>
                    <a:pt x="f92" y="f93"/>
                    <a:pt x="f94" y="f95"/>
                    <a:pt x="f96" y="f95"/>
                  </a:cubicBezTo>
                  <a:cubicBezTo>
                    <a:pt x="f97" y="f95"/>
                    <a:pt x="f98" y="f99"/>
                    <a:pt x="f100" y="f101"/>
                  </a:cubicBezTo>
                  <a:cubicBezTo>
                    <a:pt x="f102" y="f43"/>
                    <a:pt x="f103" y="f104"/>
                    <a:pt x="f105" y="f106"/>
                  </a:cubicBezTo>
                  <a:lnTo>
                    <a:pt x="f105" y="f106"/>
                  </a:lnTo>
                  <a:cubicBezTo>
                    <a:pt x="f107" y="f108"/>
                    <a:pt x="f109" y="f110"/>
                    <a:pt x="f13" y="f111"/>
                  </a:cubicBezTo>
                  <a:cubicBezTo>
                    <a:pt x="f112" y="f113"/>
                    <a:pt x="f114" y="f28"/>
                    <a:pt x="f27" y="f28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8" name="Google Shape;2456;p35">
              <a:extLst>
                <a:ext uri="{FF2B5EF4-FFF2-40B4-BE49-F238E27FC236}">
                  <a16:creationId xmlns:a16="http://schemas.microsoft.com/office/drawing/2014/main" id="{D47F006B-EF08-06C8-9A01-8AA16E9D3184}"/>
                </a:ext>
              </a:extLst>
            </p:cNvPr>
            <p:cNvSpPr/>
            <p:nvPr/>
          </p:nvSpPr>
          <p:spPr>
            <a:xfrm>
              <a:off x="3129616" y="777953"/>
              <a:ext cx="72685" cy="9913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411"/>
                <a:gd name="f4" fmla="val 6016"/>
                <a:gd name="f5" fmla="val 2115"/>
                <a:gd name="f6" fmla="val 553"/>
                <a:gd name="f7" fmla="val 2582"/>
                <a:gd name="f8" fmla="val 3043"/>
                <a:gd name="f9" fmla="val 786"/>
                <a:gd name="f10" fmla="val 3348"/>
                <a:gd name="f11" fmla="val 1195"/>
                <a:gd name="f12" fmla="val 3831"/>
                <a:gd name="f13" fmla="val 1850"/>
                <a:gd name="f14" fmla="val 3738"/>
                <a:gd name="f15" fmla="val 2741"/>
                <a:gd name="f16" fmla="val 3520"/>
                <a:gd name="f17" fmla="val 3477"/>
                <a:gd name="f18" fmla="val 3396"/>
                <a:gd name="f19" fmla="val 3906"/>
                <a:gd name="f20" fmla="val 3197"/>
                <a:gd name="f21" fmla="val 4314"/>
                <a:gd name="f22" fmla="val 2927"/>
                <a:gd name="f23" fmla="val 4666"/>
                <a:gd name="f24" fmla="val 2736"/>
                <a:gd name="f25" fmla="val 4917"/>
                <a:gd name="f26" fmla="val 2478"/>
                <a:gd name="f27" fmla="val 5115"/>
                <a:gd name="f28" fmla="val 2254"/>
                <a:gd name="f29" fmla="val 5336"/>
                <a:gd name="f30" fmla="val 2153"/>
                <a:gd name="f31" fmla="val 5080"/>
                <a:gd name="f32" fmla="val 1974"/>
                <a:gd name="f33" fmla="val 4860"/>
                <a:gd name="f34" fmla="val 1782"/>
                <a:gd name="f35" fmla="val 4646"/>
                <a:gd name="f36" fmla="val 1460"/>
                <a:gd name="f37" fmla="val 4286"/>
                <a:gd name="f38" fmla="val 1169"/>
                <a:gd name="f39" fmla="val 3923"/>
                <a:gd name="f40" fmla="val 963"/>
                <a:gd name="f41" fmla="val 3481"/>
                <a:gd name="f42" fmla="val 573"/>
                <a:gd name="f43" fmla="val 2638"/>
                <a:gd name="f44" fmla="val 429"/>
                <a:gd name="f45" fmla="val 1497"/>
                <a:gd name="f46" fmla="val 1248"/>
                <a:gd name="f47" fmla="val 856"/>
                <a:gd name="f48" fmla="val 1513"/>
                <a:gd name="f49" fmla="val 649"/>
                <a:gd name="f50" fmla="val 1815"/>
                <a:gd name="f51" fmla="val 2119"/>
                <a:gd name="f52" fmla="val 1947"/>
                <a:gd name="f53" fmla="val 1773"/>
                <a:gd name="f54" fmla="val 24"/>
                <a:gd name="f55" fmla="val 1600"/>
                <a:gd name="f56" fmla="val 75"/>
                <a:gd name="f57" fmla="val 518"/>
                <a:gd name="f58" fmla="val 390"/>
                <a:gd name="f59" fmla="val 1473"/>
                <a:gd name="f60" fmla="val 120"/>
                <a:gd name="f61" fmla="val 2538"/>
                <a:gd name="f62" fmla="val 193"/>
                <a:gd name="f63" fmla="val 3162"/>
                <a:gd name="f64" fmla="val 419"/>
                <a:gd name="f65" fmla="val 3775"/>
                <a:gd name="f66" fmla="val 758"/>
                <a:gd name="f67" fmla="val 4306"/>
                <a:gd name="f68" fmla="val 1087"/>
                <a:gd name="f69" fmla="val 4824"/>
                <a:gd name="f70" fmla="val 1618"/>
                <a:gd name="f71" fmla="val 5225"/>
                <a:gd name="f72" fmla="val 1806"/>
                <a:gd name="f73" fmla="val 5824"/>
                <a:gd name="f74" fmla="val 1847"/>
                <a:gd name="f75" fmla="val 5953"/>
                <a:gd name="f76" fmla="val 1961"/>
                <a:gd name="f77" fmla="val 6015"/>
                <a:gd name="f78" fmla="val 2073"/>
                <a:gd name="f79" fmla="val 2189"/>
                <a:gd name="f80" fmla="val 2303"/>
                <a:gd name="f81" fmla="val 5949"/>
                <a:gd name="f82" fmla="val 2331"/>
                <a:gd name="f83" fmla="val 5822"/>
                <a:gd name="f84" fmla="val 2691"/>
                <a:gd name="f85" fmla="val 5697"/>
                <a:gd name="f86" fmla="val 3002"/>
                <a:gd name="f87" fmla="val 5382"/>
                <a:gd name="f88" fmla="val 3235"/>
                <a:gd name="f89" fmla="val 5105"/>
                <a:gd name="f90" fmla="val 3544"/>
                <a:gd name="f91" fmla="val 4738"/>
                <a:gd name="f92" fmla="val 3783"/>
                <a:gd name="f93" fmla="val 4327"/>
                <a:gd name="f94" fmla="val 3955"/>
                <a:gd name="f95" fmla="val 3882"/>
                <a:gd name="f96" fmla="val 4284"/>
                <a:gd name="f97" fmla="val 3022"/>
                <a:gd name="f98" fmla="val 4410"/>
                <a:gd name="f99" fmla="val 1932"/>
                <a:gd name="f100" fmla="val 3937"/>
                <a:gd name="f101" fmla="val 1107"/>
                <a:gd name="f102" fmla="val 3565"/>
                <a:gd name="f103" fmla="val 449"/>
                <a:gd name="f104" fmla="val 2863"/>
                <a:gd name="f105" fmla="*/ f0 1 4411"/>
                <a:gd name="f106" fmla="*/ f1 1 6016"/>
                <a:gd name="f107" fmla="val f2"/>
                <a:gd name="f108" fmla="val f3"/>
                <a:gd name="f109" fmla="val f4"/>
                <a:gd name="f110" fmla="+- f109 0 f107"/>
                <a:gd name="f111" fmla="+- f108 0 f107"/>
                <a:gd name="f112" fmla="*/ f111 1 4411"/>
                <a:gd name="f113" fmla="*/ f110 1 6016"/>
                <a:gd name="f114" fmla="*/ f107 1 f112"/>
                <a:gd name="f115" fmla="*/ f108 1 f112"/>
                <a:gd name="f116" fmla="*/ f107 1 f113"/>
                <a:gd name="f117" fmla="*/ f109 1 f113"/>
                <a:gd name="f118" fmla="*/ f114 f105 1"/>
                <a:gd name="f119" fmla="*/ f115 f105 1"/>
                <a:gd name="f120" fmla="*/ f117 f106 1"/>
                <a:gd name="f121" fmla="*/ f116 f10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8" t="f121" r="f119" b="f120"/>
              <a:pathLst>
                <a:path w="4411" h="601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lnTo>
                    <a:pt x="f28" y="f29"/>
                  </a:ln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6"/>
                    <a:pt x="f5" y="f6"/>
                  </a:cubicBezTo>
                  <a:close/>
                  <a:moveTo>
                    <a:pt x="f51" y="f2"/>
                  </a:moveTo>
                  <a:cubicBezTo>
                    <a:pt x="f52" y="f2"/>
                    <a:pt x="f53" y="f54"/>
                    <a:pt x="f55" y="f56"/>
                  </a:cubicBezTo>
                  <a:cubicBezTo>
                    <a:pt x="f57" y="f58"/>
                    <a:pt x="f2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7"/>
                  </a:cubicBezTo>
                  <a:cubicBezTo>
                    <a:pt x="f79" y="f77"/>
                    <a:pt x="f80" y="f81"/>
                    <a:pt x="f82" y="f83"/>
                  </a:cubicBezTo>
                  <a:lnTo>
                    <a:pt x="f82" y="f83"/>
                  </a:lnTo>
                  <a:cubicBezTo>
                    <a:pt x="f84" y="f85"/>
                    <a:pt x="f86" y="f87"/>
                    <a:pt x="f88" y="f89"/>
                  </a:cubicBezTo>
                  <a:cubicBezTo>
                    <a:pt x="f90" y="f91"/>
                    <a:pt x="f92" y="f93"/>
                    <a:pt x="f94" y="f95"/>
                  </a:cubicBezTo>
                  <a:cubicBezTo>
                    <a:pt x="f96" y="f97"/>
                    <a:pt x="f98" y="f99"/>
                    <a:pt x="f100" y="f101"/>
                  </a:cubicBezTo>
                  <a:cubicBezTo>
                    <a:pt x="f102" y="f103"/>
                    <a:pt x="f104" y="f2"/>
                    <a:pt x="f51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9" name="Google Shape;2457;p35">
              <a:extLst>
                <a:ext uri="{FF2B5EF4-FFF2-40B4-BE49-F238E27FC236}">
                  <a16:creationId xmlns:a16="http://schemas.microsoft.com/office/drawing/2014/main" id="{1D8CEDAF-95FB-25A2-4B86-59A7DE09ADD5}"/>
                </a:ext>
              </a:extLst>
            </p:cNvPr>
            <p:cNvSpPr/>
            <p:nvPr/>
          </p:nvSpPr>
          <p:spPr>
            <a:xfrm>
              <a:off x="3151068" y="852623"/>
              <a:ext cx="26215" cy="2621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591"/>
                <a:gd name="f4" fmla="val 618"/>
                <a:gd name="f5" fmla="val 432"/>
                <a:gd name="f6" fmla="val 434"/>
                <a:gd name="f7" fmla="val 619"/>
                <a:gd name="f8" fmla="val 436"/>
                <a:gd name="f9" fmla="val 620"/>
                <a:gd name="f10" fmla="val 438"/>
                <a:gd name="f11" fmla="val 437"/>
                <a:gd name="f12" fmla="val 627"/>
                <a:gd name="f13" fmla="val 435"/>
                <a:gd name="f14" fmla="val 439"/>
                <a:gd name="f15" fmla="val 626"/>
                <a:gd name="f16" fmla="val 442"/>
                <a:gd name="f17" fmla="val 441"/>
                <a:gd name="f18" fmla="val 400"/>
                <a:gd name="f19" fmla="val 563"/>
                <a:gd name="f20" fmla="val 404"/>
                <a:gd name="f21" fmla="val 569"/>
                <a:gd name="f22" fmla="val 413"/>
                <a:gd name="f23" fmla="val 584"/>
                <a:gd name="f24" fmla="val 406"/>
                <a:gd name="f25" fmla="val 574"/>
                <a:gd name="f26" fmla="val 419"/>
                <a:gd name="f27" fmla="val 597"/>
                <a:gd name="f28" fmla="val 420"/>
                <a:gd name="f29" fmla="val 421"/>
                <a:gd name="f30" fmla="val 598"/>
                <a:gd name="f31" fmla="val 1203"/>
                <a:gd name="f32" fmla="val 707"/>
                <a:gd name="f33" fmla="val 1198"/>
                <a:gd name="f34" fmla="val 717"/>
                <a:gd name="f35" fmla="val 1195"/>
                <a:gd name="f36" fmla="val 724"/>
                <a:gd name="f37" fmla="val 1193"/>
                <a:gd name="f38" fmla="val 729"/>
                <a:gd name="f39" fmla="val 1194"/>
                <a:gd name="f40" fmla="val 727"/>
                <a:gd name="f41" fmla="val 1196"/>
                <a:gd name="f42" fmla="val 720"/>
                <a:gd name="f43" fmla="val 716"/>
                <a:gd name="f44" fmla="val 1200"/>
                <a:gd name="f45" fmla="val 712"/>
                <a:gd name="f46" fmla="val 1202"/>
                <a:gd name="f47" fmla="val 487"/>
                <a:gd name="f48" fmla="val 256"/>
                <a:gd name="f49" fmla="val 51"/>
                <a:gd name="f50" fmla="val 161"/>
                <a:gd name="f51" fmla="val 21"/>
                <a:gd name="f52" fmla="val 391"/>
                <a:gd name="f53" fmla="val 1"/>
                <a:gd name="f54" fmla="val 525"/>
                <a:gd name="f55" fmla="val 45"/>
                <a:gd name="f56" fmla="val 638"/>
                <a:gd name="f57" fmla="val 100"/>
                <a:gd name="f58" fmla="val 758"/>
                <a:gd name="f59" fmla="val 137"/>
                <a:gd name="f60" fmla="val 833"/>
                <a:gd name="f61" fmla="val 175"/>
                <a:gd name="f62" fmla="val 912"/>
                <a:gd name="f63" fmla="val 213"/>
                <a:gd name="f64" fmla="val 990"/>
                <a:gd name="f65" fmla="val 251"/>
                <a:gd name="f66" fmla="val 1077"/>
                <a:gd name="f67" fmla="val 285"/>
                <a:gd name="f68" fmla="val 1172"/>
                <a:gd name="f69" fmla="val 333"/>
                <a:gd name="f70" fmla="val 1254"/>
                <a:gd name="f71" fmla="val 1351"/>
                <a:gd name="f72" fmla="val 466"/>
                <a:gd name="f73" fmla="val 1447"/>
                <a:gd name="f74" fmla="val 548"/>
                <a:gd name="f75" fmla="val 1522"/>
                <a:gd name="f76" fmla="val 1565"/>
                <a:gd name="f77" fmla="val 655"/>
                <a:gd name="f78" fmla="val 1590"/>
                <a:gd name="f79" fmla="val 747"/>
                <a:gd name="f80" fmla="val 778"/>
                <a:gd name="f81" fmla="val 1584"/>
                <a:gd name="f82" fmla="val 809"/>
                <a:gd name="f83" fmla="val 1570"/>
                <a:gd name="f84" fmla="val 891"/>
                <a:gd name="f85" fmla="val 1536"/>
                <a:gd name="f86" fmla="val 960"/>
                <a:gd name="f87" fmla="val 1450"/>
                <a:gd name="f88" fmla="val 956"/>
                <a:gd name="f89" fmla="val 1354"/>
                <a:gd name="f90" fmla="val 1347"/>
                <a:gd name="f91" fmla="val 1341"/>
                <a:gd name="f92" fmla="val 955"/>
                <a:gd name="f93" fmla="val 1335"/>
                <a:gd name="f94" fmla="val 996"/>
                <a:gd name="f95" fmla="val 1324"/>
                <a:gd name="f96" fmla="val 1034"/>
                <a:gd name="f97" fmla="val 1308"/>
                <a:gd name="f98" fmla="val 1066"/>
                <a:gd name="f99" fmla="val 1289"/>
                <a:gd name="f100" fmla="val 1138"/>
                <a:gd name="f101" fmla="val 1248"/>
                <a:gd name="f102" fmla="val 1217"/>
                <a:gd name="f103" fmla="val 1272"/>
                <a:gd name="f104" fmla="val 1131"/>
                <a:gd name="f105" fmla="val 1395"/>
                <a:gd name="f106" fmla="val 998"/>
                <a:gd name="f107" fmla="val 1481"/>
                <a:gd name="f108" fmla="val 1539"/>
                <a:gd name="f109" fmla="val 662"/>
                <a:gd name="f110" fmla="val 1566"/>
                <a:gd name="f111" fmla="val 579"/>
                <a:gd name="f112" fmla="val 481"/>
                <a:gd name="f113" fmla="val 394"/>
                <a:gd name="f114" fmla="val 1587"/>
                <a:gd name="f115" fmla="val 227"/>
                <a:gd name="f116" fmla="val 79"/>
                <a:gd name="f117" fmla="val 1316"/>
                <a:gd name="f118" fmla="val 35"/>
                <a:gd name="f119" fmla="val 1282"/>
                <a:gd name="f120" fmla="val 26"/>
                <a:gd name="f121" fmla="val 1247"/>
                <a:gd name="f122" fmla="val 22"/>
                <a:gd name="f123" fmla="val 1214"/>
                <a:gd name="f124" fmla="val 1107"/>
                <a:gd name="f125" fmla="val 1006"/>
                <a:gd name="f126" fmla="val 65"/>
                <a:gd name="f127" fmla="val 923"/>
                <a:gd name="f128" fmla="val 138"/>
                <a:gd name="f129" fmla="val 910"/>
                <a:gd name="f130" fmla="val 149"/>
                <a:gd name="f131" fmla="val 898"/>
                <a:gd name="f132" fmla="val 160"/>
                <a:gd name="f133" fmla="val 886"/>
                <a:gd name="f134" fmla="val 173"/>
                <a:gd name="f135" fmla="val 785"/>
                <a:gd name="f136" fmla="val 643"/>
                <a:gd name="f137" fmla="val 494"/>
                <a:gd name="f138" fmla="val 492"/>
                <a:gd name="f139" fmla="val 489"/>
                <a:gd name="f140" fmla="*/ f0 1 1591"/>
                <a:gd name="f141" fmla="*/ f1 1 1591"/>
                <a:gd name="f142" fmla="val f2"/>
                <a:gd name="f143" fmla="val f3"/>
                <a:gd name="f144" fmla="+- f143 0 f142"/>
                <a:gd name="f145" fmla="*/ f144 1 1591"/>
                <a:gd name="f146" fmla="*/ f142 1 f145"/>
                <a:gd name="f147" fmla="*/ f143 1 f145"/>
                <a:gd name="f148" fmla="*/ f146 f140 1"/>
                <a:gd name="f149" fmla="*/ f147 f140 1"/>
                <a:gd name="f150" fmla="*/ f147 f141 1"/>
                <a:gd name="f151" fmla="*/ f146 f14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48" t="f151" r="f149" b="f150"/>
              <a:pathLst>
                <a:path w="1591" h="1591">
                  <a:moveTo>
                    <a:pt x="f4" y="f5"/>
                  </a:moveTo>
                  <a:lnTo>
                    <a:pt x="f4" y="f5"/>
                  </a:lnTo>
                  <a:cubicBezTo>
                    <a:pt x="f4" y="f6"/>
                    <a:pt x="f7" y="f8"/>
                    <a:pt x="f9" y="f10"/>
                  </a:cubicBezTo>
                  <a:lnTo>
                    <a:pt x="f9" y="f10"/>
                  </a:lnTo>
                  <a:cubicBezTo>
                    <a:pt x="f7" y="f11"/>
                    <a:pt x="f4" y="f6"/>
                    <a:pt x="f4" y="f5"/>
                  </a:cubicBezTo>
                  <a:close/>
                  <a:moveTo>
                    <a:pt x="f12" y="f5"/>
                  </a:moveTo>
                  <a:lnTo>
                    <a:pt x="f12" y="f5"/>
                  </a:lnTo>
                  <a:cubicBezTo>
                    <a:pt x="f12" y="f13"/>
                    <a:pt x="f12" y="f14"/>
                    <a:pt x="f15" y="f16"/>
                  </a:cubicBezTo>
                  <a:lnTo>
                    <a:pt x="f15" y="f16"/>
                  </a:lnTo>
                  <a:cubicBezTo>
                    <a:pt x="f15" y="f16"/>
                    <a:pt x="f15" y="f16"/>
                    <a:pt x="f15" y="f17"/>
                  </a:cubicBezTo>
                  <a:lnTo>
                    <a:pt x="f15" y="f17"/>
                  </a:lnTo>
                  <a:cubicBezTo>
                    <a:pt x="f15" y="f10"/>
                    <a:pt x="f12" y="f13"/>
                    <a:pt x="f12" y="f5"/>
                  </a:cubicBezTo>
                  <a:close/>
                  <a:moveTo>
                    <a:pt x="f18" y="f19"/>
                  </a:moveTo>
                  <a:lnTo>
                    <a:pt x="f18" y="f19"/>
                  </a:lnTo>
                  <a:cubicBezTo>
                    <a:pt x="f18" y="f19"/>
                    <a:pt x="f20" y="f21"/>
                    <a:pt x="f22" y="f23"/>
                  </a:cubicBezTo>
                  <a:lnTo>
                    <a:pt x="f22" y="f23"/>
                  </a:lnTo>
                  <a:cubicBezTo>
                    <a:pt x="f22" y="f23"/>
                    <a:pt x="f22" y="f23"/>
                    <a:pt x="f22" y="f23"/>
                  </a:cubicBezTo>
                  <a:lnTo>
                    <a:pt x="f22" y="f23"/>
                  </a:lnTo>
                  <a:cubicBezTo>
                    <a:pt x="f24" y="f25"/>
                    <a:pt x="f18" y="f19"/>
                    <a:pt x="f18" y="f19"/>
                  </a:cubicBezTo>
                  <a:close/>
                  <a:moveTo>
                    <a:pt x="f26" y="f27"/>
                  </a:moveTo>
                  <a:lnTo>
                    <a:pt x="f26" y="f27"/>
                  </a:lnTo>
                  <a:cubicBezTo>
                    <a:pt x="f26" y="f27"/>
                    <a:pt x="f28" y="f27"/>
                    <a:pt x="f29" y="f27"/>
                  </a:cubicBezTo>
                  <a:lnTo>
                    <a:pt x="f29" y="f27"/>
                  </a:lnTo>
                  <a:cubicBezTo>
                    <a:pt x="f29" y="f27"/>
                    <a:pt x="f29" y="f27"/>
                    <a:pt x="f29" y="f30"/>
                  </a:cubicBezTo>
                  <a:lnTo>
                    <a:pt x="f29" y="f30"/>
                  </a:lnTo>
                  <a:cubicBezTo>
                    <a:pt x="f28" y="f27"/>
                    <a:pt x="f26" y="f27"/>
                    <a:pt x="f26" y="f27"/>
                  </a:cubicBezTo>
                  <a:close/>
                  <a:moveTo>
                    <a:pt x="f31" y="f32"/>
                  </a:moveTo>
                  <a:cubicBezTo>
                    <a:pt x="f33" y="f34"/>
                    <a:pt x="f35" y="f36"/>
                    <a:pt x="f37" y="f38"/>
                  </a:cubicBezTo>
                  <a:lnTo>
                    <a:pt x="f37" y="f38"/>
                  </a:lnTo>
                  <a:cubicBezTo>
                    <a:pt x="f39" y="f40"/>
                    <a:pt x="f35" y="f36"/>
                    <a:pt x="f41" y="f42"/>
                  </a:cubicBezTo>
                  <a:cubicBezTo>
                    <a:pt x="f33" y="f43"/>
                    <a:pt x="f44" y="f45"/>
                    <a:pt x="f46" y="f32"/>
                  </a:cubicBezTo>
                  <a:lnTo>
                    <a:pt x="f46" y="f32"/>
                  </a:lnTo>
                  <a:cubicBezTo>
                    <a:pt x="f46" y="f32"/>
                    <a:pt x="f31" y="f32"/>
                    <a:pt x="f31" y="f32"/>
                  </a:cubicBezTo>
                  <a:close/>
                  <a:moveTo>
                    <a:pt x="f47" y="f2"/>
                  </a:moveTo>
                  <a:cubicBezTo>
                    <a:pt x="f48" y="f2"/>
                    <a:pt x="f49" y="f50"/>
                    <a:pt x="f51" y="f52"/>
                  </a:cubicBezTo>
                  <a:cubicBezTo>
                    <a:pt x="f53" y="f54"/>
                    <a:pt x="f55" y="f56"/>
                    <a:pt x="f57" y="f58"/>
                  </a:cubicBezTo>
                  <a:cubicBezTo>
                    <a:pt x="f59" y="f60"/>
                    <a:pt x="f61" y="f62"/>
                    <a:pt x="f63" y="f64"/>
                  </a:cubicBezTo>
                  <a:cubicBezTo>
                    <a:pt x="f65" y="f66"/>
                    <a:pt x="f67" y="f68"/>
                    <a:pt x="f69" y="f70"/>
                  </a:cubicBezTo>
                  <a:cubicBezTo>
                    <a:pt x="f52" y="f71"/>
                    <a:pt x="f72" y="f73"/>
                    <a:pt x="f74" y="f75"/>
                  </a:cubicBezTo>
                  <a:cubicBezTo>
                    <a:pt x="f27" y="f76"/>
                    <a:pt x="f77" y="f78"/>
                    <a:pt x="f43" y="f78"/>
                  </a:cubicBezTo>
                  <a:cubicBezTo>
                    <a:pt x="f79" y="f78"/>
                    <a:pt x="f80" y="f81"/>
                    <a:pt x="f82" y="f83"/>
                  </a:cubicBezTo>
                  <a:cubicBezTo>
                    <a:pt x="f84" y="f85"/>
                    <a:pt x="f86" y="f87"/>
                    <a:pt x="f88" y="f89"/>
                  </a:cubicBezTo>
                  <a:cubicBezTo>
                    <a:pt x="f88" y="f90"/>
                    <a:pt x="f88" y="f91"/>
                    <a:pt x="f92" y="f93"/>
                  </a:cubicBezTo>
                  <a:lnTo>
                    <a:pt x="f92" y="f93"/>
                  </a:ln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37"/>
                    <a:pt x="f103" y="f104"/>
                  </a:cubicBezTo>
                  <a:cubicBezTo>
                    <a:pt x="f105" y="f106"/>
                    <a:pt x="f107" y="f60"/>
                    <a:pt x="f108" y="f109"/>
                  </a:cubicBezTo>
                  <a:cubicBezTo>
                    <a:pt x="f110" y="f111"/>
                    <a:pt x="f78" y="f112"/>
                    <a:pt x="f78" y="f113"/>
                  </a:cubicBezTo>
                  <a:cubicBezTo>
                    <a:pt x="f114" y="f115"/>
                    <a:pt x="f107" y="f116"/>
                    <a:pt x="f117" y="f118"/>
                  </a:cubicBezTo>
                  <a:cubicBezTo>
                    <a:pt x="f119" y="f120"/>
                    <a:pt x="f121" y="f122"/>
                    <a:pt x="f123" y="f122"/>
                  </a:cubicBezTo>
                  <a:cubicBezTo>
                    <a:pt x="f124" y="f122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lnTo>
                    <a:pt x="f133" y="f134"/>
                  </a:lnTo>
                  <a:cubicBezTo>
                    <a:pt x="f135" y="f126"/>
                    <a:pt x="f136" y="f2"/>
                    <a:pt x="f137" y="f2"/>
                  </a:cubicBezTo>
                  <a:cubicBezTo>
                    <a:pt x="f138" y="f2"/>
                    <a:pt x="f139" y="f2"/>
                    <a:pt x="f47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0" name="Google Shape;2458;p35">
              <a:extLst>
                <a:ext uri="{FF2B5EF4-FFF2-40B4-BE49-F238E27FC236}">
                  <a16:creationId xmlns:a16="http://schemas.microsoft.com/office/drawing/2014/main" id="{02BE2041-53DE-E1A5-9F04-F7DDCE0415C7}"/>
                </a:ext>
              </a:extLst>
            </p:cNvPr>
            <p:cNvSpPr/>
            <p:nvPr/>
          </p:nvSpPr>
          <p:spPr>
            <a:xfrm>
              <a:off x="2695075" y="1006278"/>
              <a:ext cx="329677" cy="15848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0008"/>
                <a:gd name="f4" fmla="val 9618"/>
                <a:gd name="f5" fmla="val 177"/>
                <a:gd name="f6" fmla="val 85"/>
                <a:gd name="f7" fmla="val 1"/>
                <a:gd name="f8" fmla="val 128"/>
                <a:gd name="f9" fmla="val 79"/>
                <a:gd name="f10" fmla="val 225"/>
                <a:gd name="f11" fmla="val 4360"/>
                <a:gd name="f12" fmla="val 5401"/>
                <a:gd name="f13" fmla="val 10384"/>
                <a:gd name="f14" fmla="val 9617"/>
                <a:gd name="f15" fmla="val 17204"/>
                <a:gd name="f16" fmla="val 17972"/>
                <a:gd name="f17" fmla="val 18750"/>
                <a:gd name="f18" fmla="val 9564"/>
                <a:gd name="f19" fmla="val 19537"/>
                <a:gd name="f20" fmla="val 9452"/>
                <a:gd name="f21" fmla="val 20007"/>
                <a:gd name="f22" fmla="val 9386"/>
                <a:gd name="f23" fmla="val 19843"/>
                <a:gd name="f24" fmla="val 8693"/>
                <a:gd name="f25" fmla="val 19397"/>
                <a:gd name="f26" fmla="val 19375"/>
                <a:gd name="f27" fmla="val 19352"/>
                <a:gd name="f28" fmla="val 8694"/>
                <a:gd name="f29" fmla="val 19328"/>
                <a:gd name="f30" fmla="val 8698"/>
                <a:gd name="f31" fmla="val 18523"/>
                <a:gd name="f32" fmla="val 8817"/>
                <a:gd name="f33" fmla="val 17726"/>
                <a:gd name="f34" fmla="val 8874"/>
                <a:gd name="f35" fmla="val 16938"/>
                <a:gd name="f36" fmla="val 10380"/>
                <a:gd name="f37" fmla="val 4473"/>
                <a:gd name="f38" fmla="val 4922"/>
                <a:gd name="f39" fmla="val 261"/>
                <a:gd name="f40" fmla="val 43"/>
                <a:gd name="f41" fmla="val 235"/>
                <a:gd name="f42" fmla="val 13"/>
                <a:gd name="f43" fmla="val 206"/>
                <a:gd name="f44" fmla="*/ f0 1 20008"/>
                <a:gd name="f45" fmla="*/ f1 1 9618"/>
                <a:gd name="f46" fmla="val f2"/>
                <a:gd name="f47" fmla="val f3"/>
                <a:gd name="f48" fmla="val f4"/>
                <a:gd name="f49" fmla="+- f48 0 f46"/>
                <a:gd name="f50" fmla="+- f47 0 f46"/>
                <a:gd name="f51" fmla="*/ f50 1 20008"/>
                <a:gd name="f52" fmla="*/ f49 1 9618"/>
                <a:gd name="f53" fmla="*/ f46 1 f51"/>
                <a:gd name="f54" fmla="*/ f47 1 f51"/>
                <a:gd name="f55" fmla="*/ f46 1 f52"/>
                <a:gd name="f56" fmla="*/ f48 1 f52"/>
                <a:gd name="f57" fmla="*/ f53 f44 1"/>
                <a:gd name="f58" fmla="*/ f54 f44 1"/>
                <a:gd name="f59" fmla="*/ f56 f45 1"/>
                <a:gd name="f60" fmla="*/ f5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7" t="f60" r="f58" b="f59"/>
              <a:pathLst>
                <a:path w="20008" h="9618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4"/>
                  </a:cubicBezTo>
                  <a:cubicBezTo>
                    <a:pt x="f16" y="f14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4"/>
                  </a:cubicBezTo>
                  <a:cubicBezTo>
                    <a:pt x="f26" y="f24"/>
                    <a:pt x="f27" y="f28"/>
                    <a:pt x="f29" y="f30"/>
                  </a:cubicBezTo>
                  <a:cubicBezTo>
                    <a:pt x="f31" y="f32"/>
                    <a:pt x="f33" y="f34"/>
                    <a:pt x="f35" y="f34"/>
                  </a:cubicBezTo>
                  <a:cubicBezTo>
                    <a:pt x="f36" y="f34"/>
                    <a:pt x="f37" y="f38"/>
                    <a:pt x="f39" y="f40"/>
                  </a:cubicBezTo>
                  <a:cubicBezTo>
                    <a:pt x="f41" y="f42"/>
                    <a:pt x="f43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1" name="Google Shape;2459;p35">
              <a:extLst>
                <a:ext uri="{FF2B5EF4-FFF2-40B4-BE49-F238E27FC236}">
                  <a16:creationId xmlns:a16="http://schemas.microsoft.com/office/drawing/2014/main" id="{EF78BA97-8A44-5E0A-3F0A-A43620C39BC6}"/>
                </a:ext>
              </a:extLst>
            </p:cNvPr>
            <p:cNvSpPr/>
            <p:nvPr/>
          </p:nvSpPr>
          <p:spPr>
            <a:xfrm>
              <a:off x="2781229" y="988448"/>
              <a:ext cx="251295" cy="17352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5251"/>
                <a:gd name="f4" fmla="val 10531"/>
                <a:gd name="f5" fmla="val 179"/>
                <a:gd name="f6" fmla="val 88"/>
                <a:gd name="f7" fmla="val 1"/>
                <a:gd name="f8" fmla="val 65"/>
                <a:gd name="f9" fmla="val 186"/>
                <a:gd name="f10" fmla="val 1686"/>
                <a:gd name="f11" fmla="val 2660"/>
                <a:gd name="f12" fmla="val 3865"/>
                <a:gd name="f13" fmla="val 4637"/>
                <a:gd name="f14" fmla="val 6161"/>
                <a:gd name="f15" fmla="val 6473"/>
                <a:gd name="f16" fmla="val 8576"/>
                <a:gd name="f17" fmla="val 8399"/>
                <a:gd name="f18" fmla="val 11533"/>
                <a:gd name="f19" fmla="val 10082"/>
                <a:gd name="f20" fmla="val 14634"/>
                <a:gd name="f21" fmla="val 10527"/>
                <a:gd name="f22" fmla="val 14654"/>
                <a:gd name="f23" fmla="val 10529"/>
                <a:gd name="f24" fmla="val 14673"/>
                <a:gd name="f25" fmla="val 14692"/>
                <a:gd name="f26" fmla="val 15083"/>
                <a:gd name="f27" fmla="val 15250"/>
                <a:gd name="f28" fmla="val 9943"/>
                <a:gd name="f29" fmla="val 14819"/>
                <a:gd name="f30" fmla="val 9848"/>
                <a:gd name="f31" fmla="val 11745"/>
                <a:gd name="f32" fmla="val 9173"/>
                <a:gd name="f33" fmla="val 9052"/>
                <a:gd name="f34" fmla="val 7875"/>
                <a:gd name="f35" fmla="val 6537"/>
                <a:gd name="f36" fmla="val 5983"/>
                <a:gd name="f37" fmla="val 4235"/>
                <a:gd name="f38" fmla="val 4253"/>
                <a:gd name="f39" fmla="val 2008"/>
                <a:gd name="f40" fmla="val 2386"/>
                <a:gd name="f41" fmla="val 288"/>
                <a:gd name="f42" fmla="val 56"/>
                <a:gd name="f43" fmla="val 259"/>
                <a:gd name="f44" fmla="val 17"/>
                <a:gd name="f45" fmla="val 218"/>
                <a:gd name="f46" fmla="*/ f0 1 15251"/>
                <a:gd name="f47" fmla="*/ f1 1 10531"/>
                <a:gd name="f48" fmla="val f2"/>
                <a:gd name="f49" fmla="val f3"/>
                <a:gd name="f50" fmla="val f4"/>
                <a:gd name="f51" fmla="+- f50 0 f48"/>
                <a:gd name="f52" fmla="+- f49 0 f48"/>
                <a:gd name="f53" fmla="*/ f52 1 15251"/>
                <a:gd name="f54" fmla="*/ f51 1 10531"/>
                <a:gd name="f55" fmla="*/ f48 1 f53"/>
                <a:gd name="f56" fmla="*/ f49 1 f53"/>
                <a:gd name="f57" fmla="*/ f48 1 f54"/>
                <a:gd name="f58" fmla="*/ f50 1 f54"/>
                <a:gd name="f59" fmla="*/ f55 f46 1"/>
                <a:gd name="f60" fmla="*/ f56 f46 1"/>
                <a:gd name="f61" fmla="*/ f58 f47 1"/>
                <a:gd name="f62" fmla="*/ f57 f4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9" t="f62" r="f60" b="f61"/>
              <a:pathLst>
                <a:path w="15251" h="10531">
                  <a:moveTo>
                    <a:pt x="f5" y="f2"/>
                  </a:moveTo>
                  <a:cubicBezTo>
                    <a:pt x="f6" y="f2"/>
                    <a:pt x="f7" y="f6"/>
                    <a:pt x="f8" y="f9"/>
                  </a:cubicBez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4"/>
                    <a:pt x="f25" y="f4"/>
                  </a:cubicBezTo>
                  <a:cubicBezTo>
                    <a:pt x="f26" y="f4"/>
                    <a:pt x="f27" y="f28"/>
                    <a:pt x="f29" y="f30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2"/>
                  </a:cubicBezTo>
                  <a:cubicBezTo>
                    <a:pt x="f43" y="f44"/>
                    <a:pt x="f45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2" name="Google Shape;2460;p35">
              <a:extLst>
                <a:ext uri="{FF2B5EF4-FFF2-40B4-BE49-F238E27FC236}">
                  <a16:creationId xmlns:a16="http://schemas.microsoft.com/office/drawing/2014/main" id="{2AF49900-766A-7FBA-7B28-7C7CC5620434}"/>
                </a:ext>
              </a:extLst>
            </p:cNvPr>
            <p:cNvSpPr/>
            <p:nvPr/>
          </p:nvSpPr>
          <p:spPr>
            <a:xfrm>
              <a:off x="2638720" y="1116262"/>
              <a:ext cx="390567" cy="88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3703"/>
                <a:gd name="f4" fmla="val 5367"/>
                <a:gd name="f5" fmla="val 176"/>
                <a:gd name="f6" fmla="val 1"/>
                <a:gd name="f7" fmla="val 87"/>
                <a:gd name="f8" fmla="val 89"/>
                <a:gd name="f9" fmla="val 63"/>
                <a:gd name="f10" fmla="val 183"/>
                <a:gd name="f11" fmla="val 2358"/>
                <a:gd name="f12" fmla="val 3702"/>
                <a:gd name="f13" fmla="val 6381"/>
                <a:gd name="f14" fmla="val 5137"/>
                <a:gd name="f15" fmla="val 10434"/>
                <a:gd name="f16" fmla="val 5336"/>
                <a:gd name="f17" fmla="val 10865"/>
                <a:gd name="f18" fmla="val 5357"/>
                <a:gd name="f19" fmla="val 11298"/>
                <a:gd name="f20" fmla="val 11731"/>
                <a:gd name="f21" fmla="val 13570"/>
                <a:gd name="f22" fmla="val 15419"/>
                <a:gd name="f23" fmla="val 5184"/>
                <a:gd name="f24" fmla="val 17222"/>
                <a:gd name="f25" fmla="val 4860"/>
                <a:gd name="f26" fmla="val 18362"/>
                <a:gd name="f27" fmla="val 4651"/>
                <a:gd name="f28" fmla="val 19493"/>
                <a:gd name="f29" fmla="val 4373"/>
                <a:gd name="f30" fmla="val 20590"/>
                <a:gd name="f31" fmla="val 3996"/>
                <a:gd name="f32" fmla="val 21556"/>
                <a:gd name="f33" fmla="val 3668"/>
                <a:gd name="f34" fmla="val 22666"/>
                <a:gd name="f35" fmla="val 3307"/>
                <a:gd name="f36" fmla="val 23471"/>
                <a:gd name="f37" fmla="val 2663"/>
                <a:gd name="f38" fmla="val 23702"/>
                <a:gd name="f39" fmla="val 2478"/>
                <a:gd name="f40" fmla="val 23498"/>
                <a:gd name="f41" fmla="val 2105"/>
                <a:gd name="f42" fmla="val 23239"/>
                <a:gd name="f43" fmla="val 23211"/>
                <a:gd name="f44" fmla="val 23182"/>
                <a:gd name="f45" fmla="val 2109"/>
                <a:gd name="f46" fmla="val 23152"/>
                <a:gd name="f47" fmla="val 2119"/>
                <a:gd name="f48" fmla="val 22138"/>
                <a:gd name="f49" fmla="val 2455"/>
                <a:gd name="f50" fmla="val 21199"/>
                <a:gd name="f51" fmla="val 3027"/>
                <a:gd name="f52" fmla="val 20179"/>
                <a:gd name="f53" fmla="val 3376"/>
                <a:gd name="f54" fmla="val 19226"/>
                <a:gd name="f55" fmla="val 3698"/>
                <a:gd name="f56" fmla="val 18253"/>
                <a:gd name="f57" fmla="val 3952"/>
                <a:gd name="f58" fmla="val 17266"/>
                <a:gd name="f59" fmla="val 4147"/>
                <a:gd name="f60" fmla="val 15277"/>
                <a:gd name="f61" fmla="val 4540"/>
                <a:gd name="f62" fmla="val 13222"/>
                <a:gd name="f63" fmla="val 4755"/>
                <a:gd name="f64" fmla="val 11188"/>
                <a:gd name="f65" fmla="val 11096"/>
                <a:gd name="f66" fmla="val 11003"/>
                <a:gd name="f67" fmla="val 10910"/>
                <a:gd name="f68" fmla="val 4754"/>
                <a:gd name="f69" fmla="val 6970"/>
                <a:gd name="f70" fmla="val 4716"/>
                <a:gd name="f71" fmla="val 2602"/>
                <a:gd name="f72" fmla="val 3492"/>
                <a:gd name="f73" fmla="val 279"/>
                <a:gd name="f74" fmla="val 56"/>
                <a:gd name="f75" fmla="val 252"/>
                <a:gd name="f76" fmla="val 17"/>
                <a:gd name="f77" fmla="val 214"/>
                <a:gd name="f78" fmla="*/ f0 1 23703"/>
                <a:gd name="f79" fmla="*/ f1 1 5367"/>
                <a:gd name="f80" fmla="val f2"/>
                <a:gd name="f81" fmla="val f3"/>
                <a:gd name="f82" fmla="val f4"/>
                <a:gd name="f83" fmla="+- f82 0 f80"/>
                <a:gd name="f84" fmla="+- f81 0 f80"/>
                <a:gd name="f85" fmla="*/ f84 1 23703"/>
                <a:gd name="f86" fmla="*/ f83 1 5367"/>
                <a:gd name="f87" fmla="*/ f80 1 f85"/>
                <a:gd name="f88" fmla="*/ f81 1 f85"/>
                <a:gd name="f89" fmla="*/ f80 1 f86"/>
                <a:gd name="f90" fmla="*/ f82 1 f86"/>
                <a:gd name="f91" fmla="*/ f87 f78 1"/>
                <a:gd name="f92" fmla="*/ f88 f78 1"/>
                <a:gd name="f93" fmla="*/ f90 f79 1"/>
                <a:gd name="f94" fmla="*/ f89 f7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1" t="f94" r="f92" b="f93"/>
              <a:pathLst>
                <a:path w="23703" h="5367">
                  <a:moveTo>
                    <a:pt x="f5" y="f6"/>
                  </a:moveTo>
                  <a:cubicBezTo>
                    <a:pt x="f7" y="f6"/>
                    <a:pt x="f2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4"/>
                    <a:pt x="f20" y="f4"/>
                  </a:cubicBezTo>
                  <a:cubicBezTo>
                    <a:pt x="f21" y="f4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41"/>
                    <a:pt x="f44" y="f45"/>
                    <a:pt x="f46" y="f47"/>
                  </a:cubicBezTo>
                  <a:cubicBezTo>
                    <a:pt x="f48" y="f49"/>
                    <a:pt x="f50" y="f51"/>
                    <a:pt x="f52" y="f53"/>
                  </a:cubicBezTo>
                  <a:cubicBezTo>
                    <a:pt x="f54" y="f55"/>
                    <a:pt x="f56" y="f57"/>
                    <a:pt x="f58" y="f59"/>
                  </a:cubicBezTo>
                  <a:cubicBezTo>
                    <a:pt x="f60" y="f61"/>
                    <a:pt x="f62" y="f63"/>
                    <a:pt x="f64" y="f63"/>
                  </a:cubicBezTo>
                  <a:cubicBezTo>
                    <a:pt x="f65" y="f63"/>
                    <a:pt x="f66" y="f63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3" name="Google Shape;2461;p35">
              <a:extLst>
                <a:ext uri="{FF2B5EF4-FFF2-40B4-BE49-F238E27FC236}">
                  <a16:creationId xmlns:a16="http://schemas.microsoft.com/office/drawing/2014/main" id="{E938DE24-4352-A272-6E72-38E6678DE3D9}"/>
                </a:ext>
              </a:extLst>
            </p:cNvPr>
            <p:cNvSpPr/>
            <p:nvPr/>
          </p:nvSpPr>
          <p:spPr>
            <a:xfrm>
              <a:off x="2964210" y="909059"/>
              <a:ext cx="62782" cy="25203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810"/>
                <a:gd name="f4" fmla="val 15296"/>
                <a:gd name="f5" fmla="val 115"/>
                <a:gd name="f6" fmla="val 60"/>
                <a:gd name="f7" fmla="val 48"/>
                <a:gd name="f8" fmla="val 20"/>
                <a:gd name="f9" fmla="val 111"/>
                <a:gd name="f10" fmla="val 853"/>
                <a:gd name="f11" fmla="val 2496"/>
                <a:gd name="f12" fmla="val 1617"/>
                <a:gd name="f13" fmla="val 4919"/>
                <a:gd name="f14" fmla="val 2082"/>
                <a:gd name="f15" fmla="val 7403"/>
                <a:gd name="f16" fmla="val 2302"/>
                <a:gd name="f17" fmla="val 8571"/>
                <a:gd name="f18" fmla="val 2466"/>
                <a:gd name="f19" fmla="val 9746"/>
                <a:gd name="f20" fmla="val 2614"/>
                <a:gd name="f21" fmla="val 10925"/>
                <a:gd name="f22" fmla="val 2699"/>
                <a:gd name="f23" fmla="val 11603"/>
                <a:gd name="f24" fmla="val 2786"/>
                <a:gd name="f25" fmla="val 12281"/>
                <a:gd name="f26" fmla="val 2874"/>
                <a:gd name="f27" fmla="val 12957"/>
                <a:gd name="f28" fmla="val 2966"/>
                <a:gd name="f29" fmla="val 13652"/>
                <a:gd name="f30" fmla="val 2980"/>
                <a:gd name="f31" fmla="val 14419"/>
                <a:gd name="f32" fmla="val 3200"/>
                <a:gd name="f33" fmla="val 15088"/>
                <a:gd name="f34" fmla="val 3247"/>
                <a:gd name="f35" fmla="val 15229"/>
                <a:gd name="f36" fmla="val 3366"/>
                <a:gd name="f37" fmla="val 15295"/>
                <a:gd name="f38" fmla="val 3483"/>
                <a:gd name="f39" fmla="val 3628"/>
                <a:gd name="f40" fmla="val 3771"/>
                <a:gd name="f41" fmla="val 15194"/>
                <a:gd name="f42" fmla="val 3779"/>
                <a:gd name="f43" fmla="val 15009"/>
                <a:gd name="f44" fmla="val 3809"/>
                <a:gd name="f45" fmla="val 14307"/>
                <a:gd name="f46" fmla="val 3624"/>
                <a:gd name="f47" fmla="val 13567"/>
                <a:gd name="f48" fmla="val 3529"/>
                <a:gd name="f49" fmla="val 12871"/>
                <a:gd name="f50" fmla="val 3433"/>
                <a:gd name="f51" fmla="val 12193"/>
                <a:gd name="f52" fmla="val 3344"/>
                <a:gd name="f53" fmla="val 11514"/>
                <a:gd name="f54" fmla="val 3238"/>
                <a:gd name="f55" fmla="val 10839"/>
                <a:gd name="f56" fmla="val 3053"/>
                <a:gd name="f57" fmla="val 9644"/>
                <a:gd name="f58" fmla="val 2854"/>
                <a:gd name="f59" fmla="val 8448"/>
                <a:gd name="f60" fmla="val 2604"/>
                <a:gd name="f61" fmla="val 7262"/>
                <a:gd name="f62" fmla="val 2073"/>
                <a:gd name="f63" fmla="val 4754"/>
                <a:gd name="f64" fmla="val 1264"/>
                <a:gd name="f65" fmla="val 2363"/>
                <a:gd name="f66" fmla="val 185"/>
                <a:gd name="f67" fmla="val 43"/>
                <a:gd name="f68" fmla="val 171"/>
                <a:gd name="f69" fmla="val 13"/>
                <a:gd name="f70" fmla="val 144"/>
                <a:gd name="f71" fmla="*/ f0 1 3810"/>
                <a:gd name="f72" fmla="*/ f1 1 15296"/>
                <a:gd name="f73" fmla="val f2"/>
                <a:gd name="f74" fmla="val f3"/>
                <a:gd name="f75" fmla="val f4"/>
                <a:gd name="f76" fmla="+- f75 0 f73"/>
                <a:gd name="f77" fmla="+- f74 0 f73"/>
                <a:gd name="f78" fmla="*/ f77 1 3810"/>
                <a:gd name="f79" fmla="*/ f76 1 15296"/>
                <a:gd name="f80" fmla="*/ f73 1 f78"/>
                <a:gd name="f81" fmla="*/ f74 1 f78"/>
                <a:gd name="f82" fmla="*/ f73 1 f79"/>
                <a:gd name="f83" fmla="*/ f75 1 f79"/>
                <a:gd name="f84" fmla="*/ f80 f71 1"/>
                <a:gd name="f85" fmla="*/ f81 f71 1"/>
                <a:gd name="f86" fmla="*/ f83 f72 1"/>
                <a:gd name="f87" fmla="*/ f82 f7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4" t="f87" r="f85" b="f86"/>
              <a:pathLst>
                <a:path w="3810" h="15296">
                  <a:moveTo>
                    <a:pt x="f5" y="f2"/>
                  </a:moveTo>
                  <a:cubicBezTo>
                    <a:pt x="f6" y="f2"/>
                    <a:pt x="f2" y="f7"/>
                    <a:pt x="f8" y="f9"/>
                  </a:cubicBez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7"/>
                  </a:cubicBezTo>
                  <a:cubicBezTo>
                    <a:pt x="f39" y="f37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4" name="Google Shape;2462;p35">
              <a:extLst>
                <a:ext uri="{FF2B5EF4-FFF2-40B4-BE49-F238E27FC236}">
                  <a16:creationId xmlns:a16="http://schemas.microsoft.com/office/drawing/2014/main" id="{E681CCE2-7C6C-3772-6292-4E59340BE4E2}"/>
                </a:ext>
              </a:extLst>
            </p:cNvPr>
            <p:cNvSpPr/>
            <p:nvPr/>
          </p:nvSpPr>
          <p:spPr>
            <a:xfrm>
              <a:off x="3013661" y="852476"/>
              <a:ext cx="59289" cy="31534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598"/>
                <a:gd name="f4" fmla="val 19138"/>
                <a:gd name="f5" fmla="val 2037"/>
                <a:gd name="f6" fmla="val 1"/>
                <a:gd name="f7" fmla="val 1959"/>
                <a:gd name="f8" fmla="val 1882"/>
                <a:gd name="f9" fmla="val 62"/>
                <a:gd name="f10" fmla="val 1915"/>
                <a:gd name="f11" fmla="val 157"/>
                <a:gd name="f12" fmla="val 2916"/>
                <a:gd name="f13" fmla="val 3042"/>
                <a:gd name="f14" fmla="val 3029"/>
                <a:gd name="f15" fmla="val 6382"/>
                <a:gd name="f16" fmla="val 2717"/>
                <a:gd name="f17" fmla="val 9398"/>
                <a:gd name="f18" fmla="val 2388"/>
                <a:gd name="f19" fmla="val 12564"/>
                <a:gd name="f20" fmla="val 1453"/>
                <a:gd name="f21" fmla="val 15668"/>
                <a:gd name="f22" fmla="val 137"/>
                <a:gd name="f23" fmla="val 18560"/>
                <a:gd name="f24" fmla="val 18861"/>
                <a:gd name="f25" fmla="val 266"/>
                <a:gd name="f26" fmla="val 19137"/>
                <a:gd name="f27" fmla="val 510"/>
                <a:gd name="f28" fmla="val 622"/>
                <a:gd name="f29" fmla="val 729"/>
                <a:gd name="f30" fmla="val 19080"/>
                <a:gd name="f31" fmla="val 792"/>
                <a:gd name="f32" fmla="val 18940"/>
                <a:gd name="f33" fmla="val 2131"/>
                <a:gd name="f34" fmla="val 15983"/>
                <a:gd name="f35" fmla="val 3074"/>
                <a:gd name="f36" fmla="val 12858"/>
                <a:gd name="f37" fmla="val 3413"/>
                <a:gd name="f38" fmla="val 9624"/>
                <a:gd name="f39" fmla="val 3588"/>
                <a:gd name="f40" fmla="val 7983"/>
                <a:gd name="f41" fmla="val 6335"/>
                <a:gd name="f42" fmla="val 3392"/>
                <a:gd name="f43" fmla="val 4697"/>
                <a:gd name="f44" fmla="val 3190"/>
                <a:gd name="f45" fmla="val 3090"/>
                <a:gd name="f46" fmla="val 2714"/>
                <a:gd name="f47" fmla="val 1603"/>
                <a:gd name="f48" fmla="val 2162"/>
                <a:gd name="f49" fmla="val 88"/>
                <a:gd name="f50" fmla="val 2140"/>
                <a:gd name="f51" fmla="val 27"/>
                <a:gd name="f52" fmla="val 2088"/>
                <a:gd name="f53" fmla="*/ f0 1 3598"/>
                <a:gd name="f54" fmla="*/ f1 1 19138"/>
                <a:gd name="f55" fmla="val f2"/>
                <a:gd name="f56" fmla="val f3"/>
                <a:gd name="f57" fmla="val f4"/>
                <a:gd name="f58" fmla="+- f57 0 f55"/>
                <a:gd name="f59" fmla="+- f56 0 f55"/>
                <a:gd name="f60" fmla="*/ f59 1 3598"/>
                <a:gd name="f61" fmla="*/ f58 1 19138"/>
                <a:gd name="f62" fmla="*/ f55 1 f60"/>
                <a:gd name="f63" fmla="*/ f56 1 f60"/>
                <a:gd name="f64" fmla="*/ f55 1 f61"/>
                <a:gd name="f65" fmla="*/ f57 1 f61"/>
                <a:gd name="f66" fmla="*/ f62 f53 1"/>
                <a:gd name="f67" fmla="*/ f63 f53 1"/>
                <a:gd name="f68" fmla="*/ f65 f54 1"/>
                <a:gd name="f69" fmla="*/ f64 f5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6" t="f69" r="f67" b="f68"/>
              <a:pathLst>
                <a:path w="3598" h="19138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6" y="f24"/>
                    <a:pt x="f25" y="f26"/>
                    <a:pt x="f27" y="f26"/>
                  </a:cubicBezTo>
                  <a:cubicBezTo>
                    <a:pt x="f28" y="f26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cubicBezTo>
                    <a:pt x="f39" y="f40"/>
                    <a:pt x="f3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5" name="Google Shape;2463;p35">
              <a:extLst>
                <a:ext uri="{FF2B5EF4-FFF2-40B4-BE49-F238E27FC236}">
                  <a16:creationId xmlns:a16="http://schemas.microsoft.com/office/drawing/2014/main" id="{0533DA01-7AC3-444E-0063-12E3C3B84D66}"/>
                </a:ext>
              </a:extLst>
            </p:cNvPr>
            <p:cNvSpPr/>
            <p:nvPr/>
          </p:nvSpPr>
          <p:spPr>
            <a:xfrm>
              <a:off x="3020866" y="865415"/>
              <a:ext cx="144740" cy="30074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784"/>
                <a:gd name="f4" fmla="val 18252"/>
                <a:gd name="f5" fmla="val 8505"/>
                <a:gd name="f6" fmla="val 1"/>
                <a:gd name="f7" fmla="val 8439"/>
                <a:gd name="f8" fmla="val 8375"/>
                <a:gd name="f9" fmla="val 43"/>
                <a:gd name="f10" fmla="val 8382"/>
                <a:gd name="f11" fmla="val 129"/>
                <a:gd name="f12" fmla="val 8640"/>
                <a:gd name="f13" fmla="val 3532"/>
                <a:gd name="f14" fmla="val 7402"/>
                <a:gd name="f15" fmla="val 7054"/>
                <a:gd name="f16" fmla="val 5778"/>
                <a:gd name="f17" fmla="val 9990"/>
                <a:gd name="f18" fmla="val 4976"/>
                <a:gd name="f19" fmla="val 11432"/>
                <a:gd name="f20" fmla="val 4038"/>
                <a:gd name="f21" fmla="val 12792"/>
                <a:gd name="f22" fmla="val 3037"/>
                <a:gd name="f23" fmla="val 14102"/>
                <a:gd name="f24" fmla="val 2499"/>
                <a:gd name="f25" fmla="val 14810"/>
                <a:gd name="f26" fmla="val 1934"/>
                <a:gd name="f27" fmla="val 15503"/>
                <a:gd name="f28" fmla="val 1362"/>
                <a:gd name="f29" fmla="val 16181"/>
                <a:gd name="f30" fmla="val 916"/>
                <a:gd name="f31" fmla="val 16709"/>
                <a:gd name="f32" fmla="val 221"/>
                <a:gd name="f33" fmla="val 17267"/>
                <a:gd name="f34" fmla="val 36"/>
                <a:gd name="f35" fmla="val 17949"/>
                <a:gd name="f36" fmla="val 18082"/>
                <a:gd name="f37" fmla="val 112"/>
                <a:gd name="f38" fmla="val 252"/>
                <a:gd name="f39" fmla="val 275"/>
                <a:gd name="f40" fmla="val 299"/>
                <a:gd name="f41" fmla="val 18247"/>
                <a:gd name="f42" fmla="val 324"/>
                <a:gd name="f43" fmla="val 18237"/>
                <a:gd name="f44" fmla="val 1043"/>
                <a:gd name="f45" fmla="val 17939"/>
                <a:gd name="f46" fmla="val 1540"/>
                <a:gd name="f47" fmla="val 17110"/>
                <a:gd name="f48" fmla="val 2030"/>
                <a:gd name="f49" fmla="val 16527"/>
                <a:gd name="f50" fmla="val 2547"/>
                <a:gd name="f51" fmla="val 15914"/>
                <a:gd name="f52" fmla="val 3051"/>
                <a:gd name="f53" fmla="val 15294"/>
                <a:gd name="f54" fmla="val 3537"/>
                <a:gd name="f55" fmla="val 14660"/>
                <a:gd name="f56" fmla="val 4637"/>
                <a:gd name="f57" fmla="val 13235"/>
                <a:gd name="f58" fmla="val 5645"/>
                <a:gd name="f59" fmla="val 11731"/>
                <a:gd name="f60" fmla="val 6488"/>
                <a:gd name="f61" fmla="val 10137"/>
                <a:gd name="f62" fmla="val 7289"/>
                <a:gd name="f63" fmla="val 8616"/>
                <a:gd name="f64" fmla="val 7923"/>
                <a:gd name="f65" fmla="val 7003"/>
                <a:gd name="f66" fmla="val 8321"/>
                <a:gd name="f67" fmla="val 5323"/>
                <a:gd name="f68" fmla="val 8732"/>
                <a:gd name="f69" fmla="val 3593"/>
                <a:gd name="f70" fmla="val 8783"/>
                <a:gd name="f71" fmla="val 1894"/>
                <a:gd name="f72" fmla="val 8649"/>
                <a:gd name="f73" fmla="val 8642"/>
                <a:gd name="f74" fmla="val 8572"/>
                <a:gd name="f75" fmla="*/ f0 1 8784"/>
                <a:gd name="f76" fmla="*/ f1 1 18252"/>
                <a:gd name="f77" fmla="val f2"/>
                <a:gd name="f78" fmla="val f3"/>
                <a:gd name="f79" fmla="val f4"/>
                <a:gd name="f80" fmla="+- f79 0 f77"/>
                <a:gd name="f81" fmla="+- f78 0 f77"/>
                <a:gd name="f82" fmla="*/ f81 1 8784"/>
                <a:gd name="f83" fmla="*/ f80 1 18252"/>
                <a:gd name="f84" fmla="*/ f77 1 f82"/>
                <a:gd name="f85" fmla="*/ f78 1 f82"/>
                <a:gd name="f86" fmla="*/ f77 1 f83"/>
                <a:gd name="f87" fmla="*/ f79 1 f83"/>
                <a:gd name="f88" fmla="*/ f84 f75 1"/>
                <a:gd name="f89" fmla="*/ f85 f75 1"/>
                <a:gd name="f90" fmla="*/ f87 f76 1"/>
                <a:gd name="f91" fmla="*/ f86 f7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8" t="f91" r="f89" b="f90"/>
              <a:pathLst>
                <a:path w="8784" h="18252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6" y="f36"/>
                    <a:pt x="f37" y="f4"/>
                    <a:pt x="f38" y="f4"/>
                  </a:cubicBezTo>
                  <a:cubicBezTo>
                    <a:pt x="f39" y="f4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11"/>
                  </a:cubicBezTo>
                  <a:cubicBezTo>
                    <a:pt x="f73" y="f9"/>
                    <a:pt x="f74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6" name="Google Shape;2464;p35">
              <a:extLst>
                <a:ext uri="{FF2B5EF4-FFF2-40B4-BE49-F238E27FC236}">
                  <a16:creationId xmlns:a16="http://schemas.microsoft.com/office/drawing/2014/main" id="{F570B185-F7B2-98A8-3AA6-5B3BF6567B76}"/>
                </a:ext>
              </a:extLst>
            </p:cNvPr>
            <p:cNvSpPr/>
            <p:nvPr/>
          </p:nvSpPr>
          <p:spPr>
            <a:xfrm>
              <a:off x="3013844" y="893880"/>
              <a:ext cx="246503" cy="27187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4960"/>
                <a:gd name="f4" fmla="val 16500"/>
                <a:gd name="f5" fmla="val 14824"/>
                <a:gd name="f6" fmla="val 14755"/>
                <a:gd name="f7" fmla="val 14686"/>
                <a:gd name="f8" fmla="val 44"/>
                <a:gd name="f9" fmla="val 14684"/>
                <a:gd name="f10" fmla="val 131"/>
                <a:gd name="f11" fmla="val 14629"/>
                <a:gd name="f12" fmla="val 3688"/>
                <a:gd name="f13" fmla="val 12961"/>
                <a:gd name="f14" fmla="val 7402"/>
                <a:gd name="f15" fmla="val 10607"/>
                <a:gd name="f16" fmla="val 10013"/>
                <a:gd name="f17" fmla="val 9390"/>
                <a:gd name="f18" fmla="val 11360"/>
                <a:gd name="f19" fmla="val 7955"/>
                <a:gd name="f20" fmla="val 12476"/>
                <a:gd name="f21" fmla="val 6338"/>
                <a:gd name="f22" fmla="val 13309"/>
                <a:gd name="f23" fmla="val 5351"/>
                <a:gd name="f24" fmla="val 13819"/>
                <a:gd name="f25" fmla="val 4317"/>
                <a:gd name="f26" fmla="val 14230"/>
                <a:gd name="f27" fmla="val 3285"/>
                <a:gd name="f28" fmla="val 14638"/>
                <a:gd name="f29" fmla="val 2315"/>
                <a:gd name="f30" fmla="val 15019"/>
                <a:gd name="f31" fmla="val 1240"/>
                <a:gd name="f32" fmla="val 15320"/>
                <a:gd name="f33" fmla="val 332"/>
                <a:gd name="f34" fmla="val 15834"/>
                <a:gd name="f35" fmla="val 16020"/>
                <a:gd name="f36" fmla="val 183"/>
                <a:gd name="f37" fmla="val 519"/>
                <a:gd name="f38" fmla="val 548"/>
                <a:gd name="f39" fmla="val 578"/>
                <a:gd name="f40" fmla="val 16496"/>
                <a:gd name="f41" fmla="val 609"/>
                <a:gd name="f42" fmla="val 16488"/>
                <a:gd name="f43" fmla="val 1736"/>
                <a:gd name="f44" fmla="val 16215"/>
                <a:gd name="f45" fmla="val 2850"/>
                <a:gd name="f46" fmla="val 15636"/>
                <a:gd name="f47" fmla="val 3926"/>
                <a:gd name="f48" fmla="val 15200"/>
                <a:gd name="f49" fmla="val 4981"/>
                <a:gd name="f50" fmla="val 14776"/>
                <a:gd name="f51" fmla="val 6030"/>
                <a:gd name="f52" fmla="val 14330"/>
                <a:gd name="f53" fmla="val 7026"/>
                <a:gd name="f54" fmla="val 13778"/>
                <a:gd name="f55" fmla="val 8640"/>
                <a:gd name="f56" fmla="val 12884"/>
                <a:gd name="f57" fmla="val 10089"/>
                <a:gd name="f58" fmla="val 11689"/>
                <a:gd name="f59" fmla="val 11278"/>
                <a:gd name="f60" fmla="val 10273"/>
                <a:gd name="f61" fmla="val 12437"/>
                <a:gd name="f62" fmla="val 8899"/>
                <a:gd name="f63" fmla="val 13358"/>
                <a:gd name="f64" fmla="val 7344"/>
                <a:gd name="f65" fmla="val 14013"/>
                <a:gd name="f66" fmla="val 5668"/>
                <a:gd name="f67" fmla="val 14719"/>
                <a:gd name="f68" fmla="val 3859"/>
                <a:gd name="f69" fmla="val 14931"/>
                <a:gd name="f70" fmla="val 2057"/>
                <a:gd name="f71" fmla="val 14958"/>
                <a:gd name="f72" fmla="val 14892"/>
                <a:gd name="f73" fmla="*/ f0 1 14960"/>
                <a:gd name="f74" fmla="*/ f1 1 16500"/>
                <a:gd name="f75" fmla="val f2"/>
                <a:gd name="f76" fmla="val f3"/>
                <a:gd name="f77" fmla="val f4"/>
                <a:gd name="f78" fmla="+- f77 0 f75"/>
                <a:gd name="f79" fmla="+- f76 0 f75"/>
                <a:gd name="f80" fmla="*/ f79 1 14960"/>
                <a:gd name="f81" fmla="*/ f78 1 16500"/>
                <a:gd name="f82" fmla="*/ f75 1 f80"/>
                <a:gd name="f83" fmla="*/ f76 1 f80"/>
                <a:gd name="f84" fmla="*/ f75 1 f81"/>
                <a:gd name="f85" fmla="*/ f77 1 f81"/>
                <a:gd name="f86" fmla="*/ f82 f73 1"/>
                <a:gd name="f87" fmla="*/ f83 f73 1"/>
                <a:gd name="f88" fmla="*/ f85 f74 1"/>
                <a:gd name="f89" fmla="*/ f84 f7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6" t="f89" r="f87" b="f88"/>
              <a:pathLst>
                <a:path w="14960" h="16500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4"/>
                  </a:cubicBezTo>
                  <a:cubicBezTo>
                    <a:pt x="f2" y="f35"/>
                    <a:pt x="f36" y="f4"/>
                    <a:pt x="f37" y="f4"/>
                  </a:cubicBezTo>
                  <a:cubicBezTo>
                    <a:pt x="f38" y="f4"/>
                    <a:pt x="f39" y="f40"/>
                    <a:pt x="f41" y="f42"/>
                  </a:cubicBezTo>
                  <a:cubicBezTo>
                    <a:pt x="f43" y="f44"/>
                    <a:pt x="f45" y="f46"/>
                    <a:pt x="f47" y="f48"/>
                  </a:cubicBezTo>
                  <a:cubicBezTo>
                    <a:pt x="f49" y="f50"/>
                    <a:pt x="f51" y="f52"/>
                    <a:pt x="f53" y="f54"/>
                  </a:cubicBezTo>
                  <a:cubicBezTo>
                    <a:pt x="f55" y="f56"/>
                    <a:pt x="f57" y="f58"/>
                    <a:pt x="f59" y="f60"/>
                  </a:cubicBezTo>
                  <a:cubicBezTo>
                    <a:pt x="f61" y="f62"/>
                    <a:pt x="f63" y="f64"/>
                    <a:pt x="f65" y="f66"/>
                  </a:cubicBezTo>
                  <a:cubicBezTo>
                    <a:pt x="f67" y="f68"/>
                    <a:pt x="f69" y="f70"/>
                    <a:pt x="f71" y="f10"/>
                  </a:cubicBezTo>
                  <a:cubicBezTo>
                    <a:pt x="f3" y="f8"/>
                    <a:pt x="f72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7" name="Google Shape;2465;p35">
              <a:extLst>
                <a:ext uri="{FF2B5EF4-FFF2-40B4-BE49-F238E27FC236}">
                  <a16:creationId xmlns:a16="http://schemas.microsoft.com/office/drawing/2014/main" id="{1CF54516-3785-AD54-BADC-BE548D9A7929}"/>
                </a:ext>
              </a:extLst>
            </p:cNvPr>
            <p:cNvSpPr/>
            <p:nvPr/>
          </p:nvSpPr>
          <p:spPr>
            <a:xfrm>
              <a:off x="2629521" y="1101239"/>
              <a:ext cx="21351" cy="17602"/>
            </a:xfrm>
            <a:custGeom>
              <a:avLst/>
              <a:gdLst>
                <a:gd name="f0" fmla="val 180"/>
                <a:gd name="f1" fmla="val w"/>
                <a:gd name="f2" fmla="val h"/>
                <a:gd name="f3" fmla="val 0"/>
                <a:gd name="f4" fmla="val 1296"/>
                <a:gd name="f5" fmla="val 1068"/>
                <a:gd name="f6" fmla="val 442"/>
                <a:gd name="f7" fmla="val 375"/>
                <a:gd name="f8" fmla="val 362"/>
                <a:gd name="f9" fmla="val 117"/>
                <a:gd name="f10" fmla="val 385"/>
                <a:gd name="f11" fmla="val 187"/>
                <a:gd name="f12" fmla="val 467"/>
                <a:gd name="f13" fmla="val 444"/>
                <a:gd name="f14" fmla="val 579"/>
                <a:gd name="f15" fmla="val 691"/>
                <a:gd name="f16" fmla="val 714"/>
                <a:gd name="f17" fmla="val 924"/>
                <a:gd name="f18" fmla="val 477"/>
                <a:gd name="f19" fmla="val 821"/>
                <a:gd name="f20" fmla="val 237"/>
                <a:gd name="f21" fmla="val 721"/>
                <a:gd name="f22" fmla="val 1"/>
                <a:gd name="f23" fmla="val 622"/>
                <a:gd name="f24" fmla="val 131"/>
                <a:gd name="f25" fmla="val 841"/>
                <a:gd name="f26" fmla="val 350"/>
                <a:gd name="f27" fmla="val 1006"/>
                <a:gd name="f28" fmla="val 600"/>
                <a:gd name="f29" fmla="val 1067"/>
                <a:gd name="f30" fmla="val 919"/>
                <a:gd name="f31" fmla="val 951"/>
                <a:gd name="f32" fmla="val 1011"/>
                <a:gd name="f33" fmla="val 780"/>
                <a:gd name="f34" fmla="val 1107"/>
                <a:gd name="f35" fmla="val 605"/>
                <a:gd name="f36" fmla="val 1200"/>
                <a:gd name="f37" fmla="val 433"/>
                <a:gd name="f38" fmla="val 1258"/>
                <a:gd name="f39" fmla="val 324"/>
                <a:gd name="f40" fmla="val 156"/>
                <a:gd name="f41" fmla="val 1183"/>
                <a:gd name="f42" fmla="val 108"/>
                <a:gd name="f43" fmla="val 1170"/>
                <a:gd name="f44" fmla="val 103"/>
                <a:gd name="f45" fmla="val 1156"/>
                <a:gd name="f46" fmla="val 101"/>
                <a:gd name="f47" fmla="val 1143"/>
                <a:gd name="f48" fmla="val 1086"/>
                <a:gd name="f49" fmla="val 1030"/>
                <a:gd name="f50" fmla="val 138"/>
                <a:gd name="f51" fmla="val 991"/>
                <a:gd name="f52" fmla="val 829"/>
                <a:gd name="f53" fmla="val 351"/>
                <a:gd name="f54" fmla="val 785"/>
                <a:gd name="f55" fmla="val 595"/>
                <a:gd name="f56" fmla="val 747"/>
                <a:gd name="f57" fmla="val 827"/>
                <a:gd name="f58" fmla="val 734"/>
                <a:gd name="f59" fmla="val 533"/>
                <a:gd name="f60" fmla="val 631"/>
                <a:gd name="f61" fmla="val 242"/>
                <a:gd name="f62" fmla="val 456"/>
                <a:gd name="f63" fmla="val 2"/>
                <a:gd name="f64" fmla="val 451"/>
                <a:gd name="f65" fmla="val 447"/>
                <a:gd name="f66" fmla="*/ f1 1 1296"/>
                <a:gd name="f67" fmla="*/ f2 1 1068"/>
                <a:gd name="f68" fmla="val f3"/>
                <a:gd name="f69" fmla="val f4"/>
                <a:gd name="f70" fmla="val f5"/>
                <a:gd name="f71" fmla="+- f70 0 f68"/>
                <a:gd name="f72" fmla="+- f69 0 f68"/>
                <a:gd name="f73" fmla="*/ f72 1 1296"/>
                <a:gd name="f74" fmla="*/ f71 1 1068"/>
                <a:gd name="f75" fmla="*/ f68 1 f73"/>
                <a:gd name="f76" fmla="*/ f69 1 f73"/>
                <a:gd name="f77" fmla="*/ f68 1 f74"/>
                <a:gd name="f78" fmla="*/ f70 1 f74"/>
                <a:gd name="f79" fmla="*/ f75 f66 1"/>
                <a:gd name="f80" fmla="*/ f76 f66 1"/>
                <a:gd name="f81" fmla="*/ f78 f67 1"/>
                <a:gd name="f82" fmla="*/ f77 f6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9" t="f82" r="f80" b="f81"/>
              <a:pathLst>
                <a:path w="1296" h="1068">
                  <a:moveTo>
                    <a:pt x="f6" y="f3"/>
                  </a:moveTo>
                  <a:cubicBezTo>
                    <a:pt x="f7" y="f3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lnTo>
                    <a:pt x="f22" y="f23"/>
                  </a:lnTo>
                  <a:cubicBezTo>
                    <a:pt x="f24" y="f25"/>
                    <a:pt x="f26" y="f27"/>
                    <a:pt x="f28" y="f29"/>
                  </a:cubicBezTo>
                  <a:lnTo>
                    <a:pt x="f30" y="f31"/>
                  </a:ln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" y="f40"/>
                    <a:pt x="f41" y="f42"/>
                  </a:cubicBezTo>
                  <a:cubicBezTo>
                    <a:pt x="f43" y="f44"/>
                    <a:pt x="f45" y="f46"/>
                    <a:pt x="f47" y="f46"/>
                  </a:cubicBezTo>
                  <a:cubicBezTo>
                    <a:pt x="f48" y="f46"/>
                    <a:pt x="f49" y="f50"/>
                    <a:pt x="f51" y="f0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22"/>
                    <a:pt x="f65" y="f3"/>
                    <a:pt x="f6" y="f3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8" name="Google Shape;2466;p35">
              <a:extLst>
                <a:ext uri="{FF2B5EF4-FFF2-40B4-BE49-F238E27FC236}">
                  <a16:creationId xmlns:a16="http://schemas.microsoft.com/office/drawing/2014/main" id="{F4F828C4-6B2A-1BEF-9595-8F6122A95017}"/>
                </a:ext>
              </a:extLst>
            </p:cNvPr>
            <p:cNvSpPr/>
            <p:nvPr/>
          </p:nvSpPr>
          <p:spPr>
            <a:xfrm>
              <a:off x="2626705" y="1099556"/>
              <a:ext cx="27285" cy="2272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656"/>
                <a:gd name="f4" fmla="val 1379"/>
                <a:gd name="f5" fmla="val 654"/>
                <a:gd name="f6" fmla="val 186"/>
                <a:gd name="f7" fmla="val 655"/>
                <a:gd name="f8" fmla="val 656"/>
                <a:gd name="f9" fmla="val 187"/>
                <a:gd name="f10" fmla="val 652"/>
                <a:gd name="f11" fmla="val 189"/>
                <a:gd name="f12" fmla="val 653"/>
                <a:gd name="f13" fmla="val 1328"/>
                <a:gd name="f14" fmla="val 393"/>
                <a:gd name="f15" fmla="val 1329"/>
                <a:gd name="f16" fmla="val 1327"/>
                <a:gd name="f17" fmla="val 394"/>
                <a:gd name="f18" fmla="val 1323"/>
                <a:gd name="f19" fmla="val 395"/>
                <a:gd name="f20" fmla="val 1326"/>
                <a:gd name="f21" fmla="val 1276"/>
                <a:gd name="f22" fmla="val 439"/>
                <a:gd name="f23" fmla="val 1275"/>
                <a:gd name="f24" fmla="val 440"/>
                <a:gd name="f25" fmla="val 441"/>
                <a:gd name="f26" fmla="val 1274"/>
                <a:gd name="f27" fmla="val 487"/>
                <a:gd name="f28" fmla="val 754"/>
                <a:gd name="f29" fmla="val 489"/>
                <a:gd name="f30" fmla="val 755"/>
                <a:gd name="f31" fmla="val 491"/>
                <a:gd name="f32" fmla="val 757"/>
                <a:gd name="f33" fmla="val 494"/>
                <a:gd name="f34" fmla="val 758"/>
                <a:gd name="f35" fmla="val 493"/>
                <a:gd name="f36" fmla="val 492"/>
                <a:gd name="f37" fmla="val 490"/>
                <a:gd name="f38" fmla="val 605"/>
                <a:gd name="f39" fmla="val 1"/>
                <a:gd name="f40" fmla="val 570"/>
                <a:gd name="f41" fmla="val 533"/>
                <a:gd name="f42" fmla="val 17"/>
                <a:gd name="f43" fmla="val 504"/>
                <a:gd name="f44" fmla="val 45"/>
                <a:gd name="f45" fmla="val 367"/>
                <a:gd name="f46" fmla="val 173"/>
                <a:gd name="f47" fmla="val 477"/>
                <a:gd name="f48" fmla="val 382"/>
                <a:gd name="f49" fmla="val 511"/>
                <a:gd name="f50" fmla="val 529"/>
                <a:gd name="f51" fmla="val 528"/>
                <a:gd name="f52" fmla="val 595"/>
                <a:gd name="f53" fmla="val 546"/>
                <a:gd name="f54" fmla="val 663"/>
                <a:gd name="f55" fmla="val 566"/>
                <a:gd name="f56" fmla="val 729"/>
                <a:gd name="f57" fmla="val 512"/>
                <a:gd name="f58" fmla="val 707"/>
                <a:gd name="f59" fmla="val 458"/>
                <a:gd name="f60" fmla="val 688"/>
                <a:gd name="f61" fmla="val 404"/>
                <a:gd name="f62" fmla="val 666"/>
                <a:gd name="f63" fmla="val 350"/>
                <a:gd name="f64" fmla="val 649"/>
                <a:gd name="f65" fmla="val 292"/>
                <a:gd name="f66" fmla="val 632"/>
                <a:gd name="f67" fmla="val 244"/>
                <a:gd name="f68" fmla="val 597"/>
                <a:gd name="f69" fmla="val 223"/>
                <a:gd name="f70" fmla="val 582"/>
                <a:gd name="f71" fmla="val 200"/>
                <a:gd name="f72" fmla="val 576"/>
                <a:gd name="f73" fmla="val 177"/>
                <a:gd name="f74" fmla="val 88"/>
                <a:gd name="f75" fmla="val 672"/>
                <a:gd name="f76" fmla="val 31"/>
                <a:gd name="f77" fmla="val 762"/>
                <a:gd name="f78" fmla="val 52"/>
                <a:gd name="f79" fmla="val 827"/>
                <a:gd name="f80" fmla="val 62"/>
                <a:gd name="f81" fmla="val 896"/>
                <a:gd name="f82" fmla="val 86"/>
                <a:gd name="f83" fmla="val 957"/>
                <a:gd name="f84" fmla="val 127"/>
                <a:gd name="f85" fmla="val 1063"/>
                <a:gd name="f86" fmla="val 216"/>
                <a:gd name="f87" fmla="val 1160"/>
                <a:gd name="f88" fmla="val 309"/>
                <a:gd name="f89" fmla="val 1225"/>
                <a:gd name="f90" fmla="val 380"/>
                <a:gd name="f91" fmla="val 1272"/>
                <a:gd name="f92" fmla="val 463"/>
                <a:gd name="f93" fmla="val 1310"/>
                <a:gd name="f94" fmla="val 545"/>
                <a:gd name="f95" fmla="val 1340"/>
                <a:gd name="f96" fmla="val 601"/>
                <a:gd name="f97" fmla="val 1362"/>
                <a:gd name="f98" fmla="val 659"/>
                <a:gd name="f99" fmla="val 1378"/>
                <a:gd name="f100" fmla="val 716"/>
                <a:gd name="f101" fmla="val 766"/>
                <a:gd name="f102" fmla="val 816"/>
                <a:gd name="f103" fmla="val 1366"/>
                <a:gd name="f104" fmla="val 864"/>
                <a:gd name="f105" fmla="val 1334"/>
                <a:gd name="f106" fmla="val 921"/>
                <a:gd name="f107" fmla="val 1294"/>
                <a:gd name="f108" fmla="val 954"/>
                <a:gd name="f109" fmla="val 1238"/>
                <a:gd name="f110" fmla="val 1177"/>
                <a:gd name="f111" fmla="val 999"/>
                <a:gd name="f112" fmla="val 1217"/>
                <a:gd name="f113" fmla="val 1053"/>
                <a:gd name="f114" fmla="val 1240"/>
                <a:gd name="f115" fmla="val 1112"/>
                <a:gd name="f116" fmla="val 1150"/>
                <a:gd name="f117" fmla="val 1188"/>
                <a:gd name="f118" fmla="val 1231"/>
                <a:gd name="f119" fmla="val 1227"/>
                <a:gd name="f120" fmla="val 1211"/>
                <a:gd name="f121" fmla="val 1367"/>
                <a:gd name="f122" fmla="val 1135"/>
                <a:gd name="f123" fmla="val 1405"/>
                <a:gd name="f124" fmla="val 970"/>
                <a:gd name="f125" fmla="val 1457"/>
                <a:gd name="f126" fmla="val 834"/>
                <a:gd name="f127" fmla="val 1491"/>
                <a:gd name="f128" fmla="val 741"/>
                <a:gd name="f129" fmla="val 1546"/>
                <a:gd name="f130" fmla="val 1587"/>
                <a:gd name="f131" fmla="val 549"/>
                <a:gd name="f132" fmla="val 1655"/>
                <a:gd name="f133" fmla="val 374"/>
                <a:gd name="f134" fmla="val 1645"/>
                <a:gd name="f135" fmla="val 135"/>
                <a:gd name="f136" fmla="val 1453"/>
                <a:gd name="f137" fmla="val 42"/>
                <a:gd name="f138" fmla="val 1407"/>
                <a:gd name="f139" fmla="val 20"/>
                <a:gd name="f140" fmla="val 1361"/>
                <a:gd name="f141" fmla="val 11"/>
                <a:gd name="f142" fmla="val 1317"/>
                <a:gd name="f143" fmla="val 1138"/>
                <a:gd name="f144" fmla="val 983"/>
                <a:gd name="f145" fmla="val 169"/>
                <a:gd name="f146" fmla="val 323"/>
                <a:gd name="f147" fmla="val 848"/>
                <a:gd name="f148" fmla="val 239"/>
                <a:gd name="f149" fmla="val 794"/>
                <a:gd name="f150" fmla="val 161"/>
                <a:gd name="f151" fmla="val 737"/>
                <a:gd name="f152" fmla="val 83"/>
                <a:gd name="f153" fmla="val 703"/>
                <a:gd name="f154" fmla="val 35"/>
                <a:gd name="f155" fmla="val 679"/>
                <a:gd name="f156" fmla="val 614"/>
                <a:gd name="f157" fmla="val 611"/>
                <a:gd name="f158" fmla="val 608"/>
                <a:gd name="f159" fmla="*/ f0 1 1656"/>
                <a:gd name="f160" fmla="*/ f1 1 1379"/>
                <a:gd name="f161" fmla="val f2"/>
                <a:gd name="f162" fmla="val f3"/>
                <a:gd name="f163" fmla="val f4"/>
                <a:gd name="f164" fmla="+- f163 0 f161"/>
                <a:gd name="f165" fmla="+- f162 0 f161"/>
                <a:gd name="f166" fmla="*/ f165 1 1656"/>
                <a:gd name="f167" fmla="*/ f164 1 1379"/>
                <a:gd name="f168" fmla="*/ f161 1 f166"/>
                <a:gd name="f169" fmla="*/ f162 1 f166"/>
                <a:gd name="f170" fmla="*/ f161 1 f167"/>
                <a:gd name="f171" fmla="*/ f163 1 f167"/>
                <a:gd name="f172" fmla="*/ f168 f159 1"/>
                <a:gd name="f173" fmla="*/ f169 f159 1"/>
                <a:gd name="f174" fmla="*/ f171 f160 1"/>
                <a:gd name="f175" fmla="*/ f170 f16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72" t="f175" r="f173" b="f174"/>
              <a:pathLst>
                <a:path w="1656" h="1379">
                  <a:moveTo>
                    <a:pt x="f5" y="f6"/>
                  </a:moveTo>
                  <a:cubicBezTo>
                    <a:pt x="f5" y="f6"/>
                    <a:pt x="f7" y="f6"/>
                    <a:pt x="f7" y="f6"/>
                  </a:cubicBezTo>
                  <a:cubicBezTo>
                    <a:pt x="f8" y="f9"/>
                    <a:pt x="f7" y="f9"/>
                    <a:pt x="f10" y="f11"/>
                  </a:cubicBezTo>
                  <a:lnTo>
                    <a:pt x="f10" y="f11"/>
                  </a:lnTo>
                  <a:cubicBezTo>
                    <a:pt x="f12" y="f9"/>
                    <a:pt x="f12" y="f6"/>
                    <a:pt x="f5" y="f6"/>
                  </a:cubicBezTo>
                  <a:close/>
                  <a:moveTo>
                    <a:pt x="f13" y="f14"/>
                  </a:moveTo>
                  <a:cubicBezTo>
                    <a:pt x="f15" y="f14"/>
                    <a:pt x="f16" y="f17"/>
                    <a:pt x="f18" y="f19"/>
                  </a:cubicBezTo>
                  <a:lnTo>
                    <a:pt x="f18" y="f19"/>
                  </a:lnTo>
                  <a:cubicBezTo>
                    <a:pt x="f18" y="f19"/>
                    <a:pt x="f18" y="f19"/>
                    <a:pt x="f18" y="f19"/>
                  </a:cubicBezTo>
                  <a:lnTo>
                    <a:pt x="f18" y="f19"/>
                  </a:lnTo>
                  <a:cubicBezTo>
                    <a:pt x="f20" y="f14"/>
                    <a:pt x="f13" y="f14"/>
                    <a:pt x="f13" y="f14"/>
                  </a:cubicBezTo>
                  <a:close/>
                  <a:moveTo>
                    <a:pt x="f21" y="f22"/>
                  </a:moveTo>
                  <a:lnTo>
                    <a:pt x="f21" y="f22"/>
                  </a:lnTo>
                  <a:cubicBezTo>
                    <a:pt x="f23" y="f24"/>
                    <a:pt x="f23" y="f24"/>
                    <a:pt x="f23" y="f24"/>
                  </a:cubicBezTo>
                  <a:cubicBezTo>
                    <a:pt x="f23" y="f25"/>
                    <a:pt x="f26" y="f25"/>
                    <a:pt x="f26" y="f25"/>
                  </a:cubicBezTo>
                  <a:lnTo>
                    <a:pt x="f26" y="f25"/>
                  </a:lnTo>
                  <a:cubicBezTo>
                    <a:pt x="f26" y="f25"/>
                    <a:pt x="f26" y="f25"/>
                    <a:pt x="f23" y="f25"/>
                  </a:cubicBezTo>
                  <a:lnTo>
                    <a:pt x="f23" y="f25"/>
                  </a:lnTo>
                  <a:cubicBezTo>
                    <a:pt x="f23" y="f24"/>
                    <a:pt x="f23" y="f24"/>
                    <a:pt x="f21" y="f22"/>
                  </a:cubicBezTo>
                  <a:close/>
                  <a:moveTo>
                    <a:pt x="f27" y="f28"/>
                  </a:moveTo>
                  <a:cubicBezTo>
                    <a:pt x="f29" y="f30"/>
                    <a:pt x="f31" y="f32"/>
                    <a:pt x="f33" y="f34"/>
                  </a:cubicBezTo>
                  <a:cubicBezTo>
                    <a:pt x="f35" y="f34"/>
                    <a:pt x="f36" y="f32"/>
                    <a:pt x="f31" y="f32"/>
                  </a:cubicBezTo>
                  <a:lnTo>
                    <a:pt x="f31" y="f32"/>
                  </a:lnTo>
                  <a:cubicBezTo>
                    <a:pt x="f37" y="f30"/>
                    <a:pt x="f29" y="f28"/>
                    <a:pt x="f27" y="f28"/>
                  </a:cubicBezTo>
                  <a:close/>
                  <a:moveTo>
                    <a:pt x="f38" y="f39"/>
                  </a:moveTo>
                  <a:cubicBezTo>
                    <a:pt x="f40" y="f39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56"/>
                  </a:cubicBezTo>
                  <a:lnTo>
                    <a:pt x="f55" y="f56"/>
                  </a:ln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2"/>
                  </a:cubicBezTo>
                  <a:cubicBezTo>
                    <a:pt x="f74" y="f72"/>
                    <a:pt x="f39" y="f75"/>
                    <a:pt x="f76" y="f77"/>
                  </a:cubicBezTo>
                  <a:cubicBezTo>
                    <a:pt x="f78" y="f79"/>
                    <a:pt x="f80" y="f81"/>
                    <a:pt x="f82" y="f83"/>
                  </a:cubicBezTo>
                  <a:cubicBezTo>
                    <a:pt x="f84" y="f85"/>
                    <a:pt x="f86" y="f87"/>
                    <a:pt x="f88" y="f89"/>
                  </a:cubicBezTo>
                  <a:cubicBezTo>
                    <a:pt x="f90" y="f91"/>
                    <a:pt x="f92" y="f93"/>
                    <a:pt x="f94" y="f95"/>
                  </a:cubicBezTo>
                  <a:cubicBezTo>
                    <a:pt x="f96" y="f97"/>
                    <a:pt x="f98" y="f99"/>
                    <a:pt x="f100" y="f99"/>
                  </a:cubicBezTo>
                  <a:cubicBezTo>
                    <a:pt x="f101" y="f99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83" y="f110"/>
                  </a:cubicBezTo>
                  <a:lnTo>
                    <a:pt x="f83" y="f110"/>
                  </a:lnTo>
                  <a:cubicBezTo>
                    <a:pt x="f111" y="f112"/>
                    <a:pt x="f113" y="f114"/>
                    <a:pt x="f115" y="f114"/>
                  </a:cubicBezTo>
                  <a:cubicBezTo>
                    <a:pt x="f116" y="f114"/>
                    <a:pt x="f117" y="f118"/>
                    <a:pt x="f119" y="f120"/>
                  </a:cubicBezTo>
                  <a:cubicBezTo>
                    <a:pt x="f121" y="f122"/>
                    <a:pt x="f123" y="f124"/>
                    <a:pt x="f125" y="f126"/>
                  </a:cubicBezTo>
                  <a:cubicBezTo>
                    <a:pt x="f127" y="f128"/>
                    <a:pt x="f129" y="f98"/>
                    <a:pt x="f130" y="f131"/>
                  </a:cubicBezTo>
                  <a:cubicBezTo>
                    <a:pt x="f132" y="f133"/>
                    <a:pt x="f134" y="f135"/>
                    <a:pt x="f136" y="f137"/>
                  </a:cubicBezTo>
                  <a:cubicBezTo>
                    <a:pt x="f138" y="f139"/>
                    <a:pt x="f140" y="f141"/>
                    <a:pt x="f142" y="f141"/>
                  </a:cubicBezTo>
                  <a:cubicBezTo>
                    <a:pt x="f143" y="f141"/>
                    <a:pt x="f144" y="f145"/>
                    <a:pt x="f81" y="f146"/>
                  </a:cubicBezTo>
                  <a:lnTo>
                    <a:pt x="f81" y="f146"/>
                  </a:ln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39"/>
                    <a:pt x="f156" y="f39"/>
                  </a:cubicBezTo>
                  <a:cubicBezTo>
                    <a:pt x="f157" y="f39"/>
                    <a:pt x="f158" y="f39"/>
                    <a:pt x="f38" y="f3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9" name="Google Shape;2467;p35">
              <a:extLst>
                <a:ext uri="{FF2B5EF4-FFF2-40B4-BE49-F238E27FC236}">
                  <a16:creationId xmlns:a16="http://schemas.microsoft.com/office/drawing/2014/main" id="{6661C4EF-B19C-9DA6-17EC-74E81EA59F1D}"/>
                </a:ext>
              </a:extLst>
            </p:cNvPr>
            <p:cNvSpPr/>
            <p:nvPr/>
          </p:nvSpPr>
          <p:spPr>
            <a:xfrm>
              <a:off x="2580747" y="1021211"/>
              <a:ext cx="87014" cy="9728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281"/>
                <a:gd name="f4" fmla="val 5904"/>
                <a:gd name="f5" fmla="val 2459"/>
                <a:gd name="f6" fmla="val 1"/>
                <a:gd name="f7" fmla="val 1806"/>
                <a:gd name="f8" fmla="val 1175"/>
                <a:gd name="f9" fmla="val 286"/>
                <a:gd name="f10" fmla="val 740"/>
                <a:gd name="f11" fmla="val 816"/>
                <a:gd name="f12" fmla="val 1710"/>
                <a:gd name="f13" fmla="val 138"/>
                <a:gd name="f14" fmla="val 2841"/>
                <a:gd name="f15" fmla="val 555"/>
                <a:gd name="f16" fmla="val 3851"/>
                <a:gd name="f17" fmla="val 788"/>
                <a:gd name="f18" fmla="val 4414"/>
                <a:gd name="f19" fmla="val 1114"/>
                <a:gd name="f20" fmla="val 4952"/>
                <a:gd name="f21" fmla="val 1583"/>
                <a:gd name="f22" fmla="val 5342"/>
                <a:gd name="f23" fmla="val 1809"/>
                <a:gd name="f24" fmla="val 5531"/>
                <a:gd name="f25" fmla="val 2059"/>
                <a:gd name="f26" fmla="val 5692"/>
                <a:gd name="f27" fmla="val 2334"/>
                <a:gd name="f28" fmla="val 5801"/>
                <a:gd name="f29" fmla="val 2554"/>
                <a:gd name="f30" fmla="val 5889"/>
                <a:gd name="f31" fmla="val 2759"/>
                <a:gd name="f32" fmla="val 2976"/>
                <a:gd name="f33" fmla="val 3063"/>
                <a:gd name="f34" fmla="val 3152"/>
                <a:gd name="f35" fmla="val 5902"/>
                <a:gd name="f36" fmla="val 3245"/>
                <a:gd name="f37" fmla="val 5901"/>
                <a:gd name="f38" fmla="val 3382"/>
                <a:gd name="f39" fmla="val 5897"/>
                <a:gd name="f40" fmla="val 5695"/>
                <a:gd name="f41" fmla="val 2796"/>
                <a:gd name="f42" fmla="val 5674"/>
                <a:gd name="f43" fmla="val 2252"/>
                <a:gd name="f44" fmla="val 5366"/>
                <a:gd name="f45" fmla="val 1912"/>
                <a:gd name="f46" fmla="val 5082"/>
                <a:gd name="f47" fmla="val 1549"/>
                <a:gd name="f48" fmla="val 4770"/>
                <a:gd name="f49" fmla="val 1265"/>
                <a:gd name="f50" fmla="val 4376"/>
                <a:gd name="f51" fmla="val 1049"/>
                <a:gd name="f52" fmla="val 3951"/>
                <a:gd name="f53" fmla="val 628"/>
                <a:gd name="f54" fmla="val 3125"/>
                <a:gd name="f55" fmla="val 343"/>
                <a:gd name="f56" fmla="val 2097"/>
                <a:gd name="f57" fmla="val 874"/>
                <a:gd name="f58" fmla="val 1261"/>
                <a:gd name="f59" fmla="val 1230"/>
                <a:gd name="f60" fmla="val 699"/>
                <a:gd name="f61" fmla="val 1822"/>
                <a:gd name="f62" fmla="val 379"/>
                <a:gd name="f63" fmla="val 2451"/>
                <a:gd name="f64" fmla="val 2639"/>
                <a:gd name="f65" fmla="val 2830"/>
                <a:gd name="f66" fmla="val 408"/>
                <a:gd name="f67" fmla="val 3019"/>
                <a:gd name="f68" fmla="val 467"/>
                <a:gd name="f69" fmla="val 3882"/>
                <a:gd name="f70" fmla="val 734"/>
                <a:gd name="f71" fmla="val 4451"/>
                <a:gd name="f72" fmla="val 1505"/>
                <a:gd name="f73" fmla="val 4632"/>
                <a:gd name="f74" fmla="val 2368"/>
                <a:gd name="f75" fmla="val 4739"/>
                <a:gd name="f76" fmla="val 2872"/>
                <a:gd name="f77" fmla="val 4708"/>
                <a:gd name="f78" fmla="val 3407"/>
                <a:gd name="f79" fmla="val 4554"/>
                <a:gd name="f80" fmla="val 3896"/>
                <a:gd name="f81" fmla="val 4386"/>
                <a:gd name="f82" fmla="val 4424"/>
                <a:gd name="f83" fmla="val 4033"/>
                <a:gd name="f84" fmla="val 4876"/>
                <a:gd name="f85" fmla="val 3889"/>
                <a:gd name="f86" fmla="val 5414"/>
                <a:gd name="f87" fmla="val 3858"/>
                <a:gd name="f88" fmla="val 5535"/>
                <a:gd name="f89" fmla="val 3954"/>
                <a:gd name="f90" fmla="val 5618"/>
                <a:gd name="f91" fmla="val 4052"/>
                <a:gd name="f92" fmla="val 4105"/>
                <a:gd name="f93" fmla="val 4158"/>
                <a:gd name="f94" fmla="val 5594"/>
                <a:gd name="f95" fmla="val 4194"/>
                <a:gd name="f96" fmla="val 5540"/>
                <a:gd name="f97" fmla="val 4828"/>
                <a:gd name="f98" fmla="val 4582"/>
                <a:gd name="f99" fmla="val 5280"/>
                <a:gd name="f100" fmla="val 3554"/>
                <a:gd name="f101" fmla="val 5078"/>
                <a:gd name="f102" fmla="val 2382"/>
                <a:gd name="f103" fmla="val 4907"/>
                <a:gd name="f104" fmla="val 1364"/>
                <a:gd name="f105" fmla="val 4211"/>
                <a:gd name="f106" fmla="val 494"/>
                <a:gd name="f107" fmla="val 3234"/>
                <a:gd name="f108" fmla="val 2980"/>
                <a:gd name="f109" fmla="val 45"/>
                <a:gd name="f110" fmla="val 2718"/>
                <a:gd name="f111" fmla="*/ f0 1 5281"/>
                <a:gd name="f112" fmla="*/ f1 1 5904"/>
                <a:gd name="f113" fmla="val f2"/>
                <a:gd name="f114" fmla="val f3"/>
                <a:gd name="f115" fmla="val f4"/>
                <a:gd name="f116" fmla="+- f115 0 f113"/>
                <a:gd name="f117" fmla="+- f114 0 f113"/>
                <a:gd name="f118" fmla="*/ f117 1 5281"/>
                <a:gd name="f119" fmla="*/ f116 1 5904"/>
                <a:gd name="f120" fmla="*/ f113 1 f118"/>
                <a:gd name="f121" fmla="*/ f114 1 f118"/>
                <a:gd name="f122" fmla="*/ f113 1 f119"/>
                <a:gd name="f123" fmla="*/ f115 1 f119"/>
                <a:gd name="f124" fmla="*/ f120 f111 1"/>
                <a:gd name="f125" fmla="*/ f121 f111 1"/>
                <a:gd name="f126" fmla="*/ f123 f112 1"/>
                <a:gd name="f127" fmla="*/ f122 f1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24" t="f127" r="f125" b="f126"/>
              <a:pathLst>
                <a:path w="5281" h="5904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2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4"/>
                    <a:pt x="f32" y="f4"/>
                  </a:cubicBezTo>
                  <a:cubicBezTo>
                    <a:pt x="f33" y="f4"/>
                    <a:pt x="f34" y="f35"/>
                    <a:pt x="f36" y="f37"/>
                  </a:cubicBezTo>
                  <a:cubicBezTo>
                    <a:pt x="f38" y="f39"/>
                    <a:pt x="f38" y="f40"/>
                    <a:pt x="f36" y="f26"/>
                  </a:cubicBezTo>
                  <a:cubicBezTo>
                    <a:pt x="f41" y="f42"/>
                    <a:pt x="f43" y="f44"/>
                    <a:pt x="f45" y="f46"/>
                  </a:cubicBezTo>
                  <a:cubicBezTo>
                    <a:pt x="f47" y="f48"/>
                    <a:pt x="f49" y="f50"/>
                    <a:pt x="f51" y="f52"/>
                  </a:cubicBezTo>
                  <a:cubicBezTo>
                    <a:pt x="f53" y="f54"/>
                    <a:pt x="f55" y="f56"/>
                    <a:pt x="f57" y="f58"/>
                  </a:cubicBezTo>
                  <a:cubicBezTo>
                    <a:pt x="f59" y="f60"/>
                    <a:pt x="f61" y="f62"/>
                    <a:pt x="f63" y="f62"/>
                  </a:cubicBezTo>
                  <a:cubicBezTo>
                    <a:pt x="f64" y="f62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0"/>
                  </a:cubicBezTo>
                  <a:cubicBezTo>
                    <a:pt x="f92" y="f90"/>
                    <a:pt x="f93" y="f94"/>
                    <a:pt x="f95" y="f96"/>
                  </a:cubicBezTo>
                  <a:cubicBezTo>
                    <a:pt x="f97" y="f98"/>
                    <a:pt x="f99" y="f100"/>
                    <a:pt x="f101" y="f102"/>
                  </a:cubicBezTo>
                  <a:cubicBezTo>
                    <a:pt x="f103" y="f104"/>
                    <a:pt x="f105" y="f106"/>
                    <a:pt x="f107" y="f13"/>
                  </a:cubicBezTo>
                  <a:cubicBezTo>
                    <a:pt x="f108" y="f109"/>
                    <a:pt x="f110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0" name="Google Shape;2468;p35">
              <a:extLst>
                <a:ext uri="{FF2B5EF4-FFF2-40B4-BE49-F238E27FC236}">
                  <a16:creationId xmlns:a16="http://schemas.microsoft.com/office/drawing/2014/main" id="{6E79A99E-42BF-F0F5-7A62-B95C75B2EF0A}"/>
                </a:ext>
              </a:extLst>
            </p:cNvPr>
            <p:cNvSpPr/>
            <p:nvPr/>
          </p:nvSpPr>
          <p:spPr>
            <a:xfrm>
              <a:off x="2685812" y="997857"/>
              <a:ext cx="21022" cy="1627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76"/>
                <a:gd name="f4" fmla="val 988"/>
                <a:gd name="f5" fmla="val 1132"/>
                <a:gd name="f6" fmla="val 1070"/>
                <a:gd name="f7" fmla="val 1014"/>
                <a:gd name="f8" fmla="val 50"/>
                <a:gd name="f9" fmla="val 977"/>
                <a:gd name="f10" fmla="val 105"/>
                <a:gd name="f11" fmla="val 843"/>
                <a:gd name="f12" fmla="val 297"/>
                <a:gd name="f13" fmla="val 548"/>
                <a:gd name="f14" fmla="val 780"/>
                <a:gd name="f15" fmla="val 782"/>
                <a:gd name="f16" fmla="val 492"/>
                <a:gd name="f17" fmla="val 631"/>
                <a:gd name="f18" fmla="val 225"/>
                <a:gd name="f19" fmla="val 422"/>
                <a:gd name="f20" fmla="val 16"/>
                <a:gd name="f21" fmla="val 421"/>
                <a:gd name="f22" fmla="val 420"/>
                <a:gd name="f23" fmla="val 419"/>
                <a:gd name="f24" fmla="val 340"/>
                <a:gd name="f25" fmla="val 344"/>
                <a:gd name="f26" fmla="val 141"/>
                <a:gd name="f27" fmla="val 381"/>
                <a:gd name="f28" fmla="val 211"/>
                <a:gd name="f29" fmla="val 505"/>
                <a:gd name="f30" fmla="val 448"/>
                <a:gd name="f31" fmla="val 655"/>
                <a:gd name="f32" fmla="val 674"/>
                <a:gd name="f33" fmla="val 826"/>
                <a:gd name="f34" fmla="val 880"/>
                <a:gd name="f35" fmla="val 641"/>
                <a:gd name="f36" fmla="val 837"/>
                <a:gd name="f37" fmla="val 564"/>
                <a:gd name="f38" fmla="val 213"/>
                <a:gd name="f39" fmla="val 151"/>
                <a:gd name="f40" fmla="val 101"/>
                <a:gd name="f41" fmla="val 602"/>
                <a:gd name="f42" fmla="val 73"/>
                <a:gd name="f43" fmla="val 701"/>
                <a:gd name="f44" fmla="val 1"/>
                <a:gd name="f45" fmla="val 955"/>
                <a:gd name="f46" fmla="val 349"/>
                <a:gd name="f47" fmla="val 987"/>
                <a:gd name="f48" fmla="val 659"/>
                <a:gd name="f49" fmla="val 764"/>
                <a:gd name="f50" fmla="val 865"/>
                <a:gd name="f51" fmla="val 984"/>
                <a:gd name="f52" fmla="val 944"/>
                <a:gd name="f53" fmla="val 975"/>
                <a:gd name="f54" fmla="val 1002"/>
                <a:gd name="f55" fmla="val 1025"/>
                <a:gd name="f56" fmla="val 986"/>
                <a:gd name="f57" fmla="val 1032"/>
                <a:gd name="f58" fmla="val 876"/>
                <a:gd name="f59" fmla="val 1097"/>
                <a:gd name="f60" fmla="val 691"/>
                <a:gd name="f61" fmla="val 1162"/>
                <a:gd name="f62" fmla="val 506"/>
                <a:gd name="f63" fmla="val 1224"/>
                <a:gd name="f64" fmla="val 321"/>
                <a:gd name="f65" fmla="val 1265"/>
                <a:gd name="f66" fmla="val 205"/>
                <a:gd name="f67" fmla="val 1275"/>
                <a:gd name="f68" fmla="val 30"/>
                <a:gd name="f69" fmla="val 1155"/>
                <a:gd name="f70" fmla="val 2"/>
                <a:gd name="f71" fmla="val 1147"/>
                <a:gd name="f72" fmla="val 1140"/>
                <a:gd name="f73" fmla="*/ f0 1 1276"/>
                <a:gd name="f74" fmla="*/ f1 1 988"/>
                <a:gd name="f75" fmla="val f2"/>
                <a:gd name="f76" fmla="val f3"/>
                <a:gd name="f77" fmla="val f4"/>
                <a:gd name="f78" fmla="+- f77 0 f75"/>
                <a:gd name="f79" fmla="+- f76 0 f75"/>
                <a:gd name="f80" fmla="*/ f79 1 1276"/>
                <a:gd name="f81" fmla="*/ f78 1 988"/>
                <a:gd name="f82" fmla="*/ f75 1 f80"/>
                <a:gd name="f83" fmla="*/ f76 1 f80"/>
                <a:gd name="f84" fmla="*/ f75 1 f81"/>
                <a:gd name="f85" fmla="*/ f77 1 f81"/>
                <a:gd name="f86" fmla="*/ f82 f73 1"/>
                <a:gd name="f87" fmla="*/ f83 f73 1"/>
                <a:gd name="f88" fmla="*/ f85 f74 1"/>
                <a:gd name="f89" fmla="*/ f84 f7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6" t="f89" r="f87" b="f88"/>
              <a:pathLst>
                <a:path w="1276" h="988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1" y="f13"/>
                    <a:pt x="f11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0"/>
                    <a:pt x="f22" y="f20"/>
                    <a:pt x="f23" y="f20"/>
                  </a:cubicBezTo>
                  <a:cubicBezTo>
                    <a:pt x="f24" y="f20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4"/>
                  </a:cubicBezTo>
                  <a:cubicBezTo>
                    <a:pt x="f35" y="f36"/>
                    <a:pt x="f27" y="f37"/>
                    <a:pt x="f38" y="f37"/>
                  </a:cubicBezTo>
                  <a:cubicBezTo>
                    <a:pt x="f39" y="f37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7"/>
                  </a:cubicBezTo>
                  <a:cubicBezTo>
                    <a:pt x="f49" y="f47"/>
                    <a:pt x="f50" y="f51"/>
                    <a:pt x="f52" y="f51"/>
                  </a:cubicBezTo>
                  <a:cubicBezTo>
                    <a:pt x="f53" y="f51"/>
                    <a:pt x="f54" y="f51"/>
                    <a:pt x="f55" y="f56"/>
                  </a:cubicBezTo>
                  <a:lnTo>
                    <a:pt x="f57" y="f58"/>
                  </a:lnTo>
                  <a:cubicBezTo>
                    <a:pt x="f59" y="f60"/>
                    <a:pt x="f61" y="f62"/>
                    <a:pt x="f63" y="f64"/>
                  </a:cubicBezTo>
                  <a:cubicBezTo>
                    <a:pt x="f65" y="f66"/>
                    <a:pt x="f67" y="f68"/>
                    <a:pt x="f69" y="f70"/>
                  </a:cubicBezTo>
                  <a:cubicBezTo>
                    <a:pt x="f71" y="f44"/>
                    <a:pt x="f72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1" name="Google Shape;2469;p35">
              <a:extLst>
                <a:ext uri="{FF2B5EF4-FFF2-40B4-BE49-F238E27FC236}">
                  <a16:creationId xmlns:a16="http://schemas.microsoft.com/office/drawing/2014/main" id="{83A4BFAD-4EDE-7AD5-FAA8-851183C4C11A}"/>
                </a:ext>
              </a:extLst>
            </p:cNvPr>
            <p:cNvSpPr/>
            <p:nvPr/>
          </p:nvSpPr>
          <p:spPr>
            <a:xfrm>
              <a:off x="2684248" y="994611"/>
              <a:ext cx="25968" cy="23564"/>
            </a:xfrm>
            <a:custGeom>
              <a:avLst/>
              <a:gdLst>
                <a:gd name="f0" fmla="val 360"/>
                <a:gd name="f1" fmla="val w"/>
                <a:gd name="f2" fmla="val h"/>
                <a:gd name="f3" fmla="val 0"/>
                <a:gd name="f4" fmla="val 1576"/>
                <a:gd name="f5" fmla="val 1430"/>
                <a:gd name="f6" fmla="val 1141"/>
                <a:gd name="f7" fmla="val 329"/>
                <a:gd name="f8" fmla="val 330"/>
                <a:gd name="f9" fmla="val 331"/>
                <a:gd name="f10" fmla="val 1147"/>
                <a:gd name="f11" fmla="val 327"/>
                <a:gd name="f12" fmla="val 333"/>
                <a:gd name="f13" fmla="val 1146"/>
                <a:gd name="f14" fmla="val 340"/>
                <a:gd name="f15" fmla="val 1145"/>
                <a:gd name="f16" fmla="val 339"/>
                <a:gd name="f17" fmla="val 338"/>
                <a:gd name="f18" fmla="val 1144"/>
                <a:gd name="f19" fmla="val 337"/>
                <a:gd name="f20" fmla="val 328"/>
                <a:gd name="f21" fmla="val 899"/>
                <a:gd name="f22" fmla="val 325"/>
                <a:gd name="f23" fmla="val 902"/>
                <a:gd name="f24" fmla="val 321"/>
                <a:gd name="f25" fmla="val 905"/>
                <a:gd name="f26" fmla="val 322"/>
                <a:gd name="f27" fmla="val 326"/>
                <a:gd name="f28" fmla="val 901"/>
                <a:gd name="f29" fmla="val 908"/>
                <a:gd name="f30" fmla="val 909"/>
                <a:gd name="f31" fmla="val 910"/>
                <a:gd name="f32" fmla="val 324"/>
                <a:gd name="f33" fmla="val 318"/>
                <a:gd name="f34" fmla="val 317"/>
                <a:gd name="f35" fmla="val 911"/>
                <a:gd name="f36" fmla="val 912"/>
                <a:gd name="f37" fmla="val 313"/>
                <a:gd name="f38" fmla="val 312"/>
                <a:gd name="f39" fmla="val 983"/>
                <a:gd name="f40" fmla="val 316"/>
                <a:gd name="f41" fmla="val 919"/>
                <a:gd name="f42" fmla="val 320"/>
                <a:gd name="f43" fmla="val 323"/>
                <a:gd name="f44" fmla="val 920"/>
                <a:gd name="f45" fmla="val 921"/>
                <a:gd name="f46" fmla="val 922"/>
                <a:gd name="f47" fmla="val 357"/>
                <a:gd name="f48" fmla="val 938"/>
                <a:gd name="f49" fmla="val 387"/>
                <a:gd name="f50" fmla="val 953"/>
                <a:gd name="f51" fmla="val 416"/>
                <a:gd name="f52" fmla="val 969"/>
                <a:gd name="f53" fmla="val 404"/>
                <a:gd name="f54" fmla="val 972"/>
                <a:gd name="f55" fmla="val 391"/>
                <a:gd name="f56" fmla="val 975"/>
                <a:gd name="f57" fmla="val 380"/>
                <a:gd name="f58" fmla="val 977"/>
                <a:gd name="f59" fmla="val 376"/>
                <a:gd name="f60" fmla="val 371"/>
                <a:gd name="f61" fmla="val 979"/>
                <a:gd name="f62" fmla="val 367"/>
                <a:gd name="f63" fmla="val 980"/>
                <a:gd name="f64" fmla="val 365"/>
                <a:gd name="f65" fmla="val 362"/>
                <a:gd name="f66" fmla="val 356"/>
                <a:gd name="f67" fmla="val 353"/>
                <a:gd name="f68" fmla="val 350"/>
                <a:gd name="f69" fmla="val 368"/>
                <a:gd name="f70" fmla="val 369"/>
                <a:gd name="f71" fmla="val 370"/>
                <a:gd name="f72" fmla="val 981"/>
                <a:gd name="f73" fmla="val 364"/>
                <a:gd name="f74" fmla="val 359"/>
                <a:gd name="f75" fmla="val 352"/>
                <a:gd name="f76" fmla="val 982"/>
                <a:gd name="f77" fmla="val 348"/>
                <a:gd name="f78" fmla="val 346"/>
                <a:gd name="f79" fmla="val 342"/>
                <a:gd name="f80" fmla="val 345"/>
                <a:gd name="f81" fmla="val 341"/>
                <a:gd name="f82" fmla="val 332"/>
                <a:gd name="f83" fmla="val 984"/>
                <a:gd name="f84" fmla="val 319"/>
                <a:gd name="f85" fmla="val 315"/>
                <a:gd name="f86" fmla="val 309"/>
                <a:gd name="f87" fmla="val 306"/>
                <a:gd name="f88" fmla="val 976"/>
                <a:gd name="f89" fmla="val 302"/>
                <a:gd name="f90" fmla="val 974"/>
                <a:gd name="f91" fmla="val 971"/>
                <a:gd name="f92" fmla="val 301"/>
                <a:gd name="f93" fmla="val 968"/>
                <a:gd name="f94" fmla="val 967"/>
                <a:gd name="f95" fmla="val 961"/>
                <a:gd name="f96" fmla="val 957"/>
                <a:gd name="f97" fmla="val 303"/>
                <a:gd name="f98" fmla="val 951"/>
                <a:gd name="f99" fmla="val 304"/>
                <a:gd name="f100" fmla="val 946"/>
                <a:gd name="f101" fmla="val 308"/>
                <a:gd name="f102" fmla="val 939"/>
                <a:gd name="f103" fmla="val 933"/>
                <a:gd name="f104" fmla="val 925"/>
                <a:gd name="f105" fmla="val 926"/>
                <a:gd name="f106" fmla="val 314"/>
                <a:gd name="f107" fmla="val 985"/>
                <a:gd name="f108" fmla="val 986"/>
                <a:gd name="f109" fmla="val 987"/>
                <a:gd name="f110" fmla="val 336"/>
                <a:gd name="f111" fmla="val 334"/>
                <a:gd name="f112" fmla="val 1223"/>
                <a:gd name="f113" fmla="val 1033"/>
                <a:gd name="f114" fmla="val 894"/>
                <a:gd name="f115" fmla="val 195"/>
                <a:gd name="f116" fmla="val 824"/>
                <a:gd name="f117" fmla="val 772"/>
                <a:gd name="f118" fmla="val 716"/>
                <a:gd name="f119" fmla="val 241"/>
                <a:gd name="f120" fmla="val 654"/>
                <a:gd name="f121" fmla="val 182"/>
                <a:gd name="f122" fmla="val 613"/>
                <a:gd name="f123" fmla="val 144"/>
                <a:gd name="f124" fmla="val 572"/>
                <a:gd name="f125" fmla="val 100"/>
                <a:gd name="f126" fmla="val 517"/>
                <a:gd name="f127" fmla="val 97"/>
                <a:gd name="f128" fmla="val 469"/>
                <a:gd name="f129" fmla="val 424"/>
                <a:gd name="f130" fmla="val 117"/>
                <a:gd name="f131" fmla="val 394"/>
                <a:gd name="f132" fmla="val 148"/>
                <a:gd name="f133" fmla="val 263"/>
                <a:gd name="f134" fmla="val 285"/>
                <a:gd name="f135" fmla="val 498"/>
                <a:gd name="f136" fmla="val 473"/>
                <a:gd name="f137" fmla="val 624"/>
                <a:gd name="f138" fmla="val 478"/>
                <a:gd name="f139" fmla="val 633"/>
                <a:gd name="f140" fmla="val 483"/>
                <a:gd name="f141" fmla="val 642"/>
                <a:gd name="f142" fmla="val 488"/>
                <a:gd name="f143" fmla="val 651"/>
                <a:gd name="f144" fmla="val 434"/>
                <a:gd name="f145" fmla="val 627"/>
                <a:gd name="f146" fmla="val 610"/>
                <a:gd name="f147" fmla="val 311"/>
                <a:gd name="f148" fmla="val 305"/>
                <a:gd name="f149" fmla="val 298"/>
                <a:gd name="f150" fmla="val 611"/>
                <a:gd name="f151" fmla="val 188"/>
                <a:gd name="f152" fmla="val 617"/>
                <a:gd name="f153" fmla="val 103"/>
                <a:gd name="f154" fmla="val 679"/>
                <a:gd name="f155" fmla="val 58"/>
                <a:gd name="f156" fmla="val 778"/>
                <a:gd name="f157" fmla="val 17"/>
                <a:gd name="f158" fmla="val 860"/>
                <a:gd name="f159" fmla="val 960"/>
                <a:gd name="f160" fmla="val 30"/>
                <a:gd name="f161" fmla="val 1053"/>
                <a:gd name="f162" fmla="val 44"/>
                <a:gd name="f163" fmla="val 1094"/>
                <a:gd name="f164" fmla="val 68"/>
                <a:gd name="f165" fmla="val 1131"/>
                <a:gd name="f166" fmla="val 95"/>
                <a:gd name="f167" fmla="val 1162"/>
                <a:gd name="f168" fmla="val 113"/>
                <a:gd name="f169" fmla="val 1180"/>
                <a:gd name="f170" fmla="val 130"/>
                <a:gd name="f171" fmla="val 1193"/>
                <a:gd name="f172" fmla="val 147"/>
                <a:gd name="f173" fmla="val 1203"/>
                <a:gd name="f174" fmla="val 154"/>
                <a:gd name="f175" fmla="val 1208"/>
                <a:gd name="f176" fmla="val 178"/>
                <a:gd name="f177" fmla="val 179"/>
                <a:gd name="f178" fmla="val 175"/>
                <a:gd name="f179" fmla="val 1221"/>
                <a:gd name="f180" fmla="val 165"/>
                <a:gd name="f181" fmla="val 1213"/>
                <a:gd name="f182" fmla="val 185"/>
                <a:gd name="f183" fmla="val 1224"/>
                <a:gd name="f184" fmla="val 201"/>
                <a:gd name="f185" fmla="val 1244"/>
                <a:gd name="f186" fmla="val 222"/>
                <a:gd name="f187" fmla="val 1254"/>
                <a:gd name="f188" fmla="val 235"/>
                <a:gd name="f189" fmla="val 1264"/>
                <a:gd name="f190" fmla="val 246"/>
                <a:gd name="f191" fmla="val 1274"/>
                <a:gd name="f192" fmla="val 260"/>
                <a:gd name="f193" fmla="val 1282"/>
                <a:gd name="f194" fmla="val 288"/>
                <a:gd name="f195" fmla="val 1303"/>
                <a:gd name="f196" fmla="val 1323"/>
                <a:gd name="f197" fmla="val 1341"/>
                <a:gd name="f198" fmla="val 1365"/>
                <a:gd name="f199" fmla="val 445"/>
                <a:gd name="f200" fmla="val 1392"/>
                <a:gd name="f201" fmla="val 493"/>
                <a:gd name="f202" fmla="val 1402"/>
                <a:gd name="f203" fmla="val 551"/>
                <a:gd name="f204" fmla="val 1412"/>
                <a:gd name="f205" fmla="val 1419"/>
                <a:gd name="f206" fmla="val 671"/>
                <a:gd name="f207" fmla="val 1426"/>
                <a:gd name="f208" fmla="val 693"/>
                <a:gd name="f209" fmla="val 1429"/>
                <a:gd name="f210" fmla="val 740"/>
                <a:gd name="f211" fmla="val 805"/>
                <a:gd name="f212" fmla="val 872"/>
                <a:gd name="f213" fmla="val 1422"/>
                <a:gd name="f214" fmla="val 935"/>
                <a:gd name="f215" fmla="val 973"/>
                <a:gd name="f216" fmla="val 1416"/>
                <a:gd name="f217" fmla="val 1011"/>
                <a:gd name="f218" fmla="val 1052"/>
                <a:gd name="f219" fmla="val 1137"/>
                <a:gd name="f220" fmla="val 1406"/>
                <a:gd name="f221" fmla="val 1188"/>
                <a:gd name="f222" fmla="val 1371"/>
                <a:gd name="f223" fmla="val 1316"/>
                <a:gd name="f224" fmla="val 1296"/>
                <a:gd name="f225" fmla="val 1283"/>
                <a:gd name="f226" fmla="val 1311"/>
                <a:gd name="f227" fmla="val 1234"/>
                <a:gd name="f228" fmla="val 1308"/>
                <a:gd name="f229" fmla="val 1184"/>
                <a:gd name="f230" fmla="val 1325"/>
                <a:gd name="f231" fmla="val 1169"/>
                <a:gd name="f232" fmla="val 1152"/>
                <a:gd name="f233" fmla="val 1357"/>
                <a:gd name="f234" fmla="val 1384"/>
                <a:gd name="f235" fmla="val 1401"/>
                <a:gd name="f236" fmla="val 1056"/>
                <a:gd name="f237" fmla="val 1414"/>
                <a:gd name="f238" fmla="val 1012"/>
                <a:gd name="f239" fmla="val 1428"/>
                <a:gd name="f240" fmla="val 1435"/>
                <a:gd name="f241" fmla="val 1446"/>
                <a:gd name="f242" fmla="val 857"/>
                <a:gd name="f243" fmla="val 1460"/>
                <a:gd name="f244" fmla="val 799"/>
                <a:gd name="f245" fmla="val 1470"/>
                <a:gd name="f246" fmla="val 737"/>
                <a:gd name="f247" fmla="val 1484"/>
                <a:gd name="f248" fmla="val 1497"/>
                <a:gd name="f249" fmla="val 634"/>
                <a:gd name="f250" fmla="val 1514"/>
                <a:gd name="f251" fmla="val 590"/>
                <a:gd name="f252" fmla="val 1528"/>
                <a:gd name="f253" fmla="val 546"/>
                <a:gd name="f254" fmla="val 1555"/>
                <a:gd name="f255" fmla="val 114"/>
                <a:gd name="f256" fmla="val 1349"/>
                <a:gd name="f257" fmla="val 28"/>
                <a:gd name="f258" fmla="val 1305"/>
                <a:gd name="f259" fmla="val 9"/>
                <a:gd name="f260" fmla="val 1263"/>
                <a:gd name="f261" fmla="*/ f1 1 1576"/>
                <a:gd name="f262" fmla="*/ f2 1 1430"/>
                <a:gd name="f263" fmla="val f3"/>
                <a:gd name="f264" fmla="val f4"/>
                <a:gd name="f265" fmla="val f5"/>
                <a:gd name="f266" fmla="+- f265 0 f263"/>
                <a:gd name="f267" fmla="+- f264 0 f263"/>
                <a:gd name="f268" fmla="*/ f267 1 1576"/>
                <a:gd name="f269" fmla="*/ f266 1 1430"/>
                <a:gd name="f270" fmla="*/ f263 1 f268"/>
                <a:gd name="f271" fmla="*/ f264 1 f268"/>
                <a:gd name="f272" fmla="*/ f263 1 f269"/>
                <a:gd name="f273" fmla="*/ f265 1 f269"/>
                <a:gd name="f274" fmla="*/ f270 f261 1"/>
                <a:gd name="f275" fmla="*/ f271 f261 1"/>
                <a:gd name="f276" fmla="*/ f273 f262 1"/>
                <a:gd name="f277" fmla="*/ f272 f26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74" t="f277" r="f275" b="f276"/>
              <a:pathLst>
                <a:path w="1576" h="1430">
                  <a:moveTo>
                    <a:pt x="f6" y="f7"/>
                  </a:moveTo>
                  <a:lnTo>
                    <a:pt x="f6" y="f7"/>
                  </a:lnTo>
                  <a:cubicBezTo>
                    <a:pt x="f6" y="f7"/>
                    <a:pt x="f6" y="f8"/>
                    <a:pt x="f6" y="f9"/>
                  </a:cubicBezTo>
                  <a:lnTo>
                    <a:pt x="f6" y="f9"/>
                  </a:lnTo>
                  <a:cubicBezTo>
                    <a:pt x="f6" y="f8"/>
                    <a:pt x="f6" y="f8"/>
                    <a:pt x="f6" y="f7"/>
                  </a:cubicBezTo>
                  <a:cubicBezTo>
                    <a:pt x="f6" y="f7"/>
                    <a:pt x="f6" y="f7"/>
                    <a:pt x="f6" y="f7"/>
                  </a:cubicBezTo>
                  <a:close/>
                  <a:moveTo>
                    <a:pt x="f10" y="f11"/>
                  </a:moveTo>
                  <a:cubicBezTo>
                    <a:pt x="f10" y="f11"/>
                    <a:pt x="f10" y="f12"/>
                    <a:pt x="f13" y="f14"/>
                  </a:cubicBezTo>
                  <a:lnTo>
                    <a:pt x="f13" y="f14"/>
                  </a:lnTo>
                  <a:cubicBezTo>
                    <a:pt x="f15" y="f16"/>
                    <a:pt x="f15" y="f17"/>
                    <a:pt x="f18" y="f19"/>
                  </a:cubicBezTo>
                  <a:lnTo>
                    <a:pt x="f18" y="f19"/>
                  </a:lnTo>
                  <a:cubicBezTo>
                    <a:pt x="f13" y="f8"/>
                    <a:pt x="f10" y="f11"/>
                    <a:pt x="f10" y="f11"/>
                  </a:cubicBezTo>
                  <a:close/>
                  <a:moveTo>
                    <a:pt x="f20" y="f21"/>
                  </a:moveTo>
                  <a:cubicBezTo>
                    <a:pt x="f20" y="f21"/>
                    <a:pt x="f22" y="f23"/>
                    <a:pt x="f24" y="f25"/>
                  </a:cubicBezTo>
                  <a:lnTo>
                    <a:pt x="f24" y="f25"/>
                  </a:lnTo>
                  <a:cubicBezTo>
                    <a:pt x="f24" y="f25"/>
                    <a:pt x="f26" y="f25"/>
                    <a:pt x="f26" y="f25"/>
                  </a:cubicBezTo>
                  <a:cubicBezTo>
                    <a:pt x="f27" y="f28"/>
                    <a:pt x="f20" y="f21"/>
                    <a:pt x="f20" y="f21"/>
                  </a:cubicBezTo>
                  <a:close/>
                  <a:moveTo>
                    <a:pt x="f27" y="f29"/>
                  </a:moveTo>
                  <a:cubicBezTo>
                    <a:pt x="f11" y="f29"/>
                    <a:pt x="f27" y="f30"/>
                    <a:pt x="f24" y="f31"/>
                  </a:cubicBezTo>
                  <a:lnTo>
                    <a:pt x="f24" y="f31"/>
                  </a:lnTo>
                  <a:cubicBezTo>
                    <a:pt x="f24" y="f31"/>
                    <a:pt x="f24" y="f30"/>
                    <a:pt x="f26" y="f30"/>
                  </a:cubicBezTo>
                  <a:lnTo>
                    <a:pt x="f26" y="f30"/>
                  </a:lnTo>
                  <a:cubicBezTo>
                    <a:pt x="f32" y="f29"/>
                    <a:pt x="f22" y="f29"/>
                    <a:pt x="f27" y="f29"/>
                  </a:cubicBezTo>
                  <a:close/>
                  <a:moveTo>
                    <a:pt x="f33" y="f31"/>
                  </a:moveTo>
                  <a:cubicBezTo>
                    <a:pt x="f34" y="f35"/>
                    <a:pt x="f34" y="f36"/>
                    <a:pt x="f34" y="f36"/>
                  </a:cubicBezTo>
                  <a:cubicBezTo>
                    <a:pt x="f34" y="f36"/>
                    <a:pt x="f34" y="f35"/>
                    <a:pt x="f33" y="f31"/>
                  </a:cubicBezTo>
                  <a:lnTo>
                    <a:pt x="f33" y="f31"/>
                  </a:lnTo>
                  <a:cubicBezTo>
                    <a:pt x="f33" y="f31"/>
                    <a:pt x="f33" y="f31"/>
                    <a:pt x="f33" y="f31"/>
                  </a:cubicBezTo>
                  <a:close/>
                  <a:moveTo>
                    <a:pt x="f37" y="f36"/>
                  </a:moveTo>
                  <a:cubicBezTo>
                    <a:pt x="f37" y="f36"/>
                    <a:pt x="f38" y="f36"/>
                    <a:pt x="f38" y="f36"/>
                  </a:cubicBezTo>
                  <a:cubicBezTo>
                    <a:pt x="f38" y="f36"/>
                    <a:pt x="f37" y="f36"/>
                    <a:pt x="f37" y="f36"/>
                  </a:cubicBezTo>
                  <a:close/>
                  <a:moveTo>
                    <a:pt x="f38" y="f39"/>
                  </a:moveTo>
                  <a:cubicBezTo>
                    <a:pt x="f37" y="f39"/>
                    <a:pt x="f37" y="f39"/>
                    <a:pt x="f37" y="f39"/>
                  </a:cubicBezTo>
                  <a:lnTo>
                    <a:pt x="f37" y="f39"/>
                  </a:lnTo>
                  <a:cubicBezTo>
                    <a:pt x="f37" y="f39"/>
                    <a:pt x="f37" y="f39"/>
                    <a:pt x="f38" y="f39"/>
                  </a:cubicBezTo>
                  <a:lnTo>
                    <a:pt x="f38" y="f39"/>
                  </a:lnTo>
                  <a:cubicBezTo>
                    <a:pt x="f38" y="f39"/>
                    <a:pt x="f38" y="f39"/>
                    <a:pt x="f38" y="f39"/>
                  </a:cubicBezTo>
                  <a:close/>
                  <a:moveTo>
                    <a:pt x="f40" y="f41"/>
                  </a:moveTo>
                  <a:cubicBezTo>
                    <a:pt x="f42" y="f41"/>
                    <a:pt x="f43" y="f44"/>
                    <a:pt x="f11" y="f45"/>
                  </a:cubicBezTo>
                  <a:lnTo>
                    <a:pt x="f11" y="f45"/>
                  </a:lnTo>
                  <a:cubicBezTo>
                    <a:pt x="f11" y="f45"/>
                    <a:pt x="f20" y="f46"/>
                    <a:pt x="f7" y="f46"/>
                  </a:cubicBezTo>
                  <a:cubicBezTo>
                    <a:pt x="f47" y="f48"/>
                    <a:pt x="f49" y="f50"/>
                    <a:pt x="f51" y="f52"/>
                  </a:cubicBezTo>
                  <a:lnTo>
                    <a:pt x="f51" y="f52"/>
                  </a:lnTo>
                  <a:cubicBezTo>
                    <a:pt x="f53" y="f54"/>
                    <a:pt x="f55" y="f56"/>
                    <a:pt x="f57" y="f58"/>
                  </a:cubicBezTo>
                  <a:cubicBezTo>
                    <a:pt x="f59" y="f58"/>
                    <a:pt x="f60" y="f61"/>
                    <a:pt x="f62" y="f63"/>
                  </a:cubicBezTo>
                  <a:lnTo>
                    <a:pt x="f62" y="f63"/>
                  </a:lnTo>
                  <a:cubicBezTo>
                    <a:pt x="f64" y="f61"/>
                    <a:pt x="f65" y="f61"/>
                    <a:pt x="f0" y="f61"/>
                  </a:cubicBezTo>
                  <a:cubicBezTo>
                    <a:pt x="f66" y="f61"/>
                    <a:pt x="f67" y="f61"/>
                    <a:pt x="f68" y="f63"/>
                  </a:cubicBezTo>
                  <a:lnTo>
                    <a:pt x="f68" y="f63"/>
                  </a:lnTo>
                  <a:cubicBezTo>
                    <a:pt x="f67" y="f61"/>
                    <a:pt x="f47" y="f61"/>
                    <a:pt x="f0" y="f61"/>
                  </a:cubicBezTo>
                  <a:cubicBezTo>
                    <a:pt x="f65" y="f61"/>
                    <a:pt x="f64" y="f61"/>
                    <a:pt x="f62" y="f63"/>
                  </a:cubicBezTo>
                  <a:lnTo>
                    <a:pt x="f62" y="f63"/>
                  </a:lnTo>
                  <a:cubicBezTo>
                    <a:pt x="f62" y="f63"/>
                    <a:pt x="f62" y="f63"/>
                    <a:pt x="f62" y="f63"/>
                  </a:cubicBezTo>
                  <a:lnTo>
                    <a:pt x="f62" y="f63"/>
                  </a:lnTo>
                  <a:cubicBezTo>
                    <a:pt x="f69" y="f63"/>
                    <a:pt x="f70" y="f63"/>
                    <a:pt x="f71" y="f72"/>
                  </a:cubicBezTo>
                  <a:cubicBezTo>
                    <a:pt x="f70" y="f63"/>
                    <a:pt x="f69" y="f63"/>
                    <a:pt x="f62" y="f63"/>
                  </a:cubicBezTo>
                  <a:lnTo>
                    <a:pt x="f62" y="f63"/>
                  </a:lnTo>
                  <a:cubicBezTo>
                    <a:pt x="f73" y="f63"/>
                    <a:pt x="f65" y="f72"/>
                    <a:pt x="f74" y="f72"/>
                  </a:cubicBezTo>
                  <a:cubicBezTo>
                    <a:pt x="f75" y="f76"/>
                    <a:pt x="f77" y="f76"/>
                    <a:pt x="f78" y="f76"/>
                  </a:cubicBezTo>
                  <a:cubicBezTo>
                    <a:pt x="f79" y="f76"/>
                    <a:pt x="f80" y="f72"/>
                    <a:pt x="f68" y="f63"/>
                  </a:cubicBezTo>
                  <a:lnTo>
                    <a:pt x="f68" y="f63"/>
                  </a:lnTo>
                  <a:cubicBezTo>
                    <a:pt x="f81" y="f63"/>
                    <a:pt x="f82" y="f76"/>
                    <a:pt x="f7" y="f83"/>
                  </a:cubicBezTo>
                  <a:cubicBezTo>
                    <a:pt x="f22" y="f83"/>
                    <a:pt x="f84" y="f83"/>
                    <a:pt x="f40" y="f39"/>
                  </a:cubicBezTo>
                  <a:lnTo>
                    <a:pt x="f40" y="f39"/>
                  </a:lnTo>
                  <a:cubicBezTo>
                    <a:pt x="f85" y="f39"/>
                    <a:pt x="f37" y="f39"/>
                    <a:pt x="f38" y="f76"/>
                  </a:cubicBezTo>
                  <a:lnTo>
                    <a:pt x="f38" y="f76"/>
                  </a:lnTo>
                  <a:cubicBezTo>
                    <a:pt x="f86" y="f61"/>
                    <a:pt x="f87" y="f88"/>
                    <a:pt x="f89" y="f90"/>
                  </a:cubicBezTo>
                  <a:lnTo>
                    <a:pt x="f89" y="f90"/>
                  </a:lnTo>
                  <a:cubicBezTo>
                    <a:pt x="f89" y="f91"/>
                    <a:pt x="f92" y="f93"/>
                    <a:pt x="f92" y="f94"/>
                  </a:cubicBezTo>
                  <a:lnTo>
                    <a:pt x="f92" y="f95"/>
                  </a:lnTo>
                  <a:lnTo>
                    <a:pt x="f92" y="f95"/>
                  </a:lnTo>
                  <a:cubicBezTo>
                    <a:pt x="f89" y="f96"/>
                    <a:pt x="f97" y="f98"/>
                    <a:pt x="f99" y="f100"/>
                  </a:cubicBezTo>
                  <a:cubicBezTo>
                    <a:pt x="f101" y="f102"/>
                    <a:pt x="f38" y="f103"/>
                    <a:pt x="f38" y="f104"/>
                  </a:cubicBezTo>
                  <a:cubicBezTo>
                    <a:pt x="f38" y="f104"/>
                    <a:pt x="f38" y="f104"/>
                    <a:pt x="f38" y="f104"/>
                  </a:cubicBezTo>
                  <a:lnTo>
                    <a:pt x="f38" y="f104"/>
                  </a:lnTo>
                  <a:cubicBezTo>
                    <a:pt x="f38" y="f105"/>
                    <a:pt x="f38" y="f105"/>
                    <a:pt x="f38" y="f105"/>
                  </a:cubicBezTo>
                  <a:cubicBezTo>
                    <a:pt x="f38" y="f105"/>
                    <a:pt x="f37" y="f104"/>
                    <a:pt x="f85" y="f46"/>
                  </a:cubicBezTo>
                  <a:cubicBezTo>
                    <a:pt x="f85" y="f45"/>
                    <a:pt x="f40" y="f44"/>
                    <a:pt x="f40" y="f41"/>
                  </a:cubicBezTo>
                  <a:close/>
                  <a:moveTo>
                    <a:pt x="f37" y="f39"/>
                  </a:moveTo>
                  <a:cubicBezTo>
                    <a:pt x="f37" y="f83"/>
                    <a:pt x="f106" y="f83"/>
                    <a:pt x="f85" y="f83"/>
                  </a:cubicBezTo>
                  <a:lnTo>
                    <a:pt x="f85" y="f83"/>
                  </a:lnTo>
                  <a:cubicBezTo>
                    <a:pt x="f33" y="f107"/>
                    <a:pt x="f84" y="f108"/>
                    <a:pt x="f33" y="f108"/>
                  </a:cubicBezTo>
                  <a:cubicBezTo>
                    <a:pt x="f33" y="f108"/>
                    <a:pt x="f40" y="f108"/>
                    <a:pt x="f37" y="f83"/>
                  </a:cubicBezTo>
                  <a:lnTo>
                    <a:pt x="f37" y="f83"/>
                  </a:lnTo>
                  <a:cubicBezTo>
                    <a:pt x="f37" y="f83"/>
                    <a:pt x="f37" y="f83"/>
                    <a:pt x="f37" y="f39"/>
                  </a:cubicBezTo>
                  <a:close/>
                  <a:moveTo>
                    <a:pt x="f11" y="f108"/>
                  </a:moveTo>
                  <a:cubicBezTo>
                    <a:pt x="f8" y="f108"/>
                    <a:pt x="f82" y="f109"/>
                    <a:pt x="f110" y="f109"/>
                  </a:cubicBezTo>
                  <a:cubicBezTo>
                    <a:pt x="f111" y="f109"/>
                    <a:pt x="f9" y="f108"/>
                    <a:pt x="f11" y="f108"/>
                  </a:cubicBezTo>
                  <a:close/>
                  <a:moveTo>
                    <a:pt x="f112" y="f3"/>
                  </a:moveTo>
                  <a:cubicBezTo>
                    <a:pt x="f113" y="f3"/>
                    <a:pt x="f114" y="f115"/>
                    <a:pt x="f116" y="f60"/>
                  </a:cubicBezTo>
                  <a:lnTo>
                    <a:pt x="f116" y="f60"/>
                  </a:lnTo>
                  <a:cubicBezTo>
                    <a:pt x="f117" y="f99"/>
                    <a:pt x="f118" y="f119"/>
                    <a:pt x="f120" y="f121"/>
                  </a:cubicBezTo>
                  <a:cubicBezTo>
                    <a:pt x="f122" y="f123"/>
                    <a:pt x="f124" y="f125"/>
                    <a:pt x="f126" y="f127"/>
                  </a:cubicBezTo>
                  <a:cubicBezTo>
                    <a:pt x="f128" y="f127"/>
                    <a:pt x="f129" y="f130"/>
                    <a:pt x="f131" y="f132"/>
                  </a:cubicBezTo>
                  <a:cubicBezTo>
                    <a:pt x="f133" y="f134"/>
                    <a:pt x="f53" y="f135"/>
                    <a:pt x="f136" y="f137"/>
                  </a:cubicBezTo>
                  <a:cubicBezTo>
                    <a:pt x="f138" y="f139"/>
                    <a:pt x="f140" y="f141"/>
                    <a:pt x="f142" y="f143"/>
                  </a:cubicBezTo>
                  <a:lnTo>
                    <a:pt x="f142" y="f143"/>
                  </a:lnTo>
                  <a:cubicBezTo>
                    <a:pt x="f144" y="f145"/>
                    <a:pt x="f59" y="f146"/>
                    <a:pt x="f33" y="f146"/>
                  </a:cubicBezTo>
                  <a:cubicBezTo>
                    <a:pt x="f147" y="f146"/>
                    <a:pt x="f148" y="f146"/>
                    <a:pt x="f149" y="f150"/>
                  </a:cubicBezTo>
                  <a:cubicBezTo>
                    <a:pt x="f151" y="f152"/>
                    <a:pt x="f153" y="f154"/>
                    <a:pt x="f155" y="f156"/>
                  </a:cubicBezTo>
                  <a:cubicBezTo>
                    <a:pt x="f157" y="f158"/>
                    <a:pt x="f3" y="f159"/>
                    <a:pt x="f160" y="f161"/>
                  </a:cubicBezTo>
                  <a:cubicBezTo>
                    <a:pt x="f162" y="f163"/>
                    <a:pt x="f164" y="f165"/>
                    <a:pt x="f166" y="f167"/>
                  </a:cubicBezTo>
                  <a:cubicBezTo>
                    <a:pt x="f168" y="f169"/>
                    <a:pt x="f170" y="f171"/>
                    <a:pt x="f172" y="f173"/>
                  </a:cubicBezTo>
                  <a:cubicBezTo>
                    <a:pt x="f174" y="f175"/>
                    <a:pt x="f176" y="f112"/>
                    <a:pt x="f177" y="f112"/>
                  </a:cubicBezTo>
                  <a:cubicBezTo>
                    <a:pt x="f177" y="f112"/>
                    <a:pt x="f178" y="f179"/>
                    <a:pt x="f180" y="f181"/>
                  </a:cubicBezTo>
                  <a:lnTo>
                    <a:pt x="f180" y="f181"/>
                  </a:lnTo>
                  <a:cubicBezTo>
                    <a:pt x="f182" y="f183"/>
                    <a:pt x="f184" y="f185"/>
                    <a:pt x="f186" y="f187"/>
                  </a:cubicBezTo>
                  <a:lnTo>
                    <a:pt x="f186" y="f187"/>
                  </a:lnTo>
                  <a:cubicBezTo>
                    <a:pt x="f188" y="f189"/>
                    <a:pt x="f190" y="f191"/>
                    <a:pt x="f192" y="f193"/>
                  </a:cubicBezTo>
                  <a:cubicBezTo>
                    <a:pt x="f194" y="f195"/>
                    <a:pt x="f33" y="f196"/>
                    <a:pt x="f67" y="f197"/>
                  </a:cubicBezTo>
                  <a:cubicBezTo>
                    <a:pt x="f131" y="f198"/>
                    <a:pt x="f199" y="f200"/>
                    <a:pt x="f201" y="f202"/>
                  </a:cubicBezTo>
                  <a:cubicBezTo>
                    <a:pt x="f203" y="f204"/>
                    <a:pt x="f122" y="f205"/>
                    <a:pt x="f206" y="f207"/>
                  </a:cubicBezTo>
                  <a:cubicBezTo>
                    <a:pt x="f208" y="f209"/>
                    <a:pt x="f118" y="f5"/>
                    <a:pt x="f210" y="f5"/>
                  </a:cubicBezTo>
                  <a:cubicBezTo>
                    <a:pt x="f211" y="f5"/>
                    <a:pt x="f212" y="f213"/>
                    <a:pt x="f214" y="f205"/>
                  </a:cubicBezTo>
                  <a:cubicBezTo>
                    <a:pt x="f215" y="f216"/>
                    <a:pt x="f217" y="f216"/>
                    <a:pt x="f218" y="f204"/>
                  </a:cubicBezTo>
                  <a:cubicBezTo>
                    <a:pt x="f219" y="f220"/>
                    <a:pt x="f221" y="f222"/>
                    <a:pt x="f187" y="f223"/>
                  </a:cubicBezTo>
                  <a:cubicBezTo>
                    <a:pt x="f224" y="f225"/>
                    <a:pt x="f226" y="f227"/>
                    <a:pt x="f228" y="f229"/>
                  </a:cubicBezTo>
                  <a:lnTo>
                    <a:pt x="f228" y="f229"/>
                  </a:lnTo>
                  <a:cubicBezTo>
                    <a:pt x="f230" y="f231"/>
                    <a:pt x="f197" y="f232"/>
                    <a:pt x="f233" y="f165"/>
                  </a:cubicBezTo>
                  <a:cubicBezTo>
                    <a:pt x="f234" y="f163"/>
                    <a:pt x="f235" y="f236"/>
                    <a:pt x="f237" y="f238"/>
                  </a:cubicBezTo>
                  <a:cubicBezTo>
                    <a:pt x="f239" y="f159"/>
                    <a:pt x="f240" y="f30"/>
                    <a:pt x="f241" y="f242"/>
                  </a:cubicBezTo>
                  <a:cubicBezTo>
                    <a:pt x="f243" y="f244"/>
                    <a:pt x="f245" y="f246"/>
                    <a:pt x="f247" y="f154"/>
                  </a:cubicBezTo>
                  <a:cubicBezTo>
                    <a:pt x="f248" y="f249"/>
                    <a:pt x="f250" y="f251"/>
                    <a:pt x="f252" y="f253"/>
                  </a:cubicBezTo>
                  <a:cubicBezTo>
                    <a:pt x="f4" y="f47"/>
                    <a:pt x="f254" y="f255"/>
                    <a:pt x="f256" y="f257"/>
                  </a:cubicBezTo>
                  <a:cubicBezTo>
                    <a:pt x="f258" y="f259"/>
                    <a:pt x="f260" y="f3"/>
                    <a:pt x="f112" y="f3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2" name="Google Shape;2470;p35">
              <a:extLst>
                <a:ext uri="{FF2B5EF4-FFF2-40B4-BE49-F238E27FC236}">
                  <a16:creationId xmlns:a16="http://schemas.microsoft.com/office/drawing/2014/main" id="{E60D5F8B-CCD8-810A-1EA2-3FC45C650D50}"/>
                </a:ext>
              </a:extLst>
            </p:cNvPr>
            <p:cNvSpPr/>
            <p:nvPr/>
          </p:nvSpPr>
          <p:spPr>
            <a:xfrm>
              <a:off x="2628899" y="921285"/>
              <a:ext cx="90854" cy="9561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514"/>
                <a:gd name="f4" fmla="val 5803"/>
                <a:gd name="f5" fmla="val 2510"/>
                <a:gd name="f6" fmla="val 1702"/>
                <a:gd name="f7" fmla="val 953"/>
                <a:gd name="f8" fmla="val 419"/>
                <a:gd name="f9" fmla="val 546"/>
                <a:gd name="f10" fmla="val 1158"/>
                <a:gd name="f11" fmla="val 1"/>
                <a:gd name="f12" fmla="val 2145"/>
                <a:gd name="f13" fmla="val 317"/>
                <a:gd name="f14" fmla="val 3217"/>
                <a:gd name="f15" fmla="val 875"/>
                <a:gd name="f16" fmla="val 4121"/>
                <a:gd name="f17" fmla="val 1190"/>
                <a:gd name="f18" fmla="val 4635"/>
                <a:gd name="f19" fmla="val 1598"/>
                <a:gd name="f20" fmla="val 5108"/>
                <a:gd name="f21" fmla="val 2118"/>
                <a:gd name="f22" fmla="val 5424"/>
                <a:gd name="f23" fmla="val 2389"/>
                <a:gd name="f24" fmla="val 5588"/>
                <a:gd name="f25" fmla="val 2697"/>
                <a:gd name="f26" fmla="val 5722"/>
                <a:gd name="f27" fmla="val 3010"/>
                <a:gd name="f28" fmla="val 5780"/>
                <a:gd name="f29" fmla="val 3094"/>
                <a:gd name="f30" fmla="val 5796"/>
                <a:gd name="f31" fmla="val 3175"/>
                <a:gd name="f32" fmla="val 5802"/>
                <a:gd name="f33" fmla="val 3254"/>
                <a:gd name="f34" fmla="val 3467"/>
                <a:gd name="f35" fmla="val 3668"/>
                <a:gd name="f36" fmla="val 5755"/>
                <a:gd name="f37" fmla="val 3889"/>
                <a:gd name="f38" fmla="val 5715"/>
                <a:gd name="f39" fmla="val 3999"/>
                <a:gd name="f40" fmla="val 5695"/>
                <a:gd name="f41" fmla="val 3981"/>
                <a:gd name="f42" fmla="val 5509"/>
                <a:gd name="f43" fmla="val 3874"/>
                <a:gd name="f44" fmla="val 3870"/>
                <a:gd name="f45" fmla="val 3866"/>
                <a:gd name="f46" fmla="val 3862"/>
                <a:gd name="f47" fmla="val 3809"/>
                <a:gd name="f48" fmla="val 5517"/>
                <a:gd name="f49" fmla="val 3754"/>
                <a:gd name="f50" fmla="val 5520"/>
                <a:gd name="f51" fmla="val 3698"/>
                <a:gd name="f52" fmla="val 3287"/>
                <a:gd name="f53" fmla="val 2810"/>
                <a:gd name="f54" fmla="val 5343"/>
                <a:gd name="f55" fmla="val 2478"/>
                <a:gd name="f56" fmla="val 5157"/>
                <a:gd name="f57" fmla="val 2064"/>
                <a:gd name="f58" fmla="val 4920"/>
                <a:gd name="f59" fmla="val 1704"/>
                <a:gd name="f60" fmla="val 4581"/>
                <a:gd name="f61" fmla="val 1419"/>
                <a:gd name="f62" fmla="val 4200"/>
                <a:gd name="f63" fmla="val 867"/>
                <a:gd name="f64" fmla="val 3464"/>
                <a:gd name="f65" fmla="val 395"/>
                <a:gd name="f66" fmla="val 2494"/>
                <a:gd name="f67" fmla="val 758"/>
                <a:gd name="f68" fmla="val 1572"/>
                <a:gd name="f69" fmla="val 1047"/>
                <a:gd name="f70" fmla="val 840"/>
                <a:gd name="f71" fmla="val 1732"/>
                <a:gd name="f72" fmla="val 374"/>
                <a:gd name="f73" fmla="val 2496"/>
                <a:gd name="f74" fmla="val 2593"/>
                <a:gd name="f75" fmla="val 2691"/>
                <a:gd name="f76" fmla="val 382"/>
                <a:gd name="f77" fmla="val 2790"/>
                <a:gd name="f78" fmla="val 397"/>
                <a:gd name="f79" fmla="val 3695"/>
                <a:gd name="f80" fmla="val 535"/>
                <a:gd name="f81" fmla="val 4394"/>
                <a:gd name="f82" fmla="val 1230"/>
                <a:gd name="f83" fmla="val 4691"/>
                <a:gd name="f84" fmla="val 2073"/>
                <a:gd name="f85" fmla="val 4856"/>
                <a:gd name="f86" fmla="val 2535"/>
                <a:gd name="f87" fmla="val 4914"/>
                <a:gd name="f88" fmla="val 3043"/>
                <a:gd name="f89" fmla="val 4839"/>
                <a:gd name="f90" fmla="val 3529"/>
                <a:gd name="f91" fmla="val 4757"/>
                <a:gd name="f92" fmla="val 4080"/>
                <a:gd name="f93" fmla="val 4486"/>
                <a:gd name="f94" fmla="val 4591"/>
                <a:gd name="f95" fmla="val 4431"/>
                <a:gd name="f96" fmla="val 5149"/>
                <a:gd name="f97" fmla="val 4423"/>
                <a:gd name="f98" fmla="val 5247"/>
                <a:gd name="f99" fmla="val 4519"/>
                <a:gd name="f100" fmla="val 5314"/>
                <a:gd name="f101" fmla="val 4608"/>
                <a:gd name="f102" fmla="val 4663"/>
                <a:gd name="f103" fmla="val 4715"/>
                <a:gd name="f104" fmla="val 5289"/>
                <a:gd name="f105" fmla="val 4740"/>
                <a:gd name="f106" fmla="val 5232"/>
                <a:gd name="f107" fmla="val 5205"/>
                <a:gd name="f108" fmla="val 4183"/>
                <a:gd name="f109" fmla="val 3077"/>
                <a:gd name="f110" fmla="val 5113"/>
                <a:gd name="f111" fmla="val 1956"/>
                <a:gd name="f112" fmla="val 4773"/>
                <a:gd name="f113" fmla="val 1001"/>
                <a:gd name="f114" fmla="val 3976"/>
                <a:gd name="f115" fmla="val 240"/>
                <a:gd name="f116" fmla="val 2964"/>
                <a:gd name="f117" fmla="val 44"/>
                <a:gd name="f118" fmla="val 2812"/>
                <a:gd name="f119" fmla="val 15"/>
                <a:gd name="f120" fmla="val 2660"/>
                <a:gd name="f121" fmla="*/ f0 1 5514"/>
                <a:gd name="f122" fmla="*/ f1 1 5803"/>
                <a:gd name="f123" fmla="val f2"/>
                <a:gd name="f124" fmla="val f3"/>
                <a:gd name="f125" fmla="val f4"/>
                <a:gd name="f126" fmla="+- f125 0 f123"/>
                <a:gd name="f127" fmla="+- f124 0 f123"/>
                <a:gd name="f128" fmla="*/ f127 1 5514"/>
                <a:gd name="f129" fmla="*/ f126 1 5803"/>
                <a:gd name="f130" fmla="*/ f123 1 f128"/>
                <a:gd name="f131" fmla="*/ f124 1 f128"/>
                <a:gd name="f132" fmla="*/ f123 1 f129"/>
                <a:gd name="f133" fmla="*/ f125 1 f129"/>
                <a:gd name="f134" fmla="*/ f130 f121 1"/>
                <a:gd name="f135" fmla="*/ f131 f121 1"/>
                <a:gd name="f136" fmla="*/ f133 f122 1"/>
                <a:gd name="f137" fmla="*/ f132 f1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34" t="f137" r="f135" b="f136"/>
              <a:pathLst>
                <a:path w="5514" h="5803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2"/>
                  </a:cubicBezTo>
                  <a:cubicBezTo>
                    <a:pt x="f34" y="f32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2"/>
                  </a:cubicBezTo>
                  <a:cubicBezTo>
                    <a:pt x="f44" y="f42"/>
                    <a:pt x="f45" y="f42"/>
                    <a:pt x="f46" y="f42"/>
                  </a:cubicBezTo>
                  <a:cubicBezTo>
                    <a:pt x="f47" y="f48"/>
                    <a:pt x="f49" y="f50"/>
                    <a:pt x="f51" y="f50"/>
                  </a:cubicBezTo>
                  <a:cubicBezTo>
                    <a:pt x="f52" y="f50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2"/>
                  </a:cubicBezTo>
                  <a:cubicBezTo>
                    <a:pt x="f74" y="f72"/>
                    <a:pt x="f75" y="f76"/>
                    <a:pt x="f77" y="f78"/>
                  </a:cubicBezTo>
                  <a:cubicBezTo>
                    <a:pt x="f79" y="f80"/>
                    <a:pt x="f81" y="f82"/>
                    <a:pt x="f83" y="f84"/>
                  </a:cubicBezTo>
                  <a:cubicBezTo>
                    <a:pt x="f85" y="f86"/>
                    <a:pt x="f87" y="f88"/>
                    <a:pt x="f89" y="f90"/>
                  </a:cubicBezTo>
                  <a:cubicBezTo>
                    <a:pt x="f91" y="f92"/>
                    <a:pt x="f93" y="f94"/>
                    <a:pt x="f95" y="f96"/>
                  </a:cubicBezTo>
                  <a:cubicBezTo>
                    <a:pt x="f97" y="f98"/>
                    <a:pt x="f99" y="f100"/>
                    <a:pt x="f101" y="f100"/>
                  </a:cubicBezTo>
                  <a:cubicBezTo>
                    <a:pt x="f102" y="f100"/>
                    <a:pt x="f103" y="f104"/>
                    <a:pt x="f105" y="f106"/>
                  </a:cubicBezTo>
                  <a:cubicBezTo>
                    <a:pt x="f107" y="f108"/>
                    <a:pt x="f3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3" name="Google Shape;2471;p35">
              <a:extLst>
                <a:ext uri="{FF2B5EF4-FFF2-40B4-BE49-F238E27FC236}">
                  <a16:creationId xmlns:a16="http://schemas.microsoft.com/office/drawing/2014/main" id="{8DABD5F9-8C7B-2A61-2ED3-E439C0840AB2}"/>
                </a:ext>
              </a:extLst>
            </p:cNvPr>
            <p:cNvSpPr/>
            <p:nvPr/>
          </p:nvSpPr>
          <p:spPr>
            <a:xfrm>
              <a:off x="2766718" y="972976"/>
              <a:ext cx="24240" cy="1748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471"/>
                <a:gd name="f4" fmla="val 1061"/>
                <a:gd name="f5" fmla="val 614"/>
                <a:gd name="f6" fmla="val 547"/>
                <a:gd name="f7" fmla="val 533"/>
                <a:gd name="f8" fmla="val 116"/>
                <a:gd name="f9" fmla="val 555"/>
                <a:gd name="f10" fmla="val 187"/>
                <a:gd name="f11" fmla="val 638"/>
                <a:gd name="f12" fmla="val 443"/>
                <a:gd name="f13" fmla="val 747"/>
                <a:gd name="f14" fmla="val 690"/>
                <a:gd name="f15" fmla="val 878"/>
                <a:gd name="f16" fmla="val 923"/>
                <a:gd name="f17" fmla="val 697"/>
                <a:gd name="f18" fmla="val 844"/>
                <a:gd name="f19" fmla="val 476"/>
                <a:gd name="f20" fmla="val 505"/>
                <a:gd name="f21" fmla="val 307"/>
                <a:gd name="f22" fmla="val 255"/>
                <a:gd name="f23" fmla="val 208"/>
                <a:gd name="f24" fmla="val 537"/>
                <a:gd name="f25" fmla="val 168"/>
                <a:gd name="f26" fmla="val 619"/>
                <a:gd name="f27" fmla="val 968"/>
                <a:gd name="f28" fmla="val 809"/>
                <a:gd name="f29" fmla="val 998"/>
                <a:gd name="f30" fmla="val 1055"/>
                <a:gd name="f31" fmla="val 1060"/>
                <a:gd name="f32" fmla="val 1083"/>
                <a:gd name="f33" fmla="val 954"/>
                <a:gd name="f34" fmla="val 1179"/>
                <a:gd name="f35" fmla="val 783"/>
                <a:gd name="f36" fmla="val 1275"/>
                <a:gd name="f37" fmla="val 611"/>
                <a:gd name="f38" fmla="val 1368"/>
                <a:gd name="f39" fmla="val 440"/>
                <a:gd name="f40" fmla="val 1430"/>
                <a:gd name="f41" fmla="val 331"/>
                <a:gd name="f42" fmla="val 162"/>
                <a:gd name="f43" fmla="val 1354"/>
                <a:gd name="f44" fmla="val 114"/>
                <a:gd name="f45" fmla="val 1340"/>
                <a:gd name="f46" fmla="val 109"/>
                <a:gd name="f47" fmla="val 1326"/>
                <a:gd name="f48" fmla="val 106"/>
                <a:gd name="f49" fmla="val 1312"/>
                <a:gd name="f50" fmla="val 1258"/>
                <a:gd name="f51" fmla="val 1203"/>
                <a:gd name="f52" fmla="val 142"/>
                <a:gd name="f53" fmla="val 1162"/>
                <a:gd name="f54" fmla="val 183"/>
                <a:gd name="f55" fmla="val 351"/>
                <a:gd name="f56" fmla="val 953"/>
                <a:gd name="f57" fmla="val 598"/>
                <a:gd name="f58" fmla="val 916"/>
                <a:gd name="f59" fmla="val 827"/>
                <a:gd name="f60" fmla="val 902"/>
                <a:gd name="f61" fmla="val 532"/>
                <a:gd name="f62" fmla="val 802"/>
                <a:gd name="f63" fmla="val 241"/>
                <a:gd name="f64" fmla="val 628"/>
                <a:gd name="f65" fmla="val 2"/>
                <a:gd name="f66" fmla="val 623"/>
                <a:gd name="f67" fmla="val 1"/>
                <a:gd name="f68" fmla="val 618"/>
                <a:gd name="f69" fmla="*/ f0 1 1471"/>
                <a:gd name="f70" fmla="*/ f1 1 1061"/>
                <a:gd name="f71" fmla="val f2"/>
                <a:gd name="f72" fmla="val f3"/>
                <a:gd name="f73" fmla="val f4"/>
                <a:gd name="f74" fmla="+- f73 0 f71"/>
                <a:gd name="f75" fmla="+- f72 0 f71"/>
                <a:gd name="f76" fmla="*/ f75 1 1471"/>
                <a:gd name="f77" fmla="*/ f74 1 1061"/>
                <a:gd name="f78" fmla="*/ f71 1 f76"/>
                <a:gd name="f79" fmla="*/ f72 1 f76"/>
                <a:gd name="f80" fmla="*/ f71 1 f77"/>
                <a:gd name="f81" fmla="*/ f73 1 f77"/>
                <a:gd name="f82" fmla="*/ f78 f69 1"/>
                <a:gd name="f83" fmla="*/ f79 f69 1"/>
                <a:gd name="f84" fmla="*/ f81 f70 1"/>
                <a:gd name="f85" fmla="*/ f80 f7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2" t="f85" r="f83" b="f84"/>
              <a:pathLst>
                <a:path w="1471" h="1061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0"/>
                  </a:cubicBezTo>
                  <a:cubicBezTo>
                    <a:pt x="f22" y="f20"/>
                    <a:pt x="f23" y="f24"/>
                    <a:pt x="f25" y="f26"/>
                  </a:cubicBezTo>
                  <a:cubicBezTo>
                    <a:pt x="f2" y="f27"/>
                    <a:pt x="f28" y="f29"/>
                    <a:pt x="f30" y="f31"/>
                  </a:cubicBezTo>
                  <a:lnTo>
                    <a:pt x="f32" y="f33"/>
                  </a:ln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3" y="f42"/>
                    <a:pt x="f43" y="f44"/>
                  </a:cubicBezTo>
                  <a:cubicBezTo>
                    <a:pt x="f45" y="f46"/>
                    <a:pt x="f47" y="f48"/>
                    <a:pt x="f49" y="f48"/>
                  </a:cubicBezTo>
                  <a:cubicBezTo>
                    <a:pt x="f50" y="f48"/>
                    <a:pt x="f51" y="f52"/>
                    <a:pt x="f53" y="f54"/>
                  </a:cubicBezTo>
                  <a:cubicBezTo>
                    <a:pt x="f29" y="f55"/>
                    <a:pt x="f56" y="f57"/>
                    <a:pt x="f58" y="f59"/>
                  </a:cubicBezTo>
                  <a:cubicBezTo>
                    <a:pt x="f60" y="f61"/>
                    <a:pt x="f62" y="f63"/>
                    <a:pt x="f64" y="f65"/>
                  </a:cubicBezTo>
                  <a:cubicBezTo>
                    <a:pt x="f66" y="f67"/>
                    <a:pt x="f68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4" name="Google Shape;2472;p35">
              <a:extLst>
                <a:ext uri="{FF2B5EF4-FFF2-40B4-BE49-F238E27FC236}">
                  <a16:creationId xmlns:a16="http://schemas.microsoft.com/office/drawing/2014/main" id="{1E84D682-E6E5-0846-9A46-0CFF7ADA9307}"/>
                </a:ext>
              </a:extLst>
            </p:cNvPr>
            <p:cNvSpPr/>
            <p:nvPr/>
          </p:nvSpPr>
          <p:spPr>
            <a:xfrm>
              <a:off x="2766041" y="971083"/>
              <a:ext cx="28245" cy="22924"/>
            </a:xfrm>
            <a:custGeom>
              <a:avLst/>
              <a:gdLst>
                <a:gd name="f0" fmla="val 360"/>
                <a:gd name="f1" fmla="val w"/>
                <a:gd name="f2" fmla="val h"/>
                <a:gd name="f3" fmla="val 0"/>
                <a:gd name="f4" fmla="val 1714"/>
                <a:gd name="f5" fmla="val 1391"/>
                <a:gd name="f6" fmla="val 696"/>
                <a:gd name="f7" fmla="val 209"/>
                <a:gd name="f8" fmla="val 698"/>
                <a:gd name="f9" fmla="val 211"/>
                <a:gd name="f10" fmla="val 697"/>
                <a:gd name="f11" fmla="val 213"/>
                <a:gd name="f12" fmla="val 695"/>
                <a:gd name="f13" fmla="val 214"/>
                <a:gd name="f14" fmla="val 1272"/>
                <a:gd name="f15" fmla="val 343"/>
                <a:gd name="f16" fmla="val 345"/>
                <a:gd name="f17" fmla="val 1271"/>
                <a:gd name="f18" fmla="val 348"/>
                <a:gd name="f19" fmla="val 1270"/>
                <a:gd name="f20" fmla="val 353"/>
                <a:gd name="f21" fmla="val 352"/>
                <a:gd name="f22" fmla="val 1269"/>
                <a:gd name="f23" fmla="val 351"/>
                <a:gd name="f24" fmla="val 346"/>
                <a:gd name="f25" fmla="val 327"/>
                <a:gd name="f26" fmla="val 769"/>
                <a:gd name="f27" fmla="val 329"/>
                <a:gd name="f28" fmla="val 332"/>
                <a:gd name="f29" fmla="val 335"/>
                <a:gd name="f30" fmla="val 770"/>
                <a:gd name="f31" fmla="val 324"/>
                <a:gd name="f32" fmla="val 323"/>
                <a:gd name="f33" fmla="val 333"/>
                <a:gd name="f34" fmla="val 767"/>
                <a:gd name="f35" fmla="val 334"/>
                <a:gd name="f36" fmla="val 768"/>
                <a:gd name="f37" fmla="val 336"/>
                <a:gd name="f38" fmla="val 338"/>
                <a:gd name="f39" fmla="val 342"/>
                <a:gd name="f40" fmla="val 773"/>
                <a:gd name="f41" fmla="val 344"/>
                <a:gd name="f42" fmla="val 774"/>
                <a:gd name="f43" fmla="val 347"/>
                <a:gd name="f44" fmla="val 775"/>
                <a:gd name="f45" fmla="val 349"/>
                <a:gd name="f46" fmla="val 776"/>
                <a:gd name="f47" fmla="val 350"/>
                <a:gd name="f48" fmla="val 777"/>
                <a:gd name="f49" fmla="val 778"/>
                <a:gd name="f50" fmla="val 330"/>
                <a:gd name="f51" fmla="val 815"/>
                <a:gd name="f52" fmla="val 816"/>
                <a:gd name="f53" fmla="val 326"/>
                <a:gd name="f54" fmla="val 820"/>
                <a:gd name="f55" fmla="val 328"/>
                <a:gd name="f56" fmla="val 824"/>
                <a:gd name="f57" fmla="val 825"/>
                <a:gd name="f58" fmla="val 826"/>
                <a:gd name="f59" fmla="val 823"/>
                <a:gd name="f60" fmla="val 821"/>
                <a:gd name="f61" fmla="val 325"/>
                <a:gd name="f62" fmla="val 817"/>
                <a:gd name="f63" fmla="val 829"/>
                <a:gd name="f64" fmla="val 830"/>
                <a:gd name="f65" fmla="val 831"/>
                <a:gd name="f66" fmla="val 832"/>
                <a:gd name="f67" fmla="val 836"/>
                <a:gd name="f68" fmla="val 837"/>
                <a:gd name="f69" fmla="val 331"/>
                <a:gd name="f70" fmla="val 838"/>
                <a:gd name="f71" fmla="val 840"/>
                <a:gd name="f72" fmla="val 839"/>
                <a:gd name="f73" fmla="val 337"/>
                <a:gd name="f74" fmla="val 841"/>
                <a:gd name="f75" fmla="val 842"/>
                <a:gd name="f76" fmla="val 339"/>
                <a:gd name="f77" fmla="val 843"/>
                <a:gd name="f78" fmla="val 779"/>
                <a:gd name="f79" fmla="val 359"/>
                <a:gd name="f80" fmla="val 782"/>
                <a:gd name="f81" fmla="val 364"/>
                <a:gd name="f82" fmla="val 785"/>
                <a:gd name="f83" fmla="val 370"/>
                <a:gd name="f84" fmla="val 788"/>
                <a:gd name="f85" fmla="val 374"/>
                <a:gd name="f86" fmla="val 790"/>
                <a:gd name="f87" fmla="val 387"/>
                <a:gd name="f88" fmla="val 799"/>
                <a:gd name="f89" fmla="val 393"/>
                <a:gd name="f90" fmla="val 803"/>
                <a:gd name="f91" fmla="val 409"/>
                <a:gd name="f92" fmla="val 425"/>
                <a:gd name="f93" fmla="val 440"/>
                <a:gd name="f94" fmla="val 845"/>
                <a:gd name="f95" fmla="val 426"/>
                <a:gd name="f96" fmla="val 412"/>
                <a:gd name="f97" fmla="val 846"/>
                <a:gd name="f98" fmla="val 397"/>
                <a:gd name="f99" fmla="val 384"/>
                <a:gd name="f100" fmla="val 341"/>
                <a:gd name="f101" fmla="val 849"/>
                <a:gd name="f102" fmla="val 851"/>
                <a:gd name="f103" fmla="val 848"/>
                <a:gd name="f104" fmla="val 847"/>
                <a:gd name="f105" fmla="val 340"/>
                <a:gd name="f106" fmla="val 844"/>
                <a:gd name="f107" fmla="val 833"/>
                <a:gd name="f108" fmla="val 834"/>
                <a:gd name="f109" fmla="val 835"/>
                <a:gd name="f110" fmla="val 827"/>
                <a:gd name="f111" fmla="val 828"/>
                <a:gd name="f112" fmla="val 802"/>
                <a:gd name="f113" fmla="val 805"/>
                <a:gd name="f114" fmla="val 814"/>
                <a:gd name="f115" fmla="val 807"/>
                <a:gd name="f116" fmla="val 801"/>
                <a:gd name="f117" fmla="val 795"/>
                <a:gd name="f118" fmla="val 793"/>
                <a:gd name="f119" fmla="val 787"/>
                <a:gd name="f120" fmla="val 781"/>
                <a:gd name="f121" fmla="val 780"/>
                <a:gd name="f122" fmla="val 593"/>
                <a:gd name="f123" fmla="val 626"/>
                <a:gd name="f124" fmla="val 853"/>
                <a:gd name="f125" fmla="val 635"/>
                <a:gd name="f126" fmla="val 854"/>
                <a:gd name="f127" fmla="val 633"/>
                <a:gd name="f128" fmla="val 632"/>
                <a:gd name="f129" fmla="val 619"/>
                <a:gd name="f130" fmla="val 852"/>
                <a:gd name="f131" fmla="val 607"/>
                <a:gd name="f132" fmla="val 1004"/>
                <a:gd name="f133" fmla="val 1387"/>
                <a:gd name="f134" fmla="val 1015"/>
                <a:gd name="f135" fmla="val 1389"/>
                <a:gd name="f136" fmla="val 1018"/>
                <a:gd name="f137" fmla="val 1017"/>
                <a:gd name="f138" fmla="val 1005"/>
                <a:gd name="f139" fmla="val 1388"/>
                <a:gd name="f140" fmla="val 995"/>
                <a:gd name="f141" fmla="val 669"/>
                <a:gd name="f142" fmla="val 624"/>
                <a:gd name="f143" fmla="val 583"/>
                <a:gd name="f144" fmla="val 14"/>
                <a:gd name="f145" fmla="val 549"/>
                <a:gd name="f146" fmla="val 44"/>
                <a:gd name="f147" fmla="val 418"/>
                <a:gd name="f148" fmla="val 164"/>
                <a:gd name="f149" fmla="val 511"/>
                <a:gd name="f150" fmla="val 380"/>
                <a:gd name="f151" fmla="val 559"/>
                <a:gd name="f152" fmla="val 517"/>
                <a:gd name="f153" fmla="val 563"/>
                <a:gd name="f154" fmla="val 528"/>
                <a:gd name="f155" fmla="val 567"/>
                <a:gd name="f156" fmla="val 539"/>
                <a:gd name="f157" fmla="val 571"/>
                <a:gd name="f158" fmla="val 499"/>
                <a:gd name="f159" fmla="val 503"/>
                <a:gd name="f160" fmla="val 469"/>
                <a:gd name="f161" fmla="val 276"/>
                <a:gd name="f162" fmla="val 491"/>
                <a:gd name="f163" fmla="val 158"/>
                <a:gd name="f164" fmla="val 548"/>
                <a:gd name="f165" fmla="val 32"/>
                <a:gd name="f166" fmla="val 675"/>
                <a:gd name="f167" fmla="val 881"/>
                <a:gd name="f168" fmla="val 124"/>
                <a:gd name="f169" fmla="val 134"/>
                <a:gd name="f170" fmla="val 1028"/>
                <a:gd name="f171" fmla="val 144"/>
                <a:gd name="f172" fmla="val 1038"/>
                <a:gd name="f173" fmla="val 155"/>
                <a:gd name="f174" fmla="val 1045"/>
                <a:gd name="f175" fmla="val 162"/>
                <a:gd name="f176" fmla="val 1052"/>
                <a:gd name="f177" fmla="val 177"/>
                <a:gd name="f178" fmla="val 1071"/>
                <a:gd name="f179" fmla="val 178"/>
                <a:gd name="f180" fmla="val 175"/>
                <a:gd name="f181" fmla="val 1068"/>
                <a:gd name="f182" fmla="val 168"/>
                <a:gd name="f183" fmla="val 1058"/>
                <a:gd name="f184" fmla="val 171"/>
                <a:gd name="f185" fmla="val 1062"/>
                <a:gd name="f186" fmla="val 1066"/>
                <a:gd name="f187" fmla="val 179"/>
                <a:gd name="f188" fmla="val 1072"/>
                <a:gd name="f189" fmla="val 199"/>
                <a:gd name="f190" fmla="val 1096"/>
                <a:gd name="f191" fmla="val 223"/>
                <a:gd name="f192" fmla="val 1117"/>
                <a:gd name="f193" fmla="val 247"/>
                <a:gd name="f194" fmla="val 1141"/>
                <a:gd name="f195" fmla="val 319"/>
                <a:gd name="f196" fmla="val 1210"/>
                <a:gd name="f197" fmla="val 1268"/>
                <a:gd name="f198" fmla="val 494"/>
                <a:gd name="f199" fmla="val 1302"/>
                <a:gd name="f200" fmla="val 596"/>
                <a:gd name="f201" fmla="val 1336"/>
                <a:gd name="f202" fmla="val 1354"/>
                <a:gd name="f203" fmla="val 1367"/>
                <a:gd name="f204" fmla="val 1371"/>
                <a:gd name="f205" fmla="val 884"/>
                <a:gd name="f206" fmla="val 1374"/>
                <a:gd name="f207" fmla="val 925"/>
                <a:gd name="f208" fmla="val 1381"/>
                <a:gd name="f209" fmla="val 946"/>
                <a:gd name="f210" fmla="val 963"/>
                <a:gd name="f211" fmla="val 1384"/>
                <a:gd name="f212" fmla="val 981"/>
                <a:gd name="f213" fmla="val 984"/>
                <a:gd name="f214" fmla="val 1000"/>
                <a:gd name="f215" fmla="val 1390"/>
                <a:gd name="f216" fmla="val 1034"/>
                <a:gd name="f217" fmla="val 1160"/>
                <a:gd name="f218" fmla="val 1206"/>
                <a:gd name="f219" fmla="val 1332"/>
                <a:gd name="f220" fmla="val 1246"/>
                <a:gd name="f221" fmla="val 1304"/>
                <a:gd name="f222" fmla="val 1274"/>
                <a:gd name="f223" fmla="val 1258"/>
                <a:gd name="f224" fmla="val 1283"/>
                <a:gd name="f225" fmla="val 1209"/>
                <a:gd name="f226" fmla="val 1167"/>
                <a:gd name="f227" fmla="val 1399"/>
                <a:gd name="f228" fmla="val 1104"/>
                <a:gd name="f229" fmla="val 1433"/>
                <a:gd name="f230" fmla="val 1021"/>
                <a:gd name="f231" fmla="val 1450"/>
                <a:gd name="f232" fmla="val 973"/>
                <a:gd name="f233" fmla="val 1471"/>
                <a:gd name="f234" fmla="val 922"/>
                <a:gd name="f235" fmla="val 1491"/>
                <a:gd name="f236" fmla="val 873"/>
                <a:gd name="f237" fmla="val 1501"/>
                <a:gd name="f238" fmla="val 1512"/>
                <a:gd name="f239" fmla="val 822"/>
                <a:gd name="f240" fmla="val 1522"/>
                <a:gd name="f241" fmla="val 798"/>
                <a:gd name="f242" fmla="val 1525"/>
                <a:gd name="f243" fmla="val 1532"/>
                <a:gd name="f244" fmla="val 771"/>
                <a:gd name="f245" fmla="val 1539"/>
                <a:gd name="f246" fmla="val 754"/>
                <a:gd name="f247" fmla="val 1536"/>
                <a:gd name="f248" fmla="val 760"/>
                <a:gd name="f249" fmla="val 1535"/>
                <a:gd name="f250" fmla="val 763"/>
                <a:gd name="f251" fmla="val 1534"/>
                <a:gd name="f252" fmla="val 1537"/>
                <a:gd name="f253" fmla="val 755"/>
                <a:gd name="f254" fmla="val 1545"/>
                <a:gd name="f255" fmla="val 740"/>
                <a:gd name="f256" fmla="val 1566"/>
                <a:gd name="f257" fmla="val 702"/>
                <a:gd name="f258" fmla="val 1587"/>
                <a:gd name="f259" fmla="val 661"/>
                <a:gd name="f260" fmla="val 1607"/>
                <a:gd name="f261" fmla="val 617"/>
                <a:gd name="f262" fmla="val 1686"/>
                <a:gd name="f263" fmla="val 432"/>
                <a:gd name="f264" fmla="val 1713"/>
                <a:gd name="f265" fmla="val 182"/>
                <a:gd name="f266" fmla="val 1508"/>
                <a:gd name="f267" fmla="val 65"/>
                <a:gd name="f268" fmla="val 1457"/>
                <a:gd name="f269" fmla="val 36"/>
                <a:gd name="f270" fmla="val 1407"/>
                <a:gd name="f271" fmla="val 24"/>
                <a:gd name="f272" fmla="val 1359"/>
                <a:gd name="f273" fmla="val 1187"/>
                <a:gd name="f274" fmla="val 1032"/>
                <a:gd name="f275" fmla="val 947"/>
                <a:gd name="f276" fmla="val 908"/>
                <a:gd name="f277" fmla="val 250"/>
                <a:gd name="f278" fmla="val 861"/>
                <a:gd name="f279" fmla="val 809"/>
                <a:gd name="f280" fmla="val 106"/>
                <a:gd name="f281" fmla="val 772"/>
                <a:gd name="f282" fmla="val 58"/>
                <a:gd name="f283" fmla="val 3"/>
                <a:gd name="f284" fmla="*/ f1 1 1714"/>
                <a:gd name="f285" fmla="*/ f2 1 1391"/>
                <a:gd name="f286" fmla="val f3"/>
                <a:gd name="f287" fmla="val f4"/>
                <a:gd name="f288" fmla="val f5"/>
                <a:gd name="f289" fmla="+- f288 0 f286"/>
                <a:gd name="f290" fmla="+- f287 0 f286"/>
                <a:gd name="f291" fmla="*/ f290 1 1714"/>
                <a:gd name="f292" fmla="*/ f289 1 1391"/>
                <a:gd name="f293" fmla="*/ f286 1 f291"/>
                <a:gd name="f294" fmla="*/ f287 1 f291"/>
                <a:gd name="f295" fmla="*/ f286 1 f292"/>
                <a:gd name="f296" fmla="*/ f288 1 f292"/>
                <a:gd name="f297" fmla="*/ f293 f284 1"/>
                <a:gd name="f298" fmla="*/ f294 f284 1"/>
                <a:gd name="f299" fmla="*/ f296 f285 1"/>
                <a:gd name="f300" fmla="*/ f295 f28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97" t="f300" r="f298" b="f299"/>
              <a:pathLst>
                <a:path w="1714" h="1391">
                  <a:moveTo>
                    <a:pt x="f6" y="f7"/>
                  </a:moveTo>
                  <a:lnTo>
                    <a:pt x="f6" y="f7"/>
                  </a:lnTo>
                  <a:cubicBezTo>
                    <a:pt x="f8" y="f9"/>
                    <a:pt x="f10" y="f11"/>
                    <a:pt x="f12" y="f13"/>
                  </a:cubicBezTo>
                  <a:lnTo>
                    <a:pt x="f12" y="f13"/>
                  </a:lnTo>
                  <a:cubicBezTo>
                    <a:pt x="f6" y="f9"/>
                    <a:pt x="f6" y="f7"/>
                    <a:pt x="f6" y="f7"/>
                  </a:cubicBezTo>
                  <a:close/>
                  <a:moveTo>
                    <a:pt x="f14" y="f15"/>
                  </a:moveTo>
                  <a:cubicBezTo>
                    <a:pt x="f14" y="f16"/>
                    <a:pt x="f17" y="f18"/>
                    <a:pt x="f19" y="f20"/>
                  </a:cubicBezTo>
                  <a:lnTo>
                    <a:pt x="f19" y="f20"/>
                  </a:lnTo>
                  <a:cubicBezTo>
                    <a:pt x="f19" y="f21"/>
                    <a:pt x="f19" y="f21"/>
                    <a:pt x="f22" y="f23"/>
                  </a:cubicBezTo>
                  <a:lnTo>
                    <a:pt x="f22" y="f23"/>
                  </a:lnTo>
                  <a:cubicBezTo>
                    <a:pt x="f19" y="f18"/>
                    <a:pt x="f17" y="f24"/>
                    <a:pt x="f14" y="f15"/>
                  </a:cubicBezTo>
                  <a:close/>
                  <a:moveTo>
                    <a:pt x="f25" y="f26"/>
                  </a:moveTo>
                  <a:cubicBezTo>
                    <a:pt x="f27" y="f26"/>
                    <a:pt x="f28" y="f26"/>
                    <a:pt x="f29" y="f30"/>
                  </a:cubicBezTo>
                  <a:lnTo>
                    <a:pt x="f29" y="f30"/>
                  </a:lnTo>
                  <a:cubicBezTo>
                    <a:pt x="f31" y="f30"/>
                    <a:pt x="f32" y="f26"/>
                    <a:pt x="f25" y="f26"/>
                  </a:cubicBezTo>
                  <a:close/>
                  <a:moveTo>
                    <a:pt x="f33" y="f34"/>
                  </a:moveTo>
                  <a:cubicBezTo>
                    <a:pt x="f35" y="f36"/>
                    <a:pt x="f37" y="f26"/>
                    <a:pt x="f38" y="f30"/>
                  </a:cubicBezTo>
                  <a:lnTo>
                    <a:pt x="f38" y="f30"/>
                  </a:lnTo>
                  <a:cubicBezTo>
                    <a:pt x="f38" y="f30"/>
                    <a:pt x="f38" y="f30"/>
                    <a:pt x="f38" y="f30"/>
                  </a:cubicBezTo>
                  <a:lnTo>
                    <a:pt x="f38" y="f30"/>
                  </a:lnTo>
                  <a:cubicBezTo>
                    <a:pt x="f38" y="f30"/>
                    <a:pt x="f38" y="f30"/>
                    <a:pt x="f38" y="f30"/>
                  </a:cubicBezTo>
                  <a:lnTo>
                    <a:pt x="f38" y="f30"/>
                  </a:lnTo>
                  <a:cubicBezTo>
                    <a:pt x="f38" y="f30"/>
                    <a:pt x="f38" y="f30"/>
                    <a:pt x="f38" y="f30"/>
                  </a:cubicBezTo>
                  <a:lnTo>
                    <a:pt x="f38" y="f30"/>
                  </a:lnTo>
                  <a:cubicBezTo>
                    <a:pt x="f37" y="f26"/>
                    <a:pt x="f35" y="f36"/>
                    <a:pt x="f33" y="f34"/>
                  </a:cubicBezTo>
                  <a:close/>
                  <a:moveTo>
                    <a:pt x="f39" y="f40"/>
                  </a:moveTo>
                  <a:cubicBezTo>
                    <a:pt x="f15" y="f40"/>
                    <a:pt x="f41" y="f42"/>
                    <a:pt x="f16" y="f42"/>
                  </a:cubicBezTo>
                  <a:lnTo>
                    <a:pt x="f16" y="f42"/>
                  </a:lnTo>
                  <a:cubicBezTo>
                    <a:pt x="f43" y="f44"/>
                    <a:pt x="f45" y="f46"/>
                    <a:pt x="f47" y="f48"/>
                  </a:cubicBezTo>
                  <a:lnTo>
                    <a:pt x="f47" y="f48"/>
                  </a:lnTo>
                  <a:cubicBezTo>
                    <a:pt x="f47" y="f48"/>
                    <a:pt x="f47" y="f48"/>
                    <a:pt x="f47" y="f48"/>
                  </a:cubicBezTo>
                  <a:lnTo>
                    <a:pt x="f47" y="f48"/>
                  </a:lnTo>
                  <a:cubicBezTo>
                    <a:pt x="f45" y="f46"/>
                    <a:pt x="f24" y="f44"/>
                    <a:pt x="f39" y="f40"/>
                  </a:cubicBezTo>
                  <a:close/>
                  <a:moveTo>
                    <a:pt x="f21" y="f49"/>
                  </a:moveTo>
                  <a:lnTo>
                    <a:pt x="f21" y="f49"/>
                  </a:lnTo>
                  <a:cubicBezTo>
                    <a:pt x="f21" y="f49"/>
                    <a:pt x="f21" y="f49"/>
                    <a:pt x="f21" y="f49"/>
                  </a:cubicBezTo>
                  <a:lnTo>
                    <a:pt x="f21" y="f49"/>
                  </a:lnTo>
                  <a:cubicBezTo>
                    <a:pt x="f21" y="f49"/>
                    <a:pt x="f21" y="f49"/>
                    <a:pt x="f21" y="f49"/>
                  </a:cubicBezTo>
                  <a:lnTo>
                    <a:pt x="f21" y="f49"/>
                  </a:lnTo>
                  <a:cubicBezTo>
                    <a:pt x="f21" y="f49"/>
                    <a:pt x="f21" y="f49"/>
                    <a:pt x="f21" y="f49"/>
                  </a:cubicBezTo>
                  <a:close/>
                  <a:moveTo>
                    <a:pt x="f50" y="f51"/>
                  </a:moveTo>
                  <a:lnTo>
                    <a:pt x="f50" y="f51"/>
                  </a:lnTo>
                  <a:cubicBezTo>
                    <a:pt x="f50" y="f51"/>
                    <a:pt x="f50" y="f51"/>
                    <a:pt x="f50" y="f51"/>
                  </a:cubicBezTo>
                  <a:lnTo>
                    <a:pt x="f50" y="f51"/>
                  </a:lnTo>
                  <a:cubicBezTo>
                    <a:pt x="f50" y="f51"/>
                    <a:pt x="f27" y="f51"/>
                    <a:pt x="f27" y="f52"/>
                  </a:cubicBezTo>
                  <a:cubicBezTo>
                    <a:pt x="f27" y="f51"/>
                    <a:pt x="f50" y="f51"/>
                    <a:pt x="f50" y="f51"/>
                  </a:cubicBezTo>
                  <a:close/>
                  <a:moveTo>
                    <a:pt x="f32" y="f52"/>
                  </a:moveTo>
                  <a:cubicBezTo>
                    <a:pt x="f31" y="f52"/>
                    <a:pt x="f53" y="f54"/>
                    <a:pt x="f55" y="f56"/>
                  </a:cubicBezTo>
                  <a:lnTo>
                    <a:pt x="f55" y="f56"/>
                  </a:lnTo>
                  <a:cubicBezTo>
                    <a:pt x="f55" y="f57"/>
                    <a:pt x="f55" y="f57"/>
                    <a:pt x="f55" y="f58"/>
                  </a:cubicBezTo>
                  <a:lnTo>
                    <a:pt x="f55" y="f58"/>
                  </a:lnTo>
                  <a:cubicBezTo>
                    <a:pt x="f25" y="f59"/>
                    <a:pt x="f53" y="f60"/>
                    <a:pt x="f61" y="f54"/>
                  </a:cubicBezTo>
                  <a:lnTo>
                    <a:pt x="f61" y="f54"/>
                  </a:lnTo>
                  <a:cubicBezTo>
                    <a:pt x="f31" y="f62"/>
                    <a:pt x="f32" y="f52"/>
                    <a:pt x="f32" y="f52"/>
                  </a:cubicBezTo>
                  <a:close/>
                  <a:moveTo>
                    <a:pt x="f53" y="f63"/>
                  </a:moveTo>
                  <a:cubicBezTo>
                    <a:pt x="f53" y="f63"/>
                    <a:pt x="f53" y="f63"/>
                    <a:pt x="f25" y="f64"/>
                  </a:cubicBezTo>
                  <a:lnTo>
                    <a:pt x="f25" y="f64"/>
                  </a:lnTo>
                  <a:cubicBezTo>
                    <a:pt x="f25" y="f64"/>
                    <a:pt x="f25" y="f64"/>
                    <a:pt x="f25" y="f64"/>
                  </a:cubicBezTo>
                  <a:lnTo>
                    <a:pt x="f25" y="f64"/>
                  </a:lnTo>
                  <a:cubicBezTo>
                    <a:pt x="f53" y="f63"/>
                    <a:pt x="f53" y="f63"/>
                    <a:pt x="f53" y="f63"/>
                  </a:cubicBezTo>
                  <a:close/>
                  <a:moveTo>
                    <a:pt x="f25" y="f64"/>
                  </a:moveTo>
                  <a:lnTo>
                    <a:pt x="f25" y="f64"/>
                  </a:lnTo>
                  <a:cubicBezTo>
                    <a:pt x="f25" y="f64"/>
                    <a:pt x="f55" y="f65"/>
                    <a:pt x="f55" y="f65"/>
                  </a:cubicBezTo>
                  <a:lnTo>
                    <a:pt x="f55" y="f65"/>
                  </a:lnTo>
                  <a:cubicBezTo>
                    <a:pt x="f55" y="f65"/>
                    <a:pt x="f55" y="f65"/>
                    <a:pt x="f55" y="f66"/>
                  </a:cubicBezTo>
                  <a:lnTo>
                    <a:pt x="f55" y="f66"/>
                  </a:lnTo>
                  <a:cubicBezTo>
                    <a:pt x="f55" y="f65"/>
                    <a:pt x="f55" y="f65"/>
                    <a:pt x="f25" y="f64"/>
                  </a:cubicBezTo>
                  <a:lnTo>
                    <a:pt x="f25" y="f64"/>
                  </a:lnTo>
                  <a:cubicBezTo>
                    <a:pt x="f25" y="f64"/>
                    <a:pt x="f25" y="f64"/>
                    <a:pt x="f25" y="f64"/>
                  </a:cubicBezTo>
                  <a:close/>
                  <a:moveTo>
                    <a:pt x="f28" y="f67"/>
                  </a:moveTo>
                  <a:cubicBezTo>
                    <a:pt x="f33" y="f67"/>
                    <a:pt x="f33" y="f68"/>
                    <a:pt x="f35" y="f68"/>
                  </a:cubicBezTo>
                  <a:lnTo>
                    <a:pt x="f35" y="f68"/>
                  </a:lnTo>
                  <a:cubicBezTo>
                    <a:pt x="f33" y="f68"/>
                    <a:pt x="f33" y="f67"/>
                    <a:pt x="f33" y="f67"/>
                  </a:cubicBezTo>
                  <a:cubicBezTo>
                    <a:pt x="f33" y="f67"/>
                    <a:pt x="f28" y="f67"/>
                    <a:pt x="f28" y="f67"/>
                  </a:cubicBezTo>
                  <a:close/>
                  <a:moveTo>
                    <a:pt x="f25" y="f67"/>
                  </a:moveTo>
                  <a:cubicBezTo>
                    <a:pt x="f25" y="f67"/>
                    <a:pt x="f69" y="f70"/>
                    <a:pt x="f37" y="f71"/>
                  </a:cubicBezTo>
                  <a:lnTo>
                    <a:pt x="f37" y="f71"/>
                  </a:lnTo>
                  <a:cubicBezTo>
                    <a:pt x="f29" y="f72"/>
                    <a:pt x="f35" y="f70"/>
                    <a:pt x="f35" y="f68"/>
                  </a:cubicBezTo>
                  <a:lnTo>
                    <a:pt x="f35" y="f68"/>
                  </a:lnTo>
                  <a:cubicBezTo>
                    <a:pt x="f35" y="f70"/>
                    <a:pt x="f29" y="f72"/>
                    <a:pt x="f73" y="f71"/>
                  </a:cubicBezTo>
                  <a:lnTo>
                    <a:pt x="f73" y="f71"/>
                  </a:lnTo>
                  <a:cubicBezTo>
                    <a:pt x="f37" y="f71"/>
                    <a:pt x="f37" y="f71"/>
                    <a:pt x="f37" y="f71"/>
                  </a:cubicBezTo>
                  <a:lnTo>
                    <a:pt x="f37" y="f71"/>
                  </a:lnTo>
                  <a:cubicBezTo>
                    <a:pt x="f37" y="f71"/>
                    <a:pt x="f37" y="f71"/>
                    <a:pt x="f37" y="f71"/>
                  </a:cubicBezTo>
                  <a:cubicBezTo>
                    <a:pt x="f27" y="f68"/>
                    <a:pt x="f25" y="f67"/>
                    <a:pt x="f25" y="f67"/>
                  </a:cubicBezTo>
                  <a:close/>
                  <a:moveTo>
                    <a:pt x="f37" y="f71"/>
                  </a:moveTo>
                  <a:lnTo>
                    <a:pt x="f37" y="f71"/>
                  </a:lnTo>
                  <a:cubicBezTo>
                    <a:pt x="f37" y="f71"/>
                    <a:pt x="f73" y="f71"/>
                    <a:pt x="f73" y="f74"/>
                  </a:cubicBezTo>
                  <a:lnTo>
                    <a:pt x="f73" y="f74"/>
                  </a:lnTo>
                  <a:cubicBezTo>
                    <a:pt x="f38" y="f74"/>
                    <a:pt x="f38" y="f74"/>
                    <a:pt x="f38" y="f74"/>
                  </a:cubicBezTo>
                  <a:lnTo>
                    <a:pt x="f38" y="f74"/>
                  </a:lnTo>
                  <a:cubicBezTo>
                    <a:pt x="f38" y="f74"/>
                    <a:pt x="f38" y="f74"/>
                    <a:pt x="f38" y="f74"/>
                  </a:cubicBezTo>
                  <a:lnTo>
                    <a:pt x="f38" y="f74"/>
                  </a:lnTo>
                  <a:cubicBezTo>
                    <a:pt x="f38" y="f75"/>
                    <a:pt x="f76" y="f75"/>
                    <a:pt x="f76" y="f77"/>
                  </a:cubicBezTo>
                  <a:lnTo>
                    <a:pt x="f76" y="f77"/>
                  </a:lnTo>
                  <a:cubicBezTo>
                    <a:pt x="f50" y="f77"/>
                    <a:pt x="f28" y="f75"/>
                    <a:pt x="f38" y="f74"/>
                  </a:cubicBezTo>
                  <a:lnTo>
                    <a:pt x="f38" y="f74"/>
                  </a:lnTo>
                  <a:cubicBezTo>
                    <a:pt x="f73" y="f74"/>
                    <a:pt x="f73" y="f71"/>
                    <a:pt x="f37" y="f71"/>
                  </a:cubicBezTo>
                  <a:close/>
                  <a:moveTo>
                    <a:pt x="f39" y="f75"/>
                  </a:moveTo>
                  <a:cubicBezTo>
                    <a:pt x="f24" y="f77"/>
                    <a:pt x="f45" y="f77"/>
                    <a:pt x="f20" y="f77"/>
                  </a:cubicBezTo>
                  <a:lnTo>
                    <a:pt x="f15" y="f77"/>
                  </a:lnTo>
                  <a:cubicBezTo>
                    <a:pt x="f15" y="f77"/>
                    <a:pt x="f15" y="f75"/>
                    <a:pt x="f39" y="f75"/>
                  </a:cubicBezTo>
                  <a:close/>
                  <a:moveTo>
                    <a:pt x="f20" y="f78"/>
                  </a:moveTo>
                  <a:cubicBezTo>
                    <a:pt x="f79" y="f80"/>
                    <a:pt x="f81" y="f82"/>
                    <a:pt x="f83" y="f84"/>
                  </a:cubicBezTo>
                  <a:cubicBezTo>
                    <a:pt x="f85" y="f86"/>
                    <a:pt x="f87" y="f88"/>
                    <a:pt x="f89" y="f90"/>
                  </a:cubicBezTo>
                  <a:lnTo>
                    <a:pt x="f89" y="f90"/>
                  </a:lnTo>
                  <a:cubicBezTo>
                    <a:pt x="f91" y="f62"/>
                    <a:pt x="f92" y="f65"/>
                    <a:pt x="f93" y="f94"/>
                  </a:cubicBezTo>
                  <a:lnTo>
                    <a:pt x="f93" y="f94"/>
                  </a:lnTo>
                  <a:cubicBezTo>
                    <a:pt x="f95" y="f94"/>
                    <a:pt x="f96" y="f97"/>
                    <a:pt x="f98" y="f97"/>
                  </a:cubicBezTo>
                  <a:cubicBezTo>
                    <a:pt x="f99" y="f97"/>
                    <a:pt x="f83" y="f97"/>
                    <a:pt x="f0" y="f77"/>
                  </a:cubicBezTo>
                  <a:lnTo>
                    <a:pt x="f20" y="f77"/>
                  </a:lnTo>
                  <a:cubicBezTo>
                    <a:pt x="f47" y="f75"/>
                    <a:pt x="f16" y="f74"/>
                    <a:pt x="f100" y="f74"/>
                  </a:cubicBezTo>
                  <a:lnTo>
                    <a:pt x="f100" y="f74"/>
                  </a:lnTo>
                  <a:cubicBezTo>
                    <a:pt x="f39" y="f75"/>
                    <a:pt x="f39" y="f75"/>
                    <a:pt x="f39" y="f75"/>
                  </a:cubicBezTo>
                  <a:lnTo>
                    <a:pt x="f39" y="f75"/>
                  </a:lnTo>
                  <a:cubicBezTo>
                    <a:pt x="f39" y="f75"/>
                    <a:pt x="f39" y="f75"/>
                    <a:pt x="f100" y="f75"/>
                  </a:cubicBezTo>
                  <a:lnTo>
                    <a:pt x="f100" y="f75"/>
                  </a:lnTo>
                  <a:cubicBezTo>
                    <a:pt x="f15" y="f77"/>
                    <a:pt x="f15" y="f77"/>
                    <a:pt x="f15" y="f77"/>
                  </a:cubicBezTo>
                  <a:cubicBezTo>
                    <a:pt x="f39" y="f77"/>
                    <a:pt x="f39" y="f77"/>
                    <a:pt x="f100" y="f77"/>
                  </a:cubicBezTo>
                  <a:lnTo>
                    <a:pt x="f100" y="f77"/>
                  </a:lnTo>
                  <a:cubicBezTo>
                    <a:pt x="f43" y="f101"/>
                    <a:pt x="f45" y="f102"/>
                    <a:pt x="f45" y="f102"/>
                  </a:cubicBezTo>
                  <a:cubicBezTo>
                    <a:pt x="f45" y="f102"/>
                    <a:pt x="f24" y="f101"/>
                    <a:pt x="f15" y="f97"/>
                  </a:cubicBezTo>
                  <a:lnTo>
                    <a:pt x="f15" y="f97"/>
                  </a:lnTo>
                  <a:cubicBezTo>
                    <a:pt x="f16" y="f103"/>
                    <a:pt x="f24" y="f101"/>
                    <a:pt x="f24" y="f101"/>
                  </a:cubicBezTo>
                  <a:cubicBezTo>
                    <a:pt x="f16" y="f101"/>
                    <a:pt x="f41" y="f104"/>
                    <a:pt x="f76" y="f77"/>
                  </a:cubicBezTo>
                  <a:lnTo>
                    <a:pt x="f76" y="f77"/>
                  </a:lnTo>
                  <a:cubicBezTo>
                    <a:pt x="f76" y="f77"/>
                    <a:pt x="f105" y="f77"/>
                    <a:pt x="f105" y="f77"/>
                  </a:cubicBezTo>
                  <a:lnTo>
                    <a:pt x="f105" y="f77"/>
                  </a:lnTo>
                  <a:cubicBezTo>
                    <a:pt x="f100" y="f106"/>
                    <a:pt x="f39" y="f94"/>
                    <a:pt x="f15" y="f97"/>
                  </a:cubicBezTo>
                  <a:lnTo>
                    <a:pt x="f15" y="f97"/>
                  </a:lnTo>
                  <a:cubicBezTo>
                    <a:pt x="f39" y="f94"/>
                    <a:pt x="f39" y="f106"/>
                    <a:pt x="f100" y="f77"/>
                  </a:cubicBezTo>
                  <a:lnTo>
                    <a:pt x="f100" y="f77"/>
                  </a:lnTo>
                  <a:cubicBezTo>
                    <a:pt x="f100" y="f77"/>
                    <a:pt x="f100" y="f77"/>
                    <a:pt x="f100" y="f77"/>
                  </a:cubicBezTo>
                  <a:lnTo>
                    <a:pt x="f100" y="f77"/>
                  </a:lnTo>
                  <a:cubicBezTo>
                    <a:pt x="f100" y="f77"/>
                    <a:pt x="f100" y="f77"/>
                    <a:pt x="f100" y="f77"/>
                  </a:cubicBezTo>
                  <a:lnTo>
                    <a:pt x="f100" y="f77"/>
                  </a:lnTo>
                  <a:cubicBezTo>
                    <a:pt x="f105" y="f75"/>
                    <a:pt x="f105" y="f75"/>
                    <a:pt x="f105" y="f75"/>
                  </a:cubicBezTo>
                  <a:lnTo>
                    <a:pt x="f105" y="f75"/>
                  </a:lnTo>
                  <a:cubicBezTo>
                    <a:pt x="f105" y="f75"/>
                    <a:pt x="f100" y="f75"/>
                    <a:pt x="f100" y="f75"/>
                  </a:cubicBezTo>
                  <a:lnTo>
                    <a:pt x="f100" y="f75"/>
                  </a:lnTo>
                  <a:cubicBezTo>
                    <a:pt x="f100" y="f75"/>
                    <a:pt x="f100" y="f75"/>
                    <a:pt x="f105" y="f74"/>
                  </a:cubicBezTo>
                  <a:lnTo>
                    <a:pt x="f105" y="f74"/>
                  </a:lnTo>
                  <a:cubicBezTo>
                    <a:pt x="f105" y="f74"/>
                    <a:pt x="f105" y="f74"/>
                    <a:pt x="f105" y="f74"/>
                  </a:cubicBezTo>
                  <a:lnTo>
                    <a:pt x="f105" y="f74"/>
                  </a:lnTo>
                  <a:cubicBezTo>
                    <a:pt x="f105" y="f74"/>
                    <a:pt x="f105" y="f74"/>
                    <a:pt x="f105" y="f74"/>
                  </a:cubicBezTo>
                  <a:lnTo>
                    <a:pt x="f105" y="f74"/>
                  </a:lnTo>
                  <a:cubicBezTo>
                    <a:pt x="f105" y="f74"/>
                    <a:pt x="f105" y="f74"/>
                    <a:pt x="f105" y="f74"/>
                  </a:cubicBezTo>
                  <a:lnTo>
                    <a:pt x="f105" y="f74"/>
                  </a:lnTo>
                  <a:cubicBezTo>
                    <a:pt x="f105" y="f74"/>
                    <a:pt x="f100" y="f74"/>
                    <a:pt x="f100" y="f74"/>
                  </a:cubicBezTo>
                  <a:cubicBezTo>
                    <a:pt x="f100" y="f74"/>
                    <a:pt x="f100" y="f74"/>
                    <a:pt x="f100" y="f74"/>
                  </a:cubicBezTo>
                  <a:lnTo>
                    <a:pt x="f100" y="f74"/>
                  </a:lnTo>
                  <a:cubicBezTo>
                    <a:pt x="f105" y="f74"/>
                    <a:pt x="f105" y="f74"/>
                    <a:pt x="f105" y="f74"/>
                  </a:cubicBezTo>
                  <a:lnTo>
                    <a:pt x="f105" y="f74"/>
                  </a:lnTo>
                  <a:cubicBezTo>
                    <a:pt x="f76" y="f74"/>
                    <a:pt x="f76" y="f74"/>
                    <a:pt x="f105" y="f74"/>
                  </a:cubicBezTo>
                  <a:lnTo>
                    <a:pt x="f105" y="f74"/>
                  </a:lnTo>
                  <a:cubicBezTo>
                    <a:pt x="f76" y="f74"/>
                    <a:pt x="f76" y="f74"/>
                    <a:pt x="f76" y="f74"/>
                  </a:cubicBezTo>
                  <a:lnTo>
                    <a:pt x="f76" y="f74"/>
                  </a:lnTo>
                  <a:cubicBezTo>
                    <a:pt x="f73" y="f72"/>
                    <a:pt x="f35" y="f67"/>
                    <a:pt x="f69" y="f107"/>
                  </a:cubicBezTo>
                  <a:lnTo>
                    <a:pt x="f69" y="f107"/>
                  </a:lnTo>
                  <a:cubicBezTo>
                    <a:pt x="f69" y="f108"/>
                    <a:pt x="f28" y="f109"/>
                    <a:pt x="f28" y="f67"/>
                  </a:cubicBezTo>
                  <a:lnTo>
                    <a:pt x="f28" y="f67"/>
                  </a:lnTo>
                  <a:cubicBezTo>
                    <a:pt x="f69" y="f109"/>
                    <a:pt x="f50" y="f108"/>
                    <a:pt x="f50" y="f107"/>
                  </a:cubicBezTo>
                  <a:lnTo>
                    <a:pt x="f50" y="f107"/>
                  </a:lnTo>
                  <a:cubicBezTo>
                    <a:pt x="f50" y="f107"/>
                    <a:pt x="f50" y="f107"/>
                    <a:pt x="f50" y="f66"/>
                  </a:cubicBezTo>
                  <a:lnTo>
                    <a:pt x="f50" y="f66"/>
                  </a:lnTo>
                  <a:cubicBezTo>
                    <a:pt x="f50" y="f107"/>
                    <a:pt x="f50" y="f107"/>
                    <a:pt x="f69" y="f107"/>
                  </a:cubicBezTo>
                  <a:lnTo>
                    <a:pt x="f69" y="f107"/>
                  </a:lnTo>
                  <a:cubicBezTo>
                    <a:pt x="f50" y="f107"/>
                    <a:pt x="f50" y="f66"/>
                    <a:pt x="f50" y="f65"/>
                  </a:cubicBezTo>
                  <a:lnTo>
                    <a:pt x="f50" y="f65"/>
                  </a:lnTo>
                  <a:cubicBezTo>
                    <a:pt x="f50" y="f65"/>
                    <a:pt x="f27" y="f64"/>
                    <a:pt x="f27" y="f63"/>
                  </a:cubicBezTo>
                  <a:lnTo>
                    <a:pt x="f27" y="f63"/>
                  </a:lnTo>
                  <a:cubicBezTo>
                    <a:pt x="f28" y="f107"/>
                    <a:pt x="f33" y="f109"/>
                    <a:pt x="f33" y="f109"/>
                  </a:cubicBezTo>
                  <a:cubicBezTo>
                    <a:pt x="f35" y="f109"/>
                    <a:pt x="f28" y="f65"/>
                    <a:pt x="f27" y="f110"/>
                  </a:cubicBezTo>
                  <a:lnTo>
                    <a:pt x="f27" y="f110"/>
                  </a:lnTo>
                  <a:cubicBezTo>
                    <a:pt x="f27" y="f111"/>
                    <a:pt x="f27" y="f111"/>
                    <a:pt x="f27" y="f63"/>
                  </a:cubicBezTo>
                  <a:cubicBezTo>
                    <a:pt x="f27" y="f111"/>
                    <a:pt x="f27" y="f111"/>
                    <a:pt x="f55" y="f110"/>
                  </a:cubicBezTo>
                  <a:lnTo>
                    <a:pt x="f55" y="f110"/>
                  </a:lnTo>
                  <a:cubicBezTo>
                    <a:pt x="f27" y="f110"/>
                    <a:pt x="f27" y="f58"/>
                    <a:pt x="f27" y="f58"/>
                  </a:cubicBezTo>
                  <a:lnTo>
                    <a:pt x="f27" y="f58"/>
                  </a:lnTo>
                  <a:cubicBezTo>
                    <a:pt x="f27" y="f58"/>
                    <a:pt x="f27" y="f110"/>
                    <a:pt x="f27" y="f110"/>
                  </a:cubicBezTo>
                  <a:lnTo>
                    <a:pt x="f27" y="f110"/>
                  </a:lnTo>
                  <a:cubicBezTo>
                    <a:pt x="f50" y="f58"/>
                    <a:pt x="f50" y="f57"/>
                    <a:pt x="f50" y="f59"/>
                  </a:cubicBezTo>
                  <a:lnTo>
                    <a:pt x="f50" y="f59"/>
                  </a:lnTo>
                  <a:cubicBezTo>
                    <a:pt x="f33" y="f52"/>
                    <a:pt x="f105" y="f112"/>
                    <a:pt x="f76" y="f112"/>
                  </a:cubicBezTo>
                  <a:lnTo>
                    <a:pt x="f76" y="f112"/>
                  </a:lnTo>
                  <a:cubicBezTo>
                    <a:pt x="f76" y="f112"/>
                    <a:pt x="f37" y="f113"/>
                    <a:pt x="f50" y="f114"/>
                  </a:cubicBezTo>
                  <a:lnTo>
                    <a:pt x="f50" y="f114"/>
                  </a:lnTo>
                  <a:cubicBezTo>
                    <a:pt x="f50" y="f114"/>
                    <a:pt x="f50" y="f114"/>
                    <a:pt x="f50" y="f114"/>
                  </a:cubicBezTo>
                  <a:lnTo>
                    <a:pt x="f50" y="f114"/>
                  </a:lnTo>
                  <a:cubicBezTo>
                    <a:pt x="f33" y="f115"/>
                    <a:pt x="f73" y="f116"/>
                    <a:pt x="f15" y="f117"/>
                  </a:cubicBezTo>
                  <a:cubicBezTo>
                    <a:pt x="f15" y="f118"/>
                    <a:pt x="f43" y="f119"/>
                    <a:pt x="f47" y="f120"/>
                  </a:cubicBezTo>
                  <a:lnTo>
                    <a:pt x="f47" y="f120"/>
                  </a:lnTo>
                  <a:cubicBezTo>
                    <a:pt x="f23" y="f120"/>
                    <a:pt x="f21" y="f121"/>
                    <a:pt x="f20" y="f78"/>
                  </a:cubicBezTo>
                  <a:close/>
                  <a:moveTo>
                    <a:pt x="f122" y="f101"/>
                  </a:moveTo>
                  <a:lnTo>
                    <a:pt x="f122" y="f101"/>
                  </a:lnTo>
                  <a:cubicBezTo>
                    <a:pt x="f123" y="f124"/>
                    <a:pt x="f125" y="f126"/>
                    <a:pt x="f127" y="f126"/>
                  </a:cubicBezTo>
                  <a:cubicBezTo>
                    <a:pt x="f127" y="f126"/>
                    <a:pt x="f127" y="f126"/>
                    <a:pt x="f128" y="f126"/>
                  </a:cubicBezTo>
                  <a:lnTo>
                    <a:pt x="f128" y="f126"/>
                  </a:lnTo>
                  <a:cubicBezTo>
                    <a:pt x="f129" y="f130"/>
                    <a:pt x="f131" y="f102"/>
                    <a:pt x="f122" y="f101"/>
                  </a:cubicBezTo>
                  <a:close/>
                  <a:moveTo>
                    <a:pt x="f132" y="f133"/>
                  </a:moveTo>
                  <a:cubicBezTo>
                    <a:pt x="f134" y="f135"/>
                    <a:pt x="f136" y="f135"/>
                    <a:pt x="f137" y="f135"/>
                  </a:cubicBezTo>
                  <a:cubicBezTo>
                    <a:pt x="f134" y="f135"/>
                    <a:pt x="f138" y="f139"/>
                    <a:pt x="f140" y="f133"/>
                  </a:cubicBezTo>
                  <a:close/>
                  <a:moveTo>
                    <a:pt x="f141" y="f3"/>
                  </a:moveTo>
                  <a:cubicBezTo>
                    <a:pt x="f142" y="f3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cubicBezTo>
                    <a:pt x="f153" y="f154"/>
                    <a:pt x="f155" y="f156"/>
                    <a:pt x="f157" y="f145"/>
                  </a:cubicBezTo>
                  <a:lnTo>
                    <a:pt x="f157" y="f145"/>
                  </a:lnTo>
                  <a:cubicBezTo>
                    <a:pt x="f158" y="f159"/>
                    <a:pt x="f147" y="f160"/>
                    <a:pt x="f105" y="f160"/>
                  </a:cubicBezTo>
                  <a:cubicBezTo>
                    <a:pt x="f161" y="f160"/>
                    <a:pt x="f13" y="f162"/>
                    <a:pt x="f163" y="f164"/>
                  </a:cubicBezTo>
                  <a:cubicBezTo>
                    <a:pt x="f165" y="f166"/>
                    <a:pt x="f3" y="f167"/>
                    <a:pt x="f168" y="f137"/>
                  </a:cubicBezTo>
                  <a:cubicBezTo>
                    <a:pt x="f169" y="f170"/>
                    <a:pt x="f171" y="f172"/>
                    <a:pt x="f173" y="f174"/>
                  </a:cubicBezTo>
                  <a:cubicBezTo>
                    <a:pt x="f175" y="f176"/>
                    <a:pt x="f177" y="f178"/>
                    <a:pt x="f179" y="f178"/>
                  </a:cubicBezTo>
                  <a:cubicBezTo>
                    <a:pt x="f179" y="f178"/>
                    <a:pt x="f180" y="f181"/>
                    <a:pt x="f182" y="f183"/>
                  </a:cubicBezTo>
                  <a:lnTo>
                    <a:pt x="f182" y="f183"/>
                  </a:lnTo>
                  <a:cubicBezTo>
                    <a:pt x="f184" y="f185"/>
                    <a:pt x="f180" y="f186"/>
                    <a:pt x="f187" y="f188"/>
                  </a:cubicBezTo>
                  <a:cubicBezTo>
                    <a:pt x="f189" y="f190"/>
                    <a:pt x="f191" y="f192"/>
                    <a:pt x="f193" y="f194"/>
                  </a:cubicBezTo>
                  <a:cubicBezTo>
                    <a:pt x="f195" y="f196"/>
                    <a:pt x="f98" y="f197"/>
                    <a:pt x="f198" y="f199"/>
                  </a:cubicBezTo>
                  <a:cubicBezTo>
                    <a:pt x="f200" y="f201"/>
                    <a:pt x="f6" y="f202"/>
                    <a:pt x="f112" y="f203"/>
                  </a:cubicBezTo>
                  <a:cubicBezTo>
                    <a:pt x="f77" y="f204"/>
                    <a:pt x="f205" y="f206"/>
                    <a:pt x="f207" y="f208"/>
                  </a:cubicBezTo>
                  <a:cubicBezTo>
                    <a:pt x="f209" y="f208"/>
                    <a:pt x="f210" y="f211"/>
                    <a:pt x="f212" y="f133"/>
                  </a:cubicBezTo>
                  <a:lnTo>
                    <a:pt x="f213" y="f133"/>
                  </a:lnTo>
                  <a:cubicBezTo>
                    <a:pt x="f214" y="f215"/>
                    <a:pt x="f137" y="f5"/>
                    <a:pt x="f216" y="f5"/>
                  </a:cubicBezTo>
                  <a:cubicBezTo>
                    <a:pt x="f190" y="f5"/>
                    <a:pt x="f217" y="f206"/>
                    <a:pt x="f218" y="f219"/>
                  </a:cubicBezTo>
                  <a:lnTo>
                    <a:pt x="f218" y="f219"/>
                  </a:lnTo>
                  <a:cubicBezTo>
                    <a:pt x="f220" y="f221"/>
                    <a:pt x="f222" y="f223"/>
                    <a:pt x="f224" y="f225"/>
                  </a:cubicBezTo>
                  <a:lnTo>
                    <a:pt x="f224" y="f225"/>
                  </a:lnTo>
                  <a:cubicBezTo>
                    <a:pt x="f202" y="f226"/>
                    <a:pt x="f227" y="f228"/>
                    <a:pt x="f229" y="f230"/>
                  </a:cubicBezTo>
                  <a:cubicBezTo>
                    <a:pt x="f231" y="f232"/>
                    <a:pt x="f233" y="f234"/>
                    <a:pt x="f235" y="f236"/>
                  </a:cubicBezTo>
                  <a:cubicBezTo>
                    <a:pt x="f237" y="f97"/>
                    <a:pt x="f238" y="f239"/>
                    <a:pt x="f240" y="f241"/>
                  </a:cubicBezTo>
                  <a:cubicBezTo>
                    <a:pt x="f242" y="f82"/>
                    <a:pt x="f243" y="f244"/>
                    <a:pt x="f245" y="f246"/>
                  </a:cubicBezTo>
                  <a:lnTo>
                    <a:pt x="f245" y="f246"/>
                  </a:lnTo>
                  <a:cubicBezTo>
                    <a:pt x="f247" y="f248"/>
                    <a:pt x="f249" y="f250"/>
                    <a:pt x="f249" y="f250"/>
                  </a:cubicBezTo>
                  <a:cubicBezTo>
                    <a:pt x="f251" y="f250"/>
                    <a:pt x="f252" y="f253"/>
                    <a:pt x="f254" y="f255"/>
                  </a:cubicBezTo>
                  <a:cubicBezTo>
                    <a:pt x="f256" y="f257"/>
                    <a:pt x="f258" y="f259"/>
                    <a:pt x="f260" y="f261"/>
                  </a:cubicBezTo>
                  <a:cubicBezTo>
                    <a:pt x="f262" y="f263"/>
                    <a:pt x="f264" y="f265"/>
                    <a:pt x="f266" y="f267"/>
                  </a:cubicBezTo>
                  <a:cubicBezTo>
                    <a:pt x="f268" y="f269"/>
                    <a:pt x="f270" y="f271"/>
                    <a:pt x="f272" y="f271"/>
                  </a:cubicBezTo>
                  <a:cubicBezTo>
                    <a:pt x="f273" y="f271"/>
                    <a:pt x="f274" y="f187"/>
                    <a:pt x="f275" y="f53"/>
                  </a:cubicBezTo>
                  <a:lnTo>
                    <a:pt x="f275" y="f53"/>
                  </a:lnTo>
                  <a:cubicBezTo>
                    <a:pt x="f276" y="f277"/>
                    <a:pt x="f278" y="f177"/>
                    <a:pt x="f279" y="f280"/>
                  </a:cubicBezTo>
                  <a:cubicBezTo>
                    <a:pt x="f281" y="f282"/>
                    <a:pt x="f255" y="f283"/>
                    <a:pt x="f141" y="f3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5" name="Google Shape;2473;p35">
              <a:extLst>
                <a:ext uri="{FF2B5EF4-FFF2-40B4-BE49-F238E27FC236}">
                  <a16:creationId xmlns:a16="http://schemas.microsoft.com/office/drawing/2014/main" id="{4492DB10-7164-4BAD-B64F-EDE3FDB0EBC8}"/>
                </a:ext>
              </a:extLst>
            </p:cNvPr>
            <p:cNvSpPr/>
            <p:nvPr/>
          </p:nvSpPr>
          <p:spPr>
            <a:xfrm>
              <a:off x="2721217" y="892829"/>
              <a:ext cx="86721" cy="9736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263"/>
                <a:gd name="f4" fmla="val 5909"/>
                <a:gd name="f5" fmla="val 2450"/>
                <a:gd name="f6" fmla="val 1"/>
                <a:gd name="f7" fmla="val 1803"/>
                <a:gd name="f8" fmla="val 1177"/>
                <a:gd name="f9" fmla="val 281"/>
                <a:gd name="f10" fmla="val 743"/>
                <a:gd name="f11" fmla="val 802"/>
                <a:gd name="f12" fmla="val 1693"/>
                <a:gd name="f13" fmla="val 123"/>
                <a:gd name="f14" fmla="val 2826"/>
                <a:gd name="f15" fmla="val 538"/>
                <a:gd name="f16" fmla="val 3841"/>
                <a:gd name="f17" fmla="val 764"/>
                <a:gd name="f18" fmla="val 4403"/>
                <a:gd name="f19" fmla="val 1086"/>
                <a:gd name="f20" fmla="val 4944"/>
                <a:gd name="f21" fmla="val 1555"/>
                <a:gd name="f22" fmla="val 5339"/>
                <a:gd name="f23" fmla="val 1781"/>
                <a:gd name="f24" fmla="val 5527"/>
                <a:gd name="f25" fmla="val 2028"/>
                <a:gd name="f26" fmla="val 5688"/>
                <a:gd name="f27" fmla="val 2299"/>
                <a:gd name="f28" fmla="val 5797"/>
                <a:gd name="f29" fmla="val 2536"/>
                <a:gd name="f30" fmla="val 5896"/>
                <a:gd name="f31" fmla="val 2753"/>
                <a:gd name="f32" fmla="val 5908"/>
                <a:gd name="f33" fmla="val 2986"/>
                <a:gd name="f34" fmla="val 3060"/>
                <a:gd name="f35" fmla="val 3135"/>
                <a:gd name="f36" fmla="val 5907"/>
                <a:gd name="f37" fmla="val 3214"/>
                <a:gd name="f38" fmla="val 3348"/>
                <a:gd name="f39" fmla="val 5904"/>
                <a:gd name="f40" fmla="val 5701"/>
                <a:gd name="f41" fmla="val 5695"/>
                <a:gd name="f42" fmla="val 2761"/>
                <a:gd name="f43" fmla="val 5674"/>
                <a:gd name="f44" fmla="val 2220"/>
                <a:gd name="f45" fmla="val 5362"/>
                <a:gd name="f46" fmla="val 1884"/>
                <a:gd name="f47" fmla="val 5075"/>
                <a:gd name="f48" fmla="val 1521"/>
                <a:gd name="f49" fmla="val 4766"/>
                <a:gd name="f50" fmla="val 1240"/>
                <a:gd name="f51" fmla="val 4365"/>
                <a:gd name="f52" fmla="val 1028"/>
                <a:gd name="f53" fmla="val 3941"/>
                <a:gd name="f54" fmla="val 614"/>
                <a:gd name="f55" fmla="val 3111"/>
                <a:gd name="f56" fmla="val 339"/>
                <a:gd name="f57" fmla="val 2080"/>
                <a:gd name="f58" fmla="val 873"/>
                <a:gd name="f59" fmla="val 1248"/>
                <a:gd name="f60" fmla="val 1232"/>
                <a:gd name="f61" fmla="val 692"/>
                <a:gd name="f62" fmla="val 1822"/>
                <a:gd name="f63" fmla="val 379"/>
                <a:gd name="f64" fmla="val 2446"/>
                <a:gd name="f65" fmla="val 2637"/>
                <a:gd name="f66" fmla="val 2833"/>
                <a:gd name="f67" fmla="val 408"/>
                <a:gd name="f68" fmla="val 3025"/>
                <a:gd name="f69" fmla="val 470"/>
                <a:gd name="f70" fmla="val 3889"/>
                <a:gd name="f71" fmla="val 744"/>
                <a:gd name="f72" fmla="val 4450"/>
                <a:gd name="f73" fmla="val 4626"/>
                <a:gd name="f74" fmla="val 2385"/>
                <a:gd name="f75" fmla="val 4728"/>
                <a:gd name="f76" fmla="val 2892"/>
                <a:gd name="f77" fmla="val 4694"/>
                <a:gd name="f78" fmla="val 3423"/>
                <a:gd name="f79" fmla="val 4533"/>
                <a:gd name="f80" fmla="val 3913"/>
                <a:gd name="f81" fmla="val 4362"/>
                <a:gd name="f82" fmla="val 4437"/>
                <a:gd name="f83" fmla="val 4006"/>
                <a:gd name="f84" fmla="val 4890"/>
                <a:gd name="f85" fmla="val 3862"/>
                <a:gd name="f86" fmla="val 5424"/>
                <a:gd name="f87" fmla="val 3828"/>
                <a:gd name="f88" fmla="val 5547"/>
                <a:gd name="f89" fmla="val 3922"/>
                <a:gd name="f90" fmla="val 5628"/>
                <a:gd name="f91" fmla="val 4020"/>
                <a:gd name="f92" fmla="val 4073"/>
                <a:gd name="f93" fmla="val 4127"/>
                <a:gd name="f94" fmla="val 5605"/>
                <a:gd name="f95" fmla="val 4163"/>
                <a:gd name="f96" fmla="val 5551"/>
                <a:gd name="f97" fmla="val 4803"/>
                <a:gd name="f98" fmla="val 4594"/>
                <a:gd name="f99" fmla="val 3571"/>
                <a:gd name="f100" fmla="val 5070"/>
                <a:gd name="f101" fmla="val 2399"/>
                <a:gd name="f102" fmla="val 4903"/>
                <a:gd name="f103" fmla="val 1381"/>
                <a:gd name="f104" fmla="val 4214"/>
                <a:gd name="f105" fmla="val 508"/>
                <a:gd name="f106" fmla="val 3241"/>
                <a:gd name="f107" fmla="val 144"/>
                <a:gd name="f108" fmla="val 2982"/>
                <a:gd name="f109" fmla="val 48"/>
                <a:gd name="f110" fmla="val 2714"/>
                <a:gd name="f111" fmla="*/ f0 1 5263"/>
                <a:gd name="f112" fmla="*/ f1 1 5909"/>
                <a:gd name="f113" fmla="val f2"/>
                <a:gd name="f114" fmla="val f3"/>
                <a:gd name="f115" fmla="val f4"/>
                <a:gd name="f116" fmla="+- f115 0 f113"/>
                <a:gd name="f117" fmla="+- f114 0 f113"/>
                <a:gd name="f118" fmla="*/ f117 1 5263"/>
                <a:gd name="f119" fmla="*/ f116 1 5909"/>
                <a:gd name="f120" fmla="*/ f113 1 f118"/>
                <a:gd name="f121" fmla="*/ f114 1 f118"/>
                <a:gd name="f122" fmla="*/ f113 1 f119"/>
                <a:gd name="f123" fmla="*/ f115 1 f119"/>
                <a:gd name="f124" fmla="*/ f120 f111 1"/>
                <a:gd name="f125" fmla="*/ f121 f111 1"/>
                <a:gd name="f126" fmla="*/ f123 f112 1"/>
                <a:gd name="f127" fmla="*/ f122 f1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24" t="f127" r="f125" b="f126"/>
              <a:pathLst>
                <a:path w="5263" h="5909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2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2"/>
                  </a:cubicBezTo>
                  <a:cubicBezTo>
                    <a:pt x="f34" y="f32"/>
                    <a:pt x="f35" y="f36"/>
                    <a:pt x="f37" y="f36"/>
                  </a:cubicBezTo>
                  <a:cubicBezTo>
                    <a:pt x="f38" y="f39"/>
                    <a:pt x="f38" y="f40"/>
                    <a:pt x="f37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51"/>
                    <a:pt x="f52" y="f53"/>
                  </a:cubicBezTo>
                  <a:cubicBezTo>
                    <a:pt x="f54" y="f55"/>
                    <a:pt x="f56" y="f57"/>
                    <a:pt x="f58" y="f59"/>
                  </a:cubicBezTo>
                  <a:cubicBezTo>
                    <a:pt x="f60" y="f61"/>
                    <a:pt x="f62" y="f63"/>
                    <a:pt x="f64" y="f63"/>
                  </a:cubicBezTo>
                  <a:cubicBezTo>
                    <a:pt x="f65" y="f63"/>
                    <a:pt x="f66" y="f67"/>
                    <a:pt x="f68" y="f69"/>
                  </a:cubicBezTo>
                  <a:cubicBezTo>
                    <a:pt x="f70" y="f71"/>
                    <a:pt x="f72" y="f48"/>
                    <a:pt x="f73" y="f74"/>
                  </a:cubicBezTo>
                  <a:cubicBezTo>
                    <a:pt x="f75" y="f76"/>
                    <a:pt x="f77" y="f78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0"/>
                  </a:cubicBezTo>
                  <a:cubicBezTo>
                    <a:pt x="f92" y="f90"/>
                    <a:pt x="f93" y="f94"/>
                    <a:pt x="f95" y="f96"/>
                  </a:cubicBezTo>
                  <a:cubicBezTo>
                    <a:pt x="f97" y="f98"/>
                    <a:pt x="f3" y="f99"/>
                    <a:pt x="f100" y="f101"/>
                  </a:cubicBezTo>
                  <a:cubicBezTo>
                    <a:pt x="f102" y="f103"/>
                    <a:pt x="f104" y="f105"/>
                    <a:pt x="f106" y="f107"/>
                  </a:cubicBezTo>
                  <a:cubicBezTo>
                    <a:pt x="f108" y="f109"/>
                    <a:pt x="f110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6" name="Google Shape;2474;p35">
              <a:extLst>
                <a:ext uri="{FF2B5EF4-FFF2-40B4-BE49-F238E27FC236}">
                  <a16:creationId xmlns:a16="http://schemas.microsoft.com/office/drawing/2014/main" id="{C856EBCF-23F0-5D7D-660F-83B6A9DCFDFD}"/>
                </a:ext>
              </a:extLst>
            </p:cNvPr>
            <p:cNvSpPr/>
            <p:nvPr/>
          </p:nvSpPr>
          <p:spPr>
            <a:xfrm rot="130772">
              <a:off x="2994230" y="1170533"/>
              <a:ext cx="653823" cy="92588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47951"/>
                <a:gd name="f4" fmla="val 209516"/>
                <a:gd name="f5" fmla="val 686"/>
                <a:gd name="f6" fmla="val 333"/>
                <a:gd name="f7" fmla="val 1"/>
                <a:gd name="f8" fmla="val 505"/>
                <a:gd name="f9" fmla="val 299"/>
                <a:gd name="f10" fmla="val 887"/>
                <a:gd name="f11" fmla="val 12779"/>
                <a:gd name="f12" fmla="val 16811"/>
                <a:gd name="f13" fmla="val 23736"/>
                <a:gd name="f14" fmla="val 34222"/>
                <a:gd name="f15" fmla="val 33810"/>
                <a:gd name="f16" fmla="val 51746"/>
                <a:gd name="f17" fmla="val 42611"/>
                <a:gd name="f18" fmla="val 67053"/>
                <a:gd name="f19" fmla="val 50718"/>
                <a:gd name="f20" fmla="val 82719"/>
                <a:gd name="f21" fmla="val 58656"/>
                <a:gd name="f22" fmla="val 98487"/>
                <a:gd name="f23" fmla="val 72389"/>
                <a:gd name="f24" fmla="val 125765"/>
                <a:gd name="f25" fmla="val 85924"/>
                <a:gd name="f26" fmla="val 153782"/>
                <a:gd name="f27" fmla="val 106138"/>
                <a:gd name="f28" fmla="val 176984"/>
                <a:gd name="f29" fmla="val 117497"/>
                <a:gd name="f30" fmla="val 190023"/>
                <a:gd name="f31" fmla="val 130867"/>
                <a:gd name="f32" fmla="val 201116"/>
                <a:gd name="f33" fmla="val 146076"/>
                <a:gd name="f34" fmla="val 209386"/>
                <a:gd name="f35" fmla="val 146241"/>
                <a:gd name="f36" fmla="val 209476"/>
                <a:gd name="f37" fmla="val 146403"/>
                <a:gd name="f38" fmla="val 209515"/>
                <a:gd name="f39" fmla="val 146555"/>
                <a:gd name="f40" fmla="val 147409"/>
                <a:gd name="f41" fmla="val 208272"/>
                <a:gd name="f42" fmla="val 147053"/>
                <a:gd name="f43" fmla="val 207719"/>
                <a:gd name="f44" fmla="val 133835"/>
                <a:gd name="f45" fmla="val 199601"/>
                <a:gd name="f46" fmla="val 121640"/>
                <a:gd name="f47" fmla="val 189902"/>
                <a:gd name="f48" fmla="val 111121"/>
                <a:gd name="f49" fmla="val 178480"/>
                <a:gd name="f50" fmla="val 101086"/>
                <a:gd name="f51" fmla="val 167589"/>
                <a:gd name="f52" fmla="val 92659"/>
                <a:gd name="f53" fmla="val 155356"/>
                <a:gd name="f54" fmla="val 85115"/>
                <a:gd name="f55" fmla="val 142638"/>
                <a:gd name="f56" fmla="val 68219"/>
                <a:gd name="f57" fmla="val 114141"/>
                <a:gd name="f58" fmla="val 54912"/>
                <a:gd name="f59" fmla="val 83668"/>
                <a:gd name="f60" fmla="val 38425"/>
                <a:gd name="f61" fmla="val 54929"/>
                <a:gd name="f62" fmla="val 33150"/>
                <a:gd name="f63" fmla="val 45740"/>
                <a:gd name="f64" fmla="val 27539"/>
                <a:gd name="f65" fmla="val 36736"/>
                <a:gd name="f66" fmla="val 21643"/>
                <a:gd name="f67" fmla="val 27935"/>
                <a:gd name="f68" fmla="val 15207"/>
                <a:gd name="f69" fmla="val 18329"/>
                <a:gd name="f70" fmla="val 8136"/>
                <a:gd name="f71" fmla="val 9267"/>
                <a:gd name="f72" fmla="val 1010"/>
                <a:gd name="f73" fmla="val 176"/>
                <a:gd name="f74" fmla="val 913"/>
                <a:gd name="f75" fmla="val 52"/>
                <a:gd name="f76" fmla="val 798"/>
                <a:gd name="f77" fmla="*/ f0 1 147951"/>
                <a:gd name="f78" fmla="*/ f1 1 209516"/>
                <a:gd name="f79" fmla="val f2"/>
                <a:gd name="f80" fmla="val f3"/>
                <a:gd name="f81" fmla="val f4"/>
                <a:gd name="f82" fmla="+- f81 0 f79"/>
                <a:gd name="f83" fmla="+- f80 0 f79"/>
                <a:gd name="f84" fmla="*/ f83 1 147951"/>
                <a:gd name="f85" fmla="*/ f82 1 209516"/>
                <a:gd name="f86" fmla="*/ f79 1 f84"/>
                <a:gd name="f87" fmla="*/ f80 1 f84"/>
                <a:gd name="f88" fmla="*/ f79 1 f85"/>
                <a:gd name="f89" fmla="*/ f81 1 f85"/>
                <a:gd name="f90" fmla="*/ f86 f77 1"/>
                <a:gd name="f91" fmla="*/ f87 f77 1"/>
                <a:gd name="f92" fmla="*/ f89 f78 1"/>
                <a:gd name="f93" fmla="*/ f88 f7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0" t="f93" r="f91" b="f92"/>
              <a:pathLst>
                <a:path w="147951" h="209516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4"/>
                  </a:cubicBezTo>
                  <a:cubicBezTo>
                    <a:pt x="f35" y="f36"/>
                    <a:pt x="f37" y="f38"/>
                    <a:pt x="f39" y="f38"/>
                  </a:cubicBezTo>
                  <a:cubicBezTo>
                    <a:pt x="f40" y="f38"/>
                    <a:pt x="f3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77" name="Google Shape;2475;p35">
            <a:extLst>
              <a:ext uri="{FF2B5EF4-FFF2-40B4-BE49-F238E27FC236}">
                <a16:creationId xmlns:a16="http://schemas.microsoft.com/office/drawing/2014/main" id="{2D7EC941-E801-0B12-00EA-5D6AF4BB56BF}"/>
              </a:ext>
            </a:extLst>
          </p:cNvPr>
          <p:cNvSpPr/>
          <p:nvPr/>
        </p:nvSpPr>
        <p:spPr>
          <a:xfrm>
            <a:off x="2180697" y="1375632"/>
            <a:ext cx="1480541" cy="1472522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8" name="Google Shape;2476;p35">
            <a:extLst>
              <a:ext uri="{FF2B5EF4-FFF2-40B4-BE49-F238E27FC236}">
                <a16:creationId xmlns:a16="http://schemas.microsoft.com/office/drawing/2014/main" id="{48606DCD-7BFF-00E9-6447-AAA47ABDB80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352873" y="2973948"/>
            <a:ext cx="3136199" cy="626702"/>
          </a:xfrm>
        </p:spPr>
        <p:txBody>
          <a:bodyPr/>
          <a:lstStyle/>
          <a:p>
            <a:pPr lvl="0"/>
            <a:r>
              <a:rPr lang="en-US"/>
              <a:t>OBJECTIVES</a:t>
            </a:r>
          </a:p>
        </p:txBody>
      </p:sp>
      <p:sp>
        <p:nvSpPr>
          <p:cNvPr id="79" name="Google Shape;2477;p35">
            <a:extLst>
              <a:ext uri="{FF2B5EF4-FFF2-40B4-BE49-F238E27FC236}">
                <a16:creationId xmlns:a16="http://schemas.microsoft.com/office/drawing/2014/main" id="{B3F5CB55-F03E-C2B0-3B77-01DDCE12F35C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1644319" y="1532900"/>
            <a:ext cx="2553297" cy="1002301"/>
          </a:xfrm>
        </p:spPr>
        <p:txBody>
          <a:bodyPr anchor="ctr" anchorCtr="1"/>
          <a:lstStyle/>
          <a:p>
            <a:pPr lvl="0" algn="ctr"/>
            <a:r>
              <a:rPr lang="en-US" sz="8000"/>
              <a:t>01</a:t>
            </a:r>
          </a:p>
        </p:txBody>
      </p:sp>
      <p:sp>
        <p:nvSpPr>
          <p:cNvPr id="80" name="Google Shape;2478;p35">
            <a:extLst>
              <a:ext uri="{FF2B5EF4-FFF2-40B4-BE49-F238E27FC236}">
                <a16:creationId xmlns:a16="http://schemas.microsoft.com/office/drawing/2014/main" id="{5FDC10D0-4204-F916-8C0E-F47F958489D5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352918" y="3600651"/>
            <a:ext cx="3136199" cy="626702"/>
          </a:xfrm>
        </p:spPr>
        <p:txBody>
          <a:bodyPr anchorCtr="1"/>
          <a:lstStyle/>
          <a:p>
            <a:pPr marL="0" lvl="0" indent="0" algn="ctr">
              <a:buNone/>
            </a:pPr>
            <a:r>
              <a:rPr lang="en-US" sz="1600"/>
              <a:t>You could enter a subtitle here if you need it</a:t>
            </a:r>
          </a:p>
        </p:txBody>
      </p:sp>
      <p:grpSp>
        <p:nvGrpSpPr>
          <p:cNvPr id="81" name="Grupo 80">
            <a:extLst>
              <a:ext uri="{FF2B5EF4-FFF2-40B4-BE49-F238E27FC236}">
                <a16:creationId xmlns:a16="http://schemas.microsoft.com/office/drawing/2014/main" id="{9892CF29-B9CC-BFA7-40C7-793FEE0A4E33}"/>
              </a:ext>
            </a:extLst>
          </p:cNvPr>
          <p:cNvGrpSpPr/>
          <p:nvPr/>
        </p:nvGrpSpPr>
        <p:grpSpPr>
          <a:xfrm>
            <a:off x="0" y="3587748"/>
            <a:ext cx="9140827" cy="1566871"/>
            <a:chOff x="0" y="3587748"/>
            <a:chExt cx="9140827" cy="1566871"/>
          </a:xfrm>
        </p:grpSpPr>
        <p:grpSp>
          <p:nvGrpSpPr>
            <p:cNvPr id="82" name="Grupo 81">
              <a:extLst>
                <a:ext uri="{FF2B5EF4-FFF2-40B4-BE49-F238E27FC236}">
                  <a16:creationId xmlns:a16="http://schemas.microsoft.com/office/drawing/2014/main" id="{AAFA6253-E1D9-7BEA-E138-6243AE2C9B9C}"/>
                </a:ext>
              </a:extLst>
            </p:cNvPr>
            <p:cNvGrpSpPr/>
            <p:nvPr/>
          </p:nvGrpSpPr>
          <p:grpSpPr>
            <a:xfrm>
              <a:off x="3172" y="3587748"/>
              <a:ext cx="1254127" cy="1554160"/>
              <a:chOff x="3172" y="3587748"/>
              <a:chExt cx="1254127" cy="1554160"/>
            </a:xfrm>
          </p:grpSpPr>
          <p:sp>
            <p:nvSpPr>
              <p:cNvPr id="83" name="Freeform 5">
                <a:extLst>
                  <a:ext uri="{FF2B5EF4-FFF2-40B4-BE49-F238E27FC236}">
                    <a16:creationId xmlns:a16="http://schemas.microsoft.com/office/drawing/2014/main" id="{5B8971EF-3CD2-2BCB-9367-E33ED17E4BC0}"/>
                  </a:ext>
                </a:extLst>
              </p:cNvPr>
              <p:cNvSpPr/>
              <p:nvPr/>
            </p:nvSpPr>
            <p:spPr>
              <a:xfrm>
                <a:off x="3172" y="4006845"/>
                <a:ext cx="827083" cy="11350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8"/>
                  <a:gd name="f7" fmla="val 437"/>
                  <a:gd name="f8" fmla="val 250"/>
                  <a:gd name="f9" fmla="val 17"/>
                  <a:gd name="f10" fmla="val 251"/>
                  <a:gd name="f11" fmla="val 16"/>
                  <a:gd name="f12" fmla="val 15"/>
                  <a:gd name="f13" fmla="val 14"/>
                  <a:gd name="f14" fmla="val 13"/>
                  <a:gd name="f15" fmla="val 252"/>
                  <a:gd name="f16" fmla="val 257"/>
                  <a:gd name="f17" fmla="val 12"/>
                  <a:gd name="f18" fmla="val 262"/>
                  <a:gd name="f19" fmla="val 267"/>
                  <a:gd name="f20" fmla="val 268"/>
                  <a:gd name="f21" fmla="val 269"/>
                  <a:gd name="f22" fmla="val 7"/>
                  <a:gd name="f23" fmla="val 273"/>
                  <a:gd name="f24" fmla="val 4"/>
                  <a:gd name="f25" fmla="val 275"/>
                  <a:gd name="f26" fmla="val 3"/>
                  <a:gd name="f27" fmla="val 274"/>
                  <a:gd name="f28" fmla="val 1"/>
                  <a:gd name="f29" fmla="val 276"/>
                  <a:gd name="f30" fmla="val 277"/>
                  <a:gd name="f31" fmla="val 278"/>
                  <a:gd name="f32" fmla="val 279"/>
                  <a:gd name="f33" fmla="val 280"/>
                  <a:gd name="f34" fmla="val 282"/>
                  <a:gd name="f35" fmla="val 281"/>
                  <a:gd name="f36" fmla="val 283"/>
                  <a:gd name="f37" fmla="val 5"/>
                  <a:gd name="f38" fmla="val 288"/>
                  <a:gd name="f39" fmla="val 293"/>
                  <a:gd name="f40" fmla="val 297"/>
                  <a:gd name="f41" fmla="val 302"/>
                  <a:gd name="f42" fmla="val 303"/>
                  <a:gd name="f43" fmla="val 304"/>
                  <a:gd name="f44" fmla="val 305"/>
                  <a:gd name="f45" fmla="val 306"/>
                  <a:gd name="f46" fmla="val 18"/>
                  <a:gd name="f47" fmla="val 308"/>
                  <a:gd name="f48" fmla="val 19"/>
                  <a:gd name="f49" fmla="val 311"/>
                  <a:gd name="f50" fmla="val 24"/>
                  <a:gd name="f51" fmla="val 28"/>
                  <a:gd name="f52" fmla="val 33"/>
                  <a:gd name="f53" fmla="val 310"/>
                  <a:gd name="f54" fmla="val 314"/>
                  <a:gd name="f55" fmla="val 34"/>
                  <a:gd name="f56" fmla="val 317"/>
                  <a:gd name="f57" fmla="val 39"/>
                  <a:gd name="f58" fmla="val 40"/>
                  <a:gd name="f59" fmla="val 41"/>
                  <a:gd name="f60" fmla="val 43"/>
                  <a:gd name="f61" fmla="val 44"/>
                  <a:gd name="f62" fmla="val 45"/>
                  <a:gd name="f63" fmla="val 46"/>
                  <a:gd name="f64" fmla="val 48"/>
                  <a:gd name="f65" fmla="val 49"/>
                  <a:gd name="f66" fmla="val 54"/>
                  <a:gd name="f67" fmla="val 309"/>
                  <a:gd name="f68" fmla="val 55"/>
                  <a:gd name="f69" fmla="val 307"/>
                  <a:gd name="f70" fmla="val 59"/>
                  <a:gd name="f71" fmla="val 312"/>
                  <a:gd name="f72" fmla="val 63"/>
                  <a:gd name="f73" fmla="val 69"/>
                  <a:gd name="f74" fmla="val 70"/>
                  <a:gd name="f75" fmla="val 71"/>
                  <a:gd name="f76" fmla="val 72"/>
                  <a:gd name="f77" fmla="val 73"/>
                  <a:gd name="f78" fmla="val 74"/>
                  <a:gd name="f79" fmla="val 298"/>
                  <a:gd name="f80" fmla="val 75"/>
                  <a:gd name="f81" fmla="val 294"/>
                  <a:gd name="f82" fmla="val 291"/>
                  <a:gd name="f83" fmla="val 290"/>
                  <a:gd name="f84" fmla="val 67"/>
                  <a:gd name="f85" fmla="val 286"/>
                  <a:gd name="f86" fmla="val 284"/>
                  <a:gd name="f87" fmla="val 76"/>
                  <a:gd name="f88" fmla="val 80"/>
                  <a:gd name="f89" fmla="val 81"/>
                  <a:gd name="f90" fmla="val 82"/>
                  <a:gd name="f91" fmla="val 83"/>
                  <a:gd name="f92" fmla="val 84"/>
                  <a:gd name="f93" fmla="val 87"/>
                  <a:gd name="f94" fmla="val 88"/>
                  <a:gd name="f95" fmla="val 86"/>
                  <a:gd name="f96" fmla="val 85"/>
                  <a:gd name="f97" fmla="val 89"/>
                  <a:gd name="f98" fmla="val 266"/>
                  <a:gd name="f99" fmla="val 68"/>
                  <a:gd name="f100" fmla="val 264"/>
                  <a:gd name="f101" fmla="val 258"/>
                  <a:gd name="f102" fmla="val 249"/>
                  <a:gd name="f103" fmla="val 248"/>
                  <a:gd name="f104" fmla="val 247"/>
                  <a:gd name="f105" fmla="val 65"/>
                  <a:gd name="f106" fmla="val 245"/>
                  <a:gd name="f107" fmla="val 240"/>
                  <a:gd name="f108" fmla="val 217"/>
                  <a:gd name="f109" fmla="val 195"/>
                  <a:gd name="f110" fmla="val 174"/>
                  <a:gd name="f111" fmla="val 105"/>
                  <a:gd name="f112" fmla="val 173"/>
                  <a:gd name="f113" fmla="val 106"/>
                  <a:gd name="f114" fmla="val 107"/>
                  <a:gd name="f115" fmla="val 171"/>
                  <a:gd name="f116" fmla="val 109"/>
                  <a:gd name="f117" fmla="val 168"/>
                  <a:gd name="f118" fmla="val 166"/>
                  <a:gd name="f119" fmla="val 110"/>
                  <a:gd name="f120" fmla="val 163"/>
                  <a:gd name="f121" fmla="val 111"/>
                  <a:gd name="f122" fmla="val 160"/>
                  <a:gd name="f123" fmla="val 159"/>
                  <a:gd name="f124" fmla="val 114"/>
                  <a:gd name="f125" fmla="val 140"/>
                  <a:gd name="f126" fmla="val 131"/>
                  <a:gd name="f127" fmla="val 123"/>
                  <a:gd name="f128" fmla="val 149"/>
                  <a:gd name="f129" fmla="val 170"/>
                  <a:gd name="f130" fmla="val 214"/>
                  <a:gd name="f131" fmla="val 263"/>
                  <a:gd name="f132" fmla="val 22"/>
                  <a:gd name="f133" fmla="val 354"/>
                  <a:gd name="f134" fmla="val 392"/>
                  <a:gd name="f135" fmla="val 431"/>
                  <a:gd name="f136" fmla="val 435"/>
                  <a:gd name="f137" fmla="val 11"/>
                  <a:gd name="f138" fmla="val 6"/>
                  <a:gd name="f139" fmla="val 2"/>
                  <a:gd name="f140" fmla="val 433"/>
                  <a:gd name="f141" fmla="val 430"/>
                  <a:gd name="f142" fmla="val 36"/>
                  <a:gd name="f143" fmla="val 270"/>
                  <a:gd name="f144" fmla="val 225"/>
                  <a:gd name="f145" fmla="val 184"/>
                  <a:gd name="f146" fmla="val 98"/>
                  <a:gd name="f147" fmla="val 162"/>
                  <a:gd name="f148" fmla="val 115"/>
                  <a:gd name="f149" fmla="val 141"/>
                  <a:gd name="f150" fmla="val 135"/>
                  <a:gd name="f151" fmla="val 122"/>
                  <a:gd name="f152" fmla="val 137"/>
                  <a:gd name="f153" fmla="val 120"/>
                  <a:gd name="f154" fmla="val 139"/>
                  <a:gd name="f155" fmla="val 119"/>
                  <a:gd name="f156" fmla="val 118"/>
                  <a:gd name="f157" fmla="val 117"/>
                  <a:gd name="f158" fmla="val 116"/>
                  <a:gd name="f159" fmla="val 133"/>
                  <a:gd name="f160" fmla="val 125"/>
                  <a:gd name="f161" fmla="val 128"/>
                  <a:gd name="f162" fmla="val 112"/>
                  <a:gd name="f163" fmla="val 134"/>
                  <a:gd name="f164" fmla="val 93"/>
                  <a:gd name="f165" fmla="val 90"/>
                  <a:gd name="f166" fmla="val 124"/>
                  <a:gd name="f167" fmla="val 113"/>
                  <a:gd name="f168" fmla="val 92"/>
                  <a:gd name="f169" fmla="val 101"/>
                  <a:gd name="f170" fmla="val 97"/>
                  <a:gd name="f171" fmla="val 99"/>
                  <a:gd name="f172" fmla="val 108"/>
                  <a:gd name="f173" fmla="val 129"/>
                  <a:gd name="f174" fmla="val 142"/>
                  <a:gd name="f175" fmla="val 154"/>
                  <a:gd name="f176" fmla="val 103"/>
                  <a:gd name="f177" fmla="val 178"/>
                  <a:gd name="f178" fmla="val 205"/>
                  <a:gd name="f179" fmla="val 66"/>
                  <a:gd name="f180" fmla="val 234"/>
                  <a:gd name="f181" fmla="val 52"/>
                  <a:gd name="f182" fmla="val 236"/>
                  <a:gd name="f183" fmla="val 238"/>
                  <a:gd name="f184" fmla="val 51"/>
                  <a:gd name="f185" fmla="val 239"/>
                  <a:gd name="f186" fmla="val 241"/>
                  <a:gd name="f187" fmla="val 47"/>
                  <a:gd name="f188" fmla="val 242"/>
                  <a:gd name="f189" fmla="val 38"/>
                  <a:gd name="f190" fmla="val 32"/>
                  <a:gd name="f191" fmla="val 31"/>
                  <a:gd name="f192" fmla="val 27"/>
                  <a:gd name="f193" fmla="val 246"/>
                  <a:gd name="f194" fmla="val 23"/>
                  <a:gd name="f195" fmla="+- 0 0 -90"/>
                  <a:gd name="f196" fmla="*/ f3 1 318"/>
                  <a:gd name="f197" fmla="*/ f4 1 437"/>
                  <a:gd name="f198" fmla="val f5"/>
                  <a:gd name="f199" fmla="val f6"/>
                  <a:gd name="f200" fmla="val f7"/>
                  <a:gd name="f201" fmla="*/ f195 f0 1"/>
                  <a:gd name="f202" fmla="+- f200 0 f198"/>
                  <a:gd name="f203" fmla="+- f199 0 f198"/>
                  <a:gd name="f204" fmla="*/ f201 1 f2"/>
                  <a:gd name="f205" fmla="*/ f203 1 318"/>
                  <a:gd name="f206" fmla="*/ f202 1 437"/>
                  <a:gd name="f207" fmla="*/ 250 f203 1"/>
                  <a:gd name="f208" fmla="*/ 15 f202 1"/>
                  <a:gd name="f209" fmla="*/ 267 f203 1"/>
                  <a:gd name="f210" fmla="*/ 17 f202 1"/>
                  <a:gd name="f211" fmla="*/ 276 f203 1"/>
                  <a:gd name="f212" fmla="*/ 0 f202 1"/>
                  <a:gd name="f213" fmla="*/ 280 f203 1"/>
                  <a:gd name="f214" fmla="*/ 288 f203 1"/>
                  <a:gd name="f215" fmla="*/ 305 f203 1"/>
                  <a:gd name="f216" fmla="*/ 16 f202 1"/>
                  <a:gd name="f217" fmla="*/ 308 f203 1"/>
                  <a:gd name="f218" fmla="*/ 19 f202 1"/>
                  <a:gd name="f219" fmla="*/ 317 f203 1"/>
                  <a:gd name="f220" fmla="*/ 39 f202 1"/>
                  <a:gd name="f221" fmla="*/ 318 f203 1"/>
                  <a:gd name="f222" fmla="*/ 45 f202 1"/>
                  <a:gd name="f223" fmla="*/ 303 f203 1"/>
                  <a:gd name="f224" fmla="*/ 54 f202 1"/>
                  <a:gd name="f225" fmla="*/ 306 f203 1"/>
                  <a:gd name="f226" fmla="*/ 71 f202 1"/>
                  <a:gd name="f227" fmla="*/ 302 f203 1"/>
                  <a:gd name="f228" fmla="*/ 74 f202 1"/>
                  <a:gd name="f229" fmla="*/ 286 f203 1"/>
                  <a:gd name="f230" fmla="*/ 70 f202 1"/>
                  <a:gd name="f231" fmla="*/ 283 f203 1"/>
                  <a:gd name="f232" fmla="*/ 83 f202 1"/>
                  <a:gd name="f233" fmla="*/ 278 f203 1"/>
                  <a:gd name="f234" fmla="*/ 273 f203 1"/>
                  <a:gd name="f235" fmla="*/ 252 f203 1"/>
                  <a:gd name="f236" fmla="*/ 75 f202 1"/>
                  <a:gd name="f237" fmla="*/ 240 f203 1"/>
                  <a:gd name="f238" fmla="*/ 65 f202 1"/>
                  <a:gd name="f239" fmla="*/ 173 f203 1"/>
                  <a:gd name="f240" fmla="*/ 107 f202 1"/>
                  <a:gd name="f241" fmla="*/ 159 f203 1"/>
                  <a:gd name="f242" fmla="*/ 114 f202 1"/>
                  <a:gd name="f243" fmla="*/ 33 f203 1"/>
                  <a:gd name="f244" fmla="*/ 317 f202 1"/>
                  <a:gd name="f245" fmla="*/ 6 f203 1"/>
                  <a:gd name="f246" fmla="*/ 437 f202 1"/>
                  <a:gd name="f247" fmla="*/ 22 f203 1"/>
                  <a:gd name="f248" fmla="*/ 135 f203 1"/>
                  <a:gd name="f249" fmla="*/ 122 f202 1"/>
                  <a:gd name="f250" fmla="*/ 140 f203 1"/>
                  <a:gd name="f251" fmla="*/ 116 f202 1"/>
                  <a:gd name="f252" fmla="*/ 116 f203 1"/>
                  <a:gd name="f253" fmla="*/ 119 f202 1"/>
                  <a:gd name="f254" fmla="*/ 90 f203 1"/>
                  <a:gd name="f255" fmla="*/ 124 f202 1"/>
                  <a:gd name="f256" fmla="*/ 92 f203 1"/>
                  <a:gd name="f257" fmla="*/ 101 f202 1"/>
                  <a:gd name="f258" fmla="*/ 113 f203 1"/>
                  <a:gd name="f259" fmla="*/ 154 f203 1"/>
                  <a:gd name="f260" fmla="*/ 103 f202 1"/>
                  <a:gd name="f261" fmla="*/ 239 f203 1"/>
                  <a:gd name="f262" fmla="*/ 49 f202 1"/>
                  <a:gd name="f263" fmla="*/ 238 f203 1"/>
                  <a:gd name="f264" fmla="*/ 43 f202 1"/>
                  <a:gd name="f265" fmla="*/ 242 f203 1"/>
                  <a:gd name="f266" fmla="*/ 38 f202 1"/>
                  <a:gd name="f267" fmla="*/ 31 f202 1"/>
                  <a:gd name="f268" fmla="+- f204 0 f1"/>
                  <a:gd name="f269" fmla="*/ f207 1 318"/>
                  <a:gd name="f270" fmla="*/ f208 1 437"/>
                  <a:gd name="f271" fmla="*/ f209 1 318"/>
                  <a:gd name="f272" fmla="*/ f210 1 437"/>
                  <a:gd name="f273" fmla="*/ f211 1 318"/>
                  <a:gd name="f274" fmla="*/ f212 1 437"/>
                  <a:gd name="f275" fmla="*/ f213 1 318"/>
                  <a:gd name="f276" fmla="*/ f214 1 318"/>
                  <a:gd name="f277" fmla="*/ f215 1 318"/>
                  <a:gd name="f278" fmla="*/ f216 1 437"/>
                  <a:gd name="f279" fmla="*/ f217 1 318"/>
                  <a:gd name="f280" fmla="*/ f218 1 437"/>
                  <a:gd name="f281" fmla="*/ f219 1 318"/>
                  <a:gd name="f282" fmla="*/ f220 1 437"/>
                  <a:gd name="f283" fmla="*/ f221 1 318"/>
                  <a:gd name="f284" fmla="*/ f222 1 437"/>
                  <a:gd name="f285" fmla="*/ f223 1 318"/>
                  <a:gd name="f286" fmla="*/ f224 1 437"/>
                  <a:gd name="f287" fmla="*/ f225 1 318"/>
                  <a:gd name="f288" fmla="*/ f226 1 437"/>
                  <a:gd name="f289" fmla="*/ f227 1 318"/>
                  <a:gd name="f290" fmla="*/ f228 1 437"/>
                  <a:gd name="f291" fmla="*/ f229 1 318"/>
                  <a:gd name="f292" fmla="*/ f230 1 437"/>
                  <a:gd name="f293" fmla="*/ f231 1 318"/>
                  <a:gd name="f294" fmla="*/ f232 1 437"/>
                  <a:gd name="f295" fmla="*/ f233 1 318"/>
                  <a:gd name="f296" fmla="*/ f234 1 318"/>
                  <a:gd name="f297" fmla="*/ f235 1 318"/>
                  <a:gd name="f298" fmla="*/ f236 1 437"/>
                  <a:gd name="f299" fmla="*/ f237 1 318"/>
                  <a:gd name="f300" fmla="*/ f238 1 437"/>
                  <a:gd name="f301" fmla="*/ f239 1 318"/>
                  <a:gd name="f302" fmla="*/ f240 1 437"/>
                  <a:gd name="f303" fmla="*/ f241 1 318"/>
                  <a:gd name="f304" fmla="*/ f242 1 437"/>
                  <a:gd name="f305" fmla="*/ f243 1 318"/>
                  <a:gd name="f306" fmla="*/ f244 1 437"/>
                  <a:gd name="f307" fmla="*/ f245 1 318"/>
                  <a:gd name="f308" fmla="*/ f246 1 437"/>
                  <a:gd name="f309" fmla="*/ f247 1 318"/>
                  <a:gd name="f310" fmla="*/ f248 1 318"/>
                  <a:gd name="f311" fmla="*/ f249 1 437"/>
                  <a:gd name="f312" fmla="*/ f250 1 318"/>
                  <a:gd name="f313" fmla="*/ f251 1 437"/>
                  <a:gd name="f314" fmla="*/ f252 1 318"/>
                  <a:gd name="f315" fmla="*/ f253 1 437"/>
                  <a:gd name="f316" fmla="*/ f254 1 318"/>
                  <a:gd name="f317" fmla="*/ f255 1 437"/>
                  <a:gd name="f318" fmla="*/ f256 1 318"/>
                  <a:gd name="f319" fmla="*/ f257 1 437"/>
                  <a:gd name="f320" fmla="*/ f258 1 318"/>
                  <a:gd name="f321" fmla="*/ f259 1 318"/>
                  <a:gd name="f322" fmla="*/ f260 1 437"/>
                  <a:gd name="f323" fmla="*/ f261 1 318"/>
                  <a:gd name="f324" fmla="*/ f262 1 437"/>
                  <a:gd name="f325" fmla="*/ f263 1 318"/>
                  <a:gd name="f326" fmla="*/ f264 1 437"/>
                  <a:gd name="f327" fmla="*/ f265 1 318"/>
                  <a:gd name="f328" fmla="*/ f266 1 437"/>
                  <a:gd name="f329" fmla="*/ f267 1 437"/>
                  <a:gd name="f330" fmla="*/ 0 1 f205"/>
                  <a:gd name="f331" fmla="*/ f199 1 f205"/>
                  <a:gd name="f332" fmla="*/ 0 1 f206"/>
                  <a:gd name="f333" fmla="*/ f200 1 f206"/>
                  <a:gd name="f334" fmla="*/ f269 1 f205"/>
                  <a:gd name="f335" fmla="*/ f270 1 f206"/>
                  <a:gd name="f336" fmla="*/ f271 1 f205"/>
                  <a:gd name="f337" fmla="*/ f272 1 f206"/>
                  <a:gd name="f338" fmla="*/ f273 1 f205"/>
                  <a:gd name="f339" fmla="*/ f274 1 f206"/>
                  <a:gd name="f340" fmla="*/ f275 1 f205"/>
                  <a:gd name="f341" fmla="*/ f276 1 f205"/>
                  <a:gd name="f342" fmla="*/ f277 1 f205"/>
                  <a:gd name="f343" fmla="*/ f278 1 f206"/>
                  <a:gd name="f344" fmla="*/ f279 1 f205"/>
                  <a:gd name="f345" fmla="*/ f280 1 f206"/>
                  <a:gd name="f346" fmla="*/ f281 1 f205"/>
                  <a:gd name="f347" fmla="*/ f282 1 f206"/>
                  <a:gd name="f348" fmla="*/ f283 1 f205"/>
                  <a:gd name="f349" fmla="*/ f284 1 f206"/>
                  <a:gd name="f350" fmla="*/ f285 1 f205"/>
                  <a:gd name="f351" fmla="*/ f286 1 f206"/>
                  <a:gd name="f352" fmla="*/ f287 1 f205"/>
                  <a:gd name="f353" fmla="*/ f288 1 f206"/>
                  <a:gd name="f354" fmla="*/ f289 1 f205"/>
                  <a:gd name="f355" fmla="*/ f290 1 f206"/>
                  <a:gd name="f356" fmla="*/ f291 1 f205"/>
                  <a:gd name="f357" fmla="*/ f292 1 f206"/>
                  <a:gd name="f358" fmla="*/ f293 1 f205"/>
                  <a:gd name="f359" fmla="*/ f294 1 f206"/>
                  <a:gd name="f360" fmla="*/ f295 1 f205"/>
                  <a:gd name="f361" fmla="*/ f296 1 f205"/>
                  <a:gd name="f362" fmla="*/ f297 1 f205"/>
                  <a:gd name="f363" fmla="*/ f298 1 f206"/>
                  <a:gd name="f364" fmla="*/ f299 1 f205"/>
                  <a:gd name="f365" fmla="*/ f300 1 f206"/>
                  <a:gd name="f366" fmla="*/ f301 1 f205"/>
                  <a:gd name="f367" fmla="*/ f302 1 f206"/>
                  <a:gd name="f368" fmla="*/ f303 1 f205"/>
                  <a:gd name="f369" fmla="*/ f304 1 f206"/>
                  <a:gd name="f370" fmla="*/ f305 1 f205"/>
                  <a:gd name="f371" fmla="*/ f306 1 f206"/>
                  <a:gd name="f372" fmla="*/ f307 1 f205"/>
                  <a:gd name="f373" fmla="*/ f308 1 f206"/>
                  <a:gd name="f374" fmla="*/ f309 1 f205"/>
                  <a:gd name="f375" fmla="*/ f310 1 f205"/>
                  <a:gd name="f376" fmla="*/ f311 1 f206"/>
                  <a:gd name="f377" fmla="*/ f312 1 f205"/>
                  <a:gd name="f378" fmla="*/ f313 1 f206"/>
                  <a:gd name="f379" fmla="*/ f314 1 f205"/>
                  <a:gd name="f380" fmla="*/ f315 1 f206"/>
                  <a:gd name="f381" fmla="*/ f316 1 f205"/>
                  <a:gd name="f382" fmla="*/ f317 1 f206"/>
                  <a:gd name="f383" fmla="*/ f318 1 f205"/>
                  <a:gd name="f384" fmla="*/ f319 1 f206"/>
                  <a:gd name="f385" fmla="*/ f320 1 f205"/>
                  <a:gd name="f386" fmla="*/ f321 1 f205"/>
                  <a:gd name="f387" fmla="*/ f322 1 f206"/>
                  <a:gd name="f388" fmla="*/ f323 1 f205"/>
                  <a:gd name="f389" fmla="*/ f324 1 f206"/>
                  <a:gd name="f390" fmla="*/ f325 1 f205"/>
                  <a:gd name="f391" fmla="*/ f326 1 f206"/>
                  <a:gd name="f392" fmla="*/ f327 1 f205"/>
                  <a:gd name="f393" fmla="*/ f328 1 f206"/>
                  <a:gd name="f394" fmla="*/ f329 1 f206"/>
                  <a:gd name="f395" fmla="*/ f330 f196 1"/>
                  <a:gd name="f396" fmla="*/ f331 f196 1"/>
                  <a:gd name="f397" fmla="*/ f333 f197 1"/>
                  <a:gd name="f398" fmla="*/ f332 f197 1"/>
                  <a:gd name="f399" fmla="*/ f334 f196 1"/>
                  <a:gd name="f400" fmla="*/ f335 f197 1"/>
                  <a:gd name="f401" fmla="*/ f336 f196 1"/>
                  <a:gd name="f402" fmla="*/ f337 f197 1"/>
                  <a:gd name="f403" fmla="*/ f338 f196 1"/>
                  <a:gd name="f404" fmla="*/ f339 f197 1"/>
                  <a:gd name="f405" fmla="*/ f340 f196 1"/>
                  <a:gd name="f406" fmla="*/ f341 f196 1"/>
                  <a:gd name="f407" fmla="*/ f342 f196 1"/>
                  <a:gd name="f408" fmla="*/ f343 f197 1"/>
                  <a:gd name="f409" fmla="*/ f344 f196 1"/>
                  <a:gd name="f410" fmla="*/ f345 f197 1"/>
                  <a:gd name="f411" fmla="*/ f346 f196 1"/>
                  <a:gd name="f412" fmla="*/ f347 f197 1"/>
                  <a:gd name="f413" fmla="*/ f348 f196 1"/>
                  <a:gd name="f414" fmla="*/ f349 f197 1"/>
                  <a:gd name="f415" fmla="*/ f350 f196 1"/>
                  <a:gd name="f416" fmla="*/ f351 f197 1"/>
                  <a:gd name="f417" fmla="*/ f352 f196 1"/>
                  <a:gd name="f418" fmla="*/ f353 f197 1"/>
                  <a:gd name="f419" fmla="*/ f354 f196 1"/>
                  <a:gd name="f420" fmla="*/ f355 f197 1"/>
                  <a:gd name="f421" fmla="*/ f356 f196 1"/>
                  <a:gd name="f422" fmla="*/ f357 f197 1"/>
                  <a:gd name="f423" fmla="*/ f358 f196 1"/>
                  <a:gd name="f424" fmla="*/ f359 f197 1"/>
                  <a:gd name="f425" fmla="*/ f360 f196 1"/>
                  <a:gd name="f426" fmla="*/ f361 f196 1"/>
                  <a:gd name="f427" fmla="*/ f362 f196 1"/>
                  <a:gd name="f428" fmla="*/ f363 f197 1"/>
                  <a:gd name="f429" fmla="*/ f364 f196 1"/>
                  <a:gd name="f430" fmla="*/ f365 f197 1"/>
                  <a:gd name="f431" fmla="*/ f366 f196 1"/>
                  <a:gd name="f432" fmla="*/ f367 f197 1"/>
                  <a:gd name="f433" fmla="*/ f368 f196 1"/>
                  <a:gd name="f434" fmla="*/ f369 f197 1"/>
                  <a:gd name="f435" fmla="*/ f370 f196 1"/>
                  <a:gd name="f436" fmla="*/ f371 f197 1"/>
                  <a:gd name="f437" fmla="*/ f372 f196 1"/>
                  <a:gd name="f438" fmla="*/ f373 f197 1"/>
                  <a:gd name="f439" fmla="*/ f374 f196 1"/>
                  <a:gd name="f440" fmla="*/ f375 f196 1"/>
                  <a:gd name="f441" fmla="*/ f376 f197 1"/>
                  <a:gd name="f442" fmla="*/ f377 f196 1"/>
                  <a:gd name="f443" fmla="*/ f378 f197 1"/>
                  <a:gd name="f444" fmla="*/ f379 f196 1"/>
                  <a:gd name="f445" fmla="*/ f380 f197 1"/>
                  <a:gd name="f446" fmla="*/ f381 f196 1"/>
                  <a:gd name="f447" fmla="*/ f382 f197 1"/>
                  <a:gd name="f448" fmla="*/ f383 f196 1"/>
                  <a:gd name="f449" fmla="*/ f384 f197 1"/>
                  <a:gd name="f450" fmla="*/ f385 f196 1"/>
                  <a:gd name="f451" fmla="*/ f386 f196 1"/>
                  <a:gd name="f452" fmla="*/ f387 f197 1"/>
                  <a:gd name="f453" fmla="*/ f388 f196 1"/>
                  <a:gd name="f454" fmla="*/ f389 f197 1"/>
                  <a:gd name="f455" fmla="*/ f390 f196 1"/>
                  <a:gd name="f456" fmla="*/ f391 f197 1"/>
                  <a:gd name="f457" fmla="*/ f392 f196 1"/>
                  <a:gd name="f458" fmla="*/ f393 f197 1"/>
                  <a:gd name="f459" fmla="*/ f394 f19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68">
                    <a:pos x="f399" y="f400"/>
                  </a:cxn>
                  <a:cxn ang="f268">
                    <a:pos x="f401" y="f402"/>
                  </a:cxn>
                  <a:cxn ang="f268">
                    <a:pos x="f403" y="f404"/>
                  </a:cxn>
                  <a:cxn ang="f268">
                    <a:pos x="f405" y="f404"/>
                  </a:cxn>
                  <a:cxn ang="f268">
                    <a:pos x="f406" y="f402"/>
                  </a:cxn>
                  <a:cxn ang="f268">
                    <a:pos x="f407" y="f408"/>
                  </a:cxn>
                  <a:cxn ang="f268">
                    <a:pos x="f409" y="f410"/>
                  </a:cxn>
                  <a:cxn ang="f268">
                    <a:pos x="f411" y="f412"/>
                  </a:cxn>
                  <a:cxn ang="f268">
                    <a:pos x="f413" y="f414"/>
                  </a:cxn>
                  <a:cxn ang="f268">
                    <a:pos x="f415" y="f416"/>
                  </a:cxn>
                  <a:cxn ang="f268">
                    <a:pos x="f417" y="f418"/>
                  </a:cxn>
                  <a:cxn ang="f268">
                    <a:pos x="f419" y="f420"/>
                  </a:cxn>
                  <a:cxn ang="f268">
                    <a:pos x="f421" y="f422"/>
                  </a:cxn>
                  <a:cxn ang="f268">
                    <a:pos x="f423" y="f424"/>
                  </a:cxn>
                  <a:cxn ang="f268">
                    <a:pos x="f425" y="f424"/>
                  </a:cxn>
                  <a:cxn ang="f268">
                    <a:pos x="f426" y="f424"/>
                  </a:cxn>
                  <a:cxn ang="f268">
                    <a:pos x="f427" y="f428"/>
                  </a:cxn>
                  <a:cxn ang="f268">
                    <a:pos x="f399" y="f418"/>
                  </a:cxn>
                  <a:cxn ang="f268">
                    <a:pos x="f429" y="f430"/>
                  </a:cxn>
                  <a:cxn ang="f268">
                    <a:pos x="f431" y="f432"/>
                  </a:cxn>
                  <a:cxn ang="f268">
                    <a:pos x="f433" y="f434"/>
                  </a:cxn>
                  <a:cxn ang="f268">
                    <a:pos x="f435" y="f436"/>
                  </a:cxn>
                  <a:cxn ang="f268">
                    <a:pos x="f437" y="f438"/>
                  </a:cxn>
                  <a:cxn ang="f268">
                    <a:pos x="f439" y="f436"/>
                  </a:cxn>
                  <a:cxn ang="f268">
                    <a:pos x="f440" y="f441"/>
                  </a:cxn>
                  <a:cxn ang="f268">
                    <a:pos x="f442" y="f443"/>
                  </a:cxn>
                  <a:cxn ang="f268">
                    <a:pos x="f444" y="f445"/>
                  </a:cxn>
                  <a:cxn ang="f268">
                    <a:pos x="f446" y="f447"/>
                  </a:cxn>
                  <a:cxn ang="f268">
                    <a:pos x="f448" y="f449"/>
                  </a:cxn>
                  <a:cxn ang="f268">
                    <a:pos x="f450" y="f432"/>
                  </a:cxn>
                  <a:cxn ang="f268">
                    <a:pos x="f451" y="f452"/>
                  </a:cxn>
                  <a:cxn ang="f268">
                    <a:pos x="f453" y="f454"/>
                  </a:cxn>
                  <a:cxn ang="f268">
                    <a:pos x="f455" y="f456"/>
                  </a:cxn>
                  <a:cxn ang="f268">
                    <a:pos x="f457" y="f458"/>
                  </a:cxn>
                  <a:cxn ang="f268">
                    <a:pos x="f399" y="f459"/>
                  </a:cxn>
                  <a:cxn ang="f268">
                    <a:pos x="f399" y="f402"/>
                  </a:cxn>
                </a:cxnLst>
                <a:rect l="f395" t="f398" r="f396" b="f397"/>
                <a:pathLst>
                  <a:path w="318" h="437">
                    <a:moveTo>
                      <a:pt x="f8" y="f9"/>
                    </a:moveTo>
                    <a:cubicBezTo>
                      <a:pt x="f10" y="f11"/>
                      <a:pt x="f8" y="f11"/>
                      <a:pt x="f8" y="f12"/>
                    </a:cubicBezTo>
                    <a:cubicBezTo>
                      <a:pt x="f10" y="f13"/>
                      <a:pt x="f10" y="f14"/>
                      <a:pt x="f15" y="f14"/>
                    </a:cubicBezTo>
                    <a:cubicBezTo>
                      <a:pt x="f16" y="f17"/>
                      <a:pt x="f18" y="f17"/>
                      <a:pt x="f19" y="f9"/>
                    </a:cubicBezTo>
                    <a:cubicBezTo>
                      <a:pt x="f20" y="f17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29" y="f5"/>
                    </a:cubicBezTo>
                    <a:cubicBezTo>
                      <a:pt x="f30" y="f28"/>
                      <a:pt x="f30" y="f26"/>
                      <a:pt x="f31" y="f24"/>
                    </a:cubicBezTo>
                    <a:cubicBezTo>
                      <a:pt x="f32" y="f26"/>
                      <a:pt x="f32" y="f28"/>
                      <a:pt x="f33" y="f5"/>
                    </a:cubicBezTo>
                    <a:cubicBezTo>
                      <a:pt x="f34" y="f28"/>
                      <a:pt x="f35" y="f26"/>
                      <a:pt x="f36" y="f37"/>
                    </a:cubicBezTo>
                    <a:cubicBezTo>
                      <a:pt x="f38" y="f22"/>
                      <a:pt x="f38" y="f17"/>
                      <a:pt x="f38" y="f9"/>
                    </a:cubicBezTo>
                    <a:cubicBezTo>
                      <a:pt x="f39" y="f13"/>
                      <a:pt x="f40" y="f17"/>
                      <a:pt x="f41" y="f13"/>
                    </a:cubicBezTo>
                    <a:cubicBezTo>
                      <a:pt x="f42" y="f13"/>
                      <a:pt x="f43" y="f12"/>
                      <a:pt x="f44" y="f11"/>
                    </a:cubicBezTo>
                    <a:cubicBezTo>
                      <a:pt x="f44" y="f11"/>
                      <a:pt x="f44" y="f9"/>
                      <a:pt x="f44" y="f9"/>
                    </a:cubicBezTo>
                    <a:cubicBezTo>
                      <a:pt x="f45" y="f46"/>
                      <a:pt x="f47" y="f9"/>
                      <a:pt x="f47" y="f48"/>
                    </a:cubicBezTo>
                    <a:cubicBezTo>
                      <a:pt x="f49" y="f50"/>
                      <a:pt x="f47" y="f51"/>
                      <a:pt x="f43" y="f52"/>
                    </a:cubicBezTo>
                    <a:cubicBezTo>
                      <a:pt x="f53" y="f52"/>
                      <a:pt x="f54" y="f55"/>
                      <a:pt x="f56" y="f57"/>
                    </a:cubicBezTo>
                    <a:cubicBezTo>
                      <a:pt x="f6" y="f58"/>
                      <a:pt x="f56" y="f59"/>
                      <a:pt x="f56" y="f60"/>
                    </a:cubicBezTo>
                    <a:cubicBezTo>
                      <a:pt x="f6" y="f60"/>
                      <a:pt x="f6" y="f61"/>
                      <a:pt x="f6" y="f62"/>
                    </a:cubicBezTo>
                    <a:cubicBezTo>
                      <a:pt x="f56" y="f63"/>
                      <a:pt x="f6" y="f64"/>
                      <a:pt x="f56" y="f65"/>
                    </a:cubicBezTo>
                    <a:cubicBezTo>
                      <a:pt x="f54" y="f66"/>
                      <a:pt x="f67" y="f68"/>
                      <a:pt x="f42" y="f66"/>
                    </a:cubicBezTo>
                    <a:cubicBezTo>
                      <a:pt x="f69" y="f70"/>
                      <a:pt x="f71" y="f72"/>
                      <a:pt x="f67" y="f73"/>
                    </a:cubicBezTo>
                    <a:cubicBezTo>
                      <a:pt x="f47" y="f74"/>
                      <a:pt x="f69" y="f74"/>
                      <a:pt x="f45" y="f75"/>
                    </a:cubicBezTo>
                    <a:cubicBezTo>
                      <a:pt x="f45" y="f75"/>
                      <a:pt x="f45" y="f75"/>
                      <a:pt x="f44" y="f76"/>
                    </a:cubicBezTo>
                    <a:cubicBezTo>
                      <a:pt x="f43" y="f77"/>
                      <a:pt x="f42" y="f78"/>
                      <a:pt x="f41" y="f78"/>
                    </a:cubicBezTo>
                    <a:cubicBezTo>
                      <a:pt x="f79" y="f80"/>
                      <a:pt x="f81" y="f78"/>
                      <a:pt x="f82" y="f74"/>
                    </a:cubicBezTo>
                    <a:cubicBezTo>
                      <a:pt x="f83" y="f73"/>
                      <a:pt x="f38" y="f84"/>
                      <a:pt x="f85" y="f74"/>
                    </a:cubicBezTo>
                    <a:cubicBezTo>
                      <a:pt x="f85" y="f77"/>
                      <a:pt x="f86" y="f87"/>
                      <a:pt x="f86" y="f88"/>
                    </a:cubicBezTo>
                    <a:cubicBezTo>
                      <a:pt x="f86" y="f89"/>
                      <a:pt x="f36" y="f90"/>
                      <a:pt x="f36" y="f91"/>
                    </a:cubicBezTo>
                    <a:cubicBezTo>
                      <a:pt x="f35" y="f92"/>
                      <a:pt x="f34" y="f93"/>
                      <a:pt x="f33" y="f94"/>
                    </a:cubicBezTo>
                    <a:cubicBezTo>
                      <a:pt x="f32" y="f95"/>
                      <a:pt x="f32" y="f96"/>
                      <a:pt x="f31" y="f91"/>
                    </a:cubicBezTo>
                    <a:cubicBezTo>
                      <a:pt x="f30" y="f96"/>
                      <a:pt x="f30" y="f93"/>
                      <a:pt x="f29" y="f97"/>
                    </a:cubicBezTo>
                    <a:cubicBezTo>
                      <a:pt x="f27" y="f94"/>
                      <a:pt x="f25" y="f96"/>
                      <a:pt x="f23" y="f91"/>
                    </a:cubicBezTo>
                    <a:cubicBezTo>
                      <a:pt x="f20" y="f88"/>
                      <a:pt x="f98" y="f80"/>
                      <a:pt x="f20" y="f99"/>
                    </a:cubicBezTo>
                    <a:cubicBezTo>
                      <a:pt x="f100" y="f78"/>
                      <a:pt x="f101" y="f80"/>
                      <a:pt x="f15" y="f80"/>
                    </a:cubicBezTo>
                    <a:cubicBezTo>
                      <a:pt x="f10" y="f80"/>
                      <a:pt x="f10" y="f78"/>
                      <a:pt x="f8" y="f77"/>
                    </a:cubicBezTo>
                    <a:cubicBezTo>
                      <a:pt x="f8" y="f76"/>
                      <a:pt x="f10" y="f75"/>
                      <a:pt x="f8" y="f75"/>
                    </a:cubicBezTo>
                    <a:cubicBezTo>
                      <a:pt x="f102" y="f74"/>
                      <a:pt x="f103" y="f74"/>
                      <a:pt x="f104" y="f73"/>
                    </a:cubicBezTo>
                    <a:cubicBezTo>
                      <a:pt x="f104" y="f105"/>
                      <a:pt x="f106" y="f72"/>
                      <a:pt x="f107" y="f105"/>
                    </a:cubicBezTo>
                    <a:cubicBezTo>
                      <a:pt x="f108" y="f87"/>
                      <a:pt x="f109" y="f97"/>
                      <a:pt x="f110" y="f111"/>
                    </a:cubicBezTo>
                    <a:cubicBezTo>
                      <a:pt x="f110" y="f111"/>
                      <a:pt x="f112" y="f113"/>
                      <a:pt x="f112" y="f114"/>
                    </a:cubicBezTo>
                    <a:cubicBezTo>
                      <a:pt x="f115" y="f116"/>
                      <a:pt x="f117" y="f116"/>
                      <a:pt x="f118" y="f119"/>
                    </a:cubicBezTo>
                    <a:cubicBezTo>
                      <a:pt x="f120" y="f121"/>
                      <a:pt x="f122" y="f121"/>
                      <a:pt x="f123" y="f124"/>
                    </a:cubicBezTo>
                    <a:cubicBezTo>
                      <a:pt x="f125" y="f126"/>
                      <a:pt x="f127" y="f128"/>
                      <a:pt x="f114" y="f129"/>
                    </a:cubicBezTo>
                    <a:cubicBezTo>
                      <a:pt x="f77" y="f130"/>
                      <a:pt x="f65" y="f131"/>
                      <a:pt x="f52" y="f56"/>
                    </a:cubicBezTo>
                    <a:cubicBezTo>
                      <a:pt x="f132" y="f133"/>
                      <a:pt x="f13" y="f134"/>
                      <a:pt x="f14" y="f135"/>
                    </a:cubicBezTo>
                    <a:cubicBezTo>
                      <a:pt x="f14" y="f136"/>
                      <a:pt x="f137" y="f7"/>
                      <a:pt x="f138" y="f7"/>
                    </a:cubicBezTo>
                    <a:cubicBezTo>
                      <a:pt x="f5" y="f7"/>
                      <a:pt x="f139" y="f140"/>
                      <a:pt x="f139" y="f141"/>
                    </a:cubicBezTo>
                    <a:cubicBezTo>
                      <a:pt x="f24" y="f134"/>
                      <a:pt x="f137" y="f133"/>
                      <a:pt x="f132" y="f56"/>
                    </a:cubicBezTo>
                    <a:cubicBezTo>
                      <a:pt x="f142" y="f143"/>
                      <a:pt x="f68" y="f144"/>
                      <a:pt x="f91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49" y="f156"/>
                    </a:cubicBezTo>
                    <a:cubicBezTo>
                      <a:pt x="f149" y="f157"/>
                      <a:pt x="f125" y="f158"/>
                      <a:pt x="f125" y="f158"/>
                    </a:cubicBezTo>
                    <a:cubicBezTo>
                      <a:pt x="f159" y="f158"/>
                      <a:pt x="f160" y="f158"/>
                      <a:pt x="f156" y="f158"/>
                    </a:cubicBezTo>
                    <a:cubicBezTo>
                      <a:pt x="f158" y="f158"/>
                      <a:pt x="f158" y="f157"/>
                      <a:pt x="f158" y="f155"/>
                    </a:cubicBezTo>
                    <a:cubicBezTo>
                      <a:pt x="f158" y="f161"/>
                      <a:pt x="f162" y="f163"/>
                      <a:pt x="f113" y="f150"/>
                    </a:cubicBezTo>
                    <a:cubicBezTo>
                      <a:pt x="f146" y="f152"/>
                      <a:pt x="f164" y="f159"/>
                      <a:pt x="f165" y="f166"/>
                    </a:cubicBezTo>
                    <a:cubicBezTo>
                      <a:pt x="f97" y="f127"/>
                      <a:pt x="f97" y="f151"/>
                      <a:pt x="f94" y="f153"/>
                    </a:cubicBezTo>
                    <a:cubicBezTo>
                      <a:pt x="f92" y="f167"/>
                      <a:pt x="f96" y="f111"/>
                      <a:pt x="f168" y="f169"/>
                    </a:cubicBezTo>
                    <a:cubicBezTo>
                      <a:pt x="f170" y="f170"/>
                      <a:pt x="f111" y="f171"/>
                      <a:pt x="f119" y="f111"/>
                    </a:cubicBezTo>
                    <a:cubicBezTo>
                      <a:pt x="f121" y="f113"/>
                      <a:pt x="f162" y="f114"/>
                      <a:pt x="f167" y="f114"/>
                    </a:cubicBezTo>
                    <a:cubicBezTo>
                      <a:pt x="f124" y="f172"/>
                      <a:pt x="f124" y="f116"/>
                      <a:pt x="f148" y="f119"/>
                    </a:cubicBezTo>
                    <a:cubicBezTo>
                      <a:pt x="f173" y="f162"/>
                      <a:pt x="f174" y="f167"/>
                      <a:pt x="f175" y="f176"/>
                    </a:cubicBezTo>
                    <a:cubicBezTo>
                      <a:pt x="f177" y="f91"/>
                      <a:pt x="f178" y="f179"/>
                      <a:pt x="f180" y="f181"/>
                    </a:cubicBezTo>
                    <a:cubicBezTo>
                      <a:pt x="f182" y="f181"/>
                      <a:pt x="f183" y="f184"/>
                      <a:pt x="f185" y="f65"/>
                    </a:cubicBezTo>
                    <a:cubicBezTo>
                      <a:pt x="f186" y="f187"/>
                      <a:pt x="f185" y="f63"/>
                      <a:pt x="f183" y="f62"/>
                    </a:cubicBezTo>
                    <a:cubicBezTo>
                      <a:pt x="f183" y="f61"/>
                      <a:pt x="f183" y="f60"/>
                      <a:pt x="f183" y="f60"/>
                    </a:cubicBezTo>
                    <a:cubicBezTo>
                      <a:pt x="f185" y="f59"/>
                      <a:pt x="f107" y="f59"/>
                      <a:pt x="f186" y="f57"/>
                    </a:cubicBezTo>
                    <a:cubicBezTo>
                      <a:pt x="f186" y="f57"/>
                      <a:pt x="f188" y="f57"/>
                      <a:pt x="f188" y="f189"/>
                    </a:cubicBezTo>
                    <a:cubicBezTo>
                      <a:pt x="f106" y="f142"/>
                      <a:pt x="f103" y="f142"/>
                      <a:pt x="f10" y="f55"/>
                    </a:cubicBezTo>
                    <a:cubicBezTo>
                      <a:pt x="f15" y="f52"/>
                      <a:pt x="f10" y="f190"/>
                      <a:pt x="f8" y="f191"/>
                    </a:cubicBezTo>
                    <a:cubicBezTo>
                      <a:pt x="f104" y="f192"/>
                      <a:pt x="f193" y="f194"/>
                      <a:pt x="f104" y="f48"/>
                    </a:cubicBezTo>
                    <a:cubicBezTo>
                      <a:pt x="f103" y="f46"/>
                      <a:pt x="f102" y="f9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4" name="Freeform 6">
                <a:extLst>
                  <a:ext uri="{FF2B5EF4-FFF2-40B4-BE49-F238E27FC236}">
                    <a16:creationId xmlns:a16="http://schemas.microsoft.com/office/drawing/2014/main" id="{84A5A65B-6CC8-164F-C677-830887B0A4F0}"/>
                  </a:ext>
                </a:extLst>
              </p:cNvPr>
              <p:cNvSpPr/>
              <p:nvPr/>
            </p:nvSpPr>
            <p:spPr>
              <a:xfrm>
                <a:off x="193679" y="4073523"/>
                <a:ext cx="330198" cy="888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7"/>
                  <a:gd name="f7" fmla="val 34"/>
                  <a:gd name="f8" fmla="val 69"/>
                  <a:gd name="f9" fmla="val 19"/>
                  <a:gd name="f10" fmla="val 58"/>
                  <a:gd name="f11" fmla="val 47"/>
                  <a:gd name="f12" fmla="val 36"/>
                  <a:gd name="f13" fmla="val 33"/>
                  <a:gd name="f14" fmla="val 31"/>
                  <a:gd name="f15" fmla="val 29"/>
                  <a:gd name="f16" fmla="val 23"/>
                  <a:gd name="f17" fmla="val 26"/>
                  <a:gd name="f18" fmla="val 12"/>
                  <a:gd name="f19" fmla="val 32"/>
                  <a:gd name="f20" fmla="val 5"/>
                  <a:gd name="f21" fmla="val 30"/>
                  <a:gd name="f22" fmla="val 24"/>
                  <a:gd name="f23" fmla="val 17"/>
                  <a:gd name="f24" fmla="val 10"/>
                  <a:gd name="f25" fmla="val 4"/>
                  <a:gd name="f26" fmla="val 11"/>
                  <a:gd name="f27" fmla="val 2"/>
                  <a:gd name="f28" fmla="val 3"/>
                  <a:gd name="f29" fmla="val 14"/>
                  <a:gd name="f30" fmla="val 15"/>
                  <a:gd name="f31" fmla="val 80"/>
                  <a:gd name="f32" fmla="val 102"/>
                  <a:gd name="f33" fmla="val 106"/>
                  <a:gd name="f34" fmla="val 108"/>
                  <a:gd name="f35" fmla="val 110"/>
                  <a:gd name="f36" fmla="val 114"/>
                  <a:gd name="f37" fmla="val 7"/>
                  <a:gd name="f38" fmla="val 119"/>
                  <a:gd name="f39" fmla="val 123"/>
                  <a:gd name="f40" fmla="val 27"/>
                  <a:gd name="f41" fmla="val 22"/>
                  <a:gd name="f42" fmla="val 105"/>
                  <a:gd name="f43" fmla="val 91"/>
                  <a:gd name="f44" fmla="+- 0 0 -90"/>
                  <a:gd name="f45" fmla="*/ f3 1 127"/>
                  <a:gd name="f46" fmla="*/ f4 1 34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127"/>
                  <a:gd name="f55" fmla="*/ f51 1 34"/>
                  <a:gd name="f56" fmla="*/ 69 f52 1"/>
                  <a:gd name="f57" fmla="*/ 19 f51 1"/>
                  <a:gd name="f58" fmla="*/ 36 f52 1"/>
                  <a:gd name="f59" fmla="*/ 29 f52 1"/>
                  <a:gd name="f60" fmla="*/ 23 f51 1"/>
                  <a:gd name="f61" fmla="*/ 12 f52 1"/>
                  <a:gd name="f62" fmla="*/ 32 f51 1"/>
                  <a:gd name="f63" fmla="*/ 0 f52 1"/>
                  <a:gd name="f64" fmla="*/ 17 f51 1"/>
                  <a:gd name="f65" fmla="*/ 11 f52 1"/>
                  <a:gd name="f66" fmla="*/ 2 f51 1"/>
                  <a:gd name="f67" fmla="*/ 11 f51 1"/>
                  <a:gd name="f68" fmla="*/ 15 f51 1"/>
                  <a:gd name="f69" fmla="*/ 102 f52 1"/>
                  <a:gd name="f70" fmla="*/ 110 f52 1"/>
                  <a:gd name="f71" fmla="*/ 12 f51 1"/>
                  <a:gd name="f72" fmla="*/ 123 f52 1"/>
                  <a:gd name="f73" fmla="*/ 22 f51 1"/>
                  <a:gd name="f74" fmla="+- f53 0 f1"/>
                  <a:gd name="f75" fmla="*/ f56 1 127"/>
                  <a:gd name="f76" fmla="*/ f57 1 34"/>
                  <a:gd name="f77" fmla="*/ f58 1 127"/>
                  <a:gd name="f78" fmla="*/ f59 1 127"/>
                  <a:gd name="f79" fmla="*/ f60 1 34"/>
                  <a:gd name="f80" fmla="*/ f61 1 127"/>
                  <a:gd name="f81" fmla="*/ f62 1 34"/>
                  <a:gd name="f82" fmla="*/ f63 1 127"/>
                  <a:gd name="f83" fmla="*/ f64 1 34"/>
                  <a:gd name="f84" fmla="*/ f65 1 127"/>
                  <a:gd name="f85" fmla="*/ f66 1 34"/>
                  <a:gd name="f86" fmla="*/ f67 1 34"/>
                  <a:gd name="f87" fmla="*/ f68 1 34"/>
                  <a:gd name="f88" fmla="*/ f69 1 127"/>
                  <a:gd name="f89" fmla="*/ f70 1 127"/>
                  <a:gd name="f90" fmla="*/ f71 1 34"/>
                  <a:gd name="f91" fmla="*/ f72 1 127"/>
                  <a:gd name="f92" fmla="*/ f73 1 34"/>
                  <a:gd name="f93" fmla="*/ 0 1 f54"/>
                  <a:gd name="f94" fmla="*/ f48 1 f54"/>
                  <a:gd name="f95" fmla="*/ 0 1 f55"/>
                  <a:gd name="f96" fmla="*/ f49 1 f55"/>
                  <a:gd name="f97" fmla="*/ f75 1 f54"/>
                  <a:gd name="f98" fmla="*/ f76 1 f55"/>
                  <a:gd name="f99" fmla="*/ f77 1 f54"/>
                  <a:gd name="f100" fmla="*/ f78 1 f54"/>
                  <a:gd name="f101" fmla="*/ f79 1 f55"/>
                  <a:gd name="f102" fmla="*/ f80 1 f54"/>
                  <a:gd name="f103" fmla="*/ f81 1 f55"/>
                  <a:gd name="f104" fmla="*/ f82 1 f54"/>
                  <a:gd name="f105" fmla="*/ f83 1 f55"/>
                  <a:gd name="f106" fmla="*/ f84 1 f54"/>
                  <a:gd name="f107" fmla="*/ f85 1 f55"/>
                  <a:gd name="f108" fmla="*/ f86 1 f55"/>
                  <a:gd name="f109" fmla="*/ f87 1 f55"/>
                  <a:gd name="f110" fmla="*/ f88 1 f54"/>
                  <a:gd name="f111" fmla="*/ f89 1 f54"/>
                  <a:gd name="f112" fmla="*/ f90 1 f55"/>
                  <a:gd name="f113" fmla="*/ f91 1 f54"/>
                  <a:gd name="f114" fmla="*/ f92 1 f55"/>
                  <a:gd name="f115" fmla="*/ f93 f45 1"/>
                  <a:gd name="f116" fmla="*/ f94 f45 1"/>
                  <a:gd name="f117" fmla="*/ f96 f46 1"/>
                  <a:gd name="f118" fmla="*/ f95 f46 1"/>
                  <a:gd name="f119" fmla="*/ f97 f45 1"/>
                  <a:gd name="f120" fmla="*/ f98 f46 1"/>
                  <a:gd name="f121" fmla="*/ f99 f45 1"/>
                  <a:gd name="f122" fmla="*/ f100 f45 1"/>
                  <a:gd name="f123" fmla="*/ f101 f46 1"/>
                  <a:gd name="f124" fmla="*/ f102 f45 1"/>
                  <a:gd name="f125" fmla="*/ f103 f46 1"/>
                  <a:gd name="f126" fmla="*/ f104 f45 1"/>
                  <a:gd name="f127" fmla="*/ f105 f46 1"/>
                  <a:gd name="f128" fmla="*/ f106 f45 1"/>
                  <a:gd name="f129" fmla="*/ f107 f46 1"/>
                  <a:gd name="f130" fmla="*/ f108 f46 1"/>
                  <a:gd name="f131" fmla="*/ f109 f46 1"/>
                  <a:gd name="f132" fmla="*/ f110 f45 1"/>
                  <a:gd name="f133" fmla="*/ f111 f45 1"/>
                  <a:gd name="f134" fmla="*/ f112 f46 1"/>
                  <a:gd name="f135" fmla="*/ f113 f45 1"/>
                  <a:gd name="f136" fmla="*/ f114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9" y="f120"/>
                  </a:cxn>
                  <a:cxn ang="f74">
                    <a:pos x="f121" y="f120"/>
                  </a:cxn>
                  <a:cxn ang="f74">
                    <a:pos x="f122" y="f123"/>
                  </a:cxn>
                  <a:cxn ang="f74">
                    <a:pos x="f124" y="f125"/>
                  </a:cxn>
                  <a:cxn ang="f74">
                    <a:pos x="f126" y="f127"/>
                  </a:cxn>
                  <a:cxn ang="f74">
                    <a:pos x="f128" y="f129"/>
                  </a:cxn>
                  <a:cxn ang="f74">
                    <a:pos x="f122" y="f130"/>
                  </a:cxn>
                  <a:cxn ang="f74">
                    <a:pos x="f121" y="f131"/>
                  </a:cxn>
                  <a:cxn ang="f74">
                    <a:pos x="f132" y="f131"/>
                  </a:cxn>
                  <a:cxn ang="f74">
                    <a:pos x="f133" y="f134"/>
                  </a:cxn>
                  <a:cxn ang="f74">
                    <a:pos x="f135" y="f130"/>
                  </a:cxn>
                  <a:cxn ang="f74">
                    <a:pos x="f135" y="f123"/>
                  </a:cxn>
                  <a:cxn ang="f74">
                    <a:pos x="f133" y="f136"/>
                  </a:cxn>
                  <a:cxn ang="f74">
                    <a:pos x="f132" y="f120"/>
                  </a:cxn>
                  <a:cxn ang="f74">
                    <a:pos x="f119" y="f120"/>
                  </a:cxn>
                </a:cxnLst>
                <a:rect l="f115" t="f118" r="f116" b="f117"/>
                <a:pathLst>
                  <a:path w="127" h="34">
                    <a:moveTo>
                      <a:pt x="f8" y="f9"/>
                    </a:moveTo>
                    <a:cubicBezTo>
                      <a:pt x="f10" y="f9"/>
                      <a:pt x="f11" y="f9"/>
                      <a:pt x="f12" y="f9"/>
                    </a:cubicBezTo>
                    <a:cubicBezTo>
                      <a:pt x="f13" y="f9"/>
                      <a:pt x="f14" y="f9"/>
                      <a:pt x="f15" y="f16"/>
                    </a:cubicBezTo>
                    <a:cubicBezTo>
                      <a:pt x="f17" y="f14"/>
                      <a:pt x="f9" y="f7"/>
                      <a:pt x="f18" y="f19"/>
                    </a:cubicBezTo>
                    <a:cubicBezTo>
                      <a:pt x="f20" y="f21"/>
                      <a:pt x="f5" y="f22"/>
                      <a:pt x="f5" y="f23"/>
                    </a:cubicBezTo>
                    <a:cubicBezTo>
                      <a:pt x="f5" y="f24"/>
                      <a:pt x="f20" y="f25"/>
                      <a:pt x="f26" y="f27"/>
                    </a:cubicBezTo>
                    <a:cubicBezTo>
                      <a:pt x="f9" y="f5"/>
                      <a:pt x="f17" y="f28"/>
                      <a:pt x="f15" y="f26"/>
                    </a:cubicBezTo>
                    <a:cubicBezTo>
                      <a:pt x="f14" y="f29"/>
                      <a:pt x="f13" y="f30"/>
                      <a:pt x="f12" y="f30"/>
                    </a:cubicBezTo>
                    <a:cubicBezTo>
                      <a:pt x="f10" y="f30"/>
                      <a:pt x="f31" y="f30"/>
                      <a:pt x="f32" y="f30"/>
                    </a:cubicBezTo>
                    <a:cubicBezTo>
                      <a:pt x="f33" y="f30"/>
                      <a:pt x="f34" y="f30"/>
                      <a:pt x="f35" y="f18"/>
                    </a:cubicBezTo>
                    <a:cubicBezTo>
                      <a:pt x="f36" y="f37"/>
                      <a:pt x="f38" y="f37"/>
                      <a:pt x="f39" y="f26"/>
                    </a:cubicBezTo>
                    <a:cubicBezTo>
                      <a:pt x="f6" y="f29"/>
                      <a:pt x="f6" y="f9"/>
                      <a:pt x="f39" y="f16"/>
                    </a:cubicBezTo>
                    <a:cubicBezTo>
                      <a:pt x="f38" y="f40"/>
                      <a:pt x="f36" y="f40"/>
                      <a:pt x="f35" y="f41"/>
                    </a:cubicBezTo>
                    <a:cubicBezTo>
                      <a:pt x="f34" y="f9"/>
                      <a:pt x="f42" y="f9"/>
                      <a:pt x="f32" y="f9"/>
                    </a:cubicBezTo>
                    <a:cubicBezTo>
                      <a:pt x="f43" y="f9"/>
                      <a:pt x="f31" y="f9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5" name="Freeform 7">
                <a:extLst>
                  <a:ext uri="{FF2B5EF4-FFF2-40B4-BE49-F238E27FC236}">
                    <a16:creationId xmlns:a16="http://schemas.microsoft.com/office/drawing/2014/main" id="{5521AC1E-85F5-C1F8-5BEC-F92ABCD0AA11}"/>
                  </a:ext>
                </a:extLst>
              </p:cNvPr>
              <p:cNvSpPr/>
              <p:nvPr/>
            </p:nvSpPr>
            <p:spPr>
              <a:xfrm>
                <a:off x="682627" y="3587748"/>
                <a:ext cx="88897" cy="328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4"/>
                  <a:gd name="f7" fmla="val 126"/>
                  <a:gd name="f8" fmla="val 17"/>
                  <a:gd name="f9" fmla="val 24"/>
                  <a:gd name="f10" fmla="val 30"/>
                  <a:gd name="f11" fmla="val 4"/>
                  <a:gd name="f12" fmla="val 32"/>
                  <a:gd name="f13" fmla="val 11"/>
                  <a:gd name="f14" fmla="val 18"/>
                  <a:gd name="f15" fmla="val 31"/>
                  <a:gd name="f16" fmla="val 25"/>
                  <a:gd name="f17" fmla="val 29"/>
                  <a:gd name="f18" fmla="val 19"/>
                  <a:gd name="f19" fmla="val 33"/>
                  <a:gd name="f20" fmla="val 38"/>
                  <a:gd name="f21" fmla="val 59"/>
                  <a:gd name="f22" fmla="val 81"/>
                  <a:gd name="f23" fmla="val 102"/>
                  <a:gd name="f24" fmla="val 105"/>
                  <a:gd name="f25" fmla="val 108"/>
                  <a:gd name="f26" fmla="val 22"/>
                  <a:gd name="f27" fmla="val 110"/>
                  <a:gd name="f28" fmla="val 27"/>
                  <a:gd name="f29" fmla="val 113"/>
                  <a:gd name="f30" fmla="val 120"/>
                  <a:gd name="f31" fmla="val 23"/>
                  <a:gd name="f32" fmla="val 123"/>
                  <a:gd name="f33" fmla="val 20"/>
                  <a:gd name="f34" fmla="val 13"/>
                  <a:gd name="f35" fmla="val 10"/>
                  <a:gd name="f36" fmla="val 122"/>
                  <a:gd name="f37" fmla="val 7"/>
                  <a:gd name="f38" fmla="val 119"/>
                  <a:gd name="f39" fmla="val 12"/>
                  <a:gd name="f40" fmla="val 15"/>
                  <a:gd name="f41" fmla="val 103"/>
                  <a:gd name="f42" fmla="val 80"/>
                  <a:gd name="f43" fmla="val 58"/>
                  <a:gd name="f44" fmla="val 36"/>
                  <a:gd name="f45" fmla="val 14"/>
                  <a:gd name="f46" fmla="val 3"/>
                  <a:gd name="f47" fmla="val 26"/>
                  <a:gd name="f48" fmla="val 2"/>
                  <a:gd name="f49" fmla="val 9"/>
                  <a:gd name="f50" fmla="+- 0 0 -90"/>
                  <a:gd name="f51" fmla="*/ f3 1 34"/>
                  <a:gd name="f52" fmla="*/ f4 1 126"/>
                  <a:gd name="f53" fmla="val f5"/>
                  <a:gd name="f54" fmla="val f6"/>
                  <a:gd name="f55" fmla="val f7"/>
                  <a:gd name="f56" fmla="*/ f50 f0 1"/>
                  <a:gd name="f57" fmla="+- f55 0 f53"/>
                  <a:gd name="f58" fmla="+- f54 0 f53"/>
                  <a:gd name="f59" fmla="*/ f56 1 f2"/>
                  <a:gd name="f60" fmla="*/ f58 1 34"/>
                  <a:gd name="f61" fmla="*/ f57 1 126"/>
                  <a:gd name="f62" fmla="*/ 17 f58 1"/>
                  <a:gd name="f63" fmla="*/ 0 f57 1"/>
                  <a:gd name="f64" fmla="*/ 32 f58 1"/>
                  <a:gd name="f65" fmla="*/ 11 f57 1"/>
                  <a:gd name="f66" fmla="*/ 24 f58 1"/>
                  <a:gd name="f67" fmla="*/ 29 f57 1"/>
                  <a:gd name="f68" fmla="*/ 19 f58 1"/>
                  <a:gd name="f69" fmla="*/ 38 f57 1"/>
                  <a:gd name="f70" fmla="*/ 102 f57 1"/>
                  <a:gd name="f71" fmla="*/ 22 f58 1"/>
                  <a:gd name="f72" fmla="*/ 110 f57 1"/>
                  <a:gd name="f73" fmla="*/ 23 f58 1"/>
                  <a:gd name="f74" fmla="*/ 123 f57 1"/>
                  <a:gd name="f75" fmla="*/ 10 f58 1"/>
                  <a:gd name="f76" fmla="*/ 122 f57 1"/>
                  <a:gd name="f77" fmla="*/ 12 f58 1"/>
                  <a:gd name="f78" fmla="*/ 15 f58 1"/>
                  <a:gd name="f79" fmla="*/ 103 f57 1"/>
                  <a:gd name="f80" fmla="*/ 36 f57 1"/>
                  <a:gd name="f81" fmla="*/ 2 f58 1"/>
                  <a:gd name="f82" fmla="+- f59 0 f1"/>
                  <a:gd name="f83" fmla="*/ f62 1 34"/>
                  <a:gd name="f84" fmla="*/ f63 1 126"/>
                  <a:gd name="f85" fmla="*/ f64 1 34"/>
                  <a:gd name="f86" fmla="*/ f65 1 126"/>
                  <a:gd name="f87" fmla="*/ f66 1 34"/>
                  <a:gd name="f88" fmla="*/ f67 1 126"/>
                  <a:gd name="f89" fmla="*/ f68 1 34"/>
                  <a:gd name="f90" fmla="*/ f69 1 126"/>
                  <a:gd name="f91" fmla="*/ f70 1 126"/>
                  <a:gd name="f92" fmla="*/ f71 1 34"/>
                  <a:gd name="f93" fmla="*/ f72 1 126"/>
                  <a:gd name="f94" fmla="*/ f73 1 34"/>
                  <a:gd name="f95" fmla="*/ f74 1 126"/>
                  <a:gd name="f96" fmla="*/ f75 1 34"/>
                  <a:gd name="f97" fmla="*/ f76 1 126"/>
                  <a:gd name="f98" fmla="*/ f77 1 34"/>
                  <a:gd name="f99" fmla="*/ f78 1 34"/>
                  <a:gd name="f100" fmla="*/ f79 1 126"/>
                  <a:gd name="f101" fmla="*/ f80 1 126"/>
                  <a:gd name="f102" fmla="*/ f81 1 34"/>
                  <a:gd name="f103" fmla="*/ 0 1 f60"/>
                  <a:gd name="f104" fmla="*/ f54 1 f60"/>
                  <a:gd name="f105" fmla="*/ 0 1 f61"/>
                  <a:gd name="f106" fmla="*/ f55 1 f61"/>
                  <a:gd name="f107" fmla="*/ f83 1 f60"/>
                  <a:gd name="f108" fmla="*/ f84 1 f61"/>
                  <a:gd name="f109" fmla="*/ f85 1 f60"/>
                  <a:gd name="f110" fmla="*/ f86 1 f61"/>
                  <a:gd name="f111" fmla="*/ f87 1 f60"/>
                  <a:gd name="f112" fmla="*/ f88 1 f61"/>
                  <a:gd name="f113" fmla="*/ f89 1 f60"/>
                  <a:gd name="f114" fmla="*/ f90 1 f61"/>
                  <a:gd name="f115" fmla="*/ f91 1 f61"/>
                  <a:gd name="f116" fmla="*/ f92 1 f60"/>
                  <a:gd name="f117" fmla="*/ f93 1 f61"/>
                  <a:gd name="f118" fmla="*/ f94 1 f60"/>
                  <a:gd name="f119" fmla="*/ f95 1 f61"/>
                  <a:gd name="f120" fmla="*/ f96 1 f60"/>
                  <a:gd name="f121" fmla="*/ f97 1 f61"/>
                  <a:gd name="f122" fmla="*/ f98 1 f60"/>
                  <a:gd name="f123" fmla="*/ f99 1 f60"/>
                  <a:gd name="f124" fmla="*/ f100 1 f61"/>
                  <a:gd name="f125" fmla="*/ f101 1 f61"/>
                  <a:gd name="f126" fmla="*/ f102 1 f60"/>
                  <a:gd name="f127" fmla="*/ f103 f51 1"/>
                  <a:gd name="f128" fmla="*/ f104 f51 1"/>
                  <a:gd name="f129" fmla="*/ f106 f52 1"/>
                  <a:gd name="f130" fmla="*/ f105 f52 1"/>
                  <a:gd name="f131" fmla="*/ f107 f51 1"/>
                  <a:gd name="f132" fmla="*/ f108 f52 1"/>
                  <a:gd name="f133" fmla="*/ f109 f51 1"/>
                  <a:gd name="f134" fmla="*/ f110 f52 1"/>
                  <a:gd name="f135" fmla="*/ f111 f51 1"/>
                  <a:gd name="f136" fmla="*/ f112 f52 1"/>
                  <a:gd name="f137" fmla="*/ f113 f51 1"/>
                  <a:gd name="f138" fmla="*/ f114 f52 1"/>
                  <a:gd name="f139" fmla="*/ f115 f52 1"/>
                  <a:gd name="f140" fmla="*/ f116 f51 1"/>
                  <a:gd name="f141" fmla="*/ f117 f52 1"/>
                  <a:gd name="f142" fmla="*/ f118 f51 1"/>
                  <a:gd name="f143" fmla="*/ f119 f52 1"/>
                  <a:gd name="f144" fmla="*/ f120 f51 1"/>
                  <a:gd name="f145" fmla="*/ f121 f52 1"/>
                  <a:gd name="f146" fmla="*/ f122 f51 1"/>
                  <a:gd name="f147" fmla="*/ f123 f51 1"/>
                  <a:gd name="f148" fmla="*/ f124 f52 1"/>
                  <a:gd name="f149" fmla="*/ f125 f52 1"/>
                  <a:gd name="f150" fmla="*/ f126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2">
                    <a:pos x="f131" y="f132"/>
                  </a:cxn>
                  <a:cxn ang="f82">
                    <a:pos x="f133" y="f134"/>
                  </a:cxn>
                  <a:cxn ang="f82">
                    <a:pos x="f135" y="f136"/>
                  </a:cxn>
                  <a:cxn ang="f82">
                    <a:pos x="f137" y="f138"/>
                  </a:cxn>
                  <a:cxn ang="f82">
                    <a:pos x="f137" y="f139"/>
                  </a:cxn>
                  <a:cxn ang="f82">
                    <a:pos x="f140" y="f141"/>
                  </a:cxn>
                  <a:cxn ang="f82">
                    <a:pos x="f142" y="f143"/>
                  </a:cxn>
                  <a:cxn ang="f82">
                    <a:pos x="f144" y="f145"/>
                  </a:cxn>
                  <a:cxn ang="f82">
                    <a:pos x="f146" y="f141"/>
                  </a:cxn>
                  <a:cxn ang="f82">
                    <a:pos x="f147" y="f148"/>
                  </a:cxn>
                  <a:cxn ang="f82">
                    <a:pos x="f147" y="f149"/>
                  </a:cxn>
                  <a:cxn ang="f82">
                    <a:pos x="f144" y="f136"/>
                  </a:cxn>
                  <a:cxn ang="f82">
                    <a:pos x="f150" y="f134"/>
                  </a:cxn>
                  <a:cxn ang="f82">
                    <a:pos x="f131" y="f132"/>
                  </a:cxn>
                </a:cxnLst>
                <a:rect l="f127" t="f130" r="f128" b="f129"/>
                <a:pathLst>
                  <a:path w="34" h="126">
                    <a:moveTo>
                      <a:pt x="f8" y="f5"/>
                    </a:moveTo>
                    <a:cubicBezTo>
                      <a:pt x="f9" y="f5"/>
                      <a:pt x="f10" y="f11"/>
                      <a:pt x="f12" y="f13"/>
                    </a:cubicBezTo>
                    <a:cubicBezTo>
                      <a:pt x="f6" y="f14"/>
                      <a:pt x="f15" y="f16"/>
                      <a:pt x="f9" y="f17"/>
                    </a:cubicBezTo>
                    <a:cubicBezTo>
                      <a:pt x="f18" y="f15"/>
                      <a:pt x="f18" y="f19"/>
                      <a:pt x="f18" y="f20"/>
                    </a:cubicBezTo>
                    <a:cubicBezTo>
                      <a:pt x="f18" y="f21"/>
                      <a:pt x="f18" y="f22"/>
                      <a:pt x="f18" y="f23"/>
                    </a:cubicBezTo>
                    <a:cubicBezTo>
                      <a:pt x="f18" y="f24"/>
                      <a:pt x="f18" y="f25"/>
                      <a:pt x="f26" y="f27"/>
                    </a:cubicBezTo>
                    <a:cubicBezTo>
                      <a:pt x="f28" y="f29"/>
                      <a:pt x="f28" y="f30"/>
                      <a:pt x="f31" y="f32"/>
                    </a:cubicBezTo>
                    <a:cubicBezTo>
                      <a:pt x="f33" y="f7"/>
                      <a:pt x="f34" y="f7"/>
                      <a:pt x="f35" y="f36"/>
                    </a:cubicBezTo>
                    <a:cubicBezTo>
                      <a:pt x="f37" y="f38"/>
                      <a:pt x="f37" y="f29"/>
                      <a:pt x="f39" y="f27"/>
                    </a:cubicBezTo>
                    <a:cubicBezTo>
                      <a:pt x="f40" y="f25"/>
                      <a:pt x="f40" y="f24"/>
                      <a:pt x="f40" y="f41"/>
                    </a:cubicBezTo>
                    <a:cubicBezTo>
                      <a:pt x="f40" y="f42"/>
                      <a:pt x="f40" y="f43"/>
                      <a:pt x="f40" y="f44"/>
                    </a:cubicBezTo>
                    <a:cubicBezTo>
                      <a:pt x="f40" y="f12"/>
                      <a:pt x="f45" y="f10"/>
                      <a:pt x="f35" y="f17"/>
                    </a:cubicBezTo>
                    <a:cubicBezTo>
                      <a:pt x="f46" y="f47"/>
                      <a:pt x="f5" y="f18"/>
                      <a:pt x="f48" y="f13"/>
                    </a:cubicBezTo>
                    <a:cubicBezTo>
                      <a:pt x="f46" y="f11"/>
                      <a:pt x="f49" y="f5"/>
                      <a:pt x="f8" y="f5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6" name="Freeform 8">
                <a:extLst>
                  <a:ext uri="{FF2B5EF4-FFF2-40B4-BE49-F238E27FC236}">
                    <a16:creationId xmlns:a16="http://schemas.microsoft.com/office/drawing/2014/main" id="{8C0A60BB-3A80-BDE6-1319-11E318A67EB1}"/>
                  </a:ext>
                </a:extLst>
              </p:cNvPr>
              <p:cNvSpPr/>
              <p:nvPr/>
            </p:nvSpPr>
            <p:spPr>
              <a:xfrm>
                <a:off x="333371" y="4256083"/>
                <a:ext cx="252410" cy="254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7"/>
                  <a:gd name="f7" fmla="val 98"/>
                  <a:gd name="f8" fmla="val 80"/>
                  <a:gd name="f9" fmla="val 11"/>
                  <a:gd name="f10" fmla="val 79"/>
                  <a:gd name="f11" fmla="val 4"/>
                  <a:gd name="f12" fmla="val 83"/>
                  <a:gd name="f13" fmla="val 88"/>
                  <a:gd name="f14" fmla="val 93"/>
                  <a:gd name="f15" fmla="val 9"/>
                  <a:gd name="f16" fmla="val 14"/>
                  <a:gd name="f17" fmla="val 18"/>
                  <a:gd name="f18" fmla="val 87"/>
                  <a:gd name="f19" fmla="val 17"/>
                  <a:gd name="f20" fmla="val 84"/>
                  <a:gd name="f21" fmla="val 82"/>
                  <a:gd name="f22" fmla="val 20"/>
                  <a:gd name="f23" fmla="val 64"/>
                  <a:gd name="f24" fmla="val 36"/>
                  <a:gd name="f25" fmla="val 48"/>
                  <a:gd name="f26" fmla="val 52"/>
                  <a:gd name="f27" fmla="val 33"/>
                  <a:gd name="f28" fmla="val 67"/>
                  <a:gd name="f29" fmla="val 30"/>
                  <a:gd name="f30" fmla="val 70"/>
                  <a:gd name="f31" fmla="val 72"/>
                  <a:gd name="f32" fmla="val 31"/>
                  <a:gd name="f33" fmla="val 75"/>
                  <a:gd name="f34" fmla="val 34"/>
                  <a:gd name="f35" fmla="val 90"/>
                  <a:gd name="f36" fmla="val 24"/>
                  <a:gd name="f37" fmla="val 94"/>
                  <a:gd name="f38" fmla="val 10"/>
                  <a:gd name="f39" fmla="val 5"/>
                  <a:gd name="f40" fmla="val 92"/>
                  <a:gd name="f41" fmla="val 1"/>
                  <a:gd name="f42" fmla="val 78"/>
                  <a:gd name="f43" fmla="val 3"/>
                  <a:gd name="f44" fmla="val 73"/>
                  <a:gd name="f45" fmla="val 8"/>
                  <a:gd name="f46" fmla="val 66"/>
                  <a:gd name="f47" fmla="val 15"/>
                  <a:gd name="f48" fmla="val 63"/>
                  <a:gd name="f49" fmla="val 22"/>
                  <a:gd name="f50" fmla="val 26"/>
                  <a:gd name="f51" fmla="val 68"/>
                  <a:gd name="f52" fmla="val 28"/>
                  <a:gd name="f53" fmla="val 65"/>
                  <a:gd name="f54" fmla="val 46"/>
                  <a:gd name="f55" fmla="val 49"/>
                  <a:gd name="f56" fmla="val 62"/>
                  <a:gd name="f57" fmla="val 81"/>
                  <a:gd name="f58" fmla="val 13"/>
                  <a:gd name="f59" fmla="+- 0 0 -90"/>
                  <a:gd name="f60" fmla="*/ f3 1 97"/>
                  <a:gd name="f61" fmla="*/ f4 1 98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97"/>
                  <a:gd name="f70" fmla="*/ f66 1 98"/>
                  <a:gd name="f71" fmla="*/ 80 f67 1"/>
                  <a:gd name="f72" fmla="*/ 11 f66 1"/>
                  <a:gd name="f73" fmla="*/ 88 f67 1"/>
                  <a:gd name="f74" fmla="*/ 0 f66 1"/>
                  <a:gd name="f75" fmla="*/ 97 f67 1"/>
                  <a:gd name="f76" fmla="*/ 9 f66 1"/>
                  <a:gd name="f77" fmla="*/ 87 f67 1"/>
                  <a:gd name="f78" fmla="*/ 17 f66 1"/>
                  <a:gd name="f79" fmla="*/ 20 f66 1"/>
                  <a:gd name="f80" fmla="*/ 33 f67 1"/>
                  <a:gd name="f81" fmla="*/ 67 f66 1"/>
                  <a:gd name="f82" fmla="*/ 31 f67 1"/>
                  <a:gd name="f83" fmla="*/ 75 f66 1"/>
                  <a:gd name="f84" fmla="*/ 24 f67 1"/>
                  <a:gd name="f85" fmla="*/ 94 f66 1"/>
                  <a:gd name="f86" fmla="*/ 5 f67 1"/>
                  <a:gd name="f87" fmla="*/ 92 f66 1"/>
                  <a:gd name="f88" fmla="*/ 3 f67 1"/>
                  <a:gd name="f89" fmla="*/ 73 f66 1"/>
                  <a:gd name="f90" fmla="*/ 22 f67 1"/>
                  <a:gd name="f91" fmla="*/ 30 f67 1"/>
                  <a:gd name="f92" fmla="*/ 65 f66 1"/>
                  <a:gd name="f93" fmla="*/ 78 f67 1"/>
                  <a:gd name="f94" fmla="+- f68 0 f1"/>
                  <a:gd name="f95" fmla="*/ f71 1 97"/>
                  <a:gd name="f96" fmla="*/ f72 1 98"/>
                  <a:gd name="f97" fmla="*/ f73 1 97"/>
                  <a:gd name="f98" fmla="*/ f74 1 98"/>
                  <a:gd name="f99" fmla="*/ f75 1 97"/>
                  <a:gd name="f100" fmla="*/ f76 1 98"/>
                  <a:gd name="f101" fmla="*/ f77 1 97"/>
                  <a:gd name="f102" fmla="*/ f78 1 98"/>
                  <a:gd name="f103" fmla="*/ f79 1 98"/>
                  <a:gd name="f104" fmla="*/ f80 1 97"/>
                  <a:gd name="f105" fmla="*/ f81 1 98"/>
                  <a:gd name="f106" fmla="*/ f82 1 97"/>
                  <a:gd name="f107" fmla="*/ f83 1 98"/>
                  <a:gd name="f108" fmla="*/ f84 1 97"/>
                  <a:gd name="f109" fmla="*/ f85 1 98"/>
                  <a:gd name="f110" fmla="*/ f86 1 97"/>
                  <a:gd name="f111" fmla="*/ f87 1 98"/>
                  <a:gd name="f112" fmla="*/ f88 1 97"/>
                  <a:gd name="f113" fmla="*/ f89 1 98"/>
                  <a:gd name="f114" fmla="*/ f90 1 97"/>
                  <a:gd name="f115" fmla="*/ f91 1 97"/>
                  <a:gd name="f116" fmla="*/ f92 1 98"/>
                  <a:gd name="f117" fmla="*/ f93 1 97"/>
                  <a:gd name="f118" fmla="*/ 0 1 f69"/>
                  <a:gd name="f119" fmla="*/ f63 1 f69"/>
                  <a:gd name="f120" fmla="*/ 0 1 f70"/>
                  <a:gd name="f121" fmla="*/ f64 1 f70"/>
                  <a:gd name="f122" fmla="*/ f95 1 f69"/>
                  <a:gd name="f123" fmla="*/ f96 1 f70"/>
                  <a:gd name="f124" fmla="*/ f97 1 f69"/>
                  <a:gd name="f125" fmla="*/ f98 1 f70"/>
                  <a:gd name="f126" fmla="*/ f99 1 f69"/>
                  <a:gd name="f127" fmla="*/ f100 1 f70"/>
                  <a:gd name="f128" fmla="*/ f101 1 f69"/>
                  <a:gd name="f129" fmla="*/ f102 1 f70"/>
                  <a:gd name="f130" fmla="*/ f103 1 f70"/>
                  <a:gd name="f131" fmla="*/ f104 1 f69"/>
                  <a:gd name="f132" fmla="*/ f105 1 f70"/>
                  <a:gd name="f133" fmla="*/ f106 1 f69"/>
                  <a:gd name="f134" fmla="*/ f107 1 f70"/>
                  <a:gd name="f135" fmla="*/ f108 1 f69"/>
                  <a:gd name="f136" fmla="*/ f109 1 f70"/>
                  <a:gd name="f137" fmla="*/ f110 1 f69"/>
                  <a:gd name="f138" fmla="*/ f111 1 f70"/>
                  <a:gd name="f139" fmla="*/ f112 1 f69"/>
                  <a:gd name="f140" fmla="*/ f113 1 f70"/>
                  <a:gd name="f141" fmla="*/ f114 1 f69"/>
                  <a:gd name="f142" fmla="*/ f115 1 f69"/>
                  <a:gd name="f143" fmla="*/ f116 1 f70"/>
                  <a:gd name="f144" fmla="*/ f117 1 f69"/>
                  <a:gd name="f145" fmla="*/ f118 f60 1"/>
                  <a:gd name="f146" fmla="*/ f119 f60 1"/>
                  <a:gd name="f147" fmla="*/ f121 f61 1"/>
                  <a:gd name="f148" fmla="*/ f120 f61 1"/>
                  <a:gd name="f149" fmla="*/ f122 f60 1"/>
                  <a:gd name="f150" fmla="*/ f123 f61 1"/>
                  <a:gd name="f151" fmla="*/ f124 f60 1"/>
                  <a:gd name="f152" fmla="*/ f125 f61 1"/>
                  <a:gd name="f153" fmla="*/ f126 f60 1"/>
                  <a:gd name="f154" fmla="*/ f127 f61 1"/>
                  <a:gd name="f155" fmla="*/ f128 f60 1"/>
                  <a:gd name="f156" fmla="*/ f129 f61 1"/>
                  <a:gd name="f157" fmla="*/ f130 f61 1"/>
                  <a:gd name="f158" fmla="*/ f131 f60 1"/>
                  <a:gd name="f159" fmla="*/ f132 f61 1"/>
                  <a:gd name="f160" fmla="*/ f133 f60 1"/>
                  <a:gd name="f161" fmla="*/ f134 f61 1"/>
                  <a:gd name="f162" fmla="*/ f135 f60 1"/>
                  <a:gd name="f163" fmla="*/ f136 f61 1"/>
                  <a:gd name="f164" fmla="*/ f137 f60 1"/>
                  <a:gd name="f165" fmla="*/ f138 f61 1"/>
                  <a:gd name="f166" fmla="*/ f139 f60 1"/>
                  <a:gd name="f167" fmla="*/ f140 f61 1"/>
                  <a:gd name="f168" fmla="*/ f141 f60 1"/>
                  <a:gd name="f169" fmla="*/ f142 f60 1"/>
                  <a:gd name="f170" fmla="*/ f143 f61 1"/>
                  <a:gd name="f171" fmla="*/ f144 f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4">
                    <a:pos x="f149" y="f150"/>
                  </a:cxn>
                  <a:cxn ang="f94">
                    <a:pos x="f151" y="f152"/>
                  </a:cxn>
                  <a:cxn ang="f94">
                    <a:pos x="f153" y="f154"/>
                  </a:cxn>
                  <a:cxn ang="f94">
                    <a:pos x="f155" y="f156"/>
                  </a:cxn>
                  <a:cxn ang="f94">
                    <a:pos x="f149" y="f157"/>
                  </a:cxn>
                  <a:cxn ang="f94">
                    <a:pos x="f158" y="f159"/>
                  </a:cxn>
                  <a:cxn ang="f94">
                    <a:pos x="f160" y="f161"/>
                  </a:cxn>
                  <a:cxn ang="f94">
                    <a:pos x="f162" y="f163"/>
                  </a:cxn>
                  <a:cxn ang="f94">
                    <a:pos x="f164" y="f165"/>
                  </a:cxn>
                  <a:cxn ang="f94">
                    <a:pos x="f166" y="f167"/>
                  </a:cxn>
                  <a:cxn ang="f94">
                    <a:pos x="f168" y="f159"/>
                  </a:cxn>
                  <a:cxn ang="f94">
                    <a:pos x="f169" y="f170"/>
                  </a:cxn>
                  <a:cxn ang="f94">
                    <a:pos x="f171" y="f156"/>
                  </a:cxn>
                  <a:cxn ang="f94">
                    <a:pos x="f149" y="f150"/>
                  </a:cxn>
                </a:cxnLst>
                <a:rect l="f145" t="f148" r="f146" b="f147"/>
                <a:pathLst>
                  <a:path w="97" h="98">
                    <a:moveTo>
                      <a:pt x="f8" y="f9"/>
                    </a:moveTo>
                    <a:cubicBezTo>
                      <a:pt x="f10" y="f11"/>
                      <a:pt x="f12" y="f5"/>
                      <a:pt x="f13" y="f5"/>
                    </a:cubicBezTo>
                    <a:cubicBezTo>
                      <a:pt x="f14" y="f5"/>
                      <a:pt x="f6" y="f11"/>
                      <a:pt x="f6" y="f15"/>
                    </a:cubicBezTo>
                    <a:cubicBezTo>
                      <a:pt x="f6" y="f16"/>
                      <a:pt x="f14" y="f17"/>
                      <a:pt x="f18" y="f19"/>
                    </a:cubicBezTo>
                    <a:cubicBezTo>
                      <a:pt x="f20" y="f19"/>
                      <a:pt x="f21" y="f17"/>
                      <a:pt x="f8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29" y="f31"/>
                      <a:pt x="f32" y="f33"/>
                    </a:cubicBezTo>
                    <a:cubicBezTo>
                      <a:pt x="f34" y="f12"/>
                      <a:pt x="f32" y="f35"/>
                      <a:pt x="f36" y="f37"/>
                    </a:cubicBezTo>
                    <a:cubicBezTo>
                      <a:pt x="f17" y="f7"/>
                      <a:pt x="f38" y="f6"/>
                      <a:pt x="f39" y="f40"/>
                    </a:cubicBezTo>
                    <a:cubicBezTo>
                      <a:pt x="f41" y="f18"/>
                      <a:pt x="f5" y="f42"/>
                      <a:pt x="f43" y="f44"/>
                    </a:cubicBezTo>
                    <a:cubicBezTo>
                      <a:pt x="f45" y="f46"/>
                      <a:pt x="f47" y="f48"/>
                      <a:pt x="f49" y="f28"/>
                    </a:cubicBezTo>
                    <a:cubicBezTo>
                      <a:pt x="f50" y="f51"/>
                      <a:pt x="f52" y="f28"/>
                      <a:pt x="f29" y="f53"/>
                    </a:cubicBezTo>
                    <a:cubicBezTo>
                      <a:pt x="f54" y="f55"/>
                      <a:pt x="f56" y="f27"/>
                      <a:pt x="f42" y="f19"/>
                    </a:cubicBezTo>
                    <a:cubicBezTo>
                      <a:pt x="f8" y="f47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7" name="Freeform 9">
                <a:extLst>
                  <a:ext uri="{FF2B5EF4-FFF2-40B4-BE49-F238E27FC236}">
                    <a16:creationId xmlns:a16="http://schemas.microsoft.com/office/drawing/2014/main" id="{055964C0-5BF3-E3A6-5716-B8E6CF4908D8}"/>
                  </a:ext>
                </a:extLst>
              </p:cNvPr>
              <p:cNvSpPr/>
              <p:nvPr/>
            </p:nvSpPr>
            <p:spPr>
              <a:xfrm>
                <a:off x="862014" y="4259266"/>
                <a:ext cx="255583" cy="2508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8"/>
                  <a:gd name="f7" fmla="val 97"/>
                  <a:gd name="f8" fmla="val 11"/>
                  <a:gd name="f9" fmla="val 17"/>
                  <a:gd name="f10" fmla="val 5"/>
                  <a:gd name="f11" fmla="val 1"/>
                  <a:gd name="f12" fmla="val 14"/>
                  <a:gd name="f13" fmla="val 8"/>
                  <a:gd name="f14" fmla="val 3"/>
                  <a:gd name="f15" fmla="val 4"/>
                  <a:gd name="f16" fmla="val 9"/>
                  <a:gd name="f17" fmla="val 15"/>
                  <a:gd name="f18" fmla="val 19"/>
                  <a:gd name="f19" fmla="val 18"/>
                  <a:gd name="f20" fmla="val 10"/>
                  <a:gd name="f21" fmla="val 13"/>
                  <a:gd name="f22" fmla="val 20"/>
                  <a:gd name="f23" fmla="val 36"/>
                  <a:gd name="f24" fmla="val 32"/>
                  <a:gd name="f25" fmla="val 52"/>
                  <a:gd name="f26" fmla="val 48"/>
                  <a:gd name="f27" fmla="val 67"/>
                  <a:gd name="f28" fmla="val 64"/>
                  <a:gd name="f29" fmla="val 70"/>
                  <a:gd name="f30" fmla="val 72"/>
                  <a:gd name="f31" fmla="val 75"/>
                  <a:gd name="f32" fmla="val 66"/>
                  <a:gd name="f33" fmla="val 83"/>
                  <a:gd name="f34" fmla="val 63"/>
                  <a:gd name="f35" fmla="val 90"/>
                  <a:gd name="f36" fmla="val 94"/>
                  <a:gd name="f37" fmla="val 78"/>
                  <a:gd name="f38" fmla="val 86"/>
                  <a:gd name="f39" fmla="val 92"/>
                  <a:gd name="f40" fmla="val 91"/>
                  <a:gd name="f41" fmla="val 87"/>
                  <a:gd name="f42" fmla="val 96"/>
                  <a:gd name="f43" fmla="val 79"/>
                  <a:gd name="f44" fmla="val 73"/>
                  <a:gd name="f45" fmla="val 82"/>
                  <a:gd name="f46" fmla="val 69"/>
                  <a:gd name="f47" fmla="val 71"/>
                  <a:gd name="f48" fmla="val 65"/>
                  <a:gd name="f49" fmla="val 49"/>
                  <a:gd name="f50" fmla="val 51"/>
                  <a:gd name="f51" fmla="val 34"/>
                  <a:gd name="f52" fmla="val 35"/>
                  <a:gd name="f53" fmla="val 16"/>
                  <a:gd name="f54" fmla="+- 0 0 -90"/>
                  <a:gd name="f55" fmla="*/ f3 1 98"/>
                  <a:gd name="f56" fmla="*/ f4 1 97"/>
                  <a:gd name="f57" fmla="val f5"/>
                  <a:gd name="f58" fmla="val f6"/>
                  <a:gd name="f59" fmla="val f7"/>
                  <a:gd name="f60" fmla="*/ f54 f0 1"/>
                  <a:gd name="f61" fmla="+- f59 0 f57"/>
                  <a:gd name="f62" fmla="+- f58 0 f57"/>
                  <a:gd name="f63" fmla="*/ f60 1 f2"/>
                  <a:gd name="f64" fmla="*/ f62 1 98"/>
                  <a:gd name="f65" fmla="*/ f61 1 97"/>
                  <a:gd name="f66" fmla="*/ 11 f62 1"/>
                  <a:gd name="f67" fmla="*/ 17 f61 1"/>
                  <a:gd name="f68" fmla="*/ 0 f62 1"/>
                  <a:gd name="f69" fmla="*/ 8 f61 1"/>
                  <a:gd name="f70" fmla="*/ 9 f62 1"/>
                  <a:gd name="f71" fmla="*/ 0 f61 1"/>
                  <a:gd name="f72" fmla="*/ 18 f62 1"/>
                  <a:gd name="f73" fmla="*/ 10 f61 1"/>
                  <a:gd name="f74" fmla="*/ 20 f62 1"/>
                  <a:gd name="f75" fmla="*/ 67 f62 1"/>
                  <a:gd name="f76" fmla="*/ 64 f61 1"/>
                  <a:gd name="f77" fmla="*/ 75 f62 1"/>
                  <a:gd name="f78" fmla="*/ 66 f61 1"/>
                  <a:gd name="f79" fmla="*/ 94 f62 1"/>
                  <a:gd name="f80" fmla="*/ 72 f61 1"/>
                  <a:gd name="f81" fmla="*/ 92 f62 1"/>
                  <a:gd name="f82" fmla="*/ 91 f61 1"/>
                  <a:gd name="f83" fmla="*/ 73 f62 1"/>
                  <a:gd name="f84" fmla="*/ 94 f61 1"/>
                  <a:gd name="f85" fmla="*/ 75 f61 1"/>
                  <a:gd name="f86" fmla="*/ 65 f62 1"/>
                  <a:gd name="f87" fmla="*/ 20 f61 1"/>
                  <a:gd name="f88" fmla="+- f63 0 f1"/>
                  <a:gd name="f89" fmla="*/ f66 1 98"/>
                  <a:gd name="f90" fmla="*/ f67 1 97"/>
                  <a:gd name="f91" fmla="*/ f68 1 98"/>
                  <a:gd name="f92" fmla="*/ f69 1 97"/>
                  <a:gd name="f93" fmla="*/ f70 1 98"/>
                  <a:gd name="f94" fmla="*/ f71 1 97"/>
                  <a:gd name="f95" fmla="*/ f72 1 98"/>
                  <a:gd name="f96" fmla="*/ f73 1 97"/>
                  <a:gd name="f97" fmla="*/ f74 1 98"/>
                  <a:gd name="f98" fmla="*/ f75 1 98"/>
                  <a:gd name="f99" fmla="*/ f76 1 97"/>
                  <a:gd name="f100" fmla="*/ f77 1 98"/>
                  <a:gd name="f101" fmla="*/ f78 1 97"/>
                  <a:gd name="f102" fmla="*/ f79 1 98"/>
                  <a:gd name="f103" fmla="*/ f80 1 97"/>
                  <a:gd name="f104" fmla="*/ f81 1 98"/>
                  <a:gd name="f105" fmla="*/ f82 1 97"/>
                  <a:gd name="f106" fmla="*/ f83 1 98"/>
                  <a:gd name="f107" fmla="*/ f84 1 97"/>
                  <a:gd name="f108" fmla="*/ f85 1 97"/>
                  <a:gd name="f109" fmla="*/ f86 1 98"/>
                  <a:gd name="f110" fmla="*/ f87 1 97"/>
                  <a:gd name="f111" fmla="*/ 0 1 f64"/>
                  <a:gd name="f112" fmla="*/ f58 1 f64"/>
                  <a:gd name="f113" fmla="*/ 0 1 f65"/>
                  <a:gd name="f114" fmla="*/ f59 1 f65"/>
                  <a:gd name="f115" fmla="*/ f89 1 f64"/>
                  <a:gd name="f116" fmla="*/ f90 1 f65"/>
                  <a:gd name="f117" fmla="*/ f91 1 f64"/>
                  <a:gd name="f118" fmla="*/ f92 1 f65"/>
                  <a:gd name="f119" fmla="*/ f93 1 f64"/>
                  <a:gd name="f120" fmla="*/ f94 1 f65"/>
                  <a:gd name="f121" fmla="*/ f95 1 f64"/>
                  <a:gd name="f122" fmla="*/ f96 1 f65"/>
                  <a:gd name="f123" fmla="*/ f97 1 f64"/>
                  <a:gd name="f124" fmla="*/ f98 1 f64"/>
                  <a:gd name="f125" fmla="*/ f99 1 f65"/>
                  <a:gd name="f126" fmla="*/ f100 1 f64"/>
                  <a:gd name="f127" fmla="*/ f101 1 f65"/>
                  <a:gd name="f128" fmla="*/ f102 1 f64"/>
                  <a:gd name="f129" fmla="*/ f103 1 f65"/>
                  <a:gd name="f130" fmla="*/ f104 1 f64"/>
                  <a:gd name="f131" fmla="*/ f105 1 f65"/>
                  <a:gd name="f132" fmla="*/ f106 1 f64"/>
                  <a:gd name="f133" fmla="*/ f107 1 f65"/>
                  <a:gd name="f134" fmla="*/ f108 1 f65"/>
                  <a:gd name="f135" fmla="*/ f109 1 f64"/>
                  <a:gd name="f136" fmla="*/ f110 1 f65"/>
                  <a:gd name="f137" fmla="*/ f111 f55 1"/>
                  <a:gd name="f138" fmla="*/ f112 f55 1"/>
                  <a:gd name="f139" fmla="*/ f114 f56 1"/>
                  <a:gd name="f140" fmla="*/ f113 f56 1"/>
                  <a:gd name="f141" fmla="*/ f115 f55 1"/>
                  <a:gd name="f142" fmla="*/ f116 f56 1"/>
                  <a:gd name="f143" fmla="*/ f117 f55 1"/>
                  <a:gd name="f144" fmla="*/ f118 f56 1"/>
                  <a:gd name="f145" fmla="*/ f119 f55 1"/>
                  <a:gd name="f146" fmla="*/ f120 f56 1"/>
                  <a:gd name="f147" fmla="*/ f121 f55 1"/>
                  <a:gd name="f148" fmla="*/ f122 f56 1"/>
                  <a:gd name="f149" fmla="*/ f123 f55 1"/>
                  <a:gd name="f150" fmla="*/ f124 f55 1"/>
                  <a:gd name="f151" fmla="*/ f125 f56 1"/>
                  <a:gd name="f152" fmla="*/ f126 f55 1"/>
                  <a:gd name="f153" fmla="*/ f127 f56 1"/>
                  <a:gd name="f154" fmla="*/ f128 f55 1"/>
                  <a:gd name="f155" fmla="*/ f129 f56 1"/>
                  <a:gd name="f156" fmla="*/ f130 f55 1"/>
                  <a:gd name="f157" fmla="*/ f131 f56 1"/>
                  <a:gd name="f158" fmla="*/ f132 f55 1"/>
                  <a:gd name="f159" fmla="*/ f133 f56 1"/>
                  <a:gd name="f160" fmla="*/ f134 f56 1"/>
                  <a:gd name="f161" fmla="*/ f135 f55 1"/>
                  <a:gd name="f162" fmla="*/ f136 f5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8">
                    <a:pos x="f141" y="f142"/>
                  </a:cxn>
                  <a:cxn ang="f88">
                    <a:pos x="f143" y="f144"/>
                  </a:cxn>
                  <a:cxn ang="f88">
                    <a:pos x="f145" y="f146"/>
                  </a:cxn>
                  <a:cxn ang="f88">
                    <a:pos x="f147" y="f148"/>
                  </a:cxn>
                  <a:cxn ang="f88">
                    <a:pos x="f149" y="f142"/>
                  </a:cxn>
                  <a:cxn ang="f88">
                    <a:pos x="f150" y="f151"/>
                  </a:cxn>
                  <a:cxn ang="f88">
                    <a:pos x="f152" y="f153"/>
                  </a:cxn>
                  <a:cxn ang="f88">
                    <a:pos x="f154" y="f155"/>
                  </a:cxn>
                  <a:cxn ang="f88">
                    <a:pos x="f156" y="f157"/>
                  </a:cxn>
                  <a:cxn ang="f88">
                    <a:pos x="f158" y="f159"/>
                  </a:cxn>
                  <a:cxn ang="f88">
                    <a:pos x="f150" y="f160"/>
                  </a:cxn>
                  <a:cxn ang="f88">
                    <a:pos x="f161" y="f153"/>
                  </a:cxn>
                  <a:cxn ang="f88">
                    <a:pos x="f147" y="f162"/>
                  </a:cxn>
                  <a:cxn ang="f88">
                    <a:pos x="f141" y="f142"/>
                  </a:cxn>
                </a:cxnLst>
                <a:rect l="f137" t="f140" r="f138" b="f139"/>
                <a:pathLst>
                  <a:path w="98" h="97">
                    <a:moveTo>
                      <a:pt x="f8" y="f9"/>
                    </a:moveTo>
                    <a:cubicBezTo>
                      <a:pt x="f10" y="f9"/>
                      <a:pt x="f11" y="f12"/>
                      <a:pt x="f5" y="f13"/>
                    </a:cubicBezTo>
                    <a:cubicBezTo>
                      <a:pt x="f5" y="f14"/>
                      <a:pt x="f15" y="f5"/>
                      <a:pt x="f16" y="f5"/>
                    </a:cubicBezTo>
                    <a:cubicBezTo>
                      <a:pt x="f17" y="f5"/>
                      <a:pt x="f18" y="f15"/>
                      <a:pt x="f19" y="f20"/>
                    </a:cubicBezTo>
                    <a:cubicBezTo>
                      <a:pt x="f9" y="f21"/>
                      <a:pt x="f19" y="f17"/>
                      <a:pt x="f22" y="f9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27"/>
                      <a:pt x="f30" y="f27"/>
                      <a:pt x="f31" y="f32"/>
                    </a:cubicBezTo>
                    <a:cubicBezTo>
                      <a:pt x="f33" y="f34"/>
                      <a:pt x="f35" y="f32"/>
                      <a:pt x="f36" y="f30"/>
                    </a:cubicBezTo>
                    <a:cubicBezTo>
                      <a:pt x="f6" y="f37"/>
                      <a:pt x="f7" y="f38"/>
                      <a:pt x="f39" y="f40"/>
                    </a:cubicBezTo>
                    <a:cubicBezTo>
                      <a:pt x="f41" y="f42"/>
                      <a:pt x="f43" y="f7"/>
                      <a:pt x="f44" y="f36"/>
                    </a:cubicBezTo>
                    <a:cubicBezTo>
                      <a:pt x="f27" y="f35"/>
                      <a:pt x="f28" y="f45"/>
                      <a:pt x="f27" y="f31"/>
                    </a:cubicBezTo>
                    <a:cubicBezTo>
                      <a:pt x="f46" y="f47"/>
                      <a:pt x="f27" y="f46"/>
                      <a:pt x="f48" y="f32"/>
                    </a:cubicBezTo>
                    <a:cubicBezTo>
                      <a:pt x="f49" y="f50"/>
                      <a:pt x="f51" y="f52"/>
                      <a:pt x="f19" y="f22"/>
                    </a:cubicBezTo>
                    <a:cubicBezTo>
                      <a:pt x="f53" y="f19"/>
                      <a:pt x="f17" y="f17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8" name="Freeform 10">
                <a:extLst>
                  <a:ext uri="{FF2B5EF4-FFF2-40B4-BE49-F238E27FC236}">
                    <a16:creationId xmlns:a16="http://schemas.microsoft.com/office/drawing/2014/main" id="{7068B45B-D2EB-F5B6-4585-404542B0E6FF}"/>
                  </a:ext>
                </a:extLst>
              </p:cNvPr>
              <p:cNvSpPr/>
              <p:nvPr/>
            </p:nvSpPr>
            <p:spPr>
              <a:xfrm>
                <a:off x="930273" y="4076696"/>
                <a:ext cx="327026" cy="8572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6"/>
                  <a:gd name="f7" fmla="val 33"/>
                  <a:gd name="f8" fmla="val 17"/>
                  <a:gd name="f9" fmla="val 23"/>
                  <a:gd name="f10" fmla="val 121"/>
                  <a:gd name="f11" fmla="val 30"/>
                  <a:gd name="f12" fmla="val 115"/>
                  <a:gd name="f13" fmla="val 31"/>
                  <a:gd name="f14" fmla="val 108"/>
                  <a:gd name="f15" fmla="val 100"/>
                  <a:gd name="f16" fmla="val 97"/>
                  <a:gd name="f17" fmla="val 24"/>
                  <a:gd name="f18" fmla="val 95"/>
                  <a:gd name="f19" fmla="val 19"/>
                  <a:gd name="f20" fmla="val 93"/>
                  <a:gd name="f21" fmla="val 18"/>
                  <a:gd name="f22" fmla="val 88"/>
                  <a:gd name="f23" fmla="val 66"/>
                  <a:gd name="f24" fmla="val 45"/>
                  <a:gd name="f25" fmla="val 20"/>
                  <a:gd name="f26" fmla="val 16"/>
                  <a:gd name="f27" fmla="val 22"/>
                  <a:gd name="f28" fmla="val 13"/>
                  <a:gd name="f29" fmla="val 26"/>
                  <a:gd name="f30" fmla="val 7"/>
                  <a:gd name="f31" fmla="val 3"/>
                  <a:gd name="f32" fmla="val 10"/>
                  <a:gd name="f33" fmla="val 6"/>
                  <a:gd name="f34" fmla="val 12"/>
                  <a:gd name="f35" fmla="val 11"/>
                  <a:gd name="f36" fmla="val 14"/>
                  <a:gd name="f37" fmla="val 15"/>
                  <a:gd name="f38" fmla="val 43"/>
                  <a:gd name="f39" fmla="val 63"/>
                  <a:gd name="f40" fmla="val 83"/>
                  <a:gd name="f41" fmla="val 90"/>
                  <a:gd name="f42" fmla="val 96"/>
                  <a:gd name="f43" fmla="val 99"/>
                  <a:gd name="f44" fmla="val 101"/>
                  <a:gd name="f45" fmla="val 2"/>
                  <a:gd name="f46" fmla="val 109"/>
                  <a:gd name="f47" fmla="val 122"/>
                  <a:gd name="f48" fmla="val 4"/>
                  <a:gd name="f49" fmla="+- 0 0 -90"/>
                  <a:gd name="f50" fmla="*/ f3 1 126"/>
                  <a:gd name="f51" fmla="*/ f4 1 33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126"/>
                  <a:gd name="f60" fmla="*/ f56 1 33"/>
                  <a:gd name="f61" fmla="*/ 126 f57 1"/>
                  <a:gd name="f62" fmla="*/ 17 f56 1"/>
                  <a:gd name="f63" fmla="*/ 115 f57 1"/>
                  <a:gd name="f64" fmla="*/ 31 f56 1"/>
                  <a:gd name="f65" fmla="*/ 97 f57 1"/>
                  <a:gd name="f66" fmla="*/ 24 f56 1"/>
                  <a:gd name="f67" fmla="*/ 88 f57 1"/>
                  <a:gd name="f68" fmla="*/ 18 f56 1"/>
                  <a:gd name="f69" fmla="*/ 24 f57 1"/>
                  <a:gd name="f70" fmla="*/ 16 f57 1"/>
                  <a:gd name="f71" fmla="*/ 22 f56 1"/>
                  <a:gd name="f72" fmla="*/ 3 f57 1"/>
                  <a:gd name="f73" fmla="*/ 23 f56 1"/>
                  <a:gd name="f74" fmla="*/ 10 f56 1"/>
                  <a:gd name="f75" fmla="*/ 11 f56 1"/>
                  <a:gd name="f76" fmla="*/ 23 f57 1"/>
                  <a:gd name="f77" fmla="*/ 15 f56 1"/>
                  <a:gd name="f78" fmla="*/ 83 f57 1"/>
                  <a:gd name="f79" fmla="*/ 99 f57 1"/>
                  <a:gd name="f80" fmla="*/ 7 f56 1"/>
                  <a:gd name="f81" fmla="*/ 2 f56 1"/>
                  <a:gd name="f82" fmla="+- f58 0 f1"/>
                  <a:gd name="f83" fmla="*/ f61 1 126"/>
                  <a:gd name="f84" fmla="*/ f62 1 33"/>
                  <a:gd name="f85" fmla="*/ f63 1 126"/>
                  <a:gd name="f86" fmla="*/ f64 1 33"/>
                  <a:gd name="f87" fmla="*/ f65 1 126"/>
                  <a:gd name="f88" fmla="*/ f66 1 33"/>
                  <a:gd name="f89" fmla="*/ f67 1 126"/>
                  <a:gd name="f90" fmla="*/ f68 1 33"/>
                  <a:gd name="f91" fmla="*/ f69 1 126"/>
                  <a:gd name="f92" fmla="*/ f70 1 126"/>
                  <a:gd name="f93" fmla="*/ f71 1 33"/>
                  <a:gd name="f94" fmla="*/ f72 1 126"/>
                  <a:gd name="f95" fmla="*/ f73 1 33"/>
                  <a:gd name="f96" fmla="*/ f74 1 33"/>
                  <a:gd name="f97" fmla="*/ f75 1 33"/>
                  <a:gd name="f98" fmla="*/ f76 1 126"/>
                  <a:gd name="f99" fmla="*/ f77 1 33"/>
                  <a:gd name="f100" fmla="*/ f78 1 126"/>
                  <a:gd name="f101" fmla="*/ f79 1 126"/>
                  <a:gd name="f102" fmla="*/ f80 1 33"/>
                  <a:gd name="f103" fmla="*/ f81 1 33"/>
                  <a:gd name="f104" fmla="*/ 0 1 f59"/>
                  <a:gd name="f105" fmla="*/ f53 1 f59"/>
                  <a:gd name="f106" fmla="*/ 0 1 f60"/>
                  <a:gd name="f107" fmla="*/ f54 1 f60"/>
                  <a:gd name="f108" fmla="*/ f83 1 f59"/>
                  <a:gd name="f109" fmla="*/ f84 1 f60"/>
                  <a:gd name="f110" fmla="*/ f85 1 f59"/>
                  <a:gd name="f111" fmla="*/ f86 1 f60"/>
                  <a:gd name="f112" fmla="*/ f87 1 f59"/>
                  <a:gd name="f113" fmla="*/ f88 1 f60"/>
                  <a:gd name="f114" fmla="*/ f89 1 f59"/>
                  <a:gd name="f115" fmla="*/ f90 1 f60"/>
                  <a:gd name="f116" fmla="*/ f91 1 f59"/>
                  <a:gd name="f117" fmla="*/ f92 1 f59"/>
                  <a:gd name="f118" fmla="*/ f93 1 f60"/>
                  <a:gd name="f119" fmla="*/ f94 1 f59"/>
                  <a:gd name="f120" fmla="*/ f95 1 f60"/>
                  <a:gd name="f121" fmla="*/ f96 1 f60"/>
                  <a:gd name="f122" fmla="*/ f97 1 f60"/>
                  <a:gd name="f123" fmla="*/ f98 1 f59"/>
                  <a:gd name="f124" fmla="*/ f99 1 f60"/>
                  <a:gd name="f125" fmla="*/ f100 1 f59"/>
                  <a:gd name="f126" fmla="*/ f101 1 f59"/>
                  <a:gd name="f127" fmla="*/ f102 1 f60"/>
                  <a:gd name="f128" fmla="*/ f103 1 f60"/>
                  <a:gd name="f129" fmla="*/ f104 f50 1"/>
                  <a:gd name="f130" fmla="*/ f105 f50 1"/>
                  <a:gd name="f131" fmla="*/ f107 f51 1"/>
                  <a:gd name="f132" fmla="*/ f106 f51 1"/>
                  <a:gd name="f133" fmla="*/ f108 f50 1"/>
                  <a:gd name="f134" fmla="*/ f109 f51 1"/>
                  <a:gd name="f135" fmla="*/ f110 f50 1"/>
                  <a:gd name="f136" fmla="*/ f111 f51 1"/>
                  <a:gd name="f137" fmla="*/ f112 f50 1"/>
                  <a:gd name="f138" fmla="*/ f113 f51 1"/>
                  <a:gd name="f139" fmla="*/ f114 f50 1"/>
                  <a:gd name="f140" fmla="*/ f115 f51 1"/>
                  <a:gd name="f141" fmla="*/ f116 f50 1"/>
                  <a:gd name="f142" fmla="*/ f117 f50 1"/>
                  <a:gd name="f143" fmla="*/ f118 f51 1"/>
                  <a:gd name="f144" fmla="*/ f119 f50 1"/>
                  <a:gd name="f145" fmla="*/ f120 f51 1"/>
                  <a:gd name="f146" fmla="*/ f121 f51 1"/>
                  <a:gd name="f147" fmla="*/ f122 f51 1"/>
                  <a:gd name="f148" fmla="*/ f123 f50 1"/>
                  <a:gd name="f149" fmla="*/ f124 f51 1"/>
                  <a:gd name="f150" fmla="*/ f125 f50 1"/>
                  <a:gd name="f151" fmla="*/ f126 f50 1"/>
                  <a:gd name="f152" fmla="*/ f127 f51 1"/>
                  <a:gd name="f153" fmla="*/ f128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2">
                    <a:pos x="f133" y="f134"/>
                  </a:cxn>
                  <a:cxn ang="f82">
                    <a:pos x="f135" y="f136"/>
                  </a:cxn>
                  <a:cxn ang="f82">
                    <a:pos x="f137" y="f138"/>
                  </a:cxn>
                  <a:cxn ang="f82">
                    <a:pos x="f139" y="f140"/>
                  </a:cxn>
                  <a:cxn ang="f82">
                    <a:pos x="f141" y="f140"/>
                  </a:cxn>
                  <a:cxn ang="f82">
                    <a:pos x="f142" y="f143"/>
                  </a:cxn>
                  <a:cxn ang="f82">
                    <a:pos x="f144" y="f145"/>
                  </a:cxn>
                  <a:cxn ang="f82">
                    <a:pos x="f144" y="f146"/>
                  </a:cxn>
                  <a:cxn ang="f82">
                    <a:pos x="f142" y="f147"/>
                  </a:cxn>
                  <a:cxn ang="f82">
                    <a:pos x="f148" y="f149"/>
                  </a:cxn>
                  <a:cxn ang="f82">
                    <a:pos x="f150" y="f149"/>
                  </a:cxn>
                  <a:cxn ang="f82">
                    <a:pos x="f151" y="f152"/>
                  </a:cxn>
                  <a:cxn ang="f82">
                    <a:pos x="f135" y="f153"/>
                  </a:cxn>
                  <a:cxn ang="f82">
                    <a:pos x="f133" y="f134"/>
                  </a:cxn>
                </a:cxnLst>
                <a:rect l="f129" t="f132" r="f130" b="f131"/>
                <a:pathLst>
                  <a:path w="126" h="33">
                    <a:moveTo>
                      <a:pt x="f6" y="f8"/>
                    </a:moveTo>
                    <a:cubicBezTo>
                      <a:pt x="f6" y="f9"/>
                      <a:pt x="f10" y="f11"/>
                      <a:pt x="f12" y="f13"/>
                    </a:cubicBezTo>
                    <a:cubicBezTo>
                      <a:pt x="f14" y="f7"/>
                      <a:pt x="f15" y="f11"/>
                      <a:pt x="f16" y="f17"/>
                    </a:cubicBezTo>
                    <a:cubicBezTo>
                      <a:pt x="f18" y="f19"/>
                      <a:pt x="f20" y="f21"/>
                      <a:pt x="f22" y="f21"/>
                    </a:cubicBezTo>
                    <a:cubicBezTo>
                      <a:pt x="f23" y="f21"/>
                      <a:pt x="f24" y="f21"/>
                      <a:pt x="f17" y="f21"/>
                    </a:cubicBezTo>
                    <a:cubicBezTo>
                      <a:pt x="f25" y="f21"/>
                      <a:pt x="f21" y="f21"/>
                      <a:pt x="f26" y="f27"/>
                    </a:cubicBezTo>
                    <a:cubicBezTo>
                      <a:pt x="f28" y="f29"/>
                      <a:pt x="f30" y="f29"/>
                      <a:pt x="f31" y="f9"/>
                    </a:cubicBezTo>
                    <a:cubicBezTo>
                      <a:pt x="f5" y="f19"/>
                      <a:pt x="f5" y="f28"/>
                      <a:pt x="f31" y="f32"/>
                    </a:cubicBezTo>
                    <a:cubicBezTo>
                      <a:pt x="f30" y="f33"/>
                      <a:pt x="f34" y="f30"/>
                      <a:pt x="f26" y="f35"/>
                    </a:cubicBezTo>
                    <a:cubicBezTo>
                      <a:pt x="f21" y="f36"/>
                      <a:pt x="f19" y="f37"/>
                      <a:pt x="f9" y="f37"/>
                    </a:cubicBezTo>
                    <a:cubicBezTo>
                      <a:pt x="f38" y="f37"/>
                      <a:pt x="f39" y="f37"/>
                      <a:pt x="f40" y="f37"/>
                    </a:cubicBezTo>
                    <a:cubicBezTo>
                      <a:pt x="f41" y="f37"/>
                      <a:pt x="f42" y="f37"/>
                      <a:pt x="f43" y="f30"/>
                    </a:cubicBezTo>
                    <a:cubicBezTo>
                      <a:pt x="f44" y="f45"/>
                      <a:pt x="f46" y="f5"/>
                      <a:pt x="f12" y="f45"/>
                    </a:cubicBezTo>
                    <a:cubicBezTo>
                      <a:pt x="f47" y="f48"/>
                      <a:pt x="f6" y="f32"/>
                      <a:pt x="f6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9" name="Freeform 11">
                <a:extLst>
                  <a:ext uri="{FF2B5EF4-FFF2-40B4-BE49-F238E27FC236}">
                    <a16:creationId xmlns:a16="http://schemas.microsoft.com/office/drawing/2014/main" id="{D562D3CE-AC93-69E7-1232-CC43A44F1CA7}"/>
                  </a:ext>
                </a:extLst>
              </p:cNvPr>
              <p:cNvSpPr/>
              <p:nvPr/>
            </p:nvSpPr>
            <p:spPr>
              <a:xfrm>
                <a:off x="336554" y="3729042"/>
                <a:ext cx="249238" cy="2508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6"/>
                  <a:gd name="f7" fmla="val 97"/>
                  <a:gd name="f8" fmla="val 31"/>
                  <a:gd name="f9" fmla="val 16"/>
                  <a:gd name="f10" fmla="val 17"/>
                  <a:gd name="f11" fmla="val 18"/>
                  <a:gd name="f12" fmla="val 26"/>
                  <a:gd name="f13" fmla="val 32"/>
                  <a:gd name="f14" fmla="val 30"/>
                  <a:gd name="f15" fmla="val 36"/>
                  <a:gd name="f16" fmla="val 34"/>
                  <a:gd name="f17" fmla="val 50"/>
                  <a:gd name="f18" fmla="val 48"/>
                  <a:gd name="f19" fmla="val 64"/>
                  <a:gd name="f20" fmla="val 62"/>
                  <a:gd name="f21" fmla="val 78"/>
                  <a:gd name="f22" fmla="val 76"/>
                  <a:gd name="f23" fmla="val 81"/>
                  <a:gd name="f24" fmla="val 79"/>
                  <a:gd name="f25" fmla="val 83"/>
                  <a:gd name="f26" fmla="val 87"/>
                  <a:gd name="f27" fmla="val 80"/>
                  <a:gd name="f28" fmla="val 92"/>
                  <a:gd name="f29" fmla="val 88"/>
                  <a:gd name="f30" fmla="val 93"/>
                  <a:gd name="f31" fmla="val 82"/>
                  <a:gd name="f32" fmla="val 77"/>
                  <a:gd name="f33" fmla="val 61"/>
                  <a:gd name="f34" fmla="val 46"/>
                  <a:gd name="f35" fmla="val 33"/>
                  <a:gd name="f36" fmla="val 28"/>
                  <a:gd name="f37" fmla="val 25"/>
                  <a:gd name="f38" fmla="val 29"/>
                  <a:gd name="f39" fmla="val 21"/>
                  <a:gd name="f40" fmla="val 14"/>
                  <a:gd name="f41" fmla="val 7"/>
                  <a:gd name="f42" fmla="val 3"/>
                  <a:gd name="f43" fmla="val 20"/>
                  <a:gd name="f44" fmla="val 12"/>
                  <a:gd name="f45" fmla="val 2"/>
                  <a:gd name="f46" fmla="val 27"/>
                  <a:gd name="f47" fmla="val 4"/>
                  <a:gd name="f48" fmla="val 9"/>
                  <a:gd name="f49" fmla="+- 0 0 -90"/>
                  <a:gd name="f50" fmla="*/ f3 1 96"/>
                  <a:gd name="f51" fmla="*/ f4 1 97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96"/>
                  <a:gd name="f60" fmla="*/ f56 1 97"/>
                  <a:gd name="f61" fmla="*/ 31 f57 1"/>
                  <a:gd name="f62" fmla="*/ 16 f56 1"/>
                  <a:gd name="f63" fmla="*/ 18 f56 1"/>
                  <a:gd name="f64" fmla="*/ 36 f57 1"/>
                  <a:gd name="f65" fmla="*/ 34 f56 1"/>
                  <a:gd name="f66" fmla="*/ 78 f57 1"/>
                  <a:gd name="f67" fmla="*/ 76 f56 1"/>
                  <a:gd name="f68" fmla="*/ 87 f57 1"/>
                  <a:gd name="f69" fmla="*/ 80 f56 1"/>
                  <a:gd name="f70" fmla="*/ 96 f57 1"/>
                  <a:gd name="f71" fmla="*/ 88 f56 1"/>
                  <a:gd name="f72" fmla="*/ 88 f57 1"/>
                  <a:gd name="f73" fmla="*/ 97 f56 1"/>
                  <a:gd name="f74" fmla="*/ 79 f57 1"/>
                  <a:gd name="f75" fmla="*/ 87 f56 1"/>
                  <a:gd name="f76" fmla="*/ 77 f57 1"/>
                  <a:gd name="f77" fmla="*/ 79 f56 1"/>
                  <a:gd name="f78" fmla="*/ 33 f56 1"/>
                  <a:gd name="f79" fmla="*/ 21 f57 1"/>
                  <a:gd name="f80" fmla="*/ 31 f56 1"/>
                  <a:gd name="f81" fmla="*/ 3 f57 1"/>
                  <a:gd name="f82" fmla="*/ 25 f56 1"/>
                  <a:gd name="f83" fmla="*/ 7 f56 1"/>
                  <a:gd name="f84" fmla="*/ 20 f57 1"/>
                  <a:gd name="f85" fmla="*/ 2 f56 1"/>
                  <a:gd name="f86" fmla="+- f58 0 f1"/>
                  <a:gd name="f87" fmla="*/ f61 1 96"/>
                  <a:gd name="f88" fmla="*/ f62 1 97"/>
                  <a:gd name="f89" fmla="*/ f63 1 97"/>
                  <a:gd name="f90" fmla="*/ f64 1 96"/>
                  <a:gd name="f91" fmla="*/ f65 1 97"/>
                  <a:gd name="f92" fmla="*/ f66 1 96"/>
                  <a:gd name="f93" fmla="*/ f67 1 97"/>
                  <a:gd name="f94" fmla="*/ f68 1 96"/>
                  <a:gd name="f95" fmla="*/ f69 1 97"/>
                  <a:gd name="f96" fmla="*/ f70 1 96"/>
                  <a:gd name="f97" fmla="*/ f71 1 97"/>
                  <a:gd name="f98" fmla="*/ f72 1 96"/>
                  <a:gd name="f99" fmla="*/ f73 1 97"/>
                  <a:gd name="f100" fmla="*/ f74 1 96"/>
                  <a:gd name="f101" fmla="*/ f75 1 97"/>
                  <a:gd name="f102" fmla="*/ f76 1 96"/>
                  <a:gd name="f103" fmla="*/ f77 1 97"/>
                  <a:gd name="f104" fmla="*/ f78 1 97"/>
                  <a:gd name="f105" fmla="*/ f79 1 96"/>
                  <a:gd name="f106" fmla="*/ f80 1 97"/>
                  <a:gd name="f107" fmla="*/ f81 1 96"/>
                  <a:gd name="f108" fmla="*/ f82 1 97"/>
                  <a:gd name="f109" fmla="*/ f83 1 97"/>
                  <a:gd name="f110" fmla="*/ f84 1 96"/>
                  <a:gd name="f111" fmla="*/ f85 1 97"/>
                  <a:gd name="f112" fmla="*/ 0 1 f59"/>
                  <a:gd name="f113" fmla="*/ f53 1 f59"/>
                  <a:gd name="f114" fmla="*/ 0 1 f60"/>
                  <a:gd name="f115" fmla="*/ f54 1 f60"/>
                  <a:gd name="f116" fmla="*/ f87 1 f59"/>
                  <a:gd name="f117" fmla="*/ f88 1 f60"/>
                  <a:gd name="f118" fmla="*/ f89 1 f60"/>
                  <a:gd name="f119" fmla="*/ f90 1 f59"/>
                  <a:gd name="f120" fmla="*/ f91 1 f60"/>
                  <a:gd name="f121" fmla="*/ f92 1 f59"/>
                  <a:gd name="f122" fmla="*/ f93 1 f60"/>
                  <a:gd name="f123" fmla="*/ f94 1 f59"/>
                  <a:gd name="f124" fmla="*/ f95 1 f60"/>
                  <a:gd name="f125" fmla="*/ f96 1 f59"/>
                  <a:gd name="f126" fmla="*/ f97 1 f60"/>
                  <a:gd name="f127" fmla="*/ f98 1 f59"/>
                  <a:gd name="f128" fmla="*/ f99 1 f60"/>
                  <a:gd name="f129" fmla="*/ f100 1 f59"/>
                  <a:gd name="f130" fmla="*/ f101 1 f60"/>
                  <a:gd name="f131" fmla="*/ f102 1 f59"/>
                  <a:gd name="f132" fmla="*/ f103 1 f60"/>
                  <a:gd name="f133" fmla="*/ f104 1 f60"/>
                  <a:gd name="f134" fmla="*/ f105 1 f59"/>
                  <a:gd name="f135" fmla="*/ f106 1 f60"/>
                  <a:gd name="f136" fmla="*/ f107 1 f59"/>
                  <a:gd name="f137" fmla="*/ f108 1 f60"/>
                  <a:gd name="f138" fmla="*/ f109 1 f60"/>
                  <a:gd name="f139" fmla="*/ f110 1 f59"/>
                  <a:gd name="f140" fmla="*/ f111 1 f60"/>
                  <a:gd name="f141" fmla="*/ f112 f50 1"/>
                  <a:gd name="f142" fmla="*/ f113 f50 1"/>
                  <a:gd name="f143" fmla="*/ f115 f51 1"/>
                  <a:gd name="f144" fmla="*/ f114 f51 1"/>
                  <a:gd name="f145" fmla="*/ f116 f50 1"/>
                  <a:gd name="f146" fmla="*/ f117 f51 1"/>
                  <a:gd name="f147" fmla="*/ f118 f51 1"/>
                  <a:gd name="f148" fmla="*/ f119 f50 1"/>
                  <a:gd name="f149" fmla="*/ f120 f51 1"/>
                  <a:gd name="f150" fmla="*/ f121 f50 1"/>
                  <a:gd name="f151" fmla="*/ f122 f51 1"/>
                  <a:gd name="f152" fmla="*/ f123 f50 1"/>
                  <a:gd name="f153" fmla="*/ f124 f51 1"/>
                  <a:gd name="f154" fmla="*/ f125 f50 1"/>
                  <a:gd name="f155" fmla="*/ f126 f51 1"/>
                  <a:gd name="f156" fmla="*/ f127 f50 1"/>
                  <a:gd name="f157" fmla="*/ f128 f51 1"/>
                  <a:gd name="f158" fmla="*/ f129 f50 1"/>
                  <a:gd name="f159" fmla="*/ f130 f51 1"/>
                  <a:gd name="f160" fmla="*/ f131 f50 1"/>
                  <a:gd name="f161" fmla="*/ f132 f51 1"/>
                  <a:gd name="f162" fmla="*/ f133 f51 1"/>
                  <a:gd name="f163" fmla="*/ f134 f50 1"/>
                  <a:gd name="f164" fmla="*/ f135 f51 1"/>
                  <a:gd name="f165" fmla="*/ f136 f50 1"/>
                  <a:gd name="f166" fmla="*/ f137 f51 1"/>
                  <a:gd name="f167" fmla="*/ f138 f51 1"/>
                  <a:gd name="f168" fmla="*/ f139 f50 1"/>
                  <a:gd name="f169" fmla="*/ f140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6">
                    <a:pos x="f145" y="f146"/>
                  </a:cxn>
                  <a:cxn ang="f86">
                    <a:pos x="f145" y="f147"/>
                  </a:cxn>
                  <a:cxn ang="f86">
                    <a:pos x="f148" y="f149"/>
                  </a:cxn>
                  <a:cxn ang="f86">
                    <a:pos x="f150" y="f151"/>
                  </a:cxn>
                  <a:cxn ang="f86">
                    <a:pos x="f152" y="f153"/>
                  </a:cxn>
                  <a:cxn ang="f86">
                    <a:pos x="f154" y="f155"/>
                  </a:cxn>
                  <a:cxn ang="f86">
                    <a:pos x="f156" y="f157"/>
                  </a:cxn>
                  <a:cxn ang="f86">
                    <a:pos x="f158" y="f159"/>
                  </a:cxn>
                  <a:cxn ang="f86">
                    <a:pos x="f160" y="f161"/>
                  </a:cxn>
                  <a:cxn ang="f86">
                    <a:pos x="f145" y="f162"/>
                  </a:cxn>
                  <a:cxn ang="f86">
                    <a:pos x="f163" y="f164"/>
                  </a:cxn>
                  <a:cxn ang="f86">
                    <a:pos x="f165" y="f166"/>
                  </a:cxn>
                  <a:cxn ang="f86">
                    <a:pos x="f165" y="f167"/>
                  </a:cxn>
                  <a:cxn ang="f86">
                    <a:pos x="f168" y="f169"/>
                  </a:cxn>
                  <a:cxn ang="f86">
                    <a:pos x="f145" y="f146"/>
                  </a:cxn>
                </a:cxnLst>
                <a:rect l="f141" t="f144" r="f142" b="f143"/>
                <a:pathLst>
                  <a:path w="96" h="97">
                    <a:moveTo>
                      <a:pt x="f8" y="f9"/>
                    </a:moveTo>
                    <a:cubicBezTo>
                      <a:pt x="f8" y="f10"/>
                      <a:pt x="f8" y="f11"/>
                      <a:pt x="f8" y="f11"/>
                    </a:cubicBezTo>
                    <a:cubicBezTo>
                      <a:pt x="f12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3"/>
                      <a:pt x="f26" y="f27"/>
                    </a:cubicBezTo>
                    <a:cubicBezTo>
                      <a:pt x="f28" y="f21"/>
                      <a:pt x="f6" y="f25"/>
                      <a:pt x="f6" y="f29"/>
                    </a:cubicBezTo>
                    <a:cubicBezTo>
                      <a:pt x="f6" y="f30"/>
                      <a:pt x="f30" y="f7"/>
                      <a:pt x="f29" y="f7"/>
                    </a:cubicBezTo>
                    <a:cubicBezTo>
                      <a:pt x="f31" y="f7"/>
                      <a:pt x="f21" y="f28"/>
                      <a:pt x="f24" y="f26"/>
                    </a:cubicBezTo>
                    <a:cubicBezTo>
                      <a:pt x="f27" y="f25"/>
                      <a:pt x="f24" y="f23"/>
                      <a:pt x="f32" y="f24"/>
                    </a:cubicBezTo>
                    <a:cubicBezTo>
                      <a:pt x="f33" y="f19"/>
                      <a:pt x="f34" y="f18"/>
                      <a:pt x="f8" y="f35"/>
                    </a:cubicBezTo>
                    <a:cubicBezTo>
                      <a:pt x="f36" y="f14"/>
                      <a:pt x="f37" y="f38"/>
                      <a:pt x="f39" y="f8"/>
                    </a:cubicBezTo>
                    <a:cubicBezTo>
                      <a:pt x="f40" y="f16"/>
                      <a:pt x="f41" y="f8"/>
                      <a:pt x="f42" y="f37"/>
                    </a:cubicBezTo>
                    <a:cubicBezTo>
                      <a:pt x="f5" y="f43"/>
                      <a:pt x="f5" y="f44"/>
                      <a:pt x="f42" y="f41"/>
                    </a:cubicBezTo>
                    <a:cubicBezTo>
                      <a:pt x="f41" y="f45"/>
                      <a:pt x="f40" y="f5"/>
                      <a:pt x="f43" y="f45"/>
                    </a:cubicBezTo>
                    <a:cubicBezTo>
                      <a:pt x="f46" y="f47"/>
                      <a:pt x="f8" y="f48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0" name="Freeform 12">
                <a:extLst>
                  <a:ext uri="{FF2B5EF4-FFF2-40B4-BE49-F238E27FC236}">
                    <a16:creationId xmlns:a16="http://schemas.microsoft.com/office/drawing/2014/main" id="{8590403B-D258-3F98-03EB-EB7B9AEF82D6}"/>
                  </a:ext>
                </a:extLst>
              </p:cNvPr>
              <p:cNvSpPr/>
              <p:nvPr/>
            </p:nvSpPr>
            <p:spPr>
              <a:xfrm>
                <a:off x="865186" y="3729042"/>
                <a:ext cx="252410" cy="2508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7"/>
                  <a:gd name="f7" fmla="val 17"/>
                  <a:gd name="f8" fmla="val 87"/>
                  <a:gd name="f9" fmla="val 93"/>
                  <a:gd name="f10" fmla="val 14"/>
                  <a:gd name="f11" fmla="val 9"/>
                  <a:gd name="f12" fmla="val 4"/>
                  <a:gd name="f13" fmla="val 88"/>
                  <a:gd name="f14" fmla="val 84"/>
                  <a:gd name="f15" fmla="val 80"/>
                  <a:gd name="f16" fmla="val 13"/>
                  <a:gd name="f17" fmla="val 81"/>
                  <a:gd name="f18" fmla="val 16"/>
                  <a:gd name="f19" fmla="val 79"/>
                  <a:gd name="f20" fmla="val 18"/>
                  <a:gd name="f21" fmla="val 77"/>
                  <a:gd name="f22" fmla="val 34"/>
                  <a:gd name="f23" fmla="val 61"/>
                  <a:gd name="f24" fmla="val 49"/>
                  <a:gd name="f25" fmla="val 46"/>
                  <a:gd name="f26" fmla="val 64"/>
                  <a:gd name="f27" fmla="val 30"/>
                  <a:gd name="f28" fmla="val 67"/>
                  <a:gd name="f29" fmla="val 28"/>
                  <a:gd name="f30" fmla="val 68"/>
                  <a:gd name="f31" fmla="val 26"/>
                  <a:gd name="f32" fmla="val 66"/>
                  <a:gd name="f33" fmla="val 22"/>
                  <a:gd name="f34" fmla="val 63"/>
                  <a:gd name="f35" fmla="val 7"/>
                  <a:gd name="f36" fmla="val 72"/>
                  <a:gd name="f37" fmla="val 78"/>
                  <a:gd name="f38" fmla="val 1"/>
                  <a:gd name="f39" fmla="val 92"/>
                  <a:gd name="f40" fmla="val 6"/>
                  <a:gd name="f41" fmla="val 11"/>
                  <a:gd name="f42" fmla="val 19"/>
                  <a:gd name="f43" fmla="val 94"/>
                  <a:gd name="f44" fmla="val 25"/>
                  <a:gd name="f45" fmla="val 90"/>
                  <a:gd name="f46" fmla="val 31"/>
                  <a:gd name="f47" fmla="val 82"/>
                  <a:gd name="f48" fmla="val 75"/>
                  <a:gd name="f49" fmla="val 29"/>
                  <a:gd name="f50" fmla="val 69"/>
                  <a:gd name="f51" fmla="val 33"/>
                  <a:gd name="f52" fmla="val 51"/>
                  <a:gd name="f53" fmla="val 48"/>
                  <a:gd name="f54" fmla="val 36"/>
                  <a:gd name="f55" fmla="val 20"/>
                  <a:gd name="f56" fmla="val 15"/>
                  <a:gd name="f57" fmla="+- 0 0 -90"/>
                  <a:gd name="f58" fmla="*/ f3 1 97"/>
                  <a:gd name="f59" fmla="*/ f4 1 97"/>
                  <a:gd name="f60" fmla="val f5"/>
                  <a:gd name="f61" fmla="val f6"/>
                  <a:gd name="f62" fmla="*/ f57 f0 1"/>
                  <a:gd name="f63" fmla="+- f61 0 f60"/>
                  <a:gd name="f64" fmla="*/ f62 1 f2"/>
                  <a:gd name="f65" fmla="*/ f63 1 97"/>
                  <a:gd name="f66" fmla="*/ 17 f63 1"/>
                  <a:gd name="f67" fmla="*/ 87 f63 1"/>
                  <a:gd name="f68" fmla="*/ 9 f63 1"/>
                  <a:gd name="f69" fmla="*/ 97 f63 1"/>
                  <a:gd name="f70" fmla="*/ 0 f63 1"/>
                  <a:gd name="f71" fmla="*/ 88 f63 1"/>
                  <a:gd name="f72" fmla="*/ 80 f63 1"/>
                  <a:gd name="f73" fmla="*/ 18 f63 1"/>
                  <a:gd name="f74" fmla="*/ 77 f63 1"/>
                  <a:gd name="f75" fmla="*/ 64 f63 1"/>
                  <a:gd name="f76" fmla="*/ 30 f63 1"/>
                  <a:gd name="f77" fmla="*/ 66 f63 1"/>
                  <a:gd name="f78" fmla="*/ 22 f63 1"/>
                  <a:gd name="f79" fmla="*/ 72 f63 1"/>
                  <a:gd name="f80" fmla="*/ 4 f63 1"/>
                  <a:gd name="f81" fmla="*/ 92 f63 1"/>
                  <a:gd name="f82" fmla="*/ 6 f63 1"/>
                  <a:gd name="f83" fmla="*/ 94 f63 1"/>
                  <a:gd name="f84" fmla="*/ 25 f63 1"/>
                  <a:gd name="f85" fmla="*/ 75 f63 1"/>
                  <a:gd name="f86" fmla="*/ 31 f63 1"/>
                  <a:gd name="f87" fmla="*/ 67 f63 1"/>
                  <a:gd name="f88" fmla="*/ 33 f63 1"/>
                  <a:gd name="f89" fmla="*/ 20 f63 1"/>
                  <a:gd name="f90" fmla="*/ 79 f63 1"/>
                  <a:gd name="f91" fmla="+- f64 0 f1"/>
                  <a:gd name="f92" fmla="*/ f66 1 97"/>
                  <a:gd name="f93" fmla="*/ f67 1 97"/>
                  <a:gd name="f94" fmla="*/ f68 1 97"/>
                  <a:gd name="f95" fmla="*/ f69 1 97"/>
                  <a:gd name="f96" fmla="*/ f70 1 97"/>
                  <a:gd name="f97" fmla="*/ f71 1 97"/>
                  <a:gd name="f98" fmla="*/ f72 1 97"/>
                  <a:gd name="f99" fmla="*/ f73 1 97"/>
                  <a:gd name="f100" fmla="*/ f74 1 97"/>
                  <a:gd name="f101" fmla="*/ f75 1 97"/>
                  <a:gd name="f102" fmla="*/ f76 1 97"/>
                  <a:gd name="f103" fmla="*/ f77 1 97"/>
                  <a:gd name="f104" fmla="*/ f78 1 97"/>
                  <a:gd name="f105" fmla="*/ f79 1 97"/>
                  <a:gd name="f106" fmla="*/ f80 1 97"/>
                  <a:gd name="f107" fmla="*/ f81 1 97"/>
                  <a:gd name="f108" fmla="*/ f82 1 97"/>
                  <a:gd name="f109" fmla="*/ f83 1 97"/>
                  <a:gd name="f110" fmla="*/ f84 1 97"/>
                  <a:gd name="f111" fmla="*/ f85 1 97"/>
                  <a:gd name="f112" fmla="*/ f86 1 97"/>
                  <a:gd name="f113" fmla="*/ f87 1 97"/>
                  <a:gd name="f114" fmla="*/ f88 1 97"/>
                  <a:gd name="f115" fmla="*/ f89 1 97"/>
                  <a:gd name="f116" fmla="*/ f90 1 97"/>
                  <a:gd name="f117" fmla="*/ 0 1 f65"/>
                  <a:gd name="f118" fmla="*/ f61 1 f65"/>
                  <a:gd name="f119" fmla="*/ f92 1 f65"/>
                  <a:gd name="f120" fmla="*/ f93 1 f65"/>
                  <a:gd name="f121" fmla="*/ f94 1 f65"/>
                  <a:gd name="f122" fmla="*/ f95 1 f65"/>
                  <a:gd name="f123" fmla="*/ f96 1 f65"/>
                  <a:gd name="f124" fmla="*/ f97 1 f65"/>
                  <a:gd name="f125" fmla="*/ f98 1 f65"/>
                  <a:gd name="f126" fmla="*/ f99 1 f65"/>
                  <a:gd name="f127" fmla="*/ f100 1 f65"/>
                  <a:gd name="f128" fmla="*/ f101 1 f65"/>
                  <a:gd name="f129" fmla="*/ f102 1 f65"/>
                  <a:gd name="f130" fmla="*/ f103 1 f65"/>
                  <a:gd name="f131" fmla="*/ f104 1 f65"/>
                  <a:gd name="f132" fmla="*/ f105 1 f65"/>
                  <a:gd name="f133" fmla="*/ f106 1 f65"/>
                  <a:gd name="f134" fmla="*/ f107 1 f65"/>
                  <a:gd name="f135" fmla="*/ f108 1 f65"/>
                  <a:gd name="f136" fmla="*/ f109 1 f65"/>
                  <a:gd name="f137" fmla="*/ f110 1 f65"/>
                  <a:gd name="f138" fmla="*/ f111 1 f65"/>
                  <a:gd name="f139" fmla="*/ f112 1 f65"/>
                  <a:gd name="f140" fmla="*/ f113 1 f65"/>
                  <a:gd name="f141" fmla="*/ f114 1 f65"/>
                  <a:gd name="f142" fmla="*/ f115 1 f65"/>
                  <a:gd name="f143" fmla="*/ f116 1 f65"/>
                  <a:gd name="f144" fmla="*/ f117 f58 1"/>
                  <a:gd name="f145" fmla="*/ f118 f58 1"/>
                  <a:gd name="f146" fmla="*/ f118 f59 1"/>
                  <a:gd name="f147" fmla="*/ f117 f59 1"/>
                  <a:gd name="f148" fmla="*/ f119 f58 1"/>
                  <a:gd name="f149" fmla="*/ f120 f59 1"/>
                  <a:gd name="f150" fmla="*/ f121 f58 1"/>
                  <a:gd name="f151" fmla="*/ f122 f59 1"/>
                  <a:gd name="f152" fmla="*/ f123 f58 1"/>
                  <a:gd name="f153" fmla="*/ f124 f59 1"/>
                  <a:gd name="f154" fmla="*/ f125 f59 1"/>
                  <a:gd name="f155" fmla="*/ f126 f58 1"/>
                  <a:gd name="f156" fmla="*/ f127 f59 1"/>
                  <a:gd name="f157" fmla="*/ f128 f58 1"/>
                  <a:gd name="f158" fmla="*/ f129 f59 1"/>
                  <a:gd name="f159" fmla="*/ f130 f58 1"/>
                  <a:gd name="f160" fmla="*/ f131 f59 1"/>
                  <a:gd name="f161" fmla="*/ f132 f58 1"/>
                  <a:gd name="f162" fmla="*/ f133 f59 1"/>
                  <a:gd name="f163" fmla="*/ f134 f58 1"/>
                  <a:gd name="f164" fmla="*/ f135 f59 1"/>
                  <a:gd name="f165" fmla="*/ f136 f58 1"/>
                  <a:gd name="f166" fmla="*/ f137 f59 1"/>
                  <a:gd name="f167" fmla="*/ f138 f58 1"/>
                  <a:gd name="f168" fmla="*/ f139 f59 1"/>
                  <a:gd name="f169" fmla="*/ f140 f58 1"/>
                  <a:gd name="f170" fmla="*/ f141 f59 1"/>
                  <a:gd name="f171" fmla="*/ f142 f58 1"/>
                  <a:gd name="f172" fmla="*/ f143 f5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1">
                    <a:pos x="f148" y="f149"/>
                  </a:cxn>
                  <a:cxn ang="f91">
                    <a:pos x="f150" y="f151"/>
                  </a:cxn>
                  <a:cxn ang="f91">
                    <a:pos x="f152" y="f153"/>
                  </a:cxn>
                  <a:cxn ang="f91">
                    <a:pos x="f150" y="f154"/>
                  </a:cxn>
                  <a:cxn ang="f91">
                    <a:pos x="f155" y="f156"/>
                  </a:cxn>
                  <a:cxn ang="f91">
                    <a:pos x="f157" y="f158"/>
                  </a:cxn>
                  <a:cxn ang="f91">
                    <a:pos x="f159" y="f160"/>
                  </a:cxn>
                  <a:cxn ang="f91">
                    <a:pos x="f161" y="f162"/>
                  </a:cxn>
                  <a:cxn ang="f91">
                    <a:pos x="f163" y="f164"/>
                  </a:cxn>
                  <a:cxn ang="f91">
                    <a:pos x="f165" y="f166"/>
                  </a:cxn>
                  <a:cxn ang="f91">
                    <a:pos x="f167" y="f168"/>
                  </a:cxn>
                  <a:cxn ang="f91">
                    <a:pos x="f169" y="f170"/>
                  </a:cxn>
                  <a:cxn ang="f91">
                    <a:pos x="f171" y="f172"/>
                  </a:cxn>
                  <a:cxn ang="f91">
                    <a:pos x="f148" y="f149"/>
                  </a:cxn>
                </a:cxnLst>
                <a:rect l="f144" t="f147" r="f145" b="f146"/>
                <a:pathLst>
                  <a:path w="97" h="97">
                    <a:moveTo>
                      <a:pt x="f7" y="f8"/>
                    </a:moveTo>
                    <a:cubicBezTo>
                      <a:pt x="f7" y="f9"/>
                      <a:pt x="f10" y="f6"/>
                      <a:pt x="f11" y="f6"/>
                    </a:cubicBezTo>
                    <a:cubicBezTo>
                      <a:pt x="f12" y="f6"/>
                      <a:pt x="f5" y="f9"/>
                      <a:pt x="f5" y="f13"/>
                    </a:cubicBezTo>
                    <a:cubicBezTo>
                      <a:pt x="f5" y="f14"/>
                      <a:pt x="f12" y="f15"/>
                      <a:pt x="f11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18"/>
                      <a:pt x="f32" y="f35"/>
                      <a:pt x="f36" y="f12"/>
                    </a:cubicBezTo>
                    <a:cubicBezTo>
                      <a:pt x="f37" y="f5"/>
                      <a:pt x="f8" y="f38"/>
                      <a:pt x="f39" y="f40"/>
                    </a:cubicBezTo>
                    <a:cubicBezTo>
                      <a:pt x="f6" y="f41"/>
                      <a:pt x="f6" y="f42"/>
                      <a:pt x="f43" y="f44"/>
                    </a:cubicBezTo>
                    <a:cubicBezTo>
                      <a:pt x="f45" y="f46"/>
                      <a:pt x="f47" y="f22"/>
                      <a:pt x="f48" y="f46"/>
                    </a:cubicBezTo>
                    <a:cubicBezTo>
                      <a:pt x="f36" y="f49"/>
                      <a:pt x="f50" y="f27"/>
                      <a:pt x="f28" y="f51"/>
                    </a:cubicBezTo>
                    <a:cubicBezTo>
                      <a:pt x="f52" y="f53"/>
                      <a:pt x="f54" y="f26"/>
                      <a:pt x="f55" y="f19"/>
                    </a:cubicBezTo>
                    <a:cubicBezTo>
                      <a:pt x="f20" y="f47"/>
                      <a:pt x="f56" y="f14"/>
                      <a:pt x="f7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1" name="Freeform 13">
                <a:extLst>
                  <a:ext uri="{FF2B5EF4-FFF2-40B4-BE49-F238E27FC236}">
                    <a16:creationId xmlns:a16="http://schemas.microsoft.com/office/drawing/2014/main" id="{CFEAF106-3B64-E850-48FF-B5D865F68FC8}"/>
                  </a:ext>
                </a:extLst>
              </p:cNvPr>
              <p:cNvSpPr/>
              <p:nvPr/>
            </p:nvSpPr>
            <p:spPr>
              <a:xfrm>
                <a:off x="682627" y="4324353"/>
                <a:ext cx="85725" cy="3270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"/>
                  <a:gd name="f7" fmla="val 126"/>
                  <a:gd name="f8" fmla="val 18"/>
                  <a:gd name="f9" fmla="val 20"/>
                  <a:gd name="f10" fmla="val 23"/>
                  <a:gd name="f11" fmla="val 2"/>
                  <a:gd name="f12" fmla="val 24"/>
                  <a:gd name="f13" fmla="val 5"/>
                  <a:gd name="f14" fmla="val 25"/>
                  <a:gd name="f15" fmla="val 9"/>
                  <a:gd name="f16" fmla="val 13"/>
                  <a:gd name="f17" fmla="val 22"/>
                  <a:gd name="f18" fmla="val 15"/>
                  <a:gd name="f19" fmla="val 21"/>
                  <a:gd name="f20" fmla="val 46"/>
                  <a:gd name="f21" fmla="val 67"/>
                  <a:gd name="f22" fmla="val 88"/>
                  <a:gd name="f23" fmla="val 92"/>
                  <a:gd name="f24" fmla="val 95"/>
                  <a:gd name="f25" fmla="val 96"/>
                  <a:gd name="f26" fmla="val 30"/>
                  <a:gd name="f27" fmla="val 99"/>
                  <a:gd name="f28" fmla="val 107"/>
                  <a:gd name="f29" fmla="val 31"/>
                  <a:gd name="f30" fmla="val 114"/>
                  <a:gd name="f31" fmla="val 121"/>
                  <a:gd name="f32" fmla="val 17"/>
                  <a:gd name="f33" fmla="val 3"/>
                  <a:gd name="f34" fmla="val 1"/>
                  <a:gd name="f35" fmla="val 113"/>
                  <a:gd name="f36" fmla="val 106"/>
                  <a:gd name="f37" fmla="val 11"/>
                  <a:gd name="f38" fmla="val 14"/>
                  <a:gd name="f39" fmla="val 93"/>
                  <a:gd name="f40" fmla="val 89"/>
                  <a:gd name="f41" fmla="val 45"/>
                  <a:gd name="f42" fmla="val 7"/>
                  <a:gd name="f43" fmla="val 10"/>
                  <a:gd name="f44" fmla="val 12"/>
                  <a:gd name="f45" fmla="+- 0 0 -90"/>
                  <a:gd name="f46" fmla="*/ f3 1 33"/>
                  <a:gd name="f47" fmla="*/ f4 1 126"/>
                  <a:gd name="f48" fmla="val f5"/>
                  <a:gd name="f49" fmla="val f6"/>
                  <a:gd name="f50" fmla="val f7"/>
                  <a:gd name="f51" fmla="*/ f45 f0 1"/>
                  <a:gd name="f52" fmla="+- f50 0 f48"/>
                  <a:gd name="f53" fmla="+- f49 0 f48"/>
                  <a:gd name="f54" fmla="*/ f51 1 f2"/>
                  <a:gd name="f55" fmla="*/ f53 1 33"/>
                  <a:gd name="f56" fmla="*/ f52 1 126"/>
                  <a:gd name="f57" fmla="*/ 18 f53 1"/>
                  <a:gd name="f58" fmla="*/ 0 f52 1"/>
                  <a:gd name="f59" fmla="*/ 24 f53 1"/>
                  <a:gd name="f60" fmla="*/ 5 f52 1"/>
                  <a:gd name="f61" fmla="*/ 22 f53 1"/>
                  <a:gd name="f62" fmla="*/ 15 f52 1"/>
                  <a:gd name="f63" fmla="*/ 25 f52 1"/>
                  <a:gd name="f64" fmla="*/ 88 f52 1"/>
                  <a:gd name="f65" fmla="*/ 96 f52 1"/>
                  <a:gd name="f66" fmla="*/ 31 f53 1"/>
                  <a:gd name="f67" fmla="*/ 114 f52 1"/>
                  <a:gd name="f68" fmla="*/ 17 f53 1"/>
                  <a:gd name="f69" fmla="*/ 126 f52 1"/>
                  <a:gd name="f70" fmla="*/ 1 f53 1"/>
                  <a:gd name="f71" fmla="*/ 113 f52 1"/>
                  <a:gd name="f72" fmla="*/ 11 f53 1"/>
                  <a:gd name="f73" fmla="*/ 15 f53 1"/>
                  <a:gd name="f74" fmla="*/ 89 f52 1"/>
                  <a:gd name="f75" fmla="*/ 23 f52 1"/>
                  <a:gd name="f76" fmla="*/ 9 f53 1"/>
                  <a:gd name="f77" fmla="+- f54 0 f1"/>
                  <a:gd name="f78" fmla="*/ f57 1 33"/>
                  <a:gd name="f79" fmla="*/ f58 1 126"/>
                  <a:gd name="f80" fmla="*/ f59 1 33"/>
                  <a:gd name="f81" fmla="*/ f60 1 126"/>
                  <a:gd name="f82" fmla="*/ f61 1 33"/>
                  <a:gd name="f83" fmla="*/ f62 1 126"/>
                  <a:gd name="f84" fmla="*/ f63 1 126"/>
                  <a:gd name="f85" fmla="*/ f64 1 126"/>
                  <a:gd name="f86" fmla="*/ f65 1 126"/>
                  <a:gd name="f87" fmla="*/ f66 1 33"/>
                  <a:gd name="f88" fmla="*/ f67 1 126"/>
                  <a:gd name="f89" fmla="*/ f68 1 33"/>
                  <a:gd name="f90" fmla="*/ f69 1 126"/>
                  <a:gd name="f91" fmla="*/ f70 1 33"/>
                  <a:gd name="f92" fmla="*/ f71 1 126"/>
                  <a:gd name="f93" fmla="*/ f72 1 33"/>
                  <a:gd name="f94" fmla="*/ f73 1 33"/>
                  <a:gd name="f95" fmla="*/ f74 1 126"/>
                  <a:gd name="f96" fmla="*/ f75 1 126"/>
                  <a:gd name="f97" fmla="*/ f76 1 33"/>
                  <a:gd name="f98" fmla="*/ 0 1 f55"/>
                  <a:gd name="f99" fmla="*/ f49 1 f55"/>
                  <a:gd name="f100" fmla="*/ 0 1 f56"/>
                  <a:gd name="f101" fmla="*/ f50 1 f56"/>
                  <a:gd name="f102" fmla="*/ f78 1 f55"/>
                  <a:gd name="f103" fmla="*/ f79 1 f56"/>
                  <a:gd name="f104" fmla="*/ f80 1 f55"/>
                  <a:gd name="f105" fmla="*/ f81 1 f56"/>
                  <a:gd name="f106" fmla="*/ f82 1 f55"/>
                  <a:gd name="f107" fmla="*/ f83 1 f56"/>
                  <a:gd name="f108" fmla="*/ f84 1 f56"/>
                  <a:gd name="f109" fmla="*/ f85 1 f56"/>
                  <a:gd name="f110" fmla="*/ f86 1 f56"/>
                  <a:gd name="f111" fmla="*/ f87 1 f55"/>
                  <a:gd name="f112" fmla="*/ f88 1 f56"/>
                  <a:gd name="f113" fmla="*/ f89 1 f55"/>
                  <a:gd name="f114" fmla="*/ f90 1 f56"/>
                  <a:gd name="f115" fmla="*/ f91 1 f55"/>
                  <a:gd name="f116" fmla="*/ f92 1 f56"/>
                  <a:gd name="f117" fmla="*/ f93 1 f55"/>
                  <a:gd name="f118" fmla="*/ f94 1 f55"/>
                  <a:gd name="f119" fmla="*/ f95 1 f56"/>
                  <a:gd name="f120" fmla="*/ f96 1 f56"/>
                  <a:gd name="f121" fmla="*/ f97 1 f55"/>
                  <a:gd name="f122" fmla="*/ f98 f46 1"/>
                  <a:gd name="f123" fmla="*/ f99 f46 1"/>
                  <a:gd name="f124" fmla="*/ f101 f47 1"/>
                  <a:gd name="f125" fmla="*/ f100 f47 1"/>
                  <a:gd name="f126" fmla="*/ f102 f46 1"/>
                  <a:gd name="f127" fmla="*/ f103 f47 1"/>
                  <a:gd name="f128" fmla="*/ f104 f46 1"/>
                  <a:gd name="f129" fmla="*/ f105 f47 1"/>
                  <a:gd name="f130" fmla="*/ f106 f46 1"/>
                  <a:gd name="f131" fmla="*/ f107 f47 1"/>
                  <a:gd name="f132" fmla="*/ f108 f47 1"/>
                  <a:gd name="f133" fmla="*/ f109 f47 1"/>
                  <a:gd name="f134" fmla="*/ f110 f47 1"/>
                  <a:gd name="f135" fmla="*/ f111 f46 1"/>
                  <a:gd name="f136" fmla="*/ f112 f47 1"/>
                  <a:gd name="f137" fmla="*/ f113 f46 1"/>
                  <a:gd name="f138" fmla="*/ f114 f47 1"/>
                  <a:gd name="f139" fmla="*/ f115 f46 1"/>
                  <a:gd name="f140" fmla="*/ f116 f47 1"/>
                  <a:gd name="f141" fmla="*/ f117 f46 1"/>
                  <a:gd name="f142" fmla="*/ f118 f46 1"/>
                  <a:gd name="f143" fmla="*/ f119 f47 1"/>
                  <a:gd name="f144" fmla="*/ f120 f47 1"/>
                  <a:gd name="f145" fmla="*/ f121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7">
                    <a:pos x="f126" y="f127"/>
                  </a:cxn>
                  <a:cxn ang="f77">
                    <a:pos x="f128" y="f129"/>
                  </a:cxn>
                  <a:cxn ang="f77">
                    <a:pos x="f130" y="f131"/>
                  </a:cxn>
                  <a:cxn ang="f77">
                    <a:pos x="f126" y="f132"/>
                  </a:cxn>
                  <a:cxn ang="f77">
                    <a:pos x="f126" y="f133"/>
                  </a:cxn>
                  <a:cxn ang="f77">
                    <a:pos x="f130" y="f134"/>
                  </a:cxn>
                  <a:cxn ang="f77">
                    <a:pos x="f135" y="f136"/>
                  </a:cxn>
                  <a:cxn ang="f77">
                    <a:pos x="f137" y="f138"/>
                  </a:cxn>
                  <a:cxn ang="f77">
                    <a:pos x="f139" y="f140"/>
                  </a:cxn>
                  <a:cxn ang="f77">
                    <a:pos x="f141" y="f134"/>
                  </a:cxn>
                  <a:cxn ang="f77">
                    <a:pos x="f142" y="f143"/>
                  </a:cxn>
                  <a:cxn ang="f77">
                    <a:pos x="f142" y="f144"/>
                  </a:cxn>
                  <a:cxn ang="f77">
                    <a:pos x="f141" y="f131"/>
                  </a:cxn>
                  <a:cxn ang="f77">
                    <a:pos x="f145" y="f129"/>
                  </a:cxn>
                  <a:cxn ang="f77">
                    <a:pos x="f126" y="f127"/>
                  </a:cxn>
                </a:cxnLst>
                <a:rect l="f122" t="f125" r="f123" b="f124"/>
                <a:pathLst>
                  <a:path w="33" h="126">
                    <a:moveTo>
                      <a:pt x="f8" y="f5"/>
                    </a:moveTo>
                    <a:cubicBezTo>
                      <a:pt x="f9" y="f5"/>
                      <a:pt x="f10" y="f11"/>
                      <a:pt x="f12" y="f13"/>
                    </a:cubicBezTo>
                    <a:cubicBezTo>
                      <a:pt x="f14" y="f15"/>
                      <a:pt x="f14" y="f16"/>
                      <a:pt x="f17" y="f18"/>
                    </a:cubicBezTo>
                    <a:cubicBezTo>
                      <a:pt x="f8" y="f8"/>
                      <a:pt x="f8" y="f19"/>
                      <a:pt x="f8" y="f14"/>
                    </a:cubicBezTo>
                    <a:cubicBezTo>
                      <a:pt x="f8" y="f20"/>
                      <a:pt x="f8" y="f21"/>
                      <a:pt x="f8" y="f22"/>
                    </a:cubicBezTo>
                    <a:cubicBezTo>
                      <a:pt x="f8" y="f23"/>
                      <a:pt x="f8" y="f24"/>
                      <a:pt x="f17" y="f25"/>
                    </a:cubicBezTo>
                    <a:cubicBezTo>
                      <a:pt x="f26" y="f27"/>
                      <a:pt x="f6" y="f28"/>
                      <a:pt x="f29" y="f30"/>
                    </a:cubicBezTo>
                    <a:cubicBezTo>
                      <a:pt x="f26" y="f31"/>
                      <a:pt x="f12" y="f7"/>
                      <a:pt x="f32" y="f7"/>
                    </a:cubicBezTo>
                    <a:cubicBezTo>
                      <a:pt x="f15" y="f7"/>
                      <a:pt x="f33" y="f31"/>
                      <a:pt x="f34" y="f35"/>
                    </a:cubicBezTo>
                    <a:cubicBezTo>
                      <a:pt x="f5" y="f36"/>
                      <a:pt x="f33" y="f27"/>
                      <a:pt x="f37" y="f25"/>
                    </a:cubicBezTo>
                    <a:cubicBezTo>
                      <a:pt x="f38" y="f24"/>
                      <a:pt x="f18" y="f39"/>
                      <a:pt x="f18" y="f40"/>
                    </a:cubicBezTo>
                    <a:cubicBezTo>
                      <a:pt x="f18" y="f21"/>
                      <a:pt x="f18" y="f41"/>
                      <a:pt x="f18" y="f10"/>
                    </a:cubicBezTo>
                    <a:cubicBezTo>
                      <a:pt x="f18" y="f9"/>
                      <a:pt x="f38" y="f32"/>
                      <a:pt x="f37" y="f18"/>
                    </a:cubicBezTo>
                    <a:cubicBezTo>
                      <a:pt x="f42" y="f16"/>
                      <a:pt x="f42" y="f15"/>
                      <a:pt x="f15" y="f13"/>
                    </a:cubicBezTo>
                    <a:cubicBezTo>
                      <a:pt x="f43" y="f11"/>
                      <a:pt x="f44" y="f5"/>
                      <a:pt x="f8" y="f5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2" name="Freeform 14">
                <a:extLst>
                  <a:ext uri="{FF2B5EF4-FFF2-40B4-BE49-F238E27FC236}">
                    <a16:creationId xmlns:a16="http://schemas.microsoft.com/office/drawing/2014/main" id="{654E0B51-97D0-CEE3-4932-8E13C07F4C5D}"/>
                  </a:ext>
                </a:extLst>
              </p:cNvPr>
              <p:cNvSpPr/>
              <p:nvPr/>
            </p:nvSpPr>
            <p:spPr>
              <a:xfrm>
                <a:off x="866778" y="3616323"/>
                <a:ext cx="98426" cy="14604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"/>
                  <a:gd name="f7" fmla="val 56"/>
                  <a:gd name="f8" fmla="val 9"/>
                  <a:gd name="f9" fmla="val 29"/>
                  <a:gd name="f10" fmla="val 26"/>
                  <a:gd name="f11" fmla="val 7"/>
                  <a:gd name="f12" fmla="val 6"/>
                  <a:gd name="f13" fmla="val 25"/>
                  <a:gd name="f14" fmla="val 1"/>
                  <a:gd name="f15" fmla="val 20"/>
                  <a:gd name="f16" fmla="val 13"/>
                  <a:gd name="f17" fmla="val 3"/>
                  <a:gd name="f18" fmla="val 2"/>
                  <a:gd name="f19" fmla="val 23"/>
                  <a:gd name="f20" fmla="val 4"/>
                  <a:gd name="f21" fmla="val 5"/>
                  <a:gd name="f22" fmla="val 30"/>
                  <a:gd name="f23" fmla="val 36"/>
                  <a:gd name="f24" fmla="val 15"/>
                  <a:gd name="f25" fmla="val 37"/>
                  <a:gd name="f26" fmla="val 22"/>
                  <a:gd name="f27" fmla="val 27"/>
                  <a:gd name="f28" fmla="val 31"/>
                  <a:gd name="f29" fmla="val 32"/>
                  <a:gd name="f30" fmla="val 18"/>
                  <a:gd name="f31" fmla="val 33"/>
                  <a:gd name="f32" fmla="val 16"/>
                  <a:gd name="f33" fmla="val 39"/>
                  <a:gd name="f34" fmla="val 45"/>
                  <a:gd name="f35" fmla="val 17"/>
                  <a:gd name="f36" fmla="val 51"/>
                  <a:gd name="f37" fmla="val 53"/>
                  <a:gd name="f38" fmla="val 14"/>
                  <a:gd name="f39" fmla="val 55"/>
                  <a:gd name="f40" fmla="val 11"/>
                  <a:gd name="f41" fmla="val 48"/>
                  <a:gd name="f42" fmla="val 40"/>
                  <a:gd name="f43" fmla="val 12"/>
                  <a:gd name="f44" fmla="+- 0 0 -90"/>
                  <a:gd name="f45" fmla="*/ f3 1 38"/>
                  <a:gd name="f46" fmla="*/ f4 1 56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38"/>
                  <a:gd name="f55" fmla="*/ f51 1 56"/>
                  <a:gd name="f56" fmla="*/ 9 f52 1"/>
                  <a:gd name="f57" fmla="*/ 29 f51 1"/>
                  <a:gd name="f58" fmla="*/ 6 f52 1"/>
                  <a:gd name="f59" fmla="*/ 25 f51 1"/>
                  <a:gd name="f60" fmla="*/ 3 f52 1"/>
                  <a:gd name="f61" fmla="*/ 7 f51 1"/>
                  <a:gd name="f62" fmla="*/ 20 f52 1"/>
                  <a:gd name="f63" fmla="*/ 2 f51 1"/>
                  <a:gd name="f64" fmla="*/ 30 f52 1"/>
                  <a:gd name="f65" fmla="*/ 6 f51 1"/>
                  <a:gd name="f66" fmla="*/ 37 f52 1"/>
                  <a:gd name="f67" fmla="*/ 22 f51 1"/>
                  <a:gd name="f68" fmla="*/ 25 f52 1"/>
                  <a:gd name="f69" fmla="*/ 32 f51 1"/>
                  <a:gd name="f70" fmla="*/ 18 f52 1"/>
                  <a:gd name="f71" fmla="*/ 33 f51 1"/>
                  <a:gd name="f72" fmla="*/ 17 f52 1"/>
                  <a:gd name="f73" fmla="*/ 51 f51 1"/>
                  <a:gd name="f74" fmla="*/ 14 f52 1"/>
                  <a:gd name="f75" fmla="*/ 55 f51 1"/>
                  <a:gd name="f76" fmla="*/ 12 f52 1"/>
                  <a:gd name="f77" fmla="+- f53 0 f1"/>
                  <a:gd name="f78" fmla="*/ f56 1 38"/>
                  <a:gd name="f79" fmla="*/ f57 1 56"/>
                  <a:gd name="f80" fmla="*/ f58 1 38"/>
                  <a:gd name="f81" fmla="*/ f59 1 56"/>
                  <a:gd name="f82" fmla="*/ f60 1 38"/>
                  <a:gd name="f83" fmla="*/ f61 1 56"/>
                  <a:gd name="f84" fmla="*/ f62 1 38"/>
                  <a:gd name="f85" fmla="*/ f63 1 56"/>
                  <a:gd name="f86" fmla="*/ f64 1 38"/>
                  <a:gd name="f87" fmla="*/ f65 1 56"/>
                  <a:gd name="f88" fmla="*/ f66 1 38"/>
                  <a:gd name="f89" fmla="*/ f67 1 56"/>
                  <a:gd name="f90" fmla="*/ f68 1 38"/>
                  <a:gd name="f91" fmla="*/ f69 1 56"/>
                  <a:gd name="f92" fmla="*/ f70 1 38"/>
                  <a:gd name="f93" fmla="*/ f71 1 56"/>
                  <a:gd name="f94" fmla="*/ f72 1 38"/>
                  <a:gd name="f95" fmla="*/ f73 1 56"/>
                  <a:gd name="f96" fmla="*/ f74 1 38"/>
                  <a:gd name="f97" fmla="*/ f75 1 56"/>
                  <a:gd name="f98" fmla="*/ f76 1 38"/>
                  <a:gd name="f99" fmla="*/ 0 1 f54"/>
                  <a:gd name="f100" fmla="*/ f48 1 f54"/>
                  <a:gd name="f101" fmla="*/ 0 1 f55"/>
                  <a:gd name="f102" fmla="*/ f49 1 f55"/>
                  <a:gd name="f103" fmla="*/ f78 1 f54"/>
                  <a:gd name="f104" fmla="*/ f79 1 f55"/>
                  <a:gd name="f105" fmla="*/ f80 1 f54"/>
                  <a:gd name="f106" fmla="*/ f81 1 f55"/>
                  <a:gd name="f107" fmla="*/ f82 1 f54"/>
                  <a:gd name="f108" fmla="*/ f83 1 f55"/>
                  <a:gd name="f109" fmla="*/ f84 1 f54"/>
                  <a:gd name="f110" fmla="*/ f85 1 f55"/>
                  <a:gd name="f111" fmla="*/ f86 1 f54"/>
                  <a:gd name="f112" fmla="*/ f87 1 f55"/>
                  <a:gd name="f113" fmla="*/ f88 1 f54"/>
                  <a:gd name="f114" fmla="*/ f89 1 f55"/>
                  <a:gd name="f115" fmla="*/ f90 1 f54"/>
                  <a:gd name="f116" fmla="*/ f91 1 f55"/>
                  <a:gd name="f117" fmla="*/ f92 1 f54"/>
                  <a:gd name="f118" fmla="*/ f93 1 f55"/>
                  <a:gd name="f119" fmla="*/ f94 1 f54"/>
                  <a:gd name="f120" fmla="*/ f95 1 f55"/>
                  <a:gd name="f121" fmla="*/ f96 1 f54"/>
                  <a:gd name="f122" fmla="*/ f97 1 f55"/>
                  <a:gd name="f123" fmla="*/ f98 1 f54"/>
                  <a:gd name="f124" fmla="*/ f99 f45 1"/>
                  <a:gd name="f125" fmla="*/ f100 f45 1"/>
                  <a:gd name="f126" fmla="*/ f102 f46 1"/>
                  <a:gd name="f127" fmla="*/ f101 f46 1"/>
                  <a:gd name="f128" fmla="*/ f103 f45 1"/>
                  <a:gd name="f129" fmla="*/ f104 f46 1"/>
                  <a:gd name="f130" fmla="*/ f105 f45 1"/>
                  <a:gd name="f131" fmla="*/ f106 f46 1"/>
                  <a:gd name="f132" fmla="*/ f107 f45 1"/>
                  <a:gd name="f133" fmla="*/ f108 f46 1"/>
                  <a:gd name="f134" fmla="*/ f109 f45 1"/>
                  <a:gd name="f135" fmla="*/ f110 f46 1"/>
                  <a:gd name="f136" fmla="*/ f111 f45 1"/>
                  <a:gd name="f137" fmla="*/ f112 f46 1"/>
                  <a:gd name="f138" fmla="*/ f113 f45 1"/>
                  <a:gd name="f139" fmla="*/ f114 f46 1"/>
                  <a:gd name="f140" fmla="*/ f115 f45 1"/>
                  <a:gd name="f141" fmla="*/ f116 f46 1"/>
                  <a:gd name="f142" fmla="*/ f117 f45 1"/>
                  <a:gd name="f143" fmla="*/ f118 f46 1"/>
                  <a:gd name="f144" fmla="*/ f119 f45 1"/>
                  <a:gd name="f145" fmla="*/ f120 f46 1"/>
                  <a:gd name="f146" fmla="*/ f121 f45 1"/>
                  <a:gd name="f147" fmla="*/ f122 f46 1"/>
                  <a:gd name="f148" fmla="*/ f123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7">
                    <a:pos x="f128" y="f129"/>
                  </a:cxn>
                  <a:cxn ang="f77">
                    <a:pos x="f130" y="f131"/>
                  </a:cxn>
                  <a:cxn ang="f77">
                    <a:pos x="f132" y="f133"/>
                  </a:cxn>
                  <a:cxn ang="f77">
                    <a:pos x="f134" y="f135"/>
                  </a:cxn>
                  <a:cxn ang="f77">
                    <a:pos x="f136" y="f137"/>
                  </a:cxn>
                  <a:cxn ang="f77">
                    <a:pos x="f138" y="f139"/>
                  </a:cxn>
                  <a:cxn ang="f77">
                    <a:pos x="f140" y="f141"/>
                  </a:cxn>
                  <a:cxn ang="f77">
                    <a:pos x="f142" y="f143"/>
                  </a:cxn>
                  <a:cxn ang="f77">
                    <a:pos x="f144" y="f145"/>
                  </a:cxn>
                  <a:cxn ang="f77">
                    <a:pos x="f146" y="f147"/>
                  </a:cxn>
                  <a:cxn ang="f77">
                    <a:pos x="f148" y="f141"/>
                  </a:cxn>
                  <a:cxn ang="f77">
                    <a:pos x="f128" y="f129"/>
                  </a:cxn>
                </a:cxnLst>
                <a:rect l="f124" t="f127" r="f125" b="f126"/>
                <a:pathLst>
                  <a:path w="38" h="56">
                    <a:moveTo>
                      <a:pt x="f8" y="f9"/>
                    </a:moveTo>
                    <a:cubicBezTo>
                      <a:pt x="f8" y="f10"/>
                      <a:pt x="f11" y="f10"/>
                      <a:pt x="f12" y="f13"/>
                    </a:cubicBezTo>
                    <a:cubicBezTo>
                      <a:pt x="f14" y="f15"/>
                      <a:pt x="f5" y="f16"/>
                      <a:pt x="f17" y="f11"/>
                    </a:cubicBezTo>
                    <a:cubicBezTo>
                      <a:pt x="f11" y="f18"/>
                      <a:pt x="f16" y="f5"/>
                      <a:pt x="f15" y="f18"/>
                    </a:cubicBezTo>
                    <a:cubicBezTo>
                      <a:pt x="f19" y="f20"/>
                      <a:pt x="f10" y="f21"/>
                      <a:pt x="f22" y="f12"/>
                    </a:cubicBezTo>
                    <a:cubicBezTo>
                      <a:pt x="f23" y="f8"/>
                      <a:pt x="f6" y="f24"/>
                      <a:pt x="f25" y="f26"/>
                    </a:cubicBezTo>
                    <a:cubicBezTo>
                      <a:pt x="f23" y="f27"/>
                      <a:pt x="f28" y="f28"/>
                      <a:pt x="f13" y="f29"/>
                    </a:cubicBezTo>
                    <a:cubicBezTo>
                      <a:pt x="f26" y="f29"/>
                      <a:pt x="f15" y="f28"/>
                      <a:pt x="f30" y="f31"/>
                    </a:cubicBezTo>
                    <a:cubicBezTo>
                      <a:pt x="f32" y="f33"/>
                      <a:pt x="f30" y="f34"/>
                      <a:pt x="f35" y="f36"/>
                    </a:cubicBezTo>
                    <a:cubicBezTo>
                      <a:pt x="f35" y="f37"/>
                      <a:pt x="f30" y="f7"/>
                      <a:pt x="f38" y="f39"/>
                    </a:cubicBezTo>
                    <a:cubicBezTo>
                      <a:pt x="f40" y="f41"/>
                      <a:pt x="f16" y="f42"/>
                      <a:pt x="f43" y="f29"/>
                    </a:cubicBezTo>
                    <a:cubicBezTo>
                      <a:pt x="f16" y="f9"/>
                      <a:pt x="f40" y="f9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3" name="Freeform 15">
                <a:extLst>
                  <a:ext uri="{FF2B5EF4-FFF2-40B4-BE49-F238E27FC236}">
                    <a16:creationId xmlns:a16="http://schemas.microsoft.com/office/drawing/2014/main" id="{35F186CE-AC54-31D7-2F48-20F167130561}"/>
                  </a:ext>
                </a:extLst>
              </p:cNvPr>
              <p:cNvSpPr/>
              <p:nvPr/>
            </p:nvSpPr>
            <p:spPr>
              <a:xfrm>
                <a:off x="865186" y="4476746"/>
                <a:ext cx="100007" cy="1476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9"/>
                  <a:gd name="f7" fmla="val 57"/>
                  <a:gd name="f8" fmla="val 19"/>
                  <a:gd name="f9" fmla="val 24"/>
                  <a:gd name="f10" fmla="val 21"/>
                  <a:gd name="f11" fmla="val 26"/>
                  <a:gd name="f12" fmla="val 23"/>
                  <a:gd name="f13" fmla="val 25"/>
                  <a:gd name="f14" fmla="val 32"/>
                  <a:gd name="f15" fmla="val 37"/>
                  <a:gd name="f16" fmla="val 29"/>
                  <a:gd name="f17" fmla="val 38"/>
                  <a:gd name="f18" fmla="val 35"/>
                  <a:gd name="f19" fmla="val 43"/>
                  <a:gd name="f20" fmla="val 36"/>
                  <a:gd name="f21" fmla="val 49"/>
                  <a:gd name="f22" fmla="val 51"/>
                  <a:gd name="f23" fmla="val 27"/>
                  <a:gd name="f24" fmla="val 52"/>
                  <a:gd name="f25" fmla="val 22"/>
                  <a:gd name="f26" fmla="val 53"/>
                  <a:gd name="f27" fmla="val 15"/>
                  <a:gd name="f28" fmla="val 8"/>
                  <a:gd name="f29" fmla="val 55"/>
                  <a:gd name="f30" fmla="val 4"/>
                  <a:gd name="f31" fmla="val 2"/>
                  <a:gd name="f32" fmla="val 31"/>
                  <a:gd name="f33" fmla="val 9"/>
                  <a:gd name="f34" fmla="val 30"/>
                  <a:gd name="f35" fmla="val 10"/>
                  <a:gd name="f36" fmla="val 28"/>
                  <a:gd name="f37" fmla="val 12"/>
                  <a:gd name="f38" fmla="val 14"/>
                  <a:gd name="f39" fmla="val 13"/>
                  <a:gd name="f40" fmla="val 17"/>
                  <a:gd name="f41" fmla="val 1"/>
                  <a:gd name="f42" fmla="val 18"/>
                  <a:gd name="f43" fmla="val 6"/>
                  <a:gd name="f44" fmla="+- 0 0 -90"/>
                  <a:gd name="f45" fmla="*/ f3 1 39"/>
                  <a:gd name="f46" fmla="*/ f4 1 5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39"/>
                  <a:gd name="f55" fmla="*/ f51 1 57"/>
                  <a:gd name="f56" fmla="*/ 19 f52 1"/>
                  <a:gd name="f57" fmla="*/ 24 f51 1"/>
                  <a:gd name="f58" fmla="*/ 26 f52 1"/>
                  <a:gd name="f59" fmla="*/ 25 f51 1"/>
                  <a:gd name="f60" fmla="*/ 38 f52 1"/>
                  <a:gd name="f61" fmla="*/ 35 f51 1"/>
                  <a:gd name="f62" fmla="*/ 29 f52 1"/>
                  <a:gd name="f63" fmla="*/ 51 f51 1"/>
                  <a:gd name="f64" fmla="*/ 22 f52 1"/>
                  <a:gd name="f65" fmla="*/ 53 f51 1"/>
                  <a:gd name="f66" fmla="*/ 4 f52 1"/>
                  <a:gd name="f67" fmla="*/ 49 f51 1"/>
                  <a:gd name="f68" fmla="*/ 8 f52 1"/>
                  <a:gd name="f69" fmla="*/ 31 f51 1"/>
                  <a:gd name="f70" fmla="*/ 10 f52 1"/>
                  <a:gd name="f71" fmla="*/ 28 f51 1"/>
                  <a:gd name="f72" fmla="*/ 13 f52 1"/>
                  <a:gd name="f73" fmla="*/ 15 f52 1"/>
                  <a:gd name="f74" fmla="*/ 1 f51 1"/>
                  <a:gd name="f75" fmla="*/ 18 f52 1"/>
                  <a:gd name="f76" fmla="*/ 6 f51 1"/>
                  <a:gd name="f77" fmla="+- f53 0 f1"/>
                  <a:gd name="f78" fmla="*/ f56 1 39"/>
                  <a:gd name="f79" fmla="*/ f57 1 57"/>
                  <a:gd name="f80" fmla="*/ f58 1 39"/>
                  <a:gd name="f81" fmla="*/ f59 1 57"/>
                  <a:gd name="f82" fmla="*/ f60 1 39"/>
                  <a:gd name="f83" fmla="*/ f61 1 57"/>
                  <a:gd name="f84" fmla="*/ f62 1 39"/>
                  <a:gd name="f85" fmla="*/ f63 1 57"/>
                  <a:gd name="f86" fmla="*/ f64 1 39"/>
                  <a:gd name="f87" fmla="*/ f65 1 57"/>
                  <a:gd name="f88" fmla="*/ f66 1 39"/>
                  <a:gd name="f89" fmla="*/ f67 1 57"/>
                  <a:gd name="f90" fmla="*/ f68 1 39"/>
                  <a:gd name="f91" fmla="*/ f69 1 57"/>
                  <a:gd name="f92" fmla="*/ f70 1 39"/>
                  <a:gd name="f93" fmla="*/ f71 1 57"/>
                  <a:gd name="f94" fmla="*/ f72 1 39"/>
                  <a:gd name="f95" fmla="*/ f73 1 39"/>
                  <a:gd name="f96" fmla="*/ f74 1 57"/>
                  <a:gd name="f97" fmla="*/ f75 1 39"/>
                  <a:gd name="f98" fmla="*/ f76 1 57"/>
                  <a:gd name="f99" fmla="*/ 0 1 f54"/>
                  <a:gd name="f100" fmla="*/ f48 1 f54"/>
                  <a:gd name="f101" fmla="*/ 0 1 f55"/>
                  <a:gd name="f102" fmla="*/ f49 1 f55"/>
                  <a:gd name="f103" fmla="*/ f78 1 f54"/>
                  <a:gd name="f104" fmla="*/ f79 1 f55"/>
                  <a:gd name="f105" fmla="*/ f80 1 f54"/>
                  <a:gd name="f106" fmla="*/ f81 1 f55"/>
                  <a:gd name="f107" fmla="*/ f82 1 f54"/>
                  <a:gd name="f108" fmla="*/ f83 1 f55"/>
                  <a:gd name="f109" fmla="*/ f84 1 f54"/>
                  <a:gd name="f110" fmla="*/ f85 1 f55"/>
                  <a:gd name="f111" fmla="*/ f86 1 f54"/>
                  <a:gd name="f112" fmla="*/ f87 1 f55"/>
                  <a:gd name="f113" fmla="*/ f88 1 f54"/>
                  <a:gd name="f114" fmla="*/ f89 1 f55"/>
                  <a:gd name="f115" fmla="*/ f90 1 f54"/>
                  <a:gd name="f116" fmla="*/ f91 1 f55"/>
                  <a:gd name="f117" fmla="*/ f92 1 f54"/>
                  <a:gd name="f118" fmla="*/ f93 1 f55"/>
                  <a:gd name="f119" fmla="*/ f94 1 f54"/>
                  <a:gd name="f120" fmla="*/ f95 1 f54"/>
                  <a:gd name="f121" fmla="*/ f96 1 f55"/>
                  <a:gd name="f122" fmla="*/ f97 1 f54"/>
                  <a:gd name="f123" fmla="*/ f98 1 f55"/>
                  <a:gd name="f124" fmla="*/ f99 f45 1"/>
                  <a:gd name="f125" fmla="*/ f100 f45 1"/>
                  <a:gd name="f126" fmla="*/ f102 f46 1"/>
                  <a:gd name="f127" fmla="*/ f101 f46 1"/>
                  <a:gd name="f128" fmla="*/ f103 f45 1"/>
                  <a:gd name="f129" fmla="*/ f104 f46 1"/>
                  <a:gd name="f130" fmla="*/ f105 f45 1"/>
                  <a:gd name="f131" fmla="*/ f106 f46 1"/>
                  <a:gd name="f132" fmla="*/ f107 f45 1"/>
                  <a:gd name="f133" fmla="*/ f108 f46 1"/>
                  <a:gd name="f134" fmla="*/ f109 f45 1"/>
                  <a:gd name="f135" fmla="*/ f110 f46 1"/>
                  <a:gd name="f136" fmla="*/ f111 f45 1"/>
                  <a:gd name="f137" fmla="*/ f112 f46 1"/>
                  <a:gd name="f138" fmla="*/ f113 f45 1"/>
                  <a:gd name="f139" fmla="*/ f114 f46 1"/>
                  <a:gd name="f140" fmla="*/ f115 f45 1"/>
                  <a:gd name="f141" fmla="*/ f116 f46 1"/>
                  <a:gd name="f142" fmla="*/ f117 f45 1"/>
                  <a:gd name="f143" fmla="*/ f118 f46 1"/>
                  <a:gd name="f144" fmla="*/ f119 f45 1"/>
                  <a:gd name="f145" fmla="*/ f120 f45 1"/>
                  <a:gd name="f146" fmla="*/ f121 f46 1"/>
                  <a:gd name="f147" fmla="*/ f122 f45 1"/>
                  <a:gd name="f148" fmla="*/ f123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7">
                    <a:pos x="f128" y="f129"/>
                  </a:cxn>
                  <a:cxn ang="f77">
                    <a:pos x="f130" y="f131"/>
                  </a:cxn>
                  <a:cxn ang="f77">
                    <a:pos x="f132" y="f133"/>
                  </a:cxn>
                  <a:cxn ang="f77">
                    <a:pos x="f134" y="f135"/>
                  </a:cxn>
                  <a:cxn ang="f77">
                    <a:pos x="f136" y="f137"/>
                  </a:cxn>
                  <a:cxn ang="f77">
                    <a:pos x="f138" y="f139"/>
                  </a:cxn>
                  <a:cxn ang="f77">
                    <a:pos x="f140" y="f141"/>
                  </a:cxn>
                  <a:cxn ang="f77">
                    <a:pos x="f142" y="f143"/>
                  </a:cxn>
                  <a:cxn ang="f77">
                    <a:pos x="f144" y="f131"/>
                  </a:cxn>
                  <a:cxn ang="f77">
                    <a:pos x="f145" y="f146"/>
                  </a:cxn>
                  <a:cxn ang="f77">
                    <a:pos x="f147" y="f148"/>
                  </a:cxn>
                  <a:cxn ang="f77">
                    <a:pos x="f128" y="f129"/>
                  </a:cxn>
                </a:cxnLst>
                <a:rect l="f124" t="f127" r="f125" b="f126"/>
                <a:pathLst>
                  <a:path w="39" h="57">
                    <a:moveTo>
                      <a:pt x="f8" y="f9"/>
                    </a:moveTo>
                    <a:cubicBezTo>
                      <a:pt x="f10" y="f11"/>
                      <a:pt x="f12" y="f13"/>
                      <a:pt x="f11" y="f13"/>
                    </a:cubicBezTo>
                    <a:cubicBezTo>
                      <a:pt x="f14" y="f13"/>
                      <a:pt x="f15" y="f16"/>
                      <a:pt x="f17" y="f18"/>
                    </a:cubicBezTo>
                    <a:cubicBezTo>
                      <a:pt x="f6" y="f19"/>
                      <a:pt x="f20" y="f21"/>
                      <a:pt x="f16" y="f22"/>
                    </a:cubicBezTo>
                    <a:cubicBezTo>
                      <a:pt x="f23" y="f22"/>
                      <a:pt x="f9" y="f24"/>
                      <a:pt x="f25" y="f26"/>
                    </a:cubicBezTo>
                    <a:cubicBezTo>
                      <a:pt x="f27" y="f7"/>
                      <a:pt x="f28" y="f29"/>
                      <a:pt x="f30" y="f21"/>
                    </a:cubicBezTo>
                    <a:cubicBezTo>
                      <a:pt x="f5" y="f19"/>
                      <a:pt x="f31" y="f20"/>
                      <a:pt x="f28" y="f32"/>
                    </a:cubicBezTo>
                    <a:cubicBezTo>
                      <a:pt x="f33" y="f34"/>
                      <a:pt x="f35" y="f34"/>
                      <a:pt x="f35" y="f36"/>
                    </a:cubicBezTo>
                    <a:cubicBezTo>
                      <a:pt x="f37" y="f23"/>
                      <a:pt x="f38" y="f36"/>
                      <a:pt x="f39" y="f13"/>
                    </a:cubicBezTo>
                    <a:cubicBezTo>
                      <a:pt x="f38" y="f40"/>
                      <a:pt x="f37" y="f33"/>
                      <a:pt x="f27" y="f41"/>
                    </a:cubicBezTo>
                    <a:cubicBezTo>
                      <a:pt x="f8" y="f5"/>
                      <a:pt x="f42" y="f30"/>
                      <a:pt x="f42" y="f43"/>
                    </a:cubicBezTo>
                    <a:cubicBezTo>
                      <a:pt x="f8" y="f37"/>
                      <a:pt x="f40" y="f42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4" name="Freeform 16">
                <a:extLst>
                  <a:ext uri="{FF2B5EF4-FFF2-40B4-BE49-F238E27FC236}">
                    <a16:creationId xmlns:a16="http://schemas.microsoft.com/office/drawing/2014/main" id="{0C50775A-B09B-D86D-0235-44BB825D1654}"/>
                  </a:ext>
                </a:extLst>
              </p:cNvPr>
              <p:cNvSpPr/>
              <p:nvPr/>
            </p:nvSpPr>
            <p:spPr>
              <a:xfrm>
                <a:off x="1146172" y="3879854"/>
                <a:ext cx="82552" cy="1000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"/>
                  <a:gd name="f7" fmla="val 39"/>
                  <a:gd name="f8" fmla="val 21"/>
                  <a:gd name="f9" fmla="val 2"/>
                  <a:gd name="f10" fmla="val 20"/>
                  <a:gd name="f11" fmla="val 1"/>
                  <a:gd name="f12" fmla="val 18"/>
                  <a:gd name="f13" fmla="val 16"/>
                  <a:gd name="f14" fmla="val 9"/>
                  <a:gd name="f15" fmla="val 5"/>
                  <a:gd name="f16" fmla="val 3"/>
                  <a:gd name="f17" fmla="val 12"/>
                  <a:gd name="f18" fmla="val 25"/>
                  <a:gd name="f19" fmla="val 4"/>
                  <a:gd name="f20" fmla="val 27"/>
                  <a:gd name="f21" fmla="val 11"/>
                  <a:gd name="f22" fmla="val 28"/>
                  <a:gd name="f23" fmla="val 15"/>
                  <a:gd name="f24" fmla="val 31"/>
                  <a:gd name="f25" fmla="val 22"/>
                  <a:gd name="f26" fmla="val 29"/>
                  <a:gd name="f27" fmla="val 30"/>
                  <a:gd name="f28" fmla="val 34"/>
                  <a:gd name="f29" fmla="val 24"/>
                  <a:gd name="f30" fmla="val 37"/>
                  <a:gd name="f31" fmla="val 7"/>
                  <a:gd name="f32" fmla="val 6"/>
                  <a:gd name="f33" fmla="val 26"/>
                  <a:gd name="f34" fmla="val 23"/>
                  <a:gd name="f35" fmla="+- 0 0 -90"/>
                  <a:gd name="f36" fmla="*/ f3 1 32"/>
                  <a:gd name="f37" fmla="*/ f4 1 39"/>
                  <a:gd name="f38" fmla="val f5"/>
                  <a:gd name="f39" fmla="val f6"/>
                  <a:gd name="f40" fmla="val f7"/>
                  <a:gd name="f41" fmla="*/ f35 f0 1"/>
                  <a:gd name="f42" fmla="+- f40 0 f38"/>
                  <a:gd name="f43" fmla="+- f39 0 f38"/>
                  <a:gd name="f44" fmla="*/ f41 1 f2"/>
                  <a:gd name="f45" fmla="*/ f43 1 32"/>
                  <a:gd name="f46" fmla="*/ f42 1 39"/>
                  <a:gd name="f47" fmla="*/ 0 f43 1"/>
                  <a:gd name="f48" fmla="*/ 21 f42 1"/>
                  <a:gd name="f49" fmla="*/ 1 f43 1"/>
                  <a:gd name="f50" fmla="*/ 16 f42 1"/>
                  <a:gd name="f51" fmla="*/ 12 f43 1"/>
                  <a:gd name="f52" fmla="*/ 1 f42 1"/>
                  <a:gd name="f53" fmla="*/ 27 f43 1"/>
                  <a:gd name="f54" fmla="*/ 11 f42 1"/>
                  <a:gd name="f55" fmla="*/ 31 f43 1"/>
                  <a:gd name="f56" fmla="*/ 22 f42 1"/>
                  <a:gd name="f57" fmla="*/ 24 f43 1"/>
                  <a:gd name="f58" fmla="*/ 37 f42 1"/>
                  <a:gd name="f59" fmla="*/ 7 f43 1"/>
                  <a:gd name="f60" fmla="*/ 32 f42 1"/>
                  <a:gd name="f61" fmla="*/ 4 f43 1"/>
                  <a:gd name="f62" fmla="*/ 29 f42 1"/>
                  <a:gd name="f63" fmla="*/ 3 f43 1"/>
                  <a:gd name="f64" fmla="*/ 27 f42 1"/>
                  <a:gd name="f65" fmla="*/ 24 f42 1"/>
                  <a:gd name="f66" fmla="+- f44 0 f1"/>
                  <a:gd name="f67" fmla="*/ f47 1 32"/>
                  <a:gd name="f68" fmla="*/ f48 1 39"/>
                  <a:gd name="f69" fmla="*/ f49 1 32"/>
                  <a:gd name="f70" fmla="*/ f50 1 39"/>
                  <a:gd name="f71" fmla="*/ f51 1 32"/>
                  <a:gd name="f72" fmla="*/ f52 1 39"/>
                  <a:gd name="f73" fmla="*/ f53 1 32"/>
                  <a:gd name="f74" fmla="*/ f54 1 39"/>
                  <a:gd name="f75" fmla="*/ f55 1 32"/>
                  <a:gd name="f76" fmla="*/ f56 1 39"/>
                  <a:gd name="f77" fmla="*/ f57 1 32"/>
                  <a:gd name="f78" fmla="*/ f58 1 39"/>
                  <a:gd name="f79" fmla="*/ f59 1 32"/>
                  <a:gd name="f80" fmla="*/ f60 1 39"/>
                  <a:gd name="f81" fmla="*/ f61 1 32"/>
                  <a:gd name="f82" fmla="*/ f62 1 39"/>
                  <a:gd name="f83" fmla="*/ f63 1 32"/>
                  <a:gd name="f84" fmla="*/ f64 1 39"/>
                  <a:gd name="f85" fmla="*/ f65 1 39"/>
                  <a:gd name="f86" fmla="*/ 0 1 f45"/>
                  <a:gd name="f87" fmla="*/ f39 1 f45"/>
                  <a:gd name="f88" fmla="*/ 0 1 f46"/>
                  <a:gd name="f89" fmla="*/ f40 1 f46"/>
                  <a:gd name="f90" fmla="*/ f67 1 f45"/>
                  <a:gd name="f91" fmla="*/ f68 1 f46"/>
                  <a:gd name="f92" fmla="*/ f69 1 f45"/>
                  <a:gd name="f93" fmla="*/ f70 1 f46"/>
                  <a:gd name="f94" fmla="*/ f71 1 f45"/>
                  <a:gd name="f95" fmla="*/ f72 1 f46"/>
                  <a:gd name="f96" fmla="*/ f73 1 f45"/>
                  <a:gd name="f97" fmla="*/ f74 1 f46"/>
                  <a:gd name="f98" fmla="*/ f75 1 f45"/>
                  <a:gd name="f99" fmla="*/ f76 1 f46"/>
                  <a:gd name="f100" fmla="*/ f77 1 f45"/>
                  <a:gd name="f101" fmla="*/ f78 1 f46"/>
                  <a:gd name="f102" fmla="*/ f79 1 f45"/>
                  <a:gd name="f103" fmla="*/ f80 1 f46"/>
                  <a:gd name="f104" fmla="*/ f81 1 f45"/>
                  <a:gd name="f105" fmla="*/ f82 1 f46"/>
                  <a:gd name="f106" fmla="*/ f83 1 f45"/>
                  <a:gd name="f107" fmla="*/ f84 1 f46"/>
                  <a:gd name="f108" fmla="*/ f85 1 f46"/>
                  <a:gd name="f109" fmla="*/ f86 f36 1"/>
                  <a:gd name="f110" fmla="*/ f87 f36 1"/>
                  <a:gd name="f111" fmla="*/ f89 f37 1"/>
                  <a:gd name="f112" fmla="*/ f88 f37 1"/>
                  <a:gd name="f113" fmla="*/ f90 f36 1"/>
                  <a:gd name="f114" fmla="*/ f91 f37 1"/>
                  <a:gd name="f115" fmla="*/ f92 f36 1"/>
                  <a:gd name="f116" fmla="*/ f93 f37 1"/>
                  <a:gd name="f117" fmla="*/ f94 f36 1"/>
                  <a:gd name="f118" fmla="*/ f95 f37 1"/>
                  <a:gd name="f119" fmla="*/ f96 f36 1"/>
                  <a:gd name="f120" fmla="*/ f97 f37 1"/>
                  <a:gd name="f121" fmla="*/ f98 f36 1"/>
                  <a:gd name="f122" fmla="*/ f99 f37 1"/>
                  <a:gd name="f123" fmla="*/ f100 f36 1"/>
                  <a:gd name="f124" fmla="*/ f101 f37 1"/>
                  <a:gd name="f125" fmla="*/ f102 f36 1"/>
                  <a:gd name="f126" fmla="*/ f103 f37 1"/>
                  <a:gd name="f127" fmla="*/ f104 f36 1"/>
                  <a:gd name="f128" fmla="*/ f105 f37 1"/>
                  <a:gd name="f129" fmla="*/ f106 f36 1"/>
                  <a:gd name="f130" fmla="*/ f107 f37 1"/>
                  <a:gd name="f131" fmla="*/ f108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6">
                    <a:pos x="f113" y="f114"/>
                  </a:cxn>
                  <a:cxn ang="f66">
                    <a:pos x="f115" y="f116"/>
                  </a:cxn>
                  <a:cxn ang="f66">
                    <a:pos x="f117" y="f118"/>
                  </a:cxn>
                  <a:cxn ang="f66">
                    <a:pos x="f119" y="f120"/>
                  </a:cxn>
                  <a:cxn ang="f66">
                    <a:pos x="f121" y="f122"/>
                  </a:cxn>
                  <a:cxn ang="f66">
                    <a:pos x="f123" y="f124"/>
                  </a:cxn>
                  <a:cxn ang="f66">
                    <a:pos x="f125" y="f126"/>
                  </a:cxn>
                  <a:cxn ang="f66">
                    <a:pos x="f127" y="f128"/>
                  </a:cxn>
                  <a:cxn ang="f66">
                    <a:pos x="f129" y="f130"/>
                  </a:cxn>
                  <a:cxn ang="f66">
                    <a:pos x="f115" y="f131"/>
                  </a:cxn>
                  <a:cxn ang="f66">
                    <a:pos x="f113" y="f114"/>
                  </a:cxn>
                </a:cxnLst>
                <a:rect l="f109" t="f112" r="f110" b="f111"/>
                <a:pathLst>
                  <a:path w="32" h="39">
                    <a:moveTo>
                      <a:pt x="f5" y="f8"/>
                    </a:moveTo>
                    <a:cubicBezTo>
                      <a:pt x="f9" y="f10"/>
                      <a:pt x="f11" y="f12"/>
                      <a:pt x="f11" y="f13"/>
                    </a:cubicBezTo>
                    <a:cubicBezTo>
                      <a:pt x="f5" y="f14"/>
                      <a:pt x="f15" y="f16"/>
                      <a:pt x="f17" y="f11"/>
                    </a:cubicBezTo>
                    <a:cubicBezTo>
                      <a:pt x="f12" y="f5"/>
                      <a:pt x="f18" y="f19"/>
                      <a:pt x="f20" y="f21"/>
                    </a:cubicBezTo>
                    <a:cubicBezTo>
                      <a:pt x="f22" y="f23"/>
                      <a:pt x="f24" y="f12"/>
                      <a:pt x="f24" y="f25"/>
                    </a:cubicBezTo>
                    <a:cubicBezTo>
                      <a:pt x="f6" y="f26"/>
                      <a:pt x="f27" y="f28"/>
                      <a:pt x="f29" y="f30"/>
                    </a:cubicBezTo>
                    <a:cubicBezTo>
                      <a:pt x="f12" y="f7"/>
                      <a:pt x="f21" y="f30"/>
                      <a:pt x="f31" y="f6"/>
                    </a:cubicBezTo>
                    <a:cubicBezTo>
                      <a:pt x="f32" y="f24"/>
                      <a:pt x="f15" y="f27"/>
                      <a:pt x="f19" y="f26"/>
                    </a:cubicBezTo>
                    <a:cubicBezTo>
                      <a:pt x="f15" y="f22"/>
                      <a:pt x="f19" y="f20"/>
                      <a:pt x="f16" y="f20"/>
                    </a:cubicBezTo>
                    <a:cubicBezTo>
                      <a:pt x="f9" y="f33"/>
                      <a:pt x="f11" y="f18"/>
                      <a:pt x="f11" y="f29"/>
                    </a:cubicBezTo>
                    <a:cubicBezTo>
                      <a:pt x="f5" y="f34"/>
                      <a:pt x="f5" y="f25"/>
                      <a:pt x="f5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5" name="Freeform 17">
                <a:extLst>
                  <a:ext uri="{FF2B5EF4-FFF2-40B4-BE49-F238E27FC236}">
                    <a16:creationId xmlns:a16="http://schemas.microsoft.com/office/drawing/2014/main" id="{07560807-465E-AE9F-A223-E3796A797338}"/>
                  </a:ext>
                </a:extLst>
              </p:cNvPr>
              <p:cNvSpPr/>
              <p:nvPr/>
            </p:nvSpPr>
            <p:spPr>
              <a:xfrm>
                <a:off x="1146172" y="4264020"/>
                <a:ext cx="90489" cy="984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"/>
                  <a:gd name="f7" fmla="val 38"/>
                  <a:gd name="f8" fmla="val 4"/>
                  <a:gd name="f9" fmla="val 9"/>
                  <a:gd name="f10" fmla="val 8"/>
                  <a:gd name="f11" fmla="val 5"/>
                  <a:gd name="f12" fmla="val 11"/>
                  <a:gd name="f13" fmla="val 17"/>
                  <a:gd name="f14" fmla="val 28"/>
                  <a:gd name="f15" fmla="val 10"/>
                  <a:gd name="f16" fmla="val 30"/>
                  <a:gd name="f17" fmla="val 20"/>
                  <a:gd name="f18" fmla="val 29"/>
                  <a:gd name="f19" fmla="val 22"/>
                  <a:gd name="f20" fmla="val 24"/>
                  <a:gd name="f21" fmla="val 27"/>
                  <a:gd name="f22" fmla="val 26"/>
                  <a:gd name="f23" fmla="val 25"/>
                  <a:gd name="f24" fmla="val 34"/>
                  <a:gd name="f25" fmla="val 18"/>
                  <a:gd name="f26" fmla="val 36"/>
                  <a:gd name="f27" fmla="val 1"/>
                  <a:gd name="f28" fmla="val 21"/>
                  <a:gd name="f29" fmla="val 19"/>
                  <a:gd name="f30" fmla="val 2"/>
                  <a:gd name="f31" fmla="val 16"/>
                  <a:gd name="f32" fmla="val 15"/>
                  <a:gd name="f33" fmla="val 14"/>
                  <a:gd name="f34" fmla="val 13"/>
                  <a:gd name="f35" fmla="val 12"/>
                  <a:gd name="f36" fmla="val 3"/>
                  <a:gd name="f37" fmla="+- 0 0 -90"/>
                  <a:gd name="f38" fmla="*/ f3 1 35"/>
                  <a:gd name="f39" fmla="*/ f4 1 38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35"/>
                  <a:gd name="f48" fmla="*/ f44 1 38"/>
                  <a:gd name="f49" fmla="*/ 4 f45 1"/>
                  <a:gd name="f50" fmla="*/ 9 f44 1"/>
                  <a:gd name="f51" fmla="*/ 17 f45 1"/>
                  <a:gd name="f52" fmla="*/ 0 f44 1"/>
                  <a:gd name="f53" fmla="*/ 30 f45 1"/>
                  <a:gd name="f54" fmla="*/ 20 f44 1"/>
                  <a:gd name="f55" fmla="*/ 27 f45 1"/>
                  <a:gd name="f56" fmla="*/ 26 f44 1"/>
                  <a:gd name="f57" fmla="*/ 11 f45 1"/>
                  <a:gd name="f58" fmla="*/ 36 f44 1"/>
                  <a:gd name="f59" fmla="*/ 1 f45 1"/>
                  <a:gd name="f60" fmla="*/ 21 f44 1"/>
                  <a:gd name="f61" fmla="*/ 2 f45 1"/>
                  <a:gd name="f62" fmla="*/ 17 f44 1"/>
                  <a:gd name="f63" fmla="*/ 14 f44 1"/>
                  <a:gd name="f64" fmla="*/ 11 f44 1"/>
                  <a:gd name="f65" fmla="+- f46 0 f1"/>
                  <a:gd name="f66" fmla="*/ f49 1 35"/>
                  <a:gd name="f67" fmla="*/ f50 1 38"/>
                  <a:gd name="f68" fmla="*/ f51 1 35"/>
                  <a:gd name="f69" fmla="*/ f52 1 38"/>
                  <a:gd name="f70" fmla="*/ f53 1 35"/>
                  <a:gd name="f71" fmla="*/ f54 1 38"/>
                  <a:gd name="f72" fmla="*/ f55 1 35"/>
                  <a:gd name="f73" fmla="*/ f56 1 38"/>
                  <a:gd name="f74" fmla="*/ f57 1 35"/>
                  <a:gd name="f75" fmla="*/ f58 1 38"/>
                  <a:gd name="f76" fmla="*/ f59 1 35"/>
                  <a:gd name="f77" fmla="*/ f60 1 38"/>
                  <a:gd name="f78" fmla="*/ f61 1 35"/>
                  <a:gd name="f79" fmla="*/ f62 1 38"/>
                  <a:gd name="f80" fmla="*/ f63 1 38"/>
                  <a:gd name="f81" fmla="*/ f64 1 38"/>
                  <a:gd name="f82" fmla="*/ 0 1 f47"/>
                  <a:gd name="f83" fmla="*/ f41 1 f47"/>
                  <a:gd name="f84" fmla="*/ 0 1 f48"/>
                  <a:gd name="f85" fmla="*/ f42 1 f48"/>
                  <a:gd name="f86" fmla="*/ f66 1 f47"/>
                  <a:gd name="f87" fmla="*/ f67 1 f48"/>
                  <a:gd name="f88" fmla="*/ f68 1 f47"/>
                  <a:gd name="f89" fmla="*/ f69 1 f48"/>
                  <a:gd name="f90" fmla="*/ f70 1 f47"/>
                  <a:gd name="f91" fmla="*/ f71 1 f48"/>
                  <a:gd name="f92" fmla="*/ f72 1 f47"/>
                  <a:gd name="f93" fmla="*/ f73 1 f48"/>
                  <a:gd name="f94" fmla="*/ f74 1 f47"/>
                  <a:gd name="f95" fmla="*/ f75 1 f48"/>
                  <a:gd name="f96" fmla="*/ f76 1 f47"/>
                  <a:gd name="f97" fmla="*/ f77 1 f48"/>
                  <a:gd name="f98" fmla="*/ f78 1 f47"/>
                  <a:gd name="f99" fmla="*/ f79 1 f48"/>
                  <a:gd name="f100" fmla="*/ f80 1 f48"/>
                  <a:gd name="f101" fmla="*/ f81 1 f48"/>
                  <a:gd name="f102" fmla="*/ f82 f38 1"/>
                  <a:gd name="f103" fmla="*/ f83 f38 1"/>
                  <a:gd name="f104" fmla="*/ f85 f39 1"/>
                  <a:gd name="f105" fmla="*/ f84 f39 1"/>
                  <a:gd name="f106" fmla="*/ f86 f38 1"/>
                  <a:gd name="f107" fmla="*/ f87 f39 1"/>
                  <a:gd name="f108" fmla="*/ f88 f38 1"/>
                  <a:gd name="f109" fmla="*/ f89 f39 1"/>
                  <a:gd name="f110" fmla="*/ f90 f38 1"/>
                  <a:gd name="f111" fmla="*/ f91 f39 1"/>
                  <a:gd name="f112" fmla="*/ f92 f38 1"/>
                  <a:gd name="f113" fmla="*/ f93 f39 1"/>
                  <a:gd name="f114" fmla="*/ f94 f38 1"/>
                  <a:gd name="f115" fmla="*/ f95 f39 1"/>
                  <a:gd name="f116" fmla="*/ f96 f38 1"/>
                  <a:gd name="f117" fmla="*/ f97 f39 1"/>
                  <a:gd name="f118" fmla="*/ f98 f38 1"/>
                  <a:gd name="f119" fmla="*/ f99 f39 1"/>
                  <a:gd name="f120" fmla="*/ f100 f39 1"/>
                  <a:gd name="f121" fmla="*/ f101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6" y="f107"/>
                  </a:cxn>
                  <a:cxn ang="f65">
                    <a:pos x="f108" y="f109"/>
                  </a:cxn>
                  <a:cxn ang="f65">
                    <a:pos x="f110" y="f111"/>
                  </a:cxn>
                  <a:cxn ang="f65">
                    <a:pos x="f112" y="f113"/>
                  </a:cxn>
                  <a:cxn ang="f65">
                    <a:pos x="f114" y="f115"/>
                  </a:cxn>
                  <a:cxn ang="f65">
                    <a:pos x="f116" y="f117"/>
                  </a:cxn>
                  <a:cxn ang="f65">
                    <a:pos x="f118" y="f119"/>
                  </a:cxn>
                  <a:cxn ang="f65">
                    <a:pos x="f116" y="f120"/>
                  </a:cxn>
                  <a:cxn ang="f65">
                    <a:pos x="f118" y="f121"/>
                  </a:cxn>
                  <a:cxn ang="f65">
                    <a:pos x="f106" y="f107"/>
                  </a:cxn>
                </a:cxnLst>
                <a:rect l="f102" t="f105" r="f103" b="f104"/>
                <a:pathLst>
                  <a:path w="35" h="38">
                    <a:moveTo>
                      <a:pt x="f8" y="f9"/>
                    </a:moveTo>
                    <a:cubicBezTo>
                      <a:pt x="f10" y="f11"/>
                      <a:pt x="f12" y="f5"/>
                      <a:pt x="f13" y="f5"/>
                    </a:cubicBezTo>
                    <a:cubicBezTo>
                      <a:pt x="f14" y="f5"/>
                      <a:pt x="f6" y="f15"/>
                      <a:pt x="f16" y="f17"/>
                    </a:cubicBezTo>
                    <a:cubicBezTo>
                      <a:pt x="f18" y="f19"/>
                      <a:pt x="f14" y="f20"/>
                      <a:pt x="f21" y="f22"/>
                    </a:cubicBezTo>
                    <a:cubicBezTo>
                      <a:pt x="f23" y="f24"/>
                      <a:pt x="f25" y="f7"/>
                      <a:pt x="f12" y="f26"/>
                    </a:cubicBezTo>
                    <a:cubicBezTo>
                      <a:pt x="f8" y="f24"/>
                      <a:pt x="f5" y="f18"/>
                      <a:pt x="f27" y="f28"/>
                    </a:cubicBezTo>
                    <a:cubicBezTo>
                      <a:pt x="f27" y="f29"/>
                      <a:pt x="f27" y="f25"/>
                      <a:pt x="f30" y="f13"/>
                    </a:cubicBezTo>
                    <a:cubicBezTo>
                      <a:pt x="f27" y="f31"/>
                      <a:pt x="f27" y="f32"/>
                      <a:pt x="f27" y="f33"/>
                    </a:cubicBezTo>
                    <a:cubicBezTo>
                      <a:pt x="f27" y="f34"/>
                      <a:pt x="f30" y="f35"/>
                      <a:pt x="f30" y="f12"/>
                    </a:cubicBezTo>
                    <a:cubicBezTo>
                      <a:pt x="f36" y="f15"/>
                      <a:pt x="f8" y="f9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6" name="Freeform 18">
                <a:extLst>
                  <a:ext uri="{FF2B5EF4-FFF2-40B4-BE49-F238E27FC236}">
                    <a16:creationId xmlns:a16="http://schemas.microsoft.com/office/drawing/2014/main" id="{97F8D970-FF32-266C-C248-FC9FD7D9AA07}"/>
                  </a:ext>
                </a:extLst>
              </p:cNvPr>
              <p:cNvSpPr/>
              <p:nvPr/>
            </p:nvSpPr>
            <p:spPr>
              <a:xfrm>
                <a:off x="223835" y="3879854"/>
                <a:ext cx="80960" cy="952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"/>
                  <a:gd name="f7" fmla="val 37"/>
                  <a:gd name="f8" fmla="val 28"/>
                  <a:gd name="f9" fmla="val 29"/>
                  <a:gd name="f10" fmla="val 24"/>
                  <a:gd name="f11" fmla="val 32"/>
                  <a:gd name="f12" fmla="val 21"/>
                  <a:gd name="f13" fmla="val 15"/>
                  <a:gd name="f14" fmla="val 10"/>
                  <a:gd name="f15" fmla="val 5"/>
                  <a:gd name="f16" fmla="val 36"/>
                  <a:gd name="f17" fmla="val 3"/>
                  <a:gd name="f18" fmla="val 27"/>
                  <a:gd name="f19" fmla="val 22"/>
                  <a:gd name="f20" fmla="val 2"/>
                  <a:gd name="f21" fmla="val 18"/>
                  <a:gd name="f22" fmla="val 16"/>
                  <a:gd name="f23" fmla="val 4"/>
                  <a:gd name="f24" fmla="val 14"/>
                  <a:gd name="f25" fmla="val 12"/>
                  <a:gd name="f26" fmla="val 7"/>
                  <a:gd name="f27" fmla="val 13"/>
                  <a:gd name="f28" fmla="val 1"/>
                  <a:gd name="f29" fmla="val 9"/>
                  <a:gd name="f30" fmla="val 19"/>
                  <a:gd name="f31" fmla="val 30"/>
                  <a:gd name="f32" fmla="val 23"/>
                  <a:gd name="f33" fmla="val 25"/>
                  <a:gd name="f34" fmla="val 26"/>
                  <a:gd name="f35" fmla="+- 0 0 -90"/>
                  <a:gd name="f36" fmla="*/ f3 1 31"/>
                  <a:gd name="f37" fmla="*/ f4 1 37"/>
                  <a:gd name="f38" fmla="val f5"/>
                  <a:gd name="f39" fmla="val f6"/>
                  <a:gd name="f40" fmla="val f7"/>
                  <a:gd name="f41" fmla="*/ f35 f0 1"/>
                  <a:gd name="f42" fmla="+- f40 0 f38"/>
                  <a:gd name="f43" fmla="+- f39 0 f38"/>
                  <a:gd name="f44" fmla="*/ f41 1 f2"/>
                  <a:gd name="f45" fmla="*/ f43 1 31"/>
                  <a:gd name="f46" fmla="*/ f42 1 37"/>
                  <a:gd name="f47" fmla="*/ 28 f43 1"/>
                  <a:gd name="f48" fmla="*/ 29 f42 1"/>
                  <a:gd name="f49" fmla="*/ 15 f43 1"/>
                  <a:gd name="f50" fmla="*/ 37 f42 1"/>
                  <a:gd name="f51" fmla="*/ 3 f43 1"/>
                  <a:gd name="f52" fmla="*/ 31 f42 1"/>
                  <a:gd name="f53" fmla="*/ 2 f43 1"/>
                  <a:gd name="f54" fmla="*/ 18 f42 1"/>
                  <a:gd name="f55" fmla="*/ 5 f43 1"/>
                  <a:gd name="f56" fmla="*/ 12 f42 1"/>
                  <a:gd name="f57" fmla="*/ 21 f43 1"/>
                  <a:gd name="f58" fmla="*/ 1 f42 1"/>
                  <a:gd name="f59" fmla="*/ 31 f43 1"/>
                  <a:gd name="f60" fmla="*/ 16 f42 1"/>
                  <a:gd name="f61" fmla="*/ 30 f43 1"/>
                  <a:gd name="f62" fmla="*/ 21 f42 1"/>
                  <a:gd name="f63" fmla="*/ 24 f42 1"/>
                  <a:gd name="f64" fmla="*/ 29 f43 1"/>
                  <a:gd name="f65" fmla="*/ 26 f42 1"/>
                  <a:gd name="f66" fmla="+- f44 0 f1"/>
                  <a:gd name="f67" fmla="*/ f47 1 31"/>
                  <a:gd name="f68" fmla="*/ f48 1 37"/>
                  <a:gd name="f69" fmla="*/ f49 1 31"/>
                  <a:gd name="f70" fmla="*/ f50 1 37"/>
                  <a:gd name="f71" fmla="*/ f51 1 31"/>
                  <a:gd name="f72" fmla="*/ f52 1 37"/>
                  <a:gd name="f73" fmla="*/ f53 1 31"/>
                  <a:gd name="f74" fmla="*/ f54 1 37"/>
                  <a:gd name="f75" fmla="*/ f55 1 31"/>
                  <a:gd name="f76" fmla="*/ f56 1 37"/>
                  <a:gd name="f77" fmla="*/ f57 1 31"/>
                  <a:gd name="f78" fmla="*/ f58 1 37"/>
                  <a:gd name="f79" fmla="*/ f59 1 31"/>
                  <a:gd name="f80" fmla="*/ f60 1 37"/>
                  <a:gd name="f81" fmla="*/ f61 1 31"/>
                  <a:gd name="f82" fmla="*/ f62 1 37"/>
                  <a:gd name="f83" fmla="*/ f63 1 37"/>
                  <a:gd name="f84" fmla="*/ f64 1 31"/>
                  <a:gd name="f85" fmla="*/ f65 1 37"/>
                  <a:gd name="f86" fmla="*/ 0 1 f45"/>
                  <a:gd name="f87" fmla="*/ f39 1 f45"/>
                  <a:gd name="f88" fmla="*/ 0 1 f46"/>
                  <a:gd name="f89" fmla="*/ f40 1 f46"/>
                  <a:gd name="f90" fmla="*/ f67 1 f45"/>
                  <a:gd name="f91" fmla="*/ f68 1 f46"/>
                  <a:gd name="f92" fmla="*/ f69 1 f45"/>
                  <a:gd name="f93" fmla="*/ f70 1 f46"/>
                  <a:gd name="f94" fmla="*/ f71 1 f45"/>
                  <a:gd name="f95" fmla="*/ f72 1 f46"/>
                  <a:gd name="f96" fmla="*/ f73 1 f45"/>
                  <a:gd name="f97" fmla="*/ f74 1 f46"/>
                  <a:gd name="f98" fmla="*/ f75 1 f45"/>
                  <a:gd name="f99" fmla="*/ f76 1 f46"/>
                  <a:gd name="f100" fmla="*/ f77 1 f45"/>
                  <a:gd name="f101" fmla="*/ f78 1 f46"/>
                  <a:gd name="f102" fmla="*/ f79 1 f45"/>
                  <a:gd name="f103" fmla="*/ f80 1 f46"/>
                  <a:gd name="f104" fmla="*/ f81 1 f45"/>
                  <a:gd name="f105" fmla="*/ f82 1 f46"/>
                  <a:gd name="f106" fmla="*/ f83 1 f46"/>
                  <a:gd name="f107" fmla="*/ f84 1 f45"/>
                  <a:gd name="f108" fmla="*/ f85 1 f46"/>
                  <a:gd name="f109" fmla="*/ f86 f36 1"/>
                  <a:gd name="f110" fmla="*/ f87 f36 1"/>
                  <a:gd name="f111" fmla="*/ f89 f37 1"/>
                  <a:gd name="f112" fmla="*/ f88 f37 1"/>
                  <a:gd name="f113" fmla="*/ f90 f36 1"/>
                  <a:gd name="f114" fmla="*/ f91 f37 1"/>
                  <a:gd name="f115" fmla="*/ f92 f36 1"/>
                  <a:gd name="f116" fmla="*/ f93 f37 1"/>
                  <a:gd name="f117" fmla="*/ f94 f36 1"/>
                  <a:gd name="f118" fmla="*/ f95 f37 1"/>
                  <a:gd name="f119" fmla="*/ f96 f36 1"/>
                  <a:gd name="f120" fmla="*/ f97 f37 1"/>
                  <a:gd name="f121" fmla="*/ f98 f36 1"/>
                  <a:gd name="f122" fmla="*/ f99 f37 1"/>
                  <a:gd name="f123" fmla="*/ f100 f36 1"/>
                  <a:gd name="f124" fmla="*/ f101 f37 1"/>
                  <a:gd name="f125" fmla="*/ f102 f36 1"/>
                  <a:gd name="f126" fmla="*/ f103 f37 1"/>
                  <a:gd name="f127" fmla="*/ f104 f36 1"/>
                  <a:gd name="f128" fmla="*/ f105 f37 1"/>
                  <a:gd name="f129" fmla="*/ f106 f37 1"/>
                  <a:gd name="f130" fmla="*/ f107 f36 1"/>
                  <a:gd name="f131" fmla="*/ f108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6">
                    <a:pos x="f113" y="f114"/>
                  </a:cxn>
                  <a:cxn ang="f66">
                    <a:pos x="f115" y="f116"/>
                  </a:cxn>
                  <a:cxn ang="f66">
                    <a:pos x="f117" y="f118"/>
                  </a:cxn>
                  <a:cxn ang="f66">
                    <a:pos x="f119" y="f120"/>
                  </a:cxn>
                  <a:cxn ang="f66">
                    <a:pos x="f121" y="f122"/>
                  </a:cxn>
                  <a:cxn ang="f66">
                    <a:pos x="f123" y="f124"/>
                  </a:cxn>
                  <a:cxn ang="f66">
                    <a:pos x="f125" y="f126"/>
                  </a:cxn>
                  <a:cxn ang="f66">
                    <a:pos x="f127" y="f128"/>
                  </a:cxn>
                  <a:cxn ang="f66">
                    <a:pos x="f127" y="f129"/>
                  </a:cxn>
                  <a:cxn ang="f66">
                    <a:pos x="f130" y="f131"/>
                  </a:cxn>
                  <a:cxn ang="f66">
                    <a:pos x="f113" y="f114"/>
                  </a:cxn>
                </a:cxnLst>
                <a:rect l="f109" t="f112" r="f110" b="f111"/>
                <a:pathLst>
                  <a:path w="31" h="37">
                    <a:moveTo>
                      <a:pt x="f8" y="f9"/>
                    </a:moveTo>
                    <a:cubicBezTo>
                      <a:pt x="f10" y="f11"/>
                      <a:pt x="f12" y="f7"/>
                      <a:pt x="f13" y="f7"/>
                    </a:cubicBezTo>
                    <a:cubicBezTo>
                      <a:pt x="f14" y="f7"/>
                      <a:pt x="f15" y="f16"/>
                      <a:pt x="f17" y="f6"/>
                    </a:cubicBezTo>
                    <a:cubicBezTo>
                      <a:pt x="f5" y="f18"/>
                      <a:pt x="f5" y="f19"/>
                      <a:pt x="f20" y="f21"/>
                    </a:cubicBezTo>
                    <a:cubicBezTo>
                      <a:pt x="f17" y="f22"/>
                      <a:pt x="f23" y="f24"/>
                      <a:pt x="f15" y="f25"/>
                    </a:cubicBezTo>
                    <a:cubicBezTo>
                      <a:pt x="f26" y="f23"/>
                      <a:pt x="f27" y="f5"/>
                      <a:pt x="f12" y="f28"/>
                    </a:cubicBezTo>
                    <a:cubicBezTo>
                      <a:pt x="f18" y="f17"/>
                      <a:pt x="f6" y="f29"/>
                      <a:pt x="f6" y="f22"/>
                    </a:cubicBezTo>
                    <a:cubicBezTo>
                      <a:pt x="f6" y="f21"/>
                      <a:pt x="f6" y="f30"/>
                      <a:pt x="f31" y="f12"/>
                    </a:cubicBezTo>
                    <a:cubicBezTo>
                      <a:pt x="f6" y="f19"/>
                      <a:pt x="f6" y="f32"/>
                      <a:pt x="f31" y="f10"/>
                    </a:cubicBezTo>
                    <a:cubicBezTo>
                      <a:pt x="f31" y="f33"/>
                      <a:pt x="f31" y="f34"/>
                      <a:pt x="f9" y="f34"/>
                    </a:cubicBezTo>
                    <a:cubicBezTo>
                      <a:pt x="f8" y="f18"/>
                      <a:pt x="f8" y="f8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7" name="Freeform 19">
                <a:extLst>
                  <a:ext uri="{FF2B5EF4-FFF2-40B4-BE49-F238E27FC236}">
                    <a16:creationId xmlns:a16="http://schemas.microsoft.com/office/drawing/2014/main" id="{3602CDB2-23AD-71CF-548F-CF4D3FF8C3DD}"/>
                  </a:ext>
                </a:extLst>
              </p:cNvPr>
              <p:cNvSpPr/>
              <p:nvPr/>
            </p:nvSpPr>
            <p:spPr>
              <a:xfrm>
                <a:off x="484183" y="3616323"/>
                <a:ext cx="101598" cy="936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9"/>
                  <a:gd name="f7" fmla="val 36"/>
                  <a:gd name="f8" fmla="val 3"/>
                  <a:gd name="f9" fmla="val 24"/>
                  <a:gd name="f10" fmla="val 15"/>
                  <a:gd name="f11" fmla="val 9"/>
                  <a:gd name="f12" fmla="val 11"/>
                  <a:gd name="f13" fmla="val 6"/>
                  <a:gd name="f14" fmla="val 14"/>
                  <a:gd name="f15" fmla="val 5"/>
                  <a:gd name="f16" fmla="val 17"/>
                  <a:gd name="f17" fmla="val 19"/>
                  <a:gd name="f18" fmla="val 2"/>
                  <a:gd name="f19" fmla="val 26"/>
                  <a:gd name="f20" fmla="val 33"/>
                  <a:gd name="f21" fmla="val 8"/>
                  <a:gd name="f22" fmla="val 38"/>
                  <a:gd name="f23" fmla="val 20"/>
                  <a:gd name="f24" fmla="val 25"/>
                  <a:gd name="f25" fmla="val 31"/>
                  <a:gd name="f26" fmla="val 29"/>
                  <a:gd name="f27" fmla="val 27"/>
                  <a:gd name="f28" fmla="val 30"/>
                  <a:gd name="f29" fmla="val 28"/>
                  <a:gd name="f30" fmla="val 32"/>
                  <a:gd name="f31" fmla="val 34"/>
                  <a:gd name="f32" fmla="val 23"/>
                  <a:gd name="f33" fmla="val 35"/>
                  <a:gd name="f34" fmla="val 22"/>
                  <a:gd name="f35" fmla="val 21"/>
                  <a:gd name="f36" fmla="val 7"/>
                  <a:gd name="f37" fmla="+- 0 0 -90"/>
                  <a:gd name="f38" fmla="*/ f3 1 39"/>
                  <a:gd name="f39" fmla="*/ f4 1 3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39"/>
                  <a:gd name="f48" fmla="*/ f44 1 36"/>
                  <a:gd name="f49" fmla="*/ 3 f45 1"/>
                  <a:gd name="f50" fmla="*/ 24 f44 1"/>
                  <a:gd name="f51" fmla="*/ 11 f45 1"/>
                  <a:gd name="f52" fmla="*/ 6 f44 1"/>
                  <a:gd name="f53" fmla="*/ 19 f45 1"/>
                  <a:gd name="f54" fmla="*/ 2 f44 1"/>
                  <a:gd name="f55" fmla="*/ 36 f45 1"/>
                  <a:gd name="f56" fmla="*/ 8 f44 1"/>
                  <a:gd name="f57" fmla="*/ 33 f45 1"/>
                  <a:gd name="f58" fmla="*/ 25 f44 1"/>
                  <a:gd name="f59" fmla="*/ 30 f45 1"/>
                  <a:gd name="f60" fmla="*/ 29 f44 1"/>
                  <a:gd name="f61" fmla="*/ 27 f45 1"/>
                  <a:gd name="f62" fmla="*/ 31 f44 1"/>
                  <a:gd name="f63" fmla="*/ 24 f45 1"/>
                  <a:gd name="f64" fmla="*/ 33 f44 1"/>
                  <a:gd name="f65" fmla="*/ 23 f45 1"/>
                  <a:gd name="f66" fmla="*/ 34 f44 1"/>
                  <a:gd name="f67" fmla="*/ 21 f45 1"/>
                  <a:gd name="f68" fmla="*/ 36 f44 1"/>
                  <a:gd name="f69" fmla="*/ 20 f45 1"/>
                  <a:gd name="f70" fmla="+- f46 0 f1"/>
                  <a:gd name="f71" fmla="*/ f49 1 39"/>
                  <a:gd name="f72" fmla="*/ f50 1 36"/>
                  <a:gd name="f73" fmla="*/ f51 1 39"/>
                  <a:gd name="f74" fmla="*/ f52 1 36"/>
                  <a:gd name="f75" fmla="*/ f53 1 39"/>
                  <a:gd name="f76" fmla="*/ f54 1 36"/>
                  <a:gd name="f77" fmla="*/ f55 1 39"/>
                  <a:gd name="f78" fmla="*/ f56 1 36"/>
                  <a:gd name="f79" fmla="*/ f57 1 39"/>
                  <a:gd name="f80" fmla="*/ f58 1 36"/>
                  <a:gd name="f81" fmla="*/ f59 1 39"/>
                  <a:gd name="f82" fmla="*/ f60 1 36"/>
                  <a:gd name="f83" fmla="*/ f61 1 39"/>
                  <a:gd name="f84" fmla="*/ f62 1 36"/>
                  <a:gd name="f85" fmla="*/ f63 1 39"/>
                  <a:gd name="f86" fmla="*/ f64 1 36"/>
                  <a:gd name="f87" fmla="*/ f65 1 39"/>
                  <a:gd name="f88" fmla="*/ f66 1 36"/>
                  <a:gd name="f89" fmla="*/ f67 1 39"/>
                  <a:gd name="f90" fmla="*/ f68 1 36"/>
                  <a:gd name="f91" fmla="*/ f69 1 39"/>
                  <a:gd name="f92" fmla="*/ 0 1 f47"/>
                  <a:gd name="f93" fmla="*/ f41 1 f47"/>
                  <a:gd name="f94" fmla="*/ 0 1 f48"/>
                  <a:gd name="f95" fmla="*/ f42 1 f48"/>
                  <a:gd name="f96" fmla="*/ f71 1 f47"/>
                  <a:gd name="f97" fmla="*/ f72 1 f48"/>
                  <a:gd name="f98" fmla="*/ f73 1 f47"/>
                  <a:gd name="f99" fmla="*/ f74 1 f48"/>
                  <a:gd name="f100" fmla="*/ f75 1 f47"/>
                  <a:gd name="f101" fmla="*/ f76 1 f48"/>
                  <a:gd name="f102" fmla="*/ f77 1 f47"/>
                  <a:gd name="f103" fmla="*/ f78 1 f48"/>
                  <a:gd name="f104" fmla="*/ f79 1 f47"/>
                  <a:gd name="f105" fmla="*/ f80 1 f48"/>
                  <a:gd name="f106" fmla="*/ f81 1 f47"/>
                  <a:gd name="f107" fmla="*/ f82 1 f48"/>
                  <a:gd name="f108" fmla="*/ f83 1 f47"/>
                  <a:gd name="f109" fmla="*/ f84 1 f48"/>
                  <a:gd name="f110" fmla="*/ f85 1 f47"/>
                  <a:gd name="f111" fmla="*/ f86 1 f48"/>
                  <a:gd name="f112" fmla="*/ f87 1 f47"/>
                  <a:gd name="f113" fmla="*/ f88 1 f48"/>
                  <a:gd name="f114" fmla="*/ f89 1 f47"/>
                  <a:gd name="f115" fmla="*/ f90 1 f48"/>
                  <a:gd name="f116" fmla="*/ f91 1 f47"/>
                  <a:gd name="f117" fmla="*/ f92 f38 1"/>
                  <a:gd name="f118" fmla="*/ f93 f38 1"/>
                  <a:gd name="f119" fmla="*/ f95 f39 1"/>
                  <a:gd name="f120" fmla="*/ f94 f39 1"/>
                  <a:gd name="f121" fmla="*/ f96 f38 1"/>
                  <a:gd name="f122" fmla="*/ f97 f39 1"/>
                  <a:gd name="f123" fmla="*/ f98 f38 1"/>
                  <a:gd name="f124" fmla="*/ f99 f39 1"/>
                  <a:gd name="f125" fmla="*/ f100 f38 1"/>
                  <a:gd name="f126" fmla="*/ f101 f39 1"/>
                  <a:gd name="f127" fmla="*/ f102 f38 1"/>
                  <a:gd name="f128" fmla="*/ f103 f39 1"/>
                  <a:gd name="f129" fmla="*/ f104 f38 1"/>
                  <a:gd name="f130" fmla="*/ f105 f39 1"/>
                  <a:gd name="f131" fmla="*/ f106 f38 1"/>
                  <a:gd name="f132" fmla="*/ f107 f39 1"/>
                  <a:gd name="f133" fmla="*/ f108 f38 1"/>
                  <a:gd name="f134" fmla="*/ f109 f39 1"/>
                  <a:gd name="f135" fmla="*/ f110 f38 1"/>
                  <a:gd name="f136" fmla="*/ f111 f39 1"/>
                  <a:gd name="f137" fmla="*/ f112 f38 1"/>
                  <a:gd name="f138" fmla="*/ f113 f39 1"/>
                  <a:gd name="f139" fmla="*/ f114 f38 1"/>
                  <a:gd name="f140" fmla="*/ f115 f39 1"/>
                  <a:gd name="f141" fmla="*/ f116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0">
                    <a:pos x="f121" y="f122"/>
                  </a:cxn>
                  <a:cxn ang="f70">
                    <a:pos x="f123" y="f124"/>
                  </a:cxn>
                  <a:cxn ang="f70">
                    <a:pos x="f125" y="f126"/>
                  </a:cxn>
                  <a:cxn ang="f70">
                    <a:pos x="f127" y="f128"/>
                  </a:cxn>
                  <a:cxn ang="f70">
                    <a:pos x="f129" y="f130"/>
                  </a:cxn>
                  <a:cxn ang="f70">
                    <a:pos x="f131" y="f132"/>
                  </a:cxn>
                  <a:cxn ang="f70">
                    <a:pos x="f133" y="f134"/>
                  </a:cxn>
                  <a:cxn ang="f70">
                    <a:pos x="f135" y="f136"/>
                  </a:cxn>
                  <a:cxn ang="f70">
                    <a:pos x="f137" y="f138"/>
                  </a:cxn>
                  <a:cxn ang="f70">
                    <a:pos x="f139" y="f140"/>
                  </a:cxn>
                  <a:cxn ang="f70">
                    <a:pos x="f141" y="f134"/>
                  </a:cxn>
                  <a:cxn ang="f70">
                    <a:pos x="f121" y="f122"/>
                  </a:cxn>
                </a:cxnLst>
                <a:rect l="f117" t="f120" r="f118" b="f119"/>
                <a:pathLst>
                  <a:path w="39" h="36">
                    <a:moveTo>
                      <a:pt x="f8" y="f9"/>
                    </a:moveTo>
                    <a:cubicBezTo>
                      <a:pt x="f5" y="f10"/>
                      <a:pt x="f8" y="f11"/>
                      <a:pt x="f12" y="f13"/>
                    </a:cubicBezTo>
                    <a:cubicBezTo>
                      <a:pt x="f14" y="f15"/>
                      <a:pt x="f16" y="f8"/>
                      <a:pt x="f17" y="f18"/>
                    </a:cubicBezTo>
                    <a:cubicBezTo>
                      <a:pt x="f19" y="f5"/>
                      <a:pt x="f20" y="f18"/>
                      <a:pt x="f7" y="f21"/>
                    </a:cubicBezTo>
                    <a:cubicBezTo>
                      <a:pt x="f6" y="f14"/>
                      <a:pt x="f22" y="f23"/>
                      <a:pt x="f20" y="f24"/>
                    </a:cubicBezTo>
                    <a:cubicBezTo>
                      <a:pt x="f25" y="f19"/>
                      <a:pt x="f26" y="f27"/>
                      <a:pt x="f28" y="f26"/>
                    </a:cubicBezTo>
                    <a:cubicBezTo>
                      <a:pt x="f26" y="f28"/>
                      <a:pt x="f29" y="f25"/>
                      <a:pt x="f27" y="f25"/>
                    </a:cubicBezTo>
                    <a:cubicBezTo>
                      <a:pt x="f19" y="f30"/>
                      <a:pt x="f24" y="f20"/>
                      <a:pt x="f9" y="f20"/>
                    </a:cubicBezTo>
                    <a:cubicBezTo>
                      <a:pt x="f9" y="f31"/>
                      <a:pt x="f32" y="f30"/>
                      <a:pt x="f32" y="f31"/>
                    </a:cubicBezTo>
                    <a:cubicBezTo>
                      <a:pt x="f32" y="f33"/>
                      <a:pt x="f34" y="f7"/>
                      <a:pt x="f35" y="f7"/>
                    </a:cubicBezTo>
                    <a:cubicBezTo>
                      <a:pt x="f35" y="f31"/>
                      <a:pt x="f35" y="f30"/>
                      <a:pt x="f23" y="f25"/>
                    </a:cubicBezTo>
                    <a:cubicBezTo>
                      <a:pt x="f14" y="f25"/>
                      <a:pt x="f36" y="f28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8" name="Freeform 20">
                <a:extLst>
                  <a:ext uri="{FF2B5EF4-FFF2-40B4-BE49-F238E27FC236}">
                    <a16:creationId xmlns:a16="http://schemas.microsoft.com/office/drawing/2014/main" id="{211B33C1-247D-0C6D-503B-2451FBC15FFC}"/>
                  </a:ext>
                </a:extLst>
              </p:cNvPr>
              <p:cNvSpPr/>
              <p:nvPr/>
            </p:nvSpPr>
            <p:spPr>
              <a:xfrm>
                <a:off x="484183" y="4530723"/>
                <a:ext cx="101598" cy="936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9"/>
                  <a:gd name="f7" fmla="val 36"/>
                  <a:gd name="f8" fmla="val 19"/>
                  <a:gd name="f9" fmla="val 5"/>
                  <a:gd name="f10" fmla="val 21"/>
                  <a:gd name="f11" fmla="val 4"/>
                  <a:gd name="f12" fmla="val 20"/>
                  <a:gd name="f13" fmla="val 2"/>
                  <a:gd name="f14" fmla="val 22"/>
                  <a:gd name="f15" fmla="val 1"/>
                  <a:gd name="f16" fmla="val 23"/>
                  <a:gd name="f17" fmla="val 26"/>
                  <a:gd name="f18" fmla="val 27"/>
                  <a:gd name="f19" fmla="val 28"/>
                  <a:gd name="f20" fmla="val 29"/>
                  <a:gd name="f21" fmla="val 30"/>
                  <a:gd name="f22" fmla="val 6"/>
                  <a:gd name="f23" fmla="val 9"/>
                  <a:gd name="f24" fmla="val 32"/>
                  <a:gd name="f25" fmla="val 10"/>
                  <a:gd name="f26" fmla="val 34"/>
                  <a:gd name="f27" fmla="val 11"/>
                  <a:gd name="f28" fmla="val 38"/>
                  <a:gd name="f29" fmla="val 16"/>
                  <a:gd name="f30" fmla="val 25"/>
                  <a:gd name="f31" fmla="val 33"/>
                  <a:gd name="f32" fmla="val 13"/>
                  <a:gd name="f33" fmla="val 31"/>
                  <a:gd name="f34" fmla="val 3"/>
                  <a:gd name="f35" fmla="val 12"/>
                  <a:gd name="f36" fmla="val 7"/>
                  <a:gd name="f37" fmla="+- 0 0 -90"/>
                  <a:gd name="f38" fmla="*/ f3 1 39"/>
                  <a:gd name="f39" fmla="*/ f4 1 3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39"/>
                  <a:gd name="f48" fmla="*/ f44 1 36"/>
                  <a:gd name="f49" fmla="*/ 19 f45 1"/>
                  <a:gd name="f50" fmla="*/ 5 f44 1"/>
                  <a:gd name="f51" fmla="*/ 21 f45 1"/>
                  <a:gd name="f52" fmla="*/ 0 f44 1"/>
                  <a:gd name="f53" fmla="*/ 22 f45 1"/>
                  <a:gd name="f54" fmla="*/ 1 f44 1"/>
                  <a:gd name="f55" fmla="*/ 2 f44 1"/>
                  <a:gd name="f56" fmla="*/ 23 f45 1"/>
                  <a:gd name="f57" fmla="*/ 27 f45 1"/>
                  <a:gd name="f58" fmla="*/ 4 f44 1"/>
                  <a:gd name="f59" fmla="*/ 30 f45 1"/>
                  <a:gd name="f60" fmla="*/ 6 f44 1"/>
                  <a:gd name="f61" fmla="*/ 34 f45 1"/>
                  <a:gd name="f62" fmla="*/ 11 f44 1"/>
                  <a:gd name="f63" fmla="*/ 36 f45 1"/>
                  <a:gd name="f64" fmla="*/ 28 f44 1"/>
                  <a:gd name="f65" fmla="*/ 33 f44 1"/>
                  <a:gd name="f66" fmla="*/ 10 f45 1"/>
                  <a:gd name="f67" fmla="*/ 29 f44 1"/>
                  <a:gd name="f68" fmla="*/ 3 f45 1"/>
                  <a:gd name="f69" fmla="*/ 12 f44 1"/>
                  <a:gd name="f70" fmla="+- f46 0 f1"/>
                  <a:gd name="f71" fmla="*/ f49 1 39"/>
                  <a:gd name="f72" fmla="*/ f50 1 36"/>
                  <a:gd name="f73" fmla="*/ f51 1 39"/>
                  <a:gd name="f74" fmla="*/ f52 1 36"/>
                  <a:gd name="f75" fmla="*/ f53 1 39"/>
                  <a:gd name="f76" fmla="*/ f54 1 36"/>
                  <a:gd name="f77" fmla="*/ f55 1 36"/>
                  <a:gd name="f78" fmla="*/ f56 1 39"/>
                  <a:gd name="f79" fmla="*/ f57 1 39"/>
                  <a:gd name="f80" fmla="*/ f58 1 36"/>
                  <a:gd name="f81" fmla="*/ f59 1 39"/>
                  <a:gd name="f82" fmla="*/ f60 1 36"/>
                  <a:gd name="f83" fmla="*/ f61 1 39"/>
                  <a:gd name="f84" fmla="*/ f62 1 36"/>
                  <a:gd name="f85" fmla="*/ f63 1 39"/>
                  <a:gd name="f86" fmla="*/ f64 1 36"/>
                  <a:gd name="f87" fmla="*/ f65 1 36"/>
                  <a:gd name="f88" fmla="*/ f66 1 39"/>
                  <a:gd name="f89" fmla="*/ f67 1 36"/>
                  <a:gd name="f90" fmla="*/ f68 1 39"/>
                  <a:gd name="f91" fmla="*/ f69 1 36"/>
                  <a:gd name="f92" fmla="*/ 0 1 f47"/>
                  <a:gd name="f93" fmla="*/ f41 1 f47"/>
                  <a:gd name="f94" fmla="*/ 0 1 f48"/>
                  <a:gd name="f95" fmla="*/ f42 1 f48"/>
                  <a:gd name="f96" fmla="*/ f71 1 f47"/>
                  <a:gd name="f97" fmla="*/ f72 1 f48"/>
                  <a:gd name="f98" fmla="*/ f73 1 f47"/>
                  <a:gd name="f99" fmla="*/ f74 1 f48"/>
                  <a:gd name="f100" fmla="*/ f75 1 f47"/>
                  <a:gd name="f101" fmla="*/ f76 1 f48"/>
                  <a:gd name="f102" fmla="*/ f77 1 f48"/>
                  <a:gd name="f103" fmla="*/ f78 1 f47"/>
                  <a:gd name="f104" fmla="*/ f79 1 f47"/>
                  <a:gd name="f105" fmla="*/ f80 1 f48"/>
                  <a:gd name="f106" fmla="*/ f81 1 f47"/>
                  <a:gd name="f107" fmla="*/ f82 1 f48"/>
                  <a:gd name="f108" fmla="*/ f83 1 f47"/>
                  <a:gd name="f109" fmla="*/ f84 1 f48"/>
                  <a:gd name="f110" fmla="*/ f85 1 f47"/>
                  <a:gd name="f111" fmla="*/ f86 1 f48"/>
                  <a:gd name="f112" fmla="*/ f87 1 f48"/>
                  <a:gd name="f113" fmla="*/ f88 1 f47"/>
                  <a:gd name="f114" fmla="*/ f89 1 f48"/>
                  <a:gd name="f115" fmla="*/ f90 1 f47"/>
                  <a:gd name="f116" fmla="*/ f91 1 f48"/>
                  <a:gd name="f117" fmla="*/ f92 f38 1"/>
                  <a:gd name="f118" fmla="*/ f93 f38 1"/>
                  <a:gd name="f119" fmla="*/ f95 f39 1"/>
                  <a:gd name="f120" fmla="*/ f94 f39 1"/>
                  <a:gd name="f121" fmla="*/ f96 f38 1"/>
                  <a:gd name="f122" fmla="*/ f97 f39 1"/>
                  <a:gd name="f123" fmla="*/ f98 f38 1"/>
                  <a:gd name="f124" fmla="*/ f99 f39 1"/>
                  <a:gd name="f125" fmla="*/ f100 f38 1"/>
                  <a:gd name="f126" fmla="*/ f101 f39 1"/>
                  <a:gd name="f127" fmla="*/ f102 f39 1"/>
                  <a:gd name="f128" fmla="*/ f103 f38 1"/>
                  <a:gd name="f129" fmla="*/ f104 f38 1"/>
                  <a:gd name="f130" fmla="*/ f105 f39 1"/>
                  <a:gd name="f131" fmla="*/ f106 f38 1"/>
                  <a:gd name="f132" fmla="*/ f107 f39 1"/>
                  <a:gd name="f133" fmla="*/ f108 f38 1"/>
                  <a:gd name="f134" fmla="*/ f109 f39 1"/>
                  <a:gd name="f135" fmla="*/ f110 f38 1"/>
                  <a:gd name="f136" fmla="*/ f111 f39 1"/>
                  <a:gd name="f137" fmla="*/ f112 f39 1"/>
                  <a:gd name="f138" fmla="*/ f113 f38 1"/>
                  <a:gd name="f139" fmla="*/ f114 f39 1"/>
                  <a:gd name="f140" fmla="*/ f115 f38 1"/>
                  <a:gd name="f141" fmla="*/ f116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0">
                    <a:pos x="f121" y="f122"/>
                  </a:cxn>
                  <a:cxn ang="f70">
                    <a:pos x="f123" y="f124"/>
                  </a:cxn>
                  <a:cxn ang="f70">
                    <a:pos x="f125" y="f126"/>
                  </a:cxn>
                  <a:cxn ang="f70">
                    <a:pos x="f125" y="f127"/>
                  </a:cxn>
                  <a:cxn ang="f70">
                    <a:pos x="f128" y="f126"/>
                  </a:cxn>
                  <a:cxn ang="f70">
                    <a:pos x="f129" y="f130"/>
                  </a:cxn>
                  <a:cxn ang="f70">
                    <a:pos x="f131" y="f132"/>
                  </a:cxn>
                  <a:cxn ang="f70">
                    <a:pos x="f133" y="f134"/>
                  </a:cxn>
                  <a:cxn ang="f70">
                    <a:pos x="f135" y="f136"/>
                  </a:cxn>
                  <a:cxn ang="f70">
                    <a:pos x="f121" y="f137"/>
                  </a:cxn>
                  <a:cxn ang="f70">
                    <a:pos x="f138" y="f139"/>
                  </a:cxn>
                  <a:cxn ang="f70">
                    <a:pos x="f140" y="f141"/>
                  </a:cxn>
                  <a:cxn ang="f70">
                    <a:pos x="f121" y="f122"/>
                  </a:cxn>
                </a:cxnLst>
                <a:rect l="f117" t="f120" r="f118" b="f119"/>
                <a:pathLst>
                  <a:path w="39" h="36">
                    <a:moveTo>
                      <a:pt x="f8" y="f9"/>
                    </a:moveTo>
                    <a:cubicBezTo>
                      <a:pt x="f10" y="f11"/>
                      <a:pt x="f12" y="f13"/>
                      <a:pt x="f10" y="f5"/>
                    </a:cubicBezTo>
                    <a:cubicBezTo>
                      <a:pt x="f14" y="f5"/>
                      <a:pt x="f14" y="f5"/>
                      <a:pt x="f14" y="f15"/>
                    </a:cubicBezTo>
                    <a:cubicBezTo>
                      <a:pt x="f16" y="f15"/>
                      <a:pt x="f16" y="f13"/>
                      <a:pt x="f14" y="f13"/>
                    </a:cubicBezTo>
                    <a:cubicBezTo>
                      <a:pt x="f16" y="f13"/>
                      <a:pt x="f16" y="f15"/>
                      <a:pt x="f16" y="f15"/>
                    </a:cubicBezTo>
                    <a:cubicBezTo>
                      <a:pt x="f17" y="f15"/>
                      <a:pt x="f17" y="f11"/>
                      <a:pt x="f18" y="f11"/>
                    </a:cubicBezTo>
                    <a:cubicBezTo>
                      <a:pt x="f19" y="f9"/>
                      <a:pt x="f20" y="f9"/>
                      <a:pt x="f21" y="f22"/>
                    </a:cubicBezTo>
                    <a:cubicBezTo>
                      <a:pt x="f20" y="f23"/>
                      <a:pt x="f24" y="f25"/>
                      <a:pt x="f26" y="f27"/>
                    </a:cubicBezTo>
                    <a:cubicBezTo>
                      <a:pt x="f28" y="f29"/>
                      <a:pt x="f6" y="f16"/>
                      <a:pt x="f7" y="f19"/>
                    </a:cubicBezTo>
                    <a:cubicBezTo>
                      <a:pt x="f24" y="f26"/>
                      <a:pt x="f30" y="f7"/>
                      <a:pt x="f8" y="f31"/>
                    </a:cubicBezTo>
                    <a:cubicBezTo>
                      <a:pt x="f29" y="f24"/>
                      <a:pt x="f32" y="f33"/>
                      <a:pt x="f25" y="f20"/>
                    </a:cubicBezTo>
                    <a:cubicBezTo>
                      <a:pt x="f34" y="f17"/>
                      <a:pt x="f5" y="f12"/>
                      <a:pt x="f34" y="f35"/>
                    </a:cubicBezTo>
                    <a:cubicBezTo>
                      <a:pt x="f36" y="f22"/>
                      <a:pt x="f32" y="f11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9" name="Freeform 21">
                <a:extLst>
                  <a:ext uri="{FF2B5EF4-FFF2-40B4-BE49-F238E27FC236}">
                    <a16:creationId xmlns:a16="http://schemas.microsoft.com/office/drawing/2014/main" id="{AC7CCECD-130F-65DE-B119-20D2853D5C23}"/>
                  </a:ext>
                </a:extLst>
              </p:cNvPr>
              <p:cNvSpPr/>
              <p:nvPr/>
            </p:nvSpPr>
            <p:spPr>
              <a:xfrm>
                <a:off x="293686" y="3946522"/>
                <a:ext cx="339727" cy="17145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0"/>
                  <a:gd name="f7" fmla="val 66"/>
                  <a:gd name="f8" fmla="val 1"/>
                  <a:gd name="f9" fmla="val 3"/>
                  <a:gd name="f10" fmla="val 2"/>
                  <a:gd name="f11" fmla="val 8"/>
                  <a:gd name="f12" fmla="val 11"/>
                  <a:gd name="f13" fmla="val 7"/>
                  <a:gd name="f14" fmla="val 14"/>
                  <a:gd name="f15" fmla="val 10"/>
                  <a:gd name="f16" fmla="val 43"/>
                  <a:gd name="f17" fmla="val 36"/>
                  <a:gd name="f18" fmla="val 76"/>
                  <a:gd name="f19" fmla="val 51"/>
                  <a:gd name="f20" fmla="val 113"/>
                  <a:gd name="f21" fmla="val 59"/>
                  <a:gd name="f22" fmla="val 118"/>
                  <a:gd name="f23" fmla="val 60"/>
                  <a:gd name="f24" fmla="val 124"/>
                  <a:gd name="f25" fmla="val 129"/>
                  <a:gd name="f26" fmla="val 63"/>
                  <a:gd name="f27" fmla="val 65"/>
                  <a:gd name="f28" fmla="val 128"/>
                  <a:gd name="f29" fmla="val 126"/>
                  <a:gd name="f30" fmla="val 105"/>
                  <a:gd name="f31" fmla="val 85"/>
                  <a:gd name="f32" fmla="val 57"/>
                  <a:gd name="f33" fmla="val 49"/>
                  <a:gd name="f34" fmla="val 41"/>
                  <a:gd name="f35" fmla="val 38"/>
                  <a:gd name="f36" fmla="val 19"/>
                  <a:gd name="f37" fmla="val 24"/>
                  <a:gd name="f38" fmla="+- 0 0 -90"/>
                  <a:gd name="f39" fmla="*/ f3 1 130"/>
                  <a:gd name="f40" fmla="*/ f4 1 66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130"/>
                  <a:gd name="f49" fmla="*/ f45 1 66"/>
                  <a:gd name="f50" fmla="*/ 1 f46 1"/>
                  <a:gd name="f51" fmla="*/ 3 f45 1"/>
                  <a:gd name="f52" fmla="*/ 0 f46 1"/>
                  <a:gd name="f53" fmla="*/ 0 f45 1"/>
                  <a:gd name="f54" fmla="*/ 2 f46 1"/>
                  <a:gd name="f55" fmla="*/ 14 f46 1"/>
                  <a:gd name="f56" fmla="*/ 10 f45 1"/>
                  <a:gd name="f57" fmla="*/ 113 f46 1"/>
                  <a:gd name="f58" fmla="*/ 59 f45 1"/>
                  <a:gd name="f59" fmla="*/ 129 f46 1"/>
                  <a:gd name="f60" fmla="*/ 63 f45 1"/>
                  <a:gd name="f61" fmla="*/ 126 f46 1"/>
                  <a:gd name="f62" fmla="*/ 66 f45 1"/>
                  <a:gd name="f63" fmla="*/ 66 f46 1"/>
                  <a:gd name="f64" fmla="*/ 49 f45 1"/>
                  <a:gd name="f65" fmla="+- f47 0 f1"/>
                  <a:gd name="f66" fmla="*/ f50 1 130"/>
                  <a:gd name="f67" fmla="*/ f51 1 66"/>
                  <a:gd name="f68" fmla="*/ f52 1 130"/>
                  <a:gd name="f69" fmla="*/ f53 1 66"/>
                  <a:gd name="f70" fmla="*/ f54 1 130"/>
                  <a:gd name="f71" fmla="*/ f55 1 130"/>
                  <a:gd name="f72" fmla="*/ f56 1 66"/>
                  <a:gd name="f73" fmla="*/ f57 1 130"/>
                  <a:gd name="f74" fmla="*/ f58 1 66"/>
                  <a:gd name="f75" fmla="*/ f59 1 130"/>
                  <a:gd name="f76" fmla="*/ f60 1 66"/>
                  <a:gd name="f77" fmla="*/ f61 1 130"/>
                  <a:gd name="f78" fmla="*/ f62 1 66"/>
                  <a:gd name="f79" fmla="*/ f63 1 130"/>
                  <a:gd name="f80" fmla="*/ f64 1 66"/>
                  <a:gd name="f81" fmla="*/ 0 1 f48"/>
                  <a:gd name="f82" fmla="*/ f42 1 f48"/>
                  <a:gd name="f83" fmla="*/ 0 1 f49"/>
                  <a:gd name="f84" fmla="*/ f43 1 f49"/>
                  <a:gd name="f85" fmla="*/ f66 1 f48"/>
                  <a:gd name="f86" fmla="*/ f67 1 f49"/>
                  <a:gd name="f87" fmla="*/ f68 1 f48"/>
                  <a:gd name="f88" fmla="*/ f69 1 f49"/>
                  <a:gd name="f89" fmla="*/ f70 1 f48"/>
                  <a:gd name="f90" fmla="*/ f71 1 f48"/>
                  <a:gd name="f91" fmla="*/ f72 1 f49"/>
                  <a:gd name="f92" fmla="*/ f73 1 f48"/>
                  <a:gd name="f93" fmla="*/ f74 1 f49"/>
                  <a:gd name="f94" fmla="*/ f75 1 f48"/>
                  <a:gd name="f95" fmla="*/ f76 1 f49"/>
                  <a:gd name="f96" fmla="*/ f77 1 f48"/>
                  <a:gd name="f97" fmla="*/ f78 1 f49"/>
                  <a:gd name="f98" fmla="*/ f79 1 f48"/>
                  <a:gd name="f99" fmla="*/ f80 1 f49"/>
                  <a:gd name="f100" fmla="*/ f81 f39 1"/>
                  <a:gd name="f101" fmla="*/ f82 f39 1"/>
                  <a:gd name="f102" fmla="*/ f84 f40 1"/>
                  <a:gd name="f103" fmla="*/ f83 f40 1"/>
                  <a:gd name="f104" fmla="*/ f85 f39 1"/>
                  <a:gd name="f105" fmla="*/ f86 f40 1"/>
                  <a:gd name="f106" fmla="*/ f87 f39 1"/>
                  <a:gd name="f107" fmla="*/ f88 f40 1"/>
                  <a:gd name="f108" fmla="*/ f89 f39 1"/>
                  <a:gd name="f109" fmla="*/ f90 f39 1"/>
                  <a:gd name="f110" fmla="*/ f91 f40 1"/>
                  <a:gd name="f111" fmla="*/ f92 f39 1"/>
                  <a:gd name="f112" fmla="*/ f93 f40 1"/>
                  <a:gd name="f113" fmla="*/ f94 f39 1"/>
                  <a:gd name="f114" fmla="*/ f95 f40 1"/>
                  <a:gd name="f115" fmla="*/ f96 f39 1"/>
                  <a:gd name="f116" fmla="*/ f97 f40 1"/>
                  <a:gd name="f117" fmla="*/ f98 f39 1"/>
                  <a:gd name="f118" fmla="*/ f99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4" y="f105"/>
                  </a:cxn>
                  <a:cxn ang="f65">
                    <a:pos x="f106" y="f107"/>
                  </a:cxn>
                  <a:cxn ang="f65">
                    <a:pos x="f108" y="f107"/>
                  </a:cxn>
                  <a:cxn ang="f65">
                    <a:pos x="f109" y="f110"/>
                  </a:cxn>
                  <a:cxn ang="f65">
                    <a:pos x="f111" y="f112"/>
                  </a:cxn>
                  <a:cxn ang="f65">
                    <a:pos x="f113" y="f114"/>
                  </a:cxn>
                  <a:cxn ang="f65">
                    <a:pos x="f115" y="f116"/>
                  </a:cxn>
                  <a:cxn ang="f65">
                    <a:pos x="f117" y="f118"/>
                  </a:cxn>
                  <a:cxn ang="f65">
                    <a:pos x="f104" y="f105"/>
                  </a:cxn>
                </a:cxnLst>
                <a:rect l="f100" t="f103" r="f101" b="f102"/>
                <a:pathLst>
                  <a:path w="130" h="66">
                    <a:moveTo>
                      <a:pt x="f8" y="f9"/>
                    </a:moveTo>
                    <a:cubicBezTo>
                      <a:pt x="f5" y="f10"/>
                      <a:pt x="f5" y="f8"/>
                      <a:pt x="f5" y="f5"/>
                    </a:cubicBezTo>
                    <a:cubicBezTo>
                      <a:pt x="f5" y="f5"/>
                      <a:pt x="f8" y="f5"/>
                      <a:pt x="f10" y="f5"/>
                    </a:cubicBezTo>
                    <a:cubicBezTo>
                      <a:pt x="f11" y="f8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3"/>
                      <a:pt x="f25" y="f26"/>
                    </a:cubicBezTo>
                    <a:cubicBezTo>
                      <a:pt x="f6" y="f27"/>
                      <a:pt x="f28" y="f27"/>
                      <a:pt x="f29" y="f7"/>
                    </a:cubicBezTo>
                    <a:cubicBezTo>
                      <a:pt x="f30" y="f26"/>
                      <a:pt x="f31" y="f32"/>
                      <a:pt x="f7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0" name="Freeform 22">
                <a:extLst>
                  <a:ext uri="{FF2B5EF4-FFF2-40B4-BE49-F238E27FC236}">
                    <a16:creationId xmlns:a16="http://schemas.microsoft.com/office/drawing/2014/main" id="{5A4140C1-02E1-EB76-2B3C-5E96AC610318}"/>
                  </a:ext>
                </a:extLst>
              </p:cNvPr>
              <p:cNvSpPr/>
              <p:nvPr/>
            </p:nvSpPr>
            <p:spPr>
              <a:xfrm>
                <a:off x="825502" y="4122736"/>
                <a:ext cx="333371" cy="169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65"/>
                  <a:gd name="f8" fmla="val 127"/>
                  <a:gd name="f9" fmla="val 63"/>
                  <a:gd name="f10" fmla="val 64"/>
                  <a:gd name="f11" fmla="val 126"/>
                  <a:gd name="f12" fmla="val 120"/>
                  <a:gd name="f13" fmla="val 117"/>
                  <a:gd name="f14" fmla="val 58"/>
                  <a:gd name="f15" fmla="val 112"/>
                  <a:gd name="f16" fmla="val 54"/>
                  <a:gd name="f17" fmla="val 88"/>
                  <a:gd name="f18" fmla="val 33"/>
                  <a:gd name="f19" fmla="val 60"/>
                  <a:gd name="f20" fmla="val 19"/>
                  <a:gd name="f21" fmla="val 29"/>
                  <a:gd name="f22" fmla="val 10"/>
                  <a:gd name="f23" fmla="val 22"/>
                  <a:gd name="f24" fmla="val 8"/>
                  <a:gd name="f25" fmla="val 15"/>
                  <a:gd name="f26" fmla="val 6"/>
                  <a:gd name="f27" fmla="val 7"/>
                  <a:gd name="f28" fmla="val 5"/>
                  <a:gd name="f29" fmla="val 3"/>
                  <a:gd name="f30" fmla="val 1"/>
                  <a:gd name="f31" fmla="val 2"/>
                  <a:gd name="f32" fmla="val 21"/>
                  <a:gd name="f33" fmla="val 40"/>
                  <a:gd name="f34" fmla="val 84"/>
                  <a:gd name="f35" fmla="val 26"/>
                  <a:gd name="f36" fmla="val 108"/>
                  <a:gd name="f37" fmla="val 41"/>
                  <a:gd name="f38" fmla="+- 0 0 -90"/>
                  <a:gd name="f39" fmla="*/ f3 1 128"/>
                  <a:gd name="f40" fmla="*/ f4 1 65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128"/>
                  <a:gd name="f49" fmla="*/ f45 1 65"/>
                  <a:gd name="f50" fmla="*/ 127 f46 1"/>
                  <a:gd name="f51" fmla="*/ 63 f45 1"/>
                  <a:gd name="f52" fmla="*/ 128 f46 1"/>
                  <a:gd name="f53" fmla="*/ 65 f45 1"/>
                  <a:gd name="f54" fmla="*/ 126 f46 1"/>
                  <a:gd name="f55" fmla="*/ 112 f46 1"/>
                  <a:gd name="f56" fmla="*/ 54 f45 1"/>
                  <a:gd name="f57" fmla="*/ 29 f46 1"/>
                  <a:gd name="f58" fmla="*/ 10 f45 1"/>
                  <a:gd name="f59" fmla="*/ 7 f46 1"/>
                  <a:gd name="f60" fmla="*/ 5 f45 1"/>
                  <a:gd name="f61" fmla="*/ 1 f46 1"/>
                  <a:gd name="f62" fmla="*/ 2 f45 1"/>
                  <a:gd name="f63" fmla="*/ 2 f46 1"/>
                  <a:gd name="f64" fmla="*/ 0 f45 1"/>
                  <a:gd name="f65" fmla="*/ 58 f46 1"/>
                  <a:gd name="f66" fmla="*/ 15 f45 1"/>
                  <a:gd name="f67" fmla="+- f47 0 f1"/>
                  <a:gd name="f68" fmla="*/ f50 1 128"/>
                  <a:gd name="f69" fmla="*/ f51 1 65"/>
                  <a:gd name="f70" fmla="*/ f52 1 128"/>
                  <a:gd name="f71" fmla="*/ f53 1 65"/>
                  <a:gd name="f72" fmla="*/ f54 1 128"/>
                  <a:gd name="f73" fmla="*/ f55 1 128"/>
                  <a:gd name="f74" fmla="*/ f56 1 65"/>
                  <a:gd name="f75" fmla="*/ f57 1 128"/>
                  <a:gd name="f76" fmla="*/ f58 1 65"/>
                  <a:gd name="f77" fmla="*/ f59 1 128"/>
                  <a:gd name="f78" fmla="*/ f60 1 65"/>
                  <a:gd name="f79" fmla="*/ f61 1 128"/>
                  <a:gd name="f80" fmla="*/ f62 1 65"/>
                  <a:gd name="f81" fmla="*/ f63 1 128"/>
                  <a:gd name="f82" fmla="*/ f64 1 65"/>
                  <a:gd name="f83" fmla="*/ f65 1 128"/>
                  <a:gd name="f84" fmla="*/ f66 1 65"/>
                  <a:gd name="f85" fmla="*/ 0 1 f48"/>
                  <a:gd name="f86" fmla="*/ f42 1 f48"/>
                  <a:gd name="f87" fmla="*/ 0 1 f49"/>
                  <a:gd name="f88" fmla="*/ f43 1 f49"/>
                  <a:gd name="f89" fmla="*/ f68 1 f48"/>
                  <a:gd name="f90" fmla="*/ f69 1 f49"/>
                  <a:gd name="f91" fmla="*/ f70 1 f48"/>
                  <a:gd name="f92" fmla="*/ f71 1 f49"/>
                  <a:gd name="f93" fmla="*/ f72 1 f48"/>
                  <a:gd name="f94" fmla="*/ f73 1 f48"/>
                  <a:gd name="f95" fmla="*/ f74 1 f49"/>
                  <a:gd name="f96" fmla="*/ f75 1 f48"/>
                  <a:gd name="f97" fmla="*/ f76 1 f49"/>
                  <a:gd name="f98" fmla="*/ f77 1 f48"/>
                  <a:gd name="f99" fmla="*/ f78 1 f49"/>
                  <a:gd name="f100" fmla="*/ f79 1 f48"/>
                  <a:gd name="f101" fmla="*/ f80 1 f49"/>
                  <a:gd name="f102" fmla="*/ f81 1 f48"/>
                  <a:gd name="f103" fmla="*/ f82 1 f49"/>
                  <a:gd name="f104" fmla="*/ f83 1 f48"/>
                  <a:gd name="f105" fmla="*/ f84 1 f49"/>
                  <a:gd name="f106" fmla="*/ f85 f39 1"/>
                  <a:gd name="f107" fmla="*/ f86 f39 1"/>
                  <a:gd name="f108" fmla="*/ f88 f40 1"/>
                  <a:gd name="f109" fmla="*/ f87 f40 1"/>
                  <a:gd name="f110" fmla="*/ f89 f39 1"/>
                  <a:gd name="f111" fmla="*/ f90 f40 1"/>
                  <a:gd name="f112" fmla="*/ f91 f39 1"/>
                  <a:gd name="f113" fmla="*/ f92 f40 1"/>
                  <a:gd name="f114" fmla="*/ f93 f39 1"/>
                  <a:gd name="f115" fmla="*/ f94 f39 1"/>
                  <a:gd name="f116" fmla="*/ f95 f40 1"/>
                  <a:gd name="f117" fmla="*/ f96 f39 1"/>
                  <a:gd name="f118" fmla="*/ f97 f40 1"/>
                  <a:gd name="f119" fmla="*/ f98 f39 1"/>
                  <a:gd name="f120" fmla="*/ f99 f40 1"/>
                  <a:gd name="f121" fmla="*/ f100 f39 1"/>
                  <a:gd name="f122" fmla="*/ f101 f40 1"/>
                  <a:gd name="f123" fmla="*/ f102 f39 1"/>
                  <a:gd name="f124" fmla="*/ f103 f40 1"/>
                  <a:gd name="f125" fmla="*/ f104 f39 1"/>
                  <a:gd name="f126" fmla="*/ f105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10" y="f111"/>
                  </a:cxn>
                  <a:cxn ang="f67">
                    <a:pos x="f112" y="f113"/>
                  </a:cxn>
                  <a:cxn ang="f67">
                    <a:pos x="f114" y="f113"/>
                  </a:cxn>
                  <a:cxn ang="f67">
                    <a:pos x="f115" y="f116"/>
                  </a:cxn>
                  <a:cxn ang="f67">
                    <a:pos x="f117" y="f118"/>
                  </a:cxn>
                  <a:cxn ang="f67">
                    <a:pos x="f119" y="f120"/>
                  </a:cxn>
                  <a:cxn ang="f67">
                    <a:pos x="f121" y="f122"/>
                  </a:cxn>
                  <a:cxn ang="f67">
                    <a:pos x="f123" y="f124"/>
                  </a:cxn>
                  <a:cxn ang="f67">
                    <a:pos x="f125" y="f126"/>
                  </a:cxn>
                  <a:cxn ang="f67">
                    <a:pos x="f110" y="f111"/>
                  </a:cxn>
                </a:cxnLst>
                <a:rect l="f106" t="f109" r="f107" b="f108"/>
                <a:pathLst>
                  <a:path w="128" h="65">
                    <a:moveTo>
                      <a:pt x="f8" y="f9"/>
                    </a:moveTo>
                    <a:cubicBezTo>
                      <a:pt x="f6" y="f9"/>
                      <a:pt x="f6" y="f10"/>
                      <a:pt x="f6" y="f7"/>
                    </a:cubicBezTo>
                    <a:cubicBezTo>
                      <a:pt x="f6" y="f7"/>
                      <a:pt x="f8" y="f7"/>
                      <a:pt x="f11" y="f7"/>
                    </a:cubicBezTo>
                    <a:cubicBezTo>
                      <a:pt x="f12" y="f9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8" y="f28"/>
                      <a:pt x="f29" y="f28"/>
                      <a:pt x="f30" y="f31"/>
                    </a:cubicBezTo>
                    <a:cubicBezTo>
                      <a:pt x="f30" y="f30"/>
                      <a:pt x="f5" y="f5"/>
                      <a:pt x="f31" y="f5"/>
                    </a:cubicBezTo>
                    <a:cubicBezTo>
                      <a:pt x="f32" y="f31"/>
                      <a:pt x="f33" y="f27"/>
                      <a:pt x="f14" y="f25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1" name="Freeform 23">
                <a:extLst>
                  <a:ext uri="{FF2B5EF4-FFF2-40B4-BE49-F238E27FC236}">
                    <a16:creationId xmlns:a16="http://schemas.microsoft.com/office/drawing/2014/main" id="{57A2B8E2-7C79-FA7B-3981-76827C4A0B57}"/>
                  </a:ext>
                </a:extLst>
              </p:cNvPr>
              <p:cNvSpPr/>
              <p:nvPr/>
            </p:nvSpPr>
            <p:spPr>
              <a:xfrm>
                <a:off x="727076" y="3681410"/>
                <a:ext cx="176214" cy="3413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8"/>
                  <a:gd name="f7" fmla="val 131"/>
                  <a:gd name="f8" fmla="val 63"/>
                  <a:gd name="f9" fmla="val 4"/>
                  <a:gd name="f10" fmla="val 64"/>
                  <a:gd name="f11" fmla="val 5"/>
                  <a:gd name="f12" fmla="val 66"/>
                  <a:gd name="f13" fmla="val 67"/>
                  <a:gd name="f14" fmla="val 7"/>
                  <a:gd name="f15" fmla="val 8"/>
                  <a:gd name="f16" fmla="val 10"/>
                  <a:gd name="f17" fmla="val 31"/>
                  <a:gd name="f18" fmla="val 41"/>
                  <a:gd name="f19" fmla="val 14"/>
                  <a:gd name="f20" fmla="val 81"/>
                  <a:gd name="f21" fmla="val 6"/>
                  <a:gd name="f22" fmla="val 125"/>
                  <a:gd name="f23" fmla="val 128"/>
                  <a:gd name="f24" fmla="val 130"/>
                  <a:gd name="f25" fmla="val 3"/>
                  <a:gd name="f26" fmla="val 127"/>
                  <a:gd name="f27" fmla="val 2"/>
                  <a:gd name="f28" fmla="val 78"/>
                  <a:gd name="f29" fmla="val 28"/>
                  <a:gd name="f30" fmla="val 37"/>
                  <a:gd name="f31" fmla="+- 0 0 -90"/>
                  <a:gd name="f32" fmla="*/ f3 1 68"/>
                  <a:gd name="f33" fmla="*/ f4 1 131"/>
                  <a:gd name="f34" fmla="val f5"/>
                  <a:gd name="f35" fmla="val f6"/>
                  <a:gd name="f36" fmla="val f7"/>
                  <a:gd name="f37" fmla="*/ f31 f0 1"/>
                  <a:gd name="f38" fmla="+- f36 0 f34"/>
                  <a:gd name="f39" fmla="+- f35 0 f34"/>
                  <a:gd name="f40" fmla="*/ f37 1 f2"/>
                  <a:gd name="f41" fmla="*/ f39 1 68"/>
                  <a:gd name="f42" fmla="*/ f38 1 131"/>
                  <a:gd name="f43" fmla="*/ 63 f39 1"/>
                  <a:gd name="f44" fmla="*/ 4 f38 1"/>
                  <a:gd name="f45" fmla="*/ 67 f39 1"/>
                  <a:gd name="f46" fmla="*/ 64 f39 1"/>
                  <a:gd name="f47" fmla="*/ 10 f38 1"/>
                  <a:gd name="f48" fmla="*/ 6 f39 1"/>
                  <a:gd name="f49" fmla="*/ 125 f38 1"/>
                  <a:gd name="f50" fmla="*/ 4 f39 1"/>
                  <a:gd name="f51" fmla="*/ 131 f38 1"/>
                  <a:gd name="f52" fmla="*/ 2 f39 1"/>
                  <a:gd name="f53" fmla="+- f40 0 f1"/>
                  <a:gd name="f54" fmla="*/ f43 1 68"/>
                  <a:gd name="f55" fmla="*/ f44 1 131"/>
                  <a:gd name="f56" fmla="*/ f45 1 68"/>
                  <a:gd name="f57" fmla="*/ f46 1 68"/>
                  <a:gd name="f58" fmla="*/ f47 1 131"/>
                  <a:gd name="f59" fmla="*/ f48 1 68"/>
                  <a:gd name="f60" fmla="*/ f49 1 131"/>
                  <a:gd name="f61" fmla="*/ f50 1 68"/>
                  <a:gd name="f62" fmla="*/ f51 1 131"/>
                  <a:gd name="f63" fmla="*/ f52 1 68"/>
                  <a:gd name="f64" fmla="*/ 0 1 f41"/>
                  <a:gd name="f65" fmla="*/ f35 1 f41"/>
                  <a:gd name="f66" fmla="*/ 0 1 f42"/>
                  <a:gd name="f67" fmla="*/ f36 1 f42"/>
                  <a:gd name="f68" fmla="*/ f54 1 f41"/>
                  <a:gd name="f69" fmla="*/ f55 1 f42"/>
                  <a:gd name="f70" fmla="*/ f56 1 f41"/>
                  <a:gd name="f71" fmla="*/ f57 1 f41"/>
                  <a:gd name="f72" fmla="*/ f58 1 f42"/>
                  <a:gd name="f73" fmla="*/ f59 1 f41"/>
                  <a:gd name="f74" fmla="*/ f60 1 f42"/>
                  <a:gd name="f75" fmla="*/ f61 1 f41"/>
                  <a:gd name="f76" fmla="*/ f62 1 f42"/>
                  <a:gd name="f77" fmla="*/ f63 1 f41"/>
                  <a:gd name="f78" fmla="*/ f64 f32 1"/>
                  <a:gd name="f79" fmla="*/ f65 f32 1"/>
                  <a:gd name="f80" fmla="*/ f67 f33 1"/>
                  <a:gd name="f81" fmla="*/ f66 f33 1"/>
                  <a:gd name="f82" fmla="*/ f68 f32 1"/>
                  <a:gd name="f83" fmla="*/ f69 f33 1"/>
                  <a:gd name="f84" fmla="*/ f70 f32 1"/>
                  <a:gd name="f85" fmla="*/ f71 f32 1"/>
                  <a:gd name="f86" fmla="*/ f72 f33 1"/>
                  <a:gd name="f87" fmla="*/ f73 f32 1"/>
                  <a:gd name="f88" fmla="*/ f74 f33 1"/>
                  <a:gd name="f89" fmla="*/ f75 f32 1"/>
                  <a:gd name="f90" fmla="*/ f76 f33 1"/>
                  <a:gd name="f91" fmla="*/ f77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3">
                    <a:pos x="f82" y="f83"/>
                  </a:cxn>
                  <a:cxn ang="f53">
                    <a:pos x="f84" y="f83"/>
                  </a:cxn>
                  <a:cxn ang="f53">
                    <a:pos x="f85" y="f86"/>
                  </a:cxn>
                  <a:cxn ang="f53">
                    <a:pos x="f87" y="f88"/>
                  </a:cxn>
                  <a:cxn ang="f53">
                    <a:pos x="f89" y="f90"/>
                  </a:cxn>
                  <a:cxn ang="f53">
                    <a:pos x="f91" y="f88"/>
                  </a:cxn>
                  <a:cxn ang="f53">
                    <a:pos x="f82" y="f83"/>
                  </a:cxn>
                </a:cxnLst>
                <a:rect l="f78" t="f81" r="f79" b="f80"/>
                <a:pathLst>
                  <a:path w="68" h="131">
                    <a:moveTo>
                      <a:pt x="f8" y="f9"/>
                    </a:moveTo>
                    <a:cubicBezTo>
                      <a:pt x="f10" y="f11"/>
                      <a:pt x="f12" y="f5"/>
                      <a:pt x="f13" y="f9"/>
                    </a:cubicBezTo>
                    <a:cubicBezTo>
                      <a:pt x="f6" y="f14"/>
                      <a:pt x="f12" y="f15"/>
                      <a:pt x="f10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1" y="f23"/>
                      <a:pt x="f11" y="f24"/>
                      <a:pt x="f9" y="f7"/>
                    </a:cubicBezTo>
                    <a:cubicBezTo>
                      <a:pt x="f5" y="f24"/>
                      <a:pt x="f25" y="f26"/>
                      <a:pt x="f27" y="f22"/>
                    </a:cubicBezTo>
                    <a:cubicBezTo>
                      <a:pt x="f16" y="f28"/>
                      <a:pt x="f29" y="f30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2" name="Freeform 24">
                <a:extLst>
                  <a:ext uri="{FF2B5EF4-FFF2-40B4-BE49-F238E27FC236}">
                    <a16:creationId xmlns:a16="http://schemas.microsoft.com/office/drawing/2014/main" id="{558D74C0-29A3-B19C-CCB2-5BE1ABC40C4A}"/>
                  </a:ext>
                </a:extLst>
              </p:cNvPr>
              <p:cNvSpPr/>
              <p:nvPr/>
            </p:nvSpPr>
            <p:spPr>
              <a:xfrm>
                <a:off x="727076" y="4216398"/>
                <a:ext cx="176214" cy="3429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8"/>
                  <a:gd name="f7" fmla="val 132"/>
                  <a:gd name="f8" fmla="val 67"/>
                  <a:gd name="f9" fmla="val 128"/>
                  <a:gd name="f10" fmla="val 66"/>
                  <a:gd name="f11" fmla="val 129"/>
                  <a:gd name="f12" fmla="val 65"/>
                  <a:gd name="f13" fmla="val 64"/>
                  <a:gd name="f14" fmla="val 63"/>
                  <a:gd name="f15" fmla="val 40"/>
                  <a:gd name="f16" fmla="val 107"/>
                  <a:gd name="f17" fmla="val 25"/>
                  <a:gd name="f18" fmla="val 81"/>
                  <a:gd name="f19" fmla="val 14"/>
                  <a:gd name="f20" fmla="val 52"/>
                  <a:gd name="f21" fmla="val 8"/>
                  <a:gd name="f22" fmla="val 38"/>
                  <a:gd name="f23" fmla="val 4"/>
                  <a:gd name="f24" fmla="val 23"/>
                  <a:gd name="f25" fmla="val 2"/>
                  <a:gd name="f26" fmla="val 7"/>
                  <a:gd name="f27" fmla="val 3"/>
                  <a:gd name="f28" fmla="val 5"/>
                  <a:gd name="f29" fmla="val 6"/>
                  <a:gd name="f30" fmla="val 9"/>
                  <a:gd name="f31" fmla="val 15"/>
                  <a:gd name="f32" fmla="val 45"/>
                  <a:gd name="f33" fmla="val 31"/>
                  <a:gd name="f34" fmla="val 82"/>
                  <a:gd name="f35" fmla="val 42"/>
                  <a:gd name="f36" fmla="val 99"/>
                  <a:gd name="f37" fmla="val 57"/>
                  <a:gd name="f38" fmla="val 114"/>
                  <a:gd name="f39" fmla="val 61"/>
                  <a:gd name="f40" fmla="val 118"/>
                  <a:gd name="f41" fmla="val 122"/>
                  <a:gd name="f42" fmla="+- 0 0 -90"/>
                  <a:gd name="f43" fmla="*/ f3 1 68"/>
                  <a:gd name="f44" fmla="*/ f4 1 132"/>
                  <a:gd name="f45" fmla="val f5"/>
                  <a:gd name="f46" fmla="val f6"/>
                  <a:gd name="f47" fmla="val f7"/>
                  <a:gd name="f48" fmla="*/ f42 f0 1"/>
                  <a:gd name="f49" fmla="+- f47 0 f45"/>
                  <a:gd name="f50" fmla="+- f46 0 f45"/>
                  <a:gd name="f51" fmla="*/ f48 1 f2"/>
                  <a:gd name="f52" fmla="*/ f50 1 68"/>
                  <a:gd name="f53" fmla="*/ f49 1 132"/>
                  <a:gd name="f54" fmla="*/ 67 f50 1"/>
                  <a:gd name="f55" fmla="*/ 128 f49 1"/>
                  <a:gd name="f56" fmla="*/ 65 f50 1"/>
                  <a:gd name="f57" fmla="*/ 129 f49 1"/>
                  <a:gd name="f58" fmla="*/ 63 f50 1"/>
                  <a:gd name="f59" fmla="*/ 14 f50 1"/>
                  <a:gd name="f60" fmla="*/ 52 f49 1"/>
                  <a:gd name="f61" fmla="*/ 2 f50 1"/>
                  <a:gd name="f62" fmla="*/ 7 f49 1"/>
                  <a:gd name="f63" fmla="*/ 4 f50 1"/>
                  <a:gd name="f64" fmla="*/ 0 f49 1"/>
                  <a:gd name="f65" fmla="*/ 6 f50 1"/>
                  <a:gd name="f66" fmla="*/ 5 f49 1"/>
                  <a:gd name="f67" fmla="*/ 23 f50 1"/>
                  <a:gd name="f68" fmla="*/ 63 f49 1"/>
                  <a:gd name="f69" fmla="*/ 57 f50 1"/>
                  <a:gd name="f70" fmla="*/ 114 f49 1"/>
                  <a:gd name="f71" fmla="+- f51 0 f1"/>
                  <a:gd name="f72" fmla="*/ f54 1 68"/>
                  <a:gd name="f73" fmla="*/ f55 1 132"/>
                  <a:gd name="f74" fmla="*/ f56 1 68"/>
                  <a:gd name="f75" fmla="*/ f57 1 132"/>
                  <a:gd name="f76" fmla="*/ f58 1 68"/>
                  <a:gd name="f77" fmla="*/ f59 1 68"/>
                  <a:gd name="f78" fmla="*/ f60 1 132"/>
                  <a:gd name="f79" fmla="*/ f61 1 68"/>
                  <a:gd name="f80" fmla="*/ f62 1 132"/>
                  <a:gd name="f81" fmla="*/ f63 1 68"/>
                  <a:gd name="f82" fmla="*/ f64 1 132"/>
                  <a:gd name="f83" fmla="*/ f65 1 68"/>
                  <a:gd name="f84" fmla="*/ f66 1 132"/>
                  <a:gd name="f85" fmla="*/ f67 1 68"/>
                  <a:gd name="f86" fmla="*/ f68 1 132"/>
                  <a:gd name="f87" fmla="*/ f69 1 68"/>
                  <a:gd name="f88" fmla="*/ f70 1 132"/>
                  <a:gd name="f89" fmla="*/ 0 1 f52"/>
                  <a:gd name="f90" fmla="*/ f46 1 f52"/>
                  <a:gd name="f91" fmla="*/ 0 1 f53"/>
                  <a:gd name="f92" fmla="*/ f47 1 f53"/>
                  <a:gd name="f93" fmla="*/ f72 1 f52"/>
                  <a:gd name="f94" fmla="*/ f73 1 f53"/>
                  <a:gd name="f95" fmla="*/ f74 1 f52"/>
                  <a:gd name="f96" fmla="*/ f75 1 f53"/>
                  <a:gd name="f97" fmla="*/ f76 1 f52"/>
                  <a:gd name="f98" fmla="*/ f77 1 f52"/>
                  <a:gd name="f99" fmla="*/ f78 1 f53"/>
                  <a:gd name="f100" fmla="*/ f79 1 f52"/>
                  <a:gd name="f101" fmla="*/ f80 1 f53"/>
                  <a:gd name="f102" fmla="*/ f81 1 f52"/>
                  <a:gd name="f103" fmla="*/ f82 1 f53"/>
                  <a:gd name="f104" fmla="*/ f83 1 f52"/>
                  <a:gd name="f105" fmla="*/ f84 1 f53"/>
                  <a:gd name="f106" fmla="*/ f85 1 f52"/>
                  <a:gd name="f107" fmla="*/ f86 1 f53"/>
                  <a:gd name="f108" fmla="*/ f87 1 f52"/>
                  <a:gd name="f109" fmla="*/ f88 1 f53"/>
                  <a:gd name="f110" fmla="*/ f89 f43 1"/>
                  <a:gd name="f111" fmla="*/ f90 f43 1"/>
                  <a:gd name="f112" fmla="*/ f92 f44 1"/>
                  <a:gd name="f113" fmla="*/ f91 f44 1"/>
                  <a:gd name="f114" fmla="*/ f93 f43 1"/>
                  <a:gd name="f115" fmla="*/ f94 f44 1"/>
                  <a:gd name="f116" fmla="*/ f95 f43 1"/>
                  <a:gd name="f117" fmla="*/ f96 f44 1"/>
                  <a:gd name="f118" fmla="*/ f97 f43 1"/>
                  <a:gd name="f119" fmla="*/ f98 f43 1"/>
                  <a:gd name="f120" fmla="*/ f99 f44 1"/>
                  <a:gd name="f121" fmla="*/ f100 f43 1"/>
                  <a:gd name="f122" fmla="*/ f101 f44 1"/>
                  <a:gd name="f123" fmla="*/ f102 f43 1"/>
                  <a:gd name="f124" fmla="*/ f103 f44 1"/>
                  <a:gd name="f125" fmla="*/ f104 f43 1"/>
                  <a:gd name="f126" fmla="*/ f105 f44 1"/>
                  <a:gd name="f127" fmla="*/ f106 f43 1"/>
                  <a:gd name="f128" fmla="*/ f107 f44 1"/>
                  <a:gd name="f129" fmla="*/ f108 f43 1"/>
                  <a:gd name="f130" fmla="*/ f109 f4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1">
                    <a:pos x="f114" y="f115"/>
                  </a:cxn>
                  <a:cxn ang="f71">
                    <a:pos x="f116" y="f117"/>
                  </a:cxn>
                  <a:cxn ang="f71">
                    <a:pos x="f118" y="f115"/>
                  </a:cxn>
                  <a:cxn ang="f71">
                    <a:pos x="f119" y="f120"/>
                  </a:cxn>
                  <a:cxn ang="f71">
                    <a:pos x="f121" y="f122"/>
                  </a:cxn>
                  <a:cxn ang="f71">
                    <a:pos x="f123" y="f124"/>
                  </a:cxn>
                  <a:cxn ang="f71">
                    <a:pos x="f125" y="f126"/>
                  </a:cxn>
                  <a:cxn ang="f71">
                    <a:pos x="f127" y="f128"/>
                  </a:cxn>
                  <a:cxn ang="f71">
                    <a:pos x="f129" y="f130"/>
                  </a:cxn>
                  <a:cxn ang="f71">
                    <a:pos x="f114" y="f115"/>
                  </a:cxn>
                </a:cxnLst>
                <a:rect l="f110" t="f113" r="f111" b="f112"/>
                <a:pathLst>
                  <a:path w="68" h="132">
                    <a:moveTo>
                      <a:pt x="f8" y="f9"/>
                    </a:moveTo>
                    <a:cubicBezTo>
                      <a:pt x="f6" y="f7"/>
                      <a:pt x="f10" y="f11"/>
                      <a:pt x="f12" y="f11"/>
                    </a:cubicBezTo>
                    <a:cubicBezTo>
                      <a:pt x="f13" y="f9"/>
                      <a:pt x="f13" y="f9"/>
                      <a:pt x="f14" y="f9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5" y="f25"/>
                      <a:pt x="f23" y="f5"/>
                    </a:cubicBezTo>
                    <a:cubicBezTo>
                      <a:pt x="f28" y="f25"/>
                      <a:pt x="f29" y="f27"/>
                      <a:pt x="f29" y="f28"/>
                    </a:cubicBezTo>
                    <a:cubicBezTo>
                      <a:pt x="f30" y="f17"/>
                      <a:pt x="f31" y="f32"/>
                      <a:pt x="f24" y="f14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12" y="f41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3" name="Freeform 25">
                <a:extLst>
                  <a:ext uri="{FF2B5EF4-FFF2-40B4-BE49-F238E27FC236}">
                    <a16:creationId xmlns:a16="http://schemas.microsoft.com/office/drawing/2014/main" id="{42100F25-CB6A-D41E-482D-56C3A9A81B0B}"/>
                  </a:ext>
                </a:extLst>
              </p:cNvPr>
              <p:cNvSpPr/>
              <p:nvPr/>
            </p:nvSpPr>
            <p:spPr>
              <a:xfrm>
                <a:off x="825502" y="3946522"/>
                <a:ext cx="333371" cy="17145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66"/>
                  <a:gd name="f8" fmla="val 126"/>
                  <a:gd name="f9" fmla="val 2"/>
                  <a:gd name="f10" fmla="val 127"/>
                  <a:gd name="f11" fmla="val 3"/>
                  <a:gd name="f12" fmla="val 104"/>
                  <a:gd name="f13" fmla="val 30"/>
                  <a:gd name="f14" fmla="val 73"/>
                  <a:gd name="f15" fmla="val 47"/>
                  <a:gd name="f16" fmla="val 40"/>
                  <a:gd name="f17" fmla="val 57"/>
                  <a:gd name="f18" fmla="val 27"/>
                  <a:gd name="f19" fmla="val 61"/>
                  <a:gd name="f20" fmla="val 15"/>
                  <a:gd name="f21" fmla="val 65"/>
                  <a:gd name="f22" fmla="val 1"/>
                  <a:gd name="f23" fmla="val 64"/>
                  <a:gd name="f24" fmla="val 63"/>
                  <a:gd name="f25" fmla="val 60"/>
                  <a:gd name="f26" fmla="val 7"/>
                  <a:gd name="f27" fmla="val 9"/>
                  <a:gd name="f28" fmla="val 45"/>
                  <a:gd name="f29" fmla="val 53"/>
                  <a:gd name="f30" fmla="val 77"/>
                  <a:gd name="f31" fmla="val 105"/>
                  <a:gd name="f32" fmla="val 18"/>
                  <a:gd name="f33" fmla="val 111"/>
                  <a:gd name="f34" fmla="val 13"/>
                  <a:gd name="f35" fmla="val 116"/>
                  <a:gd name="f36" fmla="val 8"/>
                  <a:gd name="f37" fmla="val 122"/>
                  <a:gd name="f38" fmla="val 123"/>
                  <a:gd name="f39" fmla="val 124"/>
                  <a:gd name="f40" fmla="+- 0 0 -90"/>
                  <a:gd name="f41" fmla="*/ f3 1 128"/>
                  <a:gd name="f42" fmla="*/ f4 1 66"/>
                  <a:gd name="f43" fmla="val f5"/>
                  <a:gd name="f44" fmla="val f6"/>
                  <a:gd name="f45" fmla="val f7"/>
                  <a:gd name="f46" fmla="*/ f40 f0 1"/>
                  <a:gd name="f47" fmla="+- f45 0 f43"/>
                  <a:gd name="f48" fmla="+- f44 0 f43"/>
                  <a:gd name="f49" fmla="*/ f46 1 f2"/>
                  <a:gd name="f50" fmla="*/ f48 1 128"/>
                  <a:gd name="f51" fmla="*/ f47 1 66"/>
                  <a:gd name="f52" fmla="*/ 126 f48 1"/>
                  <a:gd name="f53" fmla="*/ 0 f47 1"/>
                  <a:gd name="f54" fmla="*/ 127 f48 1"/>
                  <a:gd name="f55" fmla="*/ 3 f47 1"/>
                  <a:gd name="f56" fmla="*/ 40 f48 1"/>
                  <a:gd name="f57" fmla="*/ 57 f47 1"/>
                  <a:gd name="f58" fmla="*/ 1 f48 1"/>
                  <a:gd name="f59" fmla="*/ 66 f47 1"/>
                  <a:gd name="f60" fmla="*/ 63 f47 1"/>
                  <a:gd name="f61" fmla="*/ 9 f48 1"/>
                  <a:gd name="f62" fmla="*/ 60 f47 1"/>
                  <a:gd name="f63" fmla="*/ 105 f48 1"/>
                  <a:gd name="f64" fmla="*/ 18 f47 1"/>
                  <a:gd name="f65" fmla="*/ 122 f48 1"/>
                  <a:gd name="f66" fmla="+- f49 0 f1"/>
                  <a:gd name="f67" fmla="*/ f52 1 128"/>
                  <a:gd name="f68" fmla="*/ f53 1 66"/>
                  <a:gd name="f69" fmla="*/ f54 1 128"/>
                  <a:gd name="f70" fmla="*/ f55 1 66"/>
                  <a:gd name="f71" fmla="*/ f56 1 128"/>
                  <a:gd name="f72" fmla="*/ f57 1 66"/>
                  <a:gd name="f73" fmla="*/ f58 1 128"/>
                  <a:gd name="f74" fmla="*/ f59 1 66"/>
                  <a:gd name="f75" fmla="*/ f60 1 66"/>
                  <a:gd name="f76" fmla="*/ f61 1 128"/>
                  <a:gd name="f77" fmla="*/ f62 1 66"/>
                  <a:gd name="f78" fmla="*/ f63 1 128"/>
                  <a:gd name="f79" fmla="*/ f64 1 66"/>
                  <a:gd name="f80" fmla="*/ f65 1 128"/>
                  <a:gd name="f81" fmla="*/ 0 1 f50"/>
                  <a:gd name="f82" fmla="*/ f44 1 f50"/>
                  <a:gd name="f83" fmla="*/ 0 1 f51"/>
                  <a:gd name="f84" fmla="*/ f45 1 f51"/>
                  <a:gd name="f85" fmla="*/ f67 1 f50"/>
                  <a:gd name="f86" fmla="*/ f68 1 f51"/>
                  <a:gd name="f87" fmla="*/ f69 1 f50"/>
                  <a:gd name="f88" fmla="*/ f70 1 f51"/>
                  <a:gd name="f89" fmla="*/ f71 1 f50"/>
                  <a:gd name="f90" fmla="*/ f72 1 f51"/>
                  <a:gd name="f91" fmla="*/ f73 1 f50"/>
                  <a:gd name="f92" fmla="*/ f74 1 f51"/>
                  <a:gd name="f93" fmla="*/ f75 1 f51"/>
                  <a:gd name="f94" fmla="*/ f76 1 f50"/>
                  <a:gd name="f95" fmla="*/ f77 1 f51"/>
                  <a:gd name="f96" fmla="*/ f78 1 f50"/>
                  <a:gd name="f97" fmla="*/ f79 1 f51"/>
                  <a:gd name="f98" fmla="*/ f80 1 f50"/>
                  <a:gd name="f99" fmla="*/ f81 f41 1"/>
                  <a:gd name="f100" fmla="*/ f82 f41 1"/>
                  <a:gd name="f101" fmla="*/ f84 f42 1"/>
                  <a:gd name="f102" fmla="*/ f83 f42 1"/>
                  <a:gd name="f103" fmla="*/ f85 f41 1"/>
                  <a:gd name="f104" fmla="*/ f86 f42 1"/>
                  <a:gd name="f105" fmla="*/ f87 f41 1"/>
                  <a:gd name="f106" fmla="*/ f88 f42 1"/>
                  <a:gd name="f107" fmla="*/ f89 f41 1"/>
                  <a:gd name="f108" fmla="*/ f90 f42 1"/>
                  <a:gd name="f109" fmla="*/ f91 f41 1"/>
                  <a:gd name="f110" fmla="*/ f92 f42 1"/>
                  <a:gd name="f111" fmla="*/ f93 f42 1"/>
                  <a:gd name="f112" fmla="*/ f94 f41 1"/>
                  <a:gd name="f113" fmla="*/ f95 f42 1"/>
                  <a:gd name="f114" fmla="*/ f96 f41 1"/>
                  <a:gd name="f115" fmla="*/ f97 f42 1"/>
                  <a:gd name="f116" fmla="*/ f98 f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6">
                    <a:pos x="f103" y="f104"/>
                  </a:cxn>
                  <a:cxn ang="f66">
                    <a:pos x="f105" y="f106"/>
                  </a:cxn>
                  <a:cxn ang="f66">
                    <a:pos x="f107" y="f108"/>
                  </a:cxn>
                  <a:cxn ang="f66">
                    <a:pos x="f109" y="f110"/>
                  </a:cxn>
                  <a:cxn ang="f66">
                    <a:pos x="f109" y="f111"/>
                  </a:cxn>
                  <a:cxn ang="f66">
                    <a:pos x="f112" y="f113"/>
                  </a:cxn>
                  <a:cxn ang="f66">
                    <a:pos x="f114" y="f115"/>
                  </a:cxn>
                  <a:cxn ang="f66">
                    <a:pos x="f116" y="f106"/>
                  </a:cxn>
                  <a:cxn ang="f66">
                    <a:pos x="f103" y="f104"/>
                  </a:cxn>
                </a:cxnLst>
                <a:rect l="f99" t="f102" r="f100" b="f101"/>
                <a:pathLst>
                  <a:path w="128" h="66">
                    <a:moveTo>
                      <a:pt x="f8" y="f5"/>
                    </a:moveTo>
                    <a:cubicBezTo>
                      <a:pt x="f6" y="f5"/>
                      <a:pt x="f6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7"/>
                    </a:cubicBezTo>
                    <a:cubicBezTo>
                      <a:pt x="f5" y="f21"/>
                      <a:pt x="f22" y="f23"/>
                      <a:pt x="f22" y="f24"/>
                    </a:cubicBezTo>
                    <a:cubicBezTo>
                      <a:pt x="f11" y="f25"/>
                      <a:pt x="f26" y="f25"/>
                      <a:pt x="f27" y="f25"/>
                    </a:cubicBezTo>
                    <a:cubicBezTo>
                      <a:pt x="f28" y="f29"/>
                      <a:pt x="f30" y="f16"/>
                      <a:pt x="f31" y="f32"/>
                    </a:cubicBezTo>
                    <a:cubicBezTo>
                      <a:pt x="f33" y="f34"/>
                      <a:pt x="f35" y="f36"/>
                      <a:pt x="f37" y="f11"/>
                    </a:cubicBezTo>
                    <a:cubicBezTo>
                      <a:pt x="f38" y="f9"/>
                      <a:pt x="f39" y="f5"/>
                      <a:pt x="f8" y="f5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4" name="Freeform 26">
                <a:extLst>
                  <a:ext uri="{FF2B5EF4-FFF2-40B4-BE49-F238E27FC236}">
                    <a16:creationId xmlns:a16="http://schemas.microsoft.com/office/drawing/2014/main" id="{DCCDDB04-4ABB-4680-6596-9A74F74E900B}"/>
                  </a:ext>
                </a:extLst>
              </p:cNvPr>
              <p:cNvSpPr/>
              <p:nvPr/>
            </p:nvSpPr>
            <p:spPr>
              <a:xfrm>
                <a:off x="796927" y="3930648"/>
                <a:ext cx="354009" cy="1254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6"/>
                  <a:gd name="f7" fmla="val 48"/>
                  <a:gd name="f8" fmla="val 134"/>
                  <a:gd name="f9" fmla="val 1"/>
                  <a:gd name="f10" fmla="val 135"/>
                  <a:gd name="f11" fmla="val 2"/>
                  <a:gd name="f12" fmla="val 3"/>
                  <a:gd name="f13" fmla="val 4"/>
                  <a:gd name="f14" fmla="val 6"/>
                  <a:gd name="f15" fmla="val 131"/>
                  <a:gd name="f16" fmla="val 129"/>
                  <a:gd name="f17" fmla="val 88"/>
                  <a:gd name="f18" fmla="val 5"/>
                  <a:gd name="f19" fmla="val 51"/>
                  <a:gd name="f20" fmla="val 19"/>
                  <a:gd name="f21" fmla="val 17"/>
                  <a:gd name="f22" fmla="val 40"/>
                  <a:gd name="f23" fmla="val 13"/>
                  <a:gd name="f24" fmla="val 43"/>
                  <a:gd name="f25" fmla="val 9"/>
                  <a:gd name="f26" fmla="val 47"/>
                  <a:gd name="f27" fmla="val 46"/>
                  <a:gd name="f28" fmla="val 33"/>
                  <a:gd name="f29" fmla="val 22"/>
                  <a:gd name="f30" fmla="val 69"/>
                  <a:gd name="f31" fmla="val 109"/>
                  <a:gd name="f32" fmla="val 118"/>
                  <a:gd name="f33" fmla="val 126"/>
                  <a:gd name="f34" fmla="+- 0 0 -90"/>
                  <a:gd name="f35" fmla="*/ f3 1 136"/>
                  <a:gd name="f36" fmla="*/ f4 1 48"/>
                  <a:gd name="f37" fmla="val f5"/>
                  <a:gd name="f38" fmla="val f6"/>
                  <a:gd name="f39" fmla="val f7"/>
                  <a:gd name="f40" fmla="*/ f34 f0 1"/>
                  <a:gd name="f41" fmla="+- f39 0 f37"/>
                  <a:gd name="f42" fmla="+- f38 0 f37"/>
                  <a:gd name="f43" fmla="*/ f40 1 f2"/>
                  <a:gd name="f44" fmla="*/ f42 1 136"/>
                  <a:gd name="f45" fmla="*/ f41 1 48"/>
                  <a:gd name="f46" fmla="*/ 134 f42 1"/>
                  <a:gd name="f47" fmla="*/ 1 f41 1"/>
                  <a:gd name="f48" fmla="*/ 136 f42 1"/>
                  <a:gd name="f49" fmla="*/ 4 f41 1"/>
                  <a:gd name="f50" fmla="*/ 129 f42 1"/>
                  <a:gd name="f51" fmla="*/ 6 f41 1"/>
                  <a:gd name="f52" fmla="*/ 17 f42 1"/>
                  <a:gd name="f53" fmla="*/ 40 f41 1"/>
                  <a:gd name="f54" fmla="*/ 3 f42 1"/>
                  <a:gd name="f55" fmla="*/ 48 f41 1"/>
                  <a:gd name="f56" fmla="*/ 0 f42 1"/>
                  <a:gd name="f57" fmla="*/ 46 f41 1"/>
                  <a:gd name="f58" fmla="*/ 109 f42 1"/>
                  <a:gd name="f59" fmla="+- f43 0 f1"/>
                  <a:gd name="f60" fmla="*/ f46 1 136"/>
                  <a:gd name="f61" fmla="*/ f47 1 48"/>
                  <a:gd name="f62" fmla="*/ f48 1 136"/>
                  <a:gd name="f63" fmla="*/ f49 1 48"/>
                  <a:gd name="f64" fmla="*/ f50 1 136"/>
                  <a:gd name="f65" fmla="*/ f51 1 48"/>
                  <a:gd name="f66" fmla="*/ f52 1 136"/>
                  <a:gd name="f67" fmla="*/ f53 1 48"/>
                  <a:gd name="f68" fmla="*/ f54 1 136"/>
                  <a:gd name="f69" fmla="*/ f55 1 48"/>
                  <a:gd name="f70" fmla="*/ f56 1 136"/>
                  <a:gd name="f71" fmla="*/ f57 1 48"/>
                  <a:gd name="f72" fmla="*/ f58 1 136"/>
                  <a:gd name="f73" fmla="*/ 0 1 f44"/>
                  <a:gd name="f74" fmla="*/ f38 1 f44"/>
                  <a:gd name="f75" fmla="*/ 0 1 f45"/>
                  <a:gd name="f76" fmla="*/ f39 1 f45"/>
                  <a:gd name="f77" fmla="*/ f60 1 f44"/>
                  <a:gd name="f78" fmla="*/ f61 1 f45"/>
                  <a:gd name="f79" fmla="*/ f62 1 f44"/>
                  <a:gd name="f80" fmla="*/ f63 1 f45"/>
                  <a:gd name="f81" fmla="*/ f64 1 f44"/>
                  <a:gd name="f82" fmla="*/ f65 1 f45"/>
                  <a:gd name="f83" fmla="*/ f66 1 f44"/>
                  <a:gd name="f84" fmla="*/ f67 1 f45"/>
                  <a:gd name="f85" fmla="*/ f68 1 f44"/>
                  <a:gd name="f86" fmla="*/ f69 1 f45"/>
                  <a:gd name="f87" fmla="*/ f70 1 f44"/>
                  <a:gd name="f88" fmla="*/ f71 1 f45"/>
                  <a:gd name="f89" fmla="*/ f72 1 f44"/>
                  <a:gd name="f90" fmla="*/ f73 f35 1"/>
                  <a:gd name="f91" fmla="*/ f74 f35 1"/>
                  <a:gd name="f92" fmla="*/ f76 f36 1"/>
                  <a:gd name="f93" fmla="*/ f75 f36 1"/>
                  <a:gd name="f94" fmla="*/ f77 f35 1"/>
                  <a:gd name="f95" fmla="*/ f78 f36 1"/>
                  <a:gd name="f96" fmla="*/ f79 f35 1"/>
                  <a:gd name="f97" fmla="*/ f80 f36 1"/>
                  <a:gd name="f98" fmla="*/ f81 f35 1"/>
                  <a:gd name="f99" fmla="*/ f82 f36 1"/>
                  <a:gd name="f100" fmla="*/ f83 f35 1"/>
                  <a:gd name="f101" fmla="*/ f84 f36 1"/>
                  <a:gd name="f102" fmla="*/ f85 f35 1"/>
                  <a:gd name="f103" fmla="*/ f86 f36 1"/>
                  <a:gd name="f104" fmla="*/ f87 f35 1"/>
                  <a:gd name="f105" fmla="*/ f88 f36 1"/>
                  <a:gd name="f106" fmla="*/ f89 f3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98" y="f99"/>
                  </a:cxn>
                  <a:cxn ang="f59">
                    <a:pos x="f100" y="f101"/>
                  </a:cxn>
                  <a:cxn ang="f59">
                    <a:pos x="f102" y="f103"/>
                  </a:cxn>
                  <a:cxn ang="f59">
                    <a:pos x="f104" y="f105"/>
                  </a:cxn>
                  <a:cxn ang="f59">
                    <a:pos x="f106" y="f95"/>
                  </a:cxn>
                  <a:cxn ang="f59">
                    <a:pos x="f94" y="f95"/>
                  </a:cxn>
                </a:cxnLst>
                <a:rect l="f90" t="f93" r="f91" b="f92"/>
                <a:pathLst>
                  <a:path w="136" h="48">
                    <a:moveTo>
                      <a:pt x="f8" y="f9"/>
                    </a:moveTo>
                    <a:cubicBezTo>
                      <a:pt x="f10" y="f11"/>
                      <a:pt x="f10" y="f12"/>
                      <a:pt x="f6" y="f13"/>
                    </a:cubicBezTo>
                    <a:cubicBezTo>
                      <a:pt x="f8" y="f14"/>
                      <a:pt x="f15" y="f14"/>
                      <a:pt x="f16" y="f14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7"/>
                      <a:pt x="f12" y="f7"/>
                    </a:cubicBezTo>
                    <a:cubicBezTo>
                      <a:pt x="f11" y="f7"/>
                      <a:pt x="f9" y="f26"/>
                      <a:pt x="f5" y="f27"/>
                    </a:cubicBezTo>
                    <a:cubicBezTo>
                      <a:pt x="f28" y="f29"/>
                      <a:pt x="f30" y="f14"/>
                      <a:pt x="f31" y="f9"/>
                    </a:cubicBezTo>
                    <a:cubicBezTo>
                      <a:pt x="f32" y="f5"/>
                      <a:pt x="f33" y="f5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5" name="Freeform 27">
                <a:extLst>
                  <a:ext uri="{FF2B5EF4-FFF2-40B4-BE49-F238E27FC236}">
                    <a16:creationId xmlns:a16="http://schemas.microsoft.com/office/drawing/2014/main" id="{3E1DF090-9962-070A-E00E-E3452CB71C53}"/>
                  </a:ext>
                </a:extLst>
              </p:cNvPr>
              <p:cNvSpPr/>
              <p:nvPr/>
            </p:nvSpPr>
            <p:spPr>
              <a:xfrm>
                <a:off x="296859" y="4122736"/>
                <a:ext cx="341308" cy="169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1"/>
                  <a:gd name="f7" fmla="val 65"/>
                  <a:gd name="f8" fmla="val 125"/>
                  <a:gd name="f9" fmla="val 127"/>
                  <a:gd name="f10" fmla="val 1"/>
                  <a:gd name="f11" fmla="val 128"/>
                  <a:gd name="f12" fmla="val 4"/>
                  <a:gd name="f13" fmla="val 82"/>
                  <a:gd name="f14" fmla="val 10"/>
                  <a:gd name="f15" fmla="val 40"/>
                  <a:gd name="f16" fmla="val 28"/>
                  <a:gd name="f17" fmla="val 6"/>
                  <a:gd name="f18" fmla="val 62"/>
                  <a:gd name="f19" fmla="val 5"/>
                  <a:gd name="f20" fmla="val 63"/>
                  <a:gd name="f21" fmla="val 3"/>
                  <a:gd name="f22" fmla="val 64"/>
                  <a:gd name="f23" fmla="val 17"/>
                  <a:gd name="f24" fmla="val 42"/>
                  <a:gd name="f25" fmla="val 39"/>
                  <a:gd name="f26" fmla="val 83"/>
                  <a:gd name="f27" fmla="val 9"/>
                  <a:gd name="f28" fmla="val 104"/>
                  <a:gd name="f29" fmla="val 2"/>
                  <a:gd name="f30" fmla="+- 0 0 -90"/>
                  <a:gd name="f31" fmla="*/ f3 1 131"/>
                  <a:gd name="f32" fmla="*/ f4 1 6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31"/>
                  <a:gd name="f41" fmla="*/ f37 1 65"/>
                  <a:gd name="f42" fmla="*/ 125 f38 1"/>
                  <a:gd name="f43" fmla="*/ 0 f37 1"/>
                  <a:gd name="f44" fmla="*/ 128 f38 1"/>
                  <a:gd name="f45" fmla="*/ 4 f37 1"/>
                  <a:gd name="f46" fmla="*/ 6 f38 1"/>
                  <a:gd name="f47" fmla="*/ 62 f37 1"/>
                  <a:gd name="f48" fmla="*/ 1 f38 1"/>
                  <a:gd name="f49" fmla="*/ 65 f37 1"/>
                  <a:gd name="f50" fmla="*/ 0 f38 1"/>
                  <a:gd name="f51" fmla="*/ 63 f38 1"/>
                  <a:gd name="f52" fmla="*/ 17 f37 1"/>
                  <a:gd name="f53" fmla="+- f39 0 f1"/>
                  <a:gd name="f54" fmla="*/ f42 1 131"/>
                  <a:gd name="f55" fmla="*/ f43 1 65"/>
                  <a:gd name="f56" fmla="*/ f44 1 131"/>
                  <a:gd name="f57" fmla="*/ f45 1 65"/>
                  <a:gd name="f58" fmla="*/ f46 1 131"/>
                  <a:gd name="f59" fmla="*/ f47 1 65"/>
                  <a:gd name="f60" fmla="*/ f48 1 131"/>
                  <a:gd name="f61" fmla="*/ f49 1 65"/>
                  <a:gd name="f62" fmla="*/ f50 1 131"/>
                  <a:gd name="f63" fmla="*/ f51 1 131"/>
                  <a:gd name="f64" fmla="*/ f52 1 65"/>
                  <a:gd name="f65" fmla="*/ 0 1 f40"/>
                  <a:gd name="f66" fmla="*/ f34 1 f40"/>
                  <a:gd name="f67" fmla="*/ 0 1 f41"/>
                  <a:gd name="f68" fmla="*/ f35 1 f41"/>
                  <a:gd name="f69" fmla="*/ f54 1 f40"/>
                  <a:gd name="f70" fmla="*/ f55 1 f41"/>
                  <a:gd name="f71" fmla="*/ f56 1 f40"/>
                  <a:gd name="f72" fmla="*/ f57 1 f41"/>
                  <a:gd name="f73" fmla="*/ f58 1 f40"/>
                  <a:gd name="f74" fmla="*/ f59 1 f41"/>
                  <a:gd name="f75" fmla="*/ f60 1 f40"/>
                  <a:gd name="f76" fmla="*/ f61 1 f41"/>
                  <a:gd name="f77" fmla="*/ f62 1 f40"/>
                  <a:gd name="f78" fmla="*/ f63 1 f40"/>
                  <a:gd name="f79" fmla="*/ f64 1 f41"/>
                  <a:gd name="f80" fmla="*/ f65 f31 1"/>
                  <a:gd name="f81" fmla="*/ f66 f31 1"/>
                  <a:gd name="f82" fmla="*/ f68 f32 1"/>
                  <a:gd name="f83" fmla="*/ f67 f32 1"/>
                  <a:gd name="f84" fmla="*/ f69 f31 1"/>
                  <a:gd name="f85" fmla="*/ f70 f32 1"/>
                  <a:gd name="f86" fmla="*/ f71 f31 1"/>
                  <a:gd name="f87" fmla="*/ f72 f32 1"/>
                  <a:gd name="f88" fmla="*/ f73 f31 1"/>
                  <a:gd name="f89" fmla="*/ f74 f32 1"/>
                  <a:gd name="f90" fmla="*/ f75 f31 1"/>
                  <a:gd name="f91" fmla="*/ f76 f32 1"/>
                  <a:gd name="f92" fmla="*/ f77 f31 1"/>
                  <a:gd name="f93" fmla="*/ f78 f31 1"/>
                  <a:gd name="f94" fmla="*/ f79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3">
                    <a:pos x="f84" y="f85"/>
                  </a:cxn>
                  <a:cxn ang="f53">
                    <a:pos x="f86" y="f87"/>
                  </a:cxn>
                  <a:cxn ang="f53">
                    <a:pos x="f88" y="f89"/>
                  </a:cxn>
                  <a:cxn ang="f53">
                    <a:pos x="f90" y="f91"/>
                  </a:cxn>
                  <a:cxn ang="f53">
                    <a:pos x="f92" y="f89"/>
                  </a:cxn>
                  <a:cxn ang="f53">
                    <a:pos x="f93" y="f94"/>
                  </a:cxn>
                  <a:cxn ang="f53">
                    <a:pos x="f84" y="f85"/>
                  </a:cxn>
                </a:cxnLst>
                <a:rect l="f80" t="f83" r="f81" b="f82"/>
                <a:pathLst>
                  <a:path w="131" h="65">
                    <a:moveTo>
                      <a:pt x="f8" y="f5"/>
                    </a:moveTo>
                    <a:cubicBezTo>
                      <a:pt x="f9" y="f10"/>
                      <a:pt x="f6" y="f5"/>
                      <a:pt x="f11" y="f12"/>
                    </a:cubicBezTo>
                    <a:cubicBezTo>
                      <a:pt x="f13" y="f14"/>
                      <a:pt x="f15" y="f16"/>
                      <a:pt x="f17" y="f18"/>
                    </a:cubicBezTo>
                    <a:cubicBezTo>
                      <a:pt x="f19" y="f20"/>
                      <a:pt x="f21" y="f7"/>
                      <a:pt x="f10" y="f7"/>
                    </a:cubicBezTo>
                    <a:cubicBezTo>
                      <a:pt x="f5" y="f22"/>
                      <a:pt x="f5" y="f20"/>
                      <a:pt x="f5" y="f18"/>
                    </a:cubicBezTo>
                    <a:cubicBezTo>
                      <a:pt x="f23" y="f24"/>
                      <a:pt x="f25" y="f16"/>
                      <a:pt x="f20" y="f23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6" name="Freeform 28">
                <a:extLst>
                  <a:ext uri="{FF2B5EF4-FFF2-40B4-BE49-F238E27FC236}">
                    <a16:creationId xmlns:a16="http://schemas.microsoft.com/office/drawing/2014/main" id="{85C5CF00-7E33-15FD-173F-4E72D7C3327E}"/>
                  </a:ext>
                </a:extLst>
              </p:cNvPr>
              <p:cNvSpPr/>
              <p:nvPr/>
            </p:nvSpPr>
            <p:spPr>
              <a:xfrm>
                <a:off x="300042" y="3929067"/>
                <a:ext cx="354009" cy="1270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6"/>
                  <a:gd name="f7" fmla="val 49"/>
                  <a:gd name="f8" fmla="val 5"/>
                  <a:gd name="f9" fmla="val 4"/>
                  <a:gd name="f10" fmla="val 3"/>
                  <a:gd name="f11" fmla="val 1"/>
                  <a:gd name="f12" fmla="val 2"/>
                  <a:gd name="f13" fmla="val 47"/>
                  <a:gd name="f14" fmla="val 87"/>
                  <a:gd name="f15" fmla="val 14"/>
                  <a:gd name="f16" fmla="val 124"/>
                  <a:gd name="f17" fmla="val 39"/>
                  <a:gd name="f18" fmla="val 128"/>
                  <a:gd name="f19" fmla="val 41"/>
                  <a:gd name="f20" fmla="val 133"/>
                  <a:gd name="f21" fmla="val 43"/>
                  <a:gd name="f22" fmla="val 135"/>
                  <a:gd name="f23" fmla="val 134"/>
                  <a:gd name="f24" fmla="val 48"/>
                  <a:gd name="f25" fmla="val 130"/>
                  <a:gd name="f26" fmla="val 126"/>
                  <a:gd name="f27" fmla="val 46"/>
                  <a:gd name="f28" fmla="val 99"/>
                  <a:gd name="f29" fmla="val 28"/>
                  <a:gd name="f30" fmla="val 71"/>
                  <a:gd name="f31" fmla="val 9"/>
                  <a:gd name="f32" fmla="val 29"/>
                  <a:gd name="f33" fmla="val 7"/>
                  <a:gd name="f34" fmla="val 19"/>
                  <a:gd name="f35" fmla="val 6"/>
                  <a:gd name="f36" fmla="+- 0 0 -90"/>
                  <a:gd name="f37" fmla="*/ f3 1 136"/>
                  <a:gd name="f38" fmla="*/ f4 1 49"/>
                  <a:gd name="f39" fmla="val f5"/>
                  <a:gd name="f40" fmla="val f6"/>
                  <a:gd name="f41" fmla="val f7"/>
                  <a:gd name="f42" fmla="*/ f36 f0 1"/>
                  <a:gd name="f43" fmla="+- f41 0 f39"/>
                  <a:gd name="f44" fmla="+- f40 0 f39"/>
                  <a:gd name="f45" fmla="*/ f42 1 f2"/>
                  <a:gd name="f46" fmla="*/ f44 1 136"/>
                  <a:gd name="f47" fmla="*/ f43 1 49"/>
                  <a:gd name="f48" fmla="*/ 0 f44 1"/>
                  <a:gd name="f49" fmla="*/ 5 f43 1"/>
                  <a:gd name="f50" fmla="*/ 1 f44 1"/>
                  <a:gd name="f51" fmla="*/ 2 f43 1"/>
                  <a:gd name="f52" fmla="*/ 124 f44 1"/>
                  <a:gd name="f53" fmla="*/ 39 f43 1"/>
                  <a:gd name="f54" fmla="*/ 136 f44 1"/>
                  <a:gd name="f55" fmla="*/ 47 f43 1"/>
                  <a:gd name="f56" fmla="*/ 134 f44 1"/>
                  <a:gd name="f57" fmla="*/ 49 f43 1"/>
                  <a:gd name="f58" fmla="*/ 126 f44 1"/>
                  <a:gd name="f59" fmla="*/ 46 f43 1"/>
                  <a:gd name="f60" fmla="*/ 39 f44 1"/>
                  <a:gd name="f61" fmla="*/ 9 f43 1"/>
                  <a:gd name="f62" fmla="*/ 9 f44 1"/>
                  <a:gd name="f63" fmla="*/ 7 f43 1"/>
                  <a:gd name="f64" fmla="+- f45 0 f1"/>
                  <a:gd name="f65" fmla="*/ f48 1 136"/>
                  <a:gd name="f66" fmla="*/ f49 1 49"/>
                  <a:gd name="f67" fmla="*/ f50 1 136"/>
                  <a:gd name="f68" fmla="*/ f51 1 49"/>
                  <a:gd name="f69" fmla="*/ f52 1 136"/>
                  <a:gd name="f70" fmla="*/ f53 1 49"/>
                  <a:gd name="f71" fmla="*/ f54 1 136"/>
                  <a:gd name="f72" fmla="*/ f55 1 49"/>
                  <a:gd name="f73" fmla="*/ f56 1 136"/>
                  <a:gd name="f74" fmla="*/ f57 1 49"/>
                  <a:gd name="f75" fmla="*/ f58 1 136"/>
                  <a:gd name="f76" fmla="*/ f59 1 49"/>
                  <a:gd name="f77" fmla="*/ f60 1 136"/>
                  <a:gd name="f78" fmla="*/ f61 1 49"/>
                  <a:gd name="f79" fmla="*/ f62 1 136"/>
                  <a:gd name="f80" fmla="*/ f63 1 49"/>
                  <a:gd name="f81" fmla="*/ 0 1 f46"/>
                  <a:gd name="f82" fmla="*/ f40 1 f46"/>
                  <a:gd name="f83" fmla="*/ 0 1 f47"/>
                  <a:gd name="f84" fmla="*/ f41 1 f47"/>
                  <a:gd name="f85" fmla="*/ f65 1 f46"/>
                  <a:gd name="f86" fmla="*/ f66 1 f47"/>
                  <a:gd name="f87" fmla="*/ f67 1 f46"/>
                  <a:gd name="f88" fmla="*/ f68 1 f47"/>
                  <a:gd name="f89" fmla="*/ f69 1 f46"/>
                  <a:gd name="f90" fmla="*/ f70 1 f47"/>
                  <a:gd name="f91" fmla="*/ f71 1 f46"/>
                  <a:gd name="f92" fmla="*/ f72 1 f47"/>
                  <a:gd name="f93" fmla="*/ f73 1 f46"/>
                  <a:gd name="f94" fmla="*/ f74 1 f47"/>
                  <a:gd name="f95" fmla="*/ f75 1 f46"/>
                  <a:gd name="f96" fmla="*/ f76 1 f47"/>
                  <a:gd name="f97" fmla="*/ f77 1 f46"/>
                  <a:gd name="f98" fmla="*/ f78 1 f47"/>
                  <a:gd name="f99" fmla="*/ f79 1 f46"/>
                  <a:gd name="f100" fmla="*/ f80 1 f47"/>
                  <a:gd name="f101" fmla="*/ f81 f37 1"/>
                  <a:gd name="f102" fmla="*/ f82 f37 1"/>
                  <a:gd name="f103" fmla="*/ f84 f38 1"/>
                  <a:gd name="f104" fmla="*/ f83 f38 1"/>
                  <a:gd name="f105" fmla="*/ f85 f37 1"/>
                  <a:gd name="f106" fmla="*/ f86 f38 1"/>
                  <a:gd name="f107" fmla="*/ f87 f37 1"/>
                  <a:gd name="f108" fmla="*/ f88 f38 1"/>
                  <a:gd name="f109" fmla="*/ f89 f37 1"/>
                  <a:gd name="f110" fmla="*/ f90 f38 1"/>
                  <a:gd name="f111" fmla="*/ f91 f37 1"/>
                  <a:gd name="f112" fmla="*/ f92 f38 1"/>
                  <a:gd name="f113" fmla="*/ f93 f37 1"/>
                  <a:gd name="f114" fmla="*/ f94 f38 1"/>
                  <a:gd name="f115" fmla="*/ f95 f37 1"/>
                  <a:gd name="f116" fmla="*/ f96 f38 1"/>
                  <a:gd name="f117" fmla="*/ f97 f37 1"/>
                  <a:gd name="f118" fmla="*/ f98 f38 1"/>
                  <a:gd name="f119" fmla="*/ f99 f37 1"/>
                  <a:gd name="f120" fmla="*/ f100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">
                    <a:pos x="f105" y="f106"/>
                  </a:cxn>
                  <a:cxn ang="f64">
                    <a:pos x="f107" y="f108"/>
                  </a:cxn>
                  <a:cxn ang="f64">
                    <a:pos x="f109" y="f110"/>
                  </a:cxn>
                  <a:cxn ang="f64">
                    <a:pos x="f111" y="f112"/>
                  </a:cxn>
                  <a:cxn ang="f64">
                    <a:pos x="f113" y="f114"/>
                  </a:cxn>
                  <a:cxn ang="f64">
                    <a:pos x="f115" y="f116"/>
                  </a:cxn>
                  <a:cxn ang="f64">
                    <a:pos x="f117" y="f118"/>
                  </a:cxn>
                  <a:cxn ang="f64">
                    <a:pos x="f119" y="f120"/>
                  </a:cxn>
                  <a:cxn ang="f64">
                    <a:pos x="f105" y="f106"/>
                  </a:cxn>
                </a:cxnLst>
                <a:rect l="f101" t="f104" r="f102" b="f103"/>
                <a:pathLst>
                  <a:path w="136" h="49">
                    <a:moveTo>
                      <a:pt x="f5" y="f8"/>
                    </a:moveTo>
                    <a:cubicBezTo>
                      <a:pt x="f5" y="f9"/>
                      <a:pt x="f5" y="f10"/>
                      <a:pt x="f11" y="f12"/>
                    </a:cubicBezTo>
                    <a:cubicBezTo>
                      <a:pt x="f13" y="f5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6" y="f13"/>
                    </a:cubicBezTo>
                    <a:cubicBezTo>
                      <a:pt x="f22" y="f13"/>
                      <a:pt x="f23" y="f24"/>
                      <a:pt x="f23" y="f7"/>
                    </a:cubicBezTo>
                    <a:cubicBezTo>
                      <a:pt x="f25" y="f7"/>
                      <a:pt x="f18" y="f13"/>
                      <a:pt x="f26" y="f27"/>
                    </a:cubicBezTo>
                    <a:cubicBezTo>
                      <a:pt x="f28" y="f29"/>
                      <a:pt x="f30" y="f15"/>
                      <a:pt x="f17" y="f31"/>
                    </a:cubicBezTo>
                    <a:cubicBezTo>
                      <a:pt x="f32" y="f33"/>
                      <a:pt x="f34" y="f35"/>
                      <a:pt x="f31" y="f33"/>
                    </a:cubicBezTo>
                    <a:cubicBezTo>
                      <a:pt x="f35" y="f33"/>
                      <a:pt x="f10" y="f33"/>
                      <a:pt x="f5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7" name="Freeform 29">
                <a:extLst>
                  <a:ext uri="{FF2B5EF4-FFF2-40B4-BE49-F238E27FC236}">
                    <a16:creationId xmlns:a16="http://schemas.microsoft.com/office/drawing/2014/main" id="{140BF30E-A78E-B55B-343B-297BA44C5638}"/>
                  </a:ext>
                </a:extLst>
              </p:cNvPr>
              <p:cNvSpPr/>
              <p:nvPr/>
            </p:nvSpPr>
            <p:spPr>
              <a:xfrm>
                <a:off x="554034" y="3692520"/>
                <a:ext cx="169858" cy="3270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"/>
                  <a:gd name="f7" fmla="val 126"/>
                  <a:gd name="f8" fmla="val 1"/>
                  <a:gd name="f9" fmla="val 2"/>
                  <a:gd name="f10" fmla="val 3"/>
                  <a:gd name="f11" fmla="val 26"/>
                  <a:gd name="f12" fmla="val 20"/>
                  <a:gd name="f13" fmla="val 41"/>
                  <a:gd name="f14" fmla="val 46"/>
                  <a:gd name="f15" fmla="val 52"/>
                  <a:gd name="f16" fmla="val 74"/>
                  <a:gd name="f17" fmla="val 58"/>
                  <a:gd name="f18" fmla="val 89"/>
                  <a:gd name="f19" fmla="val 62"/>
                  <a:gd name="f20" fmla="val 105"/>
                  <a:gd name="f21" fmla="val 64"/>
                  <a:gd name="f22" fmla="val 121"/>
                  <a:gd name="f23" fmla="val 123"/>
                  <a:gd name="f24" fmla="val 125"/>
                  <a:gd name="f25" fmla="val 63"/>
                  <a:gd name="f26" fmla="val 60"/>
                  <a:gd name="f27" fmla="val 122"/>
                  <a:gd name="f28" fmla="val 120"/>
                  <a:gd name="f29" fmla="val 53"/>
                  <a:gd name="f30" fmla="val 84"/>
                  <a:gd name="f31" fmla="val 40"/>
                  <a:gd name="f32" fmla="val 51"/>
                  <a:gd name="f33" fmla="val 17"/>
                  <a:gd name="f34" fmla="val 22"/>
                  <a:gd name="f35" fmla="val 13"/>
                  <a:gd name="f36" fmla="val 8"/>
                  <a:gd name="f37" fmla="val 11"/>
                  <a:gd name="f38" fmla="val 6"/>
                  <a:gd name="f39" fmla="val 5"/>
                  <a:gd name="f40" fmla="val 4"/>
                  <a:gd name="f41" fmla="+- 0 0 -90"/>
                  <a:gd name="f42" fmla="*/ f3 1 65"/>
                  <a:gd name="f43" fmla="*/ f4 1 126"/>
                  <a:gd name="f44" fmla="val f5"/>
                  <a:gd name="f45" fmla="val f6"/>
                  <a:gd name="f46" fmla="val f7"/>
                  <a:gd name="f47" fmla="*/ f41 f0 1"/>
                  <a:gd name="f48" fmla="+- f46 0 f44"/>
                  <a:gd name="f49" fmla="+- f45 0 f44"/>
                  <a:gd name="f50" fmla="*/ f47 1 f2"/>
                  <a:gd name="f51" fmla="*/ f49 1 65"/>
                  <a:gd name="f52" fmla="*/ f48 1 126"/>
                  <a:gd name="f53" fmla="*/ 0 f49 1"/>
                  <a:gd name="f54" fmla="*/ 1 f48 1"/>
                  <a:gd name="f55" fmla="*/ 3 f49 1"/>
                  <a:gd name="f56" fmla="*/ 0 f48 1"/>
                  <a:gd name="f57" fmla="*/ 52 f49 1"/>
                  <a:gd name="f58" fmla="*/ 74 f48 1"/>
                  <a:gd name="f59" fmla="*/ 64 f49 1"/>
                  <a:gd name="f60" fmla="*/ 121 f48 1"/>
                  <a:gd name="f61" fmla="*/ 63 f49 1"/>
                  <a:gd name="f62" fmla="*/ 126 f48 1"/>
                  <a:gd name="f63" fmla="*/ 60 f49 1"/>
                  <a:gd name="f64" fmla="*/ 120 f48 1"/>
                  <a:gd name="f65" fmla="*/ 17 f49 1"/>
                  <a:gd name="f66" fmla="*/ 22 f48 1"/>
                  <a:gd name="f67" fmla="*/ 6 f48 1"/>
                  <a:gd name="f68" fmla="+- f50 0 f1"/>
                  <a:gd name="f69" fmla="*/ f53 1 65"/>
                  <a:gd name="f70" fmla="*/ f54 1 126"/>
                  <a:gd name="f71" fmla="*/ f55 1 65"/>
                  <a:gd name="f72" fmla="*/ f56 1 126"/>
                  <a:gd name="f73" fmla="*/ f57 1 65"/>
                  <a:gd name="f74" fmla="*/ f58 1 126"/>
                  <a:gd name="f75" fmla="*/ f59 1 65"/>
                  <a:gd name="f76" fmla="*/ f60 1 126"/>
                  <a:gd name="f77" fmla="*/ f61 1 65"/>
                  <a:gd name="f78" fmla="*/ f62 1 126"/>
                  <a:gd name="f79" fmla="*/ f63 1 65"/>
                  <a:gd name="f80" fmla="*/ f64 1 126"/>
                  <a:gd name="f81" fmla="*/ f65 1 65"/>
                  <a:gd name="f82" fmla="*/ f66 1 126"/>
                  <a:gd name="f83" fmla="*/ f67 1 126"/>
                  <a:gd name="f84" fmla="*/ 0 1 f51"/>
                  <a:gd name="f85" fmla="*/ f45 1 f51"/>
                  <a:gd name="f86" fmla="*/ 0 1 f52"/>
                  <a:gd name="f87" fmla="*/ f46 1 f52"/>
                  <a:gd name="f88" fmla="*/ f69 1 f51"/>
                  <a:gd name="f89" fmla="*/ f70 1 f52"/>
                  <a:gd name="f90" fmla="*/ f71 1 f51"/>
                  <a:gd name="f91" fmla="*/ f72 1 f52"/>
                  <a:gd name="f92" fmla="*/ f73 1 f51"/>
                  <a:gd name="f93" fmla="*/ f74 1 f52"/>
                  <a:gd name="f94" fmla="*/ f75 1 f51"/>
                  <a:gd name="f95" fmla="*/ f76 1 f52"/>
                  <a:gd name="f96" fmla="*/ f77 1 f51"/>
                  <a:gd name="f97" fmla="*/ f78 1 f52"/>
                  <a:gd name="f98" fmla="*/ f79 1 f51"/>
                  <a:gd name="f99" fmla="*/ f80 1 f52"/>
                  <a:gd name="f100" fmla="*/ f81 1 f51"/>
                  <a:gd name="f101" fmla="*/ f82 1 f52"/>
                  <a:gd name="f102" fmla="*/ f83 1 f52"/>
                  <a:gd name="f103" fmla="*/ f84 f42 1"/>
                  <a:gd name="f104" fmla="*/ f85 f42 1"/>
                  <a:gd name="f105" fmla="*/ f87 f43 1"/>
                  <a:gd name="f106" fmla="*/ f86 f43 1"/>
                  <a:gd name="f107" fmla="*/ f88 f42 1"/>
                  <a:gd name="f108" fmla="*/ f89 f43 1"/>
                  <a:gd name="f109" fmla="*/ f90 f42 1"/>
                  <a:gd name="f110" fmla="*/ f91 f43 1"/>
                  <a:gd name="f111" fmla="*/ f92 f42 1"/>
                  <a:gd name="f112" fmla="*/ f93 f43 1"/>
                  <a:gd name="f113" fmla="*/ f94 f42 1"/>
                  <a:gd name="f114" fmla="*/ f95 f43 1"/>
                  <a:gd name="f115" fmla="*/ f96 f42 1"/>
                  <a:gd name="f116" fmla="*/ f97 f43 1"/>
                  <a:gd name="f117" fmla="*/ f98 f42 1"/>
                  <a:gd name="f118" fmla="*/ f99 f43 1"/>
                  <a:gd name="f119" fmla="*/ f100 f42 1"/>
                  <a:gd name="f120" fmla="*/ f101 f43 1"/>
                  <a:gd name="f121" fmla="*/ f102 f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13" y="f114"/>
                  </a:cxn>
                  <a:cxn ang="f68">
                    <a:pos x="f115" y="f116"/>
                  </a:cxn>
                  <a:cxn ang="f68">
                    <a:pos x="f117" y="f118"/>
                  </a:cxn>
                  <a:cxn ang="f68">
                    <a:pos x="f119" y="f120"/>
                  </a:cxn>
                  <a:cxn ang="f68">
                    <a:pos x="f109" y="f121"/>
                  </a:cxn>
                  <a:cxn ang="f68">
                    <a:pos x="f107" y="f108"/>
                  </a:cxn>
                </a:cxnLst>
                <a:rect l="f103" t="f106" r="f104" b="f105"/>
                <a:pathLst>
                  <a:path w="65" h="126">
                    <a:moveTo>
                      <a:pt x="f5" y="f8"/>
                    </a:moveTo>
                    <a:cubicBezTo>
                      <a:pt x="f8" y="f5"/>
                      <a:pt x="f9" y="f5"/>
                      <a:pt x="f10" y="f5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1" y="f23"/>
                      <a:pt x="f6" y="f24"/>
                      <a:pt x="f25" y="f7"/>
                    </a:cubicBezTo>
                    <a:cubicBezTo>
                      <a:pt x="f26" y="f24"/>
                      <a:pt x="f26" y="f27"/>
                      <a:pt x="f26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3"/>
                      <a:pt x="f36" y="f37"/>
                      <a:pt x="f10" y="f38"/>
                    </a:cubicBezTo>
                    <a:cubicBezTo>
                      <a:pt x="f9" y="f39"/>
                      <a:pt x="f5" y="f40"/>
                      <a:pt x="f5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8" name="Freeform 30">
                <a:extLst>
                  <a:ext uri="{FF2B5EF4-FFF2-40B4-BE49-F238E27FC236}">
                    <a16:creationId xmlns:a16="http://schemas.microsoft.com/office/drawing/2014/main" id="{8781C5B1-FE44-9874-F8B4-8D6DC18267ED}"/>
                  </a:ext>
                </a:extLst>
              </p:cNvPr>
              <p:cNvSpPr/>
              <p:nvPr/>
            </p:nvSpPr>
            <p:spPr>
              <a:xfrm>
                <a:off x="788990" y="3697284"/>
                <a:ext cx="127001" cy="3508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"/>
                  <a:gd name="f7" fmla="val 135"/>
                  <a:gd name="f8" fmla="val 45"/>
                  <a:gd name="f9" fmla="val 25"/>
                  <a:gd name="f10" fmla="val 47"/>
                  <a:gd name="f11" fmla="val 17"/>
                  <a:gd name="f12" fmla="val 10"/>
                  <a:gd name="f13" fmla="val 46"/>
                  <a:gd name="f14" fmla="val 3"/>
                  <a:gd name="f15" fmla="val 48"/>
                  <a:gd name="f16" fmla="val 2"/>
                  <a:gd name="f17" fmla="val 38"/>
                  <a:gd name="f18" fmla="val 68"/>
                  <a:gd name="f19" fmla="val 30"/>
                  <a:gd name="f20" fmla="val 92"/>
                  <a:gd name="f21" fmla="val 18"/>
                  <a:gd name="f22" fmla="val 114"/>
                  <a:gd name="f23" fmla="val 1"/>
                  <a:gd name="f24" fmla="val 134"/>
                  <a:gd name="f25" fmla="val 133"/>
                  <a:gd name="f26" fmla="val 129"/>
                  <a:gd name="f27" fmla="val 4"/>
                  <a:gd name="f28" fmla="val 126"/>
                  <a:gd name="f29" fmla="val 6"/>
                  <a:gd name="f30" fmla="val 123"/>
                  <a:gd name="f31" fmla="val 23"/>
                  <a:gd name="f32" fmla="val 97"/>
                  <a:gd name="f33" fmla="val 35"/>
                  <a:gd name="f34" fmla="val 70"/>
                  <a:gd name="f35" fmla="val 41"/>
                  <a:gd name="f36" fmla="val 39"/>
                  <a:gd name="f37" fmla="val 42"/>
                  <a:gd name="f38" fmla="val 34"/>
                  <a:gd name="f39" fmla="val 29"/>
                  <a:gd name="f40" fmla="+- 0 0 -90"/>
                  <a:gd name="f41" fmla="*/ f3 1 49"/>
                  <a:gd name="f42" fmla="*/ f4 1 135"/>
                  <a:gd name="f43" fmla="val f5"/>
                  <a:gd name="f44" fmla="val f6"/>
                  <a:gd name="f45" fmla="val f7"/>
                  <a:gd name="f46" fmla="*/ f40 f0 1"/>
                  <a:gd name="f47" fmla="+- f45 0 f43"/>
                  <a:gd name="f48" fmla="+- f44 0 f43"/>
                  <a:gd name="f49" fmla="*/ f46 1 f2"/>
                  <a:gd name="f50" fmla="*/ f48 1 49"/>
                  <a:gd name="f51" fmla="*/ f47 1 135"/>
                  <a:gd name="f52" fmla="*/ 45 f48 1"/>
                  <a:gd name="f53" fmla="*/ 25 f47 1"/>
                  <a:gd name="f54" fmla="*/ 46 f48 1"/>
                  <a:gd name="f55" fmla="*/ 3 f47 1"/>
                  <a:gd name="f56" fmla="*/ 48 f48 1"/>
                  <a:gd name="f57" fmla="*/ 2 f47 1"/>
                  <a:gd name="f58" fmla="*/ 38 f48 1"/>
                  <a:gd name="f59" fmla="*/ 68 f47 1"/>
                  <a:gd name="f60" fmla="*/ 3 f48 1"/>
                  <a:gd name="f61" fmla="*/ 135 f47 1"/>
                  <a:gd name="f62" fmla="*/ 0 f48 1"/>
                  <a:gd name="f63" fmla="*/ 133 f47 1"/>
                  <a:gd name="f64" fmla="*/ 6 f48 1"/>
                  <a:gd name="f65" fmla="*/ 123 f47 1"/>
                  <a:gd name="f66" fmla="*/ 41 f48 1"/>
                  <a:gd name="f67" fmla="*/ 39 f47 1"/>
                  <a:gd name="f68" fmla="+- f49 0 f1"/>
                  <a:gd name="f69" fmla="*/ f52 1 49"/>
                  <a:gd name="f70" fmla="*/ f53 1 135"/>
                  <a:gd name="f71" fmla="*/ f54 1 49"/>
                  <a:gd name="f72" fmla="*/ f55 1 135"/>
                  <a:gd name="f73" fmla="*/ f56 1 49"/>
                  <a:gd name="f74" fmla="*/ f57 1 135"/>
                  <a:gd name="f75" fmla="*/ f58 1 49"/>
                  <a:gd name="f76" fmla="*/ f59 1 135"/>
                  <a:gd name="f77" fmla="*/ f60 1 49"/>
                  <a:gd name="f78" fmla="*/ f61 1 135"/>
                  <a:gd name="f79" fmla="*/ f62 1 49"/>
                  <a:gd name="f80" fmla="*/ f63 1 135"/>
                  <a:gd name="f81" fmla="*/ f64 1 49"/>
                  <a:gd name="f82" fmla="*/ f65 1 135"/>
                  <a:gd name="f83" fmla="*/ f66 1 49"/>
                  <a:gd name="f84" fmla="*/ f67 1 135"/>
                  <a:gd name="f85" fmla="*/ 0 1 f50"/>
                  <a:gd name="f86" fmla="*/ f44 1 f50"/>
                  <a:gd name="f87" fmla="*/ 0 1 f51"/>
                  <a:gd name="f88" fmla="*/ f45 1 f51"/>
                  <a:gd name="f89" fmla="*/ f69 1 f50"/>
                  <a:gd name="f90" fmla="*/ f70 1 f51"/>
                  <a:gd name="f91" fmla="*/ f71 1 f50"/>
                  <a:gd name="f92" fmla="*/ f72 1 f51"/>
                  <a:gd name="f93" fmla="*/ f73 1 f50"/>
                  <a:gd name="f94" fmla="*/ f74 1 f51"/>
                  <a:gd name="f95" fmla="*/ f75 1 f50"/>
                  <a:gd name="f96" fmla="*/ f76 1 f51"/>
                  <a:gd name="f97" fmla="*/ f77 1 f50"/>
                  <a:gd name="f98" fmla="*/ f78 1 f51"/>
                  <a:gd name="f99" fmla="*/ f79 1 f50"/>
                  <a:gd name="f100" fmla="*/ f80 1 f51"/>
                  <a:gd name="f101" fmla="*/ f81 1 f50"/>
                  <a:gd name="f102" fmla="*/ f82 1 f51"/>
                  <a:gd name="f103" fmla="*/ f83 1 f50"/>
                  <a:gd name="f104" fmla="*/ f84 1 f51"/>
                  <a:gd name="f105" fmla="*/ f85 f41 1"/>
                  <a:gd name="f106" fmla="*/ f86 f41 1"/>
                  <a:gd name="f107" fmla="*/ f88 f42 1"/>
                  <a:gd name="f108" fmla="*/ f87 f42 1"/>
                  <a:gd name="f109" fmla="*/ f89 f41 1"/>
                  <a:gd name="f110" fmla="*/ f90 f42 1"/>
                  <a:gd name="f111" fmla="*/ f91 f41 1"/>
                  <a:gd name="f112" fmla="*/ f92 f42 1"/>
                  <a:gd name="f113" fmla="*/ f93 f41 1"/>
                  <a:gd name="f114" fmla="*/ f94 f42 1"/>
                  <a:gd name="f115" fmla="*/ f95 f41 1"/>
                  <a:gd name="f116" fmla="*/ f96 f42 1"/>
                  <a:gd name="f117" fmla="*/ f97 f41 1"/>
                  <a:gd name="f118" fmla="*/ f98 f42 1"/>
                  <a:gd name="f119" fmla="*/ f99 f41 1"/>
                  <a:gd name="f120" fmla="*/ f100 f42 1"/>
                  <a:gd name="f121" fmla="*/ f101 f41 1"/>
                  <a:gd name="f122" fmla="*/ f102 f42 1"/>
                  <a:gd name="f123" fmla="*/ f103 f41 1"/>
                  <a:gd name="f124" fmla="*/ f104 f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13" y="f114"/>
                  </a:cxn>
                  <a:cxn ang="f68">
                    <a:pos x="f115" y="f116"/>
                  </a:cxn>
                  <a:cxn ang="f68">
                    <a:pos x="f117" y="f118"/>
                  </a:cxn>
                  <a:cxn ang="f68">
                    <a:pos x="f119" y="f120"/>
                  </a:cxn>
                  <a:cxn ang="f68">
                    <a:pos x="f121" y="f122"/>
                  </a:cxn>
                  <a:cxn ang="f68">
                    <a:pos x="f123" y="f124"/>
                  </a:cxn>
                  <a:cxn ang="f68">
                    <a:pos x="f109" y="f110"/>
                  </a:cxn>
                </a:cxnLst>
                <a:rect l="f105" t="f108" r="f106" b="f107"/>
                <a:pathLst>
                  <a:path w="49" h="135">
                    <a:moveTo>
                      <a:pt x="f8" y="f9"/>
                    </a:moveTo>
                    <a:cubicBezTo>
                      <a:pt x="f10" y="f11"/>
                      <a:pt x="f8" y="f12"/>
                      <a:pt x="f13" y="f14"/>
                    </a:cubicBezTo>
                    <a:cubicBezTo>
                      <a:pt x="f13" y="f5"/>
                      <a:pt x="f10" y="f5"/>
                      <a:pt x="f15" y="f16"/>
                    </a:cubicBezTo>
                    <a:cubicBezTo>
                      <a:pt x="f6" y="f9"/>
                      <a:pt x="f8" y="f13"/>
                      <a:pt x="f17" y="f18"/>
                    </a:cubicBezTo>
                    <a:cubicBezTo>
                      <a:pt x="f19" y="f20"/>
                      <a:pt x="f21" y="f22"/>
                      <a:pt x="f14" y="f7"/>
                    </a:cubicBezTo>
                    <a:cubicBezTo>
                      <a:pt x="f16" y="f7"/>
                      <a:pt x="f23" y="f24"/>
                      <a:pt x="f5" y="f25"/>
                    </a:cubicBezTo>
                    <a:cubicBezTo>
                      <a:pt x="f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5" y="f39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9" name="Freeform 31">
                <a:extLst>
                  <a:ext uri="{FF2B5EF4-FFF2-40B4-BE49-F238E27FC236}">
                    <a16:creationId xmlns:a16="http://schemas.microsoft.com/office/drawing/2014/main" id="{9E0F2E84-D398-004B-9534-303913E24D6C}"/>
                  </a:ext>
                </a:extLst>
              </p:cNvPr>
              <p:cNvSpPr/>
              <p:nvPr/>
            </p:nvSpPr>
            <p:spPr>
              <a:xfrm>
                <a:off x="800100" y="4183059"/>
                <a:ext cx="350836" cy="1301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5"/>
                  <a:gd name="f7" fmla="val 50"/>
                  <a:gd name="f8" fmla="val 45"/>
                  <a:gd name="f9" fmla="val 46"/>
                  <a:gd name="f10" fmla="val 47"/>
                  <a:gd name="f11" fmla="val 48"/>
                  <a:gd name="f12" fmla="val 88"/>
                  <a:gd name="f13" fmla="val 35"/>
                  <a:gd name="f14" fmla="val 10"/>
                  <a:gd name="f15" fmla="val 7"/>
                  <a:gd name="f16" fmla="val 8"/>
                  <a:gd name="f17" fmla="val 3"/>
                  <a:gd name="f18" fmla="val 6"/>
                  <a:gd name="f19" fmla="val 1"/>
                  <a:gd name="f20" fmla="val 2"/>
                  <a:gd name="f21" fmla="val 5"/>
                  <a:gd name="f22" fmla="val 9"/>
                  <a:gd name="f23" fmla="val 4"/>
                  <a:gd name="f24" fmla="val 37"/>
                  <a:gd name="f25" fmla="val 22"/>
                  <a:gd name="f26" fmla="val 67"/>
                  <a:gd name="f27" fmla="val 36"/>
                  <a:gd name="f28" fmla="val 100"/>
                  <a:gd name="f29" fmla="val 41"/>
                  <a:gd name="f30" fmla="val 109"/>
                  <a:gd name="f31" fmla="val 42"/>
                  <a:gd name="f32" fmla="val 117"/>
                  <a:gd name="f33" fmla="val 43"/>
                  <a:gd name="f34" fmla="val 126"/>
                  <a:gd name="f35" fmla="val 129"/>
                  <a:gd name="f36" fmla="val 132"/>
                  <a:gd name="f37" fmla="+- 0 0 -90"/>
                  <a:gd name="f38" fmla="*/ f3 1 135"/>
                  <a:gd name="f39" fmla="*/ f4 1 50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135"/>
                  <a:gd name="f48" fmla="*/ f44 1 50"/>
                  <a:gd name="f49" fmla="*/ 135 f45 1"/>
                  <a:gd name="f50" fmla="*/ 45 f44 1"/>
                  <a:gd name="f51" fmla="*/ 48 f44 1"/>
                  <a:gd name="f52" fmla="*/ 10 f45 1"/>
                  <a:gd name="f53" fmla="*/ 10 f44 1"/>
                  <a:gd name="f54" fmla="*/ 0 f45 1"/>
                  <a:gd name="f55" fmla="*/ 3 f44 1"/>
                  <a:gd name="f56" fmla="*/ 2 f45 1"/>
                  <a:gd name="f57" fmla="*/ 1 f44 1"/>
                  <a:gd name="f58" fmla="*/ 9 f45 1"/>
                  <a:gd name="f59" fmla="*/ 4 f44 1"/>
                  <a:gd name="f60" fmla="*/ 100 f45 1"/>
                  <a:gd name="f61" fmla="*/ 41 f44 1"/>
                  <a:gd name="f62" fmla="*/ 126 f45 1"/>
                  <a:gd name="f63" fmla="*/ 43 f44 1"/>
                  <a:gd name="f64" fmla="+- f46 0 f1"/>
                  <a:gd name="f65" fmla="*/ f49 1 135"/>
                  <a:gd name="f66" fmla="*/ f50 1 50"/>
                  <a:gd name="f67" fmla="*/ f51 1 50"/>
                  <a:gd name="f68" fmla="*/ f52 1 135"/>
                  <a:gd name="f69" fmla="*/ f53 1 50"/>
                  <a:gd name="f70" fmla="*/ f54 1 135"/>
                  <a:gd name="f71" fmla="*/ f55 1 50"/>
                  <a:gd name="f72" fmla="*/ f56 1 135"/>
                  <a:gd name="f73" fmla="*/ f57 1 50"/>
                  <a:gd name="f74" fmla="*/ f58 1 135"/>
                  <a:gd name="f75" fmla="*/ f59 1 50"/>
                  <a:gd name="f76" fmla="*/ f60 1 135"/>
                  <a:gd name="f77" fmla="*/ f61 1 50"/>
                  <a:gd name="f78" fmla="*/ f62 1 135"/>
                  <a:gd name="f79" fmla="*/ f63 1 50"/>
                  <a:gd name="f80" fmla="*/ 0 1 f47"/>
                  <a:gd name="f81" fmla="*/ f41 1 f47"/>
                  <a:gd name="f82" fmla="*/ 0 1 f48"/>
                  <a:gd name="f83" fmla="*/ f42 1 f48"/>
                  <a:gd name="f84" fmla="*/ f65 1 f47"/>
                  <a:gd name="f85" fmla="*/ f66 1 f48"/>
                  <a:gd name="f86" fmla="*/ f67 1 f48"/>
                  <a:gd name="f87" fmla="*/ f68 1 f47"/>
                  <a:gd name="f88" fmla="*/ f69 1 f48"/>
                  <a:gd name="f89" fmla="*/ f70 1 f47"/>
                  <a:gd name="f90" fmla="*/ f71 1 f48"/>
                  <a:gd name="f91" fmla="*/ f72 1 f47"/>
                  <a:gd name="f92" fmla="*/ f73 1 f48"/>
                  <a:gd name="f93" fmla="*/ f74 1 f47"/>
                  <a:gd name="f94" fmla="*/ f75 1 f48"/>
                  <a:gd name="f95" fmla="*/ f76 1 f47"/>
                  <a:gd name="f96" fmla="*/ f77 1 f48"/>
                  <a:gd name="f97" fmla="*/ f78 1 f47"/>
                  <a:gd name="f98" fmla="*/ f79 1 f48"/>
                  <a:gd name="f99" fmla="*/ f80 f38 1"/>
                  <a:gd name="f100" fmla="*/ f81 f38 1"/>
                  <a:gd name="f101" fmla="*/ f83 f39 1"/>
                  <a:gd name="f102" fmla="*/ f82 f39 1"/>
                  <a:gd name="f103" fmla="*/ f84 f38 1"/>
                  <a:gd name="f104" fmla="*/ f85 f39 1"/>
                  <a:gd name="f105" fmla="*/ f86 f39 1"/>
                  <a:gd name="f106" fmla="*/ f87 f38 1"/>
                  <a:gd name="f107" fmla="*/ f88 f39 1"/>
                  <a:gd name="f108" fmla="*/ f89 f38 1"/>
                  <a:gd name="f109" fmla="*/ f90 f39 1"/>
                  <a:gd name="f110" fmla="*/ f91 f38 1"/>
                  <a:gd name="f111" fmla="*/ f92 f39 1"/>
                  <a:gd name="f112" fmla="*/ f93 f38 1"/>
                  <a:gd name="f113" fmla="*/ f94 f39 1"/>
                  <a:gd name="f114" fmla="*/ f95 f38 1"/>
                  <a:gd name="f115" fmla="*/ f96 f39 1"/>
                  <a:gd name="f116" fmla="*/ f97 f38 1"/>
                  <a:gd name="f117" fmla="*/ f98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">
                    <a:pos x="f103" y="f104"/>
                  </a:cxn>
                  <a:cxn ang="f64">
                    <a:pos x="f103" y="f105"/>
                  </a:cxn>
                  <a:cxn ang="f64">
                    <a:pos x="f106" y="f107"/>
                  </a:cxn>
                  <a:cxn ang="f64">
                    <a:pos x="f108" y="f109"/>
                  </a:cxn>
                  <a:cxn ang="f64">
                    <a:pos x="f110" y="f111"/>
                  </a:cxn>
                  <a:cxn ang="f64">
                    <a:pos x="f112" y="f113"/>
                  </a:cxn>
                  <a:cxn ang="f64">
                    <a:pos x="f114" y="f115"/>
                  </a:cxn>
                  <a:cxn ang="f64">
                    <a:pos x="f116" y="f117"/>
                  </a:cxn>
                  <a:cxn ang="f64">
                    <a:pos x="f103" y="f104"/>
                  </a:cxn>
                </a:cxnLst>
                <a:rect l="f99" t="f102" r="f100" b="f101"/>
                <a:pathLst>
                  <a:path w="135" h="50">
                    <a:moveTo>
                      <a:pt x="f6" y="f8"/>
                    </a:moveTo>
                    <a:cubicBezTo>
                      <a:pt x="f6" y="f9"/>
                      <a:pt x="f6" y="f10"/>
                      <a:pt x="f6" y="f11"/>
                    </a:cubicBezTo>
                    <a:cubicBezTo>
                      <a:pt x="f12" y="f7"/>
                      <a:pt x="f11" y="f13"/>
                      <a:pt x="f14" y="f14"/>
                    </a:cubicBezTo>
                    <a:cubicBezTo>
                      <a:pt x="f15" y="f16"/>
                      <a:pt x="f17" y="f18"/>
                      <a:pt x="f5" y="f17"/>
                    </a:cubicBezTo>
                    <a:cubicBezTo>
                      <a:pt x="f19" y="f20"/>
                      <a:pt x="f20" y="f20"/>
                      <a:pt x="f20" y="f19"/>
                    </a:cubicBezTo>
                    <a:cubicBezTo>
                      <a:pt x="f21" y="f5"/>
                      <a:pt x="f15" y="f20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3"/>
                    </a:cubicBezTo>
                    <a:cubicBezTo>
                      <a:pt x="f35" y="f33"/>
                      <a:pt x="f36" y="f31"/>
                      <a:pt x="f6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0" name="Freeform 32">
                <a:extLst>
                  <a:ext uri="{FF2B5EF4-FFF2-40B4-BE49-F238E27FC236}">
                    <a16:creationId xmlns:a16="http://schemas.microsoft.com/office/drawing/2014/main" id="{611B6B3A-DBC3-783B-1734-01E6DA4C4D3F}"/>
                  </a:ext>
                </a:extLst>
              </p:cNvPr>
              <p:cNvSpPr/>
              <p:nvPr/>
            </p:nvSpPr>
            <p:spPr>
              <a:xfrm>
                <a:off x="536579" y="3700467"/>
                <a:ext cx="125409" cy="3444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"/>
                  <a:gd name="f7" fmla="val 133"/>
                  <a:gd name="f8" fmla="val 1"/>
                  <a:gd name="f9" fmla="val 4"/>
                  <a:gd name="f10" fmla="val 3"/>
                  <a:gd name="f11" fmla="val 6"/>
                  <a:gd name="f12" fmla="val 7"/>
                  <a:gd name="f13" fmla="val 13"/>
                  <a:gd name="f14" fmla="val 18"/>
                  <a:gd name="f15" fmla="val 8"/>
                  <a:gd name="f16" fmla="val 16"/>
                  <a:gd name="f17" fmla="val 75"/>
                  <a:gd name="f18" fmla="val 31"/>
                  <a:gd name="f19" fmla="val 101"/>
                  <a:gd name="f20" fmla="val 35"/>
                  <a:gd name="f21" fmla="val 109"/>
                  <a:gd name="f22" fmla="val 40"/>
                  <a:gd name="f23" fmla="val 117"/>
                  <a:gd name="f24" fmla="val 45"/>
                  <a:gd name="f25" fmla="val 124"/>
                  <a:gd name="f26" fmla="val 46"/>
                  <a:gd name="f27" fmla="val 126"/>
                  <a:gd name="f28" fmla="val 128"/>
                  <a:gd name="f29" fmla="val 47"/>
                  <a:gd name="f30" fmla="val 131"/>
                  <a:gd name="f31" fmla="val 132"/>
                  <a:gd name="f32" fmla="val 17"/>
                  <a:gd name="f33" fmla="val 94"/>
                  <a:gd name="f34" fmla="val 52"/>
                  <a:gd name="f35" fmla="+- 0 0 -90"/>
                  <a:gd name="f36" fmla="*/ f3 1 48"/>
                  <a:gd name="f37" fmla="*/ f4 1 133"/>
                  <a:gd name="f38" fmla="val f5"/>
                  <a:gd name="f39" fmla="val f6"/>
                  <a:gd name="f40" fmla="val f7"/>
                  <a:gd name="f41" fmla="*/ f35 f0 1"/>
                  <a:gd name="f42" fmla="+- f40 0 f38"/>
                  <a:gd name="f43" fmla="+- f39 0 f38"/>
                  <a:gd name="f44" fmla="*/ f41 1 f2"/>
                  <a:gd name="f45" fmla="*/ f43 1 48"/>
                  <a:gd name="f46" fmla="*/ f42 1 133"/>
                  <a:gd name="f47" fmla="*/ 1 f43 1"/>
                  <a:gd name="f48" fmla="*/ 4 f42 1"/>
                  <a:gd name="f49" fmla="*/ 4 f43 1"/>
                  <a:gd name="f50" fmla="*/ 1 f42 1"/>
                  <a:gd name="f51" fmla="*/ 6 f43 1"/>
                  <a:gd name="f52" fmla="*/ 18 f42 1"/>
                  <a:gd name="f53" fmla="*/ 31 f43 1"/>
                  <a:gd name="f54" fmla="*/ 101 f42 1"/>
                  <a:gd name="f55" fmla="*/ 45 f43 1"/>
                  <a:gd name="f56" fmla="*/ 124 f42 1"/>
                  <a:gd name="f57" fmla="*/ 47 f43 1"/>
                  <a:gd name="f58" fmla="*/ 131 f42 1"/>
                  <a:gd name="f59" fmla="*/ 133 f42 1"/>
                  <a:gd name="f60" fmla="+- f44 0 f1"/>
                  <a:gd name="f61" fmla="*/ f47 1 48"/>
                  <a:gd name="f62" fmla="*/ f48 1 133"/>
                  <a:gd name="f63" fmla="*/ f49 1 48"/>
                  <a:gd name="f64" fmla="*/ f50 1 133"/>
                  <a:gd name="f65" fmla="*/ f51 1 48"/>
                  <a:gd name="f66" fmla="*/ f52 1 133"/>
                  <a:gd name="f67" fmla="*/ f53 1 48"/>
                  <a:gd name="f68" fmla="*/ f54 1 133"/>
                  <a:gd name="f69" fmla="*/ f55 1 48"/>
                  <a:gd name="f70" fmla="*/ f56 1 133"/>
                  <a:gd name="f71" fmla="*/ f57 1 48"/>
                  <a:gd name="f72" fmla="*/ f58 1 133"/>
                  <a:gd name="f73" fmla="*/ f59 1 133"/>
                  <a:gd name="f74" fmla="*/ 0 1 f45"/>
                  <a:gd name="f75" fmla="*/ f39 1 f45"/>
                  <a:gd name="f76" fmla="*/ 0 1 f46"/>
                  <a:gd name="f77" fmla="*/ f40 1 f46"/>
                  <a:gd name="f78" fmla="*/ f61 1 f45"/>
                  <a:gd name="f79" fmla="*/ f62 1 f46"/>
                  <a:gd name="f80" fmla="*/ f63 1 f45"/>
                  <a:gd name="f81" fmla="*/ f64 1 f46"/>
                  <a:gd name="f82" fmla="*/ f65 1 f45"/>
                  <a:gd name="f83" fmla="*/ f66 1 f46"/>
                  <a:gd name="f84" fmla="*/ f67 1 f45"/>
                  <a:gd name="f85" fmla="*/ f68 1 f46"/>
                  <a:gd name="f86" fmla="*/ f69 1 f45"/>
                  <a:gd name="f87" fmla="*/ f70 1 f46"/>
                  <a:gd name="f88" fmla="*/ f71 1 f45"/>
                  <a:gd name="f89" fmla="*/ f72 1 f46"/>
                  <a:gd name="f90" fmla="*/ f73 1 f46"/>
                  <a:gd name="f91" fmla="*/ f74 f36 1"/>
                  <a:gd name="f92" fmla="*/ f75 f36 1"/>
                  <a:gd name="f93" fmla="*/ f77 f37 1"/>
                  <a:gd name="f94" fmla="*/ f76 f37 1"/>
                  <a:gd name="f95" fmla="*/ f78 f36 1"/>
                  <a:gd name="f96" fmla="*/ f79 f37 1"/>
                  <a:gd name="f97" fmla="*/ f80 f36 1"/>
                  <a:gd name="f98" fmla="*/ f81 f37 1"/>
                  <a:gd name="f99" fmla="*/ f82 f36 1"/>
                  <a:gd name="f100" fmla="*/ f83 f37 1"/>
                  <a:gd name="f101" fmla="*/ f84 f36 1"/>
                  <a:gd name="f102" fmla="*/ f85 f37 1"/>
                  <a:gd name="f103" fmla="*/ f86 f36 1"/>
                  <a:gd name="f104" fmla="*/ f87 f37 1"/>
                  <a:gd name="f105" fmla="*/ f88 f36 1"/>
                  <a:gd name="f106" fmla="*/ f89 f37 1"/>
                  <a:gd name="f107" fmla="*/ f90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99" y="f100"/>
                  </a:cxn>
                  <a:cxn ang="f60">
                    <a:pos x="f101" y="f102"/>
                  </a:cxn>
                  <a:cxn ang="f60">
                    <a:pos x="f103" y="f104"/>
                  </a:cxn>
                  <a:cxn ang="f60">
                    <a:pos x="f105" y="f106"/>
                  </a:cxn>
                  <a:cxn ang="f60">
                    <a:pos x="f103" y="f107"/>
                  </a:cxn>
                  <a:cxn ang="f60">
                    <a:pos x="f95" y="f96"/>
                  </a:cxn>
                </a:cxnLst>
                <a:rect l="f91" t="f94" r="f92" b="f93"/>
                <a:pathLst>
                  <a:path w="48" h="133">
                    <a:moveTo>
                      <a:pt x="f8" y="f9"/>
                    </a:moveTo>
                    <a:cubicBezTo>
                      <a:pt x="f10" y="f9"/>
                      <a:pt x="f5" y="f5"/>
                      <a:pt x="f9" y="f8"/>
                    </a:cubicBezTo>
                    <a:cubicBezTo>
                      <a:pt x="f11" y="f12"/>
                      <a:pt x="f11" y="f13"/>
                      <a:pt x="f11" y="f14"/>
                    </a:cubicBezTo>
                    <a:cubicBezTo>
                      <a:pt x="f15" y="f6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6" y="f28"/>
                      <a:pt x="f29" y="f30"/>
                    </a:cubicBezTo>
                    <a:cubicBezTo>
                      <a:pt x="f29" y="f31"/>
                      <a:pt x="f26" y="f31"/>
                      <a:pt x="f24" y="f7"/>
                    </a:cubicBezTo>
                    <a:cubicBezTo>
                      <a:pt x="f32" y="f33"/>
                      <a:pt x="f5" y="f34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1" name="Freeform 33">
                <a:extLst>
                  <a:ext uri="{FF2B5EF4-FFF2-40B4-BE49-F238E27FC236}">
                    <a16:creationId xmlns:a16="http://schemas.microsoft.com/office/drawing/2014/main" id="{650083C7-4AEE-322F-0CFF-6B375DCC9E58}"/>
                  </a:ext>
                </a:extLst>
              </p:cNvPr>
              <p:cNvSpPr/>
              <p:nvPr/>
            </p:nvSpPr>
            <p:spPr>
              <a:xfrm>
                <a:off x="536579" y="4195760"/>
                <a:ext cx="125409" cy="3429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"/>
                  <a:gd name="f7" fmla="val 132"/>
                  <a:gd name="f8" fmla="val 4"/>
                  <a:gd name="f9" fmla="val 130"/>
                  <a:gd name="f10" fmla="val 3"/>
                  <a:gd name="f11" fmla="val 2"/>
                  <a:gd name="f12" fmla="val 131"/>
                  <a:gd name="f13" fmla="val 1"/>
                  <a:gd name="f14" fmla="val 129"/>
                  <a:gd name="f15" fmla="val 100"/>
                  <a:gd name="f16" fmla="val 7"/>
                  <a:gd name="f17" fmla="val 73"/>
                  <a:gd name="f18" fmla="val 18"/>
                  <a:gd name="f19" fmla="val 46"/>
                  <a:gd name="f20" fmla="val 25"/>
                  <a:gd name="f21" fmla="val 30"/>
                  <a:gd name="f22" fmla="val 34"/>
                  <a:gd name="f23" fmla="val 14"/>
                  <a:gd name="f24" fmla="val 45"/>
                  <a:gd name="f25" fmla="val 47"/>
                  <a:gd name="f26" fmla="val 6"/>
                  <a:gd name="f27" fmla="val 9"/>
                  <a:gd name="f28" fmla="val 43"/>
                  <a:gd name="f29" fmla="val 12"/>
                  <a:gd name="f30" fmla="val 26"/>
                  <a:gd name="f31" fmla="val 37"/>
                  <a:gd name="f32" fmla="val 64"/>
                  <a:gd name="f33" fmla="val 93"/>
                  <a:gd name="f34" fmla="val 103"/>
                  <a:gd name="f35" fmla="val 114"/>
                  <a:gd name="f36" fmla="val 5"/>
                  <a:gd name="f37" fmla="val 124"/>
                  <a:gd name="f38" fmla="val 126"/>
                  <a:gd name="f39" fmla="val 128"/>
                  <a:gd name="f40" fmla="+- 0 0 -90"/>
                  <a:gd name="f41" fmla="*/ f3 1 48"/>
                  <a:gd name="f42" fmla="*/ f4 1 132"/>
                  <a:gd name="f43" fmla="val f5"/>
                  <a:gd name="f44" fmla="val f6"/>
                  <a:gd name="f45" fmla="val f7"/>
                  <a:gd name="f46" fmla="*/ f40 f0 1"/>
                  <a:gd name="f47" fmla="+- f45 0 f43"/>
                  <a:gd name="f48" fmla="+- f44 0 f43"/>
                  <a:gd name="f49" fmla="*/ f46 1 f2"/>
                  <a:gd name="f50" fmla="*/ f48 1 48"/>
                  <a:gd name="f51" fmla="*/ f47 1 132"/>
                  <a:gd name="f52" fmla="*/ 4 f48 1"/>
                  <a:gd name="f53" fmla="*/ 130 f47 1"/>
                  <a:gd name="f54" fmla="*/ 2 f48 1"/>
                  <a:gd name="f55" fmla="*/ 131 f47 1"/>
                  <a:gd name="f56" fmla="*/ 1 f48 1"/>
                  <a:gd name="f57" fmla="*/ 129 f47 1"/>
                  <a:gd name="f58" fmla="*/ 18 f48 1"/>
                  <a:gd name="f59" fmla="*/ 46 f47 1"/>
                  <a:gd name="f60" fmla="*/ 45 f48 1"/>
                  <a:gd name="f61" fmla="*/ 0 f47 1"/>
                  <a:gd name="f62" fmla="*/ 47 f48 1"/>
                  <a:gd name="f63" fmla="*/ 2 f47 1"/>
                  <a:gd name="f64" fmla="*/ 43 f48 1"/>
                  <a:gd name="f65" fmla="*/ 12 f47 1"/>
                  <a:gd name="f66" fmla="*/ 9 f48 1"/>
                  <a:gd name="f67" fmla="*/ 93 f47 1"/>
                  <a:gd name="f68" fmla="*/ 5 f48 1"/>
                  <a:gd name="f69" fmla="*/ 124 f47 1"/>
                  <a:gd name="f70" fmla="+- f49 0 f1"/>
                  <a:gd name="f71" fmla="*/ f52 1 48"/>
                  <a:gd name="f72" fmla="*/ f53 1 132"/>
                  <a:gd name="f73" fmla="*/ f54 1 48"/>
                  <a:gd name="f74" fmla="*/ f55 1 132"/>
                  <a:gd name="f75" fmla="*/ f56 1 48"/>
                  <a:gd name="f76" fmla="*/ f57 1 132"/>
                  <a:gd name="f77" fmla="*/ f58 1 48"/>
                  <a:gd name="f78" fmla="*/ f59 1 132"/>
                  <a:gd name="f79" fmla="*/ f60 1 48"/>
                  <a:gd name="f80" fmla="*/ f61 1 132"/>
                  <a:gd name="f81" fmla="*/ f62 1 48"/>
                  <a:gd name="f82" fmla="*/ f63 1 132"/>
                  <a:gd name="f83" fmla="*/ f64 1 48"/>
                  <a:gd name="f84" fmla="*/ f65 1 132"/>
                  <a:gd name="f85" fmla="*/ f66 1 48"/>
                  <a:gd name="f86" fmla="*/ f67 1 132"/>
                  <a:gd name="f87" fmla="*/ f68 1 48"/>
                  <a:gd name="f88" fmla="*/ f69 1 132"/>
                  <a:gd name="f89" fmla="*/ 0 1 f50"/>
                  <a:gd name="f90" fmla="*/ f44 1 f50"/>
                  <a:gd name="f91" fmla="*/ 0 1 f51"/>
                  <a:gd name="f92" fmla="*/ f45 1 f51"/>
                  <a:gd name="f93" fmla="*/ f71 1 f50"/>
                  <a:gd name="f94" fmla="*/ f72 1 f51"/>
                  <a:gd name="f95" fmla="*/ f73 1 f50"/>
                  <a:gd name="f96" fmla="*/ f74 1 f51"/>
                  <a:gd name="f97" fmla="*/ f75 1 f50"/>
                  <a:gd name="f98" fmla="*/ f76 1 f51"/>
                  <a:gd name="f99" fmla="*/ f77 1 f50"/>
                  <a:gd name="f100" fmla="*/ f78 1 f51"/>
                  <a:gd name="f101" fmla="*/ f79 1 f50"/>
                  <a:gd name="f102" fmla="*/ f80 1 f51"/>
                  <a:gd name="f103" fmla="*/ f81 1 f50"/>
                  <a:gd name="f104" fmla="*/ f82 1 f51"/>
                  <a:gd name="f105" fmla="*/ f83 1 f50"/>
                  <a:gd name="f106" fmla="*/ f84 1 f51"/>
                  <a:gd name="f107" fmla="*/ f85 1 f50"/>
                  <a:gd name="f108" fmla="*/ f86 1 f51"/>
                  <a:gd name="f109" fmla="*/ f87 1 f50"/>
                  <a:gd name="f110" fmla="*/ f88 1 f51"/>
                  <a:gd name="f111" fmla="*/ f89 f41 1"/>
                  <a:gd name="f112" fmla="*/ f90 f41 1"/>
                  <a:gd name="f113" fmla="*/ f92 f42 1"/>
                  <a:gd name="f114" fmla="*/ f91 f42 1"/>
                  <a:gd name="f115" fmla="*/ f93 f41 1"/>
                  <a:gd name="f116" fmla="*/ f94 f42 1"/>
                  <a:gd name="f117" fmla="*/ f95 f41 1"/>
                  <a:gd name="f118" fmla="*/ f96 f42 1"/>
                  <a:gd name="f119" fmla="*/ f97 f41 1"/>
                  <a:gd name="f120" fmla="*/ f98 f42 1"/>
                  <a:gd name="f121" fmla="*/ f99 f41 1"/>
                  <a:gd name="f122" fmla="*/ f100 f42 1"/>
                  <a:gd name="f123" fmla="*/ f101 f41 1"/>
                  <a:gd name="f124" fmla="*/ f102 f42 1"/>
                  <a:gd name="f125" fmla="*/ f103 f41 1"/>
                  <a:gd name="f126" fmla="*/ f104 f42 1"/>
                  <a:gd name="f127" fmla="*/ f105 f41 1"/>
                  <a:gd name="f128" fmla="*/ f106 f42 1"/>
                  <a:gd name="f129" fmla="*/ f107 f41 1"/>
                  <a:gd name="f130" fmla="*/ f108 f42 1"/>
                  <a:gd name="f131" fmla="*/ f109 f41 1"/>
                  <a:gd name="f132" fmla="*/ f110 f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0">
                    <a:pos x="f115" y="f116"/>
                  </a:cxn>
                  <a:cxn ang="f70">
                    <a:pos x="f117" y="f118"/>
                  </a:cxn>
                  <a:cxn ang="f70">
                    <a:pos x="f119" y="f120"/>
                  </a:cxn>
                  <a:cxn ang="f70">
                    <a:pos x="f121" y="f122"/>
                  </a:cxn>
                  <a:cxn ang="f70">
                    <a:pos x="f123" y="f124"/>
                  </a:cxn>
                  <a:cxn ang="f70">
                    <a:pos x="f125" y="f126"/>
                  </a:cxn>
                  <a:cxn ang="f70">
                    <a:pos x="f127" y="f128"/>
                  </a:cxn>
                  <a:cxn ang="f70">
                    <a:pos x="f129" y="f130"/>
                  </a:cxn>
                  <a:cxn ang="f70">
                    <a:pos x="f131" y="f132"/>
                  </a:cxn>
                  <a:cxn ang="f70">
                    <a:pos x="f115" y="f116"/>
                  </a:cxn>
                </a:cxnLst>
                <a:rect l="f111" t="f114" r="f112" b="f113"/>
                <a:pathLst>
                  <a:path w="48" h="132">
                    <a:moveTo>
                      <a:pt x="f8" y="f9"/>
                    </a:moveTo>
                    <a:cubicBezTo>
                      <a:pt x="f10" y="f7"/>
                      <a:pt x="f10" y="f7"/>
                      <a:pt x="f11" y="f12"/>
                    </a:cubicBezTo>
                    <a:cubicBezTo>
                      <a:pt x="f11" y="f9"/>
                      <a:pt x="f13" y="f9"/>
                      <a:pt x="f13" y="f14"/>
                    </a:cubicBezTo>
                    <a:cubicBezTo>
                      <a:pt x="f5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5"/>
                    </a:cubicBezTo>
                    <a:cubicBezTo>
                      <a:pt x="f19" y="f5"/>
                      <a:pt x="f25" y="f13"/>
                      <a:pt x="f25" y="f11"/>
                    </a:cubicBezTo>
                    <a:cubicBezTo>
                      <a:pt x="f6" y="f26"/>
                      <a:pt x="f24" y="f27"/>
                      <a:pt x="f28" y="f29"/>
                    </a:cubicBezTo>
                    <a:cubicBezTo>
                      <a:pt x="f30" y="f31"/>
                      <a:pt x="f23" y="f32"/>
                      <a:pt x="f27" y="f33"/>
                    </a:cubicBezTo>
                    <a:cubicBezTo>
                      <a:pt x="f16" y="f34"/>
                      <a:pt x="f16" y="f35"/>
                      <a:pt x="f36" y="f37"/>
                    </a:cubicBezTo>
                    <a:cubicBezTo>
                      <a:pt x="f36" y="f38"/>
                      <a:pt x="f36" y="f39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2" name="Freeform 34">
                <a:extLst>
                  <a:ext uri="{FF2B5EF4-FFF2-40B4-BE49-F238E27FC236}">
                    <a16:creationId xmlns:a16="http://schemas.microsoft.com/office/drawing/2014/main" id="{1463856A-09BA-A3F1-0BFA-EB06A5CD0AAA}"/>
                  </a:ext>
                </a:extLst>
              </p:cNvPr>
              <p:cNvSpPr/>
              <p:nvPr/>
            </p:nvSpPr>
            <p:spPr>
              <a:xfrm>
                <a:off x="788990" y="4194179"/>
                <a:ext cx="125409" cy="3524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"/>
                  <a:gd name="f7" fmla="val 136"/>
                  <a:gd name="f8" fmla="val 133"/>
                  <a:gd name="f9" fmla="val 47"/>
                  <a:gd name="f10" fmla="val 134"/>
                  <a:gd name="f11" fmla="val 46"/>
                  <a:gd name="f12" fmla="val 44"/>
                  <a:gd name="f13" fmla="val 127"/>
                  <a:gd name="f14" fmla="val 118"/>
                  <a:gd name="f15" fmla="val 45"/>
                  <a:gd name="f16" fmla="val 110"/>
                  <a:gd name="f17" fmla="val 42"/>
                  <a:gd name="f18" fmla="val 108"/>
                  <a:gd name="f19" fmla="val 105"/>
                  <a:gd name="f20" fmla="val 103"/>
                  <a:gd name="f21" fmla="val 37"/>
                  <a:gd name="f22" fmla="val 69"/>
                  <a:gd name="f23" fmla="val 24"/>
                  <a:gd name="f24" fmla="val 39"/>
                  <a:gd name="f25" fmla="val 5"/>
                  <a:gd name="f26" fmla="val 11"/>
                  <a:gd name="f27" fmla="val 3"/>
                  <a:gd name="f28" fmla="val 8"/>
                  <a:gd name="f29" fmla="val 6"/>
                  <a:gd name="f30" fmla="val 1"/>
                  <a:gd name="f31" fmla="val 2"/>
                  <a:gd name="f32" fmla="val 31"/>
                  <a:gd name="f33" fmla="val 79"/>
                  <a:gd name="f34" fmla="val 126"/>
                  <a:gd name="f35" fmla="val 128"/>
                  <a:gd name="f36" fmla="val 130"/>
                  <a:gd name="f37" fmla="+- 0 0 -90"/>
                  <a:gd name="f38" fmla="*/ f3 1 48"/>
                  <a:gd name="f39" fmla="*/ f4 1 13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48"/>
                  <a:gd name="f48" fmla="*/ f44 1 136"/>
                  <a:gd name="f49" fmla="*/ 48 f45 1"/>
                  <a:gd name="f50" fmla="*/ 133 f44 1"/>
                  <a:gd name="f51" fmla="*/ 46 f45 1"/>
                  <a:gd name="f52" fmla="*/ 136 f44 1"/>
                  <a:gd name="f53" fmla="*/ 45 f45 1"/>
                  <a:gd name="f54" fmla="*/ 110 f44 1"/>
                  <a:gd name="f55" fmla="*/ 42 f45 1"/>
                  <a:gd name="f56" fmla="*/ 103 f44 1"/>
                  <a:gd name="f57" fmla="*/ 5 f45 1"/>
                  <a:gd name="f58" fmla="*/ 11 f44 1"/>
                  <a:gd name="f59" fmla="*/ 0 f45 1"/>
                  <a:gd name="f60" fmla="*/ 1 f44 1"/>
                  <a:gd name="f61" fmla="*/ 3 f45 1"/>
                  <a:gd name="f62" fmla="*/ 0 f44 1"/>
                  <a:gd name="f63" fmla="*/ 126 f44 1"/>
                  <a:gd name="f64" fmla="+- f46 0 f1"/>
                  <a:gd name="f65" fmla="*/ f49 1 48"/>
                  <a:gd name="f66" fmla="*/ f50 1 136"/>
                  <a:gd name="f67" fmla="*/ f51 1 48"/>
                  <a:gd name="f68" fmla="*/ f52 1 136"/>
                  <a:gd name="f69" fmla="*/ f53 1 48"/>
                  <a:gd name="f70" fmla="*/ f54 1 136"/>
                  <a:gd name="f71" fmla="*/ f55 1 48"/>
                  <a:gd name="f72" fmla="*/ f56 1 136"/>
                  <a:gd name="f73" fmla="*/ f57 1 48"/>
                  <a:gd name="f74" fmla="*/ f58 1 136"/>
                  <a:gd name="f75" fmla="*/ f59 1 48"/>
                  <a:gd name="f76" fmla="*/ f60 1 136"/>
                  <a:gd name="f77" fmla="*/ f61 1 48"/>
                  <a:gd name="f78" fmla="*/ f62 1 136"/>
                  <a:gd name="f79" fmla="*/ f63 1 136"/>
                  <a:gd name="f80" fmla="*/ 0 1 f47"/>
                  <a:gd name="f81" fmla="*/ f41 1 f47"/>
                  <a:gd name="f82" fmla="*/ 0 1 f48"/>
                  <a:gd name="f83" fmla="*/ f42 1 f48"/>
                  <a:gd name="f84" fmla="*/ f65 1 f47"/>
                  <a:gd name="f85" fmla="*/ f66 1 f48"/>
                  <a:gd name="f86" fmla="*/ f67 1 f47"/>
                  <a:gd name="f87" fmla="*/ f68 1 f48"/>
                  <a:gd name="f88" fmla="*/ f69 1 f47"/>
                  <a:gd name="f89" fmla="*/ f70 1 f48"/>
                  <a:gd name="f90" fmla="*/ f71 1 f47"/>
                  <a:gd name="f91" fmla="*/ f72 1 f48"/>
                  <a:gd name="f92" fmla="*/ f73 1 f47"/>
                  <a:gd name="f93" fmla="*/ f74 1 f48"/>
                  <a:gd name="f94" fmla="*/ f75 1 f47"/>
                  <a:gd name="f95" fmla="*/ f76 1 f48"/>
                  <a:gd name="f96" fmla="*/ f77 1 f47"/>
                  <a:gd name="f97" fmla="*/ f78 1 f48"/>
                  <a:gd name="f98" fmla="*/ f79 1 f48"/>
                  <a:gd name="f99" fmla="*/ f80 f38 1"/>
                  <a:gd name="f100" fmla="*/ f81 f38 1"/>
                  <a:gd name="f101" fmla="*/ f83 f39 1"/>
                  <a:gd name="f102" fmla="*/ f82 f39 1"/>
                  <a:gd name="f103" fmla="*/ f84 f38 1"/>
                  <a:gd name="f104" fmla="*/ f85 f39 1"/>
                  <a:gd name="f105" fmla="*/ f86 f38 1"/>
                  <a:gd name="f106" fmla="*/ f87 f39 1"/>
                  <a:gd name="f107" fmla="*/ f88 f38 1"/>
                  <a:gd name="f108" fmla="*/ f89 f39 1"/>
                  <a:gd name="f109" fmla="*/ f90 f38 1"/>
                  <a:gd name="f110" fmla="*/ f91 f39 1"/>
                  <a:gd name="f111" fmla="*/ f92 f38 1"/>
                  <a:gd name="f112" fmla="*/ f93 f39 1"/>
                  <a:gd name="f113" fmla="*/ f94 f38 1"/>
                  <a:gd name="f114" fmla="*/ f95 f39 1"/>
                  <a:gd name="f115" fmla="*/ f96 f38 1"/>
                  <a:gd name="f116" fmla="*/ f97 f39 1"/>
                  <a:gd name="f117" fmla="*/ f98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">
                    <a:pos x="f103" y="f104"/>
                  </a:cxn>
                  <a:cxn ang="f64">
                    <a:pos x="f105" y="f106"/>
                  </a:cxn>
                  <a:cxn ang="f64">
                    <a:pos x="f107" y="f108"/>
                  </a:cxn>
                  <a:cxn ang="f64">
                    <a:pos x="f109" y="f110"/>
                  </a:cxn>
                  <a:cxn ang="f64">
                    <a:pos x="f111" y="f112"/>
                  </a:cxn>
                  <a:cxn ang="f64">
                    <a:pos x="f113" y="f114"/>
                  </a:cxn>
                  <a:cxn ang="f64">
                    <a:pos x="f115" y="f116"/>
                  </a:cxn>
                  <a:cxn ang="f64">
                    <a:pos x="f103" y="f117"/>
                  </a:cxn>
                  <a:cxn ang="f64">
                    <a:pos x="f103" y="f104"/>
                  </a:cxn>
                </a:cxnLst>
                <a:rect l="f99" t="f102" r="f100" b="f101"/>
                <a:pathLst>
                  <a:path w="48" h="136">
                    <a:moveTo>
                      <a:pt x="f6" y="f8"/>
                    </a:moveTo>
                    <a:cubicBezTo>
                      <a:pt x="f9" y="f8"/>
                      <a:pt x="f9" y="f10"/>
                      <a:pt x="f11" y="f7"/>
                    </a:cubicBezTo>
                    <a:cubicBezTo>
                      <a:pt x="f12" y="f13"/>
                      <a:pt x="f9" y="f14"/>
                      <a:pt x="f15" y="f16"/>
                    </a:cubicBezTo>
                    <a:cubicBezTo>
                      <a:pt x="f17" y="f18"/>
                      <a:pt x="f17" y="f19"/>
                      <a:pt x="f17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5" y="f29"/>
                      <a:pt x="f5" y="f30"/>
                    </a:cubicBezTo>
                    <a:cubicBezTo>
                      <a:pt x="f30" y="f5"/>
                      <a:pt x="f31" y="f5"/>
                      <a:pt x="f27" y="f5"/>
                    </a:cubicBezTo>
                    <a:cubicBezTo>
                      <a:pt x="f32" y="f21"/>
                      <a:pt x="f6" y="f33"/>
                      <a:pt x="f6" y="f34"/>
                    </a:cubicBezTo>
                    <a:cubicBezTo>
                      <a:pt x="f6" y="f35"/>
                      <a:pt x="f6" y="f36"/>
                      <a:pt x="f6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3" name="Freeform 35">
                <a:extLst>
                  <a:ext uri="{FF2B5EF4-FFF2-40B4-BE49-F238E27FC236}">
                    <a16:creationId xmlns:a16="http://schemas.microsoft.com/office/drawing/2014/main" id="{37178B5B-4DCB-C389-1CC0-2DCC6695A07B}"/>
                  </a:ext>
                </a:extLst>
              </p:cNvPr>
              <p:cNvSpPr/>
              <p:nvPr/>
            </p:nvSpPr>
            <p:spPr>
              <a:xfrm>
                <a:off x="554034" y="4219571"/>
                <a:ext cx="169858" cy="3270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"/>
                  <a:gd name="f7" fmla="val 126"/>
                  <a:gd name="f8" fmla="val 3"/>
                  <a:gd name="f9" fmla="val 2"/>
                  <a:gd name="f10" fmla="val 1"/>
                  <a:gd name="f11" fmla="val 125"/>
                  <a:gd name="f12" fmla="val 119"/>
                  <a:gd name="f13" fmla="val 8"/>
                  <a:gd name="f14" fmla="val 115"/>
                  <a:gd name="f15" fmla="val 12"/>
                  <a:gd name="f16" fmla="val 111"/>
                  <a:gd name="f17" fmla="val 30"/>
                  <a:gd name="f18" fmla="val 90"/>
                  <a:gd name="f19" fmla="val 43"/>
                  <a:gd name="f20" fmla="val 66"/>
                  <a:gd name="f21" fmla="val 52"/>
                  <a:gd name="f22" fmla="val 39"/>
                  <a:gd name="f23" fmla="val 55"/>
                  <a:gd name="f24" fmla="val 28"/>
                  <a:gd name="f25" fmla="val 58"/>
                  <a:gd name="f26" fmla="val 17"/>
                  <a:gd name="f27" fmla="val 60"/>
                  <a:gd name="f28" fmla="val 6"/>
                  <a:gd name="f29" fmla="val 4"/>
                  <a:gd name="f30" fmla="val 61"/>
                  <a:gd name="f31" fmla="val 63"/>
                  <a:gd name="f32" fmla="val 64"/>
                  <a:gd name="f33" fmla="val 5"/>
                  <a:gd name="f34" fmla="val 7"/>
                  <a:gd name="f35" fmla="val 56"/>
                  <a:gd name="f36" fmla="val 38"/>
                  <a:gd name="f37" fmla="val 92"/>
                  <a:gd name="f38" fmla="+- 0 0 -90"/>
                  <a:gd name="f39" fmla="*/ f3 1 65"/>
                  <a:gd name="f40" fmla="*/ f4 1 126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65"/>
                  <a:gd name="f49" fmla="*/ f45 1 126"/>
                  <a:gd name="f50" fmla="*/ 3 f46 1"/>
                  <a:gd name="f51" fmla="*/ 126 f45 1"/>
                  <a:gd name="f52" fmla="*/ 0 f46 1"/>
                  <a:gd name="f53" fmla="*/ 125 f45 1"/>
                  <a:gd name="f54" fmla="*/ 12 f46 1"/>
                  <a:gd name="f55" fmla="*/ 111 f45 1"/>
                  <a:gd name="f56" fmla="*/ 52 f46 1"/>
                  <a:gd name="f57" fmla="*/ 39 f45 1"/>
                  <a:gd name="f58" fmla="*/ 60 f46 1"/>
                  <a:gd name="f59" fmla="*/ 6 f45 1"/>
                  <a:gd name="f60" fmla="*/ 63 f46 1"/>
                  <a:gd name="f61" fmla="*/ 0 f45 1"/>
                  <a:gd name="f62" fmla="*/ 64 f46 1"/>
                  <a:gd name="f63" fmla="*/ 7 f45 1"/>
                  <a:gd name="f64" fmla="*/ 5 f46 1"/>
                  <a:gd name="f65" fmla="+- f47 0 f1"/>
                  <a:gd name="f66" fmla="*/ f50 1 65"/>
                  <a:gd name="f67" fmla="*/ f51 1 126"/>
                  <a:gd name="f68" fmla="*/ f52 1 65"/>
                  <a:gd name="f69" fmla="*/ f53 1 126"/>
                  <a:gd name="f70" fmla="*/ f54 1 65"/>
                  <a:gd name="f71" fmla="*/ f55 1 126"/>
                  <a:gd name="f72" fmla="*/ f56 1 65"/>
                  <a:gd name="f73" fmla="*/ f57 1 126"/>
                  <a:gd name="f74" fmla="*/ f58 1 65"/>
                  <a:gd name="f75" fmla="*/ f59 1 126"/>
                  <a:gd name="f76" fmla="*/ f60 1 65"/>
                  <a:gd name="f77" fmla="*/ f61 1 126"/>
                  <a:gd name="f78" fmla="*/ f62 1 65"/>
                  <a:gd name="f79" fmla="*/ f63 1 126"/>
                  <a:gd name="f80" fmla="*/ f64 1 65"/>
                  <a:gd name="f81" fmla="*/ 0 1 f48"/>
                  <a:gd name="f82" fmla="*/ f42 1 f48"/>
                  <a:gd name="f83" fmla="*/ 0 1 f49"/>
                  <a:gd name="f84" fmla="*/ f43 1 f49"/>
                  <a:gd name="f85" fmla="*/ f66 1 f48"/>
                  <a:gd name="f86" fmla="*/ f67 1 f49"/>
                  <a:gd name="f87" fmla="*/ f68 1 f48"/>
                  <a:gd name="f88" fmla="*/ f69 1 f49"/>
                  <a:gd name="f89" fmla="*/ f70 1 f48"/>
                  <a:gd name="f90" fmla="*/ f71 1 f49"/>
                  <a:gd name="f91" fmla="*/ f72 1 f48"/>
                  <a:gd name="f92" fmla="*/ f73 1 f49"/>
                  <a:gd name="f93" fmla="*/ f74 1 f48"/>
                  <a:gd name="f94" fmla="*/ f75 1 f49"/>
                  <a:gd name="f95" fmla="*/ f76 1 f48"/>
                  <a:gd name="f96" fmla="*/ f77 1 f49"/>
                  <a:gd name="f97" fmla="*/ f78 1 f48"/>
                  <a:gd name="f98" fmla="*/ f79 1 f49"/>
                  <a:gd name="f99" fmla="*/ f80 1 f48"/>
                  <a:gd name="f100" fmla="*/ f81 f39 1"/>
                  <a:gd name="f101" fmla="*/ f82 f39 1"/>
                  <a:gd name="f102" fmla="*/ f84 f40 1"/>
                  <a:gd name="f103" fmla="*/ f83 f40 1"/>
                  <a:gd name="f104" fmla="*/ f85 f39 1"/>
                  <a:gd name="f105" fmla="*/ f86 f40 1"/>
                  <a:gd name="f106" fmla="*/ f87 f39 1"/>
                  <a:gd name="f107" fmla="*/ f88 f40 1"/>
                  <a:gd name="f108" fmla="*/ f89 f39 1"/>
                  <a:gd name="f109" fmla="*/ f90 f40 1"/>
                  <a:gd name="f110" fmla="*/ f91 f39 1"/>
                  <a:gd name="f111" fmla="*/ f92 f40 1"/>
                  <a:gd name="f112" fmla="*/ f93 f39 1"/>
                  <a:gd name="f113" fmla="*/ f94 f40 1"/>
                  <a:gd name="f114" fmla="*/ f95 f39 1"/>
                  <a:gd name="f115" fmla="*/ f96 f40 1"/>
                  <a:gd name="f116" fmla="*/ f97 f39 1"/>
                  <a:gd name="f117" fmla="*/ f98 f40 1"/>
                  <a:gd name="f118" fmla="*/ f99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4" y="f105"/>
                  </a:cxn>
                  <a:cxn ang="f65">
                    <a:pos x="f106" y="f107"/>
                  </a:cxn>
                  <a:cxn ang="f65">
                    <a:pos x="f108" y="f109"/>
                  </a:cxn>
                  <a:cxn ang="f65">
                    <a:pos x="f110" y="f111"/>
                  </a:cxn>
                  <a:cxn ang="f65">
                    <a:pos x="f112" y="f113"/>
                  </a:cxn>
                  <a:cxn ang="f65">
                    <a:pos x="f114" y="f115"/>
                  </a:cxn>
                  <a:cxn ang="f65">
                    <a:pos x="f116" y="f117"/>
                  </a:cxn>
                  <a:cxn ang="f65">
                    <a:pos x="f118" y="f107"/>
                  </a:cxn>
                  <a:cxn ang="f65">
                    <a:pos x="f104" y="f105"/>
                  </a:cxn>
                </a:cxnLst>
                <a:rect l="f100" t="f103" r="f101" b="f102"/>
                <a:pathLst>
                  <a:path w="65" h="126">
                    <a:moveTo>
                      <a:pt x="f8" y="f7"/>
                    </a:moveTo>
                    <a:cubicBezTo>
                      <a:pt x="f9" y="f7"/>
                      <a:pt x="f10" y="f7"/>
                      <a:pt x="f5" y="f11"/>
                    </a:cubicBezTo>
                    <a:cubicBezTo>
                      <a:pt x="f9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7" y="f29"/>
                      <a:pt x="f30" y="f9"/>
                      <a:pt x="f31" y="f5"/>
                    </a:cubicBezTo>
                    <a:cubicBezTo>
                      <a:pt x="f6" y="f9"/>
                      <a:pt x="f32" y="f33"/>
                      <a:pt x="f32" y="f34"/>
                    </a:cubicBezTo>
                    <a:cubicBezTo>
                      <a:pt x="f35" y="f21"/>
                      <a:pt x="f36" y="f37"/>
                      <a:pt x="f33" y="f11"/>
                    </a:cubicBezTo>
                    <a:cubicBezTo>
                      <a:pt x="f29" y="f7"/>
                      <a:pt x="f29" y="f7"/>
                      <a:pt x="f8" y="f7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4" name="Freeform 36">
                <a:extLst>
                  <a:ext uri="{FF2B5EF4-FFF2-40B4-BE49-F238E27FC236}">
                    <a16:creationId xmlns:a16="http://schemas.microsoft.com/office/drawing/2014/main" id="{32CD1F5F-0719-9A63-40B2-FC68D6B6CD1B}"/>
                  </a:ext>
                </a:extLst>
              </p:cNvPr>
              <p:cNvSpPr/>
              <p:nvPr/>
            </p:nvSpPr>
            <p:spPr>
              <a:xfrm>
                <a:off x="417515" y="4183059"/>
                <a:ext cx="236536" cy="11906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1"/>
                  <a:gd name="f7" fmla="val 46"/>
                  <a:gd name="f8" fmla="val 89"/>
                  <a:gd name="f9" fmla="val 1"/>
                  <a:gd name="f10" fmla="val 2"/>
                  <a:gd name="f11" fmla="val 90"/>
                  <a:gd name="f12" fmla="val 3"/>
                  <a:gd name="f13" fmla="val 70"/>
                  <a:gd name="f14" fmla="val 19"/>
                  <a:gd name="f15" fmla="val 31"/>
                  <a:gd name="f16" fmla="val 21"/>
                  <a:gd name="f17" fmla="val 39"/>
                  <a:gd name="f18" fmla="val 14"/>
                  <a:gd name="f19" fmla="val 42"/>
                  <a:gd name="f20" fmla="val 6"/>
                  <a:gd name="f21" fmla="val 41"/>
                  <a:gd name="f22" fmla="val 8"/>
                  <a:gd name="f23" fmla="val 40"/>
                  <a:gd name="f24" fmla="val 11"/>
                  <a:gd name="f25" fmla="val 13"/>
                  <a:gd name="f26" fmla="val 38"/>
                  <a:gd name="f27" fmla="val 15"/>
                  <a:gd name="f28" fmla="val 36"/>
                  <a:gd name="f29" fmla="val 18"/>
                  <a:gd name="f30" fmla="val 35"/>
                  <a:gd name="f31" fmla="val 34"/>
                  <a:gd name="f32" fmla="val 43"/>
                  <a:gd name="f33" fmla="val 27"/>
                  <a:gd name="f34" fmla="val 63"/>
                  <a:gd name="f35" fmla="val 16"/>
                  <a:gd name="f36" fmla="val 83"/>
                  <a:gd name="f37" fmla="val 85"/>
                  <a:gd name="f38" fmla="val 86"/>
                  <a:gd name="f39" fmla="+- 0 0 -90"/>
                  <a:gd name="f40" fmla="*/ f3 1 91"/>
                  <a:gd name="f41" fmla="*/ f4 1 46"/>
                  <a:gd name="f42" fmla="val f5"/>
                  <a:gd name="f43" fmla="val f6"/>
                  <a:gd name="f44" fmla="val f7"/>
                  <a:gd name="f45" fmla="*/ f39 f0 1"/>
                  <a:gd name="f46" fmla="+- f44 0 f42"/>
                  <a:gd name="f47" fmla="+- f43 0 f42"/>
                  <a:gd name="f48" fmla="*/ f45 1 f2"/>
                  <a:gd name="f49" fmla="*/ f47 1 91"/>
                  <a:gd name="f50" fmla="*/ f46 1 46"/>
                  <a:gd name="f51" fmla="*/ 89 f47 1"/>
                  <a:gd name="f52" fmla="*/ 1 f46 1"/>
                  <a:gd name="f53" fmla="*/ 91 f47 1"/>
                  <a:gd name="f54" fmla="*/ 3 f46 1"/>
                  <a:gd name="f55" fmla="*/ 21 f47 1"/>
                  <a:gd name="f56" fmla="*/ 39 f46 1"/>
                  <a:gd name="f57" fmla="*/ 0 f47 1"/>
                  <a:gd name="f58" fmla="*/ 46 f46 1"/>
                  <a:gd name="f59" fmla="*/ 6 f47 1"/>
                  <a:gd name="f60" fmla="*/ 41 f46 1"/>
                  <a:gd name="f61" fmla="*/ 13 f47 1"/>
                  <a:gd name="f62" fmla="*/ 38 f46 1"/>
                  <a:gd name="f63" fmla="*/ 34 f46 1"/>
                  <a:gd name="f64" fmla="*/ 83 f47 1"/>
                  <a:gd name="f65" fmla="+- f48 0 f1"/>
                  <a:gd name="f66" fmla="*/ f51 1 91"/>
                  <a:gd name="f67" fmla="*/ f52 1 46"/>
                  <a:gd name="f68" fmla="*/ f53 1 91"/>
                  <a:gd name="f69" fmla="*/ f54 1 46"/>
                  <a:gd name="f70" fmla="*/ f55 1 91"/>
                  <a:gd name="f71" fmla="*/ f56 1 46"/>
                  <a:gd name="f72" fmla="*/ f57 1 91"/>
                  <a:gd name="f73" fmla="*/ f58 1 46"/>
                  <a:gd name="f74" fmla="*/ f59 1 91"/>
                  <a:gd name="f75" fmla="*/ f60 1 46"/>
                  <a:gd name="f76" fmla="*/ f61 1 91"/>
                  <a:gd name="f77" fmla="*/ f62 1 46"/>
                  <a:gd name="f78" fmla="*/ f63 1 46"/>
                  <a:gd name="f79" fmla="*/ f64 1 91"/>
                  <a:gd name="f80" fmla="*/ 0 1 f49"/>
                  <a:gd name="f81" fmla="*/ f43 1 f49"/>
                  <a:gd name="f82" fmla="*/ 0 1 f50"/>
                  <a:gd name="f83" fmla="*/ f44 1 f50"/>
                  <a:gd name="f84" fmla="*/ f66 1 f49"/>
                  <a:gd name="f85" fmla="*/ f67 1 f50"/>
                  <a:gd name="f86" fmla="*/ f68 1 f49"/>
                  <a:gd name="f87" fmla="*/ f69 1 f50"/>
                  <a:gd name="f88" fmla="*/ f70 1 f49"/>
                  <a:gd name="f89" fmla="*/ f71 1 f50"/>
                  <a:gd name="f90" fmla="*/ f72 1 f49"/>
                  <a:gd name="f91" fmla="*/ f73 1 f50"/>
                  <a:gd name="f92" fmla="*/ f74 1 f49"/>
                  <a:gd name="f93" fmla="*/ f75 1 f50"/>
                  <a:gd name="f94" fmla="*/ f76 1 f49"/>
                  <a:gd name="f95" fmla="*/ f77 1 f50"/>
                  <a:gd name="f96" fmla="*/ f78 1 f50"/>
                  <a:gd name="f97" fmla="*/ f79 1 f49"/>
                  <a:gd name="f98" fmla="*/ f80 f40 1"/>
                  <a:gd name="f99" fmla="*/ f81 f40 1"/>
                  <a:gd name="f100" fmla="*/ f83 f41 1"/>
                  <a:gd name="f101" fmla="*/ f82 f41 1"/>
                  <a:gd name="f102" fmla="*/ f84 f40 1"/>
                  <a:gd name="f103" fmla="*/ f85 f41 1"/>
                  <a:gd name="f104" fmla="*/ f86 f40 1"/>
                  <a:gd name="f105" fmla="*/ f87 f41 1"/>
                  <a:gd name="f106" fmla="*/ f88 f40 1"/>
                  <a:gd name="f107" fmla="*/ f89 f41 1"/>
                  <a:gd name="f108" fmla="*/ f90 f40 1"/>
                  <a:gd name="f109" fmla="*/ f91 f41 1"/>
                  <a:gd name="f110" fmla="*/ f92 f40 1"/>
                  <a:gd name="f111" fmla="*/ f93 f41 1"/>
                  <a:gd name="f112" fmla="*/ f94 f40 1"/>
                  <a:gd name="f113" fmla="*/ f95 f41 1"/>
                  <a:gd name="f114" fmla="*/ f96 f41 1"/>
                  <a:gd name="f115" fmla="*/ f97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2" y="f103"/>
                  </a:cxn>
                  <a:cxn ang="f65">
                    <a:pos x="f104" y="f105"/>
                  </a:cxn>
                  <a:cxn ang="f65">
                    <a:pos x="f106" y="f107"/>
                  </a:cxn>
                  <a:cxn ang="f65">
                    <a:pos x="f108" y="f109"/>
                  </a:cxn>
                  <a:cxn ang="f65">
                    <a:pos x="f110" y="f111"/>
                  </a:cxn>
                  <a:cxn ang="f65">
                    <a:pos x="f112" y="f113"/>
                  </a:cxn>
                  <a:cxn ang="f65">
                    <a:pos x="f106" y="f114"/>
                  </a:cxn>
                  <a:cxn ang="f65">
                    <a:pos x="f115" y="f105"/>
                  </a:cxn>
                  <a:cxn ang="f65">
                    <a:pos x="f102" y="f103"/>
                  </a:cxn>
                </a:cxnLst>
                <a:rect l="f98" t="f101" r="f99" b="f100"/>
                <a:pathLst>
                  <a:path w="91" h="46">
                    <a:moveTo>
                      <a:pt x="f8" y="f9"/>
                    </a:moveTo>
                    <a:cubicBezTo>
                      <a:pt x="f8" y="f10"/>
                      <a:pt x="f11" y="f10"/>
                      <a:pt x="f6" y="f12"/>
                    </a:cubicBezTo>
                    <a:cubicBezTo>
                      <a:pt x="f13" y="f14"/>
                      <a:pt x="f7" y="f15"/>
                      <a:pt x="f16" y="f17"/>
                    </a:cubicBezTo>
                    <a:cubicBezTo>
                      <a:pt x="f18" y="f19"/>
                      <a:pt x="f20" y="f19"/>
                      <a:pt x="f5" y="f7"/>
                    </a:cubicBezTo>
                    <a:cubicBezTo>
                      <a:pt x="f5" y="f19"/>
                      <a:pt x="f12" y="f19"/>
                      <a:pt x="f20" y="f21"/>
                    </a:cubicBezTo>
                    <a:cubicBezTo>
                      <a:pt x="f22" y="f23"/>
                      <a:pt x="f24" y="f23"/>
                      <a:pt x="f25" y="f26"/>
                    </a:cubicBezTo>
                    <a:cubicBezTo>
                      <a:pt x="f27" y="f28"/>
                      <a:pt x="f29" y="f30"/>
                      <a:pt x="f16" y="f31"/>
                    </a:cubicBezTo>
                    <a:cubicBezTo>
                      <a:pt x="f32" y="f33"/>
                      <a:pt x="f34" y="f35"/>
                      <a:pt x="f36" y="f12"/>
                    </a:cubicBezTo>
                    <a:cubicBezTo>
                      <a:pt x="f37" y="f10"/>
                      <a:pt x="f38" y="f5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5" name="Freeform 37">
                <a:extLst>
                  <a:ext uri="{FF2B5EF4-FFF2-40B4-BE49-F238E27FC236}">
                    <a16:creationId xmlns:a16="http://schemas.microsoft.com/office/drawing/2014/main" id="{EBF5C394-C7E8-29DF-9100-705450F8D72E}"/>
                  </a:ext>
                </a:extLst>
              </p:cNvPr>
              <p:cNvSpPr/>
              <p:nvPr/>
            </p:nvSpPr>
            <p:spPr>
              <a:xfrm>
                <a:off x="492120" y="4537079"/>
                <a:ext cx="41276" cy="254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"/>
                  <a:gd name="f7" fmla="val 10"/>
                  <a:gd name="f8" fmla="val 3"/>
                  <a:gd name="f9" fmla="val 11"/>
                  <a:gd name="f10" fmla="val 5"/>
                  <a:gd name="f11" fmla="val 6"/>
                  <a:gd name="f12" fmla="val 4"/>
                  <a:gd name="f13" fmla="val 2"/>
                  <a:gd name="f14" fmla="val 8"/>
                  <a:gd name="f15" fmla="+- 0 0 -90"/>
                  <a:gd name="f16" fmla="*/ f3 1 16"/>
                  <a:gd name="f17" fmla="*/ f4 1 10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2 1 10"/>
                  <a:gd name="f26" fmla="*/ f23 1 16"/>
                  <a:gd name="f27" fmla="*/ 16 f23 1"/>
                  <a:gd name="f28" fmla="*/ 3 f22 1"/>
                  <a:gd name="f29" fmla="*/ 0 f23 1"/>
                  <a:gd name="f30" fmla="*/ 10 f22 1"/>
                  <a:gd name="f31" fmla="+- f24 0 f1"/>
                  <a:gd name="f32" fmla="*/ f27 1 16"/>
                  <a:gd name="f33" fmla="*/ f28 1 10"/>
                  <a:gd name="f34" fmla="*/ f29 1 16"/>
                  <a:gd name="f35" fmla="*/ f30 1 10"/>
                  <a:gd name="f36" fmla="*/ 0 1 f26"/>
                  <a:gd name="f37" fmla="*/ f19 1 f26"/>
                  <a:gd name="f38" fmla="*/ 0 1 f25"/>
                  <a:gd name="f39" fmla="*/ f20 1 f25"/>
                  <a:gd name="f40" fmla="*/ f32 1 f26"/>
                  <a:gd name="f41" fmla="*/ f33 1 f25"/>
                  <a:gd name="f42" fmla="*/ f34 1 f26"/>
                  <a:gd name="f43" fmla="*/ f35 1 f25"/>
                  <a:gd name="f44" fmla="*/ f36 f16 1"/>
                  <a:gd name="f45" fmla="*/ f37 f16 1"/>
                  <a:gd name="f46" fmla="*/ f39 f17 1"/>
                  <a:gd name="f47" fmla="*/ f38 f17 1"/>
                  <a:gd name="f48" fmla="*/ f40 f16 1"/>
                  <a:gd name="f49" fmla="*/ f41 f17 1"/>
                  <a:gd name="f50" fmla="*/ f42 f16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48" y="f49"/>
                  </a:cxn>
                  <a:cxn ang="f31">
                    <a:pos x="f50" y="f51"/>
                  </a:cxn>
                  <a:cxn ang="f31">
                    <a:pos x="f48" y="f49"/>
                  </a:cxn>
                </a:cxnLst>
                <a:rect l="f44" t="f47" r="f45" b="f46"/>
                <a:pathLst>
                  <a:path w="16" h="10">
                    <a:moveTo>
                      <a:pt x="f6" y="f8"/>
                    </a:moveTo>
                    <a:cubicBezTo>
                      <a:pt x="f9" y="f10"/>
                      <a:pt x="f10" y="f11"/>
                      <a:pt x="f5" y="f7"/>
                    </a:cubicBezTo>
                    <a:cubicBezTo>
                      <a:pt x="f12" y="f13"/>
                      <a:pt x="f14" y="f5"/>
                      <a:pt x="f6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6" name="Freeform 38">
                <a:extLst>
                  <a:ext uri="{FF2B5EF4-FFF2-40B4-BE49-F238E27FC236}">
                    <a16:creationId xmlns:a16="http://schemas.microsoft.com/office/drawing/2014/main" id="{5D4C8470-3C9E-3A86-C2DD-F0F30486FD2F}"/>
                  </a:ext>
                </a:extLst>
              </p:cNvPr>
              <p:cNvSpPr/>
              <p:nvPr/>
            </p:nvSpPr>
            <p:spPr>
              <a:xfrm>
                <a:off x="492120" y="3679829"/>
                <a:ext cx="44448" cy="222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"/>
                  <a:gd name="f7" fmla="val 9"/>
                  <a:gd name="f8" fmla="val 5"/>
                  <a:gd name="f9" fmla="val 4"/>
                  <a:gd name="f10" fmla="val 11"/>
                  <a:gd name="f11" fmla="val 7"/>
                  <a:gd name="f12" fmla="val 8"/>
                  <a:gd name="f13" fmla="+- 0 0 -90"/>
                  <a:gd name="f14" fmla="*/ f3 1 17"/>
                  <a:gd name="f15" fmla="*/ f4 1 9"/>
                  <a:gd name="f16" fmla="val f5"/>
                  <a:gd name="f17" fmla="val f6"/>
                  <a:gd name="f18" fmla="val f7"/>
                  <a:gd name="f19" fmla="*/ f13 f0 1"/>
                  <a:gd name="f20" fmla="+- f18 0 f16"/>
                  <a:gd name="f21" fmla="+- f17 0 f16"/>
                  <a:gd name="f22" fmla="*/ f19 1 f2"/>
                  <a:gd name="f23" fmla="*/ f21 1 17"/>
                  <a:gd name="f24" fmla="*/ f20 1 9"/>
                  <a:gd name="f25" fmla="*/ 0 f21 1"/>
                  <a:gd name="f26" fmla="*/ 0 f20 1"/>
                  <a:gd name="f27" fmla="*/ 17 f21 1"/>
                  <a:gd name="f28" fmla="*/ 7 f20 1"/>
                  <a:gd name="f29" fmla="+- f22 0 f1"/>
                  <a:gd name="f30" fmla="*/ f25 1 17"/>
                  <a:gd name="f31" fmla="*/ f26 1 9"/>
                  <a:gd name="f32" fmla="*/ f27 1 17"/>
                  <a:gd name="f33" fmla="*/ f28 1 9"/>
                  <a:gd name="f34" fmla="*/ 0 1 f23"/>
                  <a:gd name="f35" fmla="*/ f17 1 f23"/>
                  <a:gd name="f36" fmla="*/ 0 1 f24"/>
                  <a:gd name="f37" fmla="*/ f18 1 f24"/>
                  <a:gd name="f38" fmla="*/ f30 1 f23"/>
                  <a:gd name="f39" fmla="*/ f31 1 f24"/>
                  <a:gd name="f40" fmla="*/ f32 1 f23"/>
                  <a:gd name="f41" fmla="*/ f33 1 f24"/>
                  <a:gd name="f42" fmla="*/ f34 f14 1"/>
                  <a:gd name="f43" fmla="*/ f35 f14 1"/>
                  <a:gd name="f44" fmla="*/ f37 f15 1"/>
                  <a:gd name="f45" fmla="*/ f36 f15 1"/>
                  <a:gd name="f46" fmla="*/ f38 f14 1"/>
                  <a:gd name="f47" fmla="*/ f39 f15 1"/>
                  <a:gd name="f48" fmla="*/ f40 f14 1"/>
                  <a:gd name="f49" fmla="*/ f41 f1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46" y="f47"/>
                  </a:cxn>
                  <a:cxn ang="f29">
                    <a:pos x="f48" y="f49"/>
                  </a:cxn>
                  <a:cxn ang="f29">
                    <a:pos x="f46" y="f47"/>
                  </a:cxn>
                </a:cxnLst>
                <a:rect l="f42" t="f45" r="f43" b="f44"/>
                <a:pathLst>
                  <a:path w="17" h="9">
                    <a:moveTo>
                      <a:pt x="f5" y="f5"/>
                    </a:moveTo>
                    <a:cubicBezTo>
                      <a:pt x="f8" y="f9"/>
                      <a:pt x="f10" y="f9"/>
                      <a:pt x="f6" y="f11"/>
                    </a:cubicBezTo>
                    <a:cubicBezTo>
                      <a:pt x="f12" y="f7"/>
                      <a:pt x="f9" y="f12"/>
                      <a:pt x="f5" y="f5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7" name="Freeform 39">
                <a:extLst>
                  <a:ext uri="{FF2B5EF4-FFF2-40B4-BE49-F238E27FC236}">
                    <a16:creationId xmlns:a16="http://schemas.microsoft.com/office/drawing/2014/main" id="{083FDF4A-BBE6-E43B-FB8B-E1E5E683FA75}"/>
                  </a:ext>
                </a:extLst>
              </p:cNvPr>
              <p:cNvSpPr/>
              <p:nvPr/>
            </p:nvSpPr>
            <p:spPr>
              <a:xfrm>
                <a:off x="736604" y="4186242"/>
                <a:ext cx="15873" cy="285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"/>
                  <a:gd name="f7" fmla="val 11"/>
                  <a:gd name="f8" fmla="val 3"/>
                  <a:gd name="f9" fmla="val 4"/>
                  <a:gd name="f10" fmla="val 8"/>
                  <a:gd name="f11" fmla="val 2"/>
                  <a:gd name="f12" fmla="val 1"/>
                  <a:gd name="f13" fmla="val 10"/>
                  <a:gd name="f14" fmla="val 9"/>
                  <a:gd name="f15" fmla="+- 0 0 -90"/>
                  <a:gd name="f16" fmla="*/ f3 1 6"/>
                  <a:gd name="f17" fmla="*/ f4 1 11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6"/>
                  <a:gd name="f26" fmla="*/ f22 1 11"/>
                  <a:gd name="f27" fmla="*/ 3 f23 1"/>
                  <a:gd name="f28" fmla="*/ 0 f22 1"/>
                  <a:gd name="f29" fmla="*/ 2 f23 1"/>
                  <a:gd name="f30" fmla="*/ 11 f22 1"/>
                  <a:gd name="f31" fmla="*/ 0 f23 1"/>
                  <a:gd name="f32" fmla="*/ 9 f22 1"/>
                  <a:gd name="f33" fmla="+- f24 0 f1"/>
                  <a:gd name="f34" fmla="*/ f27 1 6"/>
                  <a:gd name="f35" fmla="*/ f28 1 11"/>
                  <a:gd name="f36" fmla="*/ f29 1 6"/>
                  <a:gd name="f37" fmla="*/ f30 1 11"/>
                  <a:gd name="f38" fmla="*/ f31 1 6"/>
                  <a:gd name="f39" fmla="*/ f32 1 11"/>
                  <a:gd name="f40" fmla="*/ 0 1 f25"/>
                  <a:gd name="f41" fmla="*/ f19 1 f25"/>
                  <a:gd name="f42" fmla="*/ 0 1 f26"/>
                  <a:gd name="f43" fmla="*/ f20 1 f26"/>
                  <a:gd name="f44" fmla="*/ f34 1 f25"/>
                  <a:gd name="f45" fmla="*/ f35 1 f26"/>
                  <a:gd name="f46" fmla="*/ f36 1 f25"/>
                  <a:gd name="f47" fmla="*/ f37 1 f26"/>
                  <a:gd name="f48" fmla="*/ f38 1 f25"/>
                  <a:gd name="f49" fmla="*/ f39 1 f26"/>
                  <a:gd name="f50" fmla="*/ f40 f16 1"/>
                  <a:gd name="f51" fmla="*/ f41 f16 1"/>
                  <a:gd name="f52" fmla="*/ f43 f17 1"/>
                  <a:gd name="f53" fmla="*/ f42 f17 1"/>
                  <a:gd name="f54" fmla="*/ f44 f16 1"/>
                  <a:gd name="f55" fmla="*/ f45 f17 1"/>
                  <a:gd name="f56" fmla="*/ f46 f16 1"/>
                  <a:gd name="f57" fmla="*/ f47 f17 1"/>
                  <a:gd name="f58" fmla="*/ f48 f16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4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4" y="f55"/>
                  </a:cxn>
                </a:cxnLst>
                <a:rect l="f50" t="f53" r="f51" b="f52"/>
                <a:pathLst>
                  <a:path w="6" h="11">
                    <a:moveTo>
                      <a:pt x="f8" y="f5"/>
                    </a:moveTo>
                    <a:cubicBezTo>
                      <a:pt x="f6" y="f9"/>
                      <a:pt x="f6" y="f10"/>
                      <a:pt x="f11" y="f7"/>
                    </a:cubicBezTo>
                    <a:cubicBezTo>
                      <a:pt x="f12" y="f7"/>
                      <a:pt x="f5" y="f13"/>
                      <a:pt x="f5" y="f14"/>
                    </a:cubicBezTo>
                    <a:cubicBezTo>
                      <a:pt x="f11" y="f6"/>
                      <a:pt x="f8" y="f8"/>
                      <a:pt x="f8" y="f5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8" name="Freeform 40">
                <a:extLst>
                  <a:ext uri="{FF2B5EF4-FFF2-40B4-BE49-F238E27FC236}">
                    <a16:creationId xmlns:a16="http://schemas.microsoft.com/office/drawing/2014/main" id="{337991E7-2451-6DB5-2717-C9B6047450AA}"/>
                  </a:ext>
                </a:extLst>
              </p:cNvPr>
              <p:cNvSpPr/>
              <p:nvPr/>
            </p:nvSpPr>
            <p:spPr>
              <a:xfrm>
                <a:off x="630241" y="4094161"/>
                <a:ext cx="25402" cy="158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"/>
                  <a:gd name="f7" fmla="val 6"/>
                  <a:gd name="f8" fmla="val 2"/>
                  <a:gd name="f9" fmla="val 1"/>
                  <a:gd name="f10" fmla="val 5"/>
                  <a:gd name="f11" fmla="val 7"/>
                  <a:gd name="f12" fmla="val 4"/>
                  <a:gd name="f13" fmla="val 3"/>
                  <a:gd name="f14" fmla="+- 0 0 -90"/>
                  <a:gd name="f15" fmla="*/ f3 1 10"/>
                  <a:gd name="f16" fmla="*/ f4 1 6"/>
                  <a:gd name="f17" fmla="val f5"/>
                  <a:gd name="f18" fmla="val f6"/>
                  <a:gd name="f19" fmla="val f7"/>
                  <a:gd name="f20" fmla="*/ f14 f0 1"/>
                  <a:gd name="f21" fmla="+- f19 0 f17"/>
                  <a:gd name="f22" fmla="+- f18 0 f17"/>
                  <a:gd name="f23" fmla="*/ f20 1 f2"/>
                  <a:gd name="f24" fmla="*/ f21 1 6"/>
                  <a:gd name="f25" fmla="*/ f22 1 10"/>
                  <a:gd name="f26" fmla="*/ 0 f22 1"/>
                  <a:gd name="f27" fmla="*/ 6 f21 1"/>
                  <a:gd name="f28" fmla="*/ 10 f22 1"/>
                  <a:gd name="f29" fmla="*/ 2 f21 1"/>
                  <a:gd name="f30" fmla="+- f23 0 f1"/>
                  <a:gd name="f31" fmla="*/ f26 1 10"/>
                  <a:gd name="f32" fmla="*/ f27 1 6"/>
                  <a:gd name="f33" fmla="*/ f28 1 10"/>
                  <a:gd name="f34" fmla="*/ f29 1 6"/>
                  <a:gd name="f35" fmla="*/ 0 1 f25"/>
                  <a:gd name="f36" fmla="*/ f18 1 f25"/>
                  <a:gd name="f37" fmla="*/ 0 1 f24"/>
                  <a:gd name="f38" fmla="*/ f19 1 f24"/>
                  <a:gd name="f39" fmla="*/ f31 1 f25"/>
                  <a:gd name="f40" fmla="*/ f32 1 f24"/>
                  <a:gd name="f41" fmla="*/ f33 1 f25"/>
                  <a:gd name="f42" fmla="*/ f34 1 f24"/>
                  <a:gd name="f43" fmla="*/ f35 f15 1"/>
                  <a:gd name="f44" fmla="*/ f36 f15 1"/>
                  <a:gd name="f45" fmla="*/ f38 f16 1"/>
                  <a:gd name="f46" fmla="*/ f37 f16 1"/>
                  <a:gd name="f47" fmla="*/ f39 f15 1"/>
                  <a:gd name="f48" fmla="*/ f40 f16 1"/>
                  <a:gd name="f49" fmla="*/ f41 f15 1"/>
                  <a:gd name="f50" fmla="*/ f42 f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9" y="f50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10" h="6">
                    <a:moveTo>
                      <a:pt x="f5" y="f7"/>
                    </a:moveTo>
                    <a:cubicBezTo>
                      <a:pt x="f8" y="f9"/>
                      <a:pt x="f10" y="f5"/>
                      <a:pt x="f6" y="f8"/>
                    </a:cubicBezTo>
                    <a:cubicBezTo>
                      <a:pt x="f11" y="f12"/>
                      <a:pt x="f13" y="f12"/>
                      <a:pt x="f5" y="f7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119" name="Rectángulo 82">
              <a:extLst>
                <a:ext uri="{FF2B5EF4-FFF2-40B4-BE49-F238E27FC236}">
                  <a16:creationId xmlns:a16="http://schemas.microsoft.com/office/drawing/2014/main" id="{6677203E-711C-D967-5213-78471CBB667D}"/>
                </a:ext>
              </a:extLst>
            </p:cNvPr>
            <p:cNvSpPr/>
            <p:nvPr/>
          </p:nvSpPr>
          <p:spPr>
            <a:xfrm>
              <a:off x="0" y="5067303"/>
              <a:ext cx="9140827" cy="87316"/>
            </a:xfrm>
            <a:prstGeom prst="rect">
              <a:avLst/>
            </a:prstGeom>
            <a:solidFill>
              <a:srgbClr val="E47644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FCE0D6"/>
                </a:solidFill>
                <a:uFillTx/>
                <a:latin typeface="Arial"/>
              </a:endParaRPr>
            </a:p>
          </p:txBody>
        </p:sp>
        <p:grpSp>
          <p:nvGrpSpPr>
            <p:cNvPr id="120" name="Grupo 83">
              <a:extLst>
                <a:ext uri="{FF2B5EF4-FFF2-40B4-BE49-F238E27FC236}">
                  <a16:creationId xmlns:a16="http://schemas.microsoft.com/office/drawing/2014/main" id="{5F22652C-DB01-FD2D-F1C8-1C931F4D158F}"/>
                </a:ext>
              </a:extLst>
            </p:cNvPr>
            <p:cNvGrpSpPr/>
            <p:nvPr/>
          </p:nvGrpSpPr>
          <p:grpSpPr>
            <a:xfrm>
              <a:off x="7901083" y="3616323"/>
              <a:ext cx="1225945" cy="1519239"/>
              <a:chOff x="7901083" y="3616323"/>
              <a:chExt cx="1225945" cy="1519239"/>
            </a:xfrm>
          </p:grpSpPr>
          <p:sp>
            <p:nvSpPr>
              <p:cNvPr id="121" name="Freeform 5">
                <a:extLst>
                  <a:ext uri="{FF2B5EF4-FFF2-40B4-BE49-F238E27FC236}">
                    <a16:creationId xmlns:a16="http://schemas.microsoft.com/office/drawing/2014/main" id="{C3078701-004A-0A38-9412-59E1C800290D}"/>
                  </a:ext>
                </a:extLst>
              </p:cNvPr>
              <p:cNvSpPr/>
              <p:nvPr/>
            </p:nvSpPr>
            <p:spPr>
              <a:xfrm flipH="1">
                <a:off x="8318525" y="4026002"/>
                <a:ext cx="808503" cy="110956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8"/>
                  <a:gd name="f7" fmla="val 437"/>
                  <a:gd name="f8" fmla="val 250"/>
                  <a:gd name="f9" fmla="val 17"/>
                  <a:gd name="f10" fmla="val 251"/>
                  <a:gd name="f11" fmla="val 16"/>
                  <a:gd name="f12" fmla="val 15"/>
                  <a:gd name="f13" fmla="val 14"/>
                  <a:gd name="f14" fmla="val 13"/>
                  <a:gd name="f15" fmla="val 252"/>
                  <a:gd name="f16" fmla="val 257"/>
                  <a:gd name="f17" fmla="val 12"/>
                  <a:gd name="f18" fmla="val 262"/>
                  <a:gd name="f19" fmla="val 267"/>
                  <a:gd name="f20" fmla="val 268"/>
                  <a:gd name="f21" fmla="val 269"/>
                  <a:gd name="f22" fmla="val 7"/>
                  <a:gd name="f23" fmla="val 273"/>
                  <a:gd name="f24" fmla="val 4"/>
                  <a:gd name="f25" fmla="val 275"/>
                  <a:gd name="f26" fmla="val 3"/>
                  <a:gd name="f27" fmla="val 274"/>
                  <a:gd name="f28" fmla="val 1"/>
                  <a:gd name="f29" fmla="val 276"/>
                  <a:gd name="f30" fmla="val 277"/>
                  <a:gd name="f31" fmla="val 278"/>
                  <a:gd name="f32" fmla="val 279"/>
                  <a:gd name="f33" fmla="val 280"/>
                  <a:gd name="f34" fmla="val 282"/>
                  <a:gd name="f35" fmla="val 281"/>
                  <a:gd name="f36" fmla="val 283"/>
                  <a:gd name="f37" fmla="val 5"/>
                  <a:gd name="f38" fmla="val 288"/>
                  <a:gd name="f39" fmla="val 293"/>
                  <a:gd name="f40" fmla="val 297"/>
                  <a:gd name="f41" fmla="val 302"/>
                  <a:gd name="f42" fmla="val 303"/>
                  <a:gd name="f43" fmla="val 304"/>
                  <a:gd name="f44" fmla="val 305"/>
                  <a:gd name="f45" fmla="val 306"/>
                  <a:gd name="f46" fmla="val 18"/>
                  <a:gd name="f47" fmla="val 308"/>
                  <a:gd name="f48" fmla="val 19"/>
                  <a:gd name="f49" fmla="val 311"/>
                  <a:gd name="f50" fmla="val 24"/>
                  <a:gd name="f51" fmla="val 28"/>
                  <a:gd name="f52" fmla="val 33"/>
                  <a:gd name="f53" fmla="val 310"/>
                  <a:gd name="f54" fmla="val 314"/>
                  <a:gd name="f55" fmla="val 34"/>
                  <a:gd name="f56" fmla="val 317"/>
                  <a:gd name="f57" fmla="val 39"/>
                  <a:gd name="f58" fmla="val 40"/>
                  <a:gd name="f59" fmla="val 41"/>
                  <a:gd name="f60" fmla="val 43"/>
                  <a:gd name="f61" fmla="val 44"/>
                  <a:gd name="f62" fmla="val 45"/>
                  <a:gd name="f63" fmla="val 46"/>
                  <a:gd name="f64" fmla="val 48"/>
                  <a:gd name="f65" fmla="val 49"/>
                  <a:gd name="f66" fmla="val 54"/>
                  <a:gd name="f67" fmla="val 309"/>
                  <a:gd name="f68" fmla="val 55"/>
                  <a:gd name="f69" fmla="val 307"/>
                  <a:gd name="f70" fmla="val 59"/>
                  <a:gd name="f71" fmla="val 312"/>
                  <a:gd name="f72" fmla="val 63"/>
                  <a:gd name="f73" fmla="val 69"/>
                  <a:gd name="f74" fmla="val 70"/>
                  <a:gd name="f75" fmla="val 71"/>
                  <a:gd name="f76" fmla="val 72"/>
                  <a:gd name="f77" fmla="val 73"/>
                  <a:gd name="f78" fmla="val 74"/>
                  <a:gd name="f79" fmla="val 298"/>
                  <a:gd name="f80" fmla="val 75"/>
                  <a:gd name="f81" fmla="val 294"/>
                  <a:gd name="f82" fmla="val 291"/>
                  <a:gd name="f83" fmla="val 290"/>
                  <a:gd name="f84" fmla="val 67"/>
                  <a:gd name="f85" fmla="val 286"/>
                  <a:gd name="f86" fmla="val 284"/>
                  <a:gd name="f87" fmla="val 76"/>
                  <a:gd name="f88" fmla="val 80"/>
                  <a:gd name="f89" fmla="val 81"/>
                  <a:gd name="f90" fmla="val 82"/>
                  <a:gd name="f91" fmla="val 83"/>
                  <a:gd name="f92" fmla="val 84"/>
                  <a:gd name="f93" fmla="val 87"/>
                  <a:gd name="f94" fmla="val 88"/>
                  <a:gd name="f95" fmla="val 86"/>
                  <a:gd name="f96" fmla="val 85"/>
                  <a:gd name="f97" fmla="val 89"/>
                  <a:gd name="f98" fmla="val 266"/>
                  <a:gd name="f99" fmla="val 68"/>
                  <a:gd name="f100" fmla="val 264"/>
                  <a:gd name="f101" fmla="val 258"/>
                  <a:gd name="f102" fmla="val 249"/>
                  <a:gd name="f103" fmla="val 248"/>
                  <a:gd name="f104" fmla="val 247"/>
                  <a:gd name="f105" fmla="val 65"/>
                  <a:gd name="f106" fmla="val 245"/>
                  <a:gd name="f107" fmla="val 240"/>
                  <a:gd name="f108" fmla="val 217"/>
                  <a:gd name="f109" fmla="val 195"/>
                  <a:gd name="f110" fmla="val 174"/>
                  <a:gd name="f111" fmla="val 105"/>
                  <a:gd name="f112" fmla="val 173"/>
                  <a:gd name="f113" fmla="val 106"/>
                  <a:gd name="f114" fmla="val 107"/>
                  <a:gd name="f115" fmla="val 171"/>
                  <a:gd name="f116" fmla="val 109"/>
                  <a:gd name="f117" fmla="val 168"/>
                  <a:gd name="f118" fmla="val 166"/>
                  <a:gd name="f119" fmla="val 110"/>
                  <a:gd name="f120" fmla="val 163"/>
                  <a:gd name="f121" fmla="val 111"/>
                  <a:gd name="f122" fmla="val 160"/>
                  <a:gd name="f123" fmla="val 159"/>
                  <a:gd name="f124" fmla="val 114"/>
                  <a:gd name="f125" fmla="val 140"/>
                  <a:gd name="f126" fmla="val 131"/>
                  <a:gd name="f127" fmla="val 123"/>
                  <a:gd name="f128" fmla="val 149"/>
                  <a:gd name="f129" fmla="val 170"/>
                  <a:gd name="f130" fmla="val 214"/>
                  <a:gd name="f131" fmla="val 263"/>
                  <a:gd name="f132" fmla="val 22"/>
                  <a:gd name="f133" fmla="val 354"/>
                  <a:gd name="f134" fmla="val 392"/>
                  <a:gd name="f135" fmla="val 431"/>
                  <a:gd name="f136" fmla="val 435"/>
                  <a:gd name="f137" fmla="val 11"/>
                  <a:gd name="f138" fmla="val 6"/>
                  <a:gd name="f139" fmla="val 2"/>
                  <a:gd name="f140" fmla="val 433"/>
                  <a:gd name="f141" fmla="val 430"/>
                  <a:gd name="f142" fmla="val 36"/>
                  <a:gd name="f143" fmla="val 270"/>
                  <a:gd name="f144" fmla="val 225"/>
                  <a:gd name="f145" fmla="val 184"/>
                  <a:gd name="f146" fmla="val 98"/>
                  <a:gd name="f147" fmla="val 162"/>
                  <a:gd name="f148" fmla="val 115"/>
                  <a:gd name="f149" fmla="val 141"/>
                  <a:gd name="f150" fmla="val 135"/>
                  <a:gd name="f151" fmla="val 122"/>
                  <a:gd name="f152" fmla="val 137"/>
                  <a:gd name="f153" fmla="val 120"/>
                  <a:gd name="f154" fmla="val 139"/>
                  <a:gd name="f155" fmla="val 119"/>
                  <a:gd name="f156" fmla="val 118"/>
                  <a:gd name="f157" fmla="val 117"/>
                  <a:gd name="f158" fmla="val 116"/>
                  <a:gd name="f159" fmla="val 133"/>
                  <a:gd name="f160" fmla="val 125"/>
                  <a:gd name="f161" fmla="val 128"/>
                  <a:gd name="f162" fmla="val 112"/>
                  <a:gd name="f163" fmla="val 134"/>
                  <a:gd name="f164" fmla="val 93"/>
                  <a:gd name="f165" fmla="val 90"/>
                  <a:gd name="f166" fmla="val 124"/>
                  <a:gd name="f167" fmla="val 113"/>
                  <a:gd name="f168" fmla="val 92"/>
                  <a:gd name="f169" fmla="val 101"/>
                  <a:gd name="f170" fmla="val 97"/>
                  <a:gd name="f171" fmla="val 99"/>
                  <a:gd name="f172" fmla="val 108"/>
                  <a:gd name="f173" fmla="val 129"/>
                  <a:gd name="f174" fmla="val 142"/>
                  <a:gd name="f175" fmla="val 154"/>
                  <a:gd name="f176" fmla="val 103"/>
                  <a:gd name="f177" fmla="val 178"/>
                  <a:gd name="f178" fmla="val 205"/>
                  <a:gd name="f179" fmla="val 66"/>
                  <a:gd name="f180" fmla="val 234"/>
                  <a:gd name="f181" fmla="val 52"/>
                  <a:gd name="f182" fmla="val 236"/>
                  <a:gd name="f183" fmla="val 238"/>
                  <a:gd name="f184" fmla="val 51"/>
                  <a:gd name="f185" fmla="val 239"/>
                  <a:gd name="f186" fmla="val 241"/>
                  <a:gd name="f187" fmla="val 47"/>
                  <a:gd name="f188" fmla="val 242"/>
                  <a:gd name="f189" fmla="val 38"/>
                  <a:gd name="f190" fmla="val 32"/>
                  <a:gd name="f191" fmla="val 31"/>
                  <a:gd name="f192" fmla="val 27"/>
                  <a:gd name="f193" fmla="val 246"/>
                  <a:gd name="f194" fmla="val 23"/>
                  <a:gd name="f195" fmla="+- 0 0 -90"/>
                  <a:gd name="f196" fmla="*/ f3 1 318"/>
                  <a:gd name="f197" fmla="*/ f4 1 437"/>
                  <a:gd name="f198" fmla="val f5"/>
                  <a:gd name="f199" fmla="val f6"/>
                  <a:gd name="f200" fmla="val f7"/>
                  <a:gd name="f201" fmla="*/ f195 f0 1"/>
                  <a:gd name="f202" fmla="+- f200 0 f198"/>
                  <a:gd name="f203" fmla="+- f199 0 f198"/>
                  <a:gd name="f204" fmla="*/ f201 1 f2"/>
                  <a:gd name="f205" fmla="*/ f203 1 318"/>
                  <a:gd name="f206" fmla="*/ f202 1 437"/>
                  <a:gd name="f207" fmla="*/ 250 f203 1"/>
                  <a:gd name="f208" fmla="*/ 15 f202 1"/>
                  <a:gd name="f209" fmla="*/ 267 f203 1"/>
                  <a:gd name="f210" fmla="*/ 17 f202 1"/>
                  <a:gd name="f211" fmla="*/ 276 f203 1"/>
                  <a:gd name="f212" fmla="*/ 0 f202 1"/>
                  <a:gd name="f213" fmla="*/ 280 f203 1"/>
                  <a:gd name="f214" fmla="*/ 288 f203 1"/>
                  <a:gd name="f215" fmla="*/ 305 f203 1"/>
                  <a:gd name="f216" fmla="*/ 16 f202 1"/>
                  <a:gd name="f217" fmla="*/ 308 f203 1"/>
                  <a:gd name="f218" fmla="*/ 19 f202 1"/>
                  <a:gd name="f219" fmla="*/ 317 f203 1"/>
                  <a:gd name="f220" fmla="*/ 39 f202 1"/>
                  <a:gd name="f221" fmla="*/ 318 f203 1"/>
                  <a:gd name="f222" fmla="*/ 45 f202 1"/>
                  <a:gd name="f223" fmla="*/ 303 f203 1"/>
                  <a:gd name="f224" fmla="*/ 54 f202 1"/>
                  <a:gd name="f225" fmla="*/ 306 f203 1"/>
                  <a:gd name="f226" fmla="*/ 71 f202 1"/>
                  <a:gd name="f227" fmla="*/ 302 f203 1"/>
                  <a:gd name="f228" fmla="*/ 74 f202 1"/>
                  <a:gd name="f229" fmla="*/ 286 f203 1"/>
                  <a:gd name="f230" fmla="*/ 70 f202 1"/>
                  <a:gd name="f231" fmla="*/ 283 f203 1"/>
                  <a:gd name="f232" fmla="*/ 83 f202 1"/>
                  <a:gd name="f233" fmla="*/ 278 f203 1"/>
                  <a:gd name="f234" fmla="*/ 273 f203 1"/>
                  <a:gd name="f235" fmla="*/ 252 f203 1"/>
                  <a:gd name="f236" fmla="*/ 75 f202 1"/>
                  <a:gd name="f237" fmla="*/ 240 f203 1"/>
                  <a:gd name="f238" fmla="*/ 65 f202 1"/>
                  <a:gd name="f239" fmla="*/ 173 f203 1"/>
                  <a:gd name="f240" fmla="*/ 107 f202 1"/>
                  <a:gd name="f241" fmla="*/ 159 f203 1"/>
                  <a:gd name="f242" fmla="*/ 114 f202 1"/>
                  <a:gd name="f243" fmla="*/ 33 f203 1"/>
                  <a:gd name="f244" fmla="*/ 317 f202 1"/>
                  <a:gd name="f245" fmla="*/ 6 f203 1"/>
                  <a:gd name="f246" fmla="*/ 437 f202 1"/>
                  <a:gd name="f247" fmla="*/ 22 f203 1"/>
                  <a:gd name="f248" fmla="*/ 135 f203 1"/>
                  <a:gd name="f249" fmla="*/ 122 f202 1"/>
                  <a:gd name="f250" fmla="*/ 140 f203 1"/>
                  <a:gd name="f251" fmla="*/ 116 f202 1"/>
                  <a:gd name="f252" fmla="*/ 116 f203 1"/>
                  <a:gd name="f253" fmla="*/ 119 f202 1"/>
                  <a:gd name="f254" fmla="*/ 90 f203 1"/>
                  <a:gd name="f255" fmla="*/ 124 f202 1"/>
                  <a:gd name="f256" fmla="*/ 92 f203 1"/>
                  <a:gd name="f257" fmla="*/ 101 f202 1"/>
                  <a:gd name="f258" fmla="*/ 113 f203 1"/>
                  <a:gd name="f259" fmla="*/ 154 f203 1"/>
                  <a:gd name="f260" fmla="*/ 103 f202 1"/>
                  <a:gd name="f261" fmla="*/ 239 f203 1"/>
                  <a:gd name="f262" fmla="*/ 49 f202 1"/>
                  <a:gd name="f263" fmla="*/ 238 f203 1"/>
                  <a:gd name="f264" fmla="*/ 43 f202 1"/>
                  <a:gd name="f265" fmla="*/ 242 f203 1"/>
                  <a:gd name="f266" fmla="*/ 38 f202 1"/>
                  <a:gd name="f267" fmla="*/ 31 f202 1"/>
                  <a:gd name="f268" fmla="+- f204 0 f1"/>
                  <a:gd name="f269" fmla="*/ f207 1 318"/>
                  <a:gd name="f270" fmla="*/ f208 1 437"/>
                  <a:gd name="f271" fmla="*/ f209 1 318"/>
                  <a:gd name="f272" fmla="*/ f210 1 437"/>
                  <a:gd name="f273" fmla="*/ f211 1 318"/>
                  <a:gd name="f274" fmla="*/ f212 1 437"/>
                  <a:gd name="f275" fmla="*/ f213 1 318"/>
                  <a:gd name="f276" fmla="*/ f214 1 318"/>
                  <a:gd name="f277" fmla="*/ f215 1 318"/>
                  <a:gd name="f278" fmla="*/ f216 1 437"/>
                  <a:gd name="f279" fmla="*/ f217 1 318"/>
                  <a:gd name="f280" fmla="*/ f218 1 437"/>
                  <a:gd name="f281" fmla="*/ f219 1 318"/>
                  <a:gd name="f282" fmla="*/ f220 1 437"/>
                  <a:gd name="f283" fmla="*/ f221 1 318"/>
                  <a:gd name="f284" fmla="*/ f222 1 437"/>
                  <a:gd name="f285" fmla="*/ f223 1 318"/>
                  <a:gd name="f286" fmla="*/ f224 1 437"/>
                  <a:gd name="f287" fmla="*/ f225 1 318"/>
                  <a:gd name="f288" fmla="*/ f226 1 437"/>
                  <a:gd name="f289" fmla="*/ f227 1 318"/>
                  <a:gd name="f290" fmla="*/ f228 1 437"/>
                  <a:gd name="f291" fmla="*/ f229 1 318"/>
                  <a:gd name="f292" fmla="*/ f230 1 437"/>
                  <a:gd name="f293" fmla="*/ f231 1 318"/>
                  <a:gd name="f294" fmla="*/ f232 1 437"/>
                  <a:gd name="f295" fmla="*/ f233 1 318"/>
                  <a:gd name="f296" fmla="*/ f234 1 318"/>
                  <a:gd name="f297" fmla="*/ f235 1 318"/>
                  <a:gd name="f298" fmla="*/ f236 1 437"/>
                  <a:gd name="f299" fmla="*/ f237 1 318"/>
                  <a:gd name="f300" fmla="*/ f238 1 437"/>
                  <a:gd name="f301" fmla="*/ f239 1 318"/>
                  <a:gd name="f302" fmla="*/ f240 1 437"/>
                  <a:gd name="f303" fmla="*/ f241 1 318"/>
                  <a:gd name="f304" fmla="*/ f242 1 437"/>
                  <a:gd name="f305" fmla="*/ f243 1 318"/>
                  <a:gd name="f306" fmla="*/ f244 1 437"/>
                  <a:gd name="f307" fmla="*/ f245 1 318"/>
                  <a:gd name="f308" fmla="*/ f246 1 437"/>
                  <a:gd name="f309" fmla="*/ f247 1 318"/>
                  <a:gd name="f310" fmla="*/ f248 1 318"/>
                  <a:gd name="f311" fmla="*/ f249 1 437"/>
                  <a:gd name="f312" fmla="*/ f250 1 318"/>
                  <a:gd name="f313" fmla="*/ f251 1 437"/>
                  <a:gd name="f314" fmla="*/ f252 1 318"/>
                  <a:gd name="f315" fmla="*/ f253 1 437"/>
                  <a:gd name="f316" fmla="*/ f254 1 318"/>
                  <a:gd name="f317" fmla="*/ f255 1 437"/>
                  <a:gd name="f318" fmla="*/ f256 1 318"/>
                  <a:gd name="f319" fmla="*/ f257 1 437"/>
                  <a:gd name="f320" fmla="*/ f258 1 318"/>
                  <a:gd name="f321" fmla="*/ f259 1 318"/>
                  <a:gd name="f322" fmla="*/ f260 1 437"/>
                  <a:gd name="f323" fmla="*/ f261 1 318"/>
                  <a:gd name="f324" fmla="*/ f262 1 437"/>
                  <a:gd name="f325" fmla="*/ f263 1 318"/>
                  <a:gd name="f326" fmla="*/ f264 1 437"/>
                  <a:gd name="f327" fmla="*/ f265 1 318"/>
                  <a:gd name="f328" fmla="*/ f266 1 437"/>
                  <a:gd name="f329" fmla="*/ f267 1 437"/>
                  <a:gd name="f330" fmla="*/ 0 1 f205"/>
                  <a:gd name="f331" fmla="*/ f199 1 f205"/>
                  <a:gd name="f332" fmla="*/ 0 1 f206"/>
                  <a:gd name="f333" fmla="*/ f200 1 f206"/>
                  <a:gd name="f334" fmla="*/ f269 1 f205"/>
                  <a:gd name="f335" fmla="*/ f270 1 f206"/>
                  <a:gd name="f336" fmla="*/ f271 1 f205"/>
                  <a:gd name="f337" fmla="*/ f272 1 f206"/>
                  <a:gd name="f338" fmla="*/ f273 1 f205"/>
                  <a:gd name="f339" fmla="*/ f274 1 f206"/>
                  <a:gd name="f340" fmla="*/ f275 1 f205"/>
                  <a:gd name="f341" fmla="*/ f276 1 f205"/>
                  <a:gd name="f342" fmla="*/ f277 1 f205"/>
                  <a:gd name="f343" fmla="*/ f278 1 f206"/>
                  <a:gd name="f344" fmla="*/ f279 1 f205"/>
                  <a:gd name="f345" fmla="*/ f280 1 f206"/>
                  <a:gd name="f346" fmla="*/ f281 1 f205"/>
                  <a:gd name="f347" fmla="*/ f282 1 f206"/>
                  <a:gd name="f348" fmla="*/ f283 1 f205"/>
                  <a:gd name="f349" fmla="*/ f284 1 f206"/>
                  <a:gd name="f350" fmla="*/ f285 1 f205"/>
                  <a:gd name="f351" fmla="*/ f286 1 f206"/>
                  <a:gd name="f352" fmla="*/ f287 1 f205"/>
                  <a:gd name="f353" fmla="*/ f288 1 f206"/>
                  <a:gd name="f354" fmla="*/ f289 1 f205"/>
                  <a:gd name="f355" fmla="*/ f290 1 f206"/>
                  <a:gd name="f356" fmla="*/ f291 1 f205"/>
                  <a:gd name="f357" fmla="*/ f292 1 f206"/>
                  <a:gd name="f358" fmla="*/ f293 1 f205"/>
                  <a:gd name="f359" fmla="*/ f294 1 f206"/>
                  <a:gd name="f360" fmla="*/ f295 1 f205"/>
                  <a:gd name="f361" fmla="*/ f296 1 f205"/>
                  <a:gd name="f362" fmla="*/ f297 1 f205"/>
                  <a:gd name="f363" fmla="*/ f298 1 f206"/>
                  <a:gd name="f364" fmla="*/ f299 1 f205"/>
                  <a:gd name="f365" fmla="*/ f300 1 f206"/>
                  <a:gd name="f366" fmla="*/ f301 1 f205"/>
                  <a:gd name="f367" fmla="*/ f302 1 f206"/>
                  <a:gd name="f368" fmla="*/ f303 1 f205"/>
                  <a:gd name="f369" fmla="*/ f304 1 f206"/>
                  <a:gd name="f370" fmla="*/ f305 1 f205"/>
                  <a:gd name="f371" fmla="*/ f306 1 f206"/>
                  <a:gd name="f372" fmla="*/ f307 1 f205"/>
                  <a:gd name="f373" fmla="*/ f308 1 f206"/>
                  <a:gd name="f374" fmla="*/ f309 1 f205"/>
                  <a:gd name="f375" fmla="*/ f310 1 f205"/>
                  <a:gd name="f376" fmla="*/ f311 1 f206"/>
                  <a:gd name="f377" fmla="*/ f312 1 f205"/>
                  <a:gd name="f378" fmla="*/ f313 1 f206"/>
                  <a:gd name="f379" fmla="*/ f314 1 f205"/>
                  <a:gd name="f380" fmla="*/ f315 1 f206"/>
                  <a:gd name="f381" fmla="*/ f316 1 f205"/>
                  <a:gd name="f382" fmla="*/ f317 1 f206"/>
                  <a:gd name="f383" fmla="*/ f318 1 f205"/>
                  <a:gd name="f384" fmla="*/ f319 1 f206"/>
                  <a:gd name="f385" fmla="*/ f320 1 f205"/>
                  <a:gd name="f386" fmla="*/ f321 1 f205"/>
                  <a:gd name="f387" fmla="*/ f322 1 f206"/>
                  <a:gd name="f388" fmla="*/ f323 1 f205"/>
                  <a:gd name="f389" fmla="*/ f324 1 f206"/>
                  <a:gd name="f390" fmla="*/ f325 1 f205"/>
                  <a:gd name="f391" fmla="*/ f326 1 f206"/>
                  <a:gd name="f392" fmla="*/ f327 1 f205"/>
                  <a:gd name="f393" fmla="*/ f328 1 f206"/>
                  <a:gd name="f394" fmla="*/ f329 1 f206"/>
                  <a:gd name="f395" fmla="*/ f330 f196 1"/>
                  <a:gd name="f396" fmla="*/ f331 f196 1"/>
                  <a:gd name="f397" fmla="*/ f333 f197 1"/>
                  <a:gd name="f398" fmla="*/ f332 f197 1"/>
                  <a:gd name="f399" fmla="*/ f334 f196 1"/>
                  <a:gd name="f400" fmla="*/ f335 f197 1"/>
                  <a:gd name="f401" fmla="*/ f336 f196 1"/>
                  <a:gd name="f402" fmla="*/ f337 f197 1"/>
                  <a:gd name="f403" fmla="*/ f338 f196 1"/>
                  <a:gd name="f404" fmla="*/ f339 f197 1"/>
                  <a:gd name="f405" fmla="*/ f340 f196 1"/>
                  <a:gd name="f406" fmla="*/ f341 f196 1"/>
                  <a:gd name="f407" fmla="*/ f342 f196 1"/>
                  <a:gd name="f408" fmla="*/ f343 f197 1"/>
                  <a:gd name="f409" fmla="*/ f344 f196 1"/>
                  <a:gd name="f410" fmla="*/ f345 f197 1"/>
                  <a:gd name="f411" fmla="*/ f346 f196 1"/>
                  <a:gd name="f412" fmla="*/ f347 f197 1"/>
                  <a:gd name="f413" fmla="*/ f348 f196 1"/>
                  <a:gd name="f414" fmla="*/ f349 f197 1"/>
                  <a:gd name="f415" fmla="*/ f350 f196 1"/>
                  <a:gd name="f416" fmla="*/ f351 f197 1"/>
                  <a:gd name="f417" fmla="*/ f352 f196 1"/>
                  <a:gd name="f418" fmla="*/ f353 f197 1"/>
                  <a:gd name="f419" fmla="*/ f354 f196 1"/>
                  <a:gd name="f420" fmla="*/ f355 f197 1"/>
                  <a:gd name="f421" fmla="*/ f356 f196 1"/>
                  <a:gd name="f422" fmla="*/ f357 f197 1"/>
                  <a:gd name="f423" fmla="*/ f358 f196 1"/>
                  <a:gd name="f424" fmla="*/ f359 f197 1"/>
                  <a:gd name="f425" fmla="*/ f360 f196 1"/>
                  <a:gd name="f426" fmla="*/ f361 f196 1"/>
                  <a:gd name="f427" fmla="*/ f362 f196 1"/>
                  <a:gd name="f428" fmla="*/ f363 f197 1"/>
                  <a:gd name="f429" fmla="*/ f364 f196 1"/>
                  <a:gd name="f430" fmla="*/ f365 f197 1"/>
                  <a:gd name="f431" fmla="*/ f366 f196 1"/>
                  <a:gd name="f432" fmla="*/ f367 f197 1"/>
                  <a:gd name="f433" fmla="*/ f368 f196 1"/>
                  <a:gd name="f434" fmla="*/ f369 f197 1"/>
                  <a:gd name="f435" fmla="*/ f370 f196 1"/>
                  <a:gd name="f436" fmla="*/ f371 f197 1"/>
                  <a:gd name="f437" fmla="*/ f372 f196 1"/>
                  <a:gd name="f438" fmla="*/ f373 f197 1"/>
                  <a:gd name="f439" fmla="*/ f374 f196 1"/>
                  <a:gd name="f440" fmla="*/ f375 f196 1"/>
                  <a:gd name="f441" fmla="*/ f376 f197 1"/>
                  <a:gd name="f442" fmla="*/ f377 f196 1"/>
                  <a:gd name="f443" fmla="*/ f378 f197 1"/>
                  <a:gd name="f444" fmla="*/ f379 f196 1"/>
                  <a:gd name="f445" fmla="*/ f380 f197 1"/>
                  <a:gd name="f446" fmla="*/ f381 f196 1"/>
                  <a:gd name="f447" fmla="*/ f382 f197 1"/>
                  <a:gd name="f448" fmla="*/ f383 f196 1"/>
                  <a:gd name="f449" fmla="*/ f384 f197 1"/>
                  <a:gd name="f450" fmla="*/ f385 f196 1"/>
                  <a:gd name="f451" fmla="*/ f386 f196 1"/>
                  <a:gd name="f452" fmla="*/ f387 f197 1"/>
                  <a:gd name="f453" fmla="*/ f388 f196 1"/>
                  <a:gd name="f454" fmla="*/ f389 f197 1"/>
                  <a:gd name="f455" fmla="*/ f390 f196 1"/>
                  <a:gd name="f456" fmla="*/ f391 f197 1"/>
                  <a:gd name="f457" fmla="*/ f392 f196 1"/>
                  <a:gd name="f458" fmla="*/ f393 f197 1"/>
                  <a:gd name="f459" fmla="*/ f394 f19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68">
                    <a:pos x="f399" y="f400"/>
                  </a:cxn>
                  <a:cxn ang="f268">
                    <a:pos x="f401" y="f402"/>
                  </a:cxn>
                  <a:cxn ang="f268">
                    <a:pos x="f403" y="f404"/>
                  </a:cxn>
                  <a:cxn ang="f268">
                    <a:pos x="f405" y="f404"/>
                  </a:cxn>
                  <a:cxn ang="f268">
                    <a:pos x="f406" y="f402"/>
                  </a:cxn>
                  <a:cxn ang="f268">
                    <a:pos x="f407" y="f408"/>
                  </a:cxn>
                  <a:cxn ang="f268">
                    <a:pos x="f409" y="f410"/>
                  </a:cxn>
                  <a:cxn ang="f268">
                    <a:pos x="f411" y="f412"/>
                  </a:cxn>
                  <a:cxn ang="f268">
                    <a:pos x="f413" y="f414"/>
                  </a:cxn>
                  <a:cxn ang="f268">
                    <a:pos x="f415" y="f416"/>
                  </a:cxn>
                  <a:cxn ang="f268">
                    <a:pos x="f417" y="f418"/>
                  </a:cxn>
                  <a:cxn ang="f268">
                    <a:pos x="f419" y="f420"/>
                  </a:cxn>
                  <a:cxn ang="f268">
                    <a:pos x="f421" y="f422"/>
                  </a:cxn>
                  <a:cxn ang="f268">
                    <a:pos x="f423" y="f424"/>
                  </a:cxn>
                  <a:cxn ang="f268">
                    <a:pos x="f425" y="f424"/>
                  </a:cxn>
                  <a:cxn ang="f268">
                    <a:pos x="f426" y="f424"/>
                  </a:cxn>
                  <a:cxn ang="f268">
                    <a:pos x="f427" y="f428"/>
                  </a:cxn>
                  <a:cxn ang="f268">
                    <a:pos x="f399" y="f418"/>
                  </a:cxn>
                  <a:cxn ang="f268">
                    <a:pos x="f429" y="f430"/>
                  </a:cxn>
                  <a:cxn ang="f268">
                    <a:pos x="f431" y="f432"/>
                  </a:cxn>
                  <a:cxn ang="f268">
                    <a:pos x="f433" y="f434"/>
                  </a:cxn>
                  <a:cxn ang="f268">
                    <a:pos x="f435" y="f436"/>
                  </a:cxn>
                  <a:cxn ang="f268">
                    <a:pos x="f437" y="f438"/>
                  </a:cxn>
                  <a:cxn ang="f268">
                    <a:pos x="f439" y="f436"/>
                  </a:cxn>
                  <a:cxn ang="f268">
                    <a:pos x="f440" y="f441"/>
                  </a:cxn>
                  <a:cxn ang="f268">
                    <a:pos x="f442" y="f443"/>
                  </a:cxn>
                  <a:cxn ang="f268">
                    <a:pos x="f444" y="f445"/>
                  </a:cxn>
                  <a:cxn ang="f268">
                    <a:pos x="f446" y="f447"/>
                  </a:cxn>
                  <a:cxn ang="f268">
                    <a:pos x="f448" y="f449"/>
                  </a:cxn>
                  <a:cxn ang="f268">
                    <a:pos x="f450" y="f432"/>
                  </a:cxn>
                  <a:cxn ang="f268">
                    <a:pos x="f451" y="f452"/>
                  </a:cxn>
                  <a:cxn ang="f268">
                    <a:pos x="f453" y="f454"/>
                  </a:cxn>
                  <a:cxn ang="f268">
                    <a:pos x="f455" y="f456"/>
                  </a:cxn>
                  <a:cxn ang="f268">
                    <a:pos x="f457" y="f458"/>
                  </a:cxn>
                  <a:cxn ang="f268">
                    <a:pos x="f399" y="f459"/>
                  </a:cxn>
                  <a:cxn ang="f268">
                    <a:pos x="f399" y="f402"/>
                  </a:cxn>
                </a:cxnLst>
                <a:rect l="f395" t="f398" r="f396" b="f397"/>
                <a:pathLst>
                  <a:path w="318" h="437">
                    <a:moveTo>
                      <a:pt x="f8" y="f9"/>
                    </a:moveTo>
                    <a:cubicBezTo>
                      <a:pt x="f10" y="f11"/>
                      <a:pt x="f8" y="f11"/>
                      <a:pt x="f8" y="f12"/>
                    </a:cubicBezTo>
                    <a:cubicBezTo>
                      <a:pt x="f10" y="f13"/>
                      <a:pt x="f10" y="f14"/>
                      <a:pt x="f15" y="f14"/>
                    </a:cubicBezTo>
                    <a:cubicBezTo>
                      <a:pt x="f16" y="f17"/>
                      <a:pt x="f18" y="f17"/>
                      <a:pt x="f19" y="f9"/>
                    </a:cubicBezTo>
                    <a:cubicBezTo>
                      <a:pt x="f20" y="f17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29" y="f5"/>
                    </a:cubicBezTo>
                    <a:cubicBezTo>
                      <a:pt x="f30" y="f28"/>
                      <a:pt x="f30" y="f26"/>
                      <a:pt x="f31" y="f24"/>
                    </a:cubicBezTo>
                    <a:cubicBezTo>
                      <a:pt x="f32" y="f26"/>
                      <a:pt x="f32" y="f28"/>
                      <a:pt x="f33" y="f5"/>
                    </a:cubicBezTo>
                    <a:cubicBezTo>
                      <a:pt x="f34" y="f28"/>
                      <a:pt x="f35" y="f26"/>
                      <a:pt x="f36" y="f37"/>
                    </a:cubicBezTo>
                    <a:cubicBezTo>
                      <a:pt x="f38" y="f22"/>
                      <a:pt x="f38" y="f17"/>
                      <a:pt x="f38" y="f9"/>
                    </a:cubicBezTo>
                    <a:cubicBezTo>
                      <a:pt x="f39" y="f13"/>
                      <a:pt x="f40" y="f17"/>
                      <a:pt x="f41" y="f13"/>
                    </a:cubicBezTo>
                    <a:cubicBezTo>
                      <a:pt x="f42" y="f13"/>
                      <a:pt x="f43" y="f12"/>
                      <a:pt x="f44" y="f11"/>
                    </a:cubicBezTo>
                    <a:cubicBezTo>
                      <a:pt x="f44" y="f11"/>
                      <a:pt x="f44" y="f9"/>
                      <a:pt x="f44" y="f9"/>
                    </a:cubicBezTo>
                    <a:cubicBezTo>
                      <a:pt x="f45" y="f46"/>
                      <a:pt x="f47" y="f9"/>
                      <a:pt x="f47" y="f48"/>
                    </a:cubicBezTo>
                    <a:cubicBezTo>
                      <a:pt x="f49" y="f50"/>
                      <a:pt x="f47" y="f51"/>
                      <a:pt x="f43" y="f52"/>
                    </a:cubicBezTo>
                    <a:cubicBezTo>
                      <a:pt x="f53" y="f52"/>
                      <a:pt x="f54" y="f55"/>
                      <a:pt x="f56" y="f57"/>
                    </a:cubicBezTo>
                    <a:cubicBezTo>
                      <a:pt x="f6" y="f58"/>
                      <a:pt x="f56" y="f59"/>
                      <a:pt x="f56" y="f60"/>
                    </a:cubicBezTo>
                    <a:cubicBezTo>
                      <a:pt x="f6" y="f60"/>
                      <a:pt x="f6" y="f61"/>
                      <a:pt x="f6" y="f62"/>
                    </a:cubicBezTo>
                    <a:cubicBezTo>
                      <a:pt x="f56" y="f63"/>
                      <a:pt x="f6" y="f64"/>
                      <a:pt x="f56" y="f65"/>
                    </a:cubicBezTo>
                    <a:cubicBezTo>
                      <a:pt x="f54" y="f66"/>
                      <a:pt x="f67" y="f68"/>
                      <a:pt x="f42" y="f66"/>
                    </a:cubicBezTo>
                    <a:cubicBezTo>
                      <a:pt x="f69" y="f70"/>
                      <a:pt x="f71" y="f72"/>
                      <a:pt x="f67" y="f73"/>
                    </a:cubicBezTo>
                    <a:cubicBezTo>
                      <a:pt x="f47" y="f74"/>
                      <a:pt x="f69" y="f74"/>
                      <a:pt x="f45" y="f75"/>
                    </a:cubicBezTo>
                    <a:cubicBezTo>
                      <a:pt x="f45" y="f75"/>
                      <a:pt x="f45" y="f75"/>
                      <a:pt x="f44" y="f76"/>
                    </a:cubicBezTo>
                    <a:cubicBezTo>
                      <a:pt x="f43" y="f77"/>
                      <a:pt x="f42" y="f78"/>
                      <a:pt x="f41" y="f78"/>
                    </a:cubicBezTo>
                    <a:cubicBezTo>
                      <a:pt x="f79" y="f80"/>
                      <a:pt x="f81" y="f78"/>
                      <a:pt x="f82" y="f74"/>
                    </a:cubicBezTo>
                    <a:cubicBezTo>
                      <a:pt x="f83" y="f73"/>
                      <a:pt x="f38" y="f84"/>
                      <a:pt x="f85" y="f74"/>
                    </a:cubicBezTo>
                    <a:cubicBezTo>
                      <a:pt x="f85" y="f77"/>
                      <a:pt x="f86" y="f87"/>
                      <a:pt x="f86" y="f88"/>
                    </a:cubicBezTo>
                    <a:cubicBezTo>
                      <a:pt x="f86" y="f89"/>
                      <a:pt x="f36" y="f90"/>
                      <a:pt x="f36" y="f91"/>
                    </a:cubicBezTo>
                    <a:cubicBezTo>
                      <a:pt x="f35" y="f92"/>
                      <a:pt x="f34" y="f93"/>
                      <a:pt x="f33" y="f94"/>
                    </a:cubicBezTo>
                    <a:cubicBezTo>
                      <a:pt x="f32" y="f95"/>
                      <a:pt x="f32" y="f96"/>
                      <a:pt x="f31" y="f91"/>
                    </a:cubicBezTo>
                    <a:cubicBezTo>
                      <a:pt x="f30" y="f96"/>
                      <a:pt x="f30" y="f93"/>
                      <a:pt x="f29" y="f97"/>
                    </a:cubicBezTo>
                    <a:cubicBezTo>
                      <a:pt x="f27" y="f94"/>
                      <a:pt x="f25" y="f96"/>
                      <a:pt x="f23" y="f91"/>
                    </a:cubicBezTo>
                    <a:cubicBezTo>
                      <a:pt x="f20" y="f88"/>
                      <a:pt x="f98" y="f80"/>
                      <a:pt x="f20" y="f99"/>
                    </a:cubicBezTo>
                    <a:cubicBezTo>
                      <a:pt x="f100" y="f78"/>
                      <a:pt x="f101" y="f80"/>
                      <a:pt x="f15" y="f80"/>
                    </a:cubicBezTo>
                    <a:cubicBezTo>
                      <a:pt x="f10" y="f80"/>
                      <a:pt x="f10" y="f78"/>
                      <a:pt x="f8" y="f77"/>
                    </a:cubicBezTo>
                    <a:cubicBezTo>
                      <a:pt x="f8" y="f76"/>
                      <a:pt x="f10" y="f75"/>
                      <a:pt x="f8" y="f75"/>
                    </a:cubicBezTo>
                    <a:cubicBezTo>
                      <a:pt x="f102" y="f74"/>
                      <a:pt x="f103" y="f74"/>
                      <a:pt x="f104" y="f73"/>
                    </a:cubicBezTo>
                    <a:cubicBezTo>
                      <a:pt x="f104" y="f105"/>
                      <a:pt x="f106" y="f72"/>
                      <a:pt x="f107" y="f105"/>
                    </a:cubicBezTo>
                    <a:cubicBezTo>
                      <a:pt x="f108" y="f87"/>
                      <a:pt x="f109" y="f97"/>
                      <a:pt x="f110" y="f111"/>
                    </a:cubicBezTo>
                    <a:cubicBezTo>
                      <a:pt x="f110" y="f111"/>
                      <a:pt x="f112" y="f113"/>
                      <a:pt x="f112" y="f114"/>
                    </a:cubicBezTo>
                    <a:cubicBezTo>
                      <a:pt x="f115" y="f116"/>
                      <a:pt x="f117" y="f116"/>
                      <a:pt x="f118" y="f119"/>
                    </a:cubicBezTo>
                    <a:cubicBezTo>
                      <a:pt x="f120" y="f121"/>
                      <a:pt x="f122" y="f121"/>
                      <a:pt x="f123" y="f124"/>
                    </a:cubicBezTo>
                    <a:cubicBezTo>
                      <a:pt x="f125" y="f126"/>
                      <a:pt x="f127" y="f128"/>
                      <a:pt x="f114" y="f129"/>
                    </a:cubicBezTo>
                    <a:cubicBezTo>
                      <a:pt x="f77" y="f130"/>
                      <a:pt x="f65" y="f131"/>
                      <a:pt x="f52" y="f56"/>
                    </a:cubicBezTo>
                    <a:cubicBezTo>
                      <a:pt x="f132" y="f133"/>
                      <a:pt x="f13" y="f134"/>
                      <a:pt x="f14" y="f135"/>
                    </a:cubicBezTo>
                    <a:cubicBezTo>
                      <a:pt x="f14" y="f136"/>
                      <a:pt x="f137" y="f7"/>
                      <a:pt x="f138" y="f7"/>
                    </a:cubicBezTo>
                    <a:cubicBezTo>
                      <a:pt x="f5" y="f7"/>
                      <a:pt x="f139" y="f140"/>
                      <a:pt x="f139" y="f141"/>
                    </a:cubicBezTo>
                    <a:cubicBezTo>
                      <a:pt x="f24" y="f134"/>
                      <a:pt x="f137" y="f133"/>
                      <a:pt x="f132" y="f56"/>
                    </a:cubicBezTo>
                    <a:cubicBezTo>
                      <a:pt x="f142" y="f143"/>
                      <a:pt x="f68" y="f144"/>
                      <a:pt x="f91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49" y="f156"/>
                    </a:cubicBezTo>
                    <a:cubicBezTo>
                      <a:pt x="f149" y="f157"/>
                      <a:pt x="f125" y="f158"/>
                      <a:pt x="f125" y="f158"/>
                    </a:cubicBezTo>
                    <a:cubicBezTo>
                      <a:pt x="f159" y="f158"/>
                      <a:pt x="f160" y="f158"/>
                      <a:pt x="f156" y="f158"/>
                    </a:cubicBezTo>
                    <a:cubicBezTo>
                      <a:pt x="f158" y="f158"/>
                      <a:pt x="f158" y="f157"/>
                      <a:pt x="f158" y="f155"/>
                    </a:cubicBezTo>
                    <a:cubicBezTo>
                      <a:pt x="f158" y="f161"/>
                      <a:pt x="f162" y="f163"/>
                      <a:pt x="f113" y="f150"/>
                    </a:cubicBezTo>
                    <a:cubicBezTo>
                      <a:pt x="f146" y="f152"/>
                      <a:pt x="f164" y="f159"/>
                      <a:pt x="f165" y="f166"/>
                    </a:cubicBezTo>
                    <a:cubicBezTo>
                      <a:pt x="f97" y="f127"/>
                      <a:pt x="f97" y="f151"/>
                      <a:pt x="f94" y="f153"/>
                    </a:cubicBezTo>
                    <a:cubicBezTo>
                      <a:pt x="f92" y="f167"/>
                      <a:pt x="f96" y="f111"/>
                      <a:pt x="f168" y="f169"/>
                    </a:cubicBezTo>
                    <a:cubicBezTo>
                      <a:pt x="f170" y="f170"/>
                      <a:pt x="f111" y="f171"/>
                      <a:pt x="f119" y="f111"/>
                    </a:cubicBezTo>
                    <a:cubicBezTo>
                      <a:pt x="f121" y="f113"/>
                      <a:pt x="f162" y="f114"/>
                      <a:pt x="f167" y="f114"/>
                    </a:cubicBezTo>
                    <a:cubicBezTo>
                      <a:pt x="f124" y="f172"/>
                      <a:pt x="f124" y="f116"/>
                      <a:pt x="f148" y="f119"/>
                    </a:cubicBezTo>
                    <a:cubicBezTo>
                      <a:pt x="f173" y="f162"/>
                      <a:pt x="f174" y="f167"/>
                      <a:pt x="f175" y="f176"/>
                    </a:cubicBezTo>
                    <a:cubicBezTo>
                      <a:pt x="f177" y="f91"/>
                      <a:pt x="f178" y="f179"/>
                      <a:pt x="f180" y="f181"/>
                    </a:cubicBezTo>
                    <a:cubicBezTo>
                      <a:pt x="f182" y="f181"/>
                      <a:pt x="f183" y="f184"/>
                      <a:pt x="f185" y="f65"/>
                    </a:cubicBezTo>
                    <a:cubicBezTo>
                      <a:pt x="f186" y="f187"/>
                      <a:pt x="f185" y="f63"/>
                      <a:pt x="f183" y="f62"/>
                    </a:cubicBezTo>
                    <a:cubicBezTo>
                      <a:pt x="f183" y="f61"/>
                      <a:pt x="f183" y="f60"/>
                      <a:pt x="f183" y="f60"/>
                    </a:cubicBezTo>
                    <a:cubicBezTo>
                      <a:pt x="f185" y="f59"/>
                      <a:pt x="f107" y="f59"/>
                      <a:pt x="f186" y="f57"/>
                    </a:cubicBezTo>
                    <a:cubicBezTo>
                      <a:pt x="f186" y="f57"/>
                      <a:pt x="f188" y="f57"/>
                      <a:pt x="f188" y="f189"/>
                    </a:cubicBezTo>
                    <a:cubicBezTo>
                      <a:pt x="f106" y="f142"/>
                      <a:pt x="f103" y="f142"/>
                      <a:pt x="f10" y="f55"/>
                    </a:cubicBezTo>
                    <a:cubicBezTo>
                      <a:pt x="f15" y="f52"/>
                      <a:pt x="f10" y="f190"/>
                      <a:pt x="f8" y="f191"/>
                    </a:cubicBezTo>
                    <a:cubicBezTo>
                      <a:pt x="f104" y="f192"/>
                      <a:pt x="f193" y="f194"/>
                      <a:pt x="f104" y="f48"/>
                    </a:cubicBezTo>
                    <a:cubicBezTo>
                      <a:pt x="f103" y="f46"/>
                      <a:pt x="f102" y="f9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2" name="Freeform 6">
                <a:extLst>
                  <a:ext uri="{FF2B5EF4-FFF2-40B4-BE49-F238E27FC236}">
                    <a16:creationId xmlns:a16="http://schemas.microsoft.com/office/drawing/2014/main" id="{AC45FB74-FD53-C721-A948-6C4C4804711D}"/>
                  </a:ext>
                </a:extLst>
              </p:cNvPr>
              <p:cNvSpPr/>
              <p:nvPr/>
            </p:nvSpPr>
            <p:spPr>
              <a:xfrm flipH="1">
                <a:off x="8618027" y="4091181"/>
                <a:ext cx="322783" cy="8690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7"/>
                  <a:gd name="f7" fmla="val 34"/>
                  <a:gd name="f8" fmla="val 69"/>
                  <a:gd name="f9" fmla="val 19"/>
                  <a:gd name="f10" fmla="val 58"/>
                  <a:gd name="f11" fmla="val 47"/>
                  <a:gd name="f12" fmla="val 36"/>
                  <a:gd name="f13" fmla="val 33"/>
                  <a:gd name="f14" fmla="val 31"/>
                  <a:gd name="f15" fmla="val 29"/>
                  <a:gd name="f16" fmla="val 23"/>
                  <a:gd name="f17" fmla="val 26"/>
                  <a:gd name="f18" fmla="val 12"/>
                  <a:gd name="f19" fmla="val 32"/>
                  <a:gd name="f20" fmla="val 5"/>
                  <a:gd name="f21" fmla="val 30"/>
                  <a:gd name="f22" fmla="val 24"/>
                  <a:gd name="f23" fmla="val 17"/>
                  <a:gd name="f24" fmla="val 10"/>
                  <a:gd name="f25" fmla="val 4"/>
                  <a:gd name="f26" fmla="val 11"/>
                  <a:gd name="f27" fmla="val 2"/>
                  <a:gd name="f28" fmla="val 3"/>
                  <a:gd name="f29" fmla="val 14"/>
                  <a:gd name="f30" fmla="val 15"/>
                  <a:gd name="f31" fmla="val 80"/>
                  <a:gd name="f32" fmla="val 102"/>
                  <a:gd name="f33" fmla="val 106"/>
                  <a:gd name="f34" fmla="val 108"/>
                  <a:gd name="f35" fmla="val 110"/>
                  <a:gd name="f36" fmla="val 114"/>
                  <a:gd name="f37" fmla="val 7"/>
                  <a:gd name="f38" fmla="val 119"/>
                  <a:gd name="f39" fmla="val 123"/>
                  <a:gd name="f40" fmla="val 27"/>
                  <a:gd name="f41" fmla="val 22"/>
                  <a:gd name="f42" fmla="val 105"/>
                  <a:gd name="f43" fmla="val 91"/>
                  <a:gd name="f44" fmla="+- 0 0 -90"/>
                  <a:gd name="f45" fmla="*/ f3 1 127"/>
                  <a:gd name="f46" fmla="*/ f4 1 34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127"/>
                  <a:gd name="f55" fmla="*/ f51 1 34"/>
                  <a:gd name="f56" fmla="*/ 69 f52 1"/>
                  <a:gd name="f57" fmla="*/ 19 f51 1"/>
                  <a:gd name="f58" fmla="*/ 36 f52 1"/>
                  <a:gd name="f59" fmla="*/ 29 f52 1"/>
                  <a:gd name="f60" fmla="*/ 23 f51 1"/>
                  <a:gd name="f61" fmla="*/ 12 f52 1"/>
                  <a:gd name="f62" fmla="*/ 32 f51 1"/>
                  <a:gd name="f63" fmla="*/ 0 f52 1"/>
                  <a:gd name="f64" fmla="*/ 17 f51 1"/>
                  <a:gd name="f65" fmla="*/ 11 f52 1"/>
                  <a:gd name="f66" fmla="*/ 2 f51 1"/>
                  <a:gd name="f67" fmla="*/ 11 f51 1"/>
                  <a:gd name="f68" fmla="*/ 15 f51 1"/>
                  <a:gd name="f69" fmla="*/ 102 f52 1"/>
                  <a:gd name="f70" fmla="*/ 110 f52 1"/>
                  <a:gd name="f71" fmla="*/ 12 f51 1"/>
                  <a:gd name="f72" fmla="*/ 123 f52 1"/>
                  <a:gd name="f73" fmla="*/ 22 f51 1"/>
                  <a:gd name="f74" fmla="+- f53 0 f1"/>
                  <a:gd name="f75" fmla="*/ f56 1 127"/>
                  <a:gd name="f76" fmla="*/ f57 1 34"/>
                  <a:gd name="f77" fmla="*/ f58 1 127"/>
                  <a:gd name="f78" fmla="*/ f59 1 127"/>
                  <a:gd name="f79" fmla="*/ f60 1 34"/>
                  <a:gd name="f80" fmla="*/ f61 1 127"/>
                  <a:gd name="f81" fmla="*/ f62 1 34"/>
                  <a:gd name="f82" fmla="*/ f63 1 127"/>
                  <a:gd name="f83" fmla="*/ f64 1 34"/>
                  <a:gd name="f84" fmla="*/ f65 1 127"/>
                  <a:gd name="f85" fmla="*/ f66 1 34"/>
                  <a:gd name="f86" fmla="*/ f67 1 34"/>
                  <a:gd name="f87" fmla="*/ f68 1 34"/>
                  <a:gd name="f88" fmla="*/ f69 1 127"/>
                  <a:gd name="f89" fmla="*/ f70 1 127"/>
                  <a:gd name="f90" fmla="*/ f71 1 34"/>
                  <a:gd name="f91" fmla="*/ f72 1 127"/>
                  <a:gd name="f92" fmla="*/ f73 1 34"/>
                  <a:gd name="f93" fmla="*/ 0 1 f54"/>
                  <a:gd name="f94" fmla="*/ f48 1 f54"/>
                  <a:gd name="f95" fmla="*/ 0 1 f55"/>
                  <a:gd name="f96" fmla="*/ f49 1 f55"/>
                  <a:gd name="f97" fmla="*/ f75 1 f54"/>
                  <a:gd name="f98" fmla="*/ f76 1 f55"/>
                  <a:gd name="f99" fmla="*/ f77 1 f54"/>
                  <a:gd name="f100" fmla="*/ f78 1 f54"/>
                  <a:gd name="f101" fmla="*/ f79 1 f55"/>
                  <a:gd name="f102" fmla="*/ f80 1 f54"/>
                  <a:gd name="f103" fmla="*/ f81 1 f55"/>
                  <a:gd name="f104" fmla="*/ f82 1 f54"/>
                  <a:gd name="f105" fmla="*/ f83 1 f55"/>
                  <a:gd name="f106" fmla="*/ f84 1 f54"/>
                  <a:gd name="f107" fmla="*/ f85 1 f55"/>
                  <a:gd name="f108" fmla="*/ f86 1 f55"/>
                  <a:gd name="f109" fmla="*/ f87 1 f55"/>
                  <a:gd name="f110" fmla="*/ f88 1 f54"/>
                  <a:gd name="f111" fmla="*/ f89 1 f54"/>
                  <a:gd name="f112" fmla="*/ f90 1 f55"/>
                  <a:gd name="f113" fmla="*/ f91 1 f54"/>
                  <a:gd name="f114" fmla="*/ f92 1 f55"/>
                  <a:gd name="f115" fmla="*/ f93 f45 1"/>
                  <a:gd name="f116" fmla="*/ f94 f45 1"/>
                  <a:gd name="f117" fmla="*/ f96 f46 1"/>
                  <a:gd name="f118" fmla="*/ f95 f46 1"/>
                  <a:gd name="f119" fmla="*/ f97 f45 1"/>
                  <a:gd name="f120" fmla="*/ f98 f46 1"/>
                  <a:gd name="f121" fmla="*/ f99 f45 1"/>
                  <a:gd name="f122" fmla="*/ f100 f45 1"/>
                  <a:gd name="f123" fmla="*/ f101 f46 1"/>
                  <a:gd name="f124" fmla="*/ f102 f45 1"/>
                  <a:gd name="f125" fmla="*/ f103 f46 1"/>
                  <a:gd name="f126" fmla="*/ f104 f45 1"/>
                  <a:gd name="f127" fmla="*/ f105 f46 1"/>
                  <a:gd name="f128" fmla="*/ f106 f45 1"/>
                  <a:gd name="f129" fmla="*/ f107 f46 1"/>
                  <a:gd name="f130" fmla="*/ f108 f46 1"/>
                  <a:gd name="f131" fmla="*/ f109 f46 1"/>
                  <a:gd name="f132" fmla="*/ f110 f45 1"/>
                  <a:gd name="f133" fmla="*/ f111 f45 1"/>
                  <a:gd name="f134" fmla="*/ f112 f46 1"/>
                  <a:gd name="f135" fmla="*/ f113 f45 1"/>
                  <a:gd name="f136" fmla="*/ f114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9" y="f120"/>
                  </a:cxn>
                  <a:cxn ang="f74">
                    <a:pos x="f121" y="f120"/>
                  </a:cxn>
                  <a:cxn ang="f74">
                    <a:pos x="f122" y="f123"/>
                  </a:cxn>
                  <a:cxn ang="f74">
                    <a:pos x="f124" y="f125"/>
                  </a:cxn>
                  <a:cxn ang="f74">
                    <a:pos x="f126" y="f127"/>
                  </a:cxn>
                  <a:cxn ang="f74">
                    <a:pos x="f128" y="f129"/>
                  </a:cxn>
                  <a:cxn ang="f74">
                    <a:pos x="f122" y="f130"/>
                  </a:cxn>
                  <a:cxn ang="f74">
                    <a:pos x="f121" y="f131"/>
                  </a:cxn>
                  <a:cxn ang="f74">
                    <a:pos x="f132" y="f131"/>
                  </a:cxn>
                  <a:cxn ang="f74">
                    <a:pos x="f133" y="f134"/>
                  </a:cxn>
                  <a:cxn ang="f74">
                    <a:pos x="f135" y="f130"/>
                  </a:cxn>
                  <a:cxn ang="f74">
                    <a:pos x="f135" y="f123"/>
                  </a:cxn>
                  <a:cxn ang="f74">
                    <a:pos x="f133" y="f136"/>
                  </a:cxn>
                  <a:cxn ang="f74">
                    <a:pos x="f132" y="f120"/>
                  </a:cxn>
                  <a:cxn ang="f74">
                    <a:pos x="f119" y="f120"/>
                  </a:cxn>
                </a:cxnLst>
                <a:rect l="f115" t="f118" r="f116" b="f117"/>
                <a:pathLst>
                  <a:path w="127" h="34">
                    <a:moveTo>
                      <a:pt x="f8" y="f9"/>
                    </a:moveTo>
                    <a:cubicBezTo>
                      <a:pt x="f10" y="f9"/>
                      <a:pt x="f11" y="f9"/>
                      <a:pt x="f12" y="f9"/>
                    </a:cubicBezTo>
                    <a:cubicBezTo>
                      <a:pt x="f13" y="f9"/>
                      <a:pt x="f14" y="f9"/>
                      <a:pt x="f15" y="f16"/>
                    </a:cubicBezTo>
                    <a:cubicBezTo>
                      <a:pt x="f17" y="f14"/>
                      <a:pt x="f9" y="f7"/>
                      <a:pt x="f18" y="f19"/>
                    </a:cubicBezTo>
                    <a:cubicBezTo>
                      <a:pt x="f20" y="f21"/>
                      <a:pt x="f5" y="f22"/>
                      <a:pt x="f5" y="f23"/>
                    </a:cubicBezTo>
                    <a:cubicBezTo>
                      <a:pt x="f5" y="f24"/>
                      <a:pt x="f20" y="f25"/>
                      <a:pt x="f26" y="f27"/>
                    </a:cubicBezTo>
                    <a:cubicBezTo>
                      <a:pt x="f9" y="f5"/>
                      <a:pt x="f17" y="f28"/>
                      <a:pt x="f15" y="f26"/>
                    </a:cubicBezTo>
                    <a:cubicBezTo>
                      <a:pt x="f14" y="f29"/>
                      <a:pt x="f13" y="f30"/>
                      <a:pt x="f12" y="f30"/>
                    </a:cubicBezTo>
                    <a:cubicBezTo>
                      <a:pt x="f10" y="f30"/>
                      <a:pt x="f31" y="f30"/>
                      <a:pt x="f32" y="f30"/>
                    </a:cubicBezTo>
                    <a:cubicBezTo>
                      <a:pt x="f33" y="f30"/>
                      <a:pt x="f34" y="f30"/>
                      <a:pt x="f35" y="f18"/>
                    </a:cubicBezTo>
                    <a:cubicBezTo>
                      <a:pt x="f36" y="f37"/>
                      <a:pt x="f38" y="f37"/>
                      <a:pt x="f39" y="f26"/>
                    </a:cubicBezTo>
                    <a:cubicBezTo>
                      <a:pt x="f6" y="f29"/>
                      <a:pt x="f6" y="f9"/>
                      <a:pt x="f39" y="f16"/>
                    </a:cubicBezTo>
                    <a:cubicBezTo>
                      <a:pt x="f38" y="f40"/>
                      <a:pt x="f36" y="f40"/>
                      <a:pt x="f35" y="f41"/>
                    </a:cubicBezTo>
                    <a:cubicBezTo>
                      <a:pt x="f34" y="f9"/>
                      <a:pt x="f42" y="f9"/>
                      <a:pt x="f32" y="f9"/>
                    </a:cubicBezTo>
                    <a:cubicBezTo>
                      <a:pt x="f43" y="f9"/>
                      <a:pt x="f31" y="f9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3" name="Freeform 7">
                <a:extLst>
                  <a:ext uri="{FF2B5EF4-FFF2-40B4-BE49-F238E27FC236}">
                    <a16:creationId xmlns:a16="http://schemas.microsoft.com/office/drawing/2014/main" id="{12458CF6-2767-1D9C-95A6-C5EBBA6FADC6}"/>
                  </a:ext>
                </a:extLst>
              </p:cNvPr>
              <p:cNvSpPr/>
              <p:nvPr/>
            </p:nvSpPr>
            <p:spPr>
              <a:xfrm flipH="1">
                <a:off x="8375940" y="3616323"/>
                <a:ext cx="86904" cy="3212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4"/>
                  <a:gd name="f7" fmla="val 126"/>
                  <a:gd name="f8" fmla="val 17"/>
                  <a:gd name="f9" fmla="val 24"/>
                  <a:gd name="f10" fmla="val 30"/>
                  <a:gd name="f11" fmla="val 4"/>
                  <a:gd name="f12" fmla="val 32"/>
                  <a:gd name="f13" fmla="val 11"/>
                  <a:gd name="f14" fmla="val 18"/>
                  <a:gd name="f15" fmla="val 31"/>
                  <a:gd name="f16" fmla="val 25"/>
                  <a:gd name="f17" fmla="val 29"/>
                  <a:gd name="f18" fmla="val 19"/>
                  <a:gd name="f19" fmla="val 33"/>
                  <a:gd name="f20" fmla="val 38"/>
                  <a:gd name="f21" fmla="val 59"/>
                  <a:gd name="f22" fmla="val 81"/>
                  <a:gd name="f23" fmla="val 102"/>
                  <a:gd name="f24" fmla="val 105"/>
                  <a:gd name="f25" fmla="val 108"/>
                  <a:gd name="f26" fmla="val 22"/>
                  <a:gd name="f27" fmla="val 110"/>
                  <a:gd name="f28" fmla="val 27"/>
                  <a:gd name="f29" fmla="val 113"/>
                  <a:gd name="f30" fmla="val 120"/>
                  <a:gd name="f31" fmla="val 23"/>
                  <a:gd name="f32" fmla="val 123"/>
                  <a:gd name="f33" fmla="val 20"/>
                  <a:gd name="f34" fmla="val 13"/>
                  <a:gd name="f35" fmla="val 10"/>
                  <a:gd name="f36" fmla="val 122"/>
                  <a:gd name="f37" fmla="val 7"/>
                  <a:gd name="f38" fmla="val 119"/>
                  <a:gd name="f39" fmla="val 12"/>
                  <a:gd name="f40" fmla="val 15"/>
                  <a:gd name="f41" fmla="val 103"/>
                  <a:gd name="f42" fmla="val 80"/>
                  <a:gd name="f43" fmla="val 58"/>
                  <a:gd name="f44" fmla="val 36"/>
                  <a:gd name="f45" fmla="val 14"/>
                  <a:gd name="f46" fmla="val 3"/>
                  <a:gd name="f47" fmla="val 26"/>
                  <a:gd name="f48" fmla="val 2"/>
                  <a:gd name="f49" fmla="val 9"/>
                  <a:gd name="f50" fmla="+- 0 0 -90"/>
                  <a:gd name="f51" fmla="*/ f3 1 34"/>
                  <a:gd name="f52" fmla="*/ f4 1 126"/>
                  <a:gd name="f53" fmla="val f5"/>
                  <a:gd name="f54" fmla="val f6"/>
                  <a:gd name="f55" fmla="val f7"/>
                  <a:gd name="f56" fmla="*/ f50 f0 1"/>
                  <a:gd name="f57" fmla="+- f55 0 f53"/>
                  <a:gd name="f58" fmla="+- f54 0 f53"/>
                  <a:gd name="f59" fmla="*/ f56 1 f2"/>
                  <a:gd name="f60" fmla="*/ f58 1 34"/>
                  <a:gd name="f61" fmla="*/ f57 1 126"/>
                  <a:gd name="f62" fmla="*/ 17 f58 1"/>
                  <a:gd name="f63" fmla="*/ 0 f57 1"/>
                  <a:gd name="f64" fmla="*/ 32 f58 1"/>
                  <a:gd name="f65" fmla="*/ 11 f57 1"/>
                  <a:gd name="f66" fmla="*/ 24 f58 1"/>
                  <a:gd name="f67" fmla="*/ 29 f57 1"/>
                  <a:gd name="f68" fmla="*/ 19 f58 1"/>
                  <a:gd name="f69" fmla="*/ 38 f57 1"/>
                  <a:gd name="f70" fmla="*/ 102 f57 1"/>
                  <a:gd name="f71" fmla="*/ 22 f58 1"/>
                  <a:gd name="f72" fmla="*/ 110 f57 1"/>
                  <a:gd name="f73" fmla="*/ 23 f58 1"/>
                  <a:gd name="f74" fmla="*/ 123 f57 1"/>
                  <a:gd name="f75" fmla="*/ 10 f58 1"/>
                  <a:gd name="f76" fmla="*/ 122 f57 1"/>
                  <a:gd name="f77" fmla="*/ 12 f58 1"/>
                  <a:gd name="f78" fmla="*/ 15 f58 1"/>
                  <a:gd name="f79" fmla="*/ 103 f57 1"/>
                  <a:gd name="f80" fmla="*/ 36 f57 1"/>
                  <a:gd name="f81" fmla="*/ 2 f58 1"/>
                  <a:gd name="f82" fmla="+- f59 0 f1"/>
                  <a:gd name="f83" fmla="*/ f62 1 34"/>
                  <a:gd name="f84" fmla="*/ f63 1 126"/>
                  <a:gd name="f85" fmla="*/ f64 1 34"/>
                  <a:gd name="f86" fmla="*/ f65 1 126"/>
                  <a:gd name="f87" fmla="*/ f66 1 34"/>
                  <a:gd name="f88" fmla="*/ f67 1 126"/>
                  <a:gd name="f89" fmla="*/ f68 1 34"/>
                  <a:gd name="f90" fmla="*/ f69 1 126"/>
                  <a:gd name="f91" fmla="*/ f70 1 126"/>
                  <a:gd name="f92" fmla="*/ f71 1 34"/>
                  <a:gd name="f93" fmla="*/ f72 1 126"/>
                  <a:gd name="f94" fmla="*/ f73 1 34"/>
                  <a:gd name="f95" fmla="*/ f74 1 126"/>
                  <a:gd name="f96" fmla="*/ f75 1 34"/>
                  <a:gd name="f97" fmla="*/ f76 1 126"/>
                  <a:gd name="f98" fmla="*/ f77 1 34"/>
                  <a:gd name="f99" fmla="*/ f78 1 34"/>
                  <a:gd name="f100" fmla="*/ f79 1 126"/>
                  <a:gd name="f101" fmla="*/ f80 1 126"/>
                  <a:gd name="f102" fmla="*/ f81 1 34"/>
                  <a:gd name="f103" fmla="*/ 0 1 f60"/>
                  <a:gd name="f104" fmla="*/ f54 1 f60"/>
                  <a:gd name="f105" fmla="*/ 0 1 f61"/>
                  <a:gd name="f106" fmla="*/ f55 1 f61"/>
                  <a:gd name="f107" fmla="*/ f83 1 f60"/>
                  <a:gd name="f108" fmla="*/ f84 1 f61"/>
                  <a:gd name="f109" fmla="*/ f85 1 f60"/>
                  <a:gd name="f110" fmla="*/ f86 1 f61"/>
                  <a:gd name="f111" fmla="*/ f87 1 f60"/>
                  <a:gd name="f112" fmla="*/ f88 1 f61"/>
                  <a:gd name="f113" fmla="*/ f89 1 f60"/>
                  <a:gd name="f114" fmla="*/ f90 1 f61"/>
                  <a:gd name="f115" fmla="*/ f91 1 f61"/>
                  <a:gd name="f116" fmla="*/ f92 1 f60"/>
                  <a:gd name="f117" fmla="*/ f93 1 f61"/>
                  <a:gd name="f118" fmla="*/ f94 1 f60"/>
                  <a:gd name="f119" fmla="*/ f95 1 f61"/>
                  <a:gd name="f120" fmla="*/ f96 1 f60"/>
                  <a:gd name="f121" fmla="*/ f97 1 f61"/>
                  <a:gd name="f122" fmla="*/ f98 1 f60"/>
                  <a:gd name="f123" fmla="*/ f99 1 f60"/>
                  <a:gd name="f124" fmla="*/ f100 1 f61"/>
                  <a:gd name="f125" fmla="*/ f101 1 f61"/>
                  <a:gd name="f126" fmla="*/ f102 1 f60"/>
                  <a:gd name="f127" fmla="*/ f103 f51 1"/>
                  <a:gd name="f128" fmla="*/ f104 f51 1"/>
                  <a:gd name="f129" fmla="*/ f106 f52 1"/>
                  <a:gd name="f130" fmla="*/ f105 f52 1"/>
                  <a:gd name="f131" fmla="*/ f107 f51 1"/>
                  <a:gd name="f132" fmla="*/ f108 f52 1"/>
                  <a:gd name="f133" fmla="*/ f109 f51 1"/>
                  <a:gd name="f134" fmla="*/ f110 f52 1"/>
                  <a:gd name="f135" fmla="*/ f111 f51 1"/>
                  <a:gd name="f136" fmla="*/ f112 f52 1"/>
                  <a:gd name="f137" fmla="*/ f113 f51 1"/>
                  <a:gd name="f138" fmla="*/ f114 f52 1"/>
                  <a:gd name="f139" fmla="*/ f115 f52 1"/>
                  <a:gd name="f140" fmla="*/ f116 f51 1"/>
                  <a:gd name="f141" fmla="*/ f117 f52 1"/>
                  <a:gd name="f142" fmla="*/ f118 f51 1"/>
                  <a:gd name="f143" fmla="*/ f119 f52 1"/>
                  <a:gd name="f144" fmla="*/ f120 f51 1"/>
                  <a:gd name="f145" fmla="*/ f121 f52 1"/>
                  <a:gd name="f146" fmla="*/ f122 f51 1"/>
                  <a:gd name="f147" fmla="*/ f123 f51 1"/>
                  <a:gd name="f148" fmla="*/ f124 f52 1"/>
                  <a:gd name="f149" fmla="*/ f125 f52 1"/>
                  <a:gd name="f150" fmla="*/ f126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2">
                    <a:pos x="f131" y="f132"/>
                  </a:cxn>
                  <a:cxn ang="f82">
                    <a:pos x="f133" y="f134"/>
                  </a:cxn>
                  <a:cxn ang="f82">
                    <a:pos x="f135" y="f136"/>
                  </a:cxn>
                  <a:cxn ang="f82">
                    <a:pos x="f137" y="f138"/>
                  </a:cxn>
                  <a:cxn ang="f82">
                    <a:pos x="f137" y="f139"/>
                  </a:cxn>
                  <a:cxn ang="f82">
                    <a:pos x="f140" y="f141"/>
                  </a:cxn>
                  <a:cxn ang="f82">
                    <a:pos x="f142" y="f143"/>
                  </a:cxn>
                  <a:cxn ang="f82">
                    <a:pos x="f144" y="f145"/>
                  </a:cxn>
                  <a:cxn ang="f82">
                    <a:pos x="f146" y="f141"/>
                  </a:cxn>
                  <a:cxn ang="f82">
                    <a:pos x="f147" y="f148"/>
                  </a:cxn>
                  <a:cxn ang="f82">
                    <a:pos x="f147" y="f149"/>
                  </a:cxn>
                  <a:cxn ang="f82">
                    <a:pos x="f144" y="f136"/>
                  </a:cxn>
                  <a:cxn ang="f82">
                    <a:pos x="f150" y="f134"/>
                  </a:cxn>
                  <a:cxn ang="f82">
                    <a:pos x="f131" y="f132"/>
                  </a:cxn>
                </a:cxnLst>
                <a:rect l="f127" t="f130" r="f128" b="f129"/>
                <a:pathLst>
                  <a:path w="34" h="126">
                    <a:moveTo>
                      <a:pt x="f8" y="f5"/>
                    </a:moveTo>
                    <a:cubicBezTo>
                      <a:pt x="f9" y="f5"/>
                      <a:pt x="f10" y="f11"/>
                      <a:pt x="f12" y="f13"/>
                    </a:cubicBezTo>
                    <a:cubicBezTo>
                      <a:pt x="f6" y="f14"/>
                      <a:pt x="f15" y="f16"/>
                      <a:pt x="f9" y="f17"/>
                    </a:cubicBezTo>
                    <a:cubicBezTo>
                      <a:pt x="f18" y="f15"/>
                      <a:pt x="f18" y="f19"/>
                      <a:pt x="f18" y="f20"/>
                    </a:cubicBezTo>
                    <a:cubicBezTo>
                      <a:pt x="f18" y="f21"/>
                      <a:pt x="f18" y="f22"/>
                      <a:pt x="f18" y="f23"/>
                    </a:cubicBezTo>
                    <a:cubicBezTo>
                      <a:pt x="f18" y="f24"/>
                      <a:pt x="f18" y="f25"/>
                      <a:pt x="f26" y="f27"/>
                    </a:cubicBezTo>
                    <a:cubicBezTo>
                      <a:pt x="f28" y="f29"/>
                      <a:pt x="f28" y="f30"/>
                      <a:pt x="f31" y="f32"/>
                    </a:cubicBezTo>
                    <a:cubicBezTo>
                      <a:pt x="f33" y="f7"/>
                      <a:pt x="f34" y="f7"/>
                      <a:pt x="f35" y="f36"/>
                    </a:cubicBezTo>
                    <a:cubicBezTo>
                      <a:pt x="f37" y="f38"/>
                      <a:pt x="f37" y="f29"/>
                      <a:pt x="f39" y="f27"/>
                    </a:cubicBezTo>
                    <a:cubicBezTo>
                      <a:pt x="f40" y="f25"/>
                      <a:pt x="f40" y="f24"/>
                      <a:pt x="f40" y="f41"/>
                    </a:cubicBezTo>
                    <a:cubicBezTo>
                      <a:pt x="f40" y="f42"/>
                      <a:pt x="f40" y="f43"/>
                      <a:pt x="f40" y="f44"/>
                    </a:cubicBezTo>
                    <a:cubicBezTo>
                      <a:pt x="f40" y="f12"/>
                      <a:pt x="f45" y="f10"/>
                      <a:pt x="f35" y="f17"/>
                    </a:cubicBezTo>
                    <a:cubicBezTo>
                      <a:pt x="f46" y="f47"/>
                      <a:pt x="f5" y="f18"/>
                      <a:pt x="f48" y="f13"/>
                    </a:cubicBezTo>
                    <a:cubicBezTo>
                      <a:pt x="f46" y="f11"/>
                      <a:pt x="f49" y="f5"/>
                      <a:pt x="f8" y="f5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4" name="Freeform 8">
                <a:extLst>
                  <a:ext uri="{FF2B5EF4-FFF2-40B4-BE49-F238E27FC236}">
                    <a16:creationId xmlns:a16="http://schemas.microsoft.com/office/drawing/2014/main" id="{A85C068C-D848-CC5C-6317-A1651FB78C19}"/>
                  </a:ext>
                </a:extLst>
              </p:cNvPr>
              <p:cNvSpPr/>
              <p:nvPr/>
            </p:nvSpPr>
            <p:spPr>
              <a:xfrm flipH="1">
                <a:off x="8557503" y="4269644"/>
                <a:ext cx="246741" cy="2482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7"/>
                  <a:gd name="f7" fmla="val 98"/>
                  <a:gd name="f8" fmla="val 80"/>
                  <a:gd name="f9" fmla="val 11"/>
                  <a:gd name="f10" fmla="val 79"/>
                  <a:gd name="f11" fmla="val 4"/>
                  <a:gd name="f12" fmla="val 83"/>
                  <a:gd name="f13" fmla="val 88"/>
                  <a:gd name="f14" fmla="val 93"/>
                  <a:gd name="f15" fmla="val 9"/>
                  <a:gd name="f16" fmla="val 14"/>
                  <a:gd name="f17" fmla="val 18"/>
                  <a:gd name="f18" fmla="val 87"/>
                  <a:gd name="f19" fmla="val 17"/>
                  <a:gd name="f20" fmla="val 84"/>
                  <a:gd name="f21" fmla="val 82"/>
                  <a:gd name="f22" fmla="val 20"/>
                  <a:gd name="f23" fmla="val 64"/>
                  <a:gd name="f24" fmla="val 36"/>
                  <a:gd name="f25" fmla="val 48"/>
                  <a:gd name="f26" fmla="val 52"/>
                  <a:gd name="f27" fmla="val 33"/>
                  <a:gd name="f28" fmla="val 67"/>
                  <a:gd name="f29" fmla="val 30"/>
                  <a:gd name="f30" fmla="val 70"/>
                  <a:gd name="f31" fmla="val 72"/>
                  <a:gd name="f32" fmla="val 31"/>
                  <a:gd name="f33" fmla="val 75"/>
                  <a:gd name="f34" fmla="val 34"/>
                  <a:gd name="f35" fmla="val 90"/>
                  <a:gd name="f36" fmla="val 24"/>
                  <a:gd name="f37" fmla="val 94"/>
                  <a:gd name="f38" fmla="val 10"/>
                  <a:gd name="f39" fmla="val 5"/>
                  <a:gd name="f40" fmla="val 92"/>
                  <a:gd name="f41" fmla="val 1"/>
                  <a:gd name="f42" fmla="val 78"/>
                  <a:gd name="f43" fmla="val 3"/>
                  <a:gd name="f44" fmla="val 73"/>
                  <a:gd name="f45" fmla="val 8"/>
                  <a:gd name="f46" fmla="val 66"/>
                  <a:gd name="f47" fmla="val 15"/>
                  <a:gd name="f48" fmla="val 63"/>
                  <a:gd name="f49" fmla="val 22"/>
                  <a:gd name="f50" fmla="val 26"/>
                  <a:gd name="f51" fmla="val 68"/>
                  <a:gd name="f52" fmla="val 28"/>
                  <a:gd name="f53" fmla="val 65"/>
                  <a:gd name="f54" fmla="val 46"/>
                  <a:gd name="f55" fmla="val 49"/>
                  <a:gd name="f56" fmla="val 62"/>
                  <a:gd name="f57" fmla="val 81"/>
                  <a:gd name="f58" fmla="val 13"/>
                  <a:gd name="f59" fmla="+- 0 0 -90"/>
                  <a:gd name="f60" fmla="*/ f3 1 97"/>
                  <a:gd name="f61" fmla="*/ f4 1 98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97"/>
                  <a:gd name="f70" fmla="*/ f66 1 98"/>
                  <a:gd name="f71" fmla="*/ 80 f67 1"/>
                  <a:gd name="f72" fmla="*/ 11 f66 1"/>
                  <a:gd name="f73" fmla="*/ 88 f67 1"/>
                  <a:gd name="f74" fmla="*/ 0 f66 1"/>
                  <a:gd name="f75" fmla="*/ 97 f67 1"/>
                  <a:gd name="f76" fmla="*/ 9 f66 1"/>
                  <a:gd name="f77" fmla="*/ 87 f67 1"/>
                  <a:gd name="f78" fmla="*/ 17 f66 1"/>
                  <a:gd name="f79" fmla="*/ 20 f66 1"/>
                  <a:gd name="f80" fmla="*/ 33 f67 1"/>
                  <a:gd name="f81" fmla="*/ 67 f66 1"/>
                  <a:gd name="f82" fmla="*/ 31 f67 1"/>
                  <a:gd name="f83" fmla="*/ 75 f66 1"/>
                  <a:gd name="f84" fmla="*/ 24 f67 1"/>
                  <a:gd name="f85" fmla="*/ 94 f66 1"/>
                  <a:gd name="f86" fmla="*/ 5 f67 1"/>
                  <a:gd name="f87" fmla="*/ 92 f66 1"/>
                  <a:gd name="f88" fmla="*/ 3 f67 1"/>
                  <a:gd name="f89" fmla="*/ 73 f66 1"/>
                  <a:gd name="f90" fmla="*/ 22 f67 1"/>
                  <a:gd name="f91" fmla="*/ 30 f67 1"/>
                  <a:gd name="f92" fmla="*/ 65 f66 1"/>
                  <a:gd name="f93" fmla="*/ 78 f67 1"/>
                  <a:gd name="f94" fmla="+- f68 0 f1"/>
                  <a:gd name="f95" fmla="*/ f71 1 97"/>
                  <a:gd name="f96" fmla="*/ f72 1 98"/>
                  <a:gd name="f97" fmla="*/ f73 1 97"/>
                  <a:gd name="f98" fmla="*/ f74 1 98"/>
                  <a:gd name="f99" fmla="*/ f75 1 97"/>
                  <a:gd name="f100" fmla="*/ f76 1 98"/>
                  <a:gd name="f101" fmla="*/ f77 1 97"/>
                  <a:gd name="f102" fmla="*/ f78 1 98"/>
                  <a:gd name="f103" fmla="*/ f79 1 98"/>
                  <a:gd name="f104" fmla="*/ f80 1 97"/>
                  <a:gd name="f105" fmla="*/ f81 1 98"/>
                  <a:gd name="f106" fmla="*/ f82 1 97"/>
                  <a:gd name="f107" fmla="*/ f83 1 98"/>
                  <a:gd name="f108" fmla="*/ f84 1 97"/>
                  <a:gd name="f109" fmla="*/ f85 1 98"/>
                  <a:gd name="f110" fmla="*/ f86 1 97"/>
                  <a:gd name="f111" fmla="*/ f87 1 98"/>
                  <a:gd name="f112" fmla="*/ f88 1 97"/>
                  <a:gd name="f113" fmla="*/ f89 1 98"/>
                  <a:gd name="f114" fmla="*/ f90 1 97"/>
                  <a:gd name="f115" fmla="*/ f91 1 97"/>
                  <a:gd name="f116" fmla="*/ f92 1 98"/>
                  <a:gd name="f117" fmla="*/ f93 1 97"/>
                  <a:gd name="f118" fmla="*/ 0 1 f69"/>
                  <a:gd name="f119" fmla="*/ f63 1 f69"/>
                  <a:gd name="f120" fmla="*/ 0 1 f70"/>
                  <a:gd name="f121" fmla="*/ f64 1 f70"/>
                  <a:gd name="f122" fmla="*/ f95 1 f69"/>
                  <a:gd name="f123" fmla="*/ f96 1 f70"/>
                  <a:gd name="f124" fmla="*/ f97 1 f69"/>
                  <a:gd name="f125" fmla="*/ f98 1 f70"/>
                  <a:gd name="f126" fmla="*/ f99 1 f69"/>
                  <a:gd name="f127" fmla="*/ f100 1 f70"/>
                  <a:gd name="f128" fmla="*/ f101 1 f69"/>
                  <a:gd name="f129" fmla="*/ f102 1 f70"/>
                  <a:gd name="f130" fmla="*/ f103 1 f70"/>
                  <a:gd name="f131" fmla="*/ f104 1 f69"/>
                  <a:gd name="f132" fmla="*/ f105 1 f70"/>
                  <a:gd name="f133" fmla="*/ f106 1 f69"/>
                  <a:gd name="f134" fmla="*/ f107 1 f70"/>
                  <a:gd name="f135" fmla="*/ f108 1 f69"/>
                  <a:gd name="f136" fmla="*/ f109 1 f70"/>
                  <a:gd name="f137" fmla="*/ f110 1 f69"/>
                  <a:gd name="f138" fmla="*/ f111 1 f70"/>
                  <a:gd name="f139" fmla="*/ f112 1 f69"/>
                  <a:gd name="f140" fmla="*/ f113 1 f70"/>
                  <a:gd name="f141" fmla="*/ f114 1 f69"/>
                  <a:gd name="f142" fmla="*/ f115 1 f69"/>
                  <a:gd name="f143" fmla="*/ f116 1 f70"/>
                  <a:gd name="f144" fmla="*/ f117 1 f69"/>
                  <a:gd name="f145" fmla="*/ f118 f60 1"/>
                  <a:gd name="f146" fmla="*/ f119 f60 1"/>
                  <a:gd name="f147" fmla="*/ f121 f61 1"/>
                  <a:gd name="f148" fmla="*/ f120 f61 1"/>
                  <a:gd name="f149" fmla="*/ f122 f60 1"/>
                  <a:gd name="f150" fmla="*/ f123 f61 1"/>
                  <a:gd name="f151" fmla="*/ f124 f60 1"/>
                  <a:gd name="f152" fmla="*/ f125 f61 1"/>
                  <a:gd name="f153" fmla="*/ f126 f60 1"/>
                  <a:gd name="f154" fmla="*/ f127 f61 1"/>
                  <a:gd name="f155" fmla="*/ f128 f60 1"/>
                  <a:gd name="f156" fmla="*/ f129 f61 1"/>
                  <a:gd name="f157" fmla="*/ f130 f61 1"/>
                  <a:gd name="f158" fmla="*/ f131 f60 1"/>
                  <a:gd name="f159" fmla="*/ f132 f61 1"/>
                  <a:gd name="f160" fmla="*/ f133 f60 1"/>
                  <a:gd name="f161" fmla="*/ f134 f61 1"/>
                  <a:gd name="f162" fmla="*/ f135 f60 1"/>
                  <a:gd name="f163" fmla="*/ f136 f61 1"/>
                  <a:gd name="f164" fmla="*/ f137 f60 1"/>
                  <a:gd name="f165" fmla="*/ f138 f61 1"/>
                  <a:gd name="f166" fmla="*/ f139 f60 1"/>
                  <a:gd name="f167" fmla="*/ f140 f61 1"/>
                  <a:gd name="f168" fmla="*/ f141 f60 1"/>
                  <a:gd name="f169" fmla="*/ f142 f60 1"/>
                  <a:gd name="f170" fmla="*/ f143 f61 1"/>
                  <a:gd name="f171" fmla="*/ f144 f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4">
                    <a:pos x="f149" y="f150"/>
                  </a:cxn>
                  <a:cxn ang="f94">
                    <a:pos x="f151" y="f152"/>
                  </a:cxn>
                  <a:cxn ang="f94">
                    <a:pos x="f153" y="f154"/>
                  </a:cxn>
                  <a:cxn ang="f94">
                    <a:pos x="f155" y="f156"/>
                  </a:cxn>
                  <a:cxn ang="f94">
                    <a:pos x="f149" y="f157"/>
                  </a:cxn>
                  <a:cxn ang="f94">
                    <a:pos x="f158" y="f159"/>
                  </a:cxn>
                  <a:cxn ang="f94">
                    <a:pos x="f160" y="f161"/>
                  </a:cxn>
                  <a:cxn ang="f94">
                    <a:pos x="f162" y="f163"/>
                  </a:cxn>
                  <a:cxn ang="f94">
                    <a:pos x="f164" y="f165"/>
                  </a:cxn>
                  <a:cxn ang="f94">
                    <a:pos x="f166" y="f167"/>
                  </a:cxn>
                  <a:cxn ang="f94">
                    <a:pos x="f168" y="f159"/>
                  </a:cxn>
                  <a:cxn ang="f94">
                    <a:pos x="f169" y="f170"/>
                  </a:cxn>
                  <a:cxn ang="f94">
                    <a:pos x="f171" y="f156"/>
                  </a:cxn>
                  <a:cxn ang="f94">
                    <a:pos x="f149" y="f150"/>
                  </a:cxn>
                </a:cxnLst>
                <a:rect l="f145" t="f148" r="f146" b="f147"/>
                <a:pathLst>
                  <a:path w="97" h="98">
                    <a:moveTo>
                      <a:pt x="f8" y="f9"/>
                    </a:moveTo>
                    <a:cubicBezTo>
                      <a:pt x="f10" y="f11"/>
                      <a:pt x="f12" y="f5"/>
                      <a:pt x="f13" y="f5"/>
                    </a:cubicBezTo>
                    <a:cubicBezTo>
                      <a:pt x="f14" y="f5"/>
                      <a:pt x="f6" y="f11"/>
                      <a:pt x="f6" y="f15"/>
                    </a:cubicBezTo>
                    <a:cubicBezTo>
                      <a:pt x="f6" y="f16"/>
                      <a:pt x="f14" y="f17"/>
                      <a:pt x="f18" y="f19"/>
                    </a:cubicBezTo>
                    <a:cubicBezTo>
                      <a:pt x="f20" y="f19"/>
                      <a:pt x="f21" y="f17"/>
                      <a:pt x="f8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29" y="f31"/>
                      <a:pt x="f32" y="f33"/>
                    </a:cubicBezTo>
                    <a:cubicBezTo>
                      <a:pt x="f34" y="f12"/>
                      <a:pt x="f32" y="f35"/>
                      <a:pt x="f36" y="f37"/>
                    </a:cubicBezTo>
                    <a:cubicBezTo>
                      <a:pt x="f17" y="f7"/>
                      <a:pt x="f38" y="f6"/>
                      <a:pt x="f39" y="f40"/>
                    </a:cubicBezTo>
                    <a:cubicBezTo>
                      <a:pt x="f41" y="f18"/>
                      <a:pt x="f5" y="f42"/>
                      <a:pt x="f43" y="f44"/>
                    </a:cubicBezTo>
                    <a:cubicBezTo>
                      <a:pt x="f45" y="f46"/>
                      <a:pt x="f47" y="f48"/>
                      <a:pt x="f49" y="f28"/>
                    </a:cubicBezTo>
                    <a:cubicBezTo>
                      <a:pt x="f50" y="f51"/>
                      <a:pt x="f52" y="f28"/>
                      <a:pt x="f29" y="f53"/>
                    </a:cubicBezTo>
                    <a:cubicBezTo>
                      <a:pt x="f54" y="f55"/>
                      <a:pt x="f56" y="f27"/>
                      <a:pt x="f42" y="f19"/>
                    </a:cubicBezTo>
                    <a:cubicBezTo>
                      <a:pt x="f8" y="f47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5" name="Freeform 9">
                <a:extLst>
                  <a:ext uri="{FF2B5EF4-FFF2-40B4-BE49-F238E27FC236}">
                    <a16:creationId xmlns:a16="http://schemas.microsoft.com/office/drawing/2014/main" id="{FD3DA3CC-81F0-6FC7-E4A9-CEB250ACD90E}"/>
                  </a:ext>
                </a:extLst>
              </p:cNvPr>
              <p:cNvSpPr/>
              <p:nvPr/>
            </p:nvSpPr>
            <p:spPr>
              <a:xfrm flipH="1">
                <a:off x="8037640" y="4272744"/>
                <a:ext cx="249841" cy="2451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8"/>
                  <a:gd name="f7" fmla="val 97"/>
                  <a:gd name="f8" fmla="val 11"/>
                  <a:gd name="f9" fmla="val 17"/>
                  <a:gd name="f10" fmla="val 5"/>
                  <a:gd name="f11" fmla="val 1"/>
                  <a:gd name="f12" fmla="val 14"/>
                  <a:gd name="f13" fmla="val 8"/>
                  <a:gd name="f14" fmla="val 3"/>
                  <a:gd name="f15" fmla="val 4"/>
                  <a:gd name="f16" fmla="val 9"/>
                  <a:gd name="f17" fmla="val 15"/>
                  <a:gd name="f18" fmla="val 19"/>
                  <a:gd name="f19" fmla="val 18"/>
                  <a:gd name="f20" fmla="val 10"/>
                  <a:gd name="f21" fmla="val 13"/>
                  <a:gd name="f22" fmla="val 20"/>
                  <a:gd name="f23" fmla="val 36"/>
                  <a:gd name="f24" fmla="val 32"/>
                  <a:gd name="f25" fmla="val 52"/>
                  <a:gd name="f26" fmla="val 48"/>
                  <a:gd name="f27" fmla="val 67"/>
                  <a:gd name="f28" fmla="val 64"/>
                  <a:gd name="f29" fmla="val 70"/>
                  <a:gd name="f30" fmla="val 72"/>
                  <a:gd name="f31" fmla="val 75"/>
                  <a:gd name="f32" fmla="val 66"/>
                  <a:gd name="f33" fmla="val 83"/>
                  <a:gd name="f34" fmla="val 63"/>
                  <a:gd name="f35" fmla="val 90"/>
                  <a:gd name="f36" fmla="val 94"/>
                  <a:gd name="f37" fmla="val 78"/>
                  <a:gd name="f38" fmla="val 86"/>
                  <a:gd name="f39" fmla="val 92"/>
                  <a:gd name="f40" fmla="val 91"/>
                  <a:gd name="f41" fmla="val 87"/>
                  <a:gd name="f42" fmla="val 96"/>
                  <a:gd name="f43" fmla="val 79"/>
                  <a:gd name="f44" fmla="val 73"/>
                  <a:gd name="f45" fmla="val 82"/>
                  <a:gd name="f46" fmla="val 69"/>
                  <a:gd name="f47" fmla="val 71"/>
                  <a:gd name="f48" fmla="val 65"/>
                  <a:gd name="f49" fmla="val 49"/>
                  <a:gd name="f50" fmla="val 51"/>
                  <a:gd name="f51" fmla="val 34"/>
                  <a:gd name="f52" fmla="val 35"/>
                  <a:gd name="f53" fmla="val 16"/>
                  <a:gd name="f54" fmla="+- 0 0 -90"/>
                  <a:gd name="f55" fmla="*/ f3 1 98"/>
                  <a:gd name="f56" fmla="*/ f4 1 97"/>
                  <a:gd name="f57" fmla="val f5"/>
                  <a:gd name="f58" fmla="val f6"/>
                  <a:gd name="f59" fmla="val f7"/>
                  <a:gd name="f60" fmla="*/ f54 f0 1"/>
                  <a:gd name="f61" fmla="+- f59 0 f57"/>
                  <a:gd name="f62" fmla="+- f58 0 f57"/>
                  <a:gd name="f63" fmla="*/ f60 1 f2"/>
                  <a:gd name="f64" fmla="*/ f62 1 98"/>
                  <a:gd name="f65" fmla="*/ f61 1 97"/>
                  <a:gd name="f66" fmla="*/ 11 f62 1"/>
                  <a:gd name="f67" fmla="*/ 17 f61 1"/>
                  <a:gd name="f68" fmla="*/ 0 f62 1"/>
                  <a:gd name="f69" fmla="*/ 8 f61 1"/>
                  <a:gd name="f70" fmla="*/ 9 f62 1"/>
                  <a:gd name="f71" fmla="*/ 0 f61 1"/>
                  <a:gd name="f72" fmla="*/ 18 f62 1"/>
                  <a:gd name="f73" fmla="*/ 10 f61 1"/>
                  <a:gd name="f74" fmla="*/ 20 f62 1"/>
                  <a:gd name="f75" fmla="*/ 67 f62 1"/>
                  <a:gd name="f76" fmla="*/ 64 f61 1"/>
                  <a:gd name="f77" fmla="*/ 75 f62 1"/>
                  <a:gd name="f78" fmla="*/ 66 f61 1"/>
                  <a:gd name="f79" fmla="*/ 94 f62 1"/>
                  <a:gd name="f80" fmla="*/ 72 f61 1"/>
                  <a:gd name="f81" fmla="*/ 92 f62 1"/>
                  <a:gd name="f82" fmla="*/ 91 f61 1"/>
                  <a:gd name="f83" fmla="*/ 73 f62 1"/>
                  <a:gd name="f84" fmla="*/ 94 f61 1"/>
                  <a:gd name="f85" fmla="*/ 75 f61 1"/>
                  <a:gd name="f86" fmla="*/ 65 f62 1"/>
                  <a:gd name="f87" fmla="*/ 20 f61 1"/>
                  <a:gd name="f88" fmla="+- f63 0 f1"/>
                  <a:gd name="f89" fmla="*/ f66 1 98"/>
                  <a:gd name="f90" fmla="*/ f67 1 97"/>
                  <a:gd name="f91" fmla="*/ f68 1 98"/>
                  <a:gd name="f92" fmla="*/ f69 1 97"/>
                  <a:gd name="f93" fmla="*/ f70 1 98"/>
                  <a:gd name="f94" fmla="*/ f71 1 97"/>
                  <a:gd name="f95" fmla="*/ f72 1 98"/>
                  <a:gd name="f96" fmla="*/ f73 1 97"/>
                  <a:gd name="f97" fmla="*/ f74 1 98"/>
                  <a:gd name="f98" fmla="*/ f75 1 98"/>
                  <a:gd name="f99" fmla="*/ f76 1 97"/>
                  <a:gd name="f100" fmla="*/ f77 1 98"/>
                  <a:gd name="f101" fmla="*/ f78 1 97"/>
                  <a:gd name="f102" fmla="*/ f79 1 98"/>
                  <a:gd name="f103" fmla="*/ f80 1 97"/>
                  <a:gd name="f104" fmla="*/ f81 1 98"/>
                  <a:gd name="f105" fmla="*/ f82 1 97"/>
                  <a:gd name="f106" fmla="*/ f83 1 98"/>
                  <a:gd name="f107" fmla="*/ f84 1 97"/>
                  <a:gd name="f108" fmla="*/ f85 1 97"/>
                  <a:gd name="f109" fmla="*/ f86 1 98"/>
                  <a:gd name="f110" fmla="*/ f87 1 97"/>
                  <a:gd name="f111" fmla="*/ 0 1 f64"/>
                  <a:gd name="f112" fmla="*/ f58 1 f64"/>
                  <a:gd name="f113" fmla="*/ 0 1 f65"/>
                  <a:gd name="f114" fmla="*/ f59 1 f65"/>
                  <a:gd name="f115" fmla="*/ f89 1 f64"/>
                  <a:gd name="f116" fmla="*/ f90 1 f65"/>
                  <a:gd name="f117" fmla="*/ f91 1 f64"/>
                  <a:gd name="f118" fmla="*/ f92 1 f65"/>
                  <a:gd name="f119" fmla="*/ f93 1 f64"/>
                  <a:gd name="f120" fmla="*/ f94 1 f65"/>
                  <a:gd name="f121" fmla="*/ f95 1 f64"/>
                  <a:gd name="f122" fmla="*/ f96 1 f65"/>
                  <a:gd name="f123" fmla="*/ f97 1 f64"/>
                  <a:gd name="f124" fmla="*/ f98 1 f64"/>
                  <a:gd name="f125" fmla="*/ f99 1 f65"/>
                  <a:gd name="f126" fmla="*/ f100 1 f64"/>
                  <a:gd name="f127" fmla="*/ f101 1 f65"/>
                  <a:gd name="f128" fmla="*/ f102 1 f64"/>
                  <a:gd name="f129" fmla="*/ f103 1 f65"/>
                  <a:gd name="f130" fmla="*/ f104 1 f64"/>
                  <a:gd name="f131" fmla="*/ f105 1 f65"/>
                  <a:gd name="f132" fmla="*/ f106 1 f64"/>
                  <a:gd name="f133" fmla="*/ f107 1 f65"/>
                  <a:gd name="f134" fmla="*/ f108 1 f65"/>
                  <a:gd name="f135" fmla="*/ f109 1 f64"/>
                  <a:gd name="f136" fmla="*/ f110 1 f65"/>
                  <a:gd name="f137" fmla="*/ f111 f55 1"/>
                  <a:gd name="f138" fmla="*/ f112 f55 1"/>
                  <a:gd name="f139" fmla="*/ f114 f56 1"/>
                  <a:gd name="f140" fmla="*/ f113 f56 1"/>
                  <a:gd name="f141" fmla="*/ f115 f55 1"/>
                  <a:gd name="f142" fmla="*/ f116 f56 1"/>
                  <a:gd name="f143" fmla="*/ f117 f55 1"/>
                  <a:gd name="f144" fmla="*/ f118 f56 1"/>
                  <a:gd name="f145" fmla="*/ f119 f55 1"/>
                  <a:gd name="f146" fmla="*/ f120 f56 1"/>
                  <a:gd name="f147" fmla="*/ f121 f55 1"/>
                  <a:gd name="f148" fmla="*/ f122 f56 1"/>
                  <a:gd name="f149" fmla="*/ f123 f55 1"/>
                  <a:gd name="f150" fmla="*/ f124 f55 1"/>
                  <a:gd name="f151" fmla="*/ f125 f56 1"/>
                  <a:gd name="f152" fmla="*/ f126 f55 1"/>
                  <a:gd name="f153" fmla="*/ f127 f56 1"/>
                  <a:gd name="f154" fmla="*/ f128 f55 1"/>
                  <a:gd name="f155" fmla="*/ f129 f56 1"/>
                  <a:gd name="f156" fmla="*/ f130 f55 1"/>
                  <a:gd name="f157" fmla="*/ f131 f56 1"/>
                  <a:gd name="f158" fmla="*/ f132 f55 1"/>
                  <a:gd name="f159" fmla="*/ f133 f56 1"/>
                  <a:gd name="f160" fmla="*/ f134 f56 1"/>
                  <a:gd name="f161" fmla="*/ f135 f55 1"/>
                  <a:gd name="f162" fmla="*/ f136 f5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8">
                    <a:pos x="f141" y="f142"/>
                  </a:cxn>
                  <a:cxn ang="f88">
                    <a:pos x="f143" y="f144"/>
                  </a:cxn>
                  <a:cxn ang="f88">
                    <a:pos x="f145" y="f146"/>
                  </a:cxn>
                  <a:cxn ang="f88">
                    <a:pos x="f147" y="f148"/>
                  </a:cxn>
                  <a:cxn ang="f88">
                    <a:pos x="f149" y="f142"/>
                  </a:cxn>
                  <a:cxn ang="f88">
                    <a:pos x="f150" y="f151"/>
                  </a:cxn>
                  <a:cxn ang="f88">
                    <a:pos x="f152" y="f153"/>
                  </a:cxn>
                  <a:cxn ang="f88">
                    <a:pos x="f154" y="f155"/>
                  </a:cxn>
                  <a:cxn ang="f88">
                    <a:pos x="f156" y="f157"/>
                  </a:cxn>
                  <a:cxn ang="f88">
                    <a:pos x="f158" y="f159"/>
                  </a:cxn>
                  <a:cxn ang="f88">
                    <a:pos x="f150" y="f160"/>
                  </a:cxn>
                  <a:cxn ang="f88">
                    <a:pos x="f161" y="f153"/>
                  </a:cxn>
                  <a:cxn ang="f88">
                    <a:pos x="f147" y="f162"/>
                  </a:cxn>
                  <a:cxn ang="f88">
                    <a:pos x="f141" y="f142"/>
                  </a:cxn>
                </a:cxnLst>
                <a:rect l="f137" t="f140" r="f138" b="f139"/>
                <a:pathLst>
                  <a:path w="98" h="97">
                    <a:moveTo>
                      <a:pt x="f8" y="f9"/>
                    </a:moveTo>
                    <a:cubicBezTo>
                      <a:pt x="f10" y="f9"/>
                      <a:pt x="f11" y="f12"/>
                      <a:pt x="f5" y="f13"/>
                    </a:cubicBezTo>
                    <a:cubicBezTo>
                      <a:pt x="f5" y="f14"/>
                      <a:pt x="f15" y="f5"/>
                      <a:pt x="f16" y="f5"/>
                    </a:cubicBezTo>
                    <a:cubicBezTo>
                      <a:pt x="f17" y="f5"/>
                      <a:pt x="f18" y="f15"/>
                      <a:pt x="f19" y="f20"/>
                    </a:cubicBezTo>
                    <a:cubicBezTo>
                      <a:pt x="f9" y="f21"/>
                      <a:pt x="f19" y="f17"/>
                      <a:pt x="f22" y="f9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27"/>
                      <a:pt x="f30" y="f27"/>
                      <a:pt x="f31" y="f32"/>
                    </a:cubicBezTo>
                    <a:cubicBezTo>
                      <a:pt x="f33" y="f34"/>
                      <a:pt x="f35" y="f32"/>
                      <a:pt x="f36" y="f30"/>
                    </a:cubicBezTo>
                    <a:cubicBezTo>
                      <a:pt x="f6" y="f37"/>
                      <a:pt x="f7" y="f38"/>
                      <a:pt x="f39" y="f40"/>
                    </a:cubicBezTo>
                    <a:cubicBezTo>
                      <a:pt x="f41" y="f42"/>
                      <a:pt x="f43" y="f7"/>
                      <a:pt x="f44" y="f36"/>
                    </a:cubicBezTo>
                    <a:cubicBezTo>
                      <a:pt x="f27" y="f35"/>
                      <a:pt x="f28" y="f45"/>
                      <a:pt x="f27" y="f31"/>
                    </a:cubicBezTo>
                    <a:cubicBezTo>
                      <a:pt x="f46" y="f47"/>
                      <a:pt x="f27" y="f46"/>
                      <a:pt x="f48" y="f32"/>
                    </a:cubicBezTo>
                    <a:cubicBezTo>
                      <a:pt x="f49" y="f50"/>
                      <a:pt x="f51" y="f52"/>
                      <a:pt x="f19" y="f22"/>
                    </a:cubicBezTo>
                    <a:cubicBezTo>
                      <a:pt x="f53" y="f19"/>
                      <a:pt x="f17" y="f17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6" name="Freeform 10">
                <a:extLst>
                  <a:ext uri="{FF2B5EF4-FFF2-40B4-BE49-F238E27FC236}">
                    <a16:creationId xmlns:a16="http://schemas.microsoft.com/office/drawing/2014/main" id="{B3AD0EC7-8B59-0B90-9CFC-5153FFD1CF9B}"/>
                  </a:ext>
                </a:extLst>
              </p:cNvPr>
              <p:cNvSpPr/>
              <p:nvPr/>
            </p:nvSpPr>
            <p:spPr>
              <a:xfrm flipH="1">
                <a:off x="7901083" y="4094290"/>
                <a:ext cx="319674" cy="8379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6"/>
                  <a:gd name="f7" fmla="val 33"/>
                  <a:gd name="f8" fmla="val 17"/>
                  <a:gd name="f9" fmla="val 23"/>
                  <a:gd name="f10" fmla="val 121"/>
                  <a:gd name="f11" fmla="val 30"/>
                  <a:gd name="f12" fmla="val 115"/>
                  <a:gd name="f13" fmla="val 31"/>
                  <a:gd name="f14" fmla="val 108"/>
                  <a:gd name="f15" fmla="val 100"/>
                  <a:gd name="f16" fmla="val 97"/>
                  <a:gd name="f17" fmla="val 24"/>
                  <a:gd name="f18" fmla="val 95"/>
                  <a:gd name="f19" fmla="val 19"/>
                  <a:gd name="f20" fmla="val 93"/>
                  <a:gd name="f21" fmla="val 18"/>
                  <a:gd name="f22" fmla="val 88"/>
                  <a:gd name="f23" fmla="val 66"/>
                  <a:gd name="f24" fmla="val 45"/>
                  <a:gd name="f25" fmla="val 20"/>
                  <a:gd name="f26" fmla="val 16"/>
                  <a:gd name="f27" fmla="val 22"/>
                  <a:gd name="f28" fmla="val 13"/>
                  <a:gd name="f29" fmla="val 26"/>
                  <a:gd name="f30" fmla="val 7"/>
                  <a:gd name="f31" fmla="val 3"/>
                  <a:gd name="f32" fmla="val 10"/>
                  <a:gd name="f33" fmla="val 6"/>
                  <a:gd name="f34" fmla="val 12"/>
                  <a:gd name="f35" fmla="val 11"/>
                  <a:gd name="f36" fmla="val 14"/>
                  <a:gd name="f37" fmla="val 15"/>
                  <a:gd name="f38" fmla="val 43"/>
                  <a:gd name="f39" fmla="val 63"/>
                  <a:gd name="f40" fmla="val 83"/>
                  <a:gd name="f41" fmla="val 90"/>
                  <a:gd name="f42" fmla="val 96"/>
                  <a:gd name="f43" fmla="val 99"/>
                  <a:gd name="f44" fmla="val 101"/>
                  <a:gd name="f45" fmla="val 2"/>
                  <a:gd name="f46" fmla="val 109"/>
                  <a:gd name="f47" fmla="val 122"/>
                  <a:gd name="f48" fmla="val 4"/>
                  <a:gd name="f49" fmla="+- 0 0 -90"/>
                  <a:gd name="f50" fmla="*/ f3 1 126"/>
                  <a:gd name="f51" fmla="*/ f4 1 33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126"/>
                  <a:gd name="f60" fmla="*/ f56 1 33"/>
                  <a:gd name="f61" fmla="*/ 126 f57 1"/>
                  <a:gd name="f62" fmla="*/ 17 f56 1"/>
                  <a:gd name="f63" fmla="*/ 115 f57 1"/>
                  <a:gd name="f64" fmla="*/ 31 f56 1"/>
                  <a:gd name="f65" fmla="*/ 97 f57 1"/>
                  <a:gd name="f66" fmla="*/ 24 f56 1"/>
                  <a:gd name="f67" fmla="*/ 88 f57 1"/>
                  <a:gd name="f68" fmla="*/ 18 f56 1"/>
                  <a:gd name="f69" fmla="*/ 24 f57 1"/>
                  <a:gd name="f70" fmla="*/ 16 f57 1"/>
                  <a:gd name="f71" fmla="*/ 22 f56 1"/>
                  <a:gd name="f72" fmla="*/ 3 f57 1"/>
                  <a:gd name="f73" fmla="*/ 23 f56 1"/>
                  <a:gd name="f74" fmla="*/ 10 f56 1"/>
                  <a:gd name="f75" fmla="*/ 11 f56 1"/>
                  <a:gd name="f76" fmla="*/ 23 f57 1"/>
                  <a:gd name="f77" fmla="*/ 15 f56 1"/>
                  <a:gd name="f78" fmla="*/ 83 f57 1"/>
                  <a:gd name="f79" fmla="*/ 99 f57 1"/>
                  <a:gd name="f80" fmla="*/ 7 f56 1"/>
                  <a:gd name="f81" fmla="*/ 2 f56 1"/>
                  <a:gd name="f82" fmla="+- f58 0 f1"/>
                  <a:gd name="f83" fmla="*/ f61 1 126"/>
                  <a:gd name="f84" fmla="*/ f62 1 33"/>
                  <a:gd name="f85" fmla="*/ f63 1 126"/>
                  <a:gd name="f86" fmla="*/ f64 1 33"/>
                  <a:gd name="f87" fmla="*/ f65 1 126"/>
                  <a:gd name="f88" fmla="*/ f66 1 33"/>
                  <a:gd name="f89" fmla="*/ f67 1 126"/>
                  <a:gd name="f90" fmla="*/ f68 1 33"/>
                  <a:gd name="f91" fmla="*/ f69 1 126"/>
                  <a:gd name="f92" fmla="*/ f70 1 126"/>
                  <a:gd name="f93" fmla="*/ f71 1 33"/>
                  <a:gd name="f94" fmla="*/ f72 1 126"/>
                  <a:gd name="f95" fmla="*/ f73 1 33"/>
                  <a:gd name="f96" fmla="*/ f74 1 33"/>
                  <a:gd name="f97" fmla="*/ f75 1 33"/>
                  <a:gd name="f98" fmla="*/ f76 1 126"/>
                  <a:gd name="f99" fmla="*/ f77 1 33"/>
                  <a:gd name="f100" fmla="*/ f78 1 126"/>
                  <a:gd name="f101" fmla="*/ f79 1 126"/>
                  <a:gd name="f102" fmla="*/ f80 1 33"/>
                  <a:gd name="f103" fmla="*/ f81 1 33"/>
                  <a:gd name="f104" fmla="*/ 0 1 f59"/>
                  <a:gd name="f105" fmla="*/ f53 1 f59"/>
                  <a:gd name="f106" fmla="*/ 0 1 f60"/>
                  <a:gd name="f107" fmla="*/ f54 1 f60"/>
                  <a:gd name="f108" fmla="*/ f83 1 f59"/>
                  <a:gd name="f109" fmla="*/ f84 1 f60"/>
                  <a:gd name="f110" fmla="*/ f85 1 f59"/>
                  <a:gd name="f111" fmla="*/ f86 1 f60"/>
                  <a:gd name="f112" fmla="*/ f87 1 f59"/>
                  <a:gd name="f113" fmla="*/ f88 1 f60"/>
                  <a:gd name="f114" fmla="*/ f89 1 f59"/>
                  <a:gd name="f115" fmla="*/ f90 1 f60"/>
                  <a:gd name="f116" fmla="*/ f91 1 f59"/>
                  <a:gd name="f117" fmla="*/ f92 1 f59"/>
                  <a:gd name="f118" fmla="*/ f93 1 f60"/>
                  <a:gd name="f119" fmla="*/ f94 1 f59"/>
                  <a:gd name="f120" fmla="*/ f95 1 f60"/>
                  <a:gd name="f121" fmla="*/ f96 1 f60"/>
                  <a:gd name="f122" fmla="*/ f97 1 f60"/>
                  <a:gd name="f123" fmla="*/ f98 1 f59"/>
                  <a:gd name="f124" fmla="*/ f99 1 f60"/>
                  <a:gd name="f125" fmla="*/ f100 1 f59"/>
                  <a:gd name="f126" fmla="*/ f101 1 f59"/>
                  <a:gd name="f127" fmla="*/ f102 1 f60"/>
                  <a:gd name="f128" fmla="*/ f103 1 f60"/>
                  <a:gd name="f129" fmla="*/ f104 f50 1"/>
                  <a:gd name="f130" fmla="*/ f105 f50 1"/>
                  <a:gd name="f131" fmla="*/ f107 f51 1"/>
                  <a:gd name="f132" fmla="*/ f106 f51 1"/>
                  <a:gd name="f133" fmla="*/ f108 f50 1"/>
                  <a:gd name="f134" fmla="*/ f109 f51 1"/>
                  <a:gd name="f135" fmla="*/ f110 f50 1"/>
                  <a:gd name="f136" fmla="*/ f111 f51 1"/>
                  <a:gd name="f137" fmla="*/ f112 f50 1"/>
                  <a:gd name="f138" fmla="*/ f113 f51 1"/>
                  <a:gd name="f139" fmla="*/ f114 f50 1"/>
                  <a:gd name="f140" fmla="*/ f115 f51 1"/>
                  <a:gd name="f141" fmla="*/ f116 f50 1"/>
                  <a:gd name="f142" fmla="*/ f117 f50 1"/>
                  <a:gd name="f143" fmla="*/ f118 f51 1"/>
                  <a:gd name="f144" fmla="*/ f119 f50 1"/>
                  <a:gd name="f145" fmla="*/ f120 f51 1"/>
                  <a:gd name="f146" fmla="*/ f121 f51 1"/>
                  <a:gd name="f147" fmla="*/ f122 f51 1"/>
                  <a:gd name="f148" fmla="*/ f123 f50 1"/>
                  <a:gd name="f149" fmla="*/ f124 f51 1"/>
                  <a:gd name="f150" fmla="*/ f125 f50 1"/>
                  <a:gd name="f151" fmla="*/ f126 f50 1"/>
                  <a:gd name="f152" fmla="*/ f127 f51 1"/>
                  <a:gd name="f153" fmla="*/ f128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2">
                    <a:pos x="f133" y="f134"/>
                  </a:cxn>
                  <a:cxn ang="f82">
                    <a:pos x="f135" y="f136"/>
                  </a:cxn>
                  <a:cxn ang="f82">
                    <a:pos x="f137" y="f138"/>
                  </a:cxn>
                  <a:cxn ang="f82">
                    <a:pos x="f139" y="f140"/>
                  </a:cxn>
                  <a:cxn ang="f82">
                    <a:pos x="f141" y="f140"/>
                  </a:cxn>
                  <a:cxn ang="f82">
                    <a:pos x="f142" y="f143"/>
                  </a:cxn>
                  <a:cxn ang="f82">
                    <a:pos x="f144" y="f145"/>
                  </a:cxn>
                  <a:cxn ang="f82">
                    <a:pos x="f144" y="f146"/>
                  </a:cxn>
                  <a:cxn ang="f82">
                    <a:pos x="f142" y="f147"/>
                  </a:cxn>
                  <a:cxn ang="f82">
                    <a:pos x="f148" y="f149"/>
                  </a:cxn>
                  <a:cxn ang="f82">
                    <a:pos x="f150" y="f149"/>
                  </a:cxn>
                  <a:cxn ang="f82">
                    <a:pos x="f151" y="f152"/>
                  </a:cxn>
                  <a:cxn ang="f82">
                    <a:pos x="f135" y="f153"/>
                  </a:cxn>
                  <a:cxn ang="f82">
                    <a:pos x="f133" y="f134"/>
                  </a:cxn>
                </a:cxnLst>
                <a:rect l="f129" t="f132" r="f130" b="f131"/>
                <a:pathLst>
                  <a:path w="126" h="33">
                    <a:moveTo>
                      <a:pt x="f6" y="f8"/>
                    </a:moveTo>
                    <a:cubicBezTo>
                      <a:pt x="f6" y="f9"/>
                      <a:pt x="f10" y="f11"/>
                      <a:pt x="f12" y="f13"/>
                    </a:cubicBezTo>
                    <a:cubicBezTo>
                      <a:pt x="f14" y="f7"/>
                      <a:pt x="f15" y="f11"/>
                      <a:pt x="f16" y="f17"/>
                    </a:cubicBezTo>
                    <a:cubicBezTo>
                      <a:pt x="f18" y="f19"/>
                      <a:pt x="f20" y="f21"/>
                      <a:pt x="f22" y="f21"/>
                    </a:cubicBezTo>
                    <a:cubicBezTo>
                      <a:pt x="f23" y="f21"/>
                      <a:pt x="f24" y="f21"/>
                      <a:pt x="f17" y="f21"/>
                    </a:cubicBezTo>
                    <a:cubicBezTo>
                      <a:pt x="f25" y="f21"/>
                      <a:pt x="f21" y="f21"/>
                      <a:pt x="f26" y="f27"/>
                    </a:cubicBezTo>
                    <a:cubicBezTo>
                      <a:pt x="f28" y="f29"/>
                      <a:pt x="f30" y="f29"/>
                      <a:pt x="f31" y="f9"/>
                    </a:cubicBezTo>
                    <a:cubicBezTo>
                      <a:pt x="f5" y="f19"/>
                      <a:pt x="f5" y="f28"/>
                      <a:pt x="f31" y="f32"/>
                    </a:cubicBezTo>
                    <a:cubicBezTo>
                      <a:pt x="f30" y="f33"/>
                      <a:pt x="f34" y="f30"/>
                      <a:pt x="f26" y="f35"/>
                    </a:cubicBezTo>
                    <a:cubicBezTo>
                      <a:pt x="f21" y="f36"/>
                      <a:pt x="f19" y="f37"/>
                      <a:pt x="f9" y="f37"/>
                    </a:cubicBezTo>
                    <a:cubicBezTo>
                      <a:pt x="f38" y="f37"/>
                      <a:pt x="f39" y="f37"/>
                      <a:pt x="f40" y="f37"/>
                    </a:cubicBezTo>
                    <a:cubicBezTo>
                      <a:pt x="f41" y="f37"/>
                      <a:pt x="f42" y="f37"/>
                      <a:pt x="f43" y="f30"/>
                    </a:cubicBezTo>
                    <a:cubicBezTo>
                      <a:pt x="f44" y="f45"/>
                      <a:pt x="f46" y="f5"/>
                      <a:pt x="f12" y="f45"/>
                    </a:cubicBezTo>
                    <a:cubicBezTo>
                      <a:pt x="f47" y="f48"/>
                      <a:pt x="f6" y="f32"/>
                      <a:pt x="f6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7" name="Freeform 11">
                <a:extLst>
                  <a:ext uri="{FF2B5EF4-FFF2-40B4-BE49-F238E27FC236}">
                    <a16:creationId xmlns:a16="http://schemas.microsoft.com/office/drawing/2014/main" id="{86F6D962-C1F9-F2F8-427A-9015FC90E420}"/>
                  </a:ext>
                </a:extLst>
              </p:cNvPr>
              <p:cNvSpPr/>
              <p:nvPr/>
            </p:nvSpPr>
            <p:spPr>
              <a:xfrm flipH="1">
                <a:off x="8557503" y="3754434"/>
                <a:ext cx="243632" cy="2451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6"/>
                  <a:gd name="f7" fmla="val 97"/>
                  <a:gd name="f8" fmla="val 31"/>
                  <a:gd name="f9" fmla="val 16"/>
                  <a:gd name="f10" fmla="val 17"/>
                  <a:gd name="f11" fmla="val 18"/>
                  <a:gd name="f12" fmla="val 26"/>
                  <a:gd name="f13" fmla="val 32"/>
                  <a:gd name="f14" fmla="val 30"/>
                  <a:gd name="f15" fmla="val 36"/>
                  <a:gd name="f16" fmla="val 34"/>
                  <a:gd name="f17" fmla="val 50"/>
                  <a:gd name="f18" fmla="val 48"/>
                  <a:gd name="f19" fmla="val 64"/>
                  <a:gd name="f20" fmla="val 62"/>
                  <a:gd name="f21" fmla="val 78"/>
                  <a:gd name="f22" fmla="val 76"/>
                  <a:gd name="f23" fmla="val 81"/>
                  <a:gd name="f24" fmla="val 79"/>
                  <a:gd name="f25" fmla="val 83"/>
                  <a:gd name="f26" fmla="val 87"/>
                  <a:gd name="f27" fmla="val 80"/>
                  <a:gd name="f28" fmla="val 92"/>
                  <a:gd name="f29" fmla="val 88"/>
                  <a:gd name="f30" fmla="val 93"/>
                  <a:gd name="f31" fmla="val 82"/>
                  <a:gd name="f32" fmla="val 77"/>
                  <a:gd name="f33" fmla="val 61"/>
                  <a:gd name="f34" fmla="val 46"/>
                  <a:gd name="f35" fmla="val 33"/>
                  <a:gd name="f36" fmla="val 28"/>
                  <a:gd name="f37" fmla="val 25"/>
                  <a:gd name="f38" fmla="val 29"/>
                  <a:gd name="f39" fmla="val 21"/>
                  <a:gd name="f40" fmla="val 14"/>
                  <a:gd name="f41" fmla="val 7"/>
                  <a:gd name="f42" fmla="val 3"/>
                  <a:gd name="f43" fmla="val 20"/>
                  <a:gd name="f44" fmla="val 12"/>
                  <a:gd name="f45" fmla="val 2"/>
                  <a:gd name="f46" fmla="val 27"/>
                  <a:gd name="f47" fmla="val 4"/>
                  <a:gd name="f48" fmla="val 9"/>
                  <a:gd name="f49" fmla="+- 0 0 -90"/>
                  <a:gd name="f50" fmla="*/ f3 1 96"/>
                  <a:gd name="f51" fmla="*/ f4 1 97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96"/>
                  <a:gd name="f60" fmla="*/ f56 1 97"/>
                  <a:gd name="f61" fmla="*/ 31 f57 1"/>
                  <a:gd name="f62" fmla="*/ 16 f56 1"/>
                  <a:gd name="f63" fmla="*/ 18 f56 1"/>
                  <a:gd name="f64" fmla="*/ 36 f57 1"/>
                  <a:gd name="f65" fmla="*/ 34 f56 1"/>
                  <a:gd name="f66" fmla="*/ 78 f57 1"/>
                  <a:gd name="f67" fmla="*/ 76 f56 1"/>
                  <a:gd name="f68" fmla="*/ 87 f57 1"/>
                  <a:gd name="f69" fmla="*/ 80 f56 1"/>
                  <a:gd name="f70" fmla="*/ 96 f57 1"/>
                  <a:gd name="f71" fmla="*/ 88 f56 1"/>
                  <a:gd name="f72" fmla="*/ 88 f57 1"/>
                  <a:gd name="f73" fmla="*/ 97 f56 1"/>
                  <a:gd name="f74" fmla="*/ 79 f57 1"/>
                  <a:gd name="f75" fmla="*/ 87 f56 1"/>
                  <a:gd name="f76" fmla="*/ 77 f57 1"/>
                  <a:gd name="f77" fmla="*/ 79 f56 1"/>
                  <a:gd name="f78" fmla="*/ 33 f56 1"/>
                  <a:gd name="f79" fmla="*/ 21 f57 1"/>
                  <a:gd name="f80" fmla="*/ 31 f56 1"/>
                  <a:gd name="f81" fmla="*/ 3 f57 1"/>
                  <a:gd name="f82" fmla="*/ 25 f56 1"/>
                  <a:gd name="f83" fmla="*/ 7 f56 1"/>
                  <a:gd name="f84" fmla="*/ 20 f57 1"/>
                  <a:gd name="f85" fmla="*/ 2 f56 1"/>
                  <a:gd name="f86" fmla="+- f58 0 f1"/>
                  <a:gd name="f87" fmla="*/ f61 1 96"/>
                  <a:gd name="f88" fmla="*/ f62 1 97"/>
                  <a:gd name="f89" fmla="*/ f63 1 97"/>
                  <a:gd name="f90" fmla="*/ f64 1 96"/>
                  <a:gd name="f91" fmla="*/ f65 1 97"/>
                  <a:gd name="f92" fmla="*/ f66 1 96"/>
                  <a:gd name="f93" fmla="*/ f67 1 97"/>
                  <a:gd name="f94" fmla="*/ f68 1 96"/>
                  <a:gd name="f95" fmla="*/ f69 1 97"/>
                  <a:gd name="f96" fmla="*/ f70 1 96"/>
                  <a:gd name="f97" fmla="*/ f71 1 97"/>
                  <a:gd name="f98" fmla="*/ f72 1 96"/>
                  <a:gd name="f99" fmla="*/ f73 1 97"/>
                  <a:gd name="f100" fmla="*/ f74 1 96"/>
                  <a:gd name="f101" fmla="*/ f75 1 97"/>
                  <a:gd name="f102" fmla="*/ f76 1 96"/>
                  <a:gd name="f103" fmla="*/ f77 1 97"/>
                  <a:gd name="f104" fmla="*/ f78 1 97"/>
                  <a:gd name="f105" fmla="*/ f79 1 96"/>
                  <a:gd name="f106" fmla="*/ f80 1 97"/>
                  <a:gd name="f107" fmla="*/ f81 1 96"/>
                  <a:gd name="f108" fmla="*/ f82 1 97"/>
                  <a:gd name="f109" fmla="*/ f83 1 97"/>
                  <a:gd name="f110" fmla="*/ f84 1 96"/>
                  <a:gd name="f111" fmla="*/ f85 1 97"/>
                  <a:gd name="f112" fmla="*/ 0 1 f59"/>
                  <a:gd name="f113" fmla="*/ f53 1 f59"/>
                  <a:gd name="f114" fmla="*/ 0 1 f60"/>
                  <a:gd name="f115" fmla="*/ f54 1 f60"/>
                  <a:gd name="f116" fmla="*/ f87 1 f59"/>
                  <a:gd name="f117" fmla="*/ f88 1 f60"/>
                  <a:gd name="f118" fmla="*/ f89 1 f60"/>
                  <a:gd name="f119" fmla="*/ f90 1 f59"/>
                  <a:gd name="f120" fmla="*/ f91 1 f60"/>
                  <a:gd name="f121" fmla="*/ f92 1 f59"/>
                  <a:gd name="f122" fmla="*/ f93 1 f60"/>
                  <a:gd name="f123" fmla="*/ f94 1 f59"/>
                  <a:gd name="f124" fmla="*/ f95 1 f60"/>
                  <a:gd name="f125" fmla="*/ f96 1 f59"/>
                  <a:gd name="f126" fmla="*/ f97 1 f60"/>
                  <a:gd name="f127" fmla="*/ f98 1 f59"/>
                  <a:gd name="f128" fmla="*/ f99 1 f60"/>
                  <a:gd name="f129" fmla="*/ f100 1 f59"/>
                  <a:gd name="f130" fmla="*/ f101 1 f60"/>
                  <a:gd name="f131" fmla="*/ f102 1 f59"/>
                  <a:gd name="f132" fmla="*/ f103 1 f60"/>
                  <a:gd name="f133" fmla="*/ f104 1 f60"/>
                  <a:gd name="f134" fmla="*/ f105 1 f59"/>
                  <a:gd name="f135" fmla="*/ f106 1 f60"/>
                  <a:gd name="f136" fmla="*/ f107 1 f59"/>
                  <a:gd name="f137" fmla="*/ f108 1 f60"/>
                  <a:gd name="f138" fmla="*/ f109 1 f60"/>
                  <a:gd name="f139" fmla="*/ f110 1 f59"/>
                  <a:gd name="f140" fmla="*/ f111 1 f60"/>
                  <a:gd name="f141" fmla="*/ f112 f50 1"/>
                  <a:gd name="f142" fmla="*/ f113 f50 1"/>
                  <a:gd name="f143" fmla="*/ f115 f51 1"/>
                  <a:gd name="f144" fmla="*/ f114 f51 1"/>
                  <a:gd name="f145" fmla="*/ f116 f50 1"/>
                  <a:gd name="f146" fmla="*/ f117 f51 1"/>
                  <a:gd name="f147" fmla="*/ f118 f51 1"/>
                  <a:gd name="f148" fmla="*/ f119 f50 1"/>
                  <a:gd name="f149" fmla="*/ f120 f51 1"/>
                  <a:gd name="f150" fmla="*/ f121 f50 1"/>
                  <a:gd name="f151" fmla="*/ f122 f51 1"/>
                  <a:gd name="f152" fmla="*/ f123 f50 1"/>
                  <a:gd name="f153" fmla="*/ f124 f51 1"/>
                  <a:gd name="f154" fmla="*/ f125 f50 1"/>
                  <a:gd name="f155" fmla="*/ f126 f51 1"/>
                  <a:gd name="f156" fmla="*/ f127 f50 1"/>
                  <a:gd name="f157" fmla="*/ f128 f51 1"/>
                  <a:gd name="f158" fmla="*/ f129 f50 1"/>
                  <a:gd name="f159" fmla="*/ f130 f51 1"/>
                  <a:gd name="f160" fmla="*/ f131 f50 1"/>
                  <a:gd name="f161" fmla="*/ f132 f51 1"/>
                  <a:gd name="f162" fmla="*/ f133 f51 1"/>
                  <a:gd name="f163" fmla="*/ f134 f50 1"/>
                  <a:gd name="f164" fmla="*/ f135 f51 1"/>
                  <a:gd name="f165" fmla="*/ f136 f50 1"/>
                  <a:gd name="f166" fmla="*/ f137 f51 1"/>
                  <a:gd name="f167" fmla="*/ f138 f51 1"/>
                  <a:gd name="f168" fmla="*/ f139 f50 1"/>
                  <a:gd name="f169" fmla="*/ f140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6">
                    <a:pos x="f145" y="f146"/>
                  </a:cxn>
                  <a:cxn ang="f86">
                    <a:pos x="f145" y="f147"/>
                  </a:cxn>
                  <a:cxn ang="f86">
                    <a:pos x="f148" y="f149"/>
                  </a:cxn>
                  <a:cxn ang="f86">
                    <a:pos x="f150" y="f151"/>
                  </a:cxn>
                  <a:cxn ang="f86">
                    <a:pos x="f152" y="f153"/>
                  </a:cxn>
                  <a:cxn ang="f86">
                    <a:pos x="f154" y="f155"/>
                  </a:cxn>
                  <a:cxn ang="f86">
                    <a:pos x="f156" y="f157"/>
                  </a:cxn>
                  <a:cxn ang="f86">
                    <a:pos x="f158" y="f159"/>
                  </a:cxn>
                  <a:cxn ang="f86">
                    <a:pos x="f160" y="f161"/>
                  </a:cxn>
                  <a:cxn ang="f86">
                    <a:pos x="f145" y="f162"/>
                  </a:cxn>
                  <a:cxn ang="f86">
                    <a:pos x="f163" y="f164"/>
                  </a:cxn>
                  <a:cxn ang="f86">
                    <a:pos x="f165" y="f166"/>
                  </a:cxn>
                  <a:cxn ang="f86">
                    <a:pos x="f165" y="f167"/>
                  </a:cxn>
                  <a:cxn ang="f86">
                    <a:pos x="f168" y="f169"/>
                  </a:cxn>
                  <a:cxn ang="f86">
                    <a:pos x="f145" y="f146"/>
                  </a:cxn>
                </a:cxnLst>
                <a:rect l="f141" t="f144" r="f142" b="f143"/>
                <a:pathLst>
                  <a:path w="96" h="97">
                    <a:moveTo>
                      <a:pt x="f8" y="f9"/>
                    </a:moveTo>
                    <a:cubicBezTo>
                      <a:pt x="f8" y="f10"/>
                      <a:pt x="f8" y="f11"/>
                      <a:pt x="f8" y="f11"/>
                    </a:cubicBezTo>
                    <a:cubicBezTo>
                      <a:pt x="f12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3"/>
                      <a:pt x="f26" y="f27"/>
                    </a:cubicBezTo>
                    <a:cubicBezTo>
                      <a:pt x="f28" y="f21"/>
                      <a:pt x="f6" y="f25"/>
                      <a:pt x="f6" y="f29"/>
                    </a:cubicBezTo>
                    <a:cubicBezTo>
                      <a:pt x="f6" y="f30"/>
                      <a:pt x="f30" y="f7"/>
                      <a:pt x="f29" y="f7"/>
                    </a:cubicBezTo>
                    <a:cubicBezTo>
                      <a:pt x="f31" y="f7"/>
                      <a:pt x="f21" y="f28"/>
                      <a:pt x="f24" y="f26"/>
                    </a:cubicBezTo>
                    <a:cubicBezTo>
                      <a:pt x="f27" y="f25"/>
                      <a:pt x="f24" y="f23"/>
                      <a:pt x="f32" y="f24"/>
                    </a:cubicBezTo>
                    <a:cubicBezTo>
                      <a:pt x="f33" y="f19"/>
                      <a:pt x="f34" y="f18"/>
                      <a:pt x="f8" y="f35"/>
                    </a:cubicBezTo>
                    <a:cubicBezTo>
                      <a:pt x="f36" y="f14"/>
                      <a:pt x="f37" y="f38"/>
                      <a:pt x="f39" y="f8"/>
                    </a:cubicBezTo>
                    <a:cubicBezTo>
                      <a:pt x="f40" y="f16"/>
                      <a:pt x="f41" y="f8"/>
                      <a:pt x="f42" y="f37"/>
                    </a:cubicBezTo>
                    <a:cubicBezTo>
                      <a:pt x="f5" y="f43"/>
                      <a:pt x="f5" y="f44"/>
                      <a:pt x="f42" y="f41"/>
                    </a:cubicBezTo>
                    <a:cubicBezTo>
                      <a:pt x="f41" y="f45"/>
                      <a:pt x="f40" y="f5"/>
                      <a:pt x="f43" y="f45"/>
                    </a:cubicBezTo>
                    <a:cubicBezTo>
                      <a:pt x="f46" y="f47"/>
                      <a:pt x="f8" y="f48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8" name="Freeform 12">
                <a:extLst>
                  <a:ext uri="{FF2B5EF4-FFF2-40B4-BE49-F238E27FC236}">
                    <a16:creationId xmlns:a16="http://schemas.microsoft.com/office/drawing/2014/main" id="{996562E6-CFA6-B699-0F47-89A2F8E8B449}"/>
                  </a:ext>
                </a:extLst>
              </p:cNvPr>
              <p:cNvSpPr/>
              <p:nvPr/>
            </p:nvSpPr>
            <p:spPr>
              <a:xfrm flipH="1">
                <a:off x="8037640" y="3754434"/>
                <a:ext cx="246741" cy="2451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7"/>
                  <a:gd name="f7" fmla="val 17"/>
                  <a:gd name="f8" fmla="val 87"/>
                  <a:gd name="f9" fmla="val 93"/>
                  <a:gd name="f10" fmla="val 14"/>
                  <a:gd name="f11" fmla="val 9"/>
                  <a:gd name="f12" fmla="val 4"/>
                  <a:gd name="f13" fmla="val 88"/>
                  <a:gd name="f14" fmla="val 84"/>
                  <a:gd name="f15" fmla="val 80"/>
                  <a:gd name="f16" fmla="val 13"/>
                  <a:gd name="f17" fmla="val 81"/>
                  <a:gd name="f18" fmla="val 16"/>
                  <a:gd name="f19" fmla="val 79"/>
                  <a:gd name="f20" fmla="val 18"/>
                  <a:gd name="f21" fmla="val 77"/>
                  <a:gd name="f22" fmla="val 34"/>
                  <a:gd name="f23" fmla="val 61"/>
                  <a:gd name="f24" fmla="val 49"/>
                  <a:gd name="f25" fmla="val 46"/>
                  <a:gd name="f26" fmla="val 64"/>
                  <a:gd name="f27" fmla="val 30"/>
                  <a:gd name="f28" fmla="val 67"/>
                  <a:gd name="f29" fmla="val 28"/>
                  <a:gd name="f30" fmla="val 68"/>
                  <a:gd name="f31" fmla="val 26"/>
                  <a:gd name="f32" fmla="val 66"/>
                  <a:gd name="f33" fmla="val 22"/>
                  <a:gd name="f34" fmla="val 63"/>
                  <a:gd name="f35" fmla="val 7"/>
                  <a:gd name="f36" fmla="val 72"/>
                  <a:gd name="f37" fmla="val 78"/>
                  <a:gd name="f38" fmla="val 1"/>
                  <a:gd name="f39" fmla="val 92"/>
                  <a:gd name="f40" fmla="val 6"/>
                  <a:gd name="f41" fmla="val 11"/>
                  <a:gd name="f42" fmla="val 19"/>
                  <a:gd name="f43" fmla="val 94"/>
                  <a:gd name="f44" fmla="val 25"/>
                  <a:gd name="f45" fmla="val 90"/>
                  <a:gd name="f46" fmla="val 31"/>
                  <a:gd name="f47" fmla="val 82"/>
                  <a:gd name="f48" fmla="val 75"/>
                  <a:gd name="f49" fmla="val 29"/>
                  <a:gd name="f50" fmla="val 69"/>
                  <a:gd name="f51" fmla="val 33"/>
                  <a:gd name="f52" fmla="val 51"/>
                  <a:gd name="f53" fmla="val 48"/>
                  <a:gd name="f54" fmla="val 36"/>
                  <a:gd name="f55" fmla="val 20"/>
                  <a:gd name="f56" fmla="val 15"/>
                  <a:gd name="f57" fmla="+- 0 0 -90"/>
                  <a:gd name="f58" fmla="*/ f3 1 97"/>
                  <a:gd name="f59" fmla="*/ f4 1 97"/>
                  <a:gd name="f60" fmla="val f5"/>
                  <a:gd name="f61" fmla="val f6"/>
                  <a:gd name="f62" fmla="*/ f57 f0 1"/>
                  <a:gd name="f63" fmla="+- f61 0 f60"/>
                  <a:gd name="f64" fmla="*/ f62 1 f2"/>
                  <a:gd name="f65" fmla="*/ f63 1 97"/>
                  <a:gd name="f66" fmla="*/ 17 f63 1"/>
                  <a:gd name="f67" fmla="*/ 87 f63 1"/>
                  <a:gd name="f68" fmla="*/ 9 f63 1"/>
                  <a:gd name="f69" fmla="*/ 97 f63 1"/>
                  <a:gd name="f70" fmla="*/ 0 f63 1"/>
                  <a:gd name="f71" fmla="*/ 88 f63 1"/>
                  <a:gd name="f72" fmla="*/ 80 f63 1"/>
                  <a:gd name="f73" fmla="*/ 18 f63 1"/>
                  <a:gd name="f74" fmla="*/ 77 f63 1"/>
                  <a:gd name="f75" fmla="*/ 64 f63 1"/>
                  <a:gd name="f76" fmla="*/ 30 f63 1"/>
                  <a:gd name="f77" fmla="*/ 66 f63 1"/>
                  <a:gd name="f78" fmla="*/ 22 f63 1"/>
                  <a:gd name="f79" fmla="*/ 72 f63 1"/>
                  <a:gd name="f80" fmla="*/ 4 f63 1"/>
                  <a:gd name="f81" fmla="*/ 92 f63 1"/>
                  <a:gd name="f82" fmla="*/ 6 f63 1"/>
                  <a:gd name="f83" fmla="*/ 94 f63 1"/>
                  <a:gd name="f84" fmla="*/ 25 f63 1"/>
                  <a:gd name="f85" fmla="*/ 75 f63 1"/>
                  <a:gd name="f86" fmla="*/ 31 f63 1"/>
                  <a:gd name="f87" fmla="*/ 67 f63 1"/>
                  <a:gd name="f88" fmla="*/ 33 f63 1"/>
                  <a:gd name="f89" fmla="*/ 20 f63 1"/>
                  <a:gd name="f90" fmla="*/ 79 f63 1"/>
                  <a:gd name="f91" fmla="+- f64 0 f1"/>
                  <a:gd name="f92" fmla="*/ f66 1 97"/>
                  <a:gd name="f93" fmla="*/ f67 1 97"/>
                  <a:gd name="f94" fmla="*/ f68 1 97"/>
                  <a:gd name="f95" fmla="*/ f69 1 97"/>
                  <a:gd name="f96" fmla="*/ f70 1 97"/>
                  <a:gd name="f97" fmla="*/ f71 1 97"/>
                  <a:gd name="f98" fmla="*/ f72 1 97"/>
                  <a:gd name="f99" fmla="*/ f73 1 97"/>
                  <a:gd name="f100" fmla="*/ f74 1 97"/>
                  <a:gd name="f101" fmla="*/ f75 1 97"/>
                  <a:gd name="f102" fmla="*/ f76 1 97"/>
                  <a:gd name="f103" fmla="*/ f77 1 97"/>
                  <a:gd name="f104" fmla="*/ f78 1 97"/>
                  <a:gd name="f105" fmla="*/ f79 1 97"/>
                  <a:gd name="f106" fmla="*/ f80 1 97"/>
                  <a:gd name="f107" fmla="*/ f81 1 97"/>
                  <a:gd name="f108" fmla="*/ f82 1 97"/>
                  <a:gd name="f109" fmla="*/ f83 1 97"/>
                  <a:gd name="f110" fmla="*/ f84 1 97"/>
                  <a:gd name="f111" fmla="*/ f85 1 97"/>
                  <a:gd name="f112" fmla="*/ f86 1 97"/>
                  <a:gd name="f113" fmla="*/ f87 1 97"/>
                  <a:gd name="f114" fmla="*/ f88 1 97"/>
                  <a:gd name="f115" fmla="*/ f89 1 97"/>
                  <a:gd name="f116" fmla="*/ f90 1 97"/>
                  <a:gd name="f117" fmla="*/ 0 1 f65"/>
                  <a:gd name="f118" fmla="*/ f61 1 f65"/>
                  <a:gd name="f119" fmla="*/ f92 1 f65"/>
                  <a:gd name="f120" fmla="*/ f93 1 f65"/>
                  <a:gd name="f121" fmla="*/ f94 1 f65"/>
                  <a:gd name="f122" fmla="*/ f95 1 f65"/>
                  <a:gd name="f123" fmla="*/ f96 1 f65"/>
                  <a:gd name="f124" fmla="*/ f97 1 f65"/>
                  <a:gd name="f125" fmla="*/ f98 1 f65"/>
                  <a:gd name="f126" fmla="*/ f99 1 f65"/>
                  <a:gd name="f127" fmla="*/ f100 1 f65"/>
                  <a:gd name="f128" fmla="*/ f101 1 f65"/>
                  <a:gd name="f129" fmla="*/ f102 1 f65"/>
                  <a:gd name="f130" fmla="*/ f103 1 f65"/>
                  <a:gd name="f131" fmla="*/ f104 1 f65"/>
                  <a:gd name="f132" fmla="*/ f105 1 f65"/>
                  <a:gd name="f133" fmla="*/ f106 1 f65"/>
                  <a:gd name="f134" fmla="*/ f107 1 f65"/>
                  <a:gd name="f135" fmla="*/ f108 1 f65"/>
                  <a:gd name="f136" fmla="*/ f109 1 f65"/>
                  <a:gd name="f137" fmla="*/ f110 1 f65"/>
                  <a:gd name="f138" fmla="*/ f111 1 f65"/>
                  <a:gd name="f139" fmla="*/ f112 1 f65"/>
                  <a:gd name="f140" fmla="*/ f113 1 f65"/>
                  <a:gd name="f141" fmla="*/ f114 1 f65"/>
                  <a:gd name="f142" fmla="*/ f115 1 f65"/>
                  <a:gd name="f143" fmla="*/ f116 1 f65"/>
                  <a:gd name="f144" fmla="*/ f117 f58 1"/>
                  <a:gd name="f145" fmla="*/ f118 f58 1"/>
                  <a:gd name="f146" fmla="*/ f118 f59 1"/>
                  <a:gd name="f147" fmla="*/ f117 f59 1"/>
                  <a:gd name="f148" fmla="*/ f119 f58 1"/>
                  <a:gd name="f149" fmla="*/ f120 f59 1"/>
                  <a:gd name="f150" fmla="*/ f121 f58 1"/>
                  <a:gd name="f151" fmla="*/ f122 f59 1"/>
                  <a:gd name="f152" fmla="*/ f123 f58 1"/>
                  <a:gd name="f153" fmla="*/ f124 f59 1"/>
                  <a:gd name="f154" fmla="*/ f125 f59 1"/>
                  <a:gd name="f155" fmla="*/ f126 f58 1"/>
                  <a:gd name="f156" fmla="*/ f127 f59 1"/>
                  <a:gd name="f157" fmla="*/ f128 f58 1"/>
                  <a:gd name="f158" fmla="*/ f129 f59 1"/>
                  <a:gd name="f159" fmla="*/ f130 f58 1"/>
                  <a:gd name="f160" fmla="*/ f131 f59 1"/>
                  <a:gd name="f161" fmla="*/ f132 f58 1"/>
                  <a:gd name="f162" fmla="*/ f133 f59 1"/>
                  <a:gd name="f163" fmla="*/ f134 f58 1"/>
                  <a:gd name="f164" fmla="*/ f135 f59 1"/>
                  <a:gd name="f165" fmla="*/ f136 f58 1"/>
                  <a:gd name="f166" fmla="*/ f137 f59 1"/>
                  <a:gd name="f167" fmla="*/ f138 f58 1"/>
                  <a:gd name="f168" fmla="*/ f139 f59 1"/>
                  <a:gd name="f169" fmla="*/ f140 f58 1"/>
                  <a:gd name="f170" fmla="*/ f141 f59 1"/>
                  <a:gd name="f171" fmla="*/ f142 f58 1"/>
                  <a:gd name="f172" fmla="*/ f143 f5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1">
                    <a:pos x="f148" y="f149"/>
                  </a:cxn>
                  <a:cxn ang="f91">
                    <a:pos x="f150" y="f151"/>
                  </a:cxn>
                  <a:cxn ang="f91">
                    <a:pos x="f152" y="f153"/>
                  </a:cxn>
                  <a:cxn ang="f91">
                    <a:pos x="f150" y="f154"/>
                  </a:cxn>
                  <a:cxn ang="f91">
                    <a:pos x="f155" y="f156"/>
                  </a:cxn>
                  <a:cxn ang="f91">
                    <a:pos x="f157" y="f158"/>
                  </a:cxn>
                  <a:cxn ang="f91">
                    <a:pos x="f159" y="f160"/>
                  </a:cxn>
                  <a:cxn ang="f91">
                    <a:pos x="f161" y="f162"/>
                  </a:cxn>
                  <a:cxn ang="f91">
                    <a:pos x="f163" y="f164"/>
                  </a:cxn>
                  <a:cxn ang="f91">
                    <a:pos x="f165" y="f166"/>
                  </a:cxn>
                  <a:cxn ang="f91">
                    <a:pos x="f167" y="f168"/>
                  </a:cxn>
                  <a:cxn ang="f91">
                    <a:pos x="f169" y="f170"/>
                  </a:cxn>
                  <a:cxn ang="f91">
                    <a:pos x="f171" y="f172"/>
                  </a:cxn>
                  <a:cxn ang="f91">
                    <a:pos x="f148" y="f149"/>
                  </a:cxn>
                </a:cxnLst>
                <a:rect l="f144" t="f147" r="f145" b="f146"/>
                <a:pathLst>
                  <a:path w="97" h="97">
                    <a:moveTo>
                      <a:pt x="f7" y="f8"/>
                    </a:moveTo>
                    <a:cubicBezTo>
                      <a:pt x="f7" y="f9"/>
                      <a:pt x="f10" y="f6"/>
                      <a:pt x="f11" y="f6"/>
                    </a:cubicBezTo>
                    <a:cubicBezTo>
                      <a:pt x="f12" y="f6"/>
                      <a:pt x="f5" y="f9"/>
                      <a:pt x="f5" y="f13"/>
                    </a:cubicBezTo>
                    <a:cubicBezTo>
                      <a:pt x="f5" y="f14"/>
                      <a:pt x="f12" y="f15"/>
                      <a:pt x="f11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18"/>
                      <a:pt x="f32" y="f35"/>
                      <a:pt x="f36" y="f12"/>
                    </a:cubicBezTo>
                    <a:cubicBezTo>
                      <a:pt x="f37" y="f5"/>
                      <a:pt x="f8" y="f38"/>
                      <a:pt x="f39" y="f40"/>
                    </a:cubicBezTo>
                    <a:cubicBezTo>
                      <a:pt x="f6" y="f41"/>
                      <a:pt x="f6" y="f42"/>
                      <a:pt x="f43" y="f44"/>
                    </a:cubicBezTo>
                    <a:cubicBezTo>
                      <a:pt x="f45" y="f46"/>
                      <a:pt x="f47" y="f22"/>
                      <a:pt x="f48" y="f46"/>
                    </a:cubicBezTo>
                    <a:cubicBezTo>
                      <a:pt x="f36" y="f49"/>
                      <a:pt x="f50" y="f27"/>
                      <a:pt x="f28" y="f51"/>
                    </a:cubicBezTo>
                    <a:cubicBezTo>
                      <a:pt x="f52" y="f53"/>
                      <a:pt x="f54" y="f26"/>
                      <a:pt x="f55" y="f19"/>
                    </a:cubicBezTo>
                    <a:cubicBezTo>
                      <a:pt x="f20" y="f47"/>
                      <a:pt x="f56" y="f14"/>
                      <a:pt x="f7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9" name="Freeform 13">
                <a:extLst>
                  <a:ext uri="{FF2B5EF4-FFF2-40B4-BE49-F238E27FC236}">
                    <a16:creationId xmlns:a16="http://schemas.microsoft.com/office/drawing/2014/main" id="{0F8A3618-0B57-EE1F-3EA2-A8B9E9A0F471}"/>
                  </a:ext>
                </a:extLst>
              </p:cNvPr>
              <p:cNvSpPr/>
              <p:nvPr/>
            </p:nvSpPr>
            <p:spPr>
              <a:xfrm flipH="1">
                <a:off x="8379040" y="4336368"/>
                <a:ext cx="83795" cy="31967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"/>
                  <a:gd name="f7" fmla="val 126"/>
                  <a:gd name="f8" fmla="val 18"/>
                  <a:gd name="f9" fmla="val 20"/>
                  <a:gd name="f10" fmla="val 23"/>
                  <a:gd name="f11" fmla="val 2"/>
                  <a:gd name="f12" fmla="val 24"/>
                  <a:gd name="f13" fmla="val 5"/>
                  <a:gd name="f14" fmla="val 25"/>
                  <a:gd name="f15" fmla="val 9"/>
                  <a:gd name="f16" fmla="val 13"/>
                  <a:gd name="f17" fmla="val 22"/>
                  <a:gd name="f18" fmla="val 15"/>
                  <a:gd name="f19" fmla="val 21"/>
                  <a:gd name="f20" fmla="val 46"/>
                  <a:gd name="f21" fmla="val 67"/>
                  <a:gd name="f22" fmla="val 88"/>
                  <a:gd name="f23" fmla="val 92"/>
                  <a:gd name="f24" fmla="val 95"/>
                  <a:gd name="f25" fmla="val 96"/>
                  <a:gd name="f26" fmla="val 30"/>
                  <a:gd name="f27" fmla="val 99"/>
                  <a:gd name="f28" fmla="val 107"/>
                  <a:gd name="f29" fmla="val 31"/>
                  <a:gd name="f30" fmla="val 114"/>
                  <a:gd name="f31" fmla="val 121"/>
                  <a:gd name="f32" fmla="val 17"/>
                  <a:gd name="f33" fmla="val 3"/>
                  <a:gd name="f34" fmla="val 1"/>
                  <a:gd name="f35" fmla="val 113"/>
                  <a:gd name="f36" fmla="val 106"/>
                  <a:gd name="f37" fmla="val 11"/>
                  <a:gd name="f38" fmla="val 14"/>
                  <a:gd name="f39" fmla="val 93"/>
                  <a:gd name="f40" fmla="val 89"/>
                  <a:gd name="f41" fmla="val 45"/>
                  <a:gd name="f42" fmla="val 7"/>
                  <a:gd name="f43" fmla="val 10"/>
                  <a:gd name="f44" fmla="val 12"/>
                  <a:gd name="f45" fmla="+- 0 0 -90"/>
                  <a:gd name="f46" fmla="*/ f3 1 33"/>
                  <a:gd name="f47" fmla="*/ f4 1 126"/>
                  <a:gd name="f48" fmla="val f5"/>
                  <a:gd name="f49" fmla="val f6"/>
                  <a:gd name="f50" fmla="val f7"/>
                  <a:gd name="f51" fmla="*/ f45 f0 1"/>
                  <a:gd name="f52" fmla="+- f50 0 f48"/>
                  <a:gd name="f53" fmla="+- f49 0 f48"/>
                  <a:gd name="f54" fmla="*/ f51 1 f2"/>
                  <a:gd name="f55" fmla="*/ f53 1 33"/>
                  <a:gd name="f56" fmla="*/ f52 1 126"/>
                  <a:gd name="f57" fmla="*/ 18 f53 1"/>
                  <a:gd name="f58" fmla="*/ 0 f52 1"/>
                  <a:gd name="f59" fmla="*/ 24 f53 1"/>
                  <a:gd name="f60" fmla="*/ 5 f52 1"/>
                  <a:gd name="f61" fmla="*/ 22 f53 1"/>
                  <a:gd name="f62" fmla="*/ 15 f52 1"/>
                  <a:gd name="f63" fmla="*/ 25 f52 1"/>
                  <a:gd name="f64" fmla="*/ 88 f52 1"/>
                  <a:gd name="f65" fmla="*/ 96 f52 1"/>
                  <a:gd name="f66" fmla="*/ 31 f53 1"/>
                  <a:gd name="f67" fmla="*/ 114 f52 1"/>
                  <a:gd name="f68" fmla="*/ 17 f53 1"/>
                  <a:gd name="f69" fmla="*/ 126 f52 1"/>
                  <a:gd name="f70" fmla="*/ 1 f53 1"/>
                  <a:gd name="f71" fmla="*/ 113 f52 1"/>
                  <a:gd name="f72" fmla="*/ 11 f53 1"/>
                  <a:gd name="f73" fmla="*/ 15 f53 1"/>
                  <a:gd name="f74" fmla="*/ 89 f52 1"/>
                  <a:gd name="f75" fmla="*/ 23 f52 1"/>
                  <a:gd name="f76" fmla="*/ 9 f53 1"/>
                  <a:gd name="f77" fmla="+- f54 0 f1"/>
                  <a:gd name="f78" fmla="*/ f57 1 33"/>
                  <a:gd name="f79" fmla="*/ f58 1 126"/>
                  <a:gd name="f80" fmla="*/ f59 1 33"/>
                  <a:gd name="f81" fmla="*/ f60 1 126"/>
                  <a:gd name="f82" fmla="*/ f61 1 33"/>
                  <a:gd name="f83" fmla="*/ f62 1 126"/>
                  <a:gd name="f84" fmla="*/ f63 1 126"/>
                  <a:gd name="f85" fmla="*/ f64 1 126"/>
                  <a:gd name="f86" fmla="*/ f65 1 126"/>
                  <a:gd name="f87" fmla="*/ f66 1 33"/>
                  <a:gd name="f88" fmla="*/ f67 1 126"/>
                  <a:gd name="f89" fmla="*/ f68 1 33"/>
                  <a:gd name="f90" fmla="*/ f69 1 126"/>
                  <a:gd name="f91" fmla="*/ f70 1 33"/>
                  <a:gd name="f92" fmla="*/ f71 1 126"/>
                  <a:gd name="f93" fmla="*/ f72 1 33"/>
                  <a:gd name="f94" fmla="*/ f73 1 33"/>
                  <a:gd name="f95" fmla="*/ f74 1 126"/>
                  <a:gd name="f96" fmla="*/ f75 1 126"/>
                  <a:gd name="f97" fmla="*/ f76 1 33"/>
                  <a:gd name="f98" fmla="*/ 0 1 f55"/>
                  <a:gd name="f99" fmla="*/ f49 1 f55"/>
                  <a:gd name="f100" fmla="*/ 0 1 f56"/>
                  <a:gd name="f101" fmla="*/ f50 1 f56"/>
                  <a:gd name="f102" fmla="*/ f78 1 f55"/>
                  <a:gd name="f103" fmla="*/ f79 1 f56"/>
                  <a:gd name="f104" fmla="*/ f80 1 f55"/>
                  <a:gd name="f105" fmla="*/ f81 1 f56"/>
                  <a:gd name="f106" fmla="*/ f82 1 f55"/>
                  <a:gd name="f107" fmla="*/ f83 1 f56"/>
                  <a:gd name="f108" fmla="*/ f84 1 f56"/>
                  <a:gd name="f109" fmla="*/ f85 1 f56"/>
                  <a:gd name="f110" fmla="*/ f86 1 f56"/>
                  <a:gd name="f111" fmla="*/ f87 1 f55"/>
                  <a:gd name="f112" fmla="*/ f88 1 f56"/>
                  <a:gd name="f113" fmla="*/ f89 1 f55"/>
                  <a:gd name="f114" fmla="*/ f90 1 f56"/>
                  <a:gd name="f115" fmla="*/ f91 1 f55"/>
                  <a:gd name="f116" fmla="*/ f92 1 f56"/>
                  <a:gd name="f117" fmla="*/ f93 1 f55"/>
                  <a:gd name="f118" fmla="*/ f94 1 f55"/>
                  <a:gd name="f119" fmla="*/ f95 1 f56"/>
                  <a:gd name="f120" fmla="*/ f96 1 f56"/>
                  <a:gd name="f121" fmla="*/ f97 1 f55"/>
                  <a:gd name="f122" fmla="*/ f98 f46 1"/>
                  <a:gd name="f123" fmla="*/ f99 f46 1"/>
                  <a:gd name="f124" fmla="*/ f101 f47 1"/>
                  <a:gd name="f125" fmla="*/ f100 f47 1"/>
                  <a:gd name="f126" fmla="*/ f102 f46 1"/>
                  <a:gd name="f127" fmla="*/ f103 f47 1"/>
                  <a:gd name="f128" fmla="*/ f104 f46 1"/>
                  <a:gd name="f129" fmla="*/ f105 f47 1"/>
                  <a:gd name="f130" fmla="*/ f106 f46 1"/>
                  <a:gd name="f131" fmla="*/ f107 f47 1"/>
                  <a:gd name="f132" fmla="*/ f108 f47 1"/>
                  <a:gd name="f133" fmla="*/ f109 f47 1"/>
                  <a:gd name="f134" fmla="*/ f110 f47 1"/>
                  <a:gd name="f135" fmla="*/ f111 f46 1"/>
                  <a:gd name="f136" fmla="*/ f112 f47 1"/>
                  <a:gd name="f137" fmla="*/ f113 f46 1"/>
                  <a:gd name="f138" fmla="*/ f114 f47 1"/>
                  <a:gd name="f139" fmla="*/ f115 f46 1"/>
                  <a:gd name="f140" fmla="*/ f116 f47 1"/>
                  <a:gd name="f141" fmla="*/ f117 f46 1"/>
                  <a:gd name="f142" fmla="*/ f118 f46 1"/>
                  <a:gd name="f143" fmla="*/ f119 f47 1"/>
                  <a:gd name="f144" fmla="*/ f120 f47 1"/>
                  <a:gd name="f145" fmla="*/ f121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7">
                    <a:pos x="f126" y="f127"/>
                  </a:cxn>
                  <a:cxn ang="f77">
                    <a:pos x="f128" y="f129"/>
                  </a:cxn>
                  <a:cxn ang="f77">
                    <a:pos x="f130" y="f131"/>
                  </a:cxn>
                  <a:cxn ang="f77">
                    <a:pos x="f126" y="f132"/>
                  </a:cxn>
                  <a:cxn ang="f77">
                    <a:pos x="f126" y="f133"/>
                  </a:cxn>
                  <a:cxn ang="f77">
                    <a:pos x="f130" y="f134"/>
                  </a:cxn>
                  <a:cxn ang="f77">
                    <a:pos x="f135" y="f136"/>
                  </a:cxn>
                  <a:cxn ang="f77">
                    <a:pos x="f137" y="f138"/>
                  </a:cxn>
                  <a:cxn ang="f77">
                    <a:pos x="f139" y="f140"/>
                  </a:cxn>
                  <a:cxn ang="f77">
                    <a:pos x="f141" y="f134"/>
                  </a:cxn>
                  <a:cxn ang="f77">
                    <a:pos x="f142" y="f143"/>
                  </a:cxn>
                  <a:cxn ang="f77">
                    <a:pos x="f142" y="f144"/>
                  </a:cxn>
                  <a:cxn ang="f77">
                    <a:pos x="f141" y="f131"/>
                  </a:cxn>
                  <a:cxn ang="f77">
                    <a:pos x="f145" y="f129"/>
                  </a:cxn>
                  <a:cxn ang="f77">
                    <a:pos x="f126" y="f127"/>
                  </a:cxn>
                </a:cxnLst>
                <a:rect l="f122" t="f125" r="f123" b="f124"/>
                <a:pathLst>
                  <a:path w="33" h="126">
                    <a:moveTo>
                      <a:pt x="f8" y="f5"/>
                    </a:moveTo>
                    <a:cubicBezTo>
                      <a:pt x="f9" y="f5"/>
                      <a:pt x="f10" y="f11"/>
                      <a:pt x="f12" y="f13"/>
                    </a:cubicBezTo>
                    <a:cubicBezTo>
                      <a:pt x="f14" y="f15"/>
                      <a:pt x="f14" y="f16"/>
                      <a:pt x="f17" y="f18"/>
                    </a:cubicBezTo>
                    <a:cubicBezTo>
                      <a:pt x="f8" y="f8"/>
                      <a:pt x="f8" y="f19"/>
                      <a:pt x="f8" y="f14"/>
                    </a:cubicBezTo>
                    <a:cubicBezTo>
                      <a:pt x="f8" y="f20"/>
                      <a:pt x="f8" y="f21"/>
                      <a:pt x="f8" y="f22"/>
                    </a:cubicBezTo>
                    <a:cubicBezTo>
                      <a:pt x="f8" y="f23"/>
                      <a:pt x="f8" y="f24"/>
                      <a:pt x="f17" y="f25"/>
                    </a:cubicBezTo>
                    <a:cubicBezTo>
                      <a:pt x="f26" y="f27"/>
                      <a:pt x="f6" y="f28"/>
                      <a:pt x="f29" y="f30"/>
                    </a:cubicBezTo>
                    <a:cubicBezTo>
                      <a:pt x="f26" y="f31"/>
                      <a:pt x="f12" y="f7"/>
                      <a:pt x="f32" y="f7"/>
                    </a:cubicBezTo>
                    <a:cubicBezTo>
                      <a:pt x="f15" y="f7"/>
                      <a:pt x="f33" y="f31"/>
                      <a:pt x="f34" y="f35"/>
                    </a:cubicBezTo>
                    <a:cubicBezTo>
                      <a:pt x="f5" y="f36"/>
                      <a:pt x="f33" y="f27"/>
                      <a:pt x="f37" y="f25"/>
                    </a:cubicBezTo>
                    <a:cubicBezTo>
                      <a:pt x="f38" y="f24"/>
                      <a:pt x="f18" y="f39"/>
                      <a:pt x="f18" y="f40"/>
                    </a:cubicBezTo>
                    <a:cubicBezTo>
                      <a:pt x="f18" y="f21"/>
                      <a:pt x="f18" y="f41"/>
                      <a:pt x="f18" y="f10"/>
                    </a:cubicBezTo>
                    <a:cubicBezTo>
                      <a:pt x="f18" y="f9"/>
                      <a:pt x="f38" y="f32"/>
                      <a:pt x="f37" y="f18"/>
                    </a:cubicBezTo>
                    <a:cubicBezTo>
                      <a:pt x="f42" y="f16"/>
                      <a:pt x="f42" y="f15"/>
                      <a:pt x="f15" y="f13"/>
                    </a:cubicBezTo>
                    <a:cubicBezTo>
                      <a:pt x="f43" y="f11"/>
                      <a:pt x="f44" y="f5"/>
                      <a:pt x="f8" y="f5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0" name="Freeform 14">
                <a:extLst>
                  <a:ext uri="{FF2B5EF4-FFF2-40B4-BE49-F238E27FC236}">
                    <a16:creationId xmlns:a16="http://schemas.microsoft.com/office/drawing/2014/main" id="{48D87405-3E3B-52C9-17E0-E76C955A6EBF}"/>
                  </a:ext>
                </a:extLst>
              </p:cNvPr>
              <p:cNvSpPr/>
              <p:nvPr/>
            </p:nvSpPr>
            <p:spPr>
              <a:xfrm flipH="1">
                <a:off x="8186614" y="3644258"/>
                <a:ext cx="96213" cy="1427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"/>
                  <a:gd name="f7" fmla="val 56"/>
                  <a:gd name="f8" fmla="val 9"/>
                  <a:gd name="f9" fmla="val 29"/>
                  <a:gd name="f10" fmla="val 26"/>
                  <a:gd name="f11" fmla="val 7"/>
                  <a:gd name="f12" fmla="val 6"/>
                  <a:gd name="f13" fmla="val 25"/>
                  <a:gd name="f14" fmla="val 1"/>
                  <a:gd name="f15" fmla="val 20"/>
                  <a:gd name="f16" fmla="val 13"/>
                  <a:gd name="f17" fmla="val 3"/>
                  <a:gd name="f18" fmla="val 2"/>
                  <a:gd name="f19" fmla="val 23"/>
                  <a:gd name="f20" fmla="val 4"/>
                  <a:gd name="f21" fmla="val 5"/>
                  <a:gd name="f22" fmla="val 30"/>
                  <a:gd name="f23" fmla="val 36"/>
                  <a:gd name="f24" fmla="val 15"/>
                  <a:gd name="f25" fmla="val 37"/>
                  <a:gd name="f26" fmla="val 22"/>
                  <a:gd name="f27" fmla="val 27"/>
                  <a:gd name="f28" fmla="val 31"/>
                  <a:gd name="f29" fmla="val 32"/>
                  <a:gd name="f30" fmla="val 18"/>
                  <a:gd name="f31" fmla="val 33"/>
                  <a:gd name="f32" fmla="val 16"/>
                  <a:gd name="f33" fmla="val 39"/>
                  <a:gd name="f34" fmla="val 45"/>
                  <a:gd name="f35" fmla="val 17"/>
                  <a:gd name="f36" fmla="val 51"/>
                  <a:gd name="f37" fmla="val 53"/>
                  <a:gd name="f38" fmla="val 14"/>
                  <a:gd name="f39" fmla="val 55"/>
                  <a:gd name="f40" fmla="val 11"/>
                  <a:gd name="f41" fmla="val 48"/>
                  <a:gd name="f42" fmla="val 40"/>
                  <a:gd name="f43" fmla="val 12"/>
                  <a:gd name="f44" fmla="+- 0 0 -90"/>
                  <a:gd name="f45" fmla="*/ f3 1 38"/>
                  <a:gd name="f46" fmla="*/ f4 1 56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38"/>
                  <a:gd name="f55" fmla="*/ f51 1 56"/>
                  <a:gd name="f56" fmla="*/ 9 f52 1"/>
                  <a:gd name="f57" fmla="*/ 29 f51 1"/>
                  <a:gd name="f58" fmla="*/ 6 f52 1"/>
                  <a:gd name="f59" fmla="*/ 25 f51 1"/>
                  <a:gd name="f60" fmla="*/ 3 f52 1"/>
                  <a:gd name="f61" fmla="*/ 7 f51 1"/>
                  <a:gd name="f62" fmla="*/ 20 f52 1"/>
                  <a:gd name="f63" fmla="*/ 2 f51 1"/>
                  <a:gd name="f64" fmla="*/ 30 f52 1"/>
                  <a:gd name="f65" fmla="*/ 6 f51 1"/>
                  <a:gd name="f66" fmla="*/ 37 f52 1"/>
                  <a:gd name="f67" fmla="*/ 22 f51 1"/>
                  <a:gd name="f68" fmla="*/ 25 f52 1"/>
                  <a:gd name="f69" fmla="*/ 32 f51 1"/>
                  <a:gd name="f70" fmla="*/ 18 f52 1"/>
                  <a:gd name="f71" fmla="*/ 33 f51 1"/>
                  <a:gd name="f72" fmla="*/ 17 f52 1"/>
                  <a:gd name="f73" fmla="*/ 51 f51 1"/>
                  <a:gd name="f74" fmla="*/ 14 f52 1"/>
                  <a:gd name="f75" fmla="*/ 55 f51 1"/>
                  <a:gd name="f76" fmla="*/ 12 f52 1"/>
                  <a:gd name="f77" fmla="+- f53 0 f1"/>
                  <a:gd name="f78" fmla="*/ f56 1 38"/>
                  <a:gd name="f79" fmla="*/ f57 1 56"/>
                  <a:gd name="f80" fmla="*/ f58 1 38"/>
                  <a:gd name="f81" fmla="*/ f59 1 56"/>
                  <a:gd name="f82" fmla="*/ f60 1 38"/>
                  <a:gd name="f83" fmla="*/ f61 1 56"/>
                  <a:gd name="f84" fmla="*/ f62 1 38"/>
                  <a:gd name="f85" fmla="*/ f63 1 56"/>
                  <a:gd name="f86" fmla="*/ f64 1 38"/>
                  <a:gd name="f87" fmla="*/ f65 1 56"/>
                  <a:gd name="f88" fmla="*/ f66 1 38"/>
                  <a:gd name="f89" fmla="*/ f67 1 56"/>
                  <a:gd name="f90" fmla="*/ f68 1 38"/>
                  <a:gd name="f91" fmla="*/ f69 1 56"/>
                  <a:gd name="f92" fmla="*/ f70 1 38"/>
                  <a:gd name="f93" fmla="*/ f71 1 56"/>
                  <a:gd name="f94" fmla="*/ f72 1 38"/>
                  <a:gd name="f95" fmla="*/ f73 1 56"/>
                  <a:gd name="f96" fmla="*/ f74 1 38"/>
                  <a:gd name="f97" fmla="*/ f75 1 56"/>
                  <a:gd name="f98" fmla="*/ f76 1 38"/>
                  <a:gd name="f99" fmla="*/ 0 1 f54"/>
                  <a:gd name="f100" fmla="*/ f48 1 f54"/>
                  <a:gd name="f101" fmla="*/ 0 1 f55"/>
                  <a:gd name="f102" fmla="*/ f49 1 f55"/>
                  <a:gd name="f103" fmla="*/ f78 1 f54"/>
                  <a:gd name="f104" fmla="*/ f79 1 f55"/>
                  <a:gd name="f105" fmla="*/ f80 1 f54"/>
                  <a:gd name="f106" fmla="*/ f81 1 f55"/>
                  <a:gd name="f107" fmla="*/ f82 1 f54"/>
                  <a:gd name="f108" fmla="*/ f83 1 f55"/>
                  <a:gd name="f109" fmla="*/ f84 1 f54"/>
                  <a:gd name="f110" fmla="*/ f85 1 f55"/>
                  <a:gd name="f111" fmla="*/ f86 1 f54"/>
                  <a:gd name="f112" fmla="*/ f87 1 f55"/>
                  <a:gd name="f113" fmla="*/ f88 1 f54"/>
                  <a:gd name="f114" fmla="*/ f89 1 f55"/>
                  <a:gd name="f115" fmla="*/ f90 1 f54"/>
                  <a:gd name="f116" fmla="*/ f91 1 f55"/>
                  <a:gd name="f117" fmla="*/ f92 1 f54"/>
                  <a:gd name="f118" fmla="*/ f93 1 f55"/>
                  <a:gd name="f119" fmla="*/ f94 1 f54"/>
                  <a:gd name="f120" fmla="*/ f95 1 f55"/>
                  <a:gd name="f121" fmla="*/ f96 1 f54"/>
                  <a:gd name="f122" fmla="*/ f97 1 f55"/>
                  <a:gd name="f123" fmla="*/ f98 1 f54"/>
                  <a:gd name="f124" fmla="*/ f99 f45 1"/>
                  <a:gd name="f125" fmla="*/ f100 f45 1"/>
                  <a:gd name="f126" fmla="*/ f102 f46 1"/>
                  <a:gd name="f127" fmla="*/ f101 f46 1"/>
                  <a:gd name="f128" fmla="*/ f103 f45 1"/>
                  <a:gd name="f129" fmla="*/ f104 f46 1"/>
                  <a:gd name="f130" fmla="*/ f105 f45 1"/>
                  <a:gd name="f131" fmla="*/ f106 f46 1"/>
                  <a:gd name="f132" fmla="*/ f107 f45 1"/>
                  <a:gd name="f133" fmla="*/ f108 f46 1"/>
                  <a:gd name="f134" fmla="*/ f109 f45 1"/>
                  <a:gd name="f135" fmla="*/ f110 f46 1"/>
                  <a:gd name="f136" fmla="*/ f111 f45 1"/>
                  <a:gd name="f137" fmla="*/ f112 f46 1"/>
                  <a:gd name="f138" fmla="*/ f113 f45 1"/>
                  <a:gd name="f139" fmla="*/ f114 f46 1"/>
                  <a:gd name="f140" fmla="*/ f115 f45 1"/>
                  <a:gd name="f141" fmla="*/ f116 f46 1"/>
                  <a:gd name="f142" fmla="*/ f117 f45 1"/>
                  <a:gd name="f143" fmla="*/ f118 f46 1"/>
                  <a:gd name="f144" fmla="*/ f119 f45 1"/>
                  <a:gd name="f145" fmla="*/ f120 f46 1"/>
                  <a:gd name="f146" fmla="*/ f121 f45 1"/>
                  <a:gd name="f147" fmla="*/ f122 f46 1"/>
                  <a:gd name="f148" fmla="*/ f123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7">
                    <a:pos x="f128" y="f129"/>
                  </a:cxn>
                  <a:cxn ang="f77">
                    <a:pos x="f130" y="f131"/>
                  </a:cxn>
                  <a:cxn ang="f77">
                    <a:pos x="f132" y="f133"/>
                  </a:cxn>
                  <a:cxn ang="f77">
                    <a:pos x="f134" y="f135"/>
                  </a:cxn>
                  <a:cxn ang="f77">
                    <a:pos x="f136" y="f137"/>
                  </a:cxn>
                  <a:cxn ang="f77">
                    <a:pos x="f138" y="f139"/>
                  </a:cxn>
                  <a:cxn ang="f77">
                    <a:pos x="f140" y="f141"/>
                  </a:cxn>
                  <a:cxn ang="f77">
                    <a:pos x="f142" y="f143"/>
                  </a:cxn>
                  <a:cxn ang="f77">
                    <a:pos x="f144" y="f145"/>
                  </a:cxn>
                  <a:cxn ang="f77">
                    <a:pos x="f146" y="f147"/>
                  </a:cxn>
                  <a:cxn ang="f77">
                    <a:pos x="f148" y="f141"/>
                  </a:cxn>
                  <a:cxn ang="f77">
                    <a:pos x="f128" y="f129"/>
                  </a:cxn>
                </a:cxnLst>
                <a:rect l="f124" t="f127" r="f125" b="f126"/>
                <a:pathLst>
                  <a:path w="38" h="56">
                    <a:moveTo>
                      <a:pt x="f8" y="f9"/>
                    </a:moveTo>
                    <a:cubicBezTo>
                      <a:pt x="f8" y="f10"/>
                      <a:pt x="f11" y="f10"/>
                      <a:pt x="f12" y="f13"/>
                    </a:cubicBezTo>
                    <a:cubicBezTo>
                      <a:pt x="f14" y="f15"/>
                      <a:pt x="f5" y="f16"/>
                      <a:pt x="f17" y="f11"/>
                    </a:cubicBezTo>
                    <a:cubicBezTo>
                      <a:pt x="f11" y="f18"/>
                      <a:pt x="f16" y="f5"/>
                      <a:pt x="f15" y="f18"/>
                    </a:cubicBezTo>
                    <a:cubicBezTo>
                      <a:pt x="f19" y="f20"/>
                      <a:pt x="f10" y="f21"/>
                      <a:pt x="f22" y="f12"/>
                    </a:cubicBezTo>
                    <a:cubicBezTo>
                      <a:pt x="f23" y="f8"/>
                      <a:pt x="f6" y="f24"/>
                      <a:pt x="f25" y="f26"/>
                    </a:cubicBezTo>
                    <a:cubicBezTo>
                      <a:pt x="f23" y="f27"/>
                      <a:pt x="f28" y="f28"/>
                      <a:pt x="f13" y="f29"/>
                    </a:cubicBezTo>
                    <a:cubicBezTo>
                      <a:pt x="f26" y="f29"/>
                      <a:pt x="f15" y="f28"/>
                      <a:pt x="f30" y="f31"/>
                    </a:cubicBezTo>
                    <a:cubicBezTo>
                      <a:pt x="f32" y="f33"/>
                      <a:pt x="f30" y="f34"/>
                      <a:pt x="f35" y="f36"/>
                    </a:cubicBezTo>
                    <a:cubicBezTo>
                      <a:pt x="f35" y="f37"/>
                      <a:pt x="f30" y="f7"/>
                      <a:pt x="f38" y="f39"/>
                    </a:cubicBezTo>
                    <a:cubicBezTo>
                      <a:pt x="f40" y="f41"/>
                      <a:pt x="f16" y="f42"/>
                      <a:pt x="f43" y="f29"/>
                    </a:cubicBezTo>
                    <a:cubicBezTo>
                      <a:pt x="f16" y="f9"/>
                      <a:pt x="f40" y="f9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1" name="Freeform 15">
                <a:extLst>
                  <a:ext uri="{FF2B5EF4-FFF2-40B4-BE49-F238E27FC236}">
                    <a16:creationId xmlns:a16="http://schemas.microsoft.com/office/drawing/2014/main" id="{6D208D21-19BE-0461-850B-EDBDCB377E36}"/>
                  </a:ext>
                </a:extLst>
              </p:cNvPr>
              <p:cNvSpPr/>
              <p:nvPr/>
            </p:nvSpPr>
            <p:spPr>
              <a:xfrm flipH="1">
                <a:off x="8186614" y="4485351"/>
                <a:ext cx="97767" cy="1443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9"/>
                  <a:gd name="f7" fmla="val 57"/>
                  <a:gd name="f8" fmla="val 19"/>
                  <a:gd name="f9" fmla="val 24"/>
                  <a:gd name="f10" fmla="val 21"/>
                  <a:gd name="f11" fmla="val 26"/>
                  <a:gd name="f12" fmla="val 23"/>
                  <a:gd name="f13" fmla="val 25"/>
                  <a:gd name="f14" fmla="val 32"/>
                  <a:gd name="f15" fmla="val 37"/>
                  <a:gd name="f16" fmla="val 29"/>
                  <a:gd name="f17" fmla="val 38"/>
                  <a:gd name="f18" fmla="val 35"/>
                  <a:gd name="f19" fmla="val 43"/>
                  <a:gd name="f20" fmla="val 36"/>
                  <a:gd name="f21" fmla="val 49"/>
                  <a:gd name="f22" fmla="val 51"/>
                  <a:gd name="f23" fmla="val 27"/>
                  <a:gd name="f24" fmla="val 52"/>
                  <a:gd name="f25" fmla="val 22"/>
                  <a:gd name="f26" fmla="val 53"/>
                  <a:gd name="f27" fmla="val 15"/>
                  <a:gd name="f28" fmla="val 8"/>
                  <a:gd name="f29" fmla="val 55"/>
                  <a:gd name="f30" fmla="val 4"/>
                  <a:gd name="f31" fmla="val 2"/>
                  <a:gd name="f32" fmla="val 31"/>
                  <a:gd name="f33" fmla="val 9"/>
                  <a:gd name="f34" fmla="val 30"/>
                  <a:gd name="f35" fmla="val 10"/>
                  <a:gd name="f36" fmla="val 28"/>
                  <a:gd name="f37" fmla="val 12"/>
                  <a:gd name="f38" fmla="val 14"/>
                  <a:gd name="f39" fmla="val 13"/>
                  <a:gd name="f40" fmla="val 17"/>
                  <a:gd name="f41" fmla="val 1"/>
                  <a:gd name="f42" fmla="val 18"/>
                  <a:gd name="f43" fmla="val 6"/>
                  <a:gd name="f44" fmla="+- 0 0 -90"/>
                  <a:gd name="f45" fmla="*/ f3 1 39"/>
                  <a:gd name="f46" fmla="*/ f4 1 5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39"/>
                  <a:gd name="f55" fmla="*/ f51 1 57"/>
                  <a:gd name="f56" fmla="*/ 19 f52 1"/>
                  <a:gd name="f57" fmla="*/ 24 f51 1"/>
                  <a:gd name="f58" fmla="*/ 26 f52 1"/>
                  <a:gd name="f59" fmla="*/ 25 f51 1"/>
                  <a:gd name="f60" fmla="*/ 38 f52 1"/>
                  <a:gd name="f61" fmla="*/ 35 f51 1"/>
                  <a:gd name="f62" fmla="*/ 29 f52 1"/>
                  <a:gd name="f63" fmla="*/ 51 f51 1"/>
                  <a:gd name="f64" fmla="*/ 22 f52 1"/>
                  <a:gd name="f65" fmla="*/ 53 f51 1"/>
                  <a:gd name="f66" fmla="*/ 4 f52 1"/>
                  <a:gd name="f67" fmla="*/ 49 f51 1"/>
                  <a:gd name="f68" fmla="*/ 8 f52 1"/>
                  <a:gd name="f69" fmla="*/ 31 f51 1"/>
                  <a:gd name="f70" fmla="*/ 10 f52 1"/>
                  <a:gd name="f71" fmla="*/ 28 f51 1"/>
                  <a:gd name="f72" fmla="*/ 13 f52 1"/>
                  <a:gd name="f73" fmla="*/ 15 f52 1"/>
                  <a:gd name="f74" fmla="*/ 1 f51 1"/>
                  <a:gd name="f75" fmla="*/ 18 f52 1"/>
                  <a:gd name="f76" fmla="*/ 6 f51 1"/>
                  <a:gd name="f77" fmla="+- f53 0 f1"/>
                  <a:gd name="f78" fmla="*/ f56 1 39"/>
                  <a:gd name="f79" fmla="*/ f57 1 57"/>
                  <a:gd name="f80" fmla="*/ f58 1 39"/>
                  <a:gd name="f81" fmla="*/ f59 1 57"/>
                  <a:gd name="f82" fmla="*/ f60 1 39"/>
                  <a:gd name="f83" fmla="*/ f61 1 57"/>
                  <a:gd name="f84" fmla="*/ f62 1 39"/>
                  <a:gd name="f85" fmla="*/ f63 1 57"/>
                  <a:gd name="f86" fmla="*/ f64 1 39"/>
                  <a:gd name="f87" fmla="*/ f65 1 57"/>
                  <a:gd name="f88" fmla="*/ f66 1 39"/>
                  <a:gd name="f89" fmla="*/ f67 1 57"/>
                  <a:gd name="f90" fmla="*/ f68 1 39"/>
                  <a:gd name="f91" fmla="*/ f69 1 57"/>
                  <a:gd name="f92" fmla="*/ f70 1 39"/>
                  <a:gd name="f93" fmla="*/ f71 1 57"/>
                  <a:gd name="f94" fmla="*/ f72 1 39"/>
                  <a:gd name="f95" fmla="*/ f73 1 39"/>
                  <a:gd name="f96" fmla="*/ f74 1 57"/>
                  <a:gd name="f97" fmla="*/ f75 1 39"/>
                  <a:gd name="f98" fmla="*/ f76 1 57"/>
                  <a:gd name="f99" fmla="*/ 0 1 f54"/>
                  <a:gd name="f100" fmla="*/ f48 1 f54"/>
                  <a:gd name="f101" fmla="*/ 0 1 f55"/>
                  <a:gd name="f102" fmla="*/ f49 1 f55"/>
                  <a:gd name="f103" fmla="*/ f78 1 f54"/>
                  <a:gd name="f104" fmla="*/ f79 1 f55"/>
                  <a:gd name="f105" fmla="*/ f80 1 f54"/>
                  <a:gd name="f106" fmla="*/ f81 1 f55"/>
                  <a:gd name="f107" fmla="*/ f82 1 f54"/>
                  <a:gd name="f108" fmla="*/ f83 1 f55"/>
                  <a:gd name="f109" fmla="*/ f84 1 f54"/>
                  <a:gd name="f110" fmla="*/ f85 1 f55"/>
                  <a:gd name="f111" fmla="*/ f86 1 f54"/>
                  <a:gd name="f112" fmla="*/ f87 1 f55"/>
                  <a:gd name="f113" fmla="*/ f88 1 f54"/>
                  <a:gd name="f114" fmla="*/ f89 1 f55"/>
                  <a:gd name="f115" fmla="*/ f90 1 f54"/>
                  <a:gd name="f116" fmla="*/ f91 1 f55"/>
                  <a:gd name="f117" fmla="*/ f92 1 f54"/>
                  <a:gd name="f118" fmla="*/ f93 1 f55"/>
                  <a:gd name="f119" fmla="*/ f94 1 f54"/>
                  <a:gd name="f120" fmla="*/ f95 1 f54"/>
                  <a:gd name="f121" fmla="*/ f96 1 f55"/>
                  <a:gd name="f122" fmla="*/ f97 1 f54"/>
                  <a:gd name="f123" fmla="*/ f98 1 f55"/>
                  <a:gd name="f124" fmla="*/ f99 f45 1"/>
                  <a:gd name="f125" fmla="*/ f100 f45 1"/>
                  <a:gd name="f126" fmla="*/ f102 f46 1"/>
                  <a:gd name="f127" fmla="*/ f101 f46 1"/>
                  <a:gd name="f128" fmla="*/ f103 f45 1"/>
                  <a:gd name="f129" fmla="*/ f104 f46 1"/>
                  <a:gd name="f130" fmla="*/ f105 f45 1"/>
                  <a:gd name="f131" fmla="*/ f106 f46 1"/>
                  <a:gd name="f132" fmla="*/ f107 f45 1"/>
                  <a:gd name="f133" fmla="*/ f108 f46 1"/>
                  <a:gd name="f134" fmla="*/ f109 f45 1"/>
                  <a:gd name="f135" fmla="*/ f110 f46 1"/>
                  <a:gd name="f136" fmla="*/ f111 f45 1"/>
                  <a:gd name="f137" fmla="*/ f112 f46 1"/>
                  <a:gd name="f138" fmla="*/ f113 f45 1"/>
                  <a:gd name="f139" fmla="*/ f114 f46 1"/>
                  <a:gd name="f140" fmla="*/ f115 f45 1"/>
                  <a:gd name="f141" fmla="*/ f116 f46 1"/>
                  <a:gd name="f142" fmla="*/ f117 f45 1"/>
                  <a:gd name="f143" fmla="*/ f118 f46 1"/>
                  <a:gd name="f144" fmla="*/ f119 f45 1"/>
                  <a:gd name="f145" fmla="*/ f120 f45 1"/>
                  <a:gd name="f146" fmla="*/ f121 f46 1"/>
                  <a:gd name="f147" fmla="*/ f122 f45 1"/>
                  <a:gd name="f148" fmla="*/ f123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7">
                    <a:pos x="f128" y="f129"/>
                  </a:cxn>
                  <a:cxn ang="f77">
                    <a:pos x="f130" y="f131"/>
                  </a:cxn>
                  <a:cxn ang="f77">
                    <a:pos x="f132" y="f133"/>
                  </a:cxn>
                  <a:cxn ang="f77">
                    <a:pos x="f134" y="f135"/>
                  </a:cxn>
                  <a:cxn ang="f77">
                    <a:pos x="f136" y="f137"/>
                  </a:cxn>
                  <a:cxn ang="f77">
                    <a:pos x="f138" y="f139"/>
                  </a:cxn>
                  <a:cxn ang="f77">
                    <a:pos x="f140" y="f141"/>
                  </a:cxn>
                  <a:cxn ang="f77">
                    <a:pos x="f142" y="f143"/>
                  </a:cxn>
                  <a:cxn ang="f77">
                    <a:pos x="f144" y="f131"/>
                  </a:cxn>
                  <a:cxn ang="f77">
                    <a:pos x="f145" y="f146"/>
                  </a:cxn>
                  <a:cxn ang="f77">
                    <a:pos x="f147" y="f148"/>
                  </a:cxn>
                  <a:cxn ang="f77">
                    <a:pos x="f128" y="f129"/>
                  </a:cxn>
                </a:cxnLst>
                <a:rect l="f124" t="f127" r="f125" b="f126"/>
                <a:pathLst>
                  <a:path w="39" h="57">
                    <a:moveTo>
                      <a:pt x="f8" y="f9"/>
                    </a:moveTo>
                    <a:cubicBezTo>
                      <a:pt x="f10" y="f11"/>
                      <a:pt x="f12" y="f13"/>
                      <a:pt x="f11" y="f13"/>
                    </a:cubicBezTo>
                    <a:cubicBezTo>
                      <a:pt x="f14" y="f13"/>
                      <a:pt x="f15" y="f16"/>
                      <a:pt x="f17" y="f18"/>
                    </a:cubicBezTo>
                    <a:cubicBezTo>
                      <a:pt x="f6" y="f19"/>
                      <a:pt x="f20" y="f21"/>
                      <a:pt x="f16" y="f22"/>
                    </a:cubicBezTo>
                    <a:cubicBezTo>
                      <a:pt x="f23" y="f22"/>
                      <a:pt x="f9" y="f24"/>
                      <a:pt x="f25" y="f26"/>
                    </a:cubicBezTo>
                    <a:cubicBezTo>
                      <a:pt x="f27" y="f7"/>
                      <a:pt x="f28" y="f29"/>
                      <a:pt x="f30" y="f21"/>
                    </a:cubicBezTo>
                    <a:cubicBezTo>
                      <a:pt x="f5" y="f19"/>
                      <a:pt x="f31" y="f20"/>
                      <a:pt x="f28" y="f32"/>
                    </a:cubicBezTo>
                    <a:cubicBezTo>
                      <a:pt x="f33" y="f34"/>
                      <a:pt x="f35" y="f34"/>
                      <a:pt x="f35" y="f36"/>
                    </a:cubicBezTo>
                    <a:cubicBezTo>
                      <a:pt x="f37" y="f23"/>
                      <a:pt x="f38" y="f36"/>
                      <a:pt x="f39" y="f13"/>
                    </a:cubicBezTo>
                    <a:cubicBezTo>
                      <a:pt x="f38" y="f40"/>
                      <a:pt x="f37" y="f33"/>
                      <a:pt x="f27" y="f41"/>
                    </a:cubicBezTo>
                    <a:cubicBezTo>
                      <a:pt x="f8" y="f5"/>
                      <a:pt x="f42" y="f30"/>
                      <a:pt x="f42" y="f43"/>
                    </a:cubicBezTo>
                    <a:cubicBezTo>
                      <a:pt x="f8" y="f37"/>
                      <a:pt x="f40" y="f42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2" name="Freeform 16">
                <a:extLst>
                  <a:ext uri="{FF2B5EF4-FFF2-40B4-BE49-F238E27FC236}">
                    <a16:creationId xmlns:a16="http://schemas.microsoft.com/office/drawing/2014/main" id="{8022C533-BF23-8E7D-318C-7BC2EF22049C}"/>
                  </a:ext>
                </a:extLst>
              </p:cNvPr>
              <p:cNvSpPr/>
              <p:nvPr/>
            </p:nvSpPr>
            <p:spPr>
              <a:xfrm flipH="1">
                <a:off x="7929009" y="3901863"/>
                <a:ext cx="80695" cy="977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"/>
                  <a:gd name="f7" fmla="val 39"/>
                  <a:gd name="f8" fmla="val 21"/>
                  <a:gd name="f9" fmla="val 2"/>
                  <a:gd name="f10" fmla="val 20"/>
                  <a:gd name="f11" fmla="val 1"/>
                  <a:gd name="f12" fmla="val 18"/>
                  <a:gd name="f13" fmla="val 16"/>
                  <a:gd name="f14" fmla="val 9"/>
                  <a:gd name="f15" fmla="val 5"/>
                  <a:gd name="f16" fmla="val 3"/>
                  <a:gd name="f17" fmla="val 12"/>
                  <a:gd name="f18" fmla="val 25"/>
                  <a:gd name="f19" fmla="val 4"/>
                  <a:gd name="f20" fmla="val 27"/>
                  <a:gd name="f21" fmla="val 11"/>
                  <a:gd name="f22" fmla="val 28"/>
                  <a:gd name="f23" fmla="val 15"/>
                  <a:gd name="f24" fmla="val 31"/>
                  <a:gd name="f25" fmla="val 22"/>
                  <a:gd name="f26" fmla="val 29"/>
                  <a:gd name="f27" fmla="val 30"/>
                  <a:gd name="f28" fmla="val 34"/>
                  <a:gd name="f29" fmla="val 24"/>
                  <a:gd name="f30" fmla="val 37"/>
                  <a:gd name="f31" fmla="val 7"/>
                  <a:gd name="f32" fmla="val 6"/>
                  <a:gd name="f33" fmla="val 26"/>
                  <a:gd name="f34" fmla="val 23"/>
                  <a:gd name="f35" fmla="+- 0 0 -90"/>
                  <a:gd name="f36" fmla="*/ f3 1 32"/>
                  <a:gd name="f37" fmla="*/ f4 1 39"/>
                  <a:gd name="f38" fmla="val f5"/>
                  <a:gd name="f39" fmla="val f6"/>
                  <a:gd name="f40" fmla="val f7"/>
                  <a:gd name="f41" fmla="*/ f35 f0 1"/>
                  <a:gd name="f42" fmla="+- f40 0 f38"/>
                  <a:gd name="f43" fmla="+- f39 0 f38"/>
                  <a:gd name="f44" fmla="*/ f41 1 f2"/>
                  <a:gd name="f45" fmla="*/ f43 1 32"/>
                  <a:gd name="f46" fmla="*/ f42 1 39"/>
                  <a:gd name="f47" fmla="*/ 0 f43 1"/>
                  <a:gd name="f48" fmla="*/ 21 f42 1"/>
                  <a:gd name="f49" fmla="*/ 1 f43 1"/>
                  <a:gd name="f50" fmla="*/ 16 f42 1"/>
                  <a:gd name="f51" fmla="*/ 12 f43 1"/>
                  <a:gd name="f52" fmla="*/ 1 f42 1"/>
                  <a:gd name="f53" fmla="*/ 27 f43 1"/>
                  <a:gd name="f54" fmla="*/ 11 f42 1"/>
                  <a:gd name="f55" fmla="*/ 31 f43 1"/>
                  <a:gd name="f56" fmla="*/ 22 f42 1"/>
                  <a:gd name="f57" fmla="*/ 24 f43 1"/>
                  <a:gd name="f58" fmla="*/ 37 f42 1"/>
                  <a:gd name="f59" fmla="*/ 7 f43 1"/>
                  <a:gd name="f60" fmla="*/ 32 f42 1"/>
                  <a:gd name="f61" fmla="*/ 4 f43 1"/>
                  <a:gd name="f62" fmla="*/ 29 f42 1"/>
                  <a:gd name="f63" fmla="*/ 3 f43 1"/>
                  <a:gd name="f64" fmla="*/ 27 f42 1"/>
                  <a:gd name="f65" fmla="*/ 24 f42 1"/>
                  <a:gd name="f66" fmla="+- f44 0 f1"/>
                  <a:gd name="f67" fmla="*/ f47 1 32"/>
                  <a:gd name="f68" fmla="*/ f48 1 39"/>
                  <a:gd name="f69" fmla="*/ f49 1 32"/>
                  <a:gd name="f70" fmla="*/ f50 1 39"/>
                  <a:gd name="f71" fmla="*/ f51 1 32"/>
                  <a:gd name="f72" fmla="*/ f52 1 39"/>
                  <a:gd name="f73" fmla="*/ f53 1 32"/>
                  <a:gd name="f74" fmla="*/ f54 1 39"/>
                  <a:gd name="f75" fmla="*/ f55 1 32"/>
                  <a:gd name="f76" fmla="*/ f56 1 39"/>
                  <a:gd name="f77" fmla="*/ f57 1 32"/>
                  <a:gd name="f78" fmla="*/ f58 1 39"/>
                  <a:gd name="f79" fmla="*/ f59 1 32"/>
                  <a:gd name="f80" fmla="*/ f60 1 39"/>
                  <a:gd name="f81" fmla="*/ f61 1 32"/>
                  <a:gd name="f82" fmla="*/ f62 1 39"/>
                  <a:gd name="f83" fmla="*/ f63 1 32"/>
                  <a:gd name="f84" fmla="*/ f64 1 39"/>
                  <a:gd name="f85" fmla="*/ f65 1 39"/>
                  <a:gd name="f86" fmla="*/ 0 1 f45"/>
                  <a:gd name="f87" fmla="*/ f39 1 f45"/>
                  <a:gd name="f88" fmla="*/ 0 1 f46"/>
                  <a:gd name="f89" fmla="*/ f40 1 f46"/>
                  <a:gd name="f90" fmla="*/ f67 1 f45"/>
                  <a:gd name="f91" fmla="*/ f68 1 f46"/>
                  <a:gd name="f92" fmla="*/ f69 1 f45"/>
                  <a:gd name="f93" fmla="*/ f70 1 f46"/>
                  <a:gd name="f94" fmla="*/ f71 1 f45"/>
                  <a:gd name="f95" fmla="*/ f72 1 f46"/>
                  <a:gd name="f96" fmla="*/ f73 1 f45"/>
                  <a:gd name="f97" fmla="*/ f74 1 f46"/>
                  <a:gd name="f98" fmla="*/ f75 1 f45"/>
                  <a:gd name="f99" fmla="*/ f76 1 f46"/>
                  <a:gd name="f100" fmla="*/ f77 1 f45"/>
                  <a:gd name="f101" fmla="*/ f78 1 f46"/>
                  <a:gd name="f102" fmla="*/ f79 1 f45"/>
                  <a:gd name="f103" fmla="*/ f80 1 f46"/>
                  <a:gd name="f104" fmla="*/ f81 1 f45"/>
                  <a:gd name="f105" fmla="*/ f82 1 f46"/>
                  <a:gd name="f106" fmla="*/ f83 1 f45"/>
                  <a:gd name="f107" fmla="*/ f84 1 f46"/>
                  <a:gd name="f108" fmla="*/ f85 1 f46"/>
                  <a:gd name="f109" fmla="*/ f86 f36 1"/>
                  <a:gd name="f110" fmla="*/ f87 f36 1"/>
                  <a:gd name="f111" fmla="*/ f89 f37 1"/>
                  <a:gd name="f112" fmla="*/ f88 f37 1"/>
                  <a:gd name="f113" fmla="*/ f90 f36 1"/>
                  <a:gd name="f114" fmla="*/ f91 f37 1"/>
                  <a:gd name="f115" fmla="*/ f92 f36 1"/>
                  <a:gd name="f116" fmla="*/ f93 f37 1"/>
                  <a:gd name="f117" fmla="*/ f94 f36 1"/>
                  <a:gd name="f118" fmla="*/ f95 f37 1"/>
                  <a:gd name="f119" fmla="*/ f96 f36 1"/>
                  <a:gd name="f120" fmla="*/ f97 f37 1"/>
                  <a:gd name="f121" fmla="*/ f98 f36 1"/>
                  <a:gd name="f122" fmla="*/ f99 f37 1"/>
                  <a:gd name="f123" fmla="*/ f100 f36 1"/>
                  <a:gd name="f124" fmla="*/ f101 f37 1"/>
                  <a:gd name="f125" fmla="*/ f102 f36 1"/>
                  <a:gd name="f126" fmla="*/ f103 f37 1"/>
                  <a:gd name="f127" fmla="*/ f104 f36 1"/>
                  <a:gd name="f128" fmla="*/ f105 f37 1"/>
                  <a:gd name="f129" fmla="*/ f106 f36 1"/>
                  <a:gd name="f130" fmla="*/ f107 f37 1"/>
                  <a:gd name="f131" fmla="*/ f108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6">
                    <a:pos x="f113" y="f114"/>
                  </a:cxn>
                  <a:cxn ang="f66">
                    <a:pos x="f115" y="f116"/>
                  </a:cxn>
                  <a:cxn ang="f66">
                    <a:pos x="f117" y="f118"/>
                  </a:cxn>
                  <a:cxn ang="f66">
                    <a:pos x="f119" y="f120"/>
                  </a:cxn>
                  <a:cxn ang="f66">
                    <a:pos x="f121" y="f122"/>
                  </a:cxn>
                  <a:cxn ang="f66">
                    <a:pos x="f123" y="f124"/>
                  </a:cxn>
                  <a:cxn ang="f66">
                    <a:pos x="f125" y="f126"/>
                  </a:cxn>
                  <a:cxn ang="f66">
                    <a:pos x="f127" y="f128"/>
                  </a:cxn>
                  <a:cxn ang="f66">
                    <a:pos x="f129" y="f130"/>
                  </a:cxn>
                  <a:cxn ang="f66">
                    <a:pos x="f115" y="f131"/>
                  </a:cxn>
                  <a:cxn ang="f66">
                    <a:pos x="f113" y="f114"/>
                  </a:cxn>
                </a:cxnLst>
                <a:rect l="f109" t="f112" r="f110" b="f111"/>
                <a:pathLst>
                  <a:path w="32" h="39">
                    <a:moveTo>
                      <a:pt x="f5" y="f8"/>
                    </a:moveTo>
                    <a:cubicBezTo>
                      <a:pt x="f9" y="f10"/>
                      <a:pt x="f11" y="f12"/>
                      <a:pt x="f11" y="f13"/>
                    </a:cubicBezTo>
                    <a:cubicBezTo>
                      <a:pt x="f5" y="f14"/>
                      <a:pt x="f15" y="f16"/>
                      <a:pt x="f17" y="f11"/>
                    </a:cubicBezTo>
                    <a:cubicBezTo>
                      <a:pt x="f12" y="f5"/>
                      <a:pt x="f18" y="f19"/>
                      <a:pt x="f20" y="f21"/>
                    </a:cubicBezTo>
                    <a:cubicBezTo>
                      <a:pt x="f22" y="f23"/>
                      <a:pt x="f24" y="f12"/>
                      <a:pt x="f24" y="f25"/>
                    </a:cubicBezTo>
                    <a:cubicBezTo>
                      <a:pt x="f6" y="f26"/>
                      <a:pt x="f27" y="f28"/>
                      <a:pt x="f29" y="f30"/>
                    </a:cubicBezTo>
                    <a:cubicBezTo>
                      <a:pt x="f12" y="f7"/>
                      <a:pt x="f21" y="f30"/>
                      <a:pt x="f31" y="f6"/>
                    </a:cubicBezTo>
                    <a:cubicBezTo>
                      <a:pt x="f32" y="f24"/>
                      <a:pt x="f15" y="f27"/>
                      <a:pt x="f19" y="f26"/>
                    </a:cubicBezTo>
                    <a:cubicBezTo>
                      <a:pt x="f15" y="f22"/>
                      <a:pt x="f19" y="f20"/>
                      <a:pt x="f16" y="f20"/>
                    </a:cubicBezTo>
                    <a:cubicBezTo>
                      <a:pt x="f9" y="f33"/>
                      <a:pt x="f11" y="f18"/>
                      <a:pt x="f11" y="f29"/>
                    </a:cubicBezTo>
                    <a:cubicBezTo>
                      <a:pt x="f5" y="f34"/>
                      <a:pt x="f5" y="f25"/>
                      <a:pt x="f5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3" name="Freeform 17">
                <a:extLst>
                  <a:ext uri="{FF2B5EF4-FFF2-40B4-BE49-F238E27FC236}">
                    <a16:creationId xmlns:a16="http://schemas.microsoft.com/office/drawing/2014/main" id="{82DDD259-8322-2E94-C2D9-9E7322F928B2}"/>
                  </a:ext>
                </a:extLst>
              </p:cNvPr>
              <p:cNvSpPr/>
              <p:nvPr/>
            </p:nvSpPr>
            <p:spPr>
              <a:xfrm flipH="1">
                <a:off x="7921255" y="4277398"/>
                <a:ext cx="88449" cy="962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"/>
                  <a:gd name="f7" fmla="val 38"/>
                  <a:gd name="f8" fmla="val 4"/>
                  <a:gd name="f9" fmla="val 9"/>
                  <a:gd name="f10" fmla="val 8"/>
                  <a:gd name="f11" fmla="val 5"/>
                  <a:gd name="f12" fmla="val 11"/>
                  <a:gd name="f13" fmla="val 17"/>
                  <a:gd name="f14" fmla="val 28"/>
                  <a:gd name="f15" fmla="val 10"/>
                  <a:gd name="f16" fmla="val 30"/>
                  <a:gd name="f17" fmla="val 20"/>
                  <a:gd name="f18" fmla="val 29"/>
                  <a:gd name="f19" fmla="val 22"/>
                  <a:gd name="f20" fmla="val 24"/>
                  <a:gd name="f21" fmla="val 27"/>
                  <a:gd name="f22" fmla="val 26"/>
                  <a:gd name="f23" fmla="val 25"/>
                  <a:gd name="f24" fmla="val 34"/>
                  <a:gd name="f25" fmla="val 18"/>
                  <a:gd name="f26" fmla="val 36"/>
                  <a:gd name="f27" fmla="val 1"/>
                  <a:gd name="f28" fmla="val 21"/>
                  <a:gd name="f29" fmla="val 19"/>
                  <a:gd name="f30" fmla="val 2"/>
                  <a:gd name="f31" fmla="val 16"/>
                  <a:gd name="f32" fmla="val 15"/>
                  <a:gd name="f33" fmla="val 14"/>
                  <a:gd name="f34" fmla="val 13"/>
                  <a:gd name="f35" fmla="val 12"/>
                  <a:gd name="f36" fmla="val 3"/>
                  <a:gd name="f37" fmla="+- 0 0 -90"/>
                  <a:gd name="f38" fmla="*/ f3 1 35"/>
                  <a:gd name="f39" fmla="*/ f4 1 38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35"/>
                  <a:gd name="f48" fmla="*/ f44 1 38"/>
                  <a:gd name="f49" fmla="*/ 4 f45 1"/>
                  <a:gd name="f50" fmla="*/ 9 f44 1"/>
                  <a:gd name="f51" fmla="*/ 17 f45 1"/>
                  <a:gd name="f52" fmla="*/ 0 f44 1"/>
                  <a:gd name="f53" fmla="*/ 30 f45 1"/>
                  <a:gd name="f54" fmla="*/ 20 f44 1"/>
                  <a:gd name="f55" fmla="*/ 27 f45 1"/>
                  <a:gd name="f56" fmla="*/ 26 f44 1"/>
                  <a:gd name="f57" fmla="*/ 11 f45 1"/>
                  <a:gd name="f58" fmla="*/ 36 f44 1"/>
                  <a:gd name="f59" fmla="*/ 1 f45 1"/>
                  <a:gd name="f60" fmla="*/ 21 f44 1"/>
                  <a:gd name="f61" fmla="*/ 2 f45 1"/>
                  <a:gd name="f62" fmla="*/ 17 f44 1"/>
                  <a:gd name="f63" fmla="*/ 14 f44 1"/>
                  <a:gd name="f64" fmla="*/ 11 f44 1"/>
                  <a:gd name="f65" fmla="+- f46 0 f1"/>
                  <a:gd name="f66" fmla="*/ f49 1 35"/>
                  <a:gd name="f67" fmla="*/ f50 1 38"/>
                  <a:gd name="f68" fmla="*/ f51 1 35"/>
                  <a:gd name="f69" fmla="*/ f52 1 38"/>
                  <a:gd name="f70" fmla="*/ f53 1 35"/>
                  <a:gd name="f71" fmla="*/ f54 1 38"/>
                  <a:gd name="f72" fmla="*/ f55 1 35"/>
                  <a:gd name="f73" fmla="*/ f56 1 38"/>
                  <a:gd name="f74" fmla="*/ f57 1 35"/>
                  <a:gd name="f75" fmla="*/ f58 1 38"/>
                  <a:gd name="f76" fmla="*/ f59 1 35"/>
                  <a:gd name="f77" fmla="*/ f60 1 38"/>
                  <a:gd name="f78" fmla="*/ f61 1 35"/>
                  <a:gd name="f79" fmla="*/ f62 1 38"/>
                  <a:gd name="f80" fmla="*/ f63 1 38"/>
                  <a:gd name="f81" fmla="*/ f64 1 38"/>
                  <a:gd name="f82" fmla="*/ 0 1 f47"/>
                  <a:gd name="f83" fmla="*/ f41 1 f47"/>
                  <a:gd name="f84" fmla="*/ 0 1 f48"/>
                  <a:gd name="f85" fmla="*/ f42 1 f48"/>
                  <a:gd name="f86" fmla="*/ f66 1 f47"/>
                  <a:gd name="f87" fmla="*/ f67 1 f48"/>
                  <a:gd name="f88" fmla="*/ f68 1 f47"/>
                  <a:gd name="f89" fmla="*/ f69 1 f48"/>
                  <a:gd name="f90" fmla="*/ f70 1 f47"/>
                  <a:gd name="f91" fmla="*/ f71 1 f48"/>
                  <a:gd name="f92" fmla="*/ f72 1 f47"/>
                  <a:gd name="f93" fmla="*/ f73 1 f48"/>
                  <a:gd name="f94" fmla="*/ f74 1 f47"/>
                  <a:gd name="f95" fmla="*/ f75 1 f48"/>
                  <a:gd name="f96" fmla="*/ f76 1 f47"/>
                  <a:gd name="f97" fmla="*/ f77 1 f48"/>
                  <a:gd name="f98" fmla="*/ f78 1 f47"/>
                  <a:gd name="f99" fmla="*/ f79 1 f48"/>
                  <a:gd name="f100" fmla="*/ f80 1 f48"/>
                  <a:gd name="f101" fmla="*/ f81 1 f48"/>
                  <a:gd name="f102" fmla="*/ f82 f38 1"/>
                  <a:gd name="f103" fmla="*/ f83 f38 1"/>
                  <a:gd name="f104" fmla="*/ f85 f39 1"/>
                  <a:gd name="f105" fmla="*/ f84 f39 1"/>
                  <a:gd name="f106" fmla="*/ f86 f38 1"/>
                  <a:gd name="f107" fmla="*/ f87 f39 1"/>
                  <a:gd name="f108" fmla="*/ f88 f38 1"/>
                  <a:gd name="f109" fmla="*/ f89 f39 1"/>
                  <a:gd name="f110" fmla="*/ f90 f38 1"/>
                  <a:gd name="f111" fmla="*/ f91 f39 1"/>
                  <a:gd name="f112" fmla="*/ f92 f38 1"/>
                  <a:gd name="f113" fmla="*/ f93 f39 1"/>
                  <a:gd name="f114" fmla="*/ f94 f38 1"/>
                  <a:gd name="f115" fmla="*/ f95 f39 1"/>
                  <a:gd name="f116" fmla="*/ f96 f38 1"/>
                  <a:gd name="f117" fmla="*/ f97 f39 1"/>
                  <a:gd name="f118" fmla="*/ f98 f38 1"/>
                  <a:gd name="f119" fmla="*/ f99 f39 1"/>
                  <a:gd name="f120" fmla="*/ f100 f39 1"/>
                  <a:gd name="f121" fmla="*/ f101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6" y="f107"/>
                  </a:cxn>
                  <a:cxn ang="f65">
                    <a:pos x="f108" y="f109"/>
                  </a:cxn>
                  <a:cxn ang="f65">
                    <a:pos x="f110" y="f111"/>
                  </a:cxn>
                  <a:cxn ang="f65">
                    <a:pos x="f112" y="f113"/>
                  </a:cxn>
                  <a:cxn ang="f65">
                    <a:pos x="f114" y="f115"/>
                  </a:cxn>
                  <a:cxn ang="f65">
                    <a:pos x="f116" y="f117"/>
                  </a:cxn>
                  <a:cxn ang="f65">
                    <a:pos x="f118" y="f119"/>
                  </a:cxn>
                  <a:cxn ang="f65">
                    <a:pos x="f116" y="f120"/>
                  </a:cxn>
                  <a:cxn ang="f65">
                    <a:pos x="f118" y="f121"/>
                  </a:cxn>
                  <a:cxn ang="f65">
                    <a:pos x="f106" y="f107"/>
                  </a:cxn>
                </a:cxnLst>
                <a:rect l="f102" t="f105" r="f103" b="f104"/>
                <a:pathLst>
                  <a:path w="35" h="38">
                    <a:moveTo>
                      <a:pt x="f8" y="f9"/>
                    </a:moveTo>
                    <a:cubicBezTo>
                      <a:pt x="f10" y="f11"/>
                      <a:pt x="f12" y="f5"/>
                      <a:pt x="f13" y="f5"/>
                    </a:cubicBezTo>
                    <a:cubicBezTo>
                      <a:pt x="f14" y="f5"/>
                      <a:pt x="f6" y="f15"/>
                      <a:pt x="f16" y="f17"/>
                    </a:cubicBezTo>
                    <a:cubicBezTo>
                      <a:pt x="f18" y="f19"/>
                      <a:pt x="f14" y="f20"/>
                      <a:pt x="f21" y="f22"/>
                    </a:cubicBezTo>
                    <a:cubicBezTo>
                      <a:pt x="f23" y="f24"/>
                      <a:pt x="f25" y="f7"/>
                      <a:pt x="f12" y="f26"/>
                    </a:cubicBezTo>
                    <a:cubicBezTo>
                      <a:pt x="f8" y="f24"/>
                      <a:pt x="f5" y="f18"/>
                      <a:pt x="f27" y="f28"/>
                    </a:cubicBezTo>
                    <a:cubicBezTo>
                      <a:pt x="f27" y="f29"/>
                      <a:pt x="f27" y="f25"/>
                      <a:pt x="f30" y="f13"/>
                    </a:cubicBezTo>
                    <a:cubicBezTo>
                      <a:pt x="f27" y="f31"/>
                      <a:pt x="f27" y="f32"/>
                      <a:pt x="f27" y="f33"/>
                    </a:cubicBezTo>
                    <a:cubicBezTo>
                      <a:pt x="f27" y="f34"/>
                      <a:pt x="f30" y="f35"/>
                      <a:pt x="f30" y="f12"/>
                    </a:cubicBezTo>
                    <a:cubicBezTo>
                      <a:pt x="f36" y="f15"/>
                      <a:pt x="f8" y="f9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4" name="Freeform 18">
                <a:extLst>
                  <a:ext uri="{FF2B5EF4-FFF2-40B4-BE49-F238E27FC236}">
                    <a16:creationId xmlns:a16="http://schemas.microsoft.com/office/drawing/2014/main" id="{CD425901-A31E-F347-2BC2-CA9FB0568270}"/>
                  </a:ext>
                </a:extLst>
              </p:cNvPr>
              <p:cNvSpPr/>
              <p:nvPr/>
            </p:nvSpPr>
            <p:spPr>
              <a:xfrm flipH="1">
                <a:off x="8832180" y="3901863"/>
                <a:ext cx="79141" cy="931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"/>
                  <a:gd name="f7" fmla="val 37"/>
                  <a:gd name="f8" fmla="val 28"/>
                  <a:gd name="f9" fmla="val 29"/>
                  <a:gd name="f10" fmla="val 24"/>
                  <a:gd name="f11" fmla="val 32"/>
                  <a:gd name="f12" fmla="val 21"/>
                  <a:gd name="f13" fmla="val 15"/>
                  <a:gd name="f14" fmla="val 10"/>
                  <a:gd name="f15" fmla="val 5"/>
                  <a:gd name="f16" fmla="val 36"/>
                  <a:gd name="f17" fmla="val 3"/>
                  <a:gd name="f18" fmla="val 27"/>
                  <a:gd name="f19" fmla="val 22"/>
                  <a:gd name="f20" fmla="val 2"/>
                  <a:gd name="f21" fmla="val 18"/>
                  <a:gd name="f22" fmla="val 16"/>
                  <a:gd name="f23" fmla="val 4"/>
                  <a:gd name="f24" fmla="val 14"/>
                  <a:gd name="f25" fmla="val 12"/>
                  <a:gd name="f26" fmla="val 7"/>
                  <a:gd name="f27" fmla="val 13"/>
                  <a:gd name="f28" fmla="val 1"/>
                  <a:gd name="f29" fmla="val 9"/>
                  <a:gd name="f30" fmla="val 19"/>
                  <a:gd name="f31" fmla="val 30"/>
                  <a:gd name="f32" fmla="val 23"/>
                  <a:gd name="f33" fmla="val 25"/>
                  <a:gd name="f34" fmla="val 26"/>
                  <a:gd name="f35" fmla="+- 0 0 -90"/>
                  <a:gd name="f36" fmla="*/ f3 1 31"/>
                  <a:gd name="f37" fmla="*/ f4 1 37"/>
                  <a:gd name="f38" fmla="val f5"/>
                  <a:gd name="f39" fmla="val f6"/>
                  <a:gd name="f40" fmla="val f7"/>
                  <a:gd name="f41" fmla="*/ f35 f0 1"/>
                  <a:gd name="f42" fmla="+- f40 0 f38"/>
                  <a:gd name="f43" fmla="+- f39 0 f38"/>
                  <a:gd name="f44" fmla="*/ f41 1 f2"/>
                  <a:gd name="f45" fmla="*/ f43 1 31"/>
                  <a:gd name="f46" fmla="*/ f42 1 37"/>
                  <a:gd name="f47" fmla="*/ 28 f43 1"/>
                  <a:gd name="f48" fmla="*/ 29 f42 1"/>
                  <a:gd name="f49" fmla="*/ 15 f43 1"/>
                  <a:gd name="f50" fmla="*/ 37 f42 1"/>
                  <a:gd name="f51" fmla="*/ 3 f43 1"/>
                  <a:gd name="f52" fmla="*/ 31 f42 1"/>
                  <a:gd name="f53" fmla="*/ 2 f43 1"/>
                  <a:gd name="f54" fmla="*/ 18 f42 1"/>
                  <a:gd name="f55" fmla="*/ 5 f43 1"/>
                  <a:gd name="f56" fmla="*/ 12 f42 1"/>
                  <a:gd name="f57" fmla="*/ 21 f43 1"/>
                  <a:gd name="f58" fmla="*/ 1 f42 1"/>
                  <a:gd name="f59" fmla="*/ 31 f43 1"/>
                  <a:gd name="f60" fmla="*/ 16 f42 1"/>
                  <a:gd name="f61" fmla="*/ 30 f43 1"/>
                  <a:gd name="f62" fmla="*/ 21 f42 1"/>
                  <a:gd name="f63" fmla="*/ 24 f42 1"/>
                  <a:gd name="f64" fmla="*/ 29 f43 1"/>
                  <a:gd name="f65" fmla="*/ 26 f42 1"/>
                  <a:gd name="f66" fmla="+- f44 0 f1"/>
                  <a:gd name="f67" fmla="*/ f47 1 31"/>
                  <a:gd name="f68" fmla="*/ f48 1 37"/>
                  <a:gd name="f69" fmla="*/ f49 1 31"/>
                  <a:gd name="f70" fmla="*/ f50 1 37"/>
                  <a:gd name="f71" fmla="*/ f51 1 31"/>
                  <a:gd name="f72" fmla="*/ f52 1 37"/>
                  <a:gd name="f73" fmla="*/ f53 1 31"/>
                  <a:gd name="f74" fmla="*/ f54 1 37"/>
                  <a:gd name="f75" fmla="*/ f55 1 31"/>
                  <a:gd name="f76" fmla="*/ f56 1 37"/>
                  <a:gd name="f77" fmla="*/ f57 1 31"/>
                  <a:gd name="f78" fmla="*/ f58 1 37"/>
                  <a:gd name="f79" fmla="*/ f59 1 31"/>
                  <a:gd name="f80" fmla="*/ f60 1 37"/>
                  <a:gd name="f81" fmla="*/ f61 1 31"/>
                  <a:gd name="f82" fmla="*/ f62 1 37"/>
                  <a:gd name="f83" fmla="*/ f63 1 37"/>
                  <a:gd name="f84" fmla="*/ f64 1 31"/>
                  <a:gd name="f85" fmla="*/ f65 1 37"/>
                  <a:gd name="f86" fmla="*/ 0 1 f45"/>
                  <a:gd name="f87" fmla="*/ f39 1 f45"/>
                  <a:gd name="f88" fmla="*/ 0 1 f46"/>
                  <a:gd name="f89" fmla="*/ f40 1 f46"/>
                  <a:gd name="f90" fmla="*/ f67 1 f45"/>
                  <a:gd name="f91" fmla="*/ f68 1 f46"/>
                  <a:gd name="f92" fmla="*/ f69 1 f45"/>
                  <a:gd name="f93" fmla="*/ f70 1 f46"/>
                  <a:gd name="f94" fmla="*/ f71 1 f45"/>
                  <a:gd name="f95" fmla="*/ f72 1 f46"/>
                  <a:gd name="f96" fmla="*/ f73 1 f45"/>
                  <a:gd name="f97" fmla="*/ f74 1 f46"/>
                  <a:gd name="f98" fmla="*/ f75 1 f45"/>
                  <a:gd name="f99" fmla="*/ f76 1 f46"/>
                  <a:gd name="f100" fmla="*/ f77 1 f45"/>
                  <a:gd name="f101" fmla="*/ f78 1 f46"/>
                  <a:gd name="f102" fmla="*/ f79 1 f45"/>
                  <a:gd name="f103" fmla="*/ f80 1 f46"/>
                  <a:gd name="f104" fmla="*/ f81 1 f45"/>
                  <a:gd name="f105" fmla="*/ f82 1 f46"/>
                  <a:gd name="f106" fmla="*/ f83 1 f46"/>
                  <a:gd name="f107" fmla="*/ f84 1 f45"/>
                  <a:gd name="f108" fmla="*/ f85 1 f46"/>
                  <a:gd name="f109" fmla="*/ f86 f36 1"/>
                  <a:gd name="f110" fmla="*/ f87 f36 1"/>
                  <a:gd name="f111" fmla="*/ f89 f37 1"/>
                  <a:gd name="f112" fmla="*/ f88 f37 1"/>
                  <a:gd name="f113" fmla="*/ f90 f36 1"/>
                  <a:gd name="f114" fmla="*/ f91 f37 1"/>
                  <a:gd name="f115" fmla="*/ f92 f36 1"/>
                  <a:gd name="f116" fmla="*/ f93 f37 1"/>
                  <a:gd name="f117" fmla="*/ f94 f36 1"/>
                  <a:gd name="f118" fmla="*/ f95 f37 1"/>
                  <a:gd name="f119" fmla="*/ f96 f36 1"/>
                  <a:gd name="f120" fmla="*/ f97 f37 1"/>
                  <a:gd name="f121" fmla="*/ f98 f36 1"/>
                  <a:gd name="f122" fmla="*/ f99 f37 1"/>
                  <a:gd name="f123" fmla="*/ f100 f36 1"/>
                  <a:gd name="f124" fmla="*/ f101 f37 1"/>
                  <a:gd name="f125" fmla="*/ f102 f36 1"/>
                  <a:gd name="f126" fmla="*/ f103 f37 1"/>
                  <a:gd name="f127" fmla="*/ f104 f36 1"/>
                  <a:gd name="f128" fmla="*/ f105 f37 1"/>
                  <a:gd name="f129" fmla="*/ f106 f37 1"/>
                  <a:gd name="f130" fmla="*/ f107 f36 1"/>
                  <a:gd name="f131" fmla="*/ f108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6">
                    <a:pos x="f113" y="f114"/>
                  </a:cxn>
                  <a:cxn ang="f66">
                    <a:pos x="f115" y="f116"/>
                  </a:cxn>
                  <a:cxn ang="f66">
                    <a:pos x="f117" y="f118"/>
                  </a:cxn>
                  <a:cxn ang="f66">
                    <a:pos x="f119" y="f120"/>
                  </a:cxn>
                  <a:cxn ang="f66">
                    <a:pos x="f121" y="f122"/>
                  </a:cxn>
                  <a:cxn ang="f66">
                    <a:pos x="f123" y="f124"/>
                  </a:cxn>
                  <a:cxn ang="f66">
                    <a:pos x="f125" y="f126"/>
                  </a:cxn>
                  <a:cxn ang="f66">
                    <a:pos x="f127" y="f128"/>
                  </a:cxn>
                  <a:cxn ang="f66">
                    <a:pos x="f127" y="f129"/>
                  </a:cxn>
                  <a:cxn ang="f66">
                    <a:pos x="f130" y="f131"/>
                  </a:cxn>
                  <a:cxn ang="f66">
                    <a:pos x="f113" y="f114"/>
                  </a:cxn>
                </a:cxnLst>
                <a:rect l="f109" t="f112" r="f110" b="f111"/>
                <a:pathLst>
                  <a:path w="31" h="37">
                    <a:moveTo>
                      <a:pt x="f8" y="f9"/>
                    </a:moveTo>
                    <a:cubicBezTo>
                      <a:pt x="f10" y="f11"/>
                      <a:pt x="f12" y="f7"/>
                      <a:pt x="f13" y="f7"/>
                    </a:cubicBezTo>
                    <a:cubicBezTo>
                      <a:pt x="f14" y="f7"/>
                      <a:pt x="f15" y="f16"/>
                      <a:pt x="f17" y="f6"/>
                    </a:cubicBezTo>
                    <a:cubicBezTo>
                      <a:pt x="f5" y="f18"/>
                      <a:pt x="f5" y="f19"/>
                      <a:pt x="f20" y="f21"/>
                    </a:cubicBezTo>
                    <a:cubicBezTo>
                      <a:pt x="f17" y="f22"/>
                      <a:pt x="f23" y="f24"/>
                      <a:pt x="f15" y="f25"/>
                    </a:cubicBezTo>
                    <a:cubicBezTo>
                      <a:pt x="f26" y="f23"/>
                      <a:pt x="f27" y="f5"/>
                      <a:pt x="f12" y="f28"/>
                    </a:cubicBezTo>
                    <a:cubicBezTo>
                      <a:pt x="f18" y="f17"/>
                      <a:pt x="f6" y="f29"/>
                      <a:pt x="f6" y="f22"/>
                    </a:cubicBezTo>
                    <a:cubicBezTo>
                      <a:pt x="f6" y="f21"/>
                      <a:pt x="f6" y="f30"/>
                      <a:pt x="f31" y="f12"/>
                    </a:cubicBezTo>
                    <a:cubicBezTo>
                      <a:pt x="f6" y="f19"/>
                      <a:pt x="f6" y="f32"/>
                      <a:pt x="f31" y="f10"/>
                    </a:cubicBezTo>
                    <a:cubicBezTo>
                      <a:pt x="f31" y="f33"/>
                      <a:pt x="f31" y="f34"/>
                      <a:pt x="f9" y="f34"/>
                    </a:cubicBezTo>
                    <a:cubicBezTo>
                      <a:pt x="f8" y="f18"/>
                      <a:pt x="f8" y="f8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5" name="Freeform 19">
                <a:extLst>
                  <a:ext uri="{FF2B5EF4-FFF2-40B4-BE49-F238E27FC236}">
                    <a16:creationId xmlns:a16="http://schemas.microsoft.com/office/drawing/2014/main" id="{8929E98E-B06E-A448-BECB-D205A8848B2A}"/>
                  </a:ext>
                </a:extLst>
              </p:cNvPr>
              <p:cNvSpPr/>
              <p:nvPr/>
            </p:nvSpPr>
            <p:spPr>
              <a:xfrm flipH="1">
                <a:off x="8557503" y="3644258"/>
                <a:ext cx="99312" cy="915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9"/>
                  <a:gd name="f7" fmla="val 36"/>
                  <a:gd name="f8" fmla="val 3"/>
                  <a:gd name="f9" fmla="val 24"/>
                  <a:gd name="f10" fmla="val 15"/>
                  <a:gd name="f11" fmla="val 9"/>
                  <a:gd name="f12" fmla="val 11"/>
                  <a:gd name="f13" fmla="val 6"/>
                  <a:gd name="f14" fmla="val 14"/>
                  <a:gd name="f15" fmla="val 5"/>
                  <a:gd name="f16" fmla="val 17"/>
                  <a:gd name="f17" fmla="val 19"/>
                  <a:gd name="f18" fmla="val 2"/>
                  <a:gd name="f19" fmla="val 26"/>
                  <a:gd name="f20" fmla="val 33"/>
                  <a:gd name="f21" fmla="val 8"/>
                  <a:gd name="f22" fmla="val 38"/>
                  <a:gd name="f23" fmla="val 20"/>
                  <a:gd name="f24" fmla="val 25"/>
                  <a:gd name="f25" fmla="val 31"/>
                  <a:gd name="f26" fmla="val 29"/>
                  <a:gd name="f27" fmla="val 27"/>
                  <a:gd name="f28" fmla="val 30"/>
                  <a:gd name="f29" fmla="val 28"/>
                  <a:gd name="f30" fmla="val 32"/>
                  <a:gd name="f31" fmla="val 34"/>
                  <a:gd name="f32" fmla="val 23"/>
                  <a:gd name="f33" fmla="val 35"/>
                  <a:gd name="f34" fmla="val 22"/>
                  <a:gd name="f35" fmla="val 21"/>
                  <a:gd name="f36" fmla="val 7"/>
                  <a:gd name="f37" fmla="+- 0 0 -90"/>
                  <a:gd name="f38" fmla="*/ f3 1 39"/>
                  <a:gd name="f39" fmla="*/ f4 1 3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39"/>
                  <a:gd name="f48" fmla="*/ f44 1 36"/>
                  <a:gd name="f49" fmla="*/ 3 f45 1"/>
                  <a:gd name="f50" fmla="*/ 24 f44 1"/>
                  <a:gd name="f51" fmla="*/ 11 f45 1"/>
                  <a:gd name="f52" fmla="*/ 6 f44 1"/>
                  <a:gd name="f53" fmla="*/ 19 f45 1"/>
                  <a:gd name="f54" fmla="*/ 2 f44 1"/>
                  <a:gd name="f55" fmla="*/ 36 f45 1"/>
                  <a:gd name="f56" fmla="*/ 8 f44 1"/>
                  <a:gd name="f57" fmla="*/ 33 f45 1"/>
                  <a:gd name="f58" fmla="*/ 25 f44 1"/>
                  <a:gd name="f59" fmla="*/ 30 f45 1"/>
                  <a:gd name="f60" fmla="*/ 29 f44 1"/>
                  <a:gd name="f61" fmla="*/ 27 f45 1"/>
                  <a:gd name="f62" fmla="*/ 31 f44 1"/>
                  <a:gd name="f63" fmla="*/ 24 f45 1"/>
                  <a:gd name="f64" fmla="*/ 33 f44 1"/>
                  <a:gd name="f65" fmla="*/ 23 f45 1"/>
                  <a:gd name="f66" fmla="*/ 34 f44 1"/>
                  <a:gd name="f67" fmla="*/ 21 f45 1"/>
                  <a:gd name="f68" fmla="*/ 36 f44 1"/>
                  <a:gd name="f69" fmla="*/ 20 f45 1"/>
                  <a:gd name="f70" fmla="+- f46 0 f1"/>
                  <a:gd name="f71" fmla="*/ f49 1 39"/>
                  <a:gd name="f72" fmla="*/ f50 1 36"/>
                  <a:gd name="f73" fmla="*/ f51 1 39"/>
                  <a:gd name="f74" fmla="*/ f52 1 36"/>
                  <a:gd name="f75" fmla="*/ f53 1 39"/>
                  <a:gd name="f76" fmla="*/ f54 1 36"/>
                  <a:gd name="f77" fmla="*/ f55 1 39"/>
                  <a:gd name="f78" fmla="*/ f56 1 36"/>
                  <a:gd name="f79" fmla="*/ f57 1 39"/>
                  <a:gd name="f80" fmla="*/ f58 1 36"/>
                  <a:gd name="f81" fmla="*/ f59 1 39"/>
                  <a:gd name="f82" fmla="*/ f60 1 36"/>
                  <a:gd name="f83" fmla="*/ f61 1 39"/>
                  <a:gd name="f84" fmla="*/ f62 1 36"/>
                  <a:gd name="f85" fmla="*/ f63 1 39"/>
                  <a:gd name="f86" fmla="*/ f64 1 36"/>
                  <a:gd name="f87" fmla="*/ f65 1 39"/>
                  <a:gd name="f88" fmla="*/ f66 1 36"/>
                  <a:gd name="f89" fmla="*/ f67 1 39"/>
                  <a:gd name="f90" fmla="*/ f68 1 36"/>
                  <a:gd name="f91" fmla="*/ f69 1 39"/>
                  <a:gd name="f92" fmla="*/ 0 1 f47"/>
                  <a:gd name="f93" fmla="*/ f41 1 f47"/>
                  <a:gd name="f94" fmla="*/ 0 1 f48"/>
                  <a:gd name="f95" fmla="*/ f42 1 f48"/>
                  <a:gd name="f96" fmla="*/ f71 1 f47"/>
                  <a:gd name="f97" fmla="*/ f72 1 f48"/>
                  <a:gd name="f98" fmla="*/ f73 1 f47"/>
                  <a:gd name="f99" fmla="*/ f74 1 f48"/>
                  <a:gd name="f100" fmla="*/ f75 1 f47"/>
                  <a:gd name="f101" fmla="*/ f76 1 f48"/>
                  <a:gd name="f102" fmla="*/ f77 1 f47"/>
                  <a:gd name="f103" fmla="*/ f78 1 f48"/>
                  <a:gd name="f104" fmla="*/ f79 1 f47"/>
                  <a:gd name="f105" fmla="*/ f80 1 f48"/>
                  <a:gd name="f106" fmla="*/ f81 1 f47"/>
                  <a:gd name="f107" fmla="*/ f82 1 f48"/>
                  <a:gd name="f108" fmla="*/ f83 1 f47"/>
                  <a:gd name="f109" fmla="*/ f84 1 f48"/>
                  <a:gd name="f110" fmla="*/ f85 1 f47"/>
                  <a:gd name="f111" fmla="*/ f86 1 f48"/>
                  <a:gd name="f112" fmla="*/ f87 1 f47"/>
                  <a:gd name="f113" fmla="*/ f88 1 f48"/>
                  <a:gd name="f114" fmla="*/ f89 1 f47"/>
                  <a:gd name="f115" fmla="*/ f90 1 f48"/>
                  <a:gd name="f116" fmla="*/ f91 1 f47"/>
                  <a:gd name="f117" fmla="*/ f92 f38 1"/>
                  <a:gd name="f118" fmla="*/ f93 f38 1"/>
                  <a:gd name="f119" fmla="*/ f95 f39 1"/>
                  <a:gd name="f120" fmla="*/ f94 f39 1"/>
                  <a:gd name="f121" fmla="*/ f96 f38 1"/>
                  <a:gd name="f122" fmla="*/ f97 f39 1"/>
                  <a:gd name="f123" fmla="*/ f98 f38 1"/>
                  <a:gd name="f124" fmla="*/ f99 f39 1"/>
                  <a:gd name="f125" fmla="*/ f100 f38 1"/>
                  <a:gd name="f126" fmla="*/ f101 f39 1"/>
                  <a:gd name="f127" fmla="*/ f102 f38 1"/>
                  <a:gd name="f128" fmla="*/ f103 f39 1"/>
                  <a:gd name="f129" fmla="*/ f104 f38 1"/>
                  <a:gd name="f130" fmla="*/ f105 f39 1"/>
                  <a:gd name="f131" fmla="*/ f106 f38 1"/>
                  <a:gd name="f132" fmla="*/ f107 f39 1"/>
                  <a:gd name="f133" fmla="*/ f108 f38 1"/>
                  <a:gd name="f134" fmla="*/ f109 f39 1"/>
                  <a:gd name="f135" fmla="*/ f110 f38 1"/>
                  <a:gd name="f136" fmla="*/ f111 f39 1"/>
                  <a:gd name="f137" fmla="*/ f112 f38 1"/>
                  <a:gd name="f138" fmla="*/ f113 f39 1"/>
                  <a:gd name="f139" fmla="*/ f114 f38 1"/>
                  <a:gd name="f140" fmla="*/ f115 f39 1"/>
                  <a:gd name="f141" fmla="*/ f116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0">
                    <a:pos x="f121" y="f122"/>
                  </a:cxn>
                  <a:cxn ang="f70">
                    <a:pos x="f123" y="f124"/>
                  </a:cxn>
                  <a:cxn ang="f70">
                    <a:pos x="f125" y="f126"/>
                  </a:cxn>
                  <a:cxn ang="f70">
                    <a:pos x="f127" y="f128"/>
                  </a:cxn>
                  <a:cxn ang="f70">
                    <a:pos x="f129" y="f130"/>
                  </a:cxn>
                  <a:cxn ang="f70">
                    <a:pos x="f131" y="f132"/>
                  </a:cxn>
                  <a:cxn ang="f70">
                    <a:pos x="f133" y="f134"/>
                  </a:cxn>
                  <a:cxn ang="f70">
                    <a:pos x="f135" y="f136"/>
                  </a:cxn>
                  <a:cxn ang="f70">
                    <a:pos x="f137" y="f138"/>
                  </a:cxn>
                  <a:cxn ang="f70">
                    <a:pos x="f139" y="f140"/>
                  </a:cxn>
                  <a:cxn ang="f70">
                    <a:pos x="f141" y="f134"/>
                  </a:cxn>
                  <a:cxn ang="f70">
                    <a:pos x="f121" y="f122"/>
                  </a:cxn>
                </a:cxnLst>
                <a:rect l="f117" t="f120" r="f118" b="f119"/>
                <a:pathLst>
                  <a:path w="39" h="36">
                    <a:moveTo>
                      <a:pt x="f8" y="f9"/>
                    </a:moveTo>
                    <a:cubicBezTo>
                      <a:pt x="f5" y="f10"/>
                      <a:pt x="f8" y="f11"/>
                      <a:pt x="f12" y="f13"/>
                    </a:cubicBezTo>
                    <a:cubicBezTo>
                      <a:pt x="f14" y="f15"/>
                      <a:pt x="f16" y="f8"/>
                      <a:pt x="f17" y="f18"/>
                    </a:cubicBezTo>
                    <a:cubicBezTo>
                      <a:pt x="f19" y="f5"/>
                      <a:pt x="f20" y="f18"/>
                      <a:pt x="f7" y="f21"/>
                    </a:cubicBezTo>
                    <a:cubicBezTo>
                      <a:pt x="f6" y="f14"/>
                      <a:pt x="f22" y="f23"/>
                      <a:pt x="f20" y="f24"/>
                    </a:cubicBezTo>
                    <a:cubicBezTo>
                      <a:pt x="f25" y="f19"/>
                      <a:pt x="f26" y="f27"/>
                      <a:pt x="f28" y="f26"/>
                    </a:cubicBezTo>
                    <a:cubicBezTo>
                      <a:pt x="f26" y="f28"/>
                      <a:pt x="f29" y="f25"/>
                      <a:pt x="f27" y="f25"/>
                    </a:cubicBezTo>
                    <a:cubicBezTo>
                      <a:pt x="f19" y="f30"/>
                      <a:pt x="f24" y="f20"/>
                      <a:pt x="f9" y="f20"/>
                    </a:cubicBezTo>
                    <a:cubicBezTo>
                      <a:pt x="f9" y="f31"/>
                      <a:pt x="f32" y="f30"/>
                      <a:pt x="f32" y="f31"/>
                    </a:cubicBezTo>
                    <a:cubicBezTo>
                      <a:pt x="f32" y="f33"/>
                      <a:pt x="f34" y="f7"/>
                      <a:pt x="f35" y="f7"/>
                    </a:cubicBezTo>
                    <a:cubicBezTo>
                      <a:pt x="f35" y="f31"/>
                      <a:pt x="f35" y="f30"/>
                      <a:pt x="f23" y="f25"/>
                    </a:cubicBezTo>
                    <a:cubicBezTo>
                      <a:pt x="f14" y="f25"/>
                      <a:pt x="f36" y="f28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6" name="Freeform 20">
                <a:extLst>
                  <a:ext uri="{FF2B5EF4-FFF2-40B4-BE49-F238E27FC236}">
                    <a16:creationId xmlns:a16="http://schemas.microsoft.com/office/drawing/2014/main" id="{52826E0D-1326-9175-D361-C60074BB6E96}"/>
                  </a:ext>
                </a:extLst>
              </p:cNvPr>
              <p:cNvSpPr/>
              <p:nvPr/>
            </p:nvSpPr>
            <p:spPr>
              <a:xfrm flipH="1">
                <a:off x="8557503" y="4538112"/>
                <a:ext cx="99312" cy="915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9"/>
                  <a:gd name="f7" fmla="val 36"/>
                  <a:gd name="f8" fmla="val 19"/>
                  <a:gd name="f9" fmla="val 5"/>
                  <a:gd name="f10" fmla="val 21"/>
                  <a:gd name="f11" fmla="val 4"/>
                  <a:gd name="f12" fmla="val 20"/>
                  <a:gd name="f13" fmla="val 2"/>
                  <a:gd name="f14" fmla="val 22"/>
                  <a:gd name="f15" fmla="val 1"/>
                  <a:gd name="f16" fmla="val 23"/>
                  <a:gd name="f17" fmla="val 26"/>
                  <a:gd name="f18" fmla="val 27"/>
                  <a:gd name="f19" fmla="val 28"/>
                  <a:gd name="f20" fmla="val 29"/>
                  <a:gd name="f21" fmla="val 30"/>
                  <a:gd name="f22" fmla="val 6"/>
                  <a:gd name="f23" fmla="val 9"/>
                  <a:gd name="f24" fmla="val 32"/>
                  <a:gd name="f25" fmla="val 10"/>
                  <a:gd name="f26" fmla="val 34"/>
                  <a:gd name="f27" fmla="val 11"/>
                  <a:gd name="f28" fmla="val 38"/>
                  <a:gd name="f29" fmla="val 16"/>
                  <a:gd name="f30" fmla="val 25"/>
                  <a:gd name="f31" fmla="val 33"/>
                  <a:gd name="f32" fmla="val 13"/>
                  <a:gd name="f33" fmla="val 31"/>
                  <a:gd name="f34" fmla="val 3"/>
                  <a:gd name="f35" fmla="val 12"/>
                  <a:gd name="f36" fmla="val 7"/>
                  <a:gd name="f37" fmla="+- 0 0 -90"/>
                  <a:gd name="f38" fmla="*/ f3 1 39"/>
                  <a:gd name="f39" fmla="*/ f4 1 3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39"/>
                  <a:gd name="f48" fmla="*/ f44 1 36"/>
                  <a:gd name="f49" fmla="*/ 19 f45 1"/>
                  <a:gd name="f50" fmla="*/ 5 f44 1"/>
                  <a:gd name="f51" fmla="*/ 21 f45 1"/>
                  <a:gd name="f52" fmla="*/ 0 f44 1"/>
                  <a:gd name="f53" fmla="*/ 22 f45 1"/>
                  <a:gd name="f54" fmla="*/ 1 f44 1"/>
                  <a:gd name="f55" fmla="*/ 2 f44 1"/>
                  <a:gd name="f56" fmla="*/ 23 f45 1"/>
                  <a:gd name="f57" fmla="*/ 27 f45 1"/>
                  <a:gd name="f58" fmla="*/ 4 f44 1"/>
                  <a:gd name="f59" fmla="*/ 30 f45 1"/>
                  <a:gd name="f60" fmla="*/ 6 f44 1"/>
                  <a:gd name="f61" fmla="*/ 34 f45 1"/>
                  <a:gd name="f62" fmla="*/ 11 f44 1"/>
                  <a:gd name="f63" fmla="*/ 36 f45 1"/>
                  <a:gd name="f64" fmla="*/ 28 f44 1"/>
                  <a:gd name="f65" fmla="*/ 33 f44 1"/>
                  <a:gd name="f66" fmla="*/ 10 f45 1"/>
                  <a:gd name="f67" fmla="*/ 29 f44 1"/>
                  <a:gd name="f68" fmla="*/ 3 f45 1"/>
                  <a:gd name="f69" fmla="*/ 12 f44 1"/>
                  <a:gd name="f70" fmla="+- f46 0 f1"/>
                  <a:gd name="f71" fmla="*/ f49 1 39"/>
                  <a:gd name="f72" fmla="*/ f50 1 36"/>
                  <a:gd name="f73" fmla="*/ f51 1 39"/>
                  <a:gd name="f74" fmla="*/ f52 1 36"/>
                  <a:gd name="f75" fmla="*/ f53 1 39"/>
                  <a:gd name="f76" fmla="*/ f54 1 36"/>
                  <a:gd name="f77" fmla="*/ f55 1 36"/>
                  <a:gd name="f78" fmla="*/ f56 1 39"/>
                  <a:gd name="f79" fmla="*/ f57 1 39"/>
                  <a:gd name="f80" fmla="*/ f58 1 36"/>
                  <a:gd name="f81" fmla="*/ f59 1 39"/>
                  <a:gd name="f82" fmla="*/ f60 1 36"/>
                  <a:gd name="f83" fmla="*/ f61 1 39"/>
                  <a:gd name="f84" fmla="*/ f62 1 36"/>
                  <a:gd name="f85" fmla="*/ f63 1 39"/>
                  <a:gd name="f86" fmla="*/ f64 1 36"/>
                  <a:gd name="f87" fmla="*/ f65 1 36"/>
                  <a:gd name="f88" fmla="*/ f66 1 39"/>
                  <a:gd name="f89" fmla="*/ f67 1 36"/>
                  <a:gd name="f90" fmla="*/ f68 1 39"/>
                  <a:gd name="f91" fmla="*/ f69 1 36"/>
                  <a:gd name="f92" fmla="*/ 0 1 f47"/>
                  <a:gd name="f93" fmla="*/ f41 1 f47"/>
                  <a:gd name="f94" fmla="*/ 0 1 f48"/>
                  <a:gd name="f95" fmla="*/ f42 1 f48"/>
                  <a:gd name="f96" fmla="*/ f71 1 f47"/>
                  <a:gd name="f97" fmla="*/ f72 1 f48"/>
                  <a:gd name="f98" fmla="*/ f73 1 f47"/>
                  <a:gd name="f99" fmla="*/ f74 1 f48"/>
                  <a:gd name="f100" fmla="*/ f75 1 f47"/>
                  <a:gd name="f101" fmla="*/ f76 1 f48"/>
                  <a:gd name="f102" fmla="*/ f77 1 f48"/>
                  <a:gd name="f103" fmla="*/ f78 1 f47"/>
                  <a:gd name="f104" fmla="*/ f79 1 f47"/>
                  <a:gd name="f105" fmla="*/ f80 1 f48"/>
                  <a:gd name="f106" fmla="*/ f81 1 f47"/>
                  <a:gd name="f107" fmla="*/ f82 1 f48"/>
                  <a:gd name="f108" fmla="*/ f83 1 f47"/>
                  <a:gd name="f109" fmla="*/ f84 1 f48"/>
                  <a:gd name="f110" fmla="*/ f85 1 f47"/>
                  <a:gd name="f111" fmla="*/ f86 1 f48"/>
                  <a:gd name="f112" fmla="*/ f87 1 f48"/>
                  <a:gd name="f113" fmla="*/ f88 1 f47"/>
                  <a:gd name="f114" fmla="*/ f89 1 f48"/>
                  <a:gd name="f115" fmla="*/ f90 1 f47"/>
                  <a:gd name="f116" fmla="*/ f91 1 f48"/>
                  <a:gd name="f117" fmla="*/ f92 f38 1"/>
                  <a:gd name="f118" fmla="*/ f93 f38 1"/>
                  <a:gd name="f119" fmla="*/ f95 f39 1"/>
                  <a:gd name="f120" fmla="*/ f94 f39 1"/>
                  <a:gd name="f121" fmla="*/ f96 f38 1"/>
                  <a:gd name="f122" fmla="*/ f97 f39 1"/>
                  <a:gd name="f123" fmla="*/ f98 f38 1"/>
                  <a:gd name="f124" fmla="*/ f99 f39 1"/>
                  <a:gd name="f125" fmla="*/ f100 f38 1"/>
                  <a:gd name="f126" fmla="*/ f101 f39 1"/>
                  <a:gd name="f127" fmla="*/ f102 f39 1"/>
                  <a:gd name="f128" fmla="*/ f103 f38 1"/>
                  <a:gd name="f129" fmla="*/ f104 f38 1"/>
                  <a:gd name="f130" fmla="*/ f105 f39 1"/>
                  <a:gd name="f131" fmla="*/ f106 f38 1"/>
                  <a:gd name="f132" fmla="*/ f107 f39 1"/>
                  <a:gd name="f133" fmla="*/ f108 f38 1"/>
                  <a:gd name="f134" fmla="*/ f109 f39 1"/>
                  <a:gd name="f135" fmla="*/ f110 f38 1"/>
                  <a:gd name="f136" fmla="*/ f111 f39 1"/>
                  <a:gd name="f137" fmla="*/ f112 f39 1"/>
                  <a:gd name="f138" fmla="*/ f113 f38 1"/>
                  <a:gd name="f139" fmla="*/ f114 f39 1"/>
                  <a:gd name="f140" fmla="*/ f115 f38 1"/>
                  <a:gd name="f141" fmla="*/ f116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0">
                    <a:pos x="f121" y="f122"/>
                  </a:cxn>
                  <a:cxn ang="f70">
                    <a:pos x="f123" y="f124"/>
                  </a:cxn>
                  <a:cxn ang="f70">
                    <a:pos x="f125" y="f126"/>
                  </a:cxn>
                  <a:cxn ang="f70">
                    <a:pos x="f125" y="f127"/>
                  </a:cxn>
                  <a:cxn ang="f70">
                    <a:pos x="f128" y="f126"/>
                  </a:cxn>
                  <a:cxn ang="f70">
                    <a:pos x="f129" y="f130"/>
                  </a:cxn>
                  <a:cxn ang="f70">
                    <a:pos x="f131" y="f132"/>
                  </a:cxn>
                  <a:cxn ang="f70">
                    <a:pos x="f133" y="f134"/>
                  </a:cxn>
                  <a:cxn ang="f70">
                    <a:pos x="f135" y="f136"/>
                  </a:cxn>
                  <a:cxn ang="f70">
                    <a:pos x="f121" y="f137"/>
                  </a:cxn>
                  <a:cxn ang="f70">
                    <a:pos x="f138" y="f139"/>
                  </a:cxn>
                  <a:cxn ang="f70">
                    <a:pos x="f140" y="f141"/>
                  </a:cxn>
                  <a:cxn ang="f70">
                    <a:pos x="f121" y="f122"/>
                  </a:cxn>
                </a:cxnLst>
                <a:rect l="f117" t="f120" r="f118" b="f119"/>
                <a:pathLst>
                  <a:path w="39" h="36">
                    <a:moveTo>
                      <a:pt x="f8" y="f9"/>
                    </a:moveTo>
                    <a:cubicBezTo>
                      <a:pt x="f10" y="f11"/>
                      <a:pt x="f12" y="f13"/>
                      <a:pt x="f10" y="f5"/>
                    </a:cubicBezTo>
                    <a:cubicBezTo>
                      <a:pt x="f14" y="f5"/>
                      <a:pt x="f14" y="f5"/>
                      <a:pt x="f14" y="f15"/>
                    </a:cubicBezTo>
                    <a:cubicBezTo>
                      <a:pt x="f16" y="f15"/>
                      <a:pt x="f16" y="f13"/>
                      <a:pt x="f14" y="f13"/>
                    </a:cubicBezTo>
                    <a:cubicBezTo>
                      <a:pt x="f16" y="f13"/>
                      <a:pt x="f16" y="f15"/>
                      <a:pt x="f16" y="f15"/>
                    </a:cubicBezTo>
                    <a:cubicBezTo>
                      <a:pt x="f17" y="f15"/>
                      <a:pt x="f17" y="f11"/>
                      <a:pt x="f18" y="f11"/>
                    </a:cubicBezTo>
                    <a:cubicBezTo>
                      <a:pt x="f19" y="f9"/>
                      <a:pt x="f20" y="f9"/>
                      <a:pt x="f21" y="f22"/>
                    </a:cubicBezTo>
                    <a:cubicBezTo>
                      <a:pt x="f20" y="f23"/>
                      <a:pt x="f24" y="f25"/>
                      <a:pt x="f26" y="f27"/>
                    </a:cubicBezTo>
                    <a:cubicBezTo>
                      <a:pt x="f28" y="f29"/>
                      <a:pt x="f6" y="f16"/>
                      <a:pt x="f7" y="f19"/>
                    </a:cubicBezTo>
                    <a:cubicBezTo>
                      <a:pt x="f24" y="f26"/>
                      <a:pt x="f30" y="f7"/>
                      <a:pt x="f8" y="f31"/>
                    </a:cubicBezTo>
                    <a:cubicBezTo>
                      <a:pt x="f29" y="f24"/>
                      <a:pt x="f32" y="f33"/>
                      <a:pt x="f25" y="f20"/>
                    </a:cubicBezTo>
                    <a:cubicBezTo>
                      <a:pt x="f34" y="f17"/>
                      <a:pt x="f5" y="f12"/>
                      <a:pt x="f34" y="f35"/>
                    </a:cubicBezTo>
                    <a:cubicBezTo>
                      <a:pt x="f36" y="f22"/>
                      <a:pt x="f32" y="f11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7" name="Freeform 21">
                <a:extLst>
                  <a:ext uri="{FF2B5EF4-FFF2-40B4-BE49-F238E27FC236}">
                    <a16:creationId xmlns:a16="http://schemas.microsoft.com/office/drawing/2014/main" id="{AEB0861D-8415-F793-DE62-A27400DF83F7}"/>
                  </a:ext>
                </a:extLst>
              </p:cNvPr>
              <p:cNvSpPr/>
              <p:nvPr/>
            </p:nvSpPr>
            <p:spPr>
              <a:xfrm flipH="1">
                <a:off x="8510951" y="3967032"/>
                <a:ext cx="332091" cy="1676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0"/>
                  <a:gd name="f7" fmla="val 66"/>
                  <a:gd name="f8" fmla="val 1"/>
                  <a:gd name="f9" fmla="val 3"/>
                  <a:gd name="f10" fmla="val 2"/>
                  <a:gd name="f11" fmla="val 8"/>
                  <a:gd name="f12" fmla="val 11"/>
                  <a:gd name="f13" fmla="val 7"/>
                  <a:gd name="f14" fmla="val 14"/>
                  <a:gd name="f15" fmla="val 10"/>
                  <a:gd name="f16" fmla="val 43"/>
                  <a:gd name="f17" fmla="val 36"/>
                  <a:gd name="f18" fmla="val 76"/>
                  <a:gd name="f19" fmla="val 51"/>
                  <a:gd name="f20" fmla="val 113"/>
                  <a:gd name="f21" fmla="val 59"/>
                  <a:gd name="f22" fmla="val 118"/>
                  <a:gd name="f23" fmla="val 60"/>
                  <a:gd name="f24" fmla="val 124"/>
                  <a:gd name="f25" fmla="val 129"/>
                  <a:gd name="f26" fmla="val 63"/>
                  <a:gd name="f27" fmla="val 65"/>
                  <a:gd name="f28" fmla="val 128"/>
                  <a:gd name="f29" fmla="val 126"/>
                  <a:gd name="f30" fmla="val 105"/>
                  <a:gd name="f31" fmla="val 85"/>
                  <a:gd name="f32" fmla="val 57"/>
                  <a:gd name="f33" fmla="val 49"/>
                  <a:gd name="f34" fmla="val 41"/>
                  <a:gd name="f35" fmla="val 38"/>
                  <a:gd name="f36" fmla="val 19"/>
                  <a:gd name="f37" fmla="val 24"/>
                  <a:gd name="f38" fmla="+- 0 0 -90"/>
                  <a:gd name="f39" fmla="*/ f3 1 130"/>
                  <a:gd name="f40" fmla="*/ f4 1 66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130"/>
                  <a:gd name="f49" fmla="*/ f45 1 66"/>
                  <a:gd name="f50" fmla="*/ 1 f46 1"/>
                  <a:gd name="f51" fmla="*/ 3 f45 1"/>
                  <a:gd name="f52" fmla="*/ 0 f46 1"/>
                  <a:gd name="f53" fmla="*/ 0 f45 1"/>
                  <a:gd name="f54" fmla="*/ 2 f46 1"/>
                  <a:gd name="f55" fmla="*/ 14 f46 1"/>
                  <a:gd name="f56" fmla="*/ 10 f45 1"/>
                  <a:gd name="f57" fmla="*/ 113 f46 1"/>
                  <a:gd name="f58" fmla="*/ 59 f45 1"/>
                  <a:gd name="f59" fmla="*/ 129 f46 1"/>
                  <a:gd name="f60" fmla="*/ 63 f45 1"/>
                  <a:gd name="f61" fmla="*/ 126 f46 1"/>
                  <a:gd name="f62" fmla="*/ 66 f45 1"/>
                  <a:gd name="f63" fmla="*/ 66 f46 1"/>
                  <a:gd name="f64" fmla="*/ 49 f45 1"/>
                  <a:gd name="f65" fmla="+- f47 0 f1"/>
                  <a:gd name="f66" fmla="*/ f50 1 130"/>
                  <a:gd name="f67" fmla="*/ f51 1 66"/>
                  <a:gd name="f68" fmla="*/ f52 1 130"/>
                  <a:gd name="f69" fmla="*/ f53 1 66"/>
                  <a:gd name="f70" fmla="*/ f54 1 130"/>
                  <a:gd name="f71" fmla="*/ f55 1 130"/>
                  <a:gd name="f72" fmla="*/ f56 1 66"/>
                  <a:gd name="f73" fmla="*/ f57 1 130"/>
                  <a:gd name="f74" fmla="*/ f58 1 66"/>
                  <a:gd name="f75" fmla="*/ f59 1 130"/>
                  <a:gd name="f76" fmla="*/ f60 1 66"/>
                  <a:gd name="f77" fmla="*/ f61 1 130"/>
                  <a:gd name="f78" fmla="*/ f62 1 66"/>
                  <a:gd name="f79" fmla="*/ f63 1 130"/>
                  <a:gd name="f80" fmla="*/ f64 1 66"/>
                  <a:gd name="f81" fmla="*/ 0 1 f48"/>
                  <a:gd name="f82" fmla="*/ f42 1 f48"/>
                  <a:gd name="f83" fmla="*/ 0 1 f49"/>
                  <a:gd name="f84" fmla="*/ f43 1 f49"/>
                  <a:gd name="f85" fmla="*/ f66 1 f48"/>
                  <a:gd name="f86" fmla="*/ f67 1 f49"/>
                  <a:gd name="f87" fmla="*/ f68 1 f48"/>
                  <a:gd name="f88" fmla="*/ f69 1 f49"/>
                  <a:gd name="f89" fmla="*/ f70 1 f48"/>
                  <a:gd name="f90" fmla="*/ f71 1 f48"/>
                  <a:gd name="f91" fmla="*/ f72 1 f49"/>
                  <a:gd name="f92" fmla="*/ f73 1 f48"/>
                  <a:gd name="f93" fmla="*/ f74 1 f49"/>
                  <a:gd name="f94" fmla="*/ f75 1 f48"/>
                  <a:gd name="f95" fmla="*/ f76 1 f49"/>
                  <a:gd name="f96" fmla="*/ f77 1 f48"/>
                  <a:gd name="f97" fmla="*/ f78 1 f49"/>
                  <a:gd name="f98" fmla="*/ f79 1 f48"/>
                  <a:gd name="f99" fmla="*/ f80 1 f49"/>
                  <a:gd name="f100" fmla="*/ f81 f39 1"/>
                  <a:gd name="f101" fmla="*/ f82 f39 1"/>
                  <a:gd name="f102" fmla="*/ f84 f40 1"/>
                  <a:gd name="f103" fmla="*/ f83 f40 1"/>
                  <a:gd name="f104" fmla="*/ f85 f39 1"/>
                  <a:gd name="f105" fmla="*/ f86 f40 1"/>
                  <a:gd name="f106" fmla="*/ f87 f39 1"/>
                  <a:gd name="f107" fmla="*/ f88 f40 1"/>
                  <a:gd name="f108" fmla="*/ f89 f39 1"/>
                  <a:gd name="f109" fmla="*/ f90 f39 1"/>
                  <a:gd name="f110" fmla="*/ f91 f40 1"/>
                  <a:gd name="f111" fmla="*/ f92 f39 1"/>
                  <a:gd name="f112" fmla="*/ f93 f40 1"/>
                  <a:gd name="f113" fmla="*/ f94 f39 1"/>
                  <a:gd name="f114" fmla="*/ f95 f40 1"/>
                  <a:gd name="f115" fmla="*/ f96 f39 1"/>
                  <a:gd name="f116" fmla="*/ f97 f40 1"/>
                  <a:gd name="f117" fmla="*/ f98 f39 1"/>
                  <a:gd name="f118" fmla="*/ f99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4" y="f105"/>
                  </a:cxn>
                  <a:cxn ang="f65">
                    <a:pos x="f106" y="f107"/>
                  </a:cxn>
                  <a:cxn ang="f65">
                    <a:pos x="f108" y="f107"/>
                  </a:cxn>
                  <a:cxn ang="f65">
                    <a:pos x="f109" y="f110"/>
                  </a:cxn>
                  <a:cxn ang="f65">
                    <a:pos x="f111" y="f112"/>
                  </a:cxn>
                  <a:cxn ang="f65">
                    <a:pos x="f113" y="f114"/>
                  </a:cxn>
                  <a:cxn ang="f65">
                    <a:pos x="f115" y="f116"/>
                  </a:cxn>
                  <a:cxn ang="f65">
                    <a:pos x="f117" y="f118"/>
                  </a:cxn>
                  <a:cxn ang="f65">
                    <a:pos x="f104" y="f105"/>
                  </a:cxn>
                </a:cxnLst>
                <a:rect l="f100" t="f103" r="f101" b="f102"/>
                <a:pathLst>
                  <a:path w="130" h="66">
                    <a:moveTo>
                      <a:pt x="f8" y="f9"/>
                    </a:moveTo>
                    <a:cubicBezTo>
                      <a:pt x="f5" y="f10"/>
                      <a:pt x="f5" y="f8"/>
                      <a:pt x="f5" y="f5"/>
                    </a:cubicBezTo>
                    <a:cubicBezTo>
                      <a:pt x="f5" y="f5"/>
                      <a:pt x="f8" y="f5"/>
                      <a:pt x="f10" y="f5"/>
                    </a:cubicBezTo>
                    <a:cubicBezTo>
                      <a:pt x="f11" y="f8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3"/>
                      <a:pt x="f25" y="f26"/>
                    </a:cubicBezTo>
                    <a:cubicBezTo>
                      <a:pt x="f6" y="f27"/>
                      <a:pt x="f28" y="f27"/>
                      <a:pt x="f29" y="f7"/>
                    </a:cubicBezTo>
                    <a:cubicBezTo>
                      <a:pt x="f30" y="f26"/>
                      <a:pt x="f31" y="f32"/>
                      <a:pt x="f7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8" name="Freeform 22">
                <a:extLst>
                  <a:ext uri="{FF2B5EF4-FFF2-40B4-BE49-F238E27FC236}">
                    <a16:creationId xmlns:a16="http://schemas.microsoft.com/office/drawing/2014/main" id="{39E4DF9E-7D04-0A13-79A1-81F8C61153D3}"/>
                  </a:ext>
                </a:extLst>
              </p:cNvPr>
              <p:cNvSpPr/>
              <p:nvPr/>
            </p:nvSpPr>
            <p:spPr>
              <a:xfrm flipH="1">
                <a:off x="7997296" y="4139287"/>
                <a:ext cx="325883" cy="16604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65"/>
                  <a:gd name="f8" fmla="val 127"/>
                  <a:gd name="f9" fmla="val 63"/>
                  <a:gd name="f10" fmla="val 64"/>
                  <a:gd name="f11" fmla="val 126"/>
                  <a:gd name="f12" fmla="val 120"/>
                  <a:gd name="f13" fmla="val 117"/>
                  <a:gd name="f14" fmla="val 58"/>
                  <a:gd name="f15" fmla="val 112"/>
                  <a:gd name="f16" fmla="val 54"/>
                  <a:gd name="f17" fmla="val 88"/>
                  <a:gd name="f18" fmla="val 33"/>
                  <a:gd name="f19" fmla="val 60"/>
                  <a:gd name="f20" fmla="val 19"/>
                  <a:gd name="f21" fmla="val 29"/>
                  <a:gd name="f22" fmla="val 10"/>
                  <a:gd name="f23" fmla="val 22"/>
                  <a:gd name="f24" fmla="val 8"/>
                  <a:gd name="f25" fmla="val 15"/>
                  <a:gd name="f26" fmla="val 6"/>
                  <a:gd name="f27" fmla="val 7"/>
                  <a:gd name="f28" fmla="val 5"/>
                  <a:gd name="f29" fmla="val 3"/>
                  <a:gd name="f30" fmla="val 1"/>
                  <a:gd name="f31" fmla="val 2"/>
                  <a:gd name="f32" fmla="val 21"/>
                  <a:gd name="f33" fmla="val 40"/>
                  <a:gd name="f34" fmla="val 84"/>
                  <a:gd name="f35" fmla="val 26"/>
                  <a:gd name="f36" fmla="val 108"/>
                  <a:gd name="f37" fmla="val 41"/>
                  <a:gd name="f38" fmla="+- 0 0 -90"/>
                  <a:gd name="f39" fmla="*/ f3 1 128"/>
                  <a:gd name="f40" fmla="*/ f4 1 65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128"/>
                  <a:gd name="f49" fmla="*/ f45 1 65"/>
                  <a:gd name="f50" fmla="*/ 127 f46 1"/>
                  <a:gd name="f51" fmla="*/ 63 f45 1"/>
                  <a:gd name="f52" fmla="*/ 128 f46 1"/>
                  <a:gd name="f53" fmla="*/ 65 f45 1"/>
                  <a:gd name="f54" fmla="*/ 126 f46 1"/>
                  <a:gd name="f55" fmla="*/ 112 f46 1"/>
                  <a:gd name="f56" fmla="*/ 54 f45 1"/>
                  <a:gd name="f57" fmla="*/ 29 f46 1"/>
                  <a:gd name="f58" fmla="*/ 10 f45 1"/>
                  <a:gd name="f59" fmla="*/ 7 f46 1"/>
                  <a:gd name="f60" fmla="*/ 5 f45 1"/>
                  <a:gd name="f61" fmla="*/ 1 f46 1"/>
                  <a:gd name="f62" fmla="*/ 2 f45 1"/>
                  <a:gd name="f63" fmla="*/ 2 f46 1"/>
                  <a:gd name="f64" fmla="*/ 0 f45 1"/>
                  <a:gd name="f65" fmla="*/ 58 f46 1"/>
                  <a:gd name="f66" fmla="*/ 15 f45 1"/>
                  <a:gd name="f67" fmla="+- f47 0 f1"/>
                  <a:gd name="f68" fmla="*/ f50 1 128"/>
                  <a:gd name="f69" fmla="*/ f51 1 65"/>
                  <a:gd name="f70" fmla="*/ f52 1 128"/>
                  <a:gd name="f71" fmla="*/ f53 1 65"/>
                  <a:gd name="f72" fmla="*/ f54 1 128"/>
                  <a:gd name="f73" fmla="*/ f55 1 128"/>
                  <a:gd name="f74" fmla="*/ f56 1 65"/>
                  <a:gd name="f75" fmla="*/ f57 1 128"/>
                  <a:gd name="f76" fmla="*/ f58 1 65"/>
                  <a:gd name="f77" fmla="*/ f59 1 128"/>
                  <a:gd name="f78" fmla="*/ f60 1 65"/>
                  <a:gd name="f79" fmla="*/ f61 1 128"/>
                  <a:gd name="f80" fmla="*/ f62 1 65"/>
                  <a:gd name="f81" fmla="*/ f63 1 128"/>
                  <a:gd name="f82" fmla="*/ f64 1 65"/>
                  <a:gd name="f83" fmla="*/ f65 1 128"/>
                  <a:gd name="f84" fmla="*/ f66 1 65"/>
                  <a:gd name="f85" fmla="*/ 0 1 f48"/>
                  <a:gd name="f86" fmla="*/ f42 1 f48"/>
                  <a:gd name="f87" fmla="*/ 0 1 f49"/>
                  <a:gd name="f88" fmla="*/ f43 1 f49"/>
                  <a:gd name="f89" fmla="*/ f68 1 f48"/>
                  <a:gd name="f90" fmla="*/ f69 1 f49"/>
                  <a:gd name="f91" fmla="*/ f70 1 f48"/>
                  <a:gd name="f92" fmla="*/ f71 1 f49"/>
                  <a:gd name="f93" fmla="*/ f72 1 f48"/>
                  <a:gd name="f94" fmla="*/ f73 1 f48"/>
                  <a:gd name="f95" fmla="*/ f74 1 f49"/>
                  <a:gd name="f96" fmla="*/ f75 1 f48"/>
                  <a:gd name="f97" fmla="*/ f76 1 f49"/>
                  <a:gd name="f98" fmla="*/ f77 1 f48"/>
                  <a:gd name="f99" fmla="*/ f78 1 f49"/>
                  <a:gd name="f100" fmla="*/ f79 1 f48"/>
                  <a:gd name="f101" fmla="*/ f80 1 f49"/>
                  <a:gd name="f102" fmla="*/ f81 1 f48"/>
                  <a:gd name="f103" fmla="*/ f82 1 f49"/>
                  <a:gd name="f104" fmla="*/ f83 1 f48"/>
                  <a:gd name="f105" fmla="*/ f84 1 f49"/>
                  <a:gd name="f106" fmla="*/ f85 f39 1"/>
                  <a:gd name="f107" fmla="*/ f86 f39 1"/>
                  <a:gd name="f108" fmla="*/ f88 f40 1"/>
                  <a:gd name="f109" fmla="*/ f87 f40 1"/>
                  <a:gd name="f110" fmla="*/ f89 f39 1"/>
                  <a:gd name="f111" fmla="*/ f90 f40 1"/>
                  <a:gd name="f112" fmla="*/ f91 f39 1"/>
                  <a:gd name="f113" fmla="*/ f92 f40 1"/>
                  <a:gd name="f114" fmla="*/ f93 f39 1"/>
                  <a:gd name="f115" fmla="*/ f94 f39 1"/>
                  <a:gd name="f116" fmla="*/ f95 f40 1"/>
                  <a:gd name="f117" fmla="*/ f96 f39 1"/>
                  <a:gd name="f118" fmla="*/ f97 f40 1"/>
                  <a:gd name="f119" fmla="*/ f98 f39 1"/>
                  <a:gd name="f120" fmla="*/ f99 f40 1"/>
                  <a:gd name="f121" fmla="*/ f100 f39 1"/>
                  <a:gd name="f122" fmla="*/ f101 f40 1"/>
                  <a:gd name="f123" fmla="*/ f102 f39 1"/>
                  <a:gd name="f124" fmla="*/ f103 f40 1"/>
                  <a:gd name="f125" fmla="*/ f104 f39 1"/>
                  <a:gd name="f126" fmla="*/ f105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10" y="f111"/>
                  </a:cxn>
                  <a:cxn ang="f67">
                    <a:pos x="f112" y="f113"/>
                  </a:cxn>
                  <a:cxn ang="f67">
                    <a:pos x="f114" y="f113"/>
                  </a:cxn>
                  <a:cxn ang="f67">
                    <a:pos x="f115" y="f116"/>
                  </a:cxn>
                  <a:cxn ang="f67">
                    <a:pos x="f117" y="f118"/>
                  </a:cxn>
                  <a:cxn ang="f67">
                    <a:pos x="f119" y="f120"/>
                  </a:cxn>
                  <a:cxn ang="f67">
                    <a:pos x="f121" y="f122"/>
                  </a:cxn>
                  <a:cxn ang="f67">
                    <a:pos x="f123" y="f124"/>
                  </a:cxn>
                  <a:cxn ang="f67">
                    <a:pos x="f125" y="f126"/>
                  </a:cxn>
                  <a:cxn ang="f67">
                    <a:pos x="f110" y="f111"/>
                  </a:cxn>
                </a:cxnLst>
                <a:rect l="f106" t="f109" r="f107" b="f108"/>
                <a:pathLst>
                  <a:path w="128" h="65">
                    <a:moveTo>
                      <a:pt x="f8" y="f9"/>
                    </a:moveTo>
                    <a:cubicBezTo>
                      <a:pt x="f6" y="f9"/>
                      <a:pt x="f6" y="f10"/>
                      <a:pt x="f6" y="f7"/>
                    </a:cubicBezTo>
                    <a:cubicBezTo>
                      <a:pt x="f6" y="f7"/>
                      <a:pt x="f8" y="f7"/>
                      <a:pt x="f11" y="f7"/>
                    </a:cubicBezTo>
                    <a:cubicBezTo>
                      <a:pt x="f12" y="f9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8" y="f28"/>
                      <a:pt x="f29" y="f28"/>
                      <a:pt x="f30" y="f31"/>
                    </a:cubicBezTo>
                    <a:cubicBezTo>
                      <a:pt x="f30" y="f30"/>
                      <a:pt x="f5" y="f5"/>
                      <a:pt x="f31" y="f5"/>
                    </a:cubicBezTo>
                    <a:cubicBezTo>
                      <a:pt x="f32" y="f31"/>
                      <a:pt x="f33" y="f27"/>
                      <a:pt x="f14" y="f25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9" name="Freeform 23">
                <a:extLst>
                  <a:ext uri="{FF2B5EF4-FFF2-40B4-BE49-F238E27FC236}">
                    <a16:creationId xmlns:a16="http://schemas.microsoft.com/office/drawing/2014/main" id="{01AAD42E-D09B-739A-97EA-1E6339F5410B}"/>
                  </a:ext>
                </a:extLst>
              </p:cNvPr>
              <p:cNvSpPr/>
              <p:nvPr/>
            </p:nvSpPr>
            <p:spPr>
              <a:xfrm flipH="1">
                <a:off x="8247138" y="3707882"/>
                <a:ext cx="172254" cy="3336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8"/>
                  <a:gd name="f7" fmla="val 131"/>
                  <a:gd name="f8" fmla="val 63"/>
                  <a:gd name="f9" fmla="val 4"/>
                  <a:gd name="f10" fmla="val 64"/>
                  <a:gd name="f11" fmla="val 5"/>
                  <a:gd name="f12" fmla="val 66"/>
                  <a:gd name="f13" fmla="val 67"/>
                  <a:gd name="f14" fmla="val 7"/>
                  <a:gd name="f15" fmla="val 8"/>
                  <a:gd name="f16" fmla="val 10"/>
                  <a:gd name="f17" fmla="val 31"/>
                  <a:gd name="f18" fmla="val 41"/>
                  <a:gd name="f19" fmla="val 14"/>
                  <a:gd name="f20" fmla="val 81"/>
                  <a:gd name="f21" fmla="val 6"/>
                  <a:gd name="f22" fmla="val 125"/>
                  <a:gd name="f23" fmla="val 128"/>
                  <a:gd name="f24" fmla="val 130"/>
                  <a:gd name="f25" fmla="val 3"/>
                  <a:gd name="f26" fmla="val 127"/>
                  <a:gd name="f27" fmla="val 2"/>
                  <a:gd name="f28" fmla="val 78"/>
                  <a:gd name="f29" fmla="val 28"/>
                  <a:gd name="f30" fmla="val 37"/>
                  <a:gd name="f31" fmla="+- 0 0 -90"/>
                  <a:gd name="f32" fmla="*/ f3 1 68"/>
                  <a:gd name="f33" fmla="*/ f4 1 131"/>
                  <a:gd name="f34" fmla="val f5"/>
                  <a:gd name="f35" fmla="val f6"/>
                  <a:gd name="f36" fmla="val f7"/>
                  <a:gd name="f37" fmla="*/ f31 f0 1"/>
                  <a:gd name="f38" fmla="+- f36 0 f34"/>
                  <a:gd name="f39" fmla="+- f35 0 f34"/>
                  <a:gd name="f40" fmla="*/ f37 1 f2"/>
                  <a:gd name="f41" fmla="*/ f39 1 68"/>
                  <a:gd name="f42" fmla="*/ f38 1 131"/>
                  <a:gd name="f43" fmla="*/ 63 f39 1"/>
                  <a:gd name="f44" fmla="*/ 4 f38 1"/>
                  <a:gd name="f45" fmla="*/ 67 f39 1"/>
                  <a:gd name="f46" fmla="*/ 64 f39 1"/>
                  <a:gd name="f47" fmla="*/ 10 f38 1"/>
                  <a:gd name="f48" fmla="*/ 6 f39 1"/>
                  <a:gd name="f49" fmla="*/ 125 f38 1"/>
                  <a:gd name="f50" fmla="*/ 4 f39 1"/>
                  <a:gd name="f51" fmla="*/ 131 f38 1"/>
                  <a:gd name="f52" fmla="*/ 2 f39 1"/>
                  <a:gd name="f53" fmla="+- f40 0 f1"/>
                  <a:gd name="f54" fmla="*/ f43 1 68"/>
                  <a:gd name="f55" fmla="*/ f44 1 131"/>
                  <a:gd name="f56" fmla="*/ f45 1 68"/>
                  <a:gd name="f57" fmla="*/ f46 1 68"/>
                  <a:gd name="f58" fmla="*/ f47 1 131"/>
                  <a:gd name="f59" fmla="*/ f48 1 68"/>
                  <a:gd name="f60" fmla="*/ f49 1 131"/>
                  <a:gd name="f61" fmla="*/ f50 1 68"/>
                  <a:gd name="f62" fmla="*/ f51 1 131"/>
                  <a:gd name="f63" fmla="*/ f52 1 68"/>
                  <a:gd name="f64" fmla="*/ 0 1 f41"/>
                  <a:gd name="f65" fmla="*/ f35 1 f41"/>
                  <a:gd name="f66" fmla="*/ 0 1 f42"/>
                  <a:gd name="f67" fmla="*/ f36 1 f42"/>
                  <a:gd name="f68" fmla="*/ f54 1 f41"/>
                  <a:gd name="f69" fmla="*/ f55 1 f42"/>
                  <a:gd name="f70" fmla="*/ f56 1 f41"/>
                  <a:gd name="f71" fmla="*/ f57 1 f41"/>
                  <a:gd name="f72" fmla="*/ f58 1 f42"/>
                  <a:gd name="f73" fmla="*/ f59 1 f41"/>
                  <a:gd name="f74" fmla="*/ f60 1 f42"/>
                  <a:gd name="f75" fmla="*/ f61 1 f41"/>
                  <a:gd name="f76" fmla="*/ f62 1 f42"/>
                  <a:gd name="f77" fmla="*/ f63 1 f41"/>
                  <a:gd name="f78" fmla="*/ f64 f32 1"/>
                  <a:gd name="f79" fmla="*/ f65 f32 1"/>
                  <a:gd name="f80" fmla="*/ f67 f33 1"/>
                  <a:gd name="f81" fmla="*/ f66 f33 1"/>
                  <a:gd name="f82" fmla="*/ f68 f32 1"/>
                  <a:gd name="f83" fmla="*/ f69 f33 1"/>
                  <a:gd name="f84" fmla="*/ f70 f32 1"/>
                  <a:gd name="f85" fmla="*/ f71 f32 1"/>
                  <a:gd name="f86" fmla="*/ f72 f33 1"/>
                  <a:gd name="f87" fmla="*/ f73 f32 1"/>
                  <a:gd name="f88" fmla="*/ f74 f33 1"/>
                  <a:gd name="f89" fmla="*/ f75 f32 1"/>
                  <a:gd name="f90" fmla="*/ f76 f33 1"/>
                  <a:gd name="f91" fmla="*/ f77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3">
                    <a:pos x="f82" y="f83"/>
                  </a:cxn>
                  <a:cxn ang="f53">
                    <a:pos x="f84" y="f83"/>
                  </a:cxn>
                  <a:cxn ang="f53">
                    <a:pos x="f85" y="f86"/>
                  </a:cxn>
                  <a:cxn ang="f53">
                    <a:pos x="f87" y="f88"/>
                  </a:cxn>
                  <a:cxn ang="f53">
                    <a:pos x="f89" y="f90"/>
                  </a:cxn>
                  <a:cxn ang="f53">
                    <a:pos x="f91" y="f88"/>
                  </a:cxn>
                  <a:cxn ang="f53">
                    <a:pos x="f82" y="f83"/>
                  </a:cxn>
                </a:cxnLst>
                <a:rect l="f78" t="f81" r="f79" b="f80"/>
                <a:pathLst>
                  <a:path w="68" h="131">
                    <a:moveTo>
                      <a:pt x="f8" y="f9"/>
                    </a:moveTo>
                    <a:cubicBezTo>
                      <a:pt x="f10" y="f11"/>
                      <a:pt x="f12" y="f5"/>
                      <a:pt x="f13" y="f9"/>
                    </a:cubicBezTo>
                    <a:cubicBezTo>
                      <a:pt x="f6" y="f14"/>
                      <a:pt x="f12" y="f15"/>
                      <a:pt x="f10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1" y="f23"/>
                      <a:pt x="f11" y="f24"/>
                      <a:pt x="f9" y="f7"/>
                    </a:cubicBezTo>
                    <a:cubicBezTo>
                      <a:pt x="f5" y="f24"/>
                      <a:pt x="f25" y="f26"/>
                      <a:pt x="f27" y="f22"/>
                    </a:cubicBezTo>
                    <a:cubicBezTo>
                      <a:pt x="f16" y="f28"/>
                      <a:pt x="f29" y="f30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0" name="Freeform 24">
                <a:extLst>
                  <a:ext uri="{FF2B5EF4-FFF2-40B4-BE49-F238E27FC236}">
                    <a16:creationId xmlns:a16="http://schemas.microsoft.com/office/drawing/2014/main" id="{8EC38DAB-A586-9FAF-44B3-3C5A453F6ACA}"/>
                  </a:ext>
                </a:extLst>
              </p:cNvPr>
              <p:cNvSpPr/>
              <p:nvPr/>
            </p:nvSpPr>
            <p:spPr>
              <a:xfrm flipH="1">
                <a:off x="8247138" y="4230846"/>
                <a:ext cx="172254" cy="3351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8"/>
                  <a:gd name="f7" fmla="val 132"/>
                  <a:gd name="f8" fmla="val 67"/>
                  <a:gd name="f9" fmla="val 128"/>
                  <a:gd name="f10" fmla="val 66"/>
                  <a:gd name="f11" fmla="val 129"/>
                  <a:gd name="f12" fmla="val 65"/>
                  <a:gd name="f13" fmla="val 64"/>
                  <a:gd name="f14" fmla="val 63"/>
                  <a:gd name="f15" fmla="val 40"/>
                  <a:gd name="f16" fmla="val 107"/>
                  <a:gd name="f17" fmla="val 25"/>
                  <a:gd name="f18" fmla="val 81"/>
                  <a:gd name="f19" fmla="val 14"/>
                  <a:gd name="f20" fmla="val 52"/>
                  <a:gd name="f21" fmla="val 8"/>
                  <a:gd name="f22" fmla="val 38"/>
                  <a:gd name="f23" fmla="val 4"/>
                  <a:gd name="f24" fmla="val 23"/>
                  <a:gd name="f25" fmla="val 2"/>
                  <a:gd name="f26" fmla="val 7"/>
                  <a:gd name="f27" fmla="val 3"/>
                  <a:gd name="f28" fmla="val 5"/>
                  <a:gd name="f29" fmla="val 6"/>
                  <a:gd name="f30" fmla="val 9"/>
                  <a:gd name="f31" fmla="val 15"/>
                  <a:gd name="f32" fmla="val 45"/>
                  <a:gd name="f33" fmla="val 31"/>
                  <a:gd name="f34" fmla="val 82"/>
                  <a:gd name="f35" fmla="val 42"/>
                  <a:gd name="f36" fmla="val 99"/>
                  <a:gd name="f37" fmla="val 57"/>
                  <a:gd name="f38" fmla="val 114"/>
                  <a:gd name="f39" fmla="val 61"/>
                  <a:gd name="f40" fmla="val 118"/>
                  <a:gd name="f41" fmla="val 122"/>
                  <a:gd name="f42" fmla="+- 0 0 -90"/>
                  <a:gd name="f43" fmla="*/ f3 1 68"/>
                  <a:gd name="f44" fmla="*/ f4 1 132"/>
                  <a:gd name="f45" fmla="val f5"/>
                  <a:gd name="f46" fmla="val f6"/>
                  <a:gd name="f47" fmla="val f7"/>
                  <a:gd name="f48" fmla="*/ f42 f0 1"/>
                  <a:gd name="f49" fmla="+- f47 0 f45"/>
                  <a:gd name="f50" fmla="+- f46 0 f45"/>
                  <a:gd name="f51" fmla="*/ f48 1 f2"/>
                  <a:gd name="f52" fmla="*/ f50 1 68"/>
                  <a:gd name="f53" fmla="*/ f49 1 132"/>
                  <a:gd name="f54" fmla="*/ 67 f50 1"/>
                  <a:gd name="f55" fmla="*/ 128 f49 1"/>
                  <a:gd name="f56" fmla="*/ 65 f50 1"/>
                  <a:gd name="f57" fmla="*/ 129 f49 1"/>
                  <a:gd name="f58" fmla="*/ 63 f50 1"/>
                  <a:gd name="f59" fmla="*/ 14 f50 1"/>
                  <a:gd name="f60" fmla="*/ 52 f49 1"/>
                  <a:gd name="f61" fmla="*/ 2 f50 1"/>
                  <a:gd name="f62" fmla="*/ 7 f49 1"/>
                  <a:gd name="f63" fmla="*/ 4 f50 1"/>
                  <a:gd name="f64" fmla="*/ 0 f49 1"/>
                  <a:gd name="f65" fmla="*/ 6 f50 1"/>
                  <a:gd name="f66" fmla="*/ 5 f49 1"/>
                  <a:gd name="f67" fmla="*/ 23 f50 1"/>
                  <a:gd name="f68" fmla="*/ 63 f49 1"/>
                  <a:gd name="f69" fmla="*/ 57 f50 1"/>
                  <a:gd name="f70" fmla="*/ 114 f49 1"/>
                  <a:gd name="f71" fmla="+- f51 0 f1"/>
                  <a:gd name="f72" fmla="*/ f54 1 68"/>
                  <a:gd name="f73" fmla="*/ f55 1 132"/>
                  <a:gd name="f74" fmla="*/ f56 1 68"/>
                  <a:gd name="f75" fmla="*/ f57 1 132"/>
                  <a:gd name="f76" fmla="*/ f58 1 68"/>
                  <a:gd name="f77" fmla="*/ f59 1 68"/>
                  <a:gd name="f78" fmla="*/ f60 1 132"/>
                  <a:gd name="f79" fmla="*/ f61 1 68"/>
                  <a:gd name="f80" fmla="*/ f62 1 132"/>
                  <a:gd name="f81" fmla="*/ f63 1 68"/>
                  <a:gd name="f82" fmla="*/ f64 1 132"/>
                  <a:gd name="f83" fmla="*/ f65 1 68"/>
                  <a:gd name="f84" fmla="*/ f66 1 132"/>
                  <a:gd name="f85" fmla="*/ f67 1 68"/>
                  <a:gd name="f86" fmla="*/ f68 1 132"/>
                  <a:gd name="f87" fmla="*/ f69 1 68"/>
                  <a:gd name="f88" fmla="*/ f70 1 132"/>
                  <a:gd name="f89" fmla="*/ 0 1 f52"/>
                  <a:gd name="f90" fmla="*/ f46 1 f52"/>
                  <a:gd name="f91" fmla="*/ 0 1 f53"/>
                  <a:gd name="f92" fmla="*/ f47 1 f53"/>
                  <a:gd name="f93" fmla="*/ f72 1 f52"/>
                  <a:gd name="f94" fmla="*/ f73 1 f53"/>
                  <a:gd name="f95" fmla="*/ f74 1 f52"/>
                  <a:gd name="f96" fmla="*/ f75 1 f53"/>
                  <a:gd name="f97" fmla="*/ f76 1 f52"/>
                  <a:gd name="f98" fmla="*/ f77 1 f52"/>
                  <a:gd name="f99" fmla="*/ f78 1 f53"/>
                  <a:gd name="f100" fmla="*/ f79 1 f52"/>
                  <a:gd name="f101" fmla="*/ f80 1 f53"/>
                  <a:gd name="f102" fmla="*/ f81 1 f52"/>
                  <a:gd name="f103" fmla="*/ f82 1 f53"/>
                  <a:gd name="f104" fmla="*/ f83 1 f52"/>
                  <a:gd name="f105" fmla="*/ f84 1 f53"/>
                  <a:gd name="f106" fmla="*/ f85 1 f52"/>
                  <a:gd name="f107" fmla="*/ f86 1 f53"/>
                  <a:gd name="f108" fmla="*/ f87 1 f52"/>
                  <a:gd name="f109" fmla="*/ f88 1 f53"/>
                  <a:gd name="f110" fmla="*/ f89 f43 1"/>
                  <a:gd name="f111" fmla="*/ f90 f43 1"/>
                  <a:gd name="f112" fmla="*/ f92 f44 1"/>
                  <a:gd name="f113" fmla="*/ f91 f44 1"/>
                  <a:gd name="f114" fmla="*/ f93 f43 1"/>
                  <a:gd name="f115" fmla="*/ f94 f44 1"/>
                  <a:gd name="f116" fmla="*/ f95 f43 1"/>
                  <a:gd name="f117" fmla="*/ f96 f44 1"/>
                  <a:gd name="f118" fmla="*/ f97 f43 1"/>
                  <a:gd name="f119" fmla="*/ f98 f43 1"/>
                  <a:gd name="f120" fmla="*/ f99 f44 1"/>
                  <a:gd name="f121" fmla="*/ f100 f43 1"/>
                  <a:gd name="f122" fmla="*/ f101 f44 1"/>
                  <a:gd name="f123" fmla="*/ f102 f43 1"/>
                  <a:gd name="f124" fmla="*/ f103 f44 1"/>
                  <a:gd name="f125" fmla="*/ f104 f43 1"/>
                  <a:gd name="f126" fmla="*/ f105 f44 1"/>
                  <a:gd name="f127" fmla="*/ f106 f43 1"/>
                  <a:gd name="f128" fmla="*/ f107 f44 1"/>
                  <a:gd name="f129" fmla="*/ f108 f43 1"/>
                  <a:gd name="f130" fmla="*/ f109 f4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1">
                    <a:pos x="f114" y="f115"/>
                  </a:cxn>
                  <a:cxn ang="f71">
                    <a:pos x="f116" y="f117"/>
                  </a:cxn>
                  <a:cxn ang="f71">
                    <a:pos x="f118" y="f115"/>
                  </a:cxn>
                  <a:cxn ang="f71">
                    <a:pos x="f119" y="f120"/>
                  </a:cxn>
                  <a:cxn ang="f71">
                    <a:pos x="f121" y="f122"/>
                  </a:cxn>
                  <a:cxn ang="f71">
                    <a:pos x="f123" y="f124"/>
                  </a:cxn>
                  <a:cxn ang="f71">
                    <a:pos x="f125" y="f126"/>
                  </a:cxn>
                  <a:cxn ang="f71">
                    <a:pos x="f127" y="f128"/>
                  </a:cxn>
                  <a:cxn ang="f71">
                    <a:pos x="f129" y="f130"/>
                  </a:cxn>
                  <a:cxn ang="f71">
                    <a:pos x="f114" y="f115"/>
                  </a:cxn>
                </a:cxnLst>
                <a:rect l="f110" t="f113" r="f111" b="f112"/>
                <a:pathLst>
                  <a:path w="68" h="132">
                    <a:moveTo>
                      <a:pt x="f8" y="f9"/>
                    </a:moveTo>
                    <a:cubicBezTo>
                      <a:pt x="f6" y="f7"/>
                      <a:pt x="f10" y="f11"/>
                      <a:pt x="f12" y="f11"/>
                    </a:cubicBezTo>
                    <a:cubicBezTo>
                      <a:pt x="f13" y="f9"/>
                      <a:pt x="f13" y="f9"/>
                      <a:pt x="f14" y="f9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5" y="f25"/>
                      <a:pt x="f23" y="f5"/>
                    </a:cubicBezTo>
                    <a:cubicBezTo>
                      <a:pt x="f28" y="f25"/>
                      <a:pt x="f29" y="f27"/>
                      <a:pt x="f29" y="f28"/>
                    </a:cubicBezTo>
                    <a:cubicBezTo>
                      <a:pt x="f30" y="f17"/>
                      <a:pt x="f31" y="f32"/>
                      <a:pt x="f24" y="f14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12" y="f41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1" name="Freeform 25">
                <a:extLst>
                  <a:ext uri="{FF2B5EF4-FFF2-40B4-BE49-F238E27FC236}">
                    <a16:creationId xmlns:a16="http://schemas.microsoft.com/office/drawing/2014/main" id="{FE6D1B44-1806-1C3B-A801-5F653BDC92CA}"/>
                  </a:ext>
                </a:extLst>
              </p:cNvPr>
              <p:cNvSpPr/>
              <p:nvPr/>
            </p:nvSpPr>
            <p:spPr>
              <a:xfrm flipH="1">
                <a:off x="7997296" y="3967032"/>
                <a:ext cx="325883" cy="1676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66"/>
                  <a:gd name="f8" fmla="val 126"/>
                  <a:gd name="f9" fmla="val 2"/>
                  <a:gd name="f10" fmla="val 127"/>
                  <a:gd name="f11" fmla="val 3"/>
                  <a:gd name="f12" fmla="val 104"/>
                  <a:gd name="f13" fmla="val 30"/>
                  <a:gd name="f14" fmla="val 73"/>
                  <a:gd name="f15" fmla="val 47"/>
                  <a:gd name="f16" fmla="val 40"/>
                  <a:gd name="f17" fmla="val 57"/>
                  <a:gd name="f18" fmla="val 27"/>
                  <a:gd name="f19" fmla="val 61"/>
                  <a:gd name="f20" fmla="val 15"/>
                  <a:gd name="f21" fmla="val 65"/>
                  <a:gd name="f22" fmla="val 1"/>
                  <a:gd name="f23" fmla="val 64"/>
                  <a:gd name="f24" fmla="val 63"/>
                  <a:gd name="f25" fmla="val 60"/>
                  <a:gd name="f26" fmla="val 7"/>
                  <a:gd name="f27" fmla="val 9"/>
                  <a:gd name="f28" fmla="val 45"/>
                  <a:gd name="f29" fmla="val 53"/>
                  <a:gd name="f30" fmla="val 77"/>
                  <a:gd name="f31" fmla="val 105"/>
                  <a:gd name="f32" fmla="val 18"/>
                  <a:gd name="f33" fmla="val 111"/>
                  <a:gd name="f34" fmla="val 13"/>
                  <a:gd name="f35" fmla="val 116"/>
                  <a:gd name="f36" fmla="val 8"/>
                  <a:gd name="f37" fmla="val 122"/>
                  <a:gd name="f38" fmla="val 123"/>
                  <a:gd name="f39" fmla="val 124"/>
                  <a:gd name="f40" fmla="+- 0 0 -90"/>
                  <a:gd name="f41" fmla="*/ f3 1 128"/>
                  <a:gd name="f42" fmla="*/ f4 1 66"/>
                  <a:gd name="f43" fmla="val f5"/>
                  <a:gd name="f44" fmla="val f6"/>
                  <a:gd name="f45" fmla="val f7"/>
                  <a:gd name="f46" fmla="*/ f40 f0 1"/>
                  <a:gd name="f47" fmla="+- f45 0 f43"/>
                  <a:gd name="f48" fmla="+- f44 0 f43"/>
                  <a:gd name="f49" fmla="*/ f46 1 f2"/>
                  <a:gd name="f50" fmla="*/ f48 1 128"/>
                  <a:gd name="f51" fmla="*/ f47 1 66"/>
                  <a:gd name="f52" fmla="*/ 126 f48 1"/>
                  <a:gd name="f53" fmla="*/ 0 f47 1"/>
                  <a:gd name="f54" fmla="*/ 127 f48 1"/>
                  <a:gd name="f55" fmla="*/ 3 f47 1"/>
                  <a:gd name="f56" fmla="*/ 40 f48 1"/>
                  <a:gd name="f57" fmla="*/ 57 f47 1"/>
                  <a:gd name="f58" fmla="*/ 1 f48 1"/>
                  <a:gd name="f59" fmla="*/ 66 f47 1"/>
                  <a:gd name="f60" fmla="*/ 63 f47 1"/>
                  <a:gd name="f61" fmla="*/ 9 f48 1"/>
                  <a:gd name="f62" fmla="*/ 60 f47 1"/>
                  <a:gd name="f63" fmla="*/ 105 f48 1"/>
                  <a:gd name="f64" fmla="*/ 18 f47 1"/>
                  <a:gd name="f65" fmla="*/ 122 f48 1"/>
                  <a:gd name="f66" fmla="+- f49 0 f1"/>
                  <a:gd name="f67" fmla="*/ f52 1 128"/>
                  <a:gd name="f68" fmla="*/ f53 1 66"/>
                  <a:gd name="f69" fmla="*/ f54 1 128"/>
                  <a:gd name="f70" fmla="*/ f55 1 66"/>
                  <a:gd name="f71" fmla="*/ f56 1 128"/>
                  <a:gd name="f72" fmla="*/ f57 1 66"/>
                  <a:gd name="f73" fmla="*/ f58 1 128"/>
                  <a:gd name="f74" fmla="*/ f59 1 66"/>
                  <a:gd name="f75" fmla="*/ f60 1 66"/>
                  <a:gd name="f76" fmla="*/ f61 1 128"/>
                  <a:gd name="f77" fmla="*/ f62 1 66"/>
                  <a:gd name="f78" fmla="*/ f63 1 128"/>
                  <a:gd name="f79" fmla="*/ f64 1 66"/>
                  <a:gd name="f80" fmla="*/ f65 1 128"/>
                  <a:gd name="f81" fmla="*/ 0 1 f50"/>
                  <a:gd name="f82" fmla="*/ f44 1 f50"/>
                  <a:gd name="f83" fmla="*/ 0 1 f51"/>
                  <a:gd name="f84" fmla="*/ f45 1 f51"/>
                  <a:gd name="f85" fmla="*/ f67 1 f50"/>
                  <a:gd name="f86" fmla="*/ f68 1 f51"/>
                  <a:gd name="f87" fmla="*/ f69 1 f50"/>
                  <a:gd name="f88" fmla="*/ f70 1 f51"/>
                  <a:gd name="f89" fmla="*/ f71 1 f50"/>
                  <a:gd name="f90" fmla="*/ f72 1 f51"/>
                  <a:gd name="f91" fmla="*/ f73 1 f50"/>
                  <a:gd name="f92" fmla="*/ f74 1 f51"/>
                  <a:gd name="f93" fmla="*/ f75 1 f51"/>
                  <a:gd name="f94" fmla="*/ f76 1 f50"/>
                  <a:gd name="f95" fmla="*/ f77 1 f51"/>
                  <a:gd name="f96" fmla="*/ f78 1 f50"/>
                  <a:gd name="f97" fmla="*/ f79 1 f51"/>
                  <a:gd name="f98" fmla="*/ f80 1 f50"/>
                  <a:gd name="f99" fmla="*/ f81 f41 1"/>
                  <a:gd name="f100" fmla="*/ f82 f41 1"/>
                  <a:gd name="f101" fmla="*/ f84 f42 1"/>
                  <a:gd name="f102" fmla="*/ f83 f42 1"/>
                  <a:gd name="f103" fmla="*/ f85 f41 1"/>
                  <a:gd name="f104" fmla="*/ f86 f42 1"/>
                  <a:gd name="f105" fmla="*/ f87 f41 1"/>
                  <a:gd name="f106" fmla="*/ f88 f42 1"/>
                  <a:gd name="f107" fmla="*/ f89 f41 1"/>
                  <a:gd name="f108" fmla="*/ f90 f42 1"/>
                  <a:gd name="f109" fmla="*/ f91 f41 1"/>
                  <a:gd name="f110" fmla="*/ f92 f42 1"/>
                  <a:gd name="f111" fmla="*/ f93 f42 1"/>
                  <a:gd name="f112" fmla="*/ f94 f41 1"/>
                  <a:gd name="f113" fmla="*/ f95 f42 1"/>
                  <a:gd name="f114" fmla="*/ f96 f41 1"/>
                  <a:gd name="f115" fmla="*/ f97 f42 1"/>
                  <a:gd name="f116" fmla="*/ f98 f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6">
                    <a:pos x="f103" y="f104"/>
                  </a:cxn>
                  <a:cxn ang="f66">
                    <a:pos x="f105" y="f106"/>
                  </a:cxn>
                  <a:cxn ang="f66">
                    <a:pos x="f107" y="f108"/>
                  </a:cxn>
                  <a:cxn ang="f66">
                    <a:pos x="f109" y="f110"/>
                  </a:cxn>
                  <a:cxn ang="f66">
                    <a:pos x="f109" y="f111"/>
                  </a:cxn>
                  <a:cxn ang="f66">
                    <a:pos x="f112" y="f113"/>
                  </a:cxn>
                  <a:cxn ang="f66">
                    <a:pos x="f114" y="f115"/>
                  </a:cxn>
                  <a:cxn ang="f66">
                    <a:pos x="f116" y="f106"/>
                  </a:cxn>
                  <a:cxn ang="f66">
                    <a:pos x="f103" y="f104"/>
                  </a:cxn>
                </a:cxnLst>
                <a:rect l="f99" t="f102" r="f100" b="f101"/>
                <a:pathLst>
                  <a:path w="128" h="66">
                    <a:moveTo>
                      <a:pt x="f8" y="f5"/>
                    </a:moveTo>
                    <a:cubicBezTo>
                      <a:pt x="f6" y="f5"/>
                      <a:pt x="f6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7"/>
                    </a:cubicBezTo>
                    <a:cubicBezTo>
                      <a:pt x="f5" y="f21"/>
                      <a:pt x="f22" y="f23"/>
                      <a:pt x="f22" y="f24"/>
                    </a:cubicBezTo>
                    <a:cubicBezTo>
                      <a:pt x="f11" y="f25"/>
                      <a:pt x="f26" y="f25"/>
                      <a:pt x="f27" y="f25"/>
                    </a:cubicBezTo>
                    <a:cubicBezTo>
                      <a:pt x="f28" y="f29"/>
                      <a:pt x="f30" y="f16"/>
                      <a:pt x="f31" y="f32"/>
                    </a:cubicBezTo>
                    <a:cubicBezTo>
                      <a:pt x="f33" y="f34"/>
                      <a:pt x="f35" y="f36"/>
                      <a:pt x="f37" y="f11"/>
                    </a:cubicBezTo>
                    <a:cubicBezTo>
                      <a:pt x="f38" y="f9"/>
                      <a:pt x="f39" y="f5"/>
                      <a:pt x="f8" y="f5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2" name="Freeform 26">
                <a:extLst>
                  <a:ext uri="{FF2B5EF4-FFF2-40B4-BE49-F238E27FC236}">
                    <a16:creationId xmlns:a16="http://schemas.microsoft.com/office/drawing/2014/main" id="{884A20C5-9D9A-AF17-8F51-DF759FAF6511}"/>
                  </a:ext>
                </a:extLst>
              </p:cNvPr>
              <p:cNvSpPr/>
              <p:nvPr/>
            </p:nvSpPr>
            <p:spPr>
              <a:xfrm flipH="1">
                <a:off x="8005050" y="3951515"/>
                <a:ext cx="346054" cy="122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6"/>
                  <a:gd name="f7" fmla="val 48"/>
                  <a:gd name="f8" fmla="val 134"/>
                  <a:gd name="f9" fmla="val 1"/>
                  <a:gd name="f10" fmla="val 135"/>
                  <a:gd name="f11" fmla="val 2"/>
                  <a:gd name="f12" fmla="val 3"/>
                  <a:gd name="f13" fmla="val 4"/>
                  <a:gd name="f14" fmla="val 6"/>
                  <a:gd name="f15" fmla="val 131"/>
                  <a:gd name="f16" fmla="val 129"/>
                  <a:gd name="f17" fmla="val 88"/>
                  <a:gd name="f18" fmla="val 5"/>
                  <a:gd name="f19" fmla="val 51"/>
                  <a:gd name="f20" fmla="val 19"/>
                  <a:gd name="f21" fmla="val 17"/>
                  <a:gd name="f22" fmla="val 40"/>
                  <a:gd name="f23" fmla="val 13"/>
                  <a:gd name="f24" fmla="val 43"/>
                  <a:gd name="f25" fmla="val 9"/>
                  <a:gd name="f26" fmla="val 47"/>
                  <a:gd name="f27" fmla="val 46"/>
                  <a:gd name="f28" fmla="val 33"/>
                  <a:gd name="f29" fmla="val 22"/>
                  <a:gd name="f30" fmla="val 69"/>
                  <a:gd name="f31" fmla="val 109"/>
                  <a:gd name="f32" fmla="val 118"/>
                  <a:gd name="f33" fmla="val 126"/>
                  <a:gd name="f34" fmla="+- 0 0 -90"/>
                  <a:gd name="f35" fmla="*/ f3 1 136"/>
                  <a:gd name="f36" fmla="*/ f4 1 48"/>
                  <a:gd name="f37" fmla="val f5"/>
                  <a:gd name="f38" fmla="val f6"/>
                  <a:gd name="f39" fmla="val f7"/>
                  <a:gd name="f40" fmla="*/ f34 f0 1"/>
                  <a:gd name="f41" fmla="+- f39 0 f37"/>
                  <a:gd name="f42" fmla="+- f38 0 f37"/>
                  <a:gd name="f43" fmla="*/ f40 1 f2"/>
                  <a:gd name="f44" fmla="*/ f42 1 136"/>
                  <a:gd name="f45" fmla="*/ f41 1 48"/>
                  <a:gd name="f46" fmla="*/ 134 f42 1"/>
                  <a:gd name="f47" fmla="*/ 1 f41 1"/>
                  <a:gd name="f48" fmla="*/ 136 f42 1"/>
                  <a:gd name="f49" fmla="*/ 4 f41 1"/>
                  <a:gd name="f50" fmla="*/ 129 f42 1"/>
                  <a:gd name="f51" fmla="*/ 6 f41 1"/>
                  <a:gd name="f52" fmla="*/ 17 f42 1"/>
                  <a:gd name="f53" fmla="*/ 40 f41 1"/>
                  <a:gd name="f54" fmla="*/ 3 f42 1"/>
                  <a:gd name="f55" fmla="*/ 48 f41 1"/>
                  <a:gd name="f56" fmla="*/ 0 f42 1"/>
                  <a:gd name="f57" fmla="*/ 46 f41 1"/>
                  <a:gd name="f58" fmla="*/ 109 f42 1"/>
                  <a:gd name="f59" fmla="+- f43 0 f1"/>
                  <a:gd name="f60" fmla="*/ f46 1 136"/>
                  <a:gd name="f61" fmla="*/ f47 1 48"/>
                  <a:gd name="f62" fmla="*/ f48 1 136"/>
                  <a:gd name="f63" fmla="*/ f49 1 48"/>
                  <a:gd name="f64" fmla="*/ f50 1 136"/>
                  <a:gd name="f65" fmla="*/ f51 1 48"/>
                  <a:gd name="f66" fmla="*/ f52 1 136"/>
                  <a:gd name="f67" fmla="*/ f53 1 48"/>
                  <a:gd name="f68" fmla="*/ f54 1 136"/>
                  <a:gd name="f69" fmla="*/ f55 1 48"/>
                  <a:gd name="f70" fmla="*/ f56 1 136"/>
                  <a:gd name="f71" fmla="*/ f57 1 48"/>
                  <a:gd name="f72" fmla="*/ f58 1 136"/>
                  <a:gd name="f73" fmla="*/ 0 1 f44"/>
                  <a:gd name="f74" fmla="*/ f38 1 f44"/>
                  <a:gd name="f75" fmla="*/ 0 1 f45"/>
                  <a:gd name="f76" fmla="*/ f39 1 f45"/>
                  <a:gd name="f77" fmla="*/ f60 1 f44"/>
                  <a:gd name="f78" fmla="*/ f61 1 f45"/>
                  <a:gd name="f79" fmla="*/ f62 1 f44"/>
                  <a:gd name="f80" fmla="*/ f63 1 f45"/>
                  <a:gd name="f81" fmla="*/ f64 1 f44"/>
                  <a:gd name="f82" fmla="*/ f65 1 f45"/>
                  <a:gd name="f83" fmla="*/ f66 1 f44"/>
                  <a:gd name="f84" fmla="*/ f67 1 f45"/>
                  <a:gd name="f85" fmla="*/ f68 1 f44"/>
                  <a:gd name="f86" fmla="*/ f69 1 f45"/>
                  <a:gd name="f87" fmla="*/ f70 1 f44"/>
                  <a:gd name="f88" fmla="*/ f71 1 f45"/>
                  <a:gd name="f89" fmla="*/ f72 1 f44"/>
                  <a:gd name="f90" fmla="*/ f73 f35 1"/>
                  <a:gd name="f91" fmla="*/ f74 f35 1"/>
                  <a:gd name="f92" fmla="*/ f76 f36 1"/>
                  <a:gd name="f93" fmla="*/ f75 f36 1"/>
                  <a:gd name="f94" fmla="*/ f77 f35 1"/>
                  <a:gd name="f95" fmla="*/ f78 f36 1"/>
                  <a:gd name="f96" fmla="*/ f79 f35 1"/>
                  <a:gd name="f97" fmla="*/ f80 f36 1"/>
                  <a:gd name="f98" fmla="*/ f81 f35 1"/>
                  <a:gd name="f99" fmla="*/ f82 f36 1"/>
                  <a:gd name="f100" fmla="*/ f83 f35 1"/>
                  <a:gd name="f101" fmla="*/ f84 f36 1"/>
                  <a:gd name="f102" fmla="*/ f85 f35 1"/>
                  <a:gd name="f103" fmla="*/ f86 f36 1"/>
                  <a:gd name="f104" fmla="*/ f87 f35 1"/>
                  <a:gd name="f105" fmla="*/ f88 f36 1"/>
                  <a:gd name="f106" fmla="*/ f89 f3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98" y="f99"/>
                  </a:cxn>
                  <a:cxn ang="f59">
                    <a:pos x="f100" y="f101"/>
                  </a:cxn>
                  <a:cxn ang="f59">
                    <a:pos x="f102" y="f103"/>
                  </a:cxn>
                  <a:cxn ang="f59">
                    <a:pos x="f104" y="f105"/>
                  </a:cxn>
                  <a:cxn ang="f59">
                    <a:pos x="f106" y="f95"/>
                  </a:cxn>
                  <a:cxn ang="f59">
                    <a:pos x="f94" y="f95"/>
                  </a:cxn>
                </a:cxnLst>
                <a:rect l="f90" t="f93" r="f91" b="f92"/>
                <a:pathLst>
                  <a:path w="136" h="48">
                    <a:moveTo>
                      <a:pt x="f8" y="f9"/>
                    </a:moveTo>
                    <a:cubicBezTo>
                      <a:pt x="f10" y="f11"/>
                      <a:pt x="f10" y="f12"/>
                      <a:pt x="f6" y="f13"/>
                    </a:cubicBezTo>
                    <a:cubicBezTo>
                      <a:pt x="f8" y="f14"/>
                      <a:pt x="f15" y="f14"/>
                      <a:pt x="f16" y="f14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7"/>
                      <a:pt x="f12" y="f7"/>
                    </a:cubicBezTo>
                    <a:cubicBezTo>
                      <a:pt x="f11" y="f7"/>
                      <a:pt x="f9" y="f26"/>
                      <a:pt x="f5" y="f27"/>
                    </a:cubicBezTo>
                    <a:cubicBezTo>
                      <a:pt x="f28" y="f29"/>
                      <a:pt x="f30" y="f14"/>
                      <a:pt x="f31" y="f9"/>
                    </a:cubicBezTo>
                    <a:cubicBezTo>
                      <a:pt x="f32" y="f5"/>
                      <a:pt x="f33" y="f5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3" name="Freeform 27">
                <a:extLst>
                  <a:ext uri="{FF2B5EF4-FFF2-40B4-BE49-F238E27FC236}">
                    <a16:creationId xmlns:a16="http://schemas.microsoft.com/office/drawing/2014/main" id="{9B262199-6BAF-281B-2BCA-E69F1C801E88}"/>
                  </a:ext>
                </a:extLst>
              </p:cNvPr>
              <p:cNvSpPr/>
              <p:nvPr/>
            </p:nvSpPr>
            <p:spPr>
              <a:xfrm flipH="1">
                <a:off x="8506297" y="4139287"/>
                <a:ext cx="333646" cy="16604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1"/>
                  <a:gd name="f7" fmla="val 65"/>
                  <a:gd name="f8" fmla="val 125"/>
                  <a:gd name="f9" fmla="val 127"/>
                  <a:gd name="f10" fmla="val 1"/>
                  <a:gd name="f11" fmla="val 128"/>
                  <a:gd name="f12" fmla="val 4"/>
                  <a:gd name="f13" fmla="val 82"/>
                  <a:gd name="f14" fmla="val 10"/>
                  <a:gd name="f15" fmla="val 40"/>
                  <a:gd name="f16" fmla="val 28"/>
                  <a:gd name="f17" fmla="val 6"/>
                  <a:gd name="f18" fmla="val 62"/>
                  <a:gd name="f19" fmla="val 5"/>
                  <a:gd name="f20" fmla="val 63"/>
                  <a:gd name="f21" fmla="val 3"/>
                  <a:gd name="f22" fmla="val 64"/>
                  <a:gd name="f23" fmla="val 17"/>
                  <a:gd name="f24" fmla="val 42"/>
                  <a:gd name="f25" fmla="val 39"/>
                  <a:gd name="f26" fmla="val 83"/>
                  <a:gd name="f27" fmla="val 9"/>
                  <a:gd name="f28" fmla="val 104"/>
                  <a:gd name="f29" fmla="val 2"/>
                  <a:gd name="f30" fmla="+- 0 0 -90"/>
                  <a:gd name="f31" fmla="*/ f3 1 131"/>
                  <a:gd name="f32" fmla="*/ f4 1 6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31"/>
                  <a:gd name="f41" fmla="*/ f37 1 65"/>
                  <a:gd name="f42" fmla="*/ 125 f38 1"/>
                  <a:gd name="f43" fmla="*/ 0 f37 1"/>
                  <a:gd name="f44" fmla="*/ 128 f38 1"/>
                  <a:gd name="f45" fmla="*/ 4 f37 1"/>
                  <a:gd name="f46" fmla="*/ 6 f38 1"/>
                  <a:gd name="f47" fmla="*/ 62 f37 1"/>
                  <a:gd name="f48" fmla="*/ 1 f38 1"/>
                  <a:gd name="f49" fmla="*/ 65 f37 1"/>
                  <a:gd name="f50" fmla="*/ 0 f38 1"/>
                  <a:gd name="f51" fmla="*/ 63 f38 1"/>
                  <a:gd name="f52" fmla="*/ 17 f37 1"/>
                  <a:gd name="f53" fmla="+- f39 0 f1"/>
                  <a:gd name="f54" fmla="*/ f42 1 131"/>
                  <a:gd name="f55" fmla="*/ f43 1 65"/>
                  <a:gd name="f56" fmla="*/ f44 1 131"/>
                  <a:gd name="f57" fmla="*/ f45 1 65"/>
                  <a:gd name="f58" fmla="*/ f46 1 131"/>
                  <a:gd name="f59" fmla="*/ f47 1 65"/>
                  <a:gd name="f60" fmla="*/ f48 1 131"/>
                  <a:gd name="f61" fmla="*/ f49 1 65"/>
                  <a:gd name="f62" fmla="*/ f50 1 131"/>
                  <a:gd name="f63" fmla="*/ f51 1 131"/>
                  <a:gd name="f64" fmla="*/ f52 1 65"/>
                  <a:gd name="f65" fmla="*/ 0 1 f40"/>
                  <a:gd name="f66" fmla="*/ f34 1 f40"/>
                  <a:gd name="f67" fmla="*/ 0 1 f41"/>
                  <a:gd name="f68" fmla="*/ f35 1 f41"/>
                  <a:gd name="f69" fmla="*/ f54 1 f40"/>
                  <a:gd name="f70" fmla="*/ f55 1 f41"/>
                  <a:gd name="f71" fmla="*/ f56 1 f40"/>
                  <a:gd name="f72" fmla="*/ f57 1 f41"/>
                  <a:gd name="f73" fmla="*/ f58 1 f40"/>
                  <a:gd name="f74" fmla="*/ f59 1 f41"/>
                  <a:gd name="f75" fmla="*/ f60 1 f40"/>
                  <a:gd name="f76" fmla="*/ f61 1 f41"/>
                  <a:gd name="f77" fmla="*/ f62 1 f40"/>
                  <a:gd name="f78" fmla="*/ f63 1 f40"/>
                  <a:gd name="f79" fmla="*/ f64 1 f41"/>
                  <a:gd name="f80" fmla="*/ f65 f31 1"/>
                  <a:gd name="f81" fmla="*/ f66 f31 1"/>
                  <a:gd name="f82" fmla="*/ f68 f32 1"/>
                  <a:gd name="f83" fmla="*/ f67 f32 1"/>
                  <a:gd name="f84" fmla="*/ f69 f31 1"/>
                  <a:gd name="f85" fmla="*/ f70 f32 1"/>
                  <a:gd name="f86" fmla="*/ f71 f31 1"/>
                  <a:gd name="f87" fmla="*/ f72 f32 1"/>
                  <a:gd name="f88" fmla="*/ f73 f31 1"/>
                  <a:gd name="f89" fmla="*/ f74 f32 1"/>
                  <a:gd name="f90" fmla="*/ f75 f31 1"/>
                  <a:gd name="f91" fmla="*/ f76 f32 1"/>
                  <a:gd name="f92" fmla="*/ f77 f31 1"/>
                  <a:gd name="f93" fmla="*/ f78 f31 1"/>
                  <a:gd name="f94" fmla="*/ f79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3">
                    <a:pos x="f84" y="f85"/>
                  </a:cxn>
                  <a:cxn ang="f53">
                    <a:pos x="f86" y="f87"/>
                  </a:cxn>
                  <a:cxn ang="f53">
                    <a:pos x="f88" y="f89"/>
                  </a:cxn>
                  <a:cxn ang="f53">
                    <a:pos x="f90" y="f91"/>
                  </a:cxn>
                  <a:cxn ang="f53">
                    <a:pos x="f92" y="f89"/>
                  </a:cxn>
                  <a:cxn ang="f53">
                    <a:pos x="f93" y="f94"/>
                  </a:cxn>
                  <a:cxn ang="f53">
                    <a:pos x="f84" y="f85"/>
                  </a:cxn>
                </a:cxnLst>
                <a:rect l="f80" t="f83" r="f81" b="f82"/>
                <a:pathLst>
                  <a:path w="131" h="65">
                    <a:moveTo>
                      <a:pt x="f8" y="f5"/>
                    </a:moveTo>
                    <a:cubicBezTo>
                      <a:pt x="f9" y="f10"/>
                      <a:pt x="f6" y="f5"/>
                      <a:pt x="f11" y="f12"/>
                    </a:cubicBezTo>
                    <a:cubicBezTo>
                      <a:pt x="f13" y="f14"/>
                      <a:pt x="f15" y="f16"/>
                      <a:pt x="f17" y="f18"/>
                    </a:cubicBezTo>
                    <a:cubicBezTo>
                      <a:pt x="f19" y="f20"/>
                      <a:pt x="f21" y="f7"/>
                      <a:pt x="f10" y="f7"/>
                    </a:cubicBezTo>
                    <a:cubicBezTo>
                      <a:pt x="f5" y="f22"/>
                      <a:pt x="f5" y="f20"/>
                      <a:pt x="f5" y="f18"/>
                    </a:cubicBezTo>
                    <a:cubicBezTo>
                      <a:pt x="f23" y="f24"/>
                      <a:pt x="f25" y="f16"/>
                      <a:pt x="f20" y="f23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4" name="Freeform 28">
                <a:extLst>
                  <a:ext uri="{FF2B5EF4-FFF2-40B4-BE49-F238E27FC236}">
                    <a16:creationId xmlns:a16="http://schemas.microsoft.com/office/drawing/2014/main" id="{F85C521D-7704-6BB1-781C-18A5013FDA70}"/>
                  </a:ext>
                </a:extLst>
              </p:cNvPr>
              <p:cNvSpPr/>
              <p:nvPr/>
            </p:nvSpPr>
            <p:spPr>
              <a:xfrm flipH="1">
                <a:off x="8490770" y="3949970"/>
                <a:ext cx="346054" cy="1241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6"/>
                  <a:gd name="f7" fmla="val 49"/>
                  <a:gd name="f8" fmla="val 5"/>
                  <a:gd name="f9" fmla="val 4"/>
                  <a:gd name="f10" fmla="val 3"/>
                  <a:gd name="f11" fmla="val 1"/>
                  <a:gd name="f12" fmla="val 2"/>
                  <a:gd name="f13" fmla="val 47"/>
                  <a:gd name="f14" fmla="val 87"/>
                  <a:gd name="f15" fmla="val 14"/>
                  <a:gd name="f16" fmla="val 124"/>
                  <a:gd name="f17" fmla="val 39"/>
                  <a:gd name="f18" fmla="val 128"/>
                  <a:gd name="f19" fmla="val 41"/>
                  <a:gd name="f20" fmla="val 133"/>
                  <a:gd name="f21" fmla="val 43"/>
                  <a:gd name="f22" fmla="val 135"/>
                  <a:gd name="f23" fmla="val 134"/>
                  <a:gd name="f24" fmla="val 48"/>
                  <a:gd name="f25" fmla="val 130"/>
                  <a:gd name="f26" fmla="val 126"/>
                  <a:gd name="f27" fmla="val 46"/>
                  <a:gd name="f28" fmla="val 99"/>
                  <a:gd name="f29" fmla="val 28"/>
                  <a:gd name="f30" fmla="val 71"/>
                  <a:gd name="f31" fmla="val 9"/>
                  <a:gd name="f32" fmla="val 29"/>
                  <a:gd name="f33" fmla="val 7"/>
                  <a:gd name="f34" fmla="val 19"/>
                  <a:gd name="f35" fmla="val 6"/>
                  <a:gd name="f36" fmla="+- 0 0 -90"/>
                  <a:gd name="f37" fmla="*/ f3 1 136"/>
                  <a:gd name="f38" fmla="*/ f4 1 49"/>
                  <a:gd name="f39" fmla="val f5"/>
                  <a:gd name="f40" fmla="val f6"/>
                  <a:gd name="f41" fmla="val f7"/>
                  <a:gd name="f42" fmla="*/ f36 f0 1"/>
                  <a:gd name="f43" fmla="+- f41 0 f39"/>
                  <a:gd name="f44" fmla="+- f40 0 f39"/>
                  <a:gd name="f45" fmla="*/ f42 1 f2"/>
                  <a:gd name="f46" fmla="*/ f44 1 136"/>
                  <a:gd name="f47" fmla="*/ f43 1 49"/>
                  <a:gd name="f48" fmla="*/ 0 f44 1"/>
                  <a:gd name="f49" fmla="*/ 5 f43 1"/>
                  <a:gd name="f50" fmla="*/ 1 f44 1"/>
                  <a:gd name="f51" fmla="*/ 2 f43 1"/>
                  <a:gd name="f52" fmla="*/ 124 f44 1"/>
                  <a:gd name="f53" fmla="*/ 39 f43 1"/>
                  <a:gd name="f54" fmla="*/ 136 f44 1"/>
                  <a:gd name="f55" fmla="*/ 47 f43 1"/>
                  <a:gd name="f56" fmla="*/ 134 f44 1"/>
                  <a:gd name="f57" fmla="*/ 49 f43 1"/>
                  <a:gd name="f58" fmla="*/ 126 f44 1"/>
                  <a:gd name="f59" fmla="*/ 46 f43 1"/>
                  <a:gd name="f60" fmla="*/ 39 f44 1"/>
                  <a:gd name="f61" fmla="*/ 9 f43 1"/>
                  <a:gd name="f62" fmla="*/ 9 f44 1"/>
                  <a:gd name="f63" fmla="*/ 7 f43 1"/>
                  <a:gd name="f64" fmla="+- f45 0 f1"/>
                  <a:gd name="f65" fmla="*/ f48 1 136"/>
                  <a:gd name="f66" fmla="*/ f49 1 49"/>
                  <a:gd name="f67" fmla="*/ f50 1 136"/>
                  <a:gd name="f68" fmla="*/ f51 1 49"/>
                  <a:gd name="f69" fmla="*/ f52 1 136"/>
                  <a:gd name="f70" fmla="*/ f53 1 49"/>
                  <a:gd name="f71" fmla="*/ f54 1 136"/>
                  <a:gd name="f72" fmla="*/ f55 1 49"/>
                  <a:gd name="f73" fmla="*/ f56 1 136"/>
                  <a:gd name="f74" fmla="*/ f57 1 49"/>
                  <a:gd name="f75" fmla="*/ f58 1 136"/>
                  <a:gd name="f76" fmla="*/ f59 1 49"/>
                  <a:gd name="f77" fmla="*/ f60 1 136"/>
                  <a:gd name="f78" fmla="*/ f61 1 49"/>
                  <a:gd name="f79" fmla="*/ f62 1 136"/>
                  <a:gd name="f80" fmla="*/ f63 1 49"/>
                  <a:gd name="f81" fmla="*/ 0 1 f46"/>
                  <a:gd name="f82" fmla="*/ f40 1 f46"/>
                  <a:gd name="f83" fmla="*/ 0 1 f47"/>
                  <a:gd name="f84" fmla="*/ f41 1 f47"/>
                  <a:gd name="f85" fmla="*/ f65 1 f46"/>
                  <a:gd name="f86" fmla="*/ f66 1 f47"/>
                  <a:gd name="f87" fmla="*/ f67 1 f46"/>
                  <a:gd name="f88" fmla="*/ f68 1 f47"/>
                  <a:gd name="f89" fmla="*/ f69 1 f46"/>
                  <a:gd name="f90" fmla="*/ f70 1 f47"/>
                  <a:gd name="f91" fmla="*/ f71 1 f46"/>
                  <a:gd name="f92" fmla="*/ f72 1 f47"/>
                  <a:gd name="f93" fmla="*/ f73 1 f46"/>
                  <a:gd name="f94" fmla="*/ f74 1 f47"/>
                  <a:gd name="f95" fmla="*/ f75 1 f46"/>
                  <a:gd name="f96" fmla="*/ f76 1 f47"/>
                  <a:gd name="f97" fmla="*/ f77 1 f46"/>
                  <a:gd name="f98" fmla="*/ f78 1 f47"/>
                  <a:gd name="f99" fmla="*/ f79 1 f46"/>
                  <a:gd name="f100" fmla="*/ f80 1 f47"/>
                  <a:gd name="f101" fmla="*/ f81 f37 1"/>
                  <a:gd name="f102" fmla="*/ f82 f37 1"/>
                  <a:gd name="f103" fmla="*/ f84 f38 1"/>
                  <a:gd name="f104" fmla="*/ f83 f38 1"/>
                  <a:gd name="f105" fmla="*/ f85 f37 1"/>
                  <a:gd name="f106" fmla="*/ f86 f38 1"/>
                  <a:gd name="f107" fmla="*/ f87 f37 1"/>
                  <a:gd name="f108" fmla="*/ f88 f38 1"/>
                  <a:gd name="f109" fmla="*/ f89 f37 1"/>
                  <a:gd name="f110" fmla="*/ f90 f38 1"/>
                  <a:gd name="f111" fmla="*/ f91 f37 1"/>
                  <a:gd name="f112" fmla="*/ f92 f38 1"/>
                  <a:gd name="f113" fmla="*/ f93 f37 1"/>
                  <a:gd name="f114" fmla="*/ f94 f38 1"/>
                  <a:gd name="f115" fmla="*/ f95 f37 1"/>
                  <a:gd name="f116" fmla="*/ f96 f38 1"/>
                  <a:gd name="f117" fmla="*/ f97 f37 1"/>
                  <a:gd name="f118" fmla="*/ f98 f38 1"/>
                  <a:gd name="f119" fmla="*/ f99 f37 1"/>
                  <a:gd name="f120" fmla="*/ f100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">
                    <a:pos x="f105" y="f106"/>
                  </a:cxn>
                  <a:cxn ang="f64">
                    <a:pos x="f107" y="f108"/>
                  </a:cxn>
                  <a:cxn ang="f64">
                    <a:pos x="f109" y="f110"/>
                  </a:cxn>
                  <a:cxn ang="f64">
                    <a:pos x="f111" y="f112"/>
                  </a:cxn>
                  <a:cxn ang="f64">
                    <a:pos x="f113" y="f114"/>
                  </a:cxn>
                  <a:cxn ang="f64">
                    <a:pos x="f115" y="f116"/>
                  </a:cxn>
                  <a:cxn ang="f64">
                    <a:pos x="f117" y="f118"/>
                  </a:cxn>
                  <a:cxn ang="f64">
                    <a:pos x="f119" y="f120"/>
                  </a:cxn>
                  <a:cxn ang="f64">
                    <a:pos x="f105" y="f106"/>
                  </a:cxn>
                </a:cxnLst>
                <a:rect l="f101" t="f104" r="f102" b="f103"/>
                <a:pathLst>
                  <a:path w="136" h="49">
                    <a:moveTo>
                      <a:pt x="f5" y="f8"/>
                    </a:moveTo>
                    <a:cubicBezTo>
                      <a:pt x="f5" y="f9"/>
                      <a:pt x="f5" y="f10"/>
                      <a:pt x="f11" y="f12"/>
                    </a:cubicBezTo>
                    <a:cubicBezTo>
                      <a:pt x="f13" y="f5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6" y="f13"/>
                    </a:cubicBezTo>
                    <a:cubicBezTo>
                      <a:pt x="f22" y="f13"/>
                      <a:pt x="f23" y="f24"/>
                      <a:pt x="f23" y="f7"/>
                    </a:cubicBezTo>
                    <a:cubicBezTo>
                      <a:pt x="f25" y="f7"/>
                      <a:pt x="f18" y="f13"/>
                      <a:pt x="f26" y="f27"/>
                    </a:cubicBezTo>
                    <a:cubicBezTo>
                      <a:pt x="f28" y="f29"/>
                      <a:pt x="f30" y="f15"/>
                      <a:pt x="f17" y="f31"/>
                    </a:cubicBezTo>
                    <a:cubicBezTo>
                      <a:pt x="f32" y="f33"/>
                      <a:pt x="f34" y="f35"/>
                      <a:pt x="f31" y="f33"/>
                    </a:cubicBezTo>
                    <a:cubicBezTo>
                      <a:pt x="f35" y="f33"/>
                      <a:pt x="f10" y="f33"/>
                      <a:pt x="f5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5" name="Freeform 29">
                <a:extLst>
                  <a:ext uri="{FF2B5EF4-FFF2-40B4-BE49-F238E27FC236}">
                    <a16:creationId xmlns:a16="http://schemas.microsoft.com/office/drawing/2014/main" id="{DC102CD4-A5B7-CC63-004C-A2F2CF1BC971}"/>
                  </a:ext>
                </a:extLst>
              </p:cNvPr>
              <p:cNvSpPr/>
              <p:nvPr/>
            </p:nvSpPr>
            <p:spPr>
              <a:xfrm flipH="1">
                <a:off x="8422492" y="3718745"/>
                <a:ext cx="166045" cy="31967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"/>
                  <a:gd name="f7" fmla="val 126"/>
                  <a:gd name="f8" fmla="val 1"/>
                  <a:gd name="f9" fmla="val 2"/>
                  <a:gd name="f10" fmla="val 3"/>
                  <a:gd name="f11" fmla="val 26"/>
                  <a:gd name="f12" fmla="val 20"/>
                  <a:gd name="f13" fmla="val 41"/>
                  <a:gd name="f14" fmla="val 46"/>
                  <a:gd name="f15" fmla="val 52"/>
                  <a:gd name="f16" fmla="val 74"/>
                  <a:gd name="f17" fmla="val 58"/>
                  <a:gd name="f18" fmla="val 89"/>
                  <a:gd name="f19" fmla="val 62"/>
                  <a:gd name="f20" fmla="val 105"/>
                  <a:gd name="f21" fmla="val 64"/>
                  <a:gd name="f22" fmla="val 121"/>
                  <a:gd name="f23" fmla="val 123"/>
                  <a:gd name="f24" fmla="val 125"/>
                  <a:gd name="f25" fmla="val 63"/>
                  <a:gd name="f26" fmla="val 60"/>
                  <a:gd name="f27" fmla="val 122"/>
                  <a:gd name="f28" fmla="val 120"/>
                  <a:gd name="f29" fmla="val 53"/>
                  <a:gd name="f30" fmla="val 84"/>
                  <a:gd name="f31" fmla="val 40"/>
                  <a:gd name="f32" fmla="val 51"/>
                  <a:gd name="f33" fmla="val 17"/>
                  <a:gd name="f34" fmla="val 22"/>
                  <a:gd name="f35" fmla="val 13"/>
                  <a:gd name="f36" fmla="val 8"/>
                  <a:gd name="f37" fmla="val 11"/>
                  <a:gd name="f38" fmla="val 6"/>
                  <a:gd name="f39" fmla="val 5"/>
                  <a:gd name="f40" fmla="val 4"/>
                  <a:gd name="f41" fmla="+- 0 0 -90"/>
                  <a:gd name="f42" fmla="*/ f3 1 65"/>
                  <a:gd name="f43" fmla="*/ f4 1 126"/>
                  <a:gd name="f44" fmla="val f5"/>
                  <a:gd name="f45" fmla="val f6"/>
                  <a:gd name="f46" fmla="val f7"/>
                  <a:gd name="f47" fmla="*/ f41 f0 1"/>
                  <a:gd name="f48" fmla="+- f46 0 f44"/>
                  <a:gd name="f49" fmla="+- f45 0 f44"/>
                  <a:gd name="f50" fmla="*/ f47 1 f2"/>
                  <a:gd name="f51" fmla="*/ f49 1 65"/>
                  <a:gd name="f52" fmla="*/ f48 1 126"/>
                  <a:gd name="f53" fmla="*/ 0 f49 1"/>
                  <a:gd name="f54" fmla="*/ 1 f48 1"/>
                  <a:gd name="f55" fmla="*/ 3 f49 1"/>
                  <a:gd name="f56" fmla="*/ 0 f48 1"/>
                  <a:gd name="f57" fmla="*/ 52 f49 1"/>
                  <a:gd name="f58" fmla="*/ 74 f48 1"/>
                  <a:gd name="f59" fmla="*/ 64 f49 1"/>
                  <a:gd name="f60" fmla="*/ 121 f48 1"/>
                  <a:gd name="f61" fmla="*/ 63 f49 1"/>
                  <a:gd name="f62" fmla="*/ 126 f48 1"/>
                  <a:gd name="f63" fmla="*/ 60 f49 1"/>
                  <a:gd name="f64" fmla="*/ 120 f48 1"/>
                  <a:gd name="f65" fmla="*/ 17 f49 1"/>
                  <a:gd name="f66" fmla="*/ 22 f48 1"/>
                  <a:gd name="f67" fmla="*/ 6 f48 1"/>
                  <a:gd name="f68" fmla="+- f50 0 f1"/>
                  <a:gd name="f69" fmla="*/ f53 1 65"/>
                  <a:gd name="f70" fmla="*/ f54 1 126"/>
                  <a:gd name="f71" fmla="*/ f55 1 65"/>
                  <a:gd name="f72" fmla="*/ f56 1 126"/>
                  <a:gd name="f73" fmla="*/ f57 1 65"/>
                  <a:gd name="f74" fmla="*/ f58 1 126"/>
                  <a:gd name="f75" fmla="*/ f59 1 65"/>
                  <a:gd name="f76" fmla="*/ f60 1 126"/>
                  <a:gd name="f77" fmla="*/ f61 1 65"/>
                  <a:gd name="f78" fmla="*/ f62 1 126"/>
                  <a:gd name="f79" fmla="*/ f63 1 65"/>
                  <a:gd name="f80" fmla="*/ f64 1 126"/>
                  <a:gd name="f81" fmla="*/ f65 1 65"/>
                  <a:gd name="f82" fmla="*/ f66 1 126"/>
                  <a:gd name="f83" fmla="*/ f67 1 126"/>
                  <a:gd name="f84" fmla="*/ 0 1 f51"/>
                  <a:gd name="f85" fmla="*/ f45 1 f51"/>
                  <a:gd name="f86" fmla="*/ 0 1 f52"/>
                  <a:gd name="f87" fmla="*/ f46 1 f52"/>
                  <a:gd name="f88" fmla="*/ f69 1 f51"/>
                  <a:gd name="f89" fmla="*/ f70 1 f52"/>
                  <a:gd name="f90" fmla="*/ f71 1 f51"/>
                  <a:gd name="f91" fmla="*/ f72 1 f52"/>
                  <a:gd name="f92" fmla="*/ f73 1 f51"/>
                  <a:gd name="f93" fmla="*/ f74 1 f52"/>
                  <a:gd name="f94" fmla="*/ f75 1 f51"/>
                  <a:gd name="f95" fmla="*/ f76 1 f52"/>
                  <a:gd name="f96" fmla="*/ f77 1 f51"/>
                  <a:gd name="f97" fmla="*/ f78 1 f52"/>
                  <a:gd name="f98" fmla="*/ f79 1 f51"/>
                  <a:gd name="f99" fmla="*/ f80 1 f52"/>
                  <a:gd name="f100" fmla="*/ f81 1 f51"/>
                  <a:gd name="f101" fmla="*/ f82 1 f52"/>
                  <a:gd name="f102" fmla="*/ f83 1 f52"/>
                  <a:gd name="f103" fmla="*/ f84 f42 1"/>
                  <a:gd name="f104" fmla="*/ f85 f42 1"/>
                  <a:gd name="f105" fmla="*/ f87 f43 1"/>
                  <a:gd name="f106" fmla="*/ f86 f43 1"/>
                  <a:gd name="f107" fmla="*/ f88 f42 1"/>
                  <a:gd name="f108" fmla="*/ f89 f43 1"/>
                  <a:gd name="f109" fmla="*/ f90 f42 1"/>
                  <a:gd name="f110" fmla="*/ f91 f43 1"/>
                  <a:gd name="f111" fmla="*/ f92 f42 1"/>
                  <a:gd name="f112" fmla="*/ f93 f43 1"/>
                  <a:gd name="f113" fmla="*/ f94 f42 1"/>
                  <a:gd name="f114" fmla="*/ f95 f43 1"/>
                  <a:gd name="f115" fmla="*/ f96 f42 1"/>
                  <a:gd name="f116" fmla="*/ f97 f43 1"/>
                  <a:gd name="f117" fmla="*/ f98 f42 1"/>
                  <a:gd name="f118" fmla="*/ f99 f43 1"/>
                  <a:gd name="f119" fmla="*/ f100 f42 1"/>
                  <a:gd name="f120" fmla="*/ f101 f43 1"/>
                  <a:gd name="f121" fmla="*/ f102 f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13" y="f114"/>
                  </a:cxn>
                  <a:cxn ang="f68">
                    <a:pos x="f115" y="f116"/>
                  </a:cxn>
                  <a:cxn ang="f68">
                    <a:pos x="f117" y="f118"/>
                  </a:cxn>
                  <a:cxn ang="f68">
                    <a:pos x="f119" y="f120"/>
                  </a:cxn>
                  <a:cxn ang="f68">
                    <a:pos x="f109" y="f121"/>
                  </a:cxn>
                  <a:cxn ang="f68">
                    <a:pos x="f107" y="f108"/>
                  </a:cxn>
                </a:cxnLst>
                <a:rect l="f103" t="f106" r="f104" b="f105"/>
                <a:pathLst>
                  <a:path w="65" h="126">
                    <a:moveTo>
                      <a:pt x="f5" y="f8"/>
                    </a:moveTo>
                    <a:cubicBezTo>
                      <a:pt x="f8" y="f5"/>
                      <a:pt x="f9" y="f5"/>
                      <a:pt x="f10" y="f5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1" y="f23"/>
                      <a:pt x="f6" y="f24"/>
                      <a:pt x="f25" y="f7"/>
                    </a:cubicBezTo>
                    <a:cubicBezTo>
                      <a:pt x="f26" y="f24"/>
                      <a:pt x="f26" y="f27"/>
                      <a:pt x="f26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3"/>
                      <a:pt x="f36" y="f37"/>
                      <a:pt x="f10" y="f38"/>
                    </a:cubicBezTo>
                    <a:cubicBezTo>
                      <a:pt x="f9" y="f39"/>
                      <a:pt x="f5" y="f40"/>
                      <a:pt x="f5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6" name="Freeform 30">
                <a:extLst>
                  <a:ext uri="{FF2B5EF4-FFF2-40B4-BE49-F238E27FC236}">
                    <a16:creationId xmlns:a16="http://schemas.microsoft.com/office/drawing/2014/main" id="{F9FA7414-85FD-EB0D-8EF9-194DA8D4D911}"/>
                  </a:ext>
                </a:extLst>
              </p:cNvPr>
              <p:cNvSpPr/>
              <p:nvPr/>
            </p:nvSpPr>
            <p:spPr>
              <a:xfrm flipH="1">
                <a:off x="8234720" y="3723400"/>
                <a:ext cx="124148" cy="3429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"/>
                  <a:gd name="f7" fmla="val 135"/>
                  <a:gd name="f8" fmla="val 45"/>
                  <a:gd name="f9" fmla="val 25"/>
                  <a:gd name="f10" fmla="val 47"/>
                  <a:gd name="f11" fmla="val 17"/>
                  <a:gd name="f12" fmla="val 10"/>
                  <a:gd name="f13" fmla="val 46"/>
                  <a:gd name="f14" fmla="val 3"/>
                  <a:gd name="f15" fmla="val 48"/>
                  <a:gd name="f16" fmla="val 2"/>
                  <a:gd name="f17" fmla="val 38"/>
                  <a:gd name="f18" fmla="val 68"/>
                  <a:gd name="f19" fmla="val 30"/>
                  <a:gd name="f20" fmla="val 92"/>
                  <a:gd name="f21" fmla="val 18"/>
                  <a:gd name="f22" fmla="val 114"/>
                  <a:gd name="f23" fmla="val 1"/>
                  <a:gd name="f24" fmla="val 134"/>
                  <a:gd name="f25" fmla="val 133"/>
                  <a:gd name="f26" fmla="val 129"/>
                  <a:gd name="f27" fmla="val 4"/>
                  <a:gd name="f28" fmla="val 126"/>
                  <a:gd name="f29" fmla="val 6"/>
                  <a:gd name="f30" fmla="val 123"/>
                  <a:gd name="f31" fmla="val 23"/>
                  <a:gd name="f32" fmla="val 97"/>
                  <a:gd name="f33" fmla="val 35"/>
                  <a:gd name="f34" fmla="val 70"/>
                  <a:gd name="f35" fmla="val 41"/>
                  <a:gd name="f36" fmla="val 39"/>
                  <a:gd name="f37" fmla="val 42"/>
                  <a:gd name="f38" fmla="val 34"/>
                  <a:gd name="f39" fmla="val 29"/>
                  <a:gd name="f40" fmla="+- 0 0 -90"/>
                  <a:gd name="f41" fmla="*/ f3 1 49"/>
                  <a:gd name="f42" fmla="*/ f4 1 135"/>
                  <a:gd name="f43" fmla="val f5"/>
                  <a:gd name="f44" fmla="val f6"/>
                  <a:gd name="f45" fmla="val f7"/>
                  <a:gd name="f46" fmla="*/ f40 f0 1"/>
                  <a:gd name="f47" fmla="+- f45 0 f43"/>
                  <a:gd name="f48" fmla="+- f44 0 f43"/>
                  <a:gd name="f49" fmla="*/ f46 1 f2"/>
                  <a:gd name="f50" fmla="*/ f48 1 49"/>
                  <a:gd name="f51" fmla="*/ f47 1 135"/>
                  <a:gd name="f52" fmla="*/ 45 f48 1"/>
                  <a:gd name="f53" fmla="*/ 25 f47 1"/>
                  <a:gd name="f54" fmla="*/ 46 f48 1"/>
                  <a:gd name="f55" fmla="*/ 3 f47 1"/>
                  <a:gd name="f56" fmla="*/ 48 f48 1"/>
                  <a:gd name="f57" fmla="*/ 2 f47 1"/>
                  <a:gd name="f58" fmla="*/ 38 f48 1"/>
                  <a:gd name="f59" fmla="*/ 68 f47 1"/>
                  <a:gd name="f60" fmla="*/ 3 f48 1"/>
                  <a:gd name="f61" fmla="*/ 135 f47 1"/>
                  <a:gd name="f62" fmla="*/ 0 f48 1"/>
                  <a:gd name="f63" fmla="*/ 133 f47 1"/>
                  <a:gd name="f64" fmla="*/ 6 f48 1"/>
                  <a:gd name="f65" fmla="*/ 123 f47 1"/>
                  <a:gd name="f66" fmla="*/ 41 f48 1"/>
                  <a:gd name="f67" fmla="*/ 39 f47 1"/>
                  <a:gd name="f68" fmla="+- f49 0 f1"/>
                  <a:gd name="f69" fmla="*/ f52 1 49"/>
                  <a:gd name="f70" fmla="*/ f53 1 135"/>
                  <a:gd name="f71" fmla="*/ f54 1 49"/>
                  <a:gd name="f72" fmla="*/ f55 1 135"/>
                  <a:gd name="f73" fmla="*/ f56 1 49"/>
                  <a:gd name="f74" fmla="*/ f57 1 135"/>
                  <a:gd name="f75" fmla="*/ f58 1 49"/>
                  <a:gd name="f76" fmla="*/ f59 1 135"/>
                  <a:gd name="f77" fmla="*/ f60 1 49"/>
                  <a:gd name="f78" fmla="*/ f61 1 135"/>
                  <a:gd name="f79" fmla="*/ f62 1 49"/>
                  <a:gd name="f80" fmla="*/ f63 1 135"/>
                  <a:gd name="f81" fmla="*/ f64 1 49"/>
                  <a:gd name="f82" fmla="*/ f65 1 135"/>
                  <a:gd name="f83" fmla="*/ f66 1 49"/>
                  <a:gd name="f84" fmla="*/ f67 1 135"/>
                  <a:gd name="f85" fmla="*/ 0 1 f50"/>
                  <a:gd name="f86" fmla="*/ f44 1 f50"/>
                  <a:gd name="f87" fmla="*/ 0 1 f51"/>
                  <a:gd name="f88" fmla="*/ f45 1 f51"/>
                  <a:gd name="f89" fmla="*/ f69 1 f50"/>
                  <a:gd name="f90" fmla="*/ f70 1 f51"/>
                  <a:gd name="f91" fmla="*/ f71 1 f50"/>
                  <a:gd name="f92" fmla="*/ f72 1 f51"/>
                  <a:gd name="f93" fmla="*/ f73 1 f50"/>
                  <a:gd name="f94" fmla="*/ f74 1 f51"/>
                  <a:gd name="f95" fmla="*/ f75 1 f50"/>
                  <a:gd name="f96" fmla="*/ f76 1 f51"/>
                  <a:gd name="f97" fmla="*/ f77 1 f50"/>
                  <a:gd name="f98" fmla="*/ f78 1 f51"/>
                  <a:gd name="f99" fmla="*/ f79 1 f50"/>
                  <a:gd name="f100" fmla="*/ f80 1 f51"/>
                  <a:gd name="f101" fmla="*/ f81 1 f50"/>
                  <a:gd name="f102" fmla="*/ f82 1 f51"/>
                  <a:gd name="f103" fmla="*/ f83 1 f50"/>
                  <a:gd name="f104" fmla="*/ f84 1 f51"/>
                  <a:gd name="f105" fmla="*/ f85 f41 1"/>
                  <a:gd name="f106" fmla="*/ f86 f41 1"/>
                  <a:gd name="f107" fmla="*/ f88 f42 1"/>
                  <a:gd name="f108" fmla="*/ f87 f42 1"/>
                  <a:gd name="f109" fmla="*/ f89 f41 1"/>
                  <a:gd name="f110" fmla="*/ f90 f42 1"/>
                  <a:gd name="f111" fmla="*/ f91 f41 1"/>
                  <a:gd name="f112" fmla="*/ f92 f42 1"/>
                  <a:gd name="f113" fmla="*/ f93 f41 1"/>
                  <a:gd name="f114" fmla="*/ f94 f42 1"/>
                  <a:gd name="f115" fmla="*/ f95 f41 1"/>
                  <a:gd name="f116" fmla="*/ f96 f42 1"/>
                  <a:gd name="f117" fmla="*/ f97 f41 1"/>
                  <a:gd name="f118" fmla="*/ f98 f42 1"/>
                  <a:gd name="f119" fmla="*/ f99 f41 1"/>
                  <a:gd name="f120" fmla="*/ f100 f42 1"/>
                  <a:gd name="f121" fmla="*/ f101 f41 1"/>
                  <a:gd name="f122" fmla="*/ f102 f42 1"/>
                  <a:gd name="f123" fmla="*/ f103 f41 1"/>
                  <a:gd name="f124" fmla="*/ f104 f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13" y="f114"/>
                  </a:cxn>
                  <a:cxn ang="f68">
                    <a:pos x="f115" y="f116"/>
                  </a:cxn>
                  <a:cxn ang="f68">
                    <a:pos x="f117" y="f118"/>
                  </a:cxn>
                  <a:cxn ang="f68">
                    <a:pos x="f119" y="f120"/>
                  </a:cxn>
                  <a:cxn ang="f68">
                    <a:pos x="f121" y="f122"/>
                  </a:cxn>
                  <a:cxn ang="f68">
                    <a:pos x="f123" y="f124"/>
                  </a:cxn>
                  <a:cxn ang="f68">
                    <a:pos x="f109" y="f110"/>
                  </a:cxn>
                </a:cxnLst>
                <a:rect l="f105" t="f108" r="f106" b="f107"/>
                <a:pathLst>
                  <a:path w="49" h="135">
                    <a:moveTo>
                      <a:pt x="f8" y="f9"/>
                    </a:moveTo>
                    <a:cubicBezTo>
                      <a:pt x="f10" y="f11"/>
                      <a:pt x="f8" y="f12"/>
                      <a:pt x="f13" y="f14"/>
                    </a:cubicBezTo>
                    <a:cubicBezTo>
                      <a:pt x="f13" y="f5"/>
                      <a:pt x="f10" y="f5"/>
                      <a:pt x="f15" y="f16"/>
                    </a:cubicBezTo>
                    <a:cubicBezTo>
                      <a:pt x="f6" y="f9"/>
                      <a:pt x="f8" y="f13"/>
                      <a:pt x="f17" y="f18"/>
                    </a:cubicBezTo>
                    <a:cubicBezTo>
                      <a:pt x="f19" y="f20"/>
                      <a:pt x="f21" y="f22"/>
                      <a:pt x="f14" y="f7"/>
                    </a:cubicBezTo>
                    <a:cubicBezTo>
                      <a:pt x="f16" y="f7"/>
                      <a:pt x="f23" y="f24"/>
                      <a:pt x="f5" y="f25"/>
                    </a:cubicBezTo>
                    <a:cubicBezTo>
                      <a:pt x="f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5" y="f39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7" name="Freeform 31">
                <a:extLst>
                  <a:ext uri="{FF2B5EF4-FFF2-40B4-BE49-F238E27FC236}">
                    <a16:creationId xmlns:a16="http://schemas.microsoft.com/office/drawing/2014/main" id="{270674A6-7F8E-534E-6D5D-AB0372CC7560}"/>
                  </a:ext>
                </a:extLst>
              </p:cNvPr>
              <p:cNvSpPr/>
              <p:nvPr/>
            </p:nvSpPr>
            <p:spPr>
              <a:xfrm flipH="1">
                <a:off x="8005050" y="4198257"/>
                <a:ext cx="342954" cy="12724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5"/>
                  <a:gd name="f7" fmla="val 50"/>
                  <a:gd name="f8" fmla="val 45"/>
                  <a:gd name="f9" fmla="val 46"/>
                  <a:gd name="f10" fmla="val 47"/>
                  <a:gd name="f11" fmla="val 48"/>
                  <a:gd name="f12" fmla="val 88"/>
                  <a:gd name="f13" fmla="val 35"/>
                  <a:gd name="f14" fmla="val 10"/>
                  <a:gd name="f15" fmla="val 7"/>
                  <a:gd name="f16" fmla="val 8"/>
                  <a:gd name="f17" fmla="val 3"/>
                  <a:gd name="f18" fmla="val 6"/>
                  <a:gd name="f19" fmla="val 1"/>
                  <a:gd name="f20" fmla="val 2"/>
                  <a:gd name="f21" fmla="val 5"/>
                  <a:gd name="f22" fmla="val 9"/>
                  <a:gd name="f23" fmla="val 4"/>
                  <a:gd name="f24" fmla="val 37"/>
                  <a:gd name="f25" fmla="val 22"/>
                  <a:gd name="f26" fmla="val 67"/>
                  <a:gd name="f27" fmla="val 36"/>
                  <a:gd name="f28" fmla="val 100"/>
                  <a:gd name="f29" fmla="val 41"/>
                  <a:gd name="f30" fmla="val 109"/>
                  <a:gd name="f31" fmla="val 42"/>
                  <a:gd name="f32" fmla="val 117"/>
                  <a:gd name="f33" fmla="val 43"/>
                  <a:gd name="f34" fmla="val 126"/>
                  <a:gd name="f35" fmla="val 129"/>
                  <a:gd name="f36" fmla="val 132"/>
                  <a:gd name="f37" fmla="+- 0 0 -90"/>
                  <a:gd name="f38" fmla="*/ f3 1 135"/>
                  <a:gd name="f39" fmla="*/ f4 1 50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135"/>
                  <a:gd name="f48" fmla="*/ f44 1 50"/>
                  <a:gd name="f49" fmla="*/ 135 f45 1"/>
                  <a:gd name="f50" fmla="*/ 45 f44 1"/>
                  <a:gd name="f51" fmla="*/ 48 f44 1"/>
                  <a:gd name="f52" fmla="*/ 10 f45 1"/>
                  <a:gd name="f53" fmla="*/ 10 f44 1"/>
                  <a:gd name="f54" fmla="*/ 0 f45 1"/>
                  <a:gd name="f55" fmla="*/ 3 f44 1"/>
                  <a:gd name="f56" fmla="*/ 2 f45 1"/>
                  <a:gd name="f57" fmla="*/ 1 f44 1"/>
                  <a:gd name="f58" fmla="*/ 9 f45 1"/>
                  <a:gd name="f59" fmla="*/ 4 f44 1"/>
                  <a:gd name="f60" fmla="*/ 100 f45 1"/>
                  <a:gd name="f61" fmla="*/ 41 f44 1"/>
                  <a:gd name="f62" fmla="*/ 126 f45 1"/>
                  <a:gd name="f63" fmla="*/ 43 f44 1"/>
                  <a:gd name="f64" fmla="+- f46 0 f1"/>
                  <a:gd name="f65" fmla="*/ f49 1 135"/>
                  <a:gd name="f66" fmla="*/ f50 1 50"/>
                  <a:gd name="f67" fmla="*/ f51 1 50"/>
                  <a:gd name="f68" fmla="*/ f52 1 135"/>
                  <a:gd name="f69" fmla="*/ f53 1 50"/>
                  <a:gd name="f70" fmla="*/ f54 1 135"/>
                  <a:gd name="f71" fmla="*/ f55 1 50"/>
                  <a:gd name="f72" fmla="*/ f56 1 135"/>
                  <a:gd name="f73" fmla="*/ f57 1 50"/>
                  <a:gd name="f74" fmla="*/ f58 1 135"/>
                  <a:gd name="f75" fmla="*/ f59 1 50"/>
                  <a:gd name="f76" fmla="*/ f60 1 135"/>
                  <a:gd name="f77" fmla="*/ f61 1 50"/>
                  <a:gd name="f78" fmla="*/ f62 1 135"/>
                  <a:gd name="f79" fmla="*/ f63 1 50"/>
                  <a:gd name="f80" fmla="*/ 0 1 f47"/>
                  <a:gd name="f81" fmla="*/ f41 1 f47"/>
                  <a:gd name="f82" fmla="*/ 0 1 f48"/>
                  <a:gd name="f83" fmla="*/ f42 1 f48"/>
                  <a:gd name="f84" fmla="*/ f65 1 f47"/>
                  <a:gd name="f85" fmla="*/ f66 1 f48"/>
                  <a:gd name="f86" fmla="*/ f67 1 f48"/>
                  <a:gd name="f87" fmla="*/ f68 1 f47"/>
                  <a:gd name="f88" fmla="*/ f69 1 f48"/>
                  <a:gd name="f89" fmla="*/ f70 1 f47"/>
                  <a:gd name="f90" fmla="*/ f71 1 f48"/>
                  <a:gd name="f91" fmla="*/ f72 1 f47"/>
                  <a:gd name="f92" fmla="*/ f73 1 f48"/>
                  <a:gd name="f93" fmla="*/ f74 1 f47"/>
                  <a:gd name="f94" fmla="*/ f75 1 f48"/>
                  <a:gd name="f95" fmla="*/ f76 1 f47"/>
                  <a:gd name="f96" fmla="*/ f77 1 f48"/>
                  <a:gd name="f97" fmla="*/ f78 1 f47"/>
                  <a:gd name="f98" fmla="*/ f79 1 f48"/>
                  <a:gd name="f99" fmla="*/ f80 f38 1"/>
                  <a:gd name="f100" fmla="*/ f81 f38 1"/>
                  <a:gd name="f101" fmla="*/ f83 f39 1"/>
                  <a:gd name="f102" fmla="*/ f82 f39 1"/>
                  <a:gd name="f103" fmla="*/ f84 f38 1"/>
                  <a:gd name="f104" fmla="*/ f85 f39 1"/>
                  <a:gd name="f105" fmla="*/ f86 f39 1"/>
                  <a:gd name="f106" fmla="*/ f87 f38 1"/>
                  <a:gd name="f107" fmla="*/ f88 f39 1"/>
                  <a:gd name="f108" fmla="*/ f89 f38 1"/>
                  <a:gd name="f109" fmla="*/ f90 f39 1"/>
                  <a:gd name="f110" fmla="*/ f91 f38 1"/>
                  <a:gd name="f111" fmla="*/ f92 f39 1"/>
                  <a:gd name="f112" fmla="*/ f93 f38 1"/>
                  <a:gd name="f113" fmla="*/ f94 f39 1"/>
                  <a:gd name="f114" fmla="*/ f95 f38 1"/>
                  <a:gd name="f115" fmla="*/ f96 f39 1"/>
                  <a:gd name="f116" fmla="*/ f97 f38 1"/>
                  <a:gd name="f117" fmla="*/ f98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">
                    <a:pos x="f103" y="f104"/>
                  </a:cxn>
                  <a:cxn ang="f64">
                    <a:pos x="f103" y="f105"/>
                  </a:cxn>
                  <a:cxn ang="f64">
                    <a:pos x="f106" y="f107"/>
                  </a:cxn>
                  <a:cxn ang="f64">
                    <a:pos x="f108" y="f109"/>
                  </a:cxn>
                  <a:cxn ang="f64">
                    <a:pos x="f110" y="f111"/>
                  </a:cxn>
                  <a:cxn ang="f64">
                    <a:pos x="f112" y="f113"/>
                  </a:cxn>
                  <a:cxn ang="f64">
                    <a:pos x="f114" y="f115"/>
                  </a:cxn>
                  <a:cxn ang="f64">
                    <a:pos x="f116" y="f117"/>
                  </a:cxn>
                  <a:cxn ang="f64">
                    <a:pos x="f103" y="f104"/>
                  </a:cxn>
                </a:cxnLst>
                <a:rect l="f99" t="f102" r="f100" b="f101"/>
                <a:pathLst>
                  <a:path w="135" h="50">
                    <a:moveTo>
                      <a:pt x="f6" y="f8"/>
                    </a:moveTo>
                    <a:cubicBezTo>
                      <a:pt x="f6" y="f9"/>
                      <a:pt x="f6" y="f10"/>
                      <a:pt x="f6" y="f11"/>
                    </a:cubicBezTo>
                    <a:cubicBezTo>
                      <a:pt x="f12" y="f7"/>
                      <a:pt x="f11" y="f13"/>
                      <a:pt x="f14" y="f14"/>
                    </a:cubicBezTo>
                    <a:cubicBezTo>
                      <a:pt x="f15" y="f16"/>
                      <a:pt x="f17" y="f18"/>
                      <a:pt x="f5" y="f17"/>
                    </a:cubicBezTo>
                    <a:cubicBezTo>
                      <a:pt x="f19" y="f20"/>
                      <a:pt x="f20" y="f20"/>
                      <a:pt x="f20" y="f19"/>
                    </a:cubicBezTo>
                    <a:cubicBezTo>
                      <a:pt x="f21" y="f5"/>
                      <a:pt x="f15" y="f20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3"/>
                    </a:cubicBezTo>
                    <a:cubicBezTo>
                      <a:pt x="f35" y="f33"/>
                      <a:pt x="f36" y="f31"/>
                      <a:pt x="f6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8" name="Freeform 32">
                <a:extLst>
                  <a:ext uri="{FF2B5EF4-FFF2-40B4-BE49-F238E27FC236}">
                    <a16:creationId xmlns:a16="http://schemas.microsoft.com/office/drawing/2014/main" id="{D87C7E29-C072-52C8-05A4-A006E40DE356}"/>
                  </a:ext>
                </a:extLst>
              </p:cNvPr>
              <p:cNvSpPr/>
              <p:nvPr/>
            </p:nvSpPr>
            <p:spPr>
              <a:xfrm flipH="1">
                <a:off x="8483016" y="3726500"/>
                <a:ext cx="122593" cy="3367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"/>
                  <a:gd name="f7" fmla="val 133"/>
                  <a:gd name="f8" fmla="val 1"/>
                  <a:gd name="f9" fmla="val 4"/>
                  <a:gd name="f10" fmla="val 3"/>
                  <a:gd name="f11" fmla="val 6"/>
                  <a:gd name="f12" fmla="val 7"/>
                  <a:gd name="f13" fmla="val 13"/>
                  <a:gd name="f14" fmla="val 18"/>
                  <a:gd name="f15" fmla="val 8"/>
                  <a:gd name="f16" fmla="val 16"/>
                  <a:gd name="f17" fmla="val 75"/>
                  <a:gd name="f18" fmla="val 31"/>
                  <a:gd name="f19" fmla="val 101"/>
                  <a:gd name="f20" fmla="val 35"/>
                  <a:gd name="f21" fmla="val 109"/>
                  <a:gd name="f22" fmla="val 40"/>
                  <a:gd name="f23" fmla="val 117"/>
                  <a:gd name="f24" fmla="val 45"/>
                  <a:gd name="f25" fmla="val 124"/>
                  <a:gd name="f26" fmla="val 46"/>
                  <a:gd name="f27" fmla="val 126"/>
                  <a:gd name="f28" fmla="val 128"/>
                  <a:gd name="f29" fmla="val 47"/>
                  <a:gd name="f30" fmla="val 131"/>
                  <a:gd name="f31" fmla="val 132"/>
                  <a:gd name="f32" fmla="val 17"/>
                  <a:gd name="f33" fmla="val 94"/>
                  <a:gd name="f34" fmla="val 52"/>
                  <a:gd name="f35" fmla="+- 0 0 -90"/>
                  <a:gd name="f36" fmla="*/ f3 1 48"/>
                  <a:gd name="f37" fmla="*/ f4 1 133"/>
                  <a:gd name="f38" fmla="val f5"/>
                  <a:gd name="f39" fmla="val f6"/>
                  <a:gd name="f40" fmla="val f7"/>
                  <a:gd name="f41" fmla="*/ f35 f0 1"/>
                  <a:gd name="f42" fmla="+- f40 0 f38"/>
                  <a:gd name="f43" fmla="+- f39 0 f38"/>
                  <a:gd name="f44" fmla="*/ f41 1 f2"/>
                  <a:gd name="f45" fmla="*/ f43 1 48"/>
                  <a:gd name="f46" fmla="*/ f42 1 133"/>
                  <a:gd name="f47" fmla="*/ 1 f43 1"/>
                  <a:gd name="f48" fmla="*/ 4 f42 1"/>
                  <a:gd name="f49" fmla="*/ 4 f43 1"/>
                  <a:gd name="f50" fmla="*/ 1 f42 1"/>
                  <a:gd name="f51" fmla="*/ 6 f43 1"/>
                  <a:gd name="f52" fmla="*/ 18 f42 1"/>
                  <a:gd name="f53" fmla="*/ 31 f43 1"/>
                  <a:gd name="f54" fmla="*/ 101 f42 1"/>
                  <a:gd name="f55" fmla="*/ 45 f43 1"/>
                  <a:gd name="f56" fmla="*/ 124 f42 1"/>
                  <a:gd name="f57" fmla="*/ 47 f43 1"/>
                  <a:gd name="f58" fmla="*/ 131 f42 1"/>
                  <a:gd name="f59" fmla="*/ 133 f42 1"/>
                  <a:gd name="f60" fmla="+- f44 0 f1"/>
                  <a:gd name="f61" fmla="*/ f47 1 48"/>
                  <a:gd name="f62" fmla="*/ f48 1 133"/>
                  <a:gd name="f63" fmla="*/ f49 1 48"/>
                  <a:gd name="f64" fmla="*/ f50 1 133"/>
                  <a:gd name="f65" fmla="*/ f51 1 48"/>
                  <a:gd name="f66" fmla="*/ f52 1 133"/>
                  <a:gd name="f67" fmla="*/ f53 1 48"/>
                  <a:gd name="f68" fmla="*/ f54 1 133"/>
                  <a:gd name="f69" fmla="*/ f55 1 48"/>
                  <a:gd name="f70" fmla="*/ f56 1 133"/>
                  <a:gd name="f71" fmla="*/ f57 1 48"/>
                  <a:gd name="f72" fmla="*/ f58 1 133"/>
                  <a:gd name="f73" fmla="*/ f59 1 133"/>
                  <a:gd name="f74" fmla="*/ 0 1 f45"/>
                  <a:gd name="f75" fmla="*/ f39 1 f45"/>
                  <a:gd name="f76" fmla="*/ 0 1 f46"/>
                  <a:gd name="f77" fmla="*/ f40 1 f46"/>
                  <a:gd name="f78" fmla="*/ f61 1 f45"/>
                  <a:gd name="f79" fmla="*/ f62 1 f46"/>
                  <a:gd name="f80" fmla="*/ f63 1 f45"/>
                  <a:gd name="f81" fmla="*/ f64 1 f46"/>
                  <a:gd name="f82" fmla="*/ f65 1 f45"/>
                  <a:gd name="f83" fmla="*/ f66 1 f46"/>
                  <a:gd name="f84" fmla="*/ f67 1 f45"/>
                  <a:gd name="f85" fmla="*/ f68 1 f46"/>
                  <a:gd name="f86" fmla="*/ f69 1 f45"/>
                  <a:gd name="f87" fmla="*/ f70 1 f46"/>
                  <a:gd name="f88" fmla="*/ f71 1 f45"/>
                  <a:gd name="f89" fmla="*/ f72 1 f46"/>
                  <a:gd name="f90" fmla="*/ f73 1 f46"/>
                  <a:gd name="f91" fmla="*/ f74 f36 1"/>
                  <a:gd name="f92" fmla="*/ f75 f36 1"/>
                  <a:gd name="f93" fmla="*/ f77 f37 1"/>
                  <a:gd name="f94" fmla="*/ f76 f37 1"/>
                  <a:gd name="f95" fmla="*/ f78 f36 1"/>
                  <a:gd name="f96" fmla="*/ f79 f37 1"/>
                  <a:gd name="f97" fmla="*/ f80 f36 1"/>
                  <a:gd name="f98" fmla="*/ f81 f37 1"/>
                  <a:gd name="f99" fmla="*/ f82 f36 1"/>
                  <a:gd name="f100" fmla="*/ f83 f37 1"/>
                  <a:gd name="f101" fmla="*/ f84 f36 1"/>
                  <a:gd name="f102" fmla="*/ f85 f37 1"/>
                  <a:gd name="f103" fmla="*/ f86 f36 1"/>
                  <a:gd name="f104" fmla="*/ f87 f37 1"/>
                  <a:gd name="f105" fmla="*/ f88 f36 1"/>
                  <a:gd name="f106" fmla="*/ f89 f37 1"/>
                  <a:gd name="f107" fmla="*/ f90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99" y="f100"/>
                  </a:cxn>
                  <a:cxn ang="f60">
                    <a:pos x="f101" y="f102"/>
                  </a:cxn>
                  <a:cxn ang="f60">
                    <a:pos x="f103" y="f104"/>
                  </a:cxn>
                  <a:cxn ang="f60">
                    <a:pos x="f105" y="f106"/>
                  </a:cxn>
                  <a:cxn ang="f60">
                    <a:pos x="f103" y="f107"/>
                  </a:cxn>
                  <a:cxn ang="f60">
                    <a:pos x="f95" y="f96"/>
                  </a:cxn>
                </a:cxnLst>
                <a:rect l="f91" t="f94" r="f92" b="f93"/>
                <a:pathLst>
                  <a:path w="48" h="133">
                    <a:moveTo>
                      <a:pt x="f8" y="f9"/>
                    </a:moveTo>
                    <a:cubicBezTo>
                      <a:pt x="f10" y="f9"/>
                      <a:pt x="f5" y="f5"/>
                      <a:pt x="f9" y="f8"/>
                    </a:cubicBezTo>
                    <a:cubicBezTo>
                      <a:pt x="f11" y="f12"/>
                      <a:pt x="f11" y="f13"/>
                      <a:pt x="f11" y="f14"/>
                    </a:cubicBezTo>
                    <a:cubicBezTo>
                      <a:pt x="f15" y="f6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6" y="f28"/>
                      <a:pt x="f29" y="f30"/>
                    </a:cubicBezTo>
                    <a:cubicBezTo>
                      <a:pt x="f29" y="f31"/>
                      <a:pt x="f26" y="f31"/>
                      <a:pt x="f24" y="f7"/>
                    </a:cubicBezTo>
                    <a:cubicBezTo>
                      <a:pt x="f32" y="f33"/>
                      <a:pt x="f5" y="f34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9" name="Freeform 33">
                <a:extLst>
                  <a:ext uri="{FF2B5EF4-FFF2-40B4-BE49-F238E27FC236}">
                    <a16:creationId xmlns:a16="http://schemas.microsoft.com/office/drawing/2014/main" id="{95D2E5BC-6CCF-0BFE-9FDC-0E26818F7E71}"/>
                  </a:ext>
                </a:extLst>
              </p:cNvPr>
              <p:cNvSpPr/>
              <p:nvPr/>
            </p:nvSpPr>
            <p:spPr>
              <a:xfrm flipH="1">
                <a:off x="8483016" y="4210674"/>
                <a:ext cx="122593" cy="3351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"/>
                  <a:gd name="f7" fmla="val 132"/>
                  <a:gd name="f8" fmla="val 4"/>
                  <a:gd name="f9" fmla="val 130"/>
                  <a:gd name="f10" fmla="val 3"/>
                  <a:gd name="f11" fmla="val 2"/>
                  <a:gd name="f12" fmla="val 131"/>
                  <a:gd name="f13" fmla="val 1"/>
                  <a:gd name="f14" fmla="val 129"/>
                  <a:gd name="f15" fmla="val 100"/>
                  <a:gd name="f16" fmla="val 7"/>
                  <a:gd name="f17" fmla="val 73"/>
                  <a:gd name="f18" fmla="val 18"/>
                  <a:gd name="f19" fmla="val 46"/>
                  <a:gd name="f20" fmla="val 25"/>
                  <a:gd name="f21" fmla="val 30"/>
                  <a:gd name="f22" fmla="val 34"/>
                  <a:gd name="f23" fmla="val 14"/>
                  <a:gd name="f24" fmla="val 45"/>
                  <a:gd name="f25" fmla="val 47"/>
                  <a:gd name="f26" fmla="val 6"/>
                  <a:gd name="f27" fmla="val 9"/>
                  <a:gd name="f28" fmla="val 43"/>
                  <a:gd name="f29" fmla="val 12"/>
                  <a:gd name="f30" fmla="val 26"/>
                  <a:gd name="f31" fmla="val 37"/>
                  <a:gd name="f32" fmla="val 64"/>
                  <a:gd name="f33" fmla="val 93"/>
                  <a:gd name="f34" fmla="val 103"/>
                  <a:gd name="f35" fmla="val 114"/>
                  <a:gd name="f36" fmla="val 5"/>
                  <a:gd name="f37" fmla="val 124"/>
                  <a:gd name="f38" fmla="val 126"/>
                  <a:gd name="f39" fmla="val 128"/>
                  <a:gd name="f40" fmla="+- 0 0 -90"/>
                  <a:gd name="f41" fmla="*/ f3 1 48"/>
                  <a:gd name="f42" fmla="*/ f4 1 132"/>
                  <a:gd name="f43" fmla="val f5"/>
                  <a:gd name="f44" fmla="val f6"/>
                  <a:gd name="f45" fmla="val f7"/>
                  <a:gd name="f46" fmla="*/ f40 f0 1"/>
                  <a:gd name="f47" fmla="+- f45 0 f43"/>
                  <a:gd name="f48" fmla="+- f44 0 f43"/>
                  <a:gd name="f49" fmla="*/ f46 1 f2"/>
                  <a:gd name="f50" fmla="*/ f48 1 48"/>
                  <a:gd name="f51" fmla="*/ f47 1 132"/>
                  <a:gd name="f52" fmla="*/ 4 f48 1"/>
                  <a:gd name="f53" fmla="*/ 130 f47 1"/>
                  <a:gd name="f54" fmla="*/ 2 f48 1"/>
                  <a:gd name="f55" fmla="*/ 131 f47 1"/>
                  <a:gd name="f56" fmla="*/ 1 f48 1"/>
                  <a:gd name="f57" fmla="*/ 129 f47 1"/>
                  <a:gd name="f58" fmla="*/ 18 f48 1"/>
                  <a:gd name="f59" fmla="*/ 46 f47 1"/>
                  <a:gd name="f60" fmla="*/ 45 f48 1"/>
                  <a:gd name="f61" fmla="*/ 0 f47 1"/>
                  <a:gd name="f62" fmla="*/ 47 f48 1"/>
                  <a:gd name="f63" fmla="*/ 2 f47 1"/>
                  <a:gd name="f64" fmla="*/ 43 f48 1"/>
                  <a:gd name="f65" fmla="*/ 12 f47 1"/>
                  <a:gd name="f66" fmla="*/ 9 f48 1"/>
                  <a:gd name="f67" fmla="*/ 93 f47 1"/>
                  <a:gd name="f68" fmla="*/ 5 f48 1"/>
                  <a:gd name="f69" fmla="*/ 124 f47 1"/>
                  <a:gd name="f70" fmla="+- f49 0 f1"/>
                  <a:gd name="f71" fmla="*/ f52 1 48"/>
                  <a:gd name="f72" fmla="*/ f53 1 132"/>
                  <a:gd name="f73" fmla="*/ f54 1 48"/>
                  <a:gd name="f74" fmla="*/ f55 1 132"/>
                  <a:gd name="f75" fmla="*/ f56 1 48"/>
                  <a:gd name="f76" fmla="*/ f57 1 132"/>
                  <a:gd name="f77" fmla="*/ f58 1 48"/>
                  <a:gd name="f78" fmla="*/ f59 1 132"/>
                  <a:gd name="f79" fmla="*/ f60 1 48"/>
                  <a:gd name="f80" fmla="*/ f61 1 132"/>
                  <a:gd name="f81" fmla="*/ f62 1 48"/>
                  <a:gd name="f82" fmla="*/ f63 1 132"/>
                  <a:gd name="f83" fmla="*/ f64 1 48"/>
                  <a:gd name="f84" fmla="*/ f65 1 132"/>
                  <a:gd name="f85" fmla="*/ f66 1 48"/>
                  <a:gd name="f86" fmla="*/ f67 1 132"/>
                  <a:gd name="f87" fmla="*/ f68 1 48"/>
                  <a:gd name="f88" fmla="*/ f69 1 132"/>
                  <a:gd name="f89" fmla="*/ 0 1 f50"/>
                  <a:gd name="f90" fmla="*/ f44 1 f50"/>
                  <a:gd name="f91" fmla="*/ 0 1 f51"/>
                  <a:gd name="f92" fmla="*/ f45 1 f51"/>
                  <a:gd name="f93" fmla="*/ f71 1 f50"/>
                  <a:gd name="f94" fmla="*/ f72 1 f51"/>
                  <a:gd name="f95" fmla="*/ f73 1 f50"/>
                  <a:gd name="f96" fmla="*/ f74 1 f51"/>
                  <a:gd name="f97" fmla="*/ f75 1 f50"/>
                  <a:gd name="f98" fmla="*/ f76 1 f51"/>
                  <a:gd name="f99" fmla="*/ f77 1 f50"/>
                  <a:gd name="f100" fmla="*/ f78 1 f51"/>
                  <a:gd name="f101" fmla="*/ f79 1 f50"/>
                  <a:gd name="f102" fmla="*/ f80 1 f51"/>
                  <a:gd name="f103" fmla="*/ f81 1 f50"/>
                  <a:gd name="f104" fmla="*/ f82 1 f51"/>
                  <a:gd name="f105" fmla="*/ f83 1 f50"/>
                  <a:gd name="f106" fmla="*/ f84 1 f51"/>
                  <a:gd name="f107" fmla="*/ f85 1 f50"/>
                  <a:gd name="f108" fmla="*/ f86 1 f51"/>
                  <a:gd name="f109" fmla="*/ f87 1 f50"/>
                  <a:gd name="f110" fmla="*/ f88 1 f51"/>
                  <a:gd name="f111" fmla="*/ f89 f41 1"/>
                  <a:gd name="f112" fmla="*/ f90 f41 1"/>
                  <a:gd name="f113" fmla="*/ f92 f42 1"/>
                  <a:gd name="f114" fmla="*/ f91 f42 1"/>
                  <a:gd name="f115" fmla="*/ f93 f41 1"/>
                  <a:gd name="f116" fmla="*/ f94 f42 1"/>
                  <a:gd name="f117" fmla="*/ f95 f41 1"/>
                  <a:gd name="f118" fmla="*/ f96 f42 1"/>
                  <a:gd name="f119" fmla="*/ f97 f41 1"/>
                  <a:gd name="f120" fmla="*/ f98 f42 1"/>
                  <a:gd name="f121" fmla="*/ f99 f41 1"/>
                  <a:gd name="f122" fmla="*/ f100 f42 1"/>
                  <a:gd name="f123" fmla="*/ f101 f41 1"/>
                  <a:gd name="f124" fmla="*/ f102 f42 1"/>
                  <a:gd name="f125" fmla="*/ f103 f41 1"/>
                  <a:gd name="f126" fmla="*/ f104 f42 1"/>
                  <a:gd name="f127" fmla="*/ f105 f41 1"/>
                  <a:gd name="f128" fmla="*/ f106 f42 1"/>
                  <a:gd name="f129" fmla="*/ f107 f41 1"/>
                  <a:gd name="f130" fmla="*/ f108 f42 1"/>
                  <a:gd name="f131" fmla="*/ f109 f41 1"/>
                  <a:gd name="f132" fmla="*/ f110 f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0">
                    <a:pos x="f115" y="f116"/>
                  </a:cxn>
                  <a:cxn ang="f70">
                    <a:pos x="f117" y="f118"/>
                  </a:cxn>
                  <a:cxn ang="f70">
                    <a:pos x="f119" y="f120"/>
                  </a:cxn>
                  <a:cxn ang="f70">
                    <a:pos x="f121" y="f122"/>
                  </a:cxn>
                  <a:cxn ang="f70">
                    <a:pos x="f123" y="f124"/>
                  </a:cxn>
                  <a:cxn ang="f70">
                    <a:pos x="f125" y="f126"/>
                  </a:cxn>
                  <a:cxn ang="f70">
                    <a:pos x="f127" y="f128"/>
                  </a:cxn>
                  <a:cxn ang="f70">
                    <a:pos x="f129" y="f130"/>
                  </a:cxn>
                  <a:cxn ang="f70">
                    <a:pos x="f131" y="f132"/>
                  </a:cxn>
                  <a:cxn ang="f70">
                    <a:pos x="f115" y="f116"/>
                  </a:cxn>
                </a:cxnLst>
                <a:rect l="f111" t="f114" r="f112" b="f113"/>
                <a:pathLst>
                  <a:path w="48" h="132">
                    <a:moveTo>
                      <a:pt x="f8" y="f9"/>
                    </a:moveTo>
                    <a:cubicBezTo>
                      <a:pt x="f10" y="f7"/>
                      <a:pt x="f10" y="f7"/>
                      <a:pt x="f11" y="f12"/>
                    </a:cubicBezTo>
                    <a:cubicBezTo>
                      <a:pt x="f11" y="f9"/>
                      <a:pt x="f13" y="f9"/>
                      <a:pt x="f13" y="f14"/>
                    </a:cubicBezTo>
                    <a:cubicBezTo>
                      <a:pt x="f5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5"/>
                    </a:cubicBezTo>
                    <a:cubicBezTo>
                      <a:pt x="f19" y="f5"/>
                      <a:pt x="f25" y="f13"/>
                      <a:pt x="f25" y="f11"/>
                    </a:cubicBezTo>
                    <a:cubicBezTo>
                      <a:pt x="f6" y="f26"/>
                      <a:pt x="f24" y="f27"/>
                      <a:pt x="f28" y="f29"/>
                    </a:cubicBezTo>
                    <a:cubicBezTo>
                      <a:pt x="f30" y="f31"/>
                      <a:pt x="f23" y="f32"/>
                      <a:pt x="f27" y="f33"/>
                    </a:cubicBezTo>
                    <a:cubicBezTo>
                      <a:pt x="f16" y="f34"/>
                      <a:pt x="f16" y="f35"/>
                      <a:pt x="f36" y="f37"/>
                    </a:cubicBezTo>
                    <a:cubicBezTo>
                      <a:pt x="f36" y="f38"/>
                      <a:pt x="f36" y="f39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0" name="Freeform 34">
                <a:extLst>
                  <a:ext uri="{FF2B5EF4-FFF2-40B4-BE49-F238E27FC236}">
                    <a16:creationId xmlns:a16="http://schemas.microsoft.com/office/drawing/2014/main" id="{B986967A-E3AD-7AF9-9EFC-20E6485BF07B}"/>
                  </a:ext>
                </a:extLst>
              </p:cNvPr>
              <p:cNvSpPr/>
              <p:nvPr/>
            </p:nvSpPr>
            <p:spPr>
              <a:xfrm flipH="1">
                <a:off x="8236275" y="4209120"/>
                <a:ext cx="122593" cy="3445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"/>
                  <a:gd name="f7" fmla="val 136"/>
                  <a:gd name="f8" fmla="val 133"/>
                  <a:gd name="f9" fmla="val 47"/>
                  <a:gd name="f10" fmla="val 134"/>
                  <a:gd name="f11" fmla="val 46"/>
                  <a:gd name="f12" fmla="val 44"/>
                  <a:gd name="f13" fmla="val 127"/>
                  <a:gd name="f14" fmla="val 118"/>
                  <a:gd name="f15" fmla="val 45"/>
                  <a:gd name="f16" fmla="val 110"/>
                  <a:gd name="f17" fmla="val 42"/>
                  <a:gd name="f18" fmla="val 108"/>
                  <a:gd name="f19" fmla="val 105"/>
                  <a:gd name="f20" fmla="val 103"/>
                  <a:gd name="f21" fmla="val 37"/>
                  <a:gd name="f22" fmla="val 69"/>
                  <a:gd name="f23" fmla="val 24"/>
                  <a:gd name="f24" fmla="val 39"/>
                  <a:gd name="f25" fmla="val 5"/>
                  <a:gd name="f26" fmla="val 11"/>
                  <a:gd name="f27" fmla="val 3"/>
                  <a:gd name="f28" fmla="val 8"/>
                  <a:gd name="f29" fmla="val 6"/>
                  <a:gd name="f30" fmla="val 1"/>
                  <a:gd name="f31" fmla="val 2"/>
                  <a:gd name="f32" fmla="val 31"/>
                  <a:gd name="f33" fmla="val 79"/>
                  <a:gd name="f34" fmla="val 126"/>
                  <a:gd name="f35" fmla="val 128"/>
                  <a:gd name="f36" fmla="val 130"/>
                  <a:gd name="f37" fmla="+- 0 0 -90"/>
                  <a:gd name="f38" fmla="*/ f3 1 48"/>
                  <a:gd name="f39" fmla="*/ f4 1 13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48"/>
                  <a:gd name="f48" fmla="*/ f44 1 136"/>
                  <a:gd name="f49" fmla="*/ 48 f45 1"/>
                  <a:gd name="f50" fmla="*/ 133 f44 1"/>
                  <a:gd name="f51" fmla="*/ 46 f45 1"/>
                  <a:gd name="f52" fmla="*/ 136 f44 1"/>
                  <a:gd name="f53" fmla="*/ 45 f45 1"/>
                  <a:gd name="f54" fmla="*/ 110 f44 1"/>
                  <a:gd name="f55" fmla="*/ 42 f45 1"/>
                  <a:gd name="f56" fmla="*/ 103 f44 1"/>
                  <a:gd name="f57" fmla="*/ 5 f45 1"/>
                  <a:gd name="f58" fmla="*/ 11 f44 1"/>
                  <a:gd name="f59" fmla="*/ 0 f45 1"/>
                  <a:gd name="f60" fmla="*/ 1 f44 1"/>
                  <a:gd name="f61" fmla="*/ 3 f45 1"/>
                  <a:gd name="f62" fmla="*/ 0 f44 1"/>
                  <a:gd name="f63" fmla="*/ 126 f44 1"/>
                  <a:gd name="f64" fmla="+- f46 0 f1"/>
                  <a:gd name="f65" fmla="*/ f49 1 48"/>
                  <a:gd name="f66" fmla="*/ f50 1 136"/>
                  <a:gd name="f67" fmla="*/ f51 1 48"/>
                  <a:gd name="f68" fmla="*/ f52 1 136"/>
                  <a:gd name="f69" fmla="*/ f53 1 48"/>
                  <a:gd name="f70" fmla="*/ f54 1 136"/>
                  <a:gd name="f71" fmla="*/ f55 1 48"/>
                  <a:gd name="f72" fmla="*/ f56 1 136"/>
                  <a:gd name="f73" fmla="*/ f57 1 48"/>
                  <a:gd name="f74" fmla="*/ f58 1 136"/>
                  <a:gd name="f75" fmla="*/ f59 1 48"/>
                  <a:gd name="f76" fmla="*/ f60 1 136"/>
                  <a:gd name="f77" fmla="*/ f61 1 48"/>
                  <a:gd name="f78" fmla="*/ f62 1 136"/>
                  <a:gd name="f79" fmla="*/ f63 1 136"/>
                  <a:gd name="f80" fmla="*/ 0 1 f47"/>
                  <a:gd name="f81" fmla="*/ f41 1 f47"/>
                  <a:gd name="f82" fmla="*/ 0 1 f48"/>
                  <a:gd name="f83" fmla="*/ f42 1 f48"/>
                  <a:gd name="f84" fmla="*/ f65 1 f47"/>
                  <a:gd name="f85" fmla="*/ f66 1 f48"/>
                  <a:gd name="f86" fmla="*/ f67 1 f47"/>
                  <a:gd name="f87" fmla="*/ f68 1 f48"/>
                  <a:gd name="f88" fmla="*/ f69 1 f47"/>
                  <a:gd name="f89" fmla="*/ f70 1 f48"/>
                  <a:gd name="f90" fmla="*/ f71 1 f47"/>
                  <a:gd name="f91" fmla="*/ f72 1 f48"/>
                  <a:gd name="f92" fmla="*/ f73 1 f47"/>
                  <a:gd name="f93" fmla="*/ f74 1 f48"/>
                  <a:gd name="f94" fmla="*/ f75 1 f47"/>
                  <a:gd name="f95" fmla="*/ f76 1 f48"/>
                  <a:gd name="f96" fmla="*/ f77 1 f47"/>
                  <a:gd name="f97" fmla="*/ f78 1 f48"/>
                  <a:gd name="f98" fmla="*/ f79 1 f48"/>
                  <a:gd name="f99" fmla="*/ f80 f38 1"/>
                  <a:gd name="f100" fmla="*/ f81 f38 1"/>
                  <a:gd name="f101" fmla="*/ f83 f39 1"/>
                  <a:gd name="f102" fmla="*/ f82 f39 1"/>
                  <a:gd name="f103" fmla="*/ f84 f38 1"/>
                  <a:gd name="f104" fmla="*/ f85 f39 1"/>
                  <a:gd name="f105" fmla="*/ f86 f38 1"/>
                  <a:gd name="f106" fmla="*/ f87 f39 1"/>
                  <a:gd name="f107" fmla="*/ f88 f38 1"/>
                  <a:gd name="f108" fmla="*/ f89 f39 1"/>
                  <a:gd name="f109" fmla="*/ f90 f38 1"/>
                  <a:gd name="f110" fmla="*/ f91 f39 1"/>
                  <a:gd name="f111" fmla="*/ f92 f38 1"/>
                  <a:gd name="f112" fmla="*/ f93 f39 1"/>
                  <a:gd name="f113" fmla="*/ f94 f38 1"/>
                  <a:gd name="f114" fmla="*/ f95 f39 1"/>
                  <a:gd name="f115" fmla="*/ f96 f38 1"/>
                  <a:gd name="f116" fmla="*/ f97 f39 1"/>
                  <a:gd name="f117" fmla="*/ f98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">
                    <a:pos x="f103" y="f104"/>
                  </a:cxn>
                  <a:cxn ang="f64">
                    <a:pos x="f105" y="f106"/>
                  </a:cxn>
                  <a:cxn ang="f64">
                    <a:pos x="f107" y="f108"/>
                  </a:cxn>
                  <a:cxn ang="f64">
                    <a:pos x="f109" y="f110"/>
                  </a:cxn>
                  <a:cxn ang="f64">
                    <a:pos x="f111" y="f112"/>
                  </a:cxn>
                  <a:cxn ang="f64">
                    <a:pos x="f113" y="f114"/>
                  </a:cxn>
                  <a:cxn ang="f64">
                    <a:pos x="f115" y="f116"/>
                  </a:cxn>
                  <a:cxn ang="f64">
                    <a:pos x="f103" y="f117"/>
                  </a:cxn>
                  <a:cxn ang="f64">
                    <a:pos x="f103" y="f104"/>
                  </a:cxn>
                </a:cxnLst>
                <a:rect l="f99" t="f102" r="f100" b="f101"/>
                <a:pathLst>
                  <a:path w="48" h="136">
                    <a:moveTo>
                      <a:pt x="f6" y="f8"/>
                    </a:moveTo>
                    <a:cubicBezTo>
                      <a:pt x="f9" y="f8"/>
                      <a:pt x="f9" y="f10"/>
                      <a:pt x="f11" y="f7"/>
                    </a:cubicBezTo>
                    <a:cubicBezTo>
                      <a:pt x="f12" y="f13"/>
                      <a:pt x="f9" y="f14"/>
                      <a:pt x="f15" y="f16"/>
                    </a:cubicBezTo>
                    <a:cubicBezTo>
                      <a:pt x="f17" y="f18"/>
                      <a:pt x="f17" y="f19"/>
                      <a:pt x="f17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5" y="f29"/>
                      <a:pt x="f5" y="f30"/>
                    </a:cubicBezTo>
                    <a:cubicBezTo>
                      <a:pt x="f30" y="f5"/>
                      <a:pt x="f31" y="f5"/>
                      <a:pt x="f27" y="f5"/>
                    </a:cubicBezTo>
                    <a:cubicBezTo>
                      <a:pt x="f32" y="f21"/>
                      <a:pt x="f6" y="f33"/>
                      <a:pt x="f6" y="f34"/>
                    </a:cubicBezTo>
                    <a:cubicBezTo>
                      <a:pt x="f6" y="f35"/>
                      <a:pt x="f6" y="f36"/>
                      <a:pt x="f6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1" name="Freeform 35">
                <a:extLst>
                  <a:ext uri="{FF2B5EF4-FFF2-40B4-BE49-F238E27FC236}">
                    <a16:creationId xmlns:a16="http://schemas.microsoft.com/office/drawing/2014/main" id="{706B51ED-D58D-0628-0BC2-7F6BE88F3021}"/>
                  </a:ext>
                </a:extLst>
              </p:cNvPr>
              <p:cNvSpPr/>
              <p:nvPr/>
            </p:nvSpPr>
            <p:spPr>
              <a:xfrm flipH="1">
                <a:off x="8422492" y="4233955"/>
                <a:ext cx="166045" cy="31967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"/>
                  <a:gd name="f7" fmla="val 126"/>
                  <a:gd name="f8" fmla="val 3"/>
                  <a:gd name="f9" fmla="val 2"/>
                  <a:gd name="f10" fmla="val 1"/>
                  <a:gd name="f11" fmla="val 125"/>
                  <a:gd name="f12" fmla="val 119"/>
                  <a:gd name="f13" fmla="val 8"/>
                  <a:gd name="f14" fmla="val 115"/>
                  <a:gd name="f15" fmla="val 12"/>
                  <a:gd name="f16" fmla="val 111"/>
                  <a:gd name="f17" fmla="val 30"/>
                  <a:gd name="f18" fmla="val 90"/>
                  <a:gd name="f19" fmla="val 43"/>
                  <a:gd name="f20" fmla="val 66"/>
                  <a:gd name="f21" fmla="val 52"/>
                  <a:gd name="f22" fmla="val 39"/>
                  <a:gd name="f23" fmla="val 55"/>
                  <a:gd name="f24" fmla="val 28"/>
                  <a:gd name="f25" fmla="val 58"/>
                  <a:gd name="f26" fmla="val 17"/>
                  <a:gd name="f27" fmla="val 60"/>
                  <a:gd name="f28" fmla="val 6"/>
                  <a:gd name="f29" fmla="val 4"/>
                  <a:gd name="f30" fmla="val 61"/>
                  <a:gd name="f31" fmla="val 63"/>
                  <a:gd name="f32" fmla="val 64"/>
                  <a:gd name="f33" fmla="val 5"/>
                  <a:gd name="f34" fmla="val 7"/>
                  <a:gd name="f35" fmla="val 56"/>
                  <a:gd name="f36" fmla="val 38"/>
                  <a:gd name="f37" fmla="val 92"/>
                  <a:gd name="f38" fmla="+- 0 0 -90"/>
                  <a:gd name="f39" fmla="*/ f3 1 65"/>
                  <a:gd name="f40" fmla="*/ f4 1 126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65"/>
                  <a:gd name="f49" fmla="*/ f45 1 126"/>
                  <a:gd name="f50" fmla="*/ 3 f46 1"/>
                  <a:gd name="f51" fmla="*/ 126 f45 1"/>
                  <a:gd name="f52" fmla="*/ 0 f46 1"/>
                  <a:gd name="f53" fmla="*/ 125 f45 1"/>
                  <a:gd name="f54" fmla="*/ 12 f46 1"/>
                  <a:gd name="f55" fmla="*/ 111 f45 1"/>
                  <a:gd name="f56" fmla="*/ 52 f46 1"/>
                  <a:gd name="f57" fmla="*/ 39 f45 1"/>
                  <a:gd name="f58" fmla="*/ 60 f46 1"/>
                  <a:gd name="f59" fmla="*/ 6 f45 1"/>
                  <a:gd name="f60" fmla="*/ 63 f46 1"/>
                  <a:gd name="f61" fmla="*/ 0 f45 1"/>
                  <a:gd name="f62" fmla="*/ 64 f46 1"/>
                  <a:gd name="f63" fmla="*/ 7 f45 1"/>
                  <a:gd name="f64" fmla="*/ 5 f46 1"/>
                  <a:gd name="f65" fmla="+- f47 0 f1"/>
                  <a:gd name="f66" fmla="*/ f50 1 65"/>
                  <a:gd name="f67" fmla="*/ f51 1 126"/>
                  <a:gd name="f68" fmla="*/ f52 1 65"/>
                  <a:gd name="f69" fmla="*/ f53 1 126"/>
                  <a:gd name="f70" fmla="*/ f54 1 65"/>
                  <a:gd name="f71" fmla="*/ f55 1 126"/>
                  <a:gd name="f72" fmla="*/ f56 1 65"/>
                  <a:gd name="f73" fmla="*/ f57 1 126"/>
                  <a:gd name="f74" fmla="*/ f58 1 65"/>
                  <a:gd name="f75" fmla="*/ f59 1 126"/>
                  <a:gd name="f76" fmla="*/ f60 1 65"/>
                  <a:gd name="f77" fmla="*/ f61 1 126"/>
                  <a:gd name="f78" fmla="*/ f62 1 65"/>
                  <a:gd name="f79" fmla="*/ f63 1 126"/>
                  <a:gd name="f80" fmla="*/ f64 1 65"/>
                  <a:gd name="f81" fmla="*/ 0 1 f48"/>
                  <a:gd name="f82" fmla="*/ f42 1 f48"/>
                  <a:gd name="f83" fmla="*/ 0 1 f49"/>
                  <a:gd name="f84" fmla="*/ f43 1 f49"/>
                  <a:gd name="f85" fmla="*/ f66 1 f48"/>
                  <a:gd name="f86" fmla="*/ f67 1 f49"/>
                  <a:gd name="f87" fmla="*/ f68 1 f48"/>
                  <a:gd name="f88" fmla="*/ f69 1 f49"/>
                  <a:gd name="f89" fmla="*/ f70 1 f48"/>
                  <a:gd name="f90" fmla="*/ f71 1 f49"/>
                  <a:gd name="f91" fmla="*/ f72 1 f48"/>
                  <a:gd name="f92" fmla="*/ f73 1 f49"/>
                  <a:gd name="f93" fmla="*/ f74 1 f48"/>
                  <a:gd name="f94" fmla="*/ f75 1 f49"/>
                  <a:gd name="f95" fmla="*/ f76 1 f48"/>
                  <a:gd name="f96" fmla="*/ f77 1 f49"/>
                  <a:gd name="f97" fmla="*/ f78 1 f48"/>
                  <a:gd name="f98" fmla="*/ f79 1 f49"/>
                  <a:gd name="f99" fmla="*/ f80 1 f48"/>
                  <a:gd name="f100" fmla="*/ f81 f39 1"/>
                  <a:gd name="f101" fmla="*/ f82 f39 1"/>
                  <a:gd name="f102" fmla="*/ f84 f40 1"/>
                  <a:gd name="f103" fmla="*/ f83 f40 1"/>
                  <a:gd name="f104" fmla="*/ f85 f39 1"/>
                  <a:gd name="f105" fmla="*/ f86 f40 1"/>
                  <a:gd name="f106" fmla="*/ f87 f39 1"/>
                  <a:gd name="f107" fmla="*/ f88 f40 1"/>
                  <a:gd name="f108" fmla="*/ f89 f39 1"/>
                  <a:gd name="f109" fmla="*/ f90 f40 1"/>
                  <a:gd name="f110" fmla="*/ f91 f39 1"/>
                  <a:gd name="f111" fmla="*/ f92 f40 1"/>
                  <a:gd name="f112" fmla="*/ f93 f39 1"/>
                  <a:gd name="f113" fmla="*/ f94 f40 1"/>
                  <a:gd name="f114" fmla="*/ f95 f39 1"/>
                  <a:gd name="f115" fmla="*/ f96 f40 1"/>
                  <a:gd name="f116" fmla="*/ f97 f39 1"/>
                  <a:gd name="f117" fmla="*/ f98 f40 1"/>
                  <a:gd name="f118" fmla="*/ f99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4" y="f105"/>
                  </a:cxn>
                  <a:cxn ang="f65">
                    <a:pos x="f106" y="f107"/>
                  </a:cxn>
                  <a:cxn ang="f65">
                    <a:pos x="f108" y="f109"/>
                  </a:cxn>
                  <a:cxn ang="f65">
                    <a:pos x="f110" y="f111"/>
                  </a:cxn>
                  <a:cxn ang="f65">
                    <a:pos x="f112" y="f113"/>
                  </a:cxn>
                  <a:cxn ang="f65">
                    <a:pos x="f114" y="f115"/>
                  </a:cxn>
                  <a:cxn ang="f65">
                    <a:pos x="f116" y="f117"/>
                  </a:cxn>
                  <a:cxn ang="f65">
                    <a:pos x="f118" y="f107"/>
                  </a:cxn>
                  <a:cxn ang="f65">
                    <a:pos x="f104" y="f105"/>
                  </a:cxn>
                </a:cxnLst>
                <a:rect l="f100" t="f103" r="f101" b="f102"/>
                <a:pathLst>
                  <a:path w="65" h="126">
                    <a:moveTo>
                      <a:pt x="f8" y="f7"/>
                    </a:moveTo>
                    <a:cubicBezTo>
                      <a:pt x="f9" y="f7"/>
                      <a:pt x="f10" y="f7"/>
                      <a:pt x="f5" y="f11"/>
                    </a:cubicBezTo>
                    <a:cubicBezTo>
                      <a:pt x="f9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7" y="f29"/>
                      <a:pt x="f30" y="f9"/>
                      <a:pt x="f31" y="f5"/>
                    </a:cubicBezTo>
                    <a:cubicBezTo>
                      <a:pt x="f6" y="f9"/>
                      <a:pt x="f32" y="f33"/>
                      <a:pt x="f32" y="f34"/>
                    </a:cubicBezTo>
                    <a:cubicBezTo>
                      <a:pt x="f35" y="f21"/>
                      <a:pt x="f36" y="f37"/>
                      <a:pt x="f33" y="f11"/>
                    </a:cubicBezTo>
                    <a:cubicBezTo>
                      <a:pt x="f29" y="f7"/>
                      <a:pt x="f29" y="f7"/>
                      <a:pt x="f8" y="f7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2" name="Freeform 36">
                <a:extLst>
                  <a:ext uri="{FF2B5EF4-FFF2-40B4-BE49-F238E27FC236}">
                    <a16:creationId xmlns:a16="http://schemas.microsoft.com/office/drawing/2014/main" id="{8D85FDC0-A68A-BF5D-7CD4-3F51EFCF6F82}"/>
                  </a:ext>
                </a:extLst>
              </p:cNvPr>
              <p:cNvSpPr/>
              <p:nvPr/>
            </p:nvSpPr>
            <p:spPr>
              <a:xfrm flipH="1">
                <a:off x="8490770" y="4198257"/>
                <a:ext cx="231224" cy="1163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1"/>
                  <a:gd name="f7" fmla="val 46"/>
                  <a:gd name="f8" fmla="val 89"/>
                  <a:gd name="f9" fmla="val 1"/>
                  <a:gd name="f10" fmla="val 2"/>
                  <a:gd name="f11" fmla="val 90"/>
                  <a:gd name="f12" fmla="val 3"/>
                  <a:gd name="f13" fmla="val 70"/>
                  <a:gd name="f14" fmla="val 19"/>
                  <a:gd name="f15" fmla="val 31"/>
                  <a:gd name="f16" fmla="val 21"/>
                  <a:gd name="f17" fmla="val 39"/>
                  <a:gd name="f18" fmla="val 14"/>
                  <a:gd name="f19" fmla="val 42"/>
                  <a:gd name="f20" fmla="val 6"/>
                  <a:gd name="f21" fmla="val 41"/>
                  <a:gd name="f22" fmla="val 8"/>
                  <a:gd name="f23" fmla="val 40"/>
                  <a:gd name="f24" fmla="val 11"/>
                  <a:gd name="f25" fmla="val 13"/>
                  <a:gd name="f26" fmla="val 38"/>
                  <a:gd name="f27" fmla="val 15"/>
                  <a:gd name="f28" fmla="val 36"/>
                  <a:gd name="f29" fmla="val 18"/>
                  <a:gd name="f30" fmla="val 35"/>
                  <a:gd name="f31" fmla="val 34"/>
                  <a:gd name="f32" fmla="val 43"/>
                  <a:gd name="f33" fmla="val 27"/>
                  <a:gd name="f34" fmla="val 63"/>
                  <a:gd name="f35" fmla="val 16"/>
                  <a:gd name="f36" fmla="val 83"/>
                  <a:gd name="f37" fmla="val 85"/>
                  <a:gd name="f38" fmla="val 86"/>
                  <a:gd name="f39" fmla="+- 0 0 -90"/>
                  <a:gd name="f40" fmla="*/ f3 1 91"/>
                  <a:gd name="f41" fmla="*/ f4 1 46"/>
                  <a:gd name="f42" fmla="val f5"/>
                  <a:gd name="f43" fmla="val f6"/>
                  <a:gd name="f44" fmla="val f7"/>
                  <a:gd name="f45" fmla="*/ f39 f0 1"/>
                  <a:gd name="f46" fmla="+- f44 0 f42"/>
                  <a:gd name="f47" fmla="+- f43 0 f42"/>
                  <a:gd name="f48" fmla="*/ f45 1 f2"/>
                  <a:gd name="f49" fmla="*/ f47 1 91"/>
                  <a:gd name="f50" fmla="*/ f46 1 46"/>
                  <a:gd name="f51" fmla="*/ 89 f47 1"/>
                  <a:gd name="f52" fmla="*/ 1 f46 1"/>
                  <a:gd name="f53" fmla="*/ 91 f47 1"/>
                  <a:gd name="f54" fmla="*/ 3 f46 1"/>
                  <a:gd name="f55" fmla="*/ 21 f47 1"/>
                  <a:gd name="f56" fmla="*/ 39 f46 1"/>
                  <a:gd name="f57" fmla="*/ 0 f47 1"/>
                  <a:gd name="f58" fmla="*/ 46 f46 1"/>
                  <a:gd name="f59" fmla="*/ 6 f47 1"/>
                  <a:gd name="f60" fmla="*/ 41 f46 1"/>
                  <a:gd name="f61" fmla="*/ 13 f47 1"/>
                  <a:gd name="f62" fmla="*/ 38 f46 1"/>
                  <a:gd name="f63" fmla="*/ 34 f46 1"/>
                  <a:gd name="f64" fmla="*/ 83 f47 1"/>
                  <a:gd name="f65" fmla="+- f48 0 f1"/>
                  <a:gd name="f66" fmla="*/ f51 1 91"/>
                  <a:gd name="f67" fmla="*/ f52 1 46"/>
                  <a:gd name="f68" fmla="*/ f53 1 91"/>
                  <a:gd name="f69" fmla="*/ f54 1 46"/>
                  <a:gd name="f70" fmla="*/ f55 1 91"/>
                  <a:gd name="f71" fmla="*/ f56 1 46"/>
                  <a:gd name="f72" fmla="*/ f57 1 91"/>
                  <a:gd name="f73" fmla="*/ f58 1 46"/>
                  <a:gd name="f74" fmla="*/ f59 1 91"/>
                  <a:gd name="f75" fmla="*/ f60 1 46"/>
                  <a:gd name="f76" fmla="*/ f61 1 91"/>
                  <a:gd name="f77" fmla="*/ f62 1 46"/>
                  <a:gd name="f78" fmla="*/ f63 1 46"/>
                  <a:gd name="f79" fmla="*/ f64 1 91"/>
                  <a:gd name="f80" fmla="*/ 0 1 f49"/>
                  <a:gd name="f81" fmla="*/ f43 1 f49"/>
                  <a:gd name="f82" fmla="*/ 0 1 f50"/>
                  <a:gd name="f83" fmla="*/ f44 1 f50"/>
                  <a:gd name="f84" fmla="*/ f66 1 f49"/>
                  <a:gd name="f85" fmla="*/ f67 1 f50"/>
                  <a:gd name="f86" fmla="*/ f68 1 f49"/>
                  <a:gd name="f87" fmla="*/ f69 1 f50"/>
                  <a:gd name="f88" fmla="*/ f70 1 f49"/>
                  <a:gd name="f89" fmla="*/ f71 1 f50"/>
                  <a:gd name="f90" fmla="*/ f72 1 f49"/>
                  <a:gd name="f91" fmla="*/ f73 1 f50"/>
                  <a:gd name="f92" fmla="*/ f74 1 f49"/>
                  <a:gd name="f93" fmla="*/ f75 1 f50"/>
                  <a:gd name="f94" fmla="*/ f76 1 f49"/>
                  <a:gd name="f95" fmla="*/ f77 1 f50"/>
                  <a:gd name="f96" fmla="*/ f78 1 f50"/>
                  <a:gd name="f97" fmla="*/ f79 1 f49"/>
                  <a:gd name="f98" fmla="*/ f80 f40 1"/>
                  <a:gd name="f99" fmla="*/ f81 f40 1"/>
                  <a:gd name="f100" fmla="*/ f83 f41 1"/>
                  <a:gd name="f101" fmla="*/ f82 f41 1"/>
                  <a:gd name="f102" fmla="*/ f84 f40 1"/>
                  <a:gd name="f103" fmla="*/ f85 f41 1"/>
                  <a:gd name="f104" fmla="*/ f86 f40 1"/>
                  <a:gd name="f105" fmla="*/ f87 f41 1"/>
                  <a:gd name="f106" fmla="*/ f88 f40 1"/>
                  <a:gd name="f107" fmla="*/ f89 f41 1"/>
                  <a:gd name="f108" fmla="*/ f90 f40 1"/>
                  <a:gd name="f109" fmla="*/ f91 f41 1"/>
                  <a:gd name="f110" fmla="*/ f92 f40 1"/>
                  <a:gd name="f111" fmla="*/ f93 f41 1"/>
                  <a:gd name="f112" fmla="*/ f94 f40 1"/>
                  <a:gd name="f113" fmla="*/ f95 f41 1"/>
                  <a:gd name="f114" fmla="*/ f96 f41 1"/>
                  <a:gd name="f115" fmla="*/ f97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2" y="f103"/>
                  </a:cxn>
                  <a:cxn ang="f65">
                    <a:pos x="f104" y="f105"/>
                  </a:cxn>
                  <a:cxn ang="f65">
                    <a:pos x="f106" y="f107"/>
                  </a:cxn>
                  <a:cxn ang="f65">
                    <a:pos x="f108" y="f109"/>
                  </a:cxn>
                  <a:cxn ang="f65">
                    <a:pos x="f110" y="f111"/>
                  </a:cxn>
                  <a:cxn ang="f65">
                    <a:pos x="f112" y="f113"/>
                  </a:cxn>
                  <a:cxn ang="f65">
                    <a:pos x="f106" y="f114"/>
                  </a:cxn>
                  <a:cxn ang="f65">
                    <a:pos x="f115" y="f105"/>
                  </a:cxn>
                  <a:cxn ang="f65">
                    <a:pos x="f102" y="f103"/>
                  </a:cxn>
                </a:cxnLst>
                <a:rect l="f98" t="f101" r="f99" b="f100"/>
                <a:pathLst>
                  <a:path w="91" h="46">
                    <a:moveTo>
                      <a:pt x="f8" y="f9"/>
                    </a:moveTo>
                    <a:cubicBezTo>
                      <a:pt x="f8" y="f10"/>
                      <a:pt x="f11" y="f10"/>
                      <a:pt x="f6" y="f12"/>
                    </a:cubicBezTo>
                    <a:cubicBezTo>
                      <a:pt x="f13" y="f14"/>
                      <a:pt x="f7" y="f15"/>
                      <a:pt x="f16" y="f17"/>
                    </a:cubicBezTo>
                    <a:cubicBezTo>
                      <a:pt x="f18" y="f19"/>
                      <a:pt x="f20" y="f19"/>
                      <a:pt x="f5" y="f7"/>
                    </a:cubicBezTo>
                    <a:cubicBezTo>
                      <a:pt x="f5" y="f19"/>
                      <a:pt x="f12" y="f19"/>
                      <a:pt x="f20" y="f21"/>
                    </a:cubicBezTo>
                    <a:cubicBezTo>
                      <a:pt x="f22" y="f23"/>
                      <a:pt x="f24" y="f23"/>
                      <a:pt x="f25" y="f26"/>
                    </a:cubicBezTo>
                    <a:cubicBezTo>
                      <a:pt x="f27" y="f28"/>
                      <a:pt x="f29" y="f30"/>
                      <a:pt x="f16" y="f31"/>
                    </a:cubicBezTo>
                    <a:cubicBezTo>
                      <a:pt x="f32" y="f33"/>
                      <a:pt x="f34" y="f35"/>
                      <a:pt x="f36" y="f12"/>
                    </a:cubicBezTo>
                    <a:cubicBezTo>
                      <a:pt x="f37" y="f10"/>
                      <a:pt x="f38" y="f5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3" name="Freeform 37">
                <a:extLst>
                  <a:ext uri="{FF2B5EF4-FFF2-40B4-BE49-F238E27FC236}">
                    <a16:creationId xmlns:a16="http://schemas.microsoft.com/office/drawing/2014/main" id="{2A36901B-574E-079D-7887-FAD6E8E40096}"/>
                  </a:ext>
                </a:extLst>
              </p:cNvPr>
              <p:cNvSpPr/>
              <p:nvPr/>
            </p:nvSpPr>
            <p:spPr>
              <a:xfrm flipH="1">
                <a:off x="8608710" y="4544311"/>
                <a:ext cx="40352" cy="2482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"/>
                  <a:gd name="f7" fmla="val 10"/>
                  <a:gd name="f8" fmla="val 3"/>
                  <a:gd name="f9" fmla="val 11"/>
                  <a:gd name="f10" fmla="val 5"/>
                  <a:gd name="f11" fmla="val 6"/>
                  <a:gd name="f12" fmla="val 4"/>
                  <a:gd name="f13" fmla="val 2"/>
                  <a:gd name="f14" fmla="val 8"/>
                  <a:gd name="f15" fmla="+- 0 0 -90"/>
                  <a:gd name="f16" fmla="*/ f3 1 16"/>
                  <a:gd name="f17" fmla="*/ f4 1 10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2 1 10"/>
                  <a:gd name="f26" fmla="*/ f23 1 16"/>
                  <a:gd name="f27" fmla="*/ 16 f23 1"/>
                  <a:gd name="f28" fmla="*/ 3 f22 1"/>
                  <a:gd name="f29" fmla="*/ 0 f23 1"/>
                  <a:gd name="f30" fmla="*/ 10 f22 1"/>
                  <a:gd name="f31" fmla="+- f24 0 f1"/>
                  <a:gd name="f32" fmla="*/ f27 1 16"/>
                  <a:gd name="f33" fmla="*/ f28 1 10"/>
                  <a:gd name="f34" fmla="*/ f29 1 16"/>
                  <a:gd name="f35" fmla="*/ f30 1 10"/>
                  <a:gd name="f36" fmla="*/ 0 1 f26"/>
                  <a:gd name="f37" fmla="*/ f19 1 f26"/>
                  <a:gd name="f38" fmla="*/ 0 1 f25"/>
                  <a:gd name="f39" fmla="*/ f20 1 f25"/>
                  <a:gd name="f40" fmla="*/ f32 1 f26"/>
                  <a:gd name="f41" fmla="*/ f33 1 f25"/>
                  <a:gd name="f42" fmla="*/ f34 1 f26"/>
                  <a:gd name="f43" fmla="*/ f35 1 f25"/>
                  <a:gd name="f44" fmla="*/ f36 f16 1"/>
                  <a:gd name="f45" fmla="*/ f37 f16 1"/>
                  <a:gd name="f46" fmla="*/ f39 f17 1"/>
                  <a:gd name="f47" fmla="*/ f38 f17 1"/>
                  <a:gd name="f48" fmla="*/ f40 f16 1"/>
                  <a:gd name="f49" fmla="*/ f41 f17 1"/>
                  <a:gd name="f50" fmla="*/ f42 f16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48" y="f49"/>
                  </a:cxn>
                  <a:cxn ang="f31">
                    <a:pos x="f50" y="f51"/>
                  </a:cxn>
                  <a:cxn ang="f31">
                    <a:pos x="f48" y="f49"/>
                  </a:cxn>
                </a:cxnLst>
                <a:rect l="f44" t="f47" r="f45" b="f46"/>
                <a:pathLst>
                  <a:path w="16" h="10">
                    <a:moveTo>
                      <a:pt x="f6" y="f8"/>
                    </a:moveTo>
                    <a:cubicBezTo>
                      <a:pt x="f9" y="f10"/>
                      <a:pt x="f10" y="f11"/>
                      <a:pt x="f5" y="f7"/>
                    </a:cubicBezTo>
                    <a:cubicBezTo>
                      <a:pt x="f12" y="f13"/>
                      <a:pt x="f14" y="f5"/>
                      <a:pt x="f6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4" name="Freeform 38">
                <a:extLst>
                  <a:ext uri="{FF2B5EF4-FFF2-40B4-BE49-F238E27FC236}">
                    <a16:creationId xmlns:a16="http://schemas.microsoft.com/office/drawing/2014/main" id="{261F13A6-AE96-290C-7D8B-3F80F78682A3}"/>
                  </a:ext>
                </a:extLst>
              </p:cNvPr>
              <p:cNvSpPr/>
              <p:nvPr/>
            </p:nvSpPr>
            <p:spPr>
              <a:xfrm flipH="1">
                <a:off x="8605610" y="3706328"/>
                <a:ext cx="43452" cy="217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"/>
                  <a:gd name="f7" fmla="val 9"/>
                  <a:gd name="f8" fmla="val 5"/>
                  <a:gd name="f9" fmla="val 4"/>
                  <a:gd name="f10" fmla="val 11"/>
                  <a:gd name="f11" fmla="val 7"/>
                  <a:gd name="f12" fmla="val 8"/>
                  <a:gd name="f13" fmla="+- 0 0 -90"/>
                  <a:gd name="f14" fmla="*/ f3 1 17"/>
                  <a:gd name="f15" fmla="*/ f4 1 9"/>
                  <a:gd name="f16" fmla="val f5"/>
                  <a:gd name="f17" fmla="val f6"/>
                  <a:gd name="f18" fmla="val f7"/>
                  <a:gd name="f19" fmla="*/ f13 f0 1"/>
                  <a:gd name="f20" fmla="+- f18 0 f16"/>
                  <a:gd name="f21" fmla="+- f17 0 f16"/>
                  <a:gd name="f22" fmla="*/ f19 1 f2"/>
                  <a:gd name="f23" fmla="*/ f21 1 17"/>
                  <a:gd name="f24" fmla="*/ f20 1 9"/>
                  <a:gd name="f25" fmla="*/ 0 f21 1"/>
                  <a:gd name="f26" fmla="*/ 0 f20 1"/>
                  <a:gd name="f27" fmla="*/ 17 f21 1"/>
                  <a:gd name="f28" fmla="*/ 7 f20 1"/>
                  <a:gd name="f29" fmla="+- f22 0 f1"/>
                  <a:gd name="f30" fmla="*/ f25 1 17"/>
                  <a:gd name="f31" fmla="*/ f26 1 9"/>
                  <a:gd name="f32" fmla="*/ f27 1 17"/>
                  <a:gd name="f33" fmla="*/ f28 1 9"/>
                  <a:gd name="f34" fmla="*/ 0 1 f23"/>
                  <a:gd name="f35" fmla="*/ f17 1 f23"/>
                  <a:gd name="f36" fmla="*/ 0 1 f24"/>
                  <a:gd name="f37" fmla="*/ f18 1 f24"/>
                  <a:gd name="f38" fmla="*/ f30 1 f23"/>
                  <a:gd name="f39" fmla="*/ f31 1 f24"/>
                  <a:gd name="f40" fmla="*/ f32 1 f23"/>
                  <a:gd name="f41" fmla="*/ f33 1 f24"/>
                  <a:gd name="f42" fmla="*/ f34 f14 1"/>
                  <a:gd name="f43" fmla="*/ f35 f14 1"/>
                  <a:gd name="f44" fmla="*/ f37 f15 1"/>
                  <a:gd name="f45" fmla="*/ f36 f15 1"/>
                  <a:gd name="f46" fmla="*/ f38 f14 1"/>
                  <a:gd name="f47" fmla="*/ f39 f15 1"/>
                  <a:gd name="f48" fmla="*/ f40 f14 1"/>
                  <a:gd name="f49" fmla="*/ f41 f1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46" y="f47"/>
                  </a:cxn>
                  <a:cxn ang="f29">
                    <a:pos x="f48" y="f49"/>
                  </a:cxn>
                  <a:cxn ang="f29">
                    <a:pos x="f46" y="f47"/>
                  </a:cxn>
                </a:cxnLst>
                <a:rect l="f42" t="f45" r="f43" b="f44"/>
                <a:pathLst>
                  <a:path w="17" h="9">
                    <a:moveTo>
                      <a:pt x="f5" y="f5"/>
                    </a:moveTo>
                    <a:cubicBezTo>
                      <a:pt x="f8" y="f9"/>
                      <a:pt x="f10" y="f9"/>
                      <a:pt x="f6" y="f11"/>
                    </a:cubicBezTo>
                    <a:cubicBezTo>
                      <a:pt x="f12" y="f7"/>
                      <a:pt x="f9" y="f12"/>
                      <a:pt x="f5" y="f5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5" name="Freeform 39">
                <a:extLst>
                  <a:ext uri="{FF2B5EF4-FFF2-40B4-BE49-F238E27FC236}">
                    <a16:creationId xmlns:a16="http://schemas.microsoft.com/office/drawing/2014/main" id="{17F6BB1D-415C-1B90-2C5C-E44EB1D2EE71}"/>
                  </a:ext>
                </a:extLst>
              </p:cNvPr>
              <p:cNvSpPr/>
              <p:nvPr/>
            </p:nvSpPr>
            <p:spPr>
              <a:xfrm flipH="1">
                <a:off x="8394557" y="4201366"/>
                <a:ext cx="15517" cy="279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"/>
                  <a:gd name="f7" fmla="val 11"/>
                  <a:gd name="f8" fmla="val 3"/>
                  <a:gd name="f9" fmla="val 4"/>
                  <a:gd name="f10" fmla="val 8"/>
                  <a:gd name="f11" fmla="val 2"/>
                  <a:gd name="f12" fmla="val 1"/>
                  <a:gd name="f13" fmla="val 10"/>
                  <a:gd name="f14" fmla="val 9"/>
                  <a:gd name="f15" fmla="+- 0 0 -90"/>
                  <a:gd name="f16" fmla="*/ f3 1 6"/>
                  <a:gd name="f17" fmla="*/ f4 1 11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6"/>
                  <a:gd name="f26" fmla="*/ f22 1 11"/>
                  <a:gd name="f27" fmla="*/ 3 f23 1"/>
                  <a:gd name="f28" fmla="*/ 0 f22 1"/>
                  <a:gd name="f29" fmla="*/ 2 f23 1"/>
                  <a:gd name="f30" fmla="*/ 11 f22 1"/>
                  <a:gd name="f31" fmla="*/ 0 f23 1"/>
                  <a:gd name="f32" fmla="*/ 9 f22 1"/>
                  <a:gd name="f33" fmla="+- f24 0 f1"/>
                  <a:gd name="f34" fmla="*/ f27 1 6"/>
                  <a:gd name="f35" fmla="*/ f28 1 11"/>
                  <a:gd name="f36" fmla="*/ f29 1 6"/>
                  <a:gd name="f37" fmla="*/ f30 1 11"/>
                  <a:gd name="f38" fmla="*/ f31 1 6"/>
                  <a:gd name="f39" fmla="*/ f32 1 11"/>
                  <a:gd name="f40" fmla="*/ 0 1 f25"/>
                  <a:gd name="f41" fmla="*/ f19 1 f25"/>
                  <a:gd name="f42" fmla="*/ 0 1 f26"/>
                  <a:gd name="f43" fmla="*/ f20 1 f26"/>
                  <a:gd name="f44" fmla="*/ f34 1 f25"/>
                  <a:gd name="f45" fmla="*/ f35 1 f26"/>
                  <a:gd name="f46" fmla="*/ f36 1 f25"/>
                  <a:gd name="f47" fmla="*/ f37 1 f26"/>
                  <a:gd name="f48" fmla="*/ f38 1 f25"/>
                  <a:gd name="f49" fmla="*/ f39 1 f26"/>
                  <a:gd name="f50" fmla="*/ f40 f16 1"/>
                  <a:gd name="f51" fmla="*/ f41 f16 1"/>
                  <a:gd name="f52" fmla="*/ f43 f17 1"/>
                  <a:gd name="f53" fmla="*/ f42 f17 1"/>
                  <a:gd name="f54" fmla="*/ f44 f16 1"/>
                  <a:gd name="f55" fmla="*/ f45 f17 1"/>
                  <a:gd name="f56" fmla="*/ f46 f16 1"/>
                  <a:gd name="f57" fmla="*/ f47 f17 1"/>
                  <a:gd name="f58" fmla="*/ f48 f16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4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4" y="f55"/>
                  </a:cxn>
                </a:cxnLst>
                <a:rect l="f50" t="f53" r="f51" b="f52"/>
                <a:pathLst>
                  <a:path w="6" h="11">
                    <a:moveTo>
                      <a:pt x="f8" y="f5"/>
                    </a:moveTo>
                    <a:cubicBezTo>
                      <a:pt x="f6" y="f9"/>
                      <a:pt x="f6" y="f10"/>
                      <a:pt x="f11" y="f7"/>
                    </a:cubicBezTo>
                    <a:cubicBezTo>
                      <a:pt x="f12" y="f7"/>
                      <a:pt x="f5" y="f13"/>
                      <a:pt x="f5" y="f14"/>
                    </a:cubicBezTo>
                    <a:cubicBezTo>
                      <a:pt x="f11" y="f6"/>
                      <a:pt x="f8" y="f8"/>
                      <a:pt x="f8" y="f5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6" name="Freeform 40">
                <a:extLst>
                  <a:ext uri="{FF2B5EF4-FFF2-40B4-BE49-F238E27FC236}">
                    <a16:creationId xmlns:a16="http://schemas.microsoft.com/office/drawing/2014/main" id="{97F34F3F-5761-ECF3-46C6-F6D58F82455D}"/>
                  </a:ext>
                </a:extLst>
              </p:cNvPr>
              <p:cNvSpPr/>
              <p:nvPr/>
            </p:nvSpPr>
            <p:spPr>
              <a:xfrm flipH="1">
                <a:off x="8489225" y="4111352"/>
                <a:ext cx="24825" cy="155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"/>
                  <a:gd name="f7" fmla="val 6"/>
                  <a:gd name="f8" fmla="val 2"/>
                  <a:gd name="f9" fmla="val 1"/>
                  <a:gd name="f10" fmla="val 5"/>
                  <a:gd name="f11" fmla="val 7"/>
                  <a:gd name="f12" fmla="val 4"/>
                  <a:gd name="f13" fmla="val 3"/>
                  <a:gd name="f14" fmla="+- 0 0 -90"/>
                  <a:gd name="f15" fmla="*/ f3 1 10"/>
                  <a:gd name="f16" fmla="*/ f4 1 6"/>
                  <a:gd name="f17" fmla="val f5"/>
                  <a:gd name="f18" fmla="val f6"/>
                  <a:gd name="f19" fmla="val f7"/>
                  <a:gd name="f20" fmla="*/ f14 f0 1"/>
                  <a:gd name="f21" fmla="+- f19 0 f17"/>
                  <a:gd name="f22" fmla="+- f18 0 f17"/>
                  <a:gd name="f23" fmla="*/ f20 1 f2"/>
                  <a:gd name="f24" fmla="*/ f21 1 6"/>
                  <a:gd name="f25" fmla="*/ f22 1 10"/>
                  <a:gd name="f26" fmla="*/ 0 f22 1"/>
                  <a:gd name="f27" fmla="*/ 6 f21 1"/>
                  <a:gd name="f28" fmla="*/ 10 f22 1"/>
                  <a:gd name="f29" fmla="*/ 2 f21 1"/>
                  <a:gd name="f30" fmla="+- f23 0 f1"/>
                  <a:gd name="f31" fmla="*/ f26 1 10"/>
                  <a:gd name="f32" fmla="*/ f27 1 6"/>
                  <a:gd name="f33" fmla="*/ f28 1 10"/>
                  <a:gd name="f34" fmla="*/ f29 1 6"/>
                  <a:gd name="f35" fmla="*/ 0 1 f25"/>
                  <a:gd name="f36" fmla="*/ f18 1 f25"/>
                  <a:gd name="f37" fmla="*/ 0 1 f24"/>
                  <a:gd name="f38" fmla="*/ f19 1 f24"/>
                  <a:gd name="f39" fmla="*/ f31 1 f25"/>
                  <a:gd name="f40" fmla="*/ f32 1 f24"/>
                  <a:gd name="f41" fmla="*/ f33 1 f25"/>
                  <a:gd name="f42" fmla="*/ f34 1 f24"/>
                  <a:gd name="f43" fmla="*/ f35 f15 1"/>
                  <a:gd name="f44" fmla="*/ f36 f15 1"/>
                  <a:gd name="f45" fmla="*/ f38 f16 1"/>
                  <a:gd name="f46" fmla="*/ f37 f16 1"/>
                  <a:gd name="f47" fmla="*/ f39 f15 1"/>
                  <a:gd name="f48" fmla="*/ f40 f16 1"/>
                  <a:gd name="f49" fmla="*/ f41 f15 1"/>
                  <a:gd name="f50" fmla="*/ f42 f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9" y="f50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10" h="6">
                    <a:moveTo>
                      <a:pt x="f5" y="f7"/>
                    </a:moveTo>
                    <a:cubicBezTo>
                      <a:pt x="f8" y="f9"/>
                      <a:pt x="f10" y="f5"/>
                      <a:pt x="f6" y="f8"/>
                    </a:cubicBezTo>
                    <a:cubicBezTo>
                      <a:pt x="f11" y="f12"/>
                      <a:pt x="f13" y="f12"/>
                      <a:pt x="f5" y="f7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</p:grpSp>
      <p:pic>
        <p:nvPicPr>
          <p:cNvPr id="157" name="Picture 2" descr="diente de león blanco en fotografía de cerca">
            <a:extLst>
              <a:ext uri="{FF2B5EF4-FFF2-40B4-BE49-F238E27FC236}">
                <a16:creationId xmlns:a16="http://schemas.microsoft.com/office/drawing/2014/main" id="{4AF89759-F82C-7C66-D1BF-F6E7A3929609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>
            <a:fillRect/>
          </a:stretch>
        </p:blipFill>
        <p:spPr>
          <a:xfrm>
            <a:off x="4829705" y="7936"/>
            <a:ext cx="4345969" cy="5143499"/>
          </a:xfrm>
          <a:prstGeom prst="rect">
            <a:avLst/>
          </a:prstGeom>
          <a:noFill/>
          <a:ln cap="flat"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483;p36">
            <a:extLst>
              <a:ext uri="{FF2B5EF4-FFF2-40B4-BE49-F238E27FC236}">
                <a16:creationId xmlns:a16="http://schemas.microsoft.com/office/drawing/2014/main" id="{66694A34-E318-FEF3-D106-38667647F282}"/>
              </a:ext>
            </a:extLst>
          </p:cNvPr>
          <p:cNvSpPr/>
          <p:nvPr/>
        </p:nvSpPr>
        <p:spPr>
          <a:xfrm>
            <a:off x="1503474" y="1901897"/>
            <a:ext cx="846853" cy="842272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3" name="Google Shape;2484;p36">
            <a:extLst>
              <a:ext uri="{FF2B5EF4-FFF2-40B4-BE49-F238E27FC236}">
                <a16:creationId xmlns:a16="http://schemas.microsoft.com/office/drawing/2014/main" id="{1C6890B1-555B-7F1F-D11C-D659AC531190}"/>
              </a:ext>
            </a:extLst>
          </p:cNvPr>
          <p:cNvGrpSpPr/>
          <p:nvPr/>
        </p:nvGrpSpPr>
        <p:grpSpPr>
          <a:xfrm>
            <a:off x="1675738" y="2081576"/>
            <a:ext cx="502325" cy="480444"/>
            <a:chOff x="1675738" y="2081576"/>
            <a:chExt cx="502325" cy="480444"/>
          </a:xfrm>
        </p:grpSpPr>
        <p:sp>
          <p:nvSpPr>
            <p:cNvPr id="4" name="Google Shape;2485;p36">
              <a:extLst>
                <a:ext uri="{FF2B5EF4-FFF2-40B4-BE49-F238E27FC236}">
                  <a16:creationId xmlns:a16="http://schemas.microsoft.com/office/drawing/2014/main" id="{B078B0C5-9724-1C69-F857-0E37B4D374D3}"/>
                </a:ext>
              </a:extLst>
            </p:cNvPr>
            <p:cNvSpPr/>
            <p:nvPr/>
          </p:nvSpPr>
          <p:spPr>
            <a:xfrm>
              <a:off x="1675738" y="2081576"/>
              <a:ext cx="502325" cy="48044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0204"/>
                <a:gd name="f4" fmla="val 19324"/>
                <a:gd name="f5" fmla="val 12136"/>
                <a:gd name="f6" fmla="val 1129"/>
                <a:gd name="f7" fmla="val 13730"/>
                <a:gd name="f8" fmla="val 15325"/>
                <a:gd name="f9" fmla="val 1737"/>
                <a:gd name="f10" fmla="val 16538"/>
                <a:gd name="f11" fmla="val 2952"/>
                <a:gd name="f12" fmla="val 18969"/>
                <a:gd name="f13" fmla="val 5383"/>
                <a:gd name="f14" fmla="val 9323"/>
                <a:gd name="f15" fmla="val 11757"/>
                <a:gd name="f16" fmla="val 15341"/>
                <a:gd name="f17" fmla="val 12950"/>
                <a:gd name="f18" fmla="val 13747"/>
                <a:gd name="f19" fmla="val 13579"/>
                <a:gd name="f20" fmla="val 12129"/>
                <a:gd name="f21" fmla="val 11233"/>
                <a:gd name="f22" fmla="val 10329"/>
                <a:gd name="f23" fmla="val 13386"/>
                <a:gd name="f24" fmla="val 9482"/>
                <a:gd name="f25" fmla="val 12989"/>
                <a:gd name="f26" fmla="val 9461"/>
                <a:gd name="f27" fmla="val 12980"/>
                <a:gd name="f28" fmla="val 9440"/>
                <a:gd name="f29" fmla="val 12968"/>
                <a:gd name="f30" fmla="val 9419"/>
                <a:gd name="f31" fmla="val 12959"/>
                <a:gd name="f32" fmla="val 8794"/>
                <a:gd name="f33" fmla="val 12657"/>
                <a:gd name="f34" fmla="val 8223"/>
                <a:gd name="f35" fmla="val 12249"/>
                <a:gd name="f36" fmla="val 7734"/>
                <a:gd name="f37" fmla="val 5306"/>
                <a:gd name="f38" fmla="val 9329"/>
                <a:gd name="f39" fmla="val 5380"/>
                <a:gd name="f40" fmla="val 8948"/>
                <a:gd name="f41" fmla="val 10542"/>
                <a:gd name="f42" fmla="val 5871"/>
                <a:gd name="f43" fmla="val 11216"/>
                <a:gd name="f44" fmla="val 6475"/>
                <a:gd name="f45" fmla="val 12195"/>
                <a:gd name="f46" fmla="val 7296"/>
                <a:gd name="f47" fmla="val 13016"/>
                <a:gd name="f48" fmla="val 8271"/>
                <a:gd name="f49" fmla="val 13620"/>
                <a:gd name="f50" fmla="val 14160"/>
                <a:gd name="f51" fmla="val 7622"/>
                <a:gd name="f52" fmla="val 14271"/>
                <a:gd name="f53" fmla="val 7477"/>
                <a:gd name="f54" fmla="val 14326"/>
                <a:gd name="f55" fmla="val 7332"/>
                <a:gd name="f56" fmla="val 7188"/>
                <a:gd name="f57" fmla="val 7044"/>
                <a:gd name="f58" fmla="val 6934"/>
                <a:gd name="f59" fmla="val 5330"/>
                <a:gd name="f60" fmla="val 12557"/>
                <a:gd name="f61" fmla="val 5110"/>
                <a:gd name="f62" fmla="val 12337"/>
                <a:gd name="f63" fmla="val 11977"/>
                <a:gd name="f64" fmla="val 4932"/>
                <a:gd name="f65" fmla="val 13762"/>
                <a:gd name="f66" fmla="val 5732"/>
                <a:gd name="f67" fmla="val 14562"/>
                <a:gd name="f68" fmla="val 15362"/>
                <a:gd name="f69" fmla="val 4131"/>
                <a:gd name="f70" fmla="val 3328"/>
                <a:gd name="f71" fmla="val 4128"/>
                <a:gd name="f72" fmla="val 16162"/>
                <a:gd name="f73" fmla="val 2268"/>
                <a:gd name="f74" fmla="val 18025"/>
                <a:gd name="f75" fmla="val 2157"/>
                <a:gd name="f76" fmla="val 18135"/>
                <a:gd name="f77" fmla="val 2013"/>
                <a:gd name="f78" fmla="val 18190"/>
                <a:gd name="f79" fmla="val 1868"/>
                <a:gd name="f80" fmla="val 1723"/>
                <a:gd name="f81" fmla="val 1577"/>
                <a:gd name="f82" fmla="val 18134"/>
                <a:gd name="f83" fmla="val 1465"/>
                <a:gd name="f84" fmla="val 18022"/>
                <a:gd name="f85" fmla="val 1245"/>
                <a:gd name="f86" fmla="val 17802"/>
                <a:gd name="f87" fmla="val 17443"/>
                <a:gd name="f88" fmla="val 17222"/>
                <a:gd name="f89" fmla="val 12135"/>
                <a:gd name="f90" fmla="val 1"/>
                <a:gd name="f91" fmla="val 10250"/>
                <a:gd name="f92" fmla="val 8365"/>
                <a:gd name="f93" fmla="val 718"/>
                <a:gd name="f94" fmla="val 6931"/>
                <a:gd name="f95" fmla="val 2152"/>
                <a:gd name="f96" fmla="val 4769"/>
                <a:gd name="f97" fmla="val 4311"/>
                <a:gd name="f98" fmla="val 4237"/>
                <a:gd name="f99" fmla="val 7493"/>
                <a:gd name="f100" fmla="val 10157"/>
                <a:gd name="f101" fmla="val 4527"/>
                <a:gd name="f102" fmla="val 10957"/>
                <a:gd name="f103" fmla="val 4020"/>
                <a:gd name="f104" fmla="val 11467"/>
                <a:gd name="f105" fmla="val 3887"/>
                <a:gd name="f106" fmla="val 12240"/>
                <a:gd name="f107" fmla="val 4198"/>
                <a:gd name="f108" fmla="val 12892"/>
                <a:gd name="f109" fmla="val 665"/>
                <a:gd name="f110" fmla="val 16422"/>
                <a:gd name="f111" fmla="val 17086"/>
                <a:gd name="f112" fmla="val 18161"/>
                <a:gd name="f113" fmla="val 18825"/>
                <a:gd name="f114" fmla="val 996"/>
                <a:gd name="f115" fmla="val 19158"/>
                <a:gd name="f116" fmla="val 1431"/>
                <a:gd name="f117" fmla="val 1865"/>
                <a:gd name="f118" fmla="val 2300"/>
                <a:gd name="f119" fmla="val 2735"/>
                <a:gd name="f120" fmla="val 3066"/>
                <a:gd name="f121" fmla="val 6598"/>
                <a:gd name="f122" fmla="val 15293"/>
                <a:gd name="f123" fmla="val 6831"/>
                <a:gd name="f124" fmla="val 15403"/>
                <a:gd name="f125" fmla="val 7081"/>
                <a:gd name="f126" fmla="val 15457"/>
                <a:gd name="f127" fmla="val 7328"/>
                <a:gd name="f128" fmla="val 7770"/>
                <a:gd name="f129" fmla="val 8206"/>
                <a:gd name="f130" fmla="val 15286"/>
                <a:gd name="f131" fmla="val 8531"/>
                <a:gd name="f132" fmla="val 14961"/>
                <a:gd name="f133" fmla="val 9331"/>
                <a:gd name="f134" fmla="val 14163"/>
                <a:gd name="f135" fmla="val 10241"/>
                <a:gd name="f136" fmla="val 14538"/>
                <a:gd name="f137" fmla="val 11190"/>
                <a:gd name="f138" fmla="val 14717"/>
                <a:gd name="f139" fmla="val 12127"/>
                <a:gd name="f140" fmla="val 14530"/>
                <a:gd name="f141" fmla="val 16858"/>
                <a:gd name="f142" fmla="val 13537"/>
                <a:gd name="f143" fmla="val 18256"/>
                <a:gd name="f144" fmla="val 11437"/>
                <a:gd name="f145" fmla="val 8520"/>
                <a:gd name="f146" fmla="val 19821"/>
                <a:gd name="f147" fmla="val 4631"/>
                <a:gd name="f148" fmla="val 17342"/>
                <a:gd name="f149" fmla="val 15906"/>
                <a:gd name="f150" fmla="val 14020"/>
                <a:gd name="f151" fmla="*/ f0 1 20204"/>
                <a:gd name="f152" fmla="*/ f1 1 19324"/>
                <a:gd name="f153" fmla="val f2"/>
                <a:gd name="f154" fmla="val f3"/>
                <a:gd name="f155" fmla="val f4"/>
                <a:gd name="f156" fmla="+- f155 0 f153"/>
                <a:gd name="f157" fmla="+- f154 0 f153"/>
                <a:gd name="f158" fmla="*/ f157 1 20204"/>
                <a:gd name="f159" fmla="*/ f156 1 19324"/>
                <a:gd name="f160" fmla="*/ f153 1 f158"/>
                <a:gd name="f161" fmla="*/ f154 1 f158"/>
                <a:gd name="f162" fmla="*/ f153 1 f159"/>
                <a:gd name="f163" fmla="*/ f155 1 f159"/>
                <a:gd name="f164" fmla="*/ f160 f151 1"/>
                <a:gd name="f165" fmla="*/ f161 f151 1"/>
                <a:gd name="f166" fmla="*/ f163 f152 1"/>
                <a:gd name="f167" fmla="*/ f162 f15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64" t="f167" r="f165" b="f166"/>
              <a:pathLst>
                <a:path w="20204" h="19324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2" y="f14"/>
                    <a:pt x="f10" y="f15"/>
                  </a:cubicBezTo>
                  <a:cubicBezTo>
                    <a:pt x="f16" y="f17"/>
                    <a:pt x="f18" y="f19"/>
                    <a:pt x="f20" y="f19"/>
                  </a:cubicBezTo>
                  <a:cubicBezTo>
                    <a:pt x="f21" y="f19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15"/>
                  </a:cubicBezTo>
                  <a:cubicBezTo>
                    <a:pt x="f37" y="f38"/>
                    <a:pt x="f37" y="f39"/>
                    <a:pt x="f36" y="f11"/>
                  </a:cubicBezTo>
                  <a:cubicBezTo>
                    <a:pt x="f40" y="f9"/>
                    <a:pt x="f41" y="f6"/>
                    <a:pt x="f5" y="f6"/>
                  </a:cubicBezTo>
                  <a:close/>
                  <a:moveTo>
                    <a:pt x="f42" y="f43"/>
                  </a:moveTo>
                  <a:cubicBezTo>
                    <a:pt x="f44" y="f45"/>
                    <a:pt x="f46" y="f47"/>
                    <a:pt x="f48" y="f49"/>
                  </a:cubicBezTo>
                  <a:lnTo>
                    <a:pt x="f36" y="f50"/>
                  </a:lnTo>
                  <a:cubicBezTo>
                    <a:pt x="f51" y="f52"/>
                    <a:pt x="f53" y="f54"/>
                    <a:pt x="f55" y="f54"/>
                  </a:cubicBezTo>
                  <a:cubicBezTo>
                    <a:pt x="f56" y="f54"/>
                    <a:pt x="f57" y="f52"/>
                    <a:pt x="f58" y="f50"/>
                  </a:cubicBezTo>
                  <a:lnTo>
                    <a:pt x="f59" y="f60"/>
                  </a:lnTo>
                  <a:cubicBezTo>
                    <a:pt x="f61" y="f62"/>
                    <a:pt x="f61" y="f63"/>
                    <a:pt x="f59" y="f15"/>
                  </a:cubicBezTo>
                  <a:lnTo>
                    <a:pt x="f42" y="f43"/>
                  </a:lnTo>
                  <a:close/>
                  <a:moveTo>
                    <a:pt x="f64" y="f65"/>
                  </a:moveTo>
                  <a:lnTo>
                    <a:pt x="f66" y="f67"/>
                  </a:lnTo>
                  <a:lnTo>
                    <a:pt x="f64" y="f68"/>
                  </a:lnTo>
                  <a:lnTo>
                    <a:pt x="f69" y="f67"/>
                  </a:lnTo>
                  <a:lnTo>
                    <a:pt x="f64" y="f65"/>
                  </a:lnTo>
                  <a:close/>
                  <a:moveTo>
                    <a:pt x="f70" y="f68"/>
                  </a:moveTo>
                  <a:lnTo>
                    <a:pt x="f71" y="f72"/>
                  </a:lnTo>
                  <a:lnTo>
                    <a:pt x="f73" y="f74"/>
                  </a:lnTo>
                  <a:cubicBezTo>
                    <a:pt x="f75" y="f76"/>
                    <a:pt x="f77" y="f78"/>
                    <a:pt x="f79" y="f78"/>
                  </a:cubicBezTo>
                  <a:cubicBezTo>
                    <a:pt x="f80" y="f78"/>
                    <a:pt x="f81" y="f82"/>
                    <a:pt x="f83" y="f84"/>
                  </a:cubicBezTo>
                  <a:cubicBezTo>
                    <a:pt x="f85" y="f86"/>
                    <a:pt x="f85" y="f87"/>
                    <a:pt x="f83" y="f88"/>
                  </a:cubicBezTo>
                  <a:lnTo>
                    <a:pt x="f70" y="f68"/>
                  </a:lnTo>
                  <a:close/>
                  <a:moveTo>
                    <a:pt x="f89" y="f90"/>
                  </a:moveTo>
                  <a:cubicBezTo>
                    <a:pt x="f91" y="f90"/>
                    <a:pt x="f92" y="f93"/>
                    <a:pt x="f94" y="f95"/>
                  </a:cubicBezTo>
                  <a:cubicBezTo>
                    <a:pt x="f96" y="f97"/>
                    <a:pt x="f98" y="f99"/>
                    <a:pt x="f59" y="f100"/>
                  </a:cubicBezTo>
                  <a:lnTo>
                    <a:pt x="f101" y="f102"/>
                  </a:lnTo>
                  <a:cubicBezTo>
                    <a:pt x="f103" y="f104"/>
                    <a:pt x="f105" y="f106"/>
                    <a:pt x="f107" y="f108"/>
                  </a:cubicBezTo>
                  <a:lnTo>
                    <a:pt x="f109" y="f110"/>
                  </a:lnTo>
                  <a:cubicBezTo>
                    <a:pt x="f90" y="f111"/>
                    <a:pt x="f90" y="f112"/>
                    <a:pt x="f109" y="f113"/>
                  </a:cubicBezTo>
                  <a:cubicBezTo>
                    <a:pt x="f114" y="f115"/>
                    <a:pt x="f116" y="f4"/>
                    <a:pt x="f117" y="f4"/>
                  </a:cubicBezTo>
                  <a:cubicBezTo>
                    <a:pt x="f118" y="f4"/>
                    <a:pt x="f119" y="f115"/>
                    <a:pt x="f120" y="f113"/>
                  </a:cubicBezTo>
                  <a:lnTo>
                    <a:pt x="f121" y="f122"/>
                  </a:lnTo>
                  <a:cubicBezTo>
                    <a:pt x="f123" y="f124"/>
                    <a:pt x="f125" y="f126"/>
                    <a:pt x="f127" y="f126"/>
                  </a:cubicBezTo>
                  <a:cubicBezTo>
                    <a:pt x="f128" y="f126"/>
                    <a:pt x="f129" y="f130"/>
                    <a:pt x="f131" y="f132"/>
                  </a:cubicBezTo>
                  <a:lnTo>
                    <a:pt x="f133" y="f134"/>
                  </a:lnTo>
                  <a:cubicBezTo>
                    <a:pt x="f135" y="f136"/>
                    <a:pt x="f137" y="f138"/>
                    <a:pt x="f139" y="f138"/>
                  </a:cubicBezTo>
                  <a:cubicBezTo>
                    <a:pt x="f140" y="f138"/>
                    <a:pt x="f141" y="f142"/>
                    <a:pt x="f143" y="f144"/>
                  </a:cubicBezTo>
                  <a:cubicBezTo>
                    <a:pt x="f3" y="f145"/>
                    <a:pt x="f146" y="f147"/>
                    <a:pt x="f148" y="f95"/>
                  </a:cubicBezTo>
                  <a:cubicBezTo>
                    <a:pt x="f149" y="f93"/>
                    <a:pt x="f150" y="f90"/>
                    <a:pt x="f89" y="f90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" name="Google Shape;2486;p36">
              <a:extLst>
                <a:ext uri="{FF2B5EF4-FFF2-40B4-BE49-F238E27FC236}">
                  <a16:creationId xmlns:a16="http://schemas.microsoft.com/office/drawing/2014/main" id="{51963079-0E90-3E63-8462-6A3DED1BE1C8}"/>
                </a:ext>
              </a:extLst>
            </p:cNvPr>
            <p:cNvSpPr/>
            <p:nvPr/>
          </p:nvSpPr>
          <p:spPr>
            <a:xfrm>
              <a:off x="1841793" y="2137839"/>
              <a:ext cx="274484" cy="25300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040"/>
                <a:gd name="f4" fmla="val 10176"/>
                <a:gd name="f5" fmla="val 5456"/>
                <a:gd name="f6" fmla="val 1133"/>
                <a:gd name="f7" fmla="val 6487"/>
                <a:gd name="f8" fmla="val 7500"/>
                <a:gd name="f9" fmla="val 1535"/>
                <a:gd name="f10" fmla="val 8259"/>
                <a:gd name="f11" fmla="val 2293"/>
                <a:gd name="f12" fmla="val 9802"/>
                <a:gd name="f13" fmla="val 3839"/>
                <a:gd name="f14" fmla="val 6348"/>
                <a:gd name="f15" fmla="val 7897"/>
                <a:gd name="f16" fmla="val 7501"/>
                <a:gd name="f17" fmla="val 8653"/>
                <a:gd name="f18" fmla="val 6489"/>
                <a:gd name="f19" fmla="val 9055"/>
                <a:gd name="f20" fmla="val 5460"/>
                <a:gd name="f21" fmla="val 4948"/>
                <a:gd name="f22" fmla="val 4433"/>
                <a:gd name="f23" fmla="val 8956"/>
                <a:gd name="f24" fmla="val 3941"/>
                <a:gd name="f25" fmla="val 8751"/>
                <a:gd name="f26" fmla="val 2462"/>
                <a:gd name="f27" fmla="val 8138"/>
                <a:gd name="f28" fmla="val 1499"/>
                <a:gd name="f29" fmla="val 6695"/>
                <a:gd name="f30" fmla="val 5095"/>
                <a:gd name="f31" fmla="val 3491"/>
                <a:gd name="f32" fmla="val 2048"/>
                <a:gd name="f33" fmla="val 1435"/>
                <a:gd name="f34" fmla="val 4431"/>
                <a:gd name="f35" fmla="val 1232"/>
                <a:gd name="f36" fmla="val 4946"/>
                <a:gd name="f37" fmla="val 5468"/>
                <a:gd name="f38" fmla="val 1"/>
                <a:gd name="f39" fmla="val 5465"/>
                <a:gd name="f40" fmla="val 5461"/>
                <a:gd name="f41" fmla="val 5457"/>
                <a:gd name="f42" fmla="val 3029"/>
                <a:gd name="f43" fmla="val 4"/>
                <a:gd name="f44" fmla="val 943"/>
                <a:gd name="f45" fmla="val 1719"/>
                <a:gd name="f46" fmla="val 472"/>
                <a:gd name="f47" fmla="val 4098"/>
                <a:gd name="f48" fmla="val 6481"/>
                <a:gd name="f49" fmla="val 1275"/>
                <a:gd name="f50" fmla="val 8860"/>
                <a:gd name="f51" fmla="val 3519"/>
                <a:gd name="f52" fmla="val 9787"/>
                <a:gd name="f53" fmla="val 4151"/>
                <a:gd name="f54" fmla="val 10049"/>
                <a:gd name="f55" fmla="val 4811"/>
                <a:gd name="f56" fmla="val 10175"/>
                <a:gd name="f57" fmla="val 5463"/>
                <a:gd name="f58" fmla="val 7120"/>
                <a:gd name="f59" fmla="val 8725"/>
                <a:gd name="f60" fmla="val 9362"/>
                <a:gd name="f61" fmla="val 9693"/>
                <a:gd name="f62" fmla="val 7912"/>
                <a:gd name="f63" fmla="val 5895"/>
                <a:gd name="f64" fmla="val 10774"/>
                <a:gd name="f65" fmla="val 3207"/>
                <a:gd name="f66" fmla="val 9059"/>
                <a:gd name="f67" fmla="val 1492"/>
                <a:gd name="f68" fmla="val 8108"/>
                <a:gd name="f69" fmla="val 535"/>
                <a:gd name="f70" fmla="val 6814"/>
                <a:gd name="f71" fmla="*/ f0 1 11040"/>
                <a:gd name="f72" fmla="*/ f1 1 10176"/>
                <a:gd name="f73" fmla="val f2"/>
                <a:gd name="f74" fmla="val f3"/>
                <a:gd name="f75" fmla="val f4"/>
                <a:gd name="f76" fmla="+- f75 0 f73"/>
                <a:gd name="f77" fmla="+- f74 0 f73"/>
                <a:gd name="f78" fmla="*/ f77 1 11040"/>
                <a:gd name="f79" fmla="*/ f76 1 10176"/>
                <a:gd name="f80" fmla="*/ f73 1 f78"/>
                <a:gd name="f81" fmla="*/ f74 1 f78"/>
                <a:gd name="f82" fmla="*/ f73 1 f79"/>
                <a:gd name="f83" fmla="*/ f75 1 f79"/>
                <a:gd name="f84" fmla="*/ f80 f71 1"/>
                <a:gd name="f85" fmla="*/ f81 f71 1"/>
                <a:gd name="f86" fmla="*/ f83 f72 1"/>
                <a:gd name="f87" fmla="*/ f82 f7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4" t="f87" r="f85" b="f86"/>
              <a:pathLst>
                <a:path w="11040" h="1017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2" y="f14"/>
                    <a:pt x="f10" y="f15"/>
                  </a:cubicBezTo>
                  <a:cubicBezTo>
                    <a:pt x="f16" y="f17"/>
                    <a:pt x="f18" y="f19"/>
                    <a:pt x="f20" y="f19"/>
                  </a:cubicBezTo>
                  <a:cubicBezTo>
                    <a:pt x="f21" y="f19"/>
                    <a:pt x="f22" y="f23"/>
                    <a:pt x="f24" y="f25"/>
                  </a:cubicBezTo>
                  <a:cubicBezTo>
                    <a:pt x="f26" y="f27"/>
                    <a:pt x="f28" y="f29"/>
                    <a:pt x="f28" y="f30"/>
                  </a:cubicBezTo>
                  <a:cubicBezTo>
                    <a:pt x="f28" y="f31"/>
                    <a:pt x="f26" y="f32"/>
                    <a:pt x="f24" y="f33"/>
                  </a:cubicBezTo>
                  <a:cubicBezTo>
                    <a:pt x="f34" y="f35"/>
                    <a:pt x="f36" y="f6"/>
                    <a:pt x="f5" y="f6"/>
                  </a:cubicBezTo>
                  <a:close/>
                  <a:moveTo>
                    <a:pt x="f37" y="f38"/>
                  </a:moveTo>
                  <a:cubicBezTo>
                    <a:pt x="f39" y="f38"/>
                    <a:pt x="f40" y="f38"/>
                    <a:pt x="f41" y="f38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38" y="f48"/>
                    <a:pt x="f49" y="f50"/>
                    <a:pt x="f51" y="f52"/>
                  </a:cubicBezTo>
                  <a:cubicBezTo>
                    <a:pt x="f53" y="f54"/>
                    <a:pt x="f55" y="f56"/>
                    <a:pt x="f57" y="f56"/>
                  </a:cubicBezTo>
                  <a:cubicBezTo>
                    <a:pt x="f58" y="f56"/>
                    <a:pt x="f59" y="f60"/>
                    <a:pt x="f61" y="f62"/>
                  </a:cubicBezTo>
                  <a:cubicBezTo>
                    <a:pt x="f3" y="f63"/>
                    <a:pt x="f64" y="f65"/>
                    <a:pt x="f66" y="f67"/>
                  </a:cubicBezTo>
                  <a:cubicBezTo>
                    <a:pt x="f68" y="f69"/>
                    <a:pt x="f70" y="f38"/>
                    <a:pt x="f37" y="f38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6" name="Google Shape;2487;p36">
            <a:extLst>
              <a:ext uri="{FF2B5EF4-FFF2-40B4-BE49-F238E27FC236}">
                <a16:creationId xmlns:a16="http://schemas.microsoft.com/office/drawing/2014/main" id="{EA854AD8-3686-113D-B315-425B837E3EEF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/>
              <a:t>Mercury</a:t>
            </a:r>
          </a:p>
        </p:txBody>
      </p:sp>
      <p:sp>
        <p:nvSpPr>
          <p:cNvPr id="7" name="Google Shape;2488;p36">
            <a:extLst>
              <a:ext uri="{FF2B5EF4-FFF2-40B4-BE49-F238E27FC236}">
                <a16:creationId xmlns:a16="http://schemas.microsoft.com/office/drawing/2014/main" id="{485D2DC2-AEF1-AECA-74D5-0DDC7BA1DAA8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47750" y="3173233"/>
            <a:ext cx="2358301" cy="841504"/>
          </a:xfrm>
        </p:spPr>
        <p:txBody>
          <a:bodyPr anchorCtr="1"/>
          <a:lstStyle/>
          <a:p>
            <a:pPr marL="0" lvl="0" indent="0" algn="ctr">
              <a:buNone/>
            </a:pPr>
            <a:r>
              <a:rPr lang="en-US"/>
              <a:t>Despite being red, Mars is actually a cold place full of iron oxide dust</a:t>
            </a:r>
          </a:p>
        </p:txBody>
      </p:sp>
      <p:sp>
        <p:nvSpPr>
          <p:cNvPr id="8" name="Google Shape;2489;p36">
            <a:extLst>
              <a:ext uri="{FF2B5EF4-FFF2-40B4-BE49-F238E27FC236}">
                <a16:creationId xmlns:a16="http://schemas.microsoft.com/office/drawing/2014/main" id="{AE7F3253-041A-D70A-8E32-63AEBF57FE35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6037966" y="2820384"/>
            <a:ext cx="2358301" cy="420303"/>
          </a:xfrm>
        </p:spPr>
        <p:txBody>
          <a:bodyPr anchorCtr="1"/>
          <a:lstStyle/>
          <a:p>
            <a:pPr lvl="0" algn="ctr"/>
            <a:r>
              <a:rPr lang="en-US" sz="2000"/>
              <a:t>Jupiter</a:t>
            </a:r>
          </a:p>
        </p:txBody>
      </p:sp>
      <p:sp>
        <p:nvSpPr>
          <p:cNvPr id="9" name="Google Shape;2490;p36">
            <a:extLst>
              <a:ext uri="{FF2B5EF4-FFF2-40B4-BE49-F238E27FC236}">
                <a16:creationId xmlns:a16="http://schemas.microsoft.com/office/drawing/2014/main" id="{30990F1E-8892-F4E5-05B1-5809DBC64500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037947" y="3170252"/>
            <a:ext cx="2358301" cy="841504"/>
          </a:xfrm>
        </p:spPr>
        <p:txBody>
          <a:bodyPr anchorCtr="1"/>
          <a:lstStyle/>
          <a:p>
            <a:pPr marL="0" lvl="0" indent="0" algn="ctr">
              <a:buNone/>
            </a:pPr>
            <a:r>
              <a:rPr lang="en-US"/>
              <a:t>Jupiter is a gas giant and the biggest planet in the Solar System</a:t>
            </a:r>
          </a:p>
        </p:txBody>
      </p:sp>
      <p:sp>
        <p:nvSpPr>
          <p:cNvPr id="10" name="Google Shape;2491;p36">
            <a:extLst>
              <a:ext uri="{FF2B5EF4-FFF2-40B4-BE49-F238E27FC236}">
                <a16:creationId xmlns:a16="http://schemas.microsoft.com/office/drawing/2014/main" id="{226AA4C5-E7B2-C06F-0245-A0E2CA3B96F6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747000" y="368823"/>
            <a:ext cx="7649998" cy="572697"/>
          </a:xfrm>
        </p:spPr>
        <p:txBody>
          <a:bodyPr anchorCtr="1"/>
          <a:lstStyle/>
          <a:p>
            <a:pPr lvl="0" algn="ctr"/>
            <a:r>
              <a:rPr lang="en-US"/>
              <a:t>STUDY OBJECTIVES</a:t>
            </a:r>
          </a:p>
        </p:txBody>
      </p:sp>
      <p:sp>
        <p:nvSpPr>
          <p:cNvPr id="11" name="Google Shape;2492;p36">
            <a:extLst>
              <a:ext uri="{FF2B5EF4-FFF2-40B4-BE49-F238E27FC236}">
                <a16:creationId xmlns:a16="http://schemas.microsoft.com/office/drawing/2014/main" id="{A66E7E28-B272-ABE4-3BDA-5A407B49265E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3392853" y="2822286"/>
            <a:ext cx="2358301" cy="420303"/>
          </a:xfrm>
        </p:spPr>
        <p:txBody>
          <a:bodyPr anchorCtr="1"/>
          <a:lstStyle/>
          <a:p>
            <a:pPr lvl="0" algn="ctr"/>
            <a:r>
              <a:rPr lang="en-US" sz="2000"/>
              <a:t>Venus</a:t>
            </a:r>
          </a:p>
        </p:txBody>
      </p:sp>
      <p:sp>
        <p:nvSpPr>
          <p:cNvPr id="12" name="Google Shape;2493;p36">
            <a:extLst>
              <a:ext uri="{FF2B5EF4-FFF2-40B4-BE49-F238E27FC236}">
                <a16:creationId xmlns:a16="http://schemas.microsoft.com/office/drawing/2014/main" id="{85F05085-101B-34CB-AD4E-E370F5DD6C60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3392844" y="3173233"/>
            <a:ext cx="2358301" cy="841504"/>
          </a:xfrm>
        </p:spPr>
        <p:txBody>
          <a:bodyPr anchorCtr="1"/>
          <a:lstStyle/>
          <a:p>
            <a:pPr marL="0" lvl="0" indent="0" algn="ctr">
              <a:buNone/>
            </a:pPr>
            <a:r>
              <a:rPr lang="en-US"/>
              <a:t>Saturn is composed mostly of hydrogen and also helium</a:t>
            </a:r>
          </a:p>
        </p:txBody>
      </p:sp>
      <p:sp>
        <p:nvSpPr>
          <p:cNvPr id="13" name="Google Shape;2494;p36">
            <a:extLst>
              <a:ext uri="{FF2B5EF4-FFF2-40B4-BE49-F238E27FC236}">
                <a16:creationId xmlns:a16="http://schemas.microsoft.com/office/drawing/2014/main" id="{7656914D-E1C9-4D3C-D010-DD1B1C4C2981}"/>
              </a:ext>
            </a:extLst>
          </p:cNvPr>
          <p:cNvSpPr/>
          <p:nvPr/>
        </p:nvSpPr>
        <p:spPr>
          <a:xfrm>
            <a:off x="4148577" y="1901897"/>
            <a:ext cx="846853" cy="842272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" name="Google Shape;2495;p36">
            <a:extLst>
              <a:ext uri="{FF2B5EF4-FFF2-40B4-BE49-F238E27FC236}">
                <a16:creationId xmlns:a16="http://schemas.microsoft.com/office/drawing/2014/main" id="{113E3A8F-3CEE-2EC3-AB90-140A0F087CE7}"/>
              </a:ext>
            </a:extLst>
          </p:cNvPr>
          <p:cNvSpPr/>
          <p:nvPr/>
        </p:nvSpPr>
        <p:spPr>
          <a:xfrm>
            <a:off x="6793671" y="1901897"/>
            <a:ext cx="846853" cy="842272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" name="Google Shape;2496;p36">
            <a:extLst>
              <a:ext uri="{FF2B5EF4-FFF2-40B4-BE49-F238E27FC236}">
                <a16:creationId xmlns:a16="http://schemas.microsoft.com/office/drawing/2014/main" id="{C90F9BE2-0B40-5E94-A934-25BC936A2980}"/>
              </a:ext>
            </a:extLst>
          </p:cNvPr>
          <p:cNvSpPr/>
          <p:nvPr/>
        </p:nvSpPr>
        <p:spPr>
          <a:xfrm>
            <a:off x="4329391" y="2082783"/>
            <a:ext cx="485217" cy="480489"/>
          </a:xfrm>
          <a:custGeom>
            <a:avLst/>
            <a:gdLst>
              <a:gd name="f0" fmla="val w"/>
              <a:gd name="f1" fmla="val h"/>
              <a:gd name="f2" fmla="val 0"/>
              <a:gd name="f3" fmla="val 19516"/>
              <a:gd name="f4" fmla="val 19326"/>
              <a:gd name="f5" fmla="val 15929"/>
              <a:gd name="f6" fmla="val 1934"/>
              <a:gd name="f7" fmla="val 2834"/>
              <a:gd name="f8" fmla="val 3145"/>
              <a:gd name="f9" fmla="val 16182"/>
              <a:gd name="f10" fmla="val 3398"/>
              <a:gd name="f11" fmla="val 16496"/>
              <a:gd name="f12" fmla="val 17393"/>
              <a:gd name="f13" fmla="val 16261"/>
              <a:gd name="f14" fmla="val 4531"/>
              <a:gd name="f15" fmla="val 14796"/>
              <a:gd name="f16" fmla="val 3066"/>
              <a:gd name="f17" fmla="val 9663"/>
              <a:gd name="f18" fmla="val 7927"/>
              <a:gd name="f19" fmla="val 9926"/>
              <a:gd name="f20" fmla="val 10183"/>
              <a:gd name="f21" fmla="val 7991"/>
              <a:gd name="f22" fmla="val 10418"/>
              <a:gd name="f23" fmla="val 8109"/>
              <a:gd name="f24" fmla="val 9262"/>
              <a:gd name="f25" fmla="val 9041"/>
              <a:gd name="f26" fmla="val 9485"/>
              <a:gd name="f27" fmla="val 9842"/>
              <a:gd name="f28" fmla="val 10065"/>
              <a:gd name="f29" fmla="val 9372"/>
              <a:gd name="f30" fmla="val 10175"/>
              <a:gd name="f31" fmla="val 9517"/>
              <a:gd name="f32" fmla="val 10231"/>
              <a:gd name="f33" fmla="val 9662"/>
              <a:gd name="f34" fmla="val 9807"/>
              <a:gd name="f35" fmla="val 9952"/>
              <a:gd name="f36" fmla="val 10062"/>
              <a:gd name="f37" fmla="val 11218"/>
              <a:gd name="f38" fmla="val 8909"/>
              <a:gd name="f39" fmla="val 11336"/>
              <a:gd name="f40" fmla="val 9141"/>
              <a:gd name="f41" fmla="val 11399"/>
              <a:gd name="f42" fmla="val 9401"/>
              <a:gd name="f43" fmla="val 9664"/>
              <a:gd name="f44" fmla="val 10585"/>
              <a:gd name="f45" fmla="val 10605"/>
              <a:gd name="f46" fmla="val 11364"/>
              <a:gd name="f47" fmla="val 8721"/>
              <a:gd name="f48" fmla="val 8722"/>
              <a:gd name="f49" fmla="val 5663"/>
              <a:gd name="f50" fmla="val 10527"/>
              <a:gd name="f51" fmla="val 5666"/>
              <a:gd name="f52" fmla="val 11363"/>
              <a:gd name="f53" fmla="val 5953"/>
              <a:gd name="f54" fmla="val 12049"/>
              <a:gd name="f55" fmla="val 6478"/>
              <a:gd name="f56" fmla="val 11242"/>
              <a:gd name="f57" fmla="val 7287"/>
              <a:gd name="f58" fmla="val 10777"/>
              <a:gd name="f59" fmla="val 6967"/>
              <a:gd name="f60" fmla="val 10228"/>
              <a:gd name="f61" fmla="val 6798"/>
              <a:gd name="f62" fmla="val 6795"/>
              <a:gd name="f63" fmla="val 8108"/>
              <a:gd name="f64" fmla="val 10422"/>
              <a:gd name="f65" fmla="val 7103"/>
              <a:gd name="f66" fmla="val 11143"/>
              <a:gd name="f67" fmla="val 7649"/>
              <a:gd name="f68" fmla="val 11669"/>
              <a:gd name="f69" fmla="val 8208"/>
              <a:gd name="f70" fmla="val 12220"/>
              <a:gd name="f71" fmla="val 8935"/>
              <a:gd name="f72" fmla="val 12495"/>
              <a:gd name="f73" fmla="val 10391"/>
              <a:gd name="f74" fmla="val 11119"/>
              <a:gd name="f75" fmla="val 11677"/>
              <a:gd name="f76" fmla="val 12224"/>
              <a:gd name="f77" fmla="val 12532"/>
              <a:gd name="f78" fmla="val 12529"/>
              <a:gd name="f79" fmla="val 9099"/>
              <a:gd name="f80" fmla="val 12360"/>
              <a:gd name="f81" fmla="val 8549"/>
              <a:gd name="f82" fmla="val 12043"/>
              <a:gd name="f83" fmla="val 8084"/>
              <a:gd name="f84" fmla="val 12849"/>
              <a:gd name="f85" fmla="val 7278"/>
              <a:gd name="f86" fmla="val 13374"/>
              <a:gd name="f87" fmla="val 7964"/>
              <a:gd name="f88" fmla="val 13661"/>
              <a:gd name="f89" fmla="val 8800"/>
              <a:gd name="f90" fmla="val 13664"/>
              <a:gd name="f91" fmla="val 11850"/>
              <a:gd name="f92" fmla="val 11870"/>
              <a:gd name="f93" fmla="val 13628"/>
              <a:gd name="f94" fmla="val 7456"/>
              <a:gd name="f95" fmla="val 5662"/>
              <a:gd name="f96" fmla="val 7496"/>
              <a:gd name="f97" fmla="val 7495"/>
              <a:gd name="f98" fmla="val 9676"/>
              <a:gd name="f99" fmla="val 11130"/>
              <a:gd name="f100" fmla="val 12541"/>
              <a:gd name="f101" fmla="val 3902"/>
              <a:gd name="f102" fmla="val 4826"/>
              <a:gd name="f103" fmla="val 4863"/>
              <a:gd name="f104" fmla="val 12861"/>
              <a:gd name="f105" fmla="val 11911"/>
              <a:gd name="f106" fmla="val 4901"/>
              <a:gd name="f107" fmla="val 10770"/>
              <a:gd name="f108" fmla="val 4528"/>
              <a:gd name="f109" fmla="val 9634"/>
              <a:gd name="f110" fmla="val 8214"/>
              <a:gd name="f111" fmla="val 6803"/>
              <a:gd name="f112" fmla="val 5111"/>
              <a:gd name="f113" fmla="val 5786"/>
              <a:gd name="f114" fmla="val 6246"/>
              <a:gd name="f115" fmla="val 3959"/>
              <a:gd name="f116" fmla="val 8287"/>
              <a:gd name="f117" fmla="val 4047"/>
              <a:gd name="f118" fmla="val 11403"/>
              <a:gd name="f119" fmla="val 5985"/>
              <a:gd name="f120" fmla="val 13341"/>
              <a:gd name="f121" fmla="val 6991"/>
              <a:gd name="f122" fmla="val 14346"/>
              <a:gd name="f123" fmla="val 8313"/>
              <a:gd name="f124" fmla="val 14852"/>
              <a:gd name="f125" fmla="val 9638"/>
              <a:gd name="f126" fmla="val 10866"/>
              <a:gd name="f127" fmla="val 12096"/>
              <a:gd name="f128" fmla="val 14417"/>
              <a:gd name="f129" fmla="val 13078"/>
              <a:gd name="f130" fmla="val 13538"/>
              <a:gd name="f131" fmla="val 15119"/>
              <a:gd name="f132" fmla="val 11711"/>
              <a:gd name="f133" fmla="val 15376"/>
              <a:gd name="f134" fmla="val 8604"/>
              <a:gd name="f135" fmla="val 6463"/>
              <a:gd name="f136" fmla="val 14464"/>
              <a:gd name="f137" fmla="val 14503"/>
              <a:gd name="f138" fmla="val 15430"/>
              <a:gd name="f139" fmla="val 6789"/>
              <a:gd name="f140" fmla="val 15935"/>
              <a:gd name="f141" fmla="val 8205"/>
              <a:gd name="f142" fmla="val 13100"/>
              <a:gd name="f143" fmla="val 13117"/>
              <a:gd name="f144" fmla="val 15893"/>
              <a:gd name="f145" fmla="val 6209"/>
              <a:gd name="f146" fmla="val 9668"/>
              <a:gd name="f147" fmla="val 9672"/>
              <a:gd name="f148" fmla="val 1134"/>
              <a:gd name="f149" fmla="val 11176"/>
              <a:gd name="f150" fmla="val 12661"/>
              <a:gd name="f151" fmla="val 1532"/>
              <a:gd name="f152" fmla="val 13975"/>
              <a:gd name="f153" fmla="val 2287"/>
              <a:gd name="f154" fmla="val 13830"/>
              <a:gd name="f155" fmla="val 2432"/>
              <a:gd name="f156" fmla="val 13724"/>
              <a:gd name="f157" fmla="val 2538"/>
              <a:gd name="f158" fmla="val 2683"/>
              <a:gd name="f159" fmla="val 3428"/>
              <a:gd name="f160" fmla="val 12473"/>
              <a:gd name="f161" fmla="val 2670"/>
              <a:gd name="f162" fmla="val 11090"/>
              <a:gd name="f163" fmla="val 2266"/>
              <a:gd name="f164" fmla="val 9679"/>
              <a:gd name="f165" fmla="val 9674"/>
              <a:gd name="f166" fmla="val 7701"/>
              <a:gd name="f167" fmla="val 5847"/>
              <a:gd name="f168" fmla="val 3039"/>
              <a:gd name="f169" fmla="val 4443"/>
              <a:gd name="f170" fmla="val 11626"/>
              <a:gd name="f171" fmla="val 13474"/>
              <a:gd name="f172" fmla="val 14866"/>
              <a:gd name="f173" fmla="val 5886"/>
              <a:gd name="f174" fmla="val 16305"/>
              <a:gd name="f175" fmla="val 7775"/>
              <a:gd name="f176" fmla="val 17024"/>
              <a:gd name="f177" fmla="val 11552"/>
              <a:gd name="f178" fmla="val 13441"/>
              <a:gd name="f179" fmla="val 14884"/>
              <a:gd name="f180" fmla="val 16288"/>
              <a:gd name="f181" fmla="val 17061"/>
              <a:gd name="f182" fmla="val 17064"/>
              <a:gd name="f183" fmla="val 8248"/>
              <a:gd name="f184" fmla="val 16659"/>
              <a:gd name="f185" fmla="val 6859"/>
              <a:gd name="f186" fmla="val 15898"/>
              <a:gd name="f187" fmla="val 16644"/>
              <a:gd name="f188" fmla="val 16789"/>
              <a:gd name="f189" fmla="val 5602"/>
              <a:gd name="f190" fmla="val 16895"/>
              <a:gd name="f191" fmla="val 5497"/>
              <a:gd name="f192" fmla="val 17040"/>
              <a:gd name="f193" fmla="val 5352"/>
              <a:gd name="f194" fmla="val 17795"/>
              <a:gd name="f195" fmla="val 6665"/>
              <a:gd name="f196" fmla="val 18193"/>
              <a:gd name="f197" fmla="val 8151"/>
              <a:gd name="f198" fmla="val 14368"/>
              <a:gd name="f199" fmla="val 14367"/>
              <a:gd name="f200" fmla="val 18194"/>
              <a:gd name="f201" fmla="val 4959"/>
              <a:gd name="f202" fmla="val 1133"/>
              <a:gd name="f203" fmla="val 16491"/>
              <a:gd name="f204" fmla="val 16352"/>
              <a:gd name="f205" fmla="val 16210"/>
              <a:gd name="f206" fmla="val 52"/>
              <a:gd name="f207" fmla="val 16095"/>
              <a:gd name="f208" fmla="val 167"/>
              <a:gd name="f209" fmla="val 14799"/>
              <a:gd name="f210" fmla="val 1463"/>
              <a:gd name="f211" fmla="val 13256"/>
              <a:gd name="f212" fmla="val 509"/>
              <a:gd name="f213" fmla="val 11478"/>
              <a:gd name="f214" fmla="val 4"/>
              <a:gd name="f215" fmla="val 1"/>
              <a:gd name="f216" fmla="val 7094"/>
              <a:gd name="f217" fmla="val 4669"/>
              <a:gd name="f218" fmla="val 1010"/>
              <a:gd name="f219" fmla="val 2839"/>
              <a:gd name="f220" fmla="val 2840"/>
              <a:gd name="f221" fmla="val 1009"/>
              <a:gd name="f222" fmla="val 12233"/>
              <a:gd name="f223" fmla="val 14658"/>
              <a:gd name="f224" fmla="val 16488"/>
              <a:gd name="f225" fmla="val 18317"/>
              <a:gd name="f226" fmla="val 14657"/>
              <a:gd name="f227" fmla="val 16487"/>
              <a:gd name="f228" fmla="val 19325"/>
              <a:gd name="f229" fmla="val 19322"/>
              <a:gd name="f230" fmla="val 7849"/>
              <a:gd name="f231" fmla="val 18818"/>
              <a:gd name="f232" fmla="val 6070"/>
              <a:gd name="f233" fmla="val 17864"/>
              <a:gd name="f234" fmla="val 19159"/>
              <a:gd name="f235" fmla="val 3232"/>
              <a:gd name="f236" fmla="val 2876"/>
              <a:gd name="f237" fmla="val 19265"/>
              <a:gd name="f238" fmla="val 18761"/>
              <a:gd name="f239" fmla="val 569"/>
              <a:gd name="f240" fmla="val 226"/>
              <a:gd name="f241" fmla="val 16782"/>
              <a:gd name="f242" fmla="*/ f0 1 19516"/>
              <a:gd name="f243" fmla="*/ f1 1 19326"/>
              <a:gd name="f244" fmla="val f2"/>
              <a:gd name="f245" fmla="val f3"/>
              <a:gd name="f246" fmla="val f4"/>
              <a:gd name="f247" fmla="+- f246 0 f244"/>
              <a:gd name="f248" fmla="+- f245 0 f244"/>
              <a:gd name="f249" fmla="*/ f248 1 19516"/>
              <a:gd name="f250" fmla="*/ f247 1 19326"/>
              <a:gd name="f251" fmla="*/ f244 1 f249"/>
              <a:gd name="f252" fmla="*/ f245 1 f249"/>
              <a:gd name="f253" fmla="*/ f244 1 f250"/>
              <a:gd name="f254" fmla="*/ f246 1 f250"/>
              <a:gd name="f255" fmla="*/ f251 f242 1"/>
              <a:gd name="f256" fmla="*/ f252 f242 1"/>
              <a:gd name="f257" fmla="*/ f254 f243 1"/>
              <a:gd name="f258" fmla="*/ f253 f24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255" t="f258" r="f256" b="f257"/>
            <a:pathLst>
              <a:path w="19516" h="19326">
                <a:moveTo>
                  <a:pt x="f5" y="f6"/>
                </a:moveTo>
                <a:lnTo>
                  <a:pt x="f5" y="f7"/>
                </a:lnTo>
                <a:cubicBezTo>
                  <a:pt x="f5" y="f8"/>
                  <a:pt x="f9" y="f10"/>
                  <a:pt x="f11" y="f10"/>
                </a:cubicBezTo>
                <a:lnTo>
                  <a:pt x="f12" y="f10"/>
                </a:lnTo>
                <a:lnTo>
                  <a:pt x="f13" y="f14"/>
                </a:lnTo>
                <a:lnTo>
                  <a:pt x="f15" y="f14"/>
                </a:lnTo>
                <a:lnTo>
                  <a:pt x="f15" y="f16"/>
                </a:lnTo>
                <a:lnTo>
                  <a:pt x="f5" y="f6"/>
                </a:lnTo>
                <a:close/>
                <a:moveTo>
                  <a:pt x="f17" y="f18"/>
                </a:moveTo>
                <a:cubicBezTo>
                  <a:pt x="f19" y="f18"/>
                  <a:pt x="f20" y="f21"/>
                  <a:pt x="f22" y="f23"/>
                </a:cubicBezTo>
                <a:lnTo>
                  <a:pt x="f24" y="f24"/>
                </a:lnTo>
                <a:cubicBezTo>
                  <a:pt x="f25" y="f26"/>
                  <a:pt x="f25" y="f27"/>
                  <a:pt x="f24" y="f28"/>
                </a:cubicBezTo>
                <a:cubicBezTo>
                  <a:pt x="f29" y="f30"/>
                  <a:pt x="f31" y="f32"/>
                  <a:pt x="f33" y="f32"/>
                </a:cubicBezTo>
                <a:cubicBezTo>
                  <a:pt x="f34" y="f32"/>
                  <a:pt x="f35" y="f30"/>
                  <a:pt x="f36" y="f28"/>
                </a:cubicBezTo>
                <a:lnTo>
                  <a:pt x="f37" y="f38"/>
                </a:lnTo>
                <a:cubicBezTo>
                  <a:pt x="f39" y="f40"/>
                  <a:pt x="f41" y="f42"/>
                  <a:pt x="f41" y="f43"/>
                </a:cubicBezTo>
                <a:cubicBezTo>
                  <a:pt x="f41" y="f44"/>
                  <a:pt x="f45" y="f46"/>
                  <a:pt x="f17" y="f46"/>
                </a:cubicBezTo>
                <a:cubicBezTo>
                  <a:pt x="f47" y="f46"/>
                  <a:pt x="f18" y="f44"/>
                  <a:pt x="f18" y="f43"/>
                </a:cubicBezTo>
                <a:cubicBezTo>
                  <a:pt x="f18" y="f48"/>
                  <a:pt x="f47" y="f18"/>
                  <a:pt x="f17" y="f18"/>
                </a:cubicBezTo>
                <a:close/>
                <a:moveTo>
                  <a:pt x="f17" y="f49"/>
                </a:moveTo>
                <a:cubicBezTo>
                  <a:pt x="f50" y="f51"/>
                  <a:pt x="f52" y="f53"/>
                  <a:pt x="f54" y="f55"/>
                </a:cubicBezTo>
                <a:lnTo>
                  <a:pt x="f56" y="f57"/>
                </a:lnTo>
                <a:cubicBezTo>
                  <a:pt x="f58" y="f59"/>
                  <a:pt x="f60" y="f61"/>
                  <a:pt x="f17" y="f62"/>
                </a:cubicBezTo>
                <a:cubicBezTo>
                  <a:pt x="f63" y="f62"/>
                  <a:pt x="f62" y="f23"/>
                  <a:pt x="f62" y="f43"/>
                </a:cubicBezTo>
                <a:cubicBezTo>
                  <a:pt x="f62" y="f64"/>
                  <a:pt x="f65" y="f66"/>
                  <a:pt x="f67" y="f68"/>
                </a:cubicBezTo>
                <a:cubicBezTo>
                  <a:pt x="f69" y="f70"/>
                  <a:pt x="f71" y="f72"/>
                  <a:pt x="f17" y="f72"/>
                </a:cubicBezTo>
                <a:cubicBezTo>
                  <a:pt x="f73" y="f72"/>
                  <a:pt x="f74" y="f70"/>
                  <a:pt x="f75" y="f68"/>
                </a:cubicBezTo>
                <a:cubicBezTo>
                  <a:pt x="f76" y="f66"/>
                  <a:pt x="f77" y="f64"/>
                  <a:pt x="f77" y="f43"/>
                </a:cubicBezTo>
                <a:cubicBezTo>
                  <a:pt x="f78" y="f79"/>
                  <a:pt x="f80" y="f81"/>
                  <a:pt x="f82" y="f83"/>
                </a:cubicBezTo>
                <a:lnTo>
                  <a:pt x="f84" y="f85"/>
                </a:lnTo>
                <a:cubicBezTo>
                  <a:pt x="f86" y="f87"/>
                  <a:pt x="f88" y="f89"/>
                  <a:pt x="f90" y="f43"/>
                </a:cubicBezTo>
                <a:cubicBezTo>
                  <a:pt x="f90" y="f91"/>
                  <a:pt x="f92" y="f93"/>
                  <a:pt x="f17" y="f93"/>
                </a:cubicBezTo>
                <a:cubicBezTo>
                  <a:pt x="f94" y="f93"/>
                  <a:pt x="f95" y="f91"/>
                  <a:pt x="f95" y="f43"/>
                </a:cubicBezTo>
                <a:cubicBezTo>
                  <a:pt x="f95" y="f96"/>
                  <a:pt x="f97" y="f49"/>
                  <a:pt x="f17" y="f49"/>
                </a:cubicBezTo>
                <a:close/>
                <a:moveTo>
                  <a:pt x="f98" y="f10"/>
                </a:moveTo>
                <a:cubicBezTo>
                  <a:pt x="f99" y="f10"/>
                  <a:pt x="f100" y="f101"/>
                  <a:pt x="f90" y="f102"/>
                </a:cubicBezTo>
                <a:lnTo>
                  <a:pt x="f90" y="f103"/>
                </a:lnTo>
                <a:lnTo>
                  <a:pt x="f104" y="f49"/>
                </a:lnTo>
                <a:cubicBezTo>
                  <a:pt x="f105" y="f106"/>
                  <a:pt x="f107" y="f108"/>
                  <a:pt x="f109" y="f108"/>
                </a:cubicBezTo>
                <a:cubicBezTo>
                  <a:pt x="f110" y="f108"/>
                  <a:pt x="f111" y="f112"/>
                  <a:pt x="f113" y="f114"/>
                </a:cubicBezTo>
                <a:cubicBezTo>
                  <a:pt x="f115" y="f116"/>
                  <a:pt x="f117" y="f118"/>
                  <a:pt x="f119" y="f120"/>
                </a:cubicBezTo>
                <a:cubicBezTo>
                  <a:pt x="f121" y="f122"/>
                  <a:pt x="f123" y="f124"/>
                  <a:pt x="f125" y="f124"/>
                </a:cubicBezTo>
                <a:cubicBezTo>
                  <a:pt x="f126" y="f124"/>
                  <a:pt x="f127" y="f128"/>
                  <a:pt x="f129" y="f130"/>
                </a:cubicBezTo>
                <a:cubicBezTo>
                  <a:pt x="f131" y="f132"/>
                  <a:pt x="f133" y="f134"/>
                  <a:pt x="f90" y="f135"/>
                </a:cubicBezTo>
                <a:lnTo>
                  <a:pt x="f136" y="f49"/>
                </a:lnTo>
                <a:lnTo>
                  <a:pt x="f137" y="f49"/>
                </a:lnTo>
                <a:cubicBezTo>
                  <a:pt x="f138" y="f139"/>
                  <a:pt x="f140" y="f141"/>
                  <a:pt x="f5" y="f43"/>
                </a:cubicBezTo>
                <a:cubicBezTo>
                  <a:pt x="f5" y="f142"/>
                  <a:pt x="f143" y="f144"/>
                  <a:pt x="f17" y="f144"/>
                </a:cubicBezTo>
                <a:cubicBezTo>
                  <a:pt x="f145" y="f144"/>
                  <a:pt x="f10" y="f142"/>
                  <a:pt x="f10" y="f43"/>
                </a:cubicBezTo>
                <a:cubicBezTo>
                  <a:pt x="f10" y="f145"/>
                  <a:pt x="f145" y="f10"/>
                  <a:pt x="f17" y="f10"/>
                </a:cubicBezTo>
                <a:cubicBezTo>
                  <a:pt x="f146" y="f10"/>
                  <a:pt x="f147" y="f10"/>
                  <a:pt x="f98" y="f10"/>
                </a:cubicBezTo>
                <a:close/>
                <a:moveTo>
                  <a:pt x="f17" y="f148"/>
                </a:moveTo>
                <a:cubicBezTo>
                  <a:pt x="f149" y="f148"/>
                  <a:pt x="f150" y="f151"/>
                  <a:pt x="f152" y="f153"/>
                </a:cubicBezTo>
                <a:lnTo>
                  <a:pt x="f154" y="f155"/>
                </a:lnTo>
                <a:cubicBezTo>
                  <a:pt x="f156" y="f157"/>
                  <a:pt x="f90" y="f158"/>
                  <a:pt x="f90" y="f7"/>
                </a:cubicBezTo>
                <a:lnTo>
                  <a:pt x="f90" y="f159"/>
                </a:lnTo>
                <a:cubicBezTo>
                  <a:pt x="f160" y="f161"/>
                  <a:pt x="f162" y="f163"/>
                  <a:pt x="f164" y="f163"/>
                </a:cubicBezTo>
                <a:cubicBezTo>
                  <a:pt x="f165" y="f163"/>
                  <a:pt x="f146" y="f163"/>
                  <a:pt x="f17" y="f163"/>
                </a:cubicBezTo>
                <a:cubicBezTo>
                  <a:pt x="f166" y="f163"/>
                  <a:pt x="f167" y="f168"/>
                  <a:pt x="f169" y="f169"/>
                </a:cubicBezTo>
                <a:cubicBezTo>
                  <a:pt x="f168" y="f167"/>
                  <a:pt x="f163" y="f166"/>
                  <a:pt x="f163" y="f43"/>
                </a:cubicBezTo>
                <a:cubicBezTo>
                  <a:pt x="f163" y="f170"/>
                  <a:pt x="f168" y="f171"/>
                  <a:pt x="f169" y="f172"/>
                </a:cubicBezTo>
                <a:cubicBezTo>
                  <a:pt x="f173" y="f174"/>
                  <a:pt x="f175" y="f176"/>
                  <a:pt x="f17" y="f176"/>
                </a:cubicBezTo>
                <a:cubicBezTo>
                  <a:pt x="f177" y="f176"/>
                  <a:pt x="f178" y="f174"/>
                  <a:pt x="f179" y="f172"/>
                </a:cubicBezTo>
                <a:cubicBezTo>
                  <a:pt x="f180" y="f171"/>
                  <a:pt x="f181" y="f170"/>
                  <a:pt x="f181" y="f43"/>
                </a:cubicBezTo>
                <a:cubicBezTo>
                  <a:pt x="f182" y="f183"/>
                  <a:pt x="f184" y="f185"/>
                  <a:pt x="f186" y="f49"/>
                </a:cubicBezTo>
                <a:lnTo>
                  <a:pt x="f11" y="f49"/>
                </a:lnTo>
                <a:cubicBezTo>
                  <a:pt x="f187" y="f49"/>
                  <a:pt x="f188" y="f189"/>
                  <a:pt x="f190" y="f191"/>
                </a:cubicBezTo>
                <a:lnTo>
                  <a:pt x="f192" y="f193"/>
                </a:lnTo>
                <a:cubicBezTo>
                  <a:pt x="f194" y="f195"/>
                  <a:pt x="f196" y="f197"/>
                  <a:pt x="f196" y="f43"/>
                </a:cubicBezTo>
                <a:cubicBezTo>
                  <a:pt x="f196" y="f198"/>
                  <a:pt x="f199" y="f200"/>
                  <a:pt x="f17" y="f200"/>
                </a:cubicBezTo>
                <a:cubicBezTo>
                  <a:pt x="f201" y="f200"/>
                  <a:pt x="f202" y="f198"/>
                  <a:pt x="f202" y="f43"/>
                </a:cubicBezTo>
                <a:cubicBezTo>
                  <a:pt x="f202" y="f201"/>
                  <a:pt x="f201" y="f148"/>
                  <a:pt x="f17" y="f148"/>
                </a:cubicBezTo>
                <a:close/>
                <a:moveTo>
                  <a:pt x="f203" y="f2"/>
                </a:moveTo>
                <a:cubicBezTo>
                  <a:pt x="f204" y="f2"/>
                  <a:pt x="f205" y="f206"/>
                  <a:pt x="f207" y="f208"/>
                </a:cubicBezTo>
                <a:lnTo>
                  <a:pt x="f209" y="f210"/>
                </a:lnTo>
                <a:cubicBezTo>
                  <a:pt x="f211" y="f212"/>
                  <a:pt x="f213" y="f214"/>
                  <a:pt x="f17" y="f215"/>
                </a:cubicBezTo>
                <a:cubicBezTo>
                  <a:pt x="f216" y="f215"/>
                  <a:pt x="f217" y="f218"/>
                  <a:pt x="f219" y="f220"/>
                </a:cubicBezTo>
                <a:cubicBezTo>
                  <a:pt x="f221" y="f217"/>
                  <a:pt x="f215" y="f216"/>
                  <a:pt x="f215" y="f43"/>
                </a:cubicBezTo>
                <a:cubicBezTo>
                  <a:pt x="f215" y="f222"/>
                  <a:pt x="f221" y="f223"/>
                  <a:pt x="f219" y="f224"/>
                </a:cubicBezTo>
                <a:cubicBezTo>
                  <a:pt x="f217" y="f225"/>
                  <a:pt x="f216" y="f4"/>
                  <a:pt x="f17" y="f4"/>
                </a:cubicBezTo>
                <a:cubicBezTo>
                  <a:pt x="f222" y="f4"/>
                  <a:pt x="f226" y="f225"/>
                  <a:pt x="f227" y="f224"/>
                </a:cubicBezTo>
                <a:cubicBezTo>
                  <a:pt x="f225" y="f223"/>
                  <a:pt x="f228" y="f222"/>
                  <a:pt x="f228" y="f43"/>
                </a:cubicBezTo>
                <a:cubicBezTo>
                  <a:pt x="f229" y="f230"/>
                  <a:pt x="f231" y="f232"/>
                  <a:pt x="f233" y="f108"/>
                </a:cubicBezTo>
                <a:lnTo>
                  <a:pt x="f234" y="f235"/>
                </a:lnTo>
                <a:cubicBezTo>
                  <a:pt x="f3" y="f236"/>
                  <a:pt x="f237" y="f163"/>
                  <a:pt x="f238" y="f163"/>
                </a:cubicBezTo>
                <a:lnTo>
                  <a:pt x="f181" y="f163"/>
                </a:lnTo>
                <a:lnTo>
                  <a:pt x="f181" y="f239"/>
                </a:lnTo>
                <a:cubicBezTo>
                  <a:pt x="f181" y="f240"/>
                  <a:pt x="f241" y="f2"/>
                  <a:pt x="f203" y="f2"/>
                </a:cubicBezTo>
                <a:close/>
              </a:path>
            </a:pathLst>
          </a:custGeom>
          <a:solidFill>
            <a:srgbClr val="343B4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435D74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16" name="Google Shape;2497;p36">
            <a:extLst>
              <a:ext uri="{FF2B5EF4-FFF2-40B4-BE49-F238E27FC236}">
                <a16:creationId xmlns:a16="http://schemas.microsoft.com/office/drawing/2014/main" id="{D7585EBE-7BAC-55A1-1BE0-7BC9E3F9C609}"/>
              </a:ext>
            </a:extLst>
          </p:cNvPr>
          <p:cNvGrpSpPr/>
          <p:nvPr/>
        </p:nvGrpSpPr>
        <p:grpSpPr>
          <a:xfrm>
            <a:off x="6975143" y="2082802"/>
            <a:ext cx="483927" cy="480489"/>
            <a:chOff x="6975143" y="2082802"/>
            <a:chExt cx="483927" cy="480489"/>
          </a:xfrm>
        </p:grpSpPr>
        <p:sp>
          <p:nvSpPr>
            <p:cNvPr id="17" name="Google Shape;2498;p36">
              <a:extLst>
                <a:ext uri="{FF2B5EF4-FFF2-40B4-BE49-F238E27FC236}">
                  <a16:creationId xmlns:a16="http://schemas.microsoft.com/office/drawing/2014/main" id="{64534963-252B-DF27-9501-A7308C1ECF11}"/>
                </a:ext>
              </a:extLst>
            </p:cNvPr>
            <p:cNvSpPr/>
            <p:nvPr/>
          </p:nvSpPr>
          <p:spPr>
            <a:xfrm>
              <a:off x="7208754" y="2185955"/>
              <a:ext cx="152951" cy="14087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152"/>
                <a:gd name="f4" fmla="val 5666"/>
                <a:gd name="f5" fmla="val 3044"/>
                <a:gd name="f6" fmla="val 1140"/>
                <a:gd name="f7" fmla="val 3263"/>
                <a:gd name="f8" fmla="val 3484"/>
                <a:gd name="f9" fmla="val 1182"/>
                <a:gd name="f10" fmla="val 3694"/>
                <a:gd name="f11" fmla="val 1269"/>
                <a:gd name="f12" fmla="val 4328"/>
                <a:gd name="f13" fmla="val 1532"/>
                <a:gd name="f14" fmla="val 4741"/>
                <a:gd name="f15" fmla="val 2151"/>
                <a:gd name="f16" fmla="val 2836"/>
                <a:gd name="f17" fmla="val 3525"/>
                <a:gd name="f18" fmla="val 4144"/>
                <a:gd name="f19" fmla="val 4406"/>
                <a:gd name="f20" fmla="val 4493"/>
                <a:gd name="f21" fmla="val 4536"/>
                <a:gd name="f22" fmla="val 2602"/>
                <a:gd name="f23" fmla="val 2168"/>
                <a:gd name="f24" fmla="val 4363"/>
                <a:gd name="f25" fmla="val 1843"/>
                <a:gd name="f26" fmla="val 4038"/>
                <a:gd name="f27" fmla="val 1178"/>
                <a:gd name="f28" fmla="val 3377"/>
                <a:gd name="f29" fmla="val 2299"/>
                <a:gd name="f30" fmla="val 1638"/>
                <a:gd name="f31" fmla="val 1312"/>
                <a:gd name="f32" fmla="val 3043"/>
                <a:gd name="f33" fmla="val 2680"/>
                <a:gd name="f34" fmla="val 2313"/>
                <a:gd name="f35" fmla="val 70"/>
                <a:gd name="f36" fmla="val 1961"/>
                <a:gd name="f37" fmla="val 215"/>
                <a:gd name="f38" fmla="val 710"/>
                <a:gd name="f39" fmla="val 732"/>
                <a:gd name="f40" fmla="val 1"/>
                <a:gd name="f41" fmla="val 2060"/>
                <a:gd name="f42" fmla="val 264"/>
                <a:gd name="f43" fmla="val 3386"/>
                <a:gd name="f44" fmla="val 529"/>
                <a:gd name="f45" fmla="val 4709"/>
                <a:gd name="f46" fmla="val 1688"/>
                <a:gd name="f47" fmla="val 3038"/>
                <a:gd name="f48" fmla="val 3040"/>
                <a:gd name="f49" fmla="val 3042"/>
                <a:gd name="f50" fmla="val 3045"/>
                <a:gd name="f51" fmla="val 3048"/>
                <a:gd name="f52" fmla="val 3052"/>
                <a:gd name="f53" fmla="val 3056"/>
                <a:gd name="f54" fmla="val 3801"/>
                <a:gd name="f55" fmla="val 4518"/>
                <a:gd name="f56" fmla="val 5367"/>
                <a:gd name="f57" fmla="val 5046"/>
                <a:gd name="f58" fmla="val 4838"/>
                <a:gd name="f59" fmla="val 6004"/>
                <a:gd name="f60" fmla="val 3884"/>
                <a:gd name="f61" fmla="val 2386"/>
                <a:gd name="f62" fmla="val 5400"/>
                <a:gd name="f63" fmla="val 1260"/>
                <a:gd name="f64" fmla="val 4862"/>
                <a:gd name="f65" fmla="val 453"/>
                <a:gd name="f66" fmla="val 3967"/>
                <a:gd name="f67" fmla="*/ f0 1 6152"/>
                <a:gd name="f68" fmla="*/ f1 1 5666"/>
                <a:gd name="f69" fmla="val f2"/>
                <a:gd name="f70" fmla="val f3"/>
                <a:gd name="f71" fmla="val f4"/>
                <a:gd name="f72" fmla="+- f71 0 f69"/>
                <a:gd name="f73" fmla="+- f70 0 f69"/>
                <a:gd name="f74" fmla="*/ f73 1 6152"/>
                <a:gd name="f75" fmla="*/ f72 1 5666"/>
                <a:gd name="f76" fmla="*/ f69 1 f74"/>
                <a:gd name="f77" fmla="*/ f70 1 f74"/>
                <a:gd name="f78" fmla="*/ f69 1 f75"/>
                <a:gd name="f79" fmla="*/ f71 1 f75"/>
                <a:gd name="f80" fmla="*/ f76 f67 1"/>
                <a:gd name="f81" fmla="*/ f77 f67 1"/>
                <a:gd name="f82" fmla="*/ f79 f68 1"/>
                <a:gd name="f83" fmla="*/ f78 f6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0" t="f83" r="f81" b="f82"/>
              <a:pathLst>
                <a:path w="6152" h="566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4" y="f16"/>
                  </a:cubicBezTo>
                  <a:cubicBezTo>
                    <a:pt x="f14" y="f17"/>
                    <a:pt x="f12" y="f18"/>
                    <a:pt x="f10" y="f19"/>
                  </a:cubicBezTo>
                  <a:cubicBezTo>
                    <a:pt x="f8" y="f20"/>
                    <a:pt x="f7" y="f21"/>
                    <a:pt x="f5" y="f21"/>
                  </a:cubicBezTo>
                  <a:cubicBezTo>
                    <a:pt x="f22" y="f21"/>
                    <a:pt x="f23" y="f24"/>
                    <a:pt x="f25" y="f26"/>
                  </a:cubicBezTo>
                  <a:cubicBezTo>
                    <a:pt x="f27" y="f28"/>
                    <a:pt x="f27" y="f29"/>
                    <a:pt x="f25" y="f30"/>
                  </a:cubicBezTo>
                  <a:cubicBezTo>
                    <a:pt x="f23" y="f31"/>
                    <a:pt x="f22" y="f6"/>
                    <a:pt x="f5" y="f6"/>
                  </a:cubicBezTo>
                  <a:close/>
                  <a:moveTo>
                    <a:pt x="f32" y="f2"/>
                  </a:moveTo>
                  <a:cubicBezTo>
                    <a:pt x="f33" y="f2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"/>
                    <a:pt x="f47" y="f4"/>
                  </a:cubicBezTo>
                  <a:cubicBezTo>
                    <a:pt x="f48" y="f4"/>
                    <a:pt x="f49" y="f4"/>
                    <a:pt x="f50" y="f4"/>
                  </a:cubicBezTo>
                  <a:cubicBezTo>
                    <a:pt x="f51" y="f4"/>
                    <a:pt x="f52" y="f4"/>
                    <a:pt x="f53" y="f4"/>
                  </a:cubicBezTo>
                  <a:cubicBezTo>
                    <a:pt x="f54" y="f4"/>
                    <a:pt x="f55" y="f56"/>
                    <a:pt x="f57" y="f58"/>
                  </a:cubicBezTo>
                  <a:cubicBezTo>
                    <a:pt x="f59" y="f60"/>
                    <a:pt x="f3" y="f61"/>
                    <a:pt x="f62" y="f63"/>
                  </a:cubicBezTo>
                  <a:cubicBezTo>
                    <a:pt x="f64" y="f65"/>
                    <a:pt x="f66" y="f2"/>
                    <a:pt x="f32" y="f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8" name="Google Shape;2499;p36">
              <a:extLst>
                <a:ext uri="{FF2B5EF4-FFF2-40B4-BE49-F238E27FC236}">
                  <a16:creationId xmlns:a16="http://schemas.microsoft.com/office/drawing/2014/main" id="{205BF567-B3D5-F4DB-8797-1EEA18045885}"/>
                </a:ext>
              </a:extLst>
            </p:cNvPr>
            <p:cNvSpPr/>
            <p:nvPr/>
          </p:nvSpPr>
          <p:spPr>
            <a:xfrm>
              <a:off x="6975143" y="2082802"/>
              <a:ext cx="483927" cy="48048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9464"/>
                <a:gd name="f4" fmla="val 19326"/>
                <a:gd name="f5" fmla="val 17908"/>
                <a:gd name="f6" fmla="val 1131"/>
                <a:gd name="f7" fmla="val 18031"/>
                <a:gd name="f8" fmla="val 18157"/>
                <a:gd name="f9" fmla="val 1132"/>
                <a:gd name="f10" fmla="val 18283"/>
                <a:gd name="f11" fmla="val 1134"/>
                <a:gd name="f12" fmla="val 18301"/>
                <a:gd name="f13" fmla="val 2369"/>
                <a:gd name="f14" fmla="val 18232"/>
                <a:gd name="f15" fmla="val 3465"/>
                <a:gd name="f16" fmla="val 18057"/>
                <a:gd name="f17" fmla="val 4449"/>
                <a:gd name="f18" fmla="val 16453"/>
                <a:gd name="f19" fmla="val 4223"/>
                <a:gd name="f20" fmla="val 15191"/>
                <a:gd name="f21" fmla="val 2960"/>
                <a:gd name="f22" fmla="val 14968"/>
                <a:gd name="f23" fmla="val 1357"/>
                <a:gd name="f24" fmla="val 15851"/>
                <a:gd name="f25" fmla="val 1203"/>
                <a:gd name="f26" fmla="val 16825"/>
                <a:gd name="f27" fmla="val 6462"/>
                <a:gd name="f28" fmla="val 6683"/>
                <a:gd name="f29" fmla="val 6686"/>
                <a:gd name="f30" fmla="val 6003"/>
                <a:gd name="f31" fmla="val 7471"/>
                <a:gd name="f32" fmla="val 5574"/>
                <a:gd name="f33" fmla="val 8281"/>
                <a:gd name="f34" fmla="val 5173"/>
                <a:gd name="f35" fmla="val 9066"/>
                <a:gd name="f36" fmla="val 2712"/>
                <a:gd name="f37" fmla="val 8839"/>
                <a:gd name="f38" fmla="val 3545"/>
                <a:gd name="f39" fmla="val 7571"/>
                <a:gd name="f40" fmla="val 4952"/>
                <a:gd name="f41" fmla="val 6756"/>
                <a:gd name="f42" fmla="val 13863"/>
                <a:gd name="f43" fmla="val 1608"/>
                <a:gd name="f44" fmla="val 14195"/>
                <a:gd name="f45" fmla="val 3637"/>
                <a:gd name="f46" fmla="val 15783"/>
                <a:gd name="f47" fmla="val 5225"/>
                <a:gd name="f48" fmla="val 17809"/>
                <a:gd name="f49" fmla="val 5557"/>
                <a:gd name="f50" fmla="val 17347"/>
                <a:gd name="f51" fmla="val 7209"/>
                <a:gd name="f52" fmla="val 16532"/>
                <a:gd name="f53" fmla="val 8534"/>
                <a:gd name="f54" fmla="val 15303"/>
                <a:gd name="f55" fmla="val 9718"/>
                <a:gd name="f56" fmla="val 13932"/>
                <a:gd name="f57" fmla="val 11043"/>
                <a:gd name="f58" fmla="val 11825"/>
                <a:gd name="f59" fmla="val 12218"/>
                <a:gd name="f60" fmla="val 9868"/>
                <a:gd name="f61" fmla="val 13221"/>
                <a:gd name="f62" fmla="val 6196"/>
                <a:gd name="f63" fmla="val 9552"/>
                <a:gd name="f64" fmla="val 7199"/>
                <a:gd name="f65" fmla="val 7592"/>
                <a:gd name="f66" fmla="val 8376"/>
                <a:gd name="f67" fmla="val 5485"/>
                <a:gd name="f68" fmla="val 9699"/>
                <a:gd name="f69" fmla="val 4114"/>
                <a:gd name="f70" fmla="val 10886"/>
                <a:gd name="f71" fmla="val 2885"/>
                <a:gd name="f72" fmla="val 12208"/>
                <a:gd name="f73" fmla="val 2073"/>
                <a:gd name="f74" fmla="val 5659"/>
                <a:gd name="f75" fmla="val 10612"/>
                <a:gd name="f76" fmla="val 8805"/>
                <a:gd name="f77" fmla="val 13758"/>
                <a:gd name="f78" fmla="val 8503"/>
                <a:gd name="f79" fmla="val 13909"/>
                <a:gd name="f80" fmla="val 8237"/>
                <a:gd name="f81" fmla="val 14039"/>
                <a:gd name="f82" fmla="val 7984"/>
                <a:gd name="f83" fmla="val 14169"/>
                <a:gd name="f84" fmla="val 7736"/>
                <a:gd name="f85" fmla="val 14292"/>
                <a:gd name="f86" fmla="val 5124"/>
                <a:gd name="f87" fmla="val 11681"/>
                <a:gd name="f88" fmla="val 5248"/>
                <a:gd name="f89" fmla="val 11433"/>
                <a:gd name="f90" fmla="val 5378"/>
                <a:gd name="f91" fmla="val 11179"/>
                <a:gd name="f92" fmla="val 5508"/>
                <a:gd name="f93" fmla="val 10914"/>
                <a:gd name="f94" fmla="val 12658"/>
                <a:gd name="f95" fmla="val 13000"/>
                <a:gd name="f96" fmla="val 12567"/>
                <a:gd name="f97" fmla="val 14483"/>
                <a:gd name="f98" fmla="val 11782"/>
                <a:gd name="f99" fmla="val 15835"/>
                <a:gd name="f100" fmla="val 10538"/>
                <a:gd name="f101" fmla="val 16651"/>
                <a:gd name="f102" fmla="val 10348"/>
                <a:gd name="f103" fmla="val 14247"/>
                <a:gd name="f104" fmla="val 11109"/>
                <a:gd name="f105" fmla="val 13858"/>
                <a:gd name="f106" fmla="val 11894"/>
                <a:gd name="f107" fmla="val 13441"/>
                <a:gd name="f108" fmla="val 4596"/>
                <a:gd name="f109" fmla="val 12756"/>
                <a:gd name="f110" fmla="val 5233"/>
                <a:gd name="f111" fmla="val 13393"/>
                <a:gd name="f112" fmla="val 4034"/>
                <a:gd name="f113" fmla="val 14594"/>
                <a:gd name="f114" fmla="val 3814"/>
                <a:gd name="f115" fmla="val 14815"/>
                <a:gd name="f116" fmla="val 3811"/>
                <a:gd name="f117" fmla="val 15174"/>
                <a:gd name="f118" fmla="val 15395"/>
                <a:gd name="f119" fmla="val 4145"/>
                <a:gd name="f120" fmla="val 15505"/>
                <a:gd name="f121" fmla="val 4290"/>
                <a:gd name="f122" fmla="val 15560"/>
                <a:gd name="f123" fmla="val 4434"/>
                <a:gd name="f124" fmla="val 4579"/>
                <a:gd name="f125" fmla="val 4724"/>
                <a:gd name="f126" fmla="val 4835"/>
                <a:gd name="f127" fmla="val 6036"/>
                <a:gd name="f128" fmla="val 14193"/>
                <a:gd name="f129" fmla="val 6673"/>
                <a:gd name="f130" fmla="val 14833"/>
                <a:gd name="f131" fmla="val 6528"/>
                <a:gd name="f132" fmla="val 15192"/>
                <a:gd name="f133" fmla="val 6311"/>
                <a:gd name="f134" fmla="val 15521"/>
                <a:gd name="f135" fmla="val 15796"/>
                <a:gd name="f136" fmla="val 5387"/>
                <a:gd name="f137" fmla="val 16445"/>
                <a:gd name="f138" fmla="val 3110"/>
                <a:gd name="f139" fmla="val 17327"/>
                <a:gd name="f140" fmla="val 1555"/>
                <a:gd name="f141" fmla="val 17864"/>
                <a:gd name="f142" fmla="val 2096"/>
                <a:gd name="f143" fmla="val 16312"/>
                <a:gd name="f144" fmla="val 2984"/>
                <a:gd name="f145" fmla="val 14042"/>
                <a:gd name="f146" fmla="val 3633"/>
                <a:gd name="f147" fmla="val 3908"/>
                <a:gd name="f148" fmla="val 13115"/>
                <a:gd name="f149" fmla="val 4234"/>
                <a:gd name="f150" fmla="val 12900"/>
                <a:gd name="f151" fmla="val 17939"/>
                <a:gd name="f152" fmla="val 16582"/>
                <a:gd name="f153" fmla="val 15371"/>
                <a:gd name="f154" fmla="val 113"/>
                <a:gd name="f155" fmla="val 14282"/>
                <a:gd name="f156" fmla="val 349"/>
                <a:gd name="f157" fmla="val 14258"/>
                <a:gd name="f158" fmla="val 352"/>
                <a:gd name="f159" fmla="val 14234"/>
                <a:gd name="f160" fmla="val 358"/>
                <a:gd name="f161" fmla="val 14213"/>
                <a:gd name="f162" fmla="val 364"/>
                <a:gd name="f163" fmla="val 12057"/>
                <a:gd name="f164" fmla="val 841"/>
                <a:gd name="f165" fmla="val 10360"/>
                <a:gd name="f166" fmla="val 1801"/>
                <a:gd name="f167" fmla="val 8887"/>
                <a:gd name="f168" fmla="val 3329"/>
                <a:gd name="f169" fmla="val 8277"/>
                <a:gd name="f170" fmla="val 3960"/>
                <a:gd name="f171" fmla="val 7703"/>
                <a:gd name="f172" fmla="val 7166"/>
                <a:gd name="f173" fmla="val 5548"/>
                <a:gd name="f174" fmla="val 6676"/>
                <a:gd name="f175" fmla="val 5583"/>
                <a:gd name="f176" fmla="val 4511"/>
                <a:gd name="f177" fmla="val 5856"/>
                <a:gd name="f178" fmla="val 3584"/>
                <a:gd name="f179" fmla="val 6436"/>
                <a:gd name="f180" fmla="val 2658"/>
                <a:gd name="f181" fmla="val 7016"/>
                <a:gd name="f182" fmla="val 1909"/>
                <a:gd name="f183" fmla="val 7837"/>
                <a:gd name="f184" fmla="val 1420"/>
                <a:gd name="f185" fmla="val 8815"/>
                <a:gd name="f186" fmla="val 1284"/>
                <a:gd name="f187" fmla="val 9084"/>
                <a:gd name="f188" fmla="val 1096"/>
                <a:gd name="f189" fmla="val 9458"/>
                <a:gd name="f190" fmla="val 1368"/>
                <a:gd name="f191" fmla="val 9902"/>
                <a:gd name="f192" fmla="val 1791"/>
                <a:gd name="f193" fmla="val 9905"/>
                <a:gd name="f194" fmla="val 1948"/>
                <a:gd name="f195" fmla="val 4623"/>
                <a:gd name="f196" fmla="val 10153"/>
                <a:gd name="f197" fmla="val 4581"/>
                <a:gd name="f198" fmla="val 10237"/>
                <a:gd name="f199" fmla="val 4539"/>
                <a:gd name="f200" fmla="val 10322"/>
                <a:gd name="f201" fmla="val 4496"/>
                <a:gd name="f202" fmla="val 10409"/>
                <a:gd name="f203" fmla="val 4297"/>
                <a:gd name="f204" fmla="val 10802"/>
                <a:gd name="f205" fmla="val 4113"/>
                <a:gd name="f206" fmla="val 11176"/>
                <a:gd name="f207" fmla="val 3929"/>
                <a:gd name="f208" fmla="val 11533"/>
                <a:gd name="f209" fmla="val 3880"/>
                <a:gd name="f210" fmla="val 11626"/>
                <a:gd name="f211" fmla="val 3859"/>
                <a:gd name="f212" fmla="val 11732"/>
                <a:gd name="f213" fmla="val 3868"/>
                <a:gd name="f214" fmla="val 11838"/>
                <a:gd name="f215" fmla="val 3485"/>
                <a:gd name="f216" fmla="val 12031"/>
                <a:gd name="f217" fmla="val 3135"/>
                <a:gd name="f218" fmla="val 12287"/>
                <a:gd name="f219" fmla="val 2833"/>
                <a:gd name="f220" fmla="val 12592"/>
                <a:gd name="f221" fmla="val 1664"/>
                <a:gd name="f222" fmla="val 13761"/>
                <a:gd name="f223" fmla="val 275"/>
                <a:gd name="f224" fmla="val 18097"/>
                <a:gd name="f225" fmla="val 121"/>
                <a:gd name="f226" fmla="val 18586"/>
                <a:gd name="f227" fmla="val 1"/>
                <a:gd name="f228" fmla="val 18966"/>
                <a:gd name="f229" fmla="val 294"/>
                <a:gd name="f230" fmla="val 19325"/>
                <a:gd name="f231" fmla="val 657"/>
                <a:gd name="f232" fmla="val 713"/>
                <a:gd name="f233" fmla="val 770"/>
                <a:gd name="f234" fmla="val 19317"/>
                <a:gd name="f235" fmla="val 828"/>
                <a:gd name="f236" fmla="val 19299"/>
                <a:gd name="f237" fmla="val 1320"/>
                <a:gd name="f238" fmla="val 19145"/>
                <a:gd name="f239" fmla="val 5665"/>
                <a:gd name="f240" fmla="val 17765"/>
                <a:gd name="f241" fmla="val 6836"/>
                <a:gd name="f242" fmla="val 16593"/>
                <a:gd name="f243" fmla="val 7144"/>
                <a:gd name="f244" fmla="val 16288"/>
                <a:gd name="f245" fmla="val 7398"/>
                <a:gd name="f246" fmla="val 15935"/>
                <a:gd name="f247" fmla="val 7594"/>
                <a:gd name="f248" fmla="val 15549"/>
                <a:gd name="f249" fmla="val 7628"/>
                <a:gd name="f250" fmla="val 7715"/>
                <a:gd name="f251" fmla="val 7806"/>
                <a:gd name="f252" fmla="val 15527"/>
                <a:gd name="f253" fmla="val 7884"/>
                <a:gd name="f254" fmla="val 15485"/>
                <a:gd name="f255" fmla="val 8240"/>
                <a:gd name="f256" fmla="val 15304"/>
                <a:gd name="f257" fmla="val 8615"/>
                <a:gd name="f258" fmla="val 15117"/>
                <a:gd name="f259" fmla="val 9010"/>
                <a:gd name="f260" fmla="val 14920"/>
                <a:gd name="f261" fmla="val 9255"/>
                <a:gd name="f262" fmla="val 14797"/>
                <a:gd name="f263" fmla="val 9463"/>
                <a:gd name="f264" fmla="val 17418"/>
                <a:gd name="f265" fmla="val 17578"/>
                <a:gd name="f266" fmla="val 17906"/>
                <a:gd name="f267" fmla="val 9732"/>
                <a:gd name="f268" fmla="val 18144"/>
                <a:gd name="f269" fmla="val 10028"/>
                <a:gd name="f270" fmla="val 10113"/>
                <a:gd name="f271" fmla="val 10201"/>
                <a:gd name="f272" fmla="val 18124"/>
                <a:gd name="f273" fmla="val 10285"/>
                <a:gd name="f274" fmla="val 18082"/>
                <a:gd name="f275" fmla="val 10553"/>
                <a:gd name="f276" fmla="val 17946"/>
                <a:gd name="f277" fmla="val 12543"/>
                <a:gd name="f278" fmla="val 16950"/>
                <a:gd name="f279" fmla="val 13802"/>
                <a:gd name="f280" fmla="val 14914"/>
                <a:gd name="f281" fmla="val 13799"/>
                <a:gd name="f282" fmla="val 12689"/>
                <a:gd name="f283" fmla="val 12303"/>
                <a:gd name="f284" fmla="val 14654"/>
                <a:gd name="f285" fmla="val 11750"/>
                <a:gd name="f286" fmla="val 15442"/>
                <a:gd name="f287" fmla="val 11161"/>
                <a:gd name="f288" fmla="val 16091"/>
                <a:gd name="f289" fmla="val 10536"/>
                <a:gd name="f290" fmla="val 17619"/>
                <a:gd name="f291" fmla="val 9060"/>
                <a:gd name="f292" fmla="val 18582"/>
                <a:gd name="f293" fmla="val 7366"/>
                <a:gd name="f294" fmla="val 19059"/>
                <a:gd name="f295" fmla="val 5207"/>
                <a:gd name="f296" fmla="val 19065"/>
                <a:gd name="f297" fmla="val 5186"/>
                <a:gd name="f298" fmla="val 19068"/>
                <a:gd name="f299" fmla="val 5165"/>
                <a:gd name="f300" fmla="val 19071"/>
                <a:gd name="f301" fmla="val 5140"/>
                <a:gd name="f302" fmla="val 19361"/>
                <a:gd name="f303" fmla="val 3809"/>
                <a:gd name="f304" fmla="val 2302"/>
                <a:gd name="f305" fmla="val 19403"/>
                <a:gd name="f306" fmla="val 563"/>
                <a:gd name="f307" fmla="val 19394"/>
                <a:gd name="f308" fmla="val 264"/>
                <a:gd name="f309" fmla="val 19156"/>
                <a:gd name="f310" fmla="val 25"/>
                <a:gd name="f311" fmla="val 18857"/>
                <a:gd name="f312" fmla="val 16"/>
                <a:gd name="f313" fmla="val 18544"/>
                <a:gd name="f314" fmla="val 6"/>
                <a:gd name="f315" fmla="val 18238"/>
                <a:gd name="f316" fmla="*/ f0 1 19464"/>
                <a:gd name="f317" fmla="*/ f1 1 19326"/>
                <a:gd name="f318" fmla="val f2"/>
                <a:gd name="f319" fmla="val f3"/>
                <a:gd name="f320" fmla="val f4"/>
                <a:gd name="f321" fmla="+- f320 0 f318"/>
                <a:gd name="f322" fmla="+- f319 0 f318"/>
                <a:gd name="f323" fmla="*/ f322 1 19464"/>
                <a:gd name="f324" fmla="*/ f321 1 19326"/>
                <a:gd name="f325" fmla="*/ f318 1 f323"/>
                <a:gd name="f326" fmla="*/ f319 1 f323"/>
                <a:gd name="f327" fmla="*/ f318 1 f324"/>
                <a:gd name="f328" fmla="*/ f320 1 f324"/>
                <a:gd name="f329" fmla="*/ f325 f316 1"/>
                <a:gd name="f330" fmla="*/ f326 f316 1"/>
                <a:gd name="f331" fmla="*/ f328 f317 1"/>
                <a:gd name="f332" fmla="*/ f327 f3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29" t="f332" r="f330" b="f331"/>
              <a:pathLst>
                <a:path w="19464" h="1932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6"/>
                    <a:pt x="f5" y="f6"/>
                  </a:cubicBezTo>
                  <a:close/>
                  <a:moveTo>
                    <a:pt x="f27" y="f28"/>
                  </a:moveTo>
                  <a:lnTo>
                    <a:pt x="f27" y="f29"/>
                  </a:lnTo>
                  <a:cubicBezTo>
                    <a:pt x="f30" y="f31"/>
                    <a:pt x="f32" y="f33"/>
                    <a:pt x="f34" y="f35"/>
                  </a:cubicBezTo>
                  <a:lnTo>
                    <a:pt x="f36" y="f37"/>
                  </a:lnTo>
                  <a:cubicBezTo>
                    <a:pt x="f38" y="f39"/>
                    <a:pt x="f40" y="f41"/>
                    <a:pt x="f27" y="f28"/>
                  </a:cubicBezTo>
                  <a:close/>
                  <a:moveTo>
                    <a:pt x="f42" y="f43"/>
                  </a:move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lnTo>
                    <a:pt x="f62" y="f63"/>
                  </a:ln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42" y="f43"/>
                  </a:cubicBezTo>
                  <a:close/>
                  <a:moveTo>
                    <a:pt x="f74" y="f75"/>
                  </a:moveTo>
                  <a:lnTo>
                    <a:pt x="f76" y="f77"/>
                  </a:lnTo>
                  <a:lnTo>
                    <a:pt x="f78" y="f79"/>
                  </a:lnTo>
                  <a:cubicBezTo>
                    <a:pt x="f80" y="f81"/>
                    <a:pt x="f82" y="f83"/>
                    <a:pt x="f84" y="f85"/>
                  </a:cubicBezTo>
                  <a:lnTo>
                    <a:pt x="f86" y="f87"/>
                  </a:lnTo>
                  <a:cubicBezTo>
                    <a:pt x="f88" y="f89"/>
                    <a:pt x="f90" y="f91"/>
                    <a:pt x="f92" y="f93"/>
                  </a:cubicBezTo>
                  <a:lnTo>
                    <a:pt x="f74" y="f75"/>
                  </a:lnTo>
                  <a:close/>
                  <a:moveTo>
                    <a:pt x="f94" y="f95"/>
                  </a:moveTo>
                  <a:lnTo>
                    <a:pt x="f94" y="f95"/>
                  </a:lnTo>
                  <a:cubicBezTo>
                    <a:pt x="f96" y="f97"/>
                    <a:pt x="f98" y="f99"/>
                    <a:pt x="f100" y="f101"/>
                  </a:cubicBezTo>
                  <a:lnTo>
                    <a:pt x="f102" y="f103"/>
                  </a:lnTo>
                  <a:cubicBezTo>
                    <a:pt x="f104" y="f105"/>
                    <a:pt x="f106" y="f107"/>
                    <a:pt x="f94" y="f95"/>
                  </a:cubicBezTo>
                  <a:close/>
                  <a:moveTo>
                    <a:pt x="f108" y="f109"/>
                  </a:moveTo>
                  <a:lnTo>
                    <a:pt x="f110" y="f111"/>
                  </a:lnTo>
                  <a:lnTo>
                    <a:pt x="f112" y="f113"/>
                  </a:lnTo>
                  <a:cubicBezTo>
                    <a:pt x="f114" y="f115"/>
                    <a:pt x="f116" y="f117"/>
                    <a:pt x="f112" y="f118"/>
                  </a:cubicBezTo>
                  <a:cubicBezTo>
                    <a:pt x="f119" y="f120"/>
                    <a:pt x="f121" y="f122"/>
                    <a:pt x="f123" y="f122"/>
                  </a:cubicBezTo>
                  <a:cubicBezTo>
                    <a:pt x="f124" y="f122"/>
                    <a:pt x="f125" y="f120"/>
                    <a:pt x="f126" y="f118"/>
                  </a:cubicBezTo>
                  <a:lnTo>
                    <a:pt x="f127" y="f128"/>
                  </a:lnTo>
                  <a:lnTo>
                    <a:pt x="f129" y="f130"/>
                  </a:lnTo>
                  <a:cubicBezTo>
                    <a:pt x="f131" y="f132"/>
                    <a:pt x="f133" y="f134"/>
                    <a:pt x="f127" y="f135"/>
                  </a:cubicBezTo>
                  <a:cubicBezTo>
                    <a:pt x="f136" y="f137"/>
                    <a:pt x="f138" y="f139"/>
                    <a:pt x="f140" y="f141"/>
                  </a:cubicBezTo>
                  <a:cubicBezTo>
                    <a:pt x="f142" y="f143"/>
                    <a:pt x="f144" y="f145"/>
                    <a:pt x="f146" y="f111"/>
                  </a:cubicBezTo>
                  <a:cubicBezTo>
                    <a:pt x="f147" y="f148"/>
                    <a:pt x="f149" y="f150"/>
                    <a:pt x="f108" y="f109"/>
                  </a:cubicBezTo>
                  <a:close/>
                  <a:moveTo>
                    <a:pt x="f151" y="f2"/>
                  </a:moveTo>
                  <a:cubicBezTo>
                    <a:pt x="f152" y="f2"/>
                    <a:pt x="f153" y="f154"/>
                    <a:pt x="f155" y="f156"/>
                  </a:cubicBezTo>
                  <a:cubicBezTo>
                    <a:pt x="f157" y="f158"/>
                    <a:pt x="f159" y="f160"/>
                    <a:pt x="f161" y="f162"/>
                  </a:cubicBezTo>
                  <a:cubicBezTo>
                    <a:pt x="f163" y="f164"/>
                    <a:pt x="f165" y="f166"/>
                    <a:pt x="f167" y="f168"/>
                  </a:cubicBezTo>
                  <a:cubicBezTo>
                    <a:pt x="f169" y="f170"/>
                    <a:pt x="f171" y="f125"/>
                    <a:pt x="f172" y="f173"/>
                  </a:cubicBezTo>
                  <a:lnTo>
                    <a:pt x="f174" y="f173"/>
                  </a:lnTo>
                  <a:cubicBezTo>
                    <a:pt x="f175" y="f173"/>
                    <a:pt x="f176" y="f177"/>
                    <a:pt x="f178" y="f179"/>
                  </a:cubicBezTo>
                  <a:cubicBezTo>
                    <a:pt x="f180" y="f181"/>
                    <a:pt x="f182" y="f183"/>
                    <a:pt x="f184" y="f185"/>
                  </a:cubicBezTo>
                  <a:lnTo>
                    <a:pt x="f186" y="f187"/>
                  </a:lnTo>
                  <a:cubicBezTo>
                    <a:pt x="f188" y="f189"/>
                    <a:pt x="f190" y="f191"/>
                    <a:pt x="f192" y="f193"/>
                  </a:cubicBezTo>
                  <a:lnTo>
                    <a:pt x="f194" y="f193"/>
                  </a:lnTo>
                  <a:lnTo>
                    <a:pt x="f195" y="f196"/>
                  </a:lnTo>
                  <a:cubicBezTo>
                    <a:pt x="f197" y="f198"/>
                    <a:pt x="f199" y="f200"/>
                    <a:pt x="f201" y="f202"/>
                  </a:cubicBezTo>
                  <a:cubicBezTo>
                    <a:pt x="f203" y="f204"/>
                    <a:pt x="f205" y="f206"/>
                    <a:pt x="f207" y="f208"/>
                  </a:cubicBezTo>
                  <a:cubicBezTo>
                    <a:pt x="f209" y="f210"/>
                    <a:pt x="f211" y="f212"/>
                    <a:pt x="f213" y="f214"/>
                  </a:cubicBezTo>
                  <a:cubicBezTo>
                    <a:pt x="f215" y="f216"/>
                    <a:pt x="f217" y="f218"/>
                    <a:pt x="f219" y="f220"/>
                  </a:cubicBezTo>
                  <a:cubicBezTo>
                    <a:pt x="f221" y="f222"/>
                    <a:pt x="f223" y="f224"/>
                    <a:pt x="f225" y="f226"/>
                  </a:cubicBezTo>
                  <a:cubicBezTo>
                    <a:pt x="f227" y="f228"/>
                    <a:pt x="f229" y="f230"/>
                    <a:pt x="f231" y="f230"/>
                  </a:cubicBezTo>
                  <a:cubicBezTo>
                    <a:pt x="f232" y="f230"/>
                    <a:pt x="f233" y="f234"/>
                    <a:pt x="f235" y="f236"/>
                  </a:cubicBezTo>
                  <a:cubicBezTo>
                    <a:pt x="f237" y="f238"/>
                    <a:pt x="f239" y="f240"/>
                    <a:pt x="f241" y="f242"/>
                  </a:cubicBezTo>
                  <a:cubicBezTo>
                    <a:pt x="f243" y="f244"/>
                    <a:pt x="f245" y="f246"/>
                    <a:pt x="f247" y="f248"/>
                  </a:cubicBezTo>
                  <a:lnTo>
                    <a:pt x="f249" y="f248"/>
                  </a:lnTo>
                  <a:cubicBezTo>
                    <a:pt x="f250" y="f248"/>
                    <a:pt x="f251" y="f252"/>
                    <a:pt x="f253" y="f254"/>
                  </a:cubicBezTo>
                  <a:cubicBezTo>
                    <a:pt x="f255" y="f256"/>
                    <a:pt x="f257" y="f258"/>
                    <a:pt x="f259" y="f260"/>
                  </a:cubicBezTo>
                  <a:lnTo>
                    <a:pt x="f261" y="f262"/>
                  </a:lnTo>
                  <a:lnTo>
                    <a:pt x="f263" y="f264"/>
                  </a:lnTo>
                  <a:lnTo>
                    <a:pt x="f263" y="f265"/>
                  </a:lnTo>
                  <a:cubicBezTo>
                    <a:pt x="f263" y="f266"/>
                    <a:pt x="f267" y="f268"/>
                    <a:pt x="f269" y="f268"/>
                  </a:cubicBezTo>
                  <a:cubicBezTo>
                    <a:pt x="f270" y="f268"/>
                    <a:pt x="f271" y="f272"/>
                    <a:pt x="f273" y="f274"/>
                  </a:cubicBezTo>
                  <a:lnTo>
                    <a:pt x="f275" y="f276"/>
                  </a:lnTo>
                  <a:cubicBezTo>
                    <a:pt x="f277" y="f278"/>
                    <a:pt x="f279" y="f280"/>
                    <a:pt x="f281" y="f282"/>
                  </a:cubicBezTo>
                  <a:lnTo>
                    <a:pt x="f281" y="f283"/>
                  </a:lnTo>
                  <a:cubicBezTo>
                    <a:pt x="f284" y="f285"/>
                    <a:pt x="f286" y="f287"/>
                    <a:pt x="f288" y="f289"/>
                  </a:cubicBezTo>
                  <a:cubicBezTo>
                    <a:pt x="f290" y="f291"/>
                    <a:pt x="f292" y="f293"/>
                    <a:pt x="f294" y="f295"/>
                  </a:cubicBezTo>
                  <a:cubicBezTo>
                    <a:pt x="f296" y="f297"/>
                    <a:pt x="f298" y="f299"/>
                    <a:pt x="f300" y="f301"/>
                  </a:cubicBezTo>
                  <a:cubicBezTo>
                    <a:pt x="f302" y="f303"/>
                    <a:pt x="f3" y="f304"/>
                    <a:pt x="f305" y="f306"/>
                  </a:cubicBezTo>
                  <a:cubicBezTo>
                    <a:pt x="f307" y="f308"/>
                    <a:pt x="f309" y="f310"/>
                    <a:pt x="f311" y="f312"/>
                  </a:cubicBezTo>
                  <a:cubicBezTo>
                    <a:pt x="f313" y="f314"/>
                    <a:pt x="f315" y="f2"/>
                    <a:pt x="f151" y="f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9" name="Google Shape;2500;p36">
              <a:extLst>
                <a:ext uri="{FF2B5EF4-FFF2-40B4-BE49-F238E27FC236}">
                  <a16:creationId xmlns:a16="http://schemas.microsoft.com/office/drawing/2014/main" id="{29BAB5F0-65AC-C79B-D619-D31FE78E1A2C}"/>
                </a:ext>
              </a:extLst>
            </p:cNvPr>
            <p:cNvSpPr/>
            <p:nvPr/>
          </p:nvSpPr>
          <p:spPr>
            <a:xfrm>
              <a:off x="7190530" y="2321999"/>
              <a:ext cx="28172" cy="2817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33"/>
                <a:gd name="f4" fmla="val 565"/>
                <a:gd name="f5" fmla="val 254"/>
                <a:gd name="f6" fmla="val 568"/>
                <a:gd name="f7" fmla="val 879"/>
                <a:gd name="f8" fmla="val 1132"/>
                <a:gd name="f9" fmla="*/ f0 1 1133"/>
                <a:gd name="f10" fmla="*/ f1 1 1133"/>
                <a:gd name="f11" fmla="val f2"/>
                <a:gd name="f12" fmla="val f3"/>
                <a:gd name="f13" fmla="+- f12 0 f11"/>
                <a:gd name="f14" fmla="*/ f13 1 1133"/>
                <a:gd name="f15" fmla="*/ f11 1 f14"/>
                <a:gd name="f16" fmla="*/ f12 1 f14"/>
                <a:gd name="f17" fmla="*/ f15 f9 1"/>
                <a:gd name="f18" fmla="*/ f16 f9 1"/>
                <a:gd name="f19" fmla="*/ f16 f10 1"/>
                <a:gd name="f20" fmla="*/ f15 f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7" t="f20" r="f18" b="f19"/>
              <a:pathLst>
                <a:path w="1133" h="1133">
                  <a:moveTo>
                    <a:pt x="f4" y="f2"/>
                  </a:moveTo>
                  <a:cubicBezTo>
                    <a:pt x="f5" y="f2"/>
                    <a:pt x="f2" y="f5"/>
                    <a:pt x="f2" y="f6"/>
                  </a:cubicBezTo>
                  <a:cubicBezTo>
                    <a:pt x="f2" y="f7"/>
                    <a:pt x="f5" y="f3"/>
                    <a:pt x="f4" y="f3"/>
                  </a:cubicBezTo>
                  <a:cubicBezTo>
                    <a:pt x="f7" y="f3"/>
                    <a:pt x="f8" y="f7"/>
                    <a:pt x="f8" y="f6"/>
                  </a:cubicBezTo>
                  <a:cubicBezTo>
                    <a:pt x="f8" y="f5"/>
                    <a:pt x="f7" y="f2"/>
                    <a:pt x="f4" y="f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20" name="Grupo 60">
            <a:extLst>
              <a:ext uri="{FF2B5EF4-FFF2-40B4-BE49-F238E27FC236}">
                <a16:creationId xmlns:a16="http://schemas.microsoft.com/office/drawing/2014/main" id="{0FF19EED-64AD-18D0-E00F-59785C027770}"/>
              </a:ext>
            </a:extLst>
          </p:cNvPr>
          <p:cNvGrpSpPr/>
          <p:nvPr/>
        </p:nvGrpSpPr>
        <p:grpSpPr>
          <a:xfrm>
            <a:off x="0" y="-14978"/>
            <a:ext cx="9144000" cy="1280113"/>
            <a:chOff x="0" y="-14978"/>
            <a:chExt cx="9144000" cy="1280113"/>
          </a:xfrm>
        </p:grpSpPr>
        <p:grpSp>
          <p:nvGrpSpPr>
            <p:cNvPr id="21" name="Grupo 58">
              <a:extLst>
                <a:ext uri="{FF2B5EF4-FFF2-40B4-BE49-F238E27FC236}">
                  <a16:creationId xmlns:a16="http://schemas.microsoft.com/office/drawing/2014/main" id="{C9441F08-104D-3F0D-3D92-0490ED992059}"/>
                </a:ext>
              </a:extLst>
            </p:cNvPr>
            <p:cNvGrpSpPr/>
            <p:nvPr/>
          </p:nvGrpSpPr>
          <p:grpSpPr>
            <a:xfrm>
              <a:off x="7459062" y="-5459"/>
              <a:ext cx="1626186" cy="1270594"/>
              <a:chOff x="7459062" y="-5459"/>
              <a:chExt cx="1626186" cy="1270594"/>
            </a:xfrm>
          </p:grpSpPr>
          <p:sp>
            <p:nvSpPr>
              <p:cNvPr id="22" name="Forma libre: forma 4">
                <a:extLst>
                  <a:ext uri="{FF2B5EF4-FFF2-40B4-BE49-F238E27FC236}">
                    <a16:creationId xmlns:a16="http://schemas.microsoft.com/office/drawing/2014/main" id="{EE312247-7B9A-6F8B-7A79-CFAF3805206D}"/>
                  </a:ext>
                </a:extLst>
              </p:cNvPr>
              <p:cNvSpPr/>
              <p:nvPr/>
            </p:nvSpPr>
            <p:spPr>
              <a:xfrm rot="10799991">
                <a:off x="7962284" y="809847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3" name="Forma libre: forma 5">
                <a:extLst>
                  <a:ext uri="{FF2B5EF4-FFF2-40B4-BE49-F238E27FC236}">
                    <a16:creationId xmlns:a16="http://schemas.microsoft.com/office/drawing/2014/main" id="{0CC8ABA3-A07F-7114-8820-C93F42154B6A}"/>
                  </a:ext>
                </a:extLst>
              </p:cNvPr>
              <p:cNvSpPr/>
              <p:nvPr/>
            </p:nvSpPr>
            <p:spPr>
              <a:xfrm rot="10799991">
                <a:off x="8248061" y="-5459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4" name="Forma libre: forma 6">
                <a:extLst>
                  <a:ext uri="{FF2B5EF4-FFF2-40B4-BE49-F238E27FC236}">
                    <a16:creationId xmlns:a16="http://schemas.microsoft.com/office/drawing/2014/main" id="{DF87E58E-33AF-3EEC-8BAA-64B01341E21A}"/>
                  </a:ext>
                </a:extLst>
              </p:cNvPr>
              <p:cNvSpPr/>
              <p:nvPr/>
            </p:nvSpPr>
            <p:spPr>
              <a:xfrm rot="10799991">
                <a:off x="8377010" y="836840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5" name="Forma libre: forma 7">
                <a:extLst>
                  <a:ext uri="{FF2B5EF4-FFF2-40B4-BE49-F238E27FC236}">
                    <a16:creationId xmlns:a16="http://schemas.microsoft.com/office/drawing/2014/main" id="{E55D777A-B2A7-9EB1-D239-EDC221E34063}"/>
                  </a:ext>
                </a:extLst>
              </p:cNvPr>
              <p:cNvSpPr/>
              <p:nvPr/>
            </p:nvSpPr>
            <p:spPr>
              <a:xfrm rot="10799991">
                <a:off x="8310423" y="967426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6" name="Forma libre: forma 8">
                <a:extLst>
                  <a:ext uri="{FF2B5EF4-FFF2-40B4-BE49-F238E27FC236}">
                    <a16:creationId xmlns:a16="http://schemas.microsoft.com/office/drawing/2014/main" id="{CF734617-8860-E958-108D-C68A70D955D1}"/>
                  </a:ext>
                </a:extLst>
              </p:cNvPr>
              <p:cNvSpPr/>
              <p:nvPr/>
            </p:nvSpPr>
            <p:spPr>
              <a:xfrm rot="10799991">
                <a:off x="8019022" y="621873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7" name="Forma libre: forma 9">
                <a:extLst>
                  <a:ext uri="{FF2B5EF4-FFF2-40B4-BE49-F238E27FC236}">
                    <a16:creationId xmlns:a16="http://schemas.microsoft.com/office/drawing/2014/main" id="{3BDB7980-E93A-1FA0-9041-ACF5E4176A39}"/>
                  </a:ext>
                </a:extLst>
              </p:cNvPr>
              <p:cNvSpPr/>
              <p:nvPr/>
            </p:nvSpPr>
            <p:spPr>
              <a:xfrm rot="10799991">
                <a:off x="8349011" y="636248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8" name="Forma libre: forma 10">
                <a:extLst>
                  <a:ext uri="{FF2B5EF4-FFF2-40B4-BE49-F238E27FC236}">
                    <a16:creationId xmlns:a16="http://schemas.microsoft.com/office/drawing/2014/main" id="{8C635D6D-A4ED-E8B4-8CBF-249714A60E92}"/>
                  </a:ext>
                </a:extLst>
              </p:cNvPr>
              <p:cNvSpPr/>
              <p:nvPr/>
            </p:nvSpPr>
            <p:spPr>
              <a:xfrm rot="10799991">
                <a:off x="8329360" y="9043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9" name="Forma libre: forma 11">
                <a:extLst>
                  <a:ext uri="{FF2B5EF4-FFF2-40B4-BE49-F238E27FC236}">
                    <a16:creationId xmlns:a16="http://schemas.microsoft.com/office/drawing/2014/main" id="{3F0409CF-603C-2868-C988-F3AECFC957D4}"/>
                  </a:ext>
                </a:extLst>
              </p:cNvPr>
              <p:cNvSpPr/>
              <p:nvPr/>
            </p:nvSpPr>
            <p:spPr>
              <a:xfrm rot="10799991">
                <a:off x="7722345" y="919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0" name="Forma libre: forma 12">
                <a:extLst>
                  <a:ext uri="{FF2B5EF4-FFF2-40B4-BE49-F238E27FC236}">
                    <a16:creationId xmlns:a16="http://schemas.microsoft.com/office/drawing/2014/main" id="{02E75AC1-6123-52D4-D416-DC1704F0A2F1}"/>
                  </a:ext>
                </a:extLst>
              </p:cNvPr>
              <p:cNvSpPr/>
              <p:nvPr/>
            </p:nvSpPr>
            <p:spPr>
              <a:xfrm rot="10799991">
                <a:off x="8734660" y="125455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1" name="Forma libre: forma 13">
                <a:extLst>
                  <a:ext uri="{FF2B5EF4-FFF2-40B4-BE49-F238E27FC236}">
                    <a16:creationId xmlns:a16="http://schemas.microsoft.com/office/drawing/2014/main" id="{9DBAA39A-0CD8-AC9D-AD2F-532036500856}"/>
                  </a:ext>
                </a:extLst>
              </p:cNvPr>
              <p:cNvSpPr/>
              <p:nvPr/>
            </p:nvSpPr>
            <p:spPr>
              <a:xfrm rot="10799991">
                <a:off x="7727703" y="125812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2" name="Forma libre: forma 14">
                <a:extLst>
                  <a:ext uri="{FF2B5EF4-FFF2-40B4-BE49-F238E27FC236}">
                    <a16:creationId xmlns:a16="http://schemas.microsoft.com/office/drawing/2014/main" id="{969912B9-CD68-C09E-6B26-46505442E7E5}"/>
                  </a:ext>
                </a:extLst>
              </p:cNvPr>
              <p:cNvSpPr/>
              <p:nvPr/>
            </p:nvSpPr>
            <p:spPr>
              <a:xfrm rot="10799991">
                <a:off x="7776816" y="458526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3" name="Forma libre: forma 15">
                <a:extLst>
                  <a:ext uri="{FF2B5EF4-FFF2-40B4-BE49-F238E27FC236}">
                    <a16:creationId xmlns:a16="http://schemas.microsoft.com/office/drawing/2014/main" id="{6FAA9F72-734F-5640-37B8-33FE6C407291}"/>
                  </a:ext>
                </a:extLst>
              </p:cNvPr>
              <p:cNvSpPr/>
              <p:nvPr/>
            </p:nvSpPr>
            <p:spPr>
              <a:xfrm rot="10799991">
                <a:off x="7798085" y="394362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4" name="Forma libre: forma 16">
                <a:extLst>
                  <a:ext uri="{FF2B5EF4-FFF2-40B4-BE49-F238E27FC236}">
                    <a16:creationId xmlns:a16="http://schemas.microsoft.com/office/drawing/2014/main" id="{B37F9F4A-9A73-54F8-1BD0-A5F477F1758B}"/>
                  </a:ext>
                </a:extLst>
              </p:cNvPr>
              <p:cNvSpPr/>
              <p:nvPr/>
            </p:nvSpPr>
            <p:spPr>
              <a:xfrm rot="10799991">
                <a:off x="8636371" y="462923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5" name="Forma libre: forma 17">
                <a:extLst>
                  <a:ext uri="{FF2B5EF4-FFF2-40B4-BE49-F238E27FC236}">
                    <a16:creationId xmlns:a16="http://schemas.microsoft.com/office/drawing/2014/main" id="{3B91F783-BB1D-9F64-480B-0734E3E94C17}"/>
                  </a:ext>
                </a:extLst>
              </p:cNvPr>
              <p:cNvSpPr/>
              <p:nvPr/>
            </p:nvSpPr>
            <p:spPr>
              <a:xfrm rot="10799991">
                <a:off x="8551761" y="394014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6" name="Forma libre: forma 18">
                <a:extLst>
                  <a:ext uri="{FF2B5EF4-FFF2-40B4-BE49-F238E27FC236}">
                    <a16:creationId xmlns:a16="http://schemas.microsoft.com/office/drawing/2014/main" id="{B2EB7344-2635-5DAC-EC3A-1D0FD3603AA2}"/>
                  </a:ext>
                </a:extLst>
              </p:cNvPr>
              <p:cNvSpPr/>
              <p:nvPr/>
            </p:nvSpPr>
            <p:spPr>
              <a:xfrm rot="10799991">
                <a:off x="8820814" y="465155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7" name="Forma libre: forma 19">
                <a:extLst>
                  <a:ext uri="{FF2B5EF4-FFF2-40B4-BE49-F238E27FC236}">
                    <a16:creationId xmlns:a16="http://schemas.microsoft.com/office/drawing/2014/main" id="{7A0DC639-33B1-96EC-6760-6FF5703BAFD1}"/>
                  </a:ext>
                </a:extLst>
              </p:cNvPr>
              <p:cNvSpPr/>
              <p:nvPr/>
            </p:nvSpPr>
            <p:spPr>
              <a:xfrm rot="10799991">
                <a:off x="7650602" y="465063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8" name="Forma libre: forma 20">
                <a:extLst>
                  <a:ext uri="{FF2B5EF4-FFF2-40B4-BE49-F238E27FC236}">
                    <a16:creationId xmlns:a16="http://schemas.microsoft.com/office/drawing/2014/main" id="{E8A460FC-0B1C-7CD3-AE72-AB871259BBA5}"/>
                  </a:ext>
                </a:extLst>
              </p:cNvPr>
              <p:cNvSpPr/>
              <p:nvPr/>
            </p:nvSpPr>
            <p:spPr>
              <a:xfrm rot="10799991">
                <a:off x="7523920" y="552946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9" name="Forma libre: forma 21">
                <a:extLst>
                  <a:ext uri="{FF2B5EF4-FFF2-40B4-BE49-F238E27FC236}">
                    <a16:creationId xmlns:a16="http://schemas.microsoft.com/office/drawing/2014/main" id="{7715BF04-6B88-48D8-EBA5-24F2A3785756}"/>
                  </a:ext>
                </a:extLst>
              </p:cNvPr>
              <p:cNvSpPr/>
              <p:nvPr/>
            </p:nvSpPr>
            <p:spPr>
              <a:xfrm rot="10799991">
                <a:off x="8979664" y="191201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0" name="Forma libre: forma 22">
                <a:extLst>
                  <a:ext uri="{FF2B5EF4-FFF2-40B4-BE49-F238E27FC236}">
                    <a16:creationId xmlns:a16="http://schemas.microsoft.com/office/drawing/2014/main" id="{23FFA813-8E61-D884-C79B-81577FED202D}"/>
                  </a:ext>
                </a:extLst>
              </p:cNvPr>
              <p:cNvSpPr/>
              <p:nvPr/>
            </p:nvSpPr>
            <p:spPr>
              <a:xfrm rot="10799991">
                <a:off x="7882512" y="189609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1" name="Forma libre: forma 23">
                <a:extLst>
                  <a:ext uri="{FF2B5EF4-FFF2-40B4-BE49-F238E27FC236}">
                    <a16:creationId xmlns:a16="http://schemas.microsoft.com/office/drawing/2014/main" id="{CA92E14C-F0BC-D5A4-AE1D-B03825072B0A}"/>
                  </a:ext>
                </a:extLst>
              </p:cNvPr>
              <p:cNvSpPr/>
              <p:nvPr/>
            </p:nvSpPr>
            <p:spPr>
              <a:xfrm rot="10799991">
                <a:off x="8639855" y="189838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2" name="Forma libre: forma 24">
                <a:extLst>
                  <a:ext uri="{FF2B5EF4-FFF2-40B4-BE49-F238E27FC236}">
                    <a16:creationId xmlns:a16="http://schemas.microsoft.com/office/drawing/2014/main" id="{9BE8ECBF-AFAE-4856-D962-7E82F3374FFE}"/>
                  </a:ext>
                </a:extLst>
              </p:cNvPr>
              <p:cNvSpPr/>
              <p:nvPr/>
            </p:nvSpPr>
            <p:spPr>
              <a:xfrm rot="10799991">
                <a:off x="8998262" y="553330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3" name="Forma libre: forma 25">
                <a:extLst>
                  <a:ext uri="{FF2B5EF4-FFF2-40B4-BE49-F238E27FC236}">
                    <a16:creationId xmlns:a16="http://schemas.microsoft.com/office/drawing/2014/main" id="{98AF272E-8630-5C3B-C887-12BA50BC1781}"/>
                  </a:ext>
                </a:extLst>
              </p:cNvPr>
              <p:cNvSpPr/>
              <p:nvPr/>
            </p:nvSpPr>
            <p:spPr>
              <a:xfrm rot="10799991">
                <a:off x="7459062" y="367771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4" name="Forma libre: forma 26">
                <a:extLst>
                  <a:ext uri="{FF2B5EF4-FFF2-40B4-BE49-F238E27FC236}">
                    <a16:creationId xmlns:a16="http://schemas.microsoft.com/office/drawing/2014/main" id="{496E4684-F28F-C096-C4E4-FAE3BE6125F9}"/>
                  </a:ext>
                </a:extLst>
              </p:cNvPr>
              <p:cNvSpPr/>
              <p:nvPr/>
            </p:nvSpPr>
            <p:spPr>
              <a:xfrm rot="10799991">
                <a:off x="7542977" y="191493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5" name="Forma libre: forma 27">
                <a:extLst>
                  <a:ext uri="{FF2B5EF4-FFF2-40B4-BE49-F238E27FC236}">
                    <a16:creationId xmlns:a16="http://schemas.microsoft.com/office/drawing/2014/main" id="{9793CCD4-C841-43F9-67EC-CB19E71EC0BE}"/>
                  </a:ext>
                </a:extLst>
              </p:cNvPr>
              <p:cNvSpPr/>
              <p:nvPr/>
            </p:nvSpPr>
            <p:spPr>
              <a:xfrm rot="10799991">
                <a:off x="8665257" y="328936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6" name="Forma libre: forma 28">
                <a:extLst>
                  <a:ext uri="{FF2B5EF4-FFF2-40B4-BE49-F238E27FC236}">
                    <a16:creationId xmlns:a16="http://schemas.microsoft.com/office/drawing/2014/main" id="{95BDE885-4C53-0EC6-7A83-459600610315}"/>
                  </a:ext>
                </a:extLst>
              </p:cNvPr>
              <p:cNvSpPr/>
              <p:nvPr/>
            </p:nvSpPr>
            <p:spPr>
              <a:xfrm rot="10799991">
                <a:off x="7554041" y="253252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7" name="Forma libre: forma 29">
                <a:extLst>
                  <a:ext uri="{FF2B5EF4-FFF2-40B4-BE49-F238E27FC236}">
                    <a16:creationId xmlns:a16="http://schemas.microsoft.com/office/drawing/2014/main" id="{180100DF-85AC-13FF-E298-418765C2D9E1}"/>
                  </a:ext>
                </a:extLst>
              </p:cNvPr>
              <p:cNvSpPr/>
              <p:nvPr/>
            </p:nvSpPr>
            <p:spPr>
              <a:xfrm rot="10799991">
                <a:off x="8994467" y="443392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8" name="Forma libre: forma 30">
                <a:extLst>
                  <a:ext uri="{FF2B5EF4-FFF2-40B4-BE49-F238E27FC236}">
                    <a16:creationId xmlns:a16="http://schemas.microsoft.com/office/drawing/2014/main" id="{C1766488-A233-55C4-57CC-E065B563C42D}"/>
                  </a:ext>
                </a:extLst>
              </p:cNvPr>
              <p:cNvSpPr/>
              <p:nvPr/>
            </p:nvSpPr>
            <p:spPr>
              <a:xfrm rot="10799991">
                <a:off x="7681572" y="212021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9" name="Forma libre: forma 31">
                <a:extLst>
                  <a:ext uri="{FF2B5EF4-FFF2-40B4-BE49-F238E27FC236}">
                    <a16:creationId xmlns:a16="http://schemas.microsoft.com/office/drawing/2014/main" id="{D633F0DD-F7CB-5ACD-6F8F-D8116728D870}"/>
                  </a:ext>
                </a:extLst>
              </p:cNvPr>
              <p:cNvSpPr/>
              <p:nvPr/>
            </p:nvSpPr>
            <p:spPr>
              <a:xfrm rot="10799991">
                <a:off x="7550722" y="443145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0" name="Forma libre: forma 32">
                <a:extLst>
                  <a:ext uri="{FF2B5EF4-FFF2-40B4-BE49-F238E27FC236}">
                    <a16:creationId xmlns:a16="http://schemas.microsoft.com/office/drawing/2014/main" id="{FD95925F-94D7-124B-A7A3-B507E8979DB3}"/>
                  </a:ext>
                </a:extLst>
              </p:cNvPr>
              <p:cNvSpPr/>
              <p:nvPr/>
            </p:nvSpPr>
            <p:spPr>
              <a:xfrm rot="10799991">
                <a:off x="7570802" y="303471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1" name="Forma libre: forma 33">
                <a:extLst>
                  <a:ext uri="{FF2B5EF4-FFF2-40B4-BE49-F238E27FC236}">
                    <a16:creationId xmlns:a16="http://schemas.microsoft.com/office/drawing/2014/main" id="{6DD15075-3ECE-48D7-FC13-E9821F004D99}"/>
                  </a:ext>
                </a:extLst>
              </p:cNvPr>
              <p:cNvSpPr/>
              <p:nvPr/>
            </p:nvSpPr>
            <p:spPr>
              <a:xfrm rot="10799991">
                <a:off x="7883709" y="329357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2" name="Forma libre: forma 34">
                <a:extLst>
                  <a:ext uri="{FF2B5EF4-FFF2-40B4-BE49-F238E27FC236}">
                    <a16:creationId xmlns:a16="http://schemas.microsoft.com/office/drawing/2014/main" id="{E325A2DA-36B2-75AF-6BED-EB71F7CDFC72}"/>
                  </a:ext>
                </a:extLst>
              </p:cNvPr>
              <p:cNvSpPr/>
              <p:nvPr/>
            </p:nvSpPr>
            <p:spPr>
              <a:xfrm rot="10799991">
                <a:off x="8985470" y="303488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3" name="Forma libre: forma 35">
                <a:extLst>
                  <a:ext uri="{FF2B5EF4-FFF2-40B4-BE49-F238E27FC236}">
                    <a16:creationId xmlns:a16="http://schemas.microsoft.com/office/drawing/2014/main" id="{CFA92340-3ABF-15A2-AE0F-FF9A5EB5A753}"/>
                  </a:ext>
                </a:extLst>
              </p:cNvPr>
              <p:cNvSpPr/>
              <p:nvPr/>
            </p:nvSpPr>
            <p:spPr>
              <a:xfrm rot="10799991">
                <a:off x="8876272" y="212131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4" name="Forma libre: forma 36">
                <a:extLst>
                  <a:ext uri="{FF2B5EF4-FFF2-40B4-BE49-F238E27FC236}">
                    <a16:creationId xmlns:a16="http://schemas.microsoft.com/office/drawing/2014/main" id="{74D3D15A-8A63-92D9-68E5-8E6D2734C0E4}"/>
                  </a:ext>
                </a:extLst>
              </p:cNvPr>
              <p:cNvSpPr/>
              <p:nvPr/>
            </p:nvSpPr>
            <p:spPr>
              <a:xfrm rot="10799991">
                <a:off x="7526992" y="344509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5" name="Forma libre: forma 37">
                <a:extLst>
                  <a:ext uri="{FF2B5EF4-FFF2-40B4-BE49-F238E27FC236}">
                    <a16:creationId xmlns:a16="http://schemas.microsoft.com/office/drawing/2014/main" id="{A4D4913E-11FC-528E-8AD0-6EEB36EEB46E}"/>
                  </a:ext>
                </a:extLst>
              </p:cNvPr>
              <p:cNvSpPr/>
              <p:nvPr/>
            </p:nvSpPr>
            <p:spPr>
              <a:xfrm rot="10799991">
                <a:off x="8868656" y="257585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6" name="Forma libre: forma 38">
                <a:extLst>
                  <a:ext uri="{FF2B5EF4-FFF2-40B4-BE49-F238E27FC236}">
                    <a16:creationId xmlns:a16="http://schemas.microsoft.com/office/drawing/2014/main" id="{6D4EBF91-E93B-C636-29C6-5870A760AAA0}"/>
                  </a:ext>
                </a:extLst>
              </p:cNvPr>
              <p:cNvSpPr/>
              <p:nvPr/>
            </p:nvSpPr>
            <p:spPr>
              <a:xfrm rot="10799991">
                <a:off x="8893216" y="338510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7" name="Forma libre: forma 39">
                <a:extLst>
                  <a:ext uri="{FF2B5EF4-FFF2-40B4-BE49-F238E27FC236}">
                    <a16:creationId xmlns:a16="http://schemas.microsoft.com/office/drawing/2014/main" id="{D9FB1616-C4E7-36EF-7976-02029F801E12}"/>
                  </a:ext>
                </a:extLst>
              </p:cNvPr>
              <p:cNvSpPr/>
              <p:nvPr/>
            </p:nvSpPr>
            <p:spPr>
              <a:xfrm rot="10799991">
                <a:off x="8890126" y="441902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8" name="Forma libre: forma 40">
                <a:extLst>
                  <a:ext uri="{FF2B5EF4-FFF2-40B4-BE49-F238E27FC236}">
                    <a16:creationId xmlns:a16="http://schemas.microsoft.com/office/drawing/2014/main" id="{1F14D2B6-0A65-D28D-0BF5-1FE3CBAA2073}"/>
                  </a:ext>
                </a:extLst>
              </p:cNvPr>
              <p:cNvSpPr/>
              <p:nvPr/>
            </p:nvSpPr>
            <p:spPr>
              <a:xfrm rot="10799991">
                <a:off x="8709907" y="259269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9" name="Forma libre: forma 41">
                <a:extLst>
                  <a:ext uri="{FF2B5EF4-FFF2-40B4-BE49-F238E27FC236}">
                    <a16:creationId xmlns:a16="http://schemas.microsoft.com/office/drawing/2014/main" id="{DACFD5CD-7294-15FE-C070-1B432966AB6D}"/>
                  </a:ext>
                </a:extLst>
              </p:cNvPr>
              <p:cNvSpPr/>
              <p:nvPr/>
            </p:nvSpPr>
            <p:spPr>
              <a:xfrm rot="10799991">
                <a:off x="7795214" y="271832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0" name="Forma libre: forma 42">
                <a:extLst>
                  <a:ext uri="{FF2B5EF4-FFF2-40B4-BE49-F238E27FC236}">
                    <a16:creationId xmlns:a16="http://schemas.microsoft.com/office/drawing/2014/main" id="{AC3DA496-C22B-2731-2DCF-02BC44146488}"/>
                  </a:ext>
                </a:extLst>
              </p:cNvPr>
              <p:cNvSpPr/>
              <p:nvPr/>
            </p:nvSpPr>
            <p:spPr>
              <a:xfrm rot="10799991">
                <a:off x="7599578" y="441856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1" name="Forma libre: forma 43">
                <a:extLst>
                  <a:ext uri="{FF2B5EF4-FFF2-40B4-BE49-F238E27FC236}">
                    <a16:creationId xmlns:a16="http://schemas.microsoft.com/office/drawing/2014/main" id="{3C7D5449-7694-4329-1F44-AFF5E9227B3C}"/>
                  </a:ext>
                </a:extLst>
              </p:cNvPr>
              <p:cNvSpPr/>
              <p:nvPr/>
            </p:nvSpPr>
            <p:spPr>
              <a:xfrm rot="10799991">
                <a:off x="8127836" y="730094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2" name="Forma libre: forma 44">
                <a:extLst>
                  <a:ext uri="{FF2B5EF4-FFF2-40B4-BE49-F238E27FC236}">
                    <a16:creationId xmlns:a16="http://schemas.microsoft.com/office/drawing/2014/main" id="{83E61848-484D-C209-1567-342581077B7C}"/>
                  </a:ext>
                </a:extLst>
              </p:cNvPr>
              <p:cNvSpPr/>
              <p:nvPr/>
            </p:nvSpPr>
            <p:spPr>
              <a:xfrm rot="10799991">
                <a:off x="8294704" y="1066647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3" name="Forma libre: forma 45">
                <a:extLst>
                  <a:ext uri="{FF2B5EF4-FFF2-40B4-BE49-F238E27FC236}">
                    <a16:creationId xmlns:a16="http://schemas.microsoft.com/office/drawing/2014/main" id="{B16C7E6D-148A-DCE7-26FF-5D1F3AC42A41}"/>
                  </a:ext>
                </a:extLst>
              </p:cNvPr>
              <p:cNvSpPr/>
              <p:nvPr/>
            </p:nvSpPr>
            <p:spPr>
              <a:xfrm rot="10799991">
                <a:off x="8407385" y="1029833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4" name="Forma libre: forma 46">
                <a:extLst>
                  <a:ext uri="{FF2B5EF4-FFF2-40B4-BE49-F238E27FC236}">
                    <a16:creationId xmlns:a16="http://schemas.microsoft.com/office/drawing/2014/main" id="{C03815CB-FD1E-63D5-E85F-B1C087EB799D}"/>
                  </a:ext>
                </a:extLst>
              </p:cNvPr>
              <p:cNvSpPr/>
              <p:nvPr/>
            </p:nvSpPr>
            <p:spPr>
              <a:xfrm rot="10799991">
                <a:off x="8434435" y="831153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5" name="Forma libre: forma 47">
                <a:extLst>
                  <a:ext uri="{FF2B5EF4-FFF2-40B4-BE49-F238E27FC236}">
                    <a16:creationId xmlns:a16="http://schemas.microsoft.com/office/drawing/2014/main" id="{CAF79AE6-C519-AB5E-03E0-678130457AF7}"/>
                  </a:ext>
                </a:extLst>
              </p:cNvPr>
              <p:cNvSpPr/>
              <p:nvPr/>
            </p:nvSpPr>
            <p:spPr>
              <a:xfrm rot="10799991">
                <a:off x="8455301" y="924577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6" name="Forma libre: forma 48">
                <a:extLst>
                  <a:ext uri="{FF2B5EF4-FFF2-40B4-BE49-F238E27FC236}">
                    <a16:creationId xmlns:a16="http://schemas.microsoft.com/office/drawing/2014/main" id="{F389FB76-5779-6E27-B5BF-5A4EAEF074E0}"/>
                  </a:ext>
                </a:extLst>
              </p:cNvPr>
              <p:cNvSpPr/>
              <p:nvPr/>
            </p:nvSpPr>
            <p:spPr>
              <a:xfrm rot="10799991">
                <a:off x="8410349" y="740846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7" name="Forma libre: forma 49">
                <a:extLst>
                  <a:ext uri="{FF2B5EF4-FFF2-40B4-BE49-F238E27FC236}">
                    <a16:creationId xmlns:a16="http://schemas.microsoft.com/office/drawing/2014/main" id="{C5E1D30F-3DF7-79EB-9212-293C4EFF8E05}"/>
                  </a:ext>
                </a:extLst>
              </p:cNvPr>
              <p:cNvSpPr/>
              <p:nvPr/>
            </p:nvSpPr>
            <p:spPr>
              <a:xfrm rot="10799991">
                <a:off x="8067814" y="810954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8" name="Forma libre: forma 50">
                <a:extLst>
                  <a:ext uri="{FF2B5EF4-FFF2-40B4-BE49-F238E27FC236}">
                    <a16:creationId xmlns:a16="http://schemas.microsoft.com/office/drawing/2014/main" id="{7946E8FB-0B99-6FB1-CD02-F3CC5E2E4DCE}"/>
                  </a:ext>
                </a:extLst>
              </p:cNvPr>
              <p:cNvSpPr/>
              <p:nvPr/>
            </p:nvSpPr>
            <p:spPr>
              <a:xfrm rot="10799991">
                <a:off x="8041727" y="909727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9" name="Forma libre: forma 51">
                <a:extLst>
                  <a:ext uri="{FF2B5EF4-FFF2-40B4-BE49-F238E27FC236}">
                    <a16:creationId xmlns:a16="http://schemas.microsoft.com/office/drawing/2014/main" id="{258832F0-BABB-41BF-36F5-781A111A95BF}"/>
                  </a:ext>
                </a:extLst>
              </p:cNvPr>
              <p:cNvSpPr/>
              <p:nvPr/>
            </p:nvSpPr>
            <p:spPr>
              <a:xfrm rot="10799991">
                <a:off x="8195465" y="1057174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0" name="Forma libre: forma 52">
                <a:extLst>
                  <a:ext uri="{FF2B5EF4-FFF2-40B4-BE49-F238E27FC236}">
                    <a16:creationId xmlns:a16="http://schemas.microsoft.com/office/drawing/2014/main" id="{9232A543-EEEB-CEC3-55D2-B42671BD45D0}"/>
                  </a:ext>
                </a:extLst>
              </p:cNvPr>
              <p:cNvSpPr/>
              <p:nvPr/>
            </p:nvSpPr>
            <p:spPr>
              <a:xfrm rot="10799991">
                <a:off x="8062301" y="980593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1" name="Forma libre: forma 53">
                <a:extLst>
                  <a:ext uri="{FF2B5EF4-FFF2-40B4-BE49-F238E27FC236}">
                    <a16:creationId xmlns:a16="http://schemas.microsoft.com/office/drawing/2014/main" id="{970547EA-6468-DFDD-F31E-7281887727EE}"/>
                  </a:ext>
                </a:extLst>
              </p:cNvPr>
              <p:cNvSpPr/>
              <p:nvPr/>
            </p:nvSpPr>
            <p:spPr>
              <a:xfrm rot="10799991">
                <a:off x="8365104" y="1095551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2" name="Forma libre: forma 54">
                <a:extLst>
                  <a:ext uri="{FF2B5EF4-FFF2-40B4-BE49-F238E27FC236}">
                    <a16:creationId xmlns:a16="http://schemas.microsoft.com/office/drawing/2014/main" id="{2AD9E06F-7CB5-A53F-3DFE-157FF8AEB46B}"/>
                  </a:ext>
                </a:extLst>
              </p:cNvPr>
              <p:cNvSpPr/>
              <p:nvPr/>
            </p:nvSpPr>
            <p:spPr>
              <a:xfrm rot="10799991">
                <a:off x="8484260" y="999731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3" name="Forma libre: forma 55">
                <a:extLst>
                  <a:ext uri="{FF2B5EF4-FFF2-40B4-BE49-F238E27FC236}">
                    <a16:creationId xmlns:a16="http://schemas.microsoft.com/office/drawing/2014/main" id="{38B79984-4CE4-0252-1FED-14DE75808AEB}"/>
                  </a:ext>
                </a:extLst>
              </p:cNvPr>
              <p:cNvSpPr/>
              <p:nvPr/>
            </p:nvSpPr>
            <p:spPr>
              <a:xfrm rot="10799991">
                <a:off x="8438247" y="979158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4" name="Forma libre: forma 56">
                <a:extLst>
                  <a:ext uri="{FF2B5EF4-FFF2-40B4-BE49-F238E27FC236}">
                    <a16:creationId xmlns:a16="http://schemas.microsoft.com/office/drawing/2014/main" id="{B372028E-C46A-E0F0-F106-7BA2F6801785}"/>
                  </a:ext>
                </a:extLst>
              </p:cNvPr>
              <p:cNvSpPr/>
              <p:nvPr/>
            </p:nvSpPr>
            <p:spPr>
              <a:xfrm rot="10799991">
                <a:off x="8133926" y="967096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5" name="Forma libre: forma 57">
                <a:extLst>
                  <a:ext uri="{FF2B5EF4-FFF2-40B4-BE49-F238E27FC236}">
                    <a16:creationId xmlns:a16="http://schemas.microsoft.com/office/drawing/2014/main" id="{0045DF31-C27B-E95E-DEEE-B5D5B0F3E63D}"/>
                  </a:ext>
                </a:extLst>
              </p:cNvPr>
              <p:cNvSpPr/>
              <p:nvPr/>
            </p:nvSpPr>
            <p:spPr>
              <a:xfrm rot="10799991">
                <a:off x="8351297" y="1059935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76" name="Grupo 77">
              <a:extLst>
                <a:ext uri="{FF2B5EF4-FFF2-40B4-BE49-F238E27FC236}">
                  <a16:creationId xmlns:a16="http://schemas.microsoft.com/office/drawing/2014/main" id="{B288E77E-4CF2-65B5-3523-981FB0E07D2B}"/>
                </a:ext>
              </a:extLst>
            </p:cNvPr>
            <p:cNvGrpSpPr/>
            <p:nvPr/>
          </p:nvGrpSpPr>
          <p:grpSpPr>
            <a:xfrm>
              <a:off x="78071" y="-14978"/>
              <a:ext cx="1626177" cy="1270594"/>
              <a:chOff x="78071" y="-14978"/>
              <a:chExt cx="1626177" cy="1270594"/>
            </a:xfrm>
          </p:grpSpPr>
          <p:sp>
            <p:nvSpPr>
              <p:cNvPr id="77" name="Forma libre: forma 78">
                <a:extLst>
                  <a:ext uri="{FF2B5EF4-FFF2-40B4-BE49-F238E27FC236}">
                    <a16:creationId xmlns:a16="http://schemas.microsoft.com/office/drawing/2014/main" id="{AA307322-862B-2475-EC17-5D5AD822C267}"/>
                  </a:ext>
                </a:extLst>
              </p:cNvPr>
              <p:cNvSpPr/>
              <p:nvPr/>
            </p:nvSpPr>
            <p:spPr>
              <a:xfrm rot="10799991">
                <a:off x="581283" y="800328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8" name="Forma libre: forma 79">
                <a:extLst>
                  <a:ext uri="{FF2B5EF4-FFF2-40B4-BE49-F238E27FC236}">
                    <a16:creationId xmlns:a16="http://schemas.microsoft.com/office/drawing/2014/main" id="{1850B312-6991-7C40-72AA-7D9D8B601245}"/>
                  </a:ext>
                </a:extLst>
              </p:cNvPr>
              <p:cNvSpPr/>
              <p:nvPr/>
            </p:nvSpPr>
            <p:spPr>
              <a:xfrm rot="10799991">
                <a:off x="867070" y="-14978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9" name="Forma libre: forma 80">
                <a:extLst>
                  <a:ext uri="{FF2B5EF4-FFF2-40B4-BE49-F238E27FC236}">
                    <a16:creationId xmlns:a16="http://schemas.microsoft.com/office/drawing/2014/main" id="{D5B1A8B4-0C7E-34E3-184A-7F70CA334FD4}"/>
                  </a:ext>
                </a:extLst>
              </p:cNvPr>
              <p:cNvSpPr/>
              <p:nvPr/>
            </p:nvSpPr>
            <p:spPr>
              <a:xfrm rot="10799991">
                <a:off x="996019" y="827321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0" name="Forma libre: forma 81">
                <a:extLst>
                  <a:ext uri="{FF2B5EF4-FFF2-40B4-BE49-F238E27FC236}">
                    <a16:creationId xmlns:a16="http://schemas.microsoft.com/office/drawing/2014/main" id="{0053D697-ED42-0BB9-53CD-6B646BEBD41C}"/>
                  </a:ext>
                </a:extLst>
              </p:cNvPr>
              <p:cNvSpPr/>
              <p:nvPr/>
            </p:nvSpPr>
            <p:spPr>
              <a:xfrm rot="10799991">
                <a:off x="929423" y="957898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1" name="Forma libre: forma 82">
                <a:extLst>
                  <a:ext uri="{FF2B5EF4-FFF2-40B4-BE49-F238E27FC236}">
                    <a16:creationId xmlns:a16="http://schemas.microsoft.com/office/drawing/2014/main" id="{21A8D683-90B8-C2C2-C0C7-D6E2295896CD}"/>
                  </a:ext>
                </a:extLst>
              </p:cNvPr>
              <p:cNvSpPr/>
              <p:nvPr/>
            </p:nvSpPr>
            <p:spPr>
              <a:xfrm rot="10799991">
                <a:off x="638022" y="612345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2" name="Forma libre: forma 83">
                <a:extLst>
                  <a:ext uri="{FF2B5EF4-FFF2-40B4-BE49-F238E27FC236}">
                    <a16:creationId xmlns:a16="http://schemas.microsoft.com/office/drawing/2014/main" id="{DA57CF73-FC8D-9666-2C13-70AAD1CB2B14}"/>
                  </a:ext>
                </a:extLst>
              </p:cNvPr>
              <p:cNvSpPr/>
              <p:nvPr/>
            </p:nvSpPr>
            <p:spPr>
              <a:xfrm rot="10799991">
                <a:off x="968020" y="626720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3" name="Forma libre: forma 84">
                <a:extLst>
                  <a:ext uri="{FF2B5EF4-FFF2-40B4-BE49-F238E27FC236}">
                    <a16:creationId xmlns:a16="http://schemas.microsoft.com/office/drawing/2014/main" id="{8E7E821D-4CE6-6ACA-5DD0-E71C63667637}"/>
                  </a:ext>
                </a:extLst>
              </p:cNvPr>
              <p:cNvSpPr/>
              <p:nvPr/>
            </p:nvSpPr>
            <p:spPr>
              <a:xfrm rot="10799991">
                <a:off x="948369" y="-485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4" name="Forma libre: forma 85">
                <a:extLst>
                  <a:ext uri="{FF2B5EF4-FFF2-40B4-BE49-F238E27FC236}">
                    <a16:creationId xmlns:a16="http://schemas.microsoft.com/office/drawing/2014/main" id="{85EEB942-DA12-BE88-FBFA-CA921814517D}"/>
                  </a:ext>
                </a:extLst>
              </p:cNvPr>
              <p:cNvSpPr/>
              <p:nvPr/>
            </p:nvSpPr>
            <p:spPr>
              <a:xfrm rot="10799991">
                <a:off x="341354" y="-32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5" name="Forma libre: forma 86">
                <a:extLst>
                  <a:ext uri="{FF2B5EF4-FFF2-40B4-BE49-F238E27FC236}">
                    <a16:creationId xmlns:a16="http://schemas.microsoft.com/office/drawing/2014/main" id="{6EAE8593-A358-B6AD-78CF-2AB5A72DD883}"/>
                  </a:ext>
                </a:extLst>
              </p:cNvPr>
              <p:cNvSpPr/>
              <p:nvPr/>
            </p:nvSpPr>
            <p:spPr>
              <a:xfrm rot="10799991">
                <a:off x="1353668" y="115927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6" name="Forma libre: forma 87">
                <a:extLst>
                  <a:ext uri="{FF2B5EF4-FFF2-40B4-BE49-F238E27FC236}">
                    <a16:creationId xmlns:a16="http://schemas.microsoft.com/office/drawing/2014/main" id="{AC46BA48-2851-A9D3-665E-F91F5F415E19}"/>
                  </a:ext>
                </a:extLst>
              </p:cNvPr>
              <p:cNvSpPr/>
              <p:nvPr/>
            </p:nvSpPr>
            <p:spPr>
              <a:xfrm rot="10799991">
                <a:off x="346703" y="116284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7" name="Forma libre: forma 88">
                <a:extLst>
                  <a:ext uri="{FF2B5EF4-FFF2-40B4-BE49-F238E27FC236}">
                    <a16:creationId xmlns:a16="http://schemas.microsoft.com/office/drawing/2014/main" id="{84C829B5-48A4-9923-93E1-61D85A91ED05}"/>
                  </a:ext>
                </a:extLst>
              </p:cNvPr>
              <p:cNvSpPr/>
              <p:nvPr/>
            </p:nvSpPr>
            <p:spPr>
              <a:xfrm rot="10799991">
                <a:off x="395816" y="448998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8" name="Forma libre: forma 89">
                <a:extLst>
                  <a:ext uri="{FF2B5EF4-FFF2-40B4-BE49-F238E27FC236}">
                    <a16:creationId xmlns:a16="http://schemas.microsoft.com/office/drawing/2014/main" id="{CCC2D69C-2AAA-D524-CEE5-88007E759DFD}"/>
                  </a:ext>
                </a:extLst>
              </p:cNvPr>
              <p:cNvSpPr/>
              <p:nvPr/>
            </p:nvSpPr>
            <p:spPr>
              <a:xfrm rot="10799991">
                <a:off x="417085" y="384834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9" name="Forma libre: forma 90">
                <a:extLst>
                  <a:ext uri="{FF2B5EF4-FFF2-40B4-BE49-F238E27FC236}">
                    <a16:creationId xmlns:a16="http://schemas.microsoft.com/office/drawing/2014/main" id="{1E17BC3A-071C-1144-3774-CCC9B2A1BD96}"/>
                  </a:ext>
                </a:extLst>
              </p:cNvPr>
              <p:cNvSpPr/>
              <p:nvPr/>
            </p:nvSpPr>
            <p:spPr>
              <a:xfrm rot="10799991">
                <a:off x="1255380" y="453395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0" name="Forma libre: forma 91">
                <a:extLst>
                  <a:ext uri="{FF2B5EF4-FFF2-40B4-BE49-F238E27FC236}">
                    <a16:creationId xmlns:a16="http://schemas.microsoft.com/office/drawing/2014/main" id="{1472FEE2-F686-CAAF-E76F-9E8FD30EFBEA}"/>
                  </a:ext>
                </a:extLst>
              </p:cNvPr>
              <p:cNvSpPr/>
              <p:nvPr/>
            </p:nvSpPr>
            <p:spPr>
              <a:xfrm rot="10799991">
                <a:off x="1170770" y="384486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1" name="Forma libre: forma 92">
                <a:extLst>
                  <a:ext uri="{FF2B5EF4-FFF2-40B4-BE49-F238E27FC236}">
                    <a16:creationId xmlns:a16="http://schemas.microsoft.com/office/drawing/2014/main" id="{97A5696C-053F-7F15-9F8A-31A431D9847C}"/>
                  </a:ext>
                </a:extLst>
              </p:cNvPr>
              <p:cNvSpPr/>
              <p:nvPr/>
            </p:nvSpPr>
            <p:spPr>
              <a:xfrm rot="10799991">
                <a:off x="1439814" y="455627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2" name="Forma libre: forma 93">
                <a:extLst>
                  <a:ext uri="{FF2B5EF4-FFF2-40B4-BE49-F238E27FC236}">
                    <a16:creationId xmlns:a16="http://schemas.microsoft.com/office/drawing/2014/main" id="{3CB02FD0-A04E-AAFD-4F95-3172BF5AD24B}"/>
                  </a:ext>
                </a:extLst>
              </p:cNvPr>
              <p:cNvSpPr/>
              <p:nvPr/>
            </p:nvSpPr>
            <p:spPr>
              <a:xfrm rot="10799991">
                <a:off x="269601" y="455544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3" name="Forma libre: forma 94">
                <a:extLst>
                  <a:ext uri="{FF2B5EF4-FFF2-40B4-BE49-F238E27FC236}">
                    <a16:creationId xmlns:a16="http://schemas.microsoft.com/office/drawing/2014/main" id="{19EC3ECD-AB11-F0CD-B219-4C1FD256EC15}"/>
                  </a:ext>
                </a:extLst>
              </p:cNvPr>
              <p:cNvSpPr/>
              <p:nvPr/>
            </p:nvSpPr>
            <p:spPr>
              <a:xfrm rot="10799991">
                <a:off x="142929" y="543428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4" name="Forma libre: forma 95">
                <a:extLst>
                  <a:ext uri="{FF2B5EF4-FFF2-40B4-BE49-F238E27FC236}">
                    <a16:creationId xmlns:a16="http://schemas.microsoft.com/office/drawing/2014/main" id="{DB40D390-B9A1-26C8-F8E0-532BE24646A3}"/>
                  </a:ext>
                </a:extLst>
              </p:cNvPr>
              <p:cNvSpPr/>
              <p:nvPr/>
            </p:nvSpPr>
            <p:spPr>
              <a:xfrm rot="10799991">
                <a:off x="1598673" y="181673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5" name="Forma libre: forma 96">
                <a:extLst>
                  <a:ext uri="{FF2B5EF4-FFF2-40B4-BE49-F238E27FC236}">
                    <a16:creationId xmlns:a16="http://schemas.microsoft.com/office/drawing/2014/main" id="{931677BE-C206-099E-27AE-BEF563266703}"/>
                  </a:ext>
                </a:extLst>
              </p:cNvPr>
              <p:cNvSpPr/>
              <p:nvPr/>
            </p:nvSpPr>
            <p:spPr>
              <a:xfrm rot="10799991">
                <a:off x="501521" y="180090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6" name="Forma libre: forma 97">
                <a:extLst>
                  <a:ext uri="{FF2B5EF4-FFF2-40B4-BE49-F238E27FC236}">
                    <a16:creationId xmlns:a16="http://schemas.microsoft.com/office/drawing/2014/main" id="{8344EA87-8E11-76E8-3279-D4DF8AEF942A}"/>
                  </a:ext>
                </a:extLst>
              </p:cNvPr>
              <p:cNvSpPr/>
              <p:nvPr/>
            </p:nvSpPr>
            <p:spPr>
              <a:xfrm rot="10799991">
                <a:off x="1258864" y="180310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7" name="Forma libre: forma 98">
                <a:extLst>
                  <a:ext uri="{FF2B5EF4-FFF2-40B4-BE49-F238E27FC236}">
                    <a16:creationId xmlns:a16="http://schemas.microsoft.com/office/drawing/2014/main" id="{D3FF11BF-0701-560E-E503-3B53C9E79195}"/>
                  </a:ext>
                </a:extLst>
              </p:cNvPr>
              <p:cNvSpPr/>
              <p:nvPr/>
            </p:nvSpPr>
            <p:spPr>
              <a:xfrm rot="10799991">
                <a:off x="1617262" y="543802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8" name="Forma libre: forma 99">
                <a:extLst>
                  <a:ext uri="{FF2B5EF4-FFF2-40B4-BE49-F238E27FC236}">
                    <a16:creationId xmlns:a16="http://schemas.microsoft.com/office/drawing/2014/main" id="{888437B1-E7BC-0022-B132-8FE817ED2B7F}"/>
                  </a:ext>
                </a:extLst>
              </p:cNvPr>
              <p:cNvSpPr/>
              <p:nvPr/>
            </p:nvSpPr>
            <p:spPr>
              <a:xfrm rot="10799991">
                <a:off x="78071" y="358243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9" name="Forma libre: forma 100">
                <a:extLst>
                  <a:ext uri="{FF2B5EF4-FFF2-40B4-BE49-F238E27FC236}">
                    <a16:creationId xmlns:a16="http://schemas.microsoft.com/office/drawing/2014/main" id="{17B2A36C-A900-4C53-38B5-EFF4AC373379}"/>
                  </a:ext>
                </a:extLst>
              </p:cNvPr>
              <p:cNvSpPr/>
              <p:nvPr/>
            </p:nvSpPr>
            <p:spPr>
              <a:xfrm rot="10799991">
                <a:off x="161986" y="181965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0" name="Forma libre: forma 101">
                <a:extLst>
                  <a:ext uri="{FF2B5EF4-FFF2-40B4-BE49-F238E27FC236}">
                    <a16:creationId xmlns:a16="http://schemas.microsoft.com/office/drawing/2014/main" id="{6663288B-126D-E4DD-0367-69232492C433}"/>
                  </a:ext>
                </a:extLst>
              </p:cNvPr>
              <p:cNvSpPr/>
              <p:nvPr/>
            </p:nvSpPr>
            <p:spPr>
              <a:xfrm rot="10799991">
                <a:off x="1284256" y="319408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1" name="Forma libre: forma 102">
                <a:extLst>
                  <a:ext uri="{FF2B5EF4-FFF2-40B4-BE49-F238E27FC236}">
                    <a16:creationId xmlns:a16="http://schemas.microsoft.com/office/drawing/2014/main" id="{AA47C7C6-6250-0139-1A1C-D02715F67141}"/>
                  </a:ext>
                </a:extLst>
              </p:cNvPr>
              <p:cNvSpPr/>
              <p:nvPr/>
            </p:nvSpPr>
            <p:spPr>
              <a:xfrm rot="10799991">
                <a:off x="173050" y="243733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2" name="Forma libre: forma 103">
                <a:extLst>
                  <a:ext uri="{FF2B5EF4-FFF2-40B4-BE49-F238E27FC236}">
                    <a16:creationId xmlns:a16="http://schemas.microsoft.com/office/drawing/2014/main" id="{C12F7020-8BD5-9F9A-4D5B-9749F216221F}"/>
                  </a:ext>
                </a:extLst>
              </p:cNvPr>
              <p:cNvSpPr/>
              <p:nvPr/>
            </p:nvSpPr>
            <p:spPr>
              <a:xfrm rot="10799991">
                <a:off x="1613476" y="433873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3" name="Forma libre: forma 104">
                <a:extLst>
                  <a:ext uri="{FF2B5EF4-FFF2-40B4-BE49-F238E27FC236}">
                    <a16:creationId xmlns:a16="http://schemas.microsoft.com/office/drawing/2014/main" id="{FACF51DB-810C-A5AA-2410-27CD84DBD389}"/>
                  </a:ext>
                </a:extLst>
              </p:cNvPr>
              <p:cNvSpPr/>
              <p:nvPr/>
            </p:nvSpPr>
            <p:spPr>
              <a:xfrm rot="10799991">
                <a:off x="300581" y="202502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4" name="Forma libre: forma 105">
                <a:extLst>
                  <a:ext uri="{FF2B5EF4-FFF2-40B4-BE49-F238E27FC236}">
                    <a16:creationId xmlns:a16="http://schemas.microsoft.com/office/drawing/2014/main" id="{B7CE8761-B38B-C05F-1E2E-789E5FFFC4C5}"/>
                  </a:ext>
                </a:extLst>
              </p:cNvPr>
              <p:cNvSpPr/>
              <p:nvPr/>
            </p:nvSpPr>
            <p:spPr>
              <a:xfrm rot="10799991">
                <a:off x="169731" y="433626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5" name="Forma libre: forma 106">
                <a:extLst>
                  <a:ext uri="{FF2B5EF4-FFF2-40B4-BE49-F238E27FC236}">
                    <a16:creationId xmlns:a16="http://schemas.microsoft.com/office/drawing/2014/main" id="{0662FB47-205F-2B58-981D-EA74A84A4652}"/>
                  </a:ext>
                </a:extLst>
              </p:cNvPr>
              <p:cNvSpPr/>
              <p:nvPr/>
            </p:nvSpPr>
            <p:spPr>
              <a:xfrm rot="10799991">
                <a:off x="189802" y="293943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6" name="Forma libre: forma 107">
                <a:extLst>
                  <a:ext uri="{FF2B5EF4-FFF2-40B4-BE49-F238E27FC236}">
                    <a16:creationId xmlns:a16="http://schemas.microsoft.com/office/drawing/2014/main" id="{7B687E5A-35EC-0A83-E5D6-4F05B8060F3E}"/>
                  </a:ext>
                </a:extLst>
              </p:cNvPr>
              <p:cNvSpPr/>
              <p:nvPr/>
            </p:nvSpPr>
            <p:spPr>
              <a:xfrm rot="10799991">
                <a:off x="502718" y="319829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7" name="Forma libre: forma 108">
                <a:extLst>
                  <a:ext uri="{FF2B5EF4-FFF2-40B4-BE49-F238E27FC236}">
                    <a16:creationId xmlns:a16="http://schemas.microsoft.com/office/drawing/2014/main" id="{6176BB76-3956-54F9-C47B-07FA02CA004A}"/>
                  </a:ext>
                </a:extLst>
              </p:cNvPr>
              <p:cNvSpPr/>
              <p:nvPr/>
            </p:nvSpPr>
            <p:spPr>
              <a:xfrm rot="10799991">
                <a:off x="1604479" y="293960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8" name="Forma libre: forma 109">
                <a:extLst>
                  <a:ext uri="{FF2B5EF4-FFF2-40B4-BE49-F238E27FC236}">
                    <a16:creationId xmlns:a16="http://schemas.microsoft.com/office/drawing/2014/main" id="{6742916C-76BD-8698-9502-2508F9963426}"/>
                  </a:ext>
                </a:extLst>
              </p:cNvPr>
              <p:cNvSpPr/>
              <p:nvPr/>
            </p:nvSpPr>
            <p:spPr>
              <a:xfrm rot="10799991">
                <a:off x="1495272" y="202612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9" name="Forma libre: forma 110">
                <a:extLst>
                  <a:ext uri="{FF2B5EF4-FFF2-40B4-BE49-F238E27FC236}">
                    <a16:creationId xmlns:a16="http://schemas.microsoft.com/office/drawing/2014/main" id="{075CE645-EFF0-8F89-6A4E-9DC5DCF14763}"/>
                  </a:ext>
                </a:extLst>
              </p:cNvPr>
              <p:cNvSpPr/>
              <p:nvPr/>
            </p:nvSpPr>
            <p:spPr>
              <a:xfrm rot="10799991">
                <a:off x="146001" y="334990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0" name="Forma libre: forma 111">
                <a:extLst>
                  <a:ext uri="{FF2B5EF4-FFF2-40B4-BE49-F238E27FC236}">
                    <a16:creationId xmlns:a16="http://schemas.microsoft.com/office/drawing/2014/main" id="{FFAC2B08-D77A-3AE1-ABA2-57625914CF88}"/>
                  </a:ext>
                </a:extLst>
              </p:cNvPr>
              <p:cNvSpPr/>
              <p:nvPr/>
            </p:nvSpPr>
            <p:spPr>
              <a:xfrm rot="10799991">
                <a:off x="1487665" y="248057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1" name="Forma libre: forma 112">
                <a:extLst>
                  <a:ext uri="{FF2B5EF4-FFF2-40B4-BE49-F238E27FC236}">
                    <a16:creationId xmlns:a16="http://schemas.microsoft.com/office/drawing/2014/main" id="{B659732E-26B7-40B0-97E4-884B3B8D8C8B}"/>
                  </a:ext>
                </a:extLst>
              </p:cNvPr>
              <p:cNvSpPr/>
              <p:nvPr/>
            </p:nvSpPr>
            <p:spPr>
              <a:xfrm rot="10799991">
                <a:off x="1512225" y="328982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2" name="Forma libre: forma 113">
                <a:extLst>
                  <a:ext uri="{FF2B5EF4-FFF2-40B4-BE49-F238E27FC236}">
                    <a16:creationId xmlns:a16="http://schemas.microsoft.com/office/drawing/2014/main" id="{B2CDA10B-617E-6BF5-34E1-7D9F7ECB68FE}"/>
                  </a:ext>
                </a:extLst>
              </p:cNvPr>
              <p:cNvSpPr/>
              <p:nvPr/>
            </p:nvSpPr>
            <p:spPr>
              <a:xfrm rot="10799991">
                <a:off x="1509135" y="432374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3" name="Forma libre: forma 114">
                <a:extLst>
                  <a:ext uri="{FF2B5EF4-FFF2-40B4-BE49-F238E27FC236}">
                    <a16:creationId xmlns:a16="http://schemas.microsoft.com/office/drawing/2014/main" id="{896F5289-670D-9BA7-AE94-C52BA3AFCBFA}"/>
                  </a:ext>
                </a:extLst>
              </p:cNvPr>
              <p:cNvSpPr/>
              <p:nvPr/>
            </p:nvSpPr>
            <p:spPr>
              <a:xfrm rot="10799991">
                <a:off x="1328907" y="249741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4" name="Forma libre: forma 115">
                <a:extLst>
                  <a:ext uri="{FF2B5EF4-FFF2-40B4-BE49-F238E27FC236}">
                    <a16:creationId xmlns:a16="http://schemas.microsoft.com/office/drawing/2014/main" id="{C5581C9C-1BE7-FF14-A9ED-DFCB8528C683}"/>
                  </a:ext>
                </a:extLst>
              </p:cNvPr>
              <p:cNvSpPr/>
              <p:nvPr/>
            </p:nvSpPr>
            <p:spPr>
              <a:xfrm rot="10799991">
                <a:off x="414214" y="262304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5" name="Forma libre: forma 116">
                <a:extLst>
                  <a:ext uri="{FF2B5EF4-FFF2-40B4-BE49-F238E27FC236}">
                    <a16:creationId xmlns:a16="http://schemas.microsoft.com/office/drawing/2014/main" id="{5A471C6C-FE47-D6A9-DBC4-091F5343097B}"/>
                  </a:ext>
                </a:extLst>
              </p:cNvPr>
              <p:cNvSpPr/>
              <p:nvPr/>
            </p:nvSpPr>
            <p:spPr>
              <a:xfrm rot="10799991">
                <a:off x="218578" y="432337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6" name="Forma libre: forma 117">
                <a:extLst>
                  <a:ext uri="{FF2B5EF4-FFF2-40B4-BE49-F238E27FC236}">
                    <a16:creationId xmlns:a16="http://schemas.microsoft.com/office/drawing/2014/main" id="{984A940B-5374-827C-AF7B-365FCB02D73A}"/>
                  </a:ext>
                </a:extLst>
              </p:cNvPr>
              <p:cNvSpPr/>
              <p:nvPr/>
            </p:nvSpPr>
            <p:spPr>
              <a:xfrm rot="10799991">
                <a:off x="746835" y="720566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7" name="Forma libre: forma 118">
                <a:extLst>
                  <a:ext uri="{FF2B5EF4-FFF2-40B4-BE49-F238E27FC236}">
                    <a16:creationId xmlns:a16="http://schemas.microsoft.com/office/drawing/2014/main" id="{A6B85B60-AAF5-EB9A-D3F9-335AECC78C1D}"/>
                  </a:ext>
                </a:extLst>
              </p:cNvPr>
              <p:cNvSpPr/>
              <p:nvPr/>
            </p:nvSpPr>
            <p:spPr>
              <a:xfrm rot="10799991">
                <a:off x="913713" y="1057119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8" name="Forma libre: forma 119">
                <a:extLst>
                  <a:ext uri="{FF2B5EF4-FFF2-40B4-BE49-F238E27FC236}">
                    <a16:creationId xmlns:a16="http://schemas.microsoft.com/office/drawing/2014/main" id="{32315C5E-146C-0332-C696-38A018BD3897}"/>
                  </a:ext>
                </a:extLst>
              </p:cNvPr>
              <p:cNvSpPr/>
              <p:nvPr/>
            </p:nvSpPr>
            <p:spPr>
              <a:xfrm rot="10799991">
                <a:off x="1026385" y="1020305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9" name="Forma libre: forma 120">
                <a:extLst>
                  <a:ext uri="{FF2B5EF4-FFF2-40B4-BE49-F238E27FC236}">
                    <a16:creationId xmlns:a16="http://schemas.microsoft.com/office/drawing/2014/main" id="{9925E1A5-8473-D647-D672-6D4492D218FF}"/>
                  </a:ext>
                </a:extLst>
              </p:cNvPr>
              <p:cNvSpPr/>
              <p:nvPr/>
            </p:nvSpPr>
            <p:spPr>
              <a:xfrm rot="10799991">
                <a:off x="1053444" y="821625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0" name="Forma libre: forma 121">
                <a:extLst>
                  <a:ext uri="{FF2B5EF4-FFF2-40B4-BE49-F238E27FC236}">
                    <a16:creationId xmlns:a16="http://schemas.microsoft.com/office/drawing/2014/main" id="{843A28FD-C008-A16C-C74F-8DA072A5AAB5}"/>
                  </a:ext>
                </a:extLst>
              </p:cNvPr>
              <p:cNvSpPr/>
              <p:nvPr/>
            </p:nvSpPr>
            <p:spPr>
              <a:xfrm rot="10799991">
                <a:off x="1074310" y="915058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1" name="Forma libre: forma 122">
                <a:extLst>
                  <a:ext uri="{FF2B5EF4-FFF2-40B4-BE49-F238E27FC236}">
                    <a16:creationId xmlns:a16="http://schemas.microsoft.com/office/drawing/2014/main" id="{A1AA48F2-C14A-0205-DAFF-9578F30BFBFB}"/>
                  </a:ext>
                </a:extLst>
              </p:cNvPr>
              <p:cNvSpPr/>
              <p:nvPr/>
            </p:nvSpPr>
            <p:spPr>
              <a:xfrm rot="10799991">
                <a:off x="1029358" y="731318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2" name="Forma libre: forma 123">
                <a:extLst>
                  <a:ext uri="{FF2B5EF4-FFF2-40B4-BE49-F238E27FC236}">
                    <a16:creationId xmlns:a16="http://schemas.microsoft.com/office/drawing/2014/main" id="{C52D18E8-FECD-F8FC-5E44-FD966D932CD0}"/>
                  </a:ext>
                </a:extLst>
              </p:cNvPr>
              <p:cNvSpPr/>
              <p:nvPr/>
            </p:nvSpPr>
            <p:spPr>
              <a:xfrm rot="10799991">
                <a:off x="686823" y="801426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3" name="Forma libre: forma 124">
                <a:extLst>
                  <a:ext uri="{FF2B5EF4-FFF2-40B4-BE49-F238E27FC236}">
                    <a16:creationId xmlns:a16="http://schemas.microsoft.com/office/drawing/2014/main" id="{E1C5570C-E1E2-C974-D2AF-489C5A0D0C24}"/>
                  </a:ext>
                </a:extLst>
              </p:cNvPr>
              <p:cNvSpPr/>
              <p:nvPr/>
            </p:nvSpPr>
            <p:spPr>
              <a:xfrm rot="10799991">
                <a:off x="660727" y="900199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4" name="Forma libre: forma 125">
                <a:extLst>
                  <a:ext uri="{FF2B5EF4-FFF2-40B4-BE49-F238E27FC236}">
                    <a16:creationId xmlns:a16="http://schemas.microsoft.com/office/drawing/2014/main" id="{72C30F20-3B16-108C-0E8A-D4B233158C95}"/>
                  </a:ext>
                </a:extLst>
              </p:cNvPr>
              <p:cNvSpPr/>
              <p:nvPr/>
            </p:nvSpPr>
            <p:spPr>
              <a:xfrm rot="10799991">
                <a:off x="814474" y="1047646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5" name="Forma libre: forma 126">
                <a:extLst>
                  <a:ext uri="{FF2B5EF4-FFF2-40B4-BE49-F238E27FC236}">
                    <a16:creationId xmlns:a16="http://schemas.microsoft.com/office/drawing/2014/main" id="{BA03F2D5-764B-4734-A4A0-86FFDD69AAAC}"/>
                  </a:ext>
                </a:extLst>
              </p:cNvPr>
              <p:cNvSpPr/>
              <p:nvPr/>
            </p:nvSpPr>
            <p:spPr>
              <a:xfrm rot="10799991">
                <a:off x="681310" y="971065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6" name="Forma libre: forma 127">
                <a:extLst>
                  <a:ext uri="{FF2B5EF4-FFF2-40B4-BE49-F238E27FC236}">
                    <a16:creationId xmlns:a16="http://schemas.microsoft.com/office/drawing/2014/main" id="{467FF18F-0723-714F-13BD-F3EB921F066D}"/>
                  </a:ext>
                </a:extLst>
              </p:cNvPr>
              <p:cNvSpPr/>
              <p:nvPr/>
            </p:nvSpPr>
            <p:spPr>
              <a:xfrm rot="10799991">
                <a:off x="984113" y="1086023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7" name="Forma libre: forma 128">
                <a:extLst>
                  <a:ext uri="{FF2B5EF4-FFF2-40B4-BE49-F238E27FC236}">
                    <a16:creationId xmlns:a16="http://schemas.microsoft.com/office/drawing/2014/main" id="{E706DCF5-ED9E-41F3-BC9C-0FEE9C3C6C77}"/>
                  </a:ext>
                </a:extLst>
              </p:cNvPr>
              <p:cNvSpPr/>
              <p:nvPr/>
            </p:nvSpPr>
            <p:spPr>
              <a:xfrm rot="10799991">
                <a:off x="1103269" y="990203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8" name="Forma libre: forma 129">
                <a:extLst>
                  <a:ext uri="{FF2B5EF4-FFF2-40B4-BE49-F238E27FC236}">
                    <a16:creationId xmlns:a16="http://schemas.microsoft.com/office/drawing/2014/main" id="{05066F01-655B-1711-4A7A-565048F60A15}"/>
                  </a:ext>
                </a:extLst>
              </p:cNvPr>
              <p:cNvSpPr/>
              <p:nvPr/>
            </p:nvSpPr>
            <p:spPr>
              <a:xfrm rot="10799991">
                <a:off x="1057256" y="969630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9" name="Forma libre: forma 130">
                <a:extLst>
                  <a:ext uri="{FF2B5EF4-FFF2-40B4-BE49-F238E27FC236}">
                    <a16:creationId xmlns:a16="http://schemas.microsoft.com/office/drawing/2014/main" id="{B1AA1F89-7437-2F69-CAB4-4C7FD542126A}"/>
                  </a:ext>
                </a:extLst>
              </p:cNvPr>
              <p:cNvSpPr/>
              <p:nvPr/>
            </p:nvSpPr>
            <p:spPr>
              <a:xfrm rot="10799991">
                <a:off x="752935" y="957577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0" name="Forma libre: forma 131">
                <a:extLst>
                  <a:ext uri="{FF2B5EF4-FFF2-40B4-BE49-F238E27FC236}">
                    <a16:creationId xmlns:a16="http://schemas.microsoft.com/office/drawing/2014/main" id="{D86E348C-C64A-2435-46FA-5213594E0674}"/>
                  </a:ext>
                </a:extLst>
              </p:cNvPr>
              <p:cNvSpPr/>
              <p:nvPr/>
            </p:nvSpPr>
            <p:spPr>
              <a:xfrm rot="10799991">
                <a:off x="970297" y="1050407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131" name="Rectángulo 59">
              <a:extLst>
                <a:ext uri="{FF2B5EF4-FFF2-40B4-BE49-F238E27FC236}">
                  <a16:creationId xmlns:a16="http://schemas.microsoft.com/office/drawing/2014/main" id="{CA6834B6-1DF5-026E-B9CC-52DB52948E40}"/>
                </a:ext>
              </a:extLst>
            </p:cNvPr>
            <p:cNvSpPr/>
            <p:nvPr/>
          </p:nvSpPr>
          <p:spPr>
            <a:xfrm>
              <a:off x="0" y="-5449"/>
              <a:ext cx="9144000" cy="63495"/>
            </a:xfrm>
            <a:prstGeom prst="rect">
              <a:avLst/>
            </a:pr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FCE0D6"/>
                </a:solidFill>
                <a:uFillTx/>
                <a:latin typeface="Arial"/>
              </a:endParaRPr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505;p37">
            <a:extLst>
              <a:ext uri="{FF2B5EF4-FFF2-40B4-BE49-F238E27FC236}">
                <a16:creationId xmlns:a16="http://schemas.microsoft.com/office/drawing/2014/main" id="{8B4798DA-57AB-7121-C434-1E6748EA232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2415716" y="1775088"/>
            <a:ext cx="2358301" cy="420303"/>
          </a:xfrm>
        </p:spPr>
        <p:txBody>
          <a:bodyPr anchorCtr="0"/>
          <a:lstStyle/>
          <a:p>
            <a:pPr lvl="0" algn="l"/>
            <a:r>
              <a:rPr lang="en-US" sz="2000"/>
              <a:t>Theory 1</a:t>
            </a:r>
          </a:p>
        </p:txBody>
      </p:sp>
      <p:sp>
        <p:nvSpPr>
          <p:cNvPr id="3" name="Google Shape;2506;p37">
            <a:extLst>
              <a:ext uri="{FF2B5EF4-FFF2-40B4-BE49-F238E27FC236}">
                <a16:creationId xmlns:a16="http://schemas.microsoft.com/office/drawing/2014/main" id="{94D2028B-E853-E750-1000-D76892957E6A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2415716" y="2124965"/>
            <a:ext cx="1711893" cy="538197"/>
          </a:xfrm>
        </p:spPr>
        <p:txBody>
          <a:bodyPr/>
          <a:lstStyle/>
          <a:p>
            <a:pPr marL="0" lvl="0" indent="0">
              <a:buNone/>
            </a:pPr>
            <a:r>
              <a:rPr lang="en-US"/>
              <a:t>Despite being red, Mars is a cold place</a:t>
            </a:r>
          </a:p>
        </p:txBody>
      </p:sp>
      <p:sp>
        <p:nvSpPr>
          <p:cNvPr id="4" name="Google Shape;2507;p37">
            <a:extLst>
              <a:ext uri="{FF2B5EF4-FFF2-40B4-BE49-F238E27FC236}">
                <a16:creationId xmlns:a16="http://schemas.microsoft.com/office/drawing/2014/main" id="{9489E537-281C-62D5-FA0E-B221C0BC1BDE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5752270" y="1795186"/>
            <a:ext cx="2358301" cy="420303"/>
          </a:xfrm>
        </p:spPr>
        <p:txBody>
          <a:bodyPr/>
          <a:lstStyle/>
          <a:p>
            <a:pPr lvl="0"/>
            <a:r>
              <a:rPr lang="en-US" sz="2000"/>
              <a:t>Theory 3</a:t>
            </a:r>
          </a:p>
        </p:txBody>
      </p:sp>
      <p:sp>
        <p:nvSpPr>
          <p:cNvPr id="5" name="Google Shape;2508;p37">
            <a:extLst>
              <a:ext uri="{FF2B5EF4-FFF2-40B4-BE49-F238E27FC236}">
                <a16:creationId xmlns:a16="http://schemas.microsoft.com/office/drawing/2014/main" id="{EF2054CC-0C3A-72C2-1184-CC9B37D028EC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5752270" y="2145063"/>
            <a:ext cx="1711893" cy="538197"/>
          </a:xfrm>
        </p:spPr>
        <p:txBody>
          <a:bodyPr/>
          <a:lstStyle/>
          <a:p>
            <a:pPr marL="0" lvl="0" indent="0">
              <a:buNone/>
            </a:pPr>
            <a:r>
              <a:rPr lang="en-US"/>
              <a:t>Venus has a beautiful name, but it’s hot</a:t>
            </a:r>
          </a:p>
        </p:txBody>
      </p:sp>
      <p:sp>
        <p:nvSpPr>
          <p:cNvPr id="6" name="Google Shape;2509;p37">
            <a:extLst>
              <a:ext uri="{FF2B5EF4-FFF2-40B4-BE49-F238E27FC236}">
                <a16:creationId xmlns:a16="http://schemas.microsoft.com/office/drawing/2014/main" id="{1876CC42-943E-49C1-15D5-A542BCBC40F0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747000" y="368823"/>
            <a:ext cx="7649998" cy="572697"/>
          </a:xfrm>
        </p:spPr>
        <p:txBody>
          <a:bodyPr anchorCtr="1"/>
          <a:lstStyle/>
          <a:p>
            <a:pPr lvl="0" algn="ctr"/>
            <a:r>
              <a:rPr lang="en-US"/>
              <a:t>LITERATURE REVIEW</a:t>
            </a:r>
          </a:p>
        </p:txBody>
      </p:sp>
      <p:sp>
        <p:nvSpPr>
          <p:cNvPr id="7" name="Google Shape;2510;p37">
            <a:extLst>
              <a:ext uri="{FF2B5EF4-FFF2-40B4-BE49-F238E27FC236}">
                <a16:creationId xmlns:a16="http://schemas.microsoft.com/office/drawing/2014/main" id="{8A3BFB0C-D811-EDA4-A4D2-736FEEF253FA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2415735" y="3202768"/>
            <a:ext cx="2358301" cy="420303"/>
          </a:xfrm>
        </p:spPr>
        <p:txBody>
          <a:bodyPr/>
          <a:lstStyle/>
          <a:p>
            <a:pPr lvl="0"/>
            <a:r>
              <a:rPr lang="en-US" sz="2000"/>
              <a:t>Theory 2</a:t>
            </a:r>
          </a:p>
        </p:txBody>
      </p:sp>
      <p:sp>
        <p:nvSpPr>
          <p:cNvPr id="8" name="Google Shape;2511;p37">
            <a:extLst>
              <a:ext uri="{FF2B5EF4-FFF2-40B4-BE49-F238E27FC236}">
                <a16:creationId xmlns:a16="http://schemas.microsoft.com/office/drawing/2014/main" id="{79BBAC81-1571-D1E6-442E-0A78D0022781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2415716" y="3552645"/>
            <a:ext cx="1711893" cy="538197"/>
          </a:xfrm>
        </p:spPr>
        <p:txBody>
          <a:bodyPr/>
          <a:lstStyle/>
          <a:p>
            <a:pPr marL="0" lvl="0" indent="0">
              <a:buNone/>
            </a:pPr>
            <a:r>
              <a:rPr lang="en-US"/>
              <a:t>Jupiter is the biggest planet of them all</a:t>
            </a:r>
          </a:p>
        </p:txBody>
      </p:sp>
      <p:sp>
        <p:nvSpPr>
          <p:cNvPr id="9" name="Google Shape;2512;p37">
            <a:extLst>
              <a:ext uri="{FF2B5EF4-FFF2-40B4-BE49-F238E27FC236}">
                <a16:creationId xmlns:a16="http://schemas.microsoft.com/office/drawing/2014/main" id="{0094807E-C06D-96CD-C313-5F3769408AFF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5752270" y="3224777"/>
            <a:ext cx="2358301" cy="420303"/>
          </a:xfrm>
        </p:spPr>
        <p:txBody>
          <a:bodyPr/>
          <a:lstStyle/>
          <a:p>
            <a:pPr lvl="0"/>
            <a:r>
              <a:rPr lang="en-US" sz="2000"/>
              <a:t>Theory 4</a:t>
            </a:r>
          </a:p>
        </p:txBody>
      </p:sp>
      <p:sp>
        <p:nvSpPr>
          <p:cNvPr id="10" name="Google Shape;2513;p37">
            <a:extLst>
              <a:ext uri="{FF2B5EF4-FFF2-40B4-BE49-F238E27FC236}">
                <a16:creationId xmlns:a16="http://schemas.microsoft.com/office/drawing/2014/main" id="{F388B815-C003-989A-6AC5-FA457A5298DE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5752270" y="3574654"/>
            <a:ext cx="1711893" cy="538197"/>
          </a:xfrm>
        </p:spPr>
        <p:txBody>
          <a:bodyPr/>
          <a:lstStyle/>
          <a:p>
            <a:pPr marL="0" lvl="0" indent="0">
              <a:buNone/>
            </a:pPr>
            <a:r>
              <a:rPr lang="en-US"/>
              <a:t>It’s composed of hydrogen and helium</a:t>
            </a:r>
          </a:p>
        </p:txBody>
      </p:sp>
      <p:sp>
        <p:nvSpPr>
          <p:cNvPr id="11" name="Google Shape;2514;p37">
            <a:extLst>
              <a:ext uri="{FF2B5EF4-FFF2-40B4-BE49-F238E27FC236}">
                <a16:creationId xmlns:a16="http://schemas.microsoft.com/office/drawing/2014/main" id="{C3C44B34-81EC-0125-2E86-05153EAF481E}"/>
              </a:ext>
            </a:extLst>
          </p:cNvPr>
          <p:cNvSpPr/>
          <p:nvPr/>
        </p:nvSpPr>
        <p:spPr>
          <a:xfrm>
            <a:off x="4760723" y="1893027"/>
            <a:ext cx="846853" cy="842272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" name="Google Shape;2515;p37">
            <a:extLst>
              <a:ext uri="{FF2B5EF4-FFF2-40B4-BE49-F238E27FC236}">
                <a16:creationId xmlns:a16="http://schemas.microsoft.com/office/drawing/2014/main" id="{4F61E449-F3B8-23AA-E1E1-BC2CC14BEFA3}"/>
              </a:ext>
            </a:extLst>
          </p:cNvPr>
          <p:cNvSpPr/>
          <p:nvPr/>
        </p:nvSpPr>
        <p:spPr>
          <a:xfrm>
            <a:off x="1428905" y="3290779"/>
            <a:ext cx="846853" cy="842272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" name="Google Shape;2516;p37">
            <a:extLst>
              <a:ext uri="{FF2B5EF4-FFF2-40B4-BE49-F238E27FC236}">
                <a16:creationId xmlns:a16="http://schemas.microsoft.com/office/drawing/2014/main" id="{4E079CFE-BDAF-C5F2-2BD5-195C1E7DF4DF}"/>
              </a:ext>
            </a:extLst>
          </p:cNvPr>
          <p:cNvSpPr/>
          <p:nvPr/>
        </p:nvSpPr>
        <p:spPr>
          <a:xfrm>
            <a:off x="4760723" y="3312788"/>
            <a:ext cx="846853" cy="842272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" name="Google Shape;2517;p37">
            <a:extLst>
              <a:ext uri="{FF2B5EF4-FFF2-40B4-BE49-F238E27FC236}">
                <a16:creationId xmlns:a16="http://schemas.microsoft.com/office/drawing/2014/main" id="{2600C969-5679-EBCA-AC63-D3B3D6E766A8}"/>
              </a:ext>
            </a:extLst>
          </p:cNvPr>
          <p:cNvSpPr/>
          <p:nvPr/>
        </p:nvSpPr>
        <p:spPr>
          <a:xfrm>
            <a:off x="1428905" y="1871017"/>
            <a:ext cx="846853" cy="842272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" name="Google Shape;2518;p37">
            <a:extLst>
              <a:ext uri="{FF2B5EF4-FFF2-40B4-BE49-F238E27FC236}">
                <a16:creationId xmlns:a16="http://schemas.microsoft.com/office/drawing/2014/main" id="{F0F215A9-C2B3-9D6B-1551-0011FE238182}"/>
              </a:ext>
            </a:extLst>
          </p:cNvPr>
          <p:cNvSpPr/>
          <p:nvPr/>
        </p:nvSpPr>
        <p:spPr>
          <a:xfrm>
            <a:off x="4939140" y="3528943"/>
            <a:ext cx="490008" cy="409934"/>
          </a:xfrm>
          <a:custGeom>
            <a:avLst/>
            <a:gdLst>
              <a:gd name="f0" fmla="val w"/>
              <a:gd name="f1" fmla="val h"/>
              <a:gd name="f2" fmla="val 0"/>
              <a:gd name="f3" fmla="val 12918"/>
              <a:gd name="f4" fmla="val 10807"/>
              <a:gd name="f5" fmla="val 851"/>
              <a:gd name="f6" fmla="val 10366"/>
              <a:gd name="f7" fmla="val 1608"/>
              <a:gd name="f8" fmla="val 2584"/>
              <a:gd name="f9" fmla="val 3340"/>
              <a:gd name="f10" fmla="val 2332"/>
              <a:gd name="f11" fmla="val 1765"/>
              <a:gd name="f12" fmla="val 1293"/>
              <a:gd name="f13" fmla="val 2962"/>
              <a:gd name="f14" fmla="val 1135"/>
              <a:gd name="f15" fmla="val 2458"/>
              <a:gd name="f16" fmla="val 915"/>
              <a:gd name="f17" fmla="val 1671"/>
              <a:gd name="f18" fmla="val 1513"/>
              <a:gd name="f19" fmla="val 8822"/>
              <a:gd name="f20" fmla="val 4159"/>
              <a:gd name="f21" fmla="val 6648"/>
              <a:gd name="f22" fmla="val 1891"/>
              <a:gd name="f23" fmla="val 10524"/>
              <a:gd name="f24" fmla="val 9704"/>
              <a:gd name="f25" fmla="val 12130"/>
              <a:gd name="f26" fmla="val 11343"/>
              <a:gd name="f27" fmla="val 1986"/>
              <a:gd name="f28" fmla="val 7467"/>
              <a:gd name="f29" fmla="val 9956"/>
              <a:gd name="f30" fmla="val 1104"/>
              <a:gd name="f31" fmla="val 3624"/>
              <a:gd name="f32" fmla="val 2805"/>
              <a:gd name="f33" fmla="val 11311"/>
              <a:gd name="f34" fmla="val 4443"/>
              <a:gd name="f35" fmla="val 2364"/>
              <a:gd name="f36" fmla="val 1"/>
              <a:gd name="f37" fmla="val 1041"/>
              <a:gd name="f38" fmla="val 379"/>
              <a:gd name="f39" fmla="val 631"/>
              <a:gd name="f40" fmla="val 914"/>
              <a:gd name="f41" fmla="val 1828"/>
              <a:gd name="f42" fmla="val 253"/>
              <a:gd name="f43" fmla="val 3088"/>
              <a:gd name="f44" fmla="val 3718"/>
              <a:gd name="f45" fmla="val 694"/>
              <a:gd name="f46" fmla="val 442"/>
              <a:gd name="f47" fmla="val 284"/>
              <a:gd name="f48" fmla="val 6837"/>
              <a:gd name="f49" fmla="val 7058"/>
              <a:gd name="f50" fmla="val 10618"/>
              <a:gd name="f51" fmla="val 473"/>
              <a:gd name="f52" fmla="val 11721"/>
              <a:gd name="f53" fmla="val 11941"/>
              <a:gd name="f54" fmla="val 7499"/>
              <a:gd name="f55" fmla="val 12540"/>
              <a:gd name="f56" fmla="val 12760"/>
              <a:gd name="f57" fmla="val 7310"/>
              <a:gd name="f58" fmla="val 3750"/>
              <a:gd name="f59" fmla="val 3529"/>
              <a:gd name="f60" fmla="val 11878"/>
              <a:gd name="f61" fmla="val 11091"/>
              <a:gd name="f62" fmla="val 2647"/>
              <a:gd name="f63" fmla="val 11122"/>
              <a:gd name="f64" fmla="val 1387"/>
              <a:gd name="f65" fmla="val 11973"/>
              <a:gd name="f66" fmla="val 757"/>
              <a:gd name="f67" fmla="val 12256"/>
              <a:gd name="f68" fmla="val 536"/>
              <a:gd name="f69" fmla="val 64"/>
              <a:gd name="f70" fmla="val 11784"/>
              <a:gd name="f71" fmla="*/ f0 1 12918"/>
              <a:gd name="f72" fmla="*/ f1 1 10807"/>
              <a:gd name="f73" fmla="val f2"/>
              <a:gd name="f74" fmla="val f3"/>
              <a:gd name="f75" fmla="val f4"/>
              <a:gd name="f76" fmla="+- f75 0 f73"/>
              <a:gd name="f77" fmla="+- f74 0 f73"/>
              <a:gd name="f78" fmla="*/ f77 1 12918"/>
              <a:gd name="f79" fmla="*/ f76 1 10807"/>
              <a:gd name="f80" fmla="*/ f73 1 f78"/>
              <a:gd name="f81" fmla="*/ f74 1 f78"/>
              <a:gd name="f82" fmla="*/ f73 1 f79"/>
              <a:gd name="f83" fmla="*/ f75 1 f79"/>
              <a:gd name="f84" fmla="*/ f80 f71 1"/>
              <a:gd name="f85" fmla="*/ f81 f71 1"/>
              <a:gd name="f86" fmla="*/ f83 f72 1"/>
              <a:gd name="f87" fmla="*/ f82 f7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84" t="f87" r="f85" b="f86"/>
            <a:pathLst>
              <a:path w="12918" h="10807">
                <a:moveTo>
                  <a:pt x="f4" y="f5"/>
                </a:moveTo>
                <a:cubicBezTo>
                  <a:pt x="f6" y="f7"/>
                  <a:pt x="f6" y="f8"/>
                  <a:pt x="f4" y="f9"/>
                </a:cubicBezTo>
                <a:lnTo>
                  <a:pt x="f10" y="f9"/>
                </a:lnTo>
                <a:cubicBezTo>
                  <a:pt x="f11" y="f9"/>
                  <a:pt x="f12" y="f13"/>
                  <a:pt x="f14" y="f15"/>
                </a:cubicBezTo>
                <a:cubicBezTo>
                  <a:pt x="f16" y="f17"/>
                  <a:pt x="f18" y="f5"/>
                  <a:pt x="f10" y="f5"/>
                </a:cubicBezTo>
                <a:close/>
                <a:moveTo>
                  <a:pt x="f19" y="f20"/>
                </a:moveTo>
                <a:lnTo>
                  <a:pt x="f19" y="f21"/>
                </a:lnTo>
                <a:lnTo>
                  <a:pt x="f22" y="f21"/>
                </a:lnTo>
                <a:lnTo>
                  <a:pt x="f22" y="f20"/>
                </a:lnTo>
                <a:close/>
                <a:moveTo>
                  <a:pt x="f23" y="f20"/>
                </a:moveTo>
                <a:lnTo>
                  <a:pt x="f23" y="f21"/>
                </a:lnTo>
                <a:lnTo>
                  <a:pt x="f24" y="f21"/>
                </a:lnTo>
                <a:lnTo>
                  <a:pt x="f24" y="f20"/>
                </a:lnTo>
                <a:close/>
                <a:moveTo>
                  <a:pt x="f25" y="f20"/>
                </a:moveTo>
                <a:lnTo>
                  <a:pt x="f25" y="f21"/>
                </a:lnTo>
                <a:lnTo>
                  <a:pt x="f26" y="f21"/>
                </a:lnTo>
                <a:lnTo>
                  <a:pt x="f26" y="f20"/>
                </a:lnTo>
                <a:close/>
                <a:moveTo>
                  <a:pt x="f27" y="f28"/>
                </a:moveTo>
                <a:lnTo>
                  <a:pt x="f27" y="f29"/>
                </a:lnTo>
                <a:lnTo>
                  <a:pt x="f30" y="f29"/>
                </a:lnTo>
                <a:lnTo>
                  <a:pt x="f30" y="f28"/>
                </a:lnTo>
                <a:close/>
                <a:moveTo>
                  <a:pt x="f31" y="f28"/>
                </a:moveTo>
                <a:lnTo>
                  <a:pt x="f31" y="f29"/>
                </a:lnTo>
                <a:lnTo>
                  <a:pt x="f32" y="f29"/>
                </a:lnTo>
                <a:lnTo>
                  <a:pt x="f32" y="f28"/>
                </a:lnTo>
                <a:close/>
                <a:moveTo>
                  <a:pt x="f33" y="f28"/>
                </a:moveTo>
                <a:lnTo>
                  <a:pt x="f33" y="f29"/>
                </a:lnTo>
                <a:lnTo>
                  <a:pt x="f34" y="f29"/>
                </a:lnTo>
                <a:lnTo>
                  <a:pt x="f34" y="f28"/>
                </a:lnTo>
                <a:close/>
                <a:moveTo>
                  <a:pt x="f35" y="f36"/>
                </a:moveTo>
                <a:cubicBezTo>
                  <a:pt x="f17" y="f36"/>
                  <a:pt x="f37" y="f38"/>
                  <a:pt x="f39" y="f40"/>
                </a:cubicBezTo>
                <a:cubicBezTo>
                  <a:pt x="f36" y="f41"/>
                  <a:pt x="f42" y="f43"/>
                  <a:pt x="f30" y="f44"/>
                </a:cubicBezTo>
                <a:lnTo>
                  <a:pt x="f30" y="f21"/>
                </a:lnTo>
                <a:lnTo>
                  <a:pt x="f45" y="f21"/>
                </a:lnTo>
                <a:cubicBezTo>
                  <a:pt x="f46" y="f21"/>
                  <a:pt x="f47" y="f48"/>
                  <a:pt x="f47" y="f49"/>
                </a:cubicBezTo>
                <a:lnTo>
                  <a:pt x="f47" y="f6"/>
                </a:lnTo>
                <a:cubicBezTo>
                  <a:pt x="f47" y="f50"/>
                  <a:pt x="f51" y="f4"/>
                  <a:pt x="f45" y="f4"/>
                </a:cubicBezTo>
                <a:lnTo>
                  <a:pt x="f52" y="f4"/>
                </a:lnTo>
                <a:cubicBezTo>
                  <a:pt x="f53" y="f4"/>
                  <a:pt x="f25" y="f50"/>
                  <a:pt x="f25" y="f6"/>
                </a:cubicBezTo>
                <a:lnTo>
                  <a:pt x="f25" y="f54"/>
                </a:lnTo>
                <a:lnTo>
                  <a:pt x="f55" y="f54"/>
                </a:lnTo>
                <a:cubicBezTo>
                  <a:pt x="f56" y="f54"/>
                  <a:pt x="f3" y="f57"/>
                  <a:pt x="f3" y="f49"/>
                </a:cubicBezTo>
                <a:lnTo>
                  <a:pt x="f3" y="f58"/>
                </a:lnTo>
                <a:cubicBezTo>
                  <a:pt x="f3" y="f59"/>
                  <a:pt x="f56" y="f9"/>
                  <a:pt x="f55" y="f9"/>
                </a:cubicBezTo>
                <a:lnTo>
                  <a:pt x="f60" y="f9"/>
                </a:lnTo>
                <a:cubicBezTo>
                  <a:pt x="f61" y="f62"/>
                  <a:pt x="f63" y="f64"/>
                  <a:pt x="f65" y="f66"/>
                </a:cubicBezTo>
                <a:cubicBezTo>
                  <a:pt x="f67" y="f68"/>
                  <a:pt x="f25" y="f69"/>
                  <a:pt x="f70" y="f36"/>
                </a:cubicBezTo>
                <a:close/>
              </a:path>
            </a:pathLst>
          </a:custGeom>
          <a:solidFill>
            <a:srgbClr val="343B4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6" name="Google Shape;2519;p37">
            <a:extLst>
              <a:ext uri="{FF2B5EF4-FFF2-40B4-BE49-F238E27FC236}">
                <a16:creationId xmlns:a16="http://schemas.microsoft.com/office/drawing/2014/main" id="{5B399BBA-E4AE-9227-758D-360B56E0B46B}"/>
              </a:ext>
            </a:extLst>
          </p:cNvPr>
          <p:cNvSpPr/>
          <p:nvPr/>
        </p:nvSpPr>
        <p:spPr>
          <a:xfrm>
            <a:off x="1643167" y="2051931"/>
            <a:ext cx="418319" cy="480453"/>
          </a:xfrm>
          <a:custGeom>
            <a:avLst/>
            <a:gdLst>
              <a:gd name="f0" fmla="val w"/>
              <a:gd name="f1" fmla="val h"/>
              <a:gd name="f2" fmla="val 0"/>
              <a:gd name="f3" fmla="val 11028"/>
              <a:gd name="f4" fmla="val 12666"/>
              <a:gd name="f5" fmla="val 8538"/>
              <a:gd name="f6" fmla="val 820"/>
              <a:gd name="f7" fmla="val 2710"/>
              <a:gd name="f8" fmla="val 8412"/>
              <a:gd name="f9" fmla="val 2584"/>
              <a:gd name="f10" fmla="val 8333"/>
              <a:gd name="f11" fmla="val 2505"/>
              <a:gd name="f12" fmla="val 8223"/>
              <a:gd name="f13" fmla="val 2466"/>
              <a:gd name="f14" fmla="val 8113"/>
              <a:gd name="f15" fmla="val 8003"/>
              <a:gd name="f16" fmla="val 7892"/>
              <a:gd name="f17" fmla="val 7814"/>
              <a:gd name="f18" fmla="val 7719"/>
              <a:gd name="f19" fmla="val 10177"/>
              <a:gd name="f20" fmla="val 9357"/>
              <a:gd name="f21" fmla="val 2458"/>
              <a:gd name="f22" fmla="val 6869"/>
              <a:gd name="f23" fmla="val 3687"/>
              <a:gd name="f24" fmla="val 3813"/>
              <a:gd name="f25" fmla="val 6932"/>
              <a:gd name="f26" fmla="val 3970"/>
              <a:gd name="f27" fmla="val 7026"/>
              <a:gd name="f28" fmla="val 4033"/>
              <a:gd name="f29" fmla="val 7100"/>
              <a:gd name="f30" fmla="val 4093"/>
              <a:gd name="f31" fmla="val 7196"/>
              <a:gd name="f32" fmla="val 4124"/>
              <a:gd name="f33" fmla="val 7292"/>
              <a:gd name="f34" fmla="val 7400"/>
              <a:gd name="f35" fmla="val 7510"/>
              <a:gd name="f36" fmla="val 4085"/>
              <a:gd name="f37" fmla="val 7593"/>
              <a:gd name="f38" fmla="val 4002"/>
              <a:gd name="f39" fmla="val 8129"/>
              <a:gd name="f40" fmla="val 3466"/>
              <a:gd name="f41" fmla="val 8664"/>
              <a:gd name="f42" fmla="val 8719"/>
              <a:gd name="f43" fmla="val 4024"/>
              <a:gd name="f44" fmla="val 8844"/>
              <a:gd name="f45" fmla="val 4102"/>
              <a:gd name="f46" fmla="val 8958"/>
              <a:gd name="f47" fmla="val 8976"/>
              <a:gd name="f48" fmla="val 8994"/>
              <a:gd name="f49" fmla="val 4100"/>
              <a:gd name="f50" fmla="val 9011"/>
              <a:gd name="f51" fmla="val 4096"/>
              <a:gd name="f52" fmla="val 9200"/>
              <a:gd name="f53" fmla="val 3876"/>
              <a:gd name="f54" fmla="val 1639"/>
              <a:gd name="f55" fmla="val 851"/>
              <a:gd name="f56" fmla="val 9326"/>
              <a:gd name="f57" fmla="val 1355"/>
              <a:gd name="f58" fmla="val 1103"/>
              <a:gd name="f59" fmla="val 9389"/>
              <a:gd name="f60" fmla="val 9546"/>
              <a:gd name="f61" fmla="val 2017"/>
              <a:gd name="f62" fmla="val 1481"/>
              <a:gd name="f63" fmla="val 1166"/>
              <a:gd name="f64" fmla="val 1040"/>
              <a:gd name="f65" fmla="val 10145"/>
              <a:gd name="f66" fmla="val 11846"/>
              <a:gd name="f67" fmla="val 11500"/>
              <a:gd name="f68" fmla="val 11027"/>
              <a:gd name="f69" fmla="val 10555"/>
              <a:gd name="f70" fmla="val 1985"/>
              <a:gd name="f71" fmla="val 32"/>
              <a:gd name="f72" fmla="val 946"/>
              <a:gd name="f73" fmla="val 11909"/>
              <a:gd name="f74" fmla="val 725"/>
              <a:gd name="f75" fmla="val 12665"/>
              <a:gd name="f76" fmla="val 10618"/>
              <a:gd name="f77" fmla="val 10870"/>
              <a:gd name="f78" fmla="val 12476"/>
              <a:gd name="f79" fmla="val 12224"/>
              <a:gd name="f80" fmla="val 379"/>
              <a:gd name="f81" fmla="val 189"/>
              <a:gd name="f82" fmla="val 10807"/>
              <a:gd name="f83" fmla="val 10586"/>
              <a:gd name="f84" fmla="*/ f0 1 11028"/>
              <a:gd name="f85" fmla="*/ f1 1 12666"/>
              <a:gd name="f86" fmla="val f2"/>
              <a:gd name="f87" fmla="val f3"/>
              <a:gd name="f88" fmla="val f4"/>
              <a:gd name="f89" fmla="+- f88 0 f86"/>
              <a:gd name="f90" fmla="+- f87 0 f86"/>
              <a:gd name="f91" fmla="*/ f90 1 11028"/>
              <a:gd name="f92" fmla="*/ f89 1 12666"/>
              <a:gd name="f93" fmla="*/ f86 1 f91"/>
              <a:gd name="f94" fmla="*/ f87 1 f91"/>
              <a:gd name="f95" fmla="*/ f86 1 f92"/>
              <a:gd name="f96" fmla="*/ f88 1 f92"/>
              <a:gd name="f97" fmla="*/ f93 f84 1"/>
              <a:gd name="f98" fmla="*/ f94 f84 1"/>
              <a:gd name="f99" fmla="*/ f96 f85 1"/>
              <a:gd name="f100" fmla="*/ f95 f8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97" t="f100" r="f98" b="f99"/>
            <a:pathLst>
              <a:path w="11028" h="12666">
                <a:moveTo>
                  <a:pt x="f5" y="f6"/>
                </a:moveTo>
                <a:lnTo>
                  <a:pt x="f5" y="f7"/>
                </a:lnTo>
                <a:lnTo>
                  <a:pt x="f8" y="f9"/>
                </a:lnTo>
                <a:cubicBezTo>
                  <a:pt x="f10" y="f11"/>
                  <a:pt x="f12" y="f13"/>
                  <a:pt x="f14" y="f13"/>
                </a:cubicBezTo>
                <a:cubicBezTo>
                  <a:pt x="f15" y="f13"/>
                  <a:pt x="f16" y="f11"/>
                  <a:pt x="f17" y="f9"/>
                </a:cubicBezTo>
                <a:lnTo>
                  <a:pt x="f18" y="f7"/>
                </a:lnTo>
                <a:lnTo>
                  <a:pt x="f18" y="f6"/>
                </a:lnTo>
                <a:close/>
                <a:moveTo>
                  <a:pt x="f19" y="f6"/>
                </a:moveTo>
                <a:lnTo>
                  <a:pt x="f19" y="f20"/>
                </a:lnTo>
                <a:lnTo>
                  <a:pt x="f21" y="f20"/>
                </a:lnTo>
                <a:lnTo>
                  <a:pt x="f21" y="f6"/>
                </a:lnTo>
                <a:lnTo>
                  <a:pt x="f22" y="f6"/>
                </a:lnTo>
                <a:lnTo>
                  <a:pt x="f22" y="f23"/>
                </a:lnTo>
                <a:cubicBezTo>
                  <a:pt x="f22" y="f24"/>
                  <a:pt x="f25" y="f26"/>
                  <a:pt x="f27" y="f28"/>
                </a:cubicBezTo>
                <a:cubicBezTo>
                  <a:pt x="f29" y="f30"/>
                  <a:pt x="f31" y="f32"/>
                  <a:pt x="f33" y="f32"/>
                </a:cubicBezTo>
                <a:cubicBezTo>
                  <a:pt x="f34" y="f32"/>
                  <a:pt x="f35" y="f36"/>
                  <a:pt x="f37" y="f38"/>
                </a:cubicBezTo>
                <a:lnTo>
                  <a:pt x="f39" y="f40"/>
                </a:lnTo>
                <a:lnTo>
                  <a:pt x="f41" y="f26"/>
                </a:lnTo>
                <a:cubicBezTo>
                  <a:pt x="f42" y="f43"/>
                  <a:pt x="f44" y="f45"/>
                  <a:pt x="f46" y="f45"/>
                </a:cubicBezTo>
                <a:cubicBezTo>
                  <a:pt x="f47" y="f45"/>
                  <a:pt x="f48" y="f49"/>
                  <a:pt x="f50" y="f51"/>
                </a:cubicBezTo>
                <a:cubicBezTo>
                  <a:pt x="f52" y="f28"/>
                  <a:pt x="f20" y="f53"/>
                  <a:pt x="f20" y="f23"/>
                </a:cubicBezTo>
                <a:lnTo>
                  <a:pt x="f20" y="f6"/>
                </a:lnTo>
                <a:close/>
                <a:moveTo>
                  <a:pt x="f54" y="f55"/>
                </a:moveTo>
                <a:lnTo>
                  <a:pt x="f54" y="f56"/>
                </a:lnTo>
                <a:cubicBezTo>
                  <a:pt x="f57" y="f56"/>
                  <a:pt x="f58" y="f59"/>
                  <a:pt x="f6" y="f60"/>
                </a:cubicBezTo>
                <a:lnTo>
                  <a:pt x="f6" y="f61"/>
                </a:lnTo>
                <a:cubicBezTo>
                  <a:pt x="f6" y="f62"/>
                  <a:pt x="f63" y="f64"/>
                  <a:pt x="f54" y="f55"/>
                </a:cubicBezTo>
                <a:close/>
                <a:moveTo>
                  <a:pt x="f65" y="f19"/>
                </a:moveTo>
                <a:lnTo>
                  <a:pt x="f65" y="f66"/>
                </a:lnTo>
                <a:lnTo>
                  <a:pt x="f54" y="f66"/>
                </a:lnTo>
                <a:cubicBezTo>
                  <a:pt x="f63" y="f66"/>
                  <a:pt x="f6" y="f67"/>
                  <a:pt x="f6" y="f68"/>
                </a:cubicBezTo>
                <a:cubicBezTo>
                  <a:pt x="f6" y="f69"/>
                  <a:pt x="f63" y="f19"/>
                  <a:pt x="f54" y="f19"/>
                </a:cubicBezTo>
                <a:close/>
                <a:moveTo>
                  <a:pt x="f70" y="f2"/>
                </a:moveTo>
                <a:cubicBezTo>
                  <a:pt x="f55" y="f71"/>
                  <a:pt x="f2" y="f72"/>
                  <a:pt x="f2" y="f61"/>
                </a:cubicBezTo>
                <a:lnTo>
                  <a:pt x="f2" y="f68"/>
                </a:lnTo>
                <a:cubicBezTo>
                  <a:pt x="f2" y="f73"/>
                  <a:pt x="f74" y="f75"/>
                  <a:pt x="f54" y="f75"/>
                </a:cubicBezTo>
                <a:lnTo>
                  <a:pt x="f76" y="f75"/>
                </a:lnTo>
                <a:cubicBezTo>
                  <a:pt x="f77" y="f75"/>
                  <a:pt x="f68" y="f78"/>
                  <a:pt x="f68" y="f79"/>
                </a:cubicBezTo>
                <a:lnTo>
                  <a:pt x="f68" y="f80"/>
                </a:lnTo>
                <a:cubicBezTo>
                  <a:pt x="f68" y="f81"/>
                  <a:pt x="f82" y="f2"/>
                  <a:pt x="f83" y="f2"/>
                </a:cubicBezTo>
                <a:close/>
              </a:path>
            </a:pathLst>
          </a:custGeom>
          <a:solidFill>
            <a:srgbClr val="343B4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7" name="Google Shape;2520;p37">
            <a:extLst>
              <a:ext uri="{FF2B5EF4-FFF2-40B4-BE49-F238E27FC236}">
                <a16:creationId xmlns:a16="http://schemas.microsoft.com/office/drawing/2014/main" id="{53782F13-B5E7-6C96-2C55-31F7DC8303A6}"/>
              </a:ext>
            </a:extLst>
          </p:cNvPr>
          <p:cNvSpPr/>
          <p:nvPr/>
        </p:nvSpPr>
        <p:spPr>
          <a:xfrm>
            <a:off x="4943319" y="2073950"/>
            <a:ext cx="481669" cy="438610"/>
          </a:xfrm>
          <a:custGeom>
            <a:avLst/>
            <a:gdLst>
              <a:gd name="f0" fmla="val w"/>
              <a:gd name="f1" fmla="val h"/>
              <a:gd name="f2" fmla="val 0"/>
              <a:gd name="f3" fmla="val 12698"/>
              <a:gd name="f4" fmla="val 11563"/>
              <a:gd name="f5" fmla="val 2490"/>
              <a:gd name="f6" fmla="val 820"/>
              <a:gd name="f7" fmla="val 3529"/>
              <a:gd name="f8" fmla="val 914"/>
              <a:gd name="f9" fmla="val 4600"/>
              <a:gd name="f10" fmla="val 1292"/>
              <a:gd name="f11" fmla="val 5483"/>
              <a:gd name="f12" fmla="val 2017"/>
              <a:gd name="f13" fmla="val 5798"/>
              <a:gd name="f14" fmla="val 2237"/>
              <a:gd name="f15" fmla="val 10334"/>
              <a:gd name="f16" fmla="val 5766"/>
              <a:gd name="f17" fmla="val 4789"/>
              <a:gd name="f18" fmla="val 9609"/>
              <a:gd name="f19" fmla="val 3655"/>
              <a:gd name="f20" fmla="val 9168"/>
              <a:gd name="f21" fmla="val 9105"/>
              <a:gd name="f22" fmla="val 9925"/>
              <a:gd name="f23" fmla="val 883"/>
              <a:gd name="f24" fmla="val 9137"/>
              <a:gd name="f25" fmla="val 8728"/>
              <a:gd name="f26" fmla="val 9200"/>
              <a:gd name="f27" fmla="val 7593"/>
              <a:gd name="f28" fmla="val 6617"/>
              <a:gd name="f29" fmla="val 2300"/>
              <a:gd name="f30" fmla="val 6932"/>
              <a:gd name="f31" fmla="val 2048"/>
              <a:gd name="f32" fmla="val 7782"/>
              <a:gd name="f33" fmla="val 1355"/>
              <a:gd name="f34" fmla="val 8854"/>
              <a:gd name="f35" fmla="val 946"/>
              <a:gd name="f36" fmla="val 1702"/>
              <a:gd name="f37" fmla="val 2458"/>
              <a:gd name="f38" fmla="val 9483"/>
              <a:gd name="f39" fmla="val 9735"/>
              <a:gd name="f40" fmla="val 1891"/>
              <a:gd name="f41" fmla="val 9924"/>
              <a:gd name="f42" fmla="val 2080"/>
              <a:gd name="f43" fmla="val 3057"/>
              <a:gd name="f44" fmla="val 4096"/>
              <a:gd name="f45" fmla="val 10208"/>
              <a:gd name="f46" fmla="val 4978"/>
              <a:gd name="f47" fmla="val 10744"/>
              <a:gd name="f48" fmla="val 1261"/>
              <a:gd name="f49" fmla="val 1009"/>
              <a:gd name="f50" fmla="val 851"/>
              <a:gd name="f51" fmla="val 10555"/>
              <a:gd name="f52" fmla="val 2867"/>
              <a:gd name="f53" fmla="val 2647"/>
              <a:gd name="f54" fmla="val 1040"/>
              <a:gd name="f55" fmla="val 2489"/>
              <a:gd name="f56" fmla="val 11406"/>
              <a:gd name="f57" fmla="val 11658"/>
              <a:gd name="f58" fmla="val 11815"/>
              <a:gd name="f59" fmla="val 11847"/>
              <a:gd name="f60" fmla="val 10712"/>
              <a:gd name="f61" fmla="val 7436"/>
              <a:gd name="f62" fmla="val 8255"/>
              <a:gd name="f63" fmla="val 10239"/>
              <a:gd name="f64" fmla="val 9295"/>
              <a:gd name="f65" fmla="val 10303"/>
              <a:gd name="f66" fmla="val 1828"/>
              <a:gd name="f67" fmla="val 1670"/>
              <a:gd name="f68" fmla="val 189"/>
              <a:gd name="f69" fmla="val 410"/>
              <a:gd name="f70" fmla="val 568"/>
              <a:gd name="f71" fmla="val 1"/>
              <a:gd name="f72" fmla="val 2206"/>
              <a:gd name="f73" fmla="val 32"/>
              <a:gd name="f74" fmla="val 2930"/>
              <a:gd name="f75" fmla="val 10996"/>
              <a:gd name="f76" fmla="val 11437"/>
              <a:gd name="f77" fmla="val 12130"/>
              <a:gd name="f78" fmla="val 12697"/>
              <a:gd name="f79" fmla="val 11027"/>
              <a:gd name="f80" fmla="val 12666"/>
              <a:gd name="f81" fmla="val 158"/>
              <a:gd name="f82" fmla="val 8980"/>
              <a:gd name="f83" fmla="val 7562"/>
              <a:gd name="f84" fmla="val 473"/>
              <a:gd name="f85" fmla="val 6396"/>
              <a:gd name="f86" fmla="val 1387"/>
              <a:gd name="f87" fmla="val 6207"/>
              <a:gd name="f88" fmla="val 1544"/>
              <a:gd name="f89" fmla="val 6018"/>
              <a:gd name="f90" fmla="val 4915"/>
              <a:gd name="f91" fmla="val 3498"/>
              <a:gd name="f92" fmla="*/ f0 1 12698"/>
              <a:gd name="f93" fmla="*/ f1 1 11563"/>
              <a:gd name="f94" fmla="val f2"/>
              <a:gd name="f95" fmla="val f3"/>
              <a:gd name="f96" fmla="val f4"/>
              <a:gd name="f97" fmla="+- f96 0 f94"/>
              <a:gd name="f98" fmla="+- f95 0 f94"/>
              <a:gd name="f99" fmla="*/ f98 1 12698"/>
              <a:gd name="f100" fmla="*/ f97 1 11563"/>
              <a:gd name="f101" fmla="*/ f94 1 f99"/>
              <a:gd name="f102" fmla="*/ f95 1 f99"/>
              <a:gd name="f103" fmla="*/ f94 1 f100"/>
              <a:gd name="f104" fmla="*/ f96 1 f100"/>
              <a:gd name="f105" fmla="*/ f101 f92 1"/>
              <a:gd name="f106" fmla="*/ f102 f92 1"/>
              <a:gd name="f107" fmla="*/ f104 f93 1"/>
              <a:gd name="f108" fmla="*/ f103 f9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05" t="f108" r="f106" b="f107"/>
            <a:pathLst>
              <a:path w="12698" h="11563">
                <a:moveTo>
                  <a:pt x="f5" y="f6"/>
                </a:moveTo>
                <a:cubicBezTo>
                  <a:pt x="f7" y="f8"/>
                  <a:pt x="f9" y="f10"/>
                  <a:pt x="f11" y="f12"/>
                </a:cubicBezTo>
                <a:lnTo>
                  <a:pt x="f13" y="f14"/>
                </a:lnTo>
                <a:lnTo>
                  <a:pt x="f13" y="f15"/>
                </a:lnTo>
                <a:lnTo>
                  <a:pt x="f16" y="f15"/>
                </a:lnTo>
                <a:cubicBezTo>
                  <a:pt x="f17" y="f18"/>
                  <a:pt x="f19" y="f20"/>
                  <a:pt x="f5" y="f21"/>
                </a:cubicBezTo>
                <a:lnTo>
                  <a:pt x="f5" y="f6"/>
                </a:lnTo>
                <a:close/>
                <a:moveTo>
                  <a:pt x="f22" y="f23"/>
                </a:moveTo>
                <a:lnTo>
                  <a:pt x="f22" y="f24"/>
                </a:lnTo>
                <a:cubicBezTo>
                  <a:pt x="f25" y="f26"/>
                  <a:pt x="f27" y="f18"/>
                  <a:pt x="f28" y="f15"/>
                </a:cubicBezTo>
                <a:lnTo>
                  <a:pt x="f28" y="f29"/>
                </a:lnTo>
                <a:lnTo>
                  <a:pt x="f30" y="f31"/>
                </a:lnTo>
                <a:cubicBezTo>
                  <a:pt x="f32" y="f33"/>
                  <a:pt x="f34" y="f35"/>
                  <a:pt x="f22" y="f23"/>
                </a:cubicBezTo>
                <a:close/>
                <a:moveTo>
                  <a:pt x="f36" y="f37"/>
                </a:moveTo>
                <a:lnTo>
                  <a:pt x="f36" y="f38"/>
                </a:lnTo>
                <a:cubicBezTo>
                  <a:pt x="f36" y="f39"/>
                  <a:pt x="f40" y="f41"/>
                  <a:pt x="f42" y="f41"/>
                </a:cubicBezTo>
                <a:cubicBezTo>
                  <a:pt x="f43" y="f41"/>
                  <a:pt x="f44" y="f45"/>
                  <a:pt x="f46" y="f47"/>
                </a:cubicBezTo>
                <a:lnTo>
                  <a:pt x="f48" y="f47"/>
                </a:lnTo>
                <a:cubicBezTo>
                  <a:pt x="f49" y="f47"/>
                  <a:pt x="f50" y="f51"/>
                  <a:pt x="f50" y="f15"/>
                </a:cubicBezTo>
                <a:lnTo>
                  <a:pt x="f50" y="f52"/>
                </a:lnTo>
                <a:cubicBezTo>
                  <a:pt x="f50" y="f53"/>
                  <a:pt x="f54" y="f55"/>
                  <a:pt x="f48" y="f37"/>
                </a:cubicBezTo>
                <a:close/>
                <a:moveTo>
                  <a:pt x="f56" y="f37"/>
                </a:moveTo>
                <a:cubicBezTo>
                  <a:pt x="f57" y="f37"/>
                  <a:pt x="f58" y="f53"/>
                  <a:pt x="f59" y="f52"/>
                </a:cubicBezTo>
                <a:lnTo>
                  <a:pt x="f59" y="f15"/>
                </a:lnTo>
                <a:cubicBezTo>
                  <a:pt x="f59" y="f51"/>
                  <a:pt x="f57" y="f60"/>
                  <a:pt x="f56" y="f47"/>
                </a:cubicBezTo>
                <a:lnTo>
                  <a:pt x="f61" y="f47"/>
                </a:lnTo>
                <a:cubicBezTo>
                  <a:pt x="f62" y="f63"/>
                  <a:pt x="f64" y="f41"/>
                  <a:pt x="f65" y="f41"/>
                </a:cubicBezTo>
                <a:cubicBezTo>
                  <a:pt x="f51" y="f41"/>
                  <a:pt x="f60" y="f39"/>
                  <a:pt x="f60" y="f38"/>
                </a:cubicBezTo>
                <a:lnTo>
                  <a:pt x="f60" y="f37"/>
                </a:lnTo>
                <a:close/>
                <a:moveTo>
                  <a:pt x="f42" y="f2"/>
                </a:moveTo>
                <a:cubicBezTo>
                  <a:pt x="f66" y="f2"/>
                  <a:pt x="f67" y="f68"/>
                  <a:pt x="f67" y="f69"/>
                </a:cubicBezTo>
                <a:lnTo>
                  <a:pt x="f67" y="f67"/>
                </a:lnTo>
                <a:lnTo>
                  <a:pt x="f48" y="f67"/>
                </a:lnTo>
                <a:cubicBezTo>
                  <a:pt x="f70" y="f67"/>
                  <a:pt x="f71" y="f72"/>
                  <a:pt x="f73" y="f74"/>
                </a:cubicBezTo>
                <a:lnTo>
                  <a:pt x="f73" y="f15"/>
                </a:lnTo>
                <a:cubicBezTo>
                  <a:pt x="f73" y="f75"/>
                  <a:pt x="f70" y="f4"/>
                  <a:pt x="f48" y="f4"/>
                </a:cubicBezTo>
                <a:lnTo>
                  <a:pt x="f76" y="f4"/>
                </a:lnTo>
                <a:cubicBezTo>
                  <a:pt x="f77" y="f4"/>
                  <a:pt x="f78" y="f79"/>
                  <a:pt x="f78" y="f15"/>
                </a:cubicBezTo>
                <a:lnTo>
                  <a:pt x="f78" y="f52"/>
                </a:lnTo>
                <a:cubicBezTo>
                  <a:pt x="f80" y="f72"/>
                  <a:pt x="f77" y="f67"/>
                  <a:pt x="f76" y="f67"/>
                </a:cubicBezTo>
                <a:lnTo>
                  <a:pt x="f47" y="f67"/>
                </a:lnTo>
                <a:lnTo>
                  <a:pt x="f47" y="f69"/>
                </a:lnTo>
                <a:cubicBezTo>
                  <a:pt x="f47" y="f81"/>
                  <a:pt x="f51" y="f2"/>
                  <a:pt x="f15" y="f2"/>
                </a:cubicBezTo>
                <a:cubicBezTo>
                  <a:pt x="f82" y="f2"/>
                  <a:pt x="f83" y="f84"/>
                  <a:pt x="f85" y="f86"/>
                </a:cubicBezTo>
                <a:lnTo>
                  <a:pt x="f87" y="f88"/>
                </a:lnTo>
                <a:lnTo>
                  <a:pt x="f89" y="f86"/>
                </a:lnTo>
                <a:cubicBezTo>
                  <a:pt x="f90" y="f84"/>
                  <a:pt x="f91" y="f2"/>
                  <a:pt x="f42" y="f2"/>
                </a:cubicBezTo>
                <a:close/>
              </a:path>
            </a:pathLst>
          </a:custGeom>
          <a:solidFill>
            <a:srgbClr val="343B4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18" name="Google Shape;2521;p37">
            <a:extLst>
              <a:ext uri="{FF2B5EF4-FFF2-40B4-BE49-F238E27FC236}">
                <a16:creationId xmlns:a16="http://schemas.microsoft.com/office/drawing/2014/main" id="{6613F69C-C33D-A07E-0DE6-44F5E3C6E4E8}"/>
              </a:ext>
            </a:extLst>
          </p:cNvPr>
          <p:cNvGrpSpPr/>
          <p:nvPr/>
        </p:nvGrpSpPr>
        <p:grpSpPr>
          <a:xfrm>
            <a:off x="1611511" y="3523082"/>
            <a:ext cx="481632" cy="377656"/>
            <a:chOff x="1611511" y="3523082"/>
            <a:chExt cx="481632" cy="377656"/>
          </a:xfrm>
        </p:grpSpPr>
        <p:sp>
          <p:nvSpPr>
            <p:cNvPr id="19" name="Google Shape;2522;p37">
              <a:extLst>
                <a:ext uri="{FF2B5EF4-FFF2-40B4-BE49-F238E27FC236}">
                  <a16:creationId xmlns:a16="http://schemas.microsoft.com/office/drawing/2014/main" id="{5F50F8A0-66DA-A811-E3FA-99970D79A29D}"/>
                </a:ext>
              </a:extLst>
            </p:cNvPr>
            <p:cNvSpPr/>
            <p:nvPr/>
          </p:nvSpPr>
          <p:spPr>
            <a:xfrm>
              <a:off x="1611511" y="3523082"/>
              <a:ext cx="481632" cy="37765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697"/>
                <a:gd name="f4" fmla="val 9956"/>
                <a:gd name="f5" fmla="val 10555"/>
                <a:gd name="f6" fmla="val 851"/>
                <a:gd name="f7" fmla="val 10807"/>
                <a:gd name="f8" fmla="val 10964"/>
                <a:gd name="f9" fmla="val 1040"/>
                <a:gd name="f10" fmla="val 1292"/>
                <a:gd name="f11" fmla="val 7499"/>
                <a:gd name="f12" fmla="val 1576"/>
                <a:gd name="f13" fmla="val 1607"/>
                <a:gd name="f14" fmla="val 1828"/>
                <a:gd name="f15" fmla="val 882"/>
                <a:gd name="f16" fmla="val 2017"/>
                <a:gd name="f17" fmla="val 8507"/>
                <a:gd name="f18" fmla="val 8286"/>
                <a:gd name="f19" fmla="val 8727"/>
                <a:gd name="f20" fmla="val 8918"/>
                <a:gd name="f21" fmla="val 8633"/>
                <a:gd name="f22" fmla="val 9073"/>
                <a:gd name="f23" fmla="val 8777"/>
                <a:gd name="f24" fmla="val 9137"/>
                <a:gd name="f25" fmla="val 1198"/>
                <a:gd name="f26" fmla="val 1009"/>
                <a:gd name="f27" fmla="val 9011"/>
                <a:gd name="f28" fmla="val 788"/>
                <a:gd name="f29" fmla="val 8853"/>
                <a:gd name="f30" fmla="val 757"/>
                <a:gd name="f31" fmla="val 8759"/>
                <a:gd name="f32" fmla="val 10145"/>
                <a:gd name="f33" fmla="val 10254"/>
                <a:gd name="f34" fmla="val 10402"/>
                <a:gd name="f35" fmla="val 9051"/>
                <a:gd name="f36" fmla="val 9186"/>
                <a:gd name="f37" fmla="val 9294"/>
                <a:gd name="f38" fmla="val 11783"/>
                <a:gd name="f39" fmla="val 11815"/>
                <a:gd name="f40" fmla="val 8979"/>
                <a:gd name="f41" fmla="val 11626"/>
                <a:gd name="f42" fmla="val 11374"/>
                <a:gd name="f43" fmla="val 10720"/>
                <a:gd name="f44" fmla="val 10874"/>
                <a:gd name="f45" fmla="val 2048"/>
                <a:gd name="f46" fmla="val 1387"/>
                <a:gd name="f47" fmla="val 536"/>
                <a:gd name="f48" fmla="val 820"/>
                <a:gd name="f49" fmla="val 1261"/>
                <a:gd name="f50" fmla="val 7467"/>
                <a:gd name="f51" fmla="val 347"/>
                <a:gd name="f52" fmla="val 158"/>
                <a:gd name="f53" fmla="val 7625"/>
                <a:gd name="f54" fmla="val 7814"/>
                <a:gd name="f55" fmla="val 8696"/>
                <a:gd name="f56" fmla="val 9357"/>
                <a:gd name="f57" fmla="val 568"/>
                <a:gd name="f58" fmla="val 1229"/>
                <a:gd name="f59" fmla="val 11437"/>
                <a:gd name="f60" fmla="val 12098"/>
                <a:gd name="f61" fmla="val 9389"/>
                <a:gd name="f62" fmla="val 7877"/>
                <a:gd name="f63" fmla="val 12634"/>
                <a:gd name="f64" fmla="val 7656"/>
                <a:gd name="f65" fmla="val 12445"/>
                <a:gd name="f66" fmla="val 12224"/>
                <a:gd name="f67" fmla="val 567"/>
                <a:gd name="f68" fmla="val 11279"/>
                <a:gd name="f69" fmla="val 10586"/>
                <a:gd name="f70" fmla="*/ f0 1 12697"/>
                <a:gd name="f71" fmla="*/ f1 1 9956"/>
                <a:gd name="f72" fmla="val f2"/>
                <a:gd name="f73" fmla="val f3"/>
                <a:gd name="f74" fmla="val f4"/>
                <a:gd name="f75" fmla="+- f74 0 f72"/>
                <a:gd name="f76" fmla="+- f73 0 f72"/>
                <a:gd name="f77" fmla="*/ f76 1 12697"/>
                <a:gd name="f78" fmla="*/ f75 1 9956"/>
                <a:gd name="f79" fmla="*/ f72 1 f77"/>
                <a:gd name="f80" fmla="*/ f73 1 f77"/>
                <a:gd name="f81" fmla="*/ f72 1 f78"/>
                <a:gd name="f82" fmla="*/ f74 1 f78"/>
                <a:gd name="f83" fmla="*/ f79 f70 1"/>
                <a:gd name="f84" fmla="*/ f80 f70 1"/>
                <a:gd name="f85" fmla="*/ f82 f71 1"/>
                <a:gd name="f86" fmla="*/ f81 f7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3" t="f86" r="f84" b="f85"/>
              <a:pathLst>
                <a:path w="12697" h="9956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lnTo>
                    <a:pt x="f8" y="f11"/>
                  </a:lnTo>
                  <a:lnTo>
                    <a:pt x="f12" y="f11"/>
                  </a:lnTo>
                  <a:lnTo>
                    <a:pt x="f12" y="f10"/>
                  </a:lnTo>
                  <a:lnTo>
                    <a:pt x="f13" y="f10"/>
                  </a:lnTo>
                  <a:cubicBezTo>
                    <a:pt x="f13" y="f9"/>
                    <a:pt x="f14" y="f15"/>
                    <a:pt x="f16" y="f6"/>
                  </a:cubicBezTo>
                  <a:close/>
                  <a:moveTo>
                    <a:pt x="f17" y="f18"/>
                  </a:moveTo>
                  <a:lnTo>
                    <a:pt x="f17" y="f19"/>
                  </a:lnTo>
                  <a:cubicBezTo>
                    <a:pt x="f17" y="f20"/>
                    <a:pt x="f21" y="f22"/>
                    <a:pt x="f23" y="f24"/>
                  </a:cubicBezTo>
                  <a:lnTo>
                    <a:pt x="f25" y="f24"/>
                  </a:lnTo>
                  <a:cubicBezTo>
                    <a:pt x="f26" y="f24"/>
                    <a:pt x="f6" y="f27"/>
                    <a:pt x="f28" y="f29"/>
                  </a:cubicBezTo>
                  <a:cubicBezTo>
                    <a:pt x="f30" y="f31"/>
                    <a:pt x="f28" y="f31"/>
                    <a:pt x="f28" y="f18"/>
                  </a:cubicBezTo>
                  <a:close/>
                  <a:moveTo>
                    <a:pt x="f32" y="f18"/>
                  </a:moveTo>
                  <a:lnTo>
                    <a:pt x="f32" y="f19"/>
                  </a:lnTo>
                  <a:cubicBezTo>
                    <a:pt x="f32" y="f20"/>
                    <a:pt x="f33" y="f22"/>
                    <a:pt x="f34" y="f24"/>
                  </a:cubicBezTo>
                  <a:lnTo>
                    <a:pt x="f35" y="f24"/>
                  </a:lnTo>
                  <a:cubicBezTo>
                    <a:pt x="f36" y="f22"/>
                    <a:pt x="f37" y="f20"/>
                    <a:pt x="f37" y="f19"/>
                  </a:cubicBezTo>
                  <a:lnTo>
                    <a:pt x="f37" y="f18"/>
                  </a:lnTo>
                  <a:close/>
                  <a:moveTo>
                    <a:pt x="f38" y="f18"/>
                  </a:moveTo>
                  <a:lnTo>
                    <a:pt x="f38" y="f19"/>
                  </a:lnTo>
                  <a:cubicBezTo>
                    <a:pt x="f39" y="f40"/>
                    <a:pt x="f41" y="f24"/>
                    <a:pt x="f42" y="f24"/>
                  </a:cubicBezTo>
                  <a:lnTo>
                    <a:pt x="f43" y="f24"/>
                  </a:lnTo>
                  <a:cubicBezTo>
                    <a:pt x="f44" y="f22"/>
                    <a:pt x="f8" y="f20"/>
                    <a:pt x="f8" y="f19"/>
                  </a:cubicBezTo>
                  <a:lnTo>
                    <a:pt x="f8" y="f18"/>
                  </a:lnTo>
                  <a:close/>
                  <a:moveTo>
                    <a:pt x="f45" y="f2"/>
                  </a:moveTo>
                  <a:cubicBezTo>
                    <a:pt x="f46" y="f2"/>
                    <a:pt x="f28" y="f47"/>
                    <a:pt x="f48" y="f49"/>
                  </a:cubicBezTo>
                  <a:lnTo>
                    <a:pt x="f48" y="f50"/>
                  </a:lnTo>
                  <a:lnTo>
                    <a:pt x="f51" y="f50"/>
                  </a:lnTo>
                  <a:cubicBezTo>
                    <a:pt x="f52" y="f50"/>
                    <a:pt x="f2" y="f53"/>
                    <a:pt x="f2" y="f54"/>
                  </a:cubicBezTo>
                  <a:lnTo>
                    <a:pt x="f2" y="f55"/>
                  </a:lnTo>
                  <a:cubicBezTo>
                    <a:pt x="f2" y="f56"/>
                    <a:pt x="f57" y="f4"/>
                    <a:pt x="f58" y="f4"/>
                  </a:cubicBezTo>
                  <a:lnTo>
                    <a:pt x="f59" y="f4"/>
                  </a:lnTo>
                  <a:cubicBezTo>
                    <a:pt x="f60" y="f4"/>
                    <a:pt x="f3" y="f61"/>
                    <a:pt x="f3" y="f55"/>
                  </a:cubicBezTo>
                  <a:lnTo>
                    <a:pt x="f3" y="f62"/>
                  </a:lnTo>
                  <a:cubicBezTo>
                    <a:pt x="f63" y="f64"/>
                    <a:pt x="f65" y="f50"/>
                    <a:pt x="f66" y="f50"/>
                  </a:cubicBezTo>
                  <a:lnTo>
                    <a:pt x="f39" y="f50"/>
                  </a:lnTo>
                  <a:lnTo>
                    <a:pt x="f39" y="f49"/>
                  </a:lnTo>
                  <a:cubicBezTo>
                    <a:pt x="f39" y="f67"/>
                    <a:pt x="f68" y="f2"/>
                    <a:pt x="f69" y="f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0" name="Google Shape;2523;p37">
              <a:extLst>
                <a:ext uri="{FF2B5EF4-FFF2-40B4-BE49-F238E27FC236}">
                  <a16:creationId xmlns:a16="http://schemas.microsoft.com/office/drawing/2014/main" id="{10718008-537D-F922-6EF7-73CA16EA9BC6}"/>
                </a:ext>
              </a:extLst>
            </p:cNvPr>
            <p:cNvSpPr/>
            <p:nvPr/>
          </p:nvSpPr>
          <p:spPr>
            <a:xfrm>
              <a:off x="1774768" y="3587721"/>
              <a:ext cx="163037" cy="15617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298"/>
                <a:gd name="f4" fmla="val 4117"/>
                <a:gd name="f5" fmla="val 1147"/>
                <a:gd name="f6" fmla="val 1037"/>
                <a:gd name="f7" fmla="val 2218"/>
                <a:gd name="f8" fmla="val 1384"/>
                <a:gd name="f9" fmla="val 1493"/>
                <a:gd name="f10" fmla="val 2108"/>
                <a:gd name="f11" fmla="val 466"/>
                <a:gd name="f12" fmla="val 1"/>
                <a:gd name="f13" fmla="val 209"/>
                <a:gd name="f14" fmla="val 267"/>
                <a:gd name="f15" fmla="val 107"/>
                <a:gd name="f16" fmla="val 533"/>
                <a:gd name="f17" fmla="val 926"/>
                <a:gd name="f18" fmla="val 3022"/>
                <a:gd name="f19" fmla="val 987"/>
                <a:gd name="f20" fmla="val 3184"/>
                <a:gd name="f21" fmla="val 1164"/>
                <a:gd name="f22" fmla="val 3293"/>
                <a:gd name="f23" fmla="val 1341"/>
                <a:gd name="f24" fmla="val 1441"/>
                <a:gd name="f25" fmla="val 1540"/>
                <a:gd name="f26" fmla="val 3259"/>
                <a:gd name="f27" fmla="val 1619"/>
                <a:gd name="f28" fmla="val 3180"/>
                <a:gd name="f29" fmla="val 2155"/>
                <a:gd name="f30" fmla="val 2613"/>
                <a:gd name="f31" fmla="val 3541"/>
                <a:gd name="f32" fmla="val 3999"/>
                <a:gd name="f33" fmla="val 3620"/>
                <a:gd name="f34" fmla="val 4077"/>
                <a:gd name="f35" fmla="val 3730"/>
                <a:gd name="f36" fmla="val 3840"/>
                <a:gd name="f37" fmla="val 3951"/>
                <a:gd name="f38" fmla="val 4061"/>
                <a:gd name="f39" fmla="val 4140"/>
                <a:gd name="f40" fmla="val 4297"/>
                <a:gd name="f41" fmla="val 3841"/>
                <a:gd name="f42" fmla="val 3558"/>
                <a:gd name="f43" fmla="val 3400"/>
                <a:gd name="f44" fmla="val 2722"/>
                <a:gd name="f45" fmla="val 2077"/>
                <a:gd name="f46" fmla="val 3258"/>
                <a:gd name="f47" fmla="val 1510"/>
                <a:gd name="f48" fmla="val 3510"/>
                <a:gd name="f49" fmla="val 1289"/>
                <a:gd name="f50" fmla="val 3384"/>
                <a:gd name="f51" fmla="val 911"/>
                <a:gd name="f52" fmla="val 3100"/>
                <a:gd name="f53" fmla="val 848"/>
                <a:gd name="f54" fmla="val 611"/>
                <a:gd name="f55" fmla="val 29"/>
                <a:gd name="f56" fmla="val 562"/>
                <a:gd name="f57" fmla="val 10"/>
                <a:gd name="f58" fmla="val 514"/>
                <a:gd name="f59" fmla="*/ f0 1 4298"/>
                <a:gd name="f60" fmla="*/ f1 1 4117"/>
                <a:gd name="f61" fmla="val f2"/>
                <a:gd name="f62" fmla="val f3"/>
                <a:gd name="f63" fmla="val f4"/>
                <a:gd name="f64" fmla="+- f63 0 f61"/>
                <a:gd name="f65" fmla="+- f62 0 f61"/>
                <a:gd name="f66" fmla="*/ f65 1 4298"/>
                <a:gd name="f67" fmla="*/ f64 1 4117"/>
                <a:gd name="f68" fmla="*/ f61 1 f66"/>
                <a:gd name="f69" fmla="*/ f62 1 f66"/>
                <a:gd name="f70" fmla="*/ f61 1 f67"/>
                <a:gd name="f71" fmla="*/ f63 1 f67"/>
                <a:gd name="f72" fmla="*/ f68 f59 1"/>
                <a:gd name="f73" fmla="*/ f69 f59 1"/>
                <a:gd name="f74" fmla="*/ f71 f60 1"/>
                <a:gd name="f75" fmla="*/ f70 f6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2" t="f75" r="f73" b="f74"/>
              <a:pathLst>
                <a:path w="4298" h="4117">
                  <a:moveTo>
                    <a:pt x="f5" y="f6"/>
                  </a:moveTo>
                  <a:lnTo>
                    <a:pt x="f7" y="f8"/>
                  </a:lnTo>
                  <a:lnTo>
                    <a:pt x="f9" y="f10"/>
                  </a:lnTo>
                  <a:lnTo>
                    <a:pt x="f5" y="f6"/>
                  </a:lnTo>
                  <a:close/>
                  <a:moveTo>
                    <a:pt x="f11" y="f12"/>
                  </a:moveTo>
                  <a:cubicBezTo>
                    <a:pt x="f13" y="f12"/>
                    <a:pt x="f12" y="f14"/>
                    <a:pt x="f15" y="f16"/>
                  </a:cubicBezTo>
                  <a:lnTo>
                    <a:pt x="f17" y="f18"/>
                  </a:lnTo>
                  <a:cubicBezTo>
                    <a:pt x="f19" y="f20"/>
                    <a:pt x="f21" y="f22"/>
                    <a:pt x="f23" y="f22"/>
                  </a:cubicBezTo>
                  <a:cubicBezTo>
                    <a:pt x="f24" y="f22"/>
                    <a:pt x="f25" y="f26"/>
                    <a:pt x="f27" y="f28"/>
                  </a:cubicBezTo>
                  <a:lnTo>
                    <a:pt x="f29" y="f30"/>
                  </a:lnTo>
                  <a:lnTo>
                    <a:pt x="f31" y="f32"/>
                  </a:lnTo>
                  <a:cubicBezTo>
                    <a:pt x="f33" y="f34"/>
                    <a:pt x="f35" y="f4"/>
                    <a:pt x="f36" y="f4"/>
                  </a:cubicBezTo>
                  <a:cubicBezTo>
                    <a:pt x="f37" y="f4"/>
                    <a:pt x="f38" y="f34"/>
                    <a:pt x="f39" y="f32"/>
                  </a:cubicBezTo>
                  <a:cubicBezTo>
                    <a:pt x="f40" y="f41"/>
                    <a:pt x="f40" y="f42"/>
                    <a:pt x="f39" y="f43"/>
                  </a:cubicBezTo>
                  <a:lnTo>
                    <a:pt x="f44" y="f45"/>
                  </a:lnTo>
                  <a:lnTo>
                    <a:pt x="f46" y="f47"/>
                  </a:lnTo>
                  <a:cubicBezTo>
                    <a:pt x="f48" y="f49"/>
                    <a:pt x="f50" y="f51"/>
                    <a:pt x="f52" y="f53"/>
                  </a:cubicBezTo>
                  <a:lnTo>
                    <a:pt x="f54" y="f55"/>
                  </a:lnTo>
                  <a:cubicBezTo>
                    <a:pt x="f56" y="f57"/>
                    <a:pt x="f58" y="f12"/>
                    <a:pt x="f11" y="f1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21" name="Grupo 20">
            <a:extLst>
              <a:ext uri="{FF2B5EF4-FFF2-40B4-BE49-F238E27FC236}">
                <a16:creationId xmlns:a16="http://schemas.microsoft.com/office/drawing/2014/main" id="{68ABACB5-FB50-1B47-7A99-FC1A0A70146A}"/>
              </a:ext>
            </a:extLst>
          </p:cNvPr>
          <p:cNvGrpSpPr/>
          <p:nvPr/>
        </p:nvGrpSpPr>
        <p:grpSpPr>
          <a:xfrm>
            <a:off x="0" y="3587748"/>
            <a:ext cx="9140827" cy="1566871"/>
            <a:chOff x="0" y="3587748"/>
            <a:chExt cx="9140827" cy="1566871"/>
          </a:xfrm>
        </p:grpSpPr>
        <p:grpSp>
          <p:nvGrpSpPr>
            <p:cNvPr id="22" name="Grupo 21">
              <a:extLst>
                <a:ext uri="{FF2B5EF4-FFF2-40B4-BE49-F238E27FC236}">
                  <a16:creationId xmlns:a16="http://schemas.microsoft.com/office/drawing/2014/main" id="{EC5BABCE-5CDC-D2E8-9D11-93C97613C49D}"/>
                </a:ext>
              </a:extLst>
            </p:cNvPr>
            <p:cNvGrpSpPr/>
            <p:nvPr/>
          </p:nvGrpSpPr>
          <p:grpSpPr>
            <a:xfrm>
              <a:off x="3172" y="3587748"/>
              <a:ext cx="1254127" cy="1554160"/>
              <a:chOff x="3172" y="3587748"/>
              <a:chExt cx="1254127" cy="1554160"/>
            </a:xfrm>
          </p:grpSpPr>
          <p:sp>
            <p:nvSpPr>
              <p:cNvPr id="23" name="Freeform 5">
                <a:extLst>
                  <a:ext uri="{FF2B5EF4-FFF2-40B4-BE49-F238E27FC236}">
                    <a16:creationId xmlns:a16="http://schemas.microsoft.com/office/drawing/2014/main" id="{755EB1FC-C2A5-33E5-8BAD-DF7439D8F2FD}"/>
                  </a:ext>
                </a:extLst>
              </p:cNvPr>
              <p:cNvSpPr/>
              <p:nvPr/>
            </p:nvSpPr>
            <p:spPr>
              <a:xfrm>
                <a:off x="3172" y="4006845"/>
                <a:ext cx="827083" cy="11350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8"/>
                  <a:gd name="f7" fmla="val 437"/>
                  <a:gd name="f8" fmla="val 250"/>
                  <a:gd name="f9" fmla="val 17"/>
                  <a:gd name="f10" fmla="val 251"/>
                  <a:gd name="f11" fmla="val 16"/>
                  <a:gd name="f12" fmla="val 15"/>
                  <a:gd name="f13" fmla="val 14"/>
                  <a:gd name="f14" fmla="val 13"/>
                  <a:gd name="f15" fmla="val 252"/>
                  <a:gd name="f16" fmla="val 257"/>
                  <a:gd name="f17" fmla="val 12"/>
                  <a:gd name="f18" fmla="val 262"/>
                  <a:gd name="f19" fmla="val 267"/>
                  <a:gd name="f20" fmla="val 268"/>
                  <a:gd name="f21" fmla="val 269"/>
                  <a:gd name="f22" fmla="val 7"/>
                  <a:gd name="f23" fmla="val 273"/>
                  <a:gd name="f24" fmla="val 4"/>
                  <a:gd name="f25" fmla="val 275"/>
                  <a:gd name="f26" fmla="val 3"/>
                  <a:gd name="f27" fmla="val 274"/>
                  <a:gd name="f28" fmla="val 1"/>
                  <a:gd name="f29" fmla="val 276"/>
                  <a:gd name="f30" fmla="val 277"/>
                  <a:gd name="f31" fmla="val 278"/>
                  <a:gd name="f32" fmla="val 279"/>
                  <a:gd name="f33" fmla="val 280"/>
                  <a:gd name="f34" fmla="val 282"/>
                  <a:gd name="f35" fmla="val 281"/>
                  <a:gd name="f36" fmla="val 283"/>
                  <a:gd name="f37" fmla="val 5"/>
                  <a:gd name="f38" fmla="val 288"/>
                  <a:gd name="f39" fmla="val 293"/>
                  <a:gd name="f40" fmla="val 297"/>
                  <a:gd name="f41" fmla="val 302"/>
                  <a:gd name="f42" fmla="val 303"/>
                  <a:gd name="f43" fmla="val 304"/>
                  <a:gd name="f44" fmla="val 305"/>
                  <a:gd name="f45" fmla="val 306"/>
                  <a:gd name="f46" fmla="val 18"/>
                  <a:gd name="f47" fmla="val 308"/>
                  <a:gd name="f48" fmla="val 19"/>
                  <a:gd name="f49" fmla="val 311"/>
                  <a:gd name="f50" fmla="val 24"/>
                  <a:gd name="f51" fmla="val 28"/>
                  <a:gd name="f52" fmla="val 33"/>
                  <a:gd name="f53" fmla="val 310"/>
                  <a:gd name="f54" fmla="val 314"/>
                  <a:gd name="f55" fmla="val 34"/>
                  <a:gd name="f56" fmla="val 317"/>
                  <a:gd name="f57" fmla="val 39"/>
                  <a:gd name="f58" fmla="val 40"/>
                  <a:gd name="f59" fmla="val 41"/>
                  <a:gd name="f60" fmla="val 43"/>
                  <a:gd name="f61" fmla="val 44"/>
                  <a:gd name="f62" fmla="val 45"/>
                  <a:gd name="f63" fmla="val 46"/>
                  <a:gd name="f64" fmla="val 48"/>
                  <a:gd name="f65" fmla="val 49"/>
                  <a:gd name="f66" fmla="val 54"/>
                  <a:gd name="f67" fmla="val 309"/>
                  <a:gd name="f68" fmla="val 55"/>
                  <a:gd name="f69" fmla="val 307"/>
                  <a:gd name="f70" fmla="val 59"/>
                  <a:gd name="f71" fmla="val 312"/>
                  <a:gd name="f72" fmla="val 63"/>
                  <a:gd name="f73" fmla="val 69"/>
                  <a:gd name="f74" fmla="val 70"/>
                  <a:gd name="f75" fmla="val 71"/>
                  <a:gd name="f76" fmla="val 72"/>
                  <a:gd name="f77" fmla="val 73"/>
                  <a:gd name="f78" fmla="val 74"/>
                  <a:gd name="f79" fmla="val 298"/>
                  <a:gd name="f80" fmla="val 75"/>
                  <a:gd name="f81" fmla="val 294"/>
                  <a:gd name="f82" fmla="val 291"/>
                  <a:gd name="f83" fmla="val 290"/>
                  <a:gd name="f84" fmla="val 67"/>
                  <a:gd name="f85" fmla="val 286"/>
                  <a:gd name="f86" fmla="val 284"/>
                  <a:gd name="f87" fmla="val 76"/>
                  <a:gd name="f88" fmla="val 80"/>
                  <a:gd name="f89" fmla="val 81"/>
                  <a:gd name="f90" fmla="val 82"/>
                  <a:gd name="f91" fmla="val 83"/>
                  <a:gd name="f92" fmla="val 84"/>
                  <a:gd name="f93" fmla="val 87"/>
                  <a:gd name="f94" fmla="val 88"/>
                  <a:gd name="f95" fmla="val 86"/>
                  <a:gd name="f96" fmla="val 85"/>
                  <a:gd name="f97" fmla="val 89"/>
                  <a:gd name="f98" fmla="val 266"/>
                  <a:gd name="f99" fmla="val 68"/>
                  <a:gd name="f100" fmla="val 264"/>
                  <a:gd name="f101" fmla="val 258"/>
                  <a:gd name="f102" fmla="val 249"/>
                  <a:gd name="f103" fmla="val 248"/>
                  <a:gd name="f104" fmla="val 247"/>
                  <a:gd name="f105" fmla="val 65"/>
                  <a:gd name="f106" fmla="val 245"/>
                  <a:gd name="f107" fmla="val 240"/>
                  <a:gd name="f108" fmla="val 217"/>
                  <a:gd name="f109" fmla="val 195"/>
                  <a:gd name="f110" fmla="val 174"/>
                  <a:gd name="f111" fmla="val 105"/>
                  <a:gd name="f112" fmla="val 173"/>
                  <a:gd name="f113" fmla="val 106"/>
                  <a:gd name="f114" fmla="val 107"/>
                  <a:gd name="f115" fmla="val 171"/>
                  <a:gd name="f116" fmla="val 109"/>
                  <a:gd name="f117" fmla="val 168"/>
                  <a:gd name="f118" fmla="val 166"/>
                  <a:gd name="f119" fmla="val 110"/>
                  <a:gd name="f120" fmla="val 163"/>
                  <a:gd name="f121" fmla="val 111"/>
                  <a:gd name="f122" fmla="val 160"/>
                  <a:gd name="f123" fmla="val 159"/>
                  <a:gd name="f124" fmla="val 114"/>
                  <a:gd name="f125" fmla="val 140"/>
                  <a:gd name="f126" fmla="val 131"/>
                  <a:gd name="f127" fmla="val 123"/>
                  <a:gd name="f128" fmla="val 149"/>
                  <a:gd name="f129" fmla="val 170"/>
                  <a:gd name="f130" fmla="val 214"/>
                  <a:gd name="f131" fmla="val 263"/>
                  <a:gd name="f132" fmla="val 22"/>
                  <a:gd name="f133" fmla="val 354"/>
                  <a:gd name="f134" fmla="val 392"/>
                  <a:gd name="f135" fmla="val 431"/>
                  <a:gd name="f136" fmla="val 435"/>
                  <a:gd name="f137" fmla="val 11"/>
                  <a:gd name="f138" fmla="val 6"/>
                  <a:gd name="f139" fmla="val 2"/>
                  <a:gd name="f140" fmla="val 433"/>
                  <a:gd name="f141" fmla="val 430"/>
                  <a:gd name="f142" fmla="val 36"/>
                  <a:gd name="f143" fmla="val 270"/>
                  <a:gd name="f144" fmla="val 225"/>
                  <a:gd name="f145" fmla="val 184"/>
                  <a:gd name="f146" fmla="val 98"/>
                  <a:gd name="f147" fmla="val 162"/>
                  <a:gd name="f148" fmla="val 115"/>
                  <a:gd name="f149" fmla="val 141"/>
                  <a:gd name="f150" fmla="val 135"/>
                  <a:gd name="f151" fmla="val 122"/>
                  <a:gd name="f152" fmla="val 137"/>
                  <a:gd name="f153" fmla="val 120"/>
                  <a:gd name="f154" fmla="val 139"/>
                  <a:gd name="f155" fmla="val 119"/>
                  <a:gd name="f156" fmla="val 118"/>
                  <a:gd name="f157" fmla="val 117"/>
                  <a:gd name="f158" fmla="val 116"/>
                  <a:gd name="f159" fmla="val 133"/>
                  <a:gd name="f160" fmla="val 125"/>
                  <a:gd name="f161" fmla="val 128"/>
                  <a:gd name="f162" fmla="val 112"/>
                  <a:gd name="f163" fmla="val 134"/>
                  <a:gd name="f164" fmla="val 93"/>
                  <a:gd name="f165" fmla="val 90"/>
                  <a:gd name="f166" fmla="val 124"/>
                  <a:gd name="f167" fmla="val 113"/>
                  <a:gd name="f168" fmla="val 92"/>
                  <a:gd name="f169" fmla="val 101"/>
                  <a:gd name="f170" fmla="val 97"/>
                  <a:gd name="f171" fmla="val 99"/>
                  <a:gd name="f172" fmla="val 108"/>
                  <a:gd name="f173" fmla="val 129"/>
                  <a:gd name="f174" fmla="val 142"/>
                  <a:gd name="f175" fmla="val 154"/>
                  <a:gd name="f176" fmla="val 103"/>
                  <a:gd name="f177" fmla="val 178"/>
                  <a:gd name="f178" fmla="val 205"/>
                  <a:gd name="f179" fmla="val 66"/>
                  <a:gd name="f180" fmla="val 234"/>
                  <a:gd name="f181" fmla="val 52"/>
                  <a:gd name="f182" fmla="val 236"/>
                  <a:gd name="f183" fmla="val 238"/>
                  <a:gd name="f184" fmla="val 51"/>
                  <a:gd name="f185" fmla="val 239"/>
                  <a:gd name="f186" fmla="val 241"/>
                  <a:gd name="f187" fmla="val 47"/>
                  <a:gd name="f188" fmla="val 242"/>
                  <a:gd name="f189" fmla="val 38"/>
                  <a:gd name="f190" fmla="val 32"/>
                  <a:gd name="f191" fmla="val 31"/>
                  <a:gd name="f192" fmla="val 27"/>
                  <a:gd name="f193" fmla="val 246"/>
                  <a:gd name="f194" fmla="val 23"/>
                  <a:gd name="f195" fmla="+- 0 0 -90"/>
                  <a:gd name="f196" fmla="*/ f3 1 318"/>
                  <a:gd name="f197" fmla="*/ f4 1 437"/>
                  <a:gd name="f198" fmla="val f5"/>
                  <a:gd name="f199" fmla="val f6"/>
                  <a:gd name="f200" fmla="val f7"/>
                  <a:gd name="f201" fmla="*/ f195 f0 1"/>
                  <a:gd name="f202" fmla="+- f200 0 f198"/>
                  <a:gd name="f203" fmla="+- f199 0 f198"/>
                  <a:gd name="f204" fmla="*/ f201 1 f2"/>
                  <a:gd name="f205" fmla="*/ f203 1 318"/>
                  <a:gd name="f206" fmla="*/ f202 1 437"/>
                  <a:gd name="f207" fmla="*/ 250 f203 1"/>
                  <a:gd name="f208" fmla="*/ 15 f202 1"/>
                  <a:gd name="f209" fmla="*/ 267 f203 1"/>
                  <a:gd name="f210" fmla="*/ 17 f202 1"/>
                  <a:gd name="f211" fmla="*/ 276 f203 1"/>
                  <a:gd name="f212" fmla="*/ 0 f202 1"/>
                  <a:gd name="f213" fmla="*/ 280 f203 1"/>
                  <a:gd name="f214" fmla="*/ 288 f203 1"/>
                  <a:gd name="f215" fmla="*/ 305 f203 1"/>
                  <a:gd name="f216" fmla="*/ 16 f202 1"/>
                  <a:gd name="f217" fmla="*/ 308 f203 1"/>
                  <a:gd name="f218" fmla="*/ 19 f202 1"/>
                  <a:gd name="f219" fmla="*/ 317 f203 1"/>
                  <a:gd name="f220" fmla="*/ 39 f202 1"/>
                  <a:gd name="f221" fmla="*/ 318 f203 1"/>
                  <a:gd name="f222" fmla="*/ 45 f202 1"/>
                  <a:gd name="f223" fmla="*/ 303 f203 1"/>
                  <a:gd name="f224" fmla="*/ 54 f202 1"/>
                  <a:gd name="f225" fmla="*/ 306 f203 1"/>
                  <a:gd name="f226" fmla="*/ 71 f202 1"/>
                  <a:gd name="f227" fmla="*/ 302 f203 1"/>
                  <a:gd name="f228" fmla="*/ 74 f202 1"/>
                  <a:gd name="f229" fmla="*/ 286 f203 1"/>
                  <a:gd name="f230" fmla="*/ 70 f202 1"/>
                  <a:gd name="f231" fmla="*/ 283 f203 1"/>
                  <a:gd name="f232" fmla="*/ 83 f202 1"/>
                  <a:gd name="f233" fmla="*/ 278 f203 1"/>
                  <a:gd name="f234" fmla="*/ 273 f203 1"/>
                  <a:gd name="f235" fmla="*/ 252 f203 1"/>
                  <a:gd name="f236" fmla="*/ 75 f202 1"/>
                  <a:gd name="f237" fmla="*/ 240 f203 1"/>
                  <a:gd name="f238" fmla="*/ 65 f202 1"/>
                  <a:gd name="f239" fmla="*/ 173 f203 1"/>
                  <a:gd name="f240" fmla="*/ 107 f202 1"/>
                  <a:gd name="f241" fmla="*/ 159 f203 1"/>
                  <a:gd name="f242" fmla="*/ 114 f202 1"/>
                  <a:gd name="f243" fmla="*/ 33 f203 1"/>
                  <a:gd name="f244" fmla="*/ 317 f202 1"/>
                  <a:gd name="f245" fmla="*/ 6 f203 1"/>
                  <a:gd name="f246" fmla="*/ 437 f202 1"/>
                  <a:gd name="f247" fmla="*/ 22 f203 1"/>
                  <a:gd name="f248" fmla="*/ 135 f203 1"/>
                  <a:gd name="f249" fmla="*/ 122 f202 1"/>
                  <a:gd name="f250" fmla="*/ 140 f203 1"/>
                  <a:gd name="f251" fmla="*/ 116 f202 1"/>
                  <a:gd name="f252" fmla="*/ 116 f203 1"/>
                  <a:gd name="f253" fmla="*/ 119 f202 1"/>
                  <a:gd name="f254" fmla="*/ 90 f203 1"/>
                  <a:gd name="f255" fmla="*/ 124 f202 1"/>
                  <a:gd name="f256" fmla="*/ 92 f203 1"/>
                  <a:gd name="f257" fmla="*/ 101 f202 1"/>
                  <a:gd name="f258" fmla="*/ 113 f203 1"/>
                  <a:gd name="f259" fmla="*/ 154 f203 1"/>
                  <a:gd name="f260" fmla="*/ 103 f202 1"/>
                  <a:gd name="f261" fmla="*/ 239 f203 1"/>
                  <a:gd name="f262" fmla="*/ 49 f202 1"/>
                  <a:gd name="f263" fmla="*/ 238 f203 1"/>
                  <a:gd name="f264" fmla="*/ 43 f202 1"/>
                  <a:gd name="f265" fmla="*/ 242 f203 1"/>
                  <a:gd name="f266" fmla="*/ 38 f202 1"/>
                  <a:gd name="f267" fmla="*/ 31 f202 1"/>
                  <a:gd name="f268" fmla="+- f204 0 f1"/>
                  <a:gd name="f269" fmla="*/ f207 1 318"/>
                  <a:gd name="f270" fmla="*/ f208 1 437"/>
                  <a:gd name="f271" fmla="*/ f209 1 318"/>
                  <a:gd name="f272" fmla="*/ f210 1 437"/>
                  <a:gd name="f273" fmla="*/ f211 1 318"/>
                  <a:gd name="f274" fmla="*/ f212 1 437"/>
                  <a:gd name="f275" fmla="*/ f213 1 318"/>
                  <a:gd name="f276" fmla="*/ f214 1 318"/>
                  <a:gd name="f277" fmla="*/ f215 1 318"/>
                  <a:gd name="f278" fmla="*/ f216 1 437"/>
                  <a:gd name="f279" fmla="*/ f217 1 318"/>
                  <a:gd name="f280" fmla="*/ f218 1 437"/>
                  <a:gd name="f281" fmla="*/ f219 1 318"/>
                  <a:gd name="f282" fmla="*/ f220 1 437"/>
                  <a:gd name="f283" fmla="*/ f221 1 318"/>
                  <a:gd name="f284" fmla="*/ f222 1 437"/>
                  <a:gd name="f285" fmla="*/ f223 1 318"/>
                  <a:gd name="f286" fmla="*/ f224 1 437"/>
                  <a:gd name="f287" fmla="*/ f225 1 318"/>
                  <a:gd name="f288" fmla="*/ f226 1 437"/>
                  <a:gd name="f289" fmla="*/ f227 1 318"/>
                  <a:gd name="f290" fmla="*/ f228 1 437"/>
                  <a:gd name="f291" fmla="*/ f229 1 318"/>
                  <a:gd name="f292" fmla="*/ f230 1 437"/>
                  <a:gd name="f293" fmla="*/ f231 1 318"/>
                  <a:gd name="f294" fmla="*/ f232 1 437"/>
                  <a:gd name="f295" fmla="*/ f233 1 318"/>
                  <a:gd name="f296" fmla="*/ f234 1 318"/>
                  <a:gd name="f297" fmla="*/ f235 1 318"/>
                  <a:gd name="f298" fmla="*/ f236 1 437"/>
                  <a:gd name="f299" fmla="*/ f237 1 318"/>
                  <a:gd name="f300" fmla="*/ f238 1 437"/>
                  <a:gd name="f301" fmla="*/ f239 1 318"/>
                  <a:gd name="f302" fmla="*/ f240 1 437"/>
                  <a:gd name="f303" fmla="*/ f241 1 318"/>
                  <a:gd name="f304" fmla="*/ f242 1 437"/>
                  <a:gd name="f305" fmla="*/ f243 1 318"/>
                  <a:gd name="f306" fmla="*/ f244 1 437"/>
                  <a:gd name="f307" fmla="*/ f245 1 318"/>
                  <a:gd name="f308" fmla="*/ f246 1 437"/>
                  <a:gd name="f309" fmla="*/ f247 1 318"/>
                  <a:gd name="f310" fmla="*/ f248 1 318"/>
                  <a:gd name="f311" fmla="*/ f249 1 437"/>
                  <a:gd name="f312" fmla="*/ f250 1 318"/>
                  <a:gd name="f313" fmla="*/ f251 1 437"/>
                  <a:gd name="f314" fmla="*/ f252 1 318"/>
                  <a:gd name="f315" fmla="*/ f253 1 437"/>
                  <a:gd name="f316" fmla="*/ f254 1 318"/>
                  <a:gd name="f317" fmla="*/ f255 1 437"/>
                  <a:gd name="f318" fmla="*/ f256 1 318"/>
                  <a:gd name="f319" fmla="*/ f257 1 437"/>
                  <a:gd name="f320" fmla="*/ f258 1 318"/>
                  <a:gd name="f321" fmla="*/ f259 1 318"/>
                  <a:gd name="f322" fmla="*/ f260 1 437"/>
                  <a:gd name="f323" fmla="*/ f261 1 318"/>
                  <a:gd name="f324" fmla="*/ f262 1 437"/>
                  <a:gd name="f325" fmla="*/ f263 1 318"/>
                  <a:gd name="f326" fmla="*/ f264 1 437"/>
                  <a:gd name="f327" fmla="*/ f265 1 318"/>
                  <a:gd name="f328" fmla="*/ f266 1 437"/>
                  <a:gd name="f329" fmla="*/ f267 1 437"/>
                  <a:gd name="f330" fmla="*/ 0 1 f205"/>
                  <a:gd name="f331" fmla="*/ f199 1 f205"/>
                  <a:gd name="f332" fmla="*/ 0 1 f206"/>
                  <a:gd name="f333" fmla="*/ f200 1 f206"/>
                  <a:gd name="f334" fmla="*/ f269 1 f205"/>
                  <a:gd name="f335" fmla="*/ f270 1 f206"/>
                  <a:gd name="f336" fmla="*/ f271 1 f205"/>
                  <a:gd name="f337" fmla="*/ f272 1 f206"/>
                  <a:gd name="f338" fmla="*/ f273 1 f205"/>
                  <a:gd name="f339" fmla="*/ f274 1 f206"/>
                  <a:gd name="f340" fmla="*/ f275 1 f205"/>
                  <a:gd name="f341" fmla="*/ f276 1 f205"/>
                  <a:gd name="f342" fmla="*/ f277 1 f205"/>
                  <a:gd name="f343" fmla="*/ f278 1 f206"/>
                  <a:gd name="f344" fmla="*/ f279 1 f205"/>
                  <a:gd name="f345" fmla="*/ f280 1 f206"/>
                  <a:gd name="f346" fmla="*/ f281 1 f205"/>
                  <a:gd name="f347" fmla="*/ f282 1 f206"/>
                  <a:gd name="f348" fmla="*/ f283 1 f205"/>
                  <a:gd name="f349" fmla="*/ f284 1 f206"/>
                  <a:gd name="f350" fmla="*/ f285 1 f205"/>
                  <a:gd name="f351" fmla="*/ f286 1 f206"/>
                  <a:gd name="f352" fmla="*/ f287 1 f205"/>
                  <a:gd name="f353" fmla="*/ f288 1 f206"/>
                  <a:gd name="f354" fmla="*/ f289 1 f205"/>
                  <a:gd name="f355" fmla="*/ f290 1 f206"/>
                  <a:gd name="f356" fmla="*/ f291 1 f205"/>
                  <a:gd name="f357" fmla="*/ f292 1 f206"/>
                  <a:gd name="f358" fmla="*/ f293 1 f205"/>
                  <a:gd name="f359" fmla="*/ f294 1 f206"/>
                  <a:gd name="f360" fmla="*/ f295 1 f205"/>
                  <a:gd name="f361" fmla="*/ f296 1 f205"/>
                  <a:gd name="f362" fmla="*/ f297 1 f205"/>
                  <a:gd name="f363" fmla="*/ f298 1 f206"/>
                  <a:gd name="f364" fmla="*/ f299 1 f205"/>
                  <a:gd name="f365" fmla="*/ f300 1 f206"/>
                  <a:gd name="f366" fmla="*/ f301 1 f205"/>
                  <a:gd name="f367" fmla="*/ f302 1 f206"/>
                  <a:gd name="f368" fmla="*/ f303 1 f205"/>
                  <a:gd name="f369" fmla="*/ f304 1 f206"/>
                  <a:gd name="f370" fmla="*/ f305 1 f205"/>
                  <a:gd name="f371" fmla="*/ f306 1 f206"/>
                  <a:gd name="f372" fmla="*/ f307 1 f205"/>
                  <a:gd name="f373" fmla="*/ f308 1 f206"/>
                  <a:gd name="f374" fmla="*/ f309 1 f205"/>
                  <a:gd name="f375" fmla="*/ f310 1 f205"/>
                  <a:gd name="f376" fmla="*/ f311 1 f206"/>
                  <a:gd name="f377" fmla="*/ f312 1 f205"/>
                  <a:gd name="f378" fmla="*/ f313 1 f206"/>
                  <a:gd name="f379" fmla="*/ f314 1 f205"/>
                  <a:gd name="f380" fmla="*/ f315 1 f206"/>
                  <a:gd name="f381" fmla="*/ f316 1 f205"/>
                  <a:gd name="f382" fmla="*/ f317 1 f206"/>
                  <a:gd name="f383" fmla="*/ f318 1 f205"/>
                  <a:gd name="f384" fmla="*/ f319 1 f206"/>
                  <a:gd name="f385" fmla="*/ f320 1 f205"/>
                  <a:gd name="f386" fmla="*/ f321 1 f205"/>
                  <a:gd name="f387" fmla="*/ f322 1 f206"/>
                  <a:gd name="f388" fmla="*/ f323 1 f205"/>
                  <a:gd name="f389" fmla="*/ f324 1 f206"/>
                  <a:gd name="f390" fmla="*/ f325 1 f205"/>
                  <a:gd name="f391" fmla="*/ f326 1 f206"/>
                  <a:gd name="f392" fmla="*/ f327 1 f205"/>
                  <a:gd name="f393" fmla="*/ f328 1 f206"/>
                  <a:gd name="f394" fmla="*/ f329 1 f206"/>
                  <a:gd name="f395" fmla="*/ f330 f196 1"/>
                  <a:gd name="f396" fmla="*/ f331 f196 1"/>
                  <a:gd name="f397" fmla="*/ f333 f197 1"/>
                  <a:gd name="f398" fmla="*/ f332 f197 1"/>
                  <a:gd name="f399" fmla="*/ f334 f196 1"/>
                  <a:gd name="f400" fmla="*/ f335 f197 1"/>
                  <a:gd name="f401" fmla="*/ f336 f196 1"/>
                  <a:gd name="f402" fmla="*/ f337 f197 1"/>
                  <a:gd name="f403" fmla="*/ f338 f196 1"/>
                  <a:gd name="f404" fmla="*/ f339 f197 1"/>
                  <a:gd name="f405" fmla="*/ f340 f196 1"/>
                  <a:gd name="f406" fmla="*/ f341 f196 1"/>
                  <a:gd name="f407" fmla="*/ f342 f196 1"/>
                  <a:gd name="f408" fmla="*/ f343 f197 1"/>
                  <a:gd name="f409" fmla="*/ f344 f196 1"/>
                  <a:gd name="f410" fmla="*/ f345 f197 1"/>
                  <a:gd name="f411" fmla="*/ f346 f196 1"/>
                  <a:gd name="f412" fmla="*/ f347 f197 1"/>
                  <a:gd name="f413" fmla="*/ f348 f196 1"/>
                  <a:gd name="f414" fmla="*/ f349 f197 1"/>
                  <a:gd name="f415" fmla="*/ f350 f196 1"/>
                  <a:gd name="f416" fmla="*/ f351 f197 1"/>
                  <a:gd name="f417" fmla="*/ f352 f196 1"/>
                  <a:gd name="f418" fmla="*/ f353 f197 1"/>
                  <a:gd name="f419" fmla="*/ f354 f196 1"/>
                  <a:gd name="f420" fmla="*/ f355 f197 1"/>
                  <a:gd name="f421" fmla="*/ f356 f196 1"/>
                  <a:gd name="f422" fmla="*/ f357 f197 1"/>
                  <a:gd name="f423" fmla="*/ f358 f196 1"/>
                  <a:gd name="f424" fmla="*/ f359 f197 1"/>
                  <a:gd name="f425" fmla="*/ f360 f196 1"/>
                  <a:gd name="f426" fmla="*/ f361 f196 1"/>
                  <a:gd name="f427" fmla="*/ f362 f196 1"/>
                  <a:gd name="f428" fmla="*/ f363 f197 1"/>
                  <a:gd name="f429" fmla="*/ f364 f196 1"/>
                  <a:gd name="f430" fmla="*/ f365 f197 1"/>
                  <a:gd name="f431" fmla="*/ f366 f196 1"/>
                  <a:gd name="f432" fmla="*/ f367 f197 1"/>
                  <a:gd name="f433" fmla="*/ f368 f196 1"/>
                  <a:gd name="f434" fmla="*/ f369 f197 1"/>
                  <a:gd name="f435" fmla="*/ f370 f196 1"/>
                  <a:gd name="f436" fmla="*/ f371 f197 1"/>
                  <a:gd name="f437" fmla="*/ f372 f196 1"/>
                  <a:gd name="f438" fmla="*/ f373 f197 1"/>
                  <a:gd name="f439" fmla="*/ f374 f196 1"/>
                  <a:gd name="f440" fmla="*/ f375 f196 1"/>
                  <a:gd name="f441" fmla="*/ f376 f197 1"/>
                  <a:gd name="f442" fmla="*/ f377 f196 1"/>
                  <a:gd name="f443" fmla="*/ f378 f197 1"/>
                  <a:gd name="f444" fmla="*/ f379 f196 1"/>
                  <a:gd name="f445" fmla="*/ f380 f197 1"/>
                  <a:gd name="f446" fmla="*/ f381 f196 1"/>
                  <a:gd name="f447" fmla="*/ f382 f197 1"/>
                  <a:gd name="f448" fmla="*/ f383 f196 1"/>
                  <a:gd name="f449" fmla="*/ f384 f197 1"/>
                  <a:gd name="f450" fmla="*/ f385 f196 1"/>
                  <a:gd name="f451" fmla="*/ f386 f196 1"/>
                  <a:gd name="f452" fmla="*/ f387 f197 1"/>
                  <a:gd name="f453" fmla="*/ f388 f196 1"/>
                  <a:gd name="f454" fmla="*/ f389 f197 1"/>
                  <a:gd name="f455" fmla="*/ f390 f196 1"/>
                  <a:gd name="f456" fmla="*/ f391 f197 1"/>
                  <a:gd name="f457" fmla="*/ f392 f196 1"/>
                  <a:gd name="f458" fmla="*/ f393 f197 1"/>
                  <a:gd name="f459" fmla="*/ f394 f19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68">
                    <a:pos x="f399" y="f400"/>
                  </a:cxn>
                  <a:cxn ang="f268">
                    <a:pos x="f401" y="f402"/>
                  </a:cxn>
                  <a:cxn ang="f268">
                    <a:pos x="f403" y="f404"/>
                  </a:cxn>
                  <a:cxn ang="f268">
                    <a:pos x="f405" y="f404"/>
                  </a:cxn>
                  <a:cxn ang="f268">
                    <a:pos x="f406" y="f402"/>
                  </a:cxn>
                  <a:cxn ang="f268">
                    <a:pos x="f407" y="f408"/>
                  </a:cxn>
                  <a:cxn ang="f268">
                    <a:pos x="f409" y="f410"/>
                  </a:cxn>
                  <a:cxn ang="f268">
                    <a:pos x="f411" y="f412"/>
                  </a:cxn>
                  <a:cxn ang="f268">
                    <a:pos x="f413" y="f414"/>
                  </a:cxn>
                  <a:cxn ang="f268">
                    <a:pos x="f415" y="f416"/>
                  </a:cxn>
                  <a:cxn ang="f268">
                    <a:pos x="f417" y="f418"/>
                  </a:cxn>
                  <a:cxn ang="f268">
                    <a:pos x="f419" y="f420"/>
                  </a:cxn>
                  <a:cxn ang="f268">
                    <a:pos x="f421" y="f422"/>
                  </a:cxn>
                  <a:cxn ang="f268">
                    <a:pos x="f423" y="f424"/>
                  </a:cxn>
                  <a:cxn ang="f268">
                    <a:pos x="f425" y="f424"/>
                  </a:cxn>
                  <a:cxn ang="f268">
                    <a:pos x="f426" y="f424"/>
                  </a:cxn>
                  <a:cxn ang="f268">
                    <a:pos x="f427" y="f428"/>
                  </a:cxn>
                  <a:cxn ang="f268">
                    <a:pos x="f399" y="f418"/>
                  </a:cxn>
                  <a:cxn ang="f268">
                    <a:pos x="f429" y="f430"/>
                  </a:cxn>
                  <a:cxn ang="f268">
                    <a:pos x="f431" y="f432"/>
                  </a:cxn>
                  <a:cxn ang="f268">
                    <a:pos x="f433" y="f434"/>
                  </a:cxn>
                  <a:cxn ang="f268">
                    <a:pos x="f435" y="f436"/>
                  </a:cxn>
                  <a:cxn ang="f268">
                    <a:pos x="f437" y="f438"/>
                  </a:cxn>
                  <a:cxn ang="f268">
                    <a:pos x="f439" y="f436"/>
                  </a:cxn>
                  <a:cxn ang="f268">
                    <a:pos x="f440" y="f441"/>
                  </a:cxn>
                  <a:cxn ang="f268">
                    <a:pos x="f442" y="f443"/>
                  </a:cxn>
                  <a:cxn ang="f268">
                    <a:pos x="f444" y="f445"/>
                  </a:cxn>
                  <a:cxn ang="f268">
                    <a:pos x="f446" y="f447"/>
                  </a:cxn>
                  <a:cxn ang="f268">
                    <a:pos x="f448" y="f449"/>
                  </a:cxn>
                  <a:cxn ang="f268">
                    <a:pos x="f450" y="f432"/>
                  </a:cxn>
                  <a:cxn ang="f268">
                    <a:pos x="f451" y="f452"/>
                  </a:cxn>
                  <a:cxn ang="f268">
                    <a:pos x="f453" y="f454"/>
                  </a:cxn>
                  <a:cxn ang="f268">
                    <a:pos x="f455" y="f456"/>
                  </a:cxn>
                  <a:cxn ang="f268">
                    <a:pos x="f457" y="f458"/>
                  </a:cxn>
                  <a:cxn ang="f268">
                    <a:pos x="f399" y="f459"/>
                  </a:cxn>
                  <a:cxn ang="f268">
                    <a:pos x="f399" y="f402"/>
                  </a:cxn>
                </a:cxnLst>
                <a:rect l="f395" t="f398" r="f396" b="f397"/>
                <a:pathLst>
                  <a:path w="318" h="437">
                    <a:moveTo>
                      <a:pt x="f8" y="f9"/>
                    </a:moveTo>
                    <a:cubicBezTo>
                      <a:pt x="f10" y="f11"/>
                      <a:pt x="f8" y="f11"/>
                      <a:pt x="f8" y="f12"/>
                    </a:cubicBezTo>
                    <a:cubicBezTo>
                      <a:pt x="f10" y="f13"/>
                      <a:pt x="f10" y="f14"/>
                      <a:pt x="f15" y="f14"/>
                    </a:cubicBezTo>
                    <a:cubicBezTo>
                      <a:pt x="f16" y="f17"/>
                      <a:pt x="f18" y="f17"/>
                      <a:pt x="f19" y="f9"/>
                    </a:cubicBezTo>
                    <a:cubicBezTo>
                      <a:pt x="f20" y="f17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29" y="f5"/>
                    </a:cubicBezTo>
                    <a:cubicBezTo>
                      <a:pt x="f30" y="f28"/>
                      <a:pt x="f30" y="f26"/>
                      <a:pt x="f31" y="f24"/>
                    </a:cubicBezTo>
                    <a:cubicBezTo>
                      <a:pt x="f32" y="f26"/>
                      <a:pt x="f32" y="f28"/>
                      <a:pt x="f33" y="f5"/>
                    </a:cubicBezTo>
                    <a:cubicBezTo>
                      <a:pt x="f34" y="f28"/>
                      <a:pt x="f35" y="f26"/>
                      <a:pt x="f36" y="f37"/>
                    </a:cubicBezTo>
                    <a:cubicBezTo>
                      <a:pt x="f38" y="f22"/>
                      <a:pt x="f38" y="f17"/>
                      <a:pt x="f38" y="f9"/>
                    </a:cubicBezTo>
                    <a:cubicBezTo>
                      <a:pt x="f39" y="f13"/>
                      <a:pt x="f40" y="f17"/>
                      <a:pt x="f41" y="f13"/>
                    </a:cubicBezTo>
                    <a:cubicBezTo>
                      <a:pt x="f42" y="f13"/>
                      <a:pt x="f43" y="f12"/>
                      <a:pt x="f44" y="f11"/>
                    </a:cubicBezTo>
                    <a:cubicBezTo>
                      <a:pt x="f44" y="f11"/>
                      <a:pt x="f44" y="f9"/>
                      <a:pt x="f44" y="f9"/>
                    </a:cubicBezTo>
                    <a:cubicBezTo>
                      <a:pt x="f45" y="f46"/>
                      <a:pt x="f47" y="f9"/>
                      <a:pt x="f47" y="f48"/>
                    </a:cubicBezTo>
                    <a:cubicBezTo>
                      <a:pt x="f49" y="f50"/>
                      <a:pt x="f47" y="f51"/>
                      <a:pt x="f43" y="f52"/>
                    </a:cubicBezTo>
                    <a:cubicBezTo>
                      <a:pt x="f53" y="f52"/>
                      <a:pt x="f54" y="f55"/>
                      <a:pt x="f56" y="f57"/>
                    </a:cubicBezTo>
                    <a:cubicBezTo>
                      <a:pt x="f6" y="f58"/>
                      <a:pt x="f56" y="f59"/>
                      <a:pt x="f56" y="f60"/>
                    </a:cubicBezTo>
                    <a:cubicBezTo>
                      <a:pt x="f6" y="f60"/>
                      <a:pt x="f6" y="f61"/>
                      <a:pt x="f6" y="f62"/>
                    </a:cubicBezTo>
                    <a:cubicBezTo>
                      <a:pt x="f56" y="f63"/>
                      <a:pt x="f6" y="f64"/>
                      <a:pt x="f56" y="f65"/>
                    </a:cubicBezTo>
                    <a:cubicBezTo>
                      <a:pt x="f54" y="f66"/>
                      <a:pt x="f67" y="f68"/>
                      <a:pt x="f42" y="f66"/>
                    </a:cubicBezTo>
                    <a:cubicBezTo>
                      <a:pt x="f69" y="f70"/>
                      <a:pt x="f71" y="f72"/>
                      <a:pt x="f67" y="f73"/>
                    </a:cubicBezTo>
                    <a:cubicBezTo>
                      <a:pt x="f47" y="f74"/>
                      <a:pt x="f69" y="f74"/>
                      <a:pt x="f45" y="f75"/>
                    </a:cubicBezTo>
                    <a:cubicBezTo>
                      <a:pt x="f45" y="f75"/>
                      <a:pt x="f45" y="f75"/>
                      <a:pt x="f44" y="f76"/>
                    </a:cubicBezTo>
                    <a:cubicBezTo>
                      <a:pt x="f43" y="f77"/>
                      <a:pt x="f42" y="f78"/>
                      <a:pt x="f41" y="f78"/>
                    </a:cubicBezTo>
                    <a:cubicBezTo>
                      <a:pt x="f79" y="f80"/>
                      <a:pt x="f81" y="f78"/>
                      <a:pt x="f82" y="f74"/>
                    </a:cubicBezTo>
                    <a:cubicBezTo>
                      <a:pt x="f83" y="f73"/>
                      <a:pt x="f38" y="f84"/>
                      <a:pt x="f85" y="f74"/>
                    </a:cubicBezTo>
                    <a:cubicBezTo>
                      <a:pt x="f85" y="f77"/>
                      <a:pt x="f86" y="f87"/>
                      <a:pt x="f86" y="f88"/>
                    </a:cubicBezTo>
                    <a:cubicBezTo>
                      <a:pt x="f86" y="f89"/>
                      <a:pt x="f36" y="f90"/>
                      <a:pt x="f36" y="f91"/>
                    </a:cubicBezTo>
                    <a:cubicBezTo>
                      <a:pt x="f35" y="f92"/>
                      <a:pt x="f34" y="f93"/>
                      <a:pt x="f33" y="f94"/>
                    </a:cubicBezTo>
                    <a:cubicBezTo>
                      <a:pt x="f32" y="f95"/>
                      <a:pt x="f32" y="f96"/>
                      <a:pt x="f31" y="f91"/>
                    </a:cubicBezTo>
                    <a:cubicBezTo>
                      <a:pt x="f30" y="f96"/>
                      <a:pt x="f30" y="f93"/>
                      <a:pt x="f29" y="f97"/>
                    </a:cubicBezTo>
                    <a:cubicBezTo>
                      <a:pt x="f27" y="f94"/>
                      <a:pt x="f25" y="f96"/>
                      <a:pt x="f23" y="f91"/>
                    </a:cubicBezTo>
                    <a:cubicBezTo>
                      <a:pt x="f20" y="f88"/>
                      <a:pt x="f98" y="f80"/>
                      <a:pt x="f20" y="f99"/>
                    </a:cubicBezTo>
                    <a:cubicBezTo>
                      <a:pt x="f100" y="f78"/>
                      <a:pt x="f101" y="f80"/>
                      <a:pt x="f15" y="f80"/>
                    </a:cubicBezTo>
                    <a:cubicBezTo>
                      <a:pt x="f10" y="f80"/>
                      <a:pt x="f10" y="f78"/>
                      <a:pt x="f8" y="f77"/>
                    </a:cubicBezTo>
                    <a:cubicBezTo>
                      <a:pt x="f8" y="f76"/>
                      <a:pt x="f10" y="f75"/>
                      <a:pt x="f8" y="f75"/>
                    </a:cubicBezTo>
                    <a:cubicBezTo>
                      <a:pt x="f102" y="f74"/>
                      <a:pt x="f103" y="f74"/>
                      <a:pt x="f104" y="f73"/>
                    </a:cubicBezTo>
                    <a:cubicBezTo>
                      <a:pt x="f104" y="f105"/>
                      <a:pt x="f106" y="f72"/>
                      <a:pt x="f107" y="f105"/>
                    </a:cubicBezTo>
                    <a:cubicBezTo>
                      <a:pt x="f108" y="f87"/>
                      <a:pt x="f109" y="f97"/>
                      <a:pt x="f110" y="f111"/>
                    </a:cubicBezTo>
                    <a:cubicBezTo>
                      <a:pt x="f110" y="f111"/>
                      <a:pt x="f112" y="f113"/>
                      <a:pt x="f112" y="f114"/>
                    </a:cubicBezTo>
                    <a:cubicBezTo>
                      <a:pt x="f115" y="f116"/>
                      <a:pt x="f117" y="f116"/>
                      <a:pt x="f118" y="f119"/>
                    </a:cubicBezTo>
                    <a:cubicBezTo>
                      <a:pt x="f120" y="f121"/>
                      <a:pt x="f122" y="f121"/>
                      <a:pt x="f123" y="f124"/>
                    </a:cubicBezTo>
                    <a:cubicBezTo>
                      <a:pt x="f125" y="f126"/>
                      <a:pt x="f127" y="f128"/>
                      <a:pt x="f114" y="f129"/>
                    </a:cubicBezTo>
                    <a:cubicBezTo>
                      <a:pt x="f77" y="f130"/>
                      <a:pt x="f65" y="f131"/>
                      <a:pt x="f52" y="f56"/>
                    </a:cubicBezTo>
                    <a:cubicBezTo>
                      <a:pt x="f132" y="f133"/>
                      <a:pt x="f13" y="f134"/>
                      <a:pt x="f14" y="f135"/>
                    </a:cubicBezTo>
                    <a:cubicBezTo>
                      <a:pt x="f14" y="f136"/>
                      <a:pt x="f137" y="f7"/>
                      <a:pt x="f138" y="f7"/>
                    </a:cubicBezTo>
                    <a:cubicBezTo>
                      <a:pt x="f5" y="f7"/>
                      <a:pt x="f139" y="f140"/>
                      <a:pt x="f139" y="f141"/>
                    </a:cubicBezTo>
                    <a:cubicBezTo>
                      <a:pt x="f24" y="f134"/>
                      <a:pt x="f137" y="f133"/>
                      <a:pt x="f132" y="f56"/>
                    </a:cubicBezTo>
                    <a:cubicBezTo>
                      <a:pt x="f142" y="f143"/>
                      <a:pt x="f68" y="f144"/>
                      <a:pt x="f91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49" y="f156"/>
                    </a:cubicBezTo>
                    <a:cubicBezTo>
                      <a:pt x="f149" y="f157"/>
                      <a:pt x="f125" y="f158"/>
                      <a:pt x="f125" y="f158"/>
                    </a:cubicBezTo>
                    <a:cubicBezTo>
                      <a:pt x="f159" y="f158"/>
                      <a:pt x="f160" y="f158"/>
                      <a:pt x="f156" y="f158"/>
                    </a:cubicBezTo>
                    <a:cubicBezTo>
                      <a:pt x="f158" y="f158"/>
                      <a:pt x="f158" y="f157"/>
                      <a:pt x="f158" y="f155"/>
                    </a:cubicBezTo>
                    <a:cubicBezTo>
                      <a:pt x="f158" y="f161"/>
                      <a:pt x="f162" y="f163"/>
                      <a:pt x="f113" y="f150"/>
                    </a:cubicBezTo>
                    <a:cubicBezTo>
                      <a:pt x="f146" y="f152"/>
                      <a:pt x="f164" y="f159"/>
                      <a:pt x="f165" y="f166"/>
                    </a:cubicBezTo>
                    <a:cubicBezTo>
                      <a:pt x="f97" y="f127"/>
                      <a:pt x="f97" y="f151"/>
                      <a:pt x="f94" y="f153"/>
                    </a:cubicBezTo>
                    <a:cubicBezTo>
                      <a:pt x="f92" y="f167"/>
                      <a:pt x="f96" y="f111"/>
                      <a:pt x="f168" y="f169"/>
                    </a:cubicBezTo>
                    <a:cubicBezTo>
                      <a:pt x="f170" y="f170"/>
                      <a:pt x="f111" y="f171"/>
                      <a:pt x="f119" y="f111"/>
                    </a:cubicBezTo>
                    <a:cubicBezTo>
                      <a:pt x="f121" y="f113"/>
                      <a:pt x="f162" y="f114"/>
                      <a:pt x="f167" y="f114"/>
                    </a:cubicBezTo>
                    <a:cubicBezTo>
                      <a:pt x="f124" y="f172"/>
                      <a:pt x="f124" y="f116"/>
                      <a:pt x="f148" y="f119"/>
                    </a:cubicBezTo>
                    <a:cubicBezTo>
                      <a:pt x="f173" y="f162"/>
                      <a:pt x="f174" y="f167"/>
                      <a:pt x="f175" y="f176"/>
                    </a:cubicBezTo>
                    <a:cubicBezTo>
                      <a:pt x="f177" y="f91"/>
                      <a:pt x="f178" y="f179"/>
                      <a:pt x="f180" y="f181"/>
                    </a:cubicBezTo>
                    <a:cubicBezTo>
                      <a:pt x="f182" y="f181"/>
                      <a:pt x="f183" y="f184"/>
                      <a:pt x="f185" y="f65"/>
                    </a:cubicBezTo>
                    <a:cubicBezTo>
                      <a:pt x="f186" y="f187"/>
                      <a:pt x="f185" y="f63"/>
                      <a:pt x="f183" y="f62"/>
                    </a:cubicBezTo>
                    <a:cubicBezTo>
                      <a:pt x="f183" y="f61"/>
                      <a:pt x="f183" y="f60"/>
                      <a:pt x="f183" y="f60"/>
                    </a:cubicBezTo>
                    <a:cubicBezTo>
                      <a:pt x="f185" y="f59"/>
                      <a:pt x="f107" y="f59"/>
                      <a:pt x="f186" y="f57"/>
                    </a:cubicBezTo>
                    <a:cubicBezTo>
                      <a:pt x="f186" y="f57"/>
                      <a:pt x="f188" y="f57"/>
                      <a:pt x="f188" y="f189"/>
                    </a:cubicBezTo>
                    <a:cubicBezTo>
                      <a:pt x="f106" y="f142"/>
                      <a:pt x="f103" y="f142"/>
                      <a:pt x="f10" y="f55"/>
                    </a:cubicBezTo>
                    <a:cubicBezTo>
                      <a:pt x="f15" y="f52"/>
                      <a:pt x="f10" y="f190"/>
                      <a:pt x="f8" y="f191"/>
                    </a:cubicBezTo>
                    <a:cubicBezTo>
                      <a:pt x="f104" y="f192"/>
                      <a:pt x="f193" y="f194"/>
                      <a:pt x="f104" y="f48"/>
                    </a:cubicBezTo>
                    <a:cubicBezTo>
                      <a:pt x="f103" y="f46"/>
                      <a:pt x="f102" y="f9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4" name="Freeform 6">
                <a:extLst>
                  <a:ext uri="{FF2B5EF4-FFF2-40B4-BE49-F238E27FC236}">
                    <a16:creationId xmlns:a16="http://schemas.microsoft.com/office/drawing/2014/main" id="{2534A09B-8F15-1C16-D1CD-B67FC24EEC30}"/>
                  </a:ext>
                </a:extLst>
              </p:cNvPr>
              <p:cNvSpPr/>
              <p:nvPr/>
            </p:nvSpPr>
            <p:spPr>
              <a:xfrm>
                <a:off x="193679" y="4073523"/>
                <a:ext cx="330198" cy="888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7"/>
                  <a:gd name="f7" fmla="val 34"/>
                  <a:gd name="f8" fmla="val 69"/>
                  <a:gd name="f9" fmla="val 19"/>
                  <a:gd name="f10" fmla="val 58"/>
                  <a:gd name="f11" fmla="val 47"/>
                  <a:gd name="f12" fmla="val 36"/>
                  <a:gd name="f13" fmla="val 33"/>
                  <a:gd name="f14" fmla="val 31"/>
                  <a:gd name="f15" fmla="val 29"/>
                  <a:gd name="f16" fmla="val 23"/>
                  <a:gd name="f17" fmla="val 26"/>
                  <a:gd name="f18" fmla="val 12"/>
                  <a:gd name="f19" fmla="val 32"/>
                  <a:gd name="f20" fmla="val 5"/>
                  <a:gd name="f21" fmla="val 30"/>
                  <a:gd name="f22" fmla="val 24"/>
                  <a:gd name="f23" fmla="val 17"/>
                  <a:gd name="f24" fmla="val 10"/>
                  <a:gd name="f25" fmla="val 4"/>
                  <a:gd name="f26" fmla="val 11"/>
                  <a:gd name="f27" fmla="val 2"/>
                  <a:gd name="f28" fmla="val 3"/>
                  <a:gd name="f29" fmla="val 14"/>
                  <a:gd name="f30" fmla="val 15"/>
                  <a:gd name="f31" fmla="val 80"/>
                  <a:gd name="f32" fmla="val 102"/>
                  <a:gd name="f33" fmla="val 106"/>
                  <a:gd name="f34" fmla="val 108"/>
                  <a:gd name="f35" fmla="val 110"/>
                  <a:gd name="f36" fmla="val 114"/>
                  <a:gd name="f37" fmla="val 7"/>
                  <a:gd name="f38" fmla="val 119"/>
                  <a:gd name="f39" fmla="val 123"/>
                  <a:gd name="f40" fmla="val 27"/>
                  <a:gd name="f41" fmla="val 22"/>
                  <a:gd name="f42" fmla="val 105"/>
                  <a:gd name="f43" fmla="val 91"/>
                  <a:gd name="f44" fmla="+- 0 0 -90"/>
                  <a:gd name="f45" fmla="*/ f3 1 127"/>
                  <a:gd name="f46" fmla="*/ f4 1 34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127"/>
                  <a:gd name="f55" fmla="*/ f51 1 34"/>
                  <a:gd name="f56" fmla="*/ 69 f52 1"/>
                  <a:gd name="f57" fmla="*/ 19 f51 1"/>
                  <a:gd name="f58" fmla="*/ 36 f52 1"/>
                  <a:gd name="f59" fmla="*/ 29 f52 1"/>
                  <a:gd name="f60" fmla="*/ 23 f51 1"/>
                  <a:gd name="f61" fmla="*/ 12 f52 1"/>
                  <a:gd name="f62" fmla="*/ 32 f51 1"/>
                  <a:gd name="f63" fmla="*/ 0 f52 1"/>
                  <a:gd name="f64" fmla="*/ 17 f51 1"/>
                  <a:gd name="f65" fmla="*/ 11 f52 1"/>
                  <a:gd name="f66" fmla="*/ 2 f51 1"/>
                  <a:gd name="f67" fmla="*/ 11 f51 1"/>
                  <a:gd name="f68" fmla="*/ 15 f51 1"/>
                  <a:gd name="f69" fmla="*/ 102 f52 1"/>
                  <a:gd name="f70" fmla="*/ 110 f52 1"/>
                  <a:gd name="f71" fmla="*/ 12 f51 1"/>
                  <a:gd name="f72" fmla="*/ 123 f52 1"/>
                  <a:gd name="f73" fmla="*/ 22 f51 1"/>
                  <a:gd name="f74" fmla="+- f53 0 f1"/>
                  <a:gd name="f75" fmla="*/ f56 1 127"/>
                  <a:gd name="f76" fmla="*/ f57 1 34"/>
                  <a:gd name="f77" fmla="*/ f58 1 127"/>
                  <a:gd name="f78" fmla="*/ f59 1 127"/>
                  <a:gd name="f79" fmla="*/ f60 1 34"/>
                  <a:gd name="f80" fmla="*/ f61 1 127"/>
                  <a:gd name="f81" fmla="*/ f62 1 34"/>
                  <a:gd name="f82" fmla="*/ f63 1 127"/>
                  <a:gd name="f83" fmla="*/ f64 1 34"/>
                  <a:gd name="f84" fmla="*/ f65 1 127"/>
                  <a:gd name="f85" fmla="*/ f66 1 34"/>
                  <a:gd name="f86" fmla="*/ f67 1 34"/>
                  <a:gd name="f87" fmla="*/ f68 1 34"/>
                  <a:gd name="f88" fmla="*/ f69 1 127"/>
                  <a:gd name="f89" fmla="*/ f70 1 127"/>
                  <a:gd name="f90" fmla="*/ f71 1 34"/>
                  <a:gd name="f91" fmla="*/ f72 1 127"/>
                  <a:gd name="f92" fmla="*/ f73 1 34"/>
                  <a:gd name="f93" fmla="*/ 0 1 f54"/>
                  <a:gd name="f94" fmla="*/ f48 1 f54"/>
                  <a:gd name="f95" fmla="*/ 0 1 f55"/>
                  <a:gd name="f96" fmla="*/ f49 1 f55"/>
                  <a:gd name="f97" fmla="*/ f75 1 f54"/>
                  <a:gd name="f98" fmla="*/ f76 1 f55"/>
                  <a:gd name="f99" fmla="*/ f77 1 f54"/>
                  <a:gd name="f100" fmla="*/ f78 1 f54"/>
                  <a:gd name="f101" fmla="*/ f79 1 f55"/>
                  <a:gd name="f102" fmla="*/ f80 1 f54"/>
                  <a:gd name="f103" fmla="*/ f81 1 f55"/>
                  <a:gd name="f104" fmla="*/ f82 1 f54"/>
                  <a:gd name="f105" fmla="*/ f83 1 f55"/>
                  <a:gd name="f106" fmla="*/ f84 1 f54"/>
                  <a:gd name="f107" fmla="*/ f85 1 f55"/>
                  <a:gd name="f108" fmla="*/ f86 1 f55"/>
                  <a:gd name="f109" fmla="*/ f87 1 f55"/>
                  <a:gd name="f110" fmla="*/ f88 1 f54"/>
                  <a:gd name="f111" fmla="*/ f89 1 f54"/>
                  <a:gd name="f112" fmla="*/ f90 1 f55"/>
                  <a:gd name="f113" fmla="*/ f91 1 f54"/>
                  <a:gd name="f114" fmla="*/ f92 1 f55"/>
                  <a:gd name="f115" fmla="*/ f93 f45 1"/>
                  <a:gd name="f116" fmla="*/ f94 f45 1"/>
                  <a:gd name="f117" fmla="*/ f96 f46 1"/>
                  <a:gd name="f118" fmla="*/ f95 f46 1"/>
                  <a:gd name="f119" fmla="*/ f97 f45 1"/>
                  <a:gd name="f120" fmla="*/ f98 f46 1"/>
                  <a:gd name="f121" fmla="*/ f99 f45 1"/>
                  <a:gd name="f122" fmla="*/ f100 f45 1"/>
                  <a:gd name="f123" fmla="*/ f101 f46 1"/>
                  <a:gd name="f124" fmla="*/ f102 f45 1"/>
                  <a:gd name="f125" fmla="*/ f103 f46 1"/>
                  <a:gd name="f126" fmla="*/ f104 f45 1"/>
                  <a:gd name="f127" fmla="*/ f105 f46 1"/>
                  <a:gd name="f128" fmla="*/ f106 f45 1"/>
                  <a:gd name="f129" fmla="*/ f107 f46 1"/>
                  <a:gd name="f130" fmla="*/ f108 f46 1"/>
                  <a:gd name="f131" fmla="*/ f109 f46 1"/>
                  <a:gd name="f132" fmla="*/ f110 f45 1"/>
                  <a:gd name="f133" fmla="*/ f111 f45 1"/>
                  <a:gd name="f134" fmla="*/ f112 f46 1"/>
                  <a:gd name="f135" fmla="*/ f113 f45 1"/>
                  <a:gd name="f136" fmla="*/ f114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9" y="f120"/>
                  </a:cxn>
                  <a:cxn ang="f74">
                    <a:pos x="f121" y="f120"/>
                  </a:cxn>
                  <a:cxn ang="f74">
                    <a:pos x="f122" y="f123"/>
                  </a:cxn>
                  <a:cxn ang="f74">
                    <a:pos x="f124" y="f125"/>
                  </a:cxn>
                  <a:cxn ang="f74">
                    <a:pos x="f126" y="f127"/>
                  </a:cxn>
                  <a:cxn ang="f74">
                    <a:pos x="f128" y="f129"/>
                  </a:cxn>
                  <a:cxn ang="f74">
                    <a:pos x="f122" y="f130"/>
                  </a:cxn>
                  <a:cxn ang="f74">
                    <a:pos x="f121" y="f131"/>
                  </a:cxn>
                  <a:cxn ang="f74">
                    <a:pos x="f132" y="f131"/>
                  </a:cxn>
                  <a:cxn ang="f74">
                    <a:pos x="f133" y="f134"/>
                  </a:cxn>
                  <a:cxn ang="f74">
                    <a:pos x="f135" y="f130"/>
                  </a:cxn>
                  <a:cxn ang="f74">
                    <a:pos x="f135" y="f123"/>
                  </a:cxn>
                  <a:cxn ang="f74">
                    <a:pos x="f133" y="f136"/>
                  </a:cxn>
                  <a:cxn ang="f74">
                    <a:pos x="f132" y="f120"/>
                  </a:cxn>
                  <a:cxn ang="f74">
                    <a:pos x="f119" y="f120"/>
                  </a:cxn>
                </a:cxnLst>
                <a:rect l="f115" t="f118" r="f116" b="f117"/>
                <a:pathLst>
                  <a:path w="127" h="34">
                    <a:moveTo>
                      <a:pt x="f8" y="f9"/>
                    </a:moveTo>
                    <a:cubicBezTo>
                      <a:pt x="f10" y="f9"/>
                      <a:pt x="f11" y="f9"/>
                      <a:pt x="f12" y="f9"/>
                    </a:cubicBezTo>
                    <a:cubicBezTo>
                      <a:pt x="f13" y="f9"/>
                      <a:pt x="f14" y="f9"/>
                      <a:pt x="f15" y="f16"/>
                    </a:cubicBezTo>
                    <a:cubicBezTo>
                      <a:pt x="f17" y="f14"/>
                      <a:pt x="f9" y="f7"/>
                      <a:pt x="f18" y="f19"/>
                    </a:cubicBezTo>
                    <a:cubicBezTo>
                      <a:pt x="f20" y="f21"/>
                      <a:pt x="f5" y="f22"/>
                      <a:pt x="f5" y="f23"/>
                    </a:cubicBezTo>
                    <a:cubicBezTo>
                      <a:pt x="f5" y="f24"/>
                      <a:pt x="f20" y="f25"/>
                      <a:pt x="f26" y="f27"/>
                    </a:cubicBezTo>
                    <a:cubicBezTo>
                      <a:pt x="f9" y="f5"/>
                      <a:pt x="f17" y="f28"/>
                      <a:pt x="f15" y="f26"/>
                    </a:cubicBezTo>
                    <a:cubicBezTo>
                      <a:pt x="f14" y="f29"/>
                      <a:pt x="f13" y="f30"/>
                      <a:pt x="f12" y="f30"/>
                    </a:cubicBezTo>
                    <a:cubicBezTo>
                      <a:pt x="f10" y="f30"/>
                      <a:pt x="f31" y="f30"/>
                      <a:pt x="f32" y="f30"/>
                    </a:cubicBezTo>
                    <a:cubicBezTo>
                      <a:pt x="f33" y="f30"/>
                      <a:pt x="f34" y="f30"/>
                      <a:pt x="f35" y="f18"/>
                    </a:cubicBezTo>
                    <a:cubicBezTo>
                      <a:pt x="f36" y="f37"/>
                      <a:pt x="f38" y="f37"/>
                      <a:pt x="f39" y="f26"/>
                    </a:cubicBezTo>
                    <a:cubicBezTo>
                      <a:pt x="f6" y="f29"/>
                      <a:pt x="f6" y="f9"/>
                      <a:pt x="f39" y="f16"/>
                    </a:cubicBezTo>
                    <a:cubicBezTo>
                      <a:pt x="f38" y="f40"/>
                      <a:pt x="f36" y="f40"/>
                      <a:pt x="f35" y="f41"/>
                    </a:cubicBezTo>
                    <a:cubicBezTo>
                      <a:pt x="f34" y="f9"/>
                      <a:pt x="f42" y="f9"/>
                      <a:pt x="f32" y="f9"/>
                    </a:cubicBezTo>
                    <a:cubicBezTo>
                      <a:pt x="f43" y="f9"/>
                      <a:pt x="f31" y="f9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5" name="Freeform 7">
                <a:extLst>
                  <a:ext uri="{FF2B5EF4-FFF2-40B4-BE49-F238E27FC236}">
                    <a16:creationId xmlns:a16="http://schemas.microsoft.com/office/drawing/2014/main" id="{937896CB-D4D2-C2BE-5320-CA48CEBD78F1}"/>
                  </a:ext>
                </a:extLst>
              </p:cNvPr>
              <p:cNvSpPr/>
              <p:nvPr/>
            </p:nvSpPr>
            <p:spPr>
              <a:xfrm>
                <a:off x="682627" y="3587748"/>
                <a:ext cx="88897" cy="328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4"/>
                  <a:gd name="f7" fmla="val 126"/>
                  <a:gd name="f8" fmla="val 17"/>
                  <a:gd name="f9" fmla="val 24"/>
                  <a:gd name="f10" fmla="val 30"/>
                  <a:gd name="f11" fmla="val 4"/>
                  <a:gd name="f12" fmla="val 32"/>
                  <a:gd name="f13" fmla="val 11"/>
                  <a:gd name="f14" fmla="val 18"/>
                  <a:gd name="f15" fmla="val 31"/>
                  <a:gd name="f16" fmla="val 25"/>
                  <a:gd name="f17" fmla="val 29"/>
                  <a:gd name="f18" fmla="val 19"/>
                  <a:gd name="f19" fmla="val 33"/>
                  <a:gd name="f20" fmla="val 38"/>
                  <a:gd name="f21" fmla="val 59"/>
                  <a:gd name="f22" fmla="val 81"/>
                  <a:gd name="f23" fmla="val 102"/>
                  <a:gd name="f24" fmla="val 105"/>
                  <a:gd name="f25" fmla="val 108"/>
                  <a:gd name="f26" fmla="val 22"/>
                  <a:gd name="f27" fmla="val 110"/>
                  <a:gd name="f28" fmla="val 27"/>
                  <a:gd name="f29" fmla="val 113"/>
                  <a:gd name="f30" fmla="val 120"/>
                  <a:gd name="f31" fmla="val 23"/>
                  <a:gd name="f32" fmla="val 123"/>
                  <a:gd name="f33" fmla="val 20"/>
                  <a:gd name="f34" fmla="val 13"/>
                  <a:gd name="f35" fmla="val 10"/>
                  <a:gd name="f36" fmla="val 122"/>
                  <a:gd name="f37" fmla="val 7"/>
                  <a:gd name="f38" fmla="val 119"/>
                  <a:gd name="f39" fmla="val 12"/>
                  <a:gd name="f40" fmla="val 15"/>
                  <a:gd name="f41" fmla="val 103"/>
                  <a:gd name="f42" fmla="val 80"/>
                  <a:gd name="f43" fmla="val 58"/>
                  <a:gd name="f44" fmla="val 36"/>
                  <a:gd name="f45" fmla="val 14"/>
                  <a:gd name="f46" fmla="val 3"/>
                  <a:gd name="f47" fmla="val 26"/>
                  <a:gd name="f48" fmla="val 2"/>
                  <a:gd name="f49" fmla="val 9"/>
                  <a:gd name="f50" fmla="+- 0 0 -90"/>
                  <a:gd name="f51" fmla="*/ f3 1 34"/>
                  <a:gd name="f52" fmla="*/ f4 1 126"/>
                  <a:gd name="f53" fmla="val f5"/>
                  <a:gd name="f54" fmla="val f6"/>
                  <a:gd name="f55" fmla="val f7"/>
                  <a:gd name="f56" fmla="*/ f50 f0 1"/>
                  <a:gd name="f57" fmla="+- f55 0 f53"/>
                  <a:gd name="f58" fmla="+- f54 0 f53"/>
                  <a:gd name="f59" fmla="*/ f56 1 f2"/>
                  <a:gd name="f60" fmla="*/ f58 1 34"/>
                  <a:gd name="f61" fmla="*/ f57 1 126"/>
                  <a:gd name="f62" fmla="*/ 17 f58 1"/>
                  <a:gd name="f63" fmla="*/ 0 f57 1"/>
                  <a:gd name="f64" fmla="*/ 32 f58 1"/>
                  <a:gd name="f65" fmla="*/ 11 f57 1"/>
                  <a:gd name="f66" fmla="*/ 24 f58 1"/>
                  <a:gd name="f67" fmla="*/ 29 f57 1"/>
                  <a:gd name="f68" fmla="*/ 19 f58 1"/>
                  <a:gd name="f69" fmla="*/ 38 f57 1"/>
                  <a:gd name="f70" fmla="*/ 102 f57 1"/>
                  <a:gd name="f71" fmla="*/ 22 f58 1"/>
                  <a:gd name="f72" fmla="*/ 110 f57 1"/>
                  <a:gd name="f73" fmla="*/ 23 f58 1"/>
                  <a:gd name="f74" fmla="*/ 123 f57 1"/>
                  <a:gd name="f75" fmla="*/ 10 f58 1"/>
                  <a:gd name="f76" fmla="*/ 122 f57 1"/>
                  <a:gd name="f77" fmla="*/ 12 f58 1"/>
                  <a:gd name="f78" fmla="*/ 15 f58 1"/>
                  <a:gd name="f79" fmla="*/ 103 f57 1"/>
                  <a:gd name="f80" fmla="*/ 36 f57 1"/>
                  <a:gd name="f81" fmla="*/ 2 f58 1"/>
                  <a:gd name="f82" fmla="+- f59 0 f1"/>
                  <a:gd name="f83" fmla="*/ f62 1 34"/>
                  <a:gd name="f84" fmla="*/ f63 1 126"/>
                  <a:gd name="f85" fmla="*/ f64 1 34"/>
                  <a:gd name="f86" fmla="*/ f65 1 126"/>
                  <a:gd name="f87" fmla="*/ f66 1 34"/>
                  <a:gd name="f88" fmla="*/ f67 1 126"/>
                  <a:gd name="f89" fmla="*/ f68 1 34"/>
                  <a:gd name="f90" fmla="*/ f69 1 126"/>
                  <a:gd name="f91" fmla="*/ f70 1 126"/>
                  <a:gd name="f92" fmla="*/ f71 1 34"/>
                  <a:gd name="f93" fmla="*/ f72 1 126"/>
                  <a:gd name="f94" fmla="*/ f73 1 34"/>
                  <a:gd name="f95" fmla="*/ f74 1 126"/>
                  <a:gd name="f96" fmla="*/ f75 1 34"/>
                  <a:gd name="f97" fmla="*/ f76 1 126"/>
                  <a:gd name="f98" fmla="*/ f77 1 34"/>
                  <a:gd name="f99" fmla="*/ f78 1 34"/>
                  <a:gd name="f100" fmla="*/ f79 1 126"/>
                  <a:gd name="f101" fmla="*/ f80 1 126"/>
                  <a:gd name="f102" fmla="*/ f81 1 34"/>
                  <a:gd name="f103" fmla="*/ 0 1 f60"/>
                  <a:gd name="f104" fmla="*/ f54 1 f60"/>
                  <a:gd name="f105" fmla="*/ 0 1 f61"/>
                  <a:gd name="f106" fmla="*/ f55 1 f61"/>
                  <a:gd name="f107" fmla="*/ f83 1 f60"/>
                  <a:gd name="f108" fmla="*/ f84 1 f61"/>
                  <a:gd name="f109" fmla="*/ f85 1 f60"/>
                  <a:gd name="f110" fmla="*/ f86 1 f61"/>
                  <a:gd name="f111" fmla="*/ f87 1 f60"/>
                  <a:gd name="f112" fmla="*/ f88 1 f61"/>
                  <a:gd name="f113" fmla="*/ f89 1 f60"/>
                  <a:gd name="f114" fmla="*/ f90 1 f61"/>
                  <a:gd name="f115" fmla="*/ f91 1 f61"/>
                  <a:gd name="f116" fmla="*/ f92 1 f60"/>
                  <a:gd name="f117" fmla="*/ f93 1 f61"/>
                  <a:gd name="f118" fmla="*/ f94 1 f60"/>
                  <a:gd name="f119" fmla="*/ f95 1 f61"/>
                  <a:gd name="f120" fmla="*/ f96 1 f60"/>
                  <a:gd name="f121" fmla="*/ f97 1 f61"/>
                  <a:gd name="f122" fmla="*/ f98 1 f60"/>
                  <a:gd name="f123" fmla="*/ f99 1 f60"/>
                  <a:gd name="f124" fmla="*/ f100 1 f61"/>
                  <a:gd name="f125" fmla="*/ f101 1 f61"/>
                  <a:gd name="f126" fmla="*/ f102 1 f60"/>
                  <a:gd name="f127" fmla="*/ f103 f51 1"/>
                  <a:gd name="f128" fmla="*/ f104 f51 1"/>
                  <a:gd name="f129" fmla="*/ f106 f52 1"/>
                  <a:gd name="f130" fmla="*/ f105 f52 1"/>
                  <a:gd name="f131" fmla="*/ f107 f51 1"/>
                  <a:gd name="f132" fmla="*/ f108 f52 1"/>
                  <a:gd name="f133" fmla="*/ f109 f51 1"/>
                  <a:gd name="f134" fmla="*/ f110 f52 1"/>
                  <a:gd name="f135" fmla="*/ f111 f51 1"/>
                  <a:gd name="f136" fmla="*/ f112 f52 1"/>
                  <a:gd name="f137" fmla="*/ f113 f51 1"/>
                  <a:gd name="f138" fmla="*/ f114 f52 1"/>
                  <a:gd name="f139" fmla="*/ f115 f52 1"/>
                  <a:gd name="f140" fmla="*/ f116 f51 1"/>
                  <a:gd name="f141" fmla="*/ f117 f52 1"/>
                  <a:gd name="f142" fmla="*/ f118 f51 1"/>
                  <a:gd name="f143" fmla="*/ f119 f52 1"/>
                  <a:gd name="f144" fmla="*/ f120 f51 1"/>
                  <a:gd name="f145" fmla="*/ f121 f52 1"/>
                  <a:gd name="f146" fmla="*/ f122 f51 1"/>
                  <a:gd name="f147" fmla="*/ f123 f51 1"/>
                  <a:gd name="f148" fmla="*/ f124 f52 1"/>
                  <a:gd name="f149" fmla="*/ f125 f52 1"/>
                  <a:gd name="f150" fmla="*/ f126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2">
                    <a:pos x="f131" y="f132"/>
                  </a:cxn>
                  <a:cxn ang="f82">
                    <a:pos x="f133" y="f134"/>
                  </a:cxn>
                  <a:cxn ang="f82">
                    <a:pos x="f135" y="f136"/>
                  </a:cxn>
                  <a:cxn ang="f82">
                    <a:pos x="f137" y="f138"/>
                  </a:cxn>
                  <a:cxn ang="f82">
                    <a:pos x="f137" y="f139"/>
                  </a:cxn>
                  <a:cxn ang="f82">
                    <a:pos x="f140" y="f141"/>
                  </a:cxn>
                  <a:cxn ang="f82">
                    <a:pos x="f142" y="f143"/>
                  </a:cxn>
                  <a:cxn ang="f82">
                    <a:pos x="f144" y="f145"/>
                  </a:cxn>
                  <a:cxn ang="f82">
                    <a:pos x="f146" y="f141"/>
                  </a:cxn>
                  <a:cxn ang="f82">
                    <a:pos x="f147" y="f148"/>
                  </a:cxn>
                  <a:cxn ang="f82">
                    <a:pos x="f147" y="f149"/>
                  </a:cxn>
                  <a:cxn ang="f82">
                    <a:pos x="f144" y="f136"/>
                  </a:cxn>
                  <a:cxn ang="f82">
                    <a:pos x="f150" y="f134"/>
                  </a:cxn>
                  <a:cxn ang="f82">
                    <a:pos x="f131" y="f132"/>
                  </a:cxn>
                </a:cxnLst>
                <a:rect l="f127" t="f130" r="f128" b="f129"/>
                <a:pathLst>
                  <a:path w="34" h="126">
                    <a:moveTo>
                      <a:pt x="f8" y="f5"/>
                    </a:moveTo>
                    <a:cubicBezTo>
                      <a:pt x="f9" y="f5"/>
                      <a:pt x="f10" y="f11"/>
                      <a:pt x="f12" y="f13"/>
                    </a:cubicBezTo>
                    <a:cubicBezTo>
                      <a:pt x="f6" y="f14"/>
                      <a:pt x="f15" y="f16"/>
                      <a:pt x="f9" y="f17"/>
                    </a:cubicBezTo>
                    <a:cubicBezTo>
                      <a:pt x="f18" y="f15"/>
                      <a:pt x="f18" y="f19"/>
                      <a:pt x="f18" y="f20"/>
                    </a:cubicBezTo>
                    <a:cubicBezTo>
                      <a:pt x="f18" y="f21"/>
                      <a:pt x="f18" y="f22"/>
                      <a:pt x="f18" y="f23"/>
                    </a:cubicBezTo>
                    <a:cubicBezTo>
                      <a:pt x="f18" y="f24"/>
                      <a:pt x="f18" y="f25"/>
                      <a:pt x="f26" y="f27"/>
                    </a:cubicBezTo>
                    <a:cubicBezTo>
                      <a:pt x="f28" y="f29"/>
                      <a:pt x="f28" y="f30"/>
                      <a:pt x="f31" y="f32"/>
                    </a:cubicBezTo>
                    <a:cubicBezTo>
                      <a:pt x="f33" y="f7"/>
                      <a:pt x="f34" y="f7"/>
                      <a:pt x="f35" y="f36"/>
                    </a:cubicBezTo>
                    <a:cubicBezTo>
                      <a:pt x="f37" y="f38"/>
                      <a:pt x="f37" y="f29"/>
                      <a:pt x="f39" y="f27"/>
                    </a:cubicBezTo>
                    <a:cubicBezTo>
                      <a:pt x="f40" y="f25"/>
                      <a:pt x="f40" y="f24"/>
                      <a:pt x="f40" y="f41"/>
                    </a:cubicBezTo>
                    <a:cubicBezTo>
                      <a:pt x="f40" y="f42"/>
                      <a:pt x="f40" y="f43"/>
                      <a:pt x="f40" y="f44"/>
                    </a:cubicBezTo>
                    <a:cubicBezTo>
                      <a:pt x="f40" y="f12"/>
                      <a:pt x="f45" y="f10"/>
                      <a:pt x="f35" y="f17"/>
                    </a:cubicBezTo>
                    <a:cubicBezTo>
                      <a:pt x="f46" y="f47"/>
                      <a:pt x="f5" y="f18"/>
                      <a:pt x="f48" y="f13"/>
                    </a:cubicBezTo>
                    <a:cubicBezTo>
                      <a:pt x="f46" y="f11"/>
                      <a:pt x="f49" y="f5"/>
                      <a:pt x="f8" y="f5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6" name="Freeform 8">
                <a:extLst>
                  <a:ext uri="{FF2B5EF4-FFF2-40B4-BE49-F238E27FC236}">
                    <a16:creationId xmlns:a16="http://schemas.microsoft.com/office/drawing/2014/main" id="{8FA1EB41-66EF-B65C-12E8-5FC62181F04D}"/>
                  </a:ext>
                </a:extLst>
              </p:cNvPr>
              <p:cNvSpPr/>
              <p:nvPr/>
            </p:nvSpPr>
            <p:spPr>
              <a:xfrm>
                <a:off x="333371" y="4256083"/>
                <a:ext cx="252410" cy="254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7"/>
                  <a:gd name="f7" fmla="val 98"/>
                  <a:gd name="f8" fmla="val 80"/>
                  <a:gd name="f9" fmla="val 11"/>
                  <a:gd name="f10" fmla="val 79"/>
                  <a:gd name="f11" fmla="val 4"/>
                  <a:gd name="f12" fmla="val 83"/>
                  <a:gd name="f13" fmla="val 88"/>
                  <a:gd name="f14" fmla="val 93"/>
                  <a:gd name="f15" fmla="val 9"/>
                  <a:gd name="f16" fmla="val 14"/>
                  <a:gd name="f17" fmla="val 18"/>
                  <a:gd name="f18" fmla="val 87"/>
                  <a:gd name="f19" fmla="val 17"/>
                  <a:gd name="f20" fmla="val 84"/>
                  <a:gd name="f21" fmla="val 82"/>
                  <a:gd name="f22" fmla="val 20"/>
                  <a:gd name="f23" fmla="val 64"/>
                  <a:gd name="f24" fmla="val 36"/>
                  <a:gd name="f25" fmla="val 48"/>
                  <a:gd name="f26" fmla="val 52"/>
                  <a:gd name="f27" fmla="val 33"/>
                  <a:gd name="f28" fmla="val 67"/>
                  <a:gd name="f29" fmla="val 30"/>
                  <a:gd name="f30" fmla="val 70"/>
                  <a:gd name="f31" fmla="val 72"/>
                  <a:gd name="f32" fmla="val 31"/>
                  <a:gd name="f33" fmla="val 75"/>
                  <a:gd name="f34" fmla="val 34"/>
                  <a:gd name="f35" fmla="val 90"/>
                  <a:gd name="f36" fmla="val 24"/>
                  <a:gd name="f37" fmla="val 94"/>
                  <a:gd name="f38" fmla="val 10"/>
                  <a:gd name="f39" fmla="val 5"/>
                  <a:gd name="f40" fmla="val 92"/>
                  <a:gd name="f41" fmla="val 1"/>
                  <a:gd name="f42" fmla="val 78"/>
                  <a:gd name="f43" fmla="val 3"/>
                  <a:gd name="f44" fmla="val 73"/>
                  <a:gd name="f45" fmla="val 8"/>
                  <a:gd name="f46" fmla="val 66"/>
                  <a:gd name="f47" fmla="val 15"/>
                  <a:gd name="f48" fmla="val 63"/>
                  <a:gd name="f49" fmla="val 22"/>
                  <a:gd name="f50" fmla="val 26"/>
                  <a:gd name="f51" fmla="val 68"/>
                  <a:gd name="f52" fmla="val 28"/>
                  <a:gd name="f53" fmla="val 65"/>
                  <a:gd name="f54" fmla="val 46"/>
                  <a:gd name="f55" fmla="val 49"/>
                  <a:gd name="f56" fmla="val 62"/>
                  <a:gd name="f57" fmla="val 81"/>
                  <a:gd name="f58" fmla="val 13"/>
                  <a:gd name="f59" fmla="+- 0 0 -90"/>
                  <a:gd name="f60" fmla="*/ f3 1 97"/>
                  <a:gd name="f61" fmla="*/ f4 1 98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97"/>
                  <a:gd name="f70" fmla="*/ f66 1 98"/>
                  <a:gd name="f71" fmla="*/ 80 f67 1"/>
                  <a:gd name="f72" fmla="*/ 11 f66 1"/>
                  <a:gd name="f73" fmla="*/ 88 f67 1"/>
                  <a:gd name="f74" fmla="*/ 0 f66 1"/>
                  <a:gd name="f75" fmla="*/ 97 f67 1"/>
                  <a:gd name="f76" fmla="*/ 9 f66 1"/>
                  <a:gd name="f77" fmla="*/ 87 f67 1"/>
                  <a:gd name="f78" fmla="*/ 17 f66 1"/>
                  <a:gd name="f79" fmla="*/ 20 f66 1"/>
                  <a:gd name="f80" fmla="*/ 33 f67 1"/>
                  <a:gd name="f81" fmla="*/ 67 f66 1"/>
                  <a:gd name="f82" fmla="*/ 31 f67 1"/>
                  <a:gd name="f83" fmla="*/ 75 f66 1"/>
                  <a:gd name="f84" fmla="*/ 24 f67 1"/>
                  <a:gd name="f85" fmla="*/ 94 f66 1"/>
                  <a:gd name="f86" fmla="*/ 5 f67 1"/>
                  <a:gd name="f87" fmla="*/ 92 f66 1"/>
                  <a:gd name="f88" fmla="*/ 3 f67 1"/>
                  <a:gd name="f89" fmla="*/ 73 f66 1"/>
                  <a:gd name="f90" fmla="*/ 22 f67 1"/>
                  <a:gd name="f91" fmla="*/ 30 f67 1"/>
                  <a:gd name="f92" fmla="*/ 65 f66 1"/>
                  <a:gd name="f93" fmla="*/ 78 f67 1"/>
                  <a:gd name="f94" fmla="+- f68 0 f1"/>
                  <a:gd name="f95" fmla="*/ f71 1 97"/>
                  <a:gd name="f96" fmla="*/ f72 1 98"/>
                  <a:gd name="f97" fmla="*/ f73 1 97"/>
                  <a:gd name="f98" fmla="*/ f74 1 98"/>
                  <a:gd name="f99" fmla="*/ f75 1 97"/>
                  <a:gd name="f100" fmla="*/ f76 1 98"/>
                  <a:gd name="f101" fmla="*/ f77 1 97"/>
                  <a:gd name="f102" fmla="*/ f78 1 98"/>
                  <a:gd name="f103" fmla="*/ f79 1 98"/>
                  <a:gd name="f104" fmla="*/ f80 1 97"/>
                  <a:gd name="f105" fmla="*/ f81 1 98"/>
                  <a:gd name="f106" fmla="*/ f82 1 97"/>
                  <a:gd name="f107" fmla="*/ f83 1 98"/>
                  <a:gd name="f108" fmla="*/ f84 1 97"/>
                  <a:gd name="f109" fmla="*/ f85 1 98"/>
                  <a:gd name="f110" fmla="*/ f86 1 97"/>
                  <a:gd name="f111" fmla="*/ f87 1 98"/>
                  <a:gd name="f112" fmla="*/ f88 1 97"/>
                  <a:gd name="f113" fmla="*/ f89 1 98"/>
                  <a:gd name="f114" fmla="*/ f90 1 97"/>
                  <a:gd name="f115" fmla="*/ f91 1 97"/>
                  <a:gd name="f116" fmla="*/ f92 1 98"/>
                  <a:gd name="f117" fmla="*/ f93 1 97"/>
                  <a:gd name="f118" fmla="*/ 0 1 f69"/>
                  <a:gd name="f119" fmla="*/ f63 1 f69"/>
                  <a:gd name="f120" fmla="*/ 0 1 f70"/>
                  <a:gd name="f121" fmla="*/ f64 1 f70"/>
                  <a:gd name="f122" fmla="*/ f95 1 f69"/>
                  <a:gd name="f123" fmla="*/ f96 1 f70"/>
                  <a:gd name="f124" fmla="*/ f97 1 f69"/>
                  <a:gd name="f125" fmla="*/ f98 1 f70"/>
                  <a:gd name="f126" fmla="*/ f99 1 f69"/>
                  <a:gd name="f127" fmla="*/ f100 1 f70"/>
                  <a:gd name="f128" fmla="*/ f101 1 f69"/>
                  <a:gd name="f129" fmla="*/ f102 1 f70"/>
                  <a:gd name="f130" fmla="*/ f103 1 f70"/>
                  <a:gd name="f131" fmla="*/ f104 1 f69"/>
                  <a:gd name="f132" fmla="*/ f105 1 f70"/>
                  <a:gd name="f133" fmla="*/ f106 1 f69"/>
                  <a:gd name="f134" fmla="*/ f107 1 f70"/>
                  <a:gd name="f135" fmla="*/ f108 1 f69"/>
                  <a:gd name="f136" fmla="*/ f109 1 f70"/>
                  <a:gd name="f137" fmla="*/ f110 1 f69"/>
                  <a:gd name="f138" fmla="*/ f111 1 f70"/>
                  <a:gd name="f139" fmla="*/ f112 1 f69"/>
                  <a:gd name="f140" fmla="*/ f113 1 f70"/>
                  <a:gd name="f141" fmla="*/ f114 1 f69"/>
                  <a:gd name="f142" fmla="*/ f115 1 f69"/>
                  <a:gd name="f143" fmla="*/ f116 1 f70"/>
                  <a:gd name="f144" fmla="*/ f117 1 f69"/>
                  <a:gd name="f145" fmla="*/ f118 f60 1"/>
                  <a:gd name="f146" fmla="*/ f119 f60 1"/>
                  <a:gd name="f147" fmla="*/ f121 f61 1"/>
                  <a:gd name="f148" fmla="*/ f120 f61 1"/>
                  <a:gd name="f149" fmla="*/ f122 f60 1"/>
                  <a:gd name="f150" fmla="*/ f123 f61 1"/>
                  <a:gd name="f151" fmla="*/ f124 f60 1"/>
                  <a:gd name="f152" fmla="*/ f125 f61 1"/>
                  <a:gd name="f153" fmla="*/ f126 f60 1"/>
                  <a:gd name="f154" fmla="*/ f127 f61 1"/>
                  <a:gd name="f155" fmla="*/ f128 f60 1"/>
                  <a:gd name="f156" fmla="*/ f129 f61 1"/>
                  <a:gd name="f157" fmla="*/ f130 f61 1"/>
                  <a:gd name="f158" fmla="*/ f131 f60 1"/>
                  <a:gd name="f159" fmla="*/ f132 f61 1"/>
                  <a:gd name="f160" fmla="*/ f133 f60 1"/>
                  <a:gd name="f161" fmla="*/ f134 f61 1"/>
                  <a:gd name="f162" fmla="*/ f135 f60 1"/>
                  <a:gd name="f163" fmla="*/ f136 f61 1"/>
                  <a:gd name="f164" fmla="*/ f137 f60 1"/>
                  <a:gd name="f165" fmla="*/ f138 f61 1"/>
                  <a:gd name="f166" fmla="*/ f139 f60 1"/>
                  <a:gd name="f167" fmla="*/ f140 f61 1"/>
                  <a:gd name="f168" fmla="*/ f141 f60 1"/>
                  <a:gd name="f169" fmla="*/ f142 f60 1"/>
                  <a:gd name="f170" fmla="*/ f143 f61 1"/>
                  <a:gd name="f171" fmla="*/ f144 f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4">
                    <a:pos x="f149" y="f150"/>
                  </a:cxn>
                  <a:cxn ang="f94">
                    <a:pos x="f151" y="f152"/>
                  </a:cxn>
                  <a:cxn ang="f94">
                    <a:pos x="f153" y="f154"/>
                  </a:cxn>
                  <a:cxn ang="f94">
                    <a:pos x="f155" y="f156"/>
                  </a:cxn>
                  <a:cxn ang="f94">
                    <a:pos x="f149" y="f157"/>
                  </a:cxn>
                  <a:cxn ang="f94">
                    <a:pos x="f158" y="f159"/>
                  </a:cxn>
                  <a:cxn ang="f94">
                    <a:pos x="f160" y="f161"/>
                  </a:cxn>
                  <a:cxn ang="f94">
                    <a:pos x="f162" y="f163"/>
                  </a:cxn>
                  <a:cxn ang="f94">
                    <a:pos x="f164" y="f165"/>
                  </a:cxn>
                  <a:cxn ang="f94">
                    <a:pos x="f166" y="f167"/>
                  </a:cxn>
                  <a:cxn ang="f94">
                    <a:pos x="f168" y="f159"/>
                  </a:cxn>
                  <a:cxn ang="f94">
                    <a:pos x="f169" y="f170"/>
                  </a:cxn>
                  <a:cxn ang="f94">
                    <a:pos x="f171" y="f156"/>
                  </a:cxn>
                  <a:cxn ang="f94">
                    <a:pos x="f149" y="f150"/>
                  </a:cxn>
                </a:cxnLst>
                <a:rect l="f145" t="f148" r="f146" b="f147"/>
                <a:pathLst>
                  <a:path w="97" h="98">
                    <a:moveTo>
                      <a:pt x="f8" y="f9"/>
                    </a:moveTo>
                    <a:cubicBezTo>
                      <a:pt x="f10" y="f11"/>
                      <a:pt x="f12" y="f5"/>
                      <a:pt x="f13" y="f5"/>
                    </a:cubicBezTo>
                    <a:cubicBezTo>
                      <a:pt x="f14" y="f5"/>
                      <a:pt x="f6" y="f11"/>
                      <a:pt x="f6" y="f15"/>
                    </a:cubicBezTo>
                    <a:cubicBezTo>
                      <a:pt x="f6" y="f16"/>
                      <a:pt x="f14" y="f17"/>
                      <a:pt x="f18" y="f19"/>
                    </a:cubicBezTo>
                    <a:cubicBezTo>
                      <a:pt x="f20" y="f19"/>
                      <a:pt x="f21" y="f17"/>
                      <a:pt x="f8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29" y="f31"/>
                      <a:pt x="f32" y="f33"/>
                    </a:cubicBezTo>
                    <a:cubicBezTo>
                      <a:pt x="f34" y="f12"/>
                      <a:pt x="f32" y="f35"/>
                      <a:pt x="f36" y="f37"/>
                    </a:cubicBezTo>
                    <a:cubicBezTo>
                      <a:pt x="f17" y="f7"/>
                      <a:pt x="f38" y="f6"/>
                      <a:pt x="f39" y="f40"/>
                    </a:cubicBezTo>
                    <a:cubicBezTo>
                      <a:pt x="f41" y="f18"/>
                      <a:pt x="f5" y="f42"/>
                      <a:pt x="f43" y="f44"/>
                    </a:cubicBezTo>
                    <a:cubicBezTo>
                      <a:pt x="f45" y="f46"/>
                      <a:pt x="f47" y="f48"/>
                      <a:pt x="f49" y="f28"/>
                    </a:cubicBezTo>
                    <a:cubicBezTo>
                      <a:pt x="f50" y="f51"/>
                      <a:pt x="f52" y="f28"/>
                      <a:pt x="f29" y="f53"/>
                    </a:cubicBezTo>
                    <a:cubicBezTo>
                      <a:pt x="f54" y="f55"/>
                      <a:pt x="f56" y="f27"/>
                      <a:pt x="f42" y="f19"/>
                    </a:cubicBezTo>
                    <a:cubicBezTo>
                      <a:pt x="f8" y="f47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7" name="Freeform 9">
                <a:extLst>
                  <a:ext uri="{FF2B5EF4-FFF2-40B4-BE49-F238E27FC236}">
                    <a16:creationId xmlns:a16="http://schemas.microsoft.com/office/drawing/2014/main" id="{4D81C49A-E56D-2E9F-98AB-4530C70017BC}"/>
                  </a:ext>
                </a:extLst>
              </p:cNvPr>
              <p:cNvSpPr/>
              <p:nvPr/>
            </p:nvSpPr>
            <p:spPr>
              <a:xfrm>
                <a:off x="862014" y="4259266"/>
                <a:ext cx="255583" cy="2508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8"/>
                  <a:gd name="f7" fmla="val 97"/>
                  <a:gd name="f8" fmla="val 11"/>
                  <a:gd name="f9" fmla="val 17"/>
                  <a:gd name="f10" fmla="val 5"/>
                  <a:gd name="f11" fmla="val 1"/>
                  <a:gd name="f12" fmla="val 14"/>
                  <a:gd name="f13" fmla="val 8"/>
                  <a:gd name="f14" fmla="val 3"/>
                  <a:gd name="f15" fmla="val 4"/>
                  <a:gd name="f16" fmla="val 9"/>
                  <a:gd name="f17" fmla="val 15"/>
                  <a:gd name="f18" fmla="val 19"/>
                  <a:gd name="f19" fmla="val 18"/>
                  <a:gd name="f20" fmla="val 10"/>
                  <a:gd name="f21" fmla="val 13"/>
                  <a:gd name="f22" fmla="val 20"/>
                  <a:gd name="f23" fmla="val 36"/>
                  <a:gd name="f24" fmla="val 32"/>
                  <a:gd name="f25" fmla="val 52"/>
                  <a:gd name="f26" fmla="val 48"/>
                  <a:gd name="f27" fmla="val 67"/>
                  <a:gd name="f28" fmla="val 64"/>
                  <a:gd name="f29" fmla="val 70"/>
                  <a:gd name="f30" fmla="val 72"/>
                  <a:gd name="f31" fmla="val 75"/>
                  <a:gd name="f32" fmla="val 66"/>
                  <a:gd name="f33" fmla="val 83"/>
                  <a:gd name="f34" fmla="val 63"/>
                  <a:gd name="f35" fmla="val 90"/>
                  <a:gd name="f36" fmla="val 94"/>
                  <a:gd name="f37" fmla="val 78"/>
                  <a:gd name="f38" fmla="val 86"/>
                  <a:gd name="f39" fmla="val 92"/>
                  <a:gd name="f40" fmla="val 91"/>
                  <a:gd name="f41" fmla="val 87"/>
                  <a:gd name="f42" fmla="val 96"/>
                  <a:gd name="f43" fmla="val 79"/>
                  <a:gd name="f44" fmla="val 73"/>
                  <a:gd name="f45" fmla="val 82"/>
                  <a:gd name="f46" fmla="val 69"/>
                  <a:gd name="f47" fmla="val 71"/>
                  <a:gd name="f48" fmla="val 65"/>
                  <a:gd name="f49" fmla="val 49"/>
                  <a:gd name="f50" fmla="val 51"/>
                  <a:gd name="f51" fmla="val 34"/>
                  <a:gd name="f52" fmla="val 35"/>
                  <a:gd name="f53" fmla="val 16"/>
                  <a:gd name="f54" fmla="+- 0 0 -90"/>
                  <a:gd name="f55" fmla="*/ f3 1 98"/>
                  <a:gd name="f56" fmla="*/ f4 1 97"/>
                  <a:gd name="f57" fmla="val f5"/>
                  <a:gd name="f58" fmla="val f6"/>
                  <a:gd name="f59" fmla="val f7"/>
                  <a:gd name="f60" fmla="*/ f54 f0 1"/>
                  <a:gd name="f61" fmla="+- f59 0 f57"/>
                  <a:gd name="f62" fmla="+- f58 0 f57"/>
                  <a:gd name="f63" fmla="*/ f60 1 f2"/>
                  <a:gd name="f64" fmla="*/ f62 1 98"/>
                  <a:gd name="f65" fmla="*/ f61 1 97"/>
                  <a:gd name="f66" fmla="*/ 11 f62 1"/>
                  <a:gd name="f67" fmla="*/ 17 f61 1"/>
                  <a:gd name="f68" fmla="*/ 0 f62 1"/>
                  <a:gd name="f69" fmla="*/ 8 f61 1"/>
                  <a:gd name="f70" fmla="*/ 9 f62 1"/>
                  <a:gd name="f71" fmla="*/ 0 f61 1"/>
                  <a:gd name="f72" fmla="*/ 18 f62 1"/>
                  <a:gd name="f73" fmla="*/ 10 f61 1"/>
                  <a:gd name="f74" fmla="*/ 20 f62 1"/>
                  <a:gd name="f75" fmla="*/ 67 f62 1"/>
                  <a:gd name="f76" fmla="*/ 64 f61 1"/>
                  <a:gd name="f77" fmla="*/ 75 f62 1"/>
                  <a:gd name="f78" fmla="*/ 66 f61 1"/>
                  <a:gd name="f79" fmla="*/ 94 f62 1"/>
                  <a:gd name="f80" fmla="*/ 72 f61 1"/>
                  <a:gd name="f81" fmla="*/ 92 f62 1"/>
                  <a:gd name="f82" fmla="*/ 91 f61 1"/>
                  <a:gd name="f83" fmla="*/ 73 f62 1"/>
                  <a:gd name="f84" fmla="*/ 94 f61 1"/>
                  <a:gd name="f85" fmla="*/ 75 f61 1"/>
                  <a:gd name="f86" fmla="*/ 65 f62 1"/>
                  <a:gd name="f87" fmla="*/ 20 f61 1"/>
                  <a:gd name="f88" fmla="+- f63 0 f1"/>
                  <a:gd name="f89" fmla="*/ f66 1 98"/>
                  <a:gd name="f90" fmla="*/ f67 1 97"/>
                  <a:gd name="f91" fmla="*/ f68 1 98"/>
                  <a:gd name="f92" fmla="*/ f69 1 97"/>
                  <a:gd name="f93" fmla="*/ f70 1 98"/>
                  <a:gd name="f94" fmla="*/ f71 1 97"/>
                  <a:gd name="f95" fmla="*/ f72 1 98"/>
                  <a:gd name="f96" fmla="*/ f73 1 97"/>
                  <a:gd name="f97" fmla="*/ f74 1 98"/>
                  <a:gd name="f98" fmla="*/ f75 1 98"/>
                  <a:gd name="f99" fmla="*/ f76 1 97"/>
                  <a:gd name="f100" fmla="*/ f77 1 98"/>
                  <a:gd name="f101" fmla="*/ f78 1 97"/>
                  <a:gd name="f102" fmla="*/ f79 1 98"/>
                  <a:gd name="f103" fmla="*/ f80 1 97"/>
                  <a:gd name="f104" fmla="*/ f81 1 98"/>
                  <a:gd name="f105" fmla="*/ f82 1 97"/>
                  <a:gd name="f106" fmla="*/ f83 1 98"/>
                  <a:gd name="f107" fmla="*/ f84 1 97"/>
                  <a:gd name="f108" fmla="*/ f85 1 97"/>
                  <a:gd name="f109" fmla="*/ f86 1 98"/>
                  <a:gd name="f110" fmla="*/ f87 1 97"/>
                  <a:gd name="f111" fmla="*/ 0 1 f64"/>
                  <a:gd name="f112" fmla="*/ f58 1 f64"/>
                  <a:gd name="f113" fmla="*/ 0 1 f65"/>
                  <a:gd name="f114" fmla="*/ f59 1 f65"/>
                  <a:gd name="f115" fmla="*/ f89 1 f64"/>
                  <a:gd name="f116" fmla="*/ f90 1 f65"/>
                  <a:gd name="f117" fmla="*/ f91 1 f64"/>
                  <a:gd name="f118" fmla="*/ f92 1 f65"/>
                  <a:gd name="f119" fmla="*/ f93 1 f64"/>
                  <a:gd name="f120" fmla="*/ f94 1 f65"/>
                  <a:gd name="f121" fmla="*/ f95 1 f64"/>
                  <a:gd name="f122" fmla="*/ f96 1 f65"/>
                  <a:gd name="f123" fmla="*/ f97 1 f64"/>
                  <a:gd name="f124" fmla="*/ f98 1 f64"/>
                  <a:gd name="f125" fmla="*/ f99 1 f65"/>
                  <a:gd name="f126" fmla="*/ f100 1 f64"/>
                  <a:gd name="f127" fmla="*/ f101 1 f65"/>
                  <a:gd name="f128" fmla="*/ f102 1 f64"/>
                  <a:gd name="f129" fmla="*/ f103 1 f65"/>
                  <a:gd name="f130" fmla="*/ f104 1 f64"/>
                  <a:gd name="f131" fmla="*/ f105 1 f65"/>
                  <a:gd name="f132" fmla="*/ f106 1 f64"/>
                  <a:gd name="f133" fmla="*/ f107 1 f65"/>
                  <a:gd name="f134" fmla="*/ f108 1 f65"/>
                  <a:gd name="f135" fmla="*/ f109 1 f64"/>
                  <a:gd name="f136" fmla="*/ f110 1 f65"/>
                  <a:gd name="f137" fmla="*/ f111 f55 1"/>
                  <a:gd name="f138" fmla="*/ f112 f55 1"/>
                  <a:gd name="f139" fmla="*/ f114 f56 1"/>
                  <a:gd name="f140" fmla="*/ f113 f56 1"/>
                  <a:gd name="f141" fmla="*/ f115 f55 1"/>
                  <a:gd name="f142" fmla="*/ f116 f56 1"/>
                  <a:gd name="f143" fmla="*/ f117 f55 1"/>
                  <a:gd name="f144" fmla="*/ f118 f56 1"/>
                  <a:gd name="f145" fmla="*/ f119 f55 1"/>
                  <a:gd name="f146" fmla="*/ f120 f56 1"/>
                  <a:gd name="f147" fmla="*/ f121 f55 1"/>
                  <a:gd name="f148" fmla="*/ f122 f56 1"/>
                  <a:gd name="f149" fmla="*/ f123 f55 1"/>
                  <a:gd name="f150" fmla="*/ f124 f55 1"/>
                  <a:gd name="f151" fmla="*/ f125 f56 1"/>
                  <a:gd name="f152" fmla="*/ f126 f55 1"/>
                  <a:gd name="f153" fmla="*/ f127 f56 1"/>
                  <a:gd name="f154" fmla="*/ f128 f55 1"/>
                  <a:gd name="f155" fmla="*/ f129 f56 1"/>
                  <a:gd name="f156" fmla="*/ f130 f55 1"/>
                  <a:gd name="f157" fmla="*/ f131 f56 1"/>
                  <a:gd name="f158" fmla="*/ f132 f55 1"/>
                  <a:gd name="f159" fmla="*/ f133 f56 1"/>
                  <a:gd name="f160" fmla="*/ f134 f56 1"/>
                  <a:gd name="f161" fmla="*/ f135 f55 1"/>
                  <a:gd name="f162" fmla="*/ f136 f5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8">
                    <a:pos x="f141" y="f142"/>
                  </a:cxn>
                  <a:cxn ang="f88">
                    <a:pos x="f143" y="f144"/>
                  </a:cxn>
                  <a:cxn ang="f88">
                    <a:pos x="f145" y="f146"/>
                  </a:cxn>
                  <a:cxn ang="f88">
                    <a:pos x="f147" y="f148"/>
                  </a:cxn>
                  <a:cxn ang="f88">
                    <a:pos x="f149" y="f142"/>
                  </a:cxn>
                  <a:cxn ang="f88">
                    <a:pos x="f150" y="f151"/>
                  </a:cxn>
                  <a:cxn ang="f88">
                    <a:pos x="f152" y="f153"/>
                  </a:cxn>
                  <a:cxn ang="f88">
                    <a:pos x="f154" y="f155"/>
                  </a:cxn>
                  <a:cxn ang="f88">
                    <a:pos x="f156" y="f157"/>
                  </a:cxn>
                  <a:cxn ang="f88">
                    <a:pos x="f158" y="f159"/>
                  </a:cxn>
                  <a:cxn ang="f88">
                    <a:pos x="f150" y="f160"/>
                  </a:cxn>
                  <a:cxn ang="f88">
                    <a:pos x="f161" y="f153"/>
                  </a:cxn>
                  <a:cxn ang="f88">
                    <a:pos x="f147" y="f162"/>
                  </a:cxn>
                  <a:cxn ang="f88">
                    <a:pos x="f141" y="f142"/>
                  </a:cxn>
                </a:cxnLst>
                <a:rect l="f137" t="f140" r="f138" b="f139"/>
                <a:pathLst>
                  <a:path w="98" h="97">
                    <a:moveTo>
                      <a:pt x="f8" y="f9"/>
                    </a:moveTo>
                    <a:cubicBezTo>
                      <a:pt x="f10" y="f9"/>
                      <a:pt x="f11" y="f12"/>
                      <a:pt x="f5" y="f13"/>
                    </a:cubicBezTo>
                    <a:cubicBezTo>
                      <a:pt x="f5" y="f14"/>
                      <a:pt x="f15" y="f5"/>
                      <a:pt x="f16" y="f5"/>
                    </a:cubicBezTo>
                    <a:cubicBezTo>
                      <a:pt x="f17" y="f5"/>
                      <a:pt x="f18" y="f15"/>
                      <a:pt x="f19" y="f20"/>
                    </a:cubicBezTo>
                    <a:cubicBezTo>
                      <a:pt x="f9" y="f21"/>
                      <a:pt x="f19" y="f17"/>
                      <a:pt x="f22" y="f9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27"/>
                      <a:pt x="f30" y="f27"/>
                      <a:pt x="f31" y="f32"/>
                    </a:cubicBezTo>
                    <a:cubicBezTo>
                      <a:pt x="f33" y="f34"/>
                      <a:pt x="f35" y="f32"/>
                      <a:pt x="f36" y="f30"/>
                    </a:cubicBezTo>
                    <a:cubicBezTo>
                      <a:pt x="f6" y="f37"/>
                      <a:pt x="f7" y="f38"/>
                      <a:pt x="f39" y="f40"/>
                    </a:cubicBezTo>
                    <a:cubicBezTo>
                      <a:pt x="f41" y="f42"/>
                      <a:pt x="f43" y="f7"/>
                      <a:pt x="f44" y="f36"/>
                    </a:cubicBezTo>
                    <a:cubicBezTo>
                      <a:pt x="f27" y="f35"/>
                      <a:pt x="f28" y="f45"/>
                      <a:pt x="f27" y="f31"/>
                    </a:cubicBezTo>
                    <a:cubicBezTo>
                      <a:pt x="f46" y="f47"/>
                      <a:pt x="f27" y="f46"/>
                      <a:pt x="f48" y="f32"/>
                    </a:cubicBezTo>
                    <a:cubicBezTo>
                      <a:pt x="f49" y="f50"/>
                      <a:pt x="f51" y="f52"/>
                      <a:pt x="f19" y="f22"/>
                    </a:cubicBezTo>
                    <a:cubicBezTo>
                      <a:pt x="f53" y="f19"/>
                      <a:pt x="f17" y="f17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8" name="Freeform 10">
                <a:extLst>
                  <a:ext uri="{FF2B5EF4-FFF2-40B4-BE49-F238E27FC236}">
                    <a16:creationId xmlns:a16="http://schemas.microsoft.com/office/drawing/2014/main" id="{961360C2-B0DE-AE2E-E03F-D0F019EF3B4F}"/>
                  </a:ext>
                </a:extLst>
              </p:cNvPr>
              <p:cNvSpPr/>
              <p:nvPr/>
            </p:nvSpPr>
            <p:spPr>
              <a:xfrm>
                <a:off x="930273" y="4076696"/>
                <a:ext cx="327026" cy="8572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6"/>
                  <a:gd name="f7" fmla="val 33"/>
                  <a:gd name="f8" fmla="val 17"/>
                  <a:gd name="f9" fmla="val 23"/>
                  <a:gd name="f10" fmla="val 121"/>
                  <a:gd name="f11" fmla="val 30"/>
                  <a:gd name="f12" fmla="val 115"/>
                  <a:gd name="f13" fmla="val 31"/>
                  <a:gd name="f14" fmla="val 108"/>
                  <a:gd name="f15" fmla="val 100"/>
                  <a:gd name="f16" fmla="val 97"/>
                  <a:gd name="f17" fmla="val 24"/>
                  <a:gd name="f18" fmla="val 95"/>
                  <a:gd name="f19" fmla="val 19"/>
                  <a:gd name="f20" fmla="val 93"/>
                  <a:gd name="f21" fmla="val 18"/>
                  <a:gd name="f22" fmla="val 88"/>
                  <a:gd name="f23" fmla="val 66"/>
                  <a:gd name="f24" fmla="val 45"/>
                  <a:gd name="f25" fmla="val 20"/>
                  <a:gd name="f26" fmla="val 16"/>
                  <a:gd name="f27" fmla="val 22"/>
                  <a:gd name="f28" fmla="val 13"/>
                  <a:gd name="f29" fmla="val 26"/>
                  <a:gd name="f30" fmla="val 7"/>
                  <a:gd name="f31" fmla="val 3"/>
                  <a:gd name="f32" fmla="val 10"/>
                  <a:gd name="f33" fmla="val 6"/>
                  <a:gd name="f34" fmla="val 12"/>
                  <a:gd name="f35" fmla="val 11"/>
                  <a:gd name="f36" fmla="val 14"/>
                  <a:gd name="f37" fmla="val 15"/>
                  <a:gd name="f38" fmla="val 43"/>
                  <a:gd name="f39" fmla="val 63"/>
                  <a:gd name="f40" fmla="val 83"/>
                  <a:gd name="f41" fmla="val 90"/>
                  <a:gd name="f42" fmla="val 96"/>
                  <a:gd name="f43" fmla="val 99"/>
                  <a:gd name="f44" fmla="val 101"/>
                  <a:gd name="f45" fmla="val 2"/>
                  <a:gd name="f46" fmla="val 109"/>
                  <a:gd name="f47" fmla="val 122"/>
                  <a:gd name="f48" fmla="val 4"/>
                  <a:gd name="f49" fmla="+- 0 0 -90"/>
                  <a:gd name="f50" fmla="*/ f3 1 126"/>
                  <a:gd name="f51" fmla="*/ f4 1 33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126"/>
                  <a:gd name="f60" fmla="*/ f56 1 33"/>
                  <a:gd name="f61" fmla="*/ 126 f57 1"/>
                  <a:gd name="f62" fmla="*/ 17 f56 1"/>
                  <a:gd name="f63" fmla="*/ 115 f57 1"/>
                  <a:gd name="f64" fmla="*/ 31 f56 1"/>
                  <a:gd name="f65" fmla="*/ 97 f57 1"/>
                  <a:gd name="f66" fmla="*/ 24 f56 1"/>
                  <a:gd name="f67" fmla="*/ 88 f57 1"/>
                  <a:gd name="f68" fmla="*/ 18 f56 1"/>
                  <a:gd name="f69" fmla="*/ 24 f57 1"/>
                  <a:gd name="f70" fmla="*/ 16 f57 1"/>
                  <a:gd name="f71" fmla="*/ 22 f56 1"/>
                  <a:gd name="f72" fmla="*/ 3 f57 1"/>
                  <a:gd name="f73" fmla="*/ 23 f56 1"/>
                  <a:gd name="f74" fmla="*/ 10 f56 1"/>
                  <a:gd name="f75" fmla="*/ 11 f56 1"/>
                  <a:gd name="f76" fmla="*/ 23 f57 1"/>
                  <a:gd name="f77" fmla="*/ 15 f56 1"/>
                  <a:gd name="f78" fmla="*/ 83 f57 1"/>
                  <a:gd name="f79" fmla="*/ 99 f57 1"/>
                  <a:gd name="f80" fmla="*/ 7 f56 1"/>
                  <a:gd name="f81" fmla="*/ 2 f56 1"/>
                  <a:gd name="f82" fmla="+- f58 0 f1"/>
                  <a:gd name="f83" fmla="*/ f61 1 126"/>
                  <a:gd name="f84" fmla="*/ f62 1 33"/>
                  <a:gd name="f85" fmla="*/ f63 1 126"/>
                  <a:gd name="f86" fmla="*/ f64 1 33"/>
                  <a:gd name="f87" fmla="*/ f65 1 126"/>
                  <a:gd name="f88" fmla="*/ f66 1 33"/>
                  <a:gd name="f89" fmla="*/ f67 1 126"/>
                  <a:gd name="f90" fmla="*/ f68 1 33"/>
                  <a:gd name="f91" fmla="*/ f69 1 126"/>
                  <a:gd name="f92" fmla="*/ f70 1 126"/>
                  <a:gd name="f93" fmla="*/ f71 1 33"/>
                  <a:gd name="f94" fmla="*/ f72 1 126"/>
                  <a:gd name="f95" fmla="*/ f73 1 33"/>
                  <a:gd name="f96" fmla="*/ f74 1 33"/>
                  <a:gd name="f97" fmla="*/ f75 1 33"/>
                  <a:gd name="f98" fmla="*/ f76 1 126"/>
                  <a:gd name="f99" fmla="*/ f77 1 33"/>
                  <a:gd name="f100" fmla="*/ f78 1 126"/>
                  <a:gd name="f101" fmla="*/ f79 1 126"/>
                  <a:gd name="f102" fmla="*/ f80 1 33"/>
                  <a:gd name="f103" fmla="*/ f81 1 33"/>
                  <a:gd name="f104" fmla="*/ 0 1 f59"/>
                  <a:gd name="f105" fmla="*/ f53 1 f59"/>
                  <a:gd name="f106" fmla="*/ 0 1 f60"/>
                  <a:gd name="f107" fmla="*/ f54 1 f60"/>
                  <a:gd name="f108" fmla="*/ f83 1 f59"/>
                  <a:gd name="f109" fmla="*/ f84 1 f60"/>
                  <a:gd name="f110" fmla="*/ f85 1 f59"/>
                  <a:gd name="f111" fmla="*/ f86 1 f60"/>
                  <a:gd name="f112" fmla="*/ f87 1 f59"/>
                  <a:gd name="f113" fmla="*/ f88 1 f60"/>
                  <a:gd name="f114" fmla="*/ f89 1 f59"/>
                  <a:gd name="f115" fmla="*/ f90 1 f60"/>
                  <a:gd name="f116" fmla="*/ f91 1 f59"/>
                  <a:gd name="f117" fmla="*/ f92 1 f59"/>
                  <a:gd name="f118" fmla="*/ f93 1 f60"/>
                  <a:gd name="f119" fmla="*/ f94 1 f59"/>
                  <a:gd name="f120" fmla="*/ f95 1 f60"/>
                  <a:gd name="f121" fmla="*/ f96 1 f60"/>
                  <a:gd name="f122" fmla="*/ f97 1 f60"/>
                  <a:gd name="f123" fmla="*/ f98 1 f59"/>
                  <a:gd name="f124" fmla="*/ f99 1 f60"/>
                  <a:gd name="f125" fmla="*/ f100 1 f59"/>
                  <a:gd name="f126" fmla="*/ f101 1 f59"/>
                  <a:gd name="f127" fmla="*/ f102 1 f60"/>
                  <a:gd name="f128" fmla="*/ f103 1 f60"/>
                  <a:gd name="f129" fmla="*/ f104 f50 1"/>
                  <a:gd name="f130" fmla="*/ f105 f50 1"/>
                  <a:gd name="f131" fmla="*/ f107 f51 1"/>
                  <a:gd name="f132" fmla="*/ f106 f51 1"/>
                  <a:gd name="f133" fmla="*/ f108 f50 1"/>
                  <a:gd name="f134" fmla="*/ f109 f51 1"/>
                  <a:gd name="f135" fmla="*/ f110 f50 1"/>
                  <a:gd name="f136" fmla="*/ f111 f51 1"/>
                  <a:gd name="f137" fmla="*/ f112 f50 1"/>
                  <a:gd name="f138" fmla="*/ f113 f51 1"/>
                  <a:gd name="f139" fmla="*/ f114 f50 1"/>
                  <a:gd name="f140" fmla="*/ f115 f51 1"/>
                  <a:gd name="f141" fmla="*/ f116 f50 1"/>
                  <a:gd name="f142" fmla="*/ f117 f50 1"/>
                  <a:gd name="f143" fmla="*/ f118 f51 1"/>
                  <a:gd name="f144" fmla="*/ f119 f50 1"/>
                  <a:gd name="f145" fmla="*/ f120 f51 1"/>
                  <a:gd name="f146" fmla="*/ f121 f51 1"/>
                  <a:gd name="f147" fmla="*/ f122 f51 1"/>
                  <a:gd name="f148" fmla="*/ f123 f50 1"/>
                  <a:gd name="f149" fmla="*/ f124 f51 1"/>
                  <a:gd name="f150" fmla="*/ f125 f50 1"/>
                  <a:gd name="f151" fmla="*/ f126 f50 1"/>
                  <a:gd name="f152" fmla="*/ f127 f51 1"/>
                  <a:gd name="f153" fmla="*/ f128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2">
                    <a:pos x="f133" y="f134"/>
                  </a:cxn>
                  <a:cxn ang="f82">
                    <a:pos x="f135" y="f136"/>
                  </a:cxn>
                  <a:cxn ang="f82">
                    <a:pos x="f137" y="f138"/>
                  </a:cxn>
                  <a:cxn ang="f82">
                    <a:pos x="f139" y="f140"/>
                  </a:cxn>
                  <a:cxn ang="f82">
                    <a:pos x="f141" y="f140"/>
                  </a:cxn>
                  <a:cxn ang="f82">
                    <a:pos x="f142" y="f143"/>
                  </a:cxn>
                  <a:cxn ang="f82">
                    <a:pos x="f144" y="f145"/>
                  </a:cxn>
                  <a:cxn ang="f82">
                    <a:pos x="f144" y="f146"/>
                  </a:cxn>
                  <a:cxn ang="f82">
                    <a:pos x="f142" y="f147"/>
                  </a:cxn>
                  <a:cxn ang="f82">
                    <a:pos x="f148" y="f149"/>
                  </a:cxn>
                  <a:cxn ang="f82">
                    <a:pos x="f150" y="f149"/>
                  </a:cxn>
                  <a:cxn ang="f82">
                    <a:pos x="f151" y="f152"/>
                  </a:cxn>
                  <a:cxn ang="f82">
                    <a:pos x="f135" y="f153"/>
                  </a:cxn>
                  <a:cxn ang="f82">
                    <a:pos x="f133" y="f134"/>
                  </a:cxn>
                </a:cxnLst>
                <a:rect l="f129" t="f132" r="f130" b="f131"/>
                <a:pathLst>
                  <a:path w="126" h="33">
                    <a:moveTo>
                      <a:pt x="f6" y="f8"/>
                    </a:moveTo>
                    <a:cubicBezTo>
                      <a:pt x="f6" y="f9"/>
                      <a:pt x="f10" y="f11"/>
                      <a:pt x="f12" y="f13"/>
                    </a:cubicBezTo>
                    <a:cubicBezTo>
                      <a:pt x="f14" y="f7"/>
                      <a:pt x="f15" y="f11"/>
                      <a:pt x="f16" y="f17"/>
                    </a:cubicBezTo>
                    <a:cubicBezTo>
                      <a:pt x="f18" y="f19"/>
                      <a:pt x="f20" y="f21"/>
                      <a:pt x="f22" y="f21"/>
                    </a:cubicBezTo>
                    <a:cubicBezTo>
                      <a:pt x="f23" y="f21"/>
                      <a:pt x="f24" y="f21"/>
                      <a:pt x="f17" y="f21"/>
                    </a:cubicBezTo>
                    <a:cubicBezTo>
                      <a:pt x="f25" y="f21"/>
                      <a:pt x="f21" y="f21"/>
                      <a:pt x="f26" y="f27"/>
                    </a:cubicBezTo>
                    <a:cubicBezTo>
                      <a:pt x="f28" y="f29"/>
                      <a:pt x="f30" y="f29"/>
                      <a:pt x="f31" y="f9"/>
                    </a:cubicBezTo>
                    <a:cubicBezTo>
                      <a:pt x="f5" y="f19"/>
                      <a:pt x="f5" y="f28"/>
                      <a:pt x="f31" y="f32"/>
                    </a:cubicBezTo>
                    <a:cubicBezTo>
                      <a:pt x="f30" y="f33"/>
                      <a:pt x="f34" y="f30"/>
                      <a:pt x="f26" y="f35"/>
                    </a:cubicBezTo>
                    <a:cubicBezTo>
                      <a:pt x="f21" y="f36"/>
                      <a:pt x="f19" y="f37"/>
                      <a:pt x="f9" y="f37"/>
                    </a:cubicBezTo>
                    <a:cubicBezTo>
                      <a:pt x="f38" y="f37"/>
                      <a:pt x="f39" y="f37"/>
                      <a:pt x="f40" y="f37"/>
                    </a:cubicBezTo>
                    <a:cubicBezTo>
                      <a:pt x="f41" y="f37"/>
                      <a:pt x="f42" y="f37"/>
                      <a:pt x="f43" y="f30"/>
                    </a:cubicBezTo>
                    <a:cubicBezTo>
                      <a:pt x="f44" y="f45"/>
                      <a:pt x="f46" y="f5"/>
                      <a:pt x="f12" y="f45"/>
                    </a:cubicBezTo>
                    <a:cubicBezTo>
                      <a:pt x="f47" y="f48"/>
                      <a:pt x="f6" y="f32"/>
                      <a:pt x="f6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9" name="Freeform 11">
                <a:extLst>
                  <a:ext uri="{FF2B5EF4-FFF2-40B4-BE49-F238E27FC236}">
                    <a16:creationId xmlns:a16="http://schemas.microsoft.com/office/drawing/2014/main" id="{93D04DB8-A1A8-C841-368E-E0D2E524593D}"/>
                  </a:ext>
                </a:extLst>
              </p:cNvPr>
              <p:cNvSpPr/>
              <p:nvPr/>
            </p:nvSpPr>
            <p:spPr>
              <a:xfrm>
                <a:off x="336554" y="3729042"/>
                <a:ext cx="249238" cy="2508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6"/>
                  <a:gd name="f7" fmla="val 97"/>
                  <a:gd name="f8" fmla="val 31"/>
                  <a:gd name="f9" fmla="val 16"/>
                  <a:gd name="f10" fmla="val 17"/>
                  <a:gd name="f11" fmla="val 18"/>
                  <a:gd name="f12" fmla="val 26"/>
                  <a:gd name="f13" fmla="val 32"/>
                  <a:gd name="f14" fmla="val 30"/>
                  <a:gd name="f15" fmla="val 36"/>
                  <a:gd name="f16" fmla="val 34"/>
                  <a:gd name="f17" fmla="val 50"/>
                  <a:gd name="f18" fmla="val 48"/>
                  <a:gd name="f19" fmla="val 64"/>
                  <a:gd name="f20" fmla="val 62"/>
                  <a:gd name="f21" fmla="val 78"/>
                  <a:gd name="f22" fmla="val 76"/>
                  <a:gd name="f23" fmla="val 81"/>
                  <a:gd name="f24" fmla="val 79"/>
                  <a:gd name="f25" fmla="val 83"/>
                  <a:gd name="f26" fmla="val 87"/>
                  <a:gd name="f27" fmla="val 80"/>
                  <a:gd name="f28" fmla="val 92"/>
                  <a:gd name="f29" fmla="val 88"/>
                  <a:gd name="f30" fmla="val 93"/>
                  <a:gd name="f31" fmla="val 82"/>
                  <a:gd name="f32" fmla="val 77"/>
                  <a:gd name="f33" fmla="val 61"/>
                  <a:gd name="f34" fmla="val 46"/>
                  <a:gd name="f35" fmla="val 33"/>
                  <a:gd name="f36" fmla="val 28"/>
                  <a:gd name="f37" fmla="val 25"/>
                  <a:gd name="f38" fmla="val 29"/>
                  <a:gd name="f39" fmla="val 21"/>
                  <a:gd name="f40" fmla="val 14"/>
                  <a:gd name="f41" fmla="val 7"/>
                  <a:gd name="f42" fmla="val 3"/>
                  <a:gd name="f43" fmla="val 20"/>
                  <a:gd name="f44" fmla="val 12"/>
                  <a:gd name="f45" fmla="val 2"/>
                  <a:gd name="f46" fmla="val 27"/>
                  <a:gd name="f47" fmla="val 4"/>
                  <a:gd name="f48" fmla="val 9"/>
                  <a:gd name="f49" fmla="+- 0 0 -90"/>
                  <a:gd name="f50" fmla="*/ f3 1 96"/>
                  <a:gd name="f51" fmla="*/ f4 1 97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96"/>
                  <a:gd name="f60" fmla="*/ f56 1 97"/>
                  <a:gd name="f61" fmla="*/ 31 f57 1"/>
                  <a:gd name="f62" fmla="*/ 16 f56 1"/>
                  <a:gd name="f63" fmla="*/ 18 f56 1"/>
                  <a:gd name="f64" fmla="*/ 36 f57 1"/>
                  <a:gd name="f65" fmla="*/ 34 f56 1"/>
                  <a:gd name="f66" fmla="*/ 78 f57 1"/>
                  <a:gd name="f67" fmla="*/ 76 f56 1"/>
                  <a:gd name="f68" fmla="*/ 87 f57 1"/>
                  <a:gd name="f69" fmla="*/ 80 f56 1"/>
                  <a:gd name="f70" fmla="*/ 96 f57 1"/>
                  <a:gd name="f71" fmla="*/ 88 f56 1"/>
                  <a:gd name="f72" fmla="*/ 88 f57 1"/>
                  <a:gd name="f73" fmla="*/ 97 f56 1"/>
                  <a:gd name="f74" fmla="*/ 79 f57 1"/>
                  <a:gd name="f75" fmla="*/ 87 f56 1"/>
                  <a:gd name="f76" fmla="*/ 77 f57 1"/>
                  <a:gd name="f77" fmla="*/ 79 f56 1"/>
                  <a:gd name="f78" fmla="*/ 33 f56 1"/>
                  <a:gd name="f79" fmla="*/ 21 f57 1"/>
                  <a:gd name="f80" fmla="*/ 31 f56 1"/>
                  <a:gd name="f81" fmla="*/ 3 f57 1"/>
                  <a:gd name="f82" fmla="*/ 25 f56 1"/>
                  <a:gd name="f83" fmla="*/ 7 f56 1"/>
                  <a:gd name="f84" fmla="*/ 20 f57 1"/>
                  <a:gd name="f85" fmla="*/ 2 f56 1"/>
                  <a:gd name="f86" fmla="+- f58 0 f1"/>
                  <a:gd name="f87" fmla="*/ f61 1 96"/>
                  <a:gd name="f88" fmla="*/ f62 1 97"/>
                  <a:gd name="f89" fmla="*/ f63 1 97"/>
                  <a:gd name="f90" fmla="*/ f64 1 96"/>
                  <a:gd name="f91" fmla="*/ f65 1 97"/>
                  <a:gd name="f92" fmla="*/ f66 1 96"/>
                  <a:gd name="f93" fmla="*/ f67 1 97"/>
                  <a:gd name="f94" fmla="*/ f68 1 96"/>
                  <a:gd name="f95" fmla="*/ f69 1 97"/>
                  <a:gd name="f96" fmla="*/ f70 1 96"/>
                  <a:gd name="f97" fmla="*/ f71 1 97"/>
                  <a:gd name="f98" fmla="*/ f72 1 96"/>
                  <a:gd name="f99" fmla="*/ f73 1 97"/>
                  <a:gd name="f100" fmla="*/ f74 1 96"/>
                  <a:gd name="f101" fmla="*/ f75 1 97"/>
                  <a:gd name="f102" fmla="*/ f76 1 96"/>
                  <a:gd name="f103" fmla="*/ f77 1 97"/>
                  <a:gd name="f104" fmla="*/ f78 1 97"/>
                  <a:gd name="f105" fmla="*/ f79 1 96"/>
                  <a:gd name="f106" fmla="*/ f80 1 97"/>
                  <a:gd name="f107" fmla="*/ f81 1 96"/>
                  <a:gd name="f108" fmla="*/ f82 1 97"/>
                  <a:gd name="f109" fmla="*/ f83 1 97"/>
                  <a:gd name="f110" fmla="*/ f84 1 96"/>
                  <a:gd name="f111" fmla="*/ f85 1 97"/>
                  <a:gd name="f112" fmla="*/ 0 1 f59"/>
                  <a:gd name="f113" fmla="*/ f53 1 f59"/>
                  <a:gd name="f114" fmla="*/ 0 1 f60"/>
                  <a:gd name="f115" fmla="*/ f54 1 f60"/>
                  <a:gd name="f116" fmla="*/ f87 1 f59"/>
                  <a:gd name="f117" fmla="*/ f88 1 f60"/>
                  <a:gd name="f118" fmla="*/ f89 1 f60"/>
                  <a:gd name="f119" fmla="*/ f90 1 f59"/>
                  <a:gd name="f120" fmla="*/ f91 1 f60"/>
                  <a:gd name="f121" fmla="*/ f92 1 f59"/>
                  <a:gd name="f122" fmla="*/ f93 1 f60"/>
                  <a:gd name="f123" fmla="*/ f94 1 f59"/>
                  <a:gd name="f124" fmla="*/ f95 1 f60"/>
                  <a:gd name="f125" fmla="*/ f96 1 f59"/>
                  <a:gd name="f126" fmla="*/ f97 1 f60"/>
                  <a:gd name="f127" fmla="*/ f98 1 f59"/>
                  <a:gd name="f128" fmla="*/ f99 1 f60"/>
                  <a:gd name="f129" fmla="*/ f100 1 f59"/>
                  <a:gd name="f130" fmla="*/ f101 1 f60"/>
                  <a:gd name="f131" fmla="*/ f102 1 f59"/>
                  <a:gd name="f132" fmla="*/ f103 1 f60"/>
                  <a:gd name="f133" fmla="*/ f104 1 f60"/>
                  <a:gd name="f134" fmla="*/ f105 1 f59"/>
                  <a:gd name="f135" fmla="*/ f106 1 f60"/>
                  <a:gd name="f136" fmla="*/ f107 1 f59"/>
                  <a:gd name="f137" fmla="*/ f108 1 f60"/>
                  <a:gd name="f138" fmla="*/ f109 1 f60"/>
                  <a:gd name="f139" fmla="*/ f110 1 f59"/>
                  <a:gd name="f140" fmla="*/ f111 1 f60"/>
                  <a:gd name="f141" fmla="*/ f112 f50 1"/>
                  <a:gd name="f142" fmla="*/ f113 f50 1"/>
                  <a:gd name="f143" fmla="*/ f115 f51 1"/>
                  <a:gd name="f144" fmla="*/ f114 f51 1"/>
                  <a:gd name="f145" fmla="*/ f116 f50 1"/>
                  <a:gd name="f146" fmla="*/ f117 f51 1"/>
                  <a:gd name="f147" fmla="*/ f118 f51 1"/>
                  <a:gd name="f148" fmla="*/ f119 f50 1"/>
                  <a:gd name="f149" fmla="*/ f120 f51 1"/>
                  <a:gd name="f150" fmla="*/ f121 f50 1"/>
                  <a:gd name="f151" fmla="*/ f122 f51 1"/>
                  <a:gd name="f152" fmla="*/ f123 f50 1"/>
                  <a:gd name="f153" fmla="*/ f124 f51 1"/>
                  <a:gd name="f154" fmla="*/ f125 f50 1"/>
                  <a:gd name="f155" fmla="*/ f126 f51 1"/>
                  <a:gd name="f156" fmla="*/ f127 f50 1"/>
                  <a:gd name="f157" fmla="*/ f128 f51 1"/>
                  <a:gd name="f158" fmla="*/ f129 f50 1"/>
                  <a:gd name="f159" fmla="*/ f130 f51 1"/>
                  <a:gd name="f160" fmla="*/ f131 f50 1"/>
                  <a:gd name="f161" fmla="*/ f132 f51 1"/>
                  <a:gd name="f162" fmla="*/ f133 f51 1"/>
                  <a:gd name="f163" fmla="*/ f134 f50 1"/>
                  <a:gd name="f164" fmla="*/ f135 f51 1"/>
                  <a:gd name="f165" fmla="*/ f136 f50 1"/>
                  <a:gd name="f166" fmla="*/ f137 f51 1"/>
                  <a:gd name="f167" fmla="*/ f138 f51 1"/>
                  <a:gd name="f168" fmla="*/ f139 f50 1"/>
                  <a:gd name="f169" fmla="*/ f140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6">
                    <a:pos x="f145" y="f146"/>
                  </a:cxn>
                  <a:cxn ang="f86">
                    <a:pos x="f145" y="f147"/>
                  </a:cxn>
                  <a:cxn ang="f86">
                    <a:pos x="f148" y="f149"/>
                  </a:cxn>
                  <a:cxn ang="f86">
                    <a:pos x="f150" y="f151"/>
                  </a:cxn>
                  <a:cxn ang="f86">
                    <a:pos x="f152" y="f153"/>
                  </a:cxn>
                  <a:cxn ang="f86">
                    <a:pos x="f154" y="f155"/>
                  </a:cxn>
                  <a:cxn ang="f86">
                    <a:pos x="f156" y="f157"/>
                  </a:cxn>
                  <a:cxn ang="f86">
                    <a:pos x="f158" y="f159"/>
                  </a:cxn>
                  <a:cxn ang="f86">
                    <a:pos x="f160" y="f161"/>
                  </a:cxn>
                  <a:cxn ang="f86">
                    <a:pos x="f145" y="f162"/>
                  </a:cxn>
                  <a:cxn ang="f86">
                    <a:pos x="f163" y="f164"/>
                  </a:cxn>
                  <a:cxn ang="f86">
                    <a:pos x="f165" y="f166"/>
                  </a:cxn>
                  <a:cxn ang="f86">
                    <a:pos x="f165" y="f167"/>
                  </a:cxn>
                  <a:cxn ang="f86">
                    <a:pos x="f168" y="f169"/>
                  </a:cxn>
                  <a:cxn ang="f86">
                    <a:pos x="f145" y="f146"/>
                  </a:cxn>
                </a:cxnLst>
                <a:rect l="f141" t="f144" r="f142" b="f143"/>
                <a:pathLst>
                  <a:path w="96" h="97">
                    <a:moveTo>
                      <a:pt x="f8" y="f9"/>
                    </a:moveTo>
                    <a:cubicBezTo>
                      <a:pt x="f8" y="f10"/>
                      <a:pt x="f8" y="f11"/>
                      <a:pt x="f8" y="f11"/>
                    </a:cubicBezTo>
                    <a:cubicBezTo>
                      <a:pt x="f12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3"/>
                      <a:pt x="f26" y="f27"/>
                    </a:cubicBezTo>
                    <a:cubicBezTo>
                      <a:pt x="f28" y="f21"/>
                      <a:pt x="f6" y="f25"/>
                      <a:pt x="f6" y="f29"/>
                    </a:cubicBezTo>
                    <a:cubicBezTo>
                      <a:pt x="f6" y="f30"/>
                      <a:pt x="f30" y="f7"/>
                      <a:pt x="f29" y="f7"/>
                    </a:cubicBezTo>
                    <a:cubicBezTo>
                      <a:pt x="f31" y="f7"/>
                      <a:pt x="f21" y="f28"/>
                      <a:pt x="f24" y="f26"/>
                    </a:cubicBezTo>
                    <a:cubicBezTo>
                      <a:pt x="f27" y="f25"/>
                      <a:pt x="f24" y="f23"/>
                      <a:pt x="f32" y="f24"/>
                    </a:cubicBezTo>
                    <a:cubicBezTo>
                      <a:pt x="f33" y="f19"/>
                      <a:pt x="f34" y="f18"/>
                      <a:pt x="f8" y="f35"/>
                    </a:cubicBezTo>
                    <a:cubicBezTo>
                      <a:pt x="f36" y="f14"/>
                      <a:pt x="f37" y="f38"/>
                      <a:pt x="f39" y="f8"/>
                    </a:cubicBezTo>
                    <a:cubicBezTo>
                      <a:pt x="f40" y="f16"/>
                      <a:pt x="f41" y="f8"/>
                      <a:pt x="f42" y="f37"/>
                    </a:cubicBezTo>
                    <a:cubicBezTo>
                      <a:pt x="f5" y="f43"/>
                      <a:pt x="f5" y="f44"/>
                      <a:pt x="f42" y="f41"/>
                    </a:cubicBezTo>
                    <a:cubicBezTo>
                      <a:pt x="f41" y="f45"/>
                      <a:pt x="f40" y="f5"/>
                      <a:pt x="f43" y="f45"/>
                    </a:cubicBezTo>
                    <a:cubicBezTo>
                      <a:pt x="f46" y="f47"/>
                      <a:pt x="f8" y="f48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0" name="Freeform 12">
                <a:extLst>
                  <a:ext uri="{FF2B5EF4-FFF2-40B4-BE49-F238E27FC236}">
                    <a16:creationId xmlns:a16="http://schemas.microsoft.com/office/drawing/2014/main" id="{E6F76668-CECB-3570-02EC-2476A1877B64}"/>
                  </a:ext>
                </a:extLst>
              </p:cNvPr>
              <p:cNvSpPr/>
              <p:nvPr/>
            </p:nvSpPr>
            <p:spPr>
              <a:xfrm>
                <a:off x="865186" y="3729042"/>
                <a:ext cx="252410" cy="2508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7"/>
                  <a:gd name="f7" fmla="val 17"/>
                  <a:gd name="f8" fmla="val 87"/>
                  <a:gd name="f9" fmla="val 93"/>
                  <a:gd name="f10" fmla="val 14"/>
                  <a:gd name="f11" fmla="val 9"/>
                  <a:gd name="f12" fmla="val 4"/>
                  <a:gd name="f13" fmla="val 88"/>
                  <a:gd name="f14" fmla="val 84"/>
                  <a:gd name="f15" fmla="val 80"/>
                  <a:gd name="f16" fmla="val 13"/>
                  <a:gd name="f17" fmla="val 81"/>
                  <a:gd name="f18" fmla="val 16"/>
                  <a:gd name="f19" fmla="val 79"/>
                  <a:gd name="f20" fmla="val 18"/>
                  <a:gd name="f21" fmla="val 77"/>
                  <a:gd name="f22" fmla="val 34"/>
                  <a:gd name="f23" fmla="val 61"/>
                  <a:gd name="f24" fmla="val 49"/>
                  <a:gd name="f25" fmla="val 46"/>
                  <a:gd name="f26" fmla="val 64"/>
                  <a:gd name="f27" fmla="val 30"/>
                  <a:gd name="f28" fmla="val 67"/>
                  <a:gd name="f29" fmla="val 28"/>
                  <a:gd name="f30" fmla="val 68"/>
                  <a:gd name="f31" fmla="val 26"/>
                  <a:gd name="f32" fmla="val 66"/>
                  <a:gd name="f33" fmla="val 22"/>
                  <a:gd name="f34" fmla="val 63"/>
                  <a:gd name="f35" fmla="val 7"/>
                  <a:gd name="f36" fmla="val 72"/>
                  <a:gd name="f37" fmla="val 78"/>
                  <a:gd name="f38" fmla="val 1"/>
                  <a:gd name="f39" fmla="val 92"/>
                  <a:gd name="f40" fmla="val 6"/>
                  <a:gd name="f41" fmla="val 11"/>
                  <a:gd name="f42" fmla="val 19"/>
                  <a:gd name="f43" fmla="val 94"/>
                  <a:gd name="f44" fmla="val 25"/>
                  <a:gd name="f45" fmla="val 90"/>
                  <a:gd name="f46" fmla="val 31"/>
                  <a:gd name="f47" fmla="val 82"/>
                  <a:gd name="f48" fmla="val 75"/>
                  <a:gd name="f49" fmla="val 29"/>
                  <a:gd name="f50" fmla="val 69"/>
                  <a:gd name="f51" fmla="val 33"/>
                  <a:gd name="f52" fmla="val 51"/>
                  <a:gd name="f53" fmla="val 48"/>
                  <a:gd name="f54" fmla="val 36"/>
                  <a:gd name="f55" fmla="val 20"/>
                  <a:gd name="f56" fmla="val 15"/>
                  <a:gd name="f57" fmla="+- 0 0 -90"/>
                  <a:gd name="f58" fmla="*/ f3 1 97"/>
                  <a:gd name="f59" fmla="*/ f4 1 97"/>
                  <a:gd name="f60" fmla="val f5"/>
                  <a:gd name="f61" fmla="val f6"/>
                  <a:gd name="f62" fmla="*/ f57 f0 1"/>
                  <a:gd name="f63" fmla="+- f61 0 f60"/>
                  <a:gd name="f64" fmla="*/ f62 1 f2"/>
                  <a:gd name="f65" fmla="*/ f63 1 97"/>
                  <a:gd name="f66" fmla="*/ 17 f63 1"/>
                  <a:gd name="f67" fmla="*/ 87 f63 1"/>
                  <a:gd name="f68" fmla="*/ 9 f63 1"/>
                  <a:gd name="f69" fmla="*/ 97 f63 1"/>
                  <a:gd name="f70" fmla="*/ 0 f63 1"/>
                  <a:gd name="f71" fmla="*/ 88 f63 1"/>
                  <a:gd name="f72" fmla="*/ 80 f63 1"/>
                  <a:gd name="f73" fmla="*/ 18 f63 1"/>
                  <a:gd name="f74" fmla="*/ 77 f63 1"/>
                  <a:gd name="f75" fmla="*/ 64 f63 1"/>
                  <a:gd name="f76" fmla="*/ 30 f63 1"/>
                  <a:gd name="f77" fmla="*/ 66 f63 1"/>
                  <a:gd name="f78" fmla="*/ 22 f63 1"/>
                  <a:gd name="f79" fmla="*/ 72 f63 1"/>
                  <a:gd name="f80" fmla="*/ 4 f63 1"/>
                  <a:gd name="f81" fmla="*/ 92 f63 1"/>
                  <a:gd name="f82" fmla="*/ 6 f63 1"/>
                  <a:gd name="f83" fmla="*/ 94 f63 1"/>
                  <a:gd name="f84" fmla="*/ 25 f63 1"/>
                  <a:gd name="f85" fmla="*/ 75 f63 1"/>
                  <a:gd name="f86" fmla="*/ 31 f63 1"/>
                  <a:gd name="f87" fmla="*/ 67 f63 1"/>
                  <a:gd name="f88" fmla="*/ 33 f63 1"/>
                  <a:gd name="f89" fmla="*/ 20 f63 1"/>
                  <a:gd name="f90" fmla="*/ 79 f63 1"/>
                  <a:gd name="f91" fmla="+- f64 0 f1"/>
                  <a:gd name="f92" fmla="*/ f66 1 97"/>
                  <a:gd name="f93" fmla="*/ f67 1 97"/>
                  <a:gd name="f94" fmla="*/ f68 1 97"/>
                  <a:gd name="f95" fmla="*/ f69 1 97"/>
                  <a:gd name="f96" fmla="*/ f70 1 97"/>
                  <a:gd name="f97" fmla="*/ f71 1 97"/>
                  <a:gd name="f98" fmla="*/ f72 1 97"/>
                  <a:gd name="f99" fmla="*/ f73 1 97"/>
                  <a:gd name="f100" fmla="*/ f74 1 97"/>
                  <a:gd name="f101" fmla="*/ f75 1 97"/>
                  <a:gd name="f102" fmla="*/ f76 1 97"/>
                  <a:gd name="f103" fmla="*/ f77 1 97"/>
                  <a:gd name="f104" fmla="*/ f78 1 97"/>
                  <a:gd name="f105" fmla="*/ f79 1 97"/>
                  <a:gd name="f106" fmla="*/ f80 1 97"/>
                  <a:gd name="f107" fmla="*/ f81 1 97"/>
                  <a:gd name="f108" fmla="*/ f82 1 97"/>
                  <a:gd name="f109" fmla="*/ f83 1 97"/>
                  <a:gd name="f110" fmla="*/ f84 1 97"/>
                  <a:gd name="f111" fmla="*/ f85 1 97"/>
                  <a:gd name="f112" fmla="*/ f86 1 97"/>
                  <a:gd name="f113" fmla="*/ f87 1 97"/>
                  <a:gd name="f114" fmla="*/ f88 1 97"/>
                  <a:gd name="f115" fmla="*/ f89 1 97"/>
                  <a:gd name="f116" fmla="*/ f90 1 97"/>
                  <a:gd name="f117" fmla="*/ 0 1 f65"/>
                  <a:gd name="f118" fmla="*/ f61 1 f65"/>
                  <a:gd name="f119" fmla="*/ f92 1 f65"/>
                  <a:gd name="f120" fmla="*/ f93 1 f65"/>
                  <a:gd name="f121" fmla="*/ f94 1 f65"/>
                  <a:gd name="f122" fmla="*/ f95 1 f65"/>
                  <a:gd name="f123" fmla="*/ f96 1 f65"/>
                  <a:gd name="f124" fmla="*/ f97 1 f65"/>
                  <a:gd name="f125" fmla="*/ f98 1 f65"/>
                  <a:gd name="f126" fmla="*/ f99 1 f65"/>
                  <a:gd name="f127" fmla="*/ f100 1 f65"/>
                  <a:gd name="f128" fmla="*/ f101 1 f65"/>
                  <a:gd name="f129" fmla="*/ f102 1 f65"/>
                  <a:gd name="f130" fmla="*/ f103 1 f65"/>
                  <a:gd name="f131" fmla="*/ f104 1 f65"/>
                  <a:gd name="f132" fmla="*/ f105 1 f65"/>
                  <a:gd name="f133" fmla="*/ f106 1 f65"/>
                  <a:gd name="f134" fmla="*/ f107 1 f65"/>
                  <a:gd name="f135" fmla="*/ f108 1 f65"/>
                  <a:gd name="f136" fmla="*/ f109 1 f65"/>
                  <a:gd name="f137" fmla="*/ f110 1 f65"/>
                  <a:gd name="f138" fmla="*/ f111 1 f65"/>
                  <a:gd name="f139" fmla="*/ f112 1 f65"/>
                  <a:gd name="f140" fmla="*/ f113 1 f65"/>
                  <a:gd name="f141" fmla="*/ f114 1 f65"/>
                  <a:gd name="f142" fmla="*/ f115 1 f65"/>
                  <a:gd name="f143" fmla="*/ f116 1 f65"/>
                  <a:gd name="f144" fmla="*/ f117 f58 1"/>
                  <a:gd name="f145" fmla="*/ f118 f58 1"/>
                  <a:gd name="f146" fmla="*/ f118 f59 1"/>
                  <a:gd name="f147" fmla="*/ f117 f59 1"/>
                  <a:gd name="f148" fmla="*/ f119 f58 1"/>
                  <a:gd name="f149" fmla="*/ f120 f59 1"/>
                  <a:gd name="f150" fmla="*/ f121 f58 1"/>
                  <a:gd name="f151" fmla="*/ f122 f59 1"/>
                  <a:gd name="f152" fmla="*/ f123 f58 1"/>
                  <a:gd name="f153" fmla="*/ f124 f59 1"/>
                  <a:gd name="f154" fmla="*/ f125 f59 1"/>
                  <a:gd name="f155" fmla="*/ f126 f58 1"/>
                  <a:gd name="f156" fmla="*/ f127 f59 1"/>
                  <a:gd name="f157" fmla="*/ f128 f58 1"/>
                  <a:gd name="f158" fmla="*/ f129 f59 1"/>
                  <a:gd name="f159" fmla="*/ f130 f58 1"/>
                  <a:gd name="f160" fmla="*/ f131 f59 1"/>
                  <a:gd name="f161" fmla="*/ f132 f58 1"/>
                  <a:gd name="f162" fmla="*/ f133 f59 1"/>
                  <a:gd name="f163" fmla="*/ f134 f58 1"/>
                  <a:gd name="f164" fmla="*/ f135 f59 1"/>
                  <a:gd name="f165" fmla="*/ f136 f58 1"/>
                  <a:gd name="f166" fmla="*/ f137 f59 1"/>
                  <a:gd name="f167" fmla="*/ f138 f58 1"/>
                  <a:gd name="f168" fmla="*/ f139 f59 1"/>
                  <a:gd name="f169" fmla="*/ f140 f58 1"/>
                  <a:gd name="f170" fmla="*/ f141 f59 1"/>
                  <a:gd name="f171" fmla="*/ f142 f58 1"/>
                  <a:gd name="f172" fmla="*/ f143 f5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1">
                    <a:pos x="f148" y="f149"/>
                  </a:cxn>
                  <a:cxn ang="f91">
                    <a:pos x="f150" y="f151"/>
                  </a:cxn>
                  <a:cxn ang="f91">
                    <a:pos x="f152" y="f153"/>
                  </a:cxn>
                  <a:cxn ang="f91">
                    <a:pos x="f150" y="f154"/>
                  </a:cxn>
                  <a:cxn ang="f91">
                    <a:pos x="f155" y="f156"/>
                  </a:cxn>
                  <a:cxn ang="f91">
                    <a:pos x="f157" y="f158"/>
                  </a:cxn>
                  <a:cxn ang="f91">
                    <a:pos x="f159" y="f160"/>
                  </a:cxn>
                  <a:cxn ang="f91">
                    <a:pos x="f161" y="f162"/>
                  </a:cxn>
                  <a:cxn ang="f91">
                    <a:pos x="f163" y="f164"/>
                  </a:cxn>
                  <a:cxn ang="f91">
                    <a:pos x="f165" y="f166"/>
                  </a:cxn>
                  <a:cxn ang="f91">
                    <a:pos x="f167" y="f168"/>
                  </a:cxn>
                  <a:cxn ang="f91">
                    <a:pos x="f169" y="f170"/>
                  </a:cxn>
                  <a:cxn ang="f91">
                    <a:pos x="f171" y="f172"/>
                  </a:cxn>
                  <a:cxn ang="f91">
                    <a:pos x="f148" y="f149"/>
                  </a:cxn>
                </a:cxnLst>
                <a:rect l="f144" t="f147" r="f145" b="f146"/>
                <a:pathLst>
                  <a:path w="97" h="97">
                    <a:moveTo>
                      <a:pt x="f7" y="f8"/>
                    </a:moveTo>
                    <a:cubicBezTo>
                      <a:pt x="f7" y="f9"/>
                      <a:pt x="f10" y="f6"/>
                      <a:pt x="f11" y="f6"/>
                    </a:cubicBezTo>
                    <a:cubicBezTo>
                      <a:pt x="f12" y="f6"/>
                      <a:pt x="f5" y="f9"/>
                      <a:pt x="f5" y="f13"/>
                    </a:cubicBezTo>
                    <a:cubicBezTo>
                      <a:pt x="f5" y="f14"/>
                      <a:pt x="f12" y="f15"/>
                      <a:pt x="f11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18"/>
                      <a:pt x="f32" y="f35"/>
                      <a:pt x="f36" y="f12"/>
                    </a:cubicBezTo>
                    <a:cubicBezTo>
                      <a:pt x="f37" y="f5"/>
                      <a:pt x="f8" y="f38"/>
                      <a:pt x="f39" y="f40"/>
                    </a:cubicBezTo>
                    <a:cubicBezTo>
                      <a:pt x="f6" y="f41"/>
                      <a:pt x="f6" y="f42"/>
                      <a:pt x="f43" y="f44"/>
                    </a:cubicBezTo>
                    <a:cubicBezTo>
                      <a:pt x="f45" y="f46"/>
                      <a:pt x="f47" y="f22"/>
                      <a:pt x="f48" y="f46"/>
                    </a:cubicBezTo>
                    <a:cubicBezTo>
                      <a:pt x="f36" y="f49"/>
                      <a:pt x="f50" y="f27"/>
                      <a:pt x="f28" y="f51"/>
                    </a:cubicBezTo>
                    <a:cubicBezTo>
                      <a:pt x="f52" y="f53"/>
                      <a:pt x="f54" y="f26"/>
                      <a:pt x="f55" y="f19"/>
                    </a:cubicBezTo>
                    <a:cubicBezTo>
                      <a:pt x="f20" y="f47"/>
                      <a:pt x="f56" y="f14"/>
                      <a:pt x="f7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1" name="Freeform 13">
                <a:extLst>
                  <a:ext uri="{FF2B5EF4-FFF2-40B4-BE49-F238E27FC236}">
                    <a16:creationId xmlns:a16="http://schemas.microsoft.com/office/drawing/2014/main" id="{E98174B0-2312-8B14-9D13-91AA623A2285}"/>
                  </a:ext>
                </a:extLst>
              </p:cNvPr>
              <p:cNvSpPr/>
              <p:nvPr/>
            </p:nvSpPr>
            <p:spPr>
              <a:xfrm>
                <a:off x="682627" y="4324353"/>
                <a:ext cx="85725" cy="3270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"/>
                  <a:gd name="f7" fmla="val 126"/>
                  <a:gd name="f8" fmla="val 18"/>
                  <a:gd name="f9" fmla="val 20"/>
                  <a:gd name="f10" fmla="val 23"/>
                  <a:gd name="f11" fmla="val 2"/>
                  <a:gd name="f12" fmla="val 24"/>
                  <a:gd name="f13" fmla="val 5"/>
                  <a:gd name="f14" fmla="val 25"/>
                  <a:gd name="f15" fmla="val 9"/>
                  <a:gd name="f16" fmla="val 13"/>
                  <a:gd name="f17" fmla="val 22"/>
                  <a:gd name="f18" fmla="val 15"/>
                  <a:gd name="f19" fmla="val 21"/>
                  <a:gd name="f20" fmla="val 46"/>
                  <a:gd name="f21" fmla="val 67"/>
                  <a:gd name="f22" fmla="val 88"/>
                  <a:gd name="f23" fmla="val 92"/>
                  <a:gd name="f24" fmla="val 95"/>
                  <a:gd name="f25" fmla="val 96"/>
                  <a:gd name="f26" fmla="val 30"/>
                  <a:gd name="f27" fmla="val 99"/>
                  <a:gd name="f28" fmla="val 107"/>
                  <a:gd name="f29" fmla="val 31"/>
                  <a:gd name="f30" fmla="val 114"/>
                  <a:gd name="f31" fmla="val 121"/>
                  <a:gd name="f32" fmla="val 17"/>
                  <a:gd name="f33" fmla="val 3"/>
                  <a:gd name="f34" fmla="val 1"/>
                  <a:gd name="f35" fmla="val 113"/>
                  <a:gd name="f36" fmla="val 106"/>
                  <a:gd name="f37" fmla="val 11"/>
                  <a:gd name="f38" fmla="val 14"/>
                  <a:gd name="f39" fmla="val 93"/>
                  <a:gd name="f40" fmla="val 89"/>
                  <a:gd name="f41" fmla="val 45"/>
                  <a:gd name="f42" fmla="val 7"/>
                  <a:gd name="f43" fmla="val 10"/>
                  <a:gd name="f44" fmla="val 12"/>
                  <a:gd name="f45" fmla="+- 0 0 -90"/>
                  <a:gd name="f46" fmla="*/ f3 1 33"/>
                  <a:gd name="f47" fmla="*/ f4 1 126"/>
                  <a:gd name="f48" fmla="val f5"/>
                  <a:gd name="f49" fmla="val f6"/>
                  <a:gd name="f50" fmla="val f7"/>
                  <a:gd name="f51" fmla="*/ f45 f0 1"/>
                  <a:gd name="f52" fmla="+- f50 0 f48"/>
                  <a:gd name="f53" fmla="+- f49 0 f48"/>
                  <a:gd name="f54" fmla="*/ f51 1 f2"/>
                  <a:gd name="f55" fmla="*/ f53 1 33"/>
                  <a:gd name="f56" fmla="*/ f52 1 126"/>
                  <a:gd name="f57" fmla="*/ 18 f53 1"/>
                  <a:gd name="f58" fmla="*/ 0 f52 1"/>
                  <a:gd name="f59" fmla="*/ 24 f53 1"/>
                  <a:gd name="f60" fmla="*/ 5 f52 1"/>
                  <a:gd name="f61" fmla="*/ 22 f53 1"/>
                  <a:gd name="f62" fmla="*/ 15 f52 1"/>
                  <a:gd name="f63" fmla="*/ 25 f52 1"/>
                  <a:gd name="f64" fmla="*/ 88 f52 1"/>
                  <a:gd name="f65" fmla="*/ 96 f52 1"/>
                  <a:gd name="f66" fmla="*/ 31 f53 1"/>
                  <a:gd name="f67" fmla="*/ 114 f52 1"/>
                  <a:gd name="f68" fmla="*/ 17 f53 1"/>
                  <a:gd name="f69" fmla="*/ 126 f52 1"/>
                  <a:gd name="f70" fmla="*/ 1 f53 1"/>
                  <a:gd name="f71" fmla="*/ 113 f52 1"/>
                  <a:gd name="f72" fmla="*/ 11 f53 1"/>
                  <a:gd name="f73" fmla="*/ 15 f53 1"/>
                  <a:gd name="f74" fmla="*/ 89 f52 1"/>
                  <a:gd name="f75" fmla="*/ 23 f52 1"/>
                  <a:gd name="f76" fmla="*/ 9 f53 1"/>
                  <a:gd name="f77" fmla="+- f54 0 f1"/>
                  <a:gd name="f78" fmla="*/ f57 1 33"/>
                  <a:gd name="f79" fmla="*/ f58 1 126"/>
                  <a:gd name="f80" fmla="*/ f59 1 33"/>
                  <a:gd name="f81" fmla="*/ f60 1 126"/>
                  <a:gd name="f82" fmla="*/ f61 1 33"/>
                  <a:gd name="f83" fmla="*/ f62 1 126"/>
                  <a:gd name="f84" fmla="*/ f63 1 126"/>
                  <a:gd name="f85" fmla="*/ f64 1 126"/>
                  <a:gd name="f86" fmla="*/ f65 1 126"/>
                  <a:gd name="f87" fmla="*/ f66 1 33"/>
                  <a:gd name="f88" fmla="*/ f67 1 126"/>
                  <a:gd name="f89" fmla="*/ f68 1 33"/>
                  <a:gd name="f90" fmla="*/ f69 1 126"/>
                  <a:gd name="f91" fmla="*/ f70 1 33"/>
                  <a:gd name="f92" fmla="*/ f71 1 126"/>
                  <a:gd name="f93" fmla="*/ f72 1 33"/>
                  <a:gd name="f94" fmla="*/ f73 1 33"/>
                  <a:gd name="f95" fmla="*/ f74 1 126"/>
                  <a:gd name="f96" fmla="*/ f75 1 126"/>
                  <a:gd name="f97" fmla="*/ f76 1 33"/>
                  <a:gd name="f98" fmla="*/ 0 1 f55"/>
                  <a:gd name="f99" fmla="*/ f49 1 f55"/>
                  <a:gd name="f100" fmla="*/ 0 1 f56"/>
                  <a:gd name="f101" fmla="*/ f50 1 f56"/>
                  <a:gd name="f102" fmla="*/ f78 1 f55"/>
                  <a:gd name="f103" fmla="*/ f79 1 f56"/>
                  <a:gd name="f104" fmla="*/ f80 1 f55"/>
                  <a:gd name="f105" fmla="*/ f81 1 f56"/>
                  <a:gd name="f106" fmla="*/ f82 1 f55"/>
                  <a:gd name="f107" fmla="*/ f83 1 f56"/>
                  <a:gd name="f108" fmla="*/ f84 1 f56"/>
                  <a:gd name="f109" fmla="*/ f85 1 f56"/>
                  <a:gd name="f110" fmla="*/ f86 1 f56"/>
                  <a:gd name="f111" fmla="*/ f87 1 f55"/>
                  <a:gd name="f112" fmla="*/ f88 1 f56"/>
                  <a:gd name="f113" fmla="*/ f89 1 f55"/>
                  <a:gd name="f114" fmla="*/ f90 1 f56"/>
                  <a:gd name="f115" fmla="*/ f91 1 f55"/>
                  <a:gd name="f116" fmla="*/ f92 1 f56"/>
                  <a:gd name="f117" fmla="*/ f93 1 f55"/>
                  <a:gd name="f118" fmla="*/ f94 1 f55"/>
                  <a:gd name="f119" fmla="*/ f95 1 f56"/>
                  <a:gd name="f120" fmla="*/ f96 1 f56"/>
                  <a:gd name="f121" fmla="*/ f97 1 f55"/>
                  <a:gd name="f122" fmla="*/ f98 f46 1"/>
                  <a:gd name="f123" fmla="*/ f99 f46 1"/>
                  <a:gd name="f124" fmla="*/ f101 f47 1"/>
                  <a:gd name="f125" fmla="*/ f100 f47 1"/>
                  <a:gd name="f126" fmla="*/ f102 f46 1"/>
                  <a:gd name="f127" fmla="*/ f103 f47 1"/>
                  <a:gd name="f128" fmla="*/ f104 f46 1"/>
                  <a:gd name="f129" fmla="*/ f105 f47 1"/>
                  <a:gd name="f130" fmla="*/ f106 f46 1"/>
                  <a:gd name="f131" fmla="*/ f107 f47 1"/>
                  <a:gd name="f132" fmla="*/ f108 f47 1"/>
                  <a:gd name="f133" fmla="*/ f109 f47 1"/>
                  <a:gd name="f134" fmla="*/ f110 f47 1"/>
                  <a:gd name="f135" fmla="*/ f111 f46 1"/>
                  <a:gd name="f136" fmla="*/ f112 f47 1"/>
                  <a:gd name="f137" fmla="*/ f113 f46 1"/>
                  <a:gd name="f138" fmla="*/ f114 f47 1"/>
                  <a:gd name="f139" fmla="*/ f115 f46 1"/>
                  <a:gd name="f140" fmla="*/ f116 f47 1"/>
                  <a:gd name="f141" fmla="*/ f117 f46 1"/>
                  <a:gd name="f142" fmla="*/ f118 f46 1"/>
                  <a:gd name="f143" fmla="*/ f119 f47 1"/>
                  <a:gd name="f144" fmla="*/ f120 f47 1"/>
                  <a:gd name="f145" fmla="*/ f121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7">
                    <a:pos x="f126" y="f127"/>
                  </a:cxn>
                  <a:cxn ang="f77">
                    <a:pos x="f128" y="f129"/>
                  </a:cxn>
                  <a:cxn ang="f77">
                    <a:pos x="f130" y="f131"/>
                  </a:cxn>
                  <a:cxn ang="f77">
                    <a:pos x="f126" y="f132"/>
                  </a:cxn>
                  <a:cxn ang="f77">
                    <a:pos x="f126" y="f133"/>
                  </a:cxn>
                  <a:cxn ang="f77">
                    <a:pos x="f130" y="f134"/>
                  </a:cxn>
                  <a:cxn ang="f77">
                    <a:pos x="f135" y="f136"/>
                  </a:cxn>
                  <a:cxn ang="f77">
                    <a:pos x="f137" y="f138"/>
                  </a:cxn>
                  <a:cxn ang="f77">
                    <a:pos x="f139" y="f140"/>
                  </a:cxn>
                  <a:cxn ang="f77">
                    <a:pos x="f141" y="f134"/>
                  </a:cxn>
                  <a:cxn ang="f77">
                    <a:pos x="f142" y="f143"/>
                  </a:cxn>
                  <a:cxn ang="f77">
                    <a:pos x="f142" y="f144"/>
                  </a:cxn>
                  <a:cxn ang="f77">
                    <a:pos x="f141" y="f131"/>
                  </a:cxn>
                  <a:cxn ang="f77">
                    <a:pos x="f145" y="f129"/>
                  </a:cxn>
                  <a:cxn ang="f77">
                    <a:pos x="f126" y="f127"/>
                  </a:cxn>
                </a:cxnLst>
                <a:rect l="f122" t="f125" r="f123" b="f124"/>
                <a:pathLst>
                  <a:path w="33" h="126">
                    <a:moveTo>
                      <a:pt x="f8" y="f5"/>
                    </a:moveTo>
                    <a:cubicBezTo>
                      <a:pt x="f9" y="f5"/>
                      <a:pt x="f10" y="f11"/>
                      <a:pt x="f12" y="f13"/>
                    </a:cubicBezTo>
                    <a:cubicBezTo>
                      <a:pt x="f14" y="f15"/>
                      <a:pt x="f14" y="f16"/>
                      <a:pt x="f17" y="f18"/>
                    </a:cubicBezTo>
                    <a:cubicBezTo>
                      <a:pt x="f8" y="f8"/>
                      <a:pt x="f8" y="f19"/>
                      <a:pt x="f8" y="f14"/>
                    </a:cubicBezTo>
                    <a:cubicBezTo>
                      <a:pt x="f8" y="f20"/>
                      <a:pt x="f8" y="f21"/>
                      <a:pt x="f8" y="f22"/>
                    </a:cubicBezTo>
                    <a:cubicBezTo>
                      <a:pt x="f8" y="f23"/>
                      <a:pt x="f8" y="f24"/>
                      <a:pt x="f17" y="f25"/>
                    </a:cubicBezTo>
                    <a:cubicBezTo>
                      <a:pt x="f26" y="f27"/>
                      <a:pt x="f6" y="f28"/>
                      <a:pt x="f29" y="f30"/>
                    </a:cubicBezTo>
                    <a:cubicBezTo>
                      <a:pt x="f26" y="f31"/>
                      <a:pt x="f12" y="f7"/>
                      <a:pt x="f32" y="f7"/>
                    </a:cubicBezTo>
                    <a:cubicBezTo>
                      <a:pt x="f15" y="f7"/>
                      <a:pt x="f33" y="f31"/>
                      <a:pt x="f34" y="f35"/>
                    </a:cubicBezTo>
                    <a:cubicBezTo>
                      <a:pt x="f5" y="f36"/>
                      <a:pt x="f33" y="f27"/>
                      <a:pt x="f37" y="f25"/>
                    </a:cubicBezTo>
                    <a:cubicBezTo>
                      <a:pt x="f38" y="f24"/>
                      <a:pt x="f18" y="f39"/>
                      <a:pt x="f18" y="f40"/>
                    </a:cubicBezTo>
                    <a:cubicBezTo>
                      <a:pt x="f18" y="f21"/>
                      <a:pt x="f18" y="f41"/>
                      <a:pt x="f18" y="f10"/>
                    </a:cubicBezTo>
                    <a:cubicBezTo>
                      <a:pt x="f18" y="f9"/>
                      <a:pt x="f38" y="f32"/>
                      <a:pt x="f37" y="f18"/>
                    </a:cubicBezTo>
                    <a:cubicBezTo>
                      <a:pt x="f42" y="f16"/>
                      <a:pt x="f42" y="f15"/>
                      <a:pt x="f15" y="f13"/>
                    </a:cubicBezTo>
                    <a:cubicBezTo>
                      <a:pt x="f43" y="f11"/>
                      <a:pt x="f44" y="f5"/>
                      <a:pt x="f8" y="f5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2" name="Freeform 14">
                <a:extLst>
                  <a:ext uri="{FF2B5EF4-FFF2-40B4-BE49-F238E27FC236}">
                    <a16:creationId xmlns:a16="http://schemas.microsoft.com/office/drawing/2014/main" id="{C2BE249E-015A-6EFF-F3D8-242CD9B86C67}"/>
                  </a:ext>
                </a:extLst>
              </p:cNvPr>
              <p:cNvSpPr/>
              <p:nvPr/>
            </p:nvSpPr>
            <p:spPr>
              <a:xfrm>
                <a:off x="866778" y="3616323"/>
                <a:ext cx="98426" cy="14604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"/>
                  <a:gd name="f7" fmla="val 56"/>
                  <a:gd name="f8" fmla="val 9"/>
                  <a:gd name="f9" fmla="val 29"/>
                  <a:gd name="f10" fmla="val 26"/>
                  <a:gd name="f11" fmla="val 7"/>
                  <a:gd name="f12" fmla="val 6"/>
                  <a:gd name="f13" fmla="val 25"/>
                  <a:gd name="f14" fmla="val 1"/>
                  <a:gd name="f15" fmla="val 20"/>
                  <a:gd name="f16" fmla="val 13"/>
                  <a:gd name="f17" fmla="val 3"/>
                  <a:gd name="f18" fmla="val 2"/>
                  <a:gd name="f19" fmla="val 23"/>
                  <a:gd name="f20" fmla="val 4"/>
                  <a:gd name="f21" fmla="val 5"/>
                  <a:gd name="f22" fmla="val 30"/>
                  <a:gd name="f23" fmla="val 36"/>
                  <a:gd name="f24" fmla="val 15"/>
                  <a:gd name="f25" fmla="val 37"/>
                  <a:gd name="f26" fmla="val 22"/>
                  <a:gd name="f27" fmla="val 27"/>
                  <a:gd name="f28" fmla="val 31"/>
                  <a:gd name="f29" fmla="val 32"/>
                  <a:gd name="f30" fmla="val 18"/>
                  <a:gd name="f31" fmla="val 33"/>
                  <a:gd name="f32" fmla="val 16"/>
                  <a:gd name="f33" fmla="val 39"/>
                  <a:gd name="f34" fmla="val 45"/>
                  <a:gd name="f35" fmla="val 17"/>
                  <a:gd name="f36" fmla="val 51"/>
                  <a:gd name="f37" fmla="val 53"/>
                  <a:gd name="f38" fmla="val 14"/>
                  <a:gd name="f39" fmla="val 55"/>
                  <a:gd name="f40" fmla="val 11"/>
                  <a:gd name="f41" fmla="val 48"/>
                  <a:gd name="f42" fmla="val 40"/>
                  <a:gd name="f43" fmla="val 12"/>
                  <a:gd name="f44" fmla="+- 0 0 -90"/>
                  <a:gd name="f45" fmla="*/ f3 1 38"/>
                  <a:gd name="f46" fmla="*/ f4 1 56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38"/>
                  <a:gd name="f55" fmla="*/ f51 1 56"/>
                  <a:gd name="f56" fmla="*/ 9 f52 1"/>
                  <a:gd name="f57" fmla="*/ 29 f51 1"/>
                  <a:gd name="f58" fmla="*/ 6 f52 1"/>
                  <a:gd name="f59" fmla="*/ 25 f51 1"/>
                  <a:gd name="f60" fmla="*/ 3 f52 1"/>
                  <a:gd name="f61" fmla="*/ 7 f51 1"/>
                  <a:gd name="f62" fmla="*/ 20 f52 1"/>
                  <a:gd name="f63" fmla="*/ 2 f51 1"/>
                  <a:gd name="f64" fmla="*/ 30 f52 1"/>
                  <a:gd name="f65" fmla="*/ 6 f51 1"/>
                  <a:gd name="f66" fmla="*/ 37 f52 1"/>
                  <a:gd name="f67" fmla="*/ 22 f51 1"/>
                  <a:gd name="f68" fmla="*/ 25 f52 1"/>
                  <a:gd name="f69" fmla="*/ 32 f51 1"/>
                  <a:gd name="f70" fmla="*/ 18 f52 1"/>
                  <a:gd name="f71" fmla="*/ 33 f51 1"/>
                  <a:gd name="f72" fmla="*/ 17 f52 1"/>
                  <a:gd name="f73" fmla="*/ 51 f51 1"/>
                  <a:gd name="f74" fmla="*/ 14 f52 1"/>
                  <a:gd name="f75" fmla="*/ 55 f51 1"/>
                  <a:gd name="f76" fmla="*/ 12 f52 1"/>
                  <a:gd name="f77" fmla="+- f53 0 f1"/>
                  <a:gd name="f78" fmla="*/ f56 1 38"/>
                  <a:gd name="f79" fmla="*/ f57 1 56"/>
                  <a:gd name="f80" fmla="*/ f58 1 38"/>
                  <a:gd name="f81" fmla="*/ f59 1 56"/>
                  <a:gd name="f82" fmla="*/ f60 1 38"/>
                  <a:gd name="f83" fmla="*/ f61 1 56"/>
                  <a:gd name="f84" fmla="*/ f62 1 38"/>
                  <a:gd name="f85" fmla="*/ f63 1 56"/>
                  <a:gd name="f86" fmla="*/ f64 1 38"/>
                  <a:gd name="f87" fmla="*/ f65 1 56"/>
                  <a:gd name="f88" fmla="*/ f66 1 38"/>
                  <a:gd name="f89" fmla="*/ f67 1 56"/>
                  <a:gd name="f90" fmla="*/ f68 1 38"/>
                  <a:gd name="f91" fmla="*/ f69 1 56"/>
                  <a:gd name="f92" fmla="*/ f70 1 38"/>
                  <a:gd name="f93" fmla="*/ f71 1 56"/>
                  <a:gd name="f94" fmla="*/ f72 1 38"/>
                  <a:gd name="f95" fmla="*/ f73 1 56"/>
                  <a:gd name="f96" fmla="*/ f74 1 38"/>
                  <a:gd name="f97" fmla="*/ f75 1 56"/>
                  <a:gd name="f98" fmla="*/ f76 1 38"/>
                  <a:gd name="f99" fmla="*/ 0 1 f54"/>
                  <a:gd name="f100" fmla="*/ f48 1 f54"/>
                  <a:gd name="f101" fmla="*/ 0 1 f55"/>
                  <a:gd name="f102" fmla="*/ f49 1 f55"/>
                  <a:gd name="f103" fmla="*/ f78 1 f54"/>
                  <a:gd name="f104" fmla="*/ f79 1 f55"/>
                  <a:gd name="f105" fmla="*/ f80 1 f54"/>
                  <a:gd name="f106" fmla="*/ f81 1 f55"/>
                  <a:gd name="f107" fmla="*/ f82 1 f54"/>
                  <a:gd name="f108" fmla="*/ f83 1 f55"/>
                  <a:gd name="f109" fmla="*/ f84 1 f54"/>
                  <a:gd name="f110" fmla="*/ f85 1 f55"/>
                  <a:gd name="f111" fmla="*/ f86 1 f54"/>
                  <a:gd name="f112" fmla="*/ f87 1 f55"/>
                  <a:gd name="f113" fmla="*/ f88 1 f54"/>
                  <a:gd name="f114" fmla="*/ f89 1 f55"/>
                  <a:gd name="f115" fmla="*/ f90 1 f54"/>
                  <a:gd name="f116" fmla="*/ f91 1 f55"/>
                  <a:gd name="f117" fmla="*/ f92 1 f54"/>
                  <a:gd name="f118" fmla="*/ f93 1 f55"/>
                  <a:gd name="f119" fmla="*/ f94 1 f54"/>
                  <a:gd name="f120" fmla="*/ f95 1 f55"/>
                  <a:gd name="f121" fmla="*/ f96 1 f54"/>
                  <a:gd name="f122" fmla="*/ f97 1 f55"/>
                  <a:gd name="f123" fmla="*/ f98 1 f54"/>
                  <a:gd name="f124" fmla="*/ f99 f45 1"/>
                  <a:gd name="f125" fmla="*/ f100 f45 1"/>
                  <a:gd name="f126" fmla="*/ f102 f46 1"/>
                  <a:gd name="f127" fmla="*/ f101 f46 1"/>
                  <a:gd name="f128" fmla="*/ f103 f45 1"/>
                  <a:gd name="f129" fmla="*/ f104 f46 1"/>
                  <a:gd name="f130" fmla="*/ f105 f45 1"/>
                  <a:gd name="f131" fmla="*/ f106 f46 1"/>
                  <a:gd name="f132" fmla="*/ f107 f45 1"/>
                  <a:gd name="f133" fmla="*/ f108 f46 1"/>
                  <a:gd name="f134" fmla="*/ f109 f45 1"/>
                  <a:gd name="f135" fmla="*/ f110 f46 1"/>
                  <a:gd name="f136" fmla="*/ f111 f45 1"/>
                  <a:gd name="f137" fmla="*/ f112 f46 1"/>
                  <a:gd name="f138" fmla="*/ f113 f45 1"/>
                  <a:gd name="f139" fmla="*/ f114 f46 1"/>
                  <a:gd name="f140" fmla="*/ f115 f45 1"/>
                  <a:gd name="f141" fmla="*/ f116 f46 1"/>
                  <a:gd name="f142" fmla="*/ f117 f45 1"/>
                  <a:gd name="f143" fmla="*/ f118 f46 1"/>
                  <a:gd name="f144" fmla="*/ f119 f45 1"/>
                  <a:gd name="f145" fmla="*/ f120 f46 1"/>
                  <a:gd name="f146" fmla="*/ f121 f45 1"/>
                  <a:gd name="f147" fmla="*/ f122 f46 1"/>
                  <a:gd name="f148" fmla="*/ f123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7">
                    <a:pos x="f128" y="f129"/>
                  </a:cxn>
                  <a:cxn ang="f77">
                    <a:pos x="f130" y="f131"/>
                  </a:cxn>
                  <a:cxn ang="f77">
                    <a:pos x="f132" y="f133"/>
                  </a:cxn>
                  <a:cxn ang="f77">
                    <a:pos x="f134" y="f135"/>
                  </a:cxn>
                  <a:cxn ang="f77">
                    <a:pos x="f136" y="f137"/>
                  </a:cxn>
                  <a:cxn ang="f77">
                    <a:pos x="f138" y="f139"/>
                  </a:cxn>
                  <a:cxn ang="f77">
                    <a:pos x="f140" y="f141"/>
                  </a:cxn>
                  <a:cxn ang="f77">
                    <a:pos x="f142" y="f143"/>
                  </a:cxn>
                  <a:cxn ang="f77">
                    <a:pos x="f144" y="f145"/>
                  </a:cxn>
                  <a:cxn ang="f77">
                    <a:pos x="f146" y="f147"/>
                  </a:cxn>
                  <a:cxn ang="f77">
                    <a:pos x="f148" y="f141"/>
                  </a:cxn>
                  <a:cxn ang="f77">
                    <a:pos x="f128" y="f129"/>
                  </a:cxn>
                </a:cxnLst>
                <a:rect l="f124" t="f127" r="f125" b="f126"/>
                <a:pathLst>
                  <a:path w="38" h="56">
                    <a:moveTo>
                      <a:pt x="f8" y="f9"/>
                    </a:moveTo>
                    <a:cubicBezTo>
                      <a:pt x="f8" y="f10"/>
                      <a:pt x="f11" y="f10"/>
                      <a:pt x="f12" y="f13"/>
                    </a:cubicBezTo>
                    <a:cubicBezTo>
                      <a:pt x="f14" y="f15"/>
                      <a:pt x="f5" y="f16"/>
                      <a:pt x="f17" y="f11"/>
                    </a:cubicBezTo>
                    <a:cubicBezTo>
                      <a:pt x="f11" y="f18"/>
                      <a:pt x="f16" y="f5"/>
                      <a:pt x="f15" y="f18"/>
                    </a:cubicBezTo>
                    <a:cubicBezTo>
                      <a:pt x="f19" y="f20"/>
                      <a:pt x="f10" y="f21"/>
                      <a:pt x="f22" y="f12"/>
                    </a:cubicBezTo>
                    <a:cubicBezTo>
                      <a:pt x="f23" y="f8"/>
                      <a:pt x="f6" y="f24"/>
                      <a:pt x="f25" y="f26"/>
                    </a:cubicBezTo>
                    <a:cubicBezTo>
                      <a:pt x="f23" y="f27"/>
                      <a:pt x="f28" y="f28"/>
                      <a:pt x="f13" y="f29"/>
                    </a:cubicBezTo>
                    <a:cubicBezTo>
                      <a:pt x="f26" y="f29"/>
                      <a:pt x="f15" y="f28"/>
                      <a:pt x="f30" y="f31"/>
                    </a:cubicBezTo>
                    <a:cubicBezTo>
                      <a:pt x="f32" y="f33"/>
                      <a:pt x="f30" y="f34"/>
                      <a:pt x="f35" y="f36"/>
                    </a:cubicBezTo>
                    <a:cubicBezTo>
                      <a:pt x="f35" y="f37"/>
                      <a:pt x="f30" y="f7"/>
                      <a:pt x="f38" y="f39"/>
                    </a:cubicBezTo>
                    <a:cubicBezTo>
                      <a:pt x="f40" y="f41"/>
                      <a:pt x="f16" y="f42"/>
                      <a:pt x="f43" y="f29"/>
                    </a:cubicBezTo>
                    <a:cubicBezTo>
                      <a:pt x="f16" y="f9"/>
                      <a:pt x="f40" y="f9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3" name="Freeform 15">
                <a:extLst>
                  <a:ext uri="{FF2B5EF4-FFF2-40B4-BE49-F238E27FC236}">
                    <a16:creationId xmlns:a16="http://schemas.microsoft.com/office/drawing/2014/main" id="{9CDF0990-5AE5-8113-C8DE-7B081AC62E5A}"/>
                  </a:ext>
                </a:extLst>
              </p:cNvPr>
              <p:cNvSpPr/>
              <p:nvPr/>
            </p:nvSpPr>
            <p:spPr>
              <a:xfrm>
                <a:off x="865186" y="4476746"/>
                <a:ext cx="100007" cy="1476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9"/>
                  <a:gd name="f7" fmla="val 57"/>
                  <a:gd name="f8" fmla="val 19"/>
                  <a:gd name="f9" fmla="val 24"/>
                  <a:gd name="f10" fmla="val 21"/>
                  <a:gd name="f11" fmla="val 26"/>
                  <a:gd name="f12" fmla="val 23"/>
                  <a:gd name="f13" fmla="val 25"/>
                  <a:gd name="f14" fmla="val 32"/>
                  <a:gd name="f15" fmla="val 37"/>
                  <a:gd name="f16" fmla="val 29"/>
                  <a:gd name="f17" fmla="val 38"/>
                  <a:gd name="f18" fmla="val 35"/>
                  <a:gd name="f19" fmla="val 43"/>
                  <a:gd name="f20" fmla="val 36"/>
                  <a:gd name="f21" fmla="val 49"/>
                  <a:gd name="f22" fmla="val 51"/>
                  <a:gd name="f23" fmla="val 27"/>
                  <a:gd name="f24" fmla="val 52"/>
                  <a:gd name="f25" fmla="val 22"/>
                  <a:gd name="f26" fmla="val 53"/>
                  <a:gd name="f27" fmla="val 15"/>
                  <a:gd name="f28" fmla="val 8"/>
                  <a:gd name="f29" fmla="val 55"/>
                  <a:gd name="f30" fmla="val 4"/>
                  <a:gd name="f31" fmla="val 2"/>
                  <a:gd name="f32" fmla="val 31"/>
                  <a:gd name="f33" fmla="val 9"/>
                  <a:gd name="f34" fmla="val 30"/>
                  <a:gd name="f35" fmla="val 10"/>
                  <a:gd name="f36" fmla="val 28"/>
                  <a:gd name="f37" fmla="val 12"/>
                  <a:gd name="f38" fmla="val 14"/>
                  <a:gd name="f39" fmla="val 13"/>
                  <a:gd name="f40" fmla="val 17"/>
                  <a:gd name="f41" fmla="val 1"/>
                  <a:gd name="f42" fmla="val 18"/>
                  <a:gd name="f43" fmla="val 6"/>
                  <a:gd name="f44" fmla="+- 0 0 -90"/>
                  <a:gd name="f45" fmla="*/ f3 1 39"/>
                  <a:gd name="f46" fmla="*/ f4 1 5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39"/>
                  <a:gd name="f55" fmla="*/ f51 1 57"/>
                  <a:gd name="f56" fmla="*/ 19 f52 1"/>
                  <a:gd name="f57" fmla="*/ 24 f51 1"/>
                  <a:gd name="f58" fmla="*/ 26 f52 1"/>
                  <a:gd name="f59" fmla="*/ 25 f51 1"/>
                  <a:gd name="f60" fmla="*/ 38 f52 1"/>
                  <a:gd name="f61" fmla="*/ 35 f51 1"/>
                  <a:gd name="f62" fmla="*/ 29 f52 1"/>
                  <a:gd name="f63" fmla="*/ 51 f51 1"/>
                  <a:gd name="f64" fmla="*/ 22 f52 1"/>
                  <a:gd name="f65" fmla="*/ 53 f51 1"/>
                  <a:gd name="f66" fmla="*/ 4 f52 1"/>
                  <a:gd name="f67" fmla="*/ 49 f51 1"/>
                  <a:gd name="f68" fmla="*/ 8 f52 1"/>
                  <a:gd name="f69" fmla="*/ 31 f51 1"/>
                  <a:gd name="f70" fmla="*/ 10 f52 1"/>
                  <a:gd name="f71" fmla="*/ 28 f51 1"/>
                  <a:gd name="f72" fmla="*/ 13 f52 1"/>
                  <a:gd name="f73" fmla="*/ 15 f52 1"/>
                  <a:gd name="f74" fmla="*/ 1 f51 1"/>
                  <a:gd name="f75" fmla="*/ 18 f52 1"/>
                  <a:gd name="f76" fmla="*/ 6 f51 1"/>
                  <a:gd name="f77" fmla="+- f53 0 f1"/>
                  <a:gd name="f78" fmla="*/ f56 1 39"/>
                  <a:gd name="f79" fmla="*/ f57 1 57"/>
                  <a:gd name="f80" fmla="*/ f58 1 39"/>
                  <a:gd name="f81" fmla="*/ f59 1 57"/>
                  <a:gd name="f82" fmla="*/ f60 1 39"/>
                  <a:gd name="f83" fmla="*/ f61 1 57"/>
                  <a:gd name="f84" fmla="*/ f62 1 39"/>
                  <a:gd name="f85" fmla="*/ f63 1 57"/>
                  <a:gd name="f86" fmla="*/ f64 1 39"/>
                  <a:gd name="f87" fmla="*/ f65 1 57"/>
                  <a:gd name="f88" fmla="*/ f66 1 39"/>
                  <a:gd name="f89" fmla="*/ f67 1 57"/>
                  <a:gd name="f90" fmla="*/ f68 1 39"/>
                  <a:gd name="f91" fmla="*/ f69 1 57"/>
                  <a:gd name="f92" fmla="*/ f70 1 39"/>
                  <a:gd name="f93" fmla="*/ f71 1 57"/>
                  <a:gd name="f94" fmla="*/ f72 1 39"/>
                  <a:gd name="f95" fmla="*/ f73 1 39"/>
                  <a:gd name="f96" fmla="*/ f74 1 57"/>
                  <a:gd name="f97" fmla="*/ f75 1 39"/>
                  <a:gd name="f98" fmla="*/ f76 1 57"/>
                  <a:gd name="f99" fmla="*/ 0 1 f54"/>
                  <a:gd name="f100" fmla="*/ f48 1 f54"/>
                  <a:gd name="f101" fmla="*/ 0 1 f55"/>
                  <a:gd name="f102" fmla="*/ f49 1 f55"/>
                  <a:gd name="f103" fmla="*/ f78 1 f54"/>
                  <a:gd name="f104" fmla="*/ f79 1 f55"/>
                  <a:gd name="f105" fmla="*/ f80 1 f54"/>
                  <a:gd name="f106" fmla="*/ f81 1 f55"/>
                  <a:gd name="f107" fmla="*/ f82 1 f54"/>
                  <a:gd name="f108" fmla="*/ f83 1 f55"/>
                  <a:gd name="f109" fmla="*/ f84 1 f54"/>
                  <a:gd name="f110" fmla="*/ f85 1 f55"/>
                  <a:gd name="f111" fmla="*/ f86 1 f54"/>
                  <a:gd name="f112" fmla="*/ f87 1 f55"/>
                  <a:gd name="f113" fmla="*/ f88 1 f54"/>
                  <a:gd name="f114" fmla="*/ f89 1 f55"/>
                  <a:gd name="f115" fmla="*/ f90 1 f54"/>
                  <a:gd name="f116" fmla="*/ f91 1 f55"/>
                  <a:gd name="f117" fmla="*/ f92 1 f54"/>
                  <a:gd name="f118" fmla="*/ f93 1 f55"/>
                  <a:gd name="f119" fmla="*/ f94 1 f54"/>
                  <a:gd name="f120" fmla="*/ f95 1 f54"/>
                  <a:gd name="f121" fmla="*/ f96 1 f55"/>
                  <a:gd name="f122" fmla="*/ f97 1 f54"/>
                  <a:gd name="f123" fmla="*/ f98 1 f55"/>
                  <a:gd name="f124" fmla="*/ f99 f45 1"/>
                  <a:gd name="f125" fmla="*/ f100 f45 1"/>
                  <a:gd name="f126" fmla="*/ f102 f46 1"/>
                  <a:gd name="f127" fmla="*/ f101 f46 1"/>
                  <a:gd name="f128" fmla="*/ f103 f45 1"/>
                  <a:gd name="f129" fmla="*/ f104 f46 1"/>
                  <a:gd name="f130" fmla="*/ f105 f45 1"/>
                  <a:gd name="f131" fmla="*/ f106 f46 1"/>
                  <a:gd name="f132" fmla="*/ f107 f45 1"/>
                  <a:gd name="f133" fmla="*/ f108 f46 1"/>
                  <a:gd name="f134" fmla="*/ f109 f45 1"/>
                  <a:gd name="f135" fmla="*/ f110 f46 1"/>
                  <a:gd name="f136" fmla="*/ f111 f45 1"/>
                  <a:gd name="f137" fmla="*/ f112 f46 1"/>
                  <a:gd name="f138" fmla="*/ f113 f45 1"/>
                  <a:gd name="f139" fmla="*/ f114 f46 1"/>
                  <a:gd name="f140" fmla="*/ f115 f45 1"/>
                  <a:gd name="f141" fmla="*/ f116 f46 1"/>
                  <a:gd name="f142" fmla="*/ f117 f45 1"/>
                  <a:gd name="f143" fmla="*/ f118 f46 1"/>
                  <a:gd name="f144" fmla="*/ f119 f45 1"/>
                  <a:gd name="f145" fmla="*/ f120 f45 1"/>
                  <a:gd name="f146" fmla="*/ f121 f46 1"/>
                  <a:gd name="f147" fmla="*/ f122 f45 1"/>
                  <a:gd name="f148" fmla="*/ f123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7">
                    <a:pos x="f128" y="f129"/>
                  </a:cxn>
                  <a:cxn ang="f77">
                    <a:pos x="f130" y="f131"/>
                  </a:cxn>
                  <a:cxn ang="f77">
                    <a:pos x="f132" y="f133"/>
                  </a:cxn>
                  <a:cxn ang="f77">
                    <a:pos x="f134" y="f135"/>
                  </a:cxn>
                  <a:cxn ang="f77">
                    <a:pos x="f136" y="f137"/>
                  </a:cxn>
                  <a:cxn ang="f77">
                    <a:pos x="f138" y="f139"/>
                  </a:cxn>
                  <a:cxn ang="f77">
                    <a:pos x="f140" y="f141"/>
                  </a:cxn>
                  <a:cxn ang="f77">
                    <a:pos x="f142" y="f143"/>
                  </a:cxn>
                  <a:cxn ang="f77">
                    <a:pos x="f144" y="f131"/>
                  </a:cxn>
                  <a:cxn ang="f77">
                    <a:pos x="f145" y="f146"/>
                  </a:cxn>
                  <a:cxn ang="f77">
                    <a:pos x="f147" y="f148"/>
                  </a:cxn>
                  <a:cxn ang="f77">
                    <a:pos x="f128" y="f129"/>
                  </a:cxn>
                </a:cxnLst>
                <a:rect l="f124" t="f127" r="f125" b="f126"/>
                <a:pathLst>
                  <a:path w="39" h="57">
                    <a:moveTo>
                      <a:pt x="f8" y="f9"/>
                    </a:moveTo>
                    <a:cubicBezTo>
                      <a:pt x="f10" y="f11"/>
                      <a:pt x="f12" y="f13"/>
                      <a:pt x="f11" y="f13"/>
                    </a:cubicBezTo>
                    <a:cubicBezTo>
                      <a:pt x="f14" y="f13"/>
                      <a:pt x="f15" y="f16"/>
                      <a:pt x="f17" y="f18"/>
                    </a:cubicBezTo>
                    <a:cubicBezTo>
                      <a:pt x="f6" y="f19"/>
                      <a:pt x="f20" y="f21"/>
                      <a:pt x="f16" y="f22"/>
                    </a:cubicBezTo>
                    <a:cubicBezTo>
                      <a:pt x="f23" y="f22"/>
                      <a:pt x="f9" y="f24"/>
                      <a:pt x="f25" y="f26"/>
                    </a:cubicBezTo>
                    <a:cubicBezTo>
                      <a:pt x="f27" y="f7"/>
                      <a:pt x="f28" y="f29"/>
                      <a:pt x="f30" y="f21"/>
                    </a:cubicBezTo>
                    <a:cubicBezTo>
                      <a:pt x="f5" y="f19"/>
                      <a:pt x="f31" y="f20"/>
                      <a:pt x="f28" y="f32"/>
                    </a:cubicBezTo>
                    <a:cubicBezTo>
                      <a:pt x="f33" y="f34"/>
                      <a:pt x="f35" y="f34"/>
                      <a:pt x="f35" y="f36"/>
                    </a:cubicBezTo>
                    <a:cubicBezTo>
                      <a:pt x="f37" y="f23"/>
                      <a:pt x="f38" y="f36"/>
                      <a:pt x="f39" y="f13"/>
                    </a:cubicBezTo>
                    <a:cubicBezTo>
                      <a:pt x="f38" y="f40"/>
                      <a:pt x="f37" y="f33"/>
                      <a:pt x="f27" y="f41"/>
                    </a:cubicBezTo>
                    <a:cubicBezTo>
                      <a:pt x="f8" y="f5"/>
                      <a:pt x="f42" y="f30"/>
                      <a:pt x="f42" y="f43"/>
                    </a:cubicBezTo>
                    <a:cubicBezTo>
                      <a:pt x="f8" y="f37"/>
                      <a:pt x="f40" y="f42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4" name="Freeform 16">
                <a:extLst>
                  <a:ext uri="{FF2B5EF4-FFF2-40B4-BE49-F238E27FC236}">
                    <a16:creationId xmlns:a16="http://schemas.microsoft.com/office/drawing/2014/main" id="{2EDB434E-FB38-BA0F-0751-34C17CB59545}"/>
                  </a:ext>
                </a:extLst>
              </p:cNvPr>
              <p:cNvSpPr/>
              <p:nvPr/>
            </p:nvSpPr>
            <p:spPr>
              <a:xfrm>
                <a:off x="1146172" y="3879854"/>
                <a:ext cx="82552" cy="1000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"/>
                  <a:gd name="f7" fmla="val 39"/>
                  <a:gd name="f8" fmla="val 21"/>
                  <a:gd name="f9" fmla="val 2"/>
                  <a:gd name="f10" fmla="val 20"/>
                  <a:gd name="f11" fmla="val 1"/>
                  <a:gd name="f12" fmla="val 18"/>
                  <a:gd name="f13" fmla="val 16"/>
                  <a:gd name="f14" fmla="val 9"/>
                  <a:gd name="f15" fmla="val 5"/>
                  <a:gd name="f16" fmla="val 3"/>
                  <a:gd name="f17" fmla="val 12"/>
                  <a:gd name="f18" fmla="val 25"/>
                  <a:gd name="f19" fmla="val 4"/>
                  <a:gd name="f20" fmla="val 27"/>
                  <a:gd name="f21" fmla="val 11"/>
                  <a:gd name="f22" fmla="val 28"/>
                  <a:gd name="f23" fmla="val 15"/>
                  <a:gd name="f24" fmla="val 31"/>
                  <a:gd name="f25" fmla="val 22"/>
                  <a:gd name="f26" fmla="val 29"/>
                  <a:gd name="f27" fmla="val 30"/>
                  <a:gd name="f28" fmla="val 34"/>
                  <a:gd name="f29" fmla="val 24"/>
                  <a:gd name="f30" fmla="val 37"/>
                  <a:gd name="f31" fmla="val 7"/>
                  <a:gd name="f32" fmla="val 6"/>
                  <a:gd name="f33" fmla="val 26"/>
                  <a:gd name="f34" fmla="val 23"/>
                  <a:gd name="f35" fmla="+- 0 0 -90"/>
                  <a:gd name="f36" fmla="*/ f3 1 32"/>
                  <a:gd name="f37" fmla="*/ f4 1 39"/>
                  <a:gd name="f38" fmla="val f5"/>
                  <a:gd name="f39" fmla="val f6"/>
                  <a:gd name="f40" fmla="val f7"/>
                  <a:gd name="f41" fmla="*/ f35 f0 1"/>
                  <a:gd name="f42" fmla="+- f40 0 f38"/>
                  <a:gd name="f43" fmla="+- f39 0 f38"/>
                  <a:gd name="f44" fmla="*/ f41 1 f2"/>
                  <a:gd name="f45" fmla="*/ f43 1 32"/>
                  <a:gd name="f46" fmla="*/ f42 1 39"/>
                  <a:gd name="f47" fmla="*/ 0 f43 1"/>
                  <a:gd name="f48" fmla="*/ 21 f42 1"/>
                  <a:gd name="f49" fmla="*/ 1 f43 1"/>
                  <a:gd name="f50" fmla="*/ 16 f42 1"/>
                  <a:gd name="f51" fmla="*/ 12 f43 1"/>
                  <a:gd name="f52" fmla="*/ 1 f42 1"/>
                  <a:gd name="f53" fmla="*/ 27 f43 1"/>
                  <a:gd name="f54" fmla="*/ 11 f42 1"/>
                  <a:gd name="f55" fmla="*/ 31 f43 1"/>
                  <a:gd name="f56" fmla="*/ 22 f42 1"/>
                  <a:gd name="f57" fmla="*/ 24 f43 1"/>
                  <a:gd name="f58" fmla="*/ 37 f42 1"/>
                  <a:gd name="f59" fmla="*/ 7 f43 1"/>
                  <a:gd name="f60" fmla="*/ 32 f42 1"/>
                  <a:gd name="f61" fmla="*/ 4 f43 1"/>
                  <a:gd name="f62" fmla="*/ 29 f42 1"/>
                  <a:gd name="f63" fmla="*/ 3 f43 1"/>
                  <a:gd name="f64" fmla="*/ 27 f42 1"/>
                  <a:gd name="f65" fmla="*/ 24 f42 1"/>
                  <a:gd name="f66" fmla="+- f44 0 f1"/>
                  <a:gd name="f67" fmla="*/ f47 1 32"/>
                  <a:gd name="f68" fmla="*/ f48 1 39"/>
                  <a:gd name="f69" fmla="*/ f49 1 32"/>
                  <a:gd name="f70" fmla="*/ f50 1 39"/>
                  <a:gd name="f71" fmla="*/ f51 1 32"/>
                  <a:gd name="f72" fmla="*/ f52 1 39"/>
                  <a:gd name="f73" fmla="*/ f53 1 32"/>
                  <a:gd name="f74" fmla="*/ f54 1 39"/>
                  <a:gd name="f75" fmla="*/ f55 1 32"/>
                  <a:gd name="f76" fmla="*/ f56 1 39"/>
                  <a:gd name="f77" fmla="*/ f57 1 32"/>
                  <a:gd name="f78" fmla="*/ f58 1 39"/>
                  <a:gd name="f79" fmla="*/ f59 1 32"/>
                  <a:gd name="f80" fmla="*/ f60 1 39"/>
                  <a:gd name="f81" fmla="*/ f61 1 32"/>
                  <a:gd name="f82" fmla="*/ f62 1 39"/>
                  <a:gd name="f83" fmla="*/ f63 1 32"/>
                  <a:gd name="f84" fmla="*/ f64 1 39"/>
                  <a:gd name="f85" fmla="*/ f65 1 39"/>
                  <a:gd name="f86" fmla="*/ 0 1 f45"/>
                  <a:gd name="f87" fmla="*/ f39 1 f45"/>
                  <a:gd name="f88" fmla="*/ 0 1 f46"/>
                  <a:gd name="f89" fmla="*/ f40 1 f46"/>
                  <a:gd name="f90" fmla="*/ f67 1 f45"/>
                  <a:gd name="f91" fmla="*/ f68 1 f46"/>
                  <a:gd name="f92" fmla="*/ f69 1 f45"/>
                  <a:gd name="f93" fmla="*/ f70 1 f46"/>
                  <a:gd name="f94" fmla="*/ f71 1 f45"/>
                  <a:gd name="f95" fmla="*/ f72 1 f46"/>
                  <a:gd name="f96" fmla="*/ f73 1 f45"/>
                  <a:gd name="f97" fmla="*/ f74 1 f46"/>
                  <a:gd name="f98" fmla="*/ f75 1 f45"/>
                  <a:gd name="f99" fmla="*/ f76 1 f46"/>
                  <a:gd name="f100" fmla="*/ f77 1 f45"/>
                  <a:gd name="f101" fmla="*/ f78 1 f46"/>
                  <a:gd name="f102" fmla="*/ f79 1 f45"/>
                  <a:gd name="f103" fmla="*/ f80 1 f46"/>
                  <a:gd name="f104" fmla="*/ f81 1 f45"/>
                  <a:gd name="f105" fmla="*/ f82 1 f46"/>
                  <a:gd name="f106" fmla="*/ f83 1 f45"/>
                  <a:gd name="f107" fmla="*/ f84 1 f46"/>
                  <a:gd name="f108" fmla="*/ f85 1 f46"/>
                  <a:gd name="f109" fmla="*/ f86 f36 1"/>
                  <a:gd name="f110" fmla="*/ f87 f36 1"/>
                  <a:gd name="f111" fmla="*/ f89 f37 1"/>
                  <a:gd name="f112" fmla="*/ f88 f37 1"/>
                  <a:gd name="f113" fmla="*/ f90 f36 1"/>
                  <a:gd name="f114" fmla="*/ f91 f37 1"/>
                  <a:gd name="f115" fmla="*/ f92 f36 1"/>
                  <a:gd name="f116" fmla="*/ f93 f37 1"/>
                  <a:gd name="f117" fmla="*/ f94 f36 1"/>
                  <a:gd name="f118" fmla="*/ f95 f37 1"/>
                  <a:gd name="f119" fmla="*/ f96 f36 1"/>
                  <a:gd name="f120" fmla="*/ f97 f37 1"/>
                  <a:gd name="f121" fmla="*/ f98 f36 1"/>
                  <a:gd name="f122" fmla="*/ f99 f37 1"/>
                  <a:gd name="f123" fmla="*/ f100 f36 1"/>
                  <a:gd name="f124" fmla="*/ f101 f37 1"/>
                  <a:gd name="f125" fmla="*/ f102 f36 1"/>
                  <a:gd name="f126" fmla="*/ f103 f37 1"/>
                  <a:gd name="f127" fmla="*/ f104 f36 1"/>
                  <a:gd name="f128" fmla="*/ f105 f37 1"/>
                  <a:gd name="f129" fmla="*/ f106 f36 1"/>
                  <a:gd name="f130" fmla="*/ f107 f37 1"/>
                  <a:gd name="f131" fmla="*/ f108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6">
                    <a:pos x="f113" y="f114"/>
                  </a:cxn>
                  <a:cxn ang="f66">
                    <a:pos x="f115" y="f116"/>
                  </a:cxn>
                  <a:cxn ang="f66">
                    <a:pos x="f117" y="f118"/>
                  </a:cxn>
                  <a:cxn ang="f66">
                    <a:pos x="f119" y="f120"/>
                  </a:cxn>
                  <a:cxn ang="f66">
                    <a:pos x="f121" y="f122"/>
                  </a:cxn>
                  <a:cxn ang="f66">
                    <a:pos x="f123" y="f124"/>
                  </a:cxn>
                  <a:cxn ang="f66">
                    <a:pos x="f125" y="f126"/>
                  </a:cxn>
                  <a:cxn ang="f66">
                    <a:pos x="f127" y="f128"/>
                  </a:cxn>
                  <a:cxn ang="f66">
                    <a:pos x="f129" y="f130"/>
                  </a:cxn>
                  <a:cxn ang="f66">
                    <a:pos x="f115" y="f131"/>
                  </a:cxn>
                  <a:cxn ang="f66">
                    <a:pos x="f113" y="f114"/>
                  </a:cxn>
                </a:cxnLst>
                <a:rect l="f109" t="f112" r="f110" b="f111"/>
                <a:pathLst>
                  <a:path w="32" h="39">
                    <a:moveTo>
                      <a:pt x="f5" y="f8"/>
                    </a:moveTo>
                    <a:cubicBezTo>
                      <a:pt x="f9" y="f10"/>
                      <a:pt x="f11" y="f12"/>
                      <a:pt x="f11" y="f13"/>
                    </a:cubicBezTo>
                    <a:cubicBezTo>
                      <a:pt x="f5" y="f14"/>
                      <a:pt x="f15" y="f16"/>
                      <a:pt x="f17" y="f11"/>
                    </a:cubicBezTo>
                    <a:cubicBezTo>
                      <a:pt x="f12" y="f5"/>
                      <a:pt x="f18" y="f19"/>
                      <a:pt x="f20" y="f21"/>
                    </a:cubicBezTo>
                    <a:cubicBezTo>
                      <a:pt x="f22" y="f23"/>
                      <a:pt x="f24" y="f12"/>
                      <a:pt x="f24" y="f25"/>
                    </a:cubicBezTo>
                    <a:cubicBezTo>
                      <a:pt x="f6" y="f26"/>
                      <a:pt x="f27" y="f28"/>
                      <a:pt x="f29" y="f30"/>
                    </a:cubicBezTo>
                    <a:cubicBezTo>
                      <a:pt x="f12" y="f7"/>
                      <a:pt x="f21" y="f30"/>
                      <a:pt x="f31" y="f6"/>
                    </a:cubicBezTo>
                    <a:cubicBezTo>
                      <a:pt x="f32" y="f24"/>
                      <a:pt x="f15" y="f27"/>
                      <a:pt x="f19" y="f26"/>
                    </a:cubicBezTo>
                    <a:cubicBezTo>
                      <a:pt x="f15" y="f22"/>
                      <a:pt x="f19" y="f20"/>
                      <a:pt x="f16" y="f20"/>
                    </a:cubicBezTo>
                    <a:cubicBezTo>
                      <a:pt x="f9" y="f33"/>
                      <a:pt x="f11" y="f18"/>
                      <a:pt x="f11" y="f29"/>
                    </a:cubicBezTo>
                    <a:cubicBezTo>
                      <a:pt x="f5" y="f34"/>
                      <a:pt x="f5" y="f25"/>
                      <a:pt x="f5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5" name="Freeform 17">
                <a:extLst>
                  <a:ext uri="{FF2B5EF4-FFF2-40B4-BE49-F238E27FC236}">
                    <a16:creationId xmlns:a16="http://schemas.microsoft.com/office/drawing/2014/main" id="{B81B4D64-D5E8-469F-8F28-7C3ED6212DCD}"/>
                  </a:ext>
                </a:extLst>
              </p:cNvPr>
              <p:cNvSpPr/>
              <p:nvPr/>
            </p:nvSpPr>
            <p:spPr>
              <a:xfrm>
                <a:off x="1146172" y="4264020"/>
                <a:ext cx="90489" cy="984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"/>
                  <a:gd name="f7" fmla="val 38"/>
                  <a:gd name="f8" fmla="val 4"/>
                  <a:gd name="f9" fmla="val 9"/>
                  <a:gd name="f10" fmla="val 8"/>
                  <a:gd name="f11" fmla="val 5"/>
                  <a:gd name="f12" fmla="val 11"/>
                  <a:gd name="f13" fmla="val 17"/>
                  <a:gd name="f14" fmla="val 28"/>
                  <a:gd name="f15" fmla="val 10"/>
                  <a:gd name="f16" fmla="val 30"/>
                  <a:gd name="f17" fmla="val 20"/>
                  <a:gd name="f18" fmla="val 29"/>
                  <a:gd name="f19" fmla="val 22"/>
                  <a:gd name="f20" fmla="val 24"/>
                  <a:gd name="f21" fmla="val 27"/>
                  <a:gd name="f22" fmla="val 26"/>
                  <a:gd name="f23" fmla="val 25"/>
                  <a:gd name="f24" fmla="val 34"/>
                  <a:gd name="f25" fmla="val 18"/>
                  <a:gd name="f26" fmla="val 36"/>
                  <a:gd name="f27" fmla="val 1"/>
                  <a:gd name="f28" fmla="val 21"/>
                  <a:gd name="f29" fmla="val 19"/>
                  <a:gd name="f30" fmla="val 2"/>
                  <a:gd name="f31" fmla="val 16"/>
                  <a:gd name="f32" fmla="val 15"/>
                  <a:gd name="f33" fmla="val 14"/>
                  <a:gd name="f34" fmla="val 13"/>
                  <a:gd name="f35" fmla="val 12"/>
                  <a:gd name="f36" fmla="val 3"/>
                  <a:gd name="f37" fmla="+- 0 0 -90"/>
                  <a:gd name="f38" fmla="*/ f3 1 35"/>
                  <a:gd name="f39" fmla="*/ f4 1 38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35"/>
                  <a:gd name="f48" fmla="*/ f44 1 38"/>
                  <a:gd name="f49" fmla="*/ 4 f45 1"/>
                  <a:gd name="f50" fmla="*/ 9 f44 1"/>
                  <a:gd name="f51" fmla="*/ 17 f45 1"/>
                  <a:gd name="f52" fmla="*/ 0 f44 1"/>
                  <a:gd name="f53" fmla="*/ 30 f45 1"/>
                  <a:gd name="f54" fmla="*/ 20 f44 1"/>
                  <a:gd name="f55" fmla="*/ 27 f45 1"/>
                  <a:gd name="f56" fmla="*/ 26 f44 1"/>
                  <a:gd name="f57" fmla="*/ 11 f45 1"/>
                  <a:gd name="f58" fmla="*/ 36 f44 1"/>
                  <a:gd name="f59" fmla="*/ 1 f45 1"/>
                  <a:gd name="f60" fmla="*/ 21 f44 1"/>
                  <a:gd name="f61" fmla="*/ 2 f45 1"/>
                  <a:gd name="f62" fmla="*/ 17 f44 1"/>
                  <a:gd name="f63" fmla="*/ 14 f44 1"/>
                  <a:gd name="f64" fmla="*/ 11 f44 1"/>
                  <a:gd name="f65" fmla="+- f46 0 f1"/>
                  <a:gd name="f66" fmla="*/ f49 1 35"/>
                  <a:gd name="f67" fmla="*/ f50 1 38"/>
                  <a:gd name="f68" fmla="*/ f51 1 35"/>
                  <a:gd name="f69" fmla="*/ f52 1 38"/>
                  <a:gd name="f70" fmla="*/ f53 1 35"/>
                  <a:gd name="f71" fmla="*/ f54 1 38"/>
                  <a:gd name="f72" fmla="*/ f55 1 35"/>
                  <a:gd name="f73" fmla="*/ f56 1 38"/>
                  <a:gd name="f74" fmla="*/ f57 1 35"/>
                  <a:gd name="f75" fmla="*/ f58 1 38"/>
                  <a:gd name="f76" fmla="*/ f59 1 35"/>
                  <a:gd name="f77" fmla="*/ f60 1 38"/>
                  <a:gd name="f78" fmla="*/ f61 1 35"/>
                  <a:gd name="f79" fmla="*/ f62 1 38"/>
                  <a:gd name="f80" fmla="*/ f63 1 38"/>
                  <a:gd name="f81" fmla="*/ f64 1 38"/>
                  <a:gd name="f82" fmla="*/ 0 1 f47"/>
                  <a:gd name="f83" fmla="*/ f41 1 f47"/>
                  <a:gd name="f84" fmla="*/ 0 1 f48"/>
                  <a:gd name="f85" fmla="*/ f42 1 f48"/>
                  <a:gd name="f86" fmla="*/ f66 1 f47"/>
                  <a:gd name="f87" fmla="*/ f67 1 f48"/>
                  <a:gd name="f88" fmla="*/ f68 1 f47"/>
                  <a:gd name="f89" fmla="*/ f69 1 f48"/>
                  <a:gd name="f90" fmla="*/ f70 1 f47"/>
                  <a:gd name="f91" fmla="*/ f71 1 f48"/>
                  <a:gd name="f92" fmla="*/ f72 1 f47"/>
                  <a:gd name="f93" fmla="*/ f73 1 f48"/>
                  <a:gd name="f94" fmla="*/ f74 1 f47"/>
                  <a:gd name="f95" fmla="*/ f75 1 f48"/>
                  <a:gd name="f96" fmla="*/ f76 1 f47"/>
                  <a:gd name="f97" fmla="*/ f77 1 f48"/>
                  <a:gd name="f98" fmla="*/ f78 1 f47"/>
                  <a:gd name="f99" fmla="*/ f79 1 f48"/>
                  <a:gd name="f100" fmla="*/ f80 1 f48"/>
                  <a:gd name="f101" fmla="*/ f81 1 f48"/>
                  <a:gd name="f102" fmla="*/ f82 f38 1"/>
                  <a:gd name="f103" fmla="*/ f83 f38 1"/>
                  <a:gd name="f104" fmla="*/ f85 f39 1"/>
                  <a:gd name="f105" fmla="*/ f84 f39 1"/>
                  <a:gd name="f106" fmla="*/ f86 f38 1"/>
                  <a:gd name="f107" fmla="*/ f87 f39 1"/>
                  <a:gd name="f108" fmla="*/ f88 f38 1"/>
                  <a:gd name="f109" fmla="*/ f89 f39 1"/>
                  <a:gd name="f110" fmla="*/ f90 f38 1"/>
                  <a:gd name="f111" fmla="*/ f91 f39 1"/>
                  <a:gd name="f112" fmla="*/ f92 f38 1"/>
                  <a:gd name="f113" fmla="*/ f93 f39 1"/>
                  <a:gd name="f114" fmla="*/ f94 f38 1"/>
                  <a:gd name="f115" fmla="*/ f95 f39 1"/>
                  <a:gd name="f116" fmla="*/ f96 f38 1"/>
                  <a:gd name="f117" fmla="*/ f97 f39 1"/>
                  <a:gd name="f118" fmla="*/ f98 f38 1"/>
                  <a:gd name="f119" fmla="*/ f99 f39 1"/>
                  <a:gd name="f120" fmla="*/ f100 f39 1"/>
                  <a:gd name="f121" fmla="*/ f101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6" y="f107"/>
                  </a:cxn>
                  <a:cxn ang="f65">
                    <a:pos x="f108" y="f109"/>
                  </a:cxn>
                  <a:cxn ang="f65">
                    <a:pos x="f110" y="f111"/>
                  </a:cxn>
                  <a:cxn ang="f65">
                    <a:pos x="f112" y="f113"/>
                  </a:cxn>
                  <a:cxn ang="f65">
                    <a:pos x="f114" y="f115"/>
                  </a:cxn>
                  <a:cxn ang="f65">
                    <a:pos x="f116" y="f117"/>
                  </a:cxn>
                  <a:cxn ang="f65">
                    <a:pos x="f118" y="f119"/>
                  </a:cxn>
                  <a:cxn ang="f65">
                    <a:pos x="f116" y="f120"/>
                  </a:cxn>
                  <a:cxn ang="f65">
                    <a:pos x="f118" y="f121"/>
                  </a:cxn>
                  <a:cxn ang="f65">
                    <a:pos x="f106" y="f107"/>
                  </a:cxn>
                </a:cxnLst>
                <a:rect l="f102" t="f105" r="f103" b="f104"/>
                <a:pathLst>
                  <a:path w="35" h="38">
                    <a:moveTo>
                      <a:pt x="f8" y="f9"/>
                    </a:moveTo>
                    <a:cubicBezTo>
                      <a:pt x="f10" y="f11"/>
                      <a:pt x="f12" y="f5"/>
                      <a:pt x="f13" y="f5"/>
                    </a:cubicBezTo>
                    <a:cubicBezTo>
                      <a:pt x="f14" y="f5"/>
                      <a:pt x="f6" y="f15"/>
                      <a:pt x="f16" y="f17"/>
                    </a:cubicBezTo>
                    <a:cubicBezTo>
                      <a:pt x="f18" y="f19"/>
                      <a:pt x="f14" y="f20"/>
                      <a:pt x="f21" y="f22"/>
                    </a:cubicBezTo>
                    <a:cubicBezTo>
                      <a:pt x="f23" y="f24"/>
                      <a:pt x="f25" y="f7"/>
                      <a:pt x="f12" y="f26"/>
                    </a:cubicBezTo>
                    <a:cubicBezTo>
                      <a:pt x="f8" y="f24"/>
                      <a:pt x="f5" y="f18"/>
                      <a:pt x="f27" y="f28"/>
                    </a:cubicBezTo>
                    <a:cubicBezTo>
                      <a:pt x="f27" y="f29"/>
                      <a:pt x="f27" y="f25"/>
                      <a:pt x="f30" y="f13"/>
                    </a:cubicBezTo>
                    <a:cubicBezTo>
                      <a:pt x="f27" y="f31"/>
                      <a:pt x="f27" y="f32"/>
                      <a:pt x="f27" y="f33"/>
                    </a:cubicBezTo>
                    <a:cubicBezTo>
                      <a:pt x="f27" y="f34"/>
                      <a:pt x="f30" y="f35"/>
                      <a:pt x="f30" y="f12"/>
                    </a:cubicBezTo>
                    <a:cubicBezTo>
                      <a:pt x="f36" y="f15"/>
                      <a:pt x="f8" y="f9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6" name="Freeform 18">
                <a:extLst>
                  <a:ext uri="{FF2B5EF4-FFF2-40B4-BE49-F238E27FC236}">
                    <a16:creationId xmlns:a16="http://schemas.microsoft.com/office/drawing/2014/main" id="{BF0ECF3B-AC73-50DD-C39D-A878C76FE9E2}"/>
                  </a:ext>
                </a:extLst>
              </p:cNvPr>
              <p:cNvSpPr/>
              <p:nvPr/>
            </p:nvSpPr>
            <p:spPr>
              <a:xfrm>
                <a:off x="223835" y="3879854"/>
                <a:ext cx="80960" cy="952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"/>
                  <a:gd name="f7" fmla="val 37"/>
                  <a:gd name="f8" fmla="val 28"/>
                  <a:gd name="f9" fmla="val 29"/>
                  <a:gd name="f10" fmla="val 24"/>
                  <a:gd name="f11" fmla="val 32"/>
                  <a:gd name="f12" fmla="val 21"/>
                  <a:gd name="f13" fmla="val 15"/>
                  <a:gd name="f14" fmla="val 10"/>
                  <a:gd name="f15" fmla="val 5"/>
                  <a:gd name="f16" fmla="val 36"/>
                  <a:gd name="f17" fmla="val 3"/>
                  <a:gd name="f18" fmla="val 27"/>
                  <a:gd name="f19" fmla="val 22"/>
                  <a:gd name="f20" fmla="val 2"/>
                  <a:gd name="f21" fmla="val 18"/>
                  <a:gd name="f22" fmla="val 16"/>
                  <a:gd name="f23" fmla="val 4"/>
                  <a:gd name="f24" fmla="val 14"/>
                  <a:gd name="f25" fmla="val 12"/>
                  <a:gd name="f26" fmla="val 7"/>
                  <a:gd name="f27" fmla="val 13"/>
                  <a:gd name="f28" fmla="val 1"/>
                  <a:gd name="f29" fmla="val 9"/>
                  <a:gd name="f30" fmla="val 19"/>
                  <a:gd name="f31" fmla="val 30"/>
                  <a:gd name="f32" fmla="val 23"/>
                  <a:gd name="f33" fmla="val 25"/>
                  <a:gd name="f34" fmla="val 26"/>
                  <a:gd name="f35" fmla="+- 0 0 -90"/>
                  <a:gd name="f36" fmla="*/ f3 1 31"/>
                  <a:gd name="f37" fmla="*/ f4 1 37"/>
                  <a:gd name="f38" fmla="val f5"/>
                  <a:gd name="f39" fmla="val f6"/>
                  <a:gd name="f40" fmla="val f7"/>
                  <a:gd name="f41" fmla="*/ f35 f0 1"/>
                  <a:gd name="f42" fmla="+- f40 0 f38"/>
                  <a:gd name="f43" fmla="+- f39 0 f38"/>
                  <a:gd name="f44" fmla="*/ f41 1 f2"/>
                  <a:gd name="f45" fmla="*/ f43 1 31"/>
                  <a:gd name="f46" fmla="*/ f42 1 37"/>
                  <a:gd name="f47" fmla="*/ 28 f43 1"/>
                  <a:gd name="f48" fmla="*/ 29 f42 1"/>
                  <a:gd name="f49" fmla="*/ 15 f43 1"/>
                  <a:gd name="f50" fmla="*/ 37 f42 1"/>
                  <a:gd name="f51" fmla="*/ 3 f43 1"/>
                  <a:gd name="f52" fmla="*/ 31 f42 1"/>
                  <a:gd name="f53" fmla="*/ 2 f43 1"/>
                  <a:gd name="f54" fmla="*/ 18 f42 1"/>
                  <a:gd name="f55" fmla="*/ 5 f43 1"/>
                  <a:gd name="f56" fmla="*/ 12 f42 1"/>
                  <a:gd name="f57" fmla="*/ 21 f43 1"/>
                  <a:gd name="f58" fmla="*/ 1 f42 1"/>
                  <a:gd name="f59" fmla="*/ 31 f43 1"/>
                  <a:gd name="f60" fmla="*/ 16 f42 1"/>
                  <a:gd name="f61" fmla="*/ 30 f43 1"/>
                  <a:gd name="f62" fmla="*/ 21 f42 1"/>
                  <a:gd name="f63" fmla="*/ 24 f42 1"/>
                  <a:gd name="f64" fmla="*/ 29 f43 1"/>
                  <a:gd name="f65" fmla="*/ 26 f42 1"/>
                  <a:gd name="f66" fmla="+- f44 0 f1"/>
                  <a:gd name="f67" fmla="*/ f47 1 31"/>
                  <a:gd name="f68" fmla="*/ f48 1 37"/>
                  <a:gd name="f69" fmla="*/ f49 1 31"/>
                  <a:gd name="f70" fmla="*/ f50 1 37"/>
                  <a:gd name="f71" fmla="*/ f51 1 31"/>
                  <a:gd name="f72" fmla="*/ f52 1 37"/>
                  <a:gd name="f73" fmla="*/ f53 1 31"/>
                  <a:gd name="f74" fmla="*/ f54 1 37"/>
                  <a:gd name="f75" fmla="*/ f55 1 31"/>
                  <a:gd name="f76" fmla="*/ f56 1 37"/>
                  <a:gd name="f77" fmla="*/ f57 1 31"/>
                  <a:gd name="f78" fmla="*/ f58 1 37"/>
                  <a:gd name="f79" fmla="*/ f59 1 31"/>
                  <a:gd name="f80" fmla="*/ f60 1 37"/>
                  <a:gd name="f81" fmla="*/ f61 1 31"/>
                  <a:gd name="f82" fmla="*/ f62 1 37"/>
                  <a:gd name="f83" fmla="*/ f63 1 37"/>
                  <a:gd name="f84" fmla="*/ f64 1 31"/>
                  <a:gd name="f85" fmla="*/ f65 1 37"/>
                  <a:gd name="f86" fmla="*/ 0 1 f45"/>
                  <a:gd name="f87" fmla="*/ f39 1 f45"/>
                  <a:gd name="f88" fmla="*/ 0 1 f46"/>
                  <a:gd name="f89" fmla="*/ f40 1 f46"/>
                  <a:gd name="f90" fmla="*/ f67 1 f45"/>
                  <a:gd name="f91" fmla="*/ f68 1 f46"/>
                  <a:gd name="f92" fmla="*/ f69 1 f45"/>
                  <a:gd name="f93" fmla="*/ f70 1 f46"/>
                  <a:gd name="f94" fmla="*/ f71 1 f45"/>
                  <a:gd name="f95" fmla="*/ f72 1 f46"/>
                  <a:gd name="f96" fmla="*/ f73 1 f45"/>
                  <a:gd name="f97" fmla="*/ f74 1 f46"/>
                  <a:gd name="f98" fmla="*/ f75 1 f45"/>
                  <a:gd name="f99" fmla="*/ f76 1 f46"/>
                  <a:gd name="f100" fmla="*/ f77 1 f45"/>
                  <a:gd name="f101" fmla="*/ f78 1 f46"/>
                  <a:gd name="f102" fmla="*/ f79 1 f45"/>
                  <a:gd name="f103" fmla="*/ f80 1 f46"/>
                  <a:gd name="f104" fmla="*/ f81 1 f45"/>
                  <a:gd name="f105" fmla="*/ f82 1 f46"/>
                  <a:gd name="f106" fmla="*/ f83 1 f46"/>
                  <a:gd name="f107" fmla="*/ f84 1 f45"/>
                  <a:gd name="f108" fmla="*/ f85 1 f46"/>
                  <a:gd name="f109" fmla="*/ f86 f36 1"/>
                  <a:gd name="f110" fmla="*/ f87 f36 1"/>
                  <a:gd name="f111" fmla="*/ f89 f37 1"/>
                  <a:gd name="f112" fmla="*/ f88 f37 1"/>
                  <a:gd name="f113" fmla="*/ f90 f36 1"/>
                  <a:gd name="f114" fmla="*/ f91 f37 1"/>
                  <a:gd name="f115" fmla="*/ f92 f36 1"/>
                  <a:gd name="f116" fmla="*/ f93 f37 1"/>
                  <a:gd name="f117" fmla="*/ f94 f36 1"/>
                  <a:gd name="f118" fmla="*/ f95 f37 1"/>
                  <a:gd name="f119" fmla="*/ f96 f36 1"/>
                  <a:gd name="f120" fmla="*/ f97 f37 1"/>
                  <a:gd name="f121" fmla="*/ f98 f36 1"/>
                  <a:gd name="f122" fmla="*/ f99 f37 1"/>
                  <a:gd name="f123" fmla="*/ f100 f36 1"/>
                  <a:gd name="f124" fmla="*/ f101 f37 1"/>
                  <a:gd name="f125" fmla="*/ f102 f36 1"/>
                  <a:gd name="f126" fmla="*/ f103 f37 1"/>
                  <a:gd name="f127" fmla="*/ f104 f36 1"/>
                  <a:gd name="f128" fmla="*/ f105 f37 1"/>
                  <a:gd name="f129" fmla="*/ f106 f37 1"/>
                  <a:gd name="f130" fmla="*/ f107 f36 1"/>
                  <a:gd name="f131" fmla="*/ f108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6">
                    <a:pos x="f113" y="f114"/>
                  </a:cxn>
                  <a:cxn ang="f66">
                    <a:pos x="f115" y="f116"/>
                  </a:cxn>
                  <a:cxn ang="f66">
                    <a:pos x="f117" y="f118"/>
                  </a:cxn>
                  <a:cxn ang="f66">
                    <a:pos x="f119" y="f120"/>
                  </a:cxn>
                  <a:cxn ang="f66">
                    <a:pos x="f121" y="f122"/>
                  </a:cxn>
                  <a:cxn ang="f66">
                    <a:pos x="f123" y="f124"/>
                  </a:cxn>
                  <a:cxn ang="f66">
                    <a:pos x="f125" y="f126"/>
                  </a:cxn>
                  <a:cxn ang="f66">
                    <a:pos x="f127" y="f128"/>
                  </a:cxn>
                  <a:cxn ang="f66">
                    <a:pos x="f127" y="f129"/>
                  </a:cxn>
                  <a:cxn ang="f66">
                    <a:pos x="f130" y="f131"/>
                  </a:cxn>
                  <a:cxn ang="f66">
                    <a:pos x="f113" y="f114"/>
                  </a:cxn>
                </a:cxnLst>
                <a:rect l="f109" t="f112" r="f110" b="f111"/>
                <a:pathLst>
                  <a:path w="31" h="37">
                    <a:moveTo>
                      <a:pt x="f8" y="f9"/>
                    </a:moveTo>
                    <a:cubicBezTo>
                      <a:pt x="f10" y="f11"/>
                      <a:pt x="f12" y="f7"/>
                      <a:pt x="f13" y="f7"/>
                    </a:cubicBezTo>
                    <a:cubicBezTo>
                      <a:pt x="f14" y="f7"/>
                      <a:pt x="f15" y="f16"/>
                      <a:pt x="f17" y="f6"/>
                    </a:cubicBezTo>
                    <a:cubicBezTo>
                      <a:pt x="f5" y="f18"/>
                      <a:pt x="f5" y="f19"/>
                      <a:pt x="f20" y="f21"/>
                    </a:cubicBezTo>
                    <a:cubicBezTo>
                      <a:pt x="f17" y="f22"/>
                      <a:pt x="f23" y="f24"/>
                      <a:pt x="f15" y="f25"/>
                    </a:cubicBezTo>
                    <a:cubicBezTo>
                      <a:pt x="f26" y="f23"/>
                      <a:pt x="f27" y="f5"/>
                      <a:pt x="f12" y="f28"/>
                    </a:cubicBezTo>
                    <a:cubicBezTo>
                      <a:pt x="f18" y="f17"/>
                      <a:pt x="f6" y="f29"/>
                      <a:pt x="f6" y="f22"/>
                    </a:cubicBezTo>
                    <a:cubicBezTo>
                      <a:pt x="f6" y="f21"/>
                      <a:pt x="f6" y="f30"/>
                      <a:pt x="f31" y="f12"/>
                    </a:cubicBezTo>
                    <a:cubicBezTo>
                      <a:pt x="f6" y="f19"/>
                      <a:pt x="f6" y="f32"/>
                      <a:pt x="f31" y="f10"/>
                    </a:cubicBezTo>
                    <a:cubicBezTo>
                      <a:pt x="f31" y="f33"/>
                      <a:pt x="f31" y="f34"/>
                      <a:pt x="f9" y="f34"/>
                    </a:cubicBezTo>
                    <a:cubicBezTo>
                      <a:pt x="f8" y="f18"/>
                      <a:pt x="f8" y="f8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7" name="Freeform 19">
                <a:extLst>
                  <a:ext uri="{FF2B5EF4-FFF2-40B4-BE49-F238E27FC236}">
                    <a16:creationId xmlns:a16="http://schemas.microsoft.com/office/drawing/2014/main" id="{CC1E1478-2931-4F5D-F190-7D6093F35402}"/>
                  </a:ext>
                </a:extLst>
              </p:cNvPr>
              <p:cNvSpPr/>
              <p:nvPr/>
            </p:nvSpPr>
            <p:spPr>
              <a:xfrm>
                <a:off x="484183" y="3616323"/>
                <a:ext cx="101598" cy="936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9"/>
                  <a:gd name="f7" fmla="val 36"/>
                  <a:gd name="f8" fmla="val 3"/>
                  <a:gd name="f9" fmla="val 24"/>
                  <a:gd name="f10" fmla="val 15"/>
                  <a:gd name="f11" fmla="val 9"/>
                  <a:gd name="f12" fmla="val 11"/>
                  <a:gd name="f13" fmla="val 6"/>
                  <a:gd name="f14" fmla="val 14"/>
                  <a:gd name="f15" fmla="val 5"/>
                  <a:gd name="f16" fmla="val 17"/>
                  <a:gd name="f17" fmla="val 19"/>
                  <a:gd name="f18" fmla="val 2"/>
                  <a:gd name="f19" fmla="val 26"/>
                  <a:gd name="f20" fmla="val 33"/>
                  <a:gd name="f21" fmla="val 8"/>
                  <a:gd name="f22" fmla="val 38"/>
                  <a:gd name="f23" fmla="val 20"/>
                  <a:gd name="f24" fmla="val 25"/>
                  <a:gd name="f25" fmla="val 31"/>
                  <a:gd name="f26" fmla="val 29"/>
                  <a:gd name="f27" fmla="val 27"/>
                  <a:gd name="f28" fmla="val 30"/>
                  <a:gd name="f29" fmla="val 28"/>
                  <a:gd name="f30" fmla="val 32"/>
                  <a:gd name="f31" fmla="val 34"/>
                  <a:gd name="f32" fmla="val 23"/>
                  <a:gd name="f33" fmla="val 35"/>
                  <a:gd name="f34" fmla="val 22"/>
                  <a:gd name="f35" fmla="val 21"/>
                  <a:gd name="f36" fmla="val 7"/>
                  <a:gd name="f37" fmla="+- 0 0 -90"/>
                  <a:gd name="f38" fmla="*/ f3 1 39"/>
                  <a:gd name="f39" fmla="*/ f4 1 3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39"/>
                  <a:gd name="f48" fmla="*/ f44 1 36"/>
                  <a:gd name="f49" fmla="*/ 3 f45 1"/>
                  <a:gd name="f50" fmla="*/ 24 f44 1"/>
                  <a:gd name="f51" fmla="*/ 11 f45 1"/>
                  <a:gd name="f52" fmla="*/ 6 f44 1"/>
                  <a:gd name="f53" fmla="*/ 19 f45 1"/>
                  <a:gd name="f54" fmla="*/ 2 f44 1"/>
                  <a:gd name="f55" fmla="*/ 36 f45 1"/>
                  <a:gd name="f56" fmla="*/ 8 f44 1"/>
                  <a:gd name="f57" fmla="*/ 33 f45 1"/>
                  <a:gd name="f58" fmla="*/ 25 f44 1"/>
                  <a:gd name="f59" fmla="*/ 30 f45 1"/>
                  <a:gd name="f60" fmla="*/ 29 f44 1"/>
                  <a:gd name="f61" fmla="*/ 27 f45 1"/>
                  <a:gd name="f62" fmla="*/ 31 f44 1"/>
                  <a:gd name="f63" fmla="*/ 24 f45 1"/>
                  <a:gd name="f64" fmla="*/ 33 f44 1"/>
                  <a:gd name="f65" fmla="*/ 23 f45 1"/>
                  <a:gd name="f66" fmla="*/ 34 f44 1"/>
                  <a:gd name="f67" fmla="*/ 21 f45 1"/>
                  <a:gd name="f68" fmla="*/ 36 f44 1"/>
                  <a:gd name="f69" fmla="*/ 20 f45 1"/>
                  <a:gd name="f70" fmla="+- f46 0 f1"/>
                  <a:gd name="f71" fmla="*/ f49 1 39"/>
                  <a:gd name="f72" fmla="*/ f50 1 36"/>
                  <a:gd name="f73" fmla="*/ f51 1 39"/>
                  <a:gd name="f74" fmla="*/ f52 1 36"/>
                  <a:gd name="f75" fmla="*/ f53 1 39"/>
                  <a:gd name="f76" fmla="*/ f54 1 36"/>
                  <a:gd name="f77" fmla="*/ f55 1 39"/>
                  <a:gd name="f78" fmla="*/ f56 1 36"/>
                  <a:gd name="f79" fmla="*/ f57 1 39"/>
                  <a:gd name="f80" fmla="*/ f58 1 36"/>
                  <a:gd name="f81" fmla="*/ f59 1 39"/>
                  <a:gd name="f82" fmla="*/ f60 1 36"/>
                  <a:gd name="f83" fmla="*/ f61 1 39"/>
                  <a:gd name="f84" fmla="*/ f62 1 36"/>
                  <a:gd name="f85" fmla="*/ f63 1 39"/>
                  <a:gd name="f86" fmla="*/ f64 1 36"/>
                  <a:gd name="f87" fmla="*/ f65 1 39"/>
                  <a:gd name="f88" fmla="*/ f66 1 36"/>
                  <a:gd name="f89" fmla="*/ f67 1 39"/>
                  <a:gd name="f90" fmla="*/ f68 1 36"/>
                  <a:gd name="f91" fmla="*/ f69 1 39"/>
                  <a:gd name="f92" fmla="*/ 0 1 f47"/>
                  <a:gd name="f93" fmla="*/ f41 1 f47"/>
                  <a:gd name="f94" fmla="*/ 0 1 f48"/>
                  <a:gd name="f95" fmla="*/ f42 1 f48"/>
                  <a:gd name="f96" fmla="*/ f71 1 f47"/>
                  <a:gd name="f97" fmla="*/ f72 1 f48"/>
                  <a:gd name="f98" fmla="*/ f73 1 f47"/>
                  <a:gd name="f99" fmla="*/ f74 1 f48"/>
                  <a:gd name="f100" fmla="*/ f75 1 f47"/>
                  <a:gd name="f101" fmla="*/ f76 1 f48"/>
                  <a:gd name="f102" fmla="*/ f77 1 f47"/>
                  <a:gd name="f103" fmla="*/ f78 1 f48"/>
                  <a:gd name="f104" fmla="*/ f79 1 f47"/>
                  <a:gd name="f105" fmla="*/ f80 1 f48"/>
                  <a:gd name="f106" fmla="*/ f81 1 f47"/>
                  <a:gd name="f107" fmla="*/ f82 1 f48"/>
                  <a:gd name="f108" fmla="*/ f83 1 f47"/>
                  <a:gd name="f109" fmla="*/ f84 1 f48"/>
                  <a:gd name="f110" fmla="*/ f85 1 f47"/>
                  <a:gd name="f111" fmla="*/ f86 1 f48"/>
                  <a:gd name="f112" fmla="*/ f87 1 f47"/>
                  <a:gd name="f113" fmla="*/ f88 1 f48"/>
                  <a:gd name="f114" fmla="*/ f89 1 f47"/>
                  <a:gd name="f115" fmla="*/ f90 1 f48"/>
                  <a:gd name="f116" fmla="*/ f91 1 f47"/>
                  <a:gd name="f117" fmla="*/ f92 f38 1"/>
                  <a:gd name="f118" fmla="*/ f93 f38 1"/>
                  <a:gd name="f119" fmla="*/ f95 f39 1"/>
                  <a:gd name="f120" fmla="*/ f94 f39 1"/>
                  <a:gd name="f121" fmla="*/ f96 f38 1"/>
                  <a:gd name="f122" fmla="*/ f97 f39 1"/>
                  <a:gd name="f123" fmla="*/ f98 f38 1"/>
                  <a:gd name="f124" fmla="*/ f99 f39 1"/>
                  <a:gd name="f125" fmla="*/ f100 f38 1"/>
                  <a:gd name="f126" fmla="*/ f101 f39 1"/>
                  <a:gd name="f127" fmla="*/ f102 f38 1"/>
                  <a:gd name="f128" fmla="*/ f103 f39 1"/>
                  <a:gd name="f129" fmla="*/ f104 f38 1"/>
                  <a:gd name="f130" fmla="*/ f105 f39 1"/>
                  <a:gd name="f131" fmla="*/ f106 f38 1"/>
                  <a:gd name="f132" fmla="*/ f107 f39 1"/>
                  <a:gd name="f133" fmla="*/ f108 f38 1"/>
                  <a:gd name="f134" fmla="*/ f109 f39 1"/>
                  <a:gd name="f135" fmla="*/ f110 f38 1"/>
                  <a:gd name="f136" fmla="*/ f111 f39 1"/>
                  <a:gd name="f137" fmla="*/ f112 f38 1"/>
                  <a:gd name="f138" fmla="*/ f113 f39 1"/>
                  <a:gd name="f139" fmla="*/ f114 f38 1"/>
                  <a:gd name="f140" fmla="*/ f115 f39 1"/>
                  <a:gd name="f141" fmla="*/ f116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0">
                    <a:pos x="f121" y="f122"/>
                  </a:cxn>
                  <a:cxn ang="f70">
                    <a:pos x="f123" y="f124"/>
                  </a:cxn>
                  <a:cxn ang="f70">
                    <a:pos x="f125" y="f126"/>
                  </a:cxn>
                  <a:cxn ang="f70">
                    <a:pos x="f127" y="f128"/>
                  </a:cxn>
                  <a:cxn ang="f70">
                    <a:pos x="f129" y="f130"/>
                  </a:cxn>
                  <a:cxn ang="f70">
                    <a:pos x="f131" y="f132"/>
                  </a:cxn>
                  <a:cxn ang="f70">
                    <a:pos x="f133" y="f134"/>
                  </a:cxn>
                  <a:cxn ang="f70">
                    <a:pos x="f135" y="f136"/>
                  </a:cxn>
                  <a:cxn ang="f70">
                    <a:pos x="f137" y="f138"/>
                  </a:cxn>
                  <a:cxn ang="f70">
                    <a:pos x="f139" y="f140"/>
                  </a:cxn>
                  <a:cxn ang="f70">
                    <a:pos x="f141" y="f134"/>
                  </a:cxn>
                  <a:cxn ang="f70">
                    <a:pos x="f121" y="f122"/>
                  </a:cxn>
                </a:cxnLst>
                <a:rect l="f117" t="f120" r="f118" b="f119"/>
                <a:pathLst>
                  <a:path w="39" h="36">
                    <a:moveTo>
                      <a:pt x="f8" y="f9"/>
                    </a:moveTo>
                    <a:cubicBezTo>
                      <a:pt x="f5" y="f10"/>
                      <a:pt x="f8" y="f11"/>
                      <a:pt x="f12" y="f13"/>
                    </a:cubicBezTo>
                    <a:cubicBezTo>
                      <a:pt x="f14" y="f15"/>
                      <a:pt x="f16" y="f8"/>
                      <a:pt x="f17" y="f18"/>
                    </a:cubicBezTo>
                    <a:cubicBezTo>
                      <a:pt x="f19" y="f5"/>
                      <a:pt x="f20" y="f18"/>
                      <a:pt x="f7" y="f21"/>
                    </a:cubicBezTo>
                    <a:cubicBezTo>
                      <a:pt x="f6" y="f14"/>
                      <a:pt x="f22" y="f23"/>
                      <a:pt x="f20" y="f24"/>
                    </a:cubicBezTo>
                    <a:cubicBezTo>
                      <a:pt x="f25" y="f19"/>
                      <a:pt x="f26" y="f27"/>
                      <a:pt x="f28" y="f26"/>
                    </a:cubicBezTo>
                    <a:cubicBezTo>
                      <a:pt x="f26" y="f28"/>
                      <a:pt x="f29" y="f25"/>
                      <a:pt x="f27" y="f25"/>
                    </a:cubicBezTo>
                    <a:cubicBezTo>
                      <a:pt x="f19" y="f30"/>
                      <a:pt x="f24" y="f20"/>
                      <a:pt x="f9" y="f20"/>
                    </a:cubicBezTo>
                    <a:cubicBezTo>
                      <a:pt x="f9" y="f31"/>
                      <a:pt x="f32" y="f30"/>
                      <a:pt x="f32" y="f31"/>
                    </a:cubicBezTo>
                    <a:cubicBezTo>
                      <a:pt x="f32" y="f33"/>
                      <a:pt x="f34" y="f7"/>
                      <a:pt x="f35" y="f7"/>
                    </a:cubicBezTo>
                    <a:cubicBezTo>
                      <a:pt x="f35" y="f31"/>
                      <a:pt x="f35" y="f30"/>
                      <a:pt x="f23" y="f25"/>
                    </a:cubicBezTo>
                    <a:cubicBezTo>
                      <a:pt x="f14" y="f25"/>
                      <a:pt x="f36" y="f28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8" name="Freeform 20">
                <a:extLst>
                  <a:ext uri="{FF2B5EF4-FFF2-40B4-BE49-F238E27FC236}">
                    <a16:creationId xmlns:a16="http://schemas.microsoft.com/office/drawing/2014/main" id="{2844C216-A162-6EF0-57C0-D876A674F92D}"/>
                  </a:ext>
                </a:extLst>
              </p:cNvPr>
              <p:cNvSpPr/>
              <p:nvPr/>
            </p:nvSpPr>
            <p:spPr>
              <a:xfrm>
                <a:off x="484183" y="4530723"/>
                <a:ext cx="101598" cy="936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9"/>
                  <a:gd name="f7" fmla="val 36"/>
                  <a:gd name="f8" fmla="val 19"/>
                  <a:gd name="f9" fmla="val 5"/>
                  <a:gd name="f10" fmla="val 21"/>
                  <a:gd name="f11" fmla="val 4"/>
                  <a:gd name="f12" fmla="val 20"/>
                  <a:gd name="f13" fmla="val 2"/>
                  <a:gd name="f14" fmla="val 22"/>
                  <a:gd name="f15" fmla="val 1"/>
                  <a:gd name="f16" fmla="val 23"/>
                  <a:gd name="f17" fmla="val 26"/>
                  <a:gd name="f18" fmla="val 27"/>
                  <a:gd name="f19" fmla="val 28"/>
                  <a:gd name="f20" fmla="val 29"/>
                  <a:gd name="f21" fmla="val 30"/>
                  <a:gd name="f22" fmla="val 6"/>
                  <a:gd name="f23" fmla="val 9"/>
                  <a:gd name="f24" fmla="val 32"/>
                  <a:gd name="f25" fmla="val 10"/>
                  <a:gd name="f26" fmla="val 34"/>
                  <a:gd name="f27" fmla="val 11"/>
                  <a:gd name="f28" fmla="val 38"/>
                  <a:gd name="f29" fmla="val 16"/>
                  <a:gd name="f30" fmla="val 25"/>
                  <a:gd name="f31" fmla="val 33"/>
                  <a:gd name="f32" fmla="val 13"/>
                  <a:gd name="f33" fmla="val 31"/>
                  <a:gd name="f34" fmla="val 3"/>
                  <a:gd name="f35" fmla="val 12"/>
                  <a:gd name="f36" fmla="val 7"/>
                  <a:gd name="f37" fmla="+- 0 0 -90"/>
                  <a:gd name="f38" fmla="*/ f3 1 39"/>
                  <a:gd name="f39" fmla="*/ f4 1 3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39"/>
                  <a:gd name="f48" fmla="*/ f44 1 36"/>
                  <a:gd name="f49" fmla="*/ 19 f45 1"/>
                  <a:gd name="f50" fmla="*/ 5 f44 1"/>
                  <a:gd name="f51" fmla="*/ 21 f45 1"/>
                  <a:gd name="f52" fmla="*/ 0 f44 1"/>
                  <a:gd name="f53" fmla="*/ 22 f45 1"/>
                  <a:gd name="f54" fmla="*/ 1 f44 1"/>
                  <a:gd name="f55" fmla="*/ 2 f44 1"/>
                  <a:gd name="f56" fmla="*/ 23 f45 1"/>
                  <a:gd name="f57" fmla="*/ 27 f45 1"/>
                  <a:gd name="f58" fmla="*/ 4 f44 1"/>
                  <a:gd name="f59" fmla="*/ 30 f45 1"/>
                  <a:gd name="f60" fmla="*/ 6 f44 1"/>
                  <a:gd name="f61" fmla="*/ 34 f45 1"/>
                  <a:gd name="f62" fmla="*/ 11 f44 1"/>
                  <a:gd name="f63" fmla="*/ 36 f45 1"/>
                  <a:gd name="f64" fmla="*/ 28 f44 1"/>
                  <a:gd name="f65" fmla="*/ 33 f44 1"/>
                  <a:gd name="f66" fmla="*/ 10 f45 1"/>
                  <a:gd name="f67" fmla="*/ 29 f44 1"/>
                  <a:gd name="f68" fmla="*/ 3 f45 1"/>
                  <a:gd name="f69" fmla="*/ 12 f44 1"/>
                  <a:gd name="f70" fmla="+- f46 0 f1"/>
                  <a:gd name="f71" fmla="*/ f49 1 39"/>
                  <a:gd name="f72" fmla="*/ f50 1 36"/>
                  <a:gd name="f73" fmla="*/ f51 1 39"/>
                  <a:gd name="f74" fmla="*/ f52 1 36"/>
                  <a:gd name="f75" fmla="*/ f53 1 39"/>
                  <a:gd name="f76" fmla="*/ f54 1 36"/>
                  <a:gd name="f77" fmla="*/ f55 1 36"/>
                  <a:gd name="f78" fmla="*/ f56 1 39"/>
                  <a:gd name="f79" fmla="*/ f57 1 39"/>
                  <a:gd name="f80" fmla="*/ f58 1 36"/>
                  <a:gd name="f81" fmla="*/ f59 1 39"/>
                  <a:gd name="f82" fmla="*/ f60 1 36"/>
                  <a:gd name="f83" fmla="*/ f61 1 39"/>
                  <a:gd name="f84" fmla="*/ f62 1 36"/>
                  <a:gd name="f85" fmla="*/ f63 1 39"/>
                  <a:gd name="f86" fmla="*/ f64 1 36"/>
                  <a:gd name="f87" fmla="*/ f65 1 36"/>
                  <a:gd name="f88" fmla="*/ f66 1 39"/>
                  <a:gd name="f89" fmla="*/ f67 1 36"/>
                  <a:gd name="f90" fmla="*/ f68 1 39"/>
                  <a:gd name="f91" fmla="*/ f69 1 36"/>
                  <a:gd name="f92" fmla="*/ 0 1 f47"/>
                  <a:gd name="f93" fmla="*/ f41 1 f47"/>
                  <a:gd name="f94" fmla="*/ 0 1 f48"/>
                  <a:gd name="f95" fmla="*/ f42 1 f48"/>
                  <a:gd name="f96" fmla="*/ f71 1 f47"/>
                  <a:gd name="f97" fmla="*/ f72 1 f48"/>
                  <a:gd name="f98" fmla="*/ f73 1 f47"/>
                  <a:gd name="f99" fmla="*/ f74 1 f48"/>
                  <a:gd name="f100" fmla="*/ f75 1 f47"/>
                  <a:gd name="f101" fmla="*/ f76 1 f48"/>
                  <a:gd name="f102" fmla="*/ f77 1 f48"/>
                  <a:gd name="f103" fmla="*/ f78 1 f47"/>
                  <a:gd name="f104" fmla="*/ f79 1 f47"/>
                  <a:gd name="f105" fmla="*/ f80 1 f48"/>
                  <a:gd name="f106" fmla="*/ f81 1 f47"/>
                  <a:gd name="f107" fmla="*/ f82 1 f48"/>
                  <a:gd name="f108" fmla="*/ f83 1 f47"/>
                  <a:gd name="f109" fmla="*/ f84 1 f48"/>
                  <a:gd name="f110" fmla="*/ f85 1 f47"/>
                  <a:gd name="f111" fmla="*/ f86 1 f48"/>
                  <a:gd name="f112" fmla="*/ f87 1 f48"/>
                  <a:gd name="f113" fmla="*/ f88 1 f47"/>
                  <a:gd name="f114" fmla="*/ f89 1 f48"/>
                  <a:gd name="f115" fmla="*/ f90 1 f47"/>
                  <a:gd name="f116" fmla="*/ f91 1 f48"/>
                  <a:gd name="f117" fmla="*/ f92 f38 1"/>
                  <a:gd name="f118" fmla="*/ f93 f38 1"/>
                  <a:gd name="f119" fmla="*/ f95 f39 1"/>
                  <a:gd name="f120" fmla="*/ f94 f39 1"/>
                  <a:gd name="f121" fmla="*/ f96 f38 1"/>
                  <a:gd name="f122" fmla="*/ f97 f39 1"/>
                  <a:gd name="f123" fmla="*/ f98 f38 1"/>
                  <a:gd name="f124" fmla="*/ f99 f39 1"/>
                  <a:gd name="f125" fmla="*/ f100 f38 1"/>
                  <a:gd name="f126" fmla="*/ f101 f39 1"/>
                  <a:gd name="f127" fmla="*/ f102 f39 1"/>
                  <a:gd name="f128" fmla="*/ f103 f38 1"/>
                  <a:gd name="f129" fmla="*/ f104 f38 1"/>
                  <a:gd name="f130" fmla="*/ f105 f39 1"/>
                  <a:gd name="f131" fmla="*/ f106 f38 1"/>
                  <a:gd name="f132" fmla="*/ f107 f39 1"/>
                  <a:gd name="f133" fmla="*/ f108 f38 1"/>
                  <a:gd name="f134" fmla="*/ f109 f39 1"/>
                  <a:gd name="f135" fmla="*/ f110 f38 1"/>
                  <a:gd name="f136" fmla="*/ f111 f39 1"/>
                  <a:gd name="f137" fmla="*/ f112 f39 1"/>
                  <a:gd name="f138" fmla="*/ f113 f38 1"/>
                  <a:gd name="f139" fmla="*/ f114 f39 1"/>
                  <a:gd name="f140" fmla="*/ f115 f38 1"/>
                  <a:gd name="f141" fmla="*/ f116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0">
                    <a:pos x="f121" y="f122"/>
                  </a:cxn>
                  <a:cxn ang="f70">
                    <a:pos x="f123" y="f124"/>
                  </a:cxn>
                  <a:cxn ang="f70">
                    <a:pos x="f125" y="f126"/>
                  </a:cxn>
                  <a:cxn ang="f70">
                    <a:pos x="f125" y="f127"/>
                  </a:cxn>
                  <a:cxn ang="f70">
                    <a:pos x="f128" y="f126"/>
                  </a:cxn>
                  <a:cxn ang="f70">
                    <a:pos x="f129" y="f130"/>
                  </a:cxn>
                  <a:cxn ang="f70">
                    <a:pos x="f131" y="f132"/>
                  </a:cxn>
                  <a:cxn ang="f70">
                    <a:pos x="f133" y="f134"/>
                  </a:cxn>
                  <a:cxn ang="f70">
                    <a:pos x="f135" y="f136"/>
                  </a:cxn>
                  <a:cxn ang="f70">
                    <a:pos x="f121" y="f137"/>
                  </a:cxn>
                  <a:cxn ang="f70">
                    <a:pos x="f138" y="f139"/>
                  </a:cxn>
                  <a:cxn ang="f70">
                    <a:pos x="f140" y="f141"/>
                  </a:cxn>
                  <a:cxn ang="f70">
                    <a:pos x="f121" y="f122"/>
                  </a:cxn>
                </a:cxnLst>
                <a:rect l="f117" t="f120" r="f118" b="f119"/>
                <a:pathLst>
                  <a:path w="39" h="36">
                    <a:moveTo>
                      <a:pt x="f8" y="f9"/>
                    </a:moveTo>
                    <a:cubicBezTo>
                      <a:pt x="f10" y="f11"/>
                      <a:pt x="f12" y="f13"/>
                      <a:pt x="f10" y="f5"/>
                    </a:cubicBezTo>
                    <a:cubicBezTo>
                      <a:pt x="f14" y="f5"/>
                      <a:pt x="f14" y="f5"/>
                      <a:pt x="f14" y="f15"/>
                    </a:cubicBezTo>
                    <a:cubicBezTo>
                      <a:pt x="f16" y="f15"/>
                      <a:pt x="f16" y="f13"/>
                      <a:pt x="f14" y="f13"/>
                    </a:cubicBezTo>
                    <a:cubicBezTo>
                      <a:pt x="f16" y="f13"/>
                      <a:pt x="f16" y="f15"/>
                      <a:pt x="f16" y="f15"/>
                    </a:cubicBezTo>
                    <a:cubicBezTo>
                      <a:pt x="f17" y="f15"/>
                      <a:pt x="f17" y="f11"/>
                      <a:pt x="f18" y="f11"/>
                    </a:cubicBezTo>
                    <a:cubicBezTo>
                      <a:pt x="f19" y="f9"/>
                      <a:pt x="f20" y="f9"/>
                      <a:pt x="f21" y="f22"/>
                    </a:cubicBezTo>
                    <a:cubicBezTo>
                      <a:pt x="f20" y="f23"/>
                      <a:pt x="f24" y="f25"/>
                      <a:pt x="f26" y="f27"/>
                    </a:cubicBezTo>
                    <a:cubicBezTo>
                      <a:pt x="f28" y="f29"/>
                      <a:pt x="f6" y="f16"/>
                      <a:pt x="f7" y="f19"/>
                    </a:cubicBezTo>
                    <a:cubicBezTo>
                      <a:pt x="f24" y="f26"/>
                      <a:pt x="f30" y="f7"/>
                      <a:pt x="f8" y="f31"/>
                    </a:cubicBezTo>
                    <a:cubicBezTo>
                      <a:pt x="f29" y="f24"/>
                      <a:pt x="f32" y="f33"/>
                      <a:pt x="f25" y="f20"/>
                    </a:cubicBezTo>
                    <a:cubicBezTo>
                      <a:pt x="f34" y="f17"/>
                      <a:pt x="f5" y="f12"/>
                      <a:pt x="f34" y="f35"/>
                    </a:cubicBezTo>
                    <a:cubicBezTo>
                      <a:pt x="f36" y="f22"/>
                      <a:pt x="f32" y="f11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9" name="Freeform 21">
                <a:extLst>
                  <a:ext uri="{FF2B5EF4-FFF2-40B4-BE49-F238E27FC236}">
                    <a16:creationId xmlns:a16="http://schemas.microsoft.com/office/drawing/2014/main" id="{20B2E317-E99F-30F5-B410-14178DC58B6E}"/>
                  </a:ext>
                </a:extLst>
              </p:cNvPr>
              <p:cNvSpPr/>
              <p:nvPr/>
            </p:nvSpPr>
            <p:spPr>
              <a:xfrm>
                <a:off x="293686" y="3946522"/>
                <a:ext cx="339727" cy="17145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0"/>
                  <a:gd name="f7" fmla="val 66"/>
                  <a:gd name="f8" fmla="val 1"/>
                  <a:gd name="f9" fmla="val 3"/>
                  <a:gd name="f10" fmla="val 2"/>
                  <a:gd name="f11" fmla="val 8"/>
                  <a:gd name="f12" fmla="val 11"/>
                  <a:gd name="f13" fmla="val 7"/>
                  <a:gd name="f14" fmla="val 14"/>
                  <a:gd name="f15" fmla="val 10"/>
                  <a:gd name="f16" fmla="val 43"/>
                  <a:gd name="f17" fmla="val 36"/>
                  <a:gd name="f18" fmla="val 76"/>
                  <a:gd name="f19" fmla="val 51"/>
                  <a:gd name="f20" fmla="val 113"/>
                  <a:gd name="f21" fmla="val 59"/>
                  <a:gd name="f22" fmla="val 118"/>
                  <a:gd name="f23" fmla="val 60"/>
                  <a:gd name="f24" fmla="val 124"/>
                  <a:gd name="f25" fmla="val 129"/>
                  <a:gd name="f26" fmla="val 63"/>
                  <a:gd name="f27" fmla="val 65"/>
                  <a:gd name="f28" fmla="val 128"/>
                  <a:gd name="f29" fmla="val 126"/>
                  <a:gd name="f30" fmla="val 105"/>
                  <a:gd name="f31" fmla="val 85"/>
                  <a:gd name="f32" fmla="val 57"/>
                  <a:gd name="f33" fmla="val 49"/>
                  <a:gd name="f34" fmla="val 41"/>
                  <a:gd name="f35" fmla="val 38"/>
                  <a:gd name="f36" fmla="val 19"/>
                  <a:gd name="f37" fmla="val 24"/>
                  <a:gd name="f38" fmla="+- 0 0 -90"/>
                  <a:gd name="f39" fmla="*/ f3 1 130"/>
                  <a:gd name="f40" fmla="*/ f4 1 66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130"/>
                  <a:gd name="f49" fmla="*/ f45 1 66"/>
                  <a:gd name="f50" fmla="*/ 1 f46 1"/>
                  <a:gd name="f51" fmla="*/ 3 f45 1"/>
                  <a:gd name="f52" fmla="*/ 0 f46 1"/>
                  <a:gd name="f53" fmla="*/ 0 f45 1"/>
                  <a:gd name="f54" fmla="*/ 2 f46 1"/>
                  <a:gd name="f55" fmla="*/ 14 f46 1"/>
                  <a:gd name="f56" fmla="*/ 10 f45 1"/>
                  <a:gd name="f57" fmla="*/ 113 f46 1"/>
                  <a:gd name="f58" fmla="*/ 59 f45 1"/>
                  <a:gd name="f59" fmla="*/ 129 f46 1"/>
                  <a:gd name="f60" fmla="*/ 63 f45 1"/>
                  <a:gd name="f61" fmla="*/ 126 f46 1"/>
                  <a:gd name="f62" fmla="*/ 66 f45 1"/>
                  <a:gd name="f63" fmla="*/ 66 f46 1"/>
                  <a:gd name="f64" fmla="*/ 49 f45 1"/>
                  <a:gd name="f65" fmla="+- f47 0 f1"/>
                  <a:gd name="f66" fmla="*/ f50 1 130"/>
                  <a:gd name="f67" fmla="*/ f51 1 66"/>
                  <a:gd name="f68" fmla="*/ f52 1 130"/>
                  <a:gd name="f69" fmla="*/ f53 1 66"/>
                  <a:gd name="f70" fmla="*/ f54 1 130"/>
                  <a:gd name="f71" fmla="*/ f55 1 130"/>
                  <a:gd name="f72" fmla="*/ f56 1 66"/>
                  <a:gd name="f73" fmla="*/ f57 1 130"/>
                  <a:gd name="f74" fmla="*/ f58 1 66"/>
                  <a:gd name="f75" fmla="*/ f59 1 130"/>
                  <a:gd name="f76" fmla="*/ f60 1 66"/>
                  <a:gd name="f77" fmla="*/ f61 1 130"/>
                  <a:gd name="f78" fmla="*/ f62 1 66"/>
                  <a:gd name="f79" fmla="*/ f63 1 130"/>
                  <a:gd name="f80" fmla="*/ f64 1 66"/>
                  <a:gd name="f81" fmla="*/ 0 1 f48"/>
                  <a:gd name="f82" fmla="*/ f42 1 f48"/>
                  <a:gd name="f83" fmla="*/ 0 1 f49"/>
                  <a:gd name="f84" fmla="*/ f43 1 f49"/>
                  <a:gd name="f85" fmla="*/ f66 1 f48"/>
                  <a:gd name="f86" fmla="*/ f67 1 f49"/>
                  <a:gd name="f87" fmla="*/ f68 1 f48"/>
                  <a:gd name="f88" fmla="*/ f69 1 f49"/>
                  <a:gd name="f89" fmla="*/ f70 1 f48"/>
                  <a:gd name="f90" fmla="*/ f71 1 f48"/>
                  <a:gd name="f91" fmla="*/ f72 1 f49"/>
                  <a:gd name="f92" fmla="*/ f73 1 f48"/>
                  <a:gd name="f93" fmla="*/ f74 1 f49"/>
                  <a:gd name="f94" fmla="*/ f75 1 f48"/>
                  <a:gd name="f95" fmla="*/ f76 1 f49"/>
                  <a:gd name="f96" fmla="*/ f77 1 f48"/>
                  <a:gd name="f97" fmla="*/ f78 1 f49"/>
                  <a:gd name="f98" fmla="*/ f79 1 f48"/>
                  <a:gd name="f99" fmla="*/ f80 1 f49"/>
                  <a:gd name="f100" fmla="*/ f81 f39 1"/>
                  <a:gd name="f101" fmla="*/ f82 f39 1"/>
                  <a:gd name="f102" fmla="*/ f84 f40 1"/>
                  <a:gd name="f103" fmla="*/ f83 f40 1"/>
                  <a:gd name="f104" fmla="*/ f85 f39 1"/>
                  <a:gd name="f105" fmla="*/ f86 f40 1"/>
                  <a:gd name="f106" fmla="*/ f87 f39 1"/>
                  <a:gd name="f107" fmla="*/ f88 f40 1"/>
                  <a:gd name="f108" fmla="*/ f89 f39 1"/>
                  <a:gd name="f109" fmla="*/ f90 f39 1"/>
                  <a:gd name="f110" fmla="*/ f91 f40 1"/>
                  <a:gd name="f111" fmla="*/ f92 f39 1"/>
                  <a:gd name="f112" fmla="*/ f93 f40 1"/>
                  <a:gd name="f113" fmla="*/ f94 f39 1"/>
                  <a:gd name="f114" fmla="*/ f95 f40 1"/>
                  <a:gd name="f115" fmla="*/ f96 f39 1"/>
                  <a:gd name="f116" fmla="*/ f97 f40 1"/>
                  <a:gd name="f117" fmla="*/ f98 f39 1"/>
                  <a:gd name="f118" fmla="*/ f99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4" y="f105"/>
                  </a:cxn>
                  <a:cxn ang="f65">
                    <a:pos x="f106" y="f107"/>
                  </a:cxn>
                  <a:cxn ang="f65">
                    <a:pos x="f108" y="f107"/>
                  </a:cxn>
                  <a:cxn ang="f65">
                    <a:pos x="f109" y="f110"/>
                  </a:cxn>
                  <a:cxn ang="f65">
                    <a:pos x="f111" y="f112"/>
                  </a:cxn>
                  <a:cxn ang="f65">
                    <a:pos x="f113" y="f114"/>
                  </a:cxn>
                  <a:cxn ang="f65">
                    <a:pos x="f115" y="f116"/>
                  </a:cxn>
                  <a:cxn ang="f65">
                    <a:pos x="f117" y="f118"/>
                  </a:cxn>
                  <a:cxn ang="f65">
                    <a:pos x="f104" y="f105"/>
                  </a:cxn>
                </a:cxnLst>
                <a:rect l="f100" t="f103" r="f101" b="f102"/>
                <a:pathLst>
                  <a:path w="130" h="66">
                    <a:moveTo>
                      <a:pt x="f8" y="f9"/>
                    </a:moveTo>
                    <a:cubicBezTo>
                      <a:pt x="f5" y="f10"/>
                      <a:pt x="f5" y="f8"/>
                      <a:pt x="f5" y="f5"/>
                    </a:cubicBezTo>
                    <a:cubicBezTo>
                      <a:pt x="f5" y="f5"/>
                      <a:pt x="f8" y="f5"/>
                      <a:pt x="f10" y="f5"/>
                    </a:cubicBezTo>
                    <a:cubicBezTo>
                      <a:pt x="f11" y="f8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3"/>
                      <a:pt x="f25" y="f26"/>
                    </a:cubicBezTo>
                    <a:cubicBezTo>
                      <a:pt x="f6" y="f27"/>
                      <a:pt x="f28" y="f27"/>
                      <a:pt x="f29" y="f7"/>
                    </a:cubicBezTo>
                    <a:cubicBezTo>
                      <a:pt x="f30" y="f26"/>
                      <a:pt x="f31" y="f32"/>
                      <a:pt x="f7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0" name="Freeform 22">
                <a:extLst>
                  <a:ext uri="{FF2B5EF4-FFF2-40B4-BE49-F238E27FC236}">
                    <a16:creationId xmlns:a16="http://schemas.microsoft.com/office/drawing/2014/main" id="{D494D1EC-9B72-D700-6CB8-ADB4FA90F9FD}"/>
                  </a:ext>
                </a:extLst>
              </p:cNvPr>
              <p:cNvSpPr/>
              <p:nvPr/>
            </p:nvSpPr>
            <p:spPr>
              <a:xfrm>
                <a:off x="825502" y="4122736"/>
                <a:ext cx="333371" cy="169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65"/>
                  <a:gd name="f8" fmla="val 127"/>
                  <a:gd name="f9" fmla="val 63"/>
                  <a:gd name="f10" fmla="val 64"/>
                  <a:gd name="f11" fmla="val 126"/>
                  <a:gd name="f12" fmla="val 120"/>
                  <a:gd name="f13" fmla="val 117"/>
                  <a:gd name="f14" fmla="val 58"/>
                  <a:gd name="f15" fmla="val 112"/>
                  <a:gd name="f16" fmla="val 54"/>
                  <a:gd name="f17" fmla="val 88"/>
                  <a:gd name="f18" fmla="val 33"/>
                  <a:gd name="f19" fmla="val 60"/>
                  <a:gd name="f20" fmla="val 19"/>
                  <a:gd name="f21" fmla="val 29"/>
                  <a:gd name="f22" fmla="val 10"/>
                  <a:gd name="f23" fmla="val 22"/>
                  <a:gd name="f24" fmla="val 8"/>
                  <a:gd name="f25" fmla="val 15"/>
                  <a:gd name="f26" fmla="val 6"/>
                  <a:gd name="f27" fmla="val 7"/>
                  <a:gd name="f28" fmla="val 5"/>
                  <a:gd name="f29" fmla="val 3"/>
                  <a:gd name="f30" fmla="val 1"/>
                  <a:gd name="f31" fmla="val 2"/>
                  <a:gd name="f32" fmla="val 21"/>
                  <a:gd name="f33" fmla="val 40"/>
                  <a:gd name="f34" fmla="val 84"/>
                  <a:gd name="f35" fmla="val 26"/>
                  <a:gd name="f36" fmla="val 108"/>
                  <a:gd name="f37" fmla="val 41"/>
                  <a:gd name="f38" fmla="+- 0 0 -90"/>
                  <a:gd name="f39" fmla="*/ f3 1 128"/>
                  <a:gd name="f40" fmla="*/ f4 1 65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128"/>
                  <a:gd name="f49" fmla="*/ f45 1 65"/>
                  <a:gd name="f50" fmla="*/ 127 f46 1"/>
                  <a:gd name="f51" fmla="*/ 63 f45 1"/>
                  <a:gd name="f52" fmla="*/ 128 f46 1"/>
                  <a:gd name="f53" fmla="*/ 65 f45 1"/>
                  <a:gd name="f54" fmla="*/ 126 f46 1"/>
                  <a:gd name="f55" fmla="*/ 112 f46 1"/>
                  <a:gd name="f56" fmla="*/ 54 f45 1"/>
                  <a:gd name="f57" fmla="*/ 29 f46 1"/>
                  <a:gd name="f58" fmla="*/ 10 f45 1"/>
                  <a:gd name="f59" fmla="*/ 7 f46 1"/>
                  <a:gd name="f60" fmla="*/ 5 f45 1"/>
                  <a:gd name="f61" fmla="*/ 1 f46 1"/>
                  <a:gd name="f62" fmla="*/ 2 f45 1"/>
                  <a:gd name="f63" fmla="*/ 2 f46 1"/>
                  <a:gd name="f64" fmla="*/ 0 f45 1"/>
                  <a:gd name="f65" fmla="*/ 58 f46 1"/>
                  <a:gd name="f66" fmla="*/ 15 f45 1"/>
                  <a:gd name="f67" fmla="+- f47 0 f1"/>
                  <a:gd name="f68" fmla="*/ f50 1 128"/>
                  <a:gd name="f69" fmla="*/ f51 1 65"/>
                  <a:gd name="f70" fmla="*/ f52 1 128"/>
                  <a:gd name="f71" fmla="*/ f53 1 65"/>
                  <a:gd name="f72" fmla="*/ f54 1 128"/>
                  <a:gd name="f73" fmla="*/ f55 1 128"/>
                  <a:gd name="f74" fmla="*/ f56 1 65"/>
                  <a:gd name="f75" fmla="*/ f57 1 128"/>
                  <a:gd name="f76" fmla="*/ f58 1 65"/>
                  <a:gd name="f77" fmla="*/ f59 1 128"/>
                  <a:gd name="f78" fmla="*/ f60 1 65"/>
                  <a:gd name="f79" fmla="*/ f61 1 128"/>
                  <a:gd name="f80" fmla="*/ f62 1 65"/>
                  <a:gd name="f81" fmla="*/ f63 1 128"/>
                  <a:gd name="f82" fmla="*/ f64 1 65"/>
                  <a:gd name="f83" fmla="*/ f65 1 128"/>
                  <a:gd name="f84" fmla="*/ f66 1 65"/>
                  <a:gd name="f85" fmla="*/ 0 1 f48"/>
                  <a:gd name="f86" fmla="*/ f42 1 f48"/>
                  <a:gd name="f87" fmla="*/ 0 1 f49"/>
                  <a:gd name="f88" fmla="*/ f43 1 f49"/>
                  <a:gd name="f89" fmla="*/ f68 1 f48"/>
                  <a:gd name="f90" fmla="*/ f69 1 f49"/>
                  <a:gd name="f91" fmla="*/ f70 1 f48"/>
                  <a:gd name="f92" fmla="*/ f71 1 f49"/>
                  <a:gd name="f93" fmla="*/ f72 1 f48"/>
                  <a:gd name="f94" fmla="*/ f73 1 f48"/>
                  <a:gd name="f95" fmla="*/ f74 1 f49"/>
                  <a:gd name="f96" fmla="*/ f75 1 f48"/>
                  <a:gd name="f97" fmla="*/ f76 1 f49"/>
                  <a:gd name="f98" fmla="*/ f77 1 f48"/>
                  <a:gd name="f99" fmla="*/ f78 1 f49"/>
                  <a:gd name="f100" fmla="*/ f79 1 f48"/>
                  <a:gd name="f101" fmla="*/ f80 1 f49"/>
                  <a:gd name="f102" fmla="*/ f81 1 f48"/>
                  <a:gd name="f103" fmla="*/ f82 1 f49"/>
                  <a:gd name="f104" fmla="*/ f83 1 f48"/>
                  <a:gd name="f105" fmla="*/ f84 1 f49"/>
                  <a:gd name="f106" fmla="*/ f85 f39 1"/>
                  <a:gd name="f107" fmla="*/ f86 f39 1"/>
                  <a:gd name="f108" fmla="*/ f88 f40 1"/>
                  <a:gd name="f109" fmla="*/ f87 f40 1"/>
                  <a:gd name="f110" fmla="*/ f89 f39 1"/>
                  <a:gd name="f111" fmla="*/ f90 f40 1"/>
                  <a:gd name="f112" fmla="*/ f91 f39 1"/>
                  <a:gd name="f113" fmla="*/ f92 f40 1"/>
                  <a:gd name="f114" fmla="*/ f93 f39 1"/>
                  <a:gd name="f115" fmla="*/ f94 f39 1"/>
                  <a:gd name="f116" fmla="*/ f95 f40 1"/>
                  <a:gd name="f117" fmla="*/ f96 f39 1"/>
                  <a:gd name="f118" fmla="*/ f97 f40 1"/>
                  <a:gd name="f119" fmla="*/ f98 f39 1"/>
                  <a:gd name="f120" fmla="*/ f99 f40 1"/>
                  <a:gd name="f121" fmla="*/ f100 f39 1"/>
                  <a:gd name="f122" fmla="*/ f101 f40 1"/>
                  <a:gd name="f123" fmla="*/ f102 f39 1"/>
                  <a:gd name="f124" fmla="*/ f103 f40 1"/>
                  <a:gd name="f125" fmla="*/ f104 f39 1"/>
                  <a:gd name="f126" fmla="*/ f105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10" y="f111"/>
                  </a:cxn>
                  <a:cxn ang="f67">
                    <a:pos x="f112" y="f113"/>
                  </a:cxn>
                  <a:cxn ang="f67">
                    <a:pos x="f114" y="f113"/>
                  </a:cxn>
                  <a:cxn ang="f67">
                    <a:pos x="f115" y="f116"/>
                  </a:cxn>
                  <a:cxn ang="f67">
                    <a:pos x="f117" y="f118"/>
                  </a:cxn>
                  <a:cxn ang="f67">
                    <a:pos x="f119" y="f120"/>
                  </a:cxn>
                  <a:cxn ang="f67">
                    <a:pos x="f121" y="f122"/>
                  </a:cxn>
                  <a:cxn ang="f67">
                    <a:pos x="f123" y="f124"/>
                  </a:cxn>
                  <a:cxn ang="f67">
                    <a:pos x="f125" y="f126"/>
                  </a:cxn>
                  <a:cxn ang="f67">
                    <a:pos x="f110" y="f111"/>
                  </a:cxn>
                </a:cxnLst>
                <a:rect l="f106" t="f109" r="f107" b="f108"/>
                <a:pathLst>
                  <a:path w="128" h="65">
                    <a:moveTo>
                      <a:pt x="f8" y="f9"/>
                    </a:moveTo>
                    <a:cubicBezTo>
                      <a:pt x="f6" y="f9"/>
                      <a:pt x="f6" y="f10"/>
                      <a:pt x="f6" y="f7"/>
                    </a:cubicBezTo>
                    <a:cubicBezTo>
                      <a:pt x="f6" y="f7"/>
                      <a:pt x="f8" y="f7"/>
                      <a:pt x="f11" y="f7"/>
                    </a:cubicBezTo>
                    <a:cubicBezTo>
                      <a:pt x="f12" y="f9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8" y="f28"/>
                      <a:pt x="f29" y="f28"/>
                      <a:pt x="f30" y="f31"/>
                    </a:cubicBezTo>
                    <a:cubicBezTo>
                      <a:pt x="f30" y="f30"/>
                      <a:pt x="f5" y="f5"/>
                      <a:pt x="f31" y="f5"/>
                    </a:cubicBezTo>
                    <a:cubicBezTo>
                      <a:pt x="f32" y="f31"/>
                      <a:pt x="f33" y="f27"/>
                      <a:pt x="f14" y="f25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1" name="Freeform 23">
                <a:extLst>
                  <a:ext uri="{FF2B5EF4-FFF2-40B4-BE49-F238E27FC236}">
                    <a16:creationId xmlns:a16="http://schemas.microsoft.com/office/drawing/2014/main" id="{99C3F1A0-165D-DD38-E832-42D0B5B9FE67}"/>
                  </a:ext>
                </a:extLst>
              </p:cNvPr>
              <p:cNvSpPr/>
              <p:nvPr/>
            </p:nvSpPr>
            <p:spPr>
              <a:xfrm>
                <a:off x="727076" y="3681410"/>
                <a:ext cx="176214" cy="3413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8"/>
                  <a:gd name="f7" fmla="val 131"/>
                  <a:gd name="f8" fmla="val 63"/>
                  <a:gd name="f9" fmla="val 4"/>
                  <a:gd name="f10" fmla="val 64"/>
                  <a:gd name="f11" fmla="val 5"/>
                  <a:gd name="f12" fmla="val 66"/>
                  <a:gd name="f13" fmla="val 67"/>
                  <a:gd name="f14" fmla="val 7"/>
                  <a:gd name="f15" fmla="val 8"/>
                  <a:gd name="f16" fmla="val 10"/>
                  <a:gd name="f17" fmla="val 31"/>
                  <a:gd name="f18" fmla="val 41"/>
                  <a:gd name="f19" fmla="val 14"/>
                  <a:gd name="f20" fmla="val 81"/>
                  <a:gd name="f21" fmla="val 6"/>
                  <a:gd name="f22" fmla="val 125"/>
                  <a:gd name="f23" fmla="val 128"/>
                  <a:gd name="f24" fmla="val 130"/>
                  <a:gd name="f25" fmla="val 3"/>
                  <a:gd name="f26" fmla="val 127"/>
                  <a:gd name="f27" fmla="val 2"/>
                  <a:gd name="f28" fmla="val 78"/>
                  <a:gd name="f29" fmla="val 28"/>
                  <a:gd name="f30" fmla="val 37"/>
                  <a:gd name="f31" fmla="+- 0 0 -90"/>
                  <a:gd name="f32" fmla="*/ f3 1 68"/>
                  <a:gd name="f33" fmla="*/ f4 1 131"/>
                  <a:gd name="f34" fmla="val f5"/>
                  <a:gd name="f35" fmla="val f6"/>
                  <a:gd name="f36" fmla="val f7"/>
                  <a:gd name="f37" fmla="*/ f31 f0 1"/>
                  <a:gd name="f38" fmla="+- f36 0 f34"/>
                  <a:gd name="f39" fmla="+- f35 0 f34"/>
                  <a:gd name="f40" fmla="*/ f37 1 f2"/>
                  <a:gd name="f41" fmla="*/ f39 1 68"/>
                  <a:gd name="f42" fmla="*/ f38 1 131"/>
                  <a:gd name="f43" fmla="*/ 63 f39 1"/>
                  <a:gd name="f44" fmla="*/ 4 f38 1"/>
                  <a:gd name="f45" fmla="*/ 67 f39 1"/>
                  <a:gd name="f46" fmla="*/ 64 f39 1"/>
                  <a:gd name="f47" fmla="*/ 10 f38 1"/>
                  <a:gd name="f48" fmla="*/ 6 f39 1"/>
                  <a:gd name="f49" fmla="*/ 125 f38 1"/>
                  <a:gd name="f50" fmla="*/ 4 f39 1"/>
                  <a:gd name="f51" fmla="*/ 131 f38 1"/>
                  <a:gd name="f52" fmla="*/ 2 f39 1"/>
                  <a:gd name="f53" fmla="+- f40 0 f1"/>
                  <a:gd name="f54" fmla="*/ f43 1 68"/>
                  <a:gd name="f55" fmla="*/ f44 1 131"/>
                  <a:gd name="f56" fmla="*/ f45 1 68"/>
                  <a:gd name="f57" fmla="*/ f46 1 68"/>
                  <a:gd name="f58" fmla="*/ f47 1 131"/>
                  <a:gd name="f59" fmla="*/ f48 1 68"/>
                  <a:gd name="f60" fmla="*/ f49 1 131"/>
                  <a:gd name="f61" fmla="*/ f50 1 68"/>
                  <a:gd name="f62" fmla="*/ f51 1 131"/>
                  <a:gd name="f63" fmla="*/ f52 1 68"/>
                  <a:gd name="f64" fmla="*/ 0 1 f41"/>
                  <a:gd name="f65" fmla="*/ f35 1 f41"/>
                  <a:gd name="f66" fmla="*/ 0 1 f42"/>
                  <a:gd name="f67" fmla="*/ f36 1 f42"/>
                  <a:gd name="f68" fmla="*/ f54 1 f41"/>
                  <a:gd name="f69" fmla="*/ f55 1 f42"/>
                  <a:gd name="f70" fmla="*/ f56 1 f41"/>
                  <a:gd name="f71" fmla="*/ f57 1 f41"/>
                  <a:gd name="f72" fmla="*/ f58 1 f42"/>
                  <a:gd name="f73" fmla="*/ f59 1 f41"/>
                  <a:gd name="f74" fmla="*/ f60 1 f42"/>
                  <a:gd name="f75" fmla="*/ f61 1 f41"/>
                  <a:gd name="f76" fmla="*/ f62 1 f42"/>
                  <a:gd name="f77" fmla="*/ f63 1 f41"/>
                  <a:gd name="f78" fmla="*/ f64 f32 1"/>
                  <a:gd name="f79" fmla="*/ f65 f32 1"/>
                  <a:gd name="f80" fmla="*/ f67 f33 1"/>
                  <a:gd name="f81" fmla="*/ f66 f33 1"/>
                  <a:gd name="f82" fmla="*/ f68 f32 1"/>
                  <a:gd name="f83" fmla="*/ f69 f33 1"/>
                  <a:gd name="f84" fmla="*/ f70 f32 1"/>
                  <a:gd name="f85" fmla="*/ f71 f32 1"/>
                  <a:gd name="f86" fmla="*/ f72 f33 1"/>
                  <a:gd name="f87" fmla="*/ f73 f32 1"/>
                  <a:gd name="f88" fmla="*/ f74 f33 1"/>
                  <a:gd name="f89" fmla="*/ f75 f32 1"/>
                  <a:gd name="f90" fmla="*/ f76 f33 1"/>
                  <a:gd name="f91" fmla="*/ f77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3">
                    <a:pos x="f82" y="f83"/>
                  </a:cxn>
                  <a:cxn ang="f53">
                    <a:pos x="f84" y="f83"/>
                  </a:cxn>
                  <a:cxn ang="f53">
                    <a:pos x="f85" y="f86"/>
                  </a:cxn>
                  <a:cxn ang="f53">
                    <a:pos x="f87" y="f88"/>
                  </a:cxn>
                  <a:cxn ang="f53">
                    <a:pos x="f89" y="f90"/>
                  </a:cxn>
                  <a:cxn ang="f53">
                    <a:pos x="f91" y="f88"/>
                  </a:cxn>
                  <a:cxn ang="f53">
                    <a:pos x="f82" y="f83"/>
                  </a:cxn>
                </a:cxnLst>
                <a:rect l="f78" t="f81" r="f79" b="f80"/>
                <a:pathLst>
                  <a:path w="68" h="131">
                    <a:moveTo>
                      <a:pt x="f8" y="f9"/>
                    </a:moveTo>
                    <a:cubicBezTo>
                      <a:pt x="f10" y="f11"/>
                      <a:pt x="f12" y="f5"/>
                      <a:pt x="f13" y="f9"/>
                    </a:cubicBezTo>
                    <a:cubicBezTo>
                      <a:pt x="f6" y="f14"/>
                      <a:pt x="f12" y="f15"/>
                      <a:pt x="f10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1" y="f23"/>
                      <a:pt x="f11" y="f24"/>
                      <a:pt x="f9" y="f7"/>
                    </a:cubicBezTo>
                    <a:cubicBezTo>
                      <a:pt x="f5" y="f24"/>
                      <a:pt x="f25" y="f26"/>
                      <a:pt x="f27" y="f22"/>
                    </a:cubicBezTo>
                    <a:cubicBezTo>
                      <a:pt x="f16" y="f28"/>
                      <a:pt x="f29" y="f30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2" name="Freeform 24">
                <a:extLst>
                  <a:ext uri="{FF2B5EF4-FFF2-40B4-BE49-F238E27FC236}">
                    <a16:creationId xmlns:a16="http://schemas.microsoft.com/office/drawing/2014/main" id="{C455858B-0EDB-8D36-1720-F24508FF9269}"/>
                  </a:ext>
                </a:extLst>
              </p:cNvPr>
              <p:cNvSpPr/>
              <p:nvPr/>
            </p:nvSpPr>
            <p:spPr>
              <a:xfrm>
                <a:off x="727076" y="4216398"/>
                <a:ext cx="176214" cy="3429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8"/>
                  <a:gd name="f7" fmla="val 132"/>
                  <a:gd name="f8" fmla="val 67"/>
                  <a:gd name="f9" fmla="val 128"/>
                  <a:gd name="f10" fmla="val 66"/>
                  <a:gd name="f11" fmla="val 129"/>
                  <a:gd name="f12" fmla="val 65"/>
                  <a:gd name="f13" fmla="val 64"/>
                  <a:gd name="f14" fmla="val 63"/>
                  <a:gd name="f15" fmla="val 40"/>
                  <a:gd name="f16" fmla="val 107"/>
                  <a:gd name="f17" fmla="val 25"/>
                  <a:gd name="f18" fmla="val 81"/>
                  <a:gd name="f19" fmla="val 14"/>
                  <a:gd name="f20" fmla="val 52"/>
                  <a:gd name="f21" fmla="val 8"/>
                  <a:gd name="f22" fmla="val 38"/>
                  <a:gd name="f23" fmla="val 4"/>
                  <a:gd name="f24" fmla="val 23"/>
                  <a:gd name="f25" fmla="val 2"/>
                  <a:gd name="f26" fmla="val 7"/>
                  <a:gd name="f27" fmla="val 3"/>
                  <a:gd name="f28" fmla="val 5"/>
                  <a:gd name="f29" fmla="val 6"/>
                  <a:gd name="f30" fmla="val 9"/>
                  <a:gd name="f31" fmla="val 15"/>
                  <a:gd name="f32" fmla="val 45"/>
                  <a:gd name="f33" fmla="val 31"/>
                  <a:gd name="f34" fmla="val 82"/>
                  <a:gd name="f35" fmla="val 42"/>
                  <a:gd name="f36" fmla="val 99"/>
                  <a:gd name="f37" fmla="val 57"/>
                  <a:gd name="f38" fmla="val 114"/>
                  <a:gd name="f39" fmla="val 61"/>
                  <a:gd name="f40" fmla="val 118"/>
                  <a:gd name="f41" fmla="val 122"/>
                  <a:gd name="f42" fmla="+- 0 0 -90"/>
                  <a:gd name="f43" fmla="*/ f3 1 68"/>
                  <a:gd name="f44" fmla="*/ f4 1 132"/>
                  <a:gd name="f45" fmla="val f5"/>
                  <a:gd name="f46" fmla="val f6"/>
                  <a:gd name="f47" fmla="val f7"/>
                  <a:gd name="f48" fmla="*/ f42 f0 1"/>
                  <a:gd name="f49" fmla="+- f47 0 f45"/>
                  <a:gd name="f50" fmla="+- f46 0 f45"/>
                  <a:gd name="f51" fmla="*/ f48 1 f2"/>
                  <a:gd name="f52" fmla="*/ f50 1 68"/>
                  <a:gd name="f53" fmla="*/ f49 1 132"/>
                  <a:gd name="f54" fmla="*/ 67 f50 1"/>
                  <a:gd name="f55" fmla="*/ 128 f49 1"/>
                  <a:gd name="f56" fmla="*/ 65 f50 1"/>
                  <a:gd name="f57" fmla="*/ 129 f49 1"/>
                  <a:gd name="f58" fmla="*/ 63 f50 1"/>
                  <a:gd name="f59" fmla="*/ 14 f50 1"/>
                  <a:gd name="f60" fmla="*/ 52 f49 1"/>
                  <a:gd name="f61" fmla="*/ 2 f50 1"/>
                  <a:gd name="f62" fmla="*/ 7 f49 1"/>
                  <a:gd name="f63" fmla="*/ 4 f50 1"/>
                  <a:gd name="f64" fmla="*/ 0 f49 1"/>
                  <a:gd name="f65" fmla="*/ 6 f50 1"/>
                  <a:gd name="f66" fmla="*/ 5 f49 1"/>
                  <a:gd name="f67" fmla="*/ 23 f50 1"/>
                  <a:gd name="f68" fmla="*/ 63 f49 1"/>
                  <a:gd name="f69" fmla="*/ 57 f50 1"/>
                  <a:gd name="f70" fmla="*/ 114 f49 1"/>
                  <a:gd name="f71" fmla="+- f51 0 f1"/>
                  <a:gd name="f72" fmla="*/ f54 1 68"/>
                  <a:gd name="f73" fmla="*/ f55 1 132"/>
                  <a:gd name="f74" fmla="*/ f56 1 68"/>
                  <a:gd name="f75" fmla="*/ f57 1 132"/>
                  <a:gd name="f76" fmla="*/ f58 1 68"/>
                  <a:gd name="f77" fmla="*/ f59 1 68"/>
                  <a:gd name="f78" fmla="*/ f60 1 132"/>
                  <a:gd name="f79" fmla="*/ f61 1 68"/>
                  <a:gd name="f80" fmla="*/ f62 1 132"/>
                  <a:gd name="f81" fmla="*/ f63 1 68"/>
                  <a:gd name="f82" fmla="*/ f64 1 132"/>
                  <a:gd name="f83" fmla="*/ f65 1 68"/>
                  <a:gd name="f84" fmla="*/ f66 1 132"/>
                  <a:gd name="f85" fmla="*/ f67 1 68"/>
                  <a:gd name="f86" fmla="*/ f68 1 132"/>
                  <a:gd name="f87" fmla="*/ f69 1 68"/>
                  <a:gd name="f88" fmla="*/ f70 1 132"/>
                  <a:gd name="f89" fmla="*/ 0 1 f52"/>
                  <a:gd name="f90" fmla="*/ f46 1 f52"/>
                  <a:gd name="f91" fmla="*/ 0 1 f53"/>
                  <a:gd name="f92" fmla="*/ f47 1 f53"/>
                  <a:gd name="f93" fmla="*/ f72 1 f52"/>
                  <a:gd name="f94" fmla="*/ f73 1 f53"/>
                  <a:gd name="f95" fmla="*/ f74 1 f52"/>
                  <a:gd name="f96" fmla="*/ f75 1 f53"/>
                  <a:gd name="f97" fmla="*/ f76 1 f52"/>
                  <a:gd name="f98" fmla="*/ f77 1 f52"/>
                  <a:gd name="f99" fmla="*/ f78 1 f53"/>
                  <a:gd name="f100" fmla="*/ f79 1 f52"/>
                  <a:gd name="f101" fmla="*/ f80 1 f53"/>
                  <a:gd name="f102" fmla="*/ f81 1 f52"/>
                  <a:gd name="f103" fmla="*/ f82 1 f53"/>
                  <a:gd name="f104" fmla="*/ f83 1 f52"/>
                  <a:gd name="f105" fmla="*/ f84 1 f53"/>
                  <a:gd name="f106" fmla="*/ f85 1 f52"/>
                  <a:gd name="f107" fmla="*/ f86 1 f53"/>
                  <a:gd name="f108" fmla="*/ f87 1 f52"/>
                  <a:gd name="f109" fmla="*/ f88 1 f53"/>
                  <a:gd name="f110" fmla="*/ f89 f43 1"/>
                  <a:gd name="f111" fmla="*/ f90 f43 1"/>
                  <a:gd name="f112" fmla="*/ f92 f44 1"/>
                  <a:gd name="f113" fmla="*/ f91 f44 1"/>
                  <a:gd name="f114" fmla="*/ f93 f43 1"/>
                  <a:gd name="f115" fmla="*/ f94 f44 1"/>
                  <a:gd name="f116" fmla="*/ f95 f43 1"/>
                  <a:gd name="f117" fmla="*/ f96 f44 1"/>
                  <a:gd name="f118" fmla="*/ f97 f43 1"/>
                  <a:gd name="f119" fmla="*/ f98 f43 1"/>
                  <a:gd name="f120" fmla="*/ f99 f44 1"/>
                  <a:gd name="f121" fmla="*/ f100 f43 1"/>
                  <a:gd name="f122" fmla="*/ f101 f44 1"/>
                  <a:gd name="f123" fmla="*/ f102 f43 1"/>
                  <a:gd name="f124" fmla="*/ f103 f44 1"/>
                  <a:gd name="f125" fmla="*/ f104 f43 1"/>
                  <a:gd name="f126" fmla="*/ f105 f44 1"/>
                  <a:gd name="f127" fmla="*/ f106 f43 1"/>
                  <a:gd name="f128" fmla="*/ f107 f44 1"/>
                  <a:gd name="f129" fmla="*/ f108 f43 1"/>
                  <a:gd name="f130" fmla="*/ f109 f4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1">
                    <a:pos x="f114" y="f115"/>
                  </a:cxn>
                  <a:cxn ang="f71">
                    <a:pos x="f116" y="f117"/>
                  </a:cxn>
                  <a:cxn ang="f71">
                    <a:pos x="f118" y="f115"/>
                  </a:cxn>
                  <a:cxn ang="f71">
                    <a:pos x="f119" y="f120"/>
                  </a:cxn>
                  <a:cxn ang="f71">
                    <a:pos x="f121" y="f122"/>
                  </a:cxn>
                  <a:cxn ang="f71">
                    <a:pos x="f123" y="f124"/>
                  </a:cxn>
                  <a:cxn ang="f71">
                    <a:pos x="f125" y="f126"/>
                  </a:cxn>
                  <a:cxn ang="f71">
                    <a:pos x="f127" y="f128"/>
                  </a:cxn>
                  <a:cxn ang="f71">
                    <a:pos x="f129" y="f130"/>
                  </a:cxn>
                  <a:cxn ang="f71">
                    <a:pos x="f114" y="f115"/>
                  </a:cxn>
                </a:cxnLst>
                <a:rect l="f110" t="f113" r="f111" b="f112"/>
                <a:pathLst>
                  <a:path w="68" h="132">
                    <a:moveTo>
                      <a:pt x="f8" y="f9"/>
                    </a:moveTo>
                    <a:cubicBezTo>
                      <a:pt x="f6" y="f7"/>
                      <a:pt x="f10" y="f11"/>
                      <a:pt x="f12" y="f11"/>
                    </a:cubicBezTo>
                    <a:cubicBezTo>
                      <a:pt x="f13" y="f9"/>
                      <a:pt x="f13" y="f9"/>
                      <a:pt x="f14" y="f9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5" y="f25"/>
                      <a:pt x="f23" y="f5"/>
                    </a:cubicBezTo>
                    <a:cubicBezTo>
                      <a:pt x="f28" y="f25"/>
                      <a:pt x="f29" y="f27"/>
                      <a:pt x="f29" y="f28"/>
                    </a:cubicBezTo>
                    <a:cubicBezTo>
                      <a:pt x="f30" y="f17"/>
                      <a:pt x="f31" y="f32"/>
                      <a:pt x="f24" y="f14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12" y="f41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3" name="Freeform 25">
                <a:extLst>
                  <a:ext uri="{FF2B5EF4-FFF2-40B4-BE49-F238E27FC236}">
                    <a16:creationId xmlns:a16="http://schemas.microsoft.com/office/drawing/2014/main" id="{687E2F8D-67C4-C79F-06FE-B0A5BE62ABCC}"/>
                  </a:ext>
                </a:extLst>
              </p:cNvPr>
              <p:cNvSpPr/>
              <p:nvPr/>
            </p:nvSpPr>
            <p:spPr>
              <a:xfrm>
                <a:off x="825502" y="3946522"/>
                <a:ext cx="333371" cy="17145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66"/>
                  <a:gd name="f8" fmla="val 126"/>
                  <a:gd name="f9" fmla="val 2"/>
                  <a:gd name="f10" fmla="val 127"/>
                  <a:gd name="f11" fmla="val 3"/>
                  <a:gd name="f12" fmla="val 104"/>
                  <a:gd name="f13" fmla="val 30"/>
                  <a:gd name="f14" fmla="val 73"/>
                  <a:gd name="f15" fmla="val 47"/>
                  <a:gd name="f16" fmla="val 40"/>
                  <a:gd name="f17" fmla="val 57"/>
                  <a:gd name="f18" fmla="val 27"/>
                  <a:gd name="f19" fmla="val 61"/>
                  <a:gd name="f20" fmla="val 15"/>
                  <a:gd name="f21" fmla="val 65"/>
                  <a:gd name="f22" fmla="val 1"/>
                  <a:gd name="f23" fmla="val 64"/>
                  <a:gd name="f24" fmla="val 63"/>
                  <a:gd name="f25" fmla="val 60"/>
                  <a:gd name="f26" fmla="val 7"/>
                  <a:gd name="f27" fmla="val 9"/>
                  <a:gd name="f28" fmla="val 45"/>
                  <a:gd name="f29" fmla="val 53"/>
                  <a:gd name="f30" fmla="val 77"/>
                  <a:gd name="f31" fmla="val 105"/>
                  <a:gd name="f32" fmla="val 18"/>
                  <a:gd name="f33" fmla="val 111"/>
                  <a:gd name="f34" fmla="val 13"/>
                  <a:gd name="f35" fmla="val 116"/>
                  <a:gd name="f36" fmla="val 8"/>
                  <a:gd name="f37" fmla="val 122"/>
                  <a:gd name="f38" fmla="val 123"/>
                  <a:gd name="f39" fmla="val 124"/>
                  <a:gd name="f40" fmla="+- 0 0 -90"/>
                  <a:gd name="f41" fmla="*/ f3 1 128"/>
                  <a:gd name="f42" fmla="*/ f4 1 66"/>
                  <a:gd name="f43" fmla="val f5"/>
                  <a:gd name="f44" fmla="val f6"/>
                  <a:gd name="f45" fmla="val f7"/>
                  <a:gd name="f46" fmla="*/ f40 f0 1"/>
                  <a:gd name="f47" fmla="+- f45 0 f43"/>
                  <a:gd name="f48" fmla="+- f44 0 f43"/>
                  <a:gd name="f49" fmla="*/ f46 1 f2"/>
                  <a:gd name="f50" fmla="*/ f48 1 128"/>
                  <a:gd name="f51" fmla="*/ f47 1 66"/>
                  <a:gd name="f52" fmla="*/ 126 f48 1"/>
                  <a:gd name="f53" fmla="*/ 0 f47 1"/>
                  <a:gd name="f54" fmla="*/ 127 f48 1"/>
                  <a:gd name="f55" fmla="*/ 3 f47 1"/>
                  <a:gd name="f56" fmla="*/ 40 f48 1"/>
                  <a:gd name="f57" fmla="*/ 57 f47 1"/>
                  <a:gd name="f58" fmla="*/ 1 f48 1"/>
                  <a:gd name="f59" fmla="*/ 66 f47 1"/>
                  <a:gd name="f60" fmla="*/ 63 f47 1"/>
                  <a:gd name="f61" fmla="*/ 9 f48 1"/>
                  <a:gd name="f62" fmla="*/ 60 f47 1"/>
                  <a:gd name="f63" fmla="*/ 105 f48 1"/>
                  <a:gd name="f64" fmla="*/ 18 f47 1"/>
                  <a:gd name="f65" fmla="*/ 122 f48 1"/>
                  <a:gd name="f66" fmla="+- f49 0 f1"/>
                  <a:gd name="f67" fmla="*/ f52 1 128"/>
                  <a:gd name="f68" fmla="*/ f53 1 66"/>
                  <a:gd name="f69" fmla="*/ f54 1 128"/>
                  <a:gd name="f70" fmla="*/ f55 1 66"/>
                  <a:gd name="f71" fmla="*/ f56 1 128"/>
                  <a:gd name="f72" fmla="*/ f57 1 66"/>
                  <a:gd name="f73" fmla="*/ f58 1 128"/>
                  <a:gd name="f74" fmla="*/ f59 1 66"/>
                  <a:gd name="f75" fmla="*/ f60 1 66"/>
                  <a:gd name="f76" fmla="*/ f61 1 128"/>
                  <a:gd name="f77" fmla="*/ f62 1 66"/>
                  <a:gd name="f78" fmla="*/ f63 1 128"/>
                  <a:gd name="f79" fmla="*/ f64 1 66"/>
                  <a:gd name="f80" fmla="*/ f65 1 128"/>
                  <a:gd name="f81" fmla="*/ 0 1 f50"/>
                  <a:gd name="f82" fmla="*/ f44 1 f50"/>
                  <a:gd name="f83" fmla="*/ 0 1 f51"/>
                  <a:gd name="f84" fmla="*/ f45 1 f51"/>
                  <a:gd name="f85" fmla="*/ f67 1 f50"/>
                  <a:gd name="f86" fmla="*/ f68 1 f51"/>
                  <a:gd name="f87" fmla="*/ f69 1 f50"/>
                  <a:gd name="f88" fmla="*/ f70 1 f51"/>
                  <a:gd name="f89" fmla="*/ f71 1 f50"/>
                  <a:gd name="f90" fmla="*/ f72 1 f51"/>
                  <a:gd name="f91" fmla="*/ f73 1 f50"/>
                  <a:gd name="f92" fmla="*/ f74 1 f51"/>
                  <a:gd name="f93" fmla="*/ f75 1 f51"/>
                  <a:gd name="f94" fmla="*/ f76 1 f50"/>
                  <a:gd name="f95" fmla="*/ f77 1 f51"/>
                  <a:gd name="f96" fmla="*/ f78 1 f50"/>
                  <a:gd name="f97" fmla="*/ f79 1 f51"/>
                  <a:gd name="f98" fmla="*/ f80 1 f50"/>
                  <a:gd name="f99" fmla="*/ f81 f41 1"/>
                  <a:gd name="f100" fmla="*/ f82 f41 1"/>
                  <a:gd name="f101" fmla="*/ f84 f42 1"/>
                  <a:gd name="f102" fmla="*/ f83 f42 1"/>
                  <a:gd name="f103" fmla="*/ f85 f41 1"/>
                  <a:gd name="f104" fmla="*/ f86 f42 1"/>
                  <a:gd name="f105" fmla="*/ f87 f41 1"/>
                  <a:gd name="f106" fmla="*/ f88 f42 1"/>
                  <a:gd name="f107" fmla="*/ f89 f41 1"/>
                  <a:gd name="f108" fmla="*/ f90 f42 1"/>
                  <a:gd name="f109" fmla="*/ f91 f41 1"/>
                  <a:gd name="f110" fmla="*/ f92 f42 1"/>
                  <a:gd name="f111" fmla="*/ f93 f42 1"/>
                  <a:gd name="f112" fmla="*/ f94 f41 1"/>
                  <a:gd name="f113" fmla="*/ f95 f42 1"/>
                  <a:gd name="f114" fmla="*/ f96 f41 1"/>
                  <a:gd name="f115" fmla="*/ f97 f42 1"/>
                  <a:gd name="f116" fmla="*/ f98 f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6">
                    <a:pos x="f103" y="f104"/>
                  </a:cxn>
                  <a:cxn ang="f66">
                    <a:pos x="f105" y="f106"/>
                  </a:cxn>
                  <a:cxn ang="f66">
                    <a:pos x="f107" y="f108"/>
                  </a:cxn>
                  <a:cxn ang="f66">
                    <a:pos x="f109" y="f110"/>
                  </a:cxn>
                  <a:cxn ang="f66">
                    <a:pos x="f109" y="f111"/>
                  </a:cxn>
                  <a:cxn ang="f66">
                    <a:pos x="f112" y="f113"/>
                  </a:cxn>
                  <a:cxn ang="f66">
                    <a:pos x="f114" y="f115"/>
                  </a:cxn>
                  <a:cxn ang="f66">
                    <a:pos x="f116" y="f106"/>
                  </a:cxn>
                  <a:cxn ang="f66">
                    <a:pos x="f103" y="f104"/>
                  </a:cxn>
                </a:cxnLst>
                <a:rect l="f99" t="f102" r="f100" b="f101"/>
                <a:pathLst>
                  <a:path w="128" h="66">
                    <a:moveTo>
                      <a:pt x="f8" y="f5"/>
                    </a:moveTo>
                    <a:cubicBezTo>
                      <a:pt x="f6" y="f5"/>
                      <a:pt x="f6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7"/>
                    </a:cubicBezTo>
                    <a:cubicBezTo>
                      <a:pt x="f5" y="f21"/>
                      <a:pt x="f22" y="f23"/>
                      <a:pt x="f22" y="f24"/>
                    </a:cubicBezTo>
                    <a:cubicBezTo>
                      <a:pt x="f11" y="f25"/>
                      <a:pt x="f26" y="f25"/>
                      <a:pt x="f27" y="f25"/>
                    </a:cubicBezTo>
                    <a:cubicBezTo>
                      <a:pt x="f28" y="f29"/>
                      <a:pt x="f30" y="f16"/>
                      <a:pt x="f31" y="f32"/>
                    </a:cubicBezTo>
                    <a:cubicBezTo>
                      <a:pt x="f33" y="f34"/>
                      <a:pt x="f35" y="f36"/>
                      <a:pt x="f37" y="f11"/>
                    </a:cubicBezTo>
                    <a:cubicBezTo>
                      <a:pt x="f38" y="f9"/>
                      <a:pt x="f39" y="f5"/>
                      <a:pt x="f8" y="f5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4" name="Freeform 26">
                <a:extLst>
                  <a:ext uri="{FF2B5EF4-FFF2-40B4-BE49-F238E27FC236}">
                    <a16:creationId xmlns:a16="http://schemas.microsoft.com/office/drawing/2014/main" id="{7A34B194-02EB-E0DF-E940-508C4A07E7B2}"/>
                  </a:ext>
                </a:extLst>
              </p:cNvPr>
              <p:cNvSpPr/>
              <p:nvPr/>
            </p:nvSpPr>
            <p:spPr>
              <a:xfrm>
                <a:off x="796927" y="3930648"/>
                <a:ext cx="354009" cy="1254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6"/>
                  <a:gd name="f7" fmla="val 48"/>
                  <a:gd name="f8" fmla="val 134"/>
                  <a:gd name="f9" fmla="val 1"/>
                  <a:gd name="f10" fmla="val 135"/>
                  <a:gd name="f11" fmla="val 2"/>
                  <a:gd name="f12" fmla="val 3"/>
                  <a:gd name="f13" fmla="val 4"/>
                  <a:gd name="f14" fmla="val 6"/>
                  <a:gd name="f15" fmla="val 131"/>
                  <a:gd name="f16" fmla="val 129"/>
                  <a:gd name="f17" fmla="val 88"/>
                  <a:gd name="f18" fmla="val 5"/>
                  <a:gd name="f19" fmla="val 51"/>
                  <a:gd name="f20" fmla="val 19"/>
                  <a:gd name="f21" fmla="val 17"/>
                  <a:gd name="f22" fmla="val 40"/>
                  <a:gd name="f23" fmla="val 13"/>
                  <a:gd name="f24" fmla="val 43"/>
                  <a:gd name="f25" fmla="val 9"/>
                  <a:gd name="f26" fmla="val 47"/>
                  <a:gd name="f27" fmla="val 46"/>
                  <a:gd name="f28" fmla="val 33"/>
                  <a:gd name="f29" fmla="val 22"/>
                  <a:gd name="f30" fmla="val 69"/>
                  <a:gd name="f31" fmla="val 109"/>
                  <a:gd name="f32" fmla="val 118"/>
                  <a:gd name="f33" fmla="val 126"/>
                  <a:gd name="f34" fmla="+- 0 0 -90"/>
                  <a:gd name="f35" fmla="*/ f3 1 136"/>
                  <a:gd name="f36" fmla="*/ f4 1 48"/>
                  <a:gd name="f37" fmla="val f5"/>
                  <a:gd name="f38" fmla="val f6"/>
                  <a:gd name="f39" fmla="val f7"/>
                  <a:gd name="f40" fmla="*/ f34 f0 1"/>
                  <a:gd name="f41" fmla="+- f39 0 f37"/>
                  <a:gd name="f42" fmla="+- f38 0 f37"/>
                  <a:gd name="f43" fmla="*/ f40 1 f2"/>
                  <a:gd name="f44" fmla="*/ f42 1 136"/>
                  <a:gd name="f45" fmla="*/ f41 1 48"/>
                  <a:gd name="f46" fmla="*/ 134 f42 1"/>
                  <a:gd name="f47" fmla="*/ 1 f41 1"/>
                  <a:gd name="f48" fmla="*/ 136 f42 1"/>
                  <a:gd name="f49" fmla="*/ 4 f41 1"/>
                  <a:gd name="f50" fmla="*/ 129 f42 1"/>
                  <a:gd name="f51" fmla="*/ 6 f41 1"/>
                  <a:gd name="f52" fmla="*/ 17 f42 1"/>
                  <a:gd name="f53" fmla="*/ 40 f41 1"/>
                  <a:gd name="f54" fmla="*/ 3 f42 1"/>
                  <a:gd name="f55" fmla="*/ 48 f41 1"/>
                  <a:gd name="f56" fmla="*/ 0 f42 1"/>
                  <a:gd name="f57" fmla="*/ 46 f41 1"/>
                  <a:gd name="f58" fmla="*/ 109 f42 1"/>
                  <a:gd name="f59" fmla="+- f43 0 f1"/>
                  <a:gd name="f60" fmla="*/ f46 1 136"/>
                  <a:gd name="f61" fmla="*/ f47 1 48"/>
                  <a:gd name="f62" fmla="*/ f48 1 136"/>
                  <a:gd name="f63" fmla="*/ f49 1 48"/>
                  <a:gd name="f64" fmla="*/ f50 1 136"/>
                  <a:gd name="f65" fmla="*/ f51 1 48"/>
                  <a:gd name="f66" fmla="*/ f52 1 136"/>
                  <a:gd name="f67" fmla="*/ f53 1 48"/>
                  <a:gd name="f68" fmla="*/ f54 1 136"/>
                  <a:gd name="f69" fmla="*/ f55 1 48"/>
                  <a:gd name="f70" fmla="*/ f56 1 136"/>
                  <a:gd name="f71" fmla="*/ f57 1 48"/>
                  <a:gd name="f72" fmla="*/ f58 1 136"/>
                  <a:gd name="f73" fmla="*/ 0 1 f44"/>
                  <a:gd name="f74" fmla="*/ f38 1 f44"/>
                  <a:gd name="f75" fmla="*/ 0 1 f45"/>
                  <a:gd name="f76" fmla="*/ f39 1 f45"/>
                  <a:gd name="f77" fmla="*/ f60 1 f44"/>
                  <a:gd name="f78" fmla="*/ f61 1 f45"/>
                  <a:gd name="f79" fmla="*/ f62 1 f44"/>
                  <a:gd name="f80" fmla="*/ f63 1 f45"/>
                  <a:gd name="f81" fmla="*/ f64 1 f44"/>
                  <a:gd name="f82" fmla="*/ f65 1 f45"/>
                  <a:gd name="f83" fmla="*/ f66 1 f44"/>
                  <a:gd name="f84" fmla="*/ f67 1 f45"/>
                  <a:gd name="f85" fmla="*/ f68 1 f44"/>
                  <a:gd name="f86" fmla="*/ f69 1 f45"/>
                  <a:gd name="f87" fmla="*/ f70 1 f44"/>
                  <a:gd name="f88" fmla="*/ f71 1 f45"/>
                  <a:gd name="f89" fmla="*/ f72 1 f44"/>
                  <a:gd name="f90" fmla="*/ f73 f35 1"/>
                  <a:gd name="f91" fmla="*/ f74 f35 1"/>
                  <a:gd name="f92" fmla="*/ f76 f36 1"/>
                  <a:gd name="f93" fmla="*/ f75 f36 1"/>
                  <a:gd name="f94" fmla="*/ f77 f35 1"/>
                  <a:gd name="f95" fmla="*/ f78 f36 1"/>
                  <a:gd name="f96" fmla="*/ f79 f35 1"/>
                  <a:gd name="f97" fmla="*/ f80 f36 1"/>
                  <a:gd name="f98" fmla="*/ f81 f35 1"/>
                  <a:gd name="f99" fmla="*/ f82 f36 1"/>
                  <a:gd name="f100" fmla="*/ f83 f35 1"/>
                  <a:gd name="f101" fmla="*/ f84 f36 1"/>
                  <a:gd name="f102" fmla="*/ f85 f35 1"/>
                  <a:gd name="f103" fmla="*/ f86 f36 1"/>
                  <a:gd name="f104" fmla="*/ f87 f35 1"/>
                  <a:gd name="f105" fmla="*/ f88 f36 1"/>
                  <a:gd name="f106" fmla="*/ f89 f3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98" y="f99"/>
                  </a:cxn>
                  <a:cxn ang="f59">
                    <a:pos x="f100" y="f101"/>
                  </a:cxn>
                  <a:cxn ang="f59">
                    <a:pos x="f102" y="f103"/>
                  </a:cxn>
                  <a:cxn ang="f59">
                    <a:pos x="f104" y="f105"/>
                  </a:cxn>
                  <a:cxn ang="f59">
                    <a:pos x="f106" y="f95"/>
                  </a:cxn>
                  <a:cxn ang="f59">
                    <a:pos x="f94" y="f95"/>
                  </a:cxn>
                </a:cxnLst>
                <a:rect l="f90" t="f93" r="f91" b="f92"/>
                <a:pathLst>
                  <a:path w="136" h="48">
                    <a:moveTo>
                      <a:pt x="f8" y="f9"/>
                    </a:moveTo>
                    <a:cubicBezTo>
                      <a:pt x="f10" y="f11"/>
                      <a:pt x="f10" y="f12"/>
                      <a:pt x="f6" y="f13"/>
                    </a:cubicBezTo>
                    <a:cubicBezTo>
                      <a:pt x="f8" y="f14"/>
                      <a:pt x="f15" y="f14"/>
                      <a:pt x="f16" y="f14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7"/>
                      <a:pt x="f12" y="f7"/>
                    </a:cubicBezTo>
                    <a:cubicBezTo>
                      <a:pt x="f11" y="f7"/>
                      <a:pt x="f9" y="f26"/>
                      <a:pt x="f5" y="f27"/>
                    </a:cubicBezTo>
                    <a:cubicBezTo>
                      <a:pt x="f28" y="f29"/>
                      <a:pt x="f30" y="f14"/>
                      <a:pt x="f31" y="f9"/>
                    </a:cubicBezTo>
                    <a:cubicBezTo>
                      <a:pt x="f32" y="f5"/>
                      <a:pt x="f33" y="f5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5" name="Freeform 27">
                <a:extLst>
                  <a:ext uri="{FF2B5EF4-FFF2-40B4-BE49-F238E27FC236}">
                    <a16:creationId xmlns:a16="http://schemas.microsoft.com/office/drawing/2014/main" id="{8E30E2F0-900F-4646-C763-84059415CA93}"/>
                  </a:ext>
                </a:extLst>
              </p:cNvPr>
              <p:cNvSpPr/>
              <p:nvPr/>
            </p:nvSpPr>
            <p:spPr>
              <a:xfrm>
                <a:off x="296859" y="4122736"/>
                <a:ext cx="341308" cy="169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1"/>
                  <a:gd name="f7" fmla="val 65"/>
                  <a:gd name="f8" fmla="val 125"/>
                  <a:gd name="f9" fmla="val 127"/>
                  <a:gd name="f10" fmla="val 1"/>
                  <a:gd name="f11" fmla="val 128"/>
                  <a:gd name="f12" fmla="val 4"/>
                  <a:gd name="f13" fmla="val 82"/>
                  <a:gd name="f14" fmla="val 10"/>
                  <a:gd name="f15" fmla="val 40"/>
                  <a:gd name="f16" fmla="val 28"/>
                  <a:gd name="f17" fmla="val 6"/>
                  <a:gd name="f18" fmla="val 62"/>
                  <a:gd name="f19" fmla="val 5"/>
                  <a:gd name="f20" fmla="val 63"/>
                  <a:gd name="f21" fmla="val 3"/>
                  <a:gd name="f22" fmla="val 64"/>
                  <a:gd name="f23" fmla="val 17"/>
                  <a:gd name="f24" fmla="val 42"/>
                  <a:gd name="f25" fmla="val 39"/>
                  <a:gd name="f26" fmla="val 83"/>
                  <a:gd name="f27" fmla="val 9"/>
                  <a:gd name="f28" fmla="val 104"/>
                  <a:gd name="f29" fmla="val 2"/>
                  <a:gd name="f30" fmla="+- 0 0 -90"/>
                  <a:gd name="f31" fmla="*/ f3 1 131"/>
                  <a:gd name="f32" fmla="*/ f4 1 6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31"/>
                  <a:gd name="f41" fmla="*/ f37 1 65"/>
                  <a:gd name="f42" fmla="*/ 125 f38 1"/>
                  <a:gd name="f43" fmla="*/ 0 f37 1"/>
                  <a:gd name="f44" fmla="*/ 128 f38 1"/>
                  <a:gd name="f45" fmla="*/ 4 f37 1"/>
                  <a:gd name="f46" fmla="*/ 6 f38 1"/>
                  <a:gd name="f47" fmla="*/ 62 f37 1"/>
                  <a:gd name="f48" fmla="*/ 1 f38 1"/>
                  <a:gd name="f49" fmla="*/ 65 f37 1"/>
                  <a:gd name="f50" fmla="*/ 0 f38 1"/>
                  <a:gd name="f51" fmla="*/ 63 f38 1"/>
                  <a:gd name="f52" fmla="*/ 17 f37 1"/>
                  <a:gd name="f53" fmla="+- f39 0 f1"/>
                  <a:gd name="f54" fmla="*/ f42 1 131"/>
                  <a:gd name="f55" fmla="*/ f43 1 65"/>
                  <a:gd name="f56" fmla="*/ f44 1 131"/>
                  <a:gd name="f57" fmla="*/ f45 1 65"/>
                  <a:gd name="f58" fmla="*/ f46 1 131"/>
                  <a:gd name="f59" fmla="*/ f47 1 65"/>
                  <a:gd name="f60" fmla="*/ f48 1 131"/>
                  <a:gd name="f61" fmla="*/ f49 1 65"/>
                  <a:gd name="f62" fmla="*/ f50 1 131"/>
                  <a:gd name="f63" fmla="*/ f51 1 131"/>
                  <a:gd name="f64" fmla="*/ f52 1 65"/>
                  <a:gd name="f65" fmla="*/ 0 1 f40"/>
                  <a:gd name="f66" fmla="*/ f34 1 f40"/>
                  <a:gd name="f67" fmla="*/ 0 1 f41"/>
                  <a:gd name="f68" fmla="*/ f35 1 f41"/>
                  <a:gd name="f69" fmla="*/ f54 1 f40"/>
                  <a:gd name="f70" fmla="*/ f55 1 f41"/>
                  <a:gd name="f71" fmla="*/ f56 1 f40"/>
                  <a:gd name="f72" fmla="*/ f57 1 f41"/>
                  <a:gd name="f73" fmla="*/ f58 1 f40"/>
                  <a:gd name="f74" fmla="*/ f59 1 f41"/>
                  <a:gd name="f75" fmla="*/ f60 1 f40"/>
                  <a:gd name="f76" fmla="*/ f61 1 f41"/>
                  <a:gd name="f77" fmla="*/ f62 1 f40"/>
                  <a:gd name="f78" fmla="*/ f63 1 f40"/>
                  <a:gd name="f79" fmla="*/ f64 1 f41"/>
                  <a:gd name="f80" fmla="*/ f65 f31 1"/>
                  <a:gd name="f81" fmla="*/ f66 f31 1"/>
                  <a:gd name="f82" fmla="*/ f68 f32 1"/>
                  <a:gd name="f83" fmla="*/ f67 f32 1"/>
                  <a:gd name="f84" fmla="*/ f69 f31 1"/>
                  <a:gd name="f85" fmla="*/ f70 f32 1"/>
                  <a:gd name="f86" fmla="*/ f71 f31 1"/>
                  <a:gd name="f87" fmla="*/ f72 f32 1"/>
                  <a:gd name="f88" fmla="*/ f73 f31 1"/>
                  <a:gd name="f89" fmla="*/ f74 f32 1"/>
                  <a:gd name="f90" fmla="*/ f75 f31 1"/>
                  <a:gd name="f91" fmla="*/ f76 f32 1"/>
                  <a:gd name="f92" fmla="*/ f77 f31 1"/>
                  <a:gd name="f93" fmla="*/ f78 f31 1"/>
                  <a:gd name="f94" fmla="*/ f79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3">
                    <a:pos x="f84" y="f85"/>
                  </a:cxn>
                  <a:cxn ang="f53">
                    <a:pos x="f86" y="f87"/>
                  </a:cxn>
                  <a:cxn ang="f53">
                    <a:pos x="f88" y="f89"/>
                  </a:cxn>
                  <a:cxn ang="f53">
                    <a:pos x="f90" y="f91"/>
                  </a:cxn>
                  <a:cxn ang="f53">
                    <a:pos x="f92" y="f89"/>
                  </a:cxn>
                  <a:cxn ang="f53">
                    <a:pos x="f93" y="f94"/>
                  </a:cxn>
                  <a:cxn ang="f53">
                    <a:pos x="f84" y="f85"/>
                  </a:cxn>
                </a:cxnLst>
                <a:rect l="f80" t="f83" r="f81" b="f82"/>
                <a:pathLst>
                  <a:path w="131" h="65">
                    <a:moveTo>
                      <a:pt x="f8" y="f5"/>
                    </a:moveTo>
                    <a:cubicBezTo>
                      <a:pt x="f9" y="f10"/>
                      <a:pt x="f6" y="f5"/>
                      <a:pt x="f11" y="f12"/>
                    </a:cubicBezTo>
                    <a:cubicBezTo>
                      <a:pt x="f13" y="f14"/>
                      <a:pt x="f15" y="f16"/>
                      <a:pt x="f17" y="f18"/>
                    </a:cubicBezTo>
                    <a:cubicBezTo>
                      <a:pt x="f19" y="f20"/>
                      <a:pt x="f21" y="f7"/>
                      <a:pt x="f10" y="f7"/>
                    </a:cubicBezTo>
                    <a:cubicBezTo>
                      <a:pt x="f5" y="f22"/>
                      <a:pt x="f5" y="f20"/>
                      <a:pt x="f5" y="f18"/>
                    </a:cubicBezTo>
                    <a:cubicBezTo>
                      <a:pt x="f23" y="f24"/>
                      <a:pt x="f25" y="f16"/>
                      <a:pt x="f20" y="f23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6" name="Freeform 28">
                <a:extLst>
                  <a:ext uri="{FF2B5EF4-FFF2-40B4-BE49-F238E27FC236}">
                    <a16:creationId xmlns:a16="http://schemas.microsoft.com/office/drawing/2014/main" id="{6422A451-C1C9-77E5-8644-F4C5DD4474BE}"/>
                  </a:ext>
                </a:extLst>
              </p:cNvPr>
              <p:cNvSpPr/>
              <p:nvPr/>
            </p:nvSpPr>
            <p:spPr>
              <a:xfrm>
                <a:off x="300042" y="3929067"/>
                <a:ext cx="354009" cy="1270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6"/>
                  <a:gd name="f7" fmla="val 49"/>
                  <a:gd name="f8" fmla="val 5"/>
                  <a:gd name="f9" fmla="val 4"/>
                  <a:gd name="f10" fmla="val 3"/>
                  <a:gd name="f11" fmla="val 1"/>
                  <a:gd name="f12" fmla="val 2"/>
                  <a:gd name="f13" fmla="val 47"/>
                  <a:gd name="f14" fmla="val 87"/>
                  <a:gd name="f15" fmla="val 14"/>
                  <a:gd name="f16" fmla="val 124"/>
                  <a:gd name="f17" fmla="val 39"/>
                  <a:gd name="f18" fmla="val 128"/>
                  <a:gd name="f19" fmla="val 41"/>
                  <a:gd name="f20" fmla="val 133"/>
                  <a:gd name="f21" fmla="val 43"/>
                  <a:gd name="f22" fmla="val 135"/>
                  <a:gd name="f23" fmla="val 134"/>
                  <a:gd name="f24" fmla="val 48"/>
                  <a:gd name="f25" fmla="val 130"/>
                  <a:gd name="f26" fmla="val 126"/>
                  <a:gd name="f27" fmla="val 46"/>
                  <a:gd name="f28" fmla="val 99"/>
                  <a:gd name="f29" fmla="val 28"/>
                  <a:gd name="f30" fmla="val 71"/>
                  <a:gd name="f31" fmla="val 9"/>
                  <a:gd name="f32" fmla="val 29"/>
                  <a:gd name="f33" fmla="val 7"/>
                  <a:gd name="f34" fmla="val 19"/>
                  <a:gd name="f35" fmla="val 6"/>
                  <a:gd name="f36" fmla="+- 0 0 -90"/>
                  <a:gd name="f37" fmla="*/ f3 1 136"/>
                  <a:gd name="f38" fmla="*/ f4 1 49"/>
                  <a:gd name="f39" fmla="val f5"/>
                  <a:gd name="f40" fmla="val f6"/>
                  <a:gd name="f41" fmla="val f7"/>
                  <a:gd name="f42" fmla="*/ f36 f0 1"/>
                  <a:gd name="f43" fmla="+- f41 0 f39"/>
                  <a:gd name="f44" fmla="+- f40 0 f39"/>
                  <a:gd name="f45" fmla="*/ f42 1 f2"/>
                  <a:gd name="f46" fmla="*/ f44 1 136"/>
                  <a:gd name="f47" fmla="*/ f43 1 49"/>
                  <a:gd name="f48" fmla="*/ 0 f44 1"/>
                  <a:gd name="f49" fmla="*/ 5 f43 1"/>
                  <a:gd name="f50" fmla="*/ 1 f44 1"/>
                  <a:gd name="f51" fmla="*/ 2 f43 1"/>
                  <a:gd name="f52" fmla="*/ 124 f44 1"/>
                  <a:gd name="f53" fmla="*/ 39 f43 1"/>
                  <a:gd name="f54" fmla="*/ 136 f44 1"/>
                  <a:gd name="f55" fmla="*/ 47 f43 1"/>
                  <a:gd name="f56" fmla="*/ 134 f44 1"/>
                  <a:gd name="f57" fmla="*/ 49 f43 1"/>
                  <a:gd name="f58" fmla="*/ 126 f44 1"/>
                  <a:gd name="f59" fmla="*/ 46 f43 1"/>
                  <a:gd name="f60" fmla="*/ 39 f44 1"/>
                  <a:gd name="f61" fmla="*/ 9 f43 1"/>
                  <a:gd name="f62" fmla="*/ 9 f44 1"/>
                  <a:gd name="f63" fmla="*/ 7 f43 1"/>
                  <a:gd name="f64" fmla="+- f45 0 f1"/>
                  <a:gd name="f65" fmla="*/ f48 1 136"/>
                  <a:gd name="f66" fmla="*/ f49 1 49"/>
                  <a:gd name="f67" fmla="*/ f50 1 136"/>
                  <a:gd name="f68" fmla="*/ f51 1 49"/>
                  <a:gd name="f69" fmla="*/ f52 1 136"/>
                  <a:gd name="f70" fmla="*/ f53 1 49"/>
                  <a:gd name="f71" fmla="*/ f54 1 136"/>
                  <a:gd name="f72" fmla="*/ f55 1 49"/>
                  <a:gd name="f73" fmla="*/ f56 1 136"/>
                  <a:gd name="f74" fmla="*/ f57 1 49"/>
                  <a:gd name="f75" fmla="*/ f58 1 136"/>
                  <a:gd name="f76" fmla="*/ f59 1 49"/>
                  <a:gd name="f77" fmla="*/ f60 1 136"/>
                  <a:gd name="f78" fmla="*/ f61 1 49"/>
                  <a:gd name="f79" fmla="*/ f62 1 136"/>
                  <a:gd name="f80" fmla="*/ f63 1 49"/>
                  <a:gd name="f81" fmla="*/ 0 1 f46"/>
                  <a:gd name="f82" fmla="*/ f40 1 f46"/>
                  <a:gd name="f83" fmla="*/ 0 1 f47"/>
                  <a:gd name="f84" fmla="*/ f41 1 f47"/>
                  <a:gd name="f85" fmla="*/ f65 1 f46"/>
                  <a:gd name="f86" fmla="*/ f66 1 f47"/>
                  <a:gd name="f87" fmla="*/ f67 1 f46"/>
                  <a:gd name="f88" fmla="*/ f68 1 f47"/>
                  <a:gd name="f89" fmla="*/ f69 1 f46"/>
                  <a:gd name="f90" fmla="*/ f70 1 f47"/>
                  <a:gd name="f91" fmla="*/ f71 1 f46"/>
                  <a:gd name="f92" fmla="*/ f72 1 f47"/>
                  <a:gd name="f93" fmla="*/ f73 1 f46"/>
                  <a:gd name="f94" fmla="*/ f74 1 f47"/>
                  <a:gd name="f95" fmla="*/ f75 1 f46"/>
                  <a:gd name="f96" fmla="*/ f76 1 f47"/>
                  <a:gd name="f97" fmla="*/ f77 1 f46"/>
                  <a:gd name="f98" fmla="*/ f78 1 f47"/>
                  <a:gd name="f99" fmla="*/ f79 1 f46"/>
                  <a:gd name="f100" fmla="*/ f80 1 f47"/>
                  <a:gd name="f101" fmla="*/ f81 f37 1"/>
                  <a:gd name="f102" fmla="*/ f82 f37 1"/>
                  <a:gd name="f103" fmla="*/ f84 f38 1"/>
                  <a:gd name="f104" fmla="*/ f83 f38 1"/>
                  <a:gd name="f105" fmla="*/ f85 f37 1"/>
                  <a:gd name="f106" fmla="*/ f86 f38 1"/>
                  <a:gd name="f107" fmla="*/ f87 f37 1"/>
                  <a:gd name="f108" fmla="*/ f88 f38 1"/>
                  <a:gd name="f109" fmla="*/ f89 f37 1"/>
                  <a:gd name="f110" fmla="*/ f90 f38 1"/>
                  <a:gd name="f111" fmla="*/ f91 f37 1"/>
                  <a:gd name="f112" fmla="*/ f92 f38 1"/>
                  <a:gd name="f113" fmla="*/ f93 f37 1"/>
                  <a:gd name="f114" fmla="*/ f94 f38 1"/>
                  <a:gd name="f115" fmla="*/ f95 f37 1"/>
                  <a:gd name="f116" fmla="*/ f96 f38 1"/>
                  <a:gd name="f117" fmla="*/ f97 f37 1"/>
                  <a:gd name="f118" fmla="*/ f98 f38 1"/>
                  <a:gd name="f119" fmla="*/ f99 f37 1"/>
                  <a:gd name="f120" fmla="*/ f100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">
                    <a:pos x="f105" y="f106"/>
                  </a:cxn>
                  <a:cxn ang="f64">
                    <a:pos x="f107" y="f108"/>
                  </a:cxn>
                  <a:cxn ang="f64">
                    <a:pos x="f109" y="f110"/>
                  </a:cxn>
                  <a:cxn ang="f64">
                    <a:pos x="f111" y="f112"/>
                  </a:cxn>
                  <a:cxn ang="f64">
                    <a:pos x="f113" y="f114"/>
                  </a:cxn>
                  <a:cxn ang="f64">
                    <a:pos x="f115" y="f116"/>
                  </a:cxn>
                  <a:cxn ang="f64">
                    <a:pos x="f117" y="f118"/>
                  </a:cxn>
                  <a:cxn ang="f64">
                    <a:pos x="f119" y="f120"/>
                  </a:cxn>
                  <a:cxn ang="f64">
                    <a:pos x="f105" y="f106"/>
                  </a:cxn>
                </a:cxnLst>
                <a:rect l="f101" t="f104" r="f102" b="f103"/>
                <a:pathLst>
                  <a:path w="136" h="49">
                    <a:moveTo>
                      <a:pt x="f5" y="f8"/>
                    </a:moveTo>
                    <a:cubicBezTo>
                      <a:pt x="f5" y="f9"/>
                      <a:pt x="f5" y="f10"/>
                      <a:pt x="f11" y="f12"/>
                    </a:cubicBezTo>
                    <a:cubicBezTo>
                      <a:pt x="f13" y="f5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6" y="f13"/>
                    </a:cubicBezTo>
                    <a:cubicBezTo>
                      <a:pt x="f22" y="f13"/>
                      <a:pt x="f23" y="f24"/>
                      <a:pt x="f23" y="f7"/>
                    </a:cubicBezTo>
                    <a:cubicBezTo>
                      <a:pt x="f25" y="f7"/>
                      <a:pt x="f18" y="f13"/>
                      <a:pt x="f26" y="f27"/>
                    </a:cubicBezTo>
                    <a:cubicBezTo>
                      <a:pt x="f28" y="f29"/>
                      <a:pt x="f30" y="f15"/>
                      <a:pt x="f17" y="f31"/>
                    </a:cubicBezTo>
                    <a:cubicBezTo>
                      <a:pt x="f32" y="f33"/>
                      <a:pt x="f34" y="f35"/>
                      <a:pt x="f31" y="f33"/>
                    </a:cubicBezTo>
                    <a:cubicBezTo>
                      <a:pt x="f35" y="f33"/>
                      <a:pt x="f10" y="f33"/>
                      <a:pt x="f5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7" name="Freeform 29">
                <a:extLst>
                  <a:ext uri="{FF2B5EF4-FFF2-40B4-BE49-F238E27FC236}">
                    <a16:creationId xmlns:a16="http://schemas.microsoft.com/office/drawing/2014/main" id="{622011FF-BCA2-58AF-34C1-1B31D82441A1}"/>
                  </a:ext>
                </a:extLst>
              </p:cNvPr>
              <p:cNvSpPr/>
              <p:nvPr/>
            </p:nvSpPr>
            <p:spPr>
              <a:xfrm>
                <a:off x="554034" y="3692520"/>
                <a:ext cx="169858" cy="3270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"/>
                  <a:gd name="f7" fmla="val 126"/>
                  <a:gd name="f8" fmla="val 1"/>
                  <a:gd name="f9" fmla="val 2"/>
                  <a:gd name="f10" fmla="val 3"/>
                  <a:gd name="f11" fmla="val 26"/>
                  <a:gd name="f12" fmla="val 20"/>
                  <a:gd name="f13" fmla="val 41"/>
                  <a:gd name="f14" fmla="val 46"/>
                  <a:gd name="f15" fmla="val 52"/>
                  <a:gd name="f16" fmla="val 74"/>
                  <a:gd name="f17" fmla="val 58"/>
                  <a:gd name="f18" fmla="val 89"/>
                  <a:gd name="f19" fmla="val 62"/>
                  <a:gd name="f20" fmla="val 105"/>
                  <a:gd name="f21" fmla="val 64"/>
                  <a:gd name="f22" fmla="val 121"/>
                  <a:gd name="f23" fmla="val 123"/>
                  <a:gd name="f24" fmla="val 125"/>
                  <a:gd name="f25" fmla="val 63"/>
                  <a:gd name="f26" fmla="val 60"/>
                  <a:gd name="f27" fmla="val 122"/>
                  <a:gd name="f28" fmla="val 120"/>
                  <a:gd name="f29" fmla="val 53"/>
                  <a:gd name="f30" fmla="val 84"/>
                  <a:gd name="f31" fmla="val 40"/>
                  <a:gd name="f32" fmla="val 51"/>
                  <a:gd name="f33" fmla="val 17"/>
                  <a:gd name="f34" fmla="val 22"/>
                  <a:gd name="f35" fmla="val 13"/>
                  <a:gd name="f36" fmla="val 8"/>
                  <a:gd name="f37" fmla="val 11"/>
                  <a:gd name="f38" fmla="val 6"/>
                  <a:gd name="f39" fmla="val 5"/>
                  <a:gd name="f40" fmla="val 4"/>
                  <a:gd name="f41" fmla="+- 0 0 -90"/>
                  <a:gd name="f42" fmla="*/ f3 1 65"/>
                  <a:gd name="f43" fmla="*/ f4 1 126"/>
                  <a:gd name="f44" fmla="val f5"/>
                  <a:gd name="f45" fmla="val f6"/>
                  <a:gd name="f46" fmla="val f7"/>
                  <a:gd name="f47" fmla="*/ f41 f0 1"/>
                  <a:gd name="f48" fmla="+- f46 0 f44"/>
                  <a:gd name="f49" fmla="+- f45 0 f44"/>
                  <a:gd name="f50" fmla="*/ f47 1 f2"/>
                  <a:gd name="f51" fmla="*/ f49 1 65"/>
                  <a:gd name="f52" fmla="*/ f48 1 126"/>
                  <a:gd name="f53" fmla="*/ 0 f49 1"/>
                  <a:gd name="f54" fmla="*/ 1 f48 1"/>
                  <a:gd name="f55" fmla="*/ 3 f49 1"/>
                  <a:gd name="f56" fmla="*/ 0 f48 1"/>
                  <a:gd name="f57" fmla="*/ 52 f49 1"/>
                  <a:gd name="f58" fmla="*/ 74 f48 1"/>
                  <a:gd name="f59" fmla="*/ 64 f49 1"/>
                  <a:gd name="f60" fmla="*/ 121 f48 1"/>
                  <a:gd name="f61" fmla="*/ 63 f49 1"/>
                  <a:gd name="f62" fmla="*/ 126 f48 1"/>
                  <a:gd name="f63" fmla="*/ 60 f49 1"/>
                  <a:gd name="f64" fmla="*/ 120 f48 1"/>
                  <a:gd name="f65" fmla="*/ 17 f49 1"/>
                  <a:gd name="f66" fmla="*/ 22 f48 1"/>
                  <a:gd name="f67" fmla="*/ 6 f48 1"/>
                  <a:gd name="f68" fmla="+- f50 0 f1"/>
                  <a:gd name="f69" fmla="*/ f53 1 65"/>
                  <a:gd name="f70" fmla="*/ f54 1 126"/>
                  <a:gd name="f71" fmla="*/ f55 1 65"/>
                  <a:gd name="f72" fmla="*/ f56 1 126"/>
                  <a:gd name="f73" fmla="*/ f57 1 65"/>
                  <a:gd name="f74" fmla="*/ f58 1 126"/>
                  <a:gd name="f75" fmla="*/ f59 1 65"/>
                  <a:gd name="f76" fmla="*/ f60 1 126"/>
                  <a:gd name="f77" fmla="*/ f61 1 65"/>
                  <a:gd name="f78" fmla="*/ f62 1 126"/>
                  <a:gd name="f79" fmla="*/ f63 1 65"/>
                  <a:gd name="f80" fmla="*/ f64 1 126"/>
                  <a:gd name="f81" fmla="*/ f65 1 65"/>
                  <a:gd name="f82" fmla="*/ f66 1 126"/>
                  <a:gd name="f83" fmla="*/ f67 1 126"/>
                  <a:gd name="f84" fmla="*/ 0 1 f51"/>
                  <a:gd name="f85" fmla="*/ f45 1 f51"/>
                  <a:gd name="f86" fmla="*/ 0 1 f52"/>
                  <a:gd name="f87" fmla="*/ f46 1 f52"/>
                  <a:gd name="f88" fmla="*/ f69 1 f51"/>
                  <a:gd name="f89" fmla="*/ f70 1 f52"/>
                  <a:gd name="f90" fmla="*/ f71 1 f51"/>
                  <a:gd name="f91" fmla="*/ f72 1 f52"/>
                  <a:gd name="f92" fmla="*/ f73 1 f51"/>
                  <a:gd name="f93" fmla="*/ f74 1 f52"/>
                  <a:gd name="f94" fmla="*/ f75 1 f51"/>
                  <a:gd name="f95" fmla="*/ f76 1 f52"/>
                  <a:gd name="f96" fmla="*/ f77 1 f51"/>
                  <a:gd name="f97" fmla="*/ f78 1 f52"/>
                  <a:gd name="f98" fmla="*/ f79 1 f51"/>
                  <a:gd name="f99" fmla="*/ f80 1 f52"/>
                  <a:gd name="f100" fmla="*/ f81 1 f51"/>
                  <a:gd name="f101" fmla="*/ f82 1 f52"/>
                  <a:gd name="f102" fmla="*/ f83 1 f52"/>
                  <a:gd name="f103" fmla="*/ f84 f42 1"/>
                  <a:gd name="f104" fmla="*/ f85 f42 1"/>
                  <a:gd name="f105" fmla="*/ f87 f43 1"/>
                  <a:gd name="f106" fmla="*/ f86 f43 1"/>
                  <a:gd name="f107" fmla="*/ f88 f42 1"/>
                  <a:gd name="f108" fmla="*/ f89 f43 1"/>
                  <a:gd name="f109" fmla="*/ f90 f42 1"/>
                  <a:gd name="f110" fmla="*/ f91 f43 1"/>
                  <a:gd name="f111" fmla="*/ f92 f42 1"/>
                  <a:gd name="f112" fmla="*/ f93 f43 1"/>
                  <a:gd name="f113" fmla="*/ f94 f42 1"/>
                  <a:gd name="f114" fmla="*/ f95 f43 1"/>
                  <a:gd name="f115" fmla="*/ f96 f42 1"/>
                  <a:gd name="f116" fmla="*/ f97 f43 1"/>
                  <a:gd name="f117" fmla="*/ f98 f42 1"/>
                  <a:gd name="f118" fmla="*/ f99 f43 1"/>
                  <a:gd name="f119" fmla="*/ f100 f42 1"/>
                  <a:gd name="f120" fmla="*/ f101 f43 1"/>
                  <a:gd name="f121" fmla="*/ f102 f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13" y="f114"/>
                  </a:cxn>
                  <a:cxn ang="f68">
                    <a:pos x="f115" y="f116"/>
                  </a:cxn>
                  <a:cxn ang="f68">
                    <a:pos x="f117" y="f118"/>
                  </a:cxn>
                  <a:cxn ang="f68">
                    <a:pos x="f119" y="f120"/>
                  </a:cxn>
                  <a:cxn ang="f68">
                    <a:pos x="f109" y="f121"/>
                  </a:cxn>
                  <a:cxn ang="f68">
                    <a:pos x="f107" y="f108"/>
                  </a:cxn>
                </a:cxnLst>
                <a:rect l="f103" t="f106" r="f104" b="f105"/>
                <a:pathLst>
                  <a:path w="65" h="126">
                    <a:moveTo>
                      <a:pt x="f5" y="f8"/>
                    </a:moveTo>
                    <a:cubicBezTo>
                      <a:pt x="f8" y="f5"/>
                      <a:pt x="f9" y="f5"/>
                      <a:pt x="f10" y="f5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1" y="f23"/>
                      <a:pt x="f6" y="f24"/>
                      <a:pt x="f25" y="f7"/>
                    </a:cubicBezTo>
                    <a:cubicBezTo>
                      <a:pt x="f26" y="f24"/>
                      <a:pt x="f26" y="f27"/>
                      <a:pt x="f26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3"/>
                      <a:pt x="f36" y="f37"/>
                      <a:pt x="f10" y="f38"/>
                    </a:cubicBezTo>
                    <a:cubicBezTo>
                      <a:pt x="f9" y="f39"/>
                      <a:pt x="f5" y="f40"/>
                      <a:pt x="f5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8" name="Freeform 30">
                <a:extLst>
                  <a:ext uri="{FF2B5EF4-FFF2-40B4-BE49-F238E27FC236}">
                    <a16:creationId xmlns:a16="http://schemas.microsoft.com/office/drawing/2014/main" id="{AC0C7DF3-D6BC-4D4B-0CC6-832B95CDC769}"/>
                  </a:ext>
                </a:extLst>
              </p:cNvPr>
              <p:cNvSpPr/>
              <p:nvPr/>
            </p:nvSpPr>
            <p:spPr>
              <a:xfrm>
                <a:off x="788990" y="3697284"/>
                <a:ext cx="127001" cy="3508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"/>
                  <a:gd name="f7" fmla="val 135"/>
                  <a:gd name="f8" fmla="val 45"/>
                  <a:gd name="f9" fmla="val 25"/>
                  <a:gd name="f10" fmla="val 47"/>
                  <a:gd name="f11" fmla="val 17"/>
                  <a:gd name="f12" fmla="val 10"/>
                  <a:gd name="f13" fmla="val 46"/>
                  <a:gd name="f14" fmla="val 3"/>
                  <a:gd name="f15" fmla="val 48"/>
                  <a:gd name="f16" fmla="val 2"/>
                  <a:gd name="f17" fmla="val 38"/>
                  <a:gd name="f18" fmla="val 68"/>
                  <a:gd name="f19" fmla="val 30"/>
                  <a:gd name="f20" fmla="val 92"/>
                  <a:gd name="f21" fmla="val 18"/>
                  <a:gd name="f22" fmla="val 114"/>
                  <a:gd name="f23" fmla="val 1"/>
                  <a:gd name="f24" fmla="val 134"/>
                  <a:gd name="f25" fmla="val 133"/>
                  <a:gd name="f26" fmla="val 129"/>
                  <a:gd name="f27" fmla="val 4"/>
                  <a:gd name="f28" fmla="val 126"/>
                  <a:gd name="f29" fmla="val 6"/>
                  <a:gd name="f30" fmla="val 123"/>
                  <a:gd name="f31" fmla="val 23"/>
                  <a:gd name="f32" fmla="val 97"/>
                  <a:gd name="f33" fmla="val 35"/>
                  <a:gd name="f34" fmla="val 70"/>
                  <a:gd name="f35" fmla="val 41"/>
                  <a:gd name="f36" fmla="val 39"/>
                  <a:gd name="f37" fmla="val 42"/>
                  <a:gd name="f38" fmla="val 34"/>
                  <a:gd name="f39" fmla="val 29"/>
                  <a:gd name="f40" fmla="+- 0 0 -90"/>
                  <a:gd name="f41" fmla="*/ f3 1 49"/>
                  <a:gd name="f42" fmla="*/ f4 1 135"/>
                  <a:gd name="f43" fmla="val f5"/>
                  <a:gd name="f44" fmla="val f6"/>
                  <a:gd name="f45" fmla="val f7"/>
                  <a:gd name="f46" fmla="*/ f40 f0 1"/>
                  <a:gd name="f47" fmla="+- f45 0 f43"/>
                  <a:gd name="f48" fmla="+- f44 0 f43"/>
                  <a:gd name="f49" fmla="*/ f46 1 f2"/>
                  <a:gd name="f50" fmla="*/ f48 1 49"/>
                  <a:gd name="f51" fmla="*/ f47 1 135"/>
                  <a:gd name="f52" fmla="*/ 45 f48 1"/>
                  <a:gd name="f53" fmla="*/ 25 f47 1"/>
                  <a:gd name="f54" fmla="*/ 46 f48 1"/>
                  <a:gd name="f55" fmla="*/ 3 f47 1"/>
                  <a:gd name="f56" fmla="*/ 48 f48 1"/>
                  <a:gd name="f57" fmla="*/ 2 f47 1"/>
                  <a:gd name="f58" fmla="*/ 38 f48 1"/>
                  <a:gd name="f59" fmla="*/ 68 f47 1"/>
                  <a:gd name="f60" fmla="*/ 3 f48 1"/>
                  <a:gd name="f61" fmla="*/ 135 f47 1"/>
                  <a:gd name="f62" fmla="*/ 0 f48 1"/>
                  <a:gd name="f63" fmla="*/ 133 f47 1"/>
                  <a:gd name="f64" fmla="*/ 6 f48 1"/>
                  <a:gd name="f65" fmla="*/ 123 f47 1"/>
                  <a:gd name="f66" fmla="*/ 41 f48 1"/>
                  <a:gd name="f67" fmla="*/ 39 f47 1"/>
                  <a:gd name="f68" fmla="+- f49 0 f1"/>
                  <a:gd name="f69" fmla="*/ f52 1 49"/>
                  <a:gd name="f70" fmla="*/ f53 1 135"/>
                  <a:gd name="f71" fmla="*/ f54 1 49"/>
                  <a:gd name="f72" fmla="*/ f55 1 135"/>
                  <a:gd name="f73" fmla="*/ f56 1 49"/>
                  <a:gd name="f74" fmla="*/ f57 1 135"/>
                  <a:gd name="f75" fmla="*/ f58 1 49"/>
                  <a:gd name="f76" fmla="*/ f59 1 135"/>
                  <a:gd name="f77" fmla="*/ f60 1 49"/>
                  <a:gd name="f78" fmla="*/ f61 1 135"/>
                  <a:gd name="f79" fmla="*/ f62 1 49"/>
                  <a:gd name="f80" fmla="*/ f63 1 135"/>
                  <a:gd name="f81" fmla="*/ f64 1 49"/>
                  <a:gd name="f82" fmla="*/ f65 1 135"/>
                  <a:gd name="f83" fmla="*/ f66 1 49"/>
                  <a:gd name="f84" fmla="*/ f67 1 135"/>
                  <a:gd name="f85" fmla="*/ 0 1 f50"/>
                  <a:gd name="f86" fmla="*/ f44 1 f50"/>
                  <a:gd name="f87" fmla="*/ 0 1 f51"/>
                  <a:gd name="f88" fmla="*/ f45 1 f51"/>
                  <a:gd name="f89" fmla="*/ f69 1 f50"/>
                  <a:gd name="f90" fmla="*/ f70 1 f51"/>
                  <a:gd name="f91" fmla="*/ f71 1 f50"/>
                  <a:gd name="f92" fmla="*/ f72 1 f51"/>
                  <a:gd name="f93" fmla="*/ f73 1 f50"/>
                  <a:gd name="f94" fmla="*/ f74 1 f51"/>
                  <a:gd name="f95" fmla="*/ f75 1 f50"/>
                  <a:gd name="f96" fmla="*/ f76 1 f51"/>
                  <a:gd name="f97" fmla="*/ f77 1 f50"/>
                  <a:gd name="f98" fmla="*/ f78 1 f51"/>
                  <a:gd name="f99" fmla="*/ f79 1 f50"/>
                  <a:gd name="f100" fmla="*/ f80 1 f51"/>
                  <a:gd name="f101" fmla="*/ f81 1 f50"/>
                  <a:gd name="f102" fmla="*/ f82 1 f51"/>
                  <a:gd name="f103" fmla="*/ f83 1 f50"/>
                  <a:gd name="f104" fmla="*/ f84 1 f51"/>
                  <a:gd name="f105" fmla="*/ f85 f41 1"/>
                  <a:gd name="f106" fmla="*/ f86 f41 1"/>
                  <a:gd name="f107" fmla="*/ f88 f42 1"/>
                  <a:gd name="f108" fmla="*/ f87 f42 1"/>
                  <a:gd name="f109" fmla="*/ f89 f41 1"/>
                  <a:gd name="f110" fmla="*/ f90 f42 1"/>
                  <a:gd name="f111" fmla="*/ f91 f41 1"/>
                  <a:gd name="f112" fmla="*/ f92 f42 1"/>
                  <a:gd name="f113" fmla="*/ f93 f41 1"/>
                  <a:gd name="f114" fmla="*/ f94 f42 1"/>
                  <a:gd name="f115" fmla="*/ f95 f41 1"/>
                  <a:gd name="f116" fmla="*/ f96 f42 1"/>
                  <a:gd name="f117" fmla="*/ f97 f41 1"/>
                  <a:gd name="f118" fmla="*/ f98 f42 1"/>
                  <a:gd name="f119" fmla="*/ f99 f41 1"/>
                  <a:gd name="f120" fmla="*/ f100 f42 1"/>
                  <a:gd name="f121" fmla="*/ f101 f41 1"/>
                  <a:gd name="f122" fmla="*/ f102 f42 1"/>
                  <a:gd name="f123" fmla="*/ f103 f41 1"/>
                  <a:gd name="f124" fmla="*/ f104 f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13" y="f114"/>
                  </a:cxn>
                  <a:cxn ang="f68">
                    <a:pos x="f115" y="f116"/>
                  </a:cxn>
                  <a:cxn ang="f68">
                    <a:pos x="f117" y="f118"/>
                  </a:cxn>
                  <a:cxn ang="f68">
                    <a:pos x="f119" y="f120"/>
                  </a:cxn>
                  <a:cxn ang="f68">
                    <a:pos x="f121" y="f122"/>
                  </a:cxn>
                  <a:cxn ang="f68">
                    <a:pos x="f123" y="f124"/>
                  </a:cxn>
                  <a:cxn ang="f68">
                    <a:pos x="f109" y="f110"/>
                  </a:cxn>
                </a:cxnLst>
                <a:rect l="f105" t="f108" r="f106" b="f107"/>
                <a:pathLst>
                  <a:path w="49" h="135">
                    <a:moveTo>
                      <a:pt x="f8" y="f9"/>
                    </a:moveTo>
                    <a:cubicBezTo>
                      <a:pt x="f10" y="f11"/>
                      <a:pt x="f8" y="f12"/>
                      <a:pt x="f13" y="f14"/>
                    </a:cubicBezTo>
                    <a:cubicBezTo>
                      <a:pt x="f13" y="f5"/>
                      <a:pt x="f10" y="f5"/>
                      <a:pt x="f15" y="f16"/>
                    </a:cubicBezTo>
                    <a:cubicBezTo>
                      <a:pt x="f6" y="f9"/>
                      <a:pt x="f8" y="f13"/>
                      <a:pt x="f17" y="f18"/>
                    </a:cubicBezTo>
                    <a:cubicBezTo>
                      <a:pt x="f19" y="f20"/>
                      <a:pt x="f21" y="f22"/>
                      <a:pt x="f14" y="f7"/>
                    </a:cubicBezTo>
                    <a:cubicBezTo>
                      <a:pt x="f16" y="f7"/>
                      <a:pt x="f23" y="f24"/>
                      <a:pt x="f5" y="f25"/>
                    </a:cubicBezTo>
                    <a:cubicBezTo>
                      <a:pt x="f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5" y="f39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9" name="Freeform 31">
                <a:extLst>
                  <a:ext uri="{FF2B5EF4-FFF2-40B4-BE49-F238E27FC236}">
                    <a16:creationId xmlns:a16="http://schemas.microsoft.com/office/drawing/2014/main" id="{BA3574B3-E1C5-BAA1-D0C2-54A727977CEC}"/>
                  </a:ext>
                </a:extLst>
              </p:cNvPr>
              <p:cNvSpPr/>
              <p:nvPr/>
            </p:nvSpPr>
            <p:spPr>
              <a:xfrm>
                <a:off x="800100" y="4183059"/>
                <a:ext cx="350836" cy="1301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5"/>
                  <a:gd name="f7" fmla="val 50"/>
                  <a:gd name="f8" fmla="val 45"/>
                  <a:gd name="f9" fmla="val 46"/>
                  <a:gd name="f10" fmla="val 47"/>
                  <a:gd name="f11" fmla="val 48"/>
                  <a:gd name="f12" fmla="val 88"/>
                  <a:gd name="f13" fmla="val 35"/>
                  <a:gd name="f14" fmla="val 10"/>
                  <a:gd name="f15" fmla="val 7"/>
                  <a:gd name="f16" fmla="val 8"/>
                  <a:gd name="f17" fmla="val 3"/>
                  <a:gd name="f18" fmla="val 6"/>
                  <a:gd name="f19" fmla="val 1"/>
                  <a:gd name="f20" fmla="val 2"/>
                  <a:gd name="f21" fmla="val 5"/>
                  <a:gd name="f22" fmla="val 9"/>
                  <a:gd name="f23" fmla="val 4"/>
                  <a:gd name="f24" fmla="val 37"/>
                  <a:gd name="f25" fmla="val 22"/>
                  <a:gd name="f26" fmla="val 67"/>
                  <a:gd name="f27" fmla="val 36"/>
                  <a:gd name="f28" fmla="val 100"/>
                  <a:gd name="f29" fmla="val 41"/>
                  <a:gd name="f30" fmla="val 109"/>
                  <a:gd name="f31" fmla="val 42"/>
                  <a:gd name="f32" fmla="val 117"/>
                  <a:gd name="f33" fmla="val 43"/>
                  <a:gd name="f34" fmla="val 126"/>
                  <a:gd name="f35" fmla="val 129"/>
                  <a:gd name="f36" fmla="val 132"/>
                  <a:gd name="f37" fmla="+- 0 0 -90"/>
                  <a:gd name="f38" fmla="*/ f3 1 135"/>
                  <a:gd name="f39" fmla="*/ f4 1 50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135"/>
                  <a:gd name="f48" fmla="*/ f44 1 50"/>
                  <a:gd name="f49" fmla="*/ 135 f45 1"/>
                  <a:gd name="f50" fmla="*/ 45 f44 1"/>
                  <a:gd name="f51" fmla="*/ 48 f44 1"/>
                  <a:gd name="f52" fmla="*/ 10 f45 1"/>
                  <a:gd name="f53" fmla="*/ 10 f44 1"/>
                  <a:gd name="f54" fmla="*/ 0 f45 1"/>
                  <a:gd name="f55" fmla="*/ 3 f44 1"/>
                  <a:gd name="f56" fmla="*/ 2 f45 1"/>
                  <a:gd name="f57" fmla="*/ 1 f44 1"/>
                  <a:gd name="f58" fmla="*/ 9 f45 1"/>
                  <a:gd name="f59" fmla="*/ 4 f44 1"/>
                  <a:gd name="f60" fmla="*/ 100 f45 1"/>
                  <a:gd name="f61" fmla="*/ 41 f44 1"/>
                  <a:gd name="f62" fmla="*/ 126 f45 1"/>
                  <a:gd name="f63" fmla="*/ 43 f44 1"/>
                  <a:gd name="f64" fmla="+- f46 0 f1"/>
                  <a:gd name="f65" fmla="*/ f49 1 135"/>
                  <a:gd name="f66" fmla="*/ f50 1 50"/>
                  <a:gd name="f67" fmla="*/ f51 1 50"/>
                  <a:gd name="f68" fmla="*/ f52 1 135"/>
                  <a:gd name="f69" fmla="*/ f53 1 50"/>
                  <a:gd name="f70" fmla="*/ f54 1 135"/>
                  <a:gd name="f71" fmla="*/ f55 1 50"/>
                  <a:gd name="f72" fmla="*/ f56 1 135"/>
                  <a:gd name="f73" fmla="*/ f57 1 50"/>
                  <a:gd name="f74" fmla="*/ f58 1 135"/>
                  <a:gd name="f75" fmla="*/ f59 1 50"/>
                  <a:gd name="f76" fmla="*/ f60 1 135"/>
                  <a:gd name="f77" fmla="*/ f61 1 50"/>
                  <a:gd name="f78" fmla="*/ f62 1 135"/>
                  <a:gd name="f79" fmla="*/ f63 1 50"/>
                  <a:gd name="f80" fmla="*/ 0 1 f47"/>
                  <a:gd name="f81" fmla="*/ f41 1 f47"/>
                  <a:gd name="f82" fmla="*/ 0 1 f48"/>
                  <a:gd name="f83" fmla="*/ f42 1 f48"/>
                  <a:gd name="f84" fmla="*/ f65 1 f47"/>
                  <a:gd name="f85" fmla="*/ f66 1 f48"/>
                  <a:gd name="f86" fmla="*/ f67 1 f48"/>
                  <a:gd name="f87" fmla="*/ f68 1 f47"/>
                  <a:gd name="f88" fmla="*/ f69 1 f48"/>
                  <a:gd name="f89" fmla="*/ f70 1 f47"/>
                  <a:gd name="f90" fmla="*/ f71 1 f48"/>
                  <a:gd name="f91" fmla="*/ f72 1 f47"/>
                  <a:gd name="f92" fmla="*/ f73 1 f48"/>
                  <a:gd name="f93" fmla="*/ f74 1 f47"/>
                  <a:gd name="f94" fmla="*/ f75 1 f48"/>
                  <a:gd name="f95" fmla="*/ f76 1 f47"/>
                  <a:gd name="f96" fmla="*/ f77 1 f48"/>
                  <a:gd name="f97" fmla="*/ f78 1 f47"/>
                  <a:gd name="f98" fmla="*/ f79 1 f48"/>
                  <a:gd name="f99" fmla="*/ f80 f38 1"/>
                  <a:gd name="f100" fmla="*/ f81 f38 1"/>
                  <a:gd name="f101" fmla="*/ f83 f39 1"/>
                  <a:gd name="f102" fmla="*/ f82 f39 1"/>
                  <a:gd name="f103" fmla="*/ f84 f38 1"/>
                  <a:gd name="f104" fmla="*/ f85 f39 1"/>
                  <a:gd name="f105" fmla="*/ f86 f39 1"/>
                  <a:gd name="f106" fmla="*/ f87 f38 1"/>
                  <a:gd name="f107" fmla="*/ f88 f39 1"/>
                  <a:gd name="f108" fmla="*/ f89 f38 1"/>
                  <a:gd name="f109" fmla="*/ f90 f39 1"/>
                  <a:gd name="f110" fmla="*/ f91 f38 1"/>
                  <a:gd name="f111" fmla="*/ f92 f39 1"/>
                  <a:gd name="f112" fmla="*/ f93 f38 1"/>
                  <a:gd name="f113" fmla="*/ f94 f39 1"/>
                  <a:gd name="f114" fmla="*/ f95 f38 1"/>
                  <a:gd name="f115" fmla="*/ f96 f39 1"/>
                  <a:gd name="f116" fmla="*/ f97 f38 1"/>
                  <a:gd name="f117" fmla="*/ f98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">
                    <a:pos x="f103" y="f104"/>
                  </a:cxn>
                  <a:cxn ang="f64">
                    <a:pos x="f103" y="f105"/>
                  </a:cxn>
                  <a:cxn ang="f64">
                    <a:pos x="f106" y="f107"/>
                  </a:cxn>
                  <a:cxn ang="f64">
                    <a:pos x="f108" y="f109"/>
                  </a:cxn>
                  <a:cxn ang="f64">
                    <a:pos x="f110" y="f111"/>
                  </a:cxn>
                  <a:cxn ang="f64">
                    <a:pos x="f112" y="f113"/>
                  </a:cxn>
                  <a:cxn ang="f64">
                    <a:pos x="f114" y="f115"/>
                  </a:cxn>
                  <a:cxn ang="f64">
                    <a:pos x="f116" y="f117"/>
                  </a:cxn>
                  <a:cxn ang="f64">
                    <a:pos x="f103" y="f104"/>
                  </a:cxn>
                </a:cxnLst>
                <a:rect l="f99" t="f102" r="f100" b="f101"/>
                <a:pathLst>
                  <a:path w="135" h="50">
                    <a:moveTo>
                      <a:pt x="f6" y="f8"/>
                    </a:moveTo>
                    <a:cubicBezTo>
                      <a:pt x="f6" y="f9"/>
                      <a:pt x="f6" y="f10"/>
                      <a:pt x="f6" y="f11"/>
                    </a:cubicBezTo>
                    <a:cubicBezTo>
                      <a:pt x="f12" y="f7"/>
                      <a:pt x="f11" y="f13"/>
                      <a:pt x="f14" y="f14"/>
                    </a:cubicBezTo>
                    <a:cubicBezTo>
                      <a:pt x="f15" y="f16"/>
                      <a:pt x="f17" y="f18"/>
                      <a:pt x="f5" y="f17"/>
                    </a:cubicBezTo>
                    <a:cubicBezTo>
                      <a:pt x="f19" y="f20"/>
                      <a:pt x="f20" y="f20"/>
                      <a:pt x="f20" y="f19"/>
                    </a:cubicBezTo>
                    <a:cubicBezTo>
                      <a:pt x="f21" y="f5"/>
                      <a:pt x="f15" y="f20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3"/>
                    </a:cubicBezTo>
                    <a:cubicBezTo>
                      <a:pt x="f35" y="f33"/>
                      <a:pt x="f36" y="f31"/>
                      <a:pt x="f6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0" name="Freeform 32">
                <a:extLst>
                  <a:ext uri="{FF2B5EF4-FFF2-40B4-BE49-F238E27FC236}">
                    <a16:creationId xmlns:a16="http://schemas.microsoft.com/office/drawing/2014/main" id="{F3B214DA-91EB-A049-BD0C-D4922261BF24}"/>
                  </a:ext>
                </a:extLst>
              </p:cNvPr>
              <p:cNvSpPr/>
              <p:nvPr/>
            </p:nvSpPr>
            <p:spPr>
              <a:xfrm>
                <a:off x="536579" y="3700467"/>
                <a:ext cx="125409" cy="3444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"/>
                  <a:gd name="f7" fmla="val 133"/>
                  <a:gd name="f8" fmla="val 1"/>
                  <a:gd name="f9" fmla="val 4"/>
                  <a:gd name="f10" fmla="val 3"/>
                  <a:gd name="f11" fmla="val 6"/>
                  <a:gd name="f12" fmla="val 7"/>
                  <a:gd name="f13" fmla="val 13"/>
                  <a:gd name="f14" fmla="val 18"/>
                  <a:gd name="f15" fmla="val 8"/>
                  <a:gd name="f16" fmla="val 16"/>
                  <a:gd name="f17" fmla="val 75"/>
                  <a:gd name="f18" fmla="val 31"/>
                  <a:gd name="f19" fmla="val 101"/>
                  <a:gd name="f20" fmla="val 35"/>
                  <a:gd name="f21" fmla="val 109"/>
                  <a:gd name="f22" fmla="val 40"/>
                  <a:gd name="f23" fmla="val 117"/>
                  <a:gd name="f24" fmla="val 45"/>
                  <a:gd name="f25" fmla="val 124"/>
                  <a:gd name="f26" fmla="val 46"/>
                  <a:gd name="f27" fmla="val 126"/>
                  <a:gd name="f28" fmla="val 128"/>
                  <a:gd name="f29" fmla="val 47"/>
                  <a:gd name="f30" fmla="val 131"/>
                  <a:gd name="f31" fmla="val 132"/>
                  <a:gd name="f32" fmla="val 17"/>
                  <a:gd name="f33" fmla="val 94"/>
                  <a:gd name="f34" fmla="val 52"/>
                  <a:gd name="f35" fmla="+- 0 0 -90"/>
                  <a:gd name="f36" fmla="*/ f3 1 48"/>
                  <a:gd name="f37" fmla="*/ f4 1 133"/>
                  <a:gd name="f38" fmla="val f5"/>
                  <a:gd name="f39" fmla="val f6"/>
                  <a:gd name="f40" fmla="val f7"/>
                  <a:gd name="f41" fmla="*/ f35 f0 1"/>
                  <a:gd name="f42" fmla="+- f40 0 f38"/>
                  <a:gd name="f43" fmla="+- f39 0 f38"/>
                  <a:gd name="f44" fmla="*/ f41 1 f2"/>
                  <a:gd name="f45" fmla="*/ f43 1 48"/>
                  <a:gd name="f46" fmla="*/ f42 1 133"/>
                  <a:gd name="f47" fmla="*/ 1 f43 1"/>
                  <a:gd name="f48" fmla="*/ 4 f42 1"/>
                  <a:gd name="f49" fmla="*/ 4 f43 1"/>
                  <a:gd name="f50" fmla="*/ 1 f42 1"/>
                  <a:gd name="f51" fmla="*/ 6 f43 1"/>
                  <a:gd name="f52" fmla="*/ 18 f42 1"/>
                  <a:gd name="f53" fmla="*/ 31 f43 1"/>
                  <a:gd name="f54" fmla="*/ 101 f42 1"/>
                  <a:gd name="f55" fmla="*/ 45 f43 1"/>
                  <a:gd name="f56" fmla="*/ 124 f42 1"/>
                  <a:gd name="f57" fmla="*/ 47 f43 1"/>
                  <a:gd name="f58" fmla="*/ 131 f42 1"/>
                  <a:gd name="f59" fmla="*/ 133 f42 1"/>
                  <a:gd name="f60" fmla="+- f44 0 f1"/>
                  <a:gd name="f61" fmla="*/ f47 1 48"/>
                  <a:gd name="f62" fmla="*/ f48 1 133"/>
                  <a:gd name="f63" fmla="*/ f49 1 48"/>
                  <a:gd name="f64" fmla="*/ f50 1 133"/>
                  <a:gd name="f65" fmla="*/ f51 1 48"/>
                  <a:gd name="f66" fmla="*/ f52 1 133"/>
                  <a:gd name="f67" fmla="*/ f53 1 48"/>
                  <a:gd name="f68" fmla="*/ f54 1 133"/>
                  <a:gd name="f69" fmla="*/ f55 1 48"/>
                  <a:gd name="f70" fmla="*/ f56 1 133"/>
                  <a:gd name="f71" fmla="*/ f57 1 48"/>
                  <a:gd name="f72" fmla="*/ f58 1 133"/>
                  <a:gd name="f73" fmla="*/ f59 1 133"/>
                  <a:gd name="f74" fmla="*/ 0 1 f45"/>
                  <a:gd name="f75" fmla="*/ f39 1 f45"/>
                  <a:gd name="f76" fmla="*/ 0 1 f46"/>
                  <a:gd name="f77" fmla="*/ f40 1 f46"/>
                  <a:gd name="f78" fmla="*/ f61 1 f45"/>
                  <a:gd name="f79" fmla="*/ f62 1 f46"/>
                  <a:gd name="f80" fmla="*/ f63 1 f45"/>
                  <a:gd name="f81" fmla="*/ f64 1 f46"/>
                  <a:gd name="f82" fmla="*/ f65 1 f45"/>
                  <a:gd name="f83" fmla="*/ f66 1 f46"/>
                  <a:gd name="f84" fmla="*/ f67 1 f45"/>
                  <a:gd name="f85" fmla="*/ f68 1 f46"/>
                  <a:gd name="f86" fmla="*/ f69 1 f45"/>
                  <a:gd name="f87" fmla="*/ f70 1 f46"/>
                  <a:gd name="f88" fmla="*/ f71 1 f45"/>
                  <a:gd name="f89" fmla="*/ f72 1 f46"/>
                  <a:gd name="f90" fmla="*/ f73 1 f46"/>
                  <a:gd name="f91" fmla="*/ f74 f36 1"/>
                  <a:gd name="f92" fmla="*/ f75 f36 1"/>
                  <a:gd name="f93" fmla="*/ f77 f37 1"/>
                  <a:gd name="f94" fmla="*/ f76 f37 1"/>
                  <a:gd name="f95" fmla="*/ f78 f36 1"/>
                  <a:gd name="f96" fmla="*/ f79 f37 1"/>
                  <a:gd name="f97" fmla="*/ f80 f36 1"/>
                  <a:gd name="f98" fmla="*/ f81 f37 1"/>
                  <a:gd name="f99" fmla="*/ f82 f36 1"/>
                  <a:gd name="f100" fmla="*/ f83 f37 1"/>
                  <a:gd name="f101" fmla="*/ f84 f36 1"/>
                  <a:gd name="f102" fmla="*/ f85 f37 1"/>
                  <a:gd name="f103" fmla="*/ f86 f36 1"/>
                  <a:gd name="f104" fmla="*/ f87 f37 1"/>
                  <a:gd name="f105" fmla="*/ f88 f36 1"/>
                  <a:gd name="f106" fmla="*/ f89 f37 1"/>
                  <a:gd name="f107" fmla="*/ f90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99" y="f100"/>
                  </a:cxn>
                  <a:cxn ang="f60">
                    <a:pos x="f101" y="f102"/>
                  </a:cxn>
                  <a:cxn ang="f60">
                    <a:pos x="f103" y="f104"/>
                  </a:cxn>
                  <a:cxn ang="f60">
                    <a:pos x="f105" y="f106"/>
                  </a:cxn>
                  <a:cxn ang="f60">
                    <a:pos x="f103" y="f107"/>
                  </a:cxn>
                  <a:cxn ang="f60">
                    <a:pos x="f95" y="f96"/>
                  </a:cxn>
                </a:cxnLst>
                <a:rect l="f91" t="f94" r="f92" b="f93"/>
                <a:pathLst>
                  <a:path w="48" h="133">
                    <a:moveTo>
                      <a:pt x="f8" y="f9"/>
                    </a:moveTo>
                    <a:cubicBezTo>
                      <a:pt x="f10" y="f9"/>
                      <a:pt x="f5" y="f5"/>
                      <a:pt x="f9" y="f8"/>
                    </a:cubicBezTo>
                    <a:cubicBezTo>
                      <a:pt x="f11" y="f12"/>
                      <a:pt x="f11" y="f13"/>
                      <a:pt x="f11" y="f14"/>
                    </a:cubicBezTo>
                    <a:cubicBezTo>
                      <a:pt x="f15" y="f6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6" y="f28"/>
                      <a:pt x="f29" y="f30"/>
                    </a:cubicBezTo>
                    <a:cubicBezTo>
                      <a:pt x="f29" y="f31"/>
                      <a:pt x="f26" y="f31"/>
                      <a:pt x="f24" y="f7"/>
                    </a:cubicBezTo>
                    <a:cubicBezTo>
                      <a:pt x="f32" y="f33"/>
                      <a:pt x="f5" y="f34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1" name="Freeform 33">
                <a:extLst>
                  <a:ext uri="{FF2B5EF4-FFF2-40B4-BE49-F238E27FC236}">
                    <a16:creationId xmlns:a16="http://schemas.microsoft.com/office/drawing/2014/main" id="{20E82E90-52BC-665C-77AB-0C5920281B20}"/>
                  </a:ext>
                </a:extLst>
              </p:cNvPr>
              <p:cNvSpPr/>
              <p:nvPr/>
            </p:nvSpPr>
            <p:spPr>
              <a:xfrm>
                <a:off x="536579" y="4195760"/>
                <a:ext cx="125409" cy="3429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"/>
                  <a:gd name="f7" fmla="val 132"/>
                  <a:gd name="f8" fmla="val 4"/>
                  <a:gd name="f9" fmla="val 130"/>
                  <a:gd name="f10" fmla="val 3"/>
                  <a:gd name="f11" fmla="val 2"/>
                  <a:gd name="f12" fmla="val 131"/>
                  <a:gd name="f13" fmla="val 1"/>
                  <a:gd name="f14" fmla="val 129"/>
                  <a:gd name="f15" fmla="val 100"/>
                  <a:gd name="f16" fmla="val 7"/>
                  <a:gd name="f17" fmla="val 73"/>
                  <a:gd name="f18" fmla="val 18"/>
                  <a:gd name="f19" fmla="val 46"/>
                  <a:gd name="f20" fmla="val 25"/>
                  <a:gd name="f21" fmla="val 30"/>
                  <a:gd name="f22" fmla="val 34"/>
                  <a:gd name="f23" fmla="val 14"/>
                  <a:gd name="f24" fmla="val 45"/>
                  <a:gd name="f25" fmla="val 47"/>
                  <a:gd name="f26" fmla="val 6"/>
                  <a:gd name="f27" fmla="val 9"/>
                  <a:gd name="f28" fmla="val 43"/>
                  <a:gd name="f29" fmla="val 12"/>
                  <a:gd name="f30" fmla="val 26"/>
                  <a:gd name="f31" fmla="val 37"/>
                  <a:gd name="f32" fmla="val 64"/>
                  <a:gd name="f33" fmla="val 93"/>
                  <a:gd name="f34" fmla="val 103"/>
                  <a:gd name="f35" fmla="val 114"/>
                  <a:gd name="f36" fmla="val 5"/>
                  <a:gd name="f37" fmla="val 124"/>
                  <a:gd name="f38" fmla="val 126"/>
                  <a:gd name="f39" fmla="val 128"/>
                  <a:gd name="f40" fmla="+- 0 0 -90"/>
                  <a:gd name="f41" fmla="*/ f3 1 48"/>
                  <a:gd name="f42" fmla="*/ f4 1 132"/>
                  <a:gd name="f43" fmla="val f5"/>
                  <a:gd name="f44" fmla="val f6"/>
                  <a:gd name="f45" fmla="val f7"/>
                  <a:gd name="f46" fmla="*/ f40 f0 1"/>
                  <a:gd name="f47" fmla="+- f45 0 f43"/>
                  <a:gd name="f48" fmla="+- f44 0 f43"/>
                  <a:gd name="f49" fmla="*/ f46 1 f2"/>
                  <a:gd name="f50" fmla="*/ f48 1 48"/>
                  <a:gd name="f51" fmla="*/ f47 1 132"/>
                  <a:gd name="f52" fmla="*/ 4 f48 1"/>
                  <a:gd name="f53" fmla="*/ 130 f47 1"/>
                  <a:gd name="f54" fmla="*/ 2 f48 1"/>
                  <a:gd name="f55" fmla="*/ 131 f47 1"/>
                  <a:gd name="f56" fmla="*/ 1 f48 1"/>
                  <a:gd name="f57" fmla="*/ 129 f47 1"/>
                  <a:gd name="f58" fmla="*/ 18 f48 1"/>
                  <a:gd name="f59" fmla="*/ 46 f47 1"/>
                  <a:gd name="f60" fmla="*/ 45 f48 1"/>
                  <a:gd name="f61" fmla="*/ 0 f47 1"/>
                  <a:gd name="f62" fmla="*/ 47 f48 1"/>
                  <a:gd name="f63" fmla="*/ 2 f47 1"/>
                  <a:gd name="f64" fmla="*/ 43 f48 1"/>
                  <a:gd name="f65" fmla="*/ 12 f47 1"/>
                  <a:gd name="f66" fmla="*/ 9 f48 1"/>
                  <a:gd name="f67" fmla="*/ 93 f47 1"/>
                  <a:gd name="f68" fmla="*/ 5 f48 1"/>
                  <a:gd name="f69" fmla="*/ 124 f47 1"/>
                  <a:gd name="f70" fmla="+- f49 0 f1"/>
                  <a:gd name="f71" fmla="*/ f52 1 48"/>
                  <a:gd name="f72" fmla="*/ f53 1 132"/>
                  <a:gd name="f73" fmla="*/ f54 1 48"/>
                  <a:gd name="f74" fmla="*/ f55 1 132"/>
                  <a:gd name="f75" fmla="*/ f56 1 48"/>
                  <a:gd name="f76" fmla="*/ f57 1 132"/>
                  <a:gd name="f77" fmla="*/ f58 1 48"/>
                  <a:gd name="f78" fmla="*/ f59 1 132"/>
                  <a:gd name="f79" fmla="*/ f60 1 48"/>
                  <a:gd name="f80" fmla="*/ f61 1 132"/>
                  <a:gd name="f81" fmla="*/ f62 1 48"/>
                  <a:gd name="f82" fmla="*/ f63 1 132"/>
                  <a:gd name="f83" fmla="*/ f64 1 48"/>
                  <a:gd name="f84" fmla="*/ f65 1 132"/>
                  <a:gd name="f85" fmla="*/ f66 1 48"/>
                  <a:gd name="f86" fmla="*/ f67 1 132"/>
                  <a:gd name="f87" fmla="*/ f68 1 48"/>
                  <a:gd name="f88" fmla="*/ f69 1 132"/>
                  <a:gd name="f89" fmla="*/ 0 1 f50"/>
                  <a:gd name="f90" fmla="*/ f44 1 f50"/>
                  <a:gd name="f91" fmla="*/ 0 1 f51"/>
                  <a:gd name="f92" fmla="*/ f45 1 f51"/>
                  <a:gd name="f93" fmla="*/ f71 1 f50"/>
                  <a:gd name="f94" fmla="*/ f72 1 f51"/>
                  <a:gd name="f95" fmla="*/ f73 1 f50"/>
                  <a:gd name="f96" fmla="*/ f74 1 f51"/>
                  <a:gd name="f97" fmla="*/ f75 1 f50"/>
                  <a:gd name="f98" fmla="*/ f76 1 f51"/>
                  <a:gd name="f99" fmla="*/ f77 1 f50"/>
                  <a:gd name="f100" fmla="*/ f78 1 f51"/>
                  <a:gd name="f101" fmla="*/ f79 1 f50"/>
                  <a:gd name="f102" fmla="*/ f80 1 f51"/>
                  <a:gd name="f103" fmla="*/ f81 1 f50"/>
                  <a:gd name="f104" fmla="*/ f82 1 f51"/>
                  <a:gd name="f105" fmla="*/ f83 1 f50"/>
                  <a:gd name="f106" fmla="*/ f84 1 f51"/>
                  <a:gd name="f107" fmla="*/ f85 1 f50"/>
                  <a:gd name="f108" fmla="*/ f86 1 f51"/>
                  <a:gd name="f109" fmla="*/ f87 1 f50"/>
                  <a:gd name="f110" fmla="*/ f88 1 f51"/>
                  <a:gd name="f111" fmla="*/ f89 f41 1"/>
                  <a:gd name="f112" fmla="*/ f90 f41 1"/>
                  <a:gd name="f113" fmla="*/ f92 f42 1"/>
                  <a:gd name="f114" fmla="*/ f91 f42 1"/>
                  <a:gd name="f115" fmla="*/ f93 f41 1"/>
                  <a:gd name="f116" fmla="*/ f94 f42 1"/>
                  <a:gd name="f117" fmla="*/ f95 f41 1"/>
                  <a:gd name="f118" fmla="*/ f96 f42 1"/>
                  <a:gd name="f119" fmla="*/ f97 f41 1"/>
                  <a:gd name="f120" fmla="*/ f98 f42 1"/>
                  <a:gd name="f121" fmla="*/ f99 f41 1"/>
                  <a:gd name="f122" fmla="*/ f100 f42 1"/>
                  <a:gd name="f123" fmla="*/ f101 f41 1"/>
                  <a:gd name="f124" fmla="*/ f102 f42 1"/>
                  <a:gd name="f125" fmla="*/ f103 f41 1"/>
                  <a:gd name="f126" fmla="*/ f104 f42 1"/>
                  <a:gd name="f127" fmla="*/ f105 f41 1"/>
                  <a:gd name="f128" fmla="*/ f106 f42 1"/>
                  <a:gd name="f129" fmla="*/ f107 f41 1"/>
                  <a:gd name="f130" fmla="*/ f108 f42 1"/>
                  <a:gd name="f131" fmla="*/ f109 f41 1"/>
                  <a:gd name="f132" fmla="*/ f110 f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0">
                    <a:pos x="f115" y="f116"/>
                  </a:cxn>
                  <a:cxn ang="f70">
                    <a:pos x="f117" y="f118"/>
                  </a:cxn>
                  <a:cxn ang="f70">
                    <a:pos x="f119" y="f120"/>
                  </a:cxn>
                  <a:cxn ang="f70">
                    <a:pos x="f121" y="f122"/>
                  </a:cxn>
                  <a:cxn ang="f70">
                    <a:pos x="f123" y="f124"/>
                  </a:cxn>
                  <a:cxn ang="f70">
                    <a:pos x="f125" y="f126"/>
                  </a:cxn>
                  <a:cxn ang="f70">
                    <a:pos x="f127" y="f128"/>
                  </a:cxn>
                  <a:cxn ang="f70">
                    <a:pos x="f129" y="f130"/>
                  </a:cxn>
                  <a:cxn ang="f70">
                    <a:pos x="f131" y="f132"/>
                  </a:cxn>
                  <a:cxn ang="f70">
                    <a:pos x="f115" y="f116"/>
                  </a:cxn>
                </a:cxnLst>
                <a:rect l="f111" t="f114" r="f112" b="f113"/>
                <a:pathLst>
                  <a:path w="48" h="132">
                    <a:moveTo>
                      <a:pt x="f8" y="f9"/>
                    </a:moveTo>
                    <a:cubicBezTo>
                      <a:pt x="f10" y="f7"/>
                      <a:pt x="f10" y="f7"/>
                      <a:pt x="f11" y="f12"/>
                    </a:cubicBezTo>
                    <a:cubicBezTo>
                      <a:pt x="f11" y="f9"/>
                      <a:pt x="f13" y="f9"/>
                      <a:pt x="f13" y="f14"/>
                    </a:cubicBezTo>
                    <a:cubicBezTo>
                      <a:pt x="f5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5"/>
                    </a:cubicBezTo>
                    <a:cubicBezTo>
                      <a:pt x="f19" y="f5"/>
                      <a:pt x="f25" y="f13"/>
                      <a:pt x="f25" y="f11"/>
                    </a:cubicBezTo>
                    <a:cubicBezTo>
                      <a:pt x="f6" y="f26"/>
                      <a:pt x="f24" y="f27"/>
                      <a:pt x="f28" y="f29"/>
                    </a:cubicBezTo>
                    <a:cubicBezTo>
                      <a:pt x="f30" y="f31"/>
                      <a:pt x="f23" y="f32"/>
                      <a:pt x="f27" y="f33"/>
                    </a:cubicBezTo>
                    <a:cubicBezTo>
                      <a:pt x="f16" y="f34"/>
                      <a:pt x="f16" y="f35"/>
                      <a:pt x="f36" y="f37"/>
                    </a:cubicBezTo>
                    <a:cubicBezTo>
                      <a:pt x="f36" y="f38"/>
                      <a:pt x="f36" y="f39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2" name="Freeform 34">
                <a:extLst>
                  <a:ext uri="{FF2B5EF4-FFF2-40B4-BE49-F238E27FC236}">
                    <a16:creationId xmlns:a16="http://schemas.microsoft.com/office/drawing/2014/main" id="{E1DB941F-A5E2-3041-85C9-328D51DFC8FA}"/>
                  </a:ext>
                </a:extLst>
              </p:cNvPr>
              <p:cNvSpPr/>
              <p:nvPr/>
            </p:nvSpPr>
            <p:spPr>
              <a:xfrm>
                <a:off x="788990" y="4194179"/>
                <a:ext cx="125409" cy="3524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"/>
                  <a:gd name="f7" fmla="val 136"/>
                  <a:gd name="f8" fmla="val 133"/>
                  <a:gd name="f9" fmla="val 47"/>
                  <a:gd name="f10" fmla="val 134"/>
                  <a:gd name="f11" fmla="val 46"/>
                  <a:gd name="f12" fmla="val 44"/>
                  <a:gd name="f13" fmla="val 127"/>
                  <a:gd name="f14" fmla="val 118"/>
                  <a:gd name="f15" fmla="val 45"/>
                  <a:gd name="f16" fmla="val 110"/>
                  <a:gd name="f17" fmla="val 42"/>
                  <a:gd name="f18" fmla="val 108"/>
                  <a:gd name="f19" fmla="val 105"/>
                  <a:gd name="f20" fmla="val 103"/>
                  <a:gd name="f21" fmla="val 37"/>
                  <a:gd name="f22" fmla="val 69"/>
                  <a:gd name="f23" fmla="val 24"/>
                  <a:gd name="f24" fmla="val 39"/>
                  <a:gd name="f25" fmla="val 5"/>
                  <a:gd name="f26" fmla="val 11"/>
                  <a:gd name="f27" fmla="val 3"/>
                  <a:gd name="f28" fmla="val 8"/>
                  <a:gd name="f29" fmla="val 6"/>
                  <a:gd name="f30" fmla="val 1"/>
                  <a:gd name="f31" fmla="val 2"/>
                  <a:gd name="f32" fmla="val 31"/>
                  <a:gd name="f33" fmla="val 79"/>
                  <a:gd name="f34" fmla="val 126"/>
                  <a:gd name="f35" fmla="val 128"/>
                  <a:gd name="f36" fmla="val 130"/>
                  <a:gd name="f37" fmla="+- 0 0 -90"/>
                  <a:gd name="f38" fmla="*/ f3 1 48"/>
                  <a:gd name="f39" fmla="*/ f4 1 13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48"/>
                  <a:gd name="f48" fmla="*/ f44 1 136"/>
                  <a:gd name="f49" fmla="*/ 48 f45 1"/>
                  <a:gd name="f50" fmla="*/ 133 f44 1"/>
                  <a:gd name="f51" fmla="*/ 46 f45 1"/>
                  <a:gd name="f52" fmla="*/ 136 f44 1"/>
                  <a:gd name="f53" fmla="*/ 45 f45 1"/>
                  <a:gd name="f54" fmla="*/ 110 f44 1"/>
                  <a:gd name="f55" fmla="*/ 42 f45 1"/>
                  <a:gd name="f56" fmla="*/ 103 f44 1"/>
                  <a:gd name="f57" fmla="*/ 5 f45 1"/>
                  <a:gd name="f58" fmla="*/ 11 f44 1"/>
                  <a:gd name="f59" fmla="*/ 0 f45 1"/>
                  <a:gd name="f60" fmla="*/ 1 f44 1"/>
                  <a:gd name="f61" fmla="*/ 3 f45 1"/>
                  <a:gd name="f62" fmla="*/ 0 f44 1"/>
                  <a:gd name="f63" fmla="*/ 126 f44 1"/>
                  <a:gd name="f64" fmla="+- f46 0 f1"/>
                  <a:gd name="f65" fmla="*/ f49 1 48"/>
                  <a:gd name="f66" fmla="*/ f50 1 136"/>
                  <a:gd name="f67" fmla="*/ f51 1 48"/>
                  <a:gd name="f68" fmla="*/ f52 1 136"/>
                  <a:gd name="f69" fmla="*/ f53 1 48"/>
                  <a:gd name="f70" fmla="*/ f54 1 136"/>
                  <a:gd name="f71" fmla="*/ f55 1 48"/>
                  <a:gd name="f72" fmla="*/ f56 1 136"/>
                  <a:gd name="f73" fmla="*/ f57 1 48"/>
                  <a:gd name="f74" fmla="*/ f58 1 136"/>
                  <a:gd name="f75" fmla="*/ f59 1 48"/>
                  <a:gd name="f76" fmla="*/ f60 1 136"/>
                  <a:gd name="f77" fmla="*/ f61 1 48"/>
                  <a:gd name="f78" fmla="*/ f62 1 136"/>
                  <a:gd name="f79" fmla="*/ f63 1 136"/>
                  <a:gd name="f80" fmla="*/ 0 1 f47"/>
                  <a:gd name="f81" fmla="*/ f41 1 f47"/>
                  <a:gd name="f82" fmla="*/ 0 1 f48"/>
                  <a:gd name="f83" fmla="*/ f42 1 f48"/>
                  <a:gd name="f84" fmla="*/ f65 1 f47"/>
                  <a:gd name="f85" fmla="*/ f66 1 f48"/>
                  <a:gd name="f86" fmla="*/ f67 1 f47"/>
                  <a:gd name="f87" fmla="*/ f68 1 f48"/>
                  <a:gd name="f88" fmla="*/ f69 1 f47"/>
                  <a:gd name="f89" fmla="*/ f70 1 f48"/>
                  <a:gd name="f90" fmla="*/ f71 1 f47"/>
                  <a:gd name="f91" fmla="*/ f72 1 f48"/>
                  <a:gd name="f92" fmla="*/ f73 1 f47"/>
                  <a:gd name="f93" fmla="*/ f74 1 f48"/>
                  <a:gd name="f94" fmla="*/ f75 1 f47"/>
                  <a:gd name="f95" fmla="*/ f76 1 f48"/>
                  <a:gd name="f96" fmla="*/ f77 1 f47"/>
                  <a:gd name="f97" fmla="*/ f78 1 f48"/>
                  <a:gd name="f98" fmla="*/ f79 1 f48"/>
                  <a:gd name="f99" fmla="*/ f80 f38 1"/>
                  <a:gd name="f100" fmla="*/ f81 f38 1"/>
                  <a:gd name="f101" fmla="*/ f83 f39 1"/>
                  <a:gd name="f102" fmla="*/ f82 f39 1"/>
                  <a:gd name="f103" fmla="*/ f84 f38 1"/>
                  <a:gd name="f104" fmla="*/ f85 f39 1"/>
                  <a:gd name="f105" fmla="*/ f86 f38 1"/>
                  <a:gd name="f106" fmla="*/ f87 f39 1"/>
                  <a:gd name="f107" fmla="*/ f88 f38 1"/>
                  <a:gd name="f108" fmla="*/ f89 f39 1"/>
                  <a:gd name="f109" fmla="*/ f90 f38 1"/>
                  <a:gd name="f110" fmla="*/ f91 f39 1"/>
                  <a:gd name="f111" fmla="*/ f92 f38 1"/>
                  <a:gd name="f112" fmla="*/ f93 f39 1"/>
                  <a:gd name="f113" fmla="*/ f94 f38 1"/>
                  <a:gd name="f114" fmla="*/ f95 f39 1"/>
                  <a:gd name="f115" fmla="*/ f96 f38 1"/>
                  <a:gd name="f116" fmla="*/ f97 f39 1"/>
                  <a:gd name="f117" fmla="*/ f98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">
                    <a:pos x="f103" y="f104"/>
                  </a:cxn>
                  <a:cxn ang="f64">
                    <a:pos x="f105" y="f106"/>
                  </a:cxn>
                  <a:cxn ang="f64">
                    <a:pos x="f107" y="f108"/>
                  </a:cxn>
                  <a:cxn ang="f64">
                    <a:pos x="f109" y="f110"/>
                  </a:cxn>
                  <a:cxn ang="f64">
                    <a:pos x="f111" y="f112"/>
                  </a:cxn>
                  <a:cxn ang="f64">
                    <a:pos x="f113" y="f114"/>
                  </a:cxn>
                  <a:cxn ang="f64">
                    <a:pos x="f115" y="f116"/>
                  </a:cxn>
                  <a:cxn ang="f64">
                    <a:pos x="f103" y="f117"/>
                  </a:cxn>
                  <a:cxn ang="f64">
                    <a:pos x="f103" y="f104"/>
                  </a:cxn>
                </a:cxnLst>
                <a:rect l="f99" t="f102" r="f100" b="f101"/>
                <a:pathLst>
                  <a:path w="48" h="136">
                    <a:moveTo>
                      <a:pt x="f6" y="f8"/>
                    </a:moveTo>
                    <a:cubicBezTo>
                      <a:pt x="f9" y="f8"/>
                      <a:pt x="f9" y="f10"/>
                      <a:pt x="f11" y="f7"/>
                    </a:cubicBezTo>
                    <a:cubicBezTo>
                      <a:pt x="f12" y="f13"/>
                      <a:pt x="f9" y="f14"/>
                      <a:pt x="f15" y="f16"/>
                    </a:cubicBezTo>
                    <a:cubicBezTo>
                      <a:pt x="f17" y="f18"/>
                      <a:pt x="f17" y="f19"/>
                      <a:pt x="f17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5" y="f29"/>
                      <a:pt x="f5" y="f30"/>
                    </a:cubicBezTo>
                    <a:cubicBezTo>
                      <a:pt x="f30" y="f5"/>
                      <a:pt x="f31" y="f5"/>
                      <a:pt x="f27" y="f5"/>
                    </a:cubicBezTo>
                    <a:cubicBezTo>
                      <a:pt x="f32" y="f21"/>
                      <a:pt x="f6" y="f33"/>
                      <a:pt x="f6" y="f34"/>
                    </a:cubicBezTo>
                    <a:cubicBezTo>
                      <a:pt x="f6" y="f35"/>
                      <a:pt x="f6" y="f36"/>
                      <a:pt x="f6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3" name="Freeform 35">
                <a:extLst>
                  <a:ext uri="{FF2B5EF4-FFF2-40B4-BE49-F238E27FC236}">
                    <a16:creationId xmlns:a16="http://schemas.microsoft.com/office/drawing/2014/main" id="{06E1FEF4-E2DD-87FF-E373-1F60484A8B72}"/>
                  </a:ext>
                </a:extLst>
              </p:cNvPr>
              <p:cNvSpPr/>
              <p:nvPr/>
            </p:nvSpPr>
            <p:spPr>
              <a:xfrm>
                <a:off x="554034" y="4219571"/>
                <a:ext cx="169858" cy="3270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"/>
                  <a:gd name="f7" fmla="val 126"/>
                  <a:gd name="f8" fmla="val 3"/>
                  <a:gd name="f9" fmla="val 2"/>
                  <a:gd name="f10" fmla="val 1"/>
                  <a:gd name="f11" fmla="val 125"/>
                  <a:gd name="f12" fmla="val 119"/>
                  <a:gd name="f13" fmla="val 8"/>
                  <a:gd name="f14" fmla="val 115"/>
                  <a:gd name="f15" fmla="val 12"/>
                  <a:gd name="f16" fmla="val 111"/>
                  <a:gd name="f17" fmla="val 30"/>
                  <a:gd name="f18" fmla="val 90"/>
                  <a:gd name="f19" fmla="val 43"/>
                  <a:gd name="f20" fmla="val 66"/>
                  <a:gd name="f21" fmla="val 52"/>
                  <a:gd name="f22" fmla="val 39"/>
                  <a:gd name="f23" fmla="val 55"/>
                  <a:gd name="f24" fmla="val 28"/>
                  <a:gd name="f25" fmla="val 58"/>
                  <a:gd name="f26" fmla="val 17"/>
                  <a:gd name="f27" fmla="val 60"/>
                  <a:gd name="f28" fmla="val 6"/>
                  <a:gd name="f29" fmla="val 4"/>
                  <a:gd name="f30" fmla="val 61"/>
                  <a:gd name="f31" fmla="val 63"/>
                  <a:gd name="f32" fmla="val 64"/>
                  <a:gd name="f33" fmla="val 5"/>
                  <a:gd name="f34" fmla="val 7"/>
                  <a:gd name="f35" fmla="val 56"/>
                  <a:gd name="f36" fmla="val 38"/>
                  <a:gd name="f37" fmla="val 92"/>
                  <a:gd name="f38" fmla="+- 0 0 -90"/>
                  <a:gd name="f39" fmla="*/ f3 1 65"/>
                  <a:gd name="f40" fmla="*/ f4 1 126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65"/>
                  <a:gd name="f49" fmla="*/ f45 1 126"/>
                  <a:gd name="f50" fmla="*/ 3 f46 1"/>
                  <a:gd name="f51" fmla="*/ 126 f45 1"/>
                  <a:gd name="f52" fmla="*/ 0 f46 1"/>
                  <a:gd name="f53" fmla="*/ 125 f45 1"/>
                  <a:gd name="f54" fmla="*/ 12 f46 1"/>
                  <a:gd name="f55" fmla="*/ 111 f45 1"/>
                  <a:gd name="f56" fmla="*/ 52 f46 1"/>
                  <a:gd name="f57" fmla="*/ 39 f45 1"/>
                  <a:gd name="f58" fmla="*/ 60 f46 1"/>
                  <a:gd name="f59" fmla="*/ 6 f45 1"/>
                  <a:gd name="f60" fmla="*/ 63 f46 1"/>
                  <a:gd name="f61" fmla="*/ 0 f45 1"/>
                  <a:gd name="f62" fmla="*/ 64 f46 1"/>
                  <a:gd name="f63" fmla="*/ 7 f45 1"/>
                  <a:gd name="f64" fmla="*/ 5 f46 1"/>
                  <a:gd name="f65" fmla="+- f47 0 f1"/>
                  <a:gd name="f66" fmla="*/ f50 1 65"/>
                  <a:gd name="f67" fmla="*/ f51 1 126"/>
                  <a:gd name="f68" fmla="*/ f52 1 65"/>
                  <a:gd name="f69" fmla="*/ f53 1 126"/>
                  <a:gd name="f70" fmla="*/ f54 1 65"/>
                  <a:gd name="f71" fmla="*/ f55 1 126"/>
                  <a:gd name="f72" fmla="*/ f56 1 65"/>
                  <a:gd name="f73" fmla="*/ f57 1 126"/>
                  <a:gd name="f74" fmla="*/ f58 1 65"/>
                  <a:gd name="f75" fmla="*/ f59 1 126"/>
                  <a:gd name="f76" fmla="*/ f60 1 65"/>
                  <a:gd name="f77" fmla="*/ f61 1 126"/>
                  <a:gd name="f78" fmla="*/ f62 1 65"/>
                  <a:gd name="f79" fmla="*/ f63 1 126"/>
                  <a:gd name="f80" fmla="*/ f64 1 65"/>
                  <a:gd name="f81" fmla="*/ 0 1 f48"/>
                  <a:gd name="f82" fmla="*/ f42 1 f48"/>
                  <a:gd name="f83" fmla="*/ 0 1 f49"/>
                  <a:gd name="f84" fmla="*/ f43 1 f49"/>
                  <a:gd name="f85" fmla="*/ f66 1 f48"/>
                  <a:gd name="f86" fmla="*/ f67 1 f49"/>
                  <a:gd name="f87" fmla="*/ f68 1 f48"/>
                  <a:gd name="f88" fmla="*/ f69 1 f49"/>
                  <a:gd name="f89" fmla="*/ f70 1 f48"/>
                  <a:gd name="f90" fmla="*/ f71 1 f49"/>
                  <a:gd name="f91" fmla="*/ f72 1 f48"/>
                  <a:gd name="f92" fmla="*/ f73 1 f49"/>
                  <a:gd name="f93" fmla="*/ f74 1 f48"/>
                  <a:gd name="f94" fmla="*/ f75 1 f49"/>
                  <a:gd name="f95" fmla="*/ f76 1 f48"/>
                  <a:gd name="f96" fmla="*/ f77 1 f49"/>
                  <a:gd name="f97" fmla="*/ f78 1 f48"/>
                  <a:gd name="f98" fmla="*/ f79 1 f49"/>
                  <a:gd name="f99" fmla="*/ f80 1 f48"/>
                  <a:gd name="f100" fmla="*/ f81 f39 1"/>
                  <a:gd name="f101" fmla="*/ f82 f39 1"/>
                  <a:gd name="f102" fmla="*/ f84 f40 1"/>
                  <a:gd name="f103" fmla="*/ f83 f40 1"/>
                  <a:gd name="f104" fmla="*/ f85 f39 1"/>
                  <a:gd name="f105" fmla="*/ f86 f40 1"/>
                  <a:gd name="f106" fmla="*/ f87 f39 1"/>
                  <a:gd name="f107" fmla="*/ f88 f40 1"/>
                  <a:gd name="f108" fmla="*/ f89 f39 1"/>
                  <a:gd name="f109" fmla="*/ f90 f40 1"/>
                  <a:gd name="f110" fmla="*/ f91 f39 1"/>
                  <a:gd name="f111" fmla="*/ f92 f40 1"/>
                  <a:gd name="f112" fmla="*/ f93 f39 1"/>
                  <a:gd name="f113" fmla="*/ f94 f40 1"/>
                  <a:gd name="f114" fmla="*/ f95 f39 1"/>
                  <a:gd name="f115" fmla="*/ f96 f40 1"/>
                  <a:gd name="f116" fmla="*/ f97 f39 1"/>
                  <a:gd name="f117" fmla="*/ f98 f40 1"/>
                  <a:gd name="f118" fmla="*/ f99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4" y="f105"/>
                  </a:cxn>
                  <a:cxn ang="f65">
                    <a:pos x="f106" y="f107"/>
                  </a:cxn>
                  <a:cxn ang="f65">
                    <a:pos x="f108" y="f109"/>
                  </a:cxn>
                  <a:cxn ang="f65">
                    <a:pos x="f110" y="f111"/>
                  </a:cxn>
                  <a:cxn ang="f65">
                    <a:pos x="f112" y="f113"/>
                  </a:cxn>
                  <a:cxn ang="f65">
                    <a:pos x="f114" y="f115"/>
                  </a:cxn>
                  <a:cxn ang="f65">
                    <a:pos x="f116" y="f117"/>
                  </a:cxn>
                  <a:cxn ang="f65">
                    <a:pos x="f118" y="f107"/>
                  </a:cxn>
                  <a:cxn ang="f65">
                    <a:pos x="f104" y="f105"/>
                  </a:cxn>
                </a:cxnLst>
                <a:rect l="f100" t="f103" r="f101" b="f102"/>
                <a:pathLst>
                  <a:path w="65" h="126">
                    <a:moveTo>
                      <a:pt x="f8" y="f7"/>
                    </a:moveTo>
                    <a:cubicBezTo>
                      <a:pt x="f9" y="f7"/>
                      <a:pt x="f10" y="f7"/>
                      <a:pt x="f5" y="f11"/>
                    </a:cubicBezTo>
                    <a:cubicBezTo>
                      <a:pt x="f9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7" y="f29"/>
                      <a:pt x="f30" y="f9"/>
                      <a:pt x="f31" y="f5"/>
                    </a:cubicBezTo>
                    <a:cubicBezTo>
                      <a:pt x="f6" y="f9"/>
                      <a:pt x="f32" y="f33"/>
                      <a:pt x="f32" y="f34"/>
                    </a:cubicBezTo>
                    <a:cubicBezTo>
                      <a:pt x="f35" y="f21"/>
                      <a:pt x="f36" y="f37"/>
                      <a:pt x="f33" y="f11"/>
                    </a:cubicBezTo>
                    <a:cubicBezTo>
                      <a:pt x="f29" y="f7"/>
                      <a:pt x="f29" y="f7"/>
                      <a:pt x="f8" y="f7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4" name="Freeform 36">
                <a:extLst>
                  <a:ext uri="{FF2B5EF4-FFF2-40B4-BE49-F238E27FC236}">
                    <a16:creationId xmlns:a16="http://schemas.microsoft.com/office/drawing/2014/main" id="{CFC9E55A-3B3F-40C0-81F7-1801261CA23D}"/>
                  </a:ext>
                </a:extLst>
              </p:cNvPr>
              <p:cNvSpPr/>
              <p:nvPr/>
            </p:nvSpPr>
            <p:spPr>
              <a:xfrm>
                <a:off x="417515" y="4183059"/>
                <a:ext cx="236536" cy="11906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1"/>
                  <a:gd name="f7" fmla="val 46"/>
                  <a:gd name="f8" fmla="val 89"/>
                  <a:gd name="f9" fmla="val 1"/>
                  <a:gd name="f10" fmla="val 2"/>
                  <a:gd name="f11" fmla="val 90"/>
                  <a:gd name="f12" fmla="val 3"/>
                  <a:gd name="f13" fmla="val 70"/>
                  <a:gd name="f14" fmla="val 19"/>
                  <a:gd name="f15" fmla="val 31"/>
                  <a:gd name="f16" fmla="val 21"/>
                  <a:gd name="f17" fmla="val 39"/>
                  <a:gd name="f18" fmla="val 14"/>
                  <a:gd name="f19" fmla="val 42"/>
                  <a:gd name="f20" fmla="val 6"/>
                  <a:gd name="f21" fmla="val 41"/>
                  <a:gd name="f22" fmla="val 8"/>
                  <a:gd name="f23" fmla="val 40"/>
                  <a:gd name="f24" fmla="val 11"/>
                  <a:gd name="f25" fmla="val 13"/>
                  <a:gd name="f26" fmla="val 38"/>
                  <a:gd name="f27" fmla="val 15"/>
                  <a:gd name="f28" fmla="val 36"/>
                  <a:gd name="f29" fmla="val 18"/>
                  <a:gd name="f30" fmla="val 35"/>
                  <a:gd name="f31" fmla="val 34"/>
                  <a:gd name="f32" fmla="val 43"/>
                  <a:gd name="f33" fmla="val 27"/>
                  <a:gd name="f34" fmla="val 63"/>
                  <a:gd name="f35" fmla="val 16"/>
                  <a:gd name="f36" fmla="val 83"/>
                  <a:gd name="f37" fmla="val 85"/>
                  <a:gd name="f38" fmla="val 86"/>
                  <a:gd name="f39" fmla="+- 0 0 -90"/>
                  <a:gd name="f40" fmla="*/ f3 1 91"/>
                  <a:gd name="f41" fmla="*/ f4 1 46"/>
                  <a:gd name="f42" fmla="val f5"/>
                  <a:gd name="f43" fmla="val f6"/>
                  <a:gd name="f44" fmla="val f7"/>
                  <a:gd name="f45" fmla="*/ f39 f0 1"/>
                  <a:gd name="f46" fmla="+- f44 0 f42"/>
                  <a:gd name="f47" fmla="+- f43 0 f42"/>
                  <a:gd name="f48" fmla="*/ f45 1 f2"/>
                  <a:gd name="f49" fmla="*/ f47 1 91"/>
                  <a:gd name="f50" fmla="*/ f46 1 46"/>
                  <a:gd name="f51" fmla="*/ 89 f47 1"/>
                  <a:gd name="f52" fmla="*/ 1 f46 1"/>
                  <a:gd name="f53" fmla="*/ 91 f47 1"/>
                  <a:gd name="f54" fmla="*/ 3 f46 1"/>
                  <a:gd name="f55" fmla="*/ 21 f47 1"/>
                  <a:gd name="f56" fmla="*/ 39 f46 1"/>
                  <a:gd name="f57" fmla="*/ 0 f47 1"/>
                  <a:gd name="f58" fmla="*/ 46 f46 1"/>
                  <a:gd name="f59" fmla="*/ 6 f47 1"/>
                  <a:gd name="f60" fmla="*/ 41 f46 1"/>
                  <a:gd name="f61" fmla="*/ 13 f47 1"/>
                  <a:gd name="f62" fmla="*/ 38 f46 1"/>
                  <a:gd name="f63" fmla="*/ 34 f46 1"/>
                  <a:gd name="f64" fmla="*/ 83 f47 1"/>
                  <a:gd name="f65" fmla="+- f48 0 f1"/>
                  <a:gd name="f66" fmla="*/ f51 1 91"/>
                  <a:gd name="f67" fmla="*/ f52 1 46"/>
                  <a:gd name="f68" fmla="*/ f53 1 91"/>
                  <a:gd name="f69" fmla="*/ f54 1 46"/>
                  <a:gd name="f70" fmla="*/ f55 1 91"/>
                  <a:gd name="f71" fmla="*/ f56 1 46"/>
                  <a:gd name="f72" fmla="*/ f57 1 91"/>
                  <a:gd name="f73" fmla="*/ f58 1 46"/>
                  <a:gd name="f74" fmla="*/ f59 1 91"/>
                  <a:gd name="f75" fmla="*/ f60 1 46"/>
                  <a:gd name="f76" fmla="*/ f61 1 91"/>
                  <a:gd name="f77" fmla="*/ f62 1 46"/>
                  <a:gd name="f78" fmla="*/ f63 1 46"/>
                  <a:gd name="f79" fmla="*/ f64 1 91"/>
                  <a:gd name="f80" fmla="*/ 0 1 f49"/>
                  <a:gd name="f81" fmla="*/ f43 1 f49"/>
                  <a:gd name="f82" fmla="*/ 0 1 f50"/>
                  <a:gd name="f83" fmla="*/ f44 1 f50"/>
                  <a:gd name="f84" fmla="*/ f66 1 f49"/>
                  <a:gd name="f85" fmla="*/ f67 1 f50"/>
                  <a:gd name="f86" fmla="*/ f68 1 f49"/>
                  <a:gd name="f87" fmla="*/ f69 1 f50"/>
                  <a:gd name="f88" fmla="*/ f70 1 f49"/>
                  <a:gd name="f89" fmla="*/ f71 1 f50"/>
                  <a:gd name="f90" fmla="*/ f72 1 f49"/>
                  <a:gd name="f91" fmla="*/ f73 1 f50"/>
                  <a:gd name="f92" fmla="*/ f74 1 f49"/>
                  <a:gd name="f93" fmla="*/ f75 1 f50"/>
                  <a:gd name="f94" fmla="*/ f76 1 f49"/>
                  <a:gd name="f95" fmla="*/ f77 1 f50"/>
                  <a:gd name="f96" fmla="*/ f78 1 f50"/>
                  <a:gd name="f97" fmla="*/ f79 1 f49"/>
                  <a:gd name="f98" fmla="*/ f80 f40 1"/>
                  <a:gd name="f99" fmla="*/ f81 f40 1"/>
                  <a:gd name="f100" fmla="*/ f83 f41 1"/>
                  <a:gd name="f101" fmla="*/ f82 f41 1"/>
                  <a:gd name="f102" fmla="*/ f84 f40 1"/>
                  <a:gd name="f103" fmla="*/ f85 f41 1"/>
                  <a:gd name="f104" fmla="*/ f86 f40 1"/>
                  <a:gd name="f105" fmla="*/ f87 f41 1"/>
                  <a:gd name="f106" fmla="*/ f88 f40 1"/>
                  <a:gd name="f107" fmla="*/ f89 f41 1"/>
                  <a:gd name="f108" fmla="*/ f90 f40 1"/>
                  <a:gd name="f109" fmla="*/ f91 f41 1"/>
                  <a:gd name="f110" fmla="*/ f92 f40 1"/>
                  <a:gd name="f111" fmla="*/ f93 f41 1"/>
                  <a:gd name="f112" fmla="*/ f94 f40 1"/>
                  <a:gd name="f113" fmla="*/ f95 f41 1"/>
                  <a:gd name="f114" fmla="*/ f96 f41 1"/>
                  <a:gd name="f115" fmla="*/ f97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2" y="f103"/>
                  </a:cxn>
                  <a:cxn ang="f65">
                    <a:pos x="f104" y="f105"/>
                  </a:cxn>
                  <a:cxn ang="f65">
                    <a:pos x="f106" y="f107"/>
                  </a:cxn>
                  <a:cxn ang="f65">
                    <a:pos x="f108" y="f109"/>
                  </a:cxn>
                  <a:cxn ang="f65">
                    <a:pos x="f110" y="f111"/>
                  </a:cxn>
                  <a:cxn ang="f65">
                    <a:pos x="f112" y="f113"/>
                  </a:cxn>
                  <a:cxn ang="f65">
                    <a:pos x="f106" y="f114"/>
                  </a:cxn>
                  <a:cxn ang="f65">
                    <a:pos x="f115" y="f105"/>
                  </a:cxn>
                  <a:cxn ang="f65">
                    <a:pos x="f102" y="f103"/>
                  </a:cxn>
                </a:cxnLst>
                <a:rect l="f98" t="f101" r="f99" b="f100"/>
                <a:pathLst>
                  <a:path w="91" h="46">
                    <a:moveTo>
                      <a:pt x="f8" y="f9"/>
                    </a:moveTo>
                    <a:cubicBezTo>
                      <a:pt x="f8" y="f10"/>
                      <a:pt x="f11" y="f10"/>
                      <a:pt x="f6" y="f12"/>
                    </a:cubicBezTo>
                    <a:cubicBezTo>
                      <a:pt x="f13" y="f14"/>
                      <a:pt x="f7" y="f15"/>
                      <a:pt x="f16" y="f17"/>
                    </a:cubicBezTo>
                    <a:cubicBezTo>
                      <a:pt x="f18" y="f19"/>
                      <a:pt x="f20" y="f19"/>
                      <a:pt x="f5" y="f7"/>
                    </a:cubicBezTo>
                    <a:cubicBezTo>
                      <a:pt x="f5" y="f19"/>
                      <a:pt x="f12" y="f19"/>
                      <a:pt x="f20" y="f21"/>
                    </a:cubicBezTo>
                    <a:cubicBezTo>
                      <a:pt x="f22" y="f23"/>
                      <a:pt x="f24" y="f23"/>
                      <a:pt x="f25" y="f26"/>
                    </a:cubicBezTo>
                    <a:cubicBezTo>
                      <a:pt x="f27" y="f28"/>
                      <a:pt x="f29" y="f30"/>
                      <a:pt x="f16" y="f31"/>
                    </a:cubicBezTo>
                    <a:cubicBezTo>
                      <a:pt x="f32" y="f33"/>
                      <a:pt x="f34" y="f35"/>
                      <a:pt x="f36" y="f12"/>
                    </a:cubicBezTo>
                    <a:cubicBezTo>
                      <a:pt x="f37" y="f10"/>
                      <a:pt x="f38" y="f5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5" name="Freeform 37">
                <a:extLst>
                  <a:ext uri="{FF2B5EF4-FFF2-40B4-BE49-F238E27FC236}">
                    <a16:creationId xmlns:a16="http://schemas.microsoft.com/office/drawing/2014/main" id="{323F7683-7BAE-B410-1EE5-089D919FF6A6}"/>
                  </a:ext>
                </a:extLst>
              </p:cNvPr>
              <p:cNvSpPr/>
              <p:nvPr/>
            </p:nvSpPr>
            <p:spPr>
              <a:xfrm>
                <a:off x="492120" y="4537079"/>
                <a:ext cx="41276" cy="254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"/>
                  <a:gd name="f7" fmla="val 10"/>
                  <a:gd name="f8" fmla="val 3"/>
                  <a:gd name="f9" fmla="val 11"/>
                  <a:gd name="f10" fmla="val 5"/>
                  <a:gd name="f11" fmla="val 6"/>
                  <a:gd name="f12" fmla="val 4"/>
                  <a:gd name="f13" fmla="val 2"/>
                  <a:gd name="f14" fmla="val 8"/>
                  <a:gd name="f15" fmla="+- 0 0 -90"/>
                  <a:gd name="f16" fmla="*/ f3 1 16"/>
                  <a:gd name="f17" fmla="*/ f4 1 10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2 1 10"/>
                  <a:gd name="f26" fmla="*/ f23 1 16"/>
                  <a:gd name="f27" fmla="*/ 16 f23 1"/>
                  <a:gd name="f28" fmla="*/ 3 f22 1"/>
                  <a:gd name="f29" fmla="*/ 0 f23 1"/>
                  <a:gd name="f30" fmla="*/ 10 f22 1"/>
                  <a:gd name="f31" fmla="+- f24 0 f1"/>
                  <a:gd name="f32" fmla="*/ f27 1 16"/>
                  <a:gd name="f33" fmla="*/ f28 1 10"/>
                  <a:gd name="f34" fmla="*/ f29 1 16"/>
                  <a:gd name="f35" fmla="*/ f30 1 10"/>
                  <a:gd name="f36" fmla="*/ 0 1 f26"/>
                  <a:gd name="f37" fmla="*/ f19 1 f26"/>
                  <a:gd name="f38" fmla="*/ 0 1 f25"/>
                  <a:gd name="f39" fmla="*/ f20 1 f25"/>
                  <a:gd name="f40" fmla="*/ f32 1 f26"/>
                  <a:gd name="f41" fmla="*/ f33 1 f25"/>
                  <a:gd name="f42" fmla="*/ f34 1 f26"/>
                  <a:gd name="f43" fmla="*/ f35 1 f25"/>
                  <a:gd name="f44" fmla="*/ f36 f16 1"/>
                  <a:gd name="f45" fmla="*/ f37 f16 1"/>
                  <a:gd name="f46" fmla="*/ f39 f17 1"/>
                  <a:gd name="f47" fmla="*/ f38 f17 1"/>
                  <a:gd name="f48" fmla="*/ f40 f16 1"/>
                  <a:gd name="f49" fmla="*/ f41 f17 1"/>
                  <a:gd name="f50" fmla="*/ f42 f16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48" y="f49"/>
                  </a:cxn>
                  <a:cxn ang="f31">
                    <a:pos x="f50" y="f51"/>
                  </a:cxn>
                  <a:cxn ang="f31">
                    <a:pos x="f48" y="f49"/>
                  </a:cxn>
                </a:cxnLst>
                <a:rect l="f44" t="f47" r="f45" b="f46"/>
                <a:pathLst>
                  <a:path w="16" h="10">
                    <a:moveTo>
                      <a:pt x="f6" y="f8"/>
                    </a:moveTo>
                    <a:cubicBezTo>
                      <a:pt x="f9" y="f10"/>
                      <a:pt x="f10" y="f11"/>
                      <a:pt x="f5" y="f7"/>
                    </a:cubicBezTo>
                    <a:cubicBezTo>
                      <a:pt x="f12" y="f13"/>
                      <a:pt x="f14" y="f5"/>
                      <a:pt x="f6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6" name="Freeform 38">
                <a:extLst>
                  <a:ext uri="{FF2B5EF4-FFF2-40B4-BE49-F238E27FC236}">
                    <a16:creationId xmlns:a16="http://schemas.microsoft.com/office/drawing/2014/main" id="{0A492CF0-A2E9-FC2D-4044-3C7D1F128D45}"/>
                  </a:ext>
                </a:extLst>
              </p:cNvPr>
              <p:cNvSpPr/>
              <p:nvPr/>
            </p:nvSpPr>
            <p:spPr>
              <a:xfrm>
                <a:off x="492120" y="3679829"/>
                <a:ext cx="44448" cy="222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"/>
                  <a:gd name="f7" fmla="val 9"/>
                  <a:gd name="f8" fmla="val 5"/>
                  <a:gd name="f9" fmla="val 4"/>
                  <a:gd name="f10" fmla="val 11"/>
                  <a:gd name="f11" fmla="val 7"/>
                  <a:gd name="f12" fmla="val 8"/>
                  <a:gd name="f13" fmla="+- 0 0 -90"/>
                  <a:gd name="f14" fmla="*/ f3 1 17"/>
                  <a:gd name="f15" fmla="*/ f4 1 9"/>
                  <a:gd name="f16" fmla="val f5"/>
                  <a:gd name="f17" fmla="val f6"/>
                  <a:gd name="f18" fmla="val f7"/>
                  <a:gd name="f19" fmla="*/ f13 f0 1"/>
                  <a:gd name="f20" fmla="+- f18 0 f16"/>
                  <a:gd name="f21" fmla="+- f17 0 f16"/>
                  <a:gd name="f22" fmla="*/ f19 1 f2"/>
                  <a:gd name="f23" fmla="*/ f21 1 17"/>
                  <a:gd name="f24" fmla="*/ f20 1 9"/>
                  <a:gd name="f25" fmla="*/ 0 f21 1"/>
                  <a:gd name="f26" fmla="*/ 0 f20 1"/>
                  <a:gd name="f27" fmla="*/ 17 f21 1"/>
                  <a:gd name="f28" fmla="*/ 7 f20 1"/>
                  <a:gd name="f29" fmla="+- f22 0 f1"/>
                  <a:gd name="f30" fmla="*/ f25 1 17"/>
                  <a:gd name="f31" fmla="*/ f26 1 9"/>
                  <a:gd name="f32" fmla="*/ f27 1 17"/>
                  <a:gd name="f33" fmla="*/ f28 1 9"/>
                  <a:gd name="f34" fmla="*/ 0 1 f23"/>
                  <a:gd name="f35" fmla="*/ f17 1 f23"/>
                  <a:gd name="f36" fmla="*/ 0 1 f24"/>
                  <a:gd name="f37" fmla="*/ f18 1 f24"/>
                  <a:gd name="f38" fmla="*/ f30 1 f23"/>
                  <a:gd name="f39" fmla="*/ f31 1 f24"/>
                  <a:gd name="f40" fmla="*/ f32 1 f23"/>
                  <a:gd name="f41" fmla="*/ f33 1 f24"/>
                  <a:gd name="f42" fmla="*/ f34 f14 1"/>
                  <a:gd name="f43" fmla="*/ f35 f14 1"/>
                  <a:gd name="f44" fmla="*/ f37 f15 1"/>
                  <a:gd name="f45" fmla="*/ f36 f15 1"/>
                  <a:gd name="f46" fmla="*/ f38 f14 1"/>
                  <a:gd name="f47" fmla="*/ f39 f15 1"/>
                  <a:gd name="f48" fmla="*/ f40 f14 1"/>
                  <a:gd name="f49" fmla="*/ f41 f1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46" y="f47"/>
                  </a:cxn>
                  <a:cxn ang="f29">
                    <a:pos x="f48" y="f49"/>
                  </a:cxn>
                  <a:cxn ang="f29">
                    <a:pos x="f46" y="f47"/>
                  </a:cxn>
                </a:cxnLst>
                <a:rect l="f42" t="f45" r="f43" b="f44"/>
                <a:pathLst>
                  <a:path w="17" h="9">
                    <a:moveTo>
                      <a:pt x="f5" y="f5"/>
                    </a:moveTo>
                    <a:cubicBezTo>
                      <a:pt x="f8" y="f9"/>
                      <a:pt x="f10" y="f9"/>
                      <a:pt x="f6" y="f11"/>
                    </a:cubicBezTo>
                    <a:cubicBezTo>
                      <a:pt x="f12" y="f7"/>
                      <a:pt x="f9" y="f12"/>
                      <a:pt x="f5" y="f5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7" name="Freeform 39">
                <a:extLst>
                  <a:ext uri="{FF2B5EF4-FFF2-40B4-BE49-F238E27FC236}">
                    <a16:creationId xmlns:a16="http://schemas.microsoft.com/office/drawing/2014/main" id="{97BDA115-8B30-3641-3180-C82716334699}"/>
                  </a:ext>
                </a:extLst>
              </p:cNvPr>
              <p:cNvSpPr/>
              <p:nvPr/>
            </p:nvSpPr>
            <p:spPr>
              <a:xfrm>
                <a:off x="736604" y="4186242"/>
                <a:ext cx="15873" cy="285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"/>
                  <a:gd name="f7" fmla="val 11"/>
                  <a:gd name="f8" fmla="val 3"/>
                  <a:gd name="f9" fmla="val 4"/>
                  <a:gd name="f10" fmla="val 8"/>
                  <a:gd name="f11" fmla="val 2"/>
                  <a:gd name="f12" fmla="val 1"/>
                  <a:gd name="f13" fmla="val 10"/>
                  <a:gd name="f14" fmla="val 9"/>
                  <a:gd name="f15" fmla="+- 0 0 -90"/>
                  <a:gd name="f16" fmla="*/ f3 1 6"/>
                  <a:gd name="f17" fmla="*/ f4 1 11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6"/>
                  <a:gd name="f26" fmla="*/ f22 1 11"/>
                  <a:gd name="f27" fmla="*/ 3 f23 1"/>
                  <a:gd name="f28" fmla="*/ 0 f22 1"/>
                  <a:gd name="f29" fmla="*/ 2 f23 1"/>
                  <a:gd name="f30" fmla="*/ 11 f22 1"/>
                  <a:gd name="f31" fmla="*/ 0 f23 1"/>
                  <a:gd name="f32" fmla="*/ 9 f22 1"/>
                  <a:gd name="f33" fmla="+- f24 0 f1"/>
                  <a:gd name="f34" fmla="*/ f27 1 6"/>
                  <a:gd name="f35" fmla="*/ f28 1 11"/>
                  <a:gd name="f36" fmla="*/ f29 1 6"/>
                  <a:gd name="f37" fmla="*/ f30 1 11"/>
                  <a:gd name="f38" fmla="*/ f31 1 6"/>
                  <a:gd name="f39" fmla="*/ f32 1 11"/>
                  <a:gd name="f40" fmla="*/ 0 1 f25"/>
                  <a:gd name="f41" fmla="*/ f19 1 f25"/>
                  <a:gd name="f42" fmla="*/ 0 1 f26"/>
                  <a:gd name="f43" fmla="*/ f20 1 f26"/>
                  <a:gd name="f44" fmla="*/ f34 1 f25"/>
                  <a:gd name="f45" fmla="*/ f35 1 f26"/>
                  <a:gd name="f46" fmla="*/ f36 1 f25"/>
                  <a:gd name="f47" fmla="*/ f37 1 f26"/>
                  <a:gd name="f48" fmla="*/ f38 1 f25"/>
                  <a:gd name="f49" fmla="*/ f39 1 f26"/>
                  <a:gd name="f50" fmla="*/ f40 f16 1"/>
                  <a:gd name="f51" fmla="*/ f41 f16 1"/>
                  <a:gd name="f52" fmla="*/ f43 f17 1"/>
                  <a:gd name="f53" fmla="*/ f42 f17 1"/>
                  <a:gd name="f54" fmla="*/ f44 f16 1"/>
                  <a:gd name="f55" fmla="*/ f45 f17 1"/>
                  <a:gd name="f56" fmla="*/ f46 f16 1"/>
                  <a:gd name="f57" fmla="*/ f47 f17 1"/>
                  <a:gd name="f58" fmla="*/ f48 f16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4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4" y="f55"/>
                  </a:cxn>
                </a:cxnLst>
                <a:rect l="f50" t="f53" r="f51" b="f52"/>
                <a:pathLst>
                  <a:path w="6" h="11">
                    <a:moveTo>
                      <a:pt x="f8" y="f5"/>
                    </a:moveTo>
                    <a:cubicBezTo>
                      <a:pt x="f6" y="f9"/>
                      <a:pt x="f6" y="f10"/>
                      <a:pt x="f11" y="f7"/>
                    </a:cubicBezTo>
                    <a:cubicBezTo>
                      <a:pt x="f12" y="f7"/>
                      <a:pt x="f5" y="f13"/>
                      <a:pt x="f5" y="f14"/>
                    </a:cubicBezTo>
                    <a:cubicBezTo>
                      <a:pt x="f11" y="f6"/>
                      <a:pt x="f8" y="f8"/>
                      <a:pt x="f8" y="f5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8" name="Freeform 40">
                <a:extLst>
                  <a:ext uri="{FF2B5EF4-FFF2-40B4-BE49-F238E27FC236}">
                    <a16:creationId xmlns:a16="http://schemas.microsoft.com/office/drawing/2014/main" id="{D09374EE-A5A0-165A-80A4-F39DF960CEDB}"/>
                  </a:ext>
                </a:extLst>
              </p:cNvPr>
              <p:cNvSpPr/>
              <p:nvPr/>
            </p:nvSpPr>
            <p:spPr>
              <a:xfrm>
                <a:off x="630241" y="4094161"/>
                <a:ext cx="25402" cy="158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"/>
                  <a:gd name="f7" fmla="val 6"/>
                  <a:gd name="f8" fmla="val 2"/>
                  <a:gd name="f9" fmla="val 1"/>
                  <a:gd name="f10" fmla="val 5"/>
                  <a:gd name="f11" fmla="val 7"/>
                  <a:gd name="f12" fmla="val 4"/>
                  <a:gd name="f13" fmla="val 3"/>
                  <a:gd name="f14" fmla="+- 0 0 -90"/>
                  <a:gd name="f15" fmla="*/ f3 1 10"/>
                  <a:gd name="f16" fmla="*/ f4 1 6"/>
                  <a:gd name="f17" fmla="val f5"/>
                  <a:gd name="f18" fmla="val f6"/>
                  <a:gd name="f19" fmla="val f7"/>
                  <a:gd name="f20" fmla="*/ f14 f0 1"/>
                  <a:gd name="f21" fmla="+- f19 0 f17"/>
                  <a:gd name="f22" fmla="+- f18 0 f17"/>
                  <a:gd name="f23" fmla="*/ f20 1 f2"/>
                  <a:gd name="f24" fmla="*/ f21 1 6"/>
                  <a:gd name="f25" fmla="*/ f22 1 10"/>
                  <a:gd name="f26" fmla="*/ 0 f22 1"/>
                  <a:gd name="f27" fmla="*/ 6 f21 1"/>
                  <a:gd name="f28" fmla="*/ 10 f22 1"/>
                  <a:gd name="f29" fmla="*/ 2 f21 1"/>
                  <a:gd name="f30" fmla="+- f23 0 f1"/>
                  <a:gd name="f31" fmla="*/ f26 1 10"/>
                  <a:gd name="f32" fmla="*/ f27 1 6"/>
                  <a:gd name="f33" fmla="*/ f28 1 10"/>
                  <a:gd name="f34" fmla="*/ f29 1 6"/>
                  <a:gd name="f35" fmla="*/ 0 1 f25"/>
                  <a:gd name="f36" fmla="*/ f18 1 f25"/>
                  <a:gd name="f37" fmla="*/ 0 1 f24"/>
                  <a:gd name="f38" fmla="*/ f19 1 f24"/>
                  <a:gd name="f39" fmla="*/ f31 1 f25"/>
                  <a:gd name="f40" fmla="*/ f32 1 f24"/>
                  <a:gd name="f41" fmla="*/ f33 1 f25"/>
                  <a:gd name="f42" fmla="*/ f34 1 f24"/>
                  <a:gd name="f43" fmla="*/ f35 f15 1"/>
                  <a:gd name="f44" fmla="*/ f36 f15 1"/>
                  <a:gd name="f45" fmla="*/ f38 f16 1"/>
                  <a:gd name="f46" fmla="*/ f37 f16 1"/>
                  <a:gd name="f47" fmla="*/ f39 f15 1"/>
                  <a:gd name="f48" fmla="*/ f40 f16 1"/>
                  <a:gd name="f49" fmla="*/ f41 f15 1"/>
                  <a:gd name="f50" fmla="*/ f42 f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9" y="f50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10" h="6">
                    <a:moveTo>
                      <a:pt x="f5" y="f7"/>
                    </a:moveTo>
                    <a:cubicBezTo>
                      <a:pt x="f8" y="f9"/>
                      <a:pt x="f10" y="f5"/>
                      <a:pt x="f6" y="f8"/>
                    </a:cubicBezTo>
                    <a:cubicBezTo>
                      <a:pt x="f11" y="f12"/>
                      <a:pt x="f13" y="f12"/>
                      <a:pt x="f5" y="f7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59" name="Rectángulo 22">
              <a:extLst>
                <a:ext uri="{FF2B5EF4-FFF2-40B4-BE49-F238E27FC236}">
                  <a16:creationId xmlns:a16="http://schemas.microsoft.com/office/drawing/2014/main" id="{AD5E87A7-6B47-F600-6474-F081DC678AE1}"/>
                </a:ext>
              </a:extLst>
            </p:cNvPr>
            <p:cNvSpPr/>
            <p:nvPr/>
          </p:nvSpPr>
          <p:spPr>
            <a:xfrm>
              <a:off x="0" y="5067303"/>
              <a:ext cx="9140827" cy="87316"/>
            </a:xfrm>
            <a:prstGeom prst="rect">
              <a:avLst/>
            </a:prstGeom>
            <a:solidFill>
              <a:srgbClr val="E47644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FCE0D6"/>
                </a:solidFill>
                <a:uFillTx/>
                <a:latin typeface="Arial"/>
              </a:endParaRPr>
            </a:p>
          </p:txBody>
        </p:sp>
        <p:grpSp>
          <p:nvGrpSpPr>
            <p:cNvPr id="60" name="Grupo 23">
              <a:extLst>
                <a:ext uri="{FF2B5EF4-FFF2-40B4-BE49-F238E27FC236}">
                  <a16:creationId xmlns:a16="http://schemas.microsoft.com/office/drawing/2014/main" id="{43EC43E5-D25B-4283-9352-D91ECF783676}"/>
                </a:ext>
              </a:extLst>
            </p:cNvPr>
            <p:cNvGrpSpPr/>
            <p:nvPr/>
          </p:nvGrpSpPr>
          <p:grpSpPr>
            <a:xfrm>
              <a:off x="7901083" y="3616323"/>
              <a:ext cx="1225945" cy="1519239"/>
              <a:chOff x="7901083" y="3616323"/>
              <a:chExt cx="1225945" cy="1519239"/>
            </a:xfrm>
          </p:grpSpPr>
          <p:sp>
            <p:nvSpPr>
              <p:cNvPr id="61" name="Freeform 5">
                <a:extLst>
                  <a:ext uri="{FF2B5EF4-FFF2-40B4-BE49-F238E27FC236}">
                    <a16:creationId xmlns:a16="http://schemas.microsoft.com/office/drawing/2014/main" id="{F1EC1FCC-40D0-BAE9-8CBA-5D00A4293193}"/>
                  </a:ext>
                </a:extLst>
              </p:cNvPr>
              <p:cNvSpPr/>
              <p:nvPr/>
            </p:nvSpPr>
            <p:spPr>
              <a:xfrm flipH="1">
                <a:off x="8318525" y="4026002"/>
                <a:ext cx="808503" cy="110956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8"/>
                  <a:gd name="f7" fmla="val 437"/>
                  <a:gd name="f8" fmla="val 250"/>
                  <a:gd name="f9" fmla="val 17"/>
                  <a:gd name="f10" fmla="val 251"/>
                  <a:gd name="f11" fmla="val 16"/>
                  <a:gd name="f12" fmla="val 15"/>
                  <a:gd name="f13" fmla="val 14"/>
                  <a:gd name="f14" fmla="val 13"/>
                  <a:gd name="f15" fmla="val 252"/>
                  <a:gd name="f16" fmla="val 257"/>
                  <a:gd name="f17" fmla="val 12"/>
                  <a:gd name="f18" fmla="val 262"/>
                  <a:gd name="f19" fmla="val 267"/>
                  <a:gd name="f20" fmla="val 268"/>
                  <a:gd name="f21" fmla="val 269"/>
                  <a:gd name="f22" fmla="val 7"/>
                  <a:gd name="f23" fmla="val 273"/>
                  <a:gd name="f24" fmla="val 4"/>
                  <a:gd name="f25" fmla="val 275"/>
                  <a:gd name="f26" fmla="val 3"/>
                  <a:gd name="f27" fmla="val 274"/>
                  <a:gd name="f28" fmla="val 1"/>
                  <a:gd name="f29" fmla="val 276"/>
                  <a:gd name="f30" fmla="val 277"/>
                  <a:gd name="f31" fmla="val 278"/>
                  <a:gd name="f32" fmla="val 279"/>
                  <a:gd name="f33" fmla="val 280"/>
                  <a:gd name="f34" fmla="val 282"/>
                  <a:gd name="f35" fmla="val 281"/>
                  <a:gd name="f36" fmla="val 283"/>
                  <a:gd name="f37" fmla="val 5"/>
                  <a:gd name="f38" fmla="val 288"/>
                  <a:gd name="f39" fmla="val 293"/>
                  <a:gd name="f40" fmla="val 297"/>
                  <a:gd name="f41" fmla="val 302"/>
                  <a:gd name="f42" fmla="val 303"/>
                  <a:gd name="f43" fmla="val 304"/>
                  <a:gd name="f44" fmla="val 305"/>
                  <a:gd name="f45" fmla="val 306"/>
                  <a:gd name="f46" fmla="val 18"/>
                  <a:gd name="f47" fmla="val 308"/>
                  <a:gd name="f48" fmla="val 19"/>
                  <a:gd name="f49" fmla="val 311"/>
                  <a:gd name="f50" fmla="val 24"/>
                  <a:gd name="f51" fmla="val 28"/>
                  <a:gd name="f52" fmla="val 33"/>
                  <a:gd name="f53" fmla="val 310"/>
                  <a:gd name="f54" fmla="val 314"/>
                  <a:gd name="f55" fmla="val 34"/>
                  <a:gd name="f56" fmla="val 317"/>
                  <a:gd name="f57" fmla="val 39"/>
                  <a:gd name="f58" fmla="val 40"/>
                  <a:gd name="f59" fmla="val 41"/>
                  <a:gd name="f60" fmla="val 43"/>
                  <a:gd name="f61" fmla="val 44"/>
                  <a:gd name="f62" fmla="val 45"/>
                  <a:gd name="f63" fmla="val 46"/>
                  <a:gd name="f64" fmla="val 48"/>
                  <a:gd name="f65" fmla="val 49"/>
                  <a:gd name="f66" fmla="val 54"/>
                  <a:gd name="f67" fmla="val 309"/>
                  <a:gd name="f68" fmla="val 55"/>
                  <a:gd name="f69" fmla="val 307"/>
                  <a:gd name="f70" fmla="val 59"/>
                  <a:gd name="f71" fmla="val 312"/>
                  <a:gd name="f72" fmla="val 63"/>
                  <a:gd name="f73" fmla="val 69"/>
                  <a:gd name="f74" fmla="val 70"/>
                  <a:gd name="f75" fmla="val 71"/>
                  <a:gd name="f76" fmla="val 72"/>
                  <a:gd name="f77" fmla="val 73"/>
                  <a:gd name="f78" fmla="val 74"/>
                  <a:gd name="f79" fmla="val 298"/>
                  <a:gd name="f80" fmla="val 75"/>
                  <a:gd name="f81" fmla="val 294"/>
                  <a:gd name="f82" fmla="val 291"/>
                  <a:gd name="f83" fmla="val 290"/>
                  <a:gd name="f84" fmla="val 67"/>
                  <a:gd name="f85" fmla="val 286"/>
                  <a:gd name="f86" fmla="val 284"/>
                  <a:gd name="f87" fmla="val 76"/>
                  <a:gd name="f88" fmla="val 80"/>
                  <a:gd name="f89" fmla="val 81"/>
                  <a:gd name="f90" fmla="val 82"/>
                  <a:gd name="f91" fmla="val 83"/>
                  <a:gd name="f92" fmla="val 84"/>
                  <a:gd name="f93" fmla="val 87"/>
                  <a:gd name="f94" fmla="val 88"/>
                  <a:gd name="f95" fmla="val 86"/>
                  <a:gd name="f96" fmla="val 85"/>
                  <a:gd name="f97" fmla="val 89"/>
                  <a:gd name="f98" fmla="val 266"/>
                  <a:gd name="f99" fmla="val 68"/>
                  <a:gd name="f100" fmla="val 264"/>
                  <a:gd name="f101" fmla="val 258"/>
                  <a:gd name="f102" fmla="val 249"/>
                  <a:gd name="f103" fmla="val 248"/>
                  <a:gd name="f104" fmla="val 247"/>
                  <a:gd name="f105" fmla="val 65"/>
                  <a:gd name="f106" fmla="val 245"/>
                  <a:gd name="f107" fmla="val 240"/>
                  <a:gd name="f108" fmla="val 217"/>
                  <a:gd name="f109" fmla="val 195"/>
                  <a:gd name="f110" fmla="val 174"/>
                  <a:gd name="f111" fmla="val 105"/>
                  <a:gd name="f112" fmla="val 173"/>
                  <a:gd name="f113" fmla="val 106"/>
                  <a:gd name="f114" fmla="val 107"/>
                  <a:gd name="f115" fmla="val 171"/>
                  <a:gd name="f116" fmla="val 109"/>
                  <a:gd name="f117" fmla="val 168"/>
                  <a:gd name="f118" fmla="val 166"/>
                  <a:gd name="f119" fmla="val 110"/>
                  <a:gd name="f120" fmla="val 163"/>
                  <a:gd name="f121" fmla="val 111"/>
                  <a:gd name="f122" fmla="val 160"/>
                  <a:gd name="f123" fmla="val 159"/>
                  <a:gd name="f124" fmla="val 114"/>
                  <a:gd name="f125" fmla="val 140"/>
                  <a:gd name="f126" fmla="val 131"/>
                  <a:gd name="f127" fmla="val 123"/>
                  <a:gd name="f128" fmla="val 149"/>
                  <a:gd name="f129" fmla="val 170"/>
                  <a:gd name="f130" fmla="val 214"/>
                  <a:gd name="f131" fmla="val 263"/>
                  <a:gd name="f132" fmla="val 22"/>
                  <a:gd name="f133" fmla="val 354"/>
                  <a:gd name="f134" fmla="val 392"/>
                  <a:gd name="f135" fmla="val 431"/>
                  <a:gd name="f136" fmla="val 435"/>
                  <a:gd name="f137" fmla="val 11"/>
                  <a:gd name="f138" fmla="val 6"/>
                  <a:gd name="f139" fmla="val 2"/>
                  <a:gd name="f140" fmla="val 433"/>
                  <a:gd name="f141" fmla="val 430"/>
                  <a:gd name="f142" fmla="val 36"/>
                  <a:gd name="f143" fmla="val 270"/>
                  <a:gd name="f144" fmla="val 225"/>
                  <a:gd name="f145" fmla="val 184"/>
                  <a:gd name="f146" fmla="val 98"/>
                  <a:gd name="f147" fmla="val 162"/>
                  <a:gd name="f148" fmla="val 115"/>
                  <a:gd name="f149" fmla="val 141"/>
                  <a:gd name="f150" fmla="val 135"/>
                  <a:gd name="f151" fmla="val 122"/>
                  <a:gd name="f152" fmla="val 137"/>
                  <a:gd name="f153" fmla="val 120"/>
                  <a:gd name="f154" fmla="val 139"/>
                  <a:gd name="f155" fmla="val 119"/>
                  <a:gd name="f156" fmla="val 118"/>
                  <a:gd name="f157" fmla="val 117"/>
                  <a:gd name="f158" fmla="val 116"/>
                  <a:gd name="f159" fmla="val 133"/>
                  <a:gd name="f160" fmla="val 125"/>
                  <a:gd name="f161" fmla="val 128"/>
                  <a:gd name="f162" fmla="val 112"/>
                  <a:gd name="f163" fmla="val 134"/>
                  <a:gd name="f164" fmla="val 93"/>
                  <a:gd name="f165" fmla="val 90"/>
                  <a:gd name="f166" fmla="val 124"/>
                  <a:gd name="f167" fmla="val 113"/>
                  <a:gd name="f168" fmla="val 92"/>
                  <a:gd name="f169" fmla="val 101"/>
                  <a:gd name="f170" fmla="val 97"/>
                  <a:gd name="f171" fmla="val 99"/>
                  <a:gd name="f172" fmla="val 108"/>
                  <a:gd name="f173" fmla="val 129"/>
                  <a:gd name="f174" fmla="val 142"/>
                  <a:gd name="f175" fmla="val 154"/>
                  <a:gd name="f176" fmla="val 103"/>
                  <a:gd name="f177" fmla="val 178"/>
                  <a:gd name="f178" fmla="val 205"/>
                  <a:gd name="f179" fmla="val 66"/>
                  <a:gd name="f180" fmla="val 234"/>
                  <a:gd name="f181" fmla="val 52"/>
                  <a:gd name="f182" fmla="val 236"/>
                  <a:gd name="f183" fmla="val 238"/>
                  <a:gd name="f184" fmla="val 51"/>
                  <a:gd name="f185" fmla="val 239"/>
                  <a:gd name="f186" fmla="val 241"/>
                  <a:gd name="f187" fmla="val 47"/>
                  <a:gd name="f188" fmla="val 242"/>
                  <a:gd name="f189" fmla="val 38"/>
                  <a:gd name="f190" fmla="val 32"/>
                  <a:gd name="f191" fmla="val 31"/>
                  <a:gd name="f192" fmla="val 27"/>
                  <a:gd name="f193" fmla="val 246"/>
                  <a:gd name="f194" fmla="val 23"/>
                  <a:gd name="f195" fmla="+- 0 0 -90"/>
                  <a:gd name="f196" fmla="*/ f3 1 318"/>
                  <a:gd name="f197" fmla="*/ f4 1 437"/>
                  <a:gd name="f198" fmla="val f5"/>
                  <a:gd name="f199" fmla="val f6"/>
                  <a:gd name="f200" fmla="val f7"/>
                  <a:gd name="f201" fmla="*/ f195 f0 1"/>
                  <a:gd name="f202" fmla="+- f200 0 f198"/>
                  <a:gd name="f203" fmla="+- f199 0 f198"/>
                  <a:gd name="f204" fmla="*/ f201 1 f2"/>
                  <a:gd name="f205" fmla="*/ f203 1 318"/>
                  <a:gd name="f206" fmla="*/ f202 1 437"/>
                  <a:gd name="f207" fmla="*/ 250 f203 1"/>
                  <a:gd name="f208" fmla="*/ 15 f202 1"/>
                  <a:gd name="f209" fmla="*/ 267 f203 1"/>
                  <a:gd name="f210" fmla="*/ 17 f202 1"/>
                  <a:gd name="f211" fmla="*/ 276 f203 1"/>
                  <a:gd name="f212" fmla="*/ 0 f202 1"/>
                  <a:gd name="f213" fmla="*/ 280 f203 1"/>
                  <a:gd name="f214" fmla="*/ 288 f203 1"/>
                  <a:gd name="f215" fmla="*/ 305 f203 1"/>
                  <a:gd name="f216" fmla="*/ 16 f202 1"/>
                  <a:gd name="f217" fmla="*/ 308 f203 1"/>
                  <a:gd name="f218" fmla="*/ 19 f202 1"/>
                  <a:gd name="f219" fmla="*/ 317 f203 1"/>
                  <a:gd name="f220" fmla="*/ 39 f202 1"/>
                  <a:gd name="f221" fmla="*/ 318 f203 1"/>
                  <a:gd name="f222" fmla="*/ 45 f202 1"/>
                  <a:gd name="f223" fmla="*/ 303 f203 1"/>
                  <a:gd name="f224" fmla="*/ 54 f202 1"/>
                  <a:gd name="f225" fmla="*/ 306 f203 1"/>
                  <a:gd name="f226" fmla="*/ 71 f202 1"/>
                  <a:gd name="f227" fmla="*/ 302 f203 1"/>
                  <a:gd name="f228" fmla="*/ 74 f202 1"/>
                  <a:gd name="f229" fmla="*/ 286 f203 1"/>
                  <a:gd name="f230" fmla="*/ 70 f202 1"/>
                  <a:gd name="f231" fmla="*/ 283 f203 1"/>
                  <a:gd name="f232" fmla="*/ 83 f202 1"/>
                  <a:gd name="f233" fmla="*/ 278 f203 1"/>
                  <a:gd name="f234" fmla="*/ 273 f203 1"/>
                  <a:gd name="f235" fmla="*/ 252 f203 1"/>
                  <a:gd name="f236" fmla="*/ 75 f202 1"/>
                  <a:gd name="f237" fmla="*/ 240 f203 1"/>
                  <a:gd name="f238" fmla="*/ 65 f202 1"/>
                  <a:gd name="f239" fmla="*/ 173 f203 1"/>
                  <a:gd name="f240" fmla="*/ 107 f202 1"/>
                  <a:gd name="f241" fmla="*/ 159 f203 1"/>
                  <a:gd name="f242" fmla="*/ 114 f202 1"/>
                  <a:gd name="f243" fmla="*/ 33 f203 1"/>
                  <a:gd name="f244" fmla="*/ 317 f202 1"/>
                  <a:gd name="f245" fmla="*/ 6 f203 1"/>
                  <a:gd name="f246" fmla="*/ 437 f202 1"/>
                  <a:gd name="f247" fmla="*/ 22 f203 1"/>
                  <a:gd name="f248" fmla="*/ 135 f203 1"/>
                  <a:gd name="f249" fmla="*/ 122 f202 1"/>
                  <a:gd name="f250" fmla="*/ 140 f203 1"/>
                  <a:gd name="f251" fmla="*/ 116 f202 1"/>
                  <a:gd name="f252" fmla="*/ 116 f203 1"/>
                  <a:gd name="f253" fmla="*/ 119 f202 1"/>
                  <a:gd name="f254" fmla="*/ 90 f203 1"/>
                  <a:gd name="f255" fmla="*/ 124 f202 1"/>
                  <a:gd name="f256" fmla="*/ 92 f203 1"/>
                  <a:gd name="f257" fmla="*/ 101 f202 1"/>
                  <a:gd name="f258" fmla="*/ 113 f203 1"/>
                  <a:gd name="f259" fmla="*/ 154 f203 1"/>
                  <a:gd name="f260" fmla="*/ 103 f202 1"/>
                  <a:gd name="f261" fmla="*/ 239 f203 1"/>
                  <a:gd name="f262" fmla="*/ 49 f202 1"/>
                  <a:gd name="f263" fmla="*/ 238 f203 1"/>
                  <a:gd name="f264" fmla="*/ 43 f202 1"/>
                  <a:gd name="f265" fmla="*/ 242 f203 1"/>
                  <a:gd name="f266" fmla="*/ 38 f202 1"/>
                  <a:gd name="f267" fmla="*/ 31 f202 1"/>
                  <a:gd name="f268" fmla="+- f204 0 f1"/>
                  <a:gd name="f269" fmla="*/ f207 1 318"/>
                  <a:gd name="f270" fmla="*/ f208 1 437"/>
                  <a:gd name="f271" fmla="*/ f209 1 318"/>
                  <a:gd name="f272" fmla="*/ f210 1 437"/>
                  <a:gd name="f273" fmla="*/ f211 1 318"/>
                  <a:gd name="f274" fmla="*/ f212 1 437"/>
                  <a:gd name="f275" fmla="*/ f213 1 318"/>
                  <a:gd name="f276" fmla="*/ f214 1 318"/>
                  <a:gd name="f277" fmla="*/ f215 1 318"/>
                  <a:gd name="f278" fmla="*/ f216 1 437"/>
                  <a:gd name="f279" fmla="*/ f217 1 318"/>
                  <a:gd name="f280" fmla="*/ f218 1 437"/>
                  <a:gd name="f281" fmla="*/ f219 1 318"/>
                  <a:gd name="f282" fmla="*/ f220 1 437"/>
                  <a:gd name="f283" fmla="*/ f221 1 318"/>
                  <a:gd name="f284" fmla="*/ f222 1 437"/>
                  <a:gd name="f285" fmla="*/ f223 1 318"/>
                  <a:gd name="f286" fmla="*/ f224 1 437"/>
                  <a:gd name="f287" fmla="*/ f225 1 318"/>
                  <a:gd name="f288" fmla="*/ f226 1 437"/>
                  <a:gd name="f289" fmla="*/ f227 1 318"/>
                  <a:gd name="f290" fmla="*/ f228 1 437"/>
                  <a:gd name="f291" fmla="*/ f229 1 318"/>
                  <a:gd name="f292" fmla="*/ f230 1 437"/>
                  <a:gd name="f293" fmla="*/ f231 1 318"/>
                  <a:gd name="f294" fmla="*/ f232 1 437"/>
                  <a:gd name="f295" fmla="*/ f233 1 318"/>
                  <a:gd name="f296" fmla="*/ f234 1 318"/>
                  <a:gd name="f297" fmla="*/ f235 1 318"/>
                  <a:gd name="f298" fmla="*/ f236 1 437"/>
                  <a:gd name="f299" fmla="*/ f237 1 318"/>
                  <a:gd name="f300" fmla="*/ f238 1 437"/>
                  <a:gd name="f301" fmla="*/ f239 1 318"/>
                  <a:gd name="f302" fmla="*/ f240 1 437"/>
                  <a:gd name="f303" fmla="*/ f241 1 318"/>
                  <a:gd name="f304" fmla="*/ f242 1 437"/>
                  <a:gd name="f305" fmla="*/ f243 1 318"/>
                  <a:gd name="f306" fmla="*/ f244 1 437"/>
                  <a:gd name="f307" fmla="*/ f245 1 318"/>
                  <a:gd name="f308" fmla="*/ f246 1 437"/>
                  <a:gd name="f309" fmla="*/ f247 1 318"/>
                  <a:gd name="f310" fmla="*/ f248 1 318"/>
                  <a:gd name="f311" fmla="*/ f249 1 437"/>
                  <a:gd name="f312" fmla="*/ f250 1 318"/>
                  <a:gd name="f313" fmla="*/ f251 1 437"/>
                  <a:gd name="f314" fmla="*/ f252 1 318"/>
                  <a:gd name="f315" fmla="*/ f253 1 437"/>
                  <a:gd name="f316" fmla="*/ f254 1 318"/>
                  <a:gd name="f317" fmla="*/ f255 1 437"/>
                  <a:gd name="f318" fmla="*/ f256 1 318"/>
                  <a:gd name="f319" fmla="*/ f257 1 437"/>
                  <a:gd name="f320" fmla="*/ f258 1 318"/>
                  <a:gd name="f321" fmla="*/ f259 1 318"/>
                  <a:gd name="f322" fmla="*/ f260 1 437"/>
                  <a:gd name="f323" fmla="*/ f261 1 318"/>
                  <a:gd name="f324" fmla="*/ f262 1 437"/>
                  <a:gd name="f325" fmla="*/ f263 1 318"/>
                  <a:gd name="f326" fmla="*/ f264 1 437"/>
                  <a:gd name="f327" fmla="*/ f265 1 318"/>
                  <a:gd name="f328" fmla="*/ f266 1 437"/>
                  <a:gd name="f329" fmla="*/ f267 1 437"/>
                  <a:gd name="f330" fmla="*/ 0 1 f205"/>
                  <a:gd name="f331" fmla="*/ f199 1 f205"/>
                  <a:gd name="f332" fmla="*/ 0 1 f206"/>
                  <a:gd name="f333" fmla="*/ f200 1 f206"/>
                  <a:gd name="f334" fmla="*/ f269 1 f205"/>
                  <a:gd name="f335" fmla="*/ f270 1 f206"/>
                  <a:gd name="f336" fmla="*/ f271 1 f205"/>
                  <a:gd name="f337" fmla="*/ f272 1 f206"/>
                  <a:gd name="f338" fmla="*/ f273 1 f205"/>
                  <a:gd name="f339" fmla="*/ f274 1 f206"/>
                  <a:gd name="f340" fmla="*/ f275 1 f205"/>
                  <a:gd name="f341" fmla="*/ f276 1 f205"/>
                  <a:gd name="f342" fmla="*/ f277 1 f205"/>
                  <a:gd name="f343" fmla="*/ f278 1 f206"/>
                  <a:gd name="f344" fmla="*/ f279 1 f205"/>
                  <a:gd name="f345" fmla="*/ f280 1 f206"/>
                  <a:gd name="f346" fmla="*/ f281 1 f205"/>
                  <a:gd name="f347" fmla="*/ f282 1 f206"/>
                  <a:gd name="f348" fmla="*/ f283 1 f205"/>
                  <a:gd name="f349" fmla="*/ f284 1 f206"/>
                  <a:gd name="f350" fmla="*/ f285 1 f205"/>
                  <a:gd name="f351" fmla="*/ f286 1 f206"/>
                  <a:gd name="f352" fmla="*/ f287 1 f205"/>
                  <a:gd name="f353" fmla="*/ f288 1 f206"/>
                  <a:gd name="f354" fmla="*/ f289 1 f205"/>
                  <a:gd name="f355" fmla="*/ f290 1 f206"/>
                  <a:gd name="f356" fmla="*/ f291 1 f205"/>
                  <a:gd name="f357" fmla="*/ f292 1 f206"/>
                  <a:gd name="f358" fmla="*/ f293 1 f205"/>
                  <a:gd name="f359" fmla="*/ f294 1 f206"/>
                  <a:gd name="f360" fmla="*/ f295 1 f205"/>
                  <a:gd name="f361" fmla="*/ f296 1 f205"/>
                  <a:gd name="f362" fmla="*/ f297 1 f205"/>
                  <a:gd name="f363" fmla="*/ f298 1 f206"/>
                  <a:gd name="f364" fmla="*/ f299 1 f205"/>
                  <a:gd name="f365" fmla="*/ f300 1 f206"/>
                  <a:gd name="f366" fmla="*/ f301 1 f205"/>
                  <a:gd name="f367" fmla="*/ f302 1 f206"/>
                  <a:gd name="f368" fmla="*/ f303 1 f205"/>
                  <a:gd name="f369" fmla="*/ f304 1 f206"/>
                  <a:gd name="f370" fmla="*/ f305 1 f205"/>
                  <a:gd name="f371" fmla="*/ f306 1 f206"/>
                  <a:gd name="f372" fmla="*/ f307 1 f205"/>
                  <a:gd name="f373" fmla="*/ f308 1 f206"/>
                  <a:gd name="f374" fmla="*/ f309 1 f205"/>
                  <a:gd name="f375" fmla="*/ f310 1 f205"/>
                  <a:gd name="f376" fmla="*/ f311 1 f206"/>
                  <a:gd name="f377" fmla="*/ f312 1 f205"/>
                  <a:gd name="f378" fmla="*/ f313 1 f206"/>
                  <a:gd name="f379" fmla="*/ f314 1 f205"/>
                  <a:gd name="f380" fmla="*/ f315 1 f206"/>
                  <a:gd name="f381" fmla="*/ f316 1 f205"/>
                  <a:gd name="f382" fmla="*/ f317 1 f206"/>
                  <a:gd name="f383" fmla="*/ f318 1 f205"/>
                  <a:gd name="f384" fmla="*/ f319 1 f206"/>
                  <a:gd name="f385" fmla="*/ f320 1 f205"/>
                  <a:gd name="f386" fmla="*/ f321 1 f205"/>
                  <a:gd name="f387" fmla="*/ f322 1 f206"/>
                  <a:gd name="f388" fmla="*/ f323 1 f205"/>
                  <a:gd name="f389" fmla="*/ f324 1 f206"/>
                  <a:gd name="f390" fmla="*/ f325 1 f205"/>
                  <a:gd name="f391" fmla="*/ f326 1 f206"/>
                  <a:gd name="f392" fmla="*/ f327 1 f205"/>
                  <a:gd name="f393" fmla="*/ f328 1 f206"/>
                  <a:gd name="f394" fmla="*/ f329 1 f206"/>
                  <a:gd name="f395" fmla="*/ f330 f196 1"/>
                  <a:gd name="f396" fmla="*/ f331 f196 1"/>
                  <a:gd name="f397" fmla="*/ f333 f197 1"/>
                  <a:gd name="f398" fmla="*/ f332 f197 1"/>
                  <a:gd name="f399" fmla="*/ f334 f196 1"/>
                  <a:gd name="f400" fmla="*/ f335 f197 1"/>
                  <a:gd name="f401" fmla="*/ f336 f196 1"/>
                  <a:gd name="f402" fmla="*/ f337 f197 1"/>
                  <a:gd name="f403" fmla="*/ f338 f196 1"/>
                  <a:gd name="f404" fmla="*/ f339 f197 1"/>
                  <a:gd name="f405" fmla="*/ f340 f196 1"/>
                  <a:gd name="f406" fmla="*/ f341 f196 1"/>
                  <a:gd name="f407" fmla="*/ f342 f196 1"/>
                  <a:gd name="f408" fmla="*/ f343 f197 1"/>
                  <a:gd name="f409" fmla="*/ f344 f196 1"/>
                  <a:gd name="f410" fmla="*/ f345 f197 1"/>
                  <a:gd name="f411" fmla="*/ f346 f196 1"/>
                  <a:gd name="f412" fmla="*/ f347 f197 1"/>
                  <a:gd name="f413" fmla="*/ f348 f196 1"/>
                  <a:gd name="f414" fmla="*/ f349 f197 1"/>
                  <a:gd name="f415" fmla="*/ f350 f196 1"/>
                  <a:gd name="f416" fmla="*/ f351 f197 1"/>
                  <a:gd name="f417" fmla="*/ f352 f196 1"/>
                  <a:gd name="f418" fmla="*/ f353 f197 1"/>
                  <a:gd name="f419" fmla="*/ f354 f196 1"/>
                  <a:gd name="f420" fmla="*/ f355 f197 1"/>
                  <a:gd name="f421" fmla="*/ f356 f196 1"/>
                  <a:gd name="f422" fmla="*/ f357 f197 1"/>
                  <a:gd name="f423" fmla="*/ f358 f196 1"/>
                  <a:gd name="f424" fmla="*/ f359 f197 1"/>
                  <a:gd name="f425" fmla="*/ f360 f196 1"/>
                  <a:gd name="f426" fmla="*/ f361 f196 1"/>
                  <a:gd name="f427" fmla="*/ f362 f196 1"/>
                  <a:gd name="f428" fmla="*/ f363 f197 1"/>
                  <a:gd name="f429" fmla="*/ f364 f196 1"/>
                  <a:gd name="f430" fmla="*/ f365 f197 1"/>
                  <a:gd name="f431" fmla="*/ f366 f196 1"/>
                  <a:gd name="f432" fmla="*/ f367 f197 1"/>
                  <a:gd name="f433" fmla="*/ f368 f196 1"/>
                  <a:gd name="f434" fmla="*/ f369 f197 1"/>
                  <a:gd name="f435" fmla="*/ f370 f196 1"/>
                  <a:gd name="f436" fmla="*/ f371 f197 1"/>
                  <a:gd name="f437" fmla="*/ f372 f196 1"/>
                  <a:gd name="f438" fmla="*/ f373 f197 1"/>
                  <a:gd name="f439" fmla="*/ f374 f196 1"/>
                  <a:gd name="f440" fmla="*/ f375 f196 1"/>
                  <a:gd name="f441" fmla="*/ f376 f197 1"/>
                  <a:gd name="f442" fmla="*/ f377 f196 1"/>
                  <a:gd name="f443" fmla="*/ f378 f197 1"/>
                  <a:gd name="f444" fmla="*/ f379 f196 1"/>
                  <a:gd name="f445" fmla="*/ f380 f197 1"/>
                  <a:gd name="f446" fmla="*/ f381 f196 1"/>
                  <a:gd name="f447" fmla="*/ f382 f197 1"/>
                  <a:gd name="f448" fmla="*/ f383 f196 1"/>
                  <a:gd name="f449" fmla="*/ f384 f197 1"/>
                  <a:gd name="f450" fmla="*/ f385 f196 1"/>
                  <a:gd name="f451" fmla="*/ f386 f196 1"/>
                  <a:gd name="f452" fmla="*/ f387 f197 1"/>
                  <a:gd name="f453" fmla="*/ f388 f196 1"/>
                  <a:gd name="f454" fmla="*/ f389 f197 1"/>
                  <a:gd name="f455" fmla="*/ f390 f196 1"/>
                  <a:gd name="f456" fmla="*/ f391 f197 1"/>
                  <a:gd name="f457" fmla="*/ f392 f196 1"/>
                  <a:gd name="f458" fmla="*/ f393 f197 1"/>
                  <a:gd name="f459" fmla="*/ f394 f19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68">
                    <a:pos x="f399" y="f400"/>
                  </a:cxn>
                  <a:cxn ang="f268">
                    <a:pos x="f401" y="f402"/>
                  </a:cxn>
                  <a:cxn ang="f268">
                    <a:pos x="f403" y="f404"/>
                  </a:cxn>
                  <a:cxn ang="f268">
                    <a:pos x="f405" y="f404"/>
                  </a:cxn>
                  <a:cxn ang="f268">
                    <a:pos x="f406" y="f402"/>
                  </a:cxn>
                  <a:cxn ang="f268">
                    <a:pos x="f407" y="f408"/>
                  </a:cxn>
                  <a:cxn ang="f268">
                    <a:pos x="f409" y="f410"/>
                  </a:cxn>
                  <a:cxn ang="f268">
                    <a:pos x="f411" y="f412"/>
                  </a:cxn>
                  <a:cxn ang="f268">
                    <a:pos x="f413" y="f414"/>
                  </a:cxn>
                  <a:cxn ang="f268">
                    <a:pos x="f415" y="f416"/>
                  </a:cxn>
                  <a:cxn ang="f268">
                    <a:pos x="f417" y="f418"/>
                  </a:cxn>
                  <a:cxn ang="f268">
                    <a:pos x="f419" y="f420"/>
                  </a:cxn>
                  <a:cxn ang="f268">
                    <a:pos x="f421" y="f422"/>
                  </a:cxn>
                  <a:cxn ang="f268">
                    <a:pos x="f423" y="f424"/>
                  </a:cxn>
                  <a:cxn ang="f268">
                    <a:pos x="f425" y="f424"/>
                  </a:cxn>
                  <a:cxn ang="f268">
                    <a:pos x="f426" y="f424"/>
                  </a:cxn>
                  <a:cxn ang="f268">
                    <a:pos x="f427" y="f428"/>
                  </a:cxn>
                  <a:cxn ang="f268">
                    <a:pos x="f399" y="f418"/>
                  </a:cxn>
                  <a:cxn ang="f268">
                    <a:pos x="f429" y="f430"/>
                  </a:cxn>
                  <a:cxn ang="f268">
                    <a:pos x="f431" y="f432"/>
                  </a:cxn>
                  <a:cxn ang="f268">
                    <a:pos x="f433" y="f434"/>
                  </a:cxn>
                  <a:cxn ang="f268">
                    <a:pos x="f435" y="f436"/>
                  </a:cxn>
                  <a:cxn ang="f268">
                    <a:pos x="f437" y="f438"/>
                  </a:cxn>
                  <a:cxn ang="f268">
                    <a:pos x="f439" y="f436"/>
                  </a:cxn>
                  <a:cxn ang="f268">
                    <a:pos x="f440" y="f441"/>
                  </a:cxn>
                  <a:cxn ang="f268">
                    <a:pos x="f442" y="f443"/>
                  </a:cxn>
                  <a:cxn ang="f268">
                    <a:pos x="f444" y="f445"/>
                  </a:cxn>
                  <a:cxn ang="f268">
                    <a:pos x="f446" y="f447"/>
                  </a:cxn>
                  <a:cxn ang="f268">
                    <a:pos x="f448" y="f449"/>
                  </a:cxn>
                  <a:cxn ang="f268">
                    <a:pos x="f450" y="f432"/>
                  </a:cxn>
                  <a:cxn ang="f268">
                    <a:pos x="f451" y="f452"/>
                  </a:cxn>
                  <a:cxn ang="f268">
                    <a:pos x="f453" y="f454"/>
                  </a:cxn>
                  <a:cxn ang="f268">
                    <a:pos x="f455" y="f456"/>
                  </a:cxn>
                  <a:cxn ang="f268">
                    <a:pos x="f457" y="f458"/>
                  </a:cxn>
                  <a:cxn ang="f268">
                    <a:pos x="f399" y="f459"/>
                  </a:cxn>
                  <a:cxn ang="f268">
                    <a:pos x="f399" y="f402"/>
                  </a:cxn>
                </a:cxnLst>
                <a:rect l="f395" t="f398" r="f396" b="f397"/>
                <a:pathLst>
                  <a:path w="318" h="437">
                    <a:moveTo>
                      <a:pt x="f8" y="f9"/>
                    </a:moveTo>
                    <a:cubicBezTo>
                      <a:pt x="f10" y="f11"/>
                      <a:pt x="f8" y="f11"/>
                      <a:pt x="f8" y="f12"/>
                    </a:cubicBezTo>
                    <a:cubicBezTo>
                      <a:pt x="f10" y="f13"/>
                      <a:pt x="f10" y="f14"/>
                      <a:pt x="f15" y="f14"/>
                    </a:cubicBezTo>
                    <a:cubicBezTo>
                      <a:pt x="f16" y="f17"/>
                      <a:pt x="f18" y="f17"/>
                      <a:pt x="f19" y="f9"/>
                    </a:cubicBezTo>
                    <a:cubicBezTo>
                      <a:pt x="f20" y="f17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29" y="f5"/>
                    </a:cubicBezTo>
                    <a:cubicBezTo>
                      <a:pt x="f30" y="f28"/>
                      <a:pt x="f30" y="f26"/>
                      <a:pt x="f31" y="f24"/>
                    </a:cubicBezTo>
                    <a:cubicBezTo>
                      <a:pt x="f32" y="f26"/>
                      <a:pt x="f32" y="f28"/>
                      <a:pt x="f33" y="f5"/>
                    </a:cubicBezTo>
                    <a:cubicBezTo>
                      <a:pt x="f34" y="f28"/>
                      <a:pt x="f35" y="f26"/>
                      <a:pt x="f36" y="f37"/>
                    </a:cubicBezTo>
                    <a:cubicBezTo>
                      <a:pt x="f38" y="f22"/>
                      <a:pt x="f38" y="f17"/>
                      <a:pt x="f38" y="f9"/>
                    </a:cubicBezTo>
                    <a:cubicBezTo>
                      <a:pt x="f39" y="f13"/>
                      <a:pt x="f40" y="f17"/>
                      <a:pt x="f41" y="f13"/>
                    </a:cubicBezTo>
                    <a:cubicBezTo>
                      <a:pt x="f42" y="f13"/>
                      <a:pt x="f43" y="f12"/>
                      <a:pt x="f44" y="f11"/>
                    </a:cubicBezTo>
                    <a:cubicBezTo>
                      <a:pt x="f44" y="f11"/>
                      <a:pt x="f44" y="f9"/>
                      <a:pt x="f44" y="f9"/>
                    </a:cubicBezTo>
                    <a:cubicBezTo>
                      <a:pt x="f45" y="f46"/>
                      <a:pt x="f47" y="f9"/>
                      <a:pt x="f47" y="f48"/>
                    </a:cubicBezTo>
                    <a:cubicBezTo>
                      <a:pt x="f49" y="f50"/>
                      <a:pt x="f47" y="f51"/>
                      <a:pt x="f43" y="f52"/>
                    </a:cubicBezTo>
                    <a:cubicBezTo>
                      <a:pt x="f53" y="f52"/>
                      <a:pt x="f54" y="f55"/>
                      <a:pt x="f56" y="f57"/>
                    </a:cubicBezTo>
                    <a:cubicBezTo>
                      <a:pt x="f6" y="f58"/>
                      <a:pt x="f56" y="f59"/>
                      <a:pt x="f56" y="f60"/>
                    </a:cubicBezTo>
                    <a:cubicBezTo>
                      <a:pt x="f6" y="f60"/>
                      <a:pt x="f6" y="f61"/>
                      <a:pt x="f6" y="f62"/>
                    </a:cubicBezTo>
                    <a:cubicBezTo>
                      <a:pt x="f56" y="f63"/>
                      <a:pt x="f6" y="f64"/>
                      <a:pt x="f56" y="f65"/>
                    </a:cubicBezTo>
                    <a:cubicBezTo>
                      <a:pt x="f54" y="f66"/>
                      <a:pt x="f67" y="f68"/>
                      <a:pt x="f42" y="f66"/>
                    </a:cubicBezTo>
                    <a:cubicBezTo>
                      <a:pt x="f69" y="f70"/>
                      <a:pt x="f71" y="f72"/>
                      <a:pt x="f67" y="f73"/>
                    </a:cubicBezTo>
                    <a:cubicBezTo>
                      <a:pt x="f47" y="f74"/>
                      <a:pt x="f69" y="f74"/>
                      <a:pt x="f45" y="f75"/>
                    </a:cubicBezTo>
                    <a:cubicBezTo>
                      <a:pt x="f45" y="f75"/>
                      <a:pt x="f45" y="f75"/>
                      <a:pt x="f44" y="f76"/>
                    </a:cubicBezTo>
                    <a:cubicBezTo>
                      <a:pt x="f43" y="f77"/>
                      <a:pt x="f42" y="f78"/>
                      <a:pt x="f41" y="f78"/>
                    </a:cubicBezTo>
                    <a:cubicBezTo>
                      <a:pt x="f79" y="f80"/>
                      <a:pt x="f81" y="f78"/>
                      <a:pt x="f82" y="f74"/>
                    </a:cubicBezTo>
                    <a:cubicBezTo>
                      <a:pt x="f83" y="f73"/>
                      <a:pt x="f38" y="f84"/>
                      <a:pt x="f85" y="f74"/>
                    </a:cubicBezTo>
                    <a:cubicBezTo>
                      <a:pt x="f85" y="f77"/>
                      <a:pt x="f86" y="f87"/>
                      <a:pt x="f86" y="f88"/>
                    </a:cubicBezTo>
                    <a:cubicBezTo>
                      <a:pt x="f86" y="f89"/>
                      <a:pt x="f36" y="f90"/>
                      <a:pt x="f36" y="f91"/>
                    </a:cubicBezTo>
                    <a:cubicBezTo>
                      <a:pt x="f35" y="f92"/>
                      <a:pt x="f34" y="f93"/>
                      <a:pt x="f33" y="f94"/>
                    </a:cubicBezTo>
                    <a:cubicBezTo>
                      <a:pt x="f32" y="f95"/>
                      <a:pt x="f32" y="f96"/>
                      <a:pt x="f31" y="f91"/>
                    </a:cubicBezTo>
                    <a:cubicBezTo>
                      <a:pt x="f30" y="f96"/>
                      <a:pt x="f30" y="f93"/>
                      <a:pt x="f29" y="f97"/>
                    </a:cubicBezTo>
                    <a:cubicBezTo>
                      <a:pt x="f27" y="f94"/>
                      <a:pt x="f25" y="f96"/>
                      <a:pt x="f23" y="f91"/>
                    </a:cubicBezTo>
                    <a:cubicBezTo>
                      <a:pt x="f20" y="f88"/>
                      <a:pt x="f98" y="f80"/>
                      <a:pt x="f20" y="f99"/>
                    </a:cubicBezTo>
                    <a:cubicBezTo>
                      <a:pt x="f100" y="f78"/>
                      <a:pt x="f101" y="f80"/>
                      <a:pt x="f15" y="f80"/>
                    </a:cubicBezTo>
                    <a:cubicBezTo>
                      <a:pt x="f10" y="f80"/>
                      <a:pt x="f10" y="f78"/>
                      <a:pt x="f8" y="f77"/>
                    </a:cubicBezTo>
                    <a:cubicBezTo>
                      <a:pt x="f8" y="f76"/>
                      <a:pt x="f10" y="f75"/>
                      <a:pt x="f8" y="f75"/>
                    </a:cubicBezTo>
                    <a:cubicBezTo>
                      <a:pt x="f102" y="f74"/>
                      <a:pt x="f103" y="f74"/>
                      <a:pt x="f104" y="f73"/>
                    </a:cubicBezTo>
                    <a:cubicBezTo>
                      <a:pt x="f104" y="f105"/>
                      <a:pt x="f106" y="f72"/>
                      <a:pt x="f107" y="f105"/>
                    </a:cubicBezTo>
                    <a:cubicBezTo>
                      <a:pt x="f108" y="f87"/>
                      <a:pt x="f109" y="f97"/>
                      <a:pt x="f110" y="f111"/>
                    </a:cubicBezTo>
                    <a:cubicBezTo>
                      <a:pt x="f110" y="f111"/>
                      <a:pt x="f112" y="f113"/>
                      <a:pt x="f112" y="f114"/>
                    </a:cubicBezTo>
                    <a:cubicBezTo>
                      <a:pt x="f115" y="f116"/>
                      <a:pt x="f117" y="f116"/>
                      <a:pt x="f118" y="f119"/>
                    </a:cubicBezTo>
                    <a:cubicBezTo>
                      <a:pt x="f120" y="f121"/>
                      <a:pt x="f122" y="f121"/>
                      <a:pt x="f123" y="f124"/>
                    </a:cubicBezTo>
                    <a:cubicBezTo>
                      <a:pt x="f125" y="f126"/>
                      <a:pt x="f127" y="f128"/>
                      <a:pt x="f114" y="f129"/>
                    </a:cubicBezTo>
                    <a:cubicBezTo>
                      <a:pt x="f77" y="f130"/>
                      <a:pt x="f65" y="f131"/>
                      <a:pt x="f52" y="f56"/>
                    </a:cubicBezTo>
                    <a:cubicBezTo>
                      <a:pt x="f132" y="f133"/>
                      <a:pt x="f13" y="f134"/>
                      <a:pt x="f14" y="f135"/>
                    </a:cubicBezTo>
                    <a:cubicBezTo>
                      <a:pt x="f14" y="f136"/>
                      <a:pt x="f137" y="f7"/>
                      <a:pt x="f138" y="f7"/>
                    </a:cubicBezTo>
                    <a:cubicBezTo>
                      <a:pt x="f5" y="f7"/>
                      <a:pt x="f139" y="f140"/>
                      <a:pt x="f139" y="f141"/>
                    </a:cubicBezTo>
                    <a:cubicBezTo>
                      <a:pt x="f24" y="f134"/>
                      <a:pt x="f137" y="f133"/>
                      <a:pt x="f132" y="f56"/>
                    </a:cubicBezTo>
                    <a:cubicBezTo>
                      <a:pt x="f142" y="f143"/>
                      <a:pt x="f68" y="f144"/>
                      <a:pt x="f91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49" y="f156"/>
                    </a:cubicBezTo>
                    <a:cubicBezTo>
                      <a:pt x="f149" y="f157"/>
                      <a:pt x="f125" y="f158"/>
                      <a:pt x="f125" y="f158"/>
                    </a:cubicBezTo>
                    <a:cubicBezTo>
                      <a:pt x="f159" y="f158"/>
                      <a:pt x="f160" y="f158"/>
                      <a:pt x="f156" y="f158"/>
                    </a:cubicBezTo>
                    <a:cubicBezTo>
                      <a:pt x="f158" y="f158"/>
                      <a:pt x="f158" y="f157"/>
                      <a:pt x="f158" y="f155"/>
                    </a:cubicBezTo>
                    <a:cubicBezTo>
                      <a:pt x="f158" y="f161"/>
                      <a:pt x="f162" y="f163"/>
                      <a:pt x="f113" y="f150"/>
                    </a:cubicBezTo>
                    <a:cubicBezTo>
                      <a:pt x="f146" y="f152"/>
                      <a:pt x="f164" y="f159"/>
                      <a:pt x="f165" y="f166"/>
                    </a:cubicBezTo>
                    <a:cubicBezTo>
                      <a:pt x="f97" y="f127"/>
                      <a:pt x="f97" y="f151"/>
                      <a:pt x="f94" y="f153"/>
                    </a:cubicBezTo>
                    <a:cubicBezTo>
                      <a:pt x="f92" y="f167"/>
                      <a:pt x="f96" y="f111"/>
                      <a:pt x="f168" y="f169"/>
                    </a:cubicBezTo>
                    <a:cubicBezTo>
                      <a:pt x="f170" y="f170"/>
                      <a:pt x="f111" y="f171"/>
                      <a:pt x="f119" y="f111"/>
                    </a:cubicBezTo>
                    <a:cubicBezTo>
                      <a:pt x="f121" y="f113"/>
                      <a:pt x="f162" y="f114"/>
                      <a:pt x="f167" y="f114"/>
                    </a:cubicBezTo>
                    <a:cubicBezTo>
                      <a:pt x="f124" y="f172"/>
                      <a:pt x="f124" y="f116"/>
                      <a:pt x="f148" y="f119"/>
                    </a:cubicBezTo>
                    <a:cubicBezTo>
                      <a:pt x="f173" y="f162"/>
                      <a:pt x="f174" y="f167"/>
                      <a:pt x="f175" y="f176"/>
                    </a:cubicBezTo>
                    <a:cubicBezTo>
                      <a:pt x="f177" y="f91"/>
                      <a:pt x="f178" y="f179"/>
                      <a:pt x="f180" y="f181"/>
                    </a:cubicBezTo>
                    <a:cubicBezTo>
                      <a:pt x="f182" y="f181"/>
                      <a:pt x="f183" y="f184"/>
                      <a:pt x="f185" y="f65"/>
                    </a:cubicBezTo>
                    <a:cubicBezTo>
                      <a:pt x="f186" y="f187"/>
                      <a:pt x="f185" y="f63"/>
                      <a:pt x="f183" y="f62"/>
                    </a:cubicBezTo>
                    <a:cubicBezTo>
                      <a:pt x="f183" y="f61"/>
                      <a:pt x="f183" y="f60"/>
                      <a:pt x="f183" y="f60"/>
                    </a:cubicBezTo>
                    <a:cubicBezTo>
                      <a:pt x="f185" y="f59"/>
                      <a:pt x="f107" y="f59"/>
                      <a:pt x="f186" y="f57"/>
                    </a:cubicBezTo>
                    <a:cubicBezTo>
                      <a:pt x="f186" y="f57"/>
                      <a:pt x="f188" y="f57"/>
                      <a:pt x="f188" y="f189"/>
                    </a:cubicBezTo>
                    <a:cubicBezTo>
                      <a:pt x="f106" y="f142"/>
                      <a:pt x="f103" y="f142"/>
                      <a:pt x="f10" y="f55"/>
                    </a:cubicBezTo>
                    <a:cubicBezTo>
                      <a:pt x="f15" y="f52"/>
                      <a:pt x="f10" y="f190"/>
                      <a:pt x="f8" y="f191"/>
                    </a:cubicBezTo>
                    <a:cubicBezTo>
                      <a:pt x="f104" y="f192"/>
                      <a:pt x="f193" y="f194"/>
                      <a:pt x="f104" y="f48"/>
                    </a:cubicBezTo>
                    <a:cubicBezTo>
                      <a:pt x="f103" y="f46"/>
                      <a:pt x="f102" y="f9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2" name="Freeform 6">
                <a:extLst>
                  <a:ext uri="{FF2B5EF4-FFF2-40B4-BE49-F238E27FC236}">
                    <a16:creationId xmlns:a16="http://schemas.microsoft.com/office/drawing/2014/main" id="{B3DBF83E-74E2-A235-E34E-1436CAF2A54F}"/>
                  </a:ext>
                </a:extLst>
              </p:cNvPr>
              <p:cNvSpPr/>
              <p:nvPr/>
            </p:nvSpPr>
            <p:spPr>
              <a:xfrm flipH="1">
                <a:off x="8618027" y="4091181"/>
                <a:ext cx="322783" cy="8690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7"/>
                  <a:gd name="f7" fmla="val 34"/>
                  <a:gd name="f8" fmla="val 69"/>
                  <a:gd name="f9" fmla="val 19"/>
                  <a:gd name="f10" fmla="val 58"/>
                  <a:gd name="f11" fmla="val 47"/>
                  <a:gd name="f12" fmla="val 36"/>
                  <a:gd name="f13" fmla="val 33"/>
                  <a:gd name="f14" fmla="val 31"/>
                  <a:gd name="f15" fmla="val 29"/>
                  <a:gd name="f16" fmla="val 23"/>
                  <a:gd name="f17" fmla="val 26"/>
                  <a:gd name="f18" fmla="val 12"/>
                  <a:gd name="f19" fmla="val 32"/>
                  <a:gd name="f20" fmla="val 5"/>
                  <a:gd name="f21" fmla="val 30"/>
                  <a:gd name="f22" fmla="val 24"/>
                  <a:gd name="f23" fmla="val 17"/>
                  <a:gd name="f24" fmla="val 10"/>
                  <a:gd name="f25" fmla="val 4"/>
                  <a:gd name="f26" fmla="val 11"/>
                  <a:gd name="f27" fmla="val 2"/>
                  <a:gd name="f28" fmla="val 3"/>
                  <a:gd name="f29" fmla="val 14"/>
                  <a:gd name="f30" fmla="val 15"/>
                  <a:gd name="f31" fmla="val 80"/>
                  <a:gd name="f32" fmla="val 102"/>
                  <a:gd name="f33" fmla="val 106"/>
                  <a:gd name="f34" fmla="val 108"/>
                  <a:gd name="f35" fmla="val 110"/>
                  <a:gd name="f36" fmla="val 114"/>
                  <a:gd name="f37" fmla="val 7"/>
                  <a:gd name="f38" fmla="val 119"/>
                  <a:gd name="f39" fmla="val 123"/>
                  <a:gd name="f40" fmla="val 27"/>
                  <a:gd name="f41" fmla="val 22"/>
                  <a:gd name="f42" fmla="val 105"/>
                  <a:gd name="f43" fmla="val 91"/>
                  <a:gd name="f44" fmla="+- 0 0 -90"/>
                  <a:gd name="f45" fmla="*/ f3 1 127"/>
                  <a:gd name="f46" fmla="*/ f4 1 34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127"/>
                  <a:gd name="f55" fmla="*/ f51 1 34"/>
                  <a:gd name="f56" fmla="*/ 69 f52 1"/>
                  <a:gd name="f57" fmla="*/ 19 f51 1"/>
                  <a:gd name="f58" fmla="*/ 36 f52 1"/>
                  <a:gd name="f59" fmla="*/ 29 f52 1"/>
                  <a:gd name="f60" fmla="*/ 23 f51 1"/>
                  <a:gd name="f61" fmla="*/ 12 f52 1"/>
                  <a:gd name="f62" fmla="*/ 32 f51 1"/>
                  <a:gd name="f63" fmla="*/ 0 f52 1"/>
                  <a:gd name="f64" fmla="*/ 17 f51 1"/>
                  <a:gd name="f65" fmla="*/ 11 f52 1"/>
                  <a:gd name="f66" fmla="*/ 2 f51 1"/>
                  <a:gd name="f67" fmla="*/ 11 f51 1"/>
                  <a:gd name="f68" fmla="*/ 15 f51 1"/>
                  <a:gd name="f69" fmla="*/ 102 f52 1"/>
                  <a:gd name="f70" fmla="*/ 110 f52 1"/>
                  <a:gd name="f71" fmla="*/ 12 f51 1"/>
                  <a:gd name="f72" fmla="*/ 123 f52 1"/>
                  <a:gd name="f73" fmla="*/ 22 f51 1"/>
                  <a:gd name="f74" fmla="+- f53 0 f1"/>
                  <a:gd name="f75" fmla="*/ f56 1 127"/>
                  <a:gd name="f76" fmla="*/ f57 1 34"/>
                  <a:gd name="f77" fmla="*/ f58 1 127"/>
                  <a:gd name="f78" fmla="*/ f59 1 127"/>
                  <a:gd name="f79" fmla="*/ f60 1 34"/>
                  <a:gd name="f80" fmla="*/ f61 1 127"/>
                  <a:gd name="f81" fmla="*/ f62 1 34"/>
                  <a:gd name="f82" fmla="*/ f63 1 127"/>
                  <a:gd name="f83" fmla="*/ f64 1 34"/>
                  <a:gd name="f84" fmla="*/ f65 1 127"/>
                  <a:gd name="f85" fmla="*/ f66 1 34"/>
                  <a:gd name="f86" fmla="*/ f67 1 34"/>
                  <a:gd name="f87" fmla="*/ f68 1 34"/>
                  <a:gd name="f88" fmla="*/ f69 1 127"/>
                  <a:gd name="f89" fmla="*/ f70 1 127"/>
                  <a:gd name="f90" fmla="*/ f71 1 34"/>
                  <a:gd name="f91" fmla="*/ f72 1 127"/>
                  <a:gd name="f92" fmla="*/ f73 1 34"/>
                  <a:gd name="f93" fmla="*/ 0 1 f54"/>
                  <a:gd name="f94" fmla="*/ f48 1 f54"/>
                  <a:gd name="f95" fmla="*/ 0 1 f55"/>
                  <a:gd name="f96" fmla="*/ f49 1 f55"/>
                  <a:gd name="f97" fmla="*/ f75 1 f54"/>
                  <a:gd name="f98" fmla="*/ f76 1 f55"/>
                  <a:gd name="f99" fmla="*/ f77 1 f54"/>
                  <a:gd name="f100" fmla="*/ f78 1 f54"/>
                  <a:gd name="f101" fmla="*/ f79 1 f55"/>
                  <a:gd name="f102" fmla="*/ f80 1 f54"/>
                  <a:gd name="f103" fmla="*/ f81 1 f55"/>
                  <a:gd name="f104" fmla="*/ f82 1 f54"/>
                  <a:gd name="f105" fmla="*/ f83 1 f55"/>
                  <a:gd name="f106" fmla="*/ f84 1 f54"/>
                  <a:gd name="f107" fmla="*/ f85 1 f55"/>
                  <a:gd name="f108" fmla="*/ f86 1 f55"/>
                  <a:gd name="f109" fmla="*/ f87 1 f55"/>
                  <a:gd name="f110" fmla="*/ f88 1 f54"/>
                  <a:gd name="f111" fmla="*/ f89 1 f54"/>
                  <a:gd name="f112" fmla="*/ f90 1 f55"/>
                  <a:gd name="f113" fmla="*/ f91 1 f54"/>
                  <a:gd name="f114" fmla="*/ f92 1 f55"/>
                  <a:gd name="f115" fmla="*/ f93 f45 1"/>
                  <a:gd name="f116" fmla="*/ f94 f45 1"/>
                  <a:gd name="f117" fmla="*/ f96 f46 1"/>
                  <a:gd name="f118" fmla="*/ f95 f46 1"/>
                  <a:gd name="f119" fmla="*/ f97 f45 1"/>
                  <a:gd name="f120" fmla="*/ f98 f46 1"/>
                  <a:gd name="f121" fmla="*/ f99 f45 1"/>
                  <a:gd name="f122" fmla="*/ f100 f45 1"/>
                  <a:gd name="f123" fmla="*/ f101 f46 1"/>
                  <a:gd name="f124" fmla="*/ f102 f45 1"/>
                  <a:gd name="f125" fmla="*/ f103 f46 1"/>
                  <a:gd name="f126" fmla="*/ f104 f45 1"/>
                  <a:gd name="f127" fmla="*/ f105 f46 1"/>
                  <a:gd name="f128" fmla="*/ f106 f45 1"/>
                  <a:gd name="f129" fmla="*/ f107 f46 1"/>
                  <a:gd name="f130" fmla="*/ f108 f46 1"/>
                  <a:gd name="f131" fmla="*/ f109 f46 1"/>
                  <a:gd name="f132" fmla="*/ f110 f45 1"/>
                  <a:gd name="f133" fmla="*/ f111 f45 1"/>
                  <a:gd name="f134" fmla="*/ f112 f46 1"/>
                  <a:gd name="f135" fmla="*/ f113 f45 1"/>
                  <a:gd name="f136" fmla="*/ f114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9" y="f120"/>
                  </a:cxn>
                  <a:cxn ang="f74">
                    <a:pos x="f121" y="f120"/>
                  </a:cxn>
                  <a:cxn ang="f74">
                    <a:pos x="f122" y="f123"/>
                  </a:cxn>
                  <a:cxn ang="f74">
                    <a:pos x="f124" y="f125"/>
                  </a:cxn>
                  <a:cxn ang="f74">
                    <a:pos x="f126" y="f127"/>
                  </a:cxn>
                  <a:cxn ang="f74">
                    <a:pos x="f128" y="f129"/>
                  </a:cxn>
                  <a:cxn ang="f74">
                    <a:pos x="f122" y="f130"/>
                  </a:cxn>
                  <a:cxn ang="f74">
                    <a:pos x="f121" y="f131"/>
                  </a:cxn>
                  <a:cxn ang="f74">
                    <a:pos x="f132" y="f131"/>
                  </a:cxn>
                  <a:cxn ang="f74">
                    <a:pos x="f133" y="f134"/>
                  </a:cxn>
                  <a:cxn ang="f74">
                    <a:pos x="f135" y="f130"/>
                  </a:cxn>
                  <a:cxn ang="f74">
                    <a:pos x="f135" y="f123"/>
                  </a:cxn>
                  <a:cxn ang="f74">
                    <a:pos x="f133" y="f136"/>
                  </a:cxn>
                  <a:cxn ang="f74">
                    <a:pos x="f132" y="f120"/>
                  </a:cxn>
                  <a:cxn ang="f74">
                    <a:pos x="f119" y="f120"/>
                  </a:cxn>
                </a:cxnLst>
                <a:rect l="f115" t="f118" r="f116" b="f117"/>
                <a:pathLst>
                  <a:path w="127" h="34">
                    <a:moveTo>
                      <a:pt x="f8" y="f9"/>
                    </a:moveTo>
                    <a:cubicBezTo>
                      <a:pt x="f10" y="f9"/>
                      <a:pt x="f11" y="f9"/>
                      <a:pt x="f12" y="f9"/>
                    </a:cubicBezTo>
                    <a:cubicBezTo>
                      <a:pt x="f13" y="f9"/>
                      <a:pt x="f14" y="f9"/>
                      <a:pt x="f15" y="f16"/>
                    </a:cubicBezTo>
                    <a:cubicBezTo>
                      <a:pt x="f17" y="f14"/>
                      <a:pt x="f9" y="f7"/>
                      <a:pt x="f18" y="f19"/>
                    </a:cubicBezTo>
                    <a:cubicBezTo>
                      <a:pt x="f20" y="f21"/>
                      <a:pt x="f5" y="f22"/>
                      <a:pt x="f5" y="f23"/>
                    </a:cubicBezTo>
                    <a:cubicBezTo>
                      <a:pt x="f5" y="f24"/>
                      <a:pt x="f20" y="f25"/>
                      <a:pt x="f26" y="f27"/>
                    </a:cubicBezTo>
                    <a:cubicBezTo>
                      <a:pt x="f9" y="f5"/>
                      <a:pt x="f17" y="f28"/>
                      <a:pt x="f15" y="f26"/>
                    </a:cubicBezTo>
                    <a:cubicBezTo>
                      <a:pt x="f14" y="f29"/>
                      <a:pt x="f13" y="f30"/>
                      <a:pt x="f12" y="f30"/>
                    </a:cubicBezTo>
                    <a:cubicBezTo>
                      <a:pt x="f10" y="f30"/>
                      <a:pt x="f31" y="f30"/>
                      <a:pt x="f32" y="f30"/>
                    </a:cubicBezTo>
                    <a:cubicBezTo>
                      <a:pt x="f33" y="f30"/>
                      <a:pt x="f34" y="f30"/>
                      <a:pt x="f35" y="f18"/>
                    </a:cubicBezTo>
                    <a:cubicBezTo>
                      <a:pt x="f36" y="f37"/>
                      <a:pt x="f38" y="f37"/>
                      <a:pt x="f39" y="f26"/>
                    </a:cubicBezTo>
                    <a:cubicBezTo>
                      <a:pt x="f6" y="f29"/>
                      <a:pt x="f6" y="f9"/>
                      <a:pt x="f39" y="f16"/>
                    </a:cubicBezTo>
                    <a:cubicBezTo>
                      <a:pt x="f38" y="f40"/>
                      <a:pt x="f36" y="f40"/>
                      <a:pt x="f35" y="f41"/>
                    </a:cubicBezTo>
                    <a:cubicBezTo>
                      <a:pt x="f34" y="f9"/>
                      <a:pt x="f42" y="f9"/>
                      <a:pt x="f32" y="f9"/>
                    </a:cubicBezTo>
                    <a:cubicBezTo>
                      <a:pt x="f43" y="f9"/>
                      <a:pt x="f31" y="f9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3" name="Freeform 7">
                <a:extLst>
                  <a:ext uri="{FF2B5EF4-FFF2-40B4-BE49-F238E27FC236}">
                    <a16:creationId xmlns:a16="http://schemas.microsoft.com/office/drawing/2014/main" id="{05C10F4E-797D-049B-CA06-EFF349FF4E66}"/>
                  </a:ext>
                </a:extLst>
              </p:cNvPr>
              <p:cNvSpPr/>
              <p:nvPr/>
            </p:nvSpPr>
            <p:spPr>
              <a:xfrm flipH="1">
                <a:off x="8375940" y="3616323"/>
                <a:ext cx="86904" cy="3212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4"/>
                  <a:gd name="f7" fmla="val 126"/>
                  <a:gd name="f8" fmla="val 17"/>
                  <a:gd name="f9" fmla="val 24"/>
                  <a:gd name="f10" fmla="val 30"/>
                  <a:gd name="f11" fmla="val 4"/>
                  <a:gd name="f12" fmla="val 32"/>
                  <a:gd name="f13" fmla="val 11"/>
                  <a:gd name="f14" fmla="val 18"/>
                  <a:gd name="f15" fmla="val 31"/>
                  <a:gd name="f16" fmla="val 25"/>
                  <a:gd name="f17" fmla="val 29"/>
                  <a:gd name="f18" fmla="val 19"/>
                  <a:gd name="f19" fmla="val 33"/>
                  <a:gd name="f20" fmla="val 38"/>
                  <a:gd name="f21" fmla="val 59"/>
                  <a:gd name="f22" fmla="val 81"/>
                  <a:gd name="f23" fmla="val 102"/>
                  <a:gd name="f24" fmla="val 105"/>
                  <a:gd name="f25" fmla="val 108"/>
                  <a:gd name="f26" fmla="val 22"/>
                  <a:gd name="f27" fmla="val 110"/>
                  <a:gd name="f28" fmla="val 27"/>
                  <a:gd name="f29" fmla="val 113"/>
                  <a:gd name="f30" fmla="val 120"/>
                  <a:gd name="f31" fmla="val 23"/>
                  <a:gd name="f32" fmla="val 123"/>
                  <a:gd name="f33" fmla="val 20"/>
                  <a:gd name="f34" fmla="val 13"/>
                  <a:gd name="f35" fmla="val 10"/>
                  <a:gd name="f36" fmla="val 122"/>
                  <a:gd name="f37" fmla="val 7"/>
                  <a:gd name="f38" fmla="val 119"/>
                  <a:gd name="f39" fmla="val 12"/>
                  <a:gd name="f40" fmla="val 15"/>
                  <a:gd name="f41" fmla="val 103"/>
                  <a:gd name="f42" fmla="val 80"/>
                  <a:gd name="f43" fmla="val 58"/>
                  <a:gd name="f44" fmla="val 36"/>
                  <a:gd name="f45" fmla="val 14"/>
                  <a:gd name="f46" fmla="val 3"/>
                  <a:gd name="f47" fmla="val 26"/>
                  <a:gd name="f48" fmla="val 2"/>
                  <a:gd name="f49" fmla="val 9"/>
                  <a:gd name="f50" fmla="+- 0 0 -90"/>
                  <a:gd name="f51" fmla="*/ f3 1 34"/>
                  <a:gd name="f52" fmla="*/ f4 1 126"/>
                  <a:gd name="f53" fmla="val f5"/>
                  <a:gd name="f54" fmla="val f6"/>
                  <a:gd name="f55" fmla="val f7"/>
                  <a:gd name="f56" fmla="*/ f50 f0 1"/>
                  <a:gd name="f57" fmla="+- f55 0 f53"/>
                  <a:gd name="f58" fmla="+- f54 0 f53"/>
                  <a:gd name="f59" fmla="*/ f56 1 f2"/>
                  <a:gd name="f60" fmla="*/ f58 1 34"/>
                  <a:gd name="f61" fmla="*/ f57 1 126"/>
                  <a:gd name="f62" fmla="*/ 17 f58 1"/>
                  <a:gd name="f63" fmla="*/ 0 f57 1"/>
                  <a:gd name="f64" fmla="*/ 32 f58 1"/>
                  <a:gd name="f65" fmla="*/ 11 f57 1"/>
                  <a:gd name="f66" fmla="*/ 24 f58 1"/>
                  <a:gd name="f67" fmla="*/ 29 f57 1"/>
                  <a:gd name="f68" fmla="*/ 19 f58 1"/>
                  <a:gd name="f69" fmla="*/ 38 f57 1"/>
                  <a:gd name="f70" fmla="*/ 102 f57 1"/>
                  <a:gd name="f71" fmla="*/ 22 f58 1"/>
                  <a:gd name="f72" fmla="*/ 110 f57 1"/>
                  <a:gd name="f73" fmla="*/ 23 f58 1"/>
                  <a:gd name="f74" fmla="*/ 123 f57 1"/>
                  <a:gd name="f75" fmla="*/ 10 f58 1"/>
                  <a:gd name="f76" fmla="*/ 122 f57 1"/>
                  <a:gd name="f77" fmla="*/ 12 f58 1"/>
                  <a:gd name="f78" fmla="*/ 15 f58 1"/>
                  <a:gd name="f79" fmla="*/ 103 f57 1"/>
                  <a:gd name="f80" fmla="*/ 36 f57 1"/>
                  <a:gd name="f81" fmla="*/ 2 f58 1"/>
                  <a:gd name="f82" fmla="+- f59 0 f1"/>
                  <a:gd name="f83" fmla="*/ f62 1 34"/>
                  <a:gd name="f84" fmla="*/ f63 1 126"/>
                  <a:gd name="f85" fmla="*/ f64 1 34"/>
                  <a:gd name="f86" fmla="*/ f65 1 126"/>
                  <a:gd name="f87" fmla="*/ f66 1 34"/>
                  <a:gd name="f88" fmla="*/ f67 1 126"/>
                  <a:gd name="f89" fmla="*/ f68 1 34"/>
                  <a:gd name="f90" fmla="*/ f69 1 126"/>
                  <a:gd name="f91" fmla="*/ f70 1 126"/>
                  <a:gd name="f92" fmla="*/ f71 1 34"/>
                  <a:gd name="f93" fmla="*/ f72 1 126"/>
                  <a:gd name="f94" fmla="*/ f73 1 34"/>
                  <a:gd name="f95" fmla="*/ f74 1 126"/>
                  <a:gd name="f96" fmla="*/ f75 1 34"/>
                  <a:gd name="f97" fmla="*/ f76 1 126"/>
                  <a:gd name="f98" fmla="*/ f77 1 34"/>
                  <a:gd name="f99" fmla="*/ f78 1 34"/>
                  <a:gd name="f100" fmla="*/ f79 1 126"/>
                  <a:gd name="f101" fmla="*/ f80 1 126"/>
                  <a:gd name="f102" fmla="*/ f81 1 34"/>
                  <a:gd name="f103" fmla="*/ 0 1 f60"/>
                  <a:gd name="f104" fmla="*/ f54 1 f60"/>
                  <a:gd name="f105" fmla="*/ 0 1 f61"/>
                  <a:gd name="f106" fmla="*/ f55 1 f61"/>
                  <a:gd name="f107" fmla="*/ f83 1 f60"/>
                  <a:gd name="f108" fmla="*/ f84 1 f61"/>
                  <a:gd name="f109" fmla="*/ f85 1 f60"/>
                  <a:gd name="f110" fmla="*/ f86 1 f61"/>
                  <a:gd name="f111" fmla="*/ f87 1 f60"/>
                  <a:gd name="f112" fmla="*/ f88 1 f61"/>
                  <a:gd name="f113" fmla="*/ f89 1 f60"/>
                  <a:gd name="f114" fmla="*/ f90 1 f61"/>
                  <a:gd name="f115" fmla="*/ f91 1 f61"/>
                  <a:gd name="f116" fmla="*/ f92 1 f60"/>
                  <a:gd name="f117" fmla="*/ f93 1 f61"/>
                  <a:gd name="f118" fmla="*/ f94 1 f60"/>
                  <a:gd name="f119" fmla="*/ f95 1 f61"/>
                  <a:gd name="f120" fmla="*/ f96 1 f60"/>
                  <a:gd name="f121" fmla="*/ f97 1 f61"/>
                  <a:gd name="f122" fmla="*/ f98 1 f60"/>
                  <a:gd name="f123" fmla="*/ f99 1 f60"/>
                  <a:gd name="f124" fmla="*/ f100 1 f61"/>
                  <a:gd name="f125" fmla="*/ f101 1 f61"/>
                  <a:gd name="f126" fmla="*/ f102 1 f60"/>
                  <a:gd name="f127" fmla="*/ f103 f51 1"/>
                  <a:gd name="f128" fmla="*/ f104 f51 1"/>
                  <a:gd name="f129" fmla="*/ f106 f52 1"/>
                  <a:gd name="f130" fmla="*/ f105 f52 1"/>
                  <a:gd name="f131" fmla="*/ f107 f51 1"/>
                  <a:gd name="f132" fmla="*/ f108 f52 1"/>
                  <a:gd name="f133" fmla="*/ f109 f51 1"/>
                  <a:gd name="f134" fmla="*/ f110 f52 1"/>
                  <a:gd name="f135" fmla="*/ f111 f51 1"/>
                  <a:gd name="f136" fmla="*/ f112 f52 1"/>
                  <a:gd name="f137" fmla="*/ f113 f51 1"/>
                  <a:gd name="f138" fmla="*/ f114 f52 1"/>
                  <a:gd name="f139" fmla="*/ f115 f52 1"/>
                  <a:gd name="f140" fmla="*/ f116 f51 1"/>
                  <a:gd name="f141" fmla="*/ f117 f52 1"/>
                  <a:gd name="f142" fmla="*/ f118 f51 1"/>
                  <a:gd name="f143" fmla="*/ f119 f52 1"/>
                  <a:gd name="f144" fmla="*/ f120 f51 1"/>
                  <a:gd name="f145" fmla="*/ f121 f52 1"/>
                  <a:gd name="f146" fmla="*/ f122 f51 1"/>
                  <a:gd name="f147" fmla="*/ f123 f51 1"/>
                  <a:gd name="f148" fmla="*/ f124 f52 1"/>
                  <a:gd name="f149" fmla="*/ f125 f52 1"/>
                  <a:gd name="f150" fmla="*/ f126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2">
                    <a:pos x="f131" y="f132"/>
                  </a:cxn>
                  <a:cxn ang="f82">
                    <a:pos x="f133" y="f134"/>
                  </a:cxn>
                  <a:cxn ang="f82">
                    <a:pos x="f135" y="f136"/>
                  </a:cxn>
                  <a:cxn ang="f82">
                    <a:pos x="f137" y="f138"/>
                  </a:cxn>
                  <a:cxn ang="f82">
                    <a:pos x="f137" y="f139"/>
                  </a:cxn>
                  <a:cxn ang="f82">
                    <a:pos x="f140" y="f141"/>
                  </a:cxn>
                  <a:cxn ang="f82">
                    <a:pos x="f142" y="f143"/>
                  </a:cxn>
                  <a:cxn ang="f82">
                    <a:pos x="f144" y="f145"/>
                  </a:cxn>
                  <a:cxn ang="f82">
                    <a:pos x="f146" y="f141"/>
                  </a:cxn>
                  <a:cxn ang="f82">
                    <a:pos x="f147" y="f148"/>
                  </a:cxn>
                  <a:cxn ang="f82">
                    <a:pos x="f147" y="f149"/>
                  </a:cxn>
                  <a:cxn ang="f82">
                    <a:pos x="f144" y="f136"/>
                  </a:cxn>
                  <a:cxn ang="f82">
                    <a:pos x="f150" y="f134"/>
                  </a:cxn>
                  <a:cxn ang="f82">
                    <a:pos x="f131" y="f132"/>
                  </a:cxn>
                </a:cxnLst>
                <a:rect l="f127" t="f130" r="f128" b="f129"/>
                <a:pathLst>
                  <a:path w="34" h="126">
                    <a:moveTo>
                      <a:pt x="f8" y="f5"/>
                    </a:moveTo>
                    <a:cubicBezTo>
                      <a:pt x="f9" y="f5"/>
                      <a:pt x="f10" y="f11"/>
                      <a:pt x="f12" y="f13"/>
                    </a:cubicBezTo>
                    <a:cubicBezTo>
                      <a:pt x="f6" y="f14"/>
                      <a:pt x="f15" y="f16"/>
                      <a:pt x="f9" y="f17"/>
                    </a:cubicBezTo>
                    <a:cubicBezTo>
                      <a:pt x="f18" y="f15"/>
                      <a:pt x="f18" y="f19"/>
                      <a:pt x="f18" y="f20"/>
                    </a:cubicBezTo>
                    <a:cubicBezTo>
                      <a:pt x="f18" y="f21"/>
                      <a:pt x="f18" y="f22"/>
                      <a:pt x="f18" y="f23"/>
                    </a:cubicBezTo>
                    <a:cubicBezTo>
                      <a:pt x="f18" y="f24"/>
                      <a:pt x="f18" y="f25"/>
                      <a:pt x="f26" y="f27"/>
                    </a:cubicBezTo>
                    <a:cubicBezTo>
                      <a:pt x="f28" y="f29"/>
                      <a:pt x="f28" y="f30"/>
                      <a:pt x="f31" y="f32"/>
                    </a:cubicBezTo>
                    <a:cubicBezTo>
                      <a:pt x="f33" y="f7"/>
                      <a:pt x="f34" y="f7"/>
                      <a:pt x="f35" y="f36"/>
                    </a:cubicBezTo>
                    <a:cubicBezTo>
                      <a:pt x="f37" y="f38"/>
                      <a:pt x="f37" y="f29"/>
                      <a:pt x="f39" y="f27"/>
                    </a:cubicBezTo>
                    <a:cubicBezTo>
                      <a:pt x="f40" y="f25"/>
                      <a:pt x="f40" y="f24"/>
                      <a:pt x="f40" y="f41"/>
                    </a:cubicBezTo>
                    <a:cubicBezTo>
                      <a:pt x="f40" y="f42"/>
                      <a:pt x="f40" y="f43"/>
                      <a:pt x="f40" y="f44"/>
                    </a:cubicBezTo>
                    <a:cubicBezTo>
                      <a:pt x="f40" y="f12"/>
                      <a:pt x="f45" y="f10"/>
                      <a:pt x="f35" y="f17"/>
                    </a:cubicBezTo>
                    <a:cubicBezTo>
                      <a:pt x="f46" y="f47"/>
                      <a:pt x="f5" y="f18"/>
                      <a:pt x="f48" y="f13"/>
                    </a:cubicBezTo>
                    <a:cubicBezTo>
                      <a:pt x="f46" y="f11"/>
                      <a:pt x="f49" y="f5"/>
                      <a:pt x="f8" y="f5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4" name="Freeform 8">
                <a:extLst>
                  <a:ext uri="{FF2B5EF4-FFF2-40B4-BE49-F238E27FC236}">
                    <a16:creationId xmlns:a16="http://schemas.microsoft.com/office/drawing/2014/main" id="{79F31807-033B-C24B-6209-4F8052C8335E}"/>
                  </a:ext>
                </a:extLst>
              </p:cNvPr>
              <p:cNvSpPr/>
              <p:nvPr/>
            </p:nvSpPr>
            <p:spPr>
              <a:xfrm flipH="1">
                <a:off x="8557503" y="4269644"/>
                <a:ext cx="246741" cy="2482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7"/>
                  <a:gd name="f7" fmla="val 98"/>
                  <a:gd name="f8" fmla="val 80"/>
                  <a:gd name="f9" fmla="val 11"/>
                  <a:gd name="f10" fmla="val 79"/>
                  <a:gd name="f11" fmla="val 4"/>
                  <a:gd name="f12" fmla="val 83"/>
                  <a:gd name="f13" fmla="val 88"/>
                  <a:gd name="f14" fmla="val 93"/>
                  <a:gd name="f15" fmla="val 9"/>
                  <a:gd name="f16" fmla="val 14"/>
                  <a:gd name="f17" fmla="val 18"/>
                  <a:gd name="f18" fmla="val 87"/>
                  <a:gd name="f19" fmla="val 17"/>
                  <a:gd name="f20" fmla="val 84"/>
                  <a:gd name="f21" fmla="val 82"/>
                  <a:gd name="f22" fmla="val 20"/>
                  <a:gd name="f23" fmla="val 64"/>
                  <a:gd name="f24" fmla="val 36"/>
                  <a:gd name="f25" fmla="val 48"/>
                  <a:gd name="f26" fmla="val 52"/>
                  <a:gd name="f27" fmla="val 33"/>
                  <a:gd name="f28" fmla="val 67"/>
                  <a:gd name="f29" fmla="val 30"/>
                  <a:gd name="f30" fmla="val 70"/>
                  <a:gd name="f31" fmla="val 72"/>
                  <a:gd name="f32" fmla="val 31"/>
                  <a:gd name="f33" fmla="val 75"/>
                  <a:gd name="f34" fmla="val 34"/>
                  <a:gd name="f35" fmla="val 90"/>
                  <a:gd name="f36" fmla="val 24"/>
                  <a:gd name="f37" fmla="val 94"/>
                  <a:gd name="f38" fmla="val 10"/>
                  <a:gd name="f39" fmla="val 5"/>
                  <a:gd name="f40" fmla="val 92"/>
                  <a:gd name="f41" fmla="val 1"/>
                  <a:gd name="f42" fmla="val 78"/>
                  <a:gd name="f43" fmla="val 3"/>
                  <a:gd name="f44" fmla="val 73"/>
                  <a:gd name="f45" fmla="val 8"/>
                  <a:gd name="f46" fmla="val 66"/>
                  <a:gd name="f47" fmla="val 15"/>
                  <a:gd name="f48" fmla="val 63"/>
                  <a:gd name="f49" fmla="val 22"/>
                  <a:gd name="f50" fmla="val 26"/>
                  <a:gd name="f51" fmla="val 68"/>
                  <a:gd name="f52" fmla="val 28"/>
                  <a:gd name="f53" fmla="val 65"/>
                  <a:gd name="f54" fmla="val 46"/>
                  <a:gd name="f55" fmla="val 49"/>
                  <a:gd name="f56" fmla="val 62"/>
                  <a:gd name="f57" fmla="val 81"/>
                  <a:gd name="f58" fmla="val 13"/>
                  <a:gd name="f59" fmla="+- 0 0 -90"/>
                  <a:gd name="f60" fmla="*/ f3 1 97"/>
                  <a:gd name="f61" fmla="*/ f4 1 98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97"/>
                  <a:gd name="f70" fmla="*/ f66 1 98"/>
                  <a:gd name="f71" fmla="*/ 80 f67 1"/>
                  <a:gd name="f72" fmla="*/ 11 f66 1"/>
                  <a:gd name="f73" fmla="*/ 88 f67 1"/>
                  <a:gd name="f74" fmla="*/ 0 f66 1"/>
                  <a:gd name="f75" fmla="*/ 97 f67 1"/>
                  <a:gd name="f76" fmla="*/ 9 f66 1"/>
                  <a:gd name="f77" fmla="*/ 87 f67 1"/>
                  <a:gd name="f78" fmla="*/ 17 f66 1"/>
                  <a:gd name="f79" fmla="*/ 20 f66 1"/>
                  <a:gd name="f80" fmla="*/ 33 f67 1"/>
                  <a:gd name="f81" fmla="*/ 67 f66 1"/>
                  <a:gd name="f82" fmla="*/ 31 f67 1"/>
                  <a:gd name="f83" fmla="*/ 75 f66 1"/>
                  <a:gd name="f84" fmla="*/ 24 f67 1"/>
                  <a:gd name="f85" fmla="*/ 94 f66 1"/>
                  <a:gd name="f86" fmla="*/ 5 f67 1"/>
                  <a:gd name="f87" fmla="*/ 92 f66 1"/>
                  <a:gd name="f88" fmla="*/ 3 f67 1"/>
                  <a:gd name="f89" fmla="*/ 73 f66 1"/>
                  <a:gd name="f90" fmla="*/ 22 f67 1"/>
                  <a:gd name="f91" fmla="*/ 30 f67 1"/>
                  <a:gd name="f92" fmla="*/ 65 f66 1"/>
                  <a:gd name="f93" fmla="*/ 78 f67 1"/>
                  <a:gd name="f94" fmla="+- f68 0 f1"/>
                  <a:gd name="f95" fmla="*/ f71 1 97"/>
                  <a:gd name="f96" fmla="*/ f72 1 98"/>
                  <a:gd name="f97" fmla="*/ f73 1 97"/>
                  <a:gd name="f98" fmla="*/ f74 1 98"/>
                  <a:gd name="f99" fmla="*/ f75 1 97"/>
                  <a:gd name="f100" fmla="*/ f76 1 98"/>
                  <a:gd name="f101" fmla="*/ f77 1 97"/>
                  <a:gd name="f102" fmla="*/ f78 1 98"/>
                  <a:gd name="f103" fmla="*/ f79 1 98"/>
                  <a:gd name="f104" fmla="*/ f80 1 97"/>
                  <a:gd name="f105" fmla="*/ f81 1 98"/>
                  <a:gd name="f106" fmla="*/ f82 1 97"/>
                  <a:gd name="f107" fmla="*/ f83 1 98"/>
                  <a:gd name="f108" fmla="*/ f84 1 97"/>
                  <a:gd name="f109" fmla="*/ f85 1 98"/>
                  <a:gd name="f110" fmla="*/ f86 1 97"/>
                  <a:gd name="f111" fmla="*/ f87 1 98"/>
                  <a:gd name="f112" fmla="*/ f88 1 97"/>
                  <a:gd name="f113" fmla="*/ f89 1 98"/>
                  <a:gd name="f114" fmla="*/ f90 1 97"/>
                  <a:gd name="f115" fmla="*/ f91 1 97"/>
                  <a:gd name="f116" fmla="*/ f92 1 98"/>
                  <a:gd name="f117" fmla="*/ f93 1 97"/>
                  <a:gd name="f118" fmla="*/ 0 1 f69"/>
                  <a:gd name="f119" fmla="*/ f63 1 f69"/>
                  <a:gd name="f120" fmla="*/ 0 1 f70"/>
                  <a:gd name="f121" fmla="*/ f64 1 f70"/>
                  <a:gd name="f122" fmla="*/ f95 1 f69"/>
                  <a:gd name="f123" fmla="*/ f96 1 f70"/>
                  <a:gd name="f124" fmla="*/ f97 1 f69"/>
                  <a:gd name="f125" fmla="*/ f98 1 f70"/>
                  <a:gd name="f126" fmla="*/ f99 1 f69"/>
                  <a:gd name="f127" fmla="*/ f100 1 f70"/>
                  <a:gd name="f128" fmla="*/ f101 1 f69"/>
                  <a:gd name="f129" fmla="*/ f102 1 f70"/>
                  <a:gd name="f130" fmla="*/ f103 1 f70"/>
                  <a:gd name="f131" fmla="*/ f104 1 f69"/>
                  <a:gd name="f132" fmla="*/ f105 1 f70"/>
                  <a:gd name="f133" fmla="*/ f106 1 f69"/>
                  <a:gd name="f134" fmla="*/ f107 1 f70"/>
                  <a:gd name="f135" fmla="*/ f108 1 f69"/>
                  <a:gd name="f136" fmla="*/ f109 1 f70"/>
                  <a:gd name="f137" fmla="*/ f110 1 f69"/>
                  <a:gd name="f138" fmla="*/ f111 1 f70"/>
                  <a:gd name="f139" fmla="*/ f112 1 f69"/>
                  <a:gd name="f140" fmla="*/ f113 1 f70"/>
                  <a:gd name="f141" fmla="*/ f114 1 f69"/>
                  <a:gd name="f142" fmla="*/ f115 1 f69"/>
                  <a:gd name="f143" fmla="*/ f116 1 f70"/>
                  <a:gd name="f144" fmla="*/ f117 1 f69"/>
                  <a:gd name="f145" fmla="*/ f118 f60 1"/>
                  <a:gd name="f146" fmla="*/ f119 f60 1"/>
                  <a:gd name="f147" fmla="*/ f121 f61 1"/>
                  <a:gd name="f148" fmla="*/ f120 f61 1"/>
                  <a:gd name="f149" fmla="*/ f122 f60 1"/>
                  <a:gd name="f150" fmla="*/ f123 f61 1"/>
                  <a:gd name="f151" fmla="*/ f124 f60 1"/>
                  <a:gd name="f152" fmla="*/ f125 f61 1"/>
                  <a:gd name="f153" fmla="*/ f126 f60 1"/>
                  <a:gd name="f154" fmla="*/ f127 f61 1"/>
                  <a:gd name="f155" fmla="*/ f128 f60 1"/>
                  <a:gd name="f156" fmla="*/ f129 f61 1"/>
                  <a:gd name="f157" fmla="*/ f130 f61 1"/>
                  <a:gd name="f158" fmla="*/ f131 f60 1"/>
                  <a:gd name="f159" fmla="*/ f132 f61 1"/>
                  <a:gd name="f160" fmla="*/ f133 f60 1"/>
                  <a:gd name="f161" fmla="*/ f134 f61 1"/>
                  <a:gd name="f162" fmla="*/ f135 f60 1"/>
                  <a:gd name="f163" fmla="*/ f136 f61 1"/>
                  <a:gd name="f164" fmla="*/ f137 f60 1"/>
                  <a:gd name="f165" fmla="*/ f138 f61 1"/>
                  <a:gd name="f166" fmla="*/ f139 f60 1"/>
                  <a:gd name="f167" fmla="*/ f140 f61 1"/>
                  <a:gd name="f168" fmla="*/ f141 f60 1"/>
                  <a:gd name="f169" fmla="*/ f142 f60 1"/>
                  <a:gd name="f170" fmla="*/ f143 f61 1"/>
                  <a:gd name="f171" fmla="*/ f144 f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4">
                    <a:pos x="f149" y="f150"/>
                  </a:cxn>
                  <a:cxn ang="f94">
                    <a:pos x="f151" y="f152"/>
                  </a:cxn>
                  <a:cxn ang="f94">
                    <a:pos x="f153" y="f154"/>
                  </a:cxn>
                  <a:cxn ang="f94">
                    <a:pos x="f155" y="f156"/>
                  </a:cxn>
                  <a:cxn ang="f94">
                    <a:pos x="f149" y="f157"/>
                  </a:cxn>
                  <a:cxn ang="f94">
                    <a:pos x="f158" y="f159"/>
                  </a:cxn>
                  <a:cxn ang="f94">
                    <a:pos x="f160" y="f161"/>
                  </a:cxn>
                  <a:cxn ang="f94">
                    <a:pos x="f162" y="f163"/>
                  </a:cxn>
                  <a:cxn ang="f94">
                    <a:pos x="f164" y="f165"/>
                  </a:cxn>
                  <a:cxn ang="f94">
                    <a:pos x="f166" y="f167"/>
                  </a:cxn>
                  <a:cxn ang="f94">
                    <a:pos x="f168" y="f159"/>
                  </a:cxn>
                  <a:cxn ang="f94">
                    <a:pos x="f169" y="f170"/>
                  </a:cxn>
                  <a:cxn ang="f94">
                    <a:pos x="f171" y="f156"/>
                  </a:cxn>
                  <a:cxn ang="f94">
                    <a:pos x="f149" y="f150"/>
                  </a:cxn>
                </a:cxnLst>
                <a:rect l="f145" t="f148" r="f146" b="f147"/>
                <a:pathLst>
                  <a:path w="97" h="98">
                    <a:moveTo>
                      <a:pt x="f8" y="f9"/>
                    </a:moveTo>
                    <a:cubicBezTo>
                      <a:pt x="f10" y="f11"/>
                      <a:pt x="f12" y="f5"/>
                      <a:pt x="f13" y="f5"/>
                    </a:cubicBezTo>
                    <a:cubicBezTo>
                      <a:pt x="f14" y="f5"/>
                      <a:pt x="f6" y="f11"/>
                      <a:pt x="f6" y="f15"/>
                    </a:cubicBezTo>
                    <a:cubicBezTo>
                      <a:pt x="f6" y="f16"/>
                      <a:pt x="f14" y="f17"/>
                      <a:pt x="f18" y="f19"/>
                    </a:cubicBezTo>
                    <a:cubicBezTo>
                      <a:pt x="f20" y="f19"/>
                      <a:pt x="f21" y="f17"/>
                      <a:pt x="f8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29" y="f31"/>
                      <a:pt x="f32" y="f33"/>
                    </a:cubicBezTo>
                    <a:cubicBezTo>
                      <a:pt x="f34" y="f12"/>
                      <a:pt x="f32" y="f35"/>
                      <a:pt x="f36" y="f37"/>
                    </a:cubicBezTo>
                    <a:cubicBezTo>
                      <a:pt x="f17" y="f7"/>
                      <a:pt x="f38" y="f6"/>
                      <a:pt x="f39" y="f40"/>
                    </a:cubicBezTo>
                    <a:cubicBezTo>
                      <a:pt x="f41" y="f18"/>
                      <a:pt x="f5" y="f42"/>
                      <a:pt x="f43" y="f44"/>
                    </a:cubicBezTo>
                    <a:cubicBezTo>
                      <a:pt x="f45" y="f46"/>
                      <a:pt x="f47" y="f48"/>
                      <a:pt x="f49" y="f28"/>
                    </a:cubicBezTo>
                    <a:cubicBezTo>
                      <a:pt x="f50" y="f51"/>
                      <a:pt x="f52" y="f28"/>
                      <a:pt x="f29" y="f53"/>
                    </a:cubicBezTo>
                    <a:cubicBezTo>
                      <a:pt x="f54" y="f55"/>
                      <a:pt x="f56" y="f27"/>
                      <a:pt x="f42" y="f19"/>
                    </a:cubicBezTo>
                    <a:cubicBezTo>
                      <a:pt x="f8" y="f47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5" name="Freeform 9">
                <a:extLst>
                  <a:ext uri="{FF2B5EF4-FFF2-40B4-BE49-F238E27FC236}">
                    <a16:creationId xmlns:a16="http://schemas.microsoft.com/office/drawing/2014/main" id="{479F39E6-4074-E10A-1375-481981A036B0}"/>
                  </a:ext>
                </a:extLst>
              </p:cNvPr>
              <p:cNvSpPr/>
              <p:nvPr/>
            </p:nvSpPr>
            <p:spPr>
              <a:xfrm flipH="1">
                <a:off x="8037640" y="4272744"/>
                <a:ext cx="249841" cy="2451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8"/>
                  <a:gd name="f7" fmla="val 97"/>
                  <a:gd name="f8" fmla="val 11"/>
                  <a:gd name="f9" fmla="val 17"/>
                  <a:gd name="f10" fmla="val 5"/>
                  <a:gd name="f11" fmla="val 1"/>
                  <a:gd name="f12" fmla="val 14"/>
                  <a:gd name="f13" fmla="val 8"/>
                  <a:gd name="f14" fmla="val 3"/>
                  <a:gd name="f15" fmla="val 4"/>
                  <a:gd name="f16" fmla="val 9"/>
                  <a:gd name="f17" fmla="val 15"/>
                  <a:gd name="f18" fmla="val 19"/>
                  <a:gd name="f19" fmla="val 18"/>
                  <a:gd name="f20" fmla="val 10"/>
                  <a:gd name="f21" fmla="val 13"/>
                  <a:gd name="f22" fmla="val 20"/>
                  <a:gd name="f23" fmla="val 36"/>
                  <a:gd name="f24" fmla="val 32"/>
                  <a:gd name="f25" fmla="val 52"/>
                  <a:gd name="f26" fmla="val 48"/>
                  <a:gd name="f27" fmla="val 67"/>
                  <a:gd name="f28" fmla="val 64"/>
                  <a:gd name="f29" fmla="val 70"/>
                  <a:gd name="f30" fmla="val 72"/>
                  <a:gd name="f31" fmla="val 75"/>
                  <a:gd name="f32" fmla="val 66"/>
                  <a:gd name="f33" fmla="val 83"/>
                  <a:gd name="f34" fmla="val 63"/>
                  <a:gd name="f35" fmla="val 90"/>
                  <a:gd name="f36" fmla="val 94"/>
                  <a:gd name="f37" fmla="val 78"/>
                  <a:gd name="f38" fmla="val 86"/>
                  <a:gd name="f39" fmla="val 92"/>
                  <a:gd name="f40" fmla="val 91"/>
                  <a:gd name="f41" fmla="val 87"/>
                  <a:gd name="f42" fmla="val 96"/>
                  <a:gd name="f43" fmla="val 79"/>
                  <a:gd name="f44" fmla="val 73"/>
                  <a:gd name="f45" fmla="val 82"/>
                  <a:gd name="f46" fmla="val 69"/>
                  <a:gd name="f47" fmla="val 71"/>
                  <a:gd name="f48" fmla="val 65"/>
                  <a:gd name="f49" fmla="val 49"/>
                  <a:gd name="f50" fmla="val 51"/>
                  <a:gd name="f51" fmla="val 34"/>
                  <a:gd name="f52" fmla="val 35"/>
                  <a:gd name="f53" fmla="val 16"/>
                  <a:gd name="f54" fmla="+- 0 0 -90"/>
                  <a:gd name="f55" fmla="*/ f3 1 98"/>
                  <a:gd name="f56" fmla="*/ f4 1 97"/>
                  <a:gd name="f57" fmla="val f5"/>
                  <a:gd name="f58" fmla="val f6"/>
                  <a:gd name="f59" fmla="val f7"/>
                  <a:gd name="f60" fmla="*/ f54 f0 1"/>
                  <a:gd name="f61" fmla="+- f59 0 f57"/>
                  <a:gd name="f62" fmla="+- f58 0 f57"/>
                  <a:gd name="f63" fmla="*/ f60 1 f2"/>
                  <a:gd name="f64" fmla="*/ f62 1 98"/>
                  <a:gd name="f65" fmla="*/ f61 1 97"/>
                  <a:gd name="f66" fmla="*/ 11 f62 1"/>
                  <a:gd name="f67" fmla="*/ 17 f61 1"/>
                  <a:gd name="f68" fmla="*/ 0 f62 1"/>
                  <a:gd name="f69" fmla="*/ 8 f61 1"/>
                  <a:gd name="f70" fmla="*/ 9 f62 1"/>
                  <a:gd name="f71" fmla="*/ 0 f61 1"/>
                  <a:gd name="f72" fmla="*/ 18 f62 1"/>
                  <a:gd name="f73" fmla="*/ 10 f61 1"/>
                  <a:gd name="f74" fmla="*/ 20 f62 1"/>
                  <a:gd name="f75" fmla="*/ 67 f62 1"/>
                  <a:gd name="f76" fmla="*/ 64 f61 1"/>
                  <a:gd name="f77" fmla="*/ 75 f62 1"/>
                  <a:gd name="f78" fmla="*/ 66 f61 1"/>
                  <a:gd name="f79" fmla="*/ 94 f62 1"/>
                  <a:gd name="f80" fmla="*/ 72 f61 1"/>
                  <a:gd name="f81" fmla="*/ 92 f62 1"/>
                  <a:gd name="f82" fmla="*/ 91 f61 1"/>
                  <a:gd name="f83" fmla="*/ 73 f62 1"/>
                  <a:gd name="f84" fmla="*/ 94 f61 1"/>
                  <a:gd name="f85" fmla="*/ 75 f61 1"/>
                  <a:gd name="f86" fmla="*/ 65 f62 1"/>
                  <a:gd name="f87" fmla="*/ 20 f61 1"/>
                  <a:gd name="f88" fmla="+- f63 0 f1"/>
                  <a:gd name="f89" fmla="*/ f66 1 98"/>
                  <a:gd name="f90" fmla="*/ f67 1 97"/>
                  <a:gd name="f91" fmla="*/ f68 1 98"/>
                  <a:gd name="f92" fmla="*/ f69 1 97"/>
                  <a:gd name="f93" fmla="*/ f70 1 98"/>
                  <a:gd name="f94" fmla="*/ f71 1 97"/>
                  <a:gd name="f95" fmla="*/ f72 1 98"/>
                  <a:gd name="f96" fmla="*/ f73 1 97"/>
                  <a:gd name="f97" fmla="*/ f74 1 98"/>
                  <a:gd name="f98" fmla="*/ f75 1 98"/>
                  <a:gd name="f99" fmla="*/ f76 1 97"/>
                  <a:gd name="f100" fmla="*/ f77 1 98"/>
                  <a:gd name="f101" fmla="*/ f78 1 97"/>
                  <a:gd name="f102" fmla="*/ f79 1 98"/>
                  <a:gd name="f103" fmla="*/ f80 1 97"/>
                  <a:gd name="f104" fmla="*/ f81 1 98"/>
                  <a:gd name="f105" fmla="*/ f82 1 97"/>
                  <a:gd name="f106" fmla="*/ f83 1 98"/>
                  <a:gd name="f107" fmla="*/ f84 1 97"/>
                  <a:gd name="f108" fmla="*/ f85 1 97"/>
                  <a:gd name="f109" fmla="*/ f86 1 98"/>
                  <a:gd name="f110" fmla="*/ f87 1 97"/>
                  <a:gd name="f111" fmla="*/ 0 1 f64"/>
                  <a:gd name="f112" fmla="*/ f58 1 f64"/>
                  <a:gd name="f113" fmla="*/ 0 1 f65"/>
                  <a:gd name="f114" fmla="*/ f59 1 f65"/>
                  <a:gd name="f115" fmla="*/ f89 1 f64"/>
                  <a:gd name="f116" fmla="*/ f90 1 f65"/>
                  <a:gd name="f117" fmla="*/ f91 1 f64"/>
                  <a:gd name="f118" fmla="*/ f92 1 f65"/>
                  <a:gd name="f119" fmla="*/ f93 1 f64"/>
                  <a:gd name="f120" fmla="*/ f94 1 f65"/>
                  <a:gd name="f121" fmla="*/ f95 1 f64"/>
                  <a:gd name="f122" fmla="*/ f96 1 f65"/>
                  <a:gd name="f123" fmla="*/ f97 1 f64"/>
                  <a:gd name="f124" fmla="*/ f98 1 f64"/>
                  <a:gd name="f125" fmla="*/ f99 1 f65"/>
                  <a:gd name="f126" fmla="*/ f100 1 f64"/>
                  <a:gd name="f127" fmla="*/ f101 1 f65"/>
                  <a:gd name="f128" fmla="*/ f102 1 f64"/>
                  <a:gd name="f129" fmla="*/ f103 1 f65"/>
                  <a:gd name="f130" fmla="*/ f104 1 f64"/>
                  <a:gd name="f131" fmla="*/ f105 1 f65"/>
                  <a:gd name="f132" fmla="*/ f106 1 f64"/>
                  <a:gd name="f133" fmla="*/ f107 1 f65"/>
                  <a:gd name="f134" fmla="*/ f108 1 f65"/>
                  <a:gd name="f135" fmla="*/ f109 1 f64"/>
                  <a:gd name="f136" fmla="*/ f110 1 f65"/>
                  <a:gd name="f137" fmla="*/ f111 f55 1"/>
                  <a:gd name="f138" fmla="*/ f112 f55 1"/>
                  <a:gd name="f139" fmla="*/ f114 f56 1"/>
                  <a:gd name="f140" fmla="*/ f113 f56 1"/>
                  <a:gd name="f141" fmla="*/ f115 f55 1"/>
                  <a:gd name="f142" fmla="*/ f116 f56 1"/>
                  <a:gd name="f143" fmla="*/ f117 f55 1"/>
                  <a:gd name="f144" fmla="*/ f118 f56 1"/>
                  <a:gd name="f145" fmla="*/ f119 f55 1"/>
                  <a:gd name="f146" fmla="*/ f120 f56 1"/>
                  <a:gd name="f147" fmla="*/ f121 f55 1"/>
                  <a:gd name="f148" fmla="*/ f122 f56 1"/>
                  <a:gd name="f149" fmla="*/ f123 f55 1"/>
                  <a:gd name="f150" fmla="*/ f124 f55 1"/>
                  <a:gd name="f151" fmla="*/ f125 f56 1"/>
                  <a:gd name="f152" fmla="*/ f126 f55 1"/>
                  <a:gd name="f153" fmla="*/ f127 f56 1"/>
                  <a:gd name="f154" fmla="*/ f128 f55 1"/>
                  <a:gd name="f155" fmla="*/ f129 f56 1"/>
                  <a:gd name="f156" fmla="*/ f130 f55 1"/>
                  <a:gd name="f157" fmla="*/ f131 f56 1"/>
                  <a:gd name="f158" fmla="*/ f132 f55 1"/>
                  <a:gd name="f159" fmla="*/ f133 f56 1"/>
                  <a:gd name="f160" fmla="*/ f134 f56 1"/>
                  <a:gd name="f161" fmla="*/ f135 f55 1"/>
                  <a:gd name="f162" fmla="*/ f136 f5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8">
                    <a:pos x="f141" y="f142"/>
                  </a:cxn>
                  <a:cxn ang="f88">
                    <a:pos x="f143" y="f144"/>
                  </a:cxn>
                  <a:cxn ang="f88">
                    <a:pos x="f145" y="f146"/>
                  </a:cxn>
                  <a:cxn ang="f88">
                    <a:pos x="f147" y="f148"/>
                  </a:cxn>
                  <a:cxn ang="f88">
                    <a:pos x="f149" y="f142"/>
                  </a:cxn>
                  <a:cxn ang="f88">
                    <a:pos x="f150" y="f151"/>
                  </a:cxn>
                  <a:cxn ang="f88">
                    <a:pos x="f152" y="f153"/>
                  </a:cxn>
                  <a:cxn ang="f88">
                    <a:pos x="f154" y="f155"/>
                  </a:cxn>
                  <a:cxn ang="f88">
                    <a:pos x="f156" y="f157"/>
                  </a:cxn>
                  <a:cxn ang="f88">
                    <a:pos x="f158" y="f159"/>
                  </a:cxn>
                  <a:cxn ang="f88">
                    <a:pos x="f150" y="f160"/>
                  </a:cxn>
                  <a:cxn ang="f88">
                    <a:pos x="f161" y="f153"/>
                  </a:cxn>
                  <a:cxn ang="f88">
                    <a:pos x="f147" y="f162"/>
                  </a:cxn>
                  <a:cxn ang="f88">
                    <a:pos x="f141" y="f142"/>
                  </a:cxn>
                </a:cxnLst>
                <a:rect l="f137" t="f140" r="f138" b="f139"/>
                <a:pathLst>
                  <a:path w="98" h="97">
                    <a:moveTo>
                      <a:pt x="f8" y="f9"/>
                    </a:moveTo>
                    <a:cubicBezTo>
                      <a:pt x="f10" y="f9"/>
                      <a:pt x="f11" y="f12"/>
                      <a:pt x="f5" y="f13"/>
                    </a:cubicBezTo>
                    <a:cubicBezTo>
                      <a:pt x="f5" y="f14"/>
                      <a:pt x="f15" y="f5"/>
                      <a:pt x="f16" y="f5"/>
                    </a:cubicBezTo>
                    <a:cubicBezTo>
                      <a:pt x="f17" y="f5"/>
                      <a:pt x="f18" y="f15"/>
                      <a:pt x="f19" y="f20"/>
                    </a:cubicBezTo>
                    <a:cubicBezTo>
                      <a:pt x="f9" y="f21"/>
                      <a:pt x="f19" y="f17"/>
                      <a:pt x="f22" y="f9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27"/>
                      <a:pt x="f30" y="f27"/>
                      <a:pt x="f31" y="f32"/>
                    </a:cubicBezTo>
                    <a:cubicBezTo>
                      <a:pt x="f33" y="f34"/>
                      <a:pt x="f35" y="f32"/>
                      <a:pt x="f36" y="f30"/>
                    </a:cubicBezTo>
                    <a:cubicBezTo>
                      <a:pt x="f6" y="f37"/>
                      <a:pt x="f7" y="f38"/>
                      <a:pt x="f39" y="f40"/>
                    </a:cubicBezTo>
                    <a:cubicBezTo>
                      <a:pt x="f41" y="f42"/>
                      <a:pt x="f43" y="f7"/>
                      <a:pt x="f44" y="f36"/>
                    </a:cubicBezTo>
                    <a:cubicBezTo>
                      <a:pt x="f27" y="f35"/>
                      <a:pt x="f28" y="f45"/>
                      <a:pt x="f27" y="f31"/>
                    </a:cubicBezTo>
                    <a:cubicBezTo>
                      <a:pt x="f46" y="f47"/>
                      <a:pt x="f27" y="f46"/>
                      <a:pt x="f48" y="f32"/>
                    </a:cubicBezTo>
                    <a:cubicBezTo>
                      <a:pt x="f49" y="f50"/>
                      <a:pt x="f51" y="f52"/>
                      <a:pt x="f19" y="f22"/>
                    </a:cubicBezTo>
                    <a:cubicBezTo>
                      <a:pt x="f53" y="f19"/>
                      <a:pt x="f17" y="f17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6" name="Freeform 10">
                <a:extLst>
                  <a:ext uri="{FF2B5EF4-FFF2-40B4-BE49-F238E27FC236}">
                    <a16:creationId xmlns:a16="http://schemas.microsoft.com/office/drawing/2014/main" id="{2E1523F6-B391-1790-893E-F70E1FB6EB92}"/>
                  </a:ext>
                </a:extLst>
              </p:cNvPr>
              <p:cNvSpPr/>
              <p:nvPr/>
            </p:nvSpPr>
            <p:spPr>
              <a:xfrm flipH="1">
                <a:off x="7901083" y="4094290"/>
                <a:ext cx="319674" cy="8379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6"/>
                  <a:gd name="f7" fmla="val 33"/>
                  <a:gd name="f8" fmla="val 17"/>
                  <a:gd name="f9" fmla="val 23"/>
                  <a:gd name="f10" fmla="val 121"/>
                  <a:gd name="f11" fmla="val 30"/>
                  <a:gd name="f12" fmla="val 115"/>
                  <a:gd name="f13" fmla="val 31"/>
                  <a:gd name="f14" fmla="val 108"/>
                  <a:gd name="f15" fmla="val 100"/>
                  <a:gd name="f16" fmla="val 97"/>
                  <a:gd name="f17" fmla="val 24"/>
                  <a:gd name="f18" fmla="val 95"/>
                  <a:gd name="f19" fmla="val 19"/>
                  <a:gd name="f20" fmla="val 93"/>
                  <a:gd name="f21" fmla="val 18"/>
                  <a:gd name="f22" fmla="val 88"/>
                  <a:gd name="f23" fmla="val 66"/>
                  <a:gd name="f24" fmla="val 45"/>
                  <a:gd name="f25" fmla="val 20"/>
                  <a:gd name="f26" fmla="val 16"/>
                  <a:gd name="f27" fmla="val 22"/>
                  <a:gd name="f28" fmla="val 13"/>
                  <a:gd name="f29" fmla="val 26"/>
                  <a:gd name="f30" fmla="val 7"/>
                  <a:gd name="f31" fmla="val 3"/>
                  <a:gd name="f32" fmla="val 10"/>
                  <a:gd name="f33" fmla="val 6"/>
                  <a:gd name="f34" fmla="val 12"/>
                  <a:gd name="f35" fmla="val 11"/>
                  <a:gd name="f36" fmla="val 14"/>
                  <a:gd name="f37" fmla="val 15"/>
                  <a:gd name="f38" fmla="val 43"/>
                  <a:gd name="f39" fmla="val 63"/>
                  <a:gd name="f40" fmla="val 83"/>
                  <a:gd name="f41" fmla="val 90"/>
                  <a:gd name="f42" fmla="val 96"/>
                  <a:gd name="f43" fmla="val 99"/>
                  <a:gd name="f44" fmla="val 101"/>
                  <a:gd name="f45" fmla="val 2"/>
                  <a:gd name="f46" fmla="val 109"/>
                  <a:gd name="f47" fmla="val 122"/>
                  <a:gd name="f48" fmla="val 4"/>
                  <a:gd name="f49" fmla="+- 0 0 -90"/>
                  <a:gd name="f50" fmla="*/ f3 1 126"/>
                  <a:gd name="f51" fmla="*/ f4 1 33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126"/>
                  <a:gd name="f60" fmla="*/ f56 1 33"/>
                  <a:gd name="f61" fmla="*/ 126 f57 1"/>
                  <a:gd name="f62" fmla="*/ 17 f56 1"/>
                  <a:gd name="f63" fmla="*/ 115 f57 1"/>
                  <a:gd name="f64" fmla="*/ 31 f56 1"/>
                  <a:gd name="f65" fmla="*/ 97 f57 1"/>
                  <a:gd name="f66" fmla="*/ 24 f56 1"/>
                  <a:gd name="f67" fmla="*/ 88 f57 1"/>
                  <a:gd name="f68" fmla="*/ 18 f56 1"/>
                  <a:gd name="f69" fmla="*/ 24 f57 1"/>
                  <a:gd name="f70" fmla="*/ 16 f57 1"/>
                  <a:gd name="f71" fmla="*/ 22 f56 1"/>
                  <a:gd name="f72" fmla="*/ 3 f57 1"/>
                  <a:gd name="f73" fmla="*/ 23 f56 1"/>
                  <a:gd name="f74" fmla="*/ 10 f56 1"/>
                  <a:gd name="f75" fmla="*/ 11 f56 1"/>
                  <a:gd name="f76" fmla="*/ 23 f57 1"/>
                  <a:gd name="f77" fmla="*/ 15 f56 1"/>
                  <a:gd name="f78" fmla="*/ 83 f57 1"/>
                  <a:gd name="f79" fmla="*/ 99 f57 1"/>
                  <a:gd name="f80" fmla="*/ 7 f56 1"/>
                  <a:gd name="f81" fmla="*/ 2 f56 1"/>
                  <a:gd name="f82" fmla="+- f58 0 f1"/>
                  <a:gd name="f83" fmla="*/ f61 1 126"/>
                  <a:gd name="f84" fmla="*/ f62 1 33"/>
                  <a:gd name="f85" fmla="*/ f63 1 126"/>
                  <a:gd name="f86" fmla="*/ f64 1 33"/>
                  <a:gd name="f87" fmla="*/ f65 1 126"/>
                  <a:gd name="f88" fmla="*/ f66 1 33"/>
                  <a:gd name="f89" fmla="*/ f67 1 126"/>
                  <a:gd name="f90" fmla="*/ f68 1 33"/>
                  <a:gd name="f91" fmla="*/ f69 1 126"/>
                  <a:gd name="f92" fmla="*/ f70 1 126"/>
                  <a:gd name="f93" fmla="*/ f71 1 33"/>
                  <a:gd name="f94" fmla="*/ f72 1 126"/>
                  <a:gd name="f95" fmla="*/ f73 1 33"/>
                  <a:gd name="f96" fmla="*/ f74 1 33"/>
                  <a:gd name="f97" fmla="*/ f75 1 33"/>
                  <a:gd name="f98" fmla="*/ f76 1 126"/>
                  <a:gd name="f99" fmla="*/ f77 1 33"/>
                  <a:gd name="f100" fmla="*/ f78 1 126"/>
                  <a:gd name="f101" fmla="*/ f79 1 126"/>
                  <a:gd name="f102" fmla="*/ f80 1 33"/>
                  <a:gd name="f103" fmla="*/ f81 1 33"/>
                  <a:gd name="f104" fmla="*/ 0 1 f59"/>
                  <a:gd name="f105" fmla="*/ f53 1 f59"/>
                  <a:gd name="f106" fmla="*/ 0 1 f60"/>
                  <a:gd name="f107" fmla="*/ f54 1 f60"/>
                  <a:gd name="f108" fmla="*/ f83 1 f59"/>
                  <a:gd name="f109" fmla="*/ f84 1 f60"/>
                  <a:gd name="f110" fmla="*/ f85 1 f59"/>
                  <a:gd name="f111" fmla="*/ f86 1 f60"/>
                  <a:gd name="f112" fmla="*/ f87 1 f59"/>
                  <a:gd name="f113" fmla="*/ f88 1 f60"/>
                  <a:gd name="f114" fmla="*/ f89 1 f59"/>
                  <a:gd name="f115" fmla="*/ f90 1 f60"/>
                  <a:gd name="f116" fmla="*/ f91 1 f59"/>
                  <a:gd name="f117" fmla="*/ f92 1 f59"/>
                  <a:gd name="f118" fmla="*/ f93 1 f60"/>
                  <a:gd name="f119" fmla="*/ f94 1 f59"/>
                  <a:gd name="f120" fmla="*/ f95 1 f60"/>
                  <a:gd name="f121" fmla="*/ f96 1 f60"/>
                  <a:gd name="f122" fmla="*/ f97 1 f60"/>
                  <a:gd name="f123" fmla="*/ f98 1 f59"/>
                  <a:gd name="f124" fmla="*/ f99 1 f60"/>
                  <a:gd name="f125" fmla="*/ f100 1 f59"/>
                  <a:gd name="f126" fmla="*/ f101 1 f59"/>
                  <a:gd name="f127" fmla="*/ f102 1 f60"/>
                  <a:gd name="f128" fmla="*/ f103 1 f60"/>
                  <a:gd name="f129" fmla="*/ f104 f50 1"/>
                  <a:gd name="f130" fmla="*/ f105 f50 1"/>
                  <a:gd name="f131" fmla="*/ f107 f51 1"/>
                  <a:gd name="f132" fmla="*/ f106 f51 1"/>
                  <a:gd name="f133" fmla="*/ f108 f50 1"/>
                  <a:gd name="f134" fmla="*/ f109 f51 1"/>
                  <a:gd name="f135" fmla="*/ f110 f50 1"/>
                  <a:gd name="f136" fmla="*/ f111 f51 1"/>
                  <a:gd name="f137" fmla="*/ f112 f50 1"/>
                  <a:gd name="f138" fmla="*/ f113 f51 1"/>
                  <a:gd name="f139" fmla="*/ f114 f50 1"/>
                  <a:gd name="f140" fmla="*/ f115 f51 1"/>
                  <a:gd name="f141" fmla="*/ f116 f50 1"/>
                  <a:gd name="f142" fmla="*/ f117 f50 1"/>
                  <a:gd name="f143" fmla="*/ f118 f51 1"/>
                  <a:gd name="f144" fmla="*/ f119 f50 1"/>
                  <a:gd name="f145" fmla="*/ f120 f51 1"/>
                  <a:gd name="f146" fmla="*/ f121 f51 1"/>
                  <a:gd name="f147" fmla="*/ f122 f51 1"/>
                  <a:gd name="f148" fmla="*/ f123 f50 1"/>
                  <a:gd name="f149" fmla="*/ f124 f51 1"/>
                  <a:gd name="f150" fmla="*/ f125 f50 1"/>
                  <a:gd name="f151" fmla="*/ f126 f50 1"/>
                  <a:gd name="f152" fmla="*/ f127 f51 1"/>
                  <a:gd name="f153" fmla="*/ f128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2">
                    <a:pos x="f133" y="f134"/>
                  </a:cxn>
                  <a:cxn ang="f82">
                    <a:pos x="f135" y="f136"/>
                  </a:cxn>
                  <a:cxn ang="f82">
                    <a:pos x="f137" y="f138"/>
                  </a:cxn>
                  <a:cxn ang="f82">
                    <a:pos x="f139" y="f140"/>
                  </a:cxn>
                  <a:cxn ang="f82">
                    <a:pos x="f141" y="f140"/>
                  </a:cxn>
                  <a:cxn ang="f82">
                    <a:pos x="f142" y="f143"/>
                  </a:cxn>
                  <a:cxn ang="f82">
                    <a:pos x="f144" y="f145"/>
                  </a:cxn>
                  <a:cxn ang="f82">
                    <a:pos x="f144" y="f146"/>
                  </a:cxn>
                  <a:cxn ang="f82">
                    <a:pos x="f142" y="f147"/>
                  </a:cxn>
                  <a:cxn ang="f82">
                    <a:pos x="f148" y="f149"/>
                  </a:cxn>
                  <a:cxn ang="f82">
                    <a:pos x="f150" y="f149"/>
                  </a:cxn>
                  <a:cxn ang="f82">
                    <a:pos x="f151" y="f152"/>
                  </a:cxn>
                  <a:cxn ang="f82">
                    <a:pos x="f135" y="f153"/>
                  </a:cxn>
                  <a:cxn ang="f82">
                    <a:pos x="f133" y="f134"/>
                  </a:cxn>
                </a:cxnLst>
                <a:rect l="f129" t="f132" r="f130" b="f131"/>
                <a:pathLst>
                  <a:path w="126" h="33">
                    <a:moveTo>
                      <a:pt x="f6" y="f8"/>
                    </a:moveTo>
                    <a:cubicBezTo>
                      <a:pt x="f6" y="f9"/>
                      <a:pt x="f10" y="f11"/>
                      <a:pt x="f12" y="f13"/>
                    </a:cubicBezTo>
                    <a:cubicBezTo>
                      <a:pt x="f14" y="f7"/>
                      <a:pt x="f15" y="f11"/>
                      <a:pt x="f16" y="f17"/>
                    </a:cubicBezTo>
                    <a:cubicBezTo>
                      <a:pt x="f18" y="f19"/>
                      <a:pt x="f20" y="f21"/>
                      <a:pt x="f22" y="f21"/>
                    </a:cubicBezTo>
                    <a:cubicBezTo>
                      <a:pt x="f23" y="f21"/>
                      <a:pt x="f24" y="f21"/>
                      <a:pt x="f17" y="f21"/>
                    </a:cubicBezTo>
                    <a:cubicBezTo>
                      <a:pt x="f25" y="f21"/>
                      <a:pt x="f21" y="f21"/>
                      <a:pt x="f26" y="f27"/>
                    </a:cubicBezTo>
                    <a:cubicBezTo>
                      <a:pt x="f28" y="f29"/>
                      <a:pt x="f30" y="f29"/>
                      <a:pt x="f31" y="f9"/>
                    </a:cubicBezTo>
                    <a:cubicBezTo>
                      <a:pt x="f5" y="f19"/>
                      <a:pt x="f5" y="f28"/>
                      <a:pt x="f31" y="f32"/>
                    </a:cubicBezTo>
                    <a:cubicBezTo>
                      <a:pt x="f30" y="f33"/>
                      <a:pt x="f34" y="f30"/>
                      <a:pt x="f26" y="f35"/>
                    </a:cubicBezTo>
                    <a:cubicBezTo>
                      <a:pt x="f21" y="f36"/>
                      <a:pt x="f19" y="f37"/>
                      <a:pt x="f9" y="f37"/>
                    </a:cubicBezTo>
                    <a:cubicBezTo>
                      <a:pt x="f38" y="f37"/>
                      <a:pt x="f39" y="f37"/>
                      <a:pt x="f40" y="f37"/>
                    </a:cubicBezTo>
                    <a:cubicBezTo>
                      <a:pt x="f41" y="f37"/>
                      <a:pt x="f42" y="f37"/>
                      <a:pt x="f43" y="f30"/>
                    </a:cubicBezTo>
                    <a:cubicBezTo>
                      <a:pt x="f44" y="f45"/>
                      <a:pt x="f46" y="f5"/>
                      <a:pt x="f12" y="f45"/>
                    </a:cubicBezTo>
                    <a:cubicBezTo>
                      <a:pt x="f47" y="f48"/>
                      <a:pt x="f6" y="f32"/>
                      <a:pt x="f6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7" name="Freeform 11">
                <a:extLst>
                  <a:ext uri="{FF2B5EF4-FFF2-40B4-BE49-F238E27FC236}">
                    <a16:creationId xmlns:a16="http://schemas.microsoft.com/office/drawing/2014/main" id="{8B99D54F-AC5B-3FAC-3EF9-5C7F9FA00607}"/>
                  </a:ext>
                </a:extLst>
              </p:cNvPr>
              <p:cNvSpPr/>
              <p:nvPr/>
            </p:nvSpPr>
            <p:spPr>
              <a:xfrm flipH="1">
                <a:off x="8557503" y="3754434"/>
                <a:ext cx="243632" cy="2451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6"/>
                  <a:gd name="f7" fmla="val 97"/>
                  <a:gd name="f8" fmla="val 31"/>
                  <a:gd name="f9" fmla="val 16"/>
                  <a:gd name="f10" fmla="val 17"/>
                  <a:gd name="f11" fmla="val 18"/>
                  <a:gd name="f12" fmla="val 26"/>
                  <a:gd name="f13" fmla="val 32"/>
                  <a:gd name="f14" fmla="val 30"/>
                  <a:gd name="f15" fmla="val 36"/>
                  <a:gd name="f16" fmla="val 34"/>
                  <a:gd name="f17" fmla="val 50"/>
                  <a:gd name="f18" fmla="val 48"/>
                  <a:gd name="f19" fmla="val 64"/>
                  <a:gd name="f20" fmla="val 62"/>
                  <a:gd name="f21" fmla="val 78"/>
                  <a:gd name="f22" fmla="val 76"/>
                  <a:gd name="f23" fmla="val 81"/>
                  <a:gd name="f24" fmla="val 79"/>
                  <a:gd name="f25" fmla="val 83"/>
                  <a:gd name="f26" fmla="val 87"/>
                  <a:gd name="f27" fmla="val 80"/>
                  <a:gd name="f28" fmla="val 92"/>
                  <a:gd name="f29" fmla="val 88"/>
                  <a:gd name="f30" fmla="val 93"/>
                  <a:gd name="f31" fmla="val 82"/>
                  <a:gd name="f32" fmla="val 77"/>
                  <a:gd name="f33" fmla="val 61"/>
                  <a:gd name="f34" fmla="val 46"/>
                  <a:gd name="f35" fmla="val 33"/>
                  <a:gd name="f36" fmla="val 28"/>
                  <a:gd name="f37" fmla="val 25"/>
                  <a:gd name="f38" fmla="val 29"/>
                  <a:gd name="f39" fmla="val 21"/>
                  <a:gd name="f40" fmla="val 14"/>
                  <a:gd name="f41" fmla="val 7"/>
                  <a:gd name="f42" fmla="val 3"/>
                  <a:gd name="f43" fmla="val 20"/>
                  <a:gd name="f44" fmla="val 12"/>
                  <a:gd name="f45" fmla="val 2"/>
                  <a:gd name="f46" fmla="val 27"/>
                  <a:gd name="f47" fmla="val 4"/>
                  <a:gd name="f48" fmla="val 9"/>
                  <a:gd name="f49" fmla="+- 0 0 -90"/>
                  <a:gd name="f50" fmla="*/ f3 1 96"/>
                  <a:gd name="f51" fmla="*/ f4 1 97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96"/>
                  <a:gd name="f60" fmla="*/ f56 1 97"/>
                  <a:gd name="f61" fmla="*/ 31 f57 1"/>
                  <a:gd name="f62" fmla="*/ 16 f56 1"/>
                  <a:gd name="f63" fmla="*/ 18 f56 1"/>
                  <a:gd name="f64" fmla="*/ 36 f57 1"/>
                  <a:gd name="f65" fmla="*/ 34 f56 1"/>
                  <a:gd name="f66" fmla="*/ 78 f57 1"/>
                  <a:gd name="f67" fmla="*/ 76 f56 1"/>
                  <a:gd name="f68" fmla="*/ 87 f57 1"/>
                  <a:gd name="f69" fmla="*/ 80 f56 1"/>
                  <a:gd name="f70" fmla="*/ 96 f57 1"/>
                  <a:gd name="f71" fmla="*/ 88 f56 1"/>
                  <a:gd name="f72" fmla="*/ 88 f57 1"/>
                  <a:gd name="f73" fmla="*/ 97 f56 1"/>
                  <a:gd name="f74" fmla="*/ 79 f57 1"/>
                  <a:gd name="f75" fmla="*/ 87 f56 1"/>
                  <a:gd name="f76" fmla="*/ 77 f57 1"/>
                  <a:gd name="f77" fmla="*/ 79 f56 1"/>
                  <a:gd name="f78" fmla="*/ 33 f56 1"/>
                  <a:gd name="f79" fmla="*/ 21 f57 1"/>
                  <a:gd name="f80" fmla="*/ 31 f56 1"/>
                  <a:gd name="f81" fmla="*/ 3 f57 1"/>
                  <a:gd name="f82" fmla="*/ 25 f56 1"/>
                  <a:gd name="f83" fmla="*/ 7 f56 1"/>
                  <a:gd name="f84" fmla="*/ 20 f57 1"/>
                  <a:gd name="f85" fmla="*/ 2 f56 1"/>
                  <a:gd name="f86" fmla="+- f58 0 f1"/>
                  <a:gd name="f87" fmla="*/ f61 1 96"/>
                  <a:gd name="f88" fmla="*/ f62 1 97"/>
                  <a:gd name="f89" fmla="*/ f63 1 97"/>
                  <a:gd name="f90" fmla="*/ f64 1 96"/>
                  <a:gd name="f91" fmla="*/ f65 1 97"/>
                  <a:gd name="f92" fmla="*/ f66 1 96"/>
                  <a:gd name="f93" fmla="*/ f67 1 97"/>
                  <a:gd name="f94" fmla="*/ f68 1 96"/>
                  <a:gd name="f95" fmla="*/ f69 1 97"/>
                  <a:gd name="f96" fmla="*/ f70 1 96"/>
                  <a:gd name="f97" fmla="*/ f71 1 97"/>
                  <a:gd name="f98" fmla="*/ f72 1 96"/>
                  <a:gd name="f99" fmla="*/ f73 1 97"/>
                  <a:gd name="f100" fmla="*/ f74 1 96"/>
                  <a:gd name="f101" fmla="*/ f75 1 97"/>
                  <a:gd name="f102" fmla="*/ f76 1 96"/>
                  <a:gd name="f103" fmla="*/ f77 1 97"/>
                  <a:gd name="f104" fmla="*/ f78 1 97"/>
                  <a:gd name="f105" fmla="*/ f79 1 96"/>
                  <a:gd name="f106" fmla="*/ f80 1 97"/>
                  <a:gd name="f107" fmla="*/ f81 1 96"/>
                  <a:gd name="f108" fmla="*/ f82 1 97"/>
                  <a:gd name="f109" fmla="*/ f83 1 97"/>
                  <a:gd name="f110" fmla="*/ f84 1 96"/>
                  <a:gd name="f111" fmla="*/ f85 1 97"/>
                  <a:gd name="f112" fmla="*/ 0 1 f59"/>
                  <a:gd name="f113" fmla="*/ f53 1 f59"/>
                  <a:gd name="f114" fmla="*/ 0 1 f60"/>
                  <a:gd name="f115" fmla="*/ f54 1 f60"/>
                  <a:gd name="f116" fmla="*/ f87 1 f59"/>
                  <a:gd name="f117" fmla="*/ f88 1 f60"/>
                  <a:gd name="f118" fmla="*/ f89 1 f60"/>
                  <a:gd name="f119" fmla="*/ f90 1 f59"/>
                  <a:gd name="f120" fmla="*/ f91 1 f60"/>
                  <a:gd name="f121" fmla="*/ f92 1 f59"/>
                  <a:gd name="f122" fmla="*/ f93 1 f60"/>
                  <a:gd name="f123" fmla="*/ f94 1 f59"/>
                  <a:gd name="f124" fmla="*/ f95 1 f60"/>
                  <a:gd name="f125" fmla="*/ f96 1 f59"/>
                  <a:gd name="f126" fmla="*/ f97 1 f60"/>
                  <a:gd name="f127" fmla="*/ f98 1 f59"/>
                  <a:gd name="f128" fmla="*/ f99 1 f60"/>
                  <a:gd name="f129" fmla="*/ f100 1 f59"/>
                  <a:gd name="f130" fmla="*/ f101 1 f60"/>
                  <a:gd name="f131" fmla="*/ f102 1 f59"/>
                  <a:gd name="f132" fmla="*/ f103 1 f60"/>
                  <a:gd name="f133" fmla="*/ f104 1 f60"/>
                  <a:gd name="f134" fmla="*/ f105 1 f59"/>
                  <a:gd name="f135" fmla="*/ f106 1 f60"/>
                  <a:gd name="f136" fmla="*/ f107 1 f59"/>
                  <a:gd name="f137" fmla="*/ f108 1 f60"/>
                  <a:gd name="f138" fmla="*/ f109 1 f60"/>
                  <a:gd name="f139" fmla="*/ f110 1 f59"/>
                  <a:gd name="f140" fmla="*/ f111 1 f60"/>
                  <a:gd name="f141" fmla="*/ f112 f50 1"/>
                  <a:gd name="f142" fmla="*/ f113 f50 1"/>
                  <a:gd name="f143" fmla="*/ f115 f51 1"/>
                  <a:gd name="f144" fmla="*/ f114 f51 1"/>
                  <a:gd name="f145" fmla="*/ f116 f50 1"/>
                  <a:gd name="f146" fmla="*/ f117 f51 1"/>
                  <a:gd name="f147" fmla="*/ f118 f51 1"/>
                  <a:gd name="f148" fmla="*/ f119 f50 1"/>
                  <a:gd name="f149" fmla="*/ f120 f51 1"/>
                  <a:gd name="f150" fmla="*/ f121 f50 1"/>
                  <a:gd name="f151" fmla="*/ f122 f51 1"/>
                  <a:gd name="f152" fmla="*/ f123 f50 1"/>
                  <a:gd name="f153" fmla="*/ f124 f51 1"/>
                  <a:gd name="f154" fmla="*/ f125 f50 1"/>
                  <a:gd name="f155" fmla="*/ f126 f51 1"/>
                  <a:gd name="f156" fmla="*/ f127 f50 1"/>
                  <a:gd name="f157" fmla="*/ f128 f51 1"/>
                  <a:gd name="f158" fmla="*/ f129 f50 1"/>
                  <a:gd name="f159" fmla="*/ f130 f51 1"/>
                  <a:gd name="f160" fmla="*/ f131 f50 1"/>
                  <a:gd name="f161" fmla="*/ f132 f51 1"/>
                  <a:gd name="f162" fmla="*/ f133 f51 1"/>
                  <a:gd name="f163" fmla="*/ f134 f50 1"/>
                  <a:gd name="f164" fmla="*/ f135 f51 1"/>
                  <a:gd name="f165" fmla="*/ f136 f50 1"/>
                  <a:gd name="f166" fmla="*/ f137 f51 1"/>
                  <a:gd name="f167" fmla="*/ f138 f51 1"/>
                  <a:gd name="f168" fmla="*/ f139 f50 1"/>
                  <a:gd name="f169" fmla="*/ f140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6">
                    <a:pos x="f145" y="f146"/>
                  </a:cxn>
                  <a:cxn ang="f86">
                    <a:pos x="f145" y="f147"/>
                  </a:cxn>
                  <a:cxn ang="f86">
                    <a:pos x="f148" y="f149"/>
                  </a:cxn>
                  <a:cxn ang="f86">
                    <a:pos x="f150" y="f151"/>
                  </a:cxn>
                  <a:cxn ang="f86">
                    <a:pos x="f152" y="f153"/>
                  </a:cxn>
                  <a:cxn ang="f86">
                    <a:pos x="f154" y="f155"/>
                  </a:cxn>
                  <a:cxn ang="f86">
                    <a:pos x="f156" y="f157"/>
                  </a:cxn>
                  <a:cxn ang="f86">
                    <a:pos x="f158" y="f159"/>
                  </a:cxn>
                  <a:cxn ang="f86">
                    <a:pos x="f160" y="f161"/>
                  </a:cxn>
                  <a:cxn ang="f86">
                    <a:pos x="f145" y="f162"/>
                  </a:cxn>
                  <a:cxn ang="f86">
                    <a:pos x="f163" y="f164"/>
                  </a:cxn>
                  <a:cxn ang="f86">
                    <a:pos x="f165" y="f166"/>
                  </a:cxn>
                  <a:cxn ang="f86">
                    <a:pos x="f165" y="f167"/>
                  </a:cxn>
                  <a:cxn ang="f86">
                    <a:pos x="f168" y="f169"/>
                  </a:cxn>
                  <a:cxn ang="f86">
                    <a:pos x="f145" y="f146"/>
                  </a:cxn>
                </a:cxnLst>
                <a:rect l="f141" t="f144" r="f142" b="f143"/>
                <a:pathLst>
                  <a:path w="96" h="97">
                    <a:moveTo>
                      <a:pt x="f8" y="f9"/>
                    </a:moveTo>
                    <a:cubicBezTo>
                      <a:pt x="f8" y="f10"/>
                      <a:pt x="f8" y="f11"/>
                      <a:pt x="f8" y="f11"/>
                    </a:cubicBezTo>
                    <a:cubicBezTo>
                      <a:pt x="f12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3"/>
                      <a:pt x="f26" y="f27"/>
                    </a:cubicBezTo>
                    <a:cubicBezTo>
                      <a:pt x="f28" y="f21"/>
                      <a:pt x="f6" y="f25"/>
                      <a:pt x="f6" y="f29"/>
                    </a:cubicBezTo>
                    <a:cubicBezTo>
                      <a:pt x="f6" y="f30"/>
                      <a:pt x="f30" y="f7"/>
                      <a:pt x="f29" y="f7"/>
                    </a:cubicBezTo>
                    <a:cubicBezTo>
                      <a:pt x="f31" y="f7"/>
                      <a:pt x="f21" y="f28"/>
                      <a:pt x="f24" y="f26"/>
                    </a:cubicBezTo>
                    <a:cubicBezTo>
                      <a:pt x="f27" y="f25"/>
                      <a:pt x="f24" y="f23"/>
                      <a:pt x="f32" y="f24"/>
                    </a:cubicBezTo>
                    <a:cubicBezTo>
                      <a:pt x="f33" y="f19"/>
                      <a:pt x="f34" y="f18"/>
                      <a:pt x="f8" y="f35"/>
                    </a:cubicBezTo>
                    <a:cubicBezTo>
                      <a:pt x="f36" y="f14"/>
                      <a:pt x="f37" y="f38"/>
                      <a:pt x="f39" y="f8"/>
                    </a:cubicBezTo>
                    <a:cubicBezTo>
                      <a:pt x="f40" y="f16"/>
                      <a:pt x="f41" y="f8"/>
                      <a:pt x="f42" y="f37"/>
                    </a:cubicBezTo>
                    <a:cubicBezTo>
                      <a:pt x="f5" y="f43"/>
                      <a:pt x="f5" y="f44"/>
                      <a:pt x="f42" y="f41"/>
                    </a:cubicBezTo>
                    <a:cubicBezTo>
                      <a:pt x="f41" y="f45"/>
                      <a:pt x="f40" y="f5"/>
                      <a:pt x="f43" y="f45"/>
                    </a:cubicBezTo>
                    <a:cubicBezTo>
                      <a:pt x="f46" y="f47"/>
                      <a:pt x="f8" y="f48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8" name="Freeform 12">
                <a:extLst>
                  <a:ext uri="{FF2B5EF4-FFF2-40B4-BE49-F238E27FC236}">
                    <a16:creationId xmlns:a16="http://schemas.microsoft.com/office/drawing/2014/main" id="{F8A1BBE0-165F-E1D0-DA35-DF362E9CDAAC}"/>
                  </a:ext>
                </a:extLst>
              </p:cNvPr>
              <p:cNvSpPr/>
              <p:nvPr/>
            </p:nvSpPr>
            <p:spPr>
              <a:xfrm flipH="1">
                <a:off x="8037640" y="3754434"/>
                <a:ext cx="246741" cy="2451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7"/>
                  <a:gd name="f7" fmla="val 17"/>
                  <a:gd name="f8" fmla="val 87"/>
                  <a:gd name="f9" fmla="val 93"/>
                  <a:gd name="f10" fmla="val 14"/>
                  <a:gd name="f11" fmla="val 9"/>
                  <a:gd name="f12" fmla="val 4"/>
                  <a:gd name="f13" fmla="val 88"/>
                  <a:gd name="f14" fmla="val 84"/>
                  <a:gd name="f15" fmla="val 80"/>
                  <a:gd name="f16" fmla="val 13"/>
                  <a:gd name="f17" fmla="val 81"/>
                  <a:gd name="f18" fmla="val 16"/>
                  <a:gd name="f19" fmla="val 79"/>
                  <a:gd name="f20" fmla="val 18"/>
                  <a:gd name="f21" fmla="val 77"/>
                  <a:gd name="f22" fmla="val 34"/>
                  <a:gd name="f23" fmla="val 61"/>
                  <a:gd name="f24" fmla="val 49"/>
                  <a:gd name="f25" fmla="val 46"/>
                  <a:gd name="f26" fmla="val 64"/>
                  <a:gd name="f27" fmla="val 30"/>
                  <a:gd name="f28" fmla="val 67"/>
                  <a:gd name="f29" fmla="val 28"/>
                  <a:gd name="f30" fmla="val 68"/>
                  <a:gd name="f31" fmla="val 26"/>
                  <a:gd name="f32" fmla="val 66"/>
                  <a:gd name="f33" fmla="val 22"/>
                  <a:gd name="f34" fmla="val 63"/>
                  <a:gd name="f35" fmla="val 7"/>
                  <a:gd name="f36" fmla="val 72"/>
                  <a:gd name="f37" fmla="val 78"/>
                  <a:gd name="f38" fmla="val 1"/>
                  <a:gd name="f39" fmla="val 92"/>
                  <a:gd name="f40" fmla="val 6"/>
                  <a:gd name="f41" fmla="val 11"/>
                  <a:gd name="f42" fmla="val 19"/>
                  <a:gd name="f43" fmla="val 94"/>
                  <a:gd name="f44" fmla="val 25"/>
                  <a:gd name="f45" fmla="val 90"/>
                  <a:gd name="f46" fmla="val 31"/>
                  <a:gd name="f47" fmla="val 82"/>
                  <a:gd name="f48" fmla="val 75"/>
                  <a:gd name="f49" fmla="val 29"/>
                  <a:gd name="f50" fmla="val 69"/>
                  <a:gd name="f51" fmla="val 33"/>
                  <a:gd name="f52" fmla="val 51"/>
                  <a:gd name="f53" fmla="val 48"/>
                  <a:gd name="f54" fmla="val 36"/>
                  <a:gd name="f55" fmla="val 20"/>
                  <a:gd name="f56" fmla="val 15"/>
                  <a:gd name="f57" fmla="+- 0 0 -90"/>
                  <a:gd name="f58" fmla="*/ f3 1 97"/>
                  <a:gd name="f59" fmla="*/ f4 1 97"/>
                  <a:gd name="f60" fmla="val f5"/>
                  <a:gd name="f61" fmla="val f6"/>
                  <a:gd name="f62" fmla="*/ f57 f0 1"/>
                  <a:gd name="f63" fmla="+- f61 0 f60"/>
                  <a:gd name="f64" fmla="*/ f62 1 f2"/>
                  <a:gd name="f65" fmla="*/ f63 1 97"/>
                  <a:gd name="f66" fmla="*/ 17 f63 1"/>
                  <a:gd name="f67" fmla="*/ 87 f63 1"/>
                  <a:gd name="f68" fmla="*/ 9 f63 1"/>
                  <a:gd name="f69" fmla="*/ 97 f63 1"/>
                  <a:gd name="f70" fmla="*/ 0 f63 1"/>
                  <a:gd name="f71" fmla="*/ 88 f63 1"/>
                  <a:gd name="f72" fmla="*/ 80 f63 1"/>
                  <a:gd name="f73" fmla="*/ 18 f63 1"/>
                  <a:gd name="f74" fmla="*/ 77 f63 1"/>
                  <a:gd name="f75" fmla="*/ 64 f63 1"/>
                  <a:gd name="f76" fmla="*/ 30 f63 1"/>
                  <a:gd name="f77" fmla="*/ 66 f63 1"/>
                  <a:gd name="f78" fmla="*/ 22 f63 1"/>
                  <a:gd name="f79" fmla="*/ 72 f63 1"/>
                  <a:gd name="f80" fmla="*/ 4 f63 1"/>
                  <a:gd name="f81" fmla="*/ 92 f63 1"/>
                  <a:gd name="f82" fmla="*/ 6 f63 1"/>
                  <a:gd name="f83" fmla="*/ 94 f63 1"/>
                  <a:gd name="f84" fmla="*/ 25 f63 1"/>
                  <a:gd name="f85" fmla="*/ 75 f63 1"/>
                  <a:gd name="f86" fmla="*/ 31 f63 1"/>
                  <a:gd name="f87" fmla="*/ 67 f63 1"/>
                  <a:gd name="f88" fmla="*/ 33 f63 1"/>
                  <a:gd name="f89" fmla="*/ 20 f63 1"/>
                  <a:gd name="f90" fmla="*/ 79 f63 1"/>
                  <a:gd name="f91" fmla="+- f64 0 f1"/>
                  <a:gd name="f92" fmla="*/ f66 1 97"/>
                  <a:gd name="f93" fmla="*/ f67 1 97"/>
                  <a:gd name="f94" fmla="*/ f68 1 97"/>
                  <a:gd name="f95" fmla="*/ f69 1 97"/>
                  <a:gd name="f96" fmla="*/ f70 1 97"/>
                  <a:gd name="f97" fmla="*/ f71 1 97"/>
                  <a:gd name="f98" fmla="*/ f72 1 97"/>
                  <a:gd name="f99" fmla="*/ f73 1 97"/>
                  <a:gd name="f100" fmla="*/ f74 1 97"/>
                  <a:gd name="f101" fmla="*/ f75 1 97"/>
                  <a:gd name="f102" fmla="*/ f76 1 97"/>
                  <a:gd name="f103" fmla="*/ f77 1 97"/>
                  <a:gd name="f104" fmla="*/ f78 1 97"/>
                  <a:gd name="f105" fmla="*/ f79 1 97"/>
                  <a:gd name="f106" fmla="*/ f80 1 97"/>
                  <a:gd name="f107" fmla="*/ f81 1 97"/>
                  <a:gd name="f108" fmla="*/ f82 1 97"/>
                  <a:gd name="f109" fmla="*/ f83 1 97"/>
                  <a:gd name="f110" fmla="*/ f84 1 97"/>
                  <a:gd name="f111" fmla="*/ f85 1 97"/>
                  <a:gd name="f112" fmla="*/ f86 1 97"/>
                  <a:gd name="f113" fmla="*/ f87 1 97"/>
                  <a:gd name="f114" fmla="*/ f88 1 97"/>
                  <a:gd name="f115" fmla="*/ f89 1 97"/>
                  <a:gd name="f116" fmla="*/ f90 1 97"/>
                  <a:gd name="f117" fmla="*/ 0 1 f65"/>
                  <a:gd name="f118" fmla="*/ f61 1 f65"/>
                  <a:gd name="f119" fmla="*/ f92 1 f65"/>
                  <a:gd name="f120" fmla="*/ f93 1 f65"/>
                  <a:gd name="f121" fmla="*/ f94 1 f65"/>
                  <a:gd name="f122" fmla="*/ f95 1 f65"/>
                  <a:gd name="f123" fmla="*/ f96 1 f65"/>
                  <a:gd name="f124" fmla="*/ f97 1 f65"/>
                  <a:gd name="f125" fmla="*/ f98 1 f65"/>
                  <a:gd name="f126" fmla="*/ f99 1 f65"/>
                  <a:gd name="f127" fmla="*/ f100 1 f65"/>
                  <a:gd name="f128" fmla="*/ f101 1 f65"/>
                  <a:gd name="f129" fmla="*/ f102 1 f65"/>
                  <a:gd name="f130" fmla="*/ f103 1 f65"/>
                  <a:gd name="f131" fmla="*/ f104 1 f65"/>
                  <a:gd name="f132" fmla="*/ f105 1 f65"/>
                  <a:gd name="f133" fmla="*/ f106 1 f65"/>
                  <a:gd name="f134" fmla="*/ f107 1 f65"/>
                  <a:gd name="f135" fmla="*/ f108 1 f65"/>
                  <a:gd name="f136" fmla="*/ f109 1 f65"/>
                  <a:gd name="f137" fmla="*/ f110 1 f65"/>
                  <a:gd name="f138" fmla="*/ f111 1 f65"/>
                  <a:gd name="f139" fmla="*/ f112 1 f65"/>
                  <a:gd name="f140" fmla="*/ f113 1 f65"/>
                  <a:gd name="f141" fmla="*/ f114 1 f65"/>
                  <a:gd name="f142" fmla="*/ f115 1 f65"/>
                  <a:gd name="f143" fmla="*/ f116 1 f65"/>
                  <a:gd name="f144" fmla="*/ f117 f58 1"/>
                  <a:gd name="f145" fmla="*/ f118 f58 1"/>
                  <a:gd name="f146" fmla="*/ f118 f59 1"/>
                  <a:gd name="f147" fmla="*/ f117 f59 1"/>
                  <a:gd name="f148" fmla="*/ f119 f58 1"/>
                  <a:gd name="f149" fmla="*/ f120 f59 1"/>
                  <a:gd name="f150" fmla="*/ f121 f58 1"/>
                  <a:gd name="f151" fmla="*/ f122 f59 1"/>
                  <a:gd name="f152" fmla="*/ f123 f58 1"/>
                  <a:gd name="f153" fmla="*/ f124 f59 1"/>
                  <a:gd name="f154" fmla="*/ f125 f59 1"/>
                  <a:gd name="f155" fmla="*/ f126 f58 1"/>
                  <a:gd name="f156" fmla="*/ f127 f59 1"/>
                  <a:gd name="f157" fmla="*/ f128 f58 1"/>
                  <a:gd name="f158" fmla="*/ f129 f59 1"/>
                  <a:gd name="f159" fmla="*/ f130 f58 1"/>
                  <a:gd name="f160" fmla="*/ f131 f59 1"/>
                  <a:gd name="f161" fmla="*/ f132 f58 1"/>
                  <a:gd name="f162" fmla="*/ f133 f59 1"/>
                  <a:gd name="f163" fmla="*/ f134 f58 1"/>
                  <a:gd name="f164" fmla="*/ f135 f59 1"/>
                  <a:gd name="f165" fmla="*/ f136 f58 1"/>
                  <a:gd name="f166" fmla="*/ f137 f59 1"/>
                  <a:gd name="f167" fmla="*/ f138 f58 1"/>
                  <a:gd name="f168" fmla="*/ f139 f59 1"/>
                  <a:gd name="f169" fmla="*/ f140 f58 1"/>
                  <a:gd name="f170" fmla="*/ f141 f59 1"/>
                  <a:gd name="f171" fmla="*/ f142 f58 1"/>
                  <a:gd name="f172" fmla="*/ f143 f5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1">
                    <a:pos x="f148" y="f149"/>
                  </a:cxn>
                  <a:cxn ang="f91">
                    <a:pos x="f150" y="f151"/>
                  </a:cxn>
                  <a:cxn ang="f91">
                    <a:pos x="f152" y="f153"/>
                  </a:cxn>
                  <a:cxn ang="f91">
                    <a:pos x="f150" y="f154"/>
                  </a:cxn>
                  <a:cxn ang="f91">
                    <a:pos x="f155" y="f156"/>
                  </a:cxn>
                  <a:cxn ang="f91">
                    <a:pos x="f157" y="f158"/>
                  </a:cxn>
                  <a:cxn ang="f91">
                    <a:pos x="f159" y="f160"/>
                  </a:cxn>
                  <a:cxn ang="f91">
                    <a:pos x="f161" y="f162"/>
                  </a:cxn>
                  <a:cxn ang="f91">
                    <a:pos x="f163" y="f164"/>
                  </a:cxn>
                  <a:cxn ang="f91">
                    <a:pos x="f165" y="f166"/>
                  </a:cxn>
                  <a:cxn ang="f91">
                    <a:pos x="f167" y="f168"/>
                  </a:cxn>
                  <a:cxn ang="f91">
                    <a:pos x="f169" y="f170"/>
                  </a:cxn>
                  <a:cxn ang="f91">
                    <a:pos x="f171" y="f172"/>
                  </a:cxn>
                  <a:cxn ang="f91">
                    <a:pos x="f148" y="f149"/>
                  </a:cxn>
                </a:cxnLst>
                <a:rect l="f144" t="f147" r="f145" b="f146"/>
                <a:pathLst>
                  <a:path w="97" h="97">
                    <a:moveTo>
                      <a:pt x="f7" y="f8"/>
                    </a:moveTo>
                    <a:cubicBezTo>
                      <a:pt x="f7" y="f9"/>
                      <a:pt x="f10" y="f6"/>
                      <a:pt x="f11" y="f6"/>
                    </a:cubicBezTo>
                    <a:cubicBezTo>
                      <a:pt x="f12" y="f6"/>
                      <a:pt x="f5" y="f9"/>
                      <a:pt x="f5" y="f13"/>
                    </a:cubicBezTo>
                    <a:cubicBezTo>
                      <a:pt x="f5" y="f14"/>
                      <a:pt x="f12" y="f15"/>
                      <a:pt x="f11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18"/>
                      <a:pt x="f32" y="f35"/>
                      <a:pt x="f36" y="f12"/>
                    </a:cubicBezTo>
                    <a:cubicBezTo>
                      <a:pt x="f37" y="f5"/>
                      <a:pt x="f8" y="f38"/>
                      <a:pt x="f39" y="f40"/>
                    </a:cubicBezTo>
                    <a:cubicBezTo>
                      <a:pt x="f6" y="f41"/>
                      <a:pt x="f6" y="f42"/>
                      <a:pt x="f43" y="f44"/>
                    </a:cubicBezTo>
                    <a:cubicBezTo>
                      <a:pt x="f45" y="f46"/>
                      <a:pt x="f47" y="f22"/>
                      <a:pt x="f48" y="f46"/>
                    </a:cubicBezTo>
                    <a:cubicBezTo>
                      <a:pt x="f36" y="f49"/>
                      <a:pt x="f50" y="f27"/>
                      <a:pt x="f28" y="f51"/>
                    </a:cubicBezTo>
                    <a:cubicBezTo>
                      <a:pt x="f52" y="f53"/>
                      <a:pt x="f54" y="f26"/>
                      <a:pt x="f55" y="f19"/>
                    </a:cubicBezTo>
                    <a:cubicBezTo>
                      <a:pt x="f20" y="f47"/>
                      <a:pt x="f56" y="f14"/>
                      <a:pt x="f7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9" name="Freeform 13">
                <a:extLst>
                  <a:ext uri="{FF2B5EF4-FFF2-40B4-BE49-F238E27FC236}">
                    <a16:creationId xmlns:a16="http://schemas.microsoft.com/office/drawing/2014/main" id="{8DDB50B4-43CB-48E2-291E-C7915A6E0EFB}"/>
                  </a:ext>
                </a:extLst>
              </p:cNvPr>
              <p:cNvSpPr/>
              <p:nvPr/>
            </p:nvSpPr>
            <p:spPr>
              <a:xfrm flipH="1">
                <a:off x="8379040" y="4336368"/>
                <a:ext cx="83795" cy="31967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"/>
                  <a:gd name="f7" fmla="val 126"/>
                  <a:gd name="f8" fmla="val 18"/>
                  <a:gd name="f9" fmla="val 20"/>
                  <a:gd name="f10" fmla="val 23"/>
                  <a:gd name="f11" fmla="val 2"/>
                  <a:gd name="f12" fmla="val 24"/>
                  <a:gd name="f13" fmla="val 5"/>
                  <a:gd name="f14" fmla="val 25"/>
                  <a:gd name="f15" fmla="val 9"/>
                  <a:gd name="f16" fmla="val 13"/>
                  <a:gd name="f17" fmla="val 22"/>
                  <a:gd name="f18" fmla="val 15"/>
                  <a:gd name="f19" fmla="val 21"/>
                  <a:gd name="f20" fmla="val 46"/>
                  <a:gd name="f21" fmla="val 67"/>
                  <a:gd name="f22" fmla="val 88"/>
                  <a:gd name="f23" fmla="val 92"/>
                  <a:gd name="f24" fmla="val 95"/>
                  <a:gd name="f25" fmla="val 96"/>
                  <a:gd name="f26" fmla="val 30"/>
                  <a:gd name="f27" fmla="val 99"/>
                  <a:gd name="f28" fmla="val 107"/>
                  <a:gd name="f29" fmla="val 31"/>
                  <a:gd name="f30" fmla="val 114"/>
                  <a:gd name="f31" fmla="val 121"/>
                  <a:gd name="f32" fmla="val 17"/>
                  <a:gd name="f33" fmla="val 3"/>
                  <a:gd name="f34" fmla="val 1"/>
                  <a:gd name="f35" fmla="val 113"/>
                  <a:gd name="f36" fmla="val 106"/>
                  <a:gd name="f37" fmla="val 11"/>
                  <a:gd name="f38" fmla="val 14"/>
                  <a:gd name="f39" fmla="val 93"/>
                  <a:gd name="f40" fmla="val 89"/>
                  <a:gd name="f41" fmla="val 45"/>
                  <a:gd name="f42" fmla="val 7"/>
                  <a:gd name="f43" fmla="val 10"/>
                  <a:gd name="f44" fmla="val 12"/>
                  <a:gd name="f45" fmla="+- 0 0 -90"/>
                  <a:gd name="f46" fmla="*/ f3 1 33"/>
                  <a:gd name="f47" fmla="*/ f4 1 126"/>
                  <a:gd name="f48" fmla="val f5"/>
                  <a:gd name="f49" fmla="val f6"/>
                  <a:gd name="f50" fmla="val f7"/>
                  <a:gd name="f51" fmla="*/ f45 f0 1"/>
                  <a:gd name="f52" fmla="+- f50 0 f48"/>
                  <a:gd name="f53" fmla="+- f49 0 f48"/>
                  <a:gd name="f54" fmla="*/ f51 1 f2"/>
                  <a:gd name="f55" fmla="*/ f53 1 33"/>
                  <a:gd name="f56" fmla="*/ f52 1 126"/>
                  <a:gd name="f57" fmla="*/ 18 f53 1"/>
                  <a:gd name="f58" fmla="*/ 0 f52 1"/>
                  <a:gd name="f59" fmla="*/ 24 f53 1"/>
                  <a:gd name="f60" fmla="*/ 5 f52 1"/>
                  <a:gd name="f61" fmla="*/ 22 f53 1"/>
                  <a:gd name="f62" fmla="*/ 15 f52 1"/>
                  <a:gd name="f63" fmla="*/ 25 f52 1"/>
                  <a:gd name="f64" fmla="*/ 88 f52 1"/>
                  <a:gd name="f65" fmla="*/ 96 f52 1"/>
                  <a:gd name="f66" fmla="*/ 31 f53 1"/>
                  <a:gd name="f67" fmla="*/ 114 f52 1"/>
                  <a:gd name="f68" fmla="*/ 17 f53 1"/>
                  <a:gd name="f69" fmla="*/ 126 f52 1"/>
                  <a:gd name="f70" fmla="*/ 1 f53 1"/>
                  <a:gd name="f71" fmla="*/ 113 f52 1"/>
                  <a:gd name="f72" fmla="*/ 11 f53 1"/>
                  <a:gd name="f73" fmla="*/ 15 f53 1"/>
                  <a:gd name="f74" fmla="*/ 89 f52 1"/>
                  <a:gd name="f75" fmla="*/ 23 f52 1"/>
                  <a:gd name="f76" fmla="*/ 9 f53 1"/>
                  <a:gd name="f77" fmla="+- f54 0 f1"/>
                  <a:gd name="f78" fmla="*/ f57 1 33"/>
                  <a:gd name="f79" fmla="*/ f58 1 126"/>
                  <a:gd name="f80" fmla="*/ f59 1 33"/>
                  <a:gd name="f81" fmla="*/ f60 1 126"/>
                  <a:gd name="f82" fmla="*/ f61 1 33"/>
                  <a:gd name="f83" fmla="*/ f62 1 126"/>
                  <a:gd name="f84" fmla="*/ f63 1 126"/>
                  <a:gd name="f85" fmla="*/ f64 1 126"/>
                  <a:gd name="f86" fmla="*/ f65 1 126"/>
                  <a:gd name="f87" fmla="*/ f66 1 33"/>
                  <a:gd name="f88" fmla="*/ f67 1 126"/>
                  <a:gd name="f89" fmla="*/ f68 1 33"/>
                  <a:gd name="f90" fmla="*/ f69 1 126"/>
                  <a:gd name="f91" fmla="*/ f70 1 33"/>
                  <a:gd name="f92" fmla="*/ f71 1 126"/>
                  <a:gd name="f93" fmla="*/ f72 1 33"/>
                  <a:gd name="f94" fmla="*/ f73 1 33"/>
                  <a:gd name="f95" fmla="*/ f74 1 126"/>
                  <a:gd name="f96" fmla="*/ f75 1 126"/>
                  <a:gd name="f97" fmla="*/ f76 1 33"/>
                  <a:gd name="f98" fmla="*/ 0 1 f55"/>
                  <a:gd name="f99" fmla="*/ f49 1 f55"/>
                  <a:gd name="f100" fmla="*/ 0 1 f56"/>
                  <a:gd name="f101" fmla="*/ f50 1 f56"/>
                  <a:gd name="f102" fmla="*/ f78 1 f55"/>
                  <a:gd name="f103" fmla="*/ f79 1 f56"/>
                  <a:gd name="f104" fmla="*/ f80 1 f55"/>
                  <a:gd name="f105" fmla="*/ f81 1 f56"/>
                  <a:gd name="f106" fmla="*/ f82 1 f55"/>
                  <a:gd name="f107" fmla="*/ f83 1 f56"/>
                  <a:gd name="f108" fmla="*/ f84 1 f56"/>
                  <a:gd name="f109" fmla="*/ f85 1 f56"/>
                  <a:gd name="f110" fmla="*/ f86 1 f56"/>
                  <a:gd name="f111" fmla="*/ f87 1 f55"/>
                  <a:gd name="f112" fmla="*/ f88 1 f56"/>
                  <a:gd name="f113" fmla="*/ f89 1 f55"/>
                  <a:gd name="f114" fmla="*/ f90 1 f56"/>
                  <a:gd name="f115" fmla="*/ f91 1 f55"/>
                  <a:gd name="f116" fmla="*/ f92 1 f56"/>
                  <a:gd name="f117" fmla="*/ f93 1 f55"/>
                  <a:gd name="f118" fmla="*/ f94 1 f55"/>
                  <a:gd name="f119" fmla="*/ f95 1 f56"/>
                  <a:gd name="f120" fmla="*/ f96 1 f56"/>
                  <a:gd name="f121" fmla="*/ f97 1 f55"/>
                  <a:gd name="f122" fmla="*/ f98 f46 1"/>
                  <a:gd name="f123" fmla="*/ f99 f46 1"/>
                  <a:gd name="f124" fmla="*/ f101 f47 1"/>
                  <a:gd name="f125" fmla="*/ f100 f47 1"/>
                  <a:gd name="f126" fmla="*/ f102 f46 1"/>
                  <a:gd name="f127" fmla="*/ f103 f47 1"/>
                  <a:gd name="f128" fmla="*/ f104 f46 1"/>
                  <a:gd name="f129" fmla="*/ f105 f47 1"/>
                  <a:gd name="f130" fmla="*/ f106 f46 1"/>
                  <a:gd name="f131" fmla="*/ f107 f47 1"/>
                  <a:gd name="f132" fmla="*/ f108 f47 1"/>
                  <a:gd name="f133" fmla="*/ f109 f47 1"/>
                  <a:gd name="f134" fmla="*/ f110 f47 1"/>
                  <a:gd name="f135" fmla="*/ f111 f46 1"/>
                  <a:gd name="f136" fmla="*/ f112 f47 1"/>
                  <a:gd name="f137" fmla="*/ f113 f46 1"/>
                  <a:gd name="f138" fmla="*/ f114 f47 1"/>
                  <a:gd name="f139" fmla="*/ f115 f46 1"/>
                  <a:gd name="f140" fmla="*/ f116 f47 1"/>
                  <a:gd name="f141" fmla="*/ f117 f46 1"/>
                  <a:gd name="f142" fmla="*/ f118 f46 1"/>
                  <a:gd name="f143" fmla="*/ f119 f47 1"/>
                  <a:gd name="f144" fmla="*/ f120 f47 1"/>
                  <a:gd name="f145" fmla="*/ f121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7">
                    <a:pos x="f126" y="f127"/>
                  </a:cxn>
                  <a:cxn ang="f77">
                    <a:pos x="f128" y="f129"/>
                  </a:cxn>
                  <a:cxn ang="f77">
                    <a:pos x="f130" y="f131"/>
                  </a:cxn>
                  <a:cxn ang="f77">
                    <a:pos x="f126" y="f132"/>
                  </a:cxn>
                  <a:cxn ang="f77">
                    <a:pos x="f126" y="f133"/>
                  </a:cxn>
                  <a:cxn ang="f77">
                    <a:pos x="f130" y="f134"/>
                  </a:cxn>
                  <a:cxn ang="f77">
                    <a:pos x="f135" y="f136"/>
                  </a:cxn>
                  <a:cxn ang="f77">
                    <a:pos x="f137" y="f138"/>
                  </a:cxn>
                  <a:cxn ang="f77">
                    <a:pos x="f139" y="f140"/>
                  </a:cxn>
                  <a:cxn ang="f77">
                    <a:pos x="f141" y="f134"/>
                  </a:cxn>
                  <a:cxn ang="f77">
                    <a:pos x="f142" y="f143"/>
                  </a:cxn>
                  <a:cxn ang="f77">
                    <a:pos x="f142" y="f144"/>
                  </a:cxn>
                  <a:cxn ang="f77">
                    <a:pos x="f141" y="f131"/>
                  </a:cxn>
                  <a:cxn ang="f77">
                    <a:pos x="f145" y="f129"/>
                  </a:cxn>
                  <a:cxn ang="f77">
                    <a:pos x="f126" y="f127"/>
                  </a:cxn>
                </a:cxnLst>
                <a:rect l="f122" t="f125" r="f123" b="f124"/>
                <a:pathLst>
                  <a:path w="33" h="126">
                    <a:moveTo>
                      <a:pt x="f8" y="f5"/>
                    </a:moveTo>
                    <a:cubicBezTo>
                      <a:pt x="f9" y="f5"/>
                      <a:pt x="f10" y="f11"/>
                      <a:pt x="f12" y="f13"/>
                    </a:cubicBezTo>
                    <a:cubicBezTo>
                      <a:pt x="f14" y="f15"/>
                      <a:pt x="f14" y="f16"/>
                      <a:pt x="f17" y="f18"/>
                    </a:cubicBezTo>
                    <a:cubicBezTo>
                      <a:pt x="f8" y="f8"/>
                      <a:pt x="f8" y="f19"/>
                      <a:pt x="f8" y="f14"/>
                    </a:cubicBezTo>
                    <a:cubicBezTo>
                      <a:pt x="f8" y="f20"/>
                      <a:pt x="f8" y="f21"/>
                      <a:pt x="f8" y="f22"/>
                    </a:cubicBezTo>
                    <a:cubicBezTo>
                      <a:pt x="f8" y="f23"/>
                      <a:pt x="f8" y="f24"/>
                      <a:pt x="f17" y="f25"/>
                    </a:cubicBezTo>
                    <a:cubicBezTo>
                      <a:pt x="f26" y="f27"/>
                      <a:pt x="f6" y="f28"/>
                      <a:pt x="f29" y="f30"/>
                    </a:cubicBezTo>
                    <a:cubicBezTo>
                      <a:pt x="f26" y="f31"/>
                      <a:pt x="f12" y="f7"/>
                      <a:pt x="f32" y="f7"/>
                    </a:cubicBezTo>
                    <a:cubicBezTo>
                      <a:pt x="f15" y="f7"/>
                      <a:pt x="f33" y="f31"/>
                      <a:pt x="f34" y="f35"/>
                    </a:cubicBezTo>
                    <a:cubicBezTo>
                      <a:pt x="f5" y="f36"/>
                      <a:pt x="f33" y="f27"/>
                      <a:pt x="f37" y="f25"/>
                    </a:cubicBezTo>
                    <a:cubicBezTo>
                      <a:pt x="f38" y="f24"/>
                      <a:pt x="f18" y="f39"/>
                      <a:pt x="f18" y="f40"/>
                    </a:cubicBezTo>
                    <a:cubicBezTo>
                      <a:pt x="f18" y="f21"/>
                      <a:pt x="f18" y="f41"/>
                      <a:pt x="f18" y="f10"/>
                    </a:cubicBezTo>
                    <a:cubicBezTo>
                      <a:pt x="f18" y="f9"/>
                      <a:pt x="f38" y="f32"/>
                      <a:pt x="f37" y="f18"/>
                    </a:cubicBezTo>
                    <a:cubicBezTo>
                      <a:pt x="f42" y="f16"/>
                      <a:pt x="f42" y="f15"/>
                      <a:pt x="f15" y="f13"/>
                    </a:cubicBezTo>
                    <a:cubicBezTo>
                      <a:pt x="f43" y="f11"/>
                      <a:pt x="f44" y="f5"/>
                      <a:pt x="f8" y="f5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0" name="Freeform 14">
                <a:extLst>
                  <a:ext uri="{FF2B5EF4-FFF2-40B4-BE49-F238E27FC236}">
                    <a16:creationId xmlns:a16="http://schemas.microsoft.com/office/drawing/2014/main" id="{6E1A68E0-9C4A-4A76-4B08-45F0E12B6583}"/>
                  </a:ext>
                </a:extLst>
              </p:cNvPr>
              <p:cNvSpPr/>
              <p:nvPr/>
            </p:nvSpPr>
            <p:spPr>
              <a:xfrm flipH="1">
                <a:off x="8186614" y="3644258"/>
                <a:ext cx="96213" cy="1427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"/>
                  <a:gd name="f7" fmla="val 56"/>
                  <a:gd name="f8" fmla="val 9"/>
                  <a:gd name="f9" fmla="val 29"/>
                  <a:gd name="f10" fmla="val 26"/>
                  <a:gd name="f11" fmla="val 7"/>
                  <a:gd name="f12" fmla="val 6"/>
                  <a:gd name="f13" fmla="val 25"/>
                  <a:gd name="f14" fmla="val 1"/>
                  <a:gd name="f15" fmla="val 20"/>
                  <a:gd name="f16" fmla="val 13"/>
                  <a:gd name="f17" fmla="val 3"/>
                  <a:gd name="f18" fmla="val 2"/>
                  <a:gd name="f19" fmla="val 23"/>
                  <a:gd name="f20" fmla="val 4"/>
                  <a:gd name="f21" fmla="val 5"/>
                  <a:gd name="f22" fmla="val 30"/>
                  <a:gd name="f23" fmla="val 36"/>
                  <a:gd name="f24" fmla="val 15"/>
                  <a:gd name="f25" fmla="val 37"/>
                  <a:gd name="f26" fmla="val 22"/>
                  <a:gd name="f27" fmla="val 27"/>
                  <a:gd name="f28" fmla="val 31"/>
                  <a:gd name="f29" fmla="val 32"/>
                  <a:gd name="f30" fmla="val 18"/>
                  <a:gd name="f31" fmla="val 33"/>
                  <a:gd name="f32" fmla="val 16"/>
                  <a:gd name="f33" fmla="val 39"/>
                  <a:gd name="f34" fmla="val 45"/>
                  <a:gd name="f35" fmla="val 17"/>
                  <a:gd name="f36" fmla="val 51"/>
                  <a:gd name="f37" fmla="val 53"/>
                  <a:gd name="f38" fmla="val 14"/>
                  <a:gd name="f39" fmla="val 55"/>
                  <a:gd name="f40" fmla="val 11"/>
                  <a:gd name="f41" fmla="val 48"/>
                  <a:gd name="f42" fmla="val 40"/>
                  <a:gd name="f43" fmla="val 12"/>
                  <a:gd name="f44" fmla="+- 0 0 -90"/>
                  <a:gd name="f45" fmla="*/ f3 1 38"/>
                  <a:gd name="f46" fmla="*/ f4 1 56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38"/>
                  <a:gd name="f55" fmla="*/ f51 1 56"/>
                  <a:gd name="f56" fmla="*/ 9 f52 1"/>
                  <a:gd name="f57" fmla="*/ 29 f51 1"/>
                  <a:gd name="f58" fmla="*/ 6 f52 1"/>
                  <a:gd name="f59" fmla="*/ 25 f51 1"/>
                  <a:gd name="f60" fmla="*/ 3 f52 1"/>
                  <a:gd name="f61" fmla="*/ 7 f51 1"/>
                  <a:gd name="f62" fmla="*/ 20 f52 1"/>
                  <a:gd name="f63" fmla="*/ 2 f51 1"/>
                  <a:gd name="f64" fmla="*/ 30 f52 1"/>
                  <a:gd name="f65" fmla="*/ 6 f51 1"/>
                  <a:gd name="f66" fmla="*/ 37 f52 1"/>
                  <a:gd name="f67" fmla="*/ 22 f51 1"/>
                  <a:gd name="f68" fmla="*/ 25 f52 1"/>
                  <a:gd name="f69" fmla="*/ 32 f51 1"/>
                  <a:gd name="f70" fmla="*/ 18 f52 1"/>
                  <a:gd name="f71" fmla="*/ 33 f51 1"/>
                  <a:gd name="f72" fmla="*/ 17 f52 1"/>
                  <a:gd name="f73" fmla="*/ 51 f51 1"/>
                  <a:gd name="f74" fmla="*/ 14 f52 1"/>
                  <a:gd name="f75" fmla="*/ 55 f51 1"/>
                  <a:gd name="f76" fmla="*/ 12 f52 1"/>
                  <a:gd name="f77" fmla="+- f53 0 f1"/>
                  <a:gd name="f78" fmla="*/ f56 1 38"/>
                  <a:gd name="f79" fmla="*/ f57 1 56"/>
                  <a:gd name="f80" fmla="*/ f58 1 38"/>
                  <a:gd name="f81" fmla="*/ f59 1 56"/>
                  <a:gd name="f82" fmla="*/ f60 1 38"/>
                  <a:gd name="f83" fmla="*/ f61 1 56"/>
                  <a:gd name="f84" fmla="*/ f62 1 38"/>
                  <a:gd name="f85" fmla="*/ f63 1 56"/>
                  <a:gd name="f86" fmla="*/ f64 1 38"/>
                  <a:gd name="f87" fmla="*/ f65 1 56"/>
                  <a:gd name="f88" fmla="*/ f66 1 38"/>
                  <a:gd name="f89" fmla="*/ f67 1 56"/>
                  <a:gd name="f90" fmla="*/ f68 1 38"/>
                  <a:gd name="f91" fmla="*/ f69 1 56"/>
                  <a:gd name="f92" fmla="*/ f70 1 38"/>
                  <a:gd name="f93" fmla="*/ f71 1 56"/>
                  <a:gd name="f94" fmla="*/ f72 1 38"/>
                  <a:gd name="f95" fmla="*/ f73 1 56"/>
                  <a:gd name="f96" fmla="*/ f74 1 38"/>
                  <a:gd name="f97" fmla="*/ f75 1 56"/>
                  <a:gd name="f98" fmla="*/ f76 1 38"/>
                  <a:gd name="f99" fmla="*/ 0 1 f54"/>
                  <a:gd name="f100" fmla="*/ f48 1 f54"/>
                  <a:gd name="f101" fmla="*/ 0 1 f55"/>
                  <a:gd name="f102" fmla="*/ f49 1 f55"/>
                  <a:gd name="f103" fmla="*/ f78 1 f54"/>
                  <a:gd name="f104" fmla="*/ f79 1 f55"/>
                  <a:gd name="f105" fmla="*/ f80 1 f54"/>
                  <a:gd name="f106" fmla="*/ f81 1 f55"/>
                  <a:gd name="f107" fmla="*/ f82 1 f54"/>
                  <a:gd name="f108" fmla="*/ f83 1 f55"/>
                  <a:gd name="f109" fmla="*/ f84 1 f54"/>
                  <a:gd name="f110" fmla="*/ f85 1 f55"/>
                  <a:gd name="f111" fmla="*/ f86 1 f54"/>
                  <a:gd name="f112" fmla="*/ f87 1 f55"/>
                  <a:gd name="f113" fmla="*/ f88 1 f54"/>
                  <a:gd name="f114" fmla="*/ f89 1 f55"/>
                  <a:gd name="f115" fmla="*/ f90 1 f54"/>
                  <a:gd name="f116" fmla="*/ f91 1 f55"/>
                  <a:gd name="f117" fmla="*/ f92 1 f54"/>
                  <a:gd name="f118" fmla="*/ f93 1 f55"/>
                  <a:gd name="f119" fmla="*/ f94 1 f54"/>
                  <a:gd name="f120" fmla="*/ f95 1 f55"/>
                  <a:gd name="f121" fmla="*/ f96 1 f54"/>
                  <a:gd name="f122" fmla="*/ f97 1 f55"/>
                  <a:gd name="f123" fmla="*/ f98 1 f54"/>
                  <a:gd name="f124" fmla="*/ f99 f45 1"/>
                  <a:gd name="f125" fmla="*/ f100 f45 1"/>
                  <a:gd name="f126" fmla="*/ f102 f46 1"/>
                  <a:gd name="f127" fmla="*/ f101 f46 1"/>
                  <a:gd name="f128" fmla="*/ f103 f45 1"/>
                  <a:gd name="f129" fmla="*/ f104 f46 1"/>
                  <a:gd name="f130" fmla="*/ f105 f45 1"/>
                  <a:gd name="f131" fmla="*/ f106 f46 1"/>
                  <a:gd name="f132" fmla="*/ f107 f45 1"/>
                  <a:gd name="f133" fmla="*/ f108 f46 1"/>
                  <a:gd name="f134" fmla="*/ f109 f45 1"/>
                  <a:gd name="f135" fmla="*/ f110 f46 1"/>
                  <a:gd name="f136" fmla="*/ f111 f45 1"/>
                  <a:gd name="f137" fmla="*/ f112 f46 1"/>
                  <a:gd name="f138" fmla="*/ f113 f45 1"/>
                  <a:gd name="f139" fmla="*/ f114 f46 1"/>
                  <a:gd name="f140" fmla="*/ f115 f45 1"/>
                  <a:gd name="f141" fmla="*/ f116 f46 1"/>
                  <a:gd name="f142" fmla="*/ f117 f45 1"/>
                  <a:gd name="f143" fmla="*/ f118 f46 1"/>
                  <a:gd name="f144" fmla="*/ f119 f45 1"/>
                  <a:gd name="f145" fmla="*/ f120 f46 1"/>
                  <a:gd name="f146" fmla="*/ f121 f45 1"/>
                  <a:gd name="f147" fmla="*/ f122 f46 1"/>
                  <a:gd name="f148" fmla="*/ f123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7">
                    <a:pos x="f128" y="f129"/>
                  </a:cxn>
                  <a:cxn ang="f77">
                    <a:pos x="f130" y="f131"/>
                  </a:cxn>
                  <a:cxn ang="f77">
                    <a:pos x="f132" y="f133"/>
                  </a:cxn>
                  <a:cxn ang="f77">
                    <a:pos x="f134" y="f135"/>
                  </a:cxn>
                  <a:cxn ang="f77">
                    <a:pos x="f136" y="f137"/>
                  </a:cxn>
                  <a:cxn ang="f77">
                    <a:pos x="f138" y="f139"/>
                  </a:cxn>
                  <a:cxn ang="f77">
                    <a:pos x="f140" y="f141"/>
                  </a:cxn>
                  <a:cxn ang="f77">
                    <a:pos x="f142" y="f143"/>
                  </a:cxn>
                  <a:cxn ang="f77">
                    <a:pos x="f144" y="f145"/>
                  </a:cxn>
                  <a:cxn ang="f77">
                    <a:pos x="f146" y="f147"/>
                  </a:cxn>
                  <a:cxn ang="f77">
                    <a:pos x="f148" y="f141"/>
                  </a:cxn>
                  <a:cxn ang="f77">
                    <a:pos x="f128" y="f129"/>
                  </a:cxn>
                </a:cxnLst>
                <a:rect l="f124" t="f127" r="f125" b="f126"/>
                <a:pathLst>
                  <a:path w="38" h="56">
                    <a:moveTo>
                      <a:pt x="f8" y="f9"/>
                    </a:moveTo>
                    <a:cubicBezTo>
                      <a:pt x="f8" y="f10"/>
                      <a:pt x="f11" y="f10"/>
                      <a:pt x="f12" y="f13"/>
                    </a:cubicBezTo>
                    <a:cubicBezTo>
                      <a:pt x="f14" y="f15"/>
                      <a:pt x="f5" y="f16"/>
                      <a:pt x="f17" y="f11"/>
                    </a:cubicBezTo>
                    <a:cubicBezTo>
                      <a:pt x="f11" y="f18"/>
                      <a:pt x="f16" y="f5"/>
                      <a:pt x="f15" y="f18"/>
                    </a:cubicBezTo>
                    <a:cubicBezTo>
                      <a:pt x="f19" y="f20"/>
                      <a:pt x="f10" y="f21"/>
                      <a:pt x="f22" y="f12"/>
                    </a:cubicBezTo>
                    <a:cubicBezTo>
                      <a:pt x="f23" y="f8"/>
                      <a:pt x="f6" y="f24"/>
                      <a:pt x="f25" y="f26"/>
                    </a:cubicBezTo>
                    <a:cubicBezTo>
                      <a:pt x="f23" y="f27"/>
                      <a:pt x="f28" y="f28"/>
                      <a:pt x="f13" y="f29"/>
                    </a:cubicBezTo>
                    <a:cubicBezTo>
                      <a:pt x="f26" y="f29"/>
                      <a:pt x="f15" y="f28"/>
                      <a:pt x="f30" y="f31"/>
                    </a:cubicBezTo>
                    <a:cubicBezTo>
                      <a:pt x="f32" y="f33"/>
                      <a:pt x="f30" y="f34"/>
                      <a:pt x="f35" y="f36"/>
                    </a:cubicBezTo>
                    <a:cubicBezTo>
                      <a:pt x="f35" y="f37"/>
                      <a:pt x="f30" y="f7"/>
                      <a:pt x="f38" y="f39"/>
                    </a:cubicBezTo>
                    <a:cubicBezTo>
                      <a:pt x="f40" y="f41"/>
                      <a:pt x="f16" y="f42"/>
                      <a:pt x="f43" y="f29"/>
                    </a:cubicBezTo>
                    <a:cubicBezTo>
                      <a:pt x="f16" y="f9"/>
                      <a:pt x="f40" y="f9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1" name="Freeform 15">
                <a:extLst>
                  <a:ext uri="{FF2B5EF4-FFF2-40B4-BE49-F238E27FC236}">
                    <a16:creationId xmlns:a16="http://schemas.microsoft.com/office/drawing/2014/main" id="{4A02DDA9-634A-9C5D-0841-16C3341461A2}"/>
                  </a:ext>
                </a:extLst>
              </p:cNvPr>
              <p:cNvSpPr/>
              <p:nvPr/>
            </p:nvSpPr>
            <p:spPr>
              <a:xfrm flipH="1">
                <a:off x="8186614" y="4485351"/>
                <a:ext cx="97767" cy="1443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9"/>
                  <a:gd name="f7" fmla="val 57"/>
                  <a:gd name="f8" fmla="val 19"/>
                  <a:gd name="f9" fmla="val 24"/>
                  <a:gd name="f10" fmla="val 21"/>
                  <a:gd name="f11" fmla="val 26"/>
                  <a:gd name="f12" fmla="val 23"/>
                  <a:gd name="f13" fmla="val 25"/>
                  <a:gd name="f14" fmla="val 32"/>
                  <a:gd name="f15" fmla="val 37"/>
                  <a:gd name="f16" fmla="val 29"/>
                  <a:gd name="f17" fmla="val 38"/>
                  <a:gd name="f18" fmla="val 35"/>
                  <a:gd name="f19" fmla="val 43"/>
                  <a:gd name="f20" fmla="val 36"/>
                  <a:gd name="f21" fmla="val 49"/>
                  <a:gd name="f22" fmla="val 51"/>
                  <a:gd name="f23" fmla="val 27"/>
                  <a:gd name="f24" fmla="val 52"/>
                  <a:gd name="f25" fmla="val 22"/>
                  <a:gd name="f26" fmla="val 53"/>
                  <a:gd name="f27" fmla="val 15"/>
                  <a:gd name="f28" fmla="val 8"/>
                  <a:gd name="f29" fmla="val 55"/>
                  <a:gd name="f30" fmla="val 4"/>
                  <a:gd name="f31" fmla="val 2"/>
                  <a:gd name="f32" fmla="val 31"/>
                  <a:gd name="f33" fmla="val 9"/>
                  <a:gd name="f34" fmla="val 30"/>
                  <a:gd name="f35" fmla="val 10"/>
                  <a:gd name="f36" fmla="val 28"/>
                  <a:gd name="f37" fmla="val 12"/>
                  <a:gd name="f38" fmla="val 14"/>
                  <a:gd name="f39" fmla="val 13"/>
                  <a:gd name="f40" fmla="val 17"/>
                  <a:gd name="f41" fmla="val 1"/>
                  <a:gd name="f42" fmla="val 18"/>
                  <a:gd name="f43" fmla="val 6"/>
                  <a:gd name="f44" fmla="+- 0 0 -90"/>
                  <a:gd name="f45" fmla="*/ f3 1 39"/>
                  <a:gd name="f46" fmla="*/ f4 1 5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39"/>
                  <a:gd name="f55" fmla="*/ f51 1 57"/>
                  <a:gd name="f56" fmla="*/ 19 f52 1"/>
                  <a:gd name="f57" fmla="*/ 24 f51 1"/>
                  <a:gd name="f58" fmla="*/ 26 f52 1"/>
                  <a:gd name="f59" fmla="*/ 25 f51 1"/>
                  <a:gd name="f60" fmla="*/ 38 f52 1"/>
                  <a:gd name="f61" fmla="*/ 35 f51 1"/>
                  <a:gd name="f62" fmla="*/ 29 f52 1"/>
                  <a:gd name="f63" fmla="*/ 51 f51 1"/>
                  <a:gd name="f64" fmla="*/ 22 f52 1"/>
                  <a:gd name="f65" fmla="*/ 53 f51 1"/>
                  <a:gd name="f66" fmla="*/ 4 f52 1"/>
                  <a:gd name="f67" fmla="*/ 49 f51 1"/>
                  <a:gd name="f68" fmla="*/ 8 f52 1"/>
                  <a:gd name="f69" fmla="*/ 31 f51 1"/>
                  <a:gd name="f70" fmla="*/ 10 f52 1"/>
                  <a:gd name="f71" fmla="*/ 28 f51 1"/>
                  <a:gd name="f72" fmla="*/ 13 f52 1"/>
                  <a:gd name="f73" fmla="*/ 15 f52 1"/>
                  <a:gd name="f74" fmla="*/ 1 f51 1"/>
                  <a:gd name="f75" fmla="*/ 18 f52 1"/>
                  <a:gd name="f76" fmla="*/ 6 f51 1"/>
                  <a:gd name="f77" fmla="+- f53 0 f1"/>
                  <a:gd name="f78" fmla="*/ f56 1 39"/>
                  <a:gd name="f79" fmla="*/ f57 1 57"/>
                  <a:gd name="f80" fmla="*/ f58 1 39"/>
                  <a:gd name="f81" fmla="*/ f59 1 57"/>
                  <a:gd name="f82" fmla="*/ f60 1 39"/>
                  <a:gd name="f83" fmla="*/ f61 1 57"/>
                  <a:gd name="f84" fmla="*/ f62 1 39"/>
                  <a:gd name="f85" fmla="*/ f63 1 57"/>
                  <a:gd name="f86" fmla="*/ f64 1 39"/>
                  <a:gd name="f87" fmla="*/ f65 1 57"/>
                  <a:gd name="f88" fmla="*/ f66 1 39"/>
                  <a:gd name="f89" fmla="*/ f67 1 57"/>
                  <a:gd name="f90" fmla="*/ f68 1 39"/>
                  <a:gd name="f91" fmla="*/ f69 1 57"/>
                  <a:gd name="f92" fmla="*/ f70 1 39"/>
                  <a:gd name="f93" fmla="*/ f71 1 57"/>
                  <a:gd name="f94" fmla="*/ f72 1 39"/>
                  <a:gd name="f95" fmla="*/ f73 1 39"/>
                  <a:gd name="f96" fmla="*/ f74 1 57"/>
                  <a:gd name="f97" fmla="*/ f75 1 39"/>
                  <a:gd name="f98" fmla="*/ f76 1 57"/>
                  <a:gd name="f99" fmla="*/ 0 1 f54"/>
                  <a:gd name="f100" fmla="*/ f48 1 f54"/>
                  <a:gd name="f101" fmla="*/ 0 1 f55"/>
                  <a:gd name="f102" fmla="*/ f49 1 f55"/>
                  <a:gd name="f103" fmla="*/ f78 1 f54"/>
                  <a:gd name="f104" fmla="*/ f79 1 f55"/>
                  <a:gd name="f105" fmla="*/ f80 1 f54"/>
                  <a:gd name="f106" fmla="*/ f81 1 f55"/>
                  <a:gd name="f107" fmla="*/ f82 1 f54"/>
                  <a:gd name="f108" fmla="*/ f83 1 f55"/>
                  <a:gd name="f109" fmla="*/ f84 1 f54"/>
                  <a:gd name="f110" fmla="*/ f85 1 f55"/>
                  <a:gd name="f111" fmla="*/ f86 1 f54"/>
                  <a:gd name="f112" fmla="*/ f87 1 f55"/>
                  <a:gd name="f113" fmla="*/ f88 1 f54"/>
                  <a:gd name="f114" fmla="*/ f89 1 f55"/>
                  <a:gd name="f115" fmla="*/ f90 1 f54"/>
                  <a:gd name="f116" fmla="*/ f91 1 f55"/>
                  <a:gd name="f117" fmla="*/ f92 1 f54"/>
                  <a:gd name="f118" fmla="*/ f93 1 f55"/>
                  <a:gd name="f119" fmla="*/ f94 1 f54"/>
                  <a:gd name="f120" fmla="*/ f95 1 f54"/>
                  <a:gd name="f121" fmla="*/ f96 1 f55"/>
                  <a:gd name="f122" fmla="*/ f97 1 f54"/>
                  <a:gd name="f123" fmla="*/ f98 1 f55"/>
                  <a:gd name="f124" fmla="*/ f99 f45 1"/>
                  <a:gd name="f125" fmla="*/ f100 f45 1"/>
                  <a:gd name="f126" fmla="*/ f102 f46 1"/>
                  <a:gd name="f127" fmla="*/ f101 f46 1"/>
                  <a:gd name="f128" fmla="*/ f103 f45 1"/>
                  <a:gd name="f129" fmla="*/ f104 f46 1"/>
                  <a:gd name="f130" fmla="*/ f105 f45 1"/>
                  <a:gd name="f131" fmla="*/ f106 f46 1"/>
                  <a:gd name="f132" fmla="*/ f107 f45 1"/>
                  <a:gd name="f133" fmla="*/ f108 f46 1"/>
                  <a:gd name="f134" fmla="*/ f109 f45 1"/>
                  <a:gd name="f135" fmla="*/ f110 f46 1"/>
                  <a:gd name="f136" fmla="*/ f111 f45 1"/>
                  <a:gd name="f137" fmla="*/ f112 f46 1"/>
                  <a:gd name="f138" fmla="*/ f113 f45 1"/>
                  <a:gd name="f139" fmla="*/ f114 f46 1"/>
                  <a:gd name="f140" fmla="*/ f115 f45 1"/>
                  <a:gd name="f141" fmla="*/ f116 f46 1"/>
                  <a:gd name="f142" fmla="*/ f117 f45 1"/>
                  <a:gd name="f143" fmla="*/ f118 f46 1"/>
                  <a:gd name="f144" fmla="*/ f119 f45 1"/>
                  <a:gd name="f145" fmla="*/ f120 f45 1"/>
                  <a:gd name="f146" fmla="*/ f121 f46 1"/>
                  <a:gd name="f147" fmla="*/ f122 f45 1"/>
                  <a:gd name="f148" fmla="*/ f123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7">
                    <a:pos x="f128" y="f129"/>
                  </a:cxn>
                  <a:cxn ang="f77">
                    <a:pos x="f130" y="f131"/>
                  </a:cxn>
                  <a:cxn ang="f77">
                    <a:pos x="f132" y="f133"/>
                  </a:cxn>
                  <a:cxn ang="f77">
                    <a:pos x="f134" y="f135"/>
                  </a:cxn>
                  <a:cxn ang="f77">
                    <a:pos x="f136" y="f137"/>
                  </a:cxn>
                  <a:cxn ang="f77">
                    <a:pos x="f138" y="f139"/>
                  </a:cxn>
                  <a:cxn ang="f77">
                    <a:pos x="f140" y="f141"/>
                  </a:cxn>
                  <a:cxn ang="f77">
                    <a:pos x="f142" y="f143"/>
                  </a:cxn>
                  <a:cxn ang="f77">
                    <a:pos x="f144" y="f131"/>
                  </a:cxn>
                  <a:cxn ang="f77">
                    <a:pos x="f145" y="f146"/>
                  </a:cxn>
                  <a:cxn ang="f77">
                    <a:pos x="f147" y="f148"/>
                  </a:cxn>
                  <a:cxn ang="f77">
                    <a:pos x="f128" y="f129"/>
                  </a:cxn>
                </a:cxnLst>
                <a:rect l="f124" t="f127" r="f125" b="f126"/>
                <a:pathLst>
                  <a:path w="39" h="57">
                    <a:moveTo>
                      <a:pt x="f8" y="f9"/>
                    </a:moveTo>
                    <a:cubicBezTo>
                      <a:pt x="f10" y="f11"/>
                      <a:pt x="f12" y="f13"/>
                      <a:pt x="f11" y="f13"/>
                    </a:cubicBezTo>
                    <a:cubicBezTo>
                      <a:pt x="f14" y="f13"/>
                      <a:pt x="f15" y="f16"/>
                      <a:pt x="f17" y="f18"/>
                    </a:cubicBezTo>
                    <a:cubicBezTo>
                      <a:pt x="f6" y="f19"/>
                      <a:pt x="f20" y="f21"/>
                      <a:pt x="f16" y="f22"/>
                    </a:cubicBezTo>
                    <a:cubicBezTo>
                      <a:pt x="f23" y="f22"/>
                      <a:pt x="f9" y="f24"/>
                      <a:pt x="f25" y="f26"/>
                    </a:cubicBezTo>
                    <a:cubicBezTo>
                      <a:pt x="f27" y="f7"/>
                      <a:pt x="f28" y="f29"/>
                      <a:pt x="f30" y="f21"/>
                    </a:cubicBezTo>
                    <a:cubicBezTo>
                      <a:pt x="f5" y="f19"/>
                      <a:pt x="f31" y="f20"/>
                      <a:pt x="f28" y="f32"/>
                    </a:cubicBezTo>
                    <a:cubicBezTo>
                      <a:pt x="f33" y="f34"/>
                      <a:pt x="f35" y="f34"/>
                      <a:pt x="f35" y="f36"/>
                    </a:cubicBezTo>
                    <a:cubicBezTo>
                      <a:pt x="f37" y="f23"/>
                      <a:pt x="f38" y="f36"/>
                      <a:pt x="f39" y="f13"/>
                    </a:cubicBezTo>
                    <a:cubicBezTo>
                      <a:pt x="f38" y="f40"/>
                      <a:pt x="f37" y="f33"/>
                      <a:pt x="f27" y="f41"/>
                    </a:cubicBezTo>
                    <a:cubicBezTo>
                      <a:pt x="f8" y="f5"/>
                      <a:pt x="f42" y="f30"/>
                      <a:pt x="f42" y="f43"/>
                    </a:cubicBezTo>
                    <a:cubicBezTo>
                      <a:pt x="f8" y="f37"/>
                      <a:pt x="f40" y="f42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2" name="Freeform 16">
                <a:extLst>
                  <a:ext uri="{FF2B5EF4-FFF2-40B4-BE49-F238E27FC236}">
                    <a16:creationId xmlns:a16="http://schemas.microsoft.com/office/drawing/2014/main" id="{0AF9F3E2-CE37-DB7F-C6BA-F5D974A1A733}"/>
                  </a:ext>
                </a:extLst>
              </p:cNvPr>
              <p:cNvSpPr/>
              <p:nvPr/>
            </p:nvSpPr>
            <p:spPr>
              <a:xfrm flipH="1">
                <a:off x="7929009" y="3901863"/>
                <a:ext cx="80695" cy="977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"/>
                  <a:gd name="f7" fmla="val 39"/>
                  <a:gd name="f8" fmla="val 21"/>
                  <a:gd name="f9" fmla="val 2"/>
                  <a:gd name="f10" fmla="val 20"/>
                  <a:gd name="f11" fmla="val 1"/>
                  <a:gd name="f12" fmla="val 18"/>
                  <a:gd name="f13" fmla="val 16"/>
                  <a:gd name="f14" fmla="val 9"/>
                  <a:gd name="f15" fmla="val 5"/>
                  <a:gd name="f16" fmla="val 3"/>
                  <a:gd name="f17" fmla="val 12"/>
                  <a:gd name="f18" fmla="val 25"/>
                  <a:gd name="f19" fmla="val 4"/>
                  <a:gd name="f20" fmla="val 27"/>
                  <a:gd name="f21" fmla="val 11"/>
                  <a:gd name="f22" fmla="val 28"/>
                  <a:gd name="f23" fmla="val 15"/>
                  <a:gd name="f24" fmla="val 31"/>
                  <a:gd name="f25" fmla="val 22"/>
                  <a:gd name="f26" fmla="val 29"/>
                  <a:gd name="f27" fmla="val 30"/>
                  <a:gd name="f28" fmla="val 34"/>
                  <a:gd name="f29" fmla="val 24"/>
                  <a:gd name="f30" fmla="val 37"/>
                  <a:gd name="f31" fmla="val 7"/>
                  <a:gd name="f32" fmla="val 6"/>
                  <a:gd name="f33" fmla="val 26"/>
                  <a:gd name="f34" fmla="val 23"/>
                  <a:gd name="f35" fmla="+- 0 0 -90"/>
                  <a:gd name="f36" fmla="*/ f3 1 32"/>
                  <a:gd name="f37" fmla="*/ f4 1 39"/>
                  <a:gd name="f38" fmla="val f5"/>
                  <a:gd name="f39" fmla="val f6"/>
                  <a:gd name="f40" fmla="val f7"/>
                  <a:gd name="f41" fmla="*/ f35 f0 1"/>
                  <a:gd name="f42" fmla="+- f40 0 f38"/>
                  <a:gd name="f43" fmla="+- f39 0 f38"/>
                  <a:gd name="f44" fmla="*/ f41 1 f2"/>
                  <a:gd name="f45" fmla="*/ f43 1 32"/>
                  <a:gd name="f46" fmla="*/ f42 1 39"/>
                  <a:gd name="f47" fmla="*/ 0 f43 1"/>
                  <a:gd name="f48" fmla="*/ 21 f42 1"/>
                  <a:gd name="f49" fmla="*/ 1 f43 1"/>
                  <a:gd name="f50" fmla="*/ 16 f42 1"/>
                  <a:gd name="f51" fmla="*/ 12 f43 1"/>
                  <a:gd name="f52" fmla="*/ 1 f42 1"/>
                  <a:gd name="f53" fmla="*/ 27 f43 1"/>
                  <a:gd name="f54" fmla="*/ 11 f42 1"/>
                  <a:gd name="f55" fmla="*/ 31 f43 1"/>
                  <a:gd name="f56" fmla="*/ 22 f42 1"/>
                  <a:gd name="f57" fmla="*/ 24 f43 1"/>
                  <a:gd name="f58" fmla="*/ 37 f42 1"/>
                  <a:gd name="f59" fmla="*/ 7 f43 1"/>
                  <a:gd name="f60" fmla="*/ 32 f42 1"/>
                  <a:gd name="f61" fmla="*/ 4 f43 1"/>
                  <a:gd name="f62" fmla="*/ 29 f42 1"/>
                  <a:gd name="f63" fmla="*/ 3 f43 1"/>
                  <a:gd name="f64" fmla="*/ 27 f42 1"/>
                  <a:gd name="f65" fmla="*/ 24 f42 1"/>
                  <a:gd name="f66" fmla="+- f44 0 f1"/>
                  <a:gd name="f67" fmla="*/ f47 1 32"/>
                  <a:gd name="f68" fmla="*/ f48 1 39"/>
                  <a:gd name="f69" fmla="*/ f49 1 32"/>
                  <a:gd name="f70" fmla="*/ f50 1 39"/>
                  <a:gd name="f71" fmla="*/ f51 1 32"/>
                  <a:gd name="f72" fmla="*/ f52 1 39"/>
                  <a:gd name="f73" fmla="*/ f53 1 32"/>
                  <a:gd name="f74" fmla="*/ f54 1 39"/>
                  <a:gd name="f75" fmla="*/ f55 1 32"/>
                  <a:gd name="f76" fmla="*/ f56 1 39"/>
                  <a:gd name="f77" fmla="*/ f57 1 32"/>
                  <a:gd name="f78" fmla="*/ f58 1 39"/>
                  <a:gd name="f79" fmla="*/ f59 1 32"/>
                  <a:gd name="f80" fmla="*/ f60 1 39"/>
                  <a:gd name="f81" fmla="*/ f61 1 32"/>
                  <a:gd name="f82" fmla="*/ f62 1 39"/>
                  <a:gd name="f83" fmla="*/ f63 1 32"/>
                  <a:gd name="f84" fmla="*/ f64 1 39"/>
                  <a:gd name="f85" fmla="*/ f65 1 39"/>
                  <a:gd name="f86" fmla="*/ 0 1 f45"/>
                  <a:gd name="f87" fmla="*/ f39 1 f45"/>
                  <a:gd name="f88" fmla="*/ 0 1 f46"/>
                  <a:gd name="f89" fmla="*/ f40 1 f46"/>
                  <a:gd name="f90" fmla="*/ f67 1 f45"/>
                  <a:gd name="f91" fmla="*/ f68 1 f46"/>
                  <a:gd name="f92" fmla="*/ f69 1 f45"/>
                  <a:gd name="f93" fmla="*/ f70 1 f46"/>
                  <a:gd name="f94" fmla="*/ f71 1 f45"/>
                  <a:gd name="f95" fmla="*/ f72 1 f46"/>
                  <a:gd name="f96" fmla="*/ f73 1 f45"/>
                  <a:gd name="f97" fmla="*/ f74 1 f46"/>
                  <a:gd name="f98" fmla="*/ f75 1 f45"/>
                  <a:gd name="f99" fmla="*/ f76 1 f46"/>
                  <a:gd name="f100" fmla="*/ f77 1 f45"/>
                  <a:gd name="f101" fmla="*/ f78 1 f46"/>
                  <a:gd name="f102" fmla="*/ f79 1 f45"/>
                  <a:gd name="f103" fmla="*/ f80 1 f46"/>
                  <a:gd name="f104" fmla="*/ f81 1 f45"/>
                  <a:gd name="f105" fmla="*/ f82 1 f46"/>
                  <a:gd name="f106" fmla="*/ f83 1 f45"/>
                  <a:gd name="f107" fmla="*/ f84 1 f46"/>
                  <a:gd name="f108" fmla="*/ f85 1 f46"/>
                  <a:gd name="f109" fmla="*/ f86 f36 1"/>
                  <a:gd name="f110" fmla="*/ f87 f36 1"/>
                  <a:gd name="f111" fmla="*/ f89 f37 1"/>
                  <a:gd name="f112" fmla="*/ f88 f37 1"/>
                  <a:gd name="f113" fmla="*/ f90 f36 1"/>
                  <a:gd name="f114" fmla="*/ f91 f37 1"/>
                  <a:gd name="f115" fmla="*/ f92 f36 1"/>
                  <a:gd name="f116" fmla="*/ f93 f37 1"/>
                  <a:gd name="f117" fmla="*/ f94 f36 1"/>
                  <a:gd name="f118" fmla="*/ f95 f37 1"/>
                  <a:gd name="f119" fmla="*/ f96 f36 1"/>
                  <a:gd name="f120" fmla="*/ f97 f37 1"/>
                  <a:gd name="f121" fmla="*/ f98 f36 1"/>
                  <a:gd name="f122" fmla="*/ f99 f37 1"/>
                  <a:gd name="f123" fmla="*/ f100 f36 1"/>
                  <a:gd name="f124" fmla="*/ f101 f37 1"/>
                  <a:gd name="f125" fmla="*/ f102 f36 1"/>
                  <a:gd name="f126" fmla="*/ f103 f37 1"/>
                  <a:gd name="f127" fmla="*/ f104 f36 1"/>
                  <a:gd name="f128" fmla="*/ f105 f37 1"/>
                  <a:gd name="f129" fmla="*/ f106 f36 1"/>
                  <a:gd name="f130" fmla="*/ f107 f37 1"/>
                  <a:gd name="f131" fmla="*/ f108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6">
                    <a:pos x="f113" y="f114"/>
                  </a:cxn>
                  <a:cxn ang="f66">
                    <a:pos x="f115" y="f116"/>
                  </a:cxn>
                  <a:cxn ang="f66">
                    <a:pos x="f117" y="f118"/>
                  </a:cxn>
                  <a:cxn ang="f66">
                    <a:pos x="f119" y="f120"/>
                  </a:cxn>
                  <a:cxn ang="f66">
                    <a:pos x="f121" y="f122"/>
                  </a:cxn>
                  <a:cxn ang="f66">
                    <a:pos x="f123" y="f124"/>
                  </a:cxn>
                  <a:cxn ang="f66">
                    <a:pos x="f125" y="f126"/>
                  </a:cxn>
                  <a:cxn ang="f66">
                    <a:pos x="f127" y="f128"/>
                  </a:cxn>
                  <a:cxn ang="f66">
                    <a:pos x="f129" y="f130"/>
                  </a:cxn>
                  <a:cxn ang="f66">
                    <a:pos x="f115" y="f131"/>
                  </a:cxn>
                  <a:cxn ang="f66">
                    <a:pos x="f113" y="f114"/>
                  </a:cxn>
                </a:cxnLst>
                <a:rect l="f109" t="f112" r="f110" b="f111"/>
                <a:pathLst>
                  <a:path w="32" h="39">
                    <a:moveTo>
                      <a:pt x="f5" y="f8"/>
                    </a:moveTo>
                    <a:cubicBezTo>
                      <a:pt x="f9" y="f10"/>
                      <a:pt x="f11" y="f12"/>
                      <a:pt x="f11" y="f13"/>
                    </a:cubicBezTo>
                    <a:cubicBezTo>
                      <a:pt x="f5" y="f14"/>
                      <a:pt x="f15" y="f16"/>
                      <a:pt x="f17" y="f11"/>
                    </a:cubicBezTo>
                    <a:cubicBezTo>
                      <a:pt x="f12" y="f5"/>
                      <a:pt x="f18" y="f19"/>
                      <a:pt x="f20" y="f21"/>
                    </a:cubicBezTo>
                    <a:cubicBezTo>
                      <a:pt x="f22" y="f23"/>
                      <a:pt x="f24" y="f12"/>
                      <a:pt x="f24" y="f25"/>
                    </a:cubicBezTo>
                    <a:cubicBezTo>
                      <a:pt x="f6" y="f26"/>
                      <a:pt x="f27" y="f28"/>
                      <a:pt x="f29" y="f30"/>
                    </a:cubicBezTo>
                    <a:cubicBezTo>
                      <a:pt x="f12" y="f7"/>
                      <a:pt x="f21" y="f30"/>
                      <a:pt x="f31" y="f6"/>
                    </a:cubicBezTo>
                    <a:cubicBezTo>
                      <a:pt x="f32" y="f24"/>
                      <a:pt x="f15" y="f27"/>
                      <a:pt x="f19" y="f26"/>
                    </a:cubicBezTo>
                    <a:cubicBezTo>
                      <a:pt x="f15" y="f22"/>
                      <a:pt x="f19" y="f20"/>
                      <a:pt x="f16" y="f20"/>
                    </a:cubicBezTo>
                    <a:cubicBezTo>
                      <a:pt x="f9" y="f33"/>
                      <a:pt x="f11" y="f18"/>
                      <a:pt x="f11" y="f29"/>
                    </a:cubicBezTo>
                    <a:cubicBezTo>
                      <a:pt x="f5" y="f34"/>
                      <a:pt x="f5" y="f25"/>
                      <a:pt x="f5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3" name="Freeform 17">
                <a:extLst>
                  <a:ext uri="{FF2B5EF4-FFF2-40B4-BE49-F238E27FC236}">
                    <a16:creationId xmlns:a16="http://schemas.microsoft.com/office/drawing/2014/main" id="{67A811F4-660C-FE3D-6404-1C958448FEC1}"/>
                  </a:ext>
                </a:extLst>
              </p:cNvPr>
              <p:cNvSpPr/>
              <p:nvPr/>
            </p:nvSpPr>
            <p:spPr>
              <a:xfrm flipH="1">
                <a:off x="7921255" y="4277398"/>
                <a:ext cx="88449" cy="962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"/>
                  <a:gd name="f7" fmla="val 38"/>
                  <a:gd name="f8" fmla="val 4"/>
                  <a:gd name="f9" fmla="val 9"/>
                  <a:gd name="f10" fmla="val 8"/>
                  <a:gd name="f11" fmla="val 5"/>
                  <a:gd name="f12" fmla="val 11"/>
                  <a:gd name="f13" fmla="val 17"/>
                  <a:gd name="f14" fmla="val 28"/>
                  <a:gd name="f15" fmla="val 10"/>
                  <a:gd name="f16" fmla="val 30"/>
                  <a:gd name="f17" fmla="val 20"/>
                  <a:gd name="f18" fmla="val 29"/>
                  <a:gd name="f19" fmla="val 22"/>
                  <a:gd name="f20" fmla="val 24"/>
                  <a:gd name="f21" fmla="val 27"/>
                  <a:gd name="f22" fmla="val 26"/>
                  <a:gd name="f23" fmla="val 25"/>
                  <a:gd name="f24" fmla="val 34"/>
                  <a:gd name="f25" fmla="val 18"/>
                  <a:gd name="f26" fmla="val 36"/>
                  <a:gd name="f27" fmla="val 1"/>
                  <a:gd name="f28" fmla="val 21"/>
                  <a:gd name="f29" fmla="val 19"/>
                  <a:gd name="f30" fmla="val 2"/>
                  <a:gd name="f31" fmla="val 16"/>
                  <a:gd name="f32" fmla="val 15"/>
                  <a:gd name="f33" fmla="val 14"/>
                  <a:gd name="f34" fmla="val 13"/>
                  <a:gd name="f35" fmla="val 12"/>
                  <a:gd name="f36" fmla="val 3"/>
                  <a:gd name="f37" fmla="+- 0 0 -90"/>
                  <a:gd name="f38" fmla="*/ f3 1 35"/>
                  <a:gd name="f39" fmla="*/ f4 1 38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35"/>
                  <a:gd name="f48" fmla="*/ f44 1 38"/>
                  <a:gd name="f49" fmla="*/ 4 f45 1"/>
                  <a:gd name="f50" fmla="*/ 9 f44 1"/>
                  <a:gd name="f51" fmla="*/ 17 f45 1"/>
                  <a:gd name="f52" fmla="*/ 0 f44 1"/>
                  <a:gd name="f53" fmla="*/ 30 f45 1"/>
                  <a:gd name="f54" fmla="*/ 20 f44 1"/>
                  <a:gd name="f55" fmla="*/ 27 f45 1"/>
                  <a:gd name="f56" fmla="*/ 26 f44 1"/>
                  <a:gd name="f57" fmla="*/ 11 f45 1"/>
                  <a:gd name="f58" fmla="*/ 36 f44 1"/>
                  <a:gd name="f59" fmla="*/ 1 f45 1"/>
                  <a:gd name="f60" fmla="*/ 21 f44 1"/>
                  <a:gd name="f61" fmla="*/ 2 f45 1"/>
                  <a:gd name="f62" fmla="*/ 17 f44 1"/>
                  <a:gd name="f63" fmla="*/ 14 f44 1"/>
                  <a:gd name="f64" fmla="*/ 11 f44 1"/>
                  <a:gd name="f65" fmla="+- f46 0 f1"/>
                  <a:gd name="f66" fmla="*/ f49 1 35"/>
                  <a:gd name="f67" fmla="*/ f50 1 38"/>
                  <a:gd name="f68" fmla="*/ f51 1 35"/>
                  <a:gd name="f69" fmla="*/ f52 1 38"/>
                  <a:gd name="f70" fmla="*/ f53 1 35"/>
                  <a:gd name="f71" fmla="*/ f54 1 38"/>
                  <a:gd name="f72" fmla="*/ f55 1 35"/>
                  <a:gd name="f73" fmla="*/ f56 1 38"/>
                  <a:gd name="f74" fmla="*/ f57 1 35"/>
                  <a:gd name="f75" fmla="*/ f58 1 38"/>
                  <a:gd name="f76" fmla="*/ f59 1 35"/>
                  <a:gd name="f77" fmla="*/ f60 1 38"/>
                  <a:gd name="f78" fmla="*/ f61 1 35"/>
                  <a:gd name="f79" fmla="*/ f62 1 38"/>
                  <a:gd name="f80" fmla="*/ f63 1 38"/>
                  <a:gd name="f81" fmla="*/ f64 1 38"/>
                  <a:gd name="f82" fmla="*/ 0 1 f47"/>
                  <a:gd name="f83" fmla="*/ f41 1 f47"/>
                  <a:gd name="f84" fmla="*/ 0 1 f48"/>
                  <a:gd name="f85" fmla="*/ f42 1 f48"/>
                  <a:gd name="f86" fmla="*/ f66 1 f47"/>
                  <a:gd name="f87" fmla="*/ f67 1 f48"/>
                  <a:gd name="f88" fmla="*/ f68 1 f47"/>
                  <a:gd name="f89" fmla="*/ f69 1 f48"/>
                  <a:gd name="f90" fmla="*/ f70 1 f47"/>
                  <a:gd name="f91" fmla="*/ f71 1 f48"/>
                  <a:gd name="f92" fmla="*/ f72 1 f47"/>
                  <a:gd name="f93" fmla="*/ f73 1 f48"/>
                  <a:gd name="f94" fmla="*/ f74 1 f47"/>
                  <a:gd name="f95" fmla="*/ f75 1 f48"/>
                  <a:gd name="f96" fmla="*/ f76 1 f47"/>
                  <a:gd name="f97" fmla="*/ f77 1 f48"/>
                  <a:gd name="f98" fmla="*/ f78 1 f47"/>
                  <a:gd name="f99" fmla="*/ f79 1 f48"/>
                  <a:gd name="f100" fmla="*/ f80 1 f48"/>
                  <a:gd name="f101" fmla="*/ f81 1 f48"/>
                  <a:gd name="f102" fmla="*/ f82 f38 1"/>
                  <a:gd name="f103" fmla="*/ f83 f38 1"/>
                  <a:gd name="f104" fmla="*/ f85 f39 1"/>
                  <a:gd name="f105" fmla="*/ f84 f39 1"/>
                  <a:gd name="f106" fmla="*/ f86 f38 1"/>
                  <a:gd name="f107" fmla="*/ f87 f39 1"/>
                  <a:gd name="f108" fmla="*/ f88 f38 1"/>
                  <a:gd name="f109" fmla="*/ f89 f39 1"/>
                  <a:gd name="f110" fmla="*/ f90 f38 1"/>
                  <a:gd name="f111" fmla="*/ f91 f39 1"/>
                  <a:gd name="f112" fmla="*/ f92 f38 1"/>
                  <a:gd name="f113" fmla="*/ f93 f39 1"/>
                  <a:gd name="f114" fmla="*/ f94 f38 1"/>
                  <a:gd name="f115" fmla="*/ f95 f39 1"/>
                  <a:gd name="f116" fmla="*/ f96 f38 1"/>
                  <a:gd name="f117" fmla="*/ f97 f39 1"/>
                  <a:gd name="f118" fmla="*/ f98 f38 1"/>
                  <a:gd name="f119" fmla="*/ f99 f39 1"/>
                  <a:gd name="f120" fmla="*/ f100 f39 1"/>
                  <a:gd name="f121" fmla="*/ f101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6" y="f107"/>
                  </a:cxn>
                  <a:cxn ang="f65">
                    <a:pos x="f108" y="f109"/>
                  </a:cxn>
                  <a:cxn ang="f65">
                    <a:pos x="f110" y="f111"/>
                  </a:cxn>
                  <a:cxn ang="f65">
                    <a:pos x="f112" y="f113"/>
                  </a:cxn>
                  <a:cxn ang="f65">
                    <a:pos x="f114" y="f115"/>
                  </a:cxn>
                  <a:cxn ang="f65">
                    <a:pos x="f116" y="f117"/>
                  </a:cxn>
                  <a:cxn ang="f65">
                    <a:pos x="f118" y="f119"/>
                  </a:cxn>
                  <a:cxn ang="f65">
                    <a:pos x="f116" y="f120"/>
                  </a:cxn>
                  <a:cxn ang="f65">
                    <a:pos x="f118" y="f121"/>
                  </a:cxn>
                  <a:cxn ang="f65">
                    <a:pos x="f106" y="f107"/>
                  </a:cxn>
                </a:cxnLst>
                <a:rect l="f102" t="f105" r="f103" b="f104"/>
                <a:pathLst>
                  <a:path w="35" h="38">
                    <a:moveTo>
                      <a:pt x="f8" y="f9"/>
                    </a:moveTo>
                    <a:cubicBezTo>
                      <a:pt x="f10" y="f11"/>
                      <a:pt x="f12" y="f5"/>
                      <a:pt x="f13" y="f5"/>
                    </a:cubicBezTo>
                    <a:cubicBezTo>
                      <a:pt x="f14" y="f5"/>
                      <a:pt x="f6" y="f15"/>
                      <a:pt x="f16" y="f17"/>
                    </a:cubicBezTo>
                    <a:cubicBezTo>
                      <a:pt x="f18" y="f19"/>
                      <a:pt x="f14" y="f20"/>
                      <a:pt x="f21" y="f22"/>
                    </a:cubicBezTo>
                    <a:cubicBezTo>
                      <a:pt x="f23" y="f24"/>
                      <a:pt x="f25" y="f7"/>
                      <a:pt x="f12" y="f26"/>
                    </a:cubicBezTo>
                    <a:cubicBezTo>
                      <a:pt x="f8" y="f24"/>
                      <a:pt x="f5" y="f18"/>
                      <a:pt x="f27" y="f28"/>
                    </a:cubicBezTo>
                    <a:cubicBezTo>
                      <a:pt x="f27" y="f29"/>
                      <a:pt x="f27" y="f25"/>
                      <a:pt x="f30" y="f13"/>
                    </a:cubicBezTo>
                    <a:cubicBezTo>
                      <a:pt x="f27" y="f31"/>
                      <a:pt x="f27" y="f32"/>
                      <a:pt x="f27" y="f33"/>
                    </a:cubicBezTo>
                    <a:cubicBezTo>
                      <a:pt x="f27" y="f34"/>
                      <a:pt x="f30" y="f35"/>
                      <a:pt x="f30" y="f12"/>
                    </a:cubicBezTo>
                    <a:cubicBezTo>
                      <a:pt x="f36" y="f15"/>
                      <a:pt x="f8" y="f9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4" name="Freeform 18">
                <a:extLst>
                  <a:ext uri="{FF2B5EF4-FFF2-40B4-BE49-F238E27FC236}">
                    <a16:creationId xmlns:a16="http://schemas.microsoft.com/office/drawing/2014/main" id="{E2F1D341-2795-F0F6-7307-3E9C830027BF}"/>
                  </a:ext>
                </a:extLst>
              </p:cNvPr>
              <p:cNvSpPr/>
              <p:nvPr/>
            </p:nvSpPr>
            <p:spPr>
              <a:xfrm flipH="1">
                <a:off x="8832180" y="3901863"/>
                <a:ext cx="79141" cy="931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"/>
                  <a:gd name="f7" fmla="val 37"/>
                  <a:gd name="f8" fmla="val 28"/>
                  <a:gd name="f9" fmla="val 29"/>
                  <a:gd name="f10" fmla="val 24"/>
                  <a:gd name="f11" fmla="val 32"/>
                  <a:gd name="f12" fmla="val 21"/>
                  <a:gd name="f13" fmla="val 15"/>
                  <a:gd name="f14" fmla="val 10"/>
                  <a:gd name="f15" fmla="val 5"/>
                  <a:gd name="f16" fmla="val 36"/>
                  <a:gd name="f17" fmla="val 3"/>
                  <a:gd name="f18" fmla="val 27"/>
                  <a:gd name="f19" fmla="val 22"/>
                  <a:gd name="f20" fmla="val 2"/>
                  <a:gd name="f21" fmla="val 18"/>
                  <a:gd name="f22" fmla="val 16"/>
                  <a:gd name="f23" fmla="val 4"/>
                  <a:gd name="f24" fmla="val 14"/>
                  <a:gd name="f25" fmla="val 12"/>
                  <a:gd name="f26" fmla="val 7"/>
                  <a:gd name="f27" fmla="val 13"/>
                  <a:gd name="f28" fmla="val 1"/>
                  <a:gd name="f29" fmla="val 9"/>
                  <a:gd name="f30" fmla="val 19"/>
                  <a:gd name="f31" fmla="val 30"/>
                  <a:gd name="f32" fmla="val 23"/>
                  <a:gd name="f33" fmla="val 25"/>
                  <a:gd name="f34" fmla="val 26"/>
                  <a:gd name="f35" fmla="+- 0 0 -90"/>
                  <a:gd name="f36" fmla="*/ f3 1 31"/>
                  <a:gd name="f37" fmla="*/ f4 1 37"/>
                  <a:gd name="f38" fmla="val f5"/>
                  <a:gd name="f39" fmla="val f6"/>
                  <a:gd name="f40" fmla="val f7"/>
                  <a:gd name="f41" fmla="*/ f35 f0 1"/>
                  <a:gd name="f42" fmla="+- f40 0 f38"/>
                  <a:gd name="f43" fmla="+- f39 0 f38"/>
                  <a:gd name="f44" fmla="*/ f41 1 f2"/>
                  <a:gd name="f45" fmla="*/ f43 1 31"/>
                  <a:gd name="f46" fmla="*/ f42 1 37"/>
                  <a:gd name="f47" fmla="*/ 28 f43 1"/>
                  <a:gd name="f48" fmla="*/ 29 f42 1"/>
                  <a:gd name="f49" fmla="*/ 15 f43 1"/>
                  <a:gd name="f50" fmla="*/ 37 f42 1"/>
                  <a:gd name="f51" fmla="*/ 3 f43 1"/>
                  <a:gd name="f52" fmla="*/ 31 f42 1"/>
                  <a:gd name="f53" fmla="*/ 2 f43 1"/>
                  <a:gd name="f54" fmla="*/ 18 f42 1"/>
                  <a:gd name="f55" fmla="*/ 5 f43 1"/>
                  <a:gd name="f56" fmla="*/ 12 f42 1"/>
                  <a:gd name="f57" fmla="*/ 21 f43 1"/>
                  <a:gd name="f58" fmla="*/ 1 f42 1"/>
                  <a:gd name="f59" fmla="*/ 31 f43 1"/>
                  <a:gd name="f60" fmla="*/ 16 f42 1"/>
                  <a:gd name="f61" fmla="*/ 30 f43 1"/>
                  <a:gd name="f62" fmla="*/ 21 f42 1"/>
                  <a:gd name="f63" fmla="*/ 24 f42 1"/>
                  <a:gd name="f64" fmla="*/ 29 f43 1"/>
                  <a:gd name="f65" fmla="*/ 26 f42 1"/>
                  <a:gd name="f66" fmla="+- f44 0 f1"/>
                  <a:gd name="f67" fmla="*/ f47 1 31"/>
                  <a:gd name="f68" fmla="*/ f48 1 37"/>
                  <a:gd name="f69" fmla="*/ f49 1 31"/>
                  <a:gd name="f70" fmla="*/ f50 1 37"/>
                  <a:gd name="f71" fmla="*/ f51 1 31"/>
                  <a:gd name="f72" fmla="*/ f52 1 37"/>
                  <a:gd name="f73" fmla="*/ f53 1 31"/>
                  <a:gd name="f74" fmla="*/ f54 1 37"/>
                  <a:gd name="f75" fmla="*/ f55 1 31"/>
                  <a:gd name="f76" fmla="*/ f56 1 37"/>
                  <a:gd name="f77" fmla="*/ f57 1 31"/>
                  <a:gd name="f78" fmla="*/ f58 1 37"/>
                  <a:gd name="f79" fmla="*/ f59 1 31"/>
                  <a:gd name="f80" fmla="*/ f60 1 37"/>
                  <a:gd name="f81" fmla="*/ f61 1 31"/>
                  <a:gd name="f82" fmla="*/ f62 1 37"/>
                  <a:gd name="f83" fmla="*/ f63 1 37"/>
                  <a:gd name="f84" fmla="*/ f64 1 31"/>
                  <a:gd name="f85" fmla="*/ f65 1 37"/>
                  <a:gd name="f86" fmla="*/ 0 1 f45"/>
                  <a:gd name="f87" fmla="*/ f39 1 f45"/>
                  <a:gd name="f88" fmla="*/ 0 1 f46"/>
                  <a:gd name="f89" fmla="*/ f40 1 f46"/>
                  <a:gd name="f90" fmla="*/ f67 1 f45"/>
                  <a:gd name="f91" fmla="*/ f68 1 f46"/>
                  <a:gd name="f92" fmla="*/ f69 1 f45"/>
                  <a:gd name="f93" fmla="*/ f70 1 f46"/>
                  <a:gd name="f94" fmla="*/ f71 1 f45"/>
                  <a:gd name="f95" fmla="*/ f72 1 f46"/>
                  <a:gd name="f96" fmla="*/ f73 1 f45"/>
                  <a:gd name="f97" fmla="*/ f74 1 f46"/>
                  <a:gd name="f98" fmla="*/ f75 1 f45"/>
                  <a:gd name="f99" fmla="*/ f76 1 f46"/>
                  <a:gd name="f100" fmla="*/ f77 1 f45"/>
                  <a:gd name="f101" fmla="*/ f78 1 f46"/>
                  <a:gd name="f102" fmla="*/ f79 1 f45"/>
                  <a:gd name="f103" fmla="*/ f80 1 f46"/>
                  <a:gd name="f104" fmla="*/ f81 1 f45"/>
                  <a:gd name="f105" fmla="*/ f82 1 f46"/>
                  <a:gd name="f106" fmla="*/ f83 1 f46"/>
                  <a:gd name="f107" fmla="*/ f84 1 f45"/>
                  <a:gd name="f108" fmla="*/ f85 1 f46"/>
                  <a:gd name="f109" fmla="*/ f86 f36 1"/>
                  <a:gd name="f110" fmla="*/ f87 f36 1"/>
                  <a:gd name="f111" fmla="*/ f89 f37 1"/>
                  <a:gd name="f112" fmla="*/ f88 f37 1"/>
                  <a:gd name="f113" fmla="*/ f90 f36 1"/>
                  <a:gd name="f114" fmla="*/ f91 f37 1"/>
                  <a:gd name="f115" fmla="*/ f92 f36 1"/>
                  <a:gd name="f116" fmla="*/ f93 f37 1"/>
                  <a:gd name="f117" fmla="*/ f94 f36 1"/>
                  <a:gd name="f118" fmla="*/ f95 f37 1"/>
                  <a:gd name="f119" fmla="*/ f96 f36 1"/>
                  <a:gd name="f120" fmla="*/ f97 f37 1"/>
                  <a:gd name="f121" fmla="*/ f98 f36 1"/>
                  <a:gd name="f122" fmla="*/ f99 f37 1"/>
                  <a:gd name="f123" fmla="*/ f100 f36 1"/>
                  <a:gd name="f124" fmla="*/ f101 f37 1"/>
                  <a:gd name="f125" fmla="*/ f102 f36 1"/>
                  <a:gd name="f126" fmla="*/ f103 f37 1"/>
                  <a:gd name="f127" fmla="*/ f104 f36 1"/>
                  <a:gd name="f128" fmla="*/ f105 f37 1"/>
                  <a:gd name="f129" fmla="*/ f106 f37 1"/>
                  <a:gd name="f130" fmla="*/ f107 f36 1"/>
                  <a:gd name="f131" fmla="*/ f108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6">
                    <a:pos x="f113" y="f114"/>
                  </a:cxn>
                  <a:cxn ang="f66">
                    <a:pos x="f115" y="f116"/>
                  </a:cxn>
                  <a:cxn ang="f66">
                    <a:pos x="f117" y="f118"/>
                  </a:cxn>
                  <a:cxn ang="f66">
                    <a:pos x="f119" y="f120"/>
                  </a:cxn>
                  <a:cxn ang="f66">
                    <a:pos x="f121" y="f122"/>
                  </a:cxn>
                  <a:cxn ang="f66">
                    <a:pos x="f123" y="f124"/>
                  </a:cxn>
                  <a:cxn ang="f66">
                    <a:pos x="f125" y="f126"/>
                  </a:cxn>
                  <a:cxn ang="f66">
                    <a:pos x="f127" y="f128"/>
                  </a:cxn>
                  <a:cxn ang="f66">
                    <a:pos x="f127" y="f129"/>
                  </a:cxn>
                  <a:cxn ang="f66">
                    <a:pos x="f130" y="f131"/>
                  </a:cxn>
                  <a:cxn ang="f66">
                    <a:pos x="f113" y="f114"/>
                  </a:cxn>
                </a:cxnLst>
                <a:rect l="f109" t="f112" r="f110" b="f111"/>
                <a:pathLst>
                  <a:path w="31" h="37">
                    <a:moveTo>
                      <a:pt x="f8" y="f9"/>
                    </a:moveTo>
                    <a:cubicBezTo>
                      <a:pt x="f10" y="f11"/>
                      <a:pt x="f12" y="f7"/>
                      <a:pt x="f13" y="f7"/>
                    </a:cubicBezTo>
                    <a:cubicBezTo>
                      <a:pt x="f14" y="f7"/>
                      <a:pt x="f15" y="f16"/>
                      <a:pt x="f17" y="f6"/>
                    </a:cubicBezTo>
                    <a:cubicBezTo>
                      <a:pt x="f5" y="f18"/>
                      <a:pt x="f5" y="f19"/>
                      <a:pt x="f20" y="f21"/>
                    </a:cubicBezTo>
                    <a:cubicBezTo>
                      <a:pt x="f17" y="f22"/>
                      <a:pt x="f23" y="f24"/>
                      <a:pt x="f15" y="f25"/>
                    </a:cubicBezTo>
                    <a:cubicBezTo>
                      <a:pt x="f26" y="f23"/>
                      <a:pt x="f27" y="f5"/>
                      <a:pt x="f12" y="f28"/>
                    </a:cubicBezTo>
                    <a:cubicBezTo>
                      <a:pt x="f18" y="f17"/>
                      <a:pt x="f6" y="f29"/>
                      <a:pt x="f6" y="f22"/>
                    </a:cubicBezTo>
                    <a:cubicBezTo>
                      <a:pt x="f6" y="f21"/>
                      <a:pt x="f6" y="f30"/>
                      <a:pt x="f31" y="f12"/>
                    </a:cubicBezTo>
                    <a:cubicBezTo>
                      <a:pt x="f6" y="f19"/>
                      <a:pt x="f6" y="f32"/>
                      <a:pt x="f31" y="f10"/>
                    </a:cubicBezTo>
                    <a:cubicBezTo>
                      <a:pt x="f31" y="f33"/>
                      <a:pt x="f31" y="f34"/>
                      <a:pt x="f9" y="f34"/>
                    </a:cubicBezTo>
                    <a:cubicBezTo>
                      <a:pt x="f8" y="f18"/>
                      <a:pt x="f8" y="f8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5" name="Freeform 19">
                <a:extLst>
                  <a:ext uri="{FF2B5EF4-FFF2-40B4-BE49-F238E27FC236}">
                    <a16:creationId xmlns:a16="http://schemas.microsoft.com/office/drawing/2014/main" id="{352ACB80-CE85-B31C-4045-81BCA7A4B9D4}"/>
                  </a:ext>
                </a:extLst>
              </p:cNvPr>
              <p:cNvSpPr/>
              <p:nvPr/>
            </p:nvSpPr>
            <p:spPr>
              <a:xfrm flipH="1">
                <a:off x="8557503" y="3644258"/>
                <a:ext cx="99312" cy="915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9"/>
                  <a:gd name="f7" fmla="val 36"/>
                  <a:gd name="f8" fmla="val 3"/>
                  <a:gd name="f9" fmla="val 24"/>
                  <a:gd name="f10" fmla="val 15"/>
                  <a:gd name="f11" fmla="val 9"/>
                  <a:gd name="f12" fmla="val 11"/>
                  <a:gd name="f13" fmla="val 6"/>
                  <a:gd name="f14" fmla="val 14"/>
                  <a:gd name="f15" fmla="val 5"/>
                  <a:gd name="f16" fmla="val 17"/>
                  <a:gd name="f17" fmla="val 19"/>
                  <a:gd name="f18" fmla="val 2"/>
                  <a:gd name="f19" fmla="val 26"/>
                  <a:gd name="f20" fmla="val 33"/>
                  <a:gd name="f21" fmla="val 8"/>
                  <a:gd name="f22" fmla="val 38"/>
                  <a:gd name="f23" fmla="val 20"/>
                  <a:gd name="f24" fmla="val 25"/>
                  <a:gd name="f25" fmla="val 31"/>
                  <a:gd name="f26" fmla="val 29"/>
                  <a:gd name="f27" fmla="val 27"/>
                  <a:gd name="f28" fmla="val 30"/>
                  <a:gd name="f29" fmla="val 28"/>
                  <a:gd name="f30" fmla="val 32"/>
                  <a:gd name="f31" fmla="val 34"/>
                  <a:gd name="f32" fmla="val 23"/>
                  <a:gd name="f33" fmla="val 35"/>
                  <a:gd name="f34" fmla="val 22"/>
                  <a:gd name="f35" fmla="val 21"/>
                  <a:gd name="f36" fmla="val 7"/>
                  <a:gd name="f37" fmla="+- 0 0 -90"/>
                  <a:gd name="f38" fmla="*/ f3 1 39"/>
                  <a:gd name="f39" fmla="*/ f4 1 3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39"/>
                  <a:gd name="f48" fmla="*/ f44 1 36"/>
                  <a:gd name="f49" fmla="*/ 3 f45 1"/>
                  <a:gd name="f50" fmla="*/ 24 f44 1"/>
                  <a:gd name="f51" fmla="*/ 11 f45 1"/>
                  <a:gd name="f52" fmla="*/ 6 f44 1"/>
                  <a:gd name="f53" fmla="*/ 19 f45 1"/>
                  <a:gd name="f54" fmla="*/ 2 f44 1"/>
                  <a:gd name="f55" fmla="*/ 36 f45 1"/>
                  <a:gd name="f56" fmla="*/ 8 f44 1"/>
                  <a:gd name="f57" fmla="*/ 33 f45 1"/>
                  <a:gd name="f58" fmla="*/ 25 f44 1"/>
                  <a:gd name="f59" fmla="*/ 30 f45 1"/>
                  <a:gd name="f60" fmla="*/ 29 f44 1"/>
                  <a:gd name="f61" fmla="*/ 27 f45 1"/>
                  <a:gd name="f62" fmla="*/ 31 f44 1"/>
                  <a:gd name="f63" fmla="*/ 24 f45 1"/>
                  <a:gd name="f64" fmla="*/ 33 f44 1"/>
                  <a:gd name="f65" fmla="*/ 23 f45 1"/>
                  <a:gd name="f66" fmla="*/ 34 f44 1"/>
                  <a:gd name="f67" fmla="*/ 21 f45 1"/>
                  <a:gd name="f68" fmla="*/ 36 f44 1"/>
                  <a:gd name="f69" fmla="*/ 20 f45 1"/>
                  <a:gd name="f70" fmla="+- f46 0 f1"/>
                  <a:gd name="f71" fmla="*/ f49 1 39"/>
                  <a:gd name="f72" fmla="*/ f50 1 36"/>
                  <a:gd name="f73" fmla="*/ f51 1 39"/>
                  <a:gd name="f74" fmla="*/ f52 1 36"/>
                  <a:gd name="f75" fmla="*/ f53 1 39"/>
                  <a:gd name="f76" fmla="*/ f54 1 36"/>
                  <a:gd name="f77" fmla="*/ f55 1 39"/>
                  <a:gd name="f78" fmla="*/ f56 1 36"/>
                  <a:gd name="f79" fmla="*/ f57 1 39"/>
                  <a:gd name="f80" fmla="*/ f58 1 36"/>
                  <a:gd name="f81" fmla="*/ f59 1 39"/>
                  <a:gd name="f82" fmla="*/ f60 1 36"/>
                  <a:gd name="f83" fmla="*/ f61 1 39"/>
                  <a:gd name="f84" fmla="*/ f62 1 36"/>
                  <a:gd name="f85" fmla="*/ f63 1 39"/>
                  <a:gd name="f86" fmla="*/ f64 1 36"/>
                  <a:gd name="f87" fmla="*/ f65 1 39"/>
                  <a:gd name="f88" fmla="*/ f66 1 36"/>
                  <a:gd name="f89" fmla="*/ f67 1 39"/>
                  <a:gd name="f90" fmla="*/ f68 1 36"/>
                  <a:gd name="f91" fmla="*/ f69 1 39"/>
                  <a:gd name="f92" fmla="*/ 0 1 f47"/>
                  <a:gd name="f93" fmla="*/ f41 1 f47"/>
                  <a:gd name="f94" fmla="*/ 0 1 f48"/>
                  <a:gd name="f95" fmla="*/ f42 1 f48"/>
                  <a:gd name="f96" fmla="*/ f71 1 f47"/>
                  <a:gd name="f97" fmla="*/ f72 1 f48"/>
                  <a:gd name="f98" fmla="*/ f73 1 f47"/>
                  <a:gd name="f99" fmla="*/ f74 1 f48"/>
                  <a:gd name="f100" fmla="*/ f75 1 f47"/>
                  <a:gd name="f101" fmla="*/ f76 1 f48"/>
                  <a:gd name="f102" fmla="*/ f77 1 f47"/>
                  <a:gd name="f103" fmla="*/ f78 1 f48"/>
                  <a:gd name="f104" fmla="*/ f79 1 f47"/>
                  <a:gd name="f105" fmla="*/ f80 1 f48"/>
                  <a:gd name="f106" fmla="*/ f81 1 f47"/>
                  <a:gd name="f107" fmla="*/ f82 1 f48"/>
                  <a:gd name="f108" fmla="*/ f83 1 f47"/>
                  <a:gd name="f109" fmla="*/ f84 1 f48"/>
                  <a:gd name="f110" fmla="*/ f85 1 f47"/>
                  <a:gd name="f111" fmla="*/ f86 1 f48"/>
                  <a:gd name="f112" fmla="*/ f87 1 f47"/>
                  <a:gd name="f113" fmla="*/ f88 1 f48"/>
                  <a:gd name="f114" fmla="*/ f89 1 f47"/>
                  <a:gd name="f115" fmla="*/ f90 1 f48"/>
                  <a:gd name="f116" fmla="*/ f91 1 f47"/>
                  <a:gd name="f117" fmla="*/ f92 f38 1"/>
                  <a:gd name="f118" fmla="*/ f93 f38 1"/>
                  <a:gd name="f119" fmla="*/ f95 f39 1"/>
                  <a:gd name="f120" fmla="*/ f94 f39 1"/>
                  <a:gd name="f121" fmla="*/ f96 f38 1"/>
                  <a:gd name="f122" fmla="*/ f97 f39 1"/>
                  <a:gd name="f123" fmla="*/ f98 f38 1"/>
                  <a:gd name="f124" fmla="*/ f99 f39 1"/>
                  <a:gd name="f125" fmla="*/ f100 f38 1"/>
                  <a:gd name="f126" fmla="*/ f101 f39 1"/>
                  <a:gd name="f127" fmla="*/ f102 f38 1"/>
                  <a:gd name="f128" fmla="*/ f103 f39 1"/>
                  <a:gd name="f129" fmla="*/ f104 f38 1"/>
                  <a:gd name="f130" fmla="*/ f105 f39 1"/>
                  <a:gd name="f131" fmla="*/ f106 f38 1"/>
                  <a:gd name="f132" fmla="*/ f107 f39 1"/>
                  <a:gd name="f133" fmla="*/ f108 f38 1"/>
                  <a:gd name="f134" fmla="*/ f109 f39 1"/>
                  <a:gd name="f135" fmla="*/ f110 f38 1"/>
                  <a:gd name="f136" fmla="*/ f111 f39 1"/>
                  <a:gd name="f137" fmla="*/ f112 f38 1"/>
                  <a:gd name="f138" fmla="*/ f113 f39 1"/>
                  <a:gd name="f139" fmla="*/ f114 f38 1"/>
                  <a:gd name="f140" fmla="*/ f115 f39 1"/>
                  <a:gd name="f141" fmla="*/ f116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0">
                    <a:pos x="f121" y="f122"/>
                  </a:cxn>
                  <a:cxn ang="f70">
                    <a:pos x="f123" y="f124"/>
                  </a:cxn>
                  <a:cxn ang="f70">
                    <a:pos x="f125" y="f126"/>
                  </a:cxn>
                  <a:cxn ang="f70">
                    <a:pos x="f127" y="f128"/>
                  </a:cxn>
                  <a:cxn ang="f70">
                    <a:pos x="f129" y="f130"/>
                  </a:cxn>
                  <a:cxn ang="f70">
                    <a:pos x="f131" y="f132"/>
                  </a:cxn>
                  <a:cxn ang="f70">
                    <a:pos x="f133" y="f134"/>
                  </a:cxn>
                  <a:cxn ang="f70">
                    <a:pos x="f135" y="f136"/>
                  </a:cxn>
                  <a:cxn ang="f70">
                    <a:pos x="f137" y="f138"/>
                  </a:cxn>
                  <a:cxn ang="f70">
                    <a:pos x="f139" y="f140"/>
                  </a:cxn>
                  <a:cxn ang="f70">
                    <a:pos x="f141" y="f134"/>
                  </a:cxn>
                  <a:cxn ang="f70">
                    <a:pos x="f121" y="f122"/>
                  </a:cxn>
                </a:cxnLst>
                <a:rect l="f117" t="f120" r="f118" b="f119"/>
                <a:pathLst>
                  <a:path w="39" h="36">
                    <a:moveTo>
                      <a:pt x="f8" y="f9"/>
                    </a:moveTo>
                    <a:cubicBezTo>
                      <a:pt x="f5" y="f10"/>
                      <a:pt x="f8" y="f11"/>
                      <a:pt x="f12" y="f13"/>
                    </a:cubicBezTo>
                    <a:cubicBezTo>
                      <a:pt x="f14" y="f15"/>
                      <a:pt x="f16" y="f8"/>
                      <a:pt x="f17" y="f18"/>
                    </a:cubicBezTo>
                    <a:cubicBezTo>
                      <a:pt x="f19" y="f5"/>
                      <a:pt x="f20" y="f18"/>
                      <a:pt x="f7" y="f21"/>
                    </a:cubicBezTo>
                    <a:cubicBezTo>
                      <a:pt x="f6" y="f14"/>
                      <a:pt x="f22" y="f23"/>
                      <a:pt x="f20" y="f24"/>
                    </a:cubicBezTo>
                    <a:cubicBezTo>
                      <a:pt x="f25" y="f19"/>
                      <a:pt x="f26" y="f27"/>
                      <a:pt x="f28" y="f26"/>
                    </a:cubicBezTo>
                    <a:cubicBezTo>
                      <a:pt x="f26" y="f28"/>
                      <a:pt x="f29" y="f25"/>
                      <a:pt x="f27" y="f25"/>
                    </a:cubicBezTo>
                    <a:cubicBezTo>
                      <a:pt x="f19" y="f30"/>
                      <a:pt x="f24" y="f20"/>
                      <a:pt x="f9" y="f20"/>
                    </a:cubicBezTo>
                    <a:cubicBezTo>
                      <a:pt x="f9" y="f31"/>
                      <a:pt x="f32" y="f30"/>
                      <a:pt x="f32" y="f31"/>
                    </a:cubicBezTo>
                    <a:cubicBezTo>
                      <a:pt x="f32" y="f33"/>
                      <a:pt x="f34" y="f7"/>
                      <a:pt x="f35" y="f7"/>
                    </a:cubicBezTo>
                    <a:cubicBezTo>
                      <a:pt x="f35" y="f31"/>
                      <a:pt x="f35" y="f30"/>
                      <a:pt x="f23" y="f25"/>
                    </a:cubicBezTo>
                    <a:cubicBezTo>
                      <a:pt x="f14" y="f25"/>
                      <a:pt x="f36" y="f28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6" name="Freeform 20">
                <a:extLst>
                  <a:ext uri="{FF2B5EF4-FFF2-40B4-BE49-F238E27FC236}">
                    <a16:creationId xmlns:a16="http://schemas.microsoft.com/office/drawing/2014/main" id="{DC669FBB-8F21-D762-1C9F-69AAF5A1A02E}"/>
                  </a:ext>
                </a:extLst>
              </p:cNvPr>
              <p:cNvSpPr/>
              <p:nvPr/>
            </p:nvSpPr>
            <p:spPr>
              <a:xfrm flipH="1">
                <a:off x="8557503" y="4538112"/>
                <a:ext cx="99312" cy="915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9"/>
                  <a:gd name="f7" fmla="val 36"/>
                  <a:gd name="f8" fmla="val 19"/>
                  <a:gd name="f9" fmla="val 5"/>
                  <a:gd name="f10" fmla="val 21"/>
                  <a:gd name="f11" fmla="val 4"/>
                  <a:gd name="f12" fmla="val 20"/>
                  <a:gd name="f13" fmla="val 2"/>
                  <a:gd name="f14" fmla="val 22"/>
                  <a:gd name="f15" fmla="val 1"/>
                  <a:gd name="f16" fmla="val 23"/>
                  <a:gd name="f17" fmla="val 26"/>
                  <a:gd name="f18" fmla="val 27"/>
                  <a:gd name="f19" fmla="val 28"/>
                  <a:gd name="f20" fmla="val 29"/>
                  <a:gd name="f21" fmla="val 30"/>
                  <a:gd name="f22" fmla="val 6"/>
                  <a:gd name="f23" fmla="val 9"/>
                  <a:gd name="f24" fmla="val 32"/>
                  <a:gd name="f25" fmla="val 10"/>
                  <a:gd name="f26" fmla="val 34"/>
                  <a:gd name="f27" fmla="val 11"/>
                  <a:gd name="f28" fmla="val 38"/>
                  <a:gd name="f29" fmla="val 16"/>
                  <a:gd name="f30" fmla="val 25"/>
                  <a:gd name="f31" fmla="val 33"/>
                  <a:gd name="f32" fmla="val 13"/>
                  <a:gd name="f33" fmla="val 31"/>
                  <a:gd name="f34" fmla="val 3"/>
                  <a:gd name="f35" fmla="val 12"/>
                  <a:gd name="f36" fmla="val 7"/>
                  <a:gd name="f37" fmla="+- 0 0 -90"/>
                  <a:gd name="f38" fmla="*/ f3 1 39"/>
                  <a:gd name="f39" fmla="*/ f4 1 3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39"/>
                  <a:gd name="f48" fmla="*/ f44 1 36"/>
                  <a:gd name="f49" fmla="*/ 19 f45 1"/>
                  <a:gd name="f50" fmla="*/ 5 f44 1"/>
                  <a:gd name="f51" fmla="*/ 21 f45 1"/>
                  <a:gd name="f52" fmla="*/ 0 f44 1"/>
                  <a:gd name="f53" fmla="*/ 22 f45 1"/>
                  <a:gd name="f54" fmla="*/ 1 f44 1"/>
                  <a:gd name="f55" fmla="*/ 2 f44 1"/>
                  <a:gd name="f56" fmla="*/ 23 f45 1"/>
                  <a:gd name="f57" fmla="*/ 27 f45 1"/>
                  <a:gd name="f58" fmla="*/ 4 f44 1"/>
                  <a:gd name="f59" fmla="*/ 30 f45 1"/>
                  <a:gd name="f60" fmla="*/ 6 f44 1"/>
                  <a:gd name="f61" fmla="*/ 34 f45 1"/>
                  <a:gd name="f62" fmla="*/ 11 f44 1"/>
                  <a:gd name="f63" fmla="*/ 36 f45 1"/>
                  <a:gd name="f64" fmla="*/ 28 f44 1"/>
                  <a:gd name="f65" fmla="*/ 33 f44 1"/>
                  <a:gd name="f66" fmla="*/ 10 f45 1"/>
                  <a:gd name="f67" fmla="*/ 29 f44 1"/>
                  <a:gd name="f68" fmla="*/ 3 f45 1"/>
                  <a:gd name="f69" fmla="*/ 12 f44 1"/>
                  <a:gd name="f70" fmla="+- f46 0 f1"/>
                  <a:gd name="f71" fmla="*/ f49 1 39"/>
                  <a:gd name="f72" fmla="*/ f50 1 36"/>
                  <a:gd name="f73" fmla="*/ f51 1 39"/>
                  <a:gd name="f74" fmla="*/ f52 1 36"/>
                  <a:gd name="f75" fmla="*/ f53 1 39"/>
                  <a:gd name="f76" fmla="*/ f54 1 36"/>
                  <a:gd name="f77" fmla="*/ f55 1 36"/>
                  <a:gd name="f78" fmla="*/ f56 1 39"/>
                  <a:gd name="f79" fmla="*/ f57 1 39"/>
                  <a:gd name="f80" fmla="*/ f58 1 36"/>
                  <a:gd name="f81" fmla="*/ f59 1 39"/>
                  <a:gd name="f82" fmla="*/ f60 1 36"/>
                  <a:gd name="f83" fmla="*/ f61 1 39"/>
                  <a:gd name="f84" fmla="*/ f62 1 36"/>
                  <a:gd name="f85" fmla="*/ f63 1 39"/>
                  <a:gd name="f86" fmla="*/ f64 1 36"/>
                  <a:gd name="f87" fmla="*/ f65 1 36"/>
                  <a:gd name="f88" fmla="*/ f66 1 39"/>
                  <a:gd name="f89" fmla="*/ f67 1 36"/>
                  <a:gd name="f90" fmla="*/ f68 1 39"/>
                  <a:gd name="f91" fmla="*/ f69 1 36"/>
                  <a:gd name="f92" fmla="*/ 0 1 f47"/>
                  <a:gd name="f93" fmla="*/ f41 1 f47"/>
                  <a:gd name="f94" fmla="*/ 0 1 f48"/>
                  <a:gd name="f95" fmla="*/ f42 1 f48"/>
                  <a:gd name="f96" fmla="*/ f71 1 f47"/>
                  <a:gd name="f97" fmla="*/ f72 1 f48"/>
                  <a:gd name="f98" fmla="*/ f73 1 f47"/>
                  <a:gd name="f99" fmla="*/ f74 1 f48"/>
                  <a:gd name="f100" fmla="*/ f75 1 f47"/>
                  <a:gd name="f101" fmla="*/ f76 1 f48"/>
                  <a:gd name="f102" fmla="*/ f77 1 f48"/>
                  <a:gd name="f103" fmla="*/ f78 1 f47"/>
                  <a:gd name="f104" fmla="*/ f79 1 f47"/>
                  <a:gd name="f105" fmla="*/ f80 1 f48"/>
                  <a:gd name="f106" fmla="*/ f81 1 f47"/>
                  <a:gd name="f107" fmla="*/ f82 1 f48"/>
                  <a:gd name="f108" fmla="*/ f83 1 f47"/>
                  <a:gd name="f109" fmla="*/ f84 1 f48"/>
                  <a:gd name="f110" fmla="*/ f85 1 f47"/>
                  <a:gd name="f111" fmla="*/ f86 1 f48"/>
                  <a:gd name="f112" fmla="*/ f87 1 f48"/>
                  <a:gd name="f113" fmla="*/ f88 1 f47"/>
                  <a:gd name="f114" fmla="*/ f89 1 f48"/>
                  <a:gd name="f115" fmla="*/ f90 1 f47"/>
                  <a:gd name="f116" fmla="*/ f91 1 f48"/>
                  <a:gd name="f117" fmla="*/ f92 f38 1"/>
                  <a:gd name="f118" fmla="*/ f93 f38 1"/>
                  <a:gd name="f119" fmla="*/ f95 f39 1"/>
                  <a:gd name="f120" fmla="*/ f94 f39 1"/>
                  <a:gd name="f121" fmla="*/ f96 f38 1"/>
                  <a:gd name="f122" fmla="*/ f97 f39 1"/>
                  <a:gd name="f123" fmla="*/ f98 f38 1"/>
                  <a:gd name="f124" fmla="*/ f99 f39 1"/>
                  <a:gd name="f125" fmla="*/ f100 f38 1"/>
                  <a:gd name="f126" fmla="*/ f101 f39 1"/>
                  <a:gd name="f127" fmla="*/ f102 f39 1"/>
                  <a:gd name="f128" fmla="*/ f103 f38 1"/>
                  <a:gd name="f129" fmla="*/ f104 f38 1"/>
                  <a:gd name="f130" fmla="*/ f105 f39 1"/>
                  <a:gd name="f131" fmla="*/ f106 f38 1"/>
                  <a:gd name="f132" fmla="*/ f107 f39 1"/>
                  <a:gd name="f133" fmla="*/ f108 f38 1"/>
                  <a:gd name="f134" fmla="*/ f109 f39 1"/>
                  <a:gd name="f135" fmla="*/ f110 f38 1"/>
                  <a:gd name="f136" fmla="*/ f111 f39 1"/>
                  <a:gd name="f137" fmla="*/ f112 f39 1"/>
                  <a:gd name="f138" fmla="*/ f113 f38 1"/>
                  <a:gd name="f139" fmla="*/ f114 f39 1"/>
                  <a:gd name="f140" fmla="*/ f115 f38 1"/>
                  <a:gd name="f141" fmla="*/ f116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0">
                    <a:pos x="f121" y="f122"/>
                  </a:cxn>
                  <a:cxn ang="f70">
                    <a:pos x="f123" y="f124"/>
                  </a:cxn>
                  <a:cxn ang="f70">
                    <a:pos x="f125" y="f126"/>
                  </a:cxn>
                  <a:cxn ang="f70">
                    <a:pos x="f125" y="f127"/>
                  </a:cxn>
                  <a:cxn ang="f70">
                    <a:pos x="f128" y="f126"/>
                  </a:cxn>
                  <a:cxn ang="f70">
                    <a:pos x="f129" y="f130"/>
                  </a:cxn>
                  <a:cxn ang="f70">
                    <a:pos x="f131" y="f132"/>
                  </a:cxn>
                  <a:cxn ang="f70">
                    <a:pos x="f133" y="f134"/>
                  </a:cxn>
                  <a:cxn ang="f70">
                    <a:pos x="f135" y="f136"/>
                  </a:cxn>
                  <a:cxn ang="f70">
                    <a:pos x="f121" y="f137"/>
                  </a:cxn>
                  <a:cxn ang="f70">
                    <a:pos x="f138" y="f139"/>
                  </a:cxn>
                  <a:cxn ang="f70">
                    <a:pos x="f140" y="f141"/>
                  </a:cxn>
                  <a:cxn ang="f70">
                    <a:pos x="f121" y="f122"/>
                  </a:cxn>
                </a:cxnLst>
                <a:rect l="f117" t="f120" r="f118" b="f119"/>
                <a:pathLst>
                  <a:path w="39" h="36">
                    <a:moveTo>
                      <a:pt x="f8" y="f9"/>
                    </a:moveTo>
                    <a:cubicBezTo>
                      <a:pt x="f10" y="f11"/>
                      <a:pt x="f12" y="f13"/>
                      <a:pt x="f10" y="f5"/>
                    </a:cubicBezTo>
                    <a:cubicBezTo>
                      <a:pt x="f14" y="f5"/>
                      <a:pt x="f14" y="f5"/>
                      <a:pt x="f14" y="f15"/>
                    </a:cubicBezTo>
                    <a:cubicBezTo>
                      <a:pt x="f16" y="f15"/>
                      <a:pt x="f16" y="f13"/>
                      <a:pt x="f14" y="f13"/>
                    </a:cubicBezTo>
                    <a:cubicBezTo>
                      <a:pt x="f16" y="f13"/>
                      <a:pt x="f16" y="f15"/>
                      <a:pt x="f16" y="f15"/>
                    </a:cubicBezTo>
                    <a:cubicBezTo>
                      <a:pt x="f17" y="f15"/>
                      <a:pt x="f17" y="f11"/>
                      <a:pt x="f18" y="f11"/>
                    </a:cubicBezTo>
                    <a:cubicBezTo>
                      <a:pt x="f19" y="f9"/>
                      <a:pt x="f20" y="f9"/>
                      <a:pt x="f21" y="f22"/>
                    </a:cubicBezTo>
                    <a:cubicBezTo>
                      <a:pt x="f20" y="f23"/>
                      <a:pt x="f24" y="f25"/>
                      <a:pt x="f26" y="f27"/>
                    </a:cubicBezTo>
                    <a:cubicBezTo>
                      <a:pt x="f28" y="f29"/>
                      <a:pt x="f6" y="f16"/>
                      <a:pt x="f7" y="f19"/>
                    </a:cubicBezTo>
                    <a:cubicBezTo>
                      <a:pt x="f24" y="f26"/>
                      <a:pt x="f30" y="f7"/>
                      <a:pt x="f8" y="f31"/>
                    </a:cubicBezTo>
                    <a:cubicBezTo>
                      <a:pt x="f29" y="f24"/>
                      <a:pt x="f32" y="f33"/>
                      <a:pt x="f25" y="f20"/>
                    </a:cubicBezTo>
                    <a:cubicBezTo>
                      <a:pt x="f34" y="f17"/>
                      <a:pt x="f5" y="f12"/>
                      <a:pt x="f34" y="f35"/>
                    </a:cubicBezTo>
                    <a:cubicBezTo>
                      <a:pt x="f36" y="f22"/>
                      <a:pt x="f32" y="f11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7" name="Freeform 21">
                <a:extLst>
                  <a:ext uri="{FF2B5EF4-FFF2-40B4-BE49-F238E27FC236}">
                    <a16:creationId xmlns:a16="http://schemas.microsoft.com/office/drawing/2014/main" id="{279CD8B8-A370-7370-DA48-A916E4CF657B}"/>
                  </a:ext>
                </a:extLst>
              </p:cNvPr>
              <p:cNvSpPr/>
              <p:nvPr/>
            </p:nvSpPr>
            <p:spPr>
              <a:xfrm flipH="1">
                <a:off x="8510951" y="3967032"/>
                <a:ext cx="332091" cy="1676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0"/>
                  <a:gd name="f7" fmla="val 66"/>
                  <a:gd name="f8" fmla="val 1"/>
                  <a:gd name="f9" fmla="val 3"/>
                  <a:gd name="f10" fmla="val 2"/>
                  <a:gd name="f11" fmla="val 8"/>
                  <a:gd name="f12" fmla="val 11"/>
                  <a:gd name="f13" fmla="val 7"/>
                  <a:gd name="f14" fmla="val 14"/>
                  <a:gd name="f15" fmla="val 10"/>
                  <a:gd name="f16" fmla="val 43"/>
                  <a:gd name="f17" fmla="val 36"/>
                  <a:gd name="f18" fmla="val 76"/>
                  <a:gd name="f19" fmla="val 51"/>
                  <a:gd name="f20" fmla="val 113"/>
                  <a:gd name="f21" fmla="val 59"/>
                  <a:gd name="f22" fmla="val 118"/>
                  <a:gd name="f23" fmla="val 60"/>
                  <a:gd name="f24" fmla="val 124"/>
                  <a:gd name="f25" fmla="val 129"/>
                  <a:gd name="f26" fmla="val 63"/>
                  <a:gd name="f27" fmla="val 65"/>
                  <a:gd name="f28" fmla="val 128"/>
                  <a:gd name="f29" fmla="val 126"/>
                  <a:gd name="f30" fmla="val 105"/>
                  <a:gd name="f31" fmla="val 85"/>
                  <a:gd name="f32" fmla="val 57"/>
                  <a:gd name="f33" fmla="val 49"/>
                  <a:gd name="f34" fmla="val 41"/>
                  <a:gd name="f35" fmla="val 38"/>
                  <a:gd name="f36" fmla="val 19"/>
                  <a:gd name="f37" fmla="val 24"/>
                  <a:gd name="f38" fmla="+- 0 0 -90"/>
                  <a:gd name="f39" fmla="*/ f3 1 130"/>
                  <a:gd name="f40" fmla="*/ f4 1 66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130"/>
                  <a:gd name="f49" fmla="*/ f45 1 66"/>
                  <a:gd name="f50" fmla="*/ 1 f46 1"/>
                  <a:gd name="f51" fmla="*/ 3 f45 1"/>
                  <a:gd name="f52" fmla="*/ 0 f46 1"/>
                  <a:gd name="f53" fmla="*/ 0 f45 1"/>
                  <a:gd name="f54" fmla="*/ 2 f46 1"/>
                  <a:gd name="f55" fmla="*/ 14 f46 1"/>
                  <a:gd name="f56" fmla="*/ 10 f45 1"/>
                  <a:gd name="f57" fmla="*/ 113 f46 1"/>
                  <a:gd name="f58" fmla="*/ 59 f45 1"/>
                  <a:gd name="f59" fmla="*/ 129 f46 1"/>
                  <a:gd name="f60" fmla="*/ 63 f45 1"/>
                  <a:gd name="f61" fmla="*/ 126 f46 1"/>
                  <a:gd name="f62" fmla="*/ 66 f45 1"/>
                  <a:gd name="f63" fmla="*/ 66 f46 1"/>
                  <a:gd name="f64" fmla="*/ 49 f45 1"/>
                  <a:gd name="f65" fmla="+- f47 0 f1"/>
                  <a:gd name="f66" fmla="*/ f50 1 130"/>
                  <a:gd name="f67" fmla="*/ f51 1 66"/>
                  <a:gd name="f68" fmla="*/ f52 1 130"/>
                  <a:gd name="f69" fmla="*/ f53 1 66"/>
                  <a:gd name="f70" fmla="*/ f54 1 130"/>
                  <a:gd name="f71" fmla="*/ f55 1 130"/>
                  <a:gd name="f72" fmla="*/ f56 1 66"/>
                  <a:gd name="f73" fmla="*/ f57 1 130"/>
                  <a:gd name="f74" fmla="*/ f58 1 66"/>
                  <a:gd name="f75" fmla="*/ f59 1 130"/>
                  <a:gd name="f76" fmla="*/ f60 1 66"/>
                  <a:gd name="f77" fmla="*/ f61 1 130"/>
                  <a:gd name="f78" fmla="*/ f62 1 66"/>
                  <a:gd name="f79" fmla="*/ f63 1 130"/>
                  <a:gd name="f80" fmla="*/ f64 1 66"/>
                  <a:gd name="f81" fmla="*/ 0 1 f48"/>
                  <a:gd name="f82" fmla="*/ f42 1 f48"/>
                  <a:gd name="f83" fmla="*/ 0 1 f49"/>
                  <a:gd name="f84" fmla="*/ f43 1 f49"/>
                  <a:gd name="f85" fmla="*/ f66 1 f48"/>
                  <a:gd name="f86" fmla="*/ f67 1 f49"/>
                  <a:gd name="f87" fmla="*/ f68 1 f48"/>
                  <a:gd name="f88" fmla="*/ f69 1 f49"/>
                  <a:gd name="f89" fmla="*/ f70 1 f48"/>
                  <a:gd name="f90" fmla="*/ f71 1 f48"/>
                  <a:gd name="f91" fmla="*/ f72 1 f49"/>
                  <a:gd name="f92" fmla="*/ f73 1 f48"/>
                  <a:gd name="f93" fmla="*/ f74 1 f49"/>
                  <a:gd name="f94" fmla="*/ f75 1 f48"/>
                  <a:gd name="f95" fmla="*/ f76 1 f49"/>
                  <a:gd name="f96" fmla="*/ f77 1 f48"/>
                  <a:gd name="f97" fmla="*/ f78 1 f49"/>
                  <a:gd name="f98" fmla="*/ f79 1 f48"/>
                  <a:gd name="f99" fmla="*/ f80 1 f49"/>
                  <a:gd name="f100" fmla="*/ f81 f39 1"/>
                  <a:gd name="f101" fmla="*/ f82 f39 1"/>
                  <a:gd name="f102" fmla="*/ f84 f40 1"/>
                  <a:gd name="f103" fmla="*/ f83 f40 1"/>
                  <a:gd name="f104" fmla="*/ f85 f39 1"/>
                  <a:gd name="f105" fmla="*/ f86 f40 1"/>
                  <a:gd name="f106" fmla="*/ f87 f39 1"/>
                  <a:gd name="f107" fmla="*/ f88 f40 1"/>
                  <a:gd name="f108" fmla="*/ f89 f39 1"/>
                  <a:gd name="f109" fmla="*/ f90 f39 1"/>
                  <a:gd name="f110" fmla="*/ f91 f40 1"/>
                  <a:gd name="f111" fmla="*/ f92 f39 1"/>
                  <a:gd name="f112" fmla="*/ f93 f40 1"/>
                  <a:gd name="f113" fmla="*/ f94 f39 1"/>
                  <a:gd name="f114" fmla="*/ f95 f40 1"/>
                  <a:gd name="f115" fmla="*/ f96 f39 1"/>
                  <a:gd name="f116" fmla="*/ f97 f40 1"/>
                  <a:gd name="f117" fmla="*/ f98 f39 1"/>
                  <a:gd name="f118" fmla="*/ f99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4" y="f105"/>
                  </a:cxn>
                  <a:cxn ang="f65">
                    <a:pos x="f106" y="f107"/>
                  </a:cxn>
                  <a:cxn ang="f65">
                    <a:pos x="f108" y="f107"/>
                  </a:cxn>
                  <a:cxn ang="f65">
                    <a:pos x="f109" y="f110"/>
                  </a:cxn>
                  <a:cxn ang="f65">
                    <a:pos x="f111" y="f112"/>
                  </a:cxn>
                  <a:cxn ang="f65">
                    <a:pos x="f113" y="f114"/>
                  </a:cxn>
                  <a:cxn ang="f65">
                    <a:pos x="f115" y="f116"/>
                  </a:cxn>
                  <a:cxn ang="f65">
                    <a:pos x="f117" y="f118"/>
                  </a:cxn>
                  <a:cxn ang="f65">
                    <a:pos x="f104" y="f105"/>
                  </a:cxn>
                </a:cxnLst>
                <a:rect l="f100" t="f103" r="f101" b="f102"/>
                <a:pathLst>
                  <a:path w="130" h="66">
                    <a:moveTo>
                      <a:pt x="f8" y="f9"/>
                    </a:moveTo>
                    <a:cubicBezTo>
                      <a:pt x="f5" y="f10"/>
                      <a:pt x="f5" y="f8"/>
                      <a:pt x="f5" y="f5"/>
                    </a:cubicBezTo>
                    <a:cubicBezTo>
                      <a:pt x="f5" y="f5"/>
                      <a:pt x="f8" y="f5"/>
                      <a:pt x="f10" y="f5"/>
                    </a:cubicBezTo>
                    <a:cubicBezTo>
                      <a:pt x="f11" y="f8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3"/>
                      <a:pt x="f25" y="f26"/>
                    </a:cubicBezTo>
                    <a:cubicBezTo>
                      <a:pt x="f6" y="f27"/>
                      <a:pt x="f28" y="f27"/>
                      <a:pt x="f29" y="f7"/>
                    </a:cubicBezTo>
                    <a:cubicBezTo>
                      <a:pt x="f30" y="f26"/>
                      <a:pt x="f31" y="f32"/>
                      <a:pt x="f7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8" name="Freeform 22">
                <a:extLst>
                  <a:ext uri="{FF2B5EF4-FFF2-40B4-BE49-F238E27FC236}">
                    <a16:creationId xmlns:a16="http://schemas.microsoft.com/office/drawing/2014/main" id="{CECD92A1-832D-8C9C-25E9-2C3E69402FC2}"/>
                  </a:ext>
                </a:extLst>
              </p:cNvPr>
              <p:cNvSpPr/>
              <p:nvPr/>
            </p:nvSpPr>
            <p:spPr>
              <a:xfrm flipH="1">
                <a:off x="7997296" y="4139287"/>
                <a:ext cx="325883" cy="16604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65"/>
                  <a:gd name="f8" fmla="val 127"/>
                  <a:gd name="f9" fmla="val 63"/>
                  <a:gd name="f10" fmla="val 64"/>
                  <a:gd name="f11" fmla="val 126"/>
                  <a:gd name="f12" fmla="val 120"/>
                  <a:gd name="f13" fmla="val 117"/>
                  <a:gd name="f14" fmla="val 58"/>
                  <a:gd name="f15" fmla="val 112"/>
                  <a:gd name="f16" fmla="val 54"/>
                  <a:gd name="f17" fmla="val 88"/>
                  <a:gd name="f18" fmla="val 33"/>
                  <a:gd name="f19" fmla="val 60"/>
                  <a:gd name="f20" fmla="val 19"/>
                  <a:gd name="f21" fmla="val 29"/>
                  <a:gd name="f22" fmla="val 10"/>
                  <a:gd name="f23" fmla="val 22"/>
                  <a:gd name="f24" fmla="val 8"/>
                  <a:gd name="f25" fmla="val 15"/>
                  <a:gd name="f26" fmla="val 6"/>
                  <a:gd name="f27" fmla="val 7"/>
                  <a:gd name="f28" fmla="val 5"/>
                  <a:gd name="f29" fmla="val 3"/>
                  <a:gd name="f30" fmla="val 1"/>
                  <a:gd name="f31" fmla="val 2"/>
                  <a:gd name="f32" fmla="val 21"/>
                  <a:gd name="f33" fmla="val 40"/>
                  <a:gd name="f34" fmla="val 84"/>
                  <a:gd name="f35" fmla="val 26"/>
                  <a:gd name="f36" fmla="val 108"/>
                  <a:gd name="f37" fmla="val 41"/>
                  <a:gd name="f38" fmla="+- 0 0 -90"/>
                  <a:gd name="f39" fmla="*/ f3 1 128"/>
                  <a:gd name="f40" fmla="*/ f4 1 65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128"/>
                  <a:gd name="f49" fmla="*/ f45 1 65"/>
                  <a:gd name="f50" fmla="*/ 127 f46 1"/>
                  <a:gd name="f51" fmla="*/ 63 f45 1"/>
                  <a:gd name="f52" fmla="*/ 128 f46 1"/>
                  <a:gd name="f53" fmla="*/ 65 f45 1"/>
                  <a:gd name="f54" fmla="*/ 126 f46 1"/>
                  <a:gd name="f55" fmla="*/ 112 f46 1"/>
                  <a:gd name="f56" fmla="*/ 54 f45 1"/>
                  <a:gd name="f57" fmla="*/ 29 f46 1"/>
                  <a:gd name="f58" fmla="*/ 10 f45 1"/>
                  <a:gd name="f59" fmla="*/ 7 f46 1"/>
                  <a:gd name="f60" fmla="*/ 5 f45 1"/>
                  <a:gd name="f61" fmla="*/ 1 f46 1"/>
                  <a:gd name="f62" fmla="*/ 2 f45 1"/>
                  <a:gd name="f63" fmla="*/ 2 f46 1"/>
                  <a:gd name="f64" fmla="*/ 0 f45 1"/>
                  <a:gd name="f65" fmla="*/ 58 f46 1"/>
                  <a:gd name="f66" fmla="*/ 15 f45 1"/>
                  <a:gd name="f67" fmla="+- f47 0 f1"/>
                  <a:gd name="f68" fmla="*/ f50 1 128"/>
                  <a:gd name="f69" fmla="*/ f51 1 65"/>
                  <a:gd name="f70" fmla="*/ f52 1 128"/>
                  <a:gd name="f71" fmla="*/ f53 1 65"/>
                  <a:gd name="f72" fmla="*/ f54 1 128"/>
                  <a:gd name="f73" fmla="*/ f55 1 128"/>
                  <a:gd name="f74" fmla="*/ f56 1 65"/>
                  <a:gd name="f75" fmla="*/ f57 1 128"/>
                  <a:gd name="f76" fmla="*/ f58 1 65"/>
                  <a:gd name="f77" fmla="*/ f59 1 128"/>
                  <a:gd name="f78" fmla="*/ f60 1 65"/>
                  <a:gd name="f79" fmla="*/ f61 1 128"/>
                  <a:gd name="f80" fmla="*/ f62 1 65"/>
                  <a:gd name="f81" fmla="*/ f63 1 128"/>
                  <a:gd name="f82" fmla="*/ f64 1 65"/>
                  <a:gd name="f83" fmla="*/ f65 1 128"/>
                  <a:gd name="f84" fmla="*/ f66 1 65"/>
                  <a:gd name="f85" fmla="*/ 0 1 f48"/>
                  <a:gd name="f86" fmla="*/ f42 1 f48"/>
                  <a:gd name="f87" fmla="*/ 0 1 f49"/>
                  <a:gd name="f88" fmla="*/ f43 1 f49"/>
                  <a:gd name="f89" fmla="*/ f68 1 f48"/>
                  <a:gd name="f90" fmla="*/ f69 1 f49"/>
                  <a:gd name="f91" fmla="*/ f70 1 f48"/>
                  <a:gd name="f92" fmla="*/ f71 1 f49"/>
                  <a:gd name="f93" fmla="*/ f72 1 f48"/>
                  <a:gd name="f94" fmla="*/ f73 1 f48"/>
                  <a:gd name="f95" fmla="*/ f74 1 f49"/>
                  <a:gd name="f96" fmla="*/ f75 1 f48"/>
                  <a:gd name="f97" fmla="*/ f76 1 f49"/>
                  <a:gd name="f98" fmla="*/ f77 1 f48"/>
                  <a:gd name="f99" fmla="*/ f78 1 f49"/>
                  <a:gd name="f100" fmla="*/ f79 1 f48"/>
                  <a:gd name="f101" fmla="*/ f80 1 f49"/>
                  <a:gd name="f102" fmla="*/ f81 1 f48"/>
                  <a:gd name="f103" fmla="*/ f82 1 f49"/>
                  <a:gd name="f104" fmla="*/ f83 1 f48"/>
                  <a:gd name="f105" fmla="*/ f84 1 f49"/>
                  <a:gd name="f106" fmla="*/ f85 f39 1"/>
                  <a:gd name="f107" fmla="*/ f86 f39 1"/>
                  <a:gd name="f108" fmla="*/ f88 f40 1"/>
                  <a:gd name="f109" fmla="*/ f87 f40 1"/>
                  <a:gd name="f110" fmla="*/ f89 f39 1"/>
                  <a:gd name="f111" fmla="*/ f90 f40 1"/>
                  <a:gd name="f112" fmla="*/ f91 f39 1"/>
                  <a:gd name="f113" fmla="*/ f92 f40 1"/>
                  <a:gd name="f114" fmla="*/ f93 f39 1"/>
                  <a:gd name="f115" fmla="*/ f94 f39 1"/>
                  <a:gd name="f116" fmla="*/ f95 f40 1"/>
                  <a:gd name="f117" fmla="*/ f96 f39 1"/>
                  <a:gd name="f118" fmla="*/ f97 f40 1"/>
                  <a:gd name="f119" fmla="*/ f98 f39 1"/>
                  <a:gd name="f120" fmla="*/ f99 f40 1"/>
                  <a:gd name="f121" fmla="*/ f100 f39 1"/>
                  <a:gd name="f122" fmla="*/ f101 f40 1"/>
                  <a:gd name="f123" fmla="*/ f102 f39 1"/>
                  <a:gd name="f124" fmla="*/ f103 f40 1"/>
                  <a:gd name="f125" fmla="*/ f104 f39 1"/>
                  <a:gd name="f126" fmla="*/ f105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10" y="f111"/>
                  </a:cxn>
                  <a:cxn ang="f67">
                    <a:pos x="f112" y="f113"/>
                  </a:cxn>
                  <a:cxn ang="f67">
                    <a:pos x="f114" y="f113"/>
                  </a:cxn>
                  <a:cxn ang="f67">
                    <a:pos x="f115" y="f116"/>
                  </a:cxn>
                  <a:cxn ang="f67">
                    <a:pos x="f117" y="f118"/>
                  </a:cxn>
                  <a:cxn ang="f67">
                    <a:pos x="f119" y="f120"/>
                  </a:cxn>
                  <a:cxn ang="f67">
                    <a:pos x="f121" y="f122"/>
                  </a:cxn>
                  <a:cxn ang="f67">
                    <a:pos x="f123" y="f124"/>
                  </a:cxn>
                  <a:cxn ang="f67">
                    <a:pos x="f125" y="f126"/>
                  </a:cxn>
                  <a:cxn ang="f67">
                    <a:pos x="f110" y="f111"/>
                  </a:cxn>
                </a:cxnLst>
                <a:rect l="f106" t="f109" r="f107" b="f108"/>
                <a:pathLst>
                  <a:path w="128" h="65">
                    <a:moveTo>
                      <a:pt x="f8" y="f9"/>
                    </a:moveTo>
                    <a:cubicBezTo>
                      <a:pt x="f6" y="f9"/>
                      <a:pt x="f6" y="f10"/>
                      <a:pt x="f6" y="f7"/>
                    </a:cubicBezTo>
                    <a:cubicBezTo>
                      <a:pt x="f6" y="f7"/>
                      <a:pt x="f8" y="f7"/>
                      <a:pt x="f11" y="f7"/>
                    </a:cubicBezTo>
                    <a:cubicBezTo>
                      <a:pt x="f12" y="f9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8" y="f28"/>
                      <a:pt x="f29" y="f28"/>
                      <a:pt x="f30" y="f31"/>
                    </a:cubicBezTo>
                    <a:cubicBezTo>
                      <a:pt x="f30" y="f30"/>
                      <a:pt x="f5" y="f5"/>
                      <a:pt x="f31" y="f5"/>
                    </a:cubicBezTo>
                    <a:cubicBezTo>
                      <a:pt x="f32" y="f31"/>
                      <a:pt x="f33" y="f27"/>
                      <a:pt x="f14" y="f25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9" name="Freeform 23">
                <a:extLst>
                  <a:ext uri="{FF2B5EF4-FFF2-40B4-BE49-F238E27FC236}">
                    <a16:creationId xmlns:a16="http://schemas.microsoft.com/office/drawing/2014/main" id="{1BB20D65-6688-CFE3-E619-C7D3DE380FFA}"/>
                  </a:ext>
                </a:extLst>
              </p:cNvPr>
              <p:cNvSpPr/>
              <p:nvPr/>
            </p:nvSpPr>
            <p:spPr>
              <a:xfrm flipH="1">
                <a:off x="8247138" y="3707882"/>
                <a:ext cx="172254" cy="3336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8"/>
                  <a:gd name="f7" fmla="val 131"/>
                  <a:gd name="f8" fmla="val 63"/>
                  <a:gd name="f9" fmla="val 4"/>
                  <a:gd name="f10" fmla="val 64"/>
                  <a:gd name="f11" fmla="val 5"/>
                  <a:gd name="f12" fmla="val 66"/>
                  <a:gd name="f13" fmla="val 67"/>
                  <a:gd name="f14" fmla="val 7"/>
                  <a:gd name="f15" fmla="val 8"/>
                  <a:gd name="f16" fmla="val 10"/>
                  <a:gd name="f17" fmla="val 31"/>
                  <a:gd name="f18" fmla="val 41"/>
                  <a:gd name="f19" fmla="val 14"/>
                  <a:gd name="f20" fmla="val 81"/>
                  <a:gd name="f21" fmla="val 6"/>
                  <a:gd name="f22" fmla="val 125"/>
                  <a:gd name="f23" fmla="val 128"/>
                  <a:gd name="f24" fmla="val 130"/>
                  <a:gd name="f25" fmla="val 3"/>
                  <a:gd name="f26" fmla="val 127"/>
                  <a:gd name="f27" fmla="val 2"/>
                  <a:gd name="f28" fmla="val 78"/>
                  <a:gd name="f29" fmla="val 28"/>
                  <a:gd name="f30" fmla="val 37"/>
                  <a:gd name="f31" fmla="+- 0 0 -90"/>
                  <a:gd name="f32" fmla="*/ f3 1 68"/>
                  <a:gd name="f33" fmla="*/ f4 1 131"/>
                  <a:gd name="f34" fmla="val f5"/>
                  <a:gd name="f35" fmla="val f6"/>
                  <a:gd name="f36" fmla="val f7"/>
                  <a:gd name="f37" fmla="*/ f31 f0 1"/>
                  <a:gd name="f38" fmla="+- f36 0 f34"/>
                  <a:gd name="f39" fmla="+- f35 0 f34"/>
                  <a:gd name="f40" fmla="*/ f37 1 f2"/>
                  <a:gd name="f41" fmla="*/ f39 1 68"/>
                  <a:gd name="f42" fmla="*/ f38 1 131"/>
                  <a:gd name="f43" fmla="*/ 63 f39 1"/>
                  <a:gd name="f44" fmla="*/ 4 f38 1"/>
                  <a:gd name="f45" fmla="*/ 67 f39 1"/>
                  <a:gd name="f46" fmla="*/ 64 f39 1"/>
                  <a:gd name="f47" fmla="*/ 10 f38 1"/>
                  <a:gd name="f48" fmla="*/ 6 f39 1"/>
                  <a:gd name="f49" fmla="*/ 125 f38 1"/>
                  <a:gd name="f50" fmla="*/ 4 f39 1"/>
                  <a:gd name="f51" fmla="*/ 131 f38 1"/>
                  <a:gd name="f52" fmla="*/ 2 f39 1"/>
                  <a:gd name="f53" fmla="+- f40 0 f1"/>
                  <a:gd name="f54" fmla="*/ f43 1 68"/>
                  <a:gd name="f55" fmla="*/ f44 1 131"/>
                  <a:gd name="f56" fmla="*/ f45 1 68"/>
                  <a:gd name="f57" fmla="*/ f46 1 68"/>
                  <a:gd name="f58" fmla="*/ f47 1 131"/>
                  <a:gd name="f59" fmla="*/ f48 1 68"/>
                  <a:gd name="f60" fmla="*/ f49 1 131"/>
                  <a:gd name="f61" fmla="*/ f50 1 68"/>
                  <a:gd name="f62" fmla="*/ f51 1 131"/>
                  <a:gd name="f63" fmla="*/ f52 1 68"/>
                  <a:gd name="f64" fmla="*/ 0 1 f41"/>
                  <a:gd name="f65" fmla="*/ f35 1 f41"/>
                  <a:gd name="f66" fmla="*/ 0 1 f42"/>
                  <a:gd name="f67" fmla="*/ f36 1 f42"/>
                  <a:gd name="f68" fmla="*/ f54 1 f41"/>
                  <a:gd name="f69" fmla="*/ f55 1 f42"/>
                  <a:gd name="f70" fmla="*/ f56 1 f41"/>
                  <a:gd name="f71" fmla="*/ f57 1 f41"/>
                  <a:gd name="f72" fmla="*/ f58 1 f42"/>
                  <a:gd name="f73" fmla="*/ f59 1 f41"/>
                  <a:gd name="f74" fmla="*/ f60 1 f42"/>
                  <a:gd name="f75" fmla="*/ f61 1 f41"/>
                  <a:gd name="f76" fmla="*/ f62 1 f42"/>
                  <a:gd name="f77" fmla="*/ f63 1 f41"/>
                  <a:gd name="f78" fmla="*/ f64 f32 1"/>
                  <a:gd name="f79" fmla="*/ f65 f32 1"/>
                  <a:gd name="f80" fmla="*/ f67 f33 1"/>
                  <a:gd name="f81" fmla="*/ f66 f33 1"/>
                  <a:gd name="f82" fmla="*/ f68 f32 1"/>
                  <a:gd name="f83" fmla="*/ f69 f33 1"/>
                  <a:gd name="f84" fmla="*/ f70 f32 1"/>
                  <a:gd name="f85" fmla="*/ f71 f32 1"/>
                  <a:gd name="f86" fmla="*/ f72 f33 1"/>
                  <a:gd name="f87" fmla="*/ f73 f32 1"/>
                  <a:gd name="f88" fmla="*/ f74 f33 1"/>
                  <a:gd name="f89" fmla="*/ f75 f32 1"/>
                  <a:gd name="f90" fmla="*/ f76 f33 1"/>
                  <a:gd name="f91" fmla="*/ f77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3">
                    <a:pos x="f82" y="f83"/>
                  </a:cxn>
                  <a:cxn ang="f53">
                    <a:pos x="f84" y="f83"/>
                  </a:cxn>
                  <a:cxn ang="f53">
                    <a:pos x="f85" y="f86"/>
                  </a:cxn>
                  <a:cxn ang="f53">
                    <a:pos x="f87" y="f88"/>
                  </a:cxn>
                  <a:cxn ang="f53">
                    <a:pos x="f89" y="f90"/>
                  </a:cxn>
                  <a:cxn ang="f53">
                    <a:pos x="f91" y="f88"/>
                  </a:cxn>
                  <a:cxn ang="f53">
                    <a:pos x="f82" y="f83"/>
                  </a:cxn>
                </a:cxnLst>
                <a:rect l="f78" t="f81" r="f79" b="f80"/>
                <a:pathLst>
                  <a:path w="68" h="131">
                    <a:moveTo>
                      <a:pt x="f8" y="f9"/>
                    </a:moveTo>
                    <a:cubicBezTo>
                      <a:pt x="f10" y="f11"/>
                      <a:pt x="f12" y="f5"/>
                      <a:pt x="f13" y="f9"/>
                    </a:cubicBezTo>
                    <a:cubicBezTo>
                      <a:pt x="f6" y="f14"/>
                      <a:pt x="f12" y="f15"/>
                      <a:pt x="f10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1" y="f23"/>
                      <a:pt x="f11" y="f24"/>
                      <a:pt x="f9" y="f7"/>
                    </a:cubicBezTo>
                    <a:cubicBezTo>
                      <a:pt x="f5" y="f24"/>
                      <a:pt x="f25" y="f26"/>
                      <a:pt x="f27" y="f22"/>
                    </a:cubicBezTo>
                    <a:cubicBezTo>
                      <a:pt x="f16" y="f28"/>
                      <a:pt x="f29" y="f30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0" name="Freeform 24">
                <a:extLst>
                  <a:ext uri="{FF2B5EF4-FFF2-40B4-BE49-F238E27FC236}">
                    <a16:creationId xmlns:a16="http://schemas.microsoft.com/office/drawing/2014/main" id="{5118AB33-542C-8D97-2076-771EF1679166}"/>
                  </a:ext>
                </a:extLst>
              </p:cNvPr>
              <p:cNvSpPr/>
              <p:nvPr/>
            </p:nvSpPr>
            <p:spPr>
              <a:xfrm flipH="1">
                <a:off x="8247138" y="4230846"/>
                <a:ext cx="172254" cy="3351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8"/>
                  <a:gd name="f7" fmla="val 132"/>
                  <a:gd name="f8" fmla="val 67"/>
                  <a:gd name="f9" fmla="val 128"/>
                  <a:gd name="f10" fmla="val 66"/>
                  <a:gd name="f11" fmla="val 129"/>
                  <a:gd name="f12" fmla="val 65"/>
                  <a:gd name="f13" fmla="val 64"/>
                  <a:gd name="f14" fmla="val 63"/>
                  <a:gd name="f15" fmla="val 40"/>
                  <a:gd name="f16" fmla="val 107"/>
                  <a:gd name="f17" fmla="val 25"/>
                  <a:gd name="f18" fmla="val 81"/>
                  <a:gd name="f19" fmla="val 14"/>
                  <a:gd name="f20" fmla="val 52"/>
                  <a:gd name="f21" fmla="val 8"/>
                  <a:gd name="f22" fmla="val 38"/>
                  <a:gd name="f23" fmla="val 4"/>
                  <a:gd name="f24" fmla="val 23"/>
                  <a:gd name="f25" fmla="val 2"/>
                  <a:gd name="f26" fmla="val 7"/>
                  <a:gd name="f27" fmla="val 3"/>
                  <a:gd name="f28" fmla="val 5"/>
                  <a:gd name="f29" fmla="val 6"/>
                  <a:gd name="f30" fmla="val 9"/>
                  <a:gd name="f31" fmla="val 15"/>
                  <a:gd name="f32" fmla="val 45"/>
                  <a:gd name="f33" fmla="val 31"/>
                  <a:gd name="f34" fmla="val 82"/>
                  <a:gd name="f35" fmla="val 42"/>
                  <a:gd name="f36" fmla="val 99"/>
                  <a:gd name="f37" fmla="val 57"/>
                  <a:gd name="f38" fmla="val 114"/>
                  <a:gd name="f39" fmla="val 61"/>
                  <a:gd name="f40" fmla="val 118"/>
                  <a:gd name="f41" fmla="val 122"/>
                  <a:gd name="f42" fmla="+- 0 0 -90"/>
                  <a:gd name="f43" fmla="*/ f3 1 68"/>
                  <a:gd name="f44" fmla="*/ f4 1 132"/>
                  <a:gd name="f45" fmla="val f5"/>
                  <a:gd name="f46" fmla="val f6"/>
                  <a:gd name="f47" fmla="val f7"/>
                  <a:gd name="f48" fmla="*/ f42 f0 1"/>
                  <a:gd name="f49" fmla="+- f47 0 f45"/>
                  <a:gd name="f50" fmla="+- f46 0 f45"/>
                  <a:gd name="f51" fmla="*/ f48 1 f2"/>
                  <a:gd name="f52" fmla="*/ f50 1 68"/>
                  <a:gd name="f53" fmla="*/ f49 1 132"/>
                  <a:gd name="f54" fmla="*/ 67 f50 1"/>
                  <a:gd name="f55" fmla="*/ 128 f49 1"/>
                  <a:gd name="f56" fmla="*/ 65 f50 1"/>
                  <a:gd name="f57" fmla="*/ 129 f49 1"/>
                  <a:gd name="f58" fmla="*/ 63 f50 1"/>
                  <a:gd name="f59" fmla="*/ 14 f50 1"/>
                  <a:gd name="f60" fmla="*/ 52 f49 1"/>
                  <a:gd name="f61" fmla="*/ 2 f50 1"/>
                  <a:gd name="f62" fmla="*/ 7 f49 1"/>
                  <a:gd name="f63" fmla="*/ 4 f50 1"/>
                  <a:gd name="f64" fmla="*/ 0 f49 1"/>
                  <a:gd name="f65" fmla="*/ 6 f50 1"/>
                  <a:gd name="f66" fmla="*/ 5 f49 1"/>
                  <a:gd name="f67" fmla="*/ 23 f50 1"/>
                  <a:gd name="f68" fmla="*/ 63 f49 1"/>
                  <a:gd name="f69" fmla="*/ 57 f50 1"/>
                  <a:gd name="f70" fmla="*/ 114 f49 1"/>
                  <a:gd name="f71" fmla="+- f51 0 f1"/>
                  <a:gd name="f72" fmla="*/ f54 1 68"/>
                  <a:gd name="f73" fmla="*/ f55 1 132"/>
                  <a:gd name="f74" fmla="*/ f56 1 68"/>
                  <a:gd name="f75" fmla="*/ f57 1 132"/>
                  <a:gd name="f76" fmla="*/ f58 1 68"/>
                  <a:gd name="f77" fmla="*/ f59 1 68"/>
                  <a:gd name="f78" fmla="*/ f60 1 132"/>
                  <a:gd name="f79" fmla="*/ f61 1 68"/>
                  <a:gd name="f80" fmla="*/ f62 1 132"/>
                  <a:gd name="f81" fmla="*/ f63 1 68"/>
                  <a:gd name="f82" fmla="*/ f64 1 132"/>
                  <a:gd name="f83" fmla="*/ f65 1 68"/>
                  <a:gd name="f84" fmla="*/ f66 1 132"/>
                  <a:gd name="f85" fmla="*/ f67 1 68"/>
                  <a:gd name="f86" fmla="*/ f68 1 132"/>
                  <a:gd name="f87" fmla="*/ f69 1 68"/>
                  <a:gd name="f88" fmla="*/ f70 1 132"/>
                  <a:gd name="f89" fmla="*/ 0 1 f52"/>
                  <a:gd name="f90" fmla="*/ f46 1 f52"/>
                  <a:gd name="f91" fmla="*/ 0 1 f53"/>
                  <a:gd name="f92" fmla="*/ f47 1 f53"/>
                  <a:gd name="f93" fmla="*/ f72 1 f52"/>
                  <a:gd name="f94" fmla="*/ f73 1 f53"/>
                  <a:gd name="f95" fmla="*/ f74 1 f52"/>
                  <a:gd name="f96" fmla="*/ f75 1 f53"/>
                  <a:gd name="f97" fmla="*/ f76 1 f52"/>
                  <a:gd name="f98" fmla="*/ f77 1 f52"/>
                  <a:gd name="f99" fmla="*/ f78 1 f53"/>
                  <a:gd name="f100" fmla="*/ f79 1 f52"/>
                  <a:gd name="f101" fmla="*/ f80 1 f53"/>
                  <a:gd name="f102" fmla="*/ f81 1 f52"/>
                  <a:gd name="f103" fmla="*/ f82 1 f53"/>
                  <a:gd name="f104" fmla="*/ f83 1 f52"/>
                  <a:gd name="f105" fmla="*/ f84 1 f53"/>
                  <a:gd name="f106" fmla="*/ f85 1 f52"/>
                  <a:gd name="f107" fmla="*/ f86 1 f53"/>
                  <a:gd name="f108" fmla="*/ f87 1 f52"/>
                  <a:gd name="f109" fmla="*/ f88 1 f53"/>
                  <a:gd name="f110" fmla="*/ f89 f43 1"/>
                  <a:gd name="f111" fmla="*/ f90 f43 1"/>
                  <a:gd name="f112" fmla="*/ f92 f44 1"/>
                  <a:gd name="f113" fmla="*/ f91 f44 1"/>
                  <a:gd name="f114" fmla="*/ f93 f43 1"/>
                  <a:gd name="f115" fmla="*/ f94 f44 1"/>
                  <a:gd name="f116" fmla="*/ f95 f43 1"/>
                  <a:gd name="f117" fmla="*/ f96 f44 1"/>
                  <a:gd name="f118" fmla="*/ f97 f43 1"/>
                  <a:gd name="f119" fmla="*/ f98 f43 1"/>
                  <a:gd name="f120" fmla="*/ f99 f44 1"/>
                  <a:gd name="f121" fmla="*/ f100 f43 1"/>
                  <a:gd name="f122" fmla="*/ f101 f44 1"/>
                  <a:gd name="f123" fmla="*/ f102 f43 1"/>
                  <a:gd name="f124" fmla="*/ f103 f44 1"/>
                  <a:gd name="f125" fmla="*/ f104 f43 1"/>
                  <a:gd name="f126" fmla="*/ f105 f44 1"/>
                  <a:gd name="f127" fmla="*/ f106 f43 1"/>
                  <a:gd name="f128" fmla="*/ f107 f44 1"/>
                  <a:gd name="f129" fmla="*/ f108 f43 1"/>
                  <a:gd name="f130" fmla="*/ f109 f4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1">
                    <a:pos x="f114" y="f115"/>
                  </a:cxn>
                  <a:cxn ang="f71">
                    <a:pos x="f116" y="f117"/>
                  </a:cxn>
                  <a:cxn ang="f71">
                    <a:pos x="f118" y="f115"/>
                  </a:cxn>
                  <a:cxn ang="f71">
                    <a:pos x="f119" y="f120"/>
                  </a:cxn>
                  <a:cxn ang="f71">
                    <a:pos x="f121" y="f122"/>
                  </a:cxn>
                  <a:cxn ang="f71">
                    <a:pos x="f123" y="f124"/>
                  </a:cxn>
                  <a:cxn ang="f71">
                    <a:pos x="f125" y="f126"/>
                  </a:cxn>
                  <a:cxn ang="f71">
                    <a:pos x="f127" y="f128"/>
                  </a:cxn>
                  <a:cxn ang="f71">
                    <a:pos x="f129" y="f130"/>
                  </a:cxn>
                  <a:cxn ang="f71">
                    <a:pos x="f114" y="f115"/>
                  </a:cxn>
                </a:cxnLst>
                <a:rect l="f110" t="f113" r="f111" b="f112"/>
                <a:pathLst>
                  <a:path w="68" h="132">
                    <a:moveTo>
                      <a:pt x="f8" y="f9"/>
                    </a:moveTo>
                    <a:cubicBezTo>
                      <a:pt x="f6" y="f7"/>
                      <a:pt x="f10" y="f11"/>
                      <a:pt x="f12" y="f11"/>
                    </a:cubicBezTo>
                    <a:cubicBezTo>
                      <a:pt x="f13" y="f9"/>
                      <a:pt x="f13" y="f9"/>
                      <a:pt x="f14" y="f9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5" y="f25"/>
                      <a:pt x="f23" y="f5"/>
                    </a:cubicBezTo>
                    <a:cubicBezTo>
                      <a:pt x="f28" y="f25"/>
                      <a:pt x="f29" y="f27"/>
                      <a:pt x="f29" y="f28"/>
                    </a:cubicBezTo>
                    <a:cubicBezTo>
                      <a:pt x="f30" y="f17"/>
                      <a:pt x="f31" y="f32"/>
                      <a:pt x="f24" y="f14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12" y="f41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1" name="Freeform 25">
                <a:extLst>
                  <a:ext uri="{FF2B5EF4-FFF2-40B4-BE49-F238E27FC236}">
                    <a16:creationId xmlns:a16="http://schemas.microsoft.com/office/drawing/2014/main" id="{2BCAB3D7-91A4-1256-B226-80C7799C06DC}"/>
                  </a:ext>
                </a:extLst>
              </p:cNvPr>
              <p:cNvSpPr/>
              <p:nvPr/>
            </p:nvSpPr>
            <p:spPr>
              <a:xfrm flipH="1">
                <a:off x="7997296" y="3967032"/>
                <a:ext cx="325883" cy="1676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66"/>
                  <a:gd name="f8" fmla="val 126"/>
                  <a:gd name="f9" fmla="val 2"/>
                  <a:gd name="f10" fmla="val 127"/>
                  <a:gd name="f11" fmla="val 3"/>
                  <a:gd name="f12" fmla="val 104"/>
                  <a:gd name="f13" fmla="val 30"/>
                  <a:gd name="f14" fmla="val 73"/>
                  <a:gd name="f15" fmla="val 47"/>
                  <a:gd name="f16" fmla="val 40"/>
                  <a:gd name="f17" fmla="val 57"/>
                  <a:gd name="f18" fmla="val 27"/>
                  <a:gd name="f19" fmla="val 61"/>
                  <a:gd name="f20" fmla="val 15"/>
                  <a:gd name="f21" fmla="val 65"/>
                  <a:gd name="f22" fmla="val 1"/>
                  <a:gd name="f23" fmla="val 64"/>
                  <a:gd name="f24" fmla="val 63"/>
                  <a:gd name="f25" fmla="val 60"/>
                  <a:gd name="f26" fmla="val 7"/>
                  <a:gd name="f27" fmla="val 9"/>
                  <a:gd name="f28" fmla="val 45"/>
                  <a:gd name="f29" fmla="val 53"/>
                  <a:gd name="f30" fmla="val 77"/>
                  <a:gd name="f31" fmla="val 105"/>
                  <a:gd name="f32" fmla="val 18"/>
                  <a:gd name="f33" fmla="val 111"/>
                  <a:gd name="f34" fmla="val 13"/>
                  <a:gd name="f35" fmla="val 116"/>
                  <a:gd name="f36" fmla="val 8"/>
                  <a:gd name="f37" fmla="val 122"/>
                  <a:gd name="f38" fmla="val 123"/>
                  <a:gd name="f39" fmla="val 124"/>
                  <a:gd name="f40" fmla="+- 0 0 -90"/>
                  <a:gd name="f41" fmla="*/ f3 1 128"/>
                  <a:gd name="f42" fmla="*/ f4 1 66"/>
                  <a:gd name="f43" fmla="val f5"/>
                  <a:gd name="f44" fmla="val f6"/>
                  <a:gd name="f45" fmla="val f7"/>
                  <a:gd name="f46" fmla="*/ f40 f0 1"/>
                  <a:gd name="f47" fmla="+- f45 0 f43"/>
                  <a:gd name="f48" fmla="+- f44 0 f43"/>
                  <a:gd name="f49" fmla="*/ f46 1 f2"/>
                  <a:gd name="f50" fmla="*/ f48 1 128"/>
                  <a:gd name="f51" fmla="*/ f47 1 66"/>
                  <a:gd name="f52" fmla="*/ 126 f48 1"/>
                  <a:gd name="f53" fmla="*/ 0 f47 1"/>
                  <a:gd name="f54" fmla="*/ 127 f48 1"/>
                  <a:gd name="f55" fmla="*/ 3 f47 1"/>
                  <a:gd name="f56" fmla="*/ 40 f48 1"/>
                  <a:gd name="f57" fmla="*/ 57 f47 1"/>
                  <a:gd name="f58" fmla="*/ 1 f48 1"/>
                  <a:gd name="f59" fmla="*/ 66 f47 1"/>
                  <a:gd name="f60" fmla="*/ 63 f47 1"/>
                  <a:gd name="f61" fmla="*/ 9 f48 1"/>
                  <a:gd name="f62" fmla="*/ 60 f47 1"/>
                  <a:gd name="f63" fmla="*/ 105 f48 1"/>
                  <a:gd name="f64" fmla="*/ 18 f47 1"/>
                  <a:gd name="f65" fmla="*/ 122 f48 1"/>
                  <a:gd name="f66" fmla="+- f49 0 f1"/>
                  <a:gd name="f67" fmla="*/ f52 1 128"/>
                  <a:gd name="f68" fmla="*/ f53 1 66"/>
                  <a:gd name="f69" fmla="*/ f54 1 128"/>
                  <a:gd name="f70" fmla="*/ f55 1 66"/>
                  <a:gd name="f71" fmla="*/ f56 1 128"/>
                  <a:gd name="f72" fmla="*/ f57 1 66"/>
                  <a:gd name="f73" fmla="*/ f58 1 128"/>
                  <a:gd name="f74" fmla="*/ f59 1 66"/>
                  <a:gd name="f75" fmla="*/ f60 1 66"/>
                  <a:gd name="f76" fmla="*/ f61 1 128"/>
                  <a:gd name="f77" fmla="*/ f62 1 66"/>
                  <a:gd name="f78" fmla="*/ f63 1 128"/>
                  <a:gd name="f79" fmla="*/ f64 1 66"/>
                  <a:gd name="f80" fmla="*/ f65 1 128"/>
                  <a:gd name="f81" fmla="*/ 0 1 f50"/>
                  <a:gd name="f82" fmla="*/ f44 1 f50"/>
                  <a:gd name="f83" fmla="*/ 0 1 f51"/>
                  <a:gd name="f84" fmla="*/ f45 1 f51"/>
                  <a:gd name="f85" fmla="*/ f67 1 f50"/>
                  <a:gd name="f86" fmla="*/ f68 1 f51"/>
                  <a:gd name="f87" fmla="*/ f69 1 f50"/>
                  <a:gd name="f88" fmla="*/ f70 1 f51"/>
                  <a:gd name="f89" fmla="*/ f71 1 f50"/>
                  <a:gd name="f90" fmla="*/ f72 1 f51"/>
                  <a:gd name="f91" fmla="*/ f73 1 f50"/>
                  <a:gd name="f92" fmla="*/ f74 1 f51"/>
                  <a:gd name="f93" fmla="*/ f75 1 f51"/>
                  <a:gd name="f94" fmla="*/ f76 1 f50"/>
                  <a:gd name="f95" fmla="*/ f77 1 f51"/>
                  <a:gd name="f96" fmla="*/ f78 1 f50"/>
                  <a:gd name="f97" fmla="*/ f79 1 f51"/>
                  <a:gd name="f98" fmla="*/ f80 1 f50"/>
                  <a:gd name="f99" fmla="*/ f81 f41 1"/>
                  <a:gd name="f100" fmla="*/ f82 f41 1"/>
                  <a:gd name="f101" fmla="*/ f84 f42 1"/>
                  <a:gd name="f102" fmla="*/ f83 f42 1"/>
                  <a:gd name="f103" fmla="*/ f85 f41 1"/>
                  <a:gd name="f104" fmla="*/ f86 f42 1"/>
                  <a:gd name="f105" fmla="*/ f87 f41 1"/>
                  <a:gd name="f106" fmla="*/ f88 f42 1"/>
                  <a:gd name="f107" fmla="*/ f89 f41 1"/>
                  <a:gd name="f108" fmla="*/ f90 f42 1"/>
                  <a:gd name="f109" fmla="*/ f91 f41 1"/>
                  <a:gd name="f110" fmla="*/ f92 f42 1"/>
                  <a:gd name="f111" fmla="*/ f93 f42 1"/>
                  <a:gd name="f112" fmla="*/ f94 f41 1"/>
                  <a:gd name="f113" fmla="*/ f95 f42 1"/>
                  <a:gd name="f114" fmla="*/ f96 f41 1"/>
                  <a:gd name="f115" fmla="*/ f97 f42 1"/>
                  <a:gd name="f116" fmla="*/ f98 f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6">
                    <a:pos x="f103" y="f104"/>
                  </a:cxn>
                  <a:cxn ang="f66">
                    <a:pos x="f105" y="f106"/>
                  </a:cxn>
                  <a:cxn ang="f66">
                    <a:pos x="f107" y="f108"/>
                  </a:cxn>
                  <a:cxn ang="f66">
                    <a:pos x="f109" y="f110"/>
                  </a:cxn>
                  <a:cxn ang="f66">
                    <a:pos x="f109" y="f111"/>
                  </a:cxn>
                  <a:cxn ang="f66">
                    <a:pos x="f112" y="f113"/>
                  </a:cxn>
                  <a:cxn ang="f66">
                    <a:pos x="f114" y="f115"/>
                  </a:cxn>
                  <a:cxn ang="f66">
                    <a:pos x="f116" y="f106"/>
                  </a:cxn>
                  <a:cxn ang="f66">
                    <a:pos x="f103" y="f104"/>
                  </a:cxn>
                </a:cxnLst>
                <a:rect l="f99" t="f102" r="f100" b="f101"/>
                <a:pathLst>
                  <a:path w="128" h="66">
                    <a:moveTo>
                      <a:pt x="f8" y="f5"/>
                    </a:moveTo>
                    <a:cubicBezTo>
                      <a:pt x="f6" y="f5"/>
                      <a:pt x="f6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7"/>
                    </a:cubicBezTo>
                    <a:cubicBezTo>
                      <a:pt x="f5" y="f21"/>
                      <a:pt x="f22" y="f23"/>
                      <a:pt x="f22" y="f24"/>
                    </a:cubicBezTo>
                    <a:cubicBezTo>
                      <a:pt x="f11" y="f25"/>
                      <a:pt x="f26" y="f25"/>
                      <a:pt x="f27" y="f25"/>
                    </a:cubicBezTo>
                    <a:cubicBezTo>
                      <a:pt x="f28" y="f29"/>
                      <a:pt x="f30" y="f16"/>
                      <a:pt x="f31" y="f32"/>
                    </a:cubicBezTo>
                    <a:cubicBezTo>
                      <a:pt x="f33" y="f34"/>
                      <a:pt x="f35" y="f36"/>
                      <a:pt x="f37" y="f11"/>
                    </a:cubicBezTo>
                    <a:cubicBezTo>
                      <a:pt x="f38" y="f9"/>
                      <a:pt x="f39" y="f5"/>
                      <a:pt x="f8" y="f5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2" name="Freeform 26">
                <a:extLst>
                  <a:ext uri="{FF2B5EF4-FFF2-40B4-BE49-F238E27FC236}">
                    <a16:creationId xmlns:a16="http://schemas.microsoft.com/office/drawing/2014/main" id="{2CE59A40-F571-F227-DC10-6FD7ED243DCB}"/>
                  </a:ext>
                </a:extLst>
              </p:cNvPr>
              <p:cNvSpPr/>
              <p:nvPr/>
            </p:nvSpPr>
            <p:spPr>
              <a:xfrm flipH="1">
                <a:off x="8005050" y="3951515"/>
                <a:ext cx="346054" cy="122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6"/>
                  <a:gd name="f7" fmla="val 48"/>
                  <a:gd name="f8" fmla="val 134"/>
                  <a:gd name="f9" fmla="val 1"/>
                  <a:gd name="f10" fmla="val 135"/>
                  <a:gd name="f11" fmla="val 2"/>
                  <a:gd name="f12" fmla="val 3"/>
                  <a:gd name="f13" fmla="val 4"/>
                  <a:gd name="f14" fmla="val 6"/>
                  <a:gd name="f15" fmla="val 131"/>
                  <a:gd name="f16" fmla="val 129"/>
                  <a:gd name="f17" fmla="val 88"/>
                  <a:gd name="f18" fmla="val 5"/>
                  <a:gd name="f19" fmla="val 51"/>
                  <a:gd name="f20" fmla="val 19"/>
                  <a:gd name="f21" fmla="val 17"/>
                  <a:gd name="f22" fmla="val 40"/>
                  <a:gd name="f23" fmla="val 13"/>
                  <a:gd name="f24" fmla="val 43"/>
                  <a:gd name="f25" fmla="val 9"/>
                  <a:gd name="f26" fmla="val 47"/>
                  <a:gd name="f27" fmla="val 46"/>
                  <a:gd name="f28" fmla="val 33"/>
                  <a:gd name="f29" fmla="val 22"/>
                  <a:gd name="f30" fmla="val 69"/>
                  <a:gd name="f31" fmla="val 109"/>
                  <a:gd name="f32" fmla="val 118"/>
                  <a:gd name="f33" fmla="val 126"/>
                  <a:gd name="f34" fmla="+- 0 0 -90"/>
                  <a:gd name="f35" fmla="*/ f3 1 136"/>
                  <a:gd name="f36" fmla="*/ f4 1 48"/>
                  <a:gd name="f37" fmla="val f5"/>
                  <a:gd name="f38" fmla="val f6"/>
                  <a:gd name="f39" fmla="val f7"/>
                  <a:gd name="f40" fmla="*/ f34 f0 1"/>
                  <a:gd name="f41" fmla="+- f39 0 f37"/>
                  <a:gd name="f42" fmla="+- f38 0 f37"/>
                  <a:gd name="f43" fmla="*/ f40 1 f2"/>
                  <a:gd name="f44" fmla="*/ f42 1 136"/>
                  <a:gd name="f45" fmla="*/ f41 1 48"/>
                  <a:gd name="f46" fmla="*/ 134 f42 1"/>
                  <a:gd name="f47" fmla="*/ 1 f41 1"/>
                  <a:gd name="f48" fmla="*/ 136 f42 1"/>
                  <a:gd name="f49" fmla="*/ 4 f41 1"/>
                  <a:gd name="f50" fmla="*/ 129 f42 1"/>
                  <a:gd name="f51" fmla="*/ 6 f41 1"/>
                  <a:gd name="f52" fmla="*/ 17 f42 1"/>
                  <a:gd name="f53" fmla="*/ 40 f41 1"/>
                  <a:gd name="f54" fmla="*/ 3 f42 1"/>
                  <a:gd name="f55" fmla="*/ 48 f41 1"/>
                  <a:gd name="f56" fmla="*/ 0 f42 1"/>
                  <a:gd name="f57" fmla="*/ 46 f41 1"/>
                  <a:gd name="f58" fmla="*/ 109 f42 1"/>
                  <a:gd name="f59" fmla="+- f43 0 f1"/>
                  <a:gd name="f60" fmla="*/ f46 1 136"/>
                  <a:gd name="f61" fmla="*/ f47 1 48"/>
                  <a:gd name="f62" fmla="*/ f48 1 136"/>
                  <a:gd name="f63" fmla="*/ f49 1 48"/>
                  <a:gd name="f64" fmla="*/ f50 1 136"/>
                  <a:gd name="f65" fmla="*/ f51 1 48"/>
                  <a:gd name="f66" fmla="*/ f52 1 136"/>
                  <a:gd name="f67" fmla="*/ f53 1 48"/>
                  <a:gd name="f68" fmla="*/ f54 1 136"/>
                  <a:gd name="f69" fmla="*/ f55 1 48"/>
                  <a:gd name="f70" fmla="*/ f56 1 136"/>
                  <a:gd name="f71" fmla="*/ f57 1 48"/>
                  <a:gd name="f72" fmla="*/ f58 1 136"/>
                  <a:gd name="f73" fmla="*/ 0 1 f44"/>
                  <a:gd name="f74" fmla="*/ f38 1 f44"/>
                  <a:gd name="f75" fmla="*/ 0 1 f45"/>
                  <a:gd name="f76" fmla="*/ f39 1 f45"/>
                  <a:gd name="f77" fmla="*/ f60 1 f44"/>
                  <a:gd name="f78" fmla="*/ f61 1 f45"/>
                  <a:gd name="f79" fmla="*/ f62 1 f44"/>
                  <a:gd name="f80" fmla="*/ f63 1 f45"/>
                  <a:gd name="f81" fmla="*/ f64 1 f44"/>
                  <a:gd name="f82" fmla="*/ f65 1 f45"/>
                  <a:gd name="f83" fmla="*/ f66 1 f44"/>
                  <a:gd name="f84" fmla="*/ f67 1 f45"/>
                  <a:gd name="f85" fmla="*/ f68 1 f44"/>
                  <a:gd name="f86" fmla="*/ f69 1 f45"/>
                  <a:gd name="f87" fmla="*/ f70 1 f44"/>
                  <a:gd name="f88" fmla="*/ f71 1 f45"/>
                  <a:gd name="f89" fmla="*/ f72 1 f44"/>
                  <a:gd name="f90" fmla="*/ f73 f35 1"/>
                  <a:gd name="f91" fmla="*/ f74 f35 1"/>
                  <a:gd name="f92" fmla="*/ f76 f36 1"/>
                  <a:gd name="f93" fmla="*/ f75 f36 1"/>
                  <a:gd name="f94" fmla="*/ f77 f35 1"/>
                  <a:gd name="f95" fmla="*/ f78 f36 1"/>
                  <a:gd name="f96" fmla="*/ f79 f35 1"/>
                  <a:gd name="f97" fmla="*/ f80 f36 1"/>
                  <a:gd name="f98" fmla="*/ f81 f35 1"/>
                  <a:gd name="f99" fmla="*/ f82 f36 1"/>
                  <a:gd name="f100" fmla="*/ f83 f35 1"/>
                  <a:gd name="f101" fmla="*/ f84 f36 1"/>
                  <a:gd name="f102" fmla="*/ f85 f35 1"/>
                  <a:gd name="f103" fmla="*/ f86 f36 1"/>
                  <a:gd name="f104" fmla="*/ f87 f35 1"/>
                  <a:gd name="f105" fmla="*/ f88 f36 1"/>
                  <a:gd name="f106" fmla="*/ f89 f3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98" y="f99"/>
                  </a:cxn>
                  <a:cxn ang="f59">
                    <a:pos x="f100" y="f101"/>
                  </a:cxn>
                  <a:cxn ang="f59">
                    <a:pos x="f102" y="f103"/>
                  </a:cxn>
                  <a:cxn ang="f59">
                    <a:pos x="f104" y="f105"/>
                  </a:cxn>
                  <a:cxn ang="f59">
                    <a:pos x="f106" y="f95"/>
                  </a:cxn>
                  <a:cxn ang="f59">
                    <a:pos x="f94" y="f95"/>
                  </a:cxn>
                </a:cxnLst>
                <a:rect l="f90" t="f93" r="f91" b="f92"/>
                <a:pathLst>
                  <a:path w="136" h="48">
                    <a:moveTo>
                      <a:pt x="f8" y="f9"/>
                    </a:moveTo>
                    <a:cubicBezTo>
                      <a:pt x="f10" y="f11"/>
                      <a:pt x="f10" y="f12"/>
                      <a:pt x="f6" y="f13"/>
                    </a:cubicBezTo>
                    <a:cubicBezTo>
                      <a:pt x="f8" y="f14"/>
                      <a:pt x="f15" y="f14"/>
                      <a:pt x="f16" y="f14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7"/>
                      <a:pt x="f12" y="f7"/>
                    </a:cubicBezTo>
                    <a:cubicBezTo>
                      <a:pt x="f11" y="f7"/>
                      <a:pt x="f9" y="f26"/>
                      <a:pt x="f5" y="f27"/>
                    </a:cubicBezTo>
                    <a:cubicBezTo>
                      <a:pt x="f28" y="f29"/>
                      <a:pt x="f30" y="f14"/>
                      <a:pt x="f31" y="f9"/>
                    </a:cubicBezTo>
                    <a:cubicBezTo>
                      <a:pt x="f32" y="f5"/>
                      <a:pt x="f33" y="f5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3" name="Freeform 27">
                <a:extLst>
                  <a:ext uri="{FF2B5EF4-FFF2-40B4-BE49-F238E27FC236}">
                    <a16:creationId xmlns:a16="http://schemas.microsoft.com/office/drawing/2014/main" id="{7148B4F3-35D4-4327-9BC9-8423DB3F4846}"/>
                  </a:ext>
                </a:extLst>
              </p:cNvPr>
              <p:cNvSpPr/>
              <p:nvPr/>
            </p:nvSpPr>
            <p:spPr>
              <a:xfrm flipH="1">
                <a:off x="8506297" y="4139287"/>
                <a:ext cx="333646" cy="16604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1"/>
                  <a:gd name="f7" fmla="val 65"/>
                  <a:gd name="f8" fmla="val 125"/>
                  <a:gd name="f9" fmla="val 127"/>
                  <a:gd name="f10" fmla="val 1"/>
                  <a:gd name="f11" fmla="val 128"/>
                  <a:gd name="f12" fmla="val 4"/>
                  <a:gd name="f13" fmla="val 82"/>
                  <a:gd name="f14" fmla="val 10"/>
                  <a:gd name="f15" fmla="val 40"/>
                  <a:gd name="f16" fmla="val 28"/>
                  <a:gd name="f17" fmla="val 6"/>
                  <a:gd name="f18" fmla="val 62"/>
                  <a:gd name="f19" fmla="val 5"/>
                  <a:gd name="f20" fmla="val 63"/>
                  <a:gd name="f21" fmla="val 3"/>
                  <a:gd name="f22" fmla="val 64"/>
                  <a:gd name="f23" fmla="val 17"/>
                  <a:gd name="f24" fmla="val 42"/>
                  <a:gd name="f25" fmla="val 39"/>
                  <a:gd name="f26" fmla="val 83"/>
                  <a:gd name="f27" fmla="val 9"/>
                  <a:gd name="f28" fmla="val 104"/>
                  <a:gd name="f29" fmla="val 2"/>
                  <a:gd name="f30" fmla="+- 0 0 -90"/>
                  <a:gd name="f31" fmla="*/ f3 1 131"/>
                  <a:gd name="f32" fmla="*/ f4 1 6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31"/>
                  <a:gd name="f41" fmla="*/ f37 1 65"/>
                  <a:gd name="f42" fmla="*/ 125 f38 1"/>
                  <a:gd name="f43" fmla="*/ 0 f37 1"/>
                  <a:gd name="f44" fmla="*/ 128 f38 1"/>
                  <a:gd name="f45" fmla="*/ 4 f37 1"/>
                  <a:gd name="f46" fmla="*/ 6 f38 1"/>
                  <a:gd name="f47" fmla="*/ 62 f37 1"/>
                  <a:gd name="f48" fmla="*/ 1 f38 1"/>
                  <a:gd name="f49" fmla="*/ 65 f37 1"/>
                  <a:gd name="f50" fmla="*/ 0 f38 1"/>
                  <a:gd name="f51" fmla="*/ 63 f38 1"/>
                  <a:gd name="f52" fmla="*/ 17 f37 1"/>
                  <a:gd name="f53" fmla="+- f39 0 f1"/>
                  <a:gd name="f54" fmla="*/ f42 1 131"/>
                  <a:gd name="f55" fmla="*/ f43 1 65"/>
                  <a:gd name="f56" fmla="*/ f44 1 131"/>
                  <a:gd name="f57" fmla="*/ f45 1 65"/>
                  <a:gd name="f58" fmla="*/ f46 1 131"/>
                  <a:gd name="f59" fmla="*/ f47 1 65"/>
                  <a:gd name="f60" fmla="*/ f48 1 131"/>
                  <a:gd name="f61" fmla="*/ f49 1 65"/>
                  <a:gd name="f62" fmla="*/ f50 1 131"/>
                  <a:gd name="f63" fmla="*/ f51 1 131"/>
                  <a:gd name="f64" fmla="*/ f52 1 65"/>
                  <a:gd name="f65" fmla="*/ 0 1 f40"/>
                  <a:gd name="f66" fmla="*/ f34 1 f40"/>
                  <a:gd name="f67" fmla="*/ 0 1 f41"/>
                  <a:gd name="f68" fmla="*/ f35 1 f41"/>
                  <a:gd name="f69" fmla="*/ f54 1 f40"/>
                  <a:gd name="f70" fmla="*/ f55 1 f41"/>
                  <a:gd name="f71" fmla="*/ f56 1 f40"/>
                  <a:gd name="f72" fmla="*/ f57 1 f41"/>
                  <a:gd name="f73" fmla="*/ f58 1 f40"/>
                  <a:gd name="f74" fmla="*/ f59 1 f41"/>
                  <a:gd name="f75" fmla="*/ f60 1 f40"/>
                  <a:gd name="f76" fmla="*/ f61 1 f41"/>
                  <a:gd name="f77" fmla="*/ f62 1 f40"/>
                  <a:gd name="f78" fmla="*/ f63 1 f40"/>
                  <a:gd name="f79" fmla="*/ f64 1 f41"/>
                  <a:gd name="f80" fmla="*/ f65 f31 1"/>
                  <a:gd name="f81" fmla="*/ f66 f31 1"/>
                  <a:gd name="f82" fmla="*/ f68 f32 1"/>
                  <a:gd name="f83" fmla="*/ f67 f32 1"/>
                  <a:gd name="f84" fmla="*/ f69 f31 1"/>
                  <a:gd name="f85" fmla="*/ f70 f32 1"/>
                  <a:gd name="f86" fmla="*/ f71 f31 1"/>
                  <a:gd name="f87" fmla="*/ f72 f32 1"/>
                  <a:gd name="f88" fmla="*/ f73 f31 1"/>
                  <a:gd name="f89" fmla="*/ f74 f32 1"/>
                  <a:gd name="f90" fmla="*/ f75 f31 1"/>
                  <a:gd name="f91" fmla="*/ f76 f32 1"/>
                  <a:gd name="f92" fmla="*/ f77 f31 1"/>
                  <a:gd name="f93" fmla="*/ f78 f31 1"/>
                  <a:gd name="f94" fmla="*/ f79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3">
                    <a:pos x="f84" y="f85"/>
                  </a:cxn>
                  <a:cxn ang="f53">
                    <a:pos x="f86" y="f87"/>
                  </a:cxn>
                  <a:cxn ang="f53">
                    <a:pos x="f88" y="f89"/>
                  </a:cxn>
                  <a:cxn ang="f53">
                    <a:pos x="f90" y="f91"/>
                  </a:cxn>
                  <a:cxn ang="f53">
                    <a:pos x="f92" y="f89"/>
                  </a:cxn>
                  <a:cxn ang="f53">
                    <a:pos x="f93" y="f94"/>
                  </a:cxn>
                  <a:cxn ang="f53">
                    <a:pos x="f84" y="f85"/>
                  </a:cxn>
                </a:cxnLst>
                <a:rect l="f80" t="f83" r="f81" b="f82"/>
                <a:pathLst>
                  <a:path w="131" h="65">
                    <a:moveTo>
                      <a:pt x="f8" y="f5"/>
                    </a:moveTo>
                    <a:cubicBezTo>
                      <a:pt x="f9" y="f10"/>
                      <a:pt x="f6" y="f5"/>
                      <a:pt x="f11" y="f12"/>
                    </a:cubicBezTo>
                    <a:cubicBezTo>
                      <a:pt x="f13" y="f14"/>
                      <a:pt x="f15" y="f16"/>
                      <a:pt x="f17" y="f18"/>
                    </a:cubicBezTo>
                    <a:cubicBezTo>
                      <a:pt x="f19" y="f20"/>
                      <a:pt x="f21" y="f7"/>
                      <a:pt x="f10" y="f7"/>
                    </a:cubicBezTo>
                    <a:cubicBezTo>
                      <a:pt x="f5" y="f22"/>
                      <a:pt x="f5" y="f20"/>
                      <a:pt x="f5" y="f18"/>
                    </a:cubicBezTo>
                    <a:cubicBezTo>
                      <a:pt x="f23" y="f24"/>
                      <a:pt x="f25" y="f16"/>
                      <a:pt x="f20" y="f23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4" name="Freeform 28">
                <a:extLst>
                  <a:ext uri="{FF2B5EF4-FFF2-40B4-BE49-F238E27FC236}">
                    <a16:creationId xmlns:a16="http://schemas.microsoft.com/office/drawing/2014/main" id="{FE861702-78E0-0CA3-D541-CE52E32B43B4}"/>
                  </a:ext>
                </a:extLst>
              </p:cNvPr>
              <p:cNvSpPr/>
              <p:nvPr/>
            </p:nvSpPr>
            <p:spPr>
              <a:xfrm flipH="1">
                <a:off x="8490770" y="3949970"/>
                <a:ext cx="346054" cy="1241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6"/>
                  <a:gd name="f7" fmla="val 49"/>
                  <a:gd name="f8" fmla="val 5"/>
                  <a:gd name="f9" fmla="val 4"/>
                  <a:gd name="f10" fmla="val 3"/>
                  <a:gd name="f11" fmla="val 1"/>
                  <a:gd name="f12" fmla="val 2"/>
                  <a:gd name="f13" fmla="val 47"/>
                  <a:gd name="f14" fmla="val 87"/>
                  <a:gd name="f15" fmla="val 14"/>
                  <a:gd name="f16" fmla="val 124"/>
                  <a:gd name="f17" fmla="val 39"/>
                  <a:gd name="f18" fmla="val 128"/>
                  <a:gd name="f19" fmla="val 41"/>
                  <a:gd name="f20" fmla="val 133"/>
                  <a:gd name="f21" fmla="val 43"/>
                  <a:gd name="f22" fmla="val 135"/>
                  <a:gd name="f23" fmla="val 134"/>
                  <a:gd name="f24" fmla="val 48"/>
                  <a:gd name="f25" fmla="val 130"/>
                  <a:gd name="f26" fmla="val 126"/>
                  <a:gd name="f27" fmla="val 46"/>
                  <a:gd name="f28" fmla="val 99"/>
                  <a:gd name="f29" fmla="val 28"/>
                  <a:gd name="f30" fmla="val 71"/>
                  <a:gd name="f31" fmla="val 9"/>
                  <a:gd name="f32" fmla="val 29"/>
                  <a:gd name="f33" fmla="val 7"/>
                  <a:gd name="f34" fmla="val 19"/>
                  <a:gd name="f35" fmla="val 6"/>
                  <a:gd name="f36" fmla="+- 0 0 -90"/>
                  <a:gd name="f37" fmla="*/ f3 1 136"/>
                  <a:gd name="f38" fmla="*/ f4 1 49"/>
                  <a:gd name="f39" fmla="val f5"/>
                  <a:gd name="f40" fmla="val f6"/>
                  <a:gd name="f41" fmla="val f7"/>
                  <a:gd name="f42" fmla="*/ f36 f0 1"/>
                  <a:gd name="f43" fmla="+- f41 0 f39"/>
                  <a:gd name="f44" fmla="+- f40 0 f39"/>
                  <a:gd name="f45" fmla="*/ f42 1 f2"/>
                  <a:gd name="f46" fmla="*/ f44 1 136"/>
                  <a:gd name="f47" fmla="*/ f43 1 49"/>
                  <a:gd name="f48" fmla="*/ 0 f44 1"/>
                  <a:gd name="f49" fmla="*/ 5 f43 1"/>
                  <a:gd name="f50" fmla="*/ 1 f44 1"/>
                  <a:gd name="f51" fmla="*/ 2 f43 1"/>
                  <a:gd name="f52" fmla="*/ 124 f44 1"/>
                  <a:gd name="f53" fmla="*/ 39 f43 1"/>
                  <a:gd name="f54" fmla="*/ 136 f44 1"/>
                  <a:gd name="f55" fmla="*/ 47 f43 1"/>
                  <a:gd name="f56" fmla="*/ 134 f44 1"/>
                  <a:gd name="f57" fmla="*/ 49 f43 1"/>
                  <a:gd name="f58" fmla="*/ 126 f44 1"/>
                  <a:gd name="f59" fmla="*/ 46 f43 1"/>
                  <a:gd name="f60" fmla="*/ 39 f44 1"/>
                  <a:gd name="f61" fmla="*/ 9 f43 1"/>
                  <a:gd name="f62" fmla="*/ 9 f44 1"/>
                  <a:gd name="f63" fmla="*/ 7 f43 1"/>
                  <a:gd name="f64" fmla="+- f45 0 f1"/>
                  <a:gd name="f65" fmla="*/ f48 1 136"/>
                  <a:gd name="f66" fmla="*/ f49 1 49"/>
                  <a:gd name="f67" fmla="*/ f50 1 136"/>
                  <a:gd name="f68" fmla="*/ f51 1 49"/>
                  <a:gd name="f69" fmla="*/ f52 1 136"/>
                  <a:gd name="f70" fmla="*/ f53 1 49"/>
                  <a:gd name="f71" fmla="*/ f54 1 136"/>
                  <a:gd name="f72" fmla="*/ f55 1 49"/>
                  <a:gd name="f73" fmla="*/ f56 1 136"/>
                  <a:gd name="f74" fmla="*/ f57 1 49"/>
                  <a:gd name="f75" fmla="*/ f58 1 136"/>
                  <a:gd name="f76" fmla="*/ f59 1 49"/>
                  <a:gd name="f77" fmla="*/ f60 1 136"/>
                  <a:gd name="f78" fmla="*/ f61 1 49"/>
                  <a:gd name="f79" fmla="*/ f62 1 136"/>
                  <a:gd name="f80" fmla="*/ f63 1 49"/>
                  <a:gd name="f81" fmla="*/ 0 1 f46"/>
                  <a:gd name="f82" fmla="*/ f40 1 f46"/>
                  <a:gd name="f83" fmla="*/ 0 1 f47"/>
                  <a:gd name="f84" fmla="*/ f41 1 f47"/>
                  <a:gd name="f85" fmla="*/ f65 1 f46"/>
                  <a:gd name="f86" fmla="*/ f66 1 f47"/>
                  <a:gd name="f87" fmla="*/ f67 1 f46"/>
                  <a:gd name="f88" fmla="*/ f68 1 f47"/>
                  <a:gd name="f89" fmla="*/ f69 1 f46"/>
                  <a:gd name="f90" fmla="*/ f70 1 f47"/>
                  <a:gd name="f91" fmla="*/ f71 1 f46"/>
                  <a:gd name="f92" fmla="*/ f72 1 f47"/>
                  <a:gd name="f93" fmla="*/ f73 1 f46"/>
                  <a:gd name="f94" fmla="*/ f74 1 f47"/>
                  <a:gd name="f95" fmla="*/ f75 1 f46"/>
                  <a:gd name="f96" fmla="*/ f76 1 f47"/>
                  <a:gd name="f97" fmla="*/ f77 1 f46"/>
                  <a:gd name="f98" fmla="*/ f78 1 f47"/>
                  <a:gd name="f99" fmla="*/ f79 1 f46"/>
                  <a:gd name="f100" fmla="*/ f80 1 f47"/>
                  <a:gd name="f101" fmla="*/ f81 f37 1"/>
                  <a:gd name="f102" fmla="*/ f82 f37 1"/>
                  <a:gd name="f103" fmla="*/ f84 f38 1"/>
                  <a:gd name="f104" fmla="*/ f83 f38 1"/>
                  <a:gd name="f105" fmla="*/ f85 f37 1"/>
                  <a:gd name="f106" fmla="*/ f86 f38 1"/>
                  <a:gd name="f107" fmla="*/ f87 f37 1"/>
                  <a:gd name="f108" fmla="*/ f88 f38 1"/>
                  <a:gd name="f109" fmla="*/ f89 f37 1"/>
                  <a:gd name="f110" fmla="*/ f90 f38 1"/>
                  <a:gd name="f111" fmla="*/ f91 f37 1"/>
                  <a:gd name="f112" fmla="*/ f92 f38 1"/>
                  <a:gd name="f113" fmla="*/ f93 f37 1"/>
                  <a:gd name="f114" fmla="*/ f94 f38 1"/>
                  <a:gd name="f115" fmla="*/ f95 f37 1"/>
                  <a:gd name="f116" fmla="*/ f96 f38 1"/>
                  <a:gd name="f117" fmla="*/ f97 f37 1"/>
                  <a:gd name="f118" fmla="*/ f98 f38 1"/>
                  <a:gd name="f119" fmla="*/ f99 f37 1"/>
                  <a:gd name="f120" fmla="*/ f100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">
                    <a:pos x="f105" y="f106"/>
                  </a:cxn>
                  <a:cxn ang="f64">
                    <a:pos x="f107" y="f108"/>
                  </a:cxn>
                  <a:cxn ang="f64">
                    <a:pos x="f109" y="f110"/>
                  </a:cxn>
                  <a:cxn ang="f64">
                    <a:pos x="f111" y="f112"/>
                  </a:cxn>
                  <a:cxn ang="f64">
                    <a:pos x="f113" y="f114"/>
                  </a:cxn>
                  <a:cxn ang="f64">
                    <a:pos x="f115" y="f116"/>
                  </a:cxn>
                  <a:cxn ang="f64">
                    <a:pos x="f117" y="f118"/>
                  </a:cxn>
                  <a:cxn ang="f64">
                    <a:pos x="f119" y="f120"/>
                  </a:cxn>
                  <a:cxn ang="f64">
                    <a:pos x="f105" y="f106"/>
                  </a:cxn>
                </a:cxnLst>
                <a:rect l="f101" t="f104" r="f102" b="f103"/>
                <a:pathLst>
                  <a:path w="136" h="49">
                    <a:moveTo>
                      <a:pt x="f5" y="f8"/>
                    </a:moveTo>
                    <a:cubicBezTo>
                      <a:pt x="f5" y="f9"/>
                      <a:pt x="f5" y="f10"/>
                      <a:pt x="f11" y="f12"/>
                    </a:cubicBezTo>
                    <a:cubicBezTo>
                      <a:pt x="f13" y="f5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6" y="f13"/>
                    </a:cubicBezTo>
                    <a:cubicBezTo>
                      <a:pt x="f22" y="f13"/>
                      <a:pt x="f23" y="f24"/>
                      <a:pt x="f23" y="f7"/>
                    </a:cubicBezTo>
                    <a:cubicBezTo>
                      <a:pt x="f25" y="f7"/>
                      <a:pt x="f18" y="f13"/>
                      <a:pt x="f26" y="f27"/>
                    </a:cubicBezTo>
                    <a:cubicBezTo>
                      <a:pt x="f28" y="f29"/>
                      <a:pt x="f30" y="f15"/>
                      <a:pt x="f17" y="f31"/>
                    </a:cubicBezTo>
                    <a:cubicBezTo>
                      <a:pt x="f32" y="f33"/>
                      <a:pt x="f34" y="f35"/>
                      <a:pt x="f31" y="f33"/>
                    </a:cubicBezTo>
                    <a:cubicBezTo>
                      <a:pt x="f35" y="f33"/>
                      <a:pt x="f10" y="f33"/>
                      <a:pt x="f5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5" name="Freeform 29">
                <a:extLst>
                  <a:ext uri="{FF2B5EF4-FFF2-40B4-BE49-F238E27FC236}">
                    <a16:creationId xmlns:a16="http://schemas.microsoft.com/office/drawing/2014/main" id="{BCE9A018-7EAD-DF65-4356-147039BC0466}"/>
                  </a:ext>
                </a:extLst>
              </p:cNvPr>
              <p:cNvSpPr/>
              <p:nvPr/>
            </p:nvSpPr>
            <p:spPr>
              <a:xfrm flipH="1">
                <a:off x="8422492" y="3718745"/>
                <a:ext cx="166045" cy="31967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"/>
                  <a:gd name="f7" fmla="val 126"/>
                  <a:gd name="f8" fmla="val 1"/>
                  <a:gd name="f9" fmla="val 2"/>
                  <a:gd name="f10" fmla="val 3"/>
                  <a:gd name="f11" fmla="val 26"/>
                  <a:gd name="f12" fmla="val 20"/>
                  <a:gd name="f13" fmla="val 41"/>
                  <a:gd name="f14" fmla="val 46"/>
                  <a:gd name="f15" fmla="val 52"/>
                  <a:gd name="f16" fmla="val 74"/>
                  <a:gd name="f17" fmla="val 58"/>
                  <a:gd name="f18" fmla="val 89"/>
                  <a:gd name="f19" fmla="val 62"/>
                  <a:gd name="f20" fmla="val 105"/>
                  <a:gd name="f21" fmla="val 64"/>
                  <a:gd name="f22" fmla="val 121"/>
                  <a:gd name="f23" fmla="val 123"/>
                  <a:gd name="f24" fmla="val 125"/>
                  <a:gd name="f25" fmla="val 63"/>
                  <a:gd name="f26" fmla="val 60"/>
                  <a:gd name="f27" fmla="val 122"/>
                  <a:gd name="f28" fmla="val 120"/>
                  <a:gd name="f29" fmla="val 53"/>
                  <a:gd name="f30" fmla="val 84"/>
                  <a:gd name="f31" fmla="val 40"/>
                  <a:gd name="f32" fmla="val 51"/>
                  <a:gd name="f33" fmla="val 17"/>
                  <a:gd name="f34" fmla="val 22"/>
                  <a:gd name="f35" fmla="val 13"/>
                  <a:gd name="f36" fmla="val 8"/>
                  <a:gd name="f37" fmla="val 11"/>
                  <a:gd name="f38" fmla="val 6"/>
                  <a:gd name="f39" fmla="val 5"/>
                  <a:gd name="f40" fmla="val 4"/>
                  <a:gd name="f41" fmla="+- 0 0 -90"/>
                  <a:gd name="f42" fmla="*/ f3 1 65"/>
                  <a:gd name="f43" fmla="*/ f4 1 126"/>
                  <a:gd name="f44" fmla="val f5"/>
                  <a:gd name="f45" fmla="val f6"/>
                  <a:gd name="f46" fmla="val f7"/>
                  <a:gd name="f47" fmla="*/ f41 f0 1"/>
                  <a:gd name="f48" fmla="+- f46 0 f44"/>
                  <a:gd name="f49" fmla="+- f45 0 f44"/>
                  <a:gd name="f50" fmla="*/ f47 1 f2"/>
                  <a:gd name="f51" fmla="*/ f49 1 65"/>
                  <a:gd name="f52" fmla="*/ f48 1 126"/>
                  <a:gd name="f53" fmla="*/ 0 f49 1"/>
                  <a:gd name="f54" fmla="*/ 1 f48 1"/>
                  <a:gd name="f55" fmla="*/ 3 f49 1"/>
                  <a:gd name="f56" fmla="*/ 0 f48 1"/>
                  <a:gd name="f57" fmla="*/ 52 f49 1"/>
                  <a:gd name="f58" fmla="*/ 74 f48 1"/>
                  <a:gd name="f59" fmla="*/ 64 f49 1"/>
                  <a:gd name="f60" fmla="*/ 121 f48 1"/>
                  <a:gd name="f61" fmla="*/ 63 f49 1"/>
                  <a:gd name="f62" fmla="*/ 126 f48 1"/>
                  <a:gd name="f63" fmla="*/ 60 f49 1"/>
                  <a:gd name="f64" fmla="*/ 120 f48 1"/>
                  <a:gd name="f65" fmla="*/ 17 f49 1"/>
                  <a:gd name="f66" fmla="*/ 22 f48 1"/>
                  <a:gd name="f67" fmla="*/ 6 f48 1"/>
                  <a:gd name="f68" fmla="+- f50 0 f1"/>
                  <a:gd name="f69" fmla="*/ f53 1 65"/>
                  <a:gd name="f70" fmla="*/ f54 1 126"/>
                  <a:gd name="f71" fmla="*/ f55 1 65"/>
                  <a:gd name="f72" fmla="*/ f56 1 126"/>
                  <a:gd name="f73" fmla="*/ f57 1 65"/>
                  <a:gd name="f74" fmla="*/ f58 1 126"/>
                  <a:gd name="f75" fmla="*/ f59 1 65"/>
                  <a:gd name="f76" fmla="*/ f60 1 126"/>
                  <a:gd name="f77" fmla="*/ f61 1 65"/>
                  <a:gd name="f78" fmla="*/ f62 1 126"/>
                  <a:gd name="f79" fmla="*/ f63 1 65"/>
                  <a:gd name="f80" fmla="*/ f64 1 126"/>
                  <a:gd name="f81" fmla="*/ f65 1 65"/>
                  <a:gd name="f82" fmla="*/ f66 1 126"/>
                  <a:gd name="f83" fmla="*/ f67 1 126"/>
                  <a:gd name="f84" fmla="*/ 0 1 f51"/>
                  <a:gd name="f85" fmla="*/ f45 1 f51"/>
                  <a:gd name="f86" fmla="*/ 0 1 f52"/>
                  <a:gd name="f87" fmla="*/ f46 1 f52"/>
                  <a:gd name="f88" fmla="*/ f69 1 f51"/>
                  <a:gd name="f89" fmla="*/ f70 1 f52"/>
                  <a:gd name="f90" fmla="*/ f71 1 f51"/>
                  <a:gd name="f91" fmla="*/ f72 1 f52"/>
                  <a:gd name="f92" fmla="*/ f73 1 f51"/>
                  <a:gd name="f93" fmla="*/ f74 1 f52"/>
                  <a:gd name="f94" fmla="*/ f75 1 f51"/>
                  <a:gd name="f95" fmla="*/ f76 1 f52"/>
                  <a:gd name="f96" fmla="*/ f77 1 f51"/>
                  <a:gd name="f97" fmla="*/ f78 1 f52"/>
                  <a:gd name="f98" fmla="*/ f79 1 f51"/>
                  <a:gd name="f99" fmla="*/ f80 1 f52"/>
                  <a:gd name="f100" fmla="*/ f81 1 f51"/>
                  <a:gd name="f101" fmla="*/ f82 1 f52"/>
                  <a:gd name="f102" fmla="*/ f83 1 f52"/>
                  <a:gd name="f103" fmla="*/ f84 f42 1"/>
                  <a:gd name="f104" fmla="*/ f85 f42 1"/>
                  <a:gd name="f105" fmla="*/ f87 f43 1"/>
                  <a:gd name="f106" fmla="*/ f86 f43 1"/>
                  <a:gd name="f107" fmla="*/ f88 f42 1"/>
                  <a:gd name="f108" fmla="*/ f89 f43 1"/>
                  <a:gd name="f109" fmla="*/ f90 f42 1"/>
                  <a:gd name="f110" fmla="*/ f91 f43 1"/>
                  <a:gd name="f111" fmla="*/ f92 f42 1"/>
                  <a:gd name="f112" fmla="*/ f93 f43 1"/>
                  <a:gd name="f113" fmla="*/ f94 f42 1"/>
                  <a:gd name="f114" fmla="*/ f95 f43 1"/>
                  <a:gd name="f115" fmla="*/ f96 f42 1"/>
                  <a:gd name="f116" fmla="*/ f97 f43 1"/>
                  <a:gd name="f117" fmla="*/ f98 f42 1"/>
                  <a:gd name="f118" fmla="*/ f99 f43 1"/>
                  <a:gd name="f119" fmla="*/ f100 f42 1"/>
                  <a:gd name="f120" fmla="*/ f101 f43 1"/>
                  <a:gd name="f121" fmla="*/ f102 f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13" y="f114"/>
                  </a:cxn>
                  <a:cxn ang="f68">
                    <a:pos x="f115" y="f116"/>
                  </a:cxn>
                  <a:cxn ang="f68">
                    <a:pos x="f117" y="f118"/>
                  </a:cxn>
                  <a:cxn ang="f68">
                    <a:pos x="f119" y="f120"/>
                  </a:cxn>
                  <a:cxn ang="f68">
                    <a:pos x="f109" y="f121"/>
                  </a:cxn>
                  <a:cxn ang="f68">
                    <a:pos x="f107" y="f108"/>
                  </a:cxn>
                </a:cxnLst>
                <a:rect l="f103" t="f106" r="f104" b="f105"/>
                <a:pathLst>
                  <a:path w="65" h="126">
                    <a:moveTo>
                      <a:pt x="f5" y="f8"/>
                    </a:moveTo>
                    <a:cubicBezTo>
                      <a:pt x="f8" y="f5"/>
                      <a:pt x="f9" y="f5"/>
                      <a:pt x="f10" y="f5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1" y="f23"/>
                      <a:pt x="f6" y="f24"/>
                      <a:pt x="f25" y="f7"/>
                    </a:cubicBezTo>
                    <a:cubicBezTo>
                      <a:pt x="f26" y="f24"/>
                      <a:pt x="f26" y="f27"/>
                      <a:pt x="f26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3"/>
                      <a:pt x="f36" y="f37"/>
                      <a:pt x="f10" y="f38"/>
                    </a:cubicBezTo>
                    <a:cubicBezTo>
                      <a:pt x="f9" y="f39"/>
                      <a:pt x="f5" y="f40"/>
                      <a:pt x="f5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6" name="Freeform 30">
                <a:extLst>
                  <a:ext uri="{FF2B5EF4-FFF2-40B4-BE49-F238E27FC236}">
                    <a16:creationId xmlns:a16="http://schemas.microsoft.com/office/drawing/2014/main" id="{1CFDE884-C9FE-A0F2-88DD-6B9ECF64CEF2}"/>
                  </a:ext>
                </a:extLst>
              </p:cNvPr>
              <p:cNvSpPr/>
              <p:nvPr/>
            </p:nvSpPr>
            <p:spPr>
              <a:xfrm flipH="1">
                <a:off x="8234720" y="3723400"/>
                <a:ext cx="124148" cy="3429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"/>
                  <a:gd name="f7" fmla="val 135"/>
                  <a:gd name="f8" fmla="val 45"/>
                  <a:gd name="f9" fmla="val 25"/>
                  <a:gd name="f10" fmla="val 47"/>
                  <a:gd name="f11" fmla="val 17"/>
                  <a:gd name="f12" fmla="val 10"/>
                  <a:gd name="f13" fmla="val 46"/>
                  <a:gd name="f14" fmla="val 3"/>
                  <a:gd name="f15" fmla="val 48"/>
                  <a:gd name="f16" fmla="val 2"/>
                  <a:gd name="f17" fmla="val 38"/>
                  <a:gd name="f18" fmla="val 68"/>
                  <a:gd name="f19" fmla="val 30"/>
                  <a:gd name="f20" fmla="val 92"/>
                  <a:gd name="f21" fmla="val 18"/>
                  <a:gd name="f22" fmla="val 114"/>
                  <a:gd name="f23" fmla="val 1"/>
                  <a:gd name="f24" fmla="val 134"/>
                  <a:gd name="f25" fmla="val 133"/>
                  <a:gd name="f26" fmla="val 129"/>
                  <a:gd name="f27" fmla="val 4"/>
                  <a:gd name="f28" fmla="val 126"/>
                  <a:gd name="f29" fmla="val 6"/>
                  <a:gd name="f30" fmla="val 123"/>
                  <a:gd name="f31" fmla="val 23"/>
                  <a:gd name="f32" fmla="val 97"/>
                  <a:gd name="f33" fmla="val 35"/>
                  <a:gd name="f34" fmla="val 70"/>
                  <a:gd name="f35" fmla="val 41"/>
                  <a:gd name="f36" fmla="val 39"/>
                  <a:gd name="f37" fmla="val 42"/>
                  <a:gd name="f38" fmla="val 34"/>
                  <a:gd name="f39" fmla="val 29"/>
                  <a:gd name="f40" fmla="+- 0 0 -90"/>
                  <a:gd name="f41" fmla="*/ f3 1 49"/>
                  <a:gd name="f42" fmla="*/ f4 1 135"/>
                  <a:gd name="f43" fmla="val f5"/>
                  <a:gd name="f44" fmla="val f6"/>
                  <a:gd name="f45" fmla="val f7"/>
                  <a:gd name="f46" fmla="*/ f40 f0 1"/>
                  <a:gd name="f47" fmla="+- f45 0 f43"/>
                  <a:gd name="f48" fmla="+- f44 0 f43"/>
                  <a:gd name="f49" fmla="*/ f46 1 f2"/>
                  <a:gd name="f50" fmla="*/ f48 1 49"/>
                  <a:gd name="f51" fmla="*/ f47 1 135"/>
                  <a:gd name="f52" fmla="*/ 45 f48 1"/>
                  <a:gd name="f53" fmla="*/ 25 f47 1"/>
                  <a:gd name="f54" fmla="*/ 46 f48 1"/>
                  <a:gd name="f55" fmla="*/ 3 f47 1"/>
                  <a:gd name="f56" fmla="*/ 48 f48 1"/>
                  <a:gd name="f57" fmla="*/ 2 f47 1"/>
                  <a:gd name="f58" fmla="*/ 38 f48 1"/>
                  <a:gd name="f59" fmla="*/ 68 f47 1"/>
                  <a:gd name="f60" fmla="*/ 3 f48 1"/>
                  <a:gd name="f61" fmla="*/ 135 f47 1"/>
                  <a:gd name="f62" fmla="*/ 0 f48 1"/>
                  <a:gd name="f63" fmla="*/ 133 f47 1"/>
                  <a:gd name="f64" fmla="*/ 6 f48 1"/>
                  <a:gd name="f65" fmla="*/ 123 f47 1"/>
                  <a:gd name="f66" fmla="*/ 41 f48 1"/>
                  <a:gd name="f67" fmla="*/ 39 f47 1"/>
                  <a:gd name="f68" fmla="+- f49 0 f1"/>
                  <a:gd name="f69" fmla="*/ f52 1 49"/>
                  <a:gd name="f70" fmla="*/ f53 1 135"/>
                  <a:gd name="f71" fmla="*/ f54 1 49"/>
                  <a:gd name="f72" fmla="*/ f55 1 135"/>
                  <a:gd name="f73" fmla="*/ f56 1 49"/>
                  <a:gd name="f74" fmla="*/ f57 1 135"/>
                  <a:gd name="f75" fmla="*/ f58 1 49"/>
                  <a:gd name="f76" fmla="*/ f59 1 135"/>
                  <a:gd name="f77" fmla="*/ f60 1 49"/>
                  <a:gd name="f78" fmla="*/ f61 1 135"/>
                  <a:gd name="f79" fmla="*/ f62 1 49"/>
                  <a:gd name="f80" fmla="*/ f63 1 135"/>
                  <a:gd name="f81" fmla="*/ f64 1 49"/>
                  <a:gd name="f82" fmla="*/ f65 1 135"/>
                  <a:gd name="f83" fmla="*/ f66 1 49"/>
                  <a:gd name="f84" fmla="*/ f67 1 135"/>
                  <a:gd name="f85" fmla="*/ 0 1 f50"/>
                  <a:gd name="f86" fmla="*/ f44 1 f50"/>
                  <a:gd name="f87" fmla="*/ 0 1 f51"/>
                  <a:gd name="f88" fmla="*/ f45 1 f51"/>
                  <a:gd name="f89" fmla="*/ f69 1 f50"/>
                  <a:gd name="f90" fmla="*/ f70 1 f51"/>
                  <a:gd name="f91" fmla="*/ f71 1 f50"/>
                  <a:gd name="f92" fmla="*/ f72 1 f51"/>
                  <a:gd name="f93" fmla="*/ f73 1 f50"/>
                  <a:gd name="f94" fmla="*/ f74 1 f51"/>
                  <a:gd name="f95" fmla="*/ f75 1 f50"/>
                  <a:gd name="f96" fmla="*/ f76 1 f51"/>
                  <a:gd name="f97" fmla="*/ f77 1 f50"/>
                  <a:gd name="f98" fmla="*/ f78 1 f51"/>
                  <a:gd name="f99" fmla="*/ f79 1 f50"/>
                  <a:gd name="f100" fmla="*/ f80 1 f51"/>
                  <a:gd name="f101" fmla="*/ f81 1 f50"/>
                  <a:gd name="f102" fmla="*/ f82 1 f51"/>
                  <a:gd name="f103" fmla="*/ f83 1 f50"/>
                  <a:gd name="f104" fmla="*/ f84 1 f51"/>
                  <a:gd name="f105" fmla="*/ f85 f41 1"/>
                  <a:gd name="f106" fmla="*/ f86 f41 1"/>
                  <a:gd name="f107" fmla="*/ f88 f42 1"/>
                  <a:gd name="f108" fmla="*/ f87 f42 1"/>
                  <a:gd name="f109" fmla="*/ f89 f41 1"/>
                  <a:gd name="f110" fmla="*/ f90 f42 1"/>
                  <a:gd name="f111" fmla="*/ f91 f41 1"/>
                  <a:gd name="f112" fmla="*/ f92 f42 1"/>
                  <a:gd name="f113" fmla="*/ f93 f41 1"/>
                  <a:gd name="f114" fmla="*/ f94 f42 1"/>
                  <a:gd name="f115" fmla="*/ f95 f41 1"/>
                  <a:gd name="f116" fmla="*/ f96 f42 1"/>
                  <a:gd name="f117" fmla="*/ f97 f41 1"/>
                  <a:gd name="f118" fmla="*/ f98 f42 1"/>
                  <a:gd name="f119" fmla="*/ f99 f41 1"/>
                  <a:gd name="f120" fmla="*/ f100 f42 1"/>
                  <a:gd name="f121" fmla="*/ f101 f41 1"/>
                  <a:gd name="f122" fmla="*/ f102 f42 1"/>
                  <a:gd name="f123" fmla="*/ f103 f41 1"/>
                  <a:gd name="f124" fmla="*/ f104 f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13" y="f114"/>
                  </a:cxn>
                  <a:cxn ang="f68">
                    <a:pos x="f115" y="f116"/>
                  </a:cxn>
                  <a:cxn ang="f68">
                    <a:pos x="f117" y="f118"/>
                  </a:cxn>
                  <a:cxn ang="f68">
                    <a:pos x="f119" y="f120"/>
                  </a:cxn>
                  <a:cxn ang="f68">
                    <a:pos x="f121" y="f122"/>
                  </a:cxn>
                  <a:cxn ang="f68">
                    <a:pos x="f123" y="f124"/>
                  </a:cxn>
                  <a:cxn ang="f68">
                    <a:pos x="f109" y="f110"/>
                  </a:cxn>
                </a:cxnLst>
                <a:rect l="f105" t="f108" r="f106" b="f107"/>
                <a:pathLst>
                  <a:path w="49" h="135">
                    <a:moveTo>
                      <a:pt x="f8" y="f9"/>
                    </a:moveTo>
                    <a:cubicBezTo>
                      <a:pt x="f10" y="f11"/>
                      <a:pt x="f8" y="f12"/>
                      <a:pt x="f13" y="f14"/>
                    </a:cubicBezTo>
                    <a:cubicBezTo>
                      <a:pt x="f13" y="f5"/>
                      <a:pt x="f10" y="f5"/>
                      <a:pt x="f15" y="f16"/>
                    </a:cubicBezTo>
                    <a:cubicBezTo>
                      <a:pt x="f6" y="f9"/>
                      <a:pt x="f8" y="f13"/>
                      <a:pt x="f17" y="f18"/>
                    </a:cubicBezTo>
                    <a:cubicBezTo>
                      <a:pt x="f19" y="f20"/>
                      <a:pt x="f21" y="f22"/>
                      <a:pt x="f14" y="f7"/>
                    </a:cubicBezTo>
                    <a:cubicBezTo>
                      <a:pt x="f16" y="f7"/>
                      <a:pt x="f23" y="f24"/>
                      <a:pt x="f5" y="f25"/>
                    </a:cubicBezTo>
                    <a:cubicBezTo>
                      <a:pt x="f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5" y="f39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7" name="Freeform 31">
                <a:extLst>
                  <a:ext uri="{FF2B5EF4-FFF2-40B4-BE49-F238E27FC236}">
                    <a16:creationId xmlns:a16="http://schemas.microsoft.com/office/drawing/2014/main" id="{C0A178C4-0839-CD49-23DB-461473589888}"/>
                  </a:ext>
                </a:extLst>
              </p:cNvPr>
              <p:cNvSpPr/>
              <p:nvPr/>
            </p:nvSpPr>
            <p:spPr>
              <a:xfrm flipH="1">
                <a:off x="8005050" y="4198257"/>
                <a:ext cx="342954" cy="12724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5"/>
                  <a:gd name="f7" fmla="val 50"/>
                  <a:gd name="f8" fmla="val 45"/>
                  <a:gd name="f9" fmla="val 46"/>
                  <a:gd name="f10" fmla="val 47"/>
                  <a:gd name="f11" fmla="val 48"/>
                  <a:gd name="f12" fmla="val 88"/>
                  <a:gd name="f13" fmla="val 35"/>
                  <a:gd name="f14" fmla="val 10"/>
                  <a:gd name="f15" fmla="val 7"/>
                  <a:gd name="f16" fmla="val 8"/>
                  <a:gd name="f17" fmla="val 3"/>
                  <a:gd name="f18" fmla="val 6"/>
                  <a:gd name="f19" fmla="val 1"/>
                  <a:gd name="f20" fmla="val 2"/>
                  <a:gd name="f21" fmla="val 5"/>
                  <a:gd name="f22" fmla="val 9"/>
                  <a:gd name="f23" fmla="val 4"/>
                  <a:gd name="f24" fmla="val 37"/>
                  <a:gd name="f25" fmla="val 22"/>
                  <a:gd name="f26" fmla="val 67"/>
                  <a:gd name="f27" fmla="val 36"/>
                  <a:gd name="f28" fmla="val 100"/>
                  <a:gd name="f29" fmla="val 41"/>
                  <a:gd name="f30" fmla="val 109"/>
                  <a:gd name="f31" fmla="val 42"/>
                  <a:gd name="f32" fmla="val 117"/>
                  <a:gd name="f33" fmla="val 43"/>
                  <a:gd name="f34" fmla="val 126"/>
                  <a:gd name="f35" fmla="val 129"/>
                  <a:gd name="f36" fmla="val 132"/>
                  <a:gd name="f37" fmla="+- 0 0 -90"/>
                  <a:gd name="f38" fmla="*/ f3 1 135"/>
                  <a:gd name="f39" fmla="*/ f4 1 50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135"/>
                  <a:gd name="f48" fmla="*/ f44 1 50"/>
                  <a:gd name="f49" fmla="*/ 135 f45 1"/>
                  <a:gd name="f50" fmla="*/ 45 f44 1"/>
                  <a:gd name="f51" fmla="*/ 48 f44 1"/>
                  <a:gd name="f52" fmla="*/ 10 f45 1"/>
                  <a:gd name="f53" fmla="*/ 10 f44 1"/>
                  <a:gd name="f54" fmla="*/ 0 f45 1"/>
                  <a:gd name="f55" fmla="*/ 3 f44 1"/>
                  <a:gd name="f56" fmla="*/ 2 f45 1"/>
                  <a:gd name="f57" fmla="*/ 1 f44 1"/>
                  <a:gd name="f58" fmla="*/ 9 f45 1"/>
                  <a:gd name="f59" fmla="*/ 4 f44 1"/>
                  <a:gd name="f60" fmla="*/ 100 f45 1"/>
                  <a:gd name="f61" fmla="*/ 41 f44 1"/>
                  <a:gd name="f62" fmla="*/ 126 f45 1"/>
                  <a:gd name="f63" fmla="*/ 43 f44 1"/>
                  <a:gd name="f64" fmla="+- f46 0 f1"/>
                  <a:gd name="f65" fmla="*/ f49 1 135"/>
                  <a:gd name="f66" fmla="*/ f50 1 50"/>
                  <a:gd name="f67" fmla="*/ f51 1 50"/>
                  <a:gd name="f68" fmla="*/ f52 1 135"/>
                  <a:gd name="f69" fmla="*/ f53 1 50"/>
                  <a:gd name="f70" fmla="*/ f54 1 135"/>
                  <a:gd name="f71" fmla="*/ f55 1 50"/>
                  <a:gd name="f72" fmla="*/ f56 1 135"/>
                  <a:gd name="f73" fmla="*/ f57 1 50"/>
                  <a:gd name="f74" fmla="*/ f58 1 135"/>
                  <a:gd name="f75" fmla="*/ f59 1 50"/>
                  <a:gd name="f76" fmla="*/ f60 1 135"/>
                  <a:gd name="f77" fmla="*/ f61 1 50"/>
                  <a:gd name="f78" fmla="*/ f62 1 135"/>
                  <a:gd name="f79" fmla="*/ f63 1 50"/>
                  <a:gd name="f80" fmla="*/ 0 1 f47"/>
                  <a:gd name="f81" fmla="*/ f41 1 f47"/>
                  <a:gd name="f82" fmla="*/ 0 1 f48"/>
                  <a:gd name="f83" fmla="*/ f42 1 f48"/>
                  <a:gd name="f84" fmla="*/ f65 1 f47"/>
                  <a:gd name="f85" fmla="*/ f66 1 f48"/>
                  <a:gd name="f86" fmla="*/ f67 1 f48"/>
                  <a:gd name="f87" fmla="*/ f68 1 f47"/>
                  <a:gd name="f88" fmla="*/ f69 1 f48"/>
                  <a:gd name="f89" fmla="*/ f70 1 f47"/>
                  <a:gd name="f90" fmla="*/ f71 1 f48"/>
                  <a:gd name="f91" fmla="*/ f72 1 f47"/>
                  <a:gd name="f92" fmla="*/ f73 1 f48"/>
                  <a:gd name="f93" fmla="*/ f74 1 f47"/>
                  <a:gd name="f94" fmla="*/ f75 1 f48"/>
                  <a:gd name="f95" fmla="*/ f76 1 f47"/>
                  <a:gd name="f96" fmla="*/ f77 1 f48"/>
                  <a:gd name="f97" fmla="*/ f78 1 f47"/>
                  <a:gd name="f98" fmla="*/ f79 1 f48"/>
                  <a:gd name="f99" fmla="*/ f80 f38 1"/>
                  <a:gd name="f100" fmla="*/ f81 f38 1"/>
                  <a:gd name="f101" fmla="*/ f83 f39 1"/>
                  <a:gd name="f102" fmla="*/ f82 f39 1"/>
                  <a:gd name="f103" fmla="*/ f84 f38 1"/>
                  <a:gd name="f104" fmla="*/ f85 f39 1"/>
                  <a:gd name="f105" fmla="*/ f86 f39 1"/>
                  <a:gd name="f106" fmla="*/ f87 f38 1"/>
                  <a:gd name="f107" fmla="*/ f88 f39 1"/>
                  <a:gd name="f108" fmla="*/ f89 f38 1"/>
                  <a:gd name="f109" fmla="*/ f90 f39 1"/>
                  <a:gd name="f110" fmla="*/ f91 f38 1"/>
                  <a:gd name="f111" fmla="*/ f92 f39 1"/>
                  <a:gd name="f112" fmla="*/ f93 f38 1"/>
                  <a:gd name="f113" fmla="*/ f94 f39 1"/>
                  <a:gd name="f114" fmla="*/ f95 f38 1"/>
                  <a:gd name="f115" fmla="*/ f96 f39 1"/>
                  <a:gd name="f116" fmla="*/ f97 f38 1"/>
                  <a:gd name="f117" fmla="*/ f98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">
                    <a:pos x="f103" y="f104"/>
                  </a:cxn>
                  <a:cxn ang="f64">
                    <a:pos x="f103" y="f105"/>
                  </a:cxn>
                  <a:cxn ang="f64">
                    <a:pos x="f106" y="f107"/>
                  </a:cxn>
                  <a:cxn ang="f64">
                    <a:pos x="f108" y="f109"/>
                  </a:cxn>
                  <a:cxn ang="f64">
                    <a:pos x="f110" y="f111"/>
                  </a:cxn>
                  <a:cxn ang="f64">
                    <a:pos x="f112" y="f113"/>
                  </a:cxn>
                  <a:cxn ang="f64">
                    <a:pos x="f114" y="f115"/>
                  </a:cxn>
                  <a:cxn ang="f64">
                    <a:pos x="f116" y="f117"/>
                  </a:cxn>
                  <a:cxn ang="f64">
                    <a:pos x="f103" y="f104"/>
                  </a:cxn>
                </a:cxnLst>
                <a:rect l="f99" t="f102" r="f100" b="f101"/>
                <a:pathLst>
                  <a:path w="135" h="50">
                    <a:moveTo>
                      <a:pt x="f6" y="f8"/>
                    </a:moveTo>
                    <a:cubicBezTo>
                      <a:pt x="f6" y="f9"/>
                      <a:pt x="f6" y="f10"/>
                      <a:pt x="f6" y="f11"/>
                    </a:cubicBezTo>
                    <a:cubicBezTo>
                      <a:pt x="f12" y="f7"/>
                      <a:pt x="f11" y="f13"/>
                      <a:pt x="f14" y="f14"/>
                    </a:cubicBezTo>
                    <a:cubicBezTo>
                      <a:pt x="f15" y="f16"/>
                      <a:pt x="f17" y="f18"/>
                      <a:pt x="f5" y="f17"/>
                    </a:cubicBezTo>
                    <a:cubicBezTo>
                      <a:pt x="f19" y="f20"/>
                      <a:pt x="f20" y="f20"/>
                      <a:pt x="f20" y="f19"/>
                    </a:cubicBezTo>
                    <a:cubicBezTo>
                      <a:pt x="f21" y="f5"/>
                      <a:pt x="f15" y="f20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3"/>
                    </a:cubicBezTo>
                    <a:cubicBezTo>
                      <a:pt x="f35" y="f33"/>
                      <a:pt x="f36" y="f31"/>
                      <a:pt x="f6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8" name="Freeform 32">
                <a:extLst>
                  <a:ext uri="{FF2B5EF4-FFF2-40B4-BE49-F238E27FC236}">
                    <a16:creationId xmlns:a16="http://schemas.microsoft.com/office/drawing/2014/main" id="{8FA09296-EAA0-5665-9A16-C7EEC9ACBB6D}"/>
                  </a:ext>
                </a:extLst>
              </p:cNvPr>
              <p:cNvSpPr/>
              <p:nvPr/>
            </p:nvSpPr>
            <p:spPr>
              <a:xfrm flipH="1">
                <a:off x="8483016" y="3726500"/>
                <a:ext cx="122593" cy="3367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"/>
                  <a:gd name="f7" fmla="val 133"/>
                  <a:gd name="f8" fmla="val 1"/>
                  <a:gd name="f9" fmla="val 4"/>
                  <a:gd name="f10" fmla="val 3"/>
                  <a:gd name="f11" fmla="val 6"/>
                  <a:gd name="f12" fmla="val 7"/>
                  <a:gd name="f13" fmla="val 13"/>
                  <a:gd name="f14" fmla="val 18"/>
                  <a:gd name="f15" fmla="val 8"/>
                  <a:gd name="f16" fmla="val 16"/>
                  <a:gd name="f17" fmla="val 75"/>
                  <a:gd name="f18" fmla="val 31"/>
                  <a:gd name="f19" fmla="val 101"/>
                  <a:gd name="f20" fmla="val 35"/>
                  <a:gd name="f21" fmla="val 109"/>
                  <a:gd name="f22" fmla="val 40"/>
                  <a:gd name="f23" fmla="val 117"/>
                  <a:gd name="f24" fmla="val 45"/>
                  <a:gd name="f25" fmla="val 124"/>
                  <a:gd name="f26" fmla="val 46"/>
                  <a:gd name="f27" fmla="val 126"/>
                  <a:gd name="f28" fmla="val 128"/>
                  <a:gd name="f29" fmla="val 47"/>
                  <a:gd name="f30" fmla="val 131"/>
                  <a:gd name="f31" fmla="val 132"/>
                  <a:gd name="f32" fmla="val 17"/>
                  <a:gd name="f33" fmla="val 94"/>
                  <a:gd name="f34" fmla="val 52"/>
                  <a:gd name="f35" fmla="+- 0 0 -90"/>
                  <a:gd name="f36" fmla="*/ f3 1 48"/>
                  <a:gd name="f37" fmla="*/ f4 1 133"/>
                  <a:gd name="f38" fmla="val f5"/>
                  <a:gd name="f39" fmla="val f6"/>
                  <a:gd name="f40" fmla="val f7"/>
                  <a:gd name="f41" fmla="*/ f35 f0 1"/>
                  <a:gd name="f42" fmla="+- f40 0 f38"/>
                  <a:gd name="f43" fmla="+- f39 0 f38"/>
                  <a:gd name="f44" fmla="*/ f41 1 f2"/>
                  <a:gd name="f45" fmla="*/ f43 1 48"/>
                  <a:gd name="f46" fmla="*/ f42 1 133"/>
                  <a:gd name="f47" fmla="*/ 1 f43 1"/>
                  <a:gd name="f48" fmla="*/ 4 f42 1"/>
                  <a:gd name="f49" fmla="*/ 4 f43 1"/>
                  <a:gd name="f50" fmla="*/ 1 f42 1"/>
                  <a:gd name="f51" fmla="*/ 6 f43 1"/>
                  <a:gd name="f52" fmla="*/ 18 f42 1"/>
                  <a:gd name="f53" fmla="*/ 31 f43 1"/>
                  <a:gd name="f54" fmla="*/ 101 f42 1"/>
                  <a:gd name="f55" fmla="*/ 45 f43 1"/>
                  <a:gd name="f56" fmla="*/ 124 f42 1"/>
                  <a:gd name="f57" fmla="*/ 47 f43 1"/>
                  <a:gd name="f58" fmla="*/ 131 f42 1"/>
                  <a:gd name="f59" fmla="*/ 133 f42 1"/>
                  <a:gd name="f60" fmla="+- f44 0 f1"/>
                  <a:gd name="f61" fmla="*/ f47 1 48"/>
                  <a:gd name="f62" fmla="*/ f48 1 133"/>
                  <a:gd name="f63" fmla="*/ f49 1 48"/>
                  <a:gd name="f64" fmla="*/ f50 1 133"/>
                  <a:gd name="f65" fmla="*/ f51 1 48"/>
                  <a:gd name="f66" fmla="*/ f52 1 133"/>
                  <a:gd name="f67" fmla="*/ f53 1 48"/>
                  <a:gd name="f68" fmla="*/ f54 1 133"/>
                  <a:gd name="f69" fmla="*/ f55 1 48"/>
                  <a:gd name="f70" fmla="*/ f56 1 133"/>
                  <a:gd name="f71" fmla="*/ f57 1 48"/>
                  <a:gd name="f72" fmla="*/ f58 1 133"/>
                  <a:gd name="f73" fmla="*/ f59 1 133"/>
                  <a:gd name="f74" fmla="*/ 0 1 f45"/>
                  <a:gd name="f75" fmla="*/ f39 1 f45"/>
                  <a:gd name="f76" fmla="*/ 0 1 f46"/>
                  <a:gd name="f77" fmla="*/ f40 1 f46"/>
                  <a:gd name="f78" fmla="*/ f61 1 f45"/>
                  <a:gd name="f79" fmla="*/ f62 1 f46"/>
                  <a:gd name="f80" fmla="*/ f63 1 f45"/>
                  <a:gd name="f81" fmla="*/ f64 1 f46"/>
                  <a:gd name="f82" fmla="*/ f65 1 f45"/>
                  <a:gd name="f83" fmla="*/ f66 1 f46"/>
                  <a:gd name="f84" fmla="*/ f67 1 f45"/>
                  <a:gd name="f85" fmla="*/ f68 1 f46"/>
                  <a:gd name="f86" fmla="*/ f69 1 f45"/>
                  <a:gd name="f87" fmla="*/ f70 1 f46"/>
                  <a:gd name="f88" fmla="*/ f71 1 f45"/>
                  <a:gd name="f89" fmla="*/ f72 1 f46"/>
                  <a:gd name="f90" fmla="*/ f73 1 f46"/>
                  <a:gd name="f91" fmla="*/ f74 f36 1"/>
                  <a:gd name="f92" fmla="*/ f75 f36 1"/>
                  <a:gd name="f93" fmla="*/ f77 f37 1"/>
                  <a:gd name="f94" fmla="*/ f76 f37 1"/>
                  <a:gd name="f95" fmla="*/ f78 f36 1"/>
                  <a:gd name="f96" fmla="*/ f79 f37 1"/>
                  <a:gd name="f97" fmla="*/ f80 f36 1"/>
                  <a:gd name="f98" fmla="*/ f81 f37 1"/>
                  <a:gd name="f99" fmla="*/ f82 f36 1"/>
                  <a:gd name="f100" fmla="*/ f83 f37 1"/>
                  <a:gd name="f101" fmla="*/ f84 f36 1"/>
                  <a:gd name="f102" fmla="*/ f85 f37 1"/>
                  <a:gd name="f103" fmla="*/ f86 f36 1"/>
                  <a:gd name="f104" fmla="*/ f87 f37 1"/>
                  <a:gd name="f105" fmla="*/ f88 f36 1"/>
                  <a:gd name="f106" fmla="*/ f89 f37 1"/>
                  <a:gd name="f107" fmla="*/ f90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99" y="f100"/>
                  </a:cxn>
                  <a:cxn ang="f60">
                    <a:pos x="f101" y="f102"/>
                  </a:cxn>
                  <a:cxn ang="f60">
                    <a:pos x="f103" y="f104"/>
                  </a:cxn>
                  <a:cxn ang="f60">
                    <a:pos x="f105" y="f106"/>
                  </a:cxn>
                  <a:cxn ang="f60">
                    <a:pos x="f103" y="f107"/>
                  </a:cxn>
                  <a:cxn ang="f60">
                    <a:pos x="f95" y="f96"/>
                  </a:cxn>
                </a:cxnLst>
                <a:rect l="f91" t="f94" r="f92" b="f93"/>
                <a:pathLst>
                  <a:path w="48" h="133">
                    <a:moveTo>
                      <a:pt x="f8" y="f9"/>
                    </a:moveTo>
                    <a:cubicBezTo>
                      <a:pt x="f10" y="f9"/>
                      <a:pt x="f5" y="f5"/>
                      <a:pt x="f9" y="f8"/>
                    </a:cubicBezTo>
                    <a:cubicBezTo>
                      <a:pt x="f11" y="f12"/>
                      <a:pt x="f11" y="f13"/>
                      <a:pt x="f11" y="f14"/>
                    </a:cubicBezTo>
                    <a:cubicBezTo>
                      <a:pt x="f15" y="f6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6" y="f28"/>
                      <a:pt x="f29" y="f30"/>
                    </a:cubicBezTo>
                    <a:cubicBezTo>
                      <a:pt x="f29" y="f31"/>
                      <a:pt x="f26" y="f31"/>
                      <a:pt x="f24" y="f7"/>
                    </a:cubicBezTo>
                    <a:cubicBezTo>
                      <a:pt x="f32" y="f33"/>
                      <a:pt x="f5" y="f34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9" name="Freeform 33">
                <a:extLst>
                  <a:ext uri="{FF2B5EF4-FFF2-40B4-BE49-F238E27FC236}">
                    <a16:creationId xmlns:a16="http://schemas.microsoft.com/office/drawing/2014/main" id="{D3417854-E56C-E520-8173-3757D9545490}"/>
                  </a:ext>
                </a:extLst>
              </p:cNvPr>
              <p:cNvSpPr/>
              <p:nvPr/>
            </p:nvSpPr>
            <p:spPr>
              <a:xfrm flipH="1">
                <a:off x="8483016" y="4210674"/>
                <a:ext cx="122593" cy="3351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"/>
                  <a:gd name="f7" fmla="val 132"/>
                  <a:gd name="f8" fmla="val 4"/>
                  <a:gd name="f9" fmla="val 130"/>
                  <a:gd name="f10" fmla="val 3"/>
                  <a:gd name="f11" fmla="val 2"/>
                  <a:gd name="f12" fmla="val 131"/>
                  <a:gd name="f13" fmla="val 1"/>
                  <a:gd name="f14" fmla="val 129"/>
                  <a:gd name="f15" fmla="val 100"/>
                  <a:gd name="f16" fmla="val 7"/>
                  <a:gd name="f17" fmla="val 73"/>
                  <a:gd name="f18" fmla="val 18"/>
                  <a:gd name="f19" fmla="val 46"/>
                  <a:gd name="f20" fmla="val 25"/>
                  <a:gd name="f21" fmla="val 30"/>
                  <a:gd name="f22" fmla="val 34"/>
                  <a:gd name="f23" fmla="val 14"/>
                  <a:gd name="f24" fmla="val 45"/>
                  <a:gd name="f25" fmla="val 47"/>
                  <a:gd name="f26" fmla="val 6"/>
                  <a:gd name="f27" fmla="val 9"/>
                  <a:gd name="f28" fmla="val 43"/>
                  <a:gd name="f29" fmla="val 12"/>
                  <a:gd name="f30" fmla="val 26"/>
                  <a:gd name="f31" fmla="val 37"/>
                  <a:gd name="f32" fmla="val 64"/>
                  <a:gd name="f33" fmla="val 93"/>
                  <a:gd name="f34" fmla="val 103"/>
                  <a:gd name="f35" fmla="val 114"/>
                  <a:gd name="f36" fmla="val 5"/>
                  <a:gd name="f37" fmla="val 124"/>
                  <a:gd name="f38" fmla="val 126"/>
                  <a:gd name="f39" fmla="val 128"/>
                  <a:gd name="f40" fmla="+- 0 0 -90"/>
                  <a:gd name="f41" fmla="*/ f3 1 48"/>
                  <a:gd name="f42" fmla="*/ f4 1 132"/>
                  <a:gd name="f43" fmla="val f5"/>
                  <a:gd name="f44" fmla="val f6"/>
                  <a:gd name="f45" fmla="val f7"/>
                  <a:gd name="f46" fmla="*/ f40 f0 1"/>
                  <a:gd name="f47" fmla="+- f45 0 f43"/>
                  <a:gd name="f48" fmla="+- f44 0 f43"/>
                  <a:gd name="f49" fmla="*/ f46 1 f2"/>
                  <a:gd name="f50" fmla="*/ f48 1 48"/>
                  <a:gd name="f51" fmla="*/ f47 1 132"/>
                  <a:gd name="f52" fmla="*/ 4 f48 1"/>
                  <a:gd name="f53" fmla="*/ 130 f47 1"/>
                  <a:gd name="f54" fmla="*/ 2 f48 1"/>
                  <a:gd name="f55" fmla="*/ 131 f47 1"/>
                  <a:gd name="f56" fmla="*/ 1 f48 1"/>
                  <a:gd name="f57" fmla="*/ 129 f47 1"/>
                  <a:gd name="f58" fmla="*/ 18 f48 1"/>
                  <a:gd name="f59" fmla="*/ 46 f47 1"/>
                  <a:gd name="f60" fmla="*/ 45 f48 1"/>
                  <a:gd name="f61" fmla="*/ 0 f47 1"/>
                  <a:gd name="f62" fmla="*/ 47 f48 1"/>
                  <a:gd name="f63" fmla="*/ 2 f47 1"/>
                  <a:gd name="f64" fmla="*/ 43 f48 1"/>
                  <a:gd name="f65" fmla="*/ 12 f47 1"/>
                  <a:gd name="f66" fmla="*/ 9 f48 1"/>
                  <a:gd name="f67" fmla="*/ 93 f47 1"/>
                  <a:gd name="f68" fmla="*/ 5 f48 1"/>
                  <a:gd name="f69" fmla="*/ 124 f47 1"/>
                  <a:gd name="f70" fmla="+- f49 0 f1"/>
                  <a:gd name="f71" fmla="*/ f52 1 48"/>
                  <a:gd name="f72" fmla="*/ f53 1 132"/>
                  <a:gd name="f73" fmla="*/ f54 1 48"/>
                  <a:gd name="f74" fmla="*/ f55 1 132"/>
                  <a:gd name="f75" fmla="*/ f56 1 48"/>
                  <a:gd name="f76" fmla="*/ f57 1 132"/>
                  <a:gd name="f77" fmla="*/ f58 1 48"/>
                  <a:gd name="f78" fmla="*/ f59 1 132"/>
                  <a:gd name="f79" fmla="*/ f60 1 48"/>
                  <a:gd name="f80" fmla="*/ f61 1 132"/>
                  <a:gd name="f81" fmla="*/ f62 1 48"/>
                  <a:gd name="f82" fmla="*/ f63 1 132"/>
                  <a:gd name="f83" fmla="*/ f64 1 48"/>
                  <a:gd name="f84" fmla="*/ f65 1 132"/>
                  <a:gd name="f85" fmla="*/ f66 1 48"/>
                  <a:gd name="f86" fmla="*/ f67 1 132"/>
                  <a:gd name="f87" fmla="*/ f68 1 48"/>
                  <a:gd name="f88" fmla="*/ f69 1 132"/>
                  <a:gd name="f89" fmla="*/ 0 1 f50"/>
                  <a:gd name="f90" fmla="*/ f44 1 f50"/>
                  <a:gd name="f91" fmla="*/ 0 1 f51"/>
                  <a:gd name="f92" fmla="*/ f45 1 f51"/>
                  <a:gd name="f93" fmla="*/ f71 1 f50"/>
                  <a:gd name="f94" fmla="*/ f72 1 f51"/>
                  <a:gd name="f95" fmla="*/ f73 1 f50"/>
                  <a:gd name="f96" fmla="*/ f74 1 f51"/>
                  <a:gd name="f97" fmla="*/ f75 1 f50"/>
                  <a:gd name="f98" fmla="*/ f76 1 f51"/>
                  <a:gd name="f99" fmla="*/ f77 1 f50"/>
                  <a:gd name="f100" fmla="*/ f78 1 f51"/>
                  <a:gd name="f101" fmla="*/ f79 1 f50"/>
                  <a:gd name="f102" fmla="*/ f80 1 f51"/>
                  <a:gd name="f103" fmla="*/ f81 1 f50"/>
                  <a:gd name="f104" fmla="*/ f82 1 f51"/>
                  <a:gd name="f105" fmla="*/ f83 1 f50"/>
                  <a:gd name="f106" fmla="*/ f84 1 f51"/>
                  <a:gd name="f107" fmla="*/ f85 1 f50"/>
                  <a:gd name="f108" fmla="*/ f86 1 f51"/>
                  <a:gd name="f109" fmla="*/ f87 1 f50"/>
                  <a:gd name="f110" fmla="*/ f88 1 f51"/>
                  <a:gd name="f111" fmla="*/ f89 f41 1"/>
                  <a:gd name="f112" fmla="*/ f90 f41 1"/>
                  <a:gd name="f113" fmla="*/ f92 f42 1"/>
                  <a:gd name="f114" fmla="*/ f91 f42 1"/>
                  <a:gd name="f115" fmla="*/ f93 f41 1"/>
                  <a:gd name="f116" fmla="*/ f94 f42 1"/>
                  <a:gd name="f117" fmla="*/ f95 f41 1"/>
                  <a:gd name="f118" fmla="*/ f96 f42 1"/>
                  <a:gd name="f119" fmla="*/ f97 f41 1"/>
                  <a:gd name="f120" fmla="*/ f98 f42 1"/>
                  <a:gd name="f121" fmla="*/ f99 f41 1"/>
                  <a:gd name="f122" fmla="*/ f100 f42 1"/>
                  <a:gd name="f123" fmla="*/ f101 f41 1"/>
                  <a:gd name="f124" fmla="*/ f102 f42 1"/>
                  <a:gd name="f125" fmla="*/ f103 f41 1"/>
                  <a:gd name="f126" fmla="*/ f104 f42 1"/>
                  <a:gd name="f127" fmla="*/ f105 f41 1"/>
                  <a:gd name="f128" fmla="*/ f106 f42 1"/>
                  <a:gd name="f129" fmla="*/ f107 f41 1"/>
                  <a:gd name="f130" fmla="*/ f108 f42 1"/>
                  <a:gd name="f131" fmla="*/ f109 f41 1"/>
                  <a:gd name="f132" fmla="*/ f110 f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0">
                    <a:pos x="f115" y="f116"/>
                  </a:cxn>
                  <a:cxn ang="f70">
                    <a:pos x="f117" y="f118"/>
                  </a:cxn>
                  <a:cxn ang="f70">
                    <a:pos x="f119" y="f120"/>
                  </a:cxn>
                  <a:cxn ang="f70">
                    <a:pos x="f121" y="f122"/>
                  </a:cxn>
                  <a:cxn ang="f70">
                    <a:pos x="f123" y="f124"/>
                  </a:cxn>
                  <a:cxn ang="f70">
                    <a:pos x="f125" y="f126"/>
                  </a:cxn>
                  <a:cxn ang="f70">
                    <a:pos x="f127" y="f128"/>
                  </a:cxn>
                  <a:cxn ang="f70">
                    <a:pos x="f129" y="f130"/>
                  </a:cxn>
                  <a:cxn ang="f70">
                    <a:pos x="f131" y="f132"/>
                  </a:cxn>
                  <a:cxn ang="f70">
                    <a:pos x="f115" y="f116"/>
                  </a:cxn>
                </a:cxnLst>
                <a:rect l="f111" t="f114" r="f112" b="f113"/>
                <a:pathLst>
                  <a:path w="48" h="132">
                    <a:moveTo>
                      <a:pt x="f8" y="f9"/>
                    </a:moveTo>
                    <a:cubicBezTo>
                      <a:pt x="f10" y="f7"/>
                      <a:pt x="f10" y="f7"/>
                      <a:pt x="f11" y="f12"/>
                    </a:cubicBezTo>
                    <a:cubicBezTo>
                      <a:pt x="f11" y="f9"/>
                      <a:pt x="f13" y="f9"/>
                      <a:pt x="f13" y="f14"/>
                    </a:cubicBezTo>
                    <a:cubicBezTo>
                      <a:pt x="f5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5"/>
                    </a:cubicBezTo>
                    <a:cubicBezTo>
                      <a:pt x="f19" y="f5"/>
                      <a:pt x="f25" y="f13"/>
                      <a:pt x="f25" y="f11"/>
                    </a:cubicBezTo>
                    <a:cubicBezTo>
                      <a:pt x="f6" y="f26"/>
                      <a:pt x="f24" y="f27"/>
                      <a:pt x="f28" y="f29"/>
                    </a:cubicBezTo>
                    <a:cubicBezTo>
                      <a:pt x="f30" y="f31"/>
                      <a:pt x="f23" y="f32"/>
                      <a:pt x="f27" y="f33"/>
                    </a:cubicBezTo>
                    <a:cubicBezTo>
                      <a:pt x="f16" y="f34"/>
                      <a:pt x="f16" y="f35"/>
                      <a:pt x="f36" y="f37"/>
                    </a:cubicBezTo>
                    <a:cubicBezTo>
                      <a:pt x="f36" y="f38"/>
                      <a:pt x="f36" y="f39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0" name="Freeform 34">
                <a:extLst>
                  <a:ext uri="{FF2B5EF4-FFF2-40B4-BE49-F238E27FC236}">
                    <a16:creationId xmlns:a16="http://schemas.microsoft.com/office/drawing/2014/main" id="{ED2C506C-B493-614F-C2E3-4C610047E5CB}"/>
                  </a:ext>
                </a:extLst>
              </p:cNvPr>
              <p:cNvSpPr/>
              <p:nvPr/>
            </p:nvSpPr>
            <p:spPr>
              <a:xfrm flipH="1">
                <a:off x="8236275" y="4209120"/>
                <a:ext cx="122593" cy="3445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"/>
                  <a:gd name="f7" fmla="val 136"/>
                  <a:gd name="f8" fmla="val 133"/>
                  <a:gd name="f9" fmla="val 47"/>
                  <a:gd name="f10" fmla="val 134"/>
                  <a:gd name="f11" fmla="val 46"/>
                  <a:gd name="f12" fmla="val 44"/>
                  <a:gd name="f13" fmla="val 127"/>
                  <a:gd name="f14" fmla="val 118"/>
                  <a:gd name="f15" fmla="val 45"/>
                  <a:gd name="f16" fmla="val 110"/>
                  <a:gd name="f17" fmla="val 42"/>
                  <a:gd name="f18" fmla="val 108"/>
                  <a:gd name="f19" fmla="val 105"/>
                  <a:gd name="f20" fmla="val 103"/>
                  <a:gd name="f21" fmla="val 37"/>
                  <a:gd name="f22" fmla="val 69"/>
                  <a:gd name="f23" fmla="val 24"/>
                  <a:gd name="f24" fmla="val 39"/>
                  <a:gd name="f25" fmla="val 5"/>
                  <a:gd name="f26" fmla="val 11"/>
                  <a:gd name="f27" fmla="val 3"/>
                  <a:gd name="f28" fmla="val 8"/>
                  <a:gd name="f29" fmla="val 6"/>
                  <a:gd name="f30" fmla="val 1"/>
                  <a:gd name="f31" fmla="val 2"/>
                  <a:gd name="f32" fmla="val 31"/>
                  <a:gd name="f33" fmla="val 79"/>
                  <a:gd name="f34" fmla="val 126"/>
                  <a:gd name="f35" fmla="val 128"/>
                  <a:gd name="f36" fmla="val 130"/>
                  <a:gd name="f37" fmla="+- 0 0 -90"/>
                  <a:gd name="f38" fmla="*/ f3 1 48"/>
                  <a:gd name="f39" fmla="*/ f4 1 13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48"/>
                  <a:gd name="f48" fmla="*/ f44 1 136"/>
                  <a:gd name="f49" fmla="*/ 48 f45 1"/>
                  <a:gd name="f50" fmla="*/ 133 f44 1"/>
                  <a:gd name="f51" fmla="*/ 46 f45 1"/>
                  <a:gd name="f52" fmla="*/ 136 f44 1"/>
                  <a:gd name="f53" fmla="*/ 45 f45 1"/>
                  <a:gd name="f54" fmla="*/ 110 f44 1"/>
                  <a:gd name="f55" fmla="*/ 42 f45 1"/>
                  <a:gd name="f56" fmla="*/ 103 f44 1"/>
                  <a:gd name="f57" fmla="*/ 5 f45 1"/>
                  <a:gd name="f58" fmla="*/ 11 f44 1"/>
                  <a:gd name="f59" fmla="*/ 0 f45 1"/>
                  <a:gd name="f60" fmla="*/ 1 f44 1"/>
                  <a:gd name="f61" fmla="*/ 3 f45 1"/>
                  <a:gd name="f62" fmla="*/ 0 f44 1"/>
                  <a:gd name="f63" fmla="*/ 126 f44 1"/>
                  <a:gd name="f64" fmla="+- f46 0 f1"/>
                  <a:gd name="f65" fmla="*/ f49 1 48"/>
                  <a:gd name="f66" fmla="*/ f50 1 136"/>
                  <a:gd name="f67" fmla="*/ f51 1 48"/>
                  <a:gd name="f68" fmla="*/ f52 1 136"/>
                  <a:gd name="f69" fmla="*/ f53 1 48"/>
                  <a:gd name="f70" fmla="*/ f54 1 136"/>
                  <a:gd name="f71" fmla="*/ f55 1 48"/>
                  <a:gd name="f72" fmla="*/ f56 1 136"/>
                  <a:gd name="f73" fmla="*/ f57 1 48"/>
                  <a:gd name="f74" fmla="*/ f58 1 136"/>
                  <a:gd name="f75" fmla="*/ f59 1 48"/>
                  <a:gd name="f76" fmla="*/ f60 1 136"/>
                  <a:gd name="f77" fmla="*/ f61 1 48"/>
                  <a:gd name="f78" fmla="*/ f62 1 136"/>
                  <a:gd name="f79" fmla="*/ f63 1 136"/>
                  <a:gd name="f80" fmla="*/ 0 1 f47"/>
                  <a:gd name="f81" fmla="*/ f41 1 f47"/>
                  <a:gd name="f82" fmla="*/ 0 1 f48"/>
                  <a:gd name="f83" fmla="*/ f42 1 f48"/>
                  <a:gd name="f84" fmla="*/ f65 1 f47"/>
                  <a:gd name="f85" fmla="*/ f66 1 f48"/>
                  <a:gd name="f86" fmla="*/ f67 1 f47"/>
                  <a:gd name="f87" fmla="*/ f68 1 f48"/>
                  <a:gd name="f88" fmla="*/ f69 1 f47"/>
                  <a:gd name="f89" fmla="*/ f70 1 f48"/>
                  <a:gd name="f90" fmla="*/ f71 1 f47"/>
                  <a:gd name="f91" fmla="*/ f72 1 f48"/>
                  <a:gd name="f92" fmla="*/ f73 1 f47"/>
                  <a:gd name="f93" fmla="*/ f74 1 f48"/>
                  <a:gd name="f94" fmla="*/ f75 1 f47"/>
                  <a:gd name="f95" fmla="*/ f76 1 f48"/>
                  <a:gd name="f96" fmla="*/ f77 1 f47"/>
                  <a:gd name="f97" fmla="*/ f78 1 f48"/>
                  <a:gd name="f98" fmla="*/ f79 1 f48"/>
                  <a:gd name="f99" fmla="*/ f80 f38 1"/>
                  <a:gd name="f100" fmla="*/ f81 f38 1"/>
                  <a:gd name="f101" fmla="*/ f83 f39 1"/>
                  <a:gd name="f102" fmla="*/ f82 f39 1"/>
                  <a:gd name="f103" fmla="*/ f84 f38 1"/>
                  <a:gd name="f104" fmla="*/ f85 f39 1"/>
                  <a:gd name="f105" fmla="*/ f86 f38 1"/>
                  <a:gd name="f106" fmla="*/ f87 f39 1"/>
                  <a:gd name="f107" fmla="*/ f88 f38 1"/>
                  <a:gd name="f108" fmla="*/ f89 f39 1"/>
                  <a:gd name="f109" fmla="*/ f90 f38 1"/>
                  <a:gd name="f110" fmla="*/ f91 f39 1"/>
                  <a:gd name="f111" fmla="*/ f92 f38 1"/>
                  <a:gd name="f112" fmla="*/ f93 f39 1"/>
                  <a:gd name="f113" fmla="*/ f94 f38 1"/>
                  <a:gd name="f114" fmla="*/ f95 f39 1"/>
                  <a:gd name="f115" fmla="*/ f96 f38 1"/>
                  <a:gd name="f116" fmla="*/ f97 f39 1"/>
                  <a:gd name="f117" fmla="*/ f98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">
                    <a:pos x="f103" y="f104"/>
                  </a:cxn>
                  <a:cxn ang="f64">
                    <a:pos x="f105" y="f106"/>
                  </a:cxn>
                  <a:cxn ang="f64">
                    <a:pos x="f107" y="f108"/>
                  </a:cxn>
                  <a:cxn ang="f64">
                    <a:pos x="f109" y="f110"/>
                  </a:cxn>
                  <a:cxn ang="f64">
                    <a:pos x="f111" y="f112"/>
                  </a:cxn>
                  <a:cxn ang="f64">
                    <a:pos x="f113" y="f114"/>
                  </a:cxn>
                  <a:cxn ang="f64">
                    <a:pos x="f115" y="f116"/>
                  </a:cxn>
                  <a:cxn ang="f64">
                    <a:pos x="f103" y="f117"/>
                  </a:cxn>
                  <a:cxn ang="f64">
                    <a:pos x="f103" y="f104"/>
                  </a:cxn>
                </a:cxnLst>
                <a:rect l="f99" t="f102" r="f100" b="f101"/>
                <a:pathLst>
                  <a:path w="48" h="136">
                    <a:moveTo>
                      <a:pt x="f6" y="f8"/>
                    </a:moveTo>
                    <a:cubicBezTo>
                      <a:pt x="f9" y="f8"/>
                      <a:pt x="f9" y="f10"/>
                      <a:pt x="f11" y="f7"/>
                    </a:cubicBezTo>
                    <a:cubicBezTo>
                      <a:pt x="f12" y="f13"/>
                      <a:pt x="f9" y="f14"/>
                      <a:pt x="f15" y="f16"/>
                    </a:cubicBezTo>
                    <a:cubicBezTo>
                      <a:pt x="f17" y="f18"/>
                      <a:pt x="f17" y="f19"/>
                      <a:pt x="f17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5" y="f29"/>
                      <a:pt x="f5" y="f30"/>
                    </a:cubicBezTo>
                    <a:cubicBezTo>
                      <a:pt x="f30" y="f5"/>
                      <a:pt x="f31" y="f5"/>
                      <a:pt x="f27" y="f5"/>
                    </a:cubicBezTo>
                    <a:cubicBezTo>
                      <a:pt x="f32" y="f21"/>
                      <a:pt x="f6" y="f33"/>
                      <a:pt x="f6" y="f34"/>
                    </a:cubicBezTo>
                    <a:cubicBezTo>
                      <a:pt x="f6" y="f35"/>
                      <a:pt x="f6" y="f36"/>
                      <a:pt x="f6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1" name="Freeform 35">
                <a:extLst>
                  <a:ext uri="{FF2B5EF4-FFF2-40B4-BE49-F238E27FC236}">
                    <a16:creationId xmlns:a16="http://schemas.microsoft.com/office/drawing/2014/main" id="{75C8ACC2-33B1-2BD1-5A9C-906A1C900315}"/>
                  </a:ext>
                </a:extLst>
              </p:cNvPr>
              <p:cNvSpPr/>
              <p:nvPr/>
            </p:nvSpPr>
            <p:spPr>
              <a:xfrm flipH="1">
                <a:off x="8422492" y="4233955"/>
                <a:ext cx="166045" cy="31967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"/>
                  <a:gd name="f7" fmla="val 126"/>
                  <a:gd name="f8" fmla="val 3"/>
                  <a:gd name="f9" fmla="val 2"/>
                  <a:gd name="f10" fmla="val 1"/>
                  <a:gd name="f11" fmla="val 125"/>
                  <a:gd name="f12" fmla="val 119"/>
                  <a:gd name="f13" fmla="val 8"/>
                  <a:gd name="f14" fmla="val 115"/>
                  <a:gd name="f15" fmla="val 12"/>
                  <a:gd name="f16" fmla="val 111"/>
                  <a:gd name="f17" fmla="val 30"/>
                  <a:gd name="f18" fmla="val 90"/>
                  <a:gd name="f19" fmla="val 43"/>
                  <a:gd name="f20" fmla="val 66"/>
                  <a:gd name="f21" fmla="val 52"/>
                  <a:gd name="f22" fmla="val 39"/>
                  <a:gd name="f23" fmla="val 55"/>
                  <a:gd name="f24" fmla="val 28"/>
                  <a:gd name="f25" fmla="val 58"/>
                  <a:gd name="f26" fmla="val 17"/>
                  <a:gd name="f27" fmla="val 60"/>
                  <a:gd name="f28" fmla="val 6"/>
                  <a:gd name="f29" fmla="val 4"/>
                  <a:gd name="f30" fmla="val 61"/>
                  <a:gd name="f31" fmla="val 63"/>
                  <a:gd name="f32" fmla="val 64"/>
                  <a:gd name="f33" fmla="val 5"/>
                  <a:gd name="f34" fmla="val 7"/>
                  <a:gd name="f35" fmla="val 56"/>
                  <a:gd name="f36" fmla="val 38"/>
                  <a:gd name="f37" fmla="val 92"/>
                  <a:gd name="f38" fmla="+- 0 0 -90"/>
                  <a:gd name="f39" fmla="*/ f3 1 65"/>
                  <a:gd name="f40" fmla="*/ f4 1 126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65"/>
                  <a:gd name="f49" fmla="*/ f45 1 126"/>
                  <a:gd name="f50" fmla="*/ 3 f46 1"/>
                  <a:gd name="f51" fmla="*/ 126 f45 1"/>
                  <a:gd name="f52" fmla="*/ 0 f46 1"/>
                  <a:gd name="f53" fmla="*/ 125 f45 1"/>
                  <a:gd name="f54" fmla="*/ 12 f46 1"/>
                  <a:gd name="f55" fmla="*/ 111 f45 1"/>
                  <a:gd name="f56" fmla="*/ 52 f46 1"/>
                  <a:gd name="f57" fmla="*/ 39 f45 1"/>
                  <a:gd name="f58" fmla="*/ 60 f46 1"/>
                  <a:gd name="f59" fmla="*/ 6 f45 1"/>
                  <a:gd name="f60" fmla="*/ 63 f46 1"/>
                  <a:gd name="f61" fmla="*/ 0 f45 1"/>
                  <a:gd name="f62" fmla="*/ 64 f46 1"/>
                  <a:gd name="f63" fmla="*/ 7 f45 1"/>
                  <a:gd name="f64" fmla="*/ 5 f46 1"/>
                  <a:gd name="f65" fmla="+- f47 0 f1"/>
                  <a:gd name="f66" fmla="*/ f50 1 65"/>
                  <a:gd name="f67" fmla="*/ f51 1 126"/>
                  <a:gd name="f68" fmla="*/ f52 1 65"/>
                  <a:gd name="f69" fmla="*/ f53 1 126"/>
                  <a:gd name="f70" fmla="*/ f54 1 65"/>
                  <a:gd name="f71" fmla="*/ f55 1 126"/>
                  <a:gd name="f72" fmla="*/ f56 1 65"/>
                  <a:gd name="f73" fmla="*/ f57 1 126"/>
                  <a:gd name="f74" fmla="*/ f58 1 65"/>
                  <a:gd name="f75" fmla="*/ f59 1 126"/>
                  <a:gd name="f76" fmla="*/ f60 1 65"/>
                  <a:gd name="f77" fmla="*/ f61 1 126"/>
                  <a:gd name="f78" fmla="*/ f62 1 65"/>
                  <a:gd name="f79" fmla="*/ f63 1 126"/>
                  <a:gd name="f80" fmla="*/ f64 1 65"/>
                  <a:gd name="f81" fmla="*/ 0 1 f48"/>
                  <a:gd name="f82" fmla="*/ f42 1 f48"/>
                  <a:gd name="f83" fmla="*/ 0 1 f49"/>
                  <a:gd name="f84" fmla="*/ f43 1 f49"/>
                  <a:gd name="f85" fmla="*/ f66 1 f48"/>
                  <a:gd name="f86" fmla="*/ f67 1 f49"/>
                  <a:gd name="f87" fmla="*/ f68 1 f48"/>
                  <a:gd name="f88" fmla="*/ f69 1 f49"/>
                  <a:gd name="f89" fmla="*/ f70 1 f48"/>
                  <a:gd name="f90" fmla="*/ f71 1 f49"/>
                  <a:gd name="f91" fmla="*/ f72 1 f48"/>
                  <a:gd name="f92" fmla="*/ f73 1 f49"/>
                  <a:gd name="f93" fmla="*/ f74 1 f48"/>
                  <a:gd name="f94" fmla="*/ f75 1 f49"/>
                  <a:gd name="f95" fmla="*/ f76 1 f48"/>
                  <a:gd name="f96" fmla="*/ f77 1 f49"/>
                  <a:gd name="f97" fmla="*/ f78 1 f48"/>
                  <a:gd name="f98" fmla="*/ f79 1 f49"/>
                  <a:gd name="f99" fmla="*/ f80 1 f48"/>
                  <a:gd name="f100" fmla="*/ f81 f39 1"/>
                  <a:gd name="f101" fmla="*/ f82 f39 1"/>
                  <a:gd name="f102" fmla="*/ f84 f40 1"/>
                  <a:gd name="f103" fmla="*/ f83 f40 1"/>
                  <a:gd name="f104" fmla="*/ f85 f39 1"/>
                  <a:gd name="f105" fmla="*/ f86 f40 1"/>
                  <a:gd name="f106" fmla="*/ f87 f39 1"/>
                  <a:gd name="f107" fmla="*/ f88 f40 1"/>
                  <a:gd name="f108" fmla="*/ f89 f39 1"/>
                  <a:gd name="f109" fmla="*/ f90 f40 1"/>
                  <a:gd name="f110" fmla="*/ f91 f39 1"/>
                  <a:gd name="f111" fmla="*/ f92 f40 1"/>
                  <a:gd name="f112" fmla="*/ f93 f39 1"/>
                  <a:gd name="f113" fmla="*/ f94 f40 1"/>
                  <a:gd name="f114" fmla="*/ f95 f39 1"/>
                  <a:gd name="f115" fmla="*/ f96 f40 1"/>
                  <a:gd name="f116" fmla="*/ f97 f39 1"/>
                  <a:gd name="f117" fmla="*/ f98 f40 1"/>
                  <a:gd name="f118" fmla="*/ f99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4" y="f105"/>
                  </a:cxn>
                  <a:cxn ang="f65">
                    <a:pos x="f106" y="f107"/>
                  </a:cxn>
                  <a:cxn ang="f65">
                    <a:pos x="f108" y="f109"/>
                  </a:cxn>
                  <a:cxn ang="f65">
                    <a:pos x="f110" y="f111"/>
                  </a:cxn>
                  <a:cxn ang="f65">
                    <a:pos x="f112" y="f113"/>
                  </a:cxn>
                  <a:cxn ang="f65">
                    <a:pos x="f114" y="f115"/>
                  </a:cxn>
                  <a:cxn ang="f65">
                    <a:pos x="f116" y="f117"/>
                  </a:cxn>
                  <a:cxn ang="f65">
                    <a:pos x="f118" y="f107"/>
                  </a:cxn>
                  <a:cxn ang="f65">
                    <a:pos x="f104" y="f105"/>
                  </a:cxn>
                </a:cxnLst>
                <a:rect l="f100" t="f103" r="f101" b="f102"/>
                <a:pathLst>
                  <a:path w="65" h="126">
                    <a:moveTo>
                      <a:pt x="f8" y="f7"/>
                    </a:moveTo>
                    <a:cubicBezTo>
                      <a:pt x="f9" y="f7"/>
                      <a:pt x="f10" y="f7"/>
                      <a:pt x="f5" y="f11"/>
                    </a:cubicBezTo>
                    <a:cubicBezTo>
                      <a:pt x="f9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7" y="f29"/>
                      <a:pt x="f30" y="f9"/>
                      <a:pt x="f31" y="f5"/>
                    </a:cubicBezTo>
                    <a:cubicBezTo>
                      <a:pt x="f6" y="f9"/>
                      <a:pt x="f32" y="f33"/>
                      <a:pt x="f32" y="f34"/>
                    </a:cubicBezTo>
                    <a:cubicBezTo>
                      <a:pt x="f35" y="f21"/>
                      <a:pt x="f36" y="f37"/>
                      <a:pt x="f33" y="f11"/>
                    </a:cubicBezTo>
                    <a:cubicBezTo>
                      <a:pt x="f29" y="f7"/>
                      <a:pt x="f29" y="f7"/>
                      <a:pt x="f8" y="f7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2" name="Freeform 36">
                <a:extLst>
                  <a:ext uri="{FF2B5EF4-FFF2-40B4-BE49-F238E27FC236}">
                    <a16:creationId xmlns:a16="http://schemas.microsoft.com/office/drawing/2014/main" id="{4FEA81C7-8B45-31A0-38B4-353EB6888E8A}"/>
                  </a:ext>
                </a:extLst>
              </p:cNvPr>
              <p:cNvSpPr/>
              <p:nvPr/>
            </p:nvSpPr>
            <p:spPr>
              <a:xfrm flipH="1">
                <a:off x="8490770" y="4198257"/>
                <a:ext cx="231224" cy="1163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1"/>
                  <a:gd name="f7" fmla="val 46"/>
                  <a:gd name="f8" fmla="val 89"/>
                  <a:gd name="f9" fmla="val 1"/>
                  <a:gd name="f10" fmla="val 2"/>
                  <a:gd name="f11" fmla="val 90"/>
                  <a:gd name="f12" fmla="val 3"/>
                  <a:gd name="f13" fmla="val 70"/>
                  <a:gd name="f14" fmla="val 19"/>
                  <a:gd name="f15" fmla="val 31"/>
                  <a:gd name="f16" fmla="val 21"/>
                  <a:gd name="f17" fmla="val 39"/>
                  <a:gd name="f18" fmla="val 14"/>
                  <a:gd name="f19" fmla="val 42"/>
                  <a:gd name="f20" fmla="val 6"/>
                  <a:gd name="f21" fmla="val 41"/>
                  <a:gd name="f22" fmla="val 8"/>
                  <a:gd name="f23" fmla="val 40"/>
                  <a:gd name="f24" fmla="val 11"/>
                  <a:gd name="f25" fmla="val 13"/>
                  <a:gd name="f26" fmla="val 38"/>
                  <a:gd name="f27" fmla="val 15"/>
                  <a:gd name="f28" fmla="val 36"/>
                  <a:gd name="f29" fmla="val 18"/>
                  <a:gd name="f30" fmla="val 35"/>
                  <a:gd name="f31" fmla="val 34"/>
                  <a:gd name="f32" fmla="val 43"/>
                  <a:gd name="f33" fmla="val 27"/>
                  <a:gd name="f34" fmla="val 63"/>
                  <a:gd name="f35" fmla="val 16"/>
                  <a:gd name="f36" fmla="val 83"/>
                  <a:gd name="f37" fmla="val 85"/>
                  <a:gd name="f38" fmla="val 86"/>
                  <a:gd name="f39" fmla="+- 0 0 -90"/>
                  <a:gd name="f40" fmla="*/ f3 1 91"/>
                  <a:gd name="f41" fmla="*/ f4 1 46"/>
                  <a:gd name="f42" fmla="val f5"/>
                  <a:gd name="f43" fmla="val f6"/>
                  <a:gd name="f44" fmla="val f7"/>
                  <a:gd name="f45" fmla="*/ f39 f0 1"/>
                  <a:gd name="f46" fmla="+- f44 0 f42"/>
                  <a:gd name="f47" fmla="+- f43 0 f42"/>
                  <a:gd name="f48" fmla="*/ f45 1 f2"/>
                  <a:gd name="f49" fmla="*/ f47 1 91"/>
                  <a:gd name="f50" fmla="*/ f46 1 46"/>
                  <a:gd name="f51" fmla="*/ 89 f47 1"/>
                  <a:gd name="f52" fmla="*/ 1 f46 1"/>
                  <a:gd name="f53" fmla="*/ 91 f47 1"/>
                  <a:gd name="f54" fmla="*/ 3 f46 1"/>
                  <a:gd name="f55" fmla="*/ 21 f47 1"/>
                  <a:gd name="f56" fmla="*/ 39 f46 1"/>
                  <a:gd name="f57" fmla="*/ 0 f47 1"/>
                  <a:gd name="f58" fmla="*/ 46 f46 1"/>
                  <a:gd name="f59" fmla="*/ 6 f47 1"/>
                  <a:gd name="f60" fmla="*/ 41 f46 1"/>
                  <a:gd name="f61" fmla="*/ 13 f47 1"/>
                  <a:gd name="f62" fmla="*/ 38 f46 1"/>
                  <a:gd name="f63" fmla="*/ 34 f46 1"/>
                  <a:gd name="f64" fmla="*/ 83 f47 1"/>
                  <a:gd name="f65" fmla="+- f48 0 f1"/>
                  <a:gd name="f66" fmla="*/ f51 1 91"/>
                  <a:gd name="f67" fmla="*/ f52 1 46"/>
                  <a:gd name="f68" fmla="*/ f53 1 91"/>
                  <a:gd name="f69" fmla="*/ f54 1 46"/>
                  <a:gd name="f70" fmla="*/ f55 1 91"/>
                  <a:gd name="f71" fmla="*/ f56 1 46"/>
                  <a:gd name="f72" fmla="*/ f57 1 91"/>
                  <a:gd name="f73" fmla="*/ f58 1 46"/>
                  <a:gd name="f74" fmla="*/ f59 1 91"/>
                  <a:gd name="f75" fmla="*/ f60 1 46"/>
                  <a:gd name="f76" fmla="*/ f61 1 91"/>
                  <a:gd name="f77" fmla="*/ f62 1 46"/>
                  <a:gd name="f78" fmla="*/ f63 1 46"/>
                  <a:gd name="f79" fmla="*/ f64 1 91"/>
                  <a:gd name="f80" fmla="*/ 0 1 f49"/>
                  <a:gd name="f81" fmla="*/ f43 1 f49"/>
                  <a:gd name="f82" fmla="*/ 0 1 f50"/>
                  <a:gd name="f83" fmla="*/ f44 1 f50"/>
                  <a:gd name="f84" fmla="*/ f66 1 f49"/>
                  <a:gd name="f85" fmla="*/ f67 1 f50"/>
                  <a:gd name="f86" fmla="*/ f68 1 f49"/>
                  <a:gd name="f87" fmla="*/ f69 1 f50"/>
                  <a:gd name="f88" fmla="*/ f70 1 f49"/>
                  <a:gd name="f89" fmla="*/ f71 1 f50"/>
                  <a:gd name="f90" fmla="*/ f72 1 f49"/>
                  <a:gd name="f91" fmla="*/ f73 1 f50"/>
                  <a:gd name="f92" fmla="*/ f74 1 f49"/>
                  <a:gd name="f93" fmla="*/ f75 1 f50"/>
                  <a:gd name="f94" fmla="*/ f76 1 f49"/>
                  <a:gd name="f95" fmla="*/ f77 1 f50"/>
                  <a:gd name="f96" fmla="*/ f78 1 f50"/>
                  <a:gd name="f97" fmla="*/ f79 1 f49"/>
                  <a:gd name="f98" fmla="*/ f80 f40 1"/>
                  <a:gd name="f99" fmla="*/ f81 f40 1"/>
                  <a:gd name="f100" fmla="*/ f83 f41 1"/>
                  <a:gd name="f101" fmla="*/ f82 f41 1"/>
                  <a:gd name="f102" fmla="*/ f84 f40 1"/>
                  <a:gd name="f103" fmla="*/ f85 f41 1"/>
                  <a:gd name="f104" fmla="*/ f86 f40 1"/>
                  <a:gd name="f105" fmla="*/ f87 f41 1"/>
                  <a:gd name="f106" fmla="*/ f88 f40 1"/>
                  <a:gd name="f107" fmla="*/ f89 f41 1"/>
                  <a:gd name="f108" fmla="*/ f90 f40 1"/>
                  <a:gd name="f109" fmla="*/ f91 f41 1"/>
                  <a:gd name="f110" fmla="*/ f92 f40 1"/>
                  <a:gd name="f111" fmla="*/ f93 f41 1"/>
                  <a:gd name="f112" fmla="*/ f94 f40 1"/>
                  <a:gd name="f113" fmla="*/ f95 f41 1"/>
                  <a:gd name="f114" fmla="*/ f96 f41 1"/>
                  <a:gd name="f115" fmla="*/ f97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2" y="f103"/>
                  </a:cxn>
                  <a:cxn ang="f65">
                    <a:pos x="f104" y="f105"/>
                  </a:cxn>
                  <a:cxn ang="f65">
                    <a:pos x="f106" y="f107"/>
                  </a:cxn>
                  <a:cxn ang="f65">
                    <a:pos x="f108" y="f109"/>
                  </a:cxn>
                  <a:cxn ang="f65">
                    <a:pos x="f110" y="f111"/>
                  </a:cxn>
                  <a:cxn ang="f65">
                    <a:pos x="f112" y="f113"/>
                  </a:cxn>
                  <a:cxn ang="f65">
                    <a:pos x="f106" y="f114"/>
                  </a:cxn>
                  <a:cxn ang="f65">
                    <a:pos x="f115" y="f105"/>
                  </a:cxn>
                  <a:cxn ang="f65">
                    <a:pos x="f102" y="f103"/>
                  </a:cxn>
                </a:cxnLst>
                <a:rect l="f98" t="f101" r="f99" b="f100"/>
                <a:pathLst>
                  <a:path w="91" h="46">
                    <a:moveTo>
                      <a:pt x="f8" y="f9"/>
                    </a:moveTo>
                    <a:cubicBezTo>
                      <a:pt x="f8" y="f10"/>
                      <a:pt x="f11" y="f10"/>
                      <a:pt x="f6" y="f12"/>
                    </a:cubicBezTo>
                    <a:cubicBezTo>
                      <a:pt x="f13" y="f14"/>
                      <a:pt x="f7" y="f15"/>
                      <a:pt x="f16" y="f17"/>
                    </a:cubicBezTo>
                    <a:cubicBezTo>
                      <a:pt x="f18" y="f19"/>
                      <a:pt x="f20" y="f19"/>
                      <a:pt x="f5" y="f7"/>
                    </a:cubicBezTo>
                    <a:cubicBezTo>
                      <a:pt x="f5" y="f19"/>
                      <a:pt x="f12" y="f19"/>
                      <a:pt x="f20" y="f21"/>
                    </a:cubicBezTo>
                    <a:cubicBezTo>
                      <a:pt x="f22" y="f23"/>
                      <a:pt x="f24" y="f23"/>
                      <a:pt x="f25" y="f26"/>
                    </a:cubicBezTo>
                    <a:cubicBezTo>
                      <a:pt x="f27" y="f28"/>
                      <a:pt x="f29" y="f30"/>
                      <a:pt x="f16" y="f31"/>
                    </a:cubicBezTo>
                    <a:cubicBezTo>
                      <a:pt x="f32" y="f33"/>
                      <a:pt x="f34" y="f35"/>
                      <a:pt x="f36" y="f12"/>
                    </a:cubicBezTo>
                    <a:cubicBezTo>
                      <a:pt x="f37" y="f10"/>
                      <a:pt x="f38" y="f5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3" name="Freeform 37">
                <a:extLst>
                  <a:ext uri="{FF2B5EF4-FFF2-40B4-BE49-F238E27FC236}">
                    <a16:creationId xmlns:a16="http://schemas.microsoft.com/office/drawing/2014/main" id="{55C56F42-9BDE-643F-D508-31746828FC7C}"/>
                  </a:ext>
                </a:extLst>
              </p:cNvPr>
              <p:cNvSpPr/>
              <p:nvPr/>
            </p:nvSpPr>
            <p:spPr>
              <a:xfrm flipH="1">
                <a:off x="8608710" y="4544311"/>
                <a:ext cx="40352" cy="2482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"/>
                  <a:gd name="f7" fmla="val 10"/>
                  <a:gd name="f8" fmla="val 3"/>
                  <a:gd name="f9" fmla="val 11"/>
                  <a:gd name="f10" fmla="val 5"/>
                  <a:gd name="f11" fmla="val 6"/>
                  <a:gd name="f12" fmla="val 4"/>
                  <a:gd name="f13" fmla="val 2"/>
                  <a:gd name="f14" fmla="val 8"/>
                  <a:gd name="f15" fmla="+- 0 0 -90"/>
                  <a:gd name="f16" fmla="*/ f3 1 16"/>
                  <a:gd name="f17" fmla="*/ f4 1 10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2 1 10"/>
                  <a:gd name="f26" fmla="*/ f23 1 16"/>
                  <a:gd name="f27" fmla="*/ 16 f23 1"/>
                  <a:gd name="f28" fmla="*/ 3 f22 1"/>
                  <a:gd name="f29" fmla="*/ 0 f23 1"/>
                  <a:gd name="f30" fmla="*/ 10 f22 1"/>
                  <a:gd name="f31" fmla="+- f24 0 f1"/>
                  <a:gd name="f32" fmla="*/ f27 1 16"/>
                  <a:gd name="f33" fmla="*/ f28 1 10"/>
                  <a:gd name="f34" fmla="*/ f29 1 16"/>
                  <a:gd name="f35" fmla="*/ f30 1 10"/>
                  <a:gd name="f36" fmla="*/ 0 1 f26"/>
                  <a:gd name="f37" fmla="*/ f19 1 f26"/>
                  <a:gd name="f38" fmla="*/ 0 1 f25"/>
                  <a:gd name="f39" fmla="*/ f20 1 f25"/>
                  <a:gd name="f40" fmla="*/ f32 1 f26"/>
                  <a:gd name="f41" fmla="*/ f33 1 f25"/>
                  <a:gd name="f42" fmla="*/ f34 1 f26"/>
                  <a:gd name="f43" fmla="*/ f35 1 f25"/>
                  <a:gd name="f44" fmla="*/ f36 f16 1"/>
                  <a:gd name="f45" fmla="*/ f37 f16 1"/>
                  <a:gd name="f46" fmla="*/ f39 f17 1"/>
                  <a:gd name="f47" fmla="*/ f38 f17 1"/>
                  <a:gd name="f48" fmla="*/ f40 f16 1"/>
                  <a:gd name="f49" fmla="*/ f41 f17 1"/>
                  <a:gd name="f50" fmla="*/ f42 f16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48" y="f49"/>
                  </a:cxn>
                  <a:cxn ang="f31">
                    <a:pos x="f50" y="f51"/>
                  </a:cxn>
                  <a:cxn ang="f31">
                    <a:pos x="f48" y="f49"/>
                  </a:cxn>
                </a:cxnLst>
                <a:rect l="f44" t="f47" r="f45" b="f46"/>
                <a:pathLst>
                  <a:path w="16" h="10">
                    <a:moveTo>
                      <a:pt x="f6" y="f8"/>
                    </a:moveTo>
                    <a:cubicBezTo>
                      <a:pt x="f9" y="f10"/>
                      <a:pt x="f10" y="f11"/>
                      <a:pt x="f5" y="f7"/>
                    </a:cubicBezTo>
                    <a:cubicBezTo>
                      <a:pt x="f12" y="f13"/>
                      <a:pt x="f14" y="f5"/>
                      <a:pt x="f6" y="f8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4" name="Freeform 38">
                <a:extLst>
                  <a:ext uri="{FF2B5EF4-FFF2-40B4-BE49-F238E27FC236}">
                    <a16:creationId xmlns:a16="http://schemas.microsoft.com/office/drawing/2014/main" id="{0241B702-735E-9157-BD43-595EC26E8D8A}"/>
                  </a:ext>
                </a:extLst>
              </p:cNvPr>
              <p:cNvSpPr/>
              <p:nvPr/>
            </p:nvSpPr>
            <p:spPr>
              <a:xfrm flipH="1">
                <a:off x="8605610" y="3706328"/>
                <a:ext cx="43452" cy="217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"/>
                  <a:gd name="f7" fmla="val 9"/>
                  <a:gd name="f8" fmla="val 5"/>
                  <a:gd name="f9" fmla="val 4"/>
                  <a:gd name="f10" fmla="val 11"/>
                  <a:gd name="f11" fmla="val 7"/>
                  <a:gd name="f12" fmla="val 8"/>
                  <a:gd name="f13" fmla="+- 0 0 -90"/>
                  <a:gd name="f14" fmla="*/ f3 1 17"/>
                  <a:gd name="f15" fmla="*/ f4 1 9"/>
                  <a:gd name="f16" fmla="val f5"/>
                  <a:gd name="f17" fmla="val f6"/>
                  <a:gd name="f18" fmla="val f7"/>
                  <a:gd name="f19" fmla="*/ f13 f0 1"/>
                  <a:gd name="f20" fmla="+- f18 0 f16"/>
                  <a:gd name="f21" fmla="+- f17 0 f16"/>
                  <a:gd name="f22" fmla="*/ f19 1 f2"/>
                  <a:gd name="f23" fmla="*/ f21 1 17"/>
                  <a:gd name="f24" fmla="*/ f20 1 9"/>
                  <a:gd name="f25" fmla="*/ 0 f21 1"/>
                  <a:gd name="f26" fmla="*/ 0 f20 1"/>
                  <a:gd name="f27" fmla="*/ 17 f21 1"/>
                  <a:gd name="f28" fmla="*/ 7 f20 1"/>
                  <a:gd name="f29" fmla="+- f22 0 f1"/>
                  <a:gd name="f30" fmla="*/ f25 1 17"/>
                  <a:gd name="f31" fmla="*/ f26 1 9"/>
                  <a:gd name="f32" fmla="*/ f27 1 17"/>
                  <a:gd name="f33" fmla="*/ f28 1 9"/>
                  <a:gd name="f34" fmla="*/ 0 1 f23"/>
                  <a:gd name="f35" fmla="*/ f17 1 f23"/>
                  <a:gd name="f36" fmla="*/ 0 1 f24"/>
                  <a:gd name="f37" fmla="*/ f18 1 f24"/>
                  <a:gd name="f38" fmla="*/ f30 1 f23"/>
                  <a:gd name="f39" fmla="*/ f31 1 f24"/>
                  <a:gd name="f40" fmla="*/ f32 1 f23"/>
                  <a:gd name="f41" fmla="*/ f33 1 f24"/>
                  <a:gd name="f42" fmla="*/ f34 f14 1"/>
                  <a:gd name="f43" fmla="*/ f35 f14 1"/>
                  <a:gd name="f44" fmla="*/ f37 f15 1"/>
                  <a:gd name="f45" fmla="*/ f36 f15 1"/>
                  <a:gd name="f46" fmla="*/ f38 f14 1"/>
                  <a:gd name="f47" fmla="*/ f39 f15 1"/>
                  <a:gd name="f48" fmla="*/ f40 f14 1"/>
                  <a:gd name="f49" fmla="*/ f41 f1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46" y="f47"/>
                  </a:cxn>
                  <a:cxn ang="f29">
                    <a:pos x="f48" y="f49"/>
                  </a:cxn>
                  <a:cxn ang="f29">
                    <a:pos x="f46" y="f47"/>
                  </a:cxn>
                </a:cxnLst>
                <a:rect l="f42" t="f45" r="f43" b="f44"/>
                <a:pathLst>
                  <a:path w="17" h="9">
                    <a:moveTo>
                      <a:pt x="f5" y="f5"/>
                    </a:moveTo>
                    <a:cubicBezTo>
                      <a:pt x="f8" y="f9"/>
                      <a:pt x="f10" y="f9"/>
                      <a:pt x="f6" y="f11"/>
                    </a:cubicBezTo>
                    <a:cubicBezTo>
                      <a:pt x="f12" y="f7"/>
                      <a:pt x="f9" y="f12"/>
                      <a:pt x="f5" y="f5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5" name="Freeform 39">
                <a:extLst>
                  <a:ext uri="{FF2B5EF4-FFF2-40B4-BE49-F238E27FC236}">
                    <a16:creationId xmlns:a16="http://schemas.microsoft.com/office/drawing/2014/main" id="{0BF32118-1AE8-ECE5-6258-BE22797FF9A4}"/>
                  </a:ext>
                </a:extLst>
              </p:cNvPr>
              <p:cNvSpPr/>
              <p:nvPr/>
            </p:nvSpPr>
            <p:spPr>
              <a:xfrm flipH="1">
                <a:off x="8394557" y="4201366"/>
                <a:ext cx="15517" cy="279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"/>
                  <a:gd name="f7" fmla="val 11"/>
                  <a:gd name="f8" fmla="val 3"/>
                  <a:gd name="f9" fmla="val 4"/>
                  <a:gd name="f10" fmla="val 8"/>
                  <a:gd name="f11" fmla="val 2"/>
                  <a:gd name="f12" fmla="val 1"/>
                  <a:gd name="f13" fmla="val 10"/>
                  <a:gd name="f14" fmla="val 9"/>
                  <a:gd name="f15" fmla="+- 0 0 -90"/>
                  <a:gd name="f16" fmla="*/ f3 1 6"/>
                  <a:gd name="f17" fmla="*/ f4 1 11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6"/>
                  <a:gd name="f26" fmla="*/ f22 1 11"/>
                  <a:gd name="f27" fmla="*/ 3 f23 1"/>
                  <a:gd name="f28" fmla="*/ 0 f22 1"/>
                  <a:gd name="f29" fmla="*/ 2 f23 1"/>
                  <a:gd name="f30" fmla="*/ 11 f22 1"/>
                  <a:gd name="f31" fmla="*/ 0 f23 1"/>
                  <a:gd name="f32" fmla="*/ 9 f22 1"/>
                  <a:gd name="f33" fmla="+- f24 0 f1"/>
                  <a:gd name="f34" fmla="*/ f27 1 6"/>
                  <a:gd name="f35" fmla="*/ f28 1 11"/>
                  <a:gd name="f36" fmla="*/ f29 1 6"/>
                  <a:gd name="f37" fmla="*/ f30 1 11"/>
                  <a:gd name="f38" fmla="*/ f31 1 6"/>
                  <a:gd name="f39" fmla="*/ f32 1 11"/>
                  <a:gd name="f40" fmla="*/ 0 1 f25"/>
                  <a:gd name="f41" fmla="*/ f19 1 f25"/>
                  <a:gd name="f42" fmla="*/ 0 1 f26"/>
                  <a:gd name="f43" fmla="*/ f20 1 f26"/>
                  <a:gd name="f44" fmla="*/ f34 1 f25"/>
                  <a:gd name="f45" fmla="*/ f35 1 f26"/>
                  <a:gd name="f46" fmla="*/ f36 1 f25"/>
                  <a:gd name="f47" fmla="*/ f37 1 f26"/>
                  <a:gd name="f48" fmla="*/ f38 1 f25"/>
                  <a:gd name="f49" fmla="*/ f39 1 f26"/>
                  <a:gd name="f50" fmla="*/ f40 f16 1"/>
                  <a:gd name="f51" fmla="*/ f41 f16 1"/>
                  <a:gd name="f52" fmla="*/ f43 f17 1"/>
                  <a:gd name="f53" fmla="*/ f42 f17 1"/>
                  <a:gd name="f54" fmla="*/ f44 f16 1"/>
                  <a:gd name="f55" fmla="*/ f45 f17 1"/>
                  <a:gd name="f56" fmla="*/ f46 f16 1"/>
                  <a:gd name="f57" fmla="*/ f47 f17 1"/>
                  <a:gd name="f58" fmla="*/ f48 f16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4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4" y="f55"/>
                  </a:cxn>
                </a:cxnLst>
                <a:rect l="f50" t="f53" r="f51" b="f52"/>
                <a:pathLst>
                  <a:path w="6" h="11">
                    <a:moveTo>
                      <a:pt x="f8" y="f5"/>
                    </a:moveTo>
                    <a:cubicBezTo>
                      <a:pt x="f6" y="f9"/>
                      <a:pt x="f6" y="f10"/>
                      <a:pt x="f11" y="f7"/>
                    </a:cubicBezTo>
                    <a:cubicBezTo>
                      <a:pt x="f12" y="f7"/>
                      <a:pt x="f5" y="f13"/>
                      <a:pt x="f5" y="f14"/>
                    </a:cubicBezTo>
                    <a:cubicBezTo>
                      <a:pt x="f11" y="f6"/>
                      <a:pt x="f8" y="f8"/>
                      <a:pt x="f8" y="f5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6" name="Freeform 40">
                <a:extLst>
                  <a:ext uri="{FF2B5EF4-FFF2-40B4-BE49-F238E27FC236}">
                    <a16:creationId xmlns:a16="http://schemas.microsoft.com/office/drawing/2014/main" id="{6B3A0715-2979-599D-3677-181D2525CC90}"/>
                  </a:ext>
                </a:extLst>
              </p:cNvPr>
              <p:cNvSpPr/>
              <p:nvPr/>
            </p:nvSpPr>
            <p:spPr>
              <a:xfrm flipH="1">
                <a:off x="8489225" y="4111352"/>
                <a:ext cx="24825" cy="155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"/>
                  <a:gd name="f7" fmla="val 6"/>
                  <a:gd name="f8" fmla="val 2"/>
                  <a:gd name="f9" fmla="val 1"/>
                  <a:gd name="f10" fmla="val 5"/>
                  <a:gd name="f11" fmla="val 7"/>
                  <a:gd name="f12" fmla="val 4"/>
                  <a:gd name="f13" fmla="val 3"/>
                  <a:gd name="f14" fmla="+- 0 0 -90"/>
                  <a:gd name="f15" fmla="*/ f3 1 10"/>
                  <a:gd name="f16" fmla="*/ f4 1 6"/>
                  <a:gd name="f17" fmla="val f5"/>
                  <a:gd name="f18" fmla="val f6"/>
                  <a:gd name="f19" fmla="val f7"/>
                  <a:gd name="f20" fmla="*/ f14 f0 1"/>
                  <a:gd name="f21" fmla="+- f19 0 f17"/>
                  <a:gd name="f22" fmla="+- f18 0 f17"/>
                  <a:gd name="f23" fmla="*/ f20 1 f2"/>
                  <a:gd name="f24" fmla="*/ f21 1 6"/>
                  <a:gd name="f25" fmla="*/ f22 1 10"/>
                  <a:gd name="f26" fmla="*/ 0 f22 1"/>
                  <a:gd name="f27" fmla="*/ 6 f21 1"/>
                  <a:gd name="f28" fmla="*/ 10 f22 1"/>
                  <a:gd name="f29" fmla="*/ 2 f21 1"/>
                  <a:gd name="f30" fmla="+- f23 0 f1"/>
                  <a:gd name="f31" fmla="*/ f26 1 10"/>
                  <a:gd name="f32" fmla="*/ f27 1 6"/>
                  <a:gd name="f33" fmla="*/ f28 1 10"/>
                  <a:gd name="f34" fmla="*/ f29 1 6"/>
                  <a:gd name="f35" fmla="*/ 0 1 f25"/>
                  <a:gd name="f36" fmla="*/ f18 1 f25"/>
                  <a:gd name="f37" fmla="*/ 0 1 f24"/>
                  <a:gd name="f38" fmla="*/ f19 1 f24"/>
                  <a:gd name="f39" fmla="*/ f31 1 f25"/>
                  <a:gd name="f40" fmla="*/ f32 1 f24"/>
                  <a:gd name="f41" fmla="*/ f33 1 f25"/>
                  <a:gd name="f42" fmla="*/ f34 1 f24"/>
                  <a:gd name="f43" fmla="*/ f35 f15 1"/>
                  <a:gd name="f44" fmla="*/ f36 f15 1"/>
                  <a:gd name="f45" fmla="*/ f38 f16 1"/>
                  <a:gd name="f46" fmla="*/ f37 f16 1"/>
                  <a:gd name="f47" fmla="*/ f39 f15 1"/>
                  <a:gd name="f48" fmla="*/ f40 f16 1"/>
                  <a:gd name="f49" fmla="*/ f41 f15 1"/>
                  <a:gd name="f50" fmla="*/ f42 f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9" y="f50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10" h="6">
                    <a:moveTo>
                      <a:pt x="f5" y="f7"/>
                    </a:moveTo>
                    <a:cubicBezTo>
                      <a:pt x="f8" y="f9"/>
                      <a:pt x="f10" y="f5"/>
                      <a:pt x="f6" y="f8"/>
                    </a:cubicBezTo>
                    <a:cubicBezTo>
                      <a:pt x="f11" y="f12"/>
                      <a:pt x="f13" y="f12"/>
                      <a:pt x="f5" y="f7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</p:grpSp>
      <p:grpSp>
        <p:nvGrpSpPr>
          <p:cNvPr id="97" name="Grupo 96">
            <a:extLst>
              <a:ext uri="{FF2B5EF4-FFF2-40B4-BE49-F238E27FC236}">
                <a16:creationId xmlns:a16="http://schemas.microsoft.com/office/drawing/2014/main" id="{264E1963-D22A-6836-F110-A1083AA72BB8}"/>
              </a:ext>
            </a:extLst>
          </p:cNvPr>
          <p:cNvGrpSpPr/>
          <p:nvPr/>
        </p:nvGrpSpPr>
        <p:grpSpPr>
          <a:xfrm>
            <a:off x="0" y="-14978"/>
            <a:ext cx="9144000" cy="1280113"/>
            <a:chOff x="0" y="-14978"/>
            <a:chExt cx="9144000" cy="1280113"/>
          </a:xfrm>
        </p:grpSpPr>
        <p:grpSp>
          <p:nvGrpSpPr>
            <p:cNvPr id="98" name="Grupo 97">
              <a:extLst>
                <a:ext uri="{FF2B5EF4-FFF2-40B4-BE49-F238E27FC236}">
                  <a16:creationId xmlns:a16="http://schemas.microsoft.com/office/drawing/2014/main" id="{0418EF69-F784-06B8-41A6-2A6D16767B42}"/>
                </a:ext>
              </a:extLst>
            </p:cNvPr>
            <p:cNvGrpSpPr/>
            <p:nvPr/>
          </p:nvGrpSpPr>
          <p:grpSpPr>
            <a:xfrm>
              <a:off x="7459062" y="-5459"/>
              <a:ext cx="1626186" cy="1270594"/>
              <a:chOff x="7459062" y="-5459"/>
              <a:chExt cx="1626186" cy="1270594"/>
            </a:xfrm>
          </p:grpSpPr>
          <p:sp>
            <p:nvSpPr>
              <p:cNvPr id="99" name="Forma libre: forma 154">
                <a:extLst>
                  <a:ext uri="{FF2B5EF4-FFF2-40B4-BE49-F238E27FC236}">
                    <a16:creationId xmlns:a16="http://schemas.microsoft.com/office/drawing/2014/main" id="{3F92A7A6-A517-66DC-1F36-66DA4C24C9EB}"/>
                  </a:ext>
                </a:extLst>
              </p:cNvPr>
              <p:cNvSpPr/>
              <p:nvPr/>
            </p:nvSpPr>
            <p:spPr>
              <a:xfrm rot="10799991">
                <a:off x="7962284" y="809847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0" name="Forma libre: forma 155">
                <a:extLst>
                  <a:ext uri="{FF2B5EF4-FFF2-40B4-BE49-F238E27FC236}">
                    <a16:creationId xmlns:a16="http://schemas.microsoft.com/office/drawing/2014/main" id="{CDB3D2AE-9EC2-2EA1-ED96-5EDB77285CC3}"/>
                  </a:ext>
                </a:extLst>
              </p:cNvPr>
              <p:cNvSpPr/>
              <p:nvPr/>
            </p:nvSpPr>
            <p:spPr>
              <a:xfrm rot="10799991">
                <a:off x="8248061" y="-5459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1" name="Forma libre: forma 156">
                <a:extLst>
                  <a:ext uri="{FF2B5EF4-FFF2-40B4-BE49-F238E27FC236}">
                    <a16:creationId xmlns:a16="http://schemas.microsoft.com/office/drawing/2014/main" id="{C79ED772-D6EE-C37F-C7EB-95F3B2A7D600}"/>
                  </a:ext>
                </a:extLst>
              </p:cNvPr>
              <p:cNvSpPr/>
              <p:nvPr/>
            </p:nvSpPr>
            <p:spPr>
              <a:xfrm rot="10799991">
                <a:off x="8377010" y="836840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2" name="Forma libre: forma 157">
                <a:extLst>
                  <a:ext uri="{FF2B5EF4-FFF2-40B4-BE49-F238E27FC236}">
                    <a16:creationId xmlns:a16="http://schemas.microsoft.com/office/drawing/2014/main" id="{51559AEB-8368-448E-81AF-6702FDB0F6F1}"/>
                  </a:ext>
                </a:extLst>
              </p:cNvPr>
              <p:cNvSpPr/>
              <p:nvPr/>
            </p:nvSpPr>
            <p:spPr>
              <a:xfrm rot="10799991">
                <a:off x="8310423" y="967426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3" name="Forma libre: forma 158">
                <a:extLst>
                  <a:ext uri="{FF2B5EF4-FFF2-40B4-BE49-F238E27FC236}">
                    <a16:creationId xmlns:a16="http://schemas.microsoft.com/office/drawing/2014/main" id="{B15BA5B9-4DD5-5DE8-89B1-F13938FEFDCA}"/>
                  </a:ext>
                </a:extLst>
              </p:cNvPr>
              <p:cNvSpPr/>
              <p:nvPr/>
            </p:nvSpPr>
            <p:spPr>
              <a:xfrm rot="10799991">
                <a:off x="8019022" y="621873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4" name="Forma libre: forma 159">
                <a:extLst>
                  <a:ext uri="{FF2B5EF4-FFF2-40B4-BE49-F238E27FC236}">
                    <a16:creationId xmlns:a16="http://schemas.microsoft.com/office/drawing/2014/main" id="{EC5EA7D1-3005-B931-CB06-A8715A1E621A}"/>
                  </a:ext>
                </a:extLst>
              </p:cNvPr>
              <p:cNvSpPr/>
              <p:nvPr/>
            </p:nvSpPr>
            <p:spPr>
              <a:xfrm rot="10799991">
                <a:off x="8349011" y="636248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5" name="Forma libre: forma 160">
                <a:extLst>
                  <a:ext uri="{FF2B5EF4-FFF2-40B4-BE49-F238E27FC236}">
                    <a16:creationId xmlns:a16="http://schemas.microsoft.com/office/drawing/2014/main" id="{326F181E-8FDD-6DEA-CD4D-98C8A6738717}"/>
                  </a:ext>
                </a:extLst>
              </p:cNvPr>
              <p:cNvSpPr/>
              <p:nvPr/>
            </p:nvSpPr>
            <p:spPr>
              <a:xfrm rot="10799991">
                <a:off x="8329360" y="9043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6" name="Forma libre: forma 161">
                <a:extLst>
                  <a:ext uri="{FF2B5EF4-FFF2-40B4-BE49-F238E27FC236}">
                    <a16:creationId xmlns:a16="http://schemas.microsoft.com/office/drawing/2014/main" id="{701444B0-B85B-76C2-589E-627A9B64020D}"/>
                  </a:ext>
                </a:extLst>
              </p:cNvPr>
              <p:cNvSpPr/>
              <p:nvPr/>
            </p:nvSpPr>
            <p:spPr>
              <a:xfrm rot="10799991">
                <a:off x="7722345" y="919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7" name="Forma libre: forma 162">
                <a:extLst>
                  <a:ext uri="{FF2B5EF4-FFF2-40B4-BE49-F238E27FC236}">
                    <a16:creationId xmlns:a16="http://schemas.microsoft.com/office/drawing/2014/main" id="{F58FA143-D375-1F03-8CC3-221C01969BAF}"/>
                  </a:ext>
                </a:extLst>
              </p:cNvPr>
              <p:cNvSpPr/>
              <p:nvPr/>
            </p:nvSpPr>
            <p:spPr>
              <a:xfrm rot="10799991">
                <a:off x="8734660" y="125455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8" name="Forma libre: forma 163">
                <a:extLst>
                  <a:ext uri="{FF2B5EF4-FFF2-40B4-BE49-F238E27FC236}">
                    <a16:creationId xmlns:a16="http://schemas.microsoft.com/office/drawing/2014/main" id="{EF8D8B0C-A5B1-18B0-342E-86D51FB90B8E}"/>
                  </a:ext>
                </a:extLst>
              </p:cNvPr>
              <p:cNvSpPr/>
              <p:nvPr/>
            </p:nvSpPr>
            <p:spPr>
              <a:xfrm rot="10799991">
                <a:off x="7727703" y="125812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9" name="Forma libre: forma 164">
                <a:extLst>
                  <a:ext uri="{FF2B5EF4-FFF2-40B4-BE49-F238E27FC236}">
                    <a16:creationId xmlns:a16="http://schemas.microsoft.com/office/drawing/2014/main" id="{EC8BD235-B33F-4837-9CC2-E1017E5A09AA}"/>
                  </a:ext>
                </a:extLst>
              </p:cNvPr>
              <p:cNvSpPr/>
              <p:nvPr/>
            </p:nvSpPr>
            <p:spPr>
              <a:xfrm rot="10799991">
                <a:off x="7776816" y="458526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0" name="Forma libre: forma 165">
                <a:extLst>
                  <a:ext uri="{FF2B5EF4-FFF2-40B4-BE49-F238E27FC236}">
                    <a16:creationId xmlns:a16="http://schemas.microsoft.com/office/drawing/2014/main" id="{BDAFA00F-E03E-335D-59C6-B7F4C45DD38F}"/>
                  </a:ext>
                </a:extLst>
              </p:cNvPr>
              <p:cNvSpPr/>
              <p:nvPr/>
            </p:nvSpPr>
            <p:spPr>
              <a:xfrm rot="10799991">
                <a:off x="7798085" y="394362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1" name="Forma libre: forma 166">
                <a:extLst>
                  <a:ext uri="{FF2B5EF4-FFF2-40B4-BE49-F238E27FC236}">
                    <a16:creationId xmlns:a16="http://schemas.microsoft.com/office/drawing/2014/main" id="{0A0CF319-AB25-483B-B774-99AA62FB42C9}"/>
                  </a:ext>
                </a:extLst>
              </p:cNvPr>
              <p:cNvSpPr/>
              <p:nvPr/>
            </p:nvSpPr>
            <p:spPr>
              <a:xfrm rot="10799991">
                <a:off x="8636371" y="462923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2" name="Forma libre: forma 167">
                <a:extLst>
                  <a:ext uri="{FF2B5EF4-FFF2-40B4-BE49-F238E27FC236}">
                    <a16:creationId xmlns:a16="http://schemas.microsoft.com/office/drawing/2014/main" id="{915984D9-D9D0-220D-233A-46E14E3D7E7B}"/>
                  </a:ext>
                </a:extLst>
              </p:cNvPr>
              <p:cNvSpPr/>
              <p:nvPr/>
            </p:nvSpPr>
            <p:spPr>
              <a:xfrm rot="10799991">
                <a:off x="8551761" y="394014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3" name="Forma libre: forma 168">
                <a:extLst>
                  <a:ext uri="{FF2B5EF4-FFF2-40B4-BE49-F238E27FC236}">
                    <a16:creationId xmlns:a16="http://schemas.microsoft.com/office/drawing/2014/main" id="{3979C1A3-C3B9-BE97-56CE-34D3DD9854D5}"/>
                  </a:ext>
                </a:extLst>
              </p:cNvPr>
              <p:cNvSpPr/>
              <p:nvPr/>
            </p:nvSpPr>
            <p:spPr>
              <a:xfrm rot="10799991">
                <a:off x="8820814" y="465155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4" name="Forma libre: forma 169">
                <a:extLst>
                  <a:ext uri="{FF2B5EF4-FFF2-40B4-BE49-F238E27FC236}">
                    <a16:creationId xmlns:a16="http://schemas.microsoft.com/office/drawing/2014/main" id="{30AECEA9-4D29-A3D6-D5E1-9E97A1301962}"/>
                  </a:ext>
                </a:extLst>
              </p:cNvPr>
              <p:cNvSpPr/>
              <p:nvPr/>
            </p:nvSpPr>
            <p:spPr>
              <a:xfrm rot="10799991">
                <a:off x="7650602" y="465063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5" name="Forma libre: forma 170">
                <a:extLst>
                  <a:ext uri="{FF2B5EF4-FFF2-40B4-BE49-F238E27FC236}">
                    <a16:creationId xmlns:a16="http://schemas.microsoft.com/office/drawing/2014/main" id="{BABD639B-5EF0-59AF-CD57-854744C7575D}"/>
                  </a:ext>
                </a:extLst>
              </p:cNvPr>
              <p:cNvSpPr/>
              <p:nvPr/>
            </p:nvSpPr>
            <p:spPr>
              <a:xfrm rot="10799991">
                <a:off x="7523920" y="552946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6" name="Forma libre: forma 171">
                <a:extLst>
                  <a:ext uri="{FF2B5EF4-FFF2-40B4-BE49-F238E27FC236}">
                    <a16:creationId xmlns:a16="http://schemas.microsoft.com/office/drawing/2014/main" id="{863ECBA7-07E5-B51D-5277-168F0B9267CE}"/>
                  </a:ext>
                </a:extLst>
              </p:cNvPr>
              <p:cNvSpPr/>
              <p:nvPr/>
            </p:nvSpPr>
            <p:spPr>
              <a:xfrm rot="10799991">
                <a:off x="8979664" y="191201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7" name="Forma libre: forma 172">
                <a:extLst>
                  <a:ext uri="{FF2B5EF4-FFF2-40B4-BE49-F238E27FC236}">
                    <a16:creationId xmlns:a16="http://schemas.microsoft.com/office/drawing/2014/main" id="{FE69B0EA-1847-E63E-F78A-38F5C4D8048F}"/>
                  </a:ext>
                </a:extLst>
              </p:cNvPr>
              <p:cNvSpPr/>
              <p:nvPr/>
            </p:nvSpPr>
            <p:spPr>
              <a:xfrm rot="10799991">
                <a:off x="7882512" y="189609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8" name="Forma libre: forma 173">
                <a:extLst>
                  <a:ext uri="{FF2B5EF4-FFF2-40B4-BE49-F238E27FC236}">
                    <a16:creationId xmlns:a16="http://schemas.microsoft.com/office/drawing/2014/main" id="{0DAED06C-6760-3696-3AAC-5ADF02848C8D}"/>
                  </a:ext>
                </a:extLst>
              </p:cNvPr>
              <p:cNvSpPr/>
              <p:nvPr/>
            </p:nvSpPr>
            <p:spPr>
              <a:xfrm rot="10799991">
                <a:off x="8639855" y="189838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9" name="Forma libre: forma 174">
                <a:extLst>
                  <a:ext uri="{FF2B5EF4-FFF2-40B4-BE49-F238E27FC236}">
                    <a16:creationId xmlns:a16="http://schemas.microsoft.com/office/drawing/2014/main" id="{7FF06420-4553-E8CA-C95E-C7EECCAC6F37}"/>
                  </a:ext>
                </a:extLst>
              </p:cNvPr>
              <p:cNvSpPr/>
              <p:nvPr/>
            </p:nvSpPr>
            <p:spPr>
              <a:xfrm rot="10799991">
                <a:off x="8998262" y="553330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0" name="Forma libre: forma 175">
                <a:extLst>
                  <a:ext uri="{FF2B5EF4-FFF2-40B4-BE49-F238E27FC236}">
                    <a16:creationId xmlns:a16="http://schemas.microsoft.com/office/drawing/2014/main" id="{31175D83-32A9-2602-DED5-1D25977483C9}"/>
                  </a:ext>
                </a:extLst>
              </p:cNvPr>
              <p:cNvSpPr/>
              <p:nvPr/>
            </p:nvSpPr>
            <p:spPr>
              <a:xfrm rot="10799991">
                <a:off x="7459062" y="367771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1" name="Forma libre: forma 176">
                <a:extLst>
                  <a:ext uri="{FF2B5EF4-FFF2-40B4-BE49-F238E27FC236}">
                    <a16:creationId xmlns:a16="http://schemas.microsoft.com/office/drawing/2014/main" id="{EF6F93C4-A72D-9FAC-F8C7-53E035493061}"/>
                  </a:ext>
                </a:extLst>
              </p:cNvPr>
              <p:cNvSpPr/>
              <p:nvPr/>
            </p:nvSpPr>
            <p:spPr>
              <a:xfrm rot="10799991">
                <a:off x="7542977" y="191493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2" name="Forma libre: forma 177">
                <a:extLst>
                  <a:ext uri="{FF2B5EF4-FFF2-40B4-BE49-F238E27FC236}">
                    <a16:creationId xmlns:a16="http://schemas.microsoft.com/office/drawing/2014/main" id="{E6F07EE0-81A0-2991-CC15-7E7230FC7E14}"/>
                  </a:ext>
                </a:extLst>
              </p:cNvPr>
              <p:cNvSpPr/>
              <p:nvPr/>
            </p:nvSpPr>
            <p:spPr>
              <a:xfrm rot="10799991">
                <a:off x="8665257" y="328936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3" name="Forma libre: forma 178">
                <a:extLst>
                  <a:ext uri="{FF2B5EF4-FFF2-40B4-BE49-F238E27FC236}">
                    <a16:creationId xmlns:a16="http://schemas.microsoft.com/office/drawing/2014/main" id="{0EE327D4-EB26-EDD4-3D42-9998C56F32AF}"/>
                  </a:ext>
                </a:extLst>
              </p:cNvPr>
              <p:cNvSpPr/>
              <p:nvPr/>
            </p:nvSpPr>
            <p:spPr>
              <a:xfrm rot="10799991">
                <a:off x="7554041" y="253252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4" name="Forma libre: forma 179">
                <a:extLst>
                  <a:ext uri="{FF2B5EF4-FFF2-40B4-BE49-F238E27FC236}">
                    <a16:creationId xmlns:a16="http://schemas.microsoft.com/office/drawing/2014/main" id="{40347E67-A223-884A-6D32-675A8C38781C}"/>
                  </a:ext>
                </a:extLst>
              </p:cNvPr>
              <p:cNvSpPr/>
              <p:nvPr/>
            </p:nvSpPr>
            <p:spPr>
              <a:xfrm rot="10799991">
                <a:off x="8994467" y="443392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5" name="Forma libre: forma 180">
                <a:extLst>
                  <a:ext uri="{FF2B5EF4-FFF2-40B4-BE49-F238E27FC236}">
                    <a16:creationId xmlns:a16="http://schemas.microsoft.com/office/drawing/2014/main" id="{298116E3-EBDD-EA6D-F8A1-B38DD01A99DD}"/>
                  </a:ext>
                </a:extLst>
              </p:cNvPr>
              <p:cNvSpPr/>
              <p:nvPr/>
            </p:nvSpPr>
            <p:spPr>
              <a:xfrm rot="10799991">
                <a:off x="7681572" y="212021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6" name="Forma libre: forma 181">
                <a:extLst>
                  <a:ext uri="{FF2B5EF4-FFF2-40B4-BE49-F238E27FC236}">
                    <a16:creationId xmlns:a16="http://schemas.microsoft.com/office/drawing/2014/main" id="{5483762D-F98D-EEE1-60DF-1FC26AF6154E}"/>
                  </a:ext>
                </a:extLst>
              </p:cNvPr>
              <p:cNvSpPr/>
              <p:nvPr/>
            </p:nvSpPr>
            <p:spPr>
              <a:xfrm rot="10799991">
                <a:off x="7550722" y="443145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7" name="Forma libre: forma 182">
                <a:extLst>
                  <a:ext uri="{FF2B5EF4-FFF2-40B4-BE49-F238E27FC236}">
                    <a16:creationId xmlns:a16="http://schemas.microsoft.com/office/drawing/2014/main" id="{C46D6769-8433-0774-41EB-10BE151B9DC1}"/>
                  </a:ext>
                </a:extLst>
              </p:cNvPr>
              <p:cNvSpPr/>
              <p:nvPr/>
            </p:nvSpPr>
            <p:spPr>
              <a:xfrm rot="10799991">
                <a:off x="7570802" y="303471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8" name="Forma libre: forma 183">
                <a:extLst>
                  <a:ext uri="{FF2B5EF4-FFF2-40B4-BE49-F238E27FC236}">
                    <a16:creationId xmlns:a16="http://schemas.microsoft.com/office/drawing/2014/main" id="{113A5532-E129-0FCD-9449-16E0663BAD74}"/>
                  </a:ext>
                </a:extLst>
              </p:cNvPr>
              <p:cNvSpPr/>
              <p:nvPr/>
            </p:nvSpPr>
            <p:spPr>
              <a:xfrm rot="10799991">
                <a:off x="7883709" y="329357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9" name="Forma libre: forma 184">
                <a:extLst>
                  <a:ext uri="{FF2B5EF4-FFF2-40B4-BE49-F238E27FC236}">
                    <a16:creationId xmlns:a16="http://schemas.microsoft.com/office/drawing/2014/main" id="{CD120981-F1D5-5735-9DA2-D95986BA6319}"/>
                  </a:ext>
                </a:extLst>
              </p:cNvPr>
              <p:cNvSpPr/>
              <p:nvPr/>
            </p:nvSpPr>
            <p:spPr>
              <a:xfrm rot="10799991">
                <a:off x="8985470" y="303488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0" name="Forma libre: forma 185">
                <a:extLst>
                  <a:ext uri="{FF2B5EF4-FFF2-40B4-BE49-F238E27FC236}">
                    <a16:creationId xmlns:a16="http://schemas.microsoft.com/office/drawing/2014/main" id="{6A06243F-1F21-B4D4-E61E-F08E520FA7DD}"/>
                  </a:ext>
                </a:extLst>
              </p:cNvPr>
              <p:cNvSpPr/>
              <p:nvPr/>
            </p:nvSpPr>
            <p:spPr>
              <a:xfrm rot="10799991">
                <a:off x="8876272" y="212131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1" name="Forma libre: forma 186">
                <a:extLst>
                  <a:ext uri="{FF2B5EF4-FFF2-40B4-BE49-F238E27FC236}">
                    <a16:creationId xmlns:a16="http://schemas.microsoft.com/office/drawing/2014/main" id="{C8FDB32E-7B3E-FBEA-2456-FDD5299F1387}"/>
                  </a:ext>
                </a:extLst>
              </p:cNvPr>
              <p:cNvSpPr/>
              <p:nvPr/>
            </p:nvSpPr>
            <p:spPr>
              <a:xfrm rot="10799991">
                <a:off x="7526992" y="344509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2" name="Forma libre: forma 187">
                <a:extLst>
                  <a:ext uri="{FF2B5EF4-FFF2-40B4-BE49-F238E27FC236}">
                    <a16:creationId xmlns:a16="http://schemas.microsoft.com/office/drawing/2014/main" id="{884C23A4-6680-05C2-05CB-5E0F6E790480}"/>
                  </a:ext>
                </a:extLst>
              </p:cNvPr>
              <p:cNvSpPr/>
              <p:nvPr/>
            </p:nvSpPr>
            <p:spPr>
              <a:xfrm rot="10799991">
                <a:off x="8868656" y="257585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3" name="Forma libre: forma 188">
                <a:extLst>
                  <a:ext uri="{FF2B5EF4-FFF2-40B4-BE49-F238E27FC236}">
                    <a16:creationId xmlns:a16="http://schemas.microsoft.com/office/drawing/2014/main" id="{EAD005E2-A40C-63EF-4A52-052927253DBA}"/>
                  </a:ext>
                </a:extLst>
              </p:cNvPr>
              <p:cNvSpPr/>
              <p:nvPr/>
            </p:nvSpPr>
            <p:spPr>
              <a:xfrm rot="10799991">
                <a:off x="8893216" y="338510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4" name="Forma libre: forma 189">
                <a:extLst>
                  <a:ext uri="{FF2B5EF4-FFF2-40B4-BE49-F238E27FC236}">
                    <a16:creationId xmlns:a16="http://schemas.microsoft.com/office/drawing/2014/main" id="{6AFACEAF-8ED0-3A67-348D-2BBCCB8AABAF}"/>
                  </a:ext>
                </a:extLst>
              </p:cNvPr>
              <p:cNvSpPr/>
              <p:nvPr/>
            </p:nvSpPr>
            <p:spPr>
              <a:xfrm rot="10799991">
                <a:off x="8890126" y="441902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5" name="Forma libre: forma 190">
                <a:extLst>
                  <a:ext uri="{FF2B5EF4-FFF2-40B4-BE49-F238E27FC236}">
                    <a16:creationId xmlns:a16="http://schemas.microsoft.com/office/drawing/2014/main" id="{CE30C491-C235-7CF5-A747-D544E6E07589}"/>
                  </a:ext>
                </a:extLst>
              </p:cNvPr>
              <p:cNvSpPr/>
              <p:nvPr/>
            </p:nvSpPr>
            <p:spPr>
              <a:xfrm rot="10799991">
                <a:off x="8709907" y="259269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6" name="Forma libre: forma 191">
                <a:extLst>
                  <a:ext uri="{FF2B5EF4-FFF2-40B4-BE49-F238E27FC236}">
                    <a16:creationId xmlns:a16="http://schemas.microsoft.com/office/drawing/2014/main" id="{786875A7-5AA1-5912-87FB-780E2DFD3077}"/>
                  </a:ext>
                </a:extLst>
              </p:cNvPr>
              <p:cNvSpPr/>
              <p:nvPr/>
            </p:nvSpPr>
            <p:spPr>
              <a:xfrm rot="10799991">
                <a:off x="7795214" y="271832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7" name="Forma libre: forma 192">
                <a:extLst>
                  <a:ext uri="{FF2B5EF4-FFF2-40B4-BE49-F238E27FC236}">
                    <a16:creationId xmlns:a16="http://schemas.microsoft.com/office/drawing/2014/main" id="{C4864165-0C6F-0C5C-AD09-0B8915BC6942}"/>
                  </a:ext>
                </a:extLst>
              </p:cNvPr>
              <p:cNvSpPr/>
              <p:nvPr/>
            </p:nvSpPr>
            <p:spPr>
              <a:xfrm rot="10799991">
                <a:off x="7599578" y="441856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8" name="Forma libre: forma 193">
                <a:extLst>
                  <a:ext uri="{FF2B5EF4-FFF2-40B4-BE49-F238E27FC236}">
                    <a16:creationId xmlns:a16="http://schemas.microsoft.com/office/drawing/2014/main" id="{0F2BDF3D-6954-9CD0-76B8-DC473205E89B}"/>
                  </a:ext>
                </a:extLst>
              </p:cNvPr>
              <p:cNvSpPr/>
              <p:nvPr/>
            </p:nvSpPr>
            <p:spPr>
              <a:xfrm rot="10799991">
                <a:off x="8127836" y="730094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9" name="Forma libre: forma 194">
                <a:extLst>
                  <a:ext uri="{FF2B5EF4-FFF2-40B4-BE49-F238E27FC236}">
                    <a16:creationId xmlns:a16="http://schemas.microsoft.com/office/drawing/2014/main" id="{07ACD951-C1D5-7680-FA4C-1FC1F03C4412}"/>
                  </a:ext>
                </a:extLst>
              </p:cNvPr>
              <p:cNvSpPr/>
              <p:nvPr/>
            </p:nvSpPr>
            <p:spPr>
              <a:xfrm rot="10799991">
                <a:off x="8294704" y="1066647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0" name="Forma libre: forma 195">
                <a:extLst>
                  <a:ext uri="{FF2B5EF4-FFF2-40B4-BE49-F238E27FC236}">
                    <a16:creationId xmlns:a16="http://schemas.microsoft.com/office/drawing/2014/main" id="{393238F5-32ED-15D6-ED64-A6DCBF2CDB07}"/>
                  </a:ext>
                </a:extLst>
              </p:cNvPr>
              <p:cNvSpPr/>
              <p:nvPr/>
            </p:nvSpPr>
            <p:spPr>
              <a:xfrm rot="10799991">
                <a:off x="8407385" y="1029833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1" name="Forma libre: forma 196">
                <a:extLst>
                  <a:ext uri="{FF2B5EF4-FFF2-40B4-BE49-F238E27FC236}">
                    <a16:creationId xmlns:a16="http://schemas.microsoft.com/office/drawing/2014/main" id="{5B98CAF8-7C12-22E4-702D-A0DD475C2EB7}"/>
                  </a:ext>
                </a:extLst>
              </p:cNvPr>
              <p:cNvSpPr/>
              <p:nvPr/>
            </p:nvSpPr>
            <p:spPr>
              <a:xfrm rot="10799991">
                <a:off x="8434435" y="831153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2" name="Forma libre: forma 197">
                <a:extLst>
                  <a:ext uri="{FF2B5EF4-FFF2-40B4-BE49-F238E27FC236}">
                    <a16:creationId xmlns:a16="http://schemas.microsoft.com/office/drawing/2014/main" id="{570FD5C0-C193-29AB-BF87-4D675BA820E0}"/>
                  </a:ext>
                </a:extLst>
              </p:cNvPr>
              <p:cNvSpPr/>
              <p:nvPr/>
            </p:nvSpPr>
            <p:spPr>
              <a:xfrm rot="10799991">
                <a:off x="8455301" y="924577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3" name="Forma libre: forma 198">
                <a:extLst>
                  <a:ext uri="{FF2B5EF4-FFF2-40B4-BE49-F238E27FC236}">
                    <a16:creationId xmlns:a16="http://schemas.microsoft.com/office/drawing/2014/main" id="{EEF41A58-CDBE-D27D-D42F-42E16751C4DD}"/>
                  </a:ext>
                </a:extLst>
              </p:cNvPr>
              <p:cNvSpPr/>
              <p:nvPr/>
            </p:nvSpPr>
            <p:spPr>
              <a:xfrm rot="10799991">
                <a:off x="8410349" y="740846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4" name="Forma libre: forma 199">
                <a:extLst>
                  <a:ext uri="{FF2B5EF4-FFF2-40B4-BE49-F238E27FC236}">
                    <a16:creationId xmlns:a16="http://schemas.microsoft.com/office/drawing/2014/main" id="{4D8D2A6C-240D-F2B3-0A56-4DAFFA0A385E}"/>
                  </a:ext>
                </a:extLst>
              </p:cNvPr>
              <p:cNvSpPr/>
              <p:nvPr/>
            </p:nvSpPr>
            <p:spPr>
              <a:xfrm rot="10799991">
                <a:off x="8067814" y="810954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5" name="Forma libre: forma 200">
                <a:extLst>
                  <a:ext uri="{FF2B5EF4-FFF2-40B4-BE49-F238E27FC236}">
                    <a16:creationId xmlns:a16="http://schemas.microsoft.com/office/drawing/2014/main" id="{0706B2B1-C531-4A30-B0FC-82AB2A59636B}"/>
                  </a:ext>
                </a:extLst>
              </p:cNvPr>
              <p:cNvSpPr/>
              <p:nvPr/>
            </p:nvSpPr>
            <p:spPr>
              <a:xfrm rot="10799991">
                <a:off x="8041727" y="909727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6" name="Forma libre: forma 201">
                <a:extLst>
                  <a:ext uri="{FF2B5EF4-FFF2-40B4-BE49-F238E27FC236}">
                    <a16:creationId xmlns:a16="http://schemas.microsoft.com/office/drawing/2014/main" id="{F7813CCD-889C-99AB-CA09-1561B3E951DB}"/>
                  </a:ext>
                </a:extLst>
              </p:cNvPr>
              <p:cNvSpPr/>
              <p:nvPr/>
            </p:nvSpPr>
            <p:spPr>
              <a:xfrm rot="10799991">
                <a:off x="8195465" y="1057174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7" name="Forma libre: forma 202">
                <a:extLst>
                  <a:ext uri="{FF2B5EF4-FFF2-40B4-BE49-F238E27FC236}">
                    <a16:creationId xmlns:a16="http://schemas.microsoft.com/office/drawing/2014/main" id="{981F7A85-81CE-13F4-E9AF-CF55EBF2B825}"/>
                  </a:ext>
                </a:extLst>
              </p:cNvPr>
              <p:cNvSpPr/>
              <p:nvPr/>
            </p:nvSpPr>
            <p:spPr>
              <a:xfrm rot="10799991">
                <a:off x="8062301" y="980593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8" name="Forma libre: forma 203">
                <a:extLst>
                  <a:ext uri="{FF2B5EF4-FFF2-40B4-BE49-F238E27FC236}">
                    <a16:creationId xmlns:a16="http://schemas.microsoft.com/office/drawing/2014/main" id="{88433EC8-1824-5852-3F50-69E8252A12AC}"/>
                  </a:ext>
                </a:extLst>
              </p:cNvPr>
              <p:cNvSpPr/>
              <p:nvPr/>
            </p:nvSpPr>
            <p:spPr>
              <a:xfrm rot="10799991">
                <a:off x="8365104" y="1095551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9" name="Forma libre: forma 204">
                <a:extLst>
                  <a:ext uri="{FF2B5EF4-FFF2-40B4-BE49-F238E27FC236}">
                    <a16:creationId xmlns:a16="http://schemas.microsoft.com/office/drawing/2014/main" id="{9D230852-3CE5-E9FD-39DE-5E5854429E63}"/>
                  </a:ext>
                </a:extLst>
              </p:cNvPr>
              <p:cNvSpPr/>
              <p:nvPr/>
            </p:nvSpPr>
            <p:spPr>
              <a:xfrm rot="10799991">
                <a:off x="8484260" y="999731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0" name="Forma libre: forma 205">
                <a:extLst>
                  <a:ext uri="{FF2B5EF4-FFF2-40B4-BE49-F238E27FC236}">
                    <a16:creationId xmlns:a16="http://schemas.microsoft.com/office/drawing/2014/main" id="{9942190E-E7C8-49EB-2528-E1A8B98BD401}"/>
                  </a:ext>
                </a:extLst>
              </p:cNvPr>
              <p:cNvSpPr/>
              <p:nvPr/>
            </p:nvSpPr>
            <p:spPr>
              <a:xfrm rot="10799991">
                <a:off x="8438247" y="979158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1" name="Forma libre: forma 206">
                <a:extLst>
                  <a:ext uri="{FF2B5EF4-FFF2-40B4-BE49-F238E27FC236}">
                    <a16:creationId xmlns:a16="http://schemas.microsoft.com/office/drawing/2014/main" id="{139DF9DA-2AA7-7991-F4E7-E451563A2633}"/>
                  </a:ext>
                </a:extLst>
              </p:cNvPr>
              <p:cNvSpPr/>
              <p:nvPr/>
            </p:nvSpPr>
            <p:spPr>
              <a:xfrm rot="10799991">
                <a:off x="8133926" y="967096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2" name="Forma libre: forma 207">
                <a:extLst>
                  <a:ext uri="{FF2B5EF4-FFF2-40B4-BE49-F238E27FC236}">
                    <a16:creationId xmlns:a16="http://schemas.microsoft.com/office/drawing/2014/main" id="{5209EBAE-F5F1-D756-3CC8-9ED6FA9891E1}"/>
                  </a:ext>
                </a:extLst>
              </p:cNvPr>
              <p:cNvSpPr/>
              <p:nvPr/>
            </p:nvSpPr>
            <p:spPr>
              <a:xfrm rot="10799991">
                <a:off x="8351297" y="1059935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53" name="Grupo 98">
              <a:extLst>
                <a:ext uri="{FF2B5EF4-FFF2-40B4-BE49-F238E27FC236}">
                  <a16:creationId xmlns:a16="http://schemas.microsoft.com/office/drawing/2014/main" id="{A3DA2B3D-DDF5-1B7A-8D0A-77895AE587E2}"/>
                </a:ext>
              </a:extLst>
            </p:cNvPr>
            <p:cNvGrpSpPr/>
            <p:nvPr/>
          </p:nvGrpSpPr>
          <p:grpSpPr>
            <a:xfrm>
              <a:off x="78071" y="-14978"/>
              <a:ext cx="1626177" cy="1270594"/>
              <a:chOff x="78071" y="-14978"/>
              <a:chExt cx="1626177" cy="1270594"/>
            </a:xfrm>
          </p:grpSpPr>
          <p:sp>
            <p:nvSpPr>
              <p:cNvPr id="154" name="Forma libre: forma 100">
                <a:extLst>
                  <a:ext uri="{FF2B5EF4-FFF2-40B4-BE49-F238E27FC236}">
                    <a16:creationId xmlns:a16="http://schemas.microsoft.com/office/drawing/2014/main" id="{65C8A82A-FFE7-D67B-B02A-87719529DF3E}"/>
                  </a:ext>
                </a:extLst>
              </p:cNvPr>
              <p:cNvSpPr/>
              <p:nvPr/>
            </p:nvSpPr>
            <p:spPr>
              <a:xfrm rot="10799991">
                <a:off x="581283" y="800328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5" name="Forma libre: forma 101">
                <a:extLst>
                  <a:ext uri="{FF2B5EF4-FFF2-40B4-BE49-F238E27FC236}">
                    <a16:creationId xmlns:a16="http://schemas.microsoft.com/office/drawing/2014/main" id="{9F24FAAB-2860-E02B-EA85-99233F1F1B15}"/>
                  </a:ext>
                </a:extLst>
              </p:cNvPr>
              <p:cNvSpPr/>
              <p:nvPr/>
            </p:nvSpPr>
            <p:spPr>
              <a:xfrm rot="10799991">
                <a:off x="867070" y="-14978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6" name="Forma libre: forma 102">
                <a:extLst>
                  <a:ext uri="{FF2B5EF4-FFF2-40B4-BE49-F238E27FC236}">
                    <a16:creationId xmlns:a16="http://schemas.microsoft.com/office/drawing/2014/main" id="{B80A4DDC-898C-D636-87C5-A600D4E08E14}"/>
                  </a:ext>
                </a:extLst>
              </p:cNvPr>
              <p:cNvSpPr/>
              <p:nvPr/>
            </p:nvSpPr>
            <p:spPr>
              <a:xfrm rot="10799991">
                <a:off x="996019" y="827321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7" name="Forma libre: forma 103">
                <a:extLst>
                  <a:ext uri="{FF2B5EF4-FFF2-40B4-BE49-F238E27FC236}">
                    <a16:creationId xmlns:a16="http://schemas.microsoft.com/office/drawing/2014/main" id="{BAD29401-DC0E-1E2A-7D39-F6EC38397C2B}"/>
                  </a:ext>
                </a:extLst>
              </p:cNvPr>
              <p:cNvSpPr/>
              <p:nvPr/>
            </p:nvSpPr>
            <p:spPr>
              <a:xfrm rot="10799991">
                <a:off x="929423" y="957898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8" name="Forma libre: forma 104">
                <a:extLst>
                  <a:ext uri="{FF2B5EF4-FFF2-40B4-BE49-F238E27FC236}">
                    <a16:creationId xmlns:a16="http://schemas.microsoft.com/office/drawing/2014/main" id="{E491100C-99C1-5DE7-4667-069B2FF6DCC8}"/>
                  </a:ext>
                </a:extLst>
              </p:cNvPr>
              <p:cNvSpPr/>
              <p:nvPr/>
            </p:nvSpPr>
            <p:spPr>
              <a:xfrm rot="10799991">
                <a:off x="638022" y="612345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9" name="Forma libre: forma 105">
                <a:extLst>
                  <a:ext uri="{FF2B5EF4-FFF2-40B4-BE49-F238E27FC236}">
                    <a16:creationId xmlns:a16="http://schemas.microsoft.com/office/drawing/2014/main" id="{DD1C1A35-0A62-B895-4DF8-8EBE0152FFC3}"/>
                  </a:ext>
                </a:extLst>
              </p:cNvPr>
              <p:cNvSpPr/>
              <p:nvPr/>
            </p:nvSpPr>
            <p:spPr>
              <a:xfrm rot="10799991">
                <a:off x="968020" y="626720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0" name="Forma libre: forma 106">
                <a:extLst>
                  <a:ext uri="{FF2B5EF4-FFF2-40B4-BE49-F238E27FC236}">
                    <a16:creationId xmlns:a16="http://schemas.microsoft.com/office/drawing/2014/main" id="{4CBC8537-3FCB-23E0-9885-F86C101DD0A5}"/>
                  </a:ext>
                </a:extLst>
              </p:cNvPr>
              <p:cNvSpPr/>
              <p:nvPr/>
            </p:nvSpPr>
            <p:spPr>
              <a:xfrm rot="10799991">
                <a:off x="948369" y="-485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1" name="Forma libre: forma 107">
                <a:extLst>
                  <a:ext uri="{FF2B5EF4-FFF2-40B4-BE49-F238E27FC236}">
                    <a16:creationId xmlns:a16="http://schemas.microsoft.com/office/drawing/2014/main" id="{954C320B-DEC4-51F9-8A7C-FA587866C7FC}"/>
                  </a:ext>
                </a:extLst>
              </p:cNvPr>
              <p:cNvSpPr/>
              <p:nvPr/>
            </p:nvSpPr>
            <p:spPr>
              <a:xfrm rot="10799991">
                <a:off x="341354" y="-32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2" name="Forma libre: forma 108">
                <a:extLst>
                  <a:ext uri="{FF2B5EF4-FFF2-40B4-BE49-F238E27FC236}">
                    <a16:creationId xmlns:a16="http://schemas.microsoft.com/office/drawing/2014/main" id="{0F363443-08B3-6DF9-1564-00E5E9C823E4}"/>
                  </a:ext>
                </a:extLst>
              </p:cNvPr>
              <p:cNvSpPr/>
              <p:nvPr/>
            </p:nvSpPr>
            <p:spPr>
              <a:xfrm rot="10799991">
                <a:off x="1353668" y="115927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3" name="Forma libre: forma 109">
                <a:extLst>
                  <a:ext uri="{FF2B5EF4-FFF2-40B4-BE49-F238E27FC236}">
                    <a16:creationId xmlns:a16="http://schemas.microsoft.com/office/drawing/2014/main" id="{38493CD0-CF78-460C-A0F4-5A8747CC809E}"/>
                  </a:ext>
                </a:extLst>
              </p:cNvPr>
              <p:cNvSpPr/>
              <p:nvPr/>
            </p:nvSpPr>
            <p:spPr>
              <a:xfrm rot="10799991">
                <a:off x="346703" y="116284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4" name="Forma libre: forma 110">
                <a:extLst>
                  <a:ext uri="{FF2B5EF4-FFF2-40B4-BE49-F238E27FC236}">
                    <a16:creationId xmlns:a16="http://schemas.microsoft.com/office/drawing/2014/main" id="{C737D816-4CB1-3D56-A068-130A54490BAB}"/>
                  </a:ext>
                </a:extLst>
              </p:cNvPr>
              <p:cNvSpPr/>
              <p:nvPr/>
            </p:nvSpPr>
            <p:spPr>
              <a:xfrm rot="10799991">
                <a:off x="395816" y="448998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5" name="Forma libre: forma 111">
                <a:extLst>
                  <a:ext uri="{FF2B5EF4-FFF2-40B4-BE49-F238E27FC236}">
                    <a16:creationId xmlns:a16="http://schemas.microsoft.com/office/drawing/2014/main" id="{8657B08A-007B-F106-FC39-834AB1B57E97}"/>
                  </a:ext>
                </a:extLst>
              </p:cNvPr>
              <p:cNvSpPr/>
              <p:nvPr/>
            </p:nvSpPr>
            <p:spPr>
              <a:xfrm rot="10799991">
                <a:off x="417085" y="384834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6" name="Forma libre: forma 112">
                <a:extLst>
                  <a:ext uri="{FF2B5EF4-FFF2-40B4-BE49-F238E27FC236}">
                    <a16:creationId xmlns:a16="http://schemas.microsoft.com/office/drawing/2014/main" id="{B77A2D38-5958-BFDD-9EE6-0595A2058A32}"/>
                  </a:ext>
                </a:extLst>
              </p:cNvPr>
              <p:cNvSpPr/>
              <p:nvPr/>
            </p:nvSpPr>
            <p:spPr>
              <a:xfrm rot="10799991">
                <a:off x="1255380" y="453395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7" name="Forma libre: forma 113">
                <a:extLst>
                  <a:ext uri="{FF2B5EF4-FFF2-40B4-BE49-F238E27FC236}">
                    <a16:creationId xmlns:a16="http://schemas.microsoft.com/office/drawing/2014/main" id="{A7CBCC87-EAFE-0FCE-AE7C-3D921E72F228}"/>
                  </a:ext>
                </a:extLst>
              </p:cNvPr>
              <p:cNvSpPr/>
              <p:nvPr/>
            </p:nvSpPr>
            <p:spPr>
              <a:xfrm rot="10799991">
                <a:off x="1170770" y="384486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8" name="Forma libre: forma 114">
                <a:extLst>
                  <a:ext uri="{FF2B5EF4-FFF2-40B4-BE49-F238E27FC236}">
                    <a16:creationId xmlns:a16="http://schemas.microsoft.com/office/drawing/2014/main" id="{40668AFC-8E84-1F3A-75E7-D6BFE7504C63}"/>
                  </a:ext>
                </a:extLst>
              </p:cNvPr>
              <p:cNvSpPr/>
              <p:nvPr/>
            </p:nvSpPr>
            <p:spPr>
              <a:xfrm rot="10799991">
                <a:off x="1439814" y="455627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9" name="Forma libre: forma 115">
                <a:extLst>
                  <a:ext uri="{FF2B5EF4-FFF2-40B4-BE49-F238E27FC236}">
                    <a16:creationId xmlns:a16="http://schemas.microsoft.com/office/drawing/2014/main" id="{375661E2-5504-A9C5-7CD4-48A88DF8219F}"/>
                  </a:ext>
                </a:extLst>
              </p:cNvPr>
              <p:cNvSpPr/>
              <p:nvPr/>
            </p:nvSpPr>
            <p:spPr>
              <a:xfrm rot="10799991">
                <a:off x="269601" y="455544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0" name="Forma libre: forma 116">
                <a:extLst>
                  <a:ext uri="{FF2B5EF4-FFF2-40B4-BE49-F238E27FC236}">
                    <a16:creationId xmlns:a16="http://schemas.microsoft.com/office/drawing/2014/main" id="{8776160C-B276-D4C0-BDBB-DF17AD14C27B}"/>
                  </a:ext>
                </a:extLst>
              </p:cNvPr>
              <p:cNvSpPr/>
              <p:nvPr/>
            </p:nvSpPr>
            <p:spPr>
              <a:xfrm rot="10799991">
                <a:off x="142929" y="543428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1" name="Forma libre: forma 117">
                <a:extLst>
                  <a:ext uri="{FF2B5EF4-FFF2-40B4-BE49-F238E27FC236}">
                    <a16:creationId xmlns:a16="http://schemas.microsoft.com/office/drawing/2014/main" id="{EDC1613E-64AB-9951-494C-64810D51CA63}"/>
                  </a:ext>
                </a:extLst>
              </p:cNvPr>
              <p:cNvSpPr/>
              <p:nvPr/>
            </p:nvSpPr>
            <p:spPr>
              <a:xfrm rot="10799991">
                <a:off x="1598673" y="181673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2" name="Forma libre: forma 118">
                <a:extLst>
                  <a:ext uri="{FF2B5EF4-FFF2-40B4-BE49-F238E27FC236}">
                    <a16:creationId xmlns:a16="http://schemas.microsoft.com/office/drawing/2014/main" id="{DBFBBCEB-2DEE-175D-579D-0BC6CAB136BA}"/>
                  </a:ext>
                </a:extLst>
              </p:cNvPr>
              <p:cNvSpPr/>
              <p:nvPr/>
            </p:nvSpPr>
            <p:spPr>
              <a:xfrm rot="10799991">
                <a:off x="501521" y="180090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3" name="Forma libre: forma 119">
                <a:extLst>
                  <a:ext uri="{FF2B5EF4-FFF2-40B4-BE49-F238E27FC236}">
                    <a16:creationId xmlns:a16="http://schemas.microsoft.com/office/drawing/2014/main" id="{84E02194-092E-A2AB-3C39-E7E3B2D19AFA}"/>
                  </a:ext>
                </a:extLst>
              </p:cNvPr>
              <p:cNvSpPr/>
              <p:nvPr/>
            </p:nvSpPr>
            <p:spPr>
              <a:xfrm rot="10799991">
                <a:off x="1258864" y="180310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4" name="Forma libre: forma 120">
                <a:extLst>
                  <a:ext uri="{FF2B5EF4-FFF2-40B4-BE49-F238E27FC236}">
                    <a16:creationId xmlns:a16="http://schemas.microsoft.com/office/drawing/2014/main" id="{DB6E1994-CFA8-7D5E-2EA6-6D1B1B60D5D0}"/>
                  </a:ext>
                </a:extLst>
              </p:cNvPr>
              <p:cNvSpPr/>
              <p:nvPr/>
            </p:nvSpPr>
            <p:spPr>
              <a:xfrm rot="10799991">
                <a:off x="1617262" y="543802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5" name="Forma libre: forma 121">
                <a:extLst>
                  <a:ext uri="{FF2B5EF4-FFF2-40B4-BE49-F238E27FC236}">
                    <a16:creationId xmlns:a16="http://schemas.microsoft.com/office/drawing/2014/main" id="{8ABF2BFB-A626-48DC-4FB7-BE7D2304507F}"/>
                  </a:ext>
                </a:extLst>
              </p:cNvPr>
              <p:cNvSpPr/>
              <p:nvPr/>
            </p:nvSpPr>
            <p:spPr>
              <a:xfrm rot="10799991">
                <a:off x="78071" y="358243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6" name="Forma libre: forma 122">
                <a:extLst>
                  <a:ext uri="{FF2B5EF4-FFF2-40B4-BE49-F238E27FC236}">
                    <a16:creationId xmlns:a16="http://schemas.microsoft.com/office/drawing/2014/main" id="{24FFBD45-2088-497B-E547-610ACE43F4F1}"/>
                  </a:ext>
                </a:extLst>
              </p:cNvPr>
              <p:cNvSpPr/>
              <p:nvPr/>
            </p:nvSpPr>
            <p:spPr>
              <a:xfrm rot="10799991">
                <a:off x="161986" y="181965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7" name="Forma libre: forma 123">
                <a:extLst>
                  <a:ext uri="{FF2B5EF4-FFF2-40B4-BE49-F238E27FC236}">
                    <a16:creationId xmlns:a16="http://schemas.microsoft.com/office/drawing/2014/main" id="{55F2831E-C0DA-0510-B6D2-BD2852336CB4}"/>
                  </a:ext>
                </a:extLst>
              </p:cNvPr>
              <p:cNvSpPr/>
              <p:nvPr/>
            </p:nvSpPr>
            <p:spPr>
              <a:xfrm rot="10799991">
                <a:off x="1284256" y="319408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8" name="Forma libre: forma 124">
                <a:extLst>
                  <a:ext uri="{FF2B5EF4-FFF2-40B4-BE49-F238E27FC236}">
                    <a16:creationId xmlns:a16="http://schemas.microsoft.com/office/drawing/2014/main" id="{2555E5E3-4E42-8EF7-3265-DCC785F68DA1}"/>
                  </a:ext>
                </a:extLst>
              </p:cNvPr>
              <p:cNvSpPr/>
              <p:nvPr/>
            </p:nvSpPr>
            <p:spPr>
              <a:xfrm rot="10799991">
                <a:off x="173050" y="243733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9" name="Forma libre: forma 125">
                <a:extLst>
                  <a:ext uri="{FF2B5EF4-FFF2-40B4-BE49-F238E27FC236}">
                    <a16:creationId xmlns:a16="http://schemas.microsoft.com/office/drawing/2014/main" id="{066F7DF4-B671-4706-F161-4C563F67A5E9}"/>
                  </a:ext>
                </a:extLst>
              </p:cNvPr>
              <p:cNvSpPr/>
              <p:nvPr/>
            </p:nvSpPr>
            <p:spPr>
              <a:xfrm rot="10799991">
                <a:off x="1613476" y="433873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0" name="Forma libre: forma 126">
                <a:extLst>
                  <a:ext uri="{FF2B5EF4-FFF2-40B4-BE49-F238E27FC236}">
                    <a16:creationId xmlns:a16="http://schemas.microsoft.com/office/drawing/2014/main" id="{C9883F85-5727-1AAB-65EC-D669CE586A16}"/>
                  </a:ext>
                </a:extLst>
              </p:cNvPr>
              <p:cNvSpPr/>
              <p:nvPr/>
            </p:nvSpPr>
            <p:spPr>
              <a:xfrm rot="10799991">
                <a:off x="300581" y="202502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1" name="Forma libre: forma 127">
                <a:extLst>
                  <a:ext uri="{FF2B5EF4-FFF2-40B4-BE49-F238E27FC236}">
                    <a16:creationId xmlns:a16="http://schemas.microsoft.com/office/drawing/2014/main" id="{3595CB13-F586-D843-3989-4D4D97C4C5B1}"/>
                  </a:ext>
                </a:extLst>
              </p:cNvPr>
              <p:cNvSpPr/>
              <p:nvPr/>
            </p:nvSpPr>
            <p:spPr>
              <a:xfrm rot="10799991">
                <a:off x="169731" y="433626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2" name="Forma libre: forma 128">
                <a:extLst>
                  <a:ext uri="{FF2B5EF4-FFF2-40B4-BE49-F238E27FC236}">
                    <a16:creationId xmlns:a16="http://schemas.microsoft.com/office/drawing/2014/main" id="{9901B00D-1B97-7EC6-C0D6-31A36D7C2906}"/>
                  </a:ext>
                </a:extLst>
              </p:cNvPr>
              <p:cNvSpPr/>
              <p:nvPr/>
            </p:nvSpPr>
            <p:spPr>
              <a:xfrm rot="10799991">
                <a:off x="189802" y="293943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3" name="Forma libre: forma 129">
                <a:extLst>
                  <a:ext uri="{FF2B5EF4-FFF2-40B4-BE49-F238E27FC236}">
                    <a16:creationId xmlns:a16="http://schemas.microsoft.com/office/drawing/2014/main" id="{AE9B21C8-312F-F409-31AC-2B26634EF901}"/>
                  </a:ext>
                </a:extLst>
              </p:cNvPr>
              <p:cNvSpPr/>
              <p:nvPr/>
            </p:nvSpPr>
            <p:spPr>
              <a:xfrm rot="10799991">
                <a:off x="502718" y="319829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4" name="Forma libre: forma 130">
                <a:extLst>
                  <a:ext uri="{FF2B5EF4-FFF2-40B4-BE49-F238E27FC236}">
                    <a16:creationId xmlns:a16="http://schemas.microsoft.com/office/drawing/2014/main" id="{61813F10-34C3-098A-4E4B-587C9D766A64}"/>
                  </a:ext>
                </a:extLst>
              </p:cNvPr>
              <p:cNvSpPr/>
              <p:nvPr/>
            </p:nvSpPr>
            <p:spPr>
              <a:xfrm rot="10799991">
                <a:off x="1604479" y="293960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5" name="Forma libre: forma 131">
                <a:extLst>
                  <a:ext uri="{FF2B5EF4-FFF2-40B4-BE49-F238E27FC236}">
                    <a16:creationId xmlns:a16="http://schemas.microsoft.com/office/drawing/2014/main" id="{3151C19C-1F5B-FB2F-DF93-CD829C078231}"/>
                  </a:ext>
                </a:extLst>
              </p:cNvPr>
              <p:cNvSpPr/>
              <p:nvPr/>
            </p:nvSpPr>
            <p:spPr>
              <a:xfrm rot="10799991">
                <a:off x="1495272" y="202612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6" name="Forma libre: forma 132">
                <a:extLst>
                  <a:ext uri="{FF2B5EF4-FFF2-40B4-BE49-F238E27FC236}">
                    <a16:creationId xmlns:a16="http://schemas.microsoft.com/office/drawing/2014/main" id="{C8F64013-94D5-57C3-02E2-ECF954CCEFD5}"/>
                  </a:ext>
                </a:extLst>
              </p:cNvPr>
              <p:cNvSpPr/>
              <p:nvPr/>
            </p:nvSpPr>
            <p:spPr>
              <a:xfrm rot="10799991">
                <a:off x="146001" y="334990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7" name="Forma libre: forma 133">
                <a:extLst>
                  <a:ext uri="{FF2B5EF4-FFF2-40B4-BE49-F238E27FC236}">
                    <a16:creationId xmlns:a16="http://schemas.microsoft.com/office/drawing/2014/main" id="{F7102865-EE53-8A4B-02BE-59BC58B8C0B2}"/>
                  </a:ext>
                </a:extLst>
              </p:cNvPr>
              <p:cNvSpPr/>
              <p:nvPr/>
            </p:nvSpPr>
            <p:spPr>
              <a:xfrm rot="10799991">
                <a:off x="1487665" y="248057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8" name="Forma libre: forma 134">
                <a:extLst>
                  <a:ext uri="{FF2B5EF4-FFF2-40B4-BE49-F238E27FC236}">
                    <a16:creationId xmlns:a16="http://schemas.microsoft.com/office/drawing/2014/main" id="{E20B601C-4CD6-4BF4-B9E5-26F07DE526DB}"/>
                  </a:ext>
                </a:extLst>
              </p:cNvPr>
              <p:cNvSpPr/>
              <p:nvPr/>
            </p:nvSpPr>
            <p:spPr>
              <a:xfrm rot="10799991">
                <a:off x="1512225" y="328982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9" name="Forma libre: forma 135">
                <a:extLst>
                  <a:ext uri="{FF2B5EF4-FFF2-40B4-BE49-F238E27FC236}">
                    <a16:creationId xmlns:a16="http://schemas.microsoft.com/office/drawing/2014/main" id="{A8F7E722-6276-4B03-9A97-20B3A5F87258}"/>
                  </a:ext>
                </a:extLst>
              </p:cNvPr>
              <p:cNvSpPr/>
              <p:nvPr/>
            </p:nvSpPr>
            <p:spPr>
              <a:xfrm rot="10799991">
                <a:off x="1509135" y="432374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0" name="Forma libre: forma 136">
                <a:extLst>
                  <a:ext uri="{FF2B5EF4-FFF2-40B4-BE49-F238E27FC236}">
                    <a16:creationId xmlns:a16="http://schemas.microsoft.com/office/drawing/2014/main" id="{0120EA66-87BB-E7FA-65EC-726C0B8673C6}"/>
                  </a:ext>
                </a:extLst>
              </p:cNvPr>
              <p:cNvSpPr/>
              <p:nvPr/>
            </p:nvSpPr>
            <p:spPr>
              <a:xfrm rot="10799991">
                <a:off x="1328907" y="249741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1" name="Forma libre: forma 137">
                <a:extLst>
                  <a:ext uri="{FF2B5EF4-FFF2-40B4-BE49-F238E27FC236}">
                    <a16:creationId xmlns:a16="http://schemas.microsoft.com/office/drawing/2014/main" id="{5DA0C0DC-E941-F41F-32AC-380A896F8E4D}"/>
                  </a:ext>
                </a:extLst>
              </p:cNvPr>
              <p:cNvSpPr/>
              <p:nvPr/>
            </p:nvSpPr>
            <p:spPr>
              <a:xfrm rot="10799991">
                <a:off x="414214" y="262304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2" name="Forma libre: forma 138">
                <a:extLst>
                  <a:ext uri="{FF2B5EF4-FFF2-40B4-BE49-F238E27FC236}">
                    <a16:creationId xmlns:a16="http://schemas.microsoft.com/office/drawing/2014/main" id="{E7EC0098-266B-B25F-852A-3E5AD6673D44}"/>
                  </a:ext>
                </a:extLst>
              </p:cNvPr>
              <p:cNvSpPr/>
              <p:nvPr/>
            </p:nvSpPr>
            <p:spPr>
              <a:xfrm rot="10799991">
                <a:off x="218578" y="432337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3" name="Forma libre: forma 139">
                <a:extLst>
                  <a:ext uri="{FF2B5EF4-FFF2-40B4-BE49-F238E27FC236}">
                    <a16:creationId xmlns:a16="http://schemas.microsoft.com/office/drawing/2014/main" id="{53C4A869-4393-C71F-90ED-99E0774163AE}"/>
                  </a:ext>
                </a:extLst>
              </p:cNvPr>
              <p:cNvSpPr/>
              <p:nvPr/>
            </p:nvSpPr>
            <p:spPr>
              <a:xfrm rot="10799991">
                <a:off x="746835" y="720566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4" name="Forma libre: forma 140">
                <a:extLst>
                  <a:ext uri="{FF2B5EF4-FFF2-40B4-BE49-F238E27FC236}">
                    <a16:creationId xmlns:a16="http://schemas.microsoft.com/office/drawing/2014/main" id="{D347FFA2-0C3D-0EF1-AFD6-2D60B17867E8}"/>
                  </a:ext>
                </a:extLst>
              </p:cNvPr>
              <p:cNvSpPr/>
              <p:nvPr/>
            </p:nvSpPr>
            <p:spPr>
              <a:xfrm rot="10799991">
                <a:off x="913713" y="1057119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5" name="Forma libre: forma 141">
                <a:extLst>
                  <a:ext uri="{FF2B5EF4-FFF2-40B4-BE49-F238E27FC236}">
                    <a16:creationId xmlns:a16="http://schemas.microsoft.com/office/drawing/2014/main" id="{7943A7CA-0F4A-2A15-0BEC-5A1D749B7A3F}"/>
                  </a:ext>
                </a:extLst>
              </p:cNvPr>
              <p:cNvSpPr/>
              <p:nvPr/>
            </p:nvSpPr>
            <p:spPr>
              <a:xfrm rot="10799991">
                <a:off x="1026385" y="1020305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6" name="Forma libre: forma 142">
                <a:extLst>
                  <a:ext uri="{FF2B5EF4-FFF2-40B4-BE49-F238E27FC236}">
                    <a16:creationId xmlns:a16="http://schemas.microsoft.com/office/drawing/2014/main" id="{A16436F1-B3BB-961F-8816-A779B86C5DC8}"/>
                  </a:ext>
                </a:extLst>
              </p:cNvPr>
              <p:cNvSpPr/>
              <p:nvPr/>
            </p:nvSpPr>
            <p:spPr>
              <a:xfrm rot="10799991">
                <a:off x="1053444" y="821625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7" name="Forma libre: forma 143">
                <a:extLst>
                  <a:ext uri="{FF2B5EF4-FFF2-40B4-BE49-F238E27FC236}">
                    <a16:creationId xmlns:a16="http://schemas.microsoft.com/office/drawing/2014/main" id="{1ACD3E21-A498-BB6B-C81C-8AFFE39C485B}"/>
                  </a:ext>
                </a:extLst>
              </p:cNvPr>
              <p:cNvSpPr/>
              <p:nvPr/>
            </p:nvSpPr>
            <p:spPr>
              <a:xfrm rot="10799991">
                <a:off x="1074310" y="915058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8" name="Forma libre: forma 144">
                <a:extLst>
                  <a:ext uri="{FF2B5EF4-FFF2-40B4-BE49-F238E27FC236}">
                    <a16:creationId xmlns:a16="http://schemas.microsoft.com/office/drawing/2014/main" id="{376F8561-4953-B488-EF67-1E32B1A2F833}"/>
                  </a:ext>
                </a:extLst>
              </p:cNvPr>
              <p:cNvSpPr/>
              <p:nvPr/>
            </p:nvSpPr>
            <p:spPr>
              <a:xfrm rot="10799991">
                <a:off x="1029358" y="731318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9" name="Forma libre: forma 145">
                <a:extLst>
                  <a:ext uri="{FF2B5EF4-FFF2-40B4-BE49-F238E27FC236}">
                    <a16:creationId xmlns:a16="http://schemas.microsoft.com/office/drawing/2014/main" id="{643922E6-4B7F-702D-88F7-CCC302859CDA}"/>
                  </a:ext>
                </a:extLst>
              </p:cNvPr>
              <p:cNvSpPr/>
              <p:nvPr/>
            </p:nvSpPr>
            <p:spPr>
              <a:xfrm rot="10799991">
                <a:off x="686823" y="801426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0" name="Forma libre: forma 146">
                <a:extLst>
                  <a:ext uri="{FF2B5EF4-FFF2-40B4-BE49-F238E27FC236}">
                    <a16:creationId xmlns:a16="http://schemas.microsoft.com/office/drawing/2014/main" id="{8BE48C10-190D-8461-7C15-7D15BA68919E}"/>
                  </a:ext>
                </a:extLst>
              </p:cNvPr>
              <p:cNvSpPr/>
              <p:nvPr/>
            </p:nvSpPr>
            <p:spPr>
              <a:xfrm rot="10799991">
                <a:off x="660727" y="900199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1" name="Forma libre: forma 147">
                <a:extLst>
                  <a:ext uri="{FF2B5EF4-FFF2-40B4-BE49-F238E27FC236}">
                    <a16:creationId xmlns:a16="http://schemas.microsoft.com/office/drawing/2014/main" id="{52CA8E89-ECB7-4741-F2FC-BAD17CA99C01}"/>
                  </a:ext>
                </a:extLst>
              </p:cNvPr>
              <p:cNvSpPr/>
              <p:nvPr/>
            </p:nvSpPr>
            <p:spPr>
              <a:xfrm rot="10799991">
                <a:off x="814474" y="1047646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2" name="Forma libre: forma 148">
                <a:extLst>
                  <a:ext uri="{FF2B5EF4-FFF2-40B4-BE49-F238E27FC236}">
                    <a16:creationId xmlns:a16="http://schemas.microsoft.com/office/drawing/2014/main" id="{87670E96-870D-9514-933B-48BD81FC9D39}"/>
                  </a:ext>
                </a:extLst>
              </p:cNvPr>
              <p:cNvSpPr/>
              <p:nvPr/>
            </p:nvSpPr>
            <p:spPr>
              <a:xfrm rot="10799991">
                <a:off x="681310" y="971065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3" name="Forma libre: forma 149">
                <a:extLst>
                  <a:ext uri="{FF2B5EF4-FFF2-40B4-BE49-F238E27FC236}">
                    <a16:creationId xmlns:a16="http://schemas.microsoft.com/office/drawing/2014/main" id="{ADC5109A-EAB6-4950-5E6B-966BF39CBC94}"/>
                  </a:ext>
                </a:extLst>
              </p:cNvPr>
              <p:cNvSpPr/>
              <p:nvPr/>
            </p:nvSpPr>
            <p:spPr>
              <a:xfrm rot="10799991">
                <a:off x="984113" y="1086023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4" name="Forma libre: forma 150">
                <a:extLst>
                  <a:ext uri="{FF2B5EF4-FFF2-40B4-BE49-F238E27FC236}">
                    <a16:creationId xmlns:a16="http://schemas.microsoft.com/office/drawing/2014/main" id="{64415C32-2AB2-8FFE-1CC8-ED93842F14E5}"/>
                  </a:ext>
                </a:extLst>
              </p:cNvPr>
              <p:cNvSpPr/>
              <p:nvPr/>
            </p:nvSpPr>
            <p:spPr>
              <a:xfrm rot="10799991">
                <a:off x="1103269" y="990203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5" name="Forma libre: forma 151">
                <a:extLst>
                  <a:ext uri="{FF2B5EF4-FFF2-40B4-BE49-F238E27FC236}">
                    <a16:creationId xmlns:a16="http://schemas.microsoft.com/office/drawing/2014/main" id="{370765A0-AB84-51B0-9874-528FBB3AA419}"/>
                  </a:ext>
                </a:extLst>
              </p:cNvPr>
              <p:cNvSpPr/>
              <p:nvPr/>
            </p:nvSpPr>
            <p:spPr>
              <a:xfrm rot="10799991">
                <a:off x="1057256" y="969630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6" name="Forma libre: forma 152">
                <a:extLst>
                  <a:ext uri="{FF2B5EF4-FFF2-40B4-BE49-F238E27FC236}">
                    <a16:creationId xmlns:a16="http://schemas.microsoft.com/office/drawing/2014/main" id="{2E229BA9-114B-EC1F-DE2B-D4C3977EB09C}"/>
                  </a:ext>
                </a:extLst>
              </p:cNvPr>
              <p:cNvSpPr/>
              <p:nvPr/>
            </p:nvSpPr>
            <p:spPr>
              <a:xfrm rot="10799991">
                <a:off x="752935" y="957577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7" name="Forma libre: forma 153">
                <a:extLst>
                  <a:ext uri="{FF2B5EF4-FFF2-40B4-BE49-F238E27FC236}">
                    <a16:creationId xmlns:a16="http://schemas.microsoft.com/office/drawing/2014/main" id="{E297D6E4-5148-1D5C-07DD-012C908C749C}"/>
                  </a:ext>
                </a:extLst>
              </p:cNvPr>
              <p:cNvSpPr/>
              <p:nvPr/>
            </p:nvSpPr>
            <p:spPr>
              <a:xfrm rot="10799991">
                <a:off x="970297" y="1050407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208" name="Rectángulo 99">
              <a:extLst>
                <a:ext uri="{FF2B5EF4-FFF2-40B4-BE49-F238E27FC236}">
                  <a16:creationId xmlns:a16="http://schemas.microsoft.com/office/drawing/2014/main" id="{5DA849B8-4D32-07A9-DCFB-FC627C9D8D11}"/>
                </a:ext>
              </a:extLst>
            </p:cNvPr>
            <p:cNvSpPr/>
            <p:nvPr/>
          </p:nvSpPr>
          <p:spPr>
            <a:xfrm>
              <a:off x="0" y="-5449"/>
              <a:ext cx="9144000" cy="63495"/>
            </a:xfrm>
            <a:prstGeom prst="rect">
              <a:avLst/>
            </a:pr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FCE0D6"/>
                </a:solidFill>
                <a:uFillTx/>
                <a:latin typeface="Arial"/>
              </a:endParaRPr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9"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528;p38">
            <a:extLst>
              <a:ext uri="{FF2B5EF4-FFF2-40B4-BE49-F238E27FC236}">
                <a16:creationId xmlns:a16="http://schemas.microsoft.com/office/drawing/2014/main" id="{51AC44BC-3E76-217D-99C0-10DCD6FBC968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/>
              <a:t>A PICTURE IS WORTH A THOUSAND WORDS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3">
            <a:extLst>
              <a:ext uri="{FF2B5EF4-FFF2-40B4-BE49-F238E27FC236}">
                <a16:creationId xmlns:a16="http://schemas.microsoft.com/office/drawing/2014/main" id="{6D1B5317-DF79-7616-7907-02F2CE39EA9C}"/>
              </a:ext>
            </a:extLst>
          </p:cNvPr>
          <p:cNvGrpSpPr/>
          <p:nvPr/>
        </p:nvGrpSpPr>
        <p:grpSpPr>
          <a:xfrm>
            <a:off x="3660772" y="1751011"/>
            <a:ext cx="2908294" cy="3394069"/>
            <a:chOff x="3660772" y="1751011"/>
            <a:chExt cx="2908294" cy="3394069"/>
          </a:xfrm>
        </p:grpSpPr>
        <p:grpSp>
          <p:nvGrpSpPr>
            <p:cNvPr id="3" name="Grupo 12">
              <a:extLst>
                <a:ext uri="{FF2B5EF4-FFF2-40B4-BE49-F238E27FC236}">
                  <a16:creationId xmlns:a16="http://schemas.microsoft.com/office/drawing/2014/main" id="{90A75770-022C-756A-1785-044F3BBCB902}"/>
                </a:ext>
              </a:extLst>
            </p:cNvPr>
            <p:cNvGrpSpPr/>
            <p:nvPr/>
          </p:nvGrpSpPr>
          <p:grpSpPr>
            <a:xfrm>
              <a:off x="3660772" y="1751011"/>
              <a:ext cx="2908294" cy="3394069"/>
              <a:chOff x="3660772" y="1751011"/>
              <a:chExt cx="2908294" cy="3394069"/>
            </a:xfrm>
          </p:grpSpPr>
          <p:sp>
            <p:nvSpPr>
              <p:cNvPr id="4" name="Freeform 5">
                <a:extLst>
                  <a:ext uri="{FF2B5EF4-FFF2-40B4-BE49-F238E27FC236}">
                    <a16:creationId xmlns:a16="http://schemas.microsoft.com/office/drawing/2014/main" id="{04B06904-BEF1-669F-E2F7-0906022A2E27}"/>
                  </a:ext>
                </a:extLst>
              </p:cNvPr>
              <p:cNvSpPr/>
              <p:nvPr/>
            </p:nvSpPr>
            <p:spPr>
              <a:xfrm>
                <a:off x="3660772" y="1751011"/>
                <a:ext cx="1922461" cy="3394069"/>
              </a:xfrm>
              <a:custGeom>
                <a:avLst/>
                <a:gdLst>
                  <a:gd name="f0" fmla="val 10800000"/>
                  <a:gd name="f1" fmla="val 5400000"/>
                  <a:gd name="f2" fmla="val 360"/>
                  <a:gd name="f3" fmla="val 180"/>
                  <a:gd name="f4" fmla="val w"/>
                  <a:gd name="f5" fmla="val h"/>
                  <a:gd name="f6" fmla="val 0"/>
                  <a:gd name="f7" fmla="val 509"/>
                  <a:gd name="f8" fmla="val 899"/>
                  <a:gd name="f9" fmla="val 217"/>
                  <a:gd name="f10" fmla="val 97"/>
                  <a:gd name="f11" fmla="val 207"/>
                  <a:gd name="f12" fmla="val 94"/>
                  <a:gd name="f13" fmla="val 199"/>
                  <a:gd name="f14" fmla="val 93"/>
                  <a:gd name="f15" fmla="val 191"/>
                  <a:gd name="f16" fmla="val 90"/>
                  <a:gd name="f17" fmla="val 188"/>
                  <a:gd name="f18" fmla="val 88"/>
                  <a:gd name="f19" fmla="val 187"/>
                  <a:gd name="f20" fmla="val 83"/>
                  <a:gd name="f21" fmla="val 185"/>
                  <a:gd name="f22" fmla="val 80"/>
                  <a:gd name="f23" fmla="val 78"/>
                  <a:gd name="f24" fmla="val 76"/>
                  <a:gd name="f25" fmla="val 194"/>
                  <a:gd name="f26" fmla="val 209"/>
                  <a:gd name="f27" fmla="val 221"/>
                  <a:gd name="f28" fmla="val 72"/>
                  <a:gd name="f29" fmla="val 234"/>
                  <a:gd name="f30" fmla="val 65"/>
                  <a:gd name="f31" fmla="val 236"/>
                  <a:gd name="f32" fmla="val 64"/>
                  <a:gd name="f33" fmla="val 240"/>
                  <a:gd name="f34" fmla="val 241"/>
                  <a:gd name="f35" fmla="val 243"/>
                  <a:gd name="f36" fmla="val 67"/>
                  <a:gd name="f37" fmla="val 244"/>
                  <a:gd name="f38" fmla="val 73"/>
                  <a:gd name="f39" fmla="val 239"/>
                  <a:gd name="f40" fmla="val 79"/>
                  <a:gd name="f41" fmla="val 86"/>
                  <a:gd name="f42" fmla="val 227"/>
                  <a:gd name="f43" fmla="val 223"/>
                  <a:gd name="f44" fmla="val 222"/>
                  <a:gd name="f45" fmla="val 95"/>
                  <a:gd name="f46" fmla="val 100"/>
                  <a:gd name="f47" fmla="val 231"/>
                  <a:gd name="f48" fmla="val 131"/>
                  <a:gd name="f49" fmla="val 162"/>
                  <a:gd name="f50" fmla="val 248"/>
                  <a:gd name="f51" fmla="val 193"/>
                  <a:gd name="f52" fmla="val 249"/>
                  <a:gd name="f53" fmla="val 196"/>
                  <a:gd name="f54" fmla="val 252"/>
                  <a:gd name="f55" fmla="val 197"/>
                  <a:gd name="f56" fmla="val 254"/>
                  <a:gd name="f57" fmla="val 256"/>
                  <a:gd name="f58" fmla="val 259"/>
                  <a:gd name="f59" fmla="val 260"/>
                  <a:gd name="f60" fmla="val 141"/>
                  <a:gd name="f61" fmla="val 39"/>
                  <a:gd name="f62" fmla="val 34"/>
                  <a:gd name="f63" fmla="val 258"/>
                  <a:gd name="f64" fmla="val 32"/>
                  <a:gd name="f65" fmla="val 31"/>
                  <a:gd name="f66" fmla="val 29"/>
                  <a:gd name="f67" fmla="val 25"/>
                  <a:gd name="f68" fmla="val 226"/>
                  <a:gd name="f69" fmla="val 15"/>
                  <a:gd name="f70" fmla="val 224"/>
                  <a:gd name="f71" fmla="val 11"/>
                  <a:gd name="f72" fmla="val 6"/>
                  <a:gd name="f73" fmla="val 225"/>
                  <a:gd name="f74" fmla="val 3"/>
                  <a:gd name="f75" fmla="val 1"/>
                  <a:gd name="f76" fmla="val 233"/>
                  <a:gd name="f77" fmla="val 272"/>
                  <a:gd name="f78" fmla="val 291"/>
                  <a:gd name="f79" fmla="val 294"/>
                  <a:gd name="f80" fmla="val 300"/>
                  <a:gd name="f81" fmla="val 301"/>
                  <a:gd name="f82" fmla="val 302"/>
                  <a:gd name="f83" fmla="val 14"/>
                  <a:gd name="f84" fmla="val 296"/>
                  <a:gd name="f85" fmla="val 24"/>
                  <a:gd name="f86" fmla="val 287"/>
                  <a:gd name="f87" fmla="val 28"/>
                  <a:gd name="f88" fmla="val 277"/>
                  <a:gd name="f89" fmla="val 274"/>
                  <a:gd name="f90" fmla="val 270"/>
                  <a:gd name="f91" fmla="val 267"/>
                  <a:gd name="f92" fmla="val 33"/>
                  <a:gd name="f93" fmla="val 143"/>
                  <a:gd name="f94" fmla="val 275"/>
                  <a:gd name="f95" fmla="val 202"/>
                  <a:gd name="f96" fmla="val 279"/>
                  <a:gd name="f97" fmla="val 281"/>
                  <a:gd name="f98" fmla="val 190"/>
                  <a:gd name="f99" fmla="val 289"/>
                  <a:gd name="f100" fmla="val 158"/>
                  <a:gd name="f101" fmla="val 298"/>
                  <a:gd name="f102" fmla="val 127"/>
                  <a:gd name="f103" fmla="val 307"/>
                  <a:gd name="f104" fmla="val 305"/>
                  <a:gd name="f105" fmla="val 91"/>
                  <a:gd name="f106" fmla="val 82"/>
                  <a:gd name="f107" fmla="val 288"/>
                  <a:gd name="f108" fmla="val 77"/>
                  <a:gd name="f109" fmla="val 286"/>
                  <a:gd name="f110" fmla="val 74"/>
                  <a:gd name="f111" fmla="val 69"/>
                  <a:gd name="f112" fmla="val 295"/>
                  <a:gd name="f113" fmla="val 310"/>
                  <a:gd name="f114" fmla="val 322"/>
                  <a:gd name="f115" fmla="val 336"/>
                  <a:gd name="f116" fmla="val 338"/>
                  <a:gd name="f117" fmla="val 341"/>
                  <a:gd name="f118" fmla="val 344"/>
                  <a:gd name="f119" fmla="val 343"/>
                  <a:gd name="f120" fmla="val 342"/>
                  <a:gd name="f121" fmla="val 340"/>
                  <a:gd name="f122" fmla="val 89"/>
                  <a:gd name="f123" fmla="val 331"/>
                  <a:gd name="f124" fmla="val 92"/>
                  <a:gd name="f125" fmla="val 311"/>
                  <a:gd name="f126" fmla="val 98"/>
                  <a:gd name="f127" fmla="val 130"/>
                  <a:gd name="f128" fmla="val 293"/>
                  <a:gd name="f129" fmla="val 165"/>
                  <a:gd name="f130" fmla="val 283"/>
                  <a:gd name="f131" fmla="val 200"/>
                  <a:gd name="f132" fmla="val 203"/>
                  <a:gd name="f133" fmla="val 292"/>
                  <a:gd name="f134" fmla="val 205"/>
                  <a:gd name="f135" fmla="val 320"/>
                  <a:gd name="f136" fmla="val 157"/>
                  <a:gd name="f137" fmla="val 347"/>
                  <a:gd name="f138" fmla="val 110"/>
                  <a:gd name="f139" fmla="val 376"/>
                  <a:gd name="f140" fmla="val 61"/>
                  <a:gd name="f141" fmla="val 372"/>
                  <a:gd name="f142" fmla="val 58"/>
                  <a:gd name="f143" fmla="val 368"/>
                  <a:gd name="f144" fmla="val 55"/>
                  <a:gd name="f145" fmla="val 365"/>
                  <a:gd name="f146" fmla="val 52"/>
                  <a:gd name="f147" fmla="val 358"/>
                  <a:gd name="f148" fmla="val 45"/>
                  <a:gd name="f149" fmla="val 353"/>
                  <a:gd name="f150" fmla="val 37"/>
                  <a:gd name="f151" fmla="val 355"/>
                  <a:gd name="f152" fmla="val 26"/>
                  <a:gd name="f153" fmla="val 357"/>
                  <a:gd name="f154" fmla="val 17"/>
                  <a:gd name="f155" fmla="val 361"/>
                  <a:gd name="f156" fmla="val 369"/>
                  <a:gd name="f157" fmla="val 21"/>
                  <a:gd name="f158" fmla="val 380"/>
                  <a:gd name="f159" fmla="val 391"/>
                  <a:gd name="f160" fmla="val 402"/>
                  <a:gd name="f161" fmla="val 44"/>
                  <a:gd name="f162" fmla="val 407"/>
                  <a:gd name="f163" fmla="val 47"/>
                  <a:gd name="f164" fmla="val 413"/>
                  <a:gd name="f165" fmla="val 419"/>
                  <a:gd name="f166" fmla="val 50"/>
                  <a:gd name="f167" fmla="val 428"/>
                  <a:gd name="f168" fmla="val 53"/>
                  <a:gd name="f169" fmla="val 430"/>
                  <a:gd name="f170" fmla="val 59"/>
                  <a:gd name="f171" fmla="val 421"/>
                  <a:gd name="f172" fmla="val 415"/>
                  <a:gd name="f173" fmla="val 68"/>
                  <a:gd name="f174" fmla="val 406"/>
                  <a:gd name="f175" fmla="val 398"/>
                  <a:gd name="f176" fmla="val 392"/>
                  <a:gd name="f177" fmla="val 387"/>
                  <a:gd name="f178" fmla="val 381"/>
                  <a:gd name="f179" fmla="val 112"/>
                  <a:gd name="f180" fmla="val 326"/>
                  <a:gd name="f181" fmla="val 160"/>
                  <a:gd name="f182" fmla="val 299"/>
                  <a:gd name="f183" fmla="val 206"/>
                  <a:gd name="f184" fmla="val 309"/>
                  <a:gd name="f185" fmla="val 218"/>
                  <a:gd name="f186" fmla="val 318"/>
                  <a:gd name="f187" fmla="val 229"/>
                  <a:gd name="f188" fmla="val 328"/>
                  <a:gd name="f189" fmla="val 230"/>
                  <a:gd name="f190" fmla="val 219"/>
                  <a:gd name="f191" fmla="val 458"/>
                  <a:gd name="f192" fmla="val 457"/>
                  <a:gd name="f193" fmla="val 192"/>
                  <a:gd name="f194" fmla="val 459"/>
                  <a:gd name="f195" fmla="val 462"/>
                  <a:gd name="f196" fmla="val 182"/>
                  <a:gd name="f197" fmla="val 465"/>
                  <a:gd name="f198" fmla="val 178"/>
                  <a:gd name="f199" fmla="val 471"/>
                  <a:gd name="f200" fmla="val 173"/>
                  <a:gd name="f201" fmla="val 477"/>
                  <a:gd name="f202" fmla="val 175"/>
                  <a:gd name="f203" fmla="val 476"/>
                  <a:gd name="f204" fmla="val 183"/>
                  <a:gd name="f205" fmla="val 198"/>
                  <a:gd name="f206" fmla="val 480"/>
                  <a:gd name="f207" fmla="val 211"/>
                  <a:gd name="f208" fmla="val 487"/>
                  <a:gd name="f209" fmla="val 488"/>
                  <a:gd name="f210" fmla="val 232"/>
                  <a:gd name="f211" fmla="val 486"/>
                  <a:gd name="f212" fmla="val 481"/>
                  <a:gd name="f213" fmla="val 479"/>
                  <a:gd name="f214" fmla="val 474"/>
                  <a:gd name="f215" fmla="val 470"/>
                  <a:gd name="f216" fmla="val 466"/>
                  <a:gd name="f217" fmla="val 463"/>
                  <a:gd name="f218" fmla="val 220"/>
                  <a:gd name="f219" fmla="val 461"/>
                  <a:gd name="f220" fmla="val 216"/>
                  <a:gd name="f221" fmla="val 212"/>
                  <a:gd name="f222" fmla="val 371"/>
                  <a:gd name="f223" fmla="val 235"/>
                  <a:gd name="f224" fmla="val 246"/>
                  <a:gd name="f225" fmla="val 266"/>
                  <a:gd name="f226" fmla="val 276"/>
                  <a:gd name="f227" fmla="val 280"/>
                  <a:gd name="f228" fmla="val 351"/>
                  <a:gd name="f229" fmla="val 363"/>
                  <a:gd name="f230" fmla="val 383"/>
                  <a:gd name="f231" fmla="val 404"/>
                  <a:gd name="f232" fmla="val 297"/>
                  <a:gd name="f233" fmla="val 424"/>
                  <a:gd name="f234" fmla="val 303"/>
                  <a:gd name="f235" fmla="val 431"/>
                  <a:gd name="f236" fmla="val 434"/>
                  <a:gd name="f237" fmla="val 438"/>
                  <a:gd name="f238" fmla="val 442"/>
                  <a:gd name="f239" fmla="val 449"/>
                  <a:gd name="f240" fmla="val 455"/>
                  <a:gd name="f241" fmla="val 284"/>
                  <a:gd name="f242" fmla="val 456"/>
                  <a:gd name="f243" fmla="val 285"/>
                  <a:gd name="f244" fmla="val 454"/>
                  <a:gd name="f245" fmla="val 450"/>
                  <a:gd name="f246" fmla="val 335"/>
                  <a:gd name="f247" fmla="val 337"/>
                  <a:gd name="f248" fmla="val 447"/>
                  <a:gd name="f249" fmla="val 445"/>
                  <a:gd name="f250" fmla="val 440"/>
                  <a:gd name="f251" fmla="val 439"/>
                  <a:gd name="f252" fmla="val 339"/>
                  <a:gd name="f253" fmla="val 436"/>
                  <a:gd name="f254" fmla="val 334"/>
                  <a:gd name="f255" fmla="val 432"/>
                  <a:gd name="f256" fmla="val 319"/>
                  <a:gd name="f257" fmla="val 315"/>
                  <a:gd name="f258" fmla="val 411"/>
                  <a:gd name="f259" fmla="val 390"/>
                  <a:gd name="f260" fmla="val 345"/>
                  <a:gd name="f261" fmla="val 327"/>
                  <a:gd name="f262" fmla="val 324"/>
                  <a:gd name="f263" fmla="val 323"/>
                  <a:gd name="f264" fmla="val 370"/>
                  <a:gd name="f265" fmla="val 418"/>
                  <a:gd name="f266" fmla="val 346"/>
                  <a:gd name="f267" fmla="val 373"/>
                  <a:gd name="f268" fmla="val 364"/>
                  <a:gd name="f269" fmla="val 478"/>
                  <a:gd name="f270" fmla="val 484"/>
                  <a:gd name="f271" fmla="val 490"/>
                  <a:gd name="f272" fmla="val 354"/>
                  <a:gd name="f273" fmla="val 496"/>
                  <a:gd name="f274" fmla="val 500"/>
                  <a:gd name="f275" fmla="val 505"/>
                  <a:gd name="f276" fmla="val 356"/>
                  <a:gd name="f277" fmla="val 508"/>
                  <a:gd name="f278" fmla="val 362"/>
                  <a:gd name="f279" fmla="val 507"/>
                  <a:gd name="f280" fmla="val 367"/>
                  <a:gd name="f281" fmla="val 504"/>
                  <a:gd name="f282" fmla="val 491"/>
                  <a:gd name="f283" fmla="val 382"/>
                  <a:gd name="f284" fmla="val 483"/>
                  <a:gd name="f285" fmla="val 397"/>
                  <a:gd name="f286" fmla="val 473"/>
                  <a:gd name="f287" fmla="val 468"/>
                  <a:gd name="f288" fmla="val 417"/>
                  <a:gd name="f289" fmla="val 412"/>
                  <a:gd name="f290" fmla="val 405"/>
                  <a:gd name="f291" fmla="val 399"/>
                  <a:gd name="f292" fmla="val 393"/>
                  <a:gd name="f293" fmla="val 460"/>
                  <a:gd name="f294" fmla="val 379"/>
                  <a:gd name="f295" fmla="val 352"/>
                  <a:gd name="f296" fmla="val 317"/>
                  <a:gd name="f297" fmla="val 312"/>
                  <a:gd name="f298" fmla="val 306"/>
                  <a:gd name="f299" fmla="val 332"/>
                  <a:gd name="f300" fmla="val 377"/>
                  <a:gd name="f301" fmla="val 416"/>
                  <a:gd name="f302" fmla="val 375"/>
                  <a:gd name="f303" fmla="val 420"/>
                  <a:gd name="f304" fmla="val 422"/>
                  <a:gd name="f305" fmla="val 385"/>
                  <a:gd name="f306" fmla="val 388"/>
                  <a:gd name="f307" fmla="val 389"/>
                  <a:gd name="f308" fmla="val 423"/>
                  <a:gd name="f309" fmla="val 414"/>
                  <a:gd name="f310" fmla="val 378"/>
                  <a:gd name="f311" fmla="val 386"/>
                  <a:gd name="f312" fmla="val 359"/>
                  <a:gd name="f313" fmla="val 313"/>
                  <a:gd name="f314" fmla="val 308"/>
                  <a:gd name="f315" fmla="val 304"/>
                  <a:gd name="f316" fmla="val 314"/>
                  <a:gd name="f317" fmla="val 316"/>
                  <a:gd name="f318" fmla="val 396"/>
                  <a:gd name="f319" fmla="val 401"/>
                  <a:gd name="f320" fmla="val 409"/>
                  <a:gd name="f321" fmla="val 425"/>
                  <a:gd name="f322" fmla="val 395"/>
                  <a:gd name="f323" fmla="val 494"/>
                  <a:gd name="f324" fmla="val 374"/>
                  <a:gd name="f325" fmla="val 501"/>
                  <a:gd name="f326" fmla="val 503"/>
                  <a:gd name="f327" fmla="val 366"/>
                  <a:gd name="f328" fmla="val 506"/>
                  <a:gd name="f329" fmla="val 495"/>
                  <a:gd name="f330" fmla="val 492"/>
                  <a:gd name="f331" fmla="val 472"/>
                  <a:gd name="f332" fmla="val 350"/>
                  <a:gd name="f333" fmla="val 321"/>
                  <a:gd name="f334" fmla="val 290"/>
                  <a:gd name="f335" fmla="val 429"/>
                  <a:gd name="f336" fmla="val 453"/>
                  <a:gd name="f337" fmla="val 452"/>
                  <a:gd name="f338" fmla="val 278"/>
                  <a:gd name="f339" fmla="val 517"/>
                  <a:gd name="f340" fmla="val 708"/>
                  <a:gd name="f341" fmla="val 271"/>
                  <a:gd name="f342" fmla="val 895"/>
                  <a:gd name="f343" fmla="val 892"/>
                  <a:gd name="f344" fmla="val 889"/>
                  <a:gd name="f345" fmla="val 709"/>
                  <a:gd name="f346" fmla="val 529"/>
                  <a:gd name="f347" fmla="val 349"/>
                  <a:gd name="f348" fmla="val 333"/>
                  <a:gd name="f349" fmla="val 255"/>
                  <a:gd name="f350" fmla="val 253"/>
                  <a:gd name="f351" fmla="val 250"/>
                  <a:gd name="f352" fmla="val 330"/>
                  <a:gd name="f353" fmla="val 410"/>
                  <a:gd name="f354" fmla="val 435"/>
                  <a:gd name="f355" fmla="val 237"/>
                  <a:gd name="f356" fmla="val 443"/>
                  <a:gd name="f357" fmla="val 446"/>
                  <a:gd name="f358" fmla="val 242"/>
                  <a:gd name="f359" fmla="val 451"/>
                  <a:gd name="f360" fmla="val 464"/>
                  <a:gd name="f361" fmla="val 184"/>
                  <a:gd name="f362" fmla="val 325"/>
                  <a:gd name="f363" fmla="val 181"/>
                  <a:gd name="f364" fmla="val 154"/>
                  <a:gd name="f365" fmla="val 159"/>
                  <a:gd name="f366" fmla="val 469"/>
                  <a:gd name="f367" fmla="val 475"/>
                  <a:gd name="f368" fmla="val 169"/>
                  <a:gd name="f369" fmla="val 174"/>
                  <a:gd name="f370" fmla="val 176"/>
                  <a:gd name="f371" fmla="val 172"/>
                  <a:gd name="f372" fmla="val 170"/>
                  <a:gd name="f373" fmla="val 167"/>
                  <a:gd name="f374" fmla="val 510"/>
                  <a:gd name="f375" fmla="val 145"/>
                  <a:gd name="f376" fmla="val 489"/>
                  <a:gd name="f377" fmla="val 129"/>
                  <a:gd name="f378" fmla="val 108"/>
                  <a:gd name="f379" fmla="val 106"/>
                  <a:gd name="f380" fmla="val 102"/>
                  <a:gd name="f381" fmla="val 105"/>
                  <a:gd name="f382" fmla="val 107"/>
                  <a:gd name="f383" fmla="val 111"/>
                  <a:gd name="f384" fmla="val 123"/>
                  <a:gd name="f385" fmla="val 135"/>
                  <a:gd name="f386" fmla="val 148"/>
                  <a:gd name="f387" fmla="val 195"/>
                  <a:gd name="f388" fmla="val 144"/>
                  <a:gd name="f389" fmla="val 146"/>
                  <a:gd name="f390" fmla="val 149"/>
                  <a:gd name="f391" fmla="val 150"/>
                  <a:gd name="f392" fmla="val 403"/>
                  <a:gd name="f393" fmla="val 151"/>
                  <a:gd name="f394" fmla="val 408"/>
                  <a:gd name="f395" fmla="val 140"/>
                  <a:gd name="f396" fmla="val 132"/>
                  <a:gd name="f397" fmla="val 121"/>
                  <a:gd name="f398" fmla="val 384"/>
                  <a:gd name="f399" fmla="val 103"/>
                  <a:gd name="f400" fmla="val 114"/>
                  <a:gd name="f401" fmla="val 120"/>
                  <a:gd name="f402" fmla="val 126"/>
                  <a:gd name="f403" fmla="val 134"/>
                  <a:gd name="f404" fmla="val 139"/>
                  <a:gd name="f405" fmla="val 164"/>
                  <a:gd name="f406" fmla="val 189"/>
                  <a:gd name="f407" fmla="val 214"/>
                  <a:gd name="f408" fmla="val 215"/>
                  <a:gd name="f409" fmla="val 213"/>
                  <a:gd name="f410" fmla="val 163"/>
                  <a:gd name="f411" fmla="val 116"/>
                  <a:gd name="f412" fmla="val 70"/>
                  <a:gd name="f413" fmla="val 394"/>
                  <a:gd name="f414" fmla="val 400"/>
                  <a:gd name="f415" fmla="val 62"/>
                  <a:gd name="f416" fmla="val 56"/>
                  <a:gd name="f417" fmla="val 51"/>
                  <a:gd name="f418" fmla="val 46"/>
                  <a:gd name="f419" fmla="val 23"/>
                  <a:gd name="f420" fmla="val 20"/>
                  <a:gd name="f421" fmla="val 38"/>
                  <a:gd name="f422" fmla="val 282"/>
                  <a:gd name="f423" fmla="val 168"/>
                  <a:gd name="f424" fmla="val 96"/>
                  <a:gd name="f425" fmla="val 87"/>
                  <a:gd name="f426" fmla="val 63"/>
                  <a:gd name="f427" fmla="val 81"/>
                  <a:gd name="f428" fmla="val 99"/>
                  <a:gd name="f429" fmla="val 133"/>
                  <a:gd name="f430" fmla="val 201"/>
                  <a:gd name="f431" fmla="val 268"/>
                  <a:gd name="f432" fmla="val 35"/>
                  <a:gd name="f433" fmla="val 19"/>
                  <a:gd name="f434" fmla="val 13"/>
                  <a:gd name="f435" fmla="val 5"/>
                  <a:gd name="f436" fmla="val 2"/>
                  <a:gd name="f437" fmla="val 8"/>
                  <a:gd name="f438" fmla="val 273"/>
                  <a:gd name="f439" fmla="val 228"/>
                  <a:gd name="f440" fmla="val 4"/>
                  <a:gd name="f441" fmla="val 7"/>
                  <a:gd name="f442" fmla="val 12"/>
                  <a:gd name="f443" fmla="val 257"/>
                  <a:gd name="f444" fmla="val 153"/>
                  <a:gd name="f445" fmla="val 136"/>
                  <a:gd name="f446" fmla="val 119"/>
                  <a:gd name="f447" fmla="val 66"/>
                  <a:gd name="f448" fmla="val 238"/>
                  <a:gd name="f449" fmla="val 84"/>
                  <a:gd name="f450" fmla="val 186"/>
                  <a:gd name="f451" fmla="val 104"/>
                  <a:gd name="f452" fmla="val 204"/>
                  <a:gd name="f453" fmla="val 179"/>
                  <a:gd name="f454" fmla="val 152"/>
                  <a:gd name="f455" fmla="val 54"/>
                  <a:gd name="f456" fmla="val 48"/>
                  <a:gd name="f457" fmla="val 166"/>
                  <a:gd name="f458" fmla="val 41"/>
                  <a:gd name="f459" fmla="val 171"/>
                  <a:gd name="f460" fmla="val 18"/>
                  <a:gd name="f461" fmla="val 22"/>
                  <a:gd name="f462" fmla="val 40"/>
                  <a:gd name="f463" fmla="val 122"/>
                  <a:gd name="f464" fmla="val 71"/>
                  <a:gd name="f465" fmla="val 138"/>
                  <a:gd name="f466" fmla="val 161"/>
                  <a:gd name="f467" fmla="val 137"/>
                  <a:gd name="f468" fmla="val 124"/>
                  <a:gd name="f469" fmla="val 113"/>
                  <a:gd name="f470" fmla="val 109"/>
                  <a:gd name="f471" fmla="val 128"/>
                  <a:gd name="f472" fmla="val 142"/>
                  <a:gd name="f473" fmla="val 57"/>
                  <a:gd name="f474" fmla="val 155"/>
                  <a:gd name="f475" fmla="val 60"/>
                  <a:gd name="f476" fmla="val 245"/>
                  <a:gd name="f477" fmla="+- 0 0 -90"/>
                  <a:gd name="f478" fmla="*/ f4 1 509"/>
                  <a:gd name="f479" fmla="*/ f5 1 899"/>
                  <a:gd name="f480" fmla="val f6"/>
                  <a:gd name="f481" fmla="val f7"/>
                  <a:gd name="f482" fmla="val f8"/>
                  <a:gd name="f483" fmla="*/ f477 f0 1"/>
                  <a:gd name="f484" fmla="+- f482 0 f480"/>
                  <a:gd name="f485" fmla="+- f481 0 f480"/>
                  <a:gd name="f486" fmla="*/ f483 1 f3"/>
                  <a:gd name="f487" fmla="*/ f485 1 509"/>
                  <a:gd name="f488" fmla="*/ f484 1 899"/>
                  <a:gd name="f489" fmla="*/ 194 f485 1"/>
                  <a:gd name="f490" fmla="*/ 76 f484 1"/>
                  <a:gd name="f491" fmla="*/ 227 f485 1"/>
                  <a:gd name="f492" fmla="*/ 90 f484 1"/>
                  <a:gd name="f493" fmla="*/ 259 f485 1"/>
                  <a:gd name="f494" fmla="*/ 191 f484 1"/>
                  <a:gd name="f495" fmla="*/ 225 f485 1"/>
                  <a:gd name="f496" fmla="*/ 3 f484 1"/>
                  <a:gd name="f497" fmla="*/ 300 f485 1"/>
                  <a:gd name="f498" fmla="*/ 14 f484 1"/>
                  <a:gd name="f499" fmla="*/ 281 f485 1"/>
                  <a:gd name="f500" fmla="*/ 190 f484 1"/>
                  <a:gd name="f501" fmla="*/ 288 f485 1"/>
                  <a:gd name="f502" fmla="*/ 65 f484 1"/>
                  <a:gd name="f503" fmla="*/ 340 f485 1"/>
                  <a:gd name="f504" fmla="*/ 89 f484 1"/>
                  <a:gd name="f505" fmla="*/ 376 f485 1"/>
                  <a:gd name="f506" fmla="*/ 61 f484 1"/>
                  <a:gd name="f507" fmla="*/ 402 f485 1"/>
                  <a:gd name="f508" fmla="*/ 44 f484 1"/>
                  <a:gd name="f509" fmla="*/ 381 f485 1"/>
                  <a:gd name="f510" fmla="*/ 458 f485 1"/>
                  <a:gd name="f511" fmla="*/ 192 f484 1"/>
                  <a:gd name="f512" fmla="*/ 487 f485 1"/>
                  <a:gd name="f513" fmla="*/ 232 f484 1"/>
                  <a:gd name="f514" fmla="*/ 328 f485 1"/>
                  <a:gd name="f515" fmla="*/ 246 f484 1"/>
                  <a:gd name="f516" fmla="*/ 438 f485 1"/>
                  <a:gd name="f517" fmla="*/ 298 f484 1"/>
                  <a:gd name="f518" fmla="*/ 450 f485 1"/>
                  <a:gd name="f519" fmla="*/ 335 f484 1"/>
                  <a:gd name="f520" fmla="*/ 432 f485 1"/>
                  <a:gd name="f521" fmla="*/ 310 f484 1"/>
                  <a:gd name="f522" fmla="*/ 465 f485 1"/>
                  <a:gd name="f523" fmla="*/ 373 f484 1"/>
                  <a:gd name="f524" fmla="*/ 504 f485 1"/>
                  <a:gd name="f525" fmla="*/ 370 f484 1"/>
                  <a:gd name="f526" fmla="*/ 457 f485 1"/>
                  <a:gd name="f527" fmla="*/ 399 f484 1"/>
                  <a:gd name="f528" fmla="*/ 390 f485 1"/>
                  <a:gd name="f529" fmla="*/ 382 f484 1"/>
                  <a:gd name="f530" fmla="*/ 391 f485 1"/>
                  <a:gd name="f531" fmla="*/ 417 f484 1"/>
                  <a:gd name="f532" fmla="*/ 306 f485 1"/>
                  <a:gd name="f533" fmla="*/ 313 f484 1"/>
                  <a:gd name="f534" fmla="*/ 401 f485 1"/>
                  <a:gd name="f535" fmla="*/ 455 f484 1"/>
                  <a:gd name="f536" fmla="*/ 374 f485 1"/>
                  <a:gd name="f537" fmla="*/ 501 f484 1"/>
                  <a:gd name="f538" fmla="*/ 295 f485 1"/>
                  <a:gd name="f539" fmla="*/ 319 f484 1"/>
                  <a:gd name="f540" fmla="*/ 320 f485 1"/>
                  <a:gd name="f541" fmla="*/ 431 f484 1"/>
                  <a:gd name="f542" fmla="*/ 287 f485 1"/>
                  <a:gd name="f543" fmla="*/ 460 f484 1"/>
                  <a:gd name="f544" fmla="*/ 277 f485 1"/>
                  <a:gd name="f545" fmla="*/ 327 f484 1"/>
                  <a:gd name="f546" fmla="*/ 260 f485 1"/>
                  <a:gd name="f547" fmla="*/ 349 f484 1"/>
                  <a:gd name="f548" fmla="*/ 230 f485 1"/>
                  <a:gd name="f549" fmla="*/ 235 f485 1"/>
                  <a:gd name="f550" fmla="*/ 461 f484 1"/>
                  <a:gd name="f551" fmla="*/ 217 f485 1"/>
                  <a:gd name="f552" fmla="*/ 169 f485 1"/>
                  <a:gd name="f553" fmla="*/ 481 f484 1"/>
                  <a:gd name="f554" fmla="*/ 112 f485 1"/>
                  <a:gd name="f555" fmla="*/ 476 f484 1"/>
                  <a:gd name="f556" fmla="*/ 318 f484 1"/>
                  <a:gd name="f557" fmla="*/ 149 f485 1"/>
                  <a:gd name="f558" fmla="*/ 419 f484 1"/>
                  <a:gd name="f559" fmla="*/ 126 f485 1"/>
                  <a:gd name="f560" fmla="*/ 377 f484 1"/>
                  <a:gd name="f561" fmla="*/ 211 f485 1"/>
                  <a:gd name="f562" fmla="*/ 299 f484 1"/>
                  <a:gd name="f563" fmla="*/ 53 f485 1"/>
                  <a:gd name="f564" fmla="*/ 420 f484 1"/>
                  <a:gd name="f565" fmla="*/ 32 f485 1"/>
                  <a:gd name="f566" fmla="*/ 356 f484 1"/>
                  <a:gd name="f567" fmla="*/ 203 f485 1"/>
                  <a:gd name="f568" fmla="*/ 282 f484 1"/>
                  <a:gd name="f569" fmla="*/ 78 f485 1"/>
                  <a:gd name="f570" fmla="*/ 336 f484 1"/>
                  <a:gd name="f571" fmla="*/ 99 f485 1"/>
                  <a:gd name="f572" fmla="*/ 304 f484 1"/>
                  <a:gd name="f573" fmla="*/ 29 f485 1"/>
                  <a:gd name="f574" fmla="*/ 287 f484 1"/>
                  <a:gd name="f575" fmla="*/ 4 f485 1"/>
                  <a:gd name="f576" fmla="*/ 226 f484 1"/>
                  <a:gd name="f577" fmla="*/ 200 f485 1"/>
                  <a:gd name="f578" fmla="*/ 260 f484 1"/>
                  <a:gd name="f579" fmla="*/ 92 f485 1"/>
                  <a:gd name="f580" fmla="*/ 89 f485 1"/>
                  <a:gd name="f581" fmla="*/ 186 f484 1"/>
                  <a:gd name="f582" fmla="*/ 244 f484 1"/>
                  <a:gd name="f583" fmla="*/ 26 f485 1"/>
                  <a:gd name="f584" fmla="*/ 171 f484 1"/>
                  <a:gd name="f585" fmla="*/ 58 f485 1"/>
                  <a:gd name="f586" fmla="*/ 100 f484 1"/>
                  <a:gd name="f587" fmla="*/ 209 f485 1"/>
                  <a:gd name="f588" fmla="*/ 229 f484 1"/>
                  <a:gd name="f589" fmla="*/ 104 f485 1"/>
                  <a:gd name="f590" fmla="*/ 143 f484 1"/>
                  <a:gd name="f591" fmla="*/ 152 f485 1"/>
                  <a:gd name="f592" fmla="*/ 112 f484 1"/>
                  <a:gd name="f593" fmla="*/ 146 f485 1"/>
                  <a:gd name="f594" fmla="*/ 66 f484 1"/>
                  <a:gd name="f595" fmla="*/ 50 f484 1"/>
                  <a:gd name="f596" fmla="*/ 161 f485 1"/>
                  <a:gd name="f597" fmla="*/ 53 f484 1"/>
                  <a:gd name="f598" fmla="*/ 219 f485 1"/>
                  <a:gd name="f599" fmla="*/ 103 f484 1"/>
                  <a:gd name="f600" fmla="+- f486 0 f1"/>
                  <a:gd name="f601" fmla="*/ f489 1 509"/>
                  <a:gd name="f602" fmla="*/ f490 1 899"/>
                  <a:gd name="f603" fmla="*/ f491 1 509"/>
                  <a:gd name="f604" fmla="*/ f492 1 899"/>
                  <a:gd name="f605" fmla="*/ f493 1 509"/>
                  <a:gd name="f606" fmla="*/ f494 1 899"/>
                  <a:gd name="f607" fmla="*/ f495 1 509"/>
                  <a:gd name="f608" fmla="*/ f496 1 899"/>
                  <a:gd name="f609" fmla="*/ f497 1 509"/>
                  <a:gd name="f610" fmla="*/ f498 1 899"/>
                  <a:gd name="f611" fmla="*/ f499 1 509"/>
                  <a:gd name="f612" fmla="*/ f500 1 899"/>
                  <a:gd name="f613" fmla="*/ f501 1 509"/>
                  <a:gd name="f614" fmla="*/ f502 1 899"/>
                  <a:gd name="f615" fmla="*/ f503 1 509"/>
                  <a:gd name="f616" fmla="*/ f504 1 899"/>
                  <a:gd name="f617" fmla="*/ f505 1 509"/>
                  <a:gd name="f618" fmla="*/ f506 1 899"/>
                  <a:gd name="f619" fmla="*/ f507 1 509"/>
                  <a:gd name="f620" fmla="*/ f508 1 899"/>
                  <a:gd name="f621" fmla="*/ f509 1 509"/>
                  <a:gd name="f622" fmla="*/ f510 1 509"/>
                  <a:gd name="f623" fmla="*/ f511 1 899"/>
                  <a:gd name="f624" fmla="*/ f512 1 509"/>
                  <a:gd name="f625" fmla="*/ f513 1 899"/>
                  <a:gd name="f626" fmla="*/ f514 1 509"/>
                  <a:gd name="f627" fmla="*/ f515 1 899"/>
                  <a:gd name="f628" fmla="*/ f516 1 509"/>
                  <a:gd name="f629" fmla="*/ f517 1 899"/>
                  <a:gd name="f630" fmla="*/ f518 1 509"/>
                  <a:gd name="f631" fmla="*/ f519 1 899"/>
                  <a:gd name="f632" fmla="*/ f520 1 509"/>
                  <a:gd name="f633" fmla="*/ f521 1 899"/>
                  <a:gd name="f634" fmla="*/ f522 1 509"/>
                  <a:gd name="f635" fmla="*/ f523 1 899"/>
                  <a:gd name="f636" fmla="*/ f524 1 509"/>
                  <a:gd name="f637" fmla="*/ f525 1 899"/>
                  <a:gd name="f638" fmla="*/ f526 1 509"/>
                  <a:gd name="f639" fmla="*/ f527 1 899"/>
                  <a:gd name="f640" fmla="*/ f528 1 509"/>
                  <a:gd name="f641" fmla="*/ f529 1 899"/>
                  <a:gd name="f642" fmla="*/ f530 1 509"/>
                  <a:gd name="f643" fmla="*/ f531 1 899"/>
                  <a:gd name="f644" fmla="*/ f532 1 509"/>
                  <a:gd name="f645" fmla="*/ f533 1 899"/>
                  <a:gd name="f646" fmla="*/ f534 1 509"/>
                  <a:gd name="f647" fmla="*/ f535 1 899"/>
                  <a:gd name="f648" fmla="*/ f536 1 509"/>
                  <a:gd name="f649" fmla="*/ f537 1 899"/>
                  <a:gd name="f650" fmla="*/ f538 1 509"/>
                  <a:gd name="f651" fmla="*/ f539 1 899"/>
                  <a:gd name="f652" fmla="*/ f540 1 509"/>
                  <a:gd name="f653" fmla="*/ f541 1 899"/>
                  <a:gd name="f654" fmla="*/ f542 1 509"/>
                  <a:gd name="f655" fmla="*/ f543 1 899"/>
                  <a:gd name="f656" fmla="*/ f544 1 509"/>
                  <a:gd name="f657" fmla="*/ f545 1 899"/>
                  <a:gd name="f658" fmla="*/ f546 1 509"/>
                  <a:gd name="f659" fmla="*/ f547 1 899"/>
                  <a:gd name="f660" fmla="*/ f548 1 509"/>
                  <a:gd name="f661" fmla="*/ f549 1 509"/>
                  <a:gd name="f662" fmla="*/ f550 1 899"/>
                  <a:gd name="f663" fmla="*/ f551 1 509"/>
                  <a:gd name="f664" fmla="*/ f552 1 509"/>
                  <a:gd name="f665" fmla="*/ f553 1 899"/>
                  <a:gd name="f666" fmla="*/ f554 1 509"/>
                  <a:gd name="f667" fmla="*/ f555 1 899"/>
                  <a:gd name="f668" fmla="*/ f556 1 899"/>
                  <a:gd name="f669" fmla="*/ f557 1 509"/>
                  <a:gd name="f670" fmla="*/ f558 1 899"/>
                  <a:gd name="f671" fmla="*/ f559 1 509"/>
                  <a:gd name="f672" fmla="*/ f560 1 899"/>
                  <a:gd name="f673" fmla="*/ f561 1 509"/>
                  <a:gd name="f674" fmla="*/ f562 1 899"/>
                  <a:gd name="f675" fmla="*/ f563 1 509"/>
                  <a:gd name="f676" fmla="*/ f564 1 899"/>
                  <a:gd name="f677" fmla="*/ f565 1 509"/>
                  <a:gd name="f678" fmla="*/ f566 1 899"/>
                  <a:gd name="f679" fmla="*/ f567 1 509"/>
                  <a:gd name="f680" fmla="*/ f568 1 899"/>
                  <a:gd name="f681" fmla="*/ f569 1 509"/>
                  <a:gd name="f682" fmla="*/ f570 1 899"/>
                  <a:gd name="f683" fmla="*/ f571 1 509"/>
                  <a:gd name="f684" fmla="*/ f572 1 899"/>
                  <a:gd name="f685" fmla="*/ f573 1 509"/>
                  <a:gd name="f686" fmla="*/ f574 1 899"/>
                  <a:gd name="f687" fmla="*/ f575 1 509"/>
                  <a:gd name="f688" fmla="*/ f576 1 899"/>
                  <a:gd name="f689" fmla="*/ f577 1 509"/>
                  <a:gd name="f690" fmla="*/ f578 1 899"/>
                  <a:gd name="f691" fmla="*/ f579 1 509"/>
                  <a:gd name="f692" fmla="*/ f580 1 509"/>
                  <a:gd name="f693" fmla="*/ f581 1 899"/>
                  <a:gd name="f694" fmla="*/ f582 1 899"/>
                  <a:gd name="f695" fmla="*/ f583 1 509"/>
                  <a:gd name="f696" fmla="*/ f584 1 899"/>
                  <a:gd name="f697" fmla="*/ f585 1 509"/>
                  <a:gd name="f698" fmla="*/ f586 1 899"/>
                  <a:gd name="f699" fmla="*/ f587 1 509"/>
                  <a:gd name="f700" fmla="*/ f588 1 899"/>
                  <a:gd name="f701" fmla="*/ f589 1 509"/>
                  <a:gd name="f702" fmla="*/ f590 1 899"/>
                  <a:gd name="f703" fmla="*/ f591 1 509"/>
                  <a:gd name="f704" fmla="*/ f592 1 899"/>
                  <a:gd name="f705" fmla="*/ f593 1 509"/>
                  <a:gd name="f706" fmla="*/ f594 1 899"/>
                  <a:gd name="f707" fmla="*/ f595 1 899"/>
                  <a:gd name="f708" fmla="*/ f596 1 509"/>
                  <a:gd name="f709" fmla="*/ f597 1 899"/>
                  <a:gd name="f710" fmla="*/ f598 1 509"/>
                  <a:gd name="f711" fmla="*/ f599 1 899"/>
                  <a:gd name="f712" fmla="*/ 0 1 f487"/>
                  <a:gd name="f713" fmla="*/ f481 1 f487"/>
                  <a:gd name="f714" fmla="*/ 0 1 f488"/>
                  <a:gd name="f715" fmla="*/ f482 1 f488"/>
                  <a:gd name="f716" fmla="*/ f601 1 f487"/>
                  <a:gd name="f717" fmla="*/ f602 1 f488"/>
                  <a:gd name="f718" fmla="*/ f603 1 f487"/>
                  <a:gd name="f719" fmla="*/ f604 1 f488"/>
                  <a:gd name="f720" fmla="*/ f605 1 f487"/>
                  <a:gd name="f721" fmla="*/ f606 1 f488"/>
                  <a:gd name="f722" fmla="*/ f607 1 f487"/>
                  <a:gd name="f723" fmla="*/ f608 1 f488"/>
                  <a:gd name="f724" fmla="*/ f609 1 f487"/>
                  <a:gd name="f725" fmla="*/ f610 1 f488"/>
                  <a:gd name="f726" fmla="*/ f611 1 f487"/>
                  <a:gd name="f727" fmla="*/ f612 1 f488"/>
                  <a:gd name="f728" fmla="*/ f613 1 f487"/>
                  <a:gd name="f729" fmla="*/ f614 1 f488"/>
                  <a:gd name="f730" fmla="*/ f615 1 f487"/>
                  <a:gd name="f731" fmla="*/ f616 1 f488"/>
                  <a:gd name="f732" fmla="*/ f617 1 f487"/>
                  <a:gd name="f733" fmla="*/ f618 1 f488"/>
                  <a:gd name="f734" fmla="*/ f619 1 f487"/>
                  <a:gd name="f735" fmla="*/ f620 1 f488"/>
                  <a:gd name="f736" fmla="*/ f621 1 f487"/>
                  <a:gd name="f737" fmla="*/ f622 1 f487"/>
                  <a:gd name="f738" fmla="*/ f623 1 f488"/>
                  <a:gd name="f739" fmla="*/ f624 1 f487"/>
                  <a:gd name="f740" fmla="*/ f625 1 f488"/>
                  <a:gd name="f741" fmla="*/ f626 1 f487"/>
                  <a:gd name="f742" fmla="*/ f627 1 f488"/>
                  <a:gd name="f743" fmla="*/ f628 1 f487"/>
                  <a:gd name="f744" fmla="*/ f629 1 f488"/>
                  <a:gd name="f745" fmla="*/ f630 1 f487"/>
                  <a:gd name="f746" fmla="*/ f631 1 f488"/>
                  <a:gd name="f747" fmla="*/ f632 1 f487"/>
                  <a:gd name="f748" fmla="*/ f633 1 f488"/>
                  <a:gd name="f749" fmla="*/ f634 1 f487"/>
                  <a:gd name="f750" fmla="*/ f635 1 f488"/>
                  <a:gd name="f751" fmla="*/ f636 1 f487"/>
                  <a:gd name="f752" fmla="*/ f637 1 f488"/>
                  <a:gd name="f753" fmla="*/ f638 1 f487"/>
                  <a:gd name="f754" fmla="*/ f639 1 f488"/>
                  <a:gd name="f755" fmla="*/ f640 1 f487"/>
                  <a:gd name="f756" fmla="*/ f641 1 f488"/>
                  <a:gd name="f757" fmla="*/ f642 1 f487"/>
                  <a:gd name="f758" fmla="*/ f643 1 f488"/>
                  <a:gd name="f759" fmla="*/ f644 1 f487"/>
                  <a:gd name="f760" fmla="*/ f645 1 f488"/>
                  <a:gd name="f761" fmla="*/ f646 1 f487"/>
                  <a:gd name="f762" fmla="*/ f647 1 f488"/>
                  <a:gd name="f763" fmla="*/ f648 1 f487"/>
                  <a:gd name="f764" fmla="*/ f649 1 f488"/>
                  <a:gd name="f765" fmla="*/ f650 1 f487"/>
                  <a:gd name="f766" fmla="*/ f651 1 f488"/>
                  <a:gd name="f767" fmla="*/ f652 1 f487"/>
                  <a:gd name="f768" fmla="*/ f653 1 f488"/>
                  <a:gd name="f769" fmla="*/ f654 1 f487"/>
                  <a:gd name="f770" fmla="*/ f655 1 f488"/>
                  <a:gd name="f771" fmla="*/ f656 1 f487"/>
                  <a:gd name="f772" fmla="*/ f657 1 f488"/>
                  <a:gd name="f773" fmla="*/ f658 1 f487"/>
                  <a:gd name="f774" fmla="*/ f659 1 f488"/>
                  <a:gd name="f775" fmla="*/ f660 1 f487"/>
                  <a:gd name="f776" fmla="*/ f661 1 f487"/>
                  <a:gd name="f777" fmla="*/ f662 1 f488"/>
                  <a:gd name="f778" fmla="*/ f663 1 f487"/>
                  <a:gd name="f779" fmla="*/ f664 1 f487"/>
                  <a:gd name="f780" fmla="*/ f665 1 f488"/>
                  <a:gd name="f781" fmla="*/ f666 1 f487"/>
                  <a:gd name="f782" fmla="*/ f667 1 f488"/>
                  <a:gd name="f783" fmla="*/ f668 1 f488"/>
                  <a:gd name="f784" fmla="*/ f669 1 f487"/>
                  <a:gd name="f785" fmla="*/ f670 1 f488"/>
                  <a:gd name="f786" fmla="*/ f671 1 f487"/>
                  <a:gd name="f787" fmla="*/ f672 1 f488"/>
                  <a:gd name="f788" fmla="*/ f673 1 f487"/>
                  <a:gd name="f789" fmla="*/ f674 1 f488"/>
                  <a:gd name="f790" fmla="*/ f675 1 f487"/>
                  <a:gd name="f791" fmla="*/ f676 1 f488"/>
                  <a:gd name="f792" fmla="*/ f677 1 f487"/>
                  <a:gd name="f793" fmla="*/ f678 1 f488"/>
                  <a:gd name="f794" fmla="*/ f679 1 f487"/>
                  <a:gd name="f795" fmla="*/ f680 1 f488"/>
                  <a:gd name="f796" fmla="*/ f681 1 f487"/>
                  <a:gd name="f797" fmla="*/ f682 1 f488"/>
                  <a:gd name="f798" fmla="*/ f683 1 f487"/>
                  <a:gd name="f799" fmla="*/ f684 1 f488"/>
                  <a:gd name="f800" fmla="*/ f685 1 f487"/>
                  <a:gd name="f801" fmla="*/ f686 1 f488"/>
                  <a:gd name="f802" fmla="*/ f687 1 f487"/>
                  <a:gd name="f803" fmla="*/ f688 1 f488"/>
                  <a:gd name="f804" fmla="*/ f689 1 f487"/>
                  <a:gd name="f805" fmla="*/ f690 1 f488"/>
                  <a:gd name="f806" fmla="*/ f691 1 f487"/>
                  <a:gd name="f807" fmla="*/ f692 1 f487"/>
                  <a:gd name="f808" fmla="*/ f693 1 f488"/>
                  <a:gd name="f809" fmla="*/ f694 1 f488"/>
                  <a:gd name="f810" fmla="*/ f695 1 f487"/>
                  <a:gd name="f811" fmla="*/ f696 1 f488"/>
                  <a:gd name="f812" fmla="*/ f697 1 f487"/>
                  <a:gd name="f813" fmla="*/ f698 1 f488"/>
                  <a:gd name="f814" fmla="*/ f699 1 f487"/>
                  <a:gd name="f815" fmla="*/ f700 1 f488"/>
                  <a:gd name="f816" fmla="*/ f701 1 f487"/>
                  <a:gd name="f817" fmla="*/ f702 1 f488"/>
                  <a:gd name="f818" fmla="*/ f703 1 f487"/>
                  <a:gd name="f819" fmla="*/ f704 1 f488"/>
                  <a:gd name="f820" fmla="*/ f705 1 f487"/>
                  <a:gd name="f821" fmla="*/ f706 1 f488"/>
                  <a:gd name="f822" fmla="*/ f707 1 f488"/>
                  <a:gd name="f823" fmla="*/ f708 1 f487"/>
                  <a:gd name="f824" fmla="*/ f709 1 f488"/>
                  <a:gd name="f825" fmla="*/ f710 1 f487"/>
                  <a:gd name="f826" fmla="*/ f711 1 f488"/>
                  <a:gd name="f827" fmla="*/ f712 f478 1"/>
                  <a:gd name="f828" fmla="*/ f713 f478 1"/>
                  <a:gd name="f829" fmla="*/ f715 f479 1"/>
                  <a:gd name="f830" fmla="*/ f714 f479 1"/>
                  <a:gd name="f831" fmla="*/ f716 f478 1"/>
                  <a:gd name="f832" fmla="*/ f717 f479 1"/>
                  <a:gd name="f833" fmla="*/ f718 f478 1"/>
                  <a:gd name="f834" fmla="*/ f719 f479 1"/>
                  <a:gd name="f835" fmla="*/ f720 f478 1"/>
                  <a:gd name="f836" fmla="*/ f721 f479 1"/>
                  <a:gd name="f837" fmla="*/ f722 f478 1"/>
                  <a:gd name="f838" fmla="*/ f723 f479 1"/>
                  <a:gd name="f839" fmla="*/ f724 f478 1"/>
                  <a:gd name="f840" fmla="*/ f725 f479 1"/>
                  <a:gd name="f841" fmla="*/ f726 f478 1"/>
                  <a:gd name="f842" fmla="*/ f727 f479 1"/>
                  <a:gd name="f843" fmla="*/ f728 f478 1"/>
                  <a:gd name="f844" fmla="*/ f729 f479 1"/>
                  <a:gd name="f845" fmla="*/ f730 f478 1"/>
                  <a:gd name="f846" fmla="*/ f731 f479 1"/>
                  <a:gd name="f847" fmla="*/ f732 f478 1"/>
                  <a:gd name="f848" fmla="*/ f733 f479 1"/>
                  <a:gd name="f849" fmla="*/ f734 f478 1"/>
                  <a:gd name="f850" fmla="*/ f735 f479 1"/>
                  <a:gd name="f851" fmla="*/ f736 f478 1"/>
                  <a:gd name="f852" fmla="*/ f737 f478 1"/>
                  <a:gd name="f853" fmla="*/ f738 f479 1"/>
                  <a:gd name="f854" fmla="*/ f739 f478 1"/>
                  <a:gd name="f855" fmla="*/ f740 f479 1"/>
                  <a:gd name="f856" fmla="*/ f741 f478 1"/>
                  <a:gd name="f857" fmla="*/ f742 f479 1"/>
                  <a:gd name="f858" fmla="*/ f743 f478 1"/>
                  <a:gd name="f859" fmla="*/ f744 f479 1"/>
                  <a:gd name="f860" fmla="*/ f745 f478 1"/>
                  <a:gd name="f861" fmla="*/ f746 f479 1"/>
                  <a:gd name="f862" fmla="*/ f747 f478 1"/>
                  <a:gd name="f863" fmla="*/ f748 f479 1"/>
                  <a:gd name="f864" fmla="*/ f749 f478 1"/>
                  <a:gd name="f865" fmla="*/ f750 f479 1"/>
                  <a:gd name="f866" fmla="*/ f751 f478 1"/>
                  <a:gd name="f867" fmla="*/ f752 f479 1"/>
                  <a:gd name="f868" fmla="*/ f753 f478 1"/>
                  <a:gd name="f869" fmla="*/ f754 f479 1"/>
                  <a:gd name="f870" fmla="*/ f755 f478 1"/>
                  <a:gd name="f871" fmla="*/ f756 f479 1"/>
                  <a:gd name="f872" fmla="*/ f757 f478 1"/>
                  <a:gd name="f873" fmla="*/ f758 f479 1"/>
                  <a:gd name="f874" fmla="*/ f759 f478 1"/>
                  <a:gd name="f875" fmla="*/ f760 f479 1"/>
                  <a:gd name="f876" fmla="*/ f761 f478 1"/>
                  <a:gd name="f877" fmla="*/ f762 f479 1"/>
                  <a:gd name="f878" fmla="*/ f763 f478 1"/>
                  <a:gd name="f879" fmla="*/ f764 f479 1"/>
                  <a:gd name="f880" fmla="*/ f765 f478 1"/>
                  <a:gd name="f881" fmla="*/ f766 f479 1"/>
                  <a:gd name="f882" fmla="*/ f767 f478 1"/>
                  <a:gd name="f883" fmla="*/ f768 f479 1"/>
                  <a:gd name="f884" fmla="*/ f769 f478 1"/>
                  <a:gd name="f885" fmla="*/ f770 f479 1"/>
                  <a:gd name="f886" fmla="*/ f771 f478 1"/>
                  <a:gd name="f887" fmla="*/ f772 f479 1"/>
                  <a:gd name="f888" fmla="*/ f773 f478 1"/>
                  <a:gd name="f889" fmla="*/ f774 f479 1"/>
                  <a:gd name="f890" fmla="*/ f775 f478 1"/>
                  <a:gd name="f891" fmla="*/ f776 f478 1"/>
                  <a:gd name="f892" fmla="*/ f777 f479 1"/>
                  <a:gd name="f893" fmla="*/ f778 f478 1"/>
                  <a:gd name="f894" fmla="*/ f779 f478 1"/>
                  <a:gd name="f895" fmla="*/ f780 f479 1"/>
                  <a:gd name="f896" fmla="*/ f781 f478 1"/>
                  <a:gd name="f897" fmla="*/ f782 f479 1"/>
                  <a:gd name="f898" fmla="*/ f783 f479 1"/>
                  <a:gd name="f899" fmla="*/ f784 f478 1"/>
                  <a:gd name="f900" fmla="*/ f785 f479 1"/>
                  <a:gd name="f901" fmla="*/ f786 f478 1"/>
                  <a:gd name="f902" fmla="*/ f787 f479 1"/>
                  <a:gd name="f903" fmla="*/ f788 f478 1"/>
                  <a:gd name="f904" fmla="*/ f789 f479 1"/>
                  <a:gd name="f905" fmla="*/ f790 f478 1"/>
                  <a:gd name="f906" fmla="*/ f791 f479 1"/>
                  <a:gd name="f907" fmla="*/ f792 f478 1"/>
                  <a:gd name="f908" fmla="*/ f793 f479 1"/>
                  <a:gd name="f909" fmla="*/ f794 f478 1"/>
                  <a:gd name="f910" fmla="*/ f795 f479 1"/>
                  <a:gd name="f911" fmla="*/ f796 f478 1"/>
                  <a:gd name="f912" fmla="*/ f797 f479 1"/>
                  <a:gd name="f913" fmla="*/ f798 f478 1"/>
                  <a:gd name="f914" fmla="*/ f799 f479 1"/>
                  <a:gd name="f915" fmla="*/ f800 f478 1"/>
                  <a:gd name="f916" fmla="*/ f801 f479 1"/>
                  <a:gd name="f917" fmla="*/ f802 f478 1"/>
                  <a:gd name="f918" fmla="*/ f803 f479 1"/>
                  <a:gd name="f919" fmla="*/ f804 f478 1"/>
                  <a:gd name="f920" fmla="*/ f805 f479 1"/>
                  <a:gd name="f921" fmla="*/ f806 f478 1"/>
                  <a:gd name="f922" fmla="*/ f807 f478 1"/>
                  <a:gd name="f923" fmla="*/ f808 f479 1"/>
                  <a:gd name="f924" fmla="*/ f809 f479 1"/>
                  <a:gd name="f925" fmla="*/ f810 f478 1"/>
                  <a:gd name="f926" fmla="*/ f811 f479 1"/>
                  <a:gd name="f927" fmla="*/ f812 f478 1"/>
                  <a:gd name="f928" fmla="*/ f813 f479 1"/>
                  <a:gd name="f929" fmla="*/ f814 f478 1"/>
                  <a:gd name="f930" fmla="*/ f815 f479 1"/>
                  <a:gd name="f931" fmla="*/ f816 f478 1"/>
                  <a:gd name="f932" fmla="*/ f817 f479 1"/>
                  <a:gd name="f933" fmla="*/ f818 f478 1"/>
                  <a:gd name="f934" fmla="*/ f819 f479 1"/>
                  <a:gd name="f935" fmla="*/ f820 f478 1"/>
                  <a:gd name="f936" fmla="*/ f821 f479 1"/>
                  <a:gd name="f937" fmla="*/ f822 f479 1"/>
                  <a:gd name="f938" fmla="*/ f823 f478 1"/>
                  <a:gd name="f939" fmla="*/ f824 f479 1"/>
                  <a:gd name="f940" fmla="*/ f825 f478 1"/>
                  <a:gd name="f941" fmla="*/ f826 f47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0">
                    <a:pos x="f831" y="f832"/>
                  </a:cxn>
                  <a:cxn ang="f600">
                    <a:pos x="f833" y="f834"/>
                  </a:cxn>
                  <a:cxn ang="f600">
                    <a:pos x="f835" y="f836"/>
                  </a:cxn>
                  <a:cxn ang="f600">
                    <a:pos x="f837" y="f838"/>
                  </a:cxn>
                  <a:cxn ang="f600">
                    <a:pos x="f839" y="f840"/>
                  </a:cxn>
                  <a:cxn ang="f600">
                    <a:pos x="f841" y="f842"/>
                  </a:cxn>
                  <a:cxn ang="f600">
                    <a:pos x="f843" y="f844"/>
                  </a:cxn>
                  <a:cxn ang="f600">
                    <a:pos x="f845" y="f846"/>
                  </a:cxn>
                  <a:cxn ang="f600">
                    <a:pos x="f847" y="f848"/>
                  </a:cxn>
                  <a:cxn ang="f600">
                    <a:pos x="f849" y="f850"/>
                  </a:cxn>
                  <a:cxn ang="f600">
                    <a:pos x="f851" y="f844"/>
                  </a:cxn>
                  <a:cxn ang="f600">
                    <a:pos x="f852" y="f853"/>
                  </a:cxn>
                  <a:cxn ang="f600">
                    <a:pos x="f854" y="f855"/>
                  </a:cxn>
                  <a:cxn ang="f600">
                    <a:pos x="f856" y="f857"/>
                  </a:cxn>
                  <a:cxn ang="f600">
                    <a:pos x="f858" y="f859"/>
                  </a:cxn>
                  <a:cxn ang="f600">
                    <a:pos x="f860" y="f861"/>
                  </a:cxn>
                  <a:cxn ang="f600">
                    <a:pos x="f862" y="f863"/>
                  </a:cxn>
                  <a:cxn ang="f600">
                    <a:pos x="f864" y="f865"/>
                  </a:cxn>
                  <a:cxn ang="f600">
                    <a:pos x="f866" y="f867"/>
                  </a:cxn>
                  <a:cxn ang="f600">
                    <a:pos x="f868" y="f869"/>
                  </a:cxn>
                  <a:cxn ang="f600">
                    <a:pos x="f870" y="f871"/>
                  </a:cxn>
                  <a:cxn ang="f600">
                    <a:pos x="f872" y="f873"/>
                  </a:cxn>
                  <a:cxn ang="f600">
                    <a:pos x="f874" y="f875"/>
                  </a:cxn>
                  <a:cxn ang="f600">
                    <a:pos x="f876" y="f877"/>
                  </a:cxn>
                  <a:cxn ang="f600">
                    <a:pos x="f878" y="f879"/>
                  </a:cxn>
                  <a:cxn ang="f600">
                    <a:pos x="f880" y="f881"/>
                  </a:cxn>
                  <a:cxn ang="f600">
                    <a:pos x="f882" y="f883"/>
                  </a:cxn>
                  <a:cxn ang="f600">
                    <a:pos x="f884" y="f885"/>
                  </a:cxn>
                  <a:cxn ang="f600">
                    <a:pos x="f886" y="f887"/>
                  </a:cxn>
                  <a:cxn ang="f600">
                    <a:pos x="f888" y="f889"/>
                  </a:cxn>
                  <a:cxn ang="f600">
                    <a:pos x="f890" y="f869"/>
                  </a:cxn>
                  <a:cxn ang="f600">
                    <a:pos x="f891" y="f892"/>
                  </a:cxn>
                  <a:cxn ang="f600">
                    <a:pos x="f893" y="f883"/>
                  </a:cxn>
                  <a:cxn ang="f600">
                    <a:pos x="f894" y="f895"/>
                  </a:cxn>
                  <a:cxn ang="f600">
                    <a:pos x="f896" y="f897"/>
                  </a:cxn>
                  <a:cxn ang="f600">
                    <a:pos x="f890" y="f898"/>
                  </a:cxn>
                  <a:cxn ang="f600">
                    <a:pos x="f899" y="f900"/>
                  </a:cxn>
                  <a:cxn ang="f600">
                    <a:pos x="f901" y="f902"/>
                  </a:cxn>
                  <a:cxn ang="f600">
                    <a:pos x="f903" y="f904"/>
                  </a:cxn>
                  <a:cxn ang="f600">
                    <a:pos x="f905" y="f906"/>
                  </a:cxn>
                  <a:cxn ang="f600">
                    <a:pos x="f907" y="f908"/>
                  </a:cxn>
                  <a:cxn ang="f600">
                    <a:pos x="f909" y="f910"/>
                  </a:cxn>
                  <a:cxn ang="f600">
                    <a:pos x="f911" y="f912"/>
                  </a:cxn>
                  <a:cxn ang="f600">
                    <a:pos x="f913" y="f914"/>
                  </a:cxn>
                  <a:cxn ang="f600">
                    <a:pos x="f915" y="f916"/>
                  </a:cxn>
                  <a:cxn ang="f600">
                    <a:pos x="f917" y="f918"/>
                  </a:cxn>
                  <a:cxn ang="f600">
                    <a:pos x="f919" y="f920"/>
                  </a:cxn>
                  <a:cxn ang="f600">
                    <a:pos x="f921" y="f918"/>
                  </a:cxn>
                  <a:cxn ang="f600">
                    <a:pos x="f922" y="f923"/>
                  </a:cxn>
                  <a:cxn ang="f600">
                    <a:pos x="f909" y="f924"/>
                  </a:cxn>
                  <a:cxn ang="f600">
                    <a:pos x="f925" y="f926"/>
                  </a:cxn>
                  <a:cxn ang="f600">
                    <a:pos x="f927" y="f928"/>
                  </a:cxn>
                  <a:cxn ang="f600">
                    <a:pos x="f929" y="f930"/>
                  </a:cxn>
                  <a:cxn ang="f600">
                    <a:pos x="f931" y="f932"/>
                  </a:cxn>
                  <a:cxn ang="f600">
                    <a:pos x="f933" y="f934"/>
                  </a:cxn>
                  <a:cxn ang="f600">
                    <a:pos x="f935" y="f936"/>
                  </a:cxn>
                  <a:cxn ang="f600">
                    <a:pos x="f896" y="f937"/>
                  </a:cxn>
                  <a:cxn ang="f600">
                    <a:pos x="f938" y="f939"/>
                  </a:cxn>
                  <a:cxn ang="f600">
                    <a:pos x="f940" y="f941"/>
                  </a:cxn>
                </a:cxnLst>
                <a:rect l="f827" t="f830" r="f828" b="f829"/>
                <a:pathLst>
                  <a:path w="509" h="899">
                    <a:moveTo>
                      <a:pt x="f9" y="f10"/>
                    </a:move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17" y="f23"/>
                      <a:pt x="f15" y="f24"/>
                      <a:pt x="f25" y="f24"/>
                    </a:cubicBezTo>
                    <a:cubicBezTo>
                      <a:pt x="f26" y="f24"/>
                      <a:pt x="f27" y="f28"/>
                      <a:pt x="f29" y="f30"/>
                    </a:cubicBezTo>
                    <a:cubicBezTo>
                      <a:pt x="f31" y="f32"/>
                      <a:pt x="f33" y="f32"/>
                      <a:pt x="f34" y="f30"/>
                    </a:cubicBezTo>
                    <a:cubicBezTo>
                      <a:pt x="f35" y="f36"/>
                      <a:pt x="f37" y="f28"/>
                      <a:pt x="f35" y="f38"/>
                    </a:cubicBezTo>
                    <a:cubicBezTo>
                      <a:pt x="f39" y="f40"/>
                      <a:pt x="f29" y="f41"/>
                      <a:pt x="f42" y="f16"/>
                    </a:cubicBezTo>
                    <a:cubicBezTo>
                      <a:pt x="f43" y="f14"/>
                      <a:pt x="f44" y="f45"/>
                      <a:pt x="f43" y="f46"/>
                    </a:cubicBezTo>
                    <a:cubicBezTo>
                      <a:pt x="f47" y="f48"/>
                      <a:pt x="f39" y="f49"/>
                      <a:pt x="f50" y="f51"/>
                    </a:cubicBezTo>
                    <a:cubicBezTo>
                      <a:pt x="f52" y="f53"/>
                      <a:pt x="f54" y="f55"/>
                      <a:pt x="f56" y="f13"/>
                    </a:cubicBezTo>
                    <a:cubicBezTo>
                      <a:pt x="f57" y="f55"/>
                      <a:pt x="f58" y="f25"/>
                      <a:pt x="f58" y="f15"/>
                    </a:cubicBezTo>
                    <a:cubicBezTo>
                      <a:pt x="f59" y="f60"/>
                      <a:pt x="f58" y="f16"/>
                      <a:pt x="f59" y="f61"/>
                    </a:cubicBezTo>
                    <a:cubicBezTo>
                      <a:pt x="f59" y="f62"/>
                      <a:pt x="f63" y="f64"/>
                      <a:pt x="f54" y="f65"/>
                    </a:cubicBezTo>
                    <a:cubicBezTo>
                      <a:pt x="f34" y="f66"/>
                      <a:pt x="f47" y="f67"/>
                      <a:pt x="f68" y="f69"/>
                    </a:cubicBezTo>
                    <a:cubicBezTo>
                      <a:pt x="f70" y="f71"/>
                      <a:pt x="f43" y="f72"/>
                      <a:pt x="f73" y="f74"/>
                    </a:cubicBezTo>
                    <a:cubicBezTo>
                      <a:pt x="f42" y="f75"/>
                      <a:pt x="f76" y="f6"/>
                      <a:pt x="f31" y="f75"/>
                    </a:cubicBezTo>
                    <a:cubicBezTo>
                      <a:pt x="f56" y="f72"/>
                      <a:pt x="f77" y="f72"/>
                      <a:pt x="f78" y="f75"/>
                    </a:cubicBezTo>
                    <a:cubicBezTo>
                      <a:pt x="f79" y="f6"/>
                      <a:pt x="f80" y="f75"/>
                      <a:pt x="f81" y="f74"/>
                    </a:cubicBezTo>
                    <a:cubicBezTo>
                      <a:pt x="f82" y="f72"/>
                      <a:pt x="f82" y="f71"/>
                      <a:pt x="f80" y="f83"/>
                    </a:cubicBezTo>
                    <a:cubicBezTo>
                      <a:pt x="f84" y="f85"/>
                      <a:pt x="f86" y="f87"/>
                      <a:pt x="f88" y="f65"/>
                    </a:cubicBezTo>
                    <a:cubicBezTo>
                      <a:pt x="f89" y="f65"/>
                      <a:pt x="f90" y="f64"/>
                      <a:pt x="f91" y="f92"/>
                    </a:cubicBezTo>
                    <a:cubicBezTo>
                      <a:pt x="f91" y="f18"/>
                      <a:pt x="f91" y="f93"/>
                      <a:pt x="f91" y="f55"/>
                    </a:cubicBezTo>
                    <a:cubicBezTo>
                      <a:pt x="f94" y="f95"/>
                      <a:pt x="f96" y="f13"/>
                      <a:pt x="f97" y="f98"/>
                    </a:cubicBezTo>
                    <a:cubicBezTo>
                      <a:pt x="f99" y="f100"/>
                      <a:pt x="f101" y="f102"/>
                      <a:pt x="f103" y="f12"/>
                    </a:cubicBezTo>
                    <a:cubicBezTo>
                      <a:pt x="f104" y="f14"/>
                      <a:pt x="f82" y="f105"/>
                      <a:pt x="f80" y="f16"/>
                    </a:cubicBezTo>
                    <a:cubicBezTo>
                      <a:pt x="f84" y="f41"/>
                      <a:pt x="f78" y="f106"/>
                      <a:pt x="f107" y="f108"/>
                    </a:cubicBezTo>
                    <a:cubicBezTo>
                      <a:pt x="f109" y="f110"/>
                      <a:pt x="f107" y="f111"/>
                      <a:pt x="f107" y="f30"/>
                    </a:cubicBezTo>
                    <a:cubicBezTo>
                      <a:pt x="f78" y="f30"/>
                      <a:pt x="f112" y="f30"/>
                      <a:pt x="f101" y="f36"/>
                    </a:cubicBezTo>
                    <a:cubicBezTo>
                      <a:pt x="f113" y="f110"/>
                      <a:pt x="f114" y="f24"/>
                      <a:pt x="f115" y="f108"/>
                    </a:cubicBezTo>
                    <a:cubicBezTo>
                      <a:pt x="f116" y="f108"/>
                      <a:pt x="f117" y="f40"/>
                      <a:pt x="f118" y="f22"/>
                    </a:cubicBezTo>
                    <a:cubicBezTo>
                      <a:pt x="f119" y="f20"/>
                      <a:pt x="f120" y="f18"/>
                      <a:pt x="f121" y="f122"/>
                    </a:cubicBezTo>
                    <a:cubicBezTo>
                      <a:pt x="f123" y="f124"/>
                      <a:pt x="f114" y="f45"/>
                      <a:pt x="f125" y="f126"/>
                    </a:cubicBezTo>
                    <a:cubicBezTo>
                      <a:pt x="f82" y="f127"/>
                      <a:pt x="f128" y="f129"/>
                      <a:pt x="f130" y="f131"/>
                    </a:cubicBezTo>
                    <a:cubicBezTo>
                      <a:pt x="f109" y="f95"/>
                      <a:pt x="f99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69"/>
                      <a:pt x="f156" y="f157"/>
                    </a:cubicBezTo>
                    <a:cubicBezTo>
                      <a:pt x="f158" y="f66"/>
                      <a:pt x="f159" y="f150"/>
                      <a:pt x="f160" y="f161"/>
                    </a:cubicBezTo>
                    <a:cubicBezTo>
                      <a:pt x="f162" y="f163"/>
                      <a:pt x="f164" y="f163"/>
                      <a:pt x="f165" y="f166"/>
                    </a:cubicBezTo>
                    <a:cubicBezTo>
                      <a:pt x="f167" y="f168"/>
                      <a:pt x="f169" y="f170"/>
                      <a:pt x="f171" y="f32"/>
                    </a:cubicBezTo>
                    <a:cubicBezTo>
                      <a:pt x="f172" y="f173"/>
                      <a:pt x="f174" y="f111"/>
                      <a:pt x="f175" y="f111"/>
                    </a:cubicBezTo>
                    <a:cubicBezTo>
                      <a:pt x="f176" y="f111"/>
                      <a:pt x="f177" y="f36"/>
                      <a:pt x="f178" y="f30"/>
                    </a:cubicBezTo>
                    <a:cubicBezTo>
                      <a:pt x="f149" y="f179"/>
                      <a:pt x="f180" y="f181"/>
                      <a:pt x="f182" y="f183"/>
                    </a:cubicBezTo>
                    <a:cubicBezTo>
                      <a:pt x="f184" y="f185"/>
                      <a:pt x="f186" y="f187"/>
                      <a:pt x="f188" y="f34"/>
                    </a:cubicBezTo>
                    <a:cubicBezTo>
                      <a:pt x="f156" y="f189"/>
                      <a:pt x="f164" y="f190"/>
                      <a:pt x="f191" y="f11"/>
                    </a:cubicBezTo>
                    <a:cubicBezTo>
                      <a:pt x="f191" y="f95"/>
                      <a:pt x="f192" y="f55"/>
                      <a:pt x="f191" y="f193"/>
                    </a:cubicBezTo>
                    <a:cubicBezTo>
                      <a:pt x="f194" y="f19"/>
                      <a:pt x="f195" y="f196"/>
                      <a:pt x="f197" y="f198"/>
                    </a:cubicBezTo>
                    <a:cubicBezTo>
                      <a:pt x="f199" y="f200"/>
                      <a:pt x="f201" y="f202"/>
                      <a:pt x="f203" y="f204"/>
                    </a:cubicBezTo>
                    <a:cubicBezTo>
                      <a:pt x="f203" y="f205"/>
                      <a:pt x="f206" y="f207"/>
                      <a:pt x="f208" y="f70"/>
                    </a:cubicBezTo>
                    <a:cubicBezTo>
                      <a:pt x="f209" y="f68"/>
                      <a:pt x="f209" y="f189"/>
                      <a:pt x="f208" y="f210"/>
                    </a:cubicBezTo>
                    <a:cubicBezTo>
                      <a:pt x="f211" y="f76"/>
                      <a:pt x="f212" y="f29"/>
                      <a:pt x="f213" y="f76"/>
                    </a:cubicBezTo>
                    <a:cubicBezTo>
                      <a:pt x="f214" y="f47"/>
                      <a:pt x="f215" y="f42"/>
                      <a:pt x="f216" y="f43"/>
                    </a:cubicBezTo>
                    <a:cubicBezTo>
                      <a:pt x="f217" y="f218"/>
                      <a:pt x="f219" y="f220"/>
                      <a:pt x="f191" y="f221"/>
                    </a:cubicBezTo>
                    <a:cubicBezTo>
                      <a:pt x="f172" y="f43"/>
                      <a:pt x="f222" y="f223"/>
                      <a:pt x="f188" y="f224"/>
                    </a:cubicBezTo>
                    <a:cubicBezTo>
                      <a:pt x="f188" y="f57"/>
                      <a:pt x="f188" y="f225"/>
                      <a:pt x="f188" y="f226"/>
                    </a:cubicBezTo>
                    <a:cubicBezTo>
                      <a:pt x="f121" y="f227"/>
                      <a:pt x="f228" y="f130"/>
                      <a:pt x="f229" y="f86"/>
                    </a:cubicBezTo>
                    <a:cubicBezTo>
                      <a:pt x="f230" y="f133"/>
                      <a:pt x="f231" y="f232"/>
                      <a:pt x="f233" y="f234"/>
                    </a:cubicBezTo>
                    <a:cubicBezTo>
                      <a:pt x="f235" y="f104"/>
                      <a:pt x="f236" y="f104"/>
                      <a:pt x="f237" y="f101"/>
                    </a:cubicBezTo>
                    <a:cubicBezTo>
                      <a:pt x="f238" y="f133"/>
                      <a:pt x="f239" y="f107"/>
                      <a:pt x="f240" y="f241"/>
                    </a:cubicBezTo>
                    <a:cubicBezTo>
                      <a:pt x="f242" y="f130"/>
                      <a:pt x="f219" y="f243"/>
                      <a:pt x="f195" y="f109"/>
                    </a:cubicBezTo>
                    <a:cubicBezTo>
                      <a:pt x="f217" y="f107"/>
                      <a:pt x="f217" y="f133"/>
                      <a:pt x="f195" y="f79"/>
                    </a:cubicBezTo>
                    <a:cubicBezTo>
                      <a:pt x="f244" y="f103"/>
                      <a:pt x="f245" y="f135"/>
                      <a:pt x="f245" y="f246"/>
                    </a:cubicBezTo>
                    <a:cubicBezTo>
                      <a:pt x="f245" y="f247"/>
                      <a:pt x="f239" y="f117"/>
                      <a:pt x="f248" y="f120"/>
                    </a:cubicBezTo>
                    <a:cubicBezTo>
                      <a:pt x="f249" y="f120"/>
                      <a:pt x="f250" y="f117"/>
                      <a:pt x="f251" y="f252"/>
                    </a:cubicBezTo>
                    <a:cubicBezTo>
                      <a:pt x="f253" y="f254"/>
                      <a:pt x="f236" y="f188"/>
                      <a:pt x="f255" y="f114"/>
                    </a:cubicBezTo>
                    <a:cubicBezTo>
                      <a:pt x="f235" y="f256"/>
                      <a:pt x="f255" y="f257"/>
                      <a:pt x="f255" y="f113"/>
                    </a:cubicBezTo>
                    <a:cubicBezTo>
                      <a:pt x="f258" y="f104"/>
                      <a:pt x="f259" y="f182"/>
                      <a:pt x="f156" y="f128"/>
                    </a:cubicBezTo>
                    <a:cubicBezTo>
                      <a:pt x="f153" y="f99"/>
                      <a:pt x="f260" y="f86"/>
                      <a:pt x="f254" y="f130"/>
                    </a:cubicBezTo>
                    <a:cubicBezTo>
                      <a:pt x="f261" y="f97"/>
                      <a:pt x="f262" y="f130"/>
                      <a:pt x="f263" y="f78"/>
                    </a:cubicBezTo>
                    <a:cubicBezTo>
                      <a:pt x="f264" y="f186"/>
                      <a:pt x="f265" y="f266"/>
                      <a:pt x="f197" y="f267"/>
                    </a:cubicBezTo>
                    <a:cubicBezTo>
                      <a:pt x="f215" y="f156"/>
                      <a:pt x="f214" y="f268"/>
                      <a:pt x="f269" y="f155"/>
                    </a:cubicBezTo>
                    <a:cubicBezTo>
                      <a:pt x="f270" y="f147"/>
                      <a:pt x="f271" y="f272"/>
                      <a:pt x="f273" y="f149"/>
                    </a:cubicBezTo>
                    <a:cubicBezTo>
                      <a:pt x="f274" y="f149"/>
                      <a:pt x="f275" y="f276"/>
                      <a:pt x="f7" y="f147"/>
                    </a:cubicBezTo>
                    <a:cubicBezTo>
                      <a:pt x="f277" y="f278"/>
                      <a:pt x="f279" y="f280"/>
                      <a:pt x="f281" y="f264"/>
                    </a:cubicBezTo>
                    <a:cubicBezTo>
                      <a:pt x="f282" y="f283"/>
                      <a:pt x="f284" y="f285"/>
                      <a:pt x="f269" y="f172"/>
                    </a:cubicBezTo>
                    <a:cubicBezTo>
                      <a:pt x="f201" y="f165"/>
                      <a:pt x="f286" y="f233"/>
                      <a:pt x="f199" y="f233"/>
                    </a:cubicBezTo>
                    <a:cubicBezTo>
                      <a:pt x="f287" y="f233"/>
                      <a:pt x="f217" y="f171"/>
                      <a:pt x="f219" y="f288"/>
                    </a:cubicBezTo>
                    <a:cubicBezTo>
                      <a:pt x="f194" y="f289"/>
                      <a:pt x="f192" y="f290"/>
                      <a:pt x="f192" y="f291"/>
                    </a:cubicBezTo>
                    <a:cubicBezTo>
                      <a:pt x="f191" y="f292"/>
                      <a:pt x="f293" y="f177"/>
                      <a:pt x="f195" y="f294"/>
                    </a:cubicBezTo>
                    <a:cubicBezTo>
                      <a:pt x="f172" y="f295"/>
                      <a:pt x="f280" y="f262"/>
                      <a:pt x="f256" y="f232"/>
                    </a:cubicBezTo>
                    <a:cubicBezTo>
                      <a:pt x="f296" y="f80"/>
                      <a:pt x="f257" y="f234"/>
                      <a:pt x="f297" y="f298"/>
                    </a:cubicBezTo>
                    <a:cubicBezTo>
                      <a:pt x="f252" y="f299"/>
                      <a:pt x="f145" y="f153"/>
                      <a:pt x="f259" y="f283"/>
                    </a:cubicBezTo>
                    <a:cubicBezTo>
                      <a:pt x="f285" y="f158"/>
                      <a:pt x="f290" y="f300"/>
                      <a:pt x="f164" y="f139"/>
                    </a:cubicBezTo>
                    <a:cubicBezTo>
                      <a:pt x="f301" y="f302"/>
                      <a:pt x="f303" y="f158"/>
                      <a:pt x="f233" y="f283"/>
                    </a:cubicBezTo>
                    <a:cubicBezTo>
                      <a:pt x="f304" y="f305"/>
                      <a:pt x="f303" y="f306"/>
                      <a:pt x="f288" y="f259"/>
                    </a:cubicBezTo>
                    <a:cubicBezTo>
                      <a:pt x="f174" y="f285"/>
                      <a:pt x="f285" y="f174"/>
                      <a:pt x="f159" y="f288"/>
                    </a:cubicBezTo>
                    <a:cubicBezTo>
                      <a:pt x="f307" y="f165"/>
                      <a:pt x="f305" y="f171"/>
                      <a:pt x="f230" y="f308"/>
                    </a:cubicBezTo>
                    <a:cubicBezTo>
                      <a:pt x="f178" y="f303"/>
                      <a:pt x="f300" y="f288"/>
                      <a:pt x="f300" y="f309"/>
                    </a:cubicBezTo>
                    <a:cubicBezTo>
                      <a:pt x="f310" y="f290"/>
                      <a:pt x="f178" y="f285"/>
                      <a:pt x="f230" y="f311"/>
                    </a:cubicBezTo>
                    <a:cubicBezTo>
                      <a:pt x="f312" y="f229"/>
                      <a:pt x="f299" y="f116"/>
                      <a:pt x="f298" y="f313"/>
                    </a:cubicBezTo>
                    <a:cubicBezTo>
                      <a:pt x="f298" y="f297"/>
                      <a:pt x="f103" y="f125"/>
                      <a:pt x="f314" y="f113"/>
                    </a:cubicBezTo>
                    <a:cubicBezTo>
                      <a:pt x="f298" y="f297"/>
                      <a:pt x="f315" y="f316"/>
                      <a:pt x="f80" y="f317"/>
                    </a:cubicBezTo>
                    <a:cubicBezTo>
                      <a:pt x="f188" y="f268"/>
                      <a:pt x="f151" y="f258"/>
                      <a:pt x="f230" y="f194"/>
                    </a:cubicBezTo>
                    <a:cubicBezTo>
                      <a:pt x="f307" y="f191"/>
                      <a:pt x="f318" y="f244"/>
                      <a:pt x="f319" y="f240"/>
                    </a:cubicBezTo>
                    <a:cubicBezTo>
                      <a:pt x="f320" y="f240"/>
                      <a:pt x="f265" y="f192"/>
                      <a:pt x="f321" y="f219"/>
                    </a:cubicBezTo>
                    <a:cubicBezTo>
                      <a:pt x="f255" y="f197"/>
                      <a:pt x="f169" y="f199"/>
                      <a:pt x="f308" y="f214"/>
                    </a:cubicBezTo>
                    <a:cubicBezTo>
                      <a:pt x="f288" y="f203"/>
                      <a:pt x="f258" y="f201"/>
                      <a:pt x="f174" y="f206"/>
                    </a:cubicBezTo>
                    <a:cubicBezTo>
                      <a:pt x="f322" y="f211"/>
                      <a:pt x="f305" y="f323"/>
                      <a:pt x="f324" y="f325"/>
                    </a:cubicBezTo>
                    <a:cubicBezTo>
                      <a:pt x="f264" y="f326"/>
                      <a:pt x="f327" y="f275"/>
                      <a:pt x="f278" y="f328"/>
                    </a:cubicBezTo>
                    <a:cubicBezTo>
                      <a:pt x="f2" y="f325"/>
                      <a:pt x="f276" y="f329"/>
                      <a:pt x="f147" y="f330"/>
                    </a:cubicBezTo>
                    <a:cubicBezTo>
                      <a:pt x="f278" y="f212"/>
                      <a:pt x="f156" y="f331"/>
                      <a:pt x="f139" y="f293"/>
                    </a:cubicBezTo>
                    <a:cubicBezTo>
                      <a:pt x="f332" y="f172"/>
                      <a:pt x="f263" y="f143"/>
                      <a:pt x="f112" y="f256"/>
                    </a:cubicBezTo>
                    <a:cubicBezTo>
                      <a:pt x="f78" y="f333"/>
                      <a:pt x="f107" y="f263"/>
                      <a:pt x="f241" y="f262"/>
                    </a:cubicBezTo>
                    <a:cubicBezTo>
                      <a:pt x="f86" y="f247"/>
                      <a:pt x="f334" y="f332"/>
                      <a:pt x="f79" y="f278"/>
                    </a:cubicBezTo>
                    <a:cubicBezTo>
                      <a:pt x="f182" y="f283"/>
                      <a:pt x="f315" y="f160"/>
                      <a:pt x="f184" y="f304"/>
                    </a:cubicBezTo>
                    <a:cubicBezTo>
                      <a:pt x="f125" y="f335"/>
                      <a:pt x="f313" y="f255"/>
                      <a:pt x="f135" y="f235"/>
                    </a:cubicBezTo>
                    <a:cubicBezTo>
                      <a:pt x="f188" y="f169"/>
                      <a:pt x="f115" y="f255"/>
                      <a:pt x="f117" y="f251"/>
                    </a:cubicBezTo>
                    <a:cubicBezTo>
                      <a:pt x="f260" y="f249"/>
                      <a:pt x="f118" y="f239"/>
                      <a:pt x="f247" y="f239"/>
                    </a:cubicBezTo>
                    <a:cubicBezTo>
                      <a:pt x="f114" y="f239"/>
                      <a:pt x="f314" y="f336"/>
                      <a:pt x="f112" y="f293"/>
                    </a:cubicBezTo>
                    <a:cubicBezTo>
                      <a:pt x="f128" y="f219"/>
                      <a:pt x="f107" y="f195"/>
                      <a:pt x="f86" y="f293"/>
                    </a:cubicBezTo>
                    <a:cubicBezTo>
                      <a:pt x="f243" y="f194"/>
                      <a:pt x="f241" y="f244"/>
                      <a:pt x="f109" y="f337"/>
                    </a:cubicBezTo>
                    <a:cubicBezTo>
                      <a:pt x="f78" y="f249"/>
                      <a:pt x="f232" y="f237"/>
                      <a:pt x="f298" y="f167"/>
                    </a:cubicBezTo>
                    <a:cubicBezTo>
                      <a:pt x="f101" y="f285"/>
                      <a:pt x="f99" y="f155"/>
                      <a:pt x="f96" y="f180"/>
                    </a:cubicBezTo>
                    <a:cubicBezTo>
                      <a:pt x="f338" y="f180"/>
                      <a:pt x="f88" y="f180"/>
                      <a:pt x="f88" y="f261"/>
                    </a:cubicBezTo>
                    <a:cubicBezTo>
                      <a:pt x="f88" y="f339"/>
                      <a:pt x="f88" y="f340"/>
                      <a:pt x="f88" y="f8"/>
                    </a:cubicBezTo>
                    <a:cubicBezTo>
                      <a:pt x="f341" y="f8"/>
                      <a:pt x="f225" y="f8"/>
                      <a:pt x="f59" y="f8"/>
                    </a:cubicBezTo>
                    <a:cubicBezTo>
                      <a:pt x="f59" y="f342"/>
                      <a:pt x="f59" y="f343"/>
                      <a:pt x="f59" y="f344"/>
                    </a:cubicBezTo>
                    <a:cubicBezTo>
                      <a:pt x="f59" y="f345"/>
                      <a:pt x="f59" y="f346"/>
                      <a:pt x="f59" y="f347"/>
                    </a:cubicBezTo>
                    <a:cubicBezTo>
                      <a:pt x="f59" y="f118"/>
                      <a:pt x="f59" y="f116"/>
                      <a:pt x="f59" y="f348"/>
                    </a:cubicBezTo>
                    <a:cubicBezTo>
                      <a:pt x="f58" y="f123"/>
                      <a:pt x="f57" y="f188"/>
                      <a:pt x="f349" y="f180"/>
                    </a:cubicBezTo>
                    <a:cubicBezTo>
                      <a:pt x="f350" y="f188"/>
                      <a:pt x="f351" y="f352"/>
                      <a:pt x="f52" y="f299"/>
                    </a:cubicBezTo>
                    <a:cubicBezTo>
                      <a:pt x="f35" y="f272"/>
                      <a:pt x="f31" y="f300"/>
                      <a:pt x="f189" y="f291"/>
                    </a:cubicBezTo>
                    <a:cubicBezTo>
                      <a:pt x="f42" y="f353"/>
                      <a:pt x="f70" y="f303"/>
                      <a:pt x="f44" y="f235"/>
                    </a:cubicBezTo>
                    <a:cubicBezTo>
                      <a:pt x="f42" y="f354"/>
                      <a:pt x="f76" y="f237"/>
                      <a:pt x="f355" y="f356"/>
                    </a:cubicBezTo>
                    <a:cubicBezTo>
                      <a:pt x="f33" y="f357"/>
                      <a:pt x="f358" y="f359"/>
                      <a:pt x="f35" y="f240"/>
                    </a:cubicBezTo>
                    <a:cubicBezTo>
                      <a:pt x="f37" y="f293"/>
                      <a:pt x="f33" y="f360"/>
                      <a:pt x="f223" y="f219"/>
                    </a:cubicBezTo>
                    <a:cubicBezTo>
                      <a:pt x="f27" y="f336"/>
                      <a:pt x="f11" y="f239"/>
                      <a:pt x="f15" y="f239"/>
                    </a:cubicBezTo>
                    <a:cubicBezTo>
                      <a:pt x="f361" y="f239"/>
                      <a:pt x="f196" y="f356"/>
                      <a:pt x="f19" y="f237"/>
                    </a:cubicBezTo>
                    <a:cubicBezTo>
                      <a:pt x="f15" y="f354"/>
                      <a:pt x="f55" y="f255"/>
                      <a:pt x="f95" y="f235"/>
                    </a:cubicBezTo>
                    <a:cubicBezTo>
                      <a:pt x="f183" y="f169"/>
                      <a:pt x="f207" y="f235"/>
                      <a:pt x="f9" y="f235"/>
                    </a:cubicBezTo>
                    <a:cubicBezTo>
                      <a:pt x="f68" y="f322"/>
                      <a:pt x="f31" y="f2"/>
                      <a:pt x="f224" y="f362"/>
                    </a:cubicBezTo>
                    <a:cubicBezTo>
                      <a:pt x="f35" y="f263"/>
                      <a:pt x="f33" y="f114"/>
                      <a:pt x="f31" y="f333"/>
                    </a:cubicBezTo>
                    <a:cubicBezTo>
                      <a:pt x="f26" y="f143"/>
                      <a:pt x="f363" y="f301"/>
                      <a:pt x="f364" y="f217"/>
                    </a:cubicBezTo>
                    <a:cubicBezTo>
                      <a:pt x="f365" y="f366"/>
                      <a:pt x="f129" y="f367"/>
                      <a:pt x="f368" y="f212"/>
                    </a:cubicBezTo>
                    <a:cubicBezTo>
                      <a:pt x="f369" y="f209"/>
                      <a:pt x="f370" y="f273"/>
                      <a:pt x="f371" y="f281"/>
                    </a:cubicBezTo>
                    <a:cubicBezTo>
                      <a:pt x="f372" y="f7"/>
                      <a:pt x="f373" y="f374"/>
                      <a:pt x="f49" y="f279"/>
                    </a:cubicBezTo>
                    <a:cubicBezTo>
                      <a:pt x="f181" y="f275"/>
                      <a:pt x="f100" y="f281"/>
                      <a:pt x="f136" y="f326"/>
                    </a:cubicBezTo>
                    <a:cubicBezTo>
                      <a:pt x="f375" y="f376"/>
                      <a:pt x="f377" y="f212"/>
                      <a:pt x="f179" y="f203"/>
                    </a:cubicBezTo>
                    <a:cubicBezTo>
                      <a:pt x="f378" y="f367"/>
                      <a:pt x="f379" y="f331"/>
                      <a:pt x="f380" y="f366"/>
                    </a:cubicBezTo>
                    <a:cubicBezTo>
                      <a:pt x="f381" y="f216"/>
                      <a:pt x="f382" y="f219"/>
                      <a:pt x="f383" y="f194"/>
                    </a:cubicBezTo>
                    <a:cubicBezTo>
                      <a:pt x="f384" y="f337"/>
                      <a:pt x="f385" y="f242"/>
                      <a:pt x="f386" y="f219"/>
                    </a:cubicBezTo>
                    <a:cubicBezTo>
                      <a:pt x="f202" y="f164"/>
                      <a:pt x="f132" y="f327"/>
                      <a:pt x="f189" y="f186"/>
                    </a:cubicBezTo>
                    <a:cubicBezTo>
                      <a:pt x="f42" y="f257"/>
                      <a:pt x="f70" y="f313"/>
                      <a:pt x="f27" y="f113"/>
                    </a:cubicBezTo>
                    <a:cubicBezTo>
                      <a:pt x="f387" y="f247"/>
                      <a:pt x="f372" y="f229"/>
                      <a:pt x="f388" y="f259"/>
                    </a:cubicBezTo>
                    <a:cubicBezTo>
                      <a:pt x="f389" y="f292"/>
                      <a:pt x="f390" y="f175"/>
                      <a:pt x="f391" y="f392"/>
                    </a:cubicBezTo>
                    <a:cubicBezTo>
                      <a:pt x="f393" y="f394"/>
                      <a:pt x="f393" y="f309"/>
                      <a:pt x="f390" y="f165"/>
                    </a:cubicBezTo>
                    <a:cubicBezTo>
                      <a:pt x="f386" y="f308"/>
                      <a:pt x="f93" y="f321"/>
                      <a:pt x="f395" y="f303"/>
                    </a:cubicBezTo>
                    <a:cubicBezTo>
                      <a:pt x="f396" y="f174"/>
                      <a:pt x="f397" y="f322"/>
                      <a:pt x="f382" y="f177"/>
                    </a:cubicBezTo>
                    <a:cubicBezTo>
                      <a:pt x="f380" y="f398"/>
                      <a:pt x="f399" y="f310"/>
                      <a:pt x="f378" y="f300"/>
                    </a:cubicBezTo>
                    <a:cubicBezTo>
                      <a:pt x="f400" y="f302"/>
                      <a:pt x="f401" y="f139"/>
                      <a:pt x="f402" y="f300"/>
                    </a:cubicBezTo>
                    <a:cubicBezTo>
                      <a:pt x="f127" y="f310"/>
                      <a:pt x="f403" y="f178"/>
                      <a:pt x="f404" y="f398"/>
                    </a:cubicBezTo>
                    <a:cubicBezTo>
                      <a:pt x="f405" y="f147"/>
                      <a:pt x="f406" y="f299"/>
                      <a:pt x="f407" y="f104"/>
                    </a:cubicBezTo>
                    <a:cubicBezTo>
                      <a:pt x="f408" y="f298"/>
                      <a:pt x="f220" y="f298"/>
                      <a:pt x="f9" y="f103"/>
                    </a:cubicBezTo>
                    <a:cubicBezTo>
                      <a:pt x="f408" y="f315"/>
                      <a:pt x="f409" y="f82"/>
                      <a:pt x="f207" y="f182"/>
                    </a:cubicBezTo>
                    <a:cubicBezTo>
                      <a:pt x="f410" y="f180"/>
                      <a:pt x="f411" y="f272"/>
                      <a:pt x="f173" y="f178"/>
                    </a:cubicBezTo>
                    <a:cubicBezTo>
                      <a:pt x="f412" y="f306"/>
                      <a:pt x="f38" y="f413"/>
                      <a:pt x="f28" y="f414"/>
                    </a:cubicBezTo>
                    <a:cubicBezTo>
                      <a:pt x="f28" y="f394"/>
                      <a:pt x="f412" y="f301"/>
                      <a:pt x="f36" y="f304"/>
                    </a:cubicBezTo>
                    <a:cubicBezTo>
                      <a:pt x="f415" y="f169"/>
                      <a:pt x="f416" y="f335"/>
                      <a:pt x="f168" y="f303"/>
                    </a:cubicBezTo>
                    <a:cubicBezTo>
                      <a:pt x="f146" y="f265"/>
                      <a:pt x="f417" y="f301"/>
                      <a:pt x="f417" y="f309"/>
                    </a:cubicBezTo>
                    <a:cubicBezTo>
                      <a:pt x="f418" y="f285"/>
                      <a:pt x="f150" y="f230"/>
                      <a:pt x="f67" y="f222"/>
                    </a:cubicBezTo>
                    <a:cubicBezTo>
                      <a:pt x="f419" y="f156"/>
                      <a:pt x="f420" y="f229"/>
                      <a:pt x="f157" y="f155"/>
                    </a:cubicBezTo>
                    <a:cubicBezTo>
                      <a:pt x="f419" y="f147"/>
                      <a:pt x="f87" y="f276"/>
                      <a:pt x="f64" y="f276"/>
                    </a:cubicBezTo>
                    <a:cubicBezTo>
                      <a:pt x="f421" y="f153"/>
                      <a:pt x="f161" y="f312"/>
                      <a:pt x="f166" y="f278"/>
                    </a:cubicBezTo>
                    <a:cubicBezTo>
                      <a:pt x="f144" y="f145"/>
                      <a:pt x="f170" y="f264"/>
                      <a:pt x="f30" y="f139"/>
                    </a:cubicBezTo>
                    <a:cubicBezTo>
                      <a:pt x="f179" y="f347"/>
                      <a:pt x="f365" y="f333"/>
                      <a:pt x="f11" y="f128"/>
                    </a:cubicBezTo>
                    <a:cubicBezTo>
                      <a:pt x="f183" y="f334"/>
                      <a:pt x="f134" y="f86"/>
                      <a:pt x="f132" y="f422"/>
                    </a:cubicBezTo>
                    <a:cubicBezTo>
                      <a:pt x="f423" y="f78"/>
                      <a:pt x="f396" y="f81"/>
                      <a:pt x="f126" y="f113"/>
                    </a:cubicBezTo>
                    <a:cubicBezTo>
                      <a:pt x="f424" y="f296"/>
                      <a:pt x="f424" y="f262"/>
                      <a:pt x="f12" y="f123"/>
                    </a:cubicBezTo>
                    <a:cubicBezTo>
                      <a:pt x="f14" y="f246"/>
                      <a:pt x="f16" y="f116"/>
                      <a:pt x="f425" y="f121"/>
                    </a:cubicBezTo>
                    <a:cubicBezTo>
                      <a:pt x="f106" y="f118"/>
                      <a:pt x="f23" y="f120"/>
                      <a:pt x="f23" y="f115"/>
                    </a:cubicBezTo>
                    <a:cubicBezTo>
                      <a:pt x="f23" y="f135"/>
                      <a:pt x="f110" y="f298"/>
                      <a:pt x="f36" y="f128"/>
                    </a:cubicBezTo>
                    <a:cubicBezTo>
                      <a:pt x="f426" y="f109"/>
                      <a:pt x="f36" y="f97"/>
                      <a:pt x="f110" y="f241"/>
                    </a:cubicBezTo>
                    <a:cubicBezTo>
                      <a:pt x="f427" y="f86"/>
                      <a:pt x="f41" y="f79"/>
                      <a:pt x="f124" y="f182"/>
                    </a:cubicBezTo>
                    <a:cubicBezTo>
                      <a:pt x="f12" y="f81"/>
                      <a:pt x="f10" y="f104"/>
                      <a:pt x="f428" y="f315"/>
                    </a:cubicBezTo>
                    <a:cubicBezTo>
                      <a:pt x="f429" y="f84"/>
                      <a:pt x="f373" y="f86"/>
                      <a:pt x="f95" y="f338"/>
                    </a:cubicBezTo>
                    <a:cubicBezTo>
                      <a:pt x="f430" y="f89"/>
                      <a:pt x="f131" y="f341"/>
                      <a:pt x="f131" y="f431"/>
                    </a:cubicBezTo>
                    <a:cubicBezTo>
                      <a:pt x="f388" y="f431"/>
                      <a:pt x="f122" y="f431"/>
                      <a:pt x="f432" y="f431"/>
                    </a:cubicBezTo>
                    <a:cubicBezTo>
                      <a:pt x="f92" y="f94"/>
                      <a:pt x="f64" y="f422"/>
                      <a:pt x="f66" y="f86"/>
                    </a:cubicBezTo>
                    <a:cubicBezTo>
                      <a:pt x="f67" y="f128"/>
                      <a:pt x="f433" y="f182"/>
                      <a:pt x="f434" y="f82"/>
                    </a:cubicBezTo>
                    <a:cubicBezTo>
                      <a:pt x="f435" y="f298"/>
                      <a:pt x="f6" y="f82"/>
                      <a:pt x="f436" y="f128"/>
                    </a:cubicBezTo>
                    <a:cubicBezTo>
                      <a:pt x="f437" y="f438"/>
                      <a:pt x="f437" y="f349"/>
                      <a:pt x="f74" y="f223"/>
                    </a:cubicBezTo>
                    <a:cubicBezTo>
                      <a:pt x="f436" y="f210"/>
                      <a:pt x="f74" y="f439"/>
                      <a:pt x="f440" y="f68"/>
                    </a:cubicBezTo>
                    <a:cubicBezTo>
                      <a:pt x="f441" y="f70"/>
                      <a:pt x="f442" y="f70"/>
                      <a:pt x="f83" y="f68"/>
                    </a:cubicBezTo>
                    <a:cubicBezTo>
                      <a:pt x="f420" y="f189"/>
                      <a:pt x="f67" y="f223"/>
                      <a:pt x="f66" y="f34"/>
                    </a:cubicBezTo>
                    <a:cubicBezTo>
                      <a:pt x="f64" y="f224"/>
                      <a:pt x="f92" y="f350"/>
                      <a:pt x="f432" y="f59"/>
                    </a:cubicBezTo>
                    <a:cubicBezTo>
                      <a:pt x="f122" y="f59"/>
                      <a:pt x="f388" y="f59"/>
                      <a:pt x="f131" y="f59"/>
                    </a:cubicBezTo>
                    <a:cubicBezTo>
                      <a:pt x="f131" y="f443"/>
                      <a:pt x="f430" y="f350"/>
                      <a:pt x="f430" y="f52"/>
                    </a:cubicBezTo>
                    <a:cubicBezTo>
                      <a:pt x="f21" y="f37"/>
                      <a:pt x="f368" y="f33"/>
                      <a:pt x="f444" y="f223"/>
                    </a:cubicBezTo>
                    <a:cubicBezTo>
                      <a:pt x="f445" y="f47"/>
                      <a:pt x="f446" y="f68"/>
                      <a:pt x="f380" y="f27"/>
                    </a:cubicBezTo>
                    <a:cubicBezTo>
                      <a:pt x="f10" y="f218"/>
                      <a:pt x="f12" y="f218"/>
                      <a:pt x="f124" y="f68"/>
                    </a:cubicBezTo>
                    <a:cubicBezTo>
                      <a:pt x="f18" y="f29"/>
                      <a:pt x="f20" y="f33"/>
                      <a:pt x="f110" y="f34"/>
                    </a:cubicBezTo>
                    <a:cubicBezTo>
                      <a:pt x="f447" y="f358"/>
                      <a:pt x="f426" y="f448"/>
                      <a:pt x="f36" y="f210"/>
                    </a:cubicBezTo>
                    <a:cubicBezTo>
                      <a:pt x="f110" y="f190"/>
                      <a:pt x="f23" y="f134"/>
                      <a:pt x="f23" y="f98"/>
                    </a:cubicBezTo>
                    <a:cubicBezTo>
                      <a:pt x="f23" y="f204"/>
                      <a:pt x="f449" y="f3"/>
                      <a:pt x="f122" y="f450"/>
                    </a:cubicBezTo>
                    <a:cubicBezTo>
                      <a:pt x="f14" y="f15"/>
                      <a:pt x="f424" y="f13"/>
                      <a:pt x="f424" y="f183"/>
                    </a:cubicBezTo>
                    <a:cubicBezTo>
                      <a:pt x="f10" y="f409"/>
                      <a:pt x="f126" y="f220"/>
                      <a:pt x="f451" y="f9"/>
                    </a:cubicBezTo>
                    <a:cubicBezTo>
                      <a:pt x="f385" y="f73"/>
                      <a:pt x="f129" y="f29"/>
                      <a:pt x="f53" y="f358"/>
                    </a:cubicBezTo>
                    <a:cubicBezTo>
                      <a:pt x="f205" y="f35"/>
                      <a:pt x="f131" y="f35"/>
                      <a:pt x="f132" y="f37"/>
                    </a:cubicBezTo>
                    <a:cubicBezTo>
                      <a:pt x="f452" y="f34"/>
                      <a:pt x="f134" y="f448"/>
                      <a:pt x="f183" y="f223"/>
                    </a:cubicBezTo>
                    <a:cubicBezTo>
                      <a:pt x="f365" y="f11"/>
                      <a:pt x="f383" y="f453"/>
                      <a:pt x="f32" y="f454"/>
                    </a:cubicBezTo>
                    <a:cubicBezTo>
                      <a:pt x="f142" y="f136"/>
                      <a:pt x="f455" y="f410"/>
                      <a:pt x="f456" y="f457"/>
                    </a:cubicBezTo>
                    <a:cubicBezTo>
                      <a:pt x="f458" y="f368"/>
                      <a:pt x="f92" y="f459"/>
                      <a:pt x="f152" y="f459"/>
                    </a:cubicBezTo>
                    <a:cubicBezTo>
                      <a:pt x="f460" y="f459"/>
                      <a:pt x="f154" y="f129"/>
                      <a:pt x="f461" y="f365"/>
                    </a:cubicBezTo>
                    <a:cubicBezTo>
                      <a:pt x="f152" y="f364"/>
                      <a:pt x="f65" y="f390"/>
                      <a:pt x="f432" y="f388"/>
                    </a:cubicBezTo>
                    <a:cubicBezTo>
                      <a:pt x="f462" y="f429"/>
                      <a:pt x="f148" y="f463"/>
                      <a:pt x="f166" y="f383"/>
                    </a:cubicBezTo>
                    <a:cubicBezTo>
                      <a:pt x="f146" y="f382"/>
                      <a:pt x="f144" y="f451"/>
                      <a:pt x="f142" y="f46"/>
                    </a:cubicBezTo>
                    <a:cubicBezTo>
                      <a:pt x="f415" y="f451"/>
                      <a:pt x="f173" y="f382"/>
                      <a:pt x="f111" y="f383"/>
                    </a:cubicBezTo>
                    <a:cubicBezTo>
                      <a:pt x="f464" y="f401"/>
                      <a:pt x="f111" y="f377"/>
                      <a:pt x="f111" y="f465"/>
                    </a:cubicBezTo>
                    <a:cubicBezTo>
                      <a:pt x="f111" y="f395"/>
                      <a:pt x="f36" y="f93"/>
                      <a:pt x="f447" y="f389"/>
                    </a:cubicBezTo>
                    <a:cubicBezTo>
                      <a:pt x="f400" y="f369"/>
                      <a:pt x="f466" y="f430"/>
                      <a:pt x="f26" y="f187"/>
                    </a:cubicBezTo>
                    <a:cubicBezTo>
                      <a:pt x="f221" y="f73"/>
                      <a:pt x="f407" y="f43"/>
                      <a:pt x="f220" y="f190"/>
                    </a:cubicBezTo>
                    <a:cubicBezTo>
                      <a:pt x="f98" y="f25"/>
                      <a:pt x="f405" y="f368"/>
                      <a:pt x="f467" y="f388"/>
                    </a:cubicBezTo>
                    <a:cubicBezTo>
                      <a:pt x="f396" y="f375"/>
                      <a:pt x="f468" y="f390"/>
                      <a:pt x="f411" y="f390"/>
                    </a:cubicBezTo>
                    <a:cubicBezTo>
                      <a:pt x="f469" y="f391"/>
                      <a:pt x="f378" y="f389"/>
                      <a:pt x="f451" y="f93"/>
                    </a:cubicBezTo>
                    <a:cubicBezTo>
                      <a:pt x="f382" y="f60"/>
                      <a:pt x="f378" y="f467"/>
                      <a:pt x="f383" y="f385"/>
                    </a:cubicBezTo>
                    <a:cubicBezTo>
                      <a:pt x="f384" y="f377"/>
                      <a:pt x="f48" y="f401"/>
                      <a:pt x="f465" y="f470"/>
                    </a:cubicBezTo>
                    <a:cubicBezTo>
                      <a:pt x="f395" y="f379"/>
                      <a:pt x="f93" y="f451"/>
                      <a:pt x="f389" y="f380"/>
                    </a:cubicBezTo>
                    <a:cubicBezTo>
                      <a:pt x="f386" y="f381"/>
                      <a:pt x="f454" y="f470"/>
                      <a:pt x="f454" y="f179"/>
                    </a:cubicBezTo>
                    <a:cubicBezTo>
                      <a:pt x="f393" y="f397"/>
                      <a:pt x="f386" y="f377"/>
                      <a:pt x="f375" y="f395"/>
                    </a:cubicBezTo>
                    <a:cubicBezTo>
                      <a:pt x="f368" y="f410"/>
                      <a:pt x="f387" y="f17"/>
                      <a:pt x="f43" y="f407"/>
                    </a:cubicBezTo>
                    <a:cubicBezTo>
                      <a:pt x="f43" y="f409"/>
                      <a:pt x="f73" y="f207"/>
                      <a:pt x="f439" y="f26"/>
                    </a:cubicBezTo>
                    <a:cubicBezTo>
                      <a:pt x="f131" y="f466"/>
                      <a:pt x="f200" y="f400"/>
                      <a:pt x="f389" y="f447"/>
                    </a:cubicBezTo>
                    <a:cubicBezTo>
                      <a:pt x="f60" y="f173"/>
                      <a:pt x="f467" y="f111"/>
                      <a:pt x="f396" y="f412"/>
                    </a:cubicBezTo>
                    <a:cubicBezTo>
                      <a:pt x="f402" y="f412"/>
                      <a:pt x="f446" y="f464"/>
                      <a:pt x="f469" y="f412"/>
                    </a:cubicBezTo>
                    <a:cubicBezTo>
                      <a:pt x="f378" y="f173"/>
                      <a:pt x="f451" y="f415"/>
                      <a:pt x="f46" y="f142"/>
                    </a:cubicBezTo>
                    <a:cubicBezTo>
                      <a:pt x="f451" y="f144"/>
                      <a:pt x="f378" y="f417"/>
                      <a:pt x="f179" y="f166"/>
                    </a:cubicBezTo>
                    <a:cubicBezTo>
                      <a:pt x="f471" y="f148"/>
                      <a:pt x="f472" y="f150"/>
                      <a:pt x="f364" y="f67"/>
                    </a:cubicBezTo>
                    <a:cubicBezTo>
                      <a:pt x="f136" y="f461"/>
                      <a:pt x="f49" y="f157"/>
                      <a:pt x="f457" y="f433"/>
                    </a:cubicBezTo>
                    <a:cubicBezTo>
                      <a:pt x="f423" y="f85"/>
                      <a:pt x="f371" y="f66"/>
                      <a:pt x="f459" y="f92"/>
                    </a:cubicBezTo>
                    <a:cubicBezTo>
                      <a:pt x="f368" y="f462"/>
                      <a:pt x="f129" y="f163"/>
                      <a:pt x="f466" y="f168"/>
                    </a:cubicBezTo>
                    <a:cubicBezTo>
                      <a:pt x="f365" y="f473"/>
                      <a:pt x="f474" y="f475"/>
                      <a:pt x="f393" y="f426"/>
                    </a:cubicBezTo>
                    <a:cubicBezTo>
                      <a:pt x="f453" y="f383"/>
                      <a:pt x="f183" y="f100"/>
                      <a:pt x="f76" y="f134"/>
                    </a:cubicBezTo>
                    <a:cubicBezTo>
                      <a:pt x="f35" y="f452"/>
                      <a:pt x="f476" y="f430"/>
                      <a:pt x="f35" y="f193"/>
                    </a:cubicBezTo>
                    <a:cubicBezTo>
                      <a:pt x="f29" y="f49"/>
                      <a:pt x="f42" y="f429"/>
                      <a:pt x="f190" y="f399"/>
                    </a:cubicBezTo>
                    <a:cubicBezTo>
                      <a:pt x="f185" y="f46"/>
                      <a:pt x="f185" y="f126"/>
                      <a:pt x="f9" y="f10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" name="Freeform 6">
                <a:extLst>
                  <a:ext uri="{FF2B5EF4-FFF2-40B4-BE49-F238E27FC236}">
                    <a16:creationId xmlns:a16="http://schemas.microsoft.com/office/drawing/2014/main" id="{711E7900-0843-F549-21A8-3E1ACF4F3964}"/>
                  </a:ext>
                </a:extLst>
              </p:cNvPr>
              <p:cNvSpPr/>
              <p:nvPr/>
            </p:nvSpPr>
            <p:spPr>
              <a:xfrm>
                <a:off x="5081585" y="2584451"/>
                <a:ext cx="874715" cy="3174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32"/>
                  <a:gd name="f7" fmla="val 84"/>
                  <a:gd name="f8" fmla="val 197"/>
                  <a:gd name="f9" fmla="val 40"/>
                  <a:gd name="f10" fmla="val 199"/>
                  <a:gd name="f11" fmla="val 32"/>
                  <a:gd name="f12" fmla="val 200"/>
                  <a:gd name="f13" fmla="val 25"/>
                  <a:gd name="f14" fmla="val 203"/>
                  <a:gd name="f15" fmla="val 20"/>
                  <a:gd name="f16" fmla="val 206"/>
                  <a:gd name="f17" fmla="val 14"/>
                  <a:gd name="f18" fmla="val 211"/>
                  <a:gd name="f19" fmla="val 9"/>
                  <a:gd name="f20" fmla="val 217"/>
                  <a:gd name="f21" fmla="val 5"/>
                  <a:gd name="f22" fmla="val 225"/>
                  <a:gd name="f23" fmla="val 4"/>
                  <a:gd name="f24" fmla="val 229"/>
                  <a:gd name="f25" fmla="val 224"/>
                  <a:gd name="f26" fmla="val 34"/>
                  <a:gd name="f27" fmla="val 53"/>
                  <a:gd name="f28" fmla="val 73"/>
                  <a:gd name="f29" fmla="val 231"/>
                  <a:gd name="f30" fmla="val 81"/>
                  <a:gd name="f31" fmla="val 227"/>
                  <a:gd name="f32" fmla="val 219"/>
                  <a:gd name="f33" fmla="val 82"/>
                  <a:gd name="f34" fmla="val 77"/>
                  <a:gd name="f35" fmla="val 201"/>
                  <a:gd name="f36" fmla="val 66"/>
                  <a:gd name="f37" fmla="val 55"/>
                  <a:gd name="f38" fmla="val 198"/>
                  <a:gd name="f39" fmla="val 47"/>
                  <a:gd name="f40" fmla="val 195"/>
                  <a:gd name="f41" fmla="val 46"/>
                  <a:gd name="f42" fmla="val 189"/>
                  <a:gd name="f43" fmla="val 130"/>
                  <a:gd name="f44" fmla="val 70"/>
                  <a:gd name="f45" fmla="val 11"/>
                  <a:gd name="f46" fmla="val 7"/>
                  <a:gd name="f47" fmla="val 44"/>
                  <a:gd name="f48" fmla="val 43"/>
                  <a:gd name="f49" fmla="val 42"/>
                  <a:gd name="f50" fmla="val 69"/>
                  <a:gd name="f51" fmla="val 127"/>
                  <a:gd name="f52" fmla="val 186"/>
                  <a:gd name="f53" fmla="val 193"/>
                  <a:gd name="f54" fmla="+- 0 0 -90"/>
                  <a:gd name="f55" fmla="*/ f3 1 232"/>
                  <a:gd name="f56" fmla="*/ f4 1 84"/>
                  <a:gd name="f57" fmla="val f5"/>
                  <a:gd name="f58" fmla="val f6"/>
                  <a:gd name="f59" fmla="val f7"/>
                  <a:gd name="f60" fmla="*/ f54 f0 1"/>
                  <a:gd name="f61" fmla="+- f59 0 f57"/>
                  <a:gd name="f62" fmla="+- f58 0 f57"/>
                  <a:gd name="f63" fmla="*/ f60 1 f2"/>
                  <a:gd name="f64" fmla="*/ f62 1 232"/>
                  <a:gd name="f65" fmla="*/ f61 1 84"/>
                  <a:gd name="f66" fmla="*/ 197 f62 1"/>
                  <a:gd name="f67" fmla="*/ 40 f61 1"/>
                  <a:gd name="f68" fmla="*/ 203 f62 1"/>
                  <a:gd name="f69" fmla="*/ 20 f61 1"/>
                  <a:gd name="f70" fmla="*/ 217 f62 1"/>
                  <a:gd name="f71" fmla="*/ 5 f61 1"/>
                  <a:gd name="f72" fmla="*/ 229 f62 1"/>
                  <a:gd name="f73" fmla="*/ 14 f61 1"/>
                  <a:gd name="f74" fmla="*/ 73 f61 1"/>
                  <a:gd name="f75" fmla="*/ 219 f62 1"/>
                  <a:gd name="f76" fmla="*/ 82 f61 1"/>
                  <a:gd name="f77" fmla="*/ 199 f62 1"/>
                  <a:gd name="f78" fmla="*/ 55 f61 1"/>
                  <a:gd name="f79" fmla="*/ 189 f62 1"/>
                  <a:gd name="f80" fmla="*/ 46 f61 1"/>
                  <a:gd name="f81" fmla="*/ 11 f62 1"/>
                  <a:gd name="f82" fmla="*/ 0 f62 1"/>
                  <a:gd name="f83" fmla="*/ 43 f61 1"/>
                  <a:gd name="f84" fmla="*/ 186 f62 1"/>
                  <a:gd name="f85" fmla="+- f63 0 f1"/>
                  <a:gd name="f86" fmla="*/ f66 1 232"/>
                  <a:gd name="f87" fmla="*/ f67 1 84"/>
                  <a:gd name="f88" fmla="*/ f68 1 232"/>
                  <a:gd name="f89" fmla="*/ f69 1 84"/>
                  <a:gd name="f90" fmla="*/ f70 1 232"/>
                  <a:gd name="f91" fmla="*/ f71 1 84"/>
                  <a:gd name="f92" fmla="*/ f72 1 232"/>
                  <a:gd name="f93" fmla="*/ f73 1 84"/>
                  <a:gd name="f94" fmla="*/ f74 1 84"/>
                  <a:gd name="f95" fmla="*/ f75 1 232"/>
                  <a:gd name="f96" fmla="*/ f76 1 84"/>
                  <a:gd name="f97" fmla="*/ f77 1 232"/>
                  <a:gd name="f98" fmla="*/ f78 1 84"/>
                  <a:gd name="f99" fmla="*/ f79 1 232"/>
                  <a:gd name="f100" fmla="*/ f80 1 84"/>
                  <a:gd name="f101" fmla="*/ f81 1 232"/>
                  <a:gd name="f102" fmla="*/ f82 1 232"/>
                  <a:gd name="f103" fmla="*/ f83 1 84"/>
                  <a:gd name="f104" fmla="*/ f84 1 232"/>
                  <a:gd name="f105" fmla="*/ 0 1 f64"/>
                  <a:gd name="f106" fmla="*/ f58 1 f64"/>
                  <a:gd name="f107" fmla="*/ 0 1 f65"/>
                  <a:gd name="f108" fmla="*/ f59 1 f65"/>
                  <a:gd name="f109" fmla="*/ f86 1 f64"/>
                  <a:gd name="f110" fmla="*/ f87 1 f65"/>
                  <a:gd name="f111" fmla="*/ f88 1 f64"/>
                  <a:gd name="f112" fmla="*/ f89 1 f65"/>
                  <a:gd name="f113" fmla="*/ f90 1 f64"/>
                  <a:gd name="f114" fmla="*/ f91 1 f65"/>
                  <a:gd name="f115" fmla="*/ f92 1 f64"/>
                  <a:gd name="f116" fmla="*/ f93 1 f65"/>
                  <a:gd name="f117" fmla="*/ f94 1 f65"/>
                  <a:gd name="f118" fmla="*/ f95 1 f64"/>
                  <a:gd name="f119" fmla="*/ f96 1 f65"/>
                  <a:gd name="f120" fmla="*/ f97 1 f64"/>
                  <a:gd name="f121" fmla="*/ f98 1 f65"/>
                  <a:gd name="f122" fmla="*/ f99 1 f64"/>
                  <a:gd name="f123" fmla="*/ f100 1 f65"/>
                  <a:gd name="f124" fmla="*/ f101 1 f64"/>
                  <a:gd name="f125" fmla="*/ f102 1 f64"/>
                  <a:gd name="f126" fmla="*/ f103 1 f65"/>
                  <a:gd name="f127" fmla="*/ f104 1 f64"/>
                  <a:gd name="f128" fmla="*/ f105 f55 1"/>
                  <a:gd name="f129" fmla="*/ f106 f55 1"/>
                  <a:gd name="f130" fmla="*/ f108 f56 1"/>
                  <a:gd name="f131" fmla="*/ f107 f56 1"/>
                  <a:gd name="f132" fmla="*/ f109 f55 1"/>
                  <a:gd name="f133" fmla="*/ f110 f56 1"/>
                  <a:gd name="f134" fmla="*/ f111 f55 1"/>
                  <a:gd name="f135" fmla="*/ f112 f56 1"/>
                  <a:gd name="f136" fmla="*/ f113 f55 1"/>
                  <a:gd name="f137" fmla="*/ f114 f56 1"/>
                  <a:gd name="f138" fmla="*/ f115 f55 1"/>
                  <a:gd name="f139" fmla="*/ f116 f56 1"/>
                  <a:gd name="f140" fmla="*/ f117 f56 1"/>
                  <a:gd name="f141" fmla="*/ f118 f55 1"/>
                  <a:gd name="f142" fmla="*/ f119 f56 1"/>
                  <a:gd name="f143" fmla="*/ f120 f55 1"/>
                  <a:gd name="f144" fmla="*/ f121 f56 1"/>
                  <a:gd name="f145" fmla="*/ f122 f55 1"/>
                  <a:gd name="f146" fmla="*/ f123 f56 1"/>
                  <a:gd name="f147" fmla="*/ f124 f55 1"/>
                  <a:gd name="f148" fmla="*/ f125 f55 1"/>
                  <a:gd name="f149" fmla="*/ f126 f56 1"/>
                  <a:gd name="f150" fmla="*/ f127 f5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32" y="f133"/>
                  </a:cxn>
                  <a:cxn ang="f85">
                    <a:pos x="f134" y="f135"/>
                  </a:cxn>
                  <a:cxn ang="f85">
                    <a:pos x="f136" y="f137"/>
                  </a:cxn>
                  <a:cxn ang="f85">
                    <a:pos x="f138" y="f139"/>
                  </a:cxn>
                  <a:cxn ang="f85">
                    <a:pos x="f138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45" y="f146"/>
                  </a:cxn>
                  <a:cxn ang="f85">
                    <a:pos x="f147" y="f146"/>
                  </a:cxn>
                  <a:cxn ang="f85">
                    <a:pos x="f148" y="f149"/>
                  </a:cxn>
                  <a:cxn ang="f85">
                    <a:pos x="f147" y="f133"/>
                  </a:cxn>
                  <a:cxn ang="f85">
                    <a:pos x="f150" y="f133"/>
                  </a:cxn>
                  <a:cxn ang="f85">
                    <a:pos x="f132" y="f133"/>
                  </a:cxn>
                </a:cxnLst>
                <a:rect l="f128" t="f131" r="f129" b="f130"/>
                <a:pathLst>
                  <a:path w="232" h="84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5"/>
                      <a:pt x="f6" y="f23"/>
                      <a:pt x="f24" y="f17"/>
                    </a:cubicBezTo>
                    <a:cubicBezTo>
                      <a:pt x="f25" y="f26"/>
                      <a:pt x="f25" y="f27"/>
                      <a:pt x="f24" y="f28"/>
                    </a:cubicBezTo>
                    <a:cubicBezTo>
                      <a:pt x="f29" y="f30"/>
                      <a:pt x="f31" y="f7"/>
                      <a:pt x="f32" y="f33"/>
                    </a:cubicBezTo>
                    <a:cubicBezTo>
                      <a:pt x="f16" y="f34"/>
                      <a:pt x="f35" y="f36"/>
                      <a:pt x="f10" y="f37"/>
                    </a:cubicBezTo>
                    <a:cubicBezTo>
                      <a:pt x="f38" y="f39"/>
                      <a:pt x="f40" y="f41"/>
                      <a:pt x="f42" y="f41"/>
                    </a:cubicBezTo>
                    <a:cubicBezTo>
                      <a:pt x="f43" y="f41"/>
                      <a:pt x="f44" y="f41"/>
                      <a:pt x="f45" y="f41"/>
                    </a:cubicBezTo>
                    <a:cubicBezTo>
                      <a:pt x="f46" y="f41"/>
                      <a:pt x="f23" y="f47"/>
                      <a:pt x="f5" y="f48"/>
                    </a:cubicBezTo>
                    <a:cubicBezTo>
                      <a:pt x="f23" y="f49"/>
                      <a:pt x="f46" y="f9"/>
                      <a:pt x="f45" y="f9"/>
                    </a:cubicBezTo>
                    <a:cubicBezTo>
                      <a:pt x="f50" y="f9"/>
                      <a:pt x="f51" y="f9"/>
                      <a:pt x="f52" y="f9"/>
                    </a:cubicBezTo>
                    <a:cubicBezTo>
                      <a:pt x="f42" y="f9"/>
                      <a:pt x="f53" y="f9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" name="Freeform 7">
                <a:extLst>
                  <a:ext uri="{FF2B5EF4-FFF2-40B4-BE49-F238E27FC236}">
                    <a16:creationId xmlns:a16="http://schemas.microsoft.com/office/drawing/2014/main" id="{58FC68AD-3678-F4B1-6FD9-FFB45E753658}"/>
                  </a:ext>
                </a:extLst>
              </p:cNvPr>
              <p:cNvSpPr/>
              <p:nvPr/>
            </p:nvSpPr>
            <p:spPr>
              <a:xfrm>
                <a:off x="5741983" y="1751011"/>
                <a:ext cx="827083" cy="5651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19"/>
                  <a:gd name="f7" fmla="val 150"/>
                  <a:gd name="f8" fmla="val 168"/>
                  <a:gd name="f9" fmla="val 49"/>
                  <a:gd name="f10" fmla="val 166"/>
                  <a:gd name="f11" fmla="val 39"/>
                  <a:gd name="f12" fmla="val 164"/>
                  <a:gd name="f13" fmla="val 32"/>
                  <a:gd name="f14" fmla="val 24"/>
                  <a:gd name="f15" fmla="val 18"/>
                  <a:gd name="f16" fmla="val 12"/>
                  <a:gd name="f17" fmla="val 170"/>
                  <a:gd name="f18" fmla="val 7"/>
                  <a:gd name="f19" fmla="val 175"/>
                  <a:gd name="f20" fmla="val 181"/>
                  <a:gd name="f21" fmla="val 1"/>
                  <a:gd name="f22" fmla="val 184"/>
                  <a:gd name="f23" fmla="val 10"/>
                  <a:gd name="f24" fmla="val 189"/>
                  <a:gd name="f25" fmla="val 29"/>
                  <a:gd name="f26" fmla="val 199"/>
                  <a:gd name="f27" fmla="val 46"/>
                  <a:gd name="f28" fmla="val 213"/>
                  <a:gd name="f29" fmla="val 60"/>
                  <a:gd name="f30" fmla="val 67"/>
                  <a:gd name="f31" fmla="val 218"/>
                  <a:gd name="f32" fmla="val 71"/>
                  <a:gd name="f33" fmla="val 209"/>
                  <a:gd name="f34" fmla="val 73"/>
                  <a:gd name="f35" fmla="val 197"/>
                  <a:gd name="f36" fmla="val 76"/>
                  <a:gd name="f37" fmla="val 188"/>
                  <a:gd name="f38" fmla="val 70"/>
                  <a:gd name="f39" fmla="val 63"/>
                  <a:gd name="f40" fmla="val 178"/>
                  <a:gd name="f41" fmla="val 57"/>
                  <a:gd name="f42" fmla="val 172"/>
                  <a:gd name="f43" fmla="val 54"/>
                  <a:gd name="f44" fmla="val 128"/>
                  <a:gd name="f45" fmla="val 79"/>
                  <a:gd name="f46" fmla="val 106"/>
                  <a:gd name="f47" fmla="val 92"/>
                  <a:gd name="f48" fmla="val 74"/>
                  <a:gd name="f49" fmla="val 111"/>
                  <a:gd name="f50" fmla="val 42"/>
                  <a:gd name="f51" fmla="val 129"/>
                  <a:gd name="f52" fmla="val 148"/>
                  <a:gd name="f53" fmla="val 8"/>
                  <a:gd name="f54" fmla="val 149"/>
                  <a:gd name="f55" fmla="val 5"/>
                  <a:gd name="f56" fmla="val 4"/>
                  <a:gd name="f57" fmla="val 2"/>
                  <a:gd name="f58" fmla="val 145"/>
                  <a:gd name="f59" fmla="val 3"/>
                  <a:gd name="f60" fmla="val 144"/>
                  <a:gd name="f61" fmla="val 15"/>
                  <a:gd name="f62" fmla="val 137"/>
                  <a:gd name="f63" fmla="val 28"/>
                  <a:gd name="f64" fmla="val 130"/>
                  <a:gd name="f65" fmla="val 40"/>
                  <a:gd name="f66" fmla="val 122"/>
                  <a:gd name="f67" fmla="val 83"/>
                  <a:gd name="f68" fmla="val 98"/>
                  <a:gd name="f69" fmla="val 126"/>
                  <a:gd name="f70" fmla="+- 0 0 -90"/>
                  <a:gd name="f71" fmla="*/ f3 1 219"/>
                  <a:gd name="f72" fmla="*/ f4 1 150"/>
                  <a:gd name="f73" fmla="val f5"/>
                  <a:gd name="f74" fmla="val f6"/>
                  <a:gd name="f75" fmla="val f7"/>
                  <a:gd name="f76" fmla="*/ f70 f0 1"/>
                  <a:gd name="f77" fmla="+- f75 0 f73"/>
                  <a:gd name="f78" fmla="+- f74 0 f73"/>
                  <a:gd name="f79" fmla="*/ f76 1 f2"/>
                  <a:gd name="f80" fmla="*/ f78 1 219"/>
                  <a:gd name="f81" fmla="*/ f77 1 150"/>
                  <a:gd name="f82" fmla="*/ 168 f78 1"/>
                  <a:gd name="f83" fmla="*/ 49 f77 1"/>
                  <a:gd name="f84" fmla="*/ 164 f78 1"/>
                  <a:gd name="f85" fmla="*/ 24 f77 1"/>
                  <a:gd name="f86" fmla="*/ 170 f78 1"/>
                  <a:gd name="f87" fmla="*/ 7 f77 1"/>
                  <a:gd name="f88" fmla="*/ 184 f78 1"/>
                  <a:gd name="f89" fmla="*/ 10 f77 1"/>
                  <a:gd name="f90" fmla="*/ 213 f78 1"/>
                  <a:gd name="f91" fmla="*/ 60 f77 1"/>
                  <a:gd name="f92" fmla="*/ 209 f78 1"/>
                  <a:gd name="f93" fmla="*/ 73 f77 1"/>
                  <a:gd name="f94" fmla="*/ 180 f78 1"/>
                  <a:gd name="f95" fmla="*/ 63 f77 1"/>
                  <a:gd name="f96" fmla="*/ 172 f78 1"/>
                  <a:gd name="f97" fmla="*/ 54 f77 1"/>
                  <a:gd name="f98" fmla="*/ 106 f78 1"/>
                  <a:gd name="f99" fmla="*/ 92 f77 1"/>
                  <a:gd name="f100" fmla="*/ 10 f78 1"/>
                  <a:gd name="f101" fmla="*/ 148 f77 1"/>
                  <a:gd name="f102" fmla="*/ 5 f78 1"/>
                  <a:gd name="f103" fmla="*/ 150 f77 1"/>
                  <a:gd name="f104" fmla="*/ 0 f78 1"/>
                  <a:gd name="f105" fmla="*/ 3 f78 1"/>
                  <a:gd name="f106" fmla="*/ 144 f77 1"/>
                  <a:gd name="f107" fmla="*/ 40 f78 1"/>
                  <a:gd name="f108" fmla="*/ 122 f77 1"/>
                  <a:gd name="f109" fmla="+- f79 0 f1"/>
                  <a:gd name="f110" fmla="*/ f82 1 219"/>
                  <a:gd name="f111" fmla="*/ f83 1 150"/>
                  <a:gd name="f112" fmla="*/ f84 1 219"/>
                  <a:gd name="f113" fmla="*/ f85 1 150"/>
                  <a:gd name="f114" fmla="*/ f86 1 219"/>
                  <a:gd name="f115" fmla="*/ f87 1 150"/>
                  <a:gd name="f116" fmla="*/ f88 1 219"/>
                  <a:gd name="f117" fmla="*/ f89 1 150"/>
                  <a:gd name="f118" fmla="*/ f90 1 219"/>
                  <a:gd name="f119" fmla="*/ f91 1 150"/>
                  <a:gd name="f120" fmla="*/ f92 1 219"/>
                  <a:gd name="f121" fmla="*/ f93 1 150"/>
                  <a:gd name="f122" fmla="*/ f94 1 219"/>
                  <a:gd name="f123" fmla="*/ f95 1 150"/>
                  <a:gd name="f124" fmla="*/ f96 1 219"/>
                  <a:gd name="f125" fmla="*/ f97 1 150"/>
                  <a:gd name="f126" fmla="*/ f98 1 219"/>
                  <a:gd name="f127" fmla="*/ f99 1 150"/>
                  <a:gd name="f128" fmla="*/ f100 1 219"/>
                  <a:gd name="f129" fmla="*/ f101 1 150"/>
                  <a:gd name="f130" fmla="*/ f102 1 219"/>
                  <a:gd name="f131" fmla="*/ f103 1 150"/>
                  <a:gd name="f132" fmla="*/ f104 1 219"/>
                  <a:gd name="f133" fmla="*/ f105 1 219"/>
                  <a:gd name="f134" fmla="*/ f106 1 150"/>
                  <a:gd name="f135" fmla="*/ f107 1 219"/>
                  <a:gd name="f136" fmla="*/ f108 1 150"/>
                  <a:gd name="f137" fmla="*/ 0 1 f80"/>
                  <a:gd name="f138" fmla="*/ f74 1 f80"/>
                  <a:gd name="f139" fmla="*/ 0 1 f81"/>
                  <a:gd name="f140" fmla="*/ f75 1 f81"/>
                  <a:gd name="f141" fmla="*/ f110 1 f80"/>
                  <a:gd name="f142" fmla="*/ f111 1 f81"/>
                  <a:gd name="f143" fmla="*/ f112 1 f80"/>
                  <a:gd name="f144" fmla="*/ f113 1 f81"/>
                  <a:gd name="f145" fmla="*/ f114 1 f80"/>
                  <a:gd name="f146" fmla="*/ f115 1 f81"/>
                  <a:gd name="f147" fmla="*/ f116 1 f80"/>
                  <a:gd name="f148" fmla="*/ f117 1 f81"/>
                  <a:gd name="f149" fmla="*/ f118 1 f80"/>
                  <a:gd name="f150" fmla="*/ f119 1 f81"/>
                  <a:gd name="f151" fmla="*/ f120 1 f80"/>
                  <a:gd name="f152" fmla="*/ f121 1 f81"/>
                  <a:gd name="f153" fmla="*/ f122 1 f80"/>
                  <a:gd name="f154" fmla="*/ f123 1 f81"/>
                  <a:gd name="f155" fmla="*/ f124 1 f80"/>
                  <a:gd name="f156" fmla="*/ f125 1 f81"/>
                  <a:gd name="f157" fmla="*/ f126 1 f80"/>
                  <a:gd name="f158" fmla="*/ f127 1 f81"/>
                  <a:gd name="f159" fmla="*/ f128 1 f80"/>
                  <a:gd name="f160" fmla="*/ f129 1 f81"/>
                  <a:gd name="f161" fmla="*/ f130 1 f80"/>
                  <a:gd name="f162" fmla="*/ f131 1 f81"/>
                  <a:gd name="f163" fmla="*/ f132 1 f80"/>
                  <a:gd name="f164" fmla="*/ f133 1 f80"/>
                  <a:gd name="f165" fmla="*/ f134 1 f81"/>
                  <a:gd name="f166" fmla="*/ f135 1 f80"/>
                  <a:gd name="f167" fmla="*/ f136 1 f81"/>
                  <a:gd name="f168" fmla="*/ f137 f71 1"/>
                  <a:gd name="f169" fmla="*/ f138 f71 1"/>
                  <a:gd name="f170" fmla="*/ f140 f72 1"/>
                  <a:gd name="f171" fmla="*/ f139 f72 1"/>
                  <a:gd name="f172" fmla="*/ f141 f71 1"/>
                  <a:gd name="f173" fmla="*/ f142 f72 1"/>
                  <a:gd name="f174" fmla="*/ f143 f71 1"/>
                  <a:gd name="f175" fmla="*/ f144 f72 1"/>
                  <a:gd name="f176" fmla="*/ f145 f71 1"/>
                  <a:gd name="f177" fmla="*/ f146 f72 1"/>
                  <a:gd name="f178" fmla="*/ f147 f71 1"/>
                  <a:gd name="f179" fmla="*/ f148 f72 1"/>
                  <a:gd name="f180" fmla="*/ f149 f71 1"/>
                  <a:gd name="f181" fmla="*/ f150 f72 1"/>
                  <a:gd name="f182" fmla="*/ f151 f71 1"/>
                  <a:gd name="f183" fmla="*/ f152 f72 1"/>
                  <a:gd name="f184" fmla="*/ f153 f71 1"/>
                  <a:gd name="f185" fmla="*/ f154 f72 1"/>
                  <a:gd name="f186" fmla="*/ f155 f71 1"/>
                  <a:gd name="f187" fmla="*/ f156 f72 1"/>
                  <a:gd name="f188" fmla="*/ f157 f71 1"/>
                  <a:gd name="f189" fmla="*/ f158 f72 1"/>
                  <a:gd name="f190" fmla="*/ f159 f71 1"/>
                  <a:gd name="f191" fmla="*/ f160 f72 1"/>
                  <a:gd name="f192" fmla="*/ f161 f71 1"/>
                  <a:gd name="f193" fmla="*/ f162 f72 1"/>
                  <a:gd name="f194" fmla="*/ f163 f71 1"/>
                  <a:gd name="f195" fmla="*/ f164 f71 1"/>
                  <a:gd name="f196" fmla="*/ f165 f72 1"/>
                  <a:gd name="f197" fmla="*/ f166 f71 1"/>
                  <a:gd name="f198" fmla="*/ f167 f7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9">
                    <a:pos x="f172" y="f173"/>
                  </a:cxn>
                  <a:cxn ang="f109">
                    <a:pos x="f174" y="f175"/>
                  </a:cxn>
                  <a:cxn ang="f109">
                    <a:pos x="f176" y="f177"/>
                  </a:cxn>
                  <a:cxn ang="f109">
                    <a:pos x="f178" y="f179"/>
                  </a:cxn>
                  <a:cxn ang="f109">
                    <a:pos x="f180" y="f181"/>
                  </a:cxn>
                  <a:cxn ang="f109">
                    <a:pos x="f182" y="f183"/>
                  </a:cxn>
                  <a:cxn ang="f109">
                    <a:pos x="f184" y="f185"/>
                  </a:cxn>
                  <a:cxn ang="f109">
                    <a:pos x="f186" y="f187"/>
                  </a:cxn>
                  <a:cxn ang="f109">
                    <a:pos x="f188" y="f189"/>
                  </a:cxn>
                  <a:cxn ang="f109">
                    <a:pos x="f190" y="f191"/>
                  </a:cxn>
                  <a:cxn ang="f109">
                    <a:pos x="f192" y="f193"/>
                  </a:cxn>
                  <a:cxn ang="f109">
                    <a:pos x="f194" y="f193"/>
                  </a:cxn>
                  <a:cxn ang="f109">
                    <a:pos x="f195" y="f196"/>
                  </a:cxn>
                  <a:cxn ang="f109">
                    <a:pos x="f197" y="f198"/>
                  </a:cxn>
                  <a:cxn ang="f109">
                    <a:pos x="f172" y="f173"/>
                  </a:cxn>
                </a:cxnLst>
                <a:rect l="f168" t="f171" r="f169" b="f170"/>
                <a:pathLst>
                  <a:path w="219" h="150">
                    <a:moveTo>
                      <a:pt x="f8" y="f9"/>
                    </a:moveTo>
                    <a:cubicBezTo>
                      <a:pt x="f10" y="f11"/>
                      <a:pt x="f12" y="f13"/>
                      <a:pt x="f12" y="f14"/>
                    </a:cubicBezTo>
                    <a:cubicBezTo>
                      <a:pt x="f12" y="f15"/>
                      <a:pt x="f10" y="f16"/>
                      <a:pt x="f17" y="f18"/>
                    </a:cubicBezTo>
                    <a:cubicBezTo>
                      <a:pt x="f19" y="f5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6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2" y="f39"/>
                    </a:cubicBezTo>
                    <a:cubicBezTo>
                      <a:pt x="f40" y="f29"/>
                      <a:pt x="f19" y="f41"/>
                      <a:pt x="f42" y="f43"/>
                    </a:cubicBezTo>
                    <a:cubicBezTo>
                      <a:pt x="f7" y="f30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23" y="f52"/>
                    </a:cubicBezTo>
                    <a:cubicBezTo>
                      <a:pt x="f53" y="f52"/>
                      <a:pt x="f18" y="f54"/>
                      <a:pt x="f55" y="f7"/>
                    </a:cubicBezTo>
                    <a:cubicBezTo>
                      <a:pt x="f56" y="f7"/>
                      <a:pt x="f57" y="f7"/>
                      <a:pt x="f5" y="f7"/>
                    </a:cubicBezTo>
                    <a:cubicBezTo>
                      <a:pt x="f21" y="f52"/>
                      <a:pt x="f21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34"/>
                      <a:pt x="f8" y="f9"/>
                    </a:cubicBezTo>
                    <a:close/>
                  </a:path>
                </a:pathLst>
              </a:custGeom>
              <a:solidFill>
                <a:srgbClr val="E4764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7" name="Freeform 8">
              <a:extLst>
                <a:ext uri="{FF2B5EF4-FFF2-40B4-BE49-F238E27FC236}">
                  <a16:creationId xmlns:a16="http://schemas.microsoft.com/office/drawing/2014/main" id="{BC30F104-55EB-6310-93FF-69260429A4A2}"/>
                </a:ext>
              </a:extLst>
            </p:cNvPr>
            <p:cNvSpPr/>
            <p:nvPr/>
          </p:nvSpPr>
          <p:spPr>
            <a:xfrm>
              <a:off x="4997452" y="2025652"/>
              <a:ext cx="539752" cy="5397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43"/>
                <a:gd name="f7" fmla="val 142"/>
                <a:gd name="f8" fmla="val 35"/>
                <a:gd name="f9" fmla="val 106"/>
                <a:gd name="f10" fmla="val 70"/>
                <a:gd name="f11" fmla="val 71"/>
                <a:gd name="f12" fmla="val 104"/>
                <a:gd name="f13" fmla="val 36"/>
                <a:gd name="f14" fmla="val 101"/>
                <a:gd name="f15" fmla="val 28"/>
                <a:gd name="f16" fmla="val 97"/>
                <a:gd name="f17" fmla="val 21"/>
                <a:gd name="f18" fmla="val 13"/>
                <a:gd name="f19" fmla="val 96"/>
                <a:gd name="f20" fmla="val 9"/>
                <a:gd name="f21" fmla="val 100"/>
                <a:gd name="f22" fmla="val 4"/>
                <a:gd name="f23" fmla="val 102"/>
                <a:gd name="f24" fmla="val 105"/>
                <a:gd name="f25" fmla="val 3"/>
                <a:gd name="f26" fmla="val 109"/>
                <a:gd name="f27" fmla="val 111"/>
                <a:gd name="f28" fmla="val 8"/>
                <a:gd name="f29" fmla="val 118"/>
                <a:gd name="f30" fmla="val 19"/>
                <a:gd name="f31" fmla="val 127"/>
                <a:gd name="f32" fmla="val 27"/>
                <a:gd name="f33" fmla="val 137"/>
                <a:gd name="f34" fmla="val 34"/>
                <a:gd name="f35" fmla="val 140"/>
                <a:gd name="f36" fmla="val 141"/>
                <a:gd name="f37" fmla="val 39"/>
                <a:gd name="f38" fmla="val 41"/>
                <a:gd name="f39" fmla="val 43"/>
                <a:gd name="f40" fmla="val 47"/>
                <a:gd name="f41" fmla="val 134"/>
                <a:gd name="f42" fmla="val 126"/>
                <a:gd name="f43" fmla="val 46"/>
                <a:gd name="f44" fmla="val 117"/>
                <a:gd name="f45" fmla="val 40"/>
                <a:gd name="f46" fmla="val 73"/>
                <a:gd name="f47" fmla="val 37"/>
                <a:gd name="f48" fmla="val 108"/>
                <a:gd name="f49" fmla="val 2"/>
                <a:gd name="f50" fmla="val 1"/>
                <a:gd name="f51" fmla="+- 0 0 -90"/>
                <a:gd name="f52" fmla="*/ f3 1 143"/>
                <a:gd name="f53" fmla="*/ f4 1 143"/>
                <a:gd name="f54" fmla="val f5"/>
                <a:gd name="f55" fmla="val f6"/>
                <a:gd name="f56" fmla="*/ f51 f0 1"/>
                <a:gd name="f57" fmla="+- f55 0 f54"/>
                <a:gd name="f58" fmla="*/ f56 1 f2"/>
                <a:gd name="f59" fmla="*/ f57 1 143"/>
                <a:gd name="f60" fmla="*/ 0 f57 1"/>
                <a:gd name="f61" fmla="*/ 142 f57 1"/>
                <a:gd name="f62" fmla="*/ 104 f57 1"/>
                <a:gd name="f63" fmla="*/ 36 f57 1"/>
                <a:gd name="f64" fmla="*/ 97 f57 1"/>
                <a:gd name="f65" fmla="*/ 13 f57 1"/>
                <a:gd name="f66" fmla="*/ 102 f57 1"/>
                <a:gd name="f67" fmla="*/ 111 f57 1"/>
                <a:gd name="f68" fmla="*/ 8 f57 1"/>
                <a:gd name="f69" fmla="*/ 137 f57 1"/>
                <a:gd name="f70" fmla="*/ 34 f57 1"/>
                <a:gd name="f71" fmla="*/ 143 f57 1"/>
                <a:gd name="f72" fmla="*/ 41 f57 1"/>
                <a:gd name="f73" fmla="*/ 134 f57 1"/>
                <a:gd name="f74" fmla="*/ 47 f57 1"/>
                <a:gd name="f75" fmla="*/ 106 f57 1"/>
                <a:gd name="f76" fmla="*/ 40 f57 1"/>
                <a:gd name="f77" fmla="*/ 2 f57 1"/>
                <a:gd name="f78" fmla="+- f58 0 f1"/>
                <a:gd name="f79" fmla="*/ f60 1 143"/>
                <a:gd name="f80" fmla="*/ f61 1 143"/>
                <a:gd name="f81" fmla="*/ f62 1 143"/>
                <a:gd name="f82" fmla="*/ f63 1 143"/>
                <a:gd name="f83" fmla="*/ f64 1 143"/>
                <a:gd name="f84" fmla="*/ f65 1 143"/>
                <a:gd name="f85" fmla="*/ f66 1 143"/>
                <a:gd name="f86" fmla="*/ f67 1 143"/>
                <a:gd name="f87" fmla="*/ f68 1 143"/>
                <a:gd name="f88" fmla="*/ f69 1 143"/>
                <a:gd name="f89" fmla="*/ f70 1 143"/>
                <a:gd name="f90" fmla="*/ f71 1 143"/>
                <a:gd name="f91" fmla="*/ f72 1 143"/>
                <a:gd name="f92" fmla="*/ f73 1 143"/>
                <a:gd name="f93" fmla="*/ f74 1 143"/>
                <a:gd name="f94" fmla="*/ f75 1 143"/>
                <a:gd name="f95" fmla="*/ f76 1 143"/>
                <a:gd name="f96" fmla="*/ f77 1 143"/>
                <a:gd name="f97" fmla="*/ 0 1 f59"/>
                <a:gd name="f98" fmla="*/ f55 1 f59"/>
                <a:gd name="f99" fmla="*/ f79 1 f59"/>
                <a:gd name="f100" fmla="*/ f80 1 f59"/>
                <a:gd name="f101" fmla="*/ f81 1 f59"/>
                <a:gd name="f102" fmla="*/ f82 1 f59"/>
                <a:gd name="f103" fmla="*/ f83 1 f59"/>
                <a:gd name="f104" fmla="*/ f84 1 f59"/>
                <a:gd name="f105" fmla="*/ f85 1 f59"/>
                <a:gd name="f106" fmla="*/ f86 1 f59"/>
                <a:gd name="f107" fmla="*/ f87 1 f59"/>
                <a:gd name="f108" fmla="*/ f88 1 f59"/>
                <a:gd name="f109" fmla="*/ f89 1 f59"/>
                <a:gd name="f110" fmla="*/ f90 1 f59"/>
                <a:gd name="f111" fmla="*/ f91 1 f59"/>
                <a:gd name="f112" fmla="*/ f92 1 f59"/>
                <a:gd name="f113" fmla="*/ f93 1 f59"/>
                <a:gd name="f114" fmla="*/ f94 1 f59"/>
                <a:gd name="f115" fmla="*/ f95 1 f59"/>
                <a:gd name="f116" fmla="*/ f96 1 f59"/>
                <a:gd name="f117" fmla="*/ f97 f52 1"/>
                <a:gd name="f118" fmla="*/ f98 f52 1"/>
                <a:gd name="f119" fmla="*/ f98 f53 1"/>
                <a:gd name="f120" fmla="*/ f97 f53 1"/>
                <a:gd name="f121" fmla="*/ f99 f52 1"/>
                <a:gd name="f122" fmla="*/ f100 f53 1"/>
                <a:gd name="f123" fmla="*/ f101 f52 1"/>
                <a:gd name="f124" fmla="*/ f102 f53 1"/>
                <a:gd name="f125" fmla="*/ f103 f52 1"/>
                <a:gd name="f126" fmla="*/ f104 f53 1"/>
                <a:gd name="f127" fmla="*/ f105 f52 1"/>
                <a:gd name="f128" fmla="*/ f99 f53 1"/>
                <a:gd name="f129" fmla="*/ f106 f52 1"/>
                <a:gd name="f130" fmla="*/ f107 f53 1"/>
                <a:gd name="f131" fmla="*/ f108 f52 1"/>
                <a:gd name="f132" fmla="*/ f109 f53 1"/>
                <a:gd name="f133" fmla="*/ f110 f52 1"/>
                <a:gd name="f134" fmla="*/ f111 f53 1"/>
                <a:gd name="f135" fmla="*/ f112 f52 1"/>
                <a:gd name="f136" fmla="*/ f113 f53 1"/>
                <a:gd name="f137" fmla="*/ f114 f52 1"/>
                <a:gd name="f138" fmla="*/ f115 f53 1"/>
                <a:gd name="f139" fmla="*/ f116 f52 1"/>
                <a:gd name="f140" fmla="*/ f110 f5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8">
                  <a:pos x="f121" y="f122"/>
                </a:cxn>
                <a:cxn ang="f78">
                  <a:pos x="f123" y="f124"/>
                </a:cxn>
                <a:cxn ang="f78">
                  <a:pos x="f125" y="f126"/>
                </a:cxn>
                <a:cxn ang="f78">
                  <a:pos x="f127" y="f128"/>
                </a:cxn>
                <a:cxn ang="f78">
                  <a:pos x="f129" y="f130"/>
                </a:cxn>
                <a:cxn ang="f78">
                  <a:pos x="f131" y="f132"/>
                </a:cxn>
                <a:cxn ang="f78">
                  <a:pos x="f133" y="f134"/>
                </a:cxn>
                <a:cxn ang="f78">
                  <a:pos x="f135" y="f136"/>
                </a:cxn>
                <a:cxn ang="f78">
                  <a:pos x="f137" y="f138"/>
                </a:cxn>
                <a:cxn ang="f78">
                  <a:pos x="f139" y="f140"/>
                </a:cxn>
                <a:cxn ang="f78">
                  <a:pos x="f121" y="f122"/>
                </a:cxn>
              </a:cxnLst>
              <a:rect l="f117" t="f120" r="f118" b="f119"/>
              <a:pathLst>
                <a:path w="143" h="143">
                  <a:moveTo>
                    <a:pt x="f5" y="f7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16" y="f17"/>
                    <a:pt x="f16" y="f18"/>
                  </a:cubicBezTo>
                  <a:cubicBezTo>
                    <a:pt x="f19" y="f20"/>
                    <a:pt x="f21" y="f22"/>
                    <a:pt x="f23" y="f5"/>
                  </a:cubicBezTo>
                  <a:cubicBezTo>
                    <a:pt x="f24" y="f25"/>
                    <a:pt x="f26" y="f22"/>
                    <a:pt x="f27" y="f28"/>
                  </a:cubicBezTo>
                  <a:cubicBezTo>
                    <a:pt x="f29" y="f30"/>
                    <a:pt x="f31" y="f32"/>
                    <a:pt x="f33" y="f34"/>
                  </a:cubicBezTo>
                  <a:cubicBezTo>
                    <a:pt x="f35" y="f8"/>
                    <a:pt x="f36" y="f37"/>
                    <a:pt x="f6" y="f38"/>
                  </a:cubicBezTo>
                  <a:cubicBezTo>
                    <a:pt x="f35" y="f39"/>
                    <a:pt x="f33" y="f40"/>
                    <a:pt x="f41" y="f40"/>
                  </a:cubicBezTo>
                  <a:cubicBezTo>
                    <a:pt x="f42" y="f43"/>
                    <a:pt x="f44" y="f39"/>
                    <a:pt x="f9" y="f45"/>
                  </a:cubicBezTo>
                  <a:cubicBezTo>
                    <a:pt x="f46" y="f46"/>
                    <a:pt x="f47" y="f48"/>
                    <a:pt x="f49" y="f6"/>
                  </a:cubicBezTo>
                  <a:cubicBezTo>
                    <a:pt x="f50" y="f6"/>
                    <a:pt x="f50" y="f7"/>
                    <a:pt x="f5" y="f7"/>
                  </a:cubicBezTo>
                  <a:close/>
                </a:path>
              </a:pathLst>
            </a:custGeom>
            <a:solidFill>
              <a:srgbClr val="E47644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" name="Freeform 9">
              <a:extLst>
                <a:ext uri="{FF2B5EF4-FFF2-40B4-BE49-F238E27FC236}">
                  <a16:creationId xmlns:a16="http://schemas.microsoft.com/office/drawing/2014/main" id="{403C1651-1CF5-82E3-2D68-EBA359DA51AB}"/>
                </a:ext>
              </a:extLst>
            </p:cNvPr>
            <p:cNvSpPr/>
            <p:nvPr/>
          </p:nvSpPr>
          <p:spPr>
            <a:xfrm>
              <a:off x="5676896" y="1754184"/>
              <a:ext cx="336554" cy="46830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89"/>
                <a:gd name="f7" fmla="val 124"/>
                <a:gd name="f8" fmla="val 60"/>
                <a:gd name="f9" fmla="val 26"/>
                <a:gd name="f10" fmla="val 47"/>
                <a:gd name="f11" fmla="val 11"/>
                <a:gd name="f12" fmla="val 8"/>
                <a:gd name="f13" fmla="val 53"/>
                <a:gd name="f14" fmla="val 65"/>
                <a:gd name="f15" fmla="val 77"/>
                <a:gd name="f16" fmla="val 16"/>
                <a:gd name="f17" fmla="val 23"/>
                <a:gd name="f18" fmla="val 86"/>
                <a:gd name="f19" fmla="val 32"/>
                <a:gd name="f20" fmla="val 82"/>
                <a:gd name="f21" fmla="val 63"/>
                <a:gd name="f22" fmla="val 28"/>
                <a:gd name="f23" fmla="val 43"/>
                <a:gd name="f24" fmla="val 92"/>
                <a:gd name="f25" fmla="val 3"/>
                <a:gd name="f26" fmla="val 2"/>
                <a:gd name="f27" fmla="val 123"/>
                <a:gd name="f28" fmla="val 1"/>
                <a:gd name="f29" fmla="val 122"/>
                <a:gd name="f30" fmla="val 20"/>
                <a:gd name="f31" fmla="val 90"/>
                <a:gd name="f32" fmla="val 40"/>
                <a:gd name="f33" fmla="val 58"/>
                <a:gd name="f34" fmla="+- 0 0 -90"/>
                <a:gd name="f35" fmla="*/ f3 1 89"/>
                <a:gd name="f36" fmla="*/ f4 1 124"/>
                <a:gd name="f37" fmla="val f5"/>
                <a:gd name="f38" fmla="val f6"/>
                <a:gd name="f39" fmla="val f7"/>
                <a:gd name="f40" fmla="*/ f34 f0 1"/>
                <a:gd name="f41" fmla="+- f39 0 f37"/>
                <a:gd name="f42" fmla="+- f38 0 f37"/>
                <a:gd name="f43" fmla="*/ f40 1 f2"/>
                <a:gd name="f44" fmla="*/ f42 1 89"/>
                <a:gd name="f45" fmla="*/ f41 1 124"/>
                <a:gd name="f46" fmla="*/ 60 f42 1"/>
                <a:gd name="f47" fmla="*/ 26 f41 1"/>
                <a:gd name="f48" fmla="*/ 53 f42 1"/>
                <a:gd name="f49" fmla="*/ 0 f41 1"/>
                <a:gd name="f50" fmla="*/ 89 f42 1"/>
                <a:gd name="f51" fmla="*/ 23 f41 1"/>
                <a:gd name="f52" fmla="*/ 63 f42 1"/>
                <a:gd name="f53" fmla="*/ 28 f41 1"/>
                <a:gd name="f54" fmla="*/ 3 f42 1"/>
                <a:gd name="f55" fmla="*/ 124 f41 1"/>
                <a:gd name="f56" fmla="*/ 0 f42 1"/>
                <a:gd name="f57" fmla="*/ 122 f41 1"/>
                <a:gd name="f58" fmla="+- f43 0 f1"/>
                <a:gd name="f59" fmla="*/ f46 1 89"/>
                <a:gd name="f60" fmla="*/ f47 1 124"/>
                <a:gd name="f61" fmla="*/ f48 1 89"/>
                <a:gd name="f62" fmla="*/ f49 1 124"/>
                <a:gd name="f63" fmla="*/ f50 1 89"/>
                <a:gd name="f64" fmla="*/ f51 1 124"/>
                <a:gd name="f65" fmla="*/ f52 1 89"/>
                <a:gd name="f66" fmla="*/ f53 1 124"/>
                <a:gd name="f67" fmla="*/ f54 1 89"/>
                <a:gd name="f68" fmla="*/ f55 1 124"/>
                <a:gd name="f69" fmla="*/ f56 1 89"/>
                <a:gd name="f70" fmla="*/ f57 1 124"/>
                <a:gd name="f71" fmla="*/ 0 1 f44"/>
                <a:gd name="f72" fmla="*/ f38 1 f44"/>
                <a:gd name="f73" fmla="*/ 0 1 f45"/>
                <a:gd name="f74" fmla="*/ f39 1 f45"/>
                <a:gd name="f75" fmla="*/ f59 1 f44"/>
                <a:gd name="f76" fmla="*/ f60 1 f45"/>
                <a:gd name="f77" fmla="*/ f61 1 f44"/>
                <a:gd name="f78" fmla="*/ f62 1 f45"/>
                <a:gd name="f79" fmla="*/ f63 1 f44"/>
                <a:gd name="f80" fmla="*/ f64 1 f45"/>
                <a:gd name="f81" fmla="*/ f65 1 f44"/>
                <a:gd name="f82" fmla="*/ f66 1 f45"/>
                <a:gd name="f83" fmla="*/ f67 1 f44"/>
                <a:gd name="f84" fmla="*/ f68 1 f45"/>
                <a:gd name="f85" fmla="*/ f69 1 f44"/>
                <a:gd name="f86" fmla="*/ f70 1 f45"/>
                <a:gd name="f87" fmla="*/ f71 f35 1"/>
                <a:gd name="f88" fmla="*/ f72 f35 1"/>
                <a:gd name="f89" fmla="*/ f74 f36 1"/>
                <a:gd name="f90" fmla="*/ f73 f36 1"/>
                <a:gd name="f91" fmla="*/ f75 f35 1"/>
                <a:gd name="f92" fmla="*/ f76 f36 1"/>
                <a:gd name="f93" fmla="*/ f77 f35 1"/>
                <a:gd name="f94" fmla="*/ f78 f36 1"/>
                <a:gd name="f95" fmla="*/ f79 f35 1"/>
                <a:gd name="f96" fmla="*/ f80 f36 1"/>
                <a:gd name="f97" fmla="*/ f81 f35 1"/>
                <a:gd name="f98" fmla="*/ f82 f36 1"/>
                <a:gd name="f99" fmla="*/ f83 f35 1"/>
                <a:gd name="f100" fmla="*/ f84 f36 1"/>
                <a:gd name="f101" fmla="*/ f85 f35 1"/>
                <a:gd name="f102" fmla="*/ f86 f3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8">
                  <a:pos x="f91" y="f92"/>
                </a:cxn>
                <a:cxn ang="f58">
                  <a:pos x="f93" y="f94"/>
                </a:cxn>
                <a:cxn ang="f58">
                  <a:pos x="f95" y="f96"/>
                </a:cxn>
                <a:cxn ang="f58">
                  <a:pos x="f97" y="f98"/>
                </a:cxn>
                <a:cxn ang="f58">
                  <a:pos x="f99" y="f100"/>
                </a:cxn>
                <a:cxn ang="f58">
                  <a:pos x="f101" y="f102"/>
                </a:cxn>
                <a:cxn ang="f58">
                  <a:pos x="f91" y="f92"/>
                </a:cxn>
              </a:cxnLst>
              <a:rect l="f87" t="f90" r="f88" b="f89"/>
              <a:pathLst>
                <a:path w="89" h="124">
                  <a:moveTo>
                    <a:pt x="f8" y="f9"/>
                  </a:moveTo>
                  <a:cubicBezTo>
                    <a:pt x="f10" y="f11"/>
                    <a:pt x="f10" y="f12"/>
                    <a:pt x="f13" y="f5"/>
                  </a:cubicBezTo>
                  <a:cubicBezTo>
                    <a:pt x="f14" y="f12"/>
                    <a:pt x="f15" y="f16"/>
                    <a:pt x="f6" y="f17"/>
                  </a:cubicBezTo>
                  <a:cubicBezTo>
                    <a:pt x="f18" y="f19"/>
                    <a:pt x="f20" y="f19"/>
                    <a:pt x="f21" y="f22"/>
                  </a:cubicBezTo>
                  <a:cubicBezTo>
                    <a:pt x="f23" y="f8"/>
                    <a:pt x="f17" y="f24"/>
                    <a:pt x="f25" y="f7"/>
                  </a:cubicBezTo>
                  <a:cubicBezTo>
                    <a:pt x="f26" y="f27"/>
                    <a:pt x="f28" y="f27"/>
                    <a:pt x="f5" y="f29"/>
                  </a:cubicBezTo>
                  <a:cubicBezTo>
                    <a:pt x="f30" y="f31"/>
                    <a:pt x="f32" y="f33"/>
                    <a:pt x="f8" y="f9"/>
                  </a:cubicBezTo>
                  <a:close/>
                </a:path>
              </a:pathLst>
            </a:custGeom>
            <a:solidFill>
              <a:srgbClr val="E47644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9" name="Google Shape;2573;p40">
            <a:extLst>
              <a:ext uri="{FF2B5EF4-FFF2-40B4-BE49-F238E27FC236}">
                <a16:creationId xmlns:a16="http://schemas.microsoft.com/office/drawing/2014/main" id="{6023BE38-AD34-84F2-757B-BC2E7EFC7243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/>
              <a:t>METHODOLOGY</a:t>
            </a:r>
          </a:p>
        </p:txBody>
      </p:sp>
      <p:sp>
        <p:nvSpPr>
          <p:cNvPr id="10" name="Google Shape;2575;p40">
            <a:extLst>
              <a:ext uri="{FF2B5EF4-FFF2-40B4-BE49-F238E27FC236}">
                <a16:creationId xmlns:a16="http://schemas.microsoft.com/office/drawing/2014/main" id="{5EACED04-3850-0F73-947F-F2FE6486FF10}"/>
              </a:ext>
            </a:extLst>
          </p:cNvPr>
          <p:cNvSpPr/>
          <p:nvPr/>
        </p:nvSpPr>
        <p:spPr>
          <a:xfrm>
            <a:off x="2923583" y="2220803"/>
            <a:ext cx="846853" cy="842272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" name="Google Shape;2576;p40">
            <a:extLst>
              <a:ext uri="{FF2B5EF4-FFF2-40B4-BE49-F238E27FC236}">
                <a16:creationId xmlns:a16="http://schemas.microsoft.com/office/drawing/2014/main" id="{86DA43E7-1489-0BCD-F637-50E731658CC3}"/>
              </a:ext>
            </a:extLst>
          </p:cNvPr>
          <p:cNvSpPr/>
          <p:nvPr/>
        </p:nvSpPr>
        <p:spPr>
          <a:xfrm>
            <a:off x="5359709" y="2220803"/>
            <a:ext cx="846853" cy="842272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" name="Google Shape;2578;p40">
            <a:extLst>
              <a:ext uri="{FF2B5EF4-FFF2-40B4-BE49-F238E27FC236}">
                <a16:creationId xmlns:a16="http://schemas.microsoft.com/office/drawing/2014/main" id="{AF300E53-6B6D-D54B-9F69-9AC1CC346BA2}"/>
              </a:ext>
            </a:extLst>
          </p:cNvPr>
          <p:cNvSpPr/>
          <p:nvPr/>
        </p:nvSpPr>
        <p:spPr>
          <a:xfrm>
            <a:off x="2923583" y="3442075"/>
            <a:ext cx="846853" cy="842272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" name="Google Shape;2579;p40">
            <a:extLst>
              <a:ext uri="{FF2B5EF4-FFF2-40B4-BE49-F238E27FC236}">
                <a16:creationId xmlns:a16="http://schemas.microsoft.com/office/drawing/2014/main" id="{E5A3314A-2AC5-0168-B7F8-C0FDD98F2A64}"/>
              </a:ext>
            </a:extLst>
          </p:cNvPr>
          <p:cNvSpPr/>
          <p:nvPr/>
        </p:nvSpPr>
        <p:spPr>
          <a:xfrm>
            <a:off x="5359709" y="3442075"/>
            <a:ext cx="846853" cy="842272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" name="Google Shape;2580;p40">
            <a:extLst>
              <a:ext uri="{FF2B5EF4-FFF2-40B4-BE49-F238E27FC236}">
                <a16:creationId xmlns:a16="http://schemas.microsoft.com/office/drawing/2014/main" id="{8B9FB8BC-4CD8-7C6A-38C3-F908EB9D670A}"/>
              </a:ext>
            </a:extLst>
          </p:cNvPr>
          <p:cNvSpPr txBox="1"/>
          <p:nvPr/>
        </p:nvSpPr>
        <p:spPr>
          <a:xfrm>
            <a:off x="719998" y="2139238"/>
            <a:ext cx="2270702" cy="420303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0" cap="none" spc="0" baseline="0">
                <a:solidFill>
                  <a:srgbClr val="343B47"/>
                </a:solidFill>
                <a:uFillTx/>
                <a:latin typeface="Rozha One"/>
                <a:ea typeface="Rozha One"/>
                <a:cs typeface="Rozha One"/>
              </a:rPr>
              <a:t>Research</a:t>
            </a:r>
          </a:p>
        </p:txBody>
      </p:sp>
      <p:sp>
        <p:nvSpPr>
          <p:cNvPr id="15" name="Google Shape;2581;p40">
            <a:extLst>
              <a:ext uri="{FF2B5EF4-FFF2-40B4-BE49-F238E27FC236}">
                <a16:creationId xmlns:a16="http://schemas.microsoft.com/office/drawing/2014/main" id="{E8385629-1F15-D7B4-BE23-0E17D181640C}"/>
              </a:ext>
            </a:extLst>
          </p:cNvPr>
          <p:cNvSpPr txBox="1"/>
          <p:nvPr/>
        </p:nvSpPr>
        <p:spPr>
          <a:xfrm>
            <a:off x="719998" y="2489115"/>
            <a:ext cx="2270702" cy="538197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253038"/>
                </a:solidFill>
                <a:uFillTx/>
                <a:latin typeface="Montserrat"/>
                <a:ea typeface="Montserrat"/>
                <a:cs typeface="Montserrat"/>
              </a:rPr>
              <a:t>Despite being red, Mars is a cold place</a:t>
            </a:r>
          </a:p>
        </p:txBody>
      </p:sp>
      <p:sp>
        <p:nvSpPr>
          <p:cNvPr id="16" name="Google Shape;2582;p40">
            <a:extLst>
              <a:ext uri="{FF2B5EF4-FFF2-40B4-BE49-F238E27FC236}">
                <a16:creationId xmlns:a16="http://schemas.microsoft.com/office/drawing/2014/main" id="{6ACE6A7F-D4E0-445B-F919-99D0CD8E188D}"/>
              </a:ext>
            </a:extLst>
          </p:cNvPr>
          <p:cNvSpPr txBox="1"/>
          <p:nvPr/>
        </p:nvSpPr>
        <p:spPr>
          <a:xfrm>
            <a:off x="6153299" y="2137318"/>
            <a:ext cx="2270702" cy="420303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0" cap="none" spc="0" baseline="0">
                <a:solidFill>
                  <a:srgbClr val="343B47"/>
                </a:solidFill>
                <a:uFillTx/>
                <a:latin typeface="Rozha One"/>
                <a:ea typeface="Rozha One"/>
                <a:cs typeface="Rozha One"/>
              </a:rPr>
              <a:t>Analysis</a:t>
            </a:r>
          </a:p>
        </p:txBody>
      </p:sp>
      <p:sp>
        <p:nvSpPr>
          <p:cNvPr id="17" name="Google Shape;2583;p40">
            <a:extLst>
              <a:ext uri="{FF2B5EF4-FFF2-40B4-BE49-F238E27FC236}">
                <a16:creationId xmlns:a16="http://schemas.microsoft.com/office/drawing/2014/main" id="{70841D37-0925-A168-D02D-9DAA35A5F07D}"/>
              </a:ext>
            </a:extLst>
          </p:cNvPr>
          <p:cNvSpPr txBox="1"/>
          <p:nvPr/>
        </p:nvSpPr>
        <p:spPr>
          <a:xfrm>
            <a:off x="6153299" y="2487195"/>
            <a:ext cx="2270702" cy="538197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253038"/>
                </a:solidFill>
                <a:uFillTx/>
                <a:latin typeface="Montserrat"/>
                <a:ea typeface="Montserrat"/>
                <a:cs typeface="Montserrat"/>
              </a:rPr>
              <a:t>Venus has a beautiful name, but it’s hot</a:t>
            </a:r>
          </a:p>
        </p:txBody>
      </p:sp>
      <p:sp>
        <p:nvSpPr>
          <p:cNvPr id="18" name="Google Shape;2584;p40">
            <a:extLst>
              <a:ext uri="{FF2B5EF4-FFF2-40B4-BE49-F238E27FC236}">
                <a16:creationId xmlns:a16="http://schemas.microsoft.com/office/drawing/2014/main" id="{0BB8A34E-0E79-F49F-10DB-B9FA6D41268D}"/>
              </a:ext>
            </a:extLst>
          </p:cNvPr>
          <p:cNvSpPr txBox="1"/>
          <p:nvPr/>
        </p:nvSpPr>
        <p:spPr>
          <a:xfrm>
            <a:off x="719998" y="3704270"/>
            <a:ext cx="2270702" cy="538197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253038"/>
                </a:solidFill>
                <a:uFillTx/>
                <a:latin typeface="Montserrat"/>
                <a:ea typeface="Montserrat"/>
                <a:cs typeface="Montserrat"/>
              </a:rPr>
              <a:t>Jupiter is the biggest planet of them all</a:t>
            </a:r>
          </a:p>
        </p:txBody>
      </p:sp>
      <p:sp>
        <p:nvSpPr>
          <p:cNvPr id="19" name="Google Shape;2585;p40">
            <a:extLst>
              <a:ext uri="{FF2B5EF4-FFF2-40B4-BE49-F238E27FC236}">
                <a16:creationId xmlns:a16="http://schemas.microsoft.com/office/drawing/2014/main" id="{204C3A55-625B-5370-30DE-CACF5BF01FEE}"/>
              </a:ext>
            </a:extLst>
          </p:cNvPr>
          <p:cNvSpPr txBox="1"/>
          <p:nvPr/>
        </p:nvSpPr>
        <p:spPr>
          <a:xfrm>
            <a:off x="6153299" y="3354384"/>
            <a:ext cx="2270702" cy="420303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0" cap="none" spc="0" baseline="0">
                <a:solidFill>
                  <a:srgbClr val="343B47"/>
                </a:solidFill>
                <a:uFillTx/>
                <a:latin typeface="Rozha One"/>
                <a:ea typeface="Rozha One"/>
                <a:cs typeface="Rozha One"/>
              </a:rPr>
              <a:t>Comparison</a:t>
            </a:r>
          </a:p>
        </p:txBody>
      </p:sp>
      <p:sp>
        <p:nvSpPr>
          <p:cNvPr id="20" name="Google Shape;2586;p40">
            <a:extLst>
              <a:ext uri="{FF2B5EF4-FFF2-40B4-BE49-F238E27FC236}">
                <a16:creationId xmlns:a16="http://schemas.microsoft.com/office/drawing/2014/main" id="{1373A539-0F68-98F8-7A15-A1DC240D1CA4}"/>
              </a:ext>
            </a:extLst>
          </p:cNvPr>
          <p:cNvSpPr txBox="1"/>
          <p:nvPr/>
        </p:nvSpPr>
        <p:spPr>
          <a:xfrm>
            <a:off x="6153299" y="3704261"/>
            <a:ext cx="2270702" cy="538197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253038"/>
                </a:solidFill>
                <a:uFillTx/>
                <a:latin typeface="Montserrat"/>
                <a:ea typeface="Montserrat"/>
                <a:cs typeface="Montserrat"/>
              </a:rPr>
              <a:t>It’s composed of hydrogen and helium</a:t>
            </a:r>
          </a:p>
        </p:txBody>
      </p:sp>
      <p:grpSp>
        <p:nvGrpSpPr>
          <p:cNvPr id="21" name="Google Shape;2587;p40">
            <a:extLst>
              <a:ext uri="{FF2B5EF4-FFF2-40B4-BE49-F238E27FC236}">
                <a16:creationId xmlns:a16="http://schemas.microsoft.com/office/drawing/2014/main" id="{8915B4F8-8D5A-626E-73F5-AAAF393896D9}"/>
              </a:ext>
            </a:extLst>
          </p:cNvPr>
          <p:cNvGrpSpPr/>
          <p:nvPr/>
        </p:nvGrpSpPr>
        <p:grpSpPr>
          <a:xfrm>
            <a:off x="3158090" y="3664503"/>
            <a:ext cx="401668" cy="397517"/>
            <a:chOff x="3158090" y="3664503"/>
            <a:chExt cx="401668" cy="397517"/>
          </a:xfrm>
        </p:grpSpPr>
        <p:sp>
          <p:nvSpPr>
            <p:cNvPr id="22" name="Google Shape;2588;p40">
              <a:extLst>
                <a:ext uri="{FF2B5EF4-FFF2-40B4-BE49-F238E27FC236}">
                  <a16:creationId xmlns:a16="http://schemas.microsoft.com/office/drawing/2014/main" id="{7441B424-5ECD-2F84-557B-9DA6D449D65D}"/>
                </a:ext>
              </a:extLst>
            </p:cNvPr>
            <p:cNvSpPr/>
            <p:nvPr/>
          </p:nvSpPr>
          <p:spPr>
            <a:xfrm>
              <a:off x="3205922" y="3837947"/>
              <a:ext cx="75099" cy="18032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437"/>
                <a:gd name="f4" fmla="val 8253"/>
                <a:gd name="f5" fmla="val 2305"/>
                <a:gd name="f6" fmla="val 1133"/>
                <a:gd name="f7" fmla="val 7120"/>
                <a:gd name="f8" fmla="val 568"/>
                <a:gd name="f9" fmla="val 254"/>
                <a:gd name="f10" fmla="val 1"/>
                <a:gd name="f11" fmla="val 7688"/>
                <a:gd name="f12" fmla="val 7999"/>
                <a:gd name="f13" fmla="val 2869"/>
                <a:gd name="f14" fmla="val 3183"/>
                <a:gd name="f15" fmla="*/ f0 1 3437"/>
                <a:gd name="f16" fmla="*/ f1 1 8253"/>
                <a:gd name="f17" fmla="val f2"/>
                <a:gd name="f18" fmla="val f3"/>
                <a:gd name="f19" fmla="val f4"/>
                <a:gd name="f20" fmla="+- f19 0 f17"/>
                <a:gd name="f21" fmla="+- f18 0 f17"/>
                <a:gd name="f22" fmla="*/ f21 1 3437"/>
                <a:gd name="f23" fmla="*/ f20 1 8253"/>
                <a:gd name="f24" fmla="*/ f17 1 f22"/>
                <a:gd name="f25" fmla="*/ f18 1 f22"/>
                <a:gd name="f26" fmla="*/ f17 1 f23"/>
                <a:gd name="f27" fmla="*/ f19 1 f23"/>
                <a:gd name="f28" fmla="*/ f24 f15 1"/>
                <a:gd name="f29" fmla="*/ f25 f15 1"/>
                <a:gd name="f30" fmla="*/ f27 f16 1"/>
                <a:gd name="f31" fmla="*/ f26 f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8" t="f31" r="f29" b="f30"/>
              <a:pathLst>
                <a:path w="3437" h="8253">
                  <a:moveTo>
                    <a:pt x="f5" y="f6"/>
                  </a:moveTo>
                  <a:lnTo>
                    <a:pt x="f5" y="f7"/>
                  </a:lnTo>
                  <a:lnTo>
                    <a:pt x="f6" y="f7"/>
                  </a:lnTo>
                  <a:lnTo>
                    <a:pt x="f6" y="f6"/>
                  </a:lnTo>
                  <a:close/>
                  <a:moveTo>
                    <a:pt x="f8" y="f2"/>
                  </a:moveTo>
                  <a:cubicBezTo>
                    <a:pt x="f9" y="f2"/>
                    <a:pt x="f10" y="f9"/>
                    <a:pt x="f10" y="f8"/>
                  </a:cubicBezTo>
                  <a:lnTo>
                    <a:pt x="f10" y="f11"/>
                  </a:lnTo>
                  <a:cubicBezTo>
                    <a:pt x="f10" y="f12"/>
                    <a:pt x="f9" y="f4"/>
                    <a:pt x="f8" y="f4"/>
                  </a:cubicBezTo>
                  <a:lnTo>
                    <a:pt x="f13" y="f4"/>
                  </a:lnTo>
                  <a:cubicBezTo>
                    <a:pt x="f14" y="f4"/>
                    <a:pt x="f3" y="f12"/>
                    <a:pt x="f3" y="f11"/>
                  </a:cubicBezTo>
                  <a:lnTo>
                    <a:pt x="f3" y="f8"/>
                  </a:lnTo>
                  <a:cubicBezTo>
                    <a:pt x="f3" y="f9"/>
                    <a:pt x="f14" y="f2"/>
                    <a:pt x="f13" y="f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" name="Google Shape;2589;p40">
              <a:extLst>
                <a:ext uri="{FF2B5EF4-FFF2-40B4-BE49-F238E27FC236}">
                  <a16:creationId xmlns:a16="http://schemas.microsoft.com/office/drawing/2014/main" id="{37037266-7881-94C5-1943-1A846E85632A}"/>
                </a:ext>
              </a:extLst>
            </p:cNvPr>
            <p:cNvSpPr/>
            <p:nvPr/>
          </p:nvSpPr>
          <p:spPr>
            <a:xfrm>
              <a:off x="3305757" y="3786685"/>
              <a:ext cx="74221" cy="23159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397"/>
                <a:gd name="f4" fmla="val 10599"/>
                <a:gd name="f5" fmla="val 2265"/>
                <a:gd name="f6" fmla="val 1133"/>
                <a:gd name="f7" fmla="val 9466"/>
                <a:gd name="f8" fmla="val 1132"/>
                <a:gd name="f9" fmla="val 565"/>
                <a:gd name="f10" fmla="val 254"/>
                <a:gd name="f11" fmla="val 10034"/>
                <a:gd name="f12" fmla="val 10345"/>
                <a:gd name="f13" fmla="val 2829"/>
                <a:gd name="f14" fmla="val 3143"/>
                <a:gd name="f15" fmla="*/ f0 1 3397"/>
                <a:gd name="f16" fmla="*/ f1 1 10599"/>
                <a:gd name="f17" fmla="val f2"/>
                <a:gd name="f18" fmla="val f3"/>
                <a:gd name="f19" fmla="val f4"/>
                <a:gd name="f20" fmla="+- f19 0 f17"/>
                <a:gd name="f21" fmla="+- f18 0 f17"/>
                <a:gd name="f22" fmla="*/ f21 1 3397"/>
                <a:gd name="f23" fmla="*/ f20 1 10599"/>
                <a:gd name="f24" fmla="*/ f17 1 f22"/>
                <a:gd name="f25" fmla="*/ f18 1 f22"/>
                <a:gd name="f26" fmla="*/ f17 1 f23"/>
                <a:gd name="f27" fmla="*/ f19 1 f23"/>
                <a:gd name="f28" fmla="*/ f24 f15 1"/>
                <a:gd name="f29" fmla="*/ f25 f15 1"/>
                <a:gd name="f30" fmla="*/ f27 f16 1"/>
                <a:gd name="f31" fmla="*/ f26 f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8" t="f31" r="f29" b="f30"/>
              <a:pathLst>
                <a:path w="3397" h="10599">
                  <a:moveTo>
                    <a:pt x="f5" y="f6"/>
                  </a:moveTo>
                  <a:lnTo>
                    <a:pt x="f5" y="f7"/>
                  </a:lnTo>
                  <a:lnTo>
                    <a:pt x="f8" y="f7"/>
                  </a:lnTo>
                  <a:lnTo>
                    <a:pt x="f8" y="f6"/>
                  </a:lnTo>
                  <a:close/>
                  <a:moveTo>
                    <a:pt x="f9" y="f2"/>
                  </a:moveTo>
                  <a:cubicBezTo>
                    <a:pt x="f10" y="f2"/>
                    <a:pt x="f2" y="f10"/>
                    <a:pt x="f2" y="f9"/>
                  </a:cubicBezTo>
                  <a:lnTo>
                    <a:pt x="f2" y="f11"/>
                  </a:lnTo>
                  <a:cubicBezTo>
                    <a:pt x="f2" y="f12"/>
                    <a:pt x="f10" y="f4"/>
                    <a:pt x="f9" y="f4"/>
                  </a:cubicBezTo>
                  <a:lnTo>
                    <a:pt x="f13" y="f4"/>
                  </a:lnTo>
                  <a:cubicBezTo>
                    <a:pt x="f14" y="f4"/>
                    <a:pt x="f3" y="f12"/>
                    <a:pt x="f3" y="f11"/>
                  </a:cubicBezTo>
                  <a:lnTo>
                    <a:pt x="f3" y="f9"/>
                  </a:lnTo>
                  <a:cubicBezTo>
                    <a:pt x="f3" y="f10"/>
                    <a:pt x="f14" y="f2"/>
                    <a:pt x="f13" y="f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4" name="Google Shape;2590;p40">
              <a:extLst>
                <a:ext uri="{FF2B5EF4-FFF2-40B4-BE49-F238E27FC236}">
                  <a16:creationId xmlns:a16="http://schemas.microsoft.com/office/drawing/2014/main" id="{1FFC9FDC-A9BC-83A7-FE75-1076AD8587AD}"/>
                </a:ext>
              </a:extLst>
            </p:cNvPr>
            <p:cNvSpPr/>
            <p:nvPr/>
          </p:nvSpPr>
          <p:spPr>
            <a:xfrm>
              <a:off x="3404713" y="3735424"/>
              <a:ext cx="74249" cy="28285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398"/>
                <a:gd name="f4" fmla="val 12945"/>
                <a:gd name="f5" fmla="val 2265"/>
                <a:gd name="f6" fmla="val 1132"/>
                <a:gd name="f7" fmla="val 11812"/>
                <a:gd name="f8" fmla="val 1133"/>
                <a:gd name="f9" fmla="val 565"/>
                <a:gd name="f10" fmla="val 254"/>
                <a:gd name="f11" fmla="val 251"/>
                <a:gd name="f12" fmla="val 12380"/>
                <a:gd name="f13" fmla="val 12691"/>
                <a:gd name="f14" fmla="val 2829"/>
                <a:gd name="f15" fmla="val 3144"/>
                <a:gd name="f16" fmla="val 3397"/>
                <a:gd name="f17" fmla="*/ f0 1 3398"/>
                <a:gd name="f18" fmla="*/ f1 1 12945"/>
                <a:gd name="f19" fmla="val f2"/>
                <a:gd name="f20" fmla="val f3"/>
                <a:gd name="f21" fmla="val f4"/>
                <a:gd name="f22" fmla="+- f21 0 f19"/>
                <a:gd name="f23" fmla="+- f20 0 f19"/>
                <a:gd name="f24" fmla="*/ f23 1 3398"/>
                <a:gd name="f25" fmla="*/ f22 1 12945"/>
                <a:gd name="f26" fmla="*/ f19 1 f24"/>
                <a:gd name="f27" fmla="*/ f20 1 f24"/>
                <a:gd name="f28" fmla="*/ f19 1 f25"/>
                <a:gd name="f29" fmla="*/ f21 1 f25"/>
                <a:gd name="f30" fmla="*/ f26 f17 1"/>
                <a:gd name="f31" fmla="*/ f27 f17 1"/>
                <a:gd name="f32" fmla="*/ f29 f18 1"/>
                <a:gd name="f33" fmla="*/ f2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0" t="f33" r="f31" b="f32"/>
              <a:pathLst>
                <a:path w="3398" h="12945">
                  <a:moveTo>
                    <a:pt x="f5" y="f6"/>
                  </a:moveTo>
                  <a:lnTo>
                    <a:pt x="f5" y="f7"/>
                  </a:lnTo>
                  <a:lnTo>
                    <a:pt x="f8" y="f7"/>
                  </a:lnTo>
                  <a:lnTo>
                    <a:pt x="f8" y="f6"/>
                  </a:lnTo>
                  <a:close/>
                  <a:moveTo>
                    <a:pt x="f9" y="f2"/>
                  </a:moveTo>
                  <a:cubicBezTo>
                    <a:pt x="f10" y="f2"/>
                    <a:pt x="f2" y="f11"/>
                    <a:pt x="f2" y="f9"/>
                  </a:cubicBezTo>
                  <a:lnTo>
                    <a:pt x="f2" y="f12"/>
                  </a:lnTo>
                  <a:cubicBezTo>
                    <a:pt x="f2" y="f13"/>
                    <a:pt x="f10" y="f4"/>
                    <a:pt x="f9" y="f4"/>
                  </a:cubicBezTo>
                  <a:lnTo>
                    <a:pt x="f14" y="f4"/>
                  </a:lnTo>
                  <a:cubicBezTo>
                    <a:pt x="f15" y="f4"/>
                    <a:pt x="f16" y="f13"/>
                    <a:pt x="f16" y="f12"/>
                  </a:cubicBezTo>
                  <a:lnTo>
                    <a:pt x="f16" y="f9"/>
                  </a:lnTo>
                  <a:cubicBezTo>
                    <a:pt x="f16" y="f11"/>
                    <a:pt x="f15" y="f2"/>
                    <a:pt x="f14" y="f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5" name="Google Shape;2591;p40">
              <a:extLst>
                <a:ext uri="{FF2B5EF4-FFF2-40B4-BE49-F238E27FC236}">
                  <a16:creationId xmlns:a16="http://schemas.microsoft.com/office/drawing/2014/main" id="{63AD61FB-DE9E-4EA9-5A26-D22690820DC9}"/>
                </a:ext>
              </a:extLst>
            </p:cNvPr>
            <p:cNvSpPr/>
            <p:nvPr/>
          </p:nvSpPr>
          <p:spPr>
            <a:xfrm>
              <a:off x="3158090" y="3664503"/>
              <a:ext cx="401668" cy="39751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8383"/>
                <a:gd name="f4" fmla="val 18193"/>
                <a:gd name="f5" fmla="val 568"/>
                <a:gd name="f6" fmla="val 254"/>
                <a:gd name="f7" fmla="val 1"/>
                <a:gd name="f8" fmla="val 251"/>
                <a:gd name="f9" fmla="val 565"/>
                <a:gd name="f10" fmla="val 17625"/>
                <a:gd name="f11" fmla="val 17939"/>
                <a:gd name="f12" fmla="val 18192"/>
                <a:gd name="f13" fmla="val 17815"/>
                <a:gd name="f14" fmla="val 18129"/>
                <a:gd name="f15" fmla="val 17311"/>
                <a:gd name="f16" fmla="val 17060"/>
                <a:gd name="f17" fmla="val 1133"/>
                <a:gd name="f18" fmla="val 879"/>
                <a:gd name="f19" fmla="*/ f0 1 18383"/>
                <a:gd name="f20" fmla="*/ f1 1 18193"/>
                <a:gd name="f21" fmla="val f2"/>
                <a:gd name="f22" fmla="val f3"/>
                <a:gd name="f23" fmla="val f4"/>
                <a:gd name="f24" fmla="+- f23 0 f21"/>
                <a:gd name="f25" fmla="+- f22 0 f21"/>
                <a:gd name="f26" fmla="*/ f25 1 18383"/>
                <a:gd name="f27" fmla="*/ f24 1 18193"/>
                <a:gd name="f28" fmla="*/ f21 1 f26"/>
                <a:gd name="f29" fmla="*/ f22 1 f26"/>
                <a:gd name="f30" fmla="*/ f21 1 f27"/>
                <a:gd name="f31" fmla="*/ f23 1 f27"/>
                <a:gd name="f32" fmla="*/ f28 f19 1"/>
                <a:gd name="f33" fmla="*/ f29 f19 1"/>
                <a:gd name="f34" fmla="*/ f31 f20 1"/>
                <a:gd name="f35" fmla="*/ f30 f2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2" t="f35" r="f33" b="f34"/>
              <a:pathLst>
                <a:path w="18383" h="18193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lnTo>
                    <a:pt x="f7" y="f10"/>
                  </a:lnTo>
                  <a:cubicBezTo>
                    <a:pt x="f7" y="f11"/>
                    <a:pt x="f6" y="f12"/>
                    <a:pt x="f5" y="f12"/>
                  </a:cubicBezTo>
                  <a:lnTo>
                    <a:pt x="f13" y="f12"/>
                  </a:lnTo>
                  <a:cubicBezTo>
                    <a:pt x="f14" y="f12"/>
                    <a:pt x="f3" y="f11"/>
                    <a:pt x="f3" y="f10"/>
                  </a:cubicBezTo>
                  <a:cubicBezTo>
                    <a:pt x="f3" y="f15"/>
                    <a:pt x="f14" y="f16"/>
                    <a:pt x="f13" y="f16"/>
                  </a:cubicBezTo>
                  <a:lnTo>
                    <a:pt x="f17" y="f16"/>
                  </a:lnTo>
                  <a:lnTo>
                    <a:pt x="f17" y="f9"/>
                  </a:lnTo>
                  <a:cubicBezTo>
                    <a:pt x="f17" y="f8"/>
                    <a:pt x="f18" y="f2"/>
                    <a:pt x="f5" y="f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26" name="Google Shape;2592;p40">
            <a:extLst>
              <a:ext uri="{FF2B5EF4-FFF2-40B4-BE49-F238E27FC236}">
                <a16:creationId xmlns:a16="http://schemas.microsoft.com/office/drawing/2014/main" id="{18BE7F7A-531C-7B00-A99C-8CBC25545AD3}"/>
              </a:ext>
            </a:extLst>
          </p:cNvPr>
          <p:cNvSpPr txBox="1"/>
          <p:nvPr/>
        </p:nvSpPr>
        <p:spPr>
          <a:xfrm>
            <a:off x="720007" y="3354384"/>
            <a:ext cx="2270702" cy="420303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0" cap="none" spc="0" baseline="0">
                <a:solidFill>
                  <a:srgbClr val="343B47"/>
                </a:solidFill>
                <a:uFillTx/>
                <a:latin typeface="Rozha One"/>
                <a:ea typeface="Rozha One"/>
                <a:cs typeface="Rozha One"/>
              </a:rPr>
              <a:t>Data Study</a:t>
            </a:r>
          </a:p>
        </p:txBody>
      </p:sp>
      <p:grpSp>
        <p:nvGrpSpPr>
          <p:cNvPr id="27" name="Google Shape;2593;p40">
            <a:extLst>
              <a:ext uri="{FF2B5EF4-FFF2-40B4-BE49-F238E27FC236}">
                <a16:creationId xmlns:a16="http://schemas.microsoft.com/office/drawing/2014/main" id="{5E64EEA1-416A-D4C5-627E-364B93D60E6C}"/>
              </a:ext>
            </a:extLst>
          </p:cNvPr>
          <p:cNvGrpSpPr/>
          <p:nvPr/>
        </p:nvGrpSpPr>
        <p:grpSpPr>
          <a:xfrm>
            <a:off x="3105037" y="2515788"/>
            <a:ext cx="480297" cy="252273"/>
            <a:chOff x="3105037" y="2515788"/>
            <a:chExt cx="480297" cy="252273"/>
          </a:xfrm>
        </p:grpSpPr>
        <p:sp>
          <p:nvSpPr>
            <p:cNvPr id="28" name="Google Shape;2594;p40">
              <a:extLst>
                <a:ext uri="{FF2B5EF4-FFF2-40B4-BE49-F238E27FC236}">
                  <a16:creationId xmlns:a16="http://schemas.microsoft.com/office/drawing/2014/main" id="{07B20A29-659C-E2D3-538D-6BB8E1D52706}"/>
                </a:ext>
              </a:extLst>
            </p:cNvPr>
            <p:cNvSpPr/>
            <p:nvPr/>
          </p:nvSpPr>
          <p:spPr>
            <a:xfrm>
              <a:off x="3105037" y="2515788"/>
              <a:ext cx="480297" cy="25227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9400"/>
                <a:gd name="f4" fmla="val 10192"/>
                <a:gd name="f5" fmla="val 5514"/>
                <a:gd name="f6" fmla="val 2183"/>
                <a:gd name="f7" fmla="val 4291"/>
                <a:gd name="f8" fmla="val 3932"/>
                <a:gd name="f9" fmla="val 6254"/>
                <a:gd name="f10" fmla="val 8002"/>
                <a:gd name="f11" fmla="val 4858"/>
                <a:gd name="f12" fmla="val 7685"/>
                <a:gd name="f13" fmla="val 4230"/>
                <a:gd name="f14" fmla="val 7320"/>
                <a:gd name="f15" fmla="val 3632"/>
                <a:gd name="f16" fmla="val 6909"/>
                <a:gd name="f17" fmla="val 2841"/>
                <a:gd name="f18" fmla="val 6368"/>
                <a:gd name="f19" fmla="val 2099"/>
                <a:gd name="f20" fmla="val 5762"/>
                <a:gd name="f21" fmla="val 1410"/>
                <a:gd name="f22" fmla="val 5097"/>
                <a:gd name="f23" fmla="val 2071"/>
                <a:gd name="f24" fmla="val 4454"/>
                <a:gd name="f25" fmla="val 3572"/>
                <a:gd name="f26" fmla="val 3126"/>
                <a:gd name="f27" fmla="val 13865"/>
                <a:gd name="f28" fmla="val 2171"/>
                <a:gd name="f29" fmla="val 14527"/>
                <a:gd name="f30" fmla="val 2491"/>
                <a:gd name="f31" fmla="val 15167"/>
                <a:gd name="f32" fmla="val 2866"/>
                <a:gd name="f33" fmla="val 15774"/>
                <a:gd name="f34" fmla="val 3283"/>
                <a:gd name="f35" fmla="val 16562"/>
                <a:gd name="f36" fmla="val 3823"/>
                <a:gd name="f37" fmla="val 17304"/>
                <a:gd name="f38" fmla="val 4430"/>
                <a:gd name="f39" fmla="val 17996"/>
                <a:gd name="f40" fmla="val 5094"/>
                <a:gd name="f41" fmla="val 17307"/>
                <a:gd name="f42" fmla="val 5759"/>
                <a:gd name="f43" fmla="val 16565"/>
                <a:gd name="f44" fmla="val 6365"/>
                <a:gd name="f45" fmla="val 7326"/>
                <a:gd name="f46" fmla="val 14530"/>
                <a:gd name="f47" fmla="val 7697"/>
                <a:gd name="f48" fmla="val 8017"/>
                <a:gd name="f49" fmla="val 15097"/>
                <a:gd name="f50" fmla="val 6263"/>
                <a:gd name="f51" fmla="val 3926"/>
                <a:gd name="f52" fmla="val 9801"/>
                <a:gd name="f53" fmla="val 1133"/>
                <a:gd name="f54" fmla="val 11948"/>
                <a:gd name="f55" fmla="val 1190"/>
                <a:gd name="f56" fmla="val 13657"/>
                <a:gd name="f57" fmla="val 2947"/>
                <a:gd name="f58" fmla="val 5091"/>
                <a:gd name="f59" fmla="val 7238"/>
                <a:gd name="f60" fmla="val 8995"/>
                <a:gd name="f61" fmla="val 9053"/>
                <a:gd name="f62" fmla="val 9566"/>
                <a:gd name="f63" fmla="val 7431"/>
                <a:gd name="f64" fmla="val 8983"/>
                <a:gd name="f65" fmla="val 5734"/>
                <a:gd name="f66" fmla="val 7232"/>
                <a:gd name="f67" fmla="val 5728"/>
                <a:gd name="f68" fmla="val 5731"/>
                <a:gd name="f69" fmla="val 7440"/>
                <a:gd name="f70" fmla="val 9587"/>
                <a:gd name="f71" fmla="val 9557"/>
                <a:gd name="f72" fmla="val 37"/>
                <a:gd name="f73" fmla="val 5166"/>
                <a:gd name="f74" fmla="val 852"/>
                <a:gd name="f75" fmla="val 2965"/>
                <a:gd name="f76" fmla="val 2362"/>
                <a:gd name="f77" fmla="val 1283"/>
                <a:gd name="f78" fmla="val 3518"/>
                <a:gd name="f79" fmla="val 239"/>
                <a:gd name="f80" fmla="val 4665"/>
                <a:gd name="f81" fmla="val 196"/>
                <a:gd name="f82" fmla="val 4714"/>
                <a:gd name="f83" fmla="val 4928"/>
                <a:gd name="f84" fmla="val 5257"/>
                <a:gd name="f85" fmla="val 5472"/>
                <a:gd name="f86" fmla="val 5523"/>
                <a:gd name="f87" fmla="val 6670"/>
                <a:gd name="f88" fmla="val 7827"/>
                <a:gd name="f89" fmla="val 9337"/>
                <a:gd name="f90" fmla="val 10149"/>
                <a:gd name="f91" fmla="val 10188"/>
                <a:gd name="f92" fmla="val 9602"/>
                <a:gd name="f93" fmla="val 9647"/>
                <a:gd name="f94" fmla="val 10191"/>
                <a:gd name="f95" fmla="val 9692"/>
                <a:gd name="f96" fmla="val 9717"/>
                <a:gd name="f97" fmla="val 11869"/>
                <a:gd name="f98" fmla="val 10185"/>
                <a:gd name="f99" fmla="val 14194"/>
                <a:gd name="f100" fmla="val 9367"/>
                <a:gd name="f101" fmla="val 16435"/>
                <a:gd name="f102" fmla="val 18120"/>
                <a:gd name="f103" fmla="val 19161"/>
                <a:gd name="f104" fmla="val 19207"/>
                <a:gd name="f105" fmla="val 5475"/>
                <a:gd name="f106" fmla="val 4931"/>
                <a:gd name="f107" fmla="val 3521"/>
                <a:gd name="f108" fmla="val 2365"/>
                <a:gd name="f109" fmla="val 14191"/>
                <a:gd name="f110" fmla="val 822"/>
                <a:gd name="f111" fmla="val 6"/>
                <a:gd name="f112" fmla="*/ f0 1 19400"/>
                <a:gd name="f113" fmla="*/ f1 1 10192"/>
                <a:gd name="f114" fmla="val f2"/>
                <a:gd name="f115" fmla="val f3"/>
                <a:gd name="f116" fmla="val f4"/>
                <a:gd name="f117" fmla="+- f116 0 f114"/>
                <a:gd name="f118" fmla="+- f115 0 f114"/>
                <a:gd name="f119" fmla="*/ f118 1 19400"/>
                <a:gd name="f120" fmla="*/ f117 1 10192"/>
                <a:gd name="f121" fmla="*/ f114 1 f119"/>
                <a:gd name="f122" fmla="*/ f115 1 f119"/>
                <a:gd name="f123" fmla="*/ f114 1 f120"/>
                <a:gd name="f124" fmla="*/ f116 1 f120"/>
                <a:gd name="f125" fmla="*/ f121 f112 1"/>
                <a:gd name="f126" fmla="*/ f122 f112 1"/>
                <a:gd name="f127" fmla="*/ f124 f113 1"/>
                <a:gd name="f128" fmla="*/ f123 f1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25" t="f128" r="f126" b="f127"/>
              <a:pathLst>
                <a:path w="19400" h="10192">
                  <a:moveTo>
                    <a:pt x="f5" y="f6"/>
                  </a:moveTo>
                  <a:cubicBezTo>
                    <a:pt x="f7" y="f8"/>
                    <a:pt x="f7" y="f9"/>
                    <a:pt x="f5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5" y="f6"/>
                  </a:cubicBezTo>
                  <a:close/>
                  <a:moveTo>
                    <a:pt x="f27" y="f28"/>
                  </a:moveTo>
                  <a:cubicBezTo>
                    <a:pt x="f29" y="f30"/>
                    <a:pt x="f31" y="f32"/>
                    <a:pt x="f33" y="f34"/>
                  </a:cubicBezTo>
                  <a:cubicBezTo>
                    <a:pt x="f35" y="f36"/>
                    <a:pt x="f37" y="f38"/>
                    <a:pt x="f39" y="f40"/>
                  </a:cubicBezTo>
                  <a:cubicBezTo>
                    <a:pt x="f41" y="f42"/>
                    <a:pt x="f43" y="f44"/>
                    <a:pt x="f33" y="f16"/>
                  </a:cubicBezTo>
                  <a:cubicBezTo>
                    <a:pt x="f31" y="f45"/>
                    <a:pt x="f46" y="f47"/>
                    <a:pt x="f27" y="f48"/>
                  </a:cubicBezTo>
                  <a:cubicBezTo>
                    <a:pt x="f49" y="f50"/>
                    <a:pt x="f49" y="f51"/>
                    <a:pt x="f27" y="f28"/>
                  </a:cubicBezTo>
                  <a:close/>
                  <a:moveTo>
                    <a:pt x="f52" y="f53"/>
                  </a:moveTo>
                  <a:cubicBezTo>
                    <a:pt x="f54" y="f55"/>
                    <a:pt x="f56" y="f57"/>
                    <a:pt x="f56" y="f58"/>
                  </a:cubicBezTo>
                  <a:cubicBezTo>
                    <a:pt x="f56" y="f59"/>
                    <a:pt x="f54" y="f60"/>
                    <a:pt x="f52" y="f61"/>
                  </a:cubicBezTo>
                  <a:lnTo>
                    <a:pt x="f62" y="f61"/>
                  </a:lnTo>
                  <a:cubicBezTo>
                    <a:pt x="f63" y="f64"/>
                    <a:pt x="f65" y="f66"/>
                    <a:pt x="f67" y="f40"/>
                  </a:cubicBezTo>
                  <a:cubicBezTo>
                    <a:pt x="f68" y="f57"/>
                    <a:pt x="f69" y="f55"/>
                    <a:pt x="f70" y="f53"/>
                  </a:cubicBezTo>
                  <a:close/>
                  <a:moveTo>
                    <a:pt x="f71" y="f2"/>
                  </a:moveTo>
                  <a:cubicBezTo>
                    <a:pt x="f69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81" y="f82"/>
                  </a:cubicBezTo>
                  <a:cubicBezTo>
                    <a:pt x="f2" y="f83"/>
                    <a:pt x="f2" y="f84"/>
                    <a:pt x="f81" y="f85"/>
                  </a:cubicBezTo>
                  <a:cubicBezTo>
                    <a:pt x="f79" y="f86"/>
                    <a:pt x="f77" y="f87"/>
                    <a:pt x="f75" y="f88"/>
                  </a:cubicBezTo>
                  <a:cubicBezTo>
                    <a:pt x="f73" y="f89"/>
                    <a:pt x="f69" y="f90"/>
                    <a:pt x="f71" y="f91"/>
                  </a:cubicBezTo>
                  <a:cubicBezTo>
                    <a:pt x="f92" y="f91"/>
                    <a:pt x="f93" y="f94"/>
                    <a:pt x="f95" y="f94"/>
                  </a:cubicBezTo>
                  <a:lnTo>
                    <a:pt x="f96" y="f94"/>
                  </a:lnTo>
                  <a:cubicBezTo>
                    <a:pt x="f97" y="f98"/>
                    <a:pt x="f99" y="f100"/>
                    <a:pt x="f101" y="f88"/>
                  </a:cubicBezTo>
                  <a:cubicBezTo>
                    <a:pt x="f102" y="f87"/>
                    <a:pt x="f103" y="f86"/>
                    <a:pt x="f104" y="f105"/>
                  </a:cubicBezTo>
                  <a:cubicBezTo>
                    <a:pt x="f3" y="f84"/>
                    <a:pt x="f3" y="f106"/>
                    <a:pt x="f104" y="f82"/>
                  </a:cubicBezTo>
                  <a:cubicBezTo>
                    <a:pt x="f103" y="f80"/>
                    <a:pt x="f102" y="f107"/>
                    <a:pt x="f101" y="f108"/>
                  </a:cubicBezTo>
                  <a:cubicBezTo>
                    <a:pt x="f109" y="f110"/>
                    <a:pt x="f97" y="f111"/>
                    <a:pt x="f96" y="f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9" name="Google Shape;2595;p40">
              <a:extLst>
                <a:ext uri="{FF2B5EF4-FFF2-40B4-BE49-F238E27FC236}">
                  <a16:creationId xmlns:a16="http://schemas.microsoft.com/office/drawing/2014/main" id="{90E2A7B5-83FC-8E29-0FB9-65A2617BF112}"/>
                </a:ext>
              </a:extLst>
            </p:cNvPr>
            <p:cNvSpPr/>
            <p:nvPr/>
          </p:nvSpPr>
          <p:spPr>
            <a:xfrm>
              <a:off x="3269400" y="2571804"/>
              <a:ext cx="145645" cy="14019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883"/>
                <a:gd name="f4" fmla="val 5664"/>
                <a:gd name="f5" fmla="val 3054"/>
                <a:gd name="f6" fmla="val 1132"/>
                <a:gd name="f7" fmla="val 3495"/>
                <a:gd name="f8" fmla="val 3930"/>
                <a:gd name="f9" fmla="val 1304"/>
                <a:gd name="f10" fmla="val 4255"/>
                <a:gd name="f11" fmla="val 1630"/>
                <a:gd name="f12" fmla="val 4738"/>
                <a:gd name="f13" fmla="val 2116"/>
                <a:gd name="f14" fmla="val 4886"/>
                <a:gd name="f15" fmla="val 2846"/>
                <a:gd name="f16" fmla="val 4624"/>
                <a:gd name="f17" fmla="val 3480"/>
                <a:gd name="f18" fmla="val 4358"/>
                <a:gd name="f19" fmla="val 4115"/>
                <a:gd name="f20" fmla="val 3739"/>
                <a:gd name="f21" fmla="val 4531"/>
                <a:gd name="f22" fmla="val 3053"/>
                <a:gd name="f23" fmla="val 2114"/>
                <a:gd name="f24" fmla="val 4528"/>
                <a:gd name="f25" fmla="val 1357"/>
                <a:gd name="f26" fmla="val 3770"/>
                <a:gd name="f27" fmla="val 1353"/>
                <a:gd name="f28" fmla="val 2831"/>
                <a:gd name="f29" fmla="val 2143"/>
                <a:gd name="f30" fmla="val 1767"/>
                <a:gd name="f31" fmla="val 1524"/>
                <a:gd name="f32" fmla="val 2404"/>
                <a:gd name="f33" fmla="val 1261"/>
                <a:gd name="f34" fmla="val 2614"/>
                <a:gd name="f35" fmla="val 1174"/>
                <a:gd name="f36" fmla="val 2835"/>
                <a:gd name="f37" fmla="val 1"/>
                <a:gd name="f38" fmla="val 2316"/>
                <a:gd name="f39" fmla="val 1593"/>
                <a:gd name="f40" fmla="val 288"/>
                <a:gd name="f41" fmla="val 1052"/>
                <a:gd name="f42" fmla="val 829"/>
                <a:gd name="f43" fmla="val 242"/>
                <a:gd name="f44" fmla="val 1639"/>
                <a:gd name="f45" fmla="val 2855"/>
                <a:gd name="f46" fmla="val 439"/>
                <a:gd name="f47" fmla="val 3915"/>
                <a:gd name="f48" fmla="val 876"/>
                <a:gd name="f49" fmla="val 4972"/>
                <a:gd name="f50" fmla="val 1909"/>
                <a:gd name="f51" fmla="val 5663"/>
                <a:gd name="f52" fmla="val 4614"/>
                <a:gd name="f53" fmla="val 5660"/>
                <a:gd name="f54" fmla="val 4395"/>
                <a:gd name="f55" fmla="val 1687"/>
                <a:gd name="f56" fmla="val 5194"/>
                <a:gd name="f57" fmla="val 654"/>
                <a:gd name="f58" fmla="val 4137"/>
                <a:gd name="f59" fmla="val 216"/>
                <a:gd name="f60" fmla="val 3786"/>
                <a:gd name="f61" fmla="val 71"/>
                <a:gd name="f62" fmla="val 3418"/>
                <a:gd name="f63" fmla="*/ f0 1 5883"/>
                <a:gd name="f64" fmla="*/ f1 1 5664"/>
                <a:gd name="f65" fmla="val f2"/>
                <a:gd name="f66" fmla="val f3"/>
                <a:gd name="f67" fmla="val f4"/>
                <a:gd name="f68" fmla="+- f67 0 f65"/>
                <a:gd name="f69" fmla="+- f66 0 f65"/>
                <a:gd name="f70" fmla="*/ f69 1 5883"/>
                <a:gd name="f71" fmla="*/ f68 1 5664"/>
                <a:gd name="f72" fmla="*/ f65 1 f70"/>
                <a:gd name="f73" fmla="*/ f66 1 f70"/>
                <a:gd name="f74" fmla="*/ f65 1 f71"/>
                <a:gd name="f75" fmla="*/ f67 1 f71"/>
                <a:gd name="f76" fmla="*/ f72 f63 1"/>
                <a:gd name="f77" fmla="*/ f73 f63 1"/>
                <a:gd name="f78" fmla="*/ f75 f64 1"/>
                <a:gd name="f79" fmla="*/ f74 f6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6" t="f79" r="f77" b="f78"/>
              <a:pathLst>
                <a:path w="5883" h="5664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1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7" y="f29"/>
                    <a:pt x="f30" y="f31"/>
                    <a:pt x="f32" y="f33"/>
                  </a:cubicBezTo>
                  <a:cubicBezTo>
                    <a:pt x="f34" y="f35"/>
                    <a:pt x="f36" y="f6"/>
                    <a:pt x="f5" y="f6"/>
                  </a:cubicBezTo>
                  <a:close/>
                  <a:moveTo>
                    <a:pt x="f22" y="f37"/>
                  </a:moveTo>
                  <a:cubicBezTo>
                    <a:pt x="f38" y="f37"/>
                    <a:pt x="f39" y="f40"/>
                    <a:pt x="f41" y="f42"/>
                  </a:cubicBezTo>
                  <a:cubicBezTo>
                    <a:pt x="f43" y="f44"/>
                    <a:pt x="f37" y="f45"/>
                    <a:pt x="f46" y="f47"/>
                  </a:cubicBezTo>
                  <a:cubicBezTo>
                    <a:pt x="f48" y="f49"/>
                    <a:pt x="f50" y="f51"/>
                    <a:pt x="f22" y="f51"/>
                  </a:cubicBezTo>
                  <a:cubicBezTo>
                    <a:pt x="f52" y="f53"/>
                    <a:pt x="f3" y="f54"/>
                    <a:pt x="f3" y="f28"/>
                  </a:cubicBezTo>
                  <a:cubicBezTo>
                    <a:pt x="f3" y="f55"/>
                    <a:pt x="f56" y="f57"/>
                    <a:pt x="f58" y="f59"/>
                  </a:cubicBezTo>
                  <a:cubicBezTo>
                    <a:pt x="f60" y="f61"/>
                    <a:pt x="f62" y="f37"/>
                    <a:pt x="f22" y="f37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30" name="Google Shape;2596;p40">
            <a:extLst>
              <a:ext uri="{FF2B5EF4-FFF2-40B4-BE49-F238E27FC236}">
                <a16:creationId xmlns:a16="http://schemas.microsoft.com/office/drawing/2014/main" id="{C5C0709A-8761-4CD5-7C8A-9EB23D241421}"/>
              </a:ext>
            </a:extLst>
          </p:cNvPr>
          <p:cNvGrpSpPr/>
          <p:nvPr/>
        </p:nvGrpSpPr>
        <p:grpSpPr>
          <a:xfrm>
            <a:off x="5580528" y="2430328"/>
            <a:ext cx="430709" cy="423193"/>
            <a:chOff x="5580528" y="2430328"/>
            <a:chExt cx="430709" cy="423193"/>
          </a:xfrm>
        </p:grpSpPr>
        <p:sp>
          <p:nvSpPr>
            <p:cNvPr id="31" name="Google Shape;2597;p40">
              <a:extLst>
                <a:ext uri="{FF2B5EF4-FFF2-40B4-BE49-F238E27FC236}">
                  <a16:creationId xmlns:a16="http://schemas.microsoft.com/office/drawing/2014/main" id="{E65F8A08-F999-C1E4-13CB-229B76095AE3}"/>
                </a:ext>
              </a:extLst>
            </p:cNvPr>
            <p:cNvSpPr/>
            <p:nvPr/>
          </p:nvSpPr>
          <p:spPr>
            <a:xfrm>
              <a:off x="5580528" y="2430328"/>
              <a:ext cx="423193" cy="42319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445"/>
                <a:gd name="f4" fmla="val 12446"/>
                <a:gd name="f5" fmla="val 7877"/>
                <a:gd name="f6" fmla="val 883"/>
                <a:gd name="f7" fmla="val 8097"/>
                <a:gd name="f8" fmla="val 8318"/>
                <a:gd name="f9" fmla="val 1072"/>
                <a:gd name="f10" fmla="val 1324"/>
                <a:gd name="f11" fmla="val 10398"/>
                <a:gd name="f12" fmla="val 10870"/>
                <a:gd name="f13" fmla="val 8444"/>
                <a:gd name="f14" fmla="val 11311"/>
                <a:gd name="f15" fmla="val 8727"/>
                <a:gd name="f16" fmla="val 11626"/>
                <a:gd name="f17" fmla="val 2111"/>
                <a:gd name="f18" fmla="val 1450"/>
                <a:gd name="f19" fmla="val 851"/>
                <a:gd name="f20" fmla="val 11091"/>
                <a:gd name="f21" fmla="val 820"/>
                <a:gd name="f22" fmla="val 1009"/>
                <a:gd name="f23" fmla="val 1261"/>
                <a:gd name="f24" fmla="val 11500"/>
                <a:gd name="f25" fmla="val 10807"/>
                <a:gd name="f26" fmla="val 11342"/>
                <a:gd name="f27" fmla="val 11280"/>
                <a:gd name="f28" fmla="val 10303"/>
                <a:gd name="f29" fmla="val 9767"/>
                <a:gd name="f30" fmla="val 9326"/>
                <a:gd name="f31" fmla="val 9137"/>
                <a:gd name="f32" fmla="val 1"/>
                <a:gd name="f33" fmla="val 568"/>
                <a:gd name="f34" fmla="val 32"/>
                <a:gd name="f35" fmla="val 1230"/>
                <a:gd name="f36" fmla="val 10334"/>
                <a:gd name="f37" fmla="val 11563"/>
                <a:gd name="f38" fmla="val 946"/>
                <a:gd name="f39" fmla="val 2080"/>
                <a:gd name="f40" fmla="val 10366"/>
                <a:gd name="f41" fmla="val 10145"/>
                <a:gd name="f42" fmla="val 12224"/>
                <a:gd name="f43" fmla="val 9925"/>
                <a:gd name="f44" fmla="val 12004"/>
                <a:gd name="f45" fmla="val 9074"/>
                <a:gd name="f46" fmla="val 8538"/>
                <a:gd name="f47" fmla="*/ f0 1 12445"/>
                <a:gd name="f48" fmla="*/ f1 1 12446"/>
                <a:gd name="f49" fmla="val f2"/>
                <a:gd name="f50" fmla="val f3"/>
                <a:gd name="f51" fmla="val f4"/>
                <a:gd name="f52" fmla="+- f51 0 f49"/>
                <a:gd name="f53" fmla="+- f50 0 f49"/>
                <a:gd name="f54" fmla="*/ f53 1 12445"/>
                <a:gd name="f55" fmla="*/ f52 1 12446"/>
                <a:gd name="f56" fmla="*/ f49 1 f54"/>
                <a:gd name="f57" fmla="*/ f50 1 f54"/>
                <a:gd name="f58" fmla="*/ f49 1 f55"/>
                <a:gd name="f59" fmla="*/ f51 1 f55"/>
                <a:gd name="f60" fmla="*/ f56 f47 1"/>
                <a:gd name="f61" fmla="*/ f57 f47 1"/>
                <a:gd name="f62" fmla="*/ f59 f48 1"/>
                <a:gd name="f63" fmla="*/ f58 f4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0" t="f63" r="f61" b="f62"/>
              <a:pathLst>
                <a:path w="12445" h="12446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lnTo>
                    <a:pt x="f8" y="f11"/>
                  </a:lnTo>
                  <a:cubicBezTo>
                    <a:pt x="f8" y="f12"/>
                    <a:pt x="f13" y="f14"/>
                    <a:pt x="f15" y="f16"/>
                  </a:cubicBezTo>
                  <a:lnTo>
                    <a:pt x="f17" y="f16"/>
                  </a:lnTo>
                  <a:cubicBezTo>
                    <a:pt x="f18" y="f16"/>
                    <a:pt x="f19" y="f20"/>
                    <a:pt x="f19" y="f11"/>
                  </a:cubicBezTo>
                  <a:lnTo>
                    <a:pt x="f19" y="f10"/>
                  </a:lnTo>
                  <a:lnTo>
                    <a:pt x="f21" y="f10"/>
                  </a:lnTo>
                  <a:cubicBezTo>
                    <a:pt x="f21" y="f9"/>
                    <a:pt x="f22" y="f6"/>
                    <a:pt x="f23" y="f6"/>
                  </a:cubicBezTo>
                  <a:close/>
                  <a:moveTo>
                    <a:pt x="f24" y="f25"/>
                  </a:moveTo>
                  <a:cubicBezTo>
                    <a:pt x="f26" y="f27"/>
                    <a:pt x="f12" y="f16"/>
                    <a:pt x="f28" y="f16"/>
                  </a:cubicBezTo>
                  <a:cubicBezTo>
                    <a:pt x="f29" y="f16"/>
                    <a:pt x="f30" y="f27"/>
                    <a:pt x="f31" y="f25"/>
                  </a:cubicBezTo>
                  <a:close/>
                  <a:moveTo>
                    <a:pt x="f23" y="f32"/>
                  </a:moveTo>
                  <a:cubicBezTo>
                    <a:pt x="f33" y="f32"/>
                    <a:pt x="f34" y="f33"/>
                    <a:pt x="f34" y="f35"/>
                  </a:cubicBezTo>
                  <a:lnTo>
                    <a:pt x="f34" y="f36"/>
                  </a:lnTo>
                  <a:cubicBezTo>
                    <a:pt x="f2" y="f37"/>
                    <a:pt x="f38" y="f3"/>
                    <a:pt x="f39" y="f3"/>
                  </a:cubicBezTo>
                  <a:lnTo>
                    <a:pt x="f36" y="f3"/>
                  </a:lnTo>
                  <a:cubicBezTo>
                    <a:pt x="f24" y="f3"/>
                    <a:pt x="f3" y="f24"/>
                    <a:pt x="f3" y="f40"/>
                  </a:cubicBezTo>
                  <a:cubicBezTo>
                    <a:pt x="f3" y="f41"/>
                    <a:pt x="f42" y="f43"/>
                    <a:pt x="f44" y="f43"/>
                  </a:cubicBezTo>
                  <a:lnTo>
                    <a:pt x="f45" y="f43"/>
                  </a:lnTo>
                  <a:lnTo>
                    <a:pt x="f45" y="f35"/>
                  </a:lnTo>
                  <a:cubicBezTo>
                    <a:pt x="f45" y="f33"/>
                    <a:pt x="f46" y="f32"/>
                    <a:pt x="f5" y="f3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2" name="Google Shape;2598;p40">
              <a:extLst>
                <a:ext uri="{FF2B5EF4-FFF2-40B4-BE49-F238E27FC236}">
                  <a16:creationId xmlns:a16="http://schemas.microsoft.com/office/drawing/2014/main" id="{117D3664-5777-535B-8833-F19D53250D18}"/>
                </a:ext>
              </a:extLst>
            </p:cNvPr>
            <p:cNvSpPr/>
            <p:nvPr/>
          </p:nvSpPr>
          <p:spPr>
            <a:xfrm>
              <a:off x="5636233" y="2488201"/>
              <a:ext cx="198214" cy="2788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829"/>
                <a:gd name="f4" fmla="val 820"/>
                <a:gd name="f5" fmla="val 442"/>
                <a:gd name="f6" fmla="val 190"/>
                <a:gd name="f7" fmla="val 1"/>
                <a:gd name="f8" fmla="val 189"/>
                <a:gd name="f9" fmla="val 441"/>
                <a:gd name="f10" fmla="val 630"/>
                <a:gd name="f11" fmla="val 819"/>
                <a:gd name="f12" fmla="val 5388"/>
                <a:gd name="f13" fmla="val 5640"/>
                <a:gd name="f14" fmla="*/ f0 1 5829"/>
                <a:gd name="f15" fmla="*/ f1 1 820"/>
                <a:gd name="f16" fmla="val f2"/>
                <a:gd name="f17" fmla="val f3"/>
                <a:gd name="f18" fmla="val f4"/>
                <a:gd name="f19" fmla="+- f18 0 f16"/>
                <a:gd name="f20" fmla="+- f17 0 f16"/>
                <a:gd name="f21" fmla="*/ f20 1 5829"/>
                <a:gd name="f22" fmla="*/ f19 1 820"/>
                <a:gd name="f23" fmla="*/ f16 1 f21"/>
                <a:gd name="f24" fmla="*/ f17 1 f21"/>
                <a:gd name="f25" fmla="*/ f16 1 f22"/>
                <a:gd name="f26" fmla="*/ f18 1 f22"/>
                <a:gd name="f27" fmla="*/ f23 f14 1"/>
                <a:gd name="f28" fmla="*/ f24 f14 1"/>
                <a:gd name="f29" fmla="*/ f26 f15 1"/>
                <a:gd name="f30" fmla="*/ f25 f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7" t="f30" r="f28" b="f29"/>
              <a:pathLst>
                <a:path w="5829" h="820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cubicBezTo>
                    <a:pt x="f7" y="f10"/>
                    <a:pt x="f6" y="f11"/>
                    <a:pt x="f5" y="f11"/>
                  </a:cubicBezTo>
                  <a:lnTo>
                    <a:pt x="f12" y="f11"/>
                  </a:lnTo>
                  <a:cubicBezTo>
                    <a:pt x="f13" y="f11"/>
                    <a:pt x="f3" y="f10"/>
                    <a:pt x="f3" y="f9"/>
                  </a:cubicBezTo>
                  <a:cubicBezTo>
                    <a:pt x="f3" y="f8"/>
                    <a:pt x="f13" y="f2"/>
                    <a:pt x="f12" y="f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3" name="Google Shape;2599;p40">
              <a:extLst>
                <a:ext uri="{FF2B5EF4-FFF2-40B4-BE49-F238E27FC236}">
                  <a16:creationId xmlns:a16="http://schemas.microsoft.com/office/drawing/2014/main" id="{890A2561-7F7D-C7C9-B785-5C6989497911}"/>
                </a:ext>
              </a:extLst>
            </p:cNvPr>
            <p:cNvSpPr/>
            <p:nvPr/>
          </p:nvSpPr>
          <p:spPr>
            <a:xfrm>
              <a:off x="5636233" y="2572828"/>
              <a:ext cx="198214" cy="2788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829"/>
                <a:gd name="f4" fmla="val 820"/>
                <a:gd name="f5" fmla="val 442"/>
                <a:gd name="f6" fmla="val 190"/>
                <a:gd name="f7" fmla="val 1"/>
                <a:gd name="f8" fmla="val 189"/>
                <a:gd name="f9" fmla="val 378"/>
                <a:gd name="f10" fmla="val 630"/>
                <a:gd name="f11" fmla="val 819"/>
                <a:gd name="f12" fmla="val 5388"/>
                <a:gd name="f13" fmla="val 5640"/>
                <a:gd name="f14" fmla="val 158"/>
                <a:gd name="f15" fmla="*/ f0 1 5829"/>
                <a:gd name="f16" fmla="*/ f1 1 820"/>
                <a:gd name="f17" fmla="val f2"/>
                <a:gd name="f18" fmla="val f3"/>
                <a:gd name="f19" fmla="val f4"/>
                <a:gd name="f20" fmla="+- f19 0 f17"/>
                <a:gd name="f21" fmla="+- f18 0 f17"/>
                <a:gd name="f22" fmla="*/ f21 1 5829"/>
                <a:gd name="f23" fmla="*/ f20 1 820"/>
                <a:gd name="f24" fmla="*/ f17 1 f22"/>
                <a:gd name="f25" fmla="*/ f18 1 f22"/>
                <a:gd name="f26" fmla="*/ f17 1 f23"/>
                <a:gd name="f27" fmla="*/ f19 1 f23"/>
                <a:gd name="f28" fmla="*/ f24 f15 1"/>
                <a:gd name="f29" fmla="*/ f25 f15 1"/>
                <a:gd name="f30" fmla="*/ f27 f16 1"/>
                <a:gd name="f31" fmla="*/ f26 f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8" t="f31" r="f29" b="f30"/>
              <a:pathLst>
                <a:path w="5829" h="820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cubicBezTo>
                    <a:pt x="f7" y="f10"/>
                    <a:pt x="f6" y="f11"/>
                    <a:pt x="f5" y="f11"/>
                  </a:cubicBezTo>
                  <a:lnTo>
                    <a:pt x="f12" y="f11"/>
                  </a:lnTo>
                  <a:cubicBezTo>
                    <a:pt x="f13" y="f11"/>
                    <a:pt x="f3" y="f10"/>
                    <a:pt x="f3" y="f9"/>
                  </a:cubicBezTo>
                  <a:cubicBezTo>
                    <a:pt x="f3" y="f14"/>
                    <a:pt x="f13" y="f2"/>
                    <a:pt x="f12" y="f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4" name="Google Shape;2600;p40">
              <a:extLst>
                <a:ext uri="{FF2B5EF4-FFF2-40B4-BE49-F238E27FC236}">
                  <a16:creationId xmlns:a16="http://schemas.microsoft.com/office/drawing/2014/main" id="{C2395D88-2271-D7E9-F2A6-678FD7F51DD0}"/>
                </a:ext>
              </a:extLst>
            </p:cNvPr>
            <p:cNvSpPr/>
            <p:nvPr/>
          </p:nvSpPr>
          <p:spPr>
            <a:xfrm>
              <a:off x="5636233" y="2655289"/>
              <a:ext cx="198214" cy="3005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829"/>
                <a:gd name="f4" fmla="val 884"/>
                <a:gd name="f5" fmla="val 442"/>
                <a:gd name="f6" fmla="val 1"/>
                <a:gd name="f7" fmla="val 190"/>
                <a:gd name="f8" fmla="val 221"/>
                <a:gd name="f9" fmla="val 694"/>
                <a:gd name="f10" fmla="val 883"/>
                <a:gd name="f11" fmla="val 5388"/>
                <a:gd name="f12" fmla="val 5640"/>
                <a:gd name="f13" fmla="*/ f0 1 5829"/>
                <a:gd name="f14" fmla="*/ f1 1 884"/>
                <a:gd name="f15" fmla="val f2"/>
                <a:gd name="f16" fmla="val f3"/>
                <a:gd name="f17" fmla="val f4"/>
                <a:gd name="f18" fmla="+- f17 0 f15"/>
                <a:gd name="f19" fmla="+- f16 0 f15"/>
                <a:gd name="f20" fmla="*/ f19 1 5829"/>
                <a:gd name="f21" fmla="*/ f18 1 884"/>
                <a:gd name="f22" fmla="*/ f15 1 f20"/>
                <a:gd name="f23" fmla="*/ f16 1 f20"/>
                <a:gd name="f24" fmla="*/ f15 1 f21"/>
                <a:gd name="f25" fmla="*/ f17 1 f21"/>
                <a:gd name="f26" fmla="*/ f22 f13 1"/>
                <a:gd name="f27" fmla="*/ f23 f13 1"/>
                <a:gd name="f28" fmla="*/ f25 f14 1"/>
                <a:gd name="f29" fmla="*/ f2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6" t="f29" r="f27" b="f28"/>
              <a:pathLst>
                <a:path w="5829" h="884">
                  <a:moveTo>
                    <a:pt x="f5" y="f6"/>
                  </a:moveTo>
                  <a:cubicBezTo>
                    <a:pt x="f7" y="f6"/>
                    <a:pt x="f6" y="f8"/>
                    <a:pt x="f6" y="f5"/>
                  </a:cubicBezTo>
                  <a:cubicBezTo>
                    <a:pt x="f6" y="f9"/>
                    <a:pt x="f7" y="f10"/>
                    <a:pt x="f5" y="f10"/>
                  </a:cubicBezTo>
                  <a:lnTo>
                    <a:pt x="f11" y="f10"/>
                  </a:lnTo>
                  <a:cubicBezTo>
                    <a:pt x="f12" y="f10"/>
                    <a:pt x="f3" y="f9"/>
                    <a:pt x="f3" y="f5"/>
                  </a:cubicBezTo>
                  <a:cubicBezTo>
                    <a:pt x="f3" y="f8"/>
                    <a:pt x="f12" y="f6"/>
                    <a:pt x="f11" y="f6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5" name="Google Shape;2601;p40">
              <a:extLst>
                <a:ext uri="{FF2B5EF4-FFF2-40B4-BE49-F238E27FC236}">
                  <a16:creationId xmlns:a16="http://schemas.microsoft.com/office/drawing/2014/main" id="{D9A62DD6-6FDC-B1C3-CBA3-66BB2342089E}"/>
                </a:ext>
              </a:extLst>
            </p:cNvPr>
            <p:cNvSpPr/>
            <p:nvPr/>
          </p:nvSpPr>
          <p:spPr>
            <a:xfrm>
              <a:off x="5636233" y="2739917"/>
              <a:ext cx="198214" cy="3001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829"/>
                <a:gd name="f4" fmla="val 883"/>
                <a:gd name="f5" fmla="val 442"/>
                <a:gd name="f6" fmla="val 1"/>
                <a:gd name="f7" fmla="val 190"/>
                <a:gd name="f8" fmla="val 662"/>
                <a:gd name="f9" fmla="val 5388"/>
                <a:gd name="f10" fmla="val 5640"/>
                <a:gd name="f11" fmla="*/ f0 1 5829"/>
                <a:gd name="f12" fmla="*/ f1 1 883"/>
                <a:gd name="f13" fmla="val f2"/>
                <a:gd name="f14" fmla="val f3"/>
                <a:gd name="f15" fmla="val f4"/>
                <a:gd name="f16" fmla="+- f15 0 f13"/>
                <a:gd name="f17" fmla="+- f14 0 f13"/>
                <a:gd name="f18" fmla="*/ f17 1 5829"/>
                <a:gd name="f19" fmla="*/ f16 1 883"/>
                <a:gd name="f20" fmla="*/ f13 1 f18"/>
                <a:gd name="f21" fmla="*/ f14 1 f18"/>
                <a:gd name="f22" fmla="*/ f13 1 f19"/>
                <a:gd name="f23" fmla="*/ f15 1 f19"/>
                <a:gd name="f24" fmla="*/ f20 f11 1"/>
                <a:gd name="f25" fmla="*/ f21 f11 1"/>
                <a:gd name="f26" fmla="*/ f23 f12 1"/>
                <a:gd name="f27" fmla="*/ f2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4" t="f27" r="f25" b="f26"/>
              <a:pathLst>
                <a:path w="5829" h="883">
                  <a:moveTo>
                    <a:pt x="f5" y="f6"/>
                  </a:moveTo>
                  <a:cubicBezTo>
                    <a:pt x="f7" y="f6"/>
                    <a:pt x="f6" y="f7"/>
                    <a:pt x="f6" y="f5"/>
                  </a:cubicBezTo>
                  <a:cubicBezTo>
                    <a:pt x="f6" y="f8"/>
                    <a:pt x="f7" y="f4"/>
                    <a:pt x="f5" y="f4"/>
                  </a:cubicBezTo>
                  <a:lnTo>
                    <a:pt x="f9" y="f4"/>
                  </a:lnTo>
                  <a:cubicBezTo>
                    <a:pt x="f10" y="f4"/>
                    <a:pt x="f3" y="f8"/>
                    <a:pt x="f3" y="f5"/>
                  </a:cubicBezTo>
                  <a:cubicBezTo>
                    <a:pt x="f3" y="f7"/>
                    <a:pt x="f10" y="f6"/>
                    <a:pt x="f9" y="f6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6" name="Google Shape;2602;p40">
              <a:extLst>
                <a:ext uri="{FF2B5EF4-FFF2-40B4-BE49-F238E27FC236}">
                  <a16:creationId xmlns:a16="http://schemas.microsoft.com/office/drawing/2014/main" id="{B706E1BA-B3CC-5D7E-9DBC-D73C912F05CD}"/>
                </a:ext>
              </a:extLst>
            </p:cNvPr>
            <p:cNvSpPr/>
            <p:nvPr/>
          </p:nvSpPr>
          <p:spPr>
            <a:xfrm>
              <a:off x="5917996" y="2432468"/>
              <a:ext cx="93241" cy="31819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742"/>
                <a:gd name="f4" fmla="val 9358"/>
                <a:gd name="f5" fmla="val 1796"/>
                <a:gd name="f6" fmla="val 789"/>
                <a:gd name="f7" fmla="val 1891"/>
                <a:gd name="f8" fmla="val 1922"/>
                <a:gd name="f9" fmla="val 852"/>
                <a:gd name="f10" fmla="val 946"/>
                <a:gd name="f11" fmla="val 1639"/>
                <a:gd name="f12" fmla="val 820"/>
                <a:gd name="f13" fmla="val 883"/>
                <a:gd name="f14" fmla="val 977"/>
                <a:gd name="f15" fmla="val 2458"/>
                <a:gd name="f16" fmla="val 6617"/>
                <a:gd name="f17" fmla="val 7436"/>
                <a:gd name="f18" fmla="val 1355"/>
                <a:gd name="f19" fmla="val 8035"/>
                <a:gd name="f20" fmla="val 1040"/>
                <a:gd name="f21" fmla="val 1"/>
                <a:gd name="f22" fmla="val 410"/>
                <a:gd name="f23" fmla="val 6995"/>
                <a:gd name="f24" fmla="val 7090"/>
                <a:gd name="f25" fmla="val 7121"/>
                <a:gd name="f26" fmla="val 32"/>
                <a:gd name="f27" fmla="val 7184"/>
                <a:gd name="f28" fmla="val 1009"/>
                <a:gd name="f29" fmla="val 9137"/>
                <a:gd name="f30" fmla="val 1103"/>
                <a:gd name="f31" fmla="val 9295"/>
                <a:gd name="f32" fmla="val 1198"/>
                <a:gd name="f33" fmla="val 1513"/>
                <a:gd name="f34" fmla="val 1670"/>
                <a:gd name="f35" fmla="val 1733"/>
                <a:gd name="f36" fmla="val 2678"/>
                <a:gd name="f37" fmla="val 2710"/>
                <a:gd name="f38" fmla="val 7153"/>
                <a:gd name="f39" fmla="val 2741"/>
                <a:gd name="f40" fmla="val 2300"/>
                <a:gd name="f41" fmla="*/ f0 1 2742"/>
                <a:gd name="f42" fmla="*/ f1 1 9358"/>
                <a:gd name="f43" fmla="val f2"/>
                <a:gd name="f44" fmla="val f3"/>
                <a:gd name="f45" fmla="val f4"/>
                <a:gd name="f46" fmla="+- f45 0 f43"/>
                <a:gd name="f47" fmla="+- f44 0 f43"/>
                <a:gd name="f48" fmla="*/ f47 1 2742"/>
                <a:gd name="f49" fmla="*/ f46 1 9358"/>
                <a:gd name="f50" fmla="*/ f43 1 f48"/>
                <a:gd name="f51" fmla="*/ f44 1 f48"/>
                <a:gd name="f52" fmla="*/ f43 1 f49"/>
                <a:gd name="f53" fmla="*/ f45 1 f49"/>
                <a:gd name="f54" fmla="*/ f50 f41 1"/>
                <a:gd name="f55" fmla="*/ f51 f41 1"/>
                <a:gd name="f56" fmla="*/ f53 f42 1"/>
                <a:gd name="f57" fmla="*/ f52 f4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4" t="f57" r="f55" b="f56"/>
              <a:pathLst>
                <a:path w="2742" h="9358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lnTo>
                    <a:pt x="f8" y="f11"/>
                  </a:lnTo>
                  <a:lnTo>
                    <a:pt x="f12" y="f11"/>
                  </a:lnTo>
                  <a:lnTo>
                    <a:pt x="f12" y="f10"/>
                  </a:lnTo>
                  <a:cubicBezTo>
                    <a:pt x="f12" y="f9"/>
                    <a:pt x="f13" y="f6"/>
                    <a:pt x="f14" y="f6"/>
                  </a:cubicBezTo>
                  <a:close/>
                  <a:moveTo>
                    <a:pt x="f8" y="f15"/>
                  </a:moveTo>
                  <a:lnTo>
                    <a:pt x="f8" y="f16"/>
                  </a:lnTo>
                  <a:lnTo>
                    <a:pt x="f12" y="f16"/>
                  </a:lnTo>
                  <a:lnTo>
                    <a:pt x="f12" y="f15"/>
                  </a:lnTo>
                  <a:close/>
                  <a:moveTo>
                    <a:pt x="f11" y="f17"/>
                  </a:moveTo>
                  <a:lnTo>
                    <a:pt x="f18" y="f19"/>
                  </a:lnTo>
                  <a:lnTo>
                    <a:pt x="f20" y="f17"/>
                  </a:lnTo>
                  <a:close/>
                  <a:moveTo>
                    <a:pt x="f14" y="f21"/>
                  </a:moveTo>
                  <a:cubicBezTo>
                    <a:pt x="f22" y="f21"/>
                    <a:pt x="f21" y="f22"/>
                    <a:pt x="f21" y="f10"/>
                  </a:cubicBezTo>
                  <a:lnTo>
                    <a:pt x="f21" y="f23"/>
                  </a:lnTo>
                  <a:cubicBezTo>
                    <a:pt x="f21" y="f24"/>
                    <a:pt x="f21" y="f25"/>
                    <a:pt x="f26" y="f27"/>
                  </a:cubicBezTo>
                  <a:lnTo>
                    <a:pt x="f28" y="f29"/>
                  </a:lnTo>
                  <a:cubicBezTo>
                    <a:pt x="f30" y="f31"/>
                    <a:pt x="f32" y="f4"/>
                    <a:pt x="f18" y="f4"/>
                  </a:cubicBezTo>
                  <a:cubicBezTo>
                    <a:pt x="f33" y="f4"/>
                    <a:pt x="f34" y="f31"/>
                    <a:pt x="f35" y="f29"/>
                  </a:cubicBezTo>
                  <a:lnTo>
                    <a:pt x="f36" y="f27"/>
                  </a:lnTo>
                  <a:cubicBezTo>
                    <a:pt x="f37" y="f38"/>
                    <a:pt x="f37" y="f24"/>
                    <a:pt x="f37" y="f23"/>
                  </a:cubicBezTo>
                  <a:lnTo>
                    <a:pt x="f37" y="f10"/>
                  </a:lnTo>
                  <a:cubicBezTo>
                    <a:pt x="f39" y="f22"/>
                    <a:pt x="f40" y="f21"/>
                    <a:pt x="f5" y="f21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37" name="Google Shape;2603;p40">
            <a:extLst>
              <a:ext uri="{FF2B5EF4-FFF2-40B4-BE49-F238E27FC236}">
                <a16:creationId xmlns:a16="http://schemas.microsoft.com/office/drawing/2014/main" id="{204E4F9B-ABE8-7521-3C55-15EDF4289E86}"/>
              </a:ext>
            </a:extLst>
          </p:cNvPr>
          <p:cNvGrpSpPr/>
          <p:nvPr/>
        </p:nvGrpSpPr>
        <p:grpSpPr>
          <a:xfrm>
            <a:off x="5555729" y="3622002"/>
            <a:ext cx="480298" cy="482519"/>
            <a:chOff x="5555729" y="3622002"/>
            <a:chExt cx="480298" cy="482519"/>
          </a:xfrm>
        </p:grpSpPr>
        <p:sp>
          <p:nvSpPr>
            <p:cNvPr id="38" name="Google Shape;2604;p40">
              <a:extLst>
                <a:ext uri="{FF2B5EF4-FFF2-40B4-BE49-F238E27FC236}">
                  <a16:creationId xmlns:a16="http://schemas.microsoft.com/office/drawing/2014/main" id="{F6F05258-AE87-1B8C-4090-5E2AC56B96C0}"/>
                </a:ext>
              </a:extLst>
            </p:cNvPr>
            <p:cNvSpPr/>
            <p:nvPr/>
          </p:nvSpPr>
          <p:spPr>
            <a:xfrm>
              <a:off x="5635977" y="3622002"/>
              <a:ext cx="314297" cy="48251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649"/>
                <a:gd name="f4" fmla="val 11743"/>
                <a:gd name="f5" fmla="val 3813"/>
                <a:gd name="f6" fmla="val 684"/>
                <a:gd name="f7" fmla="val 5545"/>
                <a:gd name="f8" fmla="val 6900"/>
                <a:gd name="f9" fmla="val 2039"/>
                <a:gd name="f10" fmla="val 3740"/>
                <a:gd name="f11" fmla="val 6931"/>
                <a:gd name="f12" fmla="val 4780"/>
                <a:gd name="f13" fmla="val 6553"/>
                <a:gd name="f14" fmla="val 5347"/>
                <a:gd name="f15" fmla="val 6270"/>
                <a:gd name="f16" fmla="val 5788"/>
                <a:gd name="f17" fmla="val 5797"/>
                <a:gd name="f18" fmla="val 6544"/>
                <a:gd name="f19" fmla="val 5608"/>
                <a:gd name="f20" fmla="val 6922"/>
                <a:gd name="f21" fmla="val 7930"/>
                <a:gd name="f22" fmla="val 8119"/>
                <a:gd name="f23" fmla="val 5451"/>
                <a:gd name="f24" fmla="val 8277"/>
                <a:gd name="f25" fmla="val 5230"/>
                <a:gd name="f26" fmla="val 2489"/>
                <a:gd name="f27" fmla="val 2300"/>
                <a:gd name="f28" fmla="val 2143"/>
                <a:gd name="f29" fmla="val 1922"/>
                <a:gd name="f30" fmla="val 6576"/>
                <a:gd name="f31" fmla="val 1450"/>
                <a:gd name="f32" fmla="val 5820"/>
                <a:gd name="f33" fmla="val 1198"/>
                <a:gd name="f34" fmla="val 567"/>
                <a:gd name="f35" fmla="val 4528"/>
                <a:gd name="f36" fmla="val 788"/>
                <a:gd name="f37" fmla="val 3205"/>
                <a:gd name="f38" fmla="val 1040"/>
                <a:gd name="f39" fmla="val 1819"/>
                <a:gd name="f40" fmla="val 2237"/>
                <a:gd name="f41" fmla="val 4852"/>
                <a:gd name="f42" fmla="val 8907"/>
                <a:gd name="f43" fmla="val 9569"/>
                <a:gd name="f44" fmla="val 4506"/>
                <a:gd name="f45" fmla="val 4285"/>
                <a:gd name="f46" fmla="val 4128"/>
                <a:gd name="f47" fmla="val 9726"/>
                <a:gd name="f48" fmla="val 9915"/>
                <a:gd name="f49" fmla="val 10136"/>
                <a:gd name="f50" fmla="val 10293"/>
                <a:gd name="f51" fmla="val 10640"/>
                <a:gd name="f52" fmla="val 4884"/>
                <a:gd name="f53" fmla="val 10829"/>
                <a:gd name="f54" fmla="val 4726"/>
                <a:gd name="f55" fmla="val 10986"/>
                <a:gd name="f56" fmla="val 4537"/>
                <a:gd name="f57" fmla="val 3151"/>
                <a:gd name="f58" fmla="val 2962"/>
                <a:gd name="f59" fmla="val 2804"/>
                <a:gd name="f60" fmla="val 3371"/>
                <a:gd name="f61" fmla="val 3529"/>
                <a:gd name="f62" fmla="val 3897"/>
                <a:gd name="f63" fmla="val 1"/>
                <a:gd name="f64" fmla="val 3632"/>
                <a:gd name="f65" fmla="val 3361"/>
                <a:gd name="f66" fmla="val 28"/>
                <a:gd name="f67" fmla="val 3088"/>
                <a:gd name="f68" fmla="val 86"/>
                <a:gd name="f69" fmla="val 1607"/>
                <a:gd name="f70" fmla="val 401"/>
                <a:gd name="f71" fmla="val 441"/>
                <a:gd name="f72" fmla="val 1566"/>
                <a:gd name="f73" fmla="val 158"/>
                <a:gd name="f74" fmla="val 3079"/>
                <a:gd name="f75" fmla="val 3992"/>
                <a:gd name="f76" fmla="val 4969"/>
                <a:gd name="f77" fmla="val 631"/>
                <a:gd name="f78" fmla="val 5757"/>
                <a:gd name="f79" fmla="val 757"/>
                <a:gd name="f80" fmla="val 5914"/>
                <a:gd name="f81" fmla="val 820"/>
                <a:gd name="f82" fmla="val 6072"/>
                <a:gd name="f83" fmla="val 914"/>
                <a:gd name="f84" fmla="val 6229"/>
                <a:gd name="f85" fmla="val 1355"/>
                <a:gd name="f86" fmla="val 6891"/>
                <a:gd name="f87" fmla="val 7143"/>
                <a:gd name="f88" fmla="val 7962"/>
                <a:gd name="f89" fmla="val 8403"/>
                <a:gd name="f90" fmla="val 1733"/>
                <a:gd name="f91" fmla="val 8781"/>
                <a:gd name="f92" fmla="val 8939"/>
                <a:gd name="f93" fmla="val 10703"/>
                <a:gd name="f94" fmla="val 11270"/>
                <a:gd name="f95" fmla="val 2615"/>
                <a:gd name="f96" fmla="val 5073"/>
                <a:gd name="f97" fmla="val 5955"/>
                <a:gd name="f98" fmla="val 6238"/>
                <a:gd name="f99" fmla="val 8435"/>
                <a:gd name="f100" fmla="val 6427"/>
                <a:gd name="f101" fmla="val 6828"/>
                <a:gd name="f102" fmla="val 6805"/>
                <a:gd name="f103" fmla="val 7089"/>
                <a:gd name="f104" fmla="val 7593"/>
                <a:gd name="f105" fmla="val 5032"/>
                <a:gd name="f106" fmla="val 3835"/>
                <a:gd name="f107" fmla="val 1658"/>
                <a:gd name="f108" fmla="val 5950"/>
                <a:gd name="f109" fmla="*/ f0 1 7649"/>
                <a:gd name="f110" fmla="*/ f1 1 11743"/>
                <a:gd name="f111" fmla="val f2"/>
                <a:gd name="f112" fmla="val f3"/>
                <a:gd name="f113" fmla="val f4"/>
                <a:gd name="f114" fmla="+- f113 0 f111"/>
                <a:gd name="f115" fmla="+- f112 0 f111"/>
                <a:gd name="f116" fmla="*/ f115 1 7649"/>
                <a:gd name="f117" fmla="*/ f114 1 11743"/>
                <a:gd name="f118" fmla="*/ f111 1 f116"/>
                <a:gd name="f119" fmla="*/ f112 1 f116"/>
                <a:gd name="f120" fmla="*/ f111 1 f117"/>
                <a:gd name="f121" fmla="*/ f113 1 f117"/>
                <a:gd name="f122" fmla="*/ f118 f109 1"/>
                <a:gd name="f123" fmla="*/ f119 f109 1"/>
                <a:gd name="f124" fmla="*/ f121 f110 1"/>
                <a:gd name="f125" fmla="*/ f120 f1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22" t="f125" r="f123" b="f124"/>
              <a:pathLst>
                <a:path w="7649" h="11743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19" y="f21"/>
                  </a:cubicBezTo>
                  <a:cubicBezTo>
                    <a:pt x="f19" y="f22"/>
                    <a:pt x="f23" y="f24"/>
                    <a:pt x="f25" y="f24"/>
                  </a:cubicBezTo>
                  <a:lnTo>
                    <a:pt x="f26" y="f24"/>
                  </a:lnTo>
                  <a:cubicBezTo>
                    <a:pt x="f27" y="f24"/>
                    <a:pt x="f28" y="f22"/>
                    <a:pt x="f28" y="f21"/>
                  </a:cubicBezTo>
                  <a:cubicBezTo>
                    <a:pt x="f28" y="f20"/>
                    <a:pt x="f29" y="f30"/>
                    <a:pt x="f31" y="f32"/>
                  </a:cubicBezTo>
                  <a:cubicBezTo>
                    <a:pt x="f33" y="f14"/>
                    <a:pt x="f34" y="f35"/>
                    <a:pt x="f36" y="f37"/>
                  </a:cubicBezTo>
                  <a:cubicBezTo>
                    <a:pt x="f38" y="f39"/>
                    <a:pt x="f40" y="f6"/>
                    <a:pt x="f5" y="f6"/>
                  </a:cubicBezTo>
                  <a:close/>
                  <a:moveTo>
                    <a:pt x="f41" y="f42"/>
                  </a:moveTo>
                  <a:lnTo>
                    <a:pt x="f41" y="f43"/>
                  </a:lnTo>
                  <a:lnTo>
                    <a:pt x="f44" y="f43"/>
                  </a:lnTo>
                  <a:cubicBezTo>
                    <a:pt x="f45" y="f43"/>
                    <a:pt x="f46" y="f47"/>
                    <a:pt x="f46" y="f48"/>
                  </a:cubicBezTo>
                  <a:cubicBezTo>
                    <a:pt x="f46" y="f49"/>
                    <a:pt x="f45" y="f50"/>
                    <a:pt x="f44" y="f50"/>
                  </a:cubicBezTo>
                  <a:lnTo>
                    <a:pt x="f41" y="f50"/>
                  </a:lnTo>
                  <a:lnTo>
                    <a:pt x="f41" y="f51"/>
                  </a:lnTo>
                  <a:cubicBezTo>
                    <a:pt x="f52" y="f53"/>
                    <a:pt x="f54" y="f55"/>
                    <a:pt x="f56" y="f55"/>
                  </a:cubicBezTo>
                  <a:lnTo>
                    <a:pt x="f57" y="f55"/>
                  </a:lnTo>
                  <a:cubicBezTo>
                    <a:pt x="f58" y="f55"/>
                    <a:pt x="f59" y="f53"/>
                    <a:pt x="f59" y="f51"/>
                  </a:cubicBezTo>
                  <a:lnTo>
                    <a:pt x="f59" y="f50"/>
                  </a:lnTo>
                  <a:lnTo>
                    <a:pt x="f57" y="f50"/>
                  </a:lnTo>
                  <a:cubicBezTo>
                    <a:pt x="f60" y="f50"/>
                    <a:pt x="f61" y="f49"/>
                    <a:pt x="f61" y="f48"/>
                  </a:cubicBezTo>
                  <a:cubicBezTo>
                    <a:pt x="f61" y="f47"/>
                    <a:pt x="f60" y="f43"/>
                    <a:pt x="f57" y="f43"/>
                  </a:cubicBezTo>
                  <a:lnTo>
                    <a:pt x="f59" y="f43"/>
                  </a:lnTo>
                  <a:lnTo>
                    <a:pt x="f59" y="f42"/>
                  </a:lnTo>
                  <a:close/>
                  <a:moveTo>
                    <a:pt x="f62" y="f63"/>
                  </a:moveTo>
                  <a:cubicBezTo>
                    <a:pt x="f64" y="f63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2" y="f75"/>
                    <a:pt x="f73" y="f76"/>
                    <a:pt x="f77" y="f78"/>
                  </a:cubicBezTo>
                  <a:cubicBezTo>
                    <a:pt x="f79" y="f80"/>
                    <a:pt x="f81" y="f82"/>
                    <a:pt x="f83" y="f84"/>
                  </a:cubicBezTo>
                  <a:cubicBezTo>
                    <a:pt x="f85" y="f86"/>
                    <a:pt x="f31" y="f87"/>
                    <a:pt x="f31" y="f88"/>
                  </a:cubicBezTo>
                  <a:cubicBezTo>
                    <a:pt x="f31" y="f89"/>
                    <a:pt x="f90" y="f91"/>
                    <a:pt x="f28" y="f92"/>
                  </a:cubicBezTo>
                  <a:lnTo>
                    <a:pt x="f28" y="f93"/>
                  </a:lnTo>
                  <a:cubicBezTo>
                    <a:pt x="f28" y="f94"/>
                    <a:pt x="f95" y="f4"/>
                    <a:pt x="f57" y="f4"/>
                  </a:cubicBezTo>
                  <a:lnTo>
                    <a:pt x="f56" y="f4"/>
                  </a:lnTo>
                  <a:cubicBezTo>
                    <a:pt x="f96" y="f4"/>
                    <a:pt x="f7" y="f94"/>
                    <a:pt x="f7" y="f93"/>
                  </a:cubicBezTo>
                  <a:lnTo>
                    <a:pt x="f7" y="f92"/>
                  </a:lnTo>
                  <a:cubicBezTo>
                    <a:pt x="f97" y="f91"/>
                    <a:pt x="f98" y="f99"/>
                    <a:pt x="f98" y="f88"/>
                  </a:cubicBezTo>
                  <a:lnTo>
                    <a:pt x="f98" y="f21"/>
                  </a:lnTo>
                  <a:cubicBezTo>
                    <a:pt x="f98" y="f87"/>
                    <a:pt x="f100" y="f101"/>
                    <a:pt x="f102" y="f84"/>
                  </a:cubicBezTo>
                  <a:cubicBezTo>
                    <a:pt x="f103" y="f16"/>
                    <a:pt x="f104" y="f105"/>
                    <a:pt x="f104" y="f106"/>
                  </a:cubicBezTo>
                  <a:cubicBezTo>
                    <a:pt x="f3" y="f107"/>
                    <a:pt x="f108" y="f63"/>
                    <a:pt x="f62" y="f63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9" name="Google Shape;2605;p40">
              <a:extLst>
                <a:ext uri="{FF2B5EF4-FFF2-40B4-BE49-F238E27FC236}">
                  <a16:creationId xmlns:a16="http://schemas.microsoft.com/office/drawing/2014/main" id="{93E05F54-AA81-47DF-734B-AA795DF6F725}"/>
                </a:ext>
              </a:extLst>
            </p:cNvPr>
            <p:cNvSpPr/>
            <p:nvPr/>
          </p:nvSpPr>
          <p:spPr>
            <a:xfrm>
              <a:off x="5979033" y="3764008"/>
              <a:ext cx="56994" cy="2982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387"/>
                <a:gd name="f4" fmla="val 726"/>
                <a:gd name="f5" fmla="val 347"/>
                <a:gd name="f6" fmla="val 1"/>
                <a:gd name="f7" fmla="val 158"/>
                <a:gd name="f8" fmla="val 379"/>
                <a:gd name="f9" fmla="val 568"/>
                <a:gd name="f10" fmla="val 725"/>
                <a:gd name="f11" fmla="val 1040"/>
                <a:gd name="f12" fmla="val 1229"/>
                <a:gd name="f13" fmla="val 1386"/>
                <a:gd name="f14" fmla="*/ f0 1 1387"/>
                <a:gd name="f15" fmla="*/ f1 1 726"/>
                <a:gd name="f16" fmla="val f2"/>
                <a:gd name="f17" fmla="val f3"/>
                <a:gd name="f18" fmla="val f4"/>
                <a:gd name="f19" fmla="+- f18 0 f16"/>
                <a:gd name="f20" fmla="+- f17 0 f16"/>
                <a:gd name="f21" fmla="*/ f20 1 1387"/>
                <a:gd name="f22" fmla="*/ f19 1 726"/>
                <a:gd name="f23" fmla="*/ f16 1 f21"/>
                <a:gd name="f24" fmla="*/ f17 1 f21"/>
                <a:gd name="f25" fmla="*/ f16 1 f22"/>
                <a:gd name="f26" fmla="*/ f18 1 f22"/>
                <a:gd name="f27" fmla="*/ f23 f14 1"/>
                <a:gd name="f28" fmla="*/ f24 f14 1"/>
                <a:gd name="f29" fmla="*/ f26 f15 1"/>
                <a:gd name="f30" fmla="*/ f25 f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7" t="f30" r="f28" b="f29"/>
              <a:pathLst>
                <a:path w="1387" h="726">
                  <a:moveTo>
                    <a:pt x="f5" y="f6"/>
                  </a:moveTo>
                  <a:cubicBezTo>
                    <a:pt x="f7" y="f6"/>
                    <a:pt x="f2" y="f7"/>
                    <a:pt x="f2" y="f8"/>
                  </a:cubicBezTo>
                  <a:cubicBezTo>
                    <a:pt x="f2" y="f9"/>
                    <a:pt x="f7" y="f10"/>
                    <a:pt x="f5" y="f10"/>
                  </a:cubicBezTo>
                  <a:lnTo>
                    <a:pt x="f11" y="f10"/>
                  </a:lnTo>
                  <a:cubicBezTo>
                    <a:pt x="f12" y="f10"/>
                    <a:pt x="f13" y="f9"/>
                    <a:pt x="f13" y="f8"/>
                  </a:cubicBezTo>
                  <a:cubicBezTo>
                    <a:pt x="f13" y="f7"/>
                    <a:pt x="f12" y="f6"/>
                    <a:pt x="f11" y="f6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0" name="Google Shape;2606;p40">
              <a:extLst>
                <a:ext uri="{FF2B5EF4-FFF2-40B4-BE49-F238E27FC236}">
                  <a16:creationId xmlns:a16="http://schemas.microsoft.com/office/drawing/2014/main" id="{A7792BAC-C3FA-AA4C-E861-DFF3E9B5BF7B}"/>
                </a:ext>
              </a:extLst>
            </p:cNvPr>
            <p:cNvSpPr/>
            <p:nvPr/>
          </p:nvSpPr>
          <p:spPr>
            <a:xfrm>
              <a:off x="5555729" y="3764008"/>
              <a:ext cx="56994" cy="2982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387"/>
                <a:gd name="f4" fmla="val 726"/>
                <a:gd name="f5" fmla="val 347"/>
                <a:gd name="f6" fmla="val 1"/>
                <a:gd name="f7" fmla="val 158"/>
                <a:gd name="f8" fmla="val 379"/>
                <a:gd name="f9" fmla="val 568"/>
                <a:gd name="f10" fmla="val 725"/>
                <a:gd name="f11" fmla="val 1008"/>
                <a:gd name="f12" fmla="val 1197"/>
                <a:gd name="f13" fmla="val 694"/>
                <a:gd name="f14" fmla="val 1386"/>
                <a:gd name="f15" fmla="val 536"/>
                <a:gd name="f16" fmla="*/ f0 1 1387"/>
                <a:gd name="f17" fmla="*/ f1 1 726"/>
                <a:gd name="f18" fmla="val f2"/>
                <a:gd name="f19" fmla="val f3"/>
                <a:gd name="f20" fmla="val f4"/>
                <a:gd name="f21" fmla="+- f20 0 f18"/>
                <a:gd name="f22" fmla="+- f19 0 f18"/>
                <a:gd name="f23" fmla="*/ f22 1 1387"/>
                <a:gd name="f24" fmla="*/ f21 1 726"/>
                <a:gd name="f25" fmla="*/ f18 1 f23"/>
                <a:gd name="f26" fmla="*/ f19 1 f23"/>
                <a:gd name="f27" fmla="*/ f18 1 f24"/>
                <a:gd name="f28" fmla="*/ f20 1 f24"/>
                <a:gd name="f29" fmla="*/ f25 f16 1"/>
                <a:gd name="f30" fmla="*/ f26 f16 1"/>
                <a:gd name="f31" fmla="*/ f28 f17 1"/>
                <a:gd name="f32" fmla="*/ f2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9" t="f32" r="f30" b="f31"/>
              <a:pathLst>
                <a:path w="1387" h="726">
                  <a:moveTo>
                    <a:pt x="f5" y="f6"/>
                  </a:moveTo>
                  <a:cubicBezTo>
                    <a:pt x="f7" y="f6"/>
                    <a:pt x="f2" y="f7"/>
                    <a:pt x="f2" y="f8"/>
                  </a:cubicBezTo>
                  <a:cubicBezTo>
                    <a:pt x="f2" y="f9"/>
                    <a:pt x="f7" y="f10"/>
                    <a:pt x="f5" y="f10"/>
                  </a:cubicBezTo>
                  <a:lnTo>
                    <a:pt x="f11" y="f10"/>
                  </a:lnTo>
                  <a:cubicBezTo>
                    <a:pt x="f12" y="f13"/>
                    <a:pt x="f14" y="f15"/>
                    <a:pt x="f14" y="f8"/>
                  </a:cubicBezTo>
                  <a:cubicBezTo>
                    <a:pt x="f14" y="f7"/>
                    <a:pt x="f12" y="f6"/>
                    <a:pt x="f11" y="f6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1" name="Google Shape;2607;p40">
              <a:extLst>
                <a:ext uri="{FF2B5EF4-FFF2-40B4-BE49-F238E27FC236}">
                  <a16:creationId xmlns:a16="http://schemas.microsoft.com/office/drawing/2014/main" id="{FDAA432C-BC51-2AE6-623D-8732D0532C04}"/>
                </a:ext>
              </a:extLst>
            </p:cNvPr>
            <p:cNvSpPr/>
            <p:nvPr/>
          </p:nvSpPr>
          <p:spPr>
            <a:xfrm>
              <a:off x="5950558" y="3650275"/>
              <a:ext cx="58265" cy="4368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418"/>
                <a:gd name="f4" fmla="val 1063"/>
                <a:gd name="f5" fmla="val 992"/>
                <a:gd name="f6" fmla="val 1"/>
                <a:gd name="f7" fmla="val 931"/>
                <a:gd name="f8" fmla="val 870"/>
                <a:gd name="f9" fmla="val 19"/>
                <a:gd name="f10" fmla="val 819"/>
                <a:gd name="f11" fmla="val 59"/>
                <a:gd name="f12" fmla="val 221"/>
                <a:gd name="f13" fmla="val 406"/>
                <a:gd name="f14" fmla="val 63"/>
                <a:gd name="f15" fmla="val 500"/>
                <a:gd name="f16" fmla="val 721"/>
                <a:gd name="f17" fmla="val 95"/>
                <a:gd name="f18" fmla="val 878"/>
                <a:gd name="f19" fmla="val 159"/>
                <a:gd name="f20" fmla="val 985"/>
                <a:gd name="f21" fmla="val 295"/>
                <a:gd name="f22" fmla="val 415"/>
                <a:gd name="f23" fmla="val 473"/>
                <a:gd name="f24" fmla="val 527"/>
                <a:gd name="f25" fmla="val 1045"/>
                <a:gd name="f26" fmla="val 567"/>
                <a:gd name="f27" fmla="val 1005"/>
                <a:gd name="f28" fmla="val 1166"/>
                <a:gd name="f29" fmla="val 658"/>
                <a:gd name="f30" fmla="val 1323"/>
                <a:gd name="f31" fmla="val 563"/>
                <a:gd name="f32" fmla="val 343"/>
                <a:gd name="f33" fmla="val 1292"/>
                <a:gd name="f34" fmla="val 185"/>
                <a:gd name="f35" fmla="val 1249"/>
                <a:gd name="f36" fmla="val 79"/>
                <a:gd name="f37" fmla="val 1120"/>
                <a:gd name="f38" fmla="*/ f0 1 1418"/>
                <a:gd name="f39" fmla="*/ f1 1 1063"/>
                <a:gd name="f40" fmla="val f2"/>
                <a:gd name="f41" fmla="val f3"/>
                <a:gd name="f42" fmla="val f4"/>
                <a:gd name="f43" fmla="+- f42 0 f40"/>
                <a:gd name="f44" fmla="+- f41 0 f40"/>
                <a:gd name="f45" fmla="*/ f44 1 1418"/>
                <a:gd name="f46" fmla="*/ f43 1 1063"/>
                <a:gd name="f47" fmla="*/ f40 1 f45"/>
                <a:gd name="f48" fmla="*/ f41 1 f45"/>
                <a:gd name="f49" fmla="*/ f40 1 f46"/>
                <a:gd name="f50" fmla="*/ f42 1 f46"/>
                <a:gd name="f51" fmla="*/ f47 f38 1"/>
                <a:gd name="f52" fmla="*/ f48 f38 1"/>
                <a:gd name="f53" fmla="*/ f50 f39 1"/>
                <a:gd name="f54" fmla="*/ f49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1" t="f54" r="f52" b="f53"/>
              <a:pathLst>
                <a:path w="1418" h="1063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14" y="f15"/>
                    <a:pt x="f2" y="f16"/>
                    <a:pt x="f17" y="f18"/>
                  </a:cubicBezTo>
                  <a:cubicBezTo>
                    <a:pt x="f19" y="f20"/>
                    <a:pt x="f21" y="f4"/>
                    <a:pt x="f22" y="f4"/>
                  </a:cubicBezTo>
                  <a:cubicBezTo>
                    <a:pt x="f23" y="f4"/>
                    <a:pt x="f24" y="f25"/>
                    <a:pt x="f26" y="f27"/>
                  </a:cubicBezTo>
                  <a:lnTo>
                    <a:pt x="f28" y="f29"/>
                  </a:lnTo>
                  <a:cubicBezTo>
                    <a:pt x="f30" y="f31"/>
                    <a:pt x="f3" y="f32"/>
                    <a:pt x="f33" y="f34"/>
                  </a:cubicBezTo>
                  <a:cubicBezTo>
                    <a:pt x="f35" y="f36"/>
                    <a:pt x="f37" y="f6"/>
                    <a:pt x="f5" y="f6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2" name="Google Shape;2608;p40">
              <a:extLst>
                <a:ext uri="{FF2B5EF4-FFF2-40B4-BE49-F238E27FC236}">
                  <a16:creationId xmlns:a16="http://schemas.microsoft.com/office/drawing/2014/main" id="{4EAC61F2-410B-4666-5A03-08C1E1ACE03D}"/>
                </a:ext>
              </a:extLst>
            </p:cNvPr>
            <p:cNvSpPr/>
            <p:nvPr/>
          </p:nvSpPr>
          <p:spPr>
            <a:xfrm>
              <a:off x="5582887" y="3863157"/>
              <a:ext cx="58311" cy="4310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419"/>
                <a:gd name="f4" fmla="val 1049"/>
                <a:gd name="f5" fmla="val 1005"/>
                <a:gd name="f6" fmla="val 1"/>
                <a:gd name="f7" fmla="val 944"/>
                <a:gd name="f8" fmla="val 880"/>
                <a:gd name="f9" fmla="val 15"/>
                <a:gd name="f10" fmla="val 820"/>
                <a:gd name="f11" fmla="val 45"/>
                <a:gd name="f12" fmla="val 221"/>
                <a:gd name="f13" fmla="val 392"/>
                <a:gd name="f14" fmla="val 64"/>
                <a:gd name="f15" fmla="val 486"/>
                <a:gd name="f16" fmla="val 707"/>
                <a:gd name="f17" fmla="val 127"/>
                <a:gd name="f18" fmla="val 864"/>
                <a:gd name="f19" fmla="val 169"/>
                <a:gd name="f20" fmla="val 971"/>
                <a:gd name="f21" fmla="val 299"/>
                <a:gd name="f22" fmla="val 427"/>
                <a:gd name="f23" fmla="val 488"/>
                <a:gd name="f24" fmla="val 548"/>
                <a:gd name="f25" fmla="val 1031"/>
                <a:gd name="f26" fmla="val 599"/>
                <a:gd name="f27" fmla="val 990"/>
                <a:gd name="f28" fmla="val 1166"/>
                <a:gd name="f29" fmla="val 644"/>
                <a:gd name="f30" fmla="val 1324"/>
                <a:gd name="f31" fmla="val 549"/>
                <a:gd name="f32" fmla="val 1418"/>
                <a:gd name="f33" fmla="val 329"/>
                <a:gd name="f34" fmla="val 1292"/>
                <a:gd name="f35" fmla="val 171"/>
                <a:gd name="f36" fmla="val 1250"/>
                <a:gd name="f37" fmla="val 1134"/>
                <a:gd name="f38" fmla="*/ f0 1 1419"/>
                <a:gd name="f39" fmla="*/ f1 1 1049"/>
                <a:gd name="f40" fmla="val f2"/>
                <a:gd name="f41" fmla="val f3"/>
                <a:gd name="f42" fmla="val f4"/>
                <a:gd name="f43" fmla="+- f42 0 f40"/>
                <a:gd name="f44" fmla="+- f41 0 f40"/>
                <a:gd name="f45" fmla="*/ f44 1 1419"/>
                <a:gd name="f46" fmla="*/ f43 1 1049"/>
                <a:gd name="f47" fmla="*/ f40 1 f45"/>
                <a:gd name="f48" fmla="*/ f41 1 f45"/>
                <a:gd name="f49" fmla="*/ f40 1 f46"/>
                <a:gd name="f50" fmla="*/ f42 1 f46"/>
                <a:gd name="f51" fmla="*/ f47 f38 1"/>
                <a:gd name="f52" fmla="*/ f48 f38 1"/>
                <a:gd name="f53" fmla="*/ f50 f39 1"/>
                <a:gd name="f54" fmla="*/ f49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1" t="f54" r="f52" b="f53"/>
              <a:pathLst>
                <a:path w="1419" h="1049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14" y="f15"/>
                    <a:pt x="f6" y="f16"/>
                    <a:pt x="f17" y="f18"/>
                  </a:cubicBezTo>
                  <a:cubicBezTo>
                    <a:pt x="f19" y="f20"/>
                    <a:pt x="f21" y="f4"/>
                    <a:pt x="f22" y="f4"/>
                  </a:cubicBezTo>
                  <a:cubicBezTo>
                    <a:pt x="f23" y="f4"/>
                    <a:pt x="f24" y="f25"/>
                    <a:pt x="f26" y="f27"/>
                  </a:cubicBezTo>
                  <a:lnTo>
                    <a:pt x="f28" y="f29"/>
                  </a:lnTo>
                  <a:cubicBezTo>
                    <a:pt x="f30" y="f31"/>
                    <a:pt x="f32" y="f33"/>
                    <a:pt x="f34" y="f35"/>
                  </a:cubicBezTo>
                  <a:cubicBezTo>
                    <a:pt x="f36" y="f14"/>
                    <a:pt x="f37" y="f6"/>
                    <a:pt x="f5" y="f6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3" name="Google Shape;2609;p40">
              <a:extLst>
                <a:ext uri="{FF2B5EF4-FFF2-40B4-BE49-F238E27FC236}">
                  <a16:creationId xmlns:a16="http://schemas.microsoft.com/office/drawing/2014/main" id="{CC745FDF-6205-8490-6E81-922CDC1304AD}"/>
                </a:ext>
              </a:extLst>
            </p:cNvPr>
            <p:cNvSpPr/>
            <p:nvPr/>
          </p:nvSpPr>
          <p:spPr>
            <a:xfrm>
              <a:off x="5951838" y="3863157"/>
              <a:ext cx="56994" cy="4195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387"/>
                <a:gd name="f4" fmla="val 1021"/>
                <a:gd name="f5" fmla="val 378"/>
                <a:gd name="f6" fmla="val 1"/>
                <a:gd name="f7" fmla="val 264"/>
                <a:gd name="f8" fmla="val 149"/>
                <a:gd name="f9" fmla="val 64"/>
                <a:gd name="f10" fmla="val 171"/>
                <a:gd name="f11" fmla="val 329"/>
                <a:gd name="f12" fmla="val 32"/>
                <a:gd name="f13" fmla="val 518"/>
                <a:gd name="f14" fmla="val 190"/>
                <a:gd name="f15" fmla="val 644"/>
                <a:gd name="f16" fmla="val 788"/>
                <a:gd name="f17" fmla="val 990"/>
                <a:gd name="f18" fmla="val 838"/>
                <a:gd name="f19" fmla="val 1010"/>
                <a:gd name="f20" fmla="val 891"/>
                <a:gd name="f21" fmla="val 944"/>
                <a:gd name="f22" fmla="val 1059"/>
                <a:gd name="f23" fmla="val 1175"/>
                <a:gd name="f24" fmla="val 972"/>
                <a:gd name="f25" fmla="val 1261"/>
                <a:gd name="f26" fmla="val 864"/>
                <a:gd name="f27" fmla="val 675"/>
                <a:gd name="f28" fmla="val 1292"/>
                <a:gd name="f29" fmla="val 486"/>
                <a:gd name="f30" fmla="val 1135"/>
                <a:gd name="f31" fmla="val 392"/>
                <a:gd name="f32" fmla="val 536"/>
                <a:gd name="f33" fmla="val 45"/>
                <a:gd name="f34" fmla="val 15"/>
                <a:gd name="f35" fmla="val 432"/>
                <a:gd name="f36" fmla="*/ f0 1 1387"/>
                <a:gd name="f37" fmla="*/ f1 1 1021"/>
                <a:gd name="f38" fmla="val f2"/>
                <a:gd name="f39" fmla="val f3"/>
                <a:gd name="f40" fmla="val f4"/>
                <a:gd name="f41" fmla="+- f40 0 f38"/>
                <a:gd name="f42" fmla="+- f39 0 f38"/>
                <a:gd name="f43" fmla="*/ f42 1 1387"/>
                <a:gd name="f44" fmla="*/ f41 1 1021"/>
                <a:gd name="f45" fmla="*/ f38 1 f43"/>
                <a:gd name="f46" fmla="*/ f39 1 f43"/>
                <a:gd name="f47" fmla="*/ f38 1 f44"/>
                <a:gd name="f48" fmla="*/ f40 1 f44"/>
                <a:gd name="f49" fmla="*/ f45 f36 1"/>
                <a:gd name="f50" fmla="*/ f46 f36 1"/>
                <a:gd name="f51" fmla="*/ f48 f37 1"/>
                <a:gd name="f52" fmla="*/ f47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9" t="f52" r="f50" b="f51"/>
              <a:pathLst>
                <a:path w="1387" h="1021">
                  <a:moveTo>
                    <a:pt x="f5" y="f6"/>
                  </a:moveTo>
                  <a:cubicBezTo>
                    <a:pt x="f7" y="f6"/>
                    <a:pt x="f8" y="f9"/>
                    <a:pt x="f9" y="f10"/>
                  </a:cubicBezTo>
                  <a:cubicBezTo>
                    <a:pt x="f6" y="f11"/>
                    <a:pt x="f12" y="f13"/>
                    <a:pt x="f14" y="f15"/>
                  </a:cubicBezTo>
                  <a:lnTo>
                    <a:pt x="f16" y="f17"/>
                  </a:lnTo>
                  <a:cubicBezTo>
                    <a:pt x="f18" y="f19"/>
                    <a:pt x="f20" y="f4"/>
                    <a:pt x="f21" y="f4"/>
                  </a:cubicBezTo>
                  <a:cubicBezTo>
                    <a:pt x="f22" y="f4"/>
                    <a:pt x="f23" y="f24"/>
                    <a:pt x="f25" y="f26"/>
                  </a:cubicBezTo>
                  <a:cubicBezTo>
                    <a:pt x="f3" y="f27"/>
                    <a:pt x="f28" y="f29"/>
                    <a:pt x="f30" y="f31"/>
                  </a:cubicBezTo>
                  <a:lnTo>
                    <a:pt x="f32" y="f33"/>
                  </a:lnTo>
                  <a:cubicBezTo>
                    <a:pt x="f29" y="f34"/>
                    <a:pt x="f35" y="f6"/>
                    <a:pt x="f5" y="f6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4" name="Google Shape;2610;p40">
              <a:extLst>
                <a:ext uri="{FF2B5EF4-FFF2-40B4-BE49-F238E27FC236}">
                  <a16:creationId xmlns:a16="http://schemas.microsoft.com/office/drawing/2014/main" id="{5D458DFC-C7AF-D5E9-7523-D9E2EF71534F}"/>
                </a:ext>
              </a:extLst>
            </p:cNvPr>
            <p:cNvSpPr/>
            <p:nvPr/>
          </p:nvSpPr>
          <p:spPr>
            <a:xfrm>
              <a:off x="5584204" y="3651427"/>
              <a:ext cx="56994" cy="4195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387"/>
                <a:gd name="f4" fmla="val 1021"/>
                <a:gd name="f5" fmla="val 405"/>
                <a:gd name="f6" fmla="val 1"/>
                <a:gd name="f7" fmla="val 283"/>
                <a:gd name="f8" fmla="val 159"/>
                <a:gd name="f9" fmla="val 50"/>
                <a:gd name="f10" fmla="val 95"/>
                <a:gd name="f11" fmla="val 157"/>
                <a:gd name="f12" fmla="val 315"/>
                <a:gd name="f13" fmla="val 63"/>
                <a:gd name="f14" fmla="val 504"/>
                <a:gd name="f15" fmla="val 221"/>
                <a:gd name="f16" fmla="val 630"/>
                <a:gd name="f17" fmla="val 788"/>
                <a:gd name="f18" fmla="val 977"/>
                <a:gd name="f19" fmla="val 838"/>
                <a:gd name="f20" fmla="val 1007"/>
                <a:gd name="f21" fmla="val 895"/>
                <a:gd name="f22" fmla="val 953"/>
                <a:gd name="f23" fmla="val 1074"/>
                <a:gd name="f24" fmla="val 1196"/>
                <a:gd name="f25" fmla="val 958"/>
                <a:gd name="f26" fmla="val 1260"/>
                <a:gd name="f27" fmla="val 850"/>
                <a:gd name="f28" fmla="val 1386"/>
                <a:gd name="f29" fmla="val 693"/>
                <a:gd name="f30" fmla="val 1292"/>
                <a:gd name="f31" fmla="val 1134"/>
                <a:gd name="f32" fmla="val 378"/>
                <a:gd name="f33" fmla="val 567"/>
                <a:gd name="f34" fmla="val 31"/>
                <a:gd name="f35" fmla="val 517"/>
                <a:gd name="f36" fmla="val 11"/>
                <a:gd name="f37" fmla="val 461"/>
                <a:gd name="f38" fmla="*/ f0 1 1387"/>
                <a:gd name="f39" fmla="*/ f1 1 1021"/>
                <a:gd name="f40" fmla="val f2"/>
                <a:gd name="f41" fmla="val f3"/>
                <a:gd name="f42" fmla="val f4"/>
                <a:gd name="f43" fmla="+- f42 0 f40"/>
                <a:gd name="f44" fmla="+- f41 0 f40"/>
                <a:gd name="f45" fmla="*/ f44 1 1387"/>
                <a:gd name="f46" fmla="*/ f43 1 1021"/>
                <a:gd name="f47" fmla="*/ f40 1 f45"/>
                <a:gd name="f48" fmla="*/ f41 1 f45"/>
                <a:gd name="f49" fmla="*/ f40 1 f46"/>
                <a:gd name="f50" fmla="*/ f42 1 f46"/>
                <a:gd name="f51" fmla="*/ f47 f38 1"/>
                <a:gd name="f52" fmla="*/ f48 f38 1"/>
                <a:gd name="f53" fmla="*/ f50 f39 1"/>
                <a:gd name="f54" fmla="*/ f49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1" t="f54" r="f52" b="f53"/>
              <a:pathLst>
                <a:path w="1387" h="1021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2" y="f12"/>
                    <a:pt x="f13" y="f14"/>
                    <a:pt x="f15" y="f16"/>
                  </a:cubicBezTo>
                  <a:lnTo>
                    <a:pt x="f17" y="f18"/>
                  </a:lnTo>
                  <a:cubicBezTo>
                    <a:pt x="f19" y="f20"/>
                    <a:pt x="f21" y="f4"/>
                    <a:pt x="f22" y="f4"/>
                  </a:cubicBezTo>
                  <a:cubicBezTo>
                    <a:pt x="f23" y="f4"/>
                    <a:pt x="f24" y="f25"/>
                    <a:pt x="f26" y="f27"/>
                  </a:cubicBezTo>
                  <a:cubicBezTo>
                    <a:pt x="f28" y="f29"/>
                    <a:pt x="f30" y="f14"/>
                    <a:pt x="f31" y="f32"/>
                  </a:cubicBezTo>
                  <a:lnTo>
                    <a:pt x="f33" y="f34"/>
                  </a:lnTo>
                  <a:cubicBezTo>
                    <a:pt x="f35" y="f36"/>
                    <a:pt x="f37" y="f6"/>
                    <a:pt x="f5" y="f6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5" name="Google Shape;2611;p40">
              <a:extLst>
                <a:ext uri="{FF2B5EF4-FFF2-40B4-BE49-F238E27FC236}">
                  <a16:creationId xmlns:a16="http://schemas.microsoft.com/office/drawing/2014/main" id="{607117B9-D220-9370-9C05-EDC78AD13954}"/>
                </a:ext>
              </a:extLst>
            </p:cNvPr>
            <p:cNvSpPr/>
            <p:nvPr/>
          </p:nvSpPr>
          <p:spPr>
            <a:xfrm>
              <a:off x="5711049" y="3680725"/>
              <a:ext cx="168350" cy="25163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097"/>
                <a:gd name="f4" fmla="val 6124"/>
                <a:gd name="f5" fmla="val 1733"/>
                <a:gd name="f6" fmla="val 1492"/>
                <a:gd name="f7" fmla="val 2343"/>
                <a:gd name="f8" fmla="val 2500"/>
                <a:gd name="f9" fmla="val 1796"/>
                <a:gd name="f10" fmla="val 2626"/>
                <a:gd name="f11" fmla="val 1922"/>
                <a:gd name="f12" fmla="val 2658"/>
                <a:gd name="f13" fmla="val 3246"/>
                <a:gd name="f14" fmla="val 3225"/>
                <a:gd name="f15" fmla="val 2395"/>
                <a:gd name="f16" fmla="val 4611"/>
                <a:gd name="f17" fmla="val 3729"/>
                <a:gd name="f18" fmla="val 3572"/>
                <a:gd name="f19" fmla="val 2332"/>
                <a:gd name="f20" fmla="val 3445"/>
                <a:gd name="f21" fmla="val 2206"/>
                <a:gd name="f22" fmla="val 3414"/>
                <a:gd name="f23" fmla="val 851"/>
                <a:gd name="f24" fmla="val 2878"/>
                <a:gd name="f25" fmla="val 2038"/>
                <a:gd name="f26" fmla="val 1919"/>
                <a:gd name="f27" fmla="val 1814"/>
                <a:gd name="f28" fmla="val 47"/>
                <a:gd name="f29" fmla="val 1765"/>
                <a:gd name="f30" fmla="val 169"/>
                <a:gd name="f31" fmla="val 64"/>
                <a:gd name="f32" fmla="val 2941"/>
                <a:gd name="f33" fmla="val 32"/>
                <a:gd name="f34" fmla="val 3004"/>
                <a:gd name="f35" fmla="val 1"/>
                <a:gd name="f36" fmla="val 3130"/>
                <a:gd name="f37" fmla="val 3288"/>
                <a:gd name="f38" fmla="val 158"/>
                <a:gd name="f39" fmla="val 3382"/>
                <a:gd name="f40" fmla="val 221"/>
                <a:gd name="f41" fmla="val 4013"/>
                <a:gd name="f42" fmla="val 5808"/>
                <a:gd name="f43" fmla="val 5966"/>
                <a:gd name="f44" fmla="val 1859"/>
                <a:gd name="f45" fmla="val 6092"/>
                <a:gd name="f46" fmla="val 1954"/>
                <a:gd name="f47" fmla="val 6123"/>
                <a:gd name="f48" fmla="val 2049"/>
                <a:gd name="f49" fmla="val 2143"/>
                <a:gd name="f50" fmla="val 2269"/>
                <a:gd name="f51" fmla="val 2301"/>
                <a:gd name="f52" fmla="val 4002"/>
                <a:gd name="f53" fmla="val 4033"/>
                <a:gd name="f54" fmla="val 4096"/>
                <a:gd name="f55" fmla="val 3970"/>
                <a:gd name="f56" fmla="val 2784"/>
                <a:gd name="f57" fmla="val 3907"/>
                <a:gd name="f58" fmla="val 2752"/>
                <a:gd name="f59" fmla="val 2154"/>
                <a:gd name="f60" fmla="val 358"/>
                <a:gd name="f61" fmla="val 74"/>
                <a:gd name="f62" fmla="val 11"/>
                <a:gd name="f63" fmla="val 2108"/>
                <a:gd name="f64" fmla="val 4"/>
                <a:gd name="f65" fmla="val 2072"/>
                <a:gd name="f66" fmla="*/ f0 1 4097"/>
                <a:gd name="f67" fmla="*/ f1 1 6124"/>
                <a:gd name="f68" fmla="val f2"/>
                <a:gd name="f69" fmla="val f3"/>
                <a:gd name="f70" fmla="val f4"/>
                <a:gd name="f71" fmla="+- f70 0 f68"/>
                <a:gd name="f72" fmla="+- f69 0 f68"/>
                <a:gd name="f73" fmla="*/ f72 1 4097"/>
                <a:gd name="f74" fmla="*/ f71 1 6124"/>
                <a:gd name="f75" fmla="*/ f68 1 f73"/>
                <a:gd name="f76" fmla="*/ f69 1 f73"/>
                <a:gd name="f77" fmla="*/ f68 1 f74"/>
                <a:gd name="f78" fmla="*/ f70 1 f74"/>
                <a:gd name="f79" fmla="*/ f75 f66 1"/>
                <a:gd name="f80" fmla="*/ f76 f66 1"/>
                <a:gd name="f81" fmla="*/ f78 f67 1"/>
                <a:gd name="f82" fmla="*/ f77 f6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9" t="f82" r="f80" b="f81"/>
              <a:pathLst>
                <a:path w="4097" h="6124">
                  <a:moveTo>
                    <a:pt x="f5" y="f6"/>
                  </a:moveTo>
                  <a:lnTo>
                    <a:pt x="f5" y="f7"/>
                  </a:lnTo>
                  <a:cubicBezTo>
                    <a:pt x="f5" y="f8"/>
                    <a:pt x="f9" y="f10"/>
                    <a:pt x="f11" y="f12"/>
                  </a:cubicBezTo>
                  <a:lnTo>
                    <a:pt x="f13" y="f14"/>
                  </a:lnTo>
                  <a:lnTo>
                    <a:pt x="f15" y="f16"/>
                  </a:lnTo>
                  <a:lnTo>
                    <a:pt x="f15" y="f17"/>
                  </a:lnTo>
                  <a:cubicBezTo>
                    <a:pt x="f15" y="f18"/>
                    <a:pt x="f19" y="f20"/>
                    <a:pt x="f21" y="f22"/>
                  </a:cubicBezTo>
                  <a:lnTo>
                    <a:pt x="f23" y="f24"/>
                  </a:lnTo>
                  <a:lnTo>
                    <a:pt x="f5" y="f6"/>
                  </a:lnTo>
                  <a:close/>
                  <a:moveTo>
                    <a:pt x="f25" y="f2"/>
                  </a:moveTo>
                  <a:cubicBezTo>
                    <a:pt x="f26" y="f2"/>
                    <a:pt x="f27" y="f28"/>
                    <a:pt x="f29" y="f30"/>
                  </a:cubicBezTo>
                  <a:lnTo>
                    <a:pt x="f31" y="f32"/>
                  </a:lnTo>
                  <a:cubicBezTo>
                    <a:pt x="f33" y="f34"/>
                    <a:pt x="f35" y="f36"/>
                    <a:pt x="f33" y="f14"/>
                  </a:cubicBezTo>
                  <a:cubicBezTo>
                    <a:pt x="f31" y="f37"/>
                    <a:pt x="f38" y="f39"/>
                    <a:pt x="f40" y="f22"/>
                  </a:cubicBezTo>
                  <a:lnTo>
                    <a:pt x="f5" y="f41"/>
                  </a:lnTo>
                  <a:lnTo>
                    <a:pt x="f5" y="f42"/>
                  </a:lnTo>
                  <a:cubicBezTo>
                    <a:pt x="f5" y="f43"/>
                    <a:pt x="f44" y="f45"/>
                    <a:pt x="f46" y="f47"/>
                  </a:cubicBezTo>
                  <a:lnTo>
                    <a:pt x="f48" y="f47"/>
                  </a:lnTo>
                  <a:cubicBezTo>
                    <a:pt x="f49" y="f47"/>
                    <a:pt x="f50" y="f45"/>
                    <a:pt x="f51" y="f43"/>
                  </a:cubicBezTo>
                  <a:lnTo>
                    <a:pt x="f52" y="f14"/>
                  </a:lnTo>
                  <a:cubicBezTo>
                    <a:pt x="f53" y="f36"/>
                    <a:pt x="f54" y="f34"/>
                    <a:pt x="f53" y="f32"/>
                  </a:cubicBezTo>
                  <a:cubicBezTo>
                    <a:pt x="f53" y="f24"/>
                    <a:pt x="f55" y="f56"/>
                    <a:pt x="f57" y="f58"/>
                  </a:cubicBezTo>
                  <a:lnTo>
                    <a:pt x="f15" y="f59"/>
                  </a:lnTo>
                  <a:lnTo>
                    <a:pt x="f15" y="f60"/>
                  </a:lnTo>
                  <a:cubicBezTo>
                    <a:pt x="f15" y="f30"/>
                    <a:pt x="f50" y="f61"/>
                    <a:pt x="f49" y="f62"/>
                  </a:cubicBezTo>
                  <a:cubicBezTo>
                    <a:pt x="f63" y="f64"/>
                    <a:pt x="f65" y="f2"/>
                    <a:pt x="f25" y="f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46" name="Grupo 88">
            <a:extLst>
              <a:ext uri="{FF2B5EF4-FFF2-40B4-BE49-F238E27FC236}">
                <a16:creationId xmlns:a16="http://schemas.microsoft.com/office/drawing/2014/main" id="{A923AF8A-7657-02D9-D30A-86258D6B5575}"/>
              </a:ext>
            </a:extLst>
          </p:cNvPr>
          <p:cNvGrpSpPr/>
          <p:nvPr/>
        </p:nvGrpSpPr>
        <p:grpSpPr>
          <a:xfrm>
            <a:off x="0" y="-14978"/>
            <a:ext cx="9144000" cy="1280113"/>
            <a:chOff x="0" y="-14978"/>
            <a:chExt cx="9144000" cy="1280113"/>
          </a:xfrm>
        </p:grpSpPr>
        <p:grpSp>
          <p:nvGrpSpPr>
            <p:cNvPr id="47" name="Grupo 89">
              <a:extLst>
                <a:ext uri="{FF2B5EF4-FFF2-40B4-BE49-F238E27FC236}">
                  <a16:creationId xmlns:a16="http://schemas.microsoft.com/office/drawing/2014/main" id="{A2CE09C4-3F83-6F9A-C362-782223B8B31E}"/>
                </a:ext>
              </a:extLst>
            </p:cNvPr>
            <p:cNvGrpSpPr/>
            <p:nvPr/>
          </p:nvGrpSpPr>
          <p:grpSpPr>
            <a:xfrm>
              <a:off x="7459062" y="-5459"/>
              <a:ext cx="1626186" cy="1270594"/>
              <a:chOff x="7459062" y="-5459"/>
              <a:chExt cx="1626186" cy="1270594"/>
            </a:xfrm>
          </p:grpSpPr>
          <p:sp>
            <p:nvSpPr>
              <p:cNvPr id="48" name="Forma libre: forma 146">
                <a:extLst>
                  <a:ext uri="{FF2B5EF4-FFF2-40B4-BE49-F238E27FC236}">
                    <a16:creationId xmlns:a16="http://schemas.microsoft.com/office/drawing/2014/main" id="{0025A57B-D548-23C4-8BB3-AA1869D5305A}"/>
                  </a:ext>
                </a:extLst>
              </p:cNvPr>
              <p:cNvSpPr/>
              <p:nvPr/>
            </p:nvSpPr>
            <p:spPr>
              <a:xfrm rot="10799991">
                <a:off x="7962284" y="809847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9" name="Forma libre: forma 147">
                <a:extLst>
                  <a:ext uri="{FF2B5EF4-FFF2-40B4-BE49-F238E27FC236}">
                    <a16:creationId xmlns:a16="http://schemas.microsoft.com/office/drawing/2014/main" id="{910F2A56-1F9C-3C6E-2038-DAA6AD0CA597}"/>
                  </a:ext>
                </a:extLst>
              </p:cNvPr>
              <p:cNvSpPr/>
              <p:nvPr/>
            </p:nvSpPr>
            <p:spPr>
              <a:xfrm rot="10799991">
                <a:off x="8248061" y="-5459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0" name="Forma libre: forma 148">
                <a:extLst>
                  <a:ext uri="{FF2B5EF4-FFF2-40B4-BE49-F238E27FC236}">
                    <a16:creationId xmlns:a16="http://schemas.microsoft.com/office/drawing/2014/main" id="{747E5D17-5EAA-8691-3EDA-87478A0B2AD7}"/>
                  </a:ext>
                </a:extLst>
              </p:cNvPr>
              <p:cNvSpPr/>
              <p:nvPr/>
            </p:nvSpPr>
            <p:spPr>
              <a:xfrm rot="10799991">
                <a:off x="8377010" y="836840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1" name="Forma libre: forma 149">
                <a:extLst>
                  <a:ext uri="{FF2B5EF4-FFF2-40B4-BE49-F238E27FC236}">
                    <a16:creationId xmlns:a16="http://schemas.microsoft.com/office/drawing/2014/main" id="{9A1DDE87-50B7-706F-153B-5B1C1CB1D0C4}"/>
                  </a:ext>
                </a:extLst>
              </p:cNvPr>
              <p:cNvSpPr/>
              <p:nvPr/>
            </p:nvSpPr>
            <p:spPr>
              <a:xfrm rot="10799991">
                <a:off x="8310423" y="967426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2" name="Forma libre: forma 150">
                <a:extLst>
                  <a:ext uri="{FF2B5EF4-FFF2-40B4-BE49-F238E27FC236}">
                    <a16:creationId xmlns:a16="http://schemas.microsoft.com/office/drawing/2014/main" id="{9D32B825-C7E7-B900-0319-141C2D15EE57}"/>
                  </a:ext>
                </a:extLst>
              </p:cNvPr>
              <p:cNvSpPr/>
              <p:nvPr/>
            </p:nvSpPr>
            <p:spPr>
              <a:xfrm rot="10799991">
                <a:off x="8019022" y="621873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3" name="Forma libre: forma 151">
                <a:extLst>
                  <a:ext uri="{FF2B5EF4-FFF2-40B4-BE49-F238E27FC236}">
                    <a16:creationId xmlns:a16="http://schemas.microsoft.com/office/drawing/2014/main" id="{D5A8C1DD-0DE0-9AC4-CEB0-BA76D7BACC37}"/>
                  </a:ext>
                </a:extLst>
              </p:cNvPr>
              <p:cNvSpPr/>
              <p:nvPr/>
            </p:nvSpPr>
            <p:spPr>
              <a:xfrm rot="10799991">
                <a:off x="8349011" y="636248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4" name="Forma libre: forma 152">
                <a:extLst>
                  <a:ext uri="{FF2B5EF4-FFF2-40B4-BE49-F238E27FC236}">
                    <a16:creationId xmlns:a16="http://schemas.microsoft.com/office/drawing/2014/main" id="{AC08AA55-8A5A-9F9A-C762-E9F1CEA7D265}"/>
                  </a:ext>
                </a:extLst>
              </p:cNvPr>
              <p:cNvSpPr/>
              <p:nvPr/>
            </p:nvSpPr>
            <p:spPr>
              <a:xfrm rot="10799991">
                <a:off x="8329360" y="9043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5" name="Forma libre: forma 153">
                <a:extLst>
                  <a:ext uri="{FF2B5EF4-FFF2-40B4-BE49-F238E27FC236}">
                    <a16:creationId xmlns:a16="http://schemas.microsoft.com/office/drawing/2014/main" id="{E6643844-3093-B74A-E81C-A72F39846F5E}"/>
                  </a:ext>
                </a:extLst>
              </p:cNvPr>
              <p:cNvSpPr/>
              <p:nvPr/>
            </p:nvSpPr>
            <p:spPr>
              <a:xfrm rot="10799991">
                <a:off x="7722345" y="919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6" name="Forma libre: forma 154">
                <a:extLst>
                  <a:ext uri="{FF2B5EF4-FFF2-40B4-BE49-F238E27FC236}">
                    <a16:creationId xmlns:a16="http://schemas.microsoft.com/office/drawing/2014/main" id="{7BD1E6FA-11C9-0205-8C1C-90525AE16C4F}"/>
                  </a:ext>
                </a:extLst>
              </p:cNvPr>
              <p:cNvSpPr/>
              <p:nvPr/>
            </p:nvSpPr>
            <p:spPr>
              <a:xfrm rot="10799991">
                <a:off x="8734660" y="125455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7" name="Forma libre: forma 155">
                <a:extLst>
                  <a:ext uri="{FF2B5EF4-FFF2-40B4-BE49-F238E27FC236}">
                    <a16:creationId xmlns:a16="http://schemas.microsoft.com/office/drawing/2014/main" id="{3764596D-19F0-03F6-C936-90F303379AB1}"/>
                  </a:ext>
                </a:extLst>
              </p:cNvPr>
              <p:cNvSpPr/>
              <p:nvPr/>
            </p:nvSpPr>
            <p:spPr>
              <a:xfrm rot="10799991">
                <a:off x="7727703" y="125812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8" name="Forma libre: forma 156">
                <a:extLst>
                  <a:ext uri="{FF2B5EF4-FFF2-40B4-BE49-F238E27FC236}">
                    <a16:creationId xmlns:a16="http://schemas.microsoft.com/office/drawing/2014/main" id="{C8FCCE4B-F642-B28B-DA81-3F95803F33A9}"/>
                  </a:ext>
                </a:extLst>
              </p:cNvPr>
              <p:cNvSpPr/>
              <p:nvPr/>
            </p:nvSpPr>
            <p:spPr>
              <a:xfrm rot="10799991">
                <a:off x="7776816" y="458526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9" name="Forma libre: forma 157">
                <a:extLst>
                  <a:ext uri="{FF2B5EF4-FFF2-40B4-BE49-F238E27FC236}">
                    <a16:creationId xmlns:a16="http://schemas.microsoft.com/office/drawing/2014/main" id="{F2D85BC9-6B75-DD71-AD60-017D50D5090C}"/>
                  </a:ext>
                </a:extLst>
              </p:cNvPr>
              <p:cNvSpPr/>
              <p:nvPr/>
            </p:nvSpPr>
            <p:spPr>
              <a:xfrm rot="10799991">
                <a:off x="7798085" y="394362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0" name="Forma libre: forma 158">
                <a:extLst>
                  <a:ext uri="{FF2B5EF4-FFF2-40B4-BE49-F238E27FC236}">
                    <a16:creationId xmlns:a16="http://schemas.microsoft.com/office/drawing/2014/main" id="{95254AB3-FB7E-1419-00B6-A9136D23629C}"/>
                  </a:ext>
                </a:extLst>
              </p:cNvPr>
              <p:cNvSpPr/>
              <p:nvPr/>
            </p:nvSpPr>
            <p:spPr>
              <a:xfrm rot="10799991">
                <a:off x="8636371" y="462923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1" name="Forma libre: forma 159">
                <a:extLst>
                  <a:ext uri="{FF2B5EF4-FFF2-40B4-BE49-F238E27FC236}">
                    <a16:creationId xmlns:a16="http://schemas.microsoft.com/office/drawing/2014/main" id="{52352444-EB36-ADE2-F2BA-3026A7B6D39F}"/>
                  </a:ext>
                </a:extLst>
              </p:cNvPr>
              <p:cNvSpPr/>
              <p:nvPr/>
            </p:nvSpPr>
            <p:spPr>
              <a:xfrm rot="10799991">
                <a:off x="8551761" y="394014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2" name="Forma libre: forma 160">
                <a:extLst>
                  <a:ext uri="{FF2B5EF4-FFF2-40B4-BE49-F238E27FC236}">
                    <a16:creationId xmlns:a16="http://schemas.microsoft.com/office/drawing/2014/main" id="{0A7C24B7-DF3C-85FC-97B4-6536347F06D7}"/>
                  </a:ext>
                </a:extLst>
              </p:cNvPr>
              <p:cNvSpPr/>
              <p:nvPr/>
            </p:nvSpPr>
            <p:spPr>
              <a:xfrm rot="10799991">
                <a:off x="8820814" y="465155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3" name="Forma libre: forma 161">
                <a:extLst>
                  <a:ext uri="{FF2B5EF4-FFF2-40B4-BE49-F238E27FC236}">
                    <a16:creationId xmlns:a16="http://schemas.microsoft.com/office/drawing/2014/main" id="{752321B6-58FB-6425-3B7F-FFC27CF7AF20}"/>
                  </a:ext>
                </a:extLst>
              </p:cNvPr>
              <p:cNvSpPr/>
              <p:nvPr/>
            </p:nvSpPr>
            <p:spPr>
              <a:xfrm rot="10799991">
                <a:off x="7650602" y="465063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4" name="Forma libre: forma 162">
                <a:extLst>
                  <a:ext uri="{FF2B5EF4-FFF2-40B4-BE49-F238E27FC236}">
                    <a16:creationId xmlns:a16="http://schemas.microsoft.com/office/drawing/2014/main" id="{D04B5BE0-8633-BD6D-A707-E0F15F53DB99}"/>
                  </a:ext>
                </a:extLst>
              </p:cNvPr>
              <p:cNvSpPr/>
              <p:nvPr/>
            </p:nvSpPr>
            <p:spPr>
              <a:xfrm rot="10799991">
                <a:off x="7523920" y="552946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5" name="Forma libre: forma 163">
                <a:extLst>
                  <a:ext uri="{FF2B5EF4-FFF2-40B4-BE49-F238E27FC236}">
                    <a16:creationId xmlns:a16="http://schemas.microsoft.com/office/drawing/2014/main" id="{10935E4C-849A-F468-8D64-4BD958086CF2}"/>
                  </a:ext>
                </a:extLst>
              </p:cNvPr>
              <p:cNvSpPr/>
              <p:nvPr/>
            </p:nvSpPr>
            <p:spPr>
              <a:xfrm rot="10799991">
                <a:off x="8979664" y="191201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6" name="Forma libre: forma 164">
                <a:extLst>
                  <a:ext uri="{FF2B5EF4-FFF2-40B4-BE49-F238E27FC236}">
                    <a16:creationId xmlns:a16="http://schemas.microsoft.com/office/drawing/2014/main" id="{E81A1A55-D123-39DD-DCA2-FFF97E6853F7}"/>
                  </a:ext>
                </a:extLst>
              </p:cNvPr>
              <p:cNvSpPr/>
              <p:nvPr/>
            </p:nvSpPr>
            <p:spPr>
              <a:xfrm rot="10799991">
                <a:off x="7882512" y="189609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7" name="Forma libre: forma 165">
                <a:extLst>
                  <a:ext uri="{FF2B5EF4-FFF2-40B4-BE49-F238E27FC236}">
                    <a16:creationId xmlns:a16="http://schemas.microsoft.com/office/drawing/2014/main" id="{F70733DD-C04C-5691-65A8-F08BA51CD0F3}"/>
                  </a:ext>
                </a:extLst>
              </p:cNvPr>
              <p:cNvSpPr/>
              <p:nvPr/>
            </p:nvSpPr>
            <p:spPr>
              <a:xfrm rot="10799991">
                <a:off x="8639855" y="189838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8" name="Forma libre: forma 166">
                <a:extLst>
                  <a:ext uri="{FF2B5EF4-FFF2-40B4-BE49-F238E27FC236}">
                    <a16:creationId xmlns:a16="http://schemas.microsoft.com/office/drawing/2014/main" id="{6A75CBD6-E18E-743B-F8DE-D7AA6B54BBE6}"/>
                  </a:ext>
                </a:extLst>
              </p:cNvPr>
              <p:cNvSpPr/>
              <p:nvPr/>
            </p:nvSpPr>
            <p:spPr>
              <a:xfrm rot="10799991">
                <a:off x="8998262" y="553330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9" name="Forma libre: forma 167">
                <a:extLst>
                  <a:ext uri="{FF2B5EF4-FFF2-40B4-BE49-F238E27FC236}">
                    <a16:creationId xmlns:a16="http://schemas.microsoft.com/office/drawing/2014/main" id="{1715B6BC-F109-7313-1259-3AAB27470EF4}"/>
                  </a:ext>
                </a:extLst>
              </p:cNvPr>
              <p:cNvSpPr/>
              <p:nvPr/>
            </p:nvSpPr>
            <p:spPr>
              <a:xfrm rot="10799991">
                <a:off x="7459062" y="367771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0" name="Forma libre: forma 168">
                <a:extLst>
                  <a:ext uri="{FF2B5EF4-FFF2-40B4-BE49-F238E27FC236}">
                    <a16:creationId xmlns:a16="http://schemas.microsoft.com/office/drawing/2014/main" id="{99C5992C-5029-5FAC-FC38-73AE4072379F}"/>
                  </a:ext>
                </a:extLst>
              </p:cNvPr>
              <p:cNvSpPr/>
              <p:nvPr/>
            </p:nvSpPr>
            <p:spPr>
              <a:xfrm rot="10799991">
                <a:off x="7542977" y="191493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1" name="Forma libre: forma 169">
                <a:extLst>
                  <a:ext uri="{FF2B5EF4-FFF2-40B4-BE49-F238E27FC236}">
                    <a16:creationId xmlns:a16="http://schemas.microsoft.com/office/drawing/2014/main" id="{831514F3-C547-7A33-ECA8-0AC5E320EE0C}"/>
                  </a:ext>
                </a:extLst>
              </p:cNvPr>
              <p:cNvSpPr/>
              <p:nvPr/>
            </p:nvSpPr>
            <p:spPr>
              <a:xfrm rot="10799991">
                <a:off x="8665257" y="328936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2" name="Forma libre: forma 170">
                <a:extLst>
                  <a:ext uri="{FF2B5EF4-FFF2-40B4-BE49-F238E27FC236}">
                    <a16:creationId xmlns:a16="http://schemas.microsoft.com/office/drawing/2014/main" id="{DAAE886D-540F-8337-263E-42A940EB65DD}"/>
                  </a:ext>
                </a:extLst>
              </p:cNvPr>
              <p:cNvSpPr/>
              <p:nvPr/>
            </p:nvSpPr>
            <p:spPr>
              <a:xfrm rot="10799991">
                <a:off x="7554041" y="253252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3" name="Forma libre: forma 171">
                <a:extLst>
                  <a:ext uri="{FF2B5EF4-FFF2-40B4-BE49-F238E27FC236}">
                    <a16:creationId xmlns:a16="http://schemas.microsoft.com/office/drawing/2014/main" id="{A4088D2E-AC98-FF52-2EFE-C2BFD35B2794}"/>
                  </a:ext>
                </a:extLst>
              </p:cNvPr>
              <p:cNvSpPr/>
              <p:nvPr/>
            </p:nvSpPr>
            <p:spPr>
              <a:xfrm rot="10799991">
                <a:off x="8994467" y="443392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4" name="Forma libre: forma 172">
                <a:extLst>
                  <a:ext uri="{FF2B5EF4-FFF2-40B4-BE49-F238E27FC236}">
                    <a16:creationId xmlns:a16="http://schemas.microsoft.com/office/drawing/2014/main" id="{BDD8B883-896A-82FE-DB95-8228B43D7A05}"/>
                  </a:ext>
                </a:extLst>
              </p:cNvPr>
              <p:cNvSpPr/>
              <p:nvPr/>
            </p:nvSpPr>
            <p:spPr>
              <a:xfrm rot="10799991">
                <a:off x="7681572" y="212021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5" name="Forma libre: forma 173">
                <a:extLst>
                  <a:ext uri="{FF2B5EF4-FFF2-40B4-BE49-F238E27FC236}">
                    <a16:creationId xmlns:a16="http://schemas.microsoft.com/office/drawing/2014/main" id="{B3D2B495-3B33-D5D5-DA79-45CE6DB05708}"/>
                  </a:ext>
                </a:extLst>
              </p:cNvPr>
              <p:cNvSpPr/>
              <p:nvPr/>
            </p:nvSpPr>
            <p:spPr>
              <a:xfrm rot="10799991">
                <a:off x="7550722" y="443145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6" name="Forma libre: forma 174">
                <a:extLst>
                  <a:ext uri="{FF2B5EF4-FFF2-40B4-BE49-F238E27FC236}">
                    <a16:creationId xmlns:a16="http://schemas.microsoft.com/office/drawing/2014/main" id="{3373212B-7063-C631-18F5-55DEFDA04A16}"/>
                  </a:ext>
                </a:extLst>
              </p:cNvPr>
              <p:cNvSpPr/>
              <p:nvPr/>
            </p:nvSpPr>
            <p:spPr>
              <a:xfrm rot="10799991">
                <a:off x="7570802" y="303471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7" name="Forma libre: forma 175">
                <a:extLst>
                  <a:ext uri="{FF2B5EF4-FFF2-40B4-BE49-F238E27FC236}">
                    <a16:creationId xmlns:a16="http://schemas.microsoft.com/office/drawing/2014/main" id="{CBEF9990-58EE-0893-0E13-9EE7EE4459DC}"/>
                  </a:ext>
                </a:extLst>
              </p:cNvPr>
              <p:cNvSpPr/>
              <p:nvPr/>
            </p:nvSpPr>
            <p:spPr>
              <a:xfrm rot="10799991">
                <a:off x="7883709" y="329357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8" name="Forma libre: forma 176">
                <a:extLst>
                  <a:ext uri="{FF2B5EF4-FFF2-40B4-BE49-F238E27FC236}">
                    <a16:creationId xmlns:a16="http://schemas.microsoft.com/office/drawing/2014/main" id="{5E3EA496-B3CB-EA4B-95A1-A91695902B92}"/>
                  </a:ext>
                </a:extLst>
              </p:cNvPr>
              <p:cNvSpPr/>
              <p:nvPr/>
            </p:nvSpPr>
            <p:spPr>
              <a:xfrm rot="10799991">
                <a:off x="8985470" y="303488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9" name="Forma libre: forma 177">
                <a:extLst>
                  <a:ext uri="{FF2B5EF4-FFF2-40B4-BE49-F238E27FC236}">
                    <a16:creationId xmlns:a16="http://schemas.microsoft.com/office/drawing/2014/main" id="{4B6D71A2-20A5-C8DD-5F9C-0AEAA1AC26D0}"/>
                  </a:ext>
                </a:extLst>
              </p:cNvPr>
              <p:cNvSpPr/>
              <p:nvPr/>
            </p:nvSpPr>
            <p:spPr>
              <a:xfrm rot="10799991">
                <a:off x="8876272" y="212131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0" name="Forma libre: forma 178">
                <a:extLst>
                  <a:ext uri="{FF2B5EF4-FFF2-40B4-BE49-F238E27FC236}">
                    <a16:creationId xmlns:a16="http://schemas.microsoft.com/office/drawing/2014/main" id="{1BAA1424-C877-B2B7-E580-9ACF7D563C54}"/>
                  </a:ext>
                </a:extLst>
              </p:cNvPr>
              <p:cNvSpPr/>
              <p:nvPr/>
            </p:nvSpPr>
            <p:spPr>
              <a:xfrm rot="10799991">
                <a:off x="7526992" y="344509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1" name="Forma libre: forma 179">
                <a:extLst>
                  <a:ext uri="{FF2B5EF4-FFF2-40B4-BE49-F238E27FC236}">
                    <a16:creationId xmlns:a16="http://schemas.microsoft.com/office/drawing/2014/main" id="{55DF061C-8CF0-BD2A-5EA4-EF58F89E7036}"/>
                  </a:ext>
                </a:extLst>
              </p:cNvPr>
              <p:cNvSpPr/>
              <p:nvPr/>
            </p:nvSpPr>
            <p:spPr>
              <a:xfrm rot="10799991">
                <a:off x="8868656" y="257585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2" name="Forma libre: forma 180">
                <a:extLst>
                  <a:ext uri="{FF2B5EF4-FFF2-40B4-BE49-F238E27FC236}">
                    <a16:creationId xmlns:a16="http://schemas.microsoft.com/office/drawing/2014/main" id="{5E5E7F00-EA90-0BD5-DC5C-7BA32D4C754D}"/>
                  </a:ext>
                </a:extLst>
              </p:cNvPr>
              <p:cNvSpPr/>
              <p:nvPr/>
            </p:nvSpPr>
            <p:spPr>
              <a:xfrm rot="10799991">
                <a:off x="8893216" y="338510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3" name="Forma libre: forma 181">
                <a:extLst>
                  <a:ext uri="{FF2B5EF4-FFF2-40B4-BE49-F238E27FC236}">
                    <a16:creationId xmlns:a16="http://schemas.microsoft.com/office/drawing/2014/main" id="{DE4F05B4-A1FC-9402-2593-85A3AAF9FF61}"/>
                  </a:ext>
                </a:extLst>
              </p:cNvPr>
              <p:cNvSpPr/>
              <p:nvPr/>
            </p:nvSpPr>
            <p:spPr>
              <a:xfrm rot="10799991">
                <a:off x="8890126" y="441902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4" name="Forma libre: forma 182">
                <a:extLst>
                  <a:ext uri="{FF2B5EF4-FFF2-40B4-BE49-F238E27FC236}">
                    <a16:creationId xmlns:a16="http://schemas.microsoft.com/office/drawing/2014/main" id="{7666895C-15D2-640D-EA3F-D24D2FF5D8D1}"/>
                  </a:ext>
                </a:extLst>
              </p:cNvPr>
              <p:cNvSpPr/>
              <p:nvPr/>
            </p:nvSpPr>
            <p:spPr>
              <a:xfrm rot="10799991">
                <a:off x="8709907" y="259269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5" name="Forma libre: forma 183">
                <a:extLst>
                  <a:ext uri="{FF2B5EF4-FFF2-40B4-BE49-F238E27FC236}">
                    <a16:creationId xmlns:a16="http://schemas.microsoft.com/office/drawing/2014/main" id="{A403F209-0749-B4B9-CE30-95225D81F03F}"/>
                  </a:ext>
                </a:extLst>
              </p:cNvPr>
              <p:cNvSpPr/>
              <p:nvPr/>
            </p:nvSpPr>
            <p:spPr>
              <a:xfrm rot="10799991">
                <a:off x="7795214" y="271832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6" name="Forma libre: forma 184">
                <a:extLst>
                  <a:ext uri="{FF2B5EF4-FFF2-40B4-BE49-F238E27FC236}">
                    <a16:creationId xmlns:a16="http://schemas.microsoft.com/office/drawing/2014/main" id="{7D5EF44A-18CD-4A45-A2A9-202F82E0A7C8}"/>
                  </a:ext>
                </a:extLst>
              </p:cNvPr>
              <p:cNvSpPr/>
              <p:nvPr/>
            </p:nvSpPr>
            <p:spPr>
              <a:xfrm rot="10799991">
                <a:off x="7599578" y="441856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7" name="Forma libre: forma 185">
                <a:extLst>
                  <a:ext uri="{FF2B5EF4-FFF2-40B4-BE49-F238E27FC236}">
                    <a16:creationId xmlns:a16="http://schemas.microsoft.com/office/drawing/2014/main" id="{1FDB5D30-23AE-B247-3557-55DDACC295AD}"/>
                  </a:ext>
                </a:extLst>
              </p:cNvPr>
              <p:cNvSpPr/>
              <p:nvPr/>
            </p:nvSpPr>
            <p:spPr>
              <a:xfrm rot="10799991">
                <a:off x="8127836" y="730094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8" name="Forma libre: forma 186">
                <a:extLst>
                  <a:ext uri="{FF2B5EF4-FFF2-40B4-BE49-F238E27FC236}">
                    <a16:creationId xmlns:a16="http://schemas.microsoft.com/office/drawing/2014/main" id="{E4EC1B47-F0FC-DA2B-F7BD-33BC8CC4E2D9}"/>
                  </a:ext>
                </a:extLst>
              </p:cNvPr>
              <p:cNvSpPr/>
              <p:nvPr/>
            </p:nvSpPr>
            <p:spPr>
              <a:xfrm rot="10799991">
                <a:off x="8294704" y="1066647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9" name="Forma libre: forma 187">
                <a:extLst>
                  <a:ext uri="{FF2B5EF4-FFF2-40B4-BE49-F238E27FC236}">
                    <a16:creationId xmlns:a16="http://schemas.microsoft.com/office/drawing/2014/main" id="{5C1E39DC-E3B9-33C5-34C8-1F04E6F8EB7B}"/>
                  </a:ext>
                </a:extLst>
              </p:cNvPr>
              <p:cNvSpPr/>
              <p:nvPr/>
            </p:nvSpPr>
            <p:spPr>
              <a:xfrm rot="10799991">
                <a:off x="8407385" y="1029833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0" name="Forma libre: forma 188">
                <a:extLst>
                  <a:ext uri="{FF2B5EF4-FFF2-40B4-BE49-F238E27FC236}">
                    <a16:creationId xmlns:a16="http://schemas.microsoft.com/office/drawing/2014/main" id="{31CA6917-2CD8-79D6-2E9C-BDAA9B3FA488}"/>
                  </a:ext>
                </a:extLst>
              </p:cNvPr>
              <p:cNvSpPr/>
              <p:nvPr/>
            </p:nvSpPr>
            <p:spPr>
              <a:xfrm rot="10799991">
                <a:off x="8434435" y="831153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1" name="Forma libre: forma 189">
                <a:extLst>
                  <a:ext uri="{FF2B5EF4-FFF2-40B4-BE49-F238E27FC236}">
                    <a16:creationId xmlns:a16="http://schemas.microsoft.com/office/drawing/2014/main" id="{DD4A517D-CD3E-7D23-EF56-76F4A9F6478F}"/>
                  </a:ext>
                </a:extLst>
              </p:cNvPr>
              <p:cNvSpPr/>
              <p:nvPr/>
            </p:nvSpPr>
            <p:spPr>
              <a:xfrm rot="10799991">
                <a:off x="8455301" y="924577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2" name="Forma libre: forma 190">
                <a:extLst>
                  <a:ext uri="{FF2B5EF4-FFF2-40B4-BE49-F238E27FC236}">
                    <a16:creationId xmlns:a16="http://schemas.microsoft.com/office/drawing/2014/main" id="{A8D9D23C-CEBE-7D4A-EADF-A32C73EA9521}"/>
                  </a:ext>
                </a:extLst>
              </p:cNvPr>
              <p:cNvSpPr/>
              <p:nvPr/>
            </p:nvSpPr>
            <p:spPr>
              <a:xfrm rot="10799991">
                <a:off x="8410349" y="740846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3" name="Forma libre: forma 191">
                <a:extLst>
                  <a:ext uri="{FF2B5EF4-FFF2-40B4-BE49-F238E27FC236}">
                    <a16:creationId xmlns:a16="http://schemas.microsoft.com/office/drawing/2014/main" id="{38A5DB61-218D-B208-CA0F-9CFFC392FD05}"/>
                  </a:ext>
                </a:extLst>
              </p:cNvPr>
              <p:cNvSpPr/>
              <p:nvPr/>
            </p:nvSpPr>
            <p:spPr>
              <a:xfrm rot="10799991">
                <a:off x="8067814" y="810954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4" name="Forma libre: forma 192">
                <a:extLst>
                  <a:ext uri="{FF2B5EF4-FFF2-40B4-BE49-F238E27FC236}">
                    <a16:creationId xmlns:a16="http://schemas.microsoft.com/office/drawing/2014/main" id="{346A20F8-1C3B-D278-23FD-6B38A5106B57}"/>
                  </a:ext>
                </a:extLst>
              </p:cNvPr>
              <p:cNvSpPr/>
              <p:nvPr/>
            </p:nvSpPr>
            <p:spPr>
              <a:xfrm rot="10799991">
                <a:off x="8041727" y="909727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5" name="Forma libre: forma 193">
                <a:extLst>
                  <a:ext uri="{FF2B5EF4-FFF2-40B4-BE49-F238E27FC236}">
                    <a16:creationId xmlns:a16="http://schemas.microsoft.com/office/drawing/2014/main" id="{FB4F4BF8-4D49-FF96-1BBE-6B5A3AE2AB8D}"/>
                  </a:ext>
                </a:extLst>
              </p:cNvPr>
              <p:cNvSpPr/>
              <p:nvPr/>
            </p:nvSpPr>
            <p:spPr>
              <a:xfrm rot="10799991">
                <a:off x="8195465" y="1057174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6" name="Forma libre: forma 194">
                <a:extLst>
                  <a:ext uri="{FF2B5EF4-FFF2-40B4-BE49-F238E27FC236}">
                    <a16:creationId xmlns:a16="http://schemas.microsoft.com/office/drawing/2014/main" id="{EEC8AED8-402D-75AA-6E04-7CD2A25001F2}"/>
                  </a:ext>
                </a:extLst>
              </p:cNvPr>
              <p:cNvSpPr/>
              <p:nvPr/>
            </p:nvSpPr>
            <p:spPr>
              <a:xfrm rot="10799991">
                <a:off x="8062301" y="980593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7" name="Forma libre: forma 195">
                <a:extLst>
                  <a:ext uri="{FF2B5EF4-FFF2-40B4-BE49-F238E27FC236}">
                    <a16:creationId xmlns:a16="http://schemas.microsoft.com/office/drawing/2014/main" id="{2F541827-2FAF-320F-DD73-8F05D3A8729A}"/>
                  </a:ext>
                </a:extLst>
              </p:cNvPr>
              <p:cNvSpPr/>
              <p:nvPr/>
            </p:nvSpPr>
            <p:spPr>
              <a:xfrm rot="10799991">
                <a:off x="8365104" y="1095551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8" name="Forma libre: forma 196">
                <a:extLst>
                  <a:ext uri="{FF2B5EF4-FFF2-40B4-BE49-F238E27FC236}">
                    <a16:creationId xmlns:a16="http://schemas.microsoft.com/office/drawing/2014/main" id="{8F55A07D-F9CB-5A43-266C-CEC50A8D4175}"/>
                  </a:ext>
                </a:extLst>
              </p:cNvPr>
              <p:cNvSpPr/>
              <p:nvPr/>
            </p:nvSpPr>
            <p:spPr>
              <a:xfrm rot="10799991">
                <a:off x="8484260" y="999731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9" name="Forma libre: forma 197">
                <a:extLst>
                  <a:ext uri="{FF2B5EF4-FFF2-40B4-BE49-F238E27FC236}">
                    <a16:creationId xmlns:a16="http://schemas.microsoft.com/office/drawing/2014/main" id="{FCCDB2D9-CC39-542C-C212-E9DCE8865CF9}"/>
                  </a:ext>
                </a:extLst>
              </p:cNvPr>
              <p:cNvSpPr/>
              <p:nvPr/>
            </p:nvSpPr>
            <p:spPr>
              <a:xfrm rot="10799991">
                <a:off x="8438247" y="979158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0" name="Forma libre: forma 198">
                <a:extLst>
                  <a:ext uri="{FF2B5EF4-FFF2-40B4-BE49-F238E27FC236}">
                    <a16:creationId xmlns:a16="http://schemas.microsoft.com/office/drawing/2014/main" id="{95181A4F-72AD-CC81-185C-130872A6B0DC}"/>
                  </a:ext>
                </a:extLst>
              </p:cNvPr>
              <p:cNvSpPr/>
              <p:nvPr/>
            </p:nvSpPr>
            <p:spPr>
              <a:xfrm rot="10799991">
                <a:off x="8133926" y="967096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1" name="Forma libre: forma 199">
                <a:extLst>
                  <a:ext uri="{FF2B5EF4-FFF2-40B4-BE49-F238E27FC236}">
                    <a16:creationId xmlns:a16="http://schemas.microsoft.com/office/drawing/2014/main" id="{B758662C-338D-CC14-572C-19ABF9A84274}"/>
                  </a:ext>
                </a:extLst>
              </p:cNvPr>
              <p:cNvSpPr/>
              <p:nvPr/>
            </p:nvSpPr>
            <p:spPr>
              <a:xfrm rot="10799991">
                <a:off x="8351297" y="1059935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02" name="Grupo 90">
              <a:extLst>
                <a:ext uri="{FF2B5EF4-FFF2-40B4-BE49-F238E27FC236}">
                  <a16:creationId xmlns:a16="http://schemas.microsoft.com/office/drawing/2014/main" id="{EB9A6E14-674B-C3F7-F200-9296EB8CB250}"/>
                </a:ext>
              </a:extLst>
            </p:cNvPr>
            <p:cNvGrpSpPr/>
            <p:nvPr/>
          </p:nvGrpSpPr>
          <p:grpSpPr>
            <a:xfrm>
              <a:off x="78071" y="-14978"/>
              <a:ext cx="1626177" cy="1270594"/>
              <a:chOff x="78071" y="-14978"/>
              <a:chExt cx="1626177" cy="1270594"/>
            </a:xfrm>
          </p:grpSpPr>
          <p:sp>
            <p:nvSpPr>
              <p:cNvPr id="103" name="Forma libre: forma 92">
                <a:extLst>
                  <a:ext uri="{FF2B5EF4-FFF2-40B4-BE49-F238E27FC236}">
                    <a16:creationId xmlns:a16="http://schemas.microsoft.com/office/drawing/2014/main" id="{E2F9B14E-1A93-6BE0-6F04-CE226F7B3AAE}"/>
                  </a:ext>
                </a:extLst>
              </p:cNvPr>
              <p:cNvSpPr/>
              <p:nvPr/>
            </p:nvSpPr>
            <p:spPr>
              <a:xfrm rot="10799991">
                <a:off x="581283" y="800328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4" name="Forma libre: forma 93">
                <a:extLst>
                  <a:ext uri="{FF2B5EF4-FFF2-40B4-BE49-F238E27FC236}">
                    <a16:creationId xmlns:a16="http://schemas.microsoft.com/office/drawing/2014/main" id="{DD993AC2-8F2B-2630-4A27-3529B6CBD436}"/>
                  </a:ext>
                </a:extLst>
              </p:cNvPr>
              <p:cNvSpPr/>
              <p:nvPr/>
            </p:nvSpPr>
            <p:spPr>
              <a:xfrm rot="10799991">
                <a:off x="867070" y="-14978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5" name="Forma libre: forma 94">
                <a:extLst>
                  <a:ext uri="{FF2B5EF4-FFF2-40B4-BE49-F238E27FC236}">
                    <a16:creationId xmlns:a16="http://schemas.microsoft.com/office/drawing/2014/main" id="{59451528-33DD-BCEA-3084-E9CE480C55FE}"/>
                  </a:ext>
                </a:extLst>
              </p:cNvPr>
              <p:cNvSpPr/>
              <p:nvPr/>
            </p:nvSpPr>
            <p:spPr>
              <a:xfrm rot="10799991">
                <a:off x="996019" y="827321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6" name="Forma libre: forma 95">
                <a:extLst>
                  <a:ext uri="{FF2B5EF4-FFF2-40B4-BE49-F238E27FC236}">
                    <a16:creationId xmlns:a16="http://schemas.microsoft.com/office/drawing/2014/main" id="{AC00E72E-0D9C-AED5-AC0A-738CC3321B08}"/>
                  </a:ext>
                </a:extLst>
              </p:cNvPr>
              <p:cNvSpPr/>
              <p:nvPr/>
            </p:nvSpPr>
            <p:spPr>
              <a:xfrm rot="10799991">
                <a:off x="929423" y="957898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7" name="Forma libre: forma 96">
                <a:extLst>
                  <a:ext uri="{FF2B5EF4-FFF2-40B4-BE49-F238E27FC236}">
                    <a16:creationId xmlns:a16="http://schemas.microsoft.com/office/drawing/2014/main" id="{7029DE9A-E034-E5EA-9BCE-7531DAD2B1E7}"/>
                  </a:ext>
                </a:extLst>
              </p:cNvPr>
              <p:cNvSpPr/>
              <p:nvPr/>
            </p:nvSpPr>
            <p:spPr>
              <a:xfrm rot="10799991">
                <a:off x="638022" y="612345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8" name="Forma libre: forma 97">
                <a:extLst>
                  <a:ext uri="{FF2B5EF4-FFF2-40B4-BE49-F238E27FC236}">
                    <a16:creationId xmlns:a16="http://schemas.microsoft.com/office/drawing/2014/main" id="{118A3B78-D3AA-803A-2555-C4A60474B7CA}"/>
                  </a:ext>
                </a:extLst>
              </p:cNvPr>
              <p:cNvSpPr/>
              <p:nvPr/>
            </p:nvSpPr>
            <p:spPr>
              <a:xfrm rot="10799991">
                <a:off x="968020" y="626720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9" name="Forma libre: forma 98">
                <a:extLst>
                  <a:ext uri="{FF2B5EF4-FFF2-40B4-BE49-F238E27FC236}">
                    <a16:creationId xmlns:a16="http://schemas.microsoft.com/office/drawing/2014/main" id="{A1E5EEC9-F45E-05EF-E7AE-10256931A4A9}"/>
                  </a:ext>
                </a:extLst>
              </p:cNvPr>
              <p:cNvSpPr/>
              <p:nvPr/>
            </p:nvSpPr>
            <p:spPr>
              <a:xfrm rot="10799991">
                <a:off x="948369" y="-485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0" name="Forma libre: forma 99">
                <a:extLst>
                  <a:ext uri="{FF2B5EF4-FFF2-40B4-BE49-F238E27FC236}">
                    <a16:creationId xmlns:a16="http://schemas.microsoft.com/office/drawing/2014/main" id="{2EFBC841-71ED-08FA-BAEF-F9CAE180F5F5}"/>
                  </a:ext>
                </a:extLst>
              </p:cNvPr>
              <p:cNvSpPr/>
              <p:nvPr/>
            </p:nvSpPr>
            <p:spPr>
              <a:xfrm rot="10799991">
                <a:off x="341354" y="-32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1" name="Forma libre: forma 100">
                <a:extLst>
                  <a:ext uri="{FF2B5EF4-FFF2-40B4-BE49-F238E27FC236}">
                    <a16:creationId xmlns:a16="http://schemas.microsoft.com/office/drawing/2014/main" id="{AD6CBCE3-2AE8-5EB6-5262-94D7F6CEF625}"/>
                  </a:ext>
                </a:extLst>
              </p:cNvPr>
              <p:cNvSpPr/>
              <p:nvPr/>
            </p:nvSpPr>
            <p:spPr>
              <a:xfrm rot="10799991">
                <a:off x="1353668" y="115927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2" name="Forma libre: forma 101">
                <a:extLst>
                  <a:ext uri="{FF2B5EF4-FFF2-40B4-BE49-F238E27FC236}">
                    <a16:creationId xmlns:a16="http://schemas.microsoft.com/office/drawing/2014/main" id="{16312EA6-6189-C7A4-B57B-8D19105798B2}"/>
                  </a:ext>
                </a:extLst>
              </p:cNvPr>
              <p:cNvSpPr/>
              <p:nvPr/>
            </p:nvSpPr>
            <p:spPr>
              <a:xfrm rot="10799991">
                <a:off x="346703" y="116284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3" name="Forma libre: forma 102">
                <a:extLst>
                  <a:ext uri="{FF2B5EF4-FFF2-40B4-BE49-F238E27FC236}">
                    <a16:creationId xmlns:a16="http://schemas.microsoft.com/office/drawing/2014/main" id="{97C39F3B-5153-86E8-4E41-938BBF818AA0}"/>
                  </a:ext>
                </a:extLst>
              </p:cNvPr>
              <p:cNvSpPr/>
              <p:nvPr/>
            </p:nvSpPr>
            <p:spPr>
              <a:xfrm rot="10799991">
                <a:off x="395816" y="448998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4" name="Forma libre: forma 103">
                <a:extLst>
                  <a:ext uri="{FF2B5EF4-FFF2-40B4-BE49-F238E27FC236}">
                    <a16:creationId xmlns:a16="http://schemas.microsoft.com/office/drawing/2014/main" id="{41DD976F-840F-20A1-E99F-74EEB394E9A1}"/>
                  </a:ext>
                </a:extLst>
              </p:cNvPr>
              <p:cNvSpPr/>
              <p:nvPr/>
            </p:nvSpPr>
            <p:spPr>
              <a:xfrm rot="10799991">
                <a:off x="417085" y="384834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5" name="Forma libre: forma 104">
                <a:extLst>
                  <a:ext uri="{FF2B5EF4-FFF2-40B4-BE49-F238E27FC236}">
                    <a16:creationId xmlns:a16="http://schemas.microsoft.com/office/drawing/2014/main" id="{B37176AC-DC2C-A1C6-24D9-B09AF39C1ED3}"/>
                  </a:ext>
                </a:extLst>
              </p:cNvPr>
              <p:cNvSpPr/>
              <p:nvPr/>
            </p:nvSpPr>
            <p:spPr>
              <a:xfrm rot="10799991">
                <a:off x="1255380" y="453395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6" name="Forma libre: forma 105">
                <a:extLst>
                  <a:ext uri="{FF2B5EF4-FFF2-40B4-BE49-F238E27FC236}">
                    <a16:creationId xmlns:a16="http://schemas.microsoft.com/office/drawing/2014/main" id="{71CCB3D6-FAB6-6E62-D86E-59C9FF5C81EB}"/>
                  </a:ext>
                </a:extLst>
              </p:cNvPr>
              <p:cNvSpPr/>
              <p:nvPr/>
            </p:nvSpPr>
            <p:spPr>
              <a:xfrm rot="10799991">
                <a:off x="1170770" y="384486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7" name="Forma libre: forma 106">
                <a:extLst>
                  <a:ext uri="{FF2B5EF4-FFF2-40B4-BE49-F238E27FC236}">
                    <a16:creationId xmlns:a16="http://schemas.microsoft.com/office/drawing/2014/main" id="{3EF56990-8B02-ED21-A23A-322CD3E61020}"/>
                  </a:ext>
                </a:extLst>
              </p:cNvPr>
              <p:cNvSpPr/>
              <p:nvPr/>
            </p:nvSpPr>
            <p:spPr>
              <a:xfrm rot="10799991">
                <a:off x="1439814" y="455627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8" name="Forma libre: forma 107">
                <a:extLst>
                  <a:ext uri="{FF2B5EF4-FFF2-40B4-BE49-F238E27FC236}">
                    <a16:creationId xmlns:a16="http://schemas.microsoft.com/office/drawing/2014/main" id="{ADC72DC9-FAB6-F60F-C72F-EE9FD0B7F72F}"/>
                  </a:ext>
                </a:extLst>
              </p:cNvPr>
              <p:cNvSpPr/>
              <p:nvPr/>
            </p:nvSpPr>
            <p:spPr>
              <a:xfrm rot="10799991">
                <a:off x="269601" y="455544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9" name="Forma libre: forma 108">
                <a:extLst>
                  <a:ext uri="{FF2B5EF4-FFF2-40B4-BE49-F238E27FC236}">
                    <a16:creationId xmlns:a16="http://schemas.microsoft.com/office/drawing/2014/main" id="{D6A00DE1-324F-57B9-38D4-10E48098C3E8}"/>
                  </a:ext>
                </a:extLst>
              </p:cNvPr>
              <p:cNvSpPr/>
              <p:nvPr/>
            </p:nvSpPr>
            <p:spPr>
              <a:xfrm rot="10799991">
                <a:off x="142929" y="543428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0" name="Forma libre: forma 109">
                <a:extLst>
                  <a:ext uri="{FF2B5EF4-FFF2-40B4-BE49-F238E27FC236}">
                    <a16:creationId xmlns:a16="http://schemas.microsoft.com/office/drawing/2014/main" id="{EA206E22-DCFE-3F13-F950-DFFEEE50AAC2}"/>
                  </a:ext>
                </a:extLst>
              </p:cNvPr>
              <p:cNvSpPr/>
              <p:nvPr/>
            </p:nvSpPr>
            <p:spPr>
              <a:xfrm rot="10799991">
                <a:off x="1598673" y="181673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1" name="Forma libre: forma 110">
                <a:extLst>
                  <a:ext uri="{FF2B5EF4-FFF2-40B4-BE49-F238E27FC236}">
                    <a16:creationId xmlns:a16="http://schemas.microsoft.com/office/drawing/2014/main" id="{CDB1921B-3B44-CAC8-998C-69D51FFF43E9}"/>
                  </a:ext>
                </a:extLst>
              </p:cNvPr>
              <p:cNvSpPr/>
              <p:nvPr/>
            </p:nvSpPr>
            <p:spPr>
              <a:xfrm rot="10799991">
                <a:off x="501521" y="180090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2" name="Forma libre: forma 111">
                <a:extLst>
                  <a:ext uri="{FF2B5EF4-FFF2-40B4-BE49-F238E27FC236}">
                    <a16:creationId xmlns:a16="http://schemas.microsoft.com/office/drawing/2014/main" id="{D2472159-CE6F-4F80-F9CF-C829AE3A64D2}"/>
                  </a:ext>
                </a:extLst>
              </p:cNvPr>
              <p:cNvSpPr/>
              <p:nvPr/>
            </p:nvSpPr>
            <p:spPr>
              <a:xfrm rot="10799991">
                <a:off x="1258864" y="180310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3" name="Forma libre: forma 112">
                <a:extLst>
                  <a:ext uri="{FF2B5EF4-FFF2-40B4-BE49-F238E27FC236}">
                    <a16:creationId xmlns:a16="http://schemas.microsoft.com/office/drawing/2014/main" id="{D34EB2A8-28E9-C0D1-89F2-DCAF5CBCE238}"/>
                  </a:ext>
                </a:extLst>
              </p:cNvPr>
              <p:cNvSpPr/>
              <p:nvPr/>
            </p:nvSpPr>
            <p:spPr>
              <a:xfrm rot="10799991">
                <a:off x="1617262" y="543802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4" name="Forma libre: forma 113">
                <a:extLst>
                  <a:ext uri="{FF2B5EF4-FFF2-40B4-BE49-F238E27FC236}">
                    <a16:creationId xmlns:a16="http://schemas.microsoft.com/office/drawing/2014/main" id="{ED8ADCA1-C6D5-39C5-EC55-B1A66DCB0417}"/>
                  </a:ext>
                </a:extLst>
              </p:cNvPr>
              <p:cNvSpPr/>
              <p:nvPr/>
            </p:nvSpPr>
            <p:spPr>
              <a:xfrm rot="10799991">
                <a:off x="78071" y="358243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5" name="Forma libre: forma 114">
                <a:extLst>
                  <a:ext uri="{FF2B5EF4-FFF2-40B4-BE49-F238E27FC236}">
                    <a16:creationId xmlns:a16="http://schemas.microsoft.com/office/drawing/2014/main" id="{6EDE40FE-B2DE-1394-FAE9-56C6BCA4B538}"/>
                  </a:ext>
                </a:extLst>
              </p:cNvPr>
              <p:cNvSpPr/>
              <p:nvPr/>
            </p:nvSpPr>
            <p:spPr>
              <a:xfrm rot="10799991">
                <a:off x="161986" y="181965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6" name="Forma libre: forma 115">
                <a:extLst>
                  <a:ext uri="{FF2B5EF4-FFF2-40B4-BE49-F238E27FC236}">
                    <a16:creationId xmlns:a16="http://schemas.microsoft.com/office/drawing/2014/main" id="{881C2D38-45DF-0AA7-D17B-008C4C1F9015}"/>
                  </a:ext>
                </a:extLst>
              </p:cNvPr>
              <p:cNvSpPr/>
              <p:nvPr/>
            </p:nvSpPr>
            <p:spPr>
              <a:xfrm rot="10799991">
                <a:off x="1284256" y="319408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7" name="Forma libre: forma 116">
                <a:extLst>
                  <a:ext uri="{FF2B5EF4-FFF2-40B4-BE49-F238E27FC236}">
                    <a16:creationId xmlns:a16="http://schemas.microsoft.com/office/drawing/2014/main" id="{462F5F62-56C2-1867-3A45-66621A1775D6}"/>
                  </a:ext>
                </a:extLst>
              </p:cNvPr>
              <p:cNvSpPr/>
              <p:nvPr/>
            </p:nvSpPr>
            <p:spPr>
              <a:xfrm rot="10799991">
                <a:off x="173050" y="243733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8" name="Forma libre: forma 117">
                <a:extLst>
                  <a:ext uri="{FF2B5EF4-FFF2-40B4-BE49-F238E27FC236}">
                    <a16:creationId xmlns:a16="http://schemas.microsoft.com/office/drawing/2014/main" id="{5CBF0794-52E1-11AF-3FE3-010D4432409F}"/>
                  </a:ext>
                </a:extLst>
              </p:cNvPr>
              <p:cNvSpPr/>
              <p:nvPr/>
            </p:nvSpPr>
            <p:spPr>
              <a:xfrm rot="10799991">
                <a:off x="1613476" y="433873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9" name="Forma libre: forma 118">
                <a:extLst>
                  <a:ext uri="{FF2B5EF4-FFF2-40B4-BE49-F238E27FC236}">
                    <a16:creationId xmlns:a16="http://schemas.microsoft.com/office/drawing/2014/main" id="{08091FAE-7229-532D-07FA-4E7C37E12D87}"/>
                  </a:ext>
                </a:extLst>
              </p:cNvPr>
              <p:cNvSpPr/>
              <p:nvPr/>
            </p:nvSpPr>
            <p:spPr>
              <a:xfrm rot="10799991">
                <a:off x="300581" y="202502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0" name="Forma libre: forma 119">
                <a:extLst>
                  <a:ext uri="{FF2B5EF4-FFF2-40B4-BE49-F238E27FC236}">
                    <a16:creationId xmlns:a16="http://schemas.microsoft.com/office/drawing/2014/main" id="{AA2B1F06-64AF-530A-A9D8-83CD79DDF64D}"/>
                  </a:ext>
                </a:extLst>
              </p:cNvPr>
              <p:cNvSpPr/>
              <p:nvPr/>
            </p:nvSpPr>
            <p:spPr>
              <a:xfrm rot="10799991">
                <a:off x="169731" y="433626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1" name="Forma libre: forma 120">
                <a:extLst>
                  <a:ext uri="{FF2B5EF4-FFF2-40B4-BE49-F238E27FC236}">
                    <a16:creationId xmlns:a16="http://schemas.microsoft.com/office/drawing/2014/main" id="{7CD166B5-262C-EDFB-8736-F1B709D686D2}"/>
                  </a:ext>
                </a:extLst>
              </p:cNvPr>
              <p:cNvSpPr/>
              <p:nvPr/>
            </p:nvSpPr>
            <p:spPr>
              <a:xfrm rot="10799991">
                <a:off x="189802" y="293943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2" name="Forma libre: forma 121">
                <a:extLst>
                  <a:ext uri="{FF2B5EF4-FFF2-40B4-BE49-F238E27FC236}">
                    <a16:creationId xmlns:a16="http://schemas.microsoft.com/office/drawing/2014/main" id="{E9F5328A-9DC9-D9FC-5273-C7D2EAFE8BA9}"/>
                  </a:ext>
                </a:extLst>
              </p:cNvPr>
              <p:cNvSpPr/>
              <p:nvPr/>
            </p:nvSpPr>
            <p:spPr>
              <a:xfrm rot="10799991">
                <a:off x="502718" y="319829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3" name="Forma libre: forma 122">
                <a:extLst>
                  <a:ext uri="{FF2B5EF4-FFF2-40B4-BE49-F238E27FC236}">
                    <a16:creationId xmlns:a16="http://schemas.microsoft.com/office/drawing/2014/main" id="{0E9F8AF5-5A3B-7715-A92B-405C75FE9C75}"/>
                  </a:ext>
                </a:extLst>
              </p:cNvPr>
              <p:cNvSpPr/>
              <p:nvPr/>
            </p:nvSpPr>
            <p:spPr>
              <a:xfrm rot="10799991">
                <a:off x="1604479" y="293960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4" name="Forma libre: forma 123">
                <a:extLst>
                  <a:ext uri="{FF2B5EF4-FFF2-40B4-BE49-F238E27FC236}">
                    <a16:creationId xmlns:a16="http://schemas.microsoft.com/office/drawing/2014/main" id="{11526583-AF4E-1822-7473-BAE3F5539005}"/>
                  </a:ext>
                </a:extLst>
              </p:cNvPr>
              <p:cNvSpPr/>
              <p:nvPr/>
            </p:nvSpPr>
            <p:spPr>
              <a:xfrm rot="10799991">
                <a:off x="1495272" y="202612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5" name="Forma libre: forma 124">
                <a:extLst>
                  <a:ext uri="{FF2B5EF4-FFF2-40B4-BE49-F238E27FC236}">
                    <a16:creationId xmlns:a16="http://schemas.microsoft.com/office/drawing/2014/main" id="{91231C90-4955-421D-9699-DEC55EC0F6C2}"/>
                  </a:ext>
                </a:extLst>
              </p:cNvPr>
              <p:cNvSpPr/>
              <p:nvPr/>
            </p:nvSpPr>
            <p:spPr>
              <a:xfrm rot="10799991">
                <a:off x="146001" y="334990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6" name="Forma libre: forma 125">
                <a:extLst>
                  <a:ext uri="{FF2B5EF4-FFF2-40B4-BE49-F238E27FC236}">
                    <a16:creationId xmlns:a16="http://schemas.microsoft.com/office/drawing/2014/main" id="{6D1A94B4-136B-0B09-AFB4-DF3C379FB4E8}"/>
                  </a:ext>
                </a:extLst>
              </p:cNvPr>
              <p:cNvSpPr/>
              <p:nvPr/>
            </p:nvSpPr>
            <p:spPr>
              <a:xfrm rot="10799991">
                <a:off x="1487665" y="248057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7" name="Forma libre: forma 126">
                <a:extLst>
                  <a:ext uri="{FF2B5EF4-FFF2-40B4-BE49-F238E27FC236}">
                    <a16:creationId xmlns:a16="http://schemas.microsoft.com/office/drawing/2014/main" id="{CA3C6FAC-9440-1014-0626-FAE5864F7202}"/>
                  </a:ext>
                </a:extLst>
              </p:cNvPr>
              <p:cNvSpPr/>
              <p:nvPr/>
            </p:nvSpPr>
            <p:spPr>
              <a:xfrm rot="10799991">
                <a:off x="1512225" y="328982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8" name="Forma libre: forma 127">
                <a:extLst>
                  <a:ext uri="{FF2B5EF4-FFF2-40B4-BE49-F238E27FC236}">
                    <a16:creationId xmlns:a16="http://schemas.microsoft.com/office/drawing/2014/main" id="{E1C529BE-C1DF-2FE0-22D5-066E4CEF9A0D}"/>
                  </a:ext>
                </a:extLst>
              </p:cNvPr>
              <p:cNvSpPr/>
              <p:nvPr/>
            </p:nvSpPr>
            <p:spPr>
              <a:xfrm rot="10799991">
                <a:off x="1509135" y="432374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9" name="Forma libre: forma 128">
                <a:extLst>
                  <a:ext uri="{FF2B5EF4-FFF2-40B4-BE49-F238E27FC236}">
                    <a16:creationId xmlns:a16="http://schemas.microsoft.com/office/drawing/2014/main" id="{AA4C442C-E5CA-C933-D9A5-F2918D27E332}"/>
                  </a:ext>
                </a:extLst>
              </p:cNvPr>
              <p:cNvSpPr/>
              <p:nvPr/>
            </p:nvSpPr>
            <p:spPr>
              <a:xfrm rot="10799991">
                <a:off x="1328907" y="249741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0" name="Forma libre: forma 129">
                <a:extLst>
                  <a:ext uri="{FF2B5EF4-FFF2-40B4-BE49-F238E27FC236}">
                    <a16:creationId xmlns:a16="http://schemas.microsoft.com/office/drawing/2014/main" id="{41444449-A9A6-4FBF-3E2D-20026AAC7696}"/>
                  </a:ext>
                </a:extLst>
              </p:cNvPr>
              <p:cNvSpPr/>
              <p:nvPr/>
            </p:nvSpPr>
            <p:spPr>
              <a:xfrm rot="10799991">
                <a:off x="414214" y="262304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1" name="Forma libre: forma 130">
                <a:extLst>
                  <a:ext uri="{FF2B5EF4-FFF2-40B4-BE49-F238E27FC236}">
                    <a16:creationId xmlns:a16="http://schemas.microsoft.com/office/drawing/2014/main" id="{96D82E24-7DCE-B667-D2E8-064F5D228356}"/>
                  </a:ext>
                </a:extLst>
              </p:cNvPr>
              <p:cNvSpPr/>
              <p:nvPr/>
            </p:nvSpPr>
            <p:spPr>
              <a:xfrm rot="10799991">
                <a:off x="218578" y="432337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2" name="Forma libre: forma 131">
                <a:extLst>
                  <a:ext uri="{FF2B5EF4-FFF2-40B4-BE49-F238E27FC236}">
                    <a16:creationId xmlns:a16="http://schemas.microsoft.com/office/drawing/2014/main" id="{4EB81AB3-ADF7-0AFD-2B14-21DA480BA0BC}"/>
                  </a:ext>
                </a:extLst>
              </p:cNvPr>
              <p:cNvSpPr/>
              <p:nvPr/>
            </p:nvSpPr>
            <p:spPr>
              <a:xfrm rot="10799991">
                <a:off x="746835" y="720566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3" name="Forma libre: forma 132">
                <a:extLst>
                  <a:ext uri="{FF2B5EF4-FFF2-40B4-BE49-F238E27FC236}">
                    <a16:creationId xmlns:a16="http://schemas.microsoft.com/office/drawing/2014/main" id="{6A44E88C-171F-EF38-C004-0DF61C1BB385}"/>
                  </a:ext>
                </a:extLst>
              </p:cNvPr>
              <p:cNvSpPr/>
              <p:nvPr/>
            </p:nvSpPr>
            <p:spPr>
              <a:xfrm rot="10799991">
                <a:off x="913713" y="1057119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4" name="Forma libre: forma 133">
                <a:extLst>
                  <a:ext uri="{FF2B5EF4-FFF2-40B4-BE49-F238E27FC236}">
                    <a16:creationId xmlns:a16="http://schemas.microsoft.com/office/drawing/2014/main" id="{B397A09C-273D-A747-35B4-36649C9729F5}"/>
                  </a:ext>
                </a:extLst>
              </p:cNvPr>
              <p:cNvSpPr/>
              <p:nvPr/>
            </p:nvSpPr>
            <p:spPr>
              <a:xfrm rot="10799991">
                <a:off x="1026385" y="1020305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5" name="Forma libre: forma 134">
                <a:extLst>
                  <a:ext uri="{FF2B5EF4-FFF2-40B4-BE49-F238E27FC236}">
                    <a16:creationId xmlns:a16="http://schemas.microsoft.com/office/drawing/2014/main" id="{CE8BCD39-B666-3EC8-DB91-BFBB2A6265DA}"/>
                  </a:ext>
                </a:extLst>
              </p:cNvPr>
              <p:cNvSpPr/>
              <p:nvPr/>
            </p:nvSpPr>
            <p:spPr>
              <a:xfrm rot="10799991">
                <a:off x="1053444" y="821625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6" name="Forma libre: forma 135">
                <a:extLst>
                  <a:ext uri="{FF2B5EF4-FFF2-40B4-BE49-F238E27FC236}">
                    <a16:creationId xmlns:a16="http://schemas.microsoft.com/office/drawing/2014/main" id="{AC8DD312-6353-47DC-32AB-3736524EA527}"/>
                  </a:ext>
                </a:extLst>
              </p:cNvPr>
              <p:cNvSpPr/>
              <p:nvPr/>
            </p:nvSpPr>
            <p:spPr>
              <a:xfrm rot="10799991">
                <a:off x="1074310" y="915058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7" name="Forma libre: forma 136">
                <a:extLst>
                  <a:ext uri="{FF2B5EF4-FFF2-40B4-BE49-F238E27FC236}">
                    <a16:creationId xmlns:a16="http://schemas.microsoft.com/office/drawing/2014/main" id="{3C504C25-889C-483A-0DD2-F8F382447807}"/>
                  </a:ext>
                </a:extLst>
              </p:cNvPr>
              <p:cNvSpPr/>
              <p:nvPr/>
            </p:nvSpPr>
            <p:spPr>
              <a:xfrm rot="10799991">
                <a:off x="1029358" y="731318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8" name="Forma libre: forma 137">
                <a:extLst>
                  <a:ext uri="{FF2B5EF4-FFF2-40B4-BE49-F238E27FC236}">
                    <a16:creationId xmlns:a16="http://schemas.microsoft.com/office/drawing/2014/main" id="{9C5D9620-FC28-C610-6118-86BC581D8B40}"/>
                  </a:ext>
                </a:extLst>
              </p:cNvPr>
              <p:cNvSpPr/>
              <p:nvPr/>
            </p:nvSpPr>
            <p:spPr>
              <a:xfrm rot="10799991">
                <a:off x="686823" y="801426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9" name="Forma libre: forma 138">
                <a:extLst>
                  <a:ext uri="{FF2B5EF4-FFF2-40B4-BE49-F238E27FC236}">
                    <a16:creationId xmlns:a16="http://schemas.microsoft.com/office/drawing/2014/main" id="{C801B1E3-FB34-8BCB-B13A-2A3C81433C42}"/>
                  </a:ext>
                </a:extLst>
              </p:cNvPr>
              <p:cNvSpPr/>
              <p:nvPr/>
            </p:nvSpPr>
            <p:spPr>
              <a:xfrm rot="10799991">
                <a:off x="660727" y="900199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0" name="Forma libre: forma 139">
                <a:extLst>
                  <a:ext uri="{FF2B5EF4-FFF2-40B4-BE49-F238E27FC236}">
                    <a16:creationId xmlns:a16="http://schemas.microsoft.com/office/drawing/2014/main" id="{754A64D5-A58D-7A4C-F57F-4089C4BA6062}"/>
                  </a:ext>
                </a:extLst>
              </p:cNvPr>
              <p:cNvSpPr/>
              <p:nvPr/>
            </p:nvSpPr>
            <p:spPr>
              <a:xfrm rot="10799991">
                <a:off x="814474" y="1047646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1" name="Forma libre: forma 140">
                <a:extLst>
                  <a:ext uri="{FF2B5EF4-FFF2-40B4-BE49-F238E27FC236}">
                    <a16:creationId xmlns:a16="http://schemas.microsoft.com/office/drawing/2014/main" id="{6695C54C-D905-35A7-C055-1876DBF76211}"/>
                  </a:ext>
                </a:extLst>
              </p:cNvPr>
              <p:cNvSpPr/>
              <p:nvPr/>
            </p:nvSpPr>
            <p:spPr>
              <a:xfrm rot="10799991">
                <a:off x="681310" y="971065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2" name="Forma libre: forma 141">
                <a:extLst>
                  <a:ext uri="{FF2B5EF4-FFF2-40B4-BE49-F238E27FC236}">
                    <a16:creationId xmlns:a16="http://schemas.microsoft.com/office/drawing/2014/main" id="{4E6BAC9C-AC1A-8C46-3E83-717D447A1D58}"/>
                  </a:ext>
                </a:extLst>
              </p:cNvPr>
              <p:cNvSpPr/>
              <p:nvPr/>
            </p:nvSpPr>
            <p:spPr>
              <a:xfrm rot="10799991">
                <a:off x="984113" y="1086023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3" name="Forma libre: forma 142">
                <a:extLst>
                  <a:ext uri="{FF2B5EF4-FFF2-40B4-BE49-F238E27FC236}">
                    <a16:creationId xmlns:a16="http://schemas.microsoft.com/office/drawing/2014/main" id="{19E03194-53FC-C67C-C362-42E3EDE898B6}"/>
                  </a:ext>
                </a:extLst>
              </p:cNvPr>
              <p:cNvSpPr/>
              <p:nvPr/>
            </p:nvSpPr>
            <p:spPr>
              <a:xfrm rot="10799991">
                <a:off x="1103269" y="990203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4" name="Forma libre: forma 143">
                <a:extLst>
                  <a:ext uri="{FF2B5EF4-FFF2-40B4-BE49-F238E27FC236}">
                    <a16:creationId xmlns:a16="http://schemas.microsoft.com/office/drawing/2014/main" id="{2EFD6E15-F290-6B13-28AE-F501488B0864}"/>
                  </a:ext>
                </a:extLst>
              </p:cNvPr>
              <p:cNvSpPr/>
              <p:nvPr/>
            </p:nvSpPr>
            <p:spPr>
              <a:xfrm rot="10799991">
                <a:off x="1057256" y="969630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5" name="Forma libre: forma 144">
                <a:extLst>
                  <a:ext uri="{FF2B5EF4-FFF2-40B4-BE49-F238E27FC236}">
                    <a16:creationId xmlns:a16="http://schemas.microsoft.com/office/drawing/2014/main" id="{01FD77C3-847E-3763-D99C-B8B1478D7F9B}"/>
                  </a:ext>
                </a:extLst>
              </p:cNvPr>
              <p:cNvSpPr/>
              <p:nvPr/>
            </p:nvSpPr>
            <p:spPr>
              <a:xfrm rot="10799991">
                <a:off x="752935" y="957577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6" name="Forma libre: forma 145">
                <a:extLst>
                  <a:ext uri="{FF2B5EF4-FFF2-40B4-BE49-F238E27FC236}">
                    <a16:creationId xmlns:a16="http://schemas.microsoft.com/office/drawing/2014/main" id="{D199E7AE-2E7F-EBB8-3CC0-642B24AFFA56}"/>
                  </a:ext>
                </a:extLst>
              </p:cNvPr>
              <p:cNvSpPr/>
              <p:nvPr/>
            </p:nvSpPr>
            <p:spPr>
              <a:xfrm rot="10799991">
                <a:off x="970297" y="1050407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157" name="Rectángulo 91">
              <a:extLst>
                <a:ext uri="{FF2B5EF4-FFF2-40B4-BE49-F238E27FC236}">
                  <a16:creationId xmlns:a16="http://schemas.microsoft.com/office/drawing/2014/main" id="{35F1F74A-80BC-6BFB-6EA5-FF67BBECFC94}"/>
                </a:ext>
              </a:extLst>
            </p:cNvPr>
            <p:cNvSpPr/>
            <p:nvPr/>
          </p:nvSpPr>
          <p:spPr>
            <a:xfrm>
              <a:off x="0" y="-5449"/>
              <a:ext cx="9144000" cy="63495"/>
            </a:xfrm>
            <a:prstGeom prst="rect">
              <a:avLst/>
            </a:pr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FCE0D6"/>
                </a:solidFill>
                <a:uFillTx/>
                <a:latin typeface="Arial"/>
              </a:endParaRPr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a libre: forma 183">
            <a:extLst>
              <a:ext uri="{FF2B5EF4-FFF2-40B4-BE49-F238E27FC236}">
                <a16:creationId xmlns:a16="http://schemas.microsoft.com/office/drawing/2014/main" id="{A73C50C0-14F8-8A6D-D475-85D28B69218A}"/>
              </a:ext>
            </a:extLst>
          </p:cNvPr>
          <p:cNvSpPr/>
          <p:nvPr/>
        </p:nvSpPr>
        <p:spPr>
          <a:xfrm rot="10799991">
            <a:off x="27706" y="4214588"/>
            <a:ext cx="9112471" cy="9216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101959"/>
              <a:gd name="f7" fmla="val 5129048"/>
              <a:gd name="f8" fmla="val 3504"/>
              <a:gd name="f9" fmla="val 1709683"/>
              <a:gd name="f10" fmla="val 7007"/>
              <a:gd name="f11" fmla="val 3419365"/>
              <a:gd name="f12" fmla="val 10511"/>
              <a:gd name="f13" fmla="val 1629104"/>
              <a:gd name="f14" fmla="val 4824248"/>
              <a:gd name="f15" fmla="val 1695669"/>
              <a:gd name="f16" fmla="val 4803227"/>
              <a:gd name="f17" fmla="val 1763157"/>
              <a:gd name="f18" fmla="val 4784929"/>
              <a:gd name="f19" fmla="val 1828800"/>
              <a:gd name="f20" fmla="val 4761186"/>
              <a:gd name="f21" fmla="val 2105754"/>
              <a:gd name="f22" fmla="val 4661011"/>
              <a:gd name="f23" fmla="val 2326422"/>
              <a:gd name="f24" fmla="val 4571793"/>
              <a:gd name="f25" fmla="val 2564524"/>
              <a:gd name="f26" fmla="val 4372303"/>
              <a:gd name="f27" fmla="val 2693873"/>
              <a:gd name="f28" fmla="val 4263929"/>
              <a:gd name="f29" fmla="val 2819255"/>
              <a:gd name="f30" fmla="val 4141638"/>
              <a:gd name="f31" fmla="val 2900856"/>
              <a:gd name="f32" fmla="val 3993931"/>
              <a:gd name="f33" fmla="val 3304609"/>
              <a:gd name="f34" fmla="val 3263087"/>
              <a:gd name="f35" fmla="val 3211739"/>
              <a:gd name="f36" fmla="val 3016063"/>
              <a:gd name="f37" fmla="val 3647090"/>
              <a:gd name="f38" fmla="val 2511972"/>
              <a:gd name="f39" fmla="val 3752352"/>
              <a:gd name="f40" fmla="val 2390090"/>
              <a:gd name="f41" fmla="val 3871337"/>
              <a:gd name="f42" fmla="val 2280073"/>
              <a:gd name="f43" fmla="val 2175641"/>
              <a:gd name="f44" fmla="val 4371428"/>
              <a:gd name="f45" fmla="val 1854070"/>
              <a:gd name="f46" fmla="val 4578203"/>
              <a:gd name="f47" fmla="val 1723277"/>
              <a:gd name="f48" fmla="val 5002924"/>
              <a:gd name="f49" fmla="val 1481958"/>
              <a:gd name="f50" fmla="val 5140539"/>
              <a:gd name="f51" fmla="val 1403768"/>
              <a:gd name="f52" fmla="val 5275559"/>
              <a:gd name="f53" fmla="val 1317923"/>
              <a:gd name="f54" fmla="val 5423338"/>
              <a:gd name="f55" fmla="val 1261241"/>
              <a:gd name="f56" fmla="val 5537568"/>
              <a:gd name="f57" fmla="val 1217427"/>
              <a:gd name="f58" fmla="val 5957291"/>
              <a:gd name="f59" fmla="val 1160336"/>
              <a:gd name="f60" fmla="val 6085490"/>
              <a:gd name="f61" fmla="val 1135117"/>
              <a:gd name="f62" fmla="val 6575410"/>
              <a:gd name="f63" fmla="val 1038739"/>
              <a:gd name="f64" fmla="val 6244809"/>
              <a:gd name="f65" fmla="val 1082608"/>
              <a:gd name="f66" fmla="val 6726621"/>
              <a:gd name="f67" fmla="val 998482"/>
              <a:gd name="f68" fmla="val 7014923"/>
              <a:gd name="f69" fmla="val 948143"/>
              <a:gd name="f70" fmla="val 7217201"/>
              <a:gd name="f71" fmla="val 928819"/>
              <a:gd name="f72" fmla="val 7514897"/>
              <a:gd name="f73" fmla="val 893379"/>
              <a:gd name="f74" fmla="val 7868467"/>
              <a:gd name="f75" fmla="val 804987"/>
              <a:gd name="f76" fmla="val 7751935"/>
              <a:gd name="f77" fmla="val 850238"/>
              <a:gd name="f78" fmla="val 8082456"/>
              <a:gd name="f79" fmla="val 704193"/>
              <a:gd name="f80" fmla="val 8142664"/>
              <a:gd name="f81" fmla="val 677589"/>
              <a:gd name="f82" fmla="val 8204819"/>
              <a:gd name="f83" fmla="val 654194"/>
              <a:gd name="f84" fmla="val 8261131"/>
              <a:gd name="f85" fmla="val 620110"/>
              <a:gd name="f86" fmla="val 8338480"/>
              <a:gd name="f87" fmla="val 573294"/>
              <a:gd name="f88" fmla="val 8407984"/>
              <a:gd name="f89" fmla="val 514595"/>
              <a:gd name="f90" fmla="val 8481849"/>
              <a:gd name="f91" fmla="val 462455"/>
              <a:gd name="f92" fmla="val 8551547"/>
              <a:gd name="f93" fmla="val 413256"/>
              <a:gd name="f94" fmla="val 8657917"/>
              <a:gd name="f95" fmla="val 338727"/>
              <a:gd name="f96" fmla="val 8734097"/>
              <a:gd name="f97" fmla="val 294289"/>
              <a:gd name="f98" fmla="val 8826049"/>
              <a:gd name="f99" fmla="val 240651"/>
              <a:gd name="f100" fmla="val 8862361"/>
              <a:gd name="f101" fmla="val 233809"/>
              <a:gd name="f102" fmla="val 8923283"/>
              <a:gd name="f103" fmla="val 157655"/>
              <a:gd name="f104" fmla="val 8937297"/>
              <a:gd name="f105" fmla="val 140138"/>
              <a:gd name="f106" fmla="val 8953280"/>
              <a:gd name="f107" fmla="val 124029"/>
              <a:gd name="f108" fmla="val 8965324"/>
              <a:gd name="f109" fmla="val 105103"/>
              <a:gd name="f110" fmla="val 8987229"/>
              <a:gd name="f111" fmla="val 70682"/>
              <a:gd name="f112" fmla="val 8999796"/>
              <a:gd name="f113" fmla="val 9059918"/>
              <a:gd name="f114" fmla="+- 0 0 -90"/>
              <a:gd name="f115" fmla="*/ f3 1 9101959"/>
              <a:gd name="f116" fmla="*/ f4 1 5129048"/>
              <a:gd name="f117" fmla="val f5"/>
              <a:gd name="f118" fmla="val f6"/>
              <a:gd name="f119" fmla="val f7"/>
              <a:gd name="f120" fmla="*/ f114 f0 1"/>
              <a:gd name="f121" fmla="+- f119 0 f117"/>
              <a:gd name="f122" fmla="+- f118 0 f117"/>
              <a:gd name="f123" fmla="*/ f120 1 f2"/>
              <a:gd name="f124" fmla="*/ f122 1 9101959"/>
              <a:gd name="f125" fmla="*/ f121 1 5129048"/>
              <a:gd name="f126" fmla="*/ 0 f122 1"/>
              <a:gd name="f127" fmla="*/ 0 f121 1"/>
              <a:gd name="f128" fmla="*/ 10511 f122 1"/>
              <a:gd name="f129" fmla="*/ 5129048 f121 1"/>
              <a:gd name="f130" fmla="*/ 1629104 f122 1"/>
              <a:gd name="f131" fmla="*/ 4824248 f121 1"/>
              <a:gd name="f132" fmla="*/ 1828800 f122 1"/>
              <a:gd name="f133" fmla="*/ 4761186 f121 1"/>
              <a:gd name="f134" fmla="*/ 2564524 f122 1"/>
              <a:gd name="f135" fmla="*/ 4372303 f121 1"/>
              <a:gd name="f136" fmla="*/ 2900856 f122 1"/>
              <a:gd name="f137" fmla="*/ 3993931 f121 1"/>
              <a:gd name="f138" fmla="*/ 3647090 f122 1"/>
              <a:gd name="f139" fmla="*/ 2511972 f121 1"/>
              <a:gd name="f140" fmla="*/ 3993931 f122 1"/>
              <a:gd name="f141" fmla="*/ 2175641 f121 1"/>
              <a:gd name="f142" fmla="*/ 5002924 f122 1"/>
              <a:gd name="f143" fmla="*/ 1481958 f121 1"/>
              <a:gd name="f144" fmla="*/ 5423338 f122 1"/>
              <a:gd name="f145" fmla="*/ 1261241 f121 1"/>
              <a:gd name="f146" fmla="*/ 6085490 f122 1"/>
              <a:gd name="f147" fmla="*/ 1135117 f121 1"/>
              <a:gd name="f148" fmla="*/ 6726621 f122 1"/>
              <a:gd name="f149" fmla="*/ 998482 f121 1"/>
              <a:gd name="f150" fmla="*/ 7514897 f122 1"/>
              <a:gd name="f151" fmla="*/ 893379 f121 1"/>
              <a:gd name="f152" fmla="*/ 8082456 f122 1"/>
              <a:gd name="f153" fmla="*/ 704193 f121 1"/>
              <a:gd name="f154" fmla="*/ 8261131 f122 1"/>
              <a:gd name="f155" fmla="*/ 620110 f121 1"/>
              <a:gd name="f156" fmla="*/ 8481849 f122 1"/>
              <a:gd name="f157" fmla="*/ 462455 f121 1"/>
              <a:gd name="f158" fmla="*/ 8734097 f122 1"/>
              <a:gd name="f159" fmla="*/ 294289 f121 1"/>
              <a:gd name="f160" fmla="*/ 8923283 f122 1"/>
              <a:gd name="f161" fmla="*/ 157655 f121 1"/>
              <a:gd name="f162" fmla="*/ 8965324 f122 1"/>
              <a:gd name="f163" fmla="*/ 105103 f121 1"/>
              <a:gd name="f164" fmla="*/ 9059918 f122 1"/>
              <a:gd name="f165" fmla="*/ 9101959 f122 1"/>
              <a:gd name="f166" fmla="+- f123 0 f1"/>
              <a:gd name="f167" fmla="*/ f126 1 9101959"/>
              <a:gd name="f168" fmla="*/ f127 1 5129048"/>
              <a:gd name="f169" fmla="*/ f128 1 9101959"/>
              <a:gd name="f170" fmla="*/ f129 1 5129048"/>
              <a:gd name="f171" fmla="*/ f130 1 9101959"/>
              <a:gd name="f172" fmla="*/ f131 1 5129048"/>
              <a:gd name="f173" fmla="*/ f132 1 9101959"/>
              <a:gd name="f174" fmla="*/ f133 1 5129048"/>
              <a:gd name="f175" fmla="*/ f134 1 9101959"/>
              <a:gd name="f176" fmla="*/ f135 1 5129048"/>
              <a:gd name="f177" fmla="*/ f136 1 9101959"/>
              <a:gd name="f178" fmla="*/ f137 1 5129048"/>
              <a:gd name="f179" fmla="*/ f138 1 9101959"/>
              <a:gd name="f180" fmla="*/ f139 1 5129048"/>
              <a:gd name="f181" fmla="*/ f140 1 9101959"/>
              <a:gd name="f182" fmla="*/ f141 1 5129048"/>
              <a:gd name="f183" fmla="*/ f142 1 9101959"/>
              <a:gd name="f184" fmla="*/ f143 1 5129048"/>
              <a:gd name="f185" fmla="*/ f144 1 9101959"/>
              <a:gd name="f186" fmla="*/ f145 1 5129048"/>
              <a:gd name="f187" fmla="*/ f146 1 9101959"/>
              <a:gd name="f188" fmla="*/ f147 1 5129048"/>
              <a:gd name="f189" fmla="*/ f148 1 9101959"/>
              <a:gd name="f190" fmla="*/ f149 1 5129048"/>
              <a:gd name="f191" fmla="*/ f150 1 9101959"/>
              <a:gd name="f192" fmla="*/ f151 1 5129048"/>
              <a:gd name="f193" fmla="*/ f152 1 9101959"/>
              <a:gd name="f194" fmla="*/ f153 1 5129048"/>
              <a:gd name="f195" fmla="*/ f154 1 9101959"/>
              <a:gd name="f196" fmla="*/ f155 1 5129048"/>
              <a:gd name="f197" fmla="*/ f156 1 9101959"/>
              <a:gd name="f198" fmla="*/ f157 1 5129048"/>
              <a:gd name="f199" fmla="*/ f158 1 9101959"/>
              <a:gd name="f200" fmla="*/ f159 1 5129048"/>
              <a:gd name="f201" fmla="*/ f160 1 9101959"/>
              <a:gd name="f202" fmla="*/ f161 1 5129048"/>
              <a:gd name="f203" fmla="*/ f162 1 9101959"/>
              <a:gd name="f204" fmla="*/ f163 1 5129048"/>
              <a:gd name="f205" fmla="*/ f164 1 9101959"/>
              <a:gd name="f206" fmla="*/ f165 1 9101959"/>
              <a:gd name="f207" fmla="*/ f117 1 f124"/>
              <a:gd name="f208" fmla="*/ f118 1 f124"/>
              <a:gd name="f209" fmla="*/ f117 1 f125"/>
              <a:gd name="f210" fmla="*/ f119 1 f125"/>
              <a:gd name="f211" fmla="*/ f167 1 f124"/>
              <a:gd name="f212" fmla="*/ f168 1 f125"/>
              <a:gd name="f213" fmla="*/ f169 1 f124"/>
              <a:gd name="f214" fmla="*/ f170 1 f125"/>
              <a:gd name="f215" fmla="*/ f171 1 f124"/>
              <a:gd name="f216" fmla="*/ f172 1 f125"/>
              <a:gd name="f217" fmla="*/ f173 1 f124"/>
              <a:gd name="f218" fmla="*/ f174 1 f125"/>
              <a:gd name="f219" fmla="*/ f175 1 f124"/>
              <a:gd name="f220" fmla="*/ f176 1 f125"/>
              <a:gd name="f221" fmla="*/ f177 1 f124"/>
              <a:gd name="f222" fmla="*/ f178 1 f125"/>
              <a:gd name="f223" fmla="*/ f179 1 f124"/>
              <a:gd name="f224" fmla="*/ f180 1 f125"/>
              <a:gd name="f225" fmla="*/ f181 1 f124"/>
              <a:gd name="f226" fmla="*/ f182 1 f125"/>
              <a:gd name="f227" fmla="*/ f183 1 f124"/>
              <a:gd name="f228" fmla="*/ f184 1 f125"/>
              <a:gd name="f229" fmla="*/ f185 1 f124"/>
              <a:gd name="f230" fmla="*/ f186 1 f125"/>
              <a:gd name="f231" fmla="*/ f187 1 f124"/>
              <a:gd name="f232" fmla="*/ f188 1 f125"/>
              <a:gd name="f233" fmla="*/ f189 1 f124"/>
              <a:gd name="f234" fmla="*/ f190 1 f125"/>
              <a:gd name="f235" fmla="*/ f191 1 f124"/>
              <a:gd name="f236" fmla="*/ f192 1 f125"/>
              <a:gd name="f237" fmla="*/ f193 1 f124"/>
              <a:gd name="f238" fmla="*/ f194 1 f125"/>
              <a:gd name="f239" fmla="*/ f195 1 f124"/>
              <a:gd name="f240" fmla="*/ f196 1 f125"/>
              <a:gd name="f241" fmla="*/ f197 1 f124"/>
              <a:gd name="f242" fmla="*/ f198 1 f125"/>
              <a:gd name="f243" fmla="*/ f199 1 f124"/>
              <a:gd name="f244" fmla="*/ f200 1 f125"/>
              <a:gd name="f245" fmla="*/ f201 1 f124"/>
              <a:gd name="f246" fmla="*/ f202 1 f125"/>
              <a:gd name="f247" fmla="*/ f203 1 f124"/>
              <a:gd name="f248" fmla="*/ f204 1 f125"/>
              <a:gd name="f249" fmla="*/ f205 1 f124"/>
              <a:gd name="f250" fmla="*/ f206 1 f124"/>
              <a:gd name="f251" fmla="*/ f207 f115 1"/>
              <a:gd name="f252" fmla="*/ f208 f115 1"/>
              <a:gd name="f253" fmla="*/ f210 f116 1"/>
              <a:gd name="f254" fmla="*/ f209 f116 1"/>
              <a:gd name="f255" fmla="*/ f211 f115 1"/>
              <a:gd name="f256" fmla="*/ f212 f116 1"/>
              <a:gd name="f257" fmla="*/ f213 f115 1"/>
              <a:gd name="f258" fmla="*/ f214 f116 1"/>
              <a:gd name="f259" fmla="*/ f215 f115 1"/>
              <a:gd name="f260" fmla="*/ f216 f116 1"/>
              <a:gd name="f261" fmla="*/ f217 f115 1"/>
              <a:gd name="f262" fmla="*/ f218 f116 1"/>
              <a:gd name="f263" fmla="*/ f219 f115 1"/>
              <a:gd name="f264" fmla="*/ f220 f116 1"/>
              <a:gd name="f265" fmla="*/ f221 f115 1"/>
              <a:gd name="f266" fmla="*/ f222 f116 1"/>
              <a:gd name="f267" fmla="*/ f223 f115 1"/>
              <a:gd name="f268" fmla="*/ f224 f116 1"/>
              <a:gd name="f269" fmla="*/ f225 f115 1"/>
              <a:gd name="f270" fmla="*/ f226 f116 1"/>
              <a:gd name="f271" fmla="*/ f227 f115 1"/>
              <a:gd name="f272" fmla="*/ f228 f116 1"/>
              <a:gd name="f273" fmla="*/ f229 f115 1"/>
              <a:gd name="f274" fmla="*/ f230 f116 1"/>
              <a:gd name="f275" fmla="*/ f231 f115 1"/>
              <a:gd name="f276" fmla="*/ f232 f116 1"/>
              <a:gd name="f277" fmla="*/ f233 f115 1"/>
              <a:gd name="f278" fmla="*/ f234 f116 1"/>
              <a:gd name="f279" fmla="*/ f235 f115 1"/>
              <a:gd name="f280" fmla="*/ f236 f116 1"/>
              <a:gd name="f281" fmla="*/ f237 f115 1"/>
              <a:gd name="f282" fmla="*/ f238 f116 1"/>
              <a:gd name="f283" fmla="*/ f239 f115 1"/>
              <a:gd name="f284" fmla="*/ f240 f116 1"/>
              <a:gd name="f285" fmla="*/ f241 f115 1"/>
              <a:gd name="f286" fmla="*/ f242 f116 1"/>
              <a:gd name="f287" fmla="*/ f243 f115 1"/>
              <a:gd name="f288" fmla="*/ f244 f116 1"/>
              <a:gd name="f289" fmla="*/ f245 f115 1"/>
              <a:gd name="f290" fmla="*/ f246 f116 1"/>
              <a:gd name="f291" fmla="*/ f247 f115 1"/>
              <a:gd name="f292" fmla="*/ f248 f116 1"/>
              <a:gd name="f293" fmla="*/ f249 f115 1"/>
              <a:gd name="f294" fmla="*/ f250 f11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66">
                <a:pos x="f255" y="f256"/>
              </a:cxn>
              <a:cxn ang="f166">
                <a:pos x="f257" y="f258"/>
              </a:cxn>
              <a:cxn ang="f166">
                <a:pos x="f259" y="f260"/>
              </a:cxn>
              <a:cxn ang="f166">
                <a:pos x="f261" y="f262"/>
              </a:cxn>
              <a:cxn ang="f166">
                <a:pos x="f263" y="f264"/>
              </a:cxn>
              <a:cxn ang="f166">
                <a:pos x="f265" y="f266"/>
              </a:cxn>
              <a:cxn ang="f166">
                <a:pos x="f267" y="f268"/>
              </a:cxn>
              <a:cxn ang="f166">
                <a:pos x="f269" y="f270"/>
              </a:cxn>
              <a:cxn ang="f166">
                <a:pos x="f271" y="f272"/>
              </a:cxn>
              <a:cxn ang="f166">
                <a:pos x="f273" y="f274"/>
              </a:cxn>
              <a:cxn ang="f166">
                <a:pos x="f275" y="f276"/>
              </a:cxn>
              <a:cxn ang="f166">
                <a:pos x="f277" y="f278"/>
              </a:cxn>
              <a:cxn ang="f166">
                <a:pos x="f279" y="f280"/>
              </a:cxn>
              <a:cxn ang="f166">
                <a:pos x="f281" y="f282"/>
              </a:cxn>
              <a:cxn ang="f166">
                <a:pos x="f283" y="f284"/>
              </a:cxn>
              <a:cxn ang="f166">
                <a:pos x="f285" y="f286"/>
              </a:cxn>
              <a:cxn ang="f166">
                <a:pos x="f287" y="f288"/>
              </a:cxn>
              <a:cxn ang="f166">
                <a:pos x="f289" y="f290"/>
              </a:cxn>
              <a:cxn ang="f166">
                <a:pos x="f291" y="f292"/>
              </a:cxn>
              <a:cxn ang="f166">
                <a:pos x="f293" y="f256"/>
              </a:cxn>
              <a:cxn ang="f166">
                <a:pos x="f294" y="f256"/>
              </a:cxn>
              <a:cxn ang="f166">
                <a:pos x="f255" y="f256"/>
              </a:cxn>
            </a:cxnLst>
            <a:rect l="f251" t="f254" r="f252" b="f253"/>
            <a:pathLst>
              <a:path w="9101959" h="5129048">
                <a:moveTo>
                  <a:pt x="f5" y="f5"/>
                </a:moveTo>
                <a:cubicBezTo>
                  <a:pt x="f8" y="f9"/>
                  <a:pt x="f10" y="f11"/>
                  <a:pt x="f12" y="f7"/>
                </a:cubicBezTo>
                <a:lnTo>
                  <a:pt x="f13" y="f14"/>
                </a:ln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40"/>
                  <a:pt x="f41" y="f42"/>
                  <a:pt x="f32" y="f43"/>
                </a:cubicBezTo>
                <a:cubicBezTo>
                  <a:pt x="f44" y="f45"/>
                  <a:pt x="f46" y="f47"/>
                  <a:pt x="f48" y="f49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74" y="f75"/>
                  <a:pt x="f76" y="f77"/>
                  <a:pt x="f78" y="f79"/>
                </a:cubicBezTo>
                <a:cubicBezTo>
                  <a:pt x="f80" y="f81"/>
                  <a:pt x="f82" y="f83"/>
                  <a:pt x="f84" y="f85"/>
                </a:cubicBezTo>
                <a:cubicBezTo>
                  <a:pt x="f86" y="f87"/>
                  <a:pt x="f88" y="f89"/>
                  <a:pt x="f90" y="f91"/>
                </a:cubicBezTo>
                <a:cubicBezTo>
                  <a:pt x="f92" y="f93"/>
                  <a:pt x="f94" y="f95"/>
                  <a:pt x="f96" y="f97"/>
                </a:cubicBezTo>
                <a:cubicBezTo>
                  <a:pt x="f98" y="f99"/>
                  <a:pt x="f100" y="f101"/>
                  <a:pt x="f102" y="f103"/>
                </a:cubicBezTo>
                <a:cubicBezTo>
                  <a:pt x="f104" y="f105"/>
                  <a:pt x="f106" y="f107"/>
                  <a:pt x="f108" y="f109"/>
                </a:cubicBezTo>
                <a:cubicBezTo>
                  <a:pt x="f110" y="f111"/>
                  <a:pt x="f112" y="f5"/>
                  <a:pt x="f113" y="f5"/>
                </a:cubicBezTo>
                <a:lnTo>
                  <a:pt x="f6" y="f5"/>
                </a:lnTo>
                <a:lnTo>
                  <a:pt x="f5" y="f5"/>
                </a:lnTo>
                <a:close/>
              </a:path>
            </a:pathLst>
          </a:custGeom>
          <a:solidFill>
            <a:srgbClr val="E6EBEE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CE0D6"/>
              </a:solidFill>
              <a:uFillTx/>
              <a:latin typeface="Arial"/>
            </a:endParaRPr>
          </a:p>
        </p:txBody>
      </p:sp>
      <p:sp>
        <p:nvSpPr>
          <p:cNvPr id="3" name="Freeform 5">
            <a:extLst>
              <a:ext uri="{FF2B5EF4-FFF2-40B4-BE49-F238E27FC236}">
                <a16:creationId xmlns:a16="http://schemas.microsoft.com/office/drawing/2014/main" id="{CEFC45E7-F869-DB97-1AE1-35A5223DAFD4}"/>
              </a:ext>
            </a:extLst>
          </p:cNvPr>
          <p:cNvSpPr/>
          <p:nvPr/>
        </p:nvSpPr>
        <p:spPr>
          <a:xfrm>
            <a:off x="3416298" y="858841"/>
            <a:ext cx="2414592" cy="4241801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904"/>
              <a:gd name="f8" fmla="val 1591"/>
              <a:gd name="f9" fmla="val 60"/>
              <a:gd name="f10" fmla="val 212"/>
              <a:gd name="f11" fmla="val 90"/>
              <a:gd name="f12" fmla="val 228"/>
              <a:gd name="f13" fmla="val 113"/>
              <a:gd name="f14" fmla="val 250"/>
              <a:gd name="f15" fmla="val 129"/>
              <a:gd name="f16" fmla="val 280"/>
              <a:gd name="f17" fmla="val 145"/>
              <a:gd name="f18" fmla="val 312"/>
              <a:gd name="f19" fmla="val 170"/>
              <a:gd name="f20" fmla="val 334"/>
              <a:gd name="f21" fmla="val 204"/>
              <a:gd name="f22" fmla="val 347"/>
              <a:gd name="f23" fmla="val 364"/>
              <a:gd name="f24" fmla="val 296"/>
              <a:gd name="f25" fmla="val 382"/>
              <a:gd name="f26" fmla="val 343"/>
              <a:gd name="f27" fmla="val 399"/>
              <a:gd name="f28" fmla="val 345"/>
              <a:gd name="f29" fmla="val 400"/>
              <a:gd name="f30" fmla="val 401"/>
              <a:gd name="f31" fmla="val 349"/>
              <a:gd name="f32" fmla="val 354"/>
              <a:gd name="f33" fmla="val 394"/>
              <a:gd name="f34" fmla="val 358"/>
              <a:gd name="f35" fmla="val 387"/>
              <a:gd name="f36" fmla="val 365"/>
              <a:gd name="f37" fmla="val 377"/>
              <a:gd name="f38" fmla="val 362"/>
              <a:gd name="f39" fmla="val 375"/>
              <a:gd name="f40" fmla="val 373"/>
              <a:gd name="f41" fmla="val 355"/>
              <a:gd name="f42" fmla="val 371"/>
              <a:gd name="f43" fmla="val 341"/>
              <a:gd name="f44" fmla="val 357"/>
              <a:gd name="f45" fmla="val 327"/>
              <a:gd name="f46" fmla="val 344"/>
              <a:gd name="f47" fmla="val 330"/>
              <a:gd name="f48" fmla="val 292"/>
              <a:gd name="f49" fmla="val 311"/>
              <a:gd name="f50" fmla="val 268"/>
              <a:gd name="f51" fmla="val 302"/>
              <a:gd name="f52" fmla="val 240"/>
              <a:gd name="f53" fmla="val 301"/>
              <a:gd name="f54" fmla="val 219"/>
              <a:gd name="f55" fmla="val 201"/>
              <a:gd name="f56" fmla="val 293"/>
              <a:gd name="f57" fmla="val 183"/>
              <a:gd name="f58" fmla="val 193"/>
              <a:gd name="f59" fmla="val 282"/>
              <a:gd name="f60" fmla="val 203"/>
              <a:gd name="f61" fmla="val 283"/>
              <a:gd name="f62" fmla="val 284"/>
              <a:gd name="f63" fmla="val 208"/>
              <a:gd name="f64" fmla="val 278"/>
              <a:gd name="f65" fmla="val 197"/>
              <a:gd name="f66" fmla="val 275"/>
              <a:gd name="f67" fmla="val 276"/>
              <a:gd name="f68" fmla="val 216"/>
              <a:gd name="f69" fmla="val 277"/>
              <a:gd name="f70" fmla="val 224"/>
              <a:gd name="f71" fmla="val 221"/>
              <a:gd name="f72" fmla="val 274"/>
              <a:gd name="f73" fmla="val 217"/>
              <a:gd name="f74" fmla="val 272"/>
              <a:gd name="f75" fmla="val 270"/>
              <a:gd name="f76" fmla="val 271"/>
              <a:gd name="f77" fmla="val 229"/>
              <a:gd name="f78" fmla="val 236"/>
              <a:gd name="f79" fmla="val 273"/>
              <a:gd name="f80" fmla="val 234"/>
              <a:gd name="f81" fmla="val 232"/>
              <a:gd name="f82" fmla="val 269"/>
              <a:gd name="f83" fmla="val 267"/>
              <a:gd name="f84" fmla="val 239"/>
              <a:gd name="f85" fmla="val 244"/>
              <a:gd name="f86" fmla="val 266"/>
              <a:gd name="f87" fmla="val 230"/>
              <a:gd name="f88" fmla="val 252"/>
              <a:gd name="f89" fmla="val 238"/>
              <a:gd name="f90" fmla="val 225"/>
              <a:gd name="f91" fmla="val 190"/>
              <a:gd name="f92" fmla="val 214"/>
              <a:gd name="f93" fmla="val 174"/>
              <a:gd name="f94" fmla="val 209"/>
              <a:gd name="f95" fmla="val 157"/>
              <a:gd name="f96" fmla="val 141"/>
              <a:gd name="f97" fmla="val 128"/>
              <a:gd name="f98" fmla="val 202"/>
              <a:gd name="f99" fmla="val 114"/>
              <a:gd name="f100" fmla="val 192"/>
              <a:gd name="f101" fmla="val 122"/>
              <a:gd name="f102" fmla="val 194"/>
              <a:gd name="f103" fmla="val 134"/>
              <a:gd name="f104" fmla="val 195"/>
              <a:gd name="f105" fmla="val 135"/>
              <a:gd name="f106" fmla="val 132"/>
              <a:gd name="f107" fmla="val 130"/>
              <a:gd name="f108" fmla="val 191"/>
              <a:gd name="f109" fmla="val 127"/>
              <a:gd name="f110" fmla="val 188"/>
              <a:gd name="f111" fmla="val 133"/>
              <a:gd name="f112" fmla="val 189"/>
              <a:gd name="f113" fmla="val 138"/>
              <a:gd name="f114" fmla="val 144"/>
              <a:gd name="f115" fmla="val 140"/>
              <a:gd name="f116" fmla="val 187"/>
              <a:gd name="f117" fmla="val 186"/>
              <a:gd name="f118" fmla="val 139"/>
              <a:gd name="f119" fmla="val 185"/>
              <a:gd name="f120" fmla="val 147"/>
              <a:gd name="f121" fmla="val 154"/>
              <a:gd name="f122" fmla="val 184"/>
              <a:gd name="f123" fmla="val 161"/>
              <a:gd name="f124" fmla="val 182"/>
              <a:gd name="f125" fmla="val 168"/>
              <a:gd name="f126" fmla="val 173"/>
              <a:gd name="f127" fmla="val 167"/>
              <a:gd name="f128" fmla="val 166"/>
              <a:gd name="f129" fmla="val 169"/>
              <a:gd name="f130" fmla="val 171"/>
              <a:gd name="f131" fmla="val 163"/>
              <a:gd name="f132" fmla="val 158"/>
              <a:gd name="f133" fmla="val 152"/>
              <a:gd name="f134" fmla="val 155"/>
              <a:gd name="f135" fmla="val 172"/>
              <a:gd name="f136" fmla="val 159"/>
              <a:gd name="f137" fmla="val 149"/>
              <a:gd name="f138" fmla="val 143"/>
              <a:gd name="f139" fmla="val 146"/>
              <a:gd name="f140" fmla="val 176"/>
              <a:gd name="f141" fmla="val 148"/>
              <a:gd name="f142" fmla="val 177"/>
              <a:gd name="f143" fmla="val 150"/>
              <a:gd name="f144" fmla="val 178"/>
              <a:gd name="f145" fmla="val 179"/>
              <a:gd name="f146" fmla="val 137"/>
              <a:gd name="f147" fmla="val 175"/>
              <a:gd name="f148" fmla="val 142"/>
              <a:gd name="f149" fmla="val 211"/>
              <a:gd name="f150" fmla="val 220"/>
              <a:gd name="f151" fmla="val 227"/>
              <a:gd name="f152" fmla="val 231"/>
              <a:gd name="f153" fmla="val 237"/>
              <a:gd name="f154" fmla="val 241"/>
              <a:gd name="f155" fmla="val 249"/>
              <a:gd name="f156" fmla="val 251"/>
              <a:gd name="f157" fmla="val 260"/>
              <a:gd name="f158" fmla="val 254"/>
              <a:gd name="f159" fmla="val 259"/>
              <a:gd name="f160" fmla="val 255"/>
              <a:gd name="f161" fmla="val 258"/>
              <a:gd name="f162" fmla="val 253"/>
              <a:gd name="f163" fmla="val 248"/>
              <a:gd name="f164" fmla="val 242"/>
              <a:gd name="f165" fmla="val 256"/>
              <a:gd name="f166" fmla="val 257"/>
              <a:gd name="f167" fmla="val 246"/>
              <a:gd name="f168" fmla="val 233"/>
              <a:gd name="f169" fmla="val 262"/>
              <a:gd name="f170" fmla="val 235"/>
              <a:gd name="f171" fmla="val 263"/>
              <a:gd name="f172" fmla="val 264"/>
              <a:gd name="f173" fmla="val 261"/>
              <a:gd name="f174" fmla="val 213"/>
              <a:gd name="f175" fmla="val 265"/>
              <a:gd name="f176" fmla="val 223"/>
              <a:gd name="f177" fmla="val 207"/>
              <a:gd name="f178" fmla="val 287"/>
              <a:gd name="f179" fmla="val 288"/>
              <a:gd name="f180" fmla="val 291"/>
              <a:gd name="f181" fmla="val 279"/>
              <a:gd name="f182" fmla="val 322"/>
              <a:gd name="f183" fmla="val 320"/>
              <a:gd name="f184" fmla="val 339"/>
              <a:gd name="f185" fmla="val 336"/>
              <a:gd name="f186" fmla="val 356"/>
              <a:gd name="f187" fmla="val 352"/>
              <a:gd name="f188" fmla="val 368"/>
              <a:gd name="f189" fmla="val 381"/>
              <a:gd name="f190" fmla="val 363"/>
              <a:gd name="f191" fmla="val 388"/>
              <a:gd name="f192" fmla="val 395"/>
              <a:gd name="f193" fmla="val 369"/>
              <a:gd name="f194" fmla="val 348"/>
              <a:gd name="f195" fmla="val 319"/>
              <a:gd name="f196" fmla="val 294"/>
              <a:gd name="f197" fmla="val 125"/>
              <a:gd name="f198" fmla="val 206"/>
              <a:gd name="f199" fmla="val 103"/>
              <a:gd name="f200" fmla="val 75"/>
              <a:gd name="f201" fmla="val 83"/>
              <a:gd name="f202" fmla="val 91"/>
              <a:gd name="f203" fmla="val 99"/>
              <a:gd name="f204" fmla="val 98"/>
              <a:gd name="f205" fmla="val 97"/>
              <a:gd name="f206" fmla="val 84"/>
              <a:gd name="f207" fmla="val 210"/>
              <a:gd name="f208" fmla="val 76"/>
              <a:gd name="f209" fmla="val 247"/>
              <a:gd name="f210" fmla="val 96"/>
              <a:gd name="f211" fmla="val 243"/>
              <a:gd name="f212" fmla="val 95"/>
              <a:gd name="f213" fmla="val 86"/>
              <a:gd name="f214" fmla="val 81"/>
              <a:gd name="f215" fmla="val 106"/>
              <a:gd name="f216" fmla="val 305"/>
              <a:gd name="f217" fmla="val 304"/>
              <a:gd name="f218" fmla="val 59"/>
              <a:gd name="f219" fmla="val 65"/>
              <a:gd name="f220" fmla="val 306"/>
              <a:gd name="f221" fmla="val 71"/>
              <a:gd name="f222" fmla="val 307"/>
              <a:gd name="f223" fmla="val 77"/>
              <a:gd name="f224" fmla="val 308"/>
              <a:gd name="f225" fmla="val 309"/>
              <a:gd name="f226" fmla="val 313"/>
              <a:gd name="f227" fmla="val 53"/>
              <a:gd name="f228" fmla="val 316"/>
              <a:gd name="f229" fmla="val 39"/>
              <a:gd name="f230" fmla="val 317"/>
              <a:gd name="f231" fmla="val 48"/>
              <a:gd name="f232" fmla="val 318"/>
              <a:gd name="f233" fmla="val 56"/>
              <a:gd name="f234" fmla="val 64"/>
              <a:gd name="f235" fmla="val 321"/>
              <a:gd name="f236" fmla="val 324"/>
              <a:gd name="f237" fmla="val 50"/>
              <a:gd name="f238" fmla="val 36"/>
              <a:gd name="f239" fmla="val 329"/>
              <a:gd name="f240" fmla="val 22"/>
              <a:gd name="f241" fmla="val 31"/>
              <a:gd name="f242" fmla="val 331"/>
              <a:gd name="f243" fmla="val 40"/>
              <a:gd name="f244" fmla="val 332"/>
              <a:gd name="f245" fmla="val 49"/>
              <a:gd name="f246" fmla="val 333"/>
              <a:gd name="f247" fmla="val 335"/>
              <a:gd name="f248" fmla="val 338"/>
              <a:gd name="f249" fmla="val 35"/>
              <a:gd name="f250" fmla="val 21"/>
              <a:gd name="f251" fmla="val 6"/>
              <a:gd name="f252" fmla="val 20"/>
              <a:gd name="f253" fmla="val 351"/>
              <a:gd name="f254" fmla="val 34"/>
              <a:gd name="f255" fmla="val 350"/>
              <a:gd name="f256" fmla="val 82"/>
              <a:gd name="f257" fmla="val 370"/>
              <a:gd name="f258" fmla="val 390"/>
              <a:gd name="f259" fmla="val 410"/>
              <a:gd name="f260" fmla="val 337"/>
              <a:gd name="f261" fmla="val 413"/>
              <a:gd name="f262" fmla="val 415"/>
              <a:gd name="f263" fmla="val 421"/>
              <a:gd name="f264" fmla="val 342"/>
              <a:gd name="f265" fmla="val 427"/>
              <a:gd name="f266" fmla="val 340"/>
              <a:gd name="f267" fmla="val 433"/>
              <a:gd name="f268" fmla="val 439"/>
              <a:gd name="f269" fmla="val 440"/>
              <a:gd name="f270" fmla="val 437"/>
              <a:gd name="f271" fmla="val 435"/>
              <a:gd name="f272" fmla="val 424"/>
              <a:gd name="f273" fmla="val 409"/>
              <a:gd name="f274" fmla="val 386"/>
              <a:gd name="f275" fmla="val 162"/>
              <a:gd name="f276" fmla="val 164"/>
              <a:gd name="f277" fmla="val 402"/>
              <a:gd name="f278" fmla="val 397"/>
              <a:gd name="f279" fmla="val 403"/>
              <a:gd name="f280" fmla="val 408"/>
              <a:gd name="f281" fmla="val 414"/>
              <a:gd name="f282" fmla="val 165"/>
              <a:gd name="f283" fmla="val 412"/>
              <a:gd name="f284" fmla="val 417"/>
              <a:gd name="f285" fmla="val 426"/>
              <a:gd name="f286" fmla="val 425"/>
              <a:gd name="f287" fmla="val 431"/>
              <a:gd name="f288" fmla="val 434"/>
              <a:gd name="f289" fmla="val 436"/>
              <a:gd name="f290" fmla="val 438"/>
              <a:gd name="f291" fmla="val 153"/>
              <a:gd name="f292" fmla="val 131"/>
              <a:gd name="f293" fmla="val 109"/>
              <a:gd name="f294" fmla="val 432"/>
              <a:gd name="f295" fmla="val 94"/>
              <a:gd name="f296" fmla="val 423"/>
              <a:gd name="f297" fmla="val 61"/>
              <a:gd name="f298" fmla="val 396"/>
              <a:gd name="f299" fmla="val 393"/>
              <a:gd name="f300" fmla="val 32"/>
              <a:gd name="f301" fmla="val 398"/>
              <a:gd name="f302" fmla="val 37"/>
              <a:gd name="f303" fmla="val 42"/>
              <a:gd name="f304" fmla="val 405"/>
              <a:gd name="f305" fmla="val 46"/>
              <a:gd name="f306" fmla="val 406"/>
              <a:gd name="f307" fmla="val 45"/>
              <a:gd name="f308" fmla="val 407"/>
              <a:gd name="f309" fmla="val 41"/>
              <a:gd name="f310" fmla="val 416"/>
              <a:gd name="f311" fmla="val 44"/>
              <a:gd name="f312" fmla="val 418"/>
              <a:gd name="f313" fmla="val 420"/>
              <a:gd name="f314" fmla="val 51"/>
              <a:gd name="f315" fmla="val 58"/>
              <a:gd name="f316" fmla="val 448"/>
              <a:gd name="f317" fmla="val 449"/>
              <a:gd name="f318" fmla="val 452"/>
              <a:gd name="f319" fmla="val 453"/>
              <a:gd name="f320" fmla="val 455"/>
              <a:gd name="f321" fmla="val 457"/>
              <a:gd name="f322" fmla="val 43"/>
              <a:gd name="f323" fmla="val 459"/>
              <a:gd name="f324" fmla="val 458"/>
              <a:gd name="f325" fmla="val 462"/>
              <a:gd name="f326" fmla="val 465"/>
              <a:gd name="f327" fmla="val 468"/>
              <a:gd name="f328" fmla="val 38"/>
              <a:gd name="f329" fmla="val 472"/>
              <a:gd name="f330" fmla="val 476"/>
              <a:gd name="f331" fmla="val 480"/>
              <a:gd name="f332" fmla="val 27"/>
              <a:gd name="f333" fmla="val 479"/>
              <a:gd name="f334" fmla="val 469"/>
              <a:gd name="f335" fmla="val 62"/>
              <a:gd name="f336" fmla="val 447"/>
              <a:gd name="f337" fmla="val 443"/>
              <a:gd name="f338" fmla="val 115"/>
              <a:gd name="f339" fmla="val 446"/>
              <a:gd name="f340" fmla="val 450"/>
              <a:gd name="f341" fmla="val 456"/>
              <a:gd name="f342" fmla="val 460"/>
              <a:gd name="f343" fmla="val 464"/>
              <a:gd name="f344" fmla="val 473"/>
              <a:gd name="f345" fmla="val 151"/>
              <a:gd name="f346" fmla="val 471"/>
              <a:gd name="f347" fmla="val 470"/>
              <a:gd name="f348" fmla="val 160"/>
              <a:gd name="f349" fmla="val 484"/>
              <a:gd name="f350" fmla="val 485"/>
              <a:gd name="f351" fmla="val 483"/>
              <a:gd name="f352" fmla="val 156"/>
              <a:gd name="f353" fmla="val 482"/>
              <a:gd name="f354" fmla="val 489"/>
              <a:gd name="f355" fmla="val 494"/>
              <a:gd name="f356" fmla="val 500"/>
              <a:gd name="f357" fmla="val 497"/>
              <a:gd name="f358" fmla="val 491"/>
              <a:gd name="f359" fmla="val 478"/>
              <a:gd name="f360" fmla="val 454"/>
              <a:gd name="f361" fmla="val 315"/>
              <a:gd name="f362" fmla="val 463"/>
              <a:gd name="f363" fmla="val 481"/>
              <a:gd name="f364" fmla="val 488"/>
              <a:gd name="f365" fmla="val 495"/>
              <a:gd name="f366" fmla="val 502"/>
              <a:gd name="f367" fmla="val 513"/>
              <a:gd name="f368" fmla="val 523"/>
              <a:gd name="f369" fmla="val 535"/>
              <a:gd name="f370" fmla="val 549"/>
              <a:gd name="f371" fmla="val 92"/>
              <a:gd name="f372" fmla="val 524"/>
              <a:gd name="f373" fmla="val 63"/>
              <a:gd name="f374" fmla="val 33"/>
              <a:gd name="f375" fmla="val 530"/>
              <a:gd name="f376" fmla="val 2"/>
              <a:gd name="f377" fmla="val 1"/>
              <a:gd name="f378" fmla="val 531"/>
              <a:gd name="f379" fmla="val 534"/>
              <a:gd name="f380" fmla="val 14"/>
              <a:gd name="f381" fmla="val 538"/>
              <a:gd name="f382" fmla="val 29"/>
              <a:gd name="f383" fmla="val 541"/>
              <a:gd name="f384" fmla="val 542"/>
              <a:gd name="f385" fmla="val 543"/>
              <a:gd name="f386" fmla="val 544"/>
              <a:gd name="f387" fmla="val 545"/>
              <a:gd name="f388" fmla="val 24"/>
              <a:gd name="f389" fmla="val 546"/>
              <a:gd name="f390" fmla="val 15"/>
              <a:gd name="f391" fmla="val 553"/>
              <a:gd name="f392" fmla="val 556"/>
              <a:gd name="f393" fmla="val 557"/>
              <a:gd name="f394" fmla="val 558"/>
              <a:gd name="f395" fmla="val 559"/>
              <a:gd name="f396" fmla="val 560"/>
              <a:gd name="f397" fmla="val 561"/>
              <a:gd name="f398" fmla="val 564"/>
              <a:gd name="f399" fmla="val 566"/>
              <a:gd name="f400" fmla="val 57"/>
              <a:gd name="f401" fmla="val 569"/>
              <a:gd name="f402" fmla="val 68"/>
              <a:gd name="f403" fmla="val 570"/>
              <a:gd name="f404" fmla="val 571"/>
              <a:gd name="f405" fmla="val 572"/>
              <a:gd name="f406" fmla="val 573"/>
              <a:gd name="f407" fmla="val 574"/>
              <a:gd name="f408" fmla="val 576"/>
              <a:gd name="f409" fmla="val 575"/>
              <a:gd name="f410" fmla="val 589"/>
              <a:gd name="f411" fmla="val 603"/>
              <a:gd name="f412" fmla="val 88"/>
              <a:gd name="f413" fmla="val 612"/>
              <a:gd name="f414" fmla="val 80"/>
              <a:gd name="f415" fmla="val 622"/>
              <a:gd name="f416" fmla="val 72"/>
              <a:gd name="f417" fmla="val 620"/>
              <a:gd name="f418" fmla="val 617"/>
              <a:gd name="f419" fmla="val 614"/>
              <a:gd name="f420" fmla="val 85"/>
              <a:gd name="f421" fmla="val 615"/>
              <a:gd name="f422" fmla="val 626"/>
              <a:gd name="f423" fmla="val 79"/>
              <a:gd name="f424" fmla="val 631"/>
              <a:gd name="f425" fmla="val 636"/>
              <a:gd name="f426" fmla="val 641"/>
              <a:gd name="f427" fmla="val 67"/>
              <a:gd name="f428" fmla="val 647"/>
              <a:gd name="f429" fmla="val 642"/>
              <a:gd name="f430" fmla="val 637"/>
              <a:gd name="f431" fmla="val 632"/>
              <a:gd name="f432" fmla="val 633"/>
              <a:gd name="f433" fmla="val 644"/>
              <a:gd name="f434" fmla="val 78"/>
              <a:gd name="f435" fmla="val 655"/>
              <a:gd name="f436" fmla="val 668"/>
              <a:gd name="f437" fmla="val 661"/>
              <a:gd name="f438" fmla="val 656"/>
              <a:gd name="f439" fmla="val 651"/>
              <a:gd name="f440" fmla="val 652"/>
              <a:gd name="f441" fmla="val 664"/>
              <a:gd name="f442" fmla="val 676"/>
              <a:gd name="f443" fmla="val 70"/>
              <a:gd name="f444" fmla="val 689"/>
              <a:gd name="f445" fmla="val 640"/>
              <a:gd name="f446" fmla="val 117"/>
              <a:gd name="f447" fmla="val 120"/>
              <a:gd name="f448" fmla="val 123"/>
              <a:gd name="f449" fmla="val 627"/>
              <a:gd name="f450" fmla="val 593"/>
              <a:gd name="f451" fmla="val 568"/>
              <a:gd name="f452" fmla="val 555"/>
              <a:gd name="f453" fmla="val 205"/>
              <a:gd name="f454" fmla="val 537"/>
              <a:gd name="f455" fmla="val 520"/>
              <a:gd name="f456" fmla="val 297"/>
              <a:gd name="f457" fmla="val 501"/>
              <a:gd name="f458" fmla="val 508"/>
              <a:gd name="f459" fmla="val 516"/>
              <a:gd name="f460" fmla="val 565"/>
              <a:gd name="f461" fmla="val 584"/>
              <a:gd name="f462" fmla="val 596"/>
              <a:gd name="f463" fmla="val 281"/>
              <a:gd name="f464" fmla="val 600"/>
              <a:gd name="f465" fmla="val 601"/>
              <a:gd name="f466" fmla="val 609"/>
              <a:gd name="f467" fmla="val 619"/>
              <a:gd name="f468" fmla="val 618"/>
              <a:gd name="f469" fmla="val 624"/>
              <a:gd name="f470" fmla="val 198"/>
              <a:gd name="f471" fmla="val 625"/>
              <a:gd name="f472" fmla="val 629"/>
              <a:gd name="f473" fmla="val 630"/>
              <a:gd name="f474" fmla="val 635"/>
              <a:gd name="f475" fmla="val 634"/>
              <a:gd name="f476" fmla="val 638"/>
              <a:gd name="f477" fmla="val 639"/>
              <a:gd name="f478" fmla="val 650"/>
              <a:gd name="f479" fmla="val 662"/>
              <a:gd name="f480" fmla="val 673"/>
              <a:gd name="f481" fmla="val 686"/>
              <a:gd name="f482" fmla="val 691"/>
              <a:gd name="f483" fmla="val 692"/>
              <a:gd name="f484" fmla="val 697"/>
              <a:gd name="f485" fmla="val 707"/>
              <a:gd name="f486" fmla="val 706"/>
              <a:gd name="f487" fmla="val 705"/>
              <a:gd name="f488" fmla="val 709"/>
              <a:gd name="f489" fmla="val 710"/>
              <a:gd name="f490" fmla="val 711"/>
              <a:gd name="f491" fmla="val 712"/>
              <a:gd name="f492" fmla="val 713"/>
              <a:gd name="f493" fmla="val 715"/>
              <a:gd name="f494" fmla="val 714"/>
              <a:gd name="f495" fmla="val 716"/>
              <a:gd name="f496" fmla="val 732"/>
              <a:gd name="f497" fmla="val 744"/>
              <a:gd name="f498" fmla="val 743"/>
              <a:gd name="f499" fmla="val 742"/>
              <a:gd name="f500" fmla="val 740"/>
              <a:gd name="f501" fmla="val 746"/>
              <a:gd name="f502" fmla="val 750"/>
              <a:gd name="f503" fmla="val 756"/>
              <a:gd name="f504" fmla="val 754"/>
              <a:gd name="f505" fmla="val 753"/>
              <a:gd name="f506" fmla="val 749"/>
              <a:gd name="f507" fmla="val 757"/>
              <a:gd name="f508" fmla="val 763"/>
              <a:gd name="f509" fmla="val 771"/>
              <a:gd name="f510" fmla="val 758"/>
              <a:gd name="f511" fmla="val 745"/>
              <a:gd name="f512" fmla="val 730"/>
              <a:gd name="f513" fmla="val 690"/>
              <a:gd name="f514" fmla="val 675"/>
              <a:gd name="f515" fmla="val 665"/>
              <a:gd name="f516" fmla="val 645"/>
              <a:gd name="f517" fmla="val 660"/>
              <a:gd name="f518" fmla="val 658"/>
              <a:gd name="f519" fmla="val 654"/>
              <a:gd name="f520" fmla="val 669"/>
              <a:gd name="f521" fmla="val 678"/>
              <a:gd name="f522" fmla="val 666"/>
              <a:gd name="f523" fmla="val 674"/>
              <a:gd name="f524" fmla="val 682"/>
              <a:gd name="f525" fmla="val 688"/>
              <a:gd name="f526" fmla="val 286"/>
              <a:gd name="f527" fmla="val 290"/>
              <a:gd name="f528" fmla="val 598"/>
              <a:gd name="f529" fmla="val 577"/>
              <a:gd name="f530" fmla="val 326"/>
              <a:gd name="f531" fmla="val 563"/>
              <a:gd name="f532" fmla="val 548"/>
              <a:gd name="f533" fmla="val 536"/>
              <a:gd name="f534" fmla="val 539"/>
              <a:gd name="f535" fmla="val 379"/>
              <a:gd name="f536" fmla="val 550"/>
              <a:gd name="f537" fmla="val 608"/>
              <a:gd name="f538" fmla="val 693"/>
              <a:gd name="f539" fmla="val 726"/>
              <a:gd name="f540" fmla="val 764"/>
              <a:gd name="f541" fmla="val 777"/>
              <a:gd name="f542" fmla="val 799"/>
              <a:gd name="f543" fmla="val 826"/>
              <a:gd name="f544" fmla="val 818"/>
              <a:gd name="f545" fmla="val 811"/>
              <a:gd name="f546" fmla="val 803"/>
              <a:gd name="f547" fmla="val 804"/>
              <a:gd name="f548" fmla="val 805"/>
              <a:gd name="f549" fmla="val 812"/>
              <a:gd name="f550" fmla="val 819"/>
              <a:gd name="f551" fmla="val 806"/>
              <a:gd name="f552" fmla="val 817"/>
              <a:gd name="f553" fmla="val 822"/>
              <a:gd name="f554" fmla="val 823"/>
              <a:gd name="f555" fmla="val 245"/>
              <a:gd name="f556" fmla="val 816"/>
              <a:gd name="f557" fmla="val 821"/>
              <a:gd name="f558" fmla="val 815"/>
              <a:gd name="f559" fmla="val 810"/>
              <a:gd name="f560" fmla="val 828"/>
              <a:gd name="f561" fmla="val 840"/>
              <a:gd name="f562" fmla="val 838"/>
              <a:gd name="f563" fmla="val 836"/>
              <a:gd name="f564" fmla="val 833"/>
              <a:gd name="f565" fmla="val 831"/>
              <a:gd name="f566" fmla="val 825"/>
              <a:gd name="f567" fmla="val 837"/>
              <a:gd name="f568" fmla="val 849"/>
              <a:gd name="f569" fmla="val 860"/>
              <a:gd name="f570" fmla="val 861"/>
              <a:gd name="f571" fmla="val 853"/>
              <a:gd name="f572" fmla="val 846"/>
              <a:gd name="f573" fmla="val 852"/>
              <a:gd name="f574" fmla="val 865"/>
              <a:gd name="f575" fmla="val 880"/>
              <a:gd name="f576" fmla="val 871"/>
              <a:gd name="f577" fmla="val 862"/>
              <a:gd name="f578" fmla="val 867"/>
              <a:gd name="f579" fmla="val 882"/>
              <a:gd name="f580" fmla="val 896"/>
              <a:gd name="f581" fmla="val 866"/>
              <a:gd name="f582" fmla="val 767"/>
              <a:gd name="f583" fmla="val 729"/>
              <a:gd name="f584" fmla="val 353"/>
              <a:gd name="f585" fmla="val 372"/>
              <a:gd name="f586" fmla="val 391"/>
              <a:gd name="f587" fmla="val 567"/>
              <a:gd name="f588" fmla="val 411"/>
              <a:gd name="f589" fmla="val 562"/>
              <a:gd name="f590" fmla="val 422"/>
              <a:gd name="f591" fmla="val 430"/>
              <a:gd name="f592" fmla="val 677"/>
              <a:gd name="f593" fmla="val 702"/>
              <a:gd name="f594" fmla="val 719"/>
              <a:gd name="f595" fmla="val 739"/>
              <a:gd name="f596" fmla="val 762"/>
              <a:gd name="f597" fmla="val 738"/>
              <a:gd name="f598" fmla="val 747"/>
              <a:gd name="f599" fmla="val 733"/>
              <a:gd name="f600" fmla="val 734"/>
              <a:gd name="f601" fmla="val 741"/>
              <a:gd name="f602" fmla="val 735"/>
              <a:gd name="f603" fmla="val 428"/>
              <a:gd name="f604" fmla="val 748"/>
              <a:gd name="f605" fmla="val 769"/>
              <a:gd name="f606" fmla="val 790"/>
              <a:gd name="f607" fmla="val 813"/>
              <a:gd name="f608" fmla="val 832"/>
              <a:gd name="f609" fmla="val 859"/>
              <a:gd name="f610" fmla="val 872"/>
              <a:gd name="f611" fmla="val 888"/>
              <a:gd name="f612" fmla="val 877"/>
              <a:gd name="f613" fmla="val 876"/>
              <a:gd name="f614" fmla="val 878"/>
              <a:gd name="f615" fmla="val 881"/>
              <a:gd name="f616" fmla="val 873"/>
              <a:gd name="f617" fmla="val 419"/>
              <a:gd name="f618" fmla="val 869"/>
              <a:gd name="f619" fmla="val 868"/>
              <a:gd name="f620" fmla="val 441"/>
              <a:gd name="f621" fmla="val 864"/>
              <a:gd name="f622" fmla="val 870"/>
              <a:gd name="f623" fmla="val 874"/>
              <a:gd name="f624" fmla="val 461"/>
              <a:gd name="f625" fmla="val 884"/>
              <a:gd name="f626" fmla="val 875"/>
              <a:gd name="f627" fmla="val 879"/>
              <a:gd name="f628" fmla="val 885"/>
              <a:gd name="f629" fmla="val 891"/>
              <a:gd name="f630" fmla="val 474"/>
              <a:gd name="f631" fmla="val 814"/>
              <a:gd name="f632" fmla="val 444"/>
              <a:gd name="f633" fmla="val 792"/>
              <a:gd name="f634" fmla="val 445"/>
              <a:gd name="f635" fmla="val 774"/>
              <a:gd name="f636" fmla="val 755"/>
              <a:gd name="f637" fmla="val 737"/>
              <a:gd name="f638" fmla="val 731"/>
              <a:gd name="f639" fmla="val 727"/>
              <a:gd name="f640" fmla="val 736"/>
              <a:gd name="f641" fmla="val 486"/>
              <a:gd name="f642" fmla="val 751"/>
              <a:gd name="f643" fmla="val 493"/>
              <a:gd name="f644" fmla="val 623"/>
              <a:gd name="f645" fmla="val 606"/>
              <a:gd name="f646" fmla="val 588"/>
              <a:gd name="f647" fmla="val 509"/>
              <a:gd name="f648" fmla="val 518"/>
              <a:gd name="f649" fmla="val 680"/>
              <a:gd name="f650" fmla="val 526"/>
              <a:gd name="f651" fmla="val 704"/>
              <a:gd name="f652" fmla="val 773"/>
              <a:gd name="f653" fmla="val 808"/>
              <a:gd name="f654" fmla="val 839"/>
              <a:gd name="f655" fmla="val 895"/>
              <a:gd name="f656" fmla="val 533"/>
              <a:gd name="f657" fmla="val 887"/>
              <a:gd name="f658" fmla="val 540"/>
              <a:gd name="f659" fmla="val 886"/>
              <a:gd name="f660" fmla="val 854"/>
              <a:gd name="f661" fmla="val 857"/>
              <a:gd name="f662" fmla="val 845"/>
              <a:gd name="f663" fmla="val 834"/>
              <a:gd name="f664" fmla="val 850"/>
              <a:gd name="f665" fmla="val 820"/>
              <a:gd name="f666" fmla="val 590"/>
              <a:gd name="f667" fmla="val 604"/>
              <a:gd name="f668" fmla="val 613"/>
              <a:gd name="f669" fmla="val 621"/>
              <a:gd name="f670" fmla="val 824"/>
              <a:gd name="f671" fmla="val 829"/>
              <a:gd name="f672" fmla="val 835"/>
              <a:gd name="f673" fmla="val 643"/>
              <a:gd name="f674" fmla="val 841"/>
              <a:gd name="f675" fmla="val 679"/>
              <a:gd name="f676" fmla="val 667"/>
              <a:gd name="f677" fmla="val 793"/>
              <a:gd name="f678" fmla="val 787"/>
              <a:gd name="f679" fmla="val 782"/>
              <a:gd name="f680" fmla="val 778"/>
              <a:gd name="f681" fmla="val 628"/>
              <a:gd name="f682" fmla="val 759"/>
              <a:gd name="f683" fmla="val 592"/>
              <a:gd name="f684" fmla="val 552"/>
              <a:gd name="f685" fmla="val 649"/>
              <a:gd name="f686" fmla="val 504"/>
              <a:gd name="f687" fmla="val 551"/>
              <a:gd name="f688" fmla="val 547"/>
              <a:gd name="f689" fmla="val 510"/>
              <a:gd name="f690" fmla="val 514"/>
              <a:gd name="f691" fmla="val 528"/>
              <a:gd name="f692" fmla="val 532"/>
              <a:gd name="f693" fmla="val 607"/>
              <a:gd name="f694" fmla="val 681"/>
              <a:gd name="f695" fmla="val 700"/>
              <a:gd name="f696" fmla="val 720"/>
              <a:gd name="f697" fmla="val 695"/>
              <a:gd name="f698" fmla="val 703"/>
              <a:gd name="f699" fmla="val 685"/>
              <a:gd name="f700" fmla="val 672"/>
              <a:gd name="f701" fmla="val 648"/>
              <a:gd name="f702" fmla="val 659"/>
              <a:gd name="f703" fmla="val 694"/>
              <a:gd name="f704" fmla="val 671"/>
              <a:gd name="f705" fmla="val 683"/>
              <a:gd name="f706" fmla="val 768"/>
              <a:gd name="f707" fmla="val 698"/>
              <a:gd name="f708" fmla="val 789"/>
              <a:gd name="f709" fmla="val 708"/>
              <a:gd name="f710" fmla="val 788"/>
              <a:gd name="f711" fmla="val 776"/>
              <a:gd name="f712" fmla="val 770"/>
              <a:gd name="f713" fmla="val 766"/>
              <a:gd name="f714" fmla="val 765"/>
              <a:gd name="f715" fmla="val 725"/>
              <a:gd name="f716" fmla="val 752"/>
              <a:gd name="f717" fmla="val 728"/>
              <a:gd name="f718" fmla="val 721"/>
              <a:gd name="f719" fmla="val 701"/>
              <a:gd name="f720" fmla="val 646"/>
              <a:gd name="f721" fmla="val 657"/>
              <a:gd name="f722" fmla="val 670"/>
              <a:gd name="f723" fmla="val 616"/>
              <a:gd name="f724" fmla="val 580"/>
              <a:gd name="f725" fmla="val 581"/>
              <a:gd name="f726" fmla="val 529"/>
              <a:gd name="f727" fmla="val 521"/>
              <a:gd name="f728" fmla="val 507"/>
              <a:gd name="f729" fmla="val 512"/>
              <a:gd name="f730" fmla="val 517"/>
              <a:gd name="f731" fmla="val 586"/>
              <a:gd name="f732" fmla="val 554"/>
              <a:gd name="f733" fmla="val 585"/>
              <a:gd name="f734" fmla="val 724"/>
              <a:gd name="f735" fmla="val 611"/>
              <a:gd name="f736" fmla="val 696"/>
              <a:gd name="f737" fmla="val 699"/>
              <a:gd name="f738" fmla="val 687"/>
              <a:gd name="f739" fmla="val 807"/>
              <a:gd name="f740" fmla="val 597"/>
              <a:gd name="f741" fmla="val 830"/>
              <a:gd name="f742" fmla="val 595"/>
              <a:gd name="f743" fmla="val 594"/>
              <a:gd name="f744" fmla="val 591"/>
              <a:gd name="f745" fmla="val 848"/>
              <a:gd name="f746" fmla="val 587"/>
              <a:gd name="f747" fmla="val 583"/>
              <a:gd name="f748" fmla="val 582"/>
              <a:gd name="f749" fmla="val 578"/>
              <a:gd name="f750" fmla="val 511"/>
              <a:gd name="f751" fmla="val 492"/>
              <a:gd name="f752" fmla="val 487"/>
              <a:gd name="f753" fmla="val 490"/>
              <a:gd name="f754" fmla="val 761"/>
              <a:gd name="f755" fmla="val 506"/>
              <a:gd name="f756" fmla="val 499"/>
              <a:gd name="f757" fmla="val 477"/>
              <a:gd name="f758" fmla="val 466"/>
              <a:gd name="f759" fmla="val 467"/>
              <a:gd name="f760" fmla="val 784"/>
              <a:gd name="f761" fmla="val 505"/>
              <a:gd name="f762" fmla="val 496"/>
              <a:gd name="f763" fmla="val 863"/>
              <a:gd name="f764" fmla="val 855"/>
              <a:gd name="f765" fmla="val 842"/>
              <a:gd name="f766" fmla="val 780"/>
              <a:gd name="f767" fmla="val 442"/>
              <a:gd name="f768" fmla="val 429"/>
              <a:gd name="f769" fmla="val 404"/>
              <a:gd name="f770" fmla="val 932"/>
              <a:gd name="f771" fmla="val 1070"/>
              <a:gd name="f772" fmla="val 1199"/>
              <a:gd name="f773" fmla="val 1317"/>
              <a:gd name="f774" fmla="val 1328"/>
              <a:gd name="f775" fmla="val 1339"/>
              <a:gd name="f776" fmla="val 1349"/>
              <a:gd name="f777" fmla="val 1351"/>
              <a:gd name="f778" fmla="val 1354"/>
              <a:gd name="f779" fmla="val 1353"/>
              <a:gd name="f780" fmla="val 1350"/>
              <a:gd name="f781" fmla="val 1358"/>
              <a:gd name="f782" fmla="val 1369"/>
              <a:gd name="f783" fmla="val 1403"/>
              <a:gd name="f784" fmla="val 1450"/>
              <a:gd name="f785" fmla="val 717"/>
              <a:gd name="f786" fmla="val 1513"/>
              <a:gd name="f787" fmla="val 1527"/>
              <a:gd name="f788" fmla="val 1542"/>
              <a:gd name="f789" fmla="val 1559"/>
              <a:gd name="f790" fmla="val 1579"/>
              <a:gd name="f791" fmla="val 1590"/>
              <a:gd name="f792" fmla="val 1584"/>
              <a:gd name="f793" fmla="val 1574"/>
              <a:gd name="f794" fmla="val 579"/>
              <a:gd name="f795" fmla="val 1541"/>
              <a:gd name="f796" fmla="val 527"/>
              <a:gd name="f797" fmla="val 1494"/>
              <a:gd name="f798" fmla="val 1432"/>
              <a:gd name="f799" fmla="val 1414"/>
              <a:gd name="f800" fmla="val 1395"/>
              <a:gd name="f801" fmla="val 1372"/>
              <a:gd name="f802" fmla="val 1370"/>
              <a:gd name="f803" fmla="val 1367"/>
              <a:gd name="f804" fmla="val 1364"/>
              <a:gd name="f805" fmla="val 1268"/>
              <a:gd name="f806" fmla="val 1161"/>
              <a:gd name="f807" fmla="val 1044"/>
              <a:gd name="f808" fmla="val 967"/>
              <a:gd name="f809" fmla="val 300"/>
              <a:gd name="f810" fmla="val 684"/>
              <a:gd name="f811" fmla="val 722"/>
              <a:gd name="f812" fmla="val 200"/>
              <a:gd name="f813" fmla="val 199"/>
              <a:gd name="f814" fmla="val 772"/>
              <a:gd name="f815" fmla="val 181"/>
              <a:gd name="f816" fmla="val 760"/>
              <a:gd name="f817" fmla="val 136"/>
              <a:gd name="f818" fmla="val 121"/>
              <a:gd name="f819" fmla="val 718"/>
              <a:gd name="f820" fmla="val 218"/>
              <a:gd name="f821" fmla="val 522"/>
              <a:gd name="f822" fmla="val 610"/>
              <a:gd name="f823" fmla="val 124"/>
              <a:gd name="f824" fmla="val 599"/>
              <a:gd name="f825" fmla="val 52"/>
              <a:gd name="f826" fmla="val 47"/>
              <a:gd name="f827" fmla="val 55"/>
              <a:gd name="f828" fmla="val 5"/>
              <a:gd name="f829" fmla="val 515"/>
              <a:gd name="f830" fmla="val 503"/>
              <a:gd name="f831" fmla="val 119"/>
              <a:gd name="f832" fmla="val 104"/>
              <a:gd name="f833" fmla="val 475"/>
              <a:gd name="f834" fmla="val 25"/>
              <a:gd name="f835" fmla="val 9"/>
              <a:gd name="f836" fmla="val 23"/>
              <a:gd name="f837" fmla="val 18"/>
              <a:gd name="f838" fmla="val 498"/>
              <a:gd name="f839" fmla="val 28"/>
              <a:gd name="f840" fmla="val 30"/>
              <a:gd name="f841" fmla="val 451"/>
              <a:gd name="f842" fmla="val 19"/>
              <a:gd name="f843" fmla="val 16"/>
              <a:gd name="f844" fmla="val 13"/>
              <a:gd name="f845" fmla="val 7"/>
              <a:gd name="f846" fmla="val 111"/>
              <a:gd name="f847" fmla="val 328"/>
              <a:gd name="f848" fmla="val 366"/>
              <a:gd name="f849" fmla="val 378"/>
              <a:gd name="f850" fmla="val 361"/>
              <a:gd name="f851" fmla="val 359"/>
              <a:gd name="f852" fmla="val 26"/>
              <a:gd name="f853" fmla="val 346"/>
              <a:gd name="f854" fmla="val 289"/>
              <a:gd name="f855" fmla="val 285"/>
              <a:gd name="f856" fmla="val 69"/>
              <a:gd name="f857" fmla="+- 0 0 -90"/>
              <a:gd name="f858" fmla="*/ f4 1 904"/>
              <a:gd name="f859" fmla="*/ f5 1 1591"/>
              <a:gd name="f860" fmla="val f6"/>
              <a:gd name="f861" fmla="val f7"/>
              <a:gd name="f862" fmla="val f8"/>
              <a:gd name="f863" fmla="*/ f857 f0 1"/>
              <a:gd name="f864" fmla="+- f862 0 f860"/>
              <a:gd name="f865" fmla="+- f861 0 f860"/>
              <a:gd name="f866" fmla="*/ f863 1 f3"/>
              <a:gd name="f867" fmla="*/ f865 1 904"/>
              <a:gd name="f868" fmla="*/ f864 1 1591"/>
              <a:gd name="f869" fmla="*/ 212 f865 1"/>
              <a:gd name="f870" fmla="*/ 284 f864 1"/>
              <a:gd name="f871" fmla="*/ 203 f865 1"/>
              <a:gd name="f872" fmla="*/ 225 f864 1"/>
              <a:gd name="f873" fmla="*/ 171 f865 1"/>
              <a:gd name="f874" fmla="*/ 168 f864 1"/>
              <a:gd name="f875" fmla="*/ 255 f865 1"/>
              <a:gd name="f876" fmla="*/ 258 f864 1"/>
              <a:gd name="f877" fmla="*/ 264 f865 1"/>
              <a:gd name="f878" fmla="*/ 195 f864 1"/>
              <a:gd name="f879" fmla="*/ 210 f865 1"/>
              <a:gd name="f880" fmla="*/ 76 f864 1"/>
              <a:gd name="f881" fmla="*/ 319 f865 1"/>
              <a:gd name="f882" fmla="*/ 64 f864 1"/>
              <a:gd name="f883" fmla="*/ 421 f865 1"/>
              <a:gd name="f884" fmla="*/ 342 f864 1"/>
              <a:gd name="f885" fmla="*/ 412 f865 1"/>
              <a:gd name="f886" fmla="*/ 159 f864 1"/>
              <a:gd name="f887" fmla="*/ 403 f865 1"/>
              <a:gd name="f888" fmla="*/ 35 f864 1"/>
              <a:gd name="f889" fmla="*/ 468 f865 1"/>
              <a:gd name="f890" fmla="*/ 44 f864 1"/>
              <a:gd name="f891" fmla="*/ 484 f865 1"/>
              <a:gd name="f892" fmla="*/ 147 f864 1"/>
              <a:gd name="f893" fmla="*/ 535 f865 1"/>
              <a:gd name="f894" fmla="*/ 92 f864 1"/>
              <a:gd name="f895" fmla="*/ 571 f865 1"/>
              <a:gd name="f896" fmla="*/ 68 f864 1"/>
              <a:gd name="f897" fmla="*/ 651 f865 1"/>
              <a:gd name="f898" fmla="*/ 84 f864 1"/>
              <a:gd name="f899" fmla="*/ 622 f865 1"/>
              <a:gd name="f900" fmla="*/ 183 f864 1"/>
              <a:gd name="f901" fmla="*/ 639 f865 1"/>
              <a:gd name="f902" fmla="*/ 243 f864 1"/>
              <a:gd name="f903" fmla="*/ 712 f865 1"/>
              <a:gd name="f904" fmla="*/ 154 f864 1"/>
              <a:gd name="f905" fmla="*/ 654 f865 1"/>
              <a:gd name="f906" fmla="*/ 534 f865 1"/>
              <a:gd name="f907" fmla="*/ 373 f864 1"/>
              <a:gd name="f908" fmla="*/ 822 f865 1"/>
              <a:gd name="f909" fmla="*/ 234 f864 1"/>
              <a:gd name="f910" fmla="*/ 838 f865 1"/>
              <a:gd name="f911" fmla="*/ 319 f864 1"/>
              <a:gd name="f912" fmla="*/ 567 f865 1"/>
              <a:gd name="f913" fmla="*/ 440 f864 1"/>
              <a:gd name="f914" fmla="*/ 729 f865 1"/>
              <a:gd name="f915" fmla="*/ 426 f864 1"/>
              <a:gd name="f916" fmla="*/ 869 f865 1"/>
              <a:gd name="f917" fmla="*/ 792 f865 1"/>
              <a:gd name="f918" fmla="*/ 445 f864 1"/>
              <a:gd name="f919" fmla="*/ 741 f865 1"/>
              <a:gd name="f920" fmla="*/ 482 f864 1"/>
              <a:gd name="f921" fmla="*/ 904 f865 1"/>
              <a:gd name="f922" fmla="*/ 531 f864 1"/>
              <a:gd name="f923" fmla="*/ 831 f865 1"/>
              <a:gd name="f924" fmla="*/ 623 f864 1"/>
              <a:gd name="f925" fmla="*/ 841 f865 1"/>
              <a:gd name="f926" fmla="*/ 689 f864 1"/>
              <a:gd name="f927" fmla="*/ 704 f865 1"/>
              <a:gd name="f928" fmla="*/ 619 f864 1"/>
              <a:gd name="f929" fmla="*/ 735 f865 1"/>
              <a:gd name="f930" fmla="*/ 692 f864 1"/>
              <a:gd name="f931" fmla="*/ 732 f865 1"/>
              <a:gd name="f932" fmla="*/ 759 f864 1"/>
              <a:gd name="f933" fmla="*/ 647 f865 1"/>
              <a:gd name="f934" fmla="*/ 679 f864 1"/>
              <a:gd name="f935" fmla="*/ 523 f865 1"/>
              <a:gd name="f936" fmla="*/ 586 f864 1"/>
              <a:gd name="f937" fmla="*/ 637 f865 1"/>
              <a:gd name="f938" fmla="*/ 805 f864 1"/>
              <a:gd name="f939" fmla="*/ 573 f865 1"/>
              <a:gd name="f940" fmla="*/ 880 f864 1"/>
              <a:gd name="f941" fmla="*/ 490 f865 1"/>
              <a:gd name="f942" fmla="*/ 702 f864 1"/>
              <a:gd name="f943" fmla="*/ 466 f865 1"/>
              <a:gd name="f944" fmla="*/ 724 f864 1"/>
              <a:gd name="f945" fmla="*/ 444 f865 1"/>
              <a:gd name="f946" fmla="*/ 862 f864 1"/>
              <a:gd name="f947" fmla="*/ 443 f865 1"/>
              <a:gd name="f948" fmla="*/ 730 f864 1"/>
              <a:gd name="f949" fmla="*/ 450 f865 1"/>
              <a:gd name="f950" fmla="*/ 565 f864 1"/>
              <a:gd name="f951" fmla="*/ 643 f865 1"/>
              <a:gd name="f952" fmla="*/ 1574 f864 1"/>
              <a:gd name="f953" fmla="*/ 281 f865 1"/>
              <a:gd name="f954" fmla="*/ 719 f864 1"/>
              <a:gd name="f955" fmla="*/ 265 f865 1"/>
              <a:gd name="f956" fmla="*/ 656 f864 1"/>
              <a:gd name="f957" fmla="*/ 152 f865 1"/>
              <a:gd name="f958" fmla="*/ 729 f864 1"/>
              <a:gd name="f959" fmla="*/ 224 f865 1"/>
              <a:gd name="f960" fmla="*/ 647 f864 1"/>
              <a:gd name="f961" fmla="*/ 284 f865 1"/>
              <a:gd name="f962" fmla="*/ 537 f864 1"/>
              <a:gd name="f963" fmla="*/ 78 f865 1"/>
              <a:gd name="f964" fmla="*/ 668 f864 1"/>
              <a:gd name="f965" fmla="*/ 22 f865 1"/>
              <a:gd name="f966" fmla="*/ 573 f864 1"/>
              <a:gd name="f967" fmla="*/ 465 f864 1"/>
              <a:gd name="f968" fmla="*/ 173 f865 1"/>
              <a:gd name="f969" fmla="*/ 477 f864 1"/>
              <a:gd name="f970" fmla="*/ 28 f865 1"/>
              <a:gd name="f971" fmla="*/ 486 f864 1"/>
              <a:gd name="f972" fmla="*/ 13 f865 1"/>
              <a:gd name="f973" fmla="*/ 432 f864 1"/>
              <a:gd name="f974" fmla="*/ 151 f865 1"/>
              <a:gd name="f975" fmla="*/ 429 f864 1"/>
              <a:gd name="f976" fmla="*/ 338 f865 1"/>
              <a:gd name="f977" fmla="*/ 442 f864 1"/>
              <a:gd name="f978" fmla="*/ 56 f865 1"/>
              <a:gd name="f979" fmla="*/ 343 f864 1"/>
              <a:gd name="f980" fmla="*/ 86 f865 1"/>
              <a:gd name="f981" fmla="*/ 269 f864 1"/>
              <a:gd name="f982" fmla="+- f866 0 f1"/>
              <a:gd name="f983" fmla="*/ f869 1 904"/>
              <a:gd name="f984" fmla="*/ f870 1 1591"/>
              <a:gd name="f985" fmla="*/ f871 1 904"/>
              <a:gd name="f986" fmla="*/ f872 1 1591"/>
              <a:gd name="f987" fmla="*/ f873 1 904"/>
              <a:gd name="f988" fmla="*/ f874 1 1591"/>
              <a:gd name="f989" fmla="*/ f875 1 904"/>
              <a:gd name="f990" fmla="*/ f876 1 1591"/>
              <a:gd name="f991" fmla="*/ f877 1 904"/>
              <a:gd name="f992" fmla="*/ f878 1 1591"/>
              <a:gd name="f993" fmla="*/ f879 1 904"/>
              <a:gd name="f994" fmla="*/ f880 1 1591"/>
              <a:gd name="f995" fmla="*/ f881 1 904"/>
              <a:gd name="f996" fmla="*/ f882 1 1591"/>
              <a:gd name="f997" fmla="*/ f883 1 904"/>
              <a:gd name="f998" fmla="*/ f884 1 1591"/>
              <a:gd name="f999" fmla="*/ f885 1 904"/>
              <a:gd name="f1000" fmla="*/ f886 1 1591"/>
              <a:gd name="f1001" fmla="*/ f887 1 904"/>
              <a:gd name="f1002" fmla="*/ f888 1 1591"/>
              <a:gd name="f1003" fmla="*/ f889 1 904"/>
              <a:gd name="f1004" fmla="*/ f890 1 1591"/>
              <a:gd name="f1005" fmla="*/ f891 1 904"/>
              <a:gd name="f1006" fmla="*/ f892 1 1591"/>
              <a:gd name="f1007" fmla="*/ f893 1 904"/>
              <a:gd name="f1008" fmla="*/ f894 1 1591"/>
              <a:gd name="f1009" fmla="*/ f895 1 904"/>
              <a:gd name="f1010" fmla="*/ f896 1 1591"/>
              <a:gd name="f1011" fmla="*/ f897 1 904"/>
              <a:gd name="f1012" fmla="*/ f898 1 1591"/>
              <a:gd name="f1013" fmla="*/ f899 1 904"/>
              <a:gd name="f1014" fmla="*/ f900 1 1591"/>
              <a:gd name="f1015" fmla="*/ f901 1 904"/>
              <a:gd name="f1016" fmla="*/ f902 1 1591"/>
              <a:gd name="f1017" fmla="*/ f903 1 904"/>
              <a:gd name="f1018" fmla="*/ f904 1 1591"/>
              <a:gd name="f1019" fmla="*/ f905 1 904"/>
              <a:gd name="f1020" fmla="*/ f906 1 904"/>
              <a:gd name="f1021" fmla="*/ f907 1 1591"/>
              <a:gd name="f1022" fmla="*/ f908 1 904"/>
              <a:gd name="f1023" fmla="*/ f909 1 1591"/>
              <a:gd name="f1024" fmla="*/ f910 1 904"/>
              <a:gd name="f1025" fmla="*/ f911 1 1591"/>
              <a:gd name="f1026" fmla="*/ f912 1 904"/>
              <a:gd name="f1027" fmla="*/ f913 1 1591"/>
              <a:gd name="f1028" fmla="*/ f914 1 904"/>
              <a:gd name="f1029" fmla="*/ f915 1 1591"/>
              <a:gd name="f1030" fmla="*/ f916 1 904"/>
              <a:gd name="f1031" fmla="*/ f917 1 904"/>
              <a:gd name="f1032" fmla="*/ f918 1 1591"/>
              <a:gd name="f1033" fmla="*/ f919 1 904"/>
              <a:gd name="f1034" fmla="*/ f920 1 1591"/>
              <a:gd name="f1035" fmla="*/ f921 1 904"/>
              <a:gd name="f1036" fmla="*/ f922 1 1591"/>
              <a:gd name="f1037" fmla="*/ f923 1 904"/>
              <a:gd name="f1038" fmla="*/ f924 1 1591"/>
              <a:gd name="f1039" fmla="*/ f925 1 904"/>
              <a:gd name="f1040" fmla="*/ f926 1 1591"/>
              <a:gd name="f1041" fmla="*/ f927 1 904"/>
              <a:gd name="f1042" fmla="*/ f928 1 1591"/>
              <a:gd name="f1043" fmla="*/ f929 1 904"/>
              <a:gd name="f1044" fmla="*/ f930 1 1591"/>
              <a:gd name="f1045" fmla="*/ f931 1 904"/>
              <a:gd name="f1046" fmla="*/ f932 1 1591"/>
              <a:gd name="f1047" fmla="*/ f933 1 904"/>
              <a:gd name="f1048" fmla="*/ f934 1 1591"/>
              <a:gd name="f1049" fmla="*/ f935 1 904"/>
              <a:gd name="f1050" fmla="*/ f936 1 1591"/>
              <a:gd name="f1051" fmla="*/ f937 1 904"/>
              <a:gd name="f1052" fmla="*/ f938 1 1591"/>
              <a:gd name="f1053" fmla="*/ f939 1 904"/>
              <a:gd name="f1054" fmla="*/ f940 1 1591"/>
              <a:gd name="f1055" fmla="*/ f941 1 904"/>
              <a:gd name="f1056" fmla="*/ f942 1 1591"/>
              <a:gd name="f1057" fmla="*/ f943 1 904"/>
              <a:gd name="f1058" fmla="*/ f944 1 1591"/>
              <a:gd name="f1059" fmla="*/ f945 1 904"/>
              <a:gd name="f1060" fmla="*/ f946 1 1591"/>
              <a:gd name="f1061" fmla="*/ f947 1 904"/>
              <a:gd name="f1062" fmla="*/ f948 1 1591"/>
              <a:gd name="f1063" fmla="*/ f949 1 904"/>
              <a:gd name="f1064" fmla="*/ f950 1 1591"/>
              <a:gd name="f1065" fmla="*/ f951 1 904"/>
              <a:gd name="f1066" fmla="*/ f952 1 1591"/>
              <a:gd name="f1067" fmla="*/ f953 1 904"/>
              <a:gd name="f1068" fmla="*/ f954 1 1591"/>
              <a:gd name="f1069" fmla="*/ f955 1 904"/>
              <a:gd name="f1070" fmla="*/ f956 1 1591"/>
              <a:gd name="f1071" fmla="*/ f957 1 904"/>
              <a:gd name="f1072" fmla="*/ f958 1 1591"/>
              <a:gd name="f1073" fmla="*/ f959 1 904"/>
              <a:gd name="f1074" fmla="*/ f960 1 1591"/>
              <a:gd name="f1075" fmla="*/ f961 1 904"/>
              <a:gd name="f1076" fmla="*/ f962 1 1591"/>
              <a:gd name="f1077" fmla="*/ f963 1 904"/>
              <a:gd name="f1078" fmla="*/ f964 1 1591"/>
              <a:gd name="f1079" fmla="*/ f965 1 904"/>
              <a:gd name="f1080" fmla="*/ f966 1 1591"/>
              <a:gd name="f1081" fmla="*/ f967 1 1591"/>
              <a:gd name="f1082" fmla="*/ f968 1 904"/>
              <a:gd name="f1083" fmla="*/ f969 1 1591"/>
              <a:gd name="f1084" fmla="*/ f970 1 904"/>
              <a:gd name="f1085" fmla="*/ f971 1 1591"/>
              <a:gd name="f1086" fmla="*/ f972 1 904"/>
              <a:gd name="f1087" fmla="*/ f973 1 1591"/>
              <a:gd name="f1088" fmla="*/ f974 1 904"/>
              <a:gd name="f1089" fmla="*/ f975 1 1591"/>
              <a:gd name="f1090" fmla="*/ f976 1 904"/>
              <a:gd name="f1091" fmla="*/ f977 1 1591"/>
              <a:gd name="f1092" fmla="*/ f978 1 904"/>
              <a:gd name="f1093" fmla="*/ f979 1 1591"/>
              <a:gd name="f1094" fmla="*/ f980 1 904"/>
              <a:gd name="f1095" fmla="*/ f981 1 1591"/>
              <a:gd name="f1096" fmla="*/ 0 1 f867"/>
              <a:gd name="f1097" fmla="*/ f861 1 f867"/>
              <a:gd name="f1098" fmla="*/ 0 1 f868"/>
              <a:gd name="f1099" fmla="*/ f862 1 f868"/>
              <a:gd name="f1100" fmla="*/ f983 1 f867"/>
              <a:gd name="f1101" fmla="*/ f984 1 f868"/>
              <a:gd name="f1102" fmla="*/ f985 1 f867"/>
              <a:gd name="f1103" fmla="*/ f986 1 f868"/>
              <a:gd name="f1104" fmla="*/ f987 1 f867"/>
              <a:gd name="f1105" fmla="*/ f988 1 f868"/>
              <a:gd name="f1106" fmla="*/ f989 1 f867"/>
              <a:gd name="f1107" fmla="*/ f990 1 f868"/>
              <a:gd name="f1108" fmla="*/ f991 1 f867"/>
              <a:gd name="f1109" fmla="*/ f992 1 f868"/>
              <a:gd name="f1110" fmla="*/ f993 1 f867"/>
              <a:gd name="f1111" fmla="*/ f994 1 f868"/>
              <a:gd name="f1112" fmla="*/ f995 1 f867"/>
              <a:gd name="f1113" fmla="*/ f996 1 f868"/>
              <a:gd name="f1114" fmla="*/ f997 1 f867"/>
              <a:gd name="f1115" fmla="*/ f998 1 f868"/>
              <a:gd name="f1116" fmla="*/ f999 1 f867"/>
              <a:gd name="f1117" fmla="*/ f1000 1 f868"/>
              <a:gd name="f1118" fmla="*/ f1001 1 f867"/>
              <a:gd name="f1119" fmla="*/ f1002 1 f868"/>
              <a:gd name="f1120" fmla="*/ f1003 1 f867"/>
              <a:gd name="f1121" fmla="*/ f1004 1 f868"/>
              <a:gd name="f1122" fmla="*/ f1005 1 f867"/>
              <a:gd name="f1123" fmla="*/ f1006 1 f868"/>
              <a:gd name="f1124" fmla="*/ f1007 1 f867"/>
              <a:gd name="f1125" fmla="*/ f1008 1 f868"/>
              <a:gd name="f1126" fmla="*/ f1009 1 f867"/>
              <a:gd name="f1127" fmla="*/ f1010 1 f868"/>
              <a:gd name="f1128" fmla="*/ f1011 1 f867"/>
              <a:gd name="f1129" fmla="*/ f1012 1 f868"/>
              <a:gd name="f1130" fmla="*/ f1013 1 f867"/>
              <a:gd name="f1131" fmla="*/ f1014 1 f868"/>
              <a:gd name="f1132" fmla="*/ f1015 1 f867"/>
              <a:gd name="f1133" fmla="*/ f1016 1 f868"/>
              <a:gd name="f1134" fmla="*/ f1017 1 f867"/>
              <a:gd name="f1135" fmla="*/ f1018 1 f868"/>
              <a:gd name="f1136" fmla="*/ f1019 1 f867"/>
              <a:gd name="f1137" fmla="*/ f1020 1 f867"/>
              <a:gd name="f1138" fmla="*/ f1021 1 f868"/>
              <a:gd name="f1139" fmla="*/ f1022 1 f867"/>
              <a:gd name="f1140" fmla="*/ f1023 1 f868"/>
              <a:gd name="f1141" fmla="*/ f1024 1 f867"/>
              <a:gd name="f1142" fmla="*/ f1025 1 f868"/>
              <a:gd name="f1143" fmla="*/ f1026 1 f867"/>
              <a:gd name="f1144" fmla="*/ f1027 1 f868"/>
              <a:gd name="f1145" fmla="*/ f1028 1 f867"/>
              <a:gd name="f1146" fmla="*/ f1029 1 f868"/>
              <a:gd name="f1147" fmla="*/ f1030 1 f867"/>
              <a:gd name="f1148" fmla="*/ f1031 1 f867"/>
              <a:gd name="f1149" fmla="*/ f1032 1 f868"/>
              <a:gd name="f1150" fmla="*/ f1033 1 f867"/>
              <a:gd name="f1151" fmla="*/ f1034 1 f868"/>
              <a:gd name="f1152" fmla="*/ f1035 1 f867"/>
              <a:gd name="f1153" fmla="*/ f1036 1 f868"/>
              <a:gd name="f1154" fmla="*/ f1037 1 f867"/>
              <a:gd name="f1155" fmla="*/ f1038 1 f868"/>
              <a:gd name="f1156" fmla="*/ f1039 1 f867"/>
              <a:gd name="f1157" fmla="*/ f1040 1 f868"/>
              <a:gd name="f1158" fmla="*/ f1041 1 f867"/>
              <a:gd name="f1159" fmla="*/ f1042 1 f868"/>
              <a:gd name="f1160" fmla="*/ f1043 1 f867"/>
              <a:gd name="f1161" fmla="*/ f1044 1 f868"/>
              <a:gd name="f1162" fmla="*/ f1045 1 f867"/>
              <a:gd name="f1163" fmla="*/ f1046 1 f868"/>
              <a:gd name="f1164" fmla="*/ f1047 1 f867"/>
              <a:gd name="f1165" fmla="*/ f1048 1 f868"/>
              <a:gd name="f1166" fmla="*/ f1049 1 f867"/>
              <a:gd name="f1167" fmla="*/ f1050 1 f868"/>
              <a:gd name="f1168" fmla="*/ f1051 1 f867"/>
              <a:gd name="f1169" fmla="*/ f1052 1 f868"/>
              <a:gd name="f1170" fmla="*/ f1053 1 f867"/>
              <a:gd name="f1171" fmla="*/ f1054 1 f868"/>
              <a:gd name="f1172" fmla="*/ f1055 1 f867"/>
              <a:gd name="f1173" fmla="*/ f1056 1 f868"/>
              <a:gd name="f1174" fmla="*/ f1057 1 f867"/>
              <a:gd name="f1175" fmla="*/ f1058 1 f868"/>
              <a:gd name="f1176" fmla="*/ f1059 1 f867"/>
              <a:gd name="f1177" fmla="*/ f1060 1 f868"/>
              <a:gd name="f1178" fmla="*/ f1061 1 f867"/>
              <a:gd name="f1179" fmla="*/ f1062 1 f868"/>
              <a:gd name="f1180" fmla="*/ f1063 1 f867"/>
              <a:gd name="f1181" fmla="*/ f1064 1 f868"/>
              <a:gd name="f1182" fmla="*/ f1065 1 f867"/>
              <a:gd name="f1183" fmla="*/ f1066 1 f868"/>
              <a:gd name="f1184" fmla="*/ f1067 1 f867"/>
              <a:gd name="f1185" fmla="*/ f1068 1 f868"/>
              <a:gd name="f1186" fmla="*/ f1069 1 f867"/>
              <a:gd name="f1187" fmla="*/ f1070 1 f868"/>
              <a:gd name="f1188" fmla="*/ f1071 1 f867"/>
              <a:gd name="f1189" fmla="*/ f1072 1 f868"/>
              <a:gd name="f1190" fmla="*/ f1073 1 f867"/>
              <a:gd name="f1191" fmla="*/ f1074 1 f868"/>
              <a:gd name="f1192" fmla="*/ f1075 1 f867"/>
              <a:gd name="f1193" fmla="*/ f1076 1 f868"/>
              <a:gd name="f1194" fmla="*/ f1077 1 f867"/>
              <a:gd name="f1195" fmla="*/ f1078 1 f868"/>
              <a:gd name="f1196" fmla="*/ f1079 1 f867"/>
              <a:gd name="f1197" fmla="*/ f1080 1 f868"/>
              <a:gd name="f1198" fmla="*/ f1081 1 f868"/>
              <a:gd name="f1199" fmla="*/ f1082 1 f867"/>
              <a:gd name="f1200" fmla="*/ f1083 1 f868"/>
              <a:gd name="f1201" fmla="*/ f1084 1 f867"/>
              <a:gd name="f1202" fmla="*/ f1085 1 f868"/>
              <a:gd name="f1203" fmla="*/ f1086 1 f867"/>
              <a:gd name="f1204" fmla="*/ f1087 1 f868"/>
              <a:gd name="f1205" fmla="*/ f1088 1 f867"/>
              <a:gd name="f1206" fmla="*/ f1089 1 f868"/>
              <a:gd name="f1207" fmla="*/ f1090 1 f867"/>
              <a:gd name="f1208" fmla="*/ f1091 1 f868"/>
              <a:gd name="f1209" fmla="*/ f1092 1 f867"/>
              <a:gd name="f1210" fmla="*/ f1093 1 f868"/>
              <a:gd name="f1211" fmla="*/ f1094 1 f867"/>
              <a:gd name="f1212" fmla="*/ f1095 1 f868"/>
              <a:gd name="f1213" fmla="*/ f1096 f858 1"/>
              <a:gd name="f1214" fmla="*/ f1097 f858 1"/>
              <a:gd name="f1215" fmla="*/ f1099 f859 1"/>
              <a:gd name="f1216" fmla="*/ f1098 f859 1"/>
              <a:gd name="f1217" fmla="*/ f1100 f858 1"/>
              <a:gd name="f1218" fmla="*/ f1101 f859 1"/>
              <a:gd name="f1219" fmla="*/ f1102 f858 1"/>
              <a:gd name="f1220" fmla="*/ f1103 f859 1"/>
              <a:gd name="f1221" fmla="*/ f1104 f858 1"/>
              <a:gd name="f1222" fmla="*/ f1105 f859 1"/>
              <a:gd name="f1223" fmla="*/ f1106 f858 1"/>
              <a:gd name="f1224" fmla="*/ f1107 f859 1"/>
              <a:gd name="f1225" fmla="*/ f1108 f858 1"/>
              <a:gd name="f1226" fmla="*/ f1109 f859 1"/>
              <a:gd name="f1227" fmla="*/ f1110 f858 1"/>
              <a:gd name="f1228" fmla="*/ f1111 f859 1"/>
              <a:gd name="f1229" fmla="*/ f1112 f858 1"/>
              <a:gd name="f1230" fmla="*/ f1113 f859 1"/>
              <a:gd name="f1231" fmla="*/ f1114 f858 1"/>
              <a:gd name="f1232" fmla="*/ f1115 f859 1"/>
              <a:gd name="f1233" fmla="*/ f1116 f858 1"/>
              <a:gd name="f1234" fmla="*/ f1117 f859 1"/>
              <a:gd name="f1235" fmla="*/ f1118 f858 1"/>
              <a:gd name="f1236" fmla="*/ f1119 f859 1"/>
              <a:gd name="f1237" fmla="*/ f1120 f858 1"/>
              <a:gd name="f1238" fmla="*/ f1121 f859 1"/>
              <a:gd name="f1239" fmla="*/ f1122 f858 1"/>
              <a:gd name="f1240" fmla="*/ f1123 f859 1"/>
              <a:gd name="f1241" fmla="*/ f1124 f858 1"/>
              <a:gd name="f1242" fmla="*/ f1125 f859 1"/>
              <a:gd name="f1243" fmla="*/ f1126 f858 1"/>
              <a:gd name="f1244" fmla="*/ f1127 f859 1"/>
              <a:gd name="f1245" fmla="*/ f1128 f858 1"/>
              <a:gd name="f1246" fmla="*/ f1129 f859 1"/>
              <a:gd name="f1247" fmla="*/ f1130 f858 1"/>
              <a:gd name="f1248" fmla="*/ f1131 f859 1"/>
              <a:gd name="f1249" fmla="*/ f1132 f858 1"/>
              <a:gd name="f1250" fmla="*/ f1133 f859 1"/>
              <a:gd name="f1251" fmla="*/ f1134 f858 1"/>
              <a:gd name="f1252" fmla="*/ f1135 f859 1"/>
              <a:gd name="f1253" fmla="*/ f1136 f858 1"/>
              <a:gd name="f1254" fmla="*/ f1137 f858 1"/>
              <a:gd name="f1255" fmla="*/ f1138 f859 1"/>
              <a:gd name="f1256" fmla="*/ f1139 f858 1"/>
              <a:gd name="f1257" fmla="*/ f1140 f859 1"/>
              <a:gd name="f1258" fmla="*/ f1141 f858 1"/>
              <a:gd name="f1259" fmla="*/ f1142 f859 1"/>
              <a:gd name="f1260" fmla="*/ f1143 f858 1"/>
              <a:gd name="f1261" fmla="*/ f1144 f859 1"/>
              <a:gd name="f1262" fmla="*/ f1145 f858 1"/>
              <a:gd name="f1263" fmla="*/ f1146 f859 1"/>
              <a:gd name="f1264" fmla="*/ f1147 f858 1"/>
              <a:gd name="f1265" fmla="*/ f1148 f858 1"/>
              <a:gd name="f1266" fmla="*/ f1149 f859 1"/>
              <a:gd name="f1267" fmla="*/ f1150 f858 1"/>
              <a:gd name="f1268" fmla="*/ f1151 f859 1"/>
              <a:gd name="f1269" fmla="*/ f1152 f858 1"/>
              <a:gd name="f1270" fmla="*/ f1153 f859 1"/>
              <a:gd name="f1271" fmla="*/ f1154 f858 1"/>
              <a:gd name="f1272" fmla="*/ f1155 f859 1"/>
              <a:gd name="f1273" fmla="*/ f1156 f858 1"/>
              <a:gd name="f1274" fmla="*/ f1157 f859 1"/>
              <a:gd name="f1275" fmla="*/ f1158 f858 1"/>
              <a:gd name="f1276" fmla="*/ f1159 f859 1"/>
              <a:gd name="f1277" fmla="*/ f1160 f858 1"/>
              <a:gd name="f1278" fmla="*/ f1161 f859 1"/>
              <a:gd name="f1279" fmla="*/ f1162 f858 1"/>
              <a:gd name="f1280" fmla="*/ f1163 f859 1"/>
              <a:gd name="f1281" fmla="*/ f1164 f858 1"/>
              <a:gd name="f1282" fmla="*/ f1165 f859 1"/>
              <a:gd name="f1283" fmla="*/ f1166 f858 1"/>
              <a:gd name="f1284" fmla="*/ f1167 f859 1"/>
              <a:gd name="f1285" fmla="*/ f1168 f858 1"/>
              <a:gd name="f1286" fmla="*/ f1169 f859 1"/>
              <a:gd name="f1287" fmla="*/ f1170 f858 1"/>
              <a:gd name="f1288" fmla="*/ f1171 f859 1"/>
              <a:gd name="f1289" fmla="*/ f1172 f858 1"/>
              <a:gd name="f1290" fmla="*/ f1173 f859 1"/>
              <a:gd name="f1291" fmla="*/ f1174 f858 1"/>
              <a:gd name="f1292" fmla="*/ f1175 f859 1"/>
              <a:gd name="f1293" fmla="*/ f1176 f858 1"/>
              <a:gd name="f1294" fmla="*/ f1177 f859 1"/>
              <a:gd name="f1295" fmla="*/ f1178 f858 1"/>
              <a:gd name="f1296" fmla="*/ f1179 f859 1"/>
              <a:gd name="f1297" fmla="*/ f1180 f858 1"/>
              <a:gd name="f1298" fmla="*/ f1181 f859 1"/>
              <a:gd name="f1299" fmla="*/ f1182 f858 1"/>
              <a:gd name="f1300" fmla="*/ f1183 f859 1"/>
              <a:gd name="f1301" fmla="*/ f1184 f858 1"/>
              <a:gd name="f1302" fmla="*/ f1185 f859 1"/>
              <a:gd name="f1303" fmla="*/ f1186 f858 1"/>
              <a:gd name="f1304" fmla="*/ f1187 f859 1"/>
              <a:gd name="f1305" fmla="*/ f1188 f858 1"/>
              <a:gd name="f1306" fmla="*/ f1189 f859 1"/>
              <a:gd name="f1307" fmla="*/ f1190 f858 1"/>
              <a:gd name="f1308" fmla="*/ f1191 f859 1"/>
              <a:gd name="f1309" fmla="*/ f1192 f858 1"/>
              <a:gd name="f1310" fmla="*/ f1193 f859 1"/>
              <a:gd name="f1311" fmla="*/ f1194 f858 1"/>
              <a:gd name="f1312" fmla="*/ f1195 f859 1"/>
              <a:gd name="f1313" fmla="*/ f1196 f858 1"/>
              <a:gd name="f1314" fmla="*/ f1197 f859 1"/>
              <a:gd name="f1315" fmla="*/ f1198 f859 1"/>
              <a:gd name="f1316" fmla="*/ f1199 f858 1"/>
              <a:gd name="f1317" fmla="*/ f1200 f859 1"/>
              <a:gd name="f1318" fmla="*/ f1201 f858 1"/>
              <a:gd name="f1319" fmla="*/ f1202 f859 1"/>
              <a:gd name="f1320" fmla="*/ f1203 f858 1"/>
              <a:gd name="f1321" fmla="*/ f1204 f859 1"/>
              <a:gd name="f1322" fmla="*/ f1205 f858 1"/>
              <a:gd name="f1323" fmla="*/ f1206 f859 1"/>
              <a:gd name="f1324" fmla="*/ f1207 f858 1"/>
              <a:gd name="f1325" fmla="*/ f1208 f859 1"/>
              <a:gd name="f1326" fmla="*/ f1209 f858 1"/>
              <a:gd name="f1327" fmla="*/ f1210 f859 1"/>
              <a:gd name="f1328" fmla="*/ f1211 f858 1"/>
              <a:gd name="f1329" fmla="*/ f1212 f85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82">
                <a:pos x="f1217" y="f1218"/>
              </a:cxn>
              <a:cxn ang="f982">
                <a:pos x="f1219" y="f1220"/>
              </a:cxn>
              <a:cxn ang="f982">
                <a:pos x="f1221" y="f1222"/>
              </a:cxn>
              <a:cxn ang="f982">
                <a:pos x="f1223" y="f1224"/>
              </a:cxn>
              <a:cxn ang="f982">
                <a:pos x="f1225" y="f1226"/>
              </a:cxn>
              <a:cxn ang="f982">
                <a:pos x="f1227" y="f1228"/>
              </a:cxn>
              <a:cxn ang="f982">
                <a:pos x="f1229" y="f1230"/>
              </a:cxn>
              <a:cxn ang="f982">
                <a:pos x="f1231" y="f1232"/>
              </a:cxn>
              <a:cxn ang="f982">
                <a:pos x="f1233" y="f1234"/>
              </a:cxn>
              <a:cxn ang="f982">
                <a:pos x="f1235" y="f1236"/>
              </a:cxn>
              <a:cxn ang="f982">
                <a:pos x="f1237" y="f1238"/>
              </a:cxn>
              <a:cxn ang="f982">
                <a:pos x="f1239" y="f1240"/>
              </a:cxn>
              <a:cxn ang="f982">
                <a:pos x="f1241" y="f1242"/>
              </a:cxn>
              <a:cxn ang="f982">
                <a:pos x="f1243" y="f1244"/>
              </a:cxn>
              <a:cxn ang="f982">
                <a:pos x="f1245" y="f1246"/>
              </a:cxn>
              <a:cxn ang="f982">
                <a:pos x="f1247" y="f1248"/>
              </a:cxn>
              <a:cxn ang="f982">
                <a:pos x="f1249" y="f1250"/>
              </a:cxn>
              <a:cxn ang="f982">
                <a:pos x="f1251" y="f1252"/>
              </a:cxn>
              <a:cxn ang="f982">
                <a:pos x="f1253" y="f1224"/>
              </a:cxn>
              <a:cxn ang="f982">
                <a:pos x="f1254" y="f1255"/>
              </a:cxn>
              <a:cxn ang="f982">
                <a:pos x="f1256" y="f1257"/>
              </a:cxn>
              <a:cxn ang="f982">
                <a:pos x="f1258" y="f1259"/>
              </a:cxn>
              <a:cxn ang="f982">
                <a:pos x="f1260" y="f1261"/>
              </a:cxn>
              <a:cxn ang="f982">
                <a:pos x="f1262" y="f1263"/>
              </a:cxn>
              <a:cxn ang="f982">
                <a:pos x="f1264" y="f1263"/>
              </a:cxn>
              <a:cxn ang="f982">
                <a:pos x="f1265" y="f1266"/>
              </a:cxn>
              <a:cxn ang="f982">
                <a:pos x="f1267" y="f1268"/>
              </a:cxn>
              <a:cxn ang="f982">
                <a:pos x="f1269" y="f1270"/>
              </a:cxn>
              <a:cxn ang="f982">
                <a:pos x="f1271" y="f1272"/>
              </a:cxn>
              <a:cxn ang="f982">
                <a:pos x="f1273" y="f1274"/>
              </a:cxn>
              <a:cxn ang="f982">
                <a:pos x="f1275" y="f1276"/>
              </a:cxn>
              <a:cxn ang="f982">
                <a:pos x="f1277" y="f1278"/>
              </a:cxn>
              <a:cxn ang="f982">
                <a:pos x="f1279" y="f1280"/>
              </a:cxn>
              <a:cxn ang="f982">
                <a:pos x="f1281" y="f1282"/>
              </a:cxn>
              <a:cxn ang="f982">
                <a:pos x="f1283" y="f1284"/>
              </a:cxn>
              <a:cxn ang="f982">
                <a:pos x="f1285" y="f1286"/>
              </a:cxn>
              <a:cxn ang="f982">
                <a:pos x="f1287" y="f1288"/>
              </a:cxn>
              <a:cxn ang="f982">
                <a:pos x="f1289" y="f1290"/>
              </a:cxn>
              <a:cxn ang="f982">
                <a:pos x="f1291" y="f1292"/>
              </a:cxn>
              <a:cxn ang="f982">
                <a:pos x="f1293" y="f1294"/>
              </a:cxn>
              <a:cxn ang="f982">
                <a:pos x="f1295" y="f1296"/>
              </a:cxn>
              <a:cxn ang="f982">
                <a:pos x="f1297" y="f1298"/>
              </a:cxn>
              <a:cxn ang="f982">
                <a:pos x="f1299" y="f1300"/>
              </a:cxn>
              <a:cxn ang="f982">
                <a:pos x="f1301" y="f1302"/>
              </a:cxn>
              <a:cxn ang="f982">
                <a:pos x="f1303" y="f1304"/>
              </a:cxn>
              <a:cxn ang="f982">
                <a:pos x="f1305" y="f1306"/>
              </a:cxn>
              <a:cxn ang="f982">
                <a:pos x="f1307" y="f1308"/>
              </a:cxn>
              <a:cxn ang="f982">
                <a:pos x="f1309" y="f1310"/>
              </a:cxn>
              <a:cxn ang="f982">
                <a:pos x="f1311" y="f1312"/>
              </a:cxn>
              <a:cxn ang="f982">
                <a:pos x="f1313" y="f1314"/>
              </a:cxn>
              <a:cxn ang="f982">
                <a:pos x="f1223" y="f1315"/>
              </a:cxn>
              <a:cxn ang="f982">
                <a:pos x="f1316" y="f1317"/>
              </a:cxn>
              <a:cxn ang="f982">
                <a:pos x="f1318" y="f1319"/>
              </a:cxn>
              <a:cxn ang="f982">
                <a:pos x="f1320" y="f1321"/>
              </a:cxn>
              <a:cxn ang="f982">
                <a:pos x="f1322" y="f1323"/>
              </a:cxn>
              <a:cxn ang="f982">
                <a:pos x="f1324" y="f1325"/>
              </a:cxn>
              <a:cxn ang="f982">
                <a:pos x="f1326" y="f1327"/>
              </a:cxn>
              <a:cxn ang="f982">
                <a:pos x="f1328" y="f1329"/>
              </a:cxn>
            </a:cxnLst>
            <a:rect l="f1213" t="f1216" r="f1214" b="f1215"/>
            <a:pathLst>
              <a:path w="904" h="1591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14" y="f23"/>
                  <a:pt x="f24" y="f25"/>
                  <a:pt x="f26" y="f27"/>
                </a:cubicBezTo>
                <a:cubicBezTo>
                  <a:pt x="f28" y="f29"/>
                  <a:pt x="f22" y="f30"/>
                  <a:pt x="f31" y="f30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39"/>
                  <a:pt x="f34" y="f40"/>
                  <a:pt x="f41" y="f42"/>
                </a:cubicBezTo>
                <a:cubicBezTo>
                  <a:pt x="f43" y="f44"/>
                  <a:pt x="f45" y="f46"/>
                  <a:pt x="f18" y="f47"/>
                </a:cubicBezTo>
                <a:cubicBezTo>
                  <a:pt x="f48" y="f49"/>
                  <a:pt x="f50" y="f51"/>
                  <a:pt x="f52" y="f53"/>
                </a:cubicBezTo>
                <a:cubicBezTo>
                  <a:pt x="f54" y="f53"/>
                  <a:pt x="f55" y="f56"/>
                  <a:pt x="f57" y="f16"/>
                </a:cubicBezTo>
                <a:cubicBezTo>
                  <a:pt x="f58" y="f59"/>
                  <a:pt x="f60" y="f61"/>
                  <a:pt x="f10" y="f62"/>
                </a:cubicBezTo>
                <a:cubicBezTo>
                  <a:pt x="f10" y="f61"/>
                  <a:pt x="f10" y="f61"/>
                  <a:pt x="f10" y="f59"/>
                </a:cubicBezTo>
                <a:cubicBezTo>
                  <a:pt x="f63" y="f16"/>
                  <a:pt x="f21" y="f64"/>
                  <a:pt x="f65" y="f66"/>
                </a:cubicBezTo>
                <a:cubicBezTo>
                  <a:pt x="f63" y="f67"/>
                  <a:pt x="f68" y="f69"/>
                  <a:pt x="f70" y="f64"/>
                </a:cubicBezTo>
                <a:cubicBezTo>
                  <a:pt x="f70" y="f64"/>
                  <a:pt x="f70" y="f69"/>
                  <a:pt x="f70" y="f67"/>
                </a:cubicBezTo>
                <a:cubicBezTo>
                  <a:pt x="f71" y="f72"/>
                  <a:pt x="f73" y="f74"/>
                  <a:pt x="f10" y="f75"/>
                </a:cubicBezTo>
                <a:cubicBezTo>
                  <a:pt x="f71" y="f76"/>
                  <a:pt x="f77" y="f74"/>
                  <a:pt x="f78" y="f79"/>
                </a:cubicBezTo>
                <a:cubicBezTo>
                  <a:pt x="f78" y="f79"/>
                  <a:pt x="f78" y="f74"/>
                  <a:pt x="f78" y="f74"/>
                </a:cubicBezTo>
                <a:cubicBezTo>
                  <a:pt x="f80" y="f75"/>
                  <a:pt x="f81" y="f82"/>
                  <a:pt x="f12" y="f83"/>
                </a:cubicBezTo>
                <a:cubicBezTo>
                  <a:pt x="f80" y="f83"/>
                  <a:pt x="f84" y="f50"/>
                  <a:pt x="f85" y="f50"/>
                </a:cubicBezTo>
                <a:cubicBezTo>
                  <a:pt x="f85" y="f83"/>
                  <a:pt x="f85" y="f86"/>
                  <a:pt x="f85" y="f86"/>
                </a:cubicBezTo>
                <a:cubicBezTo>
                  <a:pt x="f87" y="f88"/>
                  <a:pt x="f73" y="f89"/>
                  <a:pt x="f60" y="f90"/>
                </a:cubicBezTo>
                <a:cubicBezTo>
                  <a:pt x="f91" y="f92"/>
                  <a:pt x="f93" y="f94"/>
                  <a:pt x="f95" y="f63"/>
                </a:cubicBezTo>
                <a:cubicBezTo>
                  <a:pt x="f96" y="f63"/>
                  <a:pt x="f97" y="f98"/>
                  <a:pt x="f99" y="f100"/>
                </a:cubicBezTo>
                <a:cubicBezTo>
                  <a:pt x="f101" y="f58"/>
                  <a:pt x="f97" y="f102"/>
                  <a:pt x="f103" y="f104"/>
                </a:cubicBezTo>
                <a:cubicBezTo>
                  <a:pt x="f103" y="f102"/>
                  <a:pt x="f103" y="f102"/>
                  <a:pt x="f105" y="f58"/>
                </a:cubicBezTo>
                <a:cubicBezTo>
                  <a:pt x="f106" y="f100"/>
                  <a:pt x="f107" y="f108"/>
                  <a:pt x="f109" y="f110"/>
                </a:cubicBezTo>
                <a:cubicBezTo>
                  <a:pt x="f111" y="f112"/>
                  <a:pt x="f113" y="f91"/>
                  <a:pt x="f114" y="f108"/>
                </a:cubicBezTo>
                <a:cubicBezTo>
                  <a:pt x="f96" y="f110"/>
                  <a:pt x="f115" y="f116"/>
                  <a:pt x="f113" y="f117"/>
                </a:cubicBezTo>
                <a:cubicBezTo>
                  <a:pt x="f118" y="f119"/>
                  <a:pt x="f118" y="f119"/>
                  <a:pt x="f115" y="f119"/>
                </a:cubicBezTo>
                <a:cubicBezTo>
                  <a:pt x="f120" y="f112"/>
                  <a:pt x="f121" y="f122"/>
                  <a:pt x="f123" y="f124"/>
                </a:cubicBezTo>
                <a:cubicBezTo>
                  <a:pt x="f125" y="f3"/>
                  <a:pt x="f125" y="f126"/>
                  <a:pt x="f127" y="f128"/>
                </a:cubicBezTo>
                <a:cubicBezTo>
                  <a:pt x="f125" y="f127"/>
                  <a:pt x="f129" y="f127"/>
                  <a:pt x="f130" y="f125"/>
                </a:cubicBezTo>
                <a:cubicBezTo>
                  <a:pt x="f19" y="f131"/>
                  <a:pt x="f19" y="f132"/>
                  <a:pt x="f125" y="f133"/>
                </a:cubicBezTo>
                <a:cubicBezTo>
                  <a:pt x="f130" y="f134"/>
                  <a:pt x="f135" y="f95"/>
                  <a:pt x="f126" y="f136"/>
                </a:cubicBezTo>
                <a:cubicBezTo>
                  <a:pt x="f126" y="f136"/>
                  <a:pt x="f93" y="f136"/>
                  <a:pt x="f93" y="f136"/>
                </a:cubicBezTo>
                <a:cubicBezTo>
                  <a:pt x="f93" y="f121"/>
                  <a:pt x="f126" y="f137"/>
                  <a:pt x="f135" y="f138"/>
                </a:cubicBezTo>
                <a:cubicBezTo>
                  <a:pt x="f93" y="f139"/>
                  <a:pt x="f140" y="f141"/>
                  <a:pt x="f142" y="f143"/>
                </a:cubicBezTo>
                <a:cubicBezTo>
                  <a:pt x="f144" y="f137"/>
                  <a:pt x="f144" y="f137"/>
                  <a:pt x="f145" y="f137"/>
                </a:cubicBezTo>
                <a:cubicBezTo>
                  <a:pt x="f144" y="f138"/>
                  <a:pt x="f142" y="f146"/>
                  <a:pt x="f147" y="f15"/>
                </a:cubicBezTo>
                <a:cubicBezTo>
                  <a:pt x="f119" y="f148"/>
                  <a:pt x="f108" y="f121"/>
                  <a:pt x="f100" y="f125"/>
                </a:cubicBezTo>
                <a:cubicBezTo>
                  <a:pt x="f102" y="f100"/>
                  <a:pt x="f98" y="f149"/>
                  <a:pt x="f150" y="f151"/>
                </a:cubicBezTo>
                <a:cubicBezTo>
                  <a:pt x="f152" y="f153"/>
                  <a:pt x="f154" y="f155"/>
                  <a:pt x="f156" y="f157"/>
                </a:cubicBezTo>
                <a:cubicBezTo>
                  <a:pt x="f88" y="f157"/>
                  <a:pt x="f158" y="f159"/>
                  <a:pt x="f160" y="f161"/>
                </a:cubicBezTo>
                <a:cubicBezTo>
                  <a:pt x="f158" y="f162"/>
                  <a:pt x="f158" y="f163"/>
                  <a:pt x="f158" y="f164"/>
                </a:cubicBezTo>
                <a:cubicBezTo>
                  <a:pt x="f165" y="f85"/>
                  <a:pt x="f166" y="f167"/>
                  <a:pt x="f161" y="f163"/>
                </a:cubicBezTo>
                <a:cubicBezTo>
                  <a:pt x="f159" y="f163"/>
                  <a:pt x="f159" y="f163"/>
                  <a:pt x="f157" y="f163"/>
                </a:cubicBezTo>
                <a:cubicBezTo>
                  <a:pt x="f161" y="f52"/>
                  <a:pt x="f166" y="f168"/>
                  <a:pt x="f160" y="f70"/>
                </a:cubicBezTo>
                <a:cubicBezTo>
                  <a:pt x="f161" y="f77"/>
                  <a:pt x="f157" y="f81"/>
                  <a:pt x="f169" y="f170"/>
                </a:cubicBezTo>
                <a:cubicBezTo>
                  <a:pt x="f171" y="f170"/>
                  <a:pt x="f171" y="f170"/>
                  <a:pt x="f172" y="f170"/>
                </a:cubicBezTo>
                <a:cubicBezTo>
                  <a:pt x="f171" y="f12"/>
                  <a:pt x="f173" y="f150"/>
                  <a:pt x="f157" y="f174"/>
                </a:cubicBezTo>
                <a:cubicBezTo>
                  <a:pt x="f157" y="f174"/>
                  <a:pt x="f173" y="f174"/>
                  <a:pt x="f173" y="f174"/>
                </a:cubicBezTo>
                <a:cubicBezTo>
                  <a:pt x="f171" y="f68"/>
                  <a:pt x="f175" y="f150"/>
                  <a:pt x="f83" y="f176"/>
                </a:cubicBezTo>
                <a:cubicBezTo>
                  <a:pt x="f50" y="f176"/>
                  <a:pt x="f82" y="f176"/>
                  <a:pt x="f82" y="f176"/>
                </a:cubicBezTo>
                <a:cubicBezTo>
                  <a:pt x="f83" y="f174"/>
                  <a:pt x="f86" y="f21"/>
                  <a:pt x="f172" y="f104"/>
                </a:cubicBezTo>
                <a:cubicBezTo>
                  <a:pt x="f67" y="f177"/>
                  <a:pt x="f178" y="f152"/>
                  <a:pt x="f179" y="f88"/>
                </a:cubicBezTo>
                <a:cubicBezTo>
                  <a:pt x="f180" y="f181"/>
                  <a:pt x="f53" y="f51"/>
                  <a:pt x="f182" y="f183"/>
                </a:cubicBezTo>
                <a:cubicBezTo>
                  <a:pt x="f184" y="f185"/>
                  <a:pt x="f186" y="f187"/>
                  <a:pt x="f40" y="f188"/>
                </a:cubicBezTo>
                <a:cubicBezTo>
                  <a:pt x="f189" y="f190"/>
                  <a:pt x="f191" y="f34"/>
                  <a:pt x="f192" y="f187"/>
                </a:cubicBezTo>
                <a:cubicBezTo>
                  <a:pt x="f25" y="f182"/>
                  <a:pt x="f193" y="f56"/>
                  <a:pt x="f41" y="f171"/>
                </a:cubicBezTo>
                <a:cubicBezTo>
                  <a:pt x="f194" y="f163"/>
                  <a:pt x="f43" y="f81"/>
                  <a:pt x="f20" y="f68"/>
                </a:cubicBezTo>
                <a:cubicBezTo>
                  <a:pt x="f195" y="f3"/>
                  <a:pt x="f196" y="f121"/>
                  <a:pt x="f161" y="f113"/>
                </a:cubicBezTo>
                <a:cubicBezTo>
                  <a:pt x="f12" y="f197"/>
                  <a:pt x="f198" y="f199"/>
                  <a:pt x="f110" y="f200"/>
                </a:cubicBezTo>
                <a:cubicBezTo>
                  <a:pt x="f55" y="f201"/>
                  <a:pt x="f92" y="f202"/>
                  <a:pt x="f151" y="f203"/>
                </a:cubicBezTo>
                <a:cubicBezTo>
                  <a:pt x="f12" y="f204"/>
                  <a:pt x="f12" y="f205"/>
                  <a:pt x="f77" y="f205"/>
                </a:cubicBezTo>
                <a:cubicBezTo>
                  <a:pt x="f176" y="f11"/>
                  <a:pt x="f73" y="f206"/>
                  <a:pt x="f207" y="f208"/>
                </a:cubicBezTo>
                <a:cubicBezTo>
                  <a:pt x="f176" y="f206"/>
                  <a:pt x="f170" y="f202"/>
                  <a:pt x="f167" y="f205"/>
                </a:cubicBezTo>
                <a:cubicBezTo>
                  <a:pt x="f209" y="f205"/>
                  <a:pt x="f209" y="f210"/>
                  <a:pt x="f163" y="f210"/>
                </a:cubicBezTo>
                <a:cubicBezTo>
                  <a:pt x="f211" y="f11"/>
                  <a:pt x="f153" y="f201"/>
                  <a:pt x="f152" y="f208"/>
                </a:cubicBezTo>
                <a:cubicBezTo>
                  <a:pt x="f211" y="f206"/>
                  <a:pt x="f158" y="f202"/>
                  <a:pt x="f175" y="f205"/>
                </a:cubicBezTo>
                <a:cubicBezTo>
                  <a:pt x="f175" y="f205"/>
                  <a:pt x="f175" y="f210"/>
                  <a:pt x="f86" y="f212"/>
                </a:cubicBezTo>
                <a:cubicBezTo>
                  <a:pt x="f169" y="f202"/>
                  <a:pt x="f161" y="f213"/>
                  <a:pt x="f158" y="f214"/>
                </a:cubicBezTo>
                <a:cubicBezTo>
                  <a:pt x="f59" y="f215"/>
                  <a:pt x="f216" y="f202"/>
                  <a:pt x="f217" y="f218"/>
                </a:cubicBezTo>
                <a:cubicBezTo>
                  <a:pt x="f216" y="f219"/>
                  <a:pt x="f220" y="f221"/>
                  <a:pt x="f222" y="f223"/>
                </a:cubicBezTo>
                <a:cubicBezTo>
                  <a:pt x="f224" y="f223"/>
                  <a:pt x="f224" y="f223"/>
                  <a:pt x="f225" y="f223"/>
                </a:cubicBezTo>
                <a:cubicBezTo>
                  <a:pt x="f49" y="f219"/>
                  <a:pt x="f226" y="f227"/>
                  <a:pt x="f228" y="f229"/>
                </a:cubicBezTo>
                <a:cubicBezTo>
                  <a:pt x="f230" y="f231"/>
                  <a:pt x="f232" y="f233"/>
                  <a:pt x="f195" y="f234"/>
                </a:cubicBezTo>
                <a:cubicBezTo>
                  <a:pt x="f183" y="f234"/>
                  <a:pt x="f235" y="f234"/>
                  <a:pt x="f235" y="f234"/>
                </a:cubicBezTo>
                <a:cubicBezTo>
                  <a:pt x="f236" y="f237"/>
                  <a:pt x="f45" y="f238"/>
                  <a:pt x="f239" y="f240"/>
                </a:cubicBezTo>
                <a:cubicBezTo>
                  <a:pt x="f47" y="f241"/>
                  <a:pt x="f242" y="f243"/>
                  <a:pt x="f244" y="f245"/>
                </a:cubicBezTo>
                <a:cubicBezTo>
                  <a:pt x="f246" y="f237"/>
                  <a:pt x="f20" y="f237"/>
                  <a:pt x="f247" y="f237"/>
                </a:cubicBezTo>
                <a:cubicBezTo>
                  <a:pt x="f248" y="f249"/>
                  <a:pt x="f43" y="f250"/>
                  <a:pt x="f46" y="f251"/>
                </a:cubicBezTo>
                <a:cubicBezTo>
                  <a:pt x="f46" y="f251"/>
                  <a:pt x="f46" y="f251"/>
                  <a:pt x="f28" y="f251"/>
                </a:cubicBezTo>
                <a:cubicBezTo>
                  <a:pt x="f22" y="f252"/>
                  <a:pt x="f253" y="f254"/>
                  <a:pt x="f253" y="f231"/>
                </a:cubicBezTo>
                <a:cubicBezTo>
                  <a:pt x="f255" y="f219"/>
                  <a:pt x="f194" y="f256"/>
                  <a:pt x="f46" y="f203"/>
                </a:cubicBezTo>
                <a:cubicBezTo>
                  <a:pt x="f247" y="f103"/>
                  <a:pt x="f247" y="f129"/>
                  <a:pt x="f255" y="f60"/>
                </a:cubicBezTo>
                <a:cubicBezTo>
                  <a:pt x="f257" y="f163"/>
                  <a:pt x="f258" y="f48"/>
                  <a:pt x="f259" y="f260"/>
                </a:cubicBezTo>
                <a:cubicBezTo>
                  <a:pt x="f261" y="f26"/>
                  <a:pt x="f262" y="f28"/>
                  <a:pt x="f263" y="f264"/>
                </a:cubicBezTo>
                <a:cubicBezTo>
                  <a:pt x="f265" y="f266"/>
                  <a:pt x="f267" y="f266"/>
                  <a:pt x="f268" y="f248"/>
                </a:cubicBezTo>
                <a:cubicBezTo>
                  <a:pt x="f268" y="f248"/>
                  <a:pt x="f269" y="f260"/>
                  <a:pt x="f269" y="f260"/>
                </a:cubicBezTo>
                <a:cubicBezTo>
                  <a:pt x="f268" y="f225"/>
                  <a:pt x="f268" y="f16"/>
                  <a:pt x="f270" y="f88"/>
                </a:cubicBezTo>
                <a:cubicBezTo>
                  <a:pt x="f271" y="f152"/>
                  <a:pt x="f272" y="f174"/>
                  <a:pt x="f273" y="f65"/>
                </a:cubicBezTo>
                <a:cubicBezTo>
                  <a:pt x="f33" y="f124"/>
                  <a:pt x="f274" y="f275"/>
                  <a:pt x="f25" y="f115"/>
                </a:cubicBezTo>
                <a:cubicBezTo>
                  <a:pt x="f191" y="f137"/>
                  <a:pt x="f33" y="f95"/>
                  <a:pt x="f29" y="f276"/>
                </a:cubicBezTo>
                <a:cubicBezTo>
                  <a:pt x="f30" y="f276"/>
                  <a:pt x="f30" y="f276"/>
                  <a:pt x="f277" y="f131"/>
                </a:cubicBezTo>
                <a:cubicBezTo>
                  <a:pt x="f29" y="f136"/>
                  <a:pt x="f27" y="f121"/>
                  <a:pt x="f278" y="f120"/>
                </a:cubicBezTo>
                <a:cubicBezTo>
                  <a:pt x="f279" y="f134"/>
                  <a:pt x="f280" y="f275"/>
                  <a:pt x="f261" y="f125"/>
                </a:cubicBezTo>
                <a:cubicBezTo>
                  <a:pt x="f261" y="f125"/>
                  <a:pt x="f281" y="f125"/>
                  <a:pt x="f281" y="f125"/>
                </a:cubicBezTo>
                <a:cubicBezTo>
                  <a:pt x="f281" y="f282"/>
                  <a:pt x="f261" y="f275"/>
                  <a:pt x="f283" y="f136"/>
                </a:cubicBezTo>
                <a:cubicBezTo>
                  <a:pt x="f283" y="f136"/>
                  <a:pt x="f261" y="f132"/>
                  <a:pt x="f261" y="f132"/>
                </a:cubicBezTo>
                <a:cubicBezTo>
                  <a:pt x="f284" y="f131"/>
                  <a:pt x="f263" y="f125"/>
                  <a:pt x="f285" y="f93"/>
                </a:cubicBezTo>
                <a:cubicBezTo>
                  <a:pt x="f286" y="f19"/>
                  <a:pt x="f286" y="f127"/>
                  <a:pt x="f286" y="f128"/>
                </a:cubicBezTo>
                <a:cubicBezTo>
                  <a:pt x="f265" y="f129"/>
                  <a:pt x="f287" y="f126"/>
                  <a:pt x="f288" y="f142"/>
                </a:cubicBezTo>
                <a:cubicBezTo>
                  <a:pt x="f289" y="f140"/>
                  <a:pt x="f270" y="f147"/>
                  <a:pt x="f290" y="f147"/>
                </a:cubicBezTo>
                <a:cubicBezTo>
                  <a:pt x="f270" y="f291"/>
                  <a:pt x="f289" y="f292"/>
                  <a:pt x="f267" y="f293"/>
                </a:cubicBezTo>
                <a:cubicBezTo>
                  <a:pt x="f294" y="f295"/>
                  <a:pt x="f296" y="f256"/>
                  <a:pt x="f261" y="f221"/>
                </a:cubicBezTo>
                <a:cubicBezTo>
                  <a:pt x="f277" y="f297"/>
                  <a:pt x="f298" y="f231"/>
                  <a:pt x="f299" y="f300"/>
                </a:cubicBezTo>
                <a:cubicBezTo>
                  <a:pt x="f301" y="f302"/>
                  <a:pt x="f277" y="f303"/>
                  <a:pt x="f304" y="f305"/>
                </a:cubicBezTo>
                <a:cubicBezTo>
                  <a:pt x="f306" y="f307"/>
                  <a:pt x="f306" y="f307"/>
                  <a:pt x="f308" y="f307"/>
                </a:cubicBezTo>
                <a:cubicBezTo>
                  <a:pt x="f306" y="f303"/>
                  <a:pt x="f304" y="f243"/>
                  <a:pt x="f279" y="f249"/>
                </a:cubicBezTo>
                <a:cubicBezTo>
                  <a:pt x="f280" y="f309"/>
                  <a:pt x="f283" y="f307"/>
                  <a:pt x="f262" y="f245"/>
                </a:cubicBezTo>
                <a:cubicBezTo>
                  <a:pt x="f310" y="f245"/>
                  <a:pt x="f310" y="f245"/>
                  <a:pt x="f310" y="f245"/>
                </a:cubicBezTo>
                <a:cubicBezTo>
                  <a:pt x="f310" y="f305"/>
                  <a:pt x="f262" y="f311"/>
                  <a:pt x="f281" y="f229"/>
                </a:cubicBezTo>
                <a:cubicBezTo>
                  <a:pt x="f312" y="f311"/>
                  <a:pt x="f313" y="f231"/>
                  <a:pt x="f296" y="f314"/>
                </a:cubicBezTo>
                <a:cubicBezTo>
                  <a:pt x="f272" y="f237"/>
                  <a:pt x="f272" y="f245"/>
                  <a:pt x="f286" y="f231"/>
                </a:cubicBezTo>
                <a:cubicBezTo>
                  <a:pt x="f288" y="f315"/>
                  <a:pt x="f288" y="f315"/>
                  <a:pt x="f316" y="f245"/>
                </a:cubicBezTo>
                <a:cubicBezTo>
                  <a:pt x="f317" y="f231"/>
                  <a:pt x="f318" y="f245"/>
                  <a:pt x="f319" y="f231"/>
                </a:cubicBezTo>
                <a:cubicBezTo>
                  <a:pt x="f320" y="f305"/>
                  <a:pt x="f321" y="f322"/>
                  <a:pt x="f323" y="f229"/>
                </a:cubicBezTo>
                <a:cubicBezTo>
                  <a:pt x="f323" y="f303"/>
                  <a:pt x="f323" y="f307"/>
                  <a:pt x="f324" y="f245"/>
                </a:cubicBezTo>
                <a:cubicBezTo>
                  <a:pt x="f325" y="f311"/>
                  <a:pt x="f326" y="f243"/>
                  <a:pt x="f327" y="f238"/>
                </a:cubicBezTo>
                <a:cubicBezTo>
                  <a:pt x="f327" y="f328"/>
                  <a:pt x="f327" y="f309"/>
                  <a:pt x="f327" y="f311"/>
                </a:cubicBezTo>
                <a:cubicBezTo>
                  <a:pt x="f329" y="f328"/>
                  <a:pt x="f330" y="f254"/>
                  <a:pt x="f331" y="f332"/>
                </a:cubicBezTo>
                <a:cubicBezTo>
                  <a:pt x="f333" y="f309"/>
                  <a:pt x="f330" y="f227"/>
                  <a:pt x="f334" y="f335"/>
                </a:cubicBezTo>
                <a:cubicBezTo>
                  <a:pt x="f336" y="f213"/>
                  <a:pt x="f337" y="f338"/>
                  <a:pt x="f339" y="f139"/>
                </a:cubicBezTo>
                <a:cubicBezTo>
                  <a:pt x="f336" y="f134"/>
                  <a:pt x="f336" y="f276"/>
                  <a:pt x="f340" y="f147"/>
                </a:cubicBezTo>
                <a:cubicBezTo>
                  <a:pt x="f319" y="f130"/>
                  <a:pt x="f341" y="f127"/>
                  <a:pt x="f323" y="f131"/>
                </a:cubicBezTo>
                <a:cubicBezTo>
                  <a:pt x="f323" y="f128"/>
                  <a:pt x="f323" y="f125"/>
                  <a:pt x="f324" y="f130"/>
                </a:cubicBezTo>
                <a:cubicBezTo>
                  <a:pt x="f323" y="f130"/>
                  <a:pt x="f323" y="f135"/>
                  <a:pt x="f342" y="f135"/>
                </a:cubicBezTo>
                <a:cubicBezTo>
                  <a:pt x="f343" y="f282"/>
                  <a:pt x="f327" y="f136"/>
                  <a:pt x="f344" y="f345"/>
                </a:cubicBezTo>
                <a:cubicBezTo>
                  <a:pt x="f329" y="f95"/>
                  <a:pt x="f346" y="f123"/>
                  <a:pt x="f347" y="f282"/>
                </a:cubicBezTo>
                <a:cubicBezTo>
                  <a:pt x="f347" y="f282"/>
                  <a:pt x="f346" y="f128"/>
                  <a:pt x="f346" y="f128"/>
                </a:cubicBezTo>
                <a:cubicBezTo>
                  <a:pt x="f330" y="f348"/>
                  <a:pt x="f331" y="f121"/>
                  <a:pt x="f349" y="f120"/>
                </a:cubicBezTo>
                <a:cubicBezTo>
                  <a:pt x="f350" y="f141"/>
                  <a:pt x="f350" y="f141"/>
                  <a:pt x="f350" y="f141"/>
                </a:cubicBezTo>
                <a:cubicBezTo>
                  <a:pt x="f349" y="f133"/>
                  <a:pt x="f351" y="f352"/>
                  <a:pt x="f353" y="f123"/>
                </a:cubicBezTo>
                <a:cubicBezTo>
                  <a:pt x="f353" y="f123"/>
                  <a:pt x="f351" y="f123"/>
                  <a:pt x="f351" y="f123"/>
                </a:cubicBezTo>
                <a:cubicBezTo>
                  <a:pt x="f354" y="f121"/>
                  <a:pt x="f355" y="f139"/>
                  <a:pt x="f356" y="f146"/>
                </a:cubicBezTo>
                <a:cubicBezTo>
                  <a:pt x="f357" y="f132"/>
                  <a:pt x="f358" y="f144"/>
                  <a:pt x="f359" y="f102"/>
                </a:cubicBezTo>
                <a:cubicBezTo>
                  <a:pt x="f323" y="f68"/>
                  <a:pt x="f340" y="f154"/>
                  <a:pt x="f318" y="f75"/>
                </a:cubicBezTo>
                <a:cubicBezTo>
                  <a:pt x="f360" y="f56"/>
                  <a:pt x="f360" y="f361"/>
                  <a:pt x="f360" y="f260"/>
                </a:cubicBezTo>
                <a:cubicBezTo>
                  <a:pt x="f362" y="f184"/>
                  <a:pt x="f329" y="f266"/>
                  <a:pt x="f363" y="f264"/>
                </a:cubicBezTo>
                <a:cubicBezTo>
                  <a:pt x="f364" y="f236"/>
                  <a:pt x="f365" y="f220"/>
                  <a:pt x="f366" y="f179"/>
                </a:cubicBezTo>
                <a:cubicBezTo>
                  <a:pt x="f367" y="f159"/>
                  <a:pt x="f368" y="f87"/>
                  <a:pt x="f369" y="f55"/>
                </a:cubicBezTo>
                <a:cubicBezTo>
                  <a:pt x="f370" y="f282"/>
                  <a:pt x="f370" y="f97"/>
                  <a:pt x="f369" y="f371"/>
                </a:cubicBezTo>
                <a:cubicBezTo>
                  <a:pt x="f372" y="f373"/>
                  <a:pt x="f372" y="f374"/>
                  <a:pt x="f375" y="f376"/>
                </a:cubicBezTo>
                <a:cubicBezTo>
                  <a:pt x="f375" y="f377"/>
                  <a:pt x="f378" y="f6"/>
                  <a:pt x="f378" y="f6"/>
                </a:cubicBezTo>
                <a:cubicBezTo>
                  <a:pt x="f379" y="f380"/>
                  <a:pt x="f381" y="f382"/>
                  <a:pt x="f383" y="f322"/>
                </a:cubicBezTo>
                <a:cubicBezTo>
                  <a:pt x="f384" y="f322"/>
                  <a:pt x="f385" y="f322"/>
                  <a:pt x="f386" y="f322"/>
                </a:cubicBezTo>
                <a:cubicBezTo>
                  <a:pt x="f387" y="f374"/>
                  <a:pt x="f387" y="f388"/>
                  <a:pt x="f389" y="f390"/>
                </a:cubicBezTo>
                <a:cubicBezTo>
                  <a:pt x="f370" y="f382"/>
                  <a:pt x="f391" y="f322"/>
                  <a:pt x="f392" y="f233"/>
                </a:cubicBezTo>
                <a:cubicBezTo>
                  <a:pt x="f393" y="f233"/>
                  <a:pt x="f394" y="f233"/>
                  <a:pt x="f395" y="f233"/>
                </a:cubicBezTo>
                <a:cubicBezTo>
                  <a:pt x="f395" y="f231"/>
                  <a:pt x="f396" y="f309"/>
                  <a:pt x="f396" y="f374"/>
                </a:cubicBezTo>
                <a:cubicBezTo>
                  <a:pt x="f396" y="f374"/>
                  <a:pt x="f396" y="f374"/>
                  <a:pt x="f397" y="f374"/>
                </a:cubicBezTo>
                <a:cubicBezTo>
                  <a:pt x="f398" y="f307"/>
                  <a:pt x="f399" y="f400"/>
                  <a:pt x="f401" y="f402"/>
                </a:cubicBezTo>
                <a:cubicBezTo>
                  <a:pt x="f403" y="f402"/>
                  <a:pt x="f404" y="f402"/>
                  <a:pt x="f404" y="f402"/>
                </a:cubicBezTo>
                <a:cubicBezTo>
                  <a:pt x="f405" y="f335"/>
                  <a:pt x="f406" y="f233"/>
                  <a:pt x="f407" y="f231"/>
                </a:cubicBezTo>
                <a:cubicBezTo>
                  <a:pt x="f408" y="f335"/>
                  <a:pt x="f409" y="f200"/>
                  <a:pt x="f410" y="f256"/>
                </a:cubicBezTo>
                <a:cubicBezTo>
                  <a:pt x="f411" y="f412"/>
                  <a:pt x="f413" y="f414"/>
                  <a:pt x="f415" y="f416"/>
                </a:cubicBezTo>
                <a:cubicBezTo>
                  <a:pt x="f417" y="f208"/>
                  <a:pt x="f418" y="f414"/>
                  <a:pt x="f419" y="f206"/>
                </a:cubicBezTo>
                <a:cubicBezTo>
                  <a:pt x="f419" y="f420"/>
                  <a:pt x="f421" y="f420"/>
                  <a:pt x="f421" y="f213"/>
                </a:cubicBezTo>
                <a:cubicBezTo>
                  <a:pt x="f417" y="f256"/>
                  <a:pt x="f422" y="f423"/>
                  <a:pt x="f424" y="f200"/>
                </a:cubicBezTo>
                <a:cubicBezTo>
                  <a:pt x="f425" y="f416"/>
                  <a:pt x="f426" y="f427"/>
                  <a:pt x="f428" y="f234"/>
                </a:cubicBezTo>
                <a:cubicBezTo>
                  <a:pt x="f429" y="f221"/>
                  <a:pt x="f430" y="f223"/>
                  <a:pt x="f424" y="f206"/>
                </a:cubicBezTo>
                <a:cubicBezTo>
                  <a:pt x="f431" y="f206"/>
                  <a:pt x="f431" y="f420"/>
                  <a:pt x="f432" y="f213"/>
                </a:cubicBezTo>
                <a:cubicBezTo>
                  <a:pt x="f433" y="f434"/>
                  <a:pt x="f435" y="f221"/>
                  <a:pt x="f436" y="f335"/>
                </a:cubicBezTo>
                <a:cubicBezTo>
                  <a:pt x="f437" y="f221"/>
                  <a:pt x="f438" y="f223"/>
                  <a:pt x="f439" y="f206"/>
                </a:cubicBezTo>
                <a:cubicBezTo>
                  <a:pt x="f439" y="f206"/>
                  <a:pt x="f440" y="f420"/>
                  <a:pt x="f440" y="f213"/>
                </a:cubicBezTo>
                <a:cubicBezTo>
                  <a:pt x="f441" y="f434"/>
                  <a:pt x="f442" y="f443"/>
                  <a:pt x="f444" y="f297"/>
                </a:cubicBezTo>
                <a:cubicBezTo>
                  <a:pt x="f442" y="f206"/>
                  <a:pt x="f437" y="f199"/>
                  <a:pt x="f445" y="f446"/>
                </a:cubicBezTo>
                <a:cubicBezTo>
                  <a:pt x="f425" y="f447"/>
                  <a:pt x="f431" y="f448"/>
                  <a:pt x="f449" y="f197"/>
                </a:cubicBezTo>
                <a:cubicBezTo>
                  <a:pt x="f450" y="f138"/>
                  <a:pt x="f451" y="f129"/>
                  <a:pt x="f452" y="f453"/>
                </a:cubicBezTo>
                <a:cubicBezTo>
                  <a:pt x="f454" y="f156"/>
                  <a:pt x="f455" y="f456"/>
                  <a:pt x="f366" y="f26"/>
                </a:cubicBezTo>
                <a:cubicBezTo>
                  <a:pt x="f366" y="f28"/>
                  <a:pt x="f457" y="f22"/>
                  <a:pt x="f457" y="f31"/>
                </a:cubicBezTo>
                <a:cubicBezTo>
                  <a:pt x="f458" y="f32"/>
                  <a:pt x="f459" y="f34"/>
                  <a:pt x="f372" y="f23"/>
                </a:cubicBezTo>
                <a:cubicBezTo>
                  <a:pt x="f386" y="f43"/>
                  <a:pt x="f460" y="f183"/>
                  <a:pt x="f461" y="f24"/>
                </a:cubicBezTo>
                <a:cubicBezTo>
                  <a:pt x="f462" y="f463"/>
                  <a:pt x="f464" y="f169"/>
                  <a:pt x="f465" y="f164"/>
                </a:cubicBezTo>
                <a:cubicBezTo>
                  <a:pt x="f465" y="f71"/>
                  <a:pt x="f466" y="f98"/>
                  <a:pt x="f415" y="f57"/>
                </a:cubicBezTo>
                <a:cubicBezTo>
                  <a:pt x="f417" y="f58"/>
                  <a:pt x="f467" y="f98"/>
                  <a:pt x="f468" y="f149"/>
                </a:cubicBezTo>
                <a:cubicBezTo>
                  <a:pt x="f467" y="f10"/>
                  <a:pt x="f467" y="f10"/>
                  <a:pt x="f417" y="f10"/>
                </a:cubicBezTo>
                <a:cubicBezTo>
                  <a:pt x="f415" y="f63"/>
                  <a:pt x="f469" y="f21"/>
                  <a:pt x="f449" y="f470"/>
                </a:cubicBezTo>
                <a:cubicBezTo>
                  <a:pt x="f422" y="f63"/>
                  <a:pt x="f471" y="f68"/>
                  <a:pt x="f469" y="f70"/>
                </a:cubicBezTo>
                <a:cubicBezTo>
                  <a:pt x="f469" y="f70"/>
                  <a:pt x="f471" y="f70"/>
                  <a:pt x="f422" y="f70"/>
                </a:cubicBezTo>
                <a:cubicBezTo>
                  <a:pt x="f449" y="f71"/>
                  <a:pt x="f472" y="f73"/>
                  <a:pt x="f431" y="f10"/>
                </a:cubicBezTo>
                <a:cubicBezTo>
                  <a:pt x="f424" y="f71"/>
                  <a:pt x="f473" y="f12"/>
                  <a:pt x="f472" y="f170"/>
                </a:cubicBezTo>
                <a:cubicBezTo>
                  <a:pt x="f472" y="f78"/>
                  <a:pt x="f473" y="f78"/>
                  <a:pt x="f473" y="f78"/>
                </a:cubicBezTo>
                <a:cubicBezTo>
                  <a:pt x="f431" y="f80"/>
                  <a:pt x="f432" y="f152"/>
                  <a:pt x="f474" y="f77"/>
                </a:cubicBezTo>
                <a:cubicBezTo>
                  <a:pt x="f474" y="f80"/>
                  <a:pt x="f475" y="f84"/>
                  <a:pt x="f475" y="f167"/>
                </a:cubicBezTo>
                <a:cubicBezTo>
                  <a:pt x="f425" y="f85"/>
                  <a:pt x="f476" y="f85"/>
                  <a:pt x="f477" y="f211"/>
                </a:cubicBezTo>
                <a:cubicBezTo>
                  <a:pt x="f478" y="f152"/>
                  <a:pt x="f479" y="f54"/>
                  <a:pt x="f480" y="f177"/>
                </a:cubicBezTo>
                <a:cubicBezTo>
                  <a:pt x="f481" y="f58"/>
                  <a:pt x="f482" y="f140"/>
                  <a:pt x="f483" y="f132"/>
                </a:cubicBezTo>
                <a:cubicBezTo>
                  <a:pt x="f483" y="f148"/>
                  <a:pt x="f484" y="f15"/>
                  <a:pt x="f485" y="f338"/>
                </a:cubicBezTo>
                <a:cubicBezTo>
                  <a:pt x="f486" y="f448"/>
                  <a:pt x="f487" y="f15"/>
                  <a:pt x="f487" y="f105"/>
                </a:cubicBezTo>
                <a:cubicBezTo>
                  <a:pt x="f487" y="f105"/>
                  <a:pt x="f486" y="f105"/>
                  <a:pt x="f486" y="f105"/>
                </a:cubicBezTo>
                <a:cubicBezTo>
                  <a:pt x="f485" y="f111"/>
                  <a:pt x="f488" y="f107"/>
                  <a:pt x="f489" y="f97"/>
                </a:cubicBezTo>
                <a:cubicBezTo>
                  <a:pt x="f489" y="f97"/>
                  <a:pt x="f490" y="f97"/>
                  <a:pt x="f490" y="f97"/>
                </a:cubicBezTo>
                <a:cubicBezTo>
                  <a:pt x="f489" y="f111"/>
                  <a:pt x="f488" y="f118"/>
                  <a:pt x="f488" y="f114"/>
                </a:cubicBezTo>
                <a:cubicBezTo>
                  <a:pt x="f488" y="f114"/>
                  <a:pt x="f489" y="f114"/>
                  <a:pt x="f489" y="f17"/>
                </a:cubicBezTo>
                <a:cubicBezTo>
                  <a:pt x="f491" y="f148"/>
                  <a:pt x="f492" y="f115"/>
                  <a:pt x="f493" y="f146"/>
                </a:cubicBezTo>
                <a:cubicBezTo>
                  <a:pt x="f494" y="f138"/>
                  <a:pt x="f492" y="f141"/>
                  <a:pt x="f491" y="f121"/>
                </a:cubicBezTo>
                <a:cubicBezTo>
                  <a:pt x="f494" y="f133"/>
                  <a:pt x="f493" y="f133"/>
                  <a:pt x="f495" y="f345"/>
                </a:cubicBezTo>
                <a:cubicBezTo>
                  <a:pt x="f493" y="f126"/>
                  <a:pt x="f496" y="f125"/>
                  <a:pt x="f497" y="f130"/>
                </a:cubicBezTo>
                <a:cubicBezTo>
                  <a:pt x="f498" y="f130"/>
                  <a:pt x="f499" y="f135"/>
                  <a:pt x="f500" y="f147"/>
                </a:cubicBezTo>
                <a:cubicBezTo>
                  <a:pt x="f501" y="f93"/>
                  <a:pt x="f502" y="f126"/>
                  <a:pt x="f503" y="f126"/>
                </a:cubicBezTo>
                <a:cubicBezTo>
                  <a:pt x="f504" y="f147"/>
                  <a:pt x="f505" y="f140"/>
                  <a:pt x="f506" y="f145"/>
                </a:cubicBezTo>
                <a:cubicBezTo>
                  <a:pt x="f507" y="f142"/>
                  <a:pt x="f508" y="f142"/>
                  <a:pt x="f509" y="f147"/>
                </a:cubicBezTo>
                <a:cubicBezTo>
                  <a:pt x="f510" y="f119"/>
                  <a:pt x="f511" y="f100"/>
                  <a:pt x="f512" y="f58"/>
                </a:cubicBezTo>
                <a:cubicBezTo>
                  <a:pt x="f488" y="f104"/>
                  <a:pt x="f513" y="f60"/>
                  <a:pt x="f514" y="f54"/>
                </a:cubicBezTo>
                <a:cubicBezTo>
                  <a:pt x="f515" y="f152"/>
                  <a:pt x="f435" y="f154"/>
                  <a:pt x="f516" y="f160"/>
                </a:cubicBezTo>
                <a:cubicBezTo>
                  <a:pt x="f478" y="f158"/>
                  <a:pt x="f435" y="f158"/>
                  <a:pt x="f517" y="f158"/>
                </a:cubicBezTo>
                <a:cubicBezTo>
                  <a:pt x="f518" y="f160"/>
                  <a:pt x="f438" y="f166"/>
                  <a:pt x="f519" y="f161"/>
                </a:cubicBezTo>
                <a:cubicBezTo>
                  <a:pt x="f435" y="f159"/>
                  <a:pt x="f435" y="f159"/>
                  <a:pt x="f435" y="f157"/>
                </a:cubicBezTo>
                <a:cubicBezTo>
                  <a:pt x="f479" y="f161"/>
                  <a:pt x="f520" y="f166"/>
                  <a:pt x="f521" y="f160"/>
                </a:cubicBezTo>
                <a:cubicBezTo>
                  <a:pt x="f480" y="f161"/>
                  <a:pt x="f520" y="f157"/>
                  <a:pt x="f522" y="f171"/>
                </a:cubicBezTo>
                <a:cubicBezTo>
                  <a:pt x="f522" y="f171"/>
                  <a:pt x="f522" y="f172"/>
                  <a:pt x="f522" y="f172"/>
                </a:cubicBezTo>
                <a:cubicBezTo>
                  <a:pt x="f523" y="f171"/>
                  <a:pt x="f524" y="f173"/>
                  <a:pt x="f483" y="f159"/>
                </a:cubicBezTo>
                <a:cubicBezTo>
                  <a:pt x="f481" y="f171"/>
                  <a:pt x="f524" y="f175"/>
                  <a:pt x="f521" y="f50"/>
                </a:cubicBezTo>
                <a:cubicBezTo>
                  <a:pt x="f521" y="f50"/>
                  <a:pt x="f521" y="f82"/>
                  <a:pt x="f521" y="f82"/>
                </a:cubicBezTo>
                <a:cubicBezTo>
                  <a:pt x="f525" y="f50"/>
                  <a:pt x="f484" y="f86"/>
                  <a:pt x="f485" y="f172"/>
                </a:cubicBezTo>
                <a:cubicBezTo>
                  <a:pt x="f482" y="f67"/>
                  <a:pt x="f514" y="f526"/>
                  <a:pt x="f435" y="f179"/>
                </a:cubicBezTo>
                <a:cubicBezTo>
                  <a:pt x="f469" y="f527"/>
                  <a:pt x="f528" y="f51"/>
                  <a:pt x="f529" y="f530"/>
                </a:cubicBezTo>
                <a:cubicBezTo>
                  <a:pt x="f531" y="f264"/>
                  <a:pt x="f532" y="f44"/>
                  <a:pt x="f379" y="f40"/>
                </a:cubicBezTo>
                <a:cubicBezTo>
                  <a:pt x="f533" y="f37"/>
                  <a:pt x="f534" y="f535"/>
                  <a:pt x="f383" y="f25"/>
                </a:cubicBezTo>
                <a:cubicBezTo>
                  <a:pt x="f536" y="f192"/>
                  <a:pt x="f536" y="f192"/>
                  <a:pt x="f460" y="f191"/>
                </a:cubicBezTo>
                <a:cubicBezTo>
                  <a:pt x="f537" y="f193"/>
                  <a:pt x="f478" y="f255"/>
                  <a:pt x="f538" y="f242"/>
                </a:cubicBezTo>
                <a:cubicBezTo>
                  <a:pt x="f539" y="f228"/>
                  <a:pt x="f506" y="f527"/>
                  <a:pt x="f540" y="f166"/>
                </a:cubicBezTo>
                <a:cubicBezTo>
                  <a:pt x="f541" y="f12"/>
                  <a:pt x="f542" y="f198"/>
                  <a:pt x="f543" y="f110"/>
                </a:cubicBezTo>
                <a:cubicBezTo>
                  <a:pt x="f544" y="f55"/>
                  <a:pt x="f545" y="f92"/>
                  <a:pt x="f546" y="f151"/>
                </a:cubicBezTo>
                <a:cubicBezTo>
                  <a:pt x="f547" y="f12"/>
                  <a:pt x="f548" y="f12"/>
                  <a:pt x="f548" y="f77"/>
                </a:cubicBezTo>
                <a:cubicBezTo>
                  <a:pt x="f549" y="f176"/>
                  <a:pt x="f550" y="f73"/>
                  <a:pt x="f543" y="f94"/>
                </a:cubicBezTo>
                <a:cubicBezTo>
                  <a:pt x="f544" y="f176"/>
                  <a:pt x="f545" y="f170"/>
                  <a:pt x="f547" y="f209"/>
                </a:cubicBezTo>
                <a:cubicBezTo>
                  <a:pt x="f548" y="f209"/>
                  <a:pt x="f548" y="f163"/>
                  <a:pt x="f551" y="f163"/>
                </a:cubicBezTo>
                <a:cubicBezTo>
                  <a:pt x="f549" y="f211"/>
                  <a:pt x="f552" y="f89"/>
                  <a:pt x="f553" y="f80"/>
                </a:cubicBezTo>
                <a:cubicBezTo>
                  <a:pt x="f554" y="f80"/>
                  <a:pt x="f554" y="f80"/>
                  <a:pt x="f554" y="f80"/>
                </a:cubicBezTo>
                <a:cubicBezTo>
                  <a:pt x="f552" y="f555"/>
                  <a:pt x="f545" y="f160"/>
                  <a:pt x="f548" y="f175"/>
                </a:cubicBezTo>
                <a:cubicBezTo>
                  <a:pt x="f548" y="f175"/>
                  <a:pt x="f551" y="f86"/>
                  <a:pt x="f551" y="f86"/>
                </a:cubicBezTo>
                <a:cubicBezTo>
                  <a:pt x="f545" y="f169"/>
                  <a:pt x="f556" y="f161"/>
                  <a:pt x="f557" y="f158"/>
                </a:cubicBezTo>
                <a:cubicBezTo>
                  <a:pt x="f558" y="f172"/>
                  <a:pt x="f548" y="f79"/>
                  <a:pt x="f559" y="f178"/>
                </a:cubicBezTo>
                <a:cubicBezTo>
                  <a:pt x="f558" y="f51"/>
                  <a:pt x="f560" y="f51"/>
                  <a:pt x="f561" y="f217"/>
                </a:cubicBezTo>
                <a:cubicBezTo>
                  <a:pt x="f562" y="f216"/>
                  <a:pt x="f563" y="f216"/>
                  <a:pt x="f564" y="f216"/>
                </a:cubicBezTo>
                <a:cubicBezTo>
                  <a:pt x="f565" y="f220"/>
                  <a:pt x="f560" y="f220"/>
                  <a:pt x="f566" y="f225"/>
                </a:cubicBezTo>
                <a:cubicBezTo>
                  <a:pt x="f567" y="f49"/>
                  <a:pt x="f568" y="f226"/>
                  <a:pt x="f569" y="f361"/>
                </a:cubicBezTo>
                <a:cubicBezTo>
                  <a:pt x="f569" y="f228"/>
                  <a:pt x="f570" y="f228"/>
                  <a:pt x="f570" y="f228"/>
                </a:cubicBezTo>
                <a:cubicBezTo>
                  <a:pt x="f571" y="f230"/>
                  <a:pt x="f572" y="f232"/>
                  <a:pt x="f562" y="f195"/>
                </a:cubicBezTo>
                <a:cubicBezTo>
                  <a:pt x="f562" y="f183"/>
                  <a:pt x="f562" y="f183"/>
                  <a:pt x="f562" y="f235"/>
                </a:cubicBezTo>
                <a:cubicBezTo>
                  <a:pt x="f573" y="f236"/>
                  <a:pt x="f574" y="f530"/>
                  <a:pt x="f575" y="f239"/>
                </a:cubicBezTo>
                <a:cubicBezTo>
                  <a:pt x="f576" y="f47"/>
                  <a:pt x="f577" y="f242"/>
                  <a:pt x="f571" y="f244"/>
                </a:cubicBezTo>
                <a:cubicBezTo>
                  <a:pt x="f573" y="f246"/>
                  <a:pt x="f573" y="f20"/>
                  <a:pt x="f573" y="f247"/>
                </a:cubicBezTo>
                <a:cubicBezTo>
                  <a:pt x="f578" y="f248"/>
                  <a:pt x="f579" y="f43"/>
                  <a:pt x="f580" y="f46"/>
                </a:cubicBezTo>
                <a:cubicBezTo>
                  <a:pt x="f581" y="f187"/>
                  <a:pt x="f563" y="f41"/>
                  <a:pt x="f548" y="f28"/>
                </a:cubicBezTo>
                <a:cubicBezTo>
                  <a:pt x="f582" y="f246"/>
                  <a:pt x="f583" y="f247"/>
                  <a:pt x="f538" y="f584"/>
                </a:cubicBezTo>
                <a:cubicBezTo>
                  <a:pt x="f439" y="f585"/>
                  <a:pt x="f466" y="f586"/>
                  <a:pt x="f587" y="f259"/>
                </a:cubicBezTo>
                <a:cubicBezTo>
                  <a:pt x="f398" y="f588"/>
                  <a:pt x="f589" y="f283"/>
                  <a:pt x="f394" y="f281"/>
                </a:cubicBezTo>
                <a:cubicBezTo>
                  <a:pt x="f396" y="f590"/>
                  <a:pt x="f589" y="f591"/>
                  <a:pt x="f531" y="f290"/>
                </a:cubicBezTo>
                <a:cubicBezTo>
                  <a:pt x="f398" y="f268"/>
                  <a:pt x="f399" y="f269"/>
                  <a:pt x="f587" y="f269"/>
                </a:cubicBezTo>
                <a:cubicBezTo>
                  <a:pt x="f528" y="f290"/>
                  <a:pt x="f472" y="f290"/>
                  <a:pt x="f517" y="f288"/>
                </a:cubicBezTo>
                <a:cubicBezTo>
                  <a:pt x="f592" y="f294"/>
                  <a:pt x="f513" y="f296"/>
                  <a:pt x="f593" y="f588"/>
                </a:cubicBezTo>
                <a:cubicBezTo>
                  <a:pt x="f594" y="f192"/>
                  <a:pt x="f595" y="f274"/>
                  <a:pt x="f596" y="f25"/>
                </a:cubicBezTo>
                <a:cubicBezTo>
                  <a:pt x="f505" y="f191"/>
                  <a:pt x="f501" y="f33"/>
                  <a:pt x="f597" y="f29"/>
                </a:cubicBezTo>
                <a:cubicBezTo>
                  <a:pt x="f597" y="f30"/>
                  <a:pt x="f597" y="f30"/>
                  <a:pt x="f595" y="f277"/>
                </a:cubicBezTo>
                <a:cubicBezTo>
                  <a:pt x="f498" y="f29"/>
                  <a:pt x="f598" y="f27"/>
                  <a:pt x="f504" y="f278"/>
                </a:cubicBezTo>
                <a:cubicBezTo>
                  <a:pt x="f501" y="f279"/>
                  <a:pt x="f595" y="f280"/>
                  <a:pt x="f599" y="f261"/>
                </a:cubicBezTo>
                <a:cubicBezTo>
                  <a:pt x="f600" y="f281"/>
                  <a:pt x="f600" y="f281"/>
                  <a:pt x="f600" y="f262"/>
                </a:cubicBezTo>
                <a:cubicBezTo>
                  <a:pt x="f597" y="f261"/>
                  <a:pt x="f498" y="f283"/>
                  <a:pt x="f506" y="f273"/>
                </a:cubicBezTo>
                <a:cubicBezTo>
                  <a:pt x="f601" y="f310"/>
                  <a:pt x="f602" y="f313"/>
                  <a:pt x="f583" y="f286"/>
                </a:cubicBezTo>
                <a:cubicBezTo>
                  <a:pt x="f583" y="f286"/>
                  <a:pt x="f583" y="f285"/>
                  <a:pt x="f583" y="f285"/>
                </a:cubicBezTo>
                <a:cubicBezTo>
                  <a:pt x="f496" y="f286"/>
                  <a:pt x="f602" y="f286"/>
                  <a:pt x="f595" y="f272"/>
                </a:cubicBezTo>
                <a:cubicBezTo>
                  <a:pt x="f600" y="f603"/>
                  <a:pt x="f512" y="f287"/>
                  <a:pt x="f539" y="f271"/>
                </a:cubicBezTo>
                <a:cubicBezTo>
                  <a:pt x="f604" y="f271"/>
                  <a:pt x="f605" y="f271"/>
                  <a:pt x="f606" y="f271"/>
                </a:cubicBezTo>
                <a:cubicBezTo>
                  <a:pt x="f607" y="f271"/>
                  <a:pt x="f608" y="f265"/>
                  <a:pt x="f568" y="f588"/>
                </a:cubicBezTo>
                <a:cubicBezTo>
                  <a:pt x="f609" y="f30"/>
                  <a:pt x="f610" y="f298"/>
                  <a:pt x="f611" y="f299"/>
                </a:cubicBezTo>
                <a:cubicBezTo>
                  <a:pt x="f579" y="f301"/>
                  <a:pt x="f612" y="f30"/>
                  <a:pt x="f576" y="f306"/>
                </a:cubicBezTo>
                <a:cubicBezTo>
                  <a:pt x="f613" y="f306"/>
                  <a:pt x="f614" y="f304"/>
                  <a:pt x="f615" y="f304"/>
                </a:cubicBezTo>
                <a:cubicBezTo>
                  <a:pt x="f612" y="f273"/>
                  <a:pt x="f616" y="f283"/>
                  <a:pt x="f578" y="f284"/>
                </a:cubicBezTo>
                <a:cubicBezTo>
                  <a:pt x="f576" y="f310"/>
                  <a:pt x="f616" y="f310"/>
                  <a:pt x="f612" y="f262"/>
                </a:cubicBezTo>
                <a:cubicBezTo>
                  <a:pt x="f610" y="f617"/>
                  <a:pt x="f618" y="f263"/>
                  <a:pt x="f581" y="f272"/>
                </a:cubicBezTo>
                <a:cubicBezTo>
                  <a:pt x="f578" y="f286"/>
                  <a:pt x="f619" y="f286"/>
                  <a:pt x="f618" y="f285"/>
                </a:cubicBezTo>
                <a:cubicBezTo>
                  <a:pt x="f609" y="f271"/>
                  <a:pt x="f609" y="f620"/>
                  <a:pt x="f610" y="f340"/>
                </a:cubicBezTo>
                <a:cubicBezTo>
                  <a:pt x="f618" y="f340"/>
                  <a:pt x="f619" y="f340"/>
                  <a:pt x="f621" y="f340"/>
                </a:cubicBezTo>
                <a:cubicBezTo>
                  <a:pt x="f622" y="f360"/>
                  <a:pt x="f623" y="f341"/>
                  <a:pt x="f615" y="f624"/>
                </a:cubicBezTo>
                <a:cubicBezTo>
                  <a:pt x="f613" y="f323"/>
                  <a:pt x="f623" y="f323"/>
                  <a:pt x="f576" y="f324"/>
                </a:cubicBezTo>
                <a:cubicBezTo>
                  <a:pt x="f576" y="f323"/>
                  <a:pt x="f576" y="f323"/>
                  <a:pt x="f622" y="f342"/>
                </a:cubicBezTo>
                <a:cubicBezTo>
                  <a:pt x="f623" y="f325"/>
                  <a:pt x="f614" y="f326"/>
                  <a:pt x="f625" y="f334"/>
                </a:cubicBezTo>
                <a:cubicBezTo>
                  <a:pt x="f575" y="f334"/>
                  <a:pt x="f612" y="f327"/>
                  <a:pt x="f626" y="f327"/>
                </a:cubicBezTo>
                <a:cubicBezTo>
                  <a:pt x="f626" y="f327"/>
                  <a:pt x="f623" y="f334"/>
                  <a:pt x="f623" y="f334"/>
                </a:cubicBezTo>
                <a:cubicBezTo>
                  <a:pt x="f627" y="f344"/>
                  <a:pt x="f628" y="f330"/>
                  <a:pt x="f629" y="f363"/>
                </a:cubicBezTo>
                <a:cubicBezTo>
                  <a:pt x="f626" y="f333"/>
                  <a:pt x="f570" y="f630"/>
                  <a:pt x="f568" y="f343"/>
                </a:cubicBezTo>
                <a:cubicBezTo>
                  <a:pt x="f608" y="f340"/>
                  <a:pt x="f631" y="f632"/>
                  <a:pt x="f633" y="f634"/>
                </a:cubicBezTo>
                <a:cubicBezTo>
                  <a:pt x="f635" y="f339"/>
                  <a:pt x="f636" y="f339"/>
                  <a:pt x="f637" y="f336"/>
                </a:cubicBezTo>
                <a:cubicBezTo>
                  <a:pt x="f600" y="f336"/>
                  <a:pt x="f638" y="f336"/>
                  <a:pt x="f639" y="f340"/>
                </a:cubicBezTo>
                <a:cubicBezTo>
                  <a:pt x="f638" y="f319"/>
                  <a:pt x="f602" y="f341"/>
                  <a:pt x="f500" y="f342"/>
                </a:cubicBezTo>
                <a:cubicBezTo>
                  <a:pt x="f637" y="f323"/>
                  <a:pt x="f600" y="f323"/>
                  <a:pt x="f638" y="f324"/>
                </a:cubicBezTo>
                <a:cubicBezTo>
                  <a:pt x="f512" y="f323"/>
                  <a:pt x="f512" y="f323"/>
                  <a:pt x="f512" y="f323"/>
                </a:cubicBezTo>
                <a:cubicBezTo>
                  <a:pt x="f640" y="f343"/>
                  <a:pt x="f499" y="f327"/>
                  <a:pt x="f502" y="f344"/>
                </a:cubicBezTo>
                <a:cubicBezTo>
                  <a:pt x="f497" y="f346"/>
                  <a:pt x="f500" y="f347"/>
                  <a:pt x="f640" y="f334"/>
                </a:cubicBezTo>
                <a:cubicBezTo>
                  <a:pt x="f640" y="f347"/>
                  <a:pt x="f640" y="f347"/>
                  <a:pt x="f602" y="f346"/>
                </a:cubicBezTo>
                <a:cubicBezTo>
                  <a:pt x="f499" y="f330"/>
                  <a:pt x="f506" y="f331"/>
                  <a:pt x="f503" y="f350"/>
                </a:cubicBezTo>
                <a:cubicBezTo>
                  <a:pt x="f503" y="f350"/>
                  <a:pt x="f503" y="f641"/>
                  <a:pt x="f503" y="f641"/>
                </a:cubicBezTo>
                <a:cubicBezTo>
                  <a:pt x="f642" y="f350"/>
                  <a:pt x="f501" y="f351"/>
                  <a:pt x="f601" y="f353"/>
                </a:cubicBezTo>
                <a:cubicBezTo>
                  <a:pt x="f601" y="f353"/>
                  <a:pt x="f601" y="f351"/>
                  <a:pt x="f500" y="f351"/>
                </a:cubicBezTo>
                <a:cubicBezTo>
                  <a:pt x="f604" y="f364"/>
                  <a:pt x="f636" y="f355"/>
                  <a:pt x="f540" y="f356"/>
                </a:cubicBezTo>
                <a:cubicBezTo>
                  <a:pt x="f497" y="f357"/>
                  <a:pt x="f539" y="f643"/>
                  <a:pt x="f490" y="f331"/>
                </a:cubicBezTo>
                <a:cubicBezTo>
                  <a:pt x="f481" y="f324"/>
                  <a:pt x="f438" y="f317"/>
                  <a:pt x="f644" y="f318"/>
                </a:cubicBezTo>
                <a:cubicBezTo>
                  <a:pt x="f645" y="f360"/>
                  <a:pt x="f646" y="f360"/>
                  <a:pt x="f404" y="f360"/>
                </a:cubicBezTo>
                <a:cubicBezTo>
                  <a:pt x="f399" y="f360"/>
                  <a:pt x="f531" y="f320"/>
                  <a:pt x="f531" y="f624"/>
                </a:cubicBezTo>
                <a:cubicBezTo>
                  <a:pt x="f531" y="f327"/>
                  <a:pt x="f397" y="f630"/>
                  <a:pt x="f396" y="f353"/>
                </a:cubicBezTo>
                <a:cubicBezTo>
                  <a:pt x="f461" y="f358"/>
                  <a:pt x="f537" y="f356"/>
                  <a:pt x="f431" y="f647"/>
                </a:cubicBezTo>
                <a:cubicBezTo>
                  <a:pt x="f438" y="f648"/>
                  <a:pt x="f649" y="f650"/>
                  <a:pt x="f651" y="f533"/>
                </a:cubicBezTo>
                <a:cubicBezTo>
                  <a:pt x="f597" y="f370"/>
                  <a:pt x="f652" y="f370"/>
                  <a:pt x="f653" y="f533"/>
                </a:cubicBezTo>
                <a:cubicBezTo>
                  <a:pt x="f654" y="f372"/>
                  <a:pt x="f622" y="f372"/>
                  <a:pt x="f7" y="f378"/>
                </a:cubicBezTo>
                <a:cubicBezTo>
                  <a:pt x="f655" y="f656"/>
                  <a:pt x="f657" y="f379"/>
                  <a:pt x="f575" y="f369"/>
                </a:cubicBezTo>
                <a:cubicBezTo>
                  <a:pt x="f616" y="f454"/>
                  <a:pt x="f581" y="f658"/>
                  <a:pt x="f609" y="f386"/>
                </a:cubicBezTo>
                <a:cubicBezTo>
                  <a:pt x="f619" y="f387"/>
                  <a:pt x="f613" y="f387"/>
                  <a:pt x="f659" y="f389"/>
                </a:cubicBezTo>
                <a:cubicBezTo>
                  <a:pt x="f610" y="f370"/>
                  <a:pt x="f609" y="f391"/>
                  <a:pt x="f572" y="f392"/>
                </a:cubicBezTo>
                <a:cubicBezTo>
                  <a:pt x="f572" y="f393"/>
                  <a:pt x="f572" y="f394"/>
                  <a:pt x="f572" y="f394"/>
                </a:cubicBezTo>
                <a:cubicBezTo>
                  <a:pt x="f660" y="f395"/>
                  <a:pt x="f577" y="f396"/>
                  <a:pt x="f576" y="f396"/>
                </a:cubicBezTo>
                <a:cubicBezTo>
                  <a:pt x="f661" y="f398"/>
                  <a:pt x="f662" y="f399"/>
                  <a:pt x="f564" y="f401"/>
                </a:cubicBezTo>
                <a:cubicBezTo>
                  <a:pt x="f564" y="f403"/>
                  <a:pt x="f564" y="f404"/>
                  <a:pt x="f663" y="f405"/>
                </a:cubicBezTo>
                <a:cubicBezTo>
                  <a:pt x="f654" y="f405"/>
                  <a:pt x="f662" y="f406"/>
                  <a:pt x="f664" y="f406"/>
                </a:cubicBezTo>
                <a:cubicBezTo>
                  <a:pt x="f654" y="f408"/>
                  <a:pt x="f543" y="f408"/>
                  <a:pt x="f665" y="f666"/>
                </a:cubicBezTo>
                <a:cubicBezTo>
                  <a:pt x="f631" y="f667"/>
                  <a:pt x="f554" y="f668"/>
                  <a:pt x="f565" y="f644"/>
                </a:cubicBezTo>
                <a:cubicBezTo>
                  <a:pt x="f560" y="f669"/>
                  <a:pt x="f543" y="f417"/>
                  <a:pt x="f670" y="f468"/>
                </a:cubicBezTo>
                <a:cubicBezTo>
                  <a:pt x="f553" y="f418"/>
                  <a:pt x="f665" y="f421"/>
                  <a:pt x="f556" y="f419"/>
                </a:cubicBezTo>
                <a:cubicBezTo>
                  <a:pt x="f553" y="f469"/>
                  <a:pt x="f671" y="f475"/>
                  <a:pt x="f672" y="f673"/>
                </a:cubicBezTo>
                <a:cubicBezTo>
                  <a:pt x="f672" y="f673"/>
                  <a:pt x="f672" y="f433"/>
                  <a:pt x="f672" y="f433"/>
                </a:cubicBezTo>
                <a:cubicBezTo>
                  <a:pt x="f671" y="f445"/>
                  <a:pt x="f670" y="f425"/>
                  <a:pt x="f544" y="f424"/>
                </a:cubicBezTo>
                <a:cubicBezTo>
                  <a:pt x="f544" y="f431"/>
                  <a:pt x="f552" y="f431"/>
                  <a:pt x="f556" y="f432"/>
                </a:cubicBezTo>
                <a:cubicBezTo>
                  <a:pt x="f670" y="f673"/>
                  <a:pt x="f565" y="f519"/>
                  <a:pt x="f562" y="f515"/>
                </a:cubicBezTo>
                <a:cubicBezTo>
                  <a:pt x="f562" y="f515"/>
                  <a:pt x="f562" y="f522"/>
                  <a:pt x="f562" y="f522"/>
                </a:cubicBezTo>
                <a:cubicBezTo>
                  <a:pt x="f565" y="f437"/>
                  <a:pt x="f566" y="f438"/>
                  <a:pt x="f550" y="f439"/>
                </a:cubicBezTo>
                <a:cubicBezTo>
                  <a:pt x="f544" y="f439"/>
                  <a:pt x="f552" y="f440"/>
                  <a:pt x="f552" y="f440"/>
                </a:cubicBezTo>
                <a:cubicBezTo>
                  <a:pt x="f566" y="f515"/>
                  <a:pt x="f564" y="f592"/>
                  <a:pt x="f674" y="f444"/>
                </a:cubicBezTo>
                <a:cubicBezTo>
                  <a:pt x="f554" y="f675"/>
                  <a:pt x="f551" y="f676"/>
                  <a:pt x="f677" y="f439"/>
                </a:cubicBezTo>
                <a:cubicBezTo>
                  <a:pt x="f678" y="f433"/>
                  <a:pt x="f679" y="f425"/>
                  <a:pt x="f680" y="f681"/>
                </a:cubicBezTo>
                <a:cubicBezTo>
                  <a:pt x="f682" y="f683"/>
                  <a:pt x="f512" y="f399"/>
                  <a:pt x="f483" y="f684"/>
                </a:cubicBezTo>
                <a:cubicBezTo>
                  <a:pt x="f685" y="f454"/>
                  <a:pt x="f645" y="f455"/>
                  <a:pt x="f531" y="f686"/>
                </a:cubicBezTo>
                <a:cubicBezTo>
                  <a:pt x="f452" y="f457"/>
                  <a:pt x="f687" y="f457"/>
                  <a:pt x="f688" y="f689"/>
                </a:cubicBezTo>
                <a:cubicBezTo>
                  <a:pt x="f387" y="f690"/>
                  <a:pt x="f384" y="f648"/>
                  <a:pt x="f381" y="f368"/>
                </a:cubicBezTo>
                <a:cubicBezTo>
                  <a:pt x="f385" y="f691"/>
                  <a:pt x="f532" y="f692"/>
                  <a:pt x="f684" y="f533"/>
                </a:cubicBezTo>
                <a:cubicBezTo>
                  <a:pt x="f398" y="f532"/>
                  <a:pt x="f408" y="f395"/>
                  <a:pt x="f646" y="f403"/>
                </a:cubicBezTo>
                <a:cubicBezTo>
                  <a:pt x="f693" y="f666"/>
                  <a:pt x="f424" y="f464"/>
                  <a:pt x="f518" y="f465"/>
                </a:cubicBezTo>
                <a:cubicBezTo>
                  <a:pt x="f694" y="f465"/>
                  <a:pt x="f695" y="f466"/>
                  <a:pt x="f696" y="f415"/>
                </a:cubicBezTo>
                <a:cubicBezTo>
                  <a:pt x="f494" y="f669"/>
                  <a:pt x="f488" y="f417"/>
                  <a:pt x="f651" y="f467"/>
                </a:cubicBezTo>
                <a:cubicBezTo>
                  <a:pt x="f695" y="f467"/>
                  <a:pt x="f697" y="f467"/>
                  <a:pt x="f513" y="f417"/>
                </a:cubicBezTo>
                <a:cubicBezTo>
                  <a:pt x="f538" y="f415"/>
                  <a:pt x="f484" y="f469"/>
                  <a:pt x="f698" y="f449"/>
                </a:cubicBezTo>
                <a:cubicBezTo>
                  <a:pt x="f538" y="f422"/>
                  <a:pt x="f699" y="f471"/>
                  <a:pt x="f521" y="f469"/>
                </a:cubicBezTo>
                <a:cubicBezTo>
                  <a:pt x="f521" y="f469"/>
                  <a:pt x="f592" y="f471"/>
                  <a:pt x="f592" y="f471"/>
                </a:cubicBezTo>
                <a:cubicBezTo>
                  <a:pt x="f694" y="f681"/>
                  <a:pt x="f481" y="f473"/>
                  <a:pt x="f482" y="f432"/>
                </a:cubicBezTo>
                <a:cubicBezTo>
                  <a:pt x="f524" y="f424"/>
                  <a:pt x="f523" y="f473"/>
                  <a:pt x="f522" y="f472"/>
                </a:cubicBezTo>
                <a:cubicBezTo>
                  <a:pt x="f522" y="f472"/>
                  <a:pt x="f522" y="f473"/>
                  <a:pt x="f522" y="f473"/>
                </a:cubicBezTo>
                <a:cubicBezTo>
                  <a:pt x="f676" y="f431"/>
                  <a:pt x="f520" y="f432"/>
                  <a:pt x="f700" y="f474"/>
                </a:cubicBezTo>
                <a:cubicBezTo>
                  <a:pt x="f676" y="f474"/>
                  <a:pt x="f479" y="f474"/>
                  <a:pt x="f435" y="f474"/>
                </a:cubicBezTo>
                <a:cubicBezTo>
                  <a:pt x="f520" y="f701"/>
                  <a:pt x="f524" y="f702"/>
                  <a:pt x="f703" y="f704"/>
                </a:cubicBezTo>
                <a:cubicBezTo>
                  <a:pt x="f487" y="f705"/>
                  <a:pt x="f594" y="f513"/>
                  <a:pt x="f602" y="f483"/>
                </a:cubicBezTo>
                <a:cubicBezTo>
                  <a:pt x="f499" y="f538"/>
                  <a:pt x="f506" y="f538"/>
                  <a:pt x="f503" y="f697"/>
                </a:cubicBezTo>
                <a:cubicBezTo>
                  <a:pt x="f706" y="f707"/>
                  <a:pt x="f680" y="f593"/>
                  <a:pt x="f708" y="f486"/>
                </a:cubicBezTo>
                <a:cubicBezTo>
                  <a:pt x="f708" y="f485"/>
                  <a:pt x="f708" y="f709"/>
                  <a:pt x="f710" y="f488"/>
                </a:cubicBezTo>
                <a:cubicBezTo>
                  <a:pt x="f679" y="f709"/>
                  <a:pt x="f711" y="f485"/>
                  <a:pt x="f712" y="f486"/>
                </a:cubicBezTo>
                <a:cubicBezTo>
                  <a:pt x="f605" y="f485"/>
                  <a:pt x="f605" y="f485"/>
                  <a:pt x="f605" y="f485"/>
                </a:cubicBezTo>
                <a:cubicBezTo>
                  <a:pt x="f509" y="f488"/>
                  <a:pt x="f635" y="f490"/>
                  <a:pt x="f541" y="f492"/>
                </a:cubicBezTo>
                <a:cubicBezTo>
                  <a:pt x="f509" y="f491"/>
                  <a:pt x="f713" y="f490"/>
                  <a:pt x="f682" y="f490"/>
                </a:cubicBezTo>
                <a:cubicBezTo>
                  <a:pt x="f596" y="f492"/>
                  <a:pt x="f508" y="f494"/>
                  <a:pt x="f714" y="f495"/>
                </a:cubicBezTo>
                <a:cubicBezTo>
                  <a:pt x="f601" y="f494"/>
                  <a:pt x="f512" y="f715"/>
                  <a:pt x="f640" y="f604"/>
                </a:cubicBezTo>
                <a:cubicBezTo>
                  <a:pt x="f600" y="f501"/>
                  <a:pt x="f496" y="f511"/>
                  <a:pt x="f583" y="f601"/>
                </a:cubicBezTo>
                <a:cubicBezTo>
                  <a:pt x="f512" y="f604"/>
                  <a:pt x="f638" y="f505"/>
                  <a:pt x="f496" y="f682"/>
                </a:cubicBezTo>
                <a:cubicBezTo>
                  <a:pt x="f512" y="f503"/>
                  <a:pt x="f583" y="f504"/>
                  <a:pt x="f639" y="f716"/>
                </a:cubicBezTo>
                <a:cubicBezTo>
                  <a:pt x="f639" y="f716"/>
                  <a:pt x="f539" y="f716"/>
                  <a:pt x="f539" y="f505"/>
                </a:cubicBezTo>
                <a:cubicBezTo>
                  <a:pt x="f639" y="f682"/>
                  <a:pt x="f717" y="f714"/>
                  <a:pt x="f583" y="f509"/>
                </a:cubicBezTo>
                <a:cubicBezTo>
                  <a:pt x="f718" y="f508"/>
                  <a:pt x="f492" y="f604"/>
                  <a:pt x="f491" y="f602"/>
                </a:cubicBezTo>
                <a:cubicBezTo>
                  <a:pt x="f489" y="f490"/>
                  <a:pt x="f719" y="f482"/>
                  <a:pt x="f705" y="f514"/>
                </a:cubicBezTo>
                <a:cubicBezTo>
                  <a:pt x="f704" y="f515"/>
                  <a:pt x="f437" y="f519"/>
                  <a:pt x="f685" y="f433"/>
                </a:cubicBezTo>
                <a:cubicBezTo>
                  <a:pt x="f701" y="f433"/>
                  <a:pt x="f701" y="f433"/>
                  <a:pt x="f428" y="f516"/>
                </a:cubicBezTo>
                <a:cubicBezTo>
                  <a:pt x="f701" y="f478"/>
                  <a:pt x="f701" y="f438"/>
                  <a:pt x="f685" y="f479"/>
                </a:cubicBezTo>
                <a:cubicBezTo>
                  <a:pt x="f428" y="f702"/>
                  <a:pt x="f720" y="f721"/>
                  <a:pt x="f433" y="f519"/>
                </a:cubicBezTo>
                <a:cubicBezTo>
                  <a:pt x="f673" y="f519"/>
                  <a:pt x="f673" y="f519"/>
                  <a:pt x="f429" y="f435"/>
                </a:cubicBezTo>
                <a:cubicBezTo>
                  <a:pt x="f433" y="f479"/>
                  <a:pt x="f516" y="f520"/>
                  <a:pt x="f428" y="f675"/>
                </a:cubicBezTo>
                <a:cubicBezTo>
                  <a:pt x="f433" y="f480"/>
                  <a:pt x="f429" y="f722"/>
                  <a:pt x="f445" y="f522"/>
                </a:cubicBezTo>
                <a:cubicBezTo>
                  <a:pt x="f477" y="f522"/>
                  <a:pt x="f477" y="f522"/>
                  <a:pt x="f476" y="f676"/>
                </a:cubicBezTo>
                <a:cubicBezTo>
                  <a:pt x="f477" y="f523"/>
                  <a:pt x="f426" y="f524"/>
                  <a:pt x="f429" y="f483"/>
                </a:cubicBezTo>
                <a:cubicBezTo>
                  <a:pt x="f477" y="f481"/>
                  <a:pt x="f430" y="f524"/>
                  <a:pt x="f474" y="f521"/>
                </a:cubicBezTo>
                <a:cubicBezTo>
                  <a:pt x="f475" y="f675"/>
                  <a:pt x="f432" y="f675"/>
                  <a:pt x="f432" y="f675"/>
                </a:cubicBezTo>
                <a:cubicBezTo>
                  <a:pt x="f475" y="f525"/>
                  <a:pt x="f425" y="f707"/>
                  <a:pt x="f476" y="f709"/>
                </a:cubicBezTo>
                <a:cubicBezTo>
                  <a:pt x="f471" y="f482"/>
                  <a:pt x="f723" y="f480"/>
                  <a:pt x="f419" y="f440"/>
                </a:cubicBezTo>
                <a:cubicBezTo>
                  <a:pt x="f413" y="f469"/>
                  <a:pt x="f465" y="f464"/>
                  <a:pt x="f724" y="f725"/>
                </a:cubicBezTo>
                <a:cubicBezTo>
                  <a:pt x="f589" y="f399"/>
                  <a:pt x="f389" y="f370"/>
                  <a:pt x="f726" y="f379"/>
                </a:cubicBezTo>
                <a:cubicBezTo>
                  <a:pt x="f727" y="f534"/>
                  <a:pt x="f690" y="f386"/>
                  <a:pt x="f728" y="f536"/>
                </a:cubicBezTo>
                <a:cubicBezTo>
                  <a:pt x="f729" y="f589"/>
                  <a:pt x="f730" y="f407"/>
                  <a:pt x="f368" y="f731"/>
                </a:cubicBezTo>
                <a:cubicBezTo>
                  <a:pt x="f381" y="f417"/>
                  <a:pt x="f732" y="f519"/>
                  <a:pt x="f401" y="f525"/>
                </a:cubicBezTo>
                <a:cubicBezTo>
                  <a:pt x="f733" y="f734"/>
                  <a:pt x="f735" y="f506"/>
                  <a:pt x="f428" y="f714"/>
                </a:cubicBezTo>
                <a:cubicBezTo>
                  <a:pt x="f514" y="f680"/>
                  <a:pt x="f736" y="f542"/>
                  <a:pt x="f492" y="f566"/>
                </a:cubicBezTo>
                <a:cubicBezTo>
                  <a:pt x="f737" y="f552"/>
                  <a:pt x="f738" y="f559"/>
                  <a:pt x="f514" y="f546"/>
                </a:cubicBezTo>
                <a:cubicBezTo>
                  <a:pt x="f514" y="f547"/>
                  <a:pt x="f523" y="f548"/>
                  <a:pt x="f523" y="f548"/>
                </a:cubicBezTo>
                <a:cubicBezTo>
                  <a:pt x="f675" y="f549"/>
                  <a:pt x="f699" y="f550"/>
                  <a:pt x="f483" y="f543"/>
                </a:cubicBezTo>
                <a:cubicBezTo>
                  <a:pt x="f675" y="f544"/>
                  <a:pt x="f676" y="f545"/>
                  <a:pt x="f435" y="f547"/>
                </a:cubicBezTo>
                <a:cubicBezTo>
                  <a:pt x="f435" y="f548"/>
                  <a:pt x="f519" y="f551"/>
                  <a:pt x="f519" y="f551"/>
                </a:cubicBezTo>
                <a:cubicBezTo>
                  <a:pt x="f702" y="f549"/>
                  <a:pt x="f441" y="f552"/>
                  <a:pt x="f520" y="f554"/>
                </a:cubicBezTo>
                <a:cubicBezTo>
                  <a:pt x="f520" y="f554"/>
                  <a:pt x="f520" y="f554"/>
                  <a:pt x="f436" y="f670"/>
                </a:cubicBezTo>
                <a:cubicBezTo>
                  <a:pt x="f518" y="f552"/>
                  <a:pt x="f701" y="f545"/>
                  <a:pt x="f430" y="f548"/>
                </a:cubicBezTo>
                <a:cubicBezTo>
                  <a:pt x="f430" y="f548"/>
                  <a:pt x="f425" y="f551"/>
                  <a:pt x="f425" y="f739"/>
                </a:cubicBezTo>
                <a:cubicBezTo>
                  <a:pt x="f477" y="f545"/>
                  <a:pt x="f673" y="f631"/>
                  <a:pt x="f720" y="f544"/>
                </a:cubicBezTo>
                <a:cubicBezTo>
                  <a:pt x="f474" y="f607"/>
                  <a:pt x="f422" y="f547"/>
                  <a:pt x="f668" y="f559"/>
                </a:cubicBezTo>
                <a:cubicBezTo>
                  <a:pt x="f464" y="f552"/>
                  <a:pt x="f464" y="f671"/>
                  <a:pt x="f528" y="f674"/>
                </a:cubicBezTo>
                <a:cubicBezTo>
                  <a:pt x="f740" y="f563"/>
                  <a:pt x="f462" y="f741"/>
                  <a:pt x="f742" y="f566"/>
                </a:cubicBezTo>
                <a:cubicBezTo>
                  <a:pt x="f743" y="f566"/>
                  <a:pt x="f743" y="f566"/>
                  <a:pt x="f450" y="f566"/>
                </a:cubicBezTo>
                <a:cubicBezTo>
                  <a:pt x="f744" y="f567"/>
                  <a:pt x="f410" y="f745"/>
                  <a:pt x="f746" y="f569"/>
                </a:cubicBezTo>
                <a:cubicBezTo>
                  <a:pt x="f731" y="f569"/>
                  <a:pt x="f731" y="f569"/>
                  <a:pt x="f731" y="f569"/>
                </a:cubicBezTo>
                <a:cubicBezTo>
                  <a:pt x="f733" y="f571"/>
                  <a:pt x="f461" y="f572"/>
                  <a:pt x="f747" y="f654"/>
                </a:cubicBezTo>
                <a:cubicBezTo>
                  <a:pt x="f748" y="f654"/>
                  <a:pt x="f725" y="f562"/>
                  <a:pt x="f725" y="f562"/>
                </a:cubicBezTo>
                <a:cubicBezTo>
                  <a:pt x="f749" y="f573"/>
                  <a:pt x="f408" y="f581"/>
                  <a:pt x="f406" y="f575"/>
                </a:cubicBezTo>
                <a:cubicBezTo>
                  <a:pt x="f405" y="f576"/>
                  <a:pt x="f404" y="f577"/>
                  <a:pt x="f403" y="f573"/>
                </a:cubicBezTo>
                <a:cubicBezTo>
                  <a:pt x="f401" y="f573"/>
                  <a:pt x="f451" y="f573"/>
                  <a:pt x="f587" y="f573"/>
                </a:cubicBezTo>
                <a:cubicBezTo>
                  <a:pt x="f398" y="f578"/>
                  <a:pt x="f397" y="f579"/>
                  <a:pt x="f394" y="f580"/>
                </a:cubicBezTo>
                <a:cubicBezTo>
                  <a:pt x="f536" y="f578"/>
                  <a:pt x="f688" y="f567"/>
                  <a:pt x="f393" y="f739"/>
                </a:cubicBezTo>
                <a:cubicBezTo>
                  <a:pt x="f401" y="f706"/>
                  <a:pt x="f587" y="f638"/>
                  <a:pt x="f536" y="f703"/>
                </a:cubicBezTo>
                <a:cubicBezTo>
                  <a:pt x="f375" y="f440"/>
                  <a:pt x="f750" y="f466"/>
                  <a:pt x="f751" y="f399"/>
                </a:cubicBezTo>
                <a:cubicBezTo>
                  <a:pt x="f354" y="f396"/>
                  <a:pt x="f752" y="f393"/>
                  <a:pt x="f331" y="f396"/>
                </a:cubicBezTo>
                <a:cubicBezTo>
                  <a:pt x="f630" y="f589"/>
                  <a:pt x="f326" y="f397"/>
                  <a:pt x="f362" y="f460"/>
                </a:cubicBezTo>
                <a:cubicBezTo>
                  <a:pt x="f342" y="f403"/>
                  <a:pt x="f325" y="f749"/>
                  <a:pt x="f325" y="f461"/>
                </a:cubicBezTo>
                <a:cubicBezTo>
                  <a:pt x="f362" y="f411"/>
                  <a:pt x="f362" y="f415"/>
                  <a:pt x="f343" y="f426"/>
                </a:cubicBezTo>
                <a:cubicBezTo>
                  <a:pt x="f326" y="f441"/>
                  <a:pt x="f630" y="f699"/>
                  <a:pt x="f753" y="f593"/>
                </a:cubicBezTo>
                <a:cubicBezTo>
                  <a:pt x="f728" y="f594"/>
                  <a:pt x="f459" y="f595"/>
                  <a:pt x="f455" y="f754"/>
                </a:cubicBezTo>
                <a:cubicBezTo>
                  <a:pt x="f690" y="f505"/>
                  <a:pt x="f458" y="f501"/>
                  <a:pt x="f366" y="f597"/>
                </a:cubicBezTo>
                <a:cubicBezTo>
                  <a:pt x="f457" y="f597"/>
                  <a:pt x="f457" y="f595"/>
                  <a:pt x="f356" y="f595"/>
                </a:cubicBezTo>
                <a:cubicBezTo>
                  <a:pt x="f366" y="f497"/>
                  <a:pt x="f686" y="f604"/>
                  <a:pt x="f755" y="f636"/>
                </a:cubicBezTo>
                <a:cubicBezTo>
                  <a:pt x="f756" y="f598"/>
                  <a:pt x="f355" y="f500"/>
                  <a:pt x="f354" y="f600"/>
                </a:cubicBezTo>
                <a:cubicBezTo>
                  <a:pt x="f354" y="f600"/>
                  <a:pt x="f364" y="f600"/>
                  <a:pt x="f364" y="f602"/>
                </a:cubicBezTo>
                <a:cubicBezTo>
                  <a:pt x="f354" y="f595"/>
                  <a:pt x="f753" y="f498"/>
                  <a:pt x="f751" y="f506"/>
                </a:cubicBezTo>
                <a:cubicBezTo>
                  <a:pt x="f752" y="f601"/>
                  <a:pt x="f353" y="f640"/>
                  <a:pt x="f359" y="f512"/>
                </a:cubicBezTo>
                <a:cubicBezTo>
                  <a:pt x="f757" y="f512"/>
                  <a:pt x="f757" y="f512"/>
                  <a:pt x="f330" y="f638"/>
                </a:cubicBezTo>
                <a:cubicBezTo>
                  <a:pt x="f757" y="f599"/>
                  <a:pt x="f757" y="f640"/>
                  <a:pt x="f359" y="f595"/>
                </a:cubicBezTo>
                <a:cubicBezTo>
                  <a:pt x="f630" y="f600"/>
                  <a:pt x="f346" y="f512"/>
                  <a:pt x="f758" y="f734"/>
                </a:cubicBezTo>
                <a:cubicBezTo>
                  <a:pt x="f326" y="f583"/>
                  <a:pt x="f326" y="f638"/>
                  <a:pt x="f326" y="f599"/>
                </a:cubicBezTo>
                <a:cubicBezTo>
                  <a:pt x="f758" y="f502"/>
                  <a:pt x="f759" y="f582"/>
                  <a:pt x="f759" y="f760"/>
                </a:cubicBezTo>
                <a:cubicBezTo>
                  <a:pt x="f327" y="f548"/>
                  <a:pt x="f330" y="f554"/>
                  <a:pt x="f753" y="f562"/>
                </a:cubicBezTo>
                <a:cubicBezTo>
                  <a:pt x="f457" y="f568"/>
                  <a:pt x="f755" y="f577"/>
                  <a:pt x="f689" y="f627"/>
                </a:cubicBezTo>
                <a:cubicBezTo>
                  <a:pt x="f761" y="f610"/>
                  <a:pt x="f457" y="f578"/>
                  <a:pt x="f762" y="f570"/>
                </a:cubicBezTo>
                <a:cubicBezTo>
                  <a:pt x="f762" y="f574"/>
                  <a:pt x="f357" y="f578"/>
                  <a:pt x="f357" y="f576"/>
                </a:cubicBezTo>
                <a:cubicBezTo>
                  <a:pt x="f643" y="f578"/>
                  <a:pt x="f358" y="f763"/>
                  <a:pt x="f364" y="f569"/>
                </a:cubicBezTo>
                <a:cubicBezTo>
                  <a:pt x="f752" y="f577"/>
                  <a:pt x="f752" y="f763"/>
                  <a:pt x="f641" y="f574"/>
                </a:cubicBezTo>
                <a:cubicBezTo>
                  <a:pt x="f363" y="f661"/>
                  <a:pt x="f329" y="f573"/>
                  <a:pt x="f362" y="f571"/>
                </a:cubicBezTo>
                <a:cubicBezTo>
                  <a:pt x="f320" y="f764"/>
                  <a:pt x="f339" y="f569"/>
                  <a:pt x="f337" y="f618"/>
                </a:cubicBezTo>
                <a:cubicBezTo>
                  <a:pt x="f337" y="f578"/>
                  <a:pt x="f632" y="f621"/>
                  <a:pt x="f632" y="f577"/>
                </a:cubicBezTo>
                <a:cubicBezTo>
                  <a:pt x="f632" y="f577"/>
                  <a:pt x="f337" y="f570"/>
                  <a:pt x="f337" y="f570"/>
                </a:cubicBezTo>
                <a:cubicBezTo>
                  <a:pt x="f269" y="f574"/>
                  <a:pt x="f290" y="f619"/>
                  <a:pt x="f288" y="f616"/>
                </a:cubicBezTo>
                <a:cubicBezTo>
                  <a:pt x="f288" y="f622"/>
                  <a:pt x="f271" y="f619"/>
                  <a:pt x="f271" y="f763"/>
                </a:cubicBezTo>
                <a:cubicBezTo>
                  <a:pt x="f591" y="f622"/>
                  <a:pt x="f265" y="f626"/>
                  <a:pt x="f590" y="f615"/>
                </a:cubicBezTo>
                <a:cubicBezTo>
                  <a:pt x="f272" y="f581"/>
                  <a:pt x="f603" y="f573"/>
                  <a:pt x="f270" y="f765"/>
                </a:cubicBezTo>
                <a:cubicBezTo>
                  <a:pt x="f318" y="f554"/>
                  <a:pt x="f323" y="f546"/>
                  <a:pt x="f321" y="f766"/>
                </a:cubicBezTo>
                <a:cubicBezTo>
                  <a:pt x="f320" y="f596"/>
                  <a:pt x="f320" y="f511"/>
                  <a:pt x="f320" y="f717"/>
                </a:cubicBezTo>
                <a:cubicBezTo>
                  <a:pt x="f360" y="f639"/>
                  <a:pt x="f319" y="f639"/>
                  <a:pt x="f318" y="f539"/>
                </a:cubicBezTo>
                <a:cubicBezTo>
                  <a:pt x="f317" y="f638"/>
                  <a:pt x="f634" y="f640"/>
                  <a:pt x="f620" y="f601"/>
                </a:cubicBezTo>
                <a:cubicBezTo>
                  <a:pt x="f767" y="f637"/>
                  <a:pt x="f337" y="f600"/>
                  <a:pt x="f632" y="f638"/>
                </a:cubicBezTo>
                <a:cubicBezTo>
                  <a:pt x="f632" y="f512"/>
                  <a:pt x="f337" y="f512"/>
                  <a:pt x="f337" y="f512"/>
                </a:cubicBezTo>
                <a:cubicBezTo>
                  <a:pt x="f290" y="f640"/>
                  <a:pt x="f288" y="f499"/>
                  <a:pt x="f768" y="f502"/>
                </a:cubicBezTo>
                <a:cubicBezTo>
                  <a:pt x="f591" y="f497"/>
                  <a:pt x="f287" y="f500"/>
                  <a:pt x="f294" y="f640"/>
                </a:cubicBezTo>
                <a:cubicBezTo>
                  <a:pt x="f294" y="f640"/>
                  <a:pt x="f287" y="f602"/>
                  <a:pt x="f287" y="f602"/>
                </a:cubicBezTo>
                <a:cubicBezTo>
                  <a:pt x="f285" y="f499"/>
                  <a:pt x="f263" y="f506"/>
                  <a:pt x="f284" y="f507"/>
                </a:cubicBezTo>
                <a:cubicBezTo>
                  <a:pt x="f310" y="f503"/>
                  <a:pt x="f310" y="f503"/>
                  <a:pt x="f310" y="f503"/>
                </a:cubicBezTo>
                <a:cubicBezTo>
                  <a:pt x="f284" y="f642"/>
                  <a:pt x="f617" y="f501"/>
                  <a:pt x="f313" y="f601"/>
                </a:cubicBezTo>
                <a:cubicBezTo>
                  <a:pt x="f313" y="f601"/>
                  <a:pt x="f617" y="f601"/>
                  <a:pt x="f617" y="f500"/>
                </a:cubicBezTo>
                <a:cubicBezTo>
                  <a:pt x="f261" y="f604"/>
                  <a:pt x="f280" y="f503"/>
                  <a:pt x="f277" y="f540"/>
                </a:cubicBezTo>
                <a:cubicBezTo>
                  <a:pt x="f769" y="f497"/>
                  <a:pt x="f273" y="f539"/>
                  <a:pt x="f590" y="f491"/>
                </a:cubicBezTo>
                <a:cubicBezTo>
                  <a:pt x="f337" y="f738"/>
                  <a:pt x="f318" y="f702"/>
                  <a:pt x="f340" y="f449"/>
                </a:cubicBezTo>
                <a:cubicBezTo>
                  <a:pt x="f316" y="f645"/>
                  <a:pt x="f340" y="f731"/>
                  <a:pt x="f340" y="f460"/>
                </a:cubicBezTo>
                <a:cubicBezTo>
                  <a:pt x="f268" y="f531"/>
                  <a:pt x="f287" y="f589"/>
                  <a:pt x="f263" y="f396"/>
                </a:cubicBezTo>
                <a:cubicBezTo>
                  <a:pt x="f310" y="f408"/>
                  <a:pt x="f259" y="f683"/>
                  <a:pt x="f304" y="f466"/>
                </a:cubicBezTo>
                <a:cubicBezTo>
                  <a:pt x="f42" y="f494"/>
                  <a:pt x="f187" y="f557"/>
                  <a:pt x="f584" y="f770"/>
                </a:cubicBezTo>
                <a:cubicBezTo>
                  <a:pt x="f41" y="f771"/>
                  <a:pt x="f191" y="f772"/>
                  <a:pt x="f362" y="f773"/>
                </a:cubicBezTo>
                <a:cubicBezTo>
                  <a:pt x="f347" y="f774"/>
                  <a:pt x="f757" y="f775"/>
                  <a:pt x="f350" y="f776"/>
                </a:cubicBezTo>
                <a:cubicBezTo>
                  <a:pt x="f641" y="f777"/>
                  <a:pt x="f354" y="f778"/>
                  <a:pt x="f358" y="f779"/>
                </a:cubicBezTo>
                <a:cubicBezTo>
                  <a:pt x="f459" y="f780"/>
                  <a:pt x="f534" y="f781"/>
                  <a:pt x="f396" y="f782"/>
                </a:cubicBezTo>
                <a:cubicBezTo>
                  <a:pt x="f471" y="f783"/>
                  <a:pt x="f521" y="f784"/>
                  <a:pt x="f785" y="f786"/>
                </a:cubicBezTo>
                <a:cubicBezTo>
                  <a:pt x="f715" y="f787"/>
                  <a:pt x="f496" y="f788"/>
                  <a:pt x="f599" y="f789"/>
                </a:cubicBezTo>
                <a:cubicBezTo>
                  <a:pt x="f600" y="f790"/>
                  <a:pt x="f734" y="f791"/>
                  <a:pt x="f698" y="f8"/>
                </a:cubicBezTo>
                <a:cubicBezTo>
                  <a:pt x="f694" y="f8"/>
                  <a:pt x="f479" y="f792"/>
                  <a:pt x="f673" y="f793"/>
                </a:cubicBezTo>
                <a:cubicBezTo>
                  <a:pt x="f794" y="f795"/>
                  <a:pt x="f796" y="f797"/>
                  <a:pt x="f354" y="f798"/>
                </a:cubicBezTo>
                <a:cubicBezTo>
                  <a:pt x="f757" y="f799"/>
                  <a:pt x="f327" y="f800"/>
                  <a:pt x="f329" y="f801"/>
                </a:cubicBezTo>
                <a:cubicBezTo>
                  <a:pt x="f329" y="f802"/>
                  <a:pt x="f347" y="f803"/>
                  <a:pt x="f334" y="f804"/>
                </a:cubicBezTo>
                <a:cubicBezTo>
                  <a:pt x="f29" y="f805"/>
                  <a:pt x="f44" y="f806"/>
                  <a:pt x="f266" y="f807"/>
                </a:cubicBezTo>
                <a:cubicBezTo>
                  <a:pt x="f239" y="f808"/>
                  <a:pt x="f239" y="f629"/>
                  <a:pt x="f260" y="f631"/>
                </a:cubicBezTo>
                <a:cubicBezTo>
                  <a:pt x="f194" y="f715"/>
                  <a:pt x="f188" y="f477"/>
                  <a:pt x="f27" y="f392"/>
                </a:cubicBezTo>
                <a:cubicBezTo>
                  <a:pt x="f29" y="f452"/>
                  <a:pt x="f29" y="f732"/>
                  <a:pt x="f29" y="f391"/>
                </a:cubicBezTo>
                <a:cubicBezTo>
                  <a:pt x="f299" y="f532"/>
                  <a:pt x="f274" y="f385"/>
                  <a:pt x="f535" y="f381"/>
                </a:cubicBezTo>
                <a:cubicBezTo>
                  <a:pt x="f23" y="f391"/>
                  <a:pt x="f253" y="f401"/>
                  <a:pt x="f185" y="f461"/>
                </a:cubicBezTo>
                <a:cubicBezTo>
                  <a:pt x="f226" y="f645"/>
                  <a:pt x="f53" y="f432"/>
                  <a:pt x="f53" y="f441"/>
                </a:cubicBezTo>
                <a:cubicBezTo>
                  <a:pt x="f809" y="f810"/>
                  <a:pt x="f48" y="f719"/>
                  <a:pt x="f463" y="f594"/>
                </a:cubicBezTo>
                <a:cubicBezTo>
                  <a:pt x="f59" y="f709"/>
                  <a:pt x="f61" y="f737"/>
                  <a:pt x="f62" y="f513"/>
                </a:cubicBezTo>
                <a:cubicBezTo>
                  <a:pt x="f61" y="f513"/>
                  <a:pt x="f61" y="f513"/>
                  <a:pt x="f59" y="f444"/>
                </a:cubicBezTo>
                <a:cubicBezTo>
                  <a:pt x="f16" y="f703"/>
                  <a:pt x="f64" y="f707"/>
                  <a:pt x="f66" y="f487"/>
                </a:cubicBezTo>
                <a:cubicBezTo>
                  <a:pt x="f67" y="f703"/>
                  <a:pt x="f69" y="f481"/>
                  <a:pt x="f64" y="f521"/>
                </a:cubicBezTo>
                <a:cubicBezTo>
                  <a:pt x="f64" y="f521"/>
                  <a:pt x="f69" y="f592"/>
                  <a:pt x="f67" y="f592"/>
                </a:cubicBezTo>
                <a:cubicBezTo>
                  <a:pt x="f66" y="f649"/>
                  <a:pt x="f79" y="f810"/>
                  <a:pt x="f75" y="f444"/>
                </a:cubicBezTo>
                <a:cubicBezTo>
                  <a:pt x="f76" y="f649"/>
                  <a:pt x="f74" y="f480"/>
                  <a:pt x="f79" y="f522"/>
                </a:cubicBezTo>
                <a:cubicBezTo>
                  <a:pt x="f79" y="f522"/>
                  <a:pt x="f74" y="f522"/>
                  <a:pt x="f74" y="f522"/>
                </a:cubicBezTo>
                <a:cubicBezTo>
                  <a:pt x="f75" y="f436"/>
                  <a:pt x="f82" y="f722"/>
                  <a:pt x="f83" y="f700"/>
                </a:cubicBezTo>
                <a:cubicBezTo>
                  <a:pt x="f83" y="f676"/>
                  <a:pt x="f83" y="f479"/>
                  <a:pt x="f83" y="f721"/>
                </a:cubicBezTo>
                <a:cubicBezTo>
                  <a:pt x="f86" y="f438"/>
                  <a:pt x="f86" y="f438"/>
                  <a:pt x="f175" y="f438"/>
                </a:cubicBezTo>
                <a:cubicBezTo>
                  <a:pt x="f209" y="f523"/>
                  <a:pt x="f12" y="f483"/>
                  <a:pt x="f149" y="f491"/>
                </a:cubicBezTo>
                <a:cubicBezTo>
                  <a:pt x="f98" y="f811"/>
                  <a:pt x="f812" y="f640"/>
                  <a:pt x="f813" y="f502"/>
                </a:cubicBezTo>
                <a:cubicBezTo>
                  <a:pt x="f470" y="f540"/>
                  <a:pt x="f100" y="f541"/>
                  <a:pt x="f124" y="f606"/>
                </a:cubicBezTo>
                <a:cubicBezTo>
                  <a:pt x="f57" y="f679"/>
                  <a:pt x="f122" y="f711"/>
                  <a:pt x="f119" y="f509"/>
                </a:cubicBezTo>
                <a:cubicBezTo>
                  <a:pt x="f119" y="f509"/>
                  <a:pt x="f122" y="f712"/>
                  <a:pt x="f122" y="f712"/>
                </a:cubicBezTo>
                <a:cubicBezTo>
                  <a:pt x="f124" y="f814"/>
                  <a:pt x="f815" y="f635"/>
                  <a:pt x="f144" y="f680"/>
                </a:cubicBezTo>
                <a:cubicBezTo>
                  <a:pt x="f145" y="f509"/>
                  <a:pt x="f3" y="f582"/>
                  <a:pt x="f815" y="f816"/>
                </a:cubicBezTo>
                <a:cubicBezTo>
                  <a:pt x="f144" y="f508"/>
                  <a:pt x="f142" y="f540"/>
                  <a:pt x="f142" y="f540"/>
                </a:cubicBezTo>
                <a:cubicBezTo>
                  <a:pt x="f140" y="f507"/>
                  <a:pt x="f140" y="f598"/>
                  <a:pt x="f130" y="f601"/>
                </a:cubicBezTo>
                <a:cubicBezTo>
                  <a:pt x="f282" y="f600"/>
                  <a:pt x="f134" y="f638"/>
                  <a:pt x="f17" y="f600"/>
                </a:cubicBezTo>
                <a:cubicBezTo>
                  <a:pt x="f120" y="f599"/>
                  <a:pt x="f141" y="f496"/>
                  <a:pt x="f133" y="f583"/>
                </a:cubicBezTo>
                <a:cubicBezTo>
                  <a:pt x="f17" y="f512"/>
                  <a:pt x="f118" y="f512"/>
                  <a:pt x="f111" y="f638"/>
                </a:cubicBezTo>
                <a:cubicBezTo>
                  <a:pt x="f817" y="f583"/>
                  <a:pt x="f118" y="f717"/>
                  <a:pt x="f96" y="f539"/>
                </a:cubicBezTo>
                <a:cubicBezTo>
                  <a:pt x="f96" y="f539"/>
                  <a:pt x="f96" y="f715"/>
                  <a:pt x="f96" y="f715"/>
                </a:cubicBezTo>
                <a:cubicBezTo>
                  <a:pt x="f103" y="f539"/>
                  <a:pt x="f97" y="f539"/>
                  <a:pt x="f818" y="f639"/>
                </a:cubicBezTo>
                <a:cubicBezTo>
                  <a:pt x="f103" y="f819"/>
                  <a:pt x="f120" y="f491"/>
                  <a:pt x="f275" y="f491"/>
                </a:cubicBezTo>
                <a:cubicBezTo>
                  <a:pt x="f122" y="f490"/>
                  <a:pt x="f60" y="f698"/>
                  <a:pt x="f820" y="f738"/>
                </a:cubicBezTo>
                <a:cubicBezTo>
                  <a:pt x="f152" y="f523"/>
                  <a:pt x="f211" y="f517"/>
                  <a:pt x="f160" y="f428"/>
                </a:cubicBezTo>
                <a:cubicBezTo>
                  <a:pt x="f88" y="f428"/>
                  <a:pt x="f163" y="f701"/>
                  <a:pt x="f164" y="f701"/>
                </a:cubicBezTo>
                <a:cubicBezTo>
                  <a:pt x="f85" y="f720"/>
                  <a:pt x="f167" y="f516"/>
                  <a:pt x="f163" y="f673"/>
                </a:cubicBezTo>
                <a:cubicBezTo>
                  <a:pt x="f163" y="f673"/>
                  <a:pt x="f163" y="f429"/>
                  <a:pt x="f163" y="f429"/>
                </a:cubicBezTo>
                <a:cubicBezTo>
                  <a:pt x="f154" y="f433"/>
                  <a:pt x="f168" y="f516"/>
                  <a:pt x="f70" y="f428"/>
                </a:cubicBezTo>
                <a:cubicBezTo>
                  <a:pt x="f77" y="f433"/>
                  <a:pt x="f81" y="f429"/>
                  <a:pt x="f170" y="f445"/>
                </a:cubicBezTo>
                <a:cubicBezTo>
                  <a:pt x="f170" y="f477"/>
                  <a:pt x="f170" y="f477"/>
                  <a:pt x="f170" y="f476"/>
                </a:cubicBezTo>
                <a:cubicBezTo>
                  <a:pt x="f12" y="f477"/>
                  <a:pt x="f71" y="f426"/>
                  <a:pt x="f149" y="f429"/>
                </a:cubicBezTo>
                <a:cubicBezTo>
                  <a:pt x="f68" y="f477"/>
                  <a:pt x="f150" y="f430"/>
                  <a:pt x="f176" y="f474"/>
                </a:cubicBezTo>
                <a:cubicBezTo>
                  <a:pt x="f176" y="f475"/>
                  <a:pt x="f176" y="f432"/>
                  <a:pt x="f176" y="f432"/>
                </a:cubicBezTo>
                <a:cubicBezTo>
                  <a:pt x="f92" y="f474"/>
                  <a:pt x="f21" y="f425"/>
                  <a:pt x="f102" y="f476"/>
                </a:cubicBezTo>
                <a:cubicBezTo>
                  <a:pt x="f10" y="f469"/>
                  <a:pt x="f152" y="f421"/>
                  <a:pt x="f88" y="f668"/>
                </a:cubicBezTo>
                <a:cubicBezTo>
                  <a:pt x="f181" y="f735"/>
                  <a:pt x="f51" y="f464"/>
                  <a:pt x="f235" y="f724"/>
                </a:cubicBezTo>
                <a:cubicBezTo>
                  <a:pt x="f185" y="f531"/>
                  <a:pt x="f187" y="f389"/>
                  <a:pt x="f188" y="f726"/>
                </a:cubicBezTo>
                <a:cubicBezTo>
                  <a:pt x="f190" y="f821"/>
                  <a:pt x="f34" y="f690"/>
                  <a:pt x="f187" y="f728"/>
                </a:cubicBezTo>
                <a:cubicBezTo>
                  <a:pt x="f239" y="f730"/>
                  <a:pt x="f220" y="f796"/>
                  <a:pt x="f62" y="f454"/>
                </a:cubicBezTo>
                <a:cubicBezTo>
                  <a:pt x="f173" y="f532"/>
                  <a:pt x="f84" y="f394"/>
                  <a:pt x="f68" y="f451"/>
                </a:cubicBezTo>
                <a:cubicBezTo>
                  <a:pt x="f145" y="f461"/>
                  <a:pt x="f291" y="f822"/>
                  <a:pt x="f146" y="f720"/>
                </a:cubicBezTo>
                <a:cubicBezTo>
                  <a:pt x="f823" y="f514"/>
                  <a:pt x="f199" y="f736"/>
                  <a:pt x="f208" y="f494"/>
                </a:cubicBezTo>
                <a:cubicBezTo>
                  <a:pt x="f206" y="f695"/>
                  <a:pt x="f202" y="f738"/>
                  <a:pt x="f203" y="f514"/>
                </a:cubicBezTo>
                <a:cubicBezTo>
                  <a:pt x="f204" y="f523"/>
                  <a:pt x="f205" y="f523"/>
                  <a:pt x="f205" y="f480"/>
                </a:cubicBezTo>
                <a:cubicBezTo>
                  <a:pt x="f11" y="f675"/>
                  <a:pt x="f206" y="f699"/>
                  <a:pt x="f223" y="f482"/>
                </a:cubicBezTo>
                <a:cubicBezTo>
                  <a:pt x="f223" y="f482"/>
                  <a:pt x="f223" y="f482"/>
                  <a:pt x="f223" y="f482"/>
                </a:cubicBezTo>
                <a:cubicBezTo>
                  <a:pt x="f206" y="f675"/>
                  <a:pt x="f202" y="f676"/>
                  <a:pt x="f204" y="f435"/>
                </a:cubicBezTo>
                <a:cubicBezTo>
                  <a:pt x="f205" y="f435"/>
                  <a:pt x="f210" y="f519"/>
                  <a:pt x="f210" y="f519"/>
                </a:cubicBezTo>
                <a:cubicBezTo>
                  <a:pt x="f11" y="f702"/>
                  <a:pt x="f206" y="f441"/>
                  <a:pt x="f423" y="f520"/>
                </a:cubicBezTo>
                <a:cubicBezTo>
                  <a:pt x="f423" y="f520"/>
                  <a:pt x="f434" y="f520"/>
                  <a:pt x="f434" y="f436"/>
                </a:cubicBezTo>
                <a:cubicBezTo>
                  <a:pt x="f206" y="f518"/>
                  <a:pt x="f11" y="f701"/>
                  <a:pt x="f205" y="f476"/>
                </a:cubicBezTo>
                <a:cubicBezTo>
                  <a:pt x="f210" y="f476"/>
                  <a:pt x="f212" y="f430"/>
                  <a:pt x="f212" y="f430"/>
                </a:cubicBezTo>
                <a:cubicBezTo>
                  <a:pt x="f11" y="f445"/>
                  <a:pt x="f213" y="f433"/>
                  <a:pt x="f214" y="f701"/>
                </a:cubicBezTo>
                <a:cubicBezTo>
                  <a:pt x="f412" y="f430"/>
                  <a:pt x="f204" y="f681"/>
                  <a:pt x="f371" y="f668"/>
                </a:cubicBezTo>
                <a:cubicBezTo>
                  <a:pt x="f420" y="f824"/>
                  <a:pt x="f416" y="f824"/>
                  <a:pt x="f9" y="f528"/>
                </a:cubicBezTo>
                <a:cubicBezTo>
                  <a:pt x="f219" y="f740"/>
                  <a:pt x="f221" y="f462"/>
                  <a:pt x="f223" y="f742"/>
                </a:cubicBezTo>
                <a:cubicBezTo>
                  <a:pt x="f223" y="f742"/>
                  <a:pt x="f223" y="f743"/>
                  <a:pt x="f223" y="f450"/>
                </a:cubicBezTo>
                <a:cubicBezTo>
                  <a:pt x="f219" y="f744"/>
                  <a:pt x="f825" y="f410"/>
                  <a:pt x="f328" y="f731"/>
                </a:cubicBezTo>
                <a:cubicBezTo>
                  <a:pt x="f826" y="f733"/>
                  <a:pt x="f827" y="f461"/>
                  <a:pt x="f373" y="f747"/>
                </a:cubicBezTo>
                <a:cubicBezTo>
                  <a:pt x="f373" y="f748"/>
                  <a:pt x="f234" y="f725"/>
                  <a:pt x="f234" y="f725"/>
                </a:cubicBezTo>
                <a:cubicBezTo>
                  <a:pt x="f237" y="f749"/>
                  <a:pt x="f238" y="f409"/>
                  <a:pt x="f240" y="f406"/>
                </a:cubicBezTo>
                <a:cubicBezTo>
                  <a:pt x="f241" y="f405"/>
                  <a:pt x="f243" y="f404"/>
                  <a:pt x="f237" y="f403"/>
                </a:cubicBezTo>
                <a:cubicBezTo>
                  <a:pt x="f303" y="f398"/>
                  <a:pt x="f382" y="f397"/>
                  <a:pt x="f251" y="f396"/>
                </a:cubicBezTo>
                <a:cubicBezTo>
                  <a:pt x="f251" y="f395"/>
                  <a:pt x="f828" y="f394"/>
                  <a:pt x="f828" y="f393"/>
                </a:cubicBezTo>
                <a:cubicBezTo>
                  <a:pt x="f252" y="f452"/>
                  <a:pt x="f254" y="f687"/>
                  <a:pt x="f245" y="f687"/>
                </a:cubicBezTo>
                <a:cubicBezTo>
                  <a:pt x="f219" y="f687"/>
                  <a:pt x="f214" y="f391"/>
                  <a:pt x="f205" y="f394"/>
                </a:cubicBezTo>
                <a:cubicBezTo>
                  <a:pt x="f103" y="f451"/>
                  <a:pt x="f19" y="f587"/>
                  <a:pt x="f453" y="f687"/>
                </a:cubicBezTo>
                <a:cubicBezTo>
                  <a:pt x="f155" y="f378"/>
                  <a:pt x="f56" y="f750"/>
                  <a:pt x="f260" y="f358"/>
                </a:cubicBezTo>
                <a:cubicBezTo>
                  <a:pt x="f184" y="f753"/>
                  <a:pt x="f43" y="f354"/>
                  <a:pt x="f46" y="f364"/>
                </a:cubicBezTo>
                <a:cubicBezTo>
                  <a:pt x="f264" y="f331"/>
                  <a:pt x="f43" y="f344"/>
                  <a:pt x="f184" y="f326"/>
                </a:cubicBezTo>
                <a:cubicBezTo>
                  <a:pt x="f184" y="f343"/>
                  <a:pt x="f185" y="f325"/>
                  <a:pt x="f20" y="f325"/>
                </a:cubicBezTo>
                <a:cubicBezTo>
                  <a:pt x="f224" y="f325"/>
                  <a:pt x="f463" y="f362"/>
                  <a:pt x="f160" y="f326"/>
                </a:cubicBezTo>
                <a:cubicBezTo>
                  <a:pt x="f168" y="f758"/>
                  <a:pt x="f92" y="f757"/>
                  <a:pt x="f470" y="f751"/>
                </a:cubicBezTo>
                <a:cubicBezTo>
                  <a:pt x="f124" y="f458"/>
                  <a:pt x="f131" y="f829"/>
                  <a:pt x="f96" y="f455"/>
                </a:cubicBezTo>
                <a:cubicBezTo>
                  <a:pt x="f137" y="f367"/>
                  <a:pt x="f95" y="f458"/>
                  <a:pt x="f276" y="f366"/>
                </a:cubicBezTo>
                <a:cubicBezTo>
                  <a:pt x="f276" y="f457"/>
                  <a:pt x="f276" y="f356"/>
                  <a:pt x="f131" y="f356"/>
                </a:cubicBezTo>
                <a:cubicBezTo>
                  <a:pt x="f136" y="f457"/>
                  <a:pt x="f121" y="f830"/>
                  <a:pt x="f143" y="f761"/>
                </a:cubicBezTo>
                <a:cubicBezTo>
                  <a:pt x="f143" y="f686"/>
                  <a:pt x="f143" y="f686"/>
                  <a:pt x="f137" y="f686"/>
                </a:cubicBezTo>
                <a:cubicBezTo>
                  <a:pt x="f352" y="f756"/>
                  <a:pt x="f275" y="f355"/>
                  <a:pt x="f125" y="f354"/>
                </a:cubicBezTo>
                <a:cubicBezTo>
                  <a:pt x="f125" y="f364"/>
                  <a:pt x="f125" y="f364"/>
                  <a:pt x="f125" y="f364"/>
                </a:cubicBezTo>
                <a:cubicBezTo>
                  <a:pt x="f276" y="f354"/>
                  <a:pt x="f348" y="f753"/>
                  <a:pt x="f352" y="f358"/>
                </a:cubicBezTo>
                <a:cubicBezTo>
                  <a:pt x="f352" y="f358"/>
                  <a:pt x="f352" y="f753"/>
                  <a:pt x="f352" y="f753"/>
                </a:cubicBezTo>
                <a:cubicBezTo>
                  <a:pt x="f275" y="f641"/>
                  <a:pt x="f127" y="f353"/>
                  <a:pt x="f126" y="f757"/>
                </a:cubicBezTo>
                <a:cubicBezTo>
                  <a:pt x="f126" y="f757"/>
                  <a:pt x="f135" y="f757"/>
                  <a:pt x="f135" y="f330"/>
                </a:cubicBezTo>
                <a:cubicBezTo>
                  <a:pt x="f19" y="f757"/>
                  <a:pt x="f127" y="f757"/>
                  <a:pt x="f276" y="f359"/>
                </a:cubicBezTo>
                <a:cubicBezTo>
                  <a:pt x="f125" y="f630"/>
                  <a:pt x="f135" y="f347"/>
                  <a:pt x="f142" y="f758"/>
                </a:cubicBezTo>
                <a:cubicBezTo>
                  <a:pt x="f128" y="f758"/>
                  <a:pt x="f95" y="f758"/>
                  <a:pt x="f141" y="f758"/>
                </a:cubicBezTo>
                <a:cubicBezTo>
                  <a:pt x="f103" y="f758"/>
                  <a:pt x="f831" y="f759"/>
                  <a:pt x="f832" y="f759"/>
                </a:cubicBezTo>
                <a:cubicBezTo>
                  <a:pt x="f201" y="f759"/>
                  <a:pt x="f219" y="f833"/>
                  <a:pt x="f237" y="f354"/>
                </a:cubicBezTo>
                <a:cubicBezTo>
                  <a:pt x="f229" y="f356"/>
                  <a:pt x="f834" y="f755"/>
                  <a:pt x="f835" y="f647"/>
                </a:cubicBezTo>
                <a:cubicBezTo>
                  <a:pt x="f390" y="f686"/>
                  <a:pt x="f252" y="f356"/>
                  <a:pt x="f388" y="f762"/>
                </a:cubicBezTo>
                <a:cubicBezTo>
                  <a:pt x="f388" y="f762"/>
                  <a:pt x="f388" y="f365"/>
                  <a:pt x="f836" y="f365"/>
                </a:cubicBezTo>
                <a:cubicBezTo>
                  <a:pt x="f250" y="f762"/>
                  <a:pt x="f837" y="f357"/>
                  <a:pt x="f380" y="f838"/>
                </a:cubicBezTo>
                <a:cubicBezTo>
                  <a:pt x="f252" y="f643"/>
                  <a:pt x="f388" y="f753"/>
                  <a:pt x="f839" y="f641"/>
                </a:cubicBezTo>
                <a:cubicBezTo>
                  <a:pt x="f839" y="f641"/>
                  <a:pt x="f839" y="f350"/>
                  <a:pt x="f332" y="f350"/>
                </a:cubicBezTo>
                <a:cubicBezTo>
                  <a:pt x="f834" y="f641"/>
                  <a:pt x="f240" y="f752"/>
                  <a:pt x="f252" y="f364"/>
                </a:cubicBezTo>
                <a:cubicBezTo>
                  <a:pt x="f252" y="f752"/>
                  <a:pt x="f252" y="f752"/>
                  <a:pt x="f252" y="f752"/>
                </a:cubicBezTo>
                <a:cubicBezTo>
                  <a:pt x="f388" y="f349"/>
                  <a:pt x="f839" y="f363"/>
                  <a:pt x="f374" y="f757"/>
                </a:cubicBezTo>
                <a:cubicBezTo>
                  <a:pt x="f840" y="f757"/>
                  <a:pt x="f382" y="f757"/>
                  <a:pt x="f332" y="f757"/>
                </a:cubicBezTo>
                <a:cubicBezTo>
                  <a:pt x="f328" y="f759"/>
                  <a:pt x="f328" y="f624"/>
                  <a:pt x="f332" y="f319"/>
                </a:cubicBezTo>
                <a:cubicBezTo>
                  <a:pt x="f839" y="f318"/>
                  <a:pt x="f382" y="f318"/>
                  <a:pt x="f241" y="f841"/>
                </a:cubicBezTo>
                <a:cubicBezTo>
                  <a:pt x="f332" y="f316"/>
                  <a:pt x="f836" y="f339"/>
                  <a:pt x="f842" y="f337"/>
                </a:cubicBezTo>
                <a:cubicBezTo>
                  <a:pt x="f240" y="f337"/>
                  <a:pt x="f388" y="f337"/>
                  <a:pt x="f839" y="f337"/>
                </a:cubicBezTo>
                <a:cubicBezTo>
                  <a:pt x="f834" y="f620"/>
                  <a:pt x="f836" y="f268"/>
                  <a:pt x="f252" y="f290"/>
                </a:cubicBezTo>
                <a:cubicBezTo>
                  <a:pt x="f837" y="f289"/>
                  <a:pt x="f843" y="f271"/>
                  <a:pt x="f844" y="f294"/>
                </a:cubicBezTo>
                <a:cubicBezTo>
                  <a:pt x="f843" y="f267"/>
                  <a:pt x="f842" y="f267"/>
                  <a:pt x="f240" y="f288"/>
                </a:cubicBezTo>
                <a:cubicBezTo>
                  <a:pt x="f240" y="f288"/>
                  <a:pt x="f836" y="f267"/>
                  <a:pt x="f836" y="f267"/>
                </a:cubicBezTo>
                <a:cubicBezTo>
                  <a:pt x="f837" y="f591"/>
                  <a:pt x="f380" y="f285"/>
                  <a:pt x="f845" y="f263"/>
                </a:cubicBezTo>
                <a:cubicBezTo>
                  <a:pt x="f836" y="f296"/>
                  <a:pt x="f249" y="f265"/>
                  <a:pt x="f305" y="f289"/>
                </a:cubicBezTo>
                <a:cubicBezTo>
                  <a:pt x="f219" y="f318"/>
                  <a:pt x="f213" y="f323"/>
                  <a:pt x="f846" y="f321"/>
                </a:cubicBezTo>
                <a:cubicBezTo>
                  <a:pt x="f15" y="f320"/>
                  <a:pt x="f120" y="f320"/>
                  <a:pt x="f282" y="f320"/>
                </a:cubicBezTo>
                <a:cubicBezTo>
                  <a:pt x="f125" y="f320"/>
                  <a:pt x="f130" y="f360"/>
                  <a:pt x="f147" y="f318"/>
                </a:cubicBezTo>
                <a:cubicBezTo>
                  <a:pt x="f130" y="f317"/>
                  <a:pt x="f127" y="f339"/>
                  <a:pt x="f275" y="f767"/>
                </a:cubicBezTo>
                <a:cubicBezTo>
                  <a:pt x="f128" y="f337"/>
                  <a:pt x="f129" y="f337"/>
                  <a:pt x="f130" y="f632"/>
                </a:cubicBezTo>
                <a:cubicBezTo>
                  <a:pt x="f130" y="f337"/>
                  <a:pt x="f135" y="f337"/>
                  <a:pt x="f135" y="f767"/>
                </a:cubicBezTo>
                <a:cubicBezTo>
                  <a:pt x="f282" y="f290"/>
                  <a:pt x="f136" y="f288"/>
                  <a:pt x="f345" y="f768"/>
                </a:cubicBezTo>
                <a:cubicBezTo>
                  <a:pt x="f95" y="f591"/>
                  <a:pt x="f275" y="f287"/>
                  <a:pt x="f128" y="f267"/>
                </a:cubicBezTo>
                <a:cubicBezTo>
                  <a:pt x="f127" y="f294"/>
                  <a:pt x="f127" y="f294"/>
                  <a:pt x="f127" y="f287"/>
                </a:cubicBezTo>
                <a:cubicBezTo>
                  <a:pt x="f348" y="f285"/>
                  <a:pt x="f291" y="f590"/>
                  <a:pt x="f120" y="f284"/>
                </a:cubicBezTo>
                <a:cubicBezTo>
                  <a:pt x="f120" y="f284"/>
                  <a:pt x="f120" y="f284"/>
                  <a:pt x="f120" y="f310"/>
                </a:cubicBezTo>
                <a:cubicBezTo>
                  <a:pt x="f345" y="f312"/>
                  <a:pt x="f352" y="f617"/>
                  <a:pt x="f348" y="f313"/>
                </a:cubicBezTo>
                <a:cubicBezTo>
                  <a:pt x="f348" y="f313"/>
                  <a:pt x="f123" y="f617"/>
                  <a:pt x="f123" y="f312"/>
                </a:cubicBezTo>
                <a:cubicBezTo>
                  <a:pt x="f291" y="f261"/>
                  <a:pt x="f17" y="f308"/>
                  <a:pt x="f146" y="f277"/>
                </a:cubicBezTo>
                <a:cubicBezTo>
                  <a:pt x="f132" y="f769"/>
                  <a:pt x="f144" y="f259"/>
                  <a:pt x="f102" y="f272"/>
                </a:cubicBezTo>
                <a:cubicBezTo>
                  <a:pt x="f68" y="f337"/>
                  <a:pt x="f164" y="f318"/>
                  <a:pt x="f76" y="f340"/>
                </a:cubicBezTo>
                <a:cubicBezTo>
                  <a:pt x="f56" y="f317"/>
                  <a:pt x="f361" y="f316"/>
                  <a:pt x="f248" y="f316"/>
                </a:cubicBezTo>
                <a:cubicBezTo>
                  <a:pt x="f248" y="f634"/>
                  <a:pt x="f248" y="f337"/>
                  <a:pt x="f248" y="f767"/>
                </a:cubicBezTo>
                <a:cubicBezTo>
                  <a:pt x="f184" y="f271"/>
                  <a:pt x="f26" y="f285"/>
                  <a:pt x="f266" y="f263"/>
                </a:cubicBezTo>
                <a:cubicBezTo>
                  <a:pt x="f260" y="f310"/>
                  <a:pt x="f847" y="f262"/>
                  <a:pt x="f235" y="f261"/>
                </a:cubicBezTo>
                <a:cubicBezTo>
                  <a:pt x="f16" y="f278"/>
                  <a:pt x="f89" y="f189"/>
                  <a:pt x="f65" y="f848"/>
                </a:cubicBezTo>
                <a:cubicBezTo>
                  <a:pt x="f131" y="f187"/>
                  <a:pt x="f97" y="f584"/>
                  <a:pt x="f295" y="f848"/>
                </a:cubicBezTo>
                <a:cubicBezTo>
                  <a:pt x="f234" y="f849"/>
                  <a:pt x="f374" y="f849"/>
                  <a:pt x="f377" y="f585"/>
                </a:cubicBezTo>
                <a:cubicBezTo>
                  <a:pt x="f377" y="f585"/>
                  <a:pt x="f6" y="f42"/>
                  <a:pt x="f377" y="f42"/>
                </a:cubicBezTo>
                <a:cubicBezTo>
                  <a:pt x="f390" y="f188"/>
                  <a:pt x="f382" y="f23"/>
                  <a:pt x="f322" y="f850"/>
                </a:cubicBezTo>
                <a:cubicBezTo>
                  <a:pt x="f322" y="f2"/>
                  <a:pt x="f322" y="f851"/>
                  <a:pt x="f322" y="f34"/>
                </a:cubicBezTo>
                <a:cubicBezTo>
                  <a:pt x="f254" y="f44"/>
                  <a:pt x="f852" y="f44"/>
                  <a:pt x="f390" y="f186"/>
                </a:cubicBezTo>
                <a:cubicBezTo>
                  <a:pt x="f840" y="f187"/>
                  <a:pt x="f322" y="f31"/>
                  <a:pt x="f233" y="f853"/>
                </a:cubicBezTo>
                <a:cubicBezTo>
                  <a:pt x="f233" y="f28"/>
                  <a:pt x="f233" y="f46"/>
                  <a:pt x="f233" y="f26"/>
                </a:cubicBezTo>
                <a:cubicBezTo>
                  <a:pt x="f231" y="f26"/>
                  <a:pt x="f243" y="f264"/>
                  <a:pt x="f241" y="f264"/>
                </a:cubicBezTo>
                <a:cubicBezTo>
                  <a:pt x="f307" y="f248"/>
                  <a:pt x="f400" y="f185"/>
                  <a:pt x="f402" y="f246"/>
                </a:cubicBezTo>
                <a:cubicBezTo>
                  <a:pt x="f402" y="f244"/>
                  <a:pt x="f402" y="f242"/>
                  <a:pt x="f402" y="f242"/>
                </a:cubicBezTo>
                <a:cubicBezTo>
                  <a:pt x="f335" y="f47"/>
                  <a:pt x="f400" y="f239"/>
                  <a:pt x="f314" y="f847"/>
                </a:cubicBezTo>
                <a:cubicBezTo>
                  <a:pt x="f373" y="f530"/>
                  <a:pt x="f208" y="f530"/>
                  <a:pt x="f256" y="f18"/>
                </a:cubicBezTo>
                <a:cubicBezTo>
                  <a:pt x="f412" y="f456"/>
                  <a:pt x="f434" y="f854"/>
                  <a:pt x="f443" y="f64"/>
                </a:cubicBezTo>
                <a:cubicBezTo>
                  <a:pt x="f200" y="f59"/>
                  <a:pt x="f414" y="f855"/>
                  <a:pt x="f420" y="f854"/>
                </a:cubicBezTo>
                <a:cubicBezTo>
                  <a:pt x="f420" y="f179"/>
                  <a:pt x="f213" y="f179"/>
                  <a:pt x="f213" y="f178"/>
                </a:cubicBezTo>
                <a:cubicBezTo>
                  <a:pt x="f423" y="f69"/>
                  <a:pt x="f416" y="f83"/>
                  <a:pt x="f234" y="f160"/>
                </a:cubicBezTo>
                <a:cubicBezTo>
                  <a:pt x="f221" y="f173"/>
                  <a:pt x="f223" y="f86"/>
                  <a:pt x="f206" y="f76"/>
                </a:cubicBezTo>
                <a:cubicBezTo>
                  <a:pt x="f206" y="f75"/>
                  <a:pt x="f420" y="f75"/>
                  <a:pt x="f213" y="f82"/>
                </a:cubicBezTo>
                <a:cubicBezTo>
                  <a:pt x="f434" y="f161"/>
                  <a:pt x="f443" y="f167"/>
                  <a:pt x="f297" y="f168"/>
                </a:cubicBezTo>
                <a:cubicBezTo>
                  <a:pt x="f856" y="f52"/>
                  <a:pt x="f208" y="f555"/>
                  <a:pt x="f201" y="f156"/>
                </a:cubicBezTo>
                <a:cubicBezTo>
                  <a:pt x="f206" y="f14"/>
                  <a:pt x="f206" y="f155"/>
                  <a:pt x="f420" y="f155"/>
                </a:cubicBezTo>
                <a:cubicBezTo>
                  <a:pt x="f223" y="f153"/>
                  <a:pt x="f856" y="f70"/>
                  <a:pt x="f9" y="f10"/>
                </a:cubicBezTo>
                <a:close/>
              </a:path>
            </a:pathLst>
          </a:custGeom>
          <a:solidFill>
            <a:srgbClr val="81B499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" name="Forma libre: forma 182">
            <a:extLst>
              <a:ext uri="{FF2B5EF4-FFF2-40B4-BE49-F238E27FC236}">
                <a16:creationId xmlns:a16="http://schemas.microsoft.com/office/drawing/2014/main" id="{6340894E-64D8-3DC2-3CFD-3A39140749C9}"/>
              </a:ext>
            </a:extLst>
          </p:cNvPr>
          <p:cNvSpPr/>
          <p:nvPr/>
        </p:nvSpPr>
        <p:spPr>
          <a:xfrm>
            <a:off x="0" y="3410"/>
            <a:ext cx="9112471" cy="9216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101959"/>
              <a:gd name="f7" fmla="val 5129048"/>
              <a:gd name="f8" fmla="val 3504"/>
              <a:gd name="f9" fmla="val 1709683"/>
              <a:gd name="f10" fmla="val 7007"/>
              <a:gd name="f11" fmla="val 3419365"/>
              <a:gd name="f12" fmla="val 10511"/>
              <a:gd name="f13" fmla="val 1629104"/>
              <a:gd name="f14" fmla="val 4824248"/>
              <a:gd name="f15" fmla="val 1695669"/>
              <a:gd name="f16" fmla="val 4803227"/>
              <a:gd name="f17" fmla="val 1763157"/>
              <a:gd name="f18" fmla="val 4784929"/>
              <a:gd name="f19" fmla="val 1828800"/>
              <a:gd name="f20" fmla="val 4761186"/>
              <a:gd name="f21" fmla="val 2105754"/>
              <a:gd name="f22" fmla="val 4661011"/>
              <a:gd name="f23" fmla="val 2326422"/>
              <a:gd name="f24" fmla="val 4571793"/>
              <a:gd name="f25" fmla="val 2564524"/>
              <a:gd name="f26" fmla="val 4372303"/>
              <a:gd name="f27" fmla="val 2693873"/>
              <a:gd name="f28" fmla="val 4263929"/>
              <a:gd name="f29" fmla="val 2819255"/>
              <a:gd name="f30" fmla="val 4141638"/>
              <a:gd name="f31" fmla="val 2900856"/>
              <a:gd name="f32" fmla="val 3993931"/>
              <a:gd name="f33" fmla="val 3304609"/>
              <a:gd name="f34" fmla="val 3263087"/>
              <a:gd name="f35" fmla="val 3211739"/>
              <a:gd name="f36" fmla="val 3016063"/>
              <a:gd name="f37" fmla="val 3647090"/>
              <a:gd name="f38" fmla="val 2511972"/>
              <a:gd name="f39" fmla="val 3752352"/>
              <a:gd name="f40" fmla="val 2390090"/>
              <a:gd name="f41" fmla="val 3871337"/>
              <a:gd name="f42" fmla="val 2280073"/>
              <a:gd name="f43" fmla="val 2175641"/>
              <a:gd name="f44" fmla="val 4371428"/>
              <a:gd name="f45" fmla="val 1854070"/>
              <a:gd name="f46" fmla="val 4578203"/>
              <a:gd name="f47" fmla="val 1723277"/>
              <a:gd name="f48" fmla="val 5002924"/>
              <a:gd name="f49" fmla="val 1481958"/>
              <a:gd name="f50" fmla="val 5140539"/>
              <a:gd name="f51" fmla="val 1403768"/>
              <a:gd name="f52" fmla="val 5275559"/>
              <a:gd name="f53" fmla="val 1317923"/>
              <a:gd name="f54" fmla="val 5423338"/>
              <a:gd name="f55" fmla="val 1261241"/>
              <a:gd name="f56" fmla="val 5537568"/>
              <a:gd name="f57" fmla="val 1217427"/>
              <a:gd name="f58" fmla="val 5957291"/>
              <a:gd name="f59" fmla="val 1160336"/>
              <a:gd name="f60" fmla="val 6085490"/>
              <a:gd name="f61" fmla="val 1135117"/>
              <a:gd name="f62" fmla="val 6575410"/>
              <a:gd name="f63" fmla="val 1038739"/>
              <a:gd name="f64" fmla="val 6244809"/>
              <a:gd name="f65" fmla="val 1082608"/>
              <a:gd name="f66" fmla="val 6726621"/>
              <a:gd name="f67" fmla="val 998482"/>
              <a:gd name="f68" fmla="val 7014923"/>
              <a:gd name="f69" fmla="val 948143"/>
              <a:gd name="f70" fmla="val 7217201"/>
              <a:gd name="f71" fmla="val 928819"/>
              <a:gd name="f72" fmla="val 7514897"/>
              <a:gd name="f73" fmla="val 893379"/>
              <a:gd name="f74" fmla="val 7868467"/>
              <a:gd name="f75" fmla="val 804987"/>
              <a:gd name="f76" fmla="val 7751935"/>
              <a:gd name="f77" fmla="val 850238"/>
              <a:gd name="f78" fmla="val 8082456"/>
              <a:gd name="f79" fmla="val 704193"/>
              <a:gd name="f80" fmla="val 8142664"/>
              <a:gd name="f81" fmla="val 677589"/>
              <a:gd name="f82" fmla="val 8204819"/>
              <a:gd name="f83" fmla="val 654194"/>
              <a:gd name="f84" fmla="val 8261131"/>
              <a:gd name="f85" fmla="val 620110"/>
              <a:gd name="f86" fmla="val 8338480"/>
              <a:gd name="f87" fmla="val 573294"/>
              <a:gd name="f88" fmla="val 8407984"/>
              <a:gd name="f89" fmla="val 514595"/>
              <a:gd name="f90" fmla="val 8481849"/>
              <a:gd name="f91" fmla="val 462455"/>
              <a:gd name="f92" fmla="val 8551547"/>
              <a:gd name="f93" fmla="val 413256"/>
              <a:gd name="f94" fmla="val 8657917"/>
              <a:gd name="f95" fmla="val 338727"/>
              <a:gd name="f96" fmla="val 8734097"/>
              <a:gd name="f97" fmla="val 294289"/>
              <a:gd name="f98" fmla="val 8826049"/>
              <a:gd name="f99" fmla="val 240651"/>
              <a:gd name="f100" fmla="val 8862361"/>
              <a:gd name="f101" fmla="val 233809"/>
              <a:gd name="f102" fmla="val 8923283"/>
              <a:gd name="f103" fmla="val 157655"/>
              <a:gd name="f104" fmla="val 8937297"/>
              <a:gd name="f105" fmla="val 140138"/>
              <a:gd name="f106" fmla="val 8953280"/>
              <a:gd name="f107" fmla="val 124029"/>
              <a:gd name="f108" fmla="val 8965324"/>
              <a:gd name="f109" fmla="val 105103"/>
              <a:gd name="f110" fmla="val 8987229"/>
              <a:gd name="f111" fmla="val 70682"/>
              <a:gd name="f112" fmla="val 8999796"/>
              <a:gd name="f113" fmla="val 9059918"/>
              <a:gd name="f114" fmla="+- 0 0 -90"/>
              <a:gd name="f115" fmla="*/ f3 1 9101959"/>
              <a:gd name="f116" fmla="*/ f4 1 5129048"/>
              <a:gd name="f117" fmla="val f5"/>
              <a:gd name="f118" fmla="val f6"/>
              <a:gd name="f119" fmla="val f7"/>
              <a:gd name="f120" fmla="*/ f114 f0 1"/>
              <a:gd name="f121" fmla="+- f119 0 f117"/>
              <a:gd name="f122" fmla="+- f118 0 f117"/>
              <a:gd name="f123" fmla="*/ f120 1 f2"/>
              <a:gd name="f124" fmla="*/ f122 1 9101959"/>
              <a:gd name="f125" fmla="*/ f121 1 5129048"/>
              <a:gd name="f126" fmla="*/ 0 f122 1"/>
              <a:gd name="f127" fmla="*/ 0 f121 1"/>
              <a:gd name="f128" fmla="*/ 10511 f122 1"/>
              <a:gd name="f129" fmla="*/ 5129048 f121 1"/>
              <a:gd name="f130" fmla="*/ 1629104 f122 1"/>
              <a:gd name="f131" fmla="*/ 4824248 f121 1"/>
              <a:gd name="f132" fmla="*/ 1828800 f122 1"/>
              <a:gd name="f133" fmla="*/ 4761186 f121 1"/>
              <a:gd name="f134" fmla="*/ 2564524 f122 1"/>
              <a:gd name="f135" fmla="*/ 4372303 f121 1"/>
              <a:gd name="f136" fmla="*/ 2900856 f122 1"/>
              <a:gd name="f137" fmla="*/ 3993931 f121 1"/>
              <a:gd name="f138" fmla="*/ 3647090 f122 1"/>
              <a:gd name="f139" fmla="*/ 2511972 f121 1"/>
              <a:gd name="f140" fmla="*/ 3993931 f122 1"/>
              <a:gd name="f141" fmla="*/ 2175641 f121 1"/>
              <a:gd name="f142" fmla="*/ 5002924 f122 1"/>
              <a:gd name="f143" fmla="*/ 1481958 f121 1"/>
              <a:gd name="f144" fmla="*/ 5423338 f122 1"/>
              <a:gd name="f145" fmla="*/ 1261241 f121 1"/>
              <a:gd name="f146" fmla="*/ 6085490 f122 1"/>
              <a:gd name="f147" fmla="*/ 1135117 f121 1"/>
              <a:gd name="f148" fmla="*/ 6726621 f122 1"/>
              <a:gd name="f149" fmla="*/ 998482 f121 1"/>
              <a:gd name="f150" fmla="*/ 7514897 f122 1"/>
              <a:gd name="f151" fmla="*/ 893379 f121 1"/>
              <a:gd name="f152" fmla="*/ 8082456 f122 1"/>
              <a:gd name="f153" fmla="*/ 704193 f121 1"/>
              <a:gd name="f154" fmla="*/ 8261131 f122 1"/>
              <a:gd name="f155" fmla="*/ 620110 f121 1"/>
              <a:gd name="f156" fmla="*/ 8481849 f122 1"/>
              <a:gd name="f157" fmla="*/ 462455 f121 1"/>
              <a:gd name="f158" fmla="*/ 8734097 f122 1"/>
              <a:gd name="f159" fmla="*/ 294289 f121 1"/>
              <a:gd name="f160" fmla="*/ 8923283 f122 1"/>
              <a:gd name="f161" fmla="*/ 157655 f121 1"/>
              <a:gd name="f162" fmla="*/ 8965324 f122 1"/>
              <a:gd name="f163" fmla="*/ 105103 f121 1"/>
              <a:gd name="f164" fmla="*/ 9059918 f122 1"/>
              <a:gd name="f165" fmla="*/ 9101959 f122 1"/>
              <a:gd name="f166" fmla="+- f123 0 f1"/>
              <a:gd name="f167" fmla="*/ f126 1 9101959"/>
              <a:gd name="f168" fmla="*/ f127 1 5129048"/>
              <a:gd name="f169" fmla="*/ f128 1 9101959"/>
              <a:gd name="f170" fmla="*/ f129 1 5129048"/>
              <a:gd name="f171" fmla="*/ f130 1 9101959"/>
              <a:gd name="f172" fmla="*/ f131 1 5129048"/>
              <a:gd name="f173" fmla="*/ f132 1 9101959"/>
              <a:gd name="f174" fmla="*/ f133 1 5129048"/>
              <a:gd name="f175" fmla="*/ f134 1 9101959"/>
              <a:gd name="f176" fmla="*/ f135 1 5129048"/>
              <a:gd name="f177" fmla="*/ f136 1 9101959"/>
              <a:gd name="f178" fmla="*/ f137 1 5129048"/>
              <a:gd name="f179" fmla="*/ f138 1 9101959"/>
              <a:gd name="f180" fmla="*/ f139 1 5129048"/>
              <a:gd name="f181" fmla="*/ f140 1 9101959"/>
              <a:gd name="f182" fmla="*/ f141 1 5129048"/>
              <a:gd name="f183" fmla="*/ f142 1 9101959"/>
              <a:gd name="f184" fmla="*/ f143 1 5129048"/>
              <a:gd name="f185" fmla="*/ f144 1 9101959"/>
              <a:gd name="f186" fmla="*/ f145 1 5129048"/>
              <a:gd name="f187" fmla="*/ f146 1 9101959"/>
              <a:gd name="f188" fmla="*/ f147 1 5129048"/>
              <a:gd name="f189" fmla="*/ f148 1 9101959"/>
              <a:gd name="f190" fmla="*/ f149 1 5129048"/>
              <a:gd name="f191" fmla="*/ f150 1 9101959"/>
              <a:gd name="f192" fmla="*/ f151 1 5129048"/>
              <a:gd name="f193" fmla="*/ f152 1 9101959"/>
              <a:gd name="f194" fmla="*/ f153 1 5129048"/>
              <a:gd name="f195" fmla="*/ f154 1 9101959"/>
              <a:gd name="f196" fmla="*/ f155 1 5129048"/>
              <a:gd name="f197" fmla="*/ f156 1 9101959"/>
              <a:gd name="f198" fmla="*/ f157 1 5129048"/>
              <a:gd name="f199" fmla="*/ f158 1 9101959"/>
              <a:gd name="f200" fmla="*/ f159 1 5129048"/>
              <a:gd name="f201" fmla="*/ f160 1 9101959"/>
              <a:gd name="f202" fmla="*/ f161 1 5129048"/>
              <a:gd name="f203" fmla="*/ f162 1 9101959"/>
              <a:gd name="f204" fmla="*/ f163 1 5129048"/>
              <a:gd name="f205" fmla="*/ f164 1 9101959"/>
              <a:gd name="f206" fmla="*/ f165 1 9101959"/>
              <a:gd name="f207" fmla="*/ f117 1 f124"/>
              <a:gd name="f208" fmla="*/ f118 1 f124"/>
              <a:gd name="f209" fmla="*/ f117 1 f125"/>
              <a:gd name="f210" fmla="*/ f119 1 f125"/>
              <a:gd name="f211" fmla="*/ f167 1 f124"/>
              <a:gd name="f212" fmla="*/ f168 1 f125"/>
              <a:gd name="f213" fmla="*/ f169 1 f124"/>
              <a:gd name="f214" fmla="*/ f170 1 f125"/>
              <a:gd name="f215" fmla="*/ f171 1 f124"/>
              <a:gd name="f216" fmla="*/ f172 1 f125"/>
              <a:gd name="f217" fmla="*/ f173 1 f124"/>
              <a:gd name="f218" fmla="*/ f174 1 f125"/>
              <a:gd name="f219" fmla="*/ f175 1 f124"/>
              <a:gd name="f220" fmla="*/ f176 1 f125"/>
              <a:gd name="f221" fmla="*/ f177 1 f124"/>
              <a:gd name="f222" fmla="*/ f178 1 f125"/>
              <a:gd name="f223" fmla="*/ f179 1 f124"/>
              <a:gd name="f224" fmla="*/ f180 1 f125"/>
              <a:gd name="f225" fmla="*/ f181 1 f124"/>
              <a:gd name="f226" fmla="*/ f182 1 f125"/>
              <a:gd name="f227" fmla="*/ f183 1 f124"/>
              <a:gd name="f228" fmla="*/ f184 1 f125"/>
              <a:gd name="f229" fmla="*/ f185 1 f124"/>
              <a:gd name="f230" fmla="*/ f186 1 f125"/>
              <a:gd name="f231" fmla="*/ f187 1 f124"/>
              <a:gd name="f232" fmla="*/ f188 1 f125"/>
              <a:gd name="f233" fmla="*/ f189 1 f124"/>
              <a:gd name="f234" fmla="*/ f190 1 f125"/>
              <a:gd name="f235" fmla="*/ f191 1 f124"/>
              <a:gd name="f236" fmla="*/ f192 1 f125"/>
              <a:gd name="f237" fmla="*/ f193 1 f124"/>
              <a:gd name="f238" fmla="*/ f194 1 f125"/>
              <a:gd name="f239" fmla="*/ f195 1 f124"/>
              <a:gd name="f240" fmla="*/ f196 1 f125"/>
              <a:gd name="f241" fmla="*/ f197 1 f124"/>
              <a:gd name="f242" fmla="*/ f198 1 f125"/>
              <a:gd name="f243" fmla="*/ f199 1 f124"/>
              <a:gd name="f244" fmla="*/ f200 1 f125"/>
              <a:gd name="f245" fmla="*/ f201 1 f124"/>
              <a:gd name="f246" fmla="*/ f202 1 f125"/>
              <a:gd name="f247" fmla="*/ f203 1 f124"/>
              <a:gd name="f248" fmla="*/ f204 1 f125"/>
              <a:gd name="f249" fmla="*/ f205 1 f124"/>
              <a:gd name="f250" fmla="*/ f206 1 f124"/>
              <a:gd name="f251" fmla="*/ f207 f115 1"/>
              <a:gd name="f252" fmla="*/ f208 f115 1"/>
              <a:gd name="f253" fmla="*/ f210 f116 1"/>
              <a:gd name="f254" fmla="*/ f209 f116 1"/>
              <a:gd name="f255" fmla="*/ f211 f115 1"/>
              <a:gd name="f256" fmla="*/ f212 f116 1"/>
              <a:gd name="f257" fmla="*/ f213 f115 1"/>
              <a:gd name="f258" fmla="*/ f214 f116 1"/>
              <a:gd name="f259" fmla="*/ f215 f115 1"/>
              <a:gd name="f260" fmla="*/ f216 f116 1"/>
              <a:gd name="f261" fmla="*/ f217 f115 1"/>
              <a:gd name="f262" fmla="*/ f218 f116 1"/>
              <a:gd name="f263" fmla="*/ f219 f115 1"/>
              <a:gd name="f264" fmla="*/ f220 f116 1"/>
              <a:gd name="f265" fmla="*/ f221 f115 1"/>
              <a:gd name="f266" fmla="*/ f222 f116 1"/>
              <a:gd name="f267" fmla="*/ f223 f115 1"/>
              <a:gd name="f268" fmla="*/ f224 f116 1"/>
              <a:gd name="f269" fmla="*/ f225 f115 1"/>
              <a:gd name="f270" fmla="*/ f226 f116 1"/>
              <a:gd name="f271" fmla="*/ f227 f115 1"/>
              <a:gd name="f272" fmla="*/ f228 f116 1"/>
              <a:gd name="f273" fmla="*/ f229 f115 1"/>
              <a:gd name="f274" fmla="*/ f230 f116 1"/>
              <a:gd name="f275" fmla="*/ f231 f115 1"/>
              <a:gd name="f276" fmla="*/ f232 f116 1"/>
              <a:gd name="f277" fmla="*/ f233 f115 1"/>
              <a:gd name="f278" fmla="*/ f234 f116 1"/>
              <a:gd name="f279" fmla="*/ f235 f115 1"/>
              <a:gd name="f280" fmla="*/ f236 f116 1"/>
              <a:gd name="f281" fmla="*/ f237 f115 1"/>
              <a:gd name="f282" fmla="*/ f238 f116 1"/>
              <a:gd name="f283" fmla="*/ f239 f115 1"/>
              <a:gd name="f284" fmla="*/ f240 f116 1"/>
              <a:gd name="f285" fmla="*/ f241 f115 1"/>
              <a:gd name="f286" fmla="*/ f242 f116 1"/>
              <a:gd name="f287" fmla="*/ f243 f115 1"/>
              <a:gd name="f288" fmla="*/ f244 f116 1"/>
              <a:gd name="f289" fmla="*/ f245 f115 1"/>
              <a:gd name="f290" fmla="*/ f246 f116 1"/>
              <a:gd name="f291" fmla="*/ f247 f115 1"/>
              <a:gd name="f292" fmla="*/ f248 f116 1"/>
              <a:gd name="f293" fmla="*/ f249 f115 1"/>
              <a:gd name="f294" fmla="*/ f250 f11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66">
                <a:pos x="f255" y="f256"/>
              </a:cxn>
              <a:cxn ang="f166">
                <a:pos x="f257" y="f258"/>
              </a:cxn>
              <a:cxn ang="f166">
                <a:pos x="f259" y="f260"/>
              </a:cxn>
              <a:cxn ang="f166">
                <a:pos x="f261" y="f262"/>
              </a:cxn>
              <a:cxn ang="f166">
                <a:pos x="f263" y="f264"/>
              </a:cxn>
              <a:cxn ang="f166">
                <a:pos x="f265" y="f266"/>
              </a:cxn>
              <a:cxn ang="f166">
                <a:pos x="f267" y="f268"/>
              </a:cxn>
              <a:cxn ang="f166">
                <a:pos x="f269" y="f270"/>
              </a:cxn>
              <a:cxn ang="f166">
                <a:pos x="f271" y="f272"/>
              </a:cxn>
              <a:cxn ang="f166">
                <a:pos x="f273" y="f274"/>
              </a:cxn>
              <a:cxn ang="f166">
                <a:pos x="f275" y="f276"/>
              </a:cxn>
              <a:cxn ang="f166">
                <a:pos x="f277" y="f278"/>
              </a:cxn>
              <a:cxn ang="f166">
                <a:pos x="f279" y="f280"/>
              </a:cxn>
              <a:cxn ang="f166">
                <a:pos x="f281" y="f282"/>
              </a:cxn>
              <a:cxn ang="f166">
                <a:pos x="f283" y="f284"/>
              </a:cxn>
              <a:cxn ang="f166">
                <a:pos x="f285" y="f286"/>
              </a:cxn>
              <a:cxn ang="f166">
                <a:pos x="f287" y="f288"/>
              </a:cxn>
              <a:cxn ang="f166">
                <a:pos x="f289" y="f290"/>
              </a:cxn>
              <a:cxn ang="f166">
                <a:pos x="f291" y="f292"/>
              </a:cxn>
              <a:cxn ang="f166">
                <a:pos x="f293" y="f256"/>
              </a:cxn>
              <a:cxn ang="f166">
                <a:pos x="f294" y="f256"/>
              </a:cxn>
              <a:cxn ang="f166">
                <a:pos x="f255" y="f256"/>
              </a:cxn>
            </a:cxnLst>
            <a:rect l="f251" t="f254" r="f252" b="f253"/>
            <a:pathLst>
              <a:path w="9101959" h="5129048">
                <a:moveTo>
                  <a:pt x="f5" y="f5"/>
                </a:moveTo>
                <a:cubicBezTo>
                  <a:pt x="f8" y="f9"/>
                  <a:pt x="f10" y="f11"/>
                  <a:pt x="f12" y="f7"/>
                </a:cubicBezTo>
                <a:lnTo>
                  <a:pt x="f13" y="f14"/>
                </a:ln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40"/>
                  <a:pt x="f41" y="f42"/>
                  <a:pt x="f32" y="f43"/>
                </a:cubicBezTo>
                <a:cubicBezTo>
                  <a:pt x="f44" y="f45"/>
                  <a:pt x="f46" y="f47"/>
                  <a:pt x="f48" y="f49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74" y="f75"/>
                  <a:pt x="f76" y="f77"/>
                  <a:pt x="f78" y="f79"/>
                </a:cubicBezTo>
                <a:cubicBezTo>
                  <a:pt x="f80" y="f81"/>
                  <a:pt x="f82" y="f83"/>
                  <a:pt x="f84" y="f85"/>
                </a:cubicBezTo>
                <a:cubicBezTo>
                  <a:pt x="f86" y="f87"/>
                  <a:pt x="f88" y="f89"/>
                  <a:pt x="f90" y="f91"/>
                </a:cubicBezTo>
                <a:cubicBezTo>
                  <a:pt x="f92" y="f93"/>
                  <a:pt x="f94" y="f95"/>
                  <a:pt x="f96" y="f97"/>
                </a:cubicBezTo>
                <a:cubicBezTo>
                  <a:pt x="f98" y="f99"/>
                  <a:pt x="f100" y="f101"/>
                  <a:pt x="f102" y="f103"/>
                </a:cubicBezTo>
                <a:cubicBezTo>
                  <a:pt x="f104" y="f105"/>
                  <a:pt x="f106" y="f107"/>
                  <a:pt x="f108" y="f109"/>
                </a:cubicBezTo>
                <a:cubicBezTo>
                  <a:pt x="f110" y="f111"/>
                  <a:pt x="f112" y="f5"/>
                  <a:pt x="f113" y="f5"/>
                </a:cubicBezTo>
                <a:lnTo>
                  <a:pt x="f6" y="f5"/>
                </a:lnTo>
                <a:lnTo>
                  <a:pt x="f5" y="f5"/>
                </a:lnTo>
                <a:close/>
              </a:path>
            </a:pathLst>
          </a:custGeom>
          <a:solidFill>
            <a:srgbClr val="E6EBEE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CE0D6"/>
              </a:solidFill>
              <a:uFillTx/>
              <a:latin typeface="Arial"/>
            </a:endParaRPr>
          </a:p>
        </p:txBody>
      </p:sp>
      <p:sp>
        <p:nvSpPr>
          <p:cNvPr id="5" name="Google Shape;2813;p43">
            <a:extLst>
              <a:ext uri="{FF2B5EF4-FFF2-40B4-BE49-F238E27FC236}">
                <a16:creationId xmlns:a16="http://schemas.microsoft.com/office/drawing/2014/main" id="{0FFB6418-7E9E-5082-8211-E80978C5F630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/>
              <a:t>RESULTS ANALYSIS</a:t>
            </a:r>
          </a:p>
        </p:txBody>
      </p:sp>
      <p:sp>
        <p:nvSpPr>
          <p:cNvPr id="6" name="Google Shape;2819;p43">
            <a:extLst>
              <a:ext uri="{FF2B5EF4-FFF2-40B4-BE49-F238E27FC236}">
                <a16:creationId xmlns:a16="http://schemas.microsoft.com/office/drawing/2014/main" id="{7CDA6D63-E98F-88F3-244E-60FF26C2D155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799350" y="1888199"/>
            <a:ext cx="1715396" cy="414296"/>
          </a:xfrm>
        </p:spPr>
        <p:txBody>
          <a:bodyPr lIns="90004" rIns="90004" anchor="ctr"/>
          <a:lstStyle/>
          <a:p>
            <a:pPr lvl="0"/>
            <a:r>
              <a:rPr lang="en-US" sz="2000"/>
              <a:t>Mercury</a:t>
            </a:r>
          </a:p>
        </p:txBody>
      </p:sp>
      <p:sp>
        <p:nvSpPr>
          <p:cNvPr id="7" name="Google Shape;2820;p43">
            <a:extLst>
              <a:ext uri="{FF2B5EF4-FFF2-40B4-BE49-F238E27FC236}">
                <a16:creationId xmlns:a16="http://schemas.microsoft.com/office/drawing/2014/main" id="{4F0F87C6-F5A6-899E-B9A4-1D58C21FE471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99350" y="2227798"/>
            <a:ext cx="1715396" cy="639302"/>
          </a:xfrm>
        </p:spPr>
        <p:txBody>
          <a:bodyPr lIns="90004" rIns="90004"/>
          <a:lstStyle/>
          <a:p>
            <a:pPr marL="0" lvl="0" indent="0">
              <a:buNone/>
            </a:pPr>
            <a:r>
              <a:rPr lang="en-US"/>
              <a:t>Mercury is the smallest planet</a:t>
            </a:r>
          </a:p>
        </p:txBody>
      </p:sp>
      <p:sp>
        <p:nvSpPr>
          <p:cNvPr id="8" name="Google Shape;2821;p43">
            <a:extLst>
              <a:ext uri="{FF2B5EF4-FFF2-40B4-BE49-F238E27FC236}">
                <a16:creationId xmlns:a16="http://schemas.microsoft.com/office/drawing/2014/main" id="{A40B071F-29E7-4155-1892-55E282DE272A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799350" y="1516623"/>
            <a:ext cx="1715396" cy="326404"/>
          </a:xfrm>
        </p:spPr>
        <p:txBody>
          <a:bodyPr lIns="90004" rIns="90004" anchor="ctr"/>
          <a:lstStyle/>
          <a:p>
            <a:pPr lvl="0"/>
            <a:r>
              <a:rPr lang="en-US" sz="4000">
                <a:solidFill>
                  <a:srgbClr val="E47644"/>
                </a:solidFill>
              </a:rPr>
              <a:t>90%</a:t>
            </a:r>
          </a:p>
        </p:txBody>
      </p:sp>
      <p:sp>
        <p:nvSpPr>
          <p:cNvPr id="9" name="Google Shape;2822;p43">
            <a:extLst>
              <a:ext uri="{FF2B5EF4-FFF2-40B4-BE49-F238E27FC236}">
                <a16:creationId xmlns:a16="http://schemas.microsoft.com/office/drawing/2014/main" id="{03C9CA69-3A27-BB04-354E-7E8B0F445166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799350" y="3651574"/>
            <a:ext cx="1715396" cy="414296"/>
          </a:xfrm>
        </p:spPr>
        <p:txBody>
          <a:bodyPr lIns="90004" rIns="90004" anchor="ctr"/>
          <a:lstStyle/>
          <a:p>
            <a:pPr lvl="0"/>
            <a:r>
              <a:rPr lang="en-US" sz="2000"/>
              <a:t>Saturn</a:t>
            </a:r>
          </a:p>
        </p:txBody>
      </p:sp>
      <p:sp>
        <p:nvSpPr>
          <p:cNvPr id="10" name="Google Shape;2823;p43">
            <a:extLst>
              <a:ext uri="{FF2B5EF4-FFF2-40B4-BE49-F238E27FC236}">
                <a16:creationId xmlns:a16="http://schemas.microsoft.com/office/drawing/2014/main" id="{2E134E1D-5058-7430-F79E-11FA025CD1A5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99350" y="3991173"/>
            <a:ext cx="1715396" cy="639302"/>
          </a:xfrm>
        </p:spPr>
        <p:txBody>
          <a:bodyPr lIns="90004" rIns="90004"/>
          <a:lstStyle/>
          <a:p>
            <a:pPr marL="0" lvl="0" indent="0">
              <a:buNone/>
            </a:pPr>
            <a:r>
              <a:rPr lang="en-US"/>
              <a:t>Saturn is the ringed one</a:t>
            </a:r>
          </a:p>
        </p:txBody>
      </p:sp>
      <p:sp>
        <p:nvSpPr>
          <p:cNvPr id="11" name="Google Shape;2824;p43">
            <a:extLst>
              <a:ext uri="{FF2B5EF4-FFF2-40B4-BE49-F238E27FC236}">
                <a16:creationId xmlns:a16="http://schemas.microsoft.com/office/drawing/2014/main" id="{9D35F288-3D6A-AC15-ED2B-E75845CE2836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799350" y="3283838"/>
            <a:ext cx="1715396" cy="326404"/>
          </a:xfrm>
        </p:spPr>
        <p:txBody>
          <a:bodyPr lIns="90004" rIns="90004" anchor="ctr"/>
          <a:lstStyle/>
          <a:p>
            <a:pPr lvl="0"/>
            <a:r>
              <a:rPr lang="en-US" sz="4000">
                <a:solidFill>
                  <a:srgbClr val="EFB2B2"/>
                </a:solidFill>
              </a:rPr>
              <a:t>40%</a:t>
            </a:r>
          </a:p>
        </p:txBody>
      </p:sp>
      <p:sp>
        <p:nvSpPr>
          <p:cNvPr id="12" name="Google Shape;2825;p43">
            <a:extLst>
              <a:ext uri="{FF2B5EF4-FFF2-40B4-BE49-F238E27FC236}">
                <a16:creationId xmlns:a16="http://schemas.microsoft.com/office/drawing/2014/main" id="{E307407D-1509-5ADC-67CE-EA41C48EBAF0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6629253" y="1888199"/>
            <a:ext cx="1715396" cy="414296"/>
          </a:xfrm>
        </p:spPr>
        <p:txBody>
          <a:bodyPr lIns="90004" rIns="90004" anchor="ctr"/>
          <a:lstStyle/>
          <a:p>
            <a:pPr lvl="0" algn="r"/>
            <a:r>
              <a:rPr lang="en-US" sz="2000"/>
              <a:t>Jupiter</a:t>
            </a:r>
          </a:p>
        </p:txBody>
      </p:sp>
      <p:sp>
        <p:nvSpPr>
          <p:cNvPr id="13" name="Google Shape;2826;p43">
            <a:extLst>
              <a:ext uri="{FF2B5EF4-FFF2-40B4-BE49-F238E27FC236}">
                <a16:creationId xmlns:a16="http://schemas.microsoft.com/office/drawing/2014/main" id="{9B3CD4BE-9510-5921-C1AA-58768564ABF0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629253" y="2227798"/>
            <a:ext cx="1715396" cy="639302"/>
          </a:xfrm>
        </p:spPr>
        <p:txBody>
          <a:bodyPr lIns="90004" rIns="90004"/>
          <a:lstStyle/>
          <a:p>
            <a:pPr marL="0" lvl="0" indent="0" algn="r">
              <a:buNone/>
            </a:pPr>
            <a:r>
              <a:rPr lang="en-US"/>
              <a:t>Jupiter is the biggest planet</a:t>
            </a:r>
          </a:p>
        </p:txBody>
      </p:sp>
      <p:sp>
        <p:nvSpPr>
          <p:cNvPr id="14" name="Google Shape;2827;p43">
            <a:extLst>
              <a:ext uri="{FF2B5EF4-FFF2-40B4-BE49-F238E27FC236}">
                <a16:creationId xmlns:a16="http://schemas.microsoft.com/office/drawing/2014/main" id="{FD5917ED-AB57-C0FF-6B81-515517621270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6629253" y="1516623"/>
            <a:ext cx="1715396" cy="326404"/>
          </a:xfrm>
        </p:spPr>
        <p:txBody>
          <a:bodyPr lIns="90004" rIns="90004" anchor="ctr"/>
          <a:lstStyle/>
          <a:p>
            <a:pPr lvl="0" algn="r"/>
            <a:r>
              <a:rPr lang="en-US" sz="4000">
                <a:solidFill>
                  <a:srgbClr val="556774"/>
                </a:solidFill>
              </a:rPr>
              <a:t>30%</a:t>
            </a:r>
          </a:p>
        </p:txBody>
      </p:sp>
      <p:sp>
        <p:nvSpPr>
          <p:cNvPr id="15" name="Google Shape;2828;p43">
            <a:extLst>
              <a:ext uri="{FF2B5EF4-FFF2-40B4-BE49-F238E27FC236}">
                <a16:creationId xmlns:a16="http://schemas.microsoft.com/office/drawing/2014/main" id="{39B7D44E-0072-ED39-40EC-534AAD709D85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6629253" y="3651574"/>
            <a:ext cx="1715396" cy="414296"/>
          </a:xfrm>
        </p:spPr>
        <p:txBody>
          <a:bodyPr lIns="90004" rIns="90004" anchor="ctr"/>
          <a:lstStyle/>
          <a:p>
            <a:pPr lvl="0" algn="r"/>
            <a:r>
              <a:rPr lang="en-US" sz="2000"/>
              <a:t>Earth</a:t>
            </a:r>
          </a:p>
        </p:txBody>
      </p:sp>
      <p:sp>
        <p:nvSpPr>
          <p:cNvPr id="16" name="Google Shape;2829;p43">
            <a:extLst>
              <a:ext uri="{FF2B5EF4-FFF2-40B4-BE49-F238E27FC236}">
                <a16:creationId xmlns:a16="http://schemas.microsoft.com/office/drawing/2014/main" id="{8B4E859A-FE7A-F339-4488-7E7729593E93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629253" y="3991173"/>
            <a:ext cx="1715396" cy="639302"/>
          </a:xfrm>
        </p:spPr>
        <p:txBody>
          <a:bodyPr lIns="90004" rIns="90004"/>
          <a:lstStyle/>
          <a:p>
            <a:pPr marL="0" lvl="0" indent="0" algn="r">
              <a:buNone/>
            </a:pPr>
            <a:r>
              <a:rPr lang="en-US"/>
              <a:t>Earth is the planet we live on</a:t>
            </a:r>
          </a:p>
        </p:txBody>
      </p:sp>
      <p:sp>
        <p:nvSpPr>
          <p:cNvPr id="17" name="Google Shape;2830;p43">
            <a:extLst>
              <a:ext uri="{FF2B5EF4-FFF2-40B4-BE49-F238E27FC236}">
                <a16:creationId xmlns:a16="http://schemas.microsoft.com/office/drawing/2014/main" id="{AD96D5D0-F428-8ACA-ABCE-71663D3B40F7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6629253" y="3283838"/>
            <a:ext cx="1715396" cy="326404"/>
          </a:xfrm>
        </p:spPr>
        <p:txBody>
          <a:bodyPr lIns="90004" rIns="90004" anchor="ctr"/>
          <a:lstStyle/>
          <a:p>
            <a:pPr lvl="0" algn="r"/>
            <a:r>
              <a:rPr lang="en-US" sz="4000">
                <a:solidFill>
                  <a:srgbClr val="C1DACD"/>
                </a:solidFill>
              </a:rPr>
              <a:t>20%</a:t>
            </a:r>
          </a:p>
        </p:txBody>
      </p:sp>
      <p:cxnSp>
        <p:nvCxnSpPr>
          <p:cNvPr id="18" name="Google Shape;2831;p43">
            <a:extLst>
              <a:ext uri="{FF2B5EF4-FFF2-40B4-BE49-F238E27FC236}">
                <a16:creationId xmlns:a16="http://schemas.microsoft.com/office/drawing/2014/main" id="{34530C08-B041-9C0D-4EE8-8AA42D63B4FC}"/>
              </a:ext>
            </a:extLst>
          </p:cNvPr>
          <p:cNvCxnSpPr/>
          <p:nvPr/>
        </p:nvCxnSpPr>
        <p:spPr>
          <a:xfrm>
            <a:off x="2514746" y="1679825"/>
            <a:ext cx="2041489" cy="440824"/>
          </a:xfrm>
          <a:prstGeom prst="curvedConnector3">
            <a:avLst/>
          </a:prstGeom>
          <a:noFill/>
          <a:ln w="9528" cap="flat">
            <a:solidFill>
              <a:srgbClr val="343B47"/>
            </a:solidFill>
            <a:prstDash val="solid"/>
            <a:round/>
            <a:tailEnd type="arrow"/>
          </a:ln>
        </p:spPr>
      </p:cxnSp>
      <p:cxnSp>
        <p:nvCxnSpPr>
          <p:cNvPr id="19" name="Google Shape;2832;p43">
            <a:extLst>
              <a:ext uri="{FF2B5EF4-FFF2-40B4-BE49-F238E27FC236}">
                <a16:creationId xmlns:a16="http://schemas.microsoft.com/office/drawing/2014/main" id="{32E5B861-959B-EED4-59E9-81B3DD5C16BC}"/>
              </a:ext>
            </a:extLst>
          </p:cNvPr>
          <p:cNvCxnSpPr/>
          <p:nvPr/>
        </p:nvCxnSpPr>
        <p:spPr>
          <a:xfrm>
            <a:off x="2514746" y="3447041"/>
            <a:ext cx="1762204" cy="579940"/>
          </a:xfrm>
          <a:prstGeom prst="curvedConnector3">
            <a:avLst/>
          </a:prstGeom>
          <a:noFill/>
          <a:ln w="9528" cap="flat">
            <a:solidFill>
              <a:srgbClr val="343B47"/>
            </a:solidFill>
            <a:prstDash val="solid"/>
            <a:round/>
            <a:tailEnd type="arrow"/>
          </a:ln>
        </p:spPr>
      </p:cxnSp>
      <p:cxnSp>
        <p:nvCxnSpPr>
          <p:cNvPr id="20" name="Google Shape;2833;p43">
            <a:extLst>
              <a:ext uri="{FF2B5EF4-FFF2-40B4-BE49-F238E27FC236}">
                <a16:creationId xmlns:a16="http://schemas.microsoft.com/office/drawing/2014/main" id="{C61E0909-655D-DF73-BAA3-7D9DB3E5567B}"/>
              </a:ext>
            </a:extLst>
          </p:cNvPr>
          <p:cNvCxnSpPr/>
          <p:nvPr/>
        </p:nvCxnSpPr>
        <p:spPr>
          <a:xfrm rot="10800009" flipV="1">
            <a:off x="5903329" y="1679825"/>
            <a:ext cx="725915" cy="785872"/>
          </a:xfrm>
          <a:prstGeom prst="curvedConnector3">
            <a:avLst/>
          </a:prstGeom>
          <a:noFill/>
          <a:ln w="9528" cap="flat">
            <a:solidFill>
              <a:srgbClr val="343B47"/>
            </a:solidFill>
            <a:prstDash val="solid"/>
            <a:round/>
            <a:tailEnd type="arrow"/>
          </a:ln>
        </p:spPr>
      </p:cxnSp>
      <p:cxnSp>
        <p:nvCxnSpPr>
          <p:cNvPr id="21" name="Google Shape;2834;p43">
            <a:extLst>
              <a:ext uri="{FF2B5EF4-FFF2-40B4-BE49-F238E27FC236}">
                <a16:creationId xmlns:a16="http://schemas.microsoft.com/office/drawing/2014/main" id="{8BC0F388-9A6D-2A8B-4AF9-BCFC67214139}"/>
              </a:ext>
            </a:extLst>
          </p:cNvPr>
          <p:cNvCxnSpPr/>
          <p:nvPr/>
        </p:nvCxnSpPr>
        <p:spPr>
          <a:xfrm rot="10800009" flipV="1">
            <a:off x="5178503" y="3447032"/>
            <a:ext cx="1450750" cy="1047143"/>
          </a:xfrm>
          <a:prstGeom prst="curvedConnector3">
            <a:avLst/>
          </a:prstGeom>
          <a:noFill/>
          <a:ln w="9528" cap="flat">
            <a:solidFill>
              <a:srgbClr val="343B47"/>
            </a:solidFill>
            <a:prstDash val="solid"/>
            <a:round/>
            <a:tailEnd type="arrow"/>
          </a:ln>
        </p:spPr>
      </p:cxnSp>
      <p:grpSp>
        <p:nvGrpSpPr>
          <p:cNvPr id="22" name="Grupo 70">
            <a:extLst>
              <a:ext uri="{FF2B5EF4-FFF2-40B4-BE49-F238E27FC236}">
                <a16:creationId xmlns:a16="http://schemas.microsoft.com/office/drawing/2014/main" id="{B1EB7BDB-969F-4EDF-2F68-416DD4B3A4D7}"/>
              </a:ext>
            </a:extLst>
          </p:cNvPr>
          <p:cNvGrpSpPr/>
          <p:nvPr/>
        </p:nvGrpSpPr>
        <p:grpSpPr>
          <a:xfrm>
            <a:off x="0" y="-14978"/>
            <a:ext cx="9144000" cy="1280113"/>
            <a:chOff x="0" y="-14978"/>
            <a:chExt cx="9144000" cy="1280113"/>
          </a:xfrm>
        </p:grpSpPr>
        <p:grpSp>
          <p:nvGrpSpPr>
            <p:cNvPr id="23" name="Grupo 71">
              <a:extLst>
                <a:ext uri="{FF2B5EF4-FFF2-40B4-BE49-F238E27FC236}">
                  <a16:creationId xmlns:a16="http://schemas.microsoft.com/office/drawing/2014/main" id="{C6E8A787-851D-9849-7721-3F7903B21B2A}"/>
                </a:ext>
              </a:extLst>
            </p:cNvPr>
            <p:cNvGrpSpPr/>
            <p:nvPr/>
          </p:nvGrpSpPr>
          <p:grpSpPr>
            <a:xfrm>
              <a:off x="7459062" y="-5459"/>
              <a:ext cx="1626186" cy="1270594"/>
              <a:chOff x="7459062" y="-5459"/>
              <a:chExt cx="1626186" cy="1270594"/>
            </a:xfrm>
          </p:grpSpPr>
          <p:sp>
            <p:nvSpPr>
              <p:cNvPr id="24" name="Forma libre: forma 128">
                <a:extLst>
                  <a:ext uri="{FF2B5EF4-FFF2-40B4-BE49-F238E27FC236}">
                    <a16:creationId xmlns:a16="http://schemas.microsoft.com/office/drawing/2014/main" id="{35B9BD9E-7203-219E-4971-63F59312927F}"/>
                  </a:ext>
                </a:extLst>
              </p:cNvPr>
              <p:cNvSpPr/>
              <p:nvPr/>
            </p:nvSpPr>
            <p:spPr>
              <a:xfrm rot="10799991">
                <a:off x="7962284" y="809847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5" name="Forma libre: forma 129">
                <a:extLst>
                  <a:ext uri="{FF2B5EF4-FFF2-40B4-BE49-F238E27FC236}">
                    <a16:creationId xmlns:a16="http://schemas.microsoft.com/office/drawing/2014/main" id="{F1D267C9-8980-5C98-5029-B3A701EA8C4B}"/>
                  </a:ext>
                </a:extLst>
              </p:cNvPr>
              <p:cNvSpPr/>
              <p:nvPr/>
            </p:nvSpPr>
            <p:spPr>
              <a:xfrm rot="10799991">
                <a:off x="8248061" y="-5459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6" name="Forma libre: forma 130">
                <a:extLst>
                  <a:ext uri="{FF2B5EF4-FFF2-40B4-BE49-F238E27FC236}">
                    <a16:creationId xmlns:a16="http://schemas.microsoft.com/office/drawing/2014/main" id="{20A8867F-5C2E-00F1-3A8E-DFF78D63129E}"/>
                  </a:ext>
                </a:extLst>
              </p:cNvPr>
              <p:cNvSpPr/>
              <p:nvPr/>
            </p:nvSpPr>
            <p:spPr>
              <a:xfrm rot="10799991">
                <a:off x="8377010" y="836840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7" name="Forma libre: forma 131">
                <a:extLst>
                  <a:ext uri="{FF2B5EF4-FFF2-40B4-BE49-F238E27FC236}">
                    <a16:creationId xmlns:a16="http://schemas.microsoft.com/office/drawing/2014/main" id="{CB5031E5-59FF-A6A7-2F78-DB6EC71A5F47}"/>
                  </a:ext>
                </a:extLst>
              </p:cNvPr>
              <p:cNvSpPr/>
              <p:nvPr/>
            </p:nvSpPr>
            <p:spPr>
              <a:xfrm rot="10799991">
                <a:off x="8310423" y="967426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8" name="Forma libre: forma 132">
                <a:extLst>
                  <a:ext uri="{FF2B5EF4-FFF2-40B4-BE49-F238E27FC236}">
                    <a16:creationId xmlns:a16="http://schemas.microsoft.com/office/drawing/2014/main" id="{1CB2C377-EA2C-ECAB-FE41-89340F43BA4F}"/>
                  </a:ext>
                </a:extLst>
              </p:cNvPr>
              <p:cNvSpPr/>
              <p:nvPr/>
            </p:nvSpPr>
            <p:spPr>
              <a:xfrm rot="10799991">
                <a:off x="8019022" y="621873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9" name="Forma libre: forma 133">
                <a:extLst>
                  <a:ext uri="{FF2B5EF4-FFF2-40B4-BE49-F238E27FC236}">
                    <a16:creationId xmlns:a16="http://schemas.microsoft.com/office/drawing/2014/main" id="{ABF7752D-A035-E9C2-F288-31B02675013C}"/>
                  </a:ext>
                </a:extLst>
              </p:cNvPr>
              <p:cNvSpPr/>
              <p:nvPr/>
            </p:nvSpPr>
            <p:spPr>
              <a:xfrm rot="10799991">
                <a:off x="8349011" y="636248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0" name="Forma libre: forma 134">
                <a:extLst>
                  <a:ext uri="{FF2B5EF4-FFF2-40B4-BE49-F238E27FC236}">
                    <a16:creationId xmlns:a16="http://schemas.microsoft.com/office/drawing/2014/main" id="{4ED5A597-287F-A969-4826-18B513358D80}"/>
                  </a:ext>
                </a:extLst>
              </p:cNvPr>
              <p:cNvSpPr/>
              <p:nvPr/>
            </p:nvSpPr>
            <p:spPr>
              <a:xfrm rot="10799991">
                <a:off x="8329360" y="9043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1" name="Forma libre: forma 135">
                <a:extLst>
                  <a:ext uri="{FF2B5EF4-FFF2-40B4-BE49-F238E27FC236}">
                    <a16:creationId xmlns:a16="http://schemas.microsoft.com/office/drawing/2014/main" id="{9014CB99-4228-5755-3B93-3DD460EC1110}"/>
                  </a:ext>
                </a:extLst>
              </p:cNvPr>
              <p:cNvSpPr/>
              <p:nvPr/>
            </p:nvSpPr>
            <p:spPr>
              <a:xfrm rot="10799991">
                <a:off x="7722345" y="919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2" name="Forma libre: forma 136">
                <a:extLst>
                  <a:ext uri="{FF2B5EF4-FFF2-40B4-BE49-F238E27FC236}">
                    <a16:creationId xmlns:a16="http://schemas.microsoft.com/office/drawing/2014/main" id="{CFC9AB0F-C429-65A5-0C99-9FD4B4998BE2}"/>
                  </a:ext>
                </a:extLst>
              </p:cNvPr>
              <p:cNvSpPr/>
              <p:nvPr/>
            </p:nvSpPr>
            <p:spPr>
              <a:xfrm rot="10799991">
                <a:off x="8734660" y="125455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3" name="Forma libre: forma 137">
                <a:extLst>
                  <a:ext uri="{FF2B5EF4-FFF2-40B4-BE49-F238E27FC236}">
                    <a16:creationId xmlns:a16="http://schemas.microsoft.com/office/drawing/2014/main" id="{7C706884-BB12-9DD8-254D-7CD5763C0608}"/>
                  </a:ext>
                </a:extLst>
              </p:cNvPr>
              <p:cNvSpPr/>
              <p:nvPr/>
            </p:nvSpPr>
            <p:spPr>
              <a:xfrm rot="10799991">
                <a:off x="7727703" y="125812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4" name="Forma libre: forma 138">
                <a:extLst>
                  <a:ext uri="{FF2B5EF4-FFF2-40B4-BE49-F238E27FC236}">
                    <a16:creationId xmlns:a16="http://schemas.microsoft.com/office/drawing/2014/main" id="{98F79BBC-C337-77C5-04EB-FD3FF40A46A2}"/>
                  </a:ext>
                </a:extLst>
              </p:cNvPr>
              <p:cNvSpPr/>
              <p:nvPr/>
            </p:nvSpPr>
            <p:spPr>
              <a:xfrm rot="10799991">
                <a:off x="7776816" y="458526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5" name="Forma libre: forma 139">
                <a:extLst>
                  <a:ext uri="{FF2B5EF4-FFF2-40B4-BE49-F238E27FC236}">
                    <a16:creationId xmlns:a16="http://schemas.microsoft.com/office/drawing/2014/main" id="{2A0C9D80-6854-B58D-D2CB-4C2024145344}"/>
                  </a:ext>
                </a:extLst>
              </p:cNvPr>
              <p:cNvSpPr/>
              <p:nvPr/>
            </p:nvSpPr>
            <p:spPr>
              <a:xfrm rot="10799991">
                <a:off x="7798085" y="394362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6" name="Forma libre: forma 140">
                <a:extLst>
                  <a:ext uri="{FF2B5EF4-FFF2-40B4-BE49-F238E27FC236}">
                    <a16:creationId xmlns:a16="http://schemas.microsoft.com/office/drawing/2014/main" id="{75DB0D57-A93B-2FFF-4832-D9C5145B6B67}"/>
                  </a:ext>
                </a:extLst>
              </p:cNvPr>
              <p:cNvSpPr/>
              <p:nvPr/>
            </p:nvSpPr>
            <p:spPr>
              <a:xfrm rot="10799991">
                <a:off x="8636371" y="462923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7" name="Forma libre: forma 141">
                <a:extLst>
                  <a:ext uri="{FF2B5EF4-FFF2-40B4-BE49-F238E27FC236}">
                    <a16:creationId xmlns:a16="http://schemas.microsoft.com/office/drawing/2014/main" id="{9B4BBB66-6BCA-E609-82E8-E9203EDFD6E8}"/>
                  </a:ext>
                </a:extLst>
              </p:cNvPr>
              <p:cNvSpPr/>
              <p:nvPr/>
            </p:nvSpPr>
            <p:spPr>
              <a:xfrm rot="10799991">
                <a:off x="8551761" y="394014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8" name="Forma libre: forma 142">
                <a:extLst>
                  <a:ext uri="{FF2B5EF4-FFF2-40B4-BE49-F238E27FC236}">
                    <a16:creationId xmlns:a16="http://schemas.microsoft.com/office/drawing/2014/main" id="{27F7DF4A-703B-1E29-6456-FA00EE198311}"/>
                  </a:ext>
                </a:extLst>
              </p:cNvPr>
              <p:cNvSpPr/>
              <p:nvPr/>
            </p:nvSpPr>
            <p:spPr>
              <a:xfrm rot="10799991">
                <a:off x="8820814" y="465155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9" name="Forma libre: forma 143">
                <a:extLst>
                  <a:ext uri="{FF2B5EF4-FFF2-40B4-BE49-F238E27FC236}">
                    <a16:creationId xmlns:a16="http://schemas.microsoft.com/office/drawing/2014/main" id="{D017317B-3950-6707-0561-5BB2344E5AF9}"/>
                  </a:ext>
                </a:extLst>
              </p:cNvPr>
              <p:cNvSpPr/>
              <p:nvPr/>
            </p:nvSpPr>
            <p:spPr>
              <a:xfrm rot="10799991">
                <a:off x="7650602" y="465063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0" name="Forma libre: forma 144">
                <a:extLst>
                  <a:ext uri="{FF2B5EF4-FFF2-40B4-BE49-F238E27FC236}">
                    <a16:creationId xmlns:a16="http://schemas.microsoft.com/office/drawing/2014/main" id="{797E6635-A758-8ACA-FD5B-059BFEF97AEA}"/>
                  </a:ext>
                </a:extLst>
              </p:cNvPr>
              <p:cNvSpPr/>
              <p:nvPr/>
            </p:nvSpPr>
            <p:spPr>
              <a:xfrm rot="10799991">
                <a:off x="7523920" y="552946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1" name="Forma libre: forma 145">
                <a:extLst>
                  <a:ext uri="{FF2B5EF4-FFF2-40B4-BE49-F238E27FC236}">
                    <a16:creationId xmlns:a16="http://schemas.microsoft.com/office/drawing/2014/main" id="{9F9803A6-0C77-DA32-7EFA-DA1F906F3E4F}"/>
                  </a:ext>
                </a:extLst>
              </p:cNvPr>
              <p:cNvSpPr/>
              <p:nvPr/>
            </p:nvSpPr>
            <p:spPr>
              <a:xfrm rot="10799991">
                <a:off x="8979664" y="191201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2" name="Forma libre: forma 146">
                <a:extLst>
                  <a:ext uri="{FF2B5EF4-FFF2-40B4-BE49-F238E27FC236}">
                    <a16:creationId xmlns:a16="http://schemas.microsoft.com/office/drawing/2014/main" id="{F7353261-284D-24F3-EBEB-07AF5882D294}"/>
                  </a:ext>
                </a:extLst>
              </p:cNvPr>
              <p:cNvSpPr/>
              <p:nvPr/>
            </p:nvSpPr>
            <p:spPr>
              <a:xfrm rot="10799991">
                <a:off x="7882512" y="189609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3" name="Forma libre: forma 147">
                <a:extLst>
                  <a:ext uri="{FF2B5EF4-FFF2-40B4-BE49-F238E27FC236}">
                    <a16:creationId xmlns:a16="http://schemas.microsoft.com/office/drawing/2014/main" id="{1FCDD922-C2A8-7EB9-690B-99F801908867}"/>
                  </a:ext>
                </a:extLst>
              </p:cNvPr>
              <p:cNvSpPr/>
              <p:nvPr/>
            </p:nvSpPr>
            <p:spPr>
              <a:xfrm rot="10799991">
                <a:off x="8639855" y="189838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4" name="Forma libre: forma 148">
                <a:extLst>
                  <a:ext uri="{FF2B5EF4-FFF2-40B4-BE49-F238E27FC236}">
                    <a16:creationId xmlns:a16="http://schemas.microsoft.com/office/drawing/2014/main" id="{F79D536B-F85F-0216-F508-E50BCC6061FC}"/>
                  </a:ext>
                </a:extLst>
              </p:cNvPr>
              <p:cNvSpPr/>
              <p:nvPr/>
            </p:nvSpPr>
            <p:spPr>
              <a:xfrm rot="10799991">
                <a:off x="8998262" y="553330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5" name="Forma libre: forma 149">
                <a:extLst>
                  <a:ext uri="{FF2B5EF4-FFF2-40B4-BE49-F238E27FC236}">
                    <a16:creationId xmlns:a16="http://schemas.microsoft.com/office/drawing/2014/main" id="{52C7BCCD-8397-8A87-726C-4F4F951DB245}"/>
                  </a:ext>
                </a:extLst>
              </p:cNvPr>
              <p:cNvSpPr/>
              <p:nvPr/>
            </p:nvSpPr>
            <p:spPr>
              <a:xfrm rot="10799991">
                <a:off x="7459062" y="367771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6" name="Forma libre: forma 150">
                <a:extLst>
                  <a:ext uri="{FF2B5EF4-FFF2-40B4-BE49-F238E27FC236}">
                    <a16:creationId xmlns:a16="http://schemas.microsoft.com/office/drawing/2014/main" id="{1510109E-A481-C117-6414-E17FB9EBF52C}"/>
                  </a:ext>
                </a:extLst>
              </p:cNvPr>
              <p:cNvSpPr/>
              <p:nvPr/>
            </p:nvSpPr>
            <p:spPr>
              <a:xfrm rot="10799991">
                <a:off x="7542977" y="191493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7" name="Forma libre: forma 151">
                <a:extLst>
                  <a:ext uri="{FF2B5EF4-FFF2-40B4-BE49-F238E27FC236}">
                    <a16:creationId xmlns:a16="http://schemas.microsoft.com/office/drawing/2014/main" id="{FBE7E783-31E5-83D6-CCBC-9852736E2E3D}"/>
                  </a:ext>
                </a:extLst>
              </p:cNvPr>
              <p:cNvSpPr/>
              <p:nvPr/>
            </p:nvSpPr>
            <p:spPr>
              <a:xfrm rot="10799991">
                <a:off x="8665257" y="328936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8" name="Forma libre: forma 152">
                <a:extLst>
                  <a:ext uri="{FF2B5EF4-FFF2-40B4-BE49-F238E27FC236}">
                    <a16:creationId xmlns:a16="http://schemas.microsoft.com/office/drawing/2014/main" id="{34636F47-1FDE-8BE5-2882-CFD5CAE39C54}"/>
                  </a:ext>
                </a:extLst>
              </p:cNvPr>
              <p:cNvSpPr/>
              <p:nvPr/>
            </p:nvSpPr>
            <p:spPr>
              <a:xfrm rot="10799991">
                <a:off x="7554041" y="253252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9" name="Forma libre: forma 153">
                <a:extLst>
                  <a:ext uri="{FF2B5EF4-FFF2-40B4-BE49-F238E27FC236}">
                    <a16:creationId xmlns:a16="http://schemas.microsoft.com/office/drawing/2014/main" id="{1E0D490B-4B63-F13D-08BE-15AF4BDFF456}"/>
                  </a:ext>
                </a:extLst>
              </p:cNvPr>
              <p:cNvSpPr/>
              <p:nvPr/>
            </p:nvSpPr>
            <p:spPr>
              <a:xfrm rot="10799991">
                <a:off x="8994467" y="443392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0" name="Forma libre: forma 154">
                <a:extLst>
                  <a:ext uri="{FF2B5EF4-FFF2-40B4-BE49-F238E27FC236}">
                    <a16:creationId xmlns:a16="http://schemas.microsoft.com/office/drawing/2014/main" id="{69C82926-E7D1-6798-4D65-449061ED077D}"/>
                  </a:ext>
                </a:extLst>
              </p:cNvPr>
              <p:cNvSpPr/>
              <p:nvPr/>
            </p:nvSpPr>
            <p:spPr>
              <a:xfrm rot="10799991">
                <a:off x="7681572" y="212021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1" name="Forma libre: forma 155">
                <a:extLst>
                  <a:ext uri="{FF2B5EF4-FFF2-40B4-BE49-F238E27FC236}">
                    <a16:creationId xmlns:a16="http://schemas.microsoft.com/office/drawing/2014/main" id="{2FF1A83A-7A74-B00C-555B-031782D76A46}"/>
                  </a:ext>
                </a:extLst>
              </p:cNvPr>
              <p:cNvSpPr/>
              <p:nvPr/>
            </p:nvSpPr>
            <p:spPr>
              <a:xfrm rot="10799991">
                <a:off x="7550722" y="443145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2" name="Forma libre: forma 156">
                <a:extLst>
                  <a:ext uri="{FF2B5EF4-FFF2-40B4-BE49-F238E27FC236}">
                    <a16:creationId xmlns:a16="http://schemas.microsoft.com/office/drawing/2014/main" id="{1EDAE926-E34F-0479-3EE9-B357E1112D7C}"/>
                  </a:ext>
                </a:extLst>
              </p:cNvPr>
              <p:cNvSpPr/>
              <p:nvPr/>
            </p:nvSpPr>
            <p:spPr>
              <a:xfrm rot="10799991">
                <a:off x="7570802" y="303471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3" name="Forma libre: forma 157">
                <a:extLst>
                  <a:ext uri="{FF2B5EF4-FFF2-40B4-BE49-F238E27FC236}">
                    <a16:creationId xmlns:a16="http://schemas.microsoft.com/office/drawing/2014/main" id="{4D4B98BB-2C07-DA42-7BC4-70C3596E0E4A}"/>
                  </a:ext>
                </a:extLst>
              </p:cNvPr>
              <p:cNvSpPr/>
              <p:nvPr/>
            </p:nvSpPr>
            <p:spPr>
              <a:xfrm rot="10799991">
                <a:off x="7883709" y="329357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4" name="Forma libre: forma 158">
                <a:extLst>
                  <a:ext uri="{FF2B5EF4-FFF2-40B4-BE49-F238E27FC236}">
                    <a16:creationId xmlns:a16="http://schemas.microsoft.com/office/drawing/2014/main" id="{963AAF7C-37D6-BDF4-165A-9908A6535BE1}"/>
                  </a:ext>
                </a:extLst>
              </p:cNvPr>
              <p:cNvSpPr/>
              <p:nvPr/>
            </p:nvSpPr>
            <p:spPr>
              <a:xfrm rot="10799991">
                <a:off x="8985470" y="303488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5" name="Forma libre: forma 159">
                <a:extLst>
                  <a:ext uri="{FF2B5EF4-FFF2-40B4-BE49-F238E27FC236}">
                    <a16:creationId xmlns:a16="http://schemas.microsoft.com/office/drawing/2014/main" id="{0A869F50-6810-13BA-60F0-B33884F6735B}"/>
                  </a:ext>
                </a:extLst>
              </p:cNvPr>
              <p:cNvSpPr/>
              <p:nvPr/>
            </p:nvSpPr>
            <p:spPr>
              <a:xfrm rot="10799991">
                <a:off x="8876272" y="212131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6" name="Forma libre: forma 160">
                <a:extLst>
                  <a:ext uri="{FF2B5EF4-FFF2-40B4-BE49-F238E27FC236}">
                    <a16:creationId xmlns:a16="http://schemas.microsoft.com/office/drawing/2014/main" id="{003B5B0B-7446-06B5-FFCB-6F0E283D8AD5}"/>
                  </a:ext>
                </a:extLst>
              </p:cNvPr>
              <p:cNvSpPr/>
              <p:nvPr/>
            </p:nvSpPr>
            <p:spPr>
              <a:xfrm rot="10799991">
                <a:off x="7526992" y="344509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7" name="Forma libre: forma 161">
                <a:extLst>
                  <a:ext uri="{FF2B5EF4-FFF2-40B4-BE49-F238E27FC236}">
                    <a16:creationId xmlns:a16="http://schemas.microsoft.com/office/drawing/2014/main" id="{B45E2E96-6E7C-99DF-8367-123F57A578D9}"/>
                  </a:ext>
                </a:extLst>
              </p:cNvPr>
              <p:cNvSpPr/>
              <p:nvPr/>
            </p:nvSpPr>
            <p:spPr>
              <a:xfrm rot="10799991">
                <a:off x="8868656" y="257585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8" name="Forma libre: forma 162">
                <a:extLst>
                  <a:ext uri="{FF2B5EF4-FFF2-40B4-BE49-F238E27FC236}">
                    <a16:creationId xmlns:a16="http://schemas.microsoft.com/office/drawing/2014/main" id="{E3E91C13-8A9A-90B5-CA6D-61CB0EA874A4}"/>
                  </a:ext>
                </a:extLst>
              </p:cNvPr>
              <p:cNvSpPr/>
              <p:nvPr/>
            </p:nvSpPr>
            <p:spPr>
              <a:xfrm rot="10799991">
                <a:off x="8893216" y="338510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9" name="Forma libre: forma 163">
                <a:extLst>
                  <a:ext uri="{FF2B5EF4-FFF2-40B4-BE49-F238E27FC236}">
                    <a16:creationId xmlns:a16="http://schemas.microsoft.com/office/drawing/2014/main" id="{07A19980-9C4D-DC4D-2D27-379C87662F6B}"/>
                  </a:ext>
                </a:extLst>
              </p:cNvPr>
              <p:cNvSpPr/>
              <p:nvPr/>
            </p:nvSpPr>
            <p:spPr>
              <a:xfrm rot="10799991">
                <a:off x="8890126" y="441902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0" name="Forma libre: forma 164">
                <a:extLst>
                  <a:ext uri="{FF2B5EF4-FFF2-40B4-BE49-F238E27FC236}">
                    <a16:creationId xmlns:a16="http://schemas.microsoft.com/office/drawing/2014/main" id="{59B6511F-1629-46AA-E6DB-77E3D256D92C}"/>
                  </a:ext>
                </a:extLst>
              </p:cNvPr>
              <p:cNvSpPr/>
              <p:nvPr/>
            </p:nvSpPr>
            <p:spPr>
              <a:xfrm rot="10799991">
                <a:off x="8709907" y="259269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1" name="Forma libre: forma 165">
                <a:extLst>
                  <a:ext uri="{FF2B5EF4-FFF2-40B4-BE49-F238E27FC236}">
                    <a16:creationId xmlns:a16="http://schemas.microsoft.com/office/drawing/2014/main" id="{ACD304B2-A98F-8284-0C4B-7CA534B1A5C9}"/>
                  </a:ext>
                </a:extLst>
              </p:cNvPr>
              <p:cNvSpPr/>
              <p:nvPr/>
            </p:nvSpPr>
            <p:spPr>
              <a:xfrm rot="10799991">
                <a:off x="7795214" y="271832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2" name="Forma libre: forma 166">
                <a:extLst>
                  <a:ext uri="{FF2B5EF4-FFF2-40B4-BE49-F238E27FC236}">
                    <a16:creationId xmlns:a16="http://schemas.microsoft.com/office/drawing/2014/main" id="{8F5947EF-71AC-2668-3CFA-D09B865D8A7D}"/>
                  </a:ext>
                </a:extLst>
              </p:cNvPr>
              <p:cNvSpPr/>
              <p:nvPr/>
            </p:nvSpPr>
            <p:spPr>
              <a:xfrm rot="10799991">
                <a:off x="7599578" y="441856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3" name="Forma libre: forma 167">
                <a:extLst>
                  <a:ext uri="{FF2B5EF4-FFF2-40B4-BE49-F238E27FC236}">
                    <a16:creationId xmlns:a16="http://schemas.microsoft.com/office/drawing/2014/main" id="{07061AA8-2DA1-529B-2170-1546F3419E36}"/>
                  </a:ext>
                </a:extLst>
              </p:cNvPr>
              <p:cNvSpPr/>
              <p:nvPr/>
            </p:nvSpPr>
            <p:spPr>
              <a:xfrm rot="10799991">
                <a:off x="8127836" y="730094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4" name="Forma libre: forma 168">
                <a:extLst>
                  <a:ext uri="{FF2B5EF4-FFF2-40B4-BE49-F238E27FC236}">
                    <a16:creationId xmlns:a16="http://schemas.microsoft.com/office/drawing/2014/main" id="{3B379A08-DE4F-6EDE-BC9B-E992514C6F6B}"/>
                  </a:ext>
                </a:extLst>
              </p:cNvPr>
              <p:cNvSpPr/>
              <p:nvPr/>
            </p:nvSpPr>
            <p:spPr>
              <a:xfrm rot="10799991">
                <a:off x="8294704" y="1066647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5" name="Forma libre: forma 169">
                <a:extLst>
                  <a:ext uri="{FF2B5EF4-FFF2-40B4-BE49-F238E27FC236}">
                    <a16:creationId xmlns:a16="http://schemas.microsoft.com/office/drawing/2014/main" id="{D18D4921-6FE5-B27E-869B-0699BC2CE145}"/>
                  </a:ext>
                </a:extLst>
              </p:cNvPr>
              <p:cNvSpPr/>
              <p:nvPr/>
            </p:nvSpPr>
            <p:spPr>
              <a:xfrm rot="10799991">
                <a:off x="8407385" y="1029833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6" name="Forma libre: forma 170">
                <a:extLst>
                  <a:ext uri="{FF2B5EF4-FFF2-40B4-BE49-F238E27FC236}">
                    <a16:creationId xmlns:a16="http://schemas.microsoft.com/office/drawing/2014/main" id="{E826CABF-66C8-2DF4-3C08-819DA41F6192}"/>
                  </a:ext>
                </a:extLst>
              </p:cNvPr>
              <p:cNvSpPr/>
              <p:nvPr/>
            </p:nvSpPr>
            <p:spPr>
              <a:xfrm rot="10799991">
                <a:off x="8434435" y="831153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7" name="Forma libre: forma 171">
                <a:extLst>
                  <a:ext uri="{FF2B5EF4-FFF2-40B4-BE49-F238E27FC236}">
                    <a16:creationId xmlns:a16="http://schemas.microsoft.com/office/drawing/2014/main" id="{65AC9210-BB47-051E-27CC-63039A9D85FC}"/>
                  </a:ext>
                </a:extLst>
              </p:cNvPr>
              <p:cNvSpPr/>
              <p:nvPr/>
            </p:nvSpPr>
            <p:spPr>
              <a:xfrm rot="10799991">
                <a:off x="8455301" y="924577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8" name="Forma libre: forma 172">
                <a:extLst>
                  <a:ext uri="{FF2B5EF4-FFF2-40B4-BE49-F238E27FC236}">
                    <a16:creationId xmlns:a16="http://schemas.microsoft.com/office/drawing/2014/main" id="{4A4E7079-0D6C-68A7-B184-C9FB2C857309}"/>
                  </a:ext>
                </a:extLst>
              </p:cNvPr>
              <p:cNvSpPr/>
              <p:nvPr/>
            </p:nvSpPr>
            <p:spPr>
              <a:xfrm rot="10799991">
                <a:off x="8410349" y="740846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9" name="Forma libre: forma 173">
                <a:extLst>
                  <a:ext uri="{FF2B5EF4-FFF2-40B4-BE49-F238E27FC236}">
                    <a16:creationId xmlns:a16="http://schemas.microsoft.com/office/drawing/2014/main" id="{957FBA5B-7862-EEAC-E055-BEED4FEA8F82}"/>
                  </a:ext>
                </a:extLst>
              </p:cNvPr>
              <p:cNvSpPr/>
              <p:nvPr/>
            </p:nvSpPr>
            <p:spPr>
              <a:xfrm rot="10799991">
                <a:off x="8067814" y="810954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0" name="Forma libre: forma 174">
                <a:extLst>
                  <a:ext uri="{FF2B5EF4-FFF2-40B4-BE49-F238E27FC236}">
                    <a16:creationId xmlns:a16="http://schemas.microsoft.com/office/drawing/2014/main" id="{B8F1C24B-B819-C02D-1A24-6B2B7BA94DC7}"/>
                  </a:ext>
                </a:extLst>
              </p:cNvPr>
              <p:cNvSpPr/>
              <p:nvPr/>
            </p:nvSpPr>
            <p:spPr>
              <a:xfrm rot="10799991">
                <a:off x="8041727" y="909727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1" name="Forma libre: forma 175">
                <a:extLst>
                  <a:ext uri="{FF2B5EF4-FFF2-40B4-BE49-F238E27FC236}">
                    <a16:creationId xmlns:a16="http://schemas.microsoft.com/office/drawing/2014/main" id="{04BD9009-4241-D3ED-AD25-C04DBAB18317}"/>
                  </a:ext>
                </a:extLst>
              </p:cNvPr>
              <p:cNvSpPr/>
              <p:nvPr/>
            </p:nvSpPr>
            <p:spPr>
              <a:xfrm rot="10799991">
                <a:off x="8195465" y="1057174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2" name="Forma libre: forma 176">
                <a:extLst>
                  <a:ext uri="{FF2B5EF4-FFF2-40B4-BE49-F238E27FC236}">
                    <a16:creationId xmlns:a16="http://schemas.microsoft.com/office/drawing/2014/main" id="{D3D81CFC-CB21-0B27-8010-8F4CF4FC48FC}"/>
                  </a:ext>
                </a:extLst>
              </p:cNvPr>
              <p:cNvSpPr/>
              <p:nvPr/>
            </p:nvSpPr>
            <p:spPr>
              <a:xfrm rot="10799991">
                <a:off x="8062301" y="980593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3" name="Forma libre: forma 177">
                <a:extLst>
                  <a:ext uri="{FF2B5EF4-FFF2-40B4-BE49-F238E27FC236}">
                    <a16:creationId xmlns:a16="http://schemas.microsoft.com/office/drawing/2014/main" id="{5ECA5643-6566-696A-B47E-5184706E8AF4}"/>
                  </a:ext>
                </a:extLst>
              </p:cNvPr>
              <p:cNvSpPr/>
              <p:nvPr/>
            </p:nvSpPr>
            <p:spPr>
              <a:xfrm rot="10799991">
                <a:off x="8365104" y="1095551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4" name="Forma libre: forma 178">
                <a:extLst>
                  <a:ext uri="{FF2B5EF4-FFF2-40B4-BE49-F238E27FC236}">
                    <a16:creationId xmlns:a16="http://schemas.microsoft.com/office/drawing/2014/main" id="{201F6B09-FB0C-7E14-B99F-C0C72C84BA89}"/>
                  </a:ext>
                </a:extLst>
              </p:cNvPr>
              <p:cNvSpPr/>
              <p:nvPr/>
            </p:nvSpPr>
            <p:spPr>
              <a:xfrm rot="10799991">
                <a:off x="8484260" y="999731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5" name="Forma libre: forma 179">
                <a:extLst>
                  <a:ext uri="{FF2B5EF4-FFF2-40B4-BE49-F238E27FC236}">
                    <a16:creationId xmlns:a16="http://schemas.microsoft.com/office/drawing/2014/main" id="{9048DB63-173E-F3D4-DAC5-D4C42AF96C29}"/>
                  </a:ext>
                </a:extLst>
              </p:cNvPr>
              <p:cNvSpPr/>
              <p:nvPr/>
            </p:nvSpPr>
            <p:spPr>
              <a:xfrm rot="10799991">
                <a:off x="8438247" y="979158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6" name="Forma libre: forma 180">
                <a:extLst>
                  <a:ext uri="{FF2B5EF4-FFF2-40B4-BE49-F238E27FC236}">
                    <a16:creationId xmlns:a16="http://schemas.microsoft.com/office/drawing/2014/main" id="{6C42E8E3-4B5E-53D3-43C8-835FAB9929C7}"/>
                  </a:ext>
                </a:extLst>
              </p:cNvPr>
              <p:cNvSpPr/>
              <p:nvPr/>
            </p:nvSpPr>
            <p:spPr>
              <a:xfrm rot="10799991">
                <a:off x="8133926" y="967096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7" name="Forma libre: forma 181">
                <a:extLst>
                  <a:ext uri="{FF2B5EF4-FFF2-40B4-BE49-F238E27FC236}">
                    <a16:creationId xmlns:a16="http://schemas.microsoft.com/office/drawing/2014/main" id="{3631A801-370C-982D-7E44-14C84522B6EB}"/>
                  </a:ext>
                </a:extLst>
              </p:cNvPr>
              <p:cNvSpPr/>
              <p:nvPr/>
            </p:nvSpPr>
            <p:spPr>
              <a:xfrm rot="10799991">
                <a:off x="8351297" y="1059935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78" name="Grupo 72">
              <a:extLst>
                <a:ext uri="{FF2B5EF4-FFF2-40B4-BE49-F238E27FC236}">
                  <a16:creationId xmlns:a16="http://schemas.microsoft.com/office/drawing/2014/main" id="{5BC1499B-0B15-9143-917C-2224AADFC0FE}"/>
                </a:ext>
              </a:extLst>
            </p:cNvPr>
            <p:cNvGrpSpPr/>
            <p:nvPr/>
          </p:nvGrpSpPr>
          <p:grpSpPr>
            <a:xfrm>
              <a:off x="78071" y="-14978"/>
              <a:ext cx="1626177" cy="1270594"/>
              <a:chOff x="78071" y="-14978"/>
              <a:chExt cx="1626177" cy="1270594"/>
            </a:xfrm>
          </p:grpSpPr>
          <p:sp>
            <p:nvSpPr>
              <p:cNvPr id="79" name="Forma libre: forma 74">
                <a:extLst>
                  <a:ext uri="{FF2B5EF4-FFF2-40B4-BE49-F238E27FC236}">
                    <a16:creationId xmlns:a16="http://schemas.microsoft.com/office/drawing/2014/main" id="{B358C066-7E0A-9316-25A3-1B122C53FF46}"/>
                  </a:ext>
                </a:extLst>
              </p:cNvPr>
              <p:cNvSpPr/>
              <p:nvPr/>
            </p:nvSpPr>
            <p:spPr>
              <a:xfrm rot="10799991">
                <a:off x="581283" y="800328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0" name="Forma libre: forma 75">
                <a:extLst>
                  <a:ext uri="{FF2B5EF4-FFF2-40B4-BE49-F238E27FC236}">
                    <a16:creationId xmlns:a16="http://schemas.microsoft.com/office/drawing/2014/main" id="{E6FAF76D-0F32-5D20-6170-CED3FAB70B26}"/>
                  </a:ext>
                </a:extLst>
              </p:cNvPr>
              <p:cNvSpPr/>
              <p:nvPr/>
            </p:nvSpPr>
            <p:spPr>
              <a:xfrm rot="10799991">
                <a:off x="867070" y="-14978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1" name="Forma libre: forma 76">
                <a:extLst>
                  <a:ext uri="{FF2B5EF4-FFF2-40B4-BE49-F238E27FC236}">
                    <a16:creationId xmlns:a16="http://schemas.microsoft.com/office/drawing/2014/main" id="{EE2241F1-136C-5C2D-7707-7B10ACAC2FBE}"/>
                  </a:ext>
                </a:extLst>
              </p:cNvPr>
              <p:cNvSpPr/>
              <p:nvPr/>
            </p:nvSpPr>
            <p:spPr>
              <a:xfrm rot="10799991">
                <a:off x="996019" y="827321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2" name="Forma libre: forma 77">
                <a:extLst>
                  <a:ext uri="{FF2B5EF4-FFF2-40B4-BE49-F238E27FC236}">
                    <a16:creationId xmlns:a16="http://schemas.microsoft.com/office/drawing/2014/main" id="{6126AE52-299E-BFEF-C3F2-1B24ABA75149}"/>
                  </a:ext>
                </a:extLst>
              </p:cNvPr>
              <p:cNvSpPr/>
              <p:nvPr/>
            </p:nvSpPr>
            <p:spPr>
              <a:xfrm rot="10799991">
                <a:off x="929423" y="957898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3" name="Forma libre: forma 78">
                <a:extLst>
                  <a:ext uri="{FF2B5EF4-FFF2-40B4-BE49-F238E27FC236}">
                    <a16:creationId xmlns:a16="http://schemas.microsoft.com/office/drawing/2014/main" id="{A6CA02E8-C327-3E46-BB1B-44607D4E7036}"/>
                  </a:ext>
                </a:extLst>
              </p:cNvPr>
              <p:cNvSpPr/>
              <p:nvPr/>
            </p:nvSpPr>
            <p:spPr>
              <a:xfrm rot="10799991">
                <a:off x="638022" y="612345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4" name="Forma libre: forma 79">
                <a:extLst>
                  <a:ext uri="{FF2B5EF4-FFF2-40B4-BE49-F238E27FC236}">
                    <a16:creationId xmlns:a16="http://schemas.microsoft.com/office/drawing/2014/main" id="{B29005DC-CC6A-8B70-4E9E-2874565D126A}"/>
                  </a:ext>
                </a:extLst>
              </p:cNvPr>
              <p:cNvSpPr/>
              <p:nvPr/>
            </p:nvSpPr>
            <p:spPr>
              <a:xfrm rot="10799991">
                <a:off x="968020" y="626720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5" name="Forma libre: forma 80">
                <a:extLst>
                  <a:ext uri="{FF2B5EF4-FFF2-40B4-BE49-F238E27FC236}">
                    <a16:creationId xmlns:a16="http://schemas.microsoft.com/office/drawing/2014/main" id="{2BAA78E7-F633-31C6-DF6B-7A4EEC8CA3BF}"/>
                  </a:ext>
                </a:extLst>
              </p:cNvPr>
              <p:cNvSpPr/>
              <p:nvPr/>
            </p:nvSpPr>
            <p:spPr>
              <a:xfrm rot="10799991">
                <a:off x="948369" y="-485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6" name="Forma libre: forma 81">
                <a:extLst>
                  <a:ext uri="{FF2B5EF4-FFF2-40B4-BE49-F238E27FC236}">
                    <a16:creationId xmlns:a16="http://schemas.microsoft.com/office/drawing/2014/main" id="{89AA2E4E-EBF5-D0E1-1873-6D4CD31B740C}"/>
                  </a:ext>
                </a:extLst>
              </p:cNvPr>
              <p:cNvSpPr/>
              <p:nvPr/>
            </p:nvSpPr>
            <p:spPr>
              <a:xfrm rot="10799991">
                <a:off x="341354" y="-32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7" name="Forma libre: forma 82">
                <a:extLst>
                  <a:ext uri="{FF2B5EF4-FFF2-40B4-BE49-F238E27FC236}">
                    <a16:creationId xmlns:a16="http://schemas.microsoft.com/office/drawing/2014/main" id="{696F638D-DD02-CDF0-E2FE-C8F83AD3476A}"/>
                  </a:ext>
                </a:extLst>
              </p:cNvPr>
              <p:cNvSpPr/>
              <p:nvPr/>
            </p:nvSpPr>
            <p:spPr>
              <a:xfrm rot="10799991">
                <a:off x="1353668" y="115927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8" name="Forma libre: forma 83">
                <a:extLst>
                  <a:ext uri="{FF2B5EF4-FFF2-40B4-BE49-F238E27FC236}">
                    <a16:creationId xmlns:a16="http://schemas.microsoft.com/office/drawing/2014/main" id="{931DEB40-6FA6-0809-6FE2-0EA4B60F857F}"/>
                  </a:ext>
                </a:extLst>
              </p:cNvPr>
              <p:cNvSpPr/>
              <p:nvPr/>
            </p:nvSpPr>
            <p:spPr>
              <a:xfrm rot="10799991">
                <a:off x="346703" y="116284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9" name="Forma libre: forma 84">
                <a:extLst>
                  <a:ext uri="{FF2B5EF4-FFF2-40B4-BE49-F238E27FC236}">
                    <a16:creationId xmlns:a16="http://schemas.microsoft.com/office/drawing/2014/main" id="{27C60127-8400-BCD8-B004-F6E7BE99CCBF}"/>
                  </a:ext>
                </a:extLst>
              </p:cNvPr>
              <p:cNvSpPr/>
              <p:nvPr/>
            </p:nvSpPr>
            <p:spPr>
              <a:xfrm rot="10799991">
                <a:off x="395816" y="448998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0" name="Forma libre: forma 85">
                <a:extLst>
                  <a:ext uri="{FF2B5EF4-FFF2-40B4-BE49-F238E27FC236}">
                    <a16:creationId xmlns:a16="http://schemas.microsoft.com/office/drawing/2014/main" id="{93E2AA01-5B48-83DA-BAE9-DA8B675ECCCD}"/>
                  </a:ext>
                </a:extLst>
              </p:cNvPr>
              <p:cNvSpPr/>
              <p:nvPr/>
            </p:nvSpPr>
            <p:spPr>
              <a:xfrm rot="10799991">
                <a:off x="417085" y="384834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1" name="Forma libre: forma 86">
                <a:extLst>
                  <a:ext uri="{FF2B5EF4-FFF2-40B4-BE49-F238E27FC236}">
                    <a16:creationId xmlns:a16="http://schemas.microsoft.com/office/drawing/2014/main" id="{790EB51E-EEE9-9D54-AFDD-57FE335F4647}"/>
                  </a:ext>
                </a:extLst>
              </p:cNvPr>
              <p:cNvSpPr/>
              <p:nvPr/>
            </p:nvSpPr>
            <p:spPr>
              <a:xfrm rot="10799991">
                <a:off x="1255380" y="453395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2" name="Forma libre: forma 87">
                <a:extLst>
                  <a:ext uri="{FF2B5EF4-FFF2-40B4-BE49-F238E27FC236}">
                    <a16:creationId xmlns:a16="http://schemas.microsoft.com/office/drawing/2014/main" id="{46A6155C-7E5F-CF4E-0536-2BF967EBB880}"/>
                  </a:ext>
                </a:extLst>
              </p:cNvPr>
              <p:cNvSpPr/>
              <p:nvPr/>
            </p:nvSpPr>
            <p:spPr>
              <a:xfrm rot="10799991">
                <a:off x="1170770" y="384486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3" name="Forma libre: forma 88">
                <a:extLst>
                  <a:ext uri="{FF2B5EF4-FFF2-40B4-BE49-F238E27FC236}">
                    <a16:creationId xmlns:a16="http://schemas.microsoft.com/office/drawing/2014/main" id="{10022DB0-D67E-23D0-6A8F-0BD3297A4821}"/>
                  </a:ext>
                </a:extLst>
              </p:cNvPr>
              <p:cNvSpPr/>
              <p:nvPr/>
            </p:nvSpPr>
            <p:spPr>
              <a:xfrm rot="10799991">
                <a:off x="1439814" y="455627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4" name="Forma libre: forma 89">
                <a:extLst>
                  <a:ext uri="{FF2B5EF4-FFF2-40B4-BE49-F238E27FC236}">
                    <a16:creationId xmlns:a16="http://schemas.microsoft.com/office/drawing/2014/main" id="{5ECA8EA0-2BBD-F6D7-0DD0-C4E8A46D60AF}"/>
                  </a:ext>
                </a:extLst>
              </p:cNvPr>
              <p:cNvSpPr/>
              <p:nvPr/>
            </p:nvSpPr>
            <p:spPr>
              <a:xfrm rot="10799991">
                <a:off x="269601" y="455544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5" name="Forma libre: forma 90">
                <a:extLst>
                  <a:ext uri="{FF2B5EF4-FFF2-40B4-BE49-F238E27FC236}">
                    <a16:creationId xmlns:a16="http://schemas.microsoft.com/office/drawing/2014/main" id="{26CE13C7-AC69-4658-F720-6B61AA6C2A43}"/>
                  </a:ext>
                </a:extLst>
              </p:cNvPr>
              <p:cNvSpPr/>
              <p:nvPr/>
            </p:nvSpPr>
            <p:spPr>
              <a:xfrm rot="10799991">
                <a:off x="142929" y="543428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6" name="Forma libre: forma 91">
                <a:extLst>
                  <a:ext uri="{FF2B5EF4-FFF2-40B4-BE49-F238E27FC236}">
                    <a16:creationId xmlns:a16="http://schemas.microsoft.com/office/drawing/2014/main" id="{FE670311-5A6E-D38C-29F7-0253AA2F1647}"/>
                  </a:ext>
                </a:extLst>
              </p:cNvPr>
              <p:cNvSpPr/>
              <p:nvPr/>
            </p:nvSpPr>
            <p:spPr>
              <a:xfrm rot="10799991">
                <a:off x="1598673" y="181673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7" name="Forma libre: forma 92">
                <a:extLst>
                  <a:ext uri="{FF2B5EF4-FFF2-40B4-BE49-F238E27FC236}">
                    <a16:creationId xmlns:a16="http://schemas.microsoft.com/office/drawing/2014/main" id="{2484330D-9B0C-2041-2D16-AF0320D7FE76}"/>
                  </a:ext>
                </a:extLst>
              </p:cNvPr>
              <p:cNvSpPr/>
              <p:nvPr/>
            </p:nvSpPr>
            <p:spPr>
              <a:xfrm rot="10799991">
                <a:off x="501521" y="180090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8" name="Forma libre: forma 93">
                <a:extLst>
                  <a:ext uri="{FF2B5EF4-FFF2-40B4-BE49-F238E27FC236}">
                    <a16:creationId xmlns:a16="http://schemas.microsoft.com/office/drawing/2014/main" id="{0999B7BD-9B92-818C-2F31-EC02F7D397D3}"/>
                  </a:ext>
                </a:extLst>
              </p:cNvPr>
              <p:cNvSpPr/>
              <p:nvPr/>
            </p:nvSpPr>
            <p:spPr>
              <a:xfrm rot="10799991">
                <a:off x="1258864" y="180310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9" name="Forma libre: forma 94">
                <a:extLst>
                  <a:ext uri="{FF2B5EF4-FFF2-40B4-BE49-F238E27FC236}">
                    <a16:creationId xmlns:a16="http://schemas.microsoft.com/office/drawing/2014/main" id="{7BDED19C-3078-EA3E-268B-E266C10DFD16}"/>
                  </a:ext>
                </a:extLst>
              </p:cNvPr>
              <p:cNvSpPr/>
              <p:nvPr/>
            </p:nvSpPr>
            <p:spPr>
              <a:xfrm rot="10799991">
                <a:off x="1617262" y="543802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0" name="Forma libre: forma 95">
                <a:extLst>
                  <a:ext uri="{FF2B5EF4-FFF2-40B4-BE49-F238E27FC236}">
                    <a16:creationId xmlns:a16="http://schemas.microsoft.com/office/drawing/2014/main" id="{D63D1402-9298-8389-60E1-B8E6EB97A831}"/>
                  </a:ext>
                </a:extLst>
              </p:cNvPr>
              <p:cNvSpPr/>
              <p:nvPr/>
            </p:nvSpPr>
            <p:spPr>
              <a:xfrm rot="10799991">
                <a:off x="78071" y="358243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1" name="Forma libre: forma 96">
                <a:extLst>
                  <a:ext uri="{FF2B5EF4-FFF2-40B4-BE49-F238E27FC236}">
                    <a16:creationId xmlns:a16="http://schemas.microsoft.com/office/drawing/2014/main" id="{13E04B49-79C7-C43A-0994-0AC00796DEFE}"/>
                  </a:ext>
                </a:extLst>
              </p:cNvPr>
              <p:cNvSpPr/>
              <p:nvPr/>
            </p:nvSpPr>
            <p:spPr>
              <a:xfrm rot="10799991">
                <a:off x="161986" y="181965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2" name="Forma libre: forma 97">
                <a:extLst>
                  <a:ext uri="{FF2B5EF4-FFF2-40B4-BE49-F238E27FC236}">
                    <a16:creationId xmlns:a16="http://schemas.microsoft.com/office/drawing/2014/main" id="{713F757D-21D2-3D29-961F-05E58E88F0DE}"/>
                  </a:ext>
                </a:extLst>
              </p:cNvPr>
              <p:cNvSpPr/>
              <p:nvPr/>
            </p:nvSpPr>
            <p:spPr>
              <a:xfrm rot="10799991">
                <a:off x="1284256" y="319408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3" name="Forma libre: forma 98">
                <a:extLst>
                  <a:ext uri="{FF2B5EF4-FFF2-40B4-BE49-F238E27FC236}">
                    <a16:creationId xmlns:a16="http://schemas.microsoft.com/office/drawing/2014/main" id="{6E96DF38-F781-B843-B722-E8C3F971B2ED}"/>
                  </a:ext>
                </a:extLst>
              </p:cNvPr>
              <p:cNvSpPr/>
              <p:nvPr/>
            </p:nvSpPr>
            <p:spPr>
              <a:xfrm rot="10799991">
                <a:off x="173050" y="243733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4" name="Forma libre: forma 99">
                <a:extLst>
                  <a:ext uri="{FF2B5EF4-FFF2-40B4-BE49-F238E27FC236}">
                    <a16:creationId xmlns:a16="http://schemas.microsoft.com/office/drawing/2014/main" id="{7541129D-B453-F049-86B1-A0B467B474DE}"/>
                  </a:ext>
                </a:extLst>
              </p:cNvPr>
              <p:cNvSpPr/>
              <p:nvPr/>
            </p:nvSpPr>
            <p:spPr>
              <a:xfrm rot="10799991">
                <a:off x="1613476" y="433873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5" name="Forma libre: forma 100">
                <a:extLst>
                  <a:ext uri="{FF2B5EF4-FFF2-40B4-BE49-F238E27FC236}">
                    <a16:creationId xmlns:a16="http://schemas.microsoft.com/office/drawing/2014/main" id="{5D3D3FE0-BA03-3A7F-F48A-94FCFB5F8637}"/>
                  </a:ext>
                </a:extLst>
              </p:cNvPr>
              <p:cNvSpPr/>
              <p:nvPr/>
            </p:nvSpPr>
            <p:spPr>
              <a:xfrm rot="10799991">
                <a:off x="300581" y="202502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6" name="Forma libre: forma 101">
                <a:extLst>
                  <a:ext uri="{FF2B5EF4-FFF2-40B4-BE49-F238E27FC236}">
                    <a16:creationId xmlns:a16="http://schemas.microsoft.com/office/drawing/2014/main" id="{C95F62A7-44F4-72AC-350B-56383D5386D2}"/>
                  </a:ext>
                </a:extLst>
              </p:cNvPr>
              <p:cNvSpPr/>
              <p:nvPr/>
            </p:nvSpPr>
            <p:spPr>
              <a:xfrm rot="10799991">
                <a:off x="169731" y="433626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7" name="Forma libre: forma 102">
                <a:extLst>
                  <a:ext uri="{FF2B5EF4-FFF2-40B4-BE49-F238E27FC236}">
                    <a16:creationId xmlns:a16="http://schemas.microsoft.com/office/drawing/2014/main" id="{E229FD69-BE50-C190-7CD8-74E1E7E35496}"/>
                  </a:ext>
                </a:extLst>
              </p:cNvPr>
              <p:cNvSpPr/>
              <p:nvPr/>
            </p:nvSpPr>
            <p:spPr>
              <a:xfrm rot="10799991">
                <a:off x="189802" y="293943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8" name="Forma libre: forma 103">
                <a:extLst>
                  <a:ext uri="{FF2B5EF4-FFF2-40B4-BE49-F238E27FC236}">
                    <a16:creationId xmlns:a16="http://schemas.microsoft.com/office/drawing/2014/main" id="{521F8311-9A63-DE35-796E-4604CB2E6B33}"/>
                  </a:ext>
                </a:extLst>
              </p:cNvPr>
              <p:cNvSpPr/>
              <p:nvPr/>
            </p:nvSpPr>
            <p:spPr>
              <a:xfrm rot="10799991">
                <a:off x="502718" y="319829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9" name="Forma libre: forma 104">
                <a:extLst>
                  <a:ext uri="{FF2B5EF4-FFF2-40B4-BE49-F238E27FC236}">
                    <a16:creationId xmlns:a16="http://schemas.microsoft.com/office/drawing/2014/main" id="{41EE7AF7-3114-6080-A718-EF67109D341C}"/>
                  </a:ext>
                </a:extLst>
              </p:cNvPr>
              <p:cNvSpPr/>
              <p:nvPr/>
            </p:nvSpPr>
            <p:spPr>
              <a:xfrm rot="10799991">
                <a:off x="1604479" y="293960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0" name="Forma libre: forma 105">
                <a:extLst>
                  <a:ext uri="{FF2B5EF4-FFF2-40B4-BE49-F238E27FC236}">
                    <a16:creationId xmlns:a16="http://schemas.microsoft.com/office/drawing/2014/main" id="{7DC54D64-95D6-DAA9-7257-29F539213FC2}"/>
                  </a:ext>
                </a:extLst>
              </p:cNvPr>
              <p:cNvSpPr/>
              <p:nvPr/>
            </p:nvSpPr>
            <p:spPr>
              <a:xfrm rot="10799991">
                <a:off x="1495272" y="202612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1" name="Forma libre: forma 106">
                <a:extLst>
                  <a:ext uri="{FF2B5EF4-FFF2-40B4-BE49-F238E27FC236}">
                    <a16:creationId xmlns:a16="http://schemas.microsoft.com/office/drawing/2014/main" id="{CF00FF78-80C8-D9E6-68BF-51DE9D4183B6}"/>
                  </a:ext>
                </a:extLst>
              </p:cNvPr>
              <p:cNvSpPr/>
              <p:nvPr/>
            </p:nvSpPr>
            <p:spPr>
              <a:xfrm rot="10799991">
                <a:off x="146001" y="334990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2" name="Forma libre: forma 107">
                <a:extLst>
                  <a:ext uri="{FF2B5EF4-FFF2-40B4-BE49-F238E27FC236}">
                    <a16:creationId xmlns:a16="http://schemas.microsoft.com/office/drawing/2014/main" id="{5394FDB4-297A-D39A-71D2-753915B9FA41}"/>
                  </a:ext>
                </a:extLst>
              </p:cNvPr>
              <p:cNvSpPr/>
              <p:nvPr/>
            </p:nvSpPr>
            <p:spPr>
              <a:xfrm rot="10799991">
                <a:off x="1487665" y="248057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3" name="Forma libre: forma 108">
                <a:extLst>
                  <a:ext uri="{FF2B5EF4-FFF2-40B4-BE49-F238E27FC236}">
                    <a16:creationId xmlns:a16="http://schemas.microsoft.com/office/drawing/2014/main" id="{A3CF0655-E782-F538-074B-94E27409A00B}"/>
                  </a:ext>
                </a:extLst>
              </p:cNvPr>
              <p:cNvSpPr/>
              <p:nvPr/>
            </p:nvSpPr>
            <p:spPr>
              <a:xfrm rot="10799991">
                <a:off x="1512225" y="328982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4" name="Forma libre: forma 109">
                <a:extLst>
                  <a:ext uri="{FF2B5EF4-FFF2-40B4-BE49-F238E27FC236}">
                    <a16:creationId xmlns:a16="http://schemas.microsoft.com/office/drawing/2014/main" id="{1643CA4D-2A3F-DC09-9F16-B177A4CE5282}"/>
                  </a:ext>
                </a:extLst>
              </p:cNvPr>
              <p:cNvSpPr/>
              <p:nvPr/>
            </p:nvSpPr>
            <p:spPr>
              <a:xfrm rot="10799991">
                <a:off x="1509135" y="432374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5" name="Forma libre: forma 110">
                <a:extLst>
                  <a:ext uri="{FF2B5EF4-FFF2-40B4-BE49-F238E27FC236}">
                    <a16:creationId xmlns:a16="http://schemas.microsoft.com/office/drawing/2014/main" id="{511EFFBA-80F0-BCDC-F74A-2A0D07587543}"/>
                  </a:ext>
                </a:extLst>
              </p:cNvPr>
              <p:cNvSpPr/>
              <p:nvPr/>
            </p:nvSpPr>
            <p:spPr>
              <a:xfrm rot="10799991">
                <a:off x="1328907" y="249741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6" name="Forma libre: forma 111">
                <a:extLst>
                  <a:ext uri="{FF2B5EF4-FFF2-40B4-BE49-F238E27FC236}">
                    <a16:creationId xmlns:a16="http://schemas.microsoft.com/office/drawing/2014/main" id="{7505B9D6-6290-124E-A091-F324B066063A}"/>
                  </a:ext>
                </a:extLst>
              </p:cNvPr>
              <p:cNvSpPr/>
              <p:nvPr/>
            </p:nvSpPr>
            <p:spPr>
              <a:xfrm rot="10799991">
                <a:off x="414214" y="262304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7" name="Forma libre: forma 112">
                <a:extLst>
                  <a:ext uri="{FF2B5EF4-FFF2-40B4-BE49-F238E27FC236}">
                    <a16:creationId xmlns:a16="http://schemas.microsoft.com/office/drawing/2014/main" id="{264C47F1-CBAC-EFC9-4B43-41373A9ADBF9}"/>
                  </a:ext>
                </a:extLst>
              </p:cNvPr>
              <p:cNvSpPr/>
              <p:nvPr/>
            </p:nvSpPr>
            <p:spPr>
              <a:xfrm rot="10799991">
                <a:off x="218578" y="432337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8" name="Forma libre: forma 113">
                <a:extLst>
                  <a:ext uri="{FF2B5EF4-FFF2-40B4-BE49-F238E27FC236}">
                    <a16:creationId xmlns:a16="http://schemas.microsoft.com/office/drawing/2014/main" id="{ED1C039C-3BF4-1F9F-B450-1FF5EADCAE41}"/>
                  </a:ext>
                </a:extLst>
              </p:cNvPr>
              <p:cNvSpPr/>
              <p:nvPr/>
            </p:nvSpPr>
            <p:spPr>
              <a:xfrm rot="10799991">
                <a:off x="746835" y="720566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9" name="Forma libre: forma 114">
                <a:extLst>
                  <a:ext uri="{FF2B5EF4-FFF2-40B4-BE49-F238E27FC236}">
                    <a16:creationId xmlns:a16="http://schemas.microsoft.com/office/drawing/2014/main" id="{D865CD92-29BF-E1B8-240A-73DDE62B9C74}"/>
                  </a:ext>
                </a:extLst>
              </p:cNvPr>
              <p:cNvSpPr/>
              <p:nvPr/>
            </p:nvSpPr>
            <p:spPr>
              <a:xfrm rot="10799991">
                <a:off x="913713" y="1057119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0" name="Forma libre: forma 115">
                <a:extLst>
                  <a:ext uri="{FF2B5EF4-FFF2-40B4-BE49-F238E27FC236}">
                    <a16:creationId xmlns:a16="http://schemas.microsoft.com/office/drawing/2014/main" id="{AC536F7B-E7E0-1DBF-FCED-9CE0B7B7BFAE}"/>
                  </a:ext>
                </a:extLst>
              </p:cNvPr>
              <p:cNvSpPr/>
              <p:nvPr/>
            </p:nvSpPr>
            <p:spPr>
              <a:xfrm rot="10799991">
                <a:off x="1026385" y="1020305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1" name="Forma libre: forma 116">
                <a:extLst>
                  <a:ext uri="{FF2B5EF4-FFF2-40B4-BE49-F238E27FC236}">
                    <a16:creationId xmlns:a16="http://schemas.microsoft.com/office/drawing/2014/main" id="{69C04710-00FB-E1DD-7FA7-BCFB1695D09F}"/>
                  </a:ext>
                </a:extLst>
              </p:cNvPr>
              <p:cNvSpPr/>
              <p:nvPr/>
            </p:nvSpPr>
            <p:spPr>
              <a:xfrm rot="10799991">
                <a:off x="1053444" y="821625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2" name="Forma libre: forma 117">
                <a:extLst>
                  <a:ext uri="{FF2B5EF4-FFF2-40B4-BE49-F238E27FC236}">
                    <a16:creationId xmlns:a16="http://schemas.microsoft.com/office/drawing/2014/main" id="{FD0E1D0F-3DC7-8B73-FACF-71BAEE25E49E}"/>
                  </a:ext>
                </a:extLst>
              </p:cNvPr>
              <p:cNvSpPr/>
              <p:nvPr/>
            </p:nvSpPr>
            <p:spPr>
              <a:xfrm rot="10799991">
                <a:off x="1074310" y="915058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3" name="Forma libre: forma 118">
                <a:extLst>
                  <a:ext uri="{FF2B5EF4-FFF2-40B4-BE49-F238E27FC236}">
                    <a16:creationId xmlns:a16="http://schemas.microsoft.com/office/drawing/2014/main" id="{C0199FB8-E65E-4549-2D8F-5E57E8A96338}"/>
                  </a:ext>
                </a:extLst>
              </p:cNvPr>
              <p:cNvSpPr/>
              <p:nvPr/>
            </p:nvSpPr>
            <p:spPr>
              <a:xfrm rot="10799991">
                <a:off x="1029358" y="731318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4" name="Forma libre: forma 119">
                <a:extLst>
                  <a:ext uri="{FF2B5EF4-FFF2-40B4-BE49-F238E27FC236}">
                    <a16:creationId xmlns:a16="http://schemas.microsoft.com/office/drawing/2014/main" id="{7FF61418-2388-824D-EB56-8A207A7E77E4}"/>
                  </a:ext>
                </a:extLst>
              </p:cNvPr>
              <p:cNvSpPr/>
              <p:nvPr/>
            </p:nvSpPr>
            <p:spPr>
              <a:xfrm rot="10799991">
                <a:off x="686823" y="801426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5" name="Forma libre: forma 120">
                <a:extLst>
                  <a:ext uri="{FF2B5EF4-FFF2-40B4-BE49-F238E27FC236}">
                    <a16:creationId xmlns:a16="http://schemas.microsoft.com/office/drawing/2014/main" id="{54323E7A-9C92-BF36-A445-61DAC6C81183}"/>
                  </a:ext>
                </a:extLst>
              </p:cNvPr>
              <p:cNvSpPr/>
              <p:nvPr/>
            </p:nvSpPr>
            <p:spPr>
              <a:xfrm rot="10799991">
                <a:off x="660727" y="900199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6" name="Forma libre: forma 121">
                <a:extLst>
                  <a:ext uri="{FF2B5EF4-FFF2-40B4-BE49-F238E27FC236}">
                    <a16:creationId xmlns:a16="http://schemas.microsoft.com/office/drawing/2014/main" id="{033EB3A3-2881-C011-A003-7564BB670C09}"/>
                  </a:ext>
                </a:extLst>
              </p:cNvPr>
              <p:cNvSpPr/>
              <p:nvPr/>
            </p:nvSpPr>
            <p:spPr>
              <a:xfrm rot="10799991">
                <a:off x="814474" y="1047646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7" name="Forma libre: forma 122">
                <a:extLst>
                  <a:ext uri="{FF2B5EF4-FFF2-40B4-BE49-F238E27FC236}">
                    <a16:creationId xmlns:a16="http://schemas.microsoft.com/office/drawing/2014/main" id="{E2A9F1F6-28EE-8327-7B46-0A8F96C4B840}"/>
                  </a:ext>
                </a:extLst>
              </p:cNvPr>
              <p:cNvSpPr/>
              <p:nvPr/>
            </p:nvSpPr>
            <p:spPr>
              <a:xfrm rot="10799991">
                <a:off x="681310" y="971065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8" name="Forma libre: forma 123">
                <a:extLst>
                  <a:ext uri="{FF2B5EF4-FFF2-40B4-BE49-F238E27FC236}">
                    <a16:creationId xmlns:a16="http://schemas.microsoft.com/office/drawing/2014/main" id="{2DA4FA40-2C71-F7B8-16CA-515CF8DEDA9B}"/>
                  </a:ext>
                </a:extLst>
              </p:cNvPr>
              <p:cNvSpPr/>
              <p:nvPr/>
            </p:nvSpPr>
            <p:spPr>
              <a:xfrm rot="10799991">
                <a:off x="984113" y="1086023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9" name="Forma libre: forma 124">
                <a:extLst>
                  <a:ext uri="{FF2B5EF4-FFF2-40B4-BE49-F238E27FC236}">
                    <a16:creationId xmlns:a16="http://schemas.microsoft.com/office/drawing/2014/main" id="{C09F5965-1EC4-AC5D-98BF-90E478E9E71C}"/>
                  </a:ext>
                </a:extLst>
              </p:cNvPr>
              <p:cNvSpPr/>
              <p:nvPr/>
            </p:nvSpPr>
            <p:spPr>
              <a:xfrm rot="10799991">
                <a:off x="1103269" y="990203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0" name="Forma libre: forma 125">
                <a:extLst>
                  <a:ext uri="{FF2B5EF4-FFF2-40B4-BE49-F238E27FC236}">
                    <a16:creationId xmlns:a16="http://schemas.microsoft.com/office/drawing/2014/main" id="{490253F8-649F-7E9E-ABDF-9BE86DB26AF0}"/>
                  </a:ext>
                </a:extLst>
              </p:cNvPr>
              <p:cNvSpPr/>
              <p:nvPr/>
            </p:nvSpPr>
            <p:spPr>
              <a:xfrm rot="10799991">
                <a:off x="1057256" y="969630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1" name="Forma libre: forma 126">
                <a:extLst>
                  <a:ext uri="{FF2B5EF4-FFF2-40B4-BE49-F238E27FC236}">
                    <a16:creationId xmlns:a16="http://schemas.microsoft.com/office/drawing/2014/main" id="{6E76DF4F-ADBA-C2BF-CE23-7B27EC9DF9B6}"/>
                  </a:ext>
                </a:extLst>
              </p:cNvPr>
              <p:cNvSpPr/>
              <p:nvPr/>
            </p:nvSpPr>
            <p:spPr>
              <a:xfrm rot="10799991">
                <a:off x="752935" y="957577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2" name="Forma libre: forma 127">
                <a:extLst>
                  <a:ext uri="{FF2B5EF4-FFF2-40B4-BE49-F238E27FC236}">
                    <a16:creationId xmlns:a16="http://schemas.microsoft.com/office/drawing/2014/main" id="{9C37E2FD-1D24-C217-6C0C-3A8527779241}"/>
                  </a:ext>
                </a:extLst>
              </p:cNvPr>
              <p:cNvSpPr/>
              <p:nvPr/>
            </p:nvSpPr>
            <p:spPr>
              <a:xfrm rot="10799991">
                <a:off x="970297" y="1050407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133" name="Rectángulo 73">
              <a:extLst>
                <a:ext uri="{FF2B5EF4-FFF2-40B4-BE49-F238E27FC236}">
                  <a16:creationId xmlns:a16="http://schemas.microsoft.com/office/drawing/2014/main" id="{2FCC4D10-3132-EBAD-7BA3-BA719BBDBD8F}"/>
                </a:ext>
              </a:extLst>
            </p:cNvPr>
            <p:cNvSpPr/>
            <p:nvPr/>
          </p:nvSpPr>
          <p:spPr>
            <a:xfrm>
              <a:off x="0" y="-5449"/>
              <a:ext cx="9144000" cy="63495"/>
            </a:xfrm>
            <a:prstGeom prst="rect">
              <a:avLst/>
            </a:pr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FCE0D6"/>
                </a:solidFill>
                <a:uFillTx/>
                <a:latin typeface="Arial"/>
              </a:endParaRPr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3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flor blanca en lente de cambio de inclinación">
            <a:extLst>
              <a:ext uri="{FF2B5EF4-FFF2-40B4-BE49-F238E27FC236}">
                <a16:creationId xmlns:a16="http://schemas.microsoft.com/office/drawing/2014/main" id="{6239934C-B0F6-4A3E-BA0A-5CFF0D9D5835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>
            <a:fillRect/>
          </a:stretch>
        </p:blipFill>
        <p:spPr>
          <a:xfrm>
            <a:off x="0" y="0"/>
            <a:ext cx="9144000" cy="5143499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3" name="Text Placeholder 1">
            <a:extLst>
              <a:ext uri="{FF2B5EF4-FFF2-40B4-BE49-F238E27FC236}">
                <a16:creationId xmlns:a16="http://schemas.microsoft.com/office/drawing/2014/main" id="{F5000198-FAA7-8BAD-5DB4-1978E075E26A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463728" y="3705825"/>
            <a:ext cx="8198254" cy="508058"/>
          </a:xfrm>
        </p:spPr>
        <p:txBody>
          <a:bodyPr anchor="ctr" anchorCtr="1"/>
          <a:lstStyle/>
          <a:p>
            <a:pPr marL="0" lvl="0" indent="0" algn="ctr">
              <a:buNone/>
            </a:pPr>
            <a:r>
              <a:rPr lang="en-US" sz="4400">
                <a:solidFill>
                  <a:srgbClr val="FFFFFF"/>
                </a:solidFill>
                <a:highlight>
                  <a:srgbClr val="C1DACD"/>
                </a:highlight>
                <a:latin typeface="Arial"/>
                <a:cs typeface="Arial" pitchFamily="34"/>
              </a:rPr>
              <a:t>Section Break</a:t>
            </a:r>
          </a:p>
        </p:txBody>
      </p:sp>
      <p:sp>
        <p:nvSpPr>
          <p:cNvPr id="4" name="Text Placeholder 2">
            <a:extLst>
              <a:ext uri="{FF2B5EF4-FFF2-40B4-BE49-F238E27FC236}">
                <a16:creationId xmlns:a16="http://schemas.microsoft.com/office/drawing/2014/main" id="{A2808611-37C6-EB8D-5C7A-0546C70A0D1B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2126839" y="4478575"/>
            <a:ext cx="4872042" cy="216027"/>
          </a:xfrm>
        </p:spPr>
        <p:txBody>
          <a:bodyPr anchor="ctr" anchorCtr="1"/>
          <a:lstStyle/>
          <a:p>
            <a:pPr marL="0" lvl="0" indent="0" algn="ctr">
              <a:buNone/>
            </a:pPr>
            <a:r>
              <a:rPr lang="en-US">
                <a:solidFill>
                  <a:srgbClr val="FFFFFF"/>
                </a:solidFill>
                <a:highlight>
                  <a:srgbClr val="C1DACD"/>
                </a:highlight>
                <a:latin typeface="Arial"/>
                <a:cs typeface="Arial" pitchFamily="34"/>
              </a:rPr>
              <a:t>Insert your subtitle here</a:t>
            </a:r>
          </a:p>
        </p:txBody>
      </p:sp>
      <p:grpSp>
        <p:nvGrpSpPr>
          <p:cNvPr id="5" name="Grupo 4">
            <a:extLst>
              <a:ext uri="{FF2B5EF4-FFF2-40B4-BE49-F238E27FC236}">
                <a16:creationId xmlns:a16="http://schemas.microsoft.com/office/drawing/2014/main" id="{DE5FC010-E7A0-ADFB-A88B-CA6AA73AD31F}"/>
              </a:ext>
            </a:extLst>
          </p:cNvPr>
          <p:cNvGrpSpPr/>
          <p:nvPr/>
        </p:nvGrpSpPr>
        <p:grpSpPr>
          <a:xfrm>
            <a:off x="0" y="-14978"/>
            <a:ext cx="9144000" cy="1280113"/>
            <a:chOff x="0" y="-14978"/>
            <a:chExt cx="9144000" cy="1280113"/>
          </a:xfrm>
        </p:grpSpPr>
        <p:grpSp>
          <p:nvGrpSpPr>
            <p:cNvPr id="6" name="Grupo 5">
              <a:extLst>
                <a:ext uri="{FF2B5EF4-FFF2-40B4-BE49-F238E27FC236}">
                  <a16:creationId xmlns:a16="http://schemas.microsoft.com/office/drawing/2014/main" id="{CCDCA682-65F6-AD4F-E159-A5A53E154D6D}"/>
                </a:ext>
              </a:extLst>
            </p:cNvPr>
            <p:cNvGrpSpPr/>
            <p:nvPr/>
          </p:nvGrpSpPr>
          <p:grpSpPr>
            <a:xfrm>
              <a:off x="7459062" y="-5459"/>
              <a:ext cx="1626186" cy="1270594"/>
              <a:chOff x="7459062" y="-5459"/>
              <a:chExt cx="1626186" cy="1270594"/>
            </a:xfrm>
          </p:grpSpPr>
          <p:sp>
            <p:nvSpPr>
              <p:cNvPr id="7" name="Forma libre: forma 62">
                <a:extLst>
                  <a:ext uri="{FF2B5EF4-FFF2-40B4-BE49-F238E27FC236}">
                    <a16:creationId xmlns:a16="http://schemas.microsoft.com/office/drawing/2014/main" id="{47A04CAF-6538-ECD9-EABC-25492052EC50}"/>
                  </a:ext>
                </a:extLst>
              </p:cNvPr>
              <p:cNvSpPr/>
              <p:nvPr/>
            </p:nvSpPr>
            <p:spPr>
              <a:xfrm rot="10799991">
                <a:off x="7962284" y="809847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" name="Forma libre: forma 63">
                <a:extLst>
                  <a:ext uri="{FF2B5EF4-FFF2-40B4-BE49-F238E27FC236}">
                    <a16:creationId xmlns:a16="http://schemas.microsoft.com/office/drawing/2014/main" id="{D5FEE552-5BC8-A9CF-B0F2-7F92B84C3F70}"/>
                  </a:ext>
                </a:extLst>
              </p:cNvPr>
              <p:cNvSpPr/>
              <p:nvPr/>
            </p:nvSpPr>
            <p:spPr>
              <a:xfrm rot="10799991">
                <a:off x="8248061" y="-5459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" name="Forma libre: forma 64">
                <a:extLst>
                  <a:ext uri="{FF2B5EF4-FFF2-40B4-BE49-F238E27FC236}">
                    <a16:creationId xmlns:a16="http://schemas.microsoft.com/office/drawing/2014/main" id="{AD5ED1AE-6084-66C7-1BC8-24AC4A4C3128}"/>
                  </a:ext>
                </a:extLst>
              </p:cNvPr>
              <p:cNvSpPr/>
              <p:nvPr/>
            </p:nvSpPr>
            <p:spPr>
              <a:xfrm rot="10799991">
                <a:off x="8377010" y="836840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" name="Forma libre: forma 65">
                <a:extLst>
                  <a:ext uri="{FF2B5EF4-FFF2-40B4-BE49-F238E27FC236}">
                    <a16:creationId xmlns:a16="http://schemas.microsoft.com/office/drawing/2014/main" id="{0CC79F11-33EC-A4AA-351E-304A2409D70F}"/>
                  </a:ext>
                </a:extLst>
              </p:cNvPr>
              <p:cNvSpPr/>
              <p:nvPr/>
            </p:nvSpPr>
            <p:spPr>
              <a:xfrm rot="10799991">
                <a:off x="8310423" y="967426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" name="Forma libre: forma 66">
                <a:extLst>
                  <a:ext uri="{FF2B5EF4-FFF2-40B4-BE49-F238E27FC236}">
                    <a16:creationId xmlns:a16="http://schemas.microsoft.com/office/drawing/2014/main" id="{076715E5-4579-1229-9B77-77B6B540910F}"/>
                  </a:ext>
                </a:extLst>
              </p:cNvPr>
              <p:cNvSpPr/>
              <p:nvPr/>
            </p:nvSpPr>
            <p:spPr>
              <a:xfrm rot="10799991">
                <a:off x="8019022" y="621873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" name="Forma libre: forma 67">
                <a:extLst>
                  <a:ext uri="{FF2B5EF4-FFF2-40B4-BE49-F238E27FC236}">
                    <a16:creationId xmlns:a16="http://schemas.microsoft.com/office/drawing/2014/main" id="{382C8828-97D6-6D6D-E096-5538ACF8877C}"/>
                  </a:ext>
                </a:extLst>
              </p:cNvPr>
              <p:cNvSpPr/>
              <p:nvPr/>
            </p:nvSpPr>
            <p:spPr>
              <a:xfrm rot="10799991">
                <a:off x="8349011" y="636248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" name="Forma libre: forma 68">
                <a:extLst>
                  <a:ext uri="{FF2B5EF4-FFF2-40B4-BE49-F238E27FC236}">
                    <a16:creationId xmlns:a16="http://schemas.microsoft.com/office/drawing/2014/main" id="{C2EC6583-5483-B938-D87E-3247CC62A1C9}"/>
                  </a:ext>
                </a:extLst>
              </p:cNvPr>
              <p:cNvSpPr/>
              <p:nvPr/>
            </p:nvSpPr>
            <p:spPr>
              <a:xfrm rot="10799991">
                <a:off x="8329360" y="9043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" name="Forma libre: forma 69">
                <a:extLst>
                  <a:ext uri="{FF2B5EF4-FFF2-40B4-BE49-F238E27FC236}">
                    <a16:creationId xmlns:a16="http://schemas.microsoft.com/office/drawing/2014/main" id="{781691A5-36C0-037C-E6BF-CFBB2F55A5A8}"/>
                  </a:ext>
                </a:extLst>
              </p:cNvPr>
              <p:cNvSpPr/>
              <p:nvPr/>
            </p:nvSpPr>
            <p:spPr>
              <a:xfrm rot="10799991">
                <a:off x="7722345" y="919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" name="Forma libre: forma 70">
                <a:extLst>
                  <a:ext uri="{FF2B5EF4-FFF2-40B4-BE49-F238E27FC236}">
                    <a16:creationId xmlns:a16="http://schemas.microsoft.com/office/drawing/2014/main" id="{2ECE1079-0A99-FE2B-68C3-D5A15609920C}"/>
                  </a:ext>
                </a:extLst>
              </p:cNvPr>
              <p:cNvSpPr/>
              <p:nvPr/>
            </p:nvSpPr>
            <p:spPr>
              <a:xfrm rot="10799991">
                <a:off x="8734660" y="125455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" name="Forma libre: forma 71">
                <a:extLst>
                  <a:ext uri="{FF2B5EF4-FFF2-40B4-BE49-F238E27FC236}">
                    <a16:creationId xmlns:a16="http://schemas.microsoft.com/office/drawing/2014/main" id="{D248341E-7233-D2E8-DD76-8A5B3E5043A7}"/>
                  </a:ext>
                </a:extLst>
              </p:cNvPr>
              <p:cNvSpPr/>
              <p:nvPr/>
            </p:nvSpPr>
            <p:spPr>
              <a:xfrm rot="10799991">
                <a:off x="7727703" y="125812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" name="Forma libre: forma 72">
                <a:extLst>
                  <a:ext uri="{FF2B5EF4-FFF2-40B4-BE49-F238E27FC236}">
                    <a16:creationId xmlns:a16="http://schemas.microsoft.com/office/drawing/2014/main" id="{52C99133-3BA6-3A2F-17C4-5D1D879C1A4A}"/>
                  </a:ext>
                </a:extLst>
              </p:cNvPr>
              <p:cNvSpPr/>
              <p:nvPr/>
            </p:nvSpPr>
            <p:spPr>
              <a:xfrm rot="10799991">
                <a:off x="7776816" y="458526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" name="Forma libre: forma 73">
                <a:extLst>
                  <a:ext uri="{FF2B5EF4-FFF2-40B4-BE49-F238E27FC236}">
                    <a16:creationId xmlns:a16="http://schemas.microsoft.com/office/drawing/2014/main" id="{F79AB329-2AAE-77EB-3428-CBCDBAEED27D}"/>
                  </a:ext>
                </a:extLst>
              </p:cNvPr>
              <p:cNvSpPr/>
              <p:nvPr/>
            </p:nvSpPr>
            <p:spPr>
              <a:xfrm rot="10799991">
                <a:off x="7798085" y="394362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" name="Forma libre: forma 74">
                <a:extLst>
                  <a:ext uri="{FF2B5EF4-FFF2-40B4-BE49-F238E27FC236}">
                    <a16:creationId xmlns:a16="http://schemas.microsoft.com/office/drawing/2014/main" id="{704B6E1A-98C9-C9E4-443F-A859EA6C7E77}"/>
                  </a:ext>
                </a:extLst>
              </p:cNvPr>
              <p:cNvSpPr/>
              <p:nvPr/>
            </p:nvSpPr>
            <p:spPr>
              <a:xfrm rot="10799991">
                <a:off x="8636371" y="462923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" name="Forma libre: forma 75">
                <a:extLst>
                  <a:ext uri="{FF2B5EF4-FFF2-40B4-BE49-F238E27FC236}">
                    <a16:creationId xmlns:a16="http://schemas.microsoft.com/office/drawing/2014/main" id="{C07F1671-8D98-CAE8-7A04-5C16B284668C}"/>
                  </a:ext>
                </a:extLst>
              </p:cNvPr>
              <p:cNvSpPr/>
              <p:nvPr/>
            </p:nvSpPr>
            <p:spPr>
              <a:xfrm rot="10799991">
                <a:off x="8551761" y="394014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" name="Forma libre: forma 76">
                <a:extLst>
                  <a:ext uri="{FF2B5EF4-FFF2-40B4-BE49-F238E27FC236}">
                    <a16:creationId xmlns:a16="http://schemas.microsoft.com/office/drawing/2014/main" id="{8892B2A6-7F01-D69C-AAD1-001C0FFCE33B}"/>
                  </a:ext>
                </a:extLst>
              </p:cNvPr>
              <p:cNvSpPr/>
              <p:nvPr/>
            </p:nvSpPr>
            <p:spPr>
              <a:xfrm rot="10799991">
                <a:off x="8820814" y="465155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" name="Forma libre: forma 77">
                <a:extLst>
                  <a:ext uri="{FF2B5EF4-FFF2-40B4-BE49-F238E27FC236}">
                    <a16:creationId xmlns:a16="http://schemas.microsoft.com/office/drawing/2014/main" id="{AE297652-3D3C-9C8B-4416-45677DE611A4}"/>
                  </a:ext>
                </a:extLst>
              </p:cNvPr>
              <p:cNvSpPr/>
              <p:nvPr/>
            </p:nvSpPr>
            <p:spPr>
              <a:xfrm rot="10799991">
                <a:off x="7650602" y="465063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3" name="Forma libre: forma 78">
                <a:extLst>
                  <a:ext uri="{FF2B5EF4-FFF2-40B4-BE49-F238E27FC236}">
                    <a16:creationId xmlns:a16="http://schemas.microsoft.com/office/drawing/2014/main" id="{D54D5336-0705-BD74-B81F-D72EF6481A4A}"/>
                  </a:ext>
                </a:extLst>
              </p:cNvPr>
              <p:cNvSpPr/>
              <p:nvPr/>
            </p:nvSpPr>
            <p:spPr>
              <a:xfrm rot="10799991">
                <a:off x="7523920" y="552946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4" name="Forma libre: forma 79">
                <a:extLst>
                  <a:ext uri="{FF2B5EF4-FFF2-40B4-BE49-F238E27FC236}">
                    <a16:creationId xmlns:a16="http://schemas.microsoft.com/office/drawing/2014/main" id="{8D1E9F3F-D5D7-BEF5-4C2D-835E9011904D}"/>
                  </a:ext>
                </a:extLst>
              </p:cNvPr>
              <p:cNvSpPr/>
              <p:nvPr/>
            </p:nvSpPr>
            <p:spPr>
              <a:xfrm rot="10799991">
                <a:off x="8979664" y="191201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5" name="Forma libre: forma 80">
                <a:extLst>
                  <a:ext uri="{FF2B5EF4-FFF2-40B4-BE49-F238E27FC236}">
                    <a16:creationId xmlns:a16="http://schemas.microsoft.com/office/drawing/2014/main" id="{CFEAA674-5AEF-2C47-AC19-A58EC75F38F6}"/>
                  </a:ext>
                </a:extLst>
              </p:cNvPr>
              <p:cNvSpPr/>
              <p:nvPr/>
            </p:nvSpPr>
            <p:spPr>
              <a:xfrm rot="10799991">
                <a:off x="7882512" y="189609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6" name="Forma libre: forma 81">
                <a:extLst>
                  <a:ext uri="{FF2B5EF4-FFF2-40B4-BE49-F238E27FC236}">
                    <a16:creationId xmlns:a16="http://schemas.microsoft.com/office/drawing/2014/main" id="{8B186037-8B10-5F0F-0363-5A60C575FDE2}"/>
                  </a:ext>
                </a:extLst>
              </p:cNvPr>
              <p:cNvSpPr/>
              <p:nvPr/>
            </p:nvSpPr>
            <p:spPr>
              <a:xfrm rot="10799991">
                <a:off x="8639855" y="189838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7" name="Forma libre: forma 82">
                <a:extLst>
                  <a:ext uri="{FF2B5EF4-FFF2-40B4-BE49-F238E27FC236}">
                    <a16:creationId xmlns:a16="http://schemas.microsoft.com/office/drawing/2014/main" id="{6A3C08A4-7054-A59A-3236-A00CD7C50F85}"/>
                  </a:ext>
                </a:extLst>
              </p:cNvPr>
              <p:cNvSpPr/>
              <p:nvPr/>
            </p:nvSpPr>
            <p:spPr>
              <a:xfrm rot="10799991">
                <a:off x="8998262" y="553330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8" name="Forma libre: forma 83">
                <a:extLst>
                  <a:ext uri="{FF2B5EF4-FFF2-40B4-BE49-F238E27FC236}">
                    <a16:creationId xmlns:a16="http://schemas.microsoft.com/office/drawing/2014/main" id="{B2E2335E-31E5-9ED6-1772-85167F83FBE6}"/>
                  </a:ext>
                </a:extLst>
              </p:cNvPr>
              <p:cNvSpPr/>
              <p:nvPr/>
            </p:nvSpPr>
            <p:spPr>
              <a:xfrm rot="10799991">
                <a:off x="7459062" y="367771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9" name="Forma libre: forma 84">
                <a:extLst>
                  <a:ext uri="{FF2B5EF4-FFF2-40B4-BE49-F238E27FC236}">
                    <a16:creationId xmlns:a16="http://schemas.microsoft.com/office/drawing/2014/main" id="{BEE761FC-246D-8383-1DE6-6B95A75891E5}"/>
                  </a:ext>
                </a:extLst>
              </p:cNvPr>
              <p:cNvSpPr/>
              <p:nvPr/>
            </p:nvSpPr>
            <p:spPr>
              <a:xfrm rot="10799991">
                <a:off x="7542977" y="191493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0" name="Forma libre: forma 85">
                <a:extLst>
                  <a:ext uri="{FF2B5EF4-FFF2-40B4-BE49-F238E27FC236}">
                    <a16:creationId xmlns:a16="http://schemas.microsoft.com/office/drawing/2014/main" id="{5A0CD3B5-99DD-98A1-8357-DAF2C1A7DD43}"/>
                  </a:ext>
                </a:extLst>
              </p:cNvPr>
              <p:cNvSpPr/>
              <p:nvPr/>
            </p:nvSpPr>
            <p:spPr>
              <a:xfrm rot="10799991">
                <a:off x="8665257" y="328936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1" name="Forma libre: forma 86">
                <a:extLst>
                  <a:ext uri="{FF2B5EF4-FFF2-40B4-BE49-F238E27FC236}">
                    <a16:creationId xmlns:a16="http://schemas.microsoft.com/office/drawing/2014/main" id="{AF3A7422-4F64-6948-9990-7D1FB04B8CA8}"/>
                  </a:ext>
                </a:extLst>
              </p:cNvPr>
              <p:cNvSpPr/>
              <p:nvPr/>
            </p:nvSpPr>
            <p:spPr>
              <a:xfrm rot="10799991">
                <a:off x="7554041" y="253252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2" name="Forma libre: forma 87">
                <a:extLst>
                  <a:ext uri="{FF2B5EF4-FFF2-40B4-BE49-F238E27FC236}">
                    <a16:creationId xmlns:a16="http://schemas.microsoft.com/office/drawing/2014/main" id="{7E085DC6-A886-EEC0-55A8-49443C3CC579}"/>
                  </a:ext>
                </a:extLst>
              </p:cNvPr>
              <p:cNvSpPr/>
              <p:nvPr/>
            </p:nvSpPr>
            <p:spPr>
              <a:xfrm rot="10799991">
                <a:off x="8994467" y="443392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3" name="Forma libre: forma 88">
                <a:extLst>
                  <a:ext uri="{FF2B5EF4-FFF2-40B4-BE49-F238E27FC236}">
                    <a16:creationId xmlns:a16="http://schemas.microsoft.com/office/drawing/2014/main" id="{74293919-2D1B-7F0C-7357-6288A4A26097}"/>
                  </a:ext>
                </a:extLst>
              </p:cNvPr>
              <p:cNvSpPr/>
              <p:nvPr/>
            </p:nvSpPr>
            <p:spPr>
              <a:xfrm rot="10799991">
                <a:off x="7681572" y="212021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4" name="Forma libre: forma 89">
                <a:extLst>
                  <a:ext uri="{FF2B5EF4-FFF2-40B4-BE49-F238E27FC236}">
                    <a16:creationId xmlns:a16="http://schemas.microsoft.com/office/drawing/2014/main" id="{5A6D22EE-67E0-6375-B9B1-98237EC7FA1F}"/>
                  </a:ext>
                </a:extLst>
              </p:cNvPr>
              <p:cNvSpPr/>
              <p:nvPr/>
            </p:nvSpPr>
            <p:spPr>
              <a:xfrm rot="10799991">
                <a:off x="7550722" y="443145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5" name="Forma libre: forma 90">
                <a:extLst>
                  <a:ext uri="{FF2B5EF4-FFF2-40B4-BE49-F238E27FC236}">
                    <a16:creationId xmlns:a16="http://schemas.microsoft.com/office/drawing/2014/main" id="{D33CE456-4775-F41C-126A-8DDFAD8CD82E}"/>
                  </a:ext>
                </a:extLst>
              </p:cNvPr>
              <p:cNvSpPr/>
              <p:nvPr/>
            </p:nvSpPr>
            <p:spPr>
              <a:xfrm rot="10799991">
                <a:off x="7570802" y="303471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6" name="Forma libre: forma 91">
                <a:extLst>
                  <a:ext uri="{FF2B5EF4-FFF2-40B4-BE49-F238E27FC236}">
                    <a16:creationId xmlns:a16="http://schemas.microsoft.com/office/drawing/2014/main" id="{087CB889-33C9-A477-DFBB-991E36B6DF86}"/>
                  </a:ext>
                </a:extLst>
              </p:cNvPr>
              <p:cNvSpPr/>
              <p:nvPr/>
            </p:nvSpPr>
            <p:spPr>
              <a:xfrm rot="10799991">
                <a:off x="7883709" y="329357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7" name="Forma libre: forma 92">
                <a:extLst>
                  <a:ext uri="{FF2B5EF4-FFF2-40B4-BE49-F238E27FC236}">
                    <a16:creationId xmlns:a16="http://schemas.microsoft.com/office/drawing/2014/main" id="{487B081F-9AFB-03F8-7744-42E054A4170A}"/>
                  </a:ext>
                </a:extLst>
              </p:cNvPr>
              <p:cNvSpPr/>
              <p:nvPr/>
            </p:nvSpPr>
            <p:spPr>
              <a:xfrm rot="10799991">
                <a:off x="8985470" y="303488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8" name="Forma libre: forma 93">
                <a:extLst>
                  <a:ext uri="{FF2B5EF4-FFF2-40B4-BE49-F238E27FC236}">
                    <a16:creationId xmlns:a16="http://schemas.microsoft.com/office/drawing/2014/main" id="{338E2144-7B85-BC6E-9BA9-A0446B13203A}"/>
                  </a:ext>
                </a:extLst>
              </p:cNvPr>
              <p:cNvSpPr/>
              <p:nvPr/>
            </p:nvSpPr>
            <p:spPr>
              <a:xfrm rot="10799991">
                <a:off x="8876272" y="212131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9" name="Forma libre: forma 94">
                <a:extLst>
                  <a:ext uri="{FF2B5EF4-FFF2-40B4-BE49-F238E27FC236}">
                    <a16:creationId xmlns:a16="http://schemas.microsoft.com/office/drawing/2014/main" id="{F98DAD7F-3436-9FA0-75FF-F2FA12B7AF6A}"/>
                  </a:ext>
                </a:extLst>
              </p:cNvPr>
              <p:cNvSpPr/>
              <p:nvPr/>
            </p:nvSpPr>
            <p:spPr>
              <a:xfrm rot="10799991">
                <a:off x="7526992" y="344509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0" name="Forma libre: forma 95">
                <a:extLst>
                  <a:ext uri="{FF2B5EF4-FFF2-40B4-BE49-F238E27FC236}">
                    <a16:creationId xmlns:a16="http://schemas.microsoft.com/office/drawing/2014/main" id="{E3BE3029-40A5-57A1-03AB-817F258C42B7}"/>
                  </a:ext>
                </a:extLst>
              </p:cNvPr>
              <p:cNvSpPr/>
              <p:nvPr/>
            </p:nvSpPr>
            <p:spPr>
              <a:xfrm rot="10799991">
                <a:off x="8868656" y="257585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1" name="Forma libre: forma 96">
                <a:extLst>
                  <a:ext uri="{FF2B5EF4-FFF2-40B4-BE49-F238E27FC236}">
                    <a16:creationId xmlns:a16="http://schemas.microsoft.com/office/drawing/2014/main" id="{919ABA81-B682-004D-C0D4-955EED358C25}"/>
                  </a:ext>
                </a:extLst>
              </p:cNvPr>
              <p:cNvSpPr/>
              <p:nvPr/>
            </p:nvSpPr>
            <p:spPr>
              <a:xfrm rot="10799991">
                <a:off x="8893216" y="338510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2" name="Forma libre: forma 97">
                <a:extLst>
                  <a:ext uri="{FF2B5EF4-FFF2-40B4-BE49-F238E27FC236}">
                    <a16:creationId xmlns:a16="http://schemas.microsoft.com/office/drawing/2014/main" id="{57253BA8-8EEF-FEE7-5FFC-FB127124C632}"/>
                  </a:ext>
                </a:extLst>
              </p:cNvPr>
              <p:cNvSpPr/>
              <p:nvPr/>
            </p:nvSpPr>
            <p:spPr>
              <a:xfrm rot="10799991">
                <a:off x="8890126" y="441902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3" name="Forma libre: forma 98">
                <a:extLst>
                  <a:ext uri="{FF2B5EF4-FFF2-40B4-BE49-F238E27FC236}">
                    <a16:creationId xmlns:a16="http://schemas.microsoft.com/office/drawing/2014/main" id="{7E92944E-756A-F888-0A23-E37B8F8AAAB2}"/>
                  </a:ext>
                </a:extLst>
              </p:cNvPr>
              <p:cNvSpPr/>
              <p:nvPr/>
            </p:nvSpPr>
            <p:spPr>
              <a:xfrm rot="10799991">
                <a:off x="8709907" y="259269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4" name="Forma libre: forma 99">
                <a:extLst>
                  <a:ext uri="{FF2B5EF4-FFF2-40B4-BE49-F238E27FC236}">
                    <a16:creationId xmlns:a16="http://schemas.microsoft.com/office/drawing/2014/main" id="{3B44C901-2879-34C5-3339-33231F85E64F}"/>
                  </a:ext>
                </a:extLst>
              </p:cNvPr>
              <p:cNvSpPr/>
              <p:nvPr/>
            </p:nvSpPr>
            <p:spPr>
              <a:xfrm rot="10799991">
                <a:off x="7795214" y="271832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5" name="Forma libre: forma 100">
                <a:extLst>
                  <a:ext uri="{FF2B5EF4-FFF2-40B4-BE49-F238E27FC236}">
                    <a16:creationId xmlns:a16="http://schemas.microsoft.com/office/drawing/2014/main" id="{767A8B82-18A7-B560-25E7-16150F8FD76B}"/>
                  </a:ext>
                </a:extLst>
              </p:cNvPr>
              <p:cNvSpPr/>
              <p:nvPr/>
            </p:nvSpPr>
            <p:spPr>
              <a:xfrm rot="10799991">
                <a:off x="7599578" y="441856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6" name="Forma libre: forma 101">
                <a:extLst>
                  <a:ext uri="{FF2B5EF4-FFF2-40B4-BE49-F238E27FC236}">
                    <a16:creationId xmlns:a16="http://schemas.microsoft.com/office/drawing/2014/main" id="{9213F498-ED82-3F04-8E9D-6C6995C88CC5}"/>
                  </a:ext>
                </a:extLst>
              </p:cNvPr>
              <p:cNvSpPr/>
              <p:nvPr/>
            </p:nvSpPr>
            <p:spPr>
              <a:xfrm rot="10799991">
                <a:off x="8127836" y="730094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7" name="Forma libre: forma 102">
                <a:extLst>
                  <a:ext uri="{FF2B5EF4-FFF2-40B4-BE49-F238E27FC236}">
                    <a16:creationId xmlns:a16="http://schemas.microsoft.com/office/drawing/2014/main" id="{1316463A-7516-DD61-1A4F-01E99BF0C184}"/>
                  </a:ext>
                </a:extLst>
              </p:cNvPr>
              <p:cNvSpPr/>
              <p:nvPr/>
            </p:nvSpPr>
            <p:spPr>
              <a:xfrm rot="10799991">
                <a:off x="8294704" y="1066647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8" name="Forma libre: forma 103">
                <a:extLst>
                  <a:ext uri="{FF2B5EF4-FFF2-40B4-BE49-F238E27FC236}">
                    <a16:creationId xmlns:a16="http://schemas.microsoft.com/office/drawing/2014/main" id="{8852CFCC-EBB1-BC81-1164-894C41A341C8}"/>
                  </a:ext>
                </a:extLst>
              </p:cNvPr>
              <p:cNvSpPr/>
              <p:nvPr/>
            </p:nvSpPr>
            <p:spPr>
              <a:xfrm rot="10799991">
                <a:off x="8407385" y="1029833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9" name="Forma libre: forma 104">
                <a:extLst>
                  <a:ext uri="{FF2B5EF4-FFF2-40B4-BE49-F238E27FC236}">
                    <a16:creationId xmlns:a16="http://schemas.microsoft.com/office/drawing/2014/main" id="{86BCA6E7-54AC-3754-747C-0F0C82693E4D}"/>
                  </a:ext>
                </a:extLst>
              </p:cNvPr>
              <p:cNvSpPr/>
              <p:nvPr/>
            </p:nvSpPr>
            <p:spPr>
              <a:xfrm rot="10799991">
                <a:off x="8434435" y="831153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0" name="Forma libre: forma 105">
                <a:extLst>
                  <a:ext uri="{FF2B5EF4-FFF2-40B4-BE49-F238E27FC236}">
                    <a16:creationId xmlns:a16="http://schemas.microsoft.com/office/drawing/2014/main" id="{D3E320A8-2BCA-74C3-2F71-8A4DFFB25988}"/>
                  </a:ext>
                </a:extLst>
              </p:cNvPr>
              <p:cNvSpPr/>
              <p:nvPr/>
            </p:nvSpPr>
            <p:spPr>
              <a:xfrm rot="10799991">
                <a:off x="8455301" y="924577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1" name="Forma libre: forma 106">
                <a:extLst>
                  <a:ext uri="{FF2B5EF4-FFF2-40B4-BE49-F238E27FC236}">
                    <a16:creationId xmlns:a16="http://schemas.microsoft.com/office/drawing/2014/main" id="{B7D0E566-1A78-C8E6-D69A-E662E22FEE8F}"/>
                  </a:ext>
                </a:extLst>
              </p:cNvPr>
              <p:cNvSpPr/>
              <p:nvPr/>
            </p:nvSpPr>
            <p:spPr>
              <a:xfrm rot="10799991">
                <a:off x="8410349" y="740846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2" name="Forma libre: forma 107">
                <a:extLst>
                  <a:ext uri="{FF2B5EF4-FFF2-40B4-BE49-F238E27FC236}">
                    <a16:creationId xmlns:a16="http://schemas.microsoft.com/office/drawing/2014/main" id="{E30DD3CE-70EF-424F-2B00-2CEC2B850086}"/>
                  </a:ext>
                </a:extLst>
              </p:cNvPr>
              <p:cNvSpPr/>
              <p:nvPr/>
            </p:nvSpPr>
            <p:spPr>
              <a:xfrm rot="10799991">
                <a:off x="8067814" y="810954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3" name="Forma libre: forma 108">
                <a:extLst>
                  <a:ext uri="{FF2B5EF4-FFF2-40B4-BE49-F238E27FC236}">
                    <a16:creationId xmlns:a16="http://schemas.microsoft.com/office/drawing/2014/main" id="{35269B48-1E19-CD81-3349-4CBC7B222CE0}"/>
                  </a:ext>
                </a:extLst>
              </p:cNvPr>
              <p:cNvSpPr/>
              <p:nvPr/>
            </p:nvSpPr>
            <p:spPr>
              <a:xfrm rot="10799991">
                <a:off x="8041727" y="909727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4" name="Forma libre: forma 109">
                <a:extLst>
                  <a:ext uri="{FF2B5EF4-FFF2-40B4-BE49-F238E27FC236}">
                    <a16:creationId xmlns:a16="http://schemas.microsoft.com/office/drawing/2014/main" id="{8815DE4C-C9F1-A540-51FF-B99DA3C385FB}"/>
                  </a:ext>
                </a:extLst>
              </p:cNvPr>
              <p:cNvSpPr/>
              <p:nvPr/>
            </p:nvSpPr>
            <p:spPr>
              <a:xfrm rot="10799991">
                <a:off x="8195465" y="1057174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5" name="Forma libre: forma 110">
                <a:extLst>
                  <a:ext uri="{FF2B5EF4-FFF2-40B4-BE49-F238E27FC236}">
                    <a16:creationId xmlns:a16="http://schemas.microsoft.com/office/drawing/2014/main" id="{E75F5DFF-C569-D669-139B-212EC34C8B70}"/>
                  </a:ext>
                </a:extLst>
              </p:cNvPr>
              <p:cNvSpPr/>
              <p:nvPr/>
            </p:nvSpPr>
            <p:spPr>
              <a:xfrm rot="10799991">
                <a:off x="8062301" y="980593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6" name="Forma libre: forma 111">
                <a:extLst>
                  <a:ext uri="{FF2B5EF4-FFF2-40B4-BE49-F238E27FC236}">
                    <a16:creationId xmlns:a16="http://schemas.microsoft.com/office/drawing/2014/main" id="{1FB3CCEB-67EF-CB3E-E759-EA4F41BA64F1}"/>
                  </a:ext>
                </a:extLst>
              </p:cNvPr>
              <p:cNvSpPr/>
              <p:nvPr/>
            </p:nvSpPr>
            <p:spPr>
              <a:xfrm rot="10799991">
                <a:off x="8365104" y="1095551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7" name="Forma libre: forma 112">
                <a:extLst>
                  <a:ext uri="{FF2B5EF4-FFF2-40B4-BE49-F238E27FC236}">
                    <a16:creationId xmlns:a16="http://schemas.microsoft.com/office/drawing/2014/main" id="{7CE8AE47-8EB6-CF03-EB12-989BE661F71D}"/>
                  </a:ext>
                </a:extLst>
              </p:cNvPr>
              <p:cNvSpPr/>
              <p:nvPr/>
            </p:nvSpPr>
            <p:spPr>
              <a:xfrm rot="10799991">
                <a:off x="8484260" y="999731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8" name="Forma libre: forma 113">
                <a:extLst>
                  <a:ext uri="{FF2B5EF4-FFF2-40B4-BE49-F238E27FC236}">
                    <a16:creationId xmlns:a16="http://schemas.microsoft.com/office/drawing/2014/main" id="{58A3A5B8-8A92-EF9B-B527-04D1D280D374}"/>
                  </a:ext>
                </a:extLst>
              </p:cNvPr>
              <p:cNvSpPr/>
              <p:nvPr/>
            </p:nvSpPr>
            <p:spPr>
              <a:xfrm rot="10799991">
                <a:off x="8438247" y="979158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9" name="Forma libre: forma 114">
                <a:extLst>
                  <a:ext uri="{FF2B5EF4-FFF2-40B4-BE49-F238E27FC236}">
                    <a16:creationId xmlns:a16="http://schemas.microsoft.com/office/drawing/2014/main" id="{D699FC07-D80E-5812-4226-FB9B9795AB55}"/>
                  </a:ext>
                </a:extLst>
              </p:cNvPr>
              <p:cNvSpPr/>
              <p:nvPr/>
            </p:nvSpPr>
            <p:spPr>
              <a:xfrm rot="10799991">
                <a:off x="8133926" y="967096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0" name="Forma libre: forma 115">
                <a:extLst>
                  <a:ext uri="{FF2B5EF4-FFF2-40B4-BE49-F238E27FC236}">
                    <a16:creationId xmlns:a16="http://schemas.microsoft.com/office/drawing/2014/main" id="{45DEBC89-CA05-737D-AD43-A8F1556A436A}"/>
                  </a:ext>
                </a:extLst>
              </p:cNvPr>
              <p:cNvSpPr/>
              <p:nvPr/>
            </p:nvSpPr>
            <p:spPr>
              <a:xfrm rot="10799991">
                <a:off x="8351297" y="1059935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61" name="Grupo 6">
              <a:extLst>
                <a:ext uri="{FF2B5EF4-FFF2-40B4-BE49-F238E27FC236}">
                  <a16:creationId xmlns:a16="http://schemas.microsoft.com/office/drawing/2014/main" id="{B6A025CD-501F-E09E-8E1F-F4E109731FA4}"/>
                </a:ext>
              </a:extLst>
            </p:cNvPr>
            <p:cNvGrpSpPr/>
            <p:nvPr/>
          </p:nvGrpSpPr>
          <p:grpSpPr>
            <a:xfrm>
              <a:off x="78071" y="-14978"/>
              <a:ext cx="1626177" cy="1270594"/>
              <a:chOff x="78071" y="-14978"/>
              <a:chExt cx="1626177" cy="1270594"/>
            </a:xfrm>
          </p:grpSpPr>
          <p:sp>
            <p:nvSpPr>
              <p:cNvPr id="62" name="Forma libre: forma 8">
                <a:extLst>
                  <a:ext uri="{FF2B5EF4-FFF2-40B4-BE49-F238E27FC236}">
                    <a16:creationId xmlns:a16="http://schemas.microsoft.com/office/drawing/2014/main" id="{7DA9C8C6-9BF9-7FE7-9804-4EC1E7112910}"/>
                  </a:ext>
                </a:extLst>
              </p:cNvPr>
              <p:cNvSpPr/>
              <p:nvPr/>
            </p:nvSpPr>
            <p:spPr>
              <a:xfrm rot="10799991">
                <a:off x="581283" y="800328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3" name="Forma libre: forma 9">
                <a:extLst>
                  <a:ext uri="{FF2B5EF4-FFF2-40B4-BE49-F238E27FC236}">
                    <a16:creationId xmlns:a16="http://schemas.microsoft.com/office/drawing/2014/main" id="{3BABDB80-DD4B-8B51-6AE6-01BD1D3B8AC4}"/>
                  </a:ext>
                </a:extLst>
              </p:cNvPr>
              <p:cNvSpPr/>
              <p:nvPr/>
            </p:nvSpPr>
            <p:spPr>
              <a:xfrm rot="10799991">
                <a:off x="867070" y="-14978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4" name="Forma libre: forma 10">
                <a:extLst>
                  <a:ext uri="{FF2B5EF4-FFF2-40B4-BE49-F238E27FC236}">
                    <a16:creationId xmlns:a16="http://schemas.microsoft.com/office/drawing/2014/main" id="{ED11FDC8-2344-3FCF-B4DE-682DB50C592D}"/>
                  </a:ext>
                </a:extLst>
              </p:cNvPr>
              <p:cNvSpPr/>
              <p:nvPr/>
            </p:nvSpPr>
            <p:spPr>
              <a:xfrm rot="10799991">
                <a:off x="996019" y="827321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5" name="Forma libre: forma 11">
                <a:extLst>
                  <a:ext uri="{FF2B5EF4-FFF2-40B4-BE49-F238E27FC236}">
                    <a16:creationId xmlns:a16="http://schemas.microsoft.com/office/drawing/2014/main" id="{3C5F1BF1-5011-37A5-E64A-244EC71E859B}"/>
                  </a:ext>
                </a:extLst>
              </p:cNvPr>
              <p:cNvSpPr/>
              <p:nvPr/>
            </p:nvSpPr>
            <p:spPr>
              <a:xfrm rot="10799991">
                <a:off x="929423" y="957898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6" name="Forma libre: forma 12">
                <a:extLst>
                  <a:ext uri="{FF2B5EF4-FFF2-40B4-BE49-F238E27FC236}">
                    <a16:creationId xmlns:a16="http://schemas.microsoft.com/office/drawing/2014/main" id="{79E433D4-0A2D-BE2A-ED3B-8C212708E2A5}"/>
                  </a:ext>
                </a:extLst>
              </p:cNvPr>
              <p:cNvSpPr/>
              <p:nvPr/>
            </p:nvSpPr>
            <p:spPr>
              <a:xfrm rot="10799991">
                <a:off x="638022" y="612345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7" name="Forma libre: forma 13">
                <a:extLst>
                  <a:ext uri="{FF2B5EF4-FFF2-40B4-BE49-F238E27FC236}">
                    <a16:creationId xmlns:a16="http://schemas.microsoft.com/office/drawing/2014/main" id="{DCD17182-E38E-95D4-B671-B9990F47C99E}"/>
                  </a:ext>
                </a:extLst>
              </p:cNvPr>
              <p:cNvSpPr/>
              <p:nvPr/>
            </p:nvSpPr>
            <p:spPr>
              <a:xfrm rot="10799991">
                <a:off x="968020" y="626720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8" name="Forma libre: forma 14">
                <a:extLst>
                  <a:ext uri="{FF2B5EF4-FFF2-40B4-BE49-F238E27FC236}">
                    <a16:creationId xmlns:a16="http://schemas.microsoft.com/office/drawing/2014/main" id="{EA0B670D-5F5D-C038-5F4D-71BED8B76CF3}"/>
                  </a:ext>
                </a:extLst>
              </p:cNvPr>
              <p:cNvSpPr/>
              <p:nvPr/>
            </p:nvSpPr>
            <p:spPr>
              <a:xfrm rot="10799991">
                <a:off x="948369" y="-485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9" name="Forma libre: forma 15">
                <a:extLst>
                  <a:ext uri="{FF2B5EF4-FFF2-40B4-BE49-F238E27FC236}">
                    <a16:creationId xmlns:a16="http://schemas.microsoft.com/office/drawing/2014/main" id="{638CAAD9-1EC5-8F5B-62A0-C0BF2DE7AFE1}"/>
                  </a:ext>
                </a:extLst>
              </p:cNvPr>
              <p:cNvSpPr/>
              <p:nvPr/>
            </p:nvSpPr>
            <p:spPr>
              <a:xfrm rot="10799991">
                <a:off x="341354" y="-32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0" name="Forma libre: forma 16">
                <a:extLst>
                  <a:ext uri="{FF2B5EF4-FFF2-40B4-BE49-F238E27FC236}">
                    <a16:creationId xmlns:a16="http://schemas.microsoft.com/office/drawing/2014/main" id="{85309F31-63EC-940F-2251-8E6210ACD184}"/>
                  </a:ext>
                </a:extLst>
              </p:cNvPr>
              <p:cNvSpPr/>
              <p:nvPr/>
            </p:nvSpPr>
            <p:spPr>
              <a:xfrm rot="10799991">
                <a:off x="1353668" y="115927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1" name="Forma libre: forma 17">
                <a:extLst>
                  <a:ext uri="{FF2B5EF4-FFF2-40B4-BE49-F238E27FC236}">
                    <a16:creationId xmlns:a16="http://schemas.microsoft.com/office/drawing/2014/main" id="{D5F48031-C619-6B9A-5D37-1E7EBFF4DE4B}"/>
                  </a:ext>
                </a:extLst>
              </p:cNvPr>
              <p:cNvSpPr/>
              <p:nvPr/>
            </p:nvSpPr>
            <p:spPr>
              <a:xfrm rot="10799991">
                <a:off x="346703" y="116284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2" name="Forma libre: forma 18">
                <a:extLst>
                  <a:ext uri="{FF2B5EF4-FFF2-40B4-BE49-F238E27FC236}">
                    <a16:creationId xmlns:a16="http://schemas.microsoft.com/office/drawing/2014/main" id="{473C989F-3088-A3EF-649B-02A8978297A9}"/>
                  </a:ext>
                </a:extLst>
              </p:cNvPr>
              <p:cNvSpPr/>
              <p:nvPr/>
            </p:nvSpPr>
            <p:spPr>
              <a:xfrm rot="10799991">
                <a:off x="395816" y="448998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3" name="Forma libre: forma 19">
                <a:extLst>
                  <a:ext uri="{FF2B5EF4-FFF2-40B4-BE49-F238E27FC236}">
                    <a16:creationId xmlns:a16="http://schemas.microsoft.com/office/drawing/2014/main" id="{D436720F-4B21-0EA7-F18A-04168F3CBF7F}"/>
                  </a:ext>
                </a:extLst>
              </p:cNvPr>
              <p:cNvSpPr/>
              <p:nvPr/>
            </p:nvSpPr>
            <p:spPr>
              <a:xfrm rot="10799991">
                <a:off x="417085" y="384834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4" name="Forma libre: forma 20">
                <a:extLst>
                  <a:ext uri="{FF2B5EF4-FFF2-40B4-BE49-F238E27FC236}">
                    <a16:creationId xmlns:a16="http://schemas.microsoft.com/office/drawing/2014/main" id="{0A34AA34-99A0-1FE7-4663-202D8891FF70}"/>
                  </a:ext>
                </a:extLst>
              </p:cNvPr>
              <p:cNvSpPr/>
              <p:nvPr/>
            </p:nvSpPr>
            <p:spPr>
              <a:xfrm rot="10799991">
                <a:off x="1255380" y="453395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5" name="Forma libre: forma 21">
                <a:extLst>
                  <a:ext uri="{FF2B5EF4-FFF2-40B4-BE49-F238E27FC236}">
                    <a16:creationId xmlns:a16="http://schemas.microsoft.com/office/drawing/2014/main" id="{07606130-6205-B39C-CAB3-EB0BF8E60894}"/>
                  </a:ext>
                </a:extLst>
              </p:cNvPr>
              <p:cNvSpPr/>
              <p:nvPr/>
            </p:nvSpPr>
            <p:spPr>
              <a:xfrm rot="10799991">
                <a:off x="1170770" y="384486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6" name="Forma libre: forma 22">
                <a:extLst>
                  <a:ext uri="{FF2B5EF4-FFF2-40B4-BE49-F238E27FC236}">
                    <a16:creationId xmlns:a16="http://schemas.microsoft.com/office/drawing/2014/main" id="{BC9C4E4F-0DBB-3EAF-0E54-FE8E0271935B}"/>
                  </a:ext>
                </a:extLst>
              </p:cNvPr>
              <p:cNvSpPr/>
              <p:nvPr/>
            </p:nvSpPr>
            <p:spPr>
              <a:xfrm rot="10799991">
                <a:off x="1439814" y="455627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7" name="Forma libre: forma 23">
                <a:extLst>
                  <a:ext uri="{FF2B5EF4-FFF2-40B4-BE49-F238E27FC236}">
                    <a16:creationId xmlns:a16="http://schemas.microsoft.com/office/drawing/2014/main" id="{32B16FCF-E45B-912C-9261-49C695C2EC84}"/>
                  </a:ext>
                </a:extLst>
              </p:cNvPr>
              <p:cNvSpPr/>
              <p:nvPr/>
            </p:nvSpPr>
            <p:spPr>
              <a:xfrm rot="10799991">
                <a:off x="269601" y="455544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8" name="Forma libre: forma 24">
                <a:extLst>
                  <a:ext uri="{FF2B5EF4-FFF2-40B4-BE49-F238E27FC236}">
                    <a16:creationId xmlns:a16="http://schemas.microsoft.com/office/drawing/2014/main" id="{60CFFA45-1F7A-34C7-76AE-EDB9E2C123A4}"/>
                  </a:ext>
                </a:extLst>
              </p:cNvPr>
              <p:cNvSpPr/>
              <p:nvPr/>
            </p:nvSpPr>
            <p:spPr>
              <a:xfrm rot="10799991">
                <a:off x="142929" y="543428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9" name="Forma libre: forma 25">
                <a:extLst>
                  <a:ext uri="{FF2B5EF4-FFF2-40B4-BE49-F238E27FC236}">
                    <a16:creationId xmlns:a16="http://schemas.microsoft.com/office/drawing/2014/main" id="{9B161C30-F23D-27A9-FEB2-3A8538503181}"/>
                  </a:ext>
                </a:extLst>
              </p:cNvPr>
              <p:cNvSpPr/>
              <p:nvPr/>
            </p:nvSpPr>
            <p:spPr>
              <a:xfrm rot="10799991">
                <a:off x="1598673" y="181673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0" name="Forma libre: forma 26">
                <a:extLst>
                  <a:ext uri="{FF2B5EF4-FFF2-40B4-BE49-F238E27FC236}">
                    <a16:creationId xmlns:a16="http://schemas.microsoft.com/office/drawing/2014/main" id="{D8425E89-DD8C-2727-E6DA-C3D741199143}"/>
                  </a:ext>
                </a:extLst>
              </p:cNvPr>
              <p:cNvSpPr/>
              <p:nvPr/>
            </p:nvSpPr>
            <p:spPr>
              <a:xfrm rot="10799991">
                <a:off x="501521" y="180090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1" name="Forma libre: forma 27">
                <a:extLst>
                  <a:ext uri="{FF2B5EF4-FFF2-40B4-BE49-F238E27FC236}">
                    <a16:creationId xmlns:a16="http://schemas.microsoft.com/office/drawing/2014/main" id="{8C05491A-A96A-D8DC-4776-54DB3AAE0757}"/>
                  </a:ext>
                </a:extLst>
              </p:cNvPr>
              <p:cNvSpPr/>
              <p:nvPr/>
            </p:nvSpPr>
            <p:spPr>
              <a:xfrm rot="10799991">
                <a:off x="1258864" y="180310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2" name="Forma libre: forma 28">
                <a:extLst>
                  <a:ext uri="{FF2B5EF4-FFF2-40B4-BE49-F238E27FC236}">
                    <a16:creationId xmlns:a16="http://schemas.microsoft.com/office/drawing/2014/main" id="{CD06BF95-E17D-9660-D291-BB3B62B94BF1}"/>
                  </a:ext>
                </a:extLst>
              </p:cNvPr>
              <p:cNvSpPr/>
              <p:nvPr/>
            </p:nvSpPr>
            <p:spPr>
              <a:xfrm rot="10799991">
                <a:off x="1617262" y="543802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3" name="Forma libre: forma 29">
                <a:extLst>
                  <a:ext uri="{FF2B5EF4-FFF2-40B4-BE49-F238E27FC236}">
                    <a16:creationId xmlns:a16="http://schemas.microsoft.com/office/drawing/2014/main" id="{60BD782D-CDC1-1F71-2C32-1C50CE995279}"/>
                  </a:ext>
                </a:extLst>
              </p:cNvPr>
              <p:cNvSpPr/>
              <p:nvPr/>
            </p:nvSpPr>
            <p:spPr>
              <a:xfrm rot="10799991">
                <a:off x="78071" y="358243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4" name="Forma libre: forma 30">
                <a:extLst>
                  <a:ext uri="{FF2B5EF4-FFF2-40B4-BE49-F238E27FC236}">
                    <a16:creationId xmlns:a16="http://schemas.microsoft.com/office/drawing/2014/main" id="{2B05AD0A-F06F-B578-64A6-A5E89D885E8E}"/>
                  </a:ext>
                </a:extLst>
              </p:cNvPr>
              <p:cNvSpPr/>
              <p:nvPr/>
            </p:nvSpPr>
            <p:spPr>
              <a:xfrm rot="10799991">
                <a:off x="161986" y="181965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5" name="Forma libre: forma 31">
                <a:extLst>
                  <a:ext uri="{FF2B5EF4-FFF2-40B4-BE49-F238E27FC236}">
                    <a16:creationId xmlns:a16="http://schemas.microsoft.com/office/drawing/2014/main" id="{FD172D51-2FCB-BA92-316F-64DC8508D343}"/>
                  </a:ext>
                </a:extLst>
              </p:cNvPr>
              <p:cNvSpPr/>
              <p:nvPr/>
            </p:nvSpPr>
            <p:spPr>
              <a:xfrm rot="10799991">
                <a:off x="1284256" y="319408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6" name="Forma libre: forma 32">
                <a:extLst>
                  <a:ext uri="{FF2B5EF4-FFF2-40B4-BE49-F238E27FC236}">
                    <a16:creationId xmlns:a16="http://schemas.microsoft.com/office/drawing/2014/main" id="{654D1844-8A60-C0BA-C17D-C41EDAAA39AF}"/>
                  </a:ext>
                </a:extLst>
              </p:cNvPr>
              <p:cNvSpPr/>
              <p:nvPr/>
            </p:nvSpPr>
            <p:spPr>
              <a:xfrm rot="10799991">
                <a:off x="173050" y="243733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7" name="Forma libre: forma 33">
                <a:extLst>
                  <a:ext uri="{FF2B5EF4-FFF2-40B4-BE49-F238E27FC236}">
                    <a16:creationId xmlns:a16="http://schemas.microsoft.com/office/drawing/2014/main" id="{F064FD08-6B1C-3300-B64D-9A77661F7E90}"/>
                  </a:ext>
                </a:extLst>
              </p:cNvPr>
              <p:cNvSpPr/>
              <p:nvPr/>
            </p:nvSpPr>
            <p:spPr>
              <a:xfrm rot="10799991">
                <a:off x="1613476" y="433873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8" name="Forma libre: forma 34">
                <a:extLst>
                  <a:ext uri="{FF2B5EF4-FFF2-40B4-BE49-F238E27FC236}">
                    <a16:creationId xmlns:a16="http://schemas.microsoft.com/office/drawing/2014/main" id="{F9473914-D40D-E807-FC55-58D65FE89155}"/>
                  </a:ext>
                </a:extLst>
              </p:cNvPr>
              <p:cNvSpPr/>
              <p:nvPr/>
            </p:nvSpPr>
            <p:spPr>
              <a:xfrm rot="10799991">
                <a:off x="300581" y="202502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9" name="Forma libre: forma 35">
                <a:extLst>
                  <a:ext uri="{FF2B5EF4-FFF2-40B4-BE49-F238E27FC236}">
                    <a16:creationId xmlns:a16="http://schemas.microsoft.com/office/drawing/2014/main" id="{D53A9364-F81B-AD59-1925-02C26552C8B8}"/>
                  </a:ext>
                </a:extLst>
              </p:cNvPr>
              <p:cNvSpPr/>
              <p:nvPr/>
            </p:nvSpPr>
            <p:spPr>
              <a:xfrm rot="10799991">
                <a:off x="169731" y="433626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0" name="Forma libre: forma 36">
                <a:extLst>
                  <a:ext uri="{FF2B5EF4-FFF2-40B4-BE49-F238E27FC236}">
                    <a16:creationId xmlns:a16="http://schemas.microsoft.com/office/drawing/2014/main" id="{B5D7B02D-24E6-1648-CCD1-72C18AC4FB4A}"/>
                  </a:ext>
                </a:extLst>
              </p:cNvPr>
              <p:cNvSpPr/>
              <p:nvPr/>
            </p:nvSpPr>
            <p:spPr>
              <a:xfrm rot="10799991">
                <a:off x="189802" y="293943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1" name="Forma libre: forma 37">
                <a:extLst>
                  <a:ext uri="{FF2B5EF4-FFF2-40B4-BE49-F238E27FC236}">
                    <a16:creationId xmlns:a16="http://schemas.microsoft.com/office/drawing/2014/main" id="{2449ADD1-FE1B-E0B8-F5C8-4103A3830464}"/>
                  </a:ext>
                </a:extLst>
              </p:cNvPr>
              <p:cNvSpPr/>
              <p:nvPr/>
            </p:nvSpPr>
            <p:spPr>
              <a:xfrm rot="10799991">
                <a:off x="502718" y="319829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2" name="Forma libre: forma 38">
                <a:extLst>
                  <a:ext uri="{FF2B5EF4-FFF2-40B4-BE49-F238E27FC236}">
                    <a16:creationId xmlns:a16="http://schemas.microsoft.com/office/drawing/2014/main" id="{81AB481F-0C33-0120-F0EE-DDD0E1FA9274}"/>
                  </a:ext>
                </a:extLst>
              </p:cNvPr>
              <p:cNvSpPr/>
              <p:nvPr/>
            </p:nvSpPr>
            <p:spPr>
              <a:xfrm rot="10799991">
                <a:off x="1604479" y="293960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3" name="Forma libre: forma 39">
                <a:extLst>
                  <a:ext uri="{FF2B5EF4-FFF2-40B4-BE49-F238E27FC236}">
                    <a16:creationId xmlns:a16="http://schemas.microsoft.com/office/drawing/2014/main" id="{C79F2E5E-3D80-C04A-CEC7-1167A4A2615D}"/>
                  </a:ext>
                </a:extLst>
              </p:cNvPr>
              <p:cNvSpPr/>
              <p:nvPr/>
            </p:nvSpPr>
            <p:spPr>
              <a:xfrm rot="10799991">
                <a:off x="1495272" y="202612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4" name="Forma libre: forma 40">
                <a:extLst>
                  <a:ext uri="{FF2B5EF4-FFF2-40B4-BE49-F238E27FC236}">
                    <a16:creationId xmlns:a16="http://schemas.microsoft.com/office/drawing/2014/main" id="{A5645C09-215E-6228-2847-399138C44E35}"/>
                  </a:ext>
                </a:extLst>
              </p:cNvPr>
              <p:cNvSpPr/>
              <p:nvPr/>
            </p:nvSpPr>
            <p:spPr>
              <a:xfrm rot="10799991">
                <a:off x="146001" y="334990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5" name="Forma libre: forma 41">
                <a:extLst>
                  <a:ext uri="{FF2B5EF4-FFF2-40B4-BE49-F238E27FC236}">
                    <a16:creationId xmlns:a16="http://schemas.microsoft.com/office/drawing/2014/main" id="{03ABD1D0-B9F5-838F-3730-8B31D9078D8B}"/>
                  </a:ext>
                </a:extLst>
              </p:cNvPr>
              <p:cNvSpPr/>
              <p:nvPr/>
            </p:nvSpPr>
            <p:spPr>
              <a:xfrm rot="10799991">
                <a:off x="1487665" y="248057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6" name="Forma libre: forma 42">
                <a:extLst>
                  <a:ext uri="{FF2B5EF4-FFF2-40B4-BE49-F238E27FC236}">
                    <a16:creationId xmlns:a16="http://schemas.microsoft.com/office/drawing/2014/main" id="{5329464A-A17A-9B0D-0602-065D97584C03}"/>
                  </a:ext>
                </a:extLst>
              </p:cNvPr>
              <p:cNvSpPr/>
              <p:nvPr/>
            </p:nvSpPr>
            <p:spPr>
              <a:xfrm rot="10799991">
                <a:off x="1512225" y="328982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7" name="Forma libre: forma 43">
                <a:extLst>
                  <a:ext uri="{FF2B5EF4-FFF2-40B4-BE49-F238E27FC236}">
                    <a16:creationId xmlns:a16="http://schemas.microsoft.com/office/drawing/2014/main" id="{CE9DE00F-7656-5917-5BE8-680079F5BB6B}"/>
                  </a:ext>
                </a:extLst>
              </p:cNvPr>
              <p:cNvSpPr/>
              <p:nvPr/>
            </p:nvSpPr>
            <p:spPr>
              <a:xfrm rot="10799991">
                <a:off x="1509135" y="432374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8" name="Forma libre: forma 44">
                <a:extLst>
                  <a:ext uri="{FF2B5EF4-FFF2-40B4-BE49-F238E27FC236}">
                    <a16:creationId xmlns:a16="http://schemas.microsoft.com/office/drawing/2014/main" id="{AA060736-3594-4204-E2F6-518BA23401CC}"/>
                  </a:ext>
                </a:extLst>
              </p:cNvPr>
              <p:cNvSpPr/>
              <p:nvPr/>
            </p:nvSpPr>
            <p:spPr>
              <a:xfrm rot="10799991">
                <a:off x="1328907" y="249741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9" name="Forma libre: forma 45">
                <a:extLst>
                  <a:ext uri="{FF2B5EF4-FFF2-40B4-BE49-F238E27FC236}">
                    <a16:creationId xmlns:a16="http://schemas.microsoft.com/office/drawing/2014/main" id="{696E93A8-EBD2-CFC8-C11B-7609E11D1F01}"/>
                  </a:ext>
                </a:extLst>
              </p:cNvPr>
              <p:cNvSpPr/>
              <p:nvPr/>
            </p:nvSpPr>
            <p:spPr>
              <a:xfrm rot="10799991">
                <a:off x="414214" y="262304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0" name="Forma libre: forma 46">
                <a:extLst>
                  <a:ext uri="{FF2B5EF4-FFF2-40B4-BE49-F238E27FC236}">
                    <a16:creationId xmlns:a16="http://schemas.microsoft.com/office/drawing/2014/main" id="{D37D8A05-E636-7DA8-9483-593A02BEDB6B}"/>
                  </a:ext>
                </a:extLst>
              </p:cNvPr>
              <p:cNvSpPr/>
              <p:nvPr/>
            </p:nvSpPr>
            <p:spPr>
              <a:xfrm rot="10799991">
                <a:off x="218578" y="432337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1" name="Forma libre: forma 47">
                <a:extLst>
                  <a:ext uri="{FF2B5EF4-FFF2-40B4-BE49-F238E27FC236}">
                    <a16:creationId xmlns:a16="http://schemas.microsoft.com/office/drawing/2014/main" id="{31BE0627-70FA-30B3-3EF9-1CD1F27D843F}"/>
                  </a:ext>
                </a:extLst>
              </p:cNvPr>
              <p:cNvSpPr/>
              <p:nvPr/>
            </p:nvSpPr>
            <p:spPr>
              <a:xfrm rot="10799991">
                <a:off x="746835" y="720566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2" name="Forma libre: forma 48">
                <a:extLst>
                  <a:ext uri="{FF2B5EF4-FFF2-40B4-BE49-F238E27FC236}">
                    <a16:creationId xmlns:a16="http://schemas.microsoft.com/office/drawing/2014/main" id="{A497F1C1-711C-3D45-CC0F-1AD02CEAEFEF}"/>
                  </a:ext>
                </a:extLst>
              </p:cNvPr>
              <p:cNvSpPr/>
              <p:nvPr/>
            </p:nvSpPr>
            <p:spPr>
              <a:xfrm rot="10799991">
                <a:off x="913713" y="1057119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3" name="Forma libre: forma 49">
                <a:extLst>
                  <a:ext uri="{FF2B5EF4-FFF2-40B4-BE49-F238E27FC236}">
                    <a16:creationId xmlns:a16="http://schemas.microsoft.com/office/drawing/2014/main" id="{7D529828-FA4D-2FBF-472A-55E2A9BE0829}"/>
                  </a:ext>
                </a:extLst>
              </p:cNvPr>
              <p:cNvSpPr/>
              <p:nvPr/>
            </p:nvSpPr>
            <p:spPr>
              <a:xfrm rot="10799991">
                <a:off x="1026385" y="1020305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4" name="Forma libre: forma 50">
                <a:extLst>
                  <a:ext uri="{FF2B5EF4-FFF2-40B4-BE49-F238E27FC236}">
                    <a16:creationId xmlns:a16="http://schemas.microsoft.com/office/drawing/2014/main" id="{AE4EDAE9-35D1-94DB-E1A6-87FCDB81E72A}"/>
                  </a:ext>
                </a:extLst>
              </p:cNvPr>
              <p:cNvSpPr/>
              <p:nvPr/>
            </p:nvSpPr>
            <p:spPr>
              <a:xfrm rot="10799991">
                <a:off x="1053444" y="821625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5" name="Forma libre: forma 51">
                <a:extLst>
                  <a:ext uri="{FF2B5EF4-FFF2-40B4-BE49-F238E27FC236}">
                    <a16:creationId xmlns:a16="http://schemas.microsoft.com/office/drawing/2014/main" id="{C943AB73-786F-6C07-1BAB-EC14298BF5FB}"/>
                  </a:ext>
                </a:extLst>
              </p:cNvPr>
              <p:cNvSpPr/>
              <p:nvPr/>
            </p:nvSpPr>
            <p:spPr>
              <a:xfrm rot="10799991">
                <a:off x="1074310" y="915058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6" name="Forma libre: forma 52">
                <a:extLst>
                  <a:ext uri="{FF2B5EF4-FFF2-40B4-BE49-F238E27FC236}">
                    <a16:creationId xmlns:a16="http://schemas.microsoft.com/office/drawing/2014/main" id="{4F32C59A-EE6A-8255-1D66-5791FD6BC99B}"/>
                  </a:ext>
                </a:extLst>
              </p:cNvPr>
              <p:cNvSpPr/>
              <p:nvPr/>
            </p:nvSpPr>
            <p:spPr>
              <a:xfrm rot="10799991">
                <a:off x="1029358" y="731318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7" name="Forma libre: forma 53">
                <a:extLst>
                  <a:ext uri="{FF2B5EF4-FFF2-40B4-BE49-F238E27FC236}">
                    <a16:creationId xmlns:a16="http://schemas.microsoft.com/office/drawing/2014/main" id="{3A3232DA-F11C-C192-5624-045DDB70A7A3}"/>
                  </a:ext>
                </a:extLst>
              </p:cNvPr>
              <p:cNvSpPr/>
              <p:nvPr/>
            </p:nvSpPr>
            <p:spPr>
              <a:xfrm rot="10799991">
                <a:off x="686823" y="801426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8" name="Forma libre: forma 54">
                <a:extLst>
                  <a:ext uri="{FF2B5EF4-FFF2-40B4-BE49-F238E27FC236}">
                    <a16:creationId xmlns:a16="http://schemas.microsoft.com/office/drawing/2014/main" id="{A958C94A-744E-50DA-5771-5CB42DEAF533}"/>
                  </a:ext>
                </a:extLst>
              </p:cNvPr>
              <p:cNvSpPr/>
              <p:nvPr/>
            </p:nvSpPr>
            <p:spPr>
              <a:xfrm rot="10799991">
                <a:off x="660727" y="900199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9" name="Forma libre: forma 55">
                <a:extLst>
                  <a:ext uri="{FF2B5EF4-FFF2-40B4-BE49-F238E27FC236}">
                    <a16:creationId xmlns:a16="http://schemas.microsoft.com/office/drawing/2014/main" id="{94820D70-0C9F-389E-05F3-A26A833FC7F7}"/>
                  </a:ext>
                </a:extLst>
              </p:cNvPr>
              <p:cNvSpPr/>
              <p:nvPr/>
            </p:nvSpPr>
            <p:spPr>
              <a:xfrm rot="10799991">
                <a:off x="814474" y="1047646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0" name="Forma libre: forma 56">
                <a:extLst>
                  <a:ext uri="{FF2B5EF4-FFF2-40B4-BE49-F238E27FC236}">
                    <a16:creationId xmlns:a16="http://schemas.microsoft.com/office/drawing/2014/main" id="{52121913-40BD-28EA-1456-F67706257846}"/>
                  </a:ext>
                </a:extLst>
              </p:cNvPr>
              <p:cNvSpPr/>
              <p:nvPr/>
            </p:nvSpPr>
            <p:spPr>
              <a:xfrm rot="10799991">
                <a:off x="681310" y="971065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1" name="Forma libre: forma 57">
                <a:extLst>
                  <a:ext uri="{FF2B5EF4-FFF2-40B4-BE49-F238E27FC236}">
                    <a16:creationId xmlns:a16="http://schemas.microsoft.com/office/drawing/2014/main" id="{AFD2525A-7CF6-3311-30AE-74C71801BEB5}"/>
                  </a:ext>
                </a:extLst>
              </p:cNvPr>
              <p:cNvSpPr/>
              <p:nvPr/>
            </p:nvSpPr>
            <p:spPr>
              <a:xfrm rot="10799991">
                <a:off x="984113" y="1086023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2" name="Forma libre: forma 58">
                <a:extLst>
                  <a:ext uri="{FF2B5EF4-FFF2-40B4-BE49-F238E27FC236}">
                    <a16:creationId xmlns:a16="http://schemas.microsoft.com/office/drawing/2014/main" id="{A708EFC0-A555-7B03-48F3-01AECBFA8443}"/>
                  </a:ext>
                </a:extLst>
              </p:cNvPr>
              <p:cNvSpPr/>
              <p:nvPr/>
            </p:nvSpPr>
            <p:spPr>
              <a:xfrm rot="10799991">
                <a:off x="1103269" y="990203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3" name="Forma libre: forma 59">
                <a:extLst>
                  <a:ext uri="{FF2B5EF4-FFF2-40B4-BE49-F238E27FC236}">
                    <a16:creationId xmlns:a16="http://schemas.microsoft.com/office/drawing/2014/main" id="{2817347E-B47A-D4AA-64D0-341552D49C10}"/>
                  </a:ext>
                </a:extLst>
              </p:cNvPr>
              <p:cNvSpPr/>
              <p:nvPr/>
            </p:nvSpPr>
            <p:spPr>
              <a:xfrm rot="10799991">
                <a:off x="1057256" y="969630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4" name="Forma libre: forma 60">
                <a:extLst>
                  <a:ext uri="{FF2B5EF4-FFF2-40B4-BE49-F238E27FC236}">
                    <a16:creationId xmlns:a16="http://schemas.microsoft.com/office/drawing/2014/main" id="{6C1D8363-BE50-A8A7-B060-D1779DFD2F5D}"/>
                  </a:ext>
                </a:extLst>
              </p:cNvPr>
              <p:cNvSpPr/>
              <p:nvPr/>
            </p:nvSpPr>
            <p:spPr>
              <a:xfrm rot="10799991">
                <a:off x="752935" y="957577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5" name="Forma libre: forma 61">
                <a:extLst>
                  <a:ext uri="{FF2B5EF4-FFF2-40B4-BE49-F238E27FC236}">
                    <a16:creationId xmlns:a16="http://schemas.microsoft.com/office/drawing/2014/main" id="{729F1D0B-460D-34F4-F7D6-9581F55870CC}"/>
                  </a:ext>
                </a:extLst>
              </p:cNvPr>
              <p:cNvSpPr/>
              <p:nvPr/>
            </p:nvSpPr>
            <p:spPr>
              <a:xfrm rot="10799991">
                <a:off x="970297" y="1050407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116" name="Rectángulo 7">
              <a:extLst>
                <a:ext uri="{FF2B5EF4-FFF2-40B4-BE49-F238E27FC236}">
                  <a16:creationId xmlns:a16="http://schemas.microsoft.com/office/drawing/2014/main" id="{E6BB2B5F-136A-3F4A-F1C7-3CC6A51D00C8}"/>
                </a:ext>
              </a:extLst>
            </p:cNvPr>
            <p:cNvSpPr/>
            <p:nvPr/>
          </p:nvSpPr>
          <p:spPr>
            <a:xfrm>
              <a:off x="0" y="-5449"/>
              <a:ext cx="9144000" cy="63495"/>
            </a:xfrm>
            <a:prstGeom prst="rect">
              <a:avLst/>
            </a:pr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FCE0D6"/>
                </a:solidFill>
                <a:uFillTx/>
                <a:latin typeface="Arial"/>
              </a:endParaRPr>
            </a:p>
          </p:txBody>
        </p:sp>
      </p:grpSp>
      <p:grpSp>
        <p:nvGrpSpPr>
          <p:cNvPr id="117" name="Grupo 116">
            <a:extLst>
              <a:ext uri="{FF2B5EF4-FFF2-40B4-BE49-F238E27FC236}">
                <a16:creationId xmlns:a16="http://schemas.microsoft.com/office/drawing/2014/main" id="{0DF15844-C798-AF72-985C-645B58A8E59B}"/>
              </a:ext>
            </a:extLst>
          </p:cNvPr>
          <p:cNvGrpSpPr/>
          <p:nvPr/>
        </p:nvGrpSpPr>
        <p:grpSpPr>
          <a:xfrm>
            <a:off x="-5249" y="3868579"/>
            <a:ext cx="9144000" cy="1280123"/>
            <a:chOff x="-5249" y="3868579"/>
            <a:chExt cx="9144000" cy="1280123"/>
          </a:xfrm>
        </p:grpSpPr>
        <p:grpSp>
          <p:nvGrpSpPr>
            <p:cNvPr id="118" name="Grupo 117">
              <a:extLst>
                <a:ext uri="{FF2B5EF4-FFF2-40B4-BE49-F238E27FC236}">
                  <a16:creationId xmlns:a16="http://schemas.microsoft.com/office/drawing/2014/main" id="{09508BF9-E180-C4F4-EAAE-29C804BCBC86}"/>
                </a:ext>
              </a:extLst>
            </p:cNvPr>
            <p:cNvGrpSpPr/>
            <p:nvPr/>
          </p:nvGrpSpPr>
          <p:grpSpPr>
            <a:xfrm>
              <a:off x="53492" y="3868579"/>
              <a:ext cx="1626186" cy="1270594"/>
              <a:chOff x="53492" y="3868579"/>
              <a:chExt cx="1626186" cy="1270594"/>
            </a:xfrm>
          </p:grpSpPr>
          <p:sp>
            <p:nvSpPr>
              <p:cNvPr id="119" name="Forma libre: forma 174">
                <a:extLst>
                  <a:ext uri="{FF2B5EF4-FFF2-40B4-BE49-F238E27FC236}">
                    <a16:creationId xmlns:a16="http://schemas.microsoft.com/office/drawing/2014/main" id="{220EBCCA-5419-1D89-2536-87EAA6210731}"/>
                  </a:ext>
                </a:extLst>
              </p:cNvPr>
              <p:cNvSpPr/>
              <p:nvPr/>
            </p:nvSpPr>
            <p:spPr>
              <a:xfrm>
                <a:off x="748253" y="3868579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0" name="Forma libre: forma 175">
                <a:extLst>
                  <a:ext uri="{FF2B5EF4-FFF2-40B4-BE49-F238E27FC236}">
                    <a16:creationId xmlns:a16="http://schemas.microsoft.com/office/drawing/2014/main" id="{66E98EF7-3930-1211-07F0-AE1A0DECC5FC}"/>
                  </a:ext>
                </a:extLst>
              </p:cNvPr>
              <p:cNvSpPr/>
              <p:nvPr/>
            </p:nvSpPr>
            <p:spPr>
              <a:xfrm>
                <a:off x="773701" y="4153597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1" name="Forma libre: forma 176">
                <a:extLst>
                  <a:ext uri="{FF2B5EF4-FFF2-40B4-BE49-F238E27FC236}">
                    <a16:creationId xmlns:a16="http://schemas.microsoft.com/office/drawing/2014/main" id="{B3E8CE4C-3652-3C66-CA21-B5CEF1BDA9F2}"/>
                  </a:ext>
                </a:extLst>
              </p:cNvPr>
              <p:cNvSpPr/>
              <p:nvPr/>
            </p:nvSpPr>
            <p:spPr>
              <a:xfrm>
                <a:off x="491599" y="4099556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2" name="Forma libre: forma 177">
                <a:extLst>
                  <a:ext uri="{FF2B5EF4-FFF2-40B4-BE49-F238E27FC236}">
                    <a16:creationId xmlns:a16="http://schemas.microsoft.com/office/drawing/2014/main" id="{118C7FE5-7E8C-B101-1E92-AF67E3DA8C03}"/>
                  </a:ext>
                </a:extLst>
              </p:cNvPr>
              <p:cNvSpPr/>
              <p:nvPr/>
            </p:nvSpPr>
            <p:spPr>
              <a:xfrm>
                <a:off x="548713" y="3910760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3" name="Forma libre: forma 178">
                <a:extLst>
                  <a:ext uri="{FF2B5EF4-FFF2-40B4-BE49-F238E27FC236}">
                    <a16:creationId xmlns:a16="http://schemas.microsoft.com/office/drawing/2014/main" id="{6B6193D0-A0C3-548F-7D71-28007CB9A99E}"/>
                  </a:ext>
                </a:extLst>
              </p:cNvPr>
              <p:cNvSpPr/>
              <p:nvPr/>
            </p:nvSpPr>
            <p:spPr>
              <a:xfrm>
                <a:off x="871432" y="4257528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4" name="Forma libre: forma 179">
                <a:extLst>
                  <a:ext uri="{FF2B5EF4-FFF2-40B4-BE49-F238E27FC236}">
                    <a16:creationId xmlns:a16="http://schemas.microsoft.com/office/drawing/2014/main" id="{D4B543CC-1CBE-3D88-8369-41A5FD21F270}"/>
                  </a:ext>
                </a:extLst>
              </p:cNvPr>
              <p:cNvSpPr/>
              <p:nvPr/>
            </p:nvSpPr>
            <p:spPr>
              <a:xfrm>
                <a:off x="533799" y="4251713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5" name="Forma libre: forma 180">
                <a:extLst>
                  <a:ext uri="{FF2B5EF4-FFF2-40B4-BE49-F238E27FC236}">
                    <a16:creationId xmlns:a16="http://schemas.microsoft.com/office/drawing/2014/main" id="{A2F23B53-F13D-7F6B-9138-3F2F4A72EFA0}"/>
                  </a:ext>
                </a:extLst>
              </p:cNvPr>
              <p:cNvSpPr/>
              <p:nvPr/>
            </p:nvSpPr>
            <p:spPr>
              <a:xfrm>
                <a:off x="252045" y="4671623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6" name="Forma libre: forma 181">
                <a:extLst>
                  <a:ext uri="{FF2B5EF4-FFF2-40B4-BE49-F238E27FC236}">
                    <a16:creationId xmlns:a16="http://schemas.microsoft.com/office/drawing/2014/main" id="{0962DDF8-03F6-BC4E-45D7-D68D7AE6C890}"/>
                  </a:ext>
                </a:extLst>
              </p:cNvPr>
              <p:cNvSpPr/>
              <p:nvPr/>
            </p:nvSpPr>
            <p:spPr>
              <a:xfrm>
                <a:off x="858886" y="4671605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7" name="Forma libre: forma 182">
                <a:extLst>
                  <a:ext uri="{FF2B5EF4-FFF2-40B4-BE49-F238E27FC236}">
                    <a16:creationId xmlns:a16="http://schemas.microsoft.com/office/drawing/2014/main" id="{FE4E32A2-B2EB-B520-4783-7F9A9EB879F9}"/>
                  </a:ext>
                </a:extLst>
              </p:cNvPr>
              <p:cNvSpPr/>
              <p:nvPr/>
            </p:nvSpPr>
            <p:spPr>
              <a:xfrm>
                <a:off x="256845" y="4751460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8" name="Forma libre: forma 183">
                <a:extLst>
                  <a:ext uri="{FF2B5EF4-FFF2-40B4-BE49-F238E27FC236}">
                    <a16:creationId xmlns:a16="http://schemas.microsoft.com/office/drawing/2014/main" id="{B6EAB888-FBAF-671B-6798-0D63FAD8F7BE}"/>
                  </a:ext>
                </a:extLst>
              </p:cNvPr>
              <p:cNvSpPr/>
              <p:nvPr/>
            </p:nvSpPr>
            <p:spPr>
              <a:xfrm>
                <a:off x="1264148" y="4751515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9" name="Forma libre: forma 184">
                <a:extLst>
                  <a:ext uri="{FF2B5EF4-FFF2-40B4-BE49-F238E27FC236}">
                    <a16:creationId xmlns:a16="http://schemas.microsoft.com/office/drawing/2014/main" id="{C4BECC56-C100-7F36-DF3B-026279493429}"/>
                  </a:ext>
                </a:extLst>
              </p:cNvPr>
              <p:cNvSpPr/>
              <p:nvPr/>
            </p:nvSpPr>
            <p:spPr>
              <a:xfrm>
                <a:off x="1165704" y="4475905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0" name="Forma libre: forma 185">
                <a:extLst>
                  <a:ext uri="{FF2B5EF4-FFF2-40B4-BE49-F238E27FC236}">
                    <a16:creationId xmlns:a16="http://schemas.microsoft.com/office/drawing/2014/main" id="{ECD9EDA7-9153-CDA1-D9DB-B5B99C04CB57}"/>
                  </a:ext>
                </a:extLst>
              </p:cNvPr>
              <p:cNvSpPr/>
              <p:nvPr/>
            </p:nvSpPr>
            <p:spPr>
              <a:xfrm>
                <a:off x="1081808" y="4585898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1" name="Forma libre: forma 186">
                <a:extLst>
                  <a:ext uri="{FF2B5EF4-FFF2-40B4-BE49-F238E27FC236}">
                    <a16:creationId xmlns:a16="http://schemas.microsoft.com/office/drawing/2014/main" id="{43E2ED5C-2C16-79BA-FDB7-9241FE0F22BC}"/>
                  </a:ext>
                </a:extLst>
              </p:cNvPr>
              <p:cNvSpPr/>
              <p:nvPr/>
            </p:nvSpPr>
            <p:spPr>
              <a:xfrm>
                <a:off x="305363" y="4475631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2" name="Forma libre: forma 187">
                <a:extLst>
                  <a:ext uri="{FF2B5EF4-FFF2-40B4-BE49-F238E27FC236}">
                    <a16:creationId xmlns:a16="http://schemas.microsoft.com/office/drawing/2014/main" id="{C6DCF20D-CE6E-DD96-4D5F-8DA4B1C8DD71}"/>
                  </a:ext>
                </a:extLst>
              </p:cNvPr>
              <p:cNvSpPr/>
              <p:nvPr/>
            </p:nvSpPr>
            <p:spPr>
              <a:xfrm>
                <a:off x="327501" y="4585972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3" name="Forma libre: forma 188">
                <a:extLst>
                  <a:ext uri="{FF2B5EF4-FFF2-40B4-BE49-F238E27FC236}">
                    <a16:creationId xmlns:a16="http://schemas.microsoft.com/office/drawing/2014/main" id="{D8E0F838-AAB4-23BA-6C1A-07A4615FC99F}"/>
                  </a:ext>
                </a:extLst>
              </p:cNvPr>
              <p:cNvSpPr/>
              <p:nvPr/>
            </p:nvSpPr>
            <p:spPr>
              <a:xfrm>
                <a:off x="180612" y="4410343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4" name="Forma libre: forma 189">
                <a:extLst>
                  <a:ext uri="{FF2B5EF4-FFF2-40B4-BE49-F238E27FC236}">
                    <a16:creationId xmlns:a16="http://schemas.microsoft.com/office/drawing/2014/main" id="{8A620C74-FC1D-3587-8554-B7CB733FCC18}"/>
                  </a:ext>
                </a:extLst>
              </p:cNvPr>
              <p:cNvSpPr/>
              <p:nvPr/>
            </p:nvSpPr>
            <p:spPr>
              <a:xfrm>
                <a:off x="1350843" y="4410114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5" name="Forma libre: forma 190">
                <a:extLst>
                  <a:ext uri="{FF2B5EF4-FFF2-40B4-BE49-F238E27FC236}">
                    <a16:creationId xmlns:a16="http://schemas.microsoft.com/office/drawing/2014/main" id="{5D8217D1-C7A1-8567-04C7-96A682D3D033}"/>
                  </a:ext>
                </a:extLst>
              </p:cNvPr>
              <p:cNvSpPr/>
              <p:nvPr/>
            </p:nvSpPr>
            <p:spPr>
              <a:xfrm>
                <a:off x="1527752" y="4494650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6" name="Forma libre: forma 191">
                <a:extLst>
                  <a:ext uri="{FF2B5EF4-FFF2-40B4-BE49-F238E27FC236}">
                    <a16:creationId xmlns:a16="http://schemas.microsoft.com/office/drawing/2014/main" id="{EED54B6A-5679-92C9-28B4-AF752ECD7DAD}"/>
                  </a:ext>
                </a:extLst>
              </p:cNvPr>
              <p:cNvSpPr/>
              <p:nvPr/>
            </p:nvSpPr>
            <p:spPr>
              <a:xfrm>
                <a:off x="72822" y="4855875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7" name="Forma libre: forma 192">
                <a:extLst>
                  <a:ext uri="{FF2B5EF4-FFF2-40B4-BE49-F238E27FC236}">
                    <a16:creationId xmlns:a16="http://schemas.microsoft.com/office/drawing/2014/main" id="{49149105-E6A4-9535-1FB8-D0983EDA603C}"/>
                  </a:ext>
                </a:extLst>
              </p:cNvPr>
              <p:cNvSpPr/>
              <p:nvPr/>
            </p:nvSpPr>
            <p:spPr>
              <a:xfrm>
                <a:off x="1169343" y="4855125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8" name="Forma libre: forma 193">
                <a:extLst>
                  <a:ext uri="{FF2B5EF4-FFF2-40B4-BE49-F238E27FC236}">
                    <a16:creationId xmlns:a16="http://schemas.microsoft.com/office/drawing/2014/main" id="{38AC71E1-4984-FE2F-8D05-2F66D7001652}"/>
                  </a:ext>
                </a:extLst>
              </p:cNvPr>
              <p:cNvSpPr/>
              <p:nvPr/>
            </p:nvSpPr>
            <p:spPr>
              <a:xfrm>
                <a:off x="412220" y="4856268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9" name="Forma libre: forma 194">
                <a:extLst>
                  <a:ext uri="{FF2B5EF4-FFF2-40B4-BE49-F238E27FC236}">
                    <a16:creationId xmlns:a16="http://schemas.microsoft.com/office/drawing/2014/main" id="{8E591293-1992-21B2-11FC-9535393D436E}"/>
                  </a:ext>
                </a:extLst>
              </p:cNvPr>
              <p:cNvSpPr/>
              <p:nvPr/>
            </p:nvSpPr>
            <p:spPr>
              <a:xfrm>
                <a:off x="53492" y="4494714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0" name="Forma libre: forma 195">
                <a:extLst>
                  <a:ext uri="{FF2B5EF4-FFF2-40B4-BE49-F238E27FC236}">
                    <a16:creationId xmlns:a16="http://schemas.microsoft.com/office/drawing/2014/main" id="{609F52AD-72DD-3A06-57D6-71E54B453689}"/>
                  </a:ext>
                </a:extLst>
              </p:cNvPr>
              <p:cNvSpPr/>
              <p:nvPr/>
            </p:nvSpPr>
            <p:spPr>
              <a:xfrm>
                <a:off x="1586986" y="4679359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1" name="Forma libre: forma 196">
                <a:extLst>
                  <a:ext uri="{FF2B5EF4-FFF2-40B4-BE49-F238E27FC236}">
                    <a16:creationId xmlns:a16="http://schemas.microsoft.com/office/drawing/2014/main" id="{5DBF30ED-1F4A-1F91-C77D-0F6C87AEAF61}"/>
                  </a:ext>
                </a:extLst>
              </p:cNvPr>
              <p:cNvSpPr/>
              <p:nvPr/>
            </p:nvSpPr>
            <p:spPr>
              <a:xfrm>
                <a:off x="1509756" y="4858682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2" name="Forma libre: forma 197">
                <a:extLst>
                  <a:ext uri="{FF2B5EF4-FFF2-40B4-BE49-F238E27FC236}">
                    <a16:creationId xmlns:a16="http://schemas.microsoft.com/office/drawing/2014/main" id="{C19641C0-BB98-9F3D-8F33-3322DAA26001}"/>
                  </a:ext>
                </a:extLst>
              </p:cNvPr>
              <p:cNvSpPr/>
              <p:nvPr/>
            </p:nvSpPr>
            <p:spPr>
              <a:xfrm>
                <a:off x="411836" y="4753124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3" name="Forma libre: forma 198">
                <a:extLst>
                  <a:ext uri="{FF2B5EF4-FFF2-40B4-BE49-F238E27FC236}">
                    <a16:creationId xmlns:a16="http://schemas.microsoft.com/office/drawing/2014/main" id="{2B634A71-3893-DD6E-45FB-923C14378BDA}"/>
                  </a:ext>
                </a:extLst>
              </p:cNvPr>
              <p:cNvSpPr/>
              <p:nvPr/>
            </p:nvSpPr>
            <p:spPr>
              <a:xfrm>
                <a:off x="1398629" y="4748232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4" name="Forma libre: forma 199">
                <a:extLst>
                  <a:ext uri="{FF2B5EF4-FFF2-40B4-BE49-F238E27FC236}">
                    <a16:creationId xmlns:a16="http://schemas.microsoft.com/office/drawing/2014/main" id="{098C7D33-2E0E-92DA-3461-2C6945E7F187}"/>
                  </a:ext>
                </a:extLst>
              </p:cNvPr>
              <p:cNvSpPr/>
              <p:nvPr/>
            </p:nvSpPr>
            <p:spPr>
              <a:xfrm>
                <a:off x="80046" y="4639528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5" name="Forma libre: forma 200">
                <a:extLst>
                  <a:ext uri="{FF2B5EF4-FFF2-40B4-BE49-F238E27FC236}">
                    <a16:creationId xmlns:a16="http://schemas.microsoft.com/office/drawing/2014/main" id="{E648B706-6E91-0553-27E9-6046E2D146FB}"/>
                  </a:ext>
                </a:extLst>
              </p:cNvPr>
              <p:cNvSpPr/>
              <p:nvPr/>
            </p:nvSpPr>
            <p:spPr>
              <a:xfrm>
                <a:off x="1406100" y="4857603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6" name="Forma libre: forma 201">
                <a:extLst>
                  <a:ext uri="{FF2B5EF4-FFF2-40B4-BE49-F238E27FC236}">
                    <a16:creationId xmlns:a16="http://schemas.microsoft.com/office/drawing/2014/main" id="{237B4D6C-E96E-69D5-B46A-315F44A066FD}"/>
                  </a:ext>
                </a:extLst>
              </p:cNvPr>
              <p:cNvSpPr/>
              <p:nvPr/>
            </p:nvSpPr>
            <p:spPr>
              <a:xfrm>
                <a:off x="1523454" y="4639400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7" name="Forma libre: forma 202">
                <a:extLst>
                  <a:ext uri="{FF2B5EF4-FFF2-40B4-BE49-F238E27FC236}">
                    <a16:creationId xmlns:a16="http://schemas.microsoft.com/office/drawing/2014/main" id="{8D66CE28-51ED-C9A2-F9BE-D424E80663F3}"/>
                  </a:ext>
                </a:extLst>
              </p:cNvPr>
              <p:cNvSpPr/>
              <p:nvPr/>
            </p:nvSpPr>
            <p:spPr>
              <a:xfrm>
                <a:off x="1511932" y="4779294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8" name="Forma libre: forma 203">
                <a:extLst>
                  <a:ext uri="{FF2B5EF4-FFF2-40B4-BE49-F238E27FC236}">
                    <a16:creationId xmlns:a16="http://schemas.microsoft.com/office/drawing/2014/main" id="{11F1B37D-35A8-FF29-4078-AC8CA21F6E33}"/>
                  </a:ext>
                </a:extLst>
              </p:cNvPr>
              <p:cNvSpPr/>
              <p:nvPr/>
            </p:nvSpPr>
            <p:spPr>
              <a:xfrm>
                <a:off x="1194892" y="4752923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9" name="Forma libre: forma 204">
                <a:extLst>
                  <a:ext uri="{FF2B5EF4-FFF2-40B4-BE49-F238E27FC236}">
                    <a16:creationId xmlns:a16="http://schemas.microsoft.com/office/drawing/2014/main" id="{79194A6B-1285-C6D2-B475-6A5769048F6C}"/>
                  </a:ext>
                </a:extLst>
              </p:cNvPr>
              <p:cNvSpPr/>
              <p:nvPr/>
            </p:nvSpPr>
            <p:spPr>
              <a:xfrm>
                <a:off x="100309" y="4779486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0" name="Forma libre: forma 205">
                <a:extLst>
                  <a:ext uri="{FF2B5EF4-FFF2-40B4-BE49-F238E27FC236}">
                    <a16:creationId xmlns:a16="http://schemas.microsoft.com/office/drawing/2014/main" id="{35761609-2E41-5D74-B89B-BD435686A8DB}"/>
                  </a:ext>
                </a:extLst>
              </p:cNvPr>
              <p:cNvSpPr/>
              <p:nvPr/>
            </p:nvSpPr>
            <p:spPr>
              <a:xfrm>
                <a:off x="211226" y="4863593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1" name="Forma libre: forma 206">
                <a:extLst>
                  <a:ext uri="{FF2B5EF4-FFF2-40B4-BE49-F238E27FC236}">
                    <a16:creationId xmlns:a16="http://schemas.microsoft.com/office/drawing/2014/main" id="{7C7F709D-3CB5-588A-770B-F0DCA05215F8}"/>
                  </a:ext>
                </a:extLst>
              </p:cNvPr>
              <p:cNvSpPr/>
              <p:nvPr/>
            </p:nvSpPr>
            <p:spPr>
              <a:xfrm>
                <a:off x="1422833" y="4687671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2" name="Forma libre: forma 207">
                <a:extLst>
                  <a:ext uri="{FF2B5EF4-FFF2-40B4-BE49-F238E27FC236}">
                    <a16:creationId xmlns:a16="http://schemas.microsoft.com/office/drawing/2014/main" id="{6A403840-E03D-3DCE-C878-86EB3532711D}"/>
                  </a:ext>
                </a:extLst>
              </p:cNvPr>
              <p:cNvSpPr/>
              <p:nvPr/>
            </p:nvSpPr>
            <p:spPr>
              <a:xfrm>
                <a:off x="144712" y="4747162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3" name="Forma libre: forma 208">
                <a:extLst>
                  <a:ext uri="{FF2B5EF4-FFF2-40B4-BE49-F238E27FC236}">
                    <a16:creationId xmlns:a16="http://schemas.microsoft.com/office/drawing/2014/main" id="{742E502F-7E06-D8C8-DD98-FD2715EE990C}"/>
                  </a:ext>
                </a:extLst>
              </p:cNvPr>
              <p:cNvSpPr/>
              <p:nvPr/>
            </p:nvSpPr>
            <p:spPr>
              <a:xfrm>
                <a:off x="85222" y="4718898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4" name="Forma libre: forma 209">
                <a:extLst>
                  <a:ext uri="{FF2B5EF4-FFF2-40B4-BE49-F238E27FC236}">
                    <a16:creationId xmlns:a16="http://schemas.microsoft.com/office/drawing/2014/main" id="{62C14560-D6FF-746F-679C-AE50695B1522}"/>
                  </a:ext>
                </a:extLst>
              </p:cNvPr>
              <p:cNvSpPr/>
              <p:nvPr/>
            </p:nvSpPr>
            <p:spPr>
              <a:xfrm>
                <a:off x="94137" y="4572128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5" name="Forma libre: forma 210">
                <a:extLst>
                  <a:ext uri="{FF2B5EF4-FFF2-40B4-BE49-F238E27FC236}">
                    <a16:creationId xmlns:a16="http://schemas.microsoft.com/office/drawing/2014/main" id="{8D1C1FA9-5517-9B4D-B3D7-13BB5B3FD697}"/>
                  </a:ext>
                </a:extLst>
              </p:cNvPr>
              <p:cNvSpPr/>
              <p:nvPr/>
            </p:nvSpPr>
            <p:spPr>
              <a:xfrm>
                <a:off x="325407" y="4728344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6" name="Forma libre: forma 211">
                <a:extLst>
                  <a:ext uri="{FF2B5EF4-FFF2-40B4-BE49-F238E27FC236}">
                    <a16:creationId xmlns:a16="http://schemas.microsoft.com/office/drawing/2014/main" id="{F265D28D-9E60-BAE5-6C8E-D6C4208BD263}"/>
                  </a:ext>
                </a:extLst>
              </p:cNvPr>
              <p:cNvSpPr/>
              <p:nvPr/>
            </p:nvSpPr>
            <p:spPr>
              <a:xfrm>
                <a:off x="1241901" y="4728435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7" name="Forma libre: forma 212">
                <a:extLst>
                  <a:ext uri="{FF2B5EF4-FFF2-40B4-BE49-F238E27FC236}">
                    <a16:creationId xmlns:a16="http://schemas.microsoft.com/office/drawing/2014/main" id="{121A20EA-F487-1F16-6167-F2CA749FCF52}"/>
                  </a:ext>
                </a:extLst>
              </p:cNvPr>
              <p:cNvSpPr/>
              <p:nvPr/>
            </p:nvSpPr>
            <p:spPr>
              <a:xfrm>
                <a:off x="1419532" y="4574139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8" name="Forma libre: forma 213">
                <a:extLst>
                  <a:ext uri="{FF2B5EF4-FFF2-40B4-BE49-F238E27FC236}">
                    <a16:creationId xmlns:a16="http://schemas.microsoft.com/office/drawing/2014/main" id="{998EE978-5531-B895-25D0-9DF59E48CBD9}"/>
                  </a:ext>
                </a:extLst>
              </p:cNvPr>
              <p:cNvSpPr/>
              <p:nvPr/>
            </p:nvSpPr>
            <p:spPr>
              <a:xfrm>
                <a:off x="926241" y="4311432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9" name="Forma libre: forma 214">
                <a:extLst>
                  <a:ext uri="{FF2B5EF4-FFF2-40B4-BE49-F238E27FC236}">
                    <a16:creationId xmlns:a16="http://schemas.microsoft.com/office/drawing/2014/main" id="{F6E4A3B8-8CA1-FE58-D5CF-272D15003B99}"/>
                  </a:ext>
                </a:extLst>
              </p:cNvPr>
              <p:cNvSpPr/>
              <p:nvPr/>
            </p:nvSpPr>
            <p:spPr>
              <a:xfrm>
                <a:off x="840415" y="3938055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0" name="Forma libre: forma 215">
                <a:extLst>
                  <a:ext uri="{FF2B5EF4-FFF2-40B4-BE49-F238E27FC236}">
                    <a16:creationId xmlns:a16="http://schemas.microsoft.com/office/drawing/2014/main" id="{4FBD3159-81E4-15FE-12F7-737CA85A6135}"/>
                  </a:ext>
                </a:extLst>
              </p:cNvPr>
              <p:cNvSpPr/>
              <p:nvPr/>
            </p:nvSpPr>
            <p:spPr>
              <a:xfrm>
                <a:off x="647916" y="4014252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1" name="Forma libre: forma 216">
                <a:extLst>
                  <a:ext uri="{FF2B5EF4-FFF2-40B4-BE49-F238E27FC236}">
                    <a16:creationId xmlns:a16="http://schemas.microsoft.com/office/drawing/2014/main" id="{4CFCAD9A-BAD7-4E6F-9E84-2A0F8F20420D}"/>
                  </a:ext>
                </a:extLst>
              </p:cNvPr>
              <p:cNvSpPr/>
              <p:nvPr/>
            </p:nvSpPr>
            <p:spPr>
              <a:xfrm>
                <a:off x="588955" y="4258379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2" name="Forma libre: forma 217">
                <a:extLst>
                  <a:ext uri="{FF2B5EF4-FFF2-40B4-BE49-F238E27FC236}">
                    <a16:creationId xmlns:a16="http://schemas.microsoft.com/office/drawing/2014/main" id="{620470D4-61D2-AE01-984A-97341C68643E}"/>
                  </a:ext>
                </a:extLst>
              </p:cNvPr>
              <p:cNvSpPr/>
              <p:nvPr/>
            </p:nvSpPr>
            <p:spPr>
              <a:xfrm>
                <a:off x="564669" y="4197324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3" name="Forma libre: forma 218">
                <a:extLst>
                  <a:ext uri="{FF2B5EF4-FFF2-40B4-BE49-F238E27FC236}">
                    <a16:creationId xmlns:a16="http://schemas.microsoft.com/office/drawing/2014/main" id="{A602EE2F-4382-79FF-2E7B-05E2B47D60AA}"/>
                  </a:ext>
                </a:extLst>
              </p:cNvPr>
              <p:cNvSpPr/>
              <p:nvPr/>
            </p:nvSpPr>
            <p:spPr>
              <a:xfrm>
                <a:off x="641725" y="4304099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4" name="Forma libre: forma 219">
                <a:extLst>
                  <a:ext uri="{FF2B5EF4-FFF2-40B4-BE49-F238E27FC236}">
                    <a16:creationId xmlns:a16="http://schemas.microsoft.com/office/drawing/2014/main" id="{EE5C25FC-B3B6-6C88-BE83-C45334611C73}"/>
                  </a:ext>
                </a:extLst>
              </p:cNvPr>
              <p:cNvSpPr/>
              <p:nvPr/>
            </p:nvSpPr>
            <p:spPr>
              <a:xfrm>
                <a:off x="959671" y="4269242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5" name="Forma libre: forma 220">
                <a:extLst>
                  <a:ext uri="{FF2B5EF4-FFF2-40B4-BE49-F238E27FC236}">
                    <a16:creationId xmlns:a16="http://schemas.microsoft.com/office/drawing/2014/main" id="{8B38AFA7-664A-88EA-1554-37121E3DAF09}"/>
                  </a:ext>
                </a:extLst>
              </p:cNvPr>
              <p:cNvSpPr/>
              <p:nvPr/>
            </p:nvSpPr>
            <p:spPr>
              <a:xfrm>
                <a:off x="977767" y="4220760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6" name="Forma libre: forma 221">
                <a:extLst>
                  <a:ext uri="{FF2B5EF4-FFF2-40B4-BE49-F238E27FC236}">
                    <a16:creationId xmlns:a16="http://schemas.microsoft.com/office/drawing/2014/main" id="{C3AE9A7E-70EA-F790-7520-6CDCB682776A}"/>
                  </a:ext>
                </a:extLst>
              </p:cNvPr>
              <p:cNvSpPr/>
              <p:nvPr/>
            </p:nvSpPr>
            <p:spPr>
              <a:xfrm>
                <a:off x="898617" y="3962250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7" name="Forma libre: forma 222">
                <a:extLst>
                  <a:ext uri="{FF2B5EF4-FFF2-40B4-BE49-F238E27FC236}">
                    <a16:creationId xmlns:a16="http://schemas.microsoft.com/office/drawing/2014/main" id="{6451B86B-4439-A1D8-5CE6-17A88D922414}"/>
                  </a:ext>
                </a:extLst>
              </p:cNvPr>
              <p:cNvSpPr/>
              <p:nvPr/>
            </p:nvSpPr>
            <p:spPr>
              <a:xfrm>
                <a:off x="1000728" y="4123322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8" name="Forma libre: forma 223">
                <a:extLst>
                  <a:ext uri="{FF2B5EF4-FFF2-40B4-BE49-F238E27FC236}">
                    <a16:creationId xmlns:a16="http://schemas.microsoft.com/office/drawing/2014/main" id="{97F25CA1-1DD5-1474-56E3-F8EEE7367FB8}"/>
                  </a:ext>
                </a:extLst>
              </p:cNvPr>
              <p:cNvSpPr/>
              <p:nvPr/>
            </p:nvSpPr>
            <p:spPr>
              <a:xfrm>
                <a:off x="740407" y="3961107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9" name="Forma libre: forma 224">
                <a:extLst>
                  <a:ext uri="{FF2B5EF4-FFF2-40B4-BE49-F238E27FC236}">
                    <a16:creationId xmlns:a16="http://schemas.microsoft.com/office/drawing/2014/main" id="{DC1AD67E-0391-1207-97A5-1A06162CD3C1}"/>
                  </a:ext>
                </a:extLst>
              </p:cNvPr>
              <p:cNvSpPr/>
              <p:nvPr/>
            </p:nvSpPr>
            <p:spPr>
              <a:xfrm>
                <a:off x="588763" y="4101788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0" name="Forma libre: forma 225">
                <a:extLst>
                  <a:ext uri="{FF2B5EF4-FFF2-40B4-BE49-F238E27FC236}">
                    <a16:creationId xmlns:a16="http://schemas.microsoft.com/office/drawing/2014/main" id="{74E42BCF-14FF-E91E-CBA4-FC94D5EE2BAD}"/>
                  </a:ext>
                </a:extLst>
              </p:cNvPr>
              <p:cNvSpPr/>
              <p:nvPr/>
            </p:nvSpPr>
            <p:spPr>
              <a:xfrm>
                <a:off x="650869" y="4131030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1" name="Forma libre: forma 226">
                <a:extLst>
                  <a:ext uri="{FF2B5EF4-FFF2-40B4-BE49-F238E27FC236}">
                    <a16:creationId xmlns:a16="http://schemas.microsoft.com/office/drawing/2014/main" id="{DE696608-215C-4077-50E4-ED0D0F26F71E}"/>
                  </a:ext>
                </a:extLst>
              </p:cNvPr>
              <p:cNvSpPr/>
              <p:nvPr/>
            </p:nvSpPr>
            <p:spPr>
              <a:xfrm>
                <a:off x="961482" y="4149894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2" name="Forma libre: forma 227">
                <a:extLst>
                  <a:ext uri="{FF2B5EF4-FFF2-40B4-BE49-F238E27FC236}">
                    <a16:creationId xmlns:a16="http://schemas.microsoft.com/office/drawing/2014/main" id="{E7C96940-3FDB-0DF6-927B-AC169E87883F}"/>
                  </a:ext>
                </a:extLst>
              </p:cNvPr>
              <p:cNvSpPr/>
              <p:nvPr/>
            </p:nvSpPr>
            <p:spPr>
              <a:xfrm>
                <a:off x="769741" y="4036737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73" name="Grupo 118">
              <a:extLst>
                <a:ext uri="{FF2B5EF4-FFF2-40B4-BE49-F238E27FC236}">
                  <a16:creationId xmlns:a16="http://schemas.microsoft.com/office/drawing/2014/main" id="{106FFB95-C83A-6AEB-CDE3-16CFD9DD4C08}"/>
                </a:ext>
              </a:extLst>
            </p:cNvPr>
            <p:cNvGrpSpPr/>
            <p:nvPr/>
          </p:nvGrpSpPr>
          <p:grpSpPr>
            <a:xfrm>
              <a:off x="7434492" y="3878107"/>
              <a:ext cx="1626178" cy="1270595"/>
              <a:chOff x="7434492" y="3878107"/>
              <a:chExt cx="1626178" cy="1270595"/>
            </a:xfrm>
          </p:grpSpPr>
          <p:sp>
            <p:nvSpPr>
              <p:cNvPr id="174" name="Forma libre: forma 120">
                <a:extLst>
                  <a:ext uri="{FF2B5EF4-FFF2-40B4-BE49-F238E27FC236}">
                    <a16:creationId xmlns:a16="http://schemas.microsoft.com/office/drawing/2014/main" id="{4CA599BE-A75D-6C4E-AB0F-A10B3A2C98F7}"/>
                  </a:ext>
                </a:extLst>
              </p:cNvPr>
              <p:cNvSpPr/>
              <p:nvPr/>
            </p:nvSpPr>
            <p:spPr>
              <a:xfrm>
                <a:off x="8129244" y="3878107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5" name="Forma libre: forma 121">
                <a:extLst>
                  <a:ext uri="{FF2B5EF4-FFF2-40B4-BE49-F238E27FC236}">
                    <a16:creationId xmlns:a16="http://schemas.microsoft.com/office/drawing/2014/main" id="{74E3C355-B8C8-96BE-A122-3248BB087065}"/>
                  </a:ext>
                </a:extLst>
              </p:cNvPr>
              <p:cNvSpPr/>
              <p:nvPr/>
            </p:nvSpPr>
            <p:spPr>
              <a:xfrm>
                <a:off x="8154692" y="4163126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6" name="Forma libre: forma 122">
                <a:extLst>
                  <a:ext uri="{FF2B5EF4-FFF2-40B4-BE49-F238E27FC236}">
                    <a16:creationId xmlns:a16="http://schemas.microsoft.com/office/drawing/2014/main" id="{8F4EB0AC-11C4-E99B-3365-4277DA657CFB}"/>
                  </a:ext>
                </a:extLst>
              </p:cNvPr>
              <p:cNvSpPr/>
              <p:nvPr/>
            </p:nvSpPr>
            <p:spPr>
              <a:xfrm>
                <a:off x="7872590" y="4109085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7" name="Forma libre: forma 123">
                <a:extLst>
                  <a:ext uri="{FF2B5EF4-FFF2-40B4-BE49-F238E27FC236}">
                    <a16:creationId xmlns:a16="http://schemas.microsoft.com/office/drawing/2014/main" id="{C7E16416-DA7B-64FF-B684-B17113A9CF0A}"/>
                  </a:ext>
                </a:extLst>
              </p:cNvPr>
              <p:cNvSpPr/>
              <p:nvPr/>
            </p:nvSpPr>
            <p:spPr>
              <a:xfrm>
                <a:off x="7929704" y="3920279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8" name="Forma libre: forma 124">
                <a:extLst>
                  <a:ext uri="{FF2B5EF4-FFF2-40B4-BE49-F238E27FC236}">
                    <a16:creationId xmlns:a16="http://schemas.microsoft.com/office/drawing/2014/main" id="{8C7FB194-04E1-9EA5-5F99-1038175156BE}"/>
                  </a:ext>
                </a:extLst>
              </p:cNvPr>
              <p:cNvSpPr/>
              <p:nvPr/>
            </p:nvSpPr>
            <p:spPr>
              <a:xfrm>
                <a:off x="8252423" y="4267047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9" name="Forma libre: forma 125">
                <a:extLst>
                  <a:ext uri="{FF2B5EF4-FFF2-40B4-BE49-F238E27FC236}">
                    <a16:creationId xmlns:a16="http://schemas.microsoft.com/office/drawing/2014/main" id="{C696873C-36B0-668F-C361-416FF22CD56D}"/>
                  </a:ext>
                </a:extLst>
              </p:cNvPr>
              <p:cNvSpPr/>
              <p:nvPr/>
            </p:nvSpPr>
            <p:spPr>
              <a:xfrm>
                <a:off x="7914790" y="4261241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0" name="Forma libre: forma 126">
                <a:extLst>
                  <a:ext uri="{FF2B5EF4-FFF2-40B4-BE49-F238E27FC236}">
                    <a16:creationId xmlns:a16="http://schemas.microsoft.com/office/drawing/2014/main" id="{E1107828-5038-586D-91CF-275174F8127D}"/>
                  </a:ext>
                </a:extLst>
              </p:cNvPr>
              <p:cNvSpPr/>
              <p:nvPr/>
            </p:nvSpPr>
            <p:spPr>
              <a:xfrm>
                <a:off x="7633036" y="4681151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1" name="Forma libre: forma 127">
                <a:extLst>
                  <a:ext uri="{FF2B5EF4-FFF2-40B4-BE49-F238E27FC236}">
                    <a16:creationId xmlns:a16="http://schemas.microsoft.com/office/drawing/2014/main" id="{82CB435C-D182-3E54-2B33-7AD99194580C}"/>
                  </a:ext>
                </a:extLst>
              </p:cNvPr>
              <p:cNvSpPr/>
              <p:nvPr/>
            </p:nvSpPr>
            <p:spPr>
              <a:xfrm>
                <a:off x="8239886" y="4681133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2" name="Forma libre: forma 128">
                <a:extLst>
                  <a:ext uri="{FF2B5EF4-FFF2-40B4-BE49-F238E27FC236}">
                    <a16:creationId xmlns:a16="http://schemas.microsoft.com/office/drawing/2014/main" id="{C48AFA4B-3E91-7E41-FBB4-534F3162077A}"/>
                  </a:ext>
                </a:extLst>
              </p:cNvPr>
              <p:cNvSpPr/>
              <p:nvPr/>
            </p:nvSpPr>
            <p:spPr>
              <a:xfrm>
                <a:off x="7637836" y="4760988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3" name="Forma libre: forma 129">
                <a:extLst>
                  <a:ext uri="{FF2B5EF4-FFF2-40B4-BE49-F238E27FC236}">
                    <a16:creationId xmlns:a16="http://schemas.microsoft.com/office/drawing/2014/main" id="{94E82377-5D2F-252A-E5C5-8D082E3A44DA}"/>
                  </a:ext>
                </a:extLst>
              </p:cNvPr>
              <p:cNvSpPr/>
              <p:nvPr/>
            </p:nvSpPr>
            <p:spPr>
              <a:xfrm>
                <a:off x="8645139" y="4761033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4" name="Forma libre: forma 130">
                <a:extLst>
                  <a:ext uri="{FF2B5EF4-FFF2-40B4-BE49-F238E27FC236}">
                    <a16:creationId xmlns:a16="http://schemas.microsoft.com/office/drawing/2014/main" id="{898A2F48-905F-8565-7B13-1AC4251096D8}"/>
                  </a:ext>
                </a:extLst>
              </p:cNvPr>
              <p:cNvSpPr/>
              <p:nvPr/>
            </p:nvSpPr>
            <p:spPr>
              <a:xfrm>
                <a:off x="8546695" y="4485433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5" name="Forma libre: forma 131">
                <a:extLst>
                  <a:ext uri="{FF2B5EF4-FFF2-40B4-BE49-F238E27FC236}">
                    <a16:creationId xmlns:a16="http://schemas.microsoft.com/office/drawing/2014/main" id="{C1C79B8A-7ACE-B067-D1A5-2D48B51CADA1}"/>
                  </a:ext>
                </a:extLst>
              </p:cNvPr>
              <p:cNvSpPr/>
              <p:nvPr/>
            </p:nvSpPr>
            <p:spPr>
              <a:xfrm>
                <a:off x="8462799" y="4595426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6" name="Forma libre: forma 132">
                <a:extLst>
                  <a:ext uri="{FF2B5EF4-FFF2-40B4-BE49-F238E27FC236}">
                    <a16:creationId xmlns:a16="http://schemas.microsoft.com/office/drawing/2014/main" id="{9D6C8873-3512-71B2-E824-41F373A6E77B}"/>
                  </a:ext>
                </a:extLst>
              </p:cNvPr>
              <p:cNvSpPr/>
              <p:nvPr/>
            </p:nvSpPr>
            <p:spPr>
              <a:xfrm>
                <a:off x="7686354" y="4485150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7" name="Forma libre: forma 133">
                <a:extLst>
                  <a:ext uri="{FF2B5EF4-FFF2-40B4-BE49-F238E27FC236}">
                    <a16:creationId xmlns:a16="http://schemas.microsoft.com/office/drawing/2014/main" id="{F602D4C5-6E3C-4F99-F2DE-17561BCAB8BE}"/>
                  </a:ext>
                </a:extLst>
              </p:cNvPr>
              <p:cNvSpPr/>
              <p:nvPr/>
            </p:nvSpPr>
            <p:spPr>
              <a:xfrm>
                <a:off x="7708492" y="4595500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8" name="Forma libre: forma 134">
                <a:extLst>
                  <a:ext uri="{FF2B5EF4-FFF2-40B4-BE49-F238E27FC236}">
                    <a16:creationId xmlns:a16="http://schemas.microsoft.com/office/drawing/2014/main" id="{B3321C8F-06E7-8A23-7884-39710D2135C6}"/>
                  </a:ext>
                </a:extLst>
              </p:cNvPr>
              <p:cNvSpPr/>
              <p:nvPr/>
            </p:nvSpPr>
            <p:spPr>
              <a:xfrm>
                <a:off x="7561603" y="4419871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9" name="Forma libre: forma 135">
                <a:extLst>
                  <a:ext uri="{FF2B5EF4-FFF2-40B4-BE49-F238E27FC236}">
                    <a16:creationId xmlns:a16="http://schemas.microsoft.com/office/drawing/2014/main" id="{D94FAD7F-2C61-DBED-608D-36237DA2D472}"/>
                  </a:ext>
                </a:extLst>
              </p:cNvPr>
              <p:cNvSpPr/>
              <p:nvPr/>
            </p:nvSpPr>
            <p:spPr>
              <a:xfrm>
                <a:off x="8731834" y="4419642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0" name="Forma libre: forma 136">
                <a:extLst>
                  <a:ext uri="{FF2B5EF4-FFF2-40B4-BE49-F238E27FC236}">
                    <a16:creationId xmlns:a16="http://schemas.microsoft.com/office/drawing/2014/main" id="{7C880EA9-DE25-EB5D-B4D2-042CB22EB08C}"/>
                  </a:ext>
                </a:extLst>
              </p:cNvPr>
              <p:cNvSpPr/>
              <p:nvPr/>
            </p:nvSpPr>
            <p:spPr>
              <a:xfrm>
                <a:off x="8908752" y="4504178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1" name="Forma libre: forma 137">
                <a:extLst>
                  <a:ext uri="{FF2B5EF4-FFF2-40B4-BE49-F238E27FC236}">
                    <a16:creationId xmlns:a16="http://schemas.microsoft.com/office/drawing/2014/main" id="{F647A592-020C-8444-4396-D0C2826E84B9}"/>
                  </a:ext>
                </a:extLst>
              </p:cNvPr>
              <p:cNvSpPr/>
              <p:nvPr/>
            </p:nvSpPr>
            <p:spPr>
              <a:xfrm>
                <a:off x="7453813" y="4865394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2" name="Forma libre: forma 138">
                <a:extLst>
                  <a:ext uri="{FF2B5EF4-FFF2-40B4-BE49-F238E27FC236}">
                    <a16:creationId xmlns:a16="http://schemas.microsoft.com/office/drawing/2014/main" id="{BDBACA19-DEF8-7DEA-C31E-5F49ED34C02E}"/>
                  </a:ext>
                </a:extLst>
              </p:cNvPr>
              <p:cNvSpPr/>
              <p:nvPr/>
            </p:nvSpPr>
            <p:spPr>
              <a:xfrm>
                <a:off x="8550334" y="4864644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3" name="Forma libre: forma 139">
                <a:extLst>
                  <a:ext uri="{FF2B5EF4-FFF2-40B4-BE49-F238E27FC236}">
                    <a16:creationId xmlns:a16="http://schemas.microsoft.com/office/drawing/2014/main" id="{76896054-E776-F3F0-E881-D07B5C072953}"/>
                  </a:ext>
                </a:extLst>
              </p:cNvPr>
              <p:cNvSpPr/>
              <p:nvPr/>
            </p:nvSpPr>
            <p:spPr>
              <a:xfrm>
                <a:off x="7793211" y="4865796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4" name="Forma libre: forma 140">
                <a:extLst>
                  <a:ext uri="{FF2B5EF4-FFF2-40B4-BE49-F238E27FC236}">
                    <a16:creationId xmlns:a16="http://schemas.microsoft.com/office/drawing/2014/main" id="{B8430DE7-1C77-56A7-B986-DA2AFF951E08}"/>
                  </a:ext>
                </a:extLst>
              </p:cNvPr>
              <p:cNvSpPr/>
              <p:nvPr/>
            </p:nvSpPr>
            <p:spPr>
              <a:xfrm>
                <a:off x="7434492" y="4504233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5" name="Forma libre: forma 141">
                <a:extLst>
                  <a:ext uri="{FF2B5EF4-FFF2-40B4-BE49-F238E27FC236}">
                    <a16:creationId xmlns:a16="http://schemas.microsoft.com/office/drawing/2014/main" id="{E711CAD0-91BF-E03D-422D-B41D561AA0F2}"/>
                  </a:ext>
                </a:extLst>
              </p:cNvPr>
              <p:cNvSpPr/>
              <p:nvPr/>
            </p:nvSpPr>
            <p:spPr>
              <a:xfrm>
                <a:off x="8967978" y="4688878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6" name="Forma libre: forma 142">
                <a:extLst>
                  <a:ext uri="{FF2B5EF4-FFF2-40B4-BE49-F238E27FC236}">
                    <a16:creationId xmlns:a16="http://schemas.microsoft.com/office/drawing/2014/main" id="{CF601F86-6080-FB31-6D44-15A88EB8A85B}"/>
                  </a:ext>
                </a:extLst>
              </p:cNvPr>
              <p:cNvSpPr/>
              <p:nvPr/>
            </p:nvSpPr>
            <p:spPr>
              <a:xfrm>
                <a:off x="8890747" y="4868210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7" name="Forma libre: forma 143">
                <a:extLst>
                  <a:ext uri="{FF2B5EF4-FFF2-40B4-BE49-F238E27FC236}">
                    <a16:creationId xmlns:a16="http://schemas.microsoft.com/office/drawing/2014/main" id="{B3234B1A-8382-1E96-158E-34A234EDB86A}"/>
                  </a:ext>
                </a:extLst>
              </p:cNvPr>
              <p:cNvSpPr/>
              <p:nvPr/>
            </p:nvSpPr>
            <p:spPr>
              <a:xfrm>
                <a:off x="7792836" y="4762652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8" name="Forma libre: forma 144">
                <a:extLst>
                  <a:ext uri="{FF2B5EF4-FFF2-40B4-BE49-F238E27FC236}">
                    <a16:creationId xmlns:a16="http://schemas.microsoft.com/office/drawing/2014/main" id="{5DC0A316-7207-BA63-FDE7-7E67989846B8}"/>
                  </a:ext>
                </a:extLst>
              </p:cNvPr>
              <p:cNvSpPr/>
              <p:nvPr/>
            </p:nvSpPr>
            <p:spPr>
              <a:xfrm>
                <a:off x="8779629" y="4757751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9" name="Forma libre: forma 145">
                <a:extLst>
                  <a:ext uri="{FF2B5EF4-FFF2-40B4-BE49-F238E27FC236}">
                    <a16:creationId xmlns:a16="http://schemas.microsoft.com/office/drawing/2014/main" id="{EEEA0F37-E116-9F73-4305-D7F92E1C063B}"/>
                  </a:ext>
                </a:extLst>
              </p:cNvPr>
              <p:cNvSpPr/>
              <p:nvPr/>
            </p:nvSpPr>
            <p:spPr>
              <a:xfrm>
                <a:off x="7461037" y="4649056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0" name="Forma libre: forma 146">
                <a:extLst>
                  <a:ext uri="{FF2B5EF4-FFF2-40B4-BE49-F238E27FC236}">
                    <a16:creationId xmlns:a16="http://schemas.microsoft.com/office/drawing/2014/main" id="{C7B45EE3-8053-57F3-DAFF-790E3393AFA5}"/>
                  </a:ext>
                </a:extLst>
              </p:cNvPr>
              <p:cNvSpPr/>
              <p:nvPr/>
            </p:nvSpPr>
            <p:spPr>
              <a:xfrm>
                <a:off x="8787091" y="4867122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1" name="Forma libre: forma 147">
                <a:extLst>
                  <a:ext uri="{FF2B5EF4-FFF2-40B4-BE49-F238E27FC236}">
                    <a16:creationId xmlns:a16="http://schemas.microsoft.com/office/drawing/2014/main" id="{4C9EF382-5986-93F0-3E60-C827CE84CDCF}"/>
                  </a:ext>
                </a:extLst>
              </p:cNvPr>
              <p:cNvSpPr/>
              <p:nvPr/>
            </p:nvSpPr>
            <p:spPr>
              <a:xfrm>
                <a:off x="8904445" y="4648928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2" name="Forma libre: forma 148">
                <a:extLst>
                  <a:ext uri="{FF2B5EF4-FFF2-40B4-BE49-F238E27FC236}">
                    <a16:creationId xmlns:a16="http://schemas.microsoft.com/office/drawing/2014/main" id="{232A7DDB-4112-7E86-16D1-F68036D9F745}"/>
                  </a:ext>
                </a:extLst>
              </p:cNvPr>
              <p:cNvSpPr/>
              <p:nvPr/>
            </p:nvSpPr>
            <p:spPr>
              <a:xfrm>
                <a:off x="8892924" y="4788813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3" name="Forma libre: forma 149">
                <a:extLst>
                  <a:ext uri="{FF2B5EF4-FFF2-40B4-BE49-F238E27FC236}">
                    <a16:creationId xmlns:a16="http://schemas.microsoft.com/office/drawing/2014/main" id="{6A9E41C7-5B1D-CDBF-1AA4-003070B27B2F}"/>
                  </a:ext>
                </a:extLst>
              </p:cNvPr>
              <p:cNvSpPr/>
              <p:nvPr/>
            </p:nvSpPr>
            <p:spPr>
              <a:xfrm>
                <a:off x="8575883" y="4762442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4" name="Forma libre: forma 150">
                <a:extLst>
                  <a:ext uri="{FF2B5EF4-FFF2-40B4-BE49-F238E27FC236}">
                    <a16:creationId xmlns:a16="http://schemas.microsoft.com/office/drawing/2014/main" id="{0110827F-3649-093F-4660-A2A44F1E8F2F}"/>
                  </a:ext>
                </a:extLst>
              </p:cNvPr>
              <p:cNvSpPr/>
              <p:nvPr/>
            </p:nvSpPr>
            <p:spPr>
              <a:xfrm>
                <a:off x="7481300" y="4789014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5" name="Forma libre: forma 151">
                <a:extLst>
                  <a:ext uri="{FF2B5EF4-FFF2-40B4-BE49-F238E27FC236}">
                    <a16:creationId xmlns:a16="http://schemas.microsoft.com/office/drawing/2014/main" id="{4CE953C5-4276-453A-BEA4-372F028C2593}"/>
                  </a:ext>
                </a:extLst>
              </p:cNvPr>
              <p:cNvSpPr/>
              <p:nvPr/>
            </p:nvSpPr>
            <p:spPr>
              <a:xfrm>
                <a:off x="7592217" y="4873121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6" name="Forma libre: forma 152">
                <a:extLst>
                  <a:ext uri="{FF2B5EF4-FFF2-40B4-BE49-F238E27FC236}">
                    <a16:creationId xmlns:a16="http://schemas.microsoft.com/office/drawing/2014/main" id="{AEAC2C91-2A58-C689-78CB-09C9122E62BB}"/>
                  </a:ext>
                </a:extLst>
              </p:cNvPr>
              <p:cNvSpPr/>
              <p:nvPr/>
            </p:nvSpPr>
            <p:spPr>
              <a:xfrm>
                <a:off x="8803824" y="4697199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7" name="Forma libre: forma 153">
                <a:extLst>
                  <a:ext uri="{FF2B5EF4-FFF2-40B4-BE49-F238E27FC236}">
                    <a16:creationId xmlns:a16="http://schemas.microsoft.com/office/drawing/2014/main" id="{340199E7-C982-2FDA-0DDC-8F92840D322F}"/>
                  </a:ext>
                </a:extLst>
              </p:cNvPr>
              <p:cNvSpPr/>
              <p:nvPr/>
            </p:nvSpPr>
            <p:spPr>
              <a:xfrm>
                <a:off x="7525704" y="4756690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8" name="Forma libre: forma 154">
                <a:extLst>
                  <a:ext uri="{FF2B5EF4-FFF2-40B4-BE49-F238E27FC236}">
                    <a16:creationId xmlns:a16="http://schemas.microsoft.com/office/drawing/2014/main" id="{38F46B49-4411-C7CD-8E86-0BA6CDF96058}"/>
                  </a:ext>
                </a:extLst>
              </p:cNvPr>
              <p:cNvSpPr/>
              <p:nvPr/>
            </p:nvSpPr>
            <p:spPr>
              <a:xfrm>
                <a:off x="7466213" y="4728426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9" name="Forma libre: forma 155">
                <a:extLst>
                  <a:ext uri="{FF2B5EF4-FFF2-40B4-BE49-F238E27FC236}">
                    <a16:creationId xmlns:a16="http://schemas.microsoft.com/office/drawing/2014/main" id="{8105B9AC-C852-124B-1213-FC58111818E4}"/>
                  </a:ext>
                </a:extLst>
              </p:cNvPr>
              <p:cNvSpPr/>
              <p:nvPr/>
            </p:nvSpPr>
            <p:spPr>
              <a:xfrm>
                <a:off x="7475128" y="4581646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0" name="Forma libre: forma 156">
                <a:extLst>
                  <a:ext uri="{FF2B5EF4-FFF2-40B4-BE49-F238E27FC236}">
                    <a16:creationId xmlns:a16="http://schemas.microsoft.com/office/drawing/2014/main" id="{92EE9441-7C20-CB41-A82E-B34DAFAC6360}"/>
                  </a:ext>
                </a:extLst>
              </p:cNvPr>
              <p:cNvSpPr/>
              <p:nvPr/>
            </p:nvSpPr>
            <p:spPr>
              <a:xfrm>
                <a:off x="7706398" y="4737872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1" name="Forma libre: forma 157">
                <a:extLst>
                  <a:ext uri="{FF2B5EF4-FFF2-40B4-BE49-F238E27FC236}">
                    <a16:creationId xmlns:a16="http://schemas.microsoft.com/office/drawing/2014/main" id="{E7769AE5-6162-D5A5-4484-D428C3E86CCF}"/>
                  </a:ext>
                </a:extLst>
              </p:cNvPr>
              <p:cNvSpPr/>
              <p:nvPr/>
            </p:nvSpPr>
            <p:spPr>
              <a:xfrm>
                <a:off x="8622892" y="4737954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2" name="Forma libre: forma 158">
                <a:extLst>
                  <a:ext uri="{FF2B5EF4-FFF2-40B4-BE49-F238E27FC236}">
                    <a16:creationId xmlns:a16="http://schemas.microsoft.com/office/drawing/2014/main" id="{D262D386-984B-8F69-AFEB-5830C708E95F}"/>
                  </a:ext>
                </a:extLst>
              </p:cNvPr>
              <p:cNvSpPr/>
              <p:nvPr/>
            </p:nvSpPr>
            <p:spPr>
              <a:xfrm>
                <a:off x="8800523" y="4583658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3" name="Forma libre: forma 159">
                <a:extLst>
                  <a:ext uri="{FF2B5EF4-FFF2-40B4-BE49-F238E27FC236}">
                    <a16:creationId xmlns:a16="http://schemas.microsoft.com/office/drawing/2014/main" id="{A93E6CF5-21FB-76DB-131B-D8687E71D48F}"/>
                  </a:ext>
                </a:extLst>
              </p:cNvPr>
              <p:cNvSpPr/>
              <p:nvPr/>
            </p:nvSpPr>
            <p:spPr>
              <a:xfrm>
                <a:off x="8307232" y="4320960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4" name="Forma libre: forma 160">
                <a:extLst>
                  <a:ext uri="{FF2B5EF4-FFF2-40B4-BE49-F238E27FC236}">
                    <a16:creationId xmlns:a16="http://schemas.microsoft.com/office/drawing/2014/main" id="{91E2402E-E744-0A41-194B-2BAD91052D0B}"/>
                  </a:ext>
                </a:extLst>
              </p:cNvPr>
              <p:cNvSpPr/>
              <p:nvPr/>
            </p:nvSpPr>
            <p:spPr>
              <a:xfrm>
                <a:off x="8221416" y="3947583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5" name="Forma libre: forma 161">
                <a:extLst>
                  <a:ext uri="{FF2B5EF4-FFF2-40B4-BE49-F238E27FC236}">
                    <a16:creationId xmlns:a16="http://schemas.microsoft.com/office/drawing/2014/main" id="{00906E5A-53D8-A82C-6DF5-37F6601335D9}"/>
                  </a:ext>
                </a:extLst>
              </p:cNvPr>
              <p:cNvSpPr/>
              <p:nvPr/>
            </p:nvSpPr>
            <p:spPr>
              <a:xfrm>
                <a:off x="8028907" y="4023780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6" name="Forma libre: forma 162">
                <a:extLst>
                  <a:ext uri="{FF2B5EF4-FFF2-40B4-BE49-F238E27FC236}">
                    <a16:creationId xmlns:a16="http://schemas.microsoft.com/office/drawing/2014/main" id="{EBEB57D8-0DA0-02B9-1813-69FC3DB34D98}"/>
                  </a:ext>
                </a:extLst>
              </p:cNvPr>
              <p:cNvSpPr/>
              <p:nvPr/>
            </p:nvSpPr>
            <p:spPr>
              <a:xfrm>
                <a:off x="7969956" y="4267907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7" name="Forma libre: forma 163">
                <a:extLst>
                  <a:ext uri="{FF2B5EF4-FFF2-40B4-BE49-F238E27FC236}">
                    <a16:creationId xmlns:a16="http://schemas.microsoft.com/office/drawing/2014/main" id="{57E716CE-8072-5B6F-3E74-495AEE08555F}"/>
                  </a:ext>
                </a:extLst>
              </p:cNvPr>
              <p:cNvSpPr/>
              <p:nvPr/>
            </p:nvSpPr>
            <p:spPr>
              <a:xfrm>
                <a:off x="7945660" y="4206852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8" name="Forma libre: forma 164">
                <a:extLst>
                  <a:ext uri="{FF2B5EF4-FFF2-40B4-BE49-F238E27FC236}">
                    <a16:creationId xmlns:a16="http://schemas.microsoft.com/office/drawing/2014/main" id="{746C7701-287C-1E8C-5264-8C2C8421685E}"/>
                  </a:ext>
                </a:extLst>
              </p:cNvPr>
              <p:cNvSpPr/>
              <p:nvPr/>
            </p:nvSpPr>
            <p:spPr>
              <a:xfrm>
                <a:off x="8022717" y="4313627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9" name="Forma libre: forma 165">
                <a:extLst>
                  <a:ext uri="{FF2B5EF4-FFF2-40B4-BE49-F238E27FC236}">
                    <a16:creationId xmlns:a16="http://schemas.microsoft.com/office/drawing/2014/main" id="{75DC9F6A-6578-0B45-0AEB-D8F624045092}"/>
                  </a:ext>
                </a:extLst>
              </p:cNvPr>
              <p:cNvSpPr/>
              <p:nvPr/>
            </p:nvSpPr>
            <p:spPr>
              <a:xfrm>
                <a:off x="8340663" y="4278770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0" name="Forma libre: forma 166">
                <a:extLst>
                  <a:ext uri="{FF2B5EF4-FFF2-40B4-BE49-F238E27FC236}">
                    <a16:creationId xmlns:a16="http://schemas.microsoft.com/office/drawing/2014/main" id="{DBF806B2-C538-6FD9-DF10-44996E7FDBB1}"/>
                  </a:ext>
                </a:extLst>
              </p:cNvPr>
              <p:cNvSpPr/>
              <p:nvPr/>
            </p:nvSpPr>
            <p:spPr>
              <a:xfrm>
                <a:off x="8358758" y="4230279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1" name="Forma libre: forma 167">
                <a:extLst>
                  <a:ext uri="{FF2B5EF4-FFF2-40B4-BE49-F238E27FC236}">
                    <a16:creationId xmlns:a16="http://schemas.microsoft.com/office/drawing/2014/main" id="{8C857EF2-41A4-40C3-9864-5D03444374BA}"/>
                  </a:ext>
                </a:extLst>
              </p:cNvPr>
              <p:cNvSpPr/>
              <p:nvPr/>
            </p:nvSpPr>
            <p:spPr>
              <a:xfrm>
                <a:off x="8279608" y="3971778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2" name="Forma libre: forma 168">
                <a:extLst>
                  <a:ext uri="{FF2B5EF4-FFF2-40B4-BE49-F238E27FC236}">
                    <a16:creationId xmlns:a16="http://schemas.microsoft.com/office/drawing/2014/main" id="{BD5E36F8-9469-27BD-CDAA-2D52D9718A26}"/>
                  </a:ext>
                </a:extLst>
              </p:cNvPr>
              <p:cNvSpPr/>
              <p:nvPr/>
            </p:nvSpPr>
            <p:spPr>
              <a:xfrm>
                <a:off x="8381719" y="4132841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3" name="Forma libre: forma 169">
                <a:extLst>
                  <a:ext uri="{FF2B5EF4-FFF2-40B4-BE49-F238E27FC236}">
                    <a16:creationId xmlns:a16="http://schemas.microsoft.com/office/drawing/2014/main" id="{74951544-9B02-34D2-F44E-B3F230CF5AB3}"/>
                  </a:ext>
                </a:extLst>
              </p:cNvPr>
              <p:cNvSpPr/>
              <p:nvPr/>
            </p:nvSpPr>
            <p:spPr>
              <a:xfrm>
                <a:off x="8121399" y="3970635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4" name="Forma libre: forma 170">
                <a:extLst>
                  <a:ext uri="{FF2B5EF4-FFF2-40B4-BE49-F238E27FC236}">
                    <a16:creationId xmlns:a16="http://schemas.microsoft.com/office/drawing/2014/main" id="{3A253915-1387-6041-ED4A-2F4C320DF233}"/>
                  </a:ext>
                </a:extLst>
              </p:cNvPr>
              <p:cNvSpPr/>
              <p:nvPr/>
            </p:nvSpPr>
            <p:spPr>
              <a:xfrm>
                <a:off x="7969764" y="4111316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5" name="Forma libre: forma 171">
                <a:extLst>
                  <a:ext uri="{FF2B5EF4-FFF2-40B4-BE49-F238E27FC236}">
                    <a16:creationId xmlns:a16="http://schemas.microsoft.com/office/drawing/2014/main" id="{30DA8093-D44C-051A-BE60-F67D35BE5561}"/>
                  </a:ext>
                </a:extLst>
              </p:cNvPr>
              <p:cNvSpPr/>
              <p:nvPr/>
            </p:nvSpPr>
            <p:spPr>
              <a:xfrm>
                <a:off x="8031861" y="4140558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6" name="Forma libre: forma 172">
                <a:extLst>
                  <a:ext uri="{FF2B5EF4-FFF2-40B4-BE49-F238E27FC236}">
                    <a16:creationId xmlns:a16="http://schemas.microsoft.com/office/drawing/2014/main" id="{17F7A584-DB10-219B-AA32-D6D446AA7A3B}"/>
                  </a:ext>
                </a:extLst>
              </p:cNvPr>
              <p:cNvSpPr/>
              <p:nvPr/>
            </p:nvSpPr>
            <p:spPr>
              <a:xfrm>
                <a:off x="8342473" y="4159422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7" name="Forma libre: forma 173">
                <a:extLst>
                  <a:ext uri="{FF2B5EF4-FFF2-40B4-BE49-F238E27FC236}">
                    <a16:creationId xmlns:a16="http://schemas.microsoft.com/office/drawing/2014/main" id="{32E172B6-73FE-08F1-4E8B-BBAF7BB16C93}"/>
                  </a:ext>
                </a:extLst>
              </p:cNvPr>
              <p:cNvSpPr/>
              <p:nvPr/>
            </p:nvSpPr>
            <p:spPr>
              <a:xfrm>
                <a:off x="8150733" y="4046256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228" name="Rectángulo 119">
              <a:extLst>
                <a:ext uri="{FF2B5EF4-FFF2-40B4-BE49-F238E27FC236}">
                  <a16:creationId xmlns:a16="http://schemas.microsoft.com/office/drawing/2014/main" id="{C7F8FFA5-0492-5FCC-8E44-3A67130A28D0}"/>
                </a:ext>
              </a:extLst>
            </p:cNvPr>
            <p:cNvSpPr/>
            <p:nvPr/>
          </p:nvSpPr>
          <p:spPr>
            <a:xfrm rot="10799991">
              <a:off x="-5249" y="5075678"/>
              <a:ext cx="9144000" cy="63495"/>
            </a:xfrm>
            <a:prstGeom prst="rect">
              <a:avLst/>
            </a:pr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FCE0D6"/>
                </a:solidFill>
                <a:uFillTx/>
                <a:latin typeface="Arial"/>
              </a:endParaRPr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a libre: forma 227">
            <a:extLst>
              <a:ext uri="{FF2B5EF4-FFF2-40B4-BE49-F238E27FC236}">
                <a16:creationId xmlns:a16="http://schemas.microsoft.com/office/drawing/2014/main" id="{A1E96137-D589-7D13-21F9-692DAC2452FC}"/>
              </a:ext>
            </a:extLst>
          </p:cNvPr>
          <p:cNvSpPr/>
          <p:nvPr/>
        </p:nvSpPr>
        <p:spPr>
          <a:xfrm>
            <a:off x="0" y="3410"/>
            <a:ext cx="9112471" cy="9216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101959"/>
              <a:gd name="f7" fmla="val 5129048"/>
              <a:gd name="f8" fmla="val 3504"/>
              <a:gd name="f9" fmla="val 1709683"/>
              <a:gd name="f10" fmla="val 7007"/>
              <a:gd name="f11" fmla="val 3419365"/>
              <a:gd name="f12" fmla="val 10511"/>
              <a:gd name="f13" fmla="val 1629104"/>
              <a:gd name="f14" fmla="val 4824248"/>
              <a:gd name="f15" fmla="val 1695669"/>
              <a:gd name="f16" fmla="val 4803227"/>
              <a:gd name="f17" fmla="val 1763157"/>
              <a:gd name="f18" fmla="val 4784929"/>
              <a:gd name="f19" fmla="val 1828800"/>
              <a:gd name="f20" fmla="val 4761186"/>
              <a:gd name="f21" fmla="val 2105754"/>
              <a:gd name="f22" fmla="val 4661011"/>
              <a:gd name="f23" fmla="val 2326422"/>
              <a:gd name="f24" fmla="val 4571793"/>
              <a:gd name="f25" fmla="val 2564524"/>
              <a:gd name="f26" fmla="val 4372303"/>
              <a:gd name="f27" fmla="val 2693873"/>
              <a:gd name="f28" fmla="val 4263929"/>
              <a:gd name="f29" fmla="val 2819255"/>
              <a:gd name="f30" fmla="val 4141638"/>
              <a:gd name="f31" fmla="val 2900856"/>
              <a:gd name="f32" fmla="val 3993931"/>
              <a:gd name="f33" fmla="val 3304609"/>
              <a:gd name="f34" fmla="val 3263087"/>
              <a:gd name="f35" fmla="val 3211739"/>
              <a:gd name="f36" fmla="val 3016063"/>
              <a:gd name="f37" fmla="val 3647090"/>
              <a:gd name="f38" fmla="val 2511972"/>
              <a:gd name="f39" fmla="val 3752352"/>
              <a:gd name="f40" fmla="val 2390090"/>
              <a:gd name="f41" fmla="val 3871337"/>
              <a:gd name="f42" fmla="val 2280073"/>
              <a:gd name="f43" fmla="val 2175641"/>
              <a:gd name="f44" fmla="val 4371428"/>
              <a:gd name="f45" fmla="val 1854070"/>
              <a:gd name="f46" fmla="val 4578203"/>
              <a:gd name="f47" fmla="val 1723277"/>
              <a:gd name="f48" fmla="val 5002924"/>
              <a:gd name="f49" fmla="val 1481958"/>
              <a:gd name="f50" fmla="val 5140539"/>
              <a:gd name="f51" fmla="val 1403768"/>
              <a:gd name="f52" fmla="val 5275559"/>
              <a:gd name="f53" fmla="val 1317923"/>
              <a:gd name="f54" fmla="val 5423338"/>
              <a:gd name="f55" fmla="val 1261241"/>
              <a:gd name="f56" fmla="val 5537568"/>
              <a:gd name="f57" fmla="val 1217427"/>
              <a:gd name="f58" fmla="val 5957291"/>
              <a:gd name="f59" fmla="val 1160336"/>
              <a:gd name="f60" fmla="val 6085490"/>
              <a:gd name="f61" fmla="val 1135117"/>
              <a:gd name="f62" fmla="val 6575410"/>
              <a:gd name="f63" fmla="val 1038739"/>
              <a:gd name="f64" fmla="val 6244809"/>
              <a:gd name="f65" fmla="val 1082608"/>
              <a:gd name="f66" fmla="val 6726621"/>
              <a:gd name="f67" fmla="val 998482"/>
              <a:gd name="f68" fmla="val 7014923"/>
              <a:gd name="f69" fmla="val 948143"/>
              <a:gd name="f70" fmla="val 7217201"/>
              <a:gd name="f71" fmla="val 928819"/>
              <a:gd name="f72" fmla="val 7514897"/>
              <a:gd name="f73" fmla="val 893379"/>
              <a:gd name="f74" fmla="val 7868467"/>
              <a:gd name="f75" fmla="val 804987"/>
              <a:gd name="f76" fmla="val 7751935"/>
              <a:gd name="f77" fmla="val 850238"/>
              <a:gd name="f78" fmla="val 8082456"/>
              <a:gd name="f79" fmla="val 704193"/>
              <a:gd name="f80" fmla="val 8142664"/>
              <a:gd name="f81" fmla="val 677589"/>
              <a:gd name="f82" fmla="val 8204819"/>
              <a:gd name="f83" fmla="val 654194"/>
              <a:gd name="f84" fmla="val 8261131"/>
              <a:gd name="f85" fmla="val 620110"/>
              <a:gd name="f86" fmla="val 8338480"/>
              <a:gd name="f87" fmla="val 573294"/>
              <a:gd name="f88" fmla="val 8407984"/>
              <a:gd name="f89" fmla="val 514595"/>
              <a:gd name="f90" fmla="val 8481849"/>
              <a:gd name="f91" fmla="val 462455"/>
              <a:gd name="f92" fmla="val 8551547"/>
              <a:gd name="f93" fmla="val 413256"/>
              <a:gd name="f94" fmla="val 8657917"/>
              <a:gd name="f95" fmla="val 338727"/>
              <a:gd name="f96" fmla="val 8734097"/>
              <a:gd name="f97" fmla="val 294289"/>
              <a:gd name="f98" fmla="val 8826049"/>
              <a:gd name="f99" fmla="val 240651"/>
              <a:gd name="f100" fmla="val 8862361"/>
              <a:gd name="f101" fmla="val 233809"/>
              <a:gd name="f102" fmla="val 8923283"/>
              <a:gd name="f103" fmla="val 157655"/>
              <a:gd name="f104" fmla="val 8937297"/>
              <a:gd name="f105" fmla="val 140138"/>
              <a:gd name="f106" fmla="val 8953280"/>
              <a:gd name="f107" fmla="val 124029"/>
              <a:gd name="f108" fmla="val 8965324"/>
              <a:gd name="f109" fmla="val 105103"/>
              <a:gd name="f110" fmla="val 8987229"/>
              <a:gd name="f111" fmla="val 70682"/>
              <a:gd name="f112" fmla="val 8999796"/>
              <a:gd name="f113" fmla="val 9059918"/>
              <a:gd name="f114" fmla="+- 0 0 -90"/>
              <a:gd name="f115" fmla="*/ f3 1 9101959"/>
              <a:gd name="f116" fmla="*/ f4 1 5129048"/>
              <a:gd name="f117" fmla="val f5"/>
              <a:gd name="f118" fmla="val f6"/>
              <a:gd name="f119" fmla="val f7"/>
              <a:gd name="f120" fmla="*/ f114 f0 1"/>
              <a:gd name="f121" fmla="+- f119 0 f117"/>
              <a:gd name="f122" fmla="+- f118 0 f117"/>
              <a:gd name="f123" fmla="*/ f120 1 f2"/>
              <a:gd name="f124" fmla="*/ f122 1 9101959"/>
              <a:gd name="f125" fmla="*/ f121 1 5129048"/>
              <a:gd name="f126" fmla="*/ 0 f122 1"/>
              <a:gd name="f127" fmla="*/ 0 f121 1"/>
              <a:gd name="f128" fmla="*/ 10511 f122 1"/>
              <a:gd name="f129" fmla="*/ 5129048 f121 1"/>
              <a:gd name="f130" fmla="*/ 1629104 f122 1"/>
              <a:gd name="f131" fmla="*/ 4824248 f121 1"/>
              <a:gd name="f132" fmla="*/ 1828800 f122 1"/>
              <a:gd name="f133" fmla="*/ 4761186 f121 1"/>
              <a:gd name="f134" fmla="*/ 2564524 f122 1"/>
              <a:gd name="f135" fmla="*/ 4372303 f121 1"/>
              <a:gd name="f136" fmla="*/ 2900856 f122 1"/>
              <a:gd name="f137" fmla="*/ 3993931 f121 1"/>
              <a:gd name="f138" fmla="*/ 3647090 f122 1"/>
              <a:gd name="f139" fmla="*/ 2511972 f121 1"/>
              <a:gd name="f140" fmla="*/ 3993931 f122 1"/>
              <a:gd name="f141" fmla="*/ 2175641 f121 1"/>
              <a:gd name="f142" fmla="*/ 5002924 f122 1"/>
              <a:gd name="f143" fmla="*/ 1481958 f121 1"/>
              <a:gd name="f144" fmla="*/ 5423338 f122 1"/>
              <a:gd name="f145" fmla="*/ 1261241 f121 1"/>
              <a:gd name="f146" fmla="*/ 6085490 f122 1"/>
              <a:gd name="f147" fmla="*/ 1135117 f121 1"/>
              <a:gd name="f148" fmla="*/ 6726621 f122 1"/>
              <a:gd name="f149" fmla="*/ 998482 f121 1"/>
              <a:gd name="f150" fmla="*/ 7514897 f122 1"/>
              <a:gd name="f151" fmla="*/ 893379 f121 1"/>
              <a:gd name="f152" fmla="*/ 8082456 f122 1"/>
              <a:gd name="f153" fmla="*/ 704193 f121 1"/>
              <a:gd name="f154" fmla="*/ 8261131 f122 1"/>
              <a:gd name="f155" fmla="*/ 620110 f121 1"/>
              <a:gd name="f156" fmla="*/ 8481849 f122 1"/>
              <a:gd name="f157" fmla="*/ 462455 f121 1"/>
              <a:gd name="f158" fmla="*/ 8734097 f122 1"/>
              <a:gd name="f159" fmla="*/ 294289 f121 1"/>
              <a:gd name="f160" fmla="*/ 8923283 f122 1"/>
              <a:gd name="f161" fmla="*/ 157655 f121 1"/>
              <a:gd name="f162" fmla="*/ 8965324 f122 1"/>
              <a:gd name="f163" fmla="*/ 105103 f121 1"/>
              <a:gd name="f164" fmla="*/ 9059918 f122 1"/>
              <a:gd name="f165" fmla="*/ 9101959 f122 1"/>
              <a:gd name="f166" fmla="+- f123 0 f1"/>
              <a:gd name="f167" fmla="*/ f126 1 9101959"/>
              <a:gd name="f168" fmla="*/ f127 1 5129048"/>
              <a:gd name="f169" fmla="*/ f128 1 9101959"/>
              <a:gd name="f170" fmla="*/ f129 1 5129048"/>
              <a:gd name="f171" fmla="*/ f130 1 9101959"/>
              <a:gd name="f172" fmla="*/ f131 1 5129048"/>
              <a:gd name="f173" fmla="*/ f132 1 9101959"/>
              <a:gd name="f174" fmla="*/ f133 1 5129048"/>
              <a:gd name="f175" fmla="*/ f134 1 9101959"/>
              <a:gd name="f176" fmla="*/ f135 1 5129048"/>
              <a:gd name="f177" fmla="*/ f136 1 9101959"/>
              <a:gd name="f178" fmla="*/ f137 1 5129048"/>
              <a:gd name="f179" fmla="*/ f138 1 9101959"/>
              <a:gd name="f180" fmla="*/ f139 1 5129048"/>
              <a:gd name="f181" fmla="*/ f140 1 9101959"/>
              <a:gd name="f182" fmla="*/ f141 1 5129048"/>
              <a:gd name="f183" fmla="*/ f142 1 9101959"/>
              <a:gd name="f184" fmla="*/ f143 1 5129048"/>
              <a:gd name="f185" fmla="*/ f144 1 9101959"/>
              <a:gd name="f186" fmla="*/ f145 1 5129048"/>
              <a:gd name="f187" fmla="*/ f146 1 9101959"/>
              <a:gd name="f188" fmla="*/ f147 1 5129048"/>
              <a:gd name="f189" fmla="*/ f148 1 9101959"/>
              <a:gd name="f190" fmla="*/ f149 1 5129048"/>
              <a:gd name="f191" fmla="*/ f150 1 9101959"/>
              <a:gd name="f192" fmla="*/ f151 1 5129048"/>
              <a:gd name="f193" fmla="*/ f152 1 9101959"/>
              <a:gd name="f194" fmla="*/ f153 1 5129048"/>
              <a:gd name="f195" fmla="*/ f154 1 9101959"/>
              <a:gd name="f196" fmla="*/ f155 1 5129048"/>
              <a:gd name="f197" fmla="*/ f156 1 9101959"/>
              <a:gd name="f198" fmla="*/ f157 1 5129048"/>
              <a:gd name="f199" fmla="*/ f158 1 9101959"/>
              <a:gd name="f200" fmla="*/ f159 1 5129048"/>
              <a:gd name="f201" fmla="*/ f160 1 9101959"/>
              <a:gd name="f202" fmla="*/ f161 1 5129048"/>
              <a:gd name="f203" fmla="*/ f162 1 9101959"/>
              <a:gd name="f204" fmla="*/ f163 1 5129048"/>
              <a:gd name="f205" fmla="*/ f164 1 9101959"/>
              <a:gd name="f206" fmla="*/ f165 1 9101959"/>
              <a:gd name="f207" fmla="*/ f117 1 f124"/>
              <a:gd name="f208" fmla="*/ f118 1 f124"/>
              <a:gd name="f209" fmla="*/ f117 1 f125"/>
              <a:gd name="f210" fmla="*/ f119 1 f125"/>
              <a:gd name="f211" fmla="*/ f167 1 f124"/>
              <a:gd name="f212" fmla="*/ f168 1 f125"/>
              <a:gd name="f213" fmla="*/ f169 1 f124"/>
              <a:gd name="f214" fmla="*/ f170 1 f125"/>
              <a:gd name="f215" fmla="*/ f171 1 f124"/>
              <a:gd name="f216" fmla="*/ f172 1 f125"/>
              <a:gd name="f217" fmla="*/ f173 1 f124"/>
              <a:gd name="f218" fmla="*/ f174 1 f125"/>
              <a:gd name="f219" fmla="*/ f175 1 f124"/>
              <a:gd name="f220" fmla="*/ f176 1 f125"/>
              <a:gd name="f221" fmla="*/ f177 1 f124"/>
              <a:gd name="f222" fmla="*/ f178 1 f125"/>
              <a:gd name="f223" fmla="*/ f179 1 f124"/>
              <a:gd name="f224" fmla="*/ f180 1 f125"/>
              <a:gd name="f225" fmla="*/ f181 1 f124"/>
              <a:gd name="f226" fmla="*/ f182 1 f125"/>
              <a:gd name="f227" fmla="*/ f183 1 f124"/>
              <a:gd name="f228" fmla="*/ f184 1 f125"/>
              <a:gd name="f229" fmla="*/ f185 1 f124"/>
              <a:gd name="f230" fmla="*/ f186 1 f125"/>
              <a:gd name="f231" fmla="*/ f187 1 f124"/>
              <a:gd name="f232" fmla="*/ f188 1 f125"/>
              <a:gd name="f233" fmla="*/ f189 1 f124"/>
              <a:gd name="f234" fmla="*/ f190 1 f125"/>
              <a:gd name="f235" fmla="*/ f191 1 f124"/>
              <a:gd name="f236" fmla="*/ f192 1 f125"/>
              <a:gd name="f237" fmla="*/ f193 1 f124"/>
              <a:gd name="f238" fmla="*/ f194 1 f125"/>
              <a:gd name="f239" fmla="*/ f195 1 f124"/>
              <a:gd name="f240" fmla="*/ f196 1 f125"/>
              <a:gd name="f241" fmla="*/ f197 1 f124"/>
              <a:gd name="f242" fmla="*/ f198 1 f125"/>
              <a:gd name="f243" fmla="*/ f199 1 f124"/>
              <a:gd name="f244" fmla="*/ f200 1 f125"/>
              <a:gd name="f245" fmla="*/ f201 1 f124"/>
              <a:gd name="f246" fmla="*/ f202 1 f125"/>
              <a:gd name="f247" fmla="*/ f203 1 f124"/>
              <a:gd name="f248" fmla="*/ f204 1 f125"/>
              <a:gd name="f249" fmla="*/ f205 1 f124"/>
              <a:gd name="f250" fmla="*/ f206 1 f124"/>
              <a:gd name="f251" fmla="*/ f207 f115 1"/>
              <a:gd name="f252" fmla="*/ f208 f115 1"/>
              <a:gd name="f253" fmla="*/ f210 f116 1"/>
              <a:gd name="f254" fmla="*/ f209 f116 1"/>
              <a:gd name="f255" fmla="*/ f211 f115 1"/>
              <a:gd name="f256" fmla="*/ f212 f116 1"/>
              <a:gd name="f257" fmla="*/ f213 f115 1"/>
              <a:gd name="f258" fmla="*/ f214 f116 1"/>
              <a:gd name="f259" fmla="*/ f215 f115 1"/>
              <a:gd name="f260" fmla="*/ f216 f116 1"/>
              <a:gd name="f261" fmla="*/ f217 f115 1"/>
              <a:gd name="f262" fmla="*/ f218 f116 1"/>
              <a:gd name="f263" fmla="*/ f219 f115 1"/>
              <a:gd name="f264" fmla="*/ f220 f116 1"/>
              <a:gd name="f265" fmla="*/ f221 f115 1"/>
              <a:gd name="f266" fmla="*/ f222 f116 1"/>
              <a:gd name="f267" fmla="*/ f223 f115 1"/>
              <a:gd name="f268" fmla="*/ f224 f116 1"/>
              <a:gd name="f269" fmla="*/ f225 f115 1"/>
              <a:gd name="f270" fmla="*/ f226 f116 1"/>
              <a:gd name="f271" fmla="*/ f227 f115 1"/>
              <a:gd name="f272" fmla="*/ f228 f116 1"/>
              <a:gd name="f273" fmla="*/ f229 f115 1"/>
              <a:gd name="f274" fmla="*/ f230 f116 1"/>
              <a:gd name="f275" fmla="*/ f231 f115 1"/>
              <a:gd name="f276" fmla="*/ f232 f116 1"/>
              <a:gd name="f277" fmla="*/ f233 f115 1"/>
              <a:gd name="f278" fmla="*/ f234 f116 1"/>
              <a:gd name="f279" fmla="*/ f235 f115 1"/>
              <a:gd name="f280" fmla="*/ f236 f116 1"/>
              <a:gd name="f281" fmla="*/ f237 f115 1"/>
              <a:gd name="f282" fmla="*/ f238 f116 1"/>
              <a:gd name="f283" fmla="*/ f239 f115 1"/>
              <a:gd name="f284" fmla="*/ f240 f116 1"/>
              <a:gd name="f285" fmla="*/ f241 f115 1"/>
              <a:gd name="f286" fmla="*/ f242 f116 1"/>
              <a:gd name="f287" fmla="*/ f243 f115 1"/>
              <a:gd name="f288" fmla="*/ f244 f116 1"/>
              <a:gd name="f289" fmla="*/ f245 f115 1"/>
              <a:gd name="f290" fmla="*/ f246 f116 1"/>
              <a:gd name="f291" fmla="*/ f247 f115 1"/>
              <a:gd name="f292" fmla="*/ f248 f116 1"/>
              <a:gd name="f293" fmla="*/ f249 f115 1"/>
              <a:gd name="f294" fmla="*/ f250 f11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66">
                <a:pos x="f255" y="f256"/>
              </a:cxn>
              <a:cxn ang="f166">
                <a:pos x="f257" y="f258"/>
              </a:cxn>
              <a:cxn ang="f166">
                <a:pos x="f259" y="f260"/>
              </a:cxn>
              <a:cxn ang="f166">
                <a:pos x="f261" y="f262"/>
              </a:cxn>
              <a:cxn ang="f166">
                <a:pos x="f263" y="f264"/>
              </a:cxn>
              <a:cxn ang="f166">
                <a:pos x="f265" y="f266"/>
              </a:cxn>
              <a:cxn ang="f166">
                <a:pos x="f267" y="f268"/>
              </a:cxn>
              <a:cxn ang="f166">
                <a:pos x="f269" y="f270"/>
              </a:cxn>
              <a:cxn ang="f166">
                <a:pos x="f271" y="f272"/>
              </a:cxn>
              <a:cxn ang="f166">
                <a:pos x="f273" y="f274"/>
              </a:cxn>
              <a:cxn ang="f166">
                <a:pos x="f275" y="f276"/>
              </a:cxn>
              <a:cxn ang="f166">
                <a:pos x="f277" y="f278"/>
              </a:cxn>
              <a:cxn ang="f166">
                <a:pos x="f279" y="f280"/>
              </a:cxn>
              <a:cxn ang="f166">
                <a:pos x="f281" y="f282"/>
              </a:cxn>
              <a:cxn ang="f166">
                <a:pos x="f283" y="f284"/>
              </a:cxn>
              <a:cxn ang="f166">
                <a:pos x="f285" y="f286"/>
              </a:cxn>
              <a:cxn ang="f166">
                <a:pos x="f287" y="f288"/>
              </a:cxn>
              <a:cxn ang="f166">
                <a:pos x="f289" y="f290"/>
              </a:cxn>
              <a:cxn ang="f166">
                <a:pos x="f291" y="f292"/>
              </a:cxn>
              <a:cxn ang="f166">
                <a:pos x="f293" y="f256"/>
              </a:cxn>
              <a:cxn ang="f166">
                <a:pos x="f294" y="f256"/>
              </a:cxn>
              <a:cxn ang="f166">
                <a:pos x="f255" y="f256"/>
              </a:cxn>
            </a:cxnLst>
            <a:rect l="f251" t="f254" r="f252" b="f253"/>
            <a:pathLst>
              <a:path w="9101959" h="5129048">
                <a:moveTo>
                  <a:pt x="f5" y="f5"/>
                </a:moveTo>
                <a:cubicBezTo>
                  <a:pt x="f8" y="f9"/>
                  <a:pt x="f10" y="f11"/>
                  <a:pt x="f12" y="f7"/>
                </a:cubicBezTo>
                <a:lnTo>
                  <a:pt x="f13" y="f14"/>
                </a:ln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40"/>
                  <a:pt x="f41" y="f42"/>
                  <a:pt x="f32" y="f43"/>
                </a:cubicBezTo>
                <a:cubicBezTo>
                  <a:pt x="f44" y="f45"/>
                  <a:pt x="f46" y="f47"/>
                  <a:pt x="f48" y="f49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74" y="f75"/>
                  <a:pt x="f76" y="f77"/>
                  <a:pt x="f78" y="f79"/>
                </a:cubicBezTo>
                <a:cubicBezTo>
                  <a:pt x="f80" y="f81"/>
                  <a:pt x="f82" y="f83"/>
                  <a:pt x="f84" y="f85"/>
                </a:cubicBezTo>
                <a:cubicBezTo>
                  <a:pt x="f86" y="f87"/>
                  <a:pt x="f88" y="f89"/>
                  <a:pt x="f90" y="f91"/>
                </a:cubicBezTo>
                <a:cubicBezTo>
                  <a:pt x="f92" y="f93"/>
                  <a:pt x="f94" y="f95"/>
                  <a:pt x="f96" y="f97"/>
                </a:cubicBezTo>
                <a:cubicBezTo>
                  <a:pt x="f98" y="f99"/>
                  <a:pt x="f100" y="f101"/>
                  <a:pt x="f102" y="f103"/>
                </a:cubicBezTo>
                <a:cubicBezTo>
                  <a:pt x="f104" y="f105"/>
                  <a:pt x="f106" y="f107"/>
                  <a:pt x="f108" y="f109"/>
                </a:cubicBezTo>
                <a:cubicBezTo>
                  <a:pt x="f110" y="f111"/>
                  <a:pt x="f112" y="f5"/>
                  <a:pt x="f113" y="f5"/>
                </a:cubicBezTo>
                <a:lnTo>
                  <a:pt x="f6" y="f5"/>
                </a:lnTo>
                <a:lnTo>
                  <a:pt x="f5" y="f5"/>
                </a:lnTo>
                <a:close/>
              </a:path>
            </a:pathLst>
          </a:custGeom>
          <a:solidFill>
            <a:srgbClr val="E6EBEE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CE0D6"/>
              </a:solidFill>
              <a:uFillTx/>
              <a:latin typeface="Arial"/>
            </a:endParaRPr>
          </a:p>
        </p:txBody>
      </p:sp>
      <p:sp>
        <p:nvSpPr>
          <p:cNvPr id="3" name="Forma libre: forma 228">
            <a:extLst>
              <a:ext uri="{FF2B5EF4-FFF2-40B4-BE49-F238E27FC236}">
                <a16:creationId xmlns:a16="http://schemas.microsoft.com/office/drawing/2014/main" id="{51D4BF8C-4F38-981A-38A7-5A84BB2D49BA}"/>
              </a:ext>
            </a:extLst>
          </p:cNvPr>
          <p:cNvSpPr/>
          <p:nvPr/>
        </p:nvSpPr>
        <p:spPr>
          <a:xfrm rot="10799991">
            <a:off x="27706" y="4214588"/>
            <a:ext cx="9112471" cy="9216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101959"/>
              <a:gd name="f7" fmla="val 5129048"/>
              <a:gd name="f8" fmla="val 3504"/>
              <a:gd name="f9" fmla="val 1709683"/>
              <a:gd name="f10" fmla="val 7007"/>
              <a:gd name="f11" fmla="val 3419365"/>
              <a:gd name="f12" fmla="val 10511"/>
              <a:gd name="f13" fmla="val 1629104"/>
              <a:gd name="f14" fmla="val 4824248"/>
              <a:gd name="f15" fmla="val 1695669"/>
              <a:gd name="f16" fmla="val 4803227"/>
              <a:gd name="f17" fmla="val 1763157"/>
              <a:gd name="f18" fmla="val 4784929"/>
              <a:gd name="f19" fmla="val 1828800"/>
              <a:gd name="f20" fmla="val 4761186"/>
              <a:gd name="f21" fmla="val 2105754"/>
              <a:gd name="f22" fmla="val 4661011"/>
              <a:gd name="f23" fmla="val 2326422"/>
              <a:gd name="f24" fmla="val 4571793"/>
              <a:gd name="f25" fmla="val 2564524"/>
              <a:gd name="f26" fmla="val 4372303"/>
              <a:gd name="f27" fmla="val 2693873"/>
              <a:gd name="f28" fmla="val 4263929"/>
              <a:gd name="f29" fmla="val 2819255"/>
              <a:gd name="f30" fmla="val 4141638"/>
              <a:gd name="f31" fmla="val 2900856"/>
              <a:gd name="f32" fmla="val 3993931"/>
              <a:gd name="f33" fmla="val 3304609"/>
              <a:gd name="f34" fmla="val 3263087"/>
              <a:gd name="f35" fmla="val 3211739"/>
              <a:gd name="f36" fmla="val 3016063"/>
              <a:gd name="f37" fmla="val 3647090"/>
              <a:gd name="f38" fmla="val 2511972"/>
              <a:gd name="f39" fmla="val 3752352"/>
              <a:gd name="f40" fmla="val 2390090"/>
              <a:gd name="f41" fmla="val 3871337"/>
              <a:gd name="f42" fmla="val 2280073"/>
              <a:gd name="f43" fmla="val 2175641"/>
              <a:gd name="f44" fmla="val 4371428"/>
              <a:gd name="f45" fmla="val 1854070"/>
              <a:gd name="f46" fmla="val 4578203"/>
              <a:gd name="f47" fmla="val 1723277"/>
              <a:gd name="f48" fmla="val 5002924"/>
              <a:gd name="f49" fmla="val 1481958"/>
              <a:gd name="f50" fmla="val 5140539"/>
              <a:gd name="f51" fmla="val 1403768"/>
              <a:gd name="f52" fmla="val 5275559"/>
              <a:gd name="f53" fmla="val 1317923"/>
              <a:gd name="f54" fmla="val 5423338"/>
              <a:gd name="f55" fmla="val 1261241"/>
              <a:gd name="f56" fmla="val 5537568"/>
              <a:gd name="f57" fmla="val 1217427"/>
              <a:gd name="f58" fmla="val 5957291"/>
              <a:gd name="f59" fmla="val 1160336"/>
              <a:gd name="f60" fmla="val 6085490"/>
              <a:gd name="f61" fmla="val 1135117"/>
              <a:gd name="f62" fmla="val 6575410"/>
              <a:gd name="f63" fmla="val 1038739"/>
              <a:gd name="f64" fmla="val 6244809"/>
              <a:gd name="f65" fmla="val 1082608"/>
              <a:gd name="f66" fmla="val 6726621"/>
              <a:gd name="f67" fmla="val 998482"/>
              <a:gd name="f68" fmla="val 7014923"/>
              <a:gd name="f69" fmla="val 948143"/>
              <a:gd name="f70" fmla="val 7217201"/>
              <a:gd name="f71" fmla="val 928819"/>
              <a:gd name="f72" fmla="val 7514897"/>
              <a:gd name="f73" fmla="val 893379"/>
              <a:gd name="f74" fmla="val 7868467"/>
              <a:gd name="f75" fmla="val 804987"/>
              <a:gd name="f76" fmla="val 7751935"/>
              <a:gd name="f77" fmla="val 850238"/>
              <a:gd name="f78" fmla="val 8082456"/>
              <a:gd name="f79" fmla="val 704193"/>
              <a:gd name="f80" fmla="val 8142664"/>
              <a:gd name="f81" fmla="val 677589"/>
              <a:gd name="f82" fmla="val 8204819"/>
              <a:gd name="f83" fmla="val 654194"/>
              <a:gd name="f84" fmla="val 8261131"/>
              <a:gd name="f85" fmla="val 620110"/>
              <a:gd name="f86" fmla="val 8338480"/>
              <a:gd name="f87" fmla="val 573294"/>
              <a:gd name="f88" fmla="val 8407984"/>
              <a:gd name="f89" fmla="val 514595"/>
              <a:gd name="f90" fmla="val 8481849"/>
              <a:gd name="f91" fmla="val 462455"/>
              <a:gd name="f92" fmla="val 8551547"/>
              <a:gd name="f93" fmla="val 413256"/>
              <a:gd name="f94" fmla="val 8657917"/>
              <a:gd name="f95" fmla="val 338727"/>
              <a:gd name="f96" fmla="val 8734097"/>
              <a:gd name="f97" fmla="val 294289"/>
              <a:gd name="f98" fmla="val 8826049"/>
              <a:gd name="f99" fmla="val 240651"/>
              <a:gd name="f100" fmla="val 8862361"/>
              <a:gd name="f101" fmla="val 233809"/>
              <a:gd name="f102" fmla="val 8923283"/>
              <a:gd name="f103" fmla="val 157655"/>
              <a:gd name="f104" fmla="val 8937297"/>
              <a:gd name="f105" fmla="val 140138"/>
              <a:gd name="f106" fmla="val 8953280"/>
              <a:gd name="f107" fmla="val 124029"/>
              <a:gd name="f108" fmla="val 8965324"/>
              <a:gd name="f109" fmla="val 105103"/>
              <a:gd name="f110" fmla="val 8987229"/>
              <a:gd name="f111" fmla="val 70682"/>
              <a:gd name="f112" fmla="val 8999796"/>
              <a:gd name="f113" fmla="val 9059918"/>
              <a:gd name="f114" fmla="+- 0 0 -90"/>
              <a:gd name="f115" fmla="*/ f3 1 9101959"/>
              <a:gd name="f116" fmla="*/ f4 1 5129048"/>
              <a:gd name="f117" fmla="val f5"/>
              <a:gd name="f118" fmla="val f6"/>
              <a:gd name="f119" fmla="val f7"/>
              <a:gd name="f120" fmla="*/ f114 f0 1"/>
              <a:gd name="f121" fmla="+- f119 0 f117"/>
              <a:gd name="f122" fmla="+- f118 0 f117"/>
              <a:gd name="f123" fmla="*/ f120 1 f2"/>
              <a:gd name="f124" fmla="*/ f122 1 9101959"/>
              <a:gd name="f125" fmla="*/ f121 1 5129048"/>
              <a:gd name="f126" fmla="*/ 0 f122 1"/>
              <a:gd name="f127" fmla="*/ 0 f121 1"/>
              <a:gd name="f128" fmla="*/ 10511 f122 1"/>
              <a:gd name="f129" fmla="*/ 5129048 f121 1"/>
              <a:gd name="f130" fmla="*/ 1629104 f122 1"/>
              <a:gd name="f131" fmla="*/ 4824248 f121 1"/>
              <a:gd name="f132" fmla="*/ 1828800 f122 1"/>
              <a:gd name="f133" fmla="*/ 4761186 f121 1"/>
              <a:gd name="f134" fmla="*/ 2564524 f122 1"/>
              <a:gd name="f135" fmla="*/ 4372303 f121 1"/>
              <a:gd name="f136" fmla="*/ 2900856 f122 1"/>
              <a:gd name="f137" fmla="*/ 3993931 f121 1"/>
              <a:gd name="f138" fmla="*/ 3647090 f122 1"/>
              <a:gd name="f139" fmla="*/ 2511972 f121 1"/>
              <a:gd name="f140" fmla="*/ 3993931 f122 1"/>
              <a:gd name="f141" fmla="*/ 2175641 f121 1"/>
              <a:gd name="f142" fmla="*/ 5002924 f122 1"/>
              <a:gd name="f143" fmla="*/ 1481958 f121 1"/>
              <a:gd name="f144" fmla="*/ 5423338 f122 1"/>
              <a:gd name="f145" fmla="*/ 1261241 f121 1"/>
              <a:gd name="f146" fmla="*/ 6085490 f122 1"/>
              <a:gd name="f147" fmla="*/ 1135117 f121 1"/>
              <a:gd name="f148" fmla="*/ 6726621 f122 1"/>
              <a:gd name="f149" fmla="*/ 998482 f121 1"/>
              <a:gd name="f150" fmla="*/ 7514897 f122 1"/>
              <a:gd name="f151" fmla="*/ 893379 f121 1"/>
              <a:gd name="f152" fmla="*/ 8082456 f122 1"/>
              <a:gd name="f153" fmla="*/ 704193 f121 1"/>
              <a:gd name="f154" fmla="*/ 8261131 f122 1"/>
              <a:gd name="f155" fmla="*/ 620110 f121 1"/>
              <a:gd name="f156" fmla="*/ 8481849 f122 1"/>
              <a:gd name="f157" fmla="*/ 462455 f121 1"/>
              <a:gd name="f158" fmla="*/ 8734097 f122 1"/>
              <a:gd name="f159" fmla="*/ 294289 f121 1"/>
              <a:gd name="f160" fmla="*/ 8923283 f122 1"/>
              <a:gd name="f161" fmla="*/ 157655 f121 1"/>
              <a:gd name="f162" fmla="*/ 8965324 f122 1"/>
              <a:gd name="f163" fmla="*/ 105103 f121 1"/>
              <a:gd name="f164" fmla="*/ 9059918 f122 1"/>
              <a:gd name="f165" fmla="*/ 9101959 f122 1"/>
              <a:gd name="f166" fmla="+- f123 0 f1"/>
              <a:gd name="f167" fmla="*/ f126 1 9101959"/>
              <a:gd name="f168" fmla="*/ f127 1 5129048"/>
              <a:gd name="f169" fmla="*/ f128 1 9101959"/>
              <a:gd name="f170" fmla="*/ f129 1 5129048"/>
              <a:gd name="f171" fmla="*/ f130 1 9101959"/>
              <a:gd name="f172" fmla="*/ f131 1 5129048"/>
              <a:gd name="f173" fmla="*/ f132 1 9101959"/>
              <a:gd name="f174" fmla="*/ f133 1 5129048"/>
              <a:gd name="f175" fmla="*/ f134 1 9101959"/>
              <a:gd name="f176" fmla="*/ f135 1 5129048"/>
              <a:gd name="f177" fmla="*/ f136 1 9101959"/>
              <a:gd name="f178" fmla="*/ f137 1 5129048"/>
              <a:gd name="f179" fmla="*/ f138 1 9101959"/>
              <a:gd name="f180" fmla="*/ f139 1 5129048"/>
              <a:gd name="f181" fmla="*/ f140 1 9101959"/>
              <a:gd name="f182" fmla="*/ f141 1 5129048"/>
              <a:gd name="f183" fmla="*/ f142 1 9101959"/>
              <a:gd name="f184" fmla="*/ f143 1 5129048"/>
              <a:gd name="f185" fmla="*/ f144 1 9101959"/>
              <a:gd name="f186" fmla="*/ f145 1 5129048"/>
              <a:gd name="f187" fmla="*/ f146 1 9101959"/>
              <a:gd name="f188" fmla="*/ f147 1 5129048"/>
              <a:gd name="f189" fmla="*/ f148 1 9101959"/>
              <a:gd name="f190" fmla="*/ f149 1 5129048"/>
              <a:gd name="f191" fmla="*/ f150 1 9101959"/>
              <a:gd name="f192" fmla="*/ f151 1 5129048"/>
              <a:gd name="f193" fmla="*/ f152 1 9101959"/>
              <a:gd name="f194" fmla="*/ f153 1 5129048"/>
              <a:gd name="f195" fmla="*/ f154 1 9101959"/>
              <a:gd name="f196" fmla="*/ f155 1 5129048"/>
              <a:gd name="f197" fmla="*/ f156 1 9101959"/>
              <a:gd name="f198" fmla="*/ f157 1 5129048"/>
              <a:gd name="f199" fmla="*/ f158 1 9101959"/>
              <a:gd name="f200" fmla="*/ f159 1 5129048"/>
              <a:gd name="f201" fmla="*/ f160 1 9101959"/>
              <a:gd name="f202" fmla="*/ f161 1 5129048"/>
              <a:gd name="f203" fmla="*/ f162 1 9101959"/>
              <a:gd name="f204" fmla="*/ f163 1 5129048"/>
              <a:gd name="f205" fmla="*/ f164 1 9101959"/>
              <a:gd name="f206" fmla="*/ f165 1 9101959"/>
              <a:gd name="f207" fmla="*/ f117 1 f124"/>
              <a:gd name="f208" fmla="*/ f118 1 f124"/>
              <a:gd name="f209" fmla="*/ f117 1 f125"/>
              <a:gd name="f210" fmla="*/ f119 1 f125"/>
              <a:gd name="f211" fmla="*/ f167 1 f124"/>
              <a:gd name="f212" fmla="*/ f168 1 f125"/>
              <a:gd name="f213" fmla="*/ f169 1 f124"/>
              <a:gd name="f214" fmla="*/ f170 1 f125"/>
              <a:gd name="f215" fmla="*/ f171 1 f124"/>
              <a:gd name="f216" fmla="*/ f172 1 f125"/>
              <a:gd name="f217" fmla="*/ f173 1 f124"/>
              <a:gd name="f218" fmla="*/ f174 1 f125"/>
              <a:gd name="f219" fmla="*/ f175 1 f124"/>
              <a:gd name="f220" fmla="*/ f176 1 f125"/>
              <a:gd name="f221" fmla="*/ f177 1 f124"/>
              <a:gd name="f222" fmla="*/ f178 1 f125"/>
              <a:gd name="f223" fmla="*/ f179 1 f124"/>
              <a:gd name="f224" fmla="*/ f180 1 f125"/>
              <a:gd name="f225" fmla="*/ f181 1 f124"/>
              <a:gd name="f226" fmla="*/ f182 1 f125"/>
              <a:gd name="f227" fmla="*/ f183 1 f124"/>
              <a:gd name="f228" fmla="*/ f184 1 f125"/>
              <a:gd name="f229" fmla="*/ f185 1 f124"/>
              <a:gd name="f230" fmla="*/ f186 1 f125"/>
              <a:gd name="f231" fmla="*/ f187 1 f124"/>
              <a:gd name="f232" fmla="*/ f188 1 f125"/>
              <a:gd name="f233" fmla="*/ f189 1 f124"/>
              <a:gd name="f234" fmla="*/ f190 1 f125"/>
              <a:gd name="f235" fmla="*/ f191 1 f124"/>
              <a:gd name="f236" fmla="*/ f192 1 f125"/>
              <a:gd name="f237" fmla="*/ f193 1 f124"/>
              <a:gd name="f238" fmla="*/ f194 1 f125"/>
              <a:gd name="f239" fmla="*/ f195 1 f124"/>
              <a:gd name="f240" fmla="*/ f196 1 f125"/>
              <a:gd name="f241" fmla="*/ f197 1 f124"/>
              <a:gd name="f242" fmla="*/ f198 1 f125"/>
              <a:gd name="f243" fmla="*/ f199 1 f124"/>
              <a:gd name="f244" fmla="*/ f200 1 f125"/>
              <a:gd name="f245" fmla="*/ f201 1 f124"/>
              <a:gd name="f246" fmla="*/ f202 1 f125"/>
              <a:gd name="f247" fmla="*/ f203 1 f124"/>
              <a:gd name="f248" fmla="*/ f204 1 f125"/>
              <a:gd name="f249" fmla="*/ f205 1 f124"/>
              <a:gd name="f250" fmla="*/ f206 1 f124"/>
              <a:gd name="f251" fmla="*/ f207 f115 1"/>
              <a:gd name="f252" fmla="*/ f208 f115 1"/>
              <a:gd name="f253" fmla="*/ f210 f116 1"/>
              <a:gd name="f254" fmla="*/ f209 f116 1"/>
              <a:gd name="f255" fmla="*/ f211 f115 1"/>
              <a:gd name="f256" fmla="*/ f212 f116 1"/>
              <a:gd name="f257" fmla="*/ f213 f115 1"/>
              <a:gd name="f258" fmla="*/ f214 f116 1"/>
              <a:gd name="f259" fmla="*/ f215 f115 1"/>
              <a:gd name="f260" fmla="*/ f216 f116 1"/>
              <a:gd name="f261" fmla="*/ f217 f115 1"/>
              <a:gd name="f262" fmla="*/ f218 f116 1"/>
              <a:gd name="f263" fmla="*/ f219 f115 1"/>
              <a:gd name="f264" fmla="*/ f220 f116 1"/>
              <a:gd name="f265" fmla="*/ f221 f115 1"/>
              <a:gd name="f266" fmla="*/ f222 f116 1"/>
              <a:gd name="f267" fmla="*/ f223 f115 1"/>
              <a:gd name="f268" fmla="*/ f224 f116 1"/>
              <a:gd name="f269" fmla="*/ f225 f115 1"/>
              <a:gd name="f270" fmla="*/ f226 f116 1"/>
              <a:gd name="f271" fmla="*/ f227 f115 1"/>
              <a:gd name="f272" fmla="*/ f228 f116 1"/>
              <a:gd name="f273" fmla="*/ f229 f115 1"/>
              <a:gd name="f274" fmla="*/ f230 f116 1"/>
              <a:gd name="f275" fmla="*/ f231 f115 1"/>
              <a:gd name="f276" fmla="*/ f232 f116 1"/>
              <a:gd name="f277" fmla="*/ f233 f115 1"/>
              <a:gd name="f278" fmla="*/ f234 f116 1"/>
              <a:gd name="f279" fmla="*/ f235 f115 1"/>
              <a:gd name="f280" fmla="*/ f236 f116 1"/>
              <a:gd name="f281" fmla="*/ f237 f115 1"/>
              <a:gd name="f282" fmla="*/ f238 f116 1"/>
              <a:gd name="f283" fmla="*/ f239 f115 1"/>
              <a:gd name="f284" fmla="*/ f240 f116 1"/>
              <a:gd name="f285" fmla="*/ f241 f115 1"/>
              <a:gd name="f286" fmla="*/ f242 f116 1"/>
              <a:gd name="f287" fmla="*/ f243 f115 1"/>
              <a:gd name="f288" fmla="*/ f244 f116 1"/>
              <a:gd name="f289" fmla="*/ f245 f115 1"/>
              <a:gd name="f290" fmla="*/ f246 f116 1"/>
              <a:gd name="f291" fmla="*/ f247 f115 1"/>
              <a:gd name="f292" fmla="*/ f248 f116 1"/>
              <a:gd name="f293" fmla="*/ f249 f115 1"/>
              <a:gd name="f294" fmla="*/ f250 f11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66">
                <a:pos x="f255" y="f256"/>
              </a:cxn>
              <a:cxn ang="f166">
                <a:pos x="f257" y="f258"/>
              </a:cxn>
              <a:cxn ang="f166">
                <a:pos x="f259" y="f260"/>
              </a:cxn>
              <a:cxn ang="f166">
                <a:pos x="f261" y="f262"/>
              </a:cxn>
              <a:cxn ang="f166">
                <a:pos x="f263" y="f264"/>
              </a:cxn>
              <a:cxn ang="f166">
                <a:pos x="f265" y="f266"/>
              </a:cxn>
              <a:cxn ang="f166">
                <a:pos x="f267" y="f268"/>
              </a:cxn>
              <a:cxn ang="f166">
                <a:pos x="f269" y="f270"/>
              </a:cxn>
              <a:cxn ang="f166">
                <a:pos x="f271" y="f272"/>
              </a:cxn>
              <a:cxn ang="f166">
                <a:pos x="f273" y="f274"/>
              </a:cxn>
              <a:cxn ang="f166">
                <a:pos x="f275" y="f276"/>
              </a:cxn>
              <a:cxn ang="f166">
                <a:pos x="f277" y="f278"/>
              </a:cxn>
              <a:cxn ang="f166">
                <a:pos x="f279" y="f280"/>
              </a:cxn>
              <a:cxn ang="f166">
                <a:pos x="f281" y="f282"/>
              </a:cxn>
              <a:cxn ang="f166">
                <a:pos x="f283" y="f284"/>
              </a:cxn>
              <a:cxn ang="f166">
                <a:pos x="f285" y="f286"/>
              </a:cxn>
              <a:cxn ang="f166">
                <a:pos x="f287" y="f288"/>
              </a:cxn>
              <a:cxn ang="f166">
                <a:pos x="f289" y="f290"/>
              </a:cxn>
              <a:cxn ang="f166">
                <a:pos x="f291" y="f292"/>
              </a:cxn>
              <a:cxn ang="f166">
                <a:pos x="f293" y="f256"/>
              </a:cxn>
              <a:cxn ang="f166">
                <a:pos x="f294" y="f256"/>
              </a:cxn>
              <a:cxn ang="f166">
                <a:pos x="f255" y="f256"/>
              </a:cxn>
            </a:cxnLst>
            <a:rect l="f251" t="f254" r="f252" b="f253"/>
            <a:pathLst>
              <a:path w="9101959" h="5129048">
                <a:moveTo>
                  <a:pt x="f5" y="f5"/>
                </a:moveTo>
                <a:cubicBezTo>
                  <a:pt x="f8" y="f9"/>
                  <a:pt x="f10" y="f11"/>
                  <a:pt x="f12" y="f7"/>
                </a:cubicBezTo>
                <a:lnTo>
                  <a:pt x="f13" y="f14"/>
                </a:ln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40"/>
                  <a:pt x="f41" y="f42"/>
                  <a:pt x="f32" y="f43"/>
                </a:cubicBezTo>
                <a:cubicBezTo>
                  <a:pt x="f44" y="f45"/>
                  <a:pt x="f46" y="f47"/>
                  <a:pt x="f48" y="f49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74" y="f75"/>
                  <a:pt x="f76" y="f77"/>
                  <a:pt x="f78" y="f79"/>
                </a:cubicBezTo>
                <a:cubicBezTo>
                  <a:pt x="f80" y="f81"/>
                  <a:pt x="f82" y="f83"/>
                  <a:pt x="f84" y="f85"/>
                </a:cubicBezTo>
                <a:cubicBezTo>
                  <a:pt x="f86" y="f87"/>
                  <a:pt x="f88" y="f89"/>
                  <a:pt x="f90" y="f91"/>
                </a:cubicBezTo>
                <a:cubicBezTo>
                  <a:pt x="f92" y="f93"/>
                  <a:pt x="f94" y="f95"/>
                  <a:pt x="f96" y="f97"/>
                </a:cubicBezTo>
                <a:cubicBezTo>
                  <a:pt x="f98" y="f99"/>
                  <a:pt x="f100" y="f101"/>
                  <a:pt x="f102" y="f103"/>
                </a:cubicBezTo>
                <a:cubicBezTo>
                  <a:pt x="f104" y="f105"/>
                  <a:pt x="f106" y="f107"/>
                  <a:pt x="f108" y="f109"/>
                </a:cubicBezTo>
                <a:cubicBezTo>
                  <a:pt x="f110" y="f111"/>
                  <a:pt x="f112" y="f5"/>
                  <a:pt x="f113" y="f5"/>
                </a:cubicBezTo>
                <a:lnTo>
                  <a:pt x="f6" y="f5"/>
                </a:lnTo>
                <a:lnTo>
                  <a:pt x="f5" y="f5"/>
                </a:lnTo>
                <a:close/>
              </a:path>
            </a:pathLst>
          </a:custGeom>
          <a:solidFill>
            <a:srgbClr val="E6EBEE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CE0D6"/>
              </a:solidFill>
              <a:uFillTx/>
              <a:latin typeface="Arial"/>
            </a:endParaRPr>
          </a:p>
        </p:txBody>
      </p:sp>
      <p:sp>
        <p:nvSpPr>
          <p:cNvPr id="4" name="Google Shape;2839;p44">
            <a:extLst>
              <a:ext uri="{FF2B5EF4-FFF2-40B4-BE49-F238E27FC236}">
                <a16:creationId xmlns:a16="http://schemas.microsoft.com/office/drawing/2014/main" id="{213E82AB-715D-5523-552B-660E3F37470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234156" y="1927472"/>
            <a:ext cx="6700796" cy="1040404"/>
          </a:xfrm>
        </p:spPr>
        <p:txBody>
          <a:bodyPr/>
          <a:lstStyle/>
          <a:p>
            <a:pPr lvl="0"/>
            <a:r>
              <a:rPr lang="en-US"/>
              <a:t>4,498,300</a:t>
            </a:r>
          </a:p>
        </p:txBody>
      </p:sp>
      <p:sp>
        <p:nvSpPr>
          <p:cNvPr id="5" name="Google Shape;2840;p44">
            <a:extLst>
              <a:ext uri="{FF2B5EF4-FFF2-40B4-BE49-F238E27FC236}">
                <a16:creationId xmlns:a16="http://schemas.microsoft.com/office/drawing/2014/main" id="{513A093E-C697-494D-011A-01C5D9B5CB7B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234156" y="3147392"/>
            <a:ext cx="6700796" cy="470696"/>
          </a:xfrm>
        </p:spPr>
        <p:txBody>
          <a:bodyPr anchorCtr="1"/>
          <a:lstStyle/>
          <a:p>
            <a:pPr marL="0" lvl="0" indent="0" algn="ctr">
              <a:buNone/>
            </a:pPr>
            <a:r>
              <a:rPr lang="en-US" sz="1600"/>
              <a:t>Big numbers catch your audience’s attention</a:t>
            </a:r>
          </a:p>
        </p:txBody>
      </p:sp>
      <p:grpSp>
        <p:nvGrpSpPr>
          <p:cNvPr id="6" name="Grupo 3">
            <a:extLst>
              <a:ext uri="{FF2B5EF4-FFF2-40B4-BE49-F238E27FC236}">
                <a16:creationId xmlns:a16="http://schemas.microsoft.com/office/drawing/2014/main" id="{23BB8289-D632-9045-1451-61AD8AEE54F5}"/>
              </a:ext>
            </a:extLst>
          </p:cNvPr>
          <p:cNvGrpSpPr/>
          <p:nvPr/>
        </p:nvGrpSpPr>
        <p:grpSpPr>
          <a:xfrm>
            <a:off x="0" y="-34034"/>
            <a:ext cx="9144000" cy="1280122"/>
            <a:chOff x="0" y="-34034"/>
            <a:chExt cx="9144000" cy="1280122"/>
          </a:xfrm>
        </p:grpSpPr>
        <p:grpSp>
          <p:nvGrpSpPr>
            <p:cNvPr id="7" name="Grupo 4">
              <a:extLst>
                <a:ext uri="{FF2B5EF4-FFF2-40B4-BE49-F238E27FC236}">
                  <a16:creationId xmlns:a16="http://schemas.microsoft.com/office/drawing/2014/main" id="{D731D759-B698-09B4-8FD1-B426F23B84BB}"/>
                </a:ext>
              </a:extLst>
            </p:cNvPr>
            <p:cNvGrpSpPr/>
            <p:nvPr/>
          </p:nvGrpSpPr>
          <p:grpSpPr>
            <a:xfrm>
              <a:off x="7459062" y="-24506"/>
              <a:ext cx="1626186" cy="1270594"/>
              <a:chOff x="7459062" y="-24506"/>
              <a:chExt cx="1626186" cy="1270594"/>
            </a:xfrm>
          </p:grpSpPr>
          <p:sp>
            <p:nvSpPr>
              <p:cNvPr id="8" name="Forma libre: forma 61">
                <a:extLst>
                  <a:ext uri="{FF2B5EF4-FFF2-40B4-BE49-F238E27FC236}">
                    <a16:creationId xmlns:a16="http://schemas.microsoft.com/office/drawing/2014/main" id="{70B960F9-0AAB-22A2-D05D-C1DFA148042A}"/>
                  </a:ext>
                </a:extLst>
              </p:cNvPr>
              <p:cNvSpPr/>
              <p:nvPr/>
            </p:nvSpPr>
            <p:spPr>
              <a:xfrm rot="10799991">
                <a:off x="7962284" y="790800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" name="Forma libre: forma 62">
                <a:extLst>
                  <a:ext uri="{FF2B5EF4-FFF2-40B4-BE49-F238E27FC236}">
                    <a16:creationId xmlns:a16="http://schemas.microsoft.com/office/drawing/2014/main" id="{6F243D32-FFF0-929B-48D4-4A8470C923AE}"/>
                  </a:ext>
                </a:extLst>
              </p:cNvPr>
              <p:cNvSpPr/>
              <p:nvPr/>
            </p:nvSpPr>
            <p:spPr>
              <a:xfrm rot="10799991">
                <a:off x="8248061" y="-24506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" name="Forma libre: forma 63">
                <a:extLst>
                  <a:ext uri="{FF2B5EF4-FFF2-40B4-BE49-F238E27FC236}">
                    <a16:creationId xmlns:a16="http://schemas.microsoft.com/office/drawing/2014/main" id="{FD53EB60-35F0-8AD2-F950-8B388498BBF3}"/>
                  </a:ext>
                </a:extLst>
              </p:cNvPr>
              <p:cNvSpPr/>
              <p:nvPr/>
            </p:nvSpPr>
            <p:spPr>
              <a:xfrm rot="10799991">
                <a:off x="8377010" y="817793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" name="Forma libre: forma 64">
                <a:extLst>
                  <a:ext uri="{FF2B5EF4-FFF2-40B4-BE49-F238E27FC236}">
                    <a16:creationId xmlns:a16="http://schemas.microsoft.com/office/drawing/2014/main" id="{0EFA7413-B9E6-8489-8E68-A7852972F81F}"/>
                  </a:ext>
                </a:extLst>
              </p:cNvPr>
              <p:cNvSpPr/>
              <p:nvPr/>
            </p:nvSpPr>
            <p:spPr>
              <a:xfrm rot="10799991">
                <a:off x="8310423" y="948379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" name="Forma libre: forma 65">
                <a:extLst>
                  <a:ext uri="{FF2B5EF4-FFF2-40B4-BE49-F238E27FC236}">
                    <a16:creationId xmlns:a16="http://schemas.microsoft.com/office/drawing/2014/main" id="{C701B02F-77E3-6207-2571-FB625C2A4745}"/>
                  </a:ext>
                </a:extLst>
              </p:cNvPr>
              <p:cNvSpPr/>
              <p:nvPr/>
            </p:nvSpPr>
            <p:spPr>
              <a:xfrm rot="10799991">
                <a:off x="8019022" y="602817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" name="Forma libre: forma 66">
                <a:extLst>
                  <a:ext uri="{FF2B5EF4-FFF2-40B4-BE49-F238E27FC236}">
                    <a16:creationId xmlns:a16="http://schemas.microsoft.com/office/drawing/2014/main" id="{B709AA84-D124-1878-8E82-640E5431B0A5}"/>
                  </a:ext>
                </a:extLst>
              </p:cNvPr>
              <p:cNvSpPr/>
              <p:nvPr/>
            </p:nvSpPr>
            <p:spPr>
              <a:xfrm rot="10799991">
                <a:off x="8349011" y="617201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" name="Forma libre: forma 67">
                <a:extLst>
                  <a:ext uri="{FF2B5EF4-FFF2-40B4-BE49-F238E27FC236}">
                    <a16:creationId xmlns:a16="http://schemas.microsoft.com/office/drawing/2014/main" id="{61BD9683-E214-0C00-E980-19B05F7951A9}"/>
                  </a:ext>
                </a:extLst>
              </p:cNvPr>
              <p:cNvSpPr/>
              <p:nvPr/>
            </p:nvSpPr>
            <p:spPr>
              <a:xfrm rot="10799991">
                <a:off x="8329360" y="-10013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" name="Forma libre: forma 68">
                <a:extLst>
                  <a:ext uri="{FF2B5EF4-FFF2-40B4-BE49-F238E27FC236}">
                    <a16:creationId xmlns:a16="http://schemas.microsoft.com/office/drawing/2014/main" id="{F4092D17-64C7-A7AB-5E41-DD85732364A8}"/>
                  </a:ext>
                </a:extLst>
              </p:cNvPr>
              <p:cNvSpPr/>
              <p:nvPr/>
            </p:nvSpPr>
            <p:spPr>
              <a:xfrm rot="10799991">
                <a:off x="7722345" y="-9857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" name="Forma libre: forma 69">
                <a:extLst>
                  <a:ext uri="{FF2B5EF4-FFF2-40B4-BE49-F238E27FC236}">
                    <a16:creationId xmlns:a16="http://schemas.microsoft.com/office/drawing/2014/main" id="{A725C643-39C0-3CEA-14CE-8E5B666EAF92}"/>
                  </a:ext>
                </a:extLst>
              </p:cNvPr>
              <p:cNvSpPr/>
              <p:nvPr/>
            </p:nvSpPr>
            <p:spPr>
              <a:xfrm rot="10799991">
                <a:off x="8734660" y="106408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" name="Forma libre: forma 70">
                <a:extLst>
                  <a:ext uri="{FF2B5EF4-FFF2-40B4-BE49-F238E27FC236}">
                    <a16:creationId xmlns:a16="http://schemas.microsoft.com/office/drawing/2014/main" id="{45BE8F07-F810-6C03-A38D-76395373FFC8}"/>
                  </a:ext>
                </a:extLst>
              </p:cNvPr>
              <p:cNvSpPr/>
              <p:nvPr/>
            </p:nvSpPr>
            <p:spPr>
              <a:xfrm rot="10799991">
                <a:off x="7727703" y="106765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" name="Forma libre: forma 71">
                <a:extLst>
                  <a:ext uri="{FF2B5EF4-FFF2-40B4-BE49-F238E27FC236}">
                    <a16:creationId xmlns:a16="http://schemas.microsoft.com/office/drawing/2014/main" id="{68FA6180-78FE-34EB-97AF-818DA88D4376}"/>
                  </a:ext>
                </a:extLst>
              </p:cNvPr>
              <p:cNvSpPr/>
              <p:nvPr/>
            </p:nvSpPr>
            <p:spPr>
              <a:xfrm rot="10799991">
                <a:off x="7776816" y="439479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" name="Forma libre: forma 72">
                <a:extLst>
                  <a:ext uri="{FF2B5EF4-FFF2-40B4-BE49-F238E27FC236}">
                    <a16:creationId xmlns:a16="http://schemas.microsoft.com/office/drawing/2014/main" id="{479849F2-731E-30BF-B057-8C9F2FC0BCDD}"/>
                  </a:ext>
                </a:extLst>
              </p:cNvPr>
              <p:cNvSpPr/>
              <p:nvPr/>
            </p:nvSpPr>
            <p:spPr>
              <a:xfrm rot="10799991">
                <a:off x="7798085" y="375306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" name="Forma libre: forma 73">
                <a:extLst>
                  <a:ext uri="{FF2B5EF4-FFF2-40B4-BE49-F238E27FC236}">
                    <a16:creationId xmlns:a16="http://schemas.microsoft.com/office/drawing/2014/main" id="{515A2A4E-D724-A14E-3AF2-E56B469CA0CF}"/>
                  </a:ext>
                </a:extLst>
              </p:cNvPr>
              <p:cNvSpPr/>
              <p:nvPr/>
            </p:nvSpPr>
            <p:spPr>
              <a:xfrm rot="10799991">
                <a:off x="8636371" y="443876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" name="Forma libre: forma 74">
                <a:extLst>
                  <a:ext uri="{FF2B5EF4-FFF2-40B4-BE49-F238E27FC236}">
                    <a16:creationId xmlns:a16="http://schemas.microsoft.com/office/drawing/2014/main" id="{28594E1E-BBF4-7EE3-1982-2BCCCBC1C31B}"/>
                  </a:ext>
                </a:extLst>
              </p:cNvPr>
              <p:cNvSpPr/>
              <p:nvPr/>
            </p:nvSpPr>
            <p:spPr>
              <a:xfrm rot="10799991">
                <a:off x="8551761" y="374967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" name="Forma libre: forma 75">
                <a:extLst>
                  <a:ext uri="{FF2B5EF4-FFF2-40B4-BE49-F238E27FC236}">
                    <a16:creationId xmlns:a16="http://schemas.microsoft.com/office/drawing/2014/main" id="{DCA337B2-9312-92EC-8DAF-5422D0A624F8}"/>
                  </a:ext>
                </a:extLst>
              </p:cNvPr>
              <p:cNvSpPr/>
              <p:nvPr/>
            </p:nvSpPr>
            <p:spPr>
              <a:xfrm rot="10799991">
                <a:off x="8820814" y="446099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3" name="Forma libre: forma 76">
                <a:extLst>
                  <a:ext uri="{FF2B5EF4-FFF2-40B4-BE49-F238E27FC236}">
                    <a16:creationId xmlns:a16="http://schemas.microsoft.com/office/drawing/2014/main" id="{F271492E-E630-517A-C887-123B08AFD1D1}"/>
                  </a:ext>
                </a:extLst>
              </p:cNvPr>
              <p:cNvSpPr/>
              <p:nvPr/>
            </p:nvSpPr>
            <p:spPr>
              <a:xfrm rot="10799991">
                <a:off x="7650602" y="446016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4" name="Forma libre: forma 77">
                <a:extLst>
                  <a:ext uri="{FF2B5EF4-FFF2-40B4-BE49-F238E27FC236}">
                    <a16:creationId xmlns:a16="http://schemas.microsoft.com/office/drawing/2014/main" id="{61CDFBE1-E8D2-FCF9-3C93-C1803B73D12F}"/>
                  </a:ext>
                </a:extLst>
              </p:cNvPr>
              <p:cNvSpPr/>
              <p:nvPr/>
            </p:nvSpPr>
            <p:spPr>
              <a:xfrm rot="10799991">
                <a:off x="7523920" y="533899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5" name="Forma libre: forma 78">
                <a:extLst>
                  <a:ext uri="{FF2B5EF4-FFF2-40B4-BE49-F238E27FC236}">
                    <a16:creationId xmlns:a16="http://schemas.microsoft.com/office/drawing/2014/main" id="{58D619F8-5C60-3371-55F9-9EFAE3B0CBF6}"/>
                  </a:ext>
                </a:extLst>
              </p:cNvPr>
              <p:cNvSpPr/>
              <p:nvPr/>
            </p:nvSpPr>
            <p:spPr>
              <a:xfrm rot="10799991">
                <a:off x="8979664" y="172154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6" name="Forma libre: forma 79">
                <a:extLst>
                  <a:ext uri="{FF2B5EF4-FFF2-40B4-BE49-F238E27FC236}">
                    <a16:creationId xmlns:a16="http://schemas.microsoft.com/office/drawing/2014/main" id="{2158F00B-1C89-9358-A2B6-E1CB49E7832F}"/>
                  </a:ext>
                </a:extLst>
              </p:cNvPr>
              <p:cNvSpPr/>
              <p:nvPr/>
            </p:nvSpPr>
            <p:spPr>
              <a:xfrm rot="10799991">
                <a:off x="7882512" y="170562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7" name="Forma libre: forma 80">
                <a:extLst>
                  <a:ext uri="{FF2B5EF4-FFF2-40B4-BE49-F238E27FC236}">
                    <a16:creationId xmlns:a16="http://schemas.microsoft.com/office/drawing/2014/main" id="{4D93B700-1030-CAEC-E6EE-A5EDE209BFCB}"/>
                  </a:ext>
                </a:extLst>
              </p:cNvPr>
              <p:cNvSpPr/>
              <p:nvPr/>
            </p:nvSpPr>
            <p:spPr>
              <a:xfrm rot="10799991">
                <a:off x="8639855" y="170782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8" name="Forma libre: forma 81">
                <a:extLst>
                  <a:ext uri="{FF2B5EF4-FFF2-40B4-BE49-F238E27FC236}">
                    <a16:creationId xmlns:a16="http://schemas.microsoft.com/office/drawing/2014/main" id="{25F133D8-4703-0D4C-399C-4FBC3F2B8B09}"/>
                  </a:ext>
                </a:extLst>
              </p:cNvPr>
              <p:cNvSpPr/>
              <p:nvPr/>
            </p:nvSpPr>
            <p:spPr>
              <a:xfrm rot="10799991">
                <a:off x="8998262" y="534274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9" name="Forma libre: forma 82">
                <a:extLst>
                  <a:ext uri="{FF2B5EF4-FFF2-40B4-BE49-F238E27FC236}">
                    <a16:creationId xmlns:a16="http://schemas.microsoft.com/office/drawing/2014/main" id="{6B9E0E87-DE20-F939-55B2-3BD1CD33D3A9}"/>
                  </a:ext>
                </a:extLst>
              </p:cNvPr>
              <p:cNvSpPr/>
              <p:nvPr/>
            </p:nvSpPr>
            <p:spPr>
              <a:xfrm rot="10799991">
                <a:off x="7459062" y="348724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0" name="Forma libre: forma 83">
                <a:extLst>
                  <a:ext uri="{FF2B5EF4-FFF2-40B4-BE49-F238E27FC236}">
                    <a16:creationId xmlns:a16="http://schemas.microsoft.com/office/drawing/2014/main" id="{966BDF45-8A65-E2AB-F5EB-5544D6D527BE}"/>
                  </a:ext>
                </a:extLst>
              </p:cNvPr>
              <p:cNvSpPr/>
              <p:nvPr/>
            </p:nvSpPr>
            <p:spPr>
              <a:xfrm rot="10799991">
                <a:off x="7542977" y="172437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1" name="Forma libre: forma 84">
                <a:extLst>
                  <a:ext uri="{FF2B5EF4-FFF2-40B4-BE49-F238E27FC236}">
                    <a16:creationId xmlns:a16="http://schemas.microsoft.com/office/drawing/2014/main" id="{D8AFA868-1D50-4B1C-A41A-7A8A27719F0A}"/>
                  </a:ext>
                </a:extLst>
              </p:cNvPr>
              <p:cNvSpPr/>
              <p:nvPr/>
            </p:nvSpPr>
            <p:spPr>
              <a:xfrm rot="10799991">
                <a:off x="8665257" y="309889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2" name="Forma libre: forma 85">
                <a:extLst>
                  <a:ext uri="{FF2B5EF4-FFF2-40B4-BE49-F238E27FC236}">
                    <a16:creationId xmlns:a16="http://schemas.microsoft.com/office/drawing/2014/main" id="{E76A7490-9FB7-A2D4-A382-00B74CDE5C97}"/>
                  </a:ext>
                </a:extLst>
              </p:cNvPr>
              <p:cNvSpPr/>
              <p:nvPr/>
            </p:nvSpPr>
            <p:spPr>
              <a:xfrm rot="10799991">
                <a:off x="7554041" y="234205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3" name="Forma libre: forma 86">
                <a:extLst>
                  <a:ext uri="{FF2B5EF4-FFF2-40B4-BE49-F238E27FC236}">
                    <a16:creationId xmlns:a16="http://schemas.microsoft.com/office/drawing/2014/main" id="{51093E6F-94F3-E02F-1BCC-A9B8C290E84D}"/>
                  </a:ext>
                </a:extLst>
              </p:cNvPr>
              <p:cNvSpPr/>
              <p:nvPr/>
            </p:nvSpPr>
            <p:spPr>
              <a:xfrm rot="10799991">
                <a:off x="8994467" y="424345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4" name="Forma libre: forma 87">
                <a:extLst>
                  <a:ext uri="{FF2B5EF4-FFF2-40B4-BE49-F238E27FC236}">
                    <a16:creationId xmlns:a16="http://schemas.microsoft.com/office/drawing/2014/main" id="{F49299A3-D3FE-A720-471E-7A2EADB53FB2}"/>
                  </a:ext>
                </a:extLst>
              </p:cNvPr>
              <p:cNvSpPr/>
              <p:nvPr/>
            </p:nvSpPr>
            <p:spPr>
              <a:xfrm rot="10799991">
                <a:off x="7681572" y="192974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5" name="Forma libre: forma 88">
                <a:extLst>
                  <a:ext uri="{FF2B5EF4-FFF2-40B4-BE49-F238E27FC236}">
                    <a16:creationId xmlns:a16="http://schemas.microsoft.com/office/drawing/2014/main" id="{A89510E6-4FE5-B77C-B151-DB85FB33D8C3}"/>
                  </a:ext>
                </a:extLst>
              </p:cNvPr>
              <p:cNvSpPr/>
              <p:nvPr/>
            </p:nvSpPr>
            <p:spPr>
              <a:xfrm rot="10799991">
                <a:off x="7550722" y="424098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6" name="Forma libre: forma 89">
                <a:extLst>
                  <a:ext uri="{FF2B5EF4-FFF2-40B4-BE49-F238E27FC236}">
                    <a16:creationId xmlns:a16="http://schemas.microsoft.com/office/drawing/2014/main" id="{5A150C1B-8F77-E0C6-776B-17528B16EDF6}"/>
                  </a:ext>
                </a:extLst>
              </p:cNvPr>
              <p:cNvSpPr/>
              <p:nvPr/>
            </p:nvSpPr>
            <p:spPr>
              <a:xfrm rot="10799991">
                <a:off x="7570802" y="284415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7" name="Forma libre: forma 90">
                <a:extLst>
                  <a:ext uri="{FF2B5EF4-FFF2-40B4-BE49-F238E27FC236}">
                    <a16:creationId xmlns:a16="http://schemas.microsoft.com/office/drawing/2014/main" id="{507F9011-8007-7C31-24A4-B11A917A1D94}"/>
                  </a:ext>
                </a:extLst>
              </p:cNvPr>
              <p:cNvSpPr/>
              <p:nvPr/>
            </p:nvSpPr>
            <p:spPr>
              <a:xfrm rot="10799991">
                <a:off x="7883709" y="310301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8" name="Forma libre: forma 91">
                <a:extLst>
                  <a:ext uri="{FF2B5EF4-FFF2-40B4-BE49-F238E27FC236}">
                    <a16:creationId xmlns:a16="http://schemas.microsoft.com/office/drawing/2014/main" id="{C77EC276-0D1B-2EF6-DA72-89D36E4105D2}"/>
                  </a:ext>
                </a:extLst>
              </p:cNvPr>
              <p:cNvSpPr/>
              <p:nvPr/>
            </p:nvSpPr>
            <p:spPr>
              <a:xfrm rot="10799991">
                <a:off x="8985470" y="284432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9" name="Forma libre: forma 92">
                <a:extLst>
                  <a:ext uri="{FF2B5EF4-FFF2-40B4-BE49-F238E27FC236}">
                    <a16:creationId xmlns:a16="http://schemas.microsoft.com/office/drawing/2014/main" id="{65F38E9D-2227-6E47-BABC-298FCB39192C}"/>
                  </a:ext>
                </a:extLst>
              </p:cNvPr>
              <p:cNvSpPr/>
              <p:nvPr/>
            </p:nvSpPr>
            <p:spPr>
              <a:xfrm rot="10799991">
                <a:off x="8876272" y="193084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0" name="Forma libre: forma 93">
                <a:extLst>
                  <a:ext uri="{FF2B5EF4-FFF2-40B4-BE49-F238E27FC236}">
                    <a16:creationId xmlns:a16="http://schemas.microsoft.com/office/drawing/2014/main" id="{9FCE7408-8766-329F-7E46-875010E7CAEE}"/>
                  </a:ext>
                </a:extLst>
              </p:cNvPr>
              <p:cNvSpPr/>
              <p:nvPr/>
            </p:nvSpPr>
            <p:spPr>
              <a:xfrm rot="10799991">
                <a:off x="7526992" y="325462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1" name="Forma libre: forma 94">
                <a:extLst>
                  <a:ext uri="{FF2B5EF4-FFF2-40B4-BE49-F238E27FC236}">
                    <a16:creationId xmlns:a16="http://schemas.microsoft.com/office/drawing/2014/main" id="{4DF8E7C3-68F0-6DA6-93DB-CB6BE680C0CC}"/>
                  </a:ext>
                </a:extLst>
              </p:cNvPr>
              <p:cNvSpPr/>
              <p:nvPr/>
            </p:nvSpPr>
            <p:spPr>
              <a:xfrm rot="10799991">
                <a:off x="8868656" y="238529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2" name="Forma libre: forma 95">
                <a:extLst>
                  <a:ext uri="{FF2B5EF4-FFF2-40B4-BE49-F238E27FC236}">
                    <a16:creationId xmlns:a16="http://schemas.microsoft.com/office/drawing/2014/main" id="{C28A6774-4637-C61E-6FA0-414D51E6053E}"/>
                  </a:ext>
                </a:extLst>
              </p:cNvPr>
              <p:cNvSpPr/>
              <p:nvPr/>
            </p:nvSpPr>
            <p:spPr>
              <a:xfrm rot="10799991">
                <a:off x="8893216" y="319454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3" name="Forma libre: forma 96">
                <a:extLst>
                  <a:ext uri="{FF2B5EF4-FFF2-40B4-BE49-F238E27FC236}">
                    <a16:creationId xmlns:a16="http://schemas.microsoft.com/office/drawing/2014/main" id="{90636E55-B5C9-A9A5-7EA6-46E92CC135AD}"/>
                  </a:ext>
                </a:extLst>
              </p:cNvPr>
              <p:cNvSpPr/>
              <p:nvPr/>
            </p:nvSpPr>
            <p:spPr>
              <a:xfrm rot="10799991">
                <a:off x="8890126" y="422855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4" name="Forma libre: forma 97">
                <a:extLst>
                  <a:ext uri="{FF2B5EF4-FFF2-40B4-BE49-F238E27FC236}">
                    <a16:creationId xmlns:a16="http://schemas.microsoft.com/office/drawing/2014/main" id="{A035F1C5-7FC0-46A0-3FD5-A55C3B3D0484}"/>
                  </a:ext>
                </a:extLst>
              </p:cNvPr>
              <p:cNvSpPr/>
              <p:nvPr/>
            </p:nvSpPr>
            <p:spPr>
              <a:xfrm rot="10799991">
                <a:off x="8709907" y="240213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5" name="Forma libre: forma 98">
                <a:extLst>
                  <a:ext uri="{FF2B5EF4-FFF2-40B4-BE49-F238E27FC236}">
                    <a16:creationId xmlns:a16="http://schemas.microsoft.com/office/drawing/2014/main" id="{9F619B01-CCBF-F756-D837-4B37B798EE3B}"/>
                  </a:ext>
                </a:extLst>
              </p:cNvPr>
              <p:cNvSpPr/>
              <p:nvPr/>
            </p:nvSpPr>
            <p:spPr>
              <a:xfrm rot="10799991">
                <a:off x="7795214" y="252776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6" name="Forma libre: forma 99">
                <a:extLst>
                  <a:ext uri="{FF2B5EF4-FFF2-40B4-BE49-F238E27FC236}">
                    <a16:creationId xmlns:a16="http://schemas.microsoft.com/office/drawing/2014/main" id="{55B9AE1D-2953-B28E-1E00-67DEE37E7FC6}"/>
                  </a:ext>
                </a:extLst>
              </p:cNvPr>
              <p:cNvSpPr/>
              <p:nvPr/>
            </p:nvSpPr>
            <p:spPr>
              <a:xfrm rot="10799991">
                <a:off x="7599578" y="422809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7" name="Forma libre: forma 100">
                <a:extLst>
                  <a:ext uri="{FF2B5EF4-FFF2-40B4-BE49-F238E27FC236}">
                    <a16:creationId xmlns:a16="http://schemas.microsoft.com/office/drawing/2014/main" id="{BA991732-1F54-A4BC-C1CD-C7BC3316959A}"/>
                  </a:ext>
                </a:extLst>
              </p:cNvPr>
              <p:cNvSpPr/>
              <p:nvPr/>
            </p:nvSpPr>
            <p:spPr>
              <a:xfrm rot="10799991">
                <a:off x="8127836" y="711038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8" name="Forma libre: forma 101">
                <a:extLst>
                  <a:ext uri="{FF2B5EF4-FFF2-40B4-BE49-F238E27FC236}">
                    <a16:creationId xmlns:a16="http://schemas.microsoft.com/office/drawing/2014/main" id="{0D5CB296-4D38-D441-3B78-7866283B8701}"/>
                  </a:ext>
                </a:extLst>
              </p:cNvPr>
              <p:cNvSpPr/>
              <p:nvPr/>
            </p:nvSpPr>
            <p:spPr>
              <a:xfrm rot="10799991">
                <a:off x="8294704" y="1047600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9" name="Forma libre: forma 102">
                <a:extLst>
                  <a:ext uri="{FF2B5EF4-FFF2-40B4-BE49-F238E27FC236}">
                    <a16:creationId xmlns:a16="http://schemas.microsoft.com/office/drawing/2014/main" id="{3A936BF8-0EF1-82BF-C6AE-6F7B6C148F48}"/>
                  </a:ext>
                </a:extLst>
              </p:cNvPr>
              <p:cNvSpPr/>
              <p:nvPr/>
            </p:nvSpPr>
            <p:spPr>
              <a:xfrm rot="10799991">
                <a:off x="8407385" y="1010786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0" name="Forma libre: forma 103">
                <a:extLst>
                  <a:ext uri="{FF2B5EF4-FFF2-40B4-BE49-F238E27FC236}">
                    <a16:creationId xmlns:a16="http://schemas.microsoft.com/office/drawing/2014/main" id="{479FCB17-DE25-F022-4389-0B6A6E42B2F1}"/>
                  </a:ext>
                </a:extLst>
              </p:cNvPr>
              <p:cNvSpPr/>
              <p:nvPr/>
            </p:nvSpPr>
            <p:spPr>
              <a:xfrm rot="10799991">
                <a:off x="8434435" y="812097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1" name="Forma libre: forma 104">
                <a:extLst>
                  <a:ext uri="{FF2B5EF4-FFF2-40B4-BE49-F238E27FC236}">
                    <a16:creationId xmlns:a16="http://schemas.microsoft.com/office/drawing/2014/main" id="{8D438C50-70E9-A183-1B8F-E368D3DE8952}"/>
                  </a:ext>
                </a:extLst>
              </p:cNvPr>
              <p:cNvSpPr/>
              <p:nvPr/>
            </p:nvSpPr>
            <p:spPr>
              <a:xfrm rot="10799991">
                <a:off x="8455301" y="905530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2" name="Forma libre: forma 105">
                <a:extLst>
                  <a:ext uri="{FF2B5EF4-FFF2-40B4-BE49-F238E27FC236}">
                    <a16:creationId xmlns:a16="http://schemas.microsoft.com/office/drawing/2014/main" id="{6A348DFD-192B-0EAB-82DC-0A52199111EA}"/>
                  </a:ext>
                </a:extLst>
              </p:cNvPr>
              <p:cNvSpPr/>
              <p:nvPr/>
            </p:nvSpPr>
            <p:spPr>
              <a:xfrm rot="10799991">
                <a:off x="8410349" y="721799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3" name="Forma libre: forma 106">
                <a:extLst>
                  <a:ext uri="{FF2B5EF4-FFF2-40B4-BE49-F238E27FC236}">
                    <a16:creationId xmlns:a16="http://schemas.microsoft.com/office/drawing/2014/main" id="{BEFE7541-F13F-2AE7-3103-C5BA4BB65D4F}"/>
                  </a:ext>
                </a:extLst>
              </p:cNvPr>
              <p:cNvSpPr/>
              <p:nvPr/>
            </p:nvSpPr>
            <p:spPr>
              <a:xfrm rot="10799991">
                <a:off x="8067814" y="791898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4" name="Forma libre: forma 107">
                <a:extLst>
                  <a:ext uri="{FF2B5EF4-FFF2-40B4-BE49-F238E27FC236}">
                    <a16:creationId xmlns:a16="http://schemas.microsoft.com/office/drawing/2014/main" id="{DBEA9DE2-5160-BB1D-6E81-727D15F0D9F4}"/>
                  </a:ext>
                </a:extLst>
              </p:cNvPr>
              <p:cNvSpPr/>
              <p:nvPr/>
            </p:nvSpPr>
            <p:spPr>
              <a:xfrm rot="10799991">
                <a:off x="8041727" y="890671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5" name="Forma libre: forma 108">
                <a:extLst>
                  <a:ext uri="{FF2B5EF4-FFF2-40B4-BE49-F238E27FC236}">
                    <a16:creationId xmlns:a16="http://schemas.microsoft.com/office/drawing/2014/main" id="{4C234BA6-106F-B12D-827D-3F2BD83FD20D}"/>
                  </a:ext>
                </a:extLst>
              </p:cNvPr>
              <p:cNvSpPr/>
              <p:nvPr/>
            </p:nvSpPr>
            <p:spPr>
              <a:xfrm rot="10799991">
                <a:off x="8195465" y="1038118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6" name="Forma libre: forma 109">
                <a:extLst>
                  <a:ext uri="{FF2B5EF4-FFF2-40B4-BE49-F238E27FC236}">
                    <a16:creationId xmlns:a16="http://schemas.microsoft.com/office/drawing/2014/main" id="{5B157ADA-5209-9CAD-C9DB-9BFC5D6AEA78}"/>
                  </a:ext>
                </a:extLst>
              </p:cNvPr>
              <p:cNvSpPr/>
              <p:nvPr/>
            </p:nvSpPr>
            <p:spPr>
              <a:xfrm rot="10799991">
                <a:off x="8062301" y="961537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7" name="Forma libre: forma 110">
                <a:extLst>
                  <a:ext uri="{FF2B5EF4-FFF2-40B4-BE49-F238E27FC236}">
                    <a16:creationId xmlns:a16="http://schemas.microsoft.com/office/drawing/2014/main" id="{5BD17688-0B21-54C8-B0C4-B56ED66C6315}"/>
                  </a:ext>
                </a:extLst>
              </p:cNvPr>
              <p:cNvSpPr/>
              <p:nvPr/>
            </p:nvSpPr>
            <p:spPr>
              <a:xfrm rot="10799991">
                <a:off x="8365104" y="1076495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8" name="Forma libre: forma 111">
                <a:extLst>
                  <a:ext uri="{FF2B5EF4-FFF2-40B4-BE49-F238E27FC236}">
                    <a16:creationId xmlns:a16="http://schemas.microsoft.com/office/drawing/2014/main" id="{A50C4DB1-B4FC-BB61-A5A0-A01D4906A482}"/>
                  </a:ext>
                </a:extLst>
              </p:cNvPr>
              <p:cNvSpPr/>
              <p:nvPr/>
            </p:nvSpPr>
            <p:spPr>
              <a:xfrm rot="10799991">
                <a:off x="8484260" y="980684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9" name="Forma libre: forma 112">
                <a:extLst>
                  <a:ext uri="{FF2B5EF4-FFF2-40B4-BE49-F238E27FC236}">
                    <a16:creationId xmlns:a16="http://schemas.microsoft.com/office/drawing/2014/main" id="{6B34F648-486E-9E51-C14A-C93CC7E0CDE6}"/>
                  </a:ext>
                </a:extLst>
              </p:cNvPr>
              <p:cNvSpPr/>
              <p:nvPr/>
            </p:nvSpPr>
            <p:spPr>
              <a:xfrm rot="10799991">
                <a:off x="8438247" y="960111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0" name="Forma libre: forma 113">
                <a:extLst>
                  <a:ext uri="{FF2B5EF4-FFF2-40B4-BE49-F238E27FC236}">
                    <a16:creationId xmlns:a16="http://schemas.microsoft.com/office/drawing/2014/main" id="{627F0418-C594-7D29-8E70-5473035A77AE}"/>
                  </a:ext>
                </a:extLst>
              </p:cNvPr>
              <p:cNvSpPr/>
              <p:nvPr/>
            </p:nvSpPr>
            <p:spPr>
              <a:xfrm rot="10799991">
                <a:off x="8133926" y="948049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1" name="Forma libre: forma 114">
                <a:extLst>
                  <a:ext uri="{FF2B5EF4-FFF2-40B4-BE49-F238E27FC236}">
                    <a16:creationId xmlns:a16="http://schemas.microsoft.com/office/drawing/2014/main" id="{823687C8-8610-5C4B-6B8E-7D3668942DD7}"/>
                  </a:ext>
                </a:extLst>
              </p:cNvPr>
              <p:cNvSpPr/>
              <p:nvPr/>
            </p:nvSpPr>
            <p:spPr>
              <a:xfrm rot="10799991">
                <a:off x="8351297" y="1040879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62" name="Grupo 5">
              <a:extLst>
                <a:ext uri="{FF2B5EF4-FFF2-40B4-BE49-F238E27FC236}">
                  <a16:creationId xmlns:a16="http://schemas.microsoft.com/office/drawing/2014/main" id="{C13D8C17-E816-8512-770D-7580965B8405}"/>
                </a:ext>
              </a:extLst>
            </p:cNvPr>
            <p:cNvGrpSpPr/>
            <p:nvPr/>
          </p:nvGrpSpPr>
          <p:grpSpPr>
            <a:xfrm>
              <a:off x="78071" y="-34034"/>
              <a:ext cx="1626177" cy="1270594"/>
              <a:chOff x="78071" y="-34034"/>
              <a:chExt cx="1626177" cy="1270594"/>
            </a:xfrm>
          </p:grpSpPr>
          <p:sp>
            <p:nvSpPr>
              <p:cNvPr id="63" name="Forma libre: forma 7">
                <a:extLst>
                  <a:ext uri="{FF2B5EF4-FFF2-40B4-BE49-F238E27FC236}">
                    <a16:creationId xmlns:a16="http://schemas.microsoft.com/office/drawing/2014/main" id="{48EFE6A1-62BA-DA7E-9B2E-BCF490ED0011}"/>
                  </a:ext>
                </a:extLst>
              </p:cNvPr>
              <p:cNvSpPr/>
              <p:nvPr/>
            </p:nvSpPr>
            <p:spPr>
              <a:xfrm rot="10799991">
                <a:off x="581283" y="781272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4" name="Forma libre: forma 8">
                <a:extLst>
                  <a:ext uri="{FF2B5EF4-FFF2-40B4-BE49-F238E27FC236}">
                    <a16:creationId xmlns:a16="http://schemas.microsoft.com/office/drawing/2014/main" id="{1C9D2D1B-30AB-2E95-EE72-18604C55301C}"/>
                  </a:ext>
                </a:extLst>
              </p:cNvPr>
              <p:cNvSpPr/>
              <p:nvPr/>
            </p:nvSpPr>
            <p:spPr>
              <a:xfrm rot="10799991">
                <a:off x="867070" y="-34034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5" name="Forma libre: forma 9">
                <a:extLst>
                  <a:ext uri="{FF2B5EF4-FFF2-40B4-BE49-F238E27FC236}">
                    <a16:creationId xmlns:a16="http://schemas.microsoft.com/office/drawing/2014/main" id="{AB469C2B-CE4A-A1CE-38A0-FE6CD8850755}"/>
                  </a:ext>
                </a:extLst>
              </p:cNvPr>
              <p:cNvSpPr/>
              <p:nvPr/>
            </p:nvSpPr>
            <p:spPr>
              <a:xfrm rot="10799991">
                <a:off x="996019" y="808265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6" name="Forma libre: forma 10">
                <a:extLst>
                  <a:ext uri="{FF2B5EF4-FFF2-40B4-BE49-F238E27FC236}">
                    <a16:creationId xmlns:a16="http://schemas.microsoft.com/office/drawing/2014/main" id="{6B999FE4-391C-6170-24C9-621B1B172DF4}"/>
                  </a:ext>
                </a:extLst>
              </p:cNvPr>
              <p:cNvSpPr/>
              <p:nvPr/>
            </p:nvSpPr>
            <p:spPr>
              <a:xfrm rot="10799991">
                <a:off x="929423" y="938851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7" name="Forma libre: forma 11">
                <a:extLst>
                  <a:ext uri="{FF2B5EF4-FFF2-40B4-BE49-F238E27FC236}">
                    <a16:creationId xmlns:a16="http://schemas.microsoft.com/office/drawing/2014/main" id="{20266F9F-E2D5-CE52-D594-176F73741F64}"/>
                  </a:ext>
                </a:extLst>
              </p:cNvPr>
              <p:cNvSpPr/>
              <p:nvPr/>
            </p:nvSpPr>
            <p:spPr>
              <a:xfrm rot="10799991">
                <a:off x="638022" y="593298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8" name="Forma libre: forma 12">
                <a:extLst>
                  <a:ext uri="{FF2B5EF4-FFF2-40B4-BE49-F238E27FC236}">
                    <a16:creationId xmlns:a16="http://schemas.microsoft.com/office/drawing/2014/main" id="{0D83F809-D458-71D7-5C5F-ADDB77163983}"/>
                  </a:ext>
                </a:extLst>
              </p:cNvPr>
              <p:cNvSpPr/>
              <p:nvPr/>
            </p:nvSpPr>
            <p:spPr>
              <a:xfrm rot="10799991">
                <a:off x="968020" y="607673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9" name="Forma libre: forma 13">
                <a:extLst>
                  <a:ext uri="{FF2B5EF4-FFF2-40B4-BE49-F238E27FC236}">
                    <a16:creationId xmlns:a16="http://schemas.microsoft.com/office/drawing/2014/main" id="{D188CA39-DE87-778F-5FE2-3B29F4AD2F53}"/>
                  </a:ext>
                </a:extLst>
              </p:cNvPr>
              <p:cNvSpPr/>
              <p:nvPr/>
            </p:nvSpPr>
            <p:spPr>
              <a:xfrm rot="10799991">
                <a:off x="948369" y="-19532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0" name="Forma libre: forma 14">
                <a:extLst>
                  <a:ext uri="{FF2B5EF4-FFF2-40B4-BE49-F238E27FC236}">
                    <a16:creationId xmlns:a16="http://schemas.microsoft.com/office/drawing/2014/main" id="{4B2429DA-D979-87BB-05F6-173696CD1FF8}"/>
                  </a:ext>
                </a:extLst>
              </p:cNvPr>
              <p:cNvSpPr/>
              <p:nvPr/>
            </p:nvSpPr>
            <p:spPr>
              <a:xfrm rot="10799991">
                <a:off x="341354" y="-19376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1" name="Forma libre: forma 15">
                <a:extLst>
                  <a:ext uri="{FF2B5EF4-FFF2-40B4-BE49-F238E27FC236}">
                    <a16:creationId xmlns:a16="http://schemas.microsoft.com/office/drawing/2014/main" id="{2125C751-49E5-1C62-A777-CB9A9B8E1CE9}"/>
                  </a:ext>
                </a:extLst>
              </p:cNvPr>
              <p:cNvSpPr/>
              <p:nvPr/>
            </p:nvSpPr>
            <p:spPr>
              <a:xfrm rot="10799991">
                <a:off x="1353668" y="96880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2" name="Forma libre: forma 16">
                <a:extLst>
                  <a:ext uri="{FF2B5EF4-FFF2-40B4-BE49-F238E27FC236}">
                    <a16:creationId xmlns:a16="http://schemas.microsoft.com/office/drawing/2014/main" id="{BCD3B220-E9A3-FFD2-5C62-CFB8EB06233C}"/>
                  </a:ext>
                </a:extLst>
              </p:cNvPr>
              <p:cNvSpPr/>
              <p:nvPr/>
            </p:nvSpPr>
            <p:spPr>
              <a:xfrm rot="10799991">
                <a:off x="346703" y="97237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3" name="Forma libre: forma 17">
                <a:extLst>
                  <a:ext uri="{FF2B5EF4-FFF2-40B4-BE49-F238E27FC236}">
                    <a16:creationId xmlns:a16="http://schemas.microsoft.com/office/drawing/2014/main" id="{874E3B1A-6B74-25BA-248D-0CE30407B9D0}"/>
                  </a:ext>
                </a:extLst>
              </p:cNvPr>
              <p:cNvSpPr/>
              <p:nvPr/>
            </p:nvSpPr>
            <p:spPr>
              <a:xfrm rot="10799991">
                <a:off x="395816" y="429951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4" name="Forma libre: forma 18">
                <a:extLst>
                  <a:ext uri="{FF2B5EF4-FFF2-40B4-BE49-F238E27FC236}">
                    <a16:creationId xmlns:a16="http://schemas.microsoft.com/office/drawing/2014/main" id="{946E86F3-BA7C-B568-FEB5-128054D83B71}"/>
                  </a:ext>
                </a:extLst>
              </p:cNvPr>
              <p:cNvSpPr/>
              <p:nvPr/>
            </p:nvSpPr>
            <p:spPr>
              <a:xfrm rot="10799991">
                <a:off x="417085" y="365787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5" name="Forma libre: forma 19">
                <a:extLst>
                  <a:ext uri="{FF2B5EF4-FFF2-40B4-BE49-F238E27FC236}">
                    <a16:creationId xmlns:a16="http://schemas.microsoft.com/office/drawing/2014/main" id="{45C8089C-1491-521E-C2A7-4E0ABAA3C68B}"/>
                  </a:ext>
                </a:extLst>
              </p:cNvPr>
              <p:cNvSpPr/>
              <p:nvPr/>
            </p:nvSpPr>
            <p:spPr>
              <a:xfrm rot="10799991">
                <a:off x="1255380" y="434348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6" name="Forma libre: forma 20">
                <a:extLst>
                  <a:ext uri="{FF2B5EF4-FFF2-40B4-BE49-F238E27FC236}">
                    <a16:creationId xmlns:a16="http://schemas.microsoft.com/office/drawing/2014/main" id="{EE5DEA17-282B-C117-79DD-F56E12669674}"/>
                  </a:ext>
                </a:extLst>
              </p:cNvPr>
              <p:cNvSpPr/>
              <p:nvPr/>
            </p:nvSpPr>
            <p:spPr>
              <a:xfrm rot="10799991">
                <a:off x="1170770" y="365439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7" name="Forma libre: forma 21">
                <a:extLst>
                  <a:ext uri="{FF2B5EF4-FFF2-40B4-BE49-F238E27FC236}">
                    <a16:creationId xmlns:a16="http://schemas.microsoft.com/office/drawing/2014/main" id="{E1F72017-D4E3-C26E-3DE3-8487AEA608F0}"/>
                  </a:ext>
                </a:extLst>
              </p:cNvPr>
              <p:cNvSpPr/>
              <p:nvPr/>
            </p:nvSpPr>
            <p:spPr>
              <a:xfrm rot="10799991">
                <a:off x="1439814" y="436580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8" name="Forma libre: forma 22">
                <a:extLst>
                  <a:ext uri="{FF2B5EF4-FFF2-40B4-BE49-F238E27FC236}">
                    <a16:creationId xmlns:a16="http://schemas.microsoft.com/office/drawing/2014/main" id="{B16AA311-AD21-8C77-7FDF-48D7EA2C3403}"/>
                  </a:ext>
                </a:extLst>
              </p:cNvPr>
              <p:cNvSpPr/>
              <p:nvPr/>
            </p:nvSpPr>
            <p:spPr>
              <a:xfrm rot="10799991">
                <a:off x="269601" y="436488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9" name="Forma libre: forma 23">
                <a:extLst>
                  <a:ext uri="{FF2B5EF4-FFF2-40B4-BE49-F238E27FC236}">
                    <a16:creationId xmlns:a16="http://schemas.microsoft.com/office/drawing/2014/main" id="{C0FFBC0C-64AE-B59B-615A-7AB2486E3B08}"/>
                  </a:ext>
                </a:extLst>
              </p:cNvPr>
              <p:cNvSpPr/>
              <p:nvPr/>
            </p:nvSpPr>
            <p:spPr>
              <a:xfrm rot="10799991">
                <a:off x="142929" y="524371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0" name="Forma libre: forma 24">
                <a:extLst>
                  <a:ext uri="{FF2B5EF4-FFF2-40B4-BE49-F238E27FC236}">
                    <a16:creationId xmlns:a16="http://schemas.microsoft.com/office/drawing/2014/main" id="{5485F201-B48E-02A5-9104-5B1852699B7C}"/>
                  </a:ext>
                </a:extLst>
              </p:cNvPr>
              <p:cNvSpPr/>
              <p:nvPr/>
            </p:nvSpPr>
            <p:spPr>
              <a:xfrm rot="10799991">
                <a:off x="1598673" y="162626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1" name="Forma libre: forma 25">
                <a:extLst>
                  <a:ext uri="{FF2B5EF4-FFF2-40B4-BE49-F238E27FC236}">
                    <a16:creationId xmlns:a16="http://schemas.microsoft.com/office/drawing/2014/main" id="{F56F12DC-B155-E034-7D08-3F412178790D}"/>
                  </a:ext>
                </a:extLst>
              </p:cNvPr>
              <p:cNvSpPr/>
              <p:nvPr/>
            </p:nvSpPr>
            <p:spPr>
              <a:xfrm rot="10799991">
                <a:off x="501521" y="161034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2" name="Forma libre: forma 26">
                <a:extLst>
                  <a:ext uri="{FF2B5EF4-FFF2-40B4-BE49-F238E27FC236}">
                    <a16:creationId xmlns:a16="http://schemas.microsoft.com/office/drawing/2014/main" id="{8C32639A-1BC9-2D5B-D1A9-3B4D683294CB}"/>
                  </a:ext>
                </a:extLst>
              </p:cNvPr>
              <p:cNvSpPr/>
              <p:nvPr/>
            </p:nvSpPr>
            <p:spPr>
              <a:xfrm rot="10799991">
                <a:off x="1258864" y="161263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3" name="Forma libre: forma 27">
                <a:extLst>
                  <a:ext uri="{FF2B5EF4-FFF2-40B4-BE49-F238E27FC236}">
                    <a16:creationId xmlns:a16="http://schemas.microsoft.com/office/drawing/2014/main" id="{88C97FC0-5023-31B5-CA73-79AB9EC08787}"/>
                  </a:ext>
                </a:extLst>
              </p:cNvPr>
              <p:cNvSpPr/>
              <p:nvPr/>
            </p:nvSpPr>
            <p:spPr>
              <a:xfrm rot="10799991">
                <a:off x="1617262" y="524755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4" name="Forma libre: forma 28">
                <a:extLst>
                  <a:ext uri="{FF2B5EF4-FFF2-40B4-BE49-F238E27FC236}">
                    <a16:creationId xmlns:a16="http://schemas.microsoft.com/office/drawing/2014/main" id="{8EF6A060-DF36-E6AF-3E06-17054D62073C}"/>
                  </a:ext>
                </a:extLst>
              </p:cNvPr>
              <p:cNvSpPr/>
              <p:nvPr/>
            </p:nvSpPr>
            <p:spPr>
              <a:xfrm rot="10799991">
                <a:off x="78071" y="339196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5" name="Forma libre: forma 29">
                <a:extLst>
                  <a:ext uri="{FF2B5EF4-FFF2-40B4-BE49-F238E27FC236}">
                    <a16:creationId xmlns:a16="http://schemas.microsoft.com/office/drawing/2014/main" id="{D3E26158-8173-E91B-BEA6-9ACE38ED77B8}"/>
                  </a:ext>
                </a:extLst>
              </p:cNvPr>
              <p:cNvSpPr/>
              <p:nvPr/>
            </p:nvSpPr>
            <p:spPr>
              <a:xfrm rot="10799991">
                <a:off x="161986" y="162918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6" name="Forma libre: forma 30">
                <a:extLst>
                  <a:ext uri="{FF2B5EF4-FFF2-40B4-BE49-F238E27FC236}">
                    <a16:creationId xmlns:a16="http://schemas.microsoft.com/office/drawing/2014/main" id="{6CC974D9-8101-5160-2DDE-A4DE87889E53}"/>
                  </a:ext>
                </a:extLst>
              </p:cNvPr>
              <p:cNvSpPr/>
              <p:nvPr/>
            </p:nvSpPr>
            <p:spPr>
              <a:xfrm rot="10799991">
                <a:off x="1284256" y="300361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7" name="Forma libre: forma 31">
                <a:extLst>
                  <a:ext uri="{FF2B5EF4-FFF2-40B4-BE49-F238E27FC236}">
                    <a16:creationId xmlns:a16="http://schemas.microsoft.com/office/drawing/2014/main" id="{67C981ED-CDF4-89A9-994C-6608C95D942E}"/>
                  </a:ext>
                </a:extLst>
              </p:cNvPr>
              <p:cNvSpPr/>
              <p:nvPr/>
            </p:nvSpPr>
            <p:spPr>
              <a:xfrm rot="10799991">
                <a:off x="173050" y="224677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8" name="Forma libre: forma 32">
                <a:extLst>
                  <a:ext uri="{FF2B5EF4-FFF2-40B4-BE49-F238E27FC236}">
                    <a16:creationId xmlns:a16="http://schemas.microsoft.com/office/drawing/2014/main" id="{6976DDBE-A757-174C-34E5-505B21E5312D}"/>
                  </a:ext>
                </a:extLst>
              </p:cNvPr>
              <p:cNvSpPr/>
              <p:nvPr/>
            </p:nvSpPr>
            <p:spPr>
              <a:xfrm rot="10799991">
                <a:off x="1613476" y="414817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9" name="Forma libre: forma 33">
                <a:extLst>
                  <a:ext uri="{FF2B5EF4-FFF2-40B4-BE49-F238E27FC236}">
                    <a16:creationId xmlns:a16="http://schemas.microsoft.com/office/drawing/2014/main" id="{2E1384F1-22F9-D331-77C2-C293DFADD015}"/>
                  </a:ext>
                </a:extLst>
              </p:cNvPr>
              <p:cNvSpPr/>
              <p:nvPr/>
            </p:nvSpPr>
            <p:spPr>
              <a:xfrm rot="10799991">
                <a:off x="300581" y="183446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0" name="Forma libre: forma 34">
                <a:extLst>
                  <a:ext uri="{FF2B5EF4-FFF2-40B4-BE49-F238E27FC236}">
                    <a16:creationId xmlns:a16="http://schemas.microsoft.com/office/drawing/2014/main" id="{BC668754-BAA3-B2C4-62B7-A9C6546A8CE7}"/>
                  </a:ext>
                </a:extLst>
              </p:cNvPr>
              <p:cNvSpPr/>
              <p:nvPr/>
            </p:nvSpPr>
            <p:spPr>
              <a:xfrm rot="10799991">
                <a:off x="169731" y="414570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1" name="Forma libre: forma 35">
                <a:extLst>
                  <a:ext uri="{FF2B5EF4-FFF2-40B4-BE49-F238E27FC236}">
                    <a16:creationId xmlns:a16="http://schemas.microsoft.com/office/drawing/2014/main" id="{0699FC0B-49D8-EBDF-9F26-09699BB6ADD1}"/>
                  </a:ext>
                </a:extLst>
              </p:cNvPr>
              <p:cNvSpPr/>
              <p:nvPr/>
            </p:nvSpPr>
            <p:spPr>
              <a:xfrm rot="10799991">
                <a:off x="189802" y="274896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2" name="Forma libre: forma 36">
                <a:extLst>
                  <a:ext uri="{FF2B5EF4-FFF2-40B4-BE49-F238E27FC236}">
                    <a16:creationId xmlns:a16="http://schemas.microsoft.com/office/drawing/2014/main" id="{B7DFF1B7-DDF2-33E8-D1F2-1396AB753E95}"/>
                  </a:ext>
                </a:extLst>
              </p:cNvPr>
              <p:cNvSpPr/>
              <p:nvPr/>
            </p:nvSpPr>
            <p:spPr>
              <a:xfrm rot="10799991">
                <a:off x="502718" y="300782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3" name="Forma libre: forma 37">
                <a:extLst>
                  <a:ext uri="{FF2B5EF4-FFF2-40B4-BE49-F238E27FC236}">
                    <a16:creationId xmlns:a16="http://schemas.microsoft.com/office/drawing/2014/main" id="{23007E22-DCC8-FF8B-BC9A-161906C0F212}"/>
                  </a:ext>
                </a:extLst>
              </p:cNvPr>
              <p:cNvSpPr/>
              <p:nvPr/>
            </p:nvSpPr>
            <p:spPr>
              <a:xfrm rot="10799991">
                <a:off x="1604479" y="274913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4" name="Forma libre: forma 38">
                <a:extLst>
                  <a:ext uri="{FF2B5EF4-FFF2-40B4-BE49-F238E27FC236}">
                    <a16:creationId xmlns:a16="http://schemas.microsoft.com/office/drawing/2014/main" id="{967ECF3B-6F5F-4FD1-6D69-F311D82EC734}"/>
                  </a:ext>
                </a:extLst>
              </p:cNvPr>
              <p:cNvSpPr/>
              <p:nvPr/>
            </p:nvSpPr>
            <p:spPr>
              <a:xfrm rot="10799991">
                <a:off x="1495272" y="183556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5" name="Forma libre: forma 39">
                <a:extLst>
                  <a:ext uri="{FF2B5EF4-FFF2-40B4-BE49-F238E27FC236}">
                    <a16:creationId xmlns:a16="http://schemas.microsoft.com/office/drawing/2014/main" id="{4FDE144A-E8D2-6A8C-3224-56615A0623D2}"/>
                  </a:ext>
                </a:extLst>
              </p:cNvPr>
              <p:cNvSpPr/>
              <p:nvPr/>
            </p:nvSpPr>
            <p:spPr>
              <a:xfrm rot="10799991">
                <a:off x="146001" y="315934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6" name="Forma libre: forma 40">
                <a:extLst>
                  <a:ext uri="{FF2B5EF4-FFF2-40B4-BE49-F238E27FC236}">
                    <a16:creationId xmlns:a16="http://schemas.microsoft.com/office/drawing/2014/main" id="{9EF84845-4945-FE39-5ACC-2B3BDB6889FF}"/>
                  </a:ext>
                </a:extLst>
              </p:cNvPr>
              <p:cNvSpPr/>
              <p:nvPr/>
            </p:nvSpPr>
            <p:spPr>
              <a:xfrm rot="10799991">
                <a:off x="1487665" y="229010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7" name="Forma libre: forma 41">
                <a:extLst>
                  <a:ext uri="{FF2B5EF4-FFF2-40B4-BE49-F238E27FC236}">
                    <a16:creationId xmlns:a16="http://schemas.microsoft.com/office/drawing/2014/main" id="{F96E71B6-EADF-028F-FE75-D3CE9CE9FF79}"/>
                  </a:ext>
                </a:extLst>
              </p:cNvPr>
              <p:cNvSpPr/>
              <p:nvPr/>
            </p:nvSpPr>
            <p:spPr>
              <a:xfrm rot="10799991">
                <a:off x="1512225" y="309935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8" name="Forma libre: forma 42">
                <a:extLst>
                  <a:ext uri="{FF2B5EF4-FFF2-40B4-BE49-F238E27FC236}">
                    <a16:creationId xmlns:a16="http://schemas.microsoft.com/office/drawing/2014/main" id="{B0992D1E-4BE1-7902-BE16-450EB1FBE5E8}"/>
                  </a:ext>
                </a:extLst>
              </p:cNvPr>
              <p:cNvSpPr/>
              <p:nvPr/>
            </p:nvSpPr>
            <p:spPr>
              <a:xfrm rot="10799991">
                <a:off x="1509135" y="413327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9" name="Forma libre: forma 43">
                <a:extLst>
                  <a:ext uri="{FF2B5EF4-FFF2-40B4-BE49-F238E27FC236}">
                    <a16:creationId xmlns:a16="http://schemas.microsoft.com/office/drawing/2014/main" id="{4BBABAF8-EBF7-9A55-F864-4250D9BEB89C}"/>
                  </a:ext>
                </a:extLst>
              </p:cNvPr>
              <p:cNvSpPr/>
              <p:nvPr/>
            </p:nvSpPr>
            <p:spPr>
              <a:xfrm rot="10799991">
                <a:off x="1328907" y="230694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0" name="Forma libre: forma 44">
                <a:extLst>
                  <a:ext uri="{FF2B5EF4-FFF2-40B4-BE49-F238E27FC236}">
                    <a16:creationId xmlns:a16="http://schemas.microsoft.com/office/drawing/2014/main" id="{DA9FD8BD-0B63-F455-CC36-5BD591A393DC}"/>
                  </a:ext>
                </a:extLst>
              </p:cNvPr>
              <p:cNvSpPr/>
              <p:nvPr/>
            </p:nvSpPr>
            <p:spPr>
              <a:xfrm rot="10799991">
                <a:off x="414214" y="243257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1" name="Forma libre: forma 45">
                <a:extLst>
                  <a:ext uri="{FF2B5EF4-FFF2-40B4-BE49-F238E27FC236}">
                    <a16:creationId xmlns:a16="http://schemas.microsoft.com/office/drawing/2014/main" id="{10550790-9437-83E2-41DC-727BA51510B1}"/>
                  </a:ext>
                </a:extLst>
              </p:cNvPr>
              <p:cNvSpPr/>
              <p:nvPr/>
            </p:nvSpPr>
            <p:spPr>
              <a:xfrm rot="10799991">
                <a:off x="218578" y="413281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2" name="Forma libre: forma 46">
                <a:extLst>
                  <a:ext uri="{FF2B5EF4-FFF2-40B4-BE49-F238E27FC236}">
                    <a16:creationId xmlns:a16="http://schemas.microsoft.com/office/drawing/2014/main" id="{689A5655-1859-692E-7F8D-B416A197E7FE}"/>
                  </a:ext>
                </a:extLst>
              </p:cNvPr>
              <p:cNvSpPr/>
              <p:nvPr/>
            </p:nvSpPr>
            <p:spPr>
              <a:xfrm rot="10799991">
                <a:off x="746835" y="701519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3" name="Forma libre: forma 47">
                <a:extLst>
                  <a:ext uri="{FF2B5EF4-FFF2-40B4-BE49-F238E27FC236}">
                    <a16:creationId xmlns:a16="http://schemas.microsoft.com/office/drawing/2014/main" id="{DF5E0FDD-3B58-5865-4BB9-96A20EE7B836}"/>
                  </a:ext>
                </a:extLst>
              </p:cNvPr>
              <p:cNvSpPr/>
              <p:nvPr/>
            </p:nvSpPr>
            <p:spPr>
              <a:xfrm rot="10799991">
                <a:off x="913713" y="1038072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4" name="Forma libre: forma 48">
                <a:extLst>
                  <a:ext uri="{FF2B5EF4-FFF2-40B4-BE49-F238E27FC236}">
                    <a16:creationId xmlns:a16="http://schemas.microsoft.com/office/drawing/2014/main" id="{437C4038-EFA1-2E60-A493-160490AD7493}"/>
                  </a:ext>
                </a:extLst>
              </p:cNvPr>
              <p:cNvSpPr/>
              <p:nvPr/>
            </p:nvSpPr>
            <p:spPr>
              <a:xfrm rot="10799991">
                <a:off x="1026385" y="1001258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5" name="Forma libre: forma 49">
                <a:extLst>
                  <a:ext uri="{FF2B5EF4-FFF2-40B4-BE49-F238E27FC236}">
                    <a16:creationId xmlns:a16="http://schemas.microsoft.com/office/drawing/2014/main" id="{EAFD5942-4486-F185-B46F-9E5AAF749A17}"/>
                  </a:ext>
                </a:extLst>
              </p:cNvPr>
              <p:cNvSpPr/>
              <p:nvPr/>
            </p:nvSpPr>
            <p:spPr>
              <a:xfrm rot="10799991">
                <a:off x="1053444" y="802578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6" name="Forma libre: forma 50">
                <a:extLst>
                  <a:ext uri="{FF2B5EF4-FFF2-40B4-BE49-F238E27FC236}">
                    <a16:creationId xmlns:a16="http://schemas.microsoft.com/office/drawing/2014/main" id="{B37E883D-6D76-1799-7389-5A6DA531E773}"/>
                  </a:ext>
                </a:extLst>
              </p:cNvPr>
              <p:cNvSpPr/>
              <p:nvPr/>
            </p:nvSpPr>
            <p:spPr>
              <a:xfrm rot="10799991">
                <a:off x="1074310" y="896002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7" name="Forma libre: forma 51">
                <a:extLst>
                  <a:ext uri="{FF2B5EF4-FFF2-40B4-BE49-F238E27FC236}">
                    <a16:creationId xmlns:a16="http://schemas.microsoft.com/office/drawing/2014/main" id="{C6FDAA3D-74DB-5225-5CEB-323AB0F47A81}"/>
                  </a:ext>
                </a:extLst>
              </p:cNvPr>
              <p:cNvSpPr/>
              <p:nvPr/>
            </p:nvSpPr>
            <p:spPr>
              <a:xfrm rot="10799991">
                <a:off x="1029358" y="712271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8" name="Forma libre: forma 52">
                <a:extLst>
                  <a:ext uri="{FF2B5EF4-FFF2-40B4-BE49-F238E27FC236}">
                    <a16:creationId xmlns:a16="http://schemas.microsoft.com/office/drawing/2014/main" id="{C94F0960-D22B-A8F9-A059-FBABC3316DB6}"/>
                  </a:ext>
                </a:extLst>
              </p:cNvPr>
              <p:cNvSpPr/>
              <p:nvPr/>
            </p:nvSpPr>
            <p:spPr>
              <a:xfrm rot="10799991">
                <a:off x="686823" y="782379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9" name="Forma libre: forma 53">
                <a:extLst>
                  <a:ext uri="{FF2B5EF4-FFF2-40B4-BE49-F238E27FC236}">
                    <a16:creationId xmlns:a16="http://schemas.microsoft.com/office/drawing/2014/main" id="{D3B19C5A-7475-40D5-31B1-D0C36FF6E87A}"/>
                  </a:ext>
                </a:extLst>
              </p:cNvPr>
              <p:cNvSpPr/>
              <p:nvPr/>
            </p:nvSpPr>
            <p:spPr>
              <a:xfrm rot="10799991">
                <a:off x="660727" y="881152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0" name="Forma libre: forma 54">
                <a:extLst>
                  <a:ext uri="{FF2B5EF4-FFF2-40B4-BE49-F238E27FC236}">
                    <a16:creationId xmlns:a16="http://schemas.microsoft.com/office/drawing/2014/main" id="{113BB27E-30FB-5ED1-7A55-07A83A98E022}"/>
                  </a:ext>
                </a:extLst>
              </p:cNvPr>
              <p:cNvSpPr/>
              <p:nvPr/>
            </p:nvSpPr>
            <p:spPr>
              <a:xfrm rot="10799991">
                <a:off x="814474" y="1028599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1" name="Forma libre: forma 55">
                <a:extLst>
                  <a:ext uri="{FF2B5EF4-FFF2-40B4-BE49-F238E27FC236}">
                    <a16:creationId xmlns:a16="http://schemas.microsoft.com/office/drawing/2014/main" id="{00D0A29E-13B3-1B98-B47B-7D9A1FCDC88F}"/>
                  </a:ext>
                </a:extLst>
              </p:cNvPr>
              <p:cNvSpPr/>
              <p:nvPr/>
            </p:nvSpPr>
            <p:spPr>
              <a:xfrm rot="10799991">
                <a:off x="681310" y="952018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2" name="Forma libre: forma 56">
                <a:extLst>
                  <a:ext uri="{FF2B5EF4-FFF2-40B4-BE49-F238E27FC236}">
                    <a16:creationId xmlns:a16="http://schemas.microsoft.com/office/drawing/2014/main" id="{3CD47E79-28C3-3C66-06D2-0C0963ACA125}"/>
                  </a:ext>
                </a:extLst>
              </p:cNvPr>
              <p:cNvSpPr/>
              <p:nvPr/>
            </p:nvSpPr>
            <p:spPr>
              <a:xfrm rot="10799991">
                <a:off x="984113" y="1066976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3" name="Forma libre: forma 57">
                <a:extLst>
                  <a:ext uri="{FF2B5EF4-FFF2-40B4-BE49-F238E27FC236}">
                    <a16:creationId xmlns:a16="http://schemas.microsoft.com/office/drawing/2014/main" id="{1C682F8A-E6BA-66A6-2DA2-F49335F35902}"/>
                  </a:ext>
                </a:extLst>
              </p:cNvPr>
              <p:cNvSpPr/>
              <p:nvPr/>
            </p:nvSpPr>
            <p:spPr>
              <a:xfrm rot="10799991">
                <a:off x="1103269" y="971156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4" name="Forma libre: forma 58">
                <a:extLst>
                  <a:ext uri="{FF2B5EF4-FFF2-40B4-BE49-F238E27FC236}">
                    <a16:creationId xmlns:a16="http://schemas.microsoft.com/office/drawing/2014/main" id="{CAB19D09-FBC1-FA1B-52B0-8C172F7BB5CA}"/>
                  </a:ext>
                </a:extLst>
              </p:cNvPr>
              <p:cNvSpPr/>
              <p:nvPr/>
            </p:nvSpPr>
            <p:spPr>
              <a:xfrm rot="10799991">
                <a:off x="1057256" y="950583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5" name="Forma libre: forma 59">
                <a:extLst>
                  <a:ext uri="{FF2B5EF4-FFF2-40B4-BE49-F238E27FC236}">
                    <a16:creationId xmlns:a16="http://schemas.microsoft.com/office/drawing/2014/main" id="{0C205E9C-4644-F53A-CFF0-871C722CE237}"/>
                  </a:ext>
                </a:extLst>
              </p:cNvPr>
              <p:cNvSpPr/>
              <p:nvPr/>
            </p:nvSpPr>
            <p:spPr>
              <a:xfrm rot="10799991">
                <a:off x="752935" y="938521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6" name="Forma libre: forma 60">
                <a:extLst>
                  <a:ext uri="{FF2B5EF4-FFF2-40B4-BE49-F238E27FC236}">
                    <a16:creationId xmlns:a16="http://schemas.microsoft.com/office/drawing/2014/main" id="{E0F9E6E4-0C0C-5FB5-B898-E86AD3C9FF22}"/>
                  </a:ext>
                </a:extLst>
              </p:cNvPr>
              <p:cNvSpPr/>
              <p:nvPr/>
            </p:nvSpPr>
            <p:spPr>
              <a:xfrm rot="10799991">
                <a:off x="970297" y="1031360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117" name="Rectángulo 6">
              <a:extLst>
                <a:ext uri="{FF2B5EF4-FFF2-40B4-BE49-F238E27FC236}">
                  <a16:creationId xmlns:a16="http://schemas.microsoft.com/office/drawing/2014/main" id="{3E719827-C8B7-F646-0762-3CC13803E5CE}"/>
                </a:ext>
              </a:extLst>
            </p:cNvPr>
            <p:cNvSpPr/>
            <p:nvPr/>
          </p:nvSpPr>
          <p:spPr>
            <a:xfrm>
              <a:off x="0" y="-24505"/>
              <a:ext cx="9144000" cy="63495"/>
            </a:xfrm>
            <a:prstGeom prst="rect">
              <a:avLst/>
            </a:pr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FCE0D6"/>
                </a:solidFill>
                <a:uFillTx/>
                <a:latin typeface="Arial"/>
              </a:endParaRPr>
            </a:p>
          </p:txBody>
        </p:sp>
      </p:grpSp>
      <p:grpSp>
        <p:nvGrpSpPr>
          <p:cNvPr id="118" name="Grupo 115">
            <a:extLst>
              <a:ext uri="{FF2B5EF4-FFF2-40B4-BE49-F238E27FC236}">
                <a16:creationId xmlns:a16="http://schemas.microsoft.com/office/drawing/2014/main" id="{D0416255-8EFD-952A-D2B8-2D2DCE92E0FC}"/>
              </a:ext>
            </a:extLst>
          </p:cNvPr>
          <p:cNvGrpSpPr/>
          <p:nvPr/>
        </p:nvGrpSpPr>
        <p:grpSpPr>
          <a:xfrm>
            <a:off x="0" y="3863751"/>
            <a:ext cx="9144000" cy="1280123"/>
            <a:chOff x="0" y="3863751"/>
            <a:chExt cx="9144000" cy="1280123"/>
          </a:xfrm>
        </p:grpSpPr>
        <p:grpSp>
          <p:nvGrpSpPr>
            <p:cNvPr id="119" name="Grupo 116">
              <a:extLst>
                <a:ext uri="{FF2B5EF4-FFF2-40B4-BE49-F238E27FC236}">
                  <a16:creationId xmlns:a16="http://schemas.microsoft.com/office/drawing/2014/main" id="{CACB5F64-99D5-8D0A-FAB1-B2CA91EB10C7}"/>
                </a:ext>
              </a:extLst>
            </p:cNvPr>
            <p:cNvGrpSpPr/>
            <p:nvPr/>
          </p:nvGrpSpPr>
          <p:grpSpPr>
            <a:xfrm>
              <a:off x="58750" y="3863751"/>
              <a:ext cx="1626177" cy="1270604"/>
              <a:chOff x="58750" y="3863751"/>
              <a:chExt cx="1626177" cy="1270604"/>
            </a:xfrm>
          </p:grpSpPr>
          <p:sp>
            <p:nvSpPr>
              <p:cNvPr id="120" name="Forma libre: forma 173">
                <a:extLst>
                  <a:ext uri="{FF2B5EF4-FFF2-40B4-BE49-F238E27FC236}">
                    <a16:creationId xmlns:a16="http://schemas.microsoft.com/office/drawing/2014/main" id="{65086480-FF34-DEBC-0ADE-464E74F550E9}"/>
                  </a:ext>
                </a:extLst>
              </p:cNvPr>
              <p:cNvSpPr/>
              <p:nvPr/>
            </p:nvSpPr>
            <p:spPr>
              <a:xfrm>
                <a:off x="753502" y="3863751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1" name="Forma libre: forma 174">
                <a:extLst>
                  <a:ext uri="{FF2B5EF4-FFF2-40B4-BE49-F238E27FC236}">
                    <a16:creationId xmlns:a16="http://schemas.microsoft.com/office/drawing/2014/main" id="{594D8A87-726F-BB3E-B8E7-5FA1FBFE630D}"/>
                  </a:ext>
                </a:extLst>
              </p:cNvPr>
              <p:cNvSpPr/>
              <p:nvPr/>
            </p:nvSpPr>
            <p:spPr>
              <a:xfrm>
                <a:off x="778949" y="4148779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2" name="Forma libre: forma 175">
                <a:extLst>
                  <a:ext uri="{FF2B5EF4-FFF2-40B4-BE49-F238E27FC236}">
                    <a16:creationId xmlns:a16="http://schemas.microsoft.com/office/drawing/2014/main" id="{F5532239-2312-CF46-FACB-9707F187406F}"/>
                  </a:ext>
                </a:extLst>
              </p:cNvPr>
              <p:cNvSpPr/>
              <p:nvPr/>
            </p:nvSpPr>
            <p:spPr>
              <a:xfrm>
                <a:off x="496848" y="4094738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3" name="Forma libre: forma 176">
                <a:extLst>
                  <a:ext uri="{FF2B5EF4-FFF2-40B4-BE49-F238E27FC236}">
                    <a16:creationId xmlns:a16="http://schemas.microsoft.com/office/drawing/2014/main" id="{8824C9BB-BD1F-CB77-0ACC-D46AD92F8646}"/>
                  </a:ext>
                </a:extLst>
              </p:cNvPr>
              <p:cNvSpPr/>
              <p:nvPr/>
            </p:nvSpPr>
            <p:spPr>
              <a:xfrm>
                <a:off x="553961" y="3905932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4" name="Forma libre: forma 177">
                <a:extLst>
                  <a:ext uri="{FF2B5EF4-FFF2-40B4-BE49-F238E27FC236}">
                    <a16:creationId xmlns:a16="http://schemas.microsoft.com/office/drawing/2014/main" id="{F76D6B3C-91D5-6B12-10E3-4DBF8673826C}"/>
                  </a:ext>
                </a:extLst>
              </p:cNvPr>
              <p:cNvSpPr/>
              <p:nvPr/>
            </p:nvSpPr>
            <p:spPr>
              <a:xfrm>
                <a:off x="876681" y="4252700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5" name="Forma libre: forma 178">
                <a:extLst>
                  <a:ext uri="{FF2B5EF4-FFF2-40B4-BE49-F238E27FC236}">
                    <a16:creationId xmlns:a16="http://schemas.microsoft.com/office/drawing/2014/main" id="{8969ECAE-A3FF-D15F-DB09-E8758A58F130}"/>
                  </a:ext>
                </a:extLst>
              </p:cNvPr>
              <p:cNvSpPr/>
              <p:nvPr/>
            </p:nvSpPr>
            <p:spPr>
              <a:xfrm>
                <a:off x="539047" y="4246894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6" name="Forma libre: forma 179">
                <a:extLst>
                  <a:ext uri="{FF2B5EF4-FFF2-40B4-BE49-F238E27FC236}">
                    <a16:creationId xmlns:a16="http://schemas.microsoft.com/office/drawing/2014/main" id="{72D41970-6B48-4C9A-026E-037B9E58DB95}"/>
                  </a:ext>
                </a:extLst>
              </p:cNvPr>
              <p:cNvSpPr/>
              <p:nvPr/>
            </p:nvSpPr>
            <p:spPr>
              <a:xfrm>
                <a:off x="257293" y="4666804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7" name="Forma libre: forma 180">
                <a:extLst>
                  <a:ext uri="{FF2B5EF4-FFF2-40B4-BE49-F238E27FC236}">
                    <a16:creationId xmlns:a16="http://schemas.microsoft.com/office/drawing/2014/main" id="{A48EC869-4BA0-0941-3C88-3DC9F7F1DDF2}"/>
                  </a:ext>
                </a:extLst>
              </p:cNvPr>
              <p:cNvSpPr/>
              <p:nvPr/>
            </p:nvSpPr>
            <p:spPr>
              <a:xfrm>
                <a:off x="864144" y="4666777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8" name="Forma libre: forma 181">
                <a:extLst>
                  <a:ext uri="{FF2B5EF4-FFF2-40B4-BE49-F238E27FC236}">
                    <a16:creationId xmlns:a16="http://schemas.microsoft.com/office/drawing/2014/main" id="{9DE3C0C9-CF33-27AB-3307-EE1558281FC1}"/>
                  </a:ext>
                </a:extLst>
              </p:cNvPr>
              <p:cNvSpPr/>
              <p:nvPr/>
            </p:nvSpPr>
            <p:spPr>
              <a:xfrm>
                <a:off x="262094" y="4746632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9" name="Forma libre: forma 182">
                <a:extLst>
                  <a:ext uri="{FF2B5EF4-FFF2-40B4-BE49-F238E27FC236}">
                    <a16:creationId xmlns:a16="http://schemas.microsoft.com/office/drawing/2014/main" id="{A3307060-BE44-B6F6-BC69-A36BD6AA0714}"/>
                  </a:ext>
                </a:extLst>
              </p:cNvPr>
              <p:cNvSpPr/>
              <p:nvPr/>
            </p:nvSpPr>
            <p:spPr>
              <a:xfrm>
                <a:off x="1269397" y="4746686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0" name="Forma libre: forma 183">
                <a:extLst>
                  <a:ext uri="{FF2B5EF4-FFF2-40B4-BE49-F238E27FC236}">
                    <a16:creationId xmlns:a16="http://schemas.microsoft.com/office/drawing/2014/main" id="{21EA608D-BC0B-FFB9-97A5-C8C343F9C9B3}"/>
                  </a:ext>
                </a:extLst>
              </p:cNvPr>
              <p:cNvSpPr/>
              <p:nvPr/>
            </p:nvSpPr>
            <p:spPr>
              <a:xfrm>
                <a:off x="1170953" y="4471086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1" name="Forma libre: forma 184">
                <a:extLst>
                  <a:ext uri="{FF2B5EF4-FFF2-40B4-BE49-F238E27FC236}">
                    <a16:creationId xmlns:a16="http://schemas.microsoft.com/office/drawing/2014/main" id="{0FD18201-2140-A15E-3B24-51A294AC68F9}"/>
                  </a:ext>
                </a:extLst>
              </p:cNvPr>
              <p:cNvSpPr/>
              <p:nvPr/>
            </p:nvSpPr>
            <p:spPr>
              <a:xfrm>
                <a:off x="1087066" y="4581079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2" name="Forma libre: forma 185">
                <a:extLst>
                  <a:ext uri="{FF2B5EF4-FFF2-40B4-BE49-F238E27FC236}">
                    <a16:creationId xmlns:a16="http://schemas.microsoft.com/office/drawing/2014/main" id="{33AC7ADF-D9BB-C7D1-6CF8-8455B47D2586}"/>
                  </a:ext>
                </a:extLst>
              </p:cNvPr>
              <p:cNvSpPr/>
              <p:nvPr/>
            </p:nvSpPr>
            <p:spPr>
              <a:xfrm>
                <a:off x="310612" y="4470803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3" name="Forma libre: forma 186">
                <a:extLst>
                  <a:ext uri="{FF2B5EF4-FFF2-40B4-BE49-F238E27FC236}">
                    <a16:creationId xmlns:a16="http://schemas.microsoft.com/office/drawing/2014/main" id="{BE9B8255-984A-2FF8-C4A5-6C82A5FC9221}"/>
                  </a:ext>
                </a:extLst>
              </p:cNvPr>
              <p:cNvSpPr/>
              <p:nvPr/>
            </p:nvSpPr>
            <p:spPr>
              <a:xfrm>
                <a:off x="332750" y="4581144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4" name="Forma libre: forma 187">
                <a:extLst>
                  <a:ext uri="{FF2B5EF4-FFF2-40B4-BE49-F238E27FC236}">
                    <a16:creationId xmlns:a16="http://schemas.microsoft.com/office/drawing/2014/main" id="{40564BA8-EE0A-E74F-8E3F-2D21721C53FE}"/>
                  </a:ext>
                </a:extLst>
              </p:cNvPr>
              <p:cNvSpPr/>
              <p:nvPr/>
            </p:nvSpPr>
            <p:spPr>
              <a:xfrm>
                <a:off x="185860" y="4405524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5" name="Forma libre: forma 188">
                <a:extLst>
                  <a:ext uri="{FF2B5EF4-FFF2-40B4-BE49-F238E27FC236}">
                    <a16:creationId xmlns:a16="http://schemas.microsoft.com/office/drawing/2014/main" id="{69D9D2D1-09BC-26D4-72A8-353B76AFFCC2}"/>
                  </a:ext>
                </a:extLst>
              </p:cNvPr>
              <p:cNvSpPr/>
              <p:nvPr/>
            </p:nvSpPr>
            <p:spPr>
              <a:xfrm>
                <a:off x="1356091" y="4405295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6" name="Forma libre: forma 189">
                <a:extLst>
                  <a:ext uri="{FF2B5EF4-FFF2-40B4-BE49-F238E27FC236}">
                    <a16:creationId xmlns:a16="http://schemas.microsoft.com/office/drawing/2014/main" id="{AE2D53EE-85C7-ECBD-138F-D0A4B17C979D}"/>
                  </a:ext>
                </a:extLst>
              </p:cNvPr>
              <p:cNvSpPr/>
              <p:nvPr/>
            </p:nvSpPr>
            <p:spPr>
              <a:xfrm>
                <a:off x="1533009" y="4489832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7" name="Forma libre: forma 190">
                <a:extLst>
                  <a:ext uri="{FF2B5EF4-FFF2-40B4-BE49-F238E27FC236}">
                    <a16:creationId xmlns:a16="http://schemas.microsoft.com/office/drawing/2014/main" id="{0F776293-CDD8-791E-EE43-1C62723125A7}"/>
                  </a:ext>
                </a:extLst>
              </p:cNvPr>
              <p:cNvSpPr/>
              <p:nvPr/>
            </p:nvSpPr>
            <p:spPr>
              <a:xfrm>
                <a:off x="78080" y="4851047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8" name="Forma libre: forma 191">
                <a:extLst>
                  <a:ext uri="{FF2B5EF4-FFF2-40B4-BE49-F238E27FC236}">
                    <a16:creationId xmlns:a16="http://schemas.microsoft.com/office/drawing/2014/main" id="{A8124858-A32D-88BB-E248-CA53DE2C2352}"/>
                  </a:ext>
                </a:extLst>
              </p:cNvPr>
              <p:cNvSpPr/>
              <p:nvPr/>
            </p:nvSpPr>
            <p:spPr>
              <a:xfrm>
                <a:off x="1174592" y="4850297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9" name="Forma libre: forma 192">
                <a:extLst>
                  <a:ext uri="{FF2B5EF4-FFF2-40B4-BE49-F238E27FC236}">
                    <a16:creationId xmlns:a16="http://schemas.microsoft.com/office/drawing/2014/main" id="{C46BA28D-1188-29D4-896B-0BE0E4F4DF58}"/>
                  </a:ext>
                </a:extLst>
              </p:cNvPr>
              <p:cNvSpPr/>
              <p:nvPr/>
            </p:nvSpPr>
            <p:spPr>
              <a:xfrm>
                <a:off x="417478" y="4851440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0" name="Forma libre: forma 193">
                <a:extLst>
                  <a:ext uri="{FF2B5EF4-FFF2-40B4-BE49-F238E27FC236}">
                    <a16:creationId xmlns:a16="http://schemas.microsoft.com/office/drawing/2014/main" id="{39830045-CAD9-5182-FF44-858042285584}"/>
                  </a:ext>
                </a:extLst>
              </p:cNvPr>
              <p:cNvSpPr/>
              <p:nvPr/>
            </p:nvSpPr>
            <p:spPr>
              <a:xfrm>
                <a:off x="58750" y="4489886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1" name="Forma libre: forma 194">
                <a:extLst>
                  <a:ext uri="{FF2B5EF4-FFF2-40B4-BE49-F238E27FC236}">
                    <a16:creationId xmlns:a16="http://schemas.microsoft.com/office/drawing/2014/main" id="{7AAAE44F-5956-1E68-A61C-2D4D211F46A9}"/>
                  </a:ext>
                </a:extLst>
              </p:cNvPr>
              <p:cNvSpPr/>
              <p:nvPr/>
            </p:nvSpPr>
            <p:spPr>
              <a:xfrm>
                <a:off x="1592235" y="4674531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2" name="Forma libre: forma 195">
                <a:extLst>
                  <a:ext uri="{FF2B5EF4-FFF2-40B4-BE49-F238E27FC236}">
                    <a16:creationId xmlns:a16="http://schemas.microsoft.com/office/drawing/2014/main" id="{3063D2A0-5669-4D31-E0EB-A0D1EA0903D8}"/>
                  </a:ext>
                </a:extLst>
              </p:cNvPr>
              <p:cNvSpPr/>
              <p:nvPr/>
            </p:nvSpPr>
            <p:spPr>
              <a:xfrm>
                <a:off x="1515005" y="4853863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3" name="Forma libre: forma 196">
                <a:extLst>
                  <a:ext uri="{FF2B5EF4-FFF2-40B4-BE49-F238E27FC236}">
                    <a16:creationId xmlns:a16="http://schemas.microsoft.com/office/drawing/2014/main" id="{7705F7D8-6BB9-15C0-41DF-1D2832FC936C}"/>
                  </a:ext>
                </a:extLst>
              </p:cNvPr>
              <p:cNvSpPr/>
              <p:nvPr/>
            </p:nvSpPr>
            <p:spPr>
              <a:xfrm>
                <a:off x="417094" y="4748305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4" name="Forma libre: forma 197">
                <a:extLst>
                  <a:ext uri="{FF2B5EF4-FFF2-40B4-BE49-F238E27FC236}">
                    <a16:creationId xmlns:a16="http://schemas.microsoft.com/office/drawing/2014/main" id="{C85D1BFF-D84D-06F4-5C41-8882510251E6}"/>
                  </a:ext>
                </a:extLst>
              </p:cNvPr>
              <p:cNvSpPr/>
              <p:nvPr/>
            </p:nvSpPr>
            <p:spPr>
              <a:xfrm>
                <a:off x="1403887" y="4743404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5" name="Forma libre: forma 198">
                <a:extLst>
                  <a:ext uri="{FF2B5EF4-FFF2-40B4-BE49-F238E27FC236}">
                    <a16:creationId xmlns:a16="http://schemas.microsoft.com/office/drawing/2014/main" id="{A0C224F4-E859-243F-7986-3A8203ED099D}"/>
                  </a:ext>
                </a:extLst>
              </p:cNvPr>
              <p:cNvSpPr/>
              <p:nvPr/>
            </p:nvSpPr>
            <p:spPr>
              <a:xfrm>
                <a:off x="85304" y="4634709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6" name="Forma libre: forma 199">
                <a:extLst>
                  <a:ext uri="{FF2B5EF4-FFF2-40B4-BE49-F238E27FC236}">
                    <a16:creationId xmlns:a16="http://schemas.microsoft.com/office/drawing/2014/main" id="{6EB17E92-EBCC-62D8-43A4-F4BC02D6300A}"/>
                  </a:ext>
                </a:extLst>
              </p:cNvPr>
              <p:cNvSpPr/>
              <p:nvPr/>
            </p:nvSpPr>
            <p:spPr>
              <a:xfrm>
                <a:off x="1411358" y="4852775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7" name="Forma libre: forma 200">
                <a:extLst>
                  <a:ext uri="{FF2B5EF4-FFF2-40B4-BE49-F238E27FC236}">
                    <a16:creationId xmlns:a16="http://schemas.microsoft.com/office/drawing/2014/main" id="{B380B673-F349-F50A-287E-AA30D35D5FC9}"/>
                  </a:ext>
                </a:extLst>
              </p:cNvPr>
              <p:cNvSpPr/>
              <p:nvPr/>
            </p:nvSpPr>
            <p:spPr>
              <a:xfrm>
                <a:off x="1528712" y="4634581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8" name="Forma libre: forma 201">
                <a:extLst>
                  <a:ext uri="{FF2B5EF4-FFF2-40B4-BE49-F238E27FC236}">
                    <a16:creationId xmlns:a16="http://schemas.microsoft.com/office/drawing/2014/main" id="{7432FD11-8547-2F32-3EBF-FA6F1C2E4607}"/>
                  </a:ext>
                </a:extLst>
              </p:cNvPr>
              <p:cNvSpPr/>
              <p:nvPr/>
            </p:nvSpPr>
            <p:spPr>
              <a:xfrm>
                <a:off x="1517181" y="4774466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9" name="Forma libre: forma 202">
                <a:extLst>
                  <a:ext uri="{FF2B5EF4-FFF2-40B4-BE49-F238E27FC236}">
                    <a16:creationId xmlns:a16="http://schemas.microsoft.com/office/drawing/2014/main" id="{E45BDAEF-FF33-91FB-C458-9AFE47980351}"/>
                  </a:ext>
                </a:extLst>
              </p:cNvPr>
              <p:cNvSpPr/>
              <p:nvPr/>
            </p:nvSpPr>
            <p:spPr>
              <a:xfrm>
                <a:off x="1200140" y="4748095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0" name="Forma libre: forma 203">
                <a:extLst>
                  <a:ext uri="{FF2B5EF4-FFF2-40B4-BE49-F238E27FC236}">
                    <a16:creationId xmlns:a16="http://schemas.microsoft.com/office/drawing/2014/main" id="{42DCCF4D-4537-3CE1-02DF-8F2890D5C233}"/>
                  </a:ext>
                </a:extLst>
              </p:cNvPr>
              <p:cNvSpPr/>
              <p:nvPr/>
            </p:nvSpPr>
            <p:spPr>
              <a:xfrm>
                <a:off x="105558" y="4774658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1" name="Forma libre: forma 204">
                <a:extLst>
                  <a:ext uri="{FF2B5EF4-FFF2-40B4-BE49-F238E27FC236}">
                    <a16:creationId xmlns:a16="http://schemas.microsoft.com/office/drawing/2014/main" id="{1BFF80F7-0BC5-12D4-22B8-909C4D458CDB}"/>
                  </a:ext>
                </a:extLst>
              </p:cNvPr>
              <p:cNvSpPr/>
              <p:nvPr/>
            </p:nvSpPr>
            <p:spPr>
              <a:xfrm>
                <a:off x="216475" y="4858774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2" name="Forma libre: forma 205">
                <a:extLst>
                  <a:ext uri="{FF2B5EF4-FFF2-40B4-BE49-F238E27FC236}">
                    <a16:creationId xmlns:a16="http://schemas.microsoft.com/office/drawing/2014/main" id="{4D04F4D8-75BD-01A9-C231-C126FBD2C2E6}"/>
                  </a:ext>
                </a:extLst>
              </p:cNvPr>
              <p:cNvSpPr/>
              <p:nvPr/>
            </p:nvSpPr>
            <p:spPr>
              <a:xfrm>
                <a:off x="1428082" y="4682852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3" name="Forma libre: forma 206">
                <a:extLst>
                  <a:ext uri="{FF2B5EF4-FFF2-40B4-BE49-F238E27FC236}">
                    <a16:creationId xmlns:a16="http://schemas.microsoft.com/office/drawing/2014/main" id="{17C95773-20BB-2EF7-9B52-0FCD7D352F19}"/>
                  </a:ext>
                </a:extLst>
              </p:cNvPr>
              <p:cNvSpPr/>
              <p:nvPr/>
            </p:nvSpPr>
            <p:spPr>
              <a:xfrm>
                <a:off x="149961" y="4742343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4" name="Forma libre: forma 207">
                <a:extLst>
                  <a:ext uri="{FF2B5EF4-FFF2-40B4-BE49-F238E27FC236}">
                    <a16:creationId xmlns:a16="http://schemas.microsoft.com/office/drawing/2014/main" id="{B7F9D18E-7737-FA2B-7939-53B57194AE4F}"/>
                  </a:ext>
                </a:extLst>
              </p:cNvPr>
              <p:cNvSpPr/>
              <p:nvPr/>
            </p:nvSpPr>
            <p:spPr>
              <a:xfrm>
                <a:off x="90479" y="4714070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5" name="Forma libre: forma 208">
                <a:extLst>
                  <a:ext uri="{FF2B5EF4-FFF2-40B4-BE49-F238E27FC236}">
                    <a16:creationId xmlns:a16="http://schemas.microsoft.com/office/drawing/2014/main" id="{E9176E5E-19B0-DDA1-E812-F8D2744D5293}"/>
                  </a:ext>
                </a:extLst>
              </p:cNvPr>
              <p:cNvSpPr/>
              <p:nvPr/>
            </p:nvSpPr>
            <p:spPr>
              <a:xfrm>
                <a:off x="99386" y="4567299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6" name="Forma libre: forma 209">
                <a:extLst>
                  <a:ext uri="{FF2B5EF4-FFF2-40B4-BE49-F238E27FC236}">
                    <a16:creationId xmlns:a16="http://schemas.microsoft.com/office/drawing/2014/main" id="{D60C20AF-D78F-6AC9-BD5E-CC1891CCE2E8}"/>
                  </a:ext>
                </a:extLst>
              </p:cNvPr>
              <p:cNvSpPr/>
              <p:nvPr/>
            </p:nvSpPr>
            <p:spPr>
              <a:xfrm>
                <a:off x="330665" y="4723525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7" name="Forma libre: forma 210">
                <a:extLst>
                  <a:ext uri="{FF2B5EF4-FFF2-40B4-BE49-F238E27FC236}">
                    <a16:creationId xmlns:a16="http://schemas.microsoft.com/office/drawing/2014/main" id="{905F6F9B-CEF4-827A-AF87-B4170C2A50E1}"/>
                  </a:ext>
                </a:extLst>
              </p:cNvPr>
              <p:cNvSpPr/>
              <p:nvPr/>
            </p:nvSpPr>
            <p:spPr>
              <a:xfrm>
                <a:off x="1247150" y="4723607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8" name="Forma libre: forma 211">
                <a:extLst>
                  <a:ext uri="{FF2B5EF4-FFF2-40B4-BE49-F238E27FC236}">
                    <a16:creationId xmlns:a16="http://schemas.microsoft.com/office/drawing/2014/main" id="{C0F785D1-4A4C-125B-538B-E52BB16FB282}"/>
                  </a:ext>
                </a:extLst>
              </p:cNvPr>
              <p:cNvSpPr/>
              <p:nvPr/>
            </p:nvSpPr>
            <p:spPr>
              <a:xfrm>
                <a:off x="1424790" y="4569311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9" name="Forma libre: forma 212">
                <a:extLst>
                  <a:ext uri="{FF2B5EF4-FFF2-40B4-BE49-F238E27FC236}">
                    <a16:creationId xmlns:a16="http://schemas.microsoft.com/office/drawing/2014/main" id="{1DC83CF3-46E0-0D63-A1D7-F45789323AEC}"/>
                  </a:ext>
                </a:extLst>
              </p:cNvPr>
              <p:cNvSpPr/>
              <p:nvPr/>
            </p:nvSpPr>
            <p:spPr>
              <a:xfrm>
                <a:off x="931490" y="4306613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0" name="Forma libre: forma 213">
                <a:extLst>
                  <a:ext uri="{FF2B5EF4-FFF2-40B4-BE49-F238E27FC236}">
                    <a16:creationId xmlns:a16="http://schemas.microsoft.com/office/drawing/2014/main" id="{05D7EBC5-AF4F-7919-5AF3-094BB55BB5C8}"/>
                  </a:ext>
                </a:extLst>
              </p:cNvPr>
              <p:cNvSpPr/>
              <p:nvPr/>
            </p:nvSpPr>
            <p:spPr>
              <a:xfrm>
                <a:off x="845673" y="3933236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1" name="Forma libre: forma 214">
                <a:extLst>
                  <a:ext uri="{FF2B5EF4-FFF2-40B4-BE49-F238E27FC236}">
                    <a16:creationId xmlns:a16="http://schemas.microsoft.com/office/drawing/2014/main" id="{0DF8DEDC-8CAD-78D3-ECF5-F808600C0A54}"/>
                  </a:ext>
                </a:extLst>
              </p:cNvPr>
              <p:cNvSpPr/>
              <p:nvPr/>
            </p:nvSpPr>
            <p:spPr>
              <a:xfrm>
                <a:off x="653174" y="4009433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2" name="Forma libre: forma 215">
                <a:extLst>
                  <a:ext uri="{FF2B5EF4-FFF2-40B4-BE49-F238E27FC236}">
                    <a16:creationId xmlns:a16="http://schemas.microsoft.com/office/drawing/2014/main" id="{35B06171-17C7-9CAE-8656-DE91E4BB0E50}"/>
                  </a:ext>
                </a:extLst>
              </p:cNvPr>
              <p:cNvSpPr/>
              <p:nvPr/>
            </p:nvSpPr>
            <p:spPr>
              <a:xfrm>
                <a:off x="594213" y="4253560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3" name="Forma libre: forma 216">
                <a:extLst>
                  <a:ext uri="{FF2B5EF4-FFF2-40B4-BE49-F238E27FC236}">
                    <a16:creationId xmlns:a16="http://schemas.microsoft.com/office/drawing/2014/main" id="{18F34CC6-FBC4-A85E-C0AD-E5E19016C6D9}"/>
                  </a:ext>
                </a:extLst>
              </p:cNvPr>
              <p:cNvSpPr/>
              <p:nvPr/>
            </p:nvSpPr>
            <p:spPr>
              <a:xfrm>
                <a:off x="569918" y="4192505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4" name="Forma libre: forma 217">
                <a:extLst>
                  <a:ext uri="{FF2B5EF4-FFF2-40B4-BE49-F238E27FC236}">
                    <a16:creationId xmlns:a16="http://schemas.microsoft.com/office/drawing/2014/main" id="{76CB99DA-64A4-BC2E-A23F-E186E15DC4A4}"/>
                  </a:ext>
                </a:extLst>
              </p:cNvPr>
              <p:cNvSpPr/>
              <p:nvPr/>
            </p:nvSpPr>
            <p:spPr>
              <a:xfrm>
                <a:off x="646974" y="4299280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5" name="Forma libre: forma 218">
                <a:extLst>
                  <a:ext uri="{FF2B5EF4-FFF2-40B4-BE49-F238E27FC236}">
                    <a16:creationId xmlns:a16="http://schemas.microsoft.com/office/drawing/2014/main" id="{AE09B81E-DF46-2A06-B174-5BCE724E9468}"/>
                  </a:ext>
                </a:extLst>
              </p:cNvPr>
              <p:cNvSpPr/>
              <p:nvPr/>
            </p:nvSpPr>
            <p:spPr>
              <a:xfrm>
                <a:off x="964920" y="4264423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6" name="Forma libre: forma 219">
                <a:extLst>
                  <a:ext uri="{FF2B5EF4-FFF2-40B4-BE49-F238E27FC236}">
                    <a16:creationId xmlns:a16="http://schemas.microsoft.com/office/drawing/2014/main" id="{85578D9C-3F5D-A82E-16E9-1C6F696B709E}"/>
                  </a:ext>
                </a:extLst>
              </p:cNvPr>
              <p:cNvSpPr/>
              <p:nvPr/>
            </p:nvSpPr>
            <p:spPr>
              <a:xfrm>
                <a:off x="983016" y="4215932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7" name="Forma libre: forma 220">
                <a:extLst>
                  <a:ext uri="{FF2B5EF4-FFF2-40B4-BE49-F238E27FC236}">
                    <a16:creationId xmlns:a16="http://schemas.microsoft.com/office/drawing/2014/main" id="{DD79E9E0-75C2-CA36-1BAD-178223419B88}"/>
                  </a:ext>
                </a:extLst>
              </p:cNvPr>
              <p:cNvSpPr/>
              <p:nvPr/>
            </p:nvSpPr>
            <p:spPr>
              <a:xfrm>
                <a:off x="903866" y="3957431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8" name="Forma libre: forma 221">
                <a:extLst>
                  <a:ext uri="{FF2B5EF4-FFF2-40B4-BE49-F238E27FC236}">
                    <a16:creationId xmlns:a16="http://schemas.microsoft.com/office/drawing/2014/main" id="{D8354C81-DFCC-DD59-2C6E-7AD44A197EFE}"/>
                  </a:ext>
                </a:extLst>
              </p:cNvPr>
              <p:cNvSpPr/>
              <p:nvPr/>
            </p:nvSpPr>
            <p:spPr>
              <a:xfrm>
                <a:off x="1005977" y="4118494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9" name="Forma libre: forma 222">
                <a:extLst>
                  <a:ext uri="{FF2B5EF4-FFF2-40B4-BE49-F238E27FC236}">
                    <a16:creationId xmlns:a16="http://schemas.microsoft.com/office/drawing/2014/main" id="{85F206A1-E9C0-6B10-6089-9746701C45CE}"/>
                  </a:ext>
                </a:extLst>
              </p:cNvPr>
              <p:cNvSpPr/>
              <p:nvPr/>
            </p:nvSpPr>
            <p:spPr>
              <a:xfrm>
                <a:off x="745656" y="3956288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0" name="Forma libre: forma 223">
                <a:extLst>
                  <a:ext uri="{FF2B5EF4-FFF2-40B4-BE49-F238E27FC236}">
                    <a16:creationId xmlns:a16="http://schemas.microsoft.com/office/drawing/2014/main" id="{8617AF1D-99A3-C695-7337-A3EC29164EC3}"/>
                  </a:ext>
                </a:extLst>
              </p:cNvPr>
              <p:cNvSpPr/>
              <p:nvPr/>
            </p:nvSpPr>
            <p:spPr>
              <a:xfrm>
                <a:off x="594021" y="4096969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1" name="Forma libre: forma 224">
                <a:extLst>
                  <a:ext uri="{FF2B5EF4-FFF2-40B4-BE49-F238E27FC236}">
                    <a16:creationId xmlns:a16="http://schemas.microsoft.com/office/drawing/2014/main" id="{590E0107-A1D0-E118-F90A-9ADB1B590D64}"/>
                  </a:ext>
                </a:extLst>
              </p:cNvPr>
              <p:cNvSpPr/>
              <p:nvPr/>
            </p:nvSpPr>
            <p:spPr>
              <a:xfrm>
                <a:off x="656118" y="4126211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2" name="Forma libre: forma 225">
                <a:extLst>
                  <a:ext uri="{FF2B5EF4-FFF2-40B4-BE49-F238E27FC236}">
                    <a16:creationId xmlns:a16="http://schemas.microsoft.com/office/drawing/2014/main" id="{C8CF3265-7B15-3D8B-4DAB-A5237B63149E}"/>
                  </a:ext>
                </a:extLst>
              </p:cNvPr>
              <p:cNvSpPr/>
              <p:nvPr/>
            </p:nvSpPr>
            <p:spPr>
              <a:xfrm>
                <a:off x="966731" y="4145066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3" name="Forma libre: forma 226">
                <a:extLst>
                  <a:ext uri="{FF2B5EF4-FFF2-40B4-BE49-F238E27FC236}">
                    <a16:creationId xmlns:a16="http://schemas.microsoft.com/office/drawing/2014/main" id="{BB8760DE-3126-630F-A0F4-0FED4A21819D}"/>
                  </a:ext>
                </a:extLst>
              </p:cNvPr>
              <p:cNvSpPr/>
              <p:nvPr/>
            </p:nvSpPr>
            <p:spPr>
              <a:xfrm>
                <a:off x="774990" y="4031909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74" name="Grupo 117">
              <a:extLst>
                <a:ext uri="{FF2B5EF4-FFF2-40B4-BE49-F238E27FC236}">
                  <a16:creationId xmlns:a16="http://schemas.microsoft.com/office/drawing/2014/main" id="{B38BC7DD-773D-E421-1F8A-729456BFFB40}"/>
                </a:ext>
              </a:extLst>
            </p:cNvPr>
            <p:cNvGrpSpPr/>
            <p:nvPr/>
          </p:nvGrpSpPr>
          <p:grpSpPr>
            <a:xfrm>
              <a:off x="7439741" y="3873279"/>
              <a:ext cx="1626186" cy="1270595"/>
              <a:chOff x="7439741" y="3873279"/>
              <a:chExt cx="1626186" cy="1270595"/>
            </a:xfrm>
          </p:grpSpPr>
          <p:sp>
            <p:nvSpPr>
              <p:cNvPr id="175" name="Forma libre: forma 119">
                <a:extLst>
                  <a:ext uri="{FF2B5EF4-FFF2-40B4-BE49-F238E27FC236}">
                    <a16:creationId xmlns:a16="http://schemas.microsoft.com/office/drawing/2014/main" id="{274209B5-59A0-399B-F680-6F47E9821E9D}"/>
                  </a:ext>
                </a:extLst>
              </p:cNvPr>
              <p:cNvSpPr/>
              <p:nvPr/>
            </p:nvSpPr>
            <p:spPr>
              <a:xfrm>
                <a:off x="8134502" y="3873279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6" name="Forma libre: forma 120">
                <a:extLst>
                  <a:ext uri="{FF2B5EF4-FFF2-40B4-BE49-F238E27FC236}">
                    <a16:creationId xmlns:a16="http://schemas.microsoft.com/office/drawing/2014/main" id="{2A9655D8-0A03-56C6-31DC-640002DD1DFA}"/>
                  </a:ext>
                </a:extLst>
              </p:cNvPr>
              <p:cNvSpPr/>
              <p:nvPr/>
            </p:nvSpPr>
            <p:spPr>
              <a:xfrm>
                <a:off x="8159950" y="4158298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7" name="Forma libre: forma 121">
                <a:extLst>
                  <a:ext uri="{FF2B5EF4-FFF2-40B4-BE49-F238E27FC236}">
                    <a16:creationId xmlns:a16="http://schemas.microsoft.com/office/drawing/2014/main" id="{E15857CA-AB64-A1A2-5258-B3E4D84ADC75}"/>
                  </a:ext>
                </a:extLst>
              </p:cNvPr>
              <p:cNvSpPr/>
              <p:nvPr/>
            </p:nvSpPr>
            <p:spPr>
              <a:xfrm>
                <a:off x="7877839" y="4104256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8" name="Forma libre: forma 122">
                <a:extLst>
                  <a:ext uri="{FF2B5EF4-FFF2-40B4-BE49-F238E27FC236}">
                    <a16:creationId xmlns:a16="http://schemas.microsoft.com/office/drawing/2014/main" id="{A980CE81-C27A-963B-B562-ED2B00E84D42}"/>
                  </a:ext>
                </a:extLst>
              </p:cNvPr>
              <p:cNvSpPr/>
              <p:nvPr/>
            </p:nvSpPr>
            <p:spPr>
              <a:xfrm>
                <a:off x="7934952" y="3915460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9" name="Forma libre: forma 123">
                <a:extLst>
                  <a:ext uri="{FF2B5EF4-FFF2-40B4-BE49-F238E27FC236}">
                    <a16:creationId xmlns:a16="http://schemas.microsoft.com/office/drawing/2014/main" id="{27EA31FE-239C-6E86-DDFE-A6AE864E2848}"/>
                  </a:ext>
                </a:extLst>
              </p:cNvPr>
              <p:cNvSpPr/>
              <p:nvPr/>
            </p:nvSpPr>
            <p:spPr>
              <a:xfrm>
                <a:off x="8257672" y="4262228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0" name="Forma libre: forma 124">
                <a:extLst>
                  <a:ext uri="{FF2B5EF4-FFF2-40B4-BE49-F238E27FC236}">
                    <a16:creationId xmlns:a16="http://schemas.microsoft.com/office/drawing/2014/main" id="{34555F21-B4AF-BF76-E71C-EEFF3BC0B8A4}"/>
                  </a:ext>
                </a:extLst>
              </p:cNvPr>
              <p:cNvSpPr/>
              <p:nvPr/>
            </p:nvSpPr>
            <p:spPr>
              <a:xfrm>
                <a:off x="7920048" y="4256422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1" name="Forma libre: forma 125">
                <a:extLst>
                  <a:ext uri="{FF2B5EF4-FFF2-40B4-BE49-F238E27FC236}">
                    <a16:creationId xmlns:a16="http://schemas.microsoft.com/office/drawing/2014/main" id="{46AC5446-9B94-BA58-39B7-D4CEAF44C9A5}"/>
                  </a:ext>
                </a:extLst>
              </p:cNvPr>
              <p:cNvSpPr/>
              <p:nvPr/>
            </p:nvSpPr>
            <p:spPr>
              <a:xfrm>
                <a:off x="7638284" y="4676333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2" name="Forma libre: forma 126">
                <a:extLst>
                  <a:ext uri="{FF2B5EF4-FFF2-40B4-BE49-F238E27FC236}">
                    <a16:creationId xmlns:a16="http://schemas.microsoft.com/office/drawing/2014/main" id="{F6CCBA5F-C6C3-1DE1-4051-6090F4C3B787}"/>
                  </a:ext>
                </a:extLst>
              </p:cNvPr>
              <p:cNvSpPr/>
              <p:nvPr/>
            </p:nvSpPr>
            <p:spPr>
              <a:xfrm>
                <a:off x="8245135" y="4676305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3" name="Forma libre: forma 127">
                <a:extLst>
                  <a:ext uri="{FF2B5EF4-FFF2-40B4-BE49-F238E27FC236}">
                    <a16:creationId xmlns:a16="http://schemas.microsoft.com/office/drawing/2014/main" id="{BDBFD403-977C-47B7-8FC6-B4D5F113C4A1}"/>
                  </a:ext>
                </a:extLst>
              </p:cNvPr>
              <p:cNvSpPr/>
              <p:nvPr/>
            </p:nvSpPr>
            <p:spPr>
              <a:xfrm>
                <a:off x="7643094" y="4756160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4" name="Forma libre: forma 128">
                <a:extLst>
                  <a:ext uri="{FF2B5EF4-FFF2-40B4-BE49-F238E27FC236}">
                    <a16:creationId xmlns:a16="http://schemas.microsoft.com/office/drawing/2014/main" id="{D65D09FA-454E-ECB5-D5A8-A9983AA831DB}"/>
                  </a:ext>
                </a:extLst>
              </p:cNvPr>
              <p:cNvSpPr/>
              <p:nvPr/>
            </p:nvSpPr>
            <p:spPr>
              <a:xfrm>
                <a:off x="8650397" y="4756215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5" name="Forma libre: forma 129">
                <a:extLst>
                  <a:ext uri="{FF2B5EF4-FFF2-40B4-BE49-F238E27FC236}">
                    <a16:creationId xmlns:a16="http://schemas.microsoft.com/office/drawing/2014/main" id="{9D42E203-5D38-D2EE-B1C3-6DD75F31531D}"/>
                  </a:ext>
                </a:extLst>
              </p:cNvPr>
              <p:cNvSpPr/>
              <p:nvPr/>
            </p:nvSpPr>
            <p:spPr>
              <a:xfrm>
                <a:off x="8551953" y="4480614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6" name="Forma libre: forma 130">
                <a:extLst>
                  <a:ext uri="{FF2B5EF4-FFF2-40B4-BE49-F238E27FC236}">
                    <a16:creationId xmlns:a16="http://schemas.microsoft.com/office/drawing/2014/main" id="{75C7D71C-49A6-68D3-D0FC-D82C0A5EAD42}"/>
                  </a:ext>
                </a:extLst>
              </p:cNvPr>
              <p:cNvSpPr/>
              <p:nvPr/>
            </p:nvSpPr>
            <p:spPr>
              <a:xfrm>
                <a:off x="8468057" y="4590608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7" name="Forma libre: forma 131">
                <a:extLst>
                  <a:ext uri="{FF2B5EF4-FFF2-40B4-BE49-F238E27FC236}">
                    <a16:creationId xmlns:a16="http://schemas.microsoft.com/office/drawing/2014/main" id="{229CE0A7-6DB9-3E17-D271-F911CEBD5D05}"/>
                  </a:ext>
                </a:extLst>
              </p:cNvPr>
              <p:cNvSpPr/>
              <p:nvPr/>
            </p:nvSpPr>
            <p:spPr>
              <a:xfrm>
                <a:off x="7691603" y="4480331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8" name="Forma libre: forma 132">
                <a:extLst>
                  <a:ext uri="{FF2B5EF4-FFF2-40B4-BE49-F238E27FC236}">
                    <a16:creationId xmlns:a16="http://schemas.microsoft.com/office/drawing/2014/main" id="{01DE5AF0-9689-70C2-4655-E92055A623A0}"/>
                  </a:ext>
                </a:extLst>
              </p:cNvPr>
              <p:cNvSpPr/>
              <p:nvPr/>
            </p:nvSpPr>
            <p:spPr>
              <a:xfrm>
                <a:off x="7713741" y="4590672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9" name="Forma libre: forma 133">
                <a:extLst>
                  <a:ext uri="{FF2B5EF4-FFF2-40B4-BE49-F238E27FC236}">
                    <a16:creationId xmlns:a16="http://schemas.microsoft.com/office/drawing/2014/main" id="{899D4F13-902A-9218-8670-A034D25EFE55}"/>
                  </a:ext>
                </a:extLst>
              </p:cNvPr>
              <p:cNvSpPr/>
              <p:nvPr/>
            </p:nvSpPr>
            <p:spPr>
              <a:xfrm>
                <a:off x="7566861" y="4415043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0" name="Forma libre: forma 134">
                <a:extLst>
                  <a:ext uri="{FF2B5EF4-FFF2-40B4-BE49-F238E27FC236}">
                    <a16:creationId xmlns:a16="http://schemas.microsoft.com/office/drawing/2014/main" id="{7537FC86-5B6D-0D5C-531F-61D47BC412E3}"/>
                  </a:ext>
                </a:extLst>
              </p:cNvPr>
              <p:cNvSpPr/>
              <p:nvPr/>
            </p:nvSpPr>
            <p:spPr>
              <a:xfrm>
                <a:off x="8737092" y="4414814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1" name="Forma libre: forma 135">
                <a:extLst>
                  <a:ext uri="{FF2B5EF4-FFF2-40B4-BE49-F238E27FC236}">
                    <a16:creationId xmlns:a16="http://schemas.microsoft.com/office/drawing/2014/main" id="{1B1C1E44-8E77-473B-E214-6AE0F177197D}"/>
                  </a:ext>
                </a:extLst>
              </p:cNvPr>
              <p:cNvSpPr/>
              <p:nvPr/>
            </p:nvSpPr>
            <p:spPr>
              <a:xfrm>
                <a:off x="8914000" y="4499350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2" name="Forma libre: forma 136">
                <a:extLst>
                  <a:ext uri="{FF2B5EF4-FFF2-40B4-BE49-F238E27FC236}">
                    <a16:creationId xmlns:a16="http://schemas.microsoft.com/office/drawing/2014/main" id="{7F279225-AE5F-82D1-4352-E9E6A5B88C2E}"/>
                  </a:ext>
                </a:extLst>
              </p:cNvPr>
              <p:cNvSpPr/>
              <p:nvPr/>
            </p:nvSpPr>
            <p:spPr>
              <a:xfrm>
                <a:off x="7459071" y="4860575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3" name="Forma libre: forma 137">
                <a:extLst>
                  <a:ext uri="{FF2B5EF4-FFF2-40B4-BE49-F238E27FC236}">
                    <a16:creationId xmlns:a16="http://schemas.microsoft.com/office/drawing/2014/main" id="{238B4ACE-BD28-9BC9-34F7-927460E96693}"/>
                  </a:ext>
                </a:extLst>
              </p:cNvPr>
              <p:cNvSpPr/>
              <p:nvPr/>
            </p:nvSpPr>
            <p:spPr>
              <a:xfrm>
                <a:off x="8555592" y="4859825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4" name="Forma libre: forma 138">
                <a:extLst>
                  <a:ext uri="{FF2B5EF4-FFF2-40B4-BE49-F238E27FC236}">
                    <a16:creationId xmlns:a16="http://schemas.microsoft.com/office/drawing/2014/main" id="{39E76D40-3A07-6549-96AB-64ABB64F7410}"/>
                  </a:ext>
                </a:extLst>
              </p:cNvPr>
              <p:cNvSpPr/>
              <p:nvPr/>
            </p:nvSpPr>
            <p:spPr>
              <a:xfrm>
                <a:off x="7798469" y="4860968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5" name="Forma libre: forma 139">
                <a:extLst>
                  <a:ext uri="{FF2B5EF4-FFF2-40B4-BE49-F238E27FC236}">
                    <a16:creationId xmlns:a16="http://schemas.microsoft.com/office/drawing/2014/main" id="{23C03DE5-E9AE-06F8-8C29-40F845DEFA6C}"/>
                  </a:ext>
                </a:extLst>
              </p:cNvPr>
              <p:cNvSpPr/>
              <p:nvPr/>
            </p:nvSpPr>
            <p:spPr>
              <a:xfrm>
                <a:off x="7439741" y="4499414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6" name="Forma libre: forma 140">
                <a:extLst>
                  <a:ext uri="{FF2B5EF4-FFF2-40B4-BE49-F238E27FC236}">
                    <a16:creationId xmlns:a16="http://schemas.microsoft.com/office/drawing/2014/main" id="{0D3A064F-FA42-D77A-B664-8CDA780E4F27}"/>
                  </a:ext>
                </a:extLst>
              </p:cNvPr>
              <p:cNvSpPr/>
              <p:nvPr/>
            </p:nvSpPr>
            <p:spPr>
              <a:xfrm>
                <a:off x="8973235" y="4684059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7" name="Forma libre: forma 141">
                <a:extLst>
                  <a:ext uri="{FF2B5EF4-FFF2-40B4-BE49-F238E27FC236}">
                    <a16:creationId xmlns:a16="http://schemas.microsoft.com/office/drawing/2014/main" id="{691144AD-6C52-0069-F319-09A74154108E}"/>
                  </a:ext>
                </a:extLst>
              </p:cNvPr>
              <p:cNvSpPr/>
              <p:nvPr/>
            </p:nvSpPr>
            <p:spPr>
              <a:xfrm>
                <a:off x="8896005" y="4863391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8" name="Forma libre: forma 142">
                <a:extLst>
                  <a:ext uri="{FF2B5EF4-FFF2-40B4-BE49-F238E27FC236}">
                    <a16:creationId xmlns:a16="http://schemas.microsoft.com/office/drawing/2014/main" id="{9B3865AB-DF71-B6C1-C459-4A5F1D6C36C7}"/>
                  </a:ext>
                </a:extLst>
              </p:cNvPr>
              <p:cNvSpPr/>
              <p:nvPr/>
            </p:nvSpPr>
            <p:spPr>
              <a:xfrm>
                <a:off x="7798085" y="4757824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9" name="Forma libre: forma 143">
                <a:extLst>
                  <a:ext uri="{FF2B5EF4-FFF2-40B4-BE49-F238E27FC236}">
                    <a16:creationId xmlns:a16="http://schemas.microsoft.com/office/drawing/2014/main" id="{D56F9BD1-4D2E-2753-B118-0DFA1D375788}"/>
                  </a:ext>
                </a:extLst>
              </p:cNvPr>
              <p:cNvSpPr/>
              <p:nvPr/>
            </p:nvSpPr>
            <p:spPr>
              <a:xfrm>
                <a:off x="8784878" y="4752932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0" name="Forma libre: forma 144">
                <a:extLst>
                  <a:ext uri="{FF2B5EF4-FFF2-40B4-BE49-F238E27FC236}">
                    <a16:creationId xmlns:a16="http://schemas.microsoft.com/office/drawing/2014/main" id="{A18A9B68-5FB4-9907-1C21-3757302274F8}"/>
                  </a:ext>
                </a:extLst>
              </p:cNvPr>
              <p:cNvSpPr/>
              <p:nvPr/>
            </p:nvSpPr>
            <p:spPr>
              <a:xfrm>
                <a:off x="7466295" y="4644228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1" name="Forma libre: forma 145">
                <a:extLst>
                  <a:ext uri="{FF2B5EF4-FFF2-40B4-BE49-F238E27FC236}">
                    <a16:creationId xmlns:a16="http://schemas.microsoft.com/office/drawing/2014/main" id="{D0D84D15-019A-D086-D3BA-C0FEC409C4AD}"/>
                  </a:ext>
                </a:extLst>
              </p:cNvPr>
              <p:cNvSpPr/>
              <p:nvPr/>
            </p:nvSpPr>
            <p:spPr>
              <a:xfrm>
                <a:off x="8792349" y="4862303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2" name="Forma libre: forma 146">
                <a:extLst>
                  <a:ext uri="{FF2B5EF4-FFF2-40B4-BE49-F238E27FC236}">
                    <a16:creationId xmlns:a16="http://schemas.microsoft.com/office/drawing/2014/main" id="{4D681472-2E05-D0C1-7284-55FE45E5EFDD}"/>
                  </a:ext>
                </a:extLst>
              </p:cNvPr>
              <p:cNvSpPr/>
              <p:nvPr/>
            </p:nvSpPr>
            <p:spPr>
              <a:xfrm>
                <a:off x="8909703" y="4644100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3" name="Forma libre: forma 147">
                <a:extLst>
                  <a:ext uri="{FF2B5EF4-FFF2-40B4-BE49-F238E27FC236}">
                    <a16:creationId xmlns:a16="http://schemas.microsoft.com/office/drawing/2014/main" id="{7D42F106-9D13-6BA5-1B54-70BC5177789A}"/>
                  </a:ext>
                </a:extLst>
              </p:cNvPr>
              <p:cNvSpPr/>
              <p:nvPr/>
            </p:nvSpPr>
            <p:spPr>
              <a:xfrm>
                <a:off x="8898172" y="4783994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4" name="Forma libre: forma 148">
                <a:extLst>
                  <a:ext uri="{FF2B5EF4-FFF2-40B4-BE49-F238E27FC236}">
                    <a16:creationId xmlns:a16="http://schemas.microsoft.com/office/drawing/2014/main" id="{0B94B48D-8908-C851-79B5-0BE77CD0220F}"/>
                  </a:ext>
                </a:extLst>
              </p:cNvPr>
              <p:cNvSpPr/>
              <p:nvPr/>
            </p:nvSpPr>
            <p:spPr>
              <a:xfrm>
                <a:off x="8581141" y="4757623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5" name="Forma libre: forma 149">
                <a:extLst>
                  <a:ext uri="{FF2B5EF4-FFF2-40B4-BE49-F238E27FC236}">
                    <a16:creationId xmlns:a16="http://schemas.microsoft.com/office/drawing/2014/main" id="{078E545D-C9FC-C008-6C2F-526F1BFD5983}"/>
                  </a:ext>
                </a:extLst>
              </p:cNvPr>
              <p:cNvSpPr/>
              <p:nvPr/>
            </p:nvSpPr>
            <p:spPr>
              <a:xfrm>
                <a:off x="7486558" y="4784186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6" name="Forma libre: forma 150">
                <a:extLst>
                  <a:ext uri="{FF2B5EF4-FFF2-40B4-BE49-F238E27FC236}">
                    <a16:creationId xmlns:a16="http://schemas.microsoft.com/office/drawing/2014/main" id="{0E16111E-D1BA-735C-9528-E35064D679AF}"/>
                  </a:ext>
                </a:extLst>
              </p:cNvPr>
              <p:cNvSpPr/>
              <p:nvPr/>
            </p:nvSpPr>
            <p:spPr>
              <a:xfrm>
                <a:off x="7597466" y="4868293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7" name="Forma libre: forma 151">
                <a:extLst>
                  <a:ext uri="{FF2B5EF4-FFF2-40B4-BE49-F238E27FC236}">
                    <a16:creationId xmlns:a16="http://schemas.microsoft.com/office/drawing/2014/main" id="{D6CDF48C-4808-7A38-156B-5B74D751B9A4}"/>
                  </a:ext>
                </a:extLst>
              </p:cNvPr>
              <p:cNvSpPr/>
              <p:nvPr/>
            </p:nvSpPr>
            <p:spPr>
              <a:xfrm>
                <a:off x="8809082" y="4692380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8" name="Forma libre: forma 152">
                <a:extLst>
                  <a:ext uri="{FF2B5EF4-FFF2-40B4-BE49-F238E27FC236}">
                    <a16:creationId xmlns:a16="http://schemas.microsoft.com/office/drawing/2014/main" id="{9529B101-7FCB-6139-2DFC-867F64D836E1}"/>
                  </a:ext>
                </a:extLst>
              </p:cNvPr>
              <p:cNvSpPr/>
              <p:nvPr/>
            </p:nvSpPr>
            <p:spPr>
              <a:xfrm>
                <a:off x="7530961" y="4751862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9" name="Forma libre: forma 153">
                <a:extLst>
                  <a:ext uri="{FF2B5EF4-FFF2-40B4-BE49-F238E27FC236}">
                    <a16:creationId xmlns:a16="http://schemas.microsoft.com/office/drawing/2014/main" id="{5AD08651-7456-465E-C808-1671D0BEE44D}"/>
                  </a:ext>
                </a:extLst>
              </p:cNvPr>
              <p:cNvSpPr/>
              <p:nvPr/>
            </p:nvSpPr>
            <p:spPr>
              <a:xfrm>
                <a:off x="7471470" y="4723598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0" name="Forma libre: forma 154">
                <a:extLst>
                  <a:ext uri="{FF2B5EF4-FFF2-40B4-BE49-F238E27FC236}">
                    <a16:creationId xmlns:a16="http://schemas.microsoft.com/office/drawing/2014/main" id="{1B92799B-BD50-91AA-90C5-8E9B6D166C26}"/>
                  </a:ext>
                </a:extLst>
              </p:cNvPr>
              <p:cNvSpPr/>
              <p:nvPr/>
            </p:nvSpPr>
            <p:spPr>
              <a:xfrm>
                <a:off x="7480377" y="4576828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1" name="Forma libre: forma 155">
                <a:extLst>
                  <a:ext uri="{FF2B5EF4-FFF2-40B4-BE49-F238E27FC236}">
                    <a16:creationId xmlns:a16="http://schemas.microsoft.com/office/drawing/2014/main" id="{33049884-E83E-EFE5-317A-A7DA1E689708}"/>
                  </a:ext>
                </a:extLst>
              </p:cNvPr>
              <p:cNvSpPr/>
              <p:nvPr/>
            </p:nvSpPr>
            <p:spPr>
              <a:xfrm>
                <a:off x="7711656" y="4733053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2" name="Forma libre: forma 156">
                <a:extLst>
                  <a:ext uri="{FF2B5EF4-FFF2-40B4-BE49-F238E27FC236}">
                    <a16:creationId xmlns:a16="http://schemas.microsoft.com/office/drawing/2014/main" id="{7FF906EC-63D5-21EE-B94F-9B99804B6E0D}"/>
                  </a:ext>
                </a:extLst>
              </p:cNvPr>
              <p:cNvSpPr/>
              <p:nvPr/>
            </p:nvSpPr>
            <p:spPr>
              <a:xfrm>
                <a:off x="8628141" y="4733135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3" name="Forma libre: forma 157">
                <a:extLst>
                  <a:ext uri="{FF2B5EF4-FFF2-40B4-BE49-F238E27FC236}">
                    <a16:creationId xmlns:a16="http://schemas.microsoft.com/office/drawing/2014/main" id="{CF56746B-E953-FCA1-5864-A5B15C5D29E0}"/>
                  </a:ext>
                </a:extLst>
              </p:cNvPr>
              <p:cNvSpPr/>
              <p:nvPr/>
            </p:nvSpPr>
            <p:spPr>
              <a:xfrm>
                <a:off x="8805781" y="4578839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4" name="Forma libre: forma 158">
                <a:extLst>
                  <a:ext uri="{FF2B5EF4-FFF2-40B4-BE49-F238E27FC236}">
                    <a16:creationId xmlns:a16="http://schemas.microsoft.com/office/drawing/2014/main" id="{0593271E-9DDC-F084-FB06-BEA3CF43D82C}"/>
                  </a:ext>
                </a:extLst>
              </p:cNvPr>
              <p:cNvSpPr/>
              <p:nvPr/>
            </p:nvSpPr>
            <p:spPr>
              <a:xfrm>
                <a:off x="8312481" y="4316141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5" name="Forma libre: forma 159">
                <a:extLst>
                  <a:ext uri="{FF2B5EF4-FFF2-40B4-BE49-F238E27FC236}">
                    <a16:creationId xmlns:a16="http://schemas.microsoft.com/office/drawing/2014/main" id="{6089E098-4664-2ADF-8D9E-60306A8CED4C}"/>
                  </a:ext>
                </a:extLst>
              </p:cNvPr>
              <p:cNvSpPr/>
              <p:nvPr/>
            </p:nvSpPr>
            <p:spPr>
              <a:xfrm>
                <a:off x="8226664" y="3942755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6" name="Forma libre: forma 160">
                <a:extLst>
                  <a:ext uri="{FF2B5EF4-FFF2-40B4-BE49-F238E27FC236}">
                    <a16:creationId xmlns:a16="http://schemas.microsoft.com/office/drawing/2014/main" id="{A6073FEB-91CE-B06C-162E-4DAC1469717E}"/>
                  </a:ext>
                </a:extLst>
              </p:cNvPr>
              <p:cNvSpPr/>
              <p:nvPr/>
            </p:nvSpPr>
            <p:spPr>
              <a:xfrm>
                <a:off x="8034165" y="4018961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7" name="Forma libre: forma 161">
                <a:extLst>
                  <a:ext uri="{FF2B5EF4-FFF2-40B4-BE49-F238E27FC236}">
                    <a16:creationId xmlns:a16="http://schemas.microsoft.com/office/drawing/2014/main" id="{7722E105-A80B-002F-4D18-0367D23F9FB0}"/>
                  </a:ext>
                </a:extLst>
              </p:cNvPr>
              <p:cNvSpPr/>
              <p:nvPr/>
            </p:nvSpPr>
            <p:spPr>
              <a:xfrm>
                <a:off x="7975204" y="4263088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8" name="Forma libre: forma 162">
                <a:extLst>
                  <a:ext uri="{FF2B5EF4-FFF2-40B4-BE49-F238E27FC236}">
                    <a16:creationId xmlns:a16="http://schemas.microsoft.com/office/drawing/2014/main" id="{026D6084-5DE4-2FEB-83F4-EB020FB9A8DE}"/>
                  </a:ext>
                </a:extLst>
              </p:cNvPr>
              <p:cNvSpPr/>
              <p:nvPr/>
            </p:nvSpPr>
            <p:spPr>
              <a:xfrm>
                <a:off x="7950918" y="4202033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9" name="Forma libre: forma 163">
                <a:extLst>
                  <a:ext uri="{FF2B5EF4-FFF2-40B4-BE49-F238E27FC236}">
                    <a16:creationId xmlns:a16="http://schemas.microsoft.com/office/drawing/2014/main" id="{E91CAE93-E5EA-A082-0173-9D382D6CFAA3}"/>
                  </a:ext>
                </a:extLst>
              </p:cNvPr>
              <p:cNvSpPr/>
              <p:nvPr/>
            </p:nvSpPr>
            <p:spPr>
              <a:xfrm>
                <a:off x="8027974" y="4308808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0" name="Forma libre: forma 164">
                <a:extLst>
                  <a:ext uri="{FF2B5EF4-FFF2-40B4-BE49-F238E27FC236}">
                    <a16:creationId xmlns:a16="http://schemas.microsoft.com/office/drawing/2014/main" id="{2C7A431C-DE4B-C707-034C-C595A9960372}"/>
                  </a:ext>
                </a:extLst>
              </p:cNvPr>
              <p:cNvSpPr/>
              <p:nvPr/>
            </p:nvSpPr>
            <p:spPr>
              <a:xfrm>
                <a:off x="8345920" y="4273942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1" name="Forma libre: forma 165">
                <a:extLst>
                  <a:ext uri="{FF2B5EF4-FFF2-40B4-BE49-F238E27FC236}">
                    <a16:creationId xmlns:a16="http://schemas.microsoft.com/office/drawing/2014/main" id="{2FB00EEA-6C06-81C0-5D11-A412DB22BE36}"/>
                  </a:ext>
                </a:extLst>
              </p:cNvPr>
              <p:cNvSpPr/>
              <p:nvPr/>
            </p:nvSpPr>
            <p:spPr>
              <a:xfrm>
                <a:off x="8364016" y="4225460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2" name="Forma libre: forma 166">
                <a:extLst>
                  <a:ext uri="{FF2B5EF4-FFF2-40B4-BE49-F238E27FC236}">
                    <a16:creationId xmlns:a16="http://schemas.microsoft.com/office/drawing/2014/main" id="{0B71083D-A038-60A4-6539-731A579D076F}"/>
                  </a:ext>
                </a:extLst>
              </p:cNvPr>
              <p:cNvSpPr/>
              <p:nvPr/>
            </p:nvSpPr>
            <p:spPr>
              <a:xfrm>
                <a:off x="8284866" y="3966950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3" name="Forma libre: forma 167">
                <a:extLst>
                  <a:ext uri="{FF2B5EF4-FFF2-40B4-BE49-F238E27FC236}">
                    <a16:creationId xmlns:a16="http://schemas.microsoft.com/office/drawing/2014/main" id="{531270DC-C04E-9C15-4FA5-6883FE9C6ADA}"/>
                  </a:ext>
                </a:extLst>
              </p:cNvPr>
              <p:cNvSpPr/>
              <p:nvPr/>
            </p:nvSpPr>
            <p:spPr>
              <a:xfrm>
                <a:off x="8386968" y="4128022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4" name="Forma libre: forma 168">
                <a:extLst>
                  <a:ext uri="{FF2B5EF4-FFF2-40B4-BE49-F238E27FC236}">
                    <a16:creationId xmlns:a16="http://schemas.microsoft.com/office/drawing/2014/main" id="{FE1C650F-062C-64C4-0F87-2EA9B83EFFA8}"/>
                  </a:ext>
                </a:extLst>
              </p:cNvPr>
              <p:cNvSpPr/>
              <p:nvPr/>
            </p:nvSpPr>
            <p:spPr>
              <a:xfrm>
                <a:off x="8126647" y="3965807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5" name="Forma libre: forma 169">
                <a:extLst>
                  <a:ext uri="{FF2B5EF4-FFF2-40B4-BE49-F238E27FC236}">
                    <a16:creationId xmlns:a16="http://schemas.microsoft.com/office/drawing/2014/main" id="{24DE4235-3F01-F593-FD43-69D27076A8D2}"/>
                  </a:ext>
                </a:extLst>
              </p:cNvPr>
              <p:cNvSpPr/>
              <p:nvPr/>
            </p:nvSpPr>
            <p:spPr>
              <a:xfrm>
                <a:off x="7975012" y="4106497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6" name="Forma libre: forma 170">
                <a:extLst>
                  <a:ext uri="{FF2B5EF4-FFF2-40B4-BE49-F238E27FC236}">
                    <a16:creationId xmlns:a16="http://schemas.microsoft.com/office/drawing/2014/main" id="{EEEB0F23-4130-C5DC-DFF9-A576006441D8}"/>
                  </a:ext>
                </a:extLst>
              </p:cNvPr>
              <p:cNvSpPr/>
              <p:nvPr/>
            </p:nvSpPr>
            <p:spPr>
              <a:xfrm>
                <a:off x="8037118" y="4135739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7" name="Forma libre: forma 171">
                <a:extLst>
                  <a:ext uri="{FF2B5EF4-FFF2-40B4-BE49-F238E27FC236}">
                    <a16:creationId xmlns:a16="http://schemas.microsoft.com/office/drawing/2014/main" id="{D33BD2B4-FBDC-1D87-C4B5-3EB4392F2CC8}"/>
                  </a:ext>
                </a:extLst>
              </p:cNvPr>
              <p:cNvSpPr/>
              <p:nvPr/>
            </p:nvSpPr>
            <p:spPr>
              <a:xfrm>
                <a:off x="8347731" y="4154594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8" name="Forma libre: forma 172">
                <a:extLst>
                  <a:ext uri="{FF2B5EF4-FFF2-40B4-BE49-F238E27FC236}">
                    <a16:creationId xmlns:a16="http://schemas.microsoft.com/office/drawing/2014/main" id="{86BCD672-8E75-5FE9-9C91-F14C13441878}"/>
                  </a:ext>
                </a:extLst>
              </p:cNvPr>
              <p:cNvSpPr/>
              <p:nvPr/>
            </p:nvSpPr>
            <p:spPr>
              <a:xfrm>
                <a:off x="8155990" y="4041437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229" name="Rectángulo 118">
              <a:extLst>
                <a:ext uri="{FF2B5EF4-FFF2-40B4-BE49-F238E27FC236}">
                  <a16:creationId xmlns:a16="http://schemas.microsoft.com/office/drawing/2014/main" id="{090C87FF-B733-A667-0A08-FCC82E048006}"/>
                </a:ext>
              </a:extLst>
            </p:cNvPr>
            <p:cNvSpPr/>
            <p:nvPr/>
          </p:nvSpPr>
          <p:spPr>
            <a:xfrm rot="10799991">
              <a:off x="0" y="5070850"/>
              <a:ext cx="9144000" cy="63495"/>
            </a:xfrm>
            <a:prstGeom prst="rect">
              <a:avLst/>
            </a:pr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FCE0D6"/>
                </a:solidFill>
                <a:uFillTx/>
                <a:latin typeface="Arial"/>
              </a:endParaRPr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845;p45">
            <a:extLst>
              <a:ext uri="{FF2B5EF4-FFF2-40B4-BE49-F238E27FC236}">
                <a16:creationId xmlns:a16="http://schemas.microsoft.com/office/drawing/2014/main" id="{11AF8E03-DDEC-6163-BB98-D7EA920CD784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 anchorCtr="1"/>
          <a:lstStyle/>
          <a:p>
            <a:pPr lvl="0" algn="ctr"/>
            <a:r>
              <a:rPr lang="en-US"/>
              <a:t>YOU CAN USE A MAP</a:t>
            </a:r>
          </a:p>
        </p:txBody>
      </p:sp>
      <p:grpSp>
        <p:nvGrpSpPr>
          <p:cNvPr id="3" name="Google Shape;2846;p45">
            <a:extLst>
              <a:ext uri="{FF2B5EF4-FFF2-40B4-BE49-F238E27FC236}">
                <a16:creationId xmlns:a16="http://schemas.microsoft.com/office/drawing/2014/main" id="{17670AF9-BF66-D45A-409A-E46B90C8BCBD}"/>
              </a:ext>
            </a:extLst>
          </p:cNvPr>
          <p:cNvGrpSpPr/>
          <p:nvPr/>
        </p:nvGrpSpPr>
        <p:grpSpPr>
          <a:xfrm>
            <a:off x="3672166" y="1494275"/>
            <a:ext cx="4578565" cy="3010745"/>
            <a:chOff x="3672166" y="1494275"/>
            <a:chExt cx="4578565" cy="3010745"/>
          </a:xfrm>
        </p:grpSpPr>
        <p:sp>
          <p:nvSpPr>
            <p:cNvPr id="4" name="Google Shape;2847;p45">
              <a:extLst>
                <a:ext uri="{FF2B5EF4-FFF2-40B4-BE49-F238E27FC236}">
                  <a16:creationId xmlns:a16="http://schemas.microsoft.com/office/drawing/2014/main" id="{11B4F6FE-15F9-FC12-66DD-A20B3F521354}"/>
                </a:ext>
              </a:extLst>
            </p:cNvPr>
            <p:cNvSpPr/>
            <p:nvPr/>
          </p:nvSpPr>
          <p:spPr>
            <a:xfrm>
              <a:off x="3672166" y="1752859"/>
              <a:ext cx="1700756" cy="275216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3689"/>
                <a:gd name="f4" fmla="val 167789"/>
                <a:gd name="f5" fmla="val 13807"/>
                <a:gd name="f6" fmla="val 11526"/>
                <a:gd name="f7" fmla="val 9194"/>
                <a:gd name="f8" fmla="val 921"/>
                <a:gd name="f9" fmla="val 7431"/>
                <a:gd name="f10" fmla="val 2357"/>
                <a:gd name="f11" fmla="val 6418"/>
                <a:gd name="f12" fmla="val 3183"/>
                <a:gd name="f13" fmla="val 7559"/>
                <a:gd name="f14" fmla="val 5231"/>
                <a:gd name="f15" fmla="val 8433"/>
                <a:gd name="f16" fmla="val 6203"/>
                <a:gd name="f17" fmla="val 9308"/>
                <a:gd name="f18" fmla="val 7175"/>
                <a:gd name="f19" fmla="val 10393"/>
                <a:gd name="f20" fmla="val 8259"/>
                <a:gd name="f21" fmla="val 10189"/>
                <a:gd name="f22" fmla="val 9549"/>
                <a:gd name="f23" fmla="val 9355"/>
                <a:gd name="f24" fmla="val 9975"/>
                <a:gd name="f25" fmla="val 8287"/>
                <a:gd name="f26" fmla="val 10084"/>
                <a:gd name="f27" fmla="val 7292"/>
                <a:gd name="f28" fmla="val 7024"/>
                <a:gd name="f29" fmla="val 6762"/>
                <a:gd name="f30" fmla="val 10076"/>
                <a:gd name="f31" fmla="val 6511"/>
                <a:gd name="f32" fmla="val 10065"/>
                <a:gd name="f33" fmla="val 6102"/>
                <a:gd name="f34" fmla="val 10046"/>
                <a:gd name="f35" fmla="val 5686"/>
                <a:gd name="f36" fmla="val 9992"/>
                <a:gd name="f37" fmla="val 5277"/>
                <a:gd name="f38" fmla="val 4990"/>
                <a:gd name="f39" fmla="val 4705"/>
                <a:gd name="f40" fmla="val 10019"/>
                <a:gd name="f41" fmla="val 4430"/>
                <a:gd name="f42" fmla="val 10104"/>
                <a:gd name="f43" fmla="val 3763"/>
                <a:gd name="f44" fmla="val 10310"/>
                <a:gd name="f45" fmla="val 3182"/>
                <a:gd name="f46" fmla="val 11034"/>
                <a:gd name="f47" fmla="val 3440"/>
                <a:gd name="f48" fmla="val 11683"/>
                <a:gd name="f49" fmla="val 2981"/>
                <a:gd name="f50" fmla="val 12481"/>
                <a:gd name="f51" fmla="val 2431"/>
                <a:gd name="f52" fmla="val 12899"/>
                <a:gd name="f53" fmla="val 2962"/>
                <a:gd name="f54" fmla="val 13650"/>
                <a:gd name="f55" fmla="val 3377"/>
                <a:gd name="f56" fmla="val 14235"/>
                <a:gd name="f57" fmla="val 4081"/>
                <a:gd name="f58" fmla="val 14716"/>
                <a:gd name="f59" fmla="val 4076"/>
                <a:gd name="f60" fmla="val 15434"/>
                <a:gd name="f61" fmla="val 4071"/>
                <a:gd name="f62" fmla="val 16003"/>
                <a:gd name="f63" fmla="val 3591"/>
                <a:gd name="f64" fmla="val 16462"/>
                <a:gd name="f65" fmla="val 3082"/>
                <a:gd name="f66" fmla="val 16719"/>
                <a:gd name="f67" fmla="val 2572"/>
                <a:gd name="f68" fmla="val 16973"/>
                <a:gd name="f69" fmla="val 2000"/>
                <a:gd name="f70" fmla="val 17102"/>
                <a:gd name="f71" fmla="val 1518"/>
                <a:gd name="f72" fmla="val 17408"/>
                <a:gd name="f73" fmla="val 13"/>
                <a:gd name="f74" fmla="val 18366"/>
                <a:gd name="f75" fmla="val 20519"/>
                <a:gd name="f76" fmla="val 159"/>
                <a:gd name="f77" fmla="val 22295"/>
                <a:gd name="f78" fmla="val 1133"/>
                <a:gd name="f79" fmla="val 23491"/>
                <a:gd name="f80" fmla="val 1285"/>
                <a:gd name="f81" fmla="val 25550"/>
                <a:gd name="f82" fmla="val 817"/>
                <a:gd name="f83" fmla="val 27017"/>
                <a:gd name="f84" fmla="val 639"/>
                <a:gd name="f85" fmla="val 27577"/>
                <a:gd name="f86" fmla="val 351"/>
                <a:gd name="f87" fmla="val 28172"/>
                <a:gd name="f88" fmla="val 552"/>
                <a:gd name="f89" fmla="val 28724"/>
                <a:gd name="f90" fmla="val 782"/>
                <a:gd name="f91" fmla="val 29356"/>
                <a:gd name="f92" fmla="val 1526"/>
                <a:gd name="f93" fmla="val 29605"/>
                <a:gd name="f94" fmla="val 2177"/>
                <a:gd name="f95" fmla="val 29773"/>
                <a:gd name="f96" fmla="val 2891"/>
                <a:gd name="f97" fmla="val 29958"/>
                <a:gd name="f98" fmla="val 3669"/>
                <a:gd name="f99" fmla="val 30130"/>
                <a:gd name="f100" fmla="val 4408"/>
                <a:gd name="f101" fmla="val 5109"/>
                <a:gd name="f102" fmla="val 5775"/>
                <a:gd name="f103" fmla="val 29975"/>
                <a:gd name="f104" fmla="val 6314"/>
                <a:gd name="f105" fmla="val 29528"/>
                <a:gd name="f106" fmla="val 7583"/>
                <a:gd name="f107" fmla="val 28478"/>
                <a:gd name="f108" fmla="val 9157"/>
                <a:gd name="f109" fmla="val 28121"/>
                <a:gd name="f110" fmla="val 10834"/>
                <a:gd name="f111" fmla="val 13016"/>
                <a:gd name="f112" fmla="val 15374"/>
                <a:gd name="f113" fmla="val 28725"/>
                <a:gd name="f114" fmla="val 17464"/>
                <a:gd name="f115" fmla="val 29196"/>
                <a:gd name="f116" fmla="val 18740"/>
                <a:gd name="f117" fmla="val 29482"/>
                <a:gd name="f118" fmla="val 20083"/>
                <a:gd name="f119" fmla="val 29952"/>
                <a:gd name="f120" fmla="val 20830"/>
                <a:gd name="f121" fmla="val 31028"/>
                <a:gd name="f122" fmla="val 21824"/>
                <a:gd name="f123" fmla="val 32461"/>
                <a:gd name="f124" fmla="val 21400"/>
                <a:gd name="f125" fmla="val 34451"/>
                <a:gd name="f126" fmla="val 20580"/>
                <a:gd name="f127" fmla="val 35993"/>
                <a:gd name="f128" fmla="val 19762"/>
                <a:gd name="f129" fmla="val 37533"/>
                <a:gd name="f130" fmla="val 18587"/>
                <a:gd name="f131" fmla="val 38903"/>
                <a:gd name="f132" fmla="val 18068"/>
                <a:gd name="f133" fmla="val 40567"/>
                <a:gd name="f134" fmla="val 17582"/>
                <a:gd name="f135" fmla="val 42129"/>
                <a:gd name="f136" fmla="val 17717"/>
                <a:gd name="f137" fmla="val 43806"/>
                <a:gd name="f138" fmla="val 17859"/>
                <a:gd name="f139" fmla="val 45436"/>
                <a:gd name="f140" fmla="val 18032"/>
                <a:gd name="f141" fmla="val 47441"/>
                <a:gd name="f142" fmla="val 18242"/>
                <a:gd name="f143" fmla="val 49554"/>
                <a:gd name="f144" fmla="val 19405"/>
                <a:gd name="f145" fmla="val 51198"/>
                <a:gd name="f146" fmla="val 20624"/>
                <a:gd name="f147" fmla="val 52922"/>
                <a:gd name="f148" fmla="val 21392"/>
                <a:gd name="f149" fmla="val 55494"/>
                <a:gd name="f150" fmla="val 21294"/>
                <a:gd name="f151" fmla="val 57601"/>
                <a:gd name="f152" fmla="val 21216"/>
                <a:gd name="f153" fmla="val 59294"/>
                <a:gd name="f154" fmla="val 20619"/>
                <a:gd name="f155" fmla="val 60958"/>
                <a:gd name="f156" fmla="val 20775"/>
                <a:gd name="f157" fmla="val 62645"/>
                <a:gd name="f158" fmla="val 21057"/>
                <a:gd name="f159" fmla="val 65704"/>
                <a:gd name="f160" fmla="val 23699"/>
                <a:gd name="f161" fmla="val 67999"/>
                <a:gd name="f162" fmla="val 26397"/>
                <a:gd name="f163" fmla="val 69471"/>
                <a:gd name="f164" fmla="val 29219"/>
                <a:gd name="f165" fmla="val 71013"/>
                <a:gd name="f166" fmla="val 31651"/>
                <a:gd name="f167" fmla="val 73637"/>
                <a:gd name="f168" fmla="val 32623"/>
                <a:gd name="f169" fmla="val 76701"/>
                <a:gd name="f170" fmla="val 33112"/>
                <a:gd name="f171" fmla="val 78241"/>
                <a:gd name="f172" fmla="val 33257"/>
                <a:gd name="f173" fmla="val 79868"/>
                <a:gd name="f174" fmla="val 33688"/>
                <a:gd name="f175" fmla="val 81425"/>
                <a:gd name="f176" fmla="val 34432"/>
                <a:gd name="f177" fmla="val 84119"/>
                <a:gd name="f178" fmla="val 36051"/>
                <a:gd name="f179" fmla="val 86565"/>
                <a:gd name="f180" fmla="val 38239"/>
                <a:gd name="f181" fmla="val 88307"/>
                <a:gd name="f182" fmla="val 39834"/>
                <a:gd name="f183" fmla="val 89575"/>
                <a:gd name="f184" fmla="val 42451"/>
                <a:gd name="f185" fmla="val 90023"/>
                <a:gd name="f186" fmla="val 44455"/>
                <a:gd name="f187" fmla="val 90388"/>
                <a:gd name="f188" fmla="val 45495"/>
                <a:gd name="f189" fmla="val 90578"/>
                <a:gd name="f190" fmla="val 46617"/>
                <a:gd name="f191" fmla="val 90728"/>
                <a:gd name="f192" fmla="val 47400"/>
                <a:gd name="f193" fmla="val 91437"/>
                <a:gd name="f194" fmla="val 47762"/>
                <a:gd name="f195" fmla="val 91764"/>
                <a:gd name="f196" fmla="val 48023"/>
                <a:gd name="f197" fmla="val 92187"/>
                <a:gd name="f198" fmla="val 48369"/>
                <a:gd name="f199" fmla="val 92530"/>
                <a:gd name="f200" fmla="val 50044"/>
                <a:gd name="f201" fmla="val 94188"/>
                <a:gd name="f202" fmla="val 53127"/>
                <a:gd name="f203" fmla="val 93507"/>
                <a:gd name="f204" fmla="val 54821"/>
                <a:gd name="f205" fmla="val 95145"/>
                <a:gd name="f206" fmla="val 55259"/>
                <a:gd name="f207" fmla="val 95566"/>
                <a:gd name="f208" fmla="val 55558"/>
                <a:gd name="f209" fmla="val 96107"/>
                <a:gd name="f210" fmla="val 55941"/>
                <a:gd name="f211" fmla="val 96579"/>
                <a:gd name="f212" fmla="val 56887"/>
                <a:gd name="f213" fmla="val 97736"/>
                <a:gd name="f214" fmla="val 58370"/>
                <a:gd name="f215" fmla="val 98428"/>
                <a:gd name="f216" fmla="val 59861"/>
                <a:gd name="f217" fmla="val 60003"/>
                <a:gd name="f218" fmla="val 60145"/>
                <a:gd name="f219" fmla="val 98421"/>
                <a:gd name="f220" fmla="val 60286"/>
                <a:gd name="f221" fmla="val 98409"/>
                <a:gd name="f222" fmla="val 59905"/>
                <a:gd name="f223" fmla="val 99653"/>
                <a:gd name="f224" fmla="val 61397"/>
                <a:gd name="f225" fmla="val 101114"/>
                <a:gd name="f226" fmla="val 60936"/>
                <a:gd name="f227" fmla="val 102330"/>
                <a:gd name="f228" fmla="val 60565"/>
                <a:gd name="f229" fmla="val 103312"/>
                <a:gd name="f230" fmla="val 59445"/>
                <a:gd name="f231" fmla="val 103741"/>
                <a:gd name="f232" fmla="val 58674"/>
                <a:gd name="f233" fmla="val 104452"/>
                <a:gd name="f234" fmla="val 57337"/>
                <a:gd name="f235" fmla="val 105685"/>
                <a:gd name="f236" fmla="val 57129"/>
                <a:gd name="f237" fmla="val 107795"/>
                <a:gd name="f238" fmla="val 57705"/>
                <a:gd name="f239" fmla="val 109521"/>
                <a:gd name="f240" fmla="val 58282"/>
                <a:gd name="f241" fmla="val 111246"/>
                <a:gd name="f242" fmla="val 59498"/>
                <a:gd name="f243" fmla="val 112671"/>
                <a:gd name="f244" fmla="val 60717"/>
                <a:gd name="f245" fmla="val 114022"/>
                <a:gd name="f246" fmla="val 62978"/>
                <a:gd name="f247" fmla="val 116530"/>
                <a:gd name="f248" fmla="val 65696"/>
                <a:gd name="f249" fmla="val 117746"/>
                <a:gd name="f250" fmla="val 68148"/>
                <a:gd name="f251" fmla="val 120066"/>
                <a:gd name="f252" fmla="val 70420"/>
                <a:gd name="f253" fmla="val 122216"/>
                <a:gd name="f254" fmla="val 70937"/>
                <a:gd name="f255" fmla="val 125696"/>
                <a:gd name="f256" fmla="val 70438"/>
                <a:gd name="f257" fmla="val 128784"/>
                <a:gd name="f258" fmla="val 69938"/>
                <a:gd name="f259" fmla="val 131872"/>
                <a:gd name="f260" fmla="val 68585"/>
                <a:gd name="f261" fmla="val 134744"/>
                <a:gd name="f262" fmla="val 67620"/>
                <a:gd name="f263" fmla="val 137718"/>
                <a:gd name="f264" fmla="val 65814"/>
                <a:gd name="f265" fmla="val 143276"/>
                <a:gd name="f266" fmla="val 65376"/>
                <a:gd name="f267" fmla="val 149382"/>
                <a:gd name="f268" fmla="val 67102"/>
                <a:gd name="f269" fmla="val 154963"/>
                <a:gd name="f270" fmla="val 68828"/>
                <a:gd name="f271" fmla="val 160546"/>
                <a:gd name="f272" fmla="val 72869"/>
                <a:gd name="f273" fmla="val 165522"/>
                <a:gd name="f274" fmla="val 78283"/>
                <a:gd name="f275" fmla="val 167717"/>
                <a:gd name="f276" fmla="val 78404"/>
                <a:gd name="f277" fmla="val 167766"/>
                <a:gd name="f278" fmla="val 78530"/>
                <a:gd name="f279" fmla="val 167788"/>
                <a:gd name="f280" fmla="val 78658"/>
                <a:gd name="f281" fmla="val 79167"/>
                <a:gd name="f282" fmla="val 79705"/>
                <a:gd name="f283" fmla="val 167444"/>
                <a:gd name="f284" fmla="val 80056"/>
                <a:gd name="f285" fmla="val 167066"/>
                <a:gd name="f286" fmla="val 80495"/>
                <a:gd name="f287" fmla="val 166591"/>
                <a:gd name="f288" fmla="val 80589"/>
                <a:gd name="f289" fmla="val 165833"/>
                <a:gd name="f290" fmla="val 80281"/>
                <a:gd name="f291" fmla="val 165265"/>
                <a:gd name="f292" fmla="val 79304"/>
                <a:gd name="f293" fmla="val 163467"/>
                <a:gd name="f294" fmla="val 77566"/>
                <a:gd name="f295" fmla="val 161932"/>
                <a:gd name="f296" fmla="val 76298"/>
                <a:gd name="f297" fmla="val 160326"/>
                <a:gd name="f298" fmla="val 75898"/>
                <a:gd name="f299" fmla="val 159821"/>
                <a:gd name="f300" fmla="val 75478"/>
                <a:gd name="f301" fmla="val 159248"/>
                <a:gd name="f302" fmla="val 75530"/>
                <a:gd name="f303" fmla="val 158607"/>
                <a:gd name="f304" fmla="val 75589"/>
                <a:gd name="f305" fmla="val 157886"/>
                <a:gd name="f306" fmla="val 76208"/>
                <a:gd name="f307" fmla="val 157367"/>
                <a:gd name="f308" fmla="val 76666"/>
                <a:gd name="f309" fmla="val 156807"/>
                <a:gd name="f310" fmla="val 77361"/>
                <a:gd name="f311" fmla="val 155947"/>
                <a:gd name="f312" fmla="val 77729"/>
                <a:gd name="f313" fmla="val 154867"/>
                <a:gd name="f314" fmla="val 77704"/>
                <a:gd name="f315" fmla="val 153762"/>
                <a:gd name="f316" fmla="val 77674"/>
                <a:gd name="f317" fmla="val 152733"/>
                <a:gd name="f318" fmla="val 77075"/>
                <a:gd name="f319" fmla="val 151726"/>
                <a:gd name="f320" fmla="val 77111"/>
                <a:gd name="f321" fmla="val 150697"/>
                <a:gd name="f322" fmla="val 77146"/>
                <a:gd name="f323" fmla="val 149667"/>
                <a:gd name="f324" fmla="val 77701"/>
                <a:gd name="f325" fmla="val 148583"/>
                <a:gd name="f326" fmla="val 78676"/>
                <a:gd name="f327" fmla="val 148251"/>
                <a:gd name="f328" fmla="val 79120"/>
                <a:gd name="f329" fmla="val 148100"/>
                <a:gd name="f330" fmla="val 79614"/>
                <a:gd name="f331" fmla="val 148115"/>
                <a:gd name="f332" fmla="val 80042"/>
                <a:gd name="f333" fmla="val 147926"/>
                <a:gd name="f334" fmla="val 81453"/>
                <a:gd name="f335" fmla="val 147303"/>
                <a:gd name="f336" fmla="val 81228"/>
                <a:gd name="f337" fmla="val 145153"/>
                <a:gd name="f338" fmla="val 82249"/>
                <a:gd name="f339" fmla="val 143996"/>
                <a:gd name="f340" fmla="val 82722"/>
                <a:gd name="f341" fmla="val 143460"/>
                <a:gd name="f342" fmla="val 83419"/>
                <a:gd name="f343" fmla="val 143193"/>
                <a:gd name="f344" fmla="val 84064"/>
                <a:gd name="f345" fmla="val 142883"/>
                <a:gd name="f346" fmla="val 86792"/>
                <a:gd name="f347" fmla="val 141571"/>
                <a:gd name="f348" fmla="val 89035"/>
                <a:gd name="f349" fmla="val 138972"/>
                <a:gd name="f350" fmla="val 89283"/>
                <a:gd name="f351" fmla="val 135957"/>
                <a:gd name="f352" fmla="val 89483"/>
                <a:gd name="f353" fmla="val 133544"/>
                <a:gd name="f354" fmla="val 88605"/>
                <a:gd name="f355" fmla="val 130615"/>
                <a:gd name="f356" fmla="val 90438"/>
                <a:gd name="f357" fmla="val 129034"/>
                <a:gd name="f358" fmla="val 91238"/>
                <a:gd name="f359" fmla="val 128344"/>
                <a:gd name="f360" fmla="val 92244"/>
                <a:gd name="f361" fmla="val 128199"/>
                <a:gd name="f362" fmla="val 93314"/>
                <a:gd name="f363" fmla="val 94087"/>
                <a:gd name="f364" fmla="val 94894"/>
                <a:gd name="f365" fmla="val 128275"/>
                <a:gd name="f366" fmla="val 95682"/>
                <a:gd name="f367" fmla="val 96098"/>
                <a:gd name="f368" fmla="val 96509"/>
                <a:gd name="f369" fmla="val 128254"/>
                <a:gd name="f370" fmla="val 96908"/>
                <a:gd name="f371" fmla="val 128189"/>
                <a:gd name="f372" fmla="val 97800"/>
                <a:gd name="f373" fmla="val 128044"/>
                <a:gd name="f374" fmla="val 98396"/>
                <a:gd name="f375" fmla="val 127214"/>
                <a:gd name="f376" fmla="val 98814"/>
                <a:gd name="f377" fmla="val 126412"/>
                <a:gd name="f378" fmla="val 99231"/>
                <a:gd name="f379" fmla="val 125609"/>
                <a:gd name="f380" fmla="val 99280"/>
                <a:gd name="f381" fmla="val 124658"/>
                <a:gd name="f382" fmla="val 99129"/>
                <a:gd name="f383" fmla="val 123766"/>
                <a:gd name="f384" fmla="val 98945"/>
                <a:gd name="f385" fmla="val 122668"/>
                <a:gd name="f386" fmla="val 98473"/>
                <a:gd name="f387" fmla="val 121597"/>
                <a:gd name="f388" fmla="val 98577"/>
                <a:gd name="f389" fmla="val 120489"/>
                <a:gd name="f390" fmla="val 98723"/>
                <a:gd name="f391" fmla="val 118930"/>
                <a:gd name="f392" fmla="val 99942"/>
                <a:gd name="f393" fmla="val 117730"/>
                <a:gd name="f394" fmla="val 100886"/>
                <a:gd name="f395" fmla="val 116480"/>
                <a:gd name="f396" fmla="val 102003"/>
                <a:gd name="f397" fmla="val 114998"/>
                <a:gd name="f398" fmla="val 102797"/>
                <a:gd name="f399" fmla="val 113297"/>
                <a:gd name="f400" fmla="val 103214"/>
                <a:gd name="f401" fmla="val 111488"/>
                <a:gd name="f402" fmla="val 109429"/>
                <a:gd name="f403" fmla="val 102371"/>
                <a:gd name="f404" fmla="val 106997"/>
                <a:gd name="f405" fmla="val 100524"/>
                <a:gd name="f406" fmla="val 105970"/>
                <a:gd name="f407" fmla="val 98677"/>
                <a:gd name="f408" fmla="val 104943"/>
                <a:gd name="f409" fmla="val 96462"/>
                <a:gd name="f410" fmla="val 104915"/>
                <a:gd name="f411" fmla="val 94350"/>
                <a:gd name="f412" fmla="val 104853"/>
                <a:gd name="f413" fmla="val 92237"/>
                <a:gd name="f414" fmla="val 104794"/>
                <a:gd name="f415" fmla="val 89999"/>
                <a:gd name="f416" fmla="val 104633"/>
                <a:gd name="f417" fmla="val 88273"/>
                <a:gd name="f418" fmla="val 103414"/>
                <a:gd name="f419" fmla="val 86692"/>
                <a:gd name="f420" fmla="val 102296"/>
                <a:gd name="f421" fmla="val 85799"/>
                <a:gd name="f422" fmla="val 100469"/>
                <a:gd name="f423" fmla="val 84550"/>
                <a:gd name="f424" fmla="val 98991"/>
                <a:gd name="f425" fmla="val 82441"/>
                <a:gd name="f426" fmla="val 96497"/>
                <a:gd name="f427" fmla="val 79375"/>
                <a:gd name="f428" fmla="val 95057"/>
                <a:gd name="f429" fmla="val 76410"/>
                <a:gd name="f430" fmla="val 93690"/>
                <a:gd name="f431" fmla="val 75559"/>
                <a:gd name="f432" fmla="val 93298"/>
                <a:gd name="f433" fmla="val 74630"/>
                <a:gd name="f434" fmla="val 92901"/>
                <a:gd name="f435" fmla="val 73720"/>
                <a:gd name="f436" fmla="val 73431"/>
                <a:gd name="f437" fmla="val 73144"/>
                <a:gd name="f438" fmla="val 92941"/>
                <a:gd name="f439" fmla="val 72862"/>
                <a:gd name="f440" fmla="val 93034"/>
                <a:gd name="f441" fmla="val 72400"/>
                <a:gd name="f442" fmla="val 93185"/>
                <a:gd name="f443" fmla="val 71985"/>
                <a:gd name="f444" fmla="val 93473"/>
                <a:gd name="f445" fmla="val 71508"/>
                <a:gd name="f446" fmla="val 93564"/>
                <a:gd name="f447" fmla="val 71390"/>
                <a:gd name="f448" fmla="val 93586"/>
                <a:gd name="f449" fmla="val 71274"/>
                <a:gd name="f450" fmla="val 93597"/>
                <a:gd name="f451" fmla="val 71159"/>
                <a:gd name="f452" fmla="val 70006"/>
                <a:gd name="f453" fmla="val 69033"/>
                <a:gd name="f454" fmla="val 92520"/>
                <a:gd name="f455" fmla="val 67966"/>
                <a:gd name="f456" fmla="val 91944"/>
                <a:gd name="f457" fmla="val 67424"/>
                <a:gd name="f458" fmla="val 91651"/>
                <a:gd name="f459" fmla="val 66830"/>
                <a:gd name="f460" fmla="val 91518"/>
                <a:gd name="f461" fmla="val 66231"/>
                <a:gd name="f462" fmla="val 64138"/>
                <a:gd name="f463" fmla="val 61986"/>
                <a:gd name="f464" fmla="val 93147"/>
                <a:gd name="f465" fmla="val 61817"/>
                <a:gd name="f466" fmla="val 95293"/>
                <a:gd name="f467" fmla="val 61476"/>
                <a:gd name="f468" fmla="val 95410"/>
                <a:gd name="f469" fmla="val 61056"/>
                <a:gd name="f470" fmla="val 95468"/>
                <a:gd name="f471" fmla="val 60611"/>
                <a:gd name="f472" fmla="val 59413"/>
                <a:gd name="f473" fmla="val 58031"/>
                <a:gd name="f474" fmla="val 95047"/>
                <a:gd name="f475" fmla="val 57510"/>
                <a:gd name="f476" fmla="val 94228"/>
                <a:gd name="f477" fmla="val 56995"/>
                <a:gd name="f478" fmla="val 93419"/>
                <a:gd name="f479" fmla="val 56789"/>
                <a:gd name="f480" fmla="val 92287"/>
                <a:gd name="f481" fmla="val 55904"/>
                <a:gd name="f482" fmla="val 91918"/>
                <a:gd name="f483" fmla="val 55432"/>
                <a:gd name="f484" fmla="val 91722"/>
                <a:gd name="f485" fmla="val 54840"/>
                <a:gd name="f486" fmla="val 91796"/>
                <a:gd name="f487" fmla="val 54455"/>
                <a:gd name="f488" fmla="val 91458"/>
                <a:gd name="f489" fmla="val 53818"/>
                <a:gd name="f490" fmla="val 90898"/>
                <a:gd name="f491" fmla="val 54313"/>
                <a:gd name="f492" fmla="val 89881"/>
                <a:gd name="f493" fmla="val 54428"/>
                <a:gd name="f494" fmla="val 89040"/>
                <a:gd name="f495" fmla="val 54609"/>
                <a:gd name="f496" fmla="val 87696"/>
                <a:gd name="f497" fmla="val 53607"/>
                <a:gd name="f498" fmla="val 86419"/>
                <a:gd name="f499" fmla="val 52383"/>
                <a:gd name="f500" fmla="val 85834"/>
                <a:gd name="f501" fmla="val 51161"/>
                <a:gd name="f502" fmla="val 85249"/>
                <a:gd name="f503" fmla="val 49761"/>
                <a:gd name="f504" fmla="val 85202"/>
                <a:gd name="f505" fmla="val 48407"/>
                <a:gd name="f506" fmla="val 85159"/>
                <a:gd name="f507" fmla="val 47051"/>
                <a:gd name="f508" fmla="val 85115"/>
                <a:gd name="f509" fmla="val 45649"/>
                <a:gd name="f510" fmla="val 85054"/>
                <a:gd name="f511" fmla="val 44436"/>
                <a:gd name="f512" fmla="val 84447"/>
                <a:gd name="f513" fmla="val 42077"/>
                <a:gd name="f514" fmla="val 83264"/>
                <a:gd name="f515" fmla="val 41111"/>
                <a:gd name="f516" fmla="val 80063"/>
                <a:gd name="f517" fmla="val 42146"/>
                <a:gd name="f518" fmla="val 77635"/>
                <a:gd name="f519" fmla="val 43156"/>
                <a:gd name="f520" fmla="val 75267"/>
                <a:gd name="f521" fmla="val 45760"/>
                <a:gd name="f522" fmla="val 73783"/>
                <a:gd name="f523" fmla="val 48337"/>
                <a:gd name="f524" fmla="val 48401"/>
                <a:gd name="f525" fmla="val 48464"/>
                <a:gd name="f526" fmla="val 73784"/>
                <a:gd name="f527" fmla="val 48528"/>
                <a:gd name="f528" fmla="val 73786"/>
                <a:gd name="f529" fmla="val 51112"/>
                <a:gd name="f530" fmla="val 73862"/>
                <a:gd name="f531" fmla="val 53842"/>
                <a:gd name="f532" fmla="val 75749"/>
                <a:gd name="f533" fmla="val 53870"/>
                <a:gd name="f534" fmla="val 78335"/>
                <a:gd name="f535" fmla="val 53875"/>
                <a:gd name="f536" fmla="val 78746"/>
                <a:gd name="f537" fmla="val 54287"/>
                <a:gd name="f538" fmla="val 78928"/>
                <a:gd name="f539" fmla="val 54735"/>
                <a:gd name="f540" fmla="val 55004"/>
                <a:gd name="f541" fmla="val 55285"/>
                <a:gd name="f542" fmla="val 78863"/>
                <a:gd name="f543" fmla="val 55498"/>
                <a:gd name="f544" fmla="val 78741"/>
                <a:gd name="f545" fmla="val 56067"/>
                <a:gd name="f546" fmla="val 78416"/>
                <a:gd name="f547" fmla="val 56365"/>
                <a:gd name="f548" fmla="val 77760"/>
                <a:gd name="f549" fmla="val 56505"/>
                <a:gd name="f550" fmla="val 77119"/>
                <a:gd name="f551" fmla="val 56645"/>
                <a:gd name="f552" fmla="val 76478"/>
                <a:gd name="f553" fmla="val 56664"/>
                <a:gd name="f554" fmla="val 75812"/>
                <a:gd name="f555" fmla="val 56860"/>
                <a:gd name="f556" fmla="val 75186"/>
                <a:gd name="f557" fmla="val 57310"/>
                <a:gd name="f558" fmla="val 73749"/>
                <a:gd name="f559" fmla="val 58757"/>
                <a:gd name="f560" fmla="val 72690"/>
                <a:gd name="f561" fmla="val 60261"/>
                <a:gd name="f562" fmla="val 60273"/>
                <a:gd name="f563" fmla="val 60285"/>
                <a:gd name="f564" fmla="val 60297"/>
                <a:gd name="f565" fmla="val 60306"/>
                <a:gd name="f566" fmla="val 60314"/>
                <a:gd name="f567" fmla="val 60323"/>
                <a:gd name="f568" fmla="val 61893"/>
                <a:gd name="f569" fmla="val 62998"/>
                <a:gd name="f570" fmla="val 71122"/>
                <a:gd name="f571" fmla="val 64116"/>
                <a:gd name="f572" fmla="val 70013"/>
                <a:gd name="f573" fmla="val 65241"/>
                <a:gd name="f574" fmla="val 68896"/>
                <a:gd name="f575" fmla="val 65913"/>
                <a:gd name="f576" fmla="val 67214"/>
                <a:gd name="f577" fmla="val 65469"/>
                <a:gd name="f578" fmla="val 65693"/>
                <a:gd name="f579" fmla="val 65229"/>
                <a:gd name="f580" fmla="val 64873"/>
                <a:gd name="f581" fmla="val 64683"/>
                <a:gd name="f582" fmla="val 64046"/>
                <a:gd name="f583" fmla="val 64956"/>
                <a:gd name="f584" fmla="val 63238"/>
                <a:gd name="f585" fmla="val 65170"/>
                <a:gd name="f586" fmla="val 62604"/>
                <a:gd name="f587" fmla="val 65822"/>
                <a:gd name="f588" fmla="val 62237"/>
                <a:gd name="f589" fmla="val 66438"/>
                <a:gd name="f590" fmla="val 61978"/>
                <a:gd name="f591" fmla="val 67992"/>
                <a:gd name="f592" fmla="val 61328"/>
                <a:gd name="f593" fmla="val 69657"/>
                <a:gd name="f594" fmla="val 60995"/>
                <a:gd name="f595" fmla="val 71338"/>
                <a:gd name="f596" fmla="val 71514"/>
                <a:gd name="f597" fmla="val 71689"/>
                <a:gd name="f598" fmla="val 60998"/>
                <a:gd name="f599" fmla="val 71865"/>
                <a:gd name="f600" fmla="val 61005"/>
                <a:gd name="f601" fmla="val 71916"/>
                <a:gd name="f602" fmla="val 61008"/>
                <a:gd name="f603" fmla="val 71966"/>
                <a:gd name="f604" fmla="val 61009"/>
                <a:gd name="f605" fmla="val 72016"/>
                <a:gd name="f606" fmla="val 73530"/>
                <a:gd name="f607" fmla="val 74333"/>
                <a:gd name="f608" fmla="val 60016"/>
                <a:gd name="f609" fmla="val 75129"/>
                <a:gd name="f610" fmla="val 58671"/>
                <a:gd name="f611" fmla="val 75724"/>
                <a:gd name="f612" fmla="val 57667"/>
                <a:gd name="f613" fmla="val 75988"/>
                <a:gd name="f614" fmla="val 56400"/>
                <a:gd name="f615" fmla="val 76935"/>
                <a:gd name="f616" fmla="val 55719"/>
                <a:gd name="f617" fmla="val 77461"/>
                <a:gd name="f618" fmla="val 55341"/>
                <a:gd name="f619" fmla="val 78061"/>
                <a:gd name="f620" fmla="val 55227"/>
                <a:gd name="f621" fmla="val 78697"/>
                <a:gd name="f622" fmla="val 79669"/>
                <a:gd name="f623" fmla="val 80723"/>
                <a:gd name="f624" fmla="val 55493"/>
                <a:gd name="f625" fmla="val 81724"/>
                <a:gd name="f626" fmla="val 81835"/>
                <a:gd name="f627" fmla="val 81945"/>
                <a:gd name="f628" fmla="val 55490"/>
                <a:gd name="f629" fmla="val 82055"/>
                <a:gd name="f630" fmla="val 55483"/>
                <a:gd name="f631" fmla="val 84597"/>
                <a:gd name="f632" fmla="val 55311"/>
                <a:gd name="f633" fmla="val 86582"/>
                <a:gd name="f634" fmla="val 52458"/>
                <a:gd name="f635" fmla="val 85860"/>
                <a:gd name="f636" fmla="val 50015"/>
                <a:gd name="f637" fmla="val 85517"/>
                <a:gd name="f638" fmla="val 48852"/>
                <a:gd name="f639" fmla="val 84704"/>
                <a:gd name="f640" fmla="val 47901"/>
                <a:gd name="f641" fmla="val 84043"/>
                <a:gd name="f642" fmla="val 46884"/>
                <a:gd name="f643" fmla="val 83131"/>
                <a:gd name="f644" fmla="val 45481"/>
                <a:gd name="f645" fmla="val 82492"/>
                <a:gd name="f646" fmla="val 43918"/>
                <a:gd name="f647" fmla="val 82159"/>
                <a:gd name="f648" fmla="val 42277"/>
                <a:gd name="f649" fmla="val 81854"/>
                <a:gd name="f650" fmla="val 40773"/>
                <a:gd name="f651" fmla="val 81767"/>
                <a:gd name="f652" fmla="val 39118"/>
                <a:gd name="f653" fmla="val 80776"/>
                <a:gd name="f654" fmla="val 37947"/>
                <a:gd name="f655" fmla="val 79227"/>
                <a:gd name="f656" fmla="val 38020"/>
                <a:gd name="f657" fmla="val 77350"/>
                <a:gd name="f658" fmla="val 37975"/>
                <a:gd name="f659" fmla="val 75971"/>
                <a:gd name="f660" fmla="val 38686"/>
                <a:gd name="f661" fmla="val 75699"/>
                <a:gd name="f662" fmla="val 37108"/>
                <a:gd name="f663" fmla="val 75398"/>
                <a:gd name="f664" fmla="val 35461"/>
                <a:gd name="f665" fmla="val 74423"/>
                <a:gd name="f666" fmla="val 34192"/>
                <a:gd name="f667" fmla="val 73732"/>
                <a:gd name="f668" fmla="val 33291"/>
                <a:gd name="f669" fmla="val 72587"/>
                <a:gd name="f670" fmla="val 32657"/>
                <a:gd name="f671" fmla="val 71488"/>
                <a:gd name="f672" fmla="val 71039"/>
                <a:gd name="f673" fmla="val 70597"/>
                <a:gd name="f674" fmla="val 32763"/>
                <a:gd name="f675" fmla="val 70198"/>
                <a:gd name="f676" fmla="val 32999"/>
                <a:gd name="f677" fmla="val 68851"/>
                <a:gd name="f678" fmla="val 33794"/>
                <a:gd name="f679" fmla="val 68559"/>
                <a:gd name="f680" fmla="val 35642"/>
                <a:gd name="f681" fmla="val 68807"/>
                <a:gd name="f682" fmla="val 37187"/>
                <a:gd name="f683" fmla="val 69057"/>
                <a:gd name="f684" fmla="val 38731"/>
                <a:gd name="f685" fmla="val 69698"/>
                <a:gd name="f686" fmla="val 40227"/>
                <a:gd name="f687" fmla="val 69655"/>
                <a:gd name="f688" fmla="val 41791"/>
                <a:gd name="f689" fmla="val 69615"/>
                <a:gd name="f690" fmla="val 43336"/>
                <a:gd name="f691" fmla="val 68552"/>
                <a:gd name="f692" fmla="val 45042"/>
                <a:gd name="f693" fmla="val 67017"/>
                <a:gd name="f694" fmla="val 66998"/>
                <a:gd name="f695" fmla="val 66979"/>
                <a:gd name="f696" fmla="val 45041"/>
                <a:gd name="f697" fmla="val 66960"/>
                <a:gd name="f698" fmla="val 66146"/>
                <a:gd name="f699" fmla="val 45019"/>
                <a:gd name="f700" fmla="val 65416"/>
                <a:gd name="f701" fmla="val 44522"/>
                <a:gd name="f702" fmla="val 64843"/>
                <a:gd name="f703" fmla="val 43941"/>
                <a:gd name="f704" fmla="val 64022"/>
                <a:gd name="f705" fmla="val 43112"/>
                <a:gd name="f706" fmla="val 63372"/>
                <a:gd name="f707" fmla="val 42052"/>
                <a:gd name="f708" fmla="val 62317"/>
                <a:gd name="f709" fmla="val 41553"/>
                <a:gd name="f710" fmla="val 61507"/>
                <a:gd name="f711" fmla="val 41171"/>
                <a:gd name="f712" fmla="val 60577"/>
                <a:gd name="f713" fmla="val 41179"/>
                <a:gd name="f714" fmla="val 59704"/>
                <a:gd name="f715" fmla="val 40982"/>
                <a:gd name="f716" fmla="val 56728"/>
                <a:gd name="f717" fmla="val 40316"/>
                <a:gd name="f718" fmla="val 54688"/>
                <a:gd name="f719" fmla="val 36902"/>
                <a:gd name="f720" fmla="val 55510"/>
                <a:gd name="f721" fmla="val 33965"/>
                <a:gd name="f722" fmla="val 56182"/>
                <a:gd name="f723" fmla="val 31564"/>
                <a:gd name="f724" fmla="val 58657"/>
                <a:gd name="f725" fmla="val 29882"/>
                <a:gd name="f726" fmla="val 61117"/>
                <a:gd name="f727" fmla="val 61664"/>
                <a:gd name="f728" fmla="val 62211"/>
                <a:gd name="f729" fmla="val 29966"/>
                <a:gd name="f730" fmla="val 62737"/>
                <a:gd name="f731" fmla="val 30143"/>
                <a:gd name="f732" fmla="val 66237"/>
                <a:gd name="f733" fmla="val 28861"/>
                <a:gd name="f734" fmla="val 67660"/>
                <a:gd name="f735" fmla="val 24447"/>
                <a:gd name="f736" fmla="val 66265"/>
                <a:gd name="f737" fmla="val 20991"/>
                <a:gd name="f738" fmla="val 64868"/>
                <a:gd name="f739" fmla="val 17535"/>
                <a:gd name="f740" fmla="val 61115"/>
                <a:gd name="f741" fmla="val 15389"/>
                <a:gd name="f742" fmla="val 57392"/>
                <a:gd name="f743" fmla="val 15226"/>
                <a:gd name="f744" fmla="val 56302"/>
                <a:gd name="f745" fmla="val 15179"/>
                <a:gd name="f746" fmla="val 55191"/>
                <a:gd name="f747" fmla="val 15275"/>
                <a:gd name="f748" fmla="val 54134"/>
                <a:gd name="f749" fmla="val 15007"/>
                <a:gd name="f750" fmla="val 51145"/>
                <a:gd name="f751" fmla="val 14251"/>
                <a:gd name="f752" fmla="val 49582"/>
                <a:gd name="f753" fmla="val 10965"/>
                <a:gd name="f754" fmla="val 46980"/>
                <a:gd name="f755" fmla="val 9310"/>
                <a:gd name="f756" fmla="val 46287"/>
                <a:gd name="f757" fmla="val 8869"/>
                <a:gd name="f758" fmla="val 45224"/>
                <a:gd name="f759" fmla="val 8778"/>
                <a:gd name="f760" fmla="val 44079"/>
                <a:gd name="f761" fmla="val 43277"/>
                <a:gd name="f762" fmla="val 42435"/>
                <a:gd name="f763" fmla="val 8823"/>
                <a:gd name="f764" fmla="val 41651"/>
                <a:gd name="f765" fmla="val 40795"/>
                <a:gd name="f766" fmla="val 40007"/>
                <a:gd name="f767" fmla="val 8769"/>
                <a:gd name="f768" fmla="val 39418"/>
                <a:gd name="f769" fmla="val 8547"/>
                <a:gd name="f770" fmla="val 38499"/>
                <a:gd name="f771" fmla="val 8200"/>
                <a:gd name="f772" fmla="val 37525"/>
                <a:gd name="f773" fmla="val 8023"/>
                <a:gd name="f774" fmla="val 36546"/>
                <a:gd name="f775" fmla="val 36275"/>
                <a:gd name="f776" fmla="val 36003"/>
                <a:gd name="f777" fmla="val 8037"/>
                <a:gd name="f778" fmla="val 35731"/>
                <a:gd name="f779" fmla="val 8064"/>
                <a:gd name="f780" fmla="val 34635"/>
                <a:gd name="f781" fmla="val 9104"/>
                <a:gd name="f782" fmla="val 32585"/>
                <a:gd name="f783" fmla="val 9398"/>
                <a:gd name="f784" fmla="val 31077"/>
                <a:gd name="f785" fmla="val 9499"/>
                <a:gd name="f786" fmla="val 29526"/>
                <a:gd name="f787" fmla="val 7990"/>
                <a:gd name="f788" fmla="val 27655"/>
                <a:gd name="f789" fmla="val 6585"/>
                <a:gd name="f790" fmla="val 25725"/>
                <a:gd name="f791" fmla="val 5605"/>
                <a:gd name="f792" fmla="val 24435"/>
                <a:gd name="f793" fmla="val 4951"/>
                <a:gd name="f794" fmla="val 22930"/>
                <a:gd name="f795" fmla="val 4260"/>
                <a:gd name="f796" fmla="val 22532"/>
                <a:gd name="f797" fmla="val 2870"/>
                <a:gd name="f798" fmla="val 22012"/>
                <a:gd name="f799" fmla="val 1053"/>
                <a:gd name="f800" fmla="val 19376"/>
                <a:gd name="f801" fmla="val 125"/>
                <a:gd name="f802" fmla="val 17200"/>
                <a:gd name="f803" fmla="val 16716"/>
                <a:gd name="f804" fmla="val 16254"/>
                <a:gd name="f805" fmla="val 171"/>
                <a:gd name="f806" fmla="val 15844"/>
                <a:gd name="f807" fmla="val 263"/>
                <a:gd name="f808" fmla="val 15181"/>
                <a:gd name="f809" fmla="val 84"/>
                <a:gd name="f810" fmla="val 14496"/>
                <a:gd name="f811" fmla="*/ f0 1 103689"/>
                <a:gd name="f812" fmla="*/ f1 1 167789"/>
                <a:gd name="f813" fmla="val f2"/>
                <a:gd name="f814" fmla="val f3"/>
                <a:gd name="f815" fmla="val f4"/>
                <a:gd name="f816" fmla="+- f815 0 f813"/>
                <a:gd name="f817" fmla="+- f814 0 f813"/>
                <a:gd name="f818" fmla="*/ f817 1 103689"/>
                <a:gd name="f819" fmla="*/ f816 1 167789"/>
                <a:gd name="f820" fmla="*/ f813 1 f818"/>
                <a:gd name="f821" fmla="*/ f814 1 f818"/>
                <a:gd name="f822" fmla="*/ f813 1 f819"/>
                <a:gd name="f823" fmla="*/ f815 1 f819"/>
                <a:gd name="f824" fmla="*/ f820 f811 1"/>
                <a:gd name="f825" fmla="*/ f821 f811 1"/>
                <a:gd name="f826" fmla="*/ f823 f812 1"/>
                <a:gd name="f827" fmla="*/ f822 f8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24" t="f827" r="f825" b="f826"/>
              <a:pathLst>
                <a:path w="103689" h="167789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6"/>
                  </a:cubicBezTo>
                  <a:cubicBezTo>
                    <a:pt x="f28" y="f26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6"/>
                  </a:cubicBezTo>
                  <a:cubicBezTo>
                    <a:pt x="f38" y="f36"/>
                    <a:pt x="f39" y="f40"/>
                    <a:pt x="f41" y="f42"/>
                  </a:cubicBezTo>
                  <a:cubicBezTo>
                    <a:pt x="f43" y="f44"/>
                    <a:pt x="f45" y="f46"/>
                    <a:pt x="f47" y="f48"/>
                  </a:cubicBezTo>
                  <a:cubicBezTo>
                    <a:pt x="f49" y="f50"/>
                    <a:pt x="f51" y="f52"/>
                    <a:pt x="f53" y="f54"/>
                  </a:cubicBezTo>
                  <a:cubicBezTo>
                    <a:pt x="f55" y="f56"/>
                    <a:pt x="f57" y="f58"/>
                    <a:pt x="f59" y="f60"/>
                  </a:cubicBezTo>
                  <a:cubicBezTo>
                    <a:pt x="f61" y="f62"/>
                    <a:pt x="f63" y="f64"/>
                    <a:pt x="f65" y="f66"/>
                  </a:cubicBezTo>
                  <a:cubicBezTo>
                    <a:pt x="f67" y="f68"/>
                    <a:pt x="f69" y="f70"/>
                    <a:pt x="f71" y="f72"/>
                  </a:cubicBezTo>
                  <a:cubicBezTo>
                    <a:pt x="f73" y="f74"/>
                    <a:pt x="f2" y="f75"/>
                    <a:pt x="f76" y="f77"/>
                  </a:cubicBezTo>
                  <a:cubicBezTo>
                    <a:pt x="f78" y="f79"/>
                    <a:pt x="f80" y="f81"/>
                    <a:pt x="f82" y="f83"/>
                  </a:cubicBezTo>
                  <a:cubicBezTo>
                    <a:pt x="f84" y="f85"/>
                    <a:pt x="f86" y="f87"/>
                    <a:pt x="f88" y="f89"/>
                  </a:cubicBezTo>
                  <a:cubicBezTo>
                    <a:pt x="f90" y="f91"/>
                    <a:pt x="f92" y="f93"/>
                    <a:pt x="f94" y="f95"/>
                  </a:cubicBezTo>
                  <a:cubicBezTo>
                    <a:pt x="f96" y="f97"/>
                    <a:pt x="f98" y="f99"/>
                    <a:pt x="f100" y="f99"/>
                  </a:cubicBezTo>
                  <a:cubicBezTo>
                    <a:pt x="f101" y="f99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110" y="f109"/>
                  </a:cubicBezTo>
                  <a:cubicBezTo>
                    <a:pt x="f111" y="f109"/>
                    <a:pt x="f112" y="f113"/>
                    <a:pt x="f114" y="f115"/>
                  </a:cubicBezTo>
                  <a:cubicBezTo>
                    <a:pt x="f116" y="f117"/>
                    <a:pt x="f118" y="f119"/>
                    <a:pt x="f120" y="f121"/>
                  </a:cubicBezTo>
                  <a:cubicBezTo>
                    <a:pt x="f122" y="f123"/>
                    <a:pt x="f124" y="f125"/>
                    <a:pt x="f126" y="f127"/>
                  </a:cubicBezTo>
                  <a:cubicBezTo>
                    <a:pt x="f128" y="f129"/>
                    <a:pt x="f130" y="f131"/>
                    <a:pt x="f132" y="f133"/>
                  </a:cubicBezTo>
                  <a:cubicBezTo>
                    <a:pt x="f134" y="f135"/>
                    <a:pt x="f136" y="f137"/>
                    <a:pt x="f138" y="f139"/>
                  </a:cubicBezTo>
                  <a:cubicBezTo>
                    <a:pt x="f140" y="f141"/>
                    <a:pt x="f142" y="f143"/>
                    <a:pt x="f144" y="f145"/>
                  </a:cubicBezTo>
                  <a:cubicBezTo>
                    <a:pt x="f146" y="f147"/>
                    <a:pt x="f148" y="f149"/>
                    <a:pt x="f150" y="f151"/>
                  </a:cubicBezTo>
                  <a:cubicBezTo>
                    <a:pt x="f152" y="f153"/>
                    <a:pt x="f154" y="f155"/>
                    <a:pt x="f156" y="f157"/>
                  </a:cubicBezTo>
                  <a:cubicBezTo>
                    <a:pt x="f158" y="f159"/>
                    <a:pt x="f160" y="f161"/>
                    <a:pt x="f162" y="f163"/>
                  </a:cubicBezTo>
                  <a:cubicBezTo>
                    <a:pt x="f164" y="f165"/>
                    <a:pt x="f166" y="f167"/>
                    <a:pt x="f168" y="f169"/>
                  </a:cubicBezTo>
                  <a:cubicBezTo>
                    <a:pt x="f170" y="f171"/>
                    <a:pt x="f172" y="f173"/>
                    <a:pt x="f174" y="f175"/>
                  </a:cubicBezTo>
                  <a:cubicBezTo>
                    <a:pt x="f176" y="f177"/>
                    <a:pt x="f178" y="f179"/>
                    <a:pt x="f180" y="f181"/>
                  </a:cubicBezTo>
                  <a:cubicBezTo>
                    <a:pt x="f182" y="f183"/>
                    <a:pt x="f184" y="f185"/>
                    <a:pt x="f186" y="f187"/>
                  </a:cubicBezTo>
                  <a:cubicBezTo>
                    <a:pt x="f188" y="f189"/>
                    <a:pt x="f190" y="f191"/>
                    <a:pt x="f192" y="f193"/>
                  </a:cubicBezTo>
                  <a:cubicBezTo>
                    <a:pt x="f194" y="f195"/>
                    <a:pt x="f196" y="f197"/>
                    <a:pt x="f198" y="f199"/>
                  </a:cubicBezTo>
                  <a:cubicBezTo>
                    <a:pt x="f200" y="f201"/>
                    <a:pt x="f202" y="f203"/>
                    <a:pt x="f204" y="f205"/>
                  </a:cubicBezTo>
                  <a:cubicBezTo>
                    <a:pt x="f206" y="f207"/>
                    <a:pt x="f208" y="f209"/>
                    <a:pt x="f210" y="f211"/>
                  </a:cubicBezTo>
                  <a:cubicBezTo>
                    <a:pt x="f212" y="f213"/>
                    <a:pt x="f214" y="f215"/>
                    <a:pt x="f216" y="f215"/>
                  </a:cubicBezTo>
                  <a:cubicBezTo>
                    <a:pt x="f217" y="f215"/>
                    <a:pt x="f218" y="f219"/>
                    <a:pt x="f220" y="f221"/>
                  </a:cubicBezTo>
                  <a:lnTo>
                    <a:pt x="f220" y="f221"/>
                  </a:lnTo>
                  <a:cubicBezTo>
                    <a:pt x="f222" y="f223"/>
                    <a:pt x="f224" y="f225"/>
                    <a:pt x="f226" y="f227"/>
                  </a:cubicBezTo>
                  <a:cubicBezTo>
                    <a:pt x="f228" y="f229"/>
                    <a:pt x="f230" y="f231"/>
                    <a:pt x="f232" y="f233"/>
                  </a:cubicBezTo>
                  <a:cubicBezTo>
                    <a:pt x="f234" y="f235"/>
                    <a:pt x="f236" y="f237"/>
                    <a:pt x="f238" y="f239"/>
                  </a:cubicBezTo>
                  <a:cubicBezTo>
                    <a:pt x="f240" y="f241"/>
                    <a:pt x="f242" y="f243"/>
                    <a:pt x="f244" y="f245"/>
                  </a:cubicBezTo>
                  <a:cubicBezTo>
                    <a:pt x="f246" y="f247"/>
                    <a:pt x="f248" y="f249"/>
                    <a:pt x="f250" y="f251"/>
                  </a:cubicBezTo>
                  <a:cubicBezTo>
                    <a:pt x="f252" y="f253"/>
                    <a:pt x="f254" y="f255"/>
                    <a:pt x="f256" y="f257"/>
                  </a:cubicBezTo>
                  <a:cubicBezTo>
                    <a:pt x="f258" y="f259"/>
                    <a:pt x="f260" y="f261"/>
                    <a:pt x="f262" y="f263"/>
                  </a:cubicBezTo>
                  <a:cubicBezTo>
                    <a:pt x="f264" y="f265"/>
                    <a:pt x="f266" y="f267"/>
                    <a:pt x="f268" y="f269"/>
                  </a:cubicBezTo>
                  <a:cubicBezTo>
                    <a:pt x="f270" y="f271"/>
                    <a:pt x="f272" y="f273"/>
                    <a:pt x="f274" y="f275"/>
                  </a:cubicBezTo>
                  <a:cubicBezTo>
                    <a:pt x="f276" y="f277"/>
                    <a:pt x="f278" y="f279"/>
                    <a:pt x="f280" y="f279"/>
                  </a:cubicBezTo>
                  <a:cubicBezTo>
                    <a:pt x="f281" y="f279"/>
                    <a:pt x="f282" y="f283"/>
                    <a:pt x="f284" y="f285"/>
                  </a:cubicBezTo>
                  <a:cubicBezTo>
                    <a:pt x="f286" y="f287"/>
                    <a:pt x="f288" y="f289"/>
                    <a:pt x="f290" y="f291"/>
                  </a:cubicBezTo>
                  <a:cubicBezTo>
                    <a:pt x="f292" y="f293"/>
                    <a:pt x="f294" y="f295"/>
                    <a:pt x="f296" y="f297"/>
                  </a:cubicBezTo>
                  <a:cubicBezTo>
                    <a:pt x="f298" y="f299"/>
                    <a:pt x="f300" y="f301"/>
                    <a:pt x="f302" y="f303"/>
                  </a:cubicBezTo>
                  <a:cubicBezTo>
                    <a:pt x="f304" y="f305"/>
                    <a:pt x="f306" y="f307"/>
                    <a:pt x="f308" y="f309"/>
                  </a:cubicBezTo>
                  <a:cubicBezTo>
                    <a:pt x="f310" y="f311"/>
                    <a:pt x="f312" y="f313"/>
                    <a:pt x="f314" y="f315"/>
                  </a:cubicBezTo>
                  <a:cubicBezTo>
                    <a:pt x="f316" y="f317"/>
                    <a:pt x="f318" y="f319"/>
                    <a:pt x="f320" y="f321"/>
                  </a:cubicBezTo>
                  <a:cubicBezTo>
                    <a:pt x="f322" y="f323"/>
                    <a:pt x="f324" y="f325"/>
                    <a:pt x="f326" y="f327"/>
                  </a:cubicBezTo>
                  <a:cubicBezTo>
                    <a:pt x="f328" y="f329"/>
                    <a:pt x="f330" y="f331"/>
                    <a:pt x="f332" y="f333"/>
                  </a:cubicBezTo>
                  <a:cubicBezTo>
                    <a:pt x="f334" y="f335"/>
                    <a:pt x="f336" y="f337"/>
                    <a:pt x="f338" y="f339"/>
                  </a:cubicBezTo>
                  <a:cubicBezTo>
                    <a:pt x="f340" y="f341"/>
                    <a:pt x="f342" y="f343"/>
                    <a:pt x="f344" y="f345"/>
                  </a:cubicBezTo>
                  <a:cubicBezTo>
                    <a:pt x="f346" y="f347"/>
                    <a:pt x="f348" y="f349"/>
                    <a:pt x="f350" y="f351"/>
                  </a:cubicBezTo>
                  <a:cubicBezTo>
                    <a:pt x="f352" y="f353"/>
                    <a:pt x="f354" y="f355"/>
                    <a:pt x="f356" y="f357"/>
                  </a:cubicBezTo>
                  <a:cubicBezTo>
                    <a:pt x="f358" y="f359"/>
                    <a:pt x="f360" y="f361"/>
                    <a:pt x="f362" y="f361"/>
                  </a:cubicBezTo>
                  <a:cubicBezTo>
                    <a:pt x="f363" y="f361"/>
                    <a:pt x="f364" y="f365"/>
                    <a:pt x="f366" y="f365"/>
                  </a:cubicBezTo>
                  <a:cubicBezTo>
                    <a:pt x="f367" y="f365"/>
                    <a:pt x="f368" y="f369"/>
                    <a:pt x="f370" y="f371"/>
                  </a:cubicBezTo>
                  <a:cubicBezTo>
                    <a:pt x="f372" y="f373"/>
                    <a:pt x="f374" y="f375"/>
                    <a:pt x="f376" y="f377"/>
                  </a:cubicBezTo>
                  <a:cubicBezTo>
                    <a:pt x="f378" y="f379"/>
                    <a:pt x="f380" y="f381"/>
                    <a:pt x="f382" y="f383"/>
                  </a:cubicBezTo>
                  <a:cubicBezTo>
                    <a:pt x="f384" y="f385"/>
                    <a:pt x="f386" y="f387"/>
                    <a:pt x="f388" y="f389"/>
                  </a:cubicBezTo>
                  <a:cubicBezTo>
                    <a:pt x="f390" y="f391"/>
                    <a:pt x="f392" y="f393"/>
                    <a:pt x="f394" y="f395"/>
                  </a:cubicBezTo>
                  <a:cubicBezTo>
                    <a:pt x="f396" y="f397"/>
                    <a:pt x="f398" y="f399"/>
                    <a:pt x="f400" y="f401"/>
                  </a:cubicBezTo>
                  <a:cubicBezTo>
                    <a:pt x="f3" y="f402"/>
                    <a:pt x="f403" y="f404"/>
                    <a:pt x="f405" y="f406"/>
                  </a:cubicBezTo>
                  <a:cubicBezTo>
                    <a:pt x="f407" y="f408"/>
                    <a:pt x="f409" y="f410"/>
                    <a:pt x="f411" y="f412"/>
                  </a:cubicBezTo>
                  <a:cubicBezTo>
                    <a:pt x="f413" y="f414"/>
                    <a:pt x="f415" y="f416"/>
                    <a:pt x="f417" y="f418"/>
                  </a:cubicBezTo>
                  <a:cubicBezTo>
                    <a:pt x="f419" y="f420"/>
                    <a:pt x="f421" y="f422"/>
                    <a:pt x="f423" y="f424"/>
                  </a:cubicBezTo>
                  <a:cubicBezTo>
                    <a:pt x="f425" y="f426"/>
                    <a:pt x="f427" y="f428"/>
                    <a:pt x="f429" y="f430"/>
                  </a:cubicBezTo>
                  <a:cubicBezTo>
                    <a:pt x="f431" y="f432"/>
                    <a:pt x="f433" y="f434"/>
                    <a:pt x="f435" y="f434"/>
                  </a:cubicBezTo>
                  <a:cubicBezTo>
                    <a:pt x="f436" y="f434"/>
                    <a:pt x="f437" y="f438"/>
                    <a:pt x="f439" y="f440"/>
                  </a:cubicBezTo>
                  <a:cubicBezTo>
                    <a:pt x="f441" y="f442"/>
                    <a:pt x="f443" y="f444"/>
                    <a:pt x="f445" y="f446"/>
                  </a:cubicBezTo>
                  <a:cubicBezTo>
                    <a:pt x="f447" y="f448"/>
                    <a:pt x="f449" y="f450"/>
                    <a:pt x="f451" y="f450"/>
                  </a:cubicBezTo>
                  <a:cubicBezTo>
                    <a:pt x="f452" y="f450"/>
                    <a:pt x="f453" y="f454"/>
                    <a:pt x="f455" y="f456"/>
                  </a:cubicBezTo>
                  <a:cubicBezTo>
                    <a:pt x="f457" y="f458"/>
                    <a:pt x="f459" y="f460"/>
                    <a:pt x="f461" y="f460"/>
                  </a:cubicBezTo>
                  <a:cubicBezTo>
                    <a:pt x="f462" y="f460"/>
                    <a:pt x="f463" y="f464"/>
                    <a:pt x="f465" y="f466"/>
                  </a:cubicBezTo>
                  <a:cubicBezTo>
                    <a:pt x="f467" y="f468"/>
                    <a:pt x="f469" y="f470"/>
                    <a:pt x="f471" y="f470"/>
                  </a:cubicBezTo>
                  <a:cubicBezTo>
                    <a:pt x="f472" y="f470"/>
                    <a:pt x="f473" y="f474"/>
                    <a:pt x="f475" y="f476"/>
                  </a:cubicBezTo>
                  <a:cubicBezTo>
                    <a:pt x="f477" y="f478"/>
                    <a:pt x="f479" y="f480"/>
                    <a:pt x="f481" y="f482"/>
                  </a:cubicBezTo>
                  <a:cubicBezTo>
                    <a:pt x="f483" y="f484"/>
                    <a:pt x="f485" y="f486"/>
                    <a:pt x="f487" y="f488"/>
                  </a:cubicBezTo>
                  <a:cubicBezTo>
                    <a:pt x="f489" y="f490"/>
                    <a:pt x="f491" y="f492"/>
                    <a:pt x="f493" y="f494"/>
                  </a:cubicBezTo>
                  <a:cubicBezTo>
                    <a:pt x="f495" y="f496"/>
                    <a:pt x="f497" y="f498"/>
                    <a:pt x="f499" y="f500"/>
                  </a:cubicBezTo>
                  <a:cubicBezTo>
                    <a:pt x="f501" y="f502"/>
                    <a:pt x="f503" y="f504"/>
                    <a:pt x="f505" y="f506"/>
                  </a:cubicBezTo>
                  <a:cubicBezTo>
                    <a:pt x="f507" y="f508"/>
                    <a:pt x="f509" y="f510"/>
                    <a:pt x="f511" y="f512"/>
                  </a:cubicBezTo>
                  <a:cubicBezTo>
                    <a:pt x="f513" y="f514"/>
                    <a:pt x="f515" y="f516"/>
                    <a:pt x="f517" y="f518"/>
                  </a:cubicBezTo>
                  <a:cubicBezTo>
                    <a:pt x="f519" y="f520"/>
                    <a:pt x="f521" y="f522"/>
                    <a:pt x="f523" y="f522"/>
                  </a:cubicBezTo>
                  <a:cubicBezTo>
                    <a:pt x="f524" y="f522"/>
                    <a:pt x="f525" y="f526"/>
                    <a:pt x="f527" y="f528"/>
                  </a:cubicBezTo>
                  <a:cubicBezTo>
                    <a:pt x="f529" y="f530"/>
                    <a:pt x="f531" y="f532"/>
                    <a:pt x="f533" y="f534"/>
                  </a:cubicBezTo>
                  <a:cubicBezTo>
                    <a:pt x="f535" y="f536"/>
                    <a:pt x="f537" y="f538"/>
                    <a:pt x="f539" y="f538"/>
                  </a:cubicBezTo>
                  <a:cubicBezTo>
                    <a:pt x="f540" y="f538"/>
                    <a:pt x="f541" y="f542"/>
                    <a:pt x="f543" y="f544"/>
                  </a:cubicBezTo>
                  <a:cubicBezTo>
                    <a:pt x="f545" y="f546"/>
                    <a:pt x="f547" y="f548"/>
                    <a:pt x="f549" y="f550"/>
                  </a:cubicBezTo>
                  <a:cubicBezTo>
                    <a:pt x="f551" y="f552"/>
                    <a:pt x="f553" y="f554"/>
                    <a:pt x="f555" y="f556"/>
                  </a:cubicBezTo>
                  <a:cubicBezTo>
                    <a:pt x="f557" y="f558"/>
                    <a:pt x="f559" y="f560"/>
                    <a:pt x="f561" y="f560"/>
                  </a:cubicBezTo>
                  <a:cubicBezTo>
                    <a:pt x="f562" y="f560"/>
                    <a:pt x="f563" y="f560"/>
                    <a:pt x="f564" y="f560"/>
                  </a:cubicBezTo>
                  <a:cubicBezTo>
                    <a:pt x="f565" y="f560"/>
                    <a:pt x="f566" y="f560"/>
                    <a:pt x="f567" y="f560"/>
                  </a:cubicBezTo>
                  <a:cubicBezTo>
                    <a:pt x="f568" y="f560"/>
                    <a:pt x="f569" y="f570"/>
                    <a:pt x="f571" y="f572"/>
                  </a:cubicBezTo>
                  <a:cubicBezTo>
                    <a:pt x="f573" y="f574"/>
                    <a:pt x="f575" y="f576"/>
                    <a:pt x="f577" y="f578"/>
                  </a:cubicBezTo>
                  <a:cubicBezTo>
                    <a:pt x="f579" y="f580"/>
                    <a:pt x="f581" y="f582"/>
                    <a:pt x="f583" y="f584"/>
                  </a:cubicBezTo>
                  <a:cubicBezTo>
                    <a:pt x="f585" y="f586"/>
                    <a:pt x="f587" y="f588"/>
                    <a:pt x="f589" y="f590"/>
                  </a:cubicBezTo>
                  <a:cubicBezTo>
                    <a:pt x="f591" y="f592"/>
                    <a:pt x="f593" y="f594"/>
                    <a:pt x="f595" y="f594"/>
                  </a:cubicBezTo>
                  <a:cubicBezTo>
                    <a:pt x="f596" y="f594"/>
                    <a:pt x="f597" y="f598"/>
                    <a:pt x="f599" y="f600"/>
                  </a:cubicBezTo>
                  <a:cubicBezTo>
                    <a:pt x="f601" y="f602"/>
                    <a:pt x="f603" y="f604"/>
                    <a:pt x="f605" y="f604"/>
                  </a:cubicBezTo>
                  <a:cubicBezTo>
                    <a:pt x="f606" y="f604"/>
                    <a:pt x="f607" y="f608"/>
                    <a:pt x="f609" y="f610"/>
                  </a:cubicBezTo>
                  <a:cubicBezTo>
                    <a:pt x="f611" y="f612"/>
                    <a:pt x="f613" y="f614"/>
                    <a:pt x="f615" y="f616"/>
                  </a:cubicBezTo>
                  <a:cubicBezTo>
                    <a:pt x="f617" y="f618"/>
                    <a:pt x="f619" y="f620"/>
                    <a:pt x="f621" y="f620"/>
                  </a:cubicBezTo>
                  <a:cubicBezTo>
                    <a:pt x="f622" y="f620"/>
                    <a:pt x="f623" y="f624"/>
                    <a:pt x="f625" y="f624"/>
                  </a:cubicBezTo>
                  <a:cubicBezTo>
                    <a:pt x="f626" y="f624"/>
                    <a:pt x="f627" y="f628"/>
                    <a:pt x="f629" y="f630"/>
                  </a:cubicBezTo>
                  <a:cubicBezTo>
                    <a:pt x="f631" y="f632"/>
                    <a:pt x="f633" y="f634"/>
                    <a:pt x="f635" y="f636"/>
                  </a:cubicBezTo>
                  <a:cubicBezTo>
                    <a:pt x="f637" y="f638"/>
                    <a:pt x="f639" y="f640"/>
                    <a:pt x="f641" y="f642"/>
                  </a:cubicBezTo>
                  <a:cubicBezTo>
                    <a:pt x="f643" y="f644"/>
                    <a:pt x="f645" y="f646"/>
                    <a:pt x="f647" y="f648"/>
                  </a:cubicBezTo>
                  <a:cubicBezTo>
                    <a:pt x="f649" y="f650"/>
                    <a:pt x="f651" y="f652"/>
                    <a:pt x="f653" y="f654"/>
                  </a:cubicBezTo>
                  <a:cubicBezTo>
                    <a:pt x="f655" y="f656"/>
                    <a:pt x="f657" y="f658"/>
                    <a:pt x="f659" y="f660"/>
                  </a:cubicBezTo>
                  <a:cubicBezTo>
                    <a:pt x="f661" y="f662"/>
                    <a:pt x="f663" y="f664"/>
                    <a:pt x="f665" y="f666"/>
                  </a:cubicBezTo>
                  <a:cubicBezTo>
                    <a:pt x="f667" y="f668"/>
                    <a:pt x="f669" y="f670"/>
                    <a:pt x="f671" y="f670"/>
                  </a:cubicBezTo>
                  <a:cubicBezTo>
                    <a:pt x="f672" y="f670"/>
                    <a:pt x="f673" y="f674"/>
                    <a:pt x="f675" y="f676"/>
                  </a:cubicBezTo>
                  <a:cubicBezTo>
                    <a:pt x="f677" y="f678"/>
                    <a:pt x="f679" y="f680"/>
                    <a:pt x="f681" y="f682"/>
                  </a:cubicBezTo>
                  <a:cubicBezTo>
                    <a:pt x="f683" y="f684"/>
                    <a:pt x="f685" y="f686"/>
                    <a:pt x="f687" y="f688"/>
                  </a:cubicBezTo>
                  <a:cubicBezTo>
                    <a:pt x="f689" y="f690"/>
                    <a:pt x="f691" y="f692"/>
                    <a:pt x="f693" y="f692"/>
                  </a:cubicBezTo>
                  <a:cubicBezTo>
                    <a:pt x="f694" y="f692"/>
                    <a:pt x="f695" y="f696"/>
                    <a:pt x="f697" y="f696"/>
                  </a:cubicBezTo>
                  <a:cubicBezTo>
                    <a:pt x="f698" y="f699"/>
                    <a:pt x="f700" y="f701"/>
                    <a:pt x="f702" y="f703"/>
                  </a:cubicBezTo>
                  <a:cubicBezTo>
                    <a:pt x="f704" y="f705"/>
                    <a:pt x="f706" y="f707"/>
                    <a:pt x="f708" y="f709"/>
                  </a:cubicBezTo>
                  <a:cubicBezTo>
                    <a:pt x="f710" y="f711"/>
                    <a:pt x="f712" y="f713"/>
                    <a:pt x="f714" y="f715"/>
                  </a:cubicBezTo>
                  <a:cubicBezTo>
                    <a:pt x="f716" y="f717"/>
                    <a:pt x="f718" y="f719"/>
                    <a:pt x="f720" y="f721"/>
                  </a:cubicBezTo>
                  <a:cubicBezTo>
                    <a:pt x="f722" y="f723"/>
                    <a:pt x="f724" y="f725"/>
                    <a:pt x="f726" y="f725"/>
                  </a:cubicBezTo>
                  <a:cubicBezTo>
                    <a:pt x="f727" y="f725"/>
                    <a:pt x="f728" y="f729"/>
                    <a:pt x="f730" y="f731"/>
                  </a:cubicBezTo>
                  <a:cubicBezTo>
                    <a:pt x="f732" y="f733"/>
                    <a:pt x="f734" y="f735"/>
                    <a:pt x="f736" y="f737"/>
                  </a:cubicBezTo>
                  <a:cubicBezTo>
                    <a:pt x="f738" y="f739"/>
                    <a:pt x="f740" y="f741"/>
                    <a:pt x="f742" y="f743"/>
                  </a:cubicBezTo>
                  <a:cubicBezTo>
                    <a:pt x="f744" y="f745"/>
                    <a:pt x="f746" y="f747"/>
                    <a:pt x="f748" y="f749"/>
                  </a:cubicBezTo>
                  <a:cubicBezTo>
                    <a:pt x="f750" y="f751"/>
                    <a:pt x="f752" y="f753"/>
                    <a:pt x="f754" y="f755"/>
                  </a:cubicBezTo>
                  <a:cubicBezTo>
                    <a:pt x="f756" y="f757"/>
                    <a:pt x="f758" y="f759"/>
                    <a:pt x="f760" y="f759"/>
                  </a:cubicBezTo>
                  <a:cubicBezTo>
                    <a:pt x="f761" y="f759"/>
                    <a:pt x="f762" y="f763"/>
                    <a:pt x="f764" y="f763"/>
                  </a:cubicBezTo>
                  <a:cubicBezTo>
                    <a:pt x="f765" y="f763"/>
                    <a:pt x="f766" y="f767"/>
                    <a:pt x="f768" y="f769"/>
                  </a:cubicBezTo>
                  <a:cubicBezTo>
                    <a:pt x="f770" y="f771"/>
                    <a:pt x="f772" y="f773"/>
                    <a:pt x="f774" y="f773"/>
                  </a:cubicBezTo>
                  <a:cubicBezTo>
                    <a:pt x="f775" y="f773"/>
                    <a:pt x="f776" y="f777"/>
                    <a:pt x="f778" y="f779"/>
                  </a:cubicBezTo>
                  <a:cubicBezTo>
                    <a:pt x="f780" y="f781"/>
                    <a:pt x="f782" y="f783"/>
                    <a:pt x="f784" y="f785"/>
                  </a:cubicBezTo>
                  <a:cubicBezTo>
                    <a:pt x="f786" y="f787"/>
                    <a:pt x="f788" y="f789"/>
                    <a:pt x="f790" y="f791"/>
                  </a:cubicBezTo>
                  <a:cubicBezTo>
                    <a:pt x="f792" y="f793"/>
                    <a:pt x="f794" y="f795"/>
                    <a:pt x="f796" y="f797"/>
                  </a:cubicBezTo>
                  <a:cubicBezTo>
                    <a:pt x="f798" y="f799"/>
                    <a:pt x="f800" y="f801"/>
                    <a:pt x="f802" y="f801"/>
                  </a:cubicBezTo>
                  <a:cubicBezTo>
                    <a:pt x="f803" y="f801"/>
                    <a:pt x="f804" y="f805"/>
                    <a:pt x="f806" y="f807"/>
                  </a:cubicBezTo>
                  <a:cubicBezTo>
                    <a:pt x="f808" y="f809"/>
                    <a:pt x="f810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" name="Google Shape;2848;p45">
              <a:extLst>
                <a:ext uri="{FF2B5EF4-FFF2-40B4-BE49-F238E27FC236}">
                  <a16:creationId xmlns:a16="http://schemas.microsoft.com/office/drawing/2014/main" id="{13A57C20-2E9E-0F7B-9132-271D81D3EA57}"/>
                </a:ext>
              </a:extLst>
            </p:cNvPr>
            <p:cNvSpPr/>
            <p:nvPr/>
          </p:nvSpPr>
          <p:spPr>
            <a:xfrm>
              <a:off x="5072569" y="1494275"/>
              <a:ext cx="667237" cy="76009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0679"/>
                <a:gd name="f4" fmla="val 46340"/>
                <a:gd name="f5" fmla="val 15780"/>
                <a:gd name="f6" fmla="val 14989"/>
                <a:gd name="f7" fmla="val 14213"/>
                <a:gd name="f8" fmla="val 109"/>
                <a:gd name="f9" fmla="val 13470"/>
                <a:gd name="f10" fmla="val 421"/>
                <a:gd name="f11" fmla="val 9879"/>
                <a:gd name="f12" fmla="val 1928"/>
                <a:gd name="f13" fmla="val 10933"/>
                <a:gd name="f14" fmla="val 5468"/>
                <a:gd name="f15" fmla="val 8580"/>
                <a:gd name="f16" fmla="val 7572"/>
                <a:gd name="f17" fmla="val 6546"/>
                <a:gd name="f18" fmla="val 9390"/>
                <a:gd name="f19" fmla="val 2788"/>
                <a:gd name="f20" fmla="val 7963"/>
                <a:gd name="f21" fmla="val 1150"/>
                <a:gd name="f22" fmla="val 10460"/>
                <a:gd name="f23" fmla="val 12215"/>
                <a:gd name="f24" fmla="val 1289"/>
                <a:gd name="f25" fmla="val 14606"/>
                <a:gd name="f26" fmla="val 2962"/>
                <a:gd name="f27" fmla="val 15871"/>
                <a:gd name="f28" fmla="val 4636"/>
                <a:gd name="f29" fmla="val 17135"/>
                <a:gd name="f30" fmla="val 6731"/>
                <a:gd name="f31" fmla="val 17894"/>
                <a:gd name="f32" fmla="val 8056"/>
                <a:gd name="f33" fmla="val 19522"/>
                <a:gd name="f34" fmla="val 10183"/>
                <a:gd name="f35" fmla="val 22136"/>
                <a:gd name="f36" fmla="val 9577"/>
                <a:gd name="f37" fmla="val 26004"/>
                <a:gd name="f38" fmla="val 8413"/>
                <a:gd name="f39" fmla="val 29169"/>
                <a:gd name="f40" fmla="val 7247"/>
                <a:gd name="f41" fmla="val 32332"/>
                <a:gd name="f42" fmla="val 5603"/>
                <a:gd name="f43" fmla="val 35532"/>
                <a:gd name="f44" fmla="val 6005"/>
                <a:gd name="f45" fmla="val 38881"/>
                <a:gd name="f46" fmla="val 6193"/>
                <a:gd name="f47" fmla="val 40459"/>
                <a:gd name="f48" fmla="val 6837"/>
                <a:gd name="f49" fmla="val 41956"/>
                <a:gd name="f50" fmla="val 7675"/>
                <a:gd name="f51" fmla="val 43307"/>
                <a:gd name="f52" fmla="val 8488"/>
                <a:gd name="f53" fmla="val 44615"/>
                <a:gd name="f54" fmla="val 9597"/>
                <a:gd name="f55" fmla="val 45873"/>
                <a:gd name="f56" fmla="val 11095"/>
                <a:gd name="f57" fmla="val 46235"/>
                <a:gd name="f58" fmla="val 11391"/>
                <a:gd name="f59" fmla="val 46306"/>
                <a:gd name="f60" fmla="val 11688"/>
                <a:gd name="f61" fmla="val 46339"/>
                <a:gd name="f62" fmla="val 11983"/>
                <a:gd name="f63" fmla="val 13586"/>
                <a:gd name="f64" fmla="val 15150"/>
                <a:gd name="f65" fmla="val 45367"/>
                <a:gd name="f66" fmla="val 16368"/>
                <a:gd name="f67" fmla="val 44250"/>
                <a:gd name="f68" fmla="val 17812"/>
                <a:gd name="f69" fmla="val 42927"/>
                <a:gd name="f70" fmla="val 19065"/>
                <a:gd name="f71" fmla="val 41325"/>
                <a:gd name="f72" fmla="val 20822"/>
                <a:gd name="f73" fmla="val 40465"/>
                <a:gd name="f74" fmla="val 23353"/>
                <a:gd name="f75" fmla="val 39224"/>
                <a:gd name="f76" fmla="val 26610"/>
                <a:gd name="f77" fmla="val 39686"/>
                <a:gd name="f78" fmla="val 28815"/>
                <a:gd name="f79" fmla="val 37929"/>
                <a:gd name="f80" fmla="val 31544"/>
                <a:gd name="f81" fmla="val 35754"/>
                <a:gd name="f82" fmla="val 31140"/>
                <a:gd name="f83" fmla="val 31606"/>
                <a:gd name="f84" fmla="val 31890"/>
                <a:gd name="f85" fmla="val 28199"/>
                <a:gd name="f86" fmla="val 33150"/>
                <a:gd name="f87" fmla="val 22476"/>
                <a:gd name="f88" fmla="val 38102"/>
                <a:gd name="f89" fmla="val 18249"/>
                <a:gd name="f90" fmla="val 40038"/>
                <a:gd name="f91" fmla="val 12718"/>
                <a:gd name="f92" fmla="val 40418"/>
                <a:gd name="f93" fmla="val 11636"/>
                <a:gd name="f94" fmla="val 10499"/>
                <a:gd name="f95" fmla="val 40652"/>
                <a:gd name="f96" fmla="val 9352"/>
                <a:gd name="f97" fmla="val 40569"/>
                <a:gd name="f98" fmla="val 5649"/>
                <a:gd name="f99" fmla="val 37449"/>
                <a:gd name="f100" fmla="val 2571"/>
                <a:gd name="f101" fmla="val 33956"/>
                <a:gd name="f102" fmla="val 1339"/>
                <a:gd name="f103" fmla="val 31938"/>
                <a:gd name="f104" fmla="val 627"/>
                <a:gd name="f105" fmla="val 29911"/>
                <a:gd name="f106" fmla="val 457"/>
                <a:gd name="f107" fmla="val 27871"/>
                <a:gd name="f108" fmla="val 26007"/>
                <a:gd name="f109" fmla="val 24132"/>
                <a:gd name="f110" fmla="val 599"/>
                <a:gd name="f111" fmla="val 22245"/>
                <a:gd name="f112" fmla="val 21785"/>
                <a:gd name="f113" fmla="val 21325"/>
                <a:gd name="f114" fmla="val 591"/>
                <a:gd name="f115" fmla="val 20863"/>
                <a:gd name="f116" fmla="val 570"/>
                <a:gd name="f117" fmla="val 19225"/>
                <a:gd name="f118" fmla="val 496"/>
                <a:gd name="f119" fmla="val 17470"/>
                <a:gd name="f120" fmla="*/ f0 1 40679"/>
                <a:gd name="f121" fmla="*/ f1 1 46340"/>
                <a:gd name="f122" fmla="val f2"/>
                <a:gd name="f123" fmla="val f3"/>
                <a:gd name="f124" fmla="val f4"/>
                <a:gd name="f125" fmla="+- f124 0 f122"/>
                <a:gd name="f126" fmla="+- f123 0 f122"/>
                <a:gd name="f127" fmla="*/ f126 1 40679"/>
                <a:gd name="f128" fmla="*/ f125 1 46340"/>
                <a:gd name="f129" fmla="*/ f122 1 f127"/>
                <a:gd name="f130" fmla="*/ f123 1 f127"/>
                <a:gd name="f131" fmla="*/ f122 1 f128"/>
                <a:gd name="f132" fmla="*/ f124 1 f128"/>
                <a:gd name="f133" fmla="*/ f129 f120 1"/>
                <a:gd name="f134" fmla="*/ f130 f120 1"/>
                <a:gd name="f135" fmla="*/ f132 f121 1"/>
                <a:gd name="f136" fmla="*/ f131 f12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33" t="f136" r="f134" b="f135"/>
              <a:pathLst>
                <a:path w="40679" h="46340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1"/>
                  </a:cubicBezTo>
                  <a:cubicBezTo>
                    <a:pt x="f63" y="f61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9"/>
                  </a:cubicBezTo>
                  <a:cubicBezTo>
                    <a:pt x="f80" y="f81"/>
                    <a:pt x="f82" y="f83"/>
                    <a:pt x="f84" y="f85"/>
                  </a:cubicBezTo>
                  <a:cubicBezTo>
                    <a:pt x="f86" y="f87"/>
                    <a:pt x="f88" y="f89"/>
                    <a:pt x="f90" y="f91"/>
                  </a:cubicBezTo>
                  <a:cubicBezTo>
                    <a:pt x="f92" y="f93"/>
                    <a:pt x="f3" y="f94"/>
                    <a:pt x="f95" y="f96"/>
                  </a:cubicBezTo>
                  <a:cubicBezTo>
                    <a:pt x="f97" y="f98"/>
                    <a:pt x="f99" y="f100"/>
                    <a:pt x="f101" y="f102"/>
                  </a:cubicBezTo>
                  <a:cubicBezTo>
                    <a:pt x="f103" y="f104"/>
                    <a:pt x="f105" y="f106"/>
                    <a:pt x="f107" y="f106"/>
                  </a:cubicBezTo>
                  <a:cubicBezTo>
                    <a:pt x="f108" y="f106"/>
                    <a:pt x="f109" y="f110"/>
                    <a:pt x="f111" y="f110"/>
                  </a:cubicBezTo>
                  <a:cubicBezTo>
                    <a:pt x="f112" y="f110"/>
                    <a:pt x="f113" y="f114"/>
                    <a:pt x="f115" y="f116"/>
                  </a:cubicBezTo>
                  <a:cubicBezTo>
                    <a:pt x="f117" y="f118"/>
                    <a:pt x="f119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" name="Google Shape;2849;p45">
              <a:extLst>
                <a:ext uri="{FF2B5EF4-FFF2-40B4-BE49-F238E27FC236}">
                  <a16:creationId xmlns:a16="http://schemas.microsoft.com/office/drawing/2014/main" id="{2AF9268F-F991-9539-B14D-B0960911A2A9}"/>
                </a:ext>
              </a:extLst>
            </p:cNvPr>
            <p:cNvSpPr/>
            <p:nvPr/>
          </p:nvSpPr>
          <p:spPr>
            <a:xfrm>
              <a:off x="5579796" y="1664208"/>
              <a:ext cx="2666618" cy="229895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62574"/>
                <a:gd name="f4" fmla="val 140159"/>
                <a:gd name="f5" fmla="val 149391"/>
                <a:gd name="f6" fmla="val 148360"/>
                <a:gd name="f7" fmla="val 147330"/>
                <a:gd name="f8" fmla="val 156"/>
                <a:gd name="f9" fmla="val 146349"/>
                <a:gd name="f10" fmla="val 477"/>
                <a:gd name="f11" fmla="val 145329"/>
                <a:gd name="f12" fmla="val 812"/>
                <a:gd name="f13" fmla="val 144363"/>
                <a:gd name="f14" fmla="val 1309"/>
                <a:gd name="f15" fmla="val 143326"/>
                <a:gd name="f16" fmla="val 1583"/>
                <a:gd name="f17" fmla="val 142494"/>
                <a:gd name="f18" fmla="val 1801"/>
                <a:gd name="f19" fmla="val 141638"/>
                <a:gd name="f20" fmla="val 1870"/>
                <a:gd name="f21" fmla="val 140776"/>
                <a:gd name="f22" fmla="val 140050"/>
                <a:gd name="f23" fmla="val 139319"/>
                <a:gd name="f24" fmla="val 1821"/>
                <a:gd name="f25" fmla="val 138596"/>
                <a:gd name="f26" fmla="val 1772"/>
                <a:gd name="f27" fmla="val 130106"/>
                <a:gd name="f28" fmla="val 1191"/>
                <a:gd name="f29" fmla="val 129237"/>
                <a:gd name="f30" fmla="val 1132"/>
                <a:gd name="f31" fmla="val 128350"/>
                <a:gd name="f32" fmla="val 1076"/>
                <a:gd name="f33" fmla="val 127469"/>
                <a:gd name="f34" fmla="val 125783"/>
                <a:gd name="f35" fmla="val 124119"/>
                <a:gd name="f36" fmla="val 1281"/>
                <a:gd name="f37" fmla="val 122644"/>
                <a:gd name="f38" fmla="val 2056"/>
                <a:gd name="f39" fmla="val 119360"/>
                <a:gd name="f40" fmla="val 3782"/>
                <a:gd name="f41" fmla="val 117499"/>
                <a:gd name="f42" fmla="val 8084"/>
                <a:gd name="f43" fmla="val 113816"/>
                <a:gd name="f44" fmla="val 8529"/>
                <a:gd name="f45" fmla="val 113611"/>
                <a:gd name="f46" fmla="val 8554"/>
                <a:gd name="f47" fmla="val 113408"/>
                <a:gd name="f48" fmla="val 8566"/>
                <a:gd name="f49" fmla="val 113207"/>
                <a:gd name="f50" fmla="val 110853"/>
                <a:gd name="f51" fmla="val 108715"/>
                <a:gd name="f52" fmla="val 6973"/>
                <a:gd name="f53" fmla="val 106473"/>
                <a:gd name="f54" fmla="val 6087"/>
                <a:gd name="f55" fmla="val 105100"/>
                <a:gd name="f56" fmla="val 5543"/>
                <a:gd name="f57" fmla="val 103627"/>
                <a:gd name="f58" fmla="val 5279"/>
                <a:gd name="f59" fmla="val 102152"/>
                <a:gd name="f60" fmla="val 99404"/>
                <a:gd name="f61" fmla="val 96647"/>
                <a:gd name="f62" fmla="val 6196"/>
                <a:gd name="f63" fmla="val 94512"/>
                <a:gd name="f64" fmla="val 7933"/>
                <a:gd name="f65" fmla="val 93279"/>
                <a:gd name="f66" fmla="val 7304"/>
                <a:gd name="f67" fmla="val 93660"/>
                <a:gd name="f68" fmla="val 5468"/>
                <a:gd name="f69" fmla="val 93225"/>
                <a:gd name="f70" fmla="val 4153"/>
                <a:gd name="f71" fmla="val 92771"/>
                <a:gd name="f72" fmla="val 2782"/>
                <a:gd name="f73" fmla="val 91297"/>
                <a:gd name="f74" fmla="val 1954"/>
                <a:gd name="f75" fmla="val 89858"/>
                <a:gd name="f76" fmla="val 1828"/>
                <a:gd name="f77" fmla="val 89687"/>
                <a:gd name="f78" fmla="val 1813"/>
                <a:gd name="f79" fmla="val 89517"/>
                <a:gd name="f80" fmla="val 1806"/>
                <a:gd name="f81" fmla="val 89348"/>
                <a:gd name="f82" fmla="val 88082"/>
                <a:gd name="f83" fmla="val 86834"/>
                <a:gd name="f84" fmla="val 2194"/>
                <a:gd name="f85" fmla="val 85623"/>
                <a:gd name="f86" fmla="val 2590"/>
                <a:gd name="f87" fmla="val 82664"/>
                <a:gd name="f88" fmla="val 3556"/>
                <a:gd name="f89" fmla="val 79224"/>
                <a:gd name="f90" fmla="val 5204"/>
                <a:gd name="f91" fmla="val 78950"/>
                <a:gd name="f92" fmla="val 8303"/>
                <a:gd name="f93" fmla="val 78873"/>
                <a:gd name="f94" fmla="val 9176"/>
                <a:gd name="f95" fmla="val 79068"/>
                <a:gd name="f96" fmla="val 10104"/>
                <a:gd name="f97" fmla="val 78702"/>
                <a:gd name="f98" fmla="val 10900"/>
                <a:gd name="f99" fmla="val 78178"/>
                <a:gd name="f100" fmla="val 12033"/>
                <a:gd name="f101" fmla="val 76762"/>
                <a:gd name="f102" fmla="val 12408"/>
                <a:gd name="f103" fmla="val 75881"/>
                <a:gd name="f104" fmla="val 13291"/>
                <a:gd name="f105" fmla="val 74831"/>
                <a:gd name="f106" fmla="val 14345"/>
                <a:gd name="f107" fmla="val 74664"/>
                <a:gd name="f108" fmla="val 15971"/>
                <a:gd name="f109" fmla="val 74621"/>
                <a:gd name="f110" fmla="val 17458"/>
                <a:gd name="f111" fmla="val 74577"/>
                <a:gd name="f112" fmla="val 18944"/>
                <a:gd name="f113" fmla="val 74563"/>
                <a:gd name="f114" fmla="val 20541"/>
                <a:gd name="f115" fmla="val 73703"/>
                <a:gd name="f116" fmla="val 21754"/>
                <a:gd name="f117" fmla="val 73148"/>
                <a:gd name="f118" fmla="val 22537"/>
                <a:gd name="f119" fmla="val 71069"/>
                <a:gd name="f120" fmla="val 23068"/>
                <a:gd name="f121" fmla="val 69376"/>
                <a:gd name="f122" fmla="val 68445"/>
                <a:gd name="f123" fmla="val 67630"/>
                <a:gd name="f124" fmla="val 22907"/>
                <a:gd name="f125" fmla="val 67252"/>
                <a:gd name="f126" fmla="val 22539"/>
                <a:gd name="f127" fmla="val 66636"/>
                <a:gd name="f128" fmla="val 21940"/>
                <a:gd name="f129" fmla="val 65905"/>
                <a:gd name="f130" fmla="val 21693"/>
                <a:gd name="f131" fmla="val 65124"/>
                <a:gd name="f132" fmla="val 63293"/>
                <a:gd name="f133" fmla="val 61194"/>
                <a:gd name="f134" fmla="val 23048"/>
                <a:gd name="f135" fmla="val 59696"/>
                <a:gd name="f136" fmla="val 24392"/>
                <a:gd name="f137" fmla="val 53326"/>
                <a:gd name="f138" fmla="val 30110"/>
                <a:gd name="f139" fmla="val 51731"/>
                <a:gd name="f140" fmla="val 31541"/>
                <a:gd name="f141" fmla="val 50013"/>
                <a:gd name="f142" fmla="val 33034"/>
                <a:gd name="f143" fmla="val 47899"/>
                <a:gd name="f144" fmla="val 33389"/>
                <a:gd name="f145" fmla="val 47672"/>
                <a:gd name="f146" fmla="val 33427"/>
                <a:gd name="f147" fmla="val 47440"/>
                <a:gd name="f148" fmla="val 33446"/>
                <a:gd name="f149" fmla="val 47206"/>
                <a:gd name="f150" fmla="val 45267"/>
                <a:gd name="f151" fmla="val 43232"/>
                <a:gd name="f152" fmla="val 32171"/>
                <a:gd name="f153" fmla="val 43155"/>
                <a:gd name="f154" fmla="val 30259"/>
                <a:gd name="f155" fmla="val 43563"/>
                <a:gd name="f156" fmla="val 29875"/>
                <a:gd name="f157" fmla="val 44085"/>
                <a:gd name="f158" fmla="val 29761"/>
                <a:gd name="f159" fmla="val 44655"/>
                <a:gd name="f160" fmla="val 45498"/>
                <a:gd name="f161" fmla="val 46445"/>
                <a:gd name="f162" fmla="val 30012"/>
                <a:gd name="f163" fmla="val 47276"/>
                <a:gd name="f164" fmla="val 47872"/>
                <a:gd name="f165" fmla="val 48409"/>
                <a:gd name="f166" fmla="val 29883"/>
                <a:gd name="f167" fmla="val 48805"/>
                <a:gd name="f168" fmla="val 29438"/>
                <a:gd name="f169" fmla="val 49977"/>
                <a:gd name="f170" fmla="val 28121"/>
                <a:gd name="f171" fmla="val 48243"/>
                <a:gd name="f172" fmla="val 26238"/>
                <a:gd name="f173" fmla="val 46718"/>
                <a:gd name="f174" fmla="val 25356"/>
                <a:gd name="f175" fmla="val 43929"/>
                <a:gd name="f176" fmla="val 23744"/>
                <a:gd name="f177" fmla="val 41047"/>
                <a:gd name="f178" fmla="val 22101"/>
                <a:gd name="f179" fmla="val 37854"/>
                <a:gd name="f180" fmla="val 21667"/>
                <a:gd name="f181" fmla="val 37395"/>
                <a:gd name="f182" fmla="val 21605"/>
                <a:gd name="f183" fmla="val 36928"/>
                <a:gd name="f184" fmla="val 21573"/>
                <a:gd name="f185" fmla="val 36459"/>
                <a:gd name="f186" fmla="val 33662"/>
                <a:gd name="f187" fmla="val 30804"/>
                <a:gd name="f188" fmla="val 22696"/>
                <a:gd name="f189" fmla="val 29384"/>
                <a:gd name="f190" fmla="val 25062"/>
                <a:gd name="f191" fmla="val 27966"/>
                <a:gd name="f192" fmla="val 27426"/>
                <a:gd name="f193" fmla="val 28225"/>
                <a:gd name="f194" fmla="val 30512"/>
                <a:gd name="f195" fmla="val 26820"/>
                <a:gd name="f196" fmla="val 32884"/>
                <a:gd name="f197" fmla="val 25941"/>
                <a:gd name="f198" fmla="val 34369"/>
                <a:gd name="f199" fmla="val 24491"/>
                <a:gd name="f200" fmla="val 35431"/>
                <a:gd name="f201" fmla="val 23493"/>
                <a:gd name="f202" fmla="val 36839"/>
                <a:gd name="f203" fmla="val 22495"/>
                <a:gd name="f204" fmla="val 38247"/>
                <a:gd name="f205" fmla="val 22067"/>
                <a:gd name="f206" fmla="val 40372"/>
                <a:gd name="f207" fmla="val 23291"/>
                <a:gd name="f208" fmla="val 41591"/>
                <a:gd name="f209" fmla="val 24277"/>
                <a:gd name="f210" fmla="val 42574"/>
                <a:gd name="f211" fmla="val 25957"/>
                <a:gd name="f212" fmla="val 42576"/>
                <a:gd name="f213" fmla="val 26934"/>
                <a:gd name="f214" fmla="val 43568"/>
                <a:gd name="f215" fmla="val 27686"/>
                <a:gd name="f216" fmla="val 44334"/>
                <a:gd name="f217" fmla="val 27942"/>
                <a:gd name="f218" fmla="val 45612"/>
                <a:gd name="f219" fmla="val 28928"/>
                <a:gd name="f220" fmla="val 46032"/>
                <a:gd name="f221" fmla="val 29116"/>
                <a:gd name="f222" fmla="val 46112"/>
                <a:gd name="f223" fmla="val 29308"/>
                <a:gd name="f224" fmla="val 46149"/>
                <a:gd name="f225" fmla="val 29499"/>
                <a:gd name="f226" fmla="val 30453"/>
                <a:gd name="f227" fmla="val 31375"/>
                <a:gd name="f228" fmla="val 45228"/>
                <a:gd name="f229" fmla="val 31599"/>
                <a:gd name="f230" fmla="val 44232"/>
                <a:gd name="f231" fmla="val 31870"/>
                <a:gd name="f232" fmla="val 43035"/>
                <a:gd name="f233" fmla="val 31491"/>
                <a:gd name="f234" fmla="val 41803"/>
                <a:gd name="f235" fmla="val 31294"/>
                <a:gd name="f236" fmla="val 40594"/>
                <a:gd name="f237" fmla="val 30707"/>
                <a:gd name="f238" fmla="val 36976"/>
                <a:gd name="f239" fmla="val 32524"/>
                <a:gd name="f240" fmla="val 32527"/>
                <a:gd name="f241" fmla="val 36153"/>
                <a:gd name="f242" fmla="val 32010"/>
                <a:gd name="f243" fmla="val 36979"/>
                <a:gd name="f244" fmla="val 32041"/>
                <a:gd name="f245" fmla="val 37253"/>
                <a:gd name="f246" fmla="val 33221"/>
                <a:gd name="f247" fmla="val 36881"/>
                <a:gd name="f248" fmla="val 33960"/>
                <a:gd name="f249" fmla="val 36512"/>
                <a:gd name="f250" fmla="val 34700"/>
                <a:gd name="f251" fmla="val 35790"/>
                <a:gd name="f252" fmla="val 35213"/>
                <a:gd name="f253" fmla="val 35400"/>
                <a:gd name="f254" fmla="val 35941"/>
                <a:gd name="f255" fmla="val 34663"/>
                <a:gd name="f256" fmla="val 37314"/>
                <a:gd name="f257" fmla="val 35518"/>
                <a:gd name="f258" fmla="val 39272"/>
                <a:gd name="f259" fmla="val 37026"/>
                <a:gd name="f260" fmla="val 39667"/>
                <a:gd name="f261" fmla="val 38598"/>
                <a:gd name="f262" fmla="val 40078"/>
                <a:gd name="f263" fmla="val 41223"/>
                <a:gd name="f264" fmla="val 39748"/>
                <a:gd name="f265" fmla="val 41017"/>
                <a:gd name="f266" fmla="val 41358"/>
                <a:gd name="f267" fmla="val 40797"/>
                <a:gd name="f268" fmla="val 43068"/>
                <a:gd name="f269" fmla="val 37630"/>
                <a:gd name="f270" fmla="val 41948"/>
                <a:gd name="f271" fmla="val 36606"/>
                <a:gd name="f272" fmla="val 43336"/>
                <a:gd name="f273" fmla="val 36002"/>
                <a:gd name="f274" fmla="val 44155"/>
                <a:gd name="f275" fmla="val 36537"/>
                <a:gd name="f276" fmla="val 45296"/>
                <a:gd name="f277" fmla="val 36521"/>
                <a:gd name="f278" fmla="val 46313"/>
                <a:gd name="f279" fmla="val 36494"/>
                <a:gd name="f280" fmla="val 48303"/>
                <a:gd name="f281" fmla="val 34299"/>
                <a:gd name="f282" fmla="val 49599"/>
                <a:gd name="f283" fmla="val 32313"/>
                <a:gd name="f284" fmla="val 49739"/>
                <a:gd name="f285" fmla="val 32097"/>
                <a:gd name="f286" fmla="val 49755"/>
                <a:gd name="f287" fmla="val 31880"/>
                <a:gd name="f288" fmla="val 49762"/>
                <a:gd name="f289" fmla="val 31663"/>
                <a:gd name="f290" fmla="val 30164"/>
                <a:gd name="f291" fmla="val 28664"/>
                <a:gd name="f292" fmla="val 49439"/>
                <a:gd name="f293" fmla="val 27166"/>
                <a:gd name="f294" fmla="val 26898"/>
                <a:gd name="f295" fmla="val 26629"/>
                <a:gd name="f296" fmla="val 49449"/>
                <a:gd name="f297" fmla="val 26361"/>
                <a:gd name="f298" fmla="val 49474"/>
                <a:gd name="f299" fmla="val 24379"/>
                <a:gd name="f300" fmla="val 49654"/>
                <a:gd name="f301" fmla="val 22222"/>
                <a:gd name="f302" fmla="val 51058"/>
                <a:gd name="f303" fmla="val 22312"/>
                <a:gd name="f304" fmla="val 53044"/>
                <a:gd name="f305" fmla="val 19567"/>
                <a:gd name="f306" fmla="val 54331"/>
                <a:gd name="f307" fmla="val 16715"/>
                <a:gd name="f308" fmla="val 55374"/>
                <a:gd name="f309" fmla="val 13788"/>
                <a:gd name="f310" fmla="val 56164"/>
                <a:gd name="f311" fmla="val 13912"/>
                <a:gd name="f312" fmla="val 58317"/>
                <a:gd name="f313" fmla="val 17975"/>
                <a:gd name="f314" fmla="val 58517"/>
                <a:gd name="f315" fmla="val 17960"/>
                <a:gd name="f316" fmla="val 60675"/>
                <a:gd name="f317" fmla="val 17949"/>
                <a:gd name="f318" fmla="val 61887"/>
                <a:gd name="f319" fmla="val 16542"/>
                <a:gd name="f320" fmla="val 62556"/>
                <a:gd name="f321" fmla="val 15302"/>
                <a:gd name="f322" fmla="val 15219"/>
                <a:gd name="f323" fmla="val 15137"/>
                <a:gd name="f324" fmla="val 62553"/>
                <a:gd name="f325" fmla="val 15056"/>
                <a:gd name="f326" fmla="val 62547"/>
                <a:gd name="f327" fmla="val 14072"/>
                <a:gd name="f328" fmla="val 62475"/>
                <a:gd name="f329" fmla="val 13082"/>
                <a:gd name="f330" fmla="val 62160"/>
                <a:gd name="f331" fmla="val 12113"/>
                <a:gd name="f332" fmla="val 11810"/>
                <a:gd name="f333" fmla="val 11508"/>
                <a:gd name="f334" fmla="val 62191"/>
                <a:gd name="f335" fmla="val 11210"/>
                <a:gd name="f336" fmla="val 62270"/>
                <a:gd name="f337" fmla="val 9047"/>
                <a:gd name="f338" fmla="val 62839"/>
                <a:gd name="f339" fmla="val 8290"/>
                <a:gd name="f340" fmla="val 65880"/>
                <a:gd name="f341" fmla="val 9487"/>
                <a:gd name="f342" fmla="val 67769"/>
                <a:gd name="f343" fmla="val 10572"/>
                <a:gd name="f344" fmla="val 69481"/>
                <a:gd name="f345" fmla="val 12694"/>
                <a:gd name="f346" fmla="val 70258"/>
                <a:gd name="f347" fmla="val 14741"/>
                <a:gd name="f348" fmla="val 14954"/>
                <a:gd name="f349" fmla="val 15165"/>
                <a:gd name="f350" fmla="val 70249"/>
                <a:gd name="f351" fmla="val 15375"/>
                <a:gd name="f352" fmla="val 70233"/>
                <a:gd name="f353" fmla="val 16269"/>
                <a:gd name="f354" fmla="val 70162"/>
                <a:gd name="f355" fmla="val 17225"/>
                <a:gd name="f356" fmla="val 69924"/>
                <a:gd name="f357" fmla="val 17785"/>
                <a:gd name="f358" fmla="val 69223"/>
                <a:gd name="f359" fmla="val 18318"/>
                <a:gd name="f360" fmla="val 68554"/>
                <a:gd name="f361" fmla="val 18362"/>
                <a:gd name="f362" fmla="val 67634"/>
                <a:gd name="f363" fmla="val 18586"/>
                <a:gd name="f364" fmla="val 66808"/>
                <a:gd name="f365" fmla="val 19089"/>
                <a:gd name="f366" fmla="val 64960"/>
                <a:gd name="f367" fmla="val 20667"/>
                <a:gd name="f368" fmla="val 63445"/>
                <a:gd name="f369" fmla="val 22534"/>
                <a:gd name="f370" fmla="val 63019"/>
                <a:gd name="f371" fmla="val 23588"/>
                <a:gd name="f372" fmla="val 62778"/>
                <a:gd name="f373" fmla="val 24878"/>
                <a:gd name="f374" fmla="val 62758"/>
                <a:gd name="f375" fmla="val 25444"/>
                <a:gd name="f376" fmla="val 61839"/>
                <a:gd name="f377" fmla="val 27854"/>
                <a:gd name="f378" fmla="val 63143"/>
                <a:gd name="f379" fmla="val 29550"/>
                <a:gd name="f380" fmla="val 65685"/>
                <a:gd name="f381" fmla="val 29826"/>
                <a:gd name="f382" fmla="val 68413"/>
                <a:gd name="f383" fmla="val 30020"/>
                <a:gd name="f384" fmla="val 68663"/>
                <a:gd name="f385" fmla="val 30274"/>
                <a:gd name="f386" fmla="val 68770"/>
                <a:gd name="f387" fmla="val 30543"/>
                <a:gd name="f388" fmla="val 31347"/>
                <a:gd name="f389" fmla="val 32287"/>
                <a:gd name="f390" fmla="val 67809"/>
                <a:gd name="f391" fmla="val 32159"/>
                <a:gd name="f392" fmla="val 66868"/>
                <a:gd name="f393" fmla="val 31991"/>
                <a:gd name="f394" fmla="val 65614"/>
                <a:gd name="f395" fmla="val 30882"/>
                <a:gd name="f396" fmla="val 64743"/>
                <a:gd name="f397" fmla="val 30003"/>
                <a:gd name="f398" fmla="val 63834"/>
                <a:gd name="f399" fmla="val 29122"/>
                <a:gd name="f400" fmla="val 62923"/>
                <a:gd name="f401" fmla="val 28387"/>
                <a:gd name="f402" fmla="val 61510"/>
                <a:gd name="f403" fmla="val 29078"/>
                <a:gd name="f404" fmla="val 60448"/>
                <a:gd name="f405" fmla="val 33197"/>
                <a:gd name="f406" fmla="val 61658"/>
                <a:gd name="f407" fmla="val 36527"/>
                <a:gd name="f408" fmla="val 65238"/>
                <a:gd name="f409" fmla="val 37435"/>
                <a:gd name="f410" fmla="val 69435"/>
                <a:gd name="f411" fmla="val 38871"/>
                <a:gd name="f412" fmla="val 69149"/>
                <a:gd name="f413" fmla="val 39664"/>
                <a:gd name="f414" fmla="val 67205"/>
                <a:gd name="f415" fmla="val 38838"/>
                <a:gd name="f416" fmla="val 65997"/>
                <a:gd name="f417" fmla="val 39003"/>
                <a:gd name="f418" fmla="val 65628"/>
                <a:gd name="f419" fmla="val 39328"/>
                <a:gd name="f420" fmla="val 65472"/>
                <a:gd name="f421" fmla="val 39697"/>
                <a:gd name="f422" fmla="val 40331"/>
                <a:gd name="f423" fmla="val 41094"/>
                <a:gd name="f424" fmla="val 65932"/>
                <a:gd name="f425" fmla="val 41391"/>
                <a:gd name="f426" fmla="val 66558"/>
                <a:gd name="f427" fmla="val 41862"/>
                <a:gd name="f428" fmla="val 67549"/>
                <a:gd name="f429" fmla="val 41819"/>
                <a:gd name="f430" fmla="val 42492"/>
                <a:gd name="f431" fmla="val 69636"/>
                <a:gd name="f432" fmla="val 43175"/>
                <a:gd name="f433" fmla="val 70517"/>
                <a:gd name="f434" fmla="val 44261"/>
                <a:gd name="f435" fmla="val 70711"/>
                <a:gd name="f436" fmla="val 45451"/>
                <a:gd name="f437" fmla="val 46388"/>
                <a:gd name="f438" fmla="val 47390"/>
                <a:gd name="f439" fmla="val 70590"/>
                <a:gd name="f440" fmla="val 48312"/>
                <a:gd name="f441" fmla="val 49551"/>
                <a:gd name="f442" fmla="val 50643"/>
                <a:gd name="f443" fmla="val 70808"/>
                <a:gd name="f444" fmla="val 51235"/>
                <a:gd name="f445" fmla="val 71828"/>
                <a:gd name="f446" fmla="val 52336"/>
                <a:gd name="f447" fmla="val 73723"/>
                <a:gd name="f448" fmla="val 49909"/>
                <a:gd name="f449" fmla="val 75927"/>
                <a:gd name="f450" fmla="val 47711"/>
                <a:gd name="f451" fmla="val 47678"/>
                <a:gd name="f452" fmla="val 47645"/>
                <a:gd name="f453" fmla="val 75926"/>
                <a:gd name="f454" fmla="val 47613"/>
                <a:gd name="f455" fmla="val 75925"/>
                <a:gd name="f456" fmla="val 45391"/>
                <a:gd name="f457" fmla="val 75856"/>
                <a:gd name="f458" fmla="val 43361"/>
                <a:gd name="f459" fmla="val 74585"/>
                <a:gd name="f460" fmla="val 41147"/>
                <a:gd name="f461" fmla="val 74365"/>
                <a:gd name="f462" fmla="val 40897"/>
                <a:gd name="f463" fmla="val 74340"/>
                <a:gd name="f464" fmla="val 40647"/>
                <a:gd name="f465" fmla="val 74329"/>
                <a:gd name="f466" fmla="val 40397"/>
                <a:gd name="f467" fmla="val 38218"/>
                <a:gd name="f468" fmla="val 36082"/>
                <a:gd name="f469" fmla="val 75200"/>
                <a:gd name="f470" fmla="val 33896"/>
                <a:gd name="f471" fmla="val 75455"/>
                <a:gd name="f472" fmla="val 33619"/>
                <a:gd name="f473" fmla="val 75487"/>
                <a:gd name="f474" fmla="val 33335"/>
                <a:gd name="f475" fmla="val 75503"/>
                <a:gd name="f476" fmla="val 33048"/>
                <a:gd name="f477" fmla="val 30807"/>
                <a:gd name="f478" fmla="val 28395"/>
                <a:gd name="f479" fmla="val 74514"/>
                <a:gd name="f480" fmla="val 27939"/>
                <a:gd name="f481" fmla="val 72388"/>
                <a:gd name="f482" fmla="val 27802"/>
                <a:gd name="f483" fmla="val 71741"/>
                <a:gd name="f484" fmla="val 27855"/>
                <a:gd name="f485" fmla="val 71030"/>
                <a:gd name="f486" fmla="val 27514"/>
                <a:gd name="f487" fmla="val 70464"/>
                <a:gd name="f488" fmla="val 27109"/>
                <a:gd name="f489" fmla="val 69793"/>
                <a:gd name="f490" fmla="val 26279"/>
                <a:gd name="f491" fmla="val 69553"/>
                <a:gd name="f492" fmla="val 25473"/>
                <a:gd name="f493" fmla="val 25313"/>
                <a:gd name="f494" fmla="val 25154"/>
                <a:gd name="f495" fmla="val 69562"/>
                <a:gd name="f496" fmla="val 24999"/>
                <a:gd name="f497" fmla="val 69580"/>
                <a:gd name="f498" fmla="val 21817"/>
                <a:gd name="f499" fmla="val 69942"/>
                <a:gd name="f500" fmla="val 18598"/>
                <a:gd name="f501" fmla="val 72595"/>
                <a:gd name="f502" fmla="val 15740"/>
                <a:gd name="f503" fmla="val 14956"/>
                <a:gd name="f504" fmla="val 14199"/>
                <a:gd name="f505" fmla="val 72395"/>
                <a:gd name="f506" fmla="val 13478"/>
                <a:gd name="f507" fmla="val 71894"/>
                <a:gd name="f508" fmla="val 11337"/>
                <a:gd name="f509" fmla="val 76062"/>
                <a:gd name="f510" fmla="val 6101"/>
                <a:gd name="f511" fmla="val 77629"/>
                <a:gd name="f512" fmla="val 3179"/>
                <a:gd name="f513" fmla="val 81294"/>
                <a:gd name="f514" fmla="val 85282"/>
                <a:gd name="f515" fmla="val 268"/>
                <a:gd name="f516" fmla="val 91440"/>
                <a:gd name="f517" fmla="val 3354"/>
                <a:gd name="f518" fmla="val 95500"/>
                <a:gd name="f519" fmla="val 6050"/>
                <a:gd name="f520" fmla="val 99045"/>
                <a:gd name="f521" fmla="val 10552"/>
                <a:gd name="f522" fmla="val 100957"/>
                <a:gd name="f523" fmla="val 15019"/>
                <a:gd name="f524" fmla="val 15667"/>
                <a:gd name="f525" fmla="val 16314"/>
                <a:gd name="f526" fmla="val 100917"/>
                <a:gd name="f527" fmla="val 16954"/>
                <a:gd name="f528" fmla="val 100836"/>
                <a:gd name="f529" fmla="val 17630"/>
                <a:gd name="f530" fmla="val 100750"/>
                <a:gd name="f531" fmla="val 18327"/>
                <a:gd name="f532" fmla="val 100626"/>
                <a:gd name="f533" fmla="val 19005"/>
                <a:gd name="f534" fmla="val 19489"/>
                <a:gd name="f535" fmla="val 19963"/>
                <a:gd name="f536" fmla="val 100690"/>
                <a:gd name="f537" fmla="val 20413"/>
                <a:gd name="f538" fmla="val 100875"/>
                <a:gd name="f539" fmla="val 21482"/>
                <a:gd name="f540" fmla="val 101317"/>
                <a:gd name="f541" fmla="val 22166"/>
                <a:gd name="f542" fmla="val 102352"/>
                <a:gd name="f543" fmla="val 23058"/>
                <a:gd name="f544" fmla="val 103088"/>
                <a:gd name="f545" fmla="val 23580"/>
                <a:gd name="f546" fmla="val 103519"/>
                <a:gd name="f547" fmla="val 24303"/>
                <a:gd name="f548" fmla="val 103823"/>
                <a:gd name="f549" fmla="val 24961"/>
                <a:gd name="f550" fmla="val 25427"/>
                <a:gd name="f551" fmla="val 25861"/>
                <a:gd name="f552" fmla="val 103670"/>
                <a:gd name="f553" fmla="val 26168"/>
                <a:gd name="f554" fmla="val 103301"/>
                <a:gd name="f555" fmla="val 25321"/>
                <a:gd name="f556" fmla="val 105399"/>
                <a:gd name="f557" fmla="val 25557"/>
                <a:gd name="f558" fmla="val 107902"/>
                <a:gd name="f559" fmla="val 26779"/>
                <a:gd name="f560" fmla="val 109805"/>
                <a:gd name="f561" fmla="val 28099"/>
                <a:gd name="f562" fmla="val 111859"/>
                <a:gd name="f563" fmla="val 30559"/>
                <a:gd name="f564" fmla="val 113484"/>
                <a:gd name="f565" fmla="val 30509"/>
                <a:gd name="f566" fmla="val 115926"/>
                <a:gd name="f567" fmla="val 30482"/>
                <a:gd name="f568" fmla="val 117190"/>
                <a:gd name="f569" fmla="val 29748"/>
                <a:gd name="f570" fmla="val 118318"/>
                <a:gd name="f571" fmla="val 29403"/>
                <a:gd name="f572" fmla="val 119536"/>
                <a:gd name="f573" fmla="val 27829"/>
                <a:gd name="f574" fmla="val 125109"/>
                <a:gd name="f575" fmla="val 34415"/>
                <a:gd name="f576" fmla="val 129657"/>
                <a:gd name="f577" fmla="val 35455"/>
                <a:gd name="f578" fmla="val 135354"/>
                <a:gd name="f579" fmla="val 35736"/>
                <a:gd name="f580" fmla="val 136888"/>
                <a:gd name="f581" fmla="val 35735"/>
                <a:gd name="f582" fmla="val 138735"/>
                <a:gd name="f583" fmla="val 37029"/>
                <a:gd name="f584" fmla="val 139601"/>
                <a:gd name="f585" fmla="val 37625"/>
                <a:gd name="f586" fmla="val 139999"/>
                <a:gd name="f587" fmla="val 38374"/>
                <a:gd name="f588" fmla="val 140081"/>
                <a:gd name="f589" fmla="val 39090"/>
                <a:gd name="f590" fmla="val 140127"/>
                <a:gd name="f591" fmla="val 39409"/>
                <a:gd name="f592" fmla="val 140148"/>
                <a:gd name="f593" fmla="val 39736"/>
                <a:gd name="f594" fmla="val 140158"/>
                <a:gd name="f595" fmla="val 40067"/>
                <a:gd name="f596" fmla="val 43538"/>
                <a:gd name="f597" fmla="val 47454"/>
                <a:gd name="f598" fmla="val 138962"/>
                <a:gd name="f599" fmla="val 48151"/>
                <a:gd name="f600" fmla="val 135675"/>
                <a:gd name="f601" fmla="val 48366"/>
                <a:gd name="f602" fmla="val 134657"/>
                <a:gd name="f603" fmla="val 48212"/>
                <a:gd name="f604" fmla="val 133602"/>
                <a:gd name="f605" fmla="val 132560"/>
                <a:gd name="f606" fmla="val 48336"/>
                <a:gd name="f607" fmla="val 129451"/>
                <a:gd name="f608" fmla="val 50239"/>
                <a:gd name="f609" fmla="val 126459"/>
                <a:gd name="f610" fmla="val 53017"/>
                <a:gd name="f611" fmla="val 125056"/>
                <a:gd name="f612" fmla="val 53771"/>
                <a:gd name="f613" fmla="val 124675"/>
                <a:gd name="f614" fmla="val 54600"/>
                <a:gd name="f615" fmla="val 124390"/>
                <a:gd name="f616" fmla="val 55202"/>
                <a:gd name="f617" fmla="val 123799"/>
                <a:gd name="f618" fmla="val 56528"/>
                <a:gd name="f619" fmla="val 122495"/>
                <a:gd name="f620" fmla="val 56234"/>
                <a:gd name="f621" fmla="val 120283"/>
                <a:gd name="f622" fmla="val 55553"/>
                <a:gd name="f623" fmla="val 118553"/>
                <a:gd name="f624" fmla="val 54872"/>
                <a:gd name="f625" fmla="val 116821"/>
                <a:gd name="f626" fmla="val 53881"/>
                <a:gd name="f627" fmla="val 115076"/>
                <a:gd name="f628" fmla="val 54120"/>
                <a:gd name="f629" fmla="val 113231"/>
                <a:gd name="f630" fmla="val 54502"/>
                <a:gd name="f631" fmla="val 110269"/>
                <a:gd name="f632" fmla="val 57681"/>
                <a:gd name="f633" fmla="val 108706"/>
                <a:gd name="f634" fmla="val 60090"/>
                <a:gd name="f635" fmla="val 106941"/>
                <a:gd name="f636" fmla="val 63716"/>
                <a:gd name="f637" fmla="val 104284"/>
                <a:gd name="f638" fmla="val 66206"/>
                <a:gd name="f639" fmla="val 100125"/>
                <a:gd name="f640" fmla="val 66835"/>
                <a:gd name="f641" fmla="val 95675"/>
                <a:gd name="f642" fmla="val 65061"/>
                <a:gd name="f643" fmla="val 96232"/>
                <a:gd name="f644" fmla="val 63075"/>
                <a:gd name="f645" fmla="val 96745"/>
                <a:gd name="f646" fmla="val 61220"/>
                <a:gd name="f647" fmla="val 59581"/>
                <a:gd name="f648" fmla="val 58045"/>
                <a:gd name="f649" fmla="val 96344"/>
                <a:gd name="f650" fmla="val 56849"/>
                <a:gd name="f651" fmla="val 95215"/>
                <a:gd name="f652" fmla="val 55965"/>
                <a:gd name="f653" fmla="val 94380"/>
                <a:gd name="f654" fmla="val 55421"/>
                <a:gd name="f655" fmla="val 93259"/>
                <a:gd name="f656" fmla="val 54897"/>
                <a:gd name="f657" fmla="val 92162"/>
                <a:gd name="f658" fmla="val 50173"/>
                <a:gd name="f659" fmla="val 82291"/>
                <a:gd name="f660" fmla="val 49966"/>
                <a:gd name="f661" fmla="val 81857"/>
                <a:gd name="f662" fmla="val 81362"/>
                <a:gd name="f663" fmla="val 49925"/>
                <a:gd name="f664" fmla="val 80912"/>
                <a:gd name="f665" fmla="val 50074"/>
                <a:gd name="f666" fmla="val 80517"/>
                <a:gd name="f667" fmla="val 50366"/>
                <a:gd name="f668" fmla="val 80356"/>
                <a:gd name="f669" fmla="val 50717"/>
                <a:gd name="f670" fmla="val 51453"/>
                <a:gd name="f671" fmla="val 52449"/>
                <a:gd name="f672" fmla="val 81064"/>
                <a:gd name="f673" fmla="val 52928"/>
                <a:gd name="f674" fmla="val 81807"/>
                <a:gd name="f675" fmla="val 55452"/>
                <a:gd name="f676" fmla="val 85724"/>
                <a:gd name="f677" fmla="val 57718"/>
                <a:gd name="f678" fmla="val 89804"/>
                <a:gd name="f679" fmla="val 59707"/>
                <a:gd name="f680" fmla="val 94020"/>
                <a:gd name="f681" fmla="val 63791"/>
                <a:gd name="f682" fmla="val 93273"/>
                <a:gd name="f683" fmla="val 67648"/>
                <a:gd name="f684" fmla="val 91596"/>
                <a:gd name="f685" fmla="val 70980"/>
                <a:gd name="f686" fmla="val 89118"/>
                <a:gd name="f687" fmla="val 72037"/>
                <a:gd name="f688" fmla="val 88329"/>
                <a:gd name="f689" fmla="val 73088"/>
                <a:gd name="f690" fmla="val 87386"/>
                <a:gd name="f691" fmla="val 73445"/>
                <a:gd name="f692" fmla="val 86117"/>
                <a:gd name="f693" fmla="val 73802"/>
                <a:gd name="f694" fmla="val 84846"/>
                <a:gd name="f695" fmla="val 73146"/>
                <a:gd name="f696" fmla="val 83218"/>
                <a:gd name="f697" fmla="val 71846"/>
                <a:gd name="f698" fmla="val 82993"/>
                <a:gd name="f699" fmla="val 71723"/>
                <a:gd name="f700" fmla="val 82971"/>
                <a:gd name="f701" fmla="val 71600"/>
                <a:gd name="f702" fmla="val 82963"/>
                <a:gd name="f703" fmla="val 71476"/>
                <a:gd name="f704" fmla="val 71093"/>
                <a:gd name="f705" fmla="val 70708"/>
                <a:gd name="f706" fmla="val 83045"/>
                <a:gd name="f707" fmla="val 70324"/>
                <a:gd name="f708" fmla="val 83086"/>
                <a:gd name="f709" fmla="val 70133"/>
                <a:gd name="f710" fmla="val 83106"/>
                <a:gd name="f711" fmla="val 69943"/>
                <a:gd name="f712" fmla="val 83115"/>
                <a:gd name="f713" fmla="val 69755"/>
                <a:gd name="f714" fmla="val 66927"/>
                <a:gd name="f715" fmla="val 64468"/>
                <a:gd name="f716" fmla="val 80925"/>
                <a:gd name="f717" fmla="val 62588"/>
                <a:gd name="f718" fmla="val 78727"/>
                <a:gd name="f719" fmla="val 63132"/>
                <a:gd name="f720" fmla="val 78118"/>
                <a:gd name="f721" fmla="val 63852"/>
                <a:gd name="f722" fmla="val 77890"/>
                <a:gd name="f723" fmla="val 64640"/>
                <a:gd name="f724" fmla="val 65842"/>
                <a:gd name="f725" fmla="val 67201"/>
                <a:gd name="f726" fmla="val 78421"/>
                <a:gd name="f727" fmla="val 68334"/>
                <a:gd name="f728" fmla="val 78941"/>
                <a:gd name="f729" fmla="val 71699"/>
                <a:gd name="f730" fmla="val 80486"/>
                <a:gd name="f731" fmla="val 75249"/>
                <a:gd name="f732" fmla="val 81588"/>
                <a:gd name="f733" fmla="val 78895"/>
                <a:gd name="f734" fmla="val 82221"/>
                <a:gd name="f735" fmla="val 79803"/>
                <a:gd name="f736" fmla="val 82378"/>
                <a:gd name="f737" fmla="val 80736"/>
                <a:gd name="f738" fmla="val 82513"/>
                <a:gd name="f739" fmla="val 81554"/>
                <a:gd name="f740" fmla="val 82936"/>
                <a:gd name="f741" fmla="val 82126"/>
                <a:gd name="f742" fmla="val 83232"/>
                <a:gd name="f743" fmla="val 82622"/>
                <a:gd name="f744" fmla="val 83658"/>
                <a:gd name="f745" fmla="val 83095"/>
                <a:gd name="f746" fmla="val 84096"/>
                <a:gd name="f747" fmla="val 87298"/>
                <a:gd name="f748" fmla="val 87967"/>
                <a:gd name="f749" fmla="val 90407"/>
                <a:gd name="f750" fmla="val 93013"/>
                <a:gd name="f751" fmla="val 91975"/>
                <a:gd name="f752" fmla="val 98509"/>
                <a:gd name="f753" fmla="val 92104"/>
                <a:gd name="f754" fmla="val 98538"/>
                <a:gd name="f755" fmla="val 92231"/>
                <a:gd name="f756" fmla="val 98552"/>
                <a:gd name="f757" fmla="val 92354"/>
                <a:gd name="f758" fmla="val 93754"/>
                <a:gd name="f759" fmla="val 94717"/>
                <a:gd name="f760" fmla="val 96760"/>
                <a:gd name="f761" fmla="val 94833"/>
                <a:gd name="f762" fmla="val 95252"/>
                <a:gd name="f763" fmla="val 94960"/>
                <a:gd name="f764" fmla="val 93612"/>
                <a:gd name="f765" fmla="val 94769"/>
                <a:gd name="f766" fmla="val 91722"/>
                <a:gd name="f767" fmla="val 95948"/>
                <a:gd name="f768" fmla="val 90578"/>
                <a:gd name="f769" fmla="val 96875"/>
                <a:gd name="f770" fmla="val 89678"/>
                <a:gd name="f771" fmla="val 98399"/>
                <a:gd name="f772" fmla="val 89556"/>
                <a:gd name="f773" fmla="val 99214"/>
                <a:gd name="f774" fmla="val 88552"/>
                <a:gd name="f775" fmla="val 100238"/>
                <a:gd name="f776" fmla="val 87289"/>
                <a:gd name="f777" fmla="val 99703"/>
                <a:gd name="f778" fmla="val 85157"/>
                <a:gd name="f779" fmla="val 100900"/>
                <a:gd name="f780" fmla="val 84056"/>
                <a:gd name="f781" fmla="val 101284"/>
                <a:gd name="f782" fmla="val 83704"/>
                <a:gd name="f783" fmla="val 101728"/>
                <a:gd name="f784" fmla="val 83552"/>
                <a:gd name="f785" fmla="val 102190"/>
                <a:gd name="f786" fmla="val 103537"/>
                <a:gd name="f787" fmla="val 105034"/>
                <a:gd name="f788" fmla="val 84844"/>
                <a:gd name="f789" fmla="val 105630"/>
                <a:gd name="f790" fmla="val 86240"/>
                <a:gd name="f791" fmla="val 106431"/>
                <a:gd name="f792" fmla="val 88116"/>
                <a:gd name="f793" fmla="val 106723"/>
                <a:gd name="f794" fmla="val 90422"/>
                <a:gd name="f795" fmla="val 108410"/>
                <a:gd name="f796" fmla="val 91569"/>
                <a:gd name="f797" fmla="val 111137"/>
                <a:gd name="f798" fmla="val 91176"/>
                <a:gd name="f799" fmla="val 111152"/>
                <a:gd name="f800" fmla="val 95778"/>
                <a:gd name="f801" fmla="val 112750"/>
                <a:gd name="f802" fmla="val 100362"/>
                <a:gd name="f803" fmla="val 115602"/>
                <a:gd name="f804" fmla="val 103975"/>
                <a:gd name="f805" fmla="val 117157"/>
                <a:gd name="f806" fmla="val 103161"/>
                <a:gd name="f807" fmla="val 116453"/>
                <a:gd name="f808" fmla="val 100795"/>
                <a:gd name="f809" fmla="val 115480"/>
                <a:gd name="f810" fmla="val 99330"/>
                <a:gd name="f811" fmla="val 114508"/>
                <a:gd name="f812" fmla="val 97866"/>
                <a:gd name="f813" fmla="val 113554"/>
                <a:gd name="f814" fmla="val 95681"/>
                <a:gd name="f815" fmla="val 114936"/>
                <a:gd name="f816" fmla="val 94596"/>
                <a:gd name="f817" fmla="val 116854"/>
                <a:gd name="f818" fmla="val 94614"/>
                <a:gd name="f819" fmla="val 117747"/>
                <a:gd name="f820" fmla="val 97259"/>
                <a:gd name="f821" fmla="val 119611"/>
                <a:gd name="f822" fmla="val 97712"/>
                <a:gd name="f823" fmla="val 119777"/>
                <a:gd name="f824" fmla="val 97752"/>
                <a:gd name="f825" fmla="val 119940"/>
                <a:gd name="f826" fmla="val 97771"/>
                <a:gd name="f827" fmla="val 120101"/>
                <a:gd name="f828" fmla="val 121744"/>
                <a:gd name="f829" fmla="val 123089"/>
                <a:gd name="f830" fmla="val 95790"/>
                <a:gd name="f831" fmla="val 122784"/>
                <a:gd name="f832" fmla="val 94080"/>
                <a:gd name="f833" fmla="val 122451"/>
                <a:gd name="f834" fmla="val 92201"/>
                <a:gd name="f835" fmla="val 120835"/>
                <a:gd name="f836" fmla="val 90820"/>
                <a:gd name="f837" fmla="val 119169"/>
                <a:gd name="f838" fmla="val 89895"/>
                <a:gd name="f839" fmla="val 117675"/>
                <a:gd name="f840" fmla="val 88258"/>
                <a:gd name="f841" fmla="val 119833"/>
                <a:gd name="f842" fmla="val 85644"/>
                <a:gd name="f843" fmla="val 122018"/>
                <a:gd name="f844" fmla="val 85274"/>
                <a:gd name="f845" fmla="val 122730"/>
                <a:gd name="f846" fmla="val 85153"/>
                <a:gd name="f847" fmla="val 123464"/>
                <a:gd name="f848" fmla="val 85138"/>
                <a:gd name="f849" fmla="val 124199"/>
                <a:gd name="f850" fmla="val 124443"/>
                <a:gd name="f851" fmla="val 124686"/>
                <a:gd name="f852" fmla="val 85140"/>
                <a:gd name="f853" fmla="val 124930"/>
                <a:gd name="f854" fmla="val 126201"/>
                <a:gd name="f855" fmla="val 127452"/>
                <a:gd name="f856" fmla="val 85095"/>
                <a:gd name="f857" fmla="val 128573"/>
                <a:gd name="f858" fmla="val 84531"/>
                <a:gd name="f859" fmla="val 130946"/>
                <a:gd name="f860" fmla="val 83339"/>
                <a:gd name="f861" fmla="val 131739"/>
                <a:gd name="f862" fmla="val 80207"/>
                <a:gd name="f863" fmla="val 131200"/>
                <a:gd name="f864" fmla="val 77607"/>
                <a:gd name="f865" fmla="val 130659"/>
                <a:gd name="f866" fmla="val 75007"/>
                <a:gd name="f867" fmla="val 129117"/>
                <a:gd name="f868" fmla="val 72748"/>
                <a:gd name="f869" fmla="val 127857"/>
                <a:gd name="f870" fmla="val 70410"/>
                <a:gd name="f871" fmla="val 126781"/>
                <a:gd name="f872" fmla="val 126249"/>
                <a:gd name="f873" fmla="val 65298"/>
                <a:gd name="f874" fmla="val 128341"/>
                <a:gd name="f875" fmla="val 64420"/>
                <a:gd name="f876" fmla="val 128900"/>
                <a:gd name="f877" fmla="val 64186"/>
                <a:gd name="f878" fmla="val 129528"/>
                <a:gd name="f879" fmla="val 64195"/>
                <a:gd name="f880" fmla="val 130135"/>
                <a:gd name="f881" fmla="val 64170"/>
                <a:gd name="f882" fmla="val 138047"/>
                <a:gd name="f883" fmla="val 63837"/>
                <a:gd name="f884" fmla="val 144592"/>
                <a:gd name="f885" fmla="val 55459"/>
                <a:gd name="f886" fmla="val 143005"/>
                <a:gd name="f887" fmla="val 47701"/>
                <a:gd name="f888" fmla="val 142706"/>
                <a:gd name="f889" fmla="val 46238"/>
                <a:gd name="f890" fmla="val 142140"/>
                <a:gd name="f891" fmla="val 44786"/>
                <a:gd name="f892" fmla="val 141097"/>
                <a:gd name="f893" fmla="val 43719"/>
                <a:gd name="f894" fmla="val 139216"/>
                <a:gd name="f895" fmla="val 41800"/>
                <a:gd name="f896" fmla="val 136024"/>
                <a:gd name="f897" fmla="val 41349"/>
                <a:gd name="f898" fmla="val 134619"/>
                <a:gd name="f899" fmla="val 39057"/>
                <a:gd name="f900" fmla="val 132900"/>
                <a:gd name="f901" fmla="val 36255"/>
                <a:gd name="f902" fmla="val 135025"/>
                <a:gd name="f903" fmla="val 32537"/>
                <a:gd name="f904" fmla="val 137778"/>
                <a:gd name="f905" fmla="val 30737"/>
                <a:gd name="f906" fmla="val 140529"/>
                <a:gd name="f907" fmla="val 28938"/>
                <a:gd name="f908" fmla="val 143891"/>
                <a:gd name="f909" fmla="val 28156"/>
                <a:gd name="f910" fmla="val 146461"/>
                <a:gd name="f911" fmla="val 26105"/>
                <a:gd name="f912" fmla="val 147145"/>
                <a:gd name="f913" fmla="val 26087"/>
                <a:gd name="f914" fmla="val 147512"/>
                <a:gd name="f915" fmla="val 25417"/>
                <a:gd name="f916" fmla="val 147638"/>
                <a:gd name="f917" fmla="val 24743"/>
                <a:gd name="f918" fmla="val 147716"/>
                <a:gd name="f919" fmla="val 24319"/>
                <a:gd name="f920" fmla="val 147611"/>
                <a:gd name="f921" fmla="val 23887"/>
                <a:gd name="f922" fmla="val 147608"/>
                <a:gd name="f923" fmla="val 23456"/>
                <a:gd name="f924" fmla="val 147598"/>
                <a:gd name="f925" fmla="val 22276"/>
                <a:gd name="f926" fmla="val 148442"/>
                <a:gd name="f927" fmla="val 21139"/>
                <a:gd name="f928" fmla="val 149574"/>
                <a:gd name="f929" fmla="val 20805"/>
                <a:gd name="f930" fmla="val 149811"/>
                <a:gd name="f931" fmla="val 20736"/>
                <a:gd name="f932" fmla="val 150056"/>
                <a:gd name="f933" fmla="val 20702"/>
                <a:gd name="f934" fmla="val 150302"/>
                <a:gd name="f935" fmla="val 151231"/>
                <a:gd name="f936" fmla="val 152165"/>
                <a:gd name="f937" fmla="val 21179"/>
                <a:gd name="f938" fmla="val 152664"/>
                <a:gd name="f939" fmla="val 21968"/>
                <a:gd name="f940" fmla="val 153442"/>
                <a:gd name="f941" fmla="val 23198"/>
                <a:gd name="f942" fmla="val 153129"/>
                <a:gd name="f943" fmla="val 24821"/>
                <a:gd name="f944" fmla="val 152563"/>
                <a:gd name="f945" fmla="val 26163"/>
                <a:gd name="f946" fmla="val 151998"/>
                <a:gd name="f947" fmla="val 27505"/>
                <a:gd name="f948" fmla="val 151199"/>
                <a:gd name="f949" fmla="val 28790"/>
                <a:gd name="f950" fmla="val 151051"/>
                <a:gd name="f951" fmla="val 30239"/>
                <a:gd name="f952" fmla="val 150905"/>
                <a:gd name="f953" fmla="val 31687"/>
                <a:gd name="f954" fmla="val 151726"/>
                <a:gd name="f955" fmla="val 33391"/>
                <a:gd name="f956" fmla="val 153173"/>
                <a:gd name="f957" fmla="val 33553"/>
                <a:gd name="f958" fmla="val 153252"/>
                <a:gd name="f959" fmla="val 33562"/>
                <a:gd name="f960" fmla="val 153330"/>
                <a:gd name="f961" fmla="val 33566"/>
                <a:gd name="f962" fmla="val 153406"/>
                <a:gd name="f963" fmla="val 155043"/>
                <a:gd name="f964" fmla="val 156090"/>
                <a:gd name="f965" fmla="val 31574"/>
                <a:gd name="f966" fmla="val 156201"/>
                <a:gd name="f967" fmla="val 29877"/>
                <a:gd name="f968" fmla="val 156318"/>
                <a:gd name="f969" fmla="val 155972"/>
                <a:gd name="f970" fmla="val 26160"/>
                <a:gd name="f971" fmla="val 156925"/>
                <a:gd name="f972" fmla="val 24659"/>
                <a:gd name="f973" fmla="val 158377"/>
                <a:gd name="f974" fmla="val 22374"/>
                <a:gd name="f975" fmla="val 162385"/>
                <a:gd name="f976" fmla="val 21839"/>
                <a:gd name="f977" fmla="val 162490"/>
                <a:gd name="f978" fmla="val 19133"/>
                <a:gd name="f979" fmla="val 16945"/>
                <a:gd name="f980" fmla="val 159821"/>
                <a:gd name="f981" fmla="val 15661"/>
                <a:gd name="f982" fmla="val 159327"/>
                <a:gd name="f983" fmla="val 13530"/>
                <a:gd name="f984" fmla="val 159129"/>
                <a:gd name="f985" fmla="val 12668"/>
                <a:gd name="f986" fmla="val 159325"/>
                <a:gd name="f987" fmla="val 11773"/>
                <a:gd name="f988" fmla="val 159405"/>
                <a:gd name="f989" fmla="val 10894"/>
                <a:gd name="f990" fmla="val 159709"/>
                <a:gd name="f991" fmla="val 7612"/>
                <a:gd name="f992" fmla="val 158263"/>
                <a:gd name="f993" fmla="val 4218"/>
                <a:gd name="f994" fmla="val 155688"/>
                <a:gd name="f995" fmla="val 2163"/>
                <a:gd name="f996" fmla="val 153919"/>
                <a:gd name="f997" fmla="val 751"/>
                <a:gd name="f998" fmla="val 151652"/>
                <a:gd name="f999" fmla="*/ f0 1 162574"/>
                <a:gd name="f1000" fmla="*/ f1 1 140159"/>
                <a:gd name="f1001" fmla="val f2"/>
                <a:gd name="f1002" fmla="val f3"/>
                <a:gd name="f1003" fmla="val f4"/>
                <a:gd name="f1004" fmla="+- f1003 0 f1001"/>
                <a:gd name="f1005" fmla="+- f1002 0 f1001"/>
                <a:gd name="f1006" fmla="*/ f1005 1 162574"/>
                <a:gd name="f1007" fmla="*/ f1004 1 140159"/>
                <a:gd name="f1008" fmla="*/ f1001 1 f1006"/>
                <a:gd name="f1009" fmla="*/ f1002 1 f1006"/>
                <a:gd name="f1010" fmla="*/ f1001 1 f1007"/>
                <a:gd name="f1011" fmla="*/ f1003 1 f1007"/>
                <a:gd name="f1012" fmla="*/ f1008 f999 1"/>
                <a:gd name="f1013" fmla="*/ f1009 f999 1"/>
                <a:gd name="f1014" fmla="*/ f1011 f1000 1"/>
                <a:gd name="f1015" fmla="*/ f1010 f100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12" t="f1015" r="f1013" b="f1014"/>
              <a:pathLst>
                <a:path w="162574" h="140159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0"/>
                  </a:cubicBezTo>
                  <a:cubicBezTo>
                    <a:pt x="f22" y="f20"/>
                    <a:pt x="f23" y="f24"/>
                    <a:pt x="f25" y="f26"/>
                  </a:cubicBezTo>
                  <a:lnTo>
                    <a:pt x="f27" y="f28"/>
                  </a:lnTo>
                  <a:cubicBezTo>
                    <a:pt x="f29" y="f30"/>
                    <a:pt x="f31" y="f32"/>
                    <a:pt x="f33" y="f32"/>
                  </a:cubicBezTo>
                  <a:cubicBezTo>
                    <a:pt x="f34" y="f32"/>
                    <a:pt x="f35" y="f36"/>
                    <a:pt x="f37" y="f38"/>
                  </a:cubicBezTo>
                  <a:cubicBezTo>
                    <a:pt x="f39" y="f40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48"/>
                  </a:cubicBezTo>
                  <a:cubicBezTo>
                    <a:pt x="f50" y="f48"/>
                    <a:pt x="f51" y="f52"/>
                    <a:pt x="f53" y="f54"/>
                  </a:cubicBezTo>
                  <a:cubicBezTo>
                    <a:pt x="f55" y="f56"/>
                    <a:pt x="f57" y="f58"/>
                    <a:pt x="f59" y="f58"/>
                  </a:cubicBezTo>
                  <a:cubicBezTo>
                    <a:pt x="f60" y="f58"/>
                    <a:pt x="f61" y="f62"/>
                    <a:pt x="f63" y="f64"/>
                  </a:cubicBezTo>
                  <a:cubicBezTo>
                    <a:pt x="f65" y="f66"/>
                    <a:pt x="f67" y="f68"/>
                    <a:pt x="f69" y="f70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81" y="f80"/>
                  </a:cubicBezTo>
                  <a:cubicBezTo>
                    <a:pt x="f82" y="f80"/>
                    <a:pt x="f83" y="f84"/>
                    <a:pt x="f85" y="f86"/>
                  </a:cubicBezTo>
                  <a:cubicBezTo>
                    <a:pt x="f87" y="f88"/>
                    <a:pt x="f89" y="f90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99" y="f100"/>
                    <a:pt x="f101" y="f102"/>
                    <a:pt x="f103" y="f104"/>
                  </a:cubicBezTo>
                  <a:cubicBezTo>
                    <a:pt x="f105" y="f106"/>
                    <a:pt x="f107" y="f108"/>
                    <a:pt x="f109" y="f110"/>
                  </a:cubicBez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0"/>
                  </a:cubicBezTo>
                  <a:cubicBezTo>
                    <a:pt x="f122" y="f120"/>
                    <a:pt x="f123" y="f124"/>
                    <a:pt x="f125" y="f126"/>
                  </a:cubicBezTo>
                  <a:cubicBezTo>
                    <a:pt x="f127" y="f128"/>
                    <a:pt x="f129" y="f130"/>
                    <a:pt x="f131" y="f130"/>
                  </a:cubicBezTo>
                  <a:cubicBezTo>
                    <a:pt x="f132" y="f130"/>
                    <a:pt x="f133" y="f134"/>
                    <a:pt x="f135" y="f136"/>
                  </a:cubicBezTo>
                  <a:lnTo>
                    <a:pt x="f137" y="f138"/>
                  </a:lnTo>
                  <a:cubicBezTo>
                    <a:pt x="f139" y="f140"/>
                    <a:pt x="f141" y="f142"/>
                    <a:pt x="f143" y="f144"/>
                  </a:cubicBezTo>
                  <a:cubicBezTo>
                    <a:pt x="f145" y="f146"/>
                    <a:pt x="f147" y="f148"/>
                    <a:pt x="f149" y="f148"/>
                  </a:cubicBezTo>
                  <a:cubicBezTo>
                    <a:pt x="f150" y="f148"/>
                    <a:pt x="f151" y="f152"/>
                    <a:pt x="f153" y="f154"/>
                  </a:cubicBezTo>
                  <a:cubicBezTo>
                    <a:pt x="f155" y="f156"/>
                    <a:pt x="f157" y="f158"/>
                    <a:pt x="f159" y="f158"/>
                  </a:cubicBezTo>
                  <a:cubicBezTo>
                    <a:pt x="f160" y="f158"/>
                    <a:pt x="f161" y="f162"/>
                    <a:pt x="f163" y="f162"/>
                  </a:cubicBezTo>
                  <a:cubicBezTo>
                    <a:pt x="f164" y="f162"/>
                    <a:pt x="f165" y="f166"/>
                    <a:pt x="f167" y="f168"/>
                  </a:cubicBezTo>
                  <a:cubicBezTo>
                    <a:pt x="f169" y="f170"/>
                    <a:pt x="f171" y="f172"/>
                    <a:pt x="f173" y="f174"/>
                  </a:cubicBezTo>
                  <a:cubicBezTo>
                    <a:pt x="f175" y="f176"/>
                    <a:pt x="f177" y="f178"/>
                    <a:pt x="f179" y="f180"/>
                  </a:cubicBezTo>
                  <a:cubicBezTo>
                    <a:pt x="f181" y="f182"/>
                    <a:pt x="f183" y="f184"/>
                    <a:pt x="f185" y="f184"/>
                  </a:cubicBezTo>
                  <a:cubicBezTo>
                    <a:pt x="f186" y="f184"/>
                    <a:pt x="f187" y="f188"/>
                    <a:pt x="f189" y="f190"/>
                  </a:cubicBezTo>
                  <a:cubicBezTo>
                    <a:pt x="f191" y="f192"/>
                    <a:pt x="f193" y="f194"/>
                    <a:pt x="f195" y="f196"/>
                  </a:cubicBezTo>
                  <a:cubicBezTo>
                    <a:pt x="f197" y="f198"/>
                    <a:pt x="f199" y="f200"/>
                    <a:pt x="f201" y="f202"/>
                  </a:cubicBezTo>
                  <a:cubicBezTo>
                    <a:pt x="f203" y="f204"/>
                    <a:pt x="f205" y="f206"/>
                    <a:pt x="f207" y="f208"/>
                  </a:cubicBezTo>
                  <a:cubicBezTo>
                    <a:pt x="f209" y="f210"/>
                    <a:pt x="f211" y="f212"/>
                    <a:pt x="f213" y="f214"/>
                  </a:cubicBezTo>
                  <a:cubicBezTo>
                    <a:pt x="f215" y="f216"/>
                    <a:pt x="f217" y="f218"/>
                    <a:pt x="f219" y="f220"/>
                  </a:cubicBezTo>
                  <a:cubicBezTo>
                    <a:pt x="f221" y="f222"/>
                    <a:pt x="f223" y="f224"/>
                    <a:pt x="f225" y="f224"/>
                  </a:cubicBezTo>
                  <a:cubicBezTo>
                    <a:pt x="f226" y="f224"/>
                    <a:pt x="f227" y="f228"/>
                    <a:pt x="f229" y="f230"/>
                  </a:cubicBezTo>
                  <a:cubicBezTo>
                    <a:pt x="f231" y="f232"/>
                    <a:pt x="f233" y="f234"/>
                    <a:pt x="f235" y="f236"/>
                  </a:cubicBezTo>
                  <a:cubicBezTo>
                    <a:pt x="f237" y="f238"/>
                    <a:pt x="f239" y="f240"/>
                    <a:pt x="f241" y="f242"/>
                  </a:cubicBezTo>
                  <a:cubicBezTo>
                    <a:pt x="f243" y="f244"/>
                    <a:pt x="f245" y="f246"/>
                    <a:pt x="f247" y="f248"/>
                  </a:cubicBezTo>
                  <a:cubicBezTo>
                    <a:pt x="f249" y="f250"/>
                    <a:pt x="f251" y="f252"/>
                    <a:pt x="f253" y="f254"/>
                  </a:cubicBezTo>
                  <a:cubicBezTo>
                    <a:pt x="f255" y="f256"/>
                    <a:pt x="f257" y="f258"/>
                    <a:pt x="f259" y="f260"/>
                  </a:cubicBezTo>
                  <a:cubicBezTo>
                    <a:pt x="f261" y="f262"/>
                    <a:pt x="f263" y="f264"/>
                    <a:pt x="f265" y="f266"/>
                  </a:cubicBezTo>
                  <a:cubicBezTo>
                    <a:pt x="f267" y="f268"/>
                    <a:pt x="f269" y="f270"/>
                    <a:pt x="f271" y="f272"/>
                  </a:cubicBezTo>
                  <a:cubicBezTo>
                    <a:pt x="f273" y="f274"/>
                    <a:pt x="f275" y="f276"/>
                    <a:pt x="f277" y="f278"/>
                  </a:cubicBezTo>
                  <a:cubicBezTo>
                    <a:pt x="f279" y="f280"/>
                    <a:pt x="f281" y="f282"/>
                    <a:pt x="f283" y="f284"/>
                  </a:cubicBezTo>
                  <a:cubicBezTo>
                    <a:pt x="f285" y="f286"/>
                    <a:pt x="f287" y="f288"/>
                    <a:pt x="f289" y="f288"/>
                  </a:cubicBezTo>
                  <a:cubicBezTo>
                    <a:pt x="f290" y="f288"/>
                    <a:pt x="f291" y="f292"/>
                    <a:pt x="f293" y="f292"/>
                  </a:cubicBezTo>
                  <a:cubicBezTo>
                    <a:pt x="f294" y="f292"/>
                    <a:pt x="f295" y="f296"/>
                    <a:pt x="f297" y="f298"/>
                  </a:cubicBezTo>
                  <a:cubicBezTo>
                    <a:pt x="f299" y="f300"/>
                    <a:pt x="f301" y="f302"/>
                    <a:pt x="f303" y="f304"/>
                  </a:cubicBezTo>
                  <a:cubicBezTo>
                    <a:pt x="f305" y="f306"/>
                    <a:pt x="f307" y="f308"/>
                    <a:pt x="f309" y="f310"/>
                  </a:cubicBezTo>
                  <a:cubicBezTo>
                    <a:pt x="f311" y="f312"/>
                    <a:pt x="f313" y="f314"/>
                    <a:pt x="f315" y="f316"/>
                  </a:cubicBezTo>
                  <a:cubicBezTo>
                    <a:pt x="f317" y="f318"/>
                    <a:pt x="f319" y="f320"/>
                    <a:pt x="f321" y="f320"/>
                  </a:cubicBezTo>
                  <a:cubicBezTo>
                    <a:pt x="f322" y="f320"/>
                    <a:pt x="f323" y="f324"/>
                    <a:pt x="f325" y="f326"/>
                  </a:cubicBezTo>
                  <a:cubicBezTo>
                    <a:pt x="f327" y="f328"/>
                    <a:pt x="f329" y="f330"/>
                    <a:pt x="f331" y="f330"/>
                  </a:cubicBezTo>
                  <a:cubicBezTo>
                    <a:pt x="f332" y="f330"/>
                    <a:pt x="f333" y="f334"/>
                    <a:pt x="f335" y="f336"/>
                  </a:cubicBezTo>
                  <a:cubicBezTo>
                    <a:pt x="f337" y="f338"/>
                    <a:pt x="f339" y="f340"/>
                    <a:pt x="f341" y="f342"/>
                  </a:cubicBezTo>
                  <a:cubicBezTo>
                    <a:pt x="f343" y="f344"/>
                    <a:pt x="f345" y="f346"/>
                    <a:pt x="f347" y="f346"/>
                  </a:cubicBezTo>
                  <a:cubicBezTo>
                    <a:pt x="f348" y="f346"/>
                    <a:pt x="f349" y="f350"/>
                    <a:pt x="f351" y="f352"/>
                  </a:cubicBezTo>
                  <a:cubicBezTo>
                    <a:pt x="f353" y="f354"/>
                    <a:pt x="f355" y="f356"/>
                    <a:pt x="f357" y="f358"/>
                  </a:cubicBezTo>
                  <a:cubicBezTo>
                    <a:pt x="f359" y="f360"/>
                    <a:pt x="f361" y="f362"/>
                    <a:pt x="f363" y="f364"/>
                  </a:cubicBezTo>
                  <a:cubicBezTo>
                    <a:pt x="f365" y="f366"/>
                    <a:pt x="f367" y="f368"/>
                    <a:pt x="f369" y="f370"/>
                  </a:cubicBezTo>
                  <a:cubicBezTo>
                    <a:pt x="f371" y="f372"/>
                    <a:pt x="f373" y="f374"/>
                    <a:pt x="f375" y="f376"/>
                  </a:cubicBezTo>
                  <a:cubicBezTo>
                    <a:pt x="f377" y="f378"/>
                    <a:pt x="f379" y="f380"/>
                    <a:pt x="f381" y="f382"/>
                  </a:cubicBezTo>
                  <a:cubicBezTo>
                    <a:pt x="f383" y="f384"/>
                    <a:pt x="f385" y="f386"/>
                    <a:pt x="f387" y="f386"/>
                  </a:cubicBezTo>
                  <a:cubicBezTo>
                    <a:pt x="f388" y="f386"/>
                    <a:pt x="f389" y="f390"/>
                    <a:pt x="f391" y="f392"/>
                  </a:cubicBezTo>
                  <a:cubicBezTo>
                    <a:pt x="f393" y="f394"/>
                    <a:pt x="f395" y="f396"/>
                    <a:pt x="f397" y="f398"/>
                  </a:cubicBezTo>
                  <a:cubicBezTo>
                    <a:pt x="f399" y="f400"/>
                    <a:pt x="f401" y="f402"/>
                    <a:pt x="f403" y="f404"/>
                  </a:cubicBezTo>
                  <a:lnTo>
                    <a:pt x="f403" y="f404"/>
                  </a:lnTo>
                  <a:cubicBezTo>
                    <a:pt x="f405" y="f406"/>
                    <a:pt x="f407" y="f408"/>
                    <a:pt x="f409" y="f410"/>
                  </a:cubicBezTo>
                  <a:cubicBezTo>
                    <a:pt x="f411" y="f412"/>
                    <a:pt x="f413" y="f414"/>
                    <a:pt x="f415" y="f416"/>
                  </a:cubicBezTo>
                  <a:cubicBezTo>
                    <a:pt x="f417" y="f418"/>
                    <a:pt x="f419" y="f420"/>
                    <a:pt x="f421" y="f420"/>
                  </a:cubicBezTo>
                  <a:cubicBezTo>
                    <a:pt x="f422" y="f420"/>
                    <a:pt x="f423" y="f424"/>
                    <a:pt x="f425" y="f426"/>
                  </a:cubicBezTo>
                  <a:cubicBezTo>
                    <a:pt x="f427" y="f428"/>
                    <a:pt x="f429" y="f386"/>
                    <a:pt x="f430" y="f431"/>
                  </a:cubicBezTo>
                  <a:cubicBezTo>
                    <a:pt x="f432" y="f433"/>
                    <a:pt x="f434" y="f435"/>
                    <a:pt x="f436" y="f435"/>
                  </a:cubicBezTo>
                  <a:cubicBezTo>
                    <a:pt x="f437" y="f435"/>
                    <a:pt x="f438" y="f439"/>
                    <a:pt x="f440" y="f439"/>
                  </a:cubicBezTo>
                  <a:cubicBezTo>
                    <a:pt x="f441" y="f439"/>
                    <a:pt x="f442" y="f443"/>
                    <a:pt x="f444" y="f445"/>
                  </a:cubicBezTo>
                  <a:cubicBezTo>
                    <a:pt x="f446" y="f447"/>
                    <a:pt x="f448" y="f449"/>
                    <a:pt x="f450" y="f449"/>
                  </a:cubicBezTo>
                  <a:cubicBezTo>
                    <a:pt x="f451" y="f449"/>
                    <a:pt x="f452" y="f453"/>
                    <a:pt x="f454" y="f455"/>
                  </a:cubicBezTo>
                  <a:cubicBezTo>
                    <a:pt x="f456" y="f457"/>
                    <a:pt x="f458" y="f459"/>
                    <a:pt x="f460" y="f461"/>
                  </a:cubicBezTo>
                  <a:cubicBezTo>
                    <a:pt x="f462" y="f463"/>
                    <a:pt x="f464" y="f465"/>
                    <a:pt x="f466" y="f465"/>
                  </a:cubicBezTo>
                  <a:cubicBezTo>
                    <a:pt x="f467" y="f465"/>
                    <a:pt x="f468" y="f469"/>
                    <a:pt x="f470" y="f471"/>
                  </a:cubicBezTo>
                  <a:cubicBezTo>
                    <a:pt x="f472" y="f473"/>
                    <a:pt x="f474" y="f475"/>
                    <a:pt x="f476" y="f475"/>
                  </a:cubicBezTo>
                  <a:cubicBezTo>
                    <a:pt x="f477" y="f475"/>
                    <a:pt x="f478" y="f479"/>
                    <a:pt x="f480" y="f481"/>
                  </a:cubicBezTo>
                  <a:cubicBezTo>
                    <a:pt x="f482" y="f483"/>
                    <a:pt x="f484" y="f485"/>
                    <a:pt x="f486" y="f487"/>
                  </a:cubicBezTo>
                  <a:cubicBezTo>
                    <a:pt x="f488" y="f489"/>
                    <a:pt x="f490" y="f491"/>
                    <a:pt x="f492" y="f491"/>
                  </a:cubicBezTo>
                  <a:cubicBezTo>
                    <a:pt x="f493" y="f491"/>
                    <a:pt x="f494" y="f495"/>
                    <a:pt x="f496" y="f497"/>
                  </a:cubicBezTo>
                  <a:cubicBezTo>
                    <a:pt x="f498" y="f499"/>
                    <a:pt x="f500" y="f501"/>
                    <a:pt x="f502" y="f501"/>
                  </a:cubicBezTo>
                  <a:cubicBezTo>
                    <a:pt x="f503" y="f501"/>
                    <a:pt x="f504" y="f505"/>
                    <a:pt x="f506" y="f507"/>
                  </a:cubicBezTo>
                  <a:cubicBezTo>
                    <a:pt x="f508" y="f509"/>
                    <a:pt x="f510" y="f511"/>
                    <a:pt x="f512" y="f513"/>
                  </a:cubicBezTo>
                  <a:cubicBezTo>
                    <a:pt x="f2" y="f514"/>
                    <a:pt x="f515" y="f516"/>
                    <a:pt x="f517" y="f518"/>
                  </a:cubicBezTo>
                  <a:cubicBezTo>
                    <a:pt x="f519" y="f520"/>
                    <a:pt x="f521" y="f522"/>
                    <a:pt x="f523" y="f522"/>
                  </a:cubicBezTo>
                  <a:cubicBezTo>
                    <a:pt x="f524" y="f522"/>
                    <a:pt x="f525" y="f526"/>
                    <a:pt x="f527" y="f528"/>
                  </a:cubicBezTo>
                  <a:cubicBezTo>
                    <a:pt x="f529" y="f530"/>
                    <a:pt x="f531" y="f532"/>
                    <a:pt x="f533" y="f532"/>
                  </a:cubicBezTo>
                  <a:cubicBezTo>
                    <a:pt x="f534" y="f532"/>
                    <a:pt x="f535" y="f536"/>
                    <a:pt x="f537" y="f538"/>
                  </a:cubicBezTo>
                  <a:cubicBezTo>
                    <a:pt x="f539" y="f540"/>
                    <a:pt x="f541" y="f542"/>
                    <a:pt x="f543" y="f544"/>
                  </a:cubicBezTo>
                  <a:cubicBezTo>
                    <a:pt x="f545" y="f546"/>
                    <a:pt x="f547" y="f548"/>
                    <a:pt x="f549" y="f548"/>
                  </a:cubicBezTo>
                  <a:cubicBezTo>
                    <a:pt x="f550" y="f548"/>
                    <a:pt x="f551" y="f552"/>
                    <a:pt x="f553" y="f554"/>
                  </a:cubicBezTo>
                  <a:lnTo>
                    <a:pt x="f553" y="f554"/>
                  </a:lnTo>
                  <a:cubicBezTo>
                    <a:pt x="f555" y="f556"/>
                    <a:pt x="f557" y="f558"/>
                    <a:pt x="f559" y="f560"/>
                  </a:cubicBezTo>
                  <a:cubicBezTo>
                    <a:pt x="f561" y="f562"/>
                    <a:pt x="f563" y="f564"/>
                    <a:pt x="f565" y="f566"/>
                  </a:cubicBezTo>
                  <a:cubicBezTo>
                    <a:pt x="f567" y="f568"/>
                    <a:pt x="f569" y="f570"/>
                    <a:pt x="f571" y="f572"/>
                  </a:cubicBezTo>
                  <a:cubicBezTo>
                    <a:pt x="f573" y="f574"/>
                    <a:pt x="f575" y="f576"/>
                    <a:pt x="f577" y="f578"/>
                  </a:cubicBezTo>
                  <a:cubicBezTo>
                    <a:pt x="f579" y="f580"/>
                    <a:pt x="f581" y="f582"/>
                    <a:pt x="f583" y="f584"/>
                  </a:cubicBezTo>
                  <a:cubicBezTo>
                    <a:pt x="f585" y="f586"/>
                    <a:pt x="f587" y="f588"/>
                    <a:pt x="f589" y="f590"/>
                  </a:cubicBezTo>
                  <a:cubicBezTo>
                    <a:pt x="f591" y="f592"/>
                    <a:pt x="f593" y="f594"/>
                    <a:pt x="f595" y="f594"/>
                  </a:cubicBezTo>
                  <a:cubicBezTo>
                    <a:pt x="f596" y="f594"/>
                    <a:pt x="f597" y="f598"/>
                    <a:pt x="f599" y="f600"/>
                  </a:cubicBezTo>
                  <a:cubicBezTo>
                    <a:pt x="f601" y="f602"/>
                    <a:pt x="f603" y="f604"/>
                    <a:pt x="f171" y="f605"/>
                  </a:cubicBezTo>
                  <a:cubicBezTo>
                    <a:pt x="f606" y="f607"/>
                    <a:pt x="f608" y="f609"/>
                    <a:pt x="f610" y="f611"/>
                  </a:cubicBezTo>
                  <a:cubicBezTo>
                    <a:pt x="f612" y="f613"/>
                    <a:pt x="f614" y="f615"/>
                    <a:pt x="f616" y="f617"/>
                  </a:cubicBezTo>
                  <a:cubicBezTo>
                    <a:pt x="f618" y="f619"/>
                    <a:pt x="f620" y="f621"/>
                    <a:pt x="f622" y="f623"/>
                  </a:cubicBezTo>
                  <a:cubicBezTo>
                    <a:pt x="f624" y="f625"/>
                    <a:pt x="f626" y="f627"/>
                    <a:pt x="f628" y="f629"/>
                  </a:cubicBezTo>
                  <a:cubicBezTo>
                    <a:pt x="f630" y="f631"/>
                    <a:pt x="f632" y="f633"/>
                    <a:pt x="f634" y="f635"/>
                  </a:cubicBezTo>
                  <a:cubicBezTo>
                    <a:pt x="f636" y="f637"/>
                    <a:pt x="f638" y="f639"/>
                    <a:pt x="f640" y="f641"/>
                  </a:cubicBezTo>
                  <a:lnTo>
                    <a:pt x="f640" y="f641"/>
                  </a:lnTo>
                  <a:cubicBezTo>
                    <a:pt x="f642" y="f643"/>
                    <a:pt x="f644" y="f645"/>
                    <a:pt x="f646" y="f645"/>
                  </a:cubicBezTo>
                  <a:cubicBezTo>
                    <a:pt x="f647" y="f645"/>
                    <a:pt x="f648" y="f649"/>
                    <a:pt x="f650" y="f651"/>
                  </a:cubicBezTo>
                  <a:cubicBezTo>
                    <a:pt x="f652" y="f653"/>
                    <a:pt x="f654" y="f655"/>
                    <a:pt x="f656" y="f657"/>
                  </a:cubicBezTo>
                  <a:lnTo>
                    <a:pt x="f658" y="f659"/>
                  </a:lnTo>
                  <a:cubicBezTo>
                    <a:pt x="f660" y="f661"/>
                    <a:pt x="f286" y="f662"/>
                    <a:pt x="f663" y="f664"/>
                  </a:cubicBezTo>
                  <a:cubicBezTo>
                    <a:pt x="f665" y="f666"/>
                    <a:pt x="f667" y="f668"/>
                    <a:pt x="f669" y="f668"/>
                  </a:cubicBezTo>
                  <a:cubicBezTo>
                    <a:pt x="f670" y="f668"/>
                    <a:pt x="f671" y="f672"/>
                    <a:pt x="f673" y="f674"/>
                  </a:cubicBezTo>
                  <a:cubicBezTo>
                    <a:pt x="f675" y="f676"/>
                    <a:pt x="f677" y="f678"/>
                    <a:pt x="f679" y="f680"/>
                  </a:cubicBezTo>
                  <a:cubicBezTo>
                    <a:pt x="f681" y="f682"/>
                    <a:pt x="f683" y="f684"/>
                    <a:pt x="f685" y="f686"/>
                  </a:cubicBezTo>
                  <a:cubicBezTo>
                    <a:pt x="f687" y="f688"/>
                    <a:pt x="f689" y="f690"/>
                    <a:pt x="f691" y="f692"/>
                  </a:cubicBezTo>
                  <a:cubicBezTo>
                    <a:pt x="f693" y="f694"/>
                    <a:pt x="f695" y="f696"/>
                    <a:pt x="f697" y="f698"/>
                  </a:cubicBezTo>
                  <a:cubicBezTo>
                    <a:pt x="f699" y="f700"/>
                    <a:pt x="f701" y="f702"/>
                    <a:pt x="f703" y="f702"/>
                  </a:cubicBezTo>
                  <a:cubicBezTo>
                    <a:pt x="f704" y="f702"/>
                    <a:pt x="f705" y="f706"/>
                    <a:pt x="f707" y="f708"/>
                  </a:cubicBezTo>
                  <a:cubicBezTo>
                    <a:pt x="f709" y="f710"/>
                    <a:pt x="f711" y="f712"/>
                    <a:pt x="f713" y="f712"/>
                  </a:cubicBezTo>
                  <a:cubicBezTo>
                    <a:pt x="f714" y="f712"/>
                    <a:pt x="f715" y="f716"/>
                    <a:pt x="f717" y="f718"/>
                  </a:cubicBezTo>
                  <a:cubicBezTo>
                    <a:pt x="f719" y="f720"/>
                    <a:pt x="f721" y="f722"/>
                    <a:pt x="f723" y="f722"/>
                  </a:cubicBezTo>
                  <a:cubicBezTo>
                    <a:pt x="f724" y="f722"/>
                    <a:pt x="f725" y="f726"/>
                    <a:pt x="f727" y="f728"/>
                  </a:cubicBezTo>
                  <a:cubicBezTo>
                    <a:pt x="f729" y="f730"/>
                    <a:pt x="f731" y="f732"/>
                    <a:pt x="f733" y="f734"/>
                  </a:cubicBezTo>
                  <a:cubicBezTo>
                    <a:pt x="f735" y="f736"/>
                    <a:pt x="f737" y="f738"/>
                    <a:pt x="f739" y="f740"/>
                  </a:cubicBezTo>
                  <a:cubicBezTo>
                    <a:pt x="f741" y="f742"/>
                    <a:pt x="f743" y="f744"/>
                    <a:pt x="f745" y="f746"/>
                  </a:cubicBezTo>
                  <a:cubicBezTo>
                    <a:pt x="f747" y="f748"/>
                    <a:pt x="f749" y="f750"/>
                    <a:pt x="f751" y="f752"/>
                  </a:cubicBezTo>
                  <a:cubicBezTo>
                    <a:pt x="f753" y="f754"/>
                    <a:pt x="f755" y="f756"/>
                    <a:pt x="f757" y="f756"/>
                  </a:cubicBezTo>
                  <a:cubicBezTo>
                    <a:pt x="f758" y="f756"/>
                    <a:pt x="f759" y="f760"/>
                    <a:pt x="f761" y="f762"/>
                  </a:cubicBezTo>
                  <a:cubicBezTo>
                    <a:pt x="f763" y="f764"/>
                    <a:pt x="f765" y="f766"/>
                    <a:pt x="f767" y="f768"/>
                  </a:cubicBezTo>
                  <a:cubicBezTo>
                    <a:pt x="f769" y="f770"/>
                    <a:pt x="f771" y="f772"/>
                    <a:pt x="f773" y="f774"/>
                  </a:cubicBezTo>
                  <a:cubicBezTo>
                    <a:pt x="f775" y="f776"/>
                    <a:pt x="f777" y="f778"/>
                    <a:pt x="f779" y="f780"/>
                  </a:cubicBezTo>
                  <a:cubicBezTo>
                    <a:pt x="f781" y="f782"/>
                    <a:pt x="f783" y="f784"/>
                    <a:pt x="f785" y="f784"/>
                  </a:cubicBezTo>
                  <a:cubicBezTo>
                    <a:pt x="f786" y="f784"/>
                    <a:pt x="f787" y="f788"/>
                    <a:pt x="f789" y="f790"/>
                  </a:cubicBezTo>
                  <a:cubicBezTo>
                    <a:pt x="f791" y="f792"/>
                    <a:pt x="f793" y="f794"/>
                    <a:pt x="f795" y="f796"/>
                  </a:cubicBezTo>
                  <a:lnTo>
                    <a:pt x="f797" y="f798"/>
                  </a:lnTo>
                  <a:cubicBezTo>
                    <a:pt x="f799" y="f800"/>
                    <a:pt x="f801" y="f802"/>
                    <a:pt x="f803" y="f804"/>
                  </a:cubicBezTo>
                  <a:cubicBezTo>
                    <a:pt x="f805" y="f806"/>
                    <a:pt x="f807" y="f808"/>
                    <a:pt x="f809" y="f810"/>
                  </a:cubicBezTo>
                  <a:cubicBezTo>
                    <a:pt x="f811" y="f812"/>
                    <a:pt x="f813" y="f814"/>
                    <a:pt x="f815" y="f816"/>
                  </a:cubicBezTo>
                  <a:lnTo>
                    <a:pt x="f815" y="f816"/>
                  </a:lnTo>
                  <a:cubicBezTo>
                    <a:pt x="f817" y="f818"/>
                    <a:pt x="f819" y="f820"/>
                    <a:pt x="f821" y="f822"/>
                  </a:cubicBezTo>
                  <a:cubicBezTo>
                    <a:pt x="f823" y="f824"/>
                    <a:pt x="f825" y="f826"/>
                    <a:pt x="f827" y="f826"/>
                  </a:cubicBezTo>
                  <a:cubicBezTo>
                    <a:pt x="f828" y="f826"/>
                    <a:pt x="f829" y="f830"/>
                    <a:pt x="f831" y="f832"/>
                  </a:cubicBezTo>
                  <a:cubicBezTo>
                    <a:pt x="f833" y="f834"/>
                    <a:pt x="f835" y="f836"/>
                    <a:pt x="f837" y="f838"/>
                  </a:cubicBezTo>
                  <a:cubicBezTo>
                    <a:pt x="f839" y="f840"/>
                    <a:pt x="f841" y="f842"/>
                    <a:pt x="f843" y="f844"/>
                  </a:cubicBezTo>
                  <a:cubicBezTo>
                    <a:pt x="f845" y="f846"/>
                    <a:pt x="f847" y="f848"/>
                    <a:pt x="f849" y="f848"/>
                  </a:cubicBezTo>
                  <a:cubicBezTo>
                    <a:pt x="f850" y="f848"/>
                    <a:pt x="f851" y="f852"/>
                    <a:pt x="f853" y="f852"/>
                  </a:cubicBezTo>
                  <a:cubicBezTo>
                    <a:pt x="f854" y="f852"/>
                    <a:pt x="f855" y="f856"/>
                    <a:pt x="f857" y="f858"/>
                  </a:cubicBezTo>
                  <a:cubicBezTo>
                    <a:pt x="f859" y="f860"/>
                    <a:pt x="f861" y="f862"/>
                    <a:pt x="f863" y="f864"/>
                  </a:cubicBezTo>
                  <a:cubicBezTo>
                    <a:pt x="f865" y="f866"/>
                    <a:pt x="f867" y="f868"/>
                    <a:pt x="f869" y="f870"/>
                  </a:cubicBezTo>
                  <a:cubicBezTo>
                    <a:pt x="f871" y="f382"/>
                    <a:pt x="f872" y="f873"/>
                    <a:pt x="f874" y="f875"/>
                  </a:cubicBezTo>
                  <a:cubicBezTo>
                    <a:pt x="f876" y="f877"/>
                    <a:pt x="f878" y="f879"/>
                    <a:pt x="f880" y="f881"/>
                  </a:cubicBezTo>
                  <a:cubicBezTo>
                    <a:pt x="f882" y="f883"/>
                    <a:pt x="f884" y="f885"/>
                    <a:pt x="f886" y="f887"/>
                  </a:cubicBezTo>
                  <a:cubicBezTo>
                    <a:pt x="f888" y="f889"/>
                    <a:pt x="f890" y="f891"/>
                    <a:pt x="f892" y="f893"/>
                  </a:cubicBezTo>
                  <a:cubicBezTo>
                    <a:pt x="f894" y="f895"/>
                    <a:pt x="f896" y="f897"/>
                    <a:pt x="f898" y="f899"/>
                  </a:cubicBezTo>
                  <a:cubicBezTo>
                    <a:pt x="f900" y="f901"/>
                    <a:pt x="f902" y="f903"/>
                    <a:pt x="f904" y="f905"/>
                  </a:cubicBezTo>
                  <a:cubicBezTo>
                    <a:pt x="f906" y="f907"/>
                    <a:pt x="f908" y="f909"/>
                    <a:pt x="f910" y="f911"/>
                  </a:cubicBezTo>
                  <a:cubicBezTo>
                    <a:pt x="f912" y="f913"/>
                    <a:pt x="f914" y="f915"/>
                    <a:pt x="f916" y="f917"/>
                  </a:cubicBezTo>
                  <a:cubicBezTo>
                    <a:pt x="f918" y="f919"/>
                    <a:pt x="f920" y="f921"/>
                    <a:pt x="f922" y="f923"/>
                  </a:cubicBezTo>
                  <a:cubicBezTo>
                    <a:pt x="f924" y="f925"/>
                    <a:pt x="f926" y="f927"/>
                    <a:pt x="f928" y="f929"/>
                  </a:cubicBezTo>
                  <a:cubicBezTo>
                    <a:pt x="f930" y="f931"/>
                    <a:pt x="f932" y="f933"/>
                    <a:pt x="f934" y="f933"/>
                  </a:cubicBezTo>
                  <a:cubicBezTo>
                    <a:pt x="f935" y="f933"/>
                    <a:pt x="f936" y="f937"/>
                    <a:pt x="f938" y="f939"/>
                  </a:cubicBezTo>
                  <a:cubicBezTo>
                    <a:pt x="f940" y="f941"/>
                    <a:pt x="f942" y="f943"/>
                    <a:pt x="f944" y="f945"/>
                  </a:cubicBezTo>
                  <a:cubicBezTo>
                    <a:pt x="f946" y="f947"/>
                    <a:pt x="f948" y="f949"/>
                    <a:pt x="f950" y="f951"/>
                  </a:cubicBezTo>
                  <a:cubicBezTo>
                    <a:pt x="f952" y="f953"/>
                    <a:pt x="f954" y="f955"/>
                    <a:pt x="f956" y="f957"/>
                  </a:cubicBezTo>
                  <a:cubicBezTo>
                    <a:pt x="f958" y="f959"/>
                    <a:pt x="f960" y="f961"/>
                    <a:pt x="f962" y="f961"/>
                  </a:cubicBezTo>
                  <a:cubicBezTo>
                    <a:pt x="f963" y="f961"/>
                    <a:pt x="f964" y="f965"/>
                    <a:pt x="f966" y="f967"/>
                  </a:cubicBezTo>
                  <a:cubicBezTo>
                    <a:pt x="f968" y="f561"/>
                    <a:pt x="f969" y="f970"/>
                    <a:pt x="f971" y="f972"/>
                  </a:cubicBezTo>
                  <a:cubicBezTo>
                    <a:pt x="f973" y="f974"/>
                    <a:pt x="f975" y="f976"/>
                    <a:pt x="f977" y="f978"/>
                  </a:cubicBezTo>
                  <a:cubicBezTo>
                    <a:pt x="f3" y="f979"/>
                    <a:pt x="f980" y="f981"/>
                    <a:pt x="f982" y="f983"/>
                  </a:cubicBezTo>
                  <a:cubicBezTo>
                    <a:pt x="f984" y="f985"/>
                    <a:pt x="f986" y="f987"/>
                    <a:pt x="f988" y="f989"/>
                  </a:cubicBezTo>
                  <a:cubicBezTo>
                    <a:pt x="f990" y="f991"/>
                    <a:pt x="f992" y="f993"/>
                    <a:pt x="f994" y="f995"/>
                  </a:cubicBezTo>
                  <a:cubicBezTo>
                    <a:pt x="f996" y="f997"/>
                    <a:pt x="f998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" name="Google Shape;2850;p45">
              <a:extLst>
                <a:ext uri="{FF2B5EF4-FFF2-40B4-BE49-F238E27FC236}">
                  <a16:creationId xmlns:a16="http://schemas.microsoft.com/office/drawing/2014/main" id="{261E1669-590A-5F02-07F1-4B75C8A32559}"/>
                </a:ext>
              </a:extLst>
            </p:cNvPr>
            <p:cNvSpPr/>
            <p:nvPr/>
          </p:nvSpPr>
          <p:spPr>
            <a:xfrm>
              <a:off x="7550246" y="3358179"/>
              <a:ext cx="224997" cy="12433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3717"/>
                <a:gd name="f4" fmla="val 7580"/>
                <a:gd name="f5" fmla="val 9951"/>
                <a:gd name="f6" fmla="val 6355"/>
                <a:gd name="f7" fmla="val 1"/>
                <a:gd name="f8" fmla="val 1281"/>
                <a:gd name="f9" fmla="val 2486"/>
                <a:gd name="f10" fmla="val 4894"/>
                <a:gd name="f11" fmla="val 3169"/>
                <a:gd name="f12" fmla="val 5885"/>
                <a:gd name="f13" fmla="val 4297"/>
                <a:gd name="f14" fmla="val 6467"/>
                <a:gd name="f15" fmla="val 5404"/>
                <a:gd name="f16" fmla="val 6938"/>
                <a:gd name="f17" fmla="val 6217"/>
                <a:gd name="f18" fmla="val 7282"/>
                <a:gd name="f19" fmla="val 7136"/>
                <a:gd name="f20" fmla="val 8003"/>
                <a:gd name="f21" fmla="val 8565"/>
                <a:gd name="f22" fmla="val 9106"/>
                <a:gd name="f23" fmla="val 7454"/>
                <a:gd name="f24" fmla="val 9581"/>
                <a:gd name="f25" fmla="val 7134"/>
                <a:gd name="f26" fmla="val 10406"/>
                <a:gd name="f27" fmla="val 6577"/>
                <a:gd name="f28" fmla="val 13156"/>
                <a:gd name="f29" fmla="val 2774"/>
                <a:gd name="f30" fmla="val 13348"/>
                <a:gd name="f31" fmla="val 1948"/>
                <a:gd name="f32" fmla="val 13716"/>
                <a:gd name="f33" fmla="val 358"/>
                <a:gd name="f34" fmla="val 13186"/>
                <a:gd name="f35" fmla="val 447"/>
                <a:gd name="f36" fmla="val 11597"/>
                <a:gd name="f37" fmla="val 126"/>
                <a:gd name="f38" fmla="val 11194"/>
                <a:gd name="f39" fmla="val 44"/>
                <a:gd name="f40" fmla="val 10620"/>
                <a:gd name="f41" fmla="*/ f0 1 13717"/>
                <a:gd name="f42" fmla="*/ f1 1 7580"/>
                <a:gd name="f43" fmla="val f2"/>
                <a:gd name="f44" fmla="val f3"/>
                <a:gd name="f45" fmla="val f4"/>
                <a:gd name="f46" fmla="+- f45 0 f43"/>
                <a:gd name="f47" fmla="+- f44 0 f43"/>
                <a:gd name="f48" fmla="*/ f47 1 13717"/>
                <a:gd name="f49" fmla="*/ f46 1 7580"/>
                <a:gd name="f50" fmla="*/ f43 1 f48"/>
                <a:gd name="f51" fmla="*/ f44 1 f48"/>
                <a:gd name="f52" fmla="*/ f43 1 f49"/>
                <a:gd name="f53" fmla="*/ f45 1 f49"/>
                <a:gd name="f54" fmla="*/ f50 f41 1"/>
                <a:gd name="f55" fmla="*/ f51 f41 1"/>
                <a:gd name="f56" fmla="*/ f53 f42 1"/>
                <a:gd name="f57" fmla="*/ f52 f4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4" t="f57" r="f55" b="f56"/>
              <a:pathLst>
                <a:path w="13717" h="7580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4"/>
                    <a:pt x="f20" y="f4"/>
                  </a:cubicBezTo>
                  <a:cubicBezTo>
                    <a:pt x="f21" y="f4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" name="Google Shape;2851;p45">
              <a:extLst>
                <a:ext uri="{FF2B5EF4-FFF2-40B4-BE49-F238E27FC236}">
                  <a16:creationId xmlns:a16="http://schemas.microsoft.com/office/drawing/2014/main" id="{2A98A2F1-25D3-7476-DC3A-4143BBAFF203}"/>
                </a:ext>
              </a:extLst>
            </p:cNvPr>
            <p:cNvSpPr/>
            <p:nvPr/>
          </p:nvSpPr>
          <p:spPr>
            <a:xfrm>
              <a:off x="7389504" y="3345689"/>
              <a:ext cx="366564" cy="26432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2348"/>
                <a:gd name="f4" fmla="val 16115"/>
                <a:gd name="f5" fmla="val 946"/>
                <a:gd name="f6" fmla="val 1"/>
                <a:gd name="f7" fmla="val 616"/>
                <a:gd name="f8" fmla="val 299"/>
                <a:gd name="f9" fmla="val 66"/>
                <a:gd name="f10" fmla="val 208"/>
                <a:gd name="f11" fmla="val 742"/>
                <a:gd name="f12" fmla="val 1762"/>
                <a:gd name="f13" fmla="val 2032"/>
                <a:gd name="f14" fmla="val 3475"/>
                <a:gd name="f15" fmla="val 2935"/>
                <a:gd name="f16" fmla="val 5119"/>
                <a:gd name="f17" fmla="val 6575"/>
                <a:gd name="f18" fmla="val 11745"/>
                <a:gd name="f19" fmla="val 13987"/>
                <a:gd name="f20" fmla="val 21544"/>
                <a:gd name="f21" fmla="val 21635"/>
                <a:gd name="f22" fmla="val 21726"/>
                <a:gd name="f23" fmla="val 16114"/>
                <a:gd name="f24" fmla="val 21817"/>
                <a:gd name="f25" fmla="val 16113"/>
                <a:gd name="f26" fmla="val 22347"/>
                <a:gd name="f27" fmla="val 15571"/>
                <a:gd name="f28" fmla="val 21564"/>
                <a:gd name="f29" fmla="val 14744"/>
                <a:gd name="f30" fmla="val 20866"/>
                <a:gd name="f31" fmla="val 14448"/>
                <a:gd name="f32" fmla="val 18934"/>
                <a:gd name="f33" fmla="val 13634"/>
                <a:gd name="f34" fmla="val 16857"/>
                <a:gd name="f35" fmla="val 13226"/>
                <a:gd name="f36" fmla="val 14879"/>
                <a:gd name="f37" fmla="val 12532"/>
                <a:gd name="f38" fmla="val 12900"/>
                <a:gd name="f39" fmla="val 11839"/>
                <a:gd name="f40" fmla="val 10943"/>
                <a:gd name="f41" fmla="val 10790"/>
                <a:gd name="f42" fmla="val 9769"/>
                <a:gd name="f43" fmla="val 9051"/>
                <a:gd name="f44" fmla="val 9280"/>
                <a:gd name="f45" fmla="val 8326"/>
                <a:gd name="f46" fmla="val 8945"/>
                <a:gd name="f47" fmla="val 7508"/>
                <a:gd name="f48" fmla="val 8542"/>
                <a:gd name="f49" fmla="val 6731"/>
                <a:gd name="f50" fmla="val 7503"/>
                <a:gd name="f51" fmla="val 4729"/>
                <a:gd name="f52" fmla="val 3759"/>
                <a:gd name="f53" fmla="*/ f0 1 22348"/>
                <a:gd name="f54" fmla="*/ f1 1 16115"/>
                <a:gd name="f55" fmla="val f2"/>
                <a:gd name="f56" fmla="val f3"/>
                <a:gd name="f57" fmla="val f4"/>
                <a:gd name="f58" fmla="+- f57 0 f55"/>
                <a:gd name="f59" fmla="+- f56 0 f55"/>
                <a:gd name="f60" fmla="*/ f59 1 22348"/>
                <a:gd name="f61" fmla="*/ f58 1 16115"/>
                <a:gd name="f62" fmla="*/ f55 1 f60"/>
                <a:gd name="f63" fmla="*/ f56 1 f60"/>
                <a:gd name="f64" fmla="*/ f55 1 f61"/>
                <a:gd name="f65" fmla="*/ f57 1 f61"/>
                <a:gd name="f66" fmla="*/ f62 f53 1"/>
                <a:gd name="f67" fmla="*/ f63 f53 1"/>
                <a:gd name="f68" fmla="*/ f65 f54 1"/>
                <a:gd name="f69" fmla="*/ f64 f5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6" t="f69" r="f67" b="f68"/>
              <a:pathLst>
                <a:path w="22348" h="16115">
                  <a:moveTo>
                    <a:pt x="f5" y="f6"/>
                  </a:moveTo>
                  <a:cubicBezTo>
                    <a:pt x="f7" y="f6"/>
                    <a:pt x="f8" y="f9"/>
                    <a:pt x="f6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4"/>
                    <a:pt x="f20" y="f4"/>
                  </a:cubicBezTo>
                  <a:cubicBezTo>
                    <a:pt x="f21" y="f4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cubicBezTo>
                    <a:pt x="f50" y="f51"/>
                    <a:pt x="f52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" name="Google Shape;2852;p45">
              <a:extLst>
                <a:ext uri="{FF2B5EF4-FFF2-40B4-BE49-F238E27FC236}">
                  <a16:creationId xmlns:a16="http://schemas.microsoft.com/office/drawing/2014/main" id="{39A829E3-6AE7-39E7-E4A4-61A833FDA7FC}"/>
                </a:ext>
              </a:extLst>
            </p:cNvPr>
            <p:cNvSpPr/>
            <p:nvPr/>
          </p:nvSpPr>
          <p:spPr>
            <a:xfrm>
              <a:off x="7617875" y="3614156"/>
              <a:ext cx="632856" cy="53218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8583"/>
                <a:gd name="f4" fmla="val 32445"/>
                <a:gd name="f5" fmla="val 17573"/>
                <a:gd name="f6" fmla="val 14431"/>
                <a:gd name="f7" fmla="val 10968"/>
                <a:gd name="f8" fmla="val 2180"/>
                <a:gd name="f9" fmla="val 9011"/>
                <a:gd name="f10" fmla="val 4369"/>
                <a:gd name="f11" fmla="val 8028"/>
                <a:gd name="f12" fmla="val 5468"/>
                <a:gd name="f13" fmla="val 7111"/>
                <a:gd name="f14" fmla="val 6810"/>
                <a:gd name="f15" fmla="val 5676"/>
                <a:gd name="f16" fmla="val 7153"/>
                <a:gd name="f17" fmla="val 4830"/>
                <a:gd name="f18" fmla="val 7356"/>
                <a:gd name="f19" fmla="val 3925"/>
                <a:gd name="f20" fmla="val 7164"/>
                <a:gd name="f21" fmla="val 3076"/>
                <a:gd name="f22" fmla="val 7361"/>
                <a:gd name="f23" fmla="val 581"/>
                <a:gd name="f24" fmla="val 7938"/>
                <a:gd name="f25" fmla="val 1"/>
                <a:gd name="f26" fmla="val 11293"/>
                <a:gd name="f27" fmla="val 569"/>
                <a:gd name="f28" fmla="val 13791"/>
                <a:gd name="f29" fmla="val 1136"/>
                <a:gd name="f30" fmla="val 16289"/>
                <a:gd name="f31" fmla="val 2307"/>
                <a:gd name="f32" fmla="val 18910"/>
                <a:gd name="f33" fmla="val 1374"/>
                <a:gd name="f34" fmla="val 21296"/>
                <a:gd name="f35" fmla="val 1185"/>
                <a:gd name="f36" fmla="val 21776"/>
                <a:gd name="f37" fmla="val 913"/>
                <a:gd name="f38" fmla="val 22246"/>
                <a:gd name="f39" fmla="val 921"/>
                <a:gd name="f40" fmla="val 22762"/>
                <a:gd name="f41" fmla="val 932"/>
                <a:gd name="f42" fmla="val 23380"/>
                <a:gd name="f43" fmla="val 1355"/>
                <a:gd name="f44" fmla="val 23921"/>
                <a:gd name="f45" fmla="val 1849"/>
                <a:gd name="f46" fmla="val 24293"/>
                <a:gd name="f47" fmla="val 2646"/>
                <a:gd name="f48" fmla="val 24890"/>
                <a:gd name="f49" fmla="val 3559"/>
                <a:gd name="f50" fmla="val 25128"/>
                <a:gd name="f51" fmla="val 4517"/>
                <a:gd name="f52" fmla="val 6301"/>
                <a:gd name="f53" fmla="val 8239"/>
                <a:gd name="f54" fmla="val 24301"/>
                <a:gd name="f55" fmla="val 9868"/>
                <a:gd name="f56" fmla="val 23418"/>
                <a:gd name="f57" fmla="val 11665"/>
                <a:gd name="f58" fmla="val 22444"/>
                <a:gd name="f59" fmla="val 13735"/>
                <a:gd name="f60" fmla="val 21414"/>
                <a:gd name="f61" fmla="val 15685"/>
                <a:gd name="f62" fmla="val 16453"/>
                <a:gd name="f63" fmla="val 17203"/>
                <a:gd name="f64" fmla="val 21574"/>
                <a:gd name="f65" fmla="val 17910"/>
                <a:gd name="f66" fmla="val 21960"/>
                <a:gd name="f67" fmla="val 20585"/>
                <a:gd name="f68" fmla="val 23420"/>
                <a:gd name="f69" fmla="val 20837"/>
                <a:gd name="f70" fmla="val 27119"/>
                <a:gd name="f71" fmla="val 22486"/>
                <a:gd name="f72" fmla="val 29685"/>
                <a:gd name="f73" fmla="val 23522"/>
                <a:gd name="f74" fmla="val 31296"/>
                <a:gd name="f75" fmla="val 25450"/>
                <a:gd name="f76" fmla="val 27291"/>
                <a:gd name="f77" fmla="val 28027"/>
                <a:gd name="f78" fmla="val 28749"/>
                <a:gd name="f79" fmla="val 32261"/>
                <a:gd name="f80" fmla="val 29394"/>
                <a:gd name="f81" fmla="val 31851"/>
                <a:gd name="f82" fmla="val 30163"/>
                <a:gd name="f83" fmla="val 31362"/>
                <a:gd name="f84" fmla="val 30731"/>
                <a:gd name="f85" fmla="val 30624"/>
                <a:gd name="f86" fmla="val 31285"/>
                <a:gd name="f87" fmla="val 29900"/>
                <a:gd name="f88" fmla="val 34684"/>
                <a:gd name="f89" fmla="val 25460"/>
                <a:gd name="f90" fmla="val 36183"/>
                <a:gd name="f91" fmla="val 23501"/>
                <a:gd name="f92" fmla="val 37736"/>
                <a:gd name="f93" fmla="val 38025"/>
                <a:gd name="f94" fmla="val 18965"/>
                <a:gd name="f95" fmla="val 38582"/>
                <a:gd name="f96" fmla="val 14235"/>
                <a:gd name="f97" fmla="val 34390"/>
                <a:gd name="f98" fmla="val 10436"/>
                <a:gd name="f99" fmla="val 30609"/>
                <a:gd name="f100" fmla="val 7540"/>
                <a:gd name="f101" fmla="val 30407"/>
                <a:gd name="f102" fmla="val 6031"/>
                <a:gd name="f103" fmla="val 30190"/>
                <a:gd name="f104" fmla="val 4479"/>
                <a:gd name="f105" fmla="val 29421"/>
                <a:gd name="f106" fmla="val 3165"/>
                <a:gd name="f107" fmla="val 28683"/>
                <a:gd name="f108" fmla="val 1906"/>
                <a:gd name="f109" fmla="val 27576"/>
                <a:gd name="f110" fmla="val 1186"/>
                <a:gd name="f111" fmla="val 26718"/>
                <a:gd name="f112" fmla="val 25783"/>
                <a:gd name="f113" fmla="val 25141"/>
                <a:gd name="f114" fmla="val 2039"/>
                <a:gd name="f115" fmla="val 25589"/>
                <a:gd name="f116" fmla="val 3982"/>
                <a:gd name="f117" fmla="val 25561"/>
                <a:gd name="f118" fmla="val 3983"/>
                <a:gd name="f119" fmla="val 25533"/>
                <a:gd name="f120" fmla="val 25505"/>
                <a:gd name="f121" fmla="val 23077"/>
                <a:gd name="f122" fmla="val 21095"/>
                <a:gd name="f123" fmla="val 399"/>
                <a:gd name="f124" fmla="val 18382"/>
                <a:gd name="f125" fmla="val 51"/>
                <a:gd name="f126" fmla="val 18115"/>
                <a:gd name="f127" fmla="val 17"/>
                <a:gd name="f128" fmla="val 17846"/>
                <a:gd name="f129" fmla="*/ f0 1 38583"/>
                <a:gd name="f130" fmla="*/ f1 1 32445"/>
                <a:gd name="f131" fmla="val f2"/>
                <a:gd name="f132" fmla="val f3"/>
                <a:gd name="f133" fmla="val f4"/>
                <a:gd name="f134" fmla="+- f133 0 f131"/>
                <a:gd name="f135" fmla="+- f132 0 f131"/>
                <a:gd name="f136" fmla="*/ f135 1 38583"/>
                <a:gd name="f137" fmla="*/ f134 1 32445"/>
                <a:gd name="f138" fmla="*/ f131 1 f136"/>
                <a:gd name="f139" fmla="*/ f132 1 f136"/>
                <a:gd name="f140" fmla="*/ f131 1 f137"/>
                <a:gd name="f141" fmla="*/ f133 1 f137"/>
                <a:gd name="f142" fmla="*/ f138 f129 1"/>
                <a:gd name="f143" fmla="*/ f139 f129 1"/>
                <a:gd name="f144" fmla="*/ f141 f130 1"/>
                <a:gd name="f145" fmla="*/ f140 f1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42" t="f145" r="f143" b="f144"/>
              <a:pathLst>
                <a:path w="38583" h="32445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4"/>
                  </a:cubicBezTo>
                  <a:cubicBezTo>
                    <a:pt x="f35" y="f36"/>
                    <a:pt x="f37" y="f38"/>
                    <a:pt x="f39" y="f40"/>
                  </a:cubicBezTo>
                  <a:cubicBezTo>
                    <a:pt x="f41" y="f42"/>
                    <a:pt x="f43" y="f44"/>
                    <a:pt x="f45" y="f46"/>
                  </a:cubicBezTo>
                  <a:cubicBezTo>
                    <a:pt x="f47" y="f48"/>
                    <a:pt x="f49" y="f50"/>
                    <a:pt x="f51" y="f50"/>
                  </a:cubicBezTo>
                  <a:cubicBezTo>
                    <a:pt x="f52" y="f50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0"/>
                  </a:cubicBezTo>
                  <a:cubicBezTo>
                    <a:pt x="f62" y="f60"/>
                    <a:pt x="f63" y="f64"/>
                    <a:pt x="f65" y="f66"/>
                  </a:cubicBezTo>
                  <a:cubicBezTo>
                    <a:pt x="f67" y="f68"/>
                    <a:pt x="f69" y="f70"/>
                    <a:pt x="f71" y="f72"/>
                  </a:cubicBezTo>
                  <a:cubicBezTo>
                    <a:pt x="f73" y="f74"/>
                    <a:pt x="f75" y="f4"/>
                    <a:pt x="f76" y="f4"/>
                  </a:cubicBezTo>
                  <a:cubicBezTo>
                    <a:pt x="f77" y="f4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lnTo>
                    <a:pt x="f88" y="f89"/>
                  </a:lnTo>
                  <a:cubicBezTo>
                    <a:pt x="f90" y="f91"/>
                    <a:pt x="f92" y="f60"/>
                    <a:pt x="f93" y="f94"/>
                  </a:cubicBezTo>
                  <a:cubicBezTo>
                    <a:pt x="f95" y="f96"/>
                    <a:pt x="f97" y="f98"/>
                    <a:pt x="f99" y="f100"/>
                  </a:cubicBezTo>
                  <a:cubicBezTo>
                    <a:pt x="f101" y="f102"/>
                    <a:pt x="f103" y="f104"/>
                    <a:pt x="f105" y="f106"/>
                  </a:cubicBezTo>
                  <a:cubicBezTo>
                    <a:pt x="f107" y="f108"/>
                    <a:pt x="f109" y="f110"/>
                    <a:pt x="f111" y="f110"/>
                  </a:cubicBezTo>
                  <a:cubicBezTo>
                    <a:pt x="f112" y="f110"/>
                    <a:pt x="f113" y="f114"/>
                    <a:pt x="f115" y="f116"/>
                  </a:cubicBezTo>
                  <a:cubicBezTo>
                    <a:pt x="f117" y="f118"/>
                    <a:pt x="f119" y="f118"/>
                    <a:pt x="f120" y="f118"/>
                  </a:cubicBezTo>
                  <a:cubicBezTo>
                    <a:pt x="f121" y="f118"/>
                    <a:pt x="f122" y="f123"/>
                    <a:pt x="f124" y="f125"/>
                  </a:cubicBezTo>
                  <a:cubicBezTo>
                    <a:pt x="f126" y="f127"/>
                    <a:pt x="f128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10" name="Google Shape;2853;p45">
            <a:extLst>
              <a:ext uri="{FF2B5EF4-FFF2-40B4-BE49-F238E27FC236}">
                <a16:creationId xmlns:a16="http://schemas.microsoft.com/office/drawing/2014/main" id="{76D612C8-DF9A-4ACE-C6BE-F6C7C785545B}"/>
              </a:ext>
            </a:extLst>
          </p:cNvPr>
          <p:cNvSpPr txBox="1"/>
          <p:nvPr/>
        </p:nvSpPr>
        <p:spPr>
          <a:xfrm>
            <a:off x="1345676" y="2331500"/>
            <a:ext cx="1573197" cy="538197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253038"/>
                </a:solidFill>
                <a:uFillTx/>
                <a:latin typeface="Montserrat"/>
                <a:ea typeface="Montserrat"/>
                <a:cs typeface="Montserrat"/>
              </a:rPr>
              <a:t>Venus has a beautiful name</a:t>
            </a:r>
          </a:p>
        </p:txBody>
      </p:sp>
      <p:sp>
        <p:nvSpPr>
          <p:cNvPr id="11" name="Google Shape;2854;p45">
            <a:extLst>
              <a:ext uri="{FF2B5EF4-FFF2-40B4-BE49-F238E27FC236}">
                <a16:creationId xmlns:a16="http://schemas.microsoft.com/office/drawing/2014/main" id="{B80296E7-CC61-A1A7-0329-4515E7BD977F}"/>
              </a:ext>
            </a:extLst>
          </p:cNvPr>
          <p:cNvSpPr txBox="1"/>
          <p:nvPr/>
        </p:nvSpPr>
        <p:spPr>
          <a:xfrm>
            <a:off x="1345749" y="2013874"/>
            <a:ext cx="1442100" cy="420303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0" cap="none" spc="0" baseline="0">
                <a:solidFill>
                  <a:srgbClr val="343B47"/>
                </a:solidFill>
                <a:uFillTx/>
                <a:latin typeface="Rozha One"/>
                <a:ea typeface="Rozha One"/>
                <a:cs typeface="Rozha One"/>
              </a:rPr>
              <a:t>Venus</a:t>
            </a:r>
          </a:p>
        </p:txBody>
      </p:sp>
      <p:sp>
        <p:nvSpPr>
          <p:cNvPr id="12" name="Google Shape;2855;p45">
            <a:extLst>
              <a:ext uri="{FF2B5EF4-FFF2-40B4-BE49-F238E27FC236}">
                <a16:creationId xmlns:a16="http://schemas.microsoft.com/office/drawing/2014/main" id="{D900F374-964F-946F-9F88-E1F192516481}"/>
              </a:ext>
            </a:extLst>
          </p:cNvPr>
          <p:cNvSpPr txBox="1"/>
          <p:nvPr/>
        </p:nvSpPr>
        <p:spPr>
          <a:xfrm>
            <a:off x="1345749" y="3138668"/>
            <a:ext cx="1442100" cy="420303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0" cap="none" spc="0" baseline="0">
                <a:solidFill>
                  <a:srgbClr val="343B47"/>
                </a:solidFill>
                <a:uFillTx/>
                <a:latin typeface="Rozha One"/>
                <a:ea typeface="Rozha One"/>
                <a:cs typeface="Rozha One"/>
              </a:rPr>
              <a:t>Saturn</a:t>
            </a:r>
          </a:p>
        </p:txBody>
      </p:sp>
      <p:sp>
        <p:nvSpPr>
          <p:cNvPr id="13" name="Google Shape;2856;p45">
            <a:extLst>
              <a:ext uri="{FF2B5EF4-FFF2-40B4-BE49-F238E27FC236}">
                <a16:creationId xmlns:a16="http://schemas.microsoft.com/office/drawing/2014/main" id="{B3A8925E-0BD8-2ACB-7C14-B7AC69A15572}"/>
              </a:ext>
            </a:extLst>
          </p:cNvPr>
          <p:cNvSpPr txBox="1"/>
          <p:nvPr/>
        </p:nvSpPr>
        <p:spPr>
          <a:xfrm>
            <a:off x="1345676" y="3456294"/>
            <a:ext cx="1573197" cy="538197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253038"/>
                </a:solidFill>
                <a:uFillTx/>
                <a:latin typeface="Montserrat"/>
                <a:ea typeface="Montserrat"/>
                <a:cs typeface="Montserrat"/>
              </a:rPr>
              <a:t>Yes, Saturn is the ringed one</a:t>
            </a:r>
          </a:p>
        </p:txBody>
      </p:sp>
      <p:sp>
        <p:nvSpPr>
          <p:cNvPr id="14" name="Google Shape;2857;p45">
            <a:extLst>
              <a:ext uri="{FF2B5EF4-FFF2-40B4-BE49-F238E27FC236}">
                <a16:creationId xmlns:a16="http://schemas.microsoft.com/office/drawing/2014/main" id="{496C097A-AD42-2C5B-A775-FF5A62338EF7}"/>
              </a:ext>
            </a:extLst>
          </p:cNvPr>
          <p:cNvSpPr/>
          <p:nvPr/>
        </p:nvSpPr>
        <p:spPr>
          <a:xfrm>
            <a:off x="4090513" y="2025807"/>
            <a:ext cx="277977" cy="277675"/>
          </a:xfrm>
          <a:custGeom>
            <a:avLst/>
            <a:gdLst>
              <a:gd name="f0" fmla="val w"/>
              <a:gd name="f1" fmla="val h"/>
              <a:gd name="f2" fmla="val 0"/>
              <a:gd name="f3" fmla="val 914"/>
              <a:gd name="f4" fmla="val 913"/>
              <a:gd name="f5" fmla="val 457"/>
              <a:gd name="f6" fmla="val 204"/>
              <a:gd name="f7" fmla="val 1"/>
              <a:gd name="f8" fmla="val 206"/>
              <a:gd name="f9" fmla="val 710"/>
              <a:gd name="f10" fmla="val 708"/>
              <a:gd name="f11" fmla="*/ f0 1 914"/>
              <a:gd name="f12" fmla="*/ f1 1 913"/>
              <a:gd name="f13" fmla="val f2"/>
              <a:gd name="f14" fmla="val f3"/>
              <a:gd name="f15" fmla="val f4"/>
              <a:gd name="f16" fmla="+- f15 0 f13"/>
              <a:gd name="f17" fmla="+- f14 0 f13"/>
              <a:gd name="f18" fmla="*/ f17 1 914"/>
              <a:gd name="f19" fmla="*/ f16 1 913"/>
              <a:gd name="f20" fmla="*/ f13 1 f18"/>
              <a:gd name="f21" fmla="*/ f14 1 f18"/>
              <a:gd name="f22" fmla="*/ f13 1 f19"/>
              <a:gd name="f23" fmla="*/ f15 1 f19"/>
              <a:gd name="f24" fmla="*/ f20 f11 1"/>
              <a:gd name="f25" fmla="*/ f21 f11 1"/>
              <a:gd name="f26" fmla="*/ f23 f12 1"/>
              <a:gd name="f27" fmla="*/ f22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24" t="f27" r="f25" b="f26"/>
            <a:pathLst>
              <a:path w="914" h="913">
                <a:moveTo>
                  <a:pt x="f5" y="f2"/>
                </a:moveTo>
                <a:cubicBezTo>
                  <a:pt x="f6" y="f2"/>
                  <a:pt x="f7" y="f8"/>
                  <a:pt x="f7" y="f5"/>
                </a:cubicBezTo>
                <a:cubicBezTo>
                  <a:pt x="f7" y="f9"/>
                  <a:pt x="f6" y="f4"/>
                  <a:pt x="f5" y="f4"/>
                </a:cubicBezTo>
                <a:cubicBezTo>
                  <a:pt x="f10" y="f4"/>
                  <a:pt x="f3" y="f9"/>
                  <a:pt x="f3" y="f5"/>
                </a:cubicBezTo>
                <a:cubicBezTo>
                  <a:pt x="f3" y="f8"/>
                  <a:pt x="f10" y="f2"/>
                  <a:pt x="f5" y="f2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" name="Google Shape;2858;p45">
            <a:extLst>
              <a:ext uri="{FF2B5EF4-FFF2-40B4-BE49-F238E27FC236}">
                <a16:creationId xmlns:a16="http://schemas.microsoft.com/office/drawing/2014/main" id="{3A8E51FE-4CF1-F685-11A7-97A11DE8D89C}"/>
              </a:ext>
            </a:extLst>
          </p:cNvPr>
          <p:cNvSpPr/>
          <p:nvPr/>
        </p:nvSpPr>
        <p:spPr>
          <a:xfrm>
            <a:off x="6852769" y="2656688"/>
            <a:ext cx="277977" cy="277675"/>
          </a:xfrm>
          <a:custGeom>
            <a:avLst/>
            <a:gdLst>
              <a:gd name="f0" fmla="val w"/>
              <a:gd name="f1" fmla="val h"/>
              <a:gd name="f2" fmla="val 0"/>
              <a:gd name="f3" fmla="val 914"/>
              <a:gd name="f4" fmla="val 913"/>
              <a:gd name="f5" fmla="val 457"/>
              <a:gd name="f6" fmla="val 204"/>
              <a:gd name="f7" fmla="val 1"/>
              <a:gd name="f8" fmla="val 206"/>
              <a:gd name="f9" fmla="val 710"/>
              <a:gd name="f10" fmla="val 708"/>
              <a:gd name="f11" fmla="*/ f0 1 914"/>
              <a:gd name="f12" fmla="*/ f1 1 913"/>
              <a:gd name="f13" fmla="val f2"/>
              <a:gd name="f14" fmla="val f3"/>
              <a:gd name="f15" fmla="val f4"/>
              <a:gd name="f16" fmla="+- f15 0 f13"/>
              <a:gd name="f17" fmla="+- f14 0 f13"/>
              <a:gd name="f18" fmla="*/ f17 1 914"/>
              <a:gd name="f19" fmla="*/ f16 1 913"/>
              <a:gd name="f20" fmla="*/ f13 1 f18"/>
              <a:gd name="f21" fmla="*/ f14 1 f18"/>
              <a:gd name="f22" fmla="*/ f13 1 f19"/>
              <a:gd name="f23" fmla="*/ f15 1 f19"/>
              <a:gd name="f24" fmla="*/ f20 f11 1"/>
              <a:gd name="f25" fmla="*/ f21 f11 1"/>
              <a:gd name="f26" fmla="*/ f23 f12 1"/>
              <a:gd name="f27" fmla="*/ f22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24" t="f27" r="f25" b="f26"/>
            <a:pathLst>
              <a:path w="914" h="913">
                <a:moveTo>
                  <a:pt x="f5" y="f2"/>
                </a:moveTo>
                <a:cubicBezTo>
                  <a:pt x="f6" y="f2"/>
                  <a:pt x="f7" y="f8"/>
                  <a:pt x="f7" y="f5"/>
                </a:cubicBezTo>
                <a:cubicBezTo>
                  <a:pt x="f7" y="f9"/>
                  <a:pt x="f6" y="f4"/>
                  <a:pt x="f5" y="f4"/>
                </a:cubicBezTo>
                <a:cubicBezTo>
                  <a:pt x="f10" y="f4"/>
                  <a:pt x="f3" y="f9"/>
                  <a:pt x="f3" y="f5"/>
                </a:cubicBezTo>
                <a:cubicBezTo>
                  <a:pt x="f3" y="f8"/>
                  <a:pt x="f10" y="f2"/>
                  <a:pt x="f5" y="f2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6" name="Google Shape;2859;p45">
            <a:extLst>
              <a:ext uri="{FF2B5EF4-FFF2-40B4-BE49-F238E27FC236}">
                <a16:creationId xmlns:a16="http://schemas.microsoft.com/office/drawing/2014/main" id="{BBE34868-F37A-BA3A-8D19-B5FBCAE01AF7}"/>
              </a:ext>
            </a:extLst>
          </p:cNvPr>
          <p:cNvSpPr/>
          <p:nvPr/>
        </p:nvSpPr>
        <p:spPr>
          <a:xfrm>
            <a:off x="4681069" y="3286198"/>
            <a:ext cx="277977" cy="277675"/>
          </a:xfrm>
          <a:custGeom>
            <a:avLst/>
            <a:gdLst>
              <a:gd name="f0" fmla="val w"/>
              <a:gd name="f1" fmla="val h"/>
              <a:gd name="f2" fmla="val 0"/>
              <a:gd name="f3" fmla="val 914"/>
              <a:gd name="f4" fmla="val 913"/>
              <a:gd name="f5" fmla="val 457"/>
              <a:gd name="f6" fmla="val 204"/>
              <a:gd name="f7" fmla="val 1"/>
              <a:gd name="f8" fmla="val 206"/>
              <a:gd name="f9" fmla="val 710"/>
              <a:gd name="f10" fmla="val 708"/>
              <a:gd name="f11" fmla="*/ f0 1 914"/>
              <a:gd name="f12" fmla="*/ f1 1 913"/>
              <a:gd name="f13" fmla="val f2"/>
              <a:gd name="f14" fmla="val f3"/>
              <a:gd name="f15" fmla="val f4"/>
              <a:gd name="f16" fmla="+- f15 0 f13"/>
              <a:gd name="f17" fmla="+- f14 0 f13"/>
              <a:gd name="f18" fmla="*/ f17 1 914"/>
              <a:gd name="f19" fmla="*/ f16 1 913"/>
              <a:gd name="f20" fmla="*/ f13 1 f18"/>
              <a:gd name="f21" fmla="*/ f14 1 f18"/>
              <a:gd name="f22" fmla="*/ f13 1 f19"/>
              <a:gd name="f23" fmla="*/ f15 1 f19"/>
              <a:gd name="f24" fmla="*/ f20 f11 1"/>
              <a:gd name="f25" fmla="*/ f21 f11 1"/>
              <a:gd name="f26" fmla="*/ f23 f12 1"/>
              <a:gd name="f27" fmla="*/ f22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24" t="f27" r="f25" b="f26"/>
            <a:pathLst>
              <a:path w="914" h="913">
                <a:moveTo>
                  <a:pt x="f5" y="f2"/>
                </a:moveTo>
                <a:cubicBezTo>
                  <a:pt x="f6" y="f2"/>
                  <a:pt x="f7" y="f8"/>
                  <a:pt x="f7" y="f5"/>
                </a:cubicBezTo>
                <a:cubicBezTo>
                  <a:pt x="f7" y="f9"/>
                  <a:pt x="f6" y="f4"/>
                  <a:pt x="f5" y="f4"/>
                </a:cubicBezTo>
                <a:cubicBezTo>
                  <a:pt x="f10" y="f4"/>
                  <a:pt x="f3" y="f9"/>
                  <a:pt x="f3" y="f5"/>
                </a:cubicBezTo>
                <a:cubicBezTo>
                  <a:pt x="f3" y="f8"/>
                  <a:pt x="f10" y="f2"/>
                  <a:pt x="f5" y="f2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7" name="Google Shape;2860;p45">
            <a:extLst>
              <a:ext uri="{FF2B5EF4-FFF2-40B4-BE49-F238E27FC236}">
                <a16:creationId xmlns:a16="http://schemas.microsoft.com/office/drawing/2014/main" id="{B2F8FA1D-A2FB-C9E0-CF4E-C0AFA4E887F5}"/>
              </a:ext>
            </a:extLst>
          </p:cNvPr>
          <p:cNvSpPr/>
          <p:nvPr/>
        </p:nvSpPr>
        <p:spPr>
          <a:xfrm>
            <a:off x="4356805" y="2802745"/>
            <a:ext cx="277977" cy="277675"/>
          </a:xfrm>
          <a:custGeom>
            <a:avLst/>
            <a:gdLst>
              <a:gd name="f0" fmla="val w"/>
              <a:gd name="f1" fmla="val h"/>
              <a:gd name="f2" fmla="val 0"/>
              <a:gd name="f3" fmla="val 914"/>
              <a:gd name="f4" fmla="val 913"/>
              <a:gd name="f5" fmla="val 457"/>
              <a:gd name="f6" fmla="val 204"/>
              <a:gd name="f7" fmla="val 1"/>
              <a:gd name="f8" fmla="val 206"/>
              <a:gd name="f9" fmla="val 710"/>
              <a:gd name="f10" fmla="val 708"/>
              <a:gd name="f11" fmla="*/ f0 1 914"/>
              <a:gd name="f12" fmla="*/ f1 1 913"/>
              <a:gd name="f13" fmla="val f2"/>
              <a:gd name="f14" fmla="val f3"/>
              <a:gd name="f15" fmla="val f4"/>
              <a:gd name="f16" fmla="+- f15 0 f13"/>
              <a:gd name="f17" fmla="+- f14 0 f13"/>
              <a:gd name="f18" fmla="*/ f17 1 914"/>
              <a:gd name="f19" fmla="*/ f16 1 913"/>
              <a:gd name="f20" fmla="*/ f13 1 f18"/>
              <a:gd name="f21" fmla="*/ f14 1 f18"/>
              <a:gd name="f22" fmla="*/ f13 1 f19"/>
              <a:gd name="f23" fmla="*/ f15 1 f19"/>
              <a:gd name="f24" fmla="*/ f20 f11 1"/>
              <a:gd name="f25" fmla="*/ f21 f11 1"/>
              <a:gd name="f26" fmla="*/ f23 f12 1"/>
              <a:gd name="f27" fmla="*/ f22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24" t="f27" r="f25" b="f26"/>
            <a:pathLst>
              <a:path w="914" h="913">
                <a:moveTo>
                  <a:pt x="f5" y="f2"/>
                </a:moveTo>
                <a:cubicBezTo>
                  <a:pt x="f6" y="f2"/>
                  <a:pt x="f7" y="f8"/>
                  <a:pt x="f7" y="f5"/>
                </a:cubicBezTo>
                <a:cubicBezTo>
                  <a:pt x="f7" y="f9"/>
                  <a:pt x="f6" y="f4"/>
                  <a:pt x="f5" y="f4"/>
                </a:cubicBezTo>
                <a:cubicBezTo>
                  <a:pt x="f10" y="f4"/>
                  <a:pt x="f3" y="f9"/>
                  <a:pt x="f3" y="f5"/>
                </a:cubicBezTo>
                <a:cubicBezTo>
                  <a:pt x="f3" y="f8"/>
                  <a:pt x="f10" y="f2"/>
                  <a:pt x="f5" y="f2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8" name="Google Shape;2861;p45">
            <a:extLst>
              <a:ext uri="{FF2B5EF4-FFF2-40B4-BE49-F238E27FC236}">
                <a16:creationId xmlns:a16="http://schemas.microsoft.com/office/drawing/2014/main" id="{E6BD80C5-A574-E73C-30DC-018F3943425C}"/>
              </a:ext>
            </a:extLst>
          </p:cNvPr>
          <p:cNvSpPr/>
          <p:nvPr/>
        </p:nvSpPr>
        <p:spPr>
          <a:xfrm>
            <a:off x="4871155" y="3936226"/>
            <a:ext cx="277977" cy="277675"/>
          </a:xfrm>
          <a:custGeom>
            <a:avLst/>
            <a:gdLst>
              <a:gd name="f0" fmla="val w"/>
              <a:gd name="f1" fmla="val h"/>
              <a:gd name="f2" fmla="val 0"/>
              <a:gd name="f3" fmla="val 914"/>
              <a:gd name="f4" fmla="val 913"/>
              <a:gd name="f5" fmla="val 457"/>
              <a:gd name="f6" fmla="val 204"/>
              <a:gd name="f7" fmla="val 1"/>
              <a:gd name="f8" fmla="val 206"/>
              <a:gd name="f9" fmla="val 710"/>
              <a:gd name="f10" fmla="val 708"/>
              <a:gd name="f11" fmla="*/ f0 1 914"/>
              <a:gd name="f12" fmla="*/ f1 1 913"/>
              <a:gd name="f13" fmla="val f2"/>
              <a:gd name="f14" fmla="val f3"/>
              <a:gd name="f15" fmla="val f4"/>
              <a:gd name="f16" fmla="+- f15 0 f13"/>
              <a:gd name="f17" fmla="+- f14 0 f13"/>
              <a:gd name="f18" fmla="*/ f17 1 914"/>
              <a:gd name="f19" fmla="*/ f16 1 913"/>
              <a:gd name="f20" fmla="*/ f13 1 f18"/>
              <a:gd name="f21" fmla="*/ f14 1 f18"/>
              <a:gd name="f22" fmla="*/ f13 1 f19"/>
              <a:gd name="f23" fmla="*/ f15 1 f19"/>
              <a:gd name="f24" fmla="*/ f20 f11 1"/>
              <a:gd name="f25" fmla="*/ f21 f11 1"/>
              <a:gd name="f26" fmla="*/ f23 f12 1"/>
              <a:gd name="f27" fmla="*/ f22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24" t="f27" r="f25" b="f26"/>
            <a:pathLst>
              <a:path w="914" h="913">
                <a:moveTo>
                  <a:pt x="f5" y="f2"/>
                </a:moveTo>
                <a:cubicBezTo>
                  <a:pt x="f6" y="f2"/>
                  <a:pt x="f7" y="f8"/>
                  <a:pt x="f7" y="f5"/>
                </a:cubicBezTo>
                <a:cubicBezTo>
                  <a:pt x="f7" y="f9"/>
                  <a:pt x="f6" y="f4"/>
                  <a:pt x="f5" y="f4"/>
                </a:cubicBezTo>
                <a:cubicBezTo>
                  <a:pt x="f10" y="f4"/>
                  <a:pt x="f3" y="f9"/>
                  <a:pt x="f3" y="f5"/>
                </a:cubicBezTo>
                <a:cubicBezTo>
                  <a:pt x="f3" y="f8"/>
                  <a:pt x="f10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9" name="Google Shape;2862;p45">
            <a:extLst>
              <a:ext uri="{FF2B5EF4-FFF2-40B4-BE49-F238E27FC236}">
                <a16:creationId xmlns:a16="http://schemas.microsoft.com/office/drawing/2014/main" id="{A17D374B-CB2D-1DF1-1AF1-DD5483A7A742}"/>
              </a:ext>
            </a:extLst>
          </p:cNvPr>
          <p:cNvSpPr/>
          <p:nvPr/>
        </p:nvSpPr>
        <p:spPr>
          <a:xfrm>
            <a:off x="5822542" y="2937071"/>
            <a:ext cx="277977" cy="277675"/>
          </a:xfrm>
          <a:custGeom>
            <a:avLst/>
            <a:gdLst>
              <a:gd name="f0" fmla="val w"/>
              <a:gd name="f1" fmla="val h"/>
              <a:gd name="f2" fmla="val 0"/>
              <a:gd name="f3" fmla="val 914"/>
              <a:gd name="f4" fmla="val 913"/>
              <a:gd name="f5" fmla="val 457"/>
              <a:gd name="f6" fmla="val 204"/>
              <a:gd name="f7" fmla="val 1"/>
              <a:gd name="f8" fmla="val 206"/>
              <a:gd name="f9" fmla="val 710"/>
              <a:gd name="f10" fmla="val 708"/>
              <a:gd name="f11" fmla="*/ f0 1 914"/>
              <a:gd name="f12" fmla="*/ f1 1 913"/>
              <a:gd name="f13" fmla="val f2"/>
              <a:gd name="f14" fmla="val f3"/>
              <a:gd name="f15" fmla="val f4"/>
              <a:gd name="f16" fmla="+- f15 0 f13"/>
              <a:gd name="f17" fmla="+- f14 0 f13"/>
              <a:gd name="f18" fmla="*/ f17 1 914"/>
              <a:gd name="f19" fmla="*/ f16 1 913"/>
              <a:gd name="f20" fmla="*/ f13 1 f18"/>
              <a:gd name="f21" fmla="*/ f14 1 f18"/>
              <a:gd name="f22" fmla="*/ f13 1 f19"/>
              <a:gd name="f23" fmla="*/ f15 1 f19"/>
              <a:gd name="f24" fmla="*/ f20 f11 1"/>
              <a:gd name="f25" fmla="*/ f21 f11 1"/>
              <a:gd name="f26" fmla="*/ f23 f12 1"/>
              <a:gd name="f27" fmla="*/ f22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24" t="f27" r="f25" b="f26"/>
            <a:pathLst>
              <a:path w="914" h="913">
                <a:moveTo>
                  <a:pt x="f5" y="f2"/>
                </a:moveTo>
                <a:cubicBezTo>
                  <a:pt x="f6" y="f2"/>
                  <a:pt x="f7" y="f8"/>
                  <a:pt x="f7" y="f5"/>
                </a:cubicBezTo>
                <a:cubicBezTo>
                  <a:pt x="f7" y="f9"/>
                  <a:pt x="f6" y="f4"/>
                  <a:pt x="f5" y="f4"/>
                </a:cubicBezTo>
                <a:cubicBezTo>
                  <a:pt x="f10" y="f4"/>
                  <a:pt x="f3" y="f9"/>
                  <a:pt x="f3" y="f5"/>
                </a:cubicBezTo>
                <a:cubicBezTo>
                  <a:pt x="f3" y="f8"/>
                  <a:pt x="f10" y="f2"/>
                  <a:pt x="f5" y="f2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0" name="Google Shape;2863;p45">
            <a:extLst>
              <a:ext uri="{FF2B5EF4-FFF2-40B4-BE49-F238E27FC236}">
                <a16:creationId xmlns:a16="http://schemas.microsoft.com/office/drawing/2014/main" id="{91E454E5-A6AC-B058-830F-1A89FAF1016B}"/>
              </a:ext>
            </a:extLst>
          </p:cNvPr>
          <p:cNvSpPr/>
          <p:nvPr/>
        </p:nvSpPr>
        <p:spPr>
          <a:xfrm>
            <a:off x="7670389" y="2509113"/>
            <a:ext cx="277977" cy="277675"/>
          </a:xfrm>
          <a:custGeom>
            <a:avLst/>
            <a:gdLst>
              <a:gd name="f0" fmla="val w"/>
              <a:gd name="f1" fmla="val h"/>
              <a:gd name="f2" fmla="val 0"/>
              <a:gd name="f3" fmla="val 914"/>
              <a:gd name="f4" fmla="val 913"/>
              <a:gd name="f5" fmla="val 457"/>
              <a:gd name="f6" fmla="val 204"/>
              <a:gd name="f7" fmla="val 1"/>
              <a:gd name="f8" fmla="val 206"/>
              <a:gd name="f9" fmla="val 710"/>
              <a:gd name="f10" fmla="val 708"/>
              <a:gd name="f11" fmla="*/ f0 1 914"/>
              <a:gd name="f12" fmla="*/ f1 1 913"/>
              <a:gd name="f13" fmla="val f2"/>
              <a:gd name="f14" fmla="val f3"/>
              <a:gd name="f15" fmla="val f4"/>
              <a:gd name="f16" fmla="+- f15 0 f13"/>
              <a:gd name="f17" fmla="+- f14 0 f13"/>
              <a:gd name="f18" fmla="*/ f17 1 914"/>
              <a:gd name="f19" fmla="*/ f16 1 913"/>
              <a:gd name="f20" fmla="*/ f13 1 f18"/>
              <a:gd name="f21" fmla="*/ f14 1 f18"/>
              <a:gd name="f22" fmla="*/ f13 1 f19"/>
              <a:gd name="f23" fmla="*/ f15 1 f19"/>
              <a:gd name="f24" fmla="*/ f20 f11 1"/>
              <a:gd name="f25" fmla="*/ f21 f11 1"/>
              <a:gd name="f26" fmla="*/ f23 f12 1"/>
              <a:gd name="f27" fmla="*/ f22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24" t="f27" r="f25" b="f26"/>
            <a:pathLst>
              <a:path w="914" h="913">
                <a:moveTo>
                  <a:pt x="f5" y="f2"/>
                </a:moveTo>
                <a:cubicBezTo>
                  <a:pt x="f6" y="f2"/>
                  <a:pt x="f7" y="f8"/>
                  <a:pt x="f7" y="f5"/>
                </a:cubicBezTo>
                <a:cubicBezTo>
                  <a:pt x="f7" y="f9"/>
                  <a:pt x="f6" y="f4"/>
                  <a:pt x="f5" y="f4"/>
                </a:cubicBezTo>
                <a:cubicBezTo>
                  <a:pt x="f10" y="f4"/>
                  <a:pt x="f3" y="f9"/>
                  <a:pt x="f3" y="f5"/>
                </a:cubicBezTo>
                <a:cubicBezTo>
                  <a:pt x="f3" y="f8"/>
                  <a:pt x="f10" y="f2"/>
                  <a:pt x="f5" y="f2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1" name="Google Shape;2864;p45">
            <a:extLst>
              <a:ext uri="{FF2B5EF4-FFF2-40B4-BE49-F238E27FC236}">
                <a16:creationId xmlns:a16="http://schemas.microsoft.com/office/drawing/2014/main" id="{60CC93CF-F6A7-859C-FE3B-908050A1B6D3}"/>
              </a:ext>
            </a:extLst>
          </p:cNvPr>
          <p:cNvSpPr/>
          <p:nvPr/>
        </p:nvSpPr>
        <p:spPr>
          <a:xfrm>
            <a:off x="6852769" y="1894682"/>
            <a:ext cx="277977" cy="277675"/>
          </a:xfrm>
          <a:custGeom>
            <a:avLst/>
            <a:gdLst>
              <a:gd name="f0" fmla="val w"/>
              <a:gd name="f1" fmla="val h"/>
              <a:gd name="f2" fmla="val 0"/>
              <a:gd name="f3" fmla="val 914"/>
              <a:gd name="f4" fmla="val 913"/>
              <a:gd name="f5" fmla="val 457"/>
              <a:gd name="f6" fmla="val 204"/>
              <a:gd name="f7" fmla="val 1"/>
              <a:gd name="f8" fmla="val 206"/>
              <a:gd name="f9" fmla="val 710"/>
              <a:gd name="f10" fmla="val 708"/>
              <a:gd name="f11" fmla="*/ f0 1 914"/>
              <a:gd name="f12" fmla="*/ f1 1 913"/>
              <a:gd name="f13" fmla="val f2"/>
              <a:gd name="f14" fmla="val f3"/>
              <a:gd name="f15" fmla="val f4"/>
              <a:gd name="f16" fmla="+- f15 0 f13"/>
              <a:gd name="f17" fmla="+- f14 0 f13"/>
              <a:gd name="f18" fmla="*/ f17 1 914"/>
              <a:gd name="f19" fmla="*/ f16 1 913"/>
              <a:gd name="f20" fmla="*/ f13 1 f18"/>
              <a:gd name="f21" fmla="*/ f14 1 f18"/>
              <a:gd name="f22" fmla="*/ f13 1 f19"/>
              <a:gd name="f23" fmla="*/ f15 1 f19"/>
              <a:gd name="f24" fmla="*/ f20 f11 1"/>
              <a:gd name="f25" fmla="*/ f21 f11 1"/>
              <a:gd name="f26" fmla="*/ f23 f12 1"/>
              <a:gd name="f27" fmla="*/ f22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24" t="f27" r="f25" b="f26"/>
            <a:pathLst>
              <a:path w="914" h="913">
                <a:moveTo>
                  <a:pt x="f5" y="f2"/>
                </a:moveTo>
                <a:cubicBezTo>
                  <a:pt x="f6" y="f2"/>
                  <a:pt x="f7" y="f8"/>
                  <a:pt x="f7" y="f5"/>
                </a:cubicBezTo>
                <a:cubicBezTo>
                  <a:pt x="f7" y="f9"/>
                  <a:pt x="f6" y="f4"/>
                  <a:pt x="f5" y="f4"/>
                </a:cubicBezTo>
                <a:cubicBezTo>
                  <a:pt x="f10" y="f4"/>
                  <a:pt x="f3" y="f9"/>
                  <a:pt x="f3" y="f5"/>
                </a:cubicBezTo>
                <a:cubicBezTo>
                  <a:pt x="f3" y="f8"/>
                  <a:pt x="f10" y="f2"/>
                  <a:pt x="f5" y="f2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2" name="Google Shape;2865;p45">
            <a:extLst>
              <a:ext uri="{FF2B5EF4-FFF2-40B4-BE49-F238E27FC236}">
                <a16:creationId xmlns:a16="http://schemas.microsoft.com/office/drawing/2014/main" id="{E4430569-5D7D-C123-117F-58E7C00BCF76}"/>
              </a:ext>
            </a:extLst>
          </p:cNvPr>
          <p:cNvSpPr/>
          <p:nvPr/>
        </p:nvSpPr>
        <p:spPr>
          <a:xfrm>
            <a:off x="933840" y="3242965"/>
            <a:ext cx="277977" cy="277675"/>
          </a:xfrm>
          <a:custGeom>
            <a:avLst/>
            <a:gdLst>
              <a:gd name="f0" fmla="val w"/>
              <a:gd name="f1" fmla="val h"/>
              <a:gd name="f2" fmla="val 0"/>
              <a:gd name="f3" fmla="val 914"/>
              <a:gd name="f4" fmla="val 913"/>
              <a:gd name="f5" fmla="val 457"/>
              <a:gd name="f6" fmla="val 204"/>
              <a:gd name="f7" fmla="val 1"/>
              <a:gd name="f8" fmla="val 206"/>
              <a:gd name="f9" fmla="val 710"/>
              <a:gd name="f10" fmla="val 708"/>
              <a:gd name="f11" fmla="*/ f0 1 914"/>
              <a:gd name="f12" fmla="*/ f1 1 913"/>
              <a:gd name="f13" fmla="val f2"/>
              <a:gd name="f14" fmla="val f3"/>
              <a:gd name="f15" fmla="val f4"/>
              <a:gd name="f16" fmla="+- f15 0 f13"/>
              <a:gd name="f17" fmla="+- f14 0 f13"/>
              <a:gd name="f18" fmla="*/ f17 1 914"/>
              <a:gd name="f19" fmla="*/ f16 1 913"/>
              <a:gd name="f20" fmla="*/ f13 1 f18"/>
              <a:gd name="f21" fmla="*/ f14 1 f18"/>
              <a:gd name="f22" fmla="*/ f13 1 f19"/>
              <a:gd name="f23" fmla="*/ f15 1 f19"/>
              <a:gd name="f24" fmla="*/ f20 f11 1"/>
              <a:gd name="f25" fmla="*/ f21 f11 1"/>
              <a:gd name="f26" fmla="*/ f23 f12 1"/>
              <a:gd name="f27" fmla="*/ f22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24" t="f27" r="f25" b="f26"/>
            <a:pathLst>
              <a:path w="914" h="913">
                <a:moveTo>
                  <a:pt x="f5" y="f2"/>
                </a:moveTo>
                <a:cubicBezTo>
                  <a:pt x="f6" y="f2"/>
                  <a:pt x="f7" y="f8"/>
                  <a:pt x="f7" y="f5"/>
                </a:cubicBezTo>
                <a:cubicBezTo>
                  <a:pt x="f7" y="f9"/>
                  <a:pt x="f6" y="f4"/>
                  <a:pt x="f5" y="f4"/>
                </a:cubicBezTo>
                <a:cubicBezTo>
                  <a:pt x="f10" y="f4"/>
                  <a:pt x="f3" y="f9"/>
                  <a:pt x="f3" y="f5"/>
                </a:cubicBezTo>
                <a:cubicBezTo>
                  <a:pt x="f3" y="f8"/>
                  <a:pt x="f10" y="f2"/>
                  <a:pt x="f5" y="f2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3" name="Google Shape;2866;p45">
            <a:extLst>
              <a:ext uri="{FF2B5EF4-FFF2-40B4-BE49-F238E27FC236}">
                <a16:creationId xmlns:a16="http://schemas.microsoft.com/office/drawing/2014/main" id="{E7F0FC45-3B7D-0835-5BA5-C9DB4772472F}"/>
              </a:ext>
            </a:extLst>
          </p:cNvPr>
          <p:cNvSpPr/>
          <p:nvPr/>
        </p:nvSpPr>
        <p:spPr>
          <a:xfrm>
            <a:off x="933840" y="2109484"/>
            <a:ext cx="277977" cy="277675"/>
          </a:xfrm>
          <a:custGeom>
            <a:avLst/>
            <a:gdLst>
              <a:gd name="f0" fmla="val w"/>
              <a:gd name="f1" fmla="val h"/>
              <a:gd name="f2" fmla="val 0"/>
              <a:gd name="f3" fmla="val 914"/>
              <a:gd name="f4" fmla="val 913"/>
              <a:gd name="f5" fmla="val 457"/>
              <a:gd name="f6" fmla="val 204"/>
              <a:gd name="f7" fmla="val 1"/>
              <a:gd name="f8" fmla="val 206"/>
              <a:gd name="f9" fmla="val 710"/>
              <a:gd name="f10" fmla="val 708"/>
              <a:gd name="f11" fmla="*/ f0 1 914"/>
              <a:gd name="f12" fmla="*/ f1 1 913"/>
              <a:gd name="f13" fmla="val f2"/>
              <a:gd name="f14" fmla="val f3"/>
              <a:gd name="f15" fmla="val f4"/>
              <a:gd name="f16" fmla="+- f15 0 f13"/>
              <a:gd name="f17" fmla="+- f14 0 f13"/>
              <a:gd name="f18" fmla="*/ f17 1 914"/>
              <a:gd name="f19" fmla="*/ f16 1 913"/>
              <a:gd name="f20" fmla="*/ f13 1 f18"/>
              <a:gd name="f21" fmla="*/ f14 1 f18"/>
              <a:gd name="f22" fmla="*/ f13 1 f19"/>
              <a:gd name="f23" fmla="*/ f15 1 f19"/>
              <a:gd name="f24" fmla="*/ f20 f11 1"/>
              <a:gd name="f25" fmla="*/ f21 f11 1"/>
              <a:gd name="f26" fmla="*/ f23 f12 1"/>
              <a:gd name="f27" fmla="*/ f22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24" t="f27" r="f25" b="f26"/>
            <a:pathLst>
              <a:path w="914" h="913">
                <a:moveTo>
                  <a:pt x="f5" y="f2"/>
                </a:moveTo>
                <a:cubicBezTo>
                  <a:pt x="f6" y="f2"/>
                  <a:pt x="f7" y="f8"/>
                  <a:pt x="f7" y="f5"/>
                </a:cubicBezTo>
                <a:cubicBezTo>
                  <a:pt x="f7" y="f9"/>
                  <a:pt x="f6" y="f4"/>
                  <a:pt x="f5" y="f4"/>
                </a:cubicBezTo>
                <a:cubicBezTo>
                  <a:pt x="f10" y="f4"/>
                  <a:pt x="f3" y="f9"/>
                  <a:pt x="f3" y="f5"/>
                </a:cubicBezTo>
                <a:cubicBezTo>
                  <a:pt x="f3" y="f8"/>
                  <a:pt x="f10" y="f2"/>
                  <a:pt x="f5" y="f2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24" name="Grupo 23">
            <a:extLst>
              <a:ext uri="{FF2B5EF4-FFF2-40B4-BE49-F238E27FC236}">
                <a16:creationId xmlns:a16="http://schemas.microsoft.com/office/drawing/2014/main" id="{C6C66787-24EA-488A-94A2-B60BF1333162}"/>
              </a:ext>
            </a:extLst>
          </p:cNvPr>
          <p:cNvGrpSpPr/>
          <p:nvPr/>
        </p:nvGrpSpPr>
        <p:grpSpPr>
          <a:xfrm>
            <a:off x="0" y="-14978"/>
            <a:ext cx="9144000" cy="1280113"/>
            <a:chOff x="0" y="-14978"/>
            <a:chExt cx="9144000" cy="1280113"/>
          </a:xfrm>
        </p:grpSpPr>
        <p:grpSp>
          <p:nvGrpSpPr>
            <p:cNvPr id="25" name="Grupo 24">
              <a:extLst>
                <a:ext uri="{FF2B5EF4-FFF2-40B4-BE49-F238E27FC236}">
                  <a16:creationId xmlns:a16="http://schemas.microsoft.com/office/drawing/2014/main" id="{50E7949C-DC3B-4E37-5E75-DD038704A156}"/>
                </a:ext>
              </a:extLst>
            </p:cNvPr>
            <p:cNvGrpSpPr/>
            <p:nvPr/>
          </p:nvGrpSpPr>
          <p:grpSpPr>
            <a:xfrm>
              <a:off x="7459062" y="-5459"/>
              <a:ext cx="1626186" cy="1270594"/>
              <a:chOff x="7459062" y="-5459"/>
              <a:chExt cx="1626186" cy="1270594"/>
            </a:xfrm>
          </p:grpSpPr>
          <p:sp>
            <p:nvSpPr>
              <p:cNvPr id="26" name="Forma libre: forma 81">
                <a:extLst>
                  <a:ext uri="{FF2B5EF4-FFF2-40B4-BE49-F238E27FC236}">
                    <a16:creationId xmlns:a16="http://schemas.microsoft.com/office/drawing/2014/main" id="{CCF0EDB5-CF05-2E1D-7547-3724592CDC1E}"/>
                  </a:ext>
                </a:extLst>
              </p:cNvPr>
              <p:cNvSpPr/>
              <p:nvPr/>
            </p:nvSpPr>
            <p:spPr>
              <a:xfrm rot="10799991">
                <a:off x="7962284" y="809847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7" name="Forma libre: forma 82">
                <a:extLst>
                  <a:ext uri="{FF2B5EF4-FFF2-40B4-BE49-F238E27FC236}">
                    <a16:creationId xmlns:a16="http://schemas.microsoft.com/office/drawing/2014/main" id="{2D14C1A6-54C0-48A8-0011-C60EBD533E89}"/>
                  </a:ext>
                </a:extLst>
              </p:cNvPr>
              <p:cNvSpPr/>
              <p:nvPr/>
            </p:nvSpPr>
            <p:spPr>
              <a:xfrm rot="10799991">
                <a:off x="8248061" y="-5459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8" name="Forma libre: forma 83">
                <a:extLst>
                  <a:ext uri="{FF2B5EF4-FFF2-40B4-BE49-F238E27FC236}">
                    <a16:creationId xmlns:a16="http://schemas.microsoft.com/office/drawing/2014/main" id="{B0D7BCD4-49B9-1712-63DB-6C1C26D4D9EB}"/>
                  </a:ext>
                </a:extLst>
              </p:cNvPr>
              <p:cNvSpPr/>
              <p:nvPr/>
            </p:nvSpPr>
            <p:spPr>
              <a:xfrm rot="10799991">
                <a:off x="8377010" y="836840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9" name="Forma libre: forma 84">
                <a:extLst>
                  <a:ext uri="{FF2B5EF4-FFF2-40B4-BE49-F238E27FC236}">
                    <a16:creationId xmlns:a16="http://schemas.microsoft.com/office/drawing/2014/main" id="{FE90AD4E-5D9D-8590-DBE7-A0D051128570}"/>
                  </a:ext>
                </a:extLst>
              </p:cNvPr>
              <p:cNvSpPr/>
              <p:nvPr/>
            </p:nvSpPr>
            <p:spPr>
              <a:xfrm rot="10799991">
                <a:off x="8310423" y="967426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0" name="Forma libre: forma 85">
                <a:extLst>
                  <a:ext uri="{FF2B5EF4-FFF2-40B4-BE49-F238E27FC236}">
                    <a16:creationId xmlns:a16="http://schemas.microsoft.com/office/drawing/2014/main" id="{CB33129B-532F-984A-7668-A4E470E31DA5}"/>
                  </a:ext>
                </a:extLst>
              </p:cNvPr>
              <p:cNvSpPr/>
              <p:nvPr/>
            </p:nvSpPr>
            <p:spPr>
              <a:xfrm rot="10799991">
                <a:off x="8019022" y="621873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1" name="Forma libre: forma 86">
                <a:extLst>
                  <a:ext uri="{FF2B5EF4-FFF2-40B4-BE49-F238E27FC236}">
                    <a16:creationId xmlns:a16="http://schemas.microsoft.com/office/drawing/2014/main" id="{682580DB-A648-B125-B2D6-654CAC507D0C}"/>
                  </a:ext>
                </a:extLst>
              </p:cNvPr>
              <p:cNvSpPr/>
              <p:nvPr/>
            </p:nvSpPr>
            <p:spPr>
              <a:xfrm rot="10799991">
                <a:off x="8349011" y="636248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2" name="Forma libre: forma 87">
                <a:extLst>
                  <a:ext uri="{FF2B5EF4-FFF2-40B4-BE49-F238E27FC236}">
                    <a16:creationId xmlns:a16="http://schemas.microsoft.com/office/drawing/2014/main" id="{1A688950-58C7-5361-518E-5D67E2F6889D}"/>
                  </a:ext>
                </a:extLst>
              </p:cNvPr>
              <p:cNvSpPr/>
              <p:nvPr/>
            </p:nvSpPr>
            <p:spPr>
              <a:xfrm rot="10799991">
                <a:off x="8329360" y="9043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3" name="Forma libre: forma 88">
                <a:extLst>
                  <a:ext uri="{FF2B5EF4-FFF2-40B4-BE49-F238E27FC236}">
                    <a16:creationId xmlns:a16="http://schemas.microsoft.com/office/drawing/2014/main" id="{E9575866-F13F-E9D8-60D8-4C15330B975B}"/>
                  </a:ext>
                </a:extLst>
              </p:cNvPr>
              <p:cNvSpPr/>
              <p:nvPr/>
            </p:nvSpPr>
            <p:spPr>
              <a:xfrm rot="10799991">
                <a:off x="7722345" y="919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4" name="Forma libre: forma 89">
                <a:extLst>
                  <a:ext uri="{FF2B5EF4-FFF2-40B4-BE49-F238E27FC236}">
                    <a16:creationId xmlns:a16="http://schemas.microsoft.com/office/drawing/2014/main" id="{A3A85F40-F31C-914B-7917-C08C7E460599}"/>
                  </a:ext>
                </a:extLst>
              </p:cNvPr>
              <p:cNvSpPr/>
              <p:nvPr/>
            </p:nvSpPr>
            <p:spPr>
              <a:xfrm rot="10799991">
                <a:off x="8734660" y="125455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5" name="Forma libre: forma 90">
                <a:extLst>
                  <a:ext uri="{FF2B5EF4-FFF2-40B4-BE49-F238E27FC236}">
                    <a16:creationId xmlns:a16="http://schemas.microsoft.com/office/drawing/2014/main" id="{803BB5D8-C4EE-E2A8-3D10-5D9F424D2B77}"/>
                  </a:ext>
                </a:extLst>
              </p:cNvPr>
              <p:cNvSpPr/>
              <p:nvPr/>
            </p:nvSpPr>
            <p:spPr>
              <a:xfrm rot="10799991">
                <a:off x="7727703" y="125812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6" name="Forma libre: forma 91">
                <a:extLst>
                  <a:ext uri="{FF2B5EF4-FFF2-40B4-BE49-F238E27FC236}">
                    <a16:creationId xmlns:a16="http://schemas.microsoft.com/office/drawing/2014/main" id="{CE10D148-267A-5151-47EA-3F101D64640F}"/>
                  </a:ext>
                </a:extLst>
              </p:cNvPr>
              <p:cNvSpPr/>
              <p:nvPr/>
            </p:nvSpPr>
            <p:spPr>
              <a:xfrm rot="10799991">
                <a:off x="7776816" y="458526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7" name="Forma libre: forma 92">
                <a:extLst>
                  <a:ext uri="{FF2B5EF4-FFF2-40B4-BE49-F238E27FC236}">
                    <a16:creationId xmlns:a16="http://schemas.microsoft.com/office/drawing/2014/main" id="{F1F43F35-E791-DB5D-5CE5-CA2D4EE620E3}"/>
                  </a:ext>
                </a:extLst>
              </p:cNvPr>
              <p:cNvSpPr/>
              <p:nvPr/>
            </p:nvSpPr>
            <p:spPr>
              <a:xfrm rot="10799991">
                <a:off x="7798085" y="394362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8" name="Forma libre: forma 93">
                <a:extLst>
                  <a:ext uri="{FF2B5EF4-FFF2-40B4-BE49-F238E27FC236}">
                    <a16:creationId xmlns:a16="http://schemas.microsoft.com/office/drawing/2014/main" id="{FA893212-777E-097B-3EEB-EEE44F247E10}"/>
                  </a:ext>
                </a:extLst>
              </p:cNvPr>
              <p:cNvSpPr/>
              <p:nvPr/>
            </p:nvSpPr>
            <p:spPr>
              <a:xfrm rot="10799991">
                <a:off x="8636371" y="462923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9" name="Forma libre: forma 94">
                <a:extLst>
                  <a:ext uri="{FF2B5EF4-FFF2-40B4-BE49-F238E27FC236}">
                    <a16:creationId xmlns:a16="http://schemas.microsoft.com/office/drawing/2014/main" id="{5B03F509-A0B9-26DD-061C-6451F7A63BD5}"/>
                  </a:ext>
                </a:extLst>
              </p:cNvPr>
              <p:cNvSpPr/>
              <p:nvPr/>
            </p:nvSpPr>
            <p:spPr>
              <a:xfrm rot="10799991">
                <a:off x="8551761" y="394014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0" name="Forma libre: forma 95">
                <a:extLst>
                  <a:ext uri="{FF2B5EF4-FFF2-40B4-BE49-F238E27FC236}">
                    <a16:creationId xmlns:a16="http://schemas.microsoft.com/office/drawing/2014/main" id="{D20D1D97-FC05-C09B-36F9-7A726E0D55A5}"/>
                  </a:ext>
                </a:extLst>
              </p:cNvPr>
              <p:cNvSpPr/>
              <p:nvPr/>
            </p:nvSpPr>
            <p:spPr>
              <a:xfrm rot="10799991">
                <a:off x="8820814" y="465155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1" name="Forma libre: forma 96">
                <a:extLst>
                  <a:ext uri="{FF2B5EF4-FFF2-40B4-BE49-F238E27FC236}">
                    <a16:creationId xmlns:a16="http://schemas.microsoft.com/office/drawing/2014/main" id="{9A80EBDA-881D-D5C0-86B6-6876654714A7}"/>
                  </a:ext>
                </a:extLst>
              </p:cNvPr>
              <p:cNvSpPr/>
              <p:nvPr/>
            </p:nvSpPr>
            <p:spPr>
              <a:xfrm rot="10799991">
                <a:off x="7650602" y="465063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2" name="Forma libre: forma 97">
                <a:extLst>
                  <a:ext uri="{FF2B5EF4-FFF2-40B4-BE49-F238E27FC236}">
                    <a16:creationId xmlns:a16="http://schemas.microsoft.com/office/drawing/2014/main" id="{2FE8E704-DBB7-B9A9-F1A6-B9207C7F3284}"/>
                  </a:ext>
                </a:extLst>
              </p:cNvPr>
              <p:cNvSpPr/>
              <p:nvPr/>
            </p:nvSpPr>
            <p:spPr>
              <a:xfrm rot="10799991">
                <a:off x="7523920" y="552946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3" name="Forma libre: forma 98">
                <a:extLst>
                  <a:ext uri="{FF2B5EF4-FFF2-40B4-BE49-F238E27FC236}">
                    <a16:creationId xmlns:a16="http://schemas.microsoft.com/office/drawing/2014/main" id="{EA5173C4-ABCE-9E45-E96F-3234140E2F8C}"/>
                  </a:ext>
                </a:extLst>
              </p:cNvPr>
              <p:cNvSpPr/>
              <p:nvPr/>
            </p:nvSpPr>
            <p:spPr>
              <a:xfrm rot="10799991">
                <a:off x="8979664" y="191201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4" name="Forma libre: forma 99">
                <a:extLst>
                  <a:ext uri="{FF2B5EF4-FFF2-40B4-BE49-F238E27FC236}">
                    <a16:creationId xmlns:a16="http://schemas.microsoft.com/office/drawing/2014/main" id="{51FC100D-E324-767F-6629-73BDFCC08E4F}"/>
                  </a:ext>
                </a:extLst>
              </p:cNvPr>
              <p:cNvSpPr/>
              <p:nvPr/>
            </p:nvSpPr>
            <p:spPr>
              <a:xfrm rot="10799991">
                <a:off x="7882512" y="189609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5" name="Forma libre: forma 100">
                <a:extLst>
                  <a:ext uri="{FF2B5EF4-FFF2-40B4-BE49-F238E27FC236}">
                    <a16:creationId xmlns:a16="http://schemas.microsoft.com/office/drawing/2014/main" id="{4C959CE1-421E-611D-D786-6B062EA8D7E0}"/>
                  </a:ext>
                </a:extLst>
              </p:cNvPr>
              <p:cNvSpPr/>
              <p:nvPr/>
            </p:nvSpPr>
            <p:spPr>
              <a:xfrm rot="10799991">
                <a:off x="8639855" y="189838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6" name="Forma libre: forma 101">
                <a:extLst>
                  <a:ext uri="{FF2B5EF4-FFF2-40B4-BE49-F238E27FC236}">
                    <a16:creationId xmlns:a16="http://schemas.microsoft.com/office/drawing/2014/main" id="{33D2859C-3499-EBF7-0CD5-8F82683C413F}"/>
                  </a:ext>
                </a:extLst>
              </p:cNvPr>
              <p:cNvSpPr/>
              <p:nvPr/>
            </p:nvSpPr>
            <p:spPr>
              <a:xfrm rot="10799991">
                <a:off x="8998262" y="553330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7" name="Forma libre: forma 102">
                <a:extLst>
                  <a:ext uri="{FF2B5EF4-FFF2-40B4-BE49-F238E27FC236}">
                    <a16:creationId xmlns:a16="http://schemas.microsoft.com/office/drawing/2014/main" id="{783BA326-1695-91C6-1CC8-57D26C39F728}"/>
                  </a:ext>
                </a:extLst>
              </p:cNvPr>
              <p:cNvSpPr/>
              <p:nvPr/>
            </p:nvSpPr>
            <p:spPr>
              <a:xfrm rot="10799991">
                <a:off x="7459062" y="367771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8" name="Forma libre: forma 103">
                <a:extLst>
                  <a:ext uri="{FF2B5EF4-FFF2-40B4-BE49-F238E27FC236}">
                    <a16:creationId xmlns:a16="http://schemas.microsoft.com/office/drawing/2014/main" id="{1A0A1C2B-E899-EB59-8C7F-94FAF34BDAD6}"/>
                  </a:ext>
                </a:extLst>
              </p:cNvPr>
              <p:cNvSpPr/>
              <p:nvPr/>
            </p:nvSpPr>
            <p:spPr>
              <a:xfrm rot="10799991">
                <a:off x="7542977" y="191493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9" name="Forma libre: forma 104">
                <a:extLst>
                  <a:ext uri="{FF2B5EF4-FFF2-40B4-BE49-F238E27FC236}">
                    <a16:creationId xmlns:a16="http://schemas.microsoft.com/office/drawing/2014/main" id="{409E7BE5-782C-C667-46AC-DFC3E83A4E04}"/>
                  </a:ext>
                </a:extLst>
              </p:cNvPr>
              <p:cNvSpPr/>
              <p:nvPr/>
            </p:nvSpPr>
            <p:spPr>
              <a:xfrm rot="10799991">
                <a:off x="8665257" y="328936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0" name="Forma libre: forma 105">
                <a:extLst>
                  <a:ext uri="{FF2B5EF4-FFF2-40B4-BE49-F238E27FC236}">
                    <a16:creationId xmlns:a16="http://schemas.microsoft.com/office/drawing/2014/main" id="{42456477-1DA4-84D3-3630-A469F8649128}"/>
                  </a:ext>
                </a:extLst>
              </p:cNvPr>
              <p:cNvSpPr/>
              <p:nvPr/>
            </p:nvSpPr>
            <p:spPr>
              <a:xfrm rot="10799991">
                <a:off x="7554041" y="253252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1" name="Forma libre: forma 106">
                <a:extLst>
                  <a:ext uri="{FF2B5EF4-FFF2-40B4-BE49-F238E27FC236}">
                    <a16:creationId xmlns:a16="http://schemas.microsoft.com/office/drawing/2014/main" id="{90A43A6D-5A87-2D29-2949-CBC71F0BDC6A}"/>
                  </a:ext>
                </a:extLst>
              </p:cNvPr>
              <p:cNvSpPr/>
              <p:nvPr/>
            </p:nvSpPr>
            <p:spPr>
              <a:xfrm rot="10799991">
                <a:off x="8994467" y="443392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2" name="Forma libre: forma 107">
                <a:extLst>
                  <a:ext uri="{FF2B5EF4-FFF2-40B4-BE49-F238E27FC236}">
                    <a16:creationId xmlns:a16="http://schemas.microsoft.com/office/drawing/2014/main" id="{53230777-F346-FB35-9852-5FC458259915}"/>
                  </a:ext>
                </a:extLst>
              </p:cNvPr>
              <p:cNvSpPr/>
              <p:nvPr/>
            </p:nvSpPr>
            <p:spPr>
              <a:xfrm rot="10799991">
                <a:off x="7681572" y="212021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3" name="Forma libre: forma 108">
                <a:extLst>
                  <a:ext uri="{FF2B5EF4-FFF2-40B4-BE49-F238E27FC236}">
                    <a16:creationId xmlns:a16="http://schemas.microsoft.com/office/drawing/2014/main" id="{8A03ED98-6251-C64B-CEB7-54A12D5814BF}"/>
                  </a:ext>
                </a:extLst>
              </p:cNvPr>
              <p:cNvSpPr/>
              <p:nvPr/>
            </p:nvSpPr>
            <p:spPr>
              <a:xfrm rot="10799991">
                <a:off x="7550722" y="443145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4" name="Forma libre: forma 109">
                <a:extLst>
                  <a:ext uri="{FF2B5EF4-FFF2-40B4-BE49-F238E27FC236}">
                    <a16:creationId xmlns:a16="http://schemas.microsoft.com/office/drawing/2014/main" id="{CD333B66-B272-E531-7954-DB8F729A2D8E}"/>
                  </a:ext>
                </a:extLst>
              </p:cNvPr>
              <p:cNvSpPr/>
              <p:nvPr/>
            </p:nvSpPr>
            <p:spPr>
              <a:xfrm rot="10799991">
                <a:off x="7570802" y="303471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5" name="Forma libre: forma 110">
                <a:extLst>
                  <a:ext uri="{FF2B5EF4-FFF2-40B4-BE49-F238E27FC236}">
                    <a16:creationId xmlns:a16="http://schemas.microsoft.com/office/drawing/2014/main" id="{26FC0921-BCCA-DEC4-DA34-4C6CD416D111}"/>
                  </a:ext>
                </a:extLst>
              </p:cNvPr>
              <p:cNvSpPr/>
              <p:nvPr/>
            </p:nvSpPr>
            <p:spPr>
              <a:xfrm rot="10799991">
                <a:off x="7883709" y="329357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6" name="Forma libre: forma 111">
                <a:extLst>
                  <a:ext uri="{FF2B5EF4-FFF2-40B4-BE49-F238E27FC236}">
                    <a16:creationId xmlns:a16="http://schemas.microsoft.com/office/drawing/2014/main" id="{598C2679-6181-5EA8-50A8-591CEAA5DF1B}"/>
                  </a:ext>
                </a:extLst>
              </p:cNvPr>
              <p:cNvSpPr/>
              <p:nvPr/>
            </p:nvSpPr>
            <p:spPr>
              <a:xfrm rot="10799991">
                <a:off x="8985470" y="303488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7" name="Forma libre: forma 112">
                <a:extLst>
                  <a:ext uri="{FF2B5EF4-FFF2-40B4-BE49-F238E27FC236}">
                    <a16:creationId xmlns:a16="http://schemas.microsoft.com/office/drawing/2014/main" id="{E0893186-0D37-83C2-1C29-A03F120D3863}"/>
                  </a:ext>
                </a:extLst>
              </p:cNvPr>
              <p:cNvSpPr/>
              <p:nvPr/>
            </p:nvSpPr>
            <p:spPr>
              <a:xfrm rot="10799991">
                <a:off x="8876272" y="212131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8" name="Forma libre: forma 113">
                <a:extLst>
                  <a:ext uri="{FF2B5EF4-FFF2-40B4-BE49-F238E27FC236}">
                    <a16:creationId xmlns:a16="http://schemas.microsoft.com/office/drawing/2014/main" id="{78D99AC6-B8B4-7997-FA21-732F121E62FD}"/>
                  </a:ext>
                </a:extLst>
              </p:cNvPr>
              <p:cNvSpPr/>
              <p:nvPr/>
            </p:nvSpPr>
            <p:spPr>
              <a:xfrm rot="10799991">
                <a:off x="7526992" y="344509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9" name="Forma libre: forma 114">
                <a:extLst>
                  <a:ext uri="{FF2B5EF4-FFF2-40B4-BE49-F238E27FC236}">
                    <a16:creationId xmlns:a16="http://schemas.microsoft.com/office/drawing/2014/main" id="{8C5F7685-56F8-07A7-4BF6-4F2C58916F99}"/>
                  </a:ext>
                </a:extLst>
              </p:cNvPr>
              <p:cNvSpPr/>
              <p:nvPr/>
            </p:nvSpPr>
            <p:spPr>
              <a:xfrm rot="10799991">
                <a:off x="8868656" y="257585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0" name="Forma libre: forma 115">
                <a:extLst>
                  <a:ext uri="{FF2B5EF4-FFF2-40B4-BE49-F238E27FC236}">
                    <a16:creationId xmlns:a16="http://schemas.microsoft.com/office/drawing/2014/main" id="{732D5614-8AF2-CA03-7811-D75C129E2B0D}"/>
                  </a:ext>
                </a:extLst>
              </p:cNvPr>
              <p:cNvSpPr/>
              <p:nvPr/>
            </p:nvSpPr>
            <p:spPr>
              <a:xfrm rot="10799991">
                <a:off x="8893216" y="338510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1" name="Forma libre: forma 116">
                <a:extLst>
                  <a:ext uri="{FF2B5EF4-FFF2-40B4-BE49-F238E27FC236}">
                    <a16:creationId xmlns:a16="http://schemas.microsoft.com/office/drawing/2014/main" id="{BD6FA3F3-CCF4-020B-91AD-E192C511D269}"/>
                  </a:ext>
                </a:extLst>
              </p:cNvPr>
              <p:cNvSpPr/>
              <p:nvPr/>
            </p:nvSpPr>
            <p:spPr>
              <a:xfrm rot="10799991">
                <a:off x="8890126" y="441902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2" name="Forma libre: forma 117">
                <a:extLst>
                  <a:ext uri="{FF2B5EF4-FFF2-40B4-BE49-F238E27FC236}">
                    <a16:creationId xmlns:a16="http://schemas.microsoft.com/office/drawing/2014/main" id="{3E331FC1-7E26-CF84-31DB-A4CC49B82616}"/>
                  </a:ext>
                </a:extLst>
              </p:cNvPr>
              <p:cNvSpPr/>
              <p:nvPr/>
            </p:nvSpPr>
            <p:spPr>
              <a:xfrm rot="10799991">
                <a:off x="8709907" y="259269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3" name="Forma libre: forma 118">
                <a:extLst>
                  <a:ext uri="{FF2B5EF4-FFF2-40B4-BE49-F238E27FC236}">
                    <a16:creationId xmlns:a16="http://schemas.microsoft.com/office/drawing/2014/main" id="{5286D908-D83A-ABEA-C7C7-859D1A2C930E}"/>
                  </a:ext>
                </a:extLst>
              </p:cNvPr>
              <p:cNvSpPr/>
              <p:nvPr/>
            </p:nvSpPr>
            <p:spPr>
              <a:xfrm rot="10799991">
                <a:off x="7795214" y="271832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4" name="Forma libre: forma 119">
                <a:extLst>
                  <a:ext uri="{FF2B5EF4-FFF2-40B4-BE49-F238E27FC236}">
                    <a16:creationId xmlns:a16="http://schemas.microsoft.com/office/drawing/2014/main" id="{07578C5B-1242-ACF2-2592-3B8E9AFFDA59}"/>
                  </a:ext>
                </a:extLst>
              </p:cNvPr>
              <p:cNvSpPr/>
              <p:nvPr/>
            </p:nvSpPr>
            <p:spPr>
              <a:xfrm rot="10799991">
                <a:off x="7599578" y="441856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5" name="Forma libre: forma 120">
                <a:extLst>
                  <a:ext uri="{FF2B5EF4-FFF2-40B4-BE49-F238E27FC236}">
                    <a16:creationId xmlns:a16="http://schemas.microsoft.com/office/drawing/2014/main" id="{53338471-4522-C50C-3FCF-67F375B75D05}"/>
                  </a:ext>
                </a:extLst>
              </p:cNvPr>
              <p:cNvSpPr/>
              <p:nvPr/>
            </p:nvSpPr>
            <p:spPr>
              <a:xfrm rot="10799991">
                <a:off x="8127836" y="730094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6" name="Forma libre: forma 121">
                <a:extLst>
                  <a:ext uri="{FF2B5EF4-FFF2-40B4-BE49-F238E27FC236}">
                    <a16:creationId xmlns:a16="http://schemas.microsoft.com/office/drawing/2014/main" id="{E48A2CCA-52F1-F666-190A-C2A61E80F96E}"/>
                  </a:ext>
                </a:extLst>
              </p:cNvPr>
              <p:cNvSpPr/>
              <p:nvPr/>
            </p:nvSpPr>
            <p:spPr>
              <a:xfrm rot="10799991">
                <a:off x="8294704" y="1066647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7" name="Forma libre: forma 122">
                <a:extLst>
                  <a:ext uri="{FF2B5EF4-FFF2-40B4-BE49-F238E27FC236}">
                    <a16:creationId xmlns:a16="http://schemas.microsoft.com/office/drawing/2014/main" id="{E950B227-A392-2F55-132D-07B77466FCCE}"/>
                  </a:ext>
                </a:extLst>
              </p:cNvPr>
              <p:cNvSpPr/>
              <p:nvPr/>
            </p:nvSpPr>
            <p:spPr>
              <a:xfrm rot="10799991">
                <a:off x="8407385" y="1029833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8" name="Forma libre: forma 123">
                <a:extLst>
                  <a:ext uri="{FF2B5EF4-FFF2-40B4-BE49-F238E27FC236}">
                    <a16:creationId xmlns:a16="http://schemas.microsoft.com/office/drawing/2014/main" id="{099D6B4C-FC60-906B-9E4F-CA26C20DA3E6}"/>
                  </a:ext>
                </a:extLst>
              </p:cNvPr>
              <p:cNvSpPr/>
              <p:nvPr/>
            </p:nvSpPr>
            <p:spPr>
              <a:xfrm rot="10799991">
                <a:off x="8434435" y="831153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9" name="Forma libre: forma 124">
                <a:extLst>
                  <a:ext uri="{FF2B5EF4-FFF2-40B4-BE49-F238E27FC236}">
                    <a16:creationId xmlns:a16="http://schemas.microsoft.com/office/drawing/2014/main" id="{3E8A15A2-5F81-5856-6547-C2C58C848373}"/>
                  </a:ext>
                </a:extLst>
              </p:cNvPr>
              <p:cNvSpPr/>
              <p:nvPr/>
            </p:nvSpPr>
            <p:spPr>
              <a:xfrm rot="10799991">
                <a:off x="8455301" y="924577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0" name="Forma libre: forma 125">
                <a:extLst>
                  <a:ext uri="{FF2B5EF4-FFF2-40B4-BE49-F238E27FC236}">
                    <a16:creationId xmlns:a16="http://schemas.microsoft.com/office/drawing/2014/main" id="{C03C9BB8-B7B4-1AB0-2E85-DFC5A17B1B08}"/>
                  </a:ext>
                </a:extLst>
              </p:cNvPr>
              <p:cNvSpPr/>
              <p:nvPr/>
            </p:nvSpPr>
            <p:spPr>
              <a:xfrm rot="10799991">
                <a:off x="8410349" y="740846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1" name="Forma libre: forma 126">
                <a:extLst>
                  <a:ext uri="{FF2B5EF4-FFF2-40B4-BE49-F238E27FC236}">
                    <a16:creationId xmlns:a16="http://schemas.microsoft.com/office/drawing/2014/main" id="{96CB8557-635C-7CB4-A356-191F5BAF950E}"/>
                  </a:ext>
                </a:extLst>
              </p:cNvPr>
              <p:cNvSpPr/>
              <p:nvPr/>
            </p:nvSpPr>
            <p:spPr>
              <a:xfrm rot="10799991">
                <a:off x="8067814" y="810954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2" name="Forma libre: forma 127">
                <a:extLst>
                  <a:ext uri="{FF2B5EF4-FFF2-40B4-BE49-F238E27FC236}">
                    <a16:creationId xmlns:a16="http://schemas.microsoft.com/office/drawing/2014/main" id="{612F1998-C2DA-E138-A46A-01160A8CCC29}"/>
                  </a:ext>
                </a:extLst>
              </p:cNvPr>
              <p:cNvSpPr/>
              <p:nvPr/>
            </p:nvSpPr>
            <p:spPr>
              <a:xfrm rot="10799991">
                <a:off x="8041727" y="909727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3" name="Forma libre: forma 128">
                <a:extLst>
                  <a:ext uri="{FF2B5EF4-FFF2-40B4-BE49-F238E27FC236}">
                    <a16:creationId xmlns:a16="http://schemas.microsoft.com/office/drawing/2014/main" id="{3543A419-E4D3-2302-95D7-4E3A158A59DB}"/>
                  </a:ext>
                </a:extLst>
              </p:cNvPr>
              <p:cNvSpPr/>
              <p:nvPr/>
            </p:nvSpPr>
            <p:spPr>
              <a:xfrm rot="10799991">
                <a:off x="8195465" y="1057174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4" name="Forma libre: forma 129">
                <a:extLst>
                  <a:ext uri="{FF2B5EF4-FFF2-40B4-BE49-F238E27FC236}">
                    <a16:creationId xmlns:a16="http://schemas.microsoft.com/office/drawing/2014/main" id="{DCF23C5C-57D1-D0EE-C523-17D5FDD8F6AF}"/>
                  </a:ext>
                </a:extLst>
              </p:cNvPr>
              <p:cNvSpPr/>
              <p:nvPr/>
            </p:nvSpPr>
            <p:spPr>
              <a:xfrm rot="10799991">
                <a:off x="8062301" y="980593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5" name="Forma libre: forma 130">
                <a:extLst>
                  <a:ext uri="{FF2B5EF4-FFF2-40B4-BE49-F238E27FC236}">
                    <a16:creationId xmlns:a16="http://schemas.microsoft.com/office/drawing/2014/main" id="{0DE1A49D-5845-10C7-C6E8-78DC7C8AC5BC}"/>
                  </a:ext>
                </a:extLst>
              </p:cNvPr>
              <p:cNvSpPr/>
              <p:nvPr/>
            </p:nvSpPr>
            <p:spPr>
              <a:xfrm rot="10799991">
                <a:off x="8365104" y="1095551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6" name="Forma libre: forma 131">
                <a:extLst>
                  <a:ext uri="{FF2B5EF4-FFF2-40B4-BE49-F238E27FC236}">
                    <a16:creationId xmlns:a16="http://schemas.microsoft.com/office/drawing/2014/main" id="{B94F93C2-92DC-879C-E0F7-AA068A6A7189}"/>
                  </a:ext>
                </a:extLst>
              </p:cNvPr>
              <p:cNvSpPr/>
              <p:nvPr/>
            </p:nvSpPr>
            <p:spPr>
              <a:xfrm rot="10799991">
                <a:off x="8484260" y="999731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7" name="Forma libre: forma 132">
                <a:extLst>
                  <a:ext uri="{FF2B5EF4-FFF2-40B4-BE49-F238E27FC236}">
                    <a16:creationId xmlns:a16="http://schemas.microsoft.com/office/drawing/2014/main" id="{871D5EF6-4583-11BD-1292-D2FF12464EE9}"/>
                  </a:ext>
                </a:extLst>
              </p:cNvPr>
              <p:cNvSpPr/>
              <p:nvPr/>
            </p:nvSpPr>
            <p:spPr>
              <a:xfrm rot="10799991">
                <a:off x="8438247" y="979158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8" name="Forma libre: forma 133">
                <a:extLst>
                  <a:ext uri="{FF2B5EF4-FFF2-40B4-BE49-F238E27FC236}">
                    <a16:creationId xmlns:a16="http://schemas.microsoft.com/office/drawing/2014/main" id="{06E4128E-E572-4ED7-677F-83B6D9115371}"/>
                  </a:ext>
                </a:extLst>
              </p:cNvPr>
              <p:cNvSpPr/>
              <p:nvPr/>
            </p:nvSpPr>
            <p:spPr>
              <a:xfrm rot="10799991">
                <a:off x="8133926" y="967096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9" name="Forma libre: forma 134">
                <a:extLst>
                  <a:ext uri="{FF2B5EF4-FFF2-40B4-BE49-F238E27FC236}">
                    <a16:creationId xmlns:a16="http://schemas.microsoft.com/office/drawing/2014/main" id="{6015335C-A78D-29C4-CBBF-BCA75F3786C8}"/>
                  </a:ext>
                </a:extLst>
              </p:cNvPr>
              <p:cNvSpPr/>
              <p:nvPr/>
            </p:nvSpPr>
            <p:spPr>
              <a:xfrm rot="10799991">
                <a:off x="8351297" y="1059935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80" name="Grupo 25">
              <a:extLst>
                <a:ext uri="{FF2B5EF4-FFF2-40B4-BE49-F238E27FC236}">
                  <a16:creationId xmlns:a16="http://schemas.microsoft.com/office/drawing/2014/main" id="{511E05FD-D506-BCB9-8914-88AF0DF6624D}"/>
                </a:ext>
              </a:extLst>
            </p:cNvPr>
            <p:cNvGrpSpPr/>
            <p:nvPr/>
          </p:nvGrpSpPr>
          <p:grpSpPr>
            <a:xfrm>
              <a:off x="78071" y="-14978"/>
              <a:ext cx="1626177" cy="1270594"/>
              <a:chOff x="78071" y="-14978"/>
              <a:chExt cx="1626177" cy="1270594"/>
            </a:xfrm>
          </p:grpSpPr>
          <p:sp>
            <p:nvSpPr>
              <p:cNvPr id="81" name="Forma libre: forma 27">
                <a:extLst>
                  <a:ext uri="{FF2B5EF4-FFF2-40B4-BE49-F238E27FC236}">
                    <a16:creationId xmlns:a16="http://schemas.microsoft.com/office/drawing/2014/main" id="{1C36F931-1319-64F7-EE83-0F79F6CE4C25}"/>
                  </a:ext>
                </a:extLst>
              </p:cNvPr>
              <p:cNvSpPr/>
              <p:nvPr/>
            </p:nvSpPr>
            <p:spPr>
              <a:xfrm rot="10799991">
                <a:off x="581283" y="800328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2" name="Forma libre: forma 28">
                <a:extLst>
                  <a:ext uri="{FF2B5EF4-FFF2-40B4-BE49-F238E27FC236}">
                    <a16:creationId xmlns:a16="http://schemas.microsoft.com/office/drawing/2014/main" id="{F888B6F8-97F4-D30A-F52B-4ECD3032A417}"/>
                  </a:ext>
                </a:extLst>
              </p:cNvPr>
              <p:cNvSpPr/>
              <p:nvPr/>
            </p:nvSpPr>
            <p:spPr>
              <a:xfrm rot="10799991">
                <a:off x="867070" y="-14978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3" name="Forma libre: forma 29">
                <a:extLst>
                  <a:ext uri="{FF2B5EF4-FFF2-40B4-BE49-F238E27FC236}">
                    <a16:creationId xmlns:a16="http://schemas.microsoft.com/office/drawing/2014/main" id="{C52E9BE5-9EC8-02DE-A5FE-0222FD91560F}"/>
                  </a:ext>
                </a:extLst>
              </p:cNvPr>
              <p:cNvSpPr/>
              <p:nvPr/>
            </p:nvSpPr>
            <p:spPr>
              <a:xfrm rot="10799991">
                <a:off x="996019" y="827321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4" name="Forma libre: forma 30">
                <a:extLst>
                  <a:ext uri="{FF2B5EF4-FFF2-40B4-BE49-F238E27FC236}">
                    <a16:creationId xmlns:a16="http://schemas.microsoft.com/office/drawing/2014/main" id="{D9906C31-ABF6-6267-9C1D-BDD97A19B2B2}"/>
                  </a:ext>
                </a:extLst>
              </p:cNvPr>
              <p:cNvSpPr/>
              <p:nvPr/>
            </p:nvSpPr>
            <p:spPr>
              <a:xfrm rot="10799991">
                <a:off x="929423" y="957898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5" name="Forma libre: forma 31">
                <a:extLst>
                  <a:ext uri="{FF2B5EF4-FFF2-40B4-BE49-F238E27FC236}">
                    <a16:creationId xmlns:a16="http://schemas.microsoft.com/office/drawing/2014/main" id="{C710C6D1-CCE9-D96D-2263-9A693B285724}"/>
                  </a:ext>
                </a:extLst>
              </p:cNvPr>
              <p:cNvSpPr/>
              <p:nvPr/>
            </p:nvSpPr>
            <p:spPr>
              <a:xfrm rot="10799991">
                <a:off x="638022" y="612345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6" name="Forma libre: forma 32">
                <a:extLst>
                  <a:ext uri="{FF2B5EF4-FFF2-40B4-BE49-F238E27FC236}">
                    <a16:creationId xmlns:a16="http://schemas.microsoft.com/office/drawing/2014/main" id="{EA27B59B-46E6-34AE-C34C-D09D5A8BCF37}"/>
                  </a:ext>
                </a:extLst>
              </p:cNvPr>
              <p:cNvSpPr/>
              <p:nvPr/>
            </p:nvSpPr>
            <p:spPr>
              <a:xfrm rot="10799991">
                <a:off x="968020" y="626720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7" name="Forma libre: forma 33">
                <a:extLst>
                  <a:ext uri="{FF2B5EF4-FFF2-40B4-BE49-F238E27FC236}">
                    <a16:creationId xmlns:a16="http://schemas.microsoft.com/office/drawing/2014/main" id="{1B43D08B-0945-9F80-DBF1-9191DA897DA4}"/>
                  </a:ext>
                </a:extLst>
              </p:cNvPr>
              <p:cNvSpPr/>
              <p:nvPr/>
            </p:nvSpPr>
            <p:spPr>
              <a:xfrm rot="10799991">
                <a:off x="948369" y="-485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8" name="Forma libre: forma 34">
                <a:extLst>
                  <a:ext uri="{FF2B5EF4-FFF2-40B4-BE49-F238E27FC236}">
                    <a16:creationId xmlns:a16="http://schemas.microsoft.com/office/drawing/2014/main" id="{E3EFD102-9405-D40E-A717-6B5FC7FF247F}"/>
                  </a:ext>
                </a:extLst>
              </p:cNvPr>
              <p:cNvSpPr/>
              <p:nvPr/>
            </p:nvSpPr>
            <p:spPr>
              <a:xfrm rot="10799991">
                <a:off x="341354" y="-32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9" name="Forma libre: forma 35">
                <a:extLst>
                  <a:ext uri="{FF2B5EF4-FFF2-40B4-BE49-F238E27FC236}">
                    <a16:creationId xmlns:a16="http://schemas.microsoft.com/office/drawing/2014/main" id="{27837237-8B28-C125-4504-BE49B2D545ED}"/>
                  </a:ext>
                </a:extLst>
              </p:cNvPr>
              <p:cNvSpPr/>
              <p:nvPr/>
            </p:nvSpPr>
            <p:spPr>
              <a:xfrm rot="10799991">
                <a:off x="1353668" y="115927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0" name="Forma libre: forma 36">
                <a:extLst>
                  <a:ext uri="{FF2B5EF4-FFF2-40B4-BE49-F238E27FC236}">
                    <a16:creationId xmlns:a16="http://schemas.microsoft.com/office/drawing/2014/main" id="{E0C266AC-33E0-11B0-1975-66E9C8EBF0A9}"/>
                  </a:ext>
                </a:extLst>
              </p:cNvPr>
              <p:cNvSpPr/>
              <p:nvPr/>
            </p:nvSpPr>
            <p:spPr>
              <a:xfrm rot="10799991">
                <a:off x="346703" y="116284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1" name="Forma libre: forma 37">
                <a:extLst>
                  <a:ext uri="{FF2B5EF4-FFF2-40B4-BE49-F238E27FC236}">
                    <a16:creationId xmlns:a16="http://schemas.microsoft.com/office/drawing/2014/main" id="{636309A0-795D-A0BB-959A-A75A8D367D31}"/>
                  </a:ext>
                </a:extLst>
              </p:cNvPr>
              <p:cNvSpPr/>
              <p:nvPr/>
            </p:nvSpPr>
            <p:spPr>
              <a:xfrm rot="10799991">
                <a:off x="395816" y="448998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2" name="Forma libre: forma 38">
                <a:extLst>
                  <a:ext uri="{FF2B5EF4-FFF2-40B4-BE49-F238E27FC236}">
                    <a16:creationId xmlns:a16="http://schemas.microsoft.com/office/drawing/2014/main" id="{A555D2EC-4BEC-112C-EEBA-7D32FCDEA3F9}"/>
                  </a:ext>
                </a:extLst>
              </p:cNvPr>
              <p:cNvSpPr/>
              <p:nvPr/>
            </p:nvSpPr>
            <p:spPr>
              <a:xfrm rot="10799991">
                <a:off x="417085" y="384834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3" name="Forma libre: forma 39">
                <a:extLst>
                  <a:ext uri="{FF2B5EF4-FFF2-40B4-BE49-F238E27FC236}">
                    <a16:creationId xmlns:a16="http://schemas.microsoft.com/office/drawing/2014/main" id="{9C407E1D-D88D-9C34-562D-52271E30C6B5}"/>
                  </a:ext>
                </a:extLst>
              </p:cNvPr>
              <p:cNvSpPr/>
              <p:nvPr/>
            </p:nvSpPr>
            <p:spPr>
              <a:xfrm rot="10799991">
                <a:off x="1255380" y="453395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4" name="Forma libre: forma 40">
                <a:extLst>
                  <a:ext uri="{FF2B5EF4-FFF2-40B4-BE49-F238E27FC236}">
                    <a16:creationId xmlns:a16="http://schemas.microsoft.com/office/drawing/2014/main" id="{93B5AF06-93CF-B963-C95E-BD7DA0E0630A}"/>
                  </a:ext>
                </a:extLst>
              </p:cNvPr>
              <p:cNvSpPr/>
              <p:nvPr/>
            </p:nvSpPr>
            <p:spPr>
              <a:xfrm rot="10799991">
                <a:off x="1170770" y="384486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5" name="Forma libre: forma 41">
                <a:extLst>
                  <a:ext uri="{FF2B5EF4-FFF2-40B4-BE49-F238E27FC236}">
                    <a16:creationId xmlns:a16="http://schemas.microsoft.com/office/drawing/2014/main" id="{CE65599F-30ED-3FC0-DC1E-5396543E9A0B}"/>
                  </a:ext>
                </a:extLst>
              </p:cNvPr>
              <p:cNvSpPr/>
              <p:nvPr/>
            </p:nvSpPr>
            <p:spPr>
              <a:xfrm rot="10799991">
                <a:off x="1439814" y="455627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6" name="Forma libre: forma 42">
                <a:extLst>
                  <a:ext uri="{FF2B5EF4-FFF2-40B4-BE49-F238E27FC236}">
                    <a16:creationId xmlns:a16="http://schemas.microsoft.com/office/drawing/2014/main" id="{4B7EB82F-ED14-DB7A-9A32-93B845C07102}"/>
                  </a:ext>
                </a:extLst>
              </p:cNvPr>
              <p:cNvSpPr/>
              <p:nvPr/>
            </p:nvSpPr>
            <p:spPr>
              <a:xfrm rot="10799991">
                <a:off x="269601" y="455544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7" name="Forma libre: forma 43">
                <a:extLst>
                  <a:ext uri="{FF2B5EF4-FFF2-40B4-BE49-F238E27FC236}">
                    <a16:creationId xmlns:a16="http://schemas.microsoft.com/office/drawing/2014/main" id="{F34F48A8-2CCD-3D9E-9CBF-EAFA9086DDD1}"/>
                  </a:ext>
                </a:extLst>
              </p:cNvPr>
              <p:cNvSpPr/>
              <p:nvPr/>
            </p:nvSpPr>
            <p:spPr>
              <a:xfrm rot="10799991">
                <a:off x="142929" y="543428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8" name="Forma libre: forma 44">
                <a:extLst>
                  <a:ext uri="{FF2B5EF4-FFF2-40B4-BE49-F238E27FC236}">
                    <a16:creationId xmlns:a16="http://schemas.microsoft.com/office/drawing/2014/main" id="{78E124A7-189B-CE84-F503-82CD8DF844E6}"/>
                  </a:ext>
                </a:extLst>
              </p:cNvPr>
              <p:cNvSpPr/>
              <p:nvPr/>
            </p:nvSpPr>
            <p:spPr>
              <a:xfrm rot="10799991">
                <a:off x="1598673" y="181673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9" name="Forma libre: forma 45">
                <a:extLst>
                  <a:ext uri="{FF2B5EF4-FFF2-40B4-BE49-F238E27FC236}">
                    <a16:creationId xmlns:a16="http://schemas.microsoft.com/office/drawing/2014/main" id="{9DFAC342-F0A6-3402-092A-95CC7A019F97}"/>
                  </a:ext>
                </a:extLst>
              </p:cNvPr>
              <p:cNvSpPr/>
              <p:nvPr/>
            </p:nvSpPr>
            <p:spPr>
              <a:xfrm rot="10799991">
                <a:off x="501521" y="180090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0" name="Forma libre: forma 46">
                <a:extLst>
                  <a:ext uri="{FF2B5EF4-FFF2-40B4-BE49-F238E27FC236}">
                    <a16:creationId xmlns:a16="http://schemas.microsoft.com/office/drawing/2014/main" id="{CC0426AE-D814-93B9-B023-F58E5679DAEF}"/>
                  </a:ext>
                </a:extLst>
              </p:cNvPr>
              <p:cNvSpPr/>
              <p:nvPr/>
            </p:nvSpPr>
            <p:spPr>
              <a:xfrm rot="10799991">
                <a:off x="1258864" y="180310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1" name="Forma libre: forma 47">
                <a:extLst>
                  <a:ext uri="{FF2B5EF4-FFF2-40B4-BE49-F238E27FC236}">
                    <a16:creationId xmlns:a16="http://schemas.microsoft.com/office/drawing/2014/main" id="{49657C23-54A6-F7B2-C3E3-1CF999BFEE35}"/>
                  </a:ext>
                </a:extLst>
              </p:cNvPr>
              <p:cNvSpPr/>
              <p:nvPr/>
            </p:nvSpPr>
            <p:spPr>
              <a:xfrm rot="10799991">
                <a:off x="1617262" y="543802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2" name="Forma libre: forma 48">
                <a:extLst>
                  <a:ext uri="{FF2B5EF4-FFF2-40B4-BE49-F238E27FC236}">
                    <a16:creationId xmlns:a16="http://schemas.microsoft.com/office/drawing/2014/main" id="{2DF4B136-09B6-E91D-4455-4AC198B05BDF}"/>
                  </a:ext>
                </a:extLst>
              </p:cNvPr>
              <p:cNvSpPr/>
              <p:nvPr/>
            </p:nvSpPr>
            <p:spPr>
              <a:xfrm rot="10799991">
                <a:off x="78071" y="358243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3" name="Forma libre: forma 49">
                <a:extLst>
                  <a:ext uri="{FF2B5EF4-FFF2-40B4-BE49-F238E27FC236}">
                    <a16:creationId xmlns:a16="http://schemas.microsoft.com/office/drawing/2014/main" id="{63F1E635-D94B-7254-49BD-61CAEE1AEC4E}"/>
                  </a:ext>
                </a:extLst>
              </p:cNvPr>
              <p:cNvSpPr/>
              <p:nvPr/>
            </p:nvSpPr>
            <p:spPr>
              <a:xfrm rot="10799991">
                <a:off x="161986" y="181965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4" name="Forma libre: forma 50">
                <a:extLst>
                  <a:ext uri="{FF2B5EF4-FFF2-40B4-BE49-F238E27FC236}">
                    <a16:creationId xmlns:a16="http://schemas.microsoft.com/office/drawing/2014/main" id="{BBA33B46-7DB2-F40F-3011-6CC78C8BCE55}"/>
                  </a:ext>
                </a:extLst>
              </p:cNvPr>
              <p:cNvSpPr/>
              <p:nvPr/>
            </p:nvSpPr>
            <p:spPr>
              <a:xfrm rot="10799991">
                <a:off x="1284256" y="319408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5" name="Forma libre: forma 51">
                <a:extLst>
                  <a:ext uri="{FF2B5EF4-FFF2-40B4-BE49-F238E27FC236}">
                    <a16:creationId xmlns:a16="http://schemas.microsoft.com/office/drawing/2014/main" id="{A7AED653-F4AC-28BB-34B3-82F3FE1D9511}"/>
                  </a:ext>
                </a:extLst>
              </p:cNvPr>
              <p:cNvSpPr/>
              <p:nvPr/>
            </p:nvSpPr>
            <p:spPr>
              <a:xfrm rot="10799991">
                <a:off x="173050" y="243733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6" name="Forma libre: forma 52">
                <a:extLst>
                  <a:ext uri="{FF2B5EF4-FFF2-40B4-BE49-F238E27FC236}">
                    <a16:creationId xmlns:a16="http://schemas.microsoft.com/office/drawing/2014/main" id="{87661954-367A-609E-D6C2-E811E3BDF072}"/>
                  </a:ext>
                </a:extLst>
              </p:cNvPr>
              <p:cNvSpPr/>
              <p:nvPr/>
            </p:nvSpPr>
            <p:spPr>
              <a:xfrm rot="10799991">
                <a:off x="1613476" y="433873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7" name="Forma libre: forma 53">
                <a:extLst>
                  <a:ext uri="{FF2B5EF4-FFF2-40B4-BE49-F238E27FC236}">
                    <a16:creationId xmlns:a16="http://schemas.microsoft.com/office/drawing/2014/main" id="{D4C1ED6A-E86E-3F25-65B8-A1AE57791BBB}"/>
                  </a:ext>
                </a:extLst>
              </p:cNvPr>
              <p:cNvSpPr/>
              <p:nvPr/>
            </p:nvSpPr>
            <p:spPr>
              <a:xfrm rot="10799991">
                <a:off x="300581" y="202502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8" name="Forma libre: forma 54">
                <a:extLst>
                  <a:ext uri="{FF2B5EF4-FFF2-40B4-BE49-F238E27FC236}">
                    <a16:creationId xmlns:a16="http://schemas.microsoft.com/office/drawing/2014/main" id="{FB4D0F82-86F3-D91E-73C1-34E85EEADC7E}"/>
                  </a:ext>
                </a:extLst>
              </p:cNvPr>
              <p:cNvSpPr/>
              <p:nvPr/>
            </p:nvSpPr>
            <p:spPr>
              <a:xfrm rot="10799991">
                <a:off x="169731" y="433626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9" name="Forma libre: forma 55">
                <a:extLst>
                  <a:ext uri="{FF2B5EF4-FFF2-40B4-BE49-F238E27FC236}">
                    <a16:creationId xmlns:a16="http://schemas.microsoft.com/office/drawing/2014/main" id="{60157B1C-2C28-FE67-13BD-C5FA61142A7A}"/>
                  </a:ext>
                </a:extLst>
              </p:cNvPr>
              <p:cNvSpPr/>
              <p:nvPr/>
            </p:nvSpPr>
            <p:spPr>
              <a:xfrm rot="10799991">
                <a:off x="189802" y="293943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0" name="Forma libre: forma 56">
                <a:extLst>
                  <a:ext uri="{FF2B5EF4-FFF2-40B4-BE49-F238E27FC236}">
                    <a16:creationId xmlns:a16="http://schemas.microsoft.com/office/drawing/2014/main" id="{3B9EF317-8C82-37D9-3788-B8A69075ED1B}"/>
                  </a:ext>
                </a:extLst>
              </p:cNvPr>
              <p:cNvSpPr/>
              <p:nvPr/>
            </p:nvSpPr>
            <p:spPr>
              <a:xfrm rot="10799991">
                <a:off x="502718" y="319829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1" name="Forma libre: forma 57">
                <a:extLst>
                  <a:ext uri="{FF2B5EF4-FFF2-40B4-BE49-F238E27FC236}">
                    <a16:creationId xmlns:a16="http://schemas.microsoft.com/office/drawing/2014/main" id="{E52C6F1E-4847-BB0D-0018-6797855598B2}"/>
                  </a:ext>
                </a:extLst>
              </p:cNvPr>
              <p:cNvSpPr/>
              <p:nvPr/>
            </p:nvSpPr>
            <p:spPr>
              <a:xfrm rot="10799991">
                <a:off x="1604479" y="293960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2" name="Forma libre: forma 58">
                <a:extLst>
                  <a:ext uri="{FF2B5EF4-FFF2-40B4-BE49-F238E27FC236}">
                    <a16:creationId xmlns:a16="http://schemas.microsoft.com/office/drawing/2014/main" id="{9324A378-E598-53A5-1991-B92A4A8DC7E0}"/>
                  </a:ext>
                </a:extLst>
              </p:cNvPr>
              <p:cNvSpPr/>
              <p:nvPr/>
            </p:nvSpPr>
            <p:spPr>
              <a:xfrm rot="10799991">
                <a:off x="1495272" y="202612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3" name="Forma libre: forma 59">
                <a:extLst>
                  <a:ext uri="{FF2B5EF4-FFF2-40B4-BE49-F238E27FC236}">
                    <a16:creationId xmlns:a16="http://schemas.microsoft.com/office/drawing/2014/main" id="{F9DED963-5BBA-BC4E-34F4-3D1C1AFD6B7E}"/>
                  </a:ext>
                </a:extLst>
              </p:cNvPr>
              <p:cNvSpPr/>
              <p:nvPr/>
            </p:nvSpPr>
            <p:spPr>
              <a:xfrm rot="10799991">
                <a:off x="146001" y="334990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4" name="Forma libre: forma 60">
                <a:extLst>
                  <a:ext uri="{FF2B5EF4-FFF2-40B4-BE49-F238E27FC236}">
                    <a16:creationId xmlns:a16="http://schemas.microsoft.com/office/drawing/2014/main" id="{95F27BA2-8F28-A25D-72A6-7A7D5796B40F}"/>
                  </a:ext>
                </a:extLst>
              </p:cNvPr>
              <p:cNvSpPr/>
              <p:nvPr/>
            </p:nvSpPr>
            <p:spPr>
              <a:xfrm rot="10799991">
                <a:off x="1487665" y="248057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5" name="Forma libre: forma 61">
                <a:extLst>
                  <a:ext uri="{FF2B5EF4-FFF2-40B4-BE49-F238E27FC236}">
                    <a16:creationId xmlns:a16="http://schemas.microsoft.com/office/drawing/2014/main" id="{37335503-F1F0-045B-1A00-E4D4A45CFB70}"/>
                  </a:ext>
                </a:extLst>
              </p:cNvPr>
              <p:cNvSpPr/>
              <p:nvPr/>
            </p:nvSpPr>
            <p:spPr>
              <a:xfrm rot="10799991">
                <a:off x="1512225" y="328982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6" name="Forma libre: forma 62">
                <a:extLst>
                  <a:ext uri="{FF2B5EF4-FFF2-40B4-BE49-F238E27FC236}">
                    <a16:creationId xmlns:a16="http://schemas.microsoft.com/office/drawing/2014/main" id="{285DEEB7-F9FD-6232-9C7F-CEBAC83B24EB}"/>
                  </a:ext>
                </a:extLst>
              </p:cNvPr>
              <p:cNvSpPr/>
              <p:nvPr/>
            </p:nvSpPr>
            <p:spPr>
              <a:xfrm rot="10799991">
                <a:off x="1509135" y="432374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7" name="Forma libre: forma 63">
                <a:extLst>
                  <a:ext uri="{FF2B5EF4-FFF2-40B4-BE49-F238E27FC236}">
                    <a16:creationId xmlns:a16="http://schemas.microsoft.com/office/drawing/2014/main" id="{77906F36-4450-41E6-4C8F-D7FC5FFFBFC3}"/>
                  </a:ext>
                </a:extLst>
              </p:cNvPr>
              <p:cNvSpPr/>
              <p:nvPr/>
            </p:nvSpPr>
            <p:spPr>
              <a:xfrm rot="10799991">
                <a:off x="1328907" y="249741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8" name="Forma libre: forma 64">
                <a:extLst>
                  <a:ext uri="{FF2B5EF4-FFF2-40B4-BE49-F238E27FC236}">
                    <a16:creationId xmlns:a16="http://schemas.microsoft.com/office/drawing/2014/main" id="{3A3FABFF-0625-520D-29D8-501C70D76B5E}"/>
                  </a:ext>
                </a:extLst>
              </p:cNvPr>
              <p:cNvSpPr/>
              <p:nvPr/>
            </p:nvSpPr>
            <p:spPr>
              <a:xfrm rot="10799991">
                <a:off x="414214" y="262304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9" name="Forma libre: forma 65">
                <a:extLst>
                  <a:ext uri="{FF2B5EF4-FFF2-40B4-BE49-F238E27FC236}">
                    <a16:creationId xmlns:a16="http://schemas.microsoft.com/office/drawing/2014/main" id="{49300DEA-D8F5-A8F3-9E1F-3BD3886E4C8B}"/>
                  </a:ext>
                </a:extLst>
              </p:cNvPr>
              <p:cNvSpPr/>
              <p:nvPr/>
            </p:nvSpPr>
            <p:spPr>
              <a:xfrm rot="10799991">
                <a:off x="218578" y="432337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0" name="Forma libre: forma 66">
                <a:extLst>
                  <a:ext uri="{FF2B5EF4-FFF2-40B4-BE49-F238E27FC236}">
                    <a16:creationId xmlns:a16="http://schemas.microsoft.com/office/drawing/2014/main" id="{0ACC9290-1831-F896-2703-CCB53194530B}"/>
                  </a:ext>
                </a:extLst>
              </p:cNvPr>
              <p:cNvSpPr/>
              <p:nvPr/>
            </p:nvSpPr>
            <p:spPr>
              <a:xfrm rot="10799991">
                <a:off x="746835" y="720566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1" name="Forma libre: forma 67">
                <a:extLst>
                  <a:ext uri="{FF2B5EF4-FFF2-40B4-BE49-F238E27FC236}">
                    <a16:creationId xmlns:a16="http://schemas.microsoft.com/office/drawing/2014/main" id="{85945E8D-780D-436C-8E56-97A3CF64BF21}"/>
                  </a:ext>
                </a:extLst>
              </p:cNvPr>
              <p:cNvSpPr/>
              <p:nvPr/>
            </p:nvSpPr>
            <p:spPr>
              <a:xfrm rot="10799991">
                <a:off x="913713" y="1057119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2" name="Forma libre: forma 68">
                <a:extLst>
                  <a:ext uri="{FF2B5EF4-FFF2-40B4-BE49-F238E27FC236}">
                    <a16:creationId xmlns:a16="http://schemas.microsoft.com/office/drawing/2014/main" id="{E1062711-F06F-F837-3206-46296EE4A1D5}"/>
                  </a:ext>
                </a:extLst>
              </p:cNvPr>
              <p:cNvSpPr/>
              <p:nvPr/>
            </p:nvSpPr>
            <p:spPr>
              <a:xfrm rot="10799991">
                <a:off x="1026385" y="1020305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3" name="Forma libre: forma 69">
                <a:extLst>
                  <a:ext uri="{FF2B5EF4-FFF2-40B4-BE49-F238E27FC236}">
                    <a16:creationId xmlns:a16="http://schemas.microsoft.com/office/drawing/2014/main" id="{90BD5B15-3757-DD71-C03A-DBFFD8D59305}"/>
                  </a:ext>
                </a:extLst>
              </p:cNvPr>
              <p:cNvSpPr/>
              <p:nvPr/>
            </p:nvSpPr>
            <p:spPr>
              <a:xfrm rot="10799991">
                <a:off x="1053444" y="821625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4" name="Forma libre: forma 70">
                <a:extLst>
                  <a:ext uri="{FF2B5EF4-FFF2-40B4-BE49-F238E27FC236}">
                    <a16:creationId xmlns:a16="http://schemas.microsoft.com/office/drawing/2014/main" id="{8E984F12-4E0D-C70C-862A-BEB3F4060A41}"/>
                  </a:ext>
                </a:extLst>
              </p:cNvPr>
              <p:cNvSpPr/>
              <p:nvPr/>
            </p:nvSpPr>
            <p:spPr>
              <a:xfrm rot="10799991">
                <a:off x="1074310" y="915058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5" name="Forma libre: forma 71">
                <a:extLst>
                  <a:ext uri="{FF2B5EF4-FFF2-40B4-BE49-F238E27FC236}">
                    <a16:creationId xmlns:a16="http://schemas.microsoft.com/office/drawing/2014/main" id="{98A8AF4A-EC46-4F24-665D-25D680D1ABE0}"/>
                  </a:ext>
                </a:extLst>
              </p:cNvPr>
              <p:cNvSpPr/>
              <p:nvPr/>
            </p:nvSpPr>
            <p:spPr>
              <a:xfrm rot="10799991">
                <a:off x="1029358" y="731318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6" name="Forma libre: forma 72">
                <a:extLst>
                  <a:ext uri="{FF2B5EF4-FFF2-40B4-BE49-F238E27FC236}">
                    <a16:creationId xmlns:a16="http://schemas.microsoft.com/office/drawing/2014/main" id="{01953010-9A17-C9F4-5FA2-57A8BC08069E}"/>
                  </a:ext>
                </a:extLst>
              </p:cNvPr>
              <p:cNvSpPr/>
              <p:nvPr/>
            </p:nvSpPr>
            <p:spPr>
              <a:xfrm rot="10799991">
                <a:off x="686823" y="801426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7" name="Forma libre: forma 73">
                <a:extLst>
                  <a:ext uri="{FF2B5EF4-FFF2-40B4-BE49-F238E27FC236}">
                    <a16:creationId xmlns:a16="http://schemas.microsoft.com/office/drawing/2014/main" id="{3D15C1B1-1503-4ACD-0C9C-443BAA6F5CA7}"/>
                  </a:ext>
                </a:extLst>
              </p:cNvPr>
              <p:cNvSpPr/>
              <p:nvPr/>
            </p:nvSpPr>
            <p:spPr>
              <a:xfrm rot="10799991">
                <a:off x="660727" y="900199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8" name="Forma libre: forma 74">
                <a:extLst>
                  <a:ext uri="{FF2B5EF4-FFF2-40B4-BE49-F238E27FC236}">
                    <a16:creationId xmlns:a16="http://schemas.microsoft.com/office/drawing/2014/main" id="{54C712FC-4DB9-22F7-560D-AF3758778AEE}"/>
                  </a:ext>
                </a:extLst>
              </p:cNvPr>
              <p:cNvSpPr/>
              <p:nvPr/>
            </p:nvSpPr>
            <p:spPr>
              <a:xfrm rot="10799991">
                <a:off x="814474" y="1047646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9" name="Forma libre: forma 75">
                <a:extLst>
                  <a:ext uri="{FF2B5EF4-FFF2-40B4-BE49-F238E27FC236}">
                    <a16:creationId xmlns:a16="http://schemas.microsoft.com/office/drawing/2014/main" id="{A4C311DF-80AE-75EB-1E88-AC2F8E8B33FC}"/>
                  </a:ext>
                </a:extLst>
              </p:cNvPr>
              <p:cNvSpPr/>
              <p:nvPr/>
            </p:nvSpPr>
            <p:spPr>
              <a:xfrm rot="10799991">
                <a:off x="681310" y="971065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0" name="Forma libre: forma 76">
                <a:extLst>
                  <a:ext uri="{FF2B5EF4-FFF2-40B4-BE49-F238E27FC236}">
                    <a16:creationId xmlns:a16="http://schemas.microsoft.com/office/drawing/2014/main" id="{D14338E4-4944-1901-77E3-8808083F3230}"/>
                  </a:ext>
                </a:extLst>
              </p:cNvPr>
              <p:cNvSpPr/>
              <p:nvPr/>
            </p:nvSpPr>
            <p:spPr>
              <a:xfrm rot="10799991">
                <a:off x="984113" y="1086023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1" name="Forma libre: forma 77">
                <a:extLst>
                  <a:ext uri="{FF2B5EF4-FFF2-40B4-BE49-F238E27FC236}">
                    <a16:creationId xmlns:a16="http://schemas.microsoft.com/office/drawing/2014/main" id="{93A3EDD0-17AA-5981-C7E1-1F3D6DD9B624}"/>
                  </a:ext>
                </a:extLst>
              </p:cNvPr>
              <p:cNvSpPr/>
              <p:nvPr/>
            </p:nvSpPr>
            <p:spPr>
              <a:xfrm rot="10799991">
                <a:off x="1103269" y="990203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2" name="Forma libre: forma 78">
                <a:extLst>
                  <a:ext uri="{FF2B5EF4-FFF2-40B4-BE49-F238E27FC236}">
                    <a16:creationId xmlns:a16="http://schemas.microsoft.com/office/drawing/2014/main" id="{F3F632EF-5F96-3CF3-0F69-CDBB1D402631}"/>
                  </a:ext>
                </a:extLst>
              </p:cNvPr>
              <p:cNvSpPr/>
              <p:nvPr/>
            </p:nvSpPr>
            <p:spPr>
              <a:xfrm rot="10799991">
                <a:off x="1057256" y="969630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3" name="Forma libre: forma 79">
                <a:extLst>
                  <a:ext uri="{FF2B5EF4-FFF2-40B4-BE49-F238E27FC236}">
                    <a16:creationId xmlns:a16="http://schemas.microsoft.com/office/drawing/2014/main" id="{AFC3F24E-1DA3-797D-208A-80AC9C4A3A2B}"/>
                  </a:ext>
                </a:extLst>
              </p:cNvPr>
              <p:cNvSpPr/>
              <p:nvPr/>
            </p:nvSpPr>
            <p:spPr>
              <a:xfrm rot="10799991">
                <a:off x="752935" y="957577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4" name="Forma libre: forma 80">
                <a:extLst>
                  <a:ext uri="{FF2B5EF4-FFF2-40B4-BE49-F238E27FC236}">
                    <a16:creationId xmlns:a16="http://schemas.microsoft.com/office/drawing/2014/main" id="{8C9361D1-9B59-6A5D-B898-6C26644DE669}"/>
                  </a:ext>
                </a:extLst>
              </p:cNvPr>
              <p:cNvSpPr/>
              <p:nvPr/>
            </p:nvSpPr>
            <p:spPr>
              <a:xfrm rot="10799991">
                <a:off x="970297" y="1050407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135" name="Rectángulo 26">
              <a:extLst>
                <a:ext uri="{FF2B5EF4-FFF2-40B4-BE49-F238E27FC236}">
                  <a16:creationId xmlns:a16="http://schemas.microsoft.com/office/drawing/2014/main" id="{2E548B6A-695D-3974-65DB-6C31C68CB568}"/>
                </a:ext>
              </a:extLst>
            </p:cNvPr>
            <p:cNvSpPr/>
            <p:nvPr/>
          </p:nvSpPr>
          <p:spPr>
            <a:xfrm>
              <a:off x="0" y="-5449"/>
              <a:ext cx="9144000" cy="63495"/>
            </a:xfrm>
            <a:prstGeom prst="rect">
              <a:avLst/>
            </a:pr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FCE0D6"/>
                </a:solidFill>
                <a:uFillTx/>
                <a:latin typeface="Arial"/>
              </a:endParaRPr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7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5">
            <a:extLst>
              <a:ext uri="{FF2B5EF4-FFF2-40B4-BE49-F238E27FC236}">
                <a16:creationId xmlns:a16="http://schemas.microsoft.com/office/drawing/2014/main" id="{3EDA4580-ED49-7C9C-4FDC-2A17A497F85F}"/>
              </a:ext>
            </a:extLst>
          </p:cNvPr>
          <p:cNvSpPr/>
          <p:nvPr/>
        </p:nvSpPr>
        <p:spPr>
          <a:xfrm>
            <a:off x="2936879" y="2100267"/>
            <a:ext cx="3089272" cy="3105146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618"/>
              <a:gd name="f8" fmla="val 621"/>
              <a:gd name="f9" fmla="val 224"/>
              <a:gd name="f10" fmla="val 359"/>
              <a:gd name="f11" fmla="val 157"/>
              <a:gd name="f12" fmla="val 335"/>
              <a:gd name="f13" fmla="val 122"/>
              <a:gd name="f14" fmla="val 276"/>
              <a:gd name="f15" fmla="val 76"/>
              <a:gd name="f16" fmla="val 228"/>
              <a:gd name="f17" fmla="val 85"/>
              <a:gd name="f18" fmla="val 212"/>
              <a:gd name="f19" fmla="val 63"/>
              <a:gd name="f20" fmla="val 166"/>
              <a:gd name="f21" fmla="val 35"/>
              <a:gd name="f22" fmla="val 148"/>
              <a:gd name="f23" fmla="val 42"/>
              <a:gd name="f24" fmla="val 47"/>
              <a:gd name="f25" fmla="val 147"/>
              <a:gd name="f26" fmla="val 53"/>
              <a:gd name="f27" fmla="val 54"/>
              <a:gd name="f28" fmla="val 145"/>
              <a:gd name="f29" fmla="val 55"/>
              <a:gd name="f30" fmla="val 143"/>
              <a:gd name="f31" fmla="val 142"/>
              <a:gd name="f32" fmla="val 52"/>
              <a:gd name="f33" fmla="val 135"/>
              <a:gd name="f34" fmla="val 49"/>
              <a:gd name="f35" fmla="val 128"/>
              <a:gd name="f36" fmla="val 46"/>
              <a:gd name="f37" fmla="val 121"/>
              <a:gd name="f38" fmla="val 34"/>
              <a:gd name="f39" fmla="val 96"/>
              <a:gd name="f40" fmla="val 33"/>
              <a:gd name="f41" fmla="val 70"/>
              <a:gd name="f42" fmla="val 44"/>
              <a:gd name="f43" fmla="val 37"/>
              <a:gd name="f44" fmla="val 51"/>
              <a:gd name="f45" fmla="val 32"/>
              <a:gd name="f46" fmla="val 26"/>
              <a:gd name="f47" fmla="val 60"/>
              <a:gd name="f48" fmla="val 68"/>
              <a:gd name="f49" fmla="val 38"/>
              <a:gd name="f50" fmla="val 72"/>
              <a:gd name="f51" fmla="val 75"/>
              <a:gd name="f52" fmla="val 73"/>
              <a:gd name="f53" fmla="val 106"/>
              <a:gd name="f54" fmla="val 140"/>
              <a:gd name="f55" fmla="val 139"/>
              <a:gd name="f56" fmla="val 77"/>
              <a:gd name="f57" fmla="val 84"/>
              <a:gd name="f58" fmla="val 141"/>
              <a:gd name="f59" fmla="val 169"/>
              <a:gd name="f60" fmla="val 83"/>
              <a:gd name="f61" fmla="val 194"/>
              <a:gd name="f62" fmla="val 98"/>
              <a:gd name="f63" fmla="val 219"/>
              <a:gd name="f64" fmla="val 102"/>
              <a:gd name="f65" fmla="val 214"/>
              <a:gd name="f66" fmla="val 105"/>
              <a:gd name="f67" fmla="val 209"/>
              <a:gd name="f68" fmla="val 107"/>
              <a:gd name="f69" fmla="val 205"/>
              <a:gd name="f70" fmla="val 110"/>
              <a:gd name="f71" fmla="val 206"/>
              <a:gd name="f72" fmla="val 112"/>
              <a:gd name="f73" fmla="val 207"/>
              <a:gd name="f74" fmla="val 273"/>
              <a:gd name="f75" fmla="val 158"/>
              <a:gd name="f76" fmla="val 302"/>
              <a:gd name="f77" fmla="val 201"/>
              <a:gd name="f78" fmla="val 348"/>
              <a:gd name="f79" fmla="val 243"/>
              <a:gd name="f80" fmla="val 354"/>
              <a:gd name="f81" fmla="val 265"/>
              <a:gd name="f82" fmla="val 364"/>
              <a:gd name="f83" fmla="val 266"/>
              <a:gd name="f84" fmla="val 362"/>
              <a:gd name="f85" fmla="val 267"/>
              <a:gd name="f86" fmla="val 268"/>
              <a:gd name="f87" fmla="val 358"/>
              <a:gd name="f88" fmla="val 246"/>
              <a:gd name="f89" fmla="val 333"/>
              <a:gd name="f90" fmla="val 222"/>
              <a:gd name="f91" fmla="val 309"/>
              <a:gd name="f92" fmla="val 203"/>
              <a:gd name="f93" fmla="val 282"/>
              <a:gd name="f94" fmla="val 185"/>
              <a:gd name="f95" fmla="val 255"/>
              <a:gd name="f96" fmla="val 171"/>
              <a:gd name="f97" fmla="val 154"/>
              <a:gd name="f98" fmla="val 165"/>
              <a:gd name="f99" fmla="val 184"/>
              <a:gd name="f100" fmla="val 153"/>
              <a:gd name="f101" fmla="val 127"/>
              <a:gd name="f102" fmla="val 124"/>
              <a:gd name="f103" fmla="val 134"/>
              <a:gd name="f104" fmla="val 123"/>
              <a:gd name="f105" fmla="val 146"/>
              <a:gd name="f106" fmla="val 144"/>
              <a:gd name="f107" fmla="val 116"/>
              <a:gd name="f108" fmla="val 109"/>
              <a:gd name="f109" fmla="val 104"/>
              <a:gd name="f110" fmla="val 129"/>
              <a:gd name="f111" fmla="val 130"/>
              <a:gd name="f112" fmla="val 27"/>
              <a:gd name="f113" fmla="val 150"/>
              <a:gd name="f114" fmla="val 20"/>
              <a:gd name="f115" fmla="val 161"/>
              <a:gd name="f116" fmla="val 18"/>
              <a:gd name="f117" fmla="val 13"/>
              <a:gd name="f118" fmla="val 173"/>
              <a:gd name="f119" fmla="val 21"/>
              <a:gd name="f120" fmla="val 179"/>
              <a:gd name="f121" fmla="val 30"/>
              <a:gd name="f122" fmla="val 178"/>
              <a:gd name="f123" fmla="val 175"/>
              <a:gd name="f124" fmla="val 56"/>
              <a:gd name="f125" fmla="val 74"/>
              <a:gd name="f126" fmla="val 164"/>
              <a:gd name="f127" fmla="val 93"/>
              <a:gd name="f128" fmla="val 162"/>
              <a:gd name="f129" fmla="val 101"/>
              <a:gd name="f130" fmla="val 160"/>
              <a:gd name="f131" fmla="val 114"/>
              <a:gd name="f132" fmla="val 176"/>
              <a:gd name="f133" fmla="val 183"/>
              <a:gd name="f134" fmla="val 108"/>
              <a:gd name="f135" fmla="val 186"/>
              <a:gd name="f136" fmla="val 119"/>
              <a:gd name="f137" fmla="val 149"/>
              <a:gd name="f138" fmla="val 168"/>
              <a:gd name="f139" fmla="val 170"/>
              <a:gd name="f140" fmla="val 177"/>
              <a:gd name="f141" fmla="val 182"/>
              <a:gd name="f142" fmla="val 187"/>
              <a:gd name="f143" fmla="val 192"/>
              <a:gd name="f144" fmla="val 231"/>
              <a:gd name="f145" fmla="val 199"/>
              <a:gd name="f146" fmla="val 215"/>
              <a:gd name="f147" fmla="val 229"/>
              <a:gd name="f148" fmla="val 296"/>
              <a:gd name="f149" fmla="val 316"/>
              <a:gd name="f150" fmla="val 259"/>
              <a:gd name="f151" fmla="val 334"/>
              <a:gd name="f152" fmla="val 283"/>
              <a:gd name="f153" fmla="val 342"/>
              <a:gd name="f154" fmla="val 285"/>
              <a:gd name="f155" fmla="val 200"/>
              <a:gd name="f156" fmla="val 221"/>
              <a:gd name="f157" fmla="val 117"/>
              <a:gd name="f158" fmla="val 190"/>
              <a:gd name="f159" fmla="val 97"/>
              <a:gd name="f160" fmla="val 208"/>
              <a:gd name="f161" fmla="val 99"/>
              <a:gd name="f162" fmla="val 100"/>
              <a:gd name="f163" fmla="val 217"/>
              <a:gd name="f164" fmla="val 92"/>
              <a:gd name="f165" fmla="val 216"/>
              <a:gd name="f166" fmla="val 79"/>
              <a:gd name="f167" fmla="val 57"/>
              <a:gd name="f168" fmla="val 233"/>
              <a:gd name="f169" fmla="val 16"/>
              <a:gd name="f170" fmla="val 241"/>
              <a:gd name="f171" fmla="val 247"/>
              <a:gd name="f172" fmla="val 251"/>
              <a:gd name="f173" fmla="val 14"/>
              <a:gd name="f174" fmla="val 256"/>
              <a:gd name="f175" fmla="val 24"/>
              <a:gd name="f176" fmla="val 29"/>
              <a:gd name="f177" fmla="val 250"/>
              <a:gd name="f178" fmla="val 50"/>
              <a:gd name="f179" fmla="val 244"/>
              <a:gd name="f180" fmla="val 238"/>
              <a:gd name="f181" fmla="val 91"/>
              <a:gd name="f182" fmla="val 237"/>
              <a:gd name="f183" fmla="val 94"/>
              <a:gd name="f184" fmla="val 234"/>
              <a:gd name="f185" fmla="val 242"/>
              <a:gd name="f186" fmla="val 111"/>
              <a:gd name="f187" fmla="val 235"/>
              <a:gd name="f188" fmla="val 252"/>
              <a:gd name="f189" fmla="val 254"/>
              <a:gd name="f190" fmla="val 258"/>
              <a:gd name="f191" fmla="val 167"/>
              <a:gd name="f192" fmla="val 249"/>
              <a:gd name="f193" fmla="val 189"/>
              <a:gd name="f194" fmla="val 245"/>
              <a:gd name="f195" fmla="val 227"/>
              <a:gd name="f196" fmla="val 253"/>
              <a:gd name="f197" fmla="val 262"/>
              <a:gd name="f198" fmla="val 271"/>
              <a:gd name="f199" fmla="val 294"/>
              <a:gd name="f200" fmla="val 298"/>
              <a:gd name="f201" fmla="val 323"/>
              <a:gd name="f202" fmla="val 301"/>
              <a:gd name="f203" fmla="val 290"/>
              <a:gd name="f204" fmla="val 305"/>
              <a:gd name="f205" fmla="val 257"/>
              <a:gd name="f206" fmla="val 307"/>
              <a:gd name="f207" fmla="val 284"/>
              <a:gd name="f208" fmla="val 286"/>
              <a:gd name="f209" fmla="val 159"/>
              <a:gd name="f210" fmla="val 288"/>
              <a:gd name="f211" fmla="val 295"/>
              <a:gd name="f212" fmla="val 310"/>
              <a:gd name="f213" fmla="val 311"/>
              <a:gd name="f214" fmla="val 319"/>
              <a:gd name="f215" fmla="val 118"/>
              <a:gd name="f216" fmla="val 303"/>
              <a:gd name="f217" fmla="val 87"/>
              <a:gd name="f218" fmla="val 81"/>
              <a:gd name="f219" fmla="val 306"/>
              <a:gd name="f220" fmla="val 61"/>
              <a:gd name="f221" fmla="val 304"/>
              <a:gd name="f222" fmla="val 41"/>
              <a:gd name="f223" fmla="val 9"/>
              <a:gd name="f224" fmla="val 324"/>
              <a:gd name="f225" fmla="val 339"/>
              <a:gd name="f226" fmla="val 1"/>
              <a:gd name="f227" fmla="val 343"/>
              <a:gd name="f228" fmla="val 11"/>
              <a:gd name="f229" fmla="val 22"/>
              <a:gd name="f230" fmla="val 340"/>
              <a:gd name="f231" fmla="val 336"/>
              <a:gd name="f232" fmla="val 332"/>
              <a:gd name="f233" fmla="val 331"/>
              <a:gd name="f234" fmla="val 86"/>
              <a:gd name="f235" fmla="val 329"/>
              <a:gd name="f236" fmla="val 326"/>
              <a:gd name="f237" fmla="val 337"/>
              <a:gd name="f238" fmla="val 350"/>
              <a:gd name="f239" fmla="val 318"/>
              <a:gd name="f240" fmla="val 155"/>
              <a:gd name="f241" fmla="val 163"/>
              <a:gd name="f242" fmla="val 349"/>
              <a:gd name="f243" fmla="val 347"/>
              <a:gd name="f244" fmla="val 325"/>
              <a:gd name="f245" fmla="val 322"/>
              <a:gd name="f246" fmla="val 321"/>
              <a:gd name="f247" fmla="val 264"/>
              <a:gd name="f248" fmla="val 315"/>
              <a:gd name="f249" fmla="val 312"/>
              <a:gd name="f250" fmla="val 345"/>
              <a:gd name="f251" fmla="val 291"/>
              <a:gd name="f252" fmla="val 366"/>
              <a:gd name="f253" fmla="val 385"/>
              <a:gd name="f254" fmla="val 226"/>
              <a:gd name="f255" fmla="val 396"/>
              <a:gd name="f256" fmla="val 399"/>
              <a:gd name="f257" fmla="val 378"/>
              <a:gd name="f258" fmla="val 380"/>
              <a:gd name="f259" fmla="val 382"/>
              <a:gd name="f260" fmla="val 384"/>
              <a:gd name="f261" fmla="val 389"/>
              <a:gd name="f262" fmla="val 394"/>
              <a:gd name="f263" fmla="val 404"/>
              <a:gd name="f264" fmla="val 120"/>
              <a:gd name="f265" fmla="val 403"/>
              <a:gd name="f266" fmla="val 407"/>
              <a:gd name="f267" fmla="val 90"/>
              <a:gd name="f268" fmla="val 409"/>
              <a:gd name="f269" fmla="val 89"/>
              <a:gd name="f270" fmla="val 405"/>
              <a:gd name="f271" fmla="val 66"/>
              <a:gd name="f272" fmla="val 401"/>
              <a:gd name="f273" fmla="val 400"/>
              <a:gd name="f274" fmla="val 15"/>
              <a:gd name="f275" fmla="val 7"/>
              <a:gd name="f276" fmla="val 411"/>
              <a:gd name="f277" fmla="val 419"/>
              <a:gd name="f278" fmla="val 5"/>
              <a:gd name="f279" fmla="val 431"/>
              <a:gd name="f280" fmla="val 434"/>
              <a:gd name="f281" fmla="val 17"/>
              <a:gd name="f282" fmla="val 442"/>
              <a:gd name="f283" fmla="val 430"/>
              <a:gd name="f284" fmla="val 428"/>
              <a:gd name="f285" fmla="val 426"/>
              <a:gd name="f286" fmla="val 435"/>
              <a:gd name="f287" fmla="val 103"/>
              <a:gd name="f288" fmla="val 448"/>
              <a:gd name="f289" fmla="val 413"/>
              <a:gd name="f290" fmla="val 423"/>
              <a:gd name="f291" fmla="val 414"/>
              <a:gd name="f292" fmla="val 181"/>
              <a:gd name="f293" fmla="val 433"/>
              <a:gd name="f294" fmla="val 412"/>
              <a:gd name="f295" fmla="val 408"/>
              <a:gd name="f296" fmla="val 383"/>
              <a:gd name="f297" fmla="val 327"/>
              <a:gd name="f298" fmla="val 328"/>
              <a:gd name="f299" fmla="val 372"/>
              <a:gd name="f300" fmla="val 397"/>
              <a:gd name="f301" fmla="val 421"/>
              <a:gd name="f302" fmla="val 236"/>
              <a:gd name="f303" fmla="val 191"/>
              <a:gd name="f304" fmla="val 174"/>
              <a:gd name="f305" fmla="val 441"/>
              <a:gd name="f306" fmla="val 443"/>
              <a:gd name="f307" fmla="val 449"/>
              <a:gd name="f308" fmla="val 460"/>
              <a:gd name="f309" fmla="val 462"/>
              <a:gd name="f310" fmla="val 151"/>
              <a:gd name="f311" fmla="val 463"/>
              <a:gd name="f312" fmla="val 136"/>
              <a:gd name="f313" fmla="val 465"/>
              <a:gd name="f314" fmla="val 466"/>
              <a:gd name="f315" fmla="val 468"/>
              <a:gd name="f316" fmla="val 113"/>
              <a:gd name="f317" fmla="val 470"/>
              <a:gd name="f318" fmla="val 469"/>
              <a:gd name="f319" fmla="val 480"/>
              <a:gd name="f320" fmla="val 485"/>
              <a:gd name="f321" fmla="val 490"/>
              <a:gd name="f322" fmla="val 500"/>
              <a:gd name="f323" fmla="val 23"/>
              <a:gd name="f324" fmla="val 499"/>
              <a:gd name="f325" fmla="val 48"/>
              <a:gd name="f326" fmla="val 497"/>
              <a:gd name="f327" fmla="val 494"/>
              <a:gd name="f328" fmla="val 492"/>
              <a:gd name="f329" fmla="val 486"/>
              <a:gd name="f330" fmla="val 482"/>
              <a:gd name="f331" fmla="val 132"/>
              <a:gd name="f332" fmla="val 505"/>
              <a:gd name="f333" fmla="val 478"/>
              <a:gd name="f334" fmla="val 197"/>
              <a:gd name="f335" fmla="val 471"/>
              <a:gd name="f336" fmla="val 198"/>
              <a:gd name="f337" fmla="val 477"/>
              <a:gd name="f338" fmla="val 484"/>
              <a:gd name="f339" fmla="val 451"/>
              <a:gd name="f340" fmla="val 446"/>
              <a:gd name="f341" fmla="val 248"/>
              <a:gd name="f342" fmla="val 287"/>
              <a:gd name="f343" fmla="val 352"/>
              <a:gd name="f344" fmla="val 476"/>
              <a:gd name="f345" fmla="val 513"/>
              <a:gd name="f346" fmla="val 521"/>
              <a:gd name="f347" fmla="val 213"/>
              <a:gd name="f348" fmla="val 529"/>
              <a:gd name="f349" fmla="val 516"/>
              <a:gd name="f350" fmla="val 538"/>
              <a:gd name="f351" fmla="val 546"/>
              <a:gd name="f352" fmla="val 539"/>
              <a:gd name="f353" fmla="val 553"/>
              <a:gd name="f354" fmla="val 552"/>
              <a:gd name="f355" fmla="val 551"/>
              <a:gd name="f356" fmla="val 115"/>
              <a:gd name="f357" fmla="val 549"/>
              <a:gd name="f358" fmla="val 62"/>
              <a:gd name="f359" fmla="val 554"/>
              <a:gd name="f360" fmla="val 36"/>
              <a:gd name="f361" fmla="val 566"/>
              <a:gd name="f362" fmla="val 25"/>
              <a:gd name="f363" fmla="val 573"/>
              <a:gd name="f364" fmla="val 578"/>
              <a:gd name="f365" fmla="val 586"/>
              <a:gd name="f366" fmla="val 587"/>
              <a:gd name="f367" fmla="val 590"/>
              <a:gd name="f368" fmla="val 567"/>
              <a:gd name="f369" fmla="val 565"/>
              <a:gd name="f370" fmla="val 560"/>
              <a:gd name="f371" fmla="val 569"/>
              <a:gd name="f372" fmla="val 575"/>
              <a:gd name="f373" fmla="val 571"/>
              <a:gd name="f374" fmla="val 542"/>
              <a:gd name="f375" fmla="val 545"/>
              <a:gd name="f376" fmla="val 550"/>
              <a:gd name="f377" fmla="val 555"/>
              <a:gd name="f378" fmla="val 561"/>
              <a:gd name="f379" fmla="val 523"/>
              <a:gd name="f380" fmla="val 240"/>
              <a:gd name="f381" fmla="val 260"/>
              <a:gd name="f382" fmla="val 461"/>
              <a:gd name="f383" fmla="val 344"/>
              <a:gd name="f384" fmla="val 363"/>
              <a:gd name="f385" fmla="val 365"/>
              <a:gd name="f386" fmla="val 368"/>
              <a:gd name="f387" fmla="val 392"/>
              <a:gd name="f388" fmla="val 374"/>
              <a:gd name="f389" fmla="val 444"/>
              <a:gd name="f390" fmla="val 338"/>
              <a:gd name="f391" fmla="val 504"/>
              <a:gd name="f392" fmla="val 511"/>
              <a:gd name="f393" fmla="val 540"/>
              <a:gd name="f394" fmla="val 314"/>
              <a:gd name="f395" fmla="val 559"/>
              <a:gd name="f396" fmla="val 275"/>
              <a:gd name="f397" fmla="val 577"/>
              <a:gd name="f398" fmla="val 601"/>
              <a:gd name="f399" fmla="val 195"/>
              <a:gd name="f400" fmla="val 609"/>
              <a:gd name="f401" fmla="val 611"/>
              <a:gd name="f402" fmla="val 616"/>
              <a:gd name="f403" fmla="val 608"/>
              <a:gd name="f404" fmla="val 598"/>
              <a:gd name="f405" fmla="val 588"/>
              <a:gd name="f406" fmla="val 272"/>
              <a:gd name="f407" fmla="val 583"/>
              <a:gd name="f408" fmla="val 281"/>
              <a:gd name="f409" fmla="val 574"/>
              <a:gd name="f410" fmla="val 289"/>
              <a:gd name="f411" fmla="val 580"/>
              <a:gd name="f412" fmla="val 300"/>
              <a:gd name="f413" fmla="val 543"/>
              <a:gd name="f414" fmla="val 317"/>
              <a:gd name="f415" fmla="val 525"/>
              <a:gd name="f416" fmla="val 534"/>
              <a:gd name="f417" fmla="val 541"/>
              <a:gd name="f418" fmla="val 548"/>
              <a:gd name="f419" fmla="val 547"/>
              <a:gd name="f420" fmla="val 351"/>
              <a:gd name="f421" fmla="val 517"/>
              <a:gd name="f422" fmla="val 493"/>
              <a:gd name="f423" fmla="val 353"/>
              <a:gd name="f424" fmla="val 427"/>
              <a:gd name="f425" fmla="val 369"/>
              <a:gd name="f426" fmla="val 387"/>
              <a:gd name="f427" fmla="val 388"/>
              <a:gd name="f428" fmla="val 313"/>
              <a:gd name="f429" fmla="val 474"/>
              <a:gd name="f430" fmla="val 535"/>
              <a:gd name="f431" fmla="val 596"/>
              <a:gd name="f432" fmla="val 605"/>
              <a:gd name="f433" fmla="val 308"/>
              <a:gd name="f434" fmla="val 620"/>
              <a:gd name="f435" fmla="val 293"/>
              <a:gd name="f436" fmla="val 391"/>
              <a:gd name="f437" fmla="val 377"/>
              <a:gd name="f438" fmla="val 376"/>
              <a:gd name="f439" fmla="val 133"/>
              <a:gd name="f440" fmla="val 355"/>
              <a:gd name="f441" fmla="val 299"/>
              <a:gd name="f442" fmla="val 292"/>
              <a:gd name="f443" fmla="val 202"/>
              <a:gd name="f444" fmla="val 239"/>
              <a:gd name="f445" fmla="val 58"/>
              <a:gd name="f446" fmla="val 279"/>
              <a:gd name="f447" fmla="val 64"/>
              <a:gd name="f448" fmla="val 274"/>
              <a:gd name="f449" fmla="val 69"/>
              <a:gd name="f450" fmla="val 270"/>
              <a:gd name="f451" fmla="val 78"/>
              <a:gd name="f452" fmla="val 346"/>
              <a:gd name="f453" fmla="val 223"/>
              <a:gd name="f454" fmla="val 361"/>
              <a:gd name="f455" fmla="+- 0 0 -90"/>
              <a:gd name="f456" fmla="*/ f4 1 618"/>
              <a:gd name="f457" fmla="*/ f5 1 621"/>
              <a:gd name="f458" fmla="val f6"/>
              <a:gd name="f459" fmla="val f7"/>
              <a:gd name="f460" fmla="val f8"/>
              <a:gd name="f461" fmla="*/ f455 f0 1"/>
              <a:gd name="f462" fmla="+- f460 0 f458"/>
              <a:gd name="f463" fmla="+- f459 0 f458"/>
              <a:gd name="f464" fmla="*/ f461 1 f3"/>
              <a:gd name="f465" fmla="*/ f463 1 618"/>
              <a:gd name="f466" fmla="*/ f462 1 621"/>
              <a:gd name="f467" fmla="*/ 35 f463 1"/>
              <a:gd name="f468" fmla="*/ 148 f462 1"/>
              <a:gd name="f469" fmla="*/ 46 f463 1"/>
              <a:gd name="f470" fmla="*/ 121 f462 1"/>
              <a:gd name="f471" fmla="*/ 68 f463 1"/>
              <a:gd name="f472" fmla="*/ 44 f462 1"/>
              <a:gd name="f473" fmla="*/ 98 f463 1"/>
              <a:gd name="f474" fmla="*/ 219 f462 1"/>
              <a:gd name="f475" fmla="*/ 201 f463 1"/>
              <a:gd name="f476" fmla="*/ 335 f462 1"/>
              <a:gd name="f477" fmla="*/ 203 f463 1"/>
              <a:gd name="f478" fmla="*/ 282 f462 1"/>
              <a:gd name="f479" fmla="*/ 146 f463 1"/>
              <a:gd name="f480" fmla="*/ 122 f462 1"/>
              <a:gd name="f481" fmla="*/ 169 f463 1"/>
              <a:gd name="f482" fmla="*/ 13 f462 1"/>
              <a:gd name="f483" fmla="*/ 157 f463 1"/>
              <a:gd name="f484" fmla="*/ 166 f463 1"/>
              <a:gd name="f485" fmla="*/ 139 f462 1"/>
              <a:gd name="f486" fmla="*/ 185 f463 1"/>
              <a:gd name="f487" fmla="*/ 160 f462 1"/>
              <a:gd name="f488" fmla="*/ 283 f463 1"/>
              <a:gd name="f489" fmla="*/ 342 f462 1"/>
              <a:gd name="f490" fmla="*/ 190 f463 1"/>
              <a:gd name="f491" fmla="*/ 97 f462 1"/>
              <a:gd name="f492" fmla="*/ 229 f463 1"/>
              <a:gd name="f493" fmla="*/ 21 f462 1"/>
              <a:gd name="f494" fmla="*/ 238 f463 1"/>
              <a:gd name="f495" fmla="*/ 91 f462 1"/>
              <a:gd name="f496" fmla="*/ 259 f463 1"/>
              <a:gd name="f497" fmla="*/ 104 f462 1"/>
              <a:gd name="f498" fmla="*/ 237 f463 1"/>
              <a:gd name="f499" fmla="*/ 185 f462 1"/>
              <a:gd name="f500" fmla="*/ 245 f463 1"/>
              <a:gd name="f501" fmla="*/ 200 f462 1"/>
              <a:gd name="f502" fmla="*/ 307 f463 1"/>
              <a:gd name="f503" fmla="*/ 224 f462 1"/>
              <a:gd name="f504" fmla="*/ 310 f463 1"/>
              <a:gd name="f505" fmla="*/ 162 f462 1"/>
              <a:gd name="f506" fmla="*/ 304 f463 1"/>
              <a:gd name="f507" fmla="*/ 20 f462 1"/>
              <a:gd name="f508" fmla="*/ 332 f463 1"/>
              <a:gd name="f509" fmla="*/ 79 f462 1"/>
              <a:gd name="f510" fmla="*/ 329 f463 1"/>
              <a:gd name="f511" fmla="*/ 170 f462 1"/>
              <a:gd name="f512" fmla="*/ 321 f463 1"/>
              <a:gd name="f513" fmla="*/ 231 f462 1"/>
              <a:gd name="f514" fmla="*/ 385 f463 1"/>
              <a:gd name="f515" fmla="*/ 226 f462 1"/>
              <a:gd name="f516" fmla="*/ 404 f463 1"/>
              <a:gd name="f517" fmla="*/ 400 f463 1"/>
              <a:gd name="f518" fmla="*/ 22 f462 1"/>
              <a:gd name="f519" fmla="*/ 430 f463 1"/>
              <a:gd name="f520" fmla="*/ 92 f462 1"/>
              <a:gd name="f521" fmla="*/ 414 f463 1"/>
              <a:gd name="f522" fmla="*/ 179 f462 1"/>
              <a:gd name="f523" fmla="*/ 372 f463 1"/>
              <a:gd name="f524" fmla="*/ 305 f462 1"/>
              <a:gd name="f525" fmla="*/ 460 f463 1"/>
              <a:gd name="f526" fmla="*/ 168 f462 1"/>
              <a:gd name="f527" fmla="*/ 470 f463 1"/>
              <a:gd name="f528" fmla="*/ 99 f462 1"/>
              <a:gd name="f529" fmla="*/ 500 f463 1"/>
              <a:gd name="f530" fmla="*/ 23 f462 1"/>
              <a:gd name="f531" fmla="*/ 505 f463 1"/>
              <a:gd name="f532" fmla="*/ 128 f462 1"/>
              <a:gd name="f533" fmla="*/ 433 f463 1"/>
              <a:gd name="f534" fmla="*/ 248 f462 1"/>
              <a:gd name="f535" fmla="*/ 513 f463 1"/>
              <a:gd name="f536" fmla="*/ 551 f463 1"/>
              <a:gd name="f537" fmla="*/ 115 f462 1"/>
              <a:gd name="f538" fmla="*/ 587 f463 1"/>
              <a:gd name="f539" fmla="*/ 41 f462 1"/>
              <a:gd name="f540" fmla="*/ 154 f462 1"/>
              <a:gd name="f541" fmla="*/ 260 f462 1"/>
              <a:gd name="f542" fmla="*/ 335 f463 1"/>
              <a:gd name="f543" fmla="*/ 368 f462 1"/>
              <a:gd name="f544" fmla="*/ 549 f463 1"/>
              <a:gd name="f545" fmla="*/ 267 f462 1"/>
              <a:gd name="f546" fmla="*/ 609 f463 1"/>
              <a:gd name="f547" fmla="*/ 189 f462 1"/>
              <a:gd name="f548" fmla="*/ 566 f463 1"/>
              <a:gd name="f549" fmla="*/ 298 f462 1"/>
              <a:gd name="f550" fmla="*/ 548 f463 1"/>
              <a:gd name="f551" fmla="*/ 349 f462 1"/>
              <a:gd name="f552" fmla="*/ 347 f463 1"/>
              <a:gd name="f553" fmla="*/ 378 f462 1"/>
              <a:gd name="f554" fmla="*/ 308 f463 1"/>
              <a:gd name="f555" fmla="*/ 621 f462 1"/>
              <a:gd name="f556" fmla="*/ 260 f463 1"/>
              <a:gd name="f557" fmla="*/ 376 f462 1"/>
              <a:gd name="f558" fmla="*/ 36 f463 1"/>
              <a:gd name="f559" fmla="*/ 292 f462 1"/>
              <a:gd name="f560" fmla="*/ 58 f463 1"/>
              <a:gd name="f561" fmla="*/ 279 f462 1"/>
              <a:gd name="f562" fmla="*/ 94 f463 1"/>
              <a:gd name="f563" fmla="*/ 296 f462 1"/>
              <a:gd name="f564" fmla="*/ 221 f463 1"/>
              <a:gd name="f565" fmla="*/ 364 f462 1"/>
              <a:gd name="f566" fmla="+- f464 0 f1"/>
              <a:gd name="f567" fmla="*/ f467 1 618"/>
              <a:gd name="f568" fmla="*/ f468 1 621"/>
              <a:gd name="f569" fmla="*/ f469 1 618"/>
              <a:gd name="f570" fmla="*/ f470 1 621"/>
              <a:gd name="f571" fmla="*/ f471 1 618"/>
              <a:gd name="f572" fmla="*/ f472 1 621"/>
              <a:gd name="f573" fmla="*/ f473 1 618"/>
              <a:gd name="f574" fmla="*/ f474 1 621"/>
              <a:gd name="f575" fmla="*/ f475 1 618"/>
              <a:gd name="f576" fmla="*/ f476 1 621"/>
              <a:gd name="f577" fmla="*/ f477 1 618"/>
              <a:gd name="f578" fmla="*/ f478 1 621"/>
              <a:gd name="f579" fmla="*/ f479 1 618"/>
              <a:gd name="f580" fmla="*/ f480 1 621"/>
              <a:gd name="f581" fmla="*/ f481 1 618"/>
              <a:gd name="f582" fmla="*/ f482 1 621"/>
              <a:gd name="f583" fmla="*/ f483 1 618"/>
              <a:gd name="f584" fmla="*/ f484 1 618"/>
              <a:gd name="f585" fmla="*/ f485 1 621"/>
              <a:gd name="f586" fmla="*/ f486 1 618"/>
              <a:gd name="f587" fmla="*/ f487 1 621"/>
              <a:gd name="f588" fmla="*/ f488 1 618"/>
              <a:gd name="f589" fmla="*/ f489 1 621"/>
              <a:gd name="f590" fmla="*/ f490 1 618"/>
              <a:gd name="f591" fmla="*/ f491 1 621"/>
              <a:gd name="f592" fmla="*/ f492 1 618"/>
              <a:gd name="f593" fmla="*/ f493 1 621"/>
              <a:gd name="f594" fmla="*/ f494 1 618"/>
              <a:gd name="f595" fmla="*/ f495 1 621"/>
              <a:gd name="f596" fmla="*/ f496 1 618"/>
              <a:gd name="f597" fmla="*/ f497 1 621"/>
              <a:gd name="f598" fmla="*/ f498 1 618"/>
              <a:gd name="f599" fmla="*/ f499 1 621"/>
              <a:gd name="f600" fmla="*/ f500 1 618"/>
              <a:gd name="f601" fmla="*/ f501 1 621"/>
              <a:gd name="f602" fmla="*/ f502 1 618"/>
              <a:gd name="f603" fmla="*/ f503 1 621"/>
              <a:gd name="f604" fmla="*/ f504 1 618"/>
              <a:gd name="f605" fmla="*/ f505 1 621"/>
              <a:gd name="f606" fmla="*/ f506 1 618"/>
              <a:gd name="f607" fmla="*/ f507 1 621"/>
              <a:gd name="f608" fmla="*/ f508 1 618"/>
              <a:gd name="f609" fmla="*/ f509 1 621"/>
              <a:gd name="f610" fmla="*/ f510 1 618"/>
              <a:gd name="f611" fmla="*/ f511 1 621"/>
              <a:gd name="f612" fmla="*/ f512 1 618"/>
              <a:gd name="f613" fmla="*/ f513 1 621"/>
              <a:gd name="f614" fmla="*/ f514 1 618"/>
              <a:gd name="f615" fmla="*/ f515 1 621"/>
              <a:gd name="f616" fmla="*/ f516 1 618"/>
              <a:gd name="f617" fmla="*/ f517 1 618"/>
              <a:gd name="f618" fmla="*/ f518 1 621"/>
              <a:gd name="f619" fmla="*/ f519 1 618"/>
              <a:gd name="f620" fmla="*/ f520 1 621"/>
              <a:gd name="f621" fmla="*/ f521 1 618"/>
              <a:gd name="f622" fmla="*/ f522 1 621"/>
              <a:gd name="f623" fmla="*/ f523 1 618"/>
              <a:gd name="f624" fmla="*/ f524 1 621"/>
              <a:gd name="f625" fmla="*/ f525 1 618"/>
              <a:gd name="f626" fmla="*/ f526 1 621"/>
              <a:gd name="f627" fmla="*/ f527 1 618"/>
              <a:gd name="f628" fmla="*/ f528 1 621"/>
              <a:gd name="f629" fmla="*/ f529 1 618"/>
              <a:gd name="f630" fmla="*/ f530 1 621"/>
              <a:gd name="f631" fmla="*/ f531 1 618"/>
              <a:gd name="f632" fmla="*/ f532 1 621"/>
              <a:gd name="f633" fmla="*/ f533 1 618"/>
              <a:gd name="f634" fmla="*/ f534 1 621"/>
              <a:gd name="f635" fmla="*/ f535 1 618"/>
              <a:gd name="f636" fmla="*/ f536 1 618"/>
              <a:gd name="f637" fmla="*/ f537 1 621"/>
              <a:gd name="f638" fmla="*/ f538 1 618"/>
              <a:gd name="f639" fmla="*/ f539 1 621"/>
              <a:gd name="f640" fmla="*/ f540 1 621"/>
              <a:gd name="f641" fmla="*/ f541 1 621"/>
              <a:gd name="f642" fmla="*/ f542 1 618"/>
              <a:gd name="f643" fmla="*/ f543 1 621"/>
              <a:gd name="f644" fmla="*/ f544 1 618"/>
              <a:gd name="f645" fmla="*/ f545 1 621"/>
              <a:gd name="f646" fmla="*/ f546 1 618"/>
              <a:gd name="f647" fmla="*/ f547 1 621"/>
              <a:gd name="f648" fmla="*/ f548 1 618"/>
              <a:gd name="f649" fmla="*/ f549 1 621"/>
              <a:gd name="f650" fmla="*/ f550 1 618"/>
              <a:gd name="f651" fmla="*/ f551 1 621"/>
              <a:gd name="f652" fmla="*/ f552 1 618"/>
              <a:gd name="f653" fmla="*/ f553 1 621"/>
              <a:gd name="f654" fmla="*/ f554 1 618"/>
              <a:gd name="f655" fmla="*/ f555 1 621"/>
              <a:gd name="f656" fmla="*/ f556 1 618"/>
              <a:gd name="f657" fmla="*/ f557 1 621"/>
              <a:gd name="f658" fmla="*/ f558 1 618"/>
              <a:gd name="f659" fmla="*/ f559 1 621"/>
              <a:gd name="f660" fmla="*/ f560 1 618"/>
              <a:gd name="f661" fmla="*/ f561 1 621"/>
              <a:gd name="f662" fmla="*/ f562 1 618"/>
              <a:gd name="f663" fmla="*/ f563 1 621"/>
              <a:gd name="f664" fmla="*/ f564 1 618"/>
              <a:gd name="f665" fmla="*/ f565 1 621"/>
              <a:gd name="f666" fmla="*/ 0 1 f465"/>
              <a:gd name="f667" fmla="*/ f459 1 f465"/>
              <a:gd name="f668" fmla="*/ 0 1 f466"/>
              <a:gd name="f669" fmla="*/ f460 1 f466"/>
              <a:gd name="f670" fmla="*/ f567 1 f465"/>
              <a:gd name="f671" fmla="*/ f568 1 f466"/>
              <a:gd name="f672" fmla="*/ f569 1 f465"/>
              <a:gd name="f673" fmla="*/ f570 1 f466"/>
              <a:gd name="f674" fmla="*/ f571 1 f465"/>
              <a:gd name="f675" fmla="*/ f572 1 f466"/>
              <a:gd name="f676" fmla="*/ f573 1 f465"/>
              <a:gd name="f677" fmla="*/ f574 1 f466"/>
              <a:gd name="f678" fmla="*/ f575 1 f465"/>
              <a:gd name="f679" fmla="*/ f576 1 f466"/>
              <a:gd name="f680" fmla="*/ f577 1 f465"/>
              <a:gd name="f681" fmla="*/ f578 1 f466"/>
              <a:gd name="f682" fmla="*/ f579 1 f465"/>
              <a:gd name="f683" fmla="*/ f580 1 f466"/>
              <a:gd name="f684" fmla="*/ f581 1 f465"/>
              <a:gd name="f685" fmla="*/ f582 1 f466"/>
              <a:gd name="f686" fmla="*/ f583 1 f465"/>
              <a:gd name="f687" fmla="*/ f584 1 f465"/>
              <a:gd name="f688" fmla="*/ f585 1 f466"/>
              <a:gd name="f689" fmla="*/ f586 1 f465"/>
              <a:gd name="f690" fmla="*/ f587 1 f466"/>
              <a:gd name="f691" fmla="*/ f588 1 f465"/>
              <a:gd name="f692" fmla="*/ f589 1 f466"/>
              <a:gd name="f693" fmla="*/ f590 1 f465"/>
              <a:gd name="f694" fmla="*/ f591 1 f466"/>
              <a:gd name="f695" fmla="*/ f592 1 f465"/>
              <a:gd name="f696" fmla="*/ f593 1 f466"/>
              <a:gd name="f697" fmla="*/ f594 1 f465"/>
              <a:gd name="f698" fmla="*/ f595 1 f466"/>
              <a:gd name="f699" fmla="*/ f596 1 f465"/>
              <a:gd name="f700" fmla="*/ f597 1 f466"/>
              <a:gd name="f701" fmla="*/ f598 1 f465"/>
              <a:gd name="f702" fmla="*/ f599 1 f466"/>
              <a:gd name="f703" fmla="*/ f600 1 f465"/>
              <a:gd name="f704" fmla="*/ f601 1 f466"/>
              <a:gd name="f705" fmla="*/ f602 1 f465"/>
              <a:gd name="f706" fmla="*/ f603 1 f466"/>
              <a:gd name="f707" fmla="*/ f604 1 f465"/>
              <a:gd name="f708" fmla="*/ f605 1 f466"/>
              <a:gd name="f709" fmla="*/ f606 1 f465"/>
              <a:gd name="f710" fmla="*/ f607 1 f466"/>
              <a:gd name="f711" fmla="*/ f608 1 f465"/>
              <a:gd name="f712" fmla="*/ f609 1 f466"/>
              <a:gd name="f713" fmla="*/ f610 1 f465"/>
              <a:gd name="f714" fmla="*/ f611 1 f466"/>
              <a:gd name="f715" fmla="*/ f612 1 f465"/>
              <a:gd name="f716" fmla="*/ f613 1 f466"/>
              <a:gd name="f717" fmla="*/ f614 1 f465"/>
              <a:gd name="f718" fmla="*/ f615 1 f466"/>
              <a:gd name="f719" fmla="*/ f616 1 f465"/>
              <a:gd name="f720" fmla="*/ f617 1 f465"/>
              <a:gd name="f721" fmla="*/ f618 1 f466"/>
              <a:gd name="f722" fmla="*/ f619 1 f465"/>
              <a:gd name="f723" fmla="*/ f620 1 f466"/>
              <a:gd name="f724" fmla="*/ f621 1 f465"/>
              <a:gd name="f725" fmla="*/ f622 1 f466"/>
              <a:gd name="f726" fmla="*/ f623 1 f465"/>
              <a:gd name="f727" fmla="*/ f624 1 f466"/>
              <a:gd name="f728" fmla="*/ f625 1 f465"/>
              <a:gd name="f729" fmla="*/ f626 1 f466"/>
              <a:gd name="f730" fmla="*/ f627 1 f465"/>
              <a:gd name="f731" fmla="*/ f628 1 f466"/>
              <a:gd name="f732" fmla="*/ f629 1 f465"/>
              <a:gd name="f733" fmla="*/ f630 1 f466"/>
              <a:gd name="f734" fmla="*/ f631 1 f465"/>
              <a:gd name="f735" fmla="*/ f632 1 f466"/>
              <a:gd name="f736" fmla="*/ f633 1 f465"/>
              <a:gd name="f737" fmla="*/ f634 1 f466"/>
              <a:gd name="f738" fmla="*/ f635 1 f465"/>
              <a:gd name="f739" fmla="*/ f636 1 f465"/>
              <a:gd name="f740" fmla="*/ f637 1 f466"/>
              <a:gd name="f741" fmla="*/ f638 1 f465"/>
              <a:gd name="f742" fmla="*/ f639 1 f466"/>
              <a:gd name="f743" fmla="*/ f640 1 f466"/>
              <a:gd name="f744" fmla="*/ f641 1 f466"/>
              <a:gd name="f745" fmla="*/ f642 1 f465"/>
              <a:gd name="f746" fmla="*/ f643 1 f466"/>
              <a:gd name="f747" fmla="*/ f644 1 f465"/>
              <a:gd name="f748" fmla="*/ f645 1 f466"/>
              <a:gd name="f749" fmla="*/ f646 1 f465"/>
              <a:gd name="f750" fmla="*/ f647 1 f466"/>
              <a:gd name="f751" fmla="*/ f648 1 f465"/>
              <a:gd name="f752" fmla="*/ f649 1 f466"/>
              <a:gd name="f753" fmla="*/ f650 1 f465"/>
              <a:gd name="f754" fmla="*/ f651 1 f466"/>
              <a:gd name="f755" fmla="*/ f652 1 f465"/>
              <a:gd name="f756" fmla="*/ f653 1 f466"/>
              <a:gd name="f757" fmla="*/ f654 1 f465"/>
              <a:gd name="f758" fmla="*/ f655 1 f466"/>
              <a:gd name="f759" fmla="*/ f656 1 f465"/>
              <a:gd name="f760" fmla="*/ f657 1 f466"/>
              <a:gd name="f761" fmla="*/ f658 1 f465"/>
              <a:gd name="f762" fmla="*/ f659 1 f466"/>
              <a:gd name="f763" fmla="*/ f660 1 f465"/>
              <a:gd name="f764" fmla="*/ f661 1 f466"/>
              <a:gd name="f765" fmla="*/ f662 1 f465"/>
              <a:gd name="f766" fmla="*/ f663 1 f466"/>
              <a:gd name="f767" fmla="*/ f664 1 f465"/>
              <a:gd name="f768" fmla="*/ f665 1 f466"/>
              <a:gd name="f769" fmla="*/ f666 f456 1"/>
              <a:gd name="f770" fmla="*/ f667 f456 1"/>
              <a:gd name="f771" fmla="*/ f669 f457 1"/>
              <a:gd name="f772" fmla="*/ f668 f457 1"/>
              <a:gd name="f773" fmla="*/ f670 f456 1"/>
              <a:gd name="f774" fmla="*/ f671 f457 1"/>
              <a:gd name="f775" fmla="*/ f672 f456 1"/>
              <a:gd name="f776" fmla="*/ f673 f457 1"/>
              <a:gd name="f777" fmla="*/ f674 f456 1"/>
              <a:gd name="f778" fmla="*/ f675 f457 1"/>
              <a:gd name="f779" fmla="*/ f676 f456 1"/>
              <a:gd name="f780" fmla="*/ f677 f457 1"/>
              <a:gd name="f781" fmla="*/ f678 f456 1"/>
              <a:gd name="f782" fmla="*/ f679 f457 1"/>
              <a:gd name="f783" fmla="*/ f680 f456 1"/>
              <a:gd name="f784" fmla="*/ f681 f457 1"/>
              <a:gd name="f785" fmla="*/ f682 f456 1"/>
              <a:gd name="f786" fmla="*/ f683 f457 1"/>
              <a:gd name="f787" fmla="*/ f684 f456 1"/>
              <a:gd name="f788" fmla="*/ f685 f457 1"/>
              <a:gd name="f789" fmla="*/ f686 f456 1"/>
              <a:gd name="f790" fmla="*/ f687 f456 1"/>
              <a:gd name="f791" fmla="*/ f688 f457 1"/>
              <a:gd name="f792" fmla="*/ f689 f456 1"/>
              <a:gd name="f793" fmla="*/ f690 f457 1"/>
              <a:gd name="f794" fmla="*/ f691 f456 1"/>
              <a:gd name="f795" fmla="*/ f692 f457 1"/>
              <a:gd name="f796" fmla="*/ f693 f456 1"/>
              <a:gd name="f797" fmla="*/ f694 f457 1"/>
              <a:gd name="f798" fmla="*/ f695 f456 1"/>
              <a:gd name="f799" fmla="*/ f696 f457 1"/>
              <a:gd name="f800" fmla="*/ f697 f456 1"/>
              <a:gd name="f801" fmla="*/ f698 f457 1"/>
              <a:gd name="f802" fmla="*/ f699 f456 1"/>
              <a:gd name="f803" fmla="*/ f700 f457 1"/>
              <a:gd name="f804" fmla="*/ f701 f456 1"/>
              <a:gd name="f805" fmla="*/ f702 f457 1"/>
              <a:gd name="f806" fmla="*/ f703 f456 1"/>
              <a:gd name="f807" fmla="*/ f704 f457 1"/>
              <a:gd name="f808" fmla="*/ f705 f456 1"/>
              <a:gd name="f809" fmla="*/ f706 f457 1"/>
              <a:gd name="f810" fmla="*/ f707 f456 1"/>
              <a:gd name="f811" fmla="*/ f708 f457 1"/>
              <a:gd name="f812" fmla="*/ f709 f456 1"/>
              <a:gd name="f813" fmla="*/ f710 f457 1"/>
              <a:gd name="f814" fmla="*/ f711 f456 1"/>
              <a:gd name="f815" fmla="*/ f712 f457 1"/>
              <a:gd name="f816" fmla="*/ f713 f456 1"/>
              <a:gd name="f817" fmla="*/ f714 f457 1"/>
              <a:gd name="f818" fmla="*/ f715 f456 1"/>
              <a:gd name="f819" fmla="*/ f716 f457 1"/>
              <a:gd name="f820" fmla="*/ f717 f456 1"/>
              <a:gd name="f821" fmla="*/ f718 f457 1"/>
              <a:gd name="f822" fmla="*/ f719 f456 1"/>
              <a:gd name="f823" fmla="*/ f720 f456 1"/>
              <a:gd name="f824" fmla="*/ f721 f457 1"/>
              <a:gd name="f825" fmla="*/ f722 f456 1"/>
              <a:gd name="f826" fmla="*/ f723 f457 1"/>
              <a:gd name="f827" fmla="*/ f724 f456 1"/>
              <a:gd name="f828" fmla="*/ f725 f457 1"/>
              <a:gd name="f829" fmla="*/ f726 f456 1"/>
              <a:gd name="f830" fmla="*/ f727 f457 1"/>
              <a:gd name="f831" fmla="*/ f728 f456 1"/>
              <a:gd name="f832" fmla="*/ f729 f457 1"/>
              <a:gd name="f833" fmla="*/ f730 f456 1"/>
              <a:gd name="f834" fmla="*/ f731 f457 1"/>
              <a:gd name="f835" fmla="*/ f732 f456 1"/>
              <a:gd name="f836" fmla="*/ f733 f457 1"/>
              <a:gd name="f837" fmla="*/ f734 f456 1"/>
              <a:gd name="f838" fmla="*/ f735 f457 1"/>
              <a:gd name="f839" fmla="*/ f736 f456 1"/>
              <a:gd name="f840" fmla="*/ f737 f457 1"/>
              <a:gd name="f841" fmla="*/ f738 f456 1"/>
              <a:gd name="f842" fmla="*/ f739 f456 1"/>
              <a:gd name="f843" fmla="*/ f740 f457 1"/>
              <a:gd name="f844" fmla="*/ f741 f456 1"/>
              <a:gd name="f845" fmla="*/ f742 f457 1"/>
              <a:gd name="f846" fmla="*/ f743 f457 1"/>
              <a:gd name="f847" fmla="*/ f744 f457 1"/>
              <a:gd name="f848" fmla="*/ f745 f456 1"/>
              <a:gd name="f849" fmla="*/ f746 f457 1"/>
              <a:gd name="f850" fmla="*/ f747 f456 1"/>
              <a:gd name="f851" fmla="*/ f748 f457 1"/>
              <a:gd name="f852" fmla="*/ f749 f456 1"/>
              <a:gd name="f853" fmla="*/ f750 f457 1"/>
              <a:gd name="f854" fmla="*/ f751 f456 1"/>
              <a:gd name="f855" fmla="*/ f752 f457 1"/>
              <a:gd name="f856" fmla="*/ f753 f456 1"/>
              <a:gd name="f857" fmla="*/ f754 f457 1"/>
              <a:gd name="f858" fmla="*/ f755 f456 1"/>
              <a:gd name="f859" fmla="*/ f756 f457 1"/>
              <a:gd name="f860" fmla="*/ f757 f456 1"/>
              <a:gd name="f861" fmla="*/ f758 f457 1"/>
              <a:gd name="f862" fmla="*/ f759 f456 1"/>
              <a:gd name="f863" fmla="*/ f760 f457 1"/>
              <a:gd name="f864" fmla="*/ f761 f456 1"/>
              <a:gd name="f865" fmla="*/ f762 f457 1"/>
              <a:gd name="f866" fmla="*/ f763 f456 1"/>
              <a:gd name="f867" fmla="*/ f764 f457 1"/>
              <a:gd name="f868" fmla="*/ f765 f456 1"/>
              <a:gd name="f869" fmla="*/ f766 f457 1"/>
              <a:gd name="f870" fmla="*/ f767 f456 1"/>
              <a:gd name="f871" fmla="*/ f768 f45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66">
                <a:pos x="f773" y="f774"/>
              </a:cxn>
              <a:cxn ang="f566">
                <a:pos x="f775" y="f776"/>
              </a:cxn>
              <a:cxn ang="f566">
                <a:pos x="f777" y="f778"/>
              </a:cxn>
              <a:cxn ang="f566">
                <a:pos x="f779" y="f780"/>
              </a:cxn>
              <a:cxn ang="f566">
                <a:pos x="f781" y="f782"/>
              </a:cxn>
              <a:cxn ang="f566">
                <a:pos x="f783" y="f784"/>
              </a:cxn>
              <a:cxn ang="f566">
                <a:pos x="f785" y="f786"/>
              </a:cxn>
              <a:cxn ang="f566">
                <a:pos x="f787" y="f788"/>
              </a:cxn>
              <a:cxn ang="f566">
                <a:pos x="f789" y="f786"/>
              </a:cxn>
              <a:cxn ang="f566">
                <a:pos x="f790" y="f791"/>
              </a:cxn>
              <a:cxn ang="f566">
                <a:pos x="f792" y="f793"/>
              </a:cxn>
              <a:cxn ang="f566">
                <a:pos x="f794" y="f795"/>
              </a:cxn>
              <a:cxn ang="f566">
                <a:pos x="f796" y="f797"/>
              </a:cxn>
              <a:cxn ang="f566">
                <a:pos x="f798" y="f799"/>
              </a:cxn>
              <a:cxn ang="f566">
                <a:pos x="f800" y="f801"/>
              </a:cxn>
              <a:cxn ang="f566">
                <a:pos x="f802" y="f803"/>
              </a:cxn>
              <a:cxn ang="f566">
                <a:pos x="f804" y="f805"/>
              </a:cxn>
              <a:cxn ang="f566">
                <a:pos x="f806" y="f807"/>
              </a:cxn>
              <a:cxn ang="f566">
                <a:pos x="f808" y="f809"/>
              </a:cxn>
              <a:cxn ang="f566">
                <a:pos x="f810" y="f811"/>
              </a:cxn>
              <a:cxn ang="f566">
                <a:pos x="f812" y="f813"/>
              </a:cxn>
              <a:cxn ang="f566">
                <a:pos x="f814" y="f815"/>
              </a:cxn>
              <a:cxn ang="f566">
                <a:pos x="f816" y="f817"/>
              </a:cxn>
              <a:cxn ang="f566">
                <a:pos x="f818" y="f819"/>
              </a:cxn>
              <a:cxn ang="f566">
                <a:pos x="f820" y="f821"/>
              </a:cxn>
              <a:cxn ang="f566">
                <a:pos x="f822" y="f817"/>
              </a:cxn>
              <a:cxn ang="f566">
                <a:pos x="f823" y="f824"/>
              </a:cxn>
              <a:cxn ang="f566">
                <a:pos x="f825" y="f826"/>
              </a:cxn>
              <a:cxn ang="f566">
                <a:pos x="f827" y="f828"/>
              </a:cxn>
              <a:cxn ang="f566">
                <a:pos x="f823" y="f821"/>
              </a:cxn>
              <a:cxn ang="f566">
                <a:pos x="f829" y="f830"/>
              </a:cxn>
              <a:cxn ang="f566">
                <a:pos x="f831" y="f832"/>
              </a:cxn>
              <a:cxn ang="f566">
                <a:pos x="f833" y="f834"/>
              </a:cxn>
              <a:cxn ang="f566">
                <a:pos x="f835" y="f836"/>
              </a:cxn>
              <a:cxn ang="f566">
                <a:pos x="f837" y="f838"/>
              </a:cxn>
              <a:cxn ang="f566">
                <a:pos x="f839" y="f840"/>
              </a:cxn>
              <a:cxn ang="f566">
                <a:pos x="f841" y="f821"/>
              </a:cxn>
              <a:cxn ang="f566">
                <a:pos x="f842" y="f843"/>
              </a:cxn>
              <a:cxn ang="f566">
                <a:pos x="f844" y="f845"/>
              </a:cxn>
              <a:cxn ang="f566">
                <a:pos x="f844" y="f846"/>
              </a:cxn>
              <a:cxn ang="f566">
                <a:pos x="f837" y="f847"/>
              </a:cxn>
              <a:cxn ang="f566">
                <a:pos x="f848" y="f849"/>
              </a:cxn>
              <a:cxn ang="f566">
                <a:pos x="f850" y="f851"/>
              </a:cxn>
              <a:cxn ang="f566">
                <a:pos x="f852" y="f853"/>
              </a:cxn>
              <a:cxn ang="f566">
                <a:pos x="f854" y="f855"/>
              </a:cxn>
              <a:cxn ang="f566">
                <a:pos x="f856" y="f857"/>
              </a:cxn>
              <a:cxn ang="f566">
                <a:pos x="f858" y="f859"/>
              </a:cxn>
              <a:cxn ang="f566">
                <a:pos x="f860" y="f861"/>
              </a:cxn>
              <a:cxn ang="f566">
                <a:pos x="f862" y="f863"/>
              </a:cxn>
              <a:cxn ang="f566">
                <a:pos x="f864" y="f865"/>
              </a:cxn>
              <a:cxn ang="f566">
                <a:pos x="f866" y="f867"/>
              </a:cxn>
              <a:cxn ang="f566">
                <a:pos x="f868" y="f869"/>
              </a:cxn>
              <a:cxn ang="f566">
                <a:pos x="f870" y="f871"/>
              </a:cxn>
            </a:cxnLst>
            <a:rect l="f769" t="f772" r="f770" b="f771"/>
            <a:pathLst>
              <a:path w="618" h="621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22"/>
                  <a:pt x="f24" y="f25"/>
                  <a:pt x="f26" y="f25"/>
                </a:cubicBezTo>
                <a:cubicBezTo>
                  <a:pt x="f27" y="f28"/>
                  <a:pt x="f29" y="f30"/>
                  <a:pt x="f27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39"/>
                  <a:pt x="f40" y="f41"/>
                  <a:pt x="f23" y="f42"/>
                </a:cubicBezTo>
                <a:cubicBezTo>
                  <a:pt x="f42" y="f43"/>
                  <a:pt x="f44" y="f45"/>
                  <a:pt x="f29" y="f46"/>
                </a:cubicBezTo>
                <a:cubicBezTo>
                  <a:pt x="f47" y="f45"/>
                  <a:pt x="f48" y="f49"/>
                  <a:pt x="f48" y="f42"/>
                </a:cubicBezTo>
                <a:cubicBezTo>
                  <a:pt x="f50" y="f51"/>
                  <a:pt x="f52" y="f53"/>
                  <a:pt x="f51" y="f54"/>
                </a:cubicBezTo>
                <a:cubicBezTo>
                  <a:pt x="f52" y="f55"/>
                  <a:pt x="f56" y="f54"/>
                  <a:pt x="f57" y="f58"/>
                </a:cubicBezTo>
                <a:cubicBezTo>
                  <a:pt x="f52" y="f59"/>
                  <a:pt x="f60" y="f61"/>
                  <a:pt x="f62" y="f63"/>
                </a:cubicBezTo>
                <a:cubicBezTo>
                  <a:pt x="f64" y="f65"/>
                  <a:pt x="f66" y="f67"/>
                  <a:pt x="f68" y="f69"/>
                </a:cubicBezTo>
                <a:cubicBezTo>
                  <a:pt x="f70" y="f71"/>
                  <a:pt x="f72" y="f71"/>
                  <a:pt x="f72" y="f73"/>
                </a:cubicBezTo>
                <a:cubicBezTo>
                  <a:pt x="f68" y="f74"/>
                  <a:pt x="f75" y="f76"/>
                  <a:pt x="f77" y="f12"/>
                </a:cubicBezTo>
                <a:cubicBezTo>
                  <a:pt x="f63" y="f78"/>
                  <a:pt x="f79" y="f80"/>
                  <a:pt x="f81" y="f82"/>
                </a:cubicBezTo>
                <a:cubicBezTo>
                  <a:pt x="f83" y="f84"/>
                  <a:pt x="f85" y="f2"/>
                  <a:pt x="f86" y="f87"/>
                </a:cubicBezTo>
                <a:cubicBezTo>
                  <a:pt x="f88" y="f89"/>
                  <a:pt x="f90" y="f91"/>
                  <a:pt x="f92" y="f93"/>
                </a:cubicBezTo>
                <a:cubicBezTo>
                  <a:pt x="f94" y="f95"/>
                  <a:pt x="f96" y="f9"/>
                  <a:pt x="f97" y="f61"/>
                </a:cubicBezTo>
                <a:cubicBezTo>
                  <a:pt x="f98" y="f99"/>
                  <a:pt x="f100" y="f30"/>
                  <a:pt x="f101" y="f102"/>
                </a:cubicBezTo>
                <a:cubicBezTo>
                  <a:pt x="f103" y="f104"/>
                  <a:pt x="f55" y="f104"/>
                  <a:pt x="f105" y="f13"/>
                </a:cubicBezTo>
                <a:cubicBezTo>
                  <a:pt x="f106" y="f107"/>
                  <a:pt x="f31" y="f108"/>
                  <a:pt x="f54" y="f109"/>
                </a:cubicBezTo>
                <a:cubicBezTo>
                  <a:pt x="f110" y="f56"/>
                  <a:pt x="f111" y="f44"/>
                  <a:pt x="f28" y="f112"/>
                </a:cubicBezTo>
                <a:cubicBezTo>
                  <a:pt x="f113" y="f114"/>
                  <a:pt x="f115" y="f116"/>
                  <a:pt x="f59" y="f117"/>
                </a:cubicBezTo>
                <a:cubicBezTo>
                  <a:pt x="f118" y="f119"/>
                  <a:pt x="f120" y="f121"/>
                  <a:pt x="f122" y="f43"/>
                </a:cubicBezTo>
                <a:cubicBezTo>
                  <a:pt x="f123" y="f124"/>
                  <a:pt x="f59" y="f125"/>
                  <a:pt x="f126" y="f127"/>
                </a:cubicBezTo>
                <a:cubicBezTo>
                  <a:pt x="f128" y="f129"/>
                  <a:pt x="f130" y="f108"/>
                  <a:pt x="f11" y="f13"/>
                </a:cubicBezTo>
                <a:cubicBezTo>
                  <a:pt x="f59" y="f131"/>
                  <a:pt x="f132" y="f70"/>
                  <a:pt x="f133" y="f53"/>
                </a:cubicBezTo>
                <a:cubicBezTo>
                  <a:pt x="f99" y="f68"/>
                  <a:pt x="f94" y="f134"/>
                  <a:pt x="f135" y="f108"/>
                </a:cubicBezTo>
                <a:cubicBezTo>
                  <a:pt x="f120" y="f136"/>
                  <a:pt x="f59" y="f35"/>
                  <a:pt x="f20" y="f55"/>
                </a:cubicBezTo>
                <a:cubicBezTo>
                  <a:pt x="f126" y="f137"/>
                  <a:pt x="f138" y="f115"/>
                  <a:pt x="f139" y="f140"/>
                </a:cubicBezTo>
                <a:cubicBezTo>
                  <a:pt x="f123" y="f138"/>
                  <a:pt x="f122" y="f126"/>
                  <a:pt x="f3" y="f130"/>
                </a:cubicBezTo>
                <a:cubicBezTo>
                  <a:pt x="f141" y="f130"/>
                  <a:pt x="f133" y="f130"/>
                  <a:pt x="f94" y="f130"/>
                </a:cubicBezTo>
                <a:cubicBezTo>
                  <a:pt x="f142" y="f99"/>
                  <a:pt x="f99" y="f67"/>
                  <a:pt x="f143" y="f144"/>
                </a:cubicBezTo>
                <a:cubicBezTo>
                  <a:pt x="f145" y="f95"/>
                  <a:pt x="f146" y="f14"/>
                  <a:pt x="f147" y="f148"/>
                </a:cubicBezTo>
                <a:cubicBezTo>
                  <a:pt x="f79" y="f149"/>
                  <a:pt x="f150" y="f151"/>
                  <a:pt x="f152" y="f153"/>
                </a:cubicBezTo>
                <a:cubicBezTo>
                  <a:pt x="f95" y="f154"/>
                  <a:pt x="f16" y="f16"/>
                  <a:pt x="f155" y="f59"/>
                </a:cubicBezTo>
                <a:cubicBezTo>
                  <a:pt x="f69" y="f59"/>
                  <a:pt x="f67" y="f59"/>
                  <a:pt x="f65" y="f59"/>
                </a:cubicBezTo>
                <a:cubicBezTo>
                  <a:pt x="f156" y="f102"/>
                  <a:pt x="f63" y="f157"/>
                  <a:pt x="f158" y="f159"/>
                </a:cubicBezTo>
                <a:cubicBezTo>
                  <a:pt x="f77" y="f62"/>
                  <a:pt x="f160" y="f161"/>
                  <a:pt x="f63" y="f162"/>
                </a:cubicBezTo>
                <a:cubicBezTo>
                  <a:pt x="f163" y="f164"/>
                  <a:pt x="f165" y="f17"/>
                  <a:pt x="f65" y="f166"/>
                </a:cubicBezTo>
                <a:cubicBezTo>
                  <a:pt x="f67" y="f167"/>
                  <a:pt x="f146" y="f43"/>
                  <a:pt x="f147" y="f119"/>
                </a:cubicBezTo>
                <a:cubicBezTo>
                  <a:pt x="f168" y="f169"/>
                  <a:pt x="f170" y="f117"/>
                  <a:pt x="f171" y="f117"/>
                </a:cubicBezTo>
                <a:cubicBezTo>
                  <a:pt x="f172" y="f173"/>
                  <a:pt x="f174" y="f175"/>
                  <a:pt x="f95" y="f176"/>
                </a:cubicBezTo>
                <a:cubicBezTo>
                  <a:pt x="f177" y="f178"/>
                  <a:pt x="f179" y="f41"/>
                  <a:pt x="f180" y="f181"/>
                </a:cubicBezTo>
                <a:cubicBezTo>
                  <a:pt x="f182" y="f183"/>
                  <a:pt x="f184" y="f39"/>
                  <a:pt x="f168" y="f161"/>
                </a:cubicBezTo>
                <a:cubicBezTo>
                  <a:pt x="f168" y="f162"/>
                  <a:pt x="f168" y="f64"/>
                  <a:pt x="f184" y="f109"/>
                </a:cubicBezTo>
                <a:cubicBezTo>
                  <a:pt x="f185" y="f109"/>
                  <a:pt x="f172" y="f109"/>
                  <a:pt x="f150" y="f109"/>
                </a:cubicBezTo>
                <a:cubicBezTo>
                  <a:pt x="f177" y="f186"/>
                  <a:pt x="f184" y="f107"/>
                  <a:pt x="f168" y="f102"/>
                </a:cubicBezTo>
                <a:cubicBezTo>
                  <a:pt x="f147" y="f106"/>
                  <a:pt x="f144" y="f126"/>
                  <a:pt x="f144" y="f94"/>
                </a:cubicBezTo>
                <a:cubicBezTo>
                  <a:pt x="f168" y="f94"/>
                  <a:pt x="f187" y="f94"/>
                  <a:pt x="f182" y="f94"/>
                </a:cubicBezTo>
                <a:cubicBezTo>
                  <a:pt x="f185" y="f122"/>
                  <a:pt x="f171" y="f96"/>
                  <a:pt x="f188" y="f126"/>
                </a:cubicBezTo>
                <a:cubicBezTo>
                  <a:pt x="f189" y="f98"/>
                  <a:pt x="f174" y="f20"/>
                  <a:pt x="f190" y="f191"/>
                </a:cubicBezTo>
                <a:cubicBezTo>
                  <a:pt x="f189" y="f122"/>
                  <a:pt x="f192" y="f193"/>
                  <a:pt x="f194" y="f155"/>
                </a:cubicBezTo>
                <a:cubicBezTo>
                  <a:pt x="f79" y="f67"/>
                  <a:pt x="f170" y="f63"/>
                  <a:pt x="f79" y="f195"/>
                </a:cubicBezTo>
                <a:cubicBezTo>
                  <a:pt x="f196" y="f197"/>
                  <a:pt x="f198" y="f199"/>
                  <a:pt x="f200" y="f201"/>
                </a:cubicBezTo>
                <a:cubicBezTo>
                  <a:pt x="f202" y="f203"/>
                  <a:pt x="f204" y="f205"/>
                  <a:pt x="f206" y="f9"/>
                </a:cubicBezTo>
                <a:cubicBezTo>
                  <a:pt x="f91" y="f155"/>
                  <a:pt x="f149" y="f123"/>
                  <a:pt x="f207" y="f130"/>
                </a:cubicBezTo>
                <a:cubicBezTo>
                  <a:pt x="f208" y="f209"/>
                  <a:pt x="f210" y="f75"/>
                  <a:pt x="f203" y="f11"/>
                </a:cubicBezTo>
                <a:cubicBezTo>
                  <a:pt x="f211" y="f75"/>
                  <a:pt x="f202" y="f130"/>
                  <a:pt x="f212" y="f128"/>
                </a:cubicBezTo>
                <a:cubicBezTo>
                  <a:pt x="f213" y="f54"/>
                  <a:pt x="f214" y="f215"/>
                  <a:pt x="f216" y="f162"/>
                </a:cubicBezTo>
                <a:cubicBezTo>
                  <a:pt x="f204" y="f127"/>
                  <a:pt x="f206" y="f217"/>
                  <a:pt x="f206" y="f218"/>
                </a:cubicBezTo>
                <a:cubicBezTo>
                  <a:pt x="f219" y="f220"/>
                  <a:pt x="f221" y="f222"/>
                  <a:pt x="f221" y="f114"/>
                </a:cubicBezTo>
                <a:cubicBezTo>
                  <a:pt x="f221" y="f223"/>
                  <a:pt x="f212" y="f6"/>
                  <a:pt x="f224" y="f6"/>
                </a:cubicBezTo>
                <a:cubicBezTo>
                  <a:pt x="f225" y="f226"/>
                  <a:pt x="f227" y="f228"/>
                  <a:pt x="f153" y="f229"/>
                </a:cubicBezTo>
                <a:cubicBezTo>
                  <a:pt x="f230" y="f222"/>
                  <a:pt x="f231" y="f47"/>
                  <a:pt x="f232" y="f166"/>
                </a:cubicBezTo>
                <a:cubicBezTo>
                  <a:pt x="f233" y="f234"/>
                  <a:pt x="f235" y="f183"/>
                  <a:pt x="f236" y="f66"/>
                </a:cubicBezTo>
                <a:cubicBezTo>
                  <a:pt x="f237" y="f161"/>
                  <a:pt x="f227" y="f39"/>
                  <a:pt x="f238" y="f164"/>
                </a:cubicBezTo>
                <a:cubicBezTo>
                  <a:pt x="f89" y="f107"/>
                  <a:pt x="f239" y="f55"/>
                  <a:pt x="f235" y="f139"/>
                </a:cubicBezTo>
                <a:cubicBezTo>
                  <a:pt x="f231" y="f20"/>
                  <a:pt x="f153" y="f128"/>
                  <a:pt x="f80" y="f240"/>
                </a:cubicBezTo>
                <a:cubicBezTo>
                  <a:pt x="f238" y="f241"/>
                  <a:pt x="f242" y="f191"/>
                  <a:pt x="f243" y="f138"/>
                </a:cubicBezTo>
                <a:cubicBezTo>
                  <a:pt x="f244" y="f99"/>
                  <a:pt x="f245" y="f73"/>
                  <a:pt x="f246" y="f144"/>
                </a:cubicBezTo>
                <a:cubicBezTo>
                  <a:pt x="f214" y="f247"/>
                  <a:pt x="f248" y="f200"/>
                  <a:pt x="f249" y="f12"/>
                </a:cubicBezTo>
                <a:cubicBezTo>
                  <a:pt x="f239" y="f235"/>
                  <a:pt x="f201" y="f236"/>
                  <a:pt x="f244" y="f201"/>
                </a:cubicBezTo>
                <a:cubicBezTo>
                  <a:pt x="f250" y="f251"/>
                  <a:pt x="f252" y="f150"/>
                  <a:pt x="f253" y="f254"/>
                </a:cubicBezTo>
                <a:cubicBezTo>
                  <a:pt x="f255" y="f73"/>
                  <a:pt x="f256" y="f94"/>
                  <a:pt x="f257" y="f98"/>
                </a:cubicBezTo>
                <a:cubicBezTo>
                  <a:pt x="f258" y="f98"/>
                  <a:pt x="f259" y="f126"/>
                  <a:pt x="f260" y="f126"/>
                </a:cubicBezTo>
                <a:cubicBezTo>
                  <a:pt x="f261" y="f20"/>
                  <a:pt x="f262" y="f191"/>
                  <a:pt x="f263" y="f139"/>
                </a:cubicBezTo>
                <a:cubicBezTo>
                  <a:pt x="f263" y="f106"/>
                  <a:pt x="f263" y="f264"/>
                  <a:pt x="f263" y="f164"/>
                </a:cubicBezTo>
                <a:cubicBezTo>
                  <a:pt x="f265" y="f127"/>
                  <a:pt x="f266" y="f267"/>
                  <a:pt x="f268" y="f269"/>
                </a:cubicBezTo>
                <a:cubicBezTo>
                  <a:pt x="f270" y="f271"/>
                  <a:pt x="f272" y="f42"/>
                  <a:pt x="f273" y="f229"/>
                </a:cubicBezTo>
                <a:cubicBezTo>
                  <a:pt x="f256" y="f274"/>
                  <a:pt x="f266" y="f275"/>
                  <a:pt x="f276" y="f6"/>
                </a:cubicBezTo>
                <a:cubicBezTo>
                  <a:pt x="f277" y="f278"/>
                  <a:pt x="f279" y="f223"/>
                  <a:pt x="f280" y="f281"/>
                </a:cubicBezTo>
                <a:cubicBezTo>
                  <a:pt x="f282" y="f23"/>
                  <a:pt x="f282" y="f48"/>
                  <a:pt x="f283" y="f164"/>
                </a:cubicBezTo>
                <a:cubicBezTo>
                  <a:pt x="f284" y="f39"/>
                  <a:pt x="f284" y="f161"/>
                  <a:pt x="f285" y="f66"/>
                </a:cubicBezTo>
                <a:cubicBezTo>
                  <a:pt x="f286" y="f287"/>
                  <a:pt x="f282" y="f64"/>
                  <a:pt x="f288" y="f129"/>
                </a:cubicBezTo>
                <a:cubicBezTo>
                  <a:pt x="f289" y="f107"/>
                  <a:pt x="f290" y="f113"/>
                  <a:pt x="f291" y="f120"/>
                </a:cubicBezTo>
                <a:cubicBezTo>
                  <a:pt x="f290" y="f122"/>
                  <a:pt x="f284" y="f140"/>
                  <a:pt x="f286" y="f132"/>
                </a:cubicBezTo>
                <a:cubicBezTo>
                  <a:pt x="f280" y="f120"/>
                  <a:pt x="f280" y="f292"/>
                  <a:pt x="f293" y="f141"/>
                </a:cubicBezTo>
                <a:cubicBezTo>
                  <a:pt x="f294" y="f158"/>
                  <a:pt x="f295" y="f67"/>
                  <a:pt x="f273" y="f254"/>
                </a:cubicBezTo>
                <a:cubicBezTo>
                  <a:pt x="f296" y="f150"/>
                  <a:pt x="f84" y="f203"/>
                  <a:pt x="f153" y="f245"/>
                </a:cubicBezTo>
                <a:cubicBezTo>
                  <a:pt x="f225" y="f297"/>
                  <a:pt x="f12" y="f233"/>
                  <a:pt x="f151" y="f230"/>
                </a:cubicBezTo>
                <a:cubicBezTo>
                  <a:pt x="f243" y="f298"/>
                  <a:pt x="f84" y="f239"/>
                  <a:pt x="f299" y="f204"/>
                </a:cubicBezTo>
                <a:cubicBezTo>
                  <a:pt x="f300" y="f198"/>
                  <a:pt x="f301" y="f302"/>
                  <a:pt x="f282" y="f155"/>
                </a:cubicBezTo>
                <a:cubicBezTo>
                  <a:pt x="f288" y="f303"/>
                  <a:pt x="f282" y="f304"/>
                  <a:pt x="f305" y="f130"/>
                </a:cubicBezTo>
                <a:cubicBezTo>
                  <a:pt x="f306" y="f115"/>
                  <a:pt x="f307" y="f241"/>
                  <a:pt x="f308" y="f138"/>
                </a:cubicBezTo>
                <a:cubicBezTo>
                  <a:pt x="f309" y="f310"/>
                  <a:pt x="f311" y="f312"/>
                  <a:pt x="f313" y="f264"/>
                </a:cubicBezTo>
                <a:cubicBezTo>
                  <a:pt x="f314" y="f264"/>
                  <a:pt x="f314" y="f264"/>
                  <a:pt x="f314" y="f264"/>
                </a:cubicBezTo>
                <a:cubicBezTo>
                  <a:pt x="f315" y="f316"/>
                  <a:pt x="f317" y="f53"/>
                  <a:pt x="f317" y="f161"/>
                </a:cubicBezTo>
                <a:cubicBezTo>
                  <a:pt x="f317" y="f125"/>
                  <a:pt x="f318" y="f34"/>
                  <a:pt x="f317" y="f175"/>
                </a:cubicBezTo>
                <a:cubicBezTo>
                  <a:pt x="f317" y="f116"/>
                  <a:pt x="f319" y="f117"/>
                  <a:pt x="f320" y="f275"/>
                </a:cubicBezTo>
                <a:cubicBezTo>
                  <a:pt x="f321" y="f117"/>
                  <a:pt x="f322" y="f116"/>
                  <a:pt x="f322" y="f323"/>
                </a:cubicBezTo>
                <a:cubicBezTo>
                  <a:pt x="f324" y="f325"/>
                  <a:pt x="f326" y="f50"/>
                  <a:pt x="f327" y="f39"/>
                </a:cubicBezTo>
                <a:cubicBezTo>
                  <a:pt x="f328" y="f134"/>
                  <a:pt x="f329" y="f37"/>
                  <a:pt x="f330" y="f33"/>
                </a:cubicBezTo>
                <a:cubicBezTo>
                  <a:pt x="f328" y="f331"/>
                  <a:pt x="f324" y="f111"/>
                  <a:pt x="f332" y="f35"/>
                </a:cubicBezTo>
                <a:cubicBezTo>
                  <a:pt x="f333" y="f30"/>
                  <a:pt x="f317" y="f138"/>
                  <a:pt x="f311" y="f334"/>
                </a:cubicBezTo>
                <a:cubicBezTo>
                  <a:pt x="f335" y="f336"/>
                  <a:pt x="f337" y="f145"/>
                  <a:pt x="f338" y="f145"/>
                </a:cubicBezTo>
                <a:cubicBezTo>
                  <a:pt x="f339" y="f336"/>
                  <a:pt x="f340" y="f16"/>
                  <a:pt x="f293" y="f341"/>
                </a:cubicBezTo>
                <a:cubicBezTo>
                  <a:pt x="f295" y="f342"/>
                  <a:pt x="f257" y="f245"/>
                  <a:pt x="f230" y="f343"/>
                </a:cubicBezTo>
                <a:cubicBezTo>
                  <a:pt x="f250" y="f343"/>
                  <a:pt x="f238" y="f343"/>
                  <a:pt x="f80" y="f238"/>
                </a:cubicBezTo>
                <a:cubicBezTo>
                  <a:pt x="f277" y="f224"/>
                  <a:pt x="f344" y="f342"/>
                  <a:pt x="f345" y="f254"/>
                </a:cubicBezTo>
                <a:cubicBezTo>
                  <a:pt x="f346" y="f347"/>
                  <a:pt x="f348" y="f77"/>
                  <a:pt x="f349" y="f135"/>
                </a:cubicBezTo>
                <a:cubicBezTo>
                  <a:pt x="f350" y="f99"/>
                  <a:pt x="f351" y="f59"/>
                  <a:pt x="f352" y="f106"/>
                </a:cubicBezTo>
                <a:cubicBezTo>
                  <a:pt x="f353" y="f55"/>
                  <a:pt x="f354" y="f110"/>
                  <a:pt x="f355" y="f356"/>
                </a:cubicBezTo>
                <a:cubicBezTo>
                  <a:pt x="f357" y="f269"/>
                  <a:pt x="f355" y="f358"/>
                  <a:pt x="f359" y="f360"/>
                </a:cubicBezTo>
                <a:cubicBezTo>
                  <a:pt x="f359" y="f121"/>
                  <a:pt x="f361" y="f362"/>
                  <a:pt x="f363" y="f114"/>
                </a:cubicBezTo>
                <a:cubicBezTo>
                  <a:pt x="f364" y="f112"/>
                  <a:pt x="f365" y="f38"/>
                  <a:pt x="f366" y="f222"/>
                </a:cubicBezTo>
                <a:cubicBezTo>
                  <a:pt x="f367" y="f48"/>
                  <a:pt x="f366" y="f183"/>
                  <a:pt x="f363" y="f215"/>
                </a:cubicBezTo>
                <a:cubicBezTo>
                  <a:pt x="f368" y="f111"/>
                  <a:pt x="f369" y="f106"/>
                  <a:pt x="f370" y="f130"/>
                </a:cubicBezTo>
                <a:cubicBezTo>
                  <a:pt x="f371" y="f75"/>
                  <a:pt x="f372" y="f11"/>
                  <a:pt x="f366" y="f97"/>
                </a:cubicBezTo>
                <a:cubicBezTo>
                  <a:pt x="f373" y="f118"/>
                  <a:pt x="f374" y="f118"/>
                  <a:pt x="f375" y="f77"/>
                </a:cubicBezTo>
                <a:cubicBezTo>
                  <a:pt x="f376" y="f77"/>
                  <a:pt x="f377" y="f77"/>
                  <a:pt x="f378" y="f77"/>
                </a:cubicBezTo>
                <a:cubicBezTo>
                  <a:pt x="f348" y="f160"/>
                  <a:pt x="f379" y="f380"/>
                  <a:pt x="f332" y="f381"/>
                </a:cubicBezTo>
                <a:cubicBezTo>
                  <a:pt x="f382" y="f91"/>
                  <a:pt x="f295" y="f383"/>
                  <a:pt x="f383" y="f84"/>
                </a:cubicBezTo>
                <a:cubicBezTo>
                  <a:pt x="f153" y="f384"/>
                  <a:pt x="f225" y="f82"/>
                  <a:pt x="f237" y="f385"/>
                </a:cubicBezTo>
                <a:cubicBezTo>
                  <a:pt x="f231" y="f385"/>
                  <a:pt x="f231" y="f252"/>
                  <a:pt x="f12" y="f386"/>
                </a:cubicBezTo>
                <a:cubicBezTo>
                  <a:pt x="f387" y="f388"/>
                  <a:pt x="f389" y="f82"/>
                  <a:pt x="f327" y="f390"/>
                </a:cubicBezTo>
                <a:cubicBezTo>
                  <a:pt x="f391" y="f232"/>
                  <a:pt x="f392" y="f201"/>
                  <a:pt x="f379" y="f249"/>
                </a:cubicBezTo>
                <a:cubicBezTo>
                  <a:pt x="f352" y="f248"/>
                  <a:pt x="f393" y="f394"/>
                  <a:pt x="f357" y="f85"/>
                </a:cubicBezTo>
                <a:cubicBezTo>
                  <a:pt x="f359" y="f198"/>
                  <a:pt x="f395" y="f396"/>
                  <a:pt x="f378" y="f14"/>
                </a:cubicBezTo>
                <a:cubicBezTo>
                  <a:pt x="f371" y="f196"/>
                  <a:pt x="f397" y="f16"/>
                  <a:pt x="f366" y="f69"/>
                </a:cubicBezTo>
                <a:cubicBezTo>
                  <a:pt x="f367" y="f336"/>
                  <a:pt x="f398" y="f399"/>
                  <a:pt x="f400" y="f193"/>
                </a:cubicBezTo>
                <a:cubicBezTo>
                  <a:pt x="f401" y="f336"/>
                  <a:pt x="f7" y="f160"/>
                  <a:pt x="f402" y="f65"/>
                </a:cubicBezTo>
                <a:cubicBezTo>
                  <a:pt x="f403" y="f184"/>
                  <a:pt x="f404" y="f189"/>
                  <a:pt x="f405" y="f406"/>
                </a:cubicBezTo>
                <a:cubicBezTo>
                  <a:pt x="f407" y="f408"/>
                  <a:pt x="f409" y="f410"/>
                  <a:pt x="f361" y="f200"/>
                </a:cubicBezTo>
                <a:cubicBezTo>
                  <a:pt x="f409" y="f202"/>
                  <a:pt x="f411" y="f221"/>
                  <a:pt x="f365" y="f206"/>
                </a:cubicBezTo>
                <a:cubicBezTo>
                  <a:pt x="f395" y="f412"/>
                  <a:pt x="f413" y="f414"/>
                  <a:pt x="f415" y="f12"/>
                </a:cubicBezTo>
                <a:cubicBezTo>
                  <a:pt x="f416" y="f230"/>
                  <a:pt x="f417" y="f383"/>
                  <a:pt x="f418" y="f242"/>
                </a:cubicBezTo>
                <a:cubicBezTo>
                  <a:pt x="f419" y="f238"/>
                  <a:pt x="f351" y="f420"/>
                  <a:pt x="f351" y="f420"/>
                </a:cubicBezTo>
                <a:cubicBezTo>
                  <a:pt x="f421" y="f231"/>
                  <a:pt x="f422" y="f423"/>
                  <a:pt x="f314" y="f2"/>
                </a:cubicBezTo>
                <a:cubicBezTo>
                  <a:pt x="f424" y="f425"/>
                  <a:pt x="f426" y="f388"/>
                  <a:pt x="f243" y="f257"/>
                </a:cubicBezTo>
                <a:cubicBezTo>
                  <a:pt x="f245" y="f258"/>
                  <a:pt x="f213" y="f427"/>
                  <a:pt x="f249" y="f289"/>
                </a:cubicBezTo>
                <a:cubicBezTo>
                  <a:pt x="f428" y="f429"/>
                  <a:pt x="f248" y="f430"/>
                  <a:pt x="f149" y="f431"/>
                </a:cubicBezTo>
                <a:cubicBezTo>
                  <a:pt x="f149" y="f432"/>
                  <a:pt x="f212" y="f8"/>
                  <a:pt x="f433" y="f8"/>
                </a:cubicBezTo>
                <a:cubicBezTo>
                  <a:pt x="f251" y="f434"/>
                  <a:pt x="f200" y="f432"/>
                  <a:pt x="f200" y="f431"/>
                </a:cubicBezTo>
                <a:cubicBezTo>
                  <a:pt x="f148" y="f430"/>
                  <a:pt x="f211" y="f429"/>
                  <a:pt x="f435" y="f294"/>
                </a:cubicBezTo>
                <a:cubicBezTo>
                  <a:pt x="f435" y="f436"/>
                  <a:pt x="f408" y="f437"/>
                  <a:pt x="f381" y="f438"/>
                </a:cubicBezTo>
                <a:cubicBezTo>
                  <a:pt x="f61" y="f388"/>
                  <a:pt x="f439" y="f440"/>
                  <a:pt x="f52" y="f233"/>
                </a:cubicBezTo>
                <a:cubicBezTo>
                  <a:pt x="f51" y="f149"/>
                  <a:pt x="f167" y="f211"/>
                  <a:pt x="f112" y="f441"/>
                </a:cubicBezTo>
                <a:cubicBezTo>
                  <a:pt x="f45" y="f211"/>
                  <a:pt x="f40" y="f435"/>
                  <a:pt x="f360" y="f442"/>
                </a:cubicBezTo>
                <a:cubicBezTo>
                  <a:pt x="f49" y="f251"/>
                  <a:pt x="f23" y="f251"/>
                  <a:pt x="f34" y="f410"/>
                </a:cubicBezTo>
                <a:cubicBezTo>
                  <a:pt x="f281" y="f381"/>
                  <a:pt x="f6" y="f195"/>
                  <a:pt x="f223" y="f292"/>
                </a:cubicBezTo>
                <a:cubicBezTo>
                  <a:pt x="f32" y="f443"/>
                  <a:pt x="f29" y="f444"/>
                  <a:pt x="f445" y="f446"/>
                </a:cubicBezTo>
                <a:cubicBezTo>
                  <a:pt x="f447" y="f448"/>
                  <a:pt x="f449" y="f450"/>
                  <a:pt x="f451" y="f197"/>
                </a:cubicBezTo>
                <a:cubicBezTo>
                  <a:pt x="f52" y="f154"/>
                  <a:pt x="f447" y="f221"/>
                  <a:pt x="f267" y="f394"/>
                </a:cubicBezTo>
                <a:cubicBezTo>
                  <a:pt x="f181" y="f91"/>
                  <a:pt x="f164" y="f221"/>
                  <a:pt x="f183" y="f148"/>
                </a:cubicBezTo>
                <a:cubicBezTo>
                  <a:pt x="f62" y="f412"/>
                  <a:pt x="f64" y="f216"/>
                  <a:pt x="f64" y="f204"/>
                </a:cubicBezTo>
                <a:cubicBezTo>
                  <a:pt x="f287" y="f232"/>
                  <a:pt x="f104" y="f230"/>
                  <a:pt x="f106" y="f452"/>
                </a:cubicBezTo>
                <a:cubicBezTo>
                  <a:pt x="f59" y="f80"/>
                  <a:pt x="f399" y="f10"/>
                  <a:pt x="f156" y="f82"/>
                </a:cubicBezTo>
                <a:cubicBezTo>
                  <a:pt x="f90" y="f384"/>
                  <a:pt x="f453" y="f454"/>
                  <a:pt x="f9" y="f10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" name="Google Shape;747;p58">
            <a:extLst>
              <a:ext uri="{FF2B5EF4-FFF2-40B4-BE49-F238E27FC236}">
                <a16:creationId xmlns:a16="http://schemas.microsoft.com/office/drawing/2014/main" id="{345A84A0-A3EF-628D-956B-4BD6011AC1DB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19998" y="1357509"/>
            <a:ext cx="2206502" cy="695099"/>
          </a:xfrm>
        </p:spPr>
        <p:txBody>
          <a:bodyPr/>
          <a:lstStyle/>
          <a:p>
            <a:pPr marL="0" lvl="0" indent="0">
              <a:buNone/>
            </a:pPr>
            <a:r>
              <a:rPr lang="en-US" sz="2200" b="1">
                <a:solidFill>
                  <a:srgbClr val="FFFFFF"/>
                </a:solidFill>
                <a:latin typeface="Alata"/>
              </a:rPr>
              <a:t>HELP WITH HEART HEALTH</a:t>
            </a:r>
          </a:p>
        </p:txBody>
      </p:sp>
      <p:sp>
        <p:nvSpPr>
          <p:cNvPr id="4" name="Google Shape;748;p58">
            <a:extLst>
              <a:ext uri="{FF2B5EF4-FFF2-40B4-BE49-F238E27FC236}">
                <a16:creationId xmlns:a16="http://schemas.microsoft.com/office/drawing/2014/main" id="{A18DA84C-F740-85BE-7860-1375A2A41C4A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19998" y="2829665"/>
            <a:ext cx="2206502" cy="695099"/>
          </a:xfrm>
        </p:spPr>
        <p:txBody>
          <a:bodyPr/>
          <a:lstStyle/>
          <a:p>
            <a:pPr marL="0" lvl="0" indent="0">
              <a:buNone/>
            </a:pPr>
            <a:r>
              <a:rPr lang="en-US" sz="2200" b="1">
                <a:solidFill>
                  <a:srgbClr val="FFFFFF"/>
                </a:solidFill>
                <a:latin typeface="Alata"/>
              </a:rPr>
              <a:t>ANEMIA PREVENTION</a:t>
            </a:r>
          </a:p>
        </p:txBody>
      </p:sp>
      <p:sp>
        <p:nvSpPr>
          <p:cNvPr id="5" name="Google Shape;749;p58">
            <a:extLst>
              <a:ext uri="{FF2B5EF4-FFF2-40B4-BE49-F238E27FC236}">
                <a16:creationId xmlns:a16="http://schemas.microsoft.com/office/drawing/2014/main" id="{E6E1ABE2-D09D-1DE6-8035-723C0AA2B32B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217499" y="1357509"/>
            <a:ext cx="2206502" cy="695099"/>
          </a:xfrm>
        </p:spPr>
        <p:txBody>
          <a:bodyPr/>
          <a:lstStyle/>
          <a:p>
            <a:pPr marL="0" lvl="0" indent="0" algn="r">
              <a:buNone/>
            </a:pPr>
            <a:r>
              <a:rPr lang="en-US" sz="2200" b="1">
                <a:solidFill>
                  <a:srgbClr val="FFFFFF"/>
                </a:solidFill>
                <a:latin typeface="Alata"/>
              </a:rPr>
              <a:t>KIDNEY STONES PREVENTION</a:t>
            </a:r>
          </a:p>
        </p:txBody>
      </p:sp>
      <p:sp>
        <p:nvSpPr>
          <p:cNvPr id="6" name="Google Shape;750;p58">
            <a:extLst>
              <a:ext uri="{FF2B5EF4-FFF2-40B4-BE49-F238E27FC236}">
                <a16:creationId xmlns:a16="http://schemas.microsoft.com/office/drawing/2014/main" id="{2E2120CD-C1C9-41F0-89A7-9F6B24B57156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217499" y="2829665"/>
            <a:ext cx="2206502" cy="695099"/>
          </a:xfrm>
        </p:spPr>
        <p:txBody>
          <a:bodyPr/>
          <a:lstStyle/>
          <a:p>
            <a:pPr marL="0" lvl="0" indent="0" algn="r">
              <a:buNone/>
            </a:pPr>
            <a:r>
              <a:rPr lang="en-US" sz="2200" b="1">
                <a:solidFill>
                  <a:srgbClr val="FFFFFF"/>
                </a:solidFill>
                <a:latin typeface="Alata"/>
              </a:rPr>
              <a:t>CANCER PREVENTION</a:t>
            </a:r>
          </a:p>
        </p:txBody>
      </p:sp>
      <p:sp>
        <p:nvSpPr>
          <p:cNvPr id="7" name="Google Shape;752;p58">
            <a:extLst>
              <a:ext uri="{FF2B5EF4-FFF2-40B4-BE49-F238E27FC236}">
                <a16:creationId xmlns:a16="http://schemas.microsoft.com/office/drawing/2014/main" id="{6B968BCD-2DDD-D9B4-8371-4370ED3C3FBD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>
                <a:solidFill>
                  <a:srgbClr val="556774"/>
                </a:solidFill>
              </a:rPr>
              <a:t>OTHER HEALTH BENEFITS </a:t>
            </a:r>
            <a:br>
              <a:rPr lang="en-US">
                <a:solidFill>
                  <a:srgbClr val="556774"/>
                </a:solidFill>
              </a:rPr>
            </a:br>
            <a:r>
              <a:rPr lang="en-US">
                <a:solidFill>
                  <a:srgbClr val="556774"/>
                </a:solidFill>
              </a:rPr>
              <a:t>OF LEMONS</a:t>
            </a:r>
          </a:p>
        </p:txBody>
      </p:sp>
      <p:sp>
        <p:nvSpPr>
          <p:cNvPr id="8" name="Google Shape;753;p58">
            <a:extLst>
              <a:ext uri="{FF2B5EF4-FFF2-40B4-BE49-F238E27FC236}">
                <a16:creationId xmlns:a16="http://schemas.microsoft.com/office/drawing/2014/main" id="{365F190D-5D73-5B6A-642F-26E1701111E9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19998" y="2070055"/>
            <a:ext cx="2206502" cy="617695"/>
          </a:xfrm>
        </p:spPr>
        <p:txBody>
          <a:bodyPr/>
          <a:lstStyle/>
          <a:p>
            <a:pPr marL="0" lvl="0" indent="0">
              <a:buNone/>
            </a:pPr>
            <a:r>
              <a:rPr lang="en-US"/>
              <a:t>Jupiter is a gas giant and the biggest planet</a:t>
            </a:r>
          </a:p>
        </p:txBody>
      </p:sp>
      <p:sp>
        <p:nvSpPr>
          <p:cNvPr id="9" name="Google Shape;754;p58">
            <a:extLst>
              <a:ext uri="{FF2B5EF4-FFF2-40B4-BE49-F238E27FC236}">
                <a16:creationId xmlns:a16="http://schemas.microsoft.com/office/drawing/2014/main" id="{29537152-B3A3-3944-6AE2-05307D48BDFE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217499" y="2070055"/>
            <a:ext cx="2206502" cy="617695"/>
          </a:xfrm>
        </p:spPr>
        <p:txBody>
          <a:bodyPr/>
          <a:lstStyle/>
          <a:p>
            <a:pPr marL="0" lvl="0" indent="0" algn="r">
              <a:buNone/>
            </a:pPr>
            <a:r>
              <a:rPr lang="en-US"/>
              <a:t>Despite being red, Mars is a cold place</a:t>
            </a:r>
          </a:p>
        </p:txBody>
      </p:sp>
      <p:sp>
        <p:nvSpPr>
          <p:cNvPr id="10" name="Google Shape;755;p58">
            <a:extLst>
              <a:ext uri="{FF2B5EF4-FFF2-40B4-BE49-F238E27FC236}">
                <a16:creationId xmlns:a16="http://schemas.microsoft.com/office/drawing/2014/main" id="{C21AC121-8633-1C97-F0F8-C39050F14246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19998" y="3524755"/>
            <a:ext cx="2206502" cy="617695"/>
          </a:xfrm>
        </p:spPr>
        <p:txBody>
          <a:bodyPr/>
          <a:lstStyle/>
          <a:p>
            <a:pPr marL="0" lvl="0" indent="0">
              <a:buNone/>
            </a:pPr>
            <a:r>
              <a:rPr lang="en-US"/>
              <a:t>Mercury is the closest planet to the Sun</a:t>
            </a:r>
          </a:p>
        </p:txBody>
      </p:sp>
      <p:sp>
        <p:nvSpPr>
          <p:cNvPr id="11" name="Google Shape;756;p58">
            <a:extLst>
              <a:ext uri="{FF2B5EF4-FFF2-40B4-BE49-F238E27FC236}">
                <a16:creationId xmlns:a16="http://schemas.microsoft.com/office/drawing/2014/main" id="{62C00C8C-4191-91AB-B744-54B07C671E22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217499" y="3524755"/>
            <a:ext cx="2206502" cy="617695"/>
          </a:xfrm>
        </p:spPr>
        <p:txBody>
          <a:bodyPr/>
          <a:lstStyle/>
          <a:p>
            <a:pPr marL="0" lvl="0" indent="0" algn="r">
              <a:buNone/>
            </a:pPr>
            <a:r>
              <a:rPr lang="en-US"/>
              <a:t>Saturn is composed of hydrogen and helium</a:t>
            </a:r>
          </a:p>
        </p:txBody>
      </p:sp>
      <p:sp>
        <p:nvSpPr>
          <p:cNvPr id="12" name="Google Shape;757;p58">
            <a:extLst>
              <a:ext uri="{FF2B5EF4-FFF2-40B4-BE49-F238E27FC236}">
                <a16:creationId xmlns:a16="http://schemas.microsoft.com/office/drawing/2014/main" id="{2F81FC43-B866-D6ED-EF52-D293A67ECD2A}"/>
              </a:ext>
            </a:extLst>
          </p:cNvPr>
          <p:cNvSpPr/>
          <p:nvPr/>
        </p:nvSpPr>
        <p:spPr>
          <a:xfrm>
            <a:off x="2770229" y="1582524"/>
            <a:ext cx="938695" cy="938695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" name="Google Shape;758;p58">
            <a:extLst>
              <a:ext uri="{FF2B5EF4-FFF2-40B4-BE49-F238E27FC236}">
                <a16:creationId xmlns:a16="http://schemas.microsoft.com/office/drawing/2014/main" id="{0B53E90E-A3F8-1436-36E0-05318AAA0F4A}"/>
              </a:ext>
            </a:extLst>
          </p:cNvPr>
          <p:cNvSpPr/>
          <p:nvPr/>
        </p:nvSpPr>
        <p:spPr>
          <a:xfrm>
            <a:off x="5296451" y="1582524"/>
            <a:ext cx="938695" cy="938695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" name="Google Shape;759;p58">
            <a:extLst>
              <a:ext uri="{FF2B5EF4-FFF2-40B4-BE49-F238E27FC236}">
                <a16:creationId xmlns:a16="http://schemas.microsoft.com/office/drawing/2014/main" id="{1B559C99-1DA1-5362-5AAF-EBB790CA27C1}"/>
              </a:ext>
            </a:extLst>
          </p:cNvPr>
          <p:cNvSpPr/>
          <p:nvPr/>
        </p:nvSpPr>
        <p:spPr>
          <a:xfrm>
            <a:off x="5296451" y="2955240"/>
            <a:ext cx="938695" cy="938695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" name="Google Shape;760;p58">
            <a:extLst>
              <a:ext uri="{FF2B5EF4-FFF2-40B4-BE49-F238E27FC236}">
                <a16:creationId xmlns:a16="http://schemas.microsoft.com/office/drawing/2014/main" id="{54225C84-9BDB-EAB5-D0E4-F448AA6D1653}"/>
              </a:ext>
            </a:extLst>
          </p:cNvPr>
          <p:cNvSpPr/>
          <p:nvPr/>
        </p:nvSpPr>
        <p:spPr>
          <a:xfrm>
            <a:off x="2770229" y="2955240"/>
            <a:ext cx="938695" cy="938695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16" name="Google Shape;761;p58">
            <a:extLst>
              <a:ext uri="{FF2B5EF4-FFF2-40B4-BE49-F238E27FC236}">
                <a16:creationId xmlns:a16="http://schemas.microsoft.com/office/drawing/2014/main" id="{F870E68C-E27E-E842-1C89-CAB0829DB883}"/>
              </a:ext>
            </a:extLst>
          </p:cNvPr>
          <p:cNvGrpSpPr/>
          <p:nvPr/>
        </p:nvGrpSpPr>
        <p:grpSpPr>
          <a:xfrm>
            <a:off x="5571676" y="3234278"/>
            <a:ext cx="388254" cy="380628"/>
            <a:chOff x="5571676" y="3234278"/>
            <a:chExt cx="388254" cy="380628"/>
          </a:xfrm>
        </p:grpSpPr>
        <p:sp>
          <p:nvSpPr>
            <p:cNvPr id="17" name="Google Shape;762;p58">
              <a:extLst>
                <a:ext uri="{FF2B5EF4-FFF2-40B4-BE49-F238E27FC236}">
                  <a16:creationId xmlns:a16="http://schemas.microsoft.com/office/drawing/2014/main" id="{2B4A5215-76DC-255A-1119-0793B0D247C7}"/>
                </a:ext>
              </a:extLst>
            </p:cNvPr>
            <p:cNvSpPr/>
            <p:nvPr/>
          </p:nvSpPr>
          <p:spPr>
            <a:xfrm>
              <a:off x="5571676" y="3234278"/>
              <a:ext cx="388254" cy="38062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972"/>
                <a:gd name="f4" fmla="val 11737"/>
                <a:gd name="f5" fmla="val 3214"/>
                <a:gd name="f6" fmla="val 5522"/>
                <a:gd name="f7" fmla="val 3403"/>
                <a:gd name="f8" fmla="val 3560"/>
                <a:gd name="f9" fmla="val 5679"/>
                <a:gd name="f10" fmla="val 5868"/>
                <a:gd name="f11" fmla="val 6057"/>
                <a:gd name="f12" fmla="val 6215"/>
                <a:gd name="f13" fmla="val 3024"/>
                <a:gd name="f14" fmla="val 2867"/>
                <a:gd name="f15" fmla="val 5986"/>
                <a:gd name="f16" fmla="val 2749"/>
                <a:gd name="f17" fmla="val 6931"/>
                <a:gd name="f18" fmla="val 7719"/>
                <a:gd name="f19" fmla="val 3537"/>
                <a:gd name="f20" fmla="val 4482"/>
                <a:gd name="f21" fmla="val 5427"/>
                <a:gd name="f22" fmla="val 6963"/>
                <a:gd name="f23" fmla="val 5041"/>
                <a:gd name="f24" fmla="val 4253"/>
                <a:gd name="f25" fmla="val 8790"/>
                <a:gd name="f26" fmla="val 8979"/>
                <a:gd name="f27" fmla="val 9136"/>
                <a:gd name="f28" fmla="val 8569"/>
                <a:gd name="f29" fmla="val 8412"/>
                <a:gd name="f30" fmla="val 4600"/>
                <a:gd name="f31" fmla="val 7601"/>
                <a:gd name="f32" fmla="val 4789"/>
                <a:gd name="f33" fmla="val 4946"/>
                <a:gd name="f34" fmla="val 7759"/>
                <a:gd name="f35" fmla="val 7948"/>
                <a:gd name="f36" fmla="val 8168"/>
                <a:gd name="f37" fmla="val 8326"/>
                <a:gd name="f38" fmla="val 4411"/>
                <a:gd name="f39" fmla="val 6679"/>
                <a:gd name="f40" fmla="val 6939"/>
                <a:gd name="f41" fmla="val 7278"/>
                <a:gd name="f42" fmla="val 7412"/>
                <a:gd name="f43" fmla="val 8515"/>
                <a:gd name="f44" fmla="val 7246"/>
                <a:gd name="f45" fmla="val 8987"/>
                <a:gd name="f46" fmla="val 6080"/>
                <a:gd name="f47" fmla="val 5671"/>
                <a:gd name="f48" fmla="val 6143"/>
                <a:gd name="f49" fmla="val 5309"/>
                <a:gd name="f50" fmla="val 1"/>
                <a:gd name="f51" fmla="val 5222"/>
                <a:gd name="f52" fmla="val 5135"/>
                <a:gd name="f53" fmla="val 24"/>
                <a:gd name="f54" fmla="val 5072"/>
                <a:gd name="f55" fmla="val 71"/>
                <a:gd name="f56" fmla="val 197"/>
                <a:gd name="f57" fmla="val 449"/>
                <a:gd name="f58" fmla="val 544"/>
                <a:gd name="f59" fmla="val 5356"/>
                <a:gd name="f60" fmla="val 828"/>
                <a:gd name="f61" fmla="val 5545"/>
                <a:gd name="f62" fmla="val 1080"/>
                <a:gd name="f63" fmla="val 5639"/>
                <a:gd name="f64" fmla="val 1363"/>
                <a:gd name="f65" fmla="val 1426"/>
                <a:gd name="f66" fmla="val 1458"/>
                <a:gd name="f67" fmla="val 4757"/>
                <a:gd name="f68" fmla="val 1552"/>
                <a:gd name="f69" fmla="val 4474"/>
                <a:gd name="f70" fmla="val 1017"/>
                <a:gd name="f71" fmla="val 4096"/>
                <a:gd name="f72" fmla="val 796"/>
                <a:gd name="f73" fmla="val 3592"/>
                <a:gd name="f74" fmla="val 576"/>
                <a:gd name="f75" fmla="val 3552"/>
                <a:gd name="f76" fmla="val 560"/>
                <a:gd name="f77" fmla="val 3507"/>
                <a:gd name="f78" fmla="val 552"/>
                <a:gd name="f79" fmla="val 3460"/>
                <a:gd name="f80" fmla="val 3320"/>
                <a:gd name="f81" fmla="val 3166"/>
                <a:gd name="f82" fmla="val 623"/>
                <a:gd name="f83" fmla="val 3119"/>
                <a:gd name="f84" fmla="val 765"/>
                <a:gd name="f85" fmla="val 922"/>
                <a:gd name="f86" fmla="val 1143"/>
                <a:gd name="f87" fmla="val 3277"/>
                <a:gd name="f88" fmla="val 1206"/>
                <a:gd name="f89" fmla="val 3623"/>
                <a:gd name="f90" fmla="val 3907"/>
                <a:gd name="f91" fmla="val 4064"/>
                <a:gd name="f92" fmla="val 1804"/>
                <a:gd name="f93" fmla="val 3781"/>
                <a:gd name="f94" fmla="val 1930"/>
                <a:gd name="f95" fmla="val 3529"/>
                <a:gd name="f96" fmla="val 2088"/>
                <a:gd name="f97" fmla="val 3308"/>
                <a:gd name="f98" fmla="val 2245"/>
                <a:gd name="f99" fmla="val 1836"/>
                <a:gd name="f100" fmla="val 2394"/>
                <a:gd name="f101" fmla="val 1773"/>
                <a:gd name="f102" fmla="val 1890"/>
                <a:gd name="f103" fmla="val 1741"/>
                <a:gd name="f104" fmla="val 1701"/>
                <a:gd name="f105" fmla="val 1544"/>
                <a:gd name="f106" fmla="val 1481"/>
                <a:gd name="f107" fmla="val 2056"/>
                <a:gd name="f108" fmla="val 1607"/>
                <a:gd name="f109" fmla="val 2403"/>
                <a:gd name="f110" fmla="val 1796"/>
                <a:gd name="f111" fmla="val 2434"/>
                <a:gd name="f112" fmla="val 2205"/>
                <a:gd name="f113" fmla="val 2466"/>
                <a:gd name="f114" fmla="val 2489"/>
                <a:gd name="f115" fmla="val 2529"/>
                <a:gd name="f116" fmla="val 2741"/>
                <a:gd name="f117" fmla="val 2718"/>
                <a:gd name="f118" fmla="val 2552"/>
                <a:gd name="f119" fmla="val 2907"/>
                <a:gd name="f120" fmla="val 2363"/>
                <a:gd name="f121" fmla="val 3159"/>
                <a:gd name="f122" fmla="val 3379"/>
                <a:gd name="f123" fmla="val 1949"/>
                <a:gd name="f124" fmla="val 3294"/>
                <a:gd name="f125" fmla="val 1725"/>
                <a:gd name="f126" fmla="val 3260"/>
                <a:gd name="f127" fmla="val 1508"/>
                <a:gd name="f128" fmla="val 1243"/>
                <a:gd name="f129" fmla="val 987"/>
                <a:gd name="f130" fmla="val 3310"/>
                <a:gd name="f131" fmla="val 693"/>
                <a:gd name="f132" fmla="val 504"/>
                <a:gd name="f133" fmla="val 3411"/>
                <a:gd name="f134" fmla="val 441"/>
                <a:gd name="f135" fmla="val 3631"/>
                <a:gd name="f136" fmla="val 473"/>
                <a:gd name="f137" fmla="val 3821"/>
                <a:gd name="f138" fmla="val 498"/>
                <a:gd name="f139" fmla="val 3970"/>
                <a:gd name="f140" fmla="val 621"/>
                <a:gd name="f141" fmla="val 4060"/>
                <a:gd name="f142" fmla="val 781"/>
                <a:gd name="f143" fmla="val 823"/>
                <a:gd name="f144" fmla="val 868"/>
                <a:gd name="f145" fmla="val 4054"/>
                <a:gd name="f146" fmla="val 914"/>
                <a:gd name="f147" fmla="val 4041"/>
                <a:gd name="f148" fmla="val 1160"/>
                <a:gd name="f149" fmla="val 3979"/>
                <a:gd name="f150" fmla="val 1366"/>
                <a:gd name="f151" fmla="val 3931"/>
                <a:gd name="f152" fmla="val 1567"/>
                <a:gd name="f153" fmla="val 1674"/>
                <a:gd name="f154" fmla="val 1780"/>
                <a:gd name="f155" fmla="val 3945"/>
                <a:gd name="f156" fmla="val 3978"/>
                <a:gd name="f157" fmla="val 1764"/>
                <a:gd name="f158" fmla="val 4262"/>
                <a:gd name="f159" fmla="val 1638"/>
                <a:gd name="f160" fmla="val 4514"/>
                <a:gd name="f161" fmla="val 4797"/>
                <a:gd name="f162" fmla="val 1071"/>
                <a:gd name="f163" fmla="val 630"/>
                <a:gd name="f164" fmla="val 4986"/>
                <a:gd name="f165" fmla="val 189"/>
                <a:gd name="f166" fmla="val 5301"/>
                <a:gd name="f167" fmla="val 32"/>
                <a:gd name="f168" fmla="val 5616"/>
                <a:gd name="f169" fmla="val 126"/>
                <a:gd name="f170" fmla="val 5774"/>
                <a:gd name="f171" fmla="val 186"/>
                <a:gd name="f172" fmla="val 5874"/>
                <a:gd name="f173" fmla="val 296"/>
                <a:gd name="f174" fmla="val 5935"/>
                <a:gd name="f175" fmla="val 409"/>
                <a:gd name="f176" fmla="val 474"/>
                <a:gd name="f177" fmla="val 541"/>
                <a:gd name="f178" fmla="val 5915"/>
                <a:gd name="f179" fmla="val 599"/>
                <a:gd name="f180" fmla="val 1166"/>
                <a:gd name="f181" fmla="val 5459"/>
                <a:gd name="f182" fmla="val 5585"/>
                <a:gd name="f183" fmla="val 1449"/>
                <a:gd name="f184" fmla="val 5742"/>
                <a:gd name="f185" fmla="val 6026"/>
                <a:gd name="f186" fmla="val 6183"/>
                <a:gd name="f187" fmla="val 6341"/>
                <a:gd name="f188" fmla="val 945"/>
                <a:gd name="f189" fmla="val 6530"/>
                <a:gd name="f190" fmla="val 662"/>
                <a:gd name="f191" fmla="val 6876"/>
                <a:gd name="f192" fmla="val 347"/>
                <a:gd name="f193" fmla="val 7318"/>
                <a:gd name="f194" fmla="val 221"/>
                <a:gd name="f195" fmla="val 7475"/>
                <a:gd name="f196" fmla="val 284"/>
                <a:gd name="f197" fmla="val 7664"/>
                <a:gd name="f198" fmla="val 7790"/>
                <a:gd name="f199" fmla="val 507"/>
                <a:gd name="f200" fmla="val 7843"/>
                <a:gd name="f201" fmla="val 584"/>
                <a:gd name="f202" fmla="val 7868"/>
                <a:gd name="f203" fmla="val 658"/>
                <a:gd name="f204" fmla="val 761"/>
                <a:gd name="f205" fmla="val 859"/>
                <a:gd name="f206" fmla="val 7819"/>
                <a:gd name="f207" fmla="val 7727"/>
                <a:gd name="f208" fmla="val 1134"/>
                <a:gd name="f209" fmla="val 7349"/>
                <a:gd name="f210" fmla="val 1323"/>
                <a:gd name="f211" fmla="val 7129"/>
                <a:gd name="f212" fmla="val 7002"/>
                <a:gd name="f213" fmla="val 7286"/>
                <a:gd name="f214" fmla="val 7570"/>
                <a:gd name="f215" fmla="val 1922"/>
                <a:gd name="f216" fmla="val 7822"/>
                <a:gd name="f217" fmla="val 8200"/>
                <a:gd name="f218" fmla="val 8609"/>
                <a:gd name="f219" fmla="val 9145"/>
                <a:gd name="f220" fmla="val 9334"/>
                <a:gd name="f221" fmla="val 1260"/>
                <a:gd name="f222" fmla="val 9523"/>
                <a:gd name="f223" fmla="val 1418"/>
                <a:gd name="f224" fmla="val 9554"/>
                <a:gd name="f225" fmla="val 1452"/>
                <a:gd name="f226" fmla="val 9566"/>
                <a:gd name="f227" fmla="val 1486"/>
                <a:gd name="f228" fmla="val 9571"/>
                <a:gd name="f229" fmla="val 1519"/>
                <a:gd name="f230" fmla="val 1671"/>
                <a:gd name="f231" fmla="val 1807"/>
                <a:gd name="f232" fmla="val 9463"/>
                <a:gd name="f233" fmla="val 1859"/>
                <a:gd name="f234" fmla="val 1953"/>
                <a:gd name="f235" fmla="val 8924"/>
                <a:gd name="f236" fmla="val 2048"/>
                <a:gd name="f237" fmla="val 8672"/>
                <a:gd name="f238" fmla="val 2268"/>
                <a:gd name="f239" fmla="val 8420"/>
                <a:gd name="f240" fmla="val 2426"/>
                <a:gd name="f241" fmla="val 2646"/>
                <a:gd name="f242" fmla="val 8893"/>
                <a:gd name="f243" fmla="val 2835"/>
                <a:gd name="f244" fmla="val 9082"/>
                <a:gd name="f245" fmla="val 2520"/>
                <a:gd name="f246" fmla="val 10027"/>
                <a:gd name="f247" fmla="val 2583"/>
                <a:gd name="f248" fmla="val 10594"/>
                <a:gd name="f249" fmla="val 10783"/>
                <a:gd name="f250" fmla="val 10909"/>
                <a:gd name="f251" fmla="val 2961"/>
                <a:gd name="f252" fmla="val 2993"/>
                <a:gd name="f253" fmla="val 3182"/>
                <a:gd name="f254" fmla="val 10720"/>
                <a:gd name="f255" fmla="val 10500"/>
                <a:gd name="f256" fmla="val 10090"/>
                <a:gd name="f257" fmla="val 9806"/>
                <a:gd name="f258" fmla="val 3371"/>
                <a:gd name="f259" fmla="val 9680"/>
                <a:gd name="f260" fmla="val 3844"/>
                <a:gd name="f261" fmla="val 9838"/>
                <a:gd name="f262" fmla="val 4127"/>
                <a:gd name="f263" fmla="val 9964"/>
                <a:gd name="f264" fmla="val 4001"/>
                <a:gd name="f265" fmla="val 4159"/>
                <a:gd name="f266" fmla="val 10941"/>
                <a:gd name="f267" fmla="val 11445"/>
                <a:gd name="f268" fmla="val 4452"/>
                <a:gd name="f269" fmla="val 11589"/>
                <a:gd name="f270" fmla="val 4561"/>
                <a:gd name="f271" fmla="val 11652"/>
                <a:gd name="f272" fmla="val 4684"/>
                <a:gd name="f273" fmla="val 4749"/>
                <a:gd name="f274" fmla="val 4818"/>
                <a:gd name="f275" fmla="val 11635"/>
                <a:gd name="f276" fmla="val 4883"/>
                <a:gd name="f277" fmla="val 11602"/>
                <a:gd name="f278" fmla="val 11539"/>
                <a:gd name="f279" fmla="val 5104"/>
                <a:gd name="f280" fmla="val 11350"/>
                <a:gd name="f281" fmla="val 11130"/>
                <a:gd name="f282" fmla="val 10184"/>
                <a:gd name="f283" fmla="val 10279"/>
                <a:gd name="f284" fmla="val 10311"/>
                <a:gd name="f285" fmla="val 10342"/>
                <a:gd name="f286" fmla="val 5734"/>
                <a:gd name="f287" fmla="val 6049"/>
                <a:gd name="f288" fmla="val 11256"/>
                <a:gd name="f289" fmla="val 6427"/>
                <a:gd name="f290" fmla="val 11665"/>
                <a:gd name="f291" fmla="val 6474"/>
                <a:gd name="f292" fmla="val 11712"/>
                <a:gd name="f293" fmla="val 6561"/>
                <a:gd name="f294" fmla="val 11736"/>
                <a:gd name="f295" fmla="val 6651"/>
                <a:gd name="f296" fmla="val 6742"/>
                <a:gd name="f297" fmla="val 6837"/>
                <a:gd name="f298" fmla="val 6900"/>
                <a:gd name="f299" fmla="val 6994"/>
                <a:gd name="f300" fmla="val 11287"/>
                <a:gd name="f301" fmla="val 11193"/>
                <a:gd name="f302" fmla="val 6616"/>
                <a:gd name="f303" fmla="val 10657"/>
                <a:gd name="f304" fmla="val 6333"/>
                <a:gd name="f305" fmla="val 7215"/>
                <a:gd name="f306" fmla="val 7467"/>
                <a:gd name="f307" fmla="val 7876"/>
                <a:gd name="f308" fmla="val 8380"/>
                <a:gd name="f309" fmla="val 8424"/>
                <a:gd name="f310" fmla="val 11156"/>
                <a:gd name="f311" fmla="val 8474"/>
                <a:gd name="f312" fmla="val 11167"/>
                <a:gd name="f313" fmla="val 8526"/>
                <a:gd name="f314" fmla="val 8662"/>
                <a:gd name="f315" fmla="val 8807"/>
                <a:gd name="f316" fmla="val 11086"/>
                <a:gd name="f317" fmla="val 8853"/>
                <a:gd name="f318" fmla="val 10972"/>
                <a:gd name="f319" fmla="val 8947"/>
                <a:gd name="f320" fmla="val 10815"/>
                <a:gd name="f321" fmla="val 8695"/>
                <a:gd name="f322" fmla="val 8349"/>
                <a:gd name="f323" fmla="val 10374"/>
                <a:gd name="f324" fmla="val 8065"/>
                <a:gd name="f325" fmla="val 7908"/>
                <a:gd name="f326" fmla="val 9932"/>
                <a:gd name="f327" fmla="val 8191"/>
                <a:gd name="f328" fmla="val 9649"/>
                <a:gd name="f329" fmla="val 8664"/>
                <a:gd name="f330" fmla="val 9491"/>
                <a:gd name="f331" fmla="val 9105"/>
                <a:gd name="f332" fmla="val 9901"/>
                <a:gd name="f333" fmla="val 9578"/>
                <a:gd name="f334" fmla="val 10082"/>
                <a:gd name="f335" fmla="val 9995"/>
                <a:gd name="f336" fmla="val 10113"/>
                <a:gd name="f337" fmla="val 10302"/>
                <a:gd name="f338" fmla="val 10428"/>
                <a:gd name="f339" fmla="val 9869"/>
                <a:gd name="f340" fmla="val 10460"/>
                <a:gd name="f341" fmla="val 10365"/>
                <a:gd name="f342" fmla="val 10145"/>
                <a:gd name="f343" fmla="val 9302"/>
                <a:gd name="f344" fmla="val 9767"/>
                <a:gd name="f345" fmla="val 9239"/>
                <a:gd name="f346" fmla="val 9483"/>
                <a:gd name="f347" fmla="val 9208"/>
                <a:gd name="f348" fmla="val 9199"/>
                <a:gd name="f349" fmla="val 9019"/>
                <a:gd name="f350" fmla="val 9388"/>
                <a:gd name="f351" fmla="val 8830"/>
                <a:gd name="f352" fmla="val 9609"/>
                <a:gd name="f353" fmla="val 8578"/>
                <a:gd name="f354" fmla="val 8357"/>
                <a:gd name="f355" fmla="val 9980"/>
                <a:gd name="f356" fmla="val 8437"/>
                <a:gd name="f357" fmla="val 10181"/>
                <a:gd name="f358" fmla="val 8466"/>
                <a:gd name="f359" fmla="val 10384"/>
                <a:gd name="f360" fmla="val 10660"/>
                <a:gd name="f361" fmla="val 10938"/>
                <a:gd name="f362" fmla="val 11247"/>
                <a:gd name="f363" fmla="val 11468"/>
                <a:gd name="f364" fmla="val 8294"/>
                <a:gd name="f365" fmla="val 11531"/>
                <a:gd name="f366" fmla="val 8105"/>
                <a:gd name="f367" fmla="val 11499"/>
                <a:gd name="f368" fmla="val 7916"/>
                <a:gd name="f369" fmla="val 11472"/>
                <a:gd name="f370" fmla="val 7751"/>
                <a:gd name="f371" fmla="val 11300"/>
                <a:gd name="f372" fmla="val 7658"/>
                <a:gd name="f373" fmla="val 11131"/>
                <a:gd name="f374" fmla="val 11107"/>
                <a:gd name="f375" fmla="val 11082"/>
                <a:gd name="f376" fmla="val 7660"/>
                <a:gd name="f377" fmla="val 11058"/>
                <a:gd name="f378" fmla="val 10806"/>
                <a:gd name="f379" fmla="val 7748"/>
                <a:gd name="f380" fmla="val 10596"/>
                <a:gd name="f381" fmla="val 7804"/>
                <a:gd name="f382" fmla="val 10391"/>
                <a:gd name="f383" fmla="val 10288"/>
                <a:gd name="f384" fmla="val 10187"/>
                <a:gd name="f385" fmla="val 10208"/>
                <a:gd name="f386" fmla="val 7192"/>
                <a:gd name="f387" fmla="val 10397"/>
                <a:gd name="f388" fmla="val 10932"/>
                <a:gd name="f389" fmla="val 11342"/>
                <a:gd name="f390" fmla="val 6687"/>
                <a:gd name="f391" fmla="val 11751"/>
                <a:gd name="f392" fmla="val 6372"/>
                <a:gd name="f393" fmla="val 11940"/>
                <a:gd name="f394" fmla="val 6246"/>
                <a:gd name="f395" fmla="val 11846"/>
                <a:gd name="f396" fmla="val 5900"/>
                <a:gd name="f397" fmla="val 11789"/>
                <a:gd name="f398" fmla="val 5843"/>
                <a:gd name="f399" fmla="val 11687"/>
                <a:gd name="f400" fmla="val 5798"/>
                <a:gd name="f401" fmla="val 11580"/>
                <a:gd name="f402" fmla="val 11509"/>
                <a:gd name="f403" fmla="val 11436"/>
                <a:gd name="f404" fmla="val 5818"/>
                <a:gd name="f405" fmla="val 11373"/>
                <a:gd name="f406" fmla="val 6120"/>
                <a:gd name="f407" fmla="val 10775"/>
                <a:gd name="f408" fmla="val 6278"/>
                <a:gd name="f409" fmla="val 6152"/>
                <a:gd name="f410" fmla="val 10491"/>
                <a:gd name="f411" fmla="val 5994"/>
                <a:gd name="f412" fmla="val 5711"/>
                <a:gd name="f413" fmla="val 5553"/>
                <a:gd name="f414" fmla="val 5396"/>
                <a:gd name="f415" fmla="val 11027"/>
                <a:gd name="f416" fmla="val 5207"/>
                <a:gd name="f417" fmla="val 11279"/>
                <a:gd name="f418" fmla="val 4860"/>
                <a:gd name="f419" fmla="val 11594"/>
                <a:gd name="f420" fmla="val 4419"/>
                <a:gd name="f421" fmla="val 11720"/>
                <a:gd name="f422" fmla="val 11688"/>
                <a:gd name="f423" fmla="val 4073"/>
                <a:gd name="f424" fmla="val 3947"/>
                <a:gd name="f425" fmla="val 11465"/>
                <a:gd name="f426" fmla="val 3894"/>
                <a:gd name="f427" fmla="val 11394"/>
                <a:gd name="f428" fmla="val 3869"/>
                <a:gd name="f429" fmla="val 11324"/>
                <a:gd name="f430" fmla="val 11226"/>
                <a:gd name="f431" fmla="val 11132"/>
                <a:gd name="f432" fmla="val 3918"/>
                <a:gd name="f433" fmla="val 4010"/>
                <a:gd name="f434" fmla="val 10838"/>
                <a:gd name="f435" fmla="val 4388"/>
                <a:gd name="f436" fmla="val 10617"/>
                <a:gd name="f437" fmla="val 4608"/>
                <a:gd name="f438" fmla="val 4734"/>
                <a:gd name="f439" fmla="val 10271"/>
                <a:gd name="f440" fmla="val 4451"/>
                <a:gd name="f441" fmla="val 10176"/>
                <a:gd name="f442" fmla="val 4167"/>
                <a:gd name="f443" fmla="val 10019"/>
                <a:gd name="f444" fmla="val 3915"/>
                <a:gd name="f445" fmla="val 3127"/>
                <a:gd name="f446" fmla="val 2592"/>
                <a:gd name="f447" fmla="val 10712"/>
                <a:gd name="f448" fmla="val 2214"/>
                <a:gd name="f449" fmla="val 10554"/>
                <a:gd name="f450" fmla="val 2182"/>
                <a:gd name="f451" fmla="val 10520"/>
                <a:gd name="f452" fmla="val 2171"/>
                <a:gd name="f453" fmla="val 10485"/>
                <a:gd name="f454" fmla="val 2166"/>
                <a:gd name="f455" fmla="val 10450"/>
                <a:gd name="f456" fmla="val 10292"/>
                <a:gd name="f457" fmla="val 10139"/>
                <a:gd name="f458" fmla="val 2274"/>
                <a:gd name="f459" fmla="val 9987"/>
                <a:gd name="f460" fmla="val 2812"/>
                <a:gd name="f461" fmla="val 9924"/>
                <a:gd name="f462" fmla="val 3064"/>
                <a:gd name="f463" fmla="val 9672"/>
                <a:gd name="f464" fmla="val 3316"/>
                <a:gd name="f465" fmla="val 9515"/>
                <a:gd name="f466" fmla="val 9325"/>
                <a:gd name="f467" fmla="val 2844"/>
                <a:gd name="f468" fmla="val 2655"/>
                <a:gd name="f469" fmla="val 9451"/>
                <a:gd name="f470" fmla="val 1710"/>
                <a:gd name="f471" fmla="val 9357"/>
                <a:gd name="f472" fmla="val 954"/>
                <a:gd name="f473" fmla="val 9168"/>
                <a:gd name="f474" fmla="val 1237"/>
                <a:gd name="f475" fmla="val 1647"/>
                <a:gd name="f476" fmla="val 8097"/>
                <a:gd name="f477" fmla="val 1899"/>
                <a:gd name="f478" fmla="val 7813"/>
                <a:gd name="f479" fmla="val 7939"/>
                <a:gd name="f480" fmla="val 7782"/>
                <a:gd name="f481" fmla="val 7561"/>
                <a:gd name="f482" fmla="val 292"/>
                <a:gd name="f483" fmla="val 7493"/>
                <a:gd name="f484" fmla="val 178"/>
                <a:gd name="f485" fmla="val 7375"/>
                <a:gd name="f486" fmla="val 97"/>
                <a:gd name="f487" fmla="val 7243"/>
                <a:gd name="f488" fmla="val 7193"/>
                <a:gd name="f489" fmla="val 7141"/>
                <a:gd name="f490" fmla="val 108"/>
                <a:gd name="f491" fmla="val 7089"/>
                <a:gd name="f492" fmla="val 134"/>
                <a:gd name="f493" fmla="val 386"/>
                <a:gd name="f494" fmla="val 607"/>
                <a:gd name="f495" fmla="val 7152"/>
                <a:gd name="f496" fmla="val 6301"/>
                <a:gd name="f497" fmla="val 1395"/>
                <a:gd name="f498" fmla="val 6206"/>
                <a:gd name="f499" fmla="val 5891"/>
                <a:gd name="f500" fmla="val 481"/>
                <a:gd name="f501" fmla="val 5482"/>
                <a:gd name="f502" fmla="val 5395"/>
                <a:gd name="f503" fmla="*/ f0 1 11972"/>
                <a:gd name="f504" fmla="*/ f1 1 11737"/>
                <a:gd name="f505" fmla="val f2"/>
                <a:gd name="f506" fmla="val f3"/>
                <a:gd name="f507" fmla="val f4"/>
                <a:gd name="f508" fmla="+- f507 0 f505"/>
                <a:gd name="f509" fmla="+- f506 0 f505"/>
                <a:gd name="f510" fmla="*/ f509 1 11972"/>
                <a:gd name="f511" fmla="*/ f508 1 11737"/>
                <a:gd name="f512" fmla="*/ f505 1 f510"/>
                <a:gd name="f513" fmla="*/ f506 1 f510"/>
                <a:gd name="f514" fmla="*/ f505 1 f511"/>
                <a:gd name="f515" fmla="*/ f507 1 f511"/>
                <a:gd name="f516" fmla="*/ f512 f503 1"/>
                <a:gd name="f517" fmla="*/ f513 f503 1"/>
                <a:gd name="f518" fmla="*/ f515 f504 1"/>
                <a:gd name="f519" fmla="*/ f514 f50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16" t="f519" r="f517" b="f518"/>
              <a:pathLst>
                <a:path w="11972" h="11737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7" y="f12"/>
                    <a:pt x="f5" y="f12"/>
                  </a:cubicBezTo>
                  <a:cubicBezTo>
                    <a:pt x="f13" y="f12"/>
                    <a:pt x="f14" y="f11"/>
                    <a:pt x="f14" y="f10"/>
                  </a:cubicBezTo>
                  <a:cubicBezTo>
                    <a:pt x="f14" y="f9"/>
                    <a:pt x="f13" y="f6"/>
                    <a:pt x="f5" y="f6"/>
                  </a:cubicBezTo>
                  <a:close/>
                  <a:moveTo>
                    <a:pt x="f15" y="f16"/>
                  </a:moveTo>
                  <a:cubicBezTo>
                    <a:pt x="f17" y="f16"/>
                    <a:pt x="f18" y="f19"/>
                    <a:pt x="f18" y="f20"/>
                  </a:cubicBezTo>
                  <a:cubicBezTo>
                    <a:pt x="f18" y="f21"/>
                    <a:pt x="f22" y="f12"/>
                    <a:pt x="f15" y="f12"/>
                  </a:cubicBezTo>
                  <a:cubicBezTo>
                    <a:pt x="f23" y="f12"/>
                    <a:pt x="f24" y="f21"/>
                    <a:pt x="f24" y="f20"/>
                  </a:cubicBezTo>
                  <a:cubicBezTo>
                    <a:pt x="f24" y="f19"/>
                    <a:pt x="f23" y="f16"/>
                    <a:pt x="f15" y="f16"/>
                  </a:cubicBezTo>
                  <a:close/>
                  <a:moveTo>
                    <a:pt x="f25" y="f6"/>
                  </a:moveTo>
                  <a:cubicBezTo>
                    <a:pt x="f26" y="f6"/>
                    <a:pt x="f27" y="f9"/>
                    <a:pt x="f27" y="f10"/>
                  </a:cubicBezTo>
                  <a:cubicBezTo>
                    <a:pt x="f27" y="f11"/>
                    <a:pt x="f26" y="f12"/>
                    <a:pt x="f25" y="f12"/>
                  </a:cubicBezTo>
                  <a:cubicBezTo>
                    <a:pt x="f28" y="f12"/>
                    <a:pt x="f29" y="f11"/>
                    <a:pt x="f29" y="f10"/>
                  </a:cubicBezTo>
                  <a:cubicBezTo>
                    <a:pt x="f29" y="f9"/>
                    <a:pt x="f28" y="f6"/>
                    <a:pt x="f25" y="f6"/>
                  </a:cubicBezTo>
                  <a:close/>
                  <a:moveTo>
                    <a:pt x="f30" y="f31"/>
                  </a:moveTo>
                  <a:cubicBezTo>
                    <a:pt x="f32" y="f31"/>
                    <a:pt x="f33" y="f34"/>
                    <a:pt x="f33" y="f35"/>
                  </a:cubicBezTo>
                  <a:cubicBezTo>
                    <a:pt x="f33" y="f36"/>
                    <a:pt x="f32" y="f37"/>
                    <a:pt x="f30" y="f37"/>
                  </a:cubicBezTo>
                  <a:cubicBezTo>
                    <a:pt x="f38" y="f37"/>
                    <a:pt x="f24" y="f36"/>
                    <a:pt x="f24" y="f35"/>
                  </a:cubicBezTo>
                  <a:cubicBezTo>
                    <a:pt x="f24" y="f34"/>
                    <a:pt x="f38" y="f31"/>
                    <a:pt x="f30" y="f31"/>
                  </a:cubicBezTo>
                  <a:close/>
                  <a:moveTo>
                    <a:pt x="f39" y="f40"/>
                  </a:moveTo>
                  <a:cubicBezTo>
                    <a:pt x="f41" y="f40"/>
                    <a:pt x="f18" y="f42"/>
                    <a:pt x="f18" y="f35"/>
                  </a:cubicBezTo>
                  <a:cubicBezTo>
                    <a:pt x="f18" y="f43"/>
                    <a:pt x="f44" y="f45"/>
                    <a:pt x="f39" y="f45"/>
                  </a:cubicBezTo>
                  <a:cubicBezTo>
                    <a:pt x="f46" y="f45"/>
                    <a:pt x="f47" y="f43"/>
                    <a:pt x="f47" y="f35"/>
                  </a:cubicBezTo>
                  <a:cubicBezTo>
                    <a:pt x="f47" y="f42"/>
                    <a:pt x="f48" y="f40"/>
                    <a:pt x="f39" y="f40"/>
                  </a:cubicBezTo>
                  <a:close/>
                  <a:moveTo>
                    <a:pt x="f49" y="f50"/>
                  </a:moveTo>
                  <a:cubicBezTo>
                    <a:pt x="f51" y="f50"/>
                    <a:pt x="f52" y="f53"/>
                    <a:pt x="f54" y="f55"/>
                  </a:cubicBezTo>
                  <a:cubicBezTo>
                    <a:pt x="f33" y="f56"/>
                    <a:pt x="f33" y="f57"/>
                    <a:pt x="f54" y="f58"/>
                  </a:cubicBezTo>
                  <a:cubicBezTo>
                    <a:pt x="f59" y="f60"/>
                    <a:pt x="f61" y="f62"/>
                    <a:pt x="f63" y="f64"/>
                  </a:cubicBezTo>
                  <a:cubicBezTo>
                    <a:pt x="f59" y="f65"/>
                    <a:pt x="f23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78"/>
                    <a:pt x="f79" y="f78"/>
                  </a:cubicBezTo>
                  <a:cubicBezTo>
                    <a:pt x="f80" y="f78"/>
                    <a:pt x="f81" y="f82"/>
                    <a:pt x="f83" y="f84"/>
                  </a:cubicBezTo>
                  <a:cubicBezTo>
                    <a:pt x="f13" y="f85"/>
                    <a:pt x="f83" y="f86"/>
                    <a:pt x="f87" y="f88"/>
                  </a:cubicBezTo>
                  <a:cubicBezTo>
                    <a:pt x="f89" y="f64"/>
                    <a:pt x="f90" y="f68"/>
                    <a:pt x="f91" y="f92"/>
                  </a:cubicBezTo>
                  <a:cubicBezTo>
                    <a:pt x="f93" y="f94"/>
                    <a:pt x="f95" y="f96"/>
                    <a:pt x="f97" y="f98"/>
                  </a:cubicBezTo>
                  <a:cubicBezTo>
                    <a:pt x="f14" y="f99"/>
                    <a:pt x="f100" y="f101"/>
                    <a:pt x="f102" y="f103"/>
                  </a:cubicBezTo>
                  <a:cubicBezTo>
                    <a:pt x="f104" y="f103"/>
                    <a:pt x="f105" y="f99"/>
                    <a:pt x="f106" y="f107"/>
                  </a:cubicBezTo>
                  <a:cubicBezTo>
                    <a:pt x="f106" y="f98"/>
                    <a:pt x="f108" y="f109"/>
                    <a:pt x="f110" y="f111"/>
                  </a:cubicBezTo>
                  <a:cubicBezTo>
                    <a:pt x="f112" y="f113"/>
                    <a:pt x="f114" y="f115"/>
                    <a:pt x="f116" y="f117"/>
                  </a:cubicBezTo>
                  <a:cubicBezTo>
                    <a:pt x="f118" y="f119"/>
                    <a:pt x="f120" y="f121"/>
                    <a:pt x="f112" y="f122"/>
                  </a:cubicBezTo>
                  <a:cubicBezTo>
                    <a:pt x="f123" y="f124"/>
                    <a:pt x="f125" y="f126"/>
                    <a:pt x="f127" y="f126"/>
                  </a:cubicBezTo>
                  <a:cubicBezTo>
                    <a:pt x="f128" y="f126"/>
                    <a:pt x="f129" y="f130"/>
                    <a:pt x="f131" y="f122"/>
                  </a:cubicBezTo>
                  <a:cubicBezTo>
                    <a:pt x="f132" y="f133"/>
                    <a:pt x="f134" y="f135"/>
                    <a:pt x="f136" y="f137"/>
                  </a:cubicBezTo>
                  <a:cubicBezTo>
                    <a:pt x="f138" y="f139"/>
                    <a:pt x="f140" y="f141"/>
                    <a:pt x="f142" y="f141"/>
                  </a:cubicBezTo>
                  <a:cubicBezTo>
                    <a:pt x="f143" y="f141"/>
                    <a:pt x="f144" y="f145"/>
                    <a:pt x="f146" y="f147"/>
                  </a:cubicBezTo>
                  <a:cubicBezTo>
                    <a:pt x="f148" y="f149"/>
                    <a:pt x="f150" y="f151"/>
                    <a:pt x="f152" y="f151"/>
                  </a:cubicBezTo>
                  <a:cubicBezTo>
                    <a:pt x="f153" y="f151"/>
                    <a:pt x="f154" y="f155"/>
                    <a:pt x="f102" y="f156"/>
                  </a:cubicBezTo>
                  <a:cubicBezTo>
                    <a:pt x="f157" y="f158"/>
                    <a:pt x="f159" y="f160"/>
                    <a:pt x="f108" y="f161"/>
                  </a:cubicBezTo>
                  <a:cubicBezTo>
                    <a:pt x="f162" y="f161"/>
                    <a:pt x="f163" y="f164"/>
                    <a:pt x="f165" y="f166"/>
                  </a:cubicBezTo>
                  <a:cubicBezTo>
                    <a:pt x="f167" y="f21"/>
                    <a:pt x="f2" y="f168"/>
                    <a:pt x="f169" y="f170"/>
                  </a:cubicBezTo>
                  <a:cubicBezTo>
                    <a:pt x="f171" y="f172"/>
                    <a:pt x="f173" y="f174"/>
                    <a:pt x="f175" y="f174"/>
                  </a:cubicBezTo>
                  <a:cubicBezTo>
                    <a:pt x="f176" y="f174"/>
                    <a:pt x="f177" y="f178"/>
                    <a:pt x="f179" y="f10"/>
                  </a:cubicBezTo>
                  <a:cubicBezTo>
                    <a:pt x="f146" y="f168"/>
                    <a:pt x="f180" y="f181"/>
                    <a:pt x="f106" y="f181"/>
                  </a:cubicBezTo>
                  <a:cubicBezTo>
                    <a:pt x="f106" y="f182"/>
                    <a:pt x="f183" y="f184"/>
                    <a:pt x="f183" y="f10"/>
                  </a:cubicBezTo>
                  <a:cubicBezTo>
                    <a:pt x="f183" y="f185"/>
                    <a:pt x="f183" y="f186"/>
                    <a:pt x="f106" y="f187"/>
                  </a:cubicBezTo>
                  <a:cubicBezTo>
                    <a:pt x="f188" y="f189"/>
                    <a:pt x="f190" y="f191"/>
                    <a:pt x="f192" y="f193"/>
                  </a:cubicBezTo>
                  <a:cubicBezTo>
                    <a:pt x="f194" y="f195"/>
                    <a:pt x="f196" y="f197"/>
                    <a:pt x="f134" y="f198"/>
                  </a:cubicBezTo>
                  <a:cubicBezTo>
                    <a:pt x="f199" y="f200"/>
                    <a:pt x="f201" y="f202"/>
                    <a:pt x="f203" y="f202"/>
                  </a:cubicBezTo>
                  <a:cubicBezTo>
                    <a:pt x="f204" y="f202"/>
                    <a:pt x="f205" y="f206"/>
                    <a:pt x="f146" y="f207"/>
                  </a:cubicBezTo>
                  <a:cubicBezTo>
                    <a:pt x="f208" y="f209"/>
                    <a:pt x="f210" y="f211"/>
                    <a:pt x="f108" y="f212"/>
                  </a:cubicBezTo>
                  <a:cubicBezTo>
                    <a:pt x="f104" y="f213"/>
                    <a:pt x="f157" y="f214"/>
                    <a:pt x="f215" y="f216"/>
                  </a:cubicBezTo>
                  <a:cubicBezTo>
                    <a:pt x="f106" y="f217"/>
                    <a:pt x="f210" y="f218"/>
                    <a:pt x="f180" y="f219"/>
                  </a:cubicBezTo>
                  <a:cubicBezTo>
                    <a:pt x="f208" y="f220"/>
                    <a:pt x="f221" y="f222"/>
                    <a:pt x="f223" y="f224"/>
                  </a:cubicBezTo>
                  <a:cubicBezTo>
                    <a:pt x="f225" y="f226"/>
                    <a:pt x="f227" y="f228"/>
                    <a:pt x="f229" y="f228"/>
                  </a:cubicBezTo>
                  <a:cubicBezTo>
                    <a:pt x="f230" y="f228"/>
                    <a:pt x="f231" y="f232"/>
                    <a:pt x="f233" y="f220"/>
                  </a:cubicBezTo>
                  <a:cubicBezTo>
                    <a:pt x="f234" y="f235"/>
                    <a:pt x="f236" y="f237"/>
                    <a:pt x="f238" y="f239"/>
                  </a:cubicBezTo>
                  <a:cubicBezTo>
                    <a:pt x="f240" y="f237"/>
                    <a:pt x="f241" y="f242"/>
                    <a:pt x="f243" y="f244"/>
                  </a:cubicBezTo>
                  <a:cubicBezTo>
                    <a:pt x="f245" y="f224"/>
                    <a:pt x="f118" y="f246"/>
                    <a:pt x="f247" y="f248"/>
                  </a:cubicBezTo>
                  <a:cubicBezTo>
                    <a:pt x="f247" y="f249"/>
                    <a:pt x="f116" y="f250"/>
                    <a:pt x="f251" y="f250"/>
                  </a:cubicBezTo>
                  <a:lnTo>
                    <a:pt x="f252" y="f250"/>
                  </a:lnTo>
                  <a:cubicBezTo>
                    <a:pt x="f253" y="f250"/>
                    <a:pt x="f97" y="f254"/>
                    <a:pt x="f97" y="f255"/>
                  </a:cubicBezTo>
                  <a:cubicBezTo>
                    <a:pt x="f87" y="f256"/>
                    <a:pt x="f87" y="f257"/>
                    <a:pt x="f258" y="f222"/>
                  </a:cubicBezTo>
                  <a:cubicBezTo>
                    <a:pt x="f89" y="f259"/>
                    <a:pt x="f260" y="f261"/>
                    <a:pt x="f262" y="f263"/>
                  </a:cubicBezTo>
                  <a:cubicBezTo>
                    <a:pt x="f264" y="f255"/>
                    <a:pt x="f265" y="f266"/>
                    <a:pt x="f38" y="f267"/>
                  </a:cubicBezTo>
                  <a:cubicBezTo>
                    <a:pt x="f268" y="f269"/>
                    <a:pt x="f270" y="f271"/>
                    <a:pt x="f272" y="f271"/>
                  </a:cubicBezTo>
                  <a:cubicBezTo>
                    <a:pt x="f273" y="f271"/>
                    <a:pt x="f274" y="f275"/>
                    <a:pt x="f276" y="f277"/>
                  </a:cubicBezTo>
                  <a:cubicBezTo>
                    <a:pt x="f23" y="f278"/>
                    <a:pt x="f279" y="f280"/>
                    <a:pt x="f23" y="f281"/>
                  </a:cubicBezTo>
                  <a:cubicBezTo>
                    <a:pt x="f276" y="f249"/>
                    <a:pt x="f67" y="f255"/>
                    <a:pt x="f32" y="f282"/>
                  </a:cubicBezTo>
                  <a:lnTo>
                    <a:pt x="f32" y="f282"/>
                  </a:lnTo>
                  <a:cubicBezTo>
                    <a:pt x="f54" y="f283"/>
                    <a:pt x="f59" y="f284"/>
                    <a:pt x="f47" y="f285"/>
                  </a:cubicBezTo>
                  <a:cubicBezTo>
                    <a:pt x="f286" y="f250"/>
                    <a:pt x="f287" y="f288"/>
                    <a:pt x="f289" y="f290"/>
                  </a:cubicBezTo>
                  <a:cubicBezTo>
                    <a:pt x="f291" y="f292"/>
                    <a:pt x="f293" y="f294"/>
                    <a:pt x="f295" y="f294"/>
                  </a:cubicBezTo>
                  <a:cubicBezTo>
                    <a:pt x="f296" y="f294"/>
                    <a:pt x="f297" y="f292"/>
                    <a:pt x="f298" y="f290"/>
                  </a:cubicBezTo>
                  <a:cubicBezTo>
                    <a:pt x="f299" y="f278"/>
                    <a:pt x="f299" y="f300"/>
                    <a:pt x="f298" y="f301"/>
                  </a:cubicBezTo>
                  <a:cubicBezTo>
                    <a:pt x="f302" y="f250"/>
                    <a:pt x="f289" y="f303"/>
                    <a:pt x="f304" y="f285"/>
                  </a:cubicBezTo>
                  <a:cubicBezTo>
                    <a:pt x="f302" y="f284"/>
                    <a:pt x="f17" y="f283"/>
                    <a:pt x="f305" y="f282"/>
                  </a:cubicBezTo>
                  <a:cubicBezTo>
                    <a:pt x="f306" y="f254"/>
                    <a:pt x="f307" y="f266"/>
                    <a:pt x="f308" y="f281"/>
                  </a:cubicBezTo>
                  <a:cubicBezTo>
                    <a:pt x="f309" y="f310"/>
                    <a:pt x="f311" y="f312"/>
                    <a:pt x="f313" y="f312"/>
                  </a:cubicBezTo>
                  <a:cubicBezTo>
                    <a:pt x="f314" y="f312"/>
                    <a:pt x="f315" y="f316"/>
                    <a:pt x="f317" y="f318"/>
                  </a:cubicBezTo>
                  <a:cubicBezTo>
                    <a:pt x="f319" y="f320"/>
                    <a:pt x="f317" y="f248"/>
                    <a:pt x="f321" y="f255"/>
                  </a:cubicBezTo>
                  <a:cubicBezTo>
                    <a:pt x="f322" y="f323"/>
                    <a:pt x="f324" y="f282"/>
                    <a:pt x="f325" y="f326"/>
                  </a:cubicBezTo>
                  <a:cubicBezTo>
                    <a:pt x="f327" y="f257"/>
                    <a:pt x="f29" y="f328"/>
                    <a:pt x="f329" y="f330"/>
                  </a:cubicBezTo>
                  <a:cubicBezTo>
                    <a:pt x="f331" y="f332"/>
                    <a:pt x="f333" y="f263"/>
                    <a:pt x="f334" y="f335"/>
                  </a:cubicBezTo>
                  <a:lnTo>
                    <a:pt x="f336" y="f335"/>
                  </a:lnTo>
                  <a:cubicBezTo>
                    <a:pt x="f337" y="f335"/>
                    <a:pt x="f338" y="f339"/>
                    <a:pt x="f340" y="f259"/>
                  </a:cubicBezTo>
                  <a:cubicBezTo>
                    <a:pt x="f340" y="f330"/>
                    <a:pt x="f341" y="f220"/>
                    <a:pt x="f342" y="f343"/>
                  </a:cubicBezTo>
                  <a:cubicBezTo>
                    <a:pt x="f344" y="f345"/>
                    <a:pt x="f346" y="f347"/>
                    <a:pt x="f348" y="f349"/>
                  </a:cubicBezTo>
                  <a:cubicBezTo>
                    <a:pt x="f350" y="f351"/>
                    <a:pt x="f352" y="f353"/>
                    <a:pt x="f344" y="f354"/>
                  </a:cubicBezTo>
                  <a:cubicBezTo>
                    <a:pt x="f355" y="f356"/>
                    <a:pt x="f357" y="f358"/>
                    <a:pt x="f359" y="f358"/>
                  </a:cubicBezTo>
                  <a:cubicBezTo>
                    <a:pt x="f360" y="f358"/>
                    <a:pt x="f361" y="f29"/>
                    <a:pt x="f362" y="f354"/>
                  </a:cubicBezTo>
                  <a:cubicBezTo>
                    <a:pt x="f363" y="f364"/>
                    <a:pt x="f365" y="f366"/>
                    <a:pt x="f367" y="f368"/>
                  </a:cubicBezTo>
                  <a:cubicBezTo>
                    <a:pt x="f369" y="f370"/>
                    <a:pt x="f371" y="f372"/>
                    <a:pt x="f373" y="f372"/>
                  </a:cubicBezTo>
                  <a:cubicBezTo>
                    <a:pt x="f374" y="f372"/>
                    <a:pt x="f375" y="f376"/>
                    <a:pt x="f377" y="f197"/>
                  </a:cubicBezTo>
                  <a:cubicBezTo>
                    <a:pt x="f378" y="f379"/>
                    <a:pt x="f380" y="f381"/>
                    <a:pt x="f382" y="f381"/>
                  </a:cubicBezTo>
                  <a:cubicBezTo>
                    <a:pt x="f383" y="f381"/>
                    <a:pt x="f384" y="f198"/>
                    <a:pt x="f334" y="f34"/>
                  </a:cubicBezTo>
                  <a:cubicBezTo>
                    <a:pt x="f385" y="f195"/>
                    <a:pt x="f337" y="f386"/>
                    <a:pt x="f341" y="f40"/>
                  </a:cubicBezTo>
                  <a:lnTo>
                    <a:pt x="f387" y="f40"/>
                  </a:lnTo>
                  <a:cubicBezTo>
                    <a:pt x="f388" y="f40"/>
                    <a:pt x="f389" y="f390"/>
                    <a:pt x="f391" y="f392"/>
                  </a:cubicBezTo>
                  <a:cubicBezTo>
                    <a:pt x="f393" y="f394"/>
                    <a:pt x="f3" y="f11"/>
                    <a:pt x="f395" y="f396"/>
                  </a:cubicBezTo>
                  <a:cubicBezTo>
                    <a:pt x="f397" y="f398"/>
                    <a:pt x="f399" y="f400"/>
                    <a:pt x="f401" y="f400"/>
                  </a:cubicBezTo>
                  <a:cubicBezTo>
                    <a:pt x="f402" y="f400"/>
                    <a:pt x="f403" y="f404"/>
                    <a:pt x="f405" y="f10"/>
                  </a:cubicBezTo>
                  <a:cubicBezTo>
                    <a:pt x="f377" y="f406"/>
                    <a:pt x="f407" y="f408"/>
                    <a:pt x="f340" y="f408"/>
                  </a:cubicBezTo>
                  <a:cubicBezTo>
                    <a:pt x="f340" y="f409"/>
                    <a:pt x="f410" y="f411"/>
                    <a:pt x="f410" y="f10"/>
                  </a:cubicBezTo>
                  <a:cubicBezTo>
                    <a:pt x="f410" y="f412"/>
                    <a:pt x="f410" y="f413"/>
                    <a:pt x="f340" y="f414"/>
                  </a:cubicBezTo>
                  <a:cubicBezTo>
                    <a:pt x="f415" y="f416"/>
                    <a:pt x="f417" y="f418"/>
                    <a:pt x="f419" y="f420"/>
                  </a:cubicBezTo>
                  <a:cubicBezTo>
                    <a:pt x="f421" y="f158"/>
                    <a:pt x="f422" y="f423"/>
                    <a:pt x="f365" y="f424"/>
                  </a:cubicBezTo>
                  <a:cubicBezTo>
                    <a:pt x="f425" y="f426"/>
                    <a:pt x="f427" y="f428"/>
                    <a:pt x="f429" y="f428"/>
                  </a:cubicBezTo>
                  <a:cubicBezTo>
                    <a:pt x="f430" y="f428"/>
                    <a:pt x="f431" y="f432"/>
                    <a:pt x="f377" y="f433"/>
                  </a:cubicBezTo>
                  <a:cubicBezTo>
                    <a:pt x="f434" y="f435"/>
                    <a:pt x="f436" y="f437"/>
                    <a:pt x="f341" y="f438"/>
                  </a:cubicBezTo>
                  <a:cubicBezTo>
                    <a:pt x="f439" y="f440"/>
                    <a:pt x="f441" y="f442"/>
                    <a:pt x="f443" y="f444"/>
                  </a:cubicBezTo>
                  <a:cubicBezTo>
                    <a:pt x="f340" y="f19"/>
                    <a:pt x="f436" y="f445"/>
                    <a:pt x="f407" y="f446"/>
                  </a:cubicBezTo>
                  <a:cubicBezTo>
                    <a:pt x="f378" y="f109"/>
                    <a:pt x="f447" y="f448"/>
                    <a:pt x="f449" y="f450"/>
                  </a:cubicBezTo>
                  <a:cubicBezTo>
                    <a:pt x="f451" y="f452"/>
                    <a:pt x="f453" y="f454"/>
                    <a:pt x="f455" y="f454"/>
                  </a:cubicBezTo>
                  <a:cubicBezTo>
                    <a:pt x="f456" y="f454"/>
                    <a:pt x="f457" y="f458"/>
                    <a:pt x="f336" y="f109"/>
                  </a:cubicBezTo>
                  <a:cubicBezTo>
                    <a:pt x="f459" y="f460"/>
                    <a:pt x="f461" y="f462"/>
                    <a:pt x="f463" y="f464"/>
                  </a:cubicBezTo>
                  <a:cubicBezTo>
                    <a:pt x="f465" y="f462"/>
                    <a:pt x="f466" y="f467"/>
                    <a:pt x="f27" y="f468"/>
                  </a:cubicBezTo>
                  <a:cubicBezTo>
                    <a:pt x="f469" y="f450"/>
                    <a:pt x="f350" y="f470"/>
                    <a:pt x="f471" y="f86"/>
                  </a:cubicBezTo>
                  <a:cubicBezTo>
                    <a:pt x="f471" y="f472"/>
                    <a:pt x="f473" y="f60"/>
                    <a:pt x="f26" y="f60"/>
                  </a:cubicBezTo>
                  <a:cubicBezTo>
                    <a:pt x="f25" y="f60"/>
                    <a:pt x="f329" y="f70"/>
                    <a:pt x="f329" y="f474"/>
                  </a:cubicBezTo>
                  <a:cubicBezTo>
                    <a:pt x="f321" y="f475"/>
                    <a:pt x="f321" y="f94"/>
                    <a:pt x="f28" y="f448"/>
                  </a:cubicBezTo>
                  <a:cubicBezTo>
                    <a:pt x="f322" y="f107"/>
                    <a:pt x="f476" y="f477"/>
                    <a:pt x="f478" y="f101"/>
                  </a:cubicBezTo>
                  <a:cubicBezTo>
                    <a:pt x="f479" y="f474"/>
                    <a:pt x="f480" y="f72"/>
                    <a:pt x="f481" y="f482"/>
                  </a:cubicBezTo>
                  <a:cubicBezTo>
                    <a:pt x="f483" y="f484"/>
                    <a:pt x="f485" y="f486"/>
                    <a:pt x="f487" y="f486"/>
                  </a:cubicBezTo>
                  <a:cubicBezTo>
                    <a:pt x="f488" y="f486"/>
                    <a:pt x="f489" y="f490"/>
                    <a:pt x="f491" y="f492"/>
                  </a:cubicBezTo>
                  <a:cubicBezTo>
                    <a:pt x="f17" y="f56"/>
                    <a:pt x="f297" y="f493"/>
                    <a:pt x="f17" y="f494"/>
                  </a:cubicBezTo>
                  <a:cubicBezTo>
                    <a:pt x="f491" y="f472"/>
                    <a:pt x="f305" y="f474"/>
                    <a:pt x="f495" y="f68"/>
                  </a:cubicBezTo>
                  <a:cubicBezTo>
                    <a:pt x="f298" y="f66"/>
                    <a:pt x="f302" y="f65"/>
                    <a:pt x="f496" y="f497"/>
                  </a:cubicBezTo>
                  <a:cubicBezTo>
                    <a:pt x="f498" y="f60"/>
                    <a:pt x="f499" y="f500"/>
                    <a:pt x="f61" y="f55"/>
                  </a:cubicBezTo>
                  <a:cubicBezTo>
                    <a:pt x="f501" y="f53"/>
                    <a:pt x="f502" y="f50"/>
                    <a:pt x="f49" y="f50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8" name="Google Shape;763;p58">
              <a:extLst>
                <a:ext uri="{FF2B5EF4-FFF2-40B4-BE49-F238E27FC236}">
                  <a16:creationId xmlns:a16="http://schemas.microsoft.com/office/drawing/2014/main" id="{8A615B59-8588-2054-7E7B-BAB6C562E11B}"/>
                </a:ext>
              </a:extLst>
            </p:cNvPr>
            <p:cNvSpPr/>
            <p:nvPr/>
          </p:nvSpPr>
          <p:spPr>
            <a:xfrm>
              <a:off x="5732080" y="3345899"/>
              <a:ext cx="67455" cy="6644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080"/>
                <a:gd name="f4" fmla="val 2049"/>
                <a:gd name="f5" fmla="val 1040"/>
                <a:gd name="f6" fmla="val 441"/>
                <a:gd name="f7" fmla="val 473"/>
                <a:gd name="f8" fmla="val 1009"/>
                <a:gd name="f9" fmla="val 1607"/>
                <a:gd name="f10" fmla="val 2048"/>
                <a:gd name="f11" fmla="val 1576"/>
                <a:gd name="f12" fmla="*/ f0 1 2080"/>
                <a:gd name="f13" fmla="*/ f1 1 2049"/>
                <a:gd name="f14" fmla="val f2"/>
                <a:gd name="f15" fmla="val f3"/>
                <a:gd name="f16" fmla="val f4"/>
                <a:gd name="f17" fmla="+- f16 0 f14"/>
                <a:gd name="f18" fmla="+- f15 0 f14"/>
                <a:gd name="f19" fmla="*/ f18 1 2080"/>
                <a:gd name="f20" fmla="*/ f17 1 2049"/>
                <a:gd name="f21" fmla="*/ f14 1 f19"/>
                <a:gd name="f22" fmla="*/ f15 1 f19"/>
                <a:gd name="f23" fmla="*/ f14 1 f20"/>
                <a:gd name="f24" fmla="*/ f16 1 f20"/>
                <a:gd name="f25" fmla="*/ f21 f12 1"/>
                <a:gd name="f26" fmla="*/ f22 f12 1"/>
                <a:gd name="f27" fmla="*/ f24 f13 1"/>
                <a:gd name="f28" fmla="*/ f2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5" t="f28" r="f26" b="f27"/>
              <a:pathLst>
                <a:path w="2080" h="2049">
                  <a:moveTo>
                    <a:pt x="f5" y="f2"/>
                  </a:moveTo>
                  <a:cubicBezTo>
                    <a:pt x="f6" y="f2"/>
                    <a:pt x="f2" y="f7"/>
                    <a:pt x="f2" y="f8"/>
                  </a:cubicBezTo>
                  <a:cubicBezTo>
                    <a:pt x="f2" y="f9"/>
                    <a:pt x="f7" y="f10"/>
                    <a:pt x="f5" y="f10"/>
                  </a:cubicBezTo>
                  <a:cubicBezTo>
                    <a:pt x="f9" y="f10"/>
                    <a:pt x="f10" y="f11"/>
                    <a:pt x="f10" y="f8"/>
                  </a:cubicBezTo>
                  <a:cubicBezTo>
                    <a:pt x="f3" y="f7"/>
                    <a:pt x="f9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9" name="Google Shape;764;p58">
              <a:extLst>
                <a:ext uri="{FF2B5EF4-FFF2-40B4-BE49-F238E27FC236}">
                  <a16:creationId xmlns:a16="http://schemas.microsoft.com/office/drawing/2014/main" id="{60DFE968-6259-2A74-5DFD-8B99010108AE}"/>
                </a:ext>
              </a:extLst>
            </p:cNvPr>
            <p:cNvSpPr/>
            <p:nvPr/>
          </p:nvSpPr>
          <p:spPr>
            <a:xfrm>
              <a:off x="5777023" y="3480782"/>
              <a:ext cx="22503" cy="2350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94"/>
                <a:gd name="f4" fmla="val 725"/>
                <a:gd name="f5" fmla="val 347"/>
                <a:gd name="f6" fmla="val 158"/>
                <a:gd name="f7" fmla="val 1"/>
                <a:gd name="f8" fmla="val 567"/>
                <a:gd name="f9" fmla="val 536"/>
                <a:gd name="f10" fmla="*/ f0 1 694"/>
                <a:gd name="f11" fmla="*/ f1 1 725"/>
                <a:gd name="f12" fmla="val f2"/>
                <a:gd name="f13" fmla="val f3"/>
                <a:gd name="f14" fmla="val f4"/>
                <a:gd name="f15" fmla="+- f14 0 f12"/>
                <a:gd name="f16" fmla="+- f13 0 f12"/>
                <a:gd name="f17" fmla="*/ f16 1 694"/>
                <a:gd name="f18" fmla="*/ f15 1 725"/>
                <a:gd name="f19" fmla="*/ f12 1 f17"/>
                <a:gd name="f20" fmla="*/ f13 1 f17"/>
                <a:gd name="f21" fmla="*/ f12 1 f18"/>
                <a:gd name="f22" fmla="*/ f14 1 f18"/>
                <a:gd name="f23" fmla="*/ f19 f10 1"/>
                <a:gd name="f24" fmla="*/ f20 f10 1"/>
                <a:gd name="f25" fmla="*/ f22 f11 1"/>
                <a:gd name="f26" fmla="*/ f21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3" t="f26" r="f24" b="f25"/>
              <a:pathLst>
                <a:path w="694" h="725">
                  <a:moveTo>
                    <a:pt x="f5" y="f2"/>
                  </a:moveTo>
                  <a:cubicBezTo>
                    <a:pt x="f6" y="f2"/>
                    <a:pt x="f7" y="f6"/>
                    <a:pt x="f7" y="f5"/>
                  </a:cubicBezTo>
                  <a:cubicBezTo>
                    <a:pt x="f7" y="f8"/>
                    <a:pt x="f6" y="f4"/>
                    <a:pt x="f5" y="f4"/>
                  </a:cubicBezTo>
                  <a:cubicBezTo>
                    <a:pt x="f9" y="f4"/>
                    <a:pt x="f3" y="f8"/>
                    <a:pt x="f3" y="f5"/>
                  </a:cubicBezTo>
                  <a:cubicBezTo>
                    <a:pt x="f3" y="f6"/>
                    <a:pt x="f9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20" name="Google Shape;765;p58">
            <a:extLst>
              <a:ext uri="{FF2B5EF4-FFF2-40B4-BE49-F238E27FC236}">
                <a16:creationId xmlns:a16="http://schemas.microsoft.com/office/drawing/2014/main" id="{6A39B68C-B876-A9E9-8262-891EE74FA53A}"/>
              </a:ext>
            </a:extLst>
          </p:cNvPr>
          <p:cNvGrpSpPr/>
          <p:nvPr/>
        </p:nvGrpSpPr>
        <p:grpSpPr>
          <a:xfrm>
            <a:off x="3070472" y="1859789"/>
            <a:ext cx="338218" cy="384166"/>
            <a:chOff x="3070472" y="1859789"/>
            <a:chExt cx="338218" cy="384166"/>
          </a:xfrm>
        </p:grpSpPr>
        <p:sp>
          <p:nvSpPr>
            <p:cNvPr id="21" name="Google Shape;766;p58">
              <a:extLst>
                <a:ext uri="{FF2B5EF4-FFF2-40B4-BE49-F238E27FC236}">
                  <a16:creationId xmlns:a16="http://schemas.microsoft.com/office/drawing/2014/main" id="{14415E00-DEE8-6C5C-338C-60AF2B833A1E}"/>
                </a:ext>
              </a:extLst>
            </p:cNvPr>
            <p:cNvSpPr/>
            <p:nvPr/>
          </p:nvSpPr>
          <p:spPr>
            <a:xfrm>
              <a:off x="3083740" y="1882264"/>
              <a:ext cx="33759" cy="9096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41"/>
                <a:gd name="f4" fmla="val 2805"/>
                <a:gd name="f5" fmla="val 536"/>
                <a:gd name="f6" fmla="val 253"/>
                <a:gd name="f7" fmla="val 1"/>
                <a:gd name="f8" fmla="val 252"/>
                <a:gd name="f9" fmla="val 2458"/>
                <a:gd name="f10" fmla="val 410"/>
                <a:gd name="f11" fmla="val 757"/>
                <a:gd name="f12" fmla="val 2584"/>
                <a:gd name="f13" fmla="val 1040"/>
                <a:gd name="f14" fmla="val 2804"/>
                <a:gd name="f15" fmla="val 788"/>
                <a:gd name="f16" fmla="*/ f0 1 1041"/>
                <a:gd name="f17" fmla="*/ f1 1 2805"/>
                <a:gd name="f18" fmla="val f2"/>
                <a:gd name="f19" fmla="val f3"/>
                <a:gd name="f20" fmla="val f4"/>
                <a:gd name="f21" fmla="+- f20 0 f18"/>
                <a:gd name="f22" fmla="+- f19 0 f18"/>
                <a:gd name="f23" fmla="*/ f22 1 1041"/>
                <a:gd name="f24" fmla="*/ f21 1 2805"/>
                <a:gd name="f25" fmla="*/ f18 1 f23"/>
                <a:gd name="f26" fmla="*/ f19 1 f23"/>
                <a:gd name="f27" fmla="*/ f18 1 f24"/>
                <a:gd name="f28" fmla="*/ f20 1 f24"/>
                <a:gd name="f29" fmla="*/ f25 f16 1"/>
                <a:gd name="f30" fmla="*/ f26 f16 1"/>
                <a:gd name="f31" fmla="*/ f28 f17 1"/>
                <a:gd name="f32" fmla="*/ f2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9" t="f32" r="f30" b="f31"/>
              <a:pathLst>
                <a:path w="1041" h="2805">
                  <a:moveTo>
                    <a:pt x="f5" y="f2"/>
                  </a:moveTo>
                  <a:cubicBezTo>
                    <a:pt x="f6" y="f2"/>
                    <a:pt x="f7" y="f8"/>
                    <a:pt x="f7" y="f5"/>
                  </a:cubicBezTo>
                  <a:lnTo>
                    <a:pt x="f7" y="f9"/>
                  </a:lnTo>
                  <a:cubicBezTo>
                    <a:pt x="f10" y="f9"/>
                    <a:pt x="f11" y="f12"/>
                    <a:pt x="f13" y="f14"/>
                  </a:cubicBezTo>
                  <a:lnTo>
                    <a:pt x="f13" y="f5"/>
                  </a:lnTo>
                  <a:cubicBezTo>
                    <a:pt x="f13" y="f8"/>
                    <a:pt x="f15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" name="Google Shape;767;p58">
              <a:extLst>
                <a:ext uri="{FF2B5EF4-FFF2-40B4-BE49-F238E27FC236}">
                  <a16:creationId xmlns:a16="http://schemas.microsoft.com/office/drawing/2014/main" id="{AFBCE0BB-DEAF-9510-16A6-8D91F9BFF30F}"/>
                </a:ext>
              </a:extLst>
            </p:cNvPr>
            <p:cNvSpPr/>
            <p:nvPr/>
          </p:nvSpPr>
          <p:spPr>
            <a:xfrm>
              <a:off x="3364708" y="1882264"/>
              <a:ext cx="33759" cy="899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41"/>
                <a:gd name="f4" fmla="val 2773"/>
                <a:gd name="f5" fmla="val 536"/>
                <a:gd name="f6" fmla="val 253"/>
                <a:gd name="f7" fmla="val 1"/>
                <a:gd name="f8" fmla="val 252"/>
                <a:gd name="f9" fmla="val 284"/>
                <a:gd name="f10" fmla="val 2584"/>
                <a:gd name="f11" fmla="val 694"/>
                <a:gd name="f12" fmla="val 2426"/>
                <a:gd name="f13" fmla="val 1040"/>
                <a:gd name="f14" fmla="val 788"/>
                <a:gd name="f15" fmla="*/ f0 1 1041"/>
                <a:gd name="f16" fmla="*/ f1 1 2773"/>
                <a:gd name="f17" fmla="val f2"/>
                <a:gd name="f18" fmla="val f3"/>
                <a:gd name="f19" fmla="val f4"/>
                <a:gd name="f20" fmla="+- f19 0 f17"/>
                <a:gd name="f21" fmla="+- f18 0 f17"/>
                <a:gd name="f22" fmla="*/ f21 1 1041"/>
                <a:gd name="f23" fmla="*/ f20 1 2773"/>
                <a:gd name="f24" fmla="*/ f17 1 f22"/>
                <a:gd name="f25" fmla="*/ f18 1 f22"/>
                <a:gd name="f26" fmla="*/ f17 1 f23"/>
                <a:gd name="f27" fmla="*/ f19 1 f23"/>
                <a:gd name="f28" fmla="*/ f24 f15 1"/>
                <a:gd name="f29" fmla="*/ f25 f15 1"/>
                <a:gd name="f30" fmla="*/ f27 f16 1"/>
                <a:gd name="f31" fmla="*/ f26 f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8" t="f31" r="f29" b="f30"/>
              <a:pathLst>
                <a:path w="1041" h="2773">
                  <a:moveTo>
                    <a:pt x="f5" y="f2"/>
                  </a:moveTo>
                  <a:cubicBezTo>
                    <a:pt x="f6" y="f2"/>
                    <a:pt x="f7" y="f8"/>
                    <a:pt x="f7" y="f5"/>
                  </a:cubicBezTo>
                  <a:lnTo>
                    <a:pt x="f7" y="f4"/>
                  </a:lnTo>
                  <a:cubicBezTo>
                    <a:pt x="f9" y="f10"/>
                    <a:pt x="f11" y="f12"/>
                    <a:pt x="f13" y="f12"/>
                  </a:cubicBezTo>
                  <a:lnTo>
                    <a:pt x="f13" y="f5"/>
                  </a:lnTo>
                  <a:cubicBezTo>
                    <a:pt x="f13" y="f8"/>
                    <a:pt x="f14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" name="Google Shape;768;p58">
              <a:extLst>
                <a:ext uri="{FF2B5EF4-FFF2-40B4-BE49-F238E27FC236}">
                  <a16:creationId xmlns:a16="http://schemas.microsoft.com/office/drawing/2014/main" id="{4BE995B1-4908-CCF2-CC23-3257B594B388}"/>
                </a:ext>
              </a:extLst>
            </p:cNvPr>
            <p:cNvSpPr/>
            <p:nvPr/>
          </p:nvSpPr>
          <p:spPr>
            <a:xfrm>
              <a:off x="3196138" y="1894527"/>
              <a:ext cx="33723" cy="7462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40"/>
                <a:gd name="f4" fmla="val 2301"/>
                <a:gd name="f5" fmla="val 536"/>
                <a:gd name="f6" fmla="val 252"/>
                <a:gd name="f7" fmla="val 221"/>
                <a:gd name="f8" fmla="val 504"/>
                <a:gd name="f9" fmla="val 1954"/>
                <a:gd name="f10" fmla="val 410"/>
                <a:gd name="f11" fmla="val 1985"/>
                <a:gd name="f12" fmla="val 756"/>
                <a:gd name="f13" fmla="val 2080"/>
                <a:gd name="f14" fmla="val 2300"/>
                <a:gd name="f15" fmla="val 788"/>
                <a:gd name="f16" fmla="*/ f0 1 1040"/>
                <a:gd name="f17" fmla="*/ f1 1 2301"/>
                <a:gd name="f18" fmla="val f2"/>
                <a:gd name="f19" fmla="val f3"/>
                <a:gd name="f20" fmla="val f4"/>
                <a:gd name="f21" fmla="+- f20 0 f18"/>
                <a:gd name="f22" fmla="+- f19 0 f18"/>
                <a:gd name="f23" fmla="*/ f22 1 1040"/>
                <a:gd name="f24" fmla="*/ f21 1 2301"/>
                <a:gd name="f25" fmla="*/ f18 1 f23"/>
                <a:gd name="f26" fmla="*/ f19 1 f23"/>
                <a:gd name="f27" fmla="*/ f18 1 f24"/>
                <a:gd name="f28" fmla="*/ f20 1 f24"/>
                <a:gd name="f29" fmla="*/ f25 f16 1"/>
                <a:gd name="f30" fmla="*/ f26 f16 1"/>
                <a:gd name="f31" fmla="*/ f28 f17 1"/>
                <a:gd name="f32" fmla="*/ f2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9" t="f32" r="f30" b="f31"/>
              <a:pathLst>
                <a:path w="1040" h="2301">
                  <a:moveTo>
                    <a:pt x="f5" y="f2"/>
                  </a:moveTo>
                  <a:cubicBezTo>
                    <a:pt x="f6" y="f2"/>
                    <a:pt x="f2" y="f7"/>
                    <a:pt x="f2" y="f8"/>
                  </a:cubicBezTo>
                  <a:lnTo>
                    <a:pt x="f2" y="f9"/>
                  </a:lnTo>
                  <a:cubicBezTo>
                    <a:pt x="f10" y="f11"/>
                    <a:pt x="f12" y="f13"/>
                    <a:pt x="f3" y="f14"/>
                  </a:cubicBezTo>
                  <a:lnTo>
                    <a:pt x="f3" y="f8"/>
                  </a:lnTo>
                  <a:cubicBezTo>
                    <a:pt x="f3" y="f7"/>
                    <a:pt x="f15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4" name="Google Shape;769;p58">
              <a:extLst>
                <a:ext uri="{FF2B5EF4-FFF2-40B4-BE49-F238E27FC236}">
                  <a16:creationId xmlns:a16="http://schemas.microsoft.com/office/drawing/2014/main" id="{B030E5EE-F545-F8DC-1F8E-42C232E92F6A}"/>
                </a:ext>
              </a:extLst>
            </p:cNvPr>
            <p:cNvSpPr/>
            <p:nvPr/>
          </p:nvSpPr>
          <p:spPr>
            <a:xfrm>
              <a:off x="3252337" y="1894527"/>
              <a:ext cx="33723" cy="7462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40"/>
                <a:gd name="f4" fmla="val 2301"/>
                <a:gd name="f5" fmla="val 536"/>
                <a:gd name="f6" fmla="val 252"/>
                <a:gd name="f7" fmla="val 221"/>
                <a:gd name="f8" fmla="val 504"/>
                <a:gd name="f9" fmla="val 2300"/>
                <a:gd name="f10" fmla="val 315"/>
                <a:gd name="f11" fmla="val 2111"/>
                <a:gd name="f12" fmla="val 693"/>
                <a:gd name="f13" fmla="val 1985"/>
                <a:gd name="f14" fmla="val 1954"/>
                <a:gd name="f15" fmla="val 788"/>
                <a:gd name="f16" fmla="*/ f0 1 1040"/>
                <a:gd name="f17" fmla="*/ f1 1 2301"/>
                <a:gd name="f18" fmla="val f2"/>
                <a:gd name="f19" fmla="val f3"/>
                <a:gd name="f20" fmla="val f4"/>
                <a:gd name="f21" fmla="+- f20 0 f18"/>
                <a:gd name="f22" fmla="+- f19 0 f18"/>
                <a:gd name="f23" fmla="*/ f22 1 1040"/>
                <a:gd name="f24" fmla="*/ f21 1 2301"/>
                <a:gd name="f25" fmla="*/ f18 1 f23"/>
                <a:gd name="f26" fmla="*/ f19 1 f23"/>
                <a:gd name="f27" fmla="*/ f18 1 f24"/>
                <a:gd name="f28" fmla="*/ f20 1 f24"/>
                <a:gd name="f29" fmla="*/ f25 f16 1"/>
                <a:gd name="f30" fmla="*/ f26 f16 1"/>
                <a:gd name="f31" fmla="*/ f28 f17 1"/>
                <a:gd name="f32" fmla="*/ f2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9" t="f32" r="f30" b="f31"/>
              <a:pathLst>
                <a:path w="1040" h="2301">
                  <a:moveTo>
                    <a:pt x="f5" y="f2"/>
                  </a:moveTo>
                  <a:cubicBezTo>
                    <a:pt x="f6" y="f2"/>
                    <a:pt x="f2" y="f7"/>
                    <a:pt x="f2" y="f8"/>
                  </a:cubicBezTo>
                  <a:lnTo>
                    <a:pt x="f2" y="f9"/>
                  </a:lnTo>
                  <a:cubicBezTo>
                    <a:pt x="f10" y="f11"/>
                    <a:pt x="f12" y="f13"/>
                    <a:pt x="f3" y="f14"/>
                  </a:cubicBezTo>
                  <a:lnTo>
                    <a:pt x="f3" y="f8"/>
                  </a:lnTo>
                  <a:cubicBezTo>
                    <a:pt x="f3" y="f7"/>
                    <a:pt x="f15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5" name="Google Shape;770;p58">
              <a:extLst>
                <a:ext uri="{FF2B5EF4-FFF2-40B4-BE49-F238E27FC236}">
                  <a16:creationId xmlns:a16="http://schemas.microsoft.com/office/drawing/2014/main" id="{6994ABF1-AAE8-34F5-1E02-7818E572B5A9}"/>
                </a:ext>
              </a:extLst>
            </p:cNvPr>
            <p:cNvSpPr/>
            <p:nvPr/>
          </p:nvSpPr>
          <p:spPr>
            <a:xfrm>
              <a:off x="3139939" y="1859789"/>
              <a:ext cx="33759" cy="11853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41"/>
                <a:gd name="f4" fmla="val 3655"/>
                <a:gd name="f5" fmla="val 536"/>
                <a:gd name="f6" fmla="val 253"/>
                <a:gd name="f7" fmla="val 1"/>
                <a:gd name="f8" fmla="val 221"/>
                <a:gd name="f9" fmla="val 504"/>
                <a:gd name="f10" fmla="val 3623"/>
                <a:gd name="f11" fmla="val 64"/>
                <a:gd name="f12" fmla="val 284"/>
                <a:gd name="f13" fmla="val 3371"/>
                <a:gd name="f14" fmla="val 631"/>
                <a:gd name="f15" fmla="val 3182"/>
                <a:gd name="f16" fmla="val 1040"/>
                <a:gd name="f17" fmla="val 3056"/>
                <a:gd name="f18" fmla="val 788"/>
                <a:gd name="f19" fmla="*/ f0 1 1041"/>
                <a:gd name="f20" fmla="*/ f1 1 3655"/>
                <a:gd name="f21" fmla="val f2"/>
                <a:gd name="f22" fmla="val f3"/>
                <a:gd name="f23" fmla="val f4"/>
                <a:gd name="f24" fmla="+- f23 0 f21"/>
                <a:gd name="f25" fmla="+- f22 0 f21"/>
                <a:gd name="f26" fmla="*/ f25 1 1041"/>
                <a:gd name="f27" fmla="*/ f24 1 3655"/>
                <a:gd name="f28" fmla="*/ f21 1 f26"/>
                <a:gd name="f29" fmla="*/ f22 1 f26"/>
                <a:gd name="f30" fmla="*/ f21 1 f27"/>
                <a:gd name="f31" fmla="*/ f23 1 f27"/>
                <a:gd name="f32" fmla="*/ f28 f19 1"/>
                <a:gd name="f33" fmla="*/ f29 f19 1"/>
                <a:gd name="f34" fmla="*/ f31 f20 1"/>
                <a:gd name="f35" fmla="*/ f30 f2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2" t="f35" r="f33" b="f34"/>
              <a:pathLst>
                <a:path w="1041" h="3655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lnTo>
                    <a:pt x="f7" y="f4"/>
                  </a:lnTo>
                  <a:cubicBezTo>
                    <a:pt x="f7" y="f4"/>
                    <a:pt x="f7" y="f10"/>
                    <a:pt x="f11" y="f10"/>
                  </a:cubicBezTo>
                  <a:cubicBezTo>
                    <a:pt x="f12" y="f13"/>
                    <a:pt x="f14" y="f15"/>
                    <a:pt x="f16" y="f17"/>
                  </a:cubicBezTo>
                  <a:lnTo>
                    <a:pt x="f16" y="f9"/>
                  </a:lnTo>
                  <a:cubicBezTo>
                    <a:pt x="f16" y="f8"/>
                    <a:pt x="f18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6" name="Google Shape;771;p58">
              <a:extLst>
                <a:ext uri="{FF2B5EF4-FFF2-40B4-BE49-F238E27FC236}">
                  <a16:creationId xmlns:a16="http://schemas.microsoft.com/office/drawing/2014/main" id="{EBC00032-07F0-5D10-808A-F79C1F2A9D98}"/>
                </a:ext>
              </a:extLst>
            </p:cNvPr>
            <p:cNvSpPr/>
            <p:nvPr/>
          </p:nvSpPr>
          <p:spPr>
            <a:xfrm>
              <a:off x="3308509" y="1860794"/>
              <a:ext cx="33759" cy="11856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41"/>
                <a:gd name="f4" fmla="val 3656"/>
                <a:gd name="f5" fmla="val 536"/>
                <a:gd name="f6" fmla="val 1"/>
                <a:gd name="f7" fmla="val 253"/>
                <a:gd name="f8" fmla="val 221"/>
                <a:gd name="f9" fmla="val 505"/>
                <a:gd name="f10" fmla="val 3088"/>
                <a:gd name="f11" fmla="val 379"/>
                <a:gd name="f12" fmla="val 3151"/>
                <a:gd name="f13" fmla="val 726"/>
                <a:gd name="f14" fmla="val 3340"/>
                <a:gd name="f15" fmla="val 3655"/>
                <a:gd name="f16" fmla="val 789"/>
                <a:gd name="f17" fmla="*/ f0 1 1041"/>
                <a:gd name="f18" fmla="*/ f1 1 3656"/>
                <a:gd name="f19" fmla="val f2"/>
                <a:gd name="f20" fmla="val f3"/>
                <a:gd name="f21" fmla="val f4"/>
                <a:gd name="f22" fmla="+- f21 0 f19"/>
                <a:gd name="f23" fmla="+- f20 0 f19"/>
                <a:gd name="f24" fmla="*/ f23 1 1041"/>
                <a:gd name="f25" fmla="*/ f22 1 3656"/>
                <a:gd name="f26" fmla="*/ f19 1 f24"/>
                <a:gd name="f27" fmla="*/ f20 1 f24"/>
                <a:gd name="f28" fmla="*/ f19 1 f25"/>
                <a:gd name="f29" fmla="*/ f21 1 f25"/>
                <a:gd name="f30" fmla="*/ f26 f17 1"/>
                <a:gd name="f31" fmla="*/ f27 f17 1"/>
                <a:gd name="f32" fmla="*/ f29 f18 1"/>
                <a:gd name="f33" fmla="*/ f2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0" t="f33" r="f31" b="f32"/>
              <a:pathLst>
                <a:path w="1041" h="3656">
                  <a:moveTo>
                    <a:pt x="f5" y="f6"/>
                  </a:moveTo>
                  <a:cubicBezTo>
                    <a:pt x="f7" y="f6"/>
                    <a:pt x="f6" y="f8"/>
                    <a:pt x="f6" y="f9"/>
                  </a:cubicBezTo>
                  <a:lnTo>
                    <a:pt x="f6" y="f10"/>
                  </a:lnTo>
                  <a:cubicBezTo>
                    <a:pt x="f11" y="f12"/>
                    <a:pt x="f13" y="f14"/>
                    <a:pt x="f3" y="f15"/>
                  </a:cubicBezTo>
                  <a:lnTo>
                    <a:pt x="f3" y="f9"/>
                  </a:lnTo>
                  <a:cubicBezTo>
                    <a:pt x="f3" y="f7"/>
                    <a:pt x="f16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7" name="Google Shape;772;p58">
              <a:extLst>
                <a:ext uri="{FF2B5EF4-FFF2-40B4-BE49-F238E27FC236}">
                  <a16:creationId xmlns:a16="http://schemas.microsoft.com/office/drawing/2014/main" id="{4B800C81-27D9-891D-3111-53E427D74965}"/>
                </a:ext>
              </a:extLst>
            </p:cNvPr>
            <p:cNvSpPr/>
            <p:nvPr/>
          </p:nvSpPr>
          <p:spPr>
            <a:xfrm>
              <a:off x="3137900" y="1981376"/>
              <a:ext cx="209461" cy="17269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459"/>
                <a:gd name="f4" fmla="val 5325"/>
                <a:gd name="f5" fmla="val 1733"/>
                <a:gd name="f6" fmla="val 1355"/>
                <a:gd name="f7" fmla="val 946"/>
                <a:gd name="f8" fmla="val 158"/>
                <a:gd name="f9" fmla="val 662"/>
                <a:gd name="f10" fmla="val 410"/>
                <a:gd name="f11" fmla="val 64"/>
                <a:gd name="f12" fmla="val 882"/>
                <a:gd name="f13" fmla="val 1"/>
                <a:gd name="f14" fmla="val 1639"/>
                <a:gd name="f15" fmla="val 347"/>
                <a:gd name="f16" fmla="val 2237"/>
                <a:gd name="f17" fmla="val 1324"/>
                <a:gd name="f18" fmla="val 2458"/>
                <a:gd name="f19" fmla="val 2048"/>
                <a:gd name="f20" fmla="val 3340"/>
                <a:gd name="f21" fmla="val 2174"/>
                <a:gd name="f22" fmla="val 4348"/>
                <a:gd name="f23" fmla="val 3214"/>
                <a:gd name="f24" fmla="val 4285"/>
                <a:gd name="f25" fmla="val 4380"/>
                <a:gd name="f26" fmla="val 5073"/>
                <a:gd name="f27" fmla="val 2521"/>
                <a:gd name="f28" fmla="val 6113"/>
                <a:gd name="f29" fmla="val 6333"/>
                <a:gd name="f30" fmla="val 5860"/>
                <a:gd name="f31" fmla="val 5577"/>
                <a:gd name="f32" fmla="val 5199"/>
                <a:gd name="f33" fmla="val 4789"/>
                <a:gd name="f34" fmla="val 4411"/>
                <a:gd name="f35" fmla="val 4002"/>
                <a:gd name="f36" fmla="val 3750"/>
                <a:gd name="f37" fmla="val 3277"/>
                <a:gd name="f38" fmla="val 2805"/>
                <a:gd name="f39" fmla="val 2143"/>
                <a:gd name="f40" fmla="*/ f0 1 6459"/>
                <a:gd name="f41" fmla="*/ f1 1 5325"/>
                <a:gd name="f42" fmla="val f2"/>
                <a:gd name="f43" fmla="val f3"/>
                <a:gd name="f44" fmla="val f4"/>
                <a:gd name="f45" fmla="+- f44 0 f42"/>
                <a:gd name="f46" fmla="+- f43 0 f42"/>
                <a:gd name="f47" fmla="*/ f46 1 6459"/>
                <a:gd name="f48" fmla="*/ f45 1 5325"/>
                <a:gd name="f49" fmla="*/ f42 1 f47"/>
                <a:gd name="f50" fmla="*/ f43 1 f47"/>
                <a:gd name="f51" fmla="*/ f42 1 f48"/>
                <a:gd name="f52" fmla="*/ f44 1 f48"/>
                <a:gd name="f53" fmla="*/ f49 f40 1"/>
                <a:gd name="f54" fmla="*/ f50 f40 1"/>
                <a:gd name="f55" fmla="*/ f52 f41 1"/>
                <a:gd name="f56" fmla="*/ f51 f4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3" t="f56" r="f54" b="f55"/>
              <a:pathLst>
                <a:path w="6459" h="5325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lnTo>
                    <a:pt x="f23" y="f4"/>
                  </a:lnTo>
                  <a:lnTo>
                    <a:pt x="f24" y="f22"/>
                  </a:lnTo>
                  <a:cubicBezTo>
                    <a:pt x="f25" y="f20"/>
                    <a:pt x="f26" y="f27"/>
                    <a:pt x="f28" y="f16"/>
                  </a:cubicBezTo>
                  <a:cubicBezTo>
                    <a:pt x="f3" y="f14"/>
                    <a:pt x="f29" y="f12"/>
                    <a:pt x="f30" y="f10"/>
                  </a:cubicBezTo>
                  <a:cubicBezTo>
                    <a:pt x="f31" y="f8"/>
                    <a:pt x="f32" y="f2"/>
                    <a:pt x="f33" y="f2"/>
                  </a:cubicBezTo>
                  <a:cubicBezTo>
                    <a:pt x="f34" y="f2"/>
                    <a:pt x="f35" y="f8"/>
                    <a:pt x="f36" y="f10"/>
                  </a:cubicBezTo>
                  <a:lnTo>
                    <a:pt x="f37" y="f12"/>
                  </a:lnTo>
                  <a:lnTo>
                    <a:pt x="f38" y="f10"/>
                  </a:lnTo>
                  <a:cubicBezTo>
                    <a:pt x="f27" y="f8"/>
                    <a:pt x="f39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8" name="Google Shape;773;p58">
              <a:extLst>
                <a:ext uri="{FF2B5EF4-FFF2-40B4-BE49-F238E27FC236}">
                  <a16:creationId xmlns:a16="http://schemas.microsoft.com/office/drawing/2014/main" id="{6C4F62B4-A5C1-7A0A-5A16-DFEF3BCFF060}"/>
                </a:ext>
              </a:extLst>
            </p:cNvPr>
            <p:cNvSpPr/>
            <p:nvPr/>
          </p:nvSpPr>
          <p:spPr>
            <a:xfrm>
              <a:off x="3251304" y="1982373"/>
              <a:ext cx="157386" cy="26158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853"/>
                <a:gd name="f4" fmla="val 8066"/>
                <a:gd name="f5" fmla="val 4506"/>
                <a:gd name="f6" fmla="val 1"/>
                <a:gd name="f7" fmla="val 3876"/>
                <a:gd name="f8" fmla="val 3403"/>
                <a:gd name="f9" fmla="val 505"/>
                <a:gd name="f10" fmla="val 1198"/>
                <a:gd name="f11" fmla="val 2395"/>
                <a:gd name="f12" fmla="val 2584"/>
                <a:gd name="f13" fmla="val 3246"/>
                <a:gd name="f14" fmla="val 2742"/>
                <a:gd name="f15" fmla="val 3025"/>
                <a:gd name="f16" fmla="val 2679"/>
                <a:gd name="f17" fmla="val 2363"/>
                <a:gd name="f18" fmla="val 2868"/>
                <a:gd name="f19" fmla="val 2080"/>
                <a:gd name="f20" fmla="val 1702"/>
                <a:gd name="f21" fmla="val 3372"/>
                <a:gd name="f22" fmla="val 1418"/>
                <a:gd name="f23" fmla="val 3939"/>
                <a:gd name="f24" fmla="val 4474"/>
                <a:gd name="f25" fmla="val 5231"/>
                <a:gd name="f26" fmla="val 5420"/>
                <a:gd name="f27" fmla="val 1261"/>
                <a:gd name="f28" fmla="val 5577"/>
                <a:gd name="f29" fmla="val 1072"/>
                <a:gd name="f30" fmla="val 883"/>
                <a:gd name="f31" fmla="val 725"/>
                <a:gd name="f32" fmla="val 5892"/>
                <a:gd name="f33" fmla="val 3813"/>
                <a:gd name="f34" fmla="val 4033"/>
                <a:gd name="f35" fmla="val 4191"/>
                <a:gd name="f36" fmla="val 7908"/>
                <a:gd name="f37" fmla="val 7719"/>
                <a:gd name="f38" fmla="val 7530"/>
                <a:gd name="f39" fmla="val 7373"/>
                <a:gd name="f40" fmla="val 3466"/>
                <a:gd name="f41" fmla="val 6270"/>
                <a:gd name="f42" fmla="val 6176"/>
                <a:gd name="f43" fmla="val 3498"/>
                <a:gd name="f44" fmla="val 6050"/>
                <a:gd name="f45" fmla="val 3592"/>
                <a:gd name="f46" fmla="val 6018"/>
                <a:gd name="f47" fmla="val 4128"/>
                <a:gd name="f48" fmla="val 4600"/>
                <a:gd name="f49" fmla="val 4947"/>
                <a:gd name="f50" fmla="val 4852"/>
                <a:gd name="f51" fmla="val 4380"/>
                <a:gd name="f52" fmla="val 3687"/>
                <a:gd name="f53" fmla="val 347"/>
                <a:gd name="f54" fmla="val 158"/>
                <a:gd name="f55" fmla="val 4695"/>
                <a:gd name="f56" fmla="*/ f0 1 4853"/>
                <a:gd name="f57" fmla="*/ f1 1 8066"/>
                <a:gd name="f58" fmla="val f2"/>
                <a:gd name="f59" fmla="val f3"/>
                <a:gd name="f60" fmla="val f4"/>
                <a:gd name="f61" fmla="+- f60 0 f58"/>
                <a:gd name="f62" fmla="+- f59 0 f58"/>
                <a:gd name="f63" fmla="*/ f62 1 4853"/>
                <a:gd name="f64" fmla="*/ f61 1 8066"/>
                <a:gd name="f65" fmla="*/ f58 1 f63"/>
                <a:gd name="f66" fmla="*/ f59 1 f63"/>
                <a:gd name="f67" fmla="*/ f58 1 f64"/>
                <a:gd name="f68" fmla="*/ f60 1 f64"/>
                <a:gd name="f69" fmla="*/ f65 f56 1"/>
                <a:gd name="f70" fmla="*/ f66 f56 1"/>
                <a:gd name="f71" fmla="*/ f68 f57 1"/>
                <a:gd name="f72" fmla="*/ f67 f5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9" t="f72" r="f70" b="f71"/>
              <a:pathLst>
                <a:path w="4853" h="8066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lnTo>
                    <a:pt x="f8" y="f11"/>
                  </a:lnTo>
                  <a:cubicBezTo>
                    <a:pt x="f8" y="f12"/>
                    <a:pt x="f13" y="f14"/>
                    <a:pt x="f15" y="f14"/>
                  </a:cubicBezTo>
                  <a:cubicBezTo>
                    <a:pt x="f16" y="f14"/>
                    <a:pt x="f17" y="f18"/>
                    <a:pt x="f19" y="f15"/>
                  </a:cubicBezTo>
                  <a:cubicBezTo>
                    <a:pt x="f20" y="f21"/>
                    <a:pt x="f22" y="f23"/>
                    <a:pt x="f22" y="f24"/>
                  </a:cubicBezTo>
                  <a:lnTo>
                    <a:pt x="f22" y="f25"/>
                  </a:lnTo>
                  <a:cubicBezTo>
                    <a:pt x="f22" y="f26"/>
                    <a:pt x="f27" y="f28"/>
                    <a:pt x="f29" y="f28"/>
                  </a:cubicBezTo>
                  <a:cubicBezTo>
                    <a:pt x="f30" y="f28"/>
                    <a:pt x="f31" y="f26"/>
                    <a:pt x="f31" y="f25"/>
                  </a:cubicBezTo>
                  <a:lnTo>
                    <a:pt x="f6" y="f32"/>
                  </a:lnTo>
                  <a:lnTo>
                    <a:pt x="f6" y="f4"/>
                  </a:lnTo>
                  <a:lnTo>
                    <a:pt x="f33" y="f4"/>
                  </a:lnTo>
                  <a:cubicBezTo>
                    <a:pt x="f34" y="f4"/>
                    <a:pt x="f35" y="f36"/>
                    <a:pt x="f35" y="f37"/>
                  </a:cubicBezTo>
                  <a:cubicBezTo>
                    <a:pt x="f35" y="f38"/>
                    <a:pt x="f34" y="f39"/>
                    <a:pt x="f33" y="f39"/>
                  </a:cubicBezTo>
                  <a:lnTo>
                    <a:pt x="f40" y="f39"/>
                  </a:lnTo>
                  <a:lnTo>
                    <a:pt x="f40" y="f41"/>
                  </a:lnTo>
                  <a:cubicBezTo>
                    <a:pt x="f40" y="f42"/>
                    <a:pt x="f43" y="f44"/>
                    <a:pt x="f45" y="f46"/>
                  </a:cubicBezTo>
                  <a:lnTo>
                    <a:pt x="f47" y="f26"/>
                  </a:lnTo>
                  <a:cubicBezTo>
                    <a:pt x="f48" y="f49"/>
                    <a:pt x="f50" y="f51"/>
                    <a:pt x="f50" y="f52"/>
                  </a:cubicBezTo>
                  <a:lnTo>
                    <a:pt x="f50" y="f53"/>
                  </a:lnTo>
                  <a:cubicBezTo>
                    <a:pt x="f50" y="f54"/>
                    <a:pt x="f55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9" name="Google Shape;774;p58">
              <a:extLst>
                <a:ext uri="{FF2B5EF4-FFF2-40B4-BE49-F238E27FC236}">
                  <a16:creationId xmlns:a16="http://schemas.microsoft.com/office/drawing/2014/main" id="{AC16925B-CB6F-1231-CE5D-1F962B7BB51E}"/>
                </a:ext>
              </a:extLst>
            </p:cNvPr>
            <p:cNvSpPr/>
            <p:nvPr/>
          </p:nvSpPr>
          <p:spPr>
            <a:xfrm>
              <a:off x="3070472" y="1984421"/>
              <a:ext cx="159389" cy="25953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915"/>
                <a:gd name="f4" fmla="val 8003"/>
                <a:gd name="f5" fmla="val 347"/>
                <a:gd name="f6" fmla="val 1"/>
                <a:gd name="f7" fmla="val 158"/>
                <a:gd name="f8" fmla="val 379"/>
                <a:gd name="f9" fmla="val 3718"/>
                <a:gd name="f10" fmla="val 4348"/>
                <a:gd name="f11" fmla="val 221"/>
                <a:gd name="f12" fmla="val 4979"/>
                <a:gd name="f13" fmla="val 693"/>
                <a:gd name="f14" fmla="val 5451"/>
                <a:gd name="f15" fmla="val 1323"/>
                <a:gd name="f16" fmla="val 5955"/>
                <a:gd name="f17" fmla="val 1418"/>
                <a:gd name="f18" fmla="val 6018"/>
                <a:gd name="f19" fmla="val 1449"/>
                <a:gd name="f20" fmla="val 6113"/>
                <a:gd name="f21" fmla="val 6207"/>
                <a:gd name="f22" fmla="val 7310"/>
                <a:gd name="f23" fmla="val 1103"/>
                <a:gd name="f24" fmla="val 882"/>
                <a:gd name="f25" fmla="val 725"/>
                <a:gd name="f26" fmla="val 7467"/>
                <a:gd name="f27" fmla="val 7656"/>
                <a:gd name="f28" fmla="val 7845"/>
                <a:gd name="f29" fmla="val 5829"/>
                <a:gd name="f30" fmla="val 4190"/>
                <a:gd name="f31" fmla="val 5168"/>
                <a:gd name="f32" fmla="val 5357"/>
                <a:gd name="f33" fmla="val 4033"/>
                <a:gd name="f34" fmla="val 5514"/>
                <a:gd name="f35" fmla="val 3844"/>
                <a:gd name="f36" fmla="val 3655"/>
                <a:gd name="f37" fmla="val 3497"/>
                <a:gd name="f38" fmla="val 4411"/>
                <a:gd name="f39" fmla="val 3876"/>
                <a:gd name="f40" fmla="val 3214"/>
                <a:gd name="f41" fmla="val 3372"/>
                <a:gd name="f42" fmla="val 2741"/>
                <a:gd name="f43" fmla="val 3057"/>
                <a:gd name="f44" fmla="val 2458"/>
                <a:gd name="f45" fmla="val 2899"/>
                <a:gd name="f46" fmla="val 2143"/>
                <a:gd name="f47" fmla="val 2773"/>
                <a:gd name="f48" fmla="val 1796"/>
                <a:gd name="f49" fmla="val 1607"/>
                <a:gd name="f50" fmla="val 2616"/>
                <a:gd name="f51" fmla="val 2427"/>
                <a:gd name="f52" fmla="val 1229"/>
                <a:gd name="f53" fmla="val 473"/>
                <a:gd name="f54" fmla="val 945"/>
                <a:gd name="f55" fmla="*/ f0 1 4915"/>
                <a:gd name="f56" fmla="*/ f1 1 8003"/>
                <a:gd name="f57" fmla="val f2"/>
                <a:gd name="f58" fmla="val f3"/>
                <a:gd name="f59" fmla="val f4"/>
                <a:gd name="f60" fmla="+- f59 0 f57"/>
                <a:gd name="f61" fmla="+- f58 0 f57"/>
                <a:gd name="f62" fmla="*/ f61 1 4915"/>
                <a:gd name="f63" fmla="*/ f60 1 8003"/>
                <a:gd name="f64" fmla="*/ f57 1 f62"/>
                <a:gd name="f65" fmla="*/ f58 1 f62"/>
                <a:gd name="f66" fmla="*/ f57 1 f63"/>
                <a:gd name="f67" fmla="*/ f59 1 f63"/>
                <a:gd name="f68" fmla="*/ f64 f55 1"/>
                <a:gd name="f69" fmla="*/ f65 f55 1"/>
                <a:gd name="f70" fmla="*/ f67 f56 1"/>
                <a:gd name="f71" fmla="*/ f66 f5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8" t="f71" r="f69" b="f70"/>
              <a:pathLst>
                <a:path w="4915" h="8003">
                  <a:moveTo>
                    <a:pt x="f5" y="f6"/>
                  </a:moveTo>
                  <a:cubicBezTo>
                    <a:pt x="f7" y="f6"/>
                    <a:pt x="f2" y="f7"/>
                    <a:pt x="f2" y="f8"/>
                  </a:cubicBezTo>
                  <a:lnTo>
                    <a:pt x="f2" y="f9"/>
                  </a:lnTo>
                  <a:cubicBezTo>
                    <a:pt x="f2" y="f10"/>
                    <a:pt x="f11" y="f12"/>
                    <a:pt x="f13" y="f14"/>
                  </a:cubicBezTo>
                  <a:lnTo>
                    <a:pt x="f15" y="f16"/>
                  </a:lnTo>
                  <a:cubicBezTo>
                    <a:pt x="f17" y="f18"/>
                    <a:pt x="f19" y="f20"/>
                    <a:pt x="f19" y="f21"/>
                  </a:cubicBezTo>
                  <a:lnTo>
                    <a:pt x="f19" y="f22"/>
                  </a:lnTo>
                  <a:lnTo>
                    <a:pt x="f23" y="f22"/>
                  </a:lnTo>
                  <a:cubicBezTo>
                    <a:pt x="f24" y="f22"/>
                    <a:pt x="f25" y="f26"/>
                    <a:pt x="f25" y="f27"/>
                  </a:cubicBezTo>
                  <a:cubicBezTo>
                    <a:pt x="f25" y="f28"/>
                    <a:pt x="f24" y="f4"/>
                    <a:pt x="f23" y="f4"/>
                  </a:cubicBezTo>
                  <a:lnTo>
                    <a:pt x="f3" y="f4"/>
                  </a:lnTo>
                  <a:lnTo>
                    <a:pt x="f3" y="f29"/>
                  </a:lnTo>
                  <a:lnTo>
                    <a:pt x="f30" y="f31"/>
                  </a:lnTo>
                  <a:cubicBezTo>
                    <a:pt x="f30" y="f32"/>
                    <a:pt x="f33" y="f34"/>
                    <a:pt x="f35" y="f34"/>
                  </a:cubicBezTo>
                  <a:cubicBezTo>
                    <a:pt x="f36" y="f34"/>
                    <a:pt x="f37" y="f32"/>
                    <a:pt x="f37" y="f31"/>
                  </a:cubicBezTo>
                  <a:lnTo>
                    <a:pt x="f37" y="f38"/>
                  </a:lnTo>
                  <a:cubicBezTo>
                    <a:pt x="f37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7"/>
                  </a:cubicBezTo>
                  <a:cubicBezTo>
                    <a:pt x="f49" y="f47"/>
                    <a:pt x="f19" y="f50"/>
                    <a:pt x="f19" y="f51"/>
                  </a:cubicBezTo>
                  <a:lnTo>
                    <a:pt x="f19" y="f52"/>
                  </a:lnTo>
                  <a:cubicBezTo>
                    <a:pt x="f19" y="f53"/>
                    <a:pt x="f54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30" name="Google Shape;775;p58">
            <a:extLst>
              <a:ext uri="{FF2B5EF4-FFF2-40B4-BE49-F238E27FC236}">
                <a16:creationId xmlns:a16="http://schemas.microsoft.com/office/drawing/2014/main" id="{1CDB35DA-BAC5-9DF2-17AF-8827150B27A9}"/>
              </a:ext>
            </a:extLst>
          </p:cNvPr>
          <p:cNvGrpSpPr/>
          <p:nvPr/>
        </p:nvGrpSpPr>
        <p:grpSpPr>
          <a:xfrm>
            <a:off x="5575243" y="1862340"/>
            <a:ext cx="381112" cy="379073"/>
            <a:chOff x="5575243" y="1862340"/>
            <a:chExt cx="381112" cy="379073"/>
          </a:xfrm>
        </p:grpSpPr>
        <p:sp>
          <p:nvSpPr>
            <p:cNvPr id="31" name="Google Shape;776;p58">
              <a:extLst>
                <a:ext uri="{FF2B5EF4-FFF2-40B4-BE49-F238E27FC236}">
                  <a16:creationId xmlns:a16="http://schemas.microsoft.com/office/drawing/2014/main" id="{2689A106-EF93-EF03-A684-C575F8E27727}"/>
                </a:ext>
              </a:extLst>
            </p:cNvPr>
            <p:cNvSpPr/>
            <p:nvPr/>
          </p:nvSpPr>
          <p:spPr>
            <a:xfrm>
              <a:off x="5707035" y="2019653"/>
              <a:ext cx="114446" cy="8483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529"/>
                <a:gd name="f4" fmla="val 2616"/>
                <a:gd name="f5" fmla="val 725"/>
                <a:gd name="f6" fmla="val 1"/>
                <a:gd name="f7" fmla="val 315"/>
                <a:gd name="f8" fmla="val 347"/>
                <a:gd name="f9" fmla="val 1356"/>
                <a:gd name="f10" fmla="val 1040"/>
                <a:gd name="f11" fmla="val 2049"/>
                <a:gd name="f12" fmla="val 1733"/>
                <a:gd name="f13" fmla="val 2458"/>
                <a:gd name="f14" fmla="val 2017"/>
                <a:gd name="f15" fmla="val 3466"/>
                <a:gd name="f16" fmla="val 410"/>
                <a:gd name="f17" fmla="val 3277"/>
                <a:gd name="f18" fmla="val 2804"/>
                <a:gd name="f19" fmla="val 2300"/>
                <a:gd name="f20" fmla="val 2111"/>
                <a:gd name="f21" fmla="val 599"/>
                <a:gd name="f22" fmla="val 2063"/>
                <a:gd name="f23" fmla="val 745"/>
                <a:gd name="f24" fmla="val 1906"/>
                <a:gd name="f25" fmla="val 824"/>
                <a:gd name="f26" fmla="val 1753"/>
                <a:gd name="f27" fmla="val 1607"/>
                <a:gd name="f28" fmla="val 1464"/>
                <a:gd name="f29" fmla="val 753"/>
                <a:gd name="f30" fmla="val 1418"/>
                <a:gd name="f31" fmla="val 568"/>
                <a:gd name="f32" fmla="val 1229"/>
                <a:gd name="f33" fmla="*/ f0 1 3529"/>
                <a:gd name="f34" fmla="*/ f1 1 2616"/>
                <a:gd name="f35" fmla="val f2"/>
                <a:gd name="f36" fmla="val f3"/>
                <a:gd name="f37" fmla="val f4"/>
                <a:gd name="f38" fmla="+- f37 0 f35"/>
                <a:gd name="f39" fmla="+- f36 0 f35"/>
                <a:gd name="f40" fmla="*/ f39 1 3529"/>
                <a:gd name="f41" fmla="*/ f38 1 2616"/>
                <a:gd name="f42" fmla="*/ f35 1 f40"/>
                <a:gd name="f43" fmla="*/ f36 1 f40"/>
                <a:gd name="f44" fmla="*/ f35 1 f41"/>
                <a:gd name="f45" fmla="*/ f37 1 f41"/>
                <a:gd name="f46" fmla="*/ f42 f33 1"/>
                <a:gd name="f47" fmla="*/ f43 f33 1"/>
                <a:gd name="f48" fmla="*/ f45 f34 1"/>
                <a:gd name="f49" fmla="*/ f44 f3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6" t="f49" r="f47" b="f48"/>
              <a:pathLst>
                <a:path w="3529" h="2616">
                  <a:moveTo>
                    <a:pt x="f5" y="f6"/>
                  </a:moveTo>
                  <a:cubicBezTo>
                    <a:pt x="f7" y="f6"/>
                    <a:pt x="f2" y="f8"/>
                    <a:pt x="f2" y="f5"/>
                  </a:cubicBezTo>
                  <a:cubicBezTo>
                    <a:pt x="f2" y="f9"/>
                    <a:pt x="f10" y="f11"/>
                    <a:pt x="f12" y="f4"/>
                  </a:cubicBezTo>
                  <a:cubicBezTo>
                    <a:pt x="f13" y="f14"/>
                    <a:pt x="f15" y="f9"/>
                    <a:pt x="f15" y="f5"/>
                  </a:cubicBezTo>
                  <a:cubicBezTo>
                    <a:pt x="f3" y="f16"/>
                    <a:pt x="f17" y="f6"/>
                    <a:pt x="f18" y="f6"/>
                  </a:cubicBezTo>
                  <a:cubicBezTo>
                    <a:pt x="f19" y="f6"/>
                    <a:pt x="f20" y="f21"/>
                    <a:pt x="f20" y="f21"/>
                  </a:cubicBezTo>
                  <a:cubicBezTo>
                    <a:pt x="f22" y="f23"/>
                    <a:pt x="f24" y="f25"/>
                    <a:pt x="f26" y="f25"/>
                  </a:cubicBezTo>
                  <a:cubicBezTo>
                    <a:pt x="f27" y="f25"/>
                    <a:pt x="f28" y="f29"/>
                    <a:pt x="f30" y="f21"/>
                  </a:cubicBezTo>
                  <a:cubicBezTo>
                    <a:pt x="f30" y="f31"/>
                    <a:pt x="f32" y="f6"/>
                    <a:pt x="f5" y="f6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2" name="Google Shape;777;p58">
              <a:extLst>
                <a:ext uri="{FF2B5EF4-FFF2-40B4-BE49-F238E27FC236}">
                  <a16:creationId xmlns:a16="http://schemas.microsoft.com/office/drawing/2014/main" id="{FBDF1665-7609-545E-67DB-ADD8AFA2C174}"/>
                </a:ext>
              </a:extLst>
            </p:cNvPr>
            <p:cNvSpPr/>
            <p:nvPr/>
          </p:nvSpPr>
          <p:spPr>
            <a:xfrm>
              <a:off x="5575243" y="1862340"/>
              <a:ext cx="381112" cy="37907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752"/>
                <a:gd name="f4" fmla="val 11689"/>
                <a:gd name="f5" fmla="val 6837"/>
                <a:gd name="f6" fmla="val 4159"/>
                <a:gd name="f7" fmla="val 7624"/>
                <a:gd name="f8" fmla="val 8223"/>
                <a:gd name="f9" fmla="val 4789"/>
                <a:gd name="f10" fmla="val 5576"/>
                <a:gd name="f11" fmla="val 8254"/>
                <a:gd name="f12" fmla="val 6616"/>
                <a:gd name="f13" fmla="val 7309"/>
                <a:gd name="f14" fmla="val 7183"/>
                <a:gd name="f15" fmla="val 6049"/>
                <a:gd name="f16" fmla="val 5986"/>
                <a:gd name="f17" fmla="val 8286"/>
                <a:gd name="f18" fmla="val 5907"/>
                <a:gd name="f19" fmla="val 8317"/>
                <a:gd name="f20" fmla="val 5829"/>
                <a:gd name="f21" fmla="val 5750"/>
                <a:gd name="f22" fmla="val 5671"/>
                <a:gd name="f23" fmla="val 5608"/>
                <a:gd name="f24" fmla="val 4348"/>
                <a:gd name="f25" fmla="val 3403"/>
                <a:gd name="f26" fmla="val 6585"/>
                <a:gd name="f27" fmla="val 4033"/>
                <a:gd name="f28" fmla="val 5293"/>
                <a:gd name="f29" fmla="val 4411"/>
                <a:gd name="f30" fmla="val 5797"/>
                <a:gd name="f31" fmla="val 4663"/>
                <a:gd name="f32" fmla="val 6018"/>
                <a:gd name="f33" fmla="val 6364"/>
                <a:gd name="f34" fmla="val 4474"/>
                <a:gd name="f35" fmla="val 3875"/>
                <a:gd name="f36" fmla="val 3466"/>
                <a:gd name="f37" fmla="val 473"/>
                <a:gd name="f38" fmla="val 1008"/>
                <a:gd name="f39" fmla="val 410"/>
                <a:gd name="f40" fmla="val 3938"/>
                <a:gd name="f41" fmla="val 7246"/>
                <a:gd name="f42" fmla="val 7813"/>
                <a:gd name="f43" fmla="val 10649"/>
                <a:gd name="f44" fmla="val 11247"/>
                <a:gd name="f45" fmla="val 11688"/>
                <a:gd name="f46" fmla="val 11216"/>
                <a:gd name="f47" fmla="val 10680"/>
                <a:gd name="f48" fmla="val 11279"/>
                <a:gd name="f49" fmla="val 11720"/>
                <a:gd name="f50" fmla="val 7782"/>
                <a:gd name="f51" fmla="val 11751"/>
                <a:gd name="f52" fmla="*/ f0 1 11752"/>
                <a:gd name="f53" fmla="*/ f1 1 11689"/>
                <a:gd name="f54" fmla="val f2"/>
                <a:gd name="f55" fmla="val f3"/>
                <a:gd name="f56" fmla="val f4"/>
                <a:gd name="f57" fmla="+- f56 0 f54"/>
                <a:gd name="f58" fmla="+- f55 0 f54"/>
                <a:gd name="f59" fmla="*/ f58 1 11752"/>
                <a:gd name="f60" fmla="*/ f57 1 11689"/>
                <a:gd name="f61" fmla="*/ f54 1 f59"/>
                <a:gd name="f62" fmla="*/ f55 1 f59"/>
                <a:gd name="f63" fmla="*/ f54 1 f60"/>
                <a:gd name="f64" fmla="*/ f56 1 f60"/>
                <a:gd name="f65" fmla="*/ f61 f52 1"/>
                <a:gd name="f66" fmla="*/ f62 f52 1"/>
                <a:gd name="f67" fmla="*/ f64 f53 1"/>
                <a:gd name="f68" fmla="*/ f63 f5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5" t="f68" r="f66" b="f67"/>
              <a:pathLst>
                <a:path w="11752" h="11689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11" y="f12"/>
                    <a:pt x="f13" y="f14"/>
                    <a:pt x="f15" y="f8"/>
                  </a:cubicBezTo>
                  <a:cubicBezTo>
                    <a:pt x="f16" y="f17"/>
                    <a:pt x="f18" y="f19"/>
                    <a:pt x="f20" y="f19"/>
                  </a:cubicBezTo>
                  <a:cubicBezTo>
                    <a:pt x="f21" y="f19"/>
                    <a:pt x="f22" y="f17"/>
                    <a:pt x="f23" y="f8"/>
                  </a:cubicBezTo>
                  <a:cubicBezTo>
                    <a:pt x="f24" y="f14"/>
                    <a:pt x="f25" y="f26"/>
                    <a:pt x="f25" y="f10"/>
                  </a:cubicBezTo>
                  <a:cubicBezTo>
                    <a:pt x="f25" y="f9"/>
                    <a:pt x="f27" y="f6"/>
                    <a:pt x="f9" y="f6"/>
                  </a:cubicBezTo>
                  <a:cubicBezTo>
                    <a:pt x="f28" y="f6"/>
                    <a:pt x="f23" y="f29"/>
                    <a:pt x="f30" y="f31"/>
                  </a:cubicBezTo>
                  <a:cubicBezTo>
                    <a:pt x="f32" y="f29"/>
                    <a:pt x="f33" y="f6"/>
                    <a:pt x="f5" y="f6"/>
                  </a:cubicBezTo>
                  <a:close/>
                  <a:moveTo>
                    <a:pt x="f34" y="f2"/>
                  </a:moveTo>
                  <a:cubicBezTo>
                    <a:pt x="f35" y="f2"/>
                    <a:pt x="f36" y="f37"/>
                    <a:pt x="f36" y="f38"/>
                  </a:cubicBezTo>
                  <a:lnTo>
                    <a:pt x="f36" y="f36"/>
                  </a:lnTo>
                  <a:lnTo>
                    <a:pt x="f38" y="f36"/>
                  </a:lnTo>
                  <a:cubicBezTo>
                    <a:pt x="f39" y="f36"/>
                    <a:pt x="f2" y="f40"/>
                    <a:pt x="f2" y="f34"/>
                  </a:cubicBezTo>
                  <a:lnTo>
                    <a:pt x="f2" y="f41"/>
                  </a:lnTo>
                  <a:cubicBezTo>
                    <a:pt x="f2" y="f42"/>
                    <a:pt x="f37" y="f11"/>
                    <a:pt x="f38" y="f11"/>
                  </a:cubicBezTo>
                  <a:lnTo>
                    <a:pt x="f36" y="f11"/>
                  </a:lnTo>
                  <a:lnTo>
                    <a:pt x="f36" y="f43"/>
                  </a:lnTo>
                  <a:cubicBezTo>
                    <a:pt x="f36" y="f44"/>
                    <a:pt x="f40" y="f45"/>
                    <a:pt x="f34" y="f45"/>
                  </a:cubicBezTo>
                  <a:lnTo>
                    <a:pt x="f41" y="f45"/>
                  </a:lnTo>
                  <a:cubicBezTo>
                    <a:pt x="f42" y="f45"/>
                    <a:pt x="f11" y="f46"/>
                    <a:pt x="f11" y="f43"/>
                  </a:cubicBezTo>
                  <a:lnTo>
                    <a:pt x="f11" y="f11"/>
                  </a:lnTo>
                  <a:lnTo>
                    <a:pt x="f47" y="f11"/>
                  </a:lnTo>
                  <a:cubicBezTo>
                    <a:pt x="f48" y="f11"/>
                    <a:pt x="f49" y="f50"/>
                    <a:pt x="f49" y="f41"/>
                  </a:cubicBezTo>
                  <a:lnTo>
                    <a:pt x="f49" y="f34"/>
                  </a:lnTo>
                  <a:cubicBezTo>
                    <a:pt x="f51" y="f40"/>
                    <a:pt x="f48" y="f36"/>
                    <a:pt x="f47" y="f36"/>
                  </a:cubicBezTo>
                  <a:lnTo>
                    <a:pt x="f11" y="f36"/>
                  </a:lnTo>
                  <a:lnTo>
                    <a:pt x="f11" y="f38"/>
                  </a:lnTo>
                  <a:cubicBezTo>
                    <a:pt x="f11" y="f39"/>
                    <a:pt x="f50" y="f2"/>
                    <a:pt x="f41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33" name="Google Shape;778;p58">
            <a:extLst>
              <a:ext uri="{FF2B5EF4-FFF2-40B4-BE49-F238E27FC236}">
                <a16:creationId xmlns:a16="http://schemas.microsoft.com/office/drawing/2014/main" id="{6E68B72C-41C2-B552-9F01-E4FC5F38B321}"/>
              </a:ext>
            </a:extLst>
          </p:cNvPr>
          <p:cNvGrpSpPr/>
          <p:nvPr/>
        </p:nvGrpSpPr>
        <p:grpSpPr>
          <a:xfrm>
            <a:off x="3045454" y="3299301"/>
            <a:ext cx="388245" cy="250573"/>
            <a:chOff x="3045454" y="3299301"/>
            <a:chExt cx="388245" cy="250573"/>
          </a:xfrm>
        </p:grpSpPr>
        <p:sp>
          <p:nvSpPr>
            <p:cNvPr id="34" name="Google Shape;779;p58">
              <a:extLst>
                <a:ext uri="{FF2B5EF4-FFF2-40B4-BE49-F238E27FC236}">
                  <a16:creationId xmlns:a16="http://schemas.microsoft.com/office/drawing/2014/main" id="{84BFD216-4B61-BCB0-274B-249BFCDC97E5}"/>
                </a:ext>
              </a:extLst>
            </p:cNvPr>
            <p:cNvSpPr/>
            <p:nvPr/>
          </p:nvSpPr>
          <p:spPr>
            <a:xfrm>
              <a:off x="3364333" y="3435711"/>
              <a:ext cx="69366" cy="9037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11"/>
                <a:gd name="f4" fmla="val 2750"/>
                <a:gd name="f5" fmla="val 1067"/>
                <a:gd name="f6" fmla="val 953"/>
                <a:gd name="f7" fmla="val 835"/>
                <a:gd name="f8" fmla="val 55"/>
                <a:gd name="f9" fmla="val 756"/>
                <a:gd name="f10" fmla="val 166"/>
                <a:gd name="f11" fmla="val 536"/>
                <a:gd name="f12" fmla="val 481"/>
                <a:gd name="f13" fmla="val 1300"/>
                <a:gd name="f14" fmla="val 1741"/>
                <a:gd name="f15" fmla="val 2308"/>
                <a:gd name="f16" fmla="val 473"/>
                <a:gd name="f17" fmla="val 2749"/>
                <a:gd name="f18" fmla="val 1040"/>
                <a:gd name="f19" fmla="val 1638"/>
                <a:gd name="f20" fmla="val 2048"/>
                <a:gd name="f21" fmla="val 2276"/>
                <a:gd name="f22" fmla="val 1575"/>
                <a:gd name="f23" fmla="val 1355"/>
                <a:gd name="f24" fmla="val 1292"/>
                <a:gd name="f25" fmla="val 1182"/>
                <a:gd name="f26" fmla="*/ f0 1 2111"/>
                <a:gd name="f27" fmla="*/ f1 1 2750"/>
                <a:gd name="f28" fmla="val f2"/>
                <a:gd name="f29" fmla="val f3"/>
                <a:gd name="f30" fmla="val f4"/>
                <a:gd name="f31" fmla="+- f30 0 f28"/>
                <a:gd name="f32" fmla="+- f29 0 f28"/>
                <a:gd name="f33" fmla="*/ f32 1 2111"/>
                <a:gd name="f34" fmla="*/ f31 1 2750"/>
                <a:gd name="f35" fmla="*/ f28 1 f33"/>
                <a:gd name="f36" fmla="*/ f29 1 f33"/>
                <a:gd name="f37" fmla="*/ f28 1 f34"/>
                <a:gd name="f38" fmla="*/ f30 1 f34"/>
                <a:gd name="f39" fmla="*/ f35 f26 1"/>
                <a:gd name="f40" fmla="*/ f36 f26 1"/>
                <a:gd name="f41" fmla="*/ f38 f27 1"/>
                <a:gd name="f42" fmla="*/ f37 f2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9" t="f42" r="f40" b="f41"/>
              <a:pathLst>
                <a:path w="2111" h="2750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2" y="f13"/>
                    <a:pt x="f2" y="f14"/>
                  </a:cubicBezTo>
                  <a:cubicBezTo>
                    <a:pt x="f2" y="f15"/>
                    <a:pt x="f16" y="f17"/>
                    <a:pt x="f18" y="f17"/>
                  </a:cubicBezTo>
                  <a:cubicBezTo>
                    <a:pt x="f19" y="f17"/>
                    <a:pt x="f20" y="f21"/>
                    <a:pt x="f20" y="f14"/>
                  </a:cubicBezTo>
                  <a:cubicBezTo>
                    <a:pt x="f3" y="f13"/>
                    <a:pt x="f22" y="f12"/>
                    <a:pt x="f23" y="f10"/>
                  </a:cubicBezTo>
                  <a:cubicBezTo>
                    <a:pt x="f24" y="f8"/>
                    <a:pt x="f25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5" name="Google Shape;780;p58">
              <a:extLst>
                <a:ext uri="{FF2B5EF4-FFF2-40B4-BE49-F238E27FC236}">
                  <a16:creationId xmlns:a16="http://schemas.microsoft.com/office/drawing/2014/main" id="{CE9B6D57-C035-7275-6FB2-A6C316D34479}"/>
                </a:ext>
              </a:extLst>
            </p:cNvPr>
            <p:cNvSpPr/>
            <p:nvPr/>
          </p:nvSpPr>
          <p:spPr>
            <a:xfrm>
              <a:off x="3045454" y="3299301"/>
              <a:ext cx="385154" cy="25057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721"/>
                <a:gd name="f4" fmla="val 7625"/>
                <a:gd name="f5" fmla="val 10775"/>
                <a:gd name="f6" fmla="val 2048"/>
                <a:gd name="f7" fmla="val 10964"/>
                <a:gd name="f8" fmla="val 11122"/>
                <a:gd name="f9" fmla="val 2206"/>
                <a:gd name="f10" fmla="val 2426"/>
                <a:gd name="f11" fmla="val 2615"/>
                <a:gd name="f12" fmla="val 2773"/>
                <a:gd name="f13" fmla="val 9830"/>
                <a:gd name="f14" fmla="val 9988"/>
                <a:gd name="f15" fmla="val 4474"/>
                <a:gd name="f16" fmla="val 4663"/>
                <a:gd name="f17" fmla="val 4821"/>
                <a:gd name="f18" fmla="val 2930"/>
                <a:gd name="f19" fmla="val 3119"/>
                <a:gd name="f20" fmla="val 3308"/>
                <a:gd name="f21" fmla="val 3466"/>
                <a:gd name="f22" fmla="val 4285"/>
                <a:gd name="f23" fmla="val 4128"/>
                <a:gd name="f24" fmla="val 4159"/>
                <a:gd name="f25" fmla="val 4317"/>
                <a:gd name="f26" fmla="val 4506"/>
                <a:gd name="f27" fmla="val 4695"/>
                <a:gd name="f28" fmla="val 4852"/>
                <a:gd name="f29" fmla="val 5514"/>
                <a:gd name="f30" fmla="val 5671"/>
                <a:gd name="f31" fmla="val 5892"/>
                <a:gd name="f32" fmla="val 6081"/>
                <a:gd name="f33" fmla="val 6238"/>
                <a:gd name="f34" fmla="val 3088"/>
                <a:gd name="f35" fmla="val 1355"/>
                <a:gd name="f36" fmla="val 1"/>
                <a:gd name="f37" fmla="val 1418"/>
                <a:gd name="f38" fmla="val 6554"/>
                <a:gd name="f39" fmla="val 7152"/>
                <a:gd name="f40" fmla="val 7593"/>
                <a:gd name="f41" fmla="val 6585"/>
                <a:gd name="f42" fmla="val 6459"/>
                <a:gd name="f43" fmla="val 7562"/>
                <a:gd name="f44" fmla="val 6301"/>
                <a:gd name="f45" fmla="val 7499"/>
                <a:gd name="f46" fmla="val 6207"/>
                <a:gd name="f47" fmla="val 7940"/>
                <a:gd name="f48" fmla="val 8255"/>
                <a:gd name="f49" fmla="val 5199"/>
                <a:gd name="f50" fmla="val 5104"/>
                <a:gd name="f51" fmla="val 8223"/>
                <a:gd name="f52" fmla="val 4947"/>
                <a:gd name="f53" fmla="val 8192"/>
                <a:gd name="f54" fmla="val 8633"/>
                <a:gd name="f55" fmla="val 8948"/>
                <a:gd name="f56" fmla="val 3844"/>
                <a:gd name="f57" fmla="val 3718"/>
                <a:gd name="f58" fmla="val 8885"/>
                <a:gd name="f59" fmla="val 3592"/>
                <a:gd name="f60" fmla="val 8854"/>
                <a:gd name="f61" fmla="val 10712"/>
                <a:gd name="f62" fmla="val 11311"/>
                <a:gd name="f63" fmla="val 2993"/>
                <a:gd name="f64" fmla="val 2458"/>
                <a:gd name="f65" fmla="val 1891"/>
                <a:gd name="f66" fmla="val 11342"/>
                <a:gd name="f67" fmla="val 1387"/>
                <a:gd name="f68" fmla="val 6806"/>
                <a:gd name="f69" fmla="val 1103"/>
                <a:gd name="f70" fmla="val 6932"/>
                <a:gd name="f71" fmla="val 757"/>
                <a:gd name="f72" fmla="val 379"/>
                <a:gd name="f73" fmla="val 158"/>
                <a:gd name="f74" fmla="val 6774"/>
                <a:gd name="f75" fmla="*/ f0 1 11721"/>
                <a:gd name="f76" fmla="*/ f1 1 7625"/>
                <a:gd name="f77" fmla="val f2"/>
                <a:gd name="f78" fmla="val f3"/>
                <a:gd name="f79" fmla="val f4"/>
                <a:gd name="f80" fmla="+- f79 0 f77"/>
                <a:gd name="f81" fmla="+- f78 0 f77"/>
                <a:gd name="f82" fmla="*/ f81 1 11721"/>
                <a:gd name="f83" fmla="*/ f80 1 7625"/>
                <a:gd name="f84" fmla="*/ f77 1 f82"/>
                <a:gd name="f85" fmla="*/ f78 1 f82"/>
                <a:gd name="f86" fmla="*/ f77 1 f83"/>
                <a:gd name="f87" fmla="*/ f79 1 f83"/>
                <a:gd name="f88" fmla="*/ f84 f75 1"/>
                <a:gd name="f89" fmla="*/ f85 f75 1"/>
                <a:gd name="f90" fmla="*/ f87 f76 1"/>
                <a:gd name="f91" fmla="*/ f86 f7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8" t="f91" r="f89" b="f90"/>
              <a:pathLst>
                <a:path w="11721" h="7625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7" y="f12"/>
                    <a:pt x="f5" y="f12"/>
                  </a:cubicBezTo>
                  <a:lnTo>
                    <a:pt x="f13" y="f12"/>
                  </a:lnTo>
                  <a:lnTo>
                    <a:pt x="f14" y="f6"/>
                  </a:lnTo>
                  <a:close/>
                  <a:moveTo>
                    <a:pt x="f15" y="f12"/>
                  </a:moveTo>
                  <a:cubicBezTo>
                    <a:pt x="f16" y="f12"/>
                    <a:pt x="f17" y="f18"/>
                    <a:pt x="f17" y="f19"/>
                  </a:cubicBezTo>
                  <a:cubicBezTo>
                    <a:pt x="f17" y="f20"/>
                    <a:pt x="f16" y="f21"/>
                    <a:pt x="f15" y="f21"/>
                  </a:cubicBezTo>
                  <a:cubicBezTo>
                    <a:pt x="f22" y="f21"/>
                    <a:pt x="f23" y="f20"/>
                    <a:pt x="f23" y="f19"/>
                  </a:cubicBezTo>
                  <a:cubicBezTo>
                    <a:pt x="f23" y="f18"/>
                    <a:pt x="f22" y="f12"/>
                    <a:pt x="f15" y="f12"/>
                  </a:cubicBezTo>
                  <a:close/>
                  <a:moveTo>
                    <a:pt x="f15" y="f24"/>
                  </a:moveTo>
                  <a:cubicBezTo>
                    <a:pt x="f16" y="f24"/>
                    <a:pt x="f17" y="f25"/>
                    <a:pt x="f17" y="f26"/>
                  </a:cubicBezTo>
                  <a:cubicBezTo>
                    <a:pt x="f17" y="f27"/>
                    <a:pt x="f16" y="f28"/>
                    <a:pt x="f15" y="f28"/>
                  </a:cubicBezTo>
                  <a:cubicBezTo>
                    <a:pt x="f22" y="f28"/>
                    <a:pt x="f23" y="f27"/>
                    <a:pt x="f23" y="f26"/>
                  </a:cubicBezTo>
                  <a:cubicBezTo>
                    <a:pt x="f23" y="f25"/>
                    <a:pt x="f22" y="f24"/>
                    <a:pt x="f15" y="f24"/>
                  </a:cubicBezTo>
                  <a:close/>
                  <a:moveTo>
                    <a:pt x="f15" y="f29"/>
                  </a:moveTo>
                  <a:cubicBezTo>
                    <a:pt x="f16" y="f29"/>
                    <a:pt x="f17" y="f30"/>
                    <a:pt x="f17" y="f31"/>
                  </a:cubicBezTo>
                  <a:cubicBezTo>
                    <a:pt x="f17" y="f32"/>
                    <a:pt x="f16" y="f33"/>
                    <a:pt x="f15" y="f33"/>
                  </a:cubicBezTo>
                  <a:cubicBezTo>
                    <a:pt x="f22" y="f33"/>
                    <a:pt x="f23" y="f32"/>
                    <a:pt x="f23" y="f31"/>
                  </a:cubicBezTo>
                  <a:cubicBezTo>
                    <a:pt x="f23" y="f30"/>
                    <a:pt x="f22" y="f29"/>
                    <a:pt x="f15" y="f29"/>
                  </a:cubicBezTo>
                  <a:close/>
                  <a:moveTo>
                    <a:pt x="f34" y="f2"/>
                  </a:moveTo>
                  <a:cubicBezTo>
                    <a:pt x="f35" y="f2"/>
                    <a:pt x="f36" y="f37"/>
                    <a:pt x="f36" y="f19"/>
                  </a:cubicBezTo>
                  <a:lnTo>
                    <a:pt x="f36" y="f26"/>
                  </a:lnTo>
                  <a:cubicBezTo>
                    <a:pt x="f36" y="f33"/>
                    <a:pt x="f37" y="f4"/>
                    <a:pt x="f34" y="f4"/>
                  </a:cubicBezTo>
                  <a:lnTo>
                    <a:pt x="f38" y="f4"/>
                  </a:lnTo>
                  <a:cubicBezTo>
                    <a:pt x="f39" y="f4"/>
                    <a:pt x="f40" y="f39"/>
                    <a:pt x="f40" y="f41"/>
                  </a:cubicBezTo>
                  <a:cubicBezTo>
                    <a:pt x="f40" y="f42"/>
                    <a:pt x="f43" y="f44"/>
                    <a:pt x="f45" y="f46"/>
                  </a:cubicBezTo>
                  <a:cubicBezTo>
                    <a:pt x="f47" y="f32"/>
                    <a:pt x="f48" y="f30"/>
                    <a:pt x="f48" y="f49"/>
                  </a:cubicBezTo>
                  <a:cubicBezTo>
                    <a:pt x="f48" y="f50"/>
                    <a:pt x="f51" y="f52"/>
                    <a:pt x="f53" y="f17"/>
                  </a:cubicBezTo>
                  <a:cubicBezTo>
                    <a:pt x="f54" y="f27"/>
                    <a:pt x="f55" y="f25"/>
                    <a:pt x="f55" y="f56"/>
                  </a:cubicBezTo>
                  <a:cubicBezTo>
                    <a:pt x="f55" y="f57"/>
                    <a:pt x="f58" y="f59"/>
                    <a:pt x="f60" y="f21"/>
                  </a:cubicBezTo>
                  <a:lnTo>
                    <a:pt x="f61" y="f21"/>
                  </a:lnTo>
                  <a:cubicBezTo>
                    <a:pt x="f62" y="f21"/>
                    <a:pt x="f3" y="f63"/>
                    <a:pt x="f3" y="f64"/>
                  </a:cubicBezTo>
                  <a:cubicBezTo>
                    <a:pt x="f3" y="f65"/>
                    <a:pt x="f66" y="f67"/>
                    <a:pt x="f5" y="f67"/>
                  </a:cubicBezTo>
                  <a:lnTo>
                    <a:pt x="f38" y="f67"/>
                  </a:lnTo>
                  <a:cubicBezTo>
                    <a:pt x="f68" y="f69"/>
                    <a:pt x="f70" y="f71"/>
                    <a:pt x="f70" y="f72"/>
                  </a:cubicBezTo>
                  <a:cubicBezTo>
                    <a:pt x="f70" y="f73"/>
                    <a:pt x="f74" y="f2"/>
                    <a:pt x="f38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36" name="Grupo 37">
            <a:extLst>
              <a:ext uri="{FF2B5EF4-FFF2-40B4-BE49-F238E27FC236}">
                <a16:creationId xmlns:a16="http://schemas.microsoft.com/office/drawing/2014/main" id="{64B60DF2-2D9B-3A61-CE83-B1103EA6BBCB}"/>
              </a:ext>
            </a:extLst>
          </p:cNvPr>
          <p:cNvGrpSpPr/>
          <p:nvPr/>
        </p:nvGrpSpPr>
        <p:grpSpPr>
          <a:xfrm>
            <a:off x="0" y="-14978"/>
            <a:ext cx="9144000" cy="1280113"/>
            <a:chOff x="0" y="-14978"/>
            <a:chExt cx="9144000" cy="1280113"/>
          </a:xfrm>
        </p:grpSpPr>
        <p:grpSp>
          <p:nvGrpSpPr>
            <p:cNvPr id="37" name="Grupo 38">
              <a:extLst>
                <a:ext uri="{FF2B5EF4-FFF2-40B4-BE49-F238E27FC236}">
                  <a16:creationId xmlns:a16="http://schemas.microsoft.com/office/drawing/2014/main" id="{4E43BC48-C8D2-C9BE-82AC-A59D46D9629D}"/>
                </a:ext>
              </a:extLst>
            </p:cNvPr>
            <p:cNvGrpSpPr/>
            <p:nvPr/>
          </p:nvGrpSpPr>
          <p:grpSpPr>
            <a:xfrm>
              <a:off x="7459062" y="-5459"/>
              <a:ext cx="1626186" cy="1270594"/>
              <a:chOff x="7459062" y="-5459"/>
              <a:chExt cx="1626186" cy="1270594"/>
            </a:xfrm>
          </p:grpSpPr>
          <p:sp>
            <p:nvSpPr>
              <p:cNvPr id="38" name="Forma libre: forma 95">
                <a:extLst>
                  <a:ext uri="{FF2B5EF4-FFF2-40B4-BE49-F238E27FC236}">
                    <a16:creationId xmlns:a16="http://schemas.microsoft.com/office/drawing/2014/main" id="{7BFC1BBE-9276-FF86-FD49-3053AB90CCF8}"/>
                  </a:ext>
                </a:extLst>
              </p:cNvPr>
              <p:cNvSpPr/>
              <p:nvPr/>
            </p:nvSpPr>
            <p:spPr>
              <a:xfrm rot="10799991">
                <a:off x="7962284" y="809847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9" name="Forma libre: forma 96">
                <a:extLst>
                  <a:ext uri="{FF2B5EF4-FFF2-40B4-BE49-F238E27FC236}">
                    <a16:creationId xmlns:a16="http://schemas.microsoft.com/office/drawing/2014/main" id="{68616E96-D551-3857-674F-86F77E733A7A}"/>
                  </a:ext>
                </a:extLst>
              </p:cNvPr>
              <p:cNvSpPr/>
              <p:nvPr/>
            </p:nvSpPr>
            <p:spPr>
              <a:xfrm rot="10799991">
                <a:off x="8248061" y="-5459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0" name="Forma libre: forma 97">
                <a:extLst>
                  <a:ext uri="{FF2B5EF4-FFF2-40B4-BE49-F238E27FC236}">
                    <a16:creationId xmlns:a16="http://schemas.microsoft.com/office/drawing/2014/main" id="{9C70E9ED-D11E-6361-A1CC-B841104435DB}"/>
                  </a:ext>
                </a:extLst>
              </p:cNvPr>
              <p:cNvSpPr/>
              <p:nvPr/>
            </p:nvSpPr>
            <p:spPr>
              <a:xfrm rot="10799991">
                <a:off x="8377010" y="836840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1" name="Forma libre: forma 98">
                <a:extLst>
                  <a:ext uri="{FF2B5EF4-FFF2-40B4-BE49-F238E27FC236}">
                    <a16:creationId xmlns:a16="http://schemas.microsoft.com/office/drawing/2014/main" id="{AA4F7741-F007-67E5-BD92-49B769E8FADD}"/>
                  </a:ext>
                </a:extLst>
              </p:cNvPr>
              <p:cNvSpPr/>
              <p:nvPr/>
            </p:nvSpPr>
            <p:spPr>
              <a:xfrm rot="10799991">
                <a:off x="8310423" y="967426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2" name="Forma libre: forma 99">
                <a:extLst>
                  <a:ext uri="{FF2B5EF4-FFF2-40B4-BE49-F238E27FC236}">
                    <a16:creationId xmlns:a16="http://schemas.microsoft.com/office/drawing/2014/main" id="{D0748846-E83C-92C3-829E-361E9363DDA6}"/>
                  </a:ext>
                </a:extLst>
              </p:cNvPr>
              <p:cNvSpPr/>
              <p:nvPr/>
            </p:nvSpPr>
            <p:spPr>
              <a:xfrm rot="10799991">
                <a:off x="8019022" y="621873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3" name="Forma libre: forma 100">
                <a:extLst>
                  <a:ext uri="{FF2B5EF4-FFF2-40B4-BE49-F238E27FC236}">
                    <a16:creationId xmlns:a16="http://schemas.microsoft.com/office/drawing/2014/main" id="{49CC197F-06EE-3162-B382-8D243D1935F6}"/>
                  </a:ext>
                </a:extLst>
              </p:cNvPr>
              <p:cNvSpPr/>
              <p:nvPr/>
            </p:nvSpPr>
            <p:spPr>
              <a:xfrm rot="10799991">
                <a:off x="8349011" y="636248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4" name="Forma libre: forma 101">
                <a:extLst>
                  <a:ext uri="{FF2B5EF4-FFF2-40B4-BE49-F238E27FC236}">
                    <a16:creationId xmlns:a16="http://schemas.microsoft.com/office/drawing/2014/main" id="{054A6A79-AB34-41C0-312C-010E344B051E}"/>
                  </a:ext>
                </a:extLst>
              </p:cNvPr>
              <p:cNvSpPr/>
              <p:nvPr/>
            </p:nvSpPr>
            <p:spPr>
              <a:xfrm rot="10799991">
                <a:off x="8329360" y="9043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5" name="Forma libre: forma 102">
                <a:extLst>
                  <a:ext uri="{FF2B5EF4-FFF2-40B4-BE49-F238E27FC236}">
                    <a16:creationId xmlns:a16="http://schemas.microsoft.com/office/drawing/2014/main" id="{35ECD2A3-FDA1-8185-2903-D416E1651345}"/>
                  </a:ext>
                </a:extLst>
              </p:cNvPr>
              <p:cNvSpPr/>
              <p:nvPr/>
            </p:nvSpPr>
            <p:spPr>
              <a:xfrm rot="10799991">
                <a:off x="7722345" y="919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6" name="Forma libre: forma 103">
                <a:extLst>
                  <a:ext uri="{FF2B5EF4-FFF2-40B4-BE49-F238E27FC236}">
                    <a16:creationId xmlns:a16="http://schemas.microsoft.com/office/drawing/2014/main" id="{D0F3B2C2-4B48-FCB2-ED33-BA2DC873EBC1}"/>
                  </a:ext>
                </a:extLst>
              </p:cNvPr>
              <p:cNvSpPr/>
              <p:nvPr/>
            </p:nvSpPr>
            <p:spPr>
              <a:xfrm rot="10799991">
                <a:off x="8734660" y="125455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7" name="Forma libre: forma 104">
                <a:extLst>
                  <a:ext uri="{FF2B5EF4-FFF2-40B4-BE49-F238E27FC236}">
                    <a16:creationId xmlns:a16="http://schemas.microsoft.com/office/drawing/2014/main" id="{AE521FBE-8291-2260-8FA5-D393C8507939}"/>
                  </a:ext>
                </a:extLst>
              </p:cNvPr>
              <p:cNvSpPr/>
              <p:nvPr/>
            </p:nvSpPr>
            <p:spPr>
              <a:xfrm rot="10799991">
                <a:off x="7727703" y="125812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8" name="Forma libre: forma 105">
                <a:extLst>
                  <a:ext uri="{FF2B5EF4-FFF2-40B4-BE49-F238E27FC236}">
                    <a16:creationId xmlns:a16="http://schemas.microsoft.com/office/drawing/2014/main" id="{AA601234-F68A-7C84-D3A2-6189F14C90A9}"/>
                  </a:ext>
                </a:extLst>
              </p:cNvPr>
              <p:cNvSpPr/>
              <p:nvPr/>
            </p:nvSpPr>
            <p:spPr>
              <a:xfrm rot="10799991">
                <a:off x="7776816" y="458526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9" name="Forma libre: forma 106">
                <a:extLst>
                  <a:ext uri="{FF2B5EF4-FFF2-40B4-BE49-F238E27FC236}">
                    <a16:creationId xmlns:a16="http://schemas.microsoft.com/office/drawing/2014/main" id="{286996DB-6759-E2DA-DDDE-14C72920263B}"/>
                  </a:ext>
                </a:extLst>
              </p:cNvPr>
              <p:cNvSpPr/>
              <p:nvPr/>
            </p:nvSpPr>
            <p:spPr>
              <a:xfrm rot="10799991">
                <a:off x="7798085" y="394362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0" name="Forma libre: forma 107">
                <a:extLst>
                  <a:ext uri="{FF2B5EF4-FFF2-40B4-BE49-F238E27FC236}">
                    <a16:creationId xmlns:a16="http://schemas.microsoft.com/office/drawing/2014/main" id="{5C1A8F21-964D-2341-61DE-907543CB37F1}"/>
                  </a:ext>
                </a:extLst>
              </p:cNvPr>
              <p:cNvSpPr/>
              <p:nvPr/>
            </p:nvSpPr>
            <p:spPr>
              <a:xfrm rot="10799991">
                <a:off x="8636371" y="462923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1" name="Forma libre: forma 108">
                <a:extLst>
                  <a:ext uri="{FF2B5EF4-FFF2-40B4-BE49-F238E27FC236}">
                    <a16:creationId xmlns:a16="http://schemas.microsoft.com/office/drawing/2014/main" id="{2367A7E6-6B4C-4FFE-71A3-A2505AF9C493}"/>
                  </a:ext>
                </a:extLst>
              </p:cNvPr>
              <p:cNvSpPr/>
              <p:nvPr/>
            </p:nvSpPr>
            <p:spPr>
              <a:xfrm rot="10799991">
                <a:off x="8551761" y="394014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2" name="Forma libre: forma 109">
                <a:extLst>
                  <a:ext uri="{FF2B5EF4-FFF2-40B4-BE49-F238E27FC236}">
                    <a16:creationId xmlns:a16="http://schemas.microsoft.com/office/drawing/2014/main" id="{413D61B3-DEB2-AFCF-C136-487EE5AEA033}"/>
                  </a:ext>
                </a:extLst>
              </p:cNvPr>
              <p:cNvSpPr/>
              <p:nvPr/>
            </p:nvSpPr>
            <p:spPr>
              <a:xfrm rot="10799991">
                <a:off x="8820814" y="465155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3" name="Forma libre: forma 110">
                <a:extLst>
                  <a:ext uri="{FF2B5EF4-FFF2-40B4-BE49-F238E27FC236}">
                    <a16:creationId xmlns:a16="http://schemas.microsoft.com/office/drawing/2014/main" id="{B0737FE0-7E8E-868F-28B4-22360EAB85B7}"/>
                  </a:ext>
                </a:extLst>
              </p:cNvPr>
              <p:cNvSpPr/>
              <p:nvPr/>
            </p:nvSpPr>
            <p:spPr>
              <a:xfrm rot="10799991">
                <a:off x="7650602" y="465063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4" name="Forma libre: forma 111">
                <a:extLst>
                  <a:ext uri="{FF2B5EF4-FFF2-40B4-BE49-F238E27FC236}">
                    <a16:creationId xmlns:a16="http://schemas.microsoft.com/office/drawing/2014/main" id="{6FACE6D3-DC5F-E485-F3C6-53E4C350AF51}"/>
                  </a:ext>
                </a:extLst>
              </p:cNvPr>
              <p:cNvSpPr/>
              <p:nvPr/>
            </p:nvSpPr>
            <p:spPr>
              <a:xfrm rot="10799991">
                <a:off x="7523920" y="552946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5" name="Forma libre: forma 112">
                <a:extLst>
                  <a:ext uri="{FF2B5EF4-FFF2-40B4-BE49-F238E27FC236}">
                    <a16:creationId xmlns:a16="http://schemas.microsoft.com/office/drawing/2014/main" id="{975FF43A-31B9-2E27-5211-7A24E92AE43A}"/>
                  </a:ext>
                </a:extLst>
              </p:cNvPr>
              <p:cNvSpPr/>
              <p:nvPr/>
            </p:nvSpPr>
            <p:spPr>
              <a:xfrm rot="10799991">
                <a:off x="8979664" y="191201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6" name="Forma libre: forma 113">
                <a:extLst>
                  <a:ext uri="{FF2B5EF4-FFF2-40B4-BE49-F238E27FC236}">
                    <a16:creationId xmlns:a16="http://schemas.microsoft.com/office/drawing/2014/main" id="{EDE34D47-F5E4-8547-F2B5-590437F12CCB}"/>
                  </a:ext>
                </a:extLst>
              </p:cNvPr>
              <p:cNvSpPr/>
              <p:nvPr/>
            </p:nvSpPr>
            <p:spPr>
              <a:xfrm rot="10799991">
                <a:off x="7882512" y="189609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7" name="Forma libre: forma 114">
                <a:extLst>
                  <a:ext uri="{FF2B5EF4-FFF2-40B4-BE49-F238E27FC236}">
                    <a16:creationId xmlns:a16="http://schemas.microsoft.com/office/drawing/2014/main" id="{9D011743-4FEE-5A66-0082-A9FCC677CA51}"/>
                  </a:ext>
                </a:extLst>
              </p:cNvPr>
              <p:cNvSpPr/>
              <p:nvPr/>
            </p:nvSpPr>
            <p:spPr>
              <a:xfrm rot="10799991">
                <a:off x="8639855" y="189838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8" name="Forma libre: forma 115">
                <a:extLst>
                  <a:ext uri="{FF2B5EF4-FFF2-40B4-BE49-F238E27FC236}">
                    <a16:creationId xmlns:a16="http://schemas.microsoft.com/office/drawing/2014/main" id="{6319E7F4-E642-8112-6D30-92763AF1E227}"/>
                  </a:ext>
                </a:extLst>
              </p:cNvPr>
              <p:cNvSpPr/>
              <p:nvPr/>
            </p:nvSpPr>
            <p:spPr>
              <a:xfrm rot="10799991">
                <a:off x="8998262" y="553330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9" name="Forma libre: forma 116">
                <a:extLst>
                  <a:ext uri="{FF2B5EF4-FFF2-40B4-BE49-F238E27FC236}">
                    <a16:creationId xmlns:a16="http://schemas.microsoft.com/office/drawing/2014/main" id="{F21AADEB-C17A-45FB-CF5D-5DD49B135A07}"/>
                  </a:ext>
                </a:extLst>
              </p:cNvPr>
              <p:cNvSpPr/>
              <p:nvPr/>
            </p:nvSpPr>
            <p:spPr>
              <a:xfrm rot="10799991">
                <a:off x="7459062" y="367771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0" name="Forma libre: forma 117">
                <a:extLst>
                  <a:ext uri="{FF2B5EF4-FFF2-40B4-BE49-F238E27FC236}">
                    <a16:creationId xmlns:a16="http://schemas.microsoft.com/office/drawing/2014/main" id="{5B243CA6-959B-53C9-A85F-91C291897FF9}"/>
                  </a:ext>
                </a:extLst>
              </p:cNvPr>
              <p:cNvSpPr/>
              <p:nvPr/>
            </p:nvSpPr>
            <p:spPr>
              <a:xfrm rot="10799991">
                <a:off x="7542977" y="191493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1" name="Forma libre: forma 118">
                <a:extLst>
                  <a:ext uri="{FF2B5EF4-FFF2-40B4-BE49-F238E27FC236}">
                    <a16:creationId xmlns:a16="http://schemas.microsoft.com/office/drawing/2014/main" id="{E2D903E4-0339-1B1A-F219-55929B4F3607}"/>
                  </a:ext>
                </a:extLst>
              </p:cNvPr>
              <p:cNvSpPr/>
              <p:nvPr/>
            </p:nvSpPr>
            <p:spPr>
              <a:xfrm rot="10799991">
                <a:off x="8665257" y="328936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2" name="Forma libre: forma 119">
                <a:extLst>
                  <a:ext uri="{FF2B5EF4-FFF2-40B4-BE49-F238E27FC236}">
                    <a16:creationId xmlns:a16="http://schemas.microsoft.com/office/drawing/2014/main" id="{870B8C9B-0C72-7528-D42A-B86F46DB1757}"/>
                  </a:ext>
                </a:extLst>
              </p:cNvPr>
              <p:cNvSpPr/>
              <p:nvPr/>
            </p:nvSpPr>
            <p:spPr>
              <a:xfrm rot="10799991">
                <a:off x="7554041" y="253252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3" name="Forma libre: forma 120">
                <a:extLst>
                  <a:ext uri="{FF2B5EF4-FFF2-40B4-BE49-F238E27FC236}">
                    <a16:creationId xmlns:a16="http://schemas.microsoft.com/office/drawing/2014/main" id="{F91404DB-0A9D-BE73-40DE-2D4283BE9D7F}"/>
                  </a:ext>
                </a:extLst>
              </p:cNvPr>
              <p:cNvSpPr/>
              <p:nvPr/>
            </p:nvSpPr>
            <p:spPr>
              <a:xfrm rot="10799991">
                <a:off x="8994467" y="443392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4" name="Forma libre: forma 121">
                <a:extLst>
                  <a:ext uri="{FF2B5EF4-FFF2-40B4-BE49-F238E27FC236}">
                    <a16:creationId xmlns:a16="http://schemas.microsoft.com/office/drawing/2014/main" id="{E5DB0F18-EB36-C851-8DAF-B415E1372280}"/>
                  </a:ext>
                </a:extLst>
              </p:cNvPr>
              <p:cNvSpPr/>
              <p:nvPr/>
            </p:nvSpPr>
            <p:spPr>
              <a:xfrm rot="10799991">
                <a:off x="7681572" y="212021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5" name="Forma libre: forma 122">
                <a:extLst>
                  <a:ext uri="{FF2B5EF4-FFF2-40B4-BE49-F238E27FC236}">
                    <a16:creationId xmlns:a16="http://schemas.microsoft.com/office/drawing/2014/main" id="{53445BEB-8BC6-6654-CEDE-6130C4CFFAAB}"/>
                  </a:ext>
                </a:extLst>
              </p:cNvPr>
              <p:cNvSpPr/>
              <p:nvPr/>
            </p:nvSpPr>
            <p:spPr>
              <a:xfrm rot="10799991">
                <a:off x="7550722" y="443145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6" name="Forma libre: forma 123">
                <a:extLst>
                  <a:ext uri="{FF2B5EF4-FFF2-40B4-BE49-F238E27FC236}">
                    <a16:creationId xmlns:a16="http://schemas.microsoft.com/office/drawing/2014/main" id="{8E33734C-B758-C6BF-9525-CE5D1E0EBA22}"/>
                  </a:ext>
                </a:extLst>
              </p:cNvPr>
              <p:cNvSpPr/>
              <p:nvPr/>
            </p:nvSpPr>
            <p:spPr>
              <a:xfrm rot="10799991">
                <a:off x="7570802" y="303471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7" name="Forma libre: forma 124">
                <a:extLst>
                  <a:ext uri="{FF2B5EF4-FFF2-40B4-BE49-F238E27FC236}">
                    <a16:creationId xmlns:a16="http://schemas.microsoft.com/office/drawing/2014/main" id="{F11EB019-25B1-8DEA-9D5A-A186C22D0270}"/>
                  </a:ext>
                </a:extLst>
              </p:cNvPr>
              <p:cNvSpPr/>
              <p:nvPr/>
            </p:nvSpPr>
            <p:spPr>
              <a:xfrm rot="10799991">
                <a:off x="7883709" y="329357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8" name="Forma libre: forma 125">
                <a:extLst>
                  <a:ext uri="{FF2B5EF4-FFF2-40B4-BE49-F238E27FC236}">
                    <a16:creationId xmlns:a16="http://schemas.microsoft.com/office/drawing/2014/main" id="{78EB1639-EEF2-3879-BA21-151F00438002}"/>
                  </a:ext>
                </a:extLst>
              </p:cNvPr>
              <p:cNvSpPr/>
              <p:nvPr/>
            </p:nvSpPr>
            <p:spPr>
              <a:xfrm rot="10799991">
                <a:off x="8985470" y="303488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9" name="Forma libre: forma 126">
                <a:extLst>
                  <a:ext uri="{FF2B5EF4-FFF2-40B4-BE49-F238E27FC236}">
                    <a16:creationId xmlns:a16="http://schemas.microsoft.com/office/drawing/2014/main" id="{C5D1A259-F905-F7AD-B8EC-047CAD24A511}"/>
                  </a:ext>
                </a:extLst>
              </p:cNvPr>
              <p:cNvSpPr/>
              <p:nvPr/>
            </p:nvSpPr>
            <p:spPr>
              <a:xfrm rot="10799991">
                <a:off x="8876272" y="212131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0" name="Forma libre: forma 127">
                <a:extLst>
                  <a:ext uri="{FF2B5EF4-FFF2-40B4-BE49-F238E27FC236}">
                    <a16:creationId xmlns:a16="http://schemas.microsoft.com/office/drawing/2014/main" id="{6CF75665-CB38-F4C0-BA2D-9A35F43C37CD}"/>
                  </a:ext>
                </a:extLst>
              </p:cNvPr>
              <p:cNvSpPr/>
              <p:nvPr/>
            </p:nvSpPr>
            <p:spPr>
              <a:xfrm rot="10799991">
                <a:off x="7526992" y="344509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1" name="Forma libre: forma 128">
                <a:extLst>
                  <a:ext uri="{FF2B5EF4-FFF2-40B4-BE49-F238E27FC236}">
                    <a16:creationId xmlns:a16="http://schemas.microsoft.com/office/drawing/2014/main" id="{239FADD2-4D05-5588-A89A-DB52EBEEB76E}"/>
                  </a:ext>
                </a:extLst>
              </p:cNvPr>
              <p:cNvSpPr/>
              <p:nvPr/>
            </p:nvSpPr>
            <p:spPr>
              <a:xfrm rot="10799991">
                <a:off x="8868656" y="257585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2" name="Forma libre: forma 129">
                <a:extLst>
                  <a:ext uri="{FF2B5EF4-FFF2-40B4-BE49-F238E27FC236}">
                    <a16:creationId xmlns:a16="http://schemas.microsoft.com/office/drawing/2014/main" id="{6C096929-47AE-7F7D-E091-D82AC165C46B}"/>
                  </a:ext>
                </a:extLst>
              </p:cNvPr>
              <p:cNvSpPr/>
              <p:nvPr/>
            </p:nvSpPr>
            <p:spPr>
              <a:xfrm rot="10799991">
                <a:off x="8893216" y="338510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3" name="Forma libre: forma 130">
                <a:extLst>
                  <a:ext uri="{FF2B5EF4-FFF2-40B4-BE49-F238E27FC236}">
                    <a16:creationId xmlns:a16="http://schemas.microsoft.com/office/drawing/2014/main" id="{3473FE65-42C0-264F-6FD5-E313482746CF}"/>
                  </a:ext>
                </a:extLst>
              </p:cNvPr>
              <p:cNvSpPr/>
              <p:nvPr/>
            </p:nvSpPr>
            <p:spPr>
              <a:xfrm rot="10799991">
                <a:off x="8890126" y="441902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4" name="Forma libre: forma 131">
                <a:extLst>
                  <a:ext uri="{FF2B5EF4-FFF2-40B4-BE49-F238E27FC236}">
                    <a16:creationId xmlns:a16="http://schemas.microsoft.com/office/drawing/2014/main" id="{970DA137-9A48-8A8E-89A7-6505AA4717A7}"/>
                  </a:ext>
                </a:extLst>
              </p:cNvPr>
              <p:cNvSpPr/>
              <p:nvPr/>
            </p:nvSpPr>
            <p:spPr>
              <a:xfrm rot="10799991">
                <a:off x="8709907" y="259269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5" name="Forma libre: forma 132">
                <a:extLst>
                  <a:ext uri="{FF2B5EF4-FFF2-40B4-BE49-F238E27FC236}">
                    <a16:creationId xmlns:a16="http://schemas.microsoft.com/office/drawing/2014/main" id="{1E6D3735-D754-3A32-521B-BD5DA51F7623}"/>
                  </a:ext>
                </a:extLst>
              </p:cNvPr>
              <p:cNvSpPr/>
              <p:nvPr/>
            </p:nvSpPr>
            <p:spPr>
              <a:xfrm rot="10799991">
                <a:off x="7795214" y="271832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6" name="Forma libre: forma 133">
                <a:extLst>
                  <a:ext uri="{FF2B5EF4-FFF2-40B4-BE49-F238E27FC236}">
                    <a16:creationId xmlns:a16="http://schemas.microsoft.com/office/drawing/2014/main" id="{46E58B7E-A965-858E-7A11-3978AD3E8A53}"/>
                  </a:ext>
                </a:extLst>
              </p:cNvPr>
              <p:cNvSpPr/>
              <p:nvPr/>
            </p:nvSpPr>
            <p:spPr>
              <a:xfrm rot="10799991">
                <a:off x="7599578" y="441856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7" name="Forma libre: forma 134">
                <a:extLst>
                  <a:ext uri="{FF2B5EF4-FFF2-40B4-BE49-F238E27FC236}">
                    <a16:creationId xmlns:a16="http://schemas.microsoft.com/office/drawing/2014/main" id="{D74EB392-C8B4-33C4-66BD-670A7B1F222E}"/>
                  </a:ext>
                </a:extLst>
              </p:cNvPr>
              <p:cNvSpPr/>
              <p:nvPr/>
            </p:nvSpPr>
            <p:spPr>
              <a:xfrm rot="10799991">
                <a:off x="8127836" y="730094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8" name="Forma libre: forma 135">
                <a:extLst>
                  <a:ext uri="{FF2B5EF4-FFF2-40B4-BE49-F238E27FC236}">
                    <a16:creationId xmlns:a16="http://schemas.microsoft.com/office/drawing/2014/main" id="{A0603704-143C-FC4A-CB06-BF929A2C8B4A}"/>
                  </a:ext>
                </a:extLst>
              </p:cNvPr>
              <p:cNvSpPr/>
              <p:nvPr/>
            </p:nvSpPr>
            <p:spPr>
              <a:xfrm rot="10799991">
                <a:off x="8294704" y="1066647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9" name="Forma libre: forma 136">
                <a:extLst>
                  <a:ext uri="{FF2B5EF4-FFF2-40B4-BE49-F238E27FC236}">
                    <a16:creationId xmlns:a16="http://schemas.microsoft.com/office/drawing/2014/main" id="{1F221150-5572-67E6-817A-928C950AA44B}"/>
                  </a:ext>
                </a:extLst>
              </p:cNvPr>
              <p:cNvSpPr/>
              <p:nvPr/>
            </p:nvSpPr>
            <p:spPr>
              <a:xfrm rot="10799991">
                <a:off x="8407385" y="1029833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0" name="Forma libre: forma 137">
                <a:extLst>
                  <a:ext uri="{FF2B5EF4-FFF2-40B4-BE49-F238E27FC236}">
                    <a16:creationId xmlns:a16="http://schemas.microsoft.com/office/drawing/2014/main" id="{E84DF6F4-DCFA-3798-415D-4FD7AFA5C1DC}"/>
                  </a:ext>
                </a:extLst>
              </p:cNvPr>
              <p:cNvSpPr/>
              <p:nvPr/>
            </p:nvSpPr>
            <p:spPr>
              <a:xfrm rot="10799991">
                <a:off x="8434435" y="831153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1" name="Forma libre: forma 138">
                <a:extLst>
                  <a:ext uri="{FF2B5EF4-FFF2-40B4-BE49-F238E27FC236}">
                    <a16:creationId xmlns:a16="http://schemas.microsoft.com/office/drawing/2014/main" id="{58FA86D6-5CA0-EA3B-B045-DCD35F116E37}"/>
                  </a:ext>
                </a:extLst>
              </p:cNvPr>
              <p:cNvSpPr/>
              <p:nvPr/>
            </p:nvSpPr>
            <p:spPr>
              <a:xfrm rot="10799991">
                <a:off x="8455301" y="924577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2" name="Forma libre: forma 139">
                <a:extLst>
                  <a:ext uri="{FF2B5EF4-FFF2-40B4-BE49-F238E27FC236}">
                    <a16:creationId xmlns:a16="http://schemas.microsoft.com/office/drawing/2014/main" id="{924C7DE8-7A98-F248-5471-CB1148A9DFE0}"/>
                  </a:ext>
                </a:extLst>
              </p:cNvPr>
              <p:cNvSpPr/>
              <p:nvPr/>
            </p:nvSpPr>
            <p:spPr>
              <a:xfrm rot="10799991">
                <a:off x="8410349" y="740846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3" name="Forma libre: forma 140">
                <a:extLst>
                  <a:ext uri="{FF2B5EF4-FFF2-40B4-BE49-F238E27FC236}">
                    <a16:creationId xmlns:a16="http://schemas.microsoft.com/office/drawing/2014/main" id="{EB89DF7D-FE04-0621-6633-5F32B8B91903}"/>
                  </a:ext>
                </a:extLst>
              </p:cNvPr>
              <p:cNvSpPr/>
              <p:nvPr/>
            </p:nvSpPr>
            <p:spPr>
              <a:xfrm rot="10799991">
                <a:off x="8067814" y="810954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4" name="Forma libre: forma 141">
                <a:extLst>
                  <a:ext uri="{FF2B5EF4-FFF2-40B4-BE49-F238E27FC236}">
                    <a16:creationId xmlns:a16="http://schemas.microsoft.com/office/drawing/2014/main" id="{F570AC9E-4D64-19EE-5088-DEE097B4103B}"/>
                  </a:ext>
                </a:extLst>
              </p:cNvPr>
              <p:cNvSpPr/>
              <p:nvPr/>
            </p:nvSpPr>
            <p:spPr>
              <a:xfrm rot="10799991">
                <a:off x="8041727" y="909727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5" name="Forma libre: forma 142">
                <a:extLst>
                  <a:ext uri="{FF2B5EF4-FFF2-40B4-BE49-F238E27FC236}">
                    <a16:creationId xmlns:a16="http://schemas.microsoft.com/office/drawing/2014/main" id="{D2A36A06-5A19-2E22-EDFB-52C399A35B8D}"/>
                  </a:ext>
                </a:extLst>
              </p:cNvPr>
              <p:cNvSpPr/>
              <p:nvPr/>
            </p:nvSpPr>
            <p:spPr>
              <a:xfrm rot="10799991">
                <a:off x="8195465" y="1057174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6" name="Forma libre: forma 143">
                <a:extLst>
                  <a:ext uri="{FF2B5EF4-FFF2-40B4-BE49-F238E27FC236}">
                    <a16:creationId xmlns:a16="http://schemas.microsoft.com/office/drawing/2014/main" id="{52245157-D54B-DAA8-DA45-503A294E70BD}"/>
                  </a:ext>
                </a:extLst>
              </p:cNvPr>
              <p:cNvSpPr/>
              <p:nvPr/>
            </p:nvSpPr>
            <p:spPr>
              <a:xfrm rot="10799991">
                <a:off x="8062301" y="980593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7" name="Forma libre: forma 144">
                <a:extLst>
                  <a:ext uri="{FF2B5EF4-FFF2-40B4-BE49-F238E27FC236}">
                    <a16:creationId xmlns:a16="http://schemas.microsoft.com/office/drawing/2014/main" id="{CE88252E-5025-371C-FC6F-8C8FE88E4B73}"/>
                  </a:ext>
                </a:extLst>
              </p:cNvPr>
              <p:cNvSpPr/>
              <p:nvPr/>
            </p:nvSpPr>
            <p:spPr>
              <a:xfrm rot="10799991">
                <a:off x="8365104" y="1095551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8" name="Forma libre: forma 145">
                <a:extLst>
                  <a:ext uri="{FF2B5EF4-FFF2-40B4-BE49-F238E27FC236}">
                    <a16:creationId xmlns:a16="http://schemas.microsoft.com/office/drawing/2014/main" id="{19C9A008-60C5-D3FC-F0F2-CA188A90372C}"/>
                  </a:ext>
                </a:extLst>
              </p:cNvPr>
              <p:cNvSpPr/>
              <p:nvPr/>
            </p:nvSpPr>
            <p:spPr>
              <a:xfrm rot="10799991">
                <a:off x="8484260" y="999731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9" name="Forma libre: forma 146">
                <a:extLst>
                  <a:ext uri="{FF2B5EF4-FFF2-40B4-BE49-F238E27FC236}">
                    <a16:creationId xmlns:a16="http://schemas.microsoft.com/office/drawing/2014/main" id="{A1FC0E6E-53FE-13F5-354E-630AA12D3E3E}"/>
                  </a:ext>
                </a:extLst>
              </p:cNvPr>
              <p:cNvSpPr/>
              <p:nvPr/>
            </p:nvSpPr>
            <p:spPr>
              <a:xfrm rot="10799991">
                <a:off x="8438247" y="979158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0" name="Forma libre: forma 147">
                <a:extLst>
                  <a:ext uri="{FF2B5EF4-FFF2-40B4-BE49-F238E27FC236}">
                    <a16:creationId xmlns:a16="http://schemas.microsoft.com/office/drawing/2014/main" id="{48C20CE7-18CF-F226-3DB4-601D1B9B8F1D}"/>
                  </a:ext>
                </a:extLst>
              </p:cNvPr>
              <p:cNvSpPr/>
              <p:nvPr/>
            </p:nvSpPr>
            <p:spPr>
              <a:xfrm rot="10799991">
                <a:off x="8133926" y="967096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1" name="Forma libre: forma 148">
                <a:extLst>
                  <a:ext uri="{FF2B5EF4-FFF2-40B4-BE49-F238E27FC236}">
                    <a16:creationId xmlns:a16="http://schemas.microsoft.com/office/drawing/2014/main" id="{DBD84B89-FFF0-B298-60BC-93DF65B5E27D}"/>
                  </a:ext>
                </a:extLst>
              </p:cNvPr>
              <p:cNvSpPr/>
              <p:nvPr/>
            </p:nvSpPr>
            <p:spPr>
              <a:xfrm rot="10799991">
                <a:off x="8351297" y="1059935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92" name="Grupo 39">
              <a:extLst>
                <a:ext uri="{FF2B5EF4-FFF2-40B4-BE49-F238E27FC236}">
                  <a16:creationId xmlns:a16="http://schemas.microsoft.com/office/drawing/2014/main" id="{A3DBAC16-B3DB-072C-7FB3-62A45A0EFC6F}"/>
                </a:ext>
              </a:extLst>
            </p:cNvPr>
            <p:cNvGrpSpPr/>
            <p:nvPr/>
          </p:nvGrpSpPr>
          <p:grpSpPr>
            <a:xfrm>
              <a:off x="78071" y="-14978"/>
              <a:ext cx="1626177" cy="1270594"/>
              <a:chOff x="78071" y="-14978"/>
              <a:chExt cx="1626177" cy="1270594"/>
            </a:xfrm>
          </p:grpSpPr>
          <p:sp>
            <p:nvSpPr>
              <p:cNvPr id="93" name="Forma libre: forma 41">
                <a:extLst>
                  <a:ext uri="{FF2B5EF4-FFF2-40B4-BE49-F238E27FC236}">
                    <a16:creationId xmlns:a16="http://schemas.microsoft.com/office/drawing/2014/main" id="{EAD791B7-D29A-D65A-9FED-46AFD417463E}"/>
                  </a:ext>
                </a:extLst>
              </p:cNvPr>
              <p:cNvSpPr/>
              <p:nvPr/>
            </p:nvSpPr>
            <p:spPr>
              <a:xfrm rot="10799991">
                <a:off x="581283" y="800328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4" name="Forma libre: forma 42">
                <a:extLst>
                  <a:ext uri="{FF2B5EF4-FFF2-40B4-BE49-F238E27FC236}">
                    <a16:creationId xmlns:a16="http://schemas.microsoft.com/office/drawing/2014/main" id="{F39C937C-4A1E-D844-DCD1-8C7323E339C6}"/>
                  </a:ext>
                </a:extLst>
              </p:cNvPr>
              <p:cNvSpPr/>
              <p:nvPr/>
            </p:nvSpPr>
            <p:spPr>
              <a:xfrm rot="10799991">
                <a:off x="867070" y="-14978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5" name="Forma libre: forma 43">
                <a:extLst>
                  <a:ext uri="{FF2B5EF4-FFF2-40B4-BE49-F238E27FC236}">
                    <a16:creationId xmlns:a16="http://schemas.microsoft.com/office/drawing/2014/main" id="{F31286E5-9D89-15C4-4E69-6B9055ED1C68}"/>
                  </a:ext>
                </a:extLst>
              </p:cNvPr>
              <p:cNvSpPr/>
              <p:nvPr/>
            </p:nvSpPr>
            <p:spPr>
              <a:xfrm rot="10799991">
                <a:off x="996019" y="827321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6" name="Forma libre: forma 44">
                <a:extLst>
                  <a:ext uri="{FF2B5EF4-FFF2-40B4-BE49-F238E27FC236}">
                    <a16:creationId xmlns:a16="http://schemas.microsoft.com/office/drawing/2014/main" id="{F1845F2A-F883-5856-0E2A-31F6A1B3E93D}"/>
                  </a:ext>
                </a:extLst>
              </p:cNvPr>
              <p:cNvSpPr/>
              <p:nvPr/>
            </p:nvSpPr>
            <p:spPr>
              <a:xfrm rot="10799991">
                <a:off x="929423" y="957898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7" name="Forma libre: forma 45">
                <a:extLst>
                  <a:ext uri="{FF2B5EF4-FFF2-40B4-BE49-F238E27FC236}">
                    <a16:creationId xmlns:a16="http://schemas.microsoft.com/office/drawing/2014/main" id="{09373728-F4B3-0000-BC51-F765D6BA4900}"/>
                  </a:ext>
                </a:extLst>
              </p:cNvPr>
              <p:cNvSpPr/>
              <p:nvPr/>
            </p:nvSpPr>
            <p:spPr>
              <a:xfrm rot="10799991">
                <a:off x="638022" y="612345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8" name="Forma libre: forma 46">
                <a:extLst>
                  <a:ext uri="{FF2B5EF4-FFF2-40B4-BE49-F238E27FC236}">
                    <a16:creationId xmlns:a16="http://schemas.microsoft.com/office/drawing/2014/main" id="{0020BCA2-42D5-C8E3-9C37-D21B4FB179E5}"/>
                  </a:ext>
                </a:extLst>
              </p:cNvPr>
              <p:cNvSpPr/>
              <p:nvPr/>
            </p:nvSpPr>
            <p:spPr>
              <a:xfrm rot="10799991">
                <a:off x="968020" y="626720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9" name="Forma libre: forma 47">
                <a:extLst>
                  <a:ext uri="{FF2B5EF4-FFF2-40B4-BE49-F238E27FC236}">
                    <a16:creationId xmlns:a16="http://schemas.microsoft.com/office/drawing/2014/main" id="{6B54AC8B-37FE-CC2F-FD04-C331B0D1FDC5}"/>
                  </a:ext>
                </a:extLst>
              </p:cNvPr>
              <p:cNvSpPr/>
              <p:nvPr/>
            </p:nvSpPr>
            <p:spPr>
              <a:xfrm rot="10799991">
                <a:off x="948369" y="-485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0" name="Forma libre: forma 48">
                <a:extLst>
                  <a:ext uri="{FF2B5EF4-FFF2-40B4-BE49-F238E27FC236}">
                    <a16:creationId xmlns:a16="http://schemas.microsoft.com/office/drawing/2014/main" id="{84B57DD1-5A70-5F47-4F6E-E6CBAE902B5F}"/>
                  </a:ext>
                </a:extLst>
              </p:cNvPr>
              <p:cNvSpPr/>
              <p:nvPr/>
            </p:nvSpPr>
            <p:spPr>
              <a:xfrm rot="10799991">
                <a:off x="341354" y="-32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1" name="Forma libre: forma 49">
                <a:extLst>
                  <a:ext uri="{FF2B5EF4-FFF2-40B4-BE49-F238E27FC236}">
                    <a16:creationId xmlns:a16="http://schemas.microsoft.com/office/drawing/2014/main" id="{90AB907A-49B3-AB8E-181C-2F42917ADA4C}"/>
                  </a:ext>
                </a:extLst>
              </p:cNvPr>
              <p:cNvSpPr/>
              <p:nvPr/>
            </p:nvSpPr>
            <p:spPr>
              <a:xfrm rot="10799991">
                <a:off x="1353668" y="115927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2" name="Forma libre: forma 50">
                <a:extLst>
                  <a:ext uri="{FF2B5EF4-FFF2-40B4-BE49-F238E27FC236}">
                    <a16:creationId xmlns:a16="http://schemas.microsoft.com/office/drawing/2014/main" id="{13909745-680A-9204-837B-9D79C1A8138C}"/>
                  </a:ext>
                </a:extLst>
              </p:cNvPr>
              <p:cNvSpPr/>
              <p:nvPr/>
            </p:nvSpPr>
            <p:spPr>
              <a:xfrm rot="10799991">
                <a:off x="346703" y="116284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3" name="Forma libre: forma 51">
                <a:extLst>
                  <a:ext uri="{FF2B5EF4-FFF2-40B4-BE49-F238E27FC236}">
                    <a16:creationId xmlns:a16="http://schemas.microsoft.com/office/drawing/2014/main" id="{32DA9CAF-0846-7DB1-273C-7BD852FADCA6}"/>
                  </a:ext>
                </a:extLst>
              </p:cNvPr>
              <p:cNvSpPr/>
              <p:nvPr/>
            </p:nvSpPr>
            <p:spPr>
              <a:xfrm rot="10799991">
                <a:off x="395816" y="448998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4" name="Forma libre: forma 52">
                <a:extLst>
                  <a:ext uri="{FF2B5EF4-FFF2-40B4-BE49-F238E27FC236}">
                    <a16:creationId xmlns:a16="http://schemas.microsoft.com/office/drawing/2014/main" id="{9EAE79A6-1155-B20B-2066-3C2F5AD2DD0E}"/>
                  </a:ext>
                </a:extLst>
              </p:cNvPr>
              <p:cNvSpPr/>
              <p:nvPr/>
            </p:nvSpPr>
            <p:spPr>
              <a:xfrm rot="10799991">
                <a:off x="417085" y="384834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5" name="Forma libre: forma 53">
                <a:extLst>
                  <a:ext uri="{FF2B5EF4-FFF2-40B4-BE49-F238E27FC236}">
                    <a16:creationId xmlns:a16="http://schemas.microsoft.com/office/drawing/2014/main" id="{8DA3257B-C6CF-3550-72A5-D5CAFEA32ABD}"/>
                  </a:ext>
                </a:extLst>
              </p:cNvPr>
              <p:cNvSpPr/>
              <p:nvPr/>
            </p:nvSpPr>
            <p:spPr>
              <a:xfrm rot="10799991">
                <a:off x="1255380" y="453395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6" name="Forma libre: forma 54">
                <a:extLst>
                  <a:ext uri="{FF2B5EF4-FFF2-40B4-BE49-F238E27FC236}">
                    <a16:creationId xmlns:a16="http://schemas.microsoft.com/office/drawing/2014/main" id="{68D30B17-CAC1-818C-BA08-56D2FA763A1D}"/>
                  </a:ext>
                </a:extLst>
              </p:cNvPr>
              <p:cNvSpPr/>
              <p:nvPr/>
            </p:nvSpPr>
            <p:spPr>
              <a:xfrm rot="10799991">
                <a:off x="1170770" y="384486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7" name="Forma libre: forma 55">
                <a:extLst>
                  <a:ext uri="{FF2B5EF4-FFF2-40B4-BE49-F238E27FC236}">
                    <a16:creationId xmlns:a16="http://schemas.microsoft.com/office/drawing/2014/main" id="{5B15B6AE-503C-C9CB-D087-A1A293690FB7}"/>
                  </a:ext>
                </a:extLst>
              </p:cNvPr>
              <p:cNvSpPr/>
              <p:nvPr/>
            </p:nvSpPr>
            <p:spPr>
              <a:xfrm rot="10799991">
                <a:off x="1439814" y="455627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8" name="Forma libre: forma 56">
                <a:extLst>
                  <a:ext uri="{FF2B5EF4-FFF2-40B4-BE49-F238E27FC236}">
                    <a16:creationId xmlns:a16="http://schemas.microsoft.com/office/drawing/2014/main" id="{A17C691D-9674-5569-91E5-FAE4532408DB}"/>
                  </a:ext>
                </a:extLst>
              </p:cNvPr>
              <p:cNvSpPr/>
              <p:nvPr/>
            </p:nvSpPr>
            <p:spPr>
              <a:xfrm rot="10799991">
                <a:off x="269601" y="455544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9" name="Forma libre: forma 57">
                <a:extLst>
                  <a:ext uri="{FF2B5EF4-FFF2-40B4-BE49-F238E27FC236}">
                    <a16:creationId xmlns:a16="http://schemas.microsoft.com/office/drawing/2014/main" id="{7A5B52FD-D5C0-0F1A-352A-A6F2E812912A}"/>
                  </a:ext>
                </a:extLst>
              </p:cNvPr>
              <p:cNvSpPr/>
              <p:nvPr/>
            </p:nvSpPr>
            <p:spPr>
              <a:xfrm rot="10799991">
                <a:off x="142929" y="543428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0" name="Forma libre: forma 58">
                <a:extLst>
                  <a:ext uri="{FF2B5EF4-FFF2-40B4-BE49-F238E27FC236}">
                    <a16:creationId xmlns:a16="http://schemas.microsoft.com/office/drawing/2014/main" id="{2CB5F76D-65A2-B347-36AA-78C7C4375187}"/>
                  </a:ext>
                </a:extLst>
              </p:cNvPr>
              <p:cNvSpPr/>
              <p:nvPr/>
            </p:nvSpPr>
            <p:spPr>
              <a:xfrm rot="10799991">
                <a:off x="1598673" y="181673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1" name="Forma libre: forma 59">
                <a:extLst>
                  <a:ext uri="{FF2B5EF4-FFF2-40B4-BE49-F238E27FC236}">
                    <a16:creationId xmlns:a16="http://schemas.microsoft.com/office/drawing/2014/main" id="{AB153FE6-81E2-CA97-E332-0BB59352A93F}"/>
                  </a:ext>
                </a:extLst>
              </p:cNvPr>
              <p:cNvSpPr/>
              <p:nvPr/>
            </p:nvSpPr>
            <p:spPr>
              <a:xfrm rot="10799991">
                <a:off x="501521" y="180090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2" name="Forma libre: forma 60">
                <a:extLst>
                  <a:ext uri="{FF2B5EF4-FFF2-40B4-BE49-F238E27FC236}">
                    <a16:creationId xmlns:a16="http://schemas.microsoft.com/office/drawing/2014/main" id="{FF53648E-B908-584C-0583-1FFB21683FB5}"/>
                  </a:ext>
                </a:extLst>
              </p:cNvPr>
              <p:cNvSpPr/>
              <p:nvPr/>
            </p:nvSpPr>
            <p:spPr>
              <a:xfrm rot="10799991">
                <a:off x="1258864" y="180310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3" name="Forma libre: forma 61">
                <a:extLst>
                  <a:ext uri="{FF2B5EF4-FFF2-40B4-BE49-F238E27FC236}">
                    <a16:creationId xmlns:a16="http://schemas.microsoft.com/office/drawing/2014/main" id="{3A810F64-C3F5-5962-7B95-199ECF225ABC}"/>
                  </a:ext>
                </a:extLst>
              </p:cNvPr>
              <p:cNvSpPr/>
              <p:nvPr/>
            </p:nvSpPr>
            <p:spPr>
              <a:xfrm rot="10799991">
                <a:off x="1617262" y="543802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4" name="Forma libre: forma 62">
                <a:extLst>
                  <a:ext uri="{FF2B5EF4-FFF2-40B4-BE49-F238E27FC236}">
                    <a16:creationId xmlns:a16="http://schemas.microsoft.com/office/drawing/2014/main" id="{91C47CC7-22A2-FA89-3D74-F02C56F3DB58}"/>
                  </a:ext>
                </a:extLst>
              </p:cNvPr>
              <p:cNvSpPr/>
              <p:nvPr/>
            </p:nvSpPr>
            <p:spPr>
              <a:xfrm rot="10799991">
                <a:off x="78071" y="358243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5" name="Forma libre: forma 63">
                <a:extLst>
                  <a:ext uri="{FF2B5EF4-FFF2-40B4-BE49-F238E27FC236}">
                    <a16:creationId xmlns:a16="http://schemas.microsoft.com/office/drawing/2014/main" id="{2BCB5316-C16F-74B3-8D49-5617C4C2DD9B}"/>
                  </a:ext>
                </a:extLst>
              </p:cNvPr>
              <p:cNvSpPr/>
              <p:nvPr/>
            </p:nvSpPr>
            <p:spPr>
              <a:xfrm rot="10799991">
                <a:off x="161986" y="181965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6" name="Forma libre: forma 64">
                <a:extLst>
                  <a:ext uri="{FF2B5EF4-FFF2-40B4-BE49-F238E27FC236}">
                    <a16:creationId xmlns:a16="http://schemas.microsoft.com/office/drawing/2014/main" id="{C481DE16-4A47-502F-F171-C53DCE56D577}"/>
                  </a:ext>
                </a:extLst>
              </p:cNvPr>
              <p:cNvSpPr/>
              <p:nvPr/>
            </p:nvSpPr>
            <p:spPr>
              <a:xfrm rot="10799991">
                <a:off x="1284256" y="319408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7" name="Forma libre: forma 65">
                <a:extLst>
                  <a:ext uri="{FF2B5EF4-FFF2-40B4-BE49-F238E27FC236}">
                    <a16:creationId xmlns:a16="http://schemas.microsoft.com/office/drawing/2014/main" id="{3B2BAEAA-2CF4-1B37-55EF-C133FA853691}"/>
                  </a:ext>
                </a:extLst>
              </p:cNvPr>
              <p:cNvSpPr/>
              <p:nvPr/>
            </p:nvSpPr>
            <p:spPr>
              <a:xfrm rot="10799991">
                <a:off x="173050" y="243733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8" name="Forma libre: forma 66">
                <a:extLst>
                  <a:ext uri="{FF2B5EF4-FFF2-40B4-BE49-F238E27FC236}">
                    <a16:creationId xmlns:a16="http://schemas.microsoft.com/office/drawing/2014/main" id="{EAD510E7-3CEE-686C-4609-1E1F736B3722}"/>
                  </a:ext>
                </a:extLst>
              </p:cNvPr>
              <p:cNvSpPr/>
              <p:nvPr/>
            </p:nvSpPr>
            <p:spPr>
              <a:xfrm rot="10799991">
                <a:off x="1613476" y="433873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9" name="Forma libre: forma 67">
                <a:extLst>
                  <a:ext uri="{FF2B5EF4-FFF2-40B4-BE49-F238E27FC236}">
                    <a16:creationId xmlns:a16="http://schemas.microsoft.com/office/drawing/2014/main" id="{3B16D48F-B2B2-5A5B-3580-83A87DA25DEF}"/>
                  </a:ext>
                </a:extLst>
              </p:cNvPr>
              <p:cNvSpPr/>
              <p:nvPr/>
            </p:nvSpPr>
            <p:spPr>
              <a:xfrm rot="10799991">
                <a:off x="300581" y="202502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0" name="Forma libre: forma 68">
                <a:extLst>
                  <a:ext uri="{FF2B5EF4-FFF2-40B4-BE49-F238E27FC236}">
                    <a16:creationId xmlns:a16="http://schemas.microsoft.com/office/drawing/2014/main" id="{9FCA5DAE-9BED-5473-51A3-644C3D604B6A}"/>
                  </a:ext>
                </a:extLst>
              </p:cNvPr>
              <p:cNvSpPr/>
              <p:nvPr/>
            </p:nvSpPr>
            <p:spPr>
              <a:xfrm rot="10799991">
                <a:off x="169731" y="433626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1" name="Forma libre: forma 69">
                <a:extLst>
                  <a:ext uri="{FF2B5EF4-FFF2-40B4-BE49-F238E27FC236}">
                    <a16:creationId xmlns:a16="http://schemas.microsoft.com/office/drawing/2014/main" id="{DE8E680A-3455-93D9-E56B-17125E2E9D4B}"/>
                  </a:ext>
                </a:extLst>
              </p:cNvPr>
              <p:cNvSpPr/>
              <p:nvPr/>
            </p:nvSpPr>
            <p:spPr>
              <a:xfrm rot="10799991">
                <a:off x="189802" y="293943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2" name="Forma libre: forma 70">
                <a:extLst>
                  <a:ext uri="{FF2B5EF4-FFF2-40B4-BE49-F238E27FC236}">
                    <a16:creationId xmlns:a16="http://schemas.microsoft.com/office/drawing/2014/main" id="{0246D8C1-CB9D-BFE6-12C9-005840B1BC98}"/>
                  </a:ext>
                </a:extLst>
              </p:cNvPr>
              <p:cNvSpPr/>
              <p:nvPr/>
            </p:nvSpPr>
            <p:spPr>
              <a:xfrm rot="10799991">
                <a:off x="502718" y="319829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3" name="Forma libre: forma 71">
                <a:extLst>
                  <a:ext uri="{FF2B5EF4-FFF2-40B4-BE49-F238E27FC236}">
                    <a16:creationId xmlns:a16="http://schemas.microsoft.com/office/drawing/2014/main" id="{1B1BCA61-BEFE-3EE5-0FA5-0F24379E794F}"/>
                  </a:ext>
                </a:extLst>
              </p:cNvPr>
              <p:cNvSpPr/>
              <p:nvPr/>
            </p:nvSpPr>
            <p:spPr>
              <a:xfrm rot="10799991">
                <a:off x="1604479" y="293960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4" name="Forma libre: forma 72">
                <a:extLst>
                  <a:ext uri="{FF2B5EF4-FFF2-40B4-BE49-F238E27FC236}">
                    <a16:creationId xmlns:a16="http://schemas.microsoft.com/office/drawing/2014/main" id="{B4CE93E6-2FE9-3D17-D517-79C4069AECC5}"/>
                  </a:ext>
                </a:extLst>
              </p:cNvPr>
              <p:cNvSpPr/>
              <p:nvPr/>
            </p:nvSpPr>
            <p:spPr>
              <a:xfrm rot="10799991">
                <a:off x="1495272" y="202612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5" name="Forma libre: forma 73">
                <a:extLst>
                  <a:ext uri="{FF2B5EF4-FFF2-40B4-BE49-F238E27FC236}">
                    <a16:creationId xmlns:a16="http://schemas.microsoft.com/office/drawing/2014/main" id="{C5C060E6-9EAA-6625-2B4F-D569F73E4F25}"/>
                  </a:ext>
                </a:extLst>
              </p:cNvPr>
              <p:cNvSpPr/>
              <p:nvPr/>
            </p:nvSpPr>
            <p:spPr>
              <a:xfrm rot="10799991">
                <a:off x="146001" y="334990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6" name="Forma libre: forma 74">
                <a:extLst>
                  <a:ext uri="{FF2B5EF4-FFF2-40B4-BE49-F238E27FC236}">
                    <a16:creationId xmlns:a16="http://schemas.microsoft.com/office/drawing/2014/main" id="{2DEEA794-062D-073C-CB8E-A5CEB88BF22A}"/>
                  </a:ext>
                </a:extLst>
              </p:cNvPr>
              <p:cNvSpPr/>
              <p:nvPr/>
            </p:nvSpPr>
            <p:spPr>
              <a:xfrm rot="10799991">
                <a:off x="1487665" y="248057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7" name="Forma libre: forma 75">
                <a:extLst>
                  <a:ext uri="{FF2B5EF4-FFF2-40B4-BE49-F238E27FC236}">
                    <a16:creationId xmlns:a16="http://schemas.microsoft.com/office/drawing/2014/main" id="{098585DF-84D0-2B91-E0A1-15F799C82574}"/>
                  </a:ext>
                </a:extLst>
              </p:cNvPr>
              <p:cNvSpPr/>
              <p:nvPr/>
            </p:nvSpPr>
            <p:spPr>
              <a:xfrm rot="10799991">
                <a:off x="1512225" y="328982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8" name="Forma libre: forma 76">
                <a:extLst>
                  <a:ext uri="{FF2B5EF4-FFF2-40B4-BE49-F238E27FC236}">
                    <a16:creationId xmlns:a16="http://schemas.microsoft.com/office/drawing/2014/main" id="{9D482A94-EA86-6DE4-5547-AA2F3D1A1EDD}"/>
                  </a:ext>
                </a:extLst>
              </p:cNvPr>
              <p:cNvSpPr/>
              <p:nvPr/>
            </p:nvSpPr>
            <p:spPr>
              <a:xfrm rot="10799991">
                <a:off x="1509135" y="432374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9" name="Forma libre: forma 77">
                <a:extLst>
                  <a:ext uri="{FF2B5EF4-FFF2-40B4-BE49-F238E27FC236}">
                    <a16:creationId xmlns:a16="http://schemas.microsoft.com/office/drawing/2014/main" id="{0DAA1DFA-CE00-19AF-0D4F-358D80D9E199}"/>
                  </a:ext>
                </a:extLst>
              </p:cNvPr>
              <p:cNvSpPr/>
              <p:nvPr/>
            </p:nvSpPr>
            <p:spPr>
              <a:xfrm rot="10799991">
                <a:off x="1328907" y="249741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0" name="Forma libre: forma 78">
                <a:extLst>
                  <a:ext uri="{FF2B5EF4-FFF2-40B4-BE49-F238E27FC236}">
                    <a16:creationId xmlns:a16="http://schemas.microsoft.com/office/drawing/2014/main" id="{7D2F86F4-E434-6200-EAFA-FFB8F51E8E66}"/>
                  </a:ext>
                </a:extLst>
              </p:cNvPr>
              <p:cNvSpPr/>
              <p:nvPr/>
            </p:nvSpPr>
            <p:spPr>
              <a:xfrm rot="10799991">
                <a:off x="414214" y="262304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1" name="Forma libre: forma 79">
                <a:extLst>
                  <a:ext uri="{FF2B5EF4-FFF2-40B4-BE49-F238E27FC236}">
                    <a16:creationId xmlns:a16="http://schemas.microsoft.com/office/drawing/2014/main" id="{F4B640A2-E722-0D6F-E33D-44BCFD35CCC0}"/>
                  </a:ext>
                </a:extLst>
              </p:cNvPr>
              <p:cNvSpPr/>
              <p:nvPr/>
            </p:nvSpPr>
            <p:spPr>
              <a:xfrm rot="10799991">
                <a:off x="218578" y="432337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2" name="Forma libre: forma 80">
                <a:extLst>
                  <a:ext uri="{FF2B5EF4-FFF2-40B4-BE49-F238E27FC236}">
                    <a16:creationId xmlns:a16="http://schemas.microsoft.com/office/drawing/2014/main" id="{B94242F6-1B2C-1D19-04AE-A04F510FA4BF}"/>
                  </a:ext>
                </a:extLst>
              </p:cNvPr>
              <p:cNvSpPr/>
              <p:nvPr/>
            </p:nvSpPr>
            <p:spPr>
              <a:xfrm rot="10799991">
                <a:off x="746835" y="720566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3" name="Forma libre: forma 81">
                <a:extLst>
                  <a:ext uri="{FF2B5EF4-FFF2-40B4-BE49-F238E27FC236}">
                    <a16:creationId xmlns:a16="http://schemas.microsoft.com/office/drawing/2014/main" id="{C5042A3E-6B8D-2649-6239-23180E19E5B8}"/>
                  </a:ext>
                </a:extLst>
              </p:cNvPr>
              <p:cNvSpPr/>
              <p:nvPr/>
            </p:nvSpPr>
            <p:spPr>
              <a:xfrm rot="10799991">
                <a:off x="913713" y="1057119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4" name="Forma libre: forma 82">
                <a:extLst>
                  <a:ext uri="{FF2B5EF4-FFF2-40B4-BE49-F238E27FC236}">
                    <a16:creationId xmlns:a16="http://schemas.microsoft.com/office/drawing/2014/main" id="{FE749C86-7D16-4734-9042-0DC5AC2C1C59}"/>
                  </a:ext>
                </a:extLst>
              </p:cNvPr>
              <p:cNvSpPr/>
              <p:nvPr/>
            </p:nvSpPr>
            <p:spPr>
              <a:xfrm rot="10799991">
                <a:off x="1026385" y="1020305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5" name="Forma libre: forma 83">
                <a:extLst>
                  <a:ext uri="{FF2B5EF4-FFF2-40B4-BE49-F238E27FC236}">
                    <a16:creationId xmlns:a16="http://schemas.microsoft.com/office/drawing/2014/main" id="{1CACACB3-8313-C018-10AC-B5AC9D5323FE}"/>
                  </a:ext>
                </a:extLst>
              </p:cNvPr>
              <p:cNvSpPr/>
              <p:nvPr/>
            </p:nvSpPr>
            <p:spPr>
              <a:xfrm rot="10799991">
                <a:off x="1053444" y="821625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6" name="Forma libre: forma 84">
                <a:extLst>
                  <a:ext uri="{FF2B5EF4-FFF2-40B4-BE49-F238E27FC236}">
                    <a16:creationId xmlns:a16="http://schemas.microsoft.com/office/drawing/2014/main" id="{002A9370-C584-7893-B7D6-5173564D046A}"/>
                  </a:ext>
                </a:extLst>
              </p:cNvPr>
              <p:cNvSpPr/>
              <p:nvPr/>
            </p:nvSpPr>
            <p:spPr>
              <a:xfrm rot="10799991">
                <a:off x="1074310" y="915058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7" name="Forma libre: forma 85">
                <a:extLst>
                  <a:ext uri="{FF2B5EF4-FFF2-40B4-BE49-F238E27FC236}">
                    <a16:creationId xmlns:a16="http://schemas.microsoft.com/office/drawing/2014/main" id="{6C428C91-FDAC-EF92-A50E-47B4BAED5315}"/>
                  </a:ext>
                </a:extLst>
              </p:cNvPr>
              <p:cNvSpPr/>
              <p:nvPr/>
            </p:nvSpPr>
            <p:spPr>
              <a:xfrm rot="10799991">
                <a:off x="1029358" y="731318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8" name="Forma libre: forma 86">
                <a:extLst>
                  <a:ext uri="{FF2B5EF4-FFF2-40B4-BE49-F238E27FC236}">
                    <a16:creationId xmlns:a16="http://schemas.microsoft.com/office/drawing/2014/main" id="{D7F615DA-237D-C3D5-7EBB-4162947BCB6F}"/>
                  </a:ext>
                </a:extLst>
              </p:cNvPr>
              <p:cNvSpPr/>
              <p:nvPr/>
            </p:nvSpPr>
            <p:spPr>
              <a:xfrm rot="10799991">
                <a:off x="686823" y="801426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9" name="Forma libre: forma 87">
                <a:extLst>
                  <a:ext uri="{FF2B5EF4-FFF2-40B4-BE49-F238E27FC236}">
                    <a16:creationId xmlns:a16="http://schemas.microsoft.com/office/drawing/2014/main" id="{8ADD48FD-5D8B-D9D3-8C9F-7E6440CA7B82}"/>
                  </a:ext>
                </a:extLst>
              </p:cNvPr>
              <p:cNvSpPr/>
              <p:nvPr/>
            </p:nvSpPr>
            <p:spPr>
              <a:xfrm rot="10799991">
                <a:off x="660727" y="900199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0" name="Forma libre: forma 88">
                <a:extLst>
                  <a:ext uri="{FF2B5EF4-FFF2-40B4-BE49-F238E27FC236}">
                    <a16:creationId xmlns:a16="http://schemas.microsoft.com/office/drawing/2014/main" id="{AC7FAEAE-42EB-C6CC-B692-8FDD521AC98F}"/>
                  </a:ext>
                </a:extLst>
              </p:cNvPr>
              <p:cNvSpPr/>
              <p:nvPr/>
            </p:nvSpPr>
            <p:spPr>
              <a:xfrm rot="10799991">
                <a:off x="814474" y="1047646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1" name="Forma libre: forma 89">
                <a:extLst>
                  <a:ext uri="{FF2B5EF4-FFF2-40B4-BE49-F238E27FC236}">
                    <a16:creationId xmlns:a16="http://schemas.microsoft.com/office/drawing/2014/main" id="{1E1239F1-C3A4-B279-6E2E-B754617ED976}"/>
                  </a:ext>
                </a:extLst>
              </p:cNvPr>
              <p:cNvSpPr/>
              <p:nvPr/>
            </p:nvSpPr>
            <p:spPr>
              <a:xfrm rot="10799991">
                <a:off x="681310" y="971065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2" name="Forma libre: forma 90">
                <a:extLst>
                  <a:ext uri="{FF2B5EF4-FFF2-40B4-BE49-F238E27FC236}">
                    <a16:creationId xmlns:a16="http://schemas.microsoft.com/office/drawing/2014/main" id="{999B57A7-B94D-4831-664B-01414C31791D}"/>
                  </a:ext>
                </a:extLst>
              </p:cNvPr>
              <p:cNvSpPr/>
              <p:nvPr/>
            </p:nvSpPr>
            <p:spPr>
              <a:xfrm rot="10799991">
                <a:off x="984113" y="1086023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3" name="Forma libre: forma 91">
                <a:extLst>
                  <a:ext uri="{FF2B5EF4-FFF2-40B4-BE49-F238E27FC236}">
                    <a16:creationId xmlns:a16="http://schemas.microsoft.com/office/drawing/2014/main" id="{EE3ED130-FCB9-CD4D-B70F-C261E2A68525}"/>
                  </a:ext>
                </a:extLst>
              </p:cNvPr>
              <p:cNvSpPr/>
              <p:nvPr/>
            </p:nvSpPr>
            <p:spPr>
              <a:xfrm rot="10799991">
                <a:off x="1103269" y="990203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4" name="Forma libre: forma 92">
                <a:extLst>
                  <a:ext uri="{FF2B5EF4-FFF2-40B4-BE49-F238E27FC236}">
                    <a16:creationId xmlns:a16="http://schemas.microsoft.com/office/drawing/2014/main" id="{0E6B39A9-624E-8DD6-C421-1F4DC7B5DC6E}"/>
                  </a:ext>
                </a:extLst>
              </p:cNvPr>
              <p:cNvSpPr/>
              <p:nvPr/>
            </p:nvSpPr>
            <p:spPr>
              <a:xfrm rot="10799991">
                <a:off x="1057256" y="969630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5" name="Forma libre: forma 93">
                <a:extLst>
                  <a:ext uri="{FF2B5EF4-FFF2-40B4-BE49-F238E27FC236}">
                    <a16:creationId xmlns:a16="http://schemas.microsoft.com/office/drawing/2014/main" id="{906F0989-ED4A-D805-7F58-7CB5DB560FC5}"/>
                  </a:ext>
                </a:extLst>
              </p:cNvPr>
              <p:cNvSpPr/>
              <p:nvPr/>
            </p:nvSpPr>
            <p:spPr>
              <a:xfrm rot="10799991">
                <a:off x="752935" y="957577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6" name="Forma libre: forma 94">
                <a:extLst>
                  <a:ext uri="{FF2B5EF4-FFF2-40B4-BE49-F238E27FC236}">
                    <a16:creationId xmlns:a16="http://schemas.microsoft.com/office/drawing/2014/main" id="{6AC14E07-E481-563B-3E4F-46B40CAB6C54}"/>
                  </a:ext>
                </a:extLst>
              </p:cNvPr>
              <p:cNvSpPr/>
              <p:nvPr/>
            </p:nvSpPr>
            <p:spPr>
              <a:xfrm rot="10799991">
                <a:off x="970297" y="1050407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147" name="Rectángulo 40">
              <a:extLst>
                <a:ext uri="{FF2B5EF4-FFF2-40B4-BE49-F238E27FC236}">
                  <a16:creationId xmlns:a16="http://schemas.microsoft.com/office/drawing/2014/main" id="{E8E81B7F-2712-09D8-36DB-E5BB140C0745}"/>
                </a:ext>
              </a:extLst>
            </p:cNvPr>
            <p:cNvSpPr/>
            <p:nvPr/>
          </p:nvSpPr>
          <p:spPr>
            <a:xfrm>
              <a:off x="0" y="-5449"/>
              <a:ext cx="9144000" cy="63495"/>
            </a:xfrm>
            <a:prstGeom prst="rect">
              <a:avLst/>
            </a:pr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FCE0D6"/>
                </a:solidFill>
                <a:uFillTx/>
                <a:latin typeface="Arial"/>
              </a:endParaRPr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3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a libre: forma 1">
            <a:extLst>
              <a:ext uri="{FF2B5EF4-FFF2-40B4-BE49-F238E27FC236}">
                <a16:creationId xmlns:a16="http://schemas.microsoft.com/office/drawing/2014/main" id="{58BB94EF-89C1-1DB8-E163-E7BCE170F6C4}"/>
              </a:ext>
            </a:extLst>
          </p:cNvPr>
          <p:cNvSpPr/>
          <p:nvPr/>
        </p:nvSpPr>
        <p:spPr>
          <a:xfrm>
            <a:off x="0" y="0"/>
            <a:ext cx="9112471" cy="515006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101959"/>
              <a:gd name="f7" fmla="val 5129048"/>
              <a:gd name="f8" fmla="val 3504"/>
              <a:gd name="f9" fmla="val 1709683"/>
              <a:gd name="f10" fmla="val 7007"/>
              <a:gd name="f11" fmla="val 3419365"/>
              <a:gd name="f12" fmla="val 10511"/>
              <a:gd name="f13" fmla="val 1629104"/>
              <a:gd name="f14" fmla="val 4824248"/>
              <a:gd name="f15" fmla="val 1695669"/>
              <a:gd name="f16" fmla="val 4803227"/>
              <a:gd name="f17" fmla="val 1763157"/>
              <a:gd name="f18" fmla="val 4784929"/>
              <a:gd name="f19" fmla="val 1828800"/>
              <a:gd name="f20" fmla="val 4761186"/>
              <a:gd name="f21" fmla="val 2105754"/>
              <a:gd name="f22" fmla="val 4661011"/>
              <a:gd name="f23" fmla="val 2326422"/>
              <a:gd name="f24" fmla="val 4571793"/>
              <a:gd name="f25" fmla="val 2564524"/>
              <a:gd name="f26" fmla="val 4372303"/>
              <a:gd name="f27" fmla="val 2693873"/>
              <a:gd name="f28" fmla="val 4263929"/>
              <a:gd name="f29" fmla="val 2819255"/>
              <a:gd name="f30" fmla="val 4141638"/>
              <a:gd name="f31" fmla="val 2900856"/>
              <a:gd name="f32" fmla="val 3993931"/>
              <a:gd name="f33" fmla="val 3304609"/>
              <a:gd name="f34" fmla="val 3263087"/>
              <a:gd name="f35" fmla="val 3211739"/>
              <a:gd name="f36" fmla="val 3016063"/>
              <a:gd name="f37" fmla="val 3647090"/>
              <a:gd name="f38" fmla="val 2511972"/>
              <a:gd name="f39" fmla="val 3752352"/>
              <a:gd name="f40" fmla="val 2390090"/>
              <a:gd name="f41" fmla="val 3871337"/>
              <a:gd name="f42" fmla="val 2280073"/>
              <a:gd name="f43" fmla="val 2175641"/>
              <a:gd name="f44" fmla="val 4371428"/>
              <a:gd name="f45" fmla="val 1854070"/>
              <a:gd name="f46" fmla="val 4578203"/>
              <a:gd name="f47" fmla="val 1723277"/>
              <a:gd name="f48" fmla="val 5002924"/>
              <a:gd name="f49" fmla="val 1481958"/>
              <a:gd name="f50" fmla="val 5140539"/>
              <a:gd name="f51" fmla="val 1403768"/>
              <a:gd name="f52" fmla="val 5275559"/>
              <a:gd name="f53" fmla="val 1317923"/>
              <a:gd name="f54" fmla="val 5423338"/>
              <a:gd name="f55" fmla="val 1261241"/>
              <a:gd name="f56" fmla="val 5537568"/>
              <a:gd name="f57" fmla="val 1217427"/>
              <a:gd name="f58" fmla="val 5957291"/>
              <a:gd name="f59" fmla="val 1160336"/>
              <a:gd name="f60" fmla="val 6085490"/>
              <a:gd name="f61" fmla="val 1135117"/>
              <a:gd name="f62" fmla="val 6575410"/>
              <a:gd name="f63" fmla="val 1038739"/>
              <a:gd name="f64" fmla="val 6244809"/>
              <a:gd name="f65" fmla="val 1082608"/>
              <a:gd name="f66" fmla="val 6726621"/>
              <a:gd name="f67" fmla="val 998482"/>
              <a:gd name="f68" fmla="val 7014923"/>
              <a:gd name="f69" fmla="val 948143"/>
              <a:gd name="f70" fmla="val 7217201"/>
              <a:gd name="f71" fmla="val 928819"/>
              <a:gd name="f72" fmla="val 7514897"/>
              <a:gd name="f73" fmla="val 893379"/>
              <a:gd name="f74" fmla="val 7868467"/>
              <a:gd name="f75" fmla="val 804987"/>
              <a:gd name="f76" fmla="val 7751935"/>
              <a:gd name="f77" fmla="val 850238"/>
              <a:gd name="f78" fmla="val 8082456"/>
              <a:gd name="f79" fmla="val 704193"/>
              <a:gd name="f80" fmla="val 8142664"/>
              <a:gd name="f81" fmla="val 677589"/>
              <a:gd name="f82" fmla="val 8204819"/>
              <a:gd name="f83" fmla="val 654194"/>
              <a:gd name="f84" fmla="val 8261131"/>
              <a:gd name="f85" fmla="val 620110"/>
              <a:gd name="f86" fmla="val 8338480"/>
              <a:gd name="f87" fmla="val 573294"/>
              <a:gd name="f88" fmla="val 8407984"/>
              <a:gd name="f89" fmla="val 514595"/>
              <a:gd name="f90" fmla="val 8481849"/>
              <a:gd name="f91" fmla="val 462455"/>
              <a:gd name="f92" fmla="val 8551547"/>
              <a:gd name="f93" fmla="val 413256"/>
              <a:gd name="f94" fmla="val 8657917"/>
              <a:gd name="f95" fmla="val 338727"/>
              <a:gd name="f96" fmla="val 8734097"/>
              <a:gd name="f97" fmla="val 294289"/>
              <a:gd name="f98" fmla="val 8826049"/>
              <a:gd name="f99" fmla="val 240651"/>
              <a:gd name="f100" fmla="val 8862361"/>
              <a:gd name="f101" fmla="val 233809"/>
              <a:gd name="f102" fmla="val 8923283"/>
              <a:gd name="f103" fmla="val 157655"/>
              <a:gd name="f104" fmla="val 8937297"/>
              <a:gd name="f105" fmla="val 140138"/>
              <a:gd name="f106" fmla="val 8953280"/>
              <a:gd name="f107" fmla="val 124029"/>
              <a:gd name="f108" fmla="val 8965324"/>
              <a:gd name="f109" fmla="val 105103"/>
              <a:gd name="f110" fmla="val 8987229"/>
              <a:gd name="f111" fmla="val 70682"/>
              <a:gd name="f112" fmla="val 8999796"/>
              <a:gd name="f113" fmla="val 9059918"/>
              <a:gd name="f114" fmla="+- 0 0 -90"/>
              <a:gd name="f115" fmla="*/ f3 1 9101959"/>
              <a:gd name="f116" fmla="*/ f4 1 5129048"/>
              <a:gd name="f117" fmla="val f5"/>
              <a:gd name="f118" fmla="val f6"/>
              <a:gd name="f119" fmla="val f7"/>
              <a:gd name="f120" fmla="*/ f114 f0 1"/>
              <a:gd name="f121" fmla="+- f119 0 f117"/>
              <a:gd name="f122" fmla="+- f118 0 f117"/>
              <a:gd name="f123" fmla="*/ f120 1 f2"/>
              <a:gd name="f124" fmla="*/ f122 1 9101959"/>
              <a:gd name="f125" fmla="*/ f121 1 5129048"/>
              <a:gd name="f126" fmla="*/ 0 f122 1"/>
              <a:gd name="f127" fmla="*/ 0 f121 1"/>
              <a:gd name="f128" fmla="*/ 10511 f122 1"/>
              <a:gd name="f129" fmla="*/ 5129048 f121 1"/>
              <a:gd name="f130" fmla="*/ 1629104 f122 1"/>
              <a:gd name="f131" fmla="*/ 4824248 f121 1"/>
              <a:gd name="f132" fmla="*/ 1828800 f122 1"/>
              <a:gd name="f133" fmla="*/ 4761186 f121 1"/>
              <a:gd name="f134" fmla="*/ 2564524 f122 1"/>
              <a:gd name="f135" fmla="*/ 4372303 f121 1"/>
              <a:gd name="f136" fmla="*/ 2900856 f122 1"/>
              <a:gd name="f137" fmla="*/ 3993931 f121 1"/>
              <a:gd name="f138" fmla="*/ 3647090 f122 1"/>
              <a:gd name="f139" fmla="*/ 2511972 f121 1"/>
              <a:gd name="f140" fmla="*/ 3993931 f122 1"/>
              <a:gd name="f141" fmla="*/ 2175641 f121 1"/>
              <a:gd name="f142" fmla="*/ 5002924 f122 1"/>
              <a:gd name="f143" fmla="*/ 1481958 f121 1"/>
              <a:gd name="f144" fmla="*/ 5423338 f122 1"/>
              <a:gd name="f145" fmla="*/ 1261241 f121 1"/>
              <a:gd name="f146" fmla="*/ 6085490 f122 1"/>
              <a:gd name="f147" fmla="*/ 1135117 f121 1"/>
              <a:gd name="f148" fmla="*/ 6726621 f122 1"/>
              <a:gd name="f149" fmla="*/ 998482 f121 1"/>
              <a:gd name="f150" fmla="*/ 7514897 f122 1"/>
              <a:gd name="f151" fmla="*/ 893379 f121 1"/>
              <a:gd name="f152" fmla="*/ 8082456 f122 1"/>
              <a:gd name="f153" fmla="*/ 704193 f121 1"/>
              <a:gd name="f154" fmla="*/ 8261131 f122 1"/>
              <a:gd name="f155" fmla="*/ 620110 f121 1"/>
              <a:gd name="f156" fmla="*/ 8481849 f122 1"/>
              <a:gd name="f157" fmla="*/ 462455 f121 1"/>
              <a:gd name="f158" fmla="*/ 8734097 f122 1"/>
              <a:gd name="f159" fmla="*/ 294289 f121 1"/>
              <a:gd name="f160" fmla="*/ 8923283 f122 1"/>
              <a:gd name="f161" fmla="*/ 157655 f121 1"/>
              <a:gd name="f162" fmla="*/ 8965324 f122 1"/>
              <a:gd name="f163" fmla="*/ 105103 f121 1"/>
              <a:gd name="f164" fmla="*/ 9059918 f122 1"/>
              <a:gd name="f165" fmla="*/ 9101959 f122 1"/>
              <a:gd name="f166" fmla="+- f123 0 f1"/>
              <a:gd name="f167" fmla="*/ f126 1 9101959"/>
              <a:gd name="f168" fmla="*/ f127 1 5129048"/>
              <a:gd name="f169" fmla="*/ f128 1 9101959"/>
              <a:gd name="f170" fmla="*/ f129 1 5129048"/>
              <a:gd name="f171" fmla="*/ f130 1 9101959"/>
              <a:gd name="f172" fmla="*/ f131 1 5129048"/>
              <a:gd name="f173" fmla="*/ f132 1 9101959"/>
              <a:gd name="f174" fmla="*/ f133 1 5129048"/>
              <a:gd name="f175" fmla="*/ f134 1 9101959"/>
              <a:gd name="f176" fmla="*/ f135 1 5129048"/>
              <a:gd name="f177" fmla="*/ f136 1 9101959"/>
              <a:gd name="f178" fmla="*/ f137 1 5129048"/>
              <a:gd name="f179" fmla="*/ f138 1 9101959"/>
              <a:gd name="f180" fmla="*/ f139 1 5129048"/>
              <a:gd name="f181" fmla="*/ f140 1 9101959"/>
              <a:gd name="f182" fmla="*/ f141 1 5129048"/>
              <a:gd name="f183" fmla="*/ f142 1 9101959"/>
              <a:gd name="f184" fmla="*/ f143 1 5129048"/>
              <a:gd name="f185" fmla="*/ f144 1 9101959"/>
              <a:gd name="f186" fmla="*/ f145 1 5129048"/>
              <a:gd name="f187" fmla="*/ f146 1 9101959"/>
              <a:gd name="f188" fmla="*/ f147 1 5129048"/>
              <a:gd name="f189" fmla="*/ f148 1 9101959"/>
              <a:gd name="f190" fmla="*/ f149 1 5129048"/>
              <a:gd name="f191" fmla="*/ f150 1 9101959"/>
              <a:gd name="f192" fmla="*/ f151 1 5129048"/>
              <a:gd name="f193" fmla="*/ f152 1 9101959"/>
              <a:gd name="f194" fmla="*/ f153 1 5129048"/>
              <a:gd name="f195" fmla="*/ f154 1 9101959"/>
              <a:gd name="f196" fmla="*/ f155 1 5129048"/>
              <a:gd name="f197" fmla="*/ f156 1 9101959"/>
              <a:gd name="f198" fmla="*/ f157 1 5129048"/>
              <a:gd name="f199" fmla="*/ f158 1 9101959"/>
              <a:gd name="f200" fmla="*/ f159 1 5129048"/>
              <a:gd name="f201" fmla="*/ f160 1 9101959"/>
              <a:gd name="f202" fmla="*/ f161 1 5129048"/>
              <a:gd name="f203" fmla="*/ f162 1 9101959"/>
              <a:gd name="f204" fmla="*/ f163 1 5129048"/>
              <a:gd name="f205" fmla="*/ f164 1 9101959"/>
              <a:gd name="f206" fmla="*/ f165 1 9101959"/>
              <a:gd name="f207" fmla="*/ f117 1 f124"/>
              <a:gd name="f208" fmla="*/ f118 1 f124"/>
              <a:gd name="f209" fmla="*/ f117 1 f125"/>
              <a:gd name="f210" fmla="*/ f119 1 f125"/>
              <a:gd name="f211" fmla="*/ f167 1 f124"/>
              <a:gd name="f212" fmla="*/ f168 1 f125"/>
              <a:gd name="f213" fmla="*/ f169 1 f124"/>
              <a:gd name="f214" fmla="*/ f170 1 f125"/>
              <a:gd name="f215" fmla="*/ f171 1 f124"/>
              <a:gd name="f216" fmla="*/ f172 1 f125"/>
              <a:gd name="f217" fmla="*/ f173 1 f124"/>
              <a:gd name="f218" fmla="*/ f174 1 f125"/>
              <a:gd name="f219" fmla="*/ f175 1 f124"/>
              <a:gd name="f220" fmla="*/ f176 1 f125"/>
              <a:gd name="f221" fmla="*/ f177 1 f124"/>
              <a:gd name="f222" fmla="*/ f178 1 f125"/>
              <a:gd name="f223" fmla="*/ f179 1 f124"/>
              <a:gd name="f224" fmla="*/ f180 1 f125"/>
              <a:gd name="f225" fmla="*/ f181 1 f124"/>
              <a:gd name="f226" fmla="*/ f182 1 f125"/>
              <a:gd name="f227" fmla="*/ f183 1 f124"/>
              <a:gd name="f228" fmla="*/ f184 1 f125"/>
              <a:gd name="f229" fmla="*/ f185 1 f124"/>
              <a:gd name="f230" fmla="*/ f186 1 f125"/>
              <a:gd name="f231" fmla="*/ f187 1 f124"/>
              <a:gd name="f232" fmla="*/ f188 1 f125"/>
              <a:gd name="f233" fmla="*/ f189 1 f124"/>
              <a:gd name="f234" fmla="*/ f190 1 f125"/>
              <a:gd name="f235" fmla="*/ f191 1 f124"/>
              <a:gd name="f236" fmla="*/ f192 1 f125"/>
              <a:gd name="f237" fmla="*/ f193 1 f124"/>
              <a:gd name="f238" fmla="*/ f194 1 f125"/>
              <a:gd name="f239" fmla="*/ f195 1 f124"/>
              <a:gd name="f240" fmla="*/ f196 1 f125"/>
              <a:gd name="f241" fmla="*/ f197 1 f124"/>
              <a:gd name="f242" fmla="*/ f198 1 f125"/>
              <a:gd name="f243" fmla="*/ f199 1 f124"/>
              <a:gd name="f244" fmla="*/ f200 1 f125"/>
              <a:gd name="f245" fmla="*/ f201 1 f124"/>
              <a:gd name="f246" fmla="*/ f202 1 f125"/>
              <a:gd name="f247" fmla="*/ f203 1 f124"/>
              <a:gd name="f248" fmla="*/ f204 1 f125"/>
              <a:gd name="f249" fmla="*/ f205 1 f124"/>
              <a:gd name="f250" fmla="*/ f206 1 f124"/>
              <a:gd name="f251" fmla="*/ f207 f115 1"/>
              <a:gd name="f252" fmla="*/ f208 f115 1"/>
              <a:gd name="f253" fmla="*/ f210 f116 1"/>
              <a:gd name="f254" fmla="*/ f209 f116 1"/>
              <a:gd name="f255" fmla="*/ f211 f115 1"/>
              <a:gd name="f256" fmla="*/ f212 f116 1"/>
              <a:gd name="f257" fmla="*/ f213 f115 1"/>
              <a:gd name="f258" fmla="*/ f214 f116 1"/>
              <a:gd name="f259" fmla="*/ f215 f115 1"/>
              <a:gd name="f260" fmla="*/ f216 f116 1"/>
              <a:gd name="f261" fmla="*/ f217 f115 1"/>
              <a:gd name="f262" fmla="*/ f218 f116 1"/>
              <a:gd name="f263" fmla="*/ f219 f115 1"/>
              <a:gd name="f264" fmla="*/ f220 f116 1"/>
              <a:gd name="f265" fmla="*/ f221 f115 1"/>
              <a:gd name="f266" fmla="*/ f222 f116 1"/>
              <a:gd name="f267" fmla="*/ f223 f115 1"/>
              <a:gd name="f268" fmla="*/ f224 f116 1"/>
              <a:gd name="f269" fmla="*/ f225 f115 1"/>
              <a:gd name="f270" fmla="*/ f226 f116 1"/>
              <a:gd name="f271" fmla="*/ f227 f115 1"/>
              <a:gd name="f272" fmla="*/ f228 f116 1"/>
              <a:gd name="f273" fmla="*/ f229 f115 1"/>
              <a:gd name="f274" fmla="*/ f230 f116 1"/>
              <a:gd name="f275" fmla="*/ f231 f115 1"/>
              <a:gd name="f276" fmla="*/ f232 f116 1"/>
              <a:gd name="f277" fmla="*/ f233 f115 1"/>
              <a:gd name="f278" fmla="*/ f234 f116 1"/>
              <a:gd name="f279" fmla="*/ f235 f115 1"/>
              <a:gd name="f280" fmla="*/ f236 f116 1"/>
              <a:gd name="f281" fmla="*/ f237 f115 1"/>
              <a:gd name="f282" fmla="*/ f238 f116 1"/>
              <a:gd name="f283" fmla="*/ f239 f115 1"/>
              <a:gd name="f284" fmla="*/ f240 f116 1"/>
              <a:gd name="f285" fmla="*/ f241 f115 1"/>
              <a:gd name="f286" fmla="*/ f242 f116 1"/>
              <a:gd name="f287" fmla="*/ f243 f115 1"/>
              <a:gd name="f288" fmla="*/ f244 f116 1"/>
              <a:gd name="f289" fmla="*/ f245 f115 1"/>
              <a:gd name="f290" fmla="*/ f246 f116 1"/>
              <a:gd name="f291" fmla="*/ f247 f115 1"/>
              <a:gd name="f292" fmla="*/ f248 f116 1"/>
              <a:gd name="f293" fmla="*/ f249 f115 1"/>
              <a:gd name="f294" fmla="*/ f250 f11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66">
                <a:pos x="f255" y="f256"/>
              </a:cxn>
              <a:cxn ang="f166">
                <a:pos x="f257" y="f258"/>
              </a:cxn>
              <a:cxn ang="f166">
                <a:pos x="f259" y="f260"/>
              </a:cxn>
              <a:cxn ang="f166">
                <a:pos x="f261" y="f262"/>
              </a:cxn>
              <a:cxn ang="f166">
                <a:pos x="f263" y="f264"/>
              </a:cxn>
              <a:cxn ang="f166">
                <a:pos x="f265" y="f266"/>
              </a:cxn>
              <a:cxn ang="f166">
                <a:pos x="f267" y="f268"/>
              </a:cxn>
              <a:cxn ang="f166">
                <a:pos x="f269" y="f270"/>
              </a:cxn>
              <a:cxn ang="f166">
                <a:pos x="f271" y="f272"/>
              </a:cxn>
              <a:cxn ang="f166">
                <a:pos x="f273" y="f274"/>
              </a:cxn>
              <a:cxn ang="f166">
                <a:pos x="f275" y="f276"/>
              </a:cxn>
              <a:cxn ang="f166">
                <a:pos x="f277" y="f278"/>
              </a:cxn>
              <a:cxn ang="f166">
                <a:pos x="f279" y="f280"/>
              </a:cxn>
              <a:cxn ang="f166">
                <a:pos x="f281" y="f282"/>
              </a:cxn>
              <a:cxn ang="f166">
                <a:pos x="f283" y="f284"/>
              </a:cxn>
              <a:cxn ang="f166">
                <a:pos x="f285" y="f286"/>
              </a:cxn>
              <a:cxn ang="f166">
                <a:pos x="f287" y="f288"/>
              </a:cxn>
              <a:cxn ang="f166">
                <a:pos x="f289" y="f290"/>
              </a:cxn>
              <a:cxn ang="f166">
                <a:pos x="f291" y="f292"/>
              </a:cxn>
              <a:cxn ang="f166">
                <a:pos x="f293" y="f256"/>
              </a:cxn>
              <a:cxn ang="f166">
                <a:pos x="f294" y="f256"/>
              </a:cxn>
              <a:cxn ang="f166">
                <a:pos x="f255" y="f256"/>
              </a:cxn>
            </a:cxnLst>
            <a:rect l="f251" t="f254" r="f252" b="f253"/>
            <a:pathLst>
              <a:path w="9101959" h="5129048">
                <a:moveTo>
                  <a:pt x="f5" y="f5"/>
                </a:moveTo>
                <a:cubicBezTo>
                  <a:pt x="f8" y="f9"/>
                  <a:pt x="f10" y="f11"/>
                  <a:pt x="f12" y="f7"/>
                </a:cubicBezTo>
                <a:lnTo>
                  <a:pt x="f13" y="f14"/>
                </a:ln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40"/>
                  <a:pt x="f41" y="f42"/>
                  <a:pt x="f32" y="f43"/>
                </a:cubicBezTo>
                <a:cubicBezTo>
                  <a:pt x="f44" y="f45"/>
                  <a:pt x="f46" y="f47"/>
                  <a:pt x="f48" y="f49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74" y="f75"/>
                  <a:pt x="f76" y="f77"/>
                  <a:pt x="f78" y="f79"/>
                </a:cubicBezTo>
                <a:cubicBezTo>
                  <a:pt x="f80" y="f81"/>
                  <a:pt x="f82" y="f83"/>
                  <a:pt x="f84" y="f85"/>
                </a:cubicBezTo>
                <a:cubicBezTo>
                  <a:pt x="f86" y="f87"/>
                  <a:pt x="f88" y="f89"/>
                  <a:pt x="f90" y="f91"/>
                </a:cubicBezTo>
                <a:cubicBezTo>
                  <a:pt x="f92" y="f93"/>
                  <a:pt x="f94" y="f95"/>
                  <a:pt x="f96" y="f97"/>
                </a:cubicBezTo>
                <a:cubicBezTo>
                  <a:pt x="f98" y="f99"/>
                  <a:pt x="f100" y="f101"/>
                  <a:pt x="f102" y="f103"/>
                </a:cubicBezTo>
                <a:cubicBezTo>
                  <a:pt x="f104" y="f105"/>
                  <a:pt x="f106" y="f107"/>
                  <a:pt x="f108" y="f109"/>
                </a:cubicBezTo>
                <a:cubicBezTo>
                  <a:pt x="f110" y="f111"/>
                  <a:pt x="f112" y="f5"/>
                  <a:pt x="f113" y="f5"/>
                </a:cubicBezTo>
                <a:lnTo>
                  <a:pt x="f6" y="f5"/>
                </a:lnTo>
                <a:lnTo>
                  <a:pt x="f5" y="f5"/>
                </a:lnTo>
                <a:close/>
              </a:path>
            </a:pathLst>
          </a:custGeom>
          <a:solidFill>
            <a:srgbClr val="FCE0D6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CE0D6"/>
              </a:solidFill>
              <a:uFillTx/>
              <a:latin typeface="Arial"/>
            </a:endParaRPr>
          </a:p>
        </p:txBody>
      </p:sp>
      <p:sp>
        <p:nvSpPr>
          <p:cNvPr id="3" name="Google Shape;1031;p68">
            <a:extLst>
              <a:ext uri="{FF2B5EF4-FFF2-40B4-BE49-F238E27FC236}">
                <a16:creationId xmlns:a16="http://schemas.microsoft.com/office/drawing/2014/main" id="{EEA6C91A-98BF-E2A1-0EDE-BD8FB44BEDA0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/>
              <a:t>FUN FACTS</a:t>
            </a:r>
          </a:p>
        </p:txBody>
      </p:sp>
      <p:sp>
        <p:nvSpPr>
          <p:cNvPr id="4" name="Google Shape;1032;p68">
            <a:extLst>
              <a:ext uri="{FF2B5EF4-FFF2-40B4-BE49-F238E27FC236}">
                <a16:creationId xmlns:a16="http://schemas.microsoft.com/office/drawing/2014/main" id="{DE603CFF-CA9F-00A7-BB26-19E0F708B5BC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719998" y="1301054"/>
            <a:ext cx="3501603" cy="3137096"/>
          </a:xfrm>
        </p:spPr>
        <p:txBody>
          <a:bodyPr/>
          <a:lstStyle/>
          <a:p>
            <a:pPr marL="0" lvl="0" indent="0">
              <a:buNone/>
            </a:pPr>
            <a:r>
              <a:rPr lang="en-US"/>
              <a:t>They are a great source of vitamin C and fiber, also contain many plant compounds, minerals, and essential oils. These fruits also have many potential health benefits. Fun facts about lemons:</a:t>
            </a:r>
          </a:p>
          <a:p>
            <a:pPr marL="0" lvl="0" indent="0">
              <a:buNone/>
            </a:pPr>
            <a:endParaRPr lang="en-US"/>
          </a:p>
          <a:p>
            <a:pPr lvl="0">
              <a:buClr>
                <a:srgbClr val="343B47"/>
              </a:buClr>
            </a:pPr>
            <a:r>
              <a:rPr lang="en-US"/>
              <a:t>Lemons are native to Asia</a:t>
            </a:r>
          </a:p>
          <a:p>
            <a:pPr lvl="0">
              <a:buClr>
                <a:srgbClr val="343B47"/>
              </a:buClr>
            </a:pPr>
            <a:r>
              <a:rPr lang="en-US"/>
              <a:t>Lemon trees produce fruit all year round</a:t>
            </a:r>
          </a:p>
          <a:p>
            <a:pPr lvl="0">
              <a:buClr>
                <a:srgbClr val="343B47"/>
              </a:buClr>
            </a:pPr>
            <a:r>
              <a:rPr lang="en-US"/>
              <a:t>Lemon zest, grated rinds, is often used in baking</a:t>
            </a:r>
          </a:p>
          <a:p>
            <a:pPr lvl="0">
              <a:buClr>
                <a:srgbClr val="343B47"/>
              </a:buClr>
            </a:pPr>
            <a:r>
              <a:rPr lang="en-US"/>
              <a:t>Lemon tree leaves can be used to make tea</a:t>
            </a:r>
          </a:p>
        </p:txBody>
      </p:sp>
      <p:sp>
        <p:nvSpPr>
          <p:cNvPr id="5" name="Diagrama de flujo: conector 10">
            <a:extLst>
              <a:ext uri="{FF2B5EF4-FFF2-40B4-BE49-F238E27FC236}">
                <a16:creationId xmlns:a16="http://schemas.microsoft.com/office/drawing/2014/main" id="{E7AAE539-91FB-A062-53A9-2E4773E39D53}"/>
              </a:ext>
            </a:extLst>
          </p:cNvPr>
          <p:cNvSpPr/>
          <p:nvPr/>
        </p:nvSpPr>
        <p:spPr>
          <a:xfrm>
            <a:off x="4428777" y="692731"/>
            <a:ext cx="3995223" cy="3995223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blipFill>
            <a:blip r:embed="rId3">
              <a:alphaModFix/>
            </a:blip>
            <a:stretch>
              <a:fillRect/>
            </a:stretch>
          </a:blip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CE0D6"/>
              </a:solidFill>
              <a:uFillTx/>
              <a:latin typeface="Arial"/>
            </a:endParaRPr>
          </a:p>
        </p:txBody>
      </p:sp>
      <p:grpSp>
        <p:nvGrpSpPr>
          <p:cNvPr id="6" name="Grupo 118">
            <a:extLst>
              <a:ext uri="{FF2B5EF4-FFF2-40B4-BE49-F238E27FC236}">
                <a16:creationId xmlns:a16="http://schemas.microsoft.com/office/drawing/2014/main" id="{0CA2B19B-1A96-BC69-44FA-563867AFC57D}"/>
              </a:ext>
            </a:extLst>
          </p:cNvPr>
          <p:cNvGrpSpPr/>
          <p:nvPr/>
        </p:nvGrpSpPr>
        <p:grpSpPr>
          <a:xfrm>
            <a:off x="0" y="4738301"/>
            <a:ext cx="9143999" cy="406789"/>
            <a:chOff x="0" y="4738301"/>
            <a:chExt cx="9143999" cy="406789"/>
          </a:xfrm>
        </p:grpSpPr>
        <p:sp>
          <p:nvSpPr>
            <p:cNvPr id="7" name="Freeform 5">
              <a:extLst>
                <a:ext uri="{FF2B5EF4-FFF2-40B4-BE49-F238E27FC236}">
                  <a16:creationId xmlns:a16="http://schemas.microsoft.com/office/drawing/2014/main" id="{929874CD-01BD-DCD8-E297-0069C94F5977}"/>
                </a:ext>
              </a:extLst>
            </p:cNvPr>
            <p:cNvSpPr/>
            <p:nvPr/>
          </p:nvSpPr>
          <p:spPr>
            <a:xfrm>
              <a:off x="0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4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99"/>
                <a:gd name="f54" fmla="val 20"/>
                <a:gd name="f55" fmla="val 101"/>
                <a:gd name="f56" fmla="val 8"/>
                <a:gd name="f57" fmla="val 108"/>
                <a:gd name="f58" fmla="val 4"/>
                <a:gd name="f59" fmla="val 105"/>
                <a:gd name="f60" fmla="val 1"/>
                <a:gd name="f61" fmla="val 103"/>
                <a:gd name="f62" fmla="val 3"/>
                <a:gd name="f63" fmla="val 5"/>
                <a:gd name="f64" fmla="val 10"/>
                <a:gd name="f65" fmla="val 95"/>
                <a:gd name="f66" fmla="val 16"/>
                <a:gd name="f67" fmla="val 55"/>
                <a:gd name="f68" fmla="val 72"/>
                <a:gd name="f69" fmla="val 89"/>
                <a:gd name="f70" fmla="val 88"/>
                <a:gd name="f71" fmla="val 87"/>
                <a:gd name="f72" fmla="val 86"/>
                <a:gd name="f73" fmla="val 70"/>
                <a:gd name="f74" fmla="val 81"/>
                <a:gd name="f75" fmla="val 41"/>
                <a:gd name="f76" fmla="val 19"/>
                <a:gd name="f77" fmla="val 76"/>
                <a:gd name="f78" fmla="val 9"/>
                <a:gd name="f79" fmla="val 7"/>
                <a:gd name="f80" fmla="val 6"/>
                <a:gd name="f81" fmla="val 65"/>
                <a:gd name="f82" fmla="val 63"/>
                <a:gd name="f83" fmla="val 58"/>
                <a:gd name="f84" fmla="val 61"/>
                <a:gd name="f85" fmla="val 64"/>
                <a:gd name="f86" fmla="val 32"/>
                <a:gd name="f87" fmla="val 83"/>
                <a:gd name="f88" fmla="val 62"/>
                <a:gd name="f89" fmla="val 66"/>
                <a:gd name="f90" fmla="val 50"/>
                <a:gd name="f91" fmla="val 38"/>
                <a:gd name="f92" fmla="val 44"/>
                <a:gd name="f93" fmla="val 36"/>
                <a:gd name="f94" fmla="val 42"/>
                <a:gd name="f95" fmla="val 34"/>
                <a:gd name="f96" fmla="val 43"/>
                <a:gd name="f97" fmla="val 22"/>
                <a:gd name="f98" fmla="val 39"/>
                <a:gd name="f99" fmla="val 30"/>
                <a:gd name="f100" fmla="val 40"/>
                <a:gd name="f101" fmla="val 67"/>
                <a:gd name="f102" fmla="val 80"/>
                <a:gd name="f103" fmla="val 68"/>
                <a:gd name="f104" fmla="val 56"/>
                <a:gd name="f105" fmla="val 54"/>
                <a:gd name="f106" fmla="val 51"/>
                <a:gd name="f107" fmla="val 78"/>
                <a:gd name="f108" fmla="val 84"/>
                <a:gd name="f109" fmla="val 85"/>
                <a:gd name="f110" fmla="val 82"/>
                <a:gd name="f111" fmla="val 90"/>
                <a:gd name="f112" fmla="val 91"/>
                <a:gd name="f113" fmla="val 57"/>
                <a:gd name="f114" fmla="val 104"/>
                <a:gd name="f115" fmla="val 111"/>
                <a:gd name="f116" fmla="val 109"/>
                <a:gd name="f117" fmla="val 107"/>
                <a:gd name="f118" fmla="val 112"/>
                <a:gd name="f119" fmla="val 11"/>
                <a:gd name="f120" fmla="val 125"/>
                <a:gd name="f121" fmla="val 127"/>
                <a:gd name="f122" fmla="val 15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46"/>
                <a:gd name="f134" fmla="val 140"/>
                <a:gd name="f135" fmla="val 136"/>
                <a:gd name="f136" fmla="val 143"/>
                <a:gd name="f137" fmla="val 151"/>
                <a:gd name="f138" fmla="val 152"/>
                <a:gd name="f139" fmla="val 159"/>
                <a:gd name="f140" fmla="val 163"/>
                <a:gd name="f141" fmla="val 167"/>
                <a:gd name="f142" fmla="val 166"/>
                <a:gd name="f143" fmla="val 164"/>
                <a:gd name="f144" fmla="val 158"/>
                <a:gd name="f145" fmla="val 153"/>
                <a:gd name="f146" fmla="val 147"/>
                <a:gd name="f147" fmla="val 137"/>
                <a:gd name="f148" fmla="val 156"/>
                <a:gd name="f149" fmla="val 162"/>
                <a:gd name="f150" fmla="val 172"/>
                <a:gd name="f151" fmla="val 175"/>
                <a:gd name="f152" fmla="val 173"/>
                <a:gd name="f153" fmla="val 100"/>
                <a:gd name="f154" fmla="val 169"/>
                <a:gd name="f155" fmla="val 161"/>
                <a:gd name="f156" fmla="val 139"/>
                <a:gd name="f157" fmla="val 148"/>
                <a:gd name="f158" fmla="val 154"/>
                <a:gd name="f159" fmla="val 157"/>
                <a:gd name="f160" fmla="val 165"/>
                <a:gd name="f161" fmla="val 155"/>
                <a:gd name="f162" fmla="val 142"/>
                <a:gd name="f163" fmla="val 141"/>
                <a:gd name="f164" fmla="val 115"/>
                <a:gd name="f165" fmla="val 145"/>
                <a:gd name="f166" fmla="val 134"/>
                <a:gd name="f167" fmla="val 135"/>
                <a:gd name="f168" fmla="val 117"/>
                <a:gd name="f169" fmla="val 150"/>
                <a:gd name="f170" fmla="val 179"/>
                <a:gd name="f171" fmla="val 181"/>
                <a:gd name="f172" fmla="val 182"/>
                <a:gd name="f173" fmla="val 183"/>
                <a:gd name="f174" fmla="val 178"/>
                <a:gd name="f175" fmla="val 176"/>
                <a:gd name="f176" fmla="val 174"/>
                <a:gd name="f177" fmla="val 52"/>
                <a:gd name="f178" fmla="val 47"/>
                <a:gd name="f179" fmla="+- 0 0 -90"/>
                <a:gd name="f180" fmla="*/ f3 1 177"/>
                <a:gd name="f181" fmla="*/ f4 1 184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4"/>
                <a:gd name="f191" fmla="*/ 31 f187 1"/>
                <a:gd name="f192" fmla="*/ 121 f186 1"/>
                <a:gd name="f193" fmla="*/ 12 f187 1"/>
                <a:gd name="f194" fmla="*/ 124 f186 1"/>
                <a:gd name="f195" fmla="*/ 75 f187 1"/>
                <a:gd name="f196" fmla="*/ 94 f186 1"/>
                <a:gd name="f197" fmla="*/ 21 f187 1"/>
                <a:gd name="f198" fmla="*/ 99 f186 1"/>
                <a:gd name="f199" fmla="*/ 3 f187 1"/>
                <a:gd name="f200" fmla="*/ 96 f186 1"/>
                <a:gd name="f201" fmla="*/ 72 f187 1"/>
                <a:gd name="f202" fmla="*/ 89 f186 1"/>
                <a:gd name="f203" fmla="*/ 27 f187 1"/>
                <a:gd name="f204" fmla="*/ 73 f186 1"/>
                <a:gd name="f205" fmla="*/ 8 f187 1"/>
                <a:gd name="f206" fmla="*/ 63 f186 1"/>
                <a:gd name="f207" fmla="*/ 32 f187 1"/>
                <a:gd name="f208" fmla="*/ 71 f186 1"/>
                <a:gd name="f209" fmla="*/ 74 f187 1"/>
                <a:gd name="f210" fmla="*/ 77 f186 1"/>
                <a:gd name="f211" fmla="*/ 36 f186 1"/>
                <a:gd name="f212" fmla="*/ 39 f187 1"/>
                <a:gd name="f213" fmla="*/ 40 f186 1"/>
                <a:gd name="f214" fmla="*/ 62 f187 1"/>
                <a:gd name="f215" fmla="*/ 31 f186 1"/>
                <a:gd name="f216" fmla="*/ 56 f187 1"/>
                <a:gd name="f217" fmla="*/ 14 f186 1"/>
                <a:gd name="f218" fmla="*/ 65 f187 1"/>
                <a:gd name="f219" fmla="*/ 29 f186 1"/>
                <a:gd name="f220" fmla="*/ 86 f187 1"/>
                <a:gd name="f221" fmla="*/ 81 f187 1"/>
                <a:gd name="f222" fmla="*/ 4 f186 1"/>
                <a:gd name="f223" fmla="*/ 91 f187 1"/>
                <a:gd name="f224" fmla="*/ 20 f186 1"/>
                <a:gd name="f225" fmla="*/ 110 f187 1"/>
                <a:gd name="f226" fmla="*/ 30 f186 1"/>
                <a:gd name="f227" fmla="*/ 127 f187 1"/>
                <a:gd name="f228" fmla="*/ 15 f186 1"/>
                <a:gd name="f229" fmla="*/ 98 f187 1"/>
                <a:gd name="f230" fmla="*/ 72 f186 1"/>
                <a:gd name="f231" fmla="*/ 129 f187 1"/>
                <a:gd name="f232" fmla="*/ 42 f186 1"/>
                <a:gd name="f233" fmla="*/ 149 f187 1"/>
                <a:gd name="f234" fmla="*/ 34 f186 1"/>
                <a:gd name="f235" fmla="*/ 102 f187 1"/>
                <a:gd name="f236" fmla="*/ 78 f186 1"/>
                <a:gd name="f237" fmla="*/ 143 f187 1"/>
                <a:gd name="f238" fmla="*/ 166 f187 1"/>
                <a:gd name="f239" fmla="*/ 103 f187 1"/>
                <a:gd name="f240" fmla="*/ 85 f186 1"/>
                <a:gd name="f241" fmla="*/ 153 f187 1"/>
                <a:gd name="f242" fmla="*/ 92 f186 1"/>
                <a:gd name="f243" fmla="*/ 173 f187 1"/>
                <a:gd name="f244" fmla="*/ 100 f186 1"/>
                <a:gd name="f245" fmla="*/ 105 f187 1"/>
                <a:gd name="f246" fmla="*/ 91 f186 1"/>
                <a:gd name="f247" fmla="*/ 104 f187 1"/>
                <a:gd name="f248" fmla="*/ 97 f186 1"/>
                <a:gd name="f249" fmla="*/ 163 f187 1"/>
                <a:gd name="f250" fmla="*/ 131 f186 1"/>
                <a:gd name="f251" fmla="*/ 147 f187 1"/>
                <a:gd name="f252" fmla="*/ 137 f186 1"/>
                <a:gd name="f253" fmla="*/ 96 f187 1"/>
                <a:gd name="f254" fmla="*/ 119 f187 1"/>
                <a:gd name="f255" fmla="*/ 141 f186 1"/>
                <a:gd name="f256" fmla="*/ 128 f187 1"/>
                <a:gd name="f257" fmla="*/ 161 f186 1"/>
                <a:gd name="f258" fmla="*/ 115 f187 1"/>
                <a:gd name="f259" fmla="*/ 143 f186 1"/>
                <a:gd name="f260" fmla="*/ 83 f187 1"/>
                <a:gd name="f261" fmla="*/ 136 f186 1"/>
                <a:gd name="f262" fmla="*/ 63 f187 1"/>
                <a:gd name="f263" fmla="*/ 183 f186 1"/>
                <a:gd name="f264" fmla="*/ 84 f187 1"/>
                <a:gd name="f265" fmla="*/ 105 f186 1"/>
                <a:gd name="f266" fmla="*/ 58 f187 1"/>
                <a:gd name="f267" fmla="*/ 138 f186 1"/>
                <a:gd name="f268" fmla="*/ 40 f187 1"/>
                <a:gd name="f269" fmla="*/ 153 f186 1"/>
                <a:gd name="f270" fmla="*/ 77 f187 1"/>
                <a:gd name="f271" fmla="*/ 102 f186 1"/>
                <a:gd name="f272" fmla="+- f188 0 f1"/>
                <a:gd name="f273" fmla="*/ f191 1 177"/>
                <a:gd name="f274" fmla="*/ f192 1 184"/>
                <a:gd name="f275" fmla="*/ f193 1 177"/>
                <a:gd name="f276" fmla="*/ f194 1 184"/>
                <a:gd name="f277" fmla="*/ f195 1 177"/>
                <a:gd name="f278" fmla="*/ f196 1 184"/>
                <a:gd name="f279" fmla="*/ f197 1 177"/>
                <a:gd name="f280" fmla="*/ f198 1 184"/>
                <a:gd name="f281" fmla="*/ f199 1 177"/>
                <a:gd name="f282" fmla="*/ f200 1 184"/>
                <a:gd name="f283" fmla="*/ f201 1 177"/>
                <a:gd name="f284" fmla="*/ f202 1 184"/>
                <a:gd name="f285" fmla="*/ f203 1 177"/>
                <a:gd name="f286" fmla="*/ f204 1 184"/>
                <a:gd name="f287" fmla="*/ f205 1 177"/>
                <a:gd name="f288" fmla="*/ f206 1 184"/>
                <a:gd name="f289" fmla="*/ f207 1 177"/>
                <a:gd name="f290" fmla="*/ f208 1 184"/>
                <a:gd name="f291" fmla="*/ f209 1 177"/>
                <a:gd name="f292" fmla="*/ f210 1 184"/>
                <a:gd name="f293" fmla="*/ f211 1 184"/>
                <a:gd name="f294" fmla="*/ f212 1 177"/>
                <a:gd name="f295" fmla="*/ f213 1 184"/>
                <a:gd name="f296" fmla="*/ f214 1 177"/>
                <a:gd name="f297" fmla="*/ f215 1 184"/>
                <a:gd name="f298" fmla="*/ f216 1 177"/>
                <a:gd name="f299" fmla="*/ f217 1 184"/>
                <a:gd name="f300" fmla="*/ f218 1 177"/>
                <a:gd name="f301" fmla="*/ f219 1 184"/>
                <a:gd name="f302" fmla="*/ f220 1 177"/>
                <a:gd name="f303" fmla="*/ f221 1 177"/>
                <a:gd name="f304" fmla="*/ f222 1 184"/>
                <a:gd name="f305" fmla="*/ f223 1 177"/>
                <a:gd name="f306" fmla="*/ f224 1 184"/>
                <a:gd name="f307" fmla="*/ f225 1 177"/>
                <a:gd name="f308" fmla="*/ f226 1 184"/>
                <a:gd name="f309" fmla="*/ f227 1 177"/>
                <a:gd name="f310" fmla="*/ f228 1 184"/>
                <a:gd name="f311" fmla="*/ f229 1 177"/>
                <a:gd name="f312" fmla="*/ f230 1 184"/>
                <a:gd name="f313" fmla="*/ f231 1 177"/>
                <a:gd name="f314" fmla="*/ f232 1 184"/>
                <a:gd name="f315" fmla="*/ f233 1 177"/>
                <a:gd name="f316" fmla="*/ f234 1 184"/>
                <a:gd name="f317" fmla="*/ f235 1 177"/>
                <a:gd name="f318" fmla="*/ f236 1 184"/>
                <a:gd name="f319" fmla="*/ f237 1 177"/>
                <a:gd name="f320" fmla="*/ f238 1 177"/>
                <a:gd name="f321" fmla="*/ f239 1 177"/>
                <a:gd name="f322" fmla="*/ f240 1 184"/>
                <a:gd name="f323" fmla="*/ f241 1 177"/>
                <a:gd name="f324" fmla="*/ f242 1 184"/>
                <a:gd name="f325" fmla="*/ f243 1 177"/>
                <a:gd name="f326" fmla="*/ f244 1 184"/>
                <a:gd name="f327" fmla="*/ f245 1 177"/>
                <a:gd name="f328" fmla="*/ f246 1 184"/>
                <a:gd name="f329" fmla="*/ f247 1 177"/>
                <a:gd name="f330" fmla="*/ f248 1 184"/>
                <a:gd name="f331" fmla="*/ f249 1 177"/>
                <a:gd name="f332" fmla="*/ f250 1 184"/>
                <a:gd name="f333" fmla="*/ f251 1 177"/>
                <a:gd name="f334" fmla="*/ f252 1 184"/>
                <a:gd name="f335" fmla="*/ f253 1 177"/>
                <a:gd name="f336" fmla="*/ f254 1 177"/>
                <a:gd name="f337" fmla="*/ f255 1 184"/>
                <a:gd name="f338" fmla="*/ f256 1 177"/>
                <a:gd name="f339" fmla="*/ f257 1 184"/>
                <a:gd name="f340" fmla="*/ f258 1 177"/>
                <a:gd name="f341" fmla="*/ f259 1 184"/>
                <a:gd name="f342" fmla="*/ f260 1 177"/>
                <a:gd name="f343" fmla="*/ f261 1 184"/>
                <a:gd name="f344" fmla="*/ f262 1 177"/>
                <a:gd name="f345" fmla="*/ f263 1 184"/>
                <a:gd name="f346" fmla="*/ f264 1 177"/>
                <a:gd name="f347" fmla="*/ f265 1 184"/>
                <a:gd name="f348" fmla="*/ f266 1 177"/>
                <a:gd name="f349" fmla="*/ f267 1 184"/>
                <a:gd name="f350" fmla="*/ f268 1 177"/>
                <a:gd name="f351" fmla="*/ f269 1 184"/>
                <a:gd name="f352" fmla="*/ f270 1 177"/>
                <a:gd name="f353" fmla="*/ f271 1 184"/>
                <a:gd name="f354" fmla="*/ 0 1 f189"/>
                <a:gd name="f355" fmla="*/ f183 1 f189"/>
                <a:gd name="f356" fmla="*/ 0 1 f190"/>
                <a:gd name="f357" fmla="*/ f184 1 f190"/>
                <a:gd name="f358" fmla="*/ f273 1 f189"/>
                <a:gd name="f359" fmla="*/ f274 1 f190"/>
                <a:gd name="f360" fmla="*/ f275 1 f189"/>
                <a:gd name="f361" fmla="*/ f276 1 f190"/>
                <a:gd name="f362" fmla="*/ f277 1 f189"/>
                <a:gd name="f363" fmla="*/ f278 1 f190"/>
                <a:gd name="f364" fmla="*/ f279 1 f189"/>
                <a:gd name="f365" fmla="*/ f280 1 f190"/>
                <a:gd name="f366" fmla="*/ f281 1 f189"/>
                <a:gd name="f367" fmla="*/ f282 1 f190"/>
                <a:gd name="f368" fmla="*/ f283 1 f189"/>
                <a:gd name="f369" fmla="*/ f284 1 f190"/>
                <a:gd name="f370" fmla="*/ f285 1 f189"/>
                <a:gd name="f371" fmla="*/ f286 1 f190"/>
                <a:gd name="f372" fmla="*/ f287 1 f189"/>
                <a:gd name="f373" fmla="*/ f288 1 f190"/>
                <a:gd name="f374" fmla="*/ f289 1 f189"/>
                <a:gd name="f375" fmla="*/ f290 1 f190"/>
                <a:gd name="f376" fmla="*/ f291 1 f189"/>
                <a:gd name="f377" fmla="*/ f292 1 f190"/>
                <a:gd name="f378" fmla="*/ f293 1 f190"/>
                <a:gd name="f379" fmla="*/ f294 1 f189"/>
                <a:gd name="f380" fmla="*/ f295 1 f190"/>
                <a:gd name="f381" fmla="*/ f296 1 f189"/>
                <a:gd name="f382" fmla="*/ f297 1 f190"/>
                <a:gd name="f383" fmla="*/ f298 1 f189"/>
                <a:gd name="f384" fmla="*/ f299 1 f190"/>
                <a:gd name="f385" fmla="*/ f300 1 f189"/>
                <a:gd name="f386" fmla="*/ f301 1 f190"/>
                <a:gd name="f387" fmla="*/ f302 1 f189"/>
                <a:gd name="f388" fmla="*/ f303 1 f189"/>
                <a:gd name="f389" fmla="*/ f304 1 f190"/>
                <a:gd name="f390" fmla="*/ f305 1 f189"/>
                <a:gd name="f391" fmla="*/ f306 1 f190"/>
                <a:gd name="f392" fmla="*/ f307 1 f189"/>
                <a:gd name="f393" fmla="*/ f308 1 f190"/>
                <a:gd name="f394" fmla="*/ f309 1 f189"/>
                <a:gd name="f395" fmla="*/ f310 1 f190"/>
                <a:gd name="f396" fmla="*/ f311 1 f189"/>
                <a:gd name="f397" fmla="*/ f312 1 f190"/>
                <a:gd name="f398" fmla="*/ f313 1 f189"/>
                <a:gd name="f399" fmla="*/ f314 1 f190"/>
                <a:gd name="f400" fmla="*/ f315 1 f189"/>
                <a:gd name="f401" fmla="*/ f316 1 f190"/>
                <a:gd name="f402" fmla="*/ f317 1 f189"/>
                <a:gd name="f403" fmla="*/ f318 1 f190"/>
                <a:gd name="f404" fmla="*/ f319 1 f189"/>
                <a:gd name="f405" fmla="*/ f320 1 f189"/>
                <a:gd name="f406" fmla="*/ f321 1 f189"/>
                <a:gd name="f407" fmla="*/ f322 1 f190"/>
                <a:gd name="f408" fmla="*/ f323 1 f189"/>
                <a:gd name="f409" fmla="*/ f324 1 f190"/>
                <a:gd name="f410" fmla="*/ f325 1 f189"/>
                <a:gd name="f411" fmla="*/ f326 1 f190"/>
                <a:gd name="f412" fmla="*/ f327 1 f189"/>
                <a:gd name="f413" fmla="*/ f328 1 f190"/>
                <a:gd name="f414" fmla="*/ f329 1 f189"/>
                <a:gd name="f415" fmla="*/ f330 1 f190"/>
                <a:gd name="f416" fmla="*/ f331 1 f189"/>
                <a:gd name="f417" fmla="*/ f332 1 f190"/>
                <a:gd name="f418" fmla="*/ f333 1 f189"/>
                <a:gd name="f419" fmla="*/ f334 1 f190"/>
                <a:gd name="f420" fmla="*/ f335 1 f189"/>
                <a:gd name="f421" fmla="*/ f336 1 f189"/>
                <a:gd name="f422" fmla="*/ f337 1 f190"/>
                <a:gd name="f423" fmla="*/ f338 1 f189"/>
                <a:gd name="f424" fmla="*/ f339 1 f190"/>
                <a:gd name="f425" fmla="*/ f340 1 f189"/>
                <a:gd name="f426" fmla="*/ f341 1 f190"/>
                <a:gd name="f427" fmla="*/ f342 1 f189"/>
                <a:gd name="f428" fmla="*/ f343 1 f190"/>
                <a:gd name="f429" fmla="*/ f344 1 f189"/>
                <a:gd name="f430" fmla="*/ f345 1 f190"/>
                <a:gd name="f431" fmla="*/ f346 1 f189"/>
                <a:gd name="f432" fmla="*/ f347 1 f190"/>
                <a:gd name="f433" fmla="*/ f348 1 f189"/>
                <a:gd name="f434" fmla="*/ f349 1 f190"/>
                <a:gd name="f435" fmla="*/ f350 1 f189"/>
                <a:gd name="f436" fmla="*/ f351 1 f190"/>
                <a:gd name="f437" fmla="*/ f352 1 f189"/>
                <a:gd name="f438" fmla="*/ f353 1 f190"/>
                <a:gd name="f439" fmla="*/ f354 f180 1"/>
                <a:gd name="f440" fmla="*/ f355 f180 1"/>
                <a:gd name="f441" fmla="*/ f357 f181 1"/>
                <a:gd name="f442" fmla="*/ f356 f181 1"/>
                <a:gd name="f443" fmla="*/ f358 f180 1"/>
                <a:gd name="f444" fmla="*/ f359 f181 1"/>
                <a:gd name="f445" fmla="*/ f360 f180 1"/>
                <a:gd name="f446" fmla="*/ f361 f181 1"/>
                <a:gd name="f447" fmla="*/ f362 f180 1"/>
                <a:gd name="f448" fmla="*/ f363 f181 1"/>
                <a:gd name="f449" fmla="*/ f364 f180 1"/>
                <a:gd name="f450" fmla="*/ f365 f181 1"/>
                <a:gd name="f451" fmla="*/ f366 f180 1"/>
                <a:gd name="f452" fmla="*/ f367 f181 1"/>
                <a:gd name="f453" fmla="*/ f368 f180 1"/>
                <a:gd name="f454" fmla="*/ f369 f181 1"/>
                <a:gd name="f455" fmla="*/ f370 f180 1"/>
                <a:gd name="f456" fmla="*/ f371 f181 1"/>
                <a:gd name="f457" fmla="*/ f372 f180 1"/>
                <a:gd name="f458" fmla="*/ f373 f181 1"/>
                <a:gd name="f459" fmla="*/ f374 f180 1"/>
                <a:gd name="f460" fmla="*/ f375 f181 1"/>
                <a:gd name="f461" fmla="*/ f376 f180 1"/>
                <a:gd name="f462" fmla="*/ f377 f181 1"/>
                <a:gd name="f463" fmla="*/ f378 f181 1"/>
                <a:gd name="f464" fmla="*/ f379 f180 1"/>
                <a:gd name="f465" fmla="*/ f380 f181 1"/>
                <a:gd name="f466" fmla="*/ f381 f180 1"/>
                <a:gd name="f467" fmla="*/ f382 f181 1"/>
                <a:gd name="f468" fmla="*/ f383 f180 1"/>
                <a:gd name="f469" fmla="*/ f384 f181 1"/>
                <a:gd name="f470" fmla="*/ f385 f180 1"/>
                <a:gd name="f471" fmla="*/ f386 f181 1"/>
                <a:gd name="f472" fmla="*/ f387 f180 1"/>
                <a:gd name="f473" fmla="*/ f388 f180 1"/>
                <a:gd name="f474" fmla="*/ f389 f181 1"/>
                <a:gd name="f475" fmla="*/ f390 f180 1"/>
                <a:gd name="f476" fmla="*/ f391 f181 1"/>
                <a:gd name="f477" fmla="*/ f392 f180 1"/>
                <a:gd name="f478" fmla="*/ f393 f181 1"/>
                <a:gd name="f479" fmla="*/ f394 f180 1"/>
                <a:gd name="f480" fmla="*/ f395 f181 1"/>
                <a:gd name="f481" fmla="*/ f396 f180 1"/>
                <a:gd name="f482" fmla="*/ f397 f181 1"/>
                <a:gd name="f483" fmla="*/ f398 f180 1"/>
                <a:gd name="f484" fmla="*/ f399 f181 1"/>
                <a:gd name="f485" fmla="*/ f400 f180 1"/>
                <a:gd name="f486" fmla="*/ f401 f181 1"/>
                <a:gd name="f487" fmla="*/ f402 f180 1"/>
                <a:gd name="f488" fmla="*/ f403 f181 1"/>
                <a:gd name="f489" fmla="*/ f404 f180 1"/>
                <a:gd name="f490" fmla="*/ f405 f180 1"/>
                <a:gd name="f491" fmla="*/ f406 f180 1"/>
                <a:gd name="f492" fmla="*/ f407 f181 1"/>
                <a:gd name="f493" fmla="*/ f408 f180 1"/>
                <a:gd name="f494" fmla="*/ f409 f181 1"/>
                <a:gd name="f495" fmla="*/ f410 f180 1"/>
                <a:gd name="f496" fmla="*/ f411 f181 1"/>
                <a:gd name="f497" fmla="*/ f412 f180 1"/>
                <a:gd name="f498" fmla="*/ f413 f181 1"/>
                <a:gd name="f499" fmla="*/ f414 f180 1"/>
                <a:gd name="f500" fmla="*/ f415 f181 1"/>
                <a:gd name="f501" fmla="*/ f416 f180 1"/>
                <a:gd name="f502" fmla="*/ f417 f181 1"/>
                <a:gd name="f503" fmla="*/ f418 f180 1"/>
                <a:gd name="f504" fmla="*/ f419 f181 1"/>
                <a:gd name="f505" fmla="*/ f420 f180 1"/>
                <a:gd name="f506" fmla="*/ f421 f180 1"/>
                <a:gd name="f507" fmla="*/ f422 f181 1"/>
                <a:gd name="f508" fmla="*/ f423 f180 1"/>
                <a:gd name="f509" fmla="*/ f424 f181 1"/>
                <a:gd name="f510" fmla="*/ f425 f180 1"/>
                <a:gd name="f511" fmla="*/ f426 f181 1"/>
                <a:gd name="f512" fmla="*/ f427 f180 1"/>
                <a:gd name="f513" fmla="*/ f428 f181 1"/>
                <a:gd name="f514" fmla="*/ f429 f180 1"/>
                <a:gd name="f515" fmla="*/ f430 f181 1"/>
                <a:gd name="f516" fmla="*/ f431 f180 1"/>
                <a:gd name="f517" fmla="*/ f432 f181 1"/>
                <a:gd name="f518" fmla="*/ f433 f180 1"/>
                <a:gd name="f519" fmla="*/ f434 f181 1"/>
                <a:gd name="f520" fmla="*/ f435 f180 1"/>
                <a:gd name="f521" fmla="*/ f436 f181 1"/>
                <a:gd name="f522" fmla="*/ f437 f180 1"/>
                <a:gd name="f523" fmla="*/ f438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57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49" y="f463"/>
                </a:cxn>
                <a:cxn ang="f272">
                  <a:pos x="f464" y="f465"/>
                </a:cxn>
                <a:cxn ang="f272">
                  <a:pos x="f466" y="f467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56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84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82"/>
                </a:cxn>
                <a:cxn ang="f272">
                  <a:pos x="f490" y="f456"/>
                </a:cxn>
                <a:cxn ang="f272">
                  <a:pos x="f491" y="f492"/>
                </a:cxn>
                <a:cxn ang="f272">
                  <a:pos x="f493" y="f494"/>
                </a:cxn>
                <a:cxn ang="f272">
                  <a:pos x="f495" y="f496"/>
                </a:cxn>
                <a:cxn ang="f272">
                  <a:pos x="f497" y="f498"/>
                </a:cxn>
                <a:cxn ang="f272">
                  <a:pos x="f499" y="f500"/>
                </a:cxn>
                <a:cxn ang="f272">
                  <a:pos x="f501" y="f502"/>
                </a:cxn>
                <a:cxn ang="f272">
                  <a:pos x="f503" y="f504"/>
                </a:cxn>
                <a:cxn ang="f272">
                  <a:pos x="f505" y="f452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  <a:cxn ang="f272">
                  <a:pos x="f518" y="f519"/>
                </a:cxn>
                <a:cxn ang="f272">
                  <a:pos x="f520" y="f521"/>
                </a:cxn>
                <a:cxn ang="f272">
                  <a:pos x="f522" y="f523"/>
                </a:cxn>
              </a:cxnLst>
              <a:rect l="f439" t="f442" r="f440" b="f441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2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3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38" y="f53"/>
                  </a:cubicBezTo>
                  <a:cubicBezTo>
                    <a:pt x="f54" y="f53"/>
                    <a:pt x="f30" y="f55"/>
                    <a:pt x="f36" y="f44"/>
                  </a:cubicBezTo>
                  <a:cubicBezTo>
                    <a:pt x="f31" y="f16"/>
                    <a:pt x="f56" y="f57"/>
                    <a:pt x="f58" y="f59"/>
                  </a:cubicBezTo>
                  <a:cubicBezTo>
                    <a:pt x="f60" y="f61"/>
                    <a:pt x="f5" y="f53"/>
                    <a:pt x="f62" y="f9"/>
                  </a:cubicBezTo>
                  <a:cubicBezTo>
                    <a:pt x="f63" y="f47"/>
                    <a:pt x="f64" y="f47"/>
                    <a:pt x="f31" y="f65"/>
                  </a:cubicBezTo>
                  <a:cubicBezTo>
                    <a:pt x="f66" y="f9"/>
                    <a:pt x="f30" y="f11"/>
                    <a:pt x="f54" y="f9"/>
                  </a:cubicBezTo>
                  <a:cubicBezTo>
                    <a:pt x="f52" y="f45"/>
                    <a:pt x="f67" y="f47"/>
                    <a:pt x="f68" y="f69"/>
                  </a:cubicBezTo>
                  <a:cubicBezTo>
                    <a:pt x="f48" y="f69"/>
                    <a:pt x="f48" y="f69"/>
                    <a:pt x="f12" y="f70"/>
                  </a:cubicBezTo>
                  <a:cubicBezTo>
                    <a:pt x="f48" y="f71"/>
                    <a:pt x="f49" y="f72"/>
                    <a:pt x="f73" y="f72"/>
                  </a:cubicBezTo>
                  <a:cubicBezTo>
                    <a:pt x="f67" y="f74"/>
                    <a:pt x="f75" y="f10"/>
                    <a:pt x="f23" y="f48"/>
                  </a:cubicBezTo>
                  <a:cubicBezTo>
                    <a:pt x="f39" y="f68"/>
                    <a:pt x="f38" y="f48"/>
                    <a:pt x="f76" y="f13"/>
                  </a:cubicBezTo>
                  <a:cubicBezTo>
                    <a:pt x="f31" y="f77"/>
                    <a:pt x="f78" y="f10"/>
                    <a:pt x="f79" y="f48"/>
                  </a:cubicBezTo>
                  <a:cubicBezTo>
                    <a:pt x="f63" y="f73"/>
                    <a:pt x="f80" y="f81"/>
                    <a:pt x="f56" y="f82"/>
                  </a:cubicBezTo>
                  <a:cubicBezTo>
                    <a:pt x="f64" y="f83"/>
                    <a:pt x="f66" y="f83"/>
                    <a:pt x="f54" y="f84"/>
                  </a:cubicBezTo>
                  <a:cubicBezTo>
                    <a:pt x="f38" y="f84"/>
                    <a:pt x="f28" y="f82"/>
                    <a:pt x="f28" y="f85"/>
                  </a:cubicBezTo>
                  <a:cubicBezTo>
                    <a:pt x="f28" y="f50"/>
                    <a:pt x="f40" y="f73"/>
                    <a:pt x="f86" y="f49"/>
                  </a:cubicBezTo>
                  <a:cubicBezTo>
                    <a:pt x="f17" y="f12"/>
                    <a:pt x="f83" y="f8"/>
                    <a:pt x="f49" y="f87"/>
                  </a:cubicBezTo>
                  <a:cubicBezTo>
                    <a:pt x="f48" y="f87"/>
                    <a:pt x="f12" y="f87"/>
                    <a:pt x="f77" y="f87"/>
                  </a:cubicBezTo>
                  <a:cubicBezTo>
                    <a:pt x="f77" y="f74"/>
                    <a:pt x="f12" y="f8"/>
                    <a:pt x="f13" y="f10"/>
                  </a:cubicBezTo>
                  <a:cubicBezTo>
                    <a:pt x="f88" y="f89"/>
                    <a:pt x="f90" y="f67"/>
                    <a:pt x="f91" y="f92"/>
                  </a:cubicBezTo>
                  <a:cubicBezTo>
                    <a:pt x="f93" y="f94"/>
                    <a:pt x="f95" y="f94"/>
                    <a:pt x="f86" y="f94"/>
                  </a:cubicBezTo>
                  <a:cubicBezTo>
                    <a:pt x="f26" y="f96"/>
                    <a:pt x="f97" y="f75"/>
                    <a:pt x="f38" y="f93"/>
                  </a:cubicBezTo>
                  <a:cubicBezTo>
                    <a:pt x="f38" y="f86"/>
                    <a:pt x="f26" y="f23"/>
                    <a:pt x="f19" y="f23"/>
                  </a:cubicBezTo>
                  <a:cubicBezTo>
                    <a:pt x="f93" y="f23"/>
                    <a:pt x="f98" y="f99"/>
                    <a:pt x="f98" y="f93"/>
                  </a:cubicBezTo>
                  <a:cubicBezTo>
                    <a:pt x="f91" y="f52"/>
                    <a:pt x="f98" y="f98"/>
                    <a:pt x="f98" y="f100"/>
                  </a:cubicBezTo>
                  <a:cubicBezTo>
                    <a:pt x="f51" y="f51"/>
                    <a:pt x="f101" y="f81"/>
                    <a:pt x="f74" y="f8"/>
                  </a:cubicBezTo>
                  <a:cubicBezTo>
                    <a:pt x="f74" y="f10"/>
                    <a:pt x="f74" y="f12"/>
                    <a:pt x="f102" y="f13"/>
                  </a:cubicBezTo>
                  <a:cubicBezTo>
                    <a:pt x="f13" y="f43"/>
                    <a:pt x="f103" y="f41"/>
                    <a:pt x="f88" y="f19"/>
                  </a:cubicBezTo>
                  <a:cubicBezTo>
                    <a:pt x="f84" y="f40"/>
                    <a:pt x="f15" y="f23"/>
                    <a:pt x="f104" y="f26"/>
                  </a:cubicBezTo>
                  <a:cubicBezTo>
                    <a:pt x="f105" y="f26"/>
                    <a:pt x="f90" y="f28"/>
                    <a:pt x="f90" y="f38"/>
                  </a:cubicBezTo>
                  <a:cubicBezTo>
                    <a:pt x="f106" y="f76"/>
                    <a:pt x="f51" y="f66"/>
                    <a:pt x="f104" y="f31"/>
                  </a:cubicBezTo>
                  <a:cubicBezTo>
                    <a:pt x="f15" y="f32"/>
                    <a:pt x="f85" y="f34"/>
                    <a:pt x="f89" y="f66"/>
                  </a:cubicBezTo>
                  <a:cubicBezTo>
                    <a:pt x="f103" y="f30"/>
                    <a:pt x="f101" y="f38"/>
                    <a:pt x="f89" y="f39"/>
                  </a:cubicBezTo>
                  <a:cubicBezTo>
                    <a:pt x="f89" y="f26"/>
                    <a:pt x="f81" y="f40"/>
                    <a:pt x="f81" y="f21"/>
                  </a:cubicBezTo>
                  <a:cubicBezTo>
                    <a:pt x="f49" y="f92"/>
                    <a:pt x="f107" y="f83"/>
                    <a:pt x="f108" y="f48"/>
                  </a:cubicBezTo>
                  <a:cubicBezTo>
                    <a:pt x="f109" y="f48"/>
                    <a:pt x="f109" y="f48"/>
                    <a:pt x="f109" y="f13"/>
                  </a:cubicBezTo>
                  <a:cubicBezTo>
                    <a:pt x="f72" y="f48"/>
                    <a:pt x="f72" y="f48"/>
                    <a:pt x="f72" y="f48"/>
                  </a:cubicBezTo>
                  <a:cubicBezTo>
                    <a:pt x="f72" y="f104"/>
                    <a:pt x="f72" y="f98"/>
                    <a:pt x="f72" y="f97"/>
                  </a:cubicBezTo>
                  <a:cubicBezTo>
                    <a:pt x="f72" y="f54"/>
                    <a:pt x="f108" y="f30"/>
                    <a:pt x="f110" y="f36"/>
                  </a:cubicBezTo>
                  <a:cubicBezTo>
                    <a:pt x="f107" y="f34"/>
                    <a:pt x="f10" y="f78"/>
                    <a:pt x="f74" y="f58"/>
                  </a:cubicBezTo>
                  <a:cubicBezTo>
                    <a:pt x="f108" y="f5"/>
                    <a:pt x="f111" y="f5"/>
                    <a:pt x="f45" y="f58"/>
                  </a:cubicBezTo>
                  <a:cubicBezTo>
                    <a:pt x="f14" y="f56"/>
                    <a:pt x="f11" y="f32"/>
                    <a:pt x="f46" y="f66"/>
                  </a:cubicBezTo>
                  <a:cubicBezTo>
                    <a:pt x="f47" y="f36"/>
                    <a:pt x="f112" y="f30"/>
                    <a:pt x="f112" y="f54"/>
                  </a:cubicBezTo>
                  <a:cubicBezTo>
                    <a:pt x="f111" y="f91"/>
                    <a:pt x="f111" y="f104"/>
                    <a:pt x="f47" y="f13"/>
                  </a:cubicBezTo>
                  <a:cubicBezTo>
                    <a:pt x="f47" y="f48"/>
                    <a:pt x="f46" y="f68"/>
                    <a:pt x="f46" y="f73"/>
                  </a:cubicBezTo>
                  <a:cubicBezTo>
                    <a:pt x="f53" y="f113"/>
                    <a:pt x="f114" y="f96"/>
                    <a:pt x="f42" y="f99"/>
                  </a:cubicBezTo>
                  <a:cubicBezTo>
                    <a:pt x="f115" y="f23"/>
                    <a:pt x="f115" y="f26"/>
                    <a:pt x="f116" y="f28"/>
                  </a:cubicBezTo>
                  <a:cubicBezTo>
                    <a:pt x="f16" y="f76"/>
                    <a:pt x="f117" y="f34"/>
                    <a:pt x="f118" y="f119"/>
                  </a:cubicBezTo>
                  <a:cubicBezTo>
                    <a:pt x="f37" y="f56"/>
                    <a:pt x="f120" y="f64"/>
                    <a:pt x="f121" y="f122"/>
                  </a:cubicBezTo>
                  <a:cubicBezTo>
                    <a:pt x="f123" y="f54"/>
                    <a:pt x="f121" y="f39"/>
                    <a:pt x="f124" y="f26"/>
                  </a:cubicBezTo>
                  <a:cubicBezTo>
                    <a:pt x="f125" y="f23"/>
                    <a:pt x="f126" y="f21"/>
                    <a:pt x="f18" y="f86"/>
                  </a:cubicBezTo>
                  <a:cubicBezTo>
                    <a:pt x="f57" y="f17"/>
                    <a:pt x="f61" y="f83"/>
                    <a:pt x="f14" y="f68"/>
                  </a:cubicBezTo>
                  <a:cubicBezTo>
                    <a:pt x="f11" y="f48"/>
                    <a:pt x="f11" y="f12"/>
                    <a:pt x="f11" y="f107"/>
                  </a:cubicBezTo>
                  <a:cubicBezTo>
                    <a:pt x="f44" y="f48"/>
                    <a:pt x="f16" y="f103"/>
                    <a:pt x="f42" y="f85"/>
                  </a:cubicBezTo>
                  <a:cubicBezTo>
                    <a:pt x="f125" y="f113"/>
                    <a:pt x="f127" y="f90"/>
                    <a:pt x="f123" y="f94"/>
                  </a:cubicBezTo>
                  <a:cubicBezTo>
                    <a:pt x="f128" y="f75"/>
                    <a:pt x="f128" y="f91"/>
                    <a:pt x="f128" y="f93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99"/>
                    <a:pt x="f132" y="f95"/>
                  </a:cubicBezTo>
                  <a:cubicBezTo>
                    <a:pt x="f132" y="f91"/>
                    <a:pt x="f133" y="f75"/>
                    <a:pt x="f134" y="f75"/>
                  </a:cubicBezTo>
                  <a:cubicBezTo>
                    <a:pt x="f135" y="f75"/>
                    <a:pt x="f129" y="f96"/>
                    <a:pt x="f128" y="f41"/>
                  </a:cubicBezTo>
                  <a:cubicBezTo>
                    <a:pt x="f20" y="f104"/>
                    <a:pt x="f115" y="f101"/>
                    <a:pt x="f44" y="f107"/>
                  </a:cubicBezTo>
                  <a:cubicBezTo>
                    <a:pt x="f55" y="f8"/>
                    <a:pt x="f55" y="f74"/>
                    <a:pt x="f55" y="f87"/>
                  </a:cubicBezTo>
                  <a:cubicBezTo>
                    <a:pt x="f44" y="f87"/>
                    <a:pt x="f114" y="f87"/>
                    <a:pt x="f16" y="f110"/>
                  </a:cubicBezTo>
                  <a:cubicBezTo>
                    <a:pt x="f37" y="f8"/>
                    <a:pt x="f27" y="f12"/>
                    <a:pt x="f136" y="f68"/>
                  </a:cubicBezTo>
                  <a:cubicBezTo>
                    <a:pt x="f133" y="f49"/>
                    <a:pt x="f132" y="f49"/>
                    <a:pt x="f137" y="f101"/>
                  </a:cubicBezTo>
                  <a:cubicBezTo>
                    <a:pt x="f138" y="f88"/>
                    <a:pt x="f139" y="f84"/>
                    <a:pt x="f140" y="f82"/>
                  </a:cubicBezTo>
                  <a:cubicBezTo>
                    <a:pt x="f141" y="f81"/>
                    <a:pt x="f141" y="f50"/>
                    <a:pt x="f142" y="f48"/>
                  </a:cubicBezTo>
                  <a:cubicBezTo>
                    <a:pt x="f143" y="f10"/>
                    <a:pt x="f144" y="f8"/>
                    <a:pt x="f145" y="f77"/>
                  </a:cubicBezTo>
                  <a:cubicBezTo>
                    <a:pt x="f137" y="f12"/>
                    <a:pt x="f132" y="f13"/>
                    <a:pt x="f146" y="f13"/>
                  </a:cubicBezTo>
                  <a:cubicBezTo>
                    <a:pt x="f29" y="f107"/>
                    <a:pt x="f37" y="f74"/>
                    <a:pt x="f61" y="f109"/>
                  </a:cubicBezTo>
                  <a:cubicBezTo>
                    <a:pt x="f61" y="f72"/>
                    <a:pt x="f114" y="f71"/>
                    <a:pt x="f114" y="f71"/>
                  </a:cubicBezTo>
                  <a:cubicBezTo>
                    <a:pt x="f114" y="f70"/>
                    <a:pt x="f59" y="f70"/>
                    <a:pt x="f59" y="f70"/>
                  </a:cubicBezTo>
                  <a:cubicBezTo>
                    <a:pt x="f20" y="f69"/>
                    <a:pt x="f147" y="f112"/>
                    <a:pt x="f145" y="f47"/>
                  </a:cubicBezTo>
                  <a:cubicBezTo>
                    <a:pt x="f148" y="f47"/>
                    <a:pt x="f139" y="f112"/>
                    <a:pt x="f149" y="f69"/>
                  </a:cubicBezTo>
                  <a:cubicBezTo>
                    <a:pt x="f141" y="f71"/>
                    <a:pt x="f150" y="f71"/>
                    <a:pt x="f151" y="f112"/>
                  </a:cubicBezTo>
                  <a:cubicBezTo>
                    <a:pt x="f6" y="f65"/>
                    <a:pt x="f6" y="f14"/>
                    <a:pt x="f152" y="f153"/>
                  </a:cubicBezTo>
                  <a:cubicBezTo>
                    <a:pt x="f154" y="f61"/>
                    <a:pt x="f143" y="f44"/>
                    <a:pt x="f155" y="f14"/>
                  </a:cubicBezTo>
                  <a:cubicBezTo>
                    <a:pt x="f139" y="f11"/>
                    <a:pt x="f144" y="f65"/>
                    <a:pt x="f148" y="f65"/>
                  </a:cubicBezTo>
                  <a:cubicBezTo>
                    <a:pt x="f156" y="f46"/>
                    <a:pt x="f22" y="f47"/>
                    <a:pt x="f59" y="f112"/>
                  </a:cubicBezTo>
                  <a:cubicBezTo>
                    <a:pt x="f114" y="f112"/>
                    <a:pt x="f44" y="f112"/>
                    <a:pt x="f153" y="f47"/>
                  </a:cubicBezTo>
                  <a:cubicBezTo>
                    <a:pt x="f153" y="f47"/>
                    <a:pt x="f153" y="f46"/>
                    <a:pt x="f53" y="f45"/>
                  </a:cubicBezTo>
                  <a:cubicBezTo>
                    <a:pt x="f55" y="f65"/>
                    <a:pt x="f61" y="f9"/>
                    <a:pt x="f114" y="f11"/>
                  </a:cubicBezTo>
                  <a:cubicBezTo>
                    <a:pt x="f37" y="f117"/>
                    <a:pt x="f29" y="f37"/>
                    <a:pt x="f133" y="f33"/>
                  </a:cubicBezTo>
                  <a:cubicBezTo>
                    <a:pt x="f157" y="f123"/>
                    <a:pt x="f137" y="f33"/>
                    <a:pt x="f158" y="f33"/>
                  </a:cubicBezTo>
                  <a:cubicBezTo>
                    <a:pt x="f159" y="f123"/>
                    <a:pt x="f155" y="f123"/>
                    <a:pt x="f140" y="f27"/>
                  </a:cubicBezTo>
                  <a:cubicBezTo>
                    <a:pt x="f160" y="f29"/>
                    <a:pt x="f160" y="f135"/>
                    <a:pt x="f160" y="f130"/>
                  </a:cubicBezTo>
                  <a:cubicBezTo>
                    <a:pt x="f140" y="f136"/>
                    <a:pt x="f139" y="f136"/>
                    <a:pt x="f161" y="f162"/>
                  </a:cubicBezTo>
                  <a:cubicBezTo>
                    <a:pt x="f138" y="f162"/>
                    <a:pt x="f146" y="f156"/>
                    <a:pt x="f146" y="f147"/>
                  </a:cubicBezTo>
                  <a:cubicBezTo>
                    <a:pt x="f133" y="f129"/>
                    <a:pt x="f131" y="f27"/>
                    <a:pt x="f163" y="f123"/>
                  </a:cubicBezTo>
                  <a:cubicBezTo>
                    <a:pt x="f33" y="f35"/>
                    <a:pt x="f164" y="f116"/>
                    <a:pt x="f55" y="f53"/>
                  </a:cubicBezTo>
                  <a:cubicBezTo>
                    <a:pt x="f153" y="f14"/>
                    <a:pt x="f11" y="f11"/>
                    <a:pt x="f9" y="f9"/>
                  </a:cubicBezTo>
                  <a:cubicBezTo>
                    <a:pt x="f65" y="f11"/>
                    <a:pt x="f65" y="f11"/>
                    <a:pt x="f45" y="f14"/>
                  </a:cubicBezTo>
                  <a:cubicBezTo>
                    <a:pt x="f65" y="f53"/>
                    <a:pt x="f9" y="f55"/>
                    <a:pt x="f11" y="f44"/>
                  </a:cubicBezTo>
                  <a:cubicBezTo>
                    <a:pt x="f114" y="f164"/>
                    <a:pt x="f118" y="f33"/>
                    <a:pt x="f35" y="f163"/>
                  </a:cubicBezTo>
                  <a:cubicBezTo>
                    <a:pt x="f124" y="f136"/>
                    <a:pt x="f127" y="f165"/>
                    <a:pt x="f120" y="f165"/>
                  </a:cubicBezTo>
                  <a:cubicBezTo>
                    <a:pt x="f128" y="f133"/>
                    <a:pt x="f166" y="f157"/>
                    <a:pt x="f166" y="f145"/>
                  </a:cubicBezTo>
                  <a:cubicBezTo>
                    <a:pt x="f167" y="f159"/>
                    <a:pt x="f129" y="f155"/>
                    <a:pt x="f33" y="f155"/>
                  </a:cubicBezTo>
                  <a:cubicBezTo>
                    <a:pt x="f24" y="f155"/>
                    <a:pt x="f124" y="f139"/>
                    <a:pt x="f125" y="f144"/>
                  </a:cubicBezTo>
                  <a:cubicBezTo>
                    <a:pt x="f164" y="f159"/>
                    <a:pt x="f164" y="f145"/>
                    <a:pt x="f125" y="f138"/>
                  </a:cubicBezTo>
                  <a:cubicBezTo>
                    <a:pt x="f37" y="f157"/>
                    <a:pt x="f168" y="f133"/>
                    <a:pt x="f164" y="f136"/>
                  </a:cubicBezTo>
                  <a:cubicBezTo>
                    <a:pt x="f57" y="f27"/>
                    <a:pt x="f55" y="f37"/>
                    <a:pt x="f65" y="f16"/>
                  </a:cubicBezTo>
                  <a:cubicBezTo>
                    <a:pt x="f45" y="f59"/>
                    <a:pt x="f47" y="f61"/>
                    <a:pt x="f112" y="f55"/>
                  </a:cubicBezTo>
                  <a:cubicBezTo>
                    <a:pt x="f70" y="f18"/>
                    <a:pt x="f72" y="f120"/>
                    <a:pt x="f87" y="f135"/>
                  </a:cubicBezTo>
                  <a:cubicBezTo>
                    <a:pt x="f8" y="f169"/>
                    <a:pt x="f13" y="f140"/>
                    <a:pt x="f73" y="f6"/>
                  </a:cubicBezTo>
                  <a:cubicBezTo>
                    <a:pt x="f50" y="f170"/>
                    <a:pt x="f103" y="f171"/>
                    <a:pt x="f101" y="f172"/>
                  </a:cubicBezTo>
                  <a:cubicBezTo>
                    <a:pt x="f89" y="f173"/>
                    <a:pt x="f85" y="f7"/>
                    <a:pt x="f82" y="f173"/>
                  </a:cubicBezTo>
                  <a:cubicBezTo>
                    <a:pt x="f82" y="f173"/>
                    <a:pt x="f88" y="f171"/>
                    <a:pt x="f82" y="f2"/>
                  </a:cubicBezTo>
                  <a:cubicBezTo>
                    <a:pt x="f82" y="f174"/>
                    <a:pt x="f85" y="f175"/>
                    <a:pt x="f81" y="f176"/>
                  </a:cubicBezTo>
                  <a:cubicBezTo>
                    <a:pt x="f49" y="f137"/>
                    <a:pt x="f107" y="f33"/>
                    <a:pt x="f108" y="f59"/>
                  </a:cubicBezTo>
                  <a:cubicBezTo>
                    <a:pt x="f108" y="f114"/>
                    <a:pt x="f108" y="f44"/>
                    <a:pt x="f108" y="f53"/>
                  </a:cubicBezTo>
                  <a:cubicBezTo>
                    <a:pt x="f102" y="f59"/>
                    <a:pt x="f10" y="f116"/>
                    <a:pt x="f12" y="f18"/>
                  </a:cubicBezTo>
                  <a:cubicBezTo>
                    <a:pt x="f50" y="f20"/>
                    <a:pt x="f82" y="f128"/>
                    <a:pt x="f83" y="f130"/>
                  </a:cubicBezTo>
                  <a:cubicBezTo>
                    <a:pt x="f67" y="f162"/>
                    <a:pt x="f177" y="f165"/>
                    <a:pt x="f104" y="f169"/>
                  </a:cubicBezTo>
                  <a:cubicBezTo>
                    <a:pt x="f104" y="f137"/>
                    <a:pt x="f105" y="f161"/>
                    <a:pt x="f177" y="f148"/>
                  </a:cubicBezTo>
                  <a:cubicBezTo>
                    <a:pt x="f178" y="f139"/>
                    <a:pt x="f94" y="f148"/>
                    <a:pt x="f100" y="f145"/>
                  </a:cubicBezTo>
                  <a:cubicBezTo>
                    <a:pt x="f98" y="f132"/>
                    <a:pt x="f75" y="f146"/>
                    <a:pt x="f92" y="f165"/>
                  </a:cubicBezTo>
                  <a:cubicBezTo>
                    <a:pt x="f178" y="f131"/>
                    <a:pt x="f90" y="f162"/>
                    <a:pt x="f177" y="f156"/>
                  </a:cubicBezTo>
                  <a:cubicBezTo>
                    <a:pt x="f43" y="f121"/>
                    <a:pt x="f50" y="f126"/>
                    <a:pt x="f10" y="f44"/>
                  </a:cubicBezTo>
                  <a:cubicBezTo>
                    <a:pt x="f107" y="f153"/>
                    <a:pt x="f8" y="f14"/>
                    <a:pt x="f102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" name="Freeform 6">
              <a:extLst>
                <a:ext uri="{FF2B5EF4-FFF2-40B4-BE49-F238E27FC236}">
                  <a16:creationId xmlns:a16="http://schemas.microsoft.com/office/drawing/2014/main" id="{B227A39C-224D-C323-4D7D-B3640568EE0B}"/>
                </a:ext>
              </a:extLst>
            </p:cNvPr>
            <p:cNvSpPr/>
            <p:nvPr/>
          </p:nvSpPr>
          <p:spPr>
            <a:xfrm>
              <a:off x="2170630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1"/>
                <a:gd name="f13" fmla="val 103"/>
                <a:gd name="f14" fmla="val 117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8"/>
                <a:gd name="f29" fmla="val 162"/>
                <a:gd name="f30" fmla="val 165"/>
                <a:gd name="f31" fmla="val 128"/>
                <a:gd name="f32" fmla="val 164"/>
                <a:gd name="f33" fmla="val 163"/>
                <a:gd name="f34" fmla="val 119"/>
                <a:gd name="f35" fmla="val 160"/>
                <a:gd name="f36" fmla="val 118"/>
                <a:gd name="f37" fmla="val 155"/>
                <a:gd name="f38" fmla="val 152"/>
                <a:gd name="f39" fmla="val 110"/>
                <a:gd name="f40" fmla="val 102"/>
                <a:gd name="f41" fmla="val 94"/>
                <a:gd name="f42" fmla="val 93"/>
                <a:gd name="f43" fmla="val 92"/>
                <a:gd name="f44" fmla="val 104"/>
                <a:gd name="f45" fmla="val 107"/>
                <a:gd name="f46" fmla="val 123"/>
                <a:gd name="f47" fmla="val 139"/>
                <a:gd name="f48" fmla="val 99"/>
                <a:gd name="f49" fmla="val 157"/>
                <a:gd name="f50" fmla="val 159"/>
                <a:gd name="f51" fmla="val 169"/>
                <a:gd name="f52" fmla="val 108"/>
                <a:gd name="f53" fmla="val 172"/>
                <a:gd name="f54" fmla="val 105"/>
                <a:gd name="f55" fmla="val 176"/>
                <a:gd name="f56" fmla="val 174"/>
                <a:gd name="f57" fmla="val 167"/>
                <a:gd name="f58" fmla="val 95"/>
                <a:gd name="f59" fmla="val 161"/>
                <a:gd name="f60" fmla="val 89"/>
                <a:gd name="f61" fmla="val 88"/>
                <a:gd name="f62" fmla="val 87"/>
                <a:gd name="f63" fmla="val 86"/>
                <a:gd name="f64" fmla="val 81"/>
                <a:gd name="f65" fmla="val 136"/>
                <a:gd name="f66" fmla="val 77"/>
                <a:gd name="f67" fmla="val 73"/>
                <a:gd name="f68" fmla="val 72"/>
                <a:gd name="f69" fmla="val 74"/>
                <a:gd name="f70" fmla="val 76"/>
                <a:gd name="f71" fmla="val 170"/>
                <a:gd name="f72" fmla="val 70"/>
                <a:gd name="f73" fmla="val 171"/>
                <a:gd name="f74" fmla="val 65"/>
                <a:gd name="f75" fmla="val 63"/>
                <a:gd name="f76" fmla="val 166"/>
                <a:gd name="f77" fmla="val 58"/>
                <a:gd name="f78" fmla="val 156"/>
                <a:gd name="f79" fmla="val 61"/>
                <a:gd name="f80" fmla="val 64"/>
                <a:gd name="f81" fmla="val 69"/>
                <a:gd name="f82" fmla="val 149"/>
                <a:gd name="f83" fmla="val 145"/>
                <a:gd name="f84" fmla="val 71"/>
                <a:gd name="f85" fmla="val 75"/>
                <a:gd name="f86" fmla="val 79"/>
                <a:gd name="f87" fmla="val 83"/>
                <a:gd name="f88" fmla="val 115"/>
                <a:gd name="f89" fmla="val 66"/>
                <a:gd name="f90" fmla="val 127"/>
                <a:gd name="f91" fmla="val 55"/>
                <a:gd name="f92" fmla="val 44"/>
                <a:gd name="f93" fmla="val 140"/>
                <a:gd name="f94" fmla="val 42"/>
                <a:gd name="f95" fmla="val 143"/>
                <a:gd name="f96" fmla="val 43"/>
                <a:gd name="f97" fmla="val 41"/>
                <a:gd name="f98" fmla="val 36"/>
                <a:gd name="f99" fmla="val 32"/>
                <a:gd name="f100" fmla="val 27"/>
                <a:gd name="f101" fmla="val 138"/>
                <a:gd name="f102" fmla="val 30"/>
                <a:gd name="f103" fmla="val 37"/>
                <a:gd name="f104" fmla="val 39"/>
                <a:gd name="f105" fmla="val 137"/>
                <a:gd name="f106" fmla="val 40"/>
                <a:gd name="f107" fmla="val 53"/>
                <a:gd name="f108" fmla="val 60"/>
                <a:gd name="f109" fmla="val 109"/>
                <a:gd name="f110" fmla="val 46"/>
                <a:gd name="f111" fmla="val 31"/>
                <a:gd name="f112" fmla="val 116"/>
                <a:gd name="f113" fmla="val 28"/>
                <a:gd name="f114" fmla="val 26"/>
                <a:gd name="f115" fmla="val 23"/>
                <a:gd name="f116" fmla="val 21"/>
                <a:gd name="f117" fmla="val 19"/>
                <a:gd name="f118" fmla="val 16"/>
                <a:gd name="f119" fmla="val 14"/>
                <a:gd name="f120" fmla="val 12"/>
                <a:gd name="f121" fmla="val 13"/>
                <a:gd name="f122" fmla="val 18"/>
                <a:gd name="f123" fmla="val 24"/>
                <a:gd name="f124" fmla="val 112"/>
                <a:gd name="f125" fmla="val 111"/>
                <a:gd name="f126" fmla="val 29"/>
                <a:gd name="f127" fmla="val 91"/>
                <a:gd name="f128" fmla="val 90"/>
                <a:gd name="f129" fmla="val 56"/>
                <a:gd name="f130" fmla="val 22"/>
                <a:gd name="f131" fmla="val 20"/>
                <a:gd name="f132" fmla="val 17"/>
                <a:gd name="f133" fmla="val 9"/>
                <a:gd name="f134" fmla="val 4"/>
                <a:gd name="f135" fmla="val 82"/>
                <a:gd name="f136" fmla="val 8"/>
                <a:gd name="f137" fmla="val 84"/>
                <a:gd name="f138" fmla="val 38"/>
                <a:gd name="f139" fmla="val 85"/>
                <a:gd name="f140" fmla="val 78"/>
                <a:gd name="f141" fmla="val 57"/>
                <a:gd name="f142" fmla="val 67"/>
                <a:gd name="f143" fmla="val 68"/>
                <a:gd name="f144" fmla="val 11"/>
                <a:gd name="f145" fmla="val 59"/>
                <a:gd name="f146" fmla="val 52"/>
                <a:gd name="f147" fmla="val 10"/>
                <a:gd name="f148" fmla="val 50"/>
                <a:gd name="f149" fmla="val 15"/>
                <a:gd name="f150" fmla="val 48"/>
                <a:gd name="f151" fmla="val 45"/>
                <a:gd name="f152" fmla="val 80"/>
                <a:gd name="f153" fmla="val 54"/>
                <a:gd name="f154" fmla="val 47"/>
                <a:gd name="f155" fmla="val 33"/>
                <a:gd name="f156" fmla="val 34"/>
                <a:gd name="f157" fmla="val 62"/>
                <a:gd name="f158" fmla="val 5"/>
                <a:gd name="f159" fmla="val 2"/>
                <a:gd name="f160" fmla="val 3"/>
                <a:gd name="f161" fmla="val 7"/>
                <a:gd name="f162" fmla="val 129"/>
                <a:gd name="f163" fmla="val 142"/>
                <a:gd name="f164" fmla="val 25"/>
                <a:gd name="f165" fmla="val 133"/>
                <a:gd name="f166" fmla="val 49"/>
                <a:gd name="f167" fmla="val 141"/>
                <a:gd name="f168" fmla="val 51"/>
                <a:gd name="f169" fmla="val 153"/>
                <a:gd name="f170" fmla="val 125"/>
                <a:gd name="f171" fmla="val 179"/>
                <a:gd name="f172" fmla="val 181"/>
                <a:gd name="f173" fmla="val 182"/>
                <a:gd name="f174" fmla="val 183"/>
                <a:gd name="f175" fmla="val 114"/>
                <a:gd name="f176" fmla="val 178"/>
                <a:gd name="f177" fmla="val 130"/>
                <a:gd name="f178" fmla="val 120"/>
                <a:gd name="f179" fmla="val 135"/>
                <a:gd name="f180" fmla="val 147"/>
                <a:gd name="f181" fmla="val 144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146 f190 1"/>
                <a:gd name="f195" fmla="*/ 121 f189 1"/>
                <a:gd name="f196" fmla="*/ 164 f190 1"/>
                <a:gd name="f197" fmla="*/ 124 f189 1"/>
                <a:gd name="f198" fmla="*/ 102 f190 1"/>
                <a:gd name="f199" fmla="*/ 94 f189 1"/>
                <a:gd name="f200" fmla="*/ 155 f190 1"/>
                <a:gd name="f201" fmla="*/ 99 f189 1"/>
                <a:gd name="f202" fmla="*/ 174 f190 1"/>
                <a:gd name="f203" fmla="*/ 96 f189 1"/>
                <a:gd name="f204" fmla="*/ 104 f190 1"/>
                <a:gd name="f205" fmla="*/ 89 f189 1"/>
                <a:gd name="f206" fmla="*/ 150 f190 1"/>
                <a:gd name="f207" fmla="*/ 73 f189 1"/>
                <a:gd name="f208" fmla="*/ 169 f190 1"/>
                <a:gd name="f209" fmla="*/ 63 f189 1"/>
                <a:gd name="f210" fmla="*/ 145 f190 1"/>
                <a:gd name="f211" fmla="*/ 71 f189 1"/>
                <a:gd name="f212" fmla="*/ 103 f190 1"/>
                <a:gd name="f213" fmla="*/ 77 f189 1"/>
                <a:gd name="f214" fmla="*/ 36 f189 1"/>
                <a:gd name="f215" fmla="*/ 137 f190 1"/>
                <a:gd name="f216" fmla="*/ 40 f189 1"/>
                <a:gd name="f217" fmla="*/ 115 f190 1"/>
                <a:gd name="f218" fmla="*/ 31 f189 1"/>
                <a:gd name="f219" fmla="*/ 121 f190 1"/>
                <a:gd name="f220" fmla="*/ 14 f189 1"/>
                <a:gd name="f221" fmla="*/ 111 f190 1"/>
                <a:gd name="f222" fmla="*/ 29 f189 1"/>
                <a:gd name="f223" fmla="*/ 91 f190 1"/>
                <a:gd name="f224" fmla="*/ 96 f190 1"/>
                <a:gd name="f225" fmla="*/ 4 f189 1"/>
                <a:gd name="f226" fmla="*/ 86 f190 1"/>
                <a:gd name="f227" fmla="*/ 20 f189 1"/>
                <a:gd name="f228" fmla="*/ 67 f190 1"/>
                <a:gd name="f229" fmla="*/ 30 f189 1"/>
                <a:gd name="f230" fmla="*/ 50 f190 1"/>
                <a:gd name="f231" fmla="*/ 15 f189 1"/>
                <a:gd name="f232" fmla="*/ 79 f190 1"/>
                <a:gd name="f233" fmla="*/ 72 f189 1"/>
                <a:gd name="f234" fmla="*/ 48 f190 1"/>
                <a:gd name="f235" fmla="*/ 42 f189 1"/>
                <a:gd name="f236" fmla="*/ 28 f190 1"/>
                <a:gd name="f237" fmla="*/ 34 f189 1"/>
                <a:gd name="f238" fmla="*/ 75 f190 1"/>
                <a:gd name="f239" fmla="*/ 78 f189 1"/>
                <a:gd name="f240" fmla="*/ 33 f190 1"/>
                <a:gd name="f241" fmla="*/ 11 f190 1"/>
                <a:gd name="f242" fmla="*/ 73 f190 1"/>
                <a:gd name="f243" fmla="*/ 85 f189 1"/>
                <a:gd name="f244" fmla="*/ 24 f190 1"/>
                <a:gd name="f245" fmla="*/ 92 f189 1"/>
                <a:gd name="f246" fmla="*/ 3 f190 1"/>
                <a:gd name="f247" fmla="*/ 100 f189 1"/>
                <a:gd name="f248" fmla="*/ 71 f190 1"/>
                <a:gd name="f249" fmla="*/ 91 f189 1"/>
                <a:gd name="f250" fmla="*/ 72 f190 1"/>
                <a:gd name="f251" fmla="*/ 97 f189 1"/>
                <a:gd name="f252" fmla="*/ 14 f190 1"/>
                <a:gd name="f253" fmla="*/ 131 f189 1"/>
                <a:gd name="f254" fmla="*/ 30 f190 1"/>
                <a:gd name="f255" fmla="*/ 137 f189 1"/>
                <a:gd name="f256" fmla="*/ 81 f190 1"/>
                <a:gd name="f257" fmla="*/ 57 f190 1"/>
                <a:gd name="f258" fmla="*/ 141 f189 1"/>
                <a:gd name="f259" fmla="*/ 161 f189 1"/>
                <a:gd name="f260" fmla="*/ 61 f190 1"/>
                <a:gd name="f261" fmla="*/ 143 f189 1"/>
                <a:gd name="f262" fmla="*/ 94 f190 1"/>
                <a:gd name="f263" fmla="*/ 136 f189 1"/>
                <a:gd name="f264" fmla="*/ 113 f190 1"/>
                <a:gd name="f265" fmla="*/ 183 f189 1"/>
                <a:gd name="f266" fmla="*/ 93 f190 1"/>
                <a:gd name="f267" fmla="*/ 105 f189 1"/>
                <a:gd name="f268" fmla="*/ 119 f190 1"/>
                <a:gd name="f269" fmla="*/ 138 f189 1"/>
                <a:gd name="f270" fmla="*/ 136 f190 1"/>
                <a:gd name="f271" fmla="*/ 153 f189 1"/>
                <a:gd name="f272" fmla="*/ 100 f190 1"/>
                <a:gd name="f273" fmla="*/ 102 f189 1"/>
                <a:gd name="f274" fmla="+- f191 0 f1"/>
                <a:gd name="f275" fmla="*/ f194 1 177"/>
                <a:gd name="f276" fmla="*/ f195 1 184"/>
                <a:gd name="f277" fmla="*/ f196 1 177"/>
                <a:gd name="f278" fmla="*/ f197 1 184"/>
                <a:gd name="f279" fmla="*/ f198 1 177"/>
                <a:gd name="f280" fmla="*/ f199 1 184"/>
                <a:gd name="f281" fmla="*/ f200 1 177"/>
                <a:gd name="f282" fmla="*/ f201 1 184"/>
                <a:gd name="f283" fmla="*/ f202 1 177"/>
                <a:gd name="f284" fmla="*/ f203 1 184"/>
                <a:gd name="f285" fmla="*/ f204 1 177"/>
                <a:gd name="f286" fmla="*/ f205 1 184"/>
                <a:gd name="f287" fmla="*/ f206 1 177"/>
                <a:gd name="f288" fmla="*/ f207 1 184"/>
                <a:gd name="f289" fmla="*/ f208 1 177"/>
                <a:gd name="f290" fmla="*/ f209 1 184"/>
                <a:gd name="f291" fmla="*/ f210 1 177"/>
                <a:gd name="f292" fmla="*/ f211 1 184"/>
                <a:gd name="f293" fmla="*/ f212 1 177"/>
                <a:gd name="f294" fmla="*/ f213 1 184"/>
                <a:gd name="f295" fmla="*/ f214 1 184"/>
                <a:gd name="f296" fmla="*/ f215 1 177"/>
                <a:gd name="f297" fmla="*/ f216 1 184"/>
                <a:gd name="f298" fmla="*/ f217 1 177"/>
                <a:gd name="f299" fmla="*/ f218 1 184"/>
                <a:gd name="f300" fmla="*/ f219 1 177"/>
                <a:gd name="f301" fmla="*/ f220 1 184"/>
                <a:gd name="f302" fmla="*/ f221 1 177"/>
                <a:gd name="f303" fmla="*/ f222 1 184"/>
                <a:gd name="f304" fmla="*/ f223 1 177"/>
                <a:gd name="f305" fmla="*/ f224 1 177"/>
                <a:gd name="f306" fmla="*/ f225 1 184"/>
                <a:gd name="f307" fmla="*/ f226 1 177"/>
                <a:gd name="f308" fmla="*/ f227 1 184"/>
                <a:gd name="f309" fmla="*/ f228 1 177"/>
                <a:gd name="f310" fmla="*/ f229 1 184"/>
                <a:gd name="f311" fmla="*/ f230 1 177"/>
                <a:gd name="f312" fmla="*/ f231 1 184"/>
                <a:gd name="f313" fmla="*/ f232 1 177"/>
                <a:gd name="f314" fmla="*/ f233 1 184"/>
                <a:gd name="f315" fmla="*/ f234 1 177"/>
                <a:gd name="f316" fmla="*/ f235 1 184"/>
                <a:gd name="f317" fmla="*/ f236 1 177"/>
                <a:gd name="f318" fmla="*/ f237 1 184"/>
                <a:gd name="f319" fmla="*/ f238 1 177"/>
                <a:gd name="f320" fmla="*/ f239 1 184"/>
                <a:gd name="f321" fmla="*/ f240 1 177"/>
                <a:gd name="f322" fmla="*/ f241 1 177"/>
                <a:gd name="f323" fmla="*/ f242 1 177"/>
                <a:gd name="f324" fmla="*/ f243 1 184"/>
                <a:gd name="f325" fmla="*/ f244 1 177"/>
                <a:gd name="f326" fmla="*/ f245 1 184"/>
                <a:gd name="f327" fmla="*/ f246 1 177"/>
                <a:gd name="f328" fmla="*/ f247 1 184"/>
                <a:gd name="f329" fmla="*/ f248 1 177"/>
                <a:gd name="f330" fmla="*/ f249 1 184"/>
                <a:gd name="f331" fmla="*/ f250 1 177"/>
                <a:gd name="f332" fmla="*/ f251 1 184"/>
                <a:gd name="f333" fmla="*/ f252 1 177"/>
                <a:gd name="f334" fmla="*/ f253 1 184"/>
                <a:gd name="f335" fmla="*/ f254 1 177"/>
                <a:gd name="f336" fmla="*/ f255 1 184"/>
                <a:gd name="f337" fmla="*/ f256 1 177"/>
                <a:gd name="f338" fmla="*/ f257 1 177"/>
                <a:gd name="f339" fmla="*/ f258 1 184"/>
                <a:gd name="f340" fmla="*/ f259 1 184"/>
                <a:gd name="f341" fmla="*/ f260 1 177"/>
                <a:gd name="f342" fmla="*/ f261 1 184"/>
                <a:gd name="f343" fmla="*/ f262 1 177"/>
                <a:gd name="f344" fmla="*/ f263 1 184"/>
                <a:gd name="f345" fmla="*/ f264 1 177"/>
                <a:gd name="f346" fmla="*/ f265 1 184"/>
                <a:gd name="f347" fmla="*/ f266 1 177"/>
                <a:gd name="f348" fmla="*/ f267 1 184"/>
                <a:gd name="f349" fmla="*/ f268 1 177"/>
                <a:gd name="f350" fmla="*/ f269 1 184"/>
                <a:gd name="f351" fmla="*/ f270 1 177"/>
                <a:gd name="f352" fmla="*/ f271 1 184"/>
                <a:gd name="f353" fmla="*/ f272 1 177"/>
                <a:gd name="f354" fmla="*/ f273 1 184"/>
                <a:gd name="f355" fmla="*/ 0 1 f192"/>
                <a:gd name="f356" fmla="*/ f186 1 f192"/>
                <a:gd name="f357" fmla="*/ 0 1 f193"/>
                <a:gd name="f358" fmla="*/ f187 1 f193"/>
                <a:gd name="f359" fmla="*/ f275 1 f192"/>
                <a:gd name="f360" fmla="*/ f276 1 f193"/>
                <a:gd name="f361" fmla="*/ f277 1 f192"/>
                <a:gd name="f362" fmla="*/ f278 1 f193"/>
                <a:gd name="f363" fmla="*/ f279 1 f192"/>
                <a:gd name="f364" fmla="*/ f280 1 f193"/>
                <a:gd name="f365" fmla="*/ f281 1 f192"/>
                <a:gd name="f366" fmla="*/ f282 1 f193"/>
                <a:gd name="f367" fmla="*/ f283 1 f192"/>
                <a:gd name="f368" fmla="*/ f284 1 f193"/>
                <a:gd name="f369" fmla="*/ f285 1 f192"/>
                <a:gd name="f370" fmla="*/ f286 1 f193"/>
                <a:gd name="f371" fmla="*/ f287 1 f192"/>
                <a:gd name="f372" fmla="*/ f288 1 f193"/>
                <a:gd name="f373" fmla="*/ f289 1 f192"/>
                <a:gd name="f374" fmla="*/ f290 1 f193"/>
                <a:gd name="f375" fmla="*/ f291 1 f192"/>
                <a:gd name="f376" fmla="*/ f292 1 f193"/>
                <a:gd name="f377" fmla="*/ f293 1 f192"/>
                <a:gd name="f378" fmla="*/ f294 1 f193"/>
                <a:gd name="f379" fmla="*/ f295 1 f193"/>
                <a:gd name="f380" fmla="*/ f296 1 f192"/>
                <a:gd name="f381" fmla="*/ f297 1 f193"/>
                <a:gd name="f382" fmla="*/ f298 1 f192"/>
                <a:gd name="f383" fmla="*/ f299 1 f193"/>
                <a:gd name="f384" fmla="*/ f300 1 f192"/>
                <a:gd name="f385" fmla="*/ f301 1 f193"/>
                <a:gd name="f386" fmla="*/ f302 1 f192"/>
                <a:gd name="f387" fmla="*/ f303 1 f193"/>
                <a:gd name="f388" fmla="*/ f304 1 f192"/>
                <a:gd name="f389" fmla="*/ f305 1 f192"/>
                <a:gd name="f390" fmla="*/ f306 1 f193"/>
                <a:gd name="f391" fmla="*/ f307 1 f192"/>
                <a:gd name="f392" fmla="*/ f308 1 f193"/>
                <a:gd name="f393" fmla="*/ f309 1 f192"/>
                <a:gd name="f394" fmla="*/ f310 1 f193"/>
                <a:gd name="f395" fmla="*/ f311 1 f192"/>
                <a:gd name="f396" fmla="*/ f312 1 f193"/>
                <a:gd name="f397" fmla="*/ f313 1 f192"/>
                <a:gd name="f398" fmla="*/ f314 1 f193"/>
                <a:gd name="f399" fmla="*/ f315 1 f192"/>
                <a:gd name="f400" fmla="*/ f316 1 f193"/>
                <a:gd name="f401" fmla="*/ f317 1 f192"/>
                <a:gd name="f402" fmla="*/ f318 1 f193"/>
                <a:gd name="f403" fmla="*/ f319 1 f192"/>
                <a:gd name="f404" fmla="*/ f320 1 f193"/>
                <a:gd name="f405" fmla="*/ f321 1 f192"/>
                <a:gd name="f406" fmla="*/ f322 1 f192"/>
                <a:gd name="f407" fmla="*/ f323 1 f192"/>
                <a:gd name="f408" fmla="*/ f324 1 f193"/>
                <a:gd name="f409" fmla="*/ f325 1 f192"/>
                <a:gd name="f410" fmla="*/ f326 1 f193"/>
                <a:gd name="f411" fmla="*/ f327 1 f192"/>
                <a:gd name="f412" fmla="*/ f328 1 f193"/>
                <a:gd name="f413" fmla="*/ f329 1 f192"/>
                <a:gd name="f414" fmla="*/ f330 1 f193"/>
                <a:gd name="f415" fmla="*/ f331 1 f192"/>
                <a:gd name="f416" fmla="*/ f332 1 f193"/>
                <a:gd name="f417" fmla="*/ f333 1 f192"/>
                <a:gd name="f418" fmla="*/ f334 1 f193"/>
                <a:gd name="f419" fmla="*/ f335 1 f192"/>
                <a:gd name="f420" fmla="*/ f336 1 f193"/>
                <a:gd name="f421" fmla="*/ f337 1 f192"/>
                <a:gd name="f422" fmla="*/ f338 1 f192"/>
                <a:gd name="f423" fmla="*/ f339 1 f193"/>
                <a:gd name="f424" fmla="*/ f340 1 f193"/>
                <a:gd name="f425" fmla="*/ f341 1 f192"/>
                <a:gd name="f426" fmla="*/ f342 1 f193"/>
                <a:gd name="f427" fmla="*/ f343 1 f192"/>
                <a:gd name="f428" fmla="*/ f344 1 f193"/>
                <a:gd name="f429" fmla="*/ f345 1 f192"/>
                <a:gd name="f430" fmla="*/ f346 1 f193"/>
                <a:gd name="f431" fmla="*/ f347 1 f192"/>
                <a:gd name="f432" fmla="*/ f348 1 f193"/>
                <a:gd name="f433" fmla="*/ f349 1 f192"/>
                <a:gd name="f434" fmla="*/ f350 1 f193"/>
                <a:gd name="f435" fmla="*/ f351 1 f192"/>
                <a:gd name="f436" fmla="*/ f352 1 f193"/>
                <a:gd name="f437" fmla="*/ f353 1 f192"/>
                <a:gd name="f438" fmla="*/ f354 1 f193"/>
                <a:gd name="f439" fmla="*/ f355 f183 1"/>
                <a:gd name="f440" fmla="*/ f356 f183 1"/>
                <a:gd name="f441" fmla="*/ f358 f184 1"/>
                <a:gd name="f442" fmla="*/ f357 f184 1"/>
                <a:gd name="f443" fmla="*/ f359 f183 1"/>
                <a:gd name="f444" fmla="*/ f360 f184 1"/>
                <a:gd name="f445" fmla="*/ f361 f183 1"/>
                <a:gd name="f446" fmla="*/ f362 f184 1"/>
                <a:gd name="f447" fmla="*/ f363 f183 1"/>
                <a:gd name="f448" fmla="*/ f364 f184 1"/>
                <a:gd name="f449" fmla="*/ f365 f183 1"/>
                <a:gd name="f450" fmla="*/ f366 f184 1"/>
                <a:gd name="f451" fmla="*/ f367 f183 1"/>
                <a:gd name="f452" fmla="*/ f368 f184 1"/>
                <a:gd name="f453" fmla="*/ f369 f183 1"/>
                <a:gd name="f454" fmla="*/ f370 f184 1"/>
                <a:gd name="f455" fmla="*/ f371 f183 1"/>
                <a:gd name="f456" fmla="*/ f372 f184 1"/>
                <a:gd name="f457" fmla="*/ f373 f183 1"/>
                <a:gd name="f458" fmla="*/ f374 f184 1"/>
                <a:gd name="f459" fmla="*/ f375 f183 1"/>
                <a:gd name="f460" fmla="*/ f376 f184 1"/>
                <a:gd name="f461" fmla="*/ f377 f183 1"/>
                <a:gd name="f462" fmla="*/ f378 f184 1"/>
                <a:gd name="f463" fmla="*/ f379 f184 1"/>
                <a:gd name="f464" fmla="*/ f380 f183 1"/>
                <a:gd name="f465" fmla="*/ f381 f184 1"/>
                <a:gd name="f466" fmla="*/ f382 f183 1"/>
                <a:gd name="f467" fmla="*/ f383 f184 1"/>
                <a:gd name="f468" fmla="*/ f384 f183 1"/>
                <a:gd name="f469" fmla="*/ f385 f184 1"/>
                <a:gd name="f470" fmla="*/ f386 f183 1"/>
                <a:gd name="f471" fmla="*/ f387 f184 1"/>
                <a:gd name="f472" fmla="*/ f388 f183 1"/>
                <a:gd name="f473" fmla="*/ f389 f183 1"/>
                <a:gd name="f474" fmla="*/ f390 f184 1"/>
                <a:gd name="f475" fmla="*/ f391 f183 1"/>
                <a:gd name="f476" fmla="*/ f392 f184 1"/>
                <a:gd name="f477" fmla="*/ f393 f183 1"/>
                <a:gd name="f478" fmla="*/ f394 f184 1"/>
                <a:gd name="f479" fmla="*/ f395 f183 1"/>
                <a:gd name="f480" fmla="*/ f396 f184 1"/>
                <a:gd name="f481" fmla="*/ f397 f183 1"/>
                <a:gd name="f482" fmla="*/ f398 f184 1"/>
                <a:gd name="f483" fmla="*/ f399 f183 1"/>
                <a:gd name="f484" fmla="*/ f400 f184 1"/>
                <a:gd name="f485" fmla="*/ f401 f183 1"/>
                <a:gd name="f486" fmla="*/ f402 f184 1"/>
                <a:gd name="f487" fmla="*/ f403 f183 1"/>
                <a:gd name="f488" fmla="*/ f404 f184 1"/>
                <a:gd name="f489" fmla="*/ f405 f183 1"/>
                <a:gd name="f490" fmla="*/ f406 f183 1"/>
                <a:gd name="f491" fmla="*/ f407 f183 1"/>
                <a:gd name="f492" fmla="*/ f408 f184 1"/>
                <a:gd name="f493" fmla="*/ f409 f183 1"/>
                <a:gd name="f494" fmla="*/ f410 f184 1"/>
                <a:gd name="f495" fmla="*/ f411 f183 1"/>
                <a:gd name="f496" fmla="*/ f412 f184 1"/>
                <a:gd name="f497" fmla="*/ f413 f183 1"/>
                <a:gd name="f498" fmla="*/ f414 f184 1"/>
                <a:gd name="f499" fmla="*/ f415 f183 1"/>
                <a:gd name="f500" fmla="*/ f416 f184 1"/>
                <a:gd name="f501" fmla="*/ f417 f183 1"/>
                <a:gd name="f502" fmla="*/ f418 f184 1"/>
                <a:gd name="f503" fmla="*/ f419 f183 1"/>
                <a:gd name="f504" fmla="*/ f420 f184 1"/>
                <a:gd name="f505" fmla="*/ f421 f183 1"/>
                <a:gd name="f506" fmla="*/ f422 f183 1"/>
                <a:gd name="f507" fmla="*/ f423 f184 1"/>
                <a:gd name="f508" fmla="*/ f424 f184 1"/>
                <a:gd name="f509" fmla="*/ f425 f183 1"/>
                <a:gd name="f510" fmla="*/ f426 f184 1"/>
                <a:gd name="f511" fmla="*/ f427 f183 1"/>
                <a:gd name="f512" fmla="*/ f428 f184 1"/>
                <a:gd name="f513" fmla="*/ f429 f183 1"/>
                <a:gd name="f514" fmla="*/ f430 f184 1"/>
                <a:gd name="f515" fmla="*/ f431 f183 1"/>
                <a:gd name="f516" fmla="*/ f432 f184 1"/>
                <a:gd name="f517" fmla="*/ f433 f183 1"/>
                <a:gd name="f518" fmla="*/ f434 f184 1"/>
                <a:gd name="f519" fmla="*/ f435 f183 1"/>
                <a:gd name="f520" fmla="*/ f436 f184 1"/>
                <a:gd name="f521" fmla="*/ f437 f183 1"/>
                <a:gd name="f522" fmla="*/ f438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4">
                  <a:pos x="f443" y="f444"/>
                </a:cxn>
                <a:cxn ang="f274">
                  <a:pos x="f445" y="f446"/>
                </a:cxn>
                <a:cxn ang="f274">
                  <a:pos x="f447" y="f448"/>
                </a:cxn>
                <a:cxn ang="f274">
                  <a:pos x="f449" y="f450"/>
                </a:cxn>
                <a:cxn ang="f274">
                  <a:pos x="f451" y="f452"/>
                </a:cxn>
                <a:cxn ang="f274">
                  <a:pos x="f453" y="f454"/>
                </a:cxn>
                <a:cxn ang="f274">
                  <a:pos x="f455" y="f456"/>
                </a:cxn>
                <a:cxn ang="f274">
                  <a:pos x="f457" y="f458"/>
                </a:cxn>
                <a:cxn ang="f274">
                  <a:pos x="f459" y="f460"/>
                </a:cxn>
                <a:cxn ang="f274">
                  <a:pos x="f461" y="f462"/>
                </a:cxn>
                <a:cxn ang="f274">
                  <a:pos x="f449" y="f463"/>
                </a:cxn>
                <a:cxn ang="f274">
                  <a:pos x="f464" y="f465"/>
                </a:cxn>
                <a:cxn ang="f274">
                  <a:pos x="f466" y="f467"/>
                </a:cxn>
                <a:cxn ang="f274">
                  <a:pos x="f468" y="f469"/>
                </a:cxn>
                <a:cxn ang="f274">
                  <a:pos x="f470" y="f471"/>
                </a:cxn>
                <a:cxn ang="f274">
                  <a:pos x="f472" y="f456"/>
                </a:cxn>
                <a:cxn ang="f274">
                  <a:pos x="f473" y="f474"/>
                </a:cxn>
                <a:cxn ang="f274">
                  <a:pos x="f475" y="f476"/>
                </a:cxn>
                <a:cxn ang="f274">
                  <a:pos x="f477" y="f478"/>
                </a:cxn>
                <a:cxn ang="f274">
                  <a:pos x="f479" y="f480"/>
                </a:cxn>
                <a:cxn ang="f274">
                  <a:pos x="f481" y="f482"/>
                </a:cxn>
                <a:cxn ang="f274">
                  <a:pos x="f483" y="f484"/>
                </a:cxn>
                <a:cxn ang="f274">
                  <a:pos x="f485" y="f486"/>
                </a:cxn>
                <a:cxn ang="f274">
                  <a:pos x="f487" y="f488"/>
                </a:cxn>
                <a:cxn ang="f274">
                  <a:pos x="f489" y="f482"/>
                </a:cxn>
                <a:cxn ang="f274">
                  <a:pos x="f490" y="f456"/>
                </a:cxn>
                <a:cxn ang="f274">
                  <a:pos x="f491" y="f492"/>
                </a:cxn>
                <a:cxn ang="f274">
                  <a:pos x="f493" y="f494"/>
                </a:cxn>
                <a:cxn ang="f274">
                  <a:pos x="f495" y="f496"/>
                </a:cxn>
                <a:cxn ang="f274">
                  <a:pos x="f497" y="f498"/>
                </a:cxn>
                <a:cxn ang="f274">
                  <a:pos x="f499" y="f500"/>
                </a:cxn>
                <a:cxn ang="f274">
                  <a:pos x="f501" y="f502"/>
                </a:cxn>
                <a:cxn ang="f274">
                  <a:pos x="f503" y="f504"/>
                </a:cxn>
                <a:cxn ang="f274">
                  <a:pos x="f505" y="f452"/>
                </a:cxn>
                <a:cxn ang="f274">
                  <a:pos x="f506" y="f507"/>
                </a:cxn>
                <a:cxn ang="f274">
                  <a:pos x="f483" y="f508"/>
                </a:cxn>
                <a:cxn ang="f274">
                  <a:pos x="f509" y="f510"/>
                </a:cxn>
                <a:cxn ang="f274">
                  <a:pos x="f511" y="f512"/>
                </a:cxn>
                <a:cxn ang="f274">
                  <a:pos x="f513" y="f514"/>
                </a:cxn>
                <a:cxn ang="f274">
                  <a:pos x="f515" y="f516"/>
                </a:cxn>
                <a:cxn ang="f274">
                  <a:pos x="f517" y="f518"/>
                </a:cxn>
                <a:cxn ang="f274">
                  <a:pos x="f519" y="f520"/>
                </a:cxn>
                <a:cxn ang="f274">
                  <a:pos x="f521" y="f522"/>
                </a:cxn>
              </a:cxnLst>
              <a:rect l="f439" t="f442" r="f440" b="f441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3" y="f34"/>
                    <a:pt x="f35" y="f36"/>
                    <a:pt x="f37" y="f34"/>
                  </a:cubicBezTo>
                  <a:cubicBezTo>
                    <a:pt x="f38" y="f34"/>
                    <a:pt x="f20" y="f34"/>
                    <a:pt x="f18" y="f36"/>
                  </a:cubicBezTo>
                  <a:cubicBezTo>
                    <a:pt x="f26" y="f39"/>
                    <a:pt x="f14" y="f40"/>
                    <a:pt x="f40" y="f41"/>
                  </a:cubicBezTo>
                  <a:cubicBezTo>
                    <a:pt x="f40" y="f41"/>
                    <a:pt x="f40" y="f42"/>
                    <a:pt x="f13" y="f43"/>
                  </a:cubicBezTo>
                  <a:cubicBezTo>
                    <a:pt x="f44" y="f43"/>
                    <a:pt x="f15" y="f43"/>
                    <a:pt x="f45" y="f43"/>
                  </a:cubicBezTo>
                  <a:cubicBezTo>
                    <a:pt x="f46" y="f41"/>
                    <a:pt x="f47" y="f11"/>
                    <a:pt x="f37" y="f48"/>
                  </a:cubicBezTo>
                  <a:cubicBezTo>
                    <a:pt x="f49" y="f48"/>
                    <a:pt x="f50" y="f12"/>
                    <a:pt x="f35" y="f40"/>
                  </a:cubicBezTo>
                  <a:cubicBezTo>
                    <a:pt x="f33" y="f15"/>
                    <a:pt x="f51" y="f52"/>
                    <a:pt x="f53" y="f54"/>
                  </a:cubicBezTo>
                  <a:cubicBezTo>
                    <a:pt x="f55" y="f13"/>
                    <a:pt x="f6" y="f48"/>
                    <a:pt x="f56" y="f9"/>
                  </a:cubicBezTo>
                  <a:cubicBezTo>
                    <a:pt x="f53" y="f43"/>
                    <a:pt x="f57" y="f43"/>
                    <a:pt x="f29" y="f58"/>
                  </a:cubicBezTo>
                  <a:cubicBezTo>
                    <a:pt x="f59" y="f9"/>
                    <a:pt x="f50" y="f11"/>
                    <a:pt x="f49" y="f9"/>
                  </a:cubicBezTo>
                  <a:cubicBezTo>
                    <a:pt x="f47" y="f41"/>
                    <a:pt x="f21" y="f43"/>
                    <a:pt x="f44" y="f60"/>
                  </a:cubicBezTo>
                  <a:cubicBezTo>
                    <a:pt x="f44" y="f60"/>
                    <a:pt x="f13" y="f60"/>
                    <a:pt x="f40" y="f61"/>
                  </a:cubicBezTo>
                  <a:cubicBezTo>
                    <a:pt x="f44" y="f62"/>
                    <a:pt x="f54" y="f63"/>
                    <a:pt x="f45" y="f63"/>
                  </a:cubicBezTo>
                  <a:cubicBezTo>
                    <a:pt x="f19" y="f64"/>
                    <a:pt x="f65" y="f66"/>
                    <a:pt x="f22" y="f67"/>
                  </a:cubicBezTo>
                  <a:cubicBezTo>
                    <a:pt x="f38" y="f68"/>
                    <a:pt x="f37" y="f67"/>
                    <a:pt x="f28" y="f69"/>
                  </a:cubicBezTo>
                  <a:cubicBezTo>
                    <a:pt x="f29" y="f70"/>
                    <a:pt x="f57" y="f66"/>
                    <a:pt x="f71" y="f67"/>
                  </a:cubicBezTo>
                  <a:cubicBezTo>
                    <a:pt x="f53" y="f72"/>
                    <a:pt x="f73" y="f74"/>
                    <a:pt x="f51" y="f75"/>
                  </a:cubicBezTo>
                  <a:cubicBezTo>
                    <a:pt x="f76" y="f77"/>
                    <a:pt x="f59" y="f77"/>
                    <a:pt x="f78" y="f79"/>
                  </a:cubicBezTo>
                  <a:cubicBezTo>
                    <a:pt x="f37" y="f79"/>
                    <a:pt x="f27" y="f75"/>
                    <a:pt x="f27" y="f80"/>
                  </a:cubicBezTo>
                  <a:cubicBezTo>
                    <a:pt x="f27" y="f81"/>
                    <a:pt x="f82" y="f72"/>
                    <a:pt x="f83" y="f84"/>
                  </a:cubicBezTo>
                  <a:cubicBezTo>
                    <a:pt x="f16" y="f85"/>
                    <a:pt x="f34" y="f86"/>
                    <a:pt x="f15" y="f87"/>
                  </a:cubicBezTo>
                  <a:cubicBezTo>
                    <a:pt x="f44" y="f87"/>
                    <a:pt x="f40" y="f87"/>
                    <a:pt x="f10" y="f87"/>
                  </a:cubicBezTo>
                  <a:cubicBezTo>
                    <a:pt x="f12" y="f64"/>
                    <a:pt x="f12" y="f86"/>
                    <a:pt x="f13" y="f66"/>
                  </a:cubicBezTo>
                  <a:cubicBezTo>
                    <a:pt x="f88" y="f89"/>
                    <a:pt x="f90" y="f91"/>
                    <a:pt x="f47" y="f92"/>
                  </a:cubicBezTo>
                  <a:cubicBezTo>
                    <a:pt x="f93" y="f94"/>
                    <a:pt x="f95" y="f94"/>
                    <a:pt x="f83" y="f94"/>
                  </a:cubicBezTo>
                  <a:cubicBezTo>
                    <a:pt x="f25" y="f96"/>
                    <a:pt x="f37" y="f97"/>
                    <a:pt x="f37" y="f98"/>
                  </a:cubicBezTo>
                  <a:cubicBezTo>
                    <a:pt x="f78" y="f99"/>
                    <a:pt x="f25" y="f100"/>
                    <a:pt x="f83" y="f100"/>
                  </a:cubicBezTo>
                  <a:cubicBezTo>
                    <a:pt x="f93" y="f100"/>
                    <a:pt x="f101" y="f102"/>
                    <a:pt x="f101" y="f98"/>
                  </a:cubicBezTo>
                  <a:cubicBezTo>
                    <a:pt x="f101" y="f103"/>
                    <a:pt x="f101" y="f104"/>
                    <a:pt x="f105" y="f106"/>
                  </a:cubicBezTo>
                  <a:cubicBezTo>
                    <a:pt x="f23" y="f107"/>
                    <a:pt x="f39" y="f74"/>
                    <a:pt x="f58" y="f86"/>
                  </a:cubicBezTo>
                  <a:cubicBezTo>
                    <a:pt x="f9" y="f66"/>
                    <a:pt x="f9" y="f85"/>
                    <a:pt x="f9" y="f69"/>
                  </a:cubicBezTo>
                  <a:cubicBezTo>
                    <a:pt x="f40" y="f108"/>
                    <a:pt x="f109" y="f110"/>
                    <a:pt x="f88" y="f111"/>
                  </a:cubicBezTo>
                  <a:cubicBezTo>
                    <a:pt x="f112" y="f113"/>
                    <a:pt x="f14" y="f100"/>
                    <a:pt x="f19" y="f114"/>
                  </a:cubicBezTo>
                  <a:cubicBezTo>
                    <a:pt x="f46" y="f114"/>
                    <a:pt x="f90" y="f115"/>
                    <a:pt x="f90" y="f116"/>
                  </a:cubicBezTo>
                  <a:cubicBezTo>
                    <a:pt x="f24" y="f117"/>
                    <a:pt x="f23" y="f118"/>
                    <a:pt x="f19" y="f119"/>
                  </a:cubicBezTo>
                  <a:cubicBezTo>
                    <a:pt x="f14" y="f120"/>
                    <a:pt x="f17" y="f121"/>
                    <a:pt x="f39" y="f118"/>
                  </a:cubicBezTo>
                  <a:cubicBezTo>
                    <a:pt x="f109" y="f122"/>
                    <a:pt x="f39" y="f116"/>
                    <a:pt x="f39" y="f123"/>
                  </a:cubicBezTo>
                  <a:cubicBezTo>
                    <a:pt x="f39" y="f114"/>
                    <a:pt x="f124" y="f113"/>
                    <a:pt x="f125" y="f126"/>
                  </a:cubicBezTo>
                  <a:cubicBezTo>
                    <a:pt x="f54" y="f92"/>
                    <a:pt x="f48" y="f77"/>
                    <a:pt x="f43" y="f67"/>
                  </a:cubicBezTo>
                  <a:cubicBezTo>
                    <a:pt x="f43" y="f67"/>
                    <a:pt x="f43" y="f67"/>
                    <a:pt x="f127" y="f69"/>
                  </a:cubicBezTo>
                  <a:cubicBezTo>
                    <a:pt x="f127" y="f67"/>
                    <a:pt x="f127" y="f67"/>
                    <a:pt x="f127" y="f67"/>
                  </a:cubicBezTo>
                  <a:cubicBezTo>
                    <a:pt x="f128" y="f129"/>
                    <a:pt x="f128" y="f104"/>
                    <a:pt x="f127" y="f130"/>
                  </a:cubicBezTo>
                  <a:cubicBezTo>
                    <a:pt x="f127" y="f131"/>
                    <a:pt x="f42" y="f122"/>
                    <a:pt x="f41" y="f132"/>
                  </a:cubicBezTo>
                  <a:cubicBezTo>
                    <a:pt x="f48" y="f121"/>
                    <a:pt x="f10" y="f133"/>
                    <a:pt x="f9" y="f134"/>
                  </a:cubicBezTo>
                  <a:cubicBezTo>
                    <a:pt x="f43" y="f5"/>
                    <a:pt x="f62" y="f5"/>
                    <a:pt x="f135" y="f134"/>
                  </a:cubicBezTo>
                  <a:cubicBezTo>
                    <a:pt x="f86" y="f136"/>
                    <a:pt x="f86" y="f120"/>
                    <a:pt x="f87" y="f118"/>
                  </a:cubicBezTo>
                  <a:cubicBezTo>
                    <a:pt x="f137" y="f132"/>
                    <a:pt x="f63" y="f122"/>
                    <a:pt x="f63" y="f131"/>
                  </a:cubicBezTo>
                  <a:cubicBezTo>
                    <a:pt x="f63" y="f138"/>
                    <a:pt x="f63" y="f129"/>
                    <a:pt x="f139" y="f69"/>
                  </a:cubicBezTo>
                  <a:cubicBezTo>
                    <a:pt x="f139" y="f67"/>
                    <a:pt x="f137" y="f68"/>
                    <a:pt x="f87" y="f72"/>
                  </a:cubicBezTo>
                  <a:cubicBezTo>
                    <a:pt x="f140" y="f141"/>
                    <a:pt x="f67" y="f96"/>
                    <a:pt x="f142" y="f102"/>
                  </a:cubicBezTo>
                  <a:cubicBezTo>
                    <a:pt x="f89" y="f100"/>
                    <a:pt x="f74" y="f114"/>
                    <a:pt x="f143" y="f115"/>
                  </a:cubicBezTo>
                  <a:cubicBezTo>
                    <a:pt x="f84" y="f117"/>
                    <a:pt x="f81" y="f121"/>
                    <a:pt x="f80" y="f144"/>
                  </a:cubicBezTo>
                  <a:cubicBezTo>
                    <a:pt x="f145" y="f136"/>
                    <a:pt x="f146" y="f147"/>
                    <a:pt x="f148" y="f149"/>
                  </a:cubicBezTo>
                  <a:cubicBezTo>
                    <a:pt x="f150" y="f131"/>
                    <a:pt x="f148" y="f123"/>
                    <a:pt x="f129" y="f114"/>
                  </a:cubicBezTo>
                  <a:cubicBezTo>
                    <a:pt x="f79" y="f100"/>
                    <a:pt x="f75" y="f126"/>
                    <a:pt x="f80" y="f99"/>
                  </a:cubicBezTo>
                  <a:cubicBezTo>
                    <a:pt x="f81" y="f151"/>
                    <a:pt x="f69" y="f77"/>
                    <a:pt x="f86" y="f68"/>
                  </a:cubicBezTo>
                  <a:cubicBezTo>
                    <a:pt x="f152" y="f67"/>
                    <a:pt x="f152" y="f85"/>
                    <a:pt x="f86" y="f140"/>
                  </a:cubicBezTo>
                  <a:cubicBezTo>
                    <a:pt x="f85" y="f67"/>
                    <a:pt x="f84" y="f143"/>
                    <a:pt x="f142" y="f80"/>
                  </a:cubicBezTo>
                  <a:cubicBezTo>
                    <a:pt x="f108" y="f141"/>
                    <a:pt x="f153" y="f148"/>
                    <a:pt x="f150" y="f94"/>
                  </a:cubicBezTo>
                  <a:cubicBezTo>
                    <a:pt x="f154" y="f97"/>
                    <a:pt x="f110" y="f138"/>
                    <a:pt x="f154" y="f98"/>
                  </a:cubicBezTo>
                  <a:cubicBezTo>
                    <a:pt x="f154" y="f111"/>
                    <a:pt x="f92" y="f113"/>
                    <a:pt x="f104" y="f100"/>
                  </a:cubicBezTo>
                  <a:cubicBezTo>
                    <a:pt x="f155" y="f114"/>
                    <a:pt x="f113" y="f102"/>
                    <a:pt x="f113" y="f156"/>
                  </a:cubicBezTo>
                  <a:cubicBezTo>
                    <a:pt x="f100" y="f138"/>
                    <a:pt x="f111" y="f97"/>
                    <a:pt x="f98" y="f97"/>
                  </a:cubicBezTo>
                  <a:cubicBezTo>
                    <a:pt x="f97" y="f97"/>
                    <a:pt x="f92" y="f96"/>
                    <a:pt x="f110" y="f110"/>
                  </a:cubicBezTo>
                  <a:cubicBezTo>
                    <a:pt x="f129" y="f129"/>
                    <a:pt x="f74" y="f142"/>
                    <a:pt x="f85" y="f140"/>
                  </a:cubicBezTo>
                  <a:cubicBezTo>
                    <a:pt x="f70" y="f86"/>
                    <a:pt x="f70" y="f64"/>
                    <a:pt x="f70" y="f87"/>
                  </a:cubicBezTo>
                  <a:cubicBezTo>
                    <a:pt x="f69" y="f87"/>
                    <a:pt x="f67" y="f87"/>
                    <a:pt x="f84" y="f135"/>
                  </a:cubicBezTo>
                  <a:cubicBezTo>
                    <a:pt x="f145" y="f86"/>
                    <a:pt x="f110" y="f85"/>
                    <a:pt x="f155" y="f68"/>
                  </a:cubicBezTo>
                  <a:cubicBezTo>
                    <a:pt x="f102" y="f84"/>
                    <a:pt x="f113" y="f84"/>
                    <a:pt x="f114" y="f142"/>
                  </a:cubicBezTo>
                  <a:cubicBezTo>
                    <a:pt x="f123" y="f157"/>
                    <a:pt x="f122" y="f79"/>
                    <a:pt x="f119" y="f75"/>
                  </a:cubicBezTo>
                  <a:cubicBezTo>
                    <a:pt x="f133" y="f74"/>
                    <a:pt x="f133" y="f81"/>
                    <a:pt x="f144" y="f67"/>
                  </a:cubicBezTo>
                  <a:cubicBezTo>
                    <a:pt x="f121" y="f66"/>
                    <a:pt x="f117" y="f86"/>
                    <a:pt x="f123" y="f70"/>
                  </a:cubicBezTo>
                  <a:cubicBezTo>
                    <a:pt x="f114" y="f85"/>
                    <a:pt x="f113" y="f69"/>
                    <a:pt x="f102" y="f69"/>
                  </a:cubicBezTo>
                  <a:cubicBezTo>
                    <a:pt x="f92" y="f140"/>
                    <a:pt x="f145" y="f64"/>
                    <a:pt x="f67" y="f139"/>
                  </a:cubicBezTo>
                  <a:cubicBezTo>
                    <a:pt x="f67" y="f63"/>
                    <a:pt x="f67" y="f62"/>
                    <a:pt x="f67" y="f62"/>
                  </a:cubicBezTo>
                  <a:cubicBezTo>
                    <a:pt x="f68" y="f61"/>
                    <a:pt x="f68" y="f61"/>
                    <a:pt x="f84" y="f61"/>
                  </a:cubicBezTo>
                  <a:cubicBezTo>
                    <a:pt x="f91" y="f60"/>
                    <a:pt x="f106" y="f127"/>
                    <a:pt x="f123" y="f43"/>
                  </a:cubicBezTo>
                  <a:cubicBezTo>
                    <a:pt x="f116" y="f43"/>
                    <a:pt x="f132" y="f127"/>
                    <a:pt x="f149" y="f60"/>
                  </a:cubicBezTo>
                  <a:cubicBezTo>
                    <a:pt x="f147" y="f62"/>
                    <a:pt x="f158" y="f62"/>
                    <a:pt x="f159" y="f127"/>
                  </a:cubicBezTo>
                  <a:cubicBezTo>
                    <a:pt x="f5" y="f58"/>
                    <a:pt x="f5" y="f8"/>
                    <a:pt x="f160" y="f10"/>
                  </a:cubicBezTo>
                  <a:cubicBezTo>
                    <a:pt x="f161" y="f13"/>
                    <a:pt x="f121" y="f40"/>
                    <a:pt x="f118" y="f8"/>
                  </a:cubicBezTo>
                  <a:cubicBezTo>
                    <a:pt x="f132" y="f11"/>
                    <a:pt x="f117" y="f58"/>
                    <a:pt x="f116" y="f58"/>
                  </a:cubicBezTo>
                  <a:cubicBezTo>
                    <a:pt x="f138" y="f42"/>
                    <a:pt x="f153" y="f43"/>
                    <a:pt x="f84" y="f127"/>
                  </a:cubicBezTo>
                  <a:cubicBezTo>
                    <a:pt x="f67" y="f127"/>
                    <a:pt x="f85" y="f127"/>
                    <a:pt x="f70" y="f43"/>
                  </a:cubicBezTo>
                  <a:cubicBezTo>
                    <a:pt x="f66" y="f43"/>
                    <a:pt x="f66" y="f42"/>
                    <a:pt x="f140" y="f41"/>
                  </a:cubicBezTo>
                  <a:cubicBezTo>
                    <a:pt x="f70" y="f58"/>
                    <a:pt x="f69" y="f9"/>
                    <a:pt x="f68" y="f11"/>
                  </a:cubicBezTo>
                  <a:cubicBezTo>
                    <a:pt x="f77" y="f45"/>
                    <a:pt x="f151" y="f36"/>
                    <a:pt x="f111" y="f31"/>
                  </a:cubicBezTo>
                  <a:cubicBezTo>
                    <a:pt x="f126" y="f162"/>
                    <a:pt x="f114" y="f31"/>
                    <a:pt x="f115" y="f31"/>
                  </a:cubicBezTo>
                  <a:cubicBezTo>
                    <a:pt x="f131" y="f162"/>
                    <a:pt x="f118" y="f162"/>
                    <a:pt x="f119" y="f26"/>
                  </a:cubicBezTo>
                  <a:cubicBezTo>
                    <a:pt x="f120" y="f16"/>
                    <a:pt x="f144" y="f65"/>
                    <a:pt x="f120" y="f101"/>
                  </a:cubicBezTo>
                  <a:cubicBezTo>
                    <a:pt x="f121" y="f95"/>
                    <a:pt x="f122" y="f95"/>
                    <a:pt x="f130" y="f163"/>
                  </a:cubicBezTo>
                  <a:cubicBezTo>
                    <a:pt x="f164" y="f163"/>
                    <a:pt x="f126" y="f47"/>
                    <a:pt x="f102" y="f105"/>
                  </a:cubicBezTo>
                  <a:cubicBezTo>
                    <a:pt x="f111" y="f165"/>
                    <a:pt x="f155" y="f26"/>
                    <a:pt x="f98" y="f162"/>
                  </a:cubicBezTo>
                  <a:cubicBezTo>
                    <a:pt x="f166" y="f34"/>
                    <a:pt x="f157" y="f109"/>
                    <a:pt x="f85" y="f48"/>
                  </a:cubicBezTo>
                  <a:cubicBezTo>
                    <a:pt x="f66" y="f8"/>
                    <a:pt x="f86" y="f11"/>
                    <a:pt x="f64" y="f9"/>
                  </a:cubicBezTo>
                  <a:cubicBezTo>
                    <a:pt x="f135" y="f11"/>
                    <a:pt x="f135" y="f11"/>
                    <a:pt x="f135" y="f8"/>
                  </a:cubicBezTo>
                  <a:cubicBezTo>
                    <a:pt x="f135" y="f48"/>
                    <a:pt x="f64" y="f12"/>
                    <a:pt x="f152" y="f40"/>
                  </a:cubicBezTo>
                  <a:cubicBezTo>
                    <a:pt x="f68" y="f88"/>
                    <a:pt x="f74" y="f31"/>
                    <a:pt x="f141" y="f167"/>
                  </a:cubicBezTo>
                  <a:cubicBezTo>
                    <a:pt x="f129" y="f95"/>
                    <a:pt x="f153" y="f83"/>
                    <a:pt x="f168" y="f83"/>
                  </a:cubicBezTo>
                  <a:cubicBezTo>
                    <a:pt x="f110" y="f18"/>
                    <a:pt x="f96" y="f20"/>
                    <a:pt x="f96" y="f169"/>
                  </a:cubicBezTo>
                  <a:cubicBezTo>
                    <a:pt x="f94" y="f49"/>
                    <a:pt x="f92" y="f59"/>
                    <a:pt x="f150" y="f59"/>
                  </a:cubicBezTo>
                  <a:cubicBezTo>
                    <a:pt x="f146" y="f59"/>
                    <a:pt x="f141" y="f50"/>
                    <a:pt x="f79" y="f28"/>
                  </a:cubicBezTo>
                  <a:cubicBezTo>
                    <a:pt x="f157" y="f49"/>
                    <a:pt x="f157" y="f169"/>
                    <a:pt x="f79" y="f38"/>
                  </a:cubicBezTo>
                  <a:cubicBezTo>
                    <a:pt x="f145" y="f20"/>
                    <a:pt x="f145" y="f18"/>
                    <a:pt x="f79" y="f95"/>
                  </a:cubicBezTo>
                  <a:cubicBezTo>
                    <a:pt x="f143" y="f26"/>
                    <a:pt x="f85" y="f36"/>
                    <a:pt x="f135" y="f15"/>
                  </a:cubicBezTo>
                  <a:cubicBezTo>
                    <a:pt x="f87" y="f54"/>
                    <a:pt x="f137" y="f13"/>
                    <a:pt x="f63" y="f12"/>
                  </a:cubicBezTo>
                  <a:cubicBezTo>
                    <a:pt x="f60" y="f17"/>
                    <a:pt x="f127" y="f170"/>
                    <a:pt x="f41" y="f65"/>
                  </a:cubicBezTo>
                  <a:cubicBezTo>
                    <a:pt x="f8" y="f22"/>
                    <a:pt x="f40" y="f33"/>
                    <a:pt x="f45" y="f6"/>
                  </a:cubicBezTo>
                  <a:cubicBezTo>
                    <a:pt x="f52" y="f171"/>
                    <a:pt x="f109" y="f172"/>
                    <a:pt x="f39" y="f173"/>
                  </a:cubicBezTo>
                  <a:cubicBezTo>
                    <a:pt x="f125" y="f174"/>
                    <a:pt x="f124" y="f7"/>
                    <a:pt x="f17" y="f174"/>
                  </a:cubicBezTo>
                  <a:cubicBezTo>
                    <a:pt x="f175" y="f174"/>
                    <a:pt x="f175" y="f172"/>
                    <a:pt x="f175" y="f2"/>
                  </a:cubicBezTo>
                  <a:cubicBezTo>
                    <a:pt x="f175" y="f176"/>
                    <a:pt x="f124" y="f55"/>
                    <a:pt x="f124" y="f56"/>
                  </a:cubicBezTo>
                  <a:cubicBezTo>
                    <a:pt x="f54" y="f25"/>
                    <a:pt x="f48" y="f31"/>
                    <a:pt x="f42" y="f54"/>
                  </a:cubicBezTo>
                  <a:cubicBezTo>
                    <a:pt x="f43" y="f44"/>
                    <a:pt x="f42" y="f40"/>
                    <a:pt x="f42" y="f48"/>
                  </a:cubicBezTo>
                  <a:cubicBezTo>
                    <a:pt x="f9" y="f54"/>
                    <a:pt x="f48" y="f109"/>
                    <a:pt x="f40" y="f17"/>
                  </a:cubicBezTo>
                  <a:cubicBezTo>
                    <a:pt x="f52" y="f19"/>
                    <a:pt x="f17" y="f177"/>
                    <a:pt x="f34" y="f101"/>
                  </a:cubicBezTo>
                  <a:cubicBezTo>
                    <a:pt x="f19" y="f163"/>
                    <a:pt x="f170" y="f83"/>
                    <a:pt x="f19" y="f22"/>
                  </a:cubicBezTo>
                  <a:cubicBezTo>
                    <a:pt x="f178" y="f25"/>
                    <a:pt x="f46" y="f37"/>
                    <a:pt x="f170" y="f78"/>
                  </a:cubicBezTo>
                  <a:cubicBezTo>
                    <a:pt x="f162" y="f50"/>
                    <a:pt x="f179" y="f78"/>
                    <a:pt x="f65" y="f169"/>
                  </a:cubicBezTo>
                  <a:cubicBezTo>
                    <a:pt x="f101" y="f82"/>
                    <a:pt x="f65" y="f180"/>
                    <a:pt x="f165" y="f83"/>
                  </a:cubicBezTo>
                  <a:cubicBezTo>
                    <a:pt x="f177" y="f181"/>
                    <a:pt x="f90" y="f163"/>
                    <a:pt x="f170" y="f47"/>
                  </a:cubicBezTo>
                  <a:cubicBezTo>
                    <a:pt x="f112" y="f90"/>
                    <a:pt x="f52" y="f175"/>
                    <a:pt x="f10" y="f40"/>
                  </a:cubicBezTo>
                  <a:cubicBezTo>
                    <a:pt x="f48" y="f10"/>
                    <a:pt x="f8" y="f8"/>
                    <a:pt x="f11" y="f11"/>
                  </a:cubicBezTo>
                  <a:cubicBezTo>
                    <a:pt x="f11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" name="Freeform 7">
              <a:extLst>
                <a:ext uri="{FF2B5EF4-FFF2-40B4-BE49-F238E27FC236}">
                  <a16:creationId xmlns:a16="http://schemas.microsoft.com/office/drawing/2014/main" id="{8493B307-8C5C-94A2-1AB5-A8BF501E3864}"/>
                </a:ext>
              </a:extLst>
            </p:cNvPr>
            <p:cNvSpPr/>
            <p:nvPr/>
          </p:nvSpPr>
          <p:spPr>
            <a:xfrm>
              <a:off x="1724329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8"/>
                <a:gd name="f9" fmla="val 96"/>
                <a:gd name="f10" fmla="val 77"/>
                <a:gd name="f11" fmla="val 97"/>
                <a:gd name="f12" fmla="val 75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1"/>
                <a:gd name="f34" fmla="val 128"/>
                <a:gd name="f35" fmla="val 12"/>
                <a:gd name="f36" fmla="val 13"/>
                <a:gd name="f37" fmla="val 119"/>
                <a:gd name="f38" fmla="val 16"/>
                <a:gd name="f39" fmla="val 118"/>
                <a:gd name="f40" fmla="val 21"/>
                <a:gd name="f41" fmla="val 24"/>
                <a:gd name="f42" fmla="val 28"/>
                <a:gd name="f43" fmla="val 31"/>
                <a:gd name="f44" fmla="val 110"/>
                <a:gd name="f45" fmla="val 60"/>
                <a:gd name="f46" fmla="val 102"/>
                <a:gd name="f47" fmla="val 74"/>
                <a:gd name="f48" fmla="val 94"/>
                <a:gd name="f49" fmla="val 93"/>
                <a:gd name="f50" fmla="val 92"/>
                <a:gd name="f51" fmla="val 72"/>
                <a:gd name="f52" fmla="val 71"/>
                <a:gd name="f53" fmla="val 69"/>
                <a:gd name="f54" fmla="val 53"/>
                <a:gd name="f55" fmla="val 37"/>
                <a:gd name="f56" fmla="val 99"/>
                <a:gd name="f57" fmla="val 19"/>
                <a:gd name="f58" fmla="val 17"/>
                <a:gd name="f59" fmla="val 101"/>
                <a:gd name="f60" fmla="val 8"/>
                <a:gd name="f61" fmla="val 108"/>
                <a:gd name="f62" fmla="val 4"/>
                <a:gd name="f63" fmla="val 105"/>
                <a:gd name="f64" fmla="val 1"/>
                <a:gd name="f65" fmla="val 103"/>
                <a:gd name="f66" fmla="val 2"/>
                <a:gd name="f67" fmla="val 5"/>
                <a:gd name="f68" fmla="val 10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86"/>
                <a:gd name="f75" fmla="val 70"/>
                <a:gd name="f76" fmla="val 81"/>
                <a:gd name="f77" fmla="val 41"/>
                <a:gd name="f78" fmla="val 76"/>
                <a:gd name="f79" fmla="val 9"/>
                <a:gd name="f80" fmla="val 6"/>
                <a:gd name="f81" fmla="val 65"/>
                <a:gd name="f82" fmla="val 7"/>
                <a:gd name="f83" fmla="val 63"/>
                <a:gd name="f84" fmla="val 58"/>
                <a:gd name="f85" fmla="val 15"/>
                <a:gd name="f86" fmla="val 20"/>
                <a:gd name="f87" fmla="val 61"/>
                <a:gd name="f88" fmla="val 23"/>
                <a:gd name="f89" fmla="val 64"/>
                <a:gd name="f90" fmla="val 44"/>
                <a:gd name="f91" fmla="val 57"/>
                <a:gd name="f92" fmla="val 79"/>
                <a:gd name="f93" fmla="val 83"/>
                <a:gd name="f94" fmla="val 62"/>
                <a:gd name="f95" fmla="val 66"/>
                <a:gd name="f96" fmla="val 50"/>
                <a:gd name="f97" fmla="val 38"/>
                <a:gd name="f98" fmla="val 36"/>
                <a:gd name="f99" fmla="val 42"/>
                <a:gd name="f100" fmla="val 33"/>
                <a:gd name="f101" fmla="val 43"/>
                <a:gd name="f102" fmla="val 32"/>
                <a:gd name="f103" fmla="val 39"/>
                <a:gd name="f104" fmla="val 40"/>
                <a:gd name="f105" fmla="val 80"/>
                <a:gd name="f106" fmla="val 68"/>
                <a:gd name="f107" fmla="val 46"/>
                <a:gd name="f108" fmla="val 56"/>
                <a:gd name="f109" fmla="val 49"/>
                <a:gd name="f110" fmla="val 67"/>
                <a:gd name="f111" fmla="val 84"/>
                <a:gd name="f112" fmla="val 85"/>
                <a:gd name="f113" fmla="val 82"/>
                <a:gd name="f114" fmla="val 90"/>
                <a:gd name="f115" fmla="val 91"/>
                <a:gd name="f116" fmla="val 104"/>
                <a:gd name="f117" fmla="val 109"/>
                <a:gd name="f118" fmla="val 111"/>
                <a:gd name="f119" fmla="val 107"/>
                <a:gd name="f120" fmla="val 112"/>
                <a:gd name="f121" fmla="val 117"/>
                <a:gd name="f122" fmla="val 129"/>
                <a:gd name="f123" fmla="val 120"/>
                <a:gd name="f124" fmla="val 116"/>
                <a:gd name="f125" fmla="val 114"/>
                <a:gd name="f126" fmla="val 130"/>
                <a:gd name="f127" fmla="val 138"/>
                <a:gd name="f128" fmla="val 143"/>
                <a:gd name="f129" fmla="val 148"/>
                <a:gd name="f130" fmla="val 149"/>
                <a:gd name="f131" fmla="val 34"/>
                <a:gd name="f132" fmla="val 146"/>
                <a:gd name="f133" fmla="val 140"/>
                <a:gd name="f134" fmla="val 135"/>
                <a:gd name="f135" fmla="val 133"/>
                <a:gd name="f136" fmla="val 100"/>
                <a:gd name="f137" fmla="val 150"/>
                <a:gd name="f138" fmla="val 152"/>
                <a:gd name="f139" fmla="val 159"/>
                <a:gd name="f140" fmla="val 163"/>
                <a:gd name="f141" fmla="val 167"/>
                <a:gd name="f142" fmla="val 165"/>
                <a:gd name="f143" fmla="val 157"/>
                <a:gd name="f144" fmla="val 151"/>
                <a:gd name="f145" fmla="val 147"/>
                <a:gd name="f146" fmla="val 137"/>
                <a:gd name="f147" fmla="val 153"/>
                <a:gd name="f148" fmla="val 156"/>
                <a:gd name="f149" fmla="val 162"/>
                <a:gd name="f150" fmla="val 166"/>
                <a:gd name="f151" fmla="val 172"/>
                <a:gd name="f152" fmla="val 174"/>
                <a:gd name="f153" fmla="val 176"/>
                <a:gd name="f154" fmla="val 173"/>
                <a:gd name="f155" fmla="val 169"/>
                <a:gd name="f156" fmla="val 164"/>
                <a:gd name="f157" fmla="val 160"/>
                <a:gd name="f158" fmla="val 139"/>
                <a:gd name="f159" fmla="val 136"/>
                <a:gd name="f160" fmla="val 158"/>
                <a:gd name="f161" fmla="val 154"/>
                <a:gd name="f162" fmla="val 142"/>
                <a:gd name="f163" fmla="val 144"/>
                <a:gd name="f164" fmla="val 141"/>
                <a:gd name="f165" fmla="val 127"/>
                <a:gd name="f166" fmla="val 115"/>
                <a:gd name="f167" fmla="val 123"/>
                <a:gd name="f168" fmla="val 145"/>
                <a:gd name="f169" fmla="val 125"/>
                <a:gd name="f170" fmla="val 134"/>
                <a:gd name="f171" fmla="val 161"/>
                <a:gd name="f172" fmla="val 179"/>
                <a:gd name="f173" fmla="val 181"/>
                <a:gd name="f174" fmla="val 182"/>
                <a:gd name="f175" fmla="val 183"/>
                <a:gd name="f176" fmla="val 178"/>
                <a:gd name="f177" fmla="val 52"/>
                <a:gd name="f178" fmla="val 155"/>
                <a:gd name="f179" fmla="val 51"/>
                <a:gd name="f180" fmla="val 47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30 f189 1"/>
                <a:gd name="f194" fmla="*/ 121 f188 1"/>
                <a:gd name="f195" fmla="*/ 12 f189 1"/>
                <a:gd name="f196" fmla="*/ 124 f188 1"/>
                <a:gd name="f197" fmla="*/ 74 f189 1"/>
                <a:gd name="f198" fmla="*/ 94 f188 1"/>
                <a:gd name="f199" fmla="*/ 21 f189 1"/>
                <a:gd name="f200" fmla="*/ 99 f188 1"/>
                <a:gd name="f201" fmla="*/ 2 f189 1"/>
                <a:gd name="f202" fmla="*/ 96 f188 1"/>
                <a:gd name="f203" fmla="*/ 72 f189 1"/>
                <a:gd name="f204" fmla="*/ 89 f188 1"/>
                <a:gd name="f205" fmla="*/ 26 f189 1"/>
                <a:gd name="f206" fmla="*/ 73 f188 1"/>
                <a:gd name="f207" fmla="*/ 7 f189 1"/>
                <a:gd name="f208" fmla="*/ 63 f188 1"/>
                <a:gd name="f209" fmla="*/ 31 f189 1"/>
                <a:gd name="f210" fmla="*/ 71 f188 1"/>
                <a:gd name="f211" fmla="*/ 77 f188 1"/>
                <a:gd name="f212" fmla="*/ 36 f188 1"/>
                <a:gd name="f213" fmla="*/ 39 f189 1"/>
                <a:gd name="f214" fmla="*/ 40 f188 1"/>
                <a:gd name="f215" fmla="*/ 62 f189 1"/>
                <a:gd name="f216" fmla="*/ 31 f188 1"/>
                <a:gd name="f217" fmla="*/ 55 f189 1"/>
                <a:gd name="f218" fmla="*/ 14 f188 1"/>
                <a:gd name="f219" fmla="*/ 65 f189 1"/>
                <a:gd name="f220" fmla="*/ 29 f188 1"/>
                <a:gd name="f221" fmla="*/ 86 f189 1"/>
                <a:gd name="f222" fmla="*/ 80 f189 1"/>
                <a:gd name="f223" fmla="*/ 4 f188 1"/>
                <a:gd name="f224" fmla="*/ 90 f189 1"/>
                <a:gd name="f225" fmla="*/ 20 f188 1"/>
                <a:gd name="f226" fmla="*/ 109 f189 1"/>
                <a:gd name="f227" fmla="*/ 30 f188 1"/>
                <a:gd name="f228" fmla="*/ 126 f189 1"/>
                <a:gd name="f229" fmla="*/ 15 f188 1"/>
                <a:gd name="f230" fmla="*/ 97 f189 1"/>
                <a:gd name="f231" fmla="*/ 72 f188 1"/>
                <a:gd name="f232" fmla="*/ 128 f189 1"/>
                <a:gd name="f233" fmla="*/ 42 f188 1"/>
                <a:gd name="f234" fmla="*/ 149 f189 1"/>
                <a:gd name="f235" fmla="*/ 34 f188 1"/>
                <a:gd name="f236" fmla="*/ 102 f189 1"/>
                <a:gd name="f237" fmla="*/ 78 f188 1"/>
                <a:gd name="f238" fmla="*/ 143 f189 1"/>
                <a:gd name="f239" fmla="*/ 165 f189 1"/>
                <a:gd name="f240" fmla="*/ 103 f189 1"/>
                <a:gd name="f241" fmla="*/ 85 f188 1"/>
                <a:gd name="f242" fmla="*/ 153 f189 1"/>
                <a:gd name="f243" fmla="*/ 92 f188 1"/>
                <a:gd name="f244" fmla="*/ 173 f189 1"/>
                <a:gd name="f245" fmla="*/ 100 f188 1"/>
                <a:gd name="f246" fmla="*/ 105 f189 1"/>
                <a:gd name="f247" fmla="*/ 91 f188 1"/>
                <a:gd name="f248" fmla="*/ 104 f189 1"/>
                <a:gd name="f249" fmla="*/ 97 f188 1"/>
                <a:gd name="f250" fmla="*/ 163 f189 1"/>
                <a:gd name="f251" fmla="*/ 131 f188 1"/>
                <a:gd name="f252" fmla="*/ 146 f189 1"/>
                <a:gd name="f253" fmla="*/ 137 f188 1"/>
                <a:gd name="f254" fmla="*/ 95 f189 1"/>
                <a:gd name="f255" fmla="*/ 119 f189 1"/>
                <a:gd name="f256" fmla="*/ 141 f188 1"/>
                <a:gd name="f257" fmla="*/ 161 f188 1"/>
                <a:gd name="f258" fmla="*/ 115 f189 1"/>
                <a:gd name="f259" fmla="*/ 143 f188 1"/>
                <a:gd name="f260" fmla="*/ 82 f189 1"/>
                <a:gd name="f261" fmla="*/ 136 f188 1"/>
                <a:gd name="f262" fmla="*/ 63 f189 1"/>
                <a:gd name="f263" fmla="*/ 183 f188 1"/>
                <a:gd name="f264" fmla="*/ 84 f189 1"/>
                <a:gd name="f265" fmla="*/ 105 f188 1"/>
                <a:gd name="f266" fmla="*/ 57 f189 1"/>
                <a:gd name="f267" fmla="*/ 138 f188 1"/>
                <a:gd name="f268" fmla="*/ 40 f189 1"/>
                <a:gd name="f269" fmla="*/ 153 f188 1"/>
                <a:gd name="f270" fmla="*/ 77 f189 1"/>
                <a:gd name="f271" fmla="*/ 102 f188 1"/>
                <a:gd name="f272" fmla="+- f190 0 f1"/>
                <a:gd name="f273" fmla="*/ f193 1 177"/>
                <a:gd name="f274" fmla="*/ f194 1 184"/>
                <a:gd name="f275" fmla="*/ f195 1 177"/>
                <a:gd name="f276" fmla="*/ f196 1 184"/>
                <a:gd name="f277" fmla="*/ f197 1 177"/>
                <a:gd name="f278" fmla="*/ f198 1 184"/>
                <a:gd name="f279" fmla="*/ f199 1 177"/>
                <a:gd name="f280" fmla="*/ f200 1 184"/>
                <a:gd name="f281" fmla="*/ f201 1 177"/>
                <a:gd name="f282" fmla="*/ f202 1 184"/>
                <a:gd name="f283" fmla="*/ f203 1 177"/>
                <a:gd name="f284" fmla="*/ f204 1 184"/>
                <a:gd name="f285" fmla="*/ f205 1 177"/>
                <a:gd name="f286" fmla="*/ f206 1 184"/>
                <a:gd name="f287" fmla="*/ f207 1 177"/>
                <a:gd name="f288" fmla="*/ f208 1 184"/>
                <a:gd name="f289" fmla="*/ f209 1 177"/>
                <a:gd name="f290" fmla="*/ f210 1 184"/>
                <a:gd name="f291" fmla="*/ f211 1 184"/>
                <a:gd name="f292" fmla="*/ f212 1 184"/>
                <a:gd name="f293" fmla="*/ f213 1 177"/>
                <a:gd name="f294" fmla="*/ f214 1 184"/>
                <a:gd name="f295" fmla="*/ f215 1 177"/>
                <a:gd name="f296" fmla="*/ f216 1 184"/>
                <a:gd name="f297" fmla="*/ f217 1 177"/>
                <a:gd name="f298" fmla="*/ f218 1 184"/>
                <a:gd name="f299" fmla="*/ f219 1 177"/>
                <a:gd name="f300" fmla="*/ f220 1 184"/>
                <a:gd name="f301" fmla="*/ f221 1 177"/>
                <a:gd name="f302" fmla="*/ f222 1 177"/>
                <a:gd name="f303" fmla="*/ f223 1 184"/>
                <a:gd name="f304" fmla="*/ f224 1 177"/>
                <a:gd name="f305" fmla="*/ f225 1 184"/>
                <a:gd name="f306" fmla="*/ f226 1 177"/>
                <a:gd name="f307" fmla="*/ f227 1 184"/>
                <a:gd name="f308" fmla="*/ f228 1 177"/>
                <a:gd name="f309" fmla="*/ f229 1 184"/>
                <a:gd name="f310" fmla="*/ f230 1 177"/>
                <a:gd name="f311" fmla="*/ f231 1 184"/>
                <a:gd name="f312" fmla="*/ f232 1 177"/>
                <a:gd name="f313" fmla="*/ f233 1 184"/>
                <a:gd name="f314" fmla="*/ f234 1 177"/>
                <a:gd name="f315" fmla="*/ f235 1 184"/>
                <a:gd name="f316" fmla="*/ f236 1 177"/>
                <a:gd name="f317" fmla="*/ f237 1 184"/>
                <a:gd name="f318" fmla="*/ f238 1 177"/>
                <a:gd name="f319" fmla="*/ f239 1 177"/>
                <a:gd name="f320" fmla="*/ f240 1 177"/>
                <a:gd name="f321" fmla="*/ f241 1 184"/>
                <a:gd name="f322" fmla="*/ f242 1 177"/>
                <a:gd name="f323" fmla="*/ f243 1 184"/>
                <a:gd name="f324" fmla="*/ f244 1 177"/>
                <a:gd name="f325" fmla="*/ f245 1 184"/>
                <a:gd name="f326" fmla="*/ f246 1 177"/>
                <a:gd name="f327" fmla="*/ f247 1 184"/>
                <a:gd name="f328" fmla="*/ f248 1 177"/>
                <a:gd name="f329" fmla="*/ f249 1 184"/>
                <a:gd name="f330" fmla="*/ f250 1 177"/>
                <a:gd name="f331" fmla="*/ f251 1 184"/>
                <a:gd name="f332" fmla="*/ f252 1 177"/>
                <a:gd name="f333" fmla="*/ f253 1 184"/>
                <a:gd name="f334" fmla="*/ f254 1 177"/>
                <a:gd name="f335" fmla="*/ f255 1 177"/>
                <a:gd name="f336" fmla="*/ f256 1 184"/>
                <a:gd name="f337" fmla="*/ f257 1 184"/>
                <a:gd name="f338" fmla="*/ f258 1 177"/>
                <a:gd name="f339" fmla="*/ f259 1 184"/>
                <a:gd name="f340" fmla="*/ f260 1 177"/>
                <a:gd name="f341" fmla="*/ f261 1 184"/>
                <a:gd name="f342" fmla="*/ f262 1 177"/>
                <a:gd name="f343" fmla="*/ f263 1 184"/>
                <a:gd name="f344" fmla="*/ f264 1 177"/>
                <a:gd name="f345" fmla="*/ f265 1 184"/>
                <a:gd name="f346" fmla="*/ f266 1 177"/>
                <a:gd name="f347" fmla="*/ f267 1 184"/>
                <a:gd name="f348" fmla="*/ f268 1 177"/>
                <a:gd name="f349" fmla="*/ f269 1 184"/>
                <a:gd name="f350" fmla="*/ f270 1 177"/>
                <a:gd name="f351" fmla="*/ f271 1 184"/>
                <a:gd name="f352" fmla="*/ 0 1 f191"/>
                <a:gd name="f353" fmla="*/ f185 1 f191"/>
                <a:gd name="f354" fmla="*/ 0 1 f192"/>
                <a:gd name="f355" fmla="*/ f186 1 f192"/>
                <a:gd name="f356" fmla="*/ f273 1 f191"/>
                <a:gd name="f357" fmla="*/ f274 1 f192"/>
                <a:gd name="f358" fmla="*/ f275 1 f191"/>
                <a:gd name="f359" fmla="*/ f276 1 f192"/>
                <a:gd name="f360" fmla="*/ f277 1 f191"/>
                <a:gd name="f361" fmla="*/ f278 1 f192"/>
                <a:gd name="f362" fmla="*/ f279 1 f191"/>
                <a:gd name="f363" fmla="*/ f280 1 f192"/>
                <a:gd name="f364" fmla="*/ f281 1 f191"/>
                <a:gd name="f365" fmla="*/ f282 1 f192"/>
                <a:gd name="f366" fmla="*/ f283 1 f191"/>
                <a:gd name="f367" fmla="*/ f284 1 f192"/>
                <a:gd name="f368" fmla="*/ f285 1 f191"/>
                <a:gd name="f369" fmla="*/ f286 1 f192"/>
                <a:gd name="f370" fmla="*/ f287 1 f191"/>
                <a:gd name="f371" fmla="*/ f288 1 f192"/>
                <a:gd name="f372" fmla="*/ f289 1 f191"/>
                <a:gd name="f373" fmla="*/ f290 1 f192"/>
                <a:gd name="f374" fmla="*/ f291 1 f192"/>
                <a:gd name="f375" fmla="*/ f292 1 f192"/>
                <a:gd name="f376" fmla="*/ f293 1 f191"/>
                <a:gd name="f377" fmla="*/ f294 1 f192"/>
                <a:gd name="f378" fmla="*/ f295 1 f191"/>
                <a:gd name="f379" fmla="*/ f296 1 f192"/>
                <a:gd name="f380" fmla="*/ f297 1 f191"/>
                <a:gd name="f381" fmla="*/ f298 1 f192"/>
                <a:gd name="f382" fmla="*/ f299 1 f191"/>
                <a:gd name="f383" fmla="*/ f300 1 f192"/>
                <a:gd name="f384" fmla="*/ f301 1 f191"/>
                <a:gd name="f385" fmla="*/ f302 1 f191"/>
                <a:gd name="f386" fmla="*/ f303 1 f192"/>
                <a:gd name="f387" fmla="*/ f304 1 f191"/>
                <a:gd name="f388" fmla="*/ f305 1 f192"/>
                <a:gd name="f389" fmla="*/ f306 1 f191"/>
                <a:gd name="f390" fmla="*/ f307 1 f192"/>
                <a:gd name="f391" fmla="*/ f308 1 f191"/>
                <a:gd name="f392" fmla="*/ f309 1 f192"/>
                <a:gd name="f393" fmla="*/ f310 1 f191"/>
                <a:gd name="f394" fmla="*/ f311 1 f192"/>
                <a:gd name="f395" fmla="*/ f312 1 f191"/>
                <a:gd name="f396" fmla="*/ f313 1 f192"/>
                <a:gd name="f397" fmla="*/ f314 1 f191"/>
                <a:gd name="f398" fmla="*/ f315 1 f192"/>
                <a:gd name="f399" fmla="*/ f316 1 f191"/>
                <a:gd name="f400" fmla="*/ f317 1 f192"/>
                <a:gd name="f401" fmla="*/ f318 1 f191"/>
                <a:gd name="f402" fmla="*/ f319 1 f191"/>
                <a:gd name="f403" fmla="*/ f320 1 f191"/>
                <a:gd name="f404" fmla="*/ f321 1 f192"/>
                <a:gd name="f405" fmla="*/ f322 1 f191"/>
                <a:gd name="f406" fmla="*/ f323 1 f192"/>
                <a:gd name="f407" fmla="*/ f324 1 f191"/>
                <a:gd name="f408" fmla="*/ f325 1 f192"/>
                <a:gd name="f409" fmla="*/ f326 1 f191"/>
                <a:gd name="f410" fmla="*/ f327 1 f192"/>
                <a:gd name="f411" fmla="*/ f328 1 f191"/>
                <a:gd name="f412" fmla="*/ f329 1 f192"/>
                <a:gd name="f413" fmla="*/ f330 1 f191"/>
                <a:gd name="f414" fmla="*/ f331 1 f192"/>
                <a:gd name="f415" fmla="*/ f332 1 f191"/>
                <a:gd name="f416" fmla="*/ f333 1 f192"/>
                <a:gd name="f417" fmla="*/ f334 1 f191"/>
                <a:gd name="f418" fmla="*/ f335 1 f191"/>
                <a:gd name="f419" fmla="*/ f336 1 f192"/>
                <a:gd name="f420" fmla="*/ f337 1 f192"/>
                <a:gd name="f421" fmla="*/ f338 1 f191"/>
                <a:gd name="f422" fmla="*/ f339 1 f192"/>
                <a:gd name="f423" fmla="*/ f340 1 f191"/>
                <a:gd name="f424" fmla="*/ f341 1 f192"/>
                <a:gd name="f425" fmla="*/ f342 1 f191"/>
                <a:gd name="f426" fmla="*/ f343 1 f192"/>
                <a:gd name="f427" fmla="*/ f344 1 f191"/>
                <a:gd name="f428" fmla="*/ f345 1 f192"/>
                <a:gd name="f429" fmla="*/ f346 1 f191"/>
                <a:gd name="f430" fmla="*/ f347 1 f192"/>
                <a:gd name="f431" fmla="*/ f348 1 f191"/>
                <a:gd name="f432" fmla="*/ f349 1 f192"/>
                <a:gd name="f433" fmla="*/ f350 1 f191"/>
                <a:gd name="f434" fmla="*/ f351 1 f192"/>
                <a:gd name="f435" fmla="*/ f352 f182 1"/>
                <a:gd name="f436" fmla="*/ f353 f182 1"/>
                <a:gd name="f437" fmla="*/ f355 f183 1"/>
                <a:gd name="f438" fmla="*/ f354 f183 1"/>
                <a:gd name="f439" fmla="*/ f356 f182 1"/>
                <a:gd name="f440" fmla="*/ f357 f183 1"/>
                <a:gd name="f441" fmla="*/ f358 f182 1"/>
                <a:gd name="f442" fmla="*/ f359 f183 1"/>
                <a:gd name="f443" fmla="*/ f360 f182 1"/>
                <a:gd name="f444" fmla="*/ f361 f183 1"/>
                <a:gd name="f445" fmla="*/ f362 f182 1"/>
                <a:gd name="f446" fmla="*/ f363 f183 1"/>
                <a:gd name="f447" fmla="*/ f364 f182 1"/>
                <a:gd name="f448" fmla="*/ f365 f183 1"/>
                <a:gd name="f449" fmla="*/ f366 f182 1"/>
                <a:gd name="f450" fmla="*/ f367 f183 1"/>
                <a:gd name="f451" fmla="*/ f368 f182 1"/>
                <a:gd name="f452" fmla="*/ f369 f183 1"/>
                <a:gd name="f453" fmla="*/ f370 f182 1"/>
                <a:gd name="f454" fmla="*/ f371 f183 1"/>
                <a:gd name="f455" fmla="*/ f372 f182 1"/>
                <a:gd name="f456" fmla="*/ f373 f183 1"/>
                <a:gd name="f457" fmla="*/ f374 f183 1"/>
                <a:gd name="f458" fmla="*/ f375 f183 1"/>
                <a:gd name="f459" fmla="*/ f376 f182 1"/>
                <a:gd name="f460" fmla="*/ f377 f183 1"/>
                <a:gd name="f461" fmla="*/ f378 f182 1"/>
                <a:gd name="f462" fmla="*/ f379 f183 1"/>
                <a:gd name="f463" fmla="*/ f380 f182 1"/>
                <a:gd name="f464" fmla="*/ f381 f183 1"/>
                <a:gd name="f465" fmla="*/ f382 f182 1"/>
                <a:gd name="f466" fmla="*/ f383 f183 1"/>
                <a:gd name="f467" fmla="*/ f384 f182 1"/>
                <a:gd name="f468" fmla="*/ f385 f182 1"/>
                <a:gd name="f469" fmla="*/ f386 f183 1"/>
                <a:gd name="f470" fmla="*/ f387 f182 1"/>
                <a:gd name="f471" fmla="*/ f388 f183 1"/>
                <a:gd name="f472" fmla="*/ f389 f182 1"/>
                <a:gd name="f473" fmla="*/ f390 f183 1"/>
                <a:gd name="f474" fmla="*/ f391 f182 1"/>
                <a:gd name="f475" fmla="*/ f392 f183 1"/>
                <a:gd name="f476" fmla="*/ f393 f182 1"/>
                <a:gd name="f477" fmla="*/ f394 f183 1"/>
                <a:gd name="f478" fmla="*/ f395 f182 1"/>
                <a:gd name="f479" fmla="*/ f396 f183 1"/>
                <a:gd name="f480" fmla="*/ f397 f182 1"/>
                <a:gd name="f481" fmla="*/ f398 f183 1"/>
                <a:gd name="f482" fmla="*/ f399 f182 1"/>
                <a:gd name="f483" fmla="*/ f400 f183 1"/>
                <a:gd name="f484" fmla="*/ f401 f182 1"/>
                <a:gd name="f485" fmla="*/ f402 f182 1"/>
                <a:gd name="f486" fmla="*/ f403 f182 1"/>
                <a:gd name="f487" fmla="*/ f404 f183 1"/>
                <a:gd name="f488" fmla="*/ f405 f182 1"/>
                <a:gd name="f489" fmla="*/ f406 f183 1"/>
                <a:gd name="f490" fmla="*/ f407 f182 1"/>
                <a:gd name="f491" fmla="*/ f408 f183 1"/>
                <a:gd name="f492" fmla="*/ f409 f182 1"/>
                <a:gd name="f493" fmla="*/ f410 f183 1"/>
                <a:gd name="f494" fmla="*/ f411 f182 1"/>
                <a:gd name="f495" fmla="*/ f412 f183 1"/>
                <a:gd name="f496" fmla="*/ f413 f182 1"/>
                <a:gd name="f497" fmla="*/ f414 f183 1"/>
                <a:gd name="f498" fmla="*/ f415 f182 1"/>
                <a:gd name="f499" fmla="*/ f416 f183 1"/>
                <a:gd name="f500" fmla="*/ f417 f182 1"/>
                <a:gd name="f501" fmla="*/ f418 f182 1"/>
                <a:gd name="f502" fmla="*/ f419 f183 1"/>
                <a:gd name="f503" fmla="*/ f420 f183 1"/>
                <a:gd name="f504" fmla="*/ f421 f182 1"/>
                <a:gd name="f505" fmla="*/ f422 f183 1"/>
                <a:gd name="f506" fmla="*/ f423 f182 1"/>
                <a:gd name="f507" fmla="*/ f424 f183 1"/>
                <a:gd name="f508" fmla="*/ f425 f182 1"/>
                <a:gd name="f509" fmla="*/ f426 f183 1"/>
                <a:gd name="f510" fmla="*/ f427 f182 1"/>
                <a:gd name="f511" fmla="*/ f428 f183 1"/>
                <a:gd name="f512" fmla="*/ f429 f182 1"/>
                <a:gd name="f513" fmla="*/ f430 f183 1"/>
                <a:gd name="f514" fmla="*/ f431 f182 1"/>
                <a:gd name="f515" fmla="*/ f432 f183 1"/>
                <a:gd name="f516" fmla="*/ f433 f182 1"/>
                <a:gd name="f517" fmla="*/ f434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45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63" y="f464"/>
                </a:cxn>
                <a:cxn ang="f272">
                  <a:pos x="f465" y="f466"/>
                </a:cxn>
                <a:cxn ang="f272">
                  <a:pos x="f467" y="f452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73"/>
                </a:cxn>
                <a:cxn ang="f272">
                  <a:pos x="f474" y="f475"/>
                </a:cxn>
                <a:cxn ang="f272">
                  <a:pos x="f476" y="f477"/>
                </a:cxn>
                <a:cxn ang="f272">
                  <a:pos x="f478" y="f479"/>
                </a:cxn>
                <a:cxn ang="f272">
                  <a:pos x="f480" y="f481"/>
                </a:cxn>
                <a:cxn ang="f272">
                  <a:pos x="f482" y="f483"/>
                </a:cxn>
                <a:cxn ang="f272">
                  <a:pos x="f484" y="f477"/>
                </a:cxn>
                <a:cxn ang="f272">
                  <a:pos x="f485" y="f452"/>
                </a:cxn>
                <a:cxn ang="f272">
                  <a:pos x="f486" y="f487"/>
                </a:cxn>
                <a:cxn ang="f272">
                  <a:pos x="f488" y="f489"/>
                </a:cxn>
                <a:cxn ang="f272">
                  <a:pos x="f490" y="f491"/>
                </a:cxn>
                <a:cxn ang="f272">
                  <a:pos x="f492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99"/>
                </a:cxn>
                <a:cxn ang="f272">
                  <a:pos x="f500" y="f448"/>
                </a:cxn>
                <a:cxn ang="f272">
                  <a:pos x="f501" y="f502"/>
                </a:cxn>
                <a:cxn ang="f272">
                  <a:pos x="f478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</a:cxnLst>
              <a:rect l="f435" t="f438" r="f436" b="f437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39"/>
                    <a:pt x="f40" y="f37"/>
                  </a:cubicBezTo>
                  <a:cubicBezTo>
                    <a:pt x="f41" y="f37"/>
                    <a:pt x="f42" y="f37"/>
                    <a:pt x="f43" y="f39"/>
                  </a:cubicBezTo>
                  <a:cubicBezTo>
                    <a:pt x="f17" y="f44"/>
                    <a:pt x="f45" y="f46"/>
                    <a:pt x="f47" y="f48"/>
                  </a:cubicBezTo>
                  <a:cubicBezTo>
                    <a:pt x="f47" y="f48"/>
                    <a:pt x="f47" y="f49"/>
                    <a:pt x="f47" y="f50"/>
                  </a:cubicBezTo>
                  <a:cubicBezTo>
                    <a:pt x="f51" y="f50"/>
                    <a:pt x="f52" y="f50"/>
                    <a:pt x="f53" y="f50"/>
                  </a:cubicBezTo>
                  <a:cubicBezTo>
                    <a:pt x="f54" y="f48"/>
                    <a:pt x="f55" y="f11"/>
                    <a:pt x="f40" y="f56"/>
                  </a:cubicBezTo>
                  <a:cubicBezTo>
                    <a:pt x="f57" y="f56"/>
                    <a:pt x="f58" y="f59"/>
                    <a:pt x="f38" y="f46"/>
                  </a:cubicBezTo>
                  <a:cubicBezTo>
                    <a:pt x="f36" y="f16"/>
                    <a:pt x="f60" y="f61"/>
                    <a:pt x="f62" y="f63"/>
                  </a:cubicBezTo>
                  <a:cubicBezTo>
                    <a:pt x="f64" y="f65"/>
                    <a:pt x="f5" y="f56"/>
                    <a:pt x="f66" y="f9"/>
                  </a:cubicBezTo>
                  <a:cubicBezTo>
                    <a:pt x="f67" y="f50"/>
                    <a:pt x="f68" y="f50"/>
                    <a:pt x="f32" y="f69"/>
                  </a:cubicBezTo>
                  <a:cubicBezTo>
                    <a:pt x="f38" y="f9"/>
                    <a:pt x="f31" y="f11"/>
                    <a:pt x="f57" y="f9"/>
                  </a:cubicBezTo>
                  <a:cubicBezTo>
                    <a:pt x="f55" y="f48"/>
                    <a:pt x="f70" y="f50"/>
                    <a:pt x="f51" y="f71"/>
                  </a:cubicBezTo>
                  <a:cubicBezTo>
                    <a:pt x="f13" y="f71"/>
                    <a:pt x="f13" y="f71"/>
                    <a:pt x="f12" y="f72"/>
                  </a:cubicBezTo>
                  <a:cubicBezTo>
                    <a:pt x="f13" y="f73"/>
                    <a:pt x="f52" y="f74"/>
                    <a:pt x="f75" y="f74"/>
                  </a:cubicBezTo>
                  <a:cubicBezTo>
                    <a:pt x="f70" y="f76"/>
                    <a:pt x="f77" y="f10"/>
                    <a:pt x="f25" y="f13"/>
                  </a:cubicBezTo>
                  <a:cubicBezTo>
                    <a:pt x="f41" y="f51"/>
                    <a:pt x="f40" y="f13"/>
                    <a:pt x="f31" y="f47"/>
                  </a:cubicBezTo>
                  <a:cubicBezTo>
                    <a:pt x="f32" y="f78"/>
                    <a:pt x="f79" y="f10"/>
                    <a:pt x="f80" y="f13"/>
                  </a:cubicBezTo>
                  <a:cubicBezTo>
                    <a:pt x="f67" y="f75"/>
                    <a:pt x="f67" y="f81"/>
                    <a:pt x="f82" y="f83"/>
                  </a:cubicBezTo>
                  <a:cubicBezTo>
                    <a:pt x="f68" y="f84"/>
                    <a:pt x="f85" y="f84"/>
                    <a:pt x="f86" y="f87"/>
                  </a:cubicBezTo>
                  <a:cubicBezTo>
                    <a:pt x="f40" y="f87"/>
                    <a:pt x="f88" y="f83"/>
                    <a:pt x="f88" y="f89"/>
                  </a:cubicBezTo>
                  <a:cubicBezTo>
                    <a:pt x="f88" y="f53"/>
                    <a:pt x="f23" y="f75"/>
                    <a:pt x="f43" y="f52"/>
                  </a:cubicBezTo>
                  <a:cubicBezTo>
                    <a:pt x="f90" y="f12"/>
                    <a:pt x="f91" y="f92"/>
                    <a:pt x="f75" y="f93"/>
                  </a:cubicBezTo>
                  <a:cubicBezTo>
                    <a:pt x="f51" y="f93"/>
                    <a:pt x="f47" y="f93"/>
                    <a:pt x="f78" y="f93"/>
                  </a:cubicBezTo>
                  <a:cubicBezTo>
                    <a:pt x="f12" y="f76"/>
                    <a:pt x="f12" y="f92"/>
                    <a:pt x="f47" y="f10"/>
                  </a:cubicBezTo>
                  <a:cubicBezTo>
                    <a:pt x="f94" y="f95"/>
                    <a:pt x="f96" y="f70"/>
                    <a:pt x="f97" y="f90"/>
                  </a:cubicBezTo>
                  <a:cubicBezTo>
                    <a:pt x="f98" y="f99"/>
                    <a:pt x="f100" y="f99"/>
                    <a:pt x="f43" y="f99"/>
                  </a:cubicBezTo>
                  <a:cubicBezTo>
                    <a:pt x="f27" y="f101"/>
                    <a:pt x="f40" y="f77"/>
                    <a:pt x="f40" y="f98"/>
                  </a:cubicBezTo>
                  <a:cubicBezTo>
                    <a:pt x="f40" y="f102"/>
                    <a:pt x="f25" y="f23"/>
                    <a:pt x="f43" y="f23"/>
                  </a:cubicBezTo>
                  <a:cubicBezTo>
                    <a:pt x="f98" y="f23"/>
                    <a:pt x="f103" y="f19"/>
                    <a:pt x="f97" y="f98"/>
                  </a:cubicBezTo>
                  <a:cubicBezTo>
                    <a:pt x="f97" y="f55"/>
                    <a:pt x="f97" y="f103"/>
                    <a:pt x="f103" y="f104"/>
                  </a:cubicBezTo>
                  <a:cubicBezTo>
                    <a:pt x="f54" y="f54"/>
                    <a:pt x="f95" y="f81"/>
                    <a:pt x="f76" y="f92"/>
                  </a:cubicBezTo>
                  <a:cubicBezTo>
                    <a:pt x="f105" y="f10"/>
                    <a:pt x="f105" y="f12"/>
                    <a:pt x="f105" y="f47"/>
                  </a:cubicBezTo>
                  <a:cubicBezTo>
                    <a:pt x="f47" y="f45"/>
                    <a:pt x="f106" y="f107"/>
                    <a:pt x="f94" y="f43"/>
                  </a:cubicBezTo>
                  <a:cubicBezTo>
                    <a:pt x="f87" y="f42"/>
                    <a:pt x="f15" y="f23"/>
                    <a:pt x="f108" y="f25"/>
                  </a:cubicBezTo>
                  <a:cubicBezTo>
                    <a:pt x="f54" y="f25"/>
                    <a:pt x="f109" y="f88"/>
                    <a:pt x="f96" y="f40"/>
                  </a:cubicBezTo>
                  <a:cubicBezTo>
                    <a:pt x="f96" y="f57"/>
                    <a:pt x="f54" y="f38"/>
                    <a:pt x="f70" y="f32"/>
                  </a:cubicBezTo>
                  <a:cubicBezTo>
                    <a:pt x="f15" y="f35"/>
                    <a:pt x="f89" y="f36"/>
                    <a:pt x="f95" y="f38"/>
                  </a:cubicBezTo>
                  <a:cubicBezTo>
                    <a:pt x="f110" y="f31"/>
                    <a:pt x="f95" y="f40"/>
                    <a:pt x="f95" y="f41"/>
                  </a:cubicBezTo>
                  <a:cubicBezTo>
                    <a:pt x="f95" y="f25"/>
                    <a:pt x="f89" y="f42"/>
                    <a:pt x="f81" y="f21"/>
                  </a:cubicBezTo>
                  <a:cubicBezTo>
                    <a:pt x="f52" y="f90"/>
                    <a:pt x="f8" y="f84"/>
                    <a:pt x="f111" y="f13"/>
                  </a:cubicBezTo>
                  <a:cubicBezTo>
                    <a:pt x="f111" y="f13"/>
                    <a:pt x="f112" y="f13"/>
                    <a:pt x="f112" y="f47"/>
                  </a:cubicBezTo>
                  <a:cubicBezTo>
                    <a:pt x="f112" y="f13"/>
                    <a:pt x="f74" y="f13"/>
                    <a:pt x="f74" y="f13"/>
                  </a:cubicBezTo>
                  <a:cubicBezTo>
                    <a:pt x="f74" y="f108"/>
                    <a:pt x="f74" y="f103"/>
                    <a:pt x="f74" y="f29"/>
                  </a:cubicBezTo>
                  <a:cubicBezTo>
                    <a:pt x="f74" y="f86"/>
                    <a:pt x="f111" y="f31"/>
                    <a:pt x="f113" y="f58"/>
                  </a:cubicBezTo>
                  <a:cubicBezTo>
                    <a:pt x="f8" y="f36"/>
                    <a:pt x="f10" y="f79"/>
                    <a:pt x="f105" y="f62"/>
                  </a:cubicBezTo>
                  <a:cubicBezTo>
                    <a:pt x="f111" y="f5"/>
                    <a:pt x="f114" y="f5"/>
                    <a:pt x="f48" y="f62"/>
                  </a:cubicBezTo>
                  <a:cubicBezTo>
                    <a:pt x="f11" y="f60"/>
                    <a:pt x="f11" y="f35"/>
                    <a:pt x="f49" y="f38"/>
                  </a:cubicBezTo>
                  <a:cubicBezTo>
                    <a:pt x="f50" y="f58"/>
                    <a:pt x="f114" y="f31"/>
                    <a:pt x="f114" y="f86"/>
                  </a:cubicBezTo>
                  <a:cubicBezTo>
                    <a:pt x="f114" y="f97"/>
                    <a:pt x="f114" y="f108"/>
                    <a:pt x="f115" y="f47"/>
                  </a:cubicBezTo>
                  <a:cubicBezTo>
                    <a:pt x="f50" y="f13"/>
                    <a:pt x="f50" y="f51"/>
                    <a:pt x="f49" y="f75"/>
                  </a:cubicBezTo>
                  <a:cubicBezTo>
                    <a:pt x="f14" y="f91"/>
                    <a:pt x="f116" y="f101"/>
                    <a:pt x="f117" y="f19"/>
                  </a:cubicBezTo>
                  <a:cubicBezTo>
                    <a:pt x="f44" y="f23"/>
                    <a:pt x="f118" y="f25"/>
                    <a:pt x="f117" y="f88"/>
                  </a:cubicBezTo>
                  <a:cubicBezTo>
                    <a:pt x="f63" y="f57"/>
                    <a:pt x="f119" y="f36"/>
                    <a:pt x="f120" y="f33"/>
                  </a:cubicBezTo>
                  <a:cubicBezTo>
                    <a:pt x="f121" y="f60"/>
                    <a:pt x="f24" y="f68"/>
                    <a:pt x="f26" y="f85"/>
                  </a:cubicBezTo>
                  <a:cubicBezTo>
                    <a:pt x="f122" y="f86"/>
                    <a:pt x="f26" y="f41"/>
                    <a:pt x="f123" y="f25"/>
                  </a:cubicBezTo>
                  <a:cubicBezTo>
                    <a:pt x="f124" y="f23"/>
                    <a:pt x="f125" y="f21"/>
                    <a:pt x="f120" y="f102"/>
                  </a:cubicBezTo>
                  <a:cubicBezTo>
                    <a:pt x="f119" y="f17"/>
                    <a:pt x="f46" y="f84"/>
                    <a:pt x="f11" y="f51"/>
                  </a:cubicBezTo>
                  <a:cubicBezTo>
                    <a:pt x="f11" y="f13"/>
                    <a:pt x="f9" y="f12"/>
                    <a:pt x="f11" y="f8"/>
                  </a:cubicBezTo>
                  <a:cubicBezTo>
                    <a:pt x="f59" y="f13"/>
                    <a:pt x="f16" y="f106"/>
                    <a:pt x="f44" y="f89"/>
                  </a:cubicBezTo>
                  <a:cubicBezTo>
                    <a:pt x="f124" y="f91"/>
                    <a:pt x="f22" y="f96"/>
                    <a:pt x="f34" y="f99"/>
                  </a:cubicBezTo>
                  <a:cubicBezTo>
                    <a:pt x="f122" y="f77"/>
                    <a:pt x="f126" y="f97"/>
                    <a:pt x="f126" y="f98"/>
                  </a:cubicBezTo>
                  <a:cubicBezTo>
                    <a:pt x="f122" y="f43"/>
                    <a:pt x="f30" y="f42"/>
                    <a:pt x="f127" y="f23"/>
                  </a:cubicBezTo>
                  <a:cubicBezTo>
                    <a:pt x="f128" y="f25"/>
                    <a:pt x="f129" y="f19"/>
                    <a:pt x="f130" y="f131"/>
                  </a:cubicBezTo>
                  <a:cubicBezTo>
                    <a:pt x="f130" y="f97"/>
                    <a:pt x="f132" y="f77"/>
                    <a:pt x="f133" y="f77"/>
                  </a:cubicBezTo>
                  <a:cubicBezTo>
                    <a:pt x="f134" y="f77"/>
                    <a:pt x="f135" y="f101"/>
                    <a:pt x="f126" y="f107"/>
                  </a:cubicBezTo>
                  <a:cubicBezTo>
                    <a:pt x="f20" y="f108"/>
                    <a:pt x="f118" y="f110"/>
                    <a:pt x="f46" y="f8"/>
                  </a:cubicBezTo>
                  <a:cubicBezTo>
                    <a:pt x="f59" y="f92"/>
                    <a:pt x="f59" y="f76"/>
                    <a:pt x="f136" y="f93"/>
                  </a:cubicBezTo>
                  <a:cubicBezTo>
                    <a:pt x="f46" y="f93"/>
                    <a:pt x="f116" y="f93"/>
                    <a:pt x="f63" y="f113"/>
                  </a:cubicBezTo>
                  <a:cubicBezTo>
                    <a:pt x="f39" y="f92"/>
                    <a:pt x="f126" y="f12"/>
                    <a:pt x="f128" y="f51"/>
                  </a:cubicBezTo>
                  <a:cubicBezTo>
                    <a:pt x="f132" y="f52"/>
                    <a:pt x="f130" y="f52"/>
                    <a:pt x="f137" y="f110"/>
                  </a:cubicBezTo>
                  <a:cubicBezTo>
                    <a:pt x="f138" y="f94"/>
                    <a:pt x="f139" y="f87"/>
                    <a:pt x="f140" y="f83"/>
                  </a:cubicBezTo>
                  <a:cubicBezTo>
                    <a:pt x="f141" y="f81"/>
                    <a:pt x="f141" y="f53"/>
                    <a:pt x="f142" y="f13"/>
                  </a:cubicBezTo>
                  <a:cubicBezTo>
                    <a:pt x="f140" y="f10"/>
                    <a:pt x="f143" y="f92"/>
                    <a:pt x="f138" y="f78"/>
                  </a:cubicBezTo>
                  <a:cubicBezTo>
                    <a:pt x="f144" y="f12"/>
                    <a:pt x="f129" y="f47"/>
                    <a:pt x="f145" y="f47"/>
                  </a:cubicBezTo>
                  <a:cubicBezTo>
                    <a:pt x="f30" y="f8"/>
                    <a:pt x="f39" y="f76"/>
                    <a:pt x="f65" y="f112"/>
                  </a:cubicBezTo>
                  <a:cubicBezTo>
                    <a:pt x="f65" y="f74"/>
                    <a:pt x="f65" y="f73"/>
                    <a:pt x="f65" y="f73"/>
                  </a:cubicBezTo>
                  <a:cubicBezTo>
                    <a:pt x="f116" y="f72"/>
                    <a:pt x="f116" y="f72"/>
                    <a:pt x="f63" y="f72"/>
                  </a:cubicBezTo>
                  <a:cubicBezTo>
                    <a:pt x="f20" y="f71"/>
                    <a:pt x="f146" y="f115"/>
                    <a:pt x="f147" y="f50"/>
                  </a:cubicBezTo>
                  <a:cubicBezTo>
                    <a:pt x="f148" y="f50"/>
                    <a:pt x="f139" y="f115"/>
                    <a:pt x="f149" y="f71"/>
                  </a:cubicBezTo>
                  <a:cubicBezTo>
                    <a:pt x="f150" y="f73"/>
                    <a:pt x="f151" y="f73"/>
                    <a:pt x="f152" y="f115"/>
                  </a:cubicBezTo>
                  <a:cubicBezTo>
                    <a:pt x="f6" y="f69"/>
                    <a:pt x="f153" y="f14"/>
                    <a:pt x="f154" y="f136"/>
                  </a:cubicBezTo>
                  <a:cubicBezTo>
                    <a:pt x="f155" y="f65"/>
                    <a:pt x="f156" y="f46"/>
                    <a:pt x="f157" y="f14"/>
                  </a:cubicBezTo>
                  <a:cubicBezTo>
                    <a:pt x="f139" y="f11"/>
                    <a:pt x="f143" y="f69"/>
                    <a:pt x="f148" y="f69"/>
                  </a:cubicBezTo>
                  <a:cubicBezTo>
                    <a:pt x="f158" y="f49"/>
                    <a:pt x="f22" y="f50"/>
                    <a:pt x="f63" y="f115"/>
                  </a:cubicBezTo>
                  <a:cubicBezTo>
                    <a:pt x="f65" y="f115"/>
                    <a:pt x="f46" y="f115"/>
                    <a:pt x="f136" y="f50"/>
                  </a:cubicBezTo>
                  <a:cubicBezTo>
                    <a:pt x="f136" y="f50"/>
                    <a:pt x="f56" y="f49"/>
                    <a:pt x="f56" y="f48"/>
                  </a:cubicBezTo>
                  <a:cubicBezTo>
                    <a:pt x="f136" y="f69"/>
                    <a:pt x="f46" y="f9"/>
                    <a:pt x="f116" y="f11"/>
                  </a:cubicBezTo>
                  <a:cubicBezTo>
                    <a:pt x="f39" y="f119"/>
                    <a:pt x="f30" y="f39"/>
                    <a:pt x="f132" y="f34"/>
                  </a:cubicBezTo>
                  <a:cubicBezTo>
                    <a:pt x="f145" y="f122"/>
                    <a:pt x="f144" y="f34"/>
                    <a:pt x="f147" y="f34"/>
                  </a:cubicBezTo>
                  <a:cubicBezTo>
                    <a:pt x="f143" y="f122"/>
                    <a:pt x="f157" y="f122"/>
                    <a:pt x="f140" y="f28"/>
                  </a:cubicBezTo>
                  <a:cubicBezTo>
                    <a:pt x="f156" y="f30"/>
                    <a:pt x="f142" y="f159"/>
                    <a:pt x="f156" y="f127"/>
                  </a:cubicBezTo>
                  <a:cubicBezTo>
                    <a:pt x="f140" y="f128"/>
                    <a:pt x="f160" y="f128"/>
                    <a:pt x="f161" y="f162"/>
                  </a:cubicBezTo>
                  <a:cubicBezTo>
                    <a:pt x="f144" y="f162"/>
                    <a:pt x="f145" y="f158"/>
                    <a:pt x="f132" y="f146"/>
                  </a:cubicBezTo>
                  <a:cubicBezTo>
                    <a:pt x="f132" y="f135"/>
                    <a:pt x="f163" y="f28"/>
                    <a:pt x="f164" y="f122"/>
                  </a:cubicBezTo>
                  <a:cubicBezTo>
                    <a:pt x="f165" y="f37"/>
                    <a:pt x="f125" y="f117"/>
                    <a:pt x="f59" y="f56"/>
                  </a:cubicBezTo>
                  <a:cubicBezTo>
                    <a:pt x="f56" y="f14"/>
                    <a:pt x="f11" y="f11"/>
                    <a:pt x="f69" y="f9"/>
                  </a:cubicBezTo>
                  <a:cubicBezTo>
                    <a:pt x="f69" y="f11"/>
                    <a:pt x="f48" y="f11"/>
                    <a:pt x="f48" y="f14"/>
                  </a:cubicBezTo>
                  <a:cubicBezTo>
                    <a:pt x="f69" y="f56"/>
                    <a:pt x="f9" y="f59"/>
                    <a:pt x="f11" y="f46"/>
                  </a:cubicBezTo>
                  <a:cubicBezTo>
                    <a:pt x="f116" y="f166"/>
                    <a:pt x="f118" y="f34"/>
                    <a:pt x="f37" y="f164"/>
                  </a:cubicBezTo>
                  <a:cubicBezTo>
                    <a:pt x="f123" y="f128"/>
                    <a:pt x="f167" y="f168"/>
                    <a:pt x="f169" y="f168"/>
                  </a:cubicBezTo>
                  <a:cubicBezTo>
                    <a:pt x="f126" y="f132"/>
                    <a:pt x="f135" y="f129"/>
                    <a:pt x="f170" y="f147"/>
                  </a:cubicBezTo>
                  <a:cubicBezTo>
                    <a:pt x="f170" y="f143"/>
                    <a:pt x="f30" y="f171"/>
                    <a:pt x="f34" y="f171"/>
                  </a:cubicBezTo>
                  <a:cubicBezTo>
                    <a:pt x="f24" y="f171"/>
                    <a:pt x="f37" y="f139"/>
                    <a:pt x="f166" y="f160"/>
                  </a:cubicBezTo>
                  <a:cubicBezTo>
                    <a:pt x="f166" y="f143"/>
                    <a:pt x="f125" y="f147"/>
                    <a:pt x="f166" y="f138"/>
                  </a:cubicBezTo>
                  <a:cubicBezTo>
                    <a:pt x="f39" y="f129"/>
                    <a:pt x="f121" y="f132"/>
                    <a:pt x="f166" y="f128"/>
                  </a:cubicBezTo>
                  <a:cubicBezTo>
                    <a:pt x="f61" y="f28"/>
                    <a:pt x="f59" y="f39"/>
                    <a:pt x="f48" y="f16"/>
                  </a:cubicBezTo>
                  <a:cubicBezTo>
                    <a:pt x="f49" y="f63"/>
                    <a:pt x="f50" y="f65"/>
                    <a:pt x="f114" y="f59"/>
                  </a:cubicBezTo>
                  <a:cubicBezTo>
                    <a:pt x="f72" y="f18"/>
                    <a:pt x="f74" y="f169"/>
                    <a:pt x="f113" y="f159"/>
                  </a:cubicBezTo>
                  <a:cubicBezTo>
                    <a:pt x="f92" y="f137"/>
                    <a:pt x="f47" y="f140"/>
                    <a:pt x="f53" y="f6"/>
                  </a:cubicBezTo>
                  <a:cubicBezTo>
                    <a:pt x="f53" y="f172"/>
                    <a:pt x="f106" y="f173"/>
                    <a:pt x="f95" y="f174"/>
                  </a:cubicBezTo>
                  <a:cubicBezTo>
                    <a:pt x="f95" y="f175"/>
                    <a:pt x="f89" y="f7"/>
                    <a:pt x="f83" y="f175"/>
                  </a:cubicBezTo>
                  <a:cubicBezTo>
                    <a:pt x="f94" y="f175"/>
                    <a:pt x="f94" y="f173"/>
                    <a:pt x="f94" y="f2"/>
                  </a:cubicBezTo>
                  <a:cubicBezTo>
                    <a:pt x="f83" y="f176"/>
                    <a:pt x="f89" y="f153"/>
                    <a:pt x="f81" y="f152"/>
                  </a:cubicBezTo>
                  <a:cubicBezTo>
                    <a:pt x="f52" y="f144"/>
                    <a:pt x="f10" y="f34"/>
                    <a:pt x="f111" y="f63"/>
                  </a:cubicBezTo>
                  <a:cubicBezTo>
                    <a:pt x="f111" y="f116"/>
                    <a:pt x="f111" y="f46"/>
                    <a:pt x="f111" y="f56"/>
                  </a:cubicBezTo>
                  <a:cubicBezTo>
                    <a:pt x="f105" y="f63"/>
                    <a:pt x="f10" y="f117"/>
                    <a:pt x="f47" y="f18"/>
                  </a:cubicBezTo>
                  <a:cubicBezTo>
                    <a:pt x="f53" y="f20"/>
                    <a:pt x="f83" y="f126"/>
                    <a:pt x="f91" y="f127"/>
                  </a:cubicBezTo>
                  <a:cubicBezTo>
                    <a:pt x="f70" y="f162"/>
                    <a:pt x="f177" y="f168"/>
                    <a:pt x="f70" y="f137"/>
                  </a:cubicBezTo>
                  <a:cubicBezTo>
                    <a:pt x="f108" y="f144"/>
                    <a:pt x="f54" y="f178"/>
                    <a:pt x="f179" y="f148"/>
                  </a:cubicBezTo>
                  <a:cubicBezTo>
                    <a:pt x="f180" y="f139"/>
                    <a:pt x="f77" y="f148"/>
                    <a:pt x="f104" y="f147"/>
                  </a:cubicBezTo>
                  <a:cubicBezTo>
                    <a:pt x="f103" y="f130"/>
                    <a:pt x="f104" y="f145"/>
                    <a:pt x="f90" y="f168"/>
                  </a:cubicBezTo>
                  <a:cubicBezTo>
                    <a:pt x="f180" y="f163"/>
                    <a:pt x="f96" y="f162"/>
                    <a:pt x="f179" y="f158"/>
                  </a:cubicBezTo>
                  <a:cubicBezTo>
                    <a:pt x="f45" y="f165"/>
                    <a:pt x="f106" y="f125"/>
                    <a:pt x="f10" y="f46"/>
                  </a:cubicBezTo>
                  <a:cubicBezTo>
                    <a:pt x="f8" y="f136"/>
                    <a:pt x="f92" y="f14"/>
                    <a:pt x="f92" y="f11"/>
                  </a:cubicBezTo>
                  <a:cubicBezTo>
                    <a:pt x="f92" y="f11"/>
                    <a:pt x="f92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" name="Freeform 8">
              <a:extLst>
                <a:ext uri="{FF2B5EF4-FFF2-40B4-BE49-F238E27FC236}">
                  <a16:creationId xmlns:a16="http://schemas.microsoft.com/office/drawing/2014/main" id="{C6909F5D-A854-7EFF-F1BF-7085D0753738}"/>
                </a:ext>
              </a:extLst>
            </p:cNvPr>
            <p:cNvSpPr/>
            <p:nvPr/>
          </p:nvSpPr>
          <p:spPr>
            <a:xfrm>
              <a:off x="433809" y="4739399"/>
              <a:ext cx="418209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4"/>
                <a:gd name="f8" fmla="val 99"/>
                <a:gd name="f9" fmla="val 96"/>
                <a:gd name="f10" fmla="val 101"/>
                <a:gd name="f11" fmla="val 97"/>
                <a:gd name="f12" fmla="val 102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66"/>
                <a:gd name="f34" fmla="val 128"/>
                <a:gd name="f35" fmla="val 165"/>
                <a:gd name="f36" fmla="val 164"/>
                <a:gd name="f37" fmla="val 119"/>
                <a:gd name="f38" fmla="val 161"/>
                <a:gd name="f39" fmla="val 156"/>
                <a:gd name="f40" fmla="val 153"/>
                <a:gd name="f41" fmla="val 110"/>
                <a:gd name="f42" fmla="val 117"/>
                <a:gd name="f43" fmla="val 103"/>
                <a:gd name="f44" fmla="val 94"/>
                <a:gd name="f45" fmla="val 93"/>
                <a:gd name="f46" fmla="val 92"/>
                <a:gd name="f47" fmla="val 105"/>
                <a:gd name="f48" fmla="val 107"/>
                <a:gd name="f49" fmla="val 108"/>
                <a:gd name="f50" fmla="val 140"/>
                <a:gd name="f51" fmla="val 158"/>
                <a:gd name="f52" fmla="val 160"/>
                <a:gd name="f53" fmla="val 170"/>
                <a:gd name="f54" fmla="val 173"/>
                <a:gd name="f55" fmla="val 177"/>
                <a:gd name="f56" fmla="val 175"/>
                <a:gd name="f57" fmla="val 172"/>
                <a:gd name="f58" fmla="val 167"/>
                <a:gd name="f59" fmla="val 95"/>
                <a:gd name="f60" fmla="val 162"/>
                <a:gd name="f61" fmla="val 123"/>
                <a:gd name="f62" fmla="val 89"/>
                <a:gd name="f63" fmla="val 88"/>
                <a:gd name="f64" fmla="val 87"/>
                <a:gd name="f65" fmla="val 86"/>
                <a:gd name="f66" fmla="val 81"/>
                <a:gd name="f67" fmla="val 136"/>
                <a:gd name="f68" fmla="val 77"/>
                <a:gd name="f69" fmla="val 73"/>
                <a:gd name="f70" fmla="val 72"/>
                <a:gd name="f71" fmla="val 74"/>
                <a:gd name="f72" fmla="val 76"/>
                <a:gd name="f73" fmla="val 168"/>
                <a:gd name="f74" fmla="val 171"/>
                <a:gd name="f75" fmla="val 70"/>
                <a:gd name="f76" fmla="val 65"/>
                <a:gd name="f77" fmla="val 63"/>
                <a:gd name="f78" fmla="val 58"/>
                <a:gd name="f79" fmla="val 157"/>
                <a:gd name="f80" fmla="val 61"/>
                <a:gd name="f81" fmla="val 64"/>
                <a:gd name="f82" fmla="val 154"/>
                <a:gd name="f83" fmla="val 69"/>
                <a:gd name="f84" fmla="val 146"/>
                <a:gd name="f85" fmla="val 71"/>
                <a:gd name="f86" fmla="val 75"/>
                <a:gd name="f87" fmla="val 120"/>
                <a:gd name="f88" fmla="val 79"/>
                <a:gd name="f89" fmla="val 83"/>
                <a:gd name="f90" fmla="val 116"/>
                <a:gd name="f91" fmla="val 66"/>
                <a:gd name="f92" fmla="val 127"/>
                <a:gd name="f93" fmla="val 55"/>
                <a:gd name="f94" fmla="val 44"/>
                <a:gd name="f95" fmla="val 141"/>
                <a:gd name="f96" fmla="val 42"/>
                <a:gd name="f97" fmla="val 144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39"/>
                <a:gd name="f104" fmla="val 30"/>
                <a:gd name="f105" fmla="val 37"/>
                <a:gd name="f106" fmla="val 39"/>
                <a:gd name="f107" fmla="val 138"/>
                <a:gd name="f108" fmla="val 40"/>
                <a:gd name="f109" fmla="val 125"/>
                <a:gd name="f110" fmla="val 53"/>
                <a:gd name="f111" fmla="val 111"/>
                <a:gd name="f112" fmla="val 60"/>
                <a:gd name="f113" fmla="val 109"/>
                <a:gd name="f114" fmla="val 46"/>
                <a:gd name="f115" fmla="val 115"/>
                <a:gd name="f116" fmla="val 31"/>
                <a:gd name="f117" fmla="val 28"/>
                <a:gd name="f118" fmla="val 26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2"/>
                <a:gd name="f129" fmla="val 29"/>
                <a:gd name="f130" fmla="val 100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0"/>
                <a:gd name="f139" fmla="val 8"/>
                <a:gd name="f140" fmla="val 84"/>
                <a:gd name="f141" fmla="val 85"/>
                <a:gd name="f142" fmla="val 38"/>
                <a:gd name="f143" fmla="val 57"/>
                <a:gd name="f144" fmla="val 68"/>
                <a:gd name="f145" fmla="val 67"/>
                <a:gd name="f146" fmla="val 11"/>
                <a:gd name="f147" fmla="val 10"/>
                <a:gd name="f148" fmla="val 51"/>
                <a:gd name="f149" fmla="val 15"/>
                <a:gd name="f150" fmla="val 49"/>
                <a:gd name="f151" fmla="val 45"/>
                <a:gd name="f152" fmla="val 78"/>
                <a:gd name="f153" fmla="val 50"/>
                <a:gd name="f154" fmla="val 48"/>
                <a:gd name="f155" fmla="val 47"/>
                <a:gd name="f156" fmla="val 34"/>
                <a:gd name="f157" fmla="val 82"/>
                <a:gd name="f158" fmla="val 59"/>
                <a:gd name="f159" fmla="val 25"/>
                <a:gd name="f160" fmla="val 62"/>
                <a:gd name="f161" fmla="val 6"/>
                <a:gd name="f162" fmla="val 3"/>
                <a:gd name="f163" fmla="val 1"/>
                <a:gd name="f164" fmla="val 129"/>
                <a:gd name="f165" fmla="val 143"/>
                <a:gd name="f166" fmla="val 142"/>
                <a:gd name="f167" fmla="val 137"/>
                <a:gd name="f168" fmla="val 33"/>
                <a:gd name="f169" fmla="val 54"/>
                <a:gd name="f170" fmla="val 145"/>
                <a:gd name="f171" fmla="val 52"/>
                <a:gd name="f172" fmla="val 148"/>
                <a:gd name="f173" fmla="val 179"/>
                <a:gd name="f174" fmla="val 181"/>
                <a:gd name="f175" fmla="val 182"/>
                <a:gd name="f176" fmla="val 183"/>
                <a:gd name="f177" fmla="val 114"/>
                <a:gd name="f178" fmla="val 176"/>
                <a:gd name="f179" fmla="val 174"/>
                <a:gd name="f180" fmla="val 130"/>
                <a:gd name="f181" fmla="+- 0 0 -90"/>
                <a:gd name="f182" fmla="*/ f3 1 178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4"/>
                <a:gd name="f193" fmla="*/ 147 f189 1"/>
                <a:gd name="f194" fmla="*/ 121 f188 1"/>
                <a:gd name="f195" fmla="*/ 165 f189 1"/>
                <a:gd name="f196" fmla="*/ 124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3 f188 1"/>
                <a:gd name="f207" fmla="*/ 170 f189 1"/>
                <a:gd name="f208" fmla="*/ 63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7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15 f188 1"/>
                <a:gd name="f231" fmla="*/ 80 f189 1"/>
                <a:gd name="f232" fmla="*/ 72 f188 1"/>
                <a:gd name="f233" fmla="*/ 49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2 f189 1"/>
                <a:gd name="f241" fmla="*/ 74 f189 1"/>
                <a:gd name="f242" fmla="*/ 85 f188 1"/>
                <a:gd name="f243" fmla="*/ 24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73 f189 1"/>
                <a:gd name="f250" fmla="*/ 97 f188 1"/>
                <a:gd name="f251" fmla="*/ 15 f189 1"/>
                <a:gd name="f252" fmla="*/ 131 f188 1"/>
                <a:gd name="f253" fmla="*/ 31 f189 1"/>
                <a:gd name="f254" fmla="*/ 137 f188 1"/>
                <a:gd name="f255" fmla="*/ 82 f189 1"/>
                <a:gd name="f256" fmla="*/ 58 f189 1"/>
                <a:gd name="f257" fmla="*/ 141 f188 1"/>
                <a:gd name="f258" fmla="*/ 161 f188 1"/>
                <a:gd name="f259" fmla="*/ 62 f189 1"/>
                <a:gd name="f260" fmla="*/ 143 f188 1"/>
                <a:gd name="f261" fmla="*/ 95 f189 1"/>
                <a:gd name="f262" fmla="*/ 136 f188 1"/>
                <a:gd name="f263" fmla="*/ 114 f189 1"/>
                <a:gd name="f264" fmla="*/ 183 f188 1"/>
                <a:gd name="f265" fmla="*/ 94 f189 1"/>
                <a:gd name="f266" fmla="*/ 105 f188 1"/>
                <a:gd name="f267" fmla="*/ 120 f189 1"/>
                <a:gd name="f268" fmla="*/ 138 f188 1"/>
                <a:gd name="f269" fmla="*/ 137 f189 1"/>
                <a:gd name="f270" fmla="*/ 153 f188 1"/>
                <a:gd name="f271" fmla="*/ 100 f189 1"/>
                <a:gd name="f272" fmla="*/ 102 f188 1"/>
                <a:gd name="f273" fmla="+- f190 0 f1"/>
                <a:gd name="f274" fmla="*/ f193 1 178"/>
                <a:gd name="f275" fmla="*/ f194 1 184"/>
                <a:gd name="f276" fmla="*/ f195 1 178"/>
                <a:gd name="f277" fmla="*/ f196 1 184"/>
                <a:gd name="f278" fmla="*/ f197 1 178"/>
                <a:gd name="f279" fmla="*/ f198 1 184"/>
                <a:gd name="f280" fmla="*/ f199 1 178"/>
                <a:gd name="f281" fmla="*/ f200 1 184"/>
                <a:gd name="f282" fmla="*/ f201 1 178"/>
                <a:gd name="f283" fmla="*/ f202 1 184"/>
                <a:gd name="f284" fmla="*/ f203 1 178"/>
                <a:gd name="f285" fmla="*/ f204 1 184"/>
                <a:gd name="f286" fmla="*/ f205 1 178"/>
                <a:gd name="f287" fmla="*/ f206 1 184"/>
                <a:gd name="f288" fmla="*/ f207 1 178"/>
                <a:gd name="f289" fmla="*/ f208 1 184"/>
                <a:gd name="f290" fmla="*/ f209 1 178"/>
                <a:gd name="f291" fmla="*/ f210 1 184"/>
                <a:gd name="f292" fmla="*/ f211 1 178"/>
                <a:gd name="f293" fmla="*/ f212 1 184"/>
                <a:gd name="f294" fmla="*/ f213 1 184"/>
                <a:gd name="f295" fmla="*/ f214 1 178"/>
                <a:gd name="f296" fmla="*/ f215 1 184"/>
                <a:gd name="f297" fmla="*/ f216 1 178"/>
                <a:gd name="f298" fmla="*/ f217 1 184"/>
                <a:gd name="f299" fmla="*/ f218 1 178"/>
                <a:gd name="f300" fmla="*/ f219 1 184"/>
                <a:gd name="f301" fmla="*/ f220 1 178"/>
                <a:gd name="f302" fmla="*/ f221 1 184"/>
                <a:gd name="f303" fmla="*/ f222 1 178"/>
                <a:gd name="f304" fmla="*/ f223 1 178"/>
                <a:gd name="f305" fmla="*/ f224 1 184"/>
                <a:gd name="f306" fmla="*/ f225 1 178"/>
                <a:gd name="f307" fmla="*/ f226 1 184"/>
                <a:gd name="f308" fmla="*/ f227 1 178"/>
                <a:gd name="f309" fmla="*/ f228 1 184"/>
                <a:gd name="f310" fmla="*/ f229 1 178"/>
                <a:gd name="f311" fmla="*/ f230 1 184"/>
                <a:gd name="f312" fmla="*/ f231 1 178"/>
                <a:gd name="f313" fmla="*/ f232 1 184"/>
                <a:gd name="f314" fmla="*/ f233 1 178"/>
                <a:gd name="f315" fmla="*/ f234 1 184"/>
                <a:gd name="f316" fmla="*/ f235 1 178"/>
                <a:gd name="f317" fmla="*/ f236 1 184"/>
                <a:gd name="f318" fmla="*/ f237 1 178"/>
                <a:gd name="f319" fmla="*/ f238 1 184"/>
                <a:gd name="f320" fmla="*/ f239 1 178"/>
                <a:gd name="f321" fmla="*/ f240 1 178"/>
                <a:gd name="f322" fmla="*/ f241 1 178"/>
                <a:gd name="f323" fmla="*/ f242 1 184"/>
                <a:gd name="f324" fmla="*/ f243 1 178"/>
                <a:gd name="f325" fmla="*/ f244 1 184"/>
                <a:gd name="f326" fmla="*/ f245 1 178"/>
                <a:gd name="f327" fmla="*/ f246 1 184"/>
                <a:gd name="f328" fmla="*/ f247 1 178"/>
                <a:gd name="f329" fmla="*/ f248 1 184"/>
                <a:gd name="f330" fmla="*/ f249 1 178"/>
                <a:gd name="f331" fmla="*/ f250 1 184"/>
                <a:gd name="f332" fmla="*/ f251 1 178"/>
                <a:gd name="f333" fmla="*/ f252 1 184"/>
                <a:gd name="f334" fmla="*/ f253 1 178"/>
                <a:gd name="f335" fmla="*/ f254 1 184"/>
                <a:gd name="f336" fmla="*/ f255 1 178"/>
                <a:gd name="f337" fmla="*/ f256 1 178"/>
                <a:gd name="f338" fmla="*/ f257 1 184"/>
                <a:gd name="f339" fmla="*/ f258 1 184"/>
                <a:gd name="f340" fmla="*/ f259 1 178"/>
                <a:gd name="f341" fmla="*/ f260 1 184"/>
                <a:gd name="f342" fmla="*/ f261 1 178"/>
                <a:gd name="f343" fmla="*/ f262 1 184"/>
                <a:gd name="f344" fmla="*/ f263 1 178"/>
                <a:gd name="f345" fmla="*/ f264 1 184"/>
                <a:gd name="f346" fmla="*/ f265 1 178"/>
                <a:gd name="f347" fmla="*/ f266 1 184"/>
                <a:gd name="f348" fmla="*/ f267 1 178"/>
                <a:gd name="f349" fmla="*/ f268 1 184"/>
                <a:gd name="f350" fmla="*/ f269 1 178"/>
                <a:gd name="f351" fmla="*/ f270 1 184"/>
                <a:gd name="f352" fmla="*/ f271 1 178"/>
                <a:gd name="f353" fmla="*/ f272 1 184"/>
                <a:gd name="f354" fmla="*/ 0 1 f191"/>
                <a:gd name="f355" fmla="*/ f185 1 f191"/>
                <a:gd name="f356" fmla="*/ 0 1 f192"/>
                <a:gd name="f357" fmla="*/ f186 1 f192"/>
                <a:gd name="f358" fmla="*/ f274 1 f191"/>
                <a:gd name="f359" fmla="*/ f275 1 f192"/>
                <a:gd name="f360" fmla="*/ f276 1 f191"/>
                <a:gd name="f361" fmla="*/ f277 1 f192"/>
                <a:gd name="f362" fmla="*/ f278 1 f191"/>
                <a:gd name="f363" fmla="*/ f279 1 f192"/>
                <a:gd name="f364" fmla="*/ f280 1 f191"/>
                <a:gd name="f365" fmla="*/ f281 1 f192"/>
                <a:gd name="f366" fmla="*/ f282 1 f191"/>
                <a:gd name="f367" fmla="*/ f283 1 f192"/>
                <a:gd name="f368" fmla="*/ f284 1 f191"/>
                <a:gd name="f369" fmla="*/ f285 1 f192"/>
                <a:gd name="f370" fmla="*/ f286 1 f191"/>
                <a:gd name="f371" fmla="*/ f287 1 f192"/>
                <a:gd name="f372" fmla="*/ f288 1 f191"/>
                <a:gd name="f373" fmla="*/ f289 1 f192"/>
                <a:gd name="f374" fmla="*/ f290 1 f191"/>
                <a:gd name="f375" fmla="*/ f291 1 f192"/>
                <a:gd name="f376" fmla="*/ f292 1 f191"/>
                <a:gd name="f377" fmla="*/ f293 1 f192"/>
                <a:gd name="f378" fmla="*/ f294 1 f192"/>
                <a:gd name="f379" fmla="*/ f295 1 f191"/>
                <a:gd name="f380" fmla="*/ f296 1 f192"/>
                <a:gd name="f381" fmla="*/ f297 1 f191"/>
                <a:gd name="f382" fmla="*/ f298 1 f192"/>
                <a:gd name="f383" fmla="*/ f299 1 f191"/>
                <a:gd name="f384" fmla="*/ f300 1 f192"/>
                <a:gd name="f385" fmla="*/ f301 1 f191"/>
                <a:gd name="f386" fmla="*/ f302 1 f192"/>
                <a:gd name="f387" fmla="*/ f303 1 f191"/>
                <a:gd name="f388" fmla="*/ f304 1 f191"/>
                <a:gd name="f389" fmla="*/ f305 1 f192"/>
                <a:gd name="f390" fmla="*/ f306 1 f191"/>
                <a:gd name="f391" fmla="*/ f307 1 f192"/>
                <a:gd name="f392" fmla="*/ f308 1 f191"/>
                <a:gd name="f393" fmla="*/ f309 1 f192"/>
                <a:gd name="f394" fmla="*/ f310 1 f191"/>
                <a:gd name="f395" fmla="*/ f311 1 f192"/>
                <a:gd name="f396" fmla="*/ f312 1 f191"/>
                <a:gd name="f397" fmla="*/ f313 1 f192"/>
                <a:gd name="f398" fmla="*/ f314 1 f191"/>
                <a:gd name="f399" fmla="*/ f315 1 f192"/>
                <a:gd name="f400" fmla="*/ f316 1 f191"/>
                <a:gd name="f401" fmla="*/ f317 1 f192"/>
                <a:gd name="f402" fmla="*/ f318 1 f191"/>
                <a:gd name="f403" fmla="*/ f319 1 f192"/>
                <a:gd name="f404" fmla="*/ f320 1 f191"/>
                <a:gd name="f405" fmla="*/ f321 1 f191"/>
                <a:gd name="f406" fmla="*/ f322 1 f191"/>
                <a:gd name="f407" fmla="*/ f323 1 f192"/>
                <a:gd name="f408" fmla="*/ f324 1 f191"/>
                <a:gd name="f409" fmla="*/ f325 1 f192"/>
                <a:gd name="f410" fmla="*/ f326 1 f191"/>
                <a:gd name="f411" fmla="*/ f327 1 f192"/>
                <a:gd name="f412" fmla="*/ f328 1 f191"/>
                <a:gd name="f413" fmla="*/ f329 1 f192"/>
                <a:gd name="f414" fmla="*/ f330 1 f191"/>
                <a:gd name="f415" fmla="*/ f331 1 f192"/>
                <a:gd name="f416" fmla="*/ f332 1 f191"/>
                <a:gd name="f417" fmla="*/ f333 1 f192"/>
                <a:gd name="f418" fmla="*/ f334 1 f191"/>
                <a:gd name="f419" fmla="*/ f335 1 f192"/>
                <a:gd name="f420" fmla="*/ f336 1 f191"/>
                <a:gd name="f421" fmla="*/ f337 1 f191"/>
                <a:gd name="f422" fmla="*/ f338 1 f192"/>
                <a:gd name="f423" fmla="*/ f339 1 f192"/>
                <a:gd name="f424" fmla="*/ f340 1 f191"/>
                <a:gd name="f425" fmla="*/ f341 1 f192"/>
                <a:gd name="f426" fmla="*/ f342 1 f191"/>
                <a:gd name="f427" fmla="*/ f343 1 f192"/>
                <a:gd name="f428" fmla="*/ f344 1 f191"/>
                <a:gd name="f429" fmla="*/ f345 1 f192"/>
                <a:gd name="f430" fmla="*/ f346 1 f191"/>
                <a:gd name="f431" fmla="*/ f347 1 f192"/>
                <a:gd name="f432" fmla="*/ f348 1 f191"/>
                <a:gd name="f433" fmla="*/ f349 1 f192"/>
                <a:gd name="f434" fmla="*/ f350 1 f191"/>
                <a:gd name="f435" fmla="*/ f351 1 f192"/>
                <a:gd name="f436" fmla="*/ f352 1 f191"/>
                <a:gd name="f437" fmla="*/ f353 1 f192"/>
                <a:gd name="f438" fmla="*/ f354 f182 1"/>
                <a:gd name="f439" fmla="*/ f355 f182 1"/>
                <a:gd name="f440" fmla="*/ f357 f183 1"/>
                <a:gd name="f441" fmla="*/ f356 f183 1"/>
                <a:gd name="f442" fmla="*/ f358 f182 1"/>
                <a:gd name="f443" fmla="*/ f359 f183 1"/>
                <a:gd name="f444" fmla="*/ f360 f182 1"/>
                <a:gd name="f445" fmla="*/ f361 f183 1"/>
                <a:gd name="f446" fmla="*/ f362 f182 1"/>
                <a:gd name="f447" fmla="*/ f363 f183 1"/>
                <a:gd name="f448" fmla="*/ f364 f182 1"/>
                <a:gd name="f449" fmla="*/ f365 f183 1"/>
                <a:gd name="f450" fmla="*/ f366 f182 1"/>
                <a:gd name="f451" fmla="*/ f367 f183 1"/>
                <a:gd name="f452" fmla="*/ f368 f182 1"/>
                <a:gd name="f453" fmla="*/ f369 f183 1"/>
                <a:gd name="f454" fmla="*/ f370 f182 1"/>
                <a:gd name="f455" fmla="*/ f371 f183 1"/>
                <a:gd name="f456" fmla="*/ f372 f182 1"/>
                <a:gd name="f457" fmla="*/ f373 f183 1"/>
                <a:gd name="f458" fmla="*/ f374 f182 1"/>
                <a:gd name="f459" fmla="*/ f375 f183 1"/>
                <a:gd name="f460" fmla="*/ f376 f182 1"/>
                <a:gd name="f461" fmla="*/ f377 f183 1"/>
                <a:gd name="f462" fmla="*/ f378 f183 1"/>
                <a:gd name="f463" fmla="*/ f379 f182 1"/>
                <a:gd name="f464" fmla="*/ f380 f183 1"/>
                <a:gd name="f465" fmla="*/ f381 f182 1"/>
                <a:gd name="f466" fmla="*/ f382 f183 1"/>
                <a:gd name="f467" fmla="*/ f383 f182 1"/>
                <a:gd name="f468" fmla="*/ f384 f183 1"/>
                <a:gd name="f469" fmla="*/ f385 f182 1"/>
                <a:gd name="f470" fmla="*/ f386 f183 1"/>
                <a:gd name="f471" fmla="*/ f387 f182 1"/>
                <a:gd name="f472" fmla="*/ f388 f182 1"/>
                <a:gd name="f473" fmla="*/ f389 f183 1"/>
                <a:gd name="f474" fmla="*/ f390 f182 1"/>
                <a:gd name="f475" fmla="*/ f391 f183 1"/>
                <a:gd name="f476" fmla="*/ f392 f182 1"/>
                <a:gd name="f477" fmla="*/ f393 f183 1"/>
                <a:gd name="f478" fmla="*/ f394 f182 1"/>
                <a:gd name="f479" fmla="*/ f395 f183 1"/>
                <a:gd name="f480" fmla="*/ f396 f182 1"/>
                <a:gd name="f481" fmla="*/ f397 f183 1"/>
                <a:gd name="f482" fmla="*/ f398 f182 1"/>
                <a:gd name="f483" fmla="*/ f399 f183 1"/>
                <a:gd name="f484" fmla="*/ f400 f182 1"/>
                <a:gd name="f485" fmla="*/ f401 f183 1"/>
                <a:gd name="f486" fmla="*/ f402 f182 1"/>
                <a:gd name="f487" fmla="*/ f403 f183 1"/>
                <a:gd name="f488" fmla="*/ f404 f182 1"/>
                <a:gd name="f489" fmla="*/ f405 f182 1"/>
                <a:gd name="f490" fmla="*/ f406 f182 1"/>
                <a:gd name="f491" fmla="*/ f407 f183 1"/>
                <a:gd name="f492" fmla="*/ f408 f182 1"/>
                <a:gd name="f493" fmla="*/ f409 f183 1"/>
                <a:gd name="f494" fmla="*/ f410 f182 1"/>
                <a:gd name="f495" fmla="*/ f411 f183 1"/>
                <a:gd name="f496" fmla="*/ f412 f182 1"/>
                <a:gd name="f497" fmla="*/ f413 f183 1"/>
                <a:gd name="f498" fmla="*/ f414 f182 1"/>
                <a:gd name="f499" fmla="*/ f415 f183 1"/>
                <a:gd name="f500" fmla="*/ f416 f182 1"/>
                <a:gd name="f501" fmla="*/ f417 f183 1"/>
                <a:gd name="f502" fmla="*/ f418 f182 1"/>
                <a:gd name="f503" fmla="*/ f419 f183 1"/>
                <a:gd name="f504" fmla="*/ f420 f182 1"/>
                <a:gd name="f505" fmla="*/ f421 f182 1"/>
                <a:gd name="f506" fmla="*/ f422 f183 1"/>
                <a:gd name="f507" fmla="*/ f423 f183 1"/>
                <a:gd name="f508" fmla="*/ f424 f182 1"/>
                <a:gd name="f509" fmla="*/ f425 f183 1"/>
                <a:gd name="f510" fmla="*/ f426 f182 1"/>
                <a:gd name="f511" fmla="*/ f427 f183 1"/>
                <a:gd name="f512" fmla="*/ f428 f182 1"/>
                <a:gd name="f513" fmla="*/ f429 f183 1"/>
                <a:gd name="f514" fmla="*/ f430 f182 1"/>
                <a:gd name="f515" fmla="*/ f431 f183 1"/>
                <a:gd name="f516" fmla="*/ f432 f182 1"/>
                <a:gd name="f517" fmla="*/ f433 f183 1"/>
                <a:gd name="f518" fmla="*/ f434 f182 1"/>
                <a:gd name="f519" fmla="*/ f435 f183 1"/>
                <a:gd name="f520" fmla="*/ f436 f182 1"/>
                <a:gd name="f521" fmla="*/ f437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2" y="f443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48" y="f462"/>
                </a:cxn>
                <a:cxn ang="f273">
                  <a:pos x="f463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55"/>
                </a:cxn>
                <a:cxn ang="f273">
                  <a:pos x="f472" y="f473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1"/>
                </a:cxn>
                <a:cxn ang="f273">
                  <a:pos x="f489" y="f455"/>
                </a:cxn>
                <a:cxn ang="f273">
                  <a:pos x="f490" y="f491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451"/>
                </a:cxn>
                <a:cxn ang="f273">
                  <a:pos x="f505" y="f506"/>
                </a:cxn>
                <a:cxn ang="f273">
                  <a:pos x="f482" y="f507"/>
                </a:cxn>
                <a:cxn ang="f273">
                  <a:pos x="f508" y="f509"/>
                </a:cxn>
                <a:cxn ang="f273">
                  <a:pos x="f510" y="f511"/>
                </a:cxn>
                <a:cxn ang="f273">
                  <a:pos x="f512" y="f513"/>
                </a:cxn>
                <a:cxn ang="f273">
                  <a:pos x="f514" y="f515"/>
                </a:cxn>
                <a:cxn ang="f273">
                  <a:pos x="f516" y="f517"/>
                </a:cxn>
                <a:cxn ang="f273">
                  <a:pos x="f518" y="f519"/>
                </a:cxn>
                <a:cxn ang="f273">
                  <a:pos x="f520" y="f521"/>
                </a:cxn>
              </a:cxnLst>
              <a:rect l="f438" t="f441" r="f439" b="f440"/>
              <a:pathLst>
                <a:path w="178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15"/>
                    <a:pt x="f39" y="f37"/>
                  </a:cubicBezTo>
                  <a:cubicBezTo>
                    <a:pt x="f40" y="f37"/>
                    <a:pt x="f21" y="f37"/>
                    <a:pt x="f19" y="f15"/>
                  </a:cubicBezTo>
                  <a:cubicBezTo>
                    <a:pt x="f30" y="f41"/>
                    <a:pt x="f42" y="f12"/>
                    <a:pt x="f43" y="f44"/>
                  </a:cubicBezTo>
                  <a:cubicBezTo>
                    <a:pt x="f43" y="f44"/>
                    <a:pt x="f43" y="f45"/>
                    <a:pt x="f43" y="f46"/>
                  </a:cubicBezTo>
                  <a:cubicBezTo>
                    <a:pt x="f47" y="f46"/>
                    <a:pt x="f48" y="f46"/>
                    <a:pt x="f49" y="f46"/>
                  </a:cubicBezTo>
                  <a:cubicBezTo>
                    <a:pt x="f24" y="f44"/>
                    <a:pt x="f50" y="f11"/>
                    <a:pt x="f39" y="f8"/>
                  </a:cubicBezTo>
                  <a:cubicBezTo>
                    <a:pt x="f51" y="f8"/>
                    <a:pt x="f52" y="f10"/>
                    <a:pt x="f38" y="f12"/>
                  </a:cubicBezTo>
                  <a:cubicBezTo>
                    <a:pt x="f36" y="f16"/>
                    <a:pt x="f53" y="f49"/>
                    <a:pt x="f54" y="f47"/>
                  </a:cubicBezTo>
                  <a:cubicBezTo>
                    <a:pt x="f55" y="f43"/>
                    <a:pt x="f6" y="f8"/>
                    <a:pt x="f56" y="f9"/>
                  </a:cubicBezTo>
                  <a:cubicBezTo>
                    <a:pt x="f57" y="f46"/>
                    <a:pt x="f58" y="f46"/>
                    <a:pt x="f32" y="f59"/>
                  </a:cubicBezTo>
                  <a:cubicBezTo>
                    <a:pt x="f60" y="f9"/>
                    <a:pt x="f31" y="f11"/>
                    <a:pt x="f51" y="f9"/>
                  </a:cubicBezTo>
                  <a:cubicBezTo>
                    <a:pt x="f50" y="f44"/>
                    <a:pt x="f61" y="f46"/>
                    <a:pt x="f47" y="f62"/>
                  </a:cubicBezTo>
                  <a:cubicBezTo>
                    <a:pt x="f13" y="f62"/>
                    <a:pt x="f13" y="f62"/>
                    <a:pt x="f12" y="f63"/>
                  </a:cubicBezTo>
                  <a:cubicBezTo>
                    <a:pt x="f47" y="f64"/>
                    <a:pt x="f16" y="f65"/>
                    <a:pt x="f49" y="f65"/>
                  </a:cubicBezTo>
                  <a:cubicBezTo>
                    <a:pt x="f22" y="f66"/>
                    <a:pt x="f67" y="f68"/>
                    <a:pt x="f25" y="f69"/>
                  </a:cubicBezTo>
                  <a:cubicBezTo>
                    <a:pt x="f40" y="f70"/>
                    <a:pt x="f39" y="f69"/>
                    <a:pt x="f31" y="f71"/>
                  </a:cubicBezTo>
                  <a:cubicBezTo>
                    <a:pt x="f32" y="f72"/>
                    <a:pt x="f73" y="f68"/>
                    <a:pt x="f74" y="f69"/>
                  </a:cubicBezTo>
                  <a:cubicBezTo>
                    <a:pt x="f57" y="f75"/>
                    <a:pt x="f57" y="f76"/>
                    <a:pt x="f53" y="f77"/>
                  </a:cubicBezTo>
                  <a:cubicBezTo>
                    <a:pt x="f58" y="f78"/>
                    <a:pt x="f60" y="f78"/>
                    <a:pt x="f79" y="f80"/>
                  </a:cubicBezTo>
                  <a:cubicBezTo>
                    <a:pt x="f39" y="f80"/>
                    <a:pt x="f29" y="f77"/>
                    <a:pt x="f29" y="f81"/>
                  </a:cubicBezTo>
                  <a:cubicBezTo>
                    <a:pt x="f82" y="f83"/>
                    <a:pt x="f23" y="f75"/>
                    <a:pt x="f84" y="f85"/>
                  </a:cubicBezTo>
                  <a:cubicBezTo>
                    <a:pt x="f17" y="f86"/>
                    <a:pt x="f87" y="f88"/>
                    <a:pt x="f48" y="f89"/>
                  </a:cubicBezTo>
                  <a:cubicBezTo>
                    <a:pt x="f47" y="f89"/>
                    <a:pt x="f43" y="f89"/>
                    <a:pt x="f10" y="f89"/>
                  </a:cubicBezTo>
                  <a:cubicBezTo>
                    <a:pt x="f12" y="f66"/>
                    <a:pt x="f12" y="f88"/>
                    <a:pt x="f13" y="f68"/>
                  </a:cubicBezTo>
                  <a:cubicBezTo>
                    <a:pt x="f90" y="f91"/>
                    <a:pt x="f92" y="f93"/>
                    <a:pt x="f50" y="f94"/>
                  </a:cubicBezTo>
                  <a:cubicBezTo>
                    <a:pt x="f95" y="f96"/>
                    <a:pt x="f97" y="f96"/>
                    <a:pt x="f84" y="f96"/>
                  </a:cubicBezTo>
                  <a:cubicBezTo>
                    <a:pt x="f27" y="f98"/>
                    <a:pt x="f39" y="f99"/>
                    <a:pt x="f39" y="f100"/>
                  </a:cubicBezTo>
                  <a:cubicBezTo>
                    <a:pt x="f39" y="f101"/>
                    <a:pt x="f25" y="f102"/>
                    <a:pt x="f84" y="f102"/>
                  </a:cubicBezTo>
                  <a:cubicBezTo>
                    <a:pt x="f95" y="f102"/>
                    <a:pt x="f103" y="f104"/>
                    <a:pt x="f103" y="f100"/>
                  </a:cubicBezTo>
                  <a:cubicBezTo>
                    <a:pt x="f103" y="f105"/>
                    <a:pt x="f103" y="f106"/>
                    <a:pt x="f107" y="f108"/>
                  </a:cubicBezTo>
                  <a:cubicBezTo>
                    <a:pt x="f109" y="f110"/>
                    <a:pt x="f111" y="f76"/>
                    <a:pt x="f9" y="f88"/>
                  </a:cubicBezTo>
                  <a:cubicBezTo>
                    <a:pt x="f11" y="f68"/>
                    <a:pt x="f11" y="f86"/>
                    <a:pt x="f11" y="f71"/>
                  </a:cubicBezTo>
                  <a:cubicBezTo>
                    <a:pt x="f43" y="f112"/>
                    <a:pt x="f113" y="f114"/>
                    <a:pt x="f115" y="f116"/>
                  </a:cubicBezTo>
                  <a:cubicBezTo>
                    <a:pt x="f42" y="f117"/>
                    <a:pt x="f15" y="f102"/>
                    <a:pt x="f20" y="f118"/>
                  </a:cubicBezTo>
                  <a:cubicBezTo>
                    <a:pt x="f24" y="f118"/>
                    <a:pt x="f34" y="f119"/>
                    <a:pt x="f92" y="f120"/>
                  </a:cubicBezTo>
                  <a:cubicBezTo>
                    <a:pt x="f92" y="f121"/>
                    <a:pt x="f24" y="f122"/>
                    <a:pt x="f22" y="f123"/>
                  </a:cubicBezTo>
                  <a:cubicBezTo>
                    <a:pt x="f15" y="f124"/>
                    <a:pt x="f18" y="f125"/>
                    <a:pt x="f111" y="f122"/>
                  </a:cubicBezTo>
                  <a:cubicBezTo>
                    <a:pt x="f41" y="f126"/>
                    <a:pt x="f111" y="f120"/>
                    <a:pt x="f111" y="f127"/>
                  </a:cubicBezTo>
                  <a:cubicBezTo>
                    <a:pt x="f111" y="f118"/>
                    <a:pt x="f18" y="f117"/>
                    <a:pt x="f128" y="f129"/>
                  </a:cubicBezTo>
                  <a:cubicBezTo>
                    <a:pt x="f16" y="f94"/>
                    <a:pt x="f130" y="f78"/>
                    <a:pt x="f45" y="f69"/>
                  </a:cubicBezTo>
                  <a:cubicBezTo>
                    <a:pt x="f45" y="f69"/>
                    <a:pt x="f45" y="f69"/>
                    <a:pt x="f46" y="f71"/>
                  </a:cubicBezTo>
                  <a:cubicBezTo>
                    <a:pt x="f46" y="f69"/>
                    <a:pt x="f131" y="f69"/>
                    <a:pt x="f131" y="f69"/>
                  </a:cubicBezTo>
                  <a:cubicBezTo>
                    <a:pt x="f131" y="f132"/>
                    <a:pt x="f131" y="f106"/>
                    <a:pt x="f131" y="f133"/>
                  </a:cubicBezTo>
                  <a:cubicBezTo>
                    <a:pt x="f131" y="f134"/>
                    <a:pt x="f45" y="f126"/>
                    <a:pt x="f59" y="f135"/>
                  </a:cubicBezTo>
                  <a:cubicBezTo>
                    <a:pt x="f130" y="f125"/>
                    <a:pt x="f130" y="f136"/>
                    <a:pt x="f11" y="f137"/>
                  </a:cubicBezTo>
                  <a:cubicBezTo>
                    <a:pt x="f45" y="f5"/>
                    <a:pt x="f63" y="f5"/>
                    <a:pt x="f89" y="f137"/>
                  </a:cubicBezTo>
                  <a:cubicBezTo>
                    <a:pt x="f138" y="f139"/>
                    <a:pt x="f138" y="f124"/>
                    <a:pt x="f140" y="f122"/>
                  </a:cubicBezTo>
                  <a:cubicBezTo>
                    <a:pt x="f141" y="f135"/>
                    <a:pt x="f64" y="f126"/>
                    <a:pt x="f64" y="f134"/>
                  </a:cubicBezTo>
                  <a:cubicBezTo>
                    <a:pt x="f64" y="f142"/>
                    <a:pt x="f64" y="f132"/>
                    <a:pt x="f65" y="f71"/>
                  </a:cubicBezTo>
                  <a:cubicBezTo>
                    <a:pt x="f141" y="f69"/>
                    <a:pt x="f141" y="f70"/>
                    <a:pt x="f140" y="f75"/>
                  </a:cubicBezTo>
                  <a:cubicBezTo>
                    <a:pt x="f88" y="f143"/>
                    <a:pt x="f69" y="f98"/>
                    <a:pt x="f144" y="f104"/>
                  </a:cubicBezTo>
                  <a:cubicBezTo>
                    <a:pt x="f145" y="f102"/>
                    <a:pt x="f91" y="f118"/>
                    <a:pt x="f144" y="f119"/>
                  </a:cubicBezTo>
                  <a:cubicBezTo>
                    <a:pt x="f70" y="f121"/>
                    <a:pt x="f75" y="f125"/>
                    <a:pt x="f76" y="f146"/>
                  </a:cubicBezTo>
                  <a:cubicBezTo>
                    <a:pt x="f112" y="f139"/>
                    <a:pt x="f110" y="f147"/>
                    <a:pt x="f148" y="f149"/>
                  </a:cubicBezTo>
                  <a:cubicBezTo>
                    <a:pt x="f150" y="f134"/>
                    <a:pt x="f148" y="f127"/>
                    <a:pt x="f143" y="f118"/>
                  </a:cubicBezTo>
                  <a:cubicBezTo>
                    <a:pt x="f80" y="f102"/>
                    <a:pt x="f77" y="f129"/>
                    <a:pt x="f76" y="f101"/>
                  </a:cubicBezTo>
                  <a:cubicBezTo>
                    <a:pt x="f75" y="f151"/>
                    <a:pt x="f86" y="f78"/>
                    <a:pt x="f138" y="f70"/>
                  </a:cubicBezTo>
                  <a:cubicBezTo>
                    <a:pt x="f138" y="f69"/>
                    <a:pt x="f66" y="f86"/>
                    <a:pt x="f138" y="f152"/>
                  </a:cubicBezTo>
                  <a:cubicBezTo>
                    <a:pt x="f72" y="f69"/>
                    <a:pt x="f70" y="f144"/>
                    <a:pt x="f145" y="f81"/>
                  </a:cubicBezTo>
                  <a:cubicBezTo>
                    <a:pt x="f80" y="f143"/>
                    <a:pt x="f93" y="f153"/>
                    <a:pt x="f150" y="f96"/>
                  </a:cubicBezTo>
                  <a:cubicBezTo>
                    <a:pt x="f154" y="f99"/>
                    <a:pt x="f155" y="f142"/>
                    <a:pt x="f155" y="f100"/>
                  </a:cubicBezTo>
                  <a:cubicBezTo>
                    <a:pt x="f154" y="f116"/>
                    <a:pt x="f151" y="f117"/>
                    <a:pt x="f106" y="f102"/>
                  </a:cubicBezTo>
                  <a:cubicBezTo>
                    <a:pt x="f156" y="f118"/>
                    <a:pt x="f129" y="f104"/>
                    <a:pt x="f117" y="f156"/>
                  </a:cubicBezTo>
                  <a:cubicBezTo>
                    <a:pt x="f117" y="f142"/>
                    <a:pt x="f116" y="f99"/>
                    <a:pt x="f105" y="f99"/>
                  </a:cubicBezTo>
                  <a:cubicBezTo>
                    <a:pt x="f96" y="f99"/>
                    <a:pt x="f151" y="f98"/>
                    <a:pt x="f155" y="f114"/>
                  </a:cubicBezTo>
                  <a:cubicBezTo>
                    <a:pt x="f143" y="f132"/>
                    <a:pt x="f91" y="f145"/>
                    <a:pt x="f86" y="f152"/>
                  </a:cubicBezTo>
                  <a:cubicBezTo>
                    <a:pt x="f72" y="f88"/>
                    <a:pt x="f72" y="f66"/>
                    <a:pt x="f68" y="f89"/>
                  </a:cubicBezTo>
                  <a:cubicBezTo>
                    <a:pt x="f86" y="f89"/>
                    <a:pt x="f69" y="f89"/>
                    <a:pt x="f70" y="f157"/>
                  </a:cubicBezTo>
                  <a:cubicBezTo>
                    <a:pt x="f158" y="f88"/>
                    <a:pt x="f155" y="f86"/>
                    <a:pt x="f156" y="f70"/>
                  </a:cubicBezTo>
                  <a:cubicBezTo>
                    <a:pt x="f116" y="f85"/>
                    <a:pt x="f129" y="f85"/>
                    <a:pt x="f102" y="f145"/>
                  </a:cubicBezTo>
                  <a:cubicBezTo>
                    <a:pt x="f159" y="f160"/>
                    <a:pt x="f121" y="f80"/>
                    <a:pt x="f149" y="f77"/>
                  </a:cubicBezTo>
                  <a:cubicBezTo>
                    <a:pt x="f147" y="f76"/>
                    <a:pt x="f147" y="f83"/>
                    <a:pt x="f124" y="f69"/>
                  </a:cubicBezTo>
                  <a:cubicBezTo>
                    <a:pt x="f123" y="f68"/>
                    <a:pt x="f134" y="f88"/>
                    <a:pt x="f159" y="f72"/>
                  </a:cubicBezTo>
                  <a:cubicBezTo>
                    <a:pt x="f102" y="f86"/>
                    <a:pt x="f129" y="f71"/>
                    <a:pt x="f116" y="f71"/>
                  </a:cubicBezTo>
                  <a:cubicBezTo>
                    <a:pt x="f151" y="f152"/>
                    <a:pt x="f112" y="f66"/>
                    <a:pt x="f71" y="f141"/>
                  </a:cubicBezTo>
                  <a:cubicBezTo>
                    <a:pt x="f71" y="f65"/>
                    <a:pt x="f71" y="f64"/>
                    <a:pt x="f71" y="f64"/>
                  </a:cubicBezTo>
                  <a:cubicBezTo>
                    <a:pt x="f69" y="f63"/>
                    <a:pt x="f69" y="f63"/>
                    <a:pt x="f70" y="f63"/>
                  </a:cubicBezTo>
                  <a:cubicBezTo>
                    <a:pt x="f132" y="f62"/>
                    <a:pt x="f108" y="f131"/>
                    <a:pt x="f127" y="f46"/>
                  </a:cubicBezTo>
                  <a:cubicBezTo>
                    <a:pt x="f133" y="f46"/>
                    <a:pt x="f126" y="f131"/>
                    <a:pt x="f122" y="f62"/>
                  </a:cubicBezTo>
                  <a:cubicBezTo>
                    <a:pt x="f146" y="f64"/>
                    <a:pt x="f161" y="f64"/>
                    <a:pt x="f162" y="f131"/>
                  </a:cubicBezTo>
                  <a:cubicBezTo>
                    <a:pt x="f5" y="f59"/>
                    <a:pt x="f163" y="f14"/>
                    <a:pt x="f137" y="f130"/>
                  </a:cubicBezTo>
                  <a:cubicBezTo>
                    <a:pt x="f139" y="f43"/>
                    <a:pt x="f125" y="f12"/>
                    <a:pt x="f135" y="f14"/>
                  </a:cubicBezTo>
                  <a:cubicBezTo>
                    <a:pt x="f126" y="f11"/>
                    <a:pt x="f134" y="f59"/>
                    <a:pt x="f133" y="f59"/>
                  </a:cubicBezTo>
                  <a:cubicBezTo>
                    <a:pt x="f142" y="f45"/>
                    <a:pt x="f93" y="f46"/>
                    <a:pt x="f70" y="f131"/>
                  </a:cubicBezTo>
                  <a:cubicBezTo>
                    <a:pt x="f71" y="f131"/>
                    <a:pt x="f86" y="f131"/>
                    <a:pt x="f68" y="f46"/>
                  </a:cubicBezTo>
                  <a:cubicBezTo>
                    <a:pt x="f152" y="f46"/>
                    <a:pt x="f152" y="f45"/>
                    <a:pt x="f152" y="f44"/>
                  </a:cubicBezTo>
                  <a:cubicBezTo>
                    <a:pt x="f68" y="f59"/>
                    <a:pt x="f86" y="f9"/>
                    <a:pt x="f69" y="f11"/>
                  </a:cubicBezTo>
                  <a:cubicBezTo>
                    <a:pt x="f158" y="f48"/>
                    <a:pt x="f114" y="f15"/>
                    <a:pt x="f116" y="f34"/>
                  </a:cubicBezTo>
                  <a:cubicBezTo>
                    <a:pt x="f104" y="f164"/>
                    <a:pt x="f118" y="f34"/>
                    <a:pt x="f127" y="f34"/>
                  </a:cubicBezTo>
                  <a:cubicBezTo>
                    <a:pt x="f120" y="f164"/>
                    <a:pt x="f135" y="f164"/>
                    <a:pt x="f149" y="f28"/>
                  </a:cubicBezTo>
                  <a:cubicBezTo>
                    <a:pt x="f125" y="f30"/>
                    <a:pt x="f124" y="f67"/>
                    <a:pt x="f125" y="f107"/>
                  </a:cubicBezTo>
                  <a:cubicBezTo>
                    <a:pt x="f123" y="f165"/>
                    <a:pt x="f121" y="f165"/>
                    <a:pt x="f119" y="f166"/>
                  </a:cubicBezTo>
                  <a:cubicBezTo>
                    <a:pt x="f118" y="f166"/>
                    <a:pt x="f104" y="f103"/>
                    <a:pt x="f116" y="f167"/>
                  </a:cubicBezTo>
                  <a:cubicBezTo>
                    <a:pt x="f116" y="f17"/>
                    <a:pt x="f168" y="f28"/>
                    <a:pt x="f100" y="f164"/>
                  </a:cubicBezTo>
                  <a:cubicBezTo>
                    <a:pt x="f153" y="f37"/>
                    <a:pt x="f77" y="f113"/>
                    <a:pt x="f72" y="f8"/>
                  </a:cubicBezTo>
                  <a:cubicBezTo>
                    <a:pt x="f152" y="f14"/>
                    <a:pt x="f138" y="f11"/>
                    <a:pt x="f157" y="f9"/>
                  </a:cubicBezTo>
                  <a:cubicBezTo>
                    <a:pt x="f157" y="f11"/>
                    <a:pt x="f89" y="f11"/>
                    <a:pt x="f89" y="f14"/>
                  </a:cubicBezTo>
                  <a:cubicBezTo>
                    <a:pt x="f157" y="f8"/>
                    <a:pt x="f157" y="f10"/>
                    <a:pt x="f66" y="f12"/>
                  </a:cubicBezTo>
                  <a:cubicBezTo>
                    <a:pt x="f69" y="f115"/>
                    <a:pt x="f91" y="f34"/>
                    <a:pt x="f78" y="f95"/>
                  </a:cubicBezTo>
                  <a:cubicBezTo>
                    <a:pt x="f143" y="f165"/>
                    <a:pt x="f169" y="f170"/>
                    <a:pt x="f171" y="f170"/>
                  </a:cubicBezTo>
                  <a:cubicBezTo>
                    <a:pt x="f155" y="f84"/>
                    <a:pt x="f94" y="f172"/>
                    <a:pt x="f98" y="f40"/>
                  </a:cubicBezTo>
                  <a:cubicBezTo>
                    <a:pt x="f98" y="f79"/>
                    <a:pt x="f151" y="f38"/>
                    <a:pt x="f150" y="f38"/>
                  </a:cubicBezTo>
                  <a:cubicBezTo>
                    <a:pt x="f110" y="f38"/>
                    <a:pt x="f78" y="f31"/>
                    <a:pt x="f160" y="f51"/>
                  </a:cubicBezTo>
                  <a:cubicBezTo>
                    <a:pt x="f77" y="f79"/>
                    <a:pt x="f77" y="f40"/>
                    <a:pt x="f160" y="f27"/>
                  </a:cubicBezTo>
                  <a:cubicBezTo>
                    <a:pt x="f112" y="f172"/>
                    <a:pt x="f112" y="f84"/>
                    <a:pt x="f160" y="f165"/>
                  </a:cubicBezTo>
                  <a:cubicBezTo>
                    <a:pt x="f83" y="f28"/>
                    <a:pt x="f72" y="f15"/>
                    <a:pt x="f89" y="f16"/>
                  </a:cubicBezTo>
                  <a:cubicBezTo>
                    <a:pt x="f140" y="f47"/>
                    <a:pt x="f141" y="f43"/>
                    <a:pt x="f64" y="f10"/>
                  </a:cubicBezTo>
                  <a:cubicBezTo>
                    <a:pt x="f62" y="f18"/>
                    <a:pt x="f46" y="f109"/>
                    <a:pt x="f59" y="f67"/>
                  </a:cubicBezTo>
                  <a:cubicBezTo>
                    <a:pt x="f8" y="f23"/>
                    <a:pt x="f43" y="f32"/>
                    <a:pt x="f49" y="f55"/>
                  </a:cubicBezTo>
                  <a:cubicBezTo>
                    <a:pt x="f49" y="f173"/>
                    <a:pt x="f41" y="f174"/>
                    <a:pt x="f111" y="f175"/>
                  </a:cubicBezTo>
                  <a:cubicBezTo>
                    <a:pt x="f111" y="f176"/>
                    <a:pt x="f18" y="f7"/>
                    <a:pt x="f177" y="f176"/>
                  </a:cubicBezTo>
                  <a:cubicBezTo>
                    <a:pt x="f115" y="f176"/>
                    <a:pt x="f115" y="f174"/>
                    <a:pt x="f115" y="f2"/>
                  </a:cubicBezTo>
                  <a:cubicBezTo>
                    <a:pt x="f177" y="f6"/>
                    <a:pt x="f18" y="f178"/>
                    <a:pt x="f18" y="f179"/>
                  </a:cubicBezTo>
                  <a:cubicBezTo>
                    <a:pt x="f16" y="f25"/>
                    <a:pt x="f130" y="f34"/>
                    <a:pt x="f44" y="f47"/>
                  </a:cubicBezTo>
                  <a:cubicBezTo>
                    <a:pt x="f45" y="f13"/>
                    <a:pt x="f45" y="f12"/>
                    <a:pt x="f45" y="f8"/>
                  </a:cubicBezTo>
                  <a:cubicBezTo>
                    <a:pt x="f11" y="f47"/>
                    <a:pt x="f130" y="f113"/>
                    <a:pt x="f43" y="f18"/>
                  </a:cubicBezTo>
                  <a:cubicBezTo>
                    <a:pt x="f113" y="f20"/>
                    <a:pt x="f177" y="f180"/>
                    <a:pt x="f87" y="f107"/>
                  </a:cubicBezTo>
                  <a:cubicBezTo>
                    <a:pt x="f22" y="f166"/>
                    <a:pt x="f26" y="f170"/>
                    <a:pt x="f22" y="f23"/>
                  </a:cubicBezTo>
                  <a:cubicBezTo>
                    <a:pt x="f20" y="f25"/>
                    <a:pt x="f24" y="f29"/>
                    <a:pt x="f26" y="f39"/>
                  </a:cubicBezTo>
                  <a:cubicBezTo>
                    <a:pt x="f180" y="f31"/>
                    <a:pt x="f67" y="f39"/>
                    <a:pt x="f167" y="f40"/>
                  </a:cubicBezTo>
                  <a:cubicBezTo>
                    <a:pt x="f103" y="f21"/>
                    <a:pt x="f167" y="f19"/>
                    <a:pt x="f17" y="f170"/>
                  </a:cubicBezTo>
                  <a:cubicBezTo>
                    <a:pt x="f28" y="f97"/>
                    <a:pt x="f34" y="f166"/>
                    <a:pt x="f26" y="f103"/>
                  </a:cubicBezTo>
                  <a:cubicBezTo>
                    <a:pt x="f42" y="f92"/>
                    <a:pt x="f113" y="f177"/>
                    <a:pt x="f130" y="f12"/>
                  </a:cubicBezTo>
                  <a:cubicBezTo>
                    <a:pt x="f8" y="f130"/>
                    <a:pt x="f8" y="f14"/>
                    <a:pt x="f14" y="f11"/>
                  </a:cubicBezTo>
                  <a:cubicBezTo>
                    <a:pt x="f14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AD255171-8037-ABC8-6554-862E44E3294C}"/>
                </a:ext>
              </a:extLst>
            </p:cNvPr>
            <p:cNvSpPr/>
            <p:nvPr/>
          </p:nvSpPr>
          <p:spPr>
            <a:xfrm>
              <a:off x="1310801" y="4739399"/>
              <a:ext cx="418209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4"/>
                <a:gd name="f8" fmla="val 99"/>
                <a:gd name="f9" fmla="val 96"/>
                <a:gd name="f10" fmla="val 101"/>
                <a:gd name="f11" fmla="val 97"/>
                <a:gd name="f12" fmla="val 102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66"/>
                <a:gd name="f34" fmla="val 128"/>
                <a:gd name="f35" fmla="val 165"/>
                <a:gd name="f36" fmla="val 164"/>
                <a:gd name="f37" fmla="val 119"/>
                <a:gd name="f38" fmla="val 161"/>
                <a:gd name="f39" fmla="val 156"/>
                <a:gd name="f40" fmla="val 153"/>
                <a:gd name="f41" fmla="val 110"/>
                <a:gd name="f42" fmla="val 117"/>
                <a:gd name="f43" fmla="val 103"/>
                <a:gd name="f44" fmla="val 94"/>
                <a:gd name="f45" fmla="val 93"/>
                <a:gd name="f46" fmla="val 92"/>
                <a:gd name="f47" fmla="val 105"/>
                <a:gd name="f48" fmla="val 107"/>
                <a:gd name="f49" fmla="val 108"/>
                <a:gd name="f50" fmla="val 140"/>
                <a:gd name="f51" fmla="val 158"/>
                <a:gd name="f52" fmla="val 160"/>
                <a:gd name="f53" fmla="val 170"/>
                <a:gd name="f54" fmla="val 173"/>
                <a:gd name="f55" fmla="val 177"/>
                <a:gd name="f56" fmla="val 175"/>
                <a:gd name="f57" fmla="val 172"/>
                <a:gd name="f58" fmla="val 168"/>
                <a:gd name="f59" fmla="val 95"/>
                <a:gd name="f60" fmla="val 162"/>
                <a:gd name="f61" fmla="val 123"/>
                <a:gd name="f62" fmla="val 89"/>
                <a:gd name="f63" fmla="val 88"/>
                <a:gd name="f64" fmla="val 87"/>
                <a:gd name="f65" fmla="val 86"/>
                <a:gd name="f66" fmla="val 81"/>
                <a:gd name="f67" fmla="val 136"/>
                <a:gd name="f68" fmla="val 77"/>
                <a:gd name="f69" fmla="val 73"/>
                <a:gd name="f70" fmla="val 72"/>
                <a:gd name="f71" fmla="val 74"/>
                <a:gd name="f72" fmla="val 76"/>
                <a:gd name="f73" fmla="val 171"/>
                <a:gd name="f74" fmla="val 70"/>
                <a:gd name="f75" fmla="val 65"/>
                <a:gd name="f76" fmla="val 63"/>
                <a:gd name="f77" fmla="val 167"/>
                <a:gd name="f78" fmla="val 58"/>
                <a:gd name="f79" fmla="val 157"/>
                <a:gd name="f80" fmla="val 61"/>
                <a:gd name="f81" fmla="val 64"/>
                <a:gd name="f82" fmla="val 154"/>
                <a:gd name="f83" fmla="val 69"/>
                <a:gd name="f84" fmla="val 146"/>
                <a:gd name="f85" fmla="val 71"/>
                <a:gd name="f86" fmla="val 75"/>
                <a:gd name="f87" fmla="val 120"/>
                <a:gd name="f88" fmla="val 79"/>
                <a:gd name="f89" fmla="val 83"/>
                <a:gd name="f90" fmla="val 116"/>
                <a:gd name="f91" fmla="val 66"/>
                <a:gd name="f92" fmla="val 55"/>
                <a:gd name="f93" fmla="val 44"/>
                <a:gd name="f94" fmla="val 141"/>
                <a:gd name="f95" fmla="val 42"/>
                <a:gd name="f96" fmla="val 144"/>
                <a:gd name="f97" fmla="val 43"/>
                <a:gd name="f98" fmla="val 41"/>
                <a:gd name="f99" fmla="val 36"/>
                <a:gd name="f100" fmla="val 32"/>
                <a:gd name="f101" fmla="val 27"/>
                <a:gd name="f102" fmla="val 139"/>
                <a:gd name="f103" fmla="val 30"/>
                <a:gd name="f104" fmla="val 37"/>
                <a:gd name="f105" fmla="val 39"/>
                <a:gd name="f106" fmla="val 138"/>
                <a:gd name="f107" fmla="val 40"/>
                <a:gd name="f108" fmla="val 125"/>
                <a:gd name="f109" fmla="val 53"/>
                <a:gd name="f110" fmla="val 111"/>
                <a:gd name="f111" fmla="val 60"/>
                <a:gd name="f112" fmla="val 109"/>
                <a:gd name="f113" fmla="val 46"/>
                <a:gd name="f114" fmla="val 115"/>
                <a:gd name="f115" fmla="val 31"/>
                <a:gd name="f116" fmla="val 28"/>
                <a:gd name="f117" fmla="val 26"/>
                <a:gd name="f118" fmla="val 23"/>
                <a:gd name="f119" fmla="val 127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2"/>
                <a:gd name="f129" fmla="val 29"/>
                <a:gd name="f130" fmla="val 100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0"/>
                <a:gd name="f139" fmla="val 8"/>
                <a:gd name="f140" fmla="val 84"/>
                <a:gd name="f141" fmla="val 85"/>
                <a:gd name="f142" fmla="val 38"/>
                <a:gd name="f143" fmla="val 57"/>
                <a:gd name="f144" fmla="val 68"/>
                <a:gd name="f145" fmla="val 67"/>
                <a:gd name="f146" fmla="val 11"/>
                <a:gd name="f147" fmla="val 10"/>
                <a:gd name="f148" fmla="val 51"/>
                <a:gd name="f149" fmla="val 15"/>
                <a:gd name="f150" fmla="val 49"/>
                <a:gd name="f151" fmla="val 45"/>
                <a:gd name="f152" fmla="val 78"/>
                <a:gd name="f153" fmla="val 50"/>
                <a:gd name="f154" fmla="val 48"/>
                <a:gd name="f155" fmla="val 47"/>
                <a:gd name="f156" fmla="val 34"/>
                <a:gd name="f157" fmla="val 82"/>
                <a:gd name="f158" fmla="val 59"/>
                <a:gd name="f159" fmla="val 25"/>
                <a:gd name="f160" fmla="val 62"/>
                <a:gd name="f161" fmla="val 6"/>
                <a:gd name="f162" fmla="val 3"/>
                <a:gd name="f163" fmla="val 1"/>
                <a:gd name="f164" fmla="val 129"/>
                <a:gd name="f165" fmla="val 143"/>
                <a:gd name="f166" fmla="val 142"/>
                <a:gd name="f167" fmla="val 137"/>
                <a:gd name="f168" fmla="val 33"/>
                <a:gd name="f169" fmla="val 54"/>
                <a:gd name="f170" fmla="val 145"/>
                <a:gd name="f171" fmla="val 52"/>
                <a:gd name="f172" fmla="val 148"/>
                <a:gd name="f173" fmla="val 179"/>
                <a:gd name="f174" fmla="val 181"/>
                <a:gd name="f175" fmla="val 182"/>
                <a:gd name="f176" fmla="val 183"/>
                <a:gd name="f177" fmla="val 114"/>
                <a:gd name="f178" fmla="val 176"/>
                <a:gd name="f179" fmla="val 174"/>
                <a:gd name="f180" fmla="val 130"/>
                <a:gd name="f181" fmla="+- 0 0 -90"/>
                <a:gd name="f182" fmla="*/ f3 1 178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4"/>
                <a:gd name="f193" fmla="*/ 147 f189 1"/>
                <a:gd name="f194" fmla="*/ 121 f188 1"/>
                <a:gd name="f195" fmla="*/ 165 f189 1"/>
                <a:gd name="f196" fmla="*/ 124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3 f188 1"/>
                <a:gd name="f207" fmla="*/ 170 f189 1"/>
                <a:gd name="f208" fmla="*/ 63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7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15 f188 1"/>
                <a:gd name="f231" fmla="*/ 80 f189 1"/>
                <a:gd name="f232" fmla="*/ 72 f188 1"/>
                <a:gd name="f233" fmla="*/ 49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2 f189 1"/>
                <a:gd name="f241" fmla="*/ 74 f189 1"/>
                <a:gd name="f242" fmla="*/ 85 f188 1"/>
                <a:gd name="f243" fmla="*/ 25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73 f189 1"/>
                <a:gd name="f250" fmla="*/ 97 f188 1"/>
                <a:gd name="f251" fmla="*/ 15 f189 1"/>
                <a:gd name="f252" fmla="*/ 131 f188 1"/>
                <a:gd name="f253" fmla="*/ 31 f189 1"/>
                <a:gd name="f254" fmla="*/ 137 f188 1"/>
                <a:gd name="f255" fmla="*/ 82 f189 1"/>
                <a:gd name="f256" fmla="*/ 58 f189 1"/>
                <a:gd name="f257" fmla="*/ 141 f188 1"/>
                <a:gd name="f258" fmla="*/ 161 f188 1"/>
                <a:gd name="f259" fmla="*/ 62 f189 1"/>
                <a:gd name="f260" fmla="*/ 143 f188 1"/>
                <a:gd name="f261" fmla="*/ 95 f189 1"/>
                <a:gd name="f262" fmla="*/ 136 f188 1"/>
                <a:gd name="f263" fmla="*/ 114 f189 1"/>
                <a:gd name="f264" fmla="*/ 183 f188 1"/>
                <a:gd name="f265" fmla="*/ 94 f189 1"/>
                <a:gd name="f266" fmla="*/ 105 f188 1"/>
                <a:gd name="f267" fmla="*/ 120 f189 1"/>
                <a:gd name="f268" fmla="*/ 138 f188 1"/>
                <a:gd name="f269" fmla="*/ 137 f189 1"/>
                <a:gd name="f270" fmla="*/ 153 f188 1"/>
                <a:gd name="f271" fmla="*/ 100 f189 1"/>
                <a:gd name="f272" fmla="*/ 102 f188 1"/>
                <a:gd name="f273" fmla="+- f190 0 f1"/>
                <a:gd name="f274" fmla="*/ f193 1 178"/>
                <a:gd name="f275" fmla="*/ f194 1 184"/>
                <a:gd name="f276" fmla="*/ f195 1 178"/>
                <a:gd name="f277" fmla="*/ f196 1 184"/>
                <a:gd name="f278" fmla="*/ f197 1 178"/>
                <a:gd name="f279" fmla="*/ f198 1 184"/>
                <a:gd name="f280" fmla="*/ f199 1 178"/>
                <a:gd name="f281" fmla="*/ f200 1 184"/>
                <a:gd name="f282" fmla="*/ f201 1 178"/>
                <a:gd name="f283" fmla="*/ f202 1 184"/>
                <a:gd name="f284" fmla="*/ f203 1 178"/>
                <a:gd name="f285" fmla="*/ f204 1 184"/>
                <a:gd name="f286" fmla="*/ f205 1 178"/>
                <a:gd name="f287" fmla="*/ f206 1 184"/>
                <a:gd name="f288" fmla="*/ f207 1 178"/>
                <a:gd name="f289" fmla="*/ f208 1 184"/>
                <a:gd name="f290" fmla="*/ f209 1 178"/>
                <a:gd name="f291" fmla="*/ f210 1 184"/>
                <a:gd name="f292" fmla="*/ f211 1 178"/>
                <a:gd name="f293" fmla="*/ f212 1 184"/>
                <a:gd name="f294" fmla="*/ f213 1 184"/>
                <a:gd name="f295" fmla="*/ f214 1 178"/>
                <a:gd name="f296" fmla="*/ f215 1 184"/>
                <a:gd name="f297" fmla="*/ f216 1 178"/>
                <a:gd name="f298" fmla="*/ f217 1 184"/>
                <a:gd name="f299" fmla="*/ f218 1 178"/>
                <a:gd name="f300" fmla="*/ f219 1 184"/>
                <a:gd name="f301" fmla="*/ f220 1 178"/>
                <a:gd name="f302" fmla="*/ f221 1 184"/>
                <a:gd name="f303" fmla="*/ f222 1 178"/>
                <a:gd name="f304" fmla="*/ f223 1 178"/>
                <a:gd name="f305" fmla="*/ f224 1 184"/>
                <a:gd name="f306" fmla="*/ f225 1 178"/>
                <a:gd name="f307" fmla="*/ f226 1 184"/>
                <a:gd name="f308" fmla="*/ f227 1 178"/>
                <a:gd name="f309" fmla="*/ f228 1 184"/>
                <a:gd name="f310" fmla="*/ f229 1 178"/>
                <a:gd name="f311" fmla="*/ f230 1 184"/>
                <a:gd name="f312" fmla="*/ f231 1 178"/>
                <a:gd name="f313" fmla="*/ f232 1 184"/>
                <a:gd name="f314" fmla="*/ f233 1 178"/>
                <a:gd name="f315" fmla="*/ f234 1 184"/>
                <a:gd name="f316" fmla="*/ f235 1 178"/>
                <a:gd name="f317" fmla="*/ f236 1 184"/>
                <a:gd name="f318" fmla="*/ f237 1 178"/>
                <a:gd name="f319" fmla="*/ f238 1 184"/>
                <a:gd name="f320" fmla="*/ f239 1 178"/>
                <a:gd name="f321" fmla="*/ f240 1 178"/>
                <a:gd name="f322" fmla="*/ f241 1 178"/>
                <a:gd name="f323" fmla="*/ f242 1 184"/>
                <a:gd name="f324" fmla="*/ f243 1 178"/>
                <a:gd name="f325" fmla="*/ f244 1 184"/>
                <a:gd name="f326" fmla="*/ f245 1 178"/>
                <a:gd name="f327" fmla="*/ f246 1 184"/>
                <a:gd name="f328" fmla="*/ f247 1 178"/>
                <a:gd name="f329" fmla="*/ f248 1 184"/>
                <a:gd name="f330" fmla="*/ f249 1 178"/>
                <a:gd name="f331" fmla="*/ f250 1 184"/>
                <a:gd name="f332" fmla="*/ f251 1 178"/>
                <a:gd name="f333" fmla="*/ f252 1 184"/>
                <a:gd name="f334" fmla="*/ f253 1 178"/>
                <a:gd name="f335" fmla="*/ f254 1 184"/>
                <a:gd name="f336" fmla="*/ f255 1 178"/>
                <a:gd name="f337" fmla="*/ f256 1 178"/>
                <a:gd name="f338" fmla="*/ f257 1 184"/>
                <a:gd name="f339" fmla="*/ f258 1 184"/>
                <a:gd name="f340" fmla="*/ f259 1 178"/>
                <a:gd name="f341" fmla="*/ f260 1 184"/>
                <a:gd name="f342" fmla="*/ f261 1 178"/>
                <a:gd name="f343" fmla="*/ f262 1 184"/>
                <a:gd name="f344" fmla="*/ f263 1 178"/>
                <a:gd name="f345" fmla="*/ f264 1 184"/>
                <a:gd name="f346" fmla="*/ f265 1 178"/>
                <a:gd name="f347" fmla="*/ f266 1 184"/>
                <a:gd name="f348" fmla="*/ f267 1 178"/>
                <a:gd name="f349" fmla="*/ f268 1 184"/>
                <a:gd name="f350" fmla="*/ f269 1 178"/>
                <a:gd name="f351" fmla="*/ f270 1 184"/>
                <a:gd name="f352" fmla="*/ f271 1 178"/>
                <a:gd name="f353" fmla="*/ f272 1 184"/>
                <a:gd name="f354" fmla="*/ 0 1 f191"/>
                <a:gd name="f355" fmla="*/ f185 1 f191"/>
                <a:gd name="f356" fmla="*/ 0 1 f192"/>
                <a:gd name="f357" fmla="*/ f186 1 f192"/>
                <a:gd name="f358" fmla="*/ f274 1 f191"/>
                <a:gd name="f359" fmla="*/ f275 1 f192"/>
                <a:gd name="f360" fmla="*/ f276 1 f191"/>
                <a:gd name="f361" fmla="*/ f277 1 f192"/>
                <a:gd name="f362" fmla="*/ f278 1 f191"/>
                <a:gd name="f363" fmla="*/ f279 1 f192"/>
                <a:gd name="f364" fmla="*/ f280 1 f191"/>
                <a:gd name="f365" fmla="*/ f281 1 f192"/>
                <a:gd name="f366" fmla="*/ f282 1 f191"/>
                <a:gd name="f367" fmla="*/ f283 1 f192"/>
                <a:gd name="f368" fmla="*/ f284 1 f191"/>
                <a:gd name="f369" fmla="*/ f285 1 f192"/>
                <a:gd name="f370" fmla="*/ f286 1 f191"/>
                <a:gd name="f371" fmla="*/ f287 1 f192"/>
                <a:gd name="f372" fmla="*/ f288 1 f191"/>
                <a:gd name="f373" fmla="*/ f289 1 f192"/>
                <a:gd name="f374" fmla="*/ f290 1 f191"/>
                <a:gd name="f375" fmla="*/ f291 1 f192"/>
                <a:gd name="f376" fmla="*/ f292 1 f191"/>
                <a:gd name="f377" fmla="*/ f293 1 f192"/>
                <a:gd name="f378" fmla="*/ f294 1 f192"/>
                <a:gd name="f379" fmla="*/ f295 1 f191"/>
                <a:gd name="f380" fmla="*/ f296 1 f192"/>
                <a:gd name="f381" fmla="*/ f297 1 f191"/>
                <a:gd name="f382" fmla="*/ f298 1 f192"/>
                <a:gd name="f383" fmla="*/ f299 1 f191"/>
                <a:gd name="f384" fmla="*/ f300 1 f192"/>
                <a:gd name="f385" fmla="*/ f301 1 f191"/>
                <a:gd name="f386" fmla="*/ f302 1 f192"/>
                <a:gd name="f387" fmla="*/ f303 1 f191"/>
                <a:gd name="f388" fmla="*/ f304 1 f191"/>
                <a:gd name="f389" fmla="*/ f305 1 f192"/>
                <a:gd name="f390" fmla="*/ f306 1 f191"/>
                <a:gd name="f391" fmla="*/ f307 1 f192"/>
                <a:gd name="f392" fmla="*/ f308 1 f191"/>
                <a:gd name="f393" fmla="*/ f309 1 f192"/>
                <a:gd name="f394" fmla="*/ f310 1 f191"/>
                <a:gd name="f395" fmla="*/ f311 1 f192"/>
                <a:gd name="f396" fmla="*/ f312 1 f191"/>
                <a:gd name="f397" fmla="*/ f313 1 f192"/>
                <a:gd name="f398" fmla="*/ f314 1 f191"/>
                <a:gd name="f399" fmla="*/ f315 1 f192"/>
                <a:gd name="f400" fmla="*/ f316 1 f191"/>
                <a:gd name="f401" fmla="*/ f317 1 f192"/>
                <a:gd name="f402" fmla="*/ f318 1 f191"/>
                <a:gd name="f403" fmla="*/ f319 1 f192"/>
                <a:gd name="f404" fmla="*/ f320 1 f191"/>
                <a:gd name="f405" fmla="*/ f321 1 f191"/>
                <a:gd name="f406" fmla="*/ f322 1 f191"/>
                <a:gd name="f407" fmla="*/ f323 1 f192"/>
                <a:gd name="f408" fmla="*/ f324 1 f191"/>
                <a:gd name="f409" fmla="*/ f325 1 f192"/>
                <a:gd name="f410" fmla="*/ f326 1 f191"/>
                <a:gd name="f411" fmla="*/ f327 1 f192"/>
                <a:gd name="f412" fmla="*/ f328 1 f191"/>
                <a:gd name="f413" fmla="*/ f329 1 f192"/>
                <a:gd name="f414" fmla="*/ f330 1 f191"/>
                <a:gd name="f415" fmla="*/ f331 1 f192"/>
                <a:gd name="f416" fmla="*/ f332 1 f191"/>
                <a:gd name="f417" fmla="*/ f333 1 f192"/>
                <a:gd name="f418" fmla="*/ f334 1 f191"/>
                <a:gd name="f419" fmla="*/ f335 1 f192"/>
                <a:gd name="f420" fmla="*/ f336 1 f191"/>
                <a:gd name="f421" fmla="*/ f337 1 f191"/>
                <a:gd name="f422" fmla="*/ f338 1 f192"/>
                <a:gd name="f423" fmla="*/ f339 1 f192"/>
                <a:gd name="f424" fmla="*/ f340 1 f191"/>
                <a:gd name="f425" fmla="*/ f341 1 f192"/>
                <a:gd name="f426" fmla="*/ f342 1 f191"/>
                <a:gd name="f427" fmla="*/ f343 1 f192"/>
                <a:gd name="f428" fmla="*/ f344 1 f191"/>
                <a:gd name="f429" fmla="*/ f345 1 f192"/>
                <a:gd name="f430" fmla="*/ f346 1 f191"/>
                <a:gd name="f431" fmla="*/ f347 1 f192"/>
                <a:gd name="f432" fmla="*/ f348 1 f191"/>
                <a:gd name="f433" fmla="*/ f349 1 f192"/>
                <a:gd name="f434" fmla="*/ f350 1 f191"/>
                <a:gd name="f435" fmla="*/ f351 1 f192"/>
                <a:gd name="f436" fmla="*/ f352 1 f191"/>
                <a:gd name="f437" fmla="*/ f353 1 f192"/>
                <a:gd name="f438" fmla="*/ f354 f182 1"/>
                <a:gd name="f439" fmla="*/ f355 f182 1"/>
                <a:gd name="f440" fmla="*/ f357 f183 1"/>
                <a:gd name="f441" fmla="*/ f356 f183 1"/>
                <a:gd name="f442" fmla="*/ f358 f182 1"/>
                <a:gd name="f443" fmla="*/ f359 f183 1"/>
                <a:gd name="f444" fmla="*/ f360 f182 1"/>
                <a:gd name="f445" fmla="*/ f361 f183 1"/>
                <a:gd name="f446" fmla="*/ f362 f182 1"/>
                <a:gd name="f447" fmla="*/ f363 f183 1"/>
                <a:gd name="f448" fmla="*/ f364 f182 1"/>
                <a:gd name="f449" fmla="*/ f365 f183 1"/>
                <a:gd name="f450" fmla="*/ f366 f182 1"/>
                <a:gd name="f451" fmla="*/ f367 f183 1"/>
                <a:gd name="f452" fmla="*/ f368 f182 1"/>
                <a:gd name="f453" fmla="*/ f369 f183 1"/>
                <a:gd name="f454" fmla="*/ f370 f182 1"/>
                <a:gd name="f455" fmla="*/ f371 f183 1"/>
                <a:gd name="f456" fmla="*/ f372 f182 1"/>
                <a:gd name="f457" fmla="*/ f373 f183 1"/>
                <a:gd name="f458" fmla="*/ f374 f182 1"/>
                <a:gd name="f459" fmla="*/ f375 f183 1"/>
                <a:gd name="f460" fmla="*/ f376 f182 1"/>
                <a:gd name="f461" fmla="*/ f377 f183 1"/>
                <a:gd name="f462" fmla="*/ f378 f183 1"/>
                <a:gd name="f463" fmla="*/ f379 f182 1"/>
                <a:gd name="f464" fmla="*/ f380 f183 1"/>
                <a:gd name="f465" fmla="*/ f381 f182 1"/>
                <a:gd name="f466" fmla="*/ f382 f183 1"/>
                <a:gd name="f467" fmla="*/ f383 f182 1"/>
                <a:gd name="f468" fmla="*/ f384 f183 1"/>
                <a:gd name="f469" fmla="*/ f385 f182 1"/>
                <a:gd name="f470" fmla="*/ f386 f183 1"/>
                <a:gd name="f471" fmla="*/ f387 f182 1"/>
                <a:gd name="f472" fmla="*/ f388 f182 1"/>
                <a:gd name="f473" fmla="*/ f389 f183 1"/>
                <a:gd name="f474" fmla="*/ f390 f182 1"/>
                <a:gd name="f475" fmla="*/ f391 f183 1"/>
                <a:gd name="f476" fmla="*/ f392 f182 1"/>
                <a:gd name="f477" fmla="*/ f393 f183 1"/>
                <a:gd name="f478" fmla="*/ f394 f182 1"/>
                <a:gd name="f479" fmla="*/ f395 f183 1"/>
                <a:gd name="f480" fmla="*/ f396 f182 1"/>
                <a:gd name="f481" fmla="*/ f397 f183 1"/>
                <a:gd name="f482" fmla="*/ f398 f182 1"/>
                <a:gd name="f483" fmla="*/ f399 f183 1"/>
                <a:gd name="f484" fmla="*/ f400 f182 1"/>
                <a:gd name="f485" fmla="*/ f401 f183 1"/>
                <a:gd name="f486" fmla="*/ f402 f182 1"/>
                <a:gd name="f487" fmla="*/ f403 f183 1"/>
                <a:gd name="f488" fmla="*/ f404 f182 1"/>
                <a:gd name="f489" fmla="*/ f405 f182 1"/>
                <a:gd name="f490" fmla="*/ f406 f182 1"/>
                <a:gd name="f491" fmla="*/ f407 f183 1"/>
                <a:gd name="f492" fmla="*/ f408 f182 1"/>
                <a:gd name="f493" fmla="*/ f409 f183 1"/>
                <a:gd name="f494" fmla="*/ f410 f182 1"/>
                <a:gd name="f495" fmla="*/ f411 f183 1"/>
                <a:gd name="f496" fmla="*/ f412 f182 1"/>
                <a:gd name="f497" fmla="*/ f413 f183 1"/>
                <a:gd name="f498" fmla="*/ f414 f182 1"/>
                <a:gd name="f499" fmla="*/ f415 f183 1"/>
                <a:gd name="f500" fmla="*/ f416 f182 1"/>
                <a:gd name="f501" fmla="*/ f417 f183 1"/>
                <a:gd name="f502" fmla="*/ f418 f182 1"/>
                <a:gd name="f503" fmla="*/ f419 f183 1"/>
                <a:gd name="f504" fmla="*/ f420 f182 1"/>
                <a:gd name="f505" fmla="*/ f421 f182 1"/>
                <a:gd name="f506" fmla="*/ f422 f183 1"/>
                <a:gd name="f507" fmla="*/ f423 f183 1"/>
                <a:gd name="f508" fmla="*/ f424 f182 1"/>
                <a:gd name="f509" fmla="*/ f425 f183 1"/>
                <a:gd name="f510" fmla="*/ f426 f182 1"/>
                <a:gd name="f511" fmla="*/ f427 f183 1"/>
                <a:gd name="f512" fmla="*/ f428 f182 1"/>
                <a:gd name="f513" fmla="*/ f429 f183 1"/>
                <a:gd name="f514" fmla="*/ f430 f182 1"/>
                <a:gd name="f515" fmla="*/ f431 f183 1"/>
                <a:gd name="f516" fmla="*/ f432 f182 1"/>
                <a:gd name="f517" fmla="*/ f433 f183 1"/>
                <a:gd name="f518" fmla="*/ f434 f182 1"/>
                <a:gd name="f519" fmla="*/ f435 f183 1"/>
                <a:gd name="f520" fmla="*/ f436 f182 1"/>
                <a:gd name="f521" fmla="*/ f437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2" y="f443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48" y="f462"/>
                </a:cxn>
                <a:cxn ang="f273">
                  <a:pos x="f463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55"/>
                </a:cxn>
                <a:cxn ang="f273">
                  <a:pos x="f472" y="f473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1"/>
                </a:cxn>
                <a:cxn ang="f273">
                  <a:pos x="f489" y="f455"/>
                </a:cxn>
                <a:cxn ang="f273">
                  <a:pos x="f490" y="f491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451"/>
                </a:cxn>
                <a:cxn ang="f273">
                  <a:pos x="f505" y="f506"/>
                </a:cxn>
                <a:cxn ang="f273">
                  <a:pos x="f482" y="f507"/>
                </a:cxn>
                <a:cxn ang="f273">
                  <a:pos x="f508" y="f509"/>
                </a:cxn>
                <a:cxn ang="f273">
                  <a:pos x="f510" y="f511"/>
                </a:cxn>
                <a:cxn ang="f273">
                  <a:pos x="f512" y="f513"/>
                </a:cxn>
                <a:cxn ang="f273">
                  <a:pos x="f514" y="f515"/>
                </a:cxn>
                <a:cxn ang="f273">
                  <a:pos x="f516" y="f517"/>
                </a:cxn>
                <a:cxn ang="f273">
                  <a:pos x="f518" y="f519"/>
                </a:cxn>
                <a:cxn ang="f273">
                  <a:pos x="f520" y="f521"/>
                </a:cxn>
              </a:cxnLst>
              <a:rect l="f438" t="f441" r="f439" b="f440"/>
              <a:pathLst>
                <a:path w="178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15"/>
                    <a:pt x="f39" y="f37"/>
                  </a:cubicBezTo>
                  <a:cubicBezTo>
                    <a:pt x="f40" y="f37"/>
                    <a:pt x="f21" y="f37"/>
                    <a:pt x="f19" y="f15"/>
                  </a:cubicBezTo>
                  <a:cubicBezTo>
                    <a:pt x="f30" y="f41"/>
                    <a:pt x="f42" y="f12"/>
                    <a:pt x="f43" y="f44"/>
                  </a:cubicBezTo>
                  <a:cubicBezTo>
                    <a:pt x="f43" y="f44"/>
                    <a:pt x="f43" y="f45"/>
                    <a:pt x="f43" y="f46"/>
                  </a:cubicBezTo>
                  <a:cubicBezTo>
                    <a:pt x="f47" y="f46"/>
                    <a:pt x="f48" y="f46"/>
                    <a:pt x="f49" y="f46"/>
                  </a:cubicBezTo>
                  <a:cubicBezTo>
                    <a:pt x="f24" y="f44"/>
                    <a:pt x="f50" y="f11"/>
                    <a:pt x="f39" y="f8"/>
                  </a:cubicBezTo>
                  <a:cubicBezTo>
                    <a:pt x="f51" y="f8"/>
                    <a:pt x="f52" y="f10"/>
                    <a:pt x="f38" y="f12"/>
                  </a:cubicBezTo>
                  <a:cubicBezTo>
                    <a:pt x="f36" y="f16"/>
                    <a:pt x="f53" y="f49"/>
                    <a:pt x="f54" y="f47"/>
                  </a:cubicBezTo>
                  <a:cubicBezTo>
                    <a:pt x="f55" y="f43"/>
                    <a:pt x="f6" y="f8"/>
                    <a:pt x="f56" y="f9"/>
                  </a:cubicBezTo>
                  <a:cubicBezTo>
                    <a:pt x="f57" y="f46"/>
                    <a:pt x="f58" y="f46"/>
                    <a:pt x="f32" y="f59"/>
                  </a:cubicBezTo>
                  <a:cubicBezTo>
                    <a:pt x="f60" y="f9"/>
                    <a:pt x="f31" y="f11"/>
                    <a:pt x="f51" y="f9"/>
                  </a:cubicBezTo>
                  <a:cubicBezTo>
                    <a:pt x="f50" y="f44"/>
                    <a:pt x="f61" y="f46"/>
                    <a:pt x="f47" y="f62"/>
                  </a:cubicBezTo>
                  <a:cubicBezTo>
                    <a:pt x="f47" y="f62"/>
                    <a:pt x="f13" y="f62"/>
                    <a:pt x="f12" y="f63"/>
                  </a:cubicBezTo>
                  <a:cubicBezTo>
                    <a:pt x="f47" y="f64"/>
                    <a:pt x="f16" y="f65"/>
                    <a:pt x="f49" y="f65"/>
                  </a:cubicBezTo>
                  <a:cubicBezTo>
                    <a:pt x="f22" y="f66"/>
                    <a:pt x="f67" y="f68"/>
                    <a:pt x="f25" y="f69"/>
                  </a:cubicBezTo>
                  <a:cubicBezTo>
                    <a:pt x="f40" y="f70"/>
                    <a:pt x="f39" y="f69"/>
                    <a:pt x="f31" y="f71"/>
                  </a:cubicBezTo>
                  <a:cubicBezTo>
                    <a:pt x="f32" y="f72"/>
                    <a:pt x="f58" y="f68"/>
                    <a:pt x="f73" y="f69"/>
                  </a:cubicBezTo>
                  <a:cubicBezTo>
                    <a:pt x="f57" y="f74"/>
                    <a:pt x="f57" y="f75"/>
                    <a:pt x="f53" y="f76"/>
                  </a:cubicBezTo>
                  <a:cubicBezTo>
                    <a:pt x="f77" y="f78"/>
                    <a:pt x="f60" y="f78"/>
                    <a:pt x="f79" y="f80"/>
                  </a:cubicBezTo>
                  <a:cubicBezTo>
                    <a:pt x="f39" y="f80"/>
                    <a:pt x="f29" y="f76"/>
                    <a:pt x="f29" y="f81"/>
                  </a:cubicBezTo>
                  <a:cubicBezTo>
                    <a:pt x="f82" y="f83"/>
                    <a:pt x="f23" y="f74"/>
                    <a:pt x="f84" y="f85"/>
                  </a:cubicBezTo>
                  <a:cubicBezTo>
                    <a:pt x="f17" y="f86"/>
                    <a:pt x="f87" y="f88"/>
                    <a:pt x="f48" y="f89"/>
                  </a:cubicBezTo>
                  <a:cubicBezTo>
                    <a:pt x="f47" y="f89"/>
                    <a:pt x="f43" y="f89"/>
                    <a:pt x="f10" y="f89"/>
                  </a:cubicBezTo>
                  <a:cubicBezTo>
                    <a:pt x="f12" y="f66"/>
                    <a:pt x="f12" y="f88"/>
                    <a:pt x="f13" y="f68"/>
                  </a:cubicBezTo>
                  <a:cubicBezTo>
                    <a:pt x="f90" y="f91"/>
                    <a:pt x="f34" y="f92"/>
                    <a:pt x="f50" y="f93"/>
                  </a:cubicBezTo>
                  <a:cubicBezTo>
                    <a:pt x="f94" y="f95"/>
                    <a:pt x="f96" y="f95"/>
                    <a:pt x="f84" y="f95"/>
                  </a:cubicBezTo>
                  <a:cubicBezTo>
                    <a:pt x="f27" y="f97"/>
                    <a:pt x="f39" y="f98"/>
                    <a:pt x="f39" y="f99"/>
                  </a:cubicBezTo>
                  <a:cubicBezTo>
                    <a:pt x="f39" y="f100"/>
                    <a:pt x="f25" y="f101"/>
                    <a:pt x="f84" y="f101"/>
                  </a:cubicBezTo>
                  <a:cubicBezTo>
                    <a:pt x="f94" y="f101"/>
                    <a:pt x="f102" y="f103"/>
                    <a:pt x="f102" y="f99"/>
                  </a:cubicBezTo>
                  <a:cubicBezTo>
                    <a:pt x="f102" y="f104"/>
                    <a:pt x="f102" y="f105"/>
                    <a:pt x="f106" y="f107"/>
                  </a:cubicBezTo>
                  <a:cubicBezTo>
                    <a:pt x="f108" y="f109"/>
                    <a:pt x="f110" y="f75"/>
                    <a:pt x="f9" y="f88"/>
                  </a:cubicBezTo>
                  <a:cubicBezTo>
                    <a:pt x="f11" y="f68"/>
                    <a:pt x="f11" y="f86"/>
                    <a:pt x="f11" y="f71"/>
                  </a:cubicBezTo>
                  <a:cubicBezTo>
                    <a:pt x="f43" y="f111"/>
                    <a:pt x="f112" y="f113"/>
                    <a:pt x="f114" y="f115"/>
                  </a:cubicBezTo>
                  <a:cubicBezTo>
                    <a:pt x="f42" y="f116"/>
                    <a:pt x="f15" y="f101"/>
                    <a:pt x="f20" y="f117"/>
                  </a:cubicBezTo>
                  <a:cubicBezTo>
                    <a:pt x="f24" y="f117"/>
                    <a:pt x="f34" y="f118"/>
                    <a:pt x="f119" y="f120"/>
                  </a:cubicBezTo>
                  <a:cubicBezTo>
                    <a:pt x="f119" y="f121"/>
                    <a:pt x="f24" y="f122"/>
                    <a:pt x="f22" y="f123"/>
                  </a:cubicBezTo>
                  <a:cubicBezTo>
                    <a:pt x="f15" y="f124"/>
                    <a:pt x="f18" y="f125"/>
                    <a:pt x="f110" y="f122"/>
                  </a:cubicBezTo>
                  <a:cubicBezTo>
                    <a:pt x="f41" y="f126"/>
                    <a:pt x="f110" y="f120"/>
                    <a:pt x="f110" y="f127"/>
                  </a:cubicBezTo>
                  <a:cubicBezTo>
                    <a:pt x="f110" y="f117"/>
                    <a:pt x="f18" y="f116"/>
                    <a:pt x="f128" y="f129"/>
                  </a:cubicBezTo>
                  <a:cubicBezTo>
                    <a:pt x="f16" y="f93"/>
                    <a:pt x="f130" y="f78"/>
                    <a:pt x="f45" y="f69"/>
                  </a:cubicBezTo>
                  <a:cubicBezTo>
                    <a:pt x="f45" y="f69"/>
                    <a:pt x="f45" y="f69"/>
                    <a:pt x="f46" y="f71"/>
                  </a:cubicBezTo>
                  <a:cubicBezTo>
                    <a:pt x="f46" y="f69"/>
                    <a:pt x="f131" y="f69"/>
                    <a:pt x="f131" y="f69"/>
                  </a:cubicBezTo>
                  <a:cubicBezTo>
                    <a:pt x="f131" y="f132"/>
                    <a:pt x="f131" y="f105"/>
                    <a:pt x="f131" y="f133"/>
                  </a:cubicBezTo>
                  <a:cubicBezTo>
                    <a:pt x="f131" y="f134"/>
                    <a:pt x="f45" y="f126"/>
                    <a:pt x="f59" y="f135"/>
                  </a:cubicBezTo>
                  <a:cubicBezTo>
                    <a:pt x="f130" y="f125"/>
                    <a:pt x="f130" y="f136"/>
                    <a:pt x="f11" y="f137"/>
                  </a:cubicBezTo>
                  <a:cubicBezTo>
                    <a:pt x="f45" y="f5"/>
                    <a:pt x="f63" y="f5"/>
                    <a:pt x="f89" y="f137"/>
                  </a:cubicBezTo>
                  <a:cubicBezTo>
                    <a:pt x="f138" y="f139"/>
                    <a:pt x="f138" y="f124"/>
                    <a:pt x="f140" y="f122"/>
                  </a:cubicBezTo>
                  <a:cubicBezTo>
                    <a:pt x="f141" y="f135"/>
                    <a:pt x="f64" y="f126"/>
                    <a:pt x="f64" y="f134"/>
                  </a:cubicBezTo>
                  <a:cubicBezTo>
                    <a:pt x="f64" y="f142"/>
                    <a:pt x="f64" y="f132"/>
                    <a:pt x="f65" y="f71"/>
                  </a:cubicBezTo>
                  <a:cubicBezTo>
                    <a:pt x="f141" y="f69"/>
                    <a:pt x="f141" y="f70"/>
                    <a:pt x="f140" y="f74"/>
                  </a:cubicBezTo>
                  <a:cubicBezTo>
                    <a:pt x="f88" y="f143"/>
                    <a:pt x="f71" y="f97"/>
                    <a:pt x="f144" y="f103"/>
                  </a:cubicBezTo>
                  <a:cubicBezTo>
                    <a:pt x="f145" y="f101"/>
                    <a:pt x="f91" y="f117"/>
                    <a:pt x="f83" y="f118"/>
                  </a:cubicBezTo>
                  <a:cubicBezTo>
                    <a:pt x="f70" y="f121"/>
                    <a:pt x="f74" y="f125"/>
                    <a:pt x="f75" y="f146"/>
                  </a:cubicBezTo>
                  <a:cubicBezTo>
                    <a:pt x="f111" y="f139"/>
                    <a:pt x="f109" y="f147"/>
                    <a:pt x="f148" y="f149"/>
                  </a:cubicBezTo>
                  <a:cubicBezTo>
                    <a:pt x="f150" y="f134"/>
                    <a:pt x="f148" y="f127"/>
                    <a:pt x="f143" y="f117"/>
                  </a:cubicBezTo>
                  <a:cubicBezTo>
                    <a:pt x="f80" y="f101"/>
                    <a:pt x="f76" y="f129"/>
                    <a:pt x="f75" y="f100"/>
                  </a:cubicBezTo>
                  <a:cubicBezTo>
                    <a:pt x="f74" y="f151"/>
                    <a:pt x="f86" y="f78"/>
                    <a:pt x="f138" y="f70"/>
                  </a:cubicBezTo>
                  <a:cubicBezTo>
                    <a:pt x="f66" y="f69"/>
                    <a:pt x="f66" y="f86"/>
                    <a:pt x="f138" y="f152"/>
                  </a:cubicBezTo>
                  <a:cubicBezTo>
                    <a:pt x="f72" y="f69"/>
                    <a:pt x="f70" y="f144"/>
                    <a:pt x="f145" y="f81"/>
                  </a:cubicBezTo>
                  <a:cubicBezTo>
                    <a:pt x="f80" y="f143"/>
                    <a:pt x="f92" y="f153"/>
                    <a:pt x="f150" y="f95"/>
                  </a:cubicBezTo>
                  <a:cubicBezTo>
                    <a:pt x="f154" y="f98"/>
                    <a:pt x="f155" y="f142"/>
                    <a:pt x="f155" y="f99"/>
                  </a:cubicBezTo>
                  <a:cubicBezTo>
                    <a:pt x="f154" y="f115"/>
                    <a:pt x="f151" y="f116"/>
                    <a:pt x="f107" y="f101"/>
                  </a:cubicBezTo>
                  <a:cubicBezTo>
                    <a:pt x="f156" y="f117"/>
                    <a:pt x="f129" y="f103"/>
                    <a:pt x="f116" y="f156"/>
                  </a:cubicBezTo>
                  <a:cubicBezTo>
                    <a:pt x="f116" y="f142"/>
                    <a:pt x="f100" y="f98"/>
                    <a:pt x="f104" y="f98"/>
                  </a:cubicBezTo>
                  <a:cubicBezTo>
                    <a:pt x="f95" y="f98"/>
                    <a:pt x="f151" y="f97"/>
                    <a:pt x="f155" y="f113"/>
                  </a:cubicBezTo>
                  <a:cubicBezTo>
                    <a:pt x="f143" y="f132"/>
                    <a:pt x="f91" y="f145"/>
                    <a:pt x="f86" y="f152"/>
                  </a:cubicBezTo>
                  <a:cubicBezTo>
                    <a:pt x="f72" y="f88"/>
                    <a:pt x="f72" y="f66"/>
                    <a:pt x="f68" y="f89"/>
                  </a:cubicBezTo>
                  <a:cubicBezTo>
                    <a:pt x="f86" y="f89"/>
                    <a:pt x="f69" y="f89"/>
                    <a:pt x="f70" y="f157"/>
                  </a:cubicBezTo>
                  <a:cubicBezTo>
                    <a:pt x="f158" y="f88"/>
                    <a:pt x="f155" y="f86"/>
                    <a:pt x="f156" y="f70"/>
                  </a:cubicBezTo>
                  <a:cubicBezTo>
                    <a:pt x="f115" y="f85"/>
                    <a:pt x="f129" y="f85"/>
                    <a:pt x="f101" y="f145"/>
                  </a:cubicBezTo>
                  <a:cubicBezTo>
                    <a:pt x="f159" y="f160"/>
                    <a:pt x="f121" y="f80"/>
                    <a:pt x="f149" y="f76"/>
                  </a:cubicBezTo>
                  <a:cubicBezTo>
                    <a:pt x="f147" y="f75"/>
                    <a:pt x="f147" y="f83"/>
                    <a:pt x="f124" y="f69"/>
                  </a:cubicBezTo>
                  <a:cubicBezTo>
                    <a:pt x="f123" y="f68"/>
                    <a:pt x="f134" y="f88"/>
                    <a:pt x="f159" y="f72"/>
                  </a:cubicBezTo>
                  <a:cubicBezTo>
                    <a:pt x="f101" y="f86"/>
                    <a:pt x="f129" y="f71"/>
                    <a:pt x="f115" y="f71"/>
                  </a:cubicBezTo>
                  <a:cubicBezTo>
                    <a:pt x="f151" y="f152"/>
                    <a:pt x="f111" y="f66"/>
                    <a:pt x="f71" y="f141"/>
                  </a:cubicBezTo>
                  <a:cubicBezTo>
                    <a:pt x="f71" y="f65"/>
                    <a:pt x="f71" y="f64"/>
                    <a:pt x="f71" y="f64"/>
                  </a:cubicBezTo>
                  <a:cubicBezTo>
                    <a:pt x="f69" y="f63"/>
                    <a:pt x="f69" y="f63"/>
                    <a:pt x="f70" y="f63"/>
                  </a:cubicBezTo>
                  <a:cubicBezTo>
                    <a:pt x="f132" y="f62"/>
                    <a:pt x="f107" y="f131"/>
                    <a:pt x="f159" y="f46"/>
                  </a:cubicBezTo>
                  <a:cubicBezTo>
                    <a:pt x="f133" y="f46"/>
                    <a:pt x="f126" y="f131"/>
                    <a:pt x="f122" y="f62"/>
                  </a:cubicBezTo>
                  <a:cubicBezTo>
                    <a:pt x="f146" y="f64"/>
                    <a:pt x="f161" y="f64"/>
                    <a:pt x="f162" y="f131"/>
                  </a:cubicBezTo>
                  <a:cubicBezTo>
                    <a:pt x="f5" y="f59"/>
                    <a:pt x="f163" y="f14"/>
                    <a:pt x="f137" y="f130"/>
                  </a:cubicBezTo>
                  <a:cubicBezTo>
                    <a:pt x="f139" y="f43"/>
                    <a:pt x="f125" y="f12"/>
                    <a:pt x="f135" y="f14"/>
                  </a:cubicBezTo>
                  <a:cubicBezTo>
                    <a:pt x="f126" y="f11"/>
                    <a:pt x="f134" y="f59"/>
                    <a:pt x="f133" y="f59"/>
                  </a:cubicBezTo>
                  <a:cubicBezTo>
                    <a:pt x="f142" y="f45"/>
                    <a:pt x="f92" y="f46"/>
                    <a:pt x="f70" y="f131"/>
                  </a:cubicBezTo>
                  <a:cubicBezTo>
                    <a:pt x="f71" y="f131"/>
                    <a:pt x="f86" y="f131"/>
                    <a:pt x="f68" y="f46"/>
                  </a:cubicBezTo>
                  <a:cubicBezTo>
                    <a:pt x="f152" y="f46"/>
                    <a:pt x="f152" y="f45"/>
                    <a:pt x="f152" y="f44"/>
                  </a:cubicBezTo>
                  <a:cubicBezTo>
                    <a:pt x="f68" y="f59"/>
                    <a:pt x="f86" y="f9"/>
                    <a:pt x="f69" y="f11"/>
                  </a:cubicBezTo>
                  <a:cubicBezTo>
                    <a:pt x="f158" y="f48"/>
                    <a:pt x="f113" y="f15"/>
                    <a:pt x="f100" y="f34"/>
                  </a:cubicBezTo>
                  <a:cubicBezTo>
                    <a:pt x="f103" y="f164"/>
                    <a:pt x="f117" y="f34"/>
                    <a:pt x="f127" y="f34"/>
                  </a:cubicBezTo>
                  <a:cubicBezTo>
                    <a:pt x="f120" y="f164"/>
                    <a:pt x="f135" y="f164"/>
                    <a:pt x="f149" y="f28"/>
                  </a:cubicBezTo>
                  <a:cubicBezTo>
                    <a:pt x="f125" y="f30"/>
                    <a:pt x="f124" y="f67"/>
                    <a:pt x="f125" y="f106"/>
                  </a:cubicBezTo>
                  <a:cubicBezTo>
                    <a:pt x="f123" y="f165"/>
                    <a:pt x="f121" y="f165"/>
                    <a:pt x="f118" y="f166"/>
                  </a:cubicBezTo>
                  <a:cubicBezTo>
                    <a:pt x="f117" y="f166"/>
                    <a:pt x="f103" y="f102"/>
                    <a:pt x="f115" y="f167"/>
                  </a:cubicBezTo>
                  <a:cubicBezTo>
                    <a:pt x="f115" y="f17"/>
                    <a:pt x="f168" y="f28"/>
                    <a:pt x="f99" y="f164"/>
                  </a:cubicBezTo>
                  <a:cubicBezTo>
                    <a:pt x="f153" y="f37"/>
                    <a:pt x="f76" y="f112"/>
                    <a:pt x="f72" y="f8"/>
                  </a:cubicBezTo>
                  <a:cubicBezTo>
                    <a:pt x="f152" y="f14"/>
                    <a:pt x="f138" y="f11"/>
                    <a:pt x="f157" y="f9"/>
                  </a:cubicBezTo>
                  <a:cubicBezTo>
                    <a:pt x="f157" y="f11"/>
                    <a:pt x="f89" y="f11"/>
                    <a:pt x="f89" y="f14"/>
                  </a:cubicBezTo>
                  <a:cubicBezTo>
                    <a:pt x="f157" y="f8"/>
                    <a:pt x="f157" y="f10"/>
                    <a:pt x="f66" y="f12"/>
                  </a:cubicBezTo>
                  <a:cubicBezTo>
                    <a:pt x="f69" y="f114"/>
                    <a:pt x="f91" y="f34"/>
                    <a:pt x="f78" y="f94"/>
                  </a:cubicBezTo>
                  <a:cubicBezTo>
                    <a:pt x="f143" y="f165"/>
                    <a:pt x="f169" y="f170"/>
                    <a:pt x="f171" y="f170"/>
                  </a:cubicBezTo>
                  <a:cubicBezTo>
                    <a:pt x="f155" y="f84"/>
                    <a:pt x="f93" y="f172"/>
                    <a:pt x="f97" y="f40"/>
                  </a:cubicBezTo>
                  <a:cubicBezTo>
                    <a:pt x="f97" y="f79"/>
                    <a:pt x="f151" y="f38"/>
                    <a:pt x="f150" y="f38"/>
                  </a:cubicBezTo>
                  <a:cubicBezTo>
                    <a:pt x="f109" y="f38"/>
                    <a:pt x="f78" y="f31"/>
                    <a:pt x="f160" y="f51"/>
                  </a:cubicBezTo>
                  <a:cubicBezTo>
                    <a:pt x="f76" y="f79"/>
                    <a:pt x="f76" y="f40"/>
                    <a:pt x="f160" y="f27"/>
                  </a:cubicBezTo>
                  <a:cubicBezTo>
                    <a:pt x="f111" y="f172"/>
                    <a:pt x="f111" y="f84"/>
                    <a:pt x="f160" y="f165"/>
                  </a:cubicBezTo>
                  <a:cubicBezTo>
                    <a:pt x="f83" y="f28"/>
                    <a:pt x="f72" y="f15"/>
                    <a:pt x="f89" y="f16"/>
                  </a:cubicBezTo>
                  <a:cubicBezTo>
                    <a:pt x="f140" y="f47"/>
                    <a:pt x="f141" y="f43"/>
                    <a:pt x="f64" y="f10"/>
                  </a:cubicBezTo>
                  <a:cubicBezTo>
                    <a:pt x="f62" y="f18"/>
                    <a:pt x="f46" y="f108"/>
                    <a:pt x="f59" y="f67"/>
                  </a:cubicBezTo>
                  <a:cubicBezTo>
                    <a:pt x="f8" y="f23"/>
                    <a:pt x="f43" y="f32"/>
                    <a:pt x="f49" y="f55"/>
                  </a:cubicBezTo>
                  <a:cubicBezTo>
                    <a:pt x="f49" y="f173"/>
                    <a:pt x="f41" y="f174"/>
                    <a:pt x="f110" y="f175"/>
                  </a:cubicBezTo>
                  <a:cubicBezTo>
                    <a:pt x="f110" y="f176"/>
                    <a:pt x="f18" y="f7"/>
                    <a:pt x="f177" y="f176"/>
                  </a:cubicBezTo>
                  <a:cubicBezTo>
                    <a:pt x="f114" y="f176"/>
                    <a:pt x="f114" y="f174"/>
                    <a:pt x="f114" y="f2"/>
                  </a:cubicBezTo>
                  <a:cubicBezTo>
                    <a:pt x="f177" y="f6"/>
                    <a:pt x="f18" y="f178"/>
                    <a:pt x="f18" y="f179"/>
                  </a:cubicBezTo>
                  <a:cubicBezTo>
                    <a:pt x="f16" y="f25"/>
                    <a:pt x="f130" y="f34"/>
                    <a:pt x="f44" y="f47"/>
                  </a:cubicBezTo>
                  <a:cubicBezTo>
                    <a:pt x="f45" y="f13"/>
                    <a:pt x="f45" y="f12"/>
                    <a:pt x="f45" y="f8"/>
                  </a:cubicBezTo>
                  <a:cubicBezTo>
                    <a:pt x="f11" y="f47"/>
                    <a:pt x="f130" y="f112"/>
                    <a:pt x="f43" y="f18"/>
                  </a:cubicBezTo>
                  <a:cubicBezTo>
                    <a:pt x="f112" y="f20"/>
                    <a:pt x="f177" y="f180"/>
                    <a:pt x="f87" y="f106"/>
                  </a:cubicBezTo>
                  <a:cubicBezTo>
                    <a:pt x="f22" y="f166"/>
                    <a:pt x="f26" y="f170"/>
                    <a:pt x="f22" y="f23"/>
                  </a:cubicBezTo>
                  <a:cubicBezTo>
                    <a:pt x="f20" y="f25"/>
                    <a:pt x="f24" y="f29"/>
                    <a:pt x="f26" y="f39"/>
                  </a:cubicBezTo>
                  <a:cubicBezTo>
                    <a:pt x="f180" y="f31"/>
                    <a:pt x="f67" y="f39"/>
                    <a:pt x="f167" y="f40"/>
                  </a:cubicBezTo>
                  <a:cubicBezTo>
                    <a:pt x="f102" y="f21"/>
                    <a:pt x="f167" y="f19"/>
                    <a:pt x="f17" y="f170"/>
                  </a:cubicBezTo>
                  <a:cubicBezTo>
                    <a:pt x="f28" y="f96"/>
                    <a:pt x="f34" y="f166"/>
                    <a:pt x="f26" y="f102"/>
                  </a:cubicBezTo>
                  <a:cubicBezTo>
                    <a:pt x="f42" y="f119"/>
                    <a:pt x="f112" y="f177"/>
                    <a:pt x="f130" y="f12"/>
                  </a:cubicBezTo>
                  <a:cubicBezTo>
                    <a:pt x="f8" y="f130"/>
                    <a:pt x="f8" y="f14"/>
                    <a:pt x="f14" y="f11"/>
                  </a:cubicBezTo>
                  <a:cubicBezTo>
                    <a:pt x="f14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" name="Freeform 10">
              <a:extLst>
                <a:ext uri="{FF2B5EF4-FFF2-40B4-BE49-F238E27FC236}">
                  <a16:creationId xmlns:a16="http://schemas.microsoft.com/office/drawing/2014/main" id="{D7322280-F897-8FF5-8190-FE747DAD24CD}"/>
                </a:ext>
              </a:extLst>
            </p:cNvPr>
            <p:cNvSpPr/>
            <p:nvPr/>
          </p:nvSpPr>
          <p:spPr>
            <a:xfrm>
              <a:off x="875428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8"/>
                <a:gd name="f9" fmla="val 96"/>
                <a:gd name="f10" fmla="val 77"/>
                <a:gd name="f11" fmla="val 97"/>
                <a:gd name="f12" fmla="val 75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5"/>
                <a:gd name="f27" fmla="val 131"/>
                <a:gd name="f28" fmla="val 22"/>
                <a:gd name="f29" fmla="val 132"/>
                <a:gd name="f30" fmla="val 18"/>
                <a:gd name="f31" fmla="val 14"/>
                <a:gd name="f32" fmla="val 11"/>
                <a:gd name="f33" fmla="val 128"/>
                <a:gd name="f34" fmla="val 12"/>
                <a:gd name="f35" fmla="val 13"/>
                <a:gd name="f36" fmla="val 119"/>
                <a:gd name="f37" fmla="val 16"/>
                <a:gd name="f38" fmla="val 118"/>
                <a:gd name="f39" fmla="val 21"/>
                <a:gd name="f40" fmla="val 24"/>
                <a:gd name="f41" fmla="val 28"/>
                <a:gd name="f42" fmla="val 31"/>
                <a:gd name="f43" fmla="val 110"/>
                <a:gd name="f44" fmla="val 60"/>
                <a:gd name="f45" fmla="val 102"/>
                <a:gd name="f46" fmla="val 74"/>
                <a:gd name="f47" fmla="val 94"/>
                <a:gd name="f48" fmla="val 93"/>
                <a:gd name="f49" fmla="val 92"/>
                <a:gd name="f50" fmla="val 72"/>
                <a:gd name="f51" fmla="val 71"/>
                <a:gd name="f52" fmla="val 69"/>
                <a:gd name="f53" fmla="val 53"/>
                <a:gd name="f54" fmla="val 37"/>
                <a:gd name="f55" fmla="val 99"/>
                <a:gd name="f56" fmla="val 19"/>
                <a:gd name="f57" fmla="val 17"/>
                <a:gd name="f58" fmla="val 101"/>
                <a:gd name="f59" fmla="val 8"/>
                <a:gd name="f60" fmla="val 108"/>
                <a:gd name="f61" fmla="val 4"/>
                <a:gd name="f62" fmla="val 105"/>
                <a:gd name="f63" fmla="val 1"/>
                <a:gd name="f64" fmla="val 103"/>
                <a:gd name="f65" fmla="val 2"/>
                <a:gd name="f66" fmla="val 5"/>
                <a:gd name="f67" fmla="val 10"/>
                <a:gd name="f68" fmla="val 95"/>
                <a:gd name="f69" fmla="val 55"/>
                <a:gd name="f70" fmla="val 89"/>
                <a:gd name="f71" fmla="val 88"/>
                <a:gd name="f72" fmla="val 87"/>
                <a:gd name="f73" fmla="val 86"/>
                <a:gd name="f74" fmla="val 70"/>
                <a:gd name="f75" fmla="val 81"/>
                <a:gd name="f76" fmla="val 41"/>
                <a:gd name="f77" fmla="val 26"/>
                <a:gd name="f78" fmla="val 76"/>
                <a:gd name="f79" fmla="val 9"/>
                <a:gd name="f80" fmla="val 6"/>
                <a:gd name="f81" fmla="val 65"/>
                <a:gd name="f82" fmla="val 7"/>
                <a:gd name="f83" fmla="val 63"/>
                <a:gd name="f84" fmla="val 58"/>
                <a:gd name="f85" fmla="val 15"/>
                <a:gd name="f86" fmla="val 20"/>
                <a:gd name="f87" fmla="val 61"/>
                <a:gd name="f88" fmla="val 23"/>
                <a:gd name="f89" fmla="val 64"/>
                <a:gd name="f90" fmla="val 44"/>
                <a:gd name="f91" fmla="val 57"/>
                <a:gd name="f92" fmla="val 79"/>
                <a:gd name="f93" fmla="val 83"/>
                <a:gd name="f94" fmla="val 62"/>
                <a:gd name="f95" fmla="val 66"/>
                <a:gd name="f96" fmla="val 50"/>
                <a:gd name="f97" fmla="val 38"/>
                <a:gd name="f98" fmla="val 36"/>
                <a:gd name="f99" fmla="val 42"/>
                <a:gd name="f100" fmla="val 33"/>
                <a:gd name="f101" fmla="val 43"/>
                <a:gd name="f102" fmla="val 32"/>
                <a:gd name="f103" fmla="val 39"/>
                <a:gd name="f104" fmla="val 40"/>
                <a:gd name="f105" fmla="val 80"/>
                <a:gd name="f106" fmla="val 68"/>
                <a:gd name="f107" fmla="val 46"/>
                <a:gd name="f108" fmla="val 56"/>
                <a:gd name="f109" fmla="val 67"/>
                <a:gd name="f110" fmla="val 84"/>
                <a:gd name="f111" fmla="val 85"/>
                <a:gd name="f112" fmla="val 82"/>
                <a:gd name="f113" fmla="val 90"/>
                <a:gd name="f114" fmla="val 91"/>
                <a:gd name="f115" fmla="val 104"/>
                <a:gd name="f116" fmla="val 109"/>
                <a:gd name="f117" fmla="val 111"/>
                <a:gd name="f118" fmla="val 107"/>
                <a:gd name="f119" fmla="val 112"/>
                <a:gd name="f120" fmla="val 117"/>
                <a:gd name="f121" fmla="val 125"/>
                <a:gd name="f122" fmla="val 129"/>
                <a:gd name="f123" fmla="val 120"/>
                <a:gd name="f124" fmla="val 116"/>
                <a:gd name="f125" fmla="val 114"/>
                <a:gd name="f126" fmla="val 130"/>
                <a:gd name="f127" fmla="val 138"/>
                <a:gd name="f128" fmla="val 143"/>
                <a:gd name="f129" fmla="val 148"/>
                <a:gd name="f130" fmla="val 149"/>
                <a:gd name="f131" fmla="val 34"/>
                <a:gd name="f132" fmla="val 146"/>
                <a:gd name="f133" fmla="val 140"/>
                <a:gd name="f134" fmla="val 135"/>
                <a:gd name="f135" fmla="val 133"/>
                <a:gd name="f136" fmla="val 100"/>
                <a:gd name="f137" fmla="val 150"/>
                <a:gd name="f138" fmla="val 152"/>
                <a:gd name="f139" fmla="val 159"/>
                <a:gd name="f140" fmla="val 163"/>
                <a:gd name="f141" fmla="val 167"/>
                <a:gd name="f142" fmla="val 165"/>
                <a:gd name="f143" fmla="val 157"/>
                <a:gd name="f144" fmla="val 153"/>
                <a:gd name="f145" fmla="val 151"/>
                <a:gd name="f146" fmla="val 147"/>
                <a:gd name="f147" fmla="val 137"/>
                <a:gd name="f148" fmla="val 156"/>
                <a:gd name="f149" fmla="val 162"/>
                <a:gd name="f150" fmla="val 166"/>
                <a:gd name="f151" fmla="val 172"/>
                <a:gd name="f152" fmla="val 175"/>
                <a:gd name="f153" fmla="val 176"/>
                <a:gd name="f154" fmla="val 173"/>
                <a:gd name="f155" fmla="val 169"/>
                <a:gd name="f156" fmla="val 164"/>
                <a:gd name="f157" fmla="val 160"/>
                <a:gd name="f158" fmla="val 139"/>
                <a:gd name="f159" fmla="val 136"/>
                <a:gd name="f160" fmla="val 158"/>
                <a:gd name="f161" fmla="val 154"/>
                <a:gd name="f162" fmla="val 142"/>
                <a:gd name="f163" fmla="val 144"/>
                <a:gd name="f164" fmla="val 141"/>
                <a:gd name="f165" fmla="val 115"/>
                <a:gd name="f166" fmla="val 123"/>
                <a:gd name="f167" fmla="val 145"/>
                <a:gd name="f168" fmla="val 134"/>
                <a:gd name="f169" fmla="val 161"/>
                <a:gd name="f170" fmla="val 179"/>
                <a:gd name="f171" fmla="val 181"/>
                <a:gd name="f172" fmla="val 182"/>
                <a:gd name="f173" fmla="val 183"/>
                <a:gd name="f174" fmla="val 178"/>
                <a:gd name="f175" fmla="val 174"/>
                <a:gd name="f176" fmla="val 52"/>
                <a:gd name="f177" fmla="val 54"/>
                <a:gd name="f178" fmla="val 155"/>
                <a:gd name="f179" fmla="val 47"/>
                <a:gd name="f180" fmla="val 127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30 f189 1"/>
                <a:gd name="f194" fmla="*/ 121 f188 1"/>
                <a:gd name="f195" fmla="*/ 12 f189 1"/>
                <a:gd name="f196" fmla="*/ 124 f188 1"/>
                <a:gd name="f197" fmla="*/ 74 f189 1"/>
                <a:gd name="f198" fmla="*/ 94 f188 1"/>
                <a:gd name="f199" fmla="*/ 21 f189 1"/>
                <a:gd name="f200" fmla="*/ 99 f188 1"/>
                <a:gd name="f201" fmla="*/ 2 f189 1"/>
                <a:gd name="f202" fmla="*/ 96 f188 1"/>
                <a:gd name="f203" fmla="*/ 72 f189 1"/>
                <a:gd name="f204" fmla="*/ 89 f188 1"/>
                <a:gd name="f205" fmla="*/ 26 f189 1"/>
                <a:gd name="f206" fmla="*/ 73 f188 1"/>
                <a:gd name="f207" fmla="*/ 7 f189 1"/>
                <a:gd name="f208" fmla="*/ 63 f188 1"/>
                <a:gd name="f209" fmla="*/ 31 f189 1"/>
                <a:gd name="f210" fmla="*/ 71 f188 1"/>
                <a:gd name="f211" fmla="*/ 77 f188 1"/>
                <a:gd name="f212" fmla="*/ 36 f188 1"/>
                <a:gd name="f213" fmla="*/ 39 f189 1"/>
                <a:gd name="f214" fmla="*/ 40 f188 1"/>
                <a:gd name="f215" fmla="*/ 62 f189 1"/>
                <a:gd name="f216" fmla="*/ 31 f188 1"/>
                <a:gd name="f217" fmla="*/ 55 f189 1"/>
                <a:gd name="f218" fmla="*/ 14 f188 1"/>
                <a:gd name="f219" fmla="*/ 65 f189 1"/>
                <a:gd name="f220" fmla="*/ 29 f188 1"/>
                <a:gd name="f221" fmla="*/ 86 f189 1"/>
                <a:gd name="f222" fmla="*/ 80 f189 1"/>
                <a:gd name="f223" fmla="*/ 4 f188 1"/>
                <a:gd name="f224" fmla="*/ 90 f189 1"/>
                <a:gd name="f225" fmla="*/ 20 f188 1"/>
                <a:gd name="f226" fmla="*/ 109 f189 1"/>
                <a:gd name="f227" fmla="*/ 30 f188 1"/>
                <a:gd name="f228" fmla="*/ 126 f189 1"/>
                <a:gd name="f229" fmla="*/ 15 f188 1"/>
                <a:gd name="f230" fmla="*/ 97 f189 1"/>
                <a:gd name="f231" fmla="*/ 72 f188 1"/>
                <a:gd name="f232" fmla="*/ 128 f189 1"/>
                <a:gd name="f233" fmla="*/ 42 f188 1"/>
                <a:gd name="f234" fmla="*/ 149 f189 1"/>
                <a:gd name="f235" fmla="*/ 34 f188 1"/>
                <a:gd name="f236" fmla="*/ 102 f189 1"/>
                <a:gd name="f237" fmla="*/ 78 f188 1"/>
                <a:gd name="f238" fmla="*/ 143 f189 1"/>
                <a:gd name="f239" fmla="*/ 165 f189 1"/>
                <a:gd name="f240" fmla="*/ 103 f189 1"/>
                <a:gd name="f241" fmla="*/ 85 f188 1"/>
                <a:gd name="f242" fmla="*/ 153 f189 1"/>
                <a:gd name="f243" fmla="*/ 92 f188 1"/>
                <a:gd name="f244" fmla="*/ 173 f189 1"/>
                <a:gd name="f245" fmla="*/ 100 f188 1"/>
                <a:gd name="f246" fmla="*/ 105 f189 1"/>
                <a:gd name="f247" fmla="*/ 91 f188 1"/>
                <a:gd name="f248" fmla="*/ 104 f189 1"/>
                <a:gd name="f249" fmla="*/ 97 f188 1"/>
                <a:gd name="f250" fmla="*/ 163 f189 1"/>
                <a:gd name="f251" fmla="*/ 131 f188 1"/>
                <a:gd name="f252" fmla="*/ 147 f189 1"/>
                <a:gd name="f253" fmla="*/ 137 f188 1"/>
                <a:gd name="f254" fmla="*/ 95 f189 1"/>
                <a:gd name="f255" fmla="*/ 119 f189 1"/>
                <a:gd name="f256" fmla="*/ 141 f188 1"/>
                <a:gd name="f257" fmla="*/ 161 f188 1"/>
                <a:gd name="f258" fmla="*/ 115 f189 1"/>
                <a:gd name="f259" fmla="*/ 143 f188 1"/>
                <a:gd name="f260" fmla="*/ 83 f189 1"/>
                <a:gd name="f261" fmla="*/ 136 f188 1"/>
                <a:gd name="f262" fmla="*/ 63 f189 1"/>
                <a:gd name="f263" fmla="*/ 183 f188 1"/>
                <a:gd name="f264" fmla="*/ 84 f189 1"/>
                <a:gd name="f265" fmla="*/ 105 f188 1"/>
                <a:gd name="f266" fmla="*/ 57 f189 1"/>
                <a:gd name="f267" fmla="*/ 138 f188 1"/>
                <a:gd name="f268" fmla="*/ 40 f189 1"/>
                <a:gd name="f269" fmla="*/ 153 f188 1"/>
                <a:gd name="f270" fmla="*/ 77 f189 1"/>
                <a:gd name="f271" fmla="*/ 102 f188 1"/>
                <a:gd name="f272" fmla="+- f190 0 f1"/>
                <a:gd name="f273" fmla="*/ f193 1 177"/>
                <a:gd name="f274" fmla="*/ f194 1 184"/>
                <a:gd name="f275" fmla="*/ f195 1 177"/>
                <a:gd name="f276" fmla="*/ f196 1 184"/>
                <a:gd name="f277" fmla="*/ f197 1 177"/>
                <a:gd name="f278" fmla="*/ f198 1 184"/>
                <a:gd name="f279" fmla="*/ f199 1 177"/>
                <a:gd name="f280" fmla="*/ f200 1 184"/>
                <a:gd name="f281" fmla="*/ f201 1 177"/>
                <a:gd name="f282" fmla="*/ f202 1 184"/>
                <a:gd name="f283" fmla="*/ f203 1 177"/>
                <a:gd name="f284" fmla="*/ f204 1 184"/>
                <a:gd name="f285" fmla="*/ f205 1 177"/>
                <a:gd name="f286" fmla="*/ f206 1 184"/>
                <a:gd name="f287" fmla="*/ f207 1 177"/>
                <a:gd name="f288" fmla="*/ f208 1 184"/>
                <a:gd name="f289" fmla="*/ f209 1 177"/>
                <a:gd name="f290" fmla="*/ f210 1 184"/>
                <a:gd name="f291" fmla="*/ f211 1 184"/>
                <a:gd name="f292" fmla="*/ f212 1 184"/>
                <a:gd name="f293" fmla="*/ f213 1 177"/>
                <a:gd name="f294" fmla="*/ f214 1 184"/>
                <a:gd name="f295" fmla="*/ f215 1 177"/>
                <a:gd name="f296" fmla="*/ f216 1 184"/>
                <a:gd name="f297" fmla="*/ f217 1 177"/>
                <a:gd name="f298" fmla="*/ f218 1 184"/>
                <a:gd name="f299" fmla="*/ f219 1 177"/>
                <a:gd name="f300" fmla="*/ f220 1 184"/>
                <a:gd name="f301" fmla="*/ f221 1 177"/>
                <a:gd name="f302" fmla="*/ f222 1 177"/>
                <a:gd name="f303" fmla="*/ f223 1 184"/>
                <a:gd name="f304" fmla="*/ f224 1 177"/>
                <a:gd name="f305" fmla="*/ f225 1 184"/>
                <a:gd name="f306" fmla="*/ f226 1 177"/>
                <a:gd name="f307" fmla="*/ f227 1 184"/>
                <a:gd name="f308" fmla="*/ f228 1 177"/>
                <a:gd name="f309" fmla="*/ f229 1 184"/>
                <a:gd name="f310" fmla="*/ f230 1 177"/>
                <a:gd name="f311" fmla="*/ f231 1 184"/>
                <a:gd name="f312" fmla="*/ f232 1 177"/>
                <a:gd name="f313" fmla="*/ f233 1 184"/>
                <a:gd name="f314" fmla="*/ f234 1 177"/>
                <a:gd name="f315" fmla="*/ f235 1 184"/>
                <a:gd name="f316" fmla="*/ f236 1 177"/>
                <a:gd name="f317" fmla="*/ f237 1 184"/>
                <a:gd name="f318" fmla="*/ f238 1 177"/>
                <a:gd name="f319" fmla="*/ f239 1 177"/>
                <a:gd name="f320" fmla="*/ f240 1 177"/>
                <a:gd name="f321" fmla="*/ f241 1 184"/>
                <a:gd name="f322" fmla="*/ f242 1 177"/>
                <a:gd name="f323" fmla="*/ f243 1 184"/>
                <a:gd name="f324" fmla="*/ f244 1 177"/>
                <a:gd name="f325" fmla="*/ f245 1 184"/>
                <a:gd name="f326" fmla="*/ f246 1 177"/>
                <a:gd name="f327" fmla="*/ f247 1 184"/>
                <a:gd name="f328" fmla="*/ f248 1 177"/>
                <a:gd name="f329" fmla="*/ f249 1 184"/>
                <a:gd name="f330" fmla="*/ f250 1 177"/>
                <a:gd name="f331" fmla="*/ f251 1 184"/>
                <a:gd name="f332" fmla="*/ f252 1 177"/>
                <a:gd name="f333" fmla="*/ f253 1 184"/>
                <a:gd name="f334" fmla="*/ f254 1 177"/>
                <a:gd name="f335" fmla="*/ f255 1 177"/>
                <a:gd name="f336" fmla="*/ f256 1 184"/>
                <a:gd name="f337" fmla="*/ f257 1 184"/>
                <a:gd name="f338" fmla="*/ f258 1 177"/>
                <a:gd name="f339" fmla="*/ f259 1 184"/>
                <a:gd name="f340" fmla="*/ f260 1 177"/>
                <a:gd name="f341" fmla="*/ f261 1 184"/>
                <a:gd name="f342" fmla="*/ f262 1 177"/>
                <a:gd name="f343" fmla="*/ f263 1 184"/>
                <a:gd name="f344" fmla="*/ f264 1 177"/>
                <a:gd name="f345" fmla="*/ f265 1 184"/>
                <a:gd name="f346" fmla="*/ f266 1 177"/>
                <a:gd name="f347" fmla="*/ f267 1 184"/>
                <a:gd name="f348" fmla="*/ f268 1 177"/>
                <a:gd name="f349" fmla="*/ f269 1 184"/>
                <a:gd name="f350" fmla="*/ f270 1 177"/>
                <a:gd name="f351" fmla="*/ f271 1 184"/>
                <a:gd name="f352" fmla="*/ 0 1 f191"/>
                <a:gd name="f353" fmla="*/ f185 1 f191"/>
                <a:gd name="f354" fmla="*/ 0 1 f192"/>
                <a:gd name="f355" fmla="*/ f186 1 f192"/>
                <a:gd name="f356" fmla="*/ f273 1 f191"/>
                <a:gd name="f357" fmla="*/ f274 1 f192"/>
                <a:gd name="f358" fmla="*/ f275 1 f191"/>
                <a:gd name="f359" fmla="*/ f276 1 f192"/>
                <a:gd name="f360" fmla="*/ f277 1 f191"/>
                <a:gd name="f361" fmla="*/ f278 1 f192"/>
                <a:gd name="f362" fmla="*/ f279 1 f191"/>
                <a:gd name="f363" fmla="*/ f280 1 f192"/>
                <a:gd name="f364" fmla="*/ f281 1 f191"/>
                <a:gd name="f365" fmla="*/ f282 1 f192"/>
                <a:gd name="f366" fmla="*/ f283 1 f191"/>
                <a:gd name="f367" fmla="*/ f284 1 f192"/>
                <a:gd name="f368" fmla="*/ f285 1 f191"/>
                <a:gd name="f369" fmla="*/ f286 1 f192"/>
                <a:gd name="f370" fmla="*/ f287 1 f191"/>
                <a:gd name="f371" fmla="*/ f288 1 f192"/>
                <a:gd name="f372" fmla="*/ f289 1 f191"/>
                <a:gd name="f373" fmla="*/ f290 1 f192"/>
                <a:gd name="f374" fmla="*/ f291 1 f192"/>
                <a:gd name="f375" fmla="*/ f292 1 f192"/>
                <a:gd name="f376" fmla="*/ f293 1 f191"/>
                <a:gd name="f377" fmla="*/ f294 1 f192"/>
                <a:gd name="f378" fmla="*/ f295 1 f191"/>
                <a:gd name="f379" fmla="*/ f296 1 f192"/>
                <a:gd name="f380" fmla="*/ f297 1 f191"/>
                <a:gd name="f381" fmla="*/ f298 1 f192"/>
                <a:gd name="f382" fmla="*/ f299 1 f191"/>
                <a:gd name="f383" fmla="*/ f300 1 f192"/>
                <a:gd name="f384" fmla="*/ f301 1 f191"/>
                <a:gd name="f385" fmla="*/ f302 1 f191"/>
                <a:gd name="f386" fmla="*/ f303 1 f192"/>
                <a:gd name="f387" fmla="*/ f304 1 f191"/>
                <a:gd name="f388" fmla="*/ f305 1 f192"/>
                <a:gd name="f389" fmla="*/ f306 1 f191"/>
                <a:gd name="f390" fmla="*/ f307 1 f192"/>
                <a:gd name="f391" fmla="*/ f308 1 f191"/>
                <a:gd name="f392" fmla="*/ f309 1 f192"/>
                <a:gd name="f393" fmla="*/ f310 1 f191"/>
                <a:gd name="f394" fmla="*/ f311 1 f192"/>
                <a:gd name="f395" fmla="*/ f312 1 f191"/>
                <a:gd name="f396" fmla="*/ f313 1 f192"/>
                <a:gd name="f397" fmla="*/ f314 1 f191"/>
                <a:gd name="f398" fmla="*/ f315 1 f192"/>
                <a:gd name="f399" fmla="*/ f316 1 f191"/>
                <a:gd name="f400" fmla="*/ f317 1 f192"/>
                <a:gd name="f401" fmla="*/ f318 1 f191"/>
                <a:gd name="f402" fmla="*/ f319 1 f191"/>
                <a:gd name="f403" fmla="*/ f320 1 f191"/>
                <a:gd name="f404" fmla="*/ f321 1 f192"/>
                <a:gd name="f405" fmla="*/ f322 1 f191"/>
                <a:gd name="f406" fmla="*/ f323 1 f192"/>
                <a:gd name="f407" fmla="*/ f324 1 f191"/>
                <a:gd name="f408" fmla="*/ f325 1 f192"/>
                <a:gd name="f409" fmla="*/ f326 1 f191"/>
                <a:gd name="f410" fmla="*/ f327 1 f192"/>
                <a:gd name="f411" fmla="*/ f328 1 f191"/>
                <a:gd name="f412" fmla="*/ f329 1 f192"/>
                <a:gd name="f413" fmla="*/ f330 1 f191"/>
                <a:gd name="f414" fmla="*/ f331 1 f192"/>
                <a:gd name="f415" fmla="*/ f332 1 f191"/>
                <a:gd name="f416" fmla="*/ f333 1 f192"/>
                <a:gd name="f417" fmla="*/ f334 1 f191"/>
                <a:gd name="f418" fmla="*/ f335 1 f191"/>
                <a:gd name="f419" fmla="*/ f336 1 f192"/>
                <a:gd name="f420" fmla="*/ f337 1 f192"/>
                <a:gd name="f421" fmla="*/ f338 1 f191"/>
                <a:gd name="f422" fmla="*/ f339 1 f192"/>
                <a:gd name="f423" fmla="*/ f340 1 f191"/>
                <a:gd name="f424" fmla="*/ f341 1 f192"/>
                <a:gd name="f425" fmla="*/ f342 1 f191"/>
                <a:gd name="f426" fmla="*/ f343 1 f192"/>
                <a:gd name="f427" fmla="*/ f344 1 f191"/>
                <a:gd name="f428" fmla="*/ f345 1 f192"/>
                <a:gd name="f429" fmla="*/ f346 1 f191"/>
                <a:gd name="f430" fmla="*/ f347 1 f192"/>
                <a:gd name="f431" fmla="*/ f348 1 f191"/>
                <a:gd name="f432" fmla="*/ f349 1 f192"/>
                <a:gd name="f433" fmla="*/ f350 1 f191"/>
                <a:gd name="f434" fmla="*/ f351 1 f192"/>
                <a:gd name="f435" fmla="*/ f352 f182 1"/>
                <a:gd name="f436" fmla="*/ f353 f182 1"/>
                <a:gd name="f437" fmla="*/ f355 f183 1"/>
                <a:gd name="f438" fmla="*/ f354 f183 1"/>
                <a:gd name="f439" fmla="*/ f356 f182 1"/>
                <a:gd name="f440" fmla="*/ f357 f183 1"/>
                <a:gd name="f441" fmla="*/ f358 f182 1"/>
                <a:gd name="f442" fmla="*/ f359 f183 1"/>
                <a:gd name="f443" fmla="*/ f360 f182 1"/>
                <a:gd name="f444" fmla="*/ f361 f183 1"/>
                <a:gd name="f445" fmla="*/ f362 f182 1"/>
                <a:gd name="f446" fmla="*/ f363 f183 1"/>
                <a:gd name="f447" fmla="*/ f364 f182 1"/>
                <a:gd name="f448" fmla="*/ f365 f183 1"/>
                <a:gd name="f449" fmla="*/ f366 f182 1"/>
                <a:gd name="f450" fmla="*/ f367 f183 1"/>
                <a:gd name="f451" fmla="*/ f368 f182 1"/>
                <a:gd name="f452" fmla="*/ f369 f183 1"/>
                <a:gd name="f453" fmla="*/ f370 f182 1"/>
                <a:gd name="f454" fmla="*/ f371 f183 1"/>
                <a:gd name="f455" fmla="*/ f372 f182 1"/>
                <a:gd name="f456" fmla="*/ f373 f183 1"/>
                <a:gd name="f457" fmla="*/ f374 f183 1"/>
                <a:gd name="f458" fmla="*/ f375 f183 1"/>
                <a:gd name="f459" fmla="*/ f376 f182 1"/>
                <a:gd name="f460" fmla="*/ f377 f183 1"/>
                <a:gd name="f461" fmla="*/ f378 f182 1"/>
                <a:gd name="f462" fmla="*/ f379 f183 1"/>
                <a:gd name="f463" fmla="*/ f380 f182 1"/>
                <a:gd name="f464" fmla="*/ f381 f183 1"/>
                <a:gd name="f465" fmla="*/ f382 f182 1"/>
                <a:gd name="f466" fmla="*/ f383 f183 1"/>
                <a:gd name="f467" fmla="*/ f384 f182 1"/>
                <a:gd name="f468" fmla="*/ f385 f182 1"/>
                <a:gd name="f469" fmla="*/ f386 f183 1"/>
                <a:gd name="f470" fmla="*/ f387 f182 1"/>
                <a:gd name="f471" fmla="*/ f388 f183 1"/>
                <a:gd name="f472" fmla="*/ f389 f182 1"/>
                <a:gd name="f473" fmla="*/ f390 f183 1"/>
                <a:gd name="f474" fmla="*/ f391 f182 1"/>
                <a:gd name="f475" fmla="*/ f392 f183 1"/>
                <a:gd name="f476" fmla="*/ f393 f182 1"/>
                <a:gd name="f477" fmla="*/ f394 f183 1"/>
                <a:gd name="f478" fmla="*/ f395 f182 1"/>
                <a:gd name="f479" fmla="*/ f396 f183 1"/>
                <a:gd name="f480" fmla="*/ f397 f182 1"/>
                <a:gd name="f481" fmla="*/ f398 f183 1"/>
                <a:gd name="f482" fmla="*/ f399 f182 1"/>
                <a:gd name="f483" fmla="*/ f400 f183 1"/>
                <a:gd name="f484" fmla="*/ f401 f182 1"/>
                <a:gd name="f485" fmla="*/ f402 f182 1"/>
                <a:gd name="f486" fmla="*/ f403 f182 1"/>
                <a:gd name="f487" fmla="*/ f404 f183 1"/>
                <a:gd name="f488" fmla="*/ f405 f182 1"/>
                <a:gd name="f489" fmla="*/ f406 f183 1"/>
                <a:gd name="f490" fmla="*/ f407 f182 1"/>
                <a:gd name="f491" fmla="*/ f408 f183 1"/>
                <a:gd name="f492" fmla="*/ f409 f182 1"/>
                <a:gd name="f493" fmla="*/ f410 f183 1"/>
                <a:gd name="f494" fmla="*/ f411 f182 1"/>
                <a:gd name="f495" fmla="*/ f412 f183 1"/>
                <a:gd name="f496" fmla="*/ f413 f182 1"/>
                <a:gd name="f497" fmla="*/ f414 f183 1"/>
                <a:gd name="f498" fmla="*/ f415 f182 1"/>
                <a:gd name="f499" fmla="*/ f416 f183 1"/>
                <a:gd name="f500" fmla="*/ f417 f182 1"/>
                <a:gd name="f501" fmla="*/ f418 f182 1"/>
                <a:gd name="f502" fmla="*/ f419 f183 1"/>
                <a:gd name="f503" fmla="*/ f420 f183 1"/>
                <a:gd name="f504" fmla="*/ f421 f182 1"/>
                <a:gd name="f505" fmla="*/ f422 f183 1"/>
                <a:gd name="f506" fmla="*/ f423 f182 1"/>
                <a:gd name="f507" fmla="*/ f424 f183 1"/>
                <a:gd name="f508" fmla="*/ f425 f182 1"/>
                <a:gd name="f509" fmla="*/ f426 f183 1"/>
                <a:gd name="f510" fmla="*/ f427 f182 1"/>
                <a:gd name="f511" fmla="*/ f428 f183 1"/>
                <a:gd name="f512" fmla="*/ f429 f182 1"/>
                <a:gd name="f513" fmla="*/ f430 f183 1"/>
                <a:gd name="f514" fmla="*/ f431 f182 1"/>
                <a:gd name="f515" fmla="*/ f432 f183 1"/>
                <a:gd name="f516" fmla="*/ f433 f182 1"/>
                <a:gd name="f517" fmla="*/ f434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45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63" y="f464"/>
                </a:cxn>
                <a:cxn ang="f272">
                  <a:pos x="f465" y="f466"/>
                </a:cxn>
                <a:cxn ang="f272">
                  <a:pos x="f467" y="f452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73"/>
                </a:cxn>
                <a:cxn ang="f272">
                  <a:pos x="f474" y="f475"/>
                </a:cxn>
                <a:cxn ang="f272">
                  <a:pos x="f476" y="f477"/>
                </a:cxn>
                <a:cxn ang="f272">
                  <a:pos x="f478" y="f479"/>
                </a:cxn>
                <a:cxn ang="f272">
                  <a:pos x="f480" y="f481"/>
                </a:cxn>
                <a:cxn ang="f272">
                  <a:pos x="f482" y="f483"/>
                </a:cxn>
                <a:cxn ang="f272">
                  <a:pos x="f484" y="f477"/>
                </a:cxn>
                <a:cxn ang="f272">
                  <a:pos x="f485" y="f452"/>
                </a:cxn>
                <a:cxn ang="f272">
                  <a:pos x="f486" y="f487"/>
                </a:cxn>
                <a:cxn ang="f272">
                  <a:pos x="f488" y="f489"/>
                </a:cxn>
                <a:cxn ang="f272">
                  <a:pos x="f490" y="f491"/>
                </a:cxn>
                <a:cxn ang="f272">
                  <a:pos x="f492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99"/>
                </a:cxn>
                <a:cxn ang="f272">
                  <a:pos x="f500" y="f448"/>
                </a:cxn>
                <a:cxn ang="f272">
                  <a:pos x="f501" y="f502"/>
                </a:cxn>
                <a:cxn ang="f272">
                  <a:pos x="f478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</a:cxnLst>
              <a:rect l="f435" t="f438" r="f436" b="f437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4" y="f24"/>
                  </a:cubicBezTo>
                  <a:cubicBezTo>
                    <a:pt x="f35" y="f36"/>
                    <a:pt x="f37" y="f38"/>
                    <a:pt x="f39" y="f36"/>
                  </a:cubicBezTo>
                  <a:cubicBezTo>
                    <a:pt x="f40" y="f36"/>
                    <a:pt x="f41" y="f36"/>
                    <a:pt x="f42" y="f38"/>
                  </a:cubicBezTo>
                  <a:cubicBezTo>
                    <a:pt x="f17" y="f43"/>
                    <a:pt x="f44" y="f45"/>
                    <a:pt x="f46" y="f47"/>
                  </a:cubicBezTo>
                  <a:cubicBezTo>
                    <a:pt x="f46" y="f47"/>
                    <a:pt x="f46" y="f48"/>
                    <a:pt x="f46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53" y="f47"/>
                    <a:pt x="f54" y="f11"/>
                    <a:pt x="f39" y="f55"/>
                  </a:cubicBezTo>
                  <a:cubicBezTo>
                    <a:pt x="f56" y="f55"/>
                    <a:pt x="f57" y="f58"/>
                    <a:pt x="f37" y="f45"/>
                  </a:cubicBezTo>
                  <a:cubicBezTo>
                    <a:pt x="f35" y="f16"/>
                    <a:pt x="f59" y="f60"/>
                    <a:pt x="f61" y="f62"/>
                  </a:cubicBezTo>
                  <a:cubicBezTo>
                    <a:pt x="f63" y="f64"/>
                    <a:pt x="f5" y="f55"/>
                    <a:pt x="f65" y="f9"/>
                  </a:cubicBezTo>
                  <a:cubicBezTo>
                    <a:pt x="f66" y="f49"/>
                    <a:pt x="f67" y="f49"/>
                    <a:pt x="f31" y="f68"/>
                  </a:cubicBezTo>
                  <a:cubicBezTo>
                    <a:pt x="f37" y="f9"/>
                    <a:pt x="f30" y="f11"/>
                    <a:pt x="f56" y="f9"/>
                  </a:cubicBezTo>
                  <a:cubicBezTo>
                    <a:pt x="f54" y="f47"/>
                    <a:pt x="f69" y="f49"/>
                    <a:pt x="f50" y="f70"/>
                  </a:cubicBezTo>
                  <a:cubicBezTo>
                    <a:pt x="f13" y="f70"/>
                    <a:pt x="f13" y="f70"/>
                    <a:pt x="f12" y="f71"/>
                  </a:cubicBezTo>
                  <a:cubicBezTo>
                    <a:pt x="f13" y="f72"/>
                    <a:pt x="f51" y="f73"/>
                    <a:pt x="f74" y="f73"/>
                  </a:cubicBezTo>
                  <a:cubicBezTo>
                    <a:pt x="f69" y="f75"/>
                    <a:pt x="f76" y="f10"/>
                    <a:pt x="f77" y="f13"/>
                  </a:cubicBezTo>
                  <a:cubicBezTo>
                    <a:pt x="f40" y="f50"/>
                    <a:pt x="f39" y="f13"/>
                    <a:pt x="f56" y="f46"/>
                  </a:cubicBezTo>
                  <a:cubicBezTo>
                    <a:pt x="f31" y="f78"/>
                    <a:pt x="f79" y="f10"/>
                    <a:pt x="f80" y="f13"/>
                  </a:cubicBezTo>
                  <a:cubicBezTo>
                    <a:pt x="f66" y="f74"/>
                    <a:pt x="f66" y="f81"/>
                    <a:pt x="f82" y="f83"/>
                  </a:cubicBezTo>
                  <a:cubicBezTo>
                    <a:pt x="f67" y="f84"/>
                    <a:pt x="f85" y="f84"/>
                    <a:pt x="f86" y="f87"/>
                  </a:cubicBezTo>
                  <a:cubicBezTo>
                    <a:pt x="f39" y="f87"/>
                    <a:pt x="f88" y="f83"/>
                    <a:pt x="f88" y="f89"/>
                  </a:cubicBezTo>
                  <a:cubicBezTo>
                    <a:pt x="f88" y="f52"/>
                    <a:pt x="f23" y="f74"/>
                    <a:pt x="f42" y="f51"/>
                  </a:cubicBezTo>
                  <a:cubicBezTo>
                    <a:pt x="f90" y="f12"/>
                    <a:pt x="f91" y="f92"/>
                    <a:pt x="f51" y="f93"/>
                  </a:cubicBezTo>
                  <a:cubicBezTo>
                    <a:pt x="f50" y="f93"/>
                    <a:pt x="f46" y="f93"/>
                    <a:pt x="f78" y="f93"/>
                  </a:cubicBezTo>
                  <a:cubicBezTo>
                    <a:pt x="f12" y="f75"/>
                    <a:pt x="f12" y="f92"/>
                    <a:pt x="f46" y="f10"/>
                  </a:cubicBezTo>
                  <a:cubicBezTo>
                    <a:pt x="f94" y="f95"/>
                    <a:pt x="f96" y="f69"/>
                    <a:pt x="f97" y="f90"/>
                  </a:cubicBezTo>
                  <a:cubicBezTo>
                    <a:pt x="f98" y="f99"/>
                    <a:pt x="f100" y="f99"/>
                    <a:pt x="f42" y="f99"/>
                  </a:cubicBezTo>
                  <a:cubicBezTo>
                    <a:pt x="f26" y="f101"/>
                    <a:pt x="f28" y="f76"/>
                    <a:pt x="f39" y="f98"/>
                  </a:cubicBezTo>
                  <a:cubicBezTo>
                    <a:pt x="f39" y="f102"/>
                    <a:pt x="f77" y="f23"/>
                    <a:pt x="f42" y="f23"/>
                  </a:cubicBezTo>
                  <a:cubicBezTo>
                    <a:pt x="f98" y="f23"/>
                    <a:pt x="f103" y="f19"/>
                    <a:pt x="f97" y="f98"/>
                  </a:cubicBezTo>
                  <a:cubicBezTo>
                    <a:pt x="f97" y="f54"/>
                    <a:pt x="f97" y="f103"/>
                    <a:pt x="f103" y="f104"/>
                  </a:cubicBezTo>
                  <a:cubicBezTo>
                    <a:pt x="f53" y="f53"/>
                    <a:pt x="f95" y="f81"/>
                    <a:pt x="f75" y="f92"/>
                  </a:cubicBezTo>
                  <a:cubicBezTo>
                    <a:pt x="f75" y="f10"/>
                    <a:pt x="f105" y="f12"/>
                    <a:pt x="f105" y="f46"/>
                  </a:cubicBezTo>
                  <a:cubicBezTo>
                    <a:pt x="f46" y="f44"/>
                    <a:pt x="f106" y="f107"/>
                    <a:pt x="f94" y="f42"/>
                  </a:cubicBezTo>
                  <a:cubicBezTo>
                    <a:pt x="f87" y="f41"/>
                    <a:pt x="f15" y="f23"/>
                    <a:pt x="f108" y="f77"/>
                  </a:cubicBezTo>
                  <a:cubicBezTo>
                    <a:pt x="f53" y="f77"/>
                    <a:pt x="f96" y="f88"/>
                    <a:pt x="f96" y="f39"/>
                  </a:cubicBezTo>
                  <a:cubicBezTo>
                    <a:pt x="f96" y="f56"/>
                    <a:pt x="f53" y="f37"/>
                    <a:pt x="f69" y="f31"/>
                  </a:cubicBezTo>
                  <a:cubicBezTo>
                    <a:pt x="f15" y="f34"/>
                    <a:pt x="f89" y="f35"/>
                    <a:pt x="f95" y="f37"/>
                  </a:cubicBezTo>
                  <a:cubicBezTo>
                    <a:pt x="f109" y="f30"/>
                    <a:pt x="f95" y="f39"/>
                    <a:pt x="f95" y="f40"/>
                  </a:cubicBezTo>
                  <a:cubicBezTo>
                    <a:pt x="f95" y="f77"/>
                    <a:pt x="f89" y="f41"/>
                    <a:pt x="f81" y="f21"/>
                  </a:cubicBezTo>
                  <a:cubicBezTo>
                    <a:pt x="f51" y="f90"/>
                    <a:pt x="f8" y="f84"/>
                    <a:pt x="f110" y="f13"/>
                  </a:cubicBezTo>
                  <a:cubicBezTo>
                    <a:pt x="f110" y="f13"/>
                    <a:pt x="f111" y="f13"/>
                    <a:pt x="f111" y="f46"/>
                  </a:cubicBezTo>
                  <a:cubicBezTo>
                    <a:pt x="f111" y="f13"/>
                    <a:pt x="f73" y="f13"/>
                    <a:pt x="f73" y="f13"/>
                  </a:cubicBezTo>
                  <a:cubicBezTo>
                    <a:pt x="f73" y="f108"/>
                    <a:pt x="f73" y="f103"/>
                    <a:pt x="f73" y="f28"/>
                  </a:cubicBezTo>
                  <a:cubicBezTo>
                    <a:pt x="f73" y="f86"/>
                    <a:pt x="f110" y="f30"/>
                    <a:pt x="f112" y="f57"/>
                  </a:cubicBezTo>
                  <a:cubicBezTo>
                    <a:pt x="f8" y="f35"/>
                    <a:pt x="f10" y="f79"/>
                    <a:pt x="f105" y="f61"/>
                  </a:cubicBezTo>
                  <a:cubicBezTo>
                    <a:pt x="f110" y="f5"/>
                    <a:pt x="f113" y="f5"/>
                    <a:pt x="f47" y="f61"/>
                  </a:cubicBezTo>
                  <a:cubicBezTo>
                    <a:pt x="f11" y="f59"/>
                    <a:pt x="f11" y="f34"/>
                    <a:pt x="f48" y="f37"/>
                  </a:cubicBezTo>
                  <a:cubicBezTo>
                    <a:pt x="f49" y="f57"/>
                    <a:pt x="f113" y="f30"/>
                    <a:pt x="f113" y="f86"/>
                  </a:cubicBezTo>
                  <a:cubicBezTo>
                    <a:pt x="f113" y="f97"/>
                    <a:pt x="f113" y="f108"/>
                    <a:pt x="f114" y="f46"/>
                  </a:cubicBezTo>
                  <a:cubicBezTo>
                    <a:pt x="f49" y="f13"/>
                    <a:pt x="f49" y="f50"/>
                    <a:pt x="f48" y="f74"/>
                  </a:cubicBezTo>
                  <a:cubicBezTo>
                    <a:pt x="f14" y="f91"/>
                    <a:pt x="f115" y="f101"/>
                    <a:pt x="f116" y="f19"/>
                  </a:cubicBezTo>
                  <a:cubicBezTo>
                    <a:pt x="f117" y="f23"/>
                    <a:pt x="f117" y="f77"/>
                    <a:pt x="f116" y="f88"/>
                  </a:cubicBezTo>
                  <a:cubicBezTo>
                    <a:pt x="f62" y="f56"/>
                    <a:pt x="f118" y="f35"/>
                    <a:pt x="f119" y="f32"/>
                  </a:cubicBezTo>
                  <a:cubicBezTo>
                    <a:pt x="f120" y="f59"/>
                    <a:pt x="f121" y="f67"/>
                    <a:pt x="f25" y="f85"/>
                  </a:cubicBezTo>
                  <a:cubicBezTo>
                    <a:pt x="f122" y="f86"/>
                    <a:pt x="f25" y="f40"/>
                    <a:pt x="f123" y="f77"/>
                  </a:cubicBezTo>
                  <a:cubicBezTo>
                    <a:pt x="f124" y="f23"/>
                    <a:pt x="f125" y="f21"/>
                    <a:pt x="f18" y="f102"/>
                  </a:cubicBezTo>
                  <a:cubicBezTo>
                    <a:pt x="f60" y="f17"/>
                    <a:pt x="f45" y="f84"/>
                    <a:pt x="f11" y="f50"/>
                  </a:cubicBezTo>
                  <a:cubicBezTo>
                    <a:pt x="f11" y="f13"/>
                    <a:pt x="f9" y="f12"/>
                    <a:pt x="f11" y="f8"/>
                  </a:cubicBezTo>
                  <a:cubicBezTo>
                    <a:pt x="f58" y="f13"/>
                    <a:pt x="f16" y="f106"/>
                    <a:pt x="f43" y="f89"/>
                  </a:cubicBezTo>
                  <a:cubicBezTo>
                    <a:pt x="f124" y="f91"/>
                    <a:pt x="f22" y="f96"/>
                    <a:pt x="f33" y="f99"/>
                  </a:cubicBezTo>
                  <a:cubicBezTo>
                    <a:pt x="f126" y="f76"/>
                    <a:pt x="f126" y="f97"/>
                    <a:pt x="f126" y="f98"/>
                  </a:cubicBezTo>
                  <a:cubicBezTo>
                    <a:pt x="f122" y="f42"/>
                    <a:pt x="f29" y="f41"/>
                    <a:pt x="f127" y="f23"/>
                  </a:cubicBezTo>
                  <a:cubicBezTo>
                    <a:pt x="f128" y="f77"/>
                    <a:pt x="f129" y="f19"/>
                    <a:pt x="f130" y="f131"/>
                  </a:cubicBezTo>
                  <a:cubicBezTo>
                    <a:pt x="f130" y="f97"/>
                    <a:pt x="f132" y="f76"/>
                    <a:pt x="f133" y="f76"/>
                  </a:cubicBezTo>
                  <a:cubicBezTo>
                    <a:pt x="f134" y="f76"/>
                    <a:pt x="f135" y="f101"/>
                    <a:pt x="f126" y="f107"/>
                  </a:cubicBezTo>
                  <a:cubicBezTo>
                    <a:pt x="f20" y="f108"/>
                    <a:pt x="f117" y="f109"/>
                    <a:pt x="f45" y="f8"/>
                  </a:cubicBezTo>
                  <a:cubicBezTo>
                    <a:pt x="f58" y="f92"/>
                    <a:pt x="f58" y="f75"/>
                    <a:pt x="f136" y="f93"/>
                  </a:cubicBezTo>
                  <a:cubicBezTo>
                    <a:pt x="f45" y="f93"/>
                    <a:pt x="f115" y="f93"/>
                    <a:pt x="f62" y="f112"/>
                  </a:cubicBezTo>
                  <a:cubicBezTo>
                    <a:pt x="f38" y="f92"/>
                    <a:pt x="f126" y="f12"/>
                    <a:pt x="f128" y="f50"/>
                  </a:cubicBezTo>
                  <a:cubicBezTo>
                    <a:pt x="f132" y="f51"/>
                    <a:pt x="f130" y="f51"/>
                    <a:pt x="f137" y="f109"/>
                  </a:cubicBezTo>
                  <a:cubicBezTo>
                    <a:pt x="f138" y="f94"/>
                    <a:pt x="f139" y="f87"/>
                    <a:pt x="f140" y="f83"/>
                  </a:cubicBezTo>
                  <a:cubicBezTo>
                    <a:pt x="f141" y="f81"/>
                    <a:pt x="f141" y="f52"/>
                    <a:pt x="f142" y="f13"/>
                  </a:cubicBezTo>
                  <a:cubicBezTo>
                    <a:pt x="f140" y="f10"/>
                    <a:pt x="f143" y="f92"/>
                    <a:pt x="f144" y="f78"/>
                  </a:cubicBezTo>
                  <a:cubicBezTo>
                    <a:pt x="f145" y="f12"/>
                    <a:pt x="f129" y="f46"/>
                    <a:pt x="f146" y="f46"/>
                  </a:cubicBezTo>
                  <a:cubicBezTo>
                    <a:pt x="f29" y="f8"/>
                    <a:pt x="f38" y="f75"/>
                    <a:pt x="f64" y="f111"/>
                  </a:cubicBezTo>
                  <a:cubicBezTo>
                    <a:pt x="f64" y="f73"/>
                    <a:pt x="f64" y="f72"/>
                    <a:pt x="f64" y="f72"/>
                  </a:cubicBezTo>
                  <a:cubicBezTo>
                    <a:pt x="f115" y="f71"/>
                    <a:pt x="f62" y="f71"/>
                    <a:pt x="f62" y="f71"/>
                  </a:cubicBezTo>
                  <a:cubicBezTo>
                    <a:pt x="f20" y="f70"/>
                    <a:pt x="f147" y="f114"/>
                    <a:pt x="f144" y="f49"/>
                  </a:cubicBezTo>
                  <a:cubicBezTo>
                    <a:pt x="f148" y="f49"/>
                    <a:pt x="f139" y="f114"/>
                    <a:pt x="f149" y="f70"/>
                  </a:cubicBezTo>
                  <a:cubicBezTo>
                    <a:pt x="f150" y="f72"/>
                    <a:pt x="f151" y="f72"/>
                    <a:pt x="f152" y="f114"/>
                  </a:cubicBezTo>
                  <a:cubicBezTo>
                    <a:pt x="f6" y="f68"/>
                    <a:pt x="f153" y="f14"/>
                    <a:pt x="f154" y="f136"/>
                  </a:cubicBezTo>
                  <a:cubicBezTo>
                    <a:pt x="f155" y="f64"/>
                    <a:pt x="f156" y="f45"/>
                    <a:pt x="f157" y="f14"/>
                  </a:cubicBezTo>
                  <a:cubicBezTo>
                    <a:pt x="f139" y="f11"/>
                    <a:pt x="f143" y="f68"/>
                    <a:pt x="f148" y="f68"/>
                  </a:cubicBezTo>
                  <a:cubicBezTo>
                    <a:pt x="f158" y="f48"/>
                    <a:pt x="f22" y="f49"/>
                    <a:pt x="f62" y="f114"/>
                  </a:cubicBezTo>
                  <a:cubicBezTo>
                    <a:pt x="f64" y="f114"/>
                    <a:pt x="f45" y="f114"/>
                    <a:pt x="f136" y="f49"/>
                  </a:cubicBezTo>
                  <a:cubicBezTo>
                    <a:pt x="f136" y="f49"/>
                    <a:pt x="f55" y="f48"/>
                    <a:pt x="f55" y="f47"/>
                  </a:cubicBezTo>
                  <a:cubicBezTo>
                    <a:pt x="f58" y="f68"/>
                    <a:pt x="f45" y="f9"/>
                    <a:pt x="f115" y="f11"/>
                  </a:cubicBezTo>
                  <a:cubicBezTo>
                    <a:pt x="f38" y="f118"/>
                    <a:pt x="f29" y="f38"/>
                    <a:pt x="f132" y="f33"/>
                  </a:cubicBezTo>
                  <a:cubicBezTo>
                    <a:pt x="f146" y="f122"/>
                    <a:pt x="f145" y="f33"/>
                    <a:pt x="f144" y="f33"/>
                  </a:cubicBezTo>
                  <a:cubicBezTo>
                    <a:pt x="f143" y="f122"/>
                    <a:pt x="f157" y="f122"/>
                    <a:pt x="f140" y="f27"/>
                  </a:cubicBezTo>
                  <a:cubicBezTo>
                    <a:pt x="f156" y="f29"/>
                    <a:pt x="f142" y="f159"/>
                    <a:pt x="f156" y="f127"/>
                  </a:cubicBezTo>
                  <a:cubicBezTo>
                    <a:pt x="f140" y="f128"/>
                    <a:pt x="f160" y="f128"/>
                    <a:pt x="f161" y="f162"/>
                  </a:cubicBezTo>
                  <a:cubicBezTo>
                    <a:pt x="f145" y="f162"/>
                    <a:pt x="f146" y="f158"/>
                    <a:pt x="f146" y="f147"/>
                  </a:cubicBezTo>
                  <a:cubicBezTo>
                    <a:pt x="f132" y="f135"/>
                    <a:pt x="f163" y="f27"/>
                    <a:pt x="f164" y="f122"/>
                  </a:cubicBezTo>
                  <a:cubicBezTo>
                    <a:pt x="f33" y="f36"/>
                    <a:pt x="f125" y="f116"/>
                    <a:pt x="f58" y="f55"/>
                  </a:cubicBezTo>
                  <a:cubicBezTo>
                    <a:pt x="f55" y="f14"/>
                    <a:pt x="f11" y="f11"/>
                    <a:pt x="f68" y="f9"/>
                  </a:cubicBezTo>
                  <a:cubicBezTo>
                    <a:pt x="f68" y="f11"/>
                    <a:pt x="f47" y="f11"/>
                    <a:pt x="f47" y="f14"/>
                  </a:cubicBezTo>
                  <a:cubicBezTo>
                    <a:pt x="f68" y="f55"/>
                    <a:pt x="f9" y="f58"/>
                    <a:pt x="f11" y="f45"/>
                  </a:cubicBezTo>
                  <a:cubicBezTo>
                    <a:pt x="f115" y="f165"/>
                    <a:pt x="f117" y="f33"/>
                    <a:pt x="f36" y="f164"/>
                  </a:cubicBezTo>
                  <a:cubicBezTo>
                    <a:pt x="f123" y="f128"/>
                    <a:pt x="f166" y="f167"/>
                    <a:pt x="f121" y="f167"/>
                  </a:cubicBezTo>
                  <a:cubicBezTo>
                    <a:pt x="f126" y="f132"/>
                    <a:pt x="f135" y="f129"/>
                    <a:pt x="f168" y="f144"/>
                  </a:cubicBezTo>
                  <a:cubicBezTo>
                    <a:pt x="f168" y="f143"/>
                    <a:pt x="f135" y="f169"/>
                    <a:pt x="f33" y="f169"/>
                  </a:cubicBezTo>
                  <a:cubicBezTo>
                    <a:pt x="f24" y="f169"/>
                    <a:pt x="f123" y="f139"/>
                    <a:pt x="f124" y="f160"/>
                  </a:cubicBezTo>
                  <a:cubicBezTo>
                    <a:pt x="f165" y="f143"/>
                    <a:pt x="f165" y="f144"/>
                    <a:pt x="f124" y="f138"/>
                  </a:cubicBezTo>
                  <a:cubicBezTo>
                    <a:pt x="f38" y="f129"/>
                    <a:pt x="f120" y="f132"/>
                    <a:pt x="f165" y="f128"/>
                  </a:cubicBezTo>
                  <a:cubicBezTo>
                    <a:pt x="f60" y="f27"/>
                    <a:pt x="f58" y="f38"/>
                    <a:pt x="f47" y="f16"/>
                  </a:cubicBezTo>
                  <a:cubicBezTo>
                    <a:pt x="f48" y="f62"/>
                    <a:pt x="f49" y="f64"/>
                    <a:pt x="f114" y="f58"/>
                  </a:cubicBezTo>
                  <a:cubicBezTo>
                    <a:pt x="f71" y="f18"/>
                    <a:pt x="f73" y="f121"/>
                    <a:pt x="f93" y="f159"/>
                  </a:cubicBezTo>
                  <a:cubicBezTo>
                    <a:pt x="f92" y="f137"/>
                    <a:pt x="f46" y="f140"/>
                    <a:pt x="f52" y="f6"/>
                  </a:cubicBezTo>
                  <a:cubicBezTo>
                    <a:pt x="f52" y="f170"/>
                    <a:pt x="f106" y="f171"/>
                    <a:pt x="f95" y="f172"/>
                  </a:cubicBezTo>
                  <a:cubicBezTo>
                    <a:pt x="f95" y="f173"/>
                    <a:pt x="f89" y="f7"/>
                    <a:pt x="f83" y="f173"/>
                  </a:cubicBezTo>
                  <a:cubicBezTo>
                    <a:pt x="f83" y="f173"/>
                    <a:pt x="f94" y="f171"/>
                    <a:pt x="f94" y="f2"/>
                  </a:cubicBezTo>
                  <a:cubicBezTo>
                    <a:pt x="f83" y="f174"/>
                    <a:pt x="f89" y="f153"/>
                    <a:pt x="f81" y="f175"/>
                  </a:cubicBezTo>
                  <a:cubicBezTo>
                    <a:pt x="f51" y="f145"/>
                    <a:pt x="f10" y="f33"/>
                    <a:pt x="f110" y="f62"/>
                  </a:cubicBezTo>
                  <a:cubicBezTo>
                    <a:pt x="f110" y="f115"/>
                    <a:pt x="f110" y="f45"/>
                    <a:pt x="f110" y="f55"/>
                  </a:cubicBezTo>
                  <a:cubicBezTo>
                    <a:pt x="f105" y="f62"/>
                    <a:pt x="f10" y="f116"/>
                    <a:pt x="f46" y="f18"/>
                  </a:cubicBezTo>
                  <a:cubicBezTo>
                    <a:pt x="f52" y="f20"/>
                    <a:pt x="f83" y="f126"/>
                    <a:pt x="f91" y="f127"/>
                  </a:cubicBezTo>
                  <a:cubicBezTo>
                    <a:pt x="f69" y="f162"/>
                    <a:pt x="f176" y="f167"/>
                    <a:pt x="f108" y="f137"/>
                  </a:cubicBezTo>
                  <a:cubicBezTo>
                    <a:pt x="f108" y="f145"/>
                    <a:pt x="f177" y="f178"/>
                    <a:pt x="f176" y="f148"/>
                  </a:cubicBezTo>
                  <a:cubicBezTo>
                    <a:pt x="f179" y="f139"/>
                    <a:pt x="f76" y="f148"/>
                    <a:pt x="f104" y="f144"/>
                  </a:cubicBezTo>
                  <a:cubicBezTo>
                    <a:pt x="f103" y="f130"/>
                    <a:pt x="f76" y="f146"/>
                    <a:pt x="f90" y="f167"/>
                  </a:cubicBezTo>
                  <a:cubicBezTo>
                    <a:pt x="f179" y="f163"/>
                    <a:pt x="f96" y="f162"/>
                    <a:pt x="f176" y="f158"/>
                  </a:cubicBezTo>
                  <a:cubicBezTo>
                    <a:pt x="f44" y="f180"/>
                    <a:pt x="f106" y="f125"/>
                    <a:pt x="f10" y="f45"/>
                  </a:cubicBezTo>
                  <a:cubicBezTo>
                    <a:pt x="f8" y="f136"/>
                    <a:pt x="f92" y="f14"/>
                    <a:pt x="f105" y="f11"/>
                  </a:cubicBezTo>
                  <a:cubicBezTo>
                    <a:pt x="f92" y="f11"/>
                    <a:pt x="f92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" name="Freeform 11">
              <a:extLst>
                <a:ext uri="{FF2B5EF4-FFF2-40B4-BE49-F238E27FC236}">
                  <a16:creationId xmlns:a16="http://schemas.microsoft.com/office/drawing/2014/main" id="{8BCC1839-6EC9-E9A1-2E6B-A1B0823D7AAC}"/>
                </a:ext>
              </a:extLst>
            </p:cNvPr>
            <p:cNvSpPr/>
            <p:nvPr/>
          </p:nvSpPr>
          <p:spPr>
            <a:xfrm>
              <a:off x="3891832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4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99"/>
                <a:gd name="f54" fmla="val 20"/>
                <a:gd name="f55" fmla="val 101"/>
                <a:gd name="f56" fmla="val 8"/>
                <a:gd name="f57" fmla="val 108"/>
                <a:gd name="f58" fmla="val 4"/>
                <a:gd name="f59" fmla="val 105"/>
                <a:gd name="f60" fmla="val 1"/>
                <a:gd name="f61" fmla="val 103"/>
                <a:gd name="f62" fmla="val 3"/>
                <a:gd name="f63" fmla="val 5"/>
                <a:gd name="f64" fmla="val 10"/>
                <a:gd name="f65" fmla="val 95"/>
                <a:gd name="f66" fmla="val 16"/>
                <a:gd name="f67" fmla="val 55"/>
                <a:gd name="f68" fmla="val 89"/>
                <a:gd name="f69" fmla="val 88"/>
                <a:gd name="f70" fmla="val 87"/>
                <a:gd name="f71" fmla="val 86"/>
                <a:gd name="f72" fmla="val 70"/>
                <a:gd name="f73" fmla="val 81"/>
                <a:gd name="f74" fmla="val 41"/>
                <a:gd name="f75" fmla="val 72"/>
                <a:gd name="f76" fmla="val 19"/>
                <a:gd name="f77" fmla="val 76"/>
                <a:gd name="f78" fmla="val 9"/>
                <a:gd name="f79" fmla="val 7"/>
                <a:gd name="f80" fmla="val 6"/>
                <a:gd name="f81" fmla="val 65"/>
                <a:gd name="f82" fmla="val 63"/>
                <a:gd name="f83" fmla="val 58"/>
                <a:gd name="f84" fmla="val 61"/>
                <a:gd name="f85" fmla="val 64"/>
                <a:gd name="f86" fmla="val 32"/>
                <a:gd name="f87" fmla="val 83"/>
                <a:gd name="f88" fmla="val 62"/>
                <a:gd name="f89" fmla="val 66"/>
                <a:gd name="f90" fmla="val 50"/>
                <a:gd name="f91" fmla="val 38"/>
                <a:gd name="f92" fmla="val 44"/>
                <a:gd name="f93" fmla="val 36"/>
                <a:gd name="f94" fmla="val 42"/>
                <a:gd name="f95" fmla="val 34"/>
                <a:gd name="f96" fmla="val 43"/>
                <a:gd name="f97" fmla="val 22"/>
                <a:gd name="f98" fmla="val 39"/>
                <a:gd name="f99" fmla="val 30"/>
                <a:gd name="f100" fmla="val 40"/>
                <a:gd name="f101" fmla="val 67"/>
                <a:gd name="f102" fmla="val 80"/>
                <a:gd name="f103" fmla="val 68"/>
                <a:gd name="f104" fmla="val 56"/>
                <a:gd name="f105" fmla="val 54"/>
                <a:gd name="f106" fmla="val 51"/>
                <a:gd name="f107" fmla="val 78"/>
                <a:gd name="f108" fmla="val 84"/>
                <a:gd name="f109" fmla="val 85"/>
                <a:gd name="f110" fmla="val 82"/>
                <a:gd name="f111" fmla="val 90"/>
                <a:gd name="f112" fmla="val 91"/>
                <a:gd name="f113" fmla="val 57"/>
                <a:gd name="f114" fmla="val 104"/>
                <a:gd name="f115" fmla="val 111"/>
                <a:gd name="f116" fmla="val 109"/>
                <a:gd name="f117" fmla="val 107"/>
                <a:gd name="f118" fmla="val 112"/>
                <a:gd name="f119" fmla="val 11"/>
                <a:gd name="f120" fmla="val 125"/>
                <a:gd name="f121" fmla="val 127"/>
                <a:gd name="f122" fmla="val 15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46"/>
                <a:gd name="f134" fmla="val 140"/>
                <a:gd name="f135" fmla="val 136"/>
                <a:gd name="f136" fmla="val 143"/>
                <a:gd name="f137" fmla="val 151"/>
                <a:gd name="f138" fmla="val 152"/>
                <a:gd name="f139" fmla="val 159"/>
                <a:gd name="f140" fmla="val 163"/>
                <a:gd name="f141" fmla="val 167"/>
                <a:gd name="f142" fmla="val 168"/>
                <a:gd name="f143" fmla="val 166"/>
                <a:gd name="f144" fmla="val 164"/>
                <a:gd name="f145" fmla="val 158"/>
                <a:gd name="f146" fmla="val 153"/>
                <a:gd name="f147" fmla="val 147"/>
                <a:gd name="f148" fmla="val 137"/>
                <a:gd name="f149" fmla="val 156"/>
                <a:gd name="f150" fmla="val 162"/>
                <a:gd name="f151" fmla="val 172"/>
                <a:gd name="f152" fmla="val 175"/>
                <a:gd name="f153" fmla="val 173"/>
                <a:gd name="f154" fmla="val 100"/>
                <a:gd name="f155" fmla="val 169"/>
                <a:gd name="f156" fmla="val 161"/>
                <a:gd name="f157" fmla="val 139"/>
                <a:gd name="f158" fmla="val 148"/>
                <a:gd name="f159" fmla="val 154"/>
                <a:gd name="f160" fmla="val 157"/>
                <a:gd name="f161" fmla="val 165"/>
                <a:gd name="f162" fmla="val 155"/>
                <a:gd name="f163" fmla="val 142"/>
                <a:gd name="f164" fmla="val 141"/>
                <a:gd name="f165" fmla="val 115"/>
                <a:gd name="f166" fmla="val 145"/>
                <a:gd name="f167" fmla="val 134"/>
                <a:gd name="f168" fmla="val 135"/>
                <a:gd name="f169" fmla="val 117"/>
                <a:gd name="f170" fmla="val 150"/>
                <a:gd name="f171" fmla="val 179"/>
                <a:gd name="f172" fmla="val 181"/>
                <a:gd name="f173" fmla="val 182"/>
                <a:gd name="f174" fmla="val 183"/>
                <a:gd name="f175" fmla="val 178"/>
                <a:gd name="f176" fmla="val 176"/>
                <a:gd name="f177" fmla="val 174"/>
                <a:gd name="f178" fmla="val 52"/>
                <a:gd name="f179" fmla="val 47"/>
                <a:gd name="f180" fmla="+- 0 0 -90"/>
                <a:gd name="f181" fmla="*/ f3 1 177"/>
                <a:gd name="f182" fmla="*/ f4 1 184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4"/>
                <a:gd name="f192" fmla="*/ 31 f188 1"/>
                <a:gd name="f193" fmla="*/ 121 f187 1"/>
                <a:gd name="f194" fmla="*/ 12 f188 1"/>
                <a:gd name="f195" fmla="*/ 124 f187 1"/>
                <a:gd name="f196" fmla="*/ 75 f188 1"/>
                <a:gd name="f197" fmla="*/ 94 f187 1"/>
                <a:gd name="f198" fmla="*/ 21 f188 1"/>
                <a:gd name="f199" fmla="*/ 99 f187 1"/>
                <a:gd name="f200" fmla="*/ 3 f188 1"/>
                <a:gd name="f201" fmla="*/ 96 f187 1"/>
                <a:gd name="f202" fmla="*/ 73 f188 1"/>
                <a:gd name="f203" fmla="*/ 89 f187 1"/>
                <a:gd name="f204" fmla="*/ 27 f188 1"/>
                <a:gd name="f205" fmla="*/ 73 f187 1"/>
                <a:gd name="f206" fmla="*/ 8 f188 1"/>
                <a:gd name="f207" fmla="*/ 63 f187 1"/>
                <a:gd name="f208" fmla="*/ 32 f188 1"/>
                <a:gd name="f209" fmla="*/ 71 f187 1"/>
                <a:gd name="f210" fmla="*/ 74 f188 1"/>
                <a:gd name="f211" fmla="*/ 77 f187 1"/>
                <a:gd name="f212" fmla="*/ 36 f187 1"/>
                <a:gd name="f213" fmla="*/ 39 f188 1"/>
                <a:gd name="f214" fmla="*/ 40 f187 1"/>
                <a:gd name="f215" fmla="*/ 62 f188 1"/>
                <a:gd name="f216" fmla="*/ 31 f187 1"/>
                <a:gd name="f217" fmla="*/ 56 f188 1"/>
                <a:gd name="f218" fmla="*/ 14 f187 1"/>
                <a:gd name="f219" fmla="*/ 65 f188 1"/>
                <a:gd name="f220" fmla="*/ 29 f187 1"/>
                <a:gd name="f221" fmla="*/ 86 f188 1"/>
                <a:gd name="f222" fmla="*/ 81 f188 1"/>
                <a:gd name="f223" fmla="*/ 4 f187 1"/>
                <a:gd name="f224" fmla="*/ 91 f188 1"/>
                <a:gd name="f225" fmla="*/ 20 f187 1"/>
                <a:gd name="f226" fmla="*/ 110 f188 1"/>
                <a:gd name="f227" fmla="*/ 30 f187 1"/>
                <a:gd name="f228" fmla="*/ 127 f188 1"/>
                <a:gd name="f229" fmla="*/ 15 f187 1"/>
                <a:gd name="f230" fmla="*/ 98 f188 1"/>
                <a:gd name="f231" fmla="*/ 72 f187 1"/>
                <a:gd name="f232" fmla="*/ 129 f188 1"/>
                <a:gd name="f233" fmla="*/ 42 f187 1"/>
                <a:gd name="f234" fmla="*/ 149 f188 1"/>
                <a:gd name="f235" fmla="*/ 34 f187 1"/>
                <a:gd name="f236" fmla="*/ 102 f188 1"/>
                <a:gd name="f237" fmla="*/ 78 f187 1"/>
                <a:gd name="f238" fmla="*/ 143 f188 1"/>
                <a:gd name="f239" fmla="*/ 166 f188 1"/>
                <a:gd name="f240" fmla="*/ 103 f188 1"/>
                <a:gd name="f241" fmla="*/ 85 f187 1"/>
                <a:gd name="f242" fmla="*/ 153 f188 1"/>
                <a:gd name="f243" fmla="*/ 92 f187 1"/>
                <a:gd name="f244" fmla="*/ 173 f188 1"/>
                <a:gd name="f245" fmla="*/ 100 f187 1"/>
                <a:gd name="f246" fmla="*/ 105 f188 1"/>
                <a:gd name="f247" fmla="*/ 91 f187 1"/>
                <a:gd name="f248" fmla="*/ 104 f188 1"/>
                <a:gd name="f249" fmla="*/ 97 f187 1"/>
                <a:gd name="f250" fmla="*/ 163 f188 1"/>
                <a:gd name="f251" fmla="*/ 131 f187 1"/>
                <a:gd name="f252" fmla="*/ 147 f188 1"/>
                <a:gd name="f253" fmla="*/ 137 f187 1"/>
                <a:gd name="f254" fmla="*/ 96 f188 1"/>
                <a:gd name="f255" fmla="*/ 119 f188 1"/>
                <a:gd name="f256" fmla="*/ 141 f187 1"/>
                <a:gd name="f257" fmla="*/ 128 f188 1"/>
                <a:gd name="f258" fmla="*/ 161 f187 1"/>
                <a:gd name="f259" fmla="*/ 115 f188 1"/>
                <a:gd name="f260" fmla="*/ 143 f187 1"/>
                <a:gd name="f261" fmla="*/ 83 f188 1"/>
                <a:gd name="f262" fmla="*/ 136 f187 1"/>
                <a:gd name="f263" fmla="*/ 63 f188 1"/>
                <a:gd name="f264" fmla="*/ 183 f187 1"/>
                <a:gd name="f265" fmla="*/ 84 f188 1"/>
                <a:gd name="f266" fmla="*/ 105 f187 1"/>
                <a:gd name="f267" fmla="*/ 58 f188 1"/>
                <a:gd name="f268" fmla="*/ 138 f187 1"/>
                <a:gd name="f269" fmla="*/ 40 f188 1"/>
                <a:gd name="f270" fmla="*/ 153 f187 1"/>
                <a:gd name="f271" fmla="*/ 77 f188 1"/>
                <a:gd name="f272" fmla="*/ 102 f187 1"/>
                <a:gd name="f273" fmla="+- f189 0 f1"/>
                <a:gd name="f274" fmla="*/ f192 1 177"/>
                <a:gd name="f275" fmla="*/ f193 1 184"/>
                <a:gd name="f276" fmla="*/ f194 1 177"/>
                <a:gd name="f277" fmla="*/ f195 1 184"/>
                <a:gd name="f278" fmla="*/ f196 1 177"/>
                <a:gd name="f279" fmla="*/ f197 1 184"/>
                <a:gd name="f280" fmla="*/ f198 1 177"/>
                <a:gd name="f281" fmla="*/ f199 1 184"/>
                <a:gd name="f282" fmla="*/ f200 1 177"/>
                <a:gd name="f283" fmla="*/ f201 1 184"/>
                <a:gd name="f284" fmla="*/ f202 1 177"/>
                <a:gd name="f285" fmla="*/ f203 1 184"/>
                <a:gd name="f286" fmla="*/ f204 1 177"/>
                <a:gd name="f287" fmla="*/ f205 1 184"/>
                <a:gd name="f288" fmla="*/ f206 1 177"/>
                <a:gd name="f289" fmla="*/ f207 1 184"/>
                <a:gd name="f290" fmla="*/ f208 1 177"/>
                <a:gd name="f291" fmla="*/ f209 1 184"/>
                <a:gd name="f292" fmla="*/ f210 1 177"/>
                <a:gd name="f293" fmla="*/ f211 1 184"/>
                <a:gd name="f294" fmla="*/ f212 1 184"/>
                <a:gd name="f295" fmla="*/ f213 1 177"/>
                <a:gd name="f296" fmla="*/ f214 1 184"/>
                <a:gd name="f297" fmla="*/ f215 1 177"/>
                <a:gd name="f298" fmla="*/ f216 1 184"/>
                <a:gd name="f299" fmla="*/ f217 1 177"/>
                <a:gd name="f300" fmla="*/ f218 1 184"/>
                <a:gd name="f301" fmla="*/ f219 1 177"/>
                <a:gd name="f302" fmla="*/ f220 1 184"/>
                <a:gd name="f303" fmla="*/ f221 1 177"/>
                <a:gd name="f304" fmla="*/ f222 1 177"/>
                <a:gd name="f305" fmla="*/ f223 1 184"/>
                <a:gd name="f306" fmla="*/ f224 1 177"/>
                <a:gd name="f307" fmla="*/ f225 1 184"/>
                <a:gd name="f308" fmla="*/ f226 1 177"/>
                <a:gd name="f309" fmla="*/ f227 1 184"/>
                <a:gd name="f310" fmla="*/ f228 1 177"/>
                <a:gd name="f311" fmla="*/ f229 1 184"/>
                <a:gd name="f312" fmla="*/ f230 1 177"/>
                <a:gd name="f313" fmla="*/ f231 1 184"/>
                <a:gd name="f314" fmla="*/ f232 1 177"/>
                <a:gd name="f315" fmla="*/ f233 1 184"/>
                <a:gd name="f316" fmla="*/ f234 1 177"/>
                <a:gd name="f317" fmla="*/ f235 1 184"/>
                <a:gd name="f318" fmla="*/ f236 1 177"/>
                <a:gd name="f319" fmla="*/ f237 1 184"/>
                <a:gd name="f320" fmla="*/ f238 1 177"/>
                <a:gd name="f321" fmla="*/ f239 1 177"/>
                <a:gd name="f322" fmla="*/ f240 1 177"/>
                <a:gd name="f323" fmla="*/ f241 1 184"/>
                <a:gd name="f324" fmla="*/ f242 1 177"/>
                <a:gd name="f325" fmla="*/ f243 1 184"/>
                <a:gd name="f326" fmla="*/ f244 1 177"/>
                <a:gd name="f327" fmla="*/ f245 1 184"/>
                <a:gd name="f328" fmla="*/ f246 1 177"/>
                <a:gd name="f329" fmla="*/ f247 1 184"/>
                <a:gd name="f330" fmla="*/ f248 1 177"/>
                <a:gd name="f331" fmla="*/ f249 1 184"/>
                <a:gd name="f332" fmla="*/ f250 1 177"/>
                <a:gd name="f333" fmla="*/ f251 1 184"/>
                <a:gd name="f334" fmla="*/ f252 1 177"/>
                <a:gd name="f335" fmla="*/ f253 1 184"/>
                <a:gd name="f336" fmla="*/ f254 1 177"/>
                <a:gd name="f337" fmla="*/ f255 1 177"/>
                <a:gd name="f338" fmla="*/ f256 1 184"/>
                <a:gd name="f339" fmla="*/ f257 1 177"/>
                <a:gd name="f340" fmla="*/ f258 1 184"/>
                <a:gd name="f341" fmla="*/ f259 1 177"/>
                <a:gd name="f342" fmla="*/ f260 1 184"/>
                <a:gd name="f343" fmla="*/ f261 1 177"/>
                <a:gd name="f344" fmla="*/ f262 1 184"/>
                <a:gd name="f345" fmla="*/ f263 1 177"/>
                <a:gd name="f346" fmla="*/ f264 1 184"/>
                <a:gd name="f347" fmla="*/ f265 1 177"/>
                <a:gd name="f348" fmla="*/ f266 1 184"/>
                <a:gd name="f349" fmla="*/ f267 1 177"/>
                <a:gd name="f350" fmla="*/ f268 1 184"/>
                <a:gd name="f351" fmla="*/ f269 1 177"/>
                <a:gd name="f352" fmla="*/ f270 1 184"/>
                <a:gd name="f353" fmla="*/ f271 1 177"/>
                <a:gd name="f354" fmla="*/ f272 1 184"/>
                <a:gd name="f355" fmla="*/ 0 1 f190"/>
                <a:gd name="f356" fmla="*/ f184 1 f190"/>
                <a:gd name="f357" fmla="*/ 0 1 f191"/>
                <a:gd name="f358" fmla="*/ f185 1 f191"/>
                <a:gd name="f359" fmla="*/ f274 1 f190"/>
                <a:gd name="f360" fmla="*/ f275 1 f191"/>
                <a:gd name="f361" fmla="*/ f276 1 f190"/>
                <a:gd name="f362" fmla="*/ f277 1 f191"/>
                <a:gd name="f363" fmla="*/ f278 1 f190"/>
                <a:gd name="f364" fmla="*/ f279 1 f191"/>
                <a:gd name="f365" fmla="*/ f280 1 f190"/>
                <a:gd name="f366" fmla="*/ f281 1 f191"/>
                <a:gd name="f367" fmla="*/ f282 1 f190"/>
                <a:gd name="f368" fmla="*/ f283 1 f191"/>
                <a:gd name="f369" fmla="*/ f284 1 f190"/>
                <a:gd name="f370" fmla="*/ f285 1 f191"/>
                <a:gd name="f371" fmla="*/ f286 1 f190"/>
                <a:gd name="f372" fmla="*/ f287 1 f191"/>
                <a:gd name="f373" fmla="*/ f288 1 f190"/>
                <a:gd name="f374" fmla="*/ f289 1 f191"/>
                <a:gd name="f375" fmla="*/ f290 1 f190"/>
                <a:gd name="f376" fmla="*/ f291 1 f191"/>
                <a:gd name="f377" fmla="*/ f292 1 f190"/>
                <a:gd name="f378" fmla="*/ f293 1 f191"/>
                <a:gd name="f379" fmla="*/ f294 1 f191"/>
                <a:gd name="f380" fmla="*/ f295 1 f190"/>
                <a:gd name="f381" fmla="*/ f296 1 f191"/>
                <a:gd name="f382" fmla="*/ f297 1 f190"/>
                <a:gd name="f383" fmla="*/ f298 1 f191"/>
                <a:gd name="f384" fmla="*/ f299 1 f190"/>
                <a:gd name="f385" fmla="*/ f300 1 f191"/>
                <a:gd name="f386" fmla="*/ f301 1 f190"/>
                <a:gd name="f387" fmla="*/ f302 1 f191"/>
                <a:gd name="f388" fmla="*/ f303 1 f190"/>
                <a:gd name="f389" fmla="*/ f304 1 f190"/>
                <a:gd name="f390" fmla="*/ f305 1 f191"/>
                <a:gd name="f391" fmla="*/ f306 1 f190"/>
                <a:gd name="f392" fmla="*/ f307 1 f191"/>
                <a:gd name="f393" fmla="*/ f308 1 f190"/>
                <a:gd name="f394" fmla="*/ f309 1 f191"/>
                <a:gd name="f395" fmla="*/ f310 1 f190"/>
                <a:gd name="f396" fmla="*/ f311 1 f191"/>
                <a:gd name="f397" fmla="*/ f312 1 f190"/>
                <a:gd name="f398" fmla="*/ f313 1 f191"/>
                <a:gd name="f399" fmla="*/ f314 1 f190"/>
                <a:gd name="f400" fmla="*/ f315 1 f191"/>
                <a:gd name="f401" fmla="*/ f316 1 f190"/>
                <a:gd name="f402" fmla="*/ f317 1 f191"/>
                <a:gd name="f403" fmla="*/ f318 1 f190"/>
                <a:gd name="f404" fmla="*/ f319 1 f191"/>
                <a:gd name="f405" fmla="*/ f320 1 f190"/>
                <a:gd name="f406" fmla="*/ f321 1 f190"/>
                <a:gd name="f407" fmla="*/ f322 1 f190"/>
                <a:gd name="f408" fmla="*/ f323 1 f191"/>
                <a:gd name="f409" fmla="*/ f324 1 f190"/>
                <a:gd name="f410" fmla="*/ f325 1 f191"/>
                <a:gd name="f411" fmla="*/ f326 1 f190"/>
                <a:gd name="f412" fmla="*/ f327 1 f191"/>
                <a:gd name="f413" fmla="*/ f328 1 f190"/>
                <a:gd name="f414" fmla="*/ f329 1 f191"/>
                <a:gd name="f415" fmla="*/ f330 1 f190"/>
                <a:gd name="f416" fmla="*/ f331 1 f191"/>
                <a:gd name="f417" fmla="*/ f332 1 f190"/>
                <a:gd name="f418" fmla="*/ f333 1 f191"/>
                <a:gd name="f419" fmla="*/ f334 1 f190"/>
                <a:gd name="f420" fmla="*/ f335 1 f191"/>
                <a:gd name="f421" fmla="*/ f336 1 f190"/>
                <a:gd name="f422" fmla="*/ f337 1 f190"/>
                <a:gd name="f423" fmla="*/ f338 1 f191"/>
                <a:gd name="f424" fmla="*/ f339 1 f190"/>
                <a:gd name="f425" fmla="*/ f340 1 f191"/>
                <a:gd name="f426" fmla="*/ f341 1 f190"/>
                <a:gd name="f427" fmla="*/ f342 1 f191"/>
                <a:gd name="f428" fmla="*/ f343 1 f190"/>
                <a:gd name="f429" fmla="*/ f344 1 f191"/>
                <a:gd name="f430" fmla="*/ f345 1 f190"/>
                <a:gd name="f431" fmla="*/ f346 1 f191"/>
                <a:gd name="f432" fmla="*/ f347 1 f190"/>
                <a:gd name="f433" fmla="*/ f348 1 f191"/>
                <a:gd name="f434" fmla="*/ f349 1 f190"/>
                <a:gd name="f435" fmla="*/ f350 1 f191"/>
                <a:gd name="f436" fmla="*/ f351 1 f190"/>
                <a:gd name="f437" fmla="*/ f352 1 f191"/>
                <a:gd name="f438" fmla="*/ f353 1 f190"/>
                <a:gd name="f439" fmla="*/ f354 1 f191"/>
                <a:gd name="f440" fmla="*/ f355 f181 1"/>
                <a:gd name="f441" fmla="*/ f356 f181 1"/>
                <a:gd name="f442" fmla="*/ f358 f182 1"/>
                <a:gd name="f443" fmla="*/ f357 f182 1"/>
                <a:gd name="f444" fmla="*/ f359 f181 1"/>
                <a:gd name="f445" fmla="*/ f360 f182 1"/>
                <a:gd name="f446" fmla="*/ f361 f181 1"/>
                <a:gd name="f447" fmla="*/ f362 f182 1"/>
                <a:gd name="f448" fmla="*/ f363 f181 1"/>
                <a:gd name="f449" fmla="*/ f364 f182 1"/>
                <a:gd name="f450" fmla="*/ f365 f181 1"/>
                <a:gd name="f451" fmla="*/ f366 f182 1"/>
                <a:gd name="f452" fmla="*/ f367 f181 1"/>
                <a:gd name="f453" fmla="*/ f368 f182 1"/>
                <a:gd name="f454" fmla="*/ f369 f181 1"/>
                <a:gd name="f455" fmla="*/ f370 f182 1"/>
                <a:gd name="f456" fmla="*/ f371 f181 1"/>
                <a:gd name="f457" fmla="*/ f372 f182 1"/>
                <a:gd name="f458" fmla="*/ f373 f181 1"/>
                <a:gd name="f459" fmla="*/ f374 f182 1"/>
                <a:gd name="f460" fmla="*/ f375 f181 1"/>
                <a:gd name="f461" fmla="*/ f376 f182 1"/>
                <a:gd name="f462" fmla="*/ f377 f181 1"/>
                <a:gd name="f463" fmla="*/ f378 f182 1"/>
                <a:gd name="f464" fmla="*/ f379 f182 1"/>
                <a:gd name="f465" fmla="*/ f380 f181 1"/>
                <a:gd name="f466" fmla="*/ f381 f182 1"/>
                <a:gd name="f467" fmla="*/ f382 f181 1"/>
                <a:gd name="f468" fmla="*/ f383 f182 1"/>
                <a:gd name="f469" fmla="*/ f384 f181 1"/>
                <a:gd name="f470" fmla="*/ f385 f182 1"/>
                <a:gd name="f471" fmla="*/ f386 f181 1"/>
                <a:gd name="f472" fmla="*/ f387 f182 1"/>
                <a:gd name="f473" fmla="*/ f388 f181 1"/>
                <a:gd name="f474" fmla="*/ f389 f181 1"/>
                <a:gd name="f475" fmla="*/ f390 f182 1"/>
                <a:gd name="f476" fmla="*/ f391 f181 1"/>
                <a:gd name="f477" fmla="*/ f392 f182 1"/>
                <a:gd name="f478" fmla="*/ f393 f181 1"/>
                <a:gd name="f479" fmla="*/ f394 f182 1"/>
                <a:gd name="f480" fmla="*/ f395 f181 1"/>
                <a:gd name="f481" fmla="*/ f396 f182 1"/>
                <a:gd name="f482" fmla="*/ f397 f181 1"/>
                <a:gd name="f483" fmla="*/ f398 f182 1"/>
                <a:gd name="f484" fmla="*/ f399 f181 1"/>
                <a:gd name="f485" fmla="*/ f400 f182 1"/>
                <a:gd name="f486" fmla="*/ f401 f181 1"/>
                <a:gd name="f487" fmla="*/ f402 f182 1"/>
                <a:gd name="f488" fmla="*/ f403 f181 1"/>
                <a:gd name="f489" fmla="*/ f404 f182 1"/>
                <a:gd name="f490" fmla="*/ f405 f181 1"/>
                <a:gd name="f491" fmla="*/ f406 f181 1"/>
                <a:gd name="f492" fmla="*/ f407 f181 1"/>
                <a:gd name="f493" fmla="*/ f408 f182 1"/>
                <a:gd name="f494" fmla="*/ f409 f181 1"/>
                <a:gd name="f495" fmla="*/ f410 f182 1"/>
                <a:gd name="f496" fmla="*/ f411 f181 1"/>
                <a:gd name="f497" fmla="*/ f412 f182 1"/>
                <a:gd name="f498" fmla="*/ f413 f181 1"/>
                <a:gd name="f499" fmla="*/ f414 f182 1"/>
                <a:gd name="f500" fmla="*/ f415 f181 1"/>
                <a:gd name="f501" fmla="*/ f416 f182 1"/>
                <a:gd name="f502" fmla="*/ f417 f181 1"/>
                <a:gd name="f503" fmla="*/ f418 f182 1"/>
                <a:gd name="f504" fmla="*/ f419 f181 1"/>
                <a:gd name="f505" fmla="*/ f420 f182 1"/>
                <a:gd name="f506" fmla="*/ f421 f181 1"/>
                <a:gd name="f507" fmla="*/ f422 f181 1"/>
                <a:gd name="f508" fmla="*/ f423 f182 1"/>
                <a:gd name="f509" fmla="*/ f424 f181 1"/>
                <a:gd name="f510" fmla="*/ f425 f182 1"/>
                <a:gd name="f511" fmla="*/ f426 f181 1"/>
                <a:gd name="f512" fmla="*/ f427 f182 1"/>
                <a:gd name="f513" fmla="*/ f428 f181 1"/>
                <a:gd name="f514" fmla="*/ f429 f182 1"/>
                <a:gd name="f515" fmla="*/ f430 f181 1"/>
                <a:gd name="f516" fmla="*/ f431 f182 1"/>
                <a:gd name="f517" fmla="*/ f432 f181 1"/>
                <a:gd name="f518" fmla="*/ f433 f182 1"/>
                <a:gd name="f519" fmla="*/ f434 f181 1"/>
                <a:gd name="f520" fmla="*/ f435 f182 1"/>
                <a:gd name="f521" fmla="*/ f436 f181 1"/>
                <a:gd name="f522" fmla="*/ f437 f182 1"/>
                <a:gd name="f523" fmla="*/ f438 f181 1"/>
                <a:gd name="f524" fmla="*/ f439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62" y="f463"/>
                </a:cxn>
                <a:cxn ang="f273">
                  <a:pos x="f450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72"/>
                </a:cxn>
                <a:cxn ang="f273">
                  <a:pos x="f473" y="f457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9"/>
                </a:cxn>
                <a:cxn ang="f273">
                  <a:pos x="f490" y="f483"/>
                </a:cxn>
                <a:cxn ang="f273">
                  <a:pos x="f491" y="f457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505"/>
                </a:cxn>
                <a:cxn ang="f273">
                  <a:pos x="f506" y="f453"/>
                </a:cxn>
                <a:cxn ang="f273">
                  <a:pos x="f507" y="f508"/>
                </a:cxn>
                <a:cxn ang="f273">
                  <a:pos x="f509" y="f510"/>
                </a:cxn>
                <a:cxn ang="f273">
                  <a:pos x="f511" y="f512"/>
                </a:cxn>
                <a:cxn ang="f273">
                  <a:pos x="f513" y="f514"/>
                </a:cxn>
                <a:cxn ang="f273">
                  <a:pos x="f515" y="f516"/>
                </a:cxn>
                <a:cxn ang="f273">
                  <a:pos x="f517" y="f518"/>
                </a:cxn>
                <a:cxn ang="f273">
                  <a:pos x="f519" y="f520"/>
                </a:cxn>
                <a:cxn ang="f273">
                  <a:pos x="f521" y="f522"/>
                </a:cxn>
                <a:cxn ang="f273">
                  <a:pos x="f523" y="f524"/>
                </a:cxn>
              </a:cxnLst>
              <a:rect l="f440" t="f443" r="f441" b="f442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2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3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38" y="f53"/>
                  </a:cubicBezTo>
                  <a:cubicBezTo>
                    <a:pt x="f54" y="f53"/>
                    <a:pt x="f30" y="f55"/>
                    <a:pt x="f36" y="f44"/>
                  </a:cubicBezTo>
                  <a:cubicBezTo>
                    <a:pt x="f31" y="f16"/>
                    <a:pt x="f56" y="f57"/>
                    <a:pt x="f58" y="f59"/>
                  </a:cubicBezTo>
                  <a:cubicBezTo>
                    <a:pt x="f60" y="f61"/>
                    <a:pt x="f5" y="f53"/>
                    <a:pt x="f62" y="f9"/>
                  </a:cubicBezTo>
                  <a:cubicBezTo>
                    <a:pt x="f63" y="f47"/>
                    <a:pt x="f64" y="f47"/>
                    <a:pt x="f31" y="f65"/>
                  </a:cubicBezTo>
                  <a:cubicBezTo>
                    <a:pt x="f66" y="f9"/>
                    <a:pt x="f30" y="f11"/>
                    <a:pt x="f54" y="f9"/>
                  </a:cubicBezTo>
                  <a:cubicBezTo>
                    <a:pt x="f52" y="f45"/>
                    <a:pt x="f67" y="f47"/>
                    <a:pt x="f48" y="f68"/>
                  </a:cubicBezTo>
                  <a:cubicBezTo>
                    <a:pt x="f48" y="f68"/>
                    <a:pt x="f13" y="f68"/>
                    <a:pt x="f12" y="f69"/>
                  </a:cubicBezTo>
                  <a:cubicBezTo>
                    <a:pt x="f48" y="f70"/>
                    <a:pt x="f49" y="f71"/>
                    <a:pt x="f72" y="f71"/>
                  </a:cubicBezTo>
                  <a:cubicBezTo>
                    <a:pt x="f67" y="f73"/>
                    <a:pt x="f74" y="f10"/>
                    <a:pt x="f23" y="f48"/>
                  </a:cubicBezTo>
                  <a:cubicBezTo>
                    <a:pt x="f39" y="f75"/>
                    <a:pt x="f38" y="f48"/>
                    <a:pt x="f76" y="f13"/>
                  </a:cubicBezTo>
                  <a:cubicBezTo>
                    <a:pt x="f31" y="f77"/>
                    <a:pt x="f78" y="f10"/>
                    <a:pt x="f79" y="f48"/>
                  </a:cubicBezTo>
                  <a:cubicBezTo>
                    <a:pt x="f63" y="f72"/>
                    <a:pt x="f80" y="f81"/>
                    <a:pt x="f56" y="f82"/>
                  </a:cubicBezTo>
                  <a:cubicBezTo>
                    <a:pt x="f64" y="f83"/>
                    <a:pt x="f66" y="f83"/>
                    <a:pt x="f54" y="f84"/>
                  </a:cubicBezTo>
                  <a:cubicBezTo>
                    <a:pt x="f38" y="f84"/>
                    <a:pt x="f28" y="f82"/>
                    <a:pt x="f28" y="f85"/>
                  </a:cubicBezTo>
                  <a:cubicBezTo>
                    <a:pt x="f28" y="f50"/>
                    <a:pt x="f40" y="f72"/>
                    <a:pt x="f86" y="f49"/>
                  </a:cubicBezTo>
                  <a:cubicBezTo>
                    <a:pt x="f17" y="f12"/>
                    <a:pt x="f83" y="f8"/>
                    <a:pt x="f49" y="f87"/>
                  </a:cubicBezTo>
                  <a:cubicBezTo>
                    <a:pt x="f48" y="f87"/>
                    <a:pt x="f12" y="f87"/>
                    <a:pt x="f77" y="f87"/>
                  </a:cubicBezTo>
                  <a:cubicBezTo>
                    <a:pt x="f77" y="f73"/>
                    <a:pt x="f12" y="f8"/>
                    <a:pt x="f13" y="f10"/>
                  </a:cubicBezTo>
                  <a:cubicBezTo>
                    <a:pt x="f88" y="f89"/>
                    <a:pt x="f90" y="f67"/>
                    <a:pt x="f91" y="f92"/>
                  </a:cubicBezTo>
                  <a:cubicBezTo>
                    <a:pt x="f93" y="f94"/>
                    <a:pt x="f95" y="f94"/>
                    <a:pt x="f86" y="f94"/>
                  </a:cubicBezTo>
                  <a:cubicBezTo>
                    <a:pt x="f26" y="f96"/>
                    <a:pt x="f97" y="f74"/>
                    <a:pt x="f38" y="f93"/>
                  </a:cubicBezTo>
                  <a:cubicBezTo>
                    <a:pt x="f38" y="f86"/>
                    <a:pt x="f26" y="f23"/>
                    <a:pt x="f19" y="f23"/>
                  </a:cubicBezTo>
                  <a:cubicBezTo>
                    <a:pt x="f93" y="f23"/>
                    <a:pt x="f98" y="f99"/>
                    <a:pt x="f98" y="f93"/>
                  </a:cubicBezTo>
                  <a:cubicBezTo>
                    <a:pt x="f91" y="f52"/>
                    <a:pt x="f98" y="f98"/>
                    <a:pt x="f98" y="f100"/>
                  </a:cubicBezTo>
                  <a:cubicBezTo>
                    <a:pt x="f51" y="f51"/>
                    <a:pt x="f101" y="f81"/>
                    <a:pt x="f73" y="f8"/>
                  </a:cubicBezTo>
                  <a:cubicBezTo>
                    <a:pt x="f73" y="f10"/>
                    <a:pt x="f73" y="f12"/>
                    <a:pt x="f102" y="f13"/>
                  </a:cubicBezTo>
                  <a:cubicBezTo>
                    <a:pt x="f13" y="f43"/>
                    <a:pt x="f103" y="f41"/>
                    <a:pt x="f88" y="f19"/>
                  </a:cubicBezTo>
                  <a:cubicBezTo>
                    <a:pt x="f84" y="f40"/>
                    <a:pt x="f15" y="f23"/>
                    <a:pt x="f104" y="f26"/>
                  </a:cubicBezTo>
                  <a:cubicBezTo>
                    <a:pt x="f105" y="f26"/>
                    <a:pt x="f90" y="f28"/>
                    <a:pt x="f90" y="f38"/>
                  </a:cubicBezTo>
                  <a:cubicBezTo>
                    <a:pt x="f106" y="f76"/>
                    <a:pt x="f51" y="f66"/>
                    <a:pt x="f104" y="f31"/>
                  </a:cubicBezTo>
                  <a:cubicBezTo>
                    <a:pt x="f15" y="f32"/>
                    <a:pt x="f85" y="f34"/>
                    <a:pt x="f89" y="f66"/>
                  </a:cubicBezTo>
                  <a:cubicBezTo>
                    <a:pt x="f103" y="f30"/>
                    <a:pt x="f101" y="f38"/>
                    <a:pt x="f89" y="f39"/>
                  </a:cubicBezTo>
                  <a:cubicBezTo>
                    <a:pt x="f89" y="f26"/>
                    <a:pt x="f81" y="f40"/>
                    <a:pt x="f81" y="f21"/>
                  </a:cubicBezTo>
                  <a:cubicBezTo>
                    <a:pt x="f49" y="f92"/>
                    <a:pt x="f107" y="f83"/>
                    <a:pt x="f108" y="f48"/>
                  </a:cubicBezTo>
                  <a:cubicBezTo>
                    <a:pt x="f109" y="f48"/>
                    <a:pt x="f109" y="f48"/>
                    <a:pt x="f109" y="f13"/>
                  </a:cubicBezTo>
                  <a:cubicBezTo>
                    <a:pt x="f71" y="f48"/>
                    <a:pt x="f71" y="f48"/>
                    <a:pt x="f71" y="f48"/>
                  </a:cubicBezTo>
                  <a:cubicBezTo>
                    <a:pt x="f71" y="f104"/>
                    <a:pt x="f71" y="f98"/>
                    <a:pt x="f71" y="f97"/>
                  </a:cubicBezTo>
                  <a:cubicBezTo>
                    <a:pt x="f71" y="f54"/>
                    <a:pt x="f108" y="f30"/>
                    <a:pt x="f110" y="f36"/>
                  </a:cubicBezTo>
                  <a:cubicBezTo>
                    <a:pt x="f107" y="f34"/>
                    <a:pt x="f10" y="f78"/>
                    <a:pt x="f73" y="f58"/>
                  </a:cubicBezTo>
                  <a:cubicBezTo>
                    <a:pt x="f108" y="f5"/>
                    <a:pt x="f111" y="f5"/>
                    <a:pt x="f45" y="f58"/>
                  </a:cubicBezTo>
                  <a:cubicBezTo>
                    <a:pt x="f14" y="f56"/>
                    <a:pt x="f11" y="f32"/>
                    <a:pt x="f46" y="f66"/>
                  </a:cubicBezTo>
                  <a:cubicBezTo>
                    <a:pt x="f47" y="f36"/>
                    <a:pt x="f112" y="f30"/>
                    <a:pt x="f112" y="f54"/>
                  </a:cubicBezTo>
                  <a:cubicBezTo>
                    <a:pt x="f111" y="f91"/>
                    <a:pt x="f111" y="f104"/>
                    <a:pt x="f47" y="f13"/>
                  </a:cubicBezTo>
                  <a:cubicBezTo>
                    <a:pt x="f47" y="f48"/>
                    <a:pt x="f46" y="f75"/>
                    <a:pt x="f46" y="f72"/>
                  </a:cubicBezTo>
                  <a:cubicBezTo>
                    <a:pt x="f53" y="f113"/>
                    <a:pt x="f114" y="f96"/>
                    <a:pt x="f42" y="f99"/>
                  </a:cubicBezTo>
                  <a:cubicBezTo>
                    <a:pt x="f115" y="f23"/>
                    <a:pt x="f115" y="f26"/>
                    <a:pt x="f116" y="f28"/>
                  </a:cubicBezTo>
                  <a:cubicBezTo>
                    <a:pt x="f16" y="f76"/>
                    <a:pt x="f117" y="f34"/>
                    <a:pt x="f118" y="f119"/>
                  </a:cubicBezTo>
                  <a:cubicBezTo>
                    <a:pt x="f37" y="f56"/>
                    <a:pt x="f120" y="f64"/>
                    <a:pt x="f121" y="f122"/>
                  </a:cubicBezTo>
                  <a:cubicBezTo>
                    <a:pt x="f123" y="f54"/>
                    <a:pt x="f121" y="f39"/>
                    <a:pt x="f124" y="f26"/>
                  </a:cubicBezTo>
                  <a:cubicBezTo>
                    <a:pt x="f125" y="f23"/>
                    <a:pt x="f126" y="f21"/>
                    <a:pt x="f18" y="f86"/>
                  </a:cubicBezTo>
                  <a:cubicBezTo>
                    <a:pt x="f57" y="f17"/>
                    <a:pt x="f61" y="f83"/>
                    <a:pt x="f14" y="f75"/>
                  </a:cubicBezTo>
                  <a:cubicBezTo>
                    <a:pt x="f11" y="f48"/>
                    <a:pt x="f11" y="f12"/>
                    <a:pt x="f11" y="f107"/>
                  </a:cubicBezTo>
                  <a:cubicBezTo>
                    <a:pt x="f44" y="f48"/>
                    <a:pt x="f16" y="f103"/>
                    <a:pt x="f42" y="f85"/>
                  </a:cubicBezTo>
                  <a:cubicBezTo>
                    <a:pt x="f125" y="f113"/>
                    <a:pt x="f127" y="f90"/>
                    <a:pt x="f123" y="f94"/>
                  </a:cubicBezTo>
                  <a:cubicBezTo>
                    <a:pt x="f128" y="f74"/>
                    <a:pt x="f128" y="f91"/>
                    <a:pt x="f128" y="f93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99"/>
                    <a:pt x="f132" y="f95"/>
                  </a:cubicBezTo>
                  <a:cubicBezTo>
                    <a:pt x="f132" y="f91"/>
                    <a:pt x="f133" y="f74"/>
                    <a:pt x="f134" y="f74"/>
                  </a:cubicBezTo>
                  <a:cubicBezTo>
                    <a:pt x="f135" y="f74"/>
                    <a:pt x="f129" y="f96"/>
                    <a:pt x="f128" y="f41"/>
                  </a:cubicBezTo>
                  <a:cubicBezTo>
                    <a:pt x="f20" y="f104"/>
                    <a:pt x="f115" y="f101"/>
                    <a:pt x="f44" y="f107"/>
                  </a:cubicBezTo>
                  <a:cubicBezTo>
                    <a:pt x="f55" y="f8"/>
                    <a:pt x="f55" y="f73"/>
                    <a:pt x="f55" y="f87"/>
                  </a:cubicBezTo>
                  <a:cubicBezTo>
                    <a:pt x="f44" y="f87"/>
                    <a:pt x="f114" y="f87"/>
                    <a:pt x="f16" y="f110"/>
                  </a:cubicBezTo>
                  <a:cubicBezTo>
                    <a:pt x="f37" y="f8"/>
                    <a:pt x="f27" y="f12"/>
                    <a:pt x="f136" y="f75"/>
                  </a:cubicBezTo>
                  <a:cubicBezTo>
                    <a:pt x="f133" y="f49"/>
                    <a:pt x="f132" y="f49"/>
                    <a:pt x="f137" y="f101"/>
                  </a:cubicBezTo>
                  <a:cubicBezTo>
                    <a:pt x="f138" y="f88"/>
                    <a:pt x="f139" y="f84"/>
                    <a:pt x="f140" y="f82"/>
                  </a:cubicBezTo>
                  <a:cubicBezTo>
                    <a:pt x="f141" y="f81"/>
                    <a:pt x="f142" y="f50"/>
                    <a:pt x="f143" y="f48"/>
                  </a:cubicBezTo>
                  <a:cubicBezTo>
                    <a:pt x="f144" y="f10"/>
                    <a:pt x="f145" y="f8"/>
                    <a:pt x="f146" y="f77"/>
                  </a:cubicBezTo>
                  <a:cubicBezTo>
                    <a:pt x="f137" y="f12"/>
                    <a:pt x="f132" y="f13"/>
                    <a:pt x="f147" y="f13"/>
                  </a:cubicBezTo>
                  <a:cubicBezTo>
                    <a:pt x="f29" y="f107"/>
                    <a:pt x="f37" y="f73"/>
                    <a:pt x="f61" y="f109"/>
                  </a:cubicBezTo>
                  <a:cubicBezTo>
                    <a:pt x="f114" y="f71"/>
                    <a:pt x="f114" y="f70"/>
                    <a:pt x="f114" y="f70"/>
                  </a:cubicBezTo>
                  <a:cubicBezTo>
                    <a:pt x="f114" y="f69"/>
                    <a:pt x="f59" y="f69"/>
                    <a:pt x="f59" y="f69"/>
                  </a:cubicBezTo>
                  <a:cubicBezTo>
                    <a:pt x="f20" y="f68"/>
                    <a:pt x="f148" y="f112"/>
                    <a:pt x="f146" y="f47"/>
                  </a:cubicBezTo>
                  <a:cubicBezTo>
                    <a:pt x="f149" y="f47"/>
                    <a:pt x="f139" y="f112"/>
                    <a:pt x="f150" y="f68"/>
                  </a:cubicBezTo>
                  <a:cubicBezTo>
                    <a:pt x="f141" y="f70"/>
                    <a:pt x="f151" y="f70"/>
                    <a:pt x="f152" y="f112"/>
                  </a:cubicBezTo>
                  <a:cubicBezTo>
                    <a:pt x="f6" y="f65"/>
                    <a:pt x="f6" y="f14"/>
                    <a:pt x="f153" y="f154"/>
                  </a:cubicBezTo>
                  <a:cubicBezTo>
                    <a:pt x="f155" y="f61"/>
                    <a:pt x="f144" y="f44"/>
                    <a:pt x="f156" y="f14"/>
                  </a:cubicBezTo>
                  <a:cubicBezTo>
                    <a:pt x="f139" y="f11"/>
                    <a:pt x="f145" y="f65"/>
                    <a:pt x="f149" y="f65"/>
                  </a:cubicBezTo>
                  <a:cubicBezTo>
                    <a:pt x="f157" y="f46"/>
                    <a:pt x="f22" y="f47"/>
                    <a:pt x="f59" y="f112"/>
                  </a:cubicBezTo>
                  <a:cubicBezTo>
                    <a:pt x="f114" y="f112"/>
                    <a:pt x="f44" y="f112"/>
                    <a:pt x="f154" y="f47"/>
                  </a:cubicBezTo>
                  <a:cubicBezTo>
                    <a:pt x="f154" y="f47"/>
                    <a:pt x="f154" y="f46"/>
                    <a:pt x="f53" y="f45"/>
                  </a:cubicBezTo>
                  <a:cubicBezTo>
                    <a:pt x="f55" y="f65"/>
                    <a:pt x="f61" y="f9"/>
                    <a:pt x="f114" y="f11"/>
                  </a:cubicBezTo>
                  <a:cubicBezTo>
                    <a:pt x="f37" y="f117"/>
                    <a:pt x="f29" y="f37"/>
                    <a:pt x="f133" y="f33"/>
                  </a:cubicBezTo>
                  <a:cubicBezTo>
                    <a:pt x="f158" y="f123"/>
                    <a:pt x="f137" y="f33"/>
                    <a:pt x="f159" y="f33"/>
                  </a:cubicBezTo>
                  <a:cubicBezTo>
                    <a:pt x="f160" y="f123"/>
                    <a:pt x="f156" y="f123"/>
                    <a:pt x="f140" y="f27"/>
                  </a:cubicBezTo>
                  <a:cubicBezTo>
                    <a:pt x="f161" y="f29"/>
                    <a:pt x="f161" y="f135"/>
                    <a:pt x="f161" y="f130"/>
                  </a:cubicBezTo>
                  <a:cubicBezTo>
                    <a:pt x="f140" y="f136"/>
                    <a:pt x="f139" y="f136"/>
                    <a:pt x="f162" y="f163"/>
                  </a:cubicBezTo>
                  <a:cubicBezTo>
                    <a:pt x="f138" y="f163"/>
                    <a:pt x="f147" y="f157"/>
                    <a:pt x="f147" y="f148"/>
                  </a:cubicBezTo>
                  <a:cubicBezTo>
                    <a:pt x="f133" y="f129"/>
                    <a:pt x="f131" y="f27"/>
                    <a:pt x="f164" y="f123"/>
                  </a:cubicBezTo>
                  <a:cubicBezTo>
                    <a:pt x="f33" y="f35"/>
                    <a:pt x="f165" y="f116"/>
                    <a:pt x="f55" y="f53"/>
                  </a:cubicBezTo>
                  <a:cubicBezTo>
                    <a:pt x="f154" y="f14"/>
                    <a:pt x="f11" y="f11"/>
                    <a:pt x="f9" y="f9"/>
                  </a:cubicBezTo>
                  <a:cubicBezTo>
                    <a:pt x="f65" y="f11"/>
                    <a:pt x="f65" y="f11"/>
                    <a:pt x="f45" y="f14"/>
                  </a:cubicBezTo>
                  <a:cubicBezTo>
                    <a:pt x="f65" y="f53"/>
                    <a:pt x="f9" y="f55"/>
                    <a:pt x="f11" y="f44"/>
                  </a:cubicBezTo>
                  <a:cubicBezTo>
                    <a:pt x="f114" y="f165"/>
                    <a:pt x="f118" y="f33"/>
                    <a:pt x="f35" y="f164"/>
                  </a:cubicBezTo>
                  <a:cubicBezTo>
                    <a:pt x="f124" y="f136"/>
                    <a:pt x="f127" y="f166"/>
                    <a:pt x="f120" y="f166"/>
                  </a:cubicBezTo>
                  <a:cubicBezTo>
                    <a:pt x="f128" y="f133"/>
                    <a:pt x="f167" y="f158"/>
                    <a:pt x="f167" y="f146"/>
                  </a:cubicBezTo>
                  <a:cubicBezTo>
                    <a:pt x="f168" y="f160"/>
                    <a:pt x="f129" y="f156"/>
                    <a:pt x="f33" y="f156"/>
                  </a:cubicBezTo>
                  <a:cubicBezTo>
                    <a:pt x="f24" y="f156"/>
                    <a:pt x="f124" y="f139"/>
                    <a:pt x="f125" y="f145"/>
                  </a:cubicBezTo>
                  <a:cubicBezTo>
                    <a:pt x="f165" y="f160"/>
                    <a:pt x="f165" y="f146"/>
                    <a:pt x="f125" y="f138"/>
                  </a:cubicBezTo>
                  <a:cubicBezTo>
                    <a:pt x="f37" y="f158"/>
                    <a:pt x="f169" y="f133"/>
                    <a:pt x="f165" y="f136"/>
                  </a:cubicBezTo>
                  <a:cubicBezTo>
                    <a:pt x="f57" y="f27"/>
                    <a:pt x="f55" y="f37"/>
                    <a:pt x="f65" y="f16"/>
                  </a:cubicBezTo>
                  <a:cubicBezTo>
                    <a:pt x="f45" y="f59"/>
                    <a:pt x="f47" y="f61"/>
                    <a:pt x="f112" y="f55"/>
                  </a:cubicBezTo>
                  <a:cubicBezTo>
                    <a:pt x="f69" y="f18"/>
                    <a:pt x="f71" y="f120"/>
                    <a:pt x="f87" y="f135"/>
                  </a:cubicBezTo>
                  <a:cubicBezTo>
                    <a:pt x="f8" y="f170"/>
                    <a:pt x="f13" y="f140"/>
                    <a:pt x="f72" y="f6"/>
                  </a:cubicBezTo>
                  <a:cubicBezTo>
                    <a:pt x="f50" y="f171"/>
                    <a:pt x="f103" y="f172"/>
                    <a:pt x="f101" y="f173"/>
                  </a:cubicBezTo>
                  <a:cubicBezTo>
                    <a:pt x="f89" y="f174"/>
                    <a:pt x="f85" y="f7"/>
                    <a:pt x="f82" y="f174"/>
                  </a:cubicBezTo>
                  <a:cubicBezTo>
                    <a:pt x="f82" y="f174"/>
                    <a:pt x="f88" y="f172"/>
                    <a:pt x="f82" y="f2"/>
                  </a:cubicBezTo>
                  <a:cubicBezTo>
                    <a:pt x="f82" y="f175"/>
                    <a:pt x="f85" y="f176"/>
                    <a:pt x="f81" y="f177"/>
                  </a:cubicBezTo>
                  <a:cubicBezTo>
                    <a:pt x="f49" y="f137"/>
                    <a:pt x="f107" y="f33"/>
                    <a:pt x="f108" y="f59"/>
                  </a:cubicBezTo>
                  <a:cubicBezTo>
                    <a:pt x="f108" y="f114"/>
                    <a:pt x="f108" y="f44"/>
                    <a:pt x="f108" y="f53"/>
                  </a:cubicBezTo>
                  <a:cubicBezTo>
                    <a:pt x="f102" y="f59"/>
                    <a:pt x="f10" y="f116"/>
                    <a:pt x="f12" y="f18"/>
                  </a:cubicBezTo>
                  <a:cubicBezTo>
                    <a:pt x="f50" y="f20"/>
                    <a:pt x="f82" y="f128"/>
                    <a:pt x="f83" y="f130"/>
                  </a:cubicBezTo>
                  <a:cubicBezTo>
                    <a:pt x="f67" y="f163"/>
                    <a:pt x="f178" y="f166"/>
                    <a:pt x="f104" y="f170"/>
                  </a:cubicBezTo>
                  <a:cubicBezTo>
                    <a:pt x="f104" y="f137"/>
                    <a:pt x="f105" y="f162"/>
                    <a:pt x="f178" y="f149"/>
                  </a:cubicBezTo>
                  <a:cubicBezTo>
                    <a:pt x="f179" y="f139"/>
                    <a:pt x="f94" y="f149"/>
                    <a:pt x="f100" y="f146"/>
                  </a:cubicBezTo>
                  <a:cubicBezTo>
                    <a:pt x="f98" y="f132"/>
                    <a:pt x="f74" y="f147"/>
                    <a:pt x="f92" y="f166"/>
                  </a:cubicBezTo>
                  <a:cubicBezTo>
                    <a:pt x="f179" y="f131"/>
                    <a:pt x="f90" y="f163"/>
                    <a:pt x="f178" y="f157"/>
                  </a:cubicBezTo>
                  <a:cubicBezTo>
                    <a:pt x="f43" y="f121"/>
                    <a:pt x="f50" y="f126"/>
                    <a:pt x="f10" y="f44"/>
                  </a:cubicBezTo>
                  <a:cubicBezTo>
                    <a:pt x="f107" y="f154"/>
                    <a:pt x="f8" y="f14"/>
                    <a:pt x="f102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" name="Freeform 12">
              <a:extLst>
                <a:ext uri="{FF2B5EF4-FFF2-40B4-BE49-F238E27FC236}">
                  <a16:creationId xmlns:a16="http://schemas.microsoft.com/office/drawing/2014/main" id="{86C6647B-14B0-C025-3337-BC56C44CB924}"/>
                </a:ext>
              </a:extLst>
            </p:cNvPr>
            <p:cNvSpPr/>
            <p:nvPr/>
          </p:nvSpPr>
          <p:spPr>
            <a:xfrm>
              <a:off x="2604439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2"/>
                <a:gd name="f13" fmla="val 103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65"/>
                <a:gd name="f31" fmla="val 128"/>
                <a:gd name="f32" fmla="val 164"/>
                <a:gd name="f33" fmla="val 119"/>
                <a:gd name="f34" fmla="val 160"/>
                <a:gd name="f35" fmla="val 156"/>
                <a:gd name="f36" fmla="val 152"/>
                <a:gd name="f37" fmla="val 149"/>
                <a:gd name="f38" fmla="val 110"/>
                <a:gd name="f39" fmla="val 117"/>
                <a:gd name="f40" fmla="val 94"/>
                <a:gd name="f41" fmla="val 93"/>
                <a:gd name="f42" fmla="val 92"/>
                <a:gd name="f43" fmla="val 104"/>
                <a:gd name="f44" fmla="val 108"/>
                <a:gd name="f45" fmla="val 139"/>
                <a:gd name="f46" fmla="val 155"/>
                <a:gd name="f47" fmla="val 99"/>
                <a:gd name="f48" fmla="val 157"/>
                <a:gd name="f49" fmla="val 101"/>
                <a:gd name="f50" fmla="val 169"/>
                <a:gd name="f51" fmla="val 173"/>
                <a:gd name="f52" fmla="val 105"/>
                <a:gd name="f53" fmla="val 176"/>
                <a:gd name="f54" fmla="val 174"/>
                <a:gd name="f55" fmla="val 172"/>
                <a:gd name="f56" fmla="val 167"/>
                <a:gd name="f57" fmla="val 162"/>
                <a:gd name="f58" fmla="val 95"/>
                <a:gd name="f59" fmla="val 161"/>
                <a:gd name="f60" fmla="val 140"/>
                <a:gd name="f61" fmla="val 89"/>
                <a:gd name="f62" fmla="val 88"/>
                <a:gd name="f63" fmla="val 87"/>
                <a:gd name="f64" fmla="val 86"/>
                <a:gd name="f65" fmla="val 107"/>
                <a:gd name="f66" fmla="val 81"/>
                <a:gd name="f67" fmla="val 136"/>
                <a:gd name="f68" fmla="val 77"/>
                <a:gd name="f69" fmla="val 73"/>
                <a:gd name="f70" fmla="val 153"/>
                <a:gd name="f71" fmla="val 72"/>
                <a:gd name="f72" fmla="val 158"/>
                <a:gd name="f73" fmla="val 74"/>
                <a:gd name="f74" fmla="val 76"/>
                <a:gd name="f75" fmla="val 168"/>
                <a:gd name="f76" fmla="val 170"/>
                <a:gd name="f77" fmla="val 70"/>
                <a:gd name="f78" fmla="val 171"/>
                <a:gd name="f79" fmla="val 65"/>
                <a:gd name="f80" fmla="val 63"/>
                <a:gd name="f81" fmla="val 166"/>
                <a:gd name="f82" fmla="val 58"/>
                <a:gd name="f83" fmla="val 61"/>
                <a:gd name="f84" fmla="val 64"/>
                <a:gd name="f85" fmla="val 69"/>
                <a:gd name="f86" fmla="val 145"/>
                <a:gd name="f87" fmla="val 71"/>
                <a:gd name="f88" fmla="val 75"/>
                <a:gd name="f89" fmla="val 79"/>
                <a:gd name="f90" fmla="val 83"/>
                <a:gd name="f91" fmla="val 115"/>
                <a:gd name="f92" fmla="val 66"/>
                <a:gd name="f93" fmla="val 127"/>
                <a:gd name="f94" fmla="val 55"/>
                <a:gd name="f95" fmla="val 44"/>
                <a:gd name="f96" fmla="val 42"/>
                <a:gd name="f97" fmla="val 143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41"/>
                <a:gd name="f104" fmla="val 138"/>
                <a:gd name="f105" fmla="val 30"/>
                <a:gd name="f106" fmla="val 37"/>
                <a:gd name="f107" fmla="val 39"/>
                <a:gd name="f108" fmla="val 137"/>
                <a:gd name="f109" fmla="val 40"/>
                <a:gd name="f110" fmla="val 53"/>
                <a:gd name="f111" fmla="val 60"/>
                <a:gd name="f112" fmla="val 109"/>
                <a:gd name="f113" fmla="val 46"/>
                <a:gd name="f114" fmla="val 31"/>
                <a:gd name="f115" fmla="val 116"/>
                <a:gd name="f116" fmla="val 28"/>
                <a:gd name="f117" fmla="val 26"/>
                <a:gd name="f118" fmla="val 123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1"/>
                <a:gd name="f129" fmla="val 112"/>
                <a:gd name="f130" fmla="val 29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"/>
                <a:gd name="f139" fmla="val 80"/>
                <a:gd name="f140" fmla="val 85"/>
                <a:gd name="f141" fmla="val 38"/>
                <a:gd name="f142" fmla="val 84"/>
                <a:gd name="f143" fmla="val 78"/>
                <a:gd name="f144" fmla="val 57"/>
                <a:gd name="f145" fmla="val 67"/>
                <a:gd name="f146" fmla="val 68"/>
                <a:gd name="f147" fmla="val 11"/>
                <a:gd name="f148" fmla="val 59"/>
                <a:gd name="f149" fmla="val 52"/>
                <a:gd name="f150" fmla="val 10"/>
                <a:gd name="f151" fmla="val 50"/>
                <a:gd name="f152" fmla="val 15"/>
                <a:gd name="f153" fmla="val 48"/>
                <a:gd name="f154" fmla="val 45"/>
                <a:gd name="f155" fmla="val 54"/>
                <a:gd name="f156" fmla="val 47"/>
                <a:gd name="f157" fmla="val 33"/>
                <a:gd name="f158" fmla="val 34"/>
                <a:gd name="f159" fmla="val 82"/>
                <a:gd name="f160" fmla="val 62"/>
                <a:gd name="f161" fmla="val 5"/>
                <a:gd name="f162" fmla="val 2"/>
                <a:gd name="f163" fmla="val 3"/>
                <a:gd name="f164" fmla="val 129"/>
                <a:gd name="f165" fmla="val 142"/>
                <a:gd name="f166" fmla="val 25"/>
                <a:gd name="f167" fmla="val 133"/>
                <a:gd name="f168" fmla="val 49"/>
                <a:gd name="f169" fmla="val 51"/>
                <a:gd name="f170" fmla="val 125"/>
                <a:gd name="f171" fmla="val 179"/>
                <a:gd name="f172" fmla="val 181"/>
                <a:gd name="f173" fmla="val 182"/>
                <a:gd name="f174" fmla="val 183"/>
                <a:gd name="f175" fmla="val 114"/>
                <a:gd name="f176" fmla="val 178"/>
                <a:gd name="f177" fmla="val 130"/>
                <a:gd name="f178" fmla="val 120"/>
                <a:gd name="f179" fmla="val 135"/>
                <a:gd name="f180" fmla="val 147"/>
                <a:gd name="f181" fmla="val 144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146 f190 1"/>
                <a:gd name="f195" fmla="*/ 121 f189 1"/>
                <a:gd name="f196" fmla="*/ 164 f190 1"/>
                <a:gd name="f197" fmla="*/ 124 f189 1"/>
                <a:gd name="f198" fmla="*/ 102 f190 1"/>
                <a:gd name="f199" fmla="*/ 94 f189 1"/>
                <a:gd name="f200" fmla="*/ 155 f190 1"/>
                <a:gd name="f201" fmla="*/ 99 f189 1"/>
                <a:gd name="f202" fmla="*/ 174 f190 1"/>
                <a:gd name="f203" fmla="*/ 96 f189 1"/>
                <a:gd name="f204" fmla="*/ 104 f190 1"/>
                <a:gd name="f205" fmla="*/ 89 f189 1"/>
                <a:gd name="f206" fmla="*/ 150 f190 1"/>
                <a:gd name="f207" fmla="*/ 73 f189 1"/>
                <a:gd name="f208" fmla="*/ 169 f190 1"/>
                <a:gd name="f209" fmla="*/ 63 f189 1"/>
                <a:gd name="f210" fmla="*/ 145 f190 1"/>
                <a:gd name="f211" fmla="*/ 71 f189 1"/>
                <a:gd name="f212" fmla="*/ 103 f190 1"/>
                <a:gd name="f213" fmla="*/ 77 f189 1"/>
                <a:gd name="f214" fmla="*/ 36 f189 1"/>
                <a:gd name="f215" fmla="*/ 137 f190 1"/>
                <a:gd name="f216" fmla="*/ 40 f189 1"/>
                <a:gd name="f217" fmla="*/ 115 f190 1"/>
                <a:gd name="f218" fmla="*/ 31 f189 1"/>
                <a:gd name="f219" fmla="*/ 121 f190 1"/>
                <a:gd name="f220" fmla="*/ 14 f189 1"/>
                <a:gd name="f221" fmla="*/ 112 f190 1"/>
                <a:gd name="f222" fmla="*/ 29 f189 1"/>
                <a:gd name="f223" fmla="*/ 91 f190 1"/>
                <a:gd name="f224" fmla="*/ 96 f190 1"/>
                <a:gd name="f225" fmla="*/ 4 f189 1"/>
                <a:gd name="f226" fmla="*/ 86 f190 1"/>
                <a:gd name="f227" fmla="*/ 20 f189 1"/>
                <a:gd name="f228" fmla="*/ 67 f190 1"/>
                <a:gd name="f229" fmla="*/ 30 f189 1"/>
                <a:gd name="f230" fmla="*/ 50 f190 1"/>
                <a:gd name="f231" fmla="*/ 15 f189 1"/>
                <a:gd name="f232" fmla="*/ 79 f190 1"/>
                <a:gd name="f233" fmla="*/ 72 f189 1"/>
                <a:gd name="f234" fmla="*/ 48 f190 1"/>
                <a:gd name="f235" fmla="*/ 42 f189 1"/>
                <a:gd name="f236" fmla="*/ 28 f190 1"/>
                <a:gd name="f237" fmla="*/ 34 f189 1"/>
                <a:gd name="f238" fmla="*/ 75 f190 1"/>
                <a:gd name="f239" fmla="*/ 78 f189 1"/>
                <a:gd name="f240" fmla="*/ 34 f190 1"/>
                <a:gd name="f241" fmla="*/ 11 f190 1"/>
                <a:gd name="f242" fmla="*/ 73 f190 1"/>
                <a:gd name="f243" fmla="*/ 85 f189 1"/>
                <a:gd name="f244" fmla="*/ 24 f190 1"/>
                <a:gd name="f245" fmla="*/ 92 f189 1"/>
                <a:gd name="f246" fmla="*/ 3 f190 1"/>
                <a:gd name="f247" fmla="*/ 100 f189 1"/>
                <a:gd name="f248" fmla="*/ 72 f190 1"/>
                <a:gd name="f249" fmla="*/ 91 f189 1"/>
                <a:gd name="f250" fmla="*/ 97 f189 1"/>
                <a:gd name="f251" fmla="*/ 14 f190 1"/>
                <a:gd name="f252" fmla="*/ 131 f189 1"/>
                <a:gd name="f253" fmla="*/ 30 f190 1"/>
                <a:gd name="f254" fmla="*/ 137 f189 1"/>
                <a:gd name="f255" fmla="*/ 81 f190 1"/>
                <a:gd name="f256" fmla="*/ 58 f190 1"/>
                <a:gd name="f257" fmla="*/ 141 f189 1"/>
                <a:gd name="f258" fmla="*/ 161 f189 1"/>
                <a:gd name="f259" fmla="*/ 62 f190 1"/>
                <a:gd name="f260" fmla="*/ 143 f189 1"/>
                <a:gd name="f261" fmla="*/ 94 f190 1"/>
                <a:gd name="f262" fmla="*/ 136 f189 1"/>
                <a:gd name="f263" fmla="*/ 113 f190 1"/>
                <a:gd name="f264" fmla="*/ 183 f189 1"/>
                <a:gd name="f265" fmla="*/ 93 f190 1"/>
                <a:gd name="f266" fmla="*/ 105 f189 1"/>
                <a:gd name="f267" fmla="*/ 119 f190 1"/>
                <a:gd name="f268" fmla="*/ 138 f189 1"/>
                <a:gd name="f269" fmla="*/ 153 f189 1"/>
                <a:gd name="f270" fmla="*/ 100 f190 1"/>
                <a:gd name="f271" fmla="*/ 102 f189 1"/>
                <a:gd name="f272" fmla="+- f191 0 f1"/>
                <a:gd name="f273" fmla="*/ f194 1 177"/>
                <a:gd name="f274" fmla="*/ f195 1 184"/>
                <a:gd name="f275" fmla="*/ f196 1 177"/>
                <a:gd name="f276" fmla="*/ f197 1 184"/>
                <a:gd name="f277" fmla="*/ f198 1 177"/>
                <a:gd name="f278" fmla="*/ f199 1 184"/>
                <a:gd name="f279" fmla="*/ f200 1 177"/>
                <a:gd name="f280" fmla="*/ f201 1 184"/>
                <a:gd name="f281" fmla="*/ f202 1 177"/>
                <a:gd name="f282" fmla="*/ f203 1 184"/>
                <a:gd name="f283" fmla="*/ f204 1 177"/>
                <a:gd name="f284" fmla="*/ f205 1 184"/>
                <a:gd name="f285" fmla="*/ f206 1 177"/>
                <a:gd name="f286" fmla="*/ f207 1 184"/>
                <a:gd name="f287" fmla="*/ f208 1 177"/>
                <a:gd name="f288" fmla="*/ f209 1 184"/>
                <a:gd name="f289" fmla="*/ f210 1 177"/>
                <a:gd name="f290" fmla="*/ f211 1 184"/>
                <a:gd name="f291" fmla="*/ f212 1 177"/>
                <a:gd name="f292" fmla="*/ f213 1 184"/>
                <a:gd name="f293" fmla="*/ f214 1 184"/>
                <a:gd name="f294" fmla="*/ f215 1 177"/>
                <a:gd name="f295" fmla="*/ f216 1 184"/>
                <a:gd name="f296" fmla="*/ f217 1 177"/>
                <a:gd name="f297" fmla="*/ f218 1 184"/>
                <a:gd name="f298" fmla="*/ f219 1 177"/>
                <a:gd name="f299" fmla="*/ f220 1 184"/>
                <a:gd name="f300" fmla="*/ f221 1 177"/>
                <a:gd name="f301" fmla="*/ f222 1 184"/>
                <a:gd name="f302" fmla="*/ f223 1 177"/>
                <a:gd name="f303" fmla="*/ f224 1 177"/>
                <a:gd name="f304" fmla="*/ f225 1 184"/>
                <a:gd name="f305" fmla="*/ f226 1 177"/>
                <a:gd name="f306" fmla="*/ f227 1 184"/>
                <a:gd name="f307" fmla="*/ f228 1 177"/>
                <a:gd name="f308" fmla="*/ f229 1 184"/>
                <a:gd name="f309" fmla="*/ f230 1 177"/>
                <a:gd name="f310" fmla="*/ f231 1 184"/>
                <a:gd name="f311" fmla="*/ f232 1 177"/>
                <a:gd name="f312" fmla="*/ f233 1 184"/>
                <a:gd name="f313" fmla="*/ f234 1 177"/>
                <a:gd name="f314" fmla="*/ f235 1 184"/>
                <a:gd name="f315" fmla="*/ f236 1 177"/>
                <a:gd name="f316" fmla="*/ f237 1 184"/>
                <a:gd name="f317" fmla="*/ f238 1 177"/>
                <a:gd name="f318" fmla="*/ f239 1 184"/>
                <a:gd name="f319" fmla="*/ f240 1 177"/>
                <a:gd name="f320" fmla="*/ f241 1 177"/>
                <a:gd name="f321" fmla="*/ f242 1 177"/>
                <a:gd name="f322" fmla="*/ f243 1 184"/>
                <a:gd name="f323" fmla="*/ f244 1 177"/>
                <a:gd name="f324" fmla="*/ f245 1 184"/>
                <a:gd name="f325" fmla="*/ f246 1 177"/>
                <a:gd name="f326" fmla="*/ f247 1 184"/>
                <a:gd name="f327" fmla="*/ f248 1 177"/>
                <a:gd name="f328" fmla="*/ f249 1 184"/>
                <a:gd name="f329" fmla="*/ f250 1 184"/>
                <a:gd name="f330" fmla="*/ f251 1 177"/>
                <a:gd name="f331" fmla="*/ f252 1 184"/>
                <a:gd name="f332" fmla="*/ f253 1 177"/>
                <a:gd name="f333" fmla="*/ f254 1 184"/>
                <a:gd name="f334" fmla="*/ f255 1 177"/>
                <a:gd name="f335" fmla="*/ f256 1 177"/>
                <a:gd name="f336" fmla="*/ f257 1 184"/>
                <a:gd name="f337" fmla="*/ f258 1 184"/>
                <a:gd name="f338" fmla="*/ f259 1 177"/>
                <a:gd name="f339" fmla="*/ f260 1 184"/>
                <a:gd name="f340" fmla="*/ f261 1 177"/>
                <a:gd name="f341" fmla="*/ f262 1 184"/>
                <a:gd name="f342" fmla="*/ f263 1 177"/>
                <a:gd name="f343" fmla="*/ f264 1 184"/>
                <a:gd name="f344" fmla="*/ f265 1 177"/>
                <a:gd name="f345" fmla="*/ f266 1 184"/>
                <a:gd name="f346" fmla="*/ f267 1 177"/>
                <a:gd name="f347" fmla="*/ f268 1 184"/>
                <a:gd name="f348" fmla="*/ f269 1 184"/>
                <a:gd name="f349" fmla="*/ f270 1 177"/>
                <a:gd name="f350" fmla="*/ f271 1 184"/>
                <a:gd name="f351" fmla="*/ 0 1 f192"/>
                <a:gd name="f352" fmla="*/ f186 1 f192"/>
                <a:gd name="f353" fmla="*/ 0 1 f193"/>
                <a:gd name="f354" fmla="*/ f187 1 f193"/>
                <a:gd name="f355" fmla="*/ f273 1 f192"/>
                <a:gd name="f356" fmla="*/ f274 1 f193"/>
                <a:gd name="f357" fmla="*/ f275 1 f192"/>
                <a:gd name="f358" fmla="*/ f276 1 f193"/>
                <a:gd name="f359" fmla="*/ f277 1 f192"/>
                <a:gd name="f360" fmla="*/ f278 1 f193"/>
                <a:gd name="f361" fmla="*/ f279 1 f192"/>
                <a:gd name="f362" fmla="*/ f280 1 f193"/>
                <a:gd name="f363" fmla="*/ f281 1 f192"/>
                <a:gd name="f364" fmla="*/ f282 1 f193"/>
                <a:gd name="f365" fmla="*/ f283 1 f192"/>
                <a:gd name="f366" fmla="*/ f284 1 f193"/>
                <a:gd name="f367" fmla="*/ f285 1 f192"/>
                <a:gd name="f368" fmla="*/ f286 1 f193"/>
                <a:gd name="f369" fmla="*/ f287 1 f192"/>
                <a:gd name="f370" fmla="*/ f288 1 f193"/>
                <a:gd name="f371" fmla="*/ f289 1 f192"/>
                <a:gd name="f372" fmla="*/ f290 1 f193"/>
                <a:gd name="f373" fmla="*/ f291 1 f192"/>
                <a:gd name="f374" fmla="*/ f292 1 f193"/>
                <a:gd name="f375" fmla="*/ f293 1 f193"/>
                <a:gd name="f376" fmla="*/ f294 1 f192"/>
                <a:gd name="f377" fmla="*/ f295 1 f193"/>
                <a:gd name="f378" fmla="*/ f296 1 f192"/>
                <a:gd name="f379" fmla="*/ f297 1 f193"/>
                <a:gd name="f380" fmla="*/ f298 1 f192"/>
                <a:gd name="f381" fmla="*/ f299 1 f193"/>
                <a:gd name="f382" fmla="*/ f300 1 f192"/>
                <a:gd name="f383" fmla="*/ f301 1 f193"/>
                <a:gd name="f384" fmla="*/ f302 1 f192"/>
                <a:gd name="f385" fmla="*/ f303 1 f192"/>
                <a:gd name="f386" fmla="*/ f304 1 f193"/>
                <a:gd name="f387" fmla="*/ f305 1 f192"/>
                <a:gd name="f388" fmla="*/ f306 1 f193"/>
                <a:gd name="f389" fmla="*/ f307 1 f192"/>
                <a:gd name="f390" fmla="*/ f308 1 f193"/>
                <a:gd name="f391" fmla="*/ f309 1 f192"/>
                <a:gd name="f392" fmla="*/ f310 1 f193"/>
                <a:gd name="f393" fmla="*/ f311 1 f192"/>
                <a:gd name="f394" fmla="*/ f312 1 f193"/>
                <a:gd name="f395" fmla="*/ f313 1 f192"/>
                <a:gd name="f396" fmla="*/ f314 1 f193"/>
                <a:gd name="f397" fmla="*/ f315 1 f192"/>
                <a:gd name="f398" fmla="*/ f316 1 f193"/>
                <a:gd name="f399" fmla="*/ f317 1 f192"/>
                <a:gd name="f400" fmla="*/ f318 1 f193"/>
                <a:gd name="f401" fmla="*/ f319 1 f192"/>
                <a:gd name="f402" fmla="*/ f320 1 f192"/>
                <a:gd name="f403" fmla="*/ f321 1 f192"/>
                <a:gd name="f404" fmla="*/ f322 1 f193"/>
                <a:gd name="f405" fmla="*/ f323 1 f192"/>
                <a:gd name="f406" fmla="*/ f324 1 f193"/>
                <a:gd name="f407" fmla="*/ f325 1 f192"/>
                <a:gd name="f408" fmla="*/ f326 1 f193"/>
                <a:gd name="f409" fmla="*/ f327 1 f192"/>
                <a:gd name="f410" fmla="*/ f328 1 f193"/>
                <a:gd name="f411" fmla="*/ f329 1 f193"/>
                <a:gd name="f412" fmla="*/ f330 1 f192"/>
                <a:gd name="f413" fmla="*/ f331 1 f193"/>
                <a:gd name="f414" fmla="*/ f332 1 f192"/>
                <a:gd name="f415" fmla="*/ f333 1 f193"/>
                <a:gd name="f416" fmla="*/ f334 1 f192"/>
                <a:gd name="f417" fmla="*/ f335 1 f192"/>
                <a:gd name="f418" fmla="*/ f336 1 f193"/>
                <a:gd name="f419" fmla="*/ f337 1 f193"/>
                <a:gd name="f420" fmla="*/ f338 1 f192"/>
                <a:gd name="f421" fmla="*/ f339 1 f193"/>
                <a:gd name="f422" fmla="*/ f340 1 f192"/>
                <a:gd name="f423" fmla="*/ f341 1 f193"/>
                <a:gd name="f424" fmla="*/ f342 1 f192"/>
                <a:gd name="f425" fmla="*/ f343 1 f193"/>
                <a:gd name="f426" fmla="*/ f344 1 f192"/>
                <a:gd name="f427" fmla="*/ f345 1 f193"/>
                <a:gd name="f428" fmla="*/ f346 1 f192"/>
                <a:gd name="f429" fmla="*/ f347 1 f193"/>
                <a:gd name="f430" fmla="*/ f348 1 f193"/>
                <a:gd name="f431" fmla="*/ f349 1 f192"/>
                <a:gd name="f432" fmla="*/ f350 1 f193"/>
                <a:gd name="f433" fmla="*/ f351 f183 1"/>
                <a:gd name="f434" fmla="*/ f352 f183 1"/>
                <a:gd name="f435" fmla="*/ f354 f184 1"/>
                <a:gd name="f436" fmla="*/ f353 f184 1"/>
                <a:gd name="f437" fmla="*/ f355 f183 1"/>
                <a:gd name="f438" fmla="*/ f356 f184 1"/>
                <a:gd name="f439" fmla="*/ f357 f183 1"/>
                <a:gd name="f440" fmla="*/ f358 f184 1"/>
                <a:gd name="f441" fmla="*/ f359 f183 1"/>
                <a:gd name="f442" fmla="*/ f360 f184 1"/>
                <a:gd name="f443" fmla="*/ f361 f183 1"/>
                <a:gd name="f444" fmla="*/ f362 f184 1"/>
                <a:gd name="f445" fmla="*/ f363 f183 1"/>
                <a:gd name="f446" fmla="*/ f364 f184 1"/>
                <a:gd name="f447" fmla="*/ f365 f183 1"/>
                <a:gd name="f448" fmla="*/ f366 f184 1"/>
                <a:gd name="f449" fmla="*/ f367 f183 1"/>
                <a:gd name="f450" fmla="*/ f368 f184 1"/>
                <a:gd name="f451" fmla="*/ f369 f183 1"/>
                <a:gd name="f452" fmla="*/ f370 f184 1"/>
                <a:gd name="f453" fmla="*/ f371 f183 1"/>
                <a:gd name="f454" fmla="*/ f372 f184 1"/>
                <a:gd name="f455" fmla="*/ f373 f183 1"/>
                <a:gd name="f456" fmla="*/ f374 f184 1"/>
                <a:gd name="f457" fmla="*/ f375 f184 1"/>
                <a:gd name="f458" fmla="*/ f376 f183 1"/>
                <a:gd name="f459" fmla="*/ f377 f184 1"/>
                <a:gd name="f460" fmla="*/ f378 f183 1"/>
                <a:gd name="f461" fmla="*/ f379 f184 1"/>
                <a:gd name="f462" fmla="*/ f380 f183 1"/>
                <a:gd name="f463" fmla="*/ f381 f184 1"/>
                <a:gd name="f464" fmla="*/ f382 f183 1"/>
                <a:gd name="f465" fmla="*/ f383 f184 1"/>
                <a:gd name="f466" fmla="*/ f384 f183 1"/>
                <a:gd name="f467" fmla="*/ f385 f183 1"/>
                <a:gd name="f468" fmla="*/ f386 f184 1"/>
                <a:gd name="f469" fmla="*/ f387 f183 1"/>
                <a:gd name="f470" fmla="*/ f388 f184 1"/>
                <a:gd name="f471" fmla="*/ f389 f183 1"/>
                <a:gd name="f472" fmla="*/ f390 f184 1"/>
                <a:gd name="f473" fmla="*/ f391 f183 1"/>
                <a:gd name="f474" fmla="*/ f392 f184 1"/>
                <a:gd name="f475" fmla="*/ f393 f183 1"/>
                <a:gd name="f476" fmla="*/ f394 f184 1"/>
                <a:gd name="f477" fmla="*/ f395 f183 1"/>
                <a:gd name="f478" fmla="*/ f396 f184 1"/>
                <a:gd name="f479" fmla="*/ f397 f183 1"/>
                <a:gd name="f480" fmla="*/ f398 f184 1"/>
                <a:gd name="f481" fmla="*/ f399 f183 1"/>
                <a:gd name="f482" fmla="*/ f400 f184 1"/>
                <a:gd name="f483" fmla="*/ f401 f183 1"/>
                <a:gd name="f484" fmla="*/ f402 f183 1"/>
                <a:gd name="f485" fmla="*/ f403 f183 1"/>
                <a:gd name="f486" fmla="*/ f404 f184 1"/>
                <a:gd name="f487" fmla="*/ f405 f183 1"/>
                <a:gd name="f488" fmla="*/ f406 f184 1"/>
                <a:gd name="f489" fmla="*/ f407 f183 1"/>
                <a:gd name="f490" fmla="*/ f408 f184 1"/>
                <a:gd name="f491" fmla="*/ f409 f183 1"/>
                <a:gd name="f492" fmla="*/ f410 f184 1"/>
                <a:gd name="f493" fmla="*/ f411 f184 1"/>
                <a:gd name="f494" fmla="*/ f412 f183 1"/>
                <a:gd name="f495" fmla="*/ f413 f184 1"/>
                <a:gd name="f496" fmla="*/ f414 f183 1"/>
                <a:gd name="f497" fmla="*/ f415 f184 1"/>
                <a:gd name="f498" fmla="*/ f416 f183 1"/>
                <a:gd name="f499" fmla="*/ f417 f183 1"/>
                <a:gd name="f500" fmla="*/ f418 f184 1"/>
                <a:gd name="f501" fmla="*/ f419 f184 1"/>
                <a:gd name="f502" fmla="*/ f420 f183 1"/>
                <a:gd name="f503" fmla="*/ f421 f184 1"/>
                <a:gd name="f504" fmla="*/ f422 f183 1"/>
                <a:gd name="f505" fmla="*/ f423 f184 1"/>
                <a:gd name="f506" fmla="*/ f424 f183 1"/>
                <a:gd name="f507" fmla="*/ f425 f184 1"/>
                <a:gd name="f508" fmla="*/ f426 f183 1"/>
                <a:gd name="f509" fmla="*/ f427 f184 1"/>
                <a:gd name="f510" fmla="*/ f428 f183 1"/>
                <a:gd name="f511" fmla="*/ f429 f184 1"/>
                <a:gd name="f512" fmla="*/ f430 f184 1"/>
                <a:gd name="f513" fmla="*/ f431 f183 1"/>
                <a:gd name="f514" fmla="*/ f432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7" y="f438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58" y="f459"/>
                </a:cxn>
                <a:cxn ang="f272">
                  <a:pos x="f460" y="f461"/>
                </a:cxn>
                <a:cxn ang="f272">
                  <a:pos x="f462" y="f463"/>
                </a:cxn>
                <a:cxn ang="f272">
                  <a:pos x="f464" y="f465"/>
                </a:cxn>
                <a:cxn ang="f272">
                  <a:pos x="f466" y="f450"/>
                </a:cxn>
                <a:cxn ang="f272">
                  <a:pos x="f467" y="f468"/>
                </a:cxn>
                <a:cxn ang="f272">
                  <a:pos x="f469" y="f470"/>
                </a:cxn>
                <a:cxn ang="f272">
                  <a:pos x="f471" y="f472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76"/>
                </a:cxn>
                <a:cxn ang="f272">
                  <a:pos x="f484" y="f450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90"/>
                </a:cxn>
                <a:cxn ang="f272">
                  <a:pos x="f491" y="f492"/>
                </a:cxn>
                <a:cxn ang="f272">
                  <a:pos x="f485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46"/>
                </a:cxn>
                <a:cxn ang="f272">
                  <a:pos x="f499" y="f500"/>
                </a:cxn>
                <a:cxn ang="f272">
                  <a:pos x="f477" y="f501"/>
                </a:cxn>
                <a:cxn ang="f272">
                  <a:pos x="f502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458" y="f512"/>
                </a:cxn>
                <a:cxn ang="f272">
                  <a:pos x="f513" y="f514"/>
                </a:cxn>
              </a:cxnLst>
              <a:rect l="f433" t="f436" r="f434" b="f435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2" y="f33"/>
                    <a:pt x="f34" y="f14"/>
                    <a:pt x="f35" y="f33"/>
                  </a:cubicBezTo>
                  <a:cubicBezTo>
                    <a:pt x="f36" y="f33"/>
                    <a:pt x="f37" y="f33"/>
                    <a:pt x="f18" y="f14"/>
                  </a:cubicBezTo>
                  <a:cubicBezTo>
                    <a:pt x="f26" y="f38"/>
                    <a:pt x="f39" y="f12"/>
                    <a:pt x="f12" y="f40"/>
                  </a:cubicBezTo>
                  <a:cubicBezTo>
                    <a:pt x="f12" y="f40"/>
                    <a:pt x="f13" y="f41"/>
                    <a:pt x="f13" y="f42"/>
                  </a:cubicBezTo>
                  <a:cubicBezTo>
                    <a:pt x="f43" y="f42"/>
                    <a:pt x="f15" y="f42"/>
                    <a:pt x="f44" y="f42"/>
                  </a:cubicBezTo>
                  <a:cubicBezTo>
                    <a:pt x="f23" y="f40"/>
                    <a:pt x="f45" y="f11"/>
                    <a:pt x="f46" y="f47"/>
                  </a:cubicBezTo>
                  <a:cubicBezTo>
                    <a:pt x="f48" y="f47"/>
                    <a:pt x="f28" y="f49"/>
                    <a:pt x="f34" y="f12"/>
                  </a:cubicBezTo>
                  <a:cubicBezTo>
                    <a:pt x="f29" y="f15"/>
                    <a:pt x="f50" y="f44"/>
                    <a:pt x="f51" y="f52"/>
                  </a:cubicBezTo>
                  <a:cubicBezTo>
                    <a:pt x="f53" y="f13"/>
                    <a:pt x="f6" y="f47"/>
                    <a:pt x="f54" y="f9"/>
                  </a:cubicBezTo>
                  <a:cubicBezTo>
                    <a:pt x="f55" y="f42"/>
                    <a:pt x="f56" y="f42"/>
                    <a:pt x="f57" y="f58"/>
                  </a:cubicBezTo>
                  <a:cubicBezTo>
                    <a:pt x="f59" y="f9"/>
                    <a:pt x="f28" y="f11"/>
                    <a:pt x="f48" y="f9"/>
                  </a:cubicBezTo>
                  <a:cubicBezTo>
                    <a:pt x="f60" y="f40"/>
                    <a:pt x="f21" y="f42"/>
                    <a:pt x="f43" y="f61"/>
                  </a:cubicBezTo>
                  <a:cubicBezTo>
                    <a:pt x="f43" y="f61"/>
                    <a:pt x="f13" y="f61"/>
                    <a:pt x="f12" y="f62"/>
                  </a:cubicBezTo>
                  <a:cubicBezTo>
                    <a:pt x="f43" y="f63"/>
                    <a:pt x="f52" y="f64"/>
                    <a:pt x="f65" y="f64"/>
                  </a:cubicBezTo>
                  <a:cubicBezTo>
                    <a:pt x="f19" y="f66"/>
                    <a:pt x="f67" y="f68"/>
                    <a:pt x="f22" y="f69"/>
                  </a:cubicBezTo>
                  <a:cubicBezTo>
                    <a:pt x="f70" y="f71"/>
                    <a:pt x="f35" y="f69"/>
                    <a:pt x="f72" y="f73"/>
                  </a:cubicBezTo>
                  <a:cubicBezTo>
                    <a:pt x="f29" y="f74"/>
                    <a:pt x="f75" y="f68"/>
                    <a:pt x="f76" y="f69"/>
                  </a:cubicBezTo>
                  <a:cubicBezTo>
                    <a:pt x="f55" y="f77"/>
                    <a:pt x="f78" y="f79"/>
                    <a:pt x="f50" y="f80"/>
                  </a:cubicBezTo>
                  <a:cubicBezTo>
                    <a:pt x="f81" y="f82"/>
                    <a:pt x="f59" y="f82"/>
                    <a:pt x="f48" y="f83"/>
                  </a:cubicBezTo>
                  <a:cubicBezTo>
                    <a:pt x="f35" y="f83"/>
                    <a:pt x="f27" y="f80"/>
                    <a:pt x="f27" y="f84"/>
                  </a:cubicBezTo>
                  <a:cubicBezTo>
                    <a:pt x="f27" y="f85"/>
                    <a:pt x="f37" y="f77"/>
                    <a:pt x="f86" y="f87"/>
                  </a:cubicBezTo>
                  <a:cubicBezTo>
                    <a:pt x="f16" y="f88"/>
                    <a:pt x="f33" y="f89"/>
                    <a:pt x="f15" y="f90"/>
                  </a:cubicBezTo>
                  <a:cubicBezTo>
                    <a:pt x="f43" y="f90"/>
                    <a:pt x="f12" y="f90"/>
                    <a:pt x="f10" y="f90"/>
                  </a:cubicBezTo>
                  <a:cubicBezTo>
                    <a:pt x="f49" y="f66"/>
                    <a:pt x="f12" y="f89"/>
                    <a:pt x="f13" y="f68"/>
                  </a:cubicBezTo>
                  <a:cubicBezTo>
                    <a:pt x="f91" y="f92"/>
                    <a:pt x="f93" y="f94"/>
                    <a:pt x="f45" y="f95"/>
                  </a:cubicBezTo>
                  <a:cubicBezTo>
                    <a:pt x="f60" y="f96"/>
                    <a:pt x="f97" y="f96"/>
                    <a:pt x="f86" y="f96"/>
                  </a:cubicBezTo>
                  <a:cubicBezTo>
                    <a:pt x="f25" y="f98"/>
                    <a:pt x="f46" y="f99"/>
                    <a:pt x="f46" y="f100"/>
                  </a:cubicBezTo>
                  <a:cubicBezTo>
                    <a:pt x="f35" y="f101"/>
                    <a:pt x="f25" y="f102"/>
                    <a:pt x="f86" y="f102"/>
                  </a:cubicBezTo>
                  <a:cubicBezTo>
                    <a:pt x="f103" y="f102"/>
                    <a:pt x="f104" y="f105"/>
                    <a:pt x="f104" y="f100"/>
                  </a:cubicBezTo>
                  <a:cubicBezTo>
                    <a:pt x="f104" y="f106"/>
                    <a:pt x="f104" y="f107"/>
                    <a:pt x="f108" y="f109"/>
                  </a:cubicBezTo>
                  <a:cubicBezTo>
                    <a:pt x="f23" y="f110"/>
                    <a:pt x="f38" y="f79"/>
                    <a:pt x="f9" y="f89"/>
                  </a:cubicBezTo>
                  <a:cubicBezTo>
                    <a:pt x="f9" y="f68"/>
                    <a:pt x="f9" y="f88"/>
                    <a:pt x="f11" y="f73"/>
                  </a:cubicBezTo>
                  <a:cubicBezTo>
                    <a:pt x="f13" y="f111"/>
                    <a:pt x="f112" y="f113"/>
                    <a:pt x="f91" y="f114"/>
                  </a:cubicBezTo>
                  <a:cubicBezTo>
                    <a:pt x="f115" y="f116"/>
                    <a:pt x="f39" y="f102"/>
                    <a:pt x="f19" y="f117"/>
                  </a:cubicBezTo>
                  <a:cubicBezTo>
                    <a:pt x="f118" y="f117"/>
                    <a:pt x="f93" y="f119"/>
                    <a:pt x="f93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39" y="f124"/>
                    <a:pt x="f17" y="f125"/>
                    <a:pt x="f38" y="f122"/>
                  </a:cubicBezTo>
                  <a:cubicBezTo>
                    <a:pt x="f112" y="f126"/>
                    <a:pt x="f38" y="f120"/>
                    <a:pt x="f38" y="f127"/>
                  </a:cubicBezTo>
                  <a:cubicBezTo>
                    <a:pt x="f128" y="f117"/>
                    <a:pt x="f129" y="f116"/>
                    <a:pt x="f129" y="f130"/>
                  </a:cubicBezTo>
                  <a:cubicBezTo>
                    <a:pt x="f52" y="f95"/>
                    <a:pt x="f47" y="f82"/>
                    <a:pt x="f42" y="f69"/>
                  </a:cubicBezTo>
                  <a:cubicBezTo>
                    <a:pt x="f42" y="f69"/>
                    <a:pt x="f42" y="f69"/>
                    <a:pt x="f42" y="f73"/>
                  </a:cubicBezTo>
                  <a:cubicBezTo>
                    <a:pt x="f131" y="f69"/>
                    <a:pt x="f131" y="f69"/>
                    <a:pt x="f131" y="f69"/>
                  </a:cubicBezTo>
                  <a:cubicBezTo>
                    <a:pt x="f131" y="f132"/>
                    <a:pt x="f131" y="f107"/>
                    <a:pt x="f131" y="f133"/>
                  </a:cubicBezTo>
                  <a:cubicBezTo>
                    <a:pt x="f131" y="f134"/>
                    <a:pt x="f41" y="f126"/>
                    <a:pt x="f40" y="f135"/>
                  </a:cubicBezTo>
                  <a:cubicBezTo>
                    <a:pt x="f47" y="f125"/>
                    <a:pt x="f10" y="f136"/>
                    <a:pt x="f9" y="f137"/>
                  </a:cubicBezTo>
                  <a:cubicBezTo>
                    <a:pt x="f41" y="f5"/>
                    <a:pt x="f63" y="f5"/>
                    <a:pt x="f90" y="f137"/>
                  </a:cubicBezTo>
                  <a:cubicBezTo>
                    <a:pt x="f89" y="f138"/>
                    <a:pt x="f139" y="f124"/>
                    <a:pt x="f90" y="f122"/>
                  </a:cubicBezTo>
                  <a:cubicBezTo>
                    <a:pt x="f140" y="f135"/>
                    <a:pt x="f64" y="f126"/>
                    <a:pt x="f64" y="f134"/>
                  </a:cubicBezTo>
                  <a:cubicBezTo>
                    <a:pt x="f63" y="f141"/>
                    <a:pt x="f64" y="f132"/>
                    <a:pt x="f140" y="f73"/>
                  </a:cubicBezTo>
                  <a:cubicBezTo>
                    <a:pt x="f140" y="f69"/>
                    <a:pt x="f142" y="f71"/>
                    <a:pt x="f142" y="f77"/>
                  </a:cubicBezTo>
                  <a:cubicBezTo>
                    <a:pt x="f143" y="f144"/>
                    <a:pt x="f69" y="f98"/>
                    <a:pt x="f145" y="f105"/>
                  </a:cubicBezTo>
                  <a:cubicBezTo>
                    <a:pt x="f92" y="f102"/>
                    <a:pt x="f92" y="f117"/>
                    <a:pt x="f146" y="f119"/>
                  </a:cubicBezTo>
                  <a:cubicBezTo>
                    <a:pt x="f87" y="f121"/>
                    <a:pt x="f77" y="f125"/>
                    <a:pt x="f79" y="f147"/>
                  </a:cubicBezTo>
                  <a:cubicBezTo>
                    <a:pt x="f148" y="f138"/>
                    <a:pt x="f149" y="f150"/>
                    <a:pt x="f151" y="f152"/>
                  </a:cubicBezTo>
                  <a:cubicBezTo>
                    <a:pt x="f153" y="f134"/>
                    <a:pt x="f151" y="f127"/>
                    <a:pt x="f144" y="f117"/>
                  </a:cubicBezTo>
                  <a:cubicBezTo>
                    <a:pt x="f83" y="f102"/>
                    <a:pt x="f80" y="f130"/>
                    <a:pt x="f84" y="f101"/>
                  </a:cubicBezTo>
                  <a:cubicBezTo>
                    <a:pt x="f85" y="f154"/>
                    <a:pt x="f73" y="f82"/>
                    <a:pt x="f89" y="f71"/>
                  </a:cubicBezTo>
                  <a:cubicBezTo>
                    <a:pt x="f139" y="f69"/>
                    <a:pt x="f139" y="f88"/>
                    <a:pt x="f139" y="f143"/>
                  </a:cubicBezTo>
                  <a:cubicBezTo>
                    <a:pt x="f88" y="f69"/>
                    <a:pt x="f87" y="f146"/>
                    <a:pt x="f145" y="f84"/>
                  </a:cubicBezTo>
                  <a:cubicBezTo>
                    <a:pt x="f83" y="f144"/>
                    <a:pt x="f155" y="f151"/>
                    <a:pt x="f153" y="f96"/>
                  </a:cubicBezTo>
                  <a:cubicBezTo>
                    <a:pt x="f156" y="f99"/>
                    <a:pt x="f156" y="f141"/>
                    <a:pt x="f156" y="f100"/>
                  </a:cubicBezTo>
                  <a:cubicBezTo>
                    <a:pt x="f156" y="f114"/>
                    <a:pt x="f95" y="f116"/>
                    <a:pt x="f107" y="f102"/>
                  </a:cubicBezTo>
                  <a:cubicBezTo>
                    <a:pt x="f157" y="f117"/>
                    <a:pt x="f116" y="f105"/>
                    <a:pt x="f116" y="f158"/>
                  </a:cubicBezTo>
                  <a:cubicBezTo>
                    <a:pt x="f102" y="f141"/>
                    <a:pt x="f114" y="f99"/>
                    <a:pt x="f100" y="f99"/>
                  </a:cubicBezTo>
                  <a:cubicBezTo>
                    <a:pt x="f99" y="f99"/>
                    <a:pt x="f95" y="f98"/>
                    <a:pt x="f156" y="f113"/>
                  </a:cubicBezTo>
                  <a:cubicBezTo>
                    <a:pt x="f132" y="f132"/>
                    <a:pt x="f79" y="f145"/>
                    <a:pt x="f88" y="f143"/>
                  </a:cubicBezTo>
                  <a:cubicBezTo>
                    <a:pt x="f74" y="f89"/>
                    <a:pt x="f74" y="f66"/>
                    <a:pt x="f74" y="f90"/>
                  </a:cubicBezTo>
                  <a:cubicBezTo>
                    <a:pt x="f88" y="f90"/>
                    <a:pt x="f69" y="f90"/>
                    <a:pt x="f87" y="f159"/>
                  </a:cubicBezTo>
                  <a:cubicBezTo>
                    <a:pt x="f148" y="f89"/>
                    <a:pt x="f113" y="f88"/>
                    <a:pt x="f158" y="f71"/>
                  </a:cubicBezTo>
                  <a:cubicBezTo>
                    <a:pt x="f114" y="f87"/>
                    <a:pt x="f116" y="f87"/>
                    <a:pt x="f117" y="f145"/>
                  </a:cubicBezTo>
                  <a:cubicBezTo>
                    <a:pt x="f127" y="f160"/>
                    <a:pt x="f126" y="f83"/>
                    <a:pt x="f123" y="f80"/>
                  </a:cubicBezTo>
                  <a:cubicBezTo>
                    <a:pt x="f150" y="f79"/>
                    <a:pt x="f136" y="f85"/>
                    <a:pt x="f147" y="f69"/>
                  </a:cubicBezTo>
                  <a:cubicBezTo>
                    <a:pt x="f125" y="f68"/>
                    <a:pt x="f121" y="f89"/>
                    <a:pt x="f127" y="f74"/>
                  </a:cubicBezTo>
                  <a:cubicBezTo>
                    <a:pt x="f117" y="f88"/>
                    <a:pt x="f116" y="f73"/>
                    <a:pt x="f105" y="f73"/>
                  </a:cubicBezTo>
                  <a:cubicBezTo>
                    <a:pt x="f154" y="f143"/>
                    <a:pt x="f148" y="f66"/>
                    <a:pt x="f69" y="f140"/>
                  </a:cubicBezTo>
                  <a:cubicBezTo>
                    <a:pt x="f69" y="f64"/>
                    <a:pt x="f69" y="f63"/>
                    <a:pt x="f69" y="f63"/>
                  </a:cubicBezTo>
                  <a:cubicBezTo>
                    <a:pt x="f69" y="f62"/>
                    <a:pt x="f71" y="f62"/>
                    <a:pt x="f87" y="f62"/>
                  </a:cubicBezTo>
                  <a:cubicBezTo>
                    <a:pt x="f132" y="f61"/>
                    <a:pt x="f109" y="f131"/>
                    <a:pt x="f127" y="f42"/>
                  </a:cubicBezTo>
                  <a:cubicBezTo>
                    <a:pt x="f120" y="f42"/>
                    <a:pt x="f126" y="f131"/>
                    <a:pt x="f152" y="f61"/>
                  </a:cubicBezTo>
                  <a:cubicBezTo>
                    <a:pt x="f150" y="f63"/>
                    <a:pt x="f161" y="f63"/>
                    <a:pt x="f162" y="f131"/>
                  </a:cubicBezTo>
                  <a:cubicBezTo>
                    <a:pt x="f5" y="f58"/>
                    <a:pt x="f5" y="f8"/>
                    <a:pt x="f163" y="f10"/>
                  </a:cubicBezTo>
                  <a:cubicBezTo>
                    <a:pt x="f138" y="f13"/>
                    <a:pt x="f125" y="f12"/>
                    <a:pt x="f122" y="f8"/>
                  </a:cubicBezTo>
                  <a:cubicBezTo>
                    <a:pt x="f135" y="f11"/>
                    <a:pt x="f121" y="f58"/>
                    <a:pt x="f120" y="f58"/>
                  </a:cubicBezTo>
                  <a:cubicBezTo>
                    <a:pt x="f141" y="f41"/>
                    <a:pt x="f94" y="f42"/>
                    <a:pt x="f71" y="f131"/>
                  </a:cubicBezTo>
                  <a:cubicBezTo>
                    <a:pt x="f69" y="f131"/>
                    <a:pt x="f88" y="f131"/>
                    <a:pt x="f74" y="f42"/>
                  </a:cubicBezTo>
                  <a:cubicBezTo>
                    <a:pt x="f68" y="f42"/>
                    <a:pt x="f68" y="f41"/>
                    <a:pt x="f143" y="f40"/>
                  </a:cubicBezTo>
                  <a:cubicBezTo>
                    <a:pt x="f74" y="f58"/>
                    <a:pt x="f73" y="f9"/>
                    <a:pt x="f69" y="f11"/>
                  </a:cubicBezTo>
                  <a:cubicBezTo>
                    <a:pt x="f148" y="f65"/>
                    <a:pt x="f154" y="f14"/>
                    <a:pt x="f114" y="f31"/>
                  </a:cubicBezTo>
                  <a:cubicBezTo>
                    <a:pt x="f130" y="f164"/>
                    <a:pt x="f117" y="f31"/>
                    <a:pt x="f119" y="f31"/>
                  </a:cubicBezTo>
                  <a:cubicBezTo>
                    <a:pt x="f134" y="f164"/>
                    <a:pt x="f122" y="f164"/>
                    <a:pt x="f123" y="f26"/>
                  </a:cubicBezTo>
                  <a:cubicBezTo>
                    <a:pt x="f124" y="f16"/>
                    <a:pt x="f147" y="f67"/>
                    <a:pt x="f124" y="f104"/>
                  </a:cubicBezTo>
                  <a:cubicBezTo>
                    <a:pt x="f125" y="f97"/>
                    <a:pt x="f126" y="f97"/>
                    <a:pt x="f133" y="f165"/>
                  </a:cubicBezTo>
                  <a:cubicBezTo>
                    <a:pt x="f166" y="f165"/>
                    <a:pt x="f105" y="f45"/>
                    <a:pt x="f105" y="f108"/>
                  </a:cubicBezTo>
                  <a:cubicBezTo>
                    <a:pt x="f114" y="f167"/>
                    <a:pt x="f157" y="f26"/>
                    <a:pt x="f100" y="f164"/>
                  </a:cubicBezTo>
                  <a:cubicBezTo>
                    <a:pt x="f168" y="f33"/>
                    <a:pt x="f160" y="f112"/>
                    <a:pt x="f74" y="f47"/>
                  </a:cubicBezTo>
                  <a:cubicBezTo>
                    <a:pt x="f68" y="f8"/>
                    <a:pt x="f89" y="f11"/>
                    <a:pt x="f66" y="f9"/>
                  </a:cubicBezTo>
                  <a:cubicBezTo>
                    <a:pt x="f159" y="f11"/>
                    <a:pt x="f159" y="f11"/>
                    <a:pt x="f90" y="f8"/>
                  </a:cubicBezTo>
                  <a:cubicBezTo>
                    <a:pt x="f159" y="f47"/>
                    <a:pt x="f66" y="f49"/>
                    <a:pt x="f139" y="f12"/>
                  </a:cubicBezTo>
                  <a:cubicBezTo>
                    <a:pt x="f69" y="f91"/>
                    <a:pt x="f79" y="f31"/>
                    <a:pt x="f82" y="f103"/>
                  </a:cubicBezTo>
                  <a:cubicBezTo>
                    <a:pt x="f132" y="f97"/>
                    <a:pt x="f155" y="f86"/>
                    <a:pt x="f169" y="f86"/>
                  </a:cubicBezTo>
                  <a:cubicBezTo>
                    <a:pt x="f156" y="f18"/>
                    <a:pt x="f98" y="f20"/>
                    <a:pt x="f98" y="f70"/>
                  </a:cubicBezTo>
                  <a:cubicBezTo>
                    <a:pt x="f96" y="f48"/>
                    <a:pt x="f95" y="f59"/>
                    <a:pt x="f153" y="f59"/>
                  </a:cubicBezTo>
                  <a:cubicBezTo>
                    <a:pt x="f110" y="f59"/>
                    <a:pt x="f144" y="f28"/>
                    <a:pt x="f83" y="f72"/>
                  </a:cubicBezTo>
                  <a:cubicBezTo>
                    <a:pt x="f160" y="f48"/>
                    <a:pt x="f160" y="f70"/>
                    <a:pt x="f83" y="f36"/>
                  </a:cubicBezTo>
                  <a:cubicBezTo>
                    <a:pt x="f148" y="f20"/>
                    <a:pt x="f111" y="f18"/>
                    <a:pt x="f160" y="f97"/>
                  </a:cubicBezTo>
                  <a:cubicBezTo>
                    <a:pt x="f85" y="f26"/>
                    <a:pt x="f88" y="f14"/>
                    <a:pt x="f159" y="f15"/>
                  </a:cubicBezTo>
                  <a:cubicBezTo>
                    <a:pt x="f90" y="f52"/>
                    <a:pt x="f140" y="f13"/>
                    <a:pt x="f64" y="f49"/>
                  </a:cubicBezTo>
                  <a:cubicBezTo>
                    <a:pt x="f61" y="f17"/>
                    <a:pt x="f131" y="f170"/>
                    <a:pt x="f40" y="f67"/>
                  </a:cubicBezTo>
                  <a:cubicBezTo>
                    <a:pt x="f8" y="f22"/>
                    <a:pt x="f13" y="f29"/>
                    <a:pt x="f65" y="f6"/>
                  </a:cubicBezTo>
                  <a:cubicBezTo>
                    <a:pt x="f44" y="f171"/>
                    <a:pt x="f112" y="f172"/>
                    <a:pt x="f38" y="f173"/>
                  </a:cubicBezTo>
                  <a:cubicBezTo>
                    <a:pt x="f128" y="f174"/>
                    <a:pt x="f17" y="f7"/>
                    <a:pt x="f17" y="f174"/>
                  </a:cubicBezTo>
                  <a:cubicBezTo>
                    <a:pt x="f175" y="f174"/>
                    <a:pt x="f91" y="f172"/>
                    <a:pt x="f175" y="f2"/>
                  </a:cubicBezTo>
                  <a:cubicBezTo>
                    <a:pt x="f175" y="f176"/>
                    <a:pt x="f17" y="f53"/>
                    <a:pt x="f129" y="f54"/>
                  </a:cubicBezTo>
                  <a:cubicBezTo>
                    <a:pt x="f15" y="f25"/>
                    <a:pt x="f47" y="f31"/>
                    <a:pt x="f41" y="f52"/>
                  </a:cubicBezTo>
                  <a:cubicBezTo>
                    <a:pt x="f41" y="f43"/>
                    <a:pt x="f41" y="f12"/>
                    <a:pt x="f41" y="f47"/>
                  </a:cubicBezTo>
                  <a:cubicBezTo>
                    <a:pt x="f11" y="f52"/>
                    <a:pt x="f10" y="f112"/>
                    <a:pt x="f12" y="f17"/>
                  </a:cubicBezTo>
                  <a:cubicBezTo>
                    <a:pt x="f44" y="f19"/>
                    <a:pt x="f175" y="f177"/>
                    <a:pt x="f33" y="f104"/>
                  </a:cubicBezTo>
                  <a:cubicBezTo>
                    <a:pt x="f21" y="f165"/>
                    <a:pt x="f170" y="f86"/>
                    <a:pt x="f19" y="f22"/>
                  </a:cubicBezTo>
                  <a:cubicBezTo>
                    <a:pt x="f178" y="f25"/>
                    <a:pt x="f118" y="f46"/>
                    <a:pt x="f170" y="f35"/>
                  </a:cubicBezTo>
                  <a:cubicBezTo>
                    <a:pt x="f177" y="f28"/>
                    <a:pt x="f179" y="f35"/>
                    <a:pt x="f108" y="f70"/>
                  </a:cubicBezTo>
                  <a:cubicBezTo>
                    <a:pt x="f104" y="f37"/>
                    <a:pt x="f67" y="f180"/>
                    <a:pt x="f167" y="f86"/>
                  </a:cubicBezTo>
                  <a:cubicBezTo>
                    <a:pt x="f177" y="f181"/>
                    <a:pt x="f93" y="f165"/>
                    <a:pt x="f170" y="f45"/>
                  </a:cubicBezTo>
                  <a:cubicBezTo>
                    <a:pt x="f115" y="f93"/>
                    <a:pt x="f44" y="f175"/>
                    <a:pt x="f10" y="f12"/>
                  </a:cubicBezTo>
                  <a:cubicBezTo>
                    <a:pt x="f47" y="f10"/>
                    <a:pt x="f8" y="f8"/>
                    <a:pt x="f11" y="f11"/>
                  </a:cubicBezTo>
                  <a:cubicBezTo>
                    <a:pt x="f11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" name="Freeform 13">
              <a:extLst>
                <a:ext uri="{FF2B5EF4-FFF2-40B4-BE49-F238E27FC236}">
                  <a16:creationId xmlns:a16="http://schemas.microsoft.com/office/drawing/2014/main" id="{BF598925-6956-57D8-08D6-9DFBB675BCB7}"/>
                </a:ext>
              </a:extLst>
            </p:cNvPr>
            <p:cNvSpPr/>
            <p:nvPr/>
          </p:nvSpPr>
          <p:spPr>
            <a:xfrm>
              <a:off x="3481422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2"/>
                <a:gd name="f13" fmla="val 103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65"/>
                <a:gd name="f31" fmla="val 128"/>
                <a:gd name="f32" fmla="val 164"/>
                <a:gd name="f33" fmla="val 119"/>
                <a:gd name="f34" fmla="val 160"/>
                <a:gd name="f35" fmla="val 156"/>
                <a:gd name="f36" fmla="val 152"/>
                <a:gd name="f37" fmla="val 149"/>
                <a:gd name="f38" fmla="val 110"/>
                <a:gd name="f39" fmla="val 117"/>
                <a:gd name="f40" fmla="val 94"/>
                <a:gd name="f41" fmla="val 93"/>
                <a:gd name="f42" fmla="val 92"/>
                <a:gd name="f43" fmla="val 104"/>
                <a:gd name="f44" fmla="val 108"/>
                <a:gd name="f45" fmla="val 140"/>
                <a:gd name="f46" fmla="val 155"/>
                <a:gd name="f47" fmla="val 99"/>
                <a:gd name="f48" fmla="val 157"/>
                <a:gd name="f49" fmla="val 101"/>
                <a:gd name="f50" fmla="val 169"/>
                <a:gd name="f51" fmla="val 173"/>
                <a:gd name="f52" fmla="val 105"/>
                <a:gd name="f53" fmla="val 176"/>
                <a:gd name="f54" fmla="val 174"/>
                <a:gd name="f55" fmla="val 172"/>
                <a:gd name="f56" fmla="val 167"/>
                <a:gd name="f57" fmla="val 162"/>
                <a:gd name="f58" fmla="val 95"/>
                <a:gd name="f59" fmla="val 161"/>
                <a:gd name="f60" fmla="val 89"/>
                <a:gd name="f61" fmla="val 88"/>
                <a:gd name="f62" fmla="val 87"/>
                <a:gd name="f63" fmla="val 86"/>
                <a:gd name="f64" fmla="val 107"/>
                <a:gd name="f65" fmla="val 81"/>
                <a:gd name="f66" fmla="val 136"/>
                <a:gd name="f67" fmla="val 77"/>
                <a:gd name="f68" fmla="val 73"/>
                <a:gd name="f69" fmla="val 153"/>
                <a:gd name="f70" fmla="val 72"/>
                <a:gd name="f71" fmla="val 158"/>
                <a:gd name="f72" fmla="val 74"/>
                <a:gd name="f73" fmla="val 76"/>
                <a:gd name="f74" fmla="val 168"/>
                <a:gd name="f75" fmla="val 170"/>
                <a:gd name="f76" fmla="val 70"/>
                <a:gd name="f77" fmla="val 171"/>
                <a:gd name="f78" fmla="val 65"/>
                <a:gd name="f79" fmla="val 63"/>
                <a:gd name="f80" fmla="val 166"/>
                <a:gd name="f81" fmla="val 58"/>
                <a:gd name="f82" fmla="val 61"/>
                <a:gd name="f83" fmla="val 64"/>
                <a:gd name="f84" fmla="val 69"/>
                <a:gd name="f85" fmla="val 145"/>
                <a:gd name="f86" fmla="val 71"/>
                <a:gd name="f87" fmla="val 75"/>
                <a:gd name="f88" fmla="val 79"/>
                <a:gd name="f89" fmla="val 83"/>
                <a:gd name="f90" fmla="val 115"/>
                <a:gd name="f91" fmla="val 66"/>
                <a:gd name="f92" fmla="val 127"/>
                <a:gd name="f93" fmla="val 55"/>
                <a:gd name="f94" fmla="val 139"/>
                <a:gd name="f95" fmla="val 44"/>
                <a:gd name="f96" fmla="val 42"/>
                <a:gd name="f97" fmla="val 143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41"/>
                <a:gd name="f104" fmla="val 138"/>
                <a:gd name="f105" fmla="val 30"/>
                <a:gd name="f106" fmla="val 37"/>
                <a:gd name="f107" fmla="val 39"/>
                <a:gd name="f108" fmla="val 137"/>
                <a:gd name="f109" fmla="val 40"/>
                <a:gd name="f110" fmla="val 53"/>
                <a:gd name="f111" fmla="val 60"/>
                <a:gd name="f112" fmla="val 109"/>
                <a:gd name="f113" fmla="val 46"/>
                <a:gd name="f114" fmla="val 31"/>
                <a:gd name="f115" fmla="val 116"/>
                <a:gd name="f116" fmla="val 28"/>
                <a:gd name="f117" fmla="val 26"/>
                <a:gd name="f118" fmla="val 123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1"/>
                <a:gd name="f129" fmla="val 112"/>
                <a:gd name="f130" fmla="val 29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"/>
                <a:gd name="f139" fmla="val 80"/>
                <a:gd name="f140" fmla="val 85"/>
                <a:gd name="f141" fmla="val 38"/>
                <a:gd name="f142" fmla="val 84"/>
                <a:gd name="f143" fmla="val 78"/>
                <a:gd name="f144" fmla="val 57"/>
                <a:gd name="f145" fmla="val 67"/>
                <a:gd name="f146" fmla="val 68"/>
                <a:gd name="f147" fmla="val 11"/>
                <a:gd name="f148" fmla="val 59"/>
                <a:gd name="f149" fmla="val 52"/>
                <a:gd name="f150" fmla="val 10"/>
                <a:gd name="f151" fmla="val 50"/>
                <a:gd name="f152" fmla="val 15"/>
                <a:gd name="f153" fmla="val 48"/>
                <a:gd name="f154" fmla="val 45"/>
                <a:gd name="f155" fmla="val 54"/>
                <a:gd name="f156" fmla="val 47"/>
                <a:gd name="f157" fmla="val 33"/>
                <a:gd name="f158" fmla="val 34"/>
                <a:gd name="f159" fmla="val 82"/>
                <a:gd name="f160" fmla="val 25"/>
                <a:gd name="f161" fmla="val 62"/>
                <a:gd name="f162" fmla="val 5"/>
                <a:gd name="f163" fmla="val 2"/>
                <a:gd name="f164" fmla="val 129"/>
                <a:gd name="f165" fmla="val 142"/>
                <a:gd name="f166" fmla="val 133"/>
                <a:gd name="f167" fmla="val 49"/>
                <a:gd name="f168" fmla="val 51"/>
                <a:gd name="f169" fmla="val 125"/>
                <a:gd name="f170" fmla="val 179"/>
                <a:gd name="f171" fmla="val 181"/>
                <a:gd name="f172" fmla="val 182"/>
                <a:gd name="f173" fmla="val 183"/>
                <a:gd name="f174" fmla="val 114"/>
                <a:gd name="f175" fmla="val 178"/>
                <a:gd name="f176" fmla="val 130"/>
                <a:gd name="f177" fmla="val 120"/>
                <a:gd name="f178" fmla="val 135"/>
                <a:gd name="f179" fmla="val 147"/>
                <a:gd name="f180" fmla="val 144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146 f189 1"/>
                <a:gd name="f194" fmla="*/ 121 f188 1"/>
                <a:gd name="f195" fmla="*/ 164 f189 1"/>
                <a:gd name="f196" fmla="*/ 124 f188 1"/>
                <a:gd name="f197" fmla="*/ 102 f189 1"/>
                <a:gd name="f198" fmla="*/ 94 f188 1"/>
                <a:gd name="f199" fmla="*/ 155 f189 1"/>
                <a:gd name="f200" fmla="*/ 99 f188 1"/>
                <a:gd name="f201" fmla="*/ 174 f189 1"/>
                <a:gd name="f202" fmla="*/ 96 f188 1"/>
                <a:gd name="f203" fmla="*/ 104 f189 1"/>
                <a:gd name="f204" fmla="*/ 89 f188 1"/>
                <a:gd name="f205" fmla="*/ 150 f189 1"/>
                <a:gd name="f206" fmla="*/ 73 f188 1"/>
                <a:gd name="f207" fmla="*/ 169 f189 1"/>
                <a:gd name="f208" fmla="*/ 63 f188 1"/>
                <a:gd name="f209" fmla="*/ 145 f189 1"/>
                <a:gd name="f210" fmla="*/ 71 f188 1"/>
                <a:gd name="f211" fmla="*/ 103 f189 1"/>
                <a:gd name="f212" fmla="*/ 77 f188 1"/>
                <a:gd name="f213" fmla="*/ 36 f188 1"/>
                <a:gd name="f214" fmla="*/ 137 f189 1"/>
                <a:gd name="f215" fmla="*/ 40 f188 1"/>
                <a:gd name="f216" fmla="*/ 115 f189 1"/>
                <a:gd name="f217" fmla="*/ 31 f188 1"/>
                <a:gd name="f218" fmla="*/ 121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6 f189 1"/>
                <a:gd name="f224" fmla="*/ 4 f188 1"/>
                <a:gd name="f225" fmla="*/ 86 f189 1"/>
                <a:gd name="f226" fmla="*/ 20 f188 1"/>
                <a:gd name="f227" fmla="*/ 67 f189 1"/>
                <a:gd name="f228" fmla="*/ 30 f188 1"/>
                <a:gd name="f229" fmla="*/ 50 f189 1"/>
                <a:gd name="f230" fmla="*/ 15 f188 1"/>
                <a:gd name="f231" fmla="*/ 79 f189 1"/>
                <a:gd name="f232" fmla="*/ 72 f188 1"/>
                <a:gd name="f233" fmla="*/ 48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1 f189 1"/>
                <a:gd name="f241" fmla="*/ 73 f189 1"/>
                <a:gd name="f242" fmla="*/ 85 f188 1"/>
                <a:gd name="f243" fmla="*/ 24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97 f188 1"/>
                <a:gd name="f250" fmla="*/ 14 f189 1"/>
                <a:gd name="f251" fmla="*/ 131 f188 1"/>
                <a:gd name="f252" fmla="*/ 30 f189 1"/>
                <a:gd name="f253" fmla="*/ 137 f188 1"/>
                <a:gd name="f254" fmla="*/ 81 f189 1"/>
                <a:gd name="f255" fmla="*/ 58 f189 1"/>
                <a:gd name="f256" fmla="*/ 141 f188 1"/>
                <a:gd name="f257" fmla="*/ 161 f188 1"/>
                <a:gd name="f258" fmla="*/ 62 f189 1"/>
                <a:gd name="f259" fmla="*/ 143 f188 1"/>
                <a:gd name="f260" fmla="*/ 94 f189 1"/>
                <a:gd name="f261" fmla="*/ 136 f188 1"/>
                <a:gd name="f262" fmla="*/ 113 f189 1"/>
                <a:gd name="f263" fmla="*/ 183 f188 1"/>
                <a:gd name="f264" fmla="*/ 93 f189 1"/>
                <a:gd name="f265" fmla="*/ 105 f188 1"/>
                <a:gd name="f266" fmla="*/ 119 f189 1"/>
                <a:gd name="f267" fmla="*/ 138 f188 1"/>
                <a:gd name="f268" fmla="*/ 153 f188 1"/>
                <a:gd name="f269" fmla="*/ 100 f189 1"/>
                <a:gd name="f270" fmla="*/ 102 f188 1"/>
                <a:gd name="f271" fmla="+- f190 0 f1"/>
                <a:gd name="f272" fmla="*/ f193 1 177"/>
                <a:gd name="f273" fmla="*/ f194 1 184"/>
                <a:gd name="f274" fmla="*/ f195 1 177"/>
                <a:gd name="f275" fmla="*/ f196 1 184"/>
                <a:gd name="f276" fmla="*/ f197 1 177"/>
                <a:gd name="f277" fmla="*/ f198 1 184"/>
                <a:gd name="f278" fmla="*/ f199 1 177"/>
                <a:gd name="f279" fmla="*/ f200 1 184"/>
                <a:gd name="f280" fmla="*/ f201 1 177"/>
                <a:gd name="f281" fmla="*/ f202 1 184"/>
                <a:gd name="f282" fmla="*/ f203 1 177"/>
                <a:gd name="f283" fmla="*/ f204 1 184"/>
                <a:gd name="f284" fmla="*/ f205 1 177"/>
                <a:gd name="f285" fmla="*/ f206 1 184"/>
                <a:gd name="f286" fmla="*/ f207 1 177"/>
                <a:gd name="f287" fmla="*/ f208 1 184"/>
                <a:gd name="f288" fmla="*/ f209 1 177"/>
                <a:gd name="f289" fmla="*/ f210 1 184"/>
                <a:gd name="f290" fmla="*/ f211 1 177"/>
                <a:gd name="f291" fmla="*/ f212 1 184"/>
                <a:gd name="f292" fmla="*/ f213 1 184"/>
                <a:gd name="f293" fmla="*/ f214 1 177"/>
                <a:gd name="f294" fmla="*/ f215 1 184"/>
                <a:gd name="f295" fmla="*/ f216 1 177"/>
                <a:gd name="f296" fmla="*/ f217 1 184"/>
                <a:gd name="f297" fmla="*/ f218 1 177"/>
                <a:gd name="f298" fmla="*/ f219 1 184"/>
                <a:gd name="f299" fmla="*/ f220 1 177"/>
                <a:gd name="f300" fmla="*/ f221 1 184"/>
                <a:gd name="f301" fmla="*/ f222 1 177"/>
                <a:gd name="f302" fmla="*/ f223 1 177"/>
                <a:gd name="f303" fmla="*/ f224 1 184"/>
                <a:gd name="f304" fmla="*/ f225 1 177"/>
                <a:gd name="f305" fmla="*/ f226 1 184"/>
                <a:gd name="f306" fmla="*/ f227 1 177"/>
                <a:gd name="f307" fmla="*/ f228 1 184"/>
                <a:gd name="f308" fmla="*/ f229 1 177"/>
                <a:gd name="f309" fmla="*/ f230 1 184"/>
                <a:gd name="f310" fmla="*/ f231 1 177"/>
                <a:gd name="f311" fmla="*/ f232 1 184"/>
                <a:gd name="f312" fmla="*/ f233 1 177"/>
                <a:gd name="f313" fmla="*/ f234 1 184"/>
                <a:gd name="f314" fmla="*/ f235 1 177"/>
                <a:gd name="f315" fmla="*/ f236 1 184"/>
                <a:gd name="f316" fmla="*/ f237 1 177"/>
                <a:gd name="f317" fmla="*/ f238 1 184"/>
                <a:gd name="f318" fmla="*/ f239 1 177"/>
                <a:gd name="f319" fmla="*/ f240 1 177"/>
                <a:gd name="f320" fmla="*/ f241 1 177"/>
                <a:gd name="f321" fmla="*/ f242 1 184"/>
                <a:gd name="f322" fmla="*/ f243 1 177"/>
                <a:gd name="f323" fmla="*/ f244 1 184"/>
                <a:gd name="f324" fmla="*/ f245 1 177"/>
                <a:gd name="f325" fmla="*/ f246 1 184"/>
                <a:gd name="f326" fmla="*/ f247 1 177"/>
                <a:gd name="f327" fmla="*/ f248 1 184"/>
                <a:gd name="f328" fmla="*/ f249 1 184"/>
                <a:gd name="f329" fmla="*/ f250 1 177"/>
                <a:gd name="f330" fmla="*/ f251 1 184"/>
                <a:gd name="f331" fmla="*/ f252 1 177"/>
                <a:gd name="f332" fmla="*/ f253 1 184"/>
                <a:gd name="f333" fmla="*/ f254 1 177"/>
                <a:gd name="f334" fmla="*/ f255 1 177"/>
                <a:gd name="f335" fmla="*/ f256 1 184"/>
                <a:gd name="f336" fmla="*/ f257 1 184"/>
                <a:gd name="f337" fmla="*/ f258 1 177"/>
                <a:gd name="f338" fmla="*/ f259 1 184"/>
                <a:gd name="f339" fmla="*/ f260 1 177"/>
                <a:gd name="f340" fmla="*/ f261 1 184"/>
                <a:gd name="f341" fmla="*/ f262 1 177"/>
                <a:gd name="f342" fmla="*/ f263 1 184"/>
                <a:gd name="f343" fmla="*/ f264 1 177"/>
                <a:gd name="f344" fmla="*/ f265 1 184"/>
                <a:gd name="f345" fmla="*/ f266 1 177"/>
                <a:gd name="f346" fmla="*/ f267 1 184"/>
                <a:gd name="f347" fmla="*/ f268 1 184"/>
                <a:gd name="f348" fmla="*/ f269 1 177"/>
                <a:gd name="f349" fmla="*/ f270 1 184"/>
                <a:gd name="f350" fmla="*/ 0 1 f191"/>
                <a:gd name="f351" fmla="*/ f185 1 f191"/>
                <a:gd name="f352" fmla="*/ 0 1 f192"/>
                <a:gd name="f353" fmla="*/ f186 1 f192"/>
                <a:gd name="f354" fmla="*/ f272 1 f191"/>
                <a:gd name="f355" fmla="*/ f273 1 f192"/>
                <a:gd name="f356" fmla="*/ f274 1 f191"/>
                <a:gd name="f357" fmla="*/ f275 1 f192"/>
                <a:gd name="f358" fmla="*/ f276 1 f191"/>
                <a:gd name="f359" fmla="*/ f277 1 f192"/>
                <a:gd name="f360" fmla="*/ f278 1 f191"/>
                <a:gd name="f361" fmla="*/ f279 1 f192"/>
                <a:gd name="f362" fmla="*/ f280 1 f191"/>
                <a:gd name="f363" fmla="*/ f281 1 f192"/>
                <a:gd name="f364" fmla="*/ f282 1 f191"/>
                <a:gd name="f365" fmla="*/ f283 1 f192"/>
                <a:gd name="f366" fmla="*/ f284 1 f191"/>
                <a:gd name="f367" fmla="*/ f285 1 f192"/>
                <a:gd name="f368" fmla="*/ f286 1 f191"/>
                <a:gd name="f369" fmla="*/ f287 1 f192"/>
                <a:gd name="f370" fmla="*/ f288 1 f191"/>
                <a:gd name="f371" fmla="*/ f289 1 f192"/>
                <a:gd name="f372" fmla="*/ f290 1 f191"/>
                <a:gd name="f373" fmla="*/ f291 1 f192"/>
                <a:gd name="f374" fmla="*/ f292 1 f192"/>
                <a:gd name="f375" fmla="*/ f293 1 f191"/>
                <a:gd name="f376" fmla="*/ f294 1 f192"/>
                <a:gd name="f377" fmla="*/ f295 1 f191"/>
                <a:gd name="f378" fmla="*/ f296 1 f192"/>
                <a:gd name="f379" fmla="*/ f297 1 f191"/>
                <a:gd name="f380" fmla="*/ f298 1 f192"/>
                <a:gd name="f381" fmla="*/ f299 1 f191"/>
                <a:gd name="f382" fmla="*/ f300 1 f192"/>
                <a:gd name="f383" fmla="*/ f301 1 f191"/>
                <a:gd name="f384" fmla="*/ f302 1 f191"/>
                <a:gd name="f385" fmla="*/ f303 1 f192"/>
                <a:gd name="f386" fmla="*/ f304 1 f191"/>
                <a:gd name="f387" fmla="*/ f305 1 f192"/>
                <a:gd name="f388" fmla="*/ f306 1 f191"/>
                <a:gd name="f389" fmla="*/ f307 1 f192"/>
                <a:gd name="f390" fmla="*/ f308 1 f191"/>
                <a:gd name="f391" fmla="*/ f309 1 f192"/>
                <a:gd name="f392" fmla="*/ f310 1 f191"/>
                <a:gd name="f393" fmla="*/ f311 1 f192"/>
                <a:gd name="f394" fmla="*/ f312 1 f191"/>
                <a:gd name="f395" fmla="*/ f313 1 f192"/>
                <a:gd name="f396" fmla="*/ f314 1 f191"/>
                <a:gd name="f397" fmla="*/ f315 1 f192"/>
                <a:gd name="f398" fmla="*/ f316 1 f191"/>
                <a:gd name="f399" fmla="*/ f317 1 f192"/>
                <a:gd name="f400" fmla="*/ f318 1 f191"/>
                <a:gd name="f401" fmla="*/ f319 1 f191"/>
                <a:gd name="f402" fmla="*/ f320 1 f191"/>
                <a:gd name="f403" fmla="*/ f321 1 f192"/>
                <a:gd name="f404" fmla="*/ f322 1 f191"/>
                <a:gd name="f405" fmla="*/ f323 1 f192"/>
                <a:gd name="f406" fmla="*/ f324 1 f191"/>
                <a:gd name="f407" fmla="*/ f325 1 f192"/>
                <a:gd name="f408" fmla="*/ f326 1 f191"/>
                <a:gd name="f409" fmla="*/ f327 1 f192"/>
                <a:gd name="f410" fmla="*/ f328 1 f192"/>
                <a:gd name="f411" fmla="*/ f329 1 f191"/>
                <a:gd name="f412" fmla="*/ f330 1 f192"/>
                <a:gd name="f413" fmla="*/ f331 1 f191"/>
                <a:gd name="f414" fmla="*/ f332 1 f192"/>
                <a:gd name="f415" fmla="*/ f333 1 f191"/>
                <a:gd name="f416" fmla="*/ f334 1 f191"/>
                <a:gd name="f417" fmla="*/ f335 1 f192"/>
                <a:gd name="f418" fmla="*/ f336 1 f192"/>
                <a:gd name="f419" fmla="*/ f337 1 f191"/>
                <a:gd name="f420" fmla="*/ f338 1 f192"/>
                <a:gd name="f421" fmla="*/ f339 1 f191"/>
                <a:gd name="f422" fmla="*/ f340 1 f192"/>
                <a:gd name="f423" fmla="*/ f341 1 f191"/>
                <a:gd name="f424" fmla="*/ f342 1 f192"/>
                <a:gd name="f425" fmla="*/ f343 1 f191"/>
                <a:gd name="f426" fmla="*/ f344 1 f192"/>
                <a:gd name="f427" fmla="*/ f345 1 f191"/>
                <a:gd name="f428" fmla="*/ f346 1 f192"/>
                <a:gd name="f429" fmla="*/ f347 1 f192"/>
                <a:gd name="f430" fmla="*/ f348 1 f191"/>
                <a:gd name="f431" fmla="*/ f349 1 f192"/>
                <a:gd name="f432" fmla="*/ f350 f182 1"/>
                <a:gd name="f433" fmla="*/ f351 f182 1"/>
                <a:gd name="f434" fmla="*/ f353 f183 1"/>
                <a:gd name="f435" fmla="*/ f352 f183 1"/>
                <a:gd name="f436" fmla="*/ f354 f182 1"/>
                <a:gd name="f437" fmla="*/ f355 f183 1"/>
                <a:gd name="f438" fmla="*/ f356 f182 1"/>
                <a:gd name="f439" fmla="*/ f357 f183 1"/>
                <a:gd name="f440" fmla="*/ f358 f182 1"/>
                <a:gd name="f441" fmla="*/ f359 f183 1"/>
                <a:gd name="f442" fmla="*/ f360 f182 1"/>
                <a:gd name="f443" fmla="*/ f361 f183 1"/>
                <a:gd name="f444" fmla="*/ f362 f182 1"/>
                <a:gd name="f445" fmla="*/ f363 f183 1"/>
                <a:gd name="f446" fmla="*/ f364 f182 1"/>
                <a:gd name="f447" fmla="*/ f365 f183 1"/>
                <a:gd name="f448" fmla="*/ f366 f182 1"/>
                <a:gd name="f449" fmla="*/ f367 f183 1"/>
                <a:gd name="f450" fmla="*/ f368 f182 1"/>
                <a:gd name="f451" fmla="*/ f369 f183 1"/>
                <a:gd name="f452" fmla="*/ f370 f182 1"/>
                <a:gd name="f453" fmla="*/ f371 f183 1"/>
                <a:gd name="f454" fmla="*/ f372 f182 1"/>
                <a:gd name="f455" fmla="*/ f373 f183 1"/>
                <a:gd name="f456" fmla="*/ f374 f183 1"/>
                <a:gd name="f457" fmla="*/ f375 f182 1"/>
                <a:gd name="f458" fmla="*/ f376 f183 1"/>
                <a:gd name="f459" fmla="*/ f377 f182 1"/>
                <a:gd name="f460" fmla="*/ f378 f183 1"/>
                <a:gd name="f461" fmla="*/ f379 f182 1"/>
                <a:gd name="f462" fmla="*/ f380 f183 1"/>
                <a:gd name="f463" fmla="*/ f381 f182 1"/>
                <a:gd name="f464" fmla="*/ f382 f183 1"/>
                <a:gd name="f465" fmla="*/ f383 f182 1"/>
                <a:gd name="f466" fmla="*/ f384 f182 1"/>
                <a:gd name="f467" fmla="*/ f385 f183 1"/>
                <a:gd name="f468" fmla="*/ f386 f182 1"/>
                <a:gd name="f469" fmla="*/ f387 f183 1"/>
                <a:gd name="f470" fmla="*/ f388 f182 1"/>
                <a:gd name="f471" fmla="*/ f389 f183 1"/>
                <a:gd name="f472" fmla="*/ f390 f182 1"/>
                <a:gd name="f473" fmla="*/ f391 f183 1"/>
                <a:gd name="f474" fmla="*/ f392 f182 1"/>
                <a:gd name="f475" fmla="*/ f393 f183 1"/>
                <a:gd name="f476" fmla="*/ f394 f182 1"/>
                <a:gd name="f477" fmla="*/ f395 f183 1"/>
                <a:gd name="f478" fmla="*/ f396 f182 1"/>
                <a:gd name="f479" fmla="*/ f397 f183 1"/>
                <a:gd name="f480" fmla="*/ f398 f182 1"/>
                <a:gd name="f481" fmla="*/ f399 f183 1"/>
                <a:gd name="f482" fmla="*/ f400 f182 1"/>
                <a:gd name="f483" fmla="*/ f401 f182 1"/>
                <a:gd name="f484" fmla="*/ f402 f182 1"/>
                <a:gd name="f485" fmla="*/ f403 f183 1"/>
                <a:gd name="f486" fmla="*/ f404 f182 1"/>
                <a:gd name="f487" fmla="*/ f405 f183 1"/>
                <a:gd name="f488" fmla="*/ f406 f182 1"/>
                <a:gd name="f489" fmla="*/ f407 f183 1"/>
                <a:gd name="f490" fmla="*/ f408 f182 1"/>
                <a:gd name="f491" fmla="*/ f409 f183 1"/>
                <a:gd name="f492" fmla="*/ f410 f183 1"/>
                <a:gd name="f493" fmla="*/ f411 f182 1"/>
                <a:gd name="f494" fmla="*/ f412 f183 1"/>
                <a:gd name="f495" fmla="*/ f413 f182 1"/>
                <a:gd name="f496" fmla="*/ f414 f183 1"/>
                <a:gd name="f497" fmla="*/ f415 f182 1"/>
                <a:gd name="f498" fmla="*/ f416 f182 1"/>
                <a:gd name="f499" fmla="*/ f417 f183 1"/>
                <a:gd name="f500" fmla="*/ f418 f183 1"/>
                <a:gd name="f501" fmla="*/ f419 f182 1"/>
                <a:gd name="f502" fmla="*/ f420 f183 1"/>
                <a:gd name="f503" fmla="*/ f421 f182 1"/>
                <a:gd name="f504" fmla="*/ f422 f183 1"/>
                <a:gd name="f505" fmla="*/ f423 f182 1"/>
                <a:gd name="f506" fmla="*/ f424 f183 1"/>
                <a:gd name="f507" fmla="*/ f425 f182 1"/>
                <a:gd name="f508" fmla="*/ f426 f183 1"/>
                <a:gd name="f509" fmla="*/ f427 f182 1"/>
                <a:gd name="f510" fmla="*/ f428 f183 1"/>
                <a:gd name="f511" fmla="*/ f429 f183 1"/>
                <a:gd name="f512" fmla="*/ f430 f182 1"/>
                <a:gd name="f513" fmla="*/ f431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52" y="f453"/>
                </a:cxn>
                <a:cxn ang="f271">
                  <a:pos x="f454" y="f455"/>
                </a:cxn>
                <a:cxn ang="f271">
                  <a:pos x="f442" y="f456"/>
                </a:cxn>
                <a:cxn ang="f271">
                  <a:pos x="f457" y="f458"/>
                </a:cxn>
                <a:cxn ang="f271">
                  <a:pos x="f459" y="f460"/>
                </a:cxn>
                <a:cxn ang="f271">
                  <a:pos x="f461" y="f462"/>
                </a:cxn>
                <a:cxn ang="f271">
                  <a:pos x="f463" y="f464"/>
                </a:cxn>
                <a:cxn ang="f271">
                  <a:pos x="f465" y="f449"/>
                </a:cxn>
                <a:cxn ang="f271">
                  <a:pos x="f466" y="f467"/>
                </a:cxn>
                <a:cxn ang="f271">
                  <a:pos x="f468" y="f469"/>
                </a:cxn>
                <a:cxn ang="f271">
                  <a:pos x="f470" y="f471"/>
                </a:cxn>
                <a:cxn ang="f271">
                  <a:pos x="f472" y="f473"/>
                </a:cxn>
                <a:cxn ang="f271">
                  <a:pos x="f474" y="f475"/>
                </a:cxn>
                <a:cxn ang="f271">
                  <a:pos x="f476" y="f477"/>
                </a:cxn>
                <a:cxn ang="f271">
                  <a:pos x="f478" y="f479"/>
                </a:cxn>
                <a:cxn ang="f271">
                  <a:pos x="f480" y="f481"/>
                </a:cxn>
                <a:cxn ang="f271">
                  <a:pos x="f482" y="f475"/>
                </a:cxn>
                <a:cxn ang="f271">
                  <a:pos x="f483" y="f449"/>
                </a:cxn>
                <a:cxn ang="f271">
                  <a:pos x="f484" y="f485"/>
                </a:cxn>
                <a:cxn ang="f271">
                  <a:pos x="f486" y="f487"/>
                </a:cxn>
                <a:cxn ang="f271">
                  <a:pos x="f488" y="f489"/>
                </a:cxn>
                <a:cxn ang="f271">
                  <a:pos x="f490" y="f491"/>
                </a:cxn>
                <a:cxn ang="f271">
                  <a:pos x="f484" y="f492"/>
                </a:cxn>
                <a:cxn ang="f271">
                  <a:pos x="f493" y="f494"/>
                </a:cxn>
                <a:cxn ang="f271">
                  <a:pos x="f495" y="f496"/>
                </a:cxn>
                <a:cxn ang="f271">
                  <a:pos x="f497" y="f445"/>
                </a:cxn>
                <a:cxn ang="f271">
                  <a:pos x="f498" y="f499"/>
                </a:cxn>
                <a:cxn ang="f271">
                  <a:pos x="f476" y="f500"/>
                </a:cxn>
                <a:cxn ang="f271">
                  <a:pos x="f501" y="f502"/>
                </a:cxn>
                <a:cxn ang="f271">
                  <a:pos x="f503" y="f504"/>
                </a:cxn>
                <a:cxn ang="f271">
                  <a:pos x="f505" y="f506"/>
                </a:cxn>
                <a:cxn ang="f271">
                  <a:pos x="f507" y="f508"/>
                </a:cxn>
                <a:cxn ang="f271">
                  <a:pos x="f509" y="f510"/>
                </a:cxn>
                <a:cxn ang="f271">
                  <a:pos x="f457" y="f511"/>
                </a:cxn>
                <a:cxn ang="f271">
                  <a:pos x="f512" y="f513"/>
                </a:cxn>
              </a:cxnLst>
              <a:rect l="f432" t="f435" r="f433" b="f434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2" y="f33"/>
                    <a:pt x="f34" y="f14"/>
                    <a:pt x="f35" y="f33"/>
                  </a:cubicBezTo>
                  <a:cubicBezTo>
                    <a:pt x="f36" y="f33"/>
                    <a:pt x="f37" y="f33"/>
                    <a:pt x="f18" y="f14"/>
                  </a:cubicBezTo>
                  <a:cubicBezTo>
                    <a:pt x="f26" y="f38"/>
                    <a:pt x="f39" y="f12"/>
                    <a:pt x="f12" y="f40"/>
                  </a:cubicBezTo>
                  <a:cubicBezTo>
                    <a:pt x="f12" y="f40"/>
                    <a:pt x="f13" y="f41"/>
                    <a:pt x="f13" y="f42"/>
                  </a:cubicBezTo>
                  <a:cubicBezTo>
                    <a:pt x="f43" y="f42"/>
                    <a:pt x="f15" y="f42"/>
                    <a:pt x="f44" y="f42"/>
                  </a:cubicBezTo>
                  <a:cubicBezTo>
                    <a:pt x="f23" y="f40"/>
                    <a:pt x="f45" y="f11"/>
                    <a:pt x="f46" y="f47"/>
                  </a:cubicBezTo>
                  <a:cubicBezTo>
                    <a:pt x="f48" y="f47"/>
                    <a:pt x="f28" y="f49"/>
                    <a:pt x="f34" y="f12"/>
                  </a:cubicBezTo>
                  <a:cubicBezTo>
                    <a:pt x="f29" y="f15"/>
                    <a:pt x="f50" y="f44"/>
                    <a:pt x="f51" y="f52"/>
                  </a:cubicBezTo>
                  <a:cubicBezTo>
                    <a:pt x="f53" y="f13"/>
                    <a:pt x="f6" y="f47"/>
                    <a:pt x="f54" y="f9"/>
                  </a:cubicBezTo>
                  <a:cubicBezTo>
                    <a:pt x="f55" y="f42"/>
                    <a:pt x="f56" y="f42"/>
                    <a:pt x="f57" y="f58"/>
                  </a:cubicBezTo>
                  <a:cubicBezTo>
                    <a:pt x="f59" y="f9"/>
                    <a:pt x="f28" y="f11"/>
                    <a:pt x="f48" y="f9"/>
                  </a:cubicBezTo>
                  <a:cubicBezTo>
                    <a:pt x="f45" y="f40"/>
                    <a:pt x="f21" y="f42"/>
                    <a:pt x="f43" y="f60"/>
                  </a:cubicBezTo>
                  <a:cubicBezTo>
                    <a:pt x="f43" y="f60"/>
                    <a:pt x="f13" y="f60"/>
                    <a:pt x="f12" y="f61"/>
                  </a:cubicBezTo>
                  <a:cubicBezTo>
                    <a:pt x="f43" y="f62"/>
                    <a:pt x="f52" y="f63"/>
                    <a:pt x="f64" y="f63"/>
                  </a:cubicBezTo>
                  <a:cubicBezTo>
                    <a:pt x="f19" y="f65"/>
                    <a:pt x="f66" y="f67"/>
                    <a:pt x="f22" y="f68"/>
                  </a:cubicBezTo>
                  <a:cubicBezTo>
                    <a:pt x="f69" y="f70"/>
                    <a:pt x="f35" y="f68"/>
                    <a:pt x="f71" y="f72"/>
                  </a:cubicBezTo>
                  <a:cubicBezTo>
                    <a:pt x="f29" y="f73"/>
                    <a:pt x="f74" y="f67"/>
                    <a:pt x="f75" y="f68"/>
                  </a:cubicBezTo>
                  <a:cubicBezTo>
                    <a:pt x="f55" y="f76"/>
                    <a:pt x="f77" y="f78"/>
                    <a:pt x="f50" y="f79"/>
                  </a:cubicBezTo>
                  <a:cubicBezTo>
                    <a:pt x="f80" y="f81"/>
                    <a:pt x="f59" y="f81"/>
                    <a:pt x="f48" y="f82"/>
                  </a:cubicBezTo>
                  <a:cubicBezTo>
                    <a:pt x="f35" y="f82"/>
                    <a:pt x="f27" y="f79"/>
                    <a:pt x="f27" y="f83"/>
                  </a:cubicBezTo>
                  <a:cubicBezTo>
                    <a:pt x="f27" y="f84"/>
                    <a:pt x="f37" y="f76"/>
                    <a:pt x="f85" y="f86"/>
                  </a:cubicBezTo>
                  <a:cubicBezTo>
                    <a:pt x="f16" y="f87"/>
                    <a:pt x="f33" y="f88"/>
                    <a:pt x="f15" y="f89"/>
                  </a:cubicBezTo>
                  <a:cubicBezTo>
                    <a:pt x="f43" y="f89"/>
                    <a:pt x="f12" y="f89"/>
                    <a:pt x="f10" y="f89"/>
                  </a:cubicBezTo>
                  <a:cubicBezTo>
                    <a:pt x="f49" y="f65"/>
                    <a:pt x="f12" y="f88"/>
                    <a:pt x="f13" y="f67"/>
                  </a:cubicBezTo>
                  <a:cubicBezTo>
                    <a:pt x="f90" y="f91"/>
                    <a:pt x="f92" y="f93"/>
                    <a:pt x="f94" y="f95"/>
                  </a:cubicBezTo>
                  <a:cubicBezTo>
                    <a:pt x="f45" y="f96"/>
                    <a:pt x="f97" y="f96"/>
                    <a:pt x="f85" y="f96"/>
                  </a:cubicBezTo>
                  <a:cubicBezTo>
                    <a:pt x="f25" y="f98"/>
                    <a:pt x="f46" y="f99"/>
                    <a:pt x="f46" y="f100"/>
                  </a:cubicBezTo>
                  <a:cubicBezTo>
                    <a:pt x="f35" y="f101"/>
                    <a:pt x="f25" y="f102"/>
                    <a:pt x="f18" y="f102"/>
                  </a:cubicBezTo>
                  <a:cubicBezTo>
                    <a:pt x="f103" y="f102"/>
                    <a:pt x="f104" y="f105"/>
                    <a:pt x="f104" y="f100"/>
                  </a:cubicBezTo>
                  <a:cubicBezTo>
                    <a:pt x="f104" y="f106"/>
                    <a:pt x="f104" y="f107"/>
                    <a:pt x="f108" y="f109"/>
                  </a:cubicBezTo>
                  <a:cubicBezTo>
                    <a:pt x="f23" y="f110"/>
                    <a:pt x="f38" y="f78"/>
                    <a:pt x="f9" y="f88"/>
                  </a:cubicBezTo>
                  <a:cubicBezTo>
                    <a:pt x="f9" y="f67"/>
                    <a:pt x="f9" y="f87"/>
                    <a:pt x="f11" y="f72"/>
                  </a:cubicBezTo>
                  <a:cubicBezTo>
                    <a:pt x="f13" y="f111"/>
                    <a:pt x="f112" y="f113"/>
                    <a:pt x="f90" y="f114"/>
                  </a:cubicBezTo>
                  <a:cubicBezTo>
                    <a:pt x="f115" y="f116"/>
                    <a:pt x="f14" y="f102"/>
                    <a:pt x="f19" y="f117"/>
                  </a:cubicBezTo>
                  <a:cubicBezTo>
                    <a:pt x="f118" y="f117"/>
                    <a:pt x="f92" y="f119"/>
                    <a:pt x="f92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39" y="f124"/>
                    <a:pt x="f17" y="f125"/>
                    <a:pt x="f38" y="f122"/>
                  </a:cubicBezTo>
                  <a:cubicBezTo>
                    <a:pt x="f112" y="f126"/>
                    <a:pt x="f38" y="f120"/>
                    <a:pt x="f38" y="f127"/>
                  </a:cubicBezTo>
                  <a:cubicBezTo>
                    <a:pt x="f128" y="f117"/>
                    <a:pt x="f129" y="f116"/>
                    <a:pt x="f129" y="f130"/>
                  </a:cubicBezTo>
                  <a:cubicBezTo>
                    <a:pt x="f52" y="f95"/>
                    <a:pt x="f47" y="f81"/>
                    <a:pt x="f42" y="f68"/>
                  </a:cubicBezTo>
                  <a:cubicBezTo>
                    <a:pt x="f42" y="f68"/>
                    <a:pt x="f42" y="f68"/>
                    <a:pt x="f42" y="f72"/>
                  </a:cubicBezTo>
                  <a:cubicBezTo>
                    <a:pt x="f131" y="f68"/>
                    <a:pt x="f131" y="f68"/>
                    <a:pt x="f131" y="f68"/>
                  </a:cubicBezTo>
                  <a:cubicBezTo>
                    <a:pt x="f131" y="f132"/>
                    <a:pt x="f131" y="f107"/>
                    <a:pt x="f131" y="f133"/>
                  </a:cubicBezTo>
                  <a:cubicBezTo>
                    <a:pt x="f131" y="f134"/>
                    <a:pt x="f41" y="f126"/>
                    <a:pt x="f40" y="f135"/>
                  </a:cubicBezTo>
                  <a:cubicBezTo>
                    <a:pt x="f47" y="f125"/>
                    <a:pt x="f10" y="f136"/>
                    <a:pt x="f9" y="f137"/>
                  </a:cubicBezTo>
                  <a:cubicBezTo>
                    <a:pt x="f41" y="f5"/>
                    <a:pt x="f62" y="f5"/>
                    <a:pt x="f89" y="f137"/>
                  </a:cubicBezTo>
                  <a:cubicBezTo>
                    <a:pt x="f88" y="f138"/>
                    <a:pt x="f139" y="f124"/>
                    <a:pt x="f89" y="f122"/>
                  </a:cubicBezTo>
                  <a:cubicBezTo>
                    <a:pt x="f140" y="f135"/>
                    <a:pt x="f63" y="f126"/>
                    <a:pt x="f63" y="f134"/>
                  </a:cubicBezTo>
                  <a:cubicBezTo>
                    <a:pt x="f62" y="f141"/>
                    <a:pt x="f63" y="f132"/>
                    <a:pt x="f140" y="f72"/>
                  </a:cubicBezTo>
                  <a:cubicBezTo>
                    <a:pt x="f140" y="f68"/>
                    <a:pt x="f142" y="f70"/>
                    <a:pt x="f142" y="f76"/>
                  </a:cubicBezTo>
                  <a:cubicBezTo>
                    <a:pt x="f143" y="f144"/>
                    <a:pt x="f68" y="f98"/>
                    <a:pt x="f145" y="f105"/>
                  </a:cubicBezTo>
                  <a:cubicBezTo>
                    <a:pt x="f91" y="f102"/>
                    <a:pt x="f91" y="f117"/>
                    <a:pt x="f146" y="f119"/>
                  </a:cubicBezTo>
                  <a:cubicBezTo>
                    <a:pt x="f86" y="f121"/>
                    <a:pt x="f76" y="f125"/>
                    <a:pt x="f78" y="f147"/>
                  </a:cubicBezTo>
                  <a:cubicBezTo>
                    <a:pt x="f148" y="f138"/>
                    <a:pt x="f149" y="f150"/>
                    <a:pt x="f151" y="f152"/>
                  </a:cubicBezTo>
                  <a:cubicBezTo>
                    <a:pt x="f153" y="f134"/>
                    <a:pt x="f151" y="f127"/>
                    <a:pt x="f144" y="f117"/>
                  </a:cubicBezTo>
                  <a:cubicBezTo>
                    <a:pt x="f82" y="f102"/>
                    <a:pt x="f79" y="f130"/>
                    <a:pt x="f83" y="f101"/>
                  </a:cubicBezTo>
                  <a:cubicBezTo>
                    <a:pt x="f84" y="f154"/>
                    <a:pt x="f72" y="f81"/>
                    <a:pt x="f88" y="f70"/>
                  </a:cubicBezTo>
                  <a:cubicBezTo>
                    <a:pt x="f139" y="f68"/>
                    <a:pt x="f139" y="f87"/>
                    <a:pt x="f139" y="f143"/>
                  </a:cubicBezTo>
                  <a:cubicBezTo>
                    <a:pt x="f87" y="f68"/>
                    <a:pt x="f86" y="f146"/>
                    <a:pt x="f145" y="f83"/>
                  </a:cubicBezTo>
                  <a:cubicBezTo>
                    <a:pt x="f82" y="f144"/>
                    <a:pt x="f155" y="f151"/>
                    <a:pt x="f153" y="f96"/>
                  </a:cubicBezTo>
                  <a:cubicBezTo>
                    <a:pt x="f156" y="f99"/>
                    <a:pt x="f156" y="f141"/>
                    <a:pt x="f156" y="f100"/>
                  </a:cubicBezTo>
                  <a:cubicBezTo>
                    <a:pt x="f156" y="f114"/>
                    <a:pt x="f95" y="f116"/>
                    <a:pt x="f107" y="f102"/>
                  </a:cubicBezTo>
                  <a:cubicBezTo>
                    <a:pt x="f157" y="f117"/>
                    <a:pt x="f116" y="f105"/>
                    <a:pt x="f116" y="f158"/>
                  </a:cubicBezTo>
                  <a:cubicBezTo>
                    <a:pt x="f102" y="f141"/>
                    <a:pt x="f114" y="f99"/>
                    <a:pt x="f106" y="f99"/>
                  </a:cubicBezTo>
                  <a:cubicBezTo>
                    <a:pt x="f99" y="f99"/>
                    <a:pt x="f95" y="f98"/>
                    <a:pt x="f156" y="f113"/>
                  </a:cubicBezTo>
                  <a:cubicBezTo>
                    <a:pt x="f132" y="f132"/>
                    <a:pt x="f78" y="f145"/>
                    <a:pt x="f87" y="f143"/>
                  </a:cubicBezTo>
                  <a:cubicBezTo>
                    <a:pt x="f73" y="f88"/>
                    <a:pt x="f73" y="f65"/>
                    <a:pt x="f73" y="f89"/>
                  </a:cubicBezTo>
                  <a:cubicBezTo>
                    <a:pt x="f87" y="f89"/>
                    <a:pt x="f68" y="f89"/>
                    <a:pt x="f86" y="f159"/>
                  </a:cubicBezTo>
                  <a:cubicBezTo>
                    <a:pt x="f148" y="f88"/>
                    <a:pt x="f113" y="f87"/>
                    <a:pt x="f158" y="f70"/>
                  </a:cubicBezTo>
                  <a:cubicBezTo>
                    <a:pt x="f114" y="f86"/>
                    <a:pt x="f116" y="f86"/>
                    <a:pt x="f117" y="f145"/>
                  </a:cubicBezTo>
                  <a:cubicBezTo>
                    <a:pt x="f160" y="f161"/>
                    <a:pt x="f126" y="f82"/>
                    <a:pt x="f123" y="f79"/>
                  </a:cubicBezTo>
                  <a:cubicBezTo>
                    <a:pt x="f150" y="f78"/>
                    <a:pt x="f136" y="f84"/>
                    <a:pt x="f147" y="f68"/>
                  </a:cubicBezTo>
                  <a:cubicBezTo>
                    <a:pt x="f125" y="f67"/>
                    <a:pt x="f121" y="f88"/>
                    <a:pt x="f127" y="f73"/>
                  </a:cubicBezTo>
                  <a:cubicBezTo>
                    <a:pt x="f117" y="f87"/>
                    <a:pt x="f116" y="f72"/>
                    <a:pt x="f105" y="f72"/>
                  </a:cubicBezTo>
                  <a:cubicBezTo>
                    <a:pt x="f154" y="f143"/>
                    <a:pt x="f148" y="f65"/>
                    <a:pt x="f68" y="f140"/>
                  </a:cubicBezTo>
                  <a:cubicBezTo>
                    <a:pt x="f68" y="f63"/>
                    <a:pt x="f68" y="f62"/>
                    <a:pt x="f68" y="f62"/>
                  </a:cubicBezTo>
                  <a:cubicBezTo>
                    <a:pt x="f68" y="f61"/>
                    <a:pt x="f70" y="f61"/>
                    <a:pt x="f70" y="f61"/>
                  </a:cubicBezTo>
                  <a:cubicBezTo>
                    <a:pt x="f132" y="f60"/>
                    <a:pt x="f109" y="f131"/>
                    <a:pt x="f127" y="f42"/>
                  </a:cubicBezTo>
                  <a:cubicBezTo>
                    <a:pt x="f120" y="f42"/>
                    <a:pt x="f126" y="f131"/>
                    <a:pt x="f152" y="f60"/>
                  </a:cubicBezTo>
                  <a:cubicBezTo>
                    <a:pt x="f150" y="f62"/>
                    <a:pt x="f162" y="f62"/>
                    <a:pt x="f163" y="f131"/>
                  </a:cubicBezTo>
                  <a:cubicBezTo>
                    <a:pt x="f5" y="f58"/>
                    <a:pt x="f5" y="f8"/>
                    <a:pt x="f137" y="f10"/>
                  </a:cubicBezTo>
                  <a:cubicBezTo>
                    <a:pt x="f138" y="f13"/>
                    <a:pt x="f125" y="f12"/>
                    <a:pt x="f122" y="f8"/>
                  </a:cubicBezTo>
                  <a:cubicBezTo>
                    <a:pt x="f135" y="f11"/>
                    <a:pt x="f121" y="f58"/>
                    <a:pt x="f120" y="f58"/>
                  </a:cubicBezTo>
                  <a:cubicBezTo>
                    <a:pt x="f141" y="f41"/>
                    <a:pt x="f93" y="f42"/>
                    <a:pt x="f70" y="f131"/>
                  </a:cubicBezTo>
                  <a:cubicBezTo>
                    <a:pt x="f68" y="f131"/>
                    <a:pt x="f87" y="f131"/>
                    <a:pt x="f73" y="f42"/>
                  </a:cubicBezTo>
                  <a:cubicBezTo>
                    <a:pt x="f67" y="f42"/>
                    <a:pt x="f67" y="f41"/>
                    <a:pt x="f143" y="f40"/>
                  </a:cubicBezTo>
                  <a:cubicBezTo>
                    <a:pt x="f73" y="f58"/>
                    <a:pt x="f72" y="f9"/>
                    <a:pt x="f68" y="f11"/>
                  </a:cubicBezTo>
                  <a:cubicBezTo>
                    <a:pt x="f148" y="f64"/>
                    <a:pt x="f154" y="f14"/>
                    <a:pt x="f114" y="f31"/>
                  </a:cubicBezTo>
                  <a:cubicBezTo>
                    <a:pt x="f130" y="f164"/>
                    <a:pt x="f117" y="f31"/>
                    <a:pt x="f119" y="f31"/>
                  </a:cubicBezTo>
                  <a:cubicBezTo>
                    <a:pt x="f134" y="f164"/>
                    <a:pt x="f122" y="f164"/>
                    <a:pt x="f123" y="f26"/>
                  </a:cubicBezTo>
                  <a:cubicBezTo>
                    <a:pt x="f124" y="f16"/>
                    <a:pt x="f124" y="f66"/>
                    <a:pt x="f124" y="f104"/>
                  </a:cubicBezTo>
                  <a:cubicBezTo>
                    <a:pt x="f125" y="f97"/>
                    <a:pt x="f126" y="f97"/>
                    <a:pt x="f133" y="f165"/>
                  </a:cubicBezTo>
                  <a:cubicBezTo>
                    <a:pt x="f160" y="f165"/>
                    <a:pt x="f105" y="f94"/>
                    <a:pt x="f105" y="f108"/>
                  </a:cubicBezTo>
                  <a:cubicBezTo>
                    <a:pt x="f114" y="f166"/>
                    <a:pt x="f157" y="f26"/>
                    <a:pt x="f100" y="f164"/>
                  </a:cubicBezTo>
                  <a:cubicBezTo>
                    <a:pt x="f167" y="f33"/>
                    <a:pt x="f161" y="f112"/>
                    <a:pt x="f73" y="f47"/>
                  </a:cubicBezTo>
                  <a:cubicBezTo>
                    <a:pt x="f67" y="f8"/>
                    <a:pt x="f88" y="f11"/>
                    <a:pt x="f65" y="f9"/>
                  </a:cubicBezTo>
                  <a:cubicBezTo>
                    <a:pt x="f159" y="f11"/>
                    <a:pt x="f159" y="f11"/>
                    <a:pt x="f89" y="f8"/>
                  </a:cubicBezTo>
                  <a:cubicBezTo>
                    <a:pt x="f159" y="f47"/>
                    <a:pt x="f65" y="f49"/>
                    <a:pt x="f139" y="f12"/>
                  </a:cubicBezTo>
                  <a:cubicBezTo>
                    <a:pt x="f68" y="f90"/>
                    <a:pt x="f78" y="f31"/>
                    <a:pt x="f81" y="f103"/>
                  </a:cubicBezTo>
                  <a:cubicBezTo>
                    <a:pt x="f132" y="f97"/>
                    <a:pt x="f155" y="f85"/>
                    <a:pt x="f168" y="f85"/>
                  </a:cubicBezTo>
                  <a:cubicBezTo>
                    <a:pt x="f156" y="f18"/>
                    <a:pt x="f98" y="f20"/>
                    <a:pt x="f98" y="f69"/>
                  </a:cubicBezTo>
                  <a:cubicBezTo>
                    <a:pt x="f96" y="f48"/>
                    <a:pt x="f95" y="f59"/>
                    <a:pt x="f153" y="f59"/>
                  </a:cubicBezTo>
                  <a:cubicBezTo>
                    <a:pt x="f110" y="f59"/>
                    <a:pt x="f144" y="f28"/>
                    <a:pt x="f82" y="f71"/>
                  </a:cubicBezTo>
                  <a:cubicBezTo>
                    <a:pt x="f161" y="f48"/>
                    <a:pt x="f161" y="f69"/>
                    <a:pt x="f82" y="f36"/>
                  </a:cubicBezTo>
                  <a:cubicBezTo>
                    <a:pt x="f148" y="f20"/>
                    <a:pt x="f111" y="f18"/>
                    <a:pt x="f161" y="f97"/>
                  </a:cubicBezTo>
                  <a:cubicBezTo>
                    <a:pt x="f84" y="f26"/>
                    <a:pt x="f87" y="f14"/>
                    <a:pt x="f159" y="f15"/>
                  </a:cubicBezTo>
                  <a:cubicBezTo>
                    <a:pt x="f89" y="f52"/>
                    <a:pt x="f140" y="f13"/>
                    <a:pt x="f63" y="f49"/>
                  </a:cubicBezTo>
                  <a:cubicBezTo>
                    <a:pt x="f60" y="f17"/>
                    <a:pt x="f131" y="f169"/>
                    <a:pt x="f40" y="f66"/>
                  </a:cubicBezTo>
                  <a:cubicBezTo>
                    <a:pt x="f8" y="f22"/>
                    <a:pt x="f13" y="f29"/>
                    <a:pt x="f64" y="f6"/>
                  </a:cubicBezTo>
                  <a:cubicBezTo>
                    <a:pt x="f44" y="f170"/>
                    <a:pt x="f112" y="f171"/>
                    <a:pt x="f38" y="f172"/>
                  </a:cubicBezTo>
                  <a:cubicBezTo>
                    <a:pt x="f128" y="f173"/>
                    <a:pt x="f17" y="f7"/>
                    <a:pt x="f17" y="f173"/>
                  </a:cubicBezTo>
                  <a:cubicBezTo>
                    <a:pt x="f174" y="f173"/>
                    <a:pt x="f90" y="f171"/>
                    <a:pt x="f174" y="f2"/>
                  </a:cubicBezTo>
                  <a:cubicBezTo>
                    <a:pt x="f174" y="f175"/>
                    <a:pt x="f17" y="f53"/>
                    <a:pt x="f129" y="f54"/>
                  </a:cubicBezTo>
                  <a:cubicBezTo>
                    <a:pt x="f15" y="f25"/>
                    <a:pt x="f47" y="f31"/>
                    <a:pt x="f41" y="f52"/>
                  </a:cubicBezTo>
                  <a:cubicBezTo>
                    <a:pt x="f41" y="f43"/>
                    <a:pt x="f41" y="f12"/>
                    <a:pt x="f41" y="f47"/>
                  </a:cubicBezTo>
                  <a:cubicBezTo>
                    <a:pt x="f11" y="f52"/>
                    <a:pt x="f10" y="f112"/>
                    <a:pt x="f12" y="f17"/>
                  </a:cubicBezTo>
                  <a:cubicBezTo>
                    <a:pt x="f44" y="f19"/>
                    <a:pt x="f174" y="f176"/>
                    <a:pt x="f33" y="f104"/>
                  </a:cubicBezTo>
                  <a:cubicBezTo>
                    <a:pt x="f21" y="f165"/>
                    <a:pt x="f169" y="f85"/>
                    <a:pt x="f19" y="f22"/>
                  </a:cubicBezTo>
                  <a:cubicBezTo>
                    <a:pt x="f177" y="f25"/>
                    <a:pt x="f118" y="f46"/>
                    <a:pt x="f169" y="f35"/>
                  </a:cubicBezTo>
                  <a:cubicBezTo>
                    <a:pt x="f176" y="f28"/>
                    <a:pt x="f178" y="f35"/>
                    <a:pt x="f108" y="f69"/>
                  </a:cubicBezTo>
                  <a:cubicBezTo>
                    <a:pt x="f104" y="f37"/>
                    <a:pt x="f66" y="f179"/>
                    <a:pt x="f166" y="f85"/>
                  </a:cubicBezTo>
                  <a:cubicBezTo>
                    <a:pt x="f176" y="f180"/>
                    <a:pt x="f92" y="f165"/>
                    <a:pt x="f169" y="f94"/>
                  </a:cubicBezTo>
                  <a:cubicBezTo>
                    <a:pt x="f115" y="f92"/>
                    <a:pt x="f44" y="f174"/>
                    <a:pt x="f10" y="f12"/>
                  </a:cubicBezTo>
                  <a:cubicBezTo>
                    <a:pt x="f47" y="f10"/>
                    <a:pt x="f8" y="f8"/>
                    <a:pt x="f11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6" name="Freeform 14">
              <a:extLst>
                <a:ext uri="{FF2B5EF4-FFF2-40B4-BE49-F238E27FC236}">
                  <a16:creationId xmlns:a16="http://schemas.microsoft.com/office/drawing/2014/main" id="{DBE3B304-1BE4-CE1A-3F8A-30D3C94E8875}"/>
                </a:ext>
              </a:extLst>
            </p:cNvPr>
            <p:cNvSpPr/>
            <p:nvPr/>
          </p:nvSpPr>
          <p:spPr>
            <a:xfrm>
              <a:off x="3042931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5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22"/>
                <a:gd name="f54" fmla="val 99"/>
                <a:gd name="f55" fmla="val 20"/>
                <a:gd name="f56" fmla="val 101"/>
                <a:gd name="f57" fmla="val 8"/>
                <a:gd name="f58" fmla="val 108"/>
                <a:gd name="f59" fmla="val 4"/>
                <a:gd name="f60" fmla="val 105"/>
                <a:gd name="f61" fmla="val 1"/>
                <a:gd name="f62" fmla="val 103"/>
                <a:gd name="f63" fmla="val 3"/>
                <a:gd name="f64" fmla="val 5"/>
                <a:gd name="f65" fmla="val 10"/>
                <a:gd name="f66" fmla="val 15"/>
                <a:gd name="f67" fmla="val 95"/>
                <a:gd name="f68" fmla="val 16"/>
                <a:gd name="f69" fmla="val 55"/>
                <a:gd name="f70" fmla="val 89"/>
                <a:gd name="f71" fmla="val 88"/>
                <a:gd name="f72" fmla="val 87"/>
                <a:gd name="f73" fmla="val 72"/>
                <a:gd name="f74" fmla="val 86"/>
                <a:gd name="f75" fmla="val 70"/>
                <a:gd name="f76" fmla="val 56"/>
                <a:gd name="f77" fmla="val 81"/>
                <a:gd name="f78" fmla="val 41"/>
                <a:gd name="f79" fmla="val 24"/>
                <a:gd name="f80" fmla="val 19"/>
                <a:gd name="f81" fmla="val 76"/>
                <a:gd name="f82" fmla="val 9"/>
                <a:gd name="f83" fmla="val 7"/>
                <a:gd name="f84" fmla="val 6"/>
                <a:gd name="f85" fmla="val 65"/>
                <a:gd name="f86" fmla="val 63"/>
                <a:gd name="f87" fmla="val 11"/>
                <a:gd name="f88" fmla="val 58"/>
                <a:gd name="f89" fmla="val 61"/>
                <a:gd name="f90" fmla="val 64"/>
                <a:gd name="f91" fmla="val 32"/>
                <a:gd name="f92" fmla="val 83"/>
                <a:gd name="f93" fmla="val 62"/>
                <a:gd name="f94" fmla="val 66"/>
                <a:gd name="f95" fmla="val 50"/>
                <a:gd name="f96" fmla="val 38"/>
                <a:gd name="f97" fmla="val 44"/>
                <a:gd name="f98" fmla="val 42"/>
                <a:gd name="f99" fmla="val 34"/>
                <a:gd name="f100" fmla="val 43"/>
                <a:gd name="f101" fmla="val 36"/>
                <a:gd name="f102" fmla="val 39"/>
                <a:gd name="f103" fmla="val 30"/>
                <a:gd name="f104" fmla="val 40"/>
                <a:gd name="f105" fmla="val 67"/>
                <a:gd name="f106" fmla="val 80"/>
                <a:gd name="f107" fmla="val 68"/>
                <a:gd name="f108" fmla="val 54"/>
                <a:gd name="f109" fmla="val 51"/>
                <a:gd name="f110" fmla="val 78"/>
                <a:gd name="f111" fmla="val 85"/>
                <a:gd name="f112" fmla="val 84"/>
                <a:gd name="f113" fmla="val 90"/>
                <a:gd name="f114" fmla="val 91"/>
                <a:gd name="f115" fmla="val 57"/>
                <a:gd name="f116" fmla="val 104"/>
                <a:gd name="f117" fmla="val 111"/>
                <a:gd name="f118" fmla="val 109"/>
                <a:gd name="f119" fmla="val 107"/>
                <a:gd name="f120" fmla="val 112"/>
                <a:gd name="f121" fmla="val 125"/>
                <a:gd name="f122" fmla="val 127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50"/>
                <a:gd name="f134" fmla="val 146"/>
                <a:gd name="f135" fmla="val 140"/>
                <a:gd name="f136" fmla="val 136"/>
                <a:gd name="f137" fmla="val 82"/>
                <a:gd name="f138" fmla="val 143"/>
                <a:gd name="f139" fmla="val 151"/>
                <a:gd name="f140" fmla="val 152"/>
                <a:gd name="f141" fmla="val 159"/>
                <a:gd name="f142" fmla="val 163"/>
                <a:gd name="f143" fmla="val 167"/>
                <a:gd name="f144" fmla="val 168"/>
                <a:gd name="f145" fmla="val 166"/>
                <a:gd name="f146" fmla="val 164"/>
                <a:gd name="f147" fmla="val 158"/>
                <a:gd name="f148" fmla="val 153"/>
                <a:gd name="f149" fmla="val 147"/>
                <a:gd name="f150" fmla="val 137"/>
                <a:gd name="f151" fmla="val 156"/>
                <a:gd name="f152" fmla="val 162"/>
                <a:gd name="f153" fmla="val 172"/>
                <a:gd name="f154" fmla="val 175"/>
                <a:gd name="f155" fmla="val 173"/>
                <a:gd name="f156" fmla="val 100"/>
                <a:gd name="f157" fmla="val 169"/>
                <a:gd name="f158" fmla="val 161"/>
                <a:gd name="f159" fmla="val 160"/>
                <a:gd name="f160" fmla="val 139"/>
                <a:gd name="f161" fmla="val 148"/>
                <a:gd name="f162" fmla="val 154"/>
                <a:gd name="f163" fmla="val 157"/>
                <a:gd name="f164" fmla="val 165"/>
                <a:gd name="f165" fmla="val 155"/>
                <a:gd name="f166" fmla="val 142"/>
                <a:gd name="f167" fmla="val 141"/>
                <a:gd name="f168" fmla="val 115"/>
                <a:gd name="f169" fmla="val 145"/>
                <a:gd name="f170" fmla="val 134"/>
                <a:gd name="f171" fmla="val 135"/>
                <a:gd name="f172" fmla="val 117"/>
                <a:gd name="f173" fmla="val 179"/>
                <a:gd name="f174" fmla="val 181"/>
                <a:gd name="f175" fmla="val 182"/>
                <a:gd name="f176" fmla="val 183"/>
                <a:gd name="f177" fmla="val 178"/>
                <a:gd name="f178" fmla="val 176"/>
                <a:gd name="f179" fmla="val 174"/>
                <a:gd name="f180" fmla="val 52"/>
                <a:gd name="f181" fmla="val 47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31 f190 1"/>
                <a:gd name="f195" fmla="*/ 121 f189 1"/>
                <a:gd name="f196" fmla="*/ 13 f190 1"/>
                <a:gd name="f197" fmla="*/ 124 f189 1"/>
                <a:gd name="f198" fmla="*/ 75 f190 1"/>
                <a:gd name="f199" fmla="*/ 94 f189 1"/>
                <a:gd name="f200" fmla="*/ 22 f190 1"/>
                <a:gd name="f201" fmla="*/ 99 f189 1"/>
                <a:gd name="f202" fmla="*/ 3 f190 1"/>
                <a:gd name="f203" fmla="*/ 96 f189 1"/>
                <a:gd name="f204" fmla="*/ 73 f190 1"/>
                <a:gd name="f205" fmla="*/ 89 f189 1"/>
                <a:gd name="f206" fmla="*/ 27 f190 1"/>
                <a:gd name="f207" fmla="*/ 73 f189 1"/>
                <a:gd name="f208" fmla="*/ 8 f190 1"/>
                <a:gd name="f209" fmla="*/ 63 f189 1"/>
                <a:gd name="f210" fmla="*/ 32 f190 1"/>
                <a:gd name="f211" fmla="*/ 71 f189 1"/>
                <a:gd name="f212" fmla="*/ 74 f190 1"/>
                <a:gd name="f213" fmla="*/ 77 f189 1"/>
                <a:gd name="f214" fmla="*/ 36 f189 1"/>
                <a:gd name="f215" fmla="*/ 40 f190 1"/>
                <a:gd name="f216" fmla="*/ 40 f189 1"/>
                <a:gd name="f217" fmla="*/ 62 f190 1"/>
                <a:gd name="f218" fmla="*/ 31 f189 1"/>
                <a:gd name="f219" fmla="*/ 56 f190 1"/>
                <a:gd name="f220" fmla="*/ 14 f189 1"/>
                <a:gd name="f221" fmla="*/ 65 f190 1"/>
                <a:gd name="f222" fmla="*/ 29 f189 1"/>
                <a:gd name="f223" fmla="*/ 86 f190 1"/>
                <a:gd name="f224" fmla="*/ 81 f190 1"/>
                <a:gd name="f225" fmla="*/ 4 f189 1"/>
                <a:gd name="f226" fmla="*/ 91 f190 1"/>
                <a:gd name="f227" fmla="*/ 20 f189 1"/>
                <a:gd name="f228" fmla="*/ 110 f190 1"/>
                <a:gd name="f229" fmla="*/ 30 f189 1"/>
                <a:gd name="f230" fmla="*/ 127 f190 1"/>
                <a:gd name="f231" fmla="*/ 15 f189 1"/>
                <a:gd name="f232" fmla="*/ 98 f190 1"/>
                <a:gd name="f233" fmla="*/ 72 f189 1"/>
                <a:gd name="f234" fmla="*/ 129 f190 1"/>
                <a:gd name="f235" fmla="*/ 42 f189 1"/>
                <a:gd name="f236" fmla="*/ 149 f190 1"/>
                <a:gd name="f237" fmla="*/ 34 f189 1"/>
                <a:gd name="f238" fmla="*/ 102 f190 1"/>
                <a:gd name="f239" fmla="*/ 78 f189 1"/>
                <a:gd name="f240" fmla="*/ 143 f190 1"/>
                <a:gd name="f241" fmla="*/ 166 f190 1"/>
                <a:gd name="f242" fmla="*/ 104 f190 1"/>
                <a:gd name="f243" fmla="*/ 85 f189 1"/>
                <a:gd name="f244" fmla="*/ 153 f190 1"/>
                <a:gd name="f245" fmla="*/ 92 f189 1"/>
                <a:gd name="f246" fmla="*/ 173 f190 1"/>
                <a:gd name="f247" fmla="*/ 100 f189 1"/>
                <a:gd name="f248" fmla="*/ 105 f190 1"/>
                <a:gd name="f249" fmla="*/ 91 f189 1"/>
                <a:gd name="f250" fmla="*/ 97 f189 1"/>
                <a:gd name="f251" fmla="*/ 163 f190 1"/>
                <a:gd name="f252" fmla="*/ 131 f189 1"/>
                <a:gd name="f253" fmla="*/ 147 f190 1"/>
                <a:gd name="f254" fmla="*/ 137 f189 1"/>
                <a:gd name="f255" fmla="*/ 96 f190 1"/>
                <a:gd name="f256" fmla="*/ 119 f190 1"/>
                <a:gd name="f257" fmla="*/ 141 f189 1"/>
                <a:gd name="f258" fmla="*/ 161 f189 1"/>
                <a:gd name="f259" fmla="*/ 115 f190 1"/>
                <a:gd name="f260" fmla="*/ 143 f189 1"/>
                <a:gd name="f261" fmla="*/ 83 f190 1"/>
                <a:gd name="f262" fmla="*/ 136 f189 1"/>
                <a:gd name="f263" fmla="*/ 64 f190 1"/>
                <a:gd name="f264" fmla="*/ 183 f189 1"/>
                <a:gd name="f265" fmla="*/ 84 f190 1"/>
                <a:gd name="f266" fmla="*/ 105 f189 1"/>
                <a:gd name="f267" fmla="*/ 58 f190 1"/>
                <a:gd name="f268" fmla="*/ 138 f189 1"/>
                <a:gd name="f269" fmla="*/ 153 f189 1"/>
                <a:gd name="f270" fmla="*/ 77 f190 1"/>
                <a:gd name="f271" fmla="*/ 102 f189 1"/>
                <a:gd name="f272" fmla="+- f191 0 f1"/>
                <a:gd name="f273" fmla="*/ f194 1 177"/>
                <a:gd name="f274" fmla="*/ f195 1 184"/>
                <a:gd name="f275" fmla="*/ f196 1 177"/>
                <a:gd name="f276" fmla="*/ f197 1 184"/>
                <a:gd name="f277" fmla="*/ f198 1 177"/>
                <a:gd name="f278" fmla="*/ f199 1 184"/>
                <a:gd name="f279" fmla="*/ f200 1 177"/>
                <a:gd name="f280" fmla="*/ f201 1 184"/>
                <a:gd name="f281" fmla="*/ f202 1 177"/>
                <a:gd name="f282" fmla="*/ f203 1 184"/>
                <a:gd name="f283" fmla="*/ f204 1 177"/>
                <a:gd name="f284" fmla="*/ f205 1 184"/>
                <a:gd name="f285" fmla="*/ f206 1 177"/>
                <a:gd name="f286" fmla="*/ f207 1 184"/>
                <a:gd name="f287" fmla="*/ f208 1 177"/>
                <a:gd name="f288" fmla="*/ f209 1 184"/>
                <a:gd name="f289" fmla="*/ f210 1 177"/>
                <a:gd name="f290" fmla="*/ f211 1 184"/>
                <a:gd name="f291" fmla="*/ f212 1 177"/>
                <a:gd name="f292" fmla="*/ f213 1 184"/>
                <a:gd name="f293" fmla="*/ f214 1 184"/>
                <a:gd name="f294" fmla="*/ f215 1 177"/>
                <a:gd name="f295" fmla="*/ f216 1 184"/>
                <a:gd name="f296" fmla="*/ f217 1 177"/>
                <a:gd name="f297" fmla="*/ f218 1 184"/>
                <a:gd name="f298" fmla="*/ f219 1 177"/>
                <a:gd name="f299" fmla="*/ f220 1 184"/>
                <a:gd name="f300" fmla="*/ f221 1 177"/>
                <a:gd name="f301" fmla="*/ f222 1 184"/>
                <a:gd name="f302" fmla="*/ f223 1 177"/>
                <a:gd name="f303" fmla="*/ f224 1 177"/>
                <a:gd name="f304" fmla="*/ f225 1 184"/>
                <a:gd name="f305" fmla="*/ f226 1 177"/>
                <a:gd name="f306" fmla="*/ f227 1 184"/>
                <a:gd name="f307" fmla="*/ f228 1 177"/>
                <a:gd name="f308" fmla="*/ f229 1 184"/>
                <a:gd name="f309" fmla="*/ f230 1 177"/>
                <a:gd name="f310" fmla="*/ f231 1 184"/>
                <a:gd name="f311" fmla="*/ f232 1 177"/>
                <a:gd name="f312" fmla="*/ f233 1 184"/>
                <a:gd name="f313" fmla="*/ f234 1 177"/>
                <a:gd name="f314" fmla="*/ f235 1 184"/>
                <a:gd name="f315" fmla="*/ f236 1 177"/>
                <a:gd name="f316" fmla="*/ f237 1 184"/>
                <a:gd name="f317" fmla="*/ f238 1 177"/>
                <a:gd name="f318" fmla="*/ f239 1 184"/>
                <a:gd name="f319" fmla="*/ f240 1 177"/>
                <a:gd name="f320" fmla="*/ f241 1 177"/>
                <a:gd name="f321" fmla="*/ f242 1 177"/>
                <a:gd name="f322" fmla="*/ f243 1 184"/>
                <a:gd name="f323" fmla="*/ f244 1 177"/>
                <a:gd name="f324" fmla="*/ f245 1 184"/>
                <a:gd name="f325" fmla="*/ f246 1 177"/>
                <a:gd name="f326" fmla="*/ f247 1 184"/>
                <a:gd name="f327" fmla="*/ f248 1 177"/>
                <a:gd name="f328" fmla="*/ f249 1 184"/>
                <a:gd name="f329" fmla="*/ f250 1 184"/>
                <a:gd name="f330" fmla="*/ f251 1 177"/>
                <a:gd name="f331" fmla="*/ f252 1 184"/>
                <a:gd name="f332" fmla="*/ f253 1 177"/>
                <a:gd name="f333" fmla="*/ f254 1 184"/>
                <a:gd name="f334" fmla="*/ f255 1 177"/>
                <a:gd name="f335" fmla="*/ f256 1 177"/>
                <a:gd name="f336" fmla="*/ f257 1 184"/>
                <a:gd name="f337" fmla="*/ f258 1 184"/>
                <a:gd name="f338" fmla="*/ f259 1 177"/>
                <a:gd name="f339" fmla="*/ f260 1 184"/>
                <a:gd name="f340" fmla="*/ f261 1 177"/>
                <a:gd name="f341" fmla="*/ f262 1 184"/>
                <a:gd name="f342" fmla="*/ f263 1 177"/>
                <a:gd name="f343" fmla="*/ f264 1 184"/>
                <a:gd name="f344" fmla="*/ f265 1 177"/>
                <a:gd name="f345" fmla="*/ f266 1 184"/>
                <a:gd name="f346" fmla="*/ f267 1 177"/>
                <a:gd name="f347" fmla="*/ f268 1 184"/>
                <a:gd name="f348" fmla="*/ f269 1 184"/>
                <a:gd name="f349" fmla="*/ f270 1 177"/>
                <a:gd name="f350" fmla="*/ f271 1 184"/>
                <a:gd name="f351" fmla="*/ 0 1 f192"/>
                <a:gd name="f352" fmla="*/ f186 1 f192"/>
                <a:gd name="f353" fmla="*/ 0 1 f193"/>
                <a:gd name="f354" fmla="*/ f187 1 f193"/>
                <a:gd name="f355" fmla="*/ f273 1 f192"/>
                <a:gd name="f356" fmla="*/ f274 1 f193"/>
                <a:gd name="f357" fmla="*/ f275 1 f192"/>
                <a:gd name="f358" fmla="*/ f276 1 f193"/>
                <a:gd name="f359" fmla="*/ f277 1 f192"/>
                <a:gd name="f360" fmla="*/ f278 1 f193"/>
                <a:gd name="f361" fmla="*/ f279 1 f192"/>
                <a:gd name="f362" fmla="*/ f280 1 f193"/>
                <a:gd name="f363" fmla="*/ f281 1 f192"/>
                <a:gd name="f364" fmla="*/ f282 1 f193"/>
                <a:gd name="f365" fmla="*/ f283 1 f192"/>
                <a:gd name="f366" fmla="*/ f284 1 f193"/>
                <a:gd name="f367" fmla="*/ f285 1 f192"/>
                <a:gd name="f368" fmla="*/ f286 1 f193"/>
                <a:gd name="f369" fmla="*/ f287 1 f192"/>
                <a:gd name="f370" fmla="*/ f288 1 f193"/>
                <a:gd name="f371" fmla="*/ f289 1 f192"/>
                <a:gd name="f372" fmla="*/ f290 1 f193"/>
                <a:gd name="f373" fmla="*/ f291 1 f192"/>
                <a:gd name="f374" fmla="*/ f292 1 f193"/>
                <a:gd name="f375" fmla="*/ f293 1 f193"/>
                <a:gd name="f376" fmla="*/ f294 1 f192"/>
                <a:gd name="f377" fmla="*/ f295 1 f193"/>
                <a:gd name="f378" fmla="*/ f296 1 f192"/>
                <a:gd name="f379" fmla="*/ f297 1 f193"/>
                <a:gd name="f380" fmla="*/ f298 1 f192"/>
                <a:gd name="f381" fmla="*/ f299 1 f193"/>
                <a:gd name="f382" fmla="*/ f300 1 f192"/>
                <a:gd name="f383" fmla="*/ f301 1 f193"/>
                <a:gd name="f384" fmla="*/ f302 1 f192"/>
                <a:gd name="f385" fmla="*/ f303 1 f192"/>
                <a:gd name="f386" fmla="*/ f304 1 f193"/>
                <a:gd name="f387" fmla="*/ f305 1 f192"/>
                <a:gd name="f388" fmla="*/ f306 1 f193"/>
                <a:gd name="f389" fmla="*/ f307 1 f192"/>
                <a:gd name="f390" fmla="*/ f308 1 f193"/>
                <a:gd name="f391" fmla="*/ f309 1 f192"/>
                <a:gd name="f392" fmla="*/ f310 1 f193"/>
                <a:gd name="f393" fmla="*/ f311 1 f192"/>
                <a:gd name="f394" fmla="*/ f312 1 f193"/>
                <a:gd name="f395" fmla="*/ f313 1 f192"/>
                <a:gd name="f396" fmla="*/ f314 1 f193"/>
                <a:gd name="f397" fmla="*/ f315 1 f192"/>
                <a:gd name="f398" fmla="*/ f316 1 f193"/>
                <a:gd name="f399" fmla="*/ f317 1 f192"/>
                <a:gd name="f400" fmla="*/ f318 1 f193"/>
                <a:gd name="f401" fmla="*/ f319 1 f192"/>
                <a:gd name="f402" fmla="*/ f320 1 f192"/>
                <a:gd name="f403" fmla="*/ f321 1 f192"/>
                <a:gd name="f404" fmla="*/ f322 1 f193"/>
                <a:gd name="f405" fmla="*/ f323 1 f192"/>
                <a:gd name="f406" fmla="*/ f324 1 f193"/>
                <a:gd name="f407" fmla="*/ f325 1 f192"/>
                <a:gd name="f408" fmla="*/ f326 1 f193"/>
                <a:gd name="f409" fmla="*/ f327 1 f192"/>
                <a:gd name="f410" fmla="*/ f328 1 f193"/>
                <a:gd name="f411" fmla="*/ f329 1 f193"/>
                <a:gd name="f412" fmla="*/ f330 1 f192"/>
                <a:gd name="f413" fmla="*/ f331 1 f193"/>
                <a:gd name="f414" fmla="*/ f332 1 f192"/>
                <a:gd name="f415" fmla="*/ f333 1 f193"/>
                <a:gd name="f416" fmla="*/ f334 1 f192"/>
                <a:gd name="f417" fmla="*/ f335 1 f192"/>
                <a:gd name="f418" fmla="*/ f336 1 f193"/>
                <a:gd name="f419" fmla="*/ f337 1 f193"/>
                <a:gd name="f420" fmla="*/ f338 1 f192"/>
                <a:gd name="f421" fmla="*/ f339 1 f193"/>
                <a:gd name="f422" fmla="*/ f340 1 f192"/>
                <a:gd name="f423" fmla="*/ f341 1 f193"/>
                <a:gd name="f424" fmla="*/ f342 1 f192"/>
                <a:gd name="f425" fmla="*/ f343 1 f193"/>
                <a:gd name="f426" fmla="*/ f344 1 f192"/>
                <a:gd name="f427" fmla="*/ f345 1 f193"/>
                <a:gd name="f428" fmla="*/ f346 1 f192"/>
                <a:gd name="f429" fmla="*/ f347 1 f193"/>
                <a:gd name="f430" fmla="*/ f348 1 f193"/>
                <a:gd name="f431" fmla="*/ f349 1 f192"/>
                <a:gd name="f432" fmla="*/ f350 1 f193"/>
                <a:gd name="f433" fmla="*/ f351 f183 1"/>
                <a:gd name="f434" fmla="*/ f352 f183 1"/>
                <a:gd name="f435" fmla="*/ f354 f184 1"/>
                <a:gd name="f436" fmla="*/ f353 f184 1"/>
                <a:gd name="f437" fmla="*/ f355 f183 1"/>
                <a:gd name="f438" fmla="*/ f356 f184 1"/>
                <a:gd name="f439" fmla="*/ f357 f183 1"/>
                <a:gd name="f440" fmla="*/ f358 f184 1"/>
                <a:gd name="f441" fmla="*/ f359 f183 1"/>
                <a:gd name="f442" fmla="*/ f360 f184 1"/>
                <a:gd name="f443" fmla="*/ f361 f183 1"/>
                <a:gd name="f444" fmla="*/ f362 f184 1"/>
                <a:gd name="f445" fmla="*/ f363 f183 1"/>
                <a:gd name="f446" fmla="*/ f364 f184 1"/>
                <a:gd name="f447" fmla="*/ f365 f183 1"/>
                <a:gd name="f448" fmla="*/ f366 f184 1"/>
                <a:gd name="f449" fmla="*/ f367 f183 1"/>
                <a:gd name="f450" fmla="*/ f368 f184 1"/>
                <a:gd name="f451" fmla="*/ f369 f183 1"/>
                <a:gd name="f452" fmla="*/ f370 f184 1"/>
                <a:gd name="f453" fmla="*/ f371 f183 1"/>
                <a:gd name="f454" fmla="*/ f372 f184 1"/>
                <a:gd name="f455" fmla="*/ f373 f183 1"/>
                <a:gd name="f456" fmla="*/ f374 f184 1"/>
                <a:gd name="f457" fmla="*/ f375 f184 1"/>
                <a:gd name="f458" fmla="*/ f376 f183 1"/>
                <a:gd name="f459" fmla="*/ f377 f184 1"/>
                <a:gd name="f460" fmla="*/ f378 f183 1"/>
                <a:gd name="f461" fmla="*/ f379 f184 1"/>
                <a:gd name="f462" fmla="*/ f380 f183 1"/>
                <a:gd name="f463" fmla="*/ f381 f184 1"/>
                <a:gd name="f464" fmla="*/ f382 f183 1"/>
                <a:gd name="f465" fmla="*/ f383 f184 1"/>
                <a:gd name="f466" fmla="*/ f384 f183 1"/>
                <a:gd name="f467" fmla="*/ f385 f183 1"/>
                <a:gd name="f468" fmla="*/ f386 f184 1"/>
                <a:gd name="f469" fmla="*/ f387 f183 1"/>
                <a:gd name="f470" fmla="*/ f388 f184 1"/>
                <a:gd name="f471" fmla="*/ f389 f183 1"/>
                <a:gd name="f472" fmla="*/ f390 f184 1"/>
                <a:gd name="f473" fmla="*/ f391 f183 1"/>
                <a:gd name="f474" fmla="*/ f392 f184 1"/>
                <a:gd name="f475" fmla="*/ f393 f183 1"/>
                <a:gd name="f476" fmla="*/ f394 f184 1"/>
                <a:gd name="f477" fmla="*/ f395 f183 1"/>
                <a:gd name="f478" fmla="*/ f396 f184 1"/>
                <a:gd name="f479" fmla="*/ f397 f183 1"/>
                <a:gd name="f480" fmla="*/ f398 f184 1"/>
                <a:gd name="f481" fmla="*/ f399 f183 1"/>
                <a:gd name="f482" fmla="*/ f400 f184 1"/>
                <a:gd name="f483" fmla="*/ f401 f183 1"/>
                <a:gd name="f484" fmla="*/ f402 f183 1"/>
                <a:gd name="f485" fmla="*/ f403 f183 1"/>
                <a:gd name="f486" fmla="*/ f404 f184 1"/>
                <a:gd name="f487" fmla="*/ f405 f183 1"/>
                <a:gd name="f488" fmla="*/ f406 f184 1"/>
                <a:gd name="f489" fmla="*/ f407 f183 1"/>
                <a:gd name="f490" fmla="*/ f408 f184 1"/>
                <a:gd name="f491" fmla="*/ f409 f183 1"/>
                <a:gd name="f492" fmla="*/ f410 f184 1"/>
                <a:gd name="f493" fmla="*/ f411 f184 1"/>
                <a:gd name="f494" fmla="*/ f412 f183 1"/>
                <a:gd name="f495" fmla="*/ f413 f184 1"/>
                <a:gd name="f496" fmla="*/ f414 f183 1"/>
                <a:gd name="f497" fmla="*/ f415 f184 1"/>
                <a:gd name="f498" fmla="*/ f416 f183 1"/>
                <a:gd name="f499" fmla="*/ f417 f183 1"/>
                <a:gd name="f500" fmla="*/ f418 f184 1"/>
                <a:gd name="f501" fmla="*/ f419 f184 1"/>
                <a:gd name="f502" fmla="*/ f420 f183 1"/>
                <a:gd name="f503" fmla="*/ f421 f184 1"/>
                <a:gd name="f504" fmla="*/ f422 f183 1"/>
                <a:gd name="f505" fmla="*/ f423 f184 1"/>
                <a:gd name="f506" fmla="*/ f424 f183 1"/>
                <a:gd name="f507" fmla="*/ f425 f184 1"/>
                <a:gd name="f508" fmla="*/ f426 f183 1"/>
                <a:gd name="f509" fmla="*/ f427 f184 1"/>
                <a:gd name="f510" fmla="*/ f428 f183 1"/>
                <a:gd name="f511" fmla="*/ f429 f184 1"/>
                <a:gd name="f512" fmla="*/ f430 f184 1"/>
                <a:gd name="f513" fmla="*/ f431 f183 1"/>
                <a:gd name="f514" fmla="*/ f432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7" y="f438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58" y="f459"/>
                </a:cxn>
                <a:cxn ang="f272">
                  <a:pos x="f460" y="f461"/>
                </a:cxn>
                <a:cxn ang="f272">
                  <a:pos x="f462" y="f463"/>
                </a:cxn>
                <a:cxn ang="f272">
                  <a:pos x="f464" y="f465"/>
                </a:cxn>
                <a:cxn ang="f272">
                  <a:pos x="f466" y="f450"/>
                </a:cxn>
                <a:cxn ang="f272">
                  <a:pos x="f467" y="f468"/>
                </a:cxn>
                <a:cxn ang="f272">
                  <a:pos x="f469" y="f470"/>
                </a:cxn>
                <a:cxn ang="f272">
                  <a:pos x="f471" y="f472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76"/>
                </a:cxn>
                <a:cxn ang="f272">
                  <a:pos x="f484" y="f450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90"/>
                </a:cxn>
                <a:cxn ang="f272">
                  <a:pos x="f491" y="f492"/>
                </a:cxn>
                <a:cxn ang="f272">
                  <a:pos x="f485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46"/>
                </a:cxn>
                <a:cxn ang="f272">
                  <a:pos x="f499" y="f500"/>
                </a:cxn>
                <a:cxn ang="f272">
                  <a:pos x="f477" y="f501"/>
                </a:cxn>
                <a:cxn ang="f272">
                  <a:pos x="f502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458" y="f512"/>
                </a:cxn>
                <a:cxn ang="f272">
                  <a:pos x="f513" y="f514"/>
                </a:cxn>
              </a:cxnLst>
              <a:rect l="f433" t="f436" r="f434" b="f435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4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2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53" y="f54"/>
                  </a:cubicBezTo>
                  <a:cubicBezTo>
                    <a:pt x="f55" y="f54"/>
                    <a:pt x="f30" y="f56"/>
                    <a:pt x="f36" y="f44"/>
                  </a:cubicBezTo>
                  <a:cubicBezTo>
                    <a:pt x="f31" y="f16"/>
                    <a:pt x="f57" y="f58"/>
                    <a:pt x="f59" y="f60"/>
                  </a:cubicBezTo>
                  <a:cubicBezTo>
                    <a:pt x="f61" y="f62"/>
                    <a:pt x="f5" y="f54"/>
                    <a:pt x="f63" y="f9"/>
                  </a:cubicBezTo>
                  <a:cubicBezTo>
                    <a:pt x="f64" y="f47"/>
                    <a:pt x="f65" y="f47"/>
                    <a:pt x="f66" y="f67"/>
                  </a:cubicBezTo>
                  <a:cubicBezTo>
                    <a:pt x="f68" y="f9"/>
                    <a:pt x="f30" y="f11"/>
                    <a:pt x="f55" y="f9"/>
                  </a:cubicBezTo>
                  <a:cubicBezTo>
                    <a:pt x="f52" y="f45"/>
                    <a:pt x="f69" y="f47"/>
                    <a:pt x="f48" y="f70"/>
                  </a:cubicBezTo>
                  <a:cubicBezTo>
                    <a:pt x="f48" y="f70"/>
                    <a:pt x="f13" y="f70"/>
                    <a:pt x="f12" y="f71"/>
                  </a:cubicBezTo>
                  <a:cubicBezTo>
                    <a:pt x="f48" y="f72"/>
                    <a:pt x="f73" y="f74"/>
                    <a:pt x="f75" y="f74"/>
                  </a:cubicBezTo>
                  <a:cubicBezTo>
                    <a:pt x="f76" y="f77"/>
                    <a:pt x="f78" y="f10"/>
                    <a:pt x="f23" y="f48"/>
                  </a:cubicBezTo>
                  <a:cubicBezTo>
                    <a:pt x="f79" y="f73"/>
                    <a:pt x="f38" y="f48"/>
                    <a:pt x="f80" y="f13"/>
                  </a:cubicBezTo>
                  <a:cubicBezTo>
                    <a:pt x="f31" y="f81"/>
                    <a:pt x="f82" y="f10"/>
                    <a:pt x="f83" y="f48"/>
                  </a:cubicBezTo>
                  <a:cubicBezTo>
                    <a:pt x="f64" y="f75"/>
                    <a:pt x="f84" y="f85"/>
                    <a:pt x="f57" y="f86"/>
                  </a:cubicBezTo>
                  <a:cubicBezTo>
                    <a:pt x="f87" y="f88"/>
                    <a:pt x="f68" y="f88"/>
                    <a:pt x="f55" y="f89"/>
                  </a:cubicBezTo>
                  <a:cubicBezTo>
                    <a:pt x="f38" y="f89"/>
                    <a:pt x="f28" y="f86"/>
                    <a:pt x="f28" y="f90"/>
                  </a:cubicBezTo>
                  <a:cubicBezTo>
                    <a:pt x="f28" y="f50"/>
                    <a:pt x="f40" y="f75"/>
                    <a:pt x="f91" y="f49"/>
                  </a:cubicBezTo>
                  <a:cubicBezTo>
                    <a:pt x="f17" y="f12"/>
                    <a:pt x="f88" y="f8"/>
                    <a:pt x="f49" y="f92"/>
                  </a:cubicBezTo>
                  <a:cubicBezTo>
                    <a:pt x="f48" y="f92"/>
                    <a:pt x="f12" y="f92"/>
                    <a:pt x="f10" y="f92"/>
                  </a:cubicBezTo>
                  <a:cubicBezTo>
                    <a:pt x="f81" y="f77"/>
                    <a:pt x="f12" y="f8"/>
                    <a:pt x="f13" y="f10"/>
                  </a:cubicBezTo>
                  <a:cubicBezTo>
                    <a:pt x="f93" y="f94"/>
                    <a:pt x="f95" y="f69"/>
                    <a:pt x="f96" y="f97"/>
                  </a:cubicBezTo>
                  <a:cubicBezTo>
                    <a:pt x="f52" y="f98"/>
                    <a:pt x="f99" y="f98"/>
                    <a:pt x="f91" y="f98"/>
                  </a:cubicBezTo>
                  <a:cubicBezTo>
                    <a:pt x="f26" y="f100"/>
                    <a:pt x="f53" y="f78"/>
                    <a:pt x="f53" y="f101"/>
                  </a:cubicBezTo>
                  <a:cubicBezTo>
                    <a:pt x="f38" y="f91"/>
                    <a:pt x="f26" y="f23"/>
                    <a:pt x="f19" y="f23"/>
                  </a:cubicBezTo>
                  <a:cubicBezTo>
                    <a:pt x="f101" y="f23"/>
                    <a:pt x="f102" y="f103"/>
                    <a:pt x="f102" y="f101"/>
                  </a:cubicBezTo>
                  <a:cubicBezTo>
                    <a:pt x="f102" y="f52"/>
                    <a:pt x="f102" y="f102"/>
                    <a:pt x="f104" y="f104"/>
                  </a:cubicBezTo>
                  <a:cubicBezTo>
                    <a:pt x="f51" y="f51"/>
                    <a:pt x="f105" y="f85"/>
                    <a:pt x="f77" y="f8"/>
                  </a:cubicBezTo>
                  <a:cubicBezTo>
                    <a:pt x="f77" y="f10"/>
                    <a:pt x="f77" y="f12"/>
                    <a:pt x="f106" y="f13"/>
                  </a:cubicBezTo>
                  <a:cubicBezTo>
                    <a:pt x="f13" y="f43"/>
                    <a:pt x="f107" y="f41"/>
                    <a:pt x="f93" y="f19"/>
                  </a:cubicBezTo>
                  <a:cubicBezTo>
                    <a:pt x="f89" y="f40"/>
                    <a:pt x="f15" y="f23"/>
                    <a:pt x="f76" y="f26"/>
                  </a:cubicBezTo>
                  <a:cubicBezTo>
                    <a:pt x="f108" y="f26"/>
                    <a:pt x="f95" y="f28"/>
                    <a:pt x="f95" y="f38"/>
                  </a:cubicBezTo>
                  <a:cubicBezTo>
                    <a:pt x="f109" y="f80"/>
                    <a:pt x="f51" y="f68"/>
                    <a:pt x="f76" y="f31"/>
                  </a:cubicBezTo>
                  <a:cubicBezTo>
                    <a:pt x="f43" y="f32"/>
                    <a:pt x="f90" y="f34"/>
                    <a:pt x="f105" y="f68"/>
                  </a:cubicBezTo>
                  <a:cubicBezTo>
                    <a:pt x="f107" y="f30"/>
                    <a:pt x="f105" y="f38"/>
                    <a:pt x="f105" y="f79"/>
                  </a:cubicBezTo>
                  <a:cubicBezTo>
                    <a:pt x="f94" y="f26"/>
                    <a:pt x="f85" y="f40"/>
                    <a:pt x="f85" y="f21"/>
                  </a:cubicBezTo>
                  <a:cubicBezTo>
                    <a:pt x="f73" y="f97"/>
                    <a:pt x="f110" y="f88"/>
                    <a:pt x="f111" y="f48"/>
                  </a:cubicBezTo>
                  <a:cubicBezTo>
                    <a:pt x="f111" y="f48"/>
                    <a:pt x="f111" y="f48"/>
                    <a:pt x="f111" y="f13"/>
                  </a:cubicBezTo>
                  <a:cubicBezTo>
                    <a:pt x="f74" y="f48"/>
                    <a:pt x="f74" y="f48"/>
                    <a:pt x="f74" y="f48"/>
                  </a:cubicBezTo>
                  <a:cubicBezTo>
                    <a:pt x="f74" y="f76"/>
                    <a:pt x="f74" y="f102"/>
                    <a:pt x="f74" y="f53"/>
                  </a:cubicBezTo>
                  <a:cubicBezTo>
                    <a:pt x="f74" y="f55"/>
                    <a:pt x="f112" y="f30"/>
                    <a:pt x="f92" y="f36"/>
                  </a:cubicBezTo>
                  <a:cubicBezTo>
                    <a:pt x="f110" y="f34"/>
                    <a:pt x="f10" y="f82"/>
                    <a:pt x="f77" y="f59"/>
                  </a:cubicBezTo>
                  <a:cubicBezTo>
                    <a:pt x="f112" y="f5"/>
                    <a:pt x="f113" y="f5"/>
                    <a:pt x="f45" y="f59"/>
                  </a:cubicBezTo>
                  <a:cubicBezTo>
                    <a:pt x="f14" y="f57"/>
                    <a:pt x="f11" y="f32"/>
                    <a:pt x="f45" y="f68"/>
                  </a:cubicBezTo>
                  <a:cubicBezTo>
                    <a:pt x="f47" y="f36"/>
                    <a:pt x="f114" y="f30"/>
                    <a:pt x="f114" y="f55"/>
                  </a:cubicBezTo>
                  <a:cubicBezTo>
                    <a:pt x="f113" y="f96"/>
                    <a:pt x="f114" y="f76"/>
                    <a:pt x="f47" y="f13"/>
                  </a:cubicBezTo>
                  <a:cubicBezTo>
                    <a:pt x="f47" y="f48"/>
                    <a:pt x="f46" y="f73"/>
                    <a:pt x="f46" y="f75"/>
                  </a:cubicBezTo>
                  <a:cubicBezTo>
                    <a:pt x="f54" y="f115"/>
                    <a:pt x="f116" y="f100"/>
                    <a:pt x="f42" y="f103"/>
                  </a:cubicBezTo>
                  <a:cubicBezTo>
                    <a:pt x="f117" y="f23"/>
                    <a:pt x="f117" y="f26"/>
                    <a:pt x="f118" y="f28"/>
                  </a:cubicBezTo>
                  <a:cubicBezTo>
                    <a:pt x="f16" y="f80"/>
                    <a:pt x="f119" y="f34"/>
                    <a:pt x="f120" y="f87"/>
                  </a:cubicBezTo>
                  <a:cubicBezTo>
                    <a:pt x="f37" y="f57"/>
                    <a:pt x="f121" y="f65"/>
                    <a:pt x="f122" y="f66"/>
                  </a:cubicBezTo>
                  <a:cubicBezTo>
                    <a:pt x="f123" y="f55"/>
                    <a:pt x="f122" y="f79"/>
                    <a:pt x="f124" y="f26"/>
                  </a:cubicBezTo>
                  <a:cubicBezTo>
                    <a:pt x="f125" y="f23"/>
                    <a:pt x="f126" y="f21"/>
                    <a:pt x="f18" y="f91"/>
                  </a:cubicBezTo>
                  <a:cubicBezTo>
                    <a:pt x="f58" y="f17"/>
                    <a:pt x="f62" y="f88"/>
                    <a:pt x="f14" y="f73"/>
                  </a:cubicBezTo>
                  <a:cubicBezTo>
                    <a:pt x="f11" y="f48"/>
                    <a:pt x="f11" y="f12"/>
                    <a:pt x="f11" y="f110"/>
                  </a:cubicBezTo>
                  <a:cubicBezTo>
                    <a:pt x="f44" y="f48"/>
                    <a:pt x="f16" y="f107"/>
                    <a:pt x="f42" y="f90"/>
                  </a:cubicBezTo>
                  <a:cubicBezTo>
                    <a:pt x="f125" y="f115"/>
                    <a:pt x="f127" y="f95"/>
                    <a:pt x="f123" y="f98"/>
                  </a:cubicBezTo>
                  <a:cubicBezTo>
                    <a:pt x="f128" y="f78"/>
                    <a:pt x="f128" y="f96"/>
                    <a:pt x="f128" y="f101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103"/>
                    <a:pt x="f132" y="f99"/>
                  </a:cubicBezTo>
                  <a:cubicBezTo>
                    <a:pt x="f133" y="f96"/>
                    <a:pt x="f134" y="f78"/>
                    <a:pt x="f135" y="f78"/>
                  </a:cubicBezTo>
                  <a:cubicBezTo>
                    <a:pt x="f136" y="f78"/>
                    <a:pt x="f129" y="f100"/>
                    <a:pt x="f128" y="f41"/>
                  </a:cubicBezTo>
                  <a:cubicBezTo>
                    <a:pt x="f20" y="f76"/>
                    <a:pt x="f120" y="f105"/>
                    <a:pt x="f44" y="f110"/>
                  </a:cubicBezTo>
                  <a:cubicBezTo>
                    <a:pt x="f56" y="f8"/>
                    <a:pt x="f56" y="f77"/>
                    <a:pt x="f56" y="f92"/>
                  </a:cubicBezTo>
                  <a:cubicBezTo>
                    <a:pt x="f44" y="f92"/>
                    <a:pt x="f116" y="f92"/>
                    <a:pt x="f16" y="f137"/>
                  </a:cubicBezTo>
                  <a:cubicBezTo>
                    <a:pt x="f37" y="f8"/>
                    <a:pt x="f27" y="f12"/>
                    <a:pt x="f138" y="f73"/>
                  </a:cubicBezTo>
                  <a:cubicBezTo>
                    <a:pt x="f134" y="f49"/>
                    <a:pt x="f132" y="f49"/>
                    <a:pt x="f139" y="f105"/>
                  </a:cubicBezTo>
                  <a:cubicBezTo>
                    <a:pt x="f140" y="f93"/>
                    <a:pt x="f141" y="f89"/>
                    <a:pt x="f142" y="f86"/>
                  </a:cubicBezTo>
                  <a:cubicBezTo>
                    <a:pt x="f143" y="f85"/>
                    <a:pt x="f144" y="f50"/>
                    <a:pt x="f145" y="f48"/>
                  </a:cubicBezTo>
                  <a:cubicBezTo>
                    <a:pt x="f146" y="f10"/>
                    <a:pt x="f147" y="f8"/>
                    <a:pt x="f148" y="f81"/>
                  </a:cubicBezTo>
                  <a:cubicBezTo>
                    <a:pt x="f139" y="f12"/>
                    <a:pt x="f132" y="f13"/>
                    <a:pt x="f149" y="f13"/>
                  </a:cubicBezTo>
                  <a:cubicBezTo>
                    <a:pt x="f29" y="f110"/>
                    <a:pt x="f37" y="f77"/>
                    <a:pt x="f116" y="f111"/>
                  </a:cubicBezTo>
                  <a:cubicBezTo>
                    <a:pt x="f116" y="f74"/>
                    <a:pt x="f116" y="f72"/>
                    <a:pt x="f116" y="f72"/>
                  </a:cubicBezTo>
                  <a:cubicBezTo>
                    <a:pt x="f116" y="f71"/>
                    <a:pt x="f60" y="f71"/>
                    <a:pt x="f16" y="f71"/>
                  </a:cubicBezTo>
                  <a:cubicBezTo>
                    <a:pt x="f20" y="f70"/>
                    <a:pt x="f150" y="f114"/>
                    <a:pt x="f148" y="f47"/>
                  </a:cubicBezTo>
                  <a:cubicBezTo>
                    <a:pt x="f151" y="f47"/>
                    <a:pt x="f141" y="f114"/>
                    <a:pt x="f152" y="f70"/>
                  </a:cubicBezTo>
                  <a:cubicBezTo>
                    <a:pt x="f143" y="f72"/>
                    <a:pt x="f153" y="f72"/>
                    <a:pt x="f154" y="f114"/>
                  </a:cubicBezTo>
                  <a:cubicBezTo>
                    <a:pt x="f6" y="f67"/>
                    <a:pt x="f6" y="f14"/>
                    <a:pt x="f155" y="f156"/>
                  </a:cubicBezTo>
                  <a:cubicBezTo>
                    <a:pt x="f157" y="f62"/>
                    <a:pt x="f146" y="f44"/>
                    <a:pt x="f158" y="f14"/>
                  </a:cubicBezTo>
                  <a:cubicBezTo>
                    <a:pt x="f159" y="f11"/>
                    <a:pt x="f147" y="f67"/>
                    <a:pt x="f151" y="f67"/>
                  </a:cubicBezTo>
                  <a:cubicBezTo>
                    <a:pt x="f160" y="f46"/>
                    <a:pt x="f22" y="f47"/>
                    <a:pt x="f60" y="f114"/>
                  </a:cubicBezTo>
                  <a:cubicBezTo>
                    <a:pt x="f116" y="f114"/>
                    <a:pt x="f44" y="f114"/>
                    <a:pt x="f56" y="f47"/>
                  </a:cubicBezTo>
                  <a:cubicBezTo>
                    <a:pt x="f156" y="f47"/>
                    <a:pt x="f156" y="f46"/>
                    <a:pt x="f54" y="f45"/>
                  </a:cubicBezTo>
                  <a:cubicBezTo>
                    <a:pt x="f56" y="f67"/>
                    <a:pt x="f62" y="f9"/>
                    <a:pt x="f116" y="f11"/>
                  </a:cubicBezTo>
                  <a:cubicBezTo>
                    <a:pt x="f37" y="f119"/>
                    <a:pt x="f29" y="f37"/>
                    <a:pt x="f134" y="f33"/>
                  </a:cubicBezTo>
                  <a:cubicBezTo>
                    <a:pt x="f161" y="f123"/>
                    <a:pt x="f139" y="f33"/>
                    <a:pt x="f162" y="f33"/>
                  </a:cubicBezTo>
                  <a:cubicBezTo>
                    <a:pt x="f163" y="f123"/>
                    <a:pt x="f158" y="f123"/>
                    <a:pt x="f142" y="f27"/>
                  </a:cubicBezTo>
                  <a:cubicBezTo>
                    <a:pt x="f164" y="f29"/>
                    <a:pt x="f164" y="f136"/>
                    <a:pt x="f164" y="f130"/>
                  </a:cubicBezTo>
                  <a:cubicBezTo>
                    <a:pt x="f146" y="f138"/>
                    <a:pt x="f141" y="f138"/>
                    <a:pt x="f165" y="f166"/>
                  </a:cubicBezTo>
                  <a:cubicBezTo>
                    <a:pt x="f140" y="f166"/>
                    <a:pt x="f149" y="f160"/>
                    <a:pt x="f149" y="f150"/>
                  </a:cubicBezTo>
                  <a:cubicBezTo>
                    <a:pt x="f134" y="f129"/>
                    <a:pt x="f131" y="f27"/>
                    <a:pt x="f167" y="f123"/>
                  </a:cubicBezTo>
                  <a:cubicBezTo>
                    <a:pt x="f33" y="f35"/>
                    <a:pt x="f168" y="f118"/>
                    <a:pt x="f56" y="f54"/>
                  </a:cubicBezTo>
                  <a:cubicBezTo>
                    <a:pt x="f156" y="f14"/>
                    <a:pt x="f14" y="f11"/>
                    <a:pt x="f9" y="f9"/>
                  </a:cubicBezTo>
                  <a:cubicBezTo>
                    <a:pt x="f67" y="f11"/>
                    <a:pt x="f67" y="f11"/>
                    <a:pt x="f45" y="f14"/>
                  </a:cubicBezTo>
                  <a:cubicBezTo>
                    <a:pt x="f67" y="f54"/>
                    <a:pt x="f9" y="f56"/>
                    <a:pt x="f11" y="f44"/>
                  </a:cubicBezTo>
                  <a:cubicBezTo>
                    <a:pt x="f116" y="f168"/>
                    <a:pt x="f120" y="f33"/>
                    <a:pt x="f35" y="f167"/>
                  </a:cubicBezTo>
                  <a:cubicBezTo>
                    <a:pt x="f20" y="f138"/>
                    <a:pt x="f127" y="f169"/>
                    <a:pt x="f25" y="f169"/>
                  </a:cubicBezTo>
                  <a:cubicBezTo>
                    <a:pt x="f128" y="f134"/>
                    <a:pt x="f170" y="f161"/>
                    <a:pt x="f170" y="f148"/>
                  </a:cubicBezTo>
                  <a:cubicBezTo>
                    <a:pt x="f171" y="f163"/>
                    <a:pt x="f129" y="f158"/>
                    <a:pt x="f123" y="f158"/>
                  </a:cubicBezTo>
                  <a:cubicBezTo>
                    <a:pt x="f24" y="f158"/>
                    <a:pt x="f124" y="f141"/>
                    <a:pt x="f125" y="f147"/>
                  </a:cubicBezTo>
                  <a:cubicBezTo>
                    <a:pt x="f168" y="f163"/>
                    <a:pt x="f168" y="f148"/>
                    <a:pt x="f125" y="f140"/>
                  </a:cubicBezTo>
                  <a:cubicBezTo>
                    <a:pt x="f37" y="f161"/>
                    <a:pt x="f172" y="f134"/>
                    <a:pt x="f168" y="f138"/>
                  </a:cubicBezTo>
                  <a:cubicBezTo>
                    <a:pt x="f58" y="f27"/>
                    <a:pt x="f44" y="f37"/>
                    <a:pt x="f67" y="f16"/>
                  </a:cubicBezTo>
                  <a:cubicBezTo>
                    <a:pt x="f45" y="f60"/>
                    <a:pt x="f47" y="f62"/>
                    <a:pt x="f114" y="f56"/>
                  </a:cubicBezTo>
                  <a:cubicBezTo>
                    <a:pt x="f71" y="f18"/>
                    <a:pt x="f74" y="f121"/>
                    <a:pt x="f92" y="f136"/>
                  </a:cubicBezTo>
                  <a:cubicBezTo>
                    <a:pt x="f8" y="f133"/>
                    <a:pt x="f13" y="f142"/>
                    <a:pt x="f75" y="f6"/>
                  </a:cubicBezTo>
                  <a:cubicBezTo>
                    <a:pt x="f50" y="f173"/>
                    <a:pt x="f107" y="f174"/>
                    <a:pt x="f105" y="f175"/>
                  </a:cubicBezTo>
                  <a:cubicBezTo>
                    <a:pt x="f94" y="f176"/>
                    <a:pt x="f90" y="f7"/>
                    <a:pt x="f90" y="f176"/>
                  </a:cubicBezTo>
                  <a:cubicBezTo>
                    <a:pt x="f86" y="f176"/>
                    <a:pt x="f93" y="f174"/>
                    <a:pt x="f86" y="f2"/>
                  </a:cubicBezTo>
                  <a:cubicBezTo>
                    <a:pt x="f86" y="f177"/>
                    <a:pt x="f90" y="f178"/>
                    <a:pt x="f85" y="f179"/>
                  </a:cubicBezTo>
                  <a:cubicBezTo>
                    <a:pt x="f49" y="f139"/>
                    <a:pt x="f110" y="f33"/>
                    <a:pt x="f112" y="f60"/>
                  </a:cubicBezTo>
                  <a:cubicBezTo>
                    <a:pt x="f112" y="f116"/>
                    <a:pt x="f112" y="f44"/>
                    <a:pt x="f112" y="f54"/>
                  </a:cubicBezTo>
                  <a:cubicBezTo>
                    <a:pt x="f106" y="f60"/>
                    <a:pt x="f10" y="f118"/>
                    <a:pt x="f12" y="f18"/>
                  </a:cubicBezTo>
                  <a:cubicBezTo>
                    <a:pt x="f50" y="f20"/>
                    <a:pt x="f86" y="f128"/>
                    <a:pt x="f88" y="f130"/>
                  </a:cubicBezTo>
                  <a:cubicBezTo>
                    <a:pt x="f69" y="f166"/>
                    <a:pt x="f180" y="f169"/>
                    <a:pt x="f76" y="f133"/>
                  </a:cubicBezTo>
                  <a:cubicBezTo>
                    <a:pt x="f115" y="f139"/>
                    <a:pt x="f108" y="f165"/>
                    <a:pt x="f180" y="f151"/>
                  </a:cubicBezTo>
                  <a:cubicBezTo>
                    <a:pt x="f181" y="f141"/>
                    <a:pt x="f98" y="f151"/>
                    <a:pt x="f104" y="f148"/>
                  </a:cubicBezTo>
                  <a:cubicBezTo>
                    <a:pt x="f102" y="f132"/>
                    <a:pt x="f78" y="f149"/>
                    <a:pt x="f97" y="f169"/>
                  </a:cubicBezTo>
                  <a:cubicBezTo>
                    <a:pt x="f181" y="f131"/>
                    <a:pt x="f95" y="f166"/>
                    <a:pt x="f180" y="f160"/>
                  </a:cubicBezTo>
                  <a:cubicBezTo>
                    <a:pt x="f89" y="f122"/>
                    <a:pt x="f50" y="f126"/>
                    <a:pt x="f10" y="f44"/>
                  </a:cubicBezTo>
                  <a:cubicBezTo>
                    <a:pt x="f110" y="f156"/>
                    <a:pt x="f8" y="f14"/>
                    <a:pt x="f106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7" name="Freeform 15">
              <a:extLst>
                <a:ext uri="{FF2B5EF4-FFF2-40B4-BE49-F238E27FC236}">
                  <a16:creationId xmlns:a16="http://schemas.microsoft.com/office/drawing/2014/main" id="{9E4283B4-38ED-6D11-0F99-5083F1F088F9}"/>
                </a:ext>
              </a:extLst>
            </p:cNvPr>
            <p:cNvSpPr/>
            <p:nvPr/>
          </p:nvSpPr>
          <p:spPr>
            <a:xfrm>
              <a:off x="8254553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1"/>
                <a:gd name="f151" fmla="val 48"/>
                <a:gd name="f152" fmla="val 19"/>
                <a:gd name="f153" fmla="val 64"/>
                <a:gd name="f154" fmla="val 67"/>
                <a:gd name="f155" fmla="val 55"/>
                <a:gd name="f156" fmla="val 49"/>
                <a:gd name="f157" fmla="val 47"/>
                <a:gd name="f158" fmla="val 34"/>
                <a:gd name="f159" fmla="val 44"/>
                <a:gd name="f160" fmla="val 59"/>
                <a:gd name="f161" fmla="val 90"/>
                <a:gd name="f162" fmla="val 5"/>
                <a:gd name="f163" fmla="val 2"/>
                <a:gd name="f164" fmla="val 1"/>
                <a:gd name="f165" fmla="val 129"/>
                <a:gd name="f166" fmla="val 128"/>
                <a:gd name="f167" fmla="val 135"/>
                <a:gd name="f168" fmla="val 142"/>
                <a:gd name="f169" fmla="val 143"/>
                <a:gd name="f170" fmla="val 137"/>
                <a:gd name="f171" fmla="val 33"/>
                <a:gd name="f172" fmla="val 145"/>
                <a:gd name="f173" fmla="val 53"/>
                <a:gd name="f174" fmla="val 179"/>
                <a:gd name="f175" fmla="val 182"/>
                <a:gd name="f176" fmla="val 114"/>
                <a:gd name="f177" fmla="val 181"/>
                <a:gd name="f178" fmla="val 178"/>
                <a:gd name="f179" fmla="val 174"/>
                <a:gd name="f180" fmla="val 125"/>
                <a:gd name="f181" fmla="+- 0 0 -90"/>
                <a:gd name="f182" fmla="*/ f3 1 177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77 f188 1"/>
                <a:gd name="f212" fmla="*/ 36 f188 1"/>
                <a:gd name="f213" fmla="*/ 138 f189 1"/>
                <a:gd name="f214" fmla="*/ 40 f188 1"/>
                <a:gd name="f215" fmla="*/ 115 f189 1"/>
                <a:gd name="f216" fmla="*/ 31 f188 1"/>
                <a:gd name="f217" fmla="*/ 122 f189 1"/>
                <a:gd name="f218" fmla="*/ 14 f188 1"/>
                <a:gd name="f219" fmla="*/ 112 f189 1"/>
                <a:gd name="f220" fmla="*/ 29 f188 1"/>
                <a:gd name="f221" fmla="*/ 91 f189 1"/>
                <a:gd name="f222" fmla="*/ 73 f188 1"/>
                <a:gd name="f223" fmla="*/ 96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79 f189 1"/>
                <a:gd name="f231" fmla="*/ 49 f189 1"/>
                <a:gd name="f232" fmla="*/ 42 f188 1"/>
                <a:gd name="f233" fmla="*/ 28 f189 1"/>
                <a:gd name="f234" fmla="*/ 34 f188 1"/>
                <a:gd name="f235" fmla="*/ 75 f189 1"/>
                <a:gd name="f236" fmla="*/ 34 f189 1"/>
                <a:gd name="f237" fmla="*/ 12 f189 1"/>
                <a:gd name="f238" fmla="*/ 74 f189 1"/>
                <a:gd name="f239" fmla="*/ 85 f188 1"/>
                <a:gd name="f240" fmla="*/ 24 f189 1"/>
                <a:gd name="f241" fmla="*/ 91 f188 1"/>
                <a:gd name="f242" fmla="*/ 4 f189 1"/>
                <a:gd name="f243" fmla="*/ 100 f188 1"/>
                <a:gd name="f244" fmla="*/ 72 f189 1"/>
                <a:gd name="f245" fmla="*/ 90 f188 1"/>
                <a:gd name="f246" fmla="*/ 73 f189 1"/>
                <a:gd name="f247" fmla="*/ 97 f188 1"/>
                <a:gd name="f248" fmla="*/ 14 f189 1"/>
                <a:gd name="f249" fmla="*/ 130 f188 1"/>
                <a:gd name="f250" fmla="*/ 30 f189 1"/>
                <a:gd name="f251" fmla="*/ 137 f188 1"/>
                <a:gd name="f252" fmla="*/ 82 f189 1"/>
                <a:gd name="f253" fmla="*/ 58 f189 1"/>
                <a:gd name="f254" fmla="*/ 141 f188 1"/>
                <a:gd name="f255" fmla="*/ 161 f188 1"/>
                <a:gd name="f256" fmla="*/ 62 f189 1"/>
                <a:gd name="f257" fmla="*/ 142 f188 1"/>
                <a:gd name="f258" fmla="*/ 94 f189 1"/>
                <a:gd name="f259" fmla="*/ 135 f188 1"/>
                <a:gd name="f260" fmla="*/ 114 f189 1"/>
                <a:gd name="f261" fmla="*/ 183 f188 1"/>
                <a:gd name="f262" fmla="*/ 93 f189 1"/>
                <a:gd name="f263" fmla="*/ 105 f188 1"/>
                <a:gd name="f264" fmla="*/ 119 f189 1"/>
                <a:gd name="f265" fmla="*/ 138 f188 1"/>
                <a:gd name="f266" fmla="*/ 137 f189 1"/>
                <a:gd name="f267" fmla="*/ 152 f188 1"/>
                <a:gd name="f268" fmla="*/ 100 f189 1"/>
                <a:gd name="f269" fmla="*/ 101 f188 1"/>
                <a:gd name="f270" fmla="+- f190 0 f1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83"/>
                <a:gd name="f307" fmla="*/ f229 1 177"/>
                <a:gd name="f308" fmla="*/ f230 1 177"/>
                <a:gd name="f309" fmla="*/ f231 1 177"/>
                <a:gd name="f310" fmla="*/ f232 1 183"/>
                <a:gd name="f311" fmla="*/ f233 1 177"/>
                <a:gd name="f312" fmla="*/ f234 1 183"/>
                <a:gd name="f313" fmla="*/ f235 1 177"/>
                <a:gd name="f314" fmla="*/ f236 1 177"/>
                <a:gd name="f315" fmla="*/ f237 1 177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83"/>
                <a:gd name="f330" fmla="*/ f252 1 177"/>
                <a:gd name="f331" fmla="*/ f253 1 177"/>
                <a:gd name="f332" fmla="*/ f254 1 183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f268 1 177"/>
                <a:gd name="f347" fmla="*/ f269 1 183"/>
                <a:gd name="f348" fmla="*/ 0 1 f191"/>
                <a:gd name="f349" fmla="*/ f185 1 f191"/>
                <a:gd name="f350" fmla="*/ 0 1 f192"/>
                <a:gd name="f351" fmla="*/ f186 1 f192"/>
                <a:gd name="f352" fmla="*/ f271 1 f191"/>
                <a:gd name="f353" fmla="*/ f272 1 f192"/>
                <a:gd name="f354" fmla="*/ f273 1 f191"/>
                <a:gd name="f355" fmla="*/ f274 1 f192"/>
                <a:gd name="f356" fmla="*/ f275 1 f191"/>
                <a:gd name="f357" fmla="*/ f276 1 f192"/>
                <a:gd name="f358" fmla="*/ f277 1 f191"/>
                <a:gd name="f359" fmla="*/ f278 1 f192"/>
                <a:gd name="f360" fmla="*/ f279 1 f191"/>
                <a:gd name="f361" fmla="*/ f280 1 f192"/>
                <a:gd name="f362" fmla="*/ f281 1 f191"/>
                <a:gd name="f363" fmla="*/ f282 1 f192"/>
                <a:gd name="f364" fmla="*/ f283 1 f191"/>
                <a:gd name="f365" fmla="*/ f284 1 f192"/>
                <a:gd name="f366" fmla="*/ f285 1 f191"/>
                <a:gd name="f367" fmla="*/ f286 1 f192"/>
                <a:gd name="f368" fmla="*/ f287 1 f191"/>
                <a:gd name="f369" fmla="*/ f288 1 f192"/>
                <a:gd name="f370" fmla="*/ f289 1 f192"/>
                <a:gd name="f371" fmla="*/ f290 1 f192"/>
                <a:gd name="f372" fmla="*/ f291 1 f191"/>
                <a:gd name="f373" fmla="*/ f292 1 f192"/>
                <a:gd name="f374" fmla="*/ f293 1 f191"/>
                <a:gd name="f375" fmla="*/ f294 1 f192"/>
                <a:gd name="f376" fmla="*/ f295 1 f191"/>
                <a:gd name="f377" fmla="*/ f296 1 f192"/>
                <a:gd name="f378" fmla="*/ f297 1 f191"/>
                <a:gd name="f379" fmla="*/ f298 1 f192"/>
                <a:gd name="f380" fmla="*/ f299 1 f191"/>
                <a:gd name="f381" fmla="*/ f300 1 f192"/>
                <a:gd name="f382" fmla="*/ f301 1 f191"/>
                <a:gd name="f383" fmla="*/ f302 1 f192"/>
                <a:gd name="f384" fmla="*/ f303 1 f191"/>
                <a:gd name="f385" fmla="*/ f304 1 f192"/>
                <a:gd name="f386" fmla="*/ f305 1 f191"/>
                <a:gd name="f387" fmla="*/ f306 1 f192"/>
                <a:gd name="f388" fmla="*/ f307 1 f191"/>
                <a:gd name="f389" fmla="*/ f308 1 f191"/>
                <a:gd name="f390" fmla="*/ f309 1 f191"/>
                <a:gd name="f391" fmla="*/ f310 1 f192"/>
                <a:gd name="f392" fmla="*/ f311 1 f191"/>
                <a:gd name="f393" fmla="*/ f312 1 f192"/>
                <a:gd name="f394" fmla="*/ f313 1 f191"/>
                <a:gd name="f395" fmla="*/ f314 1 f191"/>
                <a:gd name="f396" fmla="*/ f315 1 f191"/>
                <a:gd name="f397" fmla="*/ f316 1 f191"/>
                <a:gd name="f398" fmla="*/ f317 1 f192"/>
                <a:gd name="f399" fmla="*/ f318 1 f191"/>
                <a:gd name="f400" fmla="*/ f319 1 f192"/>
                <a:gd name="f401" fmla="*/ f320 1 f191"/>
                <a:gd name="f402" fmla="*/ f321 1 f192"/>
                <a:gd name="f403" fmla="*/ f322 1 f191"/>
                <a:gd name="f404" fmla="*/ f323 1 f192"/>
                <a:gd name="f405" fmla="*/ f324 1 f191"/>
                <a:gd name="f406" fmla="*/ f325 1 f192"/>
                <a:gd name="f407" fmla="*/ f326 1 f191"/>
                <a:gd name="f408" fmla="*/ f327 1 f192"/>
                <a:gd name="f409" fmla="*/ f328 1 f191"/>
                <a:gd name="f410" fmla="*/ f329 1 f192"/>
                <a:gd name="f411" fmla="*/ f330 1 f191"/>
                <a:gd name="f412" fmla="*/ f331 1 f191"/>
                <a:gd name="f413" fmla="*/ f332 1 f192"/>
                <a:gd name="f414" fmla="*/ f333 1 f192"/>
                <a:gd name="f415" fmla="*/ f334 1 f191"/>
                <a:gd name="f416" fmla="*/ f335 1 f192"/>
                <a:gd name="f417" fmla="*/ f336 1 f191"/>
                <a:gd name="f418" fmla="*/ f337 1 f192"/>
                <a:gd name="f419" fmla="*/ f338 1 f191"/>
                <a:gd name="f420" fmla="*/ f339 1 f192"/>
                <a:gd name="f421" fmla="*/ f340 1 f191"/>
                <a:gd name="f422" fmla="*/ f341 1 f192"/>
                <a:gd name="f423" fmla="*/ f342 1 f191"/>
                <a:gd name="f424" fmla="*/ f343 1 f192"/>
                <a:gd name="f425" fmla="*/ f344 1 f191"/>
                <a:gd name="f426" fmla="*/ f345 1 f192"/>
                <a:gd name="f427" fmla="*/ f346 1 f191"/>
                <a:gd name="f428" fmla="*/ f347 1 f192"/>
                <a:gd name="f429" fmla="*/ f348 f182 1"/>
                <a:gd name="f430" fmla="*/ f349 f182 1"/>
                <a:gd name="f431" fmla="*/ f351 f183 1"/>
                <a:gd name="f432" fmla="*/ f350 f183 1"/>
                <a:gd name="f433" fmla="*/ f352 f182 1"/>
                <a:gd name="f434" fmla="*/ f353 f183 1"/>
                <a:gd name="f435" fmla="*/ f354 f182 1"/>
                <a:gd name="f436" fmla="*/ f355 f183 1"/>
                <a:gd name="f437" fmla="*/ f356 f182 1"/>
                <a:gd name="f438" fmla="*/ f357 f183 1"/>
                <a:gd name="f439" fmla="*/ f358 f182 1"/>
                <a:gd name="f440" fmla="*/ f359 f183 1"/>
                <a:gd name="f441" fmla="*/ f360 f182 1"/>
                <a:gd name="f442" fmla="*/ f361 f183 1"/>
                <a:gd name="f443" fmla="*/ f362 f182 1"/>
                <a:gd name="f444" fmla="*/ f363 f183 1"/>
                <a:gd name="f445" fmla="*/ f364 f182 1"/>
                <a:gd name="f446" fmla="*/ f365 f183 1"/>
                <a:gd name="f447" fmla="*/ f366 f182 1"/>
                <a:gd name="f448" fmla="*/ f367 f183 1"/>
                <a:gd name="f449" fmla="*/ f368 f182 1"/>
                <a:gd name="f450" fmla="*/ f369 f183 1"/>
                <a:gd name="f451" fmla="*/ f370 f183 1"/>
                <a:gd name="f452" fmla="*/ f371 f183 1"/>
                <a:gd name="f453" fmla="*/ f372 f182 1"/>
                <a:gd name="f454" fmla="*/ f373 f183 1"/>
                <a:gd name="f455" fmla="*/ f374 f182 1"/>
                <a:gd name="f456" fmla="*/ f375 f183 1"/>
                <a:gd name="f457" fmla="*/ f376 f182 1"/>
                <a:gd name="f458" fmla="*/ f377 f183 1"/>
                <a:gd name="f459" fmla="*/ f378 f182 1"/>
                <a:gd name="f460" fmla="*/ f379 f183 1"/>
                <a:gd name="f461" fmla="*/ f380 f182 1"/>
                <a:gd name="f462" fmla="*/ f381 f183 1"/>
                <a:gd name="f463" fmla="*/ f382 f182 1"/>
                <a:gd name="f464" fmla="*/ f383 f183 1"/>
                <a:gd name="f465" fmla="*/ f384 f182 1"/>
                <a:gd name="f466" fmla="*/ f385 f183 1"/>
                <a:gd name="f467" fmla="*/ f386 f182 1"/>
                <a:gd name="f468" fmla="*/ f387 f183 1"/>
                <a:gd name="f469" fmla="*/ f388 f182 1"/>
                <a:gd name="f470" fmla="*/ f389 f182 1"/>
                <a:gd name="f471" fmla="*/ f390 f182 1"/>
                <a:gd name="f472" fmla="*/ f391 f183 1"/>
                <a:gd name="f473" fmla="*/ f392 f182 1"/>
                <a:gd name="f474" fmla="*/ f393 f183 1"/>
                <a:gd name="f475" fmla="*/ f394 f182 1"/>
                <a:gd name="f476" fmla="*/ f395 f182 1"/>
                <a:gd name="f477" fmla="*/ f396 f182 1"/>
                <a:gd name="f478" fmla="*/ f397 f182 1"/>
                <a:gd name="f479" fmla="*/ f398 f183 1"/>
                <a:gd name="f480" fmla="*/ f399 f182 1"/>
                <a:gd name="f481" fmla="*/ f400 f183 1"/>
                <a:gd name="f482" fmla="*/ f401 f182 1"/>
                <a:gd name="f483" fmla="*/ f402 f183 1"/>
                <a:gd name="f484" fmla="*/ f403 f182 1"/>
                <a:gd name="f485" fmla="*/ f404 f183 1"/>
                <a:gd name="f486" fmla="*/ f405 f182 1"/>
                <a:gd name="f487" fmla="*/ f406 f183 1"/>
                <a:gd name="f488" fmla="*/ f407 f182 1"/>
                <a:gd name="f489" fmla="*/ f408 f183 1"/>
                <a:gd name="f490" fmla="*/ f409 f182 1"/>
                <a:gd name="f491" fmla="*/ f410 f183 1"/>
                <a:gd name="f492" fmla="*/ f411 f182 1"/>
                <a:gd name="f493" fmla="*/ f412 f182 1"/>
                <a:gd name="f494" fmla="*/ f413 f183 1"/>
                <a:gd name="f495" fmla="*/ f414 f183 1"/>
                <a:gd name="f496" fmla="*/ f415 f182 1"/>
                <a:gd name="f497" fmla="*/ f416 f183 1"/>
                <a:gd name="f498" fmla="*/ f417 f182 1"/>
                <a:gd name="f499" fmla="*/ f418 f183 1"/>
                <a:gd name="f500" fmla="*/ f419 f182 1"/>
                <a:gd name="f501" fmla="*/ f420 f183 1"/>
                <a:gd name="f502" fmla="*/ f421 f182 1"/>
                <a:gd name="f503" fmla="*/ f422 f183 1"/>
                <a:gd name="f504" fmla="*/ f423 f182 1"/>
                <a:gd name="f505" fmla="*/ f424 f183 1"/>
                <a:gd name="f506" fmla="*/ f425 f182 1"/>
                <a:gd name="f507" fmla="*/ f426 f183 1"/>
                <a:gd name="f508" fmla="*/ f427 f182 1"/>
                <a:gd name="f509" fmla="*/ f428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3" y="f434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37" y="f451"/>
                </a:cxn>
                <a:cxn ang="f270">
                  <a:pos x="f439" y="f452"/>
                </a:cxn>
                <a:cxn ang="f270">
                  <a:pos x="f453" y="f454"/>
                </a:cxn>
                <a:cxn ang="f270">
                  <a:pos x="f455" y="f456"/>
                </a:cxn>
                <a:cxn ang="f270">
                  <a:pos x="f457" y="f458"/>
                </a:cxn>
                <a:cxn ang="f270">
                  <a:pos x="f459" y="f460"/>
                </a:cxn>
                <a:cxn ang="f270">
                  <a:pos x="f461" y="f462"/>
                </a:cxn>
                <a:cxn ang="f270">
                  <a:pos x="f463" y="f464"/>
                </a:cxn>
                <a:cxn ang="f270">
                  <a:pos x="f465" y="f466"/>
                </a:cxn>
                <a:cxn ang="f270">
                  <a:pos x="f467" y="f468"/>
                </a:cxn>
                <a:cxn ang="f270">
                  <a:pos x="f469" y="f458"/>
                </a:cxn>
                <a:cxn ang="f270">
                  <a:pos x="f470" y="f450"/>
                </a:cxn>
                <a:cxn ang="f270">
                  <a:pos x="f471" y="f472"/>
                </a:cxn>
                <a:cxn ang="f270">
                  <a:pos x="f473" y="f474"/>
                </a:cxn>
                <a:cxn ang="f270">
                  <a:pos x="f475" y="f451"/>
                </a:cxn>
                <a:cxn ang="f270">
                  <a:pos x="f476" y="f446"/>
                </a:cxn>
                <a:cxn ang="f270">
                  <a:pos x="f477" y="f462"/>
                </a:cxn>
                <a:cxn ang="f270">
                  <a:pos x="f478" y="f479"/>
                </a:cxn>
                <a:cxn ang="f270">
                  <a:pos x="f480" y="f481"/>
                </a:cxn>
                <a:cxn ang="f270">
                  <a:pos x="f482" y="f483"/>
                </a:cxn>
                <a:cxn ang="f270">
                  <a:pos x="f484" y="f485"/>
                </a:cxn>
                <a:cxn ang="f270">
                  <a:pos x="f486" y="f487"/>
                </a:cxn>
                <a:cxn ang="f270">
                  <a:pos x="f488" y="f489"/>
                </a:cxn>
                <a:cxn ang="f270">
                  <a:pos x="f490" y="f491"/>
                </a:cxn>
                <a:cxn ang="f270">
                  <a:pos x="f492" y="f442"/>
                </a:cxn>
                <a:cxn ang="f270">
                  <a:pos x="f493" y="f494"/>
                </a:cxn>
                <a:cxn ang="f270">
                  <a:pos x="f471" y="f495"/>
                </a:cxn>
                <a:cxn ang="f270">
                  <a:pos x="f496" y="f497"/>
                </a:cxn>
                <a:cxn ang="f270">
                  <a:pos x="f498" y="f499"/>
                </a:cxn>
                <a:cxn ang="f270">
                  <a:pos x="f500" y="f501"/>
                </a:cxn>
                <a:cxn ang="f270">
                  <a:pos x="f502" y="f503"/>
                </a:cxn>
                <a:cxn ang="f270">
                  <a:pos x="f504" y="f505"/>
                </a:cxn>
                <a:cxn ang="f270">
                  <a:pos x="f506" y="f507"/>
                </a:cxn>
                <a:cxn ang="f270">
                  <a:pos x="f508" y="f509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129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0" y="f131"/>
                    <a:pt x="f145" y="f132"/>
                  </a:cubicBezTo>
                  <a:cubicBezTo>
                    <a:pt x="f86" y="f122"/>
                    <a:pt x="f88" y="f134"/>
                    <a:pt x="f153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4" y="f88"/>
                  </a:cubicBezTo>
                  <a:cubicBezTo>
                    <a:pt x="f86" y="f135"/>
                    <a:pt x="f155" y="f156"/>
                    <a:pt x="f156" y="f103"/>
                  </a:cubicBezTo>
                  <a:cubicBezTo>
                    <a:pt x="f157" y="f114"/>
                    <a:pt x="f157" y="f144"/>
                    <a:pt x="f157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8" y="f122"/>
                    <a:pt x="f121" y="f134"/>
                    <a:pt x="f121" y="f158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59" y="f103"/>
                    <a:pt x="f157" y="f118"/>
                  </a:cubicBezTo>
                  <a:cubicBezTo>
                    <a:pt x="f135" y="f135"/>
                    <a:pt x="f98" y="f154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0" y="f93"/>
                    <a:pt x="f157" y="f76"/>
                    <a:pt x="f158" y="f73"/>
                  </a:cubicBezTo>
                  <a:cubicBezTo>
                    <a:pt x="f119" y="f90"/>
                    <a:pt x="f121" y="f79"/>
                    <a:pt x="f109" y="f154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0" y="f70"/>
                    <a:pt x="f75" y="f69"/>
                  </a:cubicBezTo>
                  <a:cubicBezTo>
                    <a:pt x="f75" y="f67"/>
                    <a:pt x="f75" y="f67"/>
                    <a:pt x="f75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1"/>
                    <a:pt x="f126" y="f64"/>
                  </a:cubicBezTo>
                  <a:cubicBezTo>
                    <a:pt x="f148" y="f67"/>
                    <a:pt x="f162" y="f66"/>
                    <a:pt x="f163" y="f61"/>
                  </a:cubicBezTo>
                  <a:cubicBezTo>
                    <a:pt x="f5" y="f46"/>
                    <a:pt x="f164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5" y="f48"/>
                    <a:pt x="f73" y="f161"/>
                  </a:cubicBezTo>
                  <a:cubicBezTo>
                    <a:pt x="f74" y="f161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0" y="f68"/>
                    <a:pt x="f118" y="f43"/>
                    <a:pt x="f119" y="f33"/>
                  </a:cubicBezTo>
                  <a:cubicBezTo>
                    <a:pt x="f134" y="f165"/>
                    <a:pt x="f122" y="f166"/>
                    <a:pt x="f131" y="f166"/>
                  </a:cubicBezTo>
                  <a:cubicBezTo>
                    <a:pt x="f136" y="f166"/>
                    <a:pt x="f143" y="f165"/>
                    <a:pt x="f127" y="f31"/>
                  </a:cubicBezTo>
                  <a:cubicBezTo>
                    <a:pt x="f137" y="f27"/>
                    <a:pt x="f128" y="f167"/>
                    <a:pt x="f128" y="f110"/>
                  </a:cubicBezTo>
                  <a:cubicBezTo>
                    <a:pt x="f127" y="f168"/>
                    <a:pt x="f152" y="f169"/>
                    <a:pt x="f147" y="f168"/>
                  </a:cubicBezTo>
                  <a:cubicBezTo>
                    <a:pt x="f122" y="f102"/>
                    <a:pt x="f111" y="f100"/>
                    <a:pt x="f111" y="f170"/>
                  </a:cubicBezTo>
                  <a:cubicBezTo>
                    <a:pt x="f119" y="f17"/>
                    <a:pt x="f171" y="f31"/>
                    <a:pt x="f107" y="f166"/>
                  </a:cubicBezTo>
                  <a:cubicBezTo>
                    <a:pt x="f156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5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6"/>
                    <a:pt x="f83" y="f102"/>
                  </a:cubicBezTo>
                  <a:cubicBezTo>
                    <a:pt x="f145" y="f169"/>
                    <a:pt x="f99" y="f104"/>
                    <a:pt x="f115" y="f172"/>
                  </a:cubicBezTo>
                  <a:cubicBezTo>
                    <a:pt x="f157" y="f42"/>
                    <a:pt x="f159" y="f21"/>
                    <a:pt x="f101" y="f40"/>
                  </a:cubicBezTo>
                  <a:cubicBezTo>
                    <a:pt x="f101" y="f63"/>
                    <a:pt x="f159" y="f54"/>
                    <a:pt x="f156" y="f54"/>
                  </a:cubicBezTo>
                  <a:cubicBezTo>
                    <a:pt x="f173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0" y="f21"/>
                    <a:pt x="f85" y="f172"/>
                    <a:pt x="f82" y="f168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7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4"/>
                    <a:pt x="f117" y="f2"/>
                    <a:pt x="f129" y="f175"/>
                  </a:cubicBezTo>
                  <a:cubicBezTo>
                    <a:pt x="f129" y="f7"/>
                    <a:pt x="f18" y="f7"/>
                    <a:pt x="f176" y="f7"/>
                  </a:cubicBezTo>
                  <a:cubicBezTo>
                    <a:pt x="f176" y="f7"/>
                    <a:pt x="f97" y="f177"/>
                    <a:pt x="f97" y="f2"/>
                  </a:cubicBezTo>
                  <a:cubicBezTo>
                    <a:pt x="f176" y="f178"/>
                    <a:pt x="f18" y="f57"/>
                    <a:pt x="f133" y="f179"/>
                  </a:cubicBezTo>
                  <a:cubicBezTo>
                    <a:pt x="f16" y="f26"/>
                    <a:pt x="f10" y="f166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6" y="f165"/>
                    <a:pt x="f37" y="f110"/>
                  </a:cubicBezTo>
                  <a:cubicBezTo>
                    <a:pt x="f22" y="f102"/>
                    <a:pt x="f180" y="f172"/>
                    <a:pt x="f20" y="f23"/>
                  </a:cubicBezTo>
                  <a:cubicBezTo>
                    <a:pt x="f20" y="f23"/>
                    <a:pt x="f35" y="f28"/>
                    <a:pt x="f180" y="f39"/>
                  </a:cubicBezTo>
                  <a:cubicBezTo>
                    <a:pt x="f31" y="f52"/>
                    <a:pt x="f71" y="f39"/>
                    <a:pt x="f170" y="f105"/>
                  </a:cubicBezTo>
                  <a:cubicBezTo>
                    <a:pt x="f110" y="f41"/>
                    <a:pt x="f71" y="f19"/>
                    <a:pt x="f91" y="f172"/>
                  </a:cubicBezTo>
                  <a:cubicBezTo>
                    <a:pt x="f31" y="f169"/>
                    <a:pt x="f33" y="f102"/>
                    <a:pt x="f180" y="f100"/>
                  </a:cubicBezTo>
                  <a:cubicBezTo>
                    <a:pt x="f43" y="f33"/>
                    <a:pt x="f50" y="f176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8" name="Freeform 16">
              <a:extLst>
                <a:ext uri="{FF2B5EF4-FFF2-40B4-BE49-F238E27FC236}">
                  <a16:creationId xmlns:a16="http://schemas.microsoft.com/office/drawing/2014/main" id="{E9464772-B499-6011-D384-89E6161EFC08}"/>
                </a:ext>
              </a:extLst>
            </p:cNvPr>
            <p:cNvSpPr/>
            <p:nvPr/>
          </p:nvSpPr>
          <p:spPr>
            <a:xfrm>
              <a:off x="6085487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3"/>
                <a:gd name="f8" fmla="val 79"/>
                <a:gd name="f9" fmla="val 96"/>
                <a:gd name="f10" fmla="val 77"/>
                <a:gd name="f11" fmla="val 76"/>
                <a:gd name="f12" fmla="val 97"/>
                <a:gd name="f13" fmla="val 74"/>
                <a:gd name="f14" fmla="val 98"/>
                <a:gd name="f15" fmla="val 60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8"/>
                <a:gd name="f24" fmla="val 124"/>
                <a:gd name="f25" fmla="val 27"/>
                <a:gd name="f26" fmla="val 126"/>
                <a:gd name="f27" fmla="val 26"/>
                <a:gd name="f28" fmla="val 131"/>
                <a:gd name="f29" fmla="val 23"/>
                <a:gd name="f30" fmla="val 132"/>
                <a:gd name="f31" fmla="val 19"/>
                <a:gd name="f32" fmla="val 15"/>
                <a:gd name="f33" fmla="val 130"/>
                <a:gd name="f34" fmla="val 12"/>
                <a:gd name="f35" fmla="val 127"/>
                <a:gd name="f36" fmla="val 13"/>
                <a:gd name="f37" fmla="val 123"/>
                <a:gd name="f38" fmla="val 14"/>
                <a:gd name="f39" fmla="val 119"/>
                <a:gd name="f40" fmla="val 17"/>
                <a:gd name="f41" fmla="val 118"/>
                <a:gd name="f42" fmla="val 22"/>
                <a:gd name="f43" fmla="val 25"/>
                <a:gd name="f44" fmla="val 117"/>
                <a:gd name="f45" fmla="val 46"/>
                <a:gd name="f46" fmla="val 110"/>
                <a:gd name="f47" fmla="val 61"/>
                <a:gd name="f48" fmla="val 102"/>
                <a:gd name="f49" fmla="val 75"/>
                <a:gd name="f50" fmla="val 94"/>
                <a:gd name="f51" fmla="val 93"/>
                <a:gd name="f52" fmla="val 92"/>
                <a:gd name="f53" fmla="val 73"/>
                <a:gd name="f54" fmla="val 71"/>
                <a:gd name="f55" fmla="val 70"/>
                <a:gd name="f56" fmla="val 54"/>
                <a:gd name="f57" fmla="val 38"/>
                <a:gd name="f58" fmla="val 99"/>
                <a:gd name="f59" fmla="val 20"/>
                <a:gd name="f60" fmla="val 18"/>
                <a:gd name="f61" fmla="val 101"/>
                <a:gd name="f62" fmla="val 8"/>
                <a:gd name="f63" fmla="val 108"/>
                <a:gd name="f64" fmla="val 5"/>
                <a:gd name="f65" fmla="val 105"/>
                <a:gd name="f66" fmla="val 2"/>
                <a:gd name="f67" fmla="val 3"/>
                <a:gd name="f68" fmla="val 6"/>
                <a:gd name="f69" fmla="val 11"/>
                <a:gd name="f70" fmla="val 91"/>
                <a:gd name="f71" fmla="val 16"/>
                <a:gd name="f72" fmla="val 95"/>
                <a:gd name="f73" fmla="val 55"/>
                <a:gd name="f74" fmla="val 89"/>
                <a:gd name="f75" fmla="val 88"/>
                <a:gd name="f76" fmla="val 87"/>
                <a:gd name="f77" fmla="val 72"/>
                <a:gd name="f78" fmla="val 86"/>
                <a:gd name="f79" fmla="val 85"/>
                <a:gd name="f80" fmla="val 56"/>
                <a:gd name="f81" fmla="val 81"/>
                <a:gd name="f82" fmla="val 42"/>
                <a:gd name="f83" fmla="val 10"/>
                <a:gd name="f84" fmla="val 7"/>
                <a:gd name="f85" fmla="val 65"/>
                <a:gd name="f86" fmla="val 62"/>
                <a:gd name="f87" fmla="val 58"/>
                <a:gd name="f88" fmla="val 21"/>
                <a:gd name="f89" fmla="val 63"/>
                <a:gd name="f90" fmla="val 24"/>
                <a:gd name="f91" fmla="val 69"/>
                <a:gd name="f92" fmla="val 32"/>
                <a:gd name="f93" fmla="val 82"/>
                <a:gd name="f94" fmla="val 83"/>
                <a:gd name="f95" fmla="val 78"/>
                <a:gd name="f96" fmla="val 66"/>
                <a:gd name="f97" fmla="val 51"/>
                <a:gd name="f98" fmla="val 43"/>
                <a:gd name="f99" fmla="val 37"/>
                <a:gd name="f100" fmla="val 34"/>
                <a:gd name="f101" fmla="val 41"/>
                <a:gd name="f102" fmla="val 36"/>
                <a:gd name="f103" fmla="val 39"/>
                <a:gd name="f104" fmla="val 30"/>
                <a:gd name="f105" fmla="val 40"/>
                <a:gd name="f106" fmla="val 52"/>
                <a:gd name="f107" fmla="val 67"/>
                <a:gd name="f108" fmla="val 57"/>
                <a:gd name="f109" fmla="val 50"/>
                <a:gd name="f110" fmla="val 68"/>
                <a:gd name="f111" fmla="val 4"/>
                <a:gd name="f112" fmla="val 90"/>
                <a:gd name="f113" fmla="val 111"/>
                <a:gd name="f114" fmla="val 112"/>
                <a:gd name="f115" fmla="val 125"/>
                <a:gd name="f116" fmla="val 129"/>
                <a:gd name="f117" fmla="val 115"/>
                <a:gd name="f118" fmla="val 103"/>
                <a:gd name="f119" fmla="val 49"/>
                <a:gd name="f120" fmla="val 133"/>
                <a:gd name="f121" fmla="val 139"/>
                <a:gd name="f122" fmla="val 144"/>
                <a:gd name="f123" fmla="val 149"/>
                <a:gd name="f124" fmla="val 150"/>
                <a:gd name="f125" fmla="val 147"/>
                <a:gd name="f126" fmla="val 141"/>
                <a:gd name="f127" fmla="val 136"/>
                <a:gd name="f128" fmla="val 151"/>
                <a:gd name="f129" fmla="val 153"/>
                <a:gd name="f130" fmla="val 159"/>
                <a:gd name="f131" fmla="val 163"/>
                <a:gd name="f132" fmla="val 168"/>
                <a:gd name="f133" fmla="val 166"/>
                <a:gd name="f134" fmla="val 164"/>
                <a:gd name="f135" fmla="val 158"/>
                <a:gd name="f136" fmla="val 104"/>
                <a:gd name="f137" fmla="val 138"/>
                <a:gd name="f138" fmla="val 154"/>
                <a:gd name="f139" fmla="val 156"/>
                <a:gd name="f140" fmla="val 160"/>
                <a:gd name="f141" fmla="val 162"/>
                <a:gd name="f142" fmla="val 167"/>
                <a:gd name="f143" fmla="val 172"/>
                <a:gd name="f144" fmla="val 175"/>
                <a:gd name="f145" fmla="val 177"/>
                <a:gd name="f146" fmla="val 174"/>
                <a:gd name="f147" fmla="val 100"/>
                <a:gd name="f148" fmla="val 170"/>
                <a:gd name="f149" fmla="val 165"/>
                <a:gd name="f150" fmla="val 161"/>
                <a:gd name="f151" fmla="val 140"/>
                <a:gd name="f152" fmla="val 107"/>
                <a:gd name="f153" fmla="val 148"/>
                <a:gd name="f154" fmla="val 152"/>
                <a:gd name="f155" fmla="val 128"/>
                <a:gd name="f156" fmla="val 157"/>
                <a:gd name="f157" fmla="val 135"/>
                <a:gd name="f158" fmla="val 142"/>
                <a:gd name="f159" fmla="val 143"/>
                <a:gd name="f160" fmla="val 155"/>
                <a:gd name="f161" fmla="val 137"/>
                <a:gd name="f162" fmla="val 145"/>
                <a:gd name="f163" fmla="val 109"/>
                <a:gd name="f164" fmla="val 120"/>
                <a:gd name="f165" fmla="val 146"/>
                <a:gd name="f166" fmla="val 134"/>
                <a:gd name="f167" fmla="val 116"/>
                <a:gd name="f168" fmla="val 179"/>
                <a:gd name="f169" fmla="val 182"/>
                <a:gd name="f170" fmla="val 64"/>
                <a:gd name="f171" fmla="val 181"/>
                <a:gd name="f172" fmla="val 176"/>
                <a:gd name="f173" fmla="val 48"/>
                <a:gd name="f174" fmla="val 47"/>
                <a:gd name="f175" fmla="val 114"/>
                <a:gd name="f176" fmla="val 80"/>
                <a:gd name="f177" fmla="+- 0 0 -90"/>
                <a:gd name="f178" fmla="*/ f3 1 178"/>
                <a:gd name="f179" fmla="*/ f4 1 183"/>
                <a:gd name="f180" fmla="val f5"/>
                <a:gd name="f181" fmla="val f6"/>
                <a:gd name="f182" fmla="val f7"/>
                <a:gd name="f183" fmla="*/ f177 f0 1"/>
                <a:gd name="f184" fmla="+- f182 0 f180"/>
                <a:gd name="f185" fmla="+- f181 0 f180"/>
                <a:gd name="f186" fmla="*/ f183 1 f2"/>
                <a:gd name="f187" fmla="*/ f185 1 178"/>
                <a:gd name="f188" fmla="*/ f184 1 183"/>
                <a:gd name="f189" fmla="*/ 31 f185 1"/>
                <a:gd name="f190" fmla="*/ 121 f184 1"/>
                <a:gd name="f191" fmla="*/ 13 f185 1"/>
                <a:gd name="f192" fmla="*/ 123 f184 1"/>
                <a:gd name="f193" fmla="*/ 75 f185 1"/>
                <a:gd name="f194" fmla="*/ 94 f184 1"/>
                <a:gd name="f195" fmla="*/ 22 f185 1"/>
                <a:gd name="f196" fmla="*/ 99 f184 1"/>
                <a:gd name="f197" fmla="*/ 3 f185 1"/>
                <a:gd name="f198" fmla="*/ 96 f184 1"/>
                <a:gd name="f199" fmla="*/ 73 f185 1"/>
                <a:gd name="f200" fmla="*/ 89 f184 1"/>
                <a:gd name="f201" fmla="*/ 27 f185 1"/>
                <a:gd name="f202" fmla="*/ 72 f184 1"/>
                <a:gd name="f203" fmla="*/ 8 f185 1"/>
                <a:gd name="f204" fmla="*/ 62 f184 1"/>
                <a:gd name="f205" fmla="*/ 32 f185 1"/>
                <a:gd name="f206" fmla="*/ 71 f184 1"/>
                <a:gd name="f207" fmla="*/ 74 f185 1"/>
                <a:gd name="f208" fmla="*/ 77 f184 1"/>
                <a:gd name="f209" fmla="*/ 36 f184 1"/>
                <a:gd name="f210" fmla="*/ 40 f185 1"/>
                <a:gd name="f211" fmla="*/ 40 f184 1"/>
                <a:gd name="f212" fmla="*/ 63 f185 1"/>
                <a:gd name="f213" fmla="*/ 31 f184 1"/>
                <a:gd name="f214" fmla="*/ 56 f185 1"/>
                <a:gd name="f215" fmla="*/ 14 f184 1"/>
                <a:gd name="f216" fmla="*/ 66 f185 1"/>
                <a:gd name="f217" fmla="*/ 29 f184 1"/>
                <a:gd name="f218" fmla="*/ 87 f185 1"/>
                <a:gd name="f219" fmla="*/ 73 f184 1"/>
                <a:gd name="f220" fmla="*/ 81 f185 1"/>
                <a:gd name="f221" fmla="*/ 4 f184 1"/>
                <a:gd name="f222" fmla="*/ 91 f185 1"/>
                <a:gd name="f223" fmla="*/ 20 f184 1"/>
                <a:gd name="f224" fmla="*/ 110 f185 1"/>
                <a:gd name="f225" fmla="*/ 30 f184 1"/>
                <a:gd name="f226" fmla="*/ 127 f185 1"/>
                <a:gd name="f227" fmla="*/ 98 f185 1"/>
                <a:gd name="f228" fmla="*/ 129 f185 1"/>
                <a:gd name="f229" fmla="*/ 42 f184 1"/>
                <a:gd name="f230" fmla="*/ 150 f185 1"/>
                <a:gd name="f231" fmla="*/ 34 f184 1"/>
                <a:gd name="f232" fmla="*/ 103 f185 1"/>
                <a:gd name="f233" fmla="*/ 144 f185 1"/>
                <a:gd name="f234" fmla="*/ 166 f185 1"/>
                <a:gd name="f235" fmla="*/ 104 f185 1"/>
                <a:gd name="f236" fmla="*/ 85 f184 1"/>
                <a:gd name="f237" fmla="*/ 154 f185 1"/>
                <a:gd name="f238" fmla="*/ 91 f184 1"/>
                <a:gd name="f239" fmla="*/ 174 f185 1"/>
                <a:gd name="f240" fmla="*/ 100 f184 1"/>
                <a:gd name="f241" fmla="*/ 106 f185 1"/>
                <a:gd name="f242" fmla="*/ 90 f184 1"/>
                <a:gd name="f243" fmla="*/ 105 f185 1"/>
                <a:gd name="f244" fmla="*/ 97 f184 1"/>
                <a:gd name="f245" fmla="*/ 164 f185 1"/>
                <a:gd name="f246" fmla="*/ 130 f184 1"/>
                <a:gd name="f247" fmla="*/ 147 f185 1"/>
                <a:gd name="f248" fmla="*/ 137 f184 1"/>
                <a:gd name="f249" fmla="*/ 96 f185 1"/>
                <a:gd name="f250" fmla="*/ 120 f185 1"/>
                <a:gd name="f251" fmla="*/ 141 f184 1"/>
                <a:gd name="f252" fmla="*/ 161 f184 1"/>
                <a:gd name="f253" fmla="*/ 116 f185 1"/>
                <a:gd name="f254" fmla="*/ 142 f184 1"/>
                <a:gd name="f255" fmla="*/ 83 f185 1"/>
                <a:gd name="f256" fmla="*/ 135 f184 1"/>
                <a:gd name="f257" fmla="*/ 64 f185 1"/>
                <a:gd name="f258" fmla="*/ 183 f184 1"/>
                <a:gd name="f259" fmla="*/ 85 f185 1"/>
                <a:gd name="f260" fmla="*/ 105 f184 1"/>
                <a:gd name="f261" fmla="*/ 58 f185 1"/>
                <a:gd name="f262" fmla="*/ 138 f184 1"/>
                <a:gd name="f263" fmla="*/ 41 f185 1"/>
                <a:gd name="f264" fmla="*/ 152 f184 1"/>
                <a:gd name="f265" fmla="*/ 78 f185 1"/>
                <a:gd name="f266" fmla="*/ 101 f184 1"/>
                <a:gd name="f267" fmla="+- f186 0 f1"/>
                <a:gd name="f268" fmla="*/ f189 1 178"/>
                <a:gd name="f269" fmla="*/ f190 1 183"/>
                <a:gd name="f270" fmla="*/ f191 1 178"/>
                <a:gd name="f271" fmla="*/ f192 1 183"/>
                <a:gd name="f272" fmla="*/ f193 1 178"/>
                <a:gd name="f273" fmla="*/ f194 1 183"/>
                <a:gd name="f274" fmla="*/ f195 1 178"/>
                <a:gd name="f275" fmla="*/ f196 1 183"/>
                <a:gd name="f276" fmla="*/ f197 1 178"/>
                <a:gd name="f277" fmla="*/ f198 1 183"/>
                <a:gd name="f278" fmla="*/ f199 1 178"/>
                <a:gd name="f279" fmla="*/ f200 1 183"/>
                <a:gd name="f280" fmla="*/ f201 1 178"/>
                <a:gd name="f281" fmla="*/ f202 1 183"/>
                <a:gd name="f282" fmla="*/ f203 1 178"/>
                <a:gd name="f283" fmla="*/ f204 1 183"/>
                <a:gd name="f284" fmla="*/ f205 1 178"/>
                <a:gd name="f285" fmla="*/ f206 1 183"/>
                <a:gd name="f286" fmla="*/ f207 1 178"/>
                <a:gd name="f287" fmla="*/ f208 1 183"/>
                <a:gd name="f288" fmla="*/ f209 1 183"/>
                <a:gd name="f289" fmla="*/ f210 1 178"/>
                <a:gd name="f290" fmla="*/ f211 1 183"/>
                <a:gd name="f291" fmla="*/ f212 1 178"/>
                <a:gd name="f292" fmla="*/ f213 1 183"/>
                <a:gd name="f293" fmla="*/ f214 1 178"/>
                <a:gd name="f294" fmla="*/ f215 1 183"/>
                <a:gd name="f295" fmla="*/ f216 1 178"/>
                <a:gd name="f296" fmla="*/ f217 1 183"/>
                <a:gd name="f297" fmla="*/ f218 1 178"/>
                <a:gd name="f298" fmla="*/ f219 1 183"/>
                <a:gd name="f299" fmla="*/ f220 1 178"/>
                <a:gd name="f300" fmla="*/ f221 1 183"/>
                <a:gd name="f301" fmla="*/ f222 1 178"/>
                <a:gd name="f302" fmla="*/ f223 1 183"/>
                <a:gd name="f303" fmla="*/ f224 1 178"/>
                <a:gd name="f304" fmla="*/ f225 1 183"/>
                <a:gd name="f305" fmla="*/ f226 1 178"/>
                <a:gd name="f306" fmla="*/ f227 1 178"/>
                <a:gd name="f307" fmla="*/ f228 1 178"/>
                <a:gd name="f308" fmla="*/ f229 1 183"/>
                <a:gd name="f309" fmla="*/ f230 1 178"/>
                <a:gd name="f310" fmla="*/ f231 1 183"/>
                <a:gd name="f311" fmla="*/ f232 1 178"/>
                <a:gd name="f312" fmla="*/ f233 1 178"/>
                <a:gd name="f313" fmla="*/ f234 1 178"/>
                <a:gd name="f314" fmla="*/ f235 1 178"/>
                <a:gd name="f315" fmla="*/ f236 1 183"/>
                <a:gd name="f316" fmla="*/ f237 1 178"/>
                <a:gd name="f317" fmla="*/ f238 1 183"/>
                <a:gd name="f318" fmla="*/ f239 1 178"/>
                <a:gd name="f319" fmla="*/ f240 1 183"/>
                <a:gd name="f320" fmla="*/ f241 1 178"/>
                <a:gd name="f321" fmla="*/ f242 1 183"/>
                <a:gd name="f322" fmla="*/ f243 1 178"/>
                <a:gd name="f323" fmla="*/ f244 1 183"/>
                <a:gd name="f324" fmla="*/ f245 1 178"/>
                <a:gd name="f325" fmla="*/ f246 1 183"/>
                <a:gd name="f326" fmla="*/ f247 1 178"/>
                <a:gd name="f327" fmla="*/ f248 1 183"/>
                <a:gd name="f328" fmla="*/ f249 1 178"/>
                <a:gd name="f329" fmla="*/ f250 1 178"/>
                <a:gd name="f330" fmla="*/ f251 1 183"/>
                <a:gd name="f331" fmla="*/ f252 1 183"/>
                <a:gd name="f332" fmla="*/ f253 1 178"/>
                <a:gd name="f333" fmla="*/ f254 1 183"/>
                <a:gd name="f334" fmla="*/ f255 1 178"/>
                <a:gd name="f335" fmla="*/ f256 1 183"/>
                <a:gd name="f336" fmla="*/ f257 1 178"/>
                <a:gd name="f337" fmla="*/ f258 1 183"/>
                <a:gd name="f338" fmla="*/ f259 1 178"/>
                <a:gd name="f339" fmla="*/ f260 1 183"/>
                <a:gd name="f340" fmla="*/ f261 1 178"/>
                <a:gd name="f341" fmla="*/ f262 1 183"/>
                <a:gd name="f342" fmla="*/ f263 1 178"/>
                <a:gd name="f343" fmla="*/ f264 1 183"/>
                <a:gd name="f344" fmla="*/ f265 1 178"/>
                <a:gd name="f345" fmla="*/ f266 1 183"/>
                <a:gd name="f346" fmla="*/ 0 1 f187"/>
                <a:gd name="f347" fmla="*/ f181 1 f187"/>
                <a:gd name="f348" fmla="*/ 0 1 f188"/>
                <a:gd name="f349" fmla="*/ f182 1 f188"/>
                <a:gd name="f350" fmla="*/ f268 1 f187"/>
                <a:gd name="f351" fmla="*/ f269 1 f188"/>
                <a:gd name="f352" fmla="*/ f270 1 f187"/>
                <a:gd name="f353" fmla="*/ f271 1 f188"/>
                <a:gd name="f354" fmla="*/ f272 1 f187"/>
                <a:gd name="f355" fmla="*/ f273 1 f188"/>
                <a:gd name="f356" fmla="*/ f274 1 f187"/>
                <a:gd name="f357" fmla="*/ f275 1 f188"/>
                <a:gd name="f358" fmla="*/ f276 1 f187"/>
                <a:gd name="f359" fmla="*/ f277 1 f188"/>
                <a:gd name="f360" fmla="*/ f278 1 f187"/>
                <a:gd name="f361" fmla="*/ f279 1 f188"/>
                <a:gd name="f362" fmla="*/ f280 1 f187"/>
                <a:gd name="f363" fmla="*/ f281 1 f188"/>
                <a:gd name="f364" fmla="*/ f282 1 f187"/>
                <a:gd name="f365" fmla="*/ f283 1 f188"/>
                <a:gd name="f366" fmla="*/ f284 1 f187"/>
                <a:gd name="f367" fmla="*/ f285 1 f188"/>
                <a:gd name="f368" fmla="*/ f286 1 f187"/>
                <a:gd name="f369" fmla="*/ f287 1 f188"/>
                <a:gd name="f370" fmla="*/ f288 1 f188"/>
                <a:gd name="f371" fmla="*/ f289 1 f187"/>
                <a:gd name="f372" fmla="*/ f290 1 f188"/>
                <a:gd name="f373" fmla="*/ f291 1 f187"/>
                <a:gd name="f374" fmla="*/ f292 1 f188"/>
                <a:gd name="f375" fmla="*/ f293 1 f187"/>
                <a:gd name="f376" fmla="*/ f294 1 f188"/>
                <a:gd name="f377" fmla="*/ f295 1 f187"/>
                <a:gd name="f378" fmla="*/ f296 1 f188"/>
                <a:gd name="f379" fmla="*/ f297 1 f187"/>
                <a:gd name="f380" fmla="*/ f298 1 f188"/>
                <a:gd name="f381" fmla="*/ f299 1 f187"/>
                <a:gd name="f382" fmla="*/ f300 1 f188"/>
                <a:gd name="f383" fmla="*/ f301 1 f187"/>
                <a:gd name="f384" fmla="*/ f302 1 f188"/>
                <a:gd name="f385" fmla="*/ f303 1 f187"/>
                <a:gd name="f386" fmla="*/ f304 1 f188"/>
                <a:gd name="f387" fmla="*/ f305 1 f187"/>
                <a:gd name="f388" fmla="*/ f306 1 f187"/>
                <a:gd name="f389" fmla="*/ f307 1 f187"/>
                <a:gd name="f390" fmla="*/ f308 1 f188"/>
                <a:gd name="f391" fmla="*/ f309 1 f187"/>
                <a:gd name="f392" fmla="*/ f310 1 f188"/>
                <a:gd name="f393" fmla="*/ f311 1 f187"/>
                <a:gd name="f394" fmla="*/ f312 1 f187"/>
                <a:gd name="f395" fmla="*/ f313 1 f187"/>
                <a:gd name="f396" fmla="*/ f314 1 f187"/>
                <a:gd name="f397" fmla="*/ f315 1 f188"/>
                <a:gd name="f398" fmla="*/ f316 1 f187"/>
                <a:gd name="f399" fmla="*/ f317 1 f188"/>
                <a:gd name="f400" fmla="*/ f318 1 f187"/>
                <a:gd name="f401" fmla="*/ f319 1 f188"/>
                <a:gd name="f402" fmla="*/ f320 1 f187"/>
                <a:gd name="f403" fmla="*/ f321 1 f188"/>
                <a:gd name="f404" fmla="*/ f322 1 f187"/>
                <a:gd name="f405" fmla="*/ f323 1 f188"/>
                <a:gd name="f406" fmla="*/ f324 1 f187"/>
                <a:gd name="f407" fmla="*/ f325 1 f188"/>
                <a:gd name="f408" fmla="*/ f326 1 f187"/>
                <a:gd name="f409" fmla="*/ f327 1 f188"/>
                <a:gd name="f410" fmla="*/ f328 1 f187"/>
                <a:gd name="f411" fmla="*/ f329 1 f187"/>
                <a:gd name="f412" fmla="*/ f330 1 f188"/>
                <a:gd name="f413" fmla="*/ f331 1 f188"/>
                <a:gd name="f414" fmla="*/ f332 1 f187"/>
                <a:gd name="f415" fmla="*/ f333 1 f188"/>
                <a:gd name="f416" fmla="*/ f334 1 f187"/>
                <a:gd name="f417" fmla="*/ f335 1 f188"/>
                <a:gd name="f418" fmla="*/ f336 1 f187"/>
                <a:gd name="f419" fmla="*/ f337 1 f188"/>
                <a:gd name="f420" fmla="*/ f338 1 f187"/>
                <a:gd name="f421" fmla="*/ f339 1 f188"/>
                <a:gd name="f422" fmla="*/ f340 1 f187"/>
                <a:gd name="f423" fmla="*/ f341 1 f188"/>
                <a:gd name="f424" fmla="*/ f342 1 f187"/>
                <a:gd name="f425" fmla="*/ f343 1 f188"/>
                <a:gd name="f426" fmla="*/ f344 1 f187"/>
                <a:gd name="f427" fmla="*/ f345 1 f188"/>
                <a:gd name="f428" fmla="*/ f346 f178 1"/>
                <a:gd name="f429" fmla="*/ f347 f178 1"/>
                <a:gd name="f430" fmla="*/ f349 f179 1"/>
                <a:gd name="f431" fmla="*/ f348 f179 1"/>
                <a:gd name="f432" fmla="*/ f350 f178 1"/>
                <a:gd name="f433" fmla="*/ f351 f179 1"/>
                <a:gd name="f434" fmla="*/ f352 f178 1"/>
                <a:gd name="f435" fmla="*/ f353 f179 1"/>
                <a:gd name="f436" fmla="*/ f354 f178 1"/>
                <a:gd name="f437" fmla="*/ f355 f179 1"/>
                <a:gd name="f438" fmla="*/ f356 f178 1"/>
                <a:gd name="f439" fmla="*/ f357 f179 1"/>
                <a:gd name="f440" fmla="*/ f358 f178 1"/>
                <a:gd name="f441" fmla="*/ f359 f179 1"/>
                <a:gd name="f442" fmla="*/ f360 f178 1"/>
                <a:gd name="f443" fmla="*/ f361 f179 1"/>
                <a:gd name="f444" fmla="*/ f362 f178 1"/>
                <a:gd name="f445" fmla="*/ f363 f179 1"/>
                <a:gd name="f446" fmla="*/ f364 f178 1"/>
                <a:gd name="f447" fmla="*/ f365 f179 1"/>
                <a:gd name="f448" fmla="*/ f366 f178 1"/>
                <a:gd name="f449" fmla="*/ f367 f179 1"/>
                <a:gd name="f450" fmla="*/ f368 f178 1"/>
                <a:gd name="f451" fmla="*/ f369 f179 1"/>
                <a:gd name="f452" fmla="*/ f370 f179 1"/>
                <a:gd name="f453" fmla="*/ f371 f178 1"/>
                <a:gd name="f454" fmla="*/ f372 f179 1"/>
                <a:gd name="f455" fmla="*/ f373 f178 1"/>
                <a:gd name="f456" fmla="*/ f374 f179 1"/>
                <a:gd name="f457" fmla="*/ f375 f178 1"/>
                <a:gd name="f458" fmla="*/ f376 f179 1"/>
                <a:gd name="f459" fmla="*/ f377 f178 1"/>
                <a:gd name="f460" fmla="*/ f378 f179 1"/>
                <a:gd name="f461" fmla="*/ f379 f178 1"/>
                <a:gd name="f462" fmla="*/ f380 f179 1"/>
                <a:gd name="f463" fmla="*/ f381 f178 1"/>
                <a:gd name="f464" fmla="*/ f382 f179 1"/>
                <a:gd name="f465" fmla="*/ f383 f178 1"/>
                <a:gd name="f466" fmla="*/ f384 f179 1"/>
                <a:gd name="f467" fmla="*/ f385 f178 1"/>
                <a:gd name="f468" fmla="*/ f386 f179 1"/>
                <a:gd name="f469" fmla="*/ f387 f178 1"/>
                <a:gd name="f470" fmla="*/ f388 f178 1"/>
                <a:gd name="f471" fmla="*/ f389 f178 1"/>
                <a:gd name="f472" fmla="*/ f390 f179 1"/>
                <a:gd name="f473" fmla="*/ f391 f178 1"/>
                <a:gd name="f474" fmla="*/ f392 f179 1"/>
                <a:gd name="f475" fmla="*/ f393 f178 1"/>
                <a:gd name="f476" fmla="*/ f394 f178 1"/>
                <a:gd name="f477" fmla="*/ f395 f178 1"/>
                <a:gd name="f478" fmla="*/ f396 f178 1"/>
                <a:gd name="f479" fmla="*/ f397 f179 1"/>
                <a:gd name="f480" fmla="*/ f398 f178 1"/>
                <a:gd name="f481" fmla="*/ f399 f179 1"/>
                <a:gd name="f482" fmla="*/ f400 f178 1"/>
                <a:gd name="f483" fmla="*/ f401 f179 1"/>
                <a:gd name="f484" fmla="*/ f402 f178 1"/>
                <a:gd name="f485" fmla="*/ f403 f179 1"/>
                <a:gd name="f486" fmla="*/ f404 f178 1"/>
                <a:gd name="f487" fmla="*/ f405 f179 1"/>
                <a:gd name="f488" fmla="*/ f406 f178 1"/>
                <a:gd name="f489" fmla="*/ f407 f179 1"/>
                <a:gd name="f490" fmla="*/ f408 f178 1"/>
                <a:gd name="f491" fmla="*/ f409 f179 1"/>
                <a:gd name="f492" fmla="*/ f410 f178 1"/>
                <a:gd name="f493" fmla="*/ f411 f178 1"/>
                <a:gd name="f494" fmla="*/ f412 f179 1"/>
                <a:gd name="f495" fmla="*/ f413 f179 1"/>
                <a:gd name="f496" fmla="*/ f414 f178 1"/>
                <a:gd name="f497" fmla="*/ f415 f179 1"/>
                <a:gd name="f498" fmla="*/ f416 f178 1"/>
                <a:gd name="f499" fmla="*/ f417 f179 1"/>
                <a:gd name="f500" fmla="*/ f418 f178 1"/>
                <a:gd name="f501" fmla="*/ f419 f179 1"/>
                <a:gd name="f502" fmla="*/ f420 f178 1"/>
                <a:gd name="f503" fmla="*/ f421 f179 1"/>
                <a:gd name="f504" fmla="*/ f422 f178 1"/>
                <a:gd name="f505" fmla="*/ f423 f179 1"/>
                <a:gd name="f506" fmla="*/ f424 f178 1"/>
                <a:gd name="f507" fmla="*/ f425 f179 1"/>
                <a:gd name="f508" fmla="*/ f426 f178 1"/>
                <a:gd name="f509" fmla="*/ f427 f17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7">
                  <a:pos x="f432" y="f433"/>
                </a:cxn>
                <a:cxn ang="f267">
                  <a:pos x="f434" y="f435"/>
                </a:cxn>
                <a:cxn ang="f267">
                  <a:pos x="f436" y="f437"/>
                </a:cxn>
                <a:cxn ang="f267">
                  <a:pos x="f438" y="f439"/>
                </a:cxn>
                <a:cxn ang="f267">
                  <a:pos x="f440" y="f441"/>
                </a:cxn>
                <a:cxn ang="f267">
                  <a:pos x="f442" y="f443"/>
                </a:cxn>
                <a:cxn ang="f267">
                  <a:pos x="f444" y="f445"/>
                </a:cxn>
                <a:cxn ang="f267">
                  <a:pos x="f446" y="f447"/>
                </a:cxn>
                <a:cxn ang="f267">
                  <a:pos x="f448" y="f449"/>
                </a:cxn>
                <a:cxn ang="f267">
                  <a:pos x="f450" y="f451"/>
                </a:cxn>
                <a:cxn ang="f267">
                  <a:pos x="f438" y="f452"/>
                </a:cxn>
                <a:cxn ang="f267">
                  <a:pos x="f453" y="f454"/>
                </a:cxn>
                <a:cxn ang="f267">
                  <a:pos x="f455" y="f456"/>
                </a:cxn>
                <a:cxn ang="f267">
                  <a:pos x="f457" y="f458"/>
                </a:cxn>
                <a:cxn ang="f267">
                  <a:pos x="f459" y="f460"/>
                </a:cxn>
                <a:cxn ang="f267">
                  <a:pos x="f461" y="f462"/>
                </a:cxn>
                <a:cxn ang="f267">
                  <a:pos x="f463" y="f464"/>
                </a:cxn>
                <a:cxn ang="f267">
                  <a:pos x="f465" y="f466"/>
                </a:cxn>
                <a:cxn ang="f267">
                  <a:pos x="f467" y="f468"/>
                </a:cxn>
                <a:cxn ang="f267">
                  <a:pos x="f469" y="f458"/>
                </a:cxn>
                <a:cxn ang="f267">
                  <a:pos x="f470" y="f449"/>
                </a:cxn>
                <a:cxn ang="f267">
                  <a:pos x="f471" y="f472"/>
                </a:cxn>
                <a:cxn ang="f267">
                  <a:pos x="f473" y="f474"/>
                </a:cxn>
                <a:cxn ang="f267">
                  <a:pos x="f475" y="f451"/>
                </a:cxn>
                <a:cxn ang="f267">
                  <a:pos x="f476" y="f445"/>
                </a:cxn>
                <a:cxn ang="f267">
                  <a:pos x="f477" y="f462"/>
                </a:cxn>
                <a:cxn ang="f267">
                  <a:pos x="f478" y="f479"/>
                </a:cxn>
                <a:cxn ang="f267">
                  <a:pos x="f480" y="f481"/>
                </a:cxn>
                <a:cxn ang="f267">
                  <a:pos x="f482" y="f483"/>
                </a:cxn>
                <a:cxn ang="f267">
                  <a:pos x="f484" y="f485"/>
                </a:cxn>
                <a:cxn ang="f267">
                  <a:pos x="f486" y="f487"/>
                </a:cxn>
                <a:cxn ang="f267">
                  <a:pos x="f488" y="f489"/>
                </a:cxn>
                <a:cxn ang="f267">
                  <a:pos x="f490" y="f491"/>
                </a:cxn>
                <a:cxn ang="f267">
                  <a:pos x="f492" y="f441"/>
                </a:cxn>
                <a:cxn ang="f267">
                  <a:pos x="f493" y="f494"/>
                </a:cxn>
                <a:cxn ang="f267">
                  <a:pos x="f471" y="f495"/>
                </a:cxn>
                <a:cxn ang="f267">
                  <a:pos x="f496" y="f497"/>
                </a:cxn>
                <a:cxn ang="f267">
                  <a:pos x="f498" y="f499"/>
                </a:cxn>
                <a:cxn ang="f267">
                  <a:pos x="f500" y="f501"/>
                </a:cxn>
                <a:cxn ang="f267">
                  <a:pos x="f502" y="f503"/>
                </a:cxn>
                <a:cxn ang="f267">
                  <a:pos x="f504" y="f505"/>
                </a:cxn>
                <a:cxn ang="f267">
                  <a:pos x="f506" y="f507"/>
                </a:cxn>
                <a:cxn ang="f267">
                  <a:pos x="f508" y="f509"/>
                </a:cxn>
              </a:cxnLst>
              <a:rect l="f428" t="f431" r="f429" b="f430"/>
              <a:pathLst>
                <a:path w="178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21" y="f39"/>
                    <a:pt x="f19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49" y="f51"/>
                    <a:pt x="f49" y="f51"/>
                    <a:pt x="f49" y="f52"/>
                  </a:cubicBezTo>
                  <a:cubicBezTo>
                    <a:pt x="f53" y="f52"/>
                    <a:pt x="f54" y="f52"/>
                    <a:pt x="f55" y="f52"/>
                  </a:cubicBezTo>
                  <a:cubicBezTo>
                    <a:pt x="f56" y="f50"/>
                    <a:pt x="f57" y="f9"/>
                    <a:pt x="f42" y="f58"/>
                  </a:cubicBezTo>
                  <a:cubicBezTo>
                    <a:pt x="f59" y="f58"/>
                    <a:pt x="f60" y="f61"/>
                    <a:pt x="f40" y="f48"/>
                  </a:cubicBezTo>
                  <a:cubicBezTo>
                    <a:pt x="f38" y="f16"/>
                    <a:pt x="f62" y="f63"/>
                    <a:pt x="f64" y="f65"/>
                  </a:cubicBezTo>
                  <a:cubicBezTo>
                    <a:pt x="f66" y="f48"/>
                    <a:pt x="f5" y="f58"/>
                    <a:pt x="f67" y="f9"/>
                  </a:cubicBezTo>
                  <a:cubicBezTo>
                    <a:pt x="f68" y="f52"/>
                    <a:pt x="f69" y="f70"/>
                    <a:pt x="f32" y="f50"/>
                  </a:cubicBezTo>
                  <a:cubicBezTo>
                    <a:pt x="f71" y="f72"/>
                    <a:pt x="f31" y="f9"/>
                    <a:pt x="f59" y="f9"/>
                  </a:cubicBezTo>
                  <a:cubicBezTo>
                    <a:pt x="f57" y="f50"/>
                    <a:pt x="f73" y="f70"/>
                    <a:pt x="f53" y="f74"/>
                  </a:cubicBezTo>
                  <a:cubicBezTo>
                    <a:pt x="f13" y="f74"/>
                    <a:pt x="f13" y="f75"/>
                    <a:pt x="f11" y="f76"/>
                  </a:cubicBezTo>
                  <a:cubicBezTo>
                    <a:pt x="f53" y="f76"/>
                    <a:pt x="f77" y="f78"/>
                    <a:pt x="f55" y="f79"/>
                  </a:cubicBezTo>
                  <a:cubicBezTo>
                    <a:pt x="f80" y="f81"/>
                    <a:pt x="f82" y="f10"/>
                    <a:pt x="f25" y="f77"/>
                  </a:cubicBezTo>
                  <a:cubicBezTo>
                    <a:pt x="f43" y="f77"/>
                    <a:pt x="f42" y="f53"/>
                    <a:pt x="f31" y="f13"/>
                  </a:cubicBezTo>
                  <a:cubicBezTo>
                    <a:pt x="f32" y="f49"/>
                    <a:pt x="f83" y="f10"/>
                    <a:pt x="f84" y="f77"/>
                  </a:cubicBezTo>
                  <a:cubicBezTo>
                    <a:pt x="f68" y="f55"/>
                    <a:pt x="f68" y="f85"/>
                    <a:pt x="f62" y="f86"/>
                  </a:cubicBezTo>
                  <a:cubicBezTo>
                    <a:pt x="f69" y="f87"/>
                    <a:pt x="f71" y="f87"/>
                    <a:pt x="f88" y="f15"/>
                  </a:cubicBezTo>
                  <a:cubicBezTo>
                    <a:pt x="f42" y="f47"/>
                    <a:pt x="f29" y="f86"/>
                    <a:pt x="f29" y="f89"/>
                  </a:cubicBezTo>
                  <a:cubicBezTo>
                    <a:pt x="f90" y="f91"/>
                    <a:pt x="f23" y="f55"/>
                    <a:pt x="f92" y="f54"/>
                  </a:cubicBezTo>
                  <a:cubicBezTo>
                    <a:pt x="f17" y="f49"/>
                    <a:pt x="f87" y="f8"/>
                    <a:pt x="f54" y="f93"/>
                  </a:cubicBezTo>
                  <a:cubicBezTo>
                    <a:pt x="f53" y="f94"/>
                    <a:pt x="f49" y="f93"/>
                    <a:pt x="f10" y="f93"/>
                  </a:cubicBezTo>
                  <a:cubicBezTo>
                    <a:pt x="f11" y="f81"/>
                    <a:pt x="f11" y="f95"/>
                    <a:pt x="f13" y="f10"/>
                  </a:cubicBezTo>
                  <a:cubicBezTo>
                    <a:pt x="f86" y="f96"/>
                    <a:pt x="f97" y="f56"/>
                    <a:pt x="f57" y="f98"/>
                  </a:cubicBezTo>
                  <a:cubicBezTo>
                    <a:pt x="f99" y="f82"/>
                    <a:pt x="f100" y="f82"/>
                    <a:pt x="f92" y="f82"/>
                  </a:cubicBezTo>
                  <a:cubicBezTo>
                    <a:pt x="f27" y="f82"/>
                    <a:pt x="f42" y="f101"/>
                    <a:pt x="f42" y="f102"/>
                  </a:cubicBezTo>
                  <a:cubicBezTo>
                    <a:pt x="f42" y="f92"/>
                    <a:pt x="f25" y="f25"/>
                    <a:pt x="f92" y="f25"/>
                  </a:cubicBezTo>
                  <a:cubicBezTo>
                    <a:pt x="f99" y="f25"/>
                    <a:pt x="f103" y="f104"/>
                    <a:pt x="f103" y="f102"/>
                  </a:cubicBezTo>
                  <a:cubicBezTo>
                    <a:pt x="f103" y="f99"/>
                    <a:pt x="f103" y="f103"/>
                    <a:pt x="f105" y="f105"/>
                  </a:cubicBezTo>
                  <a:cubicBezTo>
                    <a:pt x="f56" y="f106"/>
                    <a:pt x="f107" y="f85"/>
                    <a:pt x="f93" y="f95"/>
                  </a:cubicBezTo>
                  <a:cubicBezTo>
                    <a:pt x="f81" y="f11"/>
                    <a:pt x="f81" y="f49"/>
                    <a:pt x="f81" y="f13"/>
                  </a:cubicBezTo>
                  <a:cubicBezTo>
                    <a:pt x="f49" y="f15"/>
                    <a:pt x="f91" y="f17"/>
                    <a:pt x="f89" y="f19"/>
                  </a:cubicBezTo>
                  <a:cubicBezTo>
                    <a:pt x="f47" y="f23"/>
                    <a:pt x="f15" y="f25"/>
                    <a:pt x="f108" y="f27"/>
                  </a:cubicBezTo>
                  <a:cubicBezTo>
                    <a:pt x="f56" y="f27"/>
                    <a:pt x="f109" y="f42"/>
                    <a:pt x="f97" y="f88"/>
                  </a:cubicBezTo>
                  <a:cubicBezTo>
                    <a:pt x="f97" y="f60"/>
                    <a:pt x="f56" y="f32"/>
                    <a:pt x="f80" y="f38"/>
                  </a:cubicBezTo>
                  <a:cubicBezTo>
                    <a:pt x="f15" y="f34"/>
                    <a:pt x="f85" y="f34"/>
                    <a:pt x="f107" y="f71"/>
                  </a:cubicBezTo>
                  <a:cubicBezTo>
                    <a:pt x="f110" y="f60"/>
                    <a:pt x="f107" y="f88"/>
                    <a:pt x="f107" y="f90"/>
                  </a:cubicBezTo>
                  <a:cubicBezTo>
                    <a:pt x="f107" y="f43"/>
                    <a:pt x="f85" y="f25"/>
                    <a:pt x="f96" y="f21"/>
                  </a:cubicBezTo>
                  <a:cubicBezTo>
                    <a:pt x="f77" y="f98"/>
                    <a:pt x="f95" y="f87"/>
                    <a:pt x="f79" y="f53"/>
                  </a:cubicBezTo>
                  <a:cubicBezTo>
                    <a:pt x="f79" y="f53"/>
                    <a:pt x="f79" y="f53"/>
                    <a:pt x="f78" y="f53"/>
                  </a:cubicBezTo>
                  <a:cubicBezTo>
                    <a:pt x="f78" y="f53"/>
                    <a:pt x="f76" y="f53"/>
                    <a:pt x="f76" y="f53"/>
                  </a:cubicBezTo>
                  <a:cubicBezTo>
                    <a:pt x="f76" y="f80"/>
                    <a:pt x="f76" y="f103"/>
                    <a:pt x="f76" y="f42"/>
                  </a:cubicBezTo>
                  <a:cubicBezTo>
                    <a:pt x="f76" y="f59"/>
                    <a:pt x="f79" y="f60"/>
                    <a:pt x="f94" y="f71"/>
                  </a:cubicBezTo>
                  <a:cubicBezTo>
                    <a:pt x="f95" y="f36"/>
                    <a:pt x="f95" y="f62"/>
                    <a:pt x="f81" y="f111"/>
                  </a:cubicBezTo>
                  <a:cubicBezTo>
                    <a:pt x="f79" y="f5"/>
                    <a:pt x="f112" y="f5"/>
                    <a:pt x="f72" y="f111"/>
                  </a:cubicBezTo>
                  <a:cubicBezTo>
                    <a:pt x="f14" y="f84"/>
                    <a:pt x="f14" y="f34"/>
                    <a:pt x="f50" y="f71"/>
                  </a:cubicBezTo>
                  <a:cubicBezTo>
                    <a:pt x="f51" y="f40"/>
                    <a:pt x="f70" y="f60"/>
                    <a:pt x="f70" y="f59"/>
                  </a:cubicBezTo>
                  <a:cubicBezTo>
                    <a:pt x="f70" y="f57"/>
                    <a:pt x="f70" y="f80"/>
                    <a:pt x="f52" y="f13"/>
                  </a:cubicBezTo>
                  <a:cubicBezTo>
                    <a:pt x="f51" y="f77"/>
                    <a:pt x="f51" y="f54"/>
                    <a:pt x="f50" y="f55"/>
                  </a:cubicBezTo>
                  <a:cubicBezTo>
                    <a:pt x="f58" y="f108"/>
                    <a:pt x="f65" y="f98"/>
                    <a:pt x="f46" y="f104"/>
                  </a:cubicBezTo>
                  <a:cubicBezTo>
                    <a:pt x="f113" y="f25"/>
                    <a:pt x="f114" y="f43"/>
                    <a:pt x="f46" y="f29"/>
                  </a:cubicBezTo>
                  <a:cubicBezTo>
                    <a:pt x="f16" y="f60"/>
                    <a:pt x="f63" y="f36"/>
                    <a:pt x="f18" y="f69"/>
                  </a:cubicBezTo>
                  <a:cubicBezTo>
                    <a:pt x="f41" y="f62"/>
                    <a:pt x="f115" y="f83"/>
                    <a:pt x="f35" y="f38"/>
                  </a:cubicBezTo>
                  <a:cubicBezTo>
                    <a:pt x="f116" y="f31"/>
                    <a:pt x="f35" y="f90"/>
                    <a:pt x="f20" y="f43"/>
                  </a:cubicBezTo>
                  <a:cubicBezTo>
                    <a:pt x="f44" y="f27"/>
                    <a:pt x="f117" y="f21"/>
                    <a:pt x="f18" y="f92"/>
                  </a:cubicBezTo>
                  <a:cubicBezTo>
                    <a:pt x="f63" y="f17"/>
                    <a:pt x="f118" y="f87"/>
                    <a:pt x="f14" y="f54"/>
                  </a:cubicBezTo>
                  <a:cubicBezTo>
                    <a:pt x="f14" y="f53"/>
                    <a:pt x="f12" y="f49"/>
                    <a:pt x="f14" y="f10"/>
                  </a:cubicBezTo>
                  <a:cubicBezTo>
                    <a:pt x="f48" y="f53"/>
                    <a:pt x="f16" y="f110"/>
                    <a:pt x="f113" y="f89"/>
                  </a:cubicBezTo>
                  <a:cubicBezTo>
                    <a:pt x="f44" y="f80"/>
                    <a:pt x="f37" y="f119"/>
                    <a:pt x="f116" y="f82"/>
                  </a:cubicBezTo>
                  <a:cubicBezTo>
                    <a:pt x="f33" y="f105"/>
                    <a:pt x="f28" y="f57"/>
                    <a:pt x="f28" y="f102"/>
                  </a:cubicBezTo>
                  <a:cubicBezTo>
                    <a:pt x="f33" y="f19"/>
                    <a:pt x="f120" y="f25"/>
                    <a:pt x="f121" y="f25"/>
                  </a:cubicBezTo>
                  <a:cubicBezTo>
                    <a:pt x="f122" y="f27"/>
                    <a:pt x="f123" y="f21"/>
                    <a:pt x="f124" y="f100"/>
                  </a:cubicBezTo>
                  <a:cubicBezTo>
                    <a:pt x="f124" y="f57"/>
                    <a:pt x="f125" y="f101"/>
                    <a:pt x="f126" y="f101"/>
                  </a:cubicBezTo>
                  <a:cubicBezTo>
                    <a:pt x="f127" y="f105"/>
                    <a:pt x="f120" y="f82"/>
                    <a:pt x="f28" y="f17"/>
                  </a:cubicBezTo>
                  <a:cubicBezTo>
                    <a:pt x="f20" y="f80"/>
                    <a:pt x="f114" y="f107"/>
                    <a:pt x="f118" y="f10"/>
                  </a:cubicBezTo>
                  <a:cubicBezTo>
                    <a:pt x="f48" y="f8"/>
                    <a:pt x="f48" y="f81"/>
                    <a:pt x="f61" y="f93"/>
                  </a:cubicBezTo>
                  <a:cubicBezTo>
                    <a:pt x="f118" y="f93"/>
                    <a:pt x="f65" y="f94"/>
                    <a:pt x="f16" y="f93"/>
                  </a:cubicBezTo>
                  <a:cubicBezTo>
                    <a:pt x="f39" y="f8"/>
                    <a:pt x="f28" y="f49"/>
                    <a:pt x="f122" y="f77"/>
                  </a:cubicBezTo>
                  <a:cubicBezTo>
                    <a:pt x="f125" y="f54"/>
                    <a:pt x="f124" y="f55"/>
                    <a:pt x="f128" y="f107"/>
                  </a:cubicBezTo>
                  <a:cubicBezTo>
                    <a:pt x="f129" y="f86"/>
                    <a:pt x="f130" y="f15"/>
                    <a:pt x="f131" y="f89"/>
                  </a:cubicBezTo>
                  <a:cubicBezTo>
                    <a:pt x="f132" y="f85"/>
                    <a:pt x="f132" y="f91"/>
                    <a:pt x="f133" y="f53"/>
                  </a:cubicBezTo>
                  <a:cubicBezTo>
                    <a:pt x="f134" y="f10"/>
                    <a:pt x="f135" y="f95"/>
                    <a:pt x="f129" y="f11"/>
                  </a:cubicBezTo>
                  <a:cubicBezTo>
                    <a:pt x="f128" y="f49"/>
                    <a:pt x="f123" y="f53"/>
                    <a:pt x="f125" y="f13"/>
                  </a:cubicBezTo>
                  <a:cubicBezTo>
                    <a:pt x="f120" y="f10"/>
                    <a:pt x="f41" y="f81"/>
                    <a:pt x="f136" y="f79"/>
                  </a:cubicBezTo>
                  <a:cubicBezTo>
                    <a:pt x="f136" y="f78"/>
                    <a:pt x="f136" y="f78"/>
                    <a:pt x="f136" y="f76"/>
                  </a:cubicBezTo>
                  <a:cubicBezTo>
                    <a:pt x="f65" y="f76"/>
                    <a:pt x="f65" y="f75"/>
                    <a:pt x="f16" y="f75"/>
                  </a:cubicBezTo>
                  <a:cubicBezTo>
                    <a:pt x="f22" y="f74"/>
                    <a:pt x="f137" y="f70"/>
                    <a:pt x="f138" y="f70"/>
                  </a:cubicBezTo>
                  <a:cubicBezTo>
                    <a:pt x="f139" y="f52"/>
                    <a:pt x="f140" y="f112"/>
                    <a:pt x="f141" y="f74"/>
                  </a:cubicBezTo>
                  <a:cubicBezTo>
                    <a:pt x="f142" y="f78"/>
                    <a:pt x="f143" y="f76"/>
                    <a:pt x="f144" y="f70"/>
                  </a:cubicBezTo>
                  <a:cubicBezTo>
                    <a:pt x="f6" y="f50"/>
                    <a:pt x="f145" y="f14"/>
                    <a:pt x="f146" y="f147"/>
                  </a:cubicBezTo>
                  <a:cubicBezTo>
                    <a:pt x="f148" y="f118"/>
                    <a:pt x="f149" y="f48"/>
                    <a:pt x="f150" y="f14"/>
                  </a:cubicBezTo>
                  <a:cubicBezTo>
                    <a:pt x="f140" y="f9"/>
                    <a:pt x="f135" y="f72"/>
                    <a:pt x="f139" y="f72"/>
                  </a:cubicBezTo>
                  <a:cubicBezTo>
                    <a:pt x="f151" y="f51"/>
                    <a:pt x="f37" y="f52"/>
                    <a:pt x="f16" y="f112"/>
                  </a:cubicBezTo>
                  <a:cubicBezTo>
                    <a:pt x="f136" y="f112"/>
                    <a:pt x="f118" y="f70"/>
                    <a:pt x="f61" y="f70"/>
                  </a:cubicBezTo>
                  <a:cubicBezTo>
                    <a:pt x="f61" y="f52"/>
                    <a:pt x="f147" y="f51"/>
                    <a:pt x="f147" y="f50"/>
                  </a:cubicBezTo>
                  <a:cubicBezTo>
                    <a:pt x="f61" y="f72"/>
                    <a:pt x="f118" y="f72"/>
                    <a:pt x="f65" y="f12"/>
                  </a:cubicBezTo>
                  <a:cubicBezTo>
                    <a:pt x="f39" y="f152"/>
                    <a:pt x="f30" y="f44"/>
                    <a:pt x="f125" y="f35"/>
                  </a:cubicBezTo>
                  <a:cubicBezTo>
                    <a:pt x="f153" y="f116"/>
                    <a:pt x="f154" y="f155"/>
                    <a:pt x="f138" y="f155"/>
                  </a:cubicBezTo>
                  <a:cubicBezTo>
                    <a:pt x="f156" y="f155"/>
                    <a:pt x="f150" y="f116"/>
                    <a:pt x="f134" y="f33"/>
                  </a:cubicBezTo>
                  <a:cubicBezTo>
                    <a:pt x="f149" y="f28"/>
                    <a:pt x="f133" y="f157"/>
                    <a:pt x="f149" y="f137"/>
                  </a:cubicBezTo>
                  <a:cubicBezTo>
                    <a:pt x="f134" y="f158"/>
                    <a:pt x="f130" y="f159"/>
                    <a:pt x="f160" y="f158"/>
                  </a:cubicBezTo>
                  <a:cubicBezTo>
                    <a:pt x="f154" y="f126"/>
                    <a:pt x="f153" y="f121"/>
                    <a:pt x="f125" y="f161"/>
                  </a:cubicBezTo>
                  <a:cubicBezTo>
                    <a:pt x="f125" y="f30"/>
                    <a:pt x="f162" y="f33"/>
                    <a:pt x="f158" y="f155"/>
                  </a:cubicBezTo>
                  <a:cubicBezTo>
                    <a:pt x="f155" y="f41"/>
                    <a:pt x="f117" y="f163"/>
                    <a:pt x="f48" y="f58"/>
                  </a:cubicBezTo>
                  <a:cubicBezTo>
                    <a:pt x="f147" y="f14"/>
                    <a:pt x="f14" y="f12"/>
                    <a:pt x="f9" y="f9"/>
                  </a:cubicBezTo>
                  <a:cubicBezTo>
                    <a:pt x="f9" y="f9"/>
                    <a:pt x="f72" y="f12"/>
                    <a:pt x="f72" y="f12"/>
                  </a:cubicBezTo>
                  <a:cubicBezTo>
                    <a:pt x="f9" y="f58"/>
                    <a:pt x="f12" y="f61"/>
                    <a:pt x="f12" y="f48"/>
                  </a:cubicBezTo>
                  <a:cubicBezTo>
                    <a:pt x="f65" y="f117"/>
                    <a:pt x="f114" y="f155"/>
                    <a:pt x="f164" y="f126"/>
                  </a:cubicBezTo>
                  <a:cubicBezTo>
                    <a:pt x="f20" y="f159"/>
                    <a:pt x="f24" y="f122"/>
                    <a:pt x="f26" y="f162"/>
                  </a:cubicBezTo>
                  <a:cubicBezTo>
                    <a:pt x="f28" y="f165"/>
                    <a:pt x="f166" y="f153"/>
                    <a:pt x="f157" y="f129"/>
                  </a:cubicBezTo>
                  <a:cubicBezTo>
                    <a:pt x="f157" y="f156"/>
                    <a:pt x="f120" y="f150"/>
                    <a:pt x="f116" y="f150"/>
                  </a:cubicBezTo>
                  <a:cubicBezTo>
                    <a:pt x="f115" y="f150"/>
                    <a:pt x="f164" y="f130"/>
                    <a:pt x="f167" y="f156"/>
                  </a:cubicBezTo>
                  <a:cubicBezTo>
                    <a:pt x="f117" y="f156"/>
                    <a:pt x="f117" y="f129"/>
                    <a:pt x="f167" y="f128"/>
                  </a:cubicBezTo>
                  <a:cubicBezTo>
                    <a:pt x="f41" y="f153"/>
                    <a:pt x="f41" y="f162"/>
                    <a:pt x="f167" y="f158"/>
                  </a:cubicBezTo>
                  <a:cubicBezTo>
                    <a:pt x="f163" y="f33"/>
                    <a:pt x="f48" y="f41"/>
                    <a:pt x="f72" y="f16"/>
                  </a:cubicBezTo>
                  <a:cubicBezTo>
                    <a:pt x="f50" y="f65"/>
                    <a:pt x="f51" y="f118"/>
                    <a:pt x="f70" y="f61"/>
                  </a:cubicBezTo>
                  <a:cubicBezTo>
                    <a:pt x="f74" y="f18"/>
                    <a:pt x="f78" y="f24"/>
                    <a:pt x="f94" y="f157"/>
                  </a:cubicBezTo>
                  <a:cubicBezTo>
                    <a:pt x="f8" y="f123"/>
                    <a:pt x="f49" y="f131"/>
                    <a:pt x="f55" y="f145"/>
                  </a:cubicBezTo>
                  <a:cubicBezTo>
                    <a:pt x="f55" y="f168"/>
                    <a:pt x="f110" y="f2"/>
                    <a:pt x="f107" y="f169"/>
                  </a:cubicBezTo>
                  <a:cubicBezTo>
                    <a:pt x="f107" y="f7"/>
                    <a:pt x="f85" y="f7"/>
                    <a:pt x="f170" y="f7"/>
                  </a:cubicBezTo>
                  <a:cubicBezTo>
                    <a:pt x="f89" y="f7"/>
                    <a:pt x="f89" y="f171"/>
                    <a:pt x="f89" y="f2"/>
                  </a:cubicBezTo>
                  <a:cubicBezTo>
                    <a:pt x="f170" y="f6"/>
                    <a:pt x="f85" y="f172"/>
                    <a:pt x="f85" y="f146"/>
                  </a:cubicBezTo>
                  <a:cubicBezTo>
                    <a:pt x="f77" y="f128"/>
                    <a:pt x="f95" y="f155"/>
                    <a:pt x="f79" y="f65"/>
                  </a:cubicBezTo>
                  <a:cubicBezTo>
                    <a:pt x="f79" y="f118"/>
                    <a:pt x="f79" y="f48"/>
                    <a:pt x="f79" y="f58"/>
                  </a:cubicBezTo>
                  <a:cubicBezTo>
                    <a:pt x="f81" y="f136"/>
                    <a:pt x="f95" y="f63"/>
                    <a:pt x="f49" y="f114"/>
                  </a:cubicBezTo>
                  <a:cubicBezTo>
                    <a:pt x="f91" y="f20"/>
                    <a:pt x="f170" y="f116"/>
                    <a:pt x="f87" y="f137"/>
                  </a:cubicBezTo>
                  <a:cubicBezTo>
                    <a:pt x="f80" y="f126"/>
                    <a:pt x="f106" y="f162"/>
                    <a:pt x="f80" y="f124"/>
                  </a:cubicBezTo>
                  <a:cubicBezTo>
                    <a:pt x="f108" y="f124"/>
                    <a:pt x="f56" y="f160"/>
                    <a:pt x="f106" y="f139"/>
                  </a:cubicBezTo>
                  <a:cubicBezTo>
                    <a:pt x="f173" y="f135"/>
                    <a:pt x="f82" y="f139"/>
                    <a:pt x="f101" y="f154"/>
                  </a:cubicBezTo>
                  <a:cubicBezTo>
                    <a:pt x="f103" y="f123"/>
                    <a:pt x="f101" y="f125"/>
                    <a:pt x="f17" y="f162"/>
                  </a:cubicBezTo>
                  <a:cubicBezTo>
                    <a:pt x="f174" y="f159"/>
                    <a:pt x="f97" y="f126"/>
                    <a:pt x="f106" y="f121"/>
                  </a:cubicBezTo>
                  <a:cubicBezTo>
                    <a:pt x="f47" y="f35"/>
                    <a:pt x="f91" y="f175"/>
                    <a:pt x="f95" y="f61"/>
                  </a:cubicBezTo>
                  <a:cubicBezTo>
                    <a:pt x="f8" y="f147"/>
                    <a:pt x="f8" y="f14"/>
                    <a:pt x="f176" y="f12"/>
                  </a:cubicBezTo>
                  <a:cubicBezTo>
                    <a:pt x="f176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9" name="Freeform 17">
              <a:extLst>
                <a:ext uri="{FF2B5EF4-FFF2-40B4-BE49-F238E27FC236}">
                  <a16:creationId xmlns:a16="http://schemas.microsoft.com/office/drawing/2014/main" id="{EE50D334-E3C7-F327-AEA2-18662339FA64}"/>
                </a:ext>
              </a:extLst>
            </p:cNvPr>
            <p:cNvSpPr/>
            <p:nvPr/>
          </p:nvSpPr>
          <p:spPr>
            <a:xfrm>
              <a:off x="6530224" y="4738301"/>
              <a:ext cx="418209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3"/>
                <a:gd name="f8" fmla="val 99"/>
                <a:gd name="f9" fmla="val 96"/>
                <a:gd name="f10" fmla="val 101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30"/>
                <a:gd name="f34" fmla="val 166"/>
                <a:gd name="f35" fmla="val 127"/>
                <a:gd name="f36" fmla="val 165"/>
                <a:gd name="f37" fmla="val 123"/>
                <a:gd name="f38" fmla="val 164"/>
                <a:gd name="f39" fmla="val 119"/>
                <a:gd name="f40" fmla="val 161"/>
                <a:gd name="f41" fmla="val 156"/>
                <a:gd name="f42" fmla="val 153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7"/>
                <a:gd name="f51" fmla="val 108"/>
                <a:gd name="f52" fmla="val 140"/>
                <a:gd name="f53" fmla="val 158"/>
                <a:gd name="f54" fmla="val 160"/>
                <a:gd name="f55" fmla="val 170"/>
                <a:gd name="f56" fmla="val 173"/>
                <a:gd name="f57" fmla="val 177"/>
                <a:gd name="f58" fmla="val 175"/>
                <a:gd name="f59" fmla="val 172"/>
                <a:gd name="f60" fmla="val 167"/>
                <a:gd name="f61" fmla="val 91"/>
                <a:gd name="f62" fmla="val 162"/>
                <a:gd name="f63" fmla="val 95"/>
                <a:gd name="f64" fmla="val 89"/>
                <a:gd name="f65" fmla="val 88"/>
                <a:gd name="f66" fmla="val 87"/>
                <a:gd name="f67" fmla="val 86"/>
                <a:gd name="f68" fmla="val 85"/>
                <a:gd name="f69" fmla="val 81"/>
                <a:gd name="f70" fmla="val 136"/>
                <a:gd name="f71" fmla="val 77"/>
                <a:gd name="f72" fmla="val 72"/>
                <a:gd name="f73" fmla="val 73"/>
                <a:gd name="f74" fmla="val 74"/>
                <a:gd name="f75" fmla="val 75"/>
                <a:gd name="f76" fmla="val 168"/>
                <a:gd name="f77" fmla="val 171"/>
                <a:gd name="f78" fmla="val 70"/>
                <a:gd name="f79" fmla="val 65"/>
                <a:gd name="f80" fmla="val 62"/>
                <a:gd name="f81" fmla="val 58"/>
                <a:gd name="f82" fmla="val 157"/>
                <a:gd name="f83" fmla="val 60"/>
                <a:gd name="f84" fmla="val 61"/>
                <a:gd name="f85" fmla="val 63"/>
                <a:gd name="f86" fmla="val 154"/>
                <a:gd name="f87" fmla="val 69"/>
                <a:gd name="f88" fmla="val 146"/>
                <a:gd name="f89" fmla="val 71"/>
                <a:gd name="f90" fmla="val 120"/>
                <a:gd name="f91" fmla="val 79"/>
                <a:gd name="f92" fmla="val 82"/>
                <a:gd name="f93" fmla="val 83"/>
                <a:gd name="f94" fmla="val 78"/>
                <a:gd name="f95" fmla="val 116"/>
                <a:gd name="f96" fmla="val 66"/>
                <a:gd name="f97" fmla="val 54"/>
                <a:gd name="f98" fmla="val 43"/>
                <a:gd name="f99" fmla="val 141"/>
                <a:gd name="f100" fmla="val 42"/>
                <a:gd name="f101" fmla="val 144"/>
                <a:gd name="f102" fmla="val 41"/>
                <a:gd name="f103" fmla="val 36"/>
                <a:gd name="f104" fmla="val 32"/>
                <a:gd name="f105" fmla="val 27"/>
                <a:gd name="f106" fmla="val 139"/>
                <a:gd name="f107" fmla="val 30"/>
                <a:gd name="f108" fmla="val 37"/>
                <a:gd name="f109" fmla="val 39"/>
                <a:gd name="f110" fmla="val 138"/>
                <a:gd name="f111" fmla="val 40"/>
                <a:gd name="f112" fmla="val 125"/>
                <a:gd name="f113" fmla="val 52"/>
                <a:gd name="f114" fmla="val 111"/>
                <a:gd name="f115" fmla="val 76"/>
                <a:gd name="f116" fmla="val 109"/>
                <a:gd name="f117" fmla="val 45"/>
                <a:gd name="f118" fmla="val 115"/>
                <a:gd name="f119" fmla="val 31"/>
                <a:gd name="f120" fmla="val 28"/>
                <a:gd name="f121" fmla="val 26"/>
                <a:gd name="f122" fmla="val 128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6"/>
                <a:gd name="f130" fmla="val 24"/>
                <a:gd name="f131" fmla="val 25"/>
                <a:gd name="f132" fmla="val 112"/>
                <a:gd name="f133" fmla="val 29"/>
                <a:gd name="f134" fmla="val 100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67"/>
                <a:gd name="f148" fmla="val 23"/>
                <a:gd name="f149" fmla="val 11"/>
                <a:gd name="f150" fmla="val 53"/>
                <a:gd name="f151" fmla="val 10"/>
                <a:gd name="f152" fmla="val 51"/>
                <a:gd name="f153" fmla="val 49"/>
                <a:gd name="f154" fmla="val 19"/>
                <a:gd name="f155" fmla="val 55"/>
                <a:gd name="f156" fmla="val 48"/>
                <a:gd name="f157" fmla="val 47"/>
                <a:gd name="f158" fmla="val 34"/>
                <a:gd name="f159" fmla="val 59"/>
                <a:gd name="f160" fmla="val 90"/>
                <a:gd name="f161" fmla="val 6"/>
                <a:gd name="f162" fmla="val 3"/>
                <a:gd name="f163" fmla="val 1"/>
                <a:gd name="f164" fmla="val 46"/>
                <a:gd name="f165" fmla="val 129"/>
                <a:gd name="f166" fmla="val 135"/>
                <a:gd name="f167" fmla="val 142"/>
                <a:gd name="f168" fmla="val 143"/>
                <a:gd name="f169" fmla="val 137"/>
                <a:gd name="f170" fmla="val 33"/>
                <a:gd name="f171" fmla="val 50"/>
                <a:gd name="f172" fmla="val 145"/>
                <a:gd name="f173" fmla="val 44"/>
                <a:gd name="f174" fmla="val 148"/>
                <a:gd name="f175" fmla="val 179"/>
                <a:gd name="f176" fmla="val 182"/>
                <a:gd name="f177" fmla="val 114"/>
                <a:gd name="f178" fmla="val 181"/>
                <a:gd name="f179" fmla="val 176"/>
                <a:gd name="f180" fmla="val 174"/>
                <a:gd name="f181" fmla="+- 0 0 -90"/>
                <a:gd name="f182" fmla="*/ f3 1 178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73 f188 1"/>
                <a:gd name="f224" fmla="*/ 97 f189 1"/>
                <a:gd name="f225" fmla="*/ 4 f188 1"/>
                <a:gd name="f226" fmla="*/ 87 f189 1"/>
                <a:gd name="f227" fmla="*/ 20 f188 1"/>
                <a:gd name="f228" fmla="*/ 68 f189 1"/>
                <a:gd name="f229" fmla="*/ 30 f188 1"/>
                <a:gd name="f230" fmla="*/ 51 f189 1"/>
                <a:gd name="f231" fmla="*/ 80 f189 1"/>
                <a:gd name="f232" fmla="*/ 49 f189 1"/>
                <a:gd name="f233" fmla="*/ 42 f188 1"/>
                <a:gd name="f234" fmla="*/ 28 f189 1"/>
                <a:gd name="f235" fmla="*/ 34 f188 1"/>
                <a:gd name="f236" fmla="*/ 75 f189 1"/>
                <a:gd name="f237" fmla="*/ 34 f189 1"/>
                <a:gd name="f238" fmla="*/ 12 f189 1"/>
                <a:gd name="f239" fmla="*/ 74 f189 1"/>
                <a:gd name="f240" fmla="*/ 85 f188 1"/>
                <a:gd name="f241" fmla="*/ 24 f189 1"/>
                <a:gd name="f242" fmla="*/ 91 f188 1"/>
                <a:gd name="f243" fmla="*/ 4 f189 1"/>
                <a:gd name="f244" fmla="*/ 100 f188 1"/>
                <a:gd name="f245" fmla="*/ 72 f189 1"/>
                <a:gd name="f246" fmla="*/ 90 f188 1"/>
                <a:gd name="f247" fmla="*/ 73 f189 1"/>
                <a:gd name="f248" fmla="*/ 97 f188 1"/>
                <a:gd name="f249" fmla="*/ 15 f189 1"/>
                <a:gd name="f250" fmla="*/ 130 f188 1"/>
                <a:gd name="f251" fmla="*/ 31 f189 1"/>
                <a:gd name="f252" fmla="*/ 137 f188 1"/>
                <a:gd name="f253" fmla="*/ 82 f189 1"/>
                <a:gd name="f254" fmla="*/ 58 f189 1"/>
                <a:gd name="f255" fmla="*/ 141 f188 1"/>
                <a:gd name="f256" fmla="*/ 161 f188 1"/>
                <a:gd name="f257" fmla="*/ 62 f189 1"/>
                <a:gd name="f258" fmla="*/ 142 f188 1"/>
                <a:gd name="f259" fmla="*/ 95 f189 1"/>
                <a:gd name="f260" fmla="*/ 135 f188 1"/>
                <a:gd name="f261" fmla="*/ 114 f189 1"/>
                <a:gd name="f262" fmla="*/ 183 f188 1"/>
                <a:gd name="f263" fmla="*/ 94 f189 1"/>
                <a:gd name="f264" fmla="*/ 105 f188 1"/>
                <a:gd name="f265" fmla="*/ 120 f189 1"/>
                <a:gd name="f266" fmla="*/ 138 f188 1"/>
                <a:gd name="f267" fmla="*/ 137 f189 1"/>
                <a:gd name="f268" fmla="*/ 152 f188 1"/>
                <a:gd name="f269" fmla="*/ 100 f189 1"/>
                <a:gd name="f270" fmla="*/ 101 f188 1"/>
                <a:gd name="f271" fmla="+- f190 0 f1"/>
                <a:gd name="f272" fmla="*/ f193 1 178"/>
                <a:gd name="f273" fmla="*/ f194 1 183"/>
                <a:gd name="f274" fmla="*/ f195 1 178"/>
                <a:gd name="f275" fmla="*/ f196 1 183"/>
                <a:gd name="f276" fmla="*/ f197 1 178"/>
                <a:gd name="f277" fmla="*/ f198 1 183"/>
                <a:gd name="f278" fmla="*/ f199 1 178"/>
                <a:gd name="f279" fmla="*/ f200 1 183"/>
                <a:gd name="f280" fmla="*/ f201 1 178"/>
                <a:gd name="f281" fmla="*/ f202 1 183"/>
                <a:gd name="f282" fmla="*/ f203 1 178"/>
                <a:gd name="f283" fmla="*/ f204 1 183"/>
                <a:gd name="f284" fmla="*/ f205 1 178"/>
                <a:gd name="f285" fmla="*/ f206 1 183"/>
                <a:gd name="f286" fmla="*/ f207 1 178"/>
                <a:gd name="f287" fmla="*/ f208 1 183"/>
                <a:gd name="f288" fmla="*/ f209 1 178"/>
                <a:gd name="f289" fmla="*/ f210 1 183"/>
                <a:gd name="f290" fmla="*/ f211 1 178"/>
                <a:gd name="f291" fmla="*/ f212 1 183"/>
                <a:gd name="f292" fmla="*/ f213 1 183"/>
                <a:gd name="f293" fmla="*/ f214 1 178"/>
                <a:gd name="f294" fmla="*/ f215 1 183"/>
                <a:gd name="f295" fmla="*/ f216 1 178"/>
                <a:gd name="f296" fmla="*/ f217 1 183"/>
                <a:gd name="f297" fmla="*/ f218 1 178"/>
                <a:gd name="f298" fmla="*/ f219 1 183"/>
                <a:gd name="f299" fmla="*/ f220 1 178"/>
                <a:gd name="f300" fmla="*/ f221 1 183"/>
                <a:gd name="f301" fmla="*/ f222 1 178"/>
                <a:gd name="f302" fmla="*/ f223 1 183"/>
                <a:gd name="f303" fmla="*/ f224 1 178"/>
                <a:gd name="f304" fmla="*/ f225 1 183"/>
                <a:gd name="f305" fmla="*/ f226 1 178"/>
                <a:gd name="f306" fmla="*/ f227 1 183"/>
                <a:gd name="f307" fmla="*/ f228 1 178"/>
                <a:gd name="f308" fmla="*/ f229 1 183"/>
                <a:gd name="f309" fmla="*/ f230 1 178"/>
                <a:gd name="f310" fmla="*/ f231 1 178"/>
                <a:gd name="f311" fmla="*/ f232 1 178"/>
                <a:gd name="f312" fmla="*/ f233 1 183"/>
                <a:gd name="f313" fmla="*/ f234 1 178"/>
                <a:gd name="f314" fmla="*/ f235 1 183"/>
                <a:gd name="f315" fmla="*/ f236 1 178"/>
                <a:gd name="f316" fmla="*/ f237 1 178"/>
                <a:gd name="f317" fmla="*/ f238 1 178"/>
                <a:gd name="f318" fmla="*/ f239 1 178"/>
                <a:gd name="f319" fmla="*/ f240 1 183"/>
                <a:gd name="f320" fmla="*/ f241 1 178"/>
                <a:gd name="f321" fmla="*/ f242 1 183"/>
                <a:gd name="f322" fmla="*/ f243 1 178"/>
                <a:gd name="f323" fmla="*/ f244 1 183"/>
                <a:gd name="f324" fmla="*/ f245 1 178"/>
                <a:gd name="f325" fmla="*/ f246 1 183"/>
                <a:gd name="f326" fmla="*/ f247 1 178"/>
                <a:gd name="f327" fmla="*/ f248 1 183"/>
                <a:gd name="f328" fmla="*/ f249 1 178"/>
                <a:gd name="f329" fmla="*/ f250 1 183"/>
                <a:gd name="f330" fmla="*/ f251 1 178"/>
                <a:gd name="f331" fmla="*/ f252 1 183"/>
                <a:gd name="f332" fmla="*/ f253 1 178"/>
                <a:gd name="f333" fmla="*/ f254 1 178"/>
                <a:gd name="f334" fmla="*/ f255 1 183"/>
                <a:gd name="f335" fmla="*/ f256 1 183"/>
                <a:gd name="f336" fmla="*/ f257 1 178"/>
                <a:gd name="f337" fmla="*/ f258 1 183"/>
                <a:gd name="f338" fmla="*/ f259 1 178"/>
                <a:gd name="f339" fmla="*/ f260 1 183"/>
                <a:gd name="f340" fmla="*/ f261 1 178"/>
                <a:gd name="f341" fmla="*/ f262 1 183"/>
                <a:gd name="f342" fmla="*/ f263 1 178"/>
                <a:gd name="f343" fmla="*/ f264 1 183"/>
                <a:gd name="f344" fmla="*/ f265 1 178"/>
                <a:gd name="f345" fmla="*/ f266 1 183"/>
                <a:gd name="f346" fmla="*/ f267 1 178"/>
                <a:gd name="f347" fmla="*/ f268 1 183"/>
                <a:gd name="f348" fmla="*/ f269 1 178"/>
                <a:gd name="f349" fmla="*/ f270 1 183"/>
                <a:gd name="f350" fmla="*/ 0 1 f191"/>
                <a:gd name="f351" fmla="*/ f185 1 f191"/>
                <a:gd name="f352" fmla="*/ 0 1 f192"/>
                <a:gd name="f353" fmla="*/ f186 1 f192"/>
                <a:gd name="f354" fmla="*/ f272 1 f191"/>
                <a:gd name="f355" fmla="*/ f273 1 f192"/>
                <a:gd name="f356" fmla="*/ f274 1 f191"/>
                <a:gd name="f357" fmla="*/ f275 1 f192"/>
                <a:gd name="f358" fmla="*/ f276 1 f191"/>
                <a:gd name="f359" fmla="*/ f277 1 f192"/>
                <a:gd name="f360" fmla="*/ f278 1 f191"/>
                <a:gd name="f361" fmla="*/ f279 1 f192"/>
                <a:gd name="f362" fmla="*/ f280 1 f191"/>
                <a:gd name="f363" fmla="*/ f281 1 f192"/>
                <a:gd name="f364" fmla="*/ f282 1 f191"/>
                <a:gd name="f365" fmla="*/ f283 1 f192"/>
                <a:gd name="f366" fmla="*/ f284 1 f191"/>
                <a:gd name="f367" fmla="*/ f285 1 f192"/>
                <a:gd name="f368" fmla="*/ f286 1 f191"/>
                <a:gd name="f369" fmla="*/ f287 1 f192"/>
                <a:gd name="f370" fmla="*/ f288 1 f191"/>
                <a:gd name="f371" fmla="*/ f289 1 f192"/>
                <a:gd name="f372" fmla="*/ f290 1 f191"/>
                <a:gd name="f373" fmla="*/ f291 1 f192"/>
                <a:gd name="f374" fmla="*/ f292 1 f192"/>
                <a:gd name="f375" fmla="*/ f293 1 f191"/>
                <a:gd name="f376" fmla="*/ f294 1 f192"/>
                <a:gd name="f377" fmla="*/ f295 1 f191"/>
                <a:gd name="f378" fmla="*/ f296 1 f192"/>
                <a:gd name="f379" fmla="*/ f297 1 f191"/>
                <a:gd name="f380" fmla="*/ f298 1 f192"/>
                <a:gd name="f381" fmla="*/ f299 1 f191"/>
                <a:gd name="f382" fmla="*/ f300 1 f192"/>
                <a:gd name="f383" fmla="*/ f301 1 f191"/>
                <a:gd name="f384" fmla="*/ f302 1 f192"/>
                <a:gd name="f385" fmla="*/ f303 1 f191"/>
                <a:gd name="f386" fmla="*/ f304 1 f192"/>
                <a:gd name="f387" fmla="*/ f305 1 f191"/>
                <a:gd name="f388" fmla="*/ f306 1 f192"/>
                <a:gd name="f389" fmla="*/ f307 1 f191"/>
                <a:gd name="f390" fmla="*/ f308 1 f192"/>
                <a:gd name="f391" fmla="*/ f309 1 f191"/>
                <a:gd name="f392" fmla="*/ f310 1 f191"/>
                <a:gd name="f393" fmla="*/ f311 1 f191"/>
                <a:gd name="f394" fmla="*/ f312 1 f192"/>
                <a:gd name="f395" fmla="*/ f313 1 f191"/>
                <a:gd name="f396" fmla="*/ f314 1 f192"/>
                <a:gd name="f397" fmla="*/ f315 1 f191"/>
                <a:gd name="f398" fmla="*/ f316 1 f191"/>
                <a:gd name="f399" fmla="*/ f317 1 f191"/>
                <a:gd name="f400" fmla="*/ f318 1 f191"/>
                <a:gd name="f401" fmla="*/ f319 1 f192"/>
                <a:gd name="f402" fmla="*/ f320 1 f191"/>
                <a:gd name="f403" fmla="*/ f321 1 f192"/>
                <a:gd name="f404" fmla="*/ f322 1 f191"/>
                <a:gd name="f405" fmla="*/ f323 1 f192"/>
                <a:gd name="f406" fmla="*/ f324 1 f191"/>
                <a:gd name="f407" fmla="*/ f325 1 f192"/>
                <a:gd name="f408" fmla="*/ f326 1 f191"/>
                <a:gd name="f409" fmla="*/ f327 1 f192"/>
                <a:gd name="f410" fmla="*/ f328 1 f191"/>
                <a:gd name="f411" fmla="*/ f329 1 f192"/>
                <a:gd name="f412" fmla="*/ f330 1 f191"/>
                <a:gd name="f413" fmla="*/ f331 1 f192"/>
                <a:gd name="f414" fmla="*/ f332 1 f191"/>
                <a:gd name="f415" fmla="*/ f333 1 f191"/>
                <a:gd name="f416" fmla="*/ f334 1 f192"/>
                <a:gd name="f417" fmla="*/ f335 1 f192"/>
                <a:gd name="f418" fmla="*/ f336 1 f191"/>
                <a:gd name="f419" fmla="*/ f337 1 f192"/>
                <a:gd name="f420" fmla="*/ f338 1 f191"/>
                <a:gd name="f421" fmla="*/ f339 1 f192"/>
                <a:gd name="f422" fmla="*/ f340 1 f191"/>
                <a:gd name="f423" fmla="*/ f341 1 f192"/>
                <a:gd name="f424" fmla="*/ f342 1 f191"/>
                <a:gd name="f425" fmla="*/ f343 1 f192"/>
                <a:gd name="f426" fmla="*/ f344 1 f191"/>
                <a:gd name="f427" fmla="*/ f345 1 f192"/>
                <a:gd name="f428" fmla="*/ f346 1 f191"/>
                <a:gd name="f429" fmla="*/ f347 1 f192"/>
                <a:gd name="f430" fmla="*/ f348 1 f191"/>
                <a:gd name="f431" fmla="*/ f349 1 f192"/>
                <a:gd name="f432" fmla="*/ f350 f182 1"/>
                <a:gd name="f433" fmla="*/ f351 f182 1"/>
                <a:gd name="f434" fmla="*/ f353 f183 1"/>
                <a:gd name="f435" fmla="*/ f352 f183 1"/>
                <a:gd name="f436" fmla="*/ f354 f182 1"/>
                <a:gd name="f437" fmla="*/ f355 f183 1"/>
                <a:gd name="f438" fmla="*/ f356 f182 1"/>
                <a:gd name="f439" fmla="*/ f357 f183 1"/>
                <a:gd name="f440" fmla="*/ f358 f182 1"/>
                <a:gd name="f441" fmla="*/ f359 f183 1"/>
                <a:gd name="f442" fmla="*/ f360 f182 1"/>
                <a:gd name="f443" fmla="*/ f361 f183 1"/>
                <a:gd name="f444" fmla="*/ f362 f182 1"/>
                <a:gd name="f445" fmla="*/ f363 f183 1"/>
                <a:gd name="f446" fmla="*/ f364 f182 1"/>
                <a:gd name="f447" fmla="*/ f365 f183 1"/>
                <a:gd name="f448" fmla="*/ f366 f182 1"/>
                <a:gd name="f449" fmla="*/ f367 f183 1"/>
                <a:gd name="f450" fmla="*/ f368 f182 1"/>
                <a:gd name="f451" fmla="*/ f369 f183 1"/>
                <a:gd name="f452" fmla="*/ f370 f182 1"/>
                <a:gd name="f453" fmla="*/ f371 f183 1"/>
                <a:gd name="f454" fmla="*/ f372 f182 1"/>
                <a:gd name="f455" fmla="*/ f373 f183 1"/>
                <a:gd name="f456" fmla="*/ f374 f183 1"/>
                <a:gd name="f457" fmla="*/ f375 f182 1"/>
                <a:gd name="f458" fmla="*/ f376 f183 1"/>
                <a:gd name="f459" fmla="*/ f377 f182 1"/>
                <a:gd name="f460" fmla="*/ f378 f183 1"/>
                <a:gd name="f461" fmla="*/ f379 f182 1"/>
                <a:gd name="f462" fmla="*/ f380 f183 1"/>
                <a:gd name="f463" fmla="*/ f381 f182 1"/>
                <a:gd name="f464" fmla="*/ f382 f183 1"/>
                <a:gd name="f465" fmla="*/ f383 f182 1"/>
                <a:gd name="f466" fmla="*/ f384 f183 1"/>
                <a:gd name="f467" fmla="*/ f385 f182 1"/>
                <a:gd name="f468" fmla="*/ f386 f183 1"/>
                <a:gd name="f469" fmla="*/ f387 f182 1"/>
                <a:gd name="f470" fmla="*/ f388 f183 1"/>
                <a:gd name="f471" fmla="*/ f389 f182 1"/>
                <a:gd name="f472" fmla="*/ f390 f183 1"/>
                <a:gd name="f473" fmla="*/ f391 f182 1"/>
                <a:gd name="f474" fmla="*/ f392 f182 1"/>
                <a:gd name="f475" fmla="*/ f393 f182 1"/>
                <a:gd name="f476" fmla="*/ f394 f183 1"/>
                <a:gd name="f477" fmla="*/ f395 f182 1"/>
                <a:gd name="f478" fmla="*/ f396 f183 1"/>
                <a:gd name="f479" fmla="*/ f397 f182 1"/>
                <a:gd name="f480" fmla="*/ f398 f182 1"/>
                <a:gd name="f481" fmla="*/ f399 f182 1"/>
                <a:gd name="f482" fmla="*/ f400 f182 1"/>
                <a:gd name="f483" fmla="*/ f401 f183 1"/>
                <a:gd name="f484" fmla="*/ f402 f182 1"/>
                <a:gd name="f485" fmla="*/ f403 f183 1"/>
                <a:gd name="f486" fmla="*/ f404 f182 1"/>
                <a:gd name="f487" fmla="*/ f405 f183 1"/>
                <a:gd name="f488" fmla="*/ f406 f182 1"/>
                <a:gd name="f489" fmla="*/ f407 f183 1"/>
                <a:gd name="f490" fmla="*/ f408 f182 1"/>
                <a:gd name="f491" fmla="*/ f409 f183 1"/>
                <a:gd name="f492" fmla="*/ f410 f182 1"/>
                <a:gd name="f493" fmla="*/ f411 f183 1"/>
                <a:gd name="f494" fmla="*/ f412 f182 1"/>
                <a:gd name="f495" fmla="*/ f413 f183 1"/>
                <a:gd name="f496" fmla="*/ f414 f182 1"/>
                <a:gd name="f497" fmla="*/ f415 f182 1"/>
                <a:gd name="f498" fmla="*/ f416 f183 1"/>
                <a:gd name="f499" fmla="*/ f417 f183 1"/>
                <a:gd name="f500" fmla="*/ f418 f182 1"/>
                <a:gd name="f501" fmla="*/ f419 f183 1"/>
                <a:gd name="f502" fmla="*/ f420 f182 1"/>
                <a:gd name="f503" fmla="*/ f421 f183 1"/>
                <a:gd name="f504" fmla="*/ f422 f182 1"/>
                <a:gd name="f505" fmla="*/ f423 f183 1"/>
                <a:gd name="f506" fmla="*/ f424 f182 1"/>
                <a:gd name="f507" fmla="*/ f425 f183 1"/>
                <a:gd name="f508" fmla="*/ f426 f182 1"/>
                <a:gd name="f509" fmla="*/ f427 f183 1"/>
                <a:gd name="f510" fmla="*/ f428 f182 1"/>
                <a:gd name="f511" fmla="*/ f429 f183 1"/>
                <a:gd name="f512" fmla="*/ f430 f182 1"/>
                <a:gd name="f513" fmla="*/ f431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52" y="f453"/>
                </a:cxn>
                <a:cxn ang="f271">
                  <a:pos x="f454" y="f455"/>
                </a:cxn>
                <a:cxn ang="f271">
                  <a:pos x="f442" y="f456"/>
                </a:cxn>
                <a:cxn ang="f271">
                  <a:pos x="f457" y="f458"/>
                </a:cxn>
                <a:cxn ang="f271">
                  <a:pos x="f459" y="f460"/>
                </a:cxn>
                <a:cxn ang="f271">
                  <a:pos x="f461" y="f462"/>
                </a:cxn>
                <a:cxn ang="f271">
                  <a:pos x="f463" y="f464"/>
                </a:cxn>
                <a:cxn ang="f271">
                  <a:pos x="f465" y="f466"/>
                </a:cxn>
                <a:cxn ang="f271">
                  <a:pos x="f467" y="f468"/>
                </a:cxn>
                <a:cxn ang="f271">
                  <a:pos x="f469" y="f470"/>
                </a:cxn>
                <a:cxn ang="f271">
                  <a:pos x="f471" y="f472"/>
                </a:cxn>
                <a:cxn ang="f271">
                  <a:pos x="f473" y="f462"/>
                </a:cxn>
                <a:cxn ang="f271">
                  <a:pos x="f474" y="f453"/>
                </a:cxn>
                <a:cxn ang="f271">
                  <a:pos x="f475" y="f476"/>
                </a:cxn>
                <a:cxn ang="f271">
                  <a:pos x="f477" y="f478"/>
                </a:cxn>
                <a:cxn ang="f271">
                  <a:pos x="f479" y="f455"/>
                </a:cxn>
                <a:cxn ang="f271">
                  <a:pos x="f480" y="f449"/>
                </a:cxn>
                <a:cxn ang="f271">
                  <a:pos x="f481" y="f466"/>
                </a:cxn>
                <a:cxn ang="f271">
                  <a:pos x="f482" y="f483"/>
                </a:cxn>
                <a:cxn ang="f271">
                  <a:pos x="f484" y="f485"/>
                </a:cxn>
                <a:cxn ang="f271">
                  <a:pos x="f486" y="f487"/>
                </a:cxn>
                <a:cxn ang="f271">
                  <a:pos x="f488" y="f489"/>
                </a:cxn>
                <a:cxn ang="f271">
                  <a:pos x="f490" y="f491"/>
                </a:cxn>
                <a:cxn ang="f271">
                  <a:pos x="f492" y="f493"/>
                </a:cxn>
                <a:cxn ang="f271">
                  <a:pos x="f494" y="f495"/>
                </a:cxn>
                <a:cxn ang="f271">
                  <a:pos x="f496" y="f445"/>
                </a:cxn>
                <a:cxn ang="f271">
                  <a:pos x="f497" y="f498"/>
                </a:cxn>
                <a:cxn ang="f271">
                  <a:pos x="f475" y="f499"/>
                </a:cxn>
                <a:cxn ang="f271">
                  <a:pos x="f500" y="f501"/>
                </a:cxn>
                <a:cxn ang="f271">
                  <a:pos x="f502" y="f503"/>
                </a:cxn>
                <a:cxn ang="f271">
                  <a:pos x="f504" y="f505"/>
                </a:cxn>
                <a:cxn ang="f271">
                  <a:pos x="f506" y="f507"/>
                </a:cxn>
                <a:cxn ang="f271">
                  <a:pos x="f508" y="f509"/>
                </a:cxn>
                <a:cxn ang="f271">
                  <a:pos x="f510" y="f511"/>
                </a:cxn>
                <a:cxn ang="f271">
                  <a:pos x="f512" y="f513"/>
                </a:cxn>
              </a:cxnLst>
              <a:rect l="f432" t="f435" r="f433" b="f434"/>
              <a:pathLst>
                <a:path w="178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15"/>
                    <a:pt x="f41" y="f15"/>
                  </a:cubicBezTo>
                  <a:cubicBezTo>
                    <a:pt x="f42" y="f39"/>
                    <a:pt x="f21" y="f39"/>
                    <a:pt x="f19" y="f43"/>
                  </a:cubicBezTo>
                  <a:cubicBezTo>
                    <a:pt x="f30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50" y="f48"/>
                    <a:pt x="f51" y="f48"/>
                  </a:cubicBezTo>
                  <a:cubicBezTo>
                    <a:pt x="f24" y="f46"/>
                    <a:pt x="f52" y="f9"/>
                    <a:pt x="f41" y="f8"/>
                  </a:cubicBezTo>
                  <a:cubicBezTo>
                    <a:pt x="f53" y="f8"/>
                    <a:pt x="f54" y="f10"/>
                    <a:pt x="f40" y="f11"/>
                  </a:cubicBezTo>
                  <a:cubicBezTo>
                    <a:pt x="f38" y="f16"/>
                    <a:pt x="f55" y="f51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2" y="f46"/>
                  </a:cubicBezTo>
                  <a:cubicBezTo>
                    <a:pt x="f62" y="f63"/>
                    <a:pt x="f31" y="f9"/>
                    <a:pt x="f53" y="f9"/>
                  </a:cubicBezTo>
                  <a:cubicBezTo>
                    <a:pt x="f52" y="f46"/>
                    <a:pt x="f37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49" y="f66"/>
                    <a:pt x="f16" y="f67"/>
                    <a:pt x="f51" y="f68"/>
                  </a:cubicBezTo>
                  <a:cubicBezTo>
                    <a:pt x="f22" y="f69"/>
                    <a:pt x="f70" y="f71"/>
                    <a:pt x="f25" y="f72"/>
                  </a:cubicBezTo>
                  <a:cubicBezTo>
                    <a:pt x="f42" y="f72"/>
                    <a:pt x="f41" y="f73"/>
                    <a:pt x="f31" y="f74"/>
                  </a:cubicBezTo>
                  <a:cubicBezTo>
                    <a:pt x="f32" y="f75"/>
                    <a:pt x="f76" y="f71"/>
                    <a:pt x="f77" y="f72"/>
                  </a:cubicBezTo>
                  <a:cubicBezTo>
                    <a:pt x="f59" y="f78"/>
                    <a:pt x="f59" y="f79"/>
                    <a:pt x="f55" y="f80"/>
                  </a:cubicBezTo>
                  <a:cubicBezTo>
                    <a:pt x="f60" y="f81"/>
                    <a:pt x="f62" y="f81"/>
                    <a:pt x="f82" y="f83"/>
                  </a:cubicBezTo>
                  <a:cubicBezTo>
                    <a:pt x="f41" y="f84"/>
                    <a:pt x="f29" y="f80"/>
                    <a:pt x="f29" y="f85"/>
                  </a:cubicBezTo>
                  <a:cubicBezTo>
                    <a:pt x="f86" y="f87"/>
                    <a:pt x="f23" y="f78"/>
                    <a:pt x="f88" y="f89"/>
                  </a:cubicBezTo>
                  <a:cubicBezTo>
                    <a:pt x="f17" y="f75"/>
                    <a:pt x="f90" y="f91"/>
                    <a:pt x="f50" y="f92"/>
                  </a:cubicBezTo>
                  <a:cubicBezTo>
                    <a:pt x="f49" y="f93"/>
                    <a:pt x="f45" y="f92"/>
                    <a:pt x="f10" y="f92"/>
                  </a:cubicBezTo>
                  <a:cubicBezTo>
                    <a:pt x="f11" y="f69"/>
                    <a:pt x="f11" y="f94"/>
                    <a:pt x="f13" y="f71"/>
                  </a:cubicBezTo>
                  <a:cubicBezTo>
                    <a:pt x="f95" y="f96"/>
                    <a:pt x="f35" y="f97"/>
                    <a:pt x="f52" y="f98"/>
                  </a:cubicBezTo>
                  <a:cubicBezTo>
                    <a:pt x="f99" y="f100"/>
                    <a:pt x="f101" y="f100"/>
                    <a:pt x="f88" y="f100"/>
                  </a:cubicBezTo>
                  <a:cubicBezTo>
                    <a:pt x="f27" y="f100"/>
                    <a:pt x="f41" y="f102"/>
                    <a:pt x="f41" y="f103"/>
                  </a:cubicBezTo>
                  <a:cubicBezTo>
                    <a:pt x="f41" y="f104"/>
                    <a:pt x="f25" y="f105"/>
                    <a:pt x="f88" y="f105"/>
                  </a:cubicBezTo>
                  <a:cubicBezTo>
                    <a:pt x="f99" y="f105"/>
                    <a:pt x="f106" y="f107"/>
                    <a:pt x="f106" y="f103"/>
                  </a:cubicBezTo>
                  <a:cubicBezTo>
                    <a:pt x="f106" y="f108"/>
                    <a:pt x="f106" y="f109"/>
                    <a:pt x="f110" y="f111"/>
                  </a:cubicBezTo>
                  <a:cubicBezTo>
                    <a:pt x="f112" y="f113"/>
                    <a:pt x="f114" y="f79"/>
                    <a:pt x="f9" y="f94"/>
                  </a:cubicBezTo>
                  <a:cubicBezTo>
                    <a:pt x="f12" y="f115"/>
                    <a:pt x="f12" y="f75"/>
                    <a:pt x="f12" y="f74"/>
                  </a:cubicBezTo>
                  <a:cubicBezTo>
                    <a:pt x="f45" y="f83"/>
                    <a:pt x="f116" y="f117"/>
                    <a:pt x="f118" y="f119"/>
                  </a:cubicBezTo>
                  <a:cubicBezTo>
                    <a:pt x="f43" y="f120"/>
                    <a:pt x="f15" y="f105"/>
                    <a:pt x="f20" y="f121"/>
                  </a:cubicBezTo>
                  <a:cubicBezTo>
                    <a:pt x="f24" y="f121"/>
                    <a:pt x="f122" y="f123"/>
                    <a:pt x="f35" y="f124"/>
                  </a:cubicBezTo>
                  <a:cubicBezTo>
                    <a:pt x="f3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14" y="f129"/>
                  </a:cubicBezTo>
                  <a:cubicBezTo>
                    <a:pt x="f44" y="f125"/>
                    <a:pt x="f114" y="f124"/>
                    <a:pt x="f114" y="f130"/>
                  </a:cubicBezTo>
                  <a:cubicBezTo>
                    <a:pt x="f114" y="f131"/>
                    <a:pt x="f18" y="f105"/>
                    <a:pt x="f132" y="f133"/>
                  </a:cubicBezTo>
                  <a:cubicBezTo>
                    <a:pt x="f16" y="f98"/>
                    <a:pt x="f134" y="f81"/>
                    <a:pt x="f47" y="f73"/>
                  </a:cubicBezTo>
                  <a:cubicBezTo>
                    <a:pt x="f47" y="f73"/>
                    <a:pt x="f47" y="f73"/>
                    <a:pt x="f48" y="f73"/>
                  </a:cubicBezTo>
                  <a:cubicBezTo>
                    <a:pt x="f48" y="f73"/>
                    <a:pt x="f61" y="f73"/>
                    <a:pt x="f61" y="f73"/>
                  </a:cubicBezTo>
                  <a:cubicBezTo>
                    <a:pt x="f61" y="f135"/>
                    <a:pt x="f61" y="f109"/>
                    <a:pt x="f61" y="f123"/>
                  </a:cubicBezTo>
                  <a:cubicBezTo>
                    <a:pt x="f61" y="f136"/>
                    <a:pt x="f47" y="f125"/>
                    <a:pt x="f63" y="f129"/>
                  </a:cubicBezTo>
                  <a:cubicBezTo>
                    <a:pt x="f134" y="f137"/>
                    <a:pt x="f134" y="f138"/>
                    <a:pt x="f12" y="f139"/>
                  </a:cubicBezTo>
                  <a:cubicBezTo>
                    <a:pt x="f47" y="f5"/>
                    <a:pt x="f65" y="f5"/>
                    <a:pt x="f93" y="f139"/>
                  </a:cubicBezTo>
                  <a:cubicBezTo>
                    <a:pt x="f140" y="f141"/>
                    <a:pt x="f140" y="f128"/>
                    <a:pt x="f142" y="f129"/>
                  </a:cubicBezTo>
                  <a:cubicBezTo>
                    <a:pt x="f68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4"/>
                  </a:cubicBezTo>
                  <a:cubicBezTo>
                    <a:pt x="f68" y="f72"/>
                    <a:pt x="f68" y="f89"/>
                    <a:pt x="f142" y="f78"/>
                  </a:cubicBezTo>
                  <a:cubicBezTo>
                    <a:pt x="f91" y="f145"/>
                    <a:pt x="f73" y="f98"/>
                    <a:pt x="f146" y="f107"/>
                  </a:cubicBezTo>
                  <a:cubicBezTo>
                    <a:pt x="f147" y="f105"/>
                    <a:pt x="f96" y="f131"/>
                    <a:pt x="f146" y="f148"/>
                  </a:cubicBezTo>
                  <a:cubicBezTo>
                    <a:pt x="f72" y="f125"/>
                    <a:pt x="f78" y="f137"/>
                    <a:pt x="f79" y="f149"/>
                  </a:cubicBezTo>
                  <a:cubicBezTo>
                    <a:pt x="f83" y="f138"/>
                    <a:pt x="f150" y="f151"/>
                    <a:pt x="f152" y="f127"/>
                  </a:cubicBezTo>
                  <a:cubicBezTo>
                    <a:pt x="f153" y="f154"/>
                    <a:pt x="f152" y="f130"/>
                    <a:pt x="f145" y="f131"/>
                  </a:cubicBezTo>
                  <a:cubicBezTo>
                    <a:pt x="f84" y="f121"/>
                    <a:pt x="f85" y="f133"/>
                    <a:pt x="f79" y="f104"/>
                  </a:cubicBezTo>
                  <a:cubicBezTo>
                    <a:pt x="f78" y="f117"/>
                    <a:pt x="f75" y="f81"/>
                    <a:pt x="f140" y="f89"/>
                  </a:cubicBezTo>
                  <a:cubicBezTo>
                    <a:pt x="f140" y="f73"/>
                    <a:pt x="f69" y="f75"/>
                    <a:pt x="f140" y="f71"/>
                  </a:cubicBezTo>
                  <a:cubicBezTo>
                    <a:pt x="f115" y="f73"/>
                    <a:pt x="f72" y="f146"/>
                    <a:pt x="f147" y="f85"/>
                  </a:cubicBezTo>
                  <a:cubicBezTo>
                    <a:pt x="f84" y="f135"/>
                    <a:pt x="f155" y="f153"/>
                    <a:pt x="f153" y="f100"/>
                  </a:cubicBezTo>
                  <a:cubicBezTo>
                    <a:pt x="f156" y="f111"/>
                    <a:pt x="f157" y="f144"/>
                    <a:pt x="f157" y="f103"/>
                  </a:cubicBezTo>
                  <a:cubicBezTo>
                    <a:pt x="f156" y="f119"/>
                    <a:pt x="f117" y="f105"/>
                    <a:pt x="f111" y="f105"/>
                  </a:cubicBezTo>
                  <a:cubicBezTo>
                    <a:pt x="f158" y="f121"/>
                    <a:pt x="f133" y="f133"/>
                    <a:pt x="f120" y="f158"/>
                  </a:cubicBezTo>
                  <a:cubicBezTo>
                    <a:pt x="f120" y="f144"/>
                    <a:pt x="f104" y="f102"/>
                    <a:pt x="f108" y="f102"/>
                  </a:cubicBezTo>
                  <a:cubicBezTo>
                    <a:pt x="f100" y="f111"/>
                    <a:pt x="f117" y="f100"/>
                    <a:pt x="f157" y="f117"/>
                  </a:cubicBezTo>
                  <a:cubicBezTo>
                    <a:pt x="f145" y="f135"/>
                    <a:pt x="f96" y="f147"/>
                    <a:pt x="f75" y="f71"/>
                  </a:cubicBezTo>
                  <a:cubicBezTo>
                    <a:pt x="f115" y="f91"/>
                    <a:pt x="f115" y="f69"/>
                    <a:pt x="f71" y="f92"/>
                  </a:cubicBezTo>
                  <a:cubicBezTo>
                    <a:pt x="f75" y="f92"/>
                    <a:pt x="f73" y="f93"/>
                    <a:pt x="f72" y="f92"/>
                  </a:cubicBezTo>
                  <a:cubicBezTo>
                    <a:pt x="f159" y="f91"/>
                    <a:pt x="f157" y="f75"/>
                    <a:pt x="f158" y="f72"/>
                  </a:cubicBezTo>
                  <a:cubicBezTo>
                    <a:pt x="f119" y="f89"/>
                    <a:pt x="f133" y="f78"/>
                    <a:pt x="f105" y="f147"/>
                  </a:cubicBezTo>
                  <a:cubicBezTo>
                    <a:pt x="f131" y="f80"/>
                    <a:pt x="f154" y="f83"/>
                    <a:pt x="f126" y="f85"/>
                  </a:cubicBezTo>
                  <a:cubicBezTo>
                    <a:pt x="f151" y="f79"/>
                    <a:pt x="f151" y="f87"/>
                    <a:pt x="f128" y="f73"/>
                  </a:cubicBezTo>
                  <a:cubicBezTo>
                    <a:pt x="f127" y="f71"/>
                    <a:pt x="f136" y="f94"/>
                    <a:pt x="f131" y="f115"/>
                  </a:cubicBezTo>
                  <a:cubicBezTo>
                    <a:pt x="f105" y="f75"/>
                    <a:pt x="f133" y="f73"/>
                    <a:pt x="f119" y="f74"/>
                  </a:cubicBezTo>
                  <a:cubicBezTo>
                    <a:pt x="f117" y="f71"/>
                    <a:pt x="f83" y="f69"/>
                    <a:pt x="f74" y="f68"/>
                  </a:cubicBezTo>
                  <a:cubicBezTo>
                    <a:pt x="f74" y="f67"/>
                    <a:pt x="f74" y="f67"/>
                    <a:pt x="f74" y="f66"/>
                  </a:cubicBezTo>
                  <a:cubicBezTo>
                    <a:pt x="f73" y="f66"/>
                    <a:pt x="f73" y="f65"/>
                    <a:pt x="f72" y="f65"/>
                  </a:cubicBezTo>
                  <a:cubicBezTo>
                    <a:pt x="f135" y="f64"/>
                    <a:pt x="f111" y="f61"/>
                    <a:pt x="f130" y="f61"/>
                  </a:cubicBezTo>
                  <a:cubicBezTo>
                    <a:pt x="f123" y="f48"/>
                    <a:pt x="f125" y="f160"/>
                    <a:pt x="f129" y="f64"/>
                  </a:cubicBezTo>
                  <a:cubicBezTo>
                    <a:pt x="f149" y="f67"/>
                    <a:pt x="f161" y="f66"/>
                    <a:pt x="f162" y="f61"/>
                  </a:cubicBezTo>
                  <a:cubicBezTo>
                    <a:pt x="f5" y="f46"/>
                    <a:pt x="f163" y="f14"/>
                    <a:pt x="f139" y="f134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3"/>
                    <a:pt x="f123" y="f63"/>
                  </a:cubicBezTo>
                  <a:cubicBezTo>
                    <a:pt x="f144" y="f47"/>
                    <a:pt x="f155" y="f48"/>
                    <a:pt x="f72" y="f160"/>
                  </a:cubicBezTo>
                  <a:cubicBezTo>
                    <a:pt x="f74" y="f160"/>
                    <a:pt x="f75" y="f61"/>
                    <a:pt x="f71" y="f61"/>
                  </a:cubicBezTo>
                  <a:cubicBezTo>
                    <a:pt x="f94" y="f48"/>
                    <a:pt x="f94" y="f47"/>
                    <a:pt x="f94" y="f46"/>
                  </a:cubicBezTo>
                  <a:cubicBezTo>
                    <a:pt x="f71" y="f63"/>
                    <a:pt x="f75" y="f63"/>
                    <a:pt x="f73" y="f12"/>
                  </a:cubicBezTo>
                  <a:cubicBezTo>
                    <a:pt x="f159" y="f50"/>
                    <a:pt x="f164" y="f43"/>
                    <a:pt x="f119" y="f35"/>
                  </a:cubicBezTo>
                  <a:cubicBezTo>
                    <a:pt x="f107" y="f165"/>
                    <a:pt x="f121" y="f122"/>
                    <a:pt x="f130" y="f122"/>
                  </a:cubicBezTo>
                  <a:cubicBezTo>
                    <a:pt x="f124" y="f122"/>
                    <a:pt x="f143" y="f165"/>
                    <a:pt x="f126" y="f33"/>
                  </a:cubicBezTo>
                  <a:cubicBezTo>
                    <a:pt x="f137" y="f28"/>
                    <a:pt x="f128" y="f166"/>
                    <a:pt x="f137" y="f110"/>
                  </a:cubicBezTo>
                  <a:cubicBezTo>
                    <a:pt x="f127" y="f167"/>
                    <a:pt x="f154" y="f168"/>
                    <a:pt x="f148" y="f167"/>
                  </a:cubicBezTo>
                  <a:cubicBezTo>
                    <a:pt x="f121" y="f99"/>
                    <a:pt x="f107" y="f106"/>
                    <a:pt x="f119" y="f169"/>
                  </a:cubicBezTo>
                  <a:cubicBezTo>
                    <a:pt x="f119" y="f30"/>
                    <a:pt x="f170" y="f33"/>
                    <a:pt x="f103" y="f122"/>
                  </a:cubicBezTo>
                  <a:cubicBezTo>
                    <a:pt x="f171" y="f15"/>
                    <a:pt x="f85" y="f116"/>
                    <a:pt x="f115" y="f8"/>
                  </a:cubicBezTo>
                  <a:cubicBezTo>
                    <a:pt x="f94" y="f14"/>
                    <a:pt x="f140" y="f12"/>
                    <a:pt x="f92" y="f9"/>
                  </a:cubicBezTo>
                  <a:cubicBezTo>
                    <a:pt x="f92" y="f9"/>
                    <a:pt x="f93" y="f12"/>
                    <a:pt x="f93" y="f12"/>
                  </a:cubicBezTo>
                  <a:cubicBezTo>
                    <a:pt x="f92" y="f8"/>
                    <a:pt x="f92" y="f10"/>
                    <a:pt x="f69" y="f11"/>
                  </a:cubicBezTo>
                  <a:cubicBezTo>
                    <a:pt x="f73" y="f118"/>
                    <a:pt x="f96" y="f122"/>
                    <a:pt x="f81" y="f99"/>
                  </a:cubicBezTo>
                  <a:cubicBezTo>
                    <a:pt x="f145" y="f168"/>
                    <a:pt x="f97" y="f101"/>
                    <a:pt x="f113" y="f172"/>
                  </a:cubicBezTo>
                  <a:cubicBezTo>
                    <a:pt x="f157" y="f88"/>
                    <a:pt x="f173" y="f174"/>
                    <a:pt x="f98" y="f42"/>
                  </a:cubicBezTo>
                  <a:cubicBezTo>
                    <a:pt x="f98" y="f82"/>
                    <a:pt x="f117" y="f40"/>
                    <a:pt x="f153" y="f40"/>
                  </a:cubicBezTo>
                  <a:cubicBezTo>
                    <a:pt x="f150" y="f40"/>
                    <a:pt x="f81" y="f31"/>
                    <a:pt x="f80" y="f82"/>
                  </a:cubicBezTo>
                  <a:cubicBezTo>
                    <a:pt x="f85" y="f82"/>
                    <a:pt x="f85" y="f42"/>
                    <a:pt x="f80" y="f25"/>
                  </a:cubicBezTo>
                  <a:cubicBezTo>
                    <a:pt x="f83" y="f174"/>
                    <a:pt x="f83" y="f172"/>
                    <a:pt x="f80" y="f167"/>
                  </a:cubicBezTo>
                  <a:cubicBezTo>
                    <a:pt x="f87" y="f33"/>
                    <a:pt x="f115" y="f15"/>
                    <a:pt x="f93" y="f16"/>
                  </a:cubicBezTo>
                  <a:cubicBezTo>
                    <a:pt x="f142" y="f49"/>
                    <a:pt x="f68" y="f45"/>
                    <a:pt x="f66" y="f10"/>
                  </a:cubicBezTo>
                  <a:cubicBezTo>
                    <a:pt x="f64" y="f18"/>
                    <a:pt x="f48" y="f24"/>
                    <a:pt x="f63" y="f166"/>
                  </a:cubicBezTo>
                  <a:cubicBezTo>
                    <a:pt x="f8" y="f21"/>
                    <a:pt x="f45" y="f32"/>
                    <a:pt x="f51" y="f57"/>
                  </a:cubicBezTo>
                  <a:cubicBezTo>
                    <a:pt x="f51" y="f175"/>
                    <a:pt x="f44" y="f2"/>
                    <a:pt x="f114" y="f176"/>
                  </a:cubicBezTo>
                  <a:cubicBezTo>
                    <a:pt x="f114" y="f7"/>
                    <a:pt x="f18" y="f7"/>
                    <a:pt x="f177" y="f7"/>
                  </a:cubicBezTo>
                  <a:cubicBezTo>
                    <a:pt x="f118" y="f7"/>
                    <a:pt x="f118" y="f178"/>
                    <a:pt x="f118" y="f2"/>
                  </a:cubicBezTo>
                  <a:cubicBezTo>
                    <a:pt x="f177" y="f6"/>
                    <a:pt x="f18" y="f179"/>
                    <a:pt x="f18" y="f180"/>
                  </a:cubicBezTo>
                  <a:cubicBezTo>
                    <a:pt x="f16" y="f25"/>
                    <a:pt x="f134" y="f122"/>
                    <a:pt x="f46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34" y="f51"/>
                    <a:pt x="f45" y="f132"/>
                  </a:cubicBezTo>
                  <a:cubicBezTo>
                    <a:pt x="f116" y="f20"/>
                    <a:pt x="f177" y="f165"/>
                    <a:pt x="f90" y="f110"/>
                  </a:cubicBezTo>
                  <a:cubicBezTo>
                    <a:pt x="f22" y="f99"/>
                    <a:pt x="f26" y="f172"/>
                    <a:pt x="f22" y="f23"/>
                  </a:cubicBezTo>
                  <a:cubicBezTo>
                    <a:pt x="f20" y="f23"/>
                    <a:pt x="f24" y="f29"/>
                    <a:pt x="f26" y="f41"/>
                  </a:cubicBezTo>
                  <a:cubicBezTo>
                    <a:pt x="f33" y="f53"/>
                    <a:pt x="f70" y="f41"/>
                    <a:pt x="f169" y="f27"/>
                  </a:cubicBezTo>
                  <a:cubicBezTo>
                    <a:pt x="f106" y="f21"/>
                    <a:pt x="f169" y="f19"/>
                    <a:pt x="f17" y="f172"/>
                  </a:cubicBezTo>
                  <a:cubicBezTo>
                    <a:pt x="f28" y="f168"/>
                    <a:pt x="f122" y="f99"/>
                    <a:pt x="f26" y="f106"/>
                  </a:cubicBezTo>
                  <a:cubicBezTo>
                    <a:pt x="f43" y="f35"/>
                    <a:pt x="f116" y="f177"/>
                    <a:pt x="f134" y="f10"/>
                  </a:cubicBezTo>
                  <a:cubicBezTo>
                    <a:pt x="f8" y="f134"/>
                    <a:pt x="f8" y="f14"/>
                    <a:pt x="f14" y="f12"/>
                  </a:cubicBezTo>
                  <a:cubicBezTo>
                    <a:pt x="f14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0" name="Freeform 18">
              <a:extLst>
                <a:ext uri="{FF2B5EF4-FFF2-40B4-BE49-F238E27FC236}">
                  <a16:creationId xmlns:a16="http://schemas.microsoft.com/office/drawing/2014/main" id="{4209D03B-112E-A68A-D272-D8CF3A185DBE}"/>
                </a:ext>
              </a:extLst>
            </p:cNvPr>
            <p:cNvSpPr/>
            <p:nvPr/>
          </p:nvSpPr>
          <p:spPr>
            <a:xfrm>
              <a:off x="7820744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8"/>
                <a:gd name="f9" fmla="val 96"/>
                <a:gd name="f10" fmla="val 77"/>
                <a:gd name="f11" fmla="val 75"/>
                <a:gd name="f12" fmla="val 97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30"/>
                <a:gd name="f34" fmla="val 11"/>
                <a:gd name="f35" fmla="val 127"/>
                <a:gd name="f36" fmla="val 12"/>
                <a:gd name="f37" fmla="val 123"/>
                <a:gd name="f38" fmla="val 13"/>
                <a:gd name="f39" fmla="val 119"/>
                <a:gd name="f40" fmla="val 16"/>
                <a:gd name="f41" fmla="val 118"/>
                <a:gd name="f42" fmla="val 21"/>
                <a:gd name="f43" fmla="val 24"/>
                <a:gd name="f44" fmla="val 28"/>
                <a:gd name="f45" fmla="val 31"/>
                <a:gd name="f46" fmla="val 117"/>
                <a:gd name="f47" fmla="val 110"/>
                <a:gd name="f48" fmla="val 60"/>
                <a:gd name="f49" fmla="val 102"/>
                <a:gd name="f50" fmla="val 74"/>
                <a:gd name="f51" fmla="val 94"/>
                <a:gd name="f52" fmla="val 93"/>
                <a:gd name="f53" fmla="val 92"/>
                <a:gd name="f54" fmla="val 72"/>
                <a:gd name="f55" fmla="val 71"/>
                <a:gd name="f56" fmla="val 69"/>
                <a:gd name="f57" fmla="val 53"/>
                <a:gd name="f58" fmla="val 37"/>
                <a:gd name="f59" fmla="val 99"/>
                <a:gd name="f60" fmla="val 19"/>
                <a:gd name="f61" fmla="val 17"/>
                <a:gd name="f62" fmla="val 101"/>
                <a:gd name="f63" fmla="val 8"/>
                <a:gd name="f64" fmla="val 108"/>
                <a:gd name="f65" fmla="val 4"/>
                <a:gd name="f66" fmla="val 105"/>
                <a:gd name="f67" fmla="val 1"/>
                <a:gd name="f68" fmla="val 2"/>
                <a:gd name="f69" fmla="val 5"/>
                <a:gd name="f70" fmla="val 10"/>
                <a:gd name="f71" fmla="val 91"/>
                <a:gd name="f72" fmla="val 95"/>
                <a:gd name="f73" fmla="val 55"/>
                <a:gd name="f74" fmla="val 89"/>
                <a:gd name="f75" fmla="val 88"/>
                <a:gd name="f76" fmla="val 87"/>
                <a:gd name="f77" fmla="val 86"/>
                <a:gd name="f78" fmla="val 70"/>
                <a:gd name="f79" fmla="val 85"/>
                <a:gd name="f80" fmla="val 81"/>
                <a:gd name="f81" fmla="val 41"/>
                <a:gd name="f82" fmla="val 9"/>
                <a:gd name="f83" fmla="val 6"/>
                <a:gd name="f84" fmla="val 65"/>
                <a:gd name="f85" fmla="val 7"/>
                <a:gd name="f86" fmla="val 62"/>
                <a:gd name="f87" fmla="val 58"/>
                <a:gd name="f88" fmla="val 15"/>
                <a:gd name="f89" fmla="val 20"/>
                <a:gd name="f90" fmla="val 61"/>
                <a:gd name="f91" fmla="val 23"/>
                <a:gd name="f92" fmla="val 63"/>
                <a:gd name="f93" fmla="val 44"/>
                <a:gd name="f94" fmla="val 57"/>
                <a:gd name="f95" fmla="val 79"/>
                <a:gd name="f96" fmla="val 82"/>
                <a:gd name="f97" fmla="val 83"/>
                <a:gd name="f98" fmla="val 76"/>
                <a:gd name="f99" fmla="val 66"/>
                <a:gd name="f100" fmla="val 50"/>
                <a:gd name="f101" fmla="val 54"/>
                <a:gd name="f102" fmla="val 38"/>
                <a:gd name="f103" fmla="val 43"/>
                <a:gd name="f104" fmla="val 36"/>
                <a:gd name="f105" fmla="val 42"/>
                <a:gd name="f106" fmla="val 33"/>
                <a:gd name="f107" fmla="val 32"/>
                <a:gd name="f108" fmla="val 39"/>
                <a:gd name="f109" fmla="val 40"/>
                <a:gd name="f110" fmla="val 52"/>
                <a:gd name="f111" fmla="val 80"/>
                <a:gd name="f112" fmla="val 68"/>
                <a:gd name="f113" fmla="val 56"/>
                <a:gd name="f114" fmla="val 49"/>
                <a:gd name="f115" fmla="val 64"/>
                <a:gd name="f116" fmla="val 67"/>
                <a:gd name="f117" fmla="val 84"/>
                <a:gd name="f118" fmla="val 90"/>
                <a:gd name="f119" fmla="val 104"/>
                <a:gd name="f120" fmla="val 109"/>
                <a:gd name="f121" fmla="val 111"/>
                <a:gd name="f122" fmla="val 107"/>
                <a:gd name="f123" fmla="val 112"/>
                <a:gd name="f124" fmla="val 129"/>
                <a:gd name="f125" fmla="val 120"/>
                <a:gd name="f126" fmla="val 116"/>
                <a:gd name="f127" fmla="val 114"/>
                <a:gd name="f128" fmla="val 128"/>
                <a:gd name="f129" fmla="val 138"/>
                <a:gd name="f130" fmla="val 143"/>
                <a:gd name="f131" fmla="val 148"/>
                <a:gd name="f132" fmla="val 149"/>
                <a:gd name="f133" fmla="val 34"/>
                <a:gd name="f134" fmla="val 146"/>
                <a:gd name="f135" fmla="val 140"/>
                <a:gd name="f136" fmla="val 135"/>
                <a:gd name="f137" fmla="val 133"/>
                <a:gd name="f138" fmla="val 100"/>
                <a:gd name="f139" fmla="val 150"/>
                <a:gd name="f140" fmla="val 152"/>
                <a:gd name="f141" fmla="val 159"/>
                <a:gd name="f142" fmla="val 163"/>
                <a:gd name="f143" fmla="val 167"/>
                <a:gd name="f144" fmla="val 165"/>
                <a:gd name="f145" fmla="val 157"/>
                <a:gd name="f146" fmla="val 151"/>
                <a:gd name="f147" fmla="val 147"/>
                <a:gd name="f148" fmla="val 103"/>
                <a:gd name="f149" fmla="val 137"/>
                <a:gd name="f150" fmla="val 153"/>
                <a:gd name="f151" fmla="val 156"/>
                <a:gd name="f152" fmla="val 162"/>
                <a:gd name="f153" fmla="val 166"/>
                <a:gd name="f154" fmla="val 172"/>
                <a:gd name="f155" fmla="val 174"/>
                <a:gd name="f156" fmla="val 176"/>
                <a:gd name="f157" fmla="val 173"/>
                <a:gd name="f158" fmla="val 169"/>
                <a:gd name="f159" fmla="val 164"/>
                <a:gd name="f160" fmla="val 160"/>
                <a:gd name="f161" fmla="val 139"/>
                <a:gd name="f162" fmla="val 142"/>
                <a:gd name="f163" fmla="val 158"/>
                <a:gd name="f164" fmla="val 154"/>
                <a:gd name="f165" fmla="val 141"/>
                <a:gd name="f166" fmla="val 144"/>
                <a:gd name="f167" fmla="val 115"/>
                <a:gd name="f168" fmla="val 125"/>
                <a:gd name="f169" fmla="val 145"/>
                <a:gd name="f170" fmla="val 134"/>
                <a:gd name="f171" fmla="val 161"/>
                <a:gd name="f172" fmla="val 179"/>
                <a:gd name="f173" fmla="val 182"/>
                <a:gd name="f174" fmla="val 181"/>
                <a:gd name="f175" fmla="val 178"/>
                <a:gd name="f176" fmla="val 155"/>
                <a:gd name="f177" fmla="val 51"/>
                <a:gd name="f178" fmla="val 47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0 f187 1"/>
                <a:gd name="f192" fmla="*/ 121 f186 1"/>
                <a:gd name="f193" fmla="*/ 12 f187 1"/>
                <a:gd name="f194" fmla="*/ 123 f186 1"/>
                <a:gd name="f195" fmla="*/ 74 f187 1"/>
                <a:gd name="f196" fmla="*/ 94 f186 1"/>
                <a:gd name="f197" fmla="*/ 21 f187 1"/>
                <a:gd name="f198" fmla="*/ 99 f186 1"/>
                <a:gd name="f199" fmla="*/ 2 f187 1"/>
                <a:gd name="f200" fmla="*/ 96 f186 1"/>
                <a:gd name="f201" fmla="*/ 72 f187 1"/>
                <a:gd name="f202" fmla="*/ 89 f186 1"/>
                <a:gd name="f203" fmla="*/ 26 f187 1"/>
                <a:gd name="f204" fmla="*/ 72 f186 1"/>
                <a:gd name="f205" fmla="*/ 7 f187 1"/>
                <a:gd name="f206" fmla="*/ 62 f186 1"/>
                <a:gd name="f207" fmla="*/ 31 f187 1"/>
                <a:gd name="f208" fmla="*/ 71 f186 1"/>
                <a:gd name="f209" fmla="*/ 77 f186 1"/>
                <a:gd name="f210" fmla="*/ 36 f186 1"/>
                <a:gd name="f211" fmla="*/ 39 f187 1"/>
                <a:gd name="f212" fmla="*/ 40 f186 1"/>
                <a:gd name="f213" fmla="*/ 62 f187 1"/>
                <a:gd name="f214" fmla="*/ 31 f186 1"/>
                <a:gd name="f215" fmla="*/ 55 f187 1"/>
                <a:gd name="f216" fmla="*/ 14 f186 1"/>
                <a:gd name="f217" fmla="*/ 65 f187 1"/>
                <a:gd name="f218" fmla="*/ 29 f186 1"/>
                <a:gd name="f219" fmla="*/ 86 f187 1"/>
                <a:gd name="f220" fmla="*/ 73 f186 1"/>
                <a:gd name="f221" fmla="*/ 80 f187 1"/>
                <a:gd name="f222" fmla="*/ 4 f186 1"/>
                <a:gd name="f223" fmla="*/ 90 f187 1"/>
                <a:gd name="f224" fmla="*/ 20 f186 1"/>
                <a:gd name="f225" fmla="*/ 109 f187 1"/>
                <a:gd name="f226" fmla="*/ 30 f186 1"/>
                <a:gd name="f227" fmla="*/ 126 f187 1"/>
                <a:gd name="f228" fmla="*/ 97 f187 1"/>
                <a:gd name="f229" fmla="*/ 128 f187 1"/>
                <a:gd name="f230" fmla="*/ 42 f186 1"/>
                <a:gd name="f231" fmla="*/ 149 f187 1"/>
                <a:gd name="f232" fmla="*/ 34 f186 1"/>
                <a:gd name="f233" fmla="*/ 102 f187 1"/>
                <a:gd name="f234" fmla="*/ 143 f187 1"/>
                <a:gd name="f235" fmla="*/ 165 f187 1"/>
                <a:gd name="f236" fmla="*/ 103 f187 1"/>
                <a:gd name="f237" fmla="*/ 85 f186 1"/>
                <a:gd name="f238" fmla="*/ 153 f187 1"/>
                <a:gd name="f239" fmla="*/ 91 f186 1"/>
                <a:gd name="f240" fmla="*/ 173 f187 1"/>
                <a:gd name="f241" fmla="*/ 100 f186 1"/>
                <a:gd name="f242" fmla="*/ 105 f187 1"/>
                <a:gd name="f243" fmla="*/ 90 f186 1"/>
                <a:gd name="f244" fmla="*/ 104 f187 1"/>
                <a:gd name="f245" fmla="*/ 97 f186 1"/>
                <a:gd name="f246" fmla="*/ 163 f187 1"/>
                <a:gd name="f247" fmla="*/ 130 f186 1"/>
                <a:gd name="f248" fmla="*/ 146 f187 1"/>
                <a:gd name="f249" fmla="*/ 137 f186 1"/>
                <a:gd name="f250" fmla="*/ 95 f187 1"/>
                <a:gd name="f251" fmla="*/ 119 f187 1"/>
                <a:gd name="f252" fmla="*/ 141 f186 1"/>
                <a:gd name="f253" fmla="*/ 161 f186 1"/>
                <a:gd name="f254" fmla="*/ 115 f187 1"/>
                <a:gd name="f255" fmla="*/ 142 f186 1"/>
                <a:gd name="f256" fmla="*/ 82 f187 1"/>
                <a:gd name="f257" fmla="*/ 135 f186 1"/>
                <a:gd name="f258" fmla="*/ 63 f187 1"/>
                <a:gd name="f259" fmla="*/ 183 f186 1"/>
                <a:gd name="f260" fmla="*/ 84 f187 1"/>
                <a:gd name="f261" fmla="*/ 105 f186 1"/>
                <a:gd name="f262" fmla="*/ 57 f187 1"/>
                <a:gd name="f263" fmla="*/ 138 f186 1"/>
                <a:gd name="f264" fmla="*/ 40 f187 1"/>
                <a:gd name="f265" fmla="*/ 152 f186 1"/>
                <a:gd name="f266" fmla="*/ 77 f187 1"/>
                <a:gd name="f267" fmla="*/ 101 f186 1"/>
                <a:gd name="f268" fmla="+- f188 0 f1"/>
                <a:gd name="f269" fmla="*/ f191 1 177"/>
                <a:gd name="f270" fmla="*/ f192 1 183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83"/>
                <a:gd name="f288" fmla="*/ f210 1 183"/>
                <a:gd name="f289" fmla="*/ f211 1 177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77"/>
                <a:gd name="f307" fmla="*/ f229 1 177"/>
                <a:gd name="f308" fmla="*/ f230 1 183"/>
                <a:gd name="f309" fmla="*/ f231 1 177"/>
                <a:gd name="f310" fmla="*/ f232 1 183"/>
                <a:gd name="f311" fmla="*/ f233 1 177"/>
                <a:gd name="f312" fmla="*/ f234 1 177"/>
                <a:gd name="f313" fmla="*/ f235 1 177"/>
                <a:gd name="f314" fmla="*/ f236 1 177"/>
                <a:gd name="f315" fmla="*/ f237 1 183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77"/>
                <a:gd name="f330" fmla="*/ f252 1 183"/>
                <a:gd name="f331" fmla="*/ f253 1 183"/>
                <a:gd name="f332" fmla="*/ f254 1 177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0 1 f189"/>
                <a:gd name="f347" fmla="*/ f183 1 f189"/>
                <a:gd name="f348" fmla="*/ 0 1 f190"/>
                <a:gd name="f349" fmla="*/ f184 1 f190"/>
                <a:gd name="f350" fmla="*/ f269 1 f189"/>
                <a:gd name="f351" fmla="*/ f270 1 f190"/>
                <a:gd name="f352" fmla="*/ f271 1 f189"/>
                <a:gd name="f353" fmla="*/ f272 1 f190"/>
                <a:gd name="f354" fmla="*/ f273 1 f189"/>
                <a:gd name="f355" fmla="*/ f274 1 f190"/>
                <a:gd name="f356" fmla="*/ f275 1 f189"/>
                <a:gd name="f357" fmla="*/ f276 1 f190"/>
                <a:gd name="f358" fmla="*/ f277 1 f189"/>
                <a:gd name="f359" fmla="*/ f278 1 f190"/>
                <a:gd name="f360" fmla="*/ f279 1 f189"/>
                <a:gd name="f361" fmla="*/ f280 1 f190"/>
                <a:gd name="f362" fmla="*/ f281 1 f189"/>
                <a:gd name="f363" fmla="*/ f282 1 f190"/>
                <a:gd name="f364" fmla="*/ f283 1 f189"/>
                <a:gd name="f365" fmla="*/ f284 1 f190"/>
                <a:gd name="f366" fmla="*/ f285 1 f189"/>
                <a:gd name="f367" fmla="*/ f286 1 f190"/>
                <a:gd name="f368" fmla="*/ f287 1 f190"/>
                <a:gd name="f369" fmla="*/ f288 1 f190"/>
                <a:gd name="f370" fmla="*/ f289 1 f189"/>
                <a:gd name="f371" fmla="*/ f290 1 f190"/>
                <a:gd name="f372" fmla="*/ f291 1 f189"/>
                <a:gd name="f373" fmla="*/ f292 1 f190"/>
                <a:gd name="f374" fmla="*/ f293 1 f189"/>
                <a:gd name="f375" fmla="*/ f294 1 f190"/>
                <a:gd name="f376" fmla="*/ f295 1 f189"/>
                <a:gd name="f377" fmla="*/ f296 1 f190"/>
                <a:gd name="f378" fmla="*/ f297 1 f189"/>
                <a:gd name="f379" fmla="*/ f298 1 f190"/>
                <a:gd name="f380" fmla="*/ f299 1 f189"/>
                <a:gd name="f381" fmla="*/ f300 1 f190"/>
                <a:gd name="f382" fmla="*/ f301 1 f189"/>
                <a:gd name="f383" fmla="*/ f302 1 f190"/>
                <a:gd name="f384" fmla="*/ f303 1 f189"/>
                <a:gd name="f385" fmla="*/ f304 1 f190"/>
                <a:gd name="f386" fmla="*/ f305 1 f189"/>
                <a:gd name="f387" fmla="*/ f306 1 f189"/>
                <a:gd name="f388" fmla="*/ f307 1 f189"/>
                <a:gd name="f389" fmla="*/ f308 1 f190"/>
                <a:gd name="f390" fmla="*/ f309 1 f189"/>
                <a:gd name="f391" fmla="*/ f310 1 f190"/>
                <a:gd name="f392" fmla="*/ f311 1 f189"/>
                <a:gd name="f393" fmla="*/ f312 1 f189"/>
                <a:gd name="f394" fmla="*/ f313 1 f189"/>
                <a:gd name="f395" fmla="*/ f314 1 f189"/>
                <a:gd name="f396" fmla="*/ f315 1 f190"/>
                <a:gd name="f397" fmla="*/ f316 1 f189"/>
                <a:gd name="f398" fmla="*/ f317 1 f190"/>
                <a:gd name="f399" fmla="*/ f318 1 f189"/>
                <a:gd name="f400" fmla="*/ f319 1 f190"/>
                <a:gd name="f401" fmla="*/ f320 1 f189"/>
                <a:gd name="f402" fmla="*/ f321 1 f190"/>
                <a:gd name="f403" fmla="*/ f322 1 f189"/>
                <a:gd name="f404" fmla="*/ f323 1 f190"/>
                <a:gd name="f405" fmla="*/ f324 1 f189"/>
                <a:gd name="f406" fmla="*/ f325 1 f190"/>
                <a:gd name="f407" fmla="*/ f326 1 f189"/>
                <a:gd name="f408" fmla="*/ f327 1 f190"/>
                <a:gd name="f409" fmla="*/ f328 1 f189"/>
                <a:gd name="f410" fmla="*/ f329 1 f189"/>
                <a:gd name="f411" fmla="*/ f330 1 f190"/>
                <a:gd name="f412" fmla="*/ f331 1 f190"/>
                <a:gd name="f413" fmla="*/ f332 1 f189"/>
                <a:gd name="f414" fmla="*/ f333 1 f190"/>
                <a:gd name="f415" fmla="*/ f334 1 f189"/>
                <a:gd name="f416" fmla="*/ f335 1 f190"/>
                <a:gd name="f417" fmla="*/ f336 1 f189"/>
                <a:gd name="f418" fmla="*/ f337 1 f190"/>
                <a:gd name="f419" fmla="*/ f338 1 f189"/>
                <a:gd name="f420" fmla="*/ f339 1 f190"/>
                <a:gd name="f421" fmla="*/ f340 1 f189"/>
                <a:gd name="f422" fmla="*/ f341 1 f190"/>
                <a:gd name="f423" fmla="*/ f342 1 f189"/>
                <a:gd name="f424" fmla="*/ f343 1 f190"/>
                <a:gd name="f425" fmla="*/ f344 1 f189"/>
                <a:gd name="f426" fmla="*/ f345 1 f190"/>
                <a:gd name="f427" fmla="*/ f346 f180 1"/>
                <a:gd name="f428" fmla="*/ f347 f180 1"/>
                <a:gd name="f429" fmla="*/ f349 f181 1"/>
                <a:gd name="f430" fmla="*/ f348 f181 1"/>
                <a:gd name="f431" fmla="*/ f350 f180 1"/>
                <a:gd name="f432" fmla="*/ f351 f181 1"/>
                <a:gd name="f433" fmla="*/ f352 f180 1"/>
                <a:gd name="f434" fmla="*/ f353 f181 1"/>
                <a:gd name="f435" fmla="*/ f354 f180 1"/>
                <a:gd name="f436" fmla="*/ f355 f181 1"/>
                <a:gd name="f437" fmla="*/ f356 f180 1"/>
                <a:gd name="f438" fmla="*/ f357 f181 1"/>
                <a:gd name="f439" fmla="*/ f358 f180 1"/>
                <a:gd name="f440" fmla="*/ f359 f181 1"/>
                <a:gd name="f441" fmla="*/ f360 f180 1"/>
                <a:gd name="f442" fmla="*/ f361 f181 1"/>
                <a:gd name="f443" fmla="*/ f362 f180 1"/>
                <a:gd name="f444" fmla="*/ f363 f181 1"/>
                <a:gd name="f445" fmla="*/ f364 f180 1"/>
                <a:gd name="f446" fmla="*/ f365 f181 1"/>
                <a:gd name="f447" fmla="*/ f366 f180 1"/>
                <a:gd name="f448" fmla="*/ f367 f181 1"/>
                <a:gd name="f449" fmla="*/ f368 f181 1"/>
                <a:gd name="f450" fmla="*/ f369 f181 1"/>
                <a:gd name="f451" fmla="*/ f370 f180 1"/>
                <a:gd name="f452" fmla="*/ f371 f181 1"/>
                <a:gd name="f453" fmla="*/ f372 f180 1"/>
                <a:gd name="f454" fmla="*/ f373 f181 1"/>
                <a:gd name="f455" fmla="*/ f374 f180 1"/>
                <a:gd name="f456" fmla="*/ f375 f181 1"/>
                <a:gd name="f457" fmla="*/ f376 f180 1"/>
                <a:gd name="f458" fmla="*/ f377 f181 1"/>
                <a:gd name="f459" fmla="*/ f378 f180 1"/>
                <a:gd name="f460" fmla="*/ f379 f181 1"/>
                <a:gd name="f461" fmla="*/ f380 f180 1"/>
                <a:gd name="f462" fmla="*/ f381 f181 1"/>
                <a:gd name="f463" fmla="*/ f382 f180 1"/>
                <a:gd name="f464" fmla="*/ f383 f181 1"/>
                <a:gd name="f465" fmla="*/ f384 f180 1"/>
                <a:gd name="f466" fmla="*/ f385 f181 1"/>
                <a:gd name="f467" fmla="*/ f386 f180 1"/>
                <a:gd name="f468" fmla="*/ f387 f180 1"/>
                <a:gd name="f469" fmla="*/ f388 f180 1"/>
                <a:gd name="f470" fmla="*/ f389 f181 1"/>
                <a:gd name="f471" fmla="*/ f390 f180 1"/>
                <a:gd name="f472" fmla="*/ f391 f181 1"/>
                <a:gd name="f473" fmla="*/ f392 f180 1"/>
                <a:gd name="f474" fmla="*/ f393 f180 1"/>
                <a:gd name="f475" fmla="*/ f394 f180 1"/>
                <a:gd name="f476" fmla="*/ f395 f180 1"/>
                <a:gd name="f477" fmla="*/ f396 f181 1"/>
                <a:gd name="f478" fmla="*/ f397 f180 1"/>
                <a:gd name="f479" fmla="*/ f398 f181 1"/>
                <a:gd name="f480" fmla="*/ f399 f180 1"/>
                <a:gd name="f481" fmla="*/ f400 f181 1"/>
                <a:gd name="f482" fmla="*/ f401 f180 1"/>
                <a:gd name="f483" fmla="*/ f402 f181 1"/>
                <a:gd name="f484" fmla="*/ f403 f180 1"/>
                <a:gd name="f485" fmla="*/ f404 f181 1"/>
                <a:gd name="f486" fmla="*/ f405 f180 1"/>
                <a:gd name="f487" fmla="*/ f406 f181 1"/>
                <a:gd name="f488" fmla="*/ f407 f180 1"/>
                <a:gd name="f489" fmla="*/ f408 f181 1"/>
                <a:gd name="f490" fmla="*/ f409 f180 1"/>
                <a:gd name="f491" fmla="*/ f410 f180 1"/>
                <a:gd name="f492" fmla="*/ f411 f181 1"/>
                <a:gd name="f493" fmla="*/ f412 f181 1"/>
                <a:gd name="f494" fmla="*/ f413 f180 1"/>
                <a:gd name="f495" fmla="*/ f414 f181 1"/>
                <a:gd name="f496" fmla="*/ f415 f180 1"/>
                <a:gd name="f497" fmla="*/ f416 f181 1"/>
                <a:gd name="f498" fmla="*/ f417 f180 1"/>
                <a:gd name="f499" fmla="*/ f418 f181 1"/>
                <a:gd name="f500" fmla="*/ f419 f180 1"/>
                <a:gd name="f501" fmla="*/ f420 f181 1"/>
                <a:gd name="f502" fmla="*/ f421 f180 1"/>
                <a:gd name="f503" fmla="*/ f422 f181 1"/>
                <a:gd name="f504" fmla="*/ f423 f180 1"/>
                <a:gd name="f505" fmla="*/ f424 f181 1"/>
                <a:gd name="f506" fmla="*/ f425 f180 1"/>
                <a:gd name="f507" fmla="*/ f426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8">
                  <a:pos x="f431" y="f432"/>
                </a:cxn>
                <a:cxn ang="f268">
                  <a:pos x="f433" y="f434"/>
                </a:cxn>
                <a:cxn ang="f268">
                  <a:pos x="f435" y="f436"/>
                </a:cxn>
                <a:cxn ang="f268">
                  <a:pos x="f437" y="f438"/>
                </a:cxn>
                <a:cxn ang="f268">
                  <a:pos x="f439" y="f440"/>
                </a:cxn>
                <a:cxn ang="f268">
                  <a:pos x="f441" y="f442"/>
                </a:cxn>
                <a:cxn ang="f268">
                  <a:pos x="f443" y="f444"/>
                </a:cxn>
                <a:cxn ang="f268">
                  <a:pos x="f445" y="f446"/>
                </a:cxn>
                <a:cxn ang="f268">
                  <a:pos x="f447" y="f448"/>
                </a:cxn>
                <a:cxn ang="f268">
                  <a:pos x="f435" y="f449"/>
                </a:cxn>
                <a:cxn ang="f268">
                  <a:pos x="f437" y="f450"/>
                </a:cxn>
                <a:cxn ang="f268">
                  <a:pos x="f451" y="f452"/>
                </a:cxn>
                <a:cxn ang="f268">
                  <a:pos x="f453" y="f454"/>
                </a:cxn>
                <a:cxn ang="f268">
                  <a:pos x="f455" y="f456"/>
                </a:cxn>
                <a:cxn ang="f268">
                  <a:pos x="f457" y="f458"/>
                </a:cxn>
                <a:cxn ang="f268">
                  <a:pos x="f459" y="f460"/>
                </a:cxn>
                <a:cxn ang="f268">
                  <a:pos x="f461" y="f462"/>
                </a:cxn>
                <a:cxn ang="f268">
                  <a:pos x="f463" y="f464"/>
                </a:cxn>
                <a:cxn ang="f268">
                  <a:pos x="f465" y="f466"/>
                </a:cxn>
                <a:cxn ang="f268">
                  <a:pos x="f467" y="f456"/>
                </a:cxn>
                <a:cxn ang="f268">
                  <a:pos x="f468" y="f448"/>
                </a:cxn>
                <a:cxn ang="f268">
                  <a:pos x="f469" y="f470"/>
                </a:cxn>
                <a:cxn ang="f268">
                  <a:pos x="f471" y="f472"/>
                </a:cxn>
                <a:cxn ang="f268">
                  <a:pos x="f473" y="f449"/>
                </a:cxn>
                <a:cxn ang="f268">
                  <a:pos x="f474" y="f444"/>
                </a:cxn>
                <a:cxn ang="f268">
                  <a:pos x="f475" y="f460"/>
                </a:cxn>
                <a:cxn ang="f268">
                  <a:pos x="f476" y="f477"/>
                </a:cxn>
                <a:cxn ang="f268">
                  <a:pos x="f478" y="f479"/>
                </a:cxn>
                <a:cxn ang="f268">
                  <a:pos x="f480" y="f481"/>
                </a:cxn>
                <a:cxn ang="f268">
                  <a:pos x="f482" y="f483"/>
                </a:cxn>
                <a:cxn ang="f268">
                  <a:pos x="f484" y="f485"/>
                </a:cxn>
                <a:cxn ang="f268">
                  <a:pos x="f486" y="f487"/>
                </a:cxn>
                <a:cxn ang="f268">
                  <a:pos x="f488" y="f489"/>
                </a:cxn>
                <a:cxn ang="f268">
                  <a:pos x="f490" y="f440"/>
                </a:cxn>
                <a:cxn ang="f268">
                  <a:pos x="f491" y="f492"/>
                </a:cxn>
                <a:cxn ang="f268">
                  <a:pos x="f469" y="f493"/>
                </a:cxn>
                <a:cxn ang="f268">
                  <a:pos x="f494" y="f495"/>
                </a:cxn>
                <a:cxn ang="f268">
                  <a:pos x="f496" y="f497"/>
                </a:cxn>
                <a:cxn ang="f268">
                  <a:pos x="f498" y="f499"/>
                </a:cxn>
                <a:cxn ang="f268">
                  <a:pos x="f500" y="f501"/>
                </a:cxn>
                <a:cxn ang="f268">
                  <a:pos x="f502" y="f503"/>
                </a:cxn>
                <a:cxn ang="f268">
                  <a:pos x="f504" y="f505"/>
                </a:cxn>
                <a:cxn ang="f268">
                  <a:pos x="f506" y="f507"/>
                </a:cxn>
              </a:cxnLst>
              <a:rect l="f427" t="f430" r="f428" b="f429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44" y="f39"/>
                    <a:pt x="f45" y="f46"/>
                  </a:cubicBezTo>
                  <a:cubicBezTo>
                    <a:pt x="f17" y="f47"/>
                    <a:pt x="f48" y="f49"/>
                    <a:pt x="f50" y="f51"/>
                  </a:cubicBezTo>
                  <a:cubicBezTo>
                    <a:pt x="f50" y="f52"/>
                    <a:pt x="f50" y="f52"/>
                    <a:pt x="f50" y="f53"/>
                  </a:cubicBezTo>
                  <a:cubicBezTo>
                    <a:pt x="f54" y="f53"/>
                    <a:pt x="f55" y="f53"/>
                    <a:pt x="f56" y="f53"/>
                  </a:cubicBezTo>
                  <a:cubicBezTo>
                    <a:pt x="f57" y="f51"/>
                    <a:pt x="f58" y="f9"/>
                    <a:pt x="f42" y="f59"/>
                  </a:cubicBezTo>
                  <a:cubicBezTo>
                    <a:pt x="f60" y="f59"/>
                    <a:pt x="f61" y="f62"/>
                    <a:pt x="f40" y="f49"/>
                  </a:cubicBezTo>
                  <a:cubicBezTo>
                    <a:pt x="f38" y="f16"/>
                    <a:pt x="f63" y="f64"/>
                    <a:pt x="f65" y="f66"/>
                  </a:cubicBezTo>
                  <a:cubicBezTo>
                    <a:pt x="f67" y="f49"/>
                    <a:pt x="f5" y="f59"/>
                    <a:pt x="f68" y="f9"/>
                  </a:cubicBezTo>
                  <a:cubicBezTo>
                    <a:pt x="f69" y="f53"/>
                    <a:pt x="f70" y="f71"/>
                    <a:pt x="f32" y="f51"/>
                  </a:cubicBezTo>
                  <a:cubicBezTo>
                    <a:pt x="f40" y="f72"/>
                    <a:pt x="f31" y="f9"/>
                    <a:pt x="f60" y="f9"/>
                  </a:cubicBezTo>
                  <a:cubicBezTo>
                    <a:pt x="f58" y="f51"/>
                    <a:pt x="f73" y="f71"/>
                    <a:pt x="f54" y="f74"/>
                  </a:cubicBezTo>
                  <a:cubicBezTo>
                    <a:pt x="f13" y="f74"/>
                    <a:pt x="f13" y="f75"/>
                    <a:pt x="f11" y="f76"/>
                  </a:cubicBezTo>
                  <a:cubicBezTo>
                    <a:pt x="f13" y="f76"/>
                    <a:pt x="f55" y="f77"/>
                    <a:pt x="f78" y="f79"/>
                  </a:cubicBezTo>
                  <a:cubicBezTo>
                    <a:pt x="f73" y="f80"/>
                    <a:pt x="f81" y="f10"/>
                    <a:pt x="f25" y="f54"/>
                  </a:cubicBezTo>
                  <a:cubicBezTo>
                    <a:pt x="f43" y="f54"/>
                    <a:pt x="f42" y="f13"/>
                    <a:pt x="f31" y="f50"/>
                  </a:cubicBezTo>
                  <a:cubicBezTo>
                    <a:pt x="f32" y="f11"/>
                    <a:pt x="f82" y="f10"/>
                    <a:pt x="f83" y="f54"/>
                  </a:cubicBezTo>
                  <a:cubicBezTo>
                    <a:pt x="f69" y="f78"/>
                    <a:pt x="f69" y="f84"/>
                    <a:pt x="f85" y="f86"/>
                  </a:cubicBezTo>
                  <a:cubicBezTo>
                    <a:pt x="f70" y="f87"/>
                    <a:pt x="f88" y="f87"/>
                    <a:pt x="f89" y="f48"/>
                  </a:cubicBezTo>
                  <a:cubicBezTo>
                    <a:pt x="f42" y="f90"/>
                    <a:pt x="f91" y="f86"/>
                    <a:pt x="f91" y="f92"/>
                  </a:cubicBezTo>
                  <a:cubicBezTo>
                    <a:pt x="f91" y="f56"/>
                    <a:pt x="f23" y="f78"/>
                    <a:pt x="f45" y="f55"/>
                  </a:cubicBezTo>
                  <a:cubicBezTo>
                    <a:pt x="f93" y="f11"/>
                    <a:pt x="f94" y="f95"/>
                    <a:pt x="f78" y="f96"/>
                  </a:cubicBezTo>
                  <a:cubicBezTo>
                    <a:pt x="f54" y="f97"/>
                    <a:pt x="f50" y="f96"/>
                    <a:pt x="f98" y="f96"/>
                  </a:cubicBezTo>
                  <a:cubicBezTo>
                    <a:pt x="f11" y="f80"/>
                    <a:pt x="f11" y="f8"/>
                    <a:pt x="f50" y="f10"/>
                  </a:cubicBezTo>
                  <a:cubicBezTo>
                    <a:pt x="f86" y="f99"/>
                    <a:pt x="f100" y="f101"/>
                    <a:pt x="f102" y="f103"/>
                  </a:cubicBezTo>
                  <a:cubicBezTo>
                    <a:pt x="f104" y="f105"/>
                    <a:pt x="f106" y="f105"/>
                    <a:pt x="f45" y="f105"/>
                  </a:cubicBezTo>
                  <a:cubicBezTo>
                    <a:pt x="f27" y="f105"/>
                    <a:pt x="f42" y="f81"/>
                    <a:pt x="f42" y="f104"/>
                  </a:cubicBezTo>
                  <a:cubicBezTo>
                    <a:pt x="f42" y="f107"/>
                    <a:pt x="f25" y="f23"/>
                    <a:pt x="f45" y="f23"/>
                  </a:cubicBezTo>
                  <a:cubicBezTo>
                    <a:pt x="f104" y="f23"/>
                    <a:pt x="f108" y="f19"/>
                    <a:pt x="f102" y="f104"/>
                  </a:cubicBezTo>
                  <a:cubicBezTo>
                    <a:pt x="f102" y="f58"/>
                    <a:pt x="f102" y="f108"/>
                    <a:pt x="f108" y="f109"/>
                  </a:cubicBezTo>
                  <a:cubicBezTo>
                    <a:pt x="f57" y="f110"/>
                    <a:pt x="f99" y="f84"/>
                    <a:pt x="f80" y="f8"/>
                  </a:cubicBezTo>
                  <a:cubicBezTo>
                    <a:pt x="f111" y="f98"/>
                    <a:pt x="f111" y="f11"/>
                    <a:pt x="f111" y="f50"/>
                  </a:cubicBezTo>
                  <a:cubicBezTo>
                    <a:pt x="f50" y="f48"/>
                    <a:pt x="f112" y="f17"/>
                    <a:pt x="f86" y="f45"/>
                  </a:cubicBezTo>
                  <a:cubicBezTo>
                    <a:pt x="f90" y="f44"/>
                    <a:pt x="f15" y="f23"/>
                    <a:pt x="f113" y="f25"/>
                  </a:cubicBezTo>
                  <a:cubicBezTo>
                    <a:pt x="f57" y="f25"/>
                    <a:pt x="f114" y="f29"/>
                    <a:pt x="f100" y="f42"/>
                  </a:cubicBezTo>
                  <a:cubicBezTo>
                    <a:pt x="f100" y="f31"/>
                    <a:pt x="f57" y="f88"/>
                    <a:pt x="f73" y="f32"/>
                  </a:cubicBezTo>
                  <a:cubicBezTo>
                    <a:pt x="f15" y="f36"/>
                    <a:pt x="f115" y="f36"/>
                    <a:pt x="f99" y="f40"/>
                  </a:cubicBezTo>
                  <a:cubicBezTo>
                    <a:pt x="f116" y="f31"/>
                    <a:pt x="f99" y="f42"/>
                    <a:pt x="f99" y="f43"/>
                  </a:cubicBezTo>
                  <a:cubicBezTo>
                    <a:pt x="f99" y="f27"/>
                    <a:pt x="f115" y="f23"/>
                    <a:pt x="f84" y="f21"/>
                  </a:cubicBezTo>
                  <a:cubicBezTo>
                    <a:pt x="f55" y="f103"/>
                    <a:pt x="f8" y="f87"/>
                    <a:pt x="f117" y="f13"/>
                  </a:cubicBezTo>
                  <a:cubicBezTo>
                    <a:pt x="f117" y="f13"/>
                    <a:pt x="f79" y="f13"/>
                    <a:pt x="f79" y="f13"/>
                  </a:cubicBezTo>
                  <a:cubicBezTo>
                    <a:pt x="f79" y="f13"/>
                    <a:pt x="f77" y="f13"/>
                    <a:pt x="f77" y="f13"/>
                  </a:cubicBezTo>
                  <a:cubicBezTo>
                    <a:pt x="f77" y="f113"/>
                    <a:pt x="f77" y="f108"/>
                    <a:pt x="f77" y="f29"/>
                  </a:cubicBezTo>
                  <a:cubicBezTo>
                    <a:pt x="f77" y="f89"/>
                    <a:pt x="f117" y="f31"/>
                    <a:pt x="f96" y="f40"/>
                  </a:cubicBezTo>
                  <a:cubicBezTo>
                    <a:pt x="f8" y="f38"/>
                    <a:pt x="f10" y="f63"/>
                    <a:pt x="f111" y="f65"/>
                  </a:cubicBezTo>
                  <a:cubicBezTo>
                    <a:pt x="f117" y="f5"/>
                    <a:pt x="f118" y="f5"/>
                    <a:pt x="f51" y="f65"/>
                  </a:cubicBezTo>
                  <a:cubicBezTo>
                    <a:pt x="f12" y="f85"/>
                    <a:pt x="f12" y="f36"/>
                    <a:pt x="f52" y="f40"/>
                  </a:cubicBezTo>
                  <a:cubicBezTo>
                    <a:pt x="f53" y="f61"/>
                    <a:pt x="f118" y="f31"/>
                    <a:pt x="f118" y="f89"/>
                  </a:cubicBezTo>
                  <a:cubicBezTo>
                    <a:pt x="f118" y="f102"/>
                    <a:pt x="f118" y="f113"/>
                    <a:pt x="f71" y="f50"/>
                  </a:cubicBezTo>
                  <a:cubicBezTo>
                    <a:pt x="f53" y="f54"/>
                    <a:pt x="f53" y="f55"/>
                    <a:pt x="f52" y="f78"/>
                  </a:cubicBezTo>
                  <a:cubicBezTo>
                    <a:pt x="f14" y="f94"/>
                    <a:pt x="f119" y="f103"/>
                    <a:pt x="f120" y="f19"/>
                  </a:cubicBezTo>
                  <a:cubicBezTo>
                    <a:pt x="f47" y="f23"/>
                    <a:pt x="f121" y="f27"/>
                    <a:pt x="f120" y="f91"/>
                  </a:cubicBezTo>
                  <a:cubicBezTo>
                    <a:pt x="f66" y="f31"/>
                    <a:pt x="f122" y="f38"/>
                    <a:pt x="f123" y="f34"/>
                  </a:cubicBezTo>
                  <a:cubicBezTo>
                    <a:pt x="f46" y="f63"/>
                    <a:pt x="f24" y="f70"/>
                    <a:pt x="f26" y="f32"/>
                  </a:cubicBezTo>
                  <a:cubicBezTo>
                    <a:pt x="f124" y="f60"/>
                    <a:pt x="f26" y="f43"/>
                    <a:pt x="f125" y="f27"/>
                  </a:cubicBezTo>
                  <a:cubicBezTo>
                    <a:pt x="f126" y="f25"/>
                    <a:pt x="f127" y="f21"/>
                    <a:pt x="f123" y="f107"/>
                  </a:cubicBezTo>
                  <a:cubicBezTo>
                    <a:pt x="f122" y="f17"/>
                    <a:pt x="f49" y="f87"/>
                    <a:pt x="f12" y="f55"/>
                  </a:cubicBezTo>
                  <a:cubicBezTo>
                    <a:pt x="f12" y="f13"/>
                    <a:pt x="f9" y="f11"/>
                    <a:pt x="f12" y="f10"/>
                  </a:cubicBezTo>
                  <a:cubicBezTo>
                    <a:pt x="f62" y="f13"/>
                    <a:pt x="f16" y="f112"/>
                    <a:pt x="f47" y="f92"/>
                  </a:cubicBezTo>
                  <a:cubicBezTo>
                    <a:pt x="f126" y="f113"/>
                    <a:pt x="f22" y="f114"/>
                    <a:pt x="f128" y="f105"/>
                  </a:cubicBezTo>
                  <a:cubicBezTo>
                    <a:pt x="f124" y="f109"/>
                    <a:pt x="f33" y="f102"/>
                    <a:pt x="f33" y="f104"/>
                  </a:cubicBezTo>
                  <a:cubicBezTo>
                    <a:pt x="f124" y="f45"/>
                    <a:pt x="f30" y="f23"/>
                    <a:pt x="f129" y="f23"/>
                  </a:cubicBezTo>
                  <a:cubicBezTo>
                    <a:pt x="f130" y="f25"/>
                    <a:pt x="f131" y="f21"/>
                    <a:pt x="f132" y="f133"/>
                  </a:cubicBezTo>
                  <a:cubicBezTo>
                    <a:pt x="f132" y="f102"/>
                    <a:pt x="f134" y="f81"/>
                    <a:pt x="f135" y="f81"/>
                  </a:cubicBezTo>
                  <a:cubicBezTo>
                    <a:pt x="f136" y="f109"/>
                    <a:pt x="f137" y="f105"/>
                    <a:pt x="f33" y="f17"/>
                  </a:cubicBezTo>
                  <a:cubicBezTo>
                    <a:pt x="f20" y="f113"/>
                    <a:pt x="f121" y="f116"/>
                    <a:pt x="f49" y="f10"/>
                  </a:cubicBezTo>
                  <a:cubicBezTo>
                    <a:pt x="f62" y="f95"/>
                    <a:pt x="f62" y="f80"/>
                    <a:pt x="f138" y="f96"/>
                  </a:cubicBezTo>
                  <a:cubicBezTo>
                    <a:pt x="f49" y="f96"/>
                    <a:pt x="f119" y="f97"/>
                    <a:pt x="f66" y="f96"/>
                  </a:cubicBezTo>
                  <a:cubicBezTo>
                    <a:pt x="f41" y="f95"/>
                    <a:pt x="f33" y="f11"/>
                    <a:pt x="f130" y="f54"/>
                  </a:cubicBezTo>
                  <a:cubicBezTo>
                    <a:pt x="f134" y="f55"/>
                    <a:pt x="f132" y="f78"/>
                    <a:pt x="f139" y="f116"/>
                  </a:cubicBezTo>
                  <a:cubicBezTo>
                    <a:pt x="f140" y="f86"/>
                    <a:pt x="f141" y="f48"/>
                    <a:pt x="f142" y="f92"/>
                  </a:cubicBezTo>
                  <a:cubicBezTo>
                    <a:pt x="f143" y="f84"/>
                    <a:pt x="f143" y="f56"/>
                    <a:pt x="f144" y="f13"/>
                  </a:cubicBezTo>
                  <a:cubicBezTo>
                    <a:pt x="f142" y="f10"/>
                    <a:pt x="f145" y="f8"/>
                    <a:pt x="f140" y="f98"/>
                  </a:cubicBezTo>
                  <a:cubicBezTo>
                    <a:pt x="f146" y="f11"/>
                    <a:pt x="f131" y="f13"/>
                    <a:pt x="f147" y="f50"/>
                  </a:cubicBezTo>
                  <a:cubicBezTo>
                    <a:pt x="f30" y="f10"/>
                    <a:pt x="f41" y="f80"/>
                    <a:pt x="f148" y="f79"/>
                  </a:cubicBezTo>
                  <a:cubicBezTo>
                    <a:pt x="f148" y="f77"/>
                    <a:pt x="f148" y="f77"/>
                    <a:pt x="f148" y="f76"/>
                  </a:cubicBezTo>
                  <a:cubicBezTo>
                    <a:pt x="f119" y="f76"/>
                    <a:pt x="f119" y="f75"/>
                    <a:pt x="f66" y="f75"/>
                  </a:cubicBezTo>
                  <a:cubicBezTo>
                    <a:pt x="f20" y="f74"/>
                    <a:pt x="f149" y="f71"/>
                    <a:pt x="f150" y="f71"/>
                  </a:cubicBezTo>
                  <a:cubicBezTo>
                    <a:pt x="f151" y="f53"/>
                    <a:pt x="f141" y="f118"/>
                    <a:pt x="f152" y="f74"/>
                  </a:cubicBezTo>
                  <a:cubicBezTo>
                    <a:pt x="f153" y="f77"/>
                    <a:pt x="f154" y="f76"/>
                    <a:pt x="f155" y="f71"/>
                  </a:cubicBezTo>
                  <a:cubicBezTo>
                    <a:pt x="f6" y="f51"/>
                    <a:pt x="f156" y="f14"/>
                    <a:pt x="f157" y="f138"/>
                  </a:cubicBezTo>
                  <a:cubicBezTo>
                    <a:pt x="f158" y="f148"/>
                    <a:pt x="f159" y="f49"/>
                    <a:pt x="f160" y="f14"/>
                  </a:cubicBezTo>
                  <a:cubicBezTo>
                    <a:pt x="f141" y="f9"/>
                    <a:pt x="f145" y="f72"/>
                    <a:pt x="f151" y="f72"/>
                  </a:cubicBezTo>
                  <a:cubicBezTo>
                    <a:pt x="f161" y="f52"/>
                    <a:pt x="f22" y="f53"/>
                    <a:pt x="f66" y="f118"/>
                  </a:cubicBezTo>
                  <a:cubicBezTo>
                    <a:pt x="f148" y="f118"/>
                    <a:pt x="f49" y="f71"/>
                    <a:pt x="f138" y="f71"/>
                  </a:cubicBezTo>
                  <a:cubicBezTo>
                    <a:pt x="f138" y="f53"/>
                    <a:pt x="f59" y="f52"/>
                    <a:pt x="f59" y="f51"/>
                  </a:cubicBezTo>
                  <a:cubicBezTo>
                    <a:pt x="f138" y="f72"/>
                    <a:pt x="f49" y="f72"/>
                    <a:pt x="f119" y="f12"/>
                  </a:cubicBezTo>
                  <a:cubicBezTo>
                    <a:pt x="f41" y="f122"/>
                    <a:pt x="f30" y="f46"/>
                    <a:pt x="f134" y="f35"/>
                  </a:cubicBezTo>
                  <a:cubicBezTo>
                    <a:pt x="f147" y="f124"/>
                    <a:pt x="f146" y="f128"/>
                    <a:pt x="f150" y="f128"/>
                  </a:cubicBezTo>
                  <a:cubicBezTo>
                    <a:pt x="f145" y="f128"/>
                    <a:pt x="f160" y="f124"/>
                    <a:pt x="f142" y="f33"/>
                  </a:cubicBezTo>
                  <a:cubicBezTo>
                    <a:pt x="f159" y="f28"/>
                    <a:pt x="f144" y="f136"/>
                    <a:pt x="f159" y="f129"/>
                  </a:cubicBezTo>
                  <a:cubicBezTo>
                    <a:pt x="f142" y="f162"/>
                    <a:pt x="f163" y="f130"/>
                    <a:pt x="f164" y="f162"/>
                  </a:cubicBezTo>
                  <a:cubicBezTo>
                    <a:pt x="f146" y="f165"/>
                    <a:pt x="f147" y="f161"/>
                    <a:pt x="f134" y="f149"/>
                  </a:cubicBezTo>
                  <a:cubicBezTo>
                    <a:pt x="f134" y="f30"/>
                    <a:pt x="f166" y="f33"/>
                    <a:pt x="f165" y="f128"/>
                  </a:cubicBezTo>
                  <a:cubicBezTo>
                    <a:pt x="f35" y="f41"/>
                    <a:pt x="f127" y="f120"/>
                    <a:pt x="f62" y="f59"/>
                  </a:cubicBezTo>
                  <a:cubicBezTo>
                    <a:pt x="f59" y="f14"/>
                    <a:pt x="f12" y="f12"/>
                    <a:pt x="f72" y="f9"/>
                  </a:cubicBezTo>
                  <a:cubicBezTo>
                    <a:pt x="f72" y="f9"/>
                    <a:pt x="f51" y="f12"/>
                    <a:pt x="f51" y="f12"/>
                  </a:cubicBezTo>
                  <a:cubicBezTo>
                    <a:pt x="f72" y="f59"/>
                    <a:pt x="f9" y="f62"/>
                    <a:pt x="f12" y="f49"/>
                  </a:cubicBezTo>
                  <a:cubicBezTo>
                    <a:pt x="f119" y="f167"/>
                    <a:pt x="f121" y="f128"/>
                    <a:pt x="f39" y="f165"/>
                  </a:cubicBezTo>
                  <a:cubicBezTo>
                    <a:pt x="f125" y="f130"/>
                    <a:pt x="f37" y="f166"/>
                    <a:pt x="f168" y="f169"/>
                  </a:cubicBezTo>
                  <a:cubicBezTo>
                    <a:pt x="f33" y="f134"/>
                    <a:pt x="f137" y="f131"/>
                    <a:pt x="f170" y="f150"/>
                  </a:cubicBezTo>
                  <a:cubicBezTo>
                    <a:pt x="f170" y="f145"/>
                    <a:pt x="f30" y="f171"/>
                    <a:pt x="f128" y="f171"/>
                  </a:cubicBezTo>
                  <a:cubicBezTo>
                    <a:pt x="f24" y="f171"/>
                    <a:pt x="f39" y="f141"/>
                    <a:pt x="f167" y="f145"/>
                  </a:cubicBezTo>
                  <a:cubicBezTo>
                    <a:pt x="f167" y="f145"/>
                    <a:pt x="f127" y="f150"/>
                    <a:pt x="f167" y="f146"/>
                  </a:cubicBezTo>
                  <a:cubicBezTo>
                    <a:pt x="f41" y="f131"/>
                    <a:pt x="f46" y="f169"/>
                    <a:pt x="f167" y="f162"/>
                  </a:cubicBezTo>
                  <a:cubicBezTo>
                    <a:pt x="f64" y="f33"/>
                    <a:pt x="f62" y="f41"/>
                    <a:pt x="f51" y="f16"/>
                  </a:cubicBezTo>
                  <a:cubicBezTo>
                    <a:pt x="f52" y="f66"/>
                    <a:pt x="f53" y="f148"/>
                    <a:pt x="f118" y="f62"/>
                  </a:cubicBezTo>
                  <a:cubicBezTo>
                    <a:pt x="f75" y="f18"/>
                    <a:pt x="f77" y="f24"/>
                    <a:pt x="f96" y="f136"/>
                  </a:cubicBezTo>
                  <a:cubicBezTo>
                    <a:pt x="f95" y="f132"/>
                    <a:pt x="f50" y="f142"/>
                    <a:pt x="f56" y="f6"/>
                  </a:cubicBezTo>
                  <a:cubicBezTo>
                    <a:pt x="f56" y="f172"/>
                    <a:pt x="f112" y="f2"/>
                    <a:pt x="f99" y="f173"/>
                  </a:cubicBezTo>
                  <a:cubicBezTo>
                    <a:pt x="f99" y="f7"/>
                    <a:pt x="f115" y="f7"/>
                    <a:pt x="f92" y="f7"/>
                  </a:cubicBezTo>
                  <a:cubicBezTo>
                    <a:pt x="f86" y="f7"/>
                    <a:pt x="f86" y="f174"/>
                    <a:pt x="f86" y="f2"/>
                  </a:cubicBezTo>
                  <a:cubicBezTo>
                    <a:pt x="f92" y="f175"/>
                    <a:pt x="f115" y="f156"/>
                    <a:pt x="f84" y="f155"/>
                  </a:cubicBezTo>
                  <a:cubicBezTo>
                    <a:pt x="f55" y="f146"/>
                    <a:pt x="f10" y="f128"/>
                    <a:pt x="f117" y="f66"/>
                  </a:cubicBezTo>
                  <a:cubicBezTo>
                    <a:pt x="f117" y="f148"/>
                    <a:pt x="f117" y="f49"/>
                    <a:pt x="f117" y="f59"/>
                  </a:cubicBezTo>
                  <a:cubicBezTo>
                    <a:pt x="f111" y="f119"/>
                    <a:pt x="f10" y="f64"/>
                    <a:pt x="f50" y="f123"/>
                  </a:cubicBezTo>
                  <a:cubicBezTo>
                    <a:pt x="f56" y="f20"/>
                    <a:pt x="f92" y="f124"/>
                    <a:pt x="f94" y="f129"/>
                  </a:cubicBezTo>
                  <a:cubicBezTo>
                    <a:pt x="f73" y="f165"/>
                    <a:pt x="f110" y="f169"/>
                    <a:pt x="f73" y="f139"/>
                  </a:cubicBezTo>
                  <a:cubicBezTo>
                    <a:pt x="f113" y="f139"/>
                    <a:pt x="f57" y="f176"/>
                    <a:pt x="f177" y="f151"/>
                  </a:cubicBezTo>
                  <a:cubicBezTo>
                    <a:pt x="f178" y="f163"/>
                    <a:pt x="f81" y="f151"/>
                    <a:pt x="f109" y="f140"/>
                  </a:cubicBezTo>
                  <a:cubicBezTo>
                    <a:pt x="f108" y="f132"/>
                    <a:pt x="f109" y="f147"/>
                    <a:pt x="f93" y="f169"/>
                  </a:cubicBezTo>
                  <a:cubicBezTo>
                    <a:pt x="f178" y="f130"/>
                    <a:pt x="f100" y="f165"/>
                    <a:pt x="f177" y="f161"/>
                  </a:cubicBezTo>
                  <a:cubicBezTo>
                    <a:pt x="f48" y="f35"/>
                    <a:pt x="f112" y="f127"/>
                    <a:pt x="f10" y="f62"/>
                  </a:cubicBezTo>
                  <a:cubicBezTo>
                    <a:pt x="f8" y="f138"/>
                    <a:pt x="f95" y="f14"/>
                    <a:pt x="f95" y="f12"/>
                  </a:cubicBezTo>
                  <a:cubicBezTo>
                    <a:pt x="f95" y="f9"/>
                    <a:pt x="f95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1" name="Freeform 19">
              <a:extLst>
                <a:ext uri="{FF2B5EF4-FFF2-40B4-BE49-F238E27FC236}">
                  <a16:creationId xmlns:a16="http://schemas.microsoft.com/office/drawing/2014/main" id="{6BA02B00-C3F9-8D25-CAA4-BDE48302A1CE}"/>
                </a:ext>
              </a:extLst>
            </p:cNvPr>
            <p:cNvSpPr/>
            <p:nvPr/>
          </p:nvSpPr>
          <p:spPr>
            <a:xfrm>
              <a:off x="6943752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8"/>
                <a:gd name="f9" fmla="val 96"/>
                <a:gd name="f10" fmla="val 77"/>
                <a:gd name="f11" fmla="val 75"/>
                <a:gd name="f12" fmla="val 97"/>
                <a:gd name="f13" fmla="val 73"/>
                <a:gd name="f14" fmla="val 98"/>
                <a:gd name="f15" fmla="val 59"/>
                <a:gd name="f16" fmla="val 106"/>
                <a:gd name="f17" fmla="val 44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30"/>
                <a:gd name="f34" fmla="val 11"/>
                <a:gd name="f35" fmla="val 127"/>
                <a:gd name="f36" fmla="val 12"/>
                <a:gd name="f37" fmla="val 123"/>
                <a:gd name="f38" fmla="val 13"/>
                <a:gd name="f39" fmla="val 119"/>
                <a:gd name="f40" fmla="val 16"/>
                <a:gd name="f41" fmla="val 118"/>
                <a:gd name="f42" fmla="val 21"/>
                <a:gd name="f43" fmla="val 24"/>
                <a:gd name="f44" fmla="val 28"/>
                <a:gd name="f45" fmla="val 31"/>
                <a:gd name="f46" fmla="val 117"/>
                <a:gd name="f47" fmla="val 45"/>
                <a:gd name="f48" fmla="val 110"/>
                <a:gd name="f49" fmla="val 60"/>
                <a:gd name="f50" fmla="val 102"/>
                <a:gd name="f51" fmla="val 74"/>
                <a:gd name="f52" fmla="val 94"/>
                <a:gd name="f53" fmla="val 93"/>
                <a:gd name="f54" fmla="val 92"/>
                <a:gd name="f55" fmla="val 72"/>
                <a:gd name="f56" fmla="val 71"/>
                <a:gd name="f57" fmla="val 69"/>
                <a:gd name="f58" fmla="val 53"/>
                <a:gd name="f59" fmla="val 37"/>
                <a:gd name="f60" fmla="val 99"/>
                <a:gd name="f61" fmla="val 19"/>
                <a:gd name="f62" fmla="val 17"/>
                <a:gd name="f63" fmla="val 101"/>
                <a:gd name="f64" fmla="val 8"/>
                <a:gd name="f65" fmla="val 108"/>
                <a:gd name="f66" fmla="val 4"/>
                <a:gd name="f67" fmla="val 105"/>
                <a:gd name="f68" fmla="val 1"/>
                <a:gd name="f69" fmla="val 2"/>
                <a:gd name="f70" fmla="val 5"/>
                <a:gd name="f71" fmla="val 10"/>
                <a:gd name="f72" fmla="val 91"/>
                <a:gd name="f73" fmla="val 95"/>
                <a:gd name="f74" fmla="val 55"/>
                <a:gd name="f75" fmla="val 89"/>
                <a:gd name="f76" fmla="val 88"/>
                <a:gd name="f77" fmla="val 87"/>
                <a:gd name="f78" fmla="val 86"/>
                <a:gd name="f79" fmla="val 70"/>
                <a:gd name="f80" fmla="val 85"/>
                <a:gd name="f81" fmla="val 81"/>
                <a:gd name="f82" fmla="val 41"/>
                <a:gd name="f83" fmla="val 9"/>
                <a:gd name="f84" fmla="val 6"/>
                <a:gd name="f85" fmla="val 65"/>
                <a:gd name="f86" fmla="val 7"/>
                <a:gd name="f87" fmla="val 62"/>
                <a:gd name="f88" fmla="val 58"/>
                <a:gd name="f89" fmla="val 15"/>
                <a:gd name="f90" fmla="val 20"/>
                <a:gd name="f91" fmla="val 61"/>
                <a:gd name="f92" fmla="val 23"/>
                <a:gd name="f93" fmla="val 63"/>
                <a:gd name="f94" fmla="val 57"/>
                <a:gd name="f95" fmla="val 79"/>
                <a:gd name="f96" fmla="val 82"/>
                <a:gd name="f97" fmla="val 83"/>
                <a:gd name="f98" fmla="val 76"/>
                <a:gd name="f99" fmla="val 66"/>
                <a:gd name="f100" fmla="val 50"/>
                <a:gd name="f101" fmla="val 54"/>
                <a:gd name="f102" fmla="val 38"/>
                <a:gd name="f103" fmla="val 43"/>
                <a:gd name="f104" fmla="val 36"/>
                <a:gd name="f105" fmla="val 42"/>
                <a:gd name="f106" fmla="val 33"/>
                <a:gd name="f107" fmla="val 32"/>
                <a:gd name="f108" fmla="val 39"/>
                <a:gd name="f109" fmla="val 40"/>
                <a:gd name="f110" fmla="val 52"/>
                <a:gd name="f111" fmla="val 80"/>
                <a:gd name="f112" fmla="val 68"/>
                <a:gd name="f113" fmla="val 56"/>
                <a:gd name="f114" fmla="val 49"/>
                <a:gd name="f115" fmla="val 64"/>
                <a:gd name="f116" fmla="val 67"/>
                <a:gd name="f117" fmla="val 84"/>
                <a:gd name="f118" fmla="val 90"/>
                <a:gd name="f119" fmla="val 104"/>
                <a:gd name="f120" fmla="val 109"/>
                <a:gd name="f121" fmla="val 111"/>
                <a:gd name="f122" fmla="val 107"/>
                <a:gd name="f123" fmla="val 112"/>
                <a:gd name="f124" fmla="val 129"/>
                <a:gd name="f125" fmla="val 120"/>
                <a:gd name="f126" fmla="val 116"/>
                <a:gd name="f127" fmla="val 114"/>
                <a:gd name="f128" fmla="val 128"/>
                <a:gd name="f129" fmla="val 138"/>
                <a:gd name="f130" fmla="val 143"/>
                <a:gd name="f131" fmla="val 148"/>
                <a:gd name="f132" fmla="val 149"/>
                <a:gd name="f133" fmla="val 34"/>
                <a:gd name="f134" fmla="val 146"/>
                <a:gd name="f135" fmla="val 140"/>
                <a:gd name="f136" fmla="val 135"/>
                <a:gd name="f137" fmla="val 133"/>
                <a:gd name="f138" fmla="val 100"/>
                <a:gd name="f139" fmla="val 150"/>
                <a:gd name="f140" fmla="val 152"/>
                <a:gd name="f141" fmla="val 159"/>
                <a:gd name="f142" fmla="val 163"/>
                <a:gd name="f143" fmla="val 167"/>
                <a:gd name="f144" fmla="val 165"/>
                <a:gd name="f145" fmla="val 157"/>
                <a:gd name="f146" fmla="val 151"/>
                <a:gd name="f147" fmla="val 147"/>
                <a:gd name="f148" fmla="val 103"/>
                <a:gd name="f149" fmla="val 137"/>
                <a:gd name="f150" fmla="val 153"/>
                <a:gd name="f151" fmla="val 156"/>
                <a:gd name="f152" fmla="val 162"/>
                <a:gd name="f153" fmla="val 166"/>
                <a:gd name="f154" fmla="val 172"/>
                <a:gd name="f155" fmla="val 174"/>
                <a:gd name="f156" fmla="val 176"/>
                <a:gd name="f157" fmla="val 173"/>
                <a:gd name="f158" fmla="val 169"/>
                <a:gd name="f159" fmla="val 164"/>
                <a:gd name="f160" fmla="val 160"/>
                <a:gd name="f161" fmla="val 139"/>
                <a:gd name="f162" fmla="val 142"/>
                <a:gd name="f163" fmla="val 158"/>
                <a:gd name="f164" fmla="val 154"/>
                <a:gd name="f165" fmla="val 141"/>
                <a:gd name="f166" fmla="val 144"/>
                <a:gd name="f167" fmla="val 115"/>
                <a:gd name="f168" fmla="val 125"/>
                <a:gd name="f169" fmla="val 145"/>
                <a:gd name="f170" fmla="val 134"/>
                <a:gd name="f171" fmla="val 161"/>
                <a:gd name="f172" fmla="val 179"/>
                <a:gd name="f173" fmla="val 182"/>
                <a:gd name="f174" fmla="val 181"/>
                <a:gd name="f175" fmla="val 178"/>
                <a:gd name="f176" fmla="val 155"/>
                <a:gd name="f177" fmla="val 51"/>
                <a:gd name="f178" fmla="val 47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0 f187 1"/>
                <a:gd name="f192" fmla="*/ 121 f186 1"/>
                <a:gd name="f193" fmla="*/ 12 f187 1"/>
                <a:gd name="f194" fmla="*/ 123 f186 1"/>
                <a:gd name="f195" fmla="*/ 74 f187 1"/>
                <a:gd name="f196" fmla="*/ 94 f186 1"/>
                <a:gd name="f197" fmla="*/ 21 f187 1"/>
                <a:gd name="f198" fmla="*/ 99 f186 1"/>
                <a:gd name="f199" fmla="*/ 2 f187 1"/>
                <a:gd name="f200" fmla="*/ 96 f186 1"/>
                <a:gd name="f201" fmla="*/ 72 f187 1"/>
                <a:gd name="f202" fmla="*/ 89 f186 1"/>
                <a:gd name="f203" fmla="*/ 26 f187 1"/>
                <a:gd name="f204" fmla="*/ 72 f186 1"/>
                <a:gd name="f205" fmla="*/ 7 f187 1"/>
                <a:gd name="f206" fmla="*/ 62 f186 1"/>
                <a:gd name="f207" fmla="*/ 31 f187 1"/>
                <a:gd name="f208" fmla="*/ 71 f186 1"/>
                <a:gd name="f209" fmla="*/ 73 f187 1"/>
                <a:gd name="f210" fmla="*/ 77 f186 1"/>
                <a:gd name="f211" fmla="*/ 36 f186 1"/>
                <a:gd name="f212" fmla="*/ 39 f187 1"/>
                <a:gd name="f213" fmla="*/ 40 f186 1"/>
                <a:gd name="f214" fmla="*/ 62 f187 1"/>
                <a:gd name="f215" fmla="*/ 31 f186 1"/>
                <a:gd name="f216" fmla="*/ 55 f187 1"/>
                <a:gd name="f217" fmla="*/ 14 f186 1"/>
                <a:gd name="f218" fmla="*/ 65 f187 1"/>
                <a:gd name="f219" fmla="*/ 29 f186 1"/>
                <a:gd name="f220" fmla="*/ 86 f187 1"/>
                <a:gd name="f221" fmla="*/ 73 f186 1"/>
                <a:gd name="f222" fmla="*/ 80 f187 1"/>
                <a:gd name="f223" fmla="*/ 4 f186 1"/>
                <a:gd name="f224" fmla="*/ 90 f187 1"/>
                <a:gd name="f225" fmla="*/ 20 f186 1"/>
                <a:gd name="f226" fmla="*/ 109 f187 1"/>
                <a:gd name="f227" fmla="*/ 30 f186 1"/>
                <a:gd name="f228" fmla="*/ 126 f187 1"/>
                <a:gd name="f229" fmla="*/ 97 f187 1"/>
                <a:gd name="f230" fmla="*/ 128 f187 1"/>
                <a:gd name="f231" fmla="*/ 42 f186 1"/>
                <a:gd name="f232" fmla="*/ 149 f187 1"/>
                <a:gd name="f233" fmla="*/ 34 f186 1"/>
                <a:gd name="f234" fmla="*/ 102 f187 1"/>
                <a:gd name="f235" fmla="*/ 143 f187 1"/>
                <a:gd name="f236" fmla="*/ 165 f187 1"/>
                <a:gd name="f237" fmla="*/ 103 f187 1"/>
                <a:gd name="f238" fmla="*/ 85 f186 1"/>
                <a:gd name="f239" fmla="*/ 153 f187 1"/>
                <a:gd name="f240" fmla="*/ 91 f186 1"/>
                <a:gd name="f241" fmla="*/ 173 f187 1"/>
                <a:gd name="f242" fmla="*/ 100 f186 1"/>
                <a:gd name="f243" fmla="*/ 105 f187 1"/>
                <a:gd name="f244" fmla="*/ 90 f186 1"/>
                <a:gd name="f245" fmla="*/ 104 f187 1"/>
                <a:gd name="f246" fmla="*/ 97 f186 1"/>
                <a:gd name="f247" fmla="*/ 163 f187 1"/>
                <a:gd name="f248" fmla="*/ 130 f186 1"/>
                <a:gd name="f249" fmla="*/ 146 f187 1"/>
                <a:gd name="f250" fmla="*/ 137 f186 1"/>
                <a:gd name="f251" fmla="*/ 95 f187 1"/>
                <a:gd name="f252" fmla="*/ 119 f187 1"/>
                <a:gd name="f253" fmla="*/ 141 f186 1"/>
                <a:gd name="f254" fmla="*/ 161 f186 1"/>
                <a:gd name="f255" fmla="*/ 115 f187 1"/>
                <a:gd name="f256" fmla="*/ 142 f186 1"/>
                <a:gd name="f257" fmla="*/ 82 f187 1"/>
                <a:gd name="f258" fmla="*/ 135 f186 1"/>
                <a:gd name="f259" fmla="*/ 63 f187 1"/>
                <a:gd name="f260" fmla="*/ 183 f186 1"/>
                <a:gd name="f261" fmla="*/ 84 f187 1"/>
                <a:gd name="f262" fmla="*/ 105 f186 1"/>
                <a:gd name="f263" fmla="*/ 57 f187 1"/>
                <a:gd name="f264" fmla="*/ 138 f186 1"/>
                <a:gd name="f265" fmla="*/ 40 f187 1"/>
                <a:gd name="f266" fmla="*/ 152 f186 1"/>
                <a:gd name="f267" fmla="*/ 77 f187 1"/>
                <a:gd name="f268" fmla="*/ 101 f186 1"/>
                <a:gd name="f269" fmla="+- f188 0 f1"/>
                <a:gd name="f270" fmla="*/ f191 1 177"/>
                <a:gd name="f271" fmla="*/ f192 1 183"/>
                <a:gd name="f272" fmla="*/ f193 1 177"/>
                <a:gd name="f273" fmla="*/ f194 1 183"/>
                <a:gd name="f274" fmla="*/ f195 1 177"/>
                <a:gd name="f275" fmla="*/ f196 1 183"/>
                <a:gd name="f276" fmla="*/ f197 1 177"/>
                <a:gd name="f277" fmla="*/ f198 1 183"/>
                <a:gd name="f278" fmla="*/ f199 1 177"/>
                <a:gd name="f279" fmla="*/ f200 1 183"/>
                <a:gd name="f280" fmla="*/ f201 1 177"/>
                <a:gd name="f281" fmla="*/ f202 1 183"/>
                <a:gd name="f282" fmla="*/ f203 1 177"/>
                <a:gd name="f283" fmla="*/ f204 1 183"/>
                <a:gd name="f284" fmla="*/ f205 1 177"/>
                <a:gd name="f285" fmla="*/ f206 1 183"/>
                <a:gd name="f286" fmla="*/ f207 1 177"/>
                <a:gd name="f287" fmla="*/ f208 1 183"/>
                <a:gd name="f288" fmla="*/ f209 1 177"/>
                <a:gd name="f289" fmla="*/ f210 1 183"/>
                <a:gd name="f290" fmla="*/ f211 1 183"/>
                <a:gd name="f291" fmla="*/ f212 1 177"/>
                <a:gd name="f292" fmla="*/ f213 1 183"/>
                <a:gd name="f293" fmla="*/ f214 1 177"/>
                <a:gd name="f294" fmla="*/ f215 1 183"/>
                <a:gd name="f295" fmla="*/ f216 1 177"/>
                <a:gd name="f296" fmla="*/ f217 1 183"/>
                <a:gd name="f297" fmla="*/ f218 1 177"/>
                <a:gd name="f298" fmla="*/ f219 1 183"/>
                <a:gd name="f299" fmla="*/ f220 1 177"/>
                <a:gd name="f300" fmla="*/ f221 1 183"/>
                <a:gd name="f301" fmla="*/ f222 1 177"/>
                <a:gd name="f302" fmla="*/ f223 1 183"/>
                <a:gd name="f303" fmla="*/ f224 1 177"/>
                <a:gd name="f304" fmla="*/ f225 1 183"/>
                <a:gd name="f305" fmla="*/ f226 1 177"/>
                <a:gd name="f306" fmla="*/ f227 1 183"/>
                <a:gd name="f307" fmla="*/ f228 1 177"/>
                <a:gd name="f308" fmla="*/ f229 1 177"/>
                <a:gd name="f309" fmla="*/ f230 1 177"/>
                <a:gd name="f310" fmla="*/ f231 1 183"/>
                <a:gd name="f311" fmla="*/ f232 1 177"/>
                <a:gd name="f312" fmla="*/ f233 1 183"/>
                <a:gd name="f313" fmla="*/ f234 1 177"/>
                <a:gd name="f314" fmla="*/ f235 1 177"/>
                <a:gd name="f315" fmla="*/ f236 1 177"/>
                <a:gd name="f316" fmla="*/ f237 1 177"/>
                <a:gd name="f317" fmla="*/ f238 1 183"/>
                <a:gd name="f318" fmla="*/ f239 1 177"/>
                <a:gd name="f319" fmla="*/ f240 1 183"/>
                <a:gd name="f320" fmla="*/ f241 1 177"/>
                <a:gd name="f321" fmla="*/ f242 1 183"/>
                <a:gd name="f322" fmla="*/ f243 1 177"/>
                <a:gd name="f323" fmla="*/ f244 1 183"/>
                <a:gd name="f324" fmla="*/ f245 1 177"/>
                <a:gd name="f325" fmla="*/ f246 1 183"/>
                <a:gd name="f326" fmla="*/ f247 1 177"/>
                <a:gd name="f327" fmla="*/ f248 1 183"/>
                <a:gd name="f328" fmla="*/ f249 1 177"/>
                <a:gd name="f329" fmla="*/ f250 1 183"/>
                <a:gd name="f330" fmla="*/ f251 1 177"/>
                <a:gd name="f331" fmla="*/ f252 1 177"/>
                <a:gd name="f332" fmla="*/ f253 1 183"/>
                <a:gd name="f333" fmla="*/ f254 1 183"/>
                <a:gd name="f334" fmla="*/ f255 1 177"/>
                <a:gd name="f335" fmla="*/ f256 1 183"/>
                <a:gd name="f336" fmla="*/ f257 1 177"/>
                <a:gd name="f337" fmla="*/ f258 1 183"/>
                <a:gd name="f338" fmla="*/ f259 1 177"/>
                <a:gd name="f339" fmla="*/ f260 1 183"/>
                <a:gd name="f340" fmla="*/ f261 1 177"/>
                <a:gd name="f341" fmla="*/ f262 1 183"/>
                <a:gd name="f342" fmla="*/ f263 1 177"/>
                <a:gd name="f343" fmla="*/ f264 1 183"/>
                <a:gd name="f344" fmla="*/ f265 1 177"/>
                <a:gd name="f345" fmla="*/ f266 1 183"/>
                <a:gd name="f346" fmla="*/ f267 1 177"/>
                <a:gd name="f347" fmla="*/ f268 1 183"/>
                <a:gd name="f348" fmla="*/ 0 1 f189"/>
                <a:gd name="f349" fmla="*/ f183 1 f189"/>
                <a:gd name="f350" fmla="*/ 0 1 f190"/>
                <a:gd name="f351" fmla="*/ f184 1 f190"/>
                <a:gd name="f352" fmla="*/ f270 1 f189"/>
                <a:gd name="f353" fmla="*/ f271 1 f190"/>
                <a:gd name="f354" fmla="*/ f272 1 f189"/>
                <a:gd name="f355" fmla="*/ f273 1 f190"/>
                <a:gd name="f356" fmla="*/ f274 1 f189"/>
                <a:gd name="f357" fmla="*/ f275 1 f190"/>
                <a:gd name="f358" fmla="*/ f276 1 f189"/>
                <a:gd name="f359" fmla="*/ f277 1 f190"/>
                <a:gd name="f360" fmla="*/ f278 1 f189"/>
                <a:gd name="f361" fmla="*/ f279 1 f190"/>
                <a:gd name="f362" fmla="*/ f280 1 f189"/>
                <a:gd name="f363" fmla="*/ f281 1 f190"/>
                <a:gd name="f364" fmla="*/ f282 1 f189"/>
                <a:gd name="f365" fmla="*/ f283 1 f190"/>
                <a:gd name="f366" fmla="*/ f284 1 f189"/>
                <a:gd name="f367" fmla="*/ f285 1 f190"/>
                <a:gd name="f368" fmla="*/ f286 1 f189"/>
                <a:gd name="f369" fmla="*/ f287 1 f190"/>
                <a:gd name="f370" fmla="*/ f288 1 f189"/>
                <a:gd name="f371" fmla="*/ f289 1 f190"/>
                <a:gd name="f372" fmla="*/ f290 1 f190"/>
                <a:gd name="f373" fmla="*/ f291 1 f189"/>
                <a:gd name="f374" fmla="*/ f292 1 f190"/>
                <a:gd name="f375" fmla="*/ f293 1 f189"/>
                <a:gd name="f376" fmla="*/ f294 1 f190"/>
                <a:gd name="f377" fmla="*/ f295 1 f189"/>
                <a:gd name="f378" fmla="*/ f296 1 f190"/>
                <a:gd name="f379" fmla="*/ f297 1 f189"/>
                <a:gd name="f380" fmla="*/ f298 1 f190"/>
                <a:gd name="f381" fmla="*/ f299 1 f189"/>
                <a:gd name="f382" fmla="*/ f300 1 f190"/>
                <a:gd name="f383" fmla="*/ f301 1 f189"/>
                <a:gd name="f384" fmla="*/ f302 1 f190"/>
                <a:gd name="f385" fmla="*/ f303 1 f189"/>
                <a:gd name="f386" fmla="*/ f304 1 f190"/>
                <a:gd name="f387" fmla="*/ f305 1 f189"/>
                <a:gd name="f388" fmla="*/ f306 1 f190"/>
                <a:gd name="f389" fmla="*/ f307 1 f189"/>
                <a:gd name="f390" fmla="*/ f308 1 f189"/>
                <a:gd name="f391" fmla="*/ f309 1 f189"/>
                <a:gd name="f392" fmla="*/ f310 1 f190"/>
                <a:gd name="f393" fmla="*/ f311 1 f189"/>
                <a:gd name="f394" fmla="*/ f312 1 f190"/>
                <a:gd name="f395" fmla="*/ f313 1 f189"/>
                <a:gd name="f396" fmla="*/ f314 1 f189"/>
                <a:gd name="f397" fmla="*/ f315 1 f189"/>
                <a:gd name="f398" fmla="*/ f316 1 f189"/>
                <a:gd name="f399" fmla="*/ f317 1 f190"/>
                <a:gd name="f400" fmla="*/ f318 1 f189"/>
                <a:gd name="f401" fmla="*/ f319 1 f190"/>
                <a:gd name="f402" fmla="*/ f320 1 f189"/>
                <a:gd name="f403" fmla="*/ f321 1 f190"/>
                <a:gd name="f404" fmla="*/ f322 1 f189"/>
                <a:gd name="f405" fmla="*/ f323 1 f190"/>
                <a:gd name="f406" fmla="*/ f324 1 f189"/>
                <a:gd name="f407" fmla="*/ f325 1 f190"/>
                <a:gd name="f408" fmla="*/ f326 1 f189"/>
                <a:gd name="f409" fmla="*/ f327 1 f190"/>
                <a:gd name="f410" fmla="*/ f328 1 f189"/>
                <a:gd name="f411" fmla="*/ f329 1 f190"/>
                <a:gd name="f412" fmla="*/ f330 1 f189"/>
                <a:gd name="f413" fmla="*/ f331 1 f189"/>
                <a:gd name="f414" fmla="*/ f332 1 f190"/>
                <a:gd name="f415" fmla="*/ f333 1 f190"/>
                <a:gd name="f416" fmla="*/ f334 1 f189"/>
                <a:gd name="f417" fmla="*/ f335 1 f190"/>
                <a:gd name="f418" fmla="*/ f336 1 f189"/>
                <a:gd name="f419" fmla="*/ f337 1 f190"/>
                <a:gd name="f420" fmla="*/ f338 1 f189"/>
                <a:gd name="f421" fmla="*/ f339 1 f190"/>
                <a:gd name="f422" fmla="*/ f340 1 f189"/>
                <a:gd name="f423" fmla="*/ f341 1 f190"/>
                <a:gd name="f424" fmla="*/ f342 1 f189"/>
                <a:gd name="f425" fmla="*/ f343 1 f190"/>
                <a:gd name="f426" fmla="*/ f344 1 f189"/>
                <a:gd name="f427" fmla="*/ f345 1 f190"/>
                <a:gd name="f428" fmla="*/ f346 1 f189"/>
                <a:gd name="f429" fmla="*/ f347 1 f190"/>
                <a:gd name="f430" fmla="*/ f348 f180 1"/>
                <a:gd name="f431" fmla="*/ f349 f180 1"/>
                <a:gd name="f432" fmla="*/ f351 f181 1"/>
                <a:gd name="f433" fmla="*/ f350 f181 1"/>
                <a:gd name="f434" fmla="*/ f352 f180 1"/>
                <a:gd name="f435" fmla="*/ f353 f181 1"/>
                <a:gd name="f436" fmla="*/ f354 f180 1"/>
                <a:gd name="f437" fmla="*/ f355 f181 1"/>
                <a:gd name="f438" fmla="*/ f356 f180 1"/>
                <a:gd name="f439" fmla="*/ f357 f181 1"/>
                <a:gd name="f440" fmla="*/ f358 f180 1"/>
                <a:gd name="f441" fmla="*/ f359 f181 1"/>
                <a:gd name="f442" fmla="*/ f360 f180 1"/>
                <a:gd name="f443" fmla="*/ f361 f181 1"/>
                <a:gd name="f444" fmla="*/ f362 f180 1"/>
                <a:gd name="f445" fmla="*/ f363 f181 1"/>
                <a:gd name="f446" fmla="*/ f364 f180 1"/>
                <a:gd name="f447" fmla="*/ f365 f181 1"/>
                <a:gd name="f448" fmla="*/ f366 f180 1"/>
                <a:gd name="f449" fmla="*/ f367 f181 1"/>
                <a:gd name="f450" fmla="*/ f368 f180 1"/>
                <a:gd name="f451" fmla="*/ f369 f181 1"/>
                <a:gd name="f452" fmla="*/ f370 f180 1"/>
                <a:gd name="f453" fmla="*/ f371 f181 1"/>
                <a:gd name="f454" fmla="*/ f372 f181 1"/>
                <a:gd name="f455" fmla="*/ f373 f180 1"/>
                <a:gd name="f456" fmla="*/ f374 f181 1"/>
                <a:gd name="f457" fmla="*/ f375 f180 1"/>
                <a:gd name="f458" fmla="*/ f376 f181 1"/>
                <a:gd name="f459" fmla="*/ f377 f180 1"/>
                <a:gd name="f460" fmla="*/ f378 f181 1"/>
                <a:gd name="f461" fmla="*/ f379 f180 1"/>
                <a:gd name="f462" fmla="*/ f380 f181 1"/>
                <a:gd name="f463" fmla="*/ f381 f180 1"/>
                <a:gd name="f464" fmla="*/ f382 f181 1"/>
                <a:gd name="f465" fmla="*/ f383 f180 1"/>
                <a:gd name="f466" fmla="*/ f384 f181 1"/>
                <a:gd name="f467" fmla="*/ f385 f180 1"/>
                <a:gd name="f468" fmla="*/ f386 f181 1"/>
                <a:gd name="f469" fmla="*/ f387 f180 1"/>
                <a:gd name="f470" fmla="*/ f388 f181 1"/>
                <a:gd name="f471" fmla="*/ f389 f180 1"/>
                <a:gd name="f472" fmla="*/ f390 f180 1"/>
                <a:gd name="f473" fmla="*/ f391 f180 1"/>
                <a:gd name="f474" fmla="*/ f392 f181 1"/>
                <a:gd name="f475" fmla="*/ f393 f180 1"/>
                <a:gd name="f476" fmla="*/ f394 f181 1"/>
                <a:gd name="f477" fmla="*/ f395 f180 1"/>
                <a:gd name="f478" fmla="*/ f396 f180 1"/>
                <a:gd name="f479" fmla="*/ f397 f180 1"/>
                <a:gd name="f480" fmla="*/ f398 f180 1"/>
                <a:gd name="f481" fmla="*/ f399 f181 1"/>
                <a:gd name="f482" fmla="*/ f400 f180 1"/>
                <a:gd name="f483" fmla="*/ f401 f181 1"/>
                <a:gd name="f484" fmla="*/ f402 f180 1"/>
                <a:gd name="f485" fmla="*/ f403 f181 1"/>
                <a:gd name="f486" fmla="*/ f404 f180 1"/>
                <a:gd name="f487" fmla="*/ f405 f181 1"/>
                <a:gd name="f488" fmla="*/ f406 f180 1"/>
                <a:gd name="f489" fmla="*/ f407 f181 1"/>
                <a:gd name="f490" fmla="*/ f408 f180 1"/>
                <a:gd name="f491" fmla="*/ f409 f181 1"/>
                <a:gd name="f492" fmla="*/ f410 f180 1"/>
                <a:gd name="f493" fmla="*/ f411 f181 1"/>
                <a:gd name="f494" fmla="*/ f412 f180 1"/>
                <a:gd name="f495" fmla="*/ f413 f180 1"/>
                <a:gd name="f496" fmla="*/ f414 f181 1"/>
                <a:gd name="f497" fmla="*/ f415 f181 1"/>
                <a:gd name="f498" fmla="*/ f416 f180 1"/>
                <a:gd name="f499" fmla="*/ f417 f181 1"/>
                <a:gd name="f500" fmla="*/ f418 f180 1"/>
                <a:gd name="f501" fmla="*/ f419 f181 1"/>
                <a:gd name="f502" fmla="*/ f420 f180 1"/>
                <a:gd name="f503" fmla="*/ f421 f181 1"/>
                <a:gd name="f504" fmla="*/ f422 f180 1"/>
                <a:gd name="f505" fmla="*/ f423 f181 1"/>
                <a:gd name="f506" fmla="*/ f424 f180 1"/>
                <a:gd name="f507" fmla="*/ f425 f181 1"/>
                <a:gd name="f508" fmla="*/ f426 f180 1"/>
                <a:gd name="f509" fmla="*/ f427 f181 1"/>
                <a:gd name="f510" fmla="*/ f428 f180 1"/>
                <a:gd name="f511" fmla="*/ f429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48" y="f449"/>
                </a:cxn>
                <a:cxn ang="f269">
                  <a:pos x="f450" y="f451"/>
                </a:cxn>
                <a:cxn ang="f269">
                  <a:pos x="f452" y="f453"/>
                </a:cxn>
                <a:cxn ang="f269">
                  <a:pos x="f440" y="f454"/>
                </a:cxn>
                <a:cxn ang="f269">
                  <a:pos x="f455" y="f456"/>
                </a:cxn>
                <a:cxn ang="f269">
                  <a:pos x="f457" y="f458"/>
                </a:cxn>
                <a:cxn ang="f269">
                  <a:pos x="f459" y="f460"/>
                </a:cxn>
                <a:cxn ang="f269">
                  <a:pos x="f461" y="f462"/>
                </a:cxn>
                <a:cxn ang="f269">
                  <a:pos x="f463" y="f464"/>
                </a:cxn>
                <a:cxn ang="f269">
                  <a:pos x="f465" y="f466"/>
                </a:cxn>
                <a:cxn ang="f269">
                  <a:pos x="f467" y="f468"/>
                </a:cxn>
                <a:cxn ang="f269">
                  <a:pos x="f469" y="f470"/>
                </a:cxn>
                <a:cxn ang="f269">
                  <a:pos x="f471" y="f460"/>
                </a:cxn>
                <a:cxn ang="f269">
                  <a:pos x="f472" y="f451"/>
                </a:cxn>
                <a:cxn ang="f269">
                  <a:pos x="f473" y="f474"/>
                </a:cxn>
                <a:cxn ang="f269">
                  <a:pos x="f475" y="f476"/>
                </a:cxn>
                <a:cxn ang="f269">
                  <a:pos x="f477" y="f453"/>
                </a:cxn>
                <a:cxn ang="f269">
                  <a:pos x="f478" y="f447"/>
                </a:cxn>
                <a:cxn ang="f269">
                  <a:pos x="f479" y="f464"/>
                </a:cxn>
                <a:cxn ang="f269">
                  <a:pos x="f480" y="f481"/>
                </a:cxn>
                <a:cxn ang="f269">
                  <a:pos x="f482" y="f483"/>
                </a:cxn>
                <a:cxn ang="f269">
                  <a:pos x="f484" y="f485"/>
                </a:cxn>
                <a:cxn ang="f269">
                  <a:pos x="f486" y="f487"/>
                </a:cxn>
                <a:cxn ang="f269">
                  <a:pos x="f488" y="f489"/>
                </a:cxn>
                <a:cxn ang="f269">
                  <a:pos x="f490" y="f491"/>
                </a:cxn>
                <a:cxn ang="f269">
                  <a:pos x="f492" y="f493"/>
                </a:cxn>
                <a:cxn ang="f269">
                  <a:pos x="f494" y="f443"/>
                </a:cxn>
                <a:cxn ang="f269">
                  <a:pos x="f495" y="f496"/>
                </a:cxn>
                <a:cxn ang="f269">
                  <a:pos x="f473" y="f497"/>
                </a:cxn>
                <a:cxn ang="f269">
                  <a:pos x="f498" y="f499"/>
                </a:cxn>
                <a:cxn ang="f269">
                  <a:pos x="f500" y="f501"/>
                </a:cxn>
                <a:cxn ang="f269">
                  <a:pos x="f502" y="f503"/>
                </a:cxn>
                <a:cxn ang="f269">
                  <a:pos x="f504" y="f505"/>
                </a:cxn>
                <a:cxn ang="f269">
                  <a:pos x="f506" y="f507"/>
                </a:cxn>
                <a:cxn ang="f269">
                  <a:pos x="f508" y="f509"/>
                </a:cxn>
                <a:cxn ang="f269">
                  <a:pos x="f510" y="f511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44" y="f39"/>
                    <a:pt x="f45" y="f46"/>
                  </a:cubicBezTo>
                  <a:cubicBezTo>
                    <a:pt x="f47" y="f48"/>
                    <a:pt x="f49" y="f50"/>
                    <a:pt x="f51" y="f52"/>
                  </a:cubicBezTo>
                  <a:cubicBezTo>
                    <a:pt x="f51" y="f53"/>
                    <a:pt x="f51" y="f53"/>
                    <a:pt x="f51" y="f54"/>
                  </a:cubicBezTo>
                  <a:cubicBezTo>
                    <a:pt x="f55" y="f54"/>
                    <a:pt x="f56" y="f54"/>
                    <a:pt x="f57" y="f54"/>
                  </a:cubicBezTo>
                  <a:cubicBezTo>
                    <a:pt x="f58" y="f52"/>
                    <a:pt x="f59" y="f9"/>
                    <a:pt x="f42" y="f60"/>
                  </a:cubicBezTo>
                  <a:cubicBezTo>
                    <a:pt x="f61" y="f60"/>
                    <a:pt x="f62" y="f63"/>
                    <a:pt x="f40" y="f50"/>
                  </a:cubicBezTo>
                  <a:cubicBezTo>
                    <a:pt x="f38" y="f16"/>
                    <a:pt x="f64" y="f65"/>
                    <a:pt x="f66" y="f67"/>
                  </a:cubicBezTo>
                  <a:cubicBezTo>
                    <a:pt x="f68" y="f50"/>
                    <a:pt x="f5" y="f60"/>
                    <a:pt x="f69" y="f9"/>
                  </a:cubicBezTo>
                  <a:cubicBezTo>
                    <a:pt x="f70" y="f54"/>
                    <a:pt x="f71" y="f72"/>
                    <a:pt x="f32" y="f52"/>
                  </a:cubicBezTo>
                  <a:cubicBezTo>
                    <a:pt x="f40" y="f73"/>
                    <a:pt x="f31" y="f9"/>
                    <a:pt x="f61" y="f9"/>
                  </a:cubicBezTo>
                  <a:cubicBezTo>
                    <a:pt x="f59" y="f52"/>
                    <a:pt x="f74" y="f72"/>
                    <a:pt x="f55" y="f75"/>
                  </a:cubicBezTo>
                  <a:cubicBezTo>
                    <a:pt x="f13" y="f75"/>
                    <a:pt x="f13" y="f76"/>
                    <a:pt x="f11" y="f77"/>
                  </a:cubicBezTo>
                  <a:cubicBezTo>
                    <a:pt x="f55" y="f77"/>
                    <a:pt x="f56" y="f78"/>
                    <a:pt x="f79" y="f80"/>
                  </a:cubicBezTo>
                  <a:cubicBezTo>
                    <a:pt x="f74" y="f81"/>
                    <a:pt x="f82" y="f10"/>
                    <a:pt x="f25" y="f55"/>
                  </a:cubicBezTo>
                  <a:cubicBezTo>
                    <a:pt x="f43" y="f55"/>
                    <a:pt x="f42" y="f13"/>
                    <a:pt x="f31" y="f51"/>
                  </a:cubicBezTo>
                  <a:cubicBezTo>
                    <a:pt x="f32" y="f11"/>
                    <a:pt x="f83" y="f10"/>
                    <a:pt x="f84" y="f55"/>
                  </a:cubicBezTo>
                  <a:cubicBezTo>
                    <a:pt x="f70" y="f79"/>
                    <a:pt x="f70" y="f85"/>
                    <a:pt x="f86" y="f87"/>
                  </a:cubicBezTo>
                  <a:cubicBezTo>
                    <a:pt x="f71" y="f88"/>
                    <a:pt x="f89" y="f88"/>
                    <a:pt x="f90" y="f49"/>
                  </a:cubicBezTo>
                  <a:cubicBezTo>
                    <a:pt x="f42" y="f91"/>
                    <a:pt x="f92" y="f87"/>
                    <a:pt x="f92" y="f93"/>
                  </a:cubicBezTo>
                  <a:cubicBezTo>
                    <a:pt x="f92" y="f57"/>
                    <a:pt x="f23" y="f79"/>
                    <a:pt x="f45" y="f56"/>
                  </a:cubicBezTo>
                  <a:cubicBezTo>
                    <a:pt x="f17" y="f11"/>
                    <a:pt x="f94" y="f95"/>
                    <a:pt x="f79" y="f96"/>
                  </a:cubicBezTo>
                  <a:cubicBezTo>
                    <a:pt x="f55" y="f97"/>
                    <a:pt x="f51" y="f96"/>
                    <a:pt x="f98" y="f96"/>
                  </a:cubicBezTo>
                  <a:cubicBezTo>
                    <a:pt x="f11" y="f81"/>
                    <a:pt x="f11" y="f8"/>
                    <a:pt x="f13" y="f10"/>
                  </a:cubicBezTo>
                  <a:cubicBezTo>
                    <a:pt x="f87" y="f99"/>
                    <a:pt x="f100" y="f101"/>
                    <a:pt x="f102" y="f103"/>
                  </a:cubicBezTo>
                  <a:cubicBezTo>
                    <a:pt x="f104" y="f105"/>
                    <a:pt x="f106" y="f105"/>
                    <a:pt x="f45" y="f105"/>
                  </a:cubicBezTo>
                  <a:cubicBezTo>
                    <a:pt x="f27" y="f105"/>
                    <a:pt x="f42" y="f82"/>
                    <a:pt x="f42" y="f104"/>
                  </a:cubicBezTo>
                  <a:cubicBezTo>
                    <a:pt x="f42" y="f107"/>
                    <a:pt x="f25" y="f23"/>
                    <a:pt x="f45" y="f23"/>
                  </a:cubicBezTo>
                  <a:cubicBezTo>
                    <a:pt x="f104" y="f23"/>
                    <a:pt x="f108" y="f19"/>
                    <a:pt x="f102" y="f104"/>
                  </a:cubicBezTo>
                  <a:cubicBezTo>
                    <a:pt x="f102" y="f59"/>
                    <a:pt x="f102" y="f108"/>
                    <a:pt x="f108" y="f109"/>
                  </a:cubicBezTo>
                  <a:cubicBezTo>
                    <a:pt x="f58" y="f110"/>
                    <a:pt x="f99" y="f85"/>
                    <a:pt x="f81" y="f8"/>
                  </a:cubicBezTo>
                  <a:cubicBezTo>
                    <a:pt x="f111" y="f98"/>
                    <a:pt x="f111" y="f11"/>
                    <a:pt x="f111" y="f51"/>
                  </a:cubicBezTo>
                  <a:cubicBezTo>
                    <a:pt x="f51" y="f49"/>
                    <a:pt x="f112" y="f47"/>
                    <a:pt x="f87" y="f45"/>
                  </a:cubicBezTo>
                  <a:cubicBezTo>
                    <a:pt x="f91" y="f44"/>
                    <a:pt x="f15" y="f23"/>
                    <a:pt x="f113" y="f25"/>
                  </a:cubicBezTo>
                  <a:cubicBezTo>
                    <a:pt x="f58" y="f25"/>
                    <a:pt x="f114" y="f29"/>
                    <a:pt x="f100" y="f42"/>
                  </a:cubicBezTo>
                  <a:cubicBezTo>
                    <a:pt x="f100" y="f31"/>
                    <a:pt x="f58" y="f89"/>
                    <a:pt x="f74" y="f32"/>
                  </a:cubicBezTo>
                  <a:cubicBezTo>
                    <a:pt x="f15" y="f36"/>
                    <a:pt x="f115" y="f36"/>
                    <a:pt x="f99" y="f40"/>
                  </a:cubicBezTo>
                  <a:cubicBezTo>
                    <a:pt x="f116" y="f31"/>
                    <a:pt x="f99" y="f42"/>
                    <a:pt x="f99" y="f43"/>
                  </a:cubicBezTo>
                  <a:cubicBezTo>
                    <a:pt x="f99" y="f27"/>
                    <a:pt x="f115" y="f23"/>
                    <a:pt x="f85" y="f21"/>
                  </a:cubicBezTo>
                  <a:cubicBezTo>
                    <a:pt x="f56" y="f103"/>
                    <a:pt x="f8" y="f88"/>
                    <a:pt x="f117" y="f13"/>
                  </a:cubicBezTo>
                  <a:cubicBezTo>
                    <a:pt x="f117" y="f13"/>
                    <a:pt x="f80" y="f13"/>
                    <a:pt x="f80" y="f13"/>
                  </a:cubicBezTo>
                  <a:cubicBezTo>
                    <a:pt x="f80" y="f13"/>
                    <a:pt x="f78" y="f13"/>
                    <a:pt x="f78" y="f13"/>
                  </a:cubicBezTo>
                  <a:cubicBezTo>
                    <a:pt x="f78" y="f113"/>
                    <a:pt x="f78" y="f108"/>
                    <a:pt x="f78" y="f29"/>
                  </a:cubicBezTo>
                  <a:cubicBezTo>
                    <a:pt x="f78" y="f90"/>
                    <a:pt x="f117" y="f31"/>
                    <a:pt x="f96" y="f40"/>
                  </a:cubicBezTo>
                  <a:cubicBezTo>
                    <a:pt x="f8" y="f38"/>
                    <a:pt x="f10" y="f64"/>
                    <a:pt x="f111" y="f66"/>
                  </a:cubicBezTo>
                  <a:cubicBezTo>
                    <a:pt x="f117" y="f5"/>
                    <a:pt x="f118" y="f5"/>
                    <a:pt x="f52" y="f66"/>
                  </a:cubicBezTo>
                  <a:cubicBezTo>
                    <a:pt x="f12" y="f86"/>
                    <a:pt x="f12" y="f36"/>
                    <a:pt x="f53" y="f40"/>
                  </a:cubicBezTo>
                  <a:cubicBezTo>
                    <a:pt x="f54" y="f62"/>
                    <a:pt x="f118" y="f31"/>
                    <a:pt x="f118" y="f90"/>
                  </a:cubicBezTo>
                  <a:cubicBezTo>
                    <a:pt x="f118" y="f102"/>
                    <a:pt x="f118" y="f113"/>
                    <a:pt x="f72" y="f51"/>
                  </a:cubicBezTo>
                  <a:cubicBezTo>
                    <a:pt x="f54" y="f55"/>
                    <a:pt x="f54" y="f56"/>
                    <a:pt x="f53" y="f79"/>
                  </a:cubicBezTo>
                  <a:cubicBezTo>
                    <a:pt x="f14" y="f94"/>
                    <a:pt x="f119" y="f103"/>
                    <a:pt x="f120" y="f19"/>
                  </a:cubicBezTo>
                  <a:cubicBezTo>
                    <a:pt x="f48" y="f23"/>
                    <a:pt x="f121" y="f27"/>
                    <a:pt x="f120" y="f92"/>
                  </a:cubicBezTo>
                  <a:cubicBezTo>
                    <a:pt x="f67" y="f31"/>
                    <a:pt x="f122" y="f38"/>
                    <a:pt x="f123" y="f34"/>
                  </a:cubicBezTo>
                  <a:cubicBezTo>
                    <a:pt x="f46" y="f64"/>
                    <a:pt x="f24" y="f71"/>
                    <a:pt x="f26" y="f32"/>
                  </a:cubicBezTo>
                  <a:cubicBezTo>
                    <a:pt x="f124" y="f61"/>
                    <a:pt x="f26" y="f43"/>
                    <a:pt x="f125" y="f27"/>
                  </a:cubicBezTo>
                  <a:cubicBezTo>
                    <a:pt x="f126" y="f25"/>
                    <a:pt x="f127" y="f21"/>
                    <a:pt x="f123" y="f107"/>
                  </a:cubicBezTo>
                  <a:cubicBezTo>
                    <a:pt x="f122" y="f47"/>
                    <a:pt x="f50" y="f88"/>
                    <a:pt x="f12" y="f56"/>
                  </a:cubicBezTo>
                  <a:cubicBezTo>
                    <a:pt x="f12" y="f13"/>
                    <a:pt x="f9" y="f11"/>
                    <a:pt x="f12" y="f10"/>
                  </a:cubicBezTo>
                  <a:cubicBezTo>
                    <a:pt x="f63" y="f13"/>
                    <a:pt x="f16" y="f112"/>
                    <a:pt x="f48" y="f93"/>
                  </a:cubicBezTo>
                  <a:cubicBezTo>
                    <a:pt x="f126" y="f113"/>
                    <a:pt x="f22" y="f114"/>
                    <a:pt x="f128" y="f105"/>
                  </a:cubicBezTo>
                  <a:cubicBezTo>
                    <a:pt x="f124" y="f109"/>
                    <a:pt x="f33" y="f102"/>
                    <a:pt x="f33" y="f104"/>
                  </a:cubicBezTo>
                  <a:cubicBezTo>
                    <a:pt x="f124" y="f45"/>
                    <a:pt x="f30" y="f23"/>
                    <a:pt x="f129" y="f23"/>
                  </a:cubicBezTo>
                  <a:cubicBezTo>
                    <a:pt x="f130" y="f25"/>
                    <a:pt x="f131" y="f21"/>
                    <a:pt x="f132" y="f133"/>
                  </a:cubicBezTo>
                  <a:cubicBezTo>
                    <a:pt x="f132" y="f102"/>
                    <a:pt x="f134" y="f82"/>
                    <a:pt x="f135" y="f82"/>
                  </a:cubicBezTo>
                  <a:cubicBezTo>
                    <a:pt x="f136" y="f109"/>
                    <a:pt x="f137" y="f105"/>
                    <a:pt x="f33" y="f47"/>
                  </a:cubicBezTo>
                  <a:cubicBezTo>
                    <a:pt x="f20" y="f113"/>
                    <a:pt x="f121" y="f116"/>
                    <a:pt x="f50" y="f10"/>
                  </a:cubicBezTo>
                  <a:cubicBezTo>
                    <a:pt x="f63" y="f95"/>
                    <a:pt x="f63" y="f81"/>
                    <a:pt x="f138" y="f96"/>
                  </a:cubicBezTo>
                  <a:cubicBezTo>
                    <a:pt x="f50" y="f96"/>
                    <a:pt x="f119" y="f97"/>
                    <a:pt x="f67" y="f96"/>
                  </a:cubicBezTo>
                  <a:cubicBezTo>
                    <a:pt x="f41" y="f95"/>
                    <a:pt x="f33" y="f11"/>
                    <a:pt x="f130" y="f55"/>
                  </a:cubicBezTo>
                  <a:cubicBezTo>
                    <a:pt x="f134" y="f56"/>
                    <a:pt x="f132" y="f79"/>
                    <a:pt x="f139" y="f116"/>
                  </a:cubicBezTo>
                  <a:cubicBezTo>
                    <a:pt x="f140" y="f87"/>
                    <a:pt x="f141" y="f49"/>
                    <a:pt x="f142" y="f93"/>
                  </a:cubicBezTo>
                  <a:cubicBezTo>
                    <a:pt x="f143" y="f85"/>
                    <a:pt x="f143" y="f57"/>
                    <a:pt x="f144" y="f13"/>
                  </a:cubicBezTo>
                  <a:cubicBezTo>
                    <a:pt x="f142" y="f10"/>
                    <a:pt x="f145" y="f8"/>
                    <a:pt x="f140" y="f98"/>
                  </a:cubicBezTo>
                  <a:cubicBezTo>
                    <a:pt x="f146" y="f11"/>
                    <a:pt x="f131" y="f13"/>
                    <a:pt x="f147" y="f51"/>
                  </a:cubicBezTo>
                  <a:cubicBezTo>
                    <a:pt x="f30" y="f10"/>
                    <a:pt x="f41" y="f81"/>
                    <a:pt x="f148" y="f80"/>
                  </a:cubicBezTo>
                  <a:cubicBezTo>
                    <a:pt x="f148" y="f78"/>
                    <a:pt x="f148" y="f78"/>
                    <a:pt x="f148" y="f77"/>
                  </a:cubicBezTo>
                  <a:cubicBezTo>
                    <a:pt x="f119" y="f77"/>
                    <a:pt x="f119" y="f76"/>
                    <a:pt x="f67" y="f76"/>
                  </a:cubicBezTo>
                  <a:cubicBezTo>
                    <a:pt x="f20" y="f75"/>
                    <a:pt x="f149" y="f72"/>
                    <a:pt x="f150" y="f72"/>
                  </a:cubicBezTo>
                  <a:cubicBezTo>
                    <a:pt x="f151" y="f54"/>
                    <a:pt x="f141" y="f118"/>
                    <a:pt x="f152" y="f75"/>
                  </a:cubicBezTo>
                  <a:cubicBezTo>
                    <a:pt x="f153" y="f78"/>
                    <a:pt x="f154" y="f77"/>
                    <a:pt x="f155" y="f72"/>
                  </a:cubicBezTo>
                  <a:cubicBezTo>
                    <a:pt x="f6" y="f52"/>
                    <a:pt x="f156" y="f14"/>
                    <a:pt x="f157" y="f138"/>
                  </a:cubicBezTo>
                  <a:cubicBezTo>
                    <a:pt x="f158" y="f148"/>
                    <a:pt x="f159" y="f50"/>
                    <a:pt x="f160" y="f14"/>
                  </a:cubicBezTo>
                  <a:cubicBezTo>
                    <a:pt x="f141" y="f9"/>
                    <a:pt x="f145" y="f73"/>
                    <a:pt x="f151" y="f73"/>
                  </a:cubicBezTo>
                  <a:cubicBezTo>
                    <a:pt x="f161" y="f53"/>
                    <a:pt x="f22" y="f54"/>
                    <a:pt x="f67" y="f118"/>
                  </a:cubicBezTo>
                  <a:cubicBezTo>
                    <a:pt x="f148" y="f118"/>
                    <a:pt x="f50" y="f72"/>
                    <a:pt x="f138" y="f72"/>
                  </a:cubicBezTo>
                  <a:cubicBezTo>
                    <a:pt x="f138" y="f54"/>
                    <a:pt x="f60" y="f53"/>
                    <a:pt x="f60" y="f52"/>
                  </a:cubicBezTo>
                  <a:cubicBezTo>
                    <a:pt x="f138" y="f73"/>
                    <a:pt x="f50" y="f73"/>
                    <a:pt x="f119" y="f12"/>
                  </a:cubicBezTo>
                  <a:cubicBezTo>
                    <a:pt x="f41" y="f122"/>
                    <a:pt x="f30" y="f46"/>
                    <a:pt x="f134" y="f35"/>
                  </a:cubicBezTo>
                  <a:cubicBezTo>
                    <a:pt x="f147" y="f124"/>
                    <a:pt x="f146" y="f128"/>
                    <a:pt x="f150" y="f128"/>
                  </a:cubicBezTo>
                  <a:cubicBezTo>
                    <a:pt x="f145" y="f128"/>
                    <a:pt x="f160" y="f124"/>
                    <a:pt x="f142" y="f33"/>
                  </a:cubicBezTo>
                  <a:cubicBezTo>
                    <a:pt x="f159" y="f28"/>
                    <a:pt x="f144" y="f136"/>
                    <a:pt x="f159" y="f129"/>
                  </a:cubicBezTo>
                  <a:cubicBezTo>
                    <a:pt x="f142" y="f162"/>
                    <a:pt x="f163" y="f130"/>
                    <a:pt x="f164" y="f162"/>
                  </a:cubicBezTo>
                  <a:cubicBezTo>
                    <a:pt x="f146" y="f165"/>
                    <a:pt x="f147" y="f161"/>
                    <a:pt x="f134" y="f149"/>
                  </a:cubicBezTo>
                  <a:cubicBezTo>
                    <a:pt x="f134" y="f30"/>
                    <a:pt x="f166" y="f33"/>
                    <a:pt x="f165" y="f128"/>
                  </a:cubicBezTo>
                  <a:cubicBezTo>
                    <a:pt x="f35" y="f41"/>
                    <a:pt x="f127" y="f120"/>
                    <a:pt x="f63" y="f60"/>
                  </a:cubicBezTo>
                  <a:cubicBezTo>
                    <a:pt x="f60" y="f14"/>
                    <a:pt x="f12" y="f12"/>
                    <a:pt x="f73" y="f9"/>
                  </a:cubicBezTo>
                  <a:cubicBezTo>
                    <a:pt x="f73" y="f9"/>
                    <a:pt x="f52" y="f12"/>
                    <a:pt x="f52" y="f12"/>
                  </a:cubicBezTo>
                  <a:cubicBezTo>
                    <a:pt x="f73" y="f60"/>
                    <a:pt x="f9" y="f63"/>
                    <a:pt x="f12" y="f50"/>
                  </a:cubicBezTo>
                  <a:cubicBezTo>
                    <a:pt x="f119" y="f167"/>
                    <a:pt x="f121" y="f128"/>
                    <a:pt x="f39" y="f165"/>
                  </a:cubicBezTo>
                  <a:cubicBezTo>
                    <a:pt x="f125" y="f130"/>
                    <a:pt x="f37" y="f166"/>
                    <a:pt x="f168" y="f169"/>
                  </a:cubicBezTo>
                  <a:cubicBezTo>
                    <a:pt x="f33" y="f134"/>
                    <a:pt x="f137" y="f131"/>
                    <a:pt x="f170" y="f150"/>
                  </a:cubicBezTo>
                  <a:cubicBezTo>
                    <a:pt x="f170" y="f145"/>
                    <a:pt x="f30" y="f171"/>
                    <a:pt x="f128" y="f171"/>
                  </a:cubicBezTo>
                  <a:cubicBezTo>
                    <a:pt x="f24" y="f171"/>
                    <a:pt x="f39" y="f141"/>
                    <a:pt x="f167" y="f145"/>
                  </a:cubicBezTo>
                  <a:cubicBezTo>
                    <a:pt x="f167" y="f145"/>
                    <a:pt x="f127" y="f150"/>
                    <a:pt x="f167" y="f146"/>
                  </a:cubicBezTo>
                  <a:cubicBezTo>
                    <a:pt x="f41" y="f131"/>
                    <a:pt x="f46" y="f169"/>
                    <a:pt x="f167" y="f162"/>
                  </a:cubicBezTo>
                  <a:cubicBezTo>
                    <a:pt x="f65" y="f33"/>
                    <a:pt x="f63" y="f41"/>
                    <a:pt x="f52" y="f16"/>
                  </a:cubicBezTo>
                  <a:cubicBezTo>
                    <a:pt x="f53" y="f67"/>
                    <a:pt x="f54" y="f148"/>
                    <a:pt x="f118" y="f63"/>
                  </a:cubicBezTo>
                  <a:cubicBezTo>
                    <a:pt x="f76" y="f18"/>
                    <a:pt x="f78" y="f24"/>
                    <a:pt x="f96" y="f136"/>
                  </a:cubicBezTo>
                  <a:cubicBezTo>
                    <a:pt x="f95" y="f132"/>
                    <a:pt x="f51" y="f142"/>
                    <a:pt x="f57" y="f6"/>
                  </a:cubicBezTo>
                  <a:cubicBezTo>
                    <a:pt x="f57" y="f172"/>
                    <a:pt x="f112" y="f2"/>
                    <a:pt x="f99" y="f173"/>
                  </a:cubicBezTo>
                  <a:cubicBezTo>
                    <a:pt x="f99" y="f7"/>
                    <a:pt x="f115" y="f7"/>
                    <a:pt x="f93" y="f7"/>
                  </a:cubicBezTo>
                  <a:cubicBezTo>
                    <a:pt x="f87" y="f7"/>
                    <a:pt x="f87" y="f174"/>
                    <a:pt x="f87" y="f2"/>
                  </a:cubicBezTo>
                  <a:cubicBezTo>
                    <a:pt x="f93" y="f175"/>
                    <a:pt x="f115" y="f156"/>
                    <a:pt x="f85" y="f155"/>
                  </a:cubicBezTo>
                  <a:cubicBezTo>
                    <a:pt x="f56" y="f146"/>
                    <a:pt x="f10" y="f128"/>
                    <a:pt x="f117" y="f67"/>
                  </a:cubicBezTo>
                  <a:cubicBezTo>
                    <a:pt x="f117" y="f148"/>
                    <a:pt x="f117" y="f50"/>
                    <a:pt x="f117" y="f60"/>
                  </a:cubicBezTo>
                  <a:cubicBezTo>
                    <a:pt x="f111" y="f119"/>
                    <a:pt x="f10" y="f65"/>
                    <a:pt x="f51" y="f123"/>
                  </a:cubicBezTo>
                  <a:cubicBezTo>
                    <a:pt x="f57" y="f20"/>
                    <a:pt x="f93" y="f124"/>
                    <a:pt x="f94" y="f129"/>
                  </a:cubicBezTo>
                  <a:cubicBezTo>
                    <a:pt x="f74" y="f165"/>
                    <a:pt x="f110" y="f169"/>
                    <a:pt x="f74" y="f139"/>
                  </a:cubicBezTo>
                  <a:cubicBezTo>
                    <a:pt x="f113" y="f139"/>
                    <a:pt x="f58" y="f176"/>
                    <a:pt x="f177" y="f151"/>
                  </a:cubicBezTo>
                  <a:cubicBezTo>
                    <a:pt x="f178" y="f163"/>
                    <a:pt x="f82" y="f151"/>
                    <a:pt x="f109" y="f140"/>
                  </a:cubicBezTo>
                  <a:cubicBezTo>
                    <a:pt x="f108" y="f132"/>
                    <a:pt x="f109" y="f147"/>
                    <a:pt x="f17" y="f169"/>
                  </a:cubicBezTo>
                  <a:cubicBezTo>
                    <a:pt x="f178" y="f130"/>
                    <a:pt x="f100" y="f165"/>
                    <a:pt x="f177" y="f161"/>
                  </a:cubicBezTo>
                  <a:cubicBezTo>
                    <a:pt x="f49" y="f35"/>
                    <a:pt x="f112" y="f127"/>
                    <a:pt x="f10" y="f63"/>
                  </a:cubicBezTo>
                  <a:cubicBezTo>
                    <a:pt x="f8" y="f138"/>
                    <a:pt x="f95" y="f14"/>
                    <a:pt x="f95" y="f12"/>
                  </a:cubicBezTo>
                  <a:cubicBezTo>
                    <a:pt x="f95" y="f9"/>
                    <a:pt x="f95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" name="Freeform 20">
              <a:extLst>
                <a:ext uri="{FF2B5EF4-FFF2-40B4-BE49-F238E27FC236}">
                  <a16:creationId xmlns:a16="http://schemas.microsoft.com/office/drawing/2014/main" id="{E25B573B-7374-B5BB-8558-E4B117666594}"/>
                </a:ext>
              </a:extLst>
            </p:cNvPr>
            <p:cNvSpPr/>
            <p:nvPr/>
          </p:nvSpPr>
          <p:spPr>
            <a:xfrm>
              <a:off x="7380689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1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30"/>
                <a:gd name="f34" fmla="val 166"/>
                <a:gd name="f35" fmla="val 127"/>
                <a:gd name="f36" fmla="val 165"/>
                <a:gd name="f37" fmla="val 123"/>
                <a:gd name="f38" fmla="val 164"/>
                <a:gd name="f39" fmla="val 119"/>
                <a:gd name="f40" fmla="val 161"/>
                <a:gd name="f41" fmla="val 156"/>
                <a:gd name="f42" fmla="val 153"/>
                <a:gd name="f43" fmla="val 146"/>
                <a:gd name="f44" fmla="val 117"/>
                <a:gd name="f45" fmla="val 110"/>
                <a:gd name="f46" fmla="val 103"/>
                <a:gd name="f47" fmla="val 94"/>
                <a:gd name="f48" fmla="val 93"/>
                <a:gd name="f49" fmla="val 92"/>
                <a:gd name="f50" fmla="val 105"/>
                <a:gd name="f51" fmla="val 107"/>
                <a:gd name="f52" fmla="val 108"/>
                <a:gd name="f53" fmla="val 140"/>
                <a:gd name="f54" fmla="val 158"/>
                <a:gd name="f55" fmla="val 160"/>
                <a:gd name="f56" fmla="val 170"/>
                <a:gd name="f57" fmla="val 173"/>
                <a:gd name="f58" fmla="val 176"/>
                <a:gd name="f59" fmla="val 175"/>
                <a:gd name="f60" fmla="val 172"/>
                <a:gd name="f61" fmla="val 167"/>
                <a:gd name="f62" fmla="val 91"/>
                <a:gd name="f63" fmla="val 95"/>
                <a:gd name="f64" fmla="val 89"/>
                <a:gd name="f65" fmla="val 88"/>
                <a:gd name="f66" fmla="val 87"/>
                <a:gd name="f67" fmla="val 86"/>
                <a:gd name="f68" fmla="val 85"/>
                <a:gd name="f69" fmla="val 81"/>
                <a:gd name="f70" fmla="val 136"/>
                <a:gd name="f71" fmla="val 77"/>
                <a:gd name="f72" fmla="val 72"/>
                <a:gd name="f73" fmla="val 73"/>
                <a:gd name="f74" fmla="val 74"/>
                <a:gd name="f75" fmla="val 75"/>
                <a:gd name="f76" fmla="val 168"/>
                <a:gd name="f77" fmla="val 171"/>
                <a:gd name="f78" fmla="val 70"/>
                <a:gd name="f79" fmla="val 65"/>
                <a:gd name="f80" fmla="val 62"/>
                <a:gd name="f81" fmla="val 58"/>
                <a:gd name="f82" fmla="val 162"/>
                <a:gd name="f83" fmla="val 157"/>
                <a:gd name="f84" fmla="val 60"/>
                <a:gd name="f85" fmla="val 61"/>
                <a:gd name="f86" fmla="val 63"/>
                <a:gd name="f87" fmla="val 154"/>
                <a:gd name="f88" fmla="val 69"/>
                <a:gd name="f89" fmla="val 71"/>
                <a:gd name="f90" fmla="val 120"/>
                <a:gd name="f91" fmla="val 79"/>
                <a:gd name="f92" fmla="val 82"/>
                <a:gd name="f93" fmla="val 83"/>
                <a:gd name="f94" fmla="val 78"/>
                <a:gd name="f95" fmla="val 115"/>
                <a:gd name="f96" fmla="val 66"/>
                <a:gd name="f97" fmla="val 54"/>
                <a:gd name="f98" fmla="val 43"/>
                <a:gd name="f99" fmla="val 141"/>
                <a:gd name="f100" fmla="val 42"/>
                <a:gd name="f101" fmla="val 144"/>
                <a:gd name="f102" fmla="val 41"/>
                <a:gd name="f103" fmla="val 36"/>
                <a:gd name="f104" fmla="val 32"/>
                <a:gd name="f105" fmla="val 27"/>
                <a:gd name="f106" fmla="val 138"/>
                <a:gd name="f107" fmla="val 30"/>
                <a:gd name="f108" fmla="val 139"/>
                <a:gd name="f109" fmla="val 37"/>
                <a:gd name="f110" fmla="val 39"/>
                <a:gd name="f111" fmla="val 40"/>
                <a:gd name="f112" fmla="val 52"/>
                <a:gd name="f113" fmla="val 111"/>
                <a:gd name="f114" fmla="val 76"/>
                <a:gd name="f115" fmla="val 109"/>
                <a:gd name="f116" fmla="val 45"/>
                <a:gd name="f117" fmla="val 31"/>
                <a:gd name="f118" fmla="val 28"/>
                <a:gd name="f119" fmla="val 26"/>
                <a:gd name="f120" fmla="val 128"/>
                <a:gd name="f121" fmla="val 22"/>
                <a:gd name="f122" fmla="val 21"/>
                <a:gd name="f123" fmla="val 18"/>
                <a:gd name="f124" fmla="val 15"/>
                <a:gd name="f125" fmla="val 14"/>
                <a:gd name="f126" fmla="val 12"/>
                <a:gd name="f127" fmla="val 16"/>
                <a:gd name="f128" fmla="val 24"/>
                <a:gd name="f129" fmla="val 25"/>
                <a:gd name="f130" fmla="val 112"/>
                <a:gd name="f131" fmla="val 29"/>
                <a:gd name="f132" fmla="val 56"/>
                <a:gd name="f133" fmla="val 20"/>
                <a:gd name="f134" fmla="val 13"/>
                <a:gd name="f135" fmla="val 100"/>
                <a:gd name="f136" fmla="val 8"/>
                <a:gd name="f137" fmla="val 4"/>
                <a:gd name="f138" fmla="val 80"/>
                <a:gd name="f139" fmla="val 7"/>
                <a:gd name="f140" fmla="val 84"/>
                <a:gd name="f141" fmla="val 17"/>
                <a:gd name="f142" fmla="val 38"/>
                <a:gd name="f143" fmla="val 57"/>
                <a:gd name="f144" fmla="val 68"/>
                <a:gd name="f145" fmla="val 67"/>
                <a:gd name="f146" fmla="val 23"/>
                <a:gd name="f147" fmla="val 11"/>
                <a:gd name="f148" fmla="val 53"/>
                <a:gd name="f149" fmla="val 10"/>
                <a:gd name="f150" fmla="val 51"/>
                <a:gd name="f151" fmla="val 49"/>
                <a:gd name="f152" fmla="val 19"/>
                <a:gd name="f153" fmla="val 55"/>
                <a:gd name="f154" fmla="val 48"/>
                <a:gd name="f155" fmla="val 47"/>
                <a:gd name="f156" fmla="val 34"/>
                <a:gd name="f157" fmla="val 44"/>
                <a:gd name="f158" fmla="val 59"/>
                <a:gd name="f159" fmla="val 90"/>
                <a:gd name="f160" fmla="val 5"/>
                <a:gd name="f161" fmla="val 3"/>
                <a:gd name="f162" fmla="val 1"/>
                <a:gd name="f163" fmla="val 129"/>
                <a:gd name="f164" fmla="val 135"/>
                <a:gd name="f165" fmla="val 142"/>
                <a:gd name="f166" fmla="val 143"/>
                <a:gd name="f167" fmla="val 137"/>
                <a:gd name="f168" fmla="val 33"/>
                <a:gd name="f169" fmla="val 50"/>
                <a:gd name="f170" fmla="val 145"/>
                <a:gd name="f171" fmla="val 148"/>
                <a:gd name="f172" fmla="val 179"/>
                <a:gd name="f173" fmla="val 182"/>
                <a:gd name="f174" fmla="val 114"/>
                <a:gd name="f175" fmla="val 181"/>
                <a:gd name="f176" fmla="val 178"/>
                <a:gd name="f177" fmla="val 174"/>
                <a:gd name="f178" fmla="+- 0 0 -90"/>
                <a:gd name="f179" fmla="*/ f3 1 177"/>
                <a:gd name="f180" fmla="*/ f4 1 183"/>
                <a:gd name="f181" fmla="val f5"/>
                <a:gd name="f182" fmla="val f6"/>
                <a:gd name="f183" fmla="val f7"/>
                <a:gd name="f184" fmla="*/ f178 f0 1"/>
                <a:gd name="f185" fmla="+- f183 0 f181"/>
                <a:gd name="f186" fmla="+- f182 0 f181"/>
                <a:gd name="f187" fmla="*/ f184 1 f2"/>
                <a:gd name="f188" fmla="*/ f186 1 177"/>
                <a:gd name="f189" fmla="*/ f185 1 183"/>
                <a:gd name="f190" fmla="*/ 147 f186 1"/>
                <a:gd name="f191" fmla="*/ 121 f185 1"/>
                <a:gd name="f192" fmla="*/ 165 f186 1"/>
                <a:gd name="f193" fmla="*/ 123 f185 1"/>
                <a:gd name="f194" fmla="*/ 103 f186 1"/>
                <a:gd name="f195" fmla="*/ 94 f185 1"/>
                <a:gd name="f196" fmla="*/ 156 f186 1"/>
                <a:gd name="f197" fmla="*/ 99 f185 1"/>
                <a:gd name="f198" fmla="*/ 175 f186 1"/>
                <a:gd name="f199" fmla="*/ 96 f185 1"/>
                <a:gd name="f200" fmla="*/ 105 f186 1"/>
                <a:gd name="f201" fmla="*/ 89 f185 1"/>
                <a:gd name="f202" fmla="*/ 151 f186 1"/>
                <a:gd name="f203" fmla="*/ 72 f185 1"/>
                <a:gd name="f204" fmla="*/ 170 f186 1"/>
                <a:gd name="f205" fmla="*/ 62 f185 1"/>
                <a:gd name="f206" fmla="*/ 146 f186 1"/>
                <a:gd name="f207" fmla="*/ 71 f185 1"/>
                <a:gd name="f208" fmla="*/ 104 f186 1"/>
                <a:gd name="f209" fmla="*/ 77 f185 1"/>
                <a:gd name="f210" fmla="*/ 36 f185 1"/>
                <a:gd name="f211" fmla="*/ 138 f186 1"/>
                <a:gd name="f212" fmla="*/ 40 f185 1"/>
                <a:gd name="f213" fmla="*/ 115 f186 1"/>
                <a:gd name="f214" fmla="*/ 31 f185 1"/>
                <a:gd name="f215" fmla="*/ 122 f186 1"/>
                <a:gd name="f216" fmla="*/ 14 f185 1"/>
                <a:gd name="f217" fmla="*/ 112 f186 1"/>
                <a:gd name="f218" fmla="*/ 29 f185 1"/>
                <a:gd name="f219" fmla="*/ 91 f186 1"/>
                <a:gd name="f220" fmla="*/ 73 f185 1"/>
                <a:gd name="f221" fmla="*/ 97 f186 1"/>
                <a:gd name="f222" fmla="*/ 4 f185 1"/>
                <a:gd name="f223" fmla="*/ 87 f186 1"/>
                <a:gd name="f224" fmla="*/ 20 f185 1"/>
                <a:gd name="f225" fmla="*/ 68 f186 1"/>
                <a:gd name="f226" fmla="*/ 30 f185 1"/>
                <a:gd name="f227" fmla="*/ 51 f186 1"/>
                <a:gd name="f228" fmla="*/ 80 f186 1"/>
                <a:gd name="f229" fmla="*/ 49 f186 1"/>
                <a:gd name="f230" fmla="*/ 42 f185 1"/>
                <a:gd name="f231" fmla="*/ 28 f186 1"/>
                <a:gd name="f232" fmla="*/ 34 f185 1"/>
                <a:gd name="f233" fmla="*/ 75 f186 1"/>
                <a:gd name="f234" fmla="*/ 34 f186 1"/>
                <a:gd name="f235" fmla="*/ 12 f186 1"/>
                <a:gd name="f236" fmla="*/ 74 f186 1"/>
                <a:gd name="f237" fmla="*/ 85 f185 1"/>
                <a:gd name="f238" fmla="*/ 24 f186 1"/>
                <a:gd name="f239" fmla="*/ 91 f185 1"/>
                <a:gd name="f240" fmla="*/ 4 f186 1"/>
                <a:gd name="f241" fmla="*/ 100 f185 1"/>
                <a:gd name="f242" fmla="*/ 72 f186 1"/>
                <a:gd name="f243" fmla="*/ 90 f185 1"/>
                <a:gd name="f244" fmla="*/ 73 f186 1"/>
                <a:gd name="f245" fmla="*/ 97 f185 1"/>
                <a:gd name="f246" fmla="*/ 14 f186 1"/>
                <a:gd name="f247" fmla="*/ 130 f185 1"/>
                <a:gd name="f248" fmla="*/ 31 f186 1"/>
                <a:gd name="f249" fmla="*/ 137 f185 1"/>
                <a:gd name="f250" fmla="*/ 82 f186 1"/>
                <a:gd name="f251" fmla="*/ 58 f186 1"/>
                <a:gd name="f252" fmla="*/ 141 f185 1"/>
                <a:gd name="f253" fmla="*/ 161 f185 1"/>
                <a:gd name="f254" fmla="*/ 62 f186 1"/>
                <a:gd name="f255" fmla="*/ 142 f185 1"/>
                <a:gd name="f256" fmla="*/ 95 f186 1"/>
                <a:gd name="f257" fmla="*/ 135 f185 1"/>
                <a:gd name="f258" fmla="*/ 114 f186 1"/>
                <a:gd name="f259" fmla="*/ 183 f185 1"/>
                <a:gd name="f260" fmla="*/ 93 f186 1"/>
                <a:gd name="f261" fmla="*/ 105 f185 1"/>
                <a:gd name="f262" fmla="*/ 120 f186 1"/>
                <a:gd name="f263" fmla="*/ 138 f185 1"/>
                <a:gd name="f264" fmla="*/ 137 f186 1"/>
                <a:gd name="f265" fmla="*/ 152 f185 1"/>
                <a:gd name="f266" fmla="*/ 100 f186 1"/>
                <a:gd name="f267" fmla="*/ 101 f185 1"/>
                <a:gd name="f268" fmla="+- f187 0 f1"/>
                <a:gd name="f269" fmla="*/ f190 1 177"/>
                <a:gd name="f270" fmla="*/ f191 1 183"/>
                <a:gd name="f271" fmla="*/ f192 1 177"/>
                <a:gd name="f272" fmla="*/ f193 1 183"/>
                <a:gd name="f273" fmla="*/ f194 1 177"/>
                <a:gd name="f274" fmla="*/ f195 1 183"/>
                <a:gd name="f275" fmla="*/ f196 1 177"/>
                <a:gd name="f276" fmla="*/ f197 1 183"/>
                <a:gd name="f277" fmla="*/ f198 1 177"/>
                <a:gd name="f278" fmla="*/ f199 1 183"/>
                <a:gd name="f279" fmla="*/ f200 1 177"/>
                <a:gd name="f280" fmla="*/ f201 1 183"/>
                <a:gd name="f281" fmla="*/ f202 1 177"/>
                <a:gd name="f282" fmla="*/ f203 1 183"/>
                <a:gd name="f283" fmla="*/ f204 1 177"/>
                <a:gd name="f284" fmla="*/ f205 1 183"/>
                <a:gd name="f285" fmla="*/ f206 1 177"/>
                <a:gd name="f286" fmla="*/ f207 1 183"/>
                <a:gd name="f287" fmla="*/ f208 1 177"/>
                <a:gd name="f288" fmla="*/ f209 1 183"/>
                <a:gd name="f289" fmla="*/ f210 1 183"/>
                <a:gd name="f290" fmla="*/ f211 1 177"/>
                <a:gd name="f291" fmla="*/ f212 1 183"/>
                <a:gd name="f292" fmla="*/ f213 1 177"/>
                <a:gd name="f293" fmla="*/ f214 1 183"/>
                <a:gd name="f294" fmla="*/ f215 1 177"/>
                <a:gd name="f295" fmla="*/ f216 1 183"/>
                <a:gd name="f296" fmla="*/ f217 1 177"/>
                <a:gd name="f297" fmla="*/ f218 1 183"/>
                <a:gd name="f298" fmla="*/ f219 1 177"/>
                <a:gd name="f299" fmla="*/ f220 1 183"/>
                <a:gd name="f300" fmla="*/ f221 1 177"/>
                <a:gd name="f301" fmla="*/ f222 1 183"/>
                <a:gd name="f302" fmla="*/ f223 1 177"/>
                <a:gd name="f303" fmla="*/ f224 1 183"/>
                <a:gd name="f304" fmla="*/ f225 1 177"/>
                <a:gd name="f305" fmla="*/ f226 1 183"/>
                <a:gd name="f306" fmla="*/ f227 1 177"/>
                <a:gd name="f307" fmla="*/ f228 1 177"/>
                <a:gd name="f308" fmla="*/ f229 1 177"/>
                <a:gd name="f309" fmla="*/ f230 1 183"/>
                <a:gd name="f310" fmla="*/ f231 1 177"/>
                <a:gd name="f311" fmla="*/ f232 1 183"/>
                <a:gd name="f312" fmla="*/ f233 1 177"/>
                <a:gd name="f313" fmla="*/ f234 1 177"/>
                <a:gd name="f314" fmla="*/ f235 1 177"/>
                <a:gd name="f315" fmla="*/ f236 1 177"/>
                <a:gd name="f316" fmla="*/ f237 1 183"/>
                <a:gd name="f317" fmla="*/ f238 1 177"/>
                <a:gd name="f318" fmla="*/ f239 1 183"/>
                <a:gd name="f319" fmla="*/ f240 1 177"/>
                <a:gd name="f320" fmla="*/ f241 1 183"/>
                <a:gd name="f321" fmla="*/ f242 1 177"/>
                <a:gd name="f322" fmla="*/ f243 1 183"/>
                <a:gd name="f323" fmla="*/ f244 1 177"/>
                <a:gd name="f324" fmla="*/ f245 1 183"/>
                <a:gd name="f325" fmla="*/ f246 1 177"/>
                <a:gd name="f326" fmla="*/ f247 1 183"/>
                <a:gd name="f327" fmla="*/ f248 1 177"/>
                <a:gd name="f328" fmla="*/ f249 1 183"/>
                <a:gd name="f329" fmla="*/ f250 1 177"/>
                <a:gd name="f330" fmla="*/ f251 1 177"/>
                <a:gd name="f331" fmla="*/ f252 1 183"/>
                <a:gd name="f332" fmla="*/ f253 1 183"/>
                <a:gd name="f333" fmla="*/ f254 1 177"/>
                <a:gd name="f334" fmla="*/ f255 1 183"/>
                <a:gd name="f335" fmla="*/ f256 1 177"/>
                <a:gd name="f336" fmla="*/ f257 1 183"/>
                <a:gd name="f337" fmla="*/ f258 1 177"/>
                <a:gd name="f338" fmla="*/ f259 1 183"/>
                <a:gd name="f339" fmla="*/ f260 1 177"/>
                <a:gd name="f340" fmla="*/ f261 1 183"/>
                <a:gd name="f341" fmla="*/ f262 1 177"/>
                <a:gd name="f342" fmla="*/ f263 1 183"/>
                <a:gd name="f343" fmla="*/ f264 1 177"/>
                <a:gd name="f344" fmla="*/ f265 1 183"/>
                <a:gd name="f345" fmla="*/ f266 1 177"/>
                <a:gd name="f346" fmla="*/ f267 1 183"/>
                <a:gd name="f347" fmla="*/ 0 1 f188"/>
                <a:gd name="f348" fmla="*/ f182 1 f188"/>
                <a:gd name="f349" fmla="*/ 0 1 f189"/>
                <a:gd name="f350" fmla="*/ f183 1 f189"/>
                <a:gd name="f351" fmla="*/ f269 1 f188"/>
                <a:gd name="f352" fmla="*/ f270 1 f189"/>
                <a:gd name="f353" fmla="*/ f271 1 f188"/>
                <a:gd name="f354" fmla="*/ f272 1 f189"/>
                <a:gd name="f355" fmla="*/ f273 1 f188"/>
                <a:gd name="f356" fmla="*/ f274 1 f189"/>
                <a:gd name="f357" fmla="*/ f275 1 f188"/>
                <a:gd name="f358" fmla="*/ f276 1 f189"/>
                <a:gd name="f359" fmla="*/ f277 1 f188"/>
                <a:gd name="f360" fmla="*/ f278 1 f189"/>
                <a:gd name="f361" fmla="*/ f279 1 f188"/>
                <a:gd name="f362" fmla="*/ f280 1 f189"/>
                <a:gd name="f363" fmla="*/ f281 1 f188"/>
                <a:gd name="f364" fmla="*/ f282 1 f189"/>
                <a:gd name="f365" fmla="*/ f283 1 f188"/>
                <a:gd name="f366" fmla="*/ f284 1 f189"/>
                <a:gd name="f367" fmla="*/ f285 1 f188"/>
                <a:gd name="f368" fmla="*/ f286 1 f189"/>
                <a:gd name="f369" fmla="*/ f287 1 f188"/>
                <a:gd name="f370" fmla="*/ f288 1 f189"/>
                <a:gd name="f371" fmla="*/ f289 1 f189"/>
                <a:gd name="f372" fmla="*/ f290 1 f188"/>
                <a:gd name="f373" fmla="*/ f291 1 f189"/>
                <a:gd name="f374" fmla="*/ f292 1 f188"/>
                <a:gd name="f375" fmla="*/ f293 1 f189"/>
                <a:gd name="f376" fmla="*/ f294 1 f188"/>
                <a:gd name="f377" fmla="*/ f295 1 f189"/>
                <a:gd name="f378" fmla="*/ f296 1 f188"/>
                <a:gd name="f379" fmla="*/ f297 1 f189"/>
                <a:gd name="f380" fmla="*/ f298 1 f188"/>
                <a:gd name="f381" fmla="*/ f299 1 f189"/>
                <a:gd name="f382" fmla="*/ f300 1 f188"/>
                <a:gd name="f383" fmla="*/ f301 1 f189"/>
                <a:gd name="f384" fmla="*/ f302 1 f188"/>
                <a:gd name="f385" fmla="*/ f303 1 f189"/>
                <a:gd name="f386" fmla="*/ f304 1 f188"/>
                <a:gd name="f387" fmla="*/ f305 1 f189"/>
                <a:gd name="f388" fmla="*/ f306 1 f188"/>
                <a:gd name="f389" fmla="*/ f307 1 f188"/>
                <a:gd name="f390" fmla="*/ f308 1 f188"/>
                <a:gd name="f391" fmla="*/ f309 1 f189"/>
                <a:gd name="f392" fmla="*/ f310 1 f188"/>
                <a:gd name="f393" fmla="*/ f311 1 f189"/>
                <a:gd name="f394" fmla="*/ f312 1 f188"/>
                <a:gd name="f395" fmla="*/ f313 1 f188"/>
                <a:gd name="f396" fmla="*/ f314 1 f188"/>
                <a:gd name="f397" fmla="*/ f315 1 f188"/>
                <a:gd name="f398" fmla="*/ f316 1 f189"/>
                <a:gd name="f399" fmla="*/ f317 1 f188"/>
                <a:gd name="f400" fmla="*/ f318 1 f189"/>
                <a:gd name="f401" fmla="*/ f319 1 f188"/>
                <a:gd name="f402" fmla="*/ f320 1 f189"/>
                <a:gd name="f403" fmla="*/ f321 1 f188"/>
                <a:gd name="f404" fmla="*/ f322 1 f189"/>
                <a:gd name="f405" fmla="*/ f323 1 f188"/>
                <a:gd name="f406" fmla="*/ f324 1 f189"/>
                <a:gd name="f407" fmla="*/ f325 1 f188"/>
                <a:gd name="f408" fmla="*/ f326 1 f189"/>
                <a:gd name="f409" fmla="*/ f327 1 f188"/>
                <a:gd name="f410" fmla="*/ f328 1 f189"/>
                <a:gd name="f411" fmla="*/ f329 1 f188"/>
                <a:gd name="f412" fmla="*/ f330 1 f188"/>
                <a:gd name="f413" fmla="*/ f331 1 f189"/>
                <a:gd name="f414" fmla="*/ f332 1 f189"/>
                <a:gd name="f415" fmla="*/ f333 1 f188"/>
                <a:gd name="f416" fmla="*/ f334 1 f189"/>
                <a:gd name="f417" fmla="*/ f335 1 f188"/>
                <a:gd name="f418" fmla="*/ f336 1 f189"/>
                <a:gd name="f419" fmla="*/ f337 1 f188"/>
                <a:gd name="f420" fmla="*/ f338 1 f189"/>
                <a:gd name="f421" fmla="*/ f339 1 f188"/>
                <a:gd name="f422" fmla="*/ f340 1 f189"/>
                <a:gd name="f423" fmla="*/ f341 1 f188"/>
                <a:gd name="f424" fmla="*/ f342 1 f189"/>
                <a:gd name="f425" fmla="*/ f343 1 f188"/>
                <a:gd name="f426" fmla="*/ f344 1 f189"/>
                <a:gd name="f427" fmla="*/ f345 1 f188"/>
                <a:gd name="f428" fmla="*/ f346 1 f189"/>
                <a:gd name="f429" fmla="*/ f347 f179 1"/>
                <a:gd name="f430" fmla="*/ f348 f179 1"/>
                <a:gd name="f431" fmla="*/ f350 f180 1"/>
                <a:gd name="f432" fmla="*/ f349 f180 1"/>
                <a:gd name="f433" fmla="*/ f351 f179 1"/>
                <a:gd name="f434" fmla="*/ f352 f180 1"/>
                <a:gd name="f435" fmla="*/ f353 f179 1"/>
                <a:gd name="f436" fmla="*/ f354 f180 1"/>
                <a:gd name="f437" fmla="*/ f355 f179 1"/>
                <a:gd name="f438" fmla="*/ f356 f180 1"/>
                <a:gd name="f439" fmla="*/ f357 f179 1"/>
                <a:gd name="f440" fmla="*/ f358 f180 1"/>
                <a:gd name="f441" fmla="*/ f359 f179 1"/>
                <a:gd name="f442" fmla="*/ f360 f180 1"/>
                <a:gd name="f443" fmla="*/ f361 f179 1"/>
                <a:gd name="f444" fmla="*/ f362 f180 1"/>
                <a:gd name="f445" fmla="*/ f363 f179 1"/>
                <a:gd name="f446" fmla="*/ f364 f180 1"/>
                <a:gd name="f447" fmla="*/ f365 f179 1"/>
                <a:gd name="f448" fmla="*/ f366 f180 1"/>
                <a:gd name="f449" fmla="*/ f367 f179 1"/>
                <a:gd name="f450" fmla="*/ f368 f180 1"/>
                <a:gd name="f451" fmla="*/ f369 f179 1"/>
                <a:gd name="f452" fmla="*/ f370 f180 1"/>
                <a:gd name="f453" fmla="*/ f371 f180 1"/>
                <a:gd name="f454" fmla="*/ f372 f179 1"/>
                <a:gd name="f455" fmla="*/ f373 f180 1"/>
                <a:gd name="f456" fmla="*/ f374 f179 1"/>
                <a:gd name="f457" fmla="*/ f375 f180 1"/>
                <a:gd name="f458" fmla="*/ f376 f179 1"/>
                <a:gd name="f459" fmla="*/ f377 f180 1"/>
                <a:gd name="f460" fmla="*/ f378 f179 1"/>
                <a:gd name="f461" fmla="*/ f379 f180 1"/>
                <a:gd name="f462" fmla="*/ f380 f179 1"/>
                <a:gd name="f463" fmla="*/ f381 f180 1"/>
                <a:gd name="f464" fmla="*/ f382 f179 1"/>
                <a:gd name="f465" fmla="*/ f383 f180 1"/>
                <a:gd name="f466" fmla="*/ f384 f179 1"/>
                <a:gd name="f467" fmla="*/ f385 f180 1"/>
                <a:gd name="f468" fmla="*/ f386 f179 1"/>
                <a:gd name="f469" fmla="*/ f387 f180 1"/>
                <a:gd name="f470" fmla="*/ f388 f179 1"/>
                <a:gd name="f471" fmla="*/ f389 f179 1"/>
                <a:gd name="f472" fmla="*/ f390 f179 1"/>
                <a:gd name="f473" fmla="*/ f391 f180 1"/>
                <a:gd name="f474" fmla="*/ f392 f179 1"/>
                <a:gd name="f475" fmla="*/ f393 f180 1"/>
                <a:gd name="f476" fmla="*/ f394 f179 1"/>
                <a:gd name="f477" fmla="*/ f395 f179 1"/>
                <a:gd name="f478" fmla="*/ f396 f179 1"/>
                <a:gd name="f479" fmla="*/ f397 f179 1"/>
                <a:gd name="f480" fmla="*/ f398 f180 1"/>
                <a:gd name="f481" fmla="*/ f399 f179 1"/>
                <a:gd name="f482" fmla="*/ f400 f180 1"/>
                <a:gd name="f483" fmla="*/ f401 f179 1"/>
                <a:gd name="f484" fmla="*/ f402 f180 1"/>
                <a:gd name="f485" fmla="*/ f403 f179 1"/>
                <a:gd name="f486" fmla="*/ f404 f180 1"/>
                <a:gd name="f487" fmla="*/ f405 f179 1"/>
                <a:gd name="f488" fmla="*/ f406 f180 1"/>
                <a:gd name="f489" fmla="*/ f407 f179 1"/>
                <a:gd name="f490" fmla="*/ f408 f180 1"/>
                <a:gd name="f491" fmla="*/ f409 f179 1"/>
                <a:gd name="f492" fmla="*/ f410 f180 1"/>
                <a:gd name="f493" fmla="*/ f411 f179 1"/>
                <a:gd name="f494" fmla="*/ f412 f179 1"/>
                <a:gd name="f495" fmla="*/ f413 f180 1"/>
                <a:gd name="f496" fmla="*/ f414 f180 1"/>
                <a:gd name="f497" fmla="*/ f415 f179 1"/>
                <a:gd name="f498" fmla="*/ f416 f180 1"/>
                <a:gd name="f499" fmla="*/ f417 f179 1"/>
                <a:gd name="f500" fmla="*/ f418 f180 1"/>
                <a:gd name="f501" fmla="*/ f419 f179 1"/>
                <a:gd name="f502" fmla="*/ f420 f180 1"/>
                <a:gd name="f503" fmla="*/ f421 f179 1"/>
                <a:gd name="f504" fmla="*/ f422 f180 1"/>
                <a:gd name="f505" fmla="*/ f423 f179 1"/>
                <a:gd name="f506" fmla="*/ f424 f180 1"/>
                <a:gd name="f507" fmla="*/ f425 f179 1"/>
                <a:gd name="f508" fmla="*/ f426 f180 1"/>
                <a:gd name="f509" fmla="*/ f427 f179 1"/>
                <a:gd name="f510" fmla="*/ f428 f18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8">
                  <a:pos x="f433" y="f434"/>
                </a:cxn>
                <a:cxn ang="f268">
                  <a:pos x="f435" y="f436"/>
                </a:cxn>
                <a:cxn ang="f268">
                  <a:pos x="f437" y="f438"/>
                </a:cxn>
                <a:cxn ang="f268">
                  <a:pos x="f439" y="f440"/>
                </a:cxn>
                <a:cxn ang="f268">
                  <a:pos x="f441" y="f442"/>
                </a:cxn>
                <a:cxn ang="f268">
                  <a:pos x="f443" y="f444"/>
                </a:cxn>
                <a:cxn ang="f268">
                  <a:pos x="f445" y="f446"/>
                </a:cxn>
                <a:cxn ang="f268">
                  <a:pos x="f447" y="f448"/>
                </a:cxn>
                <a:cxn ang="f268">
                  <a:pos x="f449" y="f450"/>
                </a:cxn>
                <a:cxn ang="f268">
                  <a:pos x="f451" y="f452"/>
                </a:cxn>
                <a:cxn ang="f268">
                  <a:pos x="f439" y="f453"/>
                </a:cxn>
                <a:cxn ang="f268">
                  <a:pos x="f454" y="f455"/>
                </a:cxn>
                <a:cxn ang="f268">
                  <a:pos x="f456" y="f457"/>
                </a:cxn>
                <a:cxn ang="f268">
                  <a:pos x="f458" y="f459"/>
                </a:cxn>
                <a:cxn ang="f268">
                  <a:pos x="f460" y="f461"/>
                </a:cxn>
                <a:cxn ang="f268">
                  <a:pos x="f462" y="f463"/>
                </a:cxn>
                <a:cxn ang="f268">
                  <a:pos x="f464" y="f465"/>
                </a:cxn>
                <a:cxn ang="f268">
                  <a:pos x="f466" y="f467"/>
                </a:cxn>
                <a:cxn ang="f268">
                  <a:pos x="f468" y="f469"/>
                </a:cxn>
                <a:cxn ang="f268">
                  <a:pos x="f470" y="f459"/>
                </a:cxn>
                <a:cxn ang="f268">
                  <a:pos x="f471" y="f450"/>
                </a:cxn>
                <a:cxn ang="f268">
                  <a:pos x="f472" y="f473"/>
                </a:cxn>
                <a:cxn ang="f268">
                  <a:pos x="f474" y="f475"/>
                </a:cxn>
                <a:cxn ang="f268">
                  <a:pos x="f476" y="f452"/>
                </a:cxn>
                <a:cxn ang="f268">
                  <a:pos x="f477" y="f446"/>
                </a:cxn>
                <a:cxn ang="f268">
                  <a:pos x="f478" y="f463"/>
                </a:cxn>
                <a:cxn ang="f268">
                  <a:pos x="f479" y="f480"/>
                </a:cxn>
                <a:cxn ang="f268">
                  <a:pos x="f481" y="f482"/>
                </a:cxn>
                <a:cxn ang="f268">
                  <a:pos x="f483" y="f484"/>
                </a:cxn>
                <a:cxn ang="f268">
                  <a:pos x="f485" y="f486"/>
                </a:cxn>
                <a:cxn ang="f268">
                  <a:pos x="f487" y="f488"/>
                </a:cxn>
                <a:cxn ang="f268">
                  <a:pos x="f489" y="f490"/>
                </a:cxn>
                <a:cxn ang="f268">
                  <a:pos x="f491" y="f492"/>
                </a:cxn>
                <a:cxn ang="f268">
                  <a:pos x="f493" y="f442"/>
                </a:cxn>
                <a:cxn ang="f268">
                  <a:pos x="f494" y="f495"/>
                </a:cxn>
                <a:cxn ang="f268">
                  <a:pos x="f472" y="f496"/>
                </a:cxn>
                <a:cxn ang="f268">
                  <a:pos x="f497" y="f498"/>
                </a:cxn>
                <a:cxn ang="f268">
                  <a:pos x="f499" y="f500"/>
                </a:cxn>
                <a:cxn ang="f268">
                  <a:pos x="f501" y="f502"/>
                </a:cxn>
                <a:cxn ang="f268">
                  <a:pos x="f503" y="f504"/>
                </a:cxn>
                <a:cxn ang="f268">
                  <a:pos x="f505" y="f506"/>
                </a:cxn>
                <a:cxn ang="f268">
                  <a:pos x="f507" y="f508"/>
                </a:cxn>
                <a:cxn ang="f268">
                  <a:pos x="f509" y="f510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15"/>
                    <a:pt x="f41" y="f15"/>
                  </a:cubicBezTo>
                  <a:cubicBezTo>
                    <a:pt x="f42" y="f39"/>
                    <a:pt x="f21" y="f39"/>
                    <a:pt x="f43" y="f44"/>
                  </a:cubicBezTo>
                  <a:cubicBezTo>
                    <a:pt x="f30" y="f45"/>
                    <a:pt x="f44" y="f11"/>
                    <a:pt x="f46" y="f47"/>
                  </a:cubicBezTo>
                  <a:cubicBezTo>
                    <a:pt x="f46" y="f48"/>
                    <a:pt x="f46" y="f48"/>
                    <a:pt x="f46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24" y="f47"/>
                    <a:pt x="f53" y="f9"/>
                    <a:pt x="f41" y="f8"/>
                  </a:cubicBezTo>
                  <a:cubicBezTo>
                    <a:pt x="f54" y="f8"/>
                    <a:pt x="f55" y="f10"/>
                    <a:pt x="f40" y="f11"/>
                  </a:cubicBezTo>
                  <a:cubicBezTo>
                    <a:pt x="f38" y="f16"/>
                    <a:pt x="f56" y="f52"/>
                    <a:pt x="f57" y="f50"/>
                  </a:cubicBezTo>
                  <a:cubicBezTo>
                    <a:pt x="f58" y="f11"/>
                    <a:pt x="f6" y="f8"/>
                    <a:pt x="f59" y="f9"/>
                  </a:cubicBezTo>
                  <a:cubicBezTo>
                    <a:pt x="f60" y="f49"/>
                    <a:pt x="f61" y="f62"/>
                    <a:pt x="f32" y="f47"/>
                  </a:cubicBezTo>
                  <a:cubicBezTo>
                    <a:pt x="f40" y="f63"/>
                    <a:pt x="f31" y="f9"/>
                    <a:pt x="f54" y="f9"/>
                  </a:cubicBezTo>
                  <a:cubicBezTo>
                    <a:pt x="f53" y="f47"/>
                    <a:pt x="f37" y="f62"/>
                    <a:pt x="f50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50" y="f66"/>
                    <a:pt x="f16" y="f67"/>
                    <a:pt x="f52" y="f68"/>
                  </a:cubicBezTo>
                  <a:cubicBezTo>
                    <a:pt x="f22" y="f69"/>
                    <a:pt x="f70" y="f71"/>
                    <a:pt x="f25" y="f72"/>
                  </a:cubicBezTo>
                  <a:cubicBezTo>
                    <a:pt x="f42" y="f72"/>
                    <a:pt x="f41" y="f73"/>
                    <a:pt x="f31" y="f74"/>
                  </a:cubicBezTo>
                  <a:cubicBezTo>
                    <a:pt x="f32" y="f75"/>
                    <a:pt x="f76" y="f71"/>
                    <a:pt x="f77" y="f72"/>
                  </a:cubicBezTo>
                  <a:cubicBezTo>
                    <a:pt x="f60" y="f78"/>
                    <a:pt x="f60" y="f79"/>
                    <a:pt x="f56" y="f80"/>
                  </a:cubicBezTo>
                  <a:cubicBezTo>
                    <a:pt x="f61" y="f81"/>
                    <a:pt x="f82" y="f81"/>
                    <a:pt x="f83" y="f84"/>
                  </a:cubicBezTo>
                  <a:cubicBezTo>
                    <a:pt x="f41" y="f85"/>
                    <a:pt x="f29" y="f80"/>
                    <a:pt x="f29" y="f86"/>
                  </a:cubicBezTo>
                  <a:cubicBezTo>
                    <a:pt x="f87" y="f88"/>
                    <a:pt x="f23" y="f78"/>
                    <a:pt x="f43" y="f89"/>
                  </a:cubicBezTo>
                  <a:cubicBezTo>
                    <a:pt x="f17" y="f75"/>
                    <a:pt x="f90" y="f91"/>
                    <a:pt x="f51" y="f92"/>
                  </a:cubicBezTo>
                  <a:cubicBezTo>
                    <a:pt x="f50" y="f93"/>
                    <a:pt x="f46" y="f92"/>
                    <a:pt x="f10" y="f92"/>
                  </a:cubicBezTo>
                  <a:cubicBezTo>
                    <a:pt x="f11" y="f69"/>
                    <a:pt x="f11" y="f94"/>
                    <a:pt x="f13" y="f71"/>
                  </a:cubicBezTo>
                  <a:cubicBezTo>
                    <a:pt x="f95" y="f96"/>
                    <a:pt x="f35" y="f97"/>
                    <a:pt x="f53" y="f98"/>
                  </a:cubicBezTo>
                  <a:cubicBezTo>
                    <a:pt x="f99" y="f100"/>
                    <a:pt x="f101" y="f100"/>
                    <a:pt x="f43" y="f100"/>
                  </a:cubicBezTo>
                  <a:cubicBezTo>
                    <a:pt x="f27" y="f100"/>
                    <a:pt x="f41" y="f102"/>
                    <a:pt x="f41" y="f103"/>
                  </a:cubicBezTo>
                  <a:cubicBezTo>
                    <a:pt x="f41" y="f104"/>
                    <a:pt x="f25" y="f105"/>
                    <a:pt x="f43" y="f105"/>
                  </a:cubicBezTo>
                  <a:cubicBezTo>
                    <a:pt x="f99" y="f105"/>
                    <a:pt x="f106" y="f107"/>
                    <a:pt x="f108" y="f103"/>
                  </a:cubicBezTo>
                  <a:cubicBezTo>
                    <a:pt x="f108" y="f109"/>
                    <a:pt x="f108" y="f110"/>
                    <a:pt x="f106" y="f111"/>
                  </a:cubicBezTo>
                  <a:cubicBezTo>
                    <a:pt x="f24" y="f112"/>
                    <a:pt x="f113" y="f79"/>
                    <a:pt x="f9" y="f94"/>
                  </a:cubicBezTo>
                  <a:cubicBezTo>
                    <a:pt x="f12" y="f114"/>
                    <a:pt x="f12" y="f75"/>
                    <a:pt x="f12" y="f74"/>
                  </a:cubicBezTo>
                  <a:cubicBezTo>
                    <a:pt x="f46" y="f84"/>
                    <a:pt x="f115" y="f116"/>
                    <a:pt x="f95" y="f117"/>
                  </a:cubicBezTo>
                  <a:cubicBezTo>
                    <a:pt x="f44" y="f118"/>
                    <a:pt x="f15" y="f105"/>
                    <a:pt x="f20" y="f119"/>
                  </a:cubicBezTo>
                  <a:cubicBezTo>
                    <a:pt x="f24" y="f119"/>
                    <a:pt x="f120" y="f121"/>
                    <a:pt x="f35" y="f122"/>
                  </a:cubicBezTo>
                  <a:cubicBezTo>
                    <a:pt x="f35" y="f123"/>
                    <a:pt x="f24" y="f124"/>
                    <a:pt x="f22" y="f125"/>
                  </a:cubicBezTo>
                  <a:cubicBezTo>
                    <a:pt x="f15" y="f126"/>
                    <a:pt x="f18" y="f126"/>
                    <a:pt x="f113" y="f127"/>
                  </a:cubicBezTo>
                  <a:cubicBezTo>
                    <a:pt x="f45" y="f123"/>
                    <a:pt x="f113" y="f122"/>
                    <a:pt x="f113" y="f128"/>
                  </a:cubicBezTo>
                  <a:cubicBezTo>
                    <a:pt x="f113" y="f129"/>
                    <a:pt x="f18" y="f105"/>
                    <a:pt x="f130" y="f131"/>
                  </a:cubicBezTo>
                  <a:cubicBezTo>
                    <a:pt x="f16" y="f98"/>
                    <a:pt x="f8" y="f81"/>
                    <a:pt x="f48" y="f73"/>
                  </a:cubicBezTo>
                  <a:cubicBezTo>
                    <a:pt x="f48" y="f73"/>
                    <a:pt x="f49" y="f73"/>
                    <a:pt x="f49" y="f73"/>
                  </a:cubicBezTo>
                  <a:cubicBezTo>
                    <a:pt x="f49" y="f73"/>
                    <a:pt x="f62" y="f73"/>
                    <a:pt x="f62" y="f73"/>
                  </a:cubicBezTo>
                  <a:cubicBezTo>
                    <a:pt x="f62" y="f132"/>
                    <a:pt x="f62" y="f110"/>
                    <a:pt x="f62" y="f121"/>
                  </a:cubicBezTo>
                  <a:cubicBezTo>
                    <a:pt x="f62" y="f133"/>
                    <a:pt x="f48" y="f123"/>
                    <a:pt x="f63" y="f127"/>
                  </a:cubicBezTo>
                  <a:cubicBezTo>
                    <a:pt x="f8" y="f134"/>
                    <a:pt x="f135" y="f136"/>
                    <a:pt x="f12" y="f137"/>
                  </a:cubicBezTo>
                  <a:cubicBezTo>
                    <a:pt x="f48" y="f5"/>
                    <a:pt x="f65" y="f5"/>
                    <a:pt x="f93" y="f137"/>
                  </a:cubicBezTo>
                  <a:cubicBezTo>
                    <a:pt x="f138" y="f139"/>
                    <a:pt x="f138" y="f126"/>
                    <a:pt x="f140" y="f127"/>
                  </a:cubicBezTo>
                  <a:cubicBezTo>
                    <a:pt x="f68" y="f141"/>
                    <a:pt x="f66" y="f123"/>
                    <a:pt x="f66" y="f133"/>
                  </a:cubicBezTo>
                  <a:cubicBezTo>
                    <a:pt x="f66" y="f142"/>
                    <a:pt x="f66" y="f132"/>
                    <a:pt x="f67" y="f74"/>
                  </a:cubicBezTo>
                  <a:cubicBezTo>
                    <a:pt x="f68" y="f72"/>
                    <a:pt x="f68" y="f89"/>
                    <a:pt x="f140" y="f78"/>
                  </a:cubicBezTo>
                  <a:cubicBezTo>
                    <a:pt x="f91" y="f143"/>
                    <a:pt x="f73" y="f98"/>
                    <a:pt x="f144" y="f107"/>
                  </a:cubicBezTo>
                  <a:cubicBezTo>
                    <a:pt x="f145" y="f105"/>
                    <a:pt x="f96" y="f129"/>
                    <a:pt x="f144" y="f146"/>
                  </a:cubicBezTo>
                  <a:cubicBezTo>
                    <a:pt x="f72" y="f123"/>
                    <a:pt x="f78" y="f134"/>
                    <a:pt x="f79" y="f147"/>
                  </a:cubicBezTo>
                  <a:cubicBezTo>
                    <a:pt x="f84" y="f136"/>
                    <a:pt x="f148" y="f149"/>
                    <a:pt x="f150" y="f125"/>
                  </a:cubicBezTo>
                  <a:cubicBezTo>
                    <a:pt x="f151" y="f152"/>
                    <a:pt x="f150" y="f128"/>
                    <a:pt x="f143" y="f129"/>
                  </a:cubicBezTo>
                  <a:cubicBezTo>
                    <a:pt x="f85" y="f119"/>
                    <a:pt x="f86" y="f131"/>
                    <a:pt x="f79" y="f104"/>
                  </a:cubicBezTo>
                  <a:cubicBezTo>
                    <a:pt x="f78" y="f116"/>
                    <a:pt x="f75" y="f81"/>
                    <a:pt x="f138" y="f89"/>
                  </a:cubicBezTo>
                  <a:cubicBezTo>
                    <a:pt x="f138" y="f73"/>
                    <a:pt x="f69" y="f75"/>
                    <a:pt x="f138" y="f71"/>
                  </a:cubicBezTo>
                  <a:cubicBezTo>
                    <a:pt x="f114" y="f73"/>
                    <a:pt x="f89" y="f144"/>
                    <a:pt x="f145" y="f86"/>
                  </a:cubicBezTo>
                  <a:cubicBezTo>
                    <a:pt x="f85" y="f132"/>
                    <a:pt x="f153" y="f151"/>
                    <a:pt x="f151" y="f100"/>
                  </a:cubicBezTo>
                  <a:cubicBezTo>
                    <a:pt x="f154" y="f111"/>
                    <a:pt x="f155" y="f142"/>
                    <a:pt x="f155" y="f103"/>
                  </a:cubicBezTo>
                  <a:cubicBezTo>
                    <a:pt x="f154" y="f117"/>
                    <a:pt x="f116" y="f105"/>
                    <a:pt x="f110" y="f105"/>
                  </a:cubicBezTo>
                  <a:cubicBezTo>
                    <a:pt x="f156" y="f119"/>
                    <a:pt x="f131" y="f131"/>
                    <a:pt x="f118" y="f156"/>
                  </a:cubicBezTo>
                  <a:cubicBezTo>
                    <a:pt x="f118" y="f142"/>
                    <a:pt x="f117" y="f102"/>
                    <a:pt x="f109" y="f102"/>
                  </a:cubicBezTo>
                  <a:cubicBezTo>
                    <a:pt x="f100" y="f111"/>
                    <a:pt x="f157" y="f100"/>
                    <a:pt x="f155" y="f116"/>
                  </a:cubicBezTo>
                  <a:cubicBezTo>
                    <a:pt x="f132" y="f132"/>
                    <a:pt x="f96" y="f145"/>
                    <a:pt x="f75" y="f71"/>
                  </a:cubicBezTo>
                  <a:cubicBezTo>
                    <a:pt x="f114" y="f91"/>
                    <a:pt x="f114" y="f69"/>
                    <a:pt x="f71" y="f92"/>
                  </a:cubicBezTo>
                  <a:cubicBezTo>
                    <a:pt x="f75" y="f92"/>
                    <a:pt x="f73" y="f93"/>
                    <a:pt x="f72" y="f92"/>
                  </a:cubicBezTo>
                  <a:cubicBezTo>
                    <a:pt x="f158" y="f91"/>
                    <a:pt x="f155" y="f75"/>
                    <a:pt x="f156" y="f72"/>
                  </a:cubicBezTo>
                  <a:cubicBezTo>
                    <a:pt x="f117" y="f89"/>
                    <a:pt x="f118" y="f78"/>
                    <a:pt x="f105" y="f145"/>
                  </a:cubicBezTo>
                  <a:cubicBezTo>
                    <a:pt x="f129" y="f80"/>
                    <a:pt x="f152" y="f84"/>
                    <a:pt x="f125" y="f86"/>
                  </a:cubicBezTo>
                  <a:cubicBezTo>
                    <a:pt x="f149" y="f79"/>
                    <a:pt x="f149" y="f88"/>
                    <a:pt x="f126" y="f73"/>
                  </a:cubicBezTo>
                  <a:cubicBezTo>
                    <a:pt x="f125" y="f71"/>
                    <a:pt x="f133" y="f94"/>
                    <a:pt x="f129" y="f114"/>
                  </a:cubicBezTo>
                  <a:cubicBezTo>
                    <a:pt x="f105" y="f75"/>
                    <a:pt x="f131" y="f73"/>
                    <a:pt x="f117" y="f74"/>
                  </a:cubicBezTo>
                  <a:cubicBezTo>
                    <a:pt x="f116" y="f71"/>
                    <a:pt x="f84" y="f69"/>
                    <a:pt x="f74" y="f68"/>
                  </a:cubicBezTo>
                  <a:cubicBezTo>
                    <a:pt x="f74" y="f67"/>
                    <a:pt x="f74" y="f67"/>
                    <a:pt x="f74" y="f66"/>
                  </a:cubicBezTo>
                  <a:cubicBezTo>
                    <a:pt x="f73" y="f66"/>
                    <a:pt x="f73" y="f65"/>
                    <a:pt x="f72" y="f65"/>
                  </a:cubicBezTo>
                  <a:cubicBezTo>
                    <a:pt x="f132" y="f64"/>
                    <a:pt x="f111" y="f62"/>
                    <a:pt x="f128" y="f62"/>
                  </a:cubicBezTo>
                  <a:cubicBezTo>
                    <a:pt x="f122" y="f49"/>
                    <a:pt x="f123" y="f159"/>
                    <a:pt x="f127" y="f64"/>
                  </a:cubicBezTo>
                  <a:cubicBezTo>
                    <a:pt x="f147" y="f67"/>
                    <a:pt x="f160" y="f66"/>
                    <a:pt x="f161" y="f62"/>
                  </a:cubicBezTo>
                  <a:cubicBezTo>
                    <a:pt x="f5" y="f47"/>
                    <a:pt x="f162" y="f14"/>
                    <a:pt x="f137" y="f135"/>
                  </a:cubicBezTo>
                  <a:cubicBezTo>
                    <a:pt x="f136" y="f46"/>
                    <a:pt x="f134" y="f11"/>
                    <a:pt x="f141" y="f14"/>
                  </a:cubicBezTo>
                  <a:cubicBezTo>
                    <a:pt x="f123" y="f9"/>
                    <a:pt x="f133" y="f63"/>
                    <a:pt x="f122" y="f63"/>
                  </a:cubicBezTo>
                  <a:cubicBezTo>
                    <a:pt x="f142" y="f48"/>
                    <a:pt x="f153" y="f49"/>
                    <a:pt x="f72" y="f159"/>
                  </a:cubicBezTo>
                  <a:cubicBezTo>
                    <a:pt x="f74" y="f159"/>
                    <a:pt x="f75" y="f62"/>
                    <a:pt x="f71" y="f62"/>
                  </a:cubicBezTo>
                  <a:cubicBezTo>
                    <a:pt x="f71" y="f49"/>
                    <a:pt x="f94" y="f48"/>
                    <a:pt x="f94" y="f47"/>
                  </a:cubicBezTo>
                  <a:cubicBezTo>
                    <a:pt x="f71" y="f63"/>
                    <a:pt x="f75" y="f63"/>
                    <a:pt x="f73" y="f12"/>
                  </a:cubicBezTo>
                  <a:cubicBezTo>
                    <a:pt x="f158" y="f51"/>
                    <a:pt x="f116" y="f44"/>
                    <a:pt x="f117" y="f35"/>
                  </a:cubicBezTo>
                  <a:cubicBezTo>
                    <a:pt x="f107" y="f163"/>
                    <a:pt x="f119" y="f120"/>
                    <a:pt x="f128" y="f120"/>
                  </a:cubicBezTo>
                  <a:cubicBezTo>
                    <a:pt x="f122" y="f120"/>
                    <a:pt x="f141" y="f163"/>
                    <a:pt x="f125" y="f33"/>
                  </a:cubicBezTo>
                  <a:cubicBezTo>
                    <a:pt x="f134" y="f28"/>
                    <a:pt x="f126" y="f164"/>
                    <a:pt x="f134" y="f106"/>
                  </a:cubicBezTo>
                  <a:cubicBezTo>
                    <a:pt x="f125" y="f165"/>
                    <a:pt x="f152" y="f166"/>
                    <a:pt x="f146" y="f165"/>
                  </a:cubicBezTo>
                  <a:cubicBezTo>
                    <a:pt x="f119" y="f99"/>
                    <a:pt x="f107" y="f108"/>
                    <a:pt x="f117" y="f167"/>
                  </a:cubicBezTo>
                  <a:cubicBezTo>
                    <a:pt x="f117" y="f30"/>
                    <a:pt x="f168" y="f33"/>
                    <a:pt x="f103" y="f120"/>
                  </a:cubicBezTo>
                  <a:cubicBezTo>
                    <a:pt x="f169" y="f15"/>
                    <a:pt x="f86" y="f115"/>
                    <a:pt x="f114" y="f8"/>
                  </a:cubicBezTo>
                  <a:cubicBezTo>
                    <a:pt x="f94" y="f14"/>
                    <a:pt x="f138" y="f12"/>
                    <a:pt x="f92" y="f9"/>
                  </a:cubicBezTo>
                  <a:cubicBezTo>
                    <a:pt x="f92" y="f9"/>
                    <a:pt x="f93" y="f12"/>
                    <a:pt x="f93" y="f12"/>
                  </a:cubicBezTo>
                  <a:cubicBezTo>
                    <a:pt x="f92" y="f8"/>
                    <a:pt x="f69" y="f10"/>
                    <a:pt x="f69" y="f11"/>
                  </a:cubicBezTo>
                  <a:cubicBezTo>
                    <a:pt x="f73" y="f95"/>
                    <a:pt x="f96" y="f120"/>
                    <a:pt x="f81" y="f99"/>
                  </a:cubicBezTo>
                  <a:cubicBezTo>
                    <a:pt x="f143" y="f166"/>
                    <a:pt x="f97" y="f101"/>
                    <a:pt x="f112" y="f170"/>
                  </a:cubicBezTo>
                  <a:cubicBezTo>
                    <a:pt x="f155" y="f43"/>
                    <a:pt x="f157" y="f171"/>
                    <a:pt x="f98" y="f42"/>
                  </a:cubicBezTo>
                  <a:cubicBezTo>
                    <a:pt x="f98" y="f83"/>
                    <a:pt x="f116" y="f40"/>
                    <a:pt x="f151" y="f40"/>
                  </a:cubicBezTo>
                  <a:cubicBezTo>
                    <a:pt x="f148" y="f40"/>
                    <a:pt x="f81" y="f31"/>
                    <a:pt x="f80" y="f83"/>
                  </a:cubicBezTo>
                  <a:cubicBezTo>
                    <a:pt x="f80" y="f83"/>
                    <a:pt x="f86" y="f42"/>
                    <a:pt x="f80" y="f25"/>
                  </a:cubicBezTo>
                  <a:cubicBezTo>
                    <a:pt x="f158" y="f171"/>
                    <a:pt x="f84" y="f170"/>
                    <a:pt x="f80" y="f165"/>
                  </a:cubicBezTo>
                  <a:cubicBezTo>
                    <a:pt x="f88" y="f33"/>
                    <a:pt x="f114" y="f15"/>
                    <a:pt x="f93" y="f16"/>
                  </a:cubicBezTo>
                  <a:cubicBezTo>
                    <a:pt x="f140" y="f50"/>
                    <a:pt x="f68" y="f46"/>
                    <a:pt x="f66" y="f10"/>
                  </a:cubicBezTo>
                  <a:cubicBezTo>
                    <a:pt x="f64" y="f18"/>
                    <a:pt x="f62" y="f24"/>
                    <a:pt x="f63" y="f164"/>
                  </a:cubicBezTo>
                  <a:cubicBezTo>
                    <a:pt x="f8" y="f21"/>
                    <a:pt x="f46" y="f32"/>
                    <a:pt x="f52" y="f6"/>
                  </a:cubicBezTo>
                  <a:cubicBezTo>
                    <a:pt x="f52" y="f172"/>
                    <a:pt x="f45" y="f2"/>
                    <a:pt x="f113" y="f173"/>
                  </a:cubicBezTo>
                  <a:cubicBezTo>
                    <a:pt x="f113" y="f7"/>
                    <a:pt x="f18" y="f7"/>
                    <a:pt x="f174" y="f7"/>
                  </a:cubicBezTo>
                  <a:cubicBezTo>
                    <a:pt x="f95" y="f7"/>
                    <a:pt x="f95" y="f175"/>
                    <a:pt x="f95" y="f2"/>
                  </a:cubicBezTo>
                  <a:cubicBezTo>
                    <a:pt x="f174" y="f176"/>
                    <a:pt x="f18" y="f58"/>
                    <a:pt x="f18" y="f177"/>
                  </a:cubicBezTo>
                  <a:cubicBezTo>
                    <a:pt x="f16" y="f25"/>
                    <a:pt x="f135" y="f120"/>
                    <a:pt x="f48" y="f50"/>
                  </a:cubicBezTo>
                  <a:cubicBezTo>
                    <a:pt x="f48" y="f46"/>
                    <a:pt x="f48" y="f11"/>
                    <a:pt x="f48" y="f8"/>
                  </a:cubicBezTo>
                  <a:cubicBezTo>
                    <a:pt x="f12" y="f13"/>
                    <a:pt x="f135" y="f52"/>
                    <a:pt x="f46" y="f130"/>
                  </a:cubicBezTo>
                  <a:cubicBezTo>
                    <a:pt x="f115" y="f20"/>
                    <a:pt x="f174" y="f163"/>
                    <a:pt x="f90" y="f106"/>
                  </a:cubicBezTo>
                  <a:cubicBezTo>
                    <a:pt x="f22" y="f99"/>
                    <a:pt x="f26" y="f170"/>
                    <a:pt x="f22" y="f23"/>
                  </a:cubicBezTo>
                  <a:cubicBezTo>
                    <a:pt x="f20" y="f23"/>
                    <a:pt x="f24" y="f29"/>
                    <a:pt x="f26" y="f41"/>
                  </a:cubicBezTo>
                  <a:cubicBezTo>
                    <a:pt x="f33" y="f54"/>
                    <a:pt x="f70" y="f41"/>
                    <a:pt x="f167" y="f27"/>
                  </a:cubicBezTo>
                  <a:cubicBezTo>
                    <a:pt x="f106" y="f21"/>
                    <a:pt x="f167" y="f19"/>
                    <a:pt x="f17" y="f170"/>
                  </a:cubicBezTo>
                  <a:cubicBezTo>
                    <a:pt x="f33" y="f166"/>
                    <a:pt x="f35" y="f99"/>
                    <a:pt x="f26" y="f108"/>
                  </a:cubicBezTo>
                  <a:cubicBezTo>
                    <a:pt x="f44" y="f35"/>
                    <a:pt x="f115" y="f174"/>
                    <a:pt x="f135" y="f10"/>
                  </a:cubicBezTo>
                  <a:cubicBezTo>
                    <a:pt x="f8" y="f135"/>
                    <a:pt x="f8" y="f14"/>
                    <a:pt x="f14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" name="Freeform 21">
              <a:extLst>
                <a:ext uri="{FF2B5EF4-FFF2-40B4-BE49-F238E27FC236}">
                  <a16:creationId xmlns:a16="http://schemas.microsoft.com/office/drawing/2014/main" id="{D5EFE270-32EB-DE54-E409-71DDE23364B3}"/>
                </a:ext>
              </a:extLst>
            </p:cNvPr>
            <p:cNvSpPr/>
            <p:nvPr/>
          </p:nvSpPr>
          <p:spPr>
            <a:xfrm>
              <a:off x="4362721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0"/>
                <a:gd name="f151" fmla="val 48"/>
                <a:gd name="f152" fmla="val 19"/>
                <a:gd name="f153" fmla="val 51"/>
                <a:gd name="f154" fmla="val 64"/>
                <a:gd name="f155" fmla="val 67"/>
                <a:gd name="f156" fmla="val 55"/>
                <a:gd name="f157" fmla="val 49"/>
                <a:gd name="f158" fmla="val 47"/>
                <a:gd name="f159" fmla="val 34"/>
                <a:gd name="f160" fmla="val 44"/>
                <a:gd name="f161" fmla="val 59"/>
                <a:gd name="f162" fmla="val 90"/>
                <a:gd name="f163" fmla="val 5"/>
                <a:gd name="f164" fmla="val 2"/>
                <a:gd name="f165" fmla="val 1"/>
                <a:gd name="f166" fmla="val 129"/>
                <a:gd name="f167" fmla="val 128"/>
                <a:gd name="f168" fmla="val 135"/>
                <a:gd name="f169" fmla="val 142"/>
                <a:gd name="f170" fmla="val 143"/>
                <a:gd name="f171" fmla="val 137"/>
                <a:gd name="f172" fmla="val 33"/>
                <a:gd name="f173" fmla="val 145"/>
                <a:gd name="f174" fmla="val 53"/>
                <a:gd name="f175" fmla="val 179"/>
                <a:gd name="f176" fmla="val 182"/>
                <a:gd name="f177" fmla="val 114"/>
                <a:gd name="f178" fmla="val 181"/>
                <a:gd name="f179" fmla="val 178"/>
                <a:gd name="f180" fmla="val 174"/>
                <a:gd name="f181" fmla="val 125"/>
                <a:gd name="f182" fmla="+- 0 0 -90"/>
                <a:gd name="f183" fmla="*/ f3 1 177"/>
                <a:gd name="f184" fmla="*/ f4 1 183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3"/>
                <a:gd name="f194" fmla="*/ 147 f190 1"/>
                <a:gd name="f195" fmla="*/ 121 f189 1"/>
                <a:gd name="f196" fmla="*/ 165 f190 1"/>
                <a:gd name="f197" fmla="*/ 123 f189 1"/>
                <a:gd name="f198" fmla="*/ 103 f190 1"/>
                <a:gd name="f199" fmla="*/ 94 f189 1"/>
                <a:gd name="f200" fmla="*/ 156 f190 1"/>
                <a:gd name="f201" fmla="*/ 99 f189 1"/>
                <a:gd name="f202" fmla="*/ 175 f190 1"/>
                <a:gd name="f203" fmla="*/ 96 f189 1"/>
                <a:gd name="f204" fmla="*/ 105 f190 1"/>
                <a:gd name="f205" fmla="*/ 89 f189 1"/>
                <a:gd name="f206" fmla="*/ 151 f190 1"/>
                <a:gd name="f207" fmla="*/ 72 f189 1"/>
                <a:gd name="f208" fmla="*/ 170 f190 1"/>
                <a:gd name="f209" fmla="*/ 62 f189 1"/>
                <a:gd name="f210" fmla="*/ 146 f190 1"/>
                <a:gd name="f211" fmla="*/ 71 f189 1"/>
                <a:gd name="f212" fmla="*/ 77 f189 1"/>
                <a:gd name="f213" fmla="*/ 36 f189 1"/>
                <a:gd name="f214" fmla="*/ 138 f190 1"/>
                <a:gd name="f215" fmla="*/ 40 f189 1"/>
                <a:gd name="f216" fmla="*/ 115 f190 1"/>
                <a:gd name="f217" fmla="*/ 31 f189 1"/>
                <a:gd name="f218" fmla="*/ 122 f190 1"/>
                <a:gd name="f219" fmla="*/ 14 f189 1"/>
                <a:gd name="f220" fmla="*/ 112 f190 1"/>
                <a:gd name="f221" fmla="*/ 29 f189 1"/>
                <a:gd name="f222" fmla="*/ 91 f190 1"/>
                <a:gd name="f223" fmla="*/ 73 f189 1"/>
                <a:gd name="f224" fmla="*/ 96 f190 1"/>
                <a:gd name="f225" fmla="*/ 4 f189 1"/>
                <a:gd name="f226" fmla="*/ 87 f190 1"/>
                <a:gd name="f227" fmla="*/ 20 f189 1"/>
                <a:gd name="f228" fmla="*/ 68 f190 1"/>
                <a:gd name="f229" fmla="*/ 30 f189 1"/>
                <a:gd name="f230" fmla="*/ 50 f190 1"/>
                <a:gd name="f231" fmla="*/ 79 f190 1"/>
                <a:gd name="f232" fmla="*/ 49 f190 1"/>
                <a:gd name="f233" fmla="*/ 42 f189 1"/>
                <a:gd name="f234" fmla="*/ 28 f190 1"/>
                <a:gd name="f235" fmla="*/ 34 f189 1"/>
                <a:gd name="f236" fmla="*/ 75 f190 1"/>
                <a:gd name="f237" fmla="*/ 34 f190 1"/>
                <a:gd name="f238" fmla="*/ 12 f190 1"/>
                <a:gd name="f239" fmla="*/ 74 f190 1"/>
                <a:gd name="f240" fmla="*/ 85 f189 1"/>
                <a:gd name="f241" fmla="*/ 24 f190 1"/>
                <a:gd name="f242" fmla="*/ 91 f189 1"/>
                <a:gd name="f243" fmla="*/ 4 f190 1"/>
                <a:gd name="f244" fmla="*/ 100 f189 1"/>
                <a:gd name="f245" fmla="*/ 72 f190 1"/>
                <a:gd name="f246" fmla="*/ 90 f189 1"/>
                <a:gd name="f247" fmla="*/ 73 f190 1"/>
                <a:gd name="f248" fmla="*/ 97 f189 1"/>
                <a:gd name="f249" fmla="*/ 14 f190 1"/>
                <a:gd name="f250" fmla="*/ 130 f189 1"/>
                <a:gd name="f251" fmla="*/ 30 f190 1"/>
                <a:gd name="f252" fmla="*/ 137 f189 1"/>
                <a:gd name="f253" fmla="*/ 82 f190 1"/>
                <a:gd name="f254" fmla="*/ 58 f190 1"/>
                <a:gd name="f255" fmla="*/ 141 f189 1"/>
                <a:gd name="f256" fmla="*/ 161 f189 1"/>
                <a:gd name="f257" fmla="*/ 62 f190 1"/>
                <a:gd name="f258" fmla="*/ 142 f189 1"/>
                <a:gd name="f259" fmla="*/ 94 f190 1"/>
                <a:gd name="f260" fmla="*/ 135 f189 1"/>
                <a:gd name="f261" fmla="*/ 114 f190 1"/>
                <a:gd name="f262" fmla="*/ 183 f189 1"/>
                <a:gd name="f263" fmla="*/ 93 f190 1"/>
                <a:gd name="f264" fmla="*/ 105 f189 1"/>
                <a:gd name="f265" fmla="*/ 119 f190 1"/>
                <a:gd name="f266" fmla="*/ 138 f189 1"/>
                <a:gd name="f267" fmla="*/ 137 f190 1"/>
                <a:gd name="f268" fmla="*/ 152 f189 1"/>
                <a:gd name="f269" fmla="*/ 100 f190 1"/>
                <a:gd name="f270" fmla="*/ 101 f189 1"/>
                <a:gd name="f271" fmla="+- f191 0 f1"/>
                <a:gd name="f272" fmla="*/ f194 1 177"/>
                <a:gd name="f273" fmla="*/ f195 1 183"/>
                <a:gd name="f274" fmla="*/ f196 1 177"/>
                <a:gd name="f275" fmla="*/ f197 1 183"/>
                <a:gd name="f276" fmla="*/ f198 1 177"/>
                <a:gd name="f277" fmla="*/ f199 1 183"/>
                <a:gd name="f278" fmla="*/ f200 1 177"/>
                <a:gd name="f279" fmla="*/ f201 1 183"/>
                <a:gd name="f280" fmla="*/ f202 1 177"/>
                <a:gd name="f281" fmla="*/ f203 1 183"/>
                <a:gd name="f282" fmla="*/ f204 1 177"/>
                <a:gd name="f283" fmla="*/ f205 1 183"/>
                <a:gd name="f284" fmla="*/ f206 1 177"/>
                <a:gd name="f285" fmla="*/ f207 1 183"/>
                <a:gd name="f286" fmla="*/ f208 1 177"/>
                <a:gd name="f287" fmla="*/ f209 1 183"/>
                <a:gd name="f288" fmla="*/ f210 1 177"/>
                <a:gd name="f289" fmla="*/ f211 1 183"/>
                <a:gd name="f290" fmla="*/ f212 1 183"/>
                <a:gd name="f291" fmla="*/ f213 1 183"/>
                <a:gd name="f292" fmla="*/ f214 1 177"/>
                <a:gd name="f293" fmla="*/ f215 1 183"/>
                <a:gd name="f294" fmla="*/ f216 1 177"/>
                <a:gd name="f295" fmla="*/ f217 1 183"/>
                <a:gd name="f296" fmla="*/ f218 1 177"/>
                <a:gd name="f297" fmla="*/ f219 1 183"/>
                <a:gd name="f298" fmla="*/ f220 1 177"/>
                <a:gd name="f299" fmla="*/ f221 1 183"/>
                <a:gd name="f300" fmla="*/ f222 1 177"/>
                <a:gd name="f301" fmla="*/ f223 1 183"/>
                <a:gd name="f302" fmla="*/ f224 1 177"/>
                <a:gd name="f303" fmla="*/ f225 1 183"/>
                <a:gd name="f304" fmla="*/ f226 1 177"/>
                <a:gd name="f305" fmla="*/ f227 1 183"/>
                <a:gd name="f306" fmla="*/ f228 1 177"/>
                <a:gd name="f307" fmla="*/ f229 1 183"/>
                <a:gd name="f308" fmla="*/ f230 1 177"/>
                <a:gd name="f309" fmla="*/ f231 1 177"/>
                <a:gd name="f310" fmla="*/ f232 1 177"/>
                <a:gd name="f311" fmla="*/ f233 1 183"/>
                <a:gd name="f312" fmla="*/ f234 1 177"/>
                <a:gd name="f313" fmla="*/ f235 1 183"/>
                <a:gd name="f314" fmla="*/ f236 1 177"/>
                <a:gd name="f315" fmla="*/ f237 1 177"/>
                <a:gd name="f316" fmla="*/ f238 1 177"/>
                <a:gd name="f317" fmla="*/ f239 1 177"/>
                <a:gd name="f318" fmla="*/ f240 1 183"/>
                <a:gd name="f319" fmla="*/ f241 1 177"/>
                <a:gd name="f320" fmla="*/ f242 1 183"/>
                <a:gd name="f321" fmla="*/ f243 1 177"/>
                <a:gd name="f322" fmla="*/ f244 1 183"/>
                <a:gd name="f323" fmla="*/ f245 1 177"/>
                <a:gd name="f324" fmla="*/ f246 1 183"/>
                <a:gd name="f325" fmla="*/ f247 1 177"/>
                <a:gd name="f326" fmla="*/ f248 1 183"/>
                <a:gd name="f327" fmla="*/ f249 1 177"/>
                <a:gd name="f328" fmla="*/ f250 1 183"/>
                <a:gd name="f329" fmla="*/ f251 1 177"/>
                <a:gd name="f330" fmla="*/ f252 1 183"/>
                <a:gd name="f331" fmla="*/ f253 1 177"/>
                <a:gd name="f332" fmla="*/ f254 1 177"/>
                <a:gd name="f333" fmla="*/ f255 1 183"/>
                <a:gd name="f334" fmla="*/ f256 1 183"/>
                <a:gd name="f335" fmla="*/ f257 1 177"/>
                <a:gd name="f336" fmla="*/ f258 1 183"/>
                <a:gd name="f337" fmla="*/ f259 1 177"/>
                <a:gd name="f338" fmla="*/ f260 1 183"/>
                <a:gd name="f339" fmla="*/ f261 1 177"/>
                <a:gd name="f340" fmla="*/ f262 1 183"/>
                <a:gd name="f341" fmla="*/ f263 1 177"/>
                <a:gd name="f342" fmla="*/ f264 1 183"/>
                <a:gd name="f343" fmla="*/ f265 1 177"/>
                <a:gd name="f344" fmla="*/ f266 1 183"/>
                <a:gd name="f345" fmla="*/ f267 1 177"/>
                <a:gd name="f346" fmla="*/ f268 1 183"/>
                <a:gd name="f347" fmla="*/ f269 1 177"/>
                <a:gd name="f348" fmla="*/ f270 1 183"/>
                <a:gd name="f349" fmla="*/ 0 1 f192"/>
                <a:gd name="f350" fmla="*/ f186 1 f192"/>
                <a:gd name="f351" fmla="*/ 0 1 f193"/>
                <a:gd name="f352" fmla="*/ f187 1 f193"/>
                <a:gd name="f353" fmla="*/ f272 1 f192"/>
                <a:gd name="f354" fmla="*/ f273 1 f193"/>
                <a:gd name="f355" fmla="*/ f274 1 f192"/>
                <a:gd name="f356" fmla="*/ f275 1 f193"/>
                <a:gd name="f357" fmla="*/ f276 1 f192"/>
                <a:gd name="f358" fmla="*/ f277 1 f193"/>
                <a:gd name="f359" fmla="*/ f278 1 f192"/>
                <a:gd name="f360" fmla="*/ f279 1 f193"/>
                <a:gd name="f361" fmla="*/ f280 1 f192"/>
                <a:gd name="f362" fmla="*/ f281 1 f193"/>
                <a:gd name="f363" fmla="*/ f282 1 f192"/>
                <a:gd name="f364" fmla="*/ f283 1 f193"/>
                <a:gd name="f365" fmla="*/ f284 1 f192"/>
                <a:gd name="f366" fmla="*/ f285 1 f193"/>
                <a:gd name="f367" fmla="*/ f286 1 f192"/>
                <a:gd name="f368" fmla="*/ f287 1 f193"/>
                <a:gd name="f369" fmla="*/ f288 1 f192"/>
                <a:gd name="f370" fmla="*/ f289 1 f193"/>
                <a:gd name="f371" fmla="*/ f290 1 f193"/>
                <a:gd name="f372" fmla="*/ f291 1 f193"/>
                <a:gd name="f373" fmla="*/ f292 1 f192"/>
                <a:gd name="f374" fmla="*/ f293 1 f193"/>
                <a:gd name="f375" fmla="*/ f294 1 f192"/>
                <a:gd name="f376" fmla="*/ f295 1 f193"/>
                <a:gd name="f377" fmla="*/ f296 1 f192"/>
                <a:gd name="f378" fmla="*/ f297 1 f193"/>
                <a:gd name="f379" fmla="*/ f298 1 f192"/>
                <a:gd name="f380" fmla="*/ f299 1 f193"/>
                <a:gd name="f381" fmla="*/ f300 1 f192"/>
                <a:gd name="f382" fmla="*/ f301 1 f193"/>
                <a:gd name="f383" fmla="*/ f302 1 f192"/>
                <a:gd name="f384" fmla="*/ f303 1 f193"/>
                <a:gd name="f385" fmla="*/ f304 1 f192"/>
                <a:gd name="f386" fmla="*/ f305 1 f193"/>
                <a:gd name="f387" fmla="*/ f306 1 f192"/>
                <a:gd name="f388" fmla="*/ f307 1 f193"/>
                <a:gd name="f389" fmla="*/ f308 1 f192"/>
                <a:gd name="f390" fmla="*/ f309 1 f192"/>
                <a:gd name="f391" fmla="*/ f310 1 f192"/>
                <a:gd name="f392" fmla="*/ f311 1 f193"/>
                <a:gd name="f393" fmla="*/ f312 1 f192"/>
                <a:gd name="f394" fmla="*/ f313 1 f193"/>
                <a:gd name="f395" fmla="*/ f314 1 f192"/>
                <a:gd name="f396" fmla="*/ f315 1 f192"/>
                <a:gd name="f397" fmla="*/ f316 1 f192"/>
                <a:gd name="f398" fmla="*/ f317 1 f192"/>
                <a:gd name="f399" fmla="*/ f318 1 f193"/>
                <a:gd name="f400" fmla="*/ f319 1 f192"/>
                <a:gd name="f401" fmla="*/ f320 1 f193"/>
                <a:gd name="f402" fmla="*/ f321 1 f192"/>
                <a:gd name="f403" fmla="*/ f322 1 f193"/>
                <a:gd name="f404" fmla="*/ f323 1 f192"/>
                <a:gd name="f405" fmla="*/ f324 1 f193"/>
                <a:gd name="f406" fmla="*/ f325 1 f192"/>
                <a:gd name="f407" fmla="*/ f326 1 f193"/>
                <a:gd name="f408" fmla="*/ f327 1 f192"/>
                <a:gd name="f409" fmla="*/ f328 1 f193"/>
                <a:gd name="f410" fmla="*/ f329 1 f192"/>
                <a:gd name="f411" fmla="*/ f330 1 f193"/>
                <a:gd name="f412" fmla="*/ f331 1 f192"/>
                <a:gd name="f413" fmla="*/ f332 1 f192"/>
                <a:gd name="f414" fmla="*/ f333 1 f193"/>
                <a:gd name="f415" fmla="*/ f334 1 f193"/>
                <a:gd name="f416" fmla="*/ f335 1 f192"/>
                <a:gd name="f417" fmla="*/ f336 1 f193"/>
                <a:gd name="f418" fmla="*/ f337 1 f192"/>
                <a:gd name="f419" fmla="*/ f338 1 f193"/>
                <a:gd name="f420" fmla="*/ f339 1 f192"/>
                <a:gd name="f421" fmla="*/ f340 1 f193"/>
                <a:gd name="f422" fmla="*/ f341 1 f192"/>
                <a:gd name="f423" fmla="*/ f342 1 f193"/>
                <a:gd name="f424" fmla="*/ f343 1 f192"/>
                <a:gd name="f425" fmla="*/ f344 1 f193"/>
                <a:gd name="f426" fmla="*/ f345 1 f192"/>
                <a:gd name="f427" fmla="*/ f346 1 f193"/>
                <a:gd name="f428" fmla="*/ f347 1 f192"/>
                <a:gd name="f429" fmla="*/ f348 1 f193"/>
                <a:gd name="f430" fmla="*/ f349 f183 1"/>
                <a:gd name="f431" fmla="*/ f350 f183 1"/>
                <a:gd name="f432" fmla="*/ f352 f184 1"/>
                <a:gd name="f433" fmla="*/ f351 f184 1"/>
                <a:gd name="f434" fmla="*/ f353 f183 1"/>
                <a:gd name="f435" fmla="*/ f354 f184 1"/>
                <a:gd name="f436" fmla="*/ f355 f183 1"/>
                <a:gd name="f437" fmla="*/ f356 f184 1"/>
                <a:gd name="f438" fmla="*/ f357 f183 1"/>
                <a:gd name="f439" fmla="*/ f358 f184 1"/>
                <a:gd name="f440" fmla="*/ f359 f183 1"/>
                <a:gd name="f441" fmla="*/ f360 f184 1"/>
                <a:gd name="f442" fmla="*/ f361 f183 1"/>
                <a:gd name="f443" fmla="*/ f362 f184 1"/>
                <a:gd name="f444" fmla="*/ f363 f183 1"/>
                <a:gd name="f445" fmla="*/ f364 f184 1"/>
                <a:gd name="f446" fmla="*/ f365 f183 1"/>
                <a:gd name="f447" fmla="*/ f366 f184 1"/>
                <a:gd name="f448" fmla="*/ f367 f183 1"/>
                <a:gd name="f449" fmla="*/ f368 f184 1"/>
                <a:gd name="f450" fmla="*/ f369 f183 1"/>
                <a:gd name="f451" fmla="*/ f370 f184 1"/>
                <a:gd name="f452" fmla="*/ f371 f184 1"/>
                <a:gd name="f453" fmla="*/ f372 f184 1"/>
                <a:gd name="f454" fmla="*/ f373 f183 1"/>
                <a:gd name="f455" fmla="*/ f374 f184 1"/>
                <a:gd name="f456" fmla="*/ f375 f183 1"/>
                <a:gd name="f457" fmla="*/ f376 f184 1"/>
                <a:gd name="f458" fmla="*/ f377 f183 1"/>
                <a:gd name="f459" fmla="*/ f378 f184 1"/>
                <a:gd name="f460" fmla="*/ f379 f183 1"/>
                <a:gd name="f461" fmla="*/ f380 f184 1"/>
                <a:gd name="f462" fmla="*/ f381 f183 1"/>
                <a:gd name="f463" fmla="*/ f382 f184 1"/>
                <a:gd name="f464" fmla="*/ f383 f183 1"/>
                <a:gd name="f465" fmla="*/ f384 f184 1"/>
                <a:gd name="f466" fmla="*/ f385 f183 1"/>
                <a:gd name="f467" fmla="*/ f386 f184 1"/>
                <a:gd name="f468" fmla="*/ f387 f183 1"/>
                <a:gd name="f469" fmla="*/ f388 f184 1"/>
                <a:gd name="f470" fmla="*/ f389 f183 1"/>
                <a:gd name="f471" fmla="*/ f390 f183 1"/>
                <a:gd name="f472" fmla="*/ f391 f183 1"/>
                <a:gd name="f473" fmla="*/ f392 f184 1"/>
                <a:gd name="f474" fmla="*/ f393 f183 1"/>
                <a:gd name="f475" fmla="*/ f394 f184 1"/>
                <a:gd name="f476" fmla="*/ f395 f183 1"/>
                <a:gd name="f477" fmla="*/ f396 f183 1"/>
                <a:gd name="f478" fmla="*/ f397 f183 1"/>
                <a:gd name="f479" fmla="*/ f398 f183 1"/>
                <a:gd name="f480" fmla="*/ f399 f184 1"/>
                <a:gd name="f481" fmla="*/ f400 f183 1"/>
                <a:gd name="f482" fmla="*/ f401 f184 1"/>
                <a:gd name="f483" fmla="*/ f402 f183 1"/>
                <a:gd name="f484" fmla="*/ f403 f184 1"/>
                <a:gd name="f485" fmla="*/ f404 f183 1"/>
                <a:gd name="f486" fmla="*/ f405 f184 1"/>
                <a:gd name="f487" fmla="*/ f406 f183 1"/>
                <a:gd name="f488" fmla="*/ f407 f184 1"/>
                <a:gd name="f489" fmla="*/ f408 f183 1"/>
                <a:gd name="f490" fmla="*/ f409 f184 1"/>
                <a:gd name="f491" fmla="*/ f410 f183 1"/>
                <a:gd name="f492" fmla="*/ f411 f184 1"/>
                <a:gd name="f493" fmla="*/ f412 f183 1"/>
                <a:gd name="f494" fmla="*/ f413 f183 1"/>
                <a:gd name="f495" fmla="*/ f414 f184 1"/>
                <a:gd name="f496" fmla="*/ f415 f184 1"/>
                <a:gd name="f497" fmla="*/ f416 f183 1"/>
                <a:gd name="f498" fmla="*/ f417 f184 1"/>
                <a:gd name="f499" fmla="*/ f418 f183 1"/>
                <a:gd name="f500" fmla="*/ f419 f184 1"/>
                <a:gd name="f501" fmla="*/ f420 f183 1"/>
                <a:gd name="f502" fmla="*/ f421 f184 1"/>
                <a:gd name="f503" fmla="*/ f422 f183 1"/>
                <a:gd name="f504" fmla="*/ f423 f184 1"/>
                <a:gd name="f505" fmla="*/ f424 f183 1"/>
                <a:gd name="f506" fmla="*/ f425 f184 1"/>
                <a:gd name="f507" fmla="*/ f426 f183 1"/>
                <a:gd name="f508" fmla="*/ f427 f184 1"/>
                <a:gd name="f509" fmla="*/ f428 f183 1"/>
                <a:gd name="f510" fmla="*/ f429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4" y="f435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38" y="f452"/>
                </a:cxn>
                <a:cxn ang="f271">
                  <a:pos x="f440" y="f453"/>
                </a:cxn>
                <a:cxn ang="f271">
                  <a:pos x="f454" y="f455"/>
                </a:cxn>
                <a:cxn ang="f271">
                  <a:pos x="f456" y="f457"/>
                </a:cxn>
                <a:cxn ang="f271">
                  <a:pos x="f458" y="f459"/>
                </a:cxn>
                <a:cxn ang="f271">
                  <a:pos x="f460" y="f461"/>
                </a:cxn>
                <a:cxn ang="f271">
                  <a:pos x="f462" y="f463"/>
                </a:cxn>
                <a:cxn ang="f271">
                  <a:pos x="f464" y="f465"/>
                </a:cxn>
                <a:cxn ang="f271">
                  <a:pos x="f466" y="f467"/>
                </a:cxn>
                <a:cxn ang="f271">
                  <a:pos x="f468" y="f469"/>
                </a:cxn>
                <a:cxn ang="f271">
                  <a:pos x="f470" y="f459"/>
                </a:cxn>
                <a:cxn ang="f271">
                  <a:pos x="f471" y="f451"/>
                </a:cxn>
                <a:cxn ang="f271">
                  <a:pos x="f472" y="f473"/>
                </a:cxn>
                <a:cxn ang="f271">
                  <a:pos x="f474" y="f475"/>
                </a:cxn>
                <a:cxn ang="f271">
                  <a:pos x="f476" y="f452"/>
                </a:cxn>
                <a:cxn ang="f271">
                  <a:pos x="f477" y="f447"/>
                </a:cxn>
                <a:cxn ang="f271">
                  <a:pos x="f478" y="f463"/>
                </a:cxn>
                <a:cxn ang="f271">
                  <a:pos x="f479" y="f480"/>
                </a:cxn>
                <a:cxn ang="f271">
                  <a:pos x="f481" y="f482"/>
                </a:cxn>
                <a:cxn ang="f271">
                  <a:pos x="f483" y="f484"/>
                </a:cxn>
                <a:cxn ang="f271">
                  <a:pos x="f485" y="f486"/>
                </a:cxn>
                <a:cxn ang="f271">
                  <a:pos x="f487" y="f488"/>
                </a:cxn>
                <a:cxn ang="f271">
                  <a:pos x="f489" y="f490"/>
                </a:cxn>
                <a:cxn ang="f271">
                  <a:pos x="f491" y="f492"/>
                </a:cxn>
                <a:cxn ang="f271">
                  <a:pos x="f493" y="f443"/>
                </a:cxn>
                <a:cxn ang="f271">
                  <a:pos x="f494" y="f495"/>
                </a:cxn>
                <a:cxn ang="f271">
                  <a:pos x="f472" y="f496"/>
                </a:cxn>
                <a:cxn ang="f271">
                  <a:pos x="f497" y="f498"/>
                </a:cxn>
                <a:cxn ang="f271">
                  <a:pos x="f499" y="f500"/>
                </a:cxn>
                <a:cxn ang="f271">
                  <a:pos x="f501" y="f502"/>
                </a:cxn>
                <a:cxn ang="f271">
                  <a:pos x="f503" y="f504"/>
                </a:cxn>
                <a:cxn ang="f271">
                  <a:pos x="f505" y="f506"/>
                </a:cxn>
                <a:cxn ang="f271">
                  <a:pos x="f507" y="f508"/>
                </a:cxn>
                <a:cxn ang="f271">
                  <a:pos x="f509" y="f510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44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3" y="f131"/>
                    <a:pt x="f145" y="f132"/>
                  </a:cubicBezTo>
                  <a:cubicBezTo>
                    <a:pt x="f86" y="f122"/>
                    <a:pt x="f88" y="f134"/>
                    <a:pt x="f154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5" y="f88"/>
                  </a:cubicBezTo>
                  <a:cubicBezTo>
                    <a:pt x="f86" y="f135"/>
                    <a:pt x="f156" y="f157"/>
                    <a:pt x="f157" y="f103"/>
                  </a:cubicBezTo>
                  <a:cubicBezTo>
                    <a:pt x="f158" y="f114"/>
                    <a:pt x="f158" y="f144"/>
                    <a:pt x="f158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9" y="f122"/>
                    <a:pt x="f121" y="f134"/>
                    <a:pt x="f121" y="f159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60" y="f103"/>
                    <a:pt x="f158" y="f118"/>
                  </a:cubicBezTo>
                  <a:cubicBezTo>
                    <a:pt x="f135" y="f135"/>
                    <a:pt x="f98" y="f155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1" y="f93"/>
                    <a:pt x="f158" y="f76"/>
                    <a:pt x="f159" y="f73"/>
                  </a:cubicBezTo>
                  <a:cubicBezTo>
                    <a:pt x="f119" y="f90"/>
                    <a:pt x="f121" y="f79"/>
                    <a:pt x="f109" y="f155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1" y="f70"/>
                    <a:pt x="f75" y="f69"/>
                  </a:cubicBezTo>
                  <a:cubicBezTo>
                    <a:pt x="f75" y="f67"/>
                    <a:pt x="f75" y="f67"/>
                    <a:pt x="f74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2"/>
                    <a:pt x="f126" y="f64"/>
                  </a:cubicBezTo>
                  <a:cubicBezTo>
                    <a:pt x="f148" y="f67"/>
                    <a:pt x="f163" y="f66"/>
                    <a:pt x="f164" y="f61"/>
                  </a:cubicBezTo>
                  <a:cubicBezTo>
                    <a:pt x="f5" y="f46"/>
                    <a:pt x="f165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6" y="f48"/>
                    <a:pt x="f73" y="f162"/>
                  </a:cubicBezTo>
                  <a:cubicBezTo>
                    <a:pt x="f74" y="f162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1" y="f68"/>
                    <a:pt x="f118" y="f43"/>
                    <a:pt x="f119" y="f33"/>
                  </a:cubicBezTo>
                  <a:cubicBezTo>
                    <a:pt x="f134" y="f166"/>
                    <a:pt x="f122" y="f167"/>
                    <a:pt x="f147" y="f167"/>
                  </a:cubicBezTo>
                  <a:cubicBezTo>
                    <a:pt x="f136" y="f167"/>
                    <a:pt x="f143" y="f166"/>
                    <a:pt x="f127" y="f31"/>
                  </a:cubicBezTo>
                  <a:cubicBezTo>
                    <a:pt x="f137" y="f27"/>
                    <a:pt x="f128" y="f168"/>
                    <a:pt x="f128" y="f110"/>
                  </a:cubicBezTo>
                  <a:cubicBezTo>
                    <a:pt x="f127" y="f169"/>
                    <a:pt x="f152" y="f170"/>
                    <a:pt x="f123" y="f169"/>
                  </a:cubicBezTo>
                  <a:cubicBezTo>
                    <a:pt x="f122" y="f102"/>
                    <a:pt x="f111" y="f100"/>
                    <a:pt x="f111" y="f171"/>
                  </a:cubicBezTo>
                  <a:cubicBezTo>
                    <a:pt x="f119" y="f17"/>
                    <a:pt x="f172" y="f31"/>
                    <a:pt x="f107" y="f167"/>
                  </a:cubicBezTo>
                  <a:cubicBezTo>
                    <a:pt x="f157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4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7"/>
                    <a:pt x="f83" y="f102"/>
                  </a:cubicBezTo>
                  <a:cubicBezTo>
                    <a:pt x="f145" y="f170"/>
                    <a:pt x="f99" y="f104"/>
                    <a:pt x="f115" y="f173"/>
                  </a:cubicBezTo>
                  <a:cubicBezTo>
                    <a:pt x="f158" y="f42"/>
                    <a:pt x="f160" y="f21"/>
                    <a:pt x="f101" y="f40"/>
                  </a:cubicBezTo>
                  <a:cubicBezTo>
                    <a:pt x="f101" y="f63"/>
                    <a:pt x="f160" y="f54"/>
                    <a:pt x="f157" y="f54"/>
                  </a:cubicBezTo>
                  <a:cubicBezTo>
                    <a:pt x="f174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1" y="f21"/>
                    <a:pt x="f85" y="f173"/>
                    <a:pt x="f82" y="f169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8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5"/>
                    <a:pt x="f117" y="f2"/>
                    <a:pt x="f129" y="f176"/>
                  </a:cubicBezTo>
                  <a:cubicBezTo>
                    <a:pt x="f129" y="f7"/>
                    <a:pt x="f18" y="f7"/>
                    <a:pt x="f177" y="f7"/>
                  </a:cubicBezTo>
                  <a:cubicBezTo>
                    <a:pt x="f177" y="f7"/>
                    <a:pt x="f97" y="f178"/>
                    <a:pt x="f97" y="f2"/>
                  </a:cubicBezTo>
                  <a:cubicBezTo>
                    <a:pt x="f177" y="f179"/>
                    <a:pt x="f18" y="f57"/>
                    <a:pt x="f133" y="f180"/>
                  </a:cubicBezTo>
                  <a:cubicBezTo>
                    <a:pt x="f16" y="f26"/>
                    <a:pt x="f8" y="f167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7" y="f166"/>
                    <a:pt x="f37" y="f110"/>
                  </a:cubicBezTo>
                  <a:cubicBezTo>
                    <a:pt x="f22" y="f102"/>
                    <a:pt x="f181" y="f173"/>
                    <a:pt x="f20" y="f23"/>
                  </a:cubicBezTo>
                  <a:cubicBezTo>
                    <a:pt x="f20" y="f23"/>
                    <a:pt x="f35" y="f28"/>
                    <a:pt x="f181" y="f39"/>
                  </a:cubicBezTo>
                  <a:cubicBezTo>
                    <a:pt x="f31" y="f52"/>
                    <a:pt x="f71" y="f39"/>
                    <a:pt x="f171" y="f105"/>
                  </a:cubicBezTo>
                  <a:cubicBezTo>
                    <a:pt x="f110" y="f41"/>
                    <a:pt x="f71" y="f19"/>
                    <a:pt x="f91" y="f173"/>
                  </a:cubicBezTo>
                  <a:cubicBezTo>
                    <a:pt x="f31" y="f170"/>
                    <a:pt x="f33" y="f102"/>
                    <a:pt x="f181" y="f100"/>
                  </a:cubicBezTo>
                  <a:cubicBezTo>
                    <a:pt x="f43" y="f33"/>
                    <a:pt x="f50" y="f177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4" name="Freeform 22">
              <a:extLst>
                <a:ext uri="{FF2B5EF4-FFF2-40B4-BE49-F238E27FC236}">
                  <a16:creationId xmlns:a16="http://schemas.microsoft.com/office/drawing/2014/main" id="{C06270EB-5524-B31A-B7F4-3EC1B9811BF5}"/>
                </a:ext>
              </a:extLst>
            </p:cNvPr>
            <p:cNvSpPr/>
            <p:nvPr/>
          </p:nvSpPr>
          <p:spPr>
            <a:xfrm>
              <a:off x="5650114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9"/>
                <a:gd name="f9" fmla="val 96"/>
                <a:gd name="f10" fmla="val 77"/>
                <a:gd name="f11" fmla="val 76"/>
                <a:gd name="f12" fmla="val 97"/>
                <a:gd name="f13" fmla="val 74"/>
                <a:gd name="f14" fmla="val 98"/>
                <a:gd name="f15" fmla="val 60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9"/>
                <a:gd name="f31" fmla="val 15"/>
                <a:gd name="f32" fmla="val 130"/>
                <a:gd name="f33" fmla="val 12"/>
                <a:gd name="f34" fmla="val 127"/>
                <a:gd name="f35" fmla="val 13"/>
                <a:gd name="f36" fmla="val 123"/>
                <a:gd name="f37" fmla="val 14"/>
                <a:gd name="f38" fmla="val 119"/>
                <a:gd name="f39" fmla="val 17"/>
                <a:gd name="f40" fmla="val 118"/>
                <a:gd name="f41" fmla="val 22"/>
                <a:gd name="f42" fmla="val 25"/>
                <a:gd name="f43" fmla="val 117"/>
                <a:gd name="f44" fmla="val 46"/>
                <a:gd name="f45" fmla="val 110"/>
                <a:gd name="f46" fmla="val 102"/>
                <a:gd name="f47" fmla="val 75"/>
                <a:gd name="f48" fmla="val 94"/>
                <a:gd name="f49" fmla="val 93"/>
                <a:gd name="f50" fmla="val 92"/>
                <a:gd name="f51" fmla="val 73"/>
                <a:gd name="f52" fmla="val 71"/>
                <a:gd name="f53" fmla="val 70"/>
                <a:gd name="f54" fmla="val 54"/>
                <a:gd name="f55" fmla="val 38"/>
                <a:gd name="f56" fmla="val 99"/>
                <a:gd name="f57" fmla="val 20"/>
                <a:gd name="f58" fmla="val 18"/>
                <a:gd name="f59" fmla="val 101"/>
                <a:gd name="f60" fmla="val 8"/>
                <a:gd name="f61" fmla="val 108"/>
                <a:gd name="f62" fmla="val 5"/>
                <a:gd name="f63" fmla="val 105"/>
                <a:gd name="f64" fmla="val 1"/>
                <a:gd name="f65" fmla="val 3"/>
                <a:gd name="f66" fmla="val 10"/>
                <a:gd name="f67" fmla="val 91"/>
                <a:gd name="f68" fmla="val 16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72"/>
                <a:gd name="f75" fmla="val 86"/>
                <a:gd name="f76" fmla="val 85"/>
                <a:gd name="f77" fmla="val 56"/>
                <a:gd name="f78" fmla="val 81"/>
                <a:gd name="f79" fmla="val 41"/>
                <a:gd name="f80" fmla="val 7"/>
                <a:gd name="f81" fmla="val 6"/>
                <a:gd name="f82" fmla="val 65"/>
                <a:gd name="f83" fmla="val 62"/>
                <a:gd name="f84" fmla="val 11"/>
                <a:gd name="f85" fmla="val 58"/>
                <a:gd name="f86" fmla="val 61"/>
                <a:gd name="f87" fmla="val 63"/>
                <a:gd name="f88" fmla="val 69"/>
                <a:gd name="f89" fmla="val 28"/>
                <a:gd name="f90" fmla="val 32"/>
                <a:gd name="f91" fmla="val 82"/>
                <a:gd name="f92" fmla="val 83"/>
                <a:gd name="f93" fmla="val 78"/>
                <a:gd name="f94" fmla="val 66"/>
                <a:gd name="f95" fmla="val 50"/>
                <a:gd name="f96" fmla="val 43"/>
                <a:gd name="f97" fmla="val 37"/>
                <a:gd name="f98" fmla="val 42"/>
                <a:gd name="f99" fmla="val 34"/>
                <a:gd name="f100" fmla="val 36"/>
                <a:gd name="f101" fmla="val 21"/>
                <a:gd name="f102" fmla="val 39"/>
                <a:gd name="f103" fmla="val 30"/>
                <a:gd name="f104" fmla="val 40"/>
                <a:gd name="f105" fmla="val 53"/>
                <a:gd name="f106" fmla="val 52"/>
                <a:gd name="f107" fmla="val 67"/>
                <a:gd name="f108" fmla="val 68"/>
                <a:gd name="f109" fmla="val 51"/>
                <a:gd name="f110" fmla="val 64"/>
                <a:gd name="f111" fmla="val 24"/>
                <a:gd name="f112" fmla="val 84"/>
                <a:gd name="f113" fmla="val 4"/>
                <a:gd name="f114" fmla="val 90"/>
                <a:gd name="f115" fmla="val 57"/>
                <a:gd name="f116" fmla="val 104"/>
                <a:gd name="f117" fmla="val 111"/>
                <a:gd name="f118" fmla="val 112"/>
                <a:gd name="f119" fmla="val 109"/>
                <a:gd name="f120" fmla="val 125"/>
                <a:gd name="f121" fmla="val 129"/>
                <a:gd name="f122" fmla="val 116"/>
                <a:gd name="f123" fmla="val 114"/>
                <a:gd name="f124" fmla="val 103"/>
                <a:gd name="f125" fmla="val 49"/>
                <a:gd name="f126" fmla="val 133"/>
                <a:gd name="f127" fmla="val 138"/>
                <a:gd name="f128" fmla="val 144"/>
                <a:gd name="f129" fmla="val 149"/>
                <a:gd name="f130" fmla="val 150"/>
                <a:gd name="f131" fmla="val 146"/>
                <a:gd name="f132" fmla="val 141"/>
                <a:gd name="f133" fmla="val 136"/>
                <a:gd name="f134" fmla="val 143"/>
                <a:gd name="f135" fmla="val 147"/>
                <a:gd name="f136" fmla="val 151"/>
                <a:gd name="f137" fmla="val 153"/>
                <a:gd name="f138" fmla="val 159"/>
                <a:gd name="f139" fmla="val 163"/>
                <a:gd name="f140" fmla="val 168"/>
                <a:gd name="f141" fmla="val 166"/>
                <a:gd name="f142" fmla="val 164"/>
                <a:gd name="f143" fmla="val 158"/>
                <a:gd name="f144" fmla="val 137"/>
                <a:gd name="f145" fmla="val 156"/>
                <a:gd name="f146" fmla="val 160"/>
                <a:gd name="f147" fmla="val 162"/>
                <a:gd name="f148" fmla="val 167"/>
                <a:gd name="f149" fmla="val 172"/>
                <a:gd name="f150" fmla="val 175"/>
                <a:gd name="f151" fmla="val 174"/>
                <a:gd name="f152" fmla="val 100"/>
                <a:gd name="f153" fmla="val 170"/>
                <a:gd name="f154" fmla="val 161"/>
                <a:gd name="f155" fmla="val 139"/>
                <a:gd name="f156" fmla="val 107"/>
                <a:gd name="f157" fmla="val 148"/>
                <a:gd name="f158" fmla="val 128"/>
                <a:gd name="f159" fmla="val 154"/>
                <a:gd name="f160" fmla="val 157"/>
                <a:gd name="f161" fmla="val 165"/>
                <a:gd name="f162" fmla="val 135"/>
                <a:gd name="f163" fmla="val 142"/>
                <a:gd name="f164" fmla="val 155"/>
                <a:gd name="f165" fmla="val 152"/>
                <a:gd name="f166" fmla="val 115"/>
                <a:gd name="f167" fmla="val 120"/>
                <a:gd name="f168" fmla="val 145"/>
                <a:gd name="f169" fmla="val 134"/>
                <a:gd name="f170" fmla="val 179"/>
                <a:gd name="f171" fmla="val 182"/>
                <a:gd name="f172" fmla="val 181"/>
                <a:gd name="f173" fmla="val 178"/>
                <a:gd name="f174" fmla="val 176"/>
                <a:gd name="f175" fmla="val 48"/>
                <a:gd name="f176" fmla="val 44"/>
                <a:gd name="f177" fmla="val 47"/>
                <a:gd name="f178" fmla="val 80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1 f187 1"/>
                <a:gd name="f192" fmla="*/ 121 f186 1"/>
                <a:gd name="f193" fmla="*/ 13 f187 1"/>
                <a:gd name="f194" fmla="*/ 123 f186 1"/>
                <a:gd name="f195" fmla="*/ 75 f187 1"/>
                <a:gd name="f196" fmla="*/ 94 f186 1"/>
                <a:gd name="f197" fmla="*/ 22 f187 1"/>
                <a:gd name="f198" fmla="*/ 99 f186 1"/>
                <a:gd name="f199" fmla="*/ 3 f187 1"/>
                <a:gd name="f200" fmla="*/ 96 f186 1"/>
                <a:gd name="f201" fmla="*/ 73 f187 1"/>
                <a:gd name="f202" fmla="*/ 89 f186 1"/>
                <a:gd name="f203" fmla="*/ 27 f187 1"/>
                <a:gd name="f204" fmla="*/ 72 f186 1"/>
                <a:gd name="f205" fmla="*/ 8 f187 1"/>
                <a:gd name="f206" fmla="*/ 62 f186 1"/>
                <a:gd name="f207" fmla="*/ 32 f187 1"/>
                <a:gd name="f208" fmla="*/ 71 f186 1"/>
                <a:gd name="f209" fmla="*/ 74 f187 1"/>
                <a:gd name="f210" fmla="*/ 77 f186 1"/>
                <a:gd name="f211" fmla="*/ 36 f186 1"/>
                <a:gd name="f212" fmla="*/ 40 f187 1"/>
                <a:gd name="f213" fmla="*/ 40 f186 1"/>
                <a:gd name="f214" fmla="*/ 62 f187 1"/>
                <a:gd name="f215" fmla="*/ 31 f186 1"/>
                <a:gd name="f216" fmla="*/ 56 f187 1"/>
                <a:gd name="f217" fmla="*/ 14 f186 1"/>
                <a:gd name="f218" fmla="*/ 66 f187 1"/>
                <a:gd name="f219" fmla="*/ 29 f186 1"/>
                <a:gd name="f220" fmla="*/ 86 f187 1"/>
                <a:gd name="f221" fmla="*/ 73 f186 1"/>
                <a:gd name="f222" fmla="*/ 81 f187 1"/>
                <a:gd name="f223" fmla="*/ 4 f186 1"/>
                <a:gd name="f224" fmla="*/ 91 f187 1"/>
                <a:gd name="f225" fmla="*/ 20 f186 1"/>
                <a:gd name="f226" fmla="*/ 110 f187 1"/>
                <a:gd name="f227" fmla="*/ 30 f186 1"/>
                <a:gd name="f228" fmla="*/ 127 f187 1"/>
                <a:gd name="f229" fmla="*/ 98 f187 1"/>
                <a:gd name="f230" fmla="*/ 129 f187 1"/>
                <a:gd name="f231" fmla="*/ 42 f186 1"/>
                <a:gd name="f232" fmla="*/ 149 f187 1"/>
                <a:gd name="f233" fmla="*/ 34 f186 1"/>
                <a:gd name="f234" fmla="*/ 102 f187 1"/>
                <a:gd name="f235" fmla="*/ 143 f187 1"/>
                <a:gd name="f236" fmla="*/ 166 f187 1"/>
                <a:gd name="f237" fmla="*/ 104 f187 1"/>
                <a:gd name="f238" fmla="*/ 85 f186 1"/>
                <a:gd name="f239" fmla="*/ 153 f187 1"/>
                <a:gd name="f240" fmla="*/ 91 f186 1"/>
                <a:gd name="f241" fmla="*/ 174 f187 1"/>
                <a:gd name="f242" fmla="*/ 100 f186 1"/>
                <a:gd name="f243" fmla="*/ 106 f187 1"/>
                <a:gd name="f244" fmla="*/ 90 f186 1"/>
                <a:gd name="f245" fmla="*/ 105 f187 1"/>
                <a:gd name="f246" fmla="*/ 97 f186 1"/>
                <a:gd name="f247" fmla="*/ 163 f187 1"/>
                <a:gd name="f248" fmla="*/ 130 f186 1"/>
                <a:gd name="f249" fmla="*/ 147 f187 1"/>
                <a:gd name="f250" fmla="*/ 137 f186 1"/>
                <a:gd name="f251" fmla="*/ 96 f187 1"/>
                <a:gd name="f252" fmla="*/ 120 f187 1"/>
                <a:gd name="f253" fmla="*/ 141 f186 1"/>
                <a:gd name="f254" fmla="*/ 161 f186 1"/>
                <a:gd name="f255" fmla="*/ 116 f187 1"/>
                <a:gd name="f256" fmla="*/ 142 f186 1"/>
                <a:gd name="f257" fmla="*/ 83 f187 1"/>
                <a:gd name="f258" fmla="*/ 135 f186 1"/>
                <a:gd name="f259" fmla="*/ 64 f187 1"/>
                <a:gd name="f260" fmla="*/ 183 f186 1"/>
                <a:gd name="f261" fmla="*/ 84 f187 1"/>
                <a:gd name="f262" fmla="*/ 105 f186 1"/>
                <a:gd name="f263" fmla="*/ 58 f187 1"/>
                <a:gd name="f264" fmla="*/ 138 f186 1"/>
                <a:gd name="f265" fmla="*/ 41 f187 1"/>
                <a:gd name="f266" fmla="*/ 152 f186 1"/>
                <a:gd name="f267" fmla="*/ 77 f187 1"/>
                <a:gd name="f268" fmla="*/ 101 f186 1"/>
                <a:gd name="f269" fmla="+- f188 0 f1"/>
                <a:gd name="f270" fmla="*/ f191 1 177"/>
                <a:gd name="f271" fmla="*/ f192 1 183"/>
                <a:gd name="f272" fmla="*/ f193 1 177"/>
                <a:gd name="f273" fmla="*/ f194 1 183"/>
                <a:gd name="f274" fmla="*/ f195 1 177"/>
                <a:gd name="f275" fmla="*/ f196 1 183"/>
                <a:gd name="f276" fmla="*/ f197 1 177"/>
                <a:gd name="f277" fmla="*/ f198 1 183"/>
                <a:gd name="f278" fmla="*/ f199 1 177"/>
                <a:gd name="f279" fmla="*/ f200 1 183"/>
                <a:gd name="f280" fmla="*/ f201 1 177"/>
                <a:gd name="f281" fmla="*/ f202 1 183"/>
                <a:gd name="f282" fmla="*/ f203 1 177"/>
                <a:gd name="f283" fmla="*/ f204 1 183"/>
                <a:gd name="f284" fmla="*/ f205 1 177"/>
                <a:gd name="f285" fmla="*/ f206 1 183"/>
                <a:gd name="f286" fmla="*/ f207 1 177"/>
                <a:gd name="f287" fmla="*/ f208 1 183"/>
                <a:gd name="f288" fmla="*/ f209 1 177"/>
                <a:gd name="f289" fmla="*/ f210 1 183"/>
                <a:gd name="f290" fmla="*/ f211 1 183"/>
                <a:gd name="f291" fmla="*/ f212 1 177"/>
                <a:gd name="f292" fmla="*/ f213 1 183"/>
                <a:gd name="f293" fmla="*/ f214 1 177"/>
                <a:gd name="f294" fmla="*/ f215 1 183"/>
                <a:gd name="f295" fmla="*/ f216 1 177"/>
                <a:gd name="f296" fmla="*/ f217 1 183"/>
                <a:gd name="f297" fmla="*/ f218 1 177"/>
                <a:gd name="f298" fmla="*/ f219 1 183"/>
                <a:gd name="f299" fmla="*/ f220 1 177"/>
                <a:gd name="f300" fmla="*/ f221 1 183"/>
                <a:gd name="f301" fmla="*/ f222 1 177"/>
                <a:gd name="f302" fmla="*/ f223 1 183"/>
                <a:gd name="f303" fmla="*/ f224 1 177"/>
                <a:gd name="f304" fmla="*/ f225 1 183"/>
                <a:gd name="f305" fmla="*/ f226 1 177"/>
                <a:gd name="f306" fmla="*/ f227 1 183"/>
                <a:gd name="f307" fmla="*/ f228 1 177"/>
                <a:gd name="f308" fmla="*/ f229 1 177"/>
                <a:gd name="f309" fmla="*/ f230 1 177"/>
                <a:gd name="f310" fmla="*/ f231 1 183"/>
                <a:gd name="f311" fmla="*/ f232 1 177"/>
                <a:gd name="f312" fmla="*/ f233 1 183"/>
                <a:gd name="f313" fmla="*/ f234 1 177"/>
                <a:gd name="f314" fmla="*/ f235 1 177"/>
                <a:gd name="f315" fmla="*/ f236 1 177"/>
                <a:gd name="f316" fmla="*/ f237 1 177"/>
                <a:gd name="f317" fmla="*/ f238 1 183"/>
                <a:gd name="f318" fmla="*/ f239 1 177"/>
                <a:gd name="f319" fmla="*/ f240 1 183"/>
                <a:gd name="f320" fmla="*/ f241 1 177"/>
                <a:gd name="f321" fmla="*/ f242 1 183"/>
                <a:gd name="f322" fmla="*/ f243 1 177"/>
                <a:gd name="f323" fmla="*/ f244 1 183"/>
                <a:gd name="f324" fmla="*/ f245 1 177"/>
                <a:gd name="f325" fmla="*/ f246 1 183"/>
                <a:gd name="f326" fmla="*/ f247 1 177"/>
                <a:gd name="f327" fmla="*/ f248 1 183"/>
                <a:gd name="f328" fmla="*/ f249 1 177"/>
                <a:gd name="f329" fmla="*/ f250 1 183"/>
                <a:gd name="f330" fmla="*/ f251 1 177"/>
                <a:gd name="f331" fmla="*/ f252 1 177"/>
                <a:gd name="f332" fmla="*/ f253 1 183"/>
                <a:gd name="f333" fmla="*/ f254 1 183"/>
                <a:gd name="f334" fmla="*/ f255 1 177"/>
                <a:gd name="f335" fmla="*/ f256 1 183"/>
                <a:gd name="f336" fmla="*/ f257 1 177"/>
                <a:gd name="f337" fmla="*/ f258 1 183"/>
                <a:gd name="f338" fmla="*/ f259 1 177"/>
                <a:gd name="f339" fmla="*/ f260 1 183"/>
                <a:gd name="f340" fmla="*/ f261 1 177"/>
                <a:gd name="f341" fmla="*/ f262 1 183"/>
                <a:gd name="f342" fmla="*/ f263 1 177"/>
                <a:gd name="f343" fmla="*/ f264 1 183"/>
                <a:gd name="f344" fmla="*/ f265 1 177"/>
                <a:gd name="f345" fmla="*/ f266 1 183"/>
                <a:gd name="f346" fmla="*/ f267 1 177"/>
                <a:gd name="f347" fmla="*/ f268 1 183"/>
                <a:gd name="f348" fmla="*/ 0 1 f189"/>
                <a:gd name="f349" fmla="*/ f183 1 f189"/>
                <a:gd name="f350" fmla="*/ 0 1 f190"/>
                <a:gd name="f351" fmla="*/ f184 1 f190"/>
                <a:gd name="f352" fmla="*/ f270 1 f189"/>
                <a:gd name="f353" fmla="*/ f271 1 f190"/>
                <a:gd name="f354" fmla="*/ f272 1 f189"/>
                <a:gd name="f355" fmla="*/ f273 1 f190"/>
                <a:gd name="f356" fmla="*/ f274 1 f189"/>
                <a:gd name="f357" fmla="*/ f275 1 f190"/>
                <a:gd name="f358" fmla="*/ f276 1 f189"/>
                <a:gd name="f359" fmla="*/ f277 1 f190"/>
                <a:gd name="f360" fmla="*/ f278 1 f189"/>
                <a:gd name="f361" fmla="*/ f279 1 f190"/>
                <a:gd name="f362" fmla="*/ f280 1 f189"/>
                <a:gd name="f363" fmla="*/ f281 1 f190"/>
                <a:gd name="f364" fmla="*/ f282 1 f189"/>
                <a:gd name="f365" fmla="*/ f283 1 f190"/>
                <a:gd name="f366" fmla="*/ f284 1 f189"/>
                <a:gd name="f367" fmla="*/ f285 1 f190"/>
                <a:gd name="f368" fmla="*/ f286 1 f189"/>
                <a:gd name="f369" fmla="*/ f287 1 f190"/>
                <a:gd name="f370" fmla="*/ f288 1 f189"/>
                <a:gd name="f371" fmla="*/ f289 1 f190"/>
                <a:gd name="f372" fmla="*/ f290 1 f190"/>
                <a:gd name="f373" fmla="*/ f291 1 f189"/>
                <a:gd name="f374" fmla="*/ f292 1 f190"/>
                <a:gd name="f375" fmla="*/ f293 1 f189"/>
                <a:gd name="f376" fmla="*/ f294 1 f190"/>
                <a:gd name="f377" fmla="*/ f295 1 f189"/>
                <a:gd name="f378" fmla="*/ f296 1 f190"/>
                <a:gd name="f379" fmla="*/ f297 1 f189"/>
                <a:gd name="f380" fmla="*/ f298 1 f190"/>
                <a:gd name="f381" fmla="*/ f299 1 f189"/>
                <a:gd name="f382" fmla="*/ f300 1 f190"/>
                <a:gd name="f383" fmla="*/ f301 1 f189"/>
                <a:gd name="f384" fmla="*/ f302 1 f190"/>
                <a:gd name="f385" fmla="*/ f303 1 f189"/>
                <a:gd name="f386" fmla="*/ f304 1 f190"/>
                <a:gd name="f387" fmla="*/ f305 1 f189"/>
                <a:gd name="f388" fmla="*/ f306 1 f190"/>
                <a:gd name="f389" fmla="*/ f307 1 f189"/>
                <a:gd name="f390" fmla="*/ f308 1 f189"/>
                <a:gd name="f391" fmla="*/ f309 1 f189"/>
                <a:gd name="f392" fmla="*/ f310 1 f190"/>
                <a:gd name="f393" fmla="*/ f311 1 f189"/>
                <a:gd name="f394" fmla="*/ f312 1 f190"/>
                <a:gd name="f395" fmla="*/ f313 1 f189"/>
                <a:gd name="f396" fmla="*/ f314 1 f189"/>
                <a:gd name="f397" fmla="*/ f315 1 f189"/>
                <a:gd name="f398" fmla="*/ f316 1 f189"/>
                <a:gd name="f399" fmla="*/ f317 1 f190"/>
                <a:gd name="f400" fmla="*/ f318 1 f189"/>
                <a:gd name="f401" fmla="*/ f319 1 f190"/>
                <a:gd name="f402" fmla="*/ f320 1 f189"/>
                <a:gd name="f403" fmla="*/ f321 1 f190"/>
                <a:gd name="f404" fmla="*/ f322 1 f189"/>
                <a:gd name="f405" fmla="*/ f323 1 f190"/>
                <a:gd name="f406" fmla="*/ f324 1 f189"/>
                <a:gd name="f407" fmla="*/ f325 1 f190"/>
                <a:gd name="f408" fmla="*/ f326 1 f189"/>
                <a:gd name="f409" fmla="*/ f327 1 f190"/>
                <a:gd name="f410" fmla="*/ f328 1 f189"/>
                <a:gd name="f411" fmla="*/ f329 1 f190"/>
                <a:gd name="f412" fmla="*/ f330 1 f189"/>
                <a:gd name="f413" fmla="*/ f331 1 f189"/>
                <a:gd name="f414" fmla="*/ f332 1 f190"/>
                <a:gd name="f415" fmla="*/ f333 1 f190"/>
                <a:gd name="f416" fmla="*/ f334 1 f189"/>
                <a:gd name="f417" fmla="*/ f335 1 f190"/>
                <a:gd name="f418" fmla="*/ f336 1 f189"/>
                <a:gd name="f419" fmla="*/ f337 1 f190"/>
                <a:gd name="f420" fmla="*/ f338 1 f189"/>
                <a:gd name="f421" fmla="*/ f339 1 f190"/>
                <a:gd name="f422" fmla="*/ f340 1 f189"/>
                <a:gd name="f423" fmla="*/ f341 1 f190"/>
                <a:gd name="f424" fmla="*/ f342 1 f189"/>
                <a:gd name="f425" fmla="*/ f343 1 f190"/>
                <a:gd name="f426" fmla="*/ f344 1 f189"/>
                <a:gd name="f427" fmla="*/ f345 1 f190"/>
                <a:gd name="f428" fmla="*/ f346 1 f189"/>
                <a:gd name="f429" fmla="*/ f347 1 f190"/>
                <a:gd name="f430" fmla="*/ f348 f180 1"/>
                <a:gd name="f431" fmla="*/ f349 f180 1"/>
                <a:gd name="f432" fmla="*/ f351 f181 1"/>
                <a:gd name="f433" fmla="*/ f350 f181 1"/>
                <a:gd name="f434" fmla="*/ f352 f180 1"/>
                <a:gd name="f435" fmla="*/ f353 f181 1"/>
                <a:gd name="f436" fmla="*/ f354 f180 1"/>
                <a:gd name="f437" fmla="*/ f355 f181 1"/>
                <a:gd name="f438" fmla="*/ f356 f180 1"/>
                <a:gd name="f439" fmla="*/ f357 f181 1"/>
                <a:gd name="f440" fmla="*/ f358 f180 1"/>
                <a:gd name="f441" fmla="*/ f359 f181 1"/>
                <a:gd name="f442" fmla="*/ f360 f180 1"/>
                <a:gd name="f443" fmla="*/ f361 f181 1"/>
                <a:gd name="f444" fmla="*/ f362 f180 1"/>
                <a:gd name="f445" fmla="*/ f363 f181 1"/>
                <a:gd name="f446" fmla="*/ f364 f180 1"/>
                <a:gd name="f447" fmla="*/ f365 f181 1"/>
                <a:gd name="f448" fmla="*/ f366 f180 1"/>
                <a:gd name="f449" fmla="*/ f367 f181 1"/>
                <a:gd name="f450" fmla="*/ f368 f180 1"/>
                <a:gd name="f451" fmla="*/ f369 f181 1"/>
                <a:gd name="f452" fmla="*/ f370 f180 1"/>
                <a:gd name="f453" fmla="*/ f371 f181 1"/>
                <a:gd name="f454" fmla="*/ f372 f181 1"/>
                <a:gd name="f455" fmla="*/ f373 f180 1"/>
                <a:gd name="f456" fmla="*/ f374 f181 1"/>
                <a:gd name="f457" fmla="*/ f375 f180 1"/>
                <a:gd name="f458" fmla="*/ f376 f181 1"/>
                <a:gd name="f459" fmla="*/ f377 f180 1"/>
                <a:gd name="f460" fmla="*/ f378 f181 1"/>
                <a:gd name="f461" fmla="*/ f379 f180 1"/>
                <a:gd name="f462" fmla="*/ f380 f181 1"/>
                <a:gd name="f463" fmla="*/ f381 f180 1"/>
                <a:gd name="f464" fmla="*/ f382 f181 1"/>
                <a:gd name="f465" fmla="*/ f383 f180 1"/>
                <a:gd name="f466" fmla="*/ f384 f181 1"/>
                <a:gd name="f467" fmla="*/ f385 f180 1"/>
                <a:gd name="f468" fmla="*/ f386 f181 1"/>
                <a:gd name="f469" fmla="*/ f387 f180 1"/>
                <a:gd name="f470" fmla="*/ f388 f181 1"/>
                <a:gd name="f471" fmla="*/ f389 f180 1"/>
                <a:gd name="f472" fmla="*/ f390 f180 1"/>
                <a:gd name="f473" fmla="*/ f391 f180 1"/>
                <a:gd name="f474" fmla="*/ f392 f181 1"/>
                <a:gd name="f475" fmla="*/ f393 f180 1"/>
                <a:gd name="f476" fmla="*/ f394 f181 1"/>
                <a:gd name="f477" fmla="*/ f395 f180 1"/>
                <a:gd name="f478" fmla="*/ f396 f180 1"/>
                <a:gd name="f479" fmla="*/ f397 f180 1"/>
                <a:gd name="f480" fmla="*/ f398 f180 1"/>
                <a:gd name="f481" fmla="*/ f399 f181 1"/>
                <a:gd name="f482" fmla="*/ f400 f180 1"/>
                <a:gd name="f483" fmla="*/ f401 f181 1"/>
                <a:gd name="f484" fmla="*/ f402 f180 1"/>
                <a:gd name="f485" fmla="*/ f403 f181 1"/>
                <a:gd name="f486" fmla="*/ f404 f180 1"/>
                <a:gd name="f487" fmla="*/ f405 f181 1"/>
                <a:gd name="f488" fmla="*/ f406 f180 1"/>
                <a:gd name="f489" fmla="*/ f407 f181 1"/>
                <a:gd name="f490" fmla="*/ f408 f180 1"/>
                <a:gd name="f491" fmla="*/ f409 f181 1"/>
                <a:gd name="f492" fmla="*/ f410 f180 1"/>
                <a:gd name="f493" fmla="*/ f411 f181 1"/>
                <a:gd name="f494" fmla="*/ f412 f180 1"/>
                <a:gd name="f495" fmla="*/ f413 f180 1"/>
                <a:gd name="f496" fmla="*/ f414 f181 1"/>
                <a:gd name="f497" fmla="*/ f415 f181 1"/>
                <a:gd name="f498" fmla="*/ f416 f180 1"/>
                <a:gd name="f499" fmla="*/ f417 f181 1"/>
                <a:gd name="f500" fmla="*/ f418 f180 1"/>
                <a:gd name="f501" fmla="*/ f419 f181 1"/>
                <a:gd name="f502" fmla="*/ f420 f180 1"/>
                <a:gd name="f503" fmla="*/ f421 f181 1"/>
                <a:gd name="f504" fmla="*/ f422 f180 1"/>
                <a:gd name="f505" fmla="*/ f423 f181 1"/>
                <a:gd name="f506" fmla="*/ f424 f180 1"/>
                <a:gd name="f507" fmla="*/ f425 f181 1"/>
                <a:gd name="f508" fmla="*/ f426 f180 1"/>
                <a:gd name="f509" fmla="*/ f427 f181 1"/>
                <a:gd name="f510" fmla="*/ f428 f180 1"/>
                <a:gd name="f511" fmla="*/ f429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48" y="f449"/>
                </a:cxn>
                <a:cxn ang="f269">
                  <a:pos x="f450" y="f451"/>
                </a:cxn>
                <a:cxn ang="f269">
                  <a:pos x="f452" y="f453"/>
                </a:cxn>
                <a:cxn ang="f269">
                  <a:pos x="f440" y="f454"/>
                </a:cxn>
                <a:cxn ang="f269">
                  <a:pos x="f455" y="f456"/>
                </a:cxn>
                <a:cxn ang="f269">
                  <a:pos x="f457" y="f458"/>
                </a:cxn>
                <a:cxn ang="f269">
                  <a:pos x="f459" y="f460"/>
                </a:cxn>
                <a:cxn ang="f269">
                  <a:pos x="f461" y="f462"/>
                </a:cxn>
                <a:cxn ang="f269">
                  <a:pos x="f463" y="f464"/>
                </a:cxn>
                <a:cxn ang="f269">
                  <a:pos x="f465" y="f466"/>
                </a:cxn>
                <a:cxn ang="f269">
                  <a:pos x="f467" y="f468"/>
                </a:cxn>
                <a:cxn ang="f269">
                  <a:pos x="f469" y="f470"/>
                </a:cxn>
                <a:cxn ang="f269">
                  <a:pos x="f471" y="f460"/>
                </a:cxn>
                <a:cxn ang="f269">
                  <a:pos x="f472" y="f451"/>
                </a:cxn>
                <a:cxn ang="f269">
                  <a:pos x="f473" y="f474"/>
                </a:cxn>
                <a:cxn ang="f269">
                  <a:pos x="f475" y="f476"/>
                </a:cxn>
                <a:cxn ang="f269">
                  <a:pos x="f477" y="f453"/>
                </a:cxn>
                <a:cxn ang="f269">
                  <a:pos x="f478" y="f447"/>
                </a:cxn>
                <a:cxn ang="f269">
                  <a:pos x="f479" y="f464"/>
                </a:cxn>
                <a:cxn ang="f269">
                  <a:pos x="f480" y="f481"/>
                </a:cxn>
                <a:cxn ang="f269">
                  <a:pos x="f482" y="f483"/>
                </a:cxn>
                <a:cxn ang="f269">
                  <a:pos x="f484" y="f485"/>
                </a:cxn>
                <a:cxn ang="f269">
                  <a:pos x="f486" y="f487"/>
                </a:cxn>
                <a:cxn ang="f269">
                  <a:pos x="f488" y="f489"/>
                </a:cxn>
                <a:cxn ang="f269">
                  <a:pos x="f490" y="f491"/>
                </a:cxn>
                <a:cxn ang="f269">
                  <a:pos x="f492" y="f493"/>
                </a:cxn>
                <a:cxn ang="f269">
                  <a:pos x="f494" y="f443"/>
                </a:cxn>
                <a:cxn ang="f269">
                  <a:pos x="f495" y="f496"/>
                </a:cxn>
                <a:cxn ang="f269">
                  <a:pos x="f473" y="f497"/>
                </a:cxn>
                <a:cxn ang="f269">
                  <a:pos x="f498" y="f499"/>
                </a:cxn>
                <a:cxn ang="f269">
                  <a:pos x="f500" y="f501"/>
                </a:cxn>
                <a:cxn ang="f269">
                  <a:pos x="f502" y="f503"/>
                </a:cxn>
                <a:cxn ang="f269">
                  <a:pos x="f504" y="f505"/>
                </a:cxn>
                <a:cxn ang="f269">
                  <a:pos x="f506" y="f507"/>
                </a:cxn>
                <a:cxn ang="f269">
                  <a:pos x="f508" y="f509"/>
                </a:cxn>
                <a:cxn ang="f269">
                  <a:pos x="f510" y="f511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0"/>
                  </a:cubicBezTo>
                  <a:cubicBezTo>
                    <a:pt x="f42" y="f38"/>
                    <a:pt x="f21" y="f38"/>
                    <a:pt x="f19" y="f43"/>
                  </a:cubicBezTo>
                  <a:cubicBezTo>
                    <a:pt x="f44" y="f45"/>
                    <a:pt x="f15" y="f46"/>
                    <a:pt x="f47" y="f48"/>
                  </a:cubicBezTo>
                  <a:cubicBezTo>
                    <a:pt x="f47" y="f49"/>
                    <a:pt x="f47" y="f49"/>
                    <a:pt x="f13" y="f50"/>
                  </a:cubicBezTo>
                  <a:cubicBezTo>
                    <a:pt x="f51" y="f50"/>
                    <a:pt x="f52" y="f50"/>
                    <a:pt x="f53" y="f50"/>
                  </a:cubicBezTo>
                  <a:cubicBezTo>
                    <a:pt x="f54" y="f48"/>
                    <a:pt x="f55" y="f9"/>
                    <a:pt x="f41" y="f56"/>
                  </a:cubicBezTo>
                  <a:cubicBezTo>
                    <a:pt x="f57" y="f56"/>
                    <a:pt x="f58" y="f59"/>
                    <a:pt x="f39" y="f46"/>
                  </a:cubicBezTo>
                  <a:cubicBezTo>
                    <a:pt x="f37" y="f16"/>
                    <a:pt x="f60" y="f61"/>
                    <a:pt x="f62" y="f63"/>
                  </a:cubicBezTo>
                  <a:cubicBezTo>
                    <a:pt x="f64" y="f46"/>
                    <a:pt x="f5" y="f56"/>
                    <a:pt x="f65" y="f9"/>
                  </a:cubicBezTo>
                  <a:cubicBezTo>
                    <a:pt x="f62" y="f50"/>
                    <a:pt x="f66" y="f67"/>
                    <a:pt x="f31" y="f48"/>
                  </a:cubicBezTo>
                  <a:cubicBezTo>
                    <a:pt x="f68" y="f69"/>
                    <a:pt x="f58" y="f9"/>
                    <a:pt x="f57" y="f9"/>
                  </a:cubicBezTo>
                  <a:cubicBezTo>
                    <a:pt x="f55" y="f48"/>
                    <a:pt x="f70" y="f67"/>
                    <a:pt x="f51" y="f71"/>
                  </a:cubicBezTo>
                  <a:cubicBezTo>
                    <a:pt x="f51" y="f71"/>
                    <a:pt x="f13" y="f72"/>
                    <a:pt x="f47" y="f73"/>
                  </a:cubicBezTo>
                  <a:cubicBezTo>
                    <a:pt x="f51" y="f73"/>
                    <a:pt x="f74" y="f75"/>
                    <a:pt x="f53" y="f76"/>
                  </a:cubicBezTo>
                  <a:cubicBezTo>
                    <a:pt x="f77" y="f78"/>
                    <a:pt x="f79" y="f10"/>
                    <a:pt x="f23" y="f74"/>
                  </a:cubicBezTo>
                  <a:cubicBezTo>
                    <a:pt x="f42" y="f74"/>
                    <a:pt x="f41" y="f51"/>
                    <a:pt x="f30" y="f13"/>
                  </a:cubicBezTo>
                  <a:cubicBezTo>
                    <a:pt x="f31" y="f47"/>
                    <a:pt x="f66" y="f10"/>
                    <a:pt x="f80" y="f74"/>
                  </a:cubicBezTo>
                  <a:cubicBezTo>
                    <a:pt x="f62" y="f53"/>
                    <a:pt x="f81" y="f82"/>
                    <a:pt x="f60" y="f83"/>
                  </a:cubicBezTo>
                  <a:cubicBezTo>
                    <a:pt x="f84" y="f85"/>
                    <a:pt x="f68" y="f85"/>
                    <a:pt x="f57" y="f15"/>
                  </a:cubicBezTo>
                  <a:cubicBezTo>
                    <a:pt x="f41" y="f86"/>
                    <a:pt x="f28" y="f83"/>
                    <a:pt x="f28" y="f87"/>
                  </a:cubicBezTo>
                  <a:cubicBezTo>
                    <a:pt x="f28" y="f88"/>
                    <a:pt x="f89" y="f53"/>
                    <a:pt x="f90" y="f52"/>
                  </a:cubicBezTo>
                  <a:cubicBezTo>
                    <a:pt x="f17" y="f47"/>
                    <a:pt x="f85" y="f8"/>
                    <a:pt x="f52" y="f91"/>
                  </a:cubicBezTo>
                  <a:cubicBezTo>
                    <a:pt x="f51" y="f92"/>
                    <a:pt x="f47" y="f91"/>
                    <a:pt x="f10" y="f91"/>
                  </a:cubicBezTo>
                  <a:cubicBezTo>
                    <a:pt x="f11" y="f78"/>
                    <a:pt x="f11" y="f93"/>
                    <a:pt x="f13" y="f10"/>
                  </a:cubicBezTo>
                  <a:cubicBezTo>
                    <a:pt x="f83" y="f94"/>
                    <a:pt x="f95" y="f54"/>
                    <a:pt x="f55" y="f96"/>
                  </a:cubicBezTo>
                  <a:cubicBezTo>
                    <a:pt x="f97" y="f98"/>
                    <a:pt x="f99" y="f98"/>
                    <a:pt x="f90" y="f98"/>
                  </a:cubicBezTo>
                  <a:cubicBezTo>
                    <a:pt x="f26" y="f98"/>
                    <a:pt x="f41" y="f79"/>
                    <a:pt x="f41" y="f100"/>
                  </a:cubicBezTo>
                  <a:cubicBezTo>
                    <a:pt x="f101" y="f90"/>
                    <a:pt x="f26" y="f23"/>
                    <a:pt x="f90" y="f23"/>
                  </a:cubicBezTo>
                  <a:cubicBezTo>
                    <a:pt x="f97" y="f23"/>
                    <a:pt x="f102" y="f103"/>
                    <a:pt x="f102" y="f100"/>
                  </a:cubicBezTo>
                  <a:cubicBezTo>
                    <a:pt x="f102" y="f97"/>
                    <a:pt x="f102" y="f102"/>
                    <a:pt x="f104" y="f104"/>
                  </a:cubicBezTo>
                  <a:cubicBezTo>
                    <a:pt x="f105" y="f106"/>
                    <a:pt x="f107" y="f82"/>
                    <a:pt x="f91" y="f93"/>
                  </a:cubicBezTo>
                  <a:cubicBezTo>
                    <a:pt x="f78" y="f11"/>
                    <a:pt x="f78" y="f47"/>
                    <a:pt x="f78" y="f13"/>
                  </a:cubicBezTo>
                  <a:cubicBezTo>
                    <a:pt x="f47" y="f15"/>
                    <a:pt x="f108" y="f17"/>
                    <a:pt x="f83" y="f19"/>
                  </a:cubicBezTo>
                  <a:cubicBezTo>
                    <a:pt x="f86" y="f89"/>
                    <a:pt x="f15" y="f23"/>
                    <a:pt x="f77" y="f26"/>
                  </a:cubicBezTo>
                  <a:cubicBezTo>
                    <a:pt x="f54" y="f26"/>
                    <a:pt x="f95" y="f41"/>
                    <a:pt x="f95" y="f101"/>
                  </a:cubicBezTo>
                  <a:cubicBezTo>
                    <a:pt x="f109" y="f58"/>
                    <a:pt x="f105" y="f31"/>
                    <a:pt x="f77" y="f37"/>
                  </a:cubicBezTo>
                  <a:cubicBezTo>
                    <a:pt x="f15" y="f33"/>
                    <a:pt x="f110" y="f33"/>
                    <a:pt x="f107" y="f68"/>
                  </a:cubicBezTo>
                  <a:cubicBezTo>
                    <a:pt x="f108" y="f58"/>
                    <a:pt x="f107" y="f101"/>
                    <a:pt x="f107" y="f111"/>
                  </a:cubicBezTo>
                  <a:cubicBezTo>
                    <a:pt x="f107" y="f42"/>
                    <a:pt x="f82" y="f23"/>
                    <a:pt x="f94" y="f21"/>
                  </a:cubicBezTo>
                  <a:cubicBezTo>
                    <a:pt x="f74" y="f96"/>
                    <a:pt x="f93" y="f85"/>
                    <a:pt x="f76" y="f51"/>
                  </a:cubicBezTo>
                  <a:cubicBezTo>
                    <a:pt x="f76" y="f51"/>
                    <a:pt x="f76" y="f51"/>
                    <a:pt x="f75" y="f51"/>
                  </a:cubicBezTo>
                  <a:cubicBezTo>
                    <a:pt x="f75" y="f51"/>
                    <a:pt x="f75" y="f51"/>
                    <a:pt x="f75" y="f51"/>
                  </a:cubicBezTo>
                  <a:cubicBezTo>
                    <a:pt x="f73" y="f77"/>
                    <a:pt x="f73" y="f102"/>
                    <a:pt x="f75" y="f41"/>
                  </a:cubicBezTo>
                  <a:cubicBezTo>
                    <a:pt x="f75" y="f57"/>
                    <a:pt x="f112" y="f58"/>
                    <a:pt x="f92" y="f68"/>
                  </a:cubicBezTo>
                  <a:cubicBezTo>
                    <a:pt x="f93" y="f35"/>
                    <a:pt x="f10" y="f60"/>
                    <a:pt x="f78" y="f113"/>
                  </a:cubicBezTo>
                  <a:cubicBezTo>
                    <a:pt x="f76" y="f5"/>
                    <a:pt x="f114" y="f5"/>
                    <a:pt x="f48" y="f113"/>
                  </a:cubicBezTo>
                  <a:cubicBezTo>
                    <a:pt x="f14" y="f80"/>
                    <a:pt x="f14" y="f33"/>
                    <a:pt x="f48" y="f68"/>
                  </a:cubicBezTo>
                  <a:cubicBezTo>
                    <a:pt x="f49" y="f39"/>
                    <a:pt x="f67" y="f58"/>
                    <a:pt x="f67" y="f57"/>
                  </a:cubicBezTo>
                  <a:cubicBezTo>
                    <a:pt x="f67" y="f55"/>
                    <a:pt x="f67" y="f77"/>
                    <a:pt x="f50" y="f13"/>
                  </a:cubicBezTo>
                  <a:cubicBezTo>
                    <a:pt x="f50" y="f74"/>
                    <a:pt x="f49" y="f52"/>
                    <a:pt x="f48" y="f53"/>
                  </a:cubicBezTo>
                  <a:cubicBezTo>
                    <a:pt x="f56" y="f115"/>
                    <a:pt x="f116" y="f96"/>
                    <a:pt x="f45" y="f103"/>
                  </a:cubicBezTo>
                  <a:cubicBezTo>
                    <a:pt x="f117" y="f23"/>
                    <a:pt x="f118" y="f42"/>
                    <a:pt x="f119" y="f28"/>
                  </a:cubicBezTo>
                  <a:cubicBezTo>
                    <a:pt x="f16" y="f58"/>
                    <a:pt x="f61" y="f35"/>
                    <a:pt x="f18" y="f84"/>
                  </a:cubicBezTo>
                  <a:cubicBezTo>
                    <a:pt x="f40" y="f60"/>
                    <a:pt x="f120" y="f66"/>
                    <a:pt x="f34" y="f37"/>
                  </a:cubicBezTo>
                  <a:cubicBezTo>
                    <a:pt x="f121" y="f30"/>
                    <a:pt x="f34" y="f111"/>
                    <a:pt x="f20" y="f42"/>
                  </a:cubicBezTo>
                  <a:cubicBezTo>
                    <a:pt x="f122" y="f26"/>
                    <a:pt x="f123" y="f21"/>
                    <a:pt x="f18" y="f90"/>
                  </a:cubicBezTo>
                  <a:cubicBezTo>
                    <a:pt x="f61" y="f17"/>
                    <a:pt x="f124" y="f85"/>
                    <a:pt x="f14" y="f52"/>
                  </a:cubicBezTo>
                  <a:cubicBezTo>
                    <a:pt x="f12" y="f51"/>
                    <a:pt x="f12" y="f47"/>
                    <a:pt x="f14" y="f10"/>
                  </a:cubicBezTo>
                  <a:cubicBezTo>
                    <a:pt x="f46" y="f51"/>
                    <a:pt x="f16" y="f108"/>
                    <a:pt x="f45" y="f87"/>
                  </a:cubicBezTo>
                  <a:cubicBezTo>
                    <a:pt x="f43" y="f77"/>
                    <a:pt x="f36" y="f125"/>
                    <a:pt x="f121" y="f98"/>
                  </a:cubicBezTo>
                  <a:cubicBezTo>
                    <a:pt x="f32" y="f104"/>
                    <a:pt x="f27" y="f55"/>
                    <a:pt x="f32" y="f100"/>
                  </a:cubicBezTo>
                  <a:cubicBezTo>
                    <a:pt x="f32" y="f19"/>
                    <a:pt x="f126" y="f23"/>
                    <a:pt x="f127" y="f23"/>
                  </a:cubicBezTo>
                  <a:cubicBezTo>
                    <a:pt x="f128" y="f26"/>
                    <a:pt x="f129" y="f21"/>
                    <a:pt x="f129" y="f99"/>
                  </a:cubicBezTo>
                  <a:cubicBezTo>
                    <a:pt x="f130" y="f55"/>
                    <a:pt x="f131" y="f79"/>
                    <a:pt x="f132" y="f79"/>
                  </a:cubicBezTo>
                  <a:cubicBezTo>
                    <a:pt x="f133" y="f104"/>
                    <a:pt x="f126" y="f98"/>
                    <a:pt x="f32" y="f17"/>
                  </a:cubicBezTo>
                  <a:cubicBezTo>
                    <a:pt x="f20" y="f77"/>
                    <a:pt x="f118" y="f107"/>
                    <a:pt x="f46" y="f10"/>
                  </a:cubicBezTo>
                  <a:cubicBezTo>
                    <a:pt x="f59" y="f8"/>
                    <a:pt x="f59" y="f78"/>
                    <a:pt x="f59" y="f91"/>
                  </a:cubicBezTo>
                  <a:cubicBezTo>
                    <a:pt x="f124" y="f91"/>
                    <a:pt x="f116" y="f92"/>
                    <a:pt x="f16" y="f91"/>
                  </a:cubicBezTo>
                  <a:cubicBezTo>
                    <a:pt x="f40" y="f8"/>
                    <a:pt x="f27" y="f47"/>
                    <a:pt x="f134" y="f74"/>
                  </a:cubicBezTo>
                  <a:cubicBezTo>
                    <a:pt x="f135" y="f52"/>
                    <a:pt x="f129" y="f53"/>
                    <a:pt x="f136" y="f107"/>
                  </a:cubicBezTo>
                  <a:cubicBezTo>
                    <a:pt x="f137" y="f83"/>
                    <a:pt x="f138" y="f15"/>
                    <a:pt x="f139" y="f87"/>
                  </a:cubicBezTo>
                  <a:cubicBezTo>
                    <a:pt x="f140" y="f82"/>
                    <a:pt x="f140" y="f88"/>
                    <a:pt x="f141" y="f51"/>
                  </a:cubicBezTo>
                  <a:cubicBezTo>
                    <a:pt x="f142" y="f10"/>
                    <a:pt x="f143" y="f93"/>
                    <a:pt x="f137" y="f11"/>
                  </a:cubicBezTo>
                  <a:cubicBezTo>
                    <a:pt x="f136" y="f47"/>
                    <a:pt x="f129" y="f51"/>
                    <a:pt x="f135" y="f13"/>
                  </a:cubicBezTo>
                  <a:cubicBezTo>
                    <a:pt x="f126" y="f10"/>
                    <a:pt x="f40" y="f78"/>
                    <a:pt x="f116" y="f76"/>
                  </a:cubicBezTo>
                  <a:cubicBezTo>
                    <a:pt x="f116" y="f75"/>
                    <a:pt x="f116" y="f75"/>
                    <a:pt x="f116" y="f73"/>
                  </a:cubicBezTo>
                  <a:cubicBezTo>
                    <a:pt x="f63" y="f73"/>
                    <a:pt x="f63" y="f72"/>
                    <a:pt x="f16" y="f72"/>
                  </a:cubicBezTo>
                  <a:cubicBezTo>
                    <a:pt x="f22" y="f71"/>
                    <a:pt x="f144" y="f67"/>
                    <a:pt x="f137" y="f67"/>
                  </a:cubicBezTo>
                  <a:cubicBezTo>
                    <a:pt x="f145" y="f50"/>
                    <a:pt x="f146" y="f114"/>
                    <a:pt x="f147" y="f71"/>
                  </a:cubicBezTo>
                  <a:cubicBezTo>
                    <a:pt x="f148" y="f75"/>
                    <a:pt x="f149" y="f73"/>
                    <a:pt x="f150" y="f67"/>
                  </a:cubicBezTo>
                  <a:cubicBezTo>
                    <a:pt x="f6" y="f48"/>
                    <a:pt x="f6" y="f14"/>
                    <a:pt x="f151" y="f152"/>
                  </a:cubicBezTo>
                  <a:cubicBezTo>
                    <a:pt x="f153" y="f124"/>
                    <a:pt x="f142" y="f46"/>
                    <a:pt x="f154" y="f14"/>
                  </a:cubicBezTo>
                  <a:cubicBezTo>
                    <a:pt x="f146" y="f9"/>
                    <a:pt x="f143" y="f69"/>
                    <a:pt x="f145" y="f69"/>
                  </a:cubicBezTo>
                  <a:cubicBezTo>
                    <a:pt x="f155" y="f49"/>
                    <a:pt x="f36" y="f50"/>
                    <a:pt x="f16" y="f114"/>
                  </a:cubicBezTo>
                  <a:cubicBezTo>
                    <a:pt x="f116" y="f114"/>
                    <a:pt x="f46" y="f67"/>
                    <a:pt x="f59" y="f67"/>
                  </a:cubicBezTo>
                  <a:cubicBezTo>
                    <a:pt x="f152" y="f50"/>
                    <a:pt x="f152" y="f49"/>
                    <a:pt x="f56" y="f48"/>
                  </a:cubicBezTo>
                  <a:cubicBezTo>
                    <a:pt x="f59" y="f69"/>
                    <a:pt x="f124" y="f69"/>
                    <a:pt x="f63" y="f12"/>
                  </a:cubicBezTo>
                  <a:cubicBezTo>
                    <a:pt x="f38" y="f156"/>
                    <a:pt x="f29" y="f43"/>
                    <a:pt x="f131" y="f34"/>
                  </a:cubicBezTo>
                  <a:cubicBezTo>
                    <a:pt x="f157" y="f121"/>
                    <a:pt x="f136" y="f158"/>
                    <a:pt x="f159" y="f158"/>
                  </a:cubicBezTo>
                  <a:cubicBezTo>
                    <a:pt x="f160" y="f158"/>
                    <a:pt x="f154" y="f121"/>
                    <a:pt x="f139" y="f32"/>
                  </a:cubicBezTo>
                  <a:cubicBezTo>
                    <a:pt x="f161" y="f27"/>
                    <a:pt x="f141" y="f162"/>
                    <a:pt x="f161" y="f127"/>
                  </a:cubicBezTo>
                  <a:cubicBezTo>
                    <a:pt x="f142" y="f163"/>
                    <a:pt x="f138" y="f134"/>
                    <a:pt x="f164" y="f163"/>
                  </a:cubicBezTo>
                  <a:cubicBezTo>
                    <a:pt x="f165" y="f132"/>
                    <a:pt x="f157" y="f155"/>
                    <a:pt x="f135" y="f144"/>
                  </a:cubicBezTo>
                  <a:cubicBezTo>
                    <a:pt x="f131" y="f29"/>
                    <a:pt x="f128" y="f32"/>
                    <a:pt x="f132" y="f158"/>
                  </a:cubicBezTo>
                  <a:cubicBezTo>
                    <a:pt x="f158" y="f40"/>
                    <a:pt x="f166" y="f119"/>
                    <a:pt x="f46" y="f56"/>
                  </a:cubicBezTo>
                  <a:cubicBezTo>
                    <a:pt x="f152" y="f14"/>
                    <a:pt x="f14" y="f12"/>
                    <a:pt x="f9" y="f9"/>
                  </a:cubicBezTo>
                  <a:cubicBezTo>
                    <a:pt x="f69" y="f9"/>
                    <a:pt x="f69" y="f12"/>
                    <a:pt x="f69" y="f12"/>
                  </a:cubicBezTo>
                  <a:cubicBezTo>
                    <a:pt x="f69" y="f56"/>
                    <a:pt x="f9" y="f59"/>
                    <a:pt x="f12" y="f46"/>
                  </a:cubicBezTo>
                  <a:cubicBezTo>
                    <a:pt x="f63" y="f166"/>
                    <a:pt x="f118" y="f158"/>
                    <a:pt x="f167" y="f132"/>
                  </a:cubicBezTo>
                  <a:cubicBezTo>
                    <a:pt x="f20" y="f134"/>
                    <a:pt x="f36" y="f128"/>
                    <a:pt x="f25" y="f168"/>
                  </a:cubicBezTo>
                  <a:cubicBezTo>
                    <a:pt x="f27" y="f131"/>
                    <a:pt x="f169" y="f157"/>
                    <a:pt x="f169" y="f137"/>
                  </a:cubicBezTo>
                  <a:cubicBezTo>
                    <a:pt x="f162" y="f160"/>
                    <a:pt x="f126" y="f154"/>
                    <a:pt x="f121" y="f154"/>
                  </a:cubicBezTo>
                  <a:cubicBezTo>
                    <a:pt x="f120" y="f154"/>
                    <a:pt x="f167" y="f138"/>
                    <a:pt x="f122" y="f160"/>
                  </a:cubicBezTo>
                  <a:cubicBezTo>
                    <a:pt x="f166" y="f160"/>
                    <a:pt x="f166" y="f137"/>
                    <a:pt x="f122" y="f136"/>
                  </a:cubicBezTo>
                  <a:cubicBezTo>
                    <a:pt x="f40" y="f157"/>
                    <a:pt x="f40" y="f168"/>
                    <a:pt x="f122" y="f163"/>
                  </a:cubicBezTo>
                  <a:cubicBezTo>
                    <a:pt x="f119" y="f32"/>
                    <a:pt x="f46" y="f40"/>
                    <a:pt x="f69" y="f16"/>
                  </a:cubicBezTo>
                  <a:cubicBezTo>
                    <a:pt x="f48" y="f63"/>
                    <a:pt x="f49" y="f124"/>
                    <a:pt x="f67" y="f59"/>
                  </a:cubicBezTo>
                  <a:cubicBezTo>
                    <a:pt x="f72" y="f18"/>
                    <a:pt x="f75" y="f24"/>
                    <a:pt x="f92" y="f162"/>
                  </a:cubicBezTo>
                  <a:cubicBezTo>
                    <a:pt x="f8" y="f129"/>
                    <a:pt x="f47" y="f139"/>
                    <a:pt x="f53" y="f6"/>
                  </a:cubicBezTo>
                  <a:cubicBezTo>
                    <a:pt x="f88" y="f170"/>
                    <a:pt x="f108" y="f2"/>
                    <a:pt x="f107" y="f171"/>
                  </a:cubicBezTo>
                  <a:cubicBezTo>
                    <a:pt x="f94" y="f7"/>
                    <a:pt x="f82" y="f7"/>
                    <a:pt x="f110" y="f7"/>
                  </a:cubicBezTo>
                  <a:cubicBezTo>
                    <a:pt x="f87" y="f7"/>
                    <a:pt x="f87" y="f172"/>
                    <a:pt x="f87" y="f2"/>
                  </a:cubicBezTo>
                  <a:cubicBezTo>
                    <a:pt x="f87" y="f173"/>
                    <a:pt x="f82" y="f174"/>
                    <a:pt x="f82" y="f151"/>
                  </a:cubicBezTo>
                  <a:cubicBezTo>
                    <a:pt x="f74" y="f136"/>
                    <a:pt x="f93" y="f158"/>
                    <a:pt x="f112" y="f63"/>
                  </a:cubicBezTo>
                  <a:cubicBezTo>
                    <a:pt x="f76" y="f124"/>
                    <a:pt x="f112" y="f46"/>
                    <a:pt x="f112" y="f56"/>
                  </a:cubicBezTo>
                  <a:cubicBezTo>
                    <a:pt x="f78" y="f116"/>
                    <a:pt x="f93" y="f61"/>
                    <a:pt x="f47" y="f118"/>
                  </a:cubicBezTo>
                  <a:cubicBezTo>
                    <a:pt x="f88" y="f20"/>
                    <a:pt x="f110" y="f121"/>
                    <a:pt x="f85" y="f127"/>
                  </a:cubicBezTo>
                  <a:cubicBezTo>
                    <a:pt x="f77" y="f132"/>
                    <a:pt x="f106" y="f168"/>
                    <a:pt x="f77" y="f130"/>
                  </a:cubicBezTo>
                  <a:cubicBezTo>
                    <a:pt x="f115" y="f130"/>
                    <a:pt x="f54" y="f164"/>
                    <a:pt x="f106" y="f145"/>
                  </a:cubicBezTo>
                  <a:cubicBezTo>
                    <a:pt x="f175" y="f143"/>
                    <a:pt x="f98" y="f145"/>
                    <a:pt x="f79" y="f165"/>
                  </a:cubicBezTo>
                  <a:cubicBezTo>
                    <a:pt x="f102" y="f129"/>
                    <a:pt x="f79" y="f135"/>
                    <a:pt x="f176" y="f168"/>
                  </a:cubicBezTo>
                  <a:cubicBezTo>
                    <a:pt x="f177" y="f134"/>
                    <a:pt x="f95" y="f132"/>
                    <a:pt x="f106" y="f155"/>
                  </a:cubicBezTo>
                  <a:cubicBezTo>
                    <a:pt x="f86" y="f34"/>
                    <a:pt x="f88" y="f123"/>
                    <a:pt x="f10" y="f59"/>
                  </a:cubicBezTo>
                  <a:cubicBezTo>
                    <a:pt x="f93" y="f152"/>
                    <a:pt x="f8" y="f14"/>
                    <a:pt x="f178" y="f12"/>
                  </a:cubicBezTo>
                  <a:cubicBezTo>
                    <a:pt x="f178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5" name="Freeform 23">
              <a:extLst>
                <a:ext uri="{FF2B5EF4-FFF2-40B4-BE49-F238E27FC236}">
                  <a16:creationId xmlns:a16="http://schemas.microsoft.com/office/drawing/2014/main" id="{90FC00ED-9CE4-59F2-E7C3-EFC854A30BC2}"/>
                </a:ext>
              </a:extLst>
            </p:cNvPr>
            <p:cNvSpPr/>
            <p:nvPr/>
          </p:nvSpPr>
          <p:spPr>
            <a:xfrm>
              <a:off x="4773131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9"/>
                <a:gd name="f9" fmla="val 96"/>
                <a:gd name="f10" fmla="val 77"/>
                <a:gd name="f11" fmla="val 75"/>
                <a:gd name="f12" fmla="val 97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9"/>
                <a:gd name="f31" fmla="val 14"/>
                <a:gd name="f32" fmla="val 130"/>
                <a:gd name="f33" fmla="val 12"/>
                <a:gd name="f34" fmla="val 127"/>
                <a:gd name="f35" fmla="val 13"/>
                <a:gd name="f36" fmla="val 123"/>
                <a:gd name="f37" fmla="val 119"/>
                <a:gd name="f38" fmla="val 17"/>
                <a:gd name="f39" fmla="val 118"/>
                <a:gd name="f40" fmla="val 22"/>
                <a:gd name="f41" fmla="val 25"/>
                <a:gd name="f42" fmla="val 117"/>
                <a:gd name="f43" fmla="val 46"/>
                <a:gd name="f44" fmla="val 110"/>
                <a:gd name="f45" fmla="val 60"/>
                <a:gd name="f46" fmla="val 102"/>
                <a:gd name="f47" fmla="val 94"/>
                <a:gd name="f48" fmla="val 93"/>
                <a:gd name="f49" fmla="val 92"/>
                <a:gd name="f50" fmla="val 73"/>
                <a:gd name="f51" fmla="val 71"/>
                <a:gd name="f52" fmla="val 70"/>
                <a:gd name="f53" fmla="val 54"/>
                <a:gd name="f54" fmla="val 38"/>
                <a:gd name="f55" fmla="val 99"/>
                <a:gd name="f56" fmla="val 20"/>
                <a:gd name="f57" fmla="val 18"/>
                <a:gd name="f58" fmla="val 101"/>
                <a:gd name="f59" fmla="val 8"/>
                <a:gd name="f60" fmla="val 108"/>
                <a:gd name="f61" fmla="val 5"/>
                <a:gd name="f62" fmla="val 105"/>
                <a:gd name="f63" fmla="val 1"/>
                <a:gd name="f64" fmla="val 3"/>
                <a:gd name="f65" fmla="val 10"/>
                <a:gd name="f66" fmla="val 91"/>
                <a:gd name="f67" fmla="val 15"/>
                <a:gd name="f68" fmla="val 16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72"/>
                <a:gd name="f75" fmla="val 86"/>
                <a:gd name="f76" fmla="val 85"/>
                <a:gd name="f77" fmla="val 56"/>
                <a:gd name="f78" fmla="val 81"/>
                <a:gd name="f79" fmla="val 41"/>
                <a:gd name="f80" fmla="val 7"/>
                <a:gd name="f81" fmla="val 6"/>
                <a:gd name="f82" fmla="val 65"/>
                <a:gd name="f83" fmla="val 62"/>
                <a:gd name="f84" fmla="val 11"/>
                <a:gd name="f85" fmla="val 58"/>
                <a:gd name="f86" fmla="val 61"/>
                <a:gd name="f87" fmla="val 63"/>
                <a:gd name="f88" fmla="val 69"/>
                <a:gd name="f89" fmla="val 28"/>
                <a:gd name="f90" fmla="val 32"/>
                <a:gd name="f91" fmla="val 82"/>
                <a:gd name="f92" fmla="val 83"/>
                <a:gd name="f93" fmla="val 76"/>
                <a:gd name="f94" fmla="val 78"/>
                <a:gd name="f95" fmla="val 66"/>
                <a:gd name="f96" fmla="val 50"/>
                <a:gd name="f97" fmla="val 43"/>
                <a:gd name="f98" fmla="val 37"/>
                <a:gd name="f99" fmla="val 42"/>
                <a:gd name="f100" fmla="val 34"/>
                <a:gd name="f101" fmla="val 36"/>
                <a:gd name="f102" fmla="val 21"/>
                <a:gd name="f103" fmla="val 39"/>
                <a:gd name="f104" fmla="val 30"/>
                <a:gd name="f105" fmla="val 40"/>
                <a:gd name="f106" fmla="val 53"/>
                <a:gd name="f107" fmla="val 52"/>
                <a:gd name="f108" fmla="val 67"/>
                <a:gd name="f109" fmla="val 68"/>
                <a:gd name="f110" fmla="val 51"/>
                <a:gd name="f111" fmla="val 64"/>
                <a:gd name="f112" fmla="val 24"/>
                <a:gd name="f113" fmla="val 84"/>
                <a:gd name="f114" fmla="val 4"/>
                <a:gd name="f115" fmla="val 90"/>
                <a:gd name="f116" fmla="val 57"/>
                <a:gd name="f117" fmla="val 104"/>
                <a:gd name="f118" fmla="val 111"/>
                <a:gd name="f119" fmla="val 112"/>
                <a:gd name="f120" fmla="val 109"/>
                <a:gd name="f121" fmla="val 125"/>
                <a:gd name="f122" fmla="val 129"/>
                <a:gd name="f123" fmla="val 116"/>
                <a:gd name="f124" fmla="val 114"/>
                <a:gd name="f125" fmla="val 103"/>
                <a:gd name="f126" fmla="val 49"/>
                <a:gd name="f127" fmla="val 133"/>
                <a:gd name="f128" fmla="val 138"/>
                <a:gd name="f129" fmla="val 144"/>
                <a:gd name="f130" fmla="val 149"/>
                <a:gd name="f131" fmla="val 150"/>
                <a:gd name="f132" fmla="val 146"/>
                <a:gd name="f133" fmla="val 141"/>
                <a:gd name="f134" fmla="val 136"/>
                <a:gd name="f135" fmla="val 143"/>
                <a:gd name="f136" fmla="val 147"/>
                <a:gd name="f137" fmla="val 151"/>
                <a:gd name="f138" fmla="val 153"/>
                <a:gd name="f139" fmla="val 159"/>
                <a:gd name="f140" fmla="val 163"/>
                <a:gd name="f141" fmla="val 168"/>
                <a:gd name="f142" fmla="val 166"/>
                <a:gd name="f143" fmla="val 164"/>
                <a:gd name="f144" fmla="val 158"/>
                <a:gd name="f145" fmla="val 137"/>
                <a:gd name="f146" fmla="val 156"/>
                <a:gd name="f147" fmla="val 160"/>
                <a:gd name="f148" fmla="val 162"/>
                <a:gd name="f149" fmla="val 167"/>
                <a:gd name="f150" fmla="val 172"/>
                <a:gd name="f151" fmla="val 175"/>
                <a:gd name="f152" fmla="val 174"/>
                <a:gd name="f153" fmla="val 100"/>
                <a:gd name="f154" fmla="val 170"/>
                <a:gd name="f155" fmla="val 161"/>
                <a:gd name="f156" fmla="val 139"/>
                <a:gd name="f157" fmla="val 107"/>
                <a:gd name="f158" fmla="val 148"/>
                <a:gd name="f159" fmla="val 128"/>
                <a:gd name="f160" fmla="val 154"/>
                <a:gd name="f161" fmla="val 157"/>
                <a:gd name="f162" fmla="val 165"/>
                <a:gd name="f163" fmla="val 135"/>
                <a:gd name="f164" fmla="val 142"/>
                <a:gd name="f165" fmla="val 155"/>
                <a:gd name="f166" fmla="val 152"/>
                <a:gd name="f167" fmla="val 115"/>
                <a:gd name="f168" fmla="val 120"/>
                <a:gd name="f169" fmla="val 145"/>
                <a:gd name="f170" fmla="val 134"/>
                <a:gd name="f171" fmla="val 179"/>
                <a:gd name="f172" fmla="val 182"/>
                <a:gd name="f173" fmla="val 181"/>
                <a:gd name="f174" fmla="val 178"/>
                <a:gd name="f175" fmla="val 176"/>
                <a:gd name="f176" fmla="val 48"/>
                <a:gd name="f177" fmla="val 44"/>
                <a:gd name="f178" fmla="val 47"/>
                <a:gd name="f179" fmla="val 80"/>
                <a:gd name="f180" fmla="+- 0 0 -90"/>
                <a:gd name="f181" fmla="*/ f3 1 177"/>
                <a:gd name="f182" fmla="*/ f4 1 183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3"/>
                <a:gd name="f192" fmla="*/ 31 f188 1"/>
                <a:gd name="f193" fmla="*/ 121 f187 1"/>
                <a:gd name="f194" fmla="*/ 13 f188 1"/>
                <a:gd name="f195" fmla="*/ 123 f187 1"/>
                <a:gd name="f196" fmla="*/ 75 f188 1"/>
                <a:gd name="f197" fmla="*/ 94 f187 1"/>
                <a:gd name="f198" fmla="*/ 22 f188 1"/>
                <a:gd name="f199" fmla="*/ 99 f187 1"/>
                <a:gd name="f200" fmla="*/ 3 f188 1"/>
                <a:gd name="f201" fmla="*/ 96 f187 1"/>
                <a:gd name="f202" fmla="*/ 73 f188 1"/>
                <a:gd name="f203" fmla="*/ 89 f187 1"/>
                <a:gd name="f204" fmla="*/ 27 f188 1"/>
                <a:gd name="f205" fmla="*/ 72 f187 1"/>
                <a:gd name="f206" fmla="*/ 8 f188 1"/>
                <a:gd name="f207" fmla="*/ 62 f187 1"/>
                <a:gd name="f208" fmla="*/ 32 f188 1"/>
                <a:gd name="f209" fmla="*/ 71 f187 1"/>
                <a:gd name="f210" fmla="*/ 74 f188 1"/>
                <a:gd name="f211" fmla="*/ 77 f187 1"/>
                <a:gd name="f212" fmla="*/ 36 f187 1"/>
                <a:gd name="f213" fmla="*/ 40 f188 1"/>
                <a:gd name="f214" fmla="*/ 40 f187 1"/>
                <a:gd name="f215" fmla="*/ 62 f188 1"/>
                <a:gd name="f216" fmla="*/ 31 f187 1"/>
                <a:gd name="f217" fmla="*/ 56 f188 1"/>
                <a:gd name="f218" fmla="*/ 14 f187 1"/>
                <a:gd name="f219" fmla="*/ 66 f188 1"/>
                <a:gd name="f220" fmla="*/ 29 f187 1"/>
                <a:gd name="f221" fmla="*/ 86 f188 1"/>
                <a:gd name="f222" fmla="*/ 73 f187 1"/>
                <a:gd name="f223" fmla="*/ 81 f188 1"/>
                <a:gd name="f224" fmla="*/ 4 f187 1"/>
                <a:gd name="f225" fmla="*/ 91 f188 1"/>
                <a:gd name="f226" fmla="*/ 20 f187 1"/>
                <a:gd name="f227" fmla="*/ 110 f188 1"/>
                <a:gd name="f228" fmla="*/ 30 f187 1"/>
                <a:gd name="f229" fmla="*/ 127 f188 1"/>
                <a:gd name="f230" fmla="*/ 98 f188 1"/>
                <a:gd name="f231" fmla="*/ 129 f188 1"/>
                <a:gd name="f232" fmla="*/ 42 f187 1"/>
                <a:gd name="f233" fmla="*/ 149 f188 1"/>
                <a:gd name="f234" fmla="*/ 34 f187 1"/>
                <a:gd name="f235" fmla="*/ 102 f188 1"/>
                <a:gd name="f236" fmla="*/ 143 f188 1"/>
                <a:gd name="f237" fmla="*/ 166 f188 1"/>
                <a:gd name="f238" fmla="*/ 104 f188 1"/>
                <a:gd name="f239" fmla="*/ 85 f187 1"/>
                <a:gd name="f240" fmla="*/ 153 f188 1"/>
                <a:gd name="f241" fmla="*/ 91 f187 1"/>
                <a:gd name="f242" fmla="*/ 174 f188 1"/>
                <a:gd name="f243" fmla="*/ 100 f187 1"/>
                <a:gd name="f244" fmla="*/ 106 f188 1"/>
                <a:gd name="f245" fmla="*/ 90 f187 1"/>
                <a:gd name="f246" fmla="*/ 105 f188 1"/>
                <a:gd name="f247" fmla="*/ 97 f187 1"/>
                <a:gd name="f248" fmla="*/ 163 f188 1"/>
                <a:gd name="f249" fmla="*/ 130 f187 1"/>
                <a:gd name="f250" fmla="*/ 147 f188 1"/>
                <a:gd name="f251" fmla="*/ 137 f187 1"/>
                <a:gd name="f252" fmla="*/ 96 f188 1"/>
                <a:gd name="f253" fmla="*/ 120 f188 1"/>
                <a:gd name="f254" fmla="*/ 141 f187 1"/>
                <a:gd name="f255" fmla="*/ 161 f187 1"/>
                <a:gd name="f256" fmla="*/ 116 f188 1"/>
                <a:gd name="f257" fmla="*/ 142 f187 1"/>
                <a:gd name="f258" fmla="*/ 83 f188 1"/>
                <a:gd name="f259" fmla="*/ 135 f187 1"/>
                <a:gd name="f260" fmla="*/ 64 f188 1"/>
                <a:gd name="f261" fmla="*/ 183 f187 1"/>
                <a:gd name="f262" fmla="*/ 84 f188 1"/>
                <a:gd name="f263" fmla="*/ 105 f187 1"/>
                <a:gd name="f264" fmla="*/ 58 f188 1"/>
                <a:gd name="f265" fmla="*/ 138 f187 1"/>
                <a:gd name="f266" fmla="*/ 41 f188 1"/>
                <a:gd name="f267" fmla="*/ 152 f187 1"/>
                <a:gd name="f268" fmla="*/ 77 f188 1"/>
                <a:gd name="f269" fmla="*/ 101 f187 1"/>
                <a:gd name="f270" fmla="+- f189 0 f1"/>
                <a:gd name="f271" fmla="*/ f192 1 177"/>
                <a:gd name="f272" fmla="*/ f193 1 183"/>
                <a:gd name="f273" fmla="*/ f194 1 177"/>
                <a:gd name="f274" fmla="*/ f195 1 183"/>
                <a:gd name="f275" fmla="*/ f196 1 177"/>
                <a:gd name="f276" fmla="*/ f197 1 183"/>
                <a:gd name="f277" fmla="*/ f198 1 177"/>
                <a:gd name="f278" fmla="*/ f199 1 183"/>
                <a:gd name="f279" fmla="*/ f200 1 177"/>
                <a:gd name="f280" fmla="*/ f201 1 183"/>
                <a:gd name="f281" fmla="*/ f202 1 177"/>
                <a:gd name="f282" fmla="*/ f203 1 183"/>
                <a:gd name="f283" fmla="*/ f204 1 177"/>
                <a:gd name="f284" fmla="*/ f205 1 183"/>
                <a:gd name="f285" fmla="*/ f206 1 177"/>
                <a:gd name="f286" fmla="*/ f207 1 183"/>
                <a:gd name="f287" fmla="*/ f208 1 177"/>
                <a:gd name="f288" fmla="*/ f209 1 183"/>
                <a:gd name="f289" fmla="*/ f210 1 177"/>
                <a:gd name="f290" fmla="*/ f211 1 183"/>
                <a:gd name="f291" fmla="*/ f212 1 183"/>
                <a:gd name="f292" fmla="*/ f213 1 177"/>
                <a:gd name="f293" fmla="*/ f214 1 183"/>
                <a:gd name="f294" fmla="*/ f215 1 177"/>
                <a:gd name="f295" fmla="*/ f216 1 183"/>
                <a:gd name="f296" fmla="*/ f217 1 177"/>
                <a:gd name="f297" fmla="*/ f218 1 183"/>
                <a:gd name="f298" fmla="*/ f219 1 177"/>
                <a:gd name="f299" fmla="*/ f220 1 183"/>
                <a:gd name="f300" fmla="*/ f221 1 177"/>
                <a:gd name="f301" fmla="*/ f222 1 183"/>
                <a:gd name="f302" fmla="*/ f223 1 177"/>
                <a:gd name="f303" fmla="*/ f224 1 183"/>
                <a:gd name="f304" fmla="*/ f225 1 177"/>
                <a:gd name="f305" fmla="*/ f226 1 183"/>
                <a:gd name="f306" fmla="*/ f227 1 177"/>
                <a:gd name="f307" fmla="*/ f228 1 183"/>
                <a:gd name="f308" fmla="*/ f229 1 177"/>
                <a:gd name="f309" fmla="*/ f230 1 177"/>
                <a:gd name="f310" fmla="*/ f231 1 177"/>
                <a:gd name="f311" fmla="*/ f232 1 183"/>
                <a:gd name="f312" fmla="*/ f233 1 177"/>
                <a:gd name="f313" fmla="*/ f234 1 183"/>
                <a:gd name="f314" fmla="*/ f235 1 177"/>
                <a:gd name="f315" fmla="*/ f236 1 177"/>
                <a:gd name="f316" fmla="*/ f237 1 177"/>
                <a:gd name="f317" fmla="*/ f238 1 177"/>
                <a:gd name="f318" fmla="*/ f239 1 183"/>
                <a:gd name="f319" fmla="*/ f240 1 177"/>
                <a:gd name="f320" fmla="*/ f241 1 183"/>
                <a:gd name="f321" fmla="*/ f242 1 177"/>
                <a:gd name="f322" fmla="*/ f243 1 183"/>
                <a:gd name="f323" fmla="*/ f244 1 177"/>
                <a:gd name="f324" fmla="*/ f245 1 183"/>
                <a:gd name="f325" fmla="*/ f246 1 177"/>
                <a:gd name="f326" fmla="*/ f247 1 183"/>
                <a:gd name="f327" fmla="*/ f248 1 177"/>
                <a:gd name="f328" fmla="*/ f249 1 183"/>
                <a:gd name="f329" fmla="*/ f250 1 177"/>
                <a:gd name="f330" fmla="*/ f251 1 183"/>
                <a:gd name="f331" fmla="*/ f252 1 177"/>
                <a:gd name="f332" fmla="*/ f253 1 177"/>
                <a:gd name="f333" fmla="*/ f254 1 183"/>
                <a:gd name="f334" fmla="*/ f255 1 183"/>
                <a:gd name="f335" fmla="*/ f256 1 177"/>
                <a:gd name="f336" fmla="*/ f257 1 183"/>
                <a:gd name="f337" fmla="*/ f258 1 177"/>
                <a:gd name="f338" fmla="*/ f259 1 183"/>
                <a:gd name="f339" fmla="*/ f260 1 177"/>
                <a:gd name="f340" fmla="*/ f261 1 183"/>
                <a:gd name="f341" fmla="*/ f262 1 177"/>
                <a:gd name="f342" fmla="*/ f263 1 183"/>
                <a:gd name="f343" fmla="*/ f264 1 177"/>
                <a:gd name="f344" fmla="*/ f265 1 183"/>
                <a:gd name="f345" fmla="*/ f266 1 177"/>
                <a:gd name="f346" fmla="*/ f267 1 183"/>
                <a:gd name="f347" fmla="*/ f268 1 177"/>
                <a:gd name="f348" fmla="*/ f269 1 183"/>
                <a:gd name="f349" fmla="*/ 0 1 f190"/>
                <a:gd name="f350" fmla="*/ f184 1 f190"/>
                <a:gd name="f351" fmla="*/ 0 1 f191"/>
                <a:gd name="f352" fmla="*/ f185 1 f191"/>
                <a:gd name="f353" fmla="*/ f271 1 f190"/>
                <a:gd name="f354" fmla="*/ f272 1 f191"/>
                <a:gd name="f355" fmla="*/ f273 1 f190"/>
                <a:gd name="f356" fmla="*/ f274 1 f191"/>
                <a:gd name="f357" fmla="*/ f275 1 f190"/>
                <a:gd name="f358" fmla="*/ f276 1 f191"/>
                <a:gd name="f359" fmla="*/ f277 1 f190"/>
                <a:gd name="f360" fmla="*/ f278 1 f191"/>
                <a:gd name="f361" fmla="*/ f279 1 f190"/>
                <a:gd name="f362" fmla="*/ f280 1 f191"/>
                <a:gd name="f363" fmla="*/ f281 1 f190"/>
                <a:gd name="f364" fmla="*/ f282 1 f191"/>
                <a:gd name="f365" fmla="*/ f283 1 f190"/>
                <a:gd name="f366" fmla="*/ f284 1 f191"/>
                <a:gd name="f367" fmla="*/ f285 1 f190"/>
                <a:gd name="f368" fmla="*/ f286 1 f191"/>
                <a:gd name="f369" fmla="*/ f287 1 f190"/>
                <a:gd name="f370" fmla="*/ f288 1 f191"/>
                <a:gd name="f371" fmla="*/ f289 1 f190"/>
                <a:gd name="f372" fmla="*/ f290 1 f191"/>
                <a:gd name="f373" fmla="*/ f291 1 f191"/>
                <a:gd name="f374" fmla="*/ f292 1 f190"/>
                <a:gd name="f375" fmla="*/ f293 1 f191"/>
                <a:gd name="f376" fmla="*/ f294 1 f190"/>
                <a:gd name="f377" fmla="*/ f295 1 f191"/>
                <a:gd name="f378" fmla="*/ f296 1 f190"/>
                <a:gd name="f379" fmla="*/ f297 1 f191"/>
                <a:gd name="f380" fmla="*/ f298 1 f190"/>
                <a:gd name="f381" fmla="*/ f299 1 f191"/>
                <a:gd name="f382" fmla="*/ f300 1 f190"/>
                <a:gd name="f383" fmla="*/ f301 1 f191"/>
                <a:gd name="f384" fmla="*/ f302 1 f190"/>
                <a:gd name="f385" fmla="*/ f303 1 f191"/>
                <a:gd name="f386" fmla="*/ f304 1 f190"/>
                <a:gd name="f387" fmla="*/ f305 1 f191"/>
                <a:gd name="f388" fmla="*/ f306 1 f190"/>
                <a:gd name="f389" fmla="*/ f307 1 f191"/>
                <a:gd name="f390" fmla="*/ f308 1 f190"/>
                <a:gd name="f391" fmla="*/ f309 1 f190"/>
                <a:gd name="f392" fmla="*/ f310 1 f190"/>
                <a:gd name="f393" fmla="*/ f311 1 f191"/>
                <a:gd name="f394" fmla="*/ f312 1 f190"/>
                <a:gd name="f395" fmla="*/ f313 1 f191"/>
                <a:gd name="f396" fmla="*/ f314 1 f190"/>
                <a:gd name="f397" fmla="*/ f315 1 f190"/>
                <a:gd name="f398" fmla="*/ f316 1 f190"/>
                <a:gd name="f399" fmla="*/ f317 1 f190"/>
                <a:gd name="f400" fmla="*/ f318 1 f191"/>
                <a:gd name="f401" fmla="*/ f319 1 f190"/>
                <a:gd name="f402" fmla="*/ f320 1 f191"/>
                <a:gd name="f403" fmla="*/ f321 1 f190"/>
                <a:gd name="f404" fmla="*/ f322 1 f191"/>
                <a:gd name="f405" fmla="*/ f323 1 f190"/>
                <a:gd name="f406" fmla="*/ f324 1 f191"/>
                <a:gd name="f407" fmla="*/ f325 1 f190"/>
                <a:gd name="f408" fmla="*/ f326 1 f191"/>
                <a:gd name="f409" fmla="*/ f327 1 f190"/>
                <a:gd name="f410" fmla="*/ f328 1 f191"/>
                <a:gd name="f411" fmla="*/ f329 1 f190"/>
                <a:gd name="f412" fmla="*/ f330 1 f191"/>
                <a:gd name="f413" fmla="*/ f331 1 f190"/>
                <a:gd name="f414" fmla="*/ f332 1 f190"/>
                <a:gd name="f415" fmla="*/ f333 1 f191"/>
                <a:gd name="f416" fmla="*/ f334 1 f191"/>
                <a:gd name="f417" fmla="*/ f335 1 f190"/>
                <a:gd name="f418" fmla="*/ f336 1 f191"/>
                <a:gd name="f419" fmla="*/ f337 1 f190"/>
                <a:gd name="f420" fmla="*/ f338 1 f191"/>
                <a:gd name="f421" fmla="*/ f339 1 f190"/>
                <a:gd name="f422" fmla="*/ f340 1 f191"/>
                <a:gd name="f423" fmla="*/ f341 1 f190"/>
                <a:gd name="f424" fmla="*/ f342 1 f191"/>
                <a:gd name="f425" fmla="*/ f343 1 f190"/>
                <a:gd name="f426" fmla="*/ f344 1 f191"/>
                <a:gd name="f427" fmla="*/ f345 1 f190"/>
                <a:gd name="f428" fmla="*/ f346 1 f191"/>
                <a:gd name="f429" fmla="*/ f347 1 f190"/>
                <a:gd name="f430" fmla="*/ f348 1 f191"/>
                <a:gd name="f431" fmla="*/ f349 f181 1"/>
                <a:gd name="f432" fmla="*/ f350 f181 1"/>
                <a:gd name="f433" fmla="*/ f352 f182 1"/>
                <a:gd name="f434" fmla="*/ f351 f182 1"/>
                <a:gd name="f435" fmla="*/ f353 f181 1"/>
                <a:gd name="f436" fmla="*/ f354 f182 1"/>
                <a:gd name="f437" fmla="*/ f355 f181 1"/>
                <a:gd name="f438" fmla="*/ f356 f182 1"/>
                <a:gd name="f439" fmla="*/ f357 f181 1"/>
                <a:gd name="f440" fmla="*/ f358 f182 1"/>
                <a:gd name="f441" fmla="*/ f359 f181 1"/>
                <a:gd name="f442" fmla="*/ f360 f182 1"/>
                <a:gd name="f443" fmla="*/ f361 f181 1"/>
                <a:gd name="f444" fmla="*/ f362 f182 1"/>
                <a:gd name="f445" fmla="*/ f363 f181 1"/>
                <a:gd name="f446" fmla="*/ f364 f182 1"/>
                <a:gd name="f447" fmla="*/ f365 f181 1"/>
                <a:gd name="f448" fmla="*/ f366 f182 1"/>
                <a:gd name="f449" fmla="*/ f367 f181 1"/>
                <a:gd name="f450" fmla="*/ f368 f182 1"/>
                <a:gd name="f451" fmla="*/ f369 f181 1"/>
                <a:gd name="f452" fmla="*/ f370 f182 1"/>
                <a:gd name="f453" fmla="*/ f371 f181 1"/>
                <a:gd name="f454" fmla="*/ f372 f182 1"/>
                <a:gd name="f455" fmla="*/ f373 f182 1"/>
                <a:gd name="f456" fmla="*/ f374 f181 1"/>
                <a:gd name="f457" fmla="*/ f375 f182 1"/>
                <a:gd name="f458" fmla="*/ f376 f181 1"/>
                <a:gd name="f459" fmla="*/ f377 f182 1"/>
                <a:gd name="f460" fmla="*/ f378 f181 1"/>
                <a:gd name="f461" fmla="*/ f379 f182 1"/>
                <a:gd name="f462" fmla="*/ f380 f181 1"/>
                <a:gd name="f463" fmla="*/ f381 f182 1"/>
                <a:gd name="f464" fmla="*/ f382 f181 1"/>
                <a:gd name="f465" fmla="*/ f383 f182 1"/>
                <a:gd name="f466" fmla="*/ f384 f181 1"/>
                <a:gd name="f467" fmla="*/ f385 f182 1"/>
                <a:gd name="f468" fmla="*/ f386 f181 1"/>
                <a:gd name="f469" fmla="*/ f387 f182 1"/>
                <a:gd name="f470" fmla="*/ f388 f181 1"/>
                <a:gd name="f471" fmla="*/ f389 f182 1"/>
                <a:gd name="f472" fmla="*/ f390 f181 1"/>
                <a:gd name="f473" fmla="*/ f391 f181 1"/>
                <a:gd name="f474" fmla="*/ f392 f181 1"/>
                <a:gd name="f475" fmla="*/ f393 f182 1"/>
                <a:gd name="f476" fmla="*/ f394 f181 1"/>
                <a:gd name="f477" fmla="*/ f395 f182 1"/>
                <a:gd name="f478" fmla="*/ f396 f181 1"/>
                <a:gd name="f479" fmla="*/ f397 f181 1"/>
                <a:gd name="f480" fmla="*/ f398 f181 1"/>
                <a:gd name="f481" fmla="*/ f399 f181 1"/>
                <a:gd name="f482" fmla="*/ f400 f182 1"/>
                <a:gd name="f483" fmla="*/ f401 f181 1"/>
                <a:gd name="f484" fmla="*/ f402 f182 1"/>
                <a:gd name="f485" fmla="*/ f403 f181 1"/>
                <a:gd name="f486" fmla="*/ f404 f182 1"/>
                <a:gd name="f487" fmla="*/ f405 f181 1"/>
                <a:gd name="f488" fmla="*/ f406 f182 1"/>
                <a:gd name="f489" fmla="*/ f407 f181 1"/>
                <a:gd name="f490" fmla="*/ f408 f182 1"/>
                <a:gd name="f491" fmla="*/ f409 f181 1"/>
                <a:gd name="f492" fmla="*/ f410 f182 1"/>
                <a:gd name="f493" fmla="*/ f411 f181 1"/>
                <a:gd name="f494" fmla="*/ f412 f182 1"/>
                <a:gd name="f495" fmla="*/ f413 f181 1"/>
                <a:gd name="f496" fmla="*/ f414 f181 1"/>
                <a:gd name="f497" fmla="*/ f415 f182 1"/>
                <a:gd name="f498" fmla="*/ f416 f182 1"/>
                <a:gd name="f499" fmla="*/ f417 f181 1"/>
                <a:gd name="f500" fmla="*/ f418 f182 1"/>
                <a:gd name="f501" fmla="*/ f419 f181 1"/>
                <a:gd name="f502" fmla="*/ f420 f182 1"/>
                <a:gd name="f503" fmla="*/ f421 f181 1"/>
                <a:gd name="f504" fmla="*/ f422 f182 1"/>
                <a:gd name="f505" fmla="*/ f423 f181 1"/>
                <a:gd name="f506" fmla="*/ f424 f182 1"/>
                <a:gd name="f507" fmla="*/ f425 f181 1"/>
                <a:gd name="f508" fmla="*/ f426 f182 1"/>
                <a:gd name="f509" fmla="*/ f427 f181 1"/>
                <a:gd name="f510" fmla="*/ f428 f182 1"/>
                <a:gd name="f511" fmla="*/ f429 f181 1"/>
                <a:gd name="f512" fmla="*/ f430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51" y="f452"/>
                </a:cxn>
                <a:cxn ang="f270">
                  <a:pos x="f453" y="f454"/>
                </a:cxn>
                <a:cxn ang="f270">
                  <a:pos x="f441" y="f455"/>
                </a:cxn>
                <a:cxn ang="f270">
                  <a:pos x="f456" y="f457"/>
                </a:cxn>
                <a:cxn ang="f270">
                  <a:pos x="f458" y="f459"/>
                </a:cxn>
                <a:cxn ang="f270">
                  <a:pos x="f460" y="f461"/>
                </a:cxn>
                <a:cxn ang="f270">
                  <a:pos x="f462" y="f463"/>
                </a:cxn>
                <a:cxn ang="f270">
                  <a:pos x="f464" y="f465"/>
                </a:cxn>
                <a:cxn ang="f270">
                  <a:pos x="f466" y="f467"/>
                </a:cxn>
                <a:cxn ang="f270">
                  <a:pos x="f468" y="f469"/>
                </a:cxn>
                <a:cxn ang="f270">
                  <a:pos x="f470" y="f471"/>
                </a:cxn>
                <a:cxn ang="f270">
                  <a:pos x="f472" y="f461"/>
                </a:cxn>
                <a:cxn ang="f270">
                  <a:pos x="f473" y="f452"/>
                </a:cxn>
                <a:cxn ang="f270">
                  <a:pos x="f474" y="f475"/>
                </a:cxn>
                <a:cxn ang="f270">
                  <a:pos x="f476" y="f477"/>
                </a:cxn>
                <a:cxn ang="f270">
                  <a:pos x="f478" y="f454"/>
                </a:cxn>
                <a:cxn ang="f270">
                  <a:pos x="f479" y="f448"/>
                </a:cxn>
                <a:cxn ang="f270">
                  <a:pos x="f480" y="f465"/>
                </a:cxn>
                <a:cxn ang="f270">
                  <a:pos x="f481" y="f482"/>
                </a:cxn>
                <a:cxn ang="f270">
                  <a:pos x="f483" y="f484"/>
                </a:cxn>
                <a:cxn ang="f270">
                  <a:pos x="f485" y="f486"/>
                </a:cxn>
                <a:cxn ang="f270">
                  <a:pos x="f487" y="f488"/>
                </a:cxn>
                <a:cxn ang="f270">
                  <a:pos x="f489" y="f490"/>
                </a:cxn>
                <a:cxn ang="f270">
                  <a:pos x="f491" y="f492"/>
                </a:cxn>
                <a:cxn ang="f270">
                  <a:pos x="f493" y="f494"/>
                </a:cxn>
                <a:cxn ang="f270">
                  <a:pos x="f495" y="f444"/>
                </a:cxn>
                <a:cxn ang="f270">
                  <a:pos x="f496" y="f497"/>
                </a:cxn>
                <a:cxn ang="f270">
                  <a:pos x="f474" y="f498"/>
                </a:cxn>
                <a:cxn ang="f270">
                  <a:pos x="f499" y="f500"/>
                </a:cxn>
                <a:cxn ang="f270">
                  <a:pos x="f501" y="f502"/>
                </a:cxn>
                <a:cxn ang="f270">
                  <a:pos x="f503" y="f504"/>
                </a:cxn>
                <a:cxn ang="f270">
                  <a:pos x="f505" y="f506"/>
                </a:cxn>
                <a:cxn ang="f270">
                  <a:pos x="f507" y="f508"/>
                </a:cxn>
                <a:cxn ang="f270">
                  <a:pos x="f509" y="f510"/>
                </a:cxn>
                <a:cxn ang="f270">
                  <a:pos x="f511" y="f512"/>
                </a:cxn>
              </a:cxnLst>
              <a:rect l="f431" t="f434" r="f432" b="f433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1" y="f37"/>
                    <a:pt x="f38" y="f39"/>
                    <a:pt x="f40" y="f39"/>
                  </a:cubicBezTo>
                  <a:cubicBezTo>
                    <a:pt x="f41" y="f37"/>
                    <a:pt x="f21" y="f37"/>
                    <a:pt x="f19" y="f42"/>
                  </a:cubicBezTo>
                  <a:cubicBezTo>
                    <a:pt x="f43" y="f44"/>
                    <a:pt x="f45" y="f46"/>
                    <a:pt x="f11" y="f47"/>
                  </a:cubicBezTo>
                  <a:cubicBezTo>
                    <a:pt x="f11" y="f48"/>
                    <a:pt x="f11" y="f48"/>
                    <a:pt x="f13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53" y="f47"/>
                    <a:pt x="f54" y="f9"/>
                    <a:pt x="f40" y="f55"/>
                  </a:cubicBezTo>
                  <a:cubicBezTo>
                    <a:pt x="f56" y="f55"/>
                    <a:pt x="f57" y="f58"/>
                    <a:pt x="f38" y="f46"/>
                  </a:cubicBezTo>
                  <a:cubicBezTo>
                    <a:pt x="f31" y="f16"/>
                    <a:pt x="f59" y="f60"/>
                    <a:pt x="f61" y="f62"/>
                  </a:cubicBezTo>
                  <a:cubicBezTo>
                    <a:pt x="f63" y="f46"/>
                    <a:pt x="f5" y="f55"/>
                    <a:pt x="f64" y="f9"/>
                  </a:cubicBezTo>
                  <a:cubicBezTo>
                    <a:pt x="f61" y="f49"/>
                    <a:pt x="f65" y="f66"/>
                    <a:pt x="f67" y="f47"/>
                  </a:cubicBezTo>
                  <a:cubicBezTo>
                    <a:pt x="f68" y="f69"/>
                    <a:pt x="f57" y="f9"/>
                    <a:pt x="f56" y="f9"/>
                  </a:cubicBezTo>
                  <a:cubicBezTo>
                    <a:pt x="f54" y="f47"/>
                    <a:pt x="f70" y="f66"/>
                    <a:pt x="f50" y="f71"/>
                  </a:cubicBezTo>
                  <a:cubicBezTo>
                    <a:pt x="f50" y="f71"/>
                    <a:pt x="f13" y="f72"/>
                    <a:pt x="f11" y="f73"/>
                  </a:cubicBezTo>
                  <a:cubicBezTo>
                    <a:pt x="f50" y="f73"/>
                    <a:pt x="f74" y="f75"/>
                    <a:pt x="f52" y="f76"/>
                  </a:cubicBezTo>
                  <a:cubicBezTo>
                    <a:pt x="f77" y="f78"/>
                    <a:pt x="f79" y="f10"/>
                    <a:pt x="f23" y="f74"/>
                  </a:cubicBezTo>
                  <a:cubicBezTo>
                    <a:pt x="f41" y="f74"/>
                    <a:pt x="f40" y="f50"/>
                    <a:pt x="f30" y="f13"/>
                  </a:cubicBezTo>
                  <a:cubicBezTo>
                    <a:pt x="f67" y="f11"/>
                    <a:pt x="f65" y="f10"/>
                    <a:pt x="f80" y="f74"/>
                  </a:cubicBezTo>
                  <a:cubicBezTo>
                    <a:pt x="f61" y="f52"/>
                    <a:pt x="f81" y="f82"/>
                    <a:pt x="f59" y="f83"/>
                  </a:cubicBezTo>
                  <a:cubicBezTo>
                    <a:pt x="f84" y="f85"/>
                    <a:pt x="f68" y="f85"/>
                    <a:pt x="f56" y="f45"/>
                  </a:cubicBezTo>
                  <a:cubicBezTo>
                    <a:pt x="f40" y="f86"/>
                    <a:pt x="f28" y="f83"/>
                    <a:pt x="f28" y="f87"/>
                  </a:cubicBezTo>
                  <a:cubicBezTo>
                    <a:pt x="f28" y="f88"/>
                    <a:pt x="f89" y="f52"/>
                    <a:pt x="f90" y="f51"/>
                  </a:cubicBezTo>
                  <a:cubicBezTo>
                    <a:pt x="f17" y="f11"/>
                    <a:pt x="f85" y="f8"/>
                    <a:pt x="f51" y="f91"/>
                  </a:cubicBezTo>
                  <a:cubicBezTo>
                    <a:pt x="f50" y="f92"/>
                    <a:pt x="f11" y="f91"/>
                    <a:pt x="f10" y="f91"/>
                  </a:cubicBezTo>
                  <a:cubicBezTo>
                    <a:pt x="f93" y="f78"/>
                    <a:pt x="f11" y="f94"/>
                    <a:pt x="f13" y="f10"/>
                  </a:cubicBezTo>
                  <a:cubicBezTo>
                    <a:pt x="f83" y="f95"/>
                    <a:pt x="f96" y="f53"/>
                    <a:pt x="f54" y="f97"/>
                  </a:cubicBezTo>
                  <a:cubicBezTo>
                    <a:pt x="f98" y="f99"/>
                    <a:pt x="f100" y="f99"/>
                    <a:pt x="f90" y="f99"/>
                  </a:cubicBezTo>
                  <a:cubicBezTo>
                    <a:pt x="f26" y="f99"/>
                    <a:pt x="f40" y="f79"/>
                    <a:pt x="f40" y="f101"/>
                  </a:cubicBezTo>
                  <a:cubicBezTo>
                    <a:pt x="f102" y="f90"/>
                    <a:pt x="f26" y="f23"/>
                    <a:pt x="f90" y="f23"/>
                  </a:cubicBezTo>
                  <a:cubicBezTo>
                    <a:pt x="f98" y="f23"/>
                    <a:pt x="f103" y="f104"/>
                    <a:pt x="f103" y="f101"/>
                  </a:cubicBezTo>
                  <a:cubicBezTo>
                    <a:pt x="f103" y="f98"/>
                    <a:pt x="f103" y="f103"/>
                    <a:pt x="f105" y="f105"/>
                  </a:cubicBezTo>
                  <a:cubicBezTo>
                    <a:pt x="f106" y="f107"/>
                    <a:pt x="f108" y="f82"/>
                    <a:pt x="f91" y="f94"/>
                  </a:cubicBezTo>
                  <a:cubicBezTo>
                    <a:pt x="f78" y="f93"/>
                    <a:pt x="f78" y="f11"/>
                    <a:pt x="f78" y="f13"/>
                  </a:cubicBezTo>
                  <a:cubicBezTo>
                    <a:pt x="f13" y="f45"/>
                    <a:pt x="f109" y="f17"/>
                    <a:pt x="f83" y="f19"/>
                  </a:cubicBezTo>
                  <a:cubicBezTo>
                    <a:pt x="f86" y="f89"/>
                    <a:pt x="f45" y="f23"/>
                    <a:pt x="f77" y="f26"/>
                  </a:cubicBezTo>
                  <a:cubicBezTo>
                    <a:pt x="f53" y="f26"/>
                    <a:pt x="f96" y="f40"/>
                    <a:pt x="f96" y="f102"/>
                  </a:cubicBezTo>
                  <a:cubicBezTo>
                    <a:pt x="f110" y="f57"/>
                    <a:pt x="f106" y="f67"/>
                    <a:pt x="f77" y="f31"/>
                  </a:cubicBezTo>
                  <a:cubicBezTo>
                    <a:pt x="f45" y="f33"/>
                    <a:pt x="f111" y="f33"/>
                    <a:pt x="f108" y="f68"/>
                  </a:cubicBezTo>
                  <a:cubicBezTo>
                    <a:pt x="f109" y="f57"/>
                    <a:pt x="f108" y="f102"/>
                    <a:pt x="f108" y="f112"/>
                  </a:cubicBezTo>
                  <a:cubicBezTo>
                    <a:pt x="f108" y="f41"/>
                    <a:pt x="f82" y="f23"/>
                    <a:pt x="f95" y="f21"/>
                  </a:cubicBezTo>
                  <a:cubicBezTo>
                    <a:pt x="f74" y="f97"/>
                    <a:pt x="f94" y="f85"/>
                    <a:pt x="f76" y="f50"/>
                  </a:cubicBezTo>
                  <a:cubicBezTo>
                    <a:pt x="f76" y="f50"/>
                    <a:pt x="f76" y="f50"/>
                    <a:pt x="f75" y="f50"/>
                  </a:cubicBezTo>
                  <a:cubicBezTo>
                    <a:pt x="f75" y="f50"/>
                    <a:pt x="f75" y="f50"/>
                    <a:pt x="f75" y="f50"/>
                  </a:cubicBezTo>
                  <a:cubicBezTo>
                    <a:pt x="f73" y="f77"/>
                    <a:pt x="f73" y="f103"/>
                    <a:pt x="f75" y="f40"/>
                  </a:cubicBezTo>
                  <a:cubicBezTo>
                    <a:pt x="f75" y="f56"/>
                    <a:pt x="f113" y="f57"/>
                    <a:pt x="f92" y="f68"/>
                  </a:cubicBezTo>
                  <a:cubicBezTo>
                    <a:pt x="f94" y="f35"/>
                    <a:pt x="f10" y="f59"/>
                    <a:pt x="f78" y="f114"/>
                  </a:cubicBezTo>
                  <a:cubicBezTo>
                    <a:pt x="f113" y="f5"/>
                    <a:pt x="f115" y="f5"/>
                    <a:pt x="f47" y="f114"/>
                  </a:cubicBezTo>
                  <a:cubicBezTo>
                    <a:pt x="f14" y="f80"/>
                    <a:pt x="f14" y="f33"/>
                    <a:pt x="f47" y="f68"/>
                  </a:cubicBezTo>
                  <a:cubicBezTo>
                    <a:pt x="f48" y="f38"/>
                    <a:pt x="f66" y="f57"/>
                    <a:pt x="f66" y="f56"/>
                  </a:cubicBezTo>
                  <a:cubicBezTo>
                    <a:pt x="f66" y="f54"/>
                    <a:pt x="f66" y="f77"/>
                    <a:pt x="f49" y="f13"/>
                  </a:cubicBezTo>
                  <a:cubicBezTo>
                    <a:pt x="f49" y="f74"/>
                    <a:pt x="f48" y="f51"/>
                    <a:pt x="f47" y="f52"/>
                  </a:cubicBezTo>
                  <a:cubicBezTo>
                    <a:pt x="f55" y="f116"/>
                    <a:pt x="f117" y="f97"/>
                    <a:pt x="f44" y="f104"/>
                  </a:cubicBezTo>
                  <a:cubicBezTo>
                    <a:pt x="f118" y="f23"/>
                    <a:pt x="f119" y="f41"/>
                    <a:pt x="f120" y="f28"/>
                  </a:cubicBezTo>
                  <a:cubicBezTo>
                    <a:pt x="f16" y="f57"/>
                    <a:pt x="f60" y="f35"/>
                    <a:pt x="f18" y="f84"/>
                  </a:cubicBezTo>
                  <a:cubicBezTo>
                    <a:pt x="f39" y="f59"/>
                    <a:pt x="f121" y="f65"/>
                    <a:pt x="f34" y="f31"/>
                  </a:cubicBezTo>
                  <a:cubicBezTo>
                    <a:pt x="f122" y="f30"/>
                    <a:pt x="f34" y="f112"/>
                    <a:pt x="f20" y="f41"/>
                  </a:cubicBezTo>
                  <a:cubicBezTo>
                    <a:pt x="f123" y="f26"/>
                    <a:pt x="f124" y="f21"/>
                    <a:pt x="f18" y="f90"/>
                  </a:cubicBezTo>
                  <a:cubicBezTo>
                    <a:pt x="f60" y="f17"/>
                    <a:pt x="f125" y="f85"/>
                    <a:pt x="f14" y="f51"/>
                  </a:cubicBezTo>
                  <a:cubicBezTo>
                    <a:pt x="f12" y="f50"/>
                    <a:pt x="f12" y="f11"/>
                    <a:pt x="f14" y="f10"/>
                  </a:cubicBezTo>
                  <a:cubicBezTo>
                    <a:pt x="f46" y="f50"/>
                    <a:pt x="f16" y="f109"/>
                    <a:pt x="f44" y="f87"/>
                  </a:cubicBezTo>
                  <a:cubicBezTo>
                    <a:pt x="f42" y="f77"/>
                    <a:pt x="f36" y="f126"/>
                    <a:pt x="f122" y="f99"/>
                  </a:cubicBezTo>
                  <a:cubicBezTo>
                    <a:pt x="f32" y="f105"/>
                    <a:pt x="f27" y="f54"/>
                    <a:pt x="f32" y="f101"/>
                  </a:cubicBezTo>
                  <a:cubicBezTo>
                    <a:pt x="f32" y="f19"/>
                    <a:pt x="f127" y="f23"/>
                    <a:pt x="f128" y="f23"/>
                  </a:cubicBezTo>
                  <a:cubicBezTo>
                    <a:pt x="f129" y="f26"/>
                    <a:pt x="f130" y="f21"/>
                    <a:pt x="f130" y="f100"/>
                  </a:cubicBezTo>
                  <a:cubicBezTo>
                    <a:pt x="f131" y="f54"/>
                    <a:pt x="f132" y="f79"/>
                    <a:pt x="f133" y="f79"/>
                  </a:cubicBezTo>
                  <a:cubicBezTo>
                    <a:pt x="f134" y="f105"/>
                    <a:pt x="f127" y="f99"/>
                    <a:pt x="f32" y="f17"/>
                  </a:cubicBezTo>
                  <a:cubicBezTo>
                    <a:pt x="f20" y="f77"/>
                    <a:pt x="f119" y="f108"/>
                    <a:pt x="f46" y="f10"/>
                  </a:cubicBezTo>
                  <a:cubicBezTo>
                    <a:pt x="f58" y="f8"/>
                    <a:pt x="f58" y="f78"/>
                    <a:pt x="f58" y="f91"/>
                  </a:cubicBezTo>
                  <a:cubicBezTo>
                    <a:pt x="f125" y="f91"/>
                    <a:pt x="f117" y="f92"/>
                    <a:pt x="f16" y="f91"/>
                  </a:cubicBezTo>
                  <a:cubicBezTo>
                    <a:pt x="f39" y="f8"/>
                    <a:pt x="f27" y="f11"/>
                    <a:pt x="f135" y="f74"/>
                  </a:cubicBezTo>
                  <a:cubicBezTo>
                    <a:pt x="f136" y="f51"/>
                    <a:pt x="f130" y="f52"/>
                    <a:pt x="f137" y="f108"/>
                  </a:cubicBezTo>
                  <a:cubicBezTo>
                    <a:pt x="f138" y="f83"/>
                    <a:pt x="f139" y="f45"/>
                    <a:pt x="f140" y="f87"/>
                  </a:cubicBezTo>
                  <a:cubicBezTo>
                    <a:pt x="f141" y="f82"/>
                    <a:pt x="f141" y="f88"/>
                    <a:pt x="f142" y="f50"/>
                  </a:cubicBezTo>
                  <a:cubicBezTo>
                    <a:pt x="f143" y="f10"/>
                    <a:pt x="f144" y="f94"/>
                    <a:pt x="f138" y="f93"/>
                  </a:cubicBezTo>
                  <a:cubicBezTo>
                    <a:pt x="f137" y="f11"/>
                    <a:pt x="f130" y="f50"/>
                    <a:pt x="f136" y="f13"/>
                  </a:cubicBezTo>
                  <a:cubicBezTo>
                    <a:pt x="f127" y="f10"/>
                    <a:pt x="f39" y="f78"/>
                    <a:pt x="f117" y="f76"/>
                  </a:cubicBezTo>
                  <a:cubicBezTo>
                    <a:pt x="f117" y="f75"/>
                    <a:pt x="f117" y="f75"/>
                    <a:pt x="f117" y="f73"/>
                  </a:cubicBezTo>
                  <a:cubicBezTo>
                    <a:pt x="f62" y="f73"/>
                    <a:pt x="f62" y="f72"/>
                    <a:pt x="f16" y="f72"/>
                  </a:cubicBezTo>
                  <a:cubicBezTo>
                    <a:pt x="f22" y="f71"/>
                    <a:pt x="f145" y="f66"/>
                    <a:pt x="f138" y="f66"/>
                  </a:cubicBezTo>
                  <a:cubicBezTo>
                    <a:pt x="f146" y="f49"/>
                    <a:pt x="f147" y="f115"/>
                    <a:pt x="f148" y="f71"/>
                  </a:cubicBezTo>
                  <a:cubicBezTo>
                    <a:pt x="f149" y="f75"/>
                    <a:pt x="f150" y="f73"/>
                    <a:pt x="f151" y="f66"/>
                  </a:cubicBezTo>
                  <a:cubicBezTo>
                    <a:pt x="f6" y="f47"/>
                    <a:pt x="f6" y="f14"/>
                    <a:pt x="f152" y="f153"/>
                  </a:cubicBezTo>
                  <a:cubicBezTo>
                    <a:pt x="f154" y="f125"/>
                    <a:pt x="f143" y="f46"/>
                    <a:pt x="f155" y="f14"/>
                  </a:cubicBezTo>
                  <a:cubicBezTo>
                    <a:pt x="f147" y="f9"/>
                    <a:pt x="f144" y="f69"/>
                    <a:pt x="f146" y="f69"/>
                  </a:cubicBezTo>
                  <a:cubicBezTo>
                    <a:pt x="f156" y="f48"/>
                    <a:pt x="f36" y="f49"/>
                    <a:pt x="f16" y="f115"/>
                  </a:cubicBezTo>
                  <a:cubicBezTo>
                    <a:pt x="f117" y="f115"/>
                    <a:pt x="f46" y="f66"/>
                    <a:pt x="f58" y="f66"/>
                  </a:cubicBezTo>
                  <a:cubicBezTo>
                    <a:pt x="f153" y="f49"/>
                    <a:pt x="f153" y="f48"/>
                    <a:pt x="f55" y="f47"/>
                  </a:cubicBezTo>
                  <a:cubicBezTo>
                    <a:pt x="f58" y="f69"/>
                    <a:pt x="f125" y="f69"/>
                    <a:pt x="f62" y="f12"/>
                  </a:cubicBezTo>
                  <a:cubicBezTo>
                    <a:pt x="f39" y="f157"/>
                    <a:pt x="f29" y="f42"/>
                    <a:pt x="f132" y="f34"/>
                  </a:cubicBezTo>
                  <a:cubicBezTo>
                    <a:pt x="f158" y="f122"/>
                    <a:pt x="f137" y="f159"/>
                    <a:pt x="f160" y="f159"/>
                  </a:cubicBezTo>
                  <a:cubicBezTo>
                    <a:pt x="f161" y="f159"/>
                    <a:pt x="f155" y="f122"/>
                    <a:pt x="f140" y="f32"/>
                  </a:cubicBezTo>
                  <a:cubicBezTo>
                    <a:pt x="f162" y="f27"/>
                    <a:pt x="f142" y="f163"/>
                    <a:pt x="f162" y="f128"/>
                  </a:cubicBezTo>
                  <a:cubicBezTo>
                    <a:pt x="f143" y="f164"/>
                    <a:pt x="f139" y="f135"/>
                    <a:pt x="f165" y="f164"/>
                  </a:cubicBezTo>
                  <a:cubicBezTo>
                    <a:pt x="f166" y="f133"/>
                    <a:pt x="f158" y="f156"/>
                    <a:pt x="f136" y="f145"/>
                  </a:cubicBezTo>
                  <a:cubicBezTo>
                    <a:pt x="f132" y="f29"/>
                    <a:pt x="f129" y="f32"/>
                    <a:pt x="f133" y="f159"/>
                  </a:cubicBezTo>
                  <a:cubicBezTo>
                    <a:pt x="f159" y="f39"/>
                    <a:pt x="f167" y="f120"/>
                    <a:pt x="f46" y="f55"/>
                  </a:cubicBezTo>
                  <a:cubicBezTo>
                    <a:pt x="f153" y="f14"/>
                    <a:pt x="f14" y="f12"/>
                    <a:pt x="f9" y="f9"/>
                  </a:cubicBezTo>
                  <a:cubicBezTo>
                    <a:pt x="f69" y="f9"/>
                    <a:pt x="f69" y="f12"/>
                    <a:pt x="f69" y="f12"/>
                  </a:cubicBezTo>
                  <a:cubicBezTo>
                    <a:pt x="f69" y="f55"/>
                    <a:pt x="f9" y="f58"/>
                    <a:pt x="f12" y="f46"/>
                  </a:cubicBezTo>
                  <a:cubicBezTo>
                    <a:pt x="f62" y="f167"/>
                    <a:pt x="f119" y="f159"/>
                    <a:pt x="f168" y="f133"/>
                  </a:cubicBezTo>
                  <a:cubicBezTo>
                    <a:pt x="f20" y="f135"/>
                    <a:pt x="f36" y="f129"/>
                    <a:pt x="f25" y="f169"/>
                  </a:cubicBezTo>
                  <a:cubicBezTo>
                    <a:pt x="f32" y="f132"/>
                    <a:pt x="f170" y="f158"/>
                    <a:pt x="f170" y="f138"/>
                  </a:cubicBezTo>
                  <a:cubicBezTo>
                    <a:pt x="f163" y="f161"/>
                    <a:pt x="f127" y="f155"/>
                    <a:pt x="f122" y="f155"/>
                  </a:cubicBezTo>
                  <a:cubicBezTo>
                    <a:pt x="f24" y="f155"/>
                    <a:pt x="f168" y="f139"/>
                    <a:pt x="f123" y="f161"/>
                  </a:cubicBezTo>
                  <a:cubicBezTo>
                    <a:pt x="f167" y="f161"/>
                    <a:pt x="f167" y="f138"/>
                    <a:pt x="f123" y="f137"/>
                  </a:cubicBezTo>
                  <a:cubicBezTo>
                    <a:pt x="f39" y="f158"/>
                    <a:pt x="f39" y="f169"/>
                    <a:pt x="f123" y="f164"/>
                  </a:cubicBezTo>
                  <a:cubicBezTo>
                    <a:pt x="f120" y="f32"/>
                    <a:pt x="f46" y="f39"/>
                    <a:pt x="f69" y="f16"/>
                  </a:cubicBezTo>
                  <a:cubicBezTo>
                    <a:pt x="f47" y="f62"/>
                    <a:pt x="f48" y="f125"/>
                    <a:pt x="f66" y="f58"/>
                  </a:cubicBezTo>
                  <a:cubicBezTo>
                    <a:pt x="f72" y="f18"/>
                    <a:pt x="f75" y="f24"/>
                    <a:pt x="f92" y="f163"/>
                  </a:cubicBezTo>
                  <a:cubicBezTo>
                    <a:pt x="f8" y="f130"/>
                    <a:pt x="f13" y="f140"/>
                    <a:pt x="f52" y="f6"/>
                  </a:cubicBezTo>
                  <a:cubicBezTo>
                    <a:pt x="f88" y="f171"/>
                    <a:pt x="f109" y="f2"/>
                    <a:pt x="f108" y="f172"/>
                  </a:cubicBezTo>
                  <a:cubicBezTo>
                    <a:pt x="f95" y="f7"/>
                    <a:pt x="f82" y="f7"/>
                    <a:pt x="f111" y="f7"/>
                  </a:cubicBezTo>
                  <a:cubicBezTo>
                    <a:pt x="f87" y="f7"/>
                    <a:pt x="f87" y="f173"/>
                    <a:pt x="f87" y="f2"/>
                  </a:cubicBezTo>
                  <a:cubicBezTo>
                    <a:pt x="f87" y="f174"/>
                    <a:pt x="f82" y="f175"/>
                    <a:pt x="f82" y="f152"/>
                  </a:cubicBezTo>
                  <a:cubicBezTo>
                    <a:pt x="f74" y="f137"/>
                    <a:pt x="f94" y="f159"/>
                    <a:pt x="f113" y="f62"/>
                  </a:cubicBezTo>
                  <a:cubicBezTo>
                    <a:pt x="f76" y="f125"/>
                    <a:pt x="f113" y="f46"/>
                    <a:pt x="f113" y="f55"/>
                  </a:cubicBezTo>
                  <a:cubicBezTo>
                    <a:pt x="f78" y="f117"/>
                    <a:pt x="f94" y="f60"/>
                    <a:pt x="f11" y="f119"/>
                  </a:cubicBezTo>
                  <a:cubicBezTo>
                    <a:pt x="f88" y="f20"/>
                    <a:pt x="f111" y="f122"/>
                    <a:pt x="f85" y="f128"/>
                  </a:cubicBezTo>
                  <a:cubicBezTo>
                    <a:pt x="f77" y="f133"/>
                    <a:pt x="f107" y="f169"/>
                    <a:pt x="f77" y="f131"/>
                  </a:cubicBezTo>
                  <a:cubicBezTo>
                    <a:pt x="f116" y="f131"/>
                    <a:pt x="f53" y="f165"/>
                    <a:pt x="f107" y="f146"/>
                  </a:cubicBezTo>
                  <a:cubicBezTo>
                    <a:pt x="f176" y="f144"/>
                    <a:pt x="f99" y="f146"/>
                    <a:pt x="f79" y="f166"/>
                  </a:cubicBezTo>
                  <a:cubicBezTo>
                    <a:pt x="f103" y="f130"/>
                    <a:pt x="f79" y="f136"/>
                    <a:pt x="f177" y="f169"/>
                  </a:cubicBezTo>
                  <a:cubicBezTo>
                    <a:pt x="f178" y="f135"/>
                    <a:pt x="f96" y="f133"/>
                    <a:pt x="f107" y="f156"/>
                  </a:cubicBezTo>
                  <a:cubicBezTo>
                    <a:pt x="f86" y="f34"/>
                    <a:pt x="f88" y="f124"/>
                    <a:pt x="f10" y="f58"/>
                  </a:cubicBezTo>
                  <a:cubicBezTo>
                    <a:pt x="f94" y="f153"/>
                    <a:pt x="f8" y="f14"/>
                    <a:pt x="f179" y="f12"/>
                  </a:cubicBezTo>
                  <a:cubicBezTo>
                    <a:pt x="f179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6" name="Freeform 24">
              <a:extLst>
                <a:ext uri="{FF2B5EF4-FFF2-40B4-BE49-F238E27FC236}">
                  <a16:creationId xmlns:a16="http://schemas.microsoft.com/office/drawing/2014/main" id="{DEAE3370-A181-9C0E-B25D-61518B04ACD8}"/>
                </a:ext>
              </a:extLst>
            </p:cNvPr>
            <p:cNvSpPr/>
            <p:nvPr/>
          </p:nvSpPr>
          <p:spPr>
            <a:xfrm>
              <a:off x="5211622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8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30"/>
                <a:gd name="f31" fmla="val 165"/>
                <a:gd name="f32" fmla="val 127"/>
                <a:gd name="f33" fmla="val 123"/>
                <a:gd name="f34" fmla="val 164"/>
                <a:gd name="f35" fmla="val 119"/>
                <a:gd name="f36" fmla="val 160"/>
                <a:gd name="f37" fmla="val 156"/>
                <a:gd name="f38" fmla="val 153"/>
                <a:gd name="f39" fmla="val 149"/>
                <a:gd name="f40" fmla="val 117"/>
                <a:gd name="f41" fmla="val 110"/>
                <a:gd name="f42" fmla="val 94"/>
                <a:gd name="f43" fmla="val 103"/>
                <a:gd name="f44" fmla="val 93"/>
                <a:gd name="f45" fmla="val 92"/>
                <a:gd name="f46" fmla="val 105"/>
                <a:gd name="f47" fmla="val 108"/>
                <a:gd name="f48" fmla="val 140"/>
                <a:gd name="f49" fmla="val 99"/>
                <a:gd name="f50" fmla="val 157"/>
                <a:gd name="f51" fmla="val 101"/>
                <a:gd name="f52" fmla="val 161"/>
                <a:gd name="f53" fmla="val 169"/>
                <a:gd name="f54" fmla="val 173"/>
                <a:gd name="f55" fmla="val 176"/>
                <a:gd name="f56" fmla="val 175"/>
                <a:gd name="f57" fmla="val 172"/>
                <a:gd name="f58" fmla="val 167"/>
                <a:gd name="f59" fmla="val 91"/>
                <a:gd name="f60" fmla="val 95"/>
                <a:gd name="f61" fmla="val 89"/>
                <a:gd name="f62" fmla="val 88"/>
                <a:gd name="f63" fmla="val 87"/>
                <a:gd name="f64" fmla="val 86"/>
                <a:gd name="f65" fmla="val 107"/>
                <a:gd name="f66" fmla="val 85"/>
                <a:gd name="f67" fmla="val 81"/>
                <a:gd name="f68" fmla="val 136"/>
                <a:gd name="f69" fmla="val 77"/>
                <a:gd name="f70" fmla="val 72"/>
                <a:gd name="f71" fmla="val 73"/>
                <a:gd name="f72" fmla="val 158"/>
                <a:gd name="f73" fmla="val 74"/>
                <a:gd name="f74" fmla="val 75"/>
                <a:gd name="f75" fmla="val 168"/>
                <a:gd name="f76" fmla="val 170"/>
                <a:gd name="f77" fmla="val 70"/>
                <a:gd name="f78" fmla="val 171"/>
                <a:gd name="f79" fmla="val 65"/>
                <a:gd name="f80" fmla="val 62"/>
                <a:gd name="f81" fmla="val 58"/>
                <a:gd name="f82" fmla="val 162"/>
                <a:gd name="f83" fmla="val 60"/>
                <a:gd name="f84" fmla="val 61"/>
                <a:gd name="f85" fmla="val 63"/>
                <a:gd name="f86" fmla="val 69"/>
                <a:gd name="f87" fmla="val 71"/>
                <a:gd name="f88" fmla="val 79"/>
                <a:gd name="f89" fmla="val 82"/>
                <a:gd name="f90" fmla="val 83"/>
                <a:gd name="f91" fmla="val 78"/>
                <a:gd name="f92" fmla="val 115"/>
                <a:gd name="f93" fmla="val 66"/>
                <a:gd name="f94" fmla="val 54"/>
                <a:gd name="f95" fmla="val 139"/>
                <a:gd name="f96" fmla="val 43"/>
                <a:gd name="f97" fmla="val 141"/>
                <a:gd name="f98" fmla="val 42"/>
                <a:gd name="f99" fmla="val 143"/>
                <a:gd name="f100" fmla="val 145"/>
                <a:gd name="f101" fmla="val 155"/>
                <a:gd name="f102" fmla="val 41"/>
                <a:gd name="f103" fmla="val 36"/>
                <a:gd name="f104" fmla="val 32"/>
                <a:gd name="f105" fmla="val 27"/>
                <a:gd name="f106" fmla="val 138"/>
                <a:gd name="f107" fmla="val 30"/>
                <a:gd name="f108" fmla="val 37"/>
                <a:gd name="f109" fmla="val 39"/>
                <a:gd name="f110" fmla="val 40"/>
                <a:gd name="f111" fmla="val 52"/>
                <a:gd name="f112" fmla="val 76"/>
                <a:gd name="f113" fmla="val 109"/>
                <a:gd name="f114" fmla="val 45"/>
                <a:gd name="f115" fmla="val 31"/>
                <a:gd name="f116" fmla="val 116"/>
                <a:gd name="f117" fmla="val 28"/>
                <a:gd name="f118" fmla="val 26"/>
                <a:gd name="f119" fmla="val 22"/>
                <a:gd name="f120" fmla="val 21"/>
                <a:gd name="f121" fmla="val 18"/>
                <a:gd name="f122" fmla="val 15"/>
                <a:gd name="f123" fmla="val 14"/>
                <a:gd name="f124" fmla="val 12"/>
                <a:gd name="f125" fmla="val 111"/>
                <a:gd name="f126" fmla="val 16"/>
                <a:gd name="f127" fmla="val 24"/>
                <a:gd name="f128" fmla="val 25"/>
                <a:gd name="f129" fmla="val 112"/>
                <a:gd name="f130" fmla="val 29"/>
                <a:gd name="f131" fmla="val 56"/>
                <a:gd name="f132" fmla="val 20"/>
                <a:gd name="f133" fmla="val 13"/>
                <a:gd name="f134" fmla="val 8"/>
                <a:gd name="f135" fmla="val 4"/>
                <a:gd name="f136" fmla="val 7"/>
                <a:gd name="f137" fmla="val 80"/>
                <a:gd name="f138" fmla="val 84"/>
                <a:gd name="f139" fmla="val 17"/>
                <a:gd name="f140" fmla="val 38"/>
                <a:gd name="f141" fmla="val 57"/>
                <a:gd name="f142" fmla="val 67"/>
                <a:gd name="f143" fmla="val 68"/>
                <a:gd name="f144" fmla="val 23"/>
                <a:gd name="f145" fmla="val 11"/>
                <a:gd name="f146" fmla="val 59"/>
                <a:gd name="f147" fmla="val 10"/>
                <a:gd name="f148" fmla="val 50"/>
                <a:gd name="f149" fmla="val 48"/>
                <a:gd name="f150" fmla="val 19"/>
                <a:gd name="f151" fmla="val 51"/>
                <a:gd name="f152" fmla="val 64"/>
                <a:gd name="f153" fmla="val 49"/>
                <a:gd name="f154" fmla="val 47"/>
                <a:gd name="f155" fmla="val 44"/>
                <a:gd name="f156" fmla="val 34"/>
                <a:gd name="f157" fmla="val 46"/>
                <a:gd name="f158" fmla="val 90"/>
                <a:gd name="f159" fmla="val 5"/>
                <a:gd name="f160" fmla="val 2"/>
                <a:gd name="f161" fmla="val 55"/>
                <a:gd name="f162" fmla="val 129"/>
                <a:gd name="f163" fmla="val 128"/>
                <a:gd name="f164" fmla="val 135"/>
                <a:gd name="f165" fmla="val 142"/>
                <a:gd name="f166" fmla="val 137"/>
                <a:gd name="f167" fmla="val 33"/>
                <a:gd name="f168" fmla="val 144"/>
                <a:gd name="f169" fmla="val 53"/>
                <a:gd name="f170" fmla="val 179"/>
                <a:gd name="f171" fmla="val 182"/>
                <a:gd name="f172" fmla="val 114"/>
                <a:gd name="f173" fmla="val 181"/>
                <a:gd name="f174" fmla="val 178"/>
                <a:gd name="f175" fmla="val 174"/>
                <a:gd name="f176" fmla="val 125"/>
                <a:gd name="f177" fmla="val 152"/>
                <a:gd name="f178" fmla="val 147"/>
                <a:gd name="f179" fmla="val 133"/>
                <a:gd name="f180" fmla="+- 0 0 -90"/>
                <a:gd name="f181" fmla="*/ f3 1 177"/>
                <a:gd name="f182" fmla="*/ f4 1 183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3"/>
                <a:gd name="f192" fmla="*/ 146 f188 1"/>
                <a:gd name="f193" fmla="*/ 121 f187 1"/>
                <a:gd name="f194" fmla="*/ 165 f188 1"/>
                <a:gd name="f195" fmla="*/ 123 f187 1"/>
                <a:gd name="f196" fmla="*/ 102 f188 1"/>
                <a:gd name="f197" fmla="*/ 94 f187 1"/>
                <a:gd name="f198" fmla="*/ 156 f188 1"/>
                <a:gd name="f199" fmla="*/ 99 f187 1"/>
                <a:gd name="f200" fmla="*/ 175 f188 1"/>
                <a:gd name="f201" fmla="*/ 96 f187 1"/>
                <a:gd name="f202" fmla="*/ 105 f188 1"/>
                <a:gd name="f203" fmla="*/ 89 f187 1"/>
                <a:gd name="f204" fmla="*/ 151 f188 1"/>
                <a:gd name="f205" fmla="*/ 72 f187 1"/>
                <a:gd name="f206" fmla="*/ 170 f188 1"/>
                <a:gd name="f207" fmla="*/ 62 f187 1"/>
                <a:gd name="f208" fmla="*/ 71 f187 1"/>
                <a:gd name="f209" fmla="*/ 103 f188 1"/>
                <a:gd name="f210" fmla="*/ 77 f187 1"/>
                <a:gd name="f211" fmla="*/ 36 f187 1"/>
                <a:gd name="f212" fmla="*/ 138 f188 1"/>
                <a:gd name="f213" fmla="*/ 40 f187 1"/>
                <a:gd name="f214" fmla="*/ 115 f188 1"/>
                <a:gd name="f215" fmla="*/ 31 f187 1"/>
                <a:gd name="f216" fmla="*/ 121 f188 1"/>
                <a:gd name="f217" fmla="*/ 14 f187 1"/>
                <a:gd name="f218" fmla="*/ 112 f188 1"/>
                <a:gd name="f219" fmla="*/ 29 f187 1"/>
                <a:gd name="f220" fmla="*/ 91 f188 1"/>
                <a:gd name="f221" fmla="*/ 73 f187 1"/>
                <a:gd name="f222" fmla="*/ 96 f188 1"/>
                <a:gd name="f223" fmla="*/ 4 f187 1"/>
                <a:gd name="f224" fmla="*/ 87 f188 1"/>
                <a:gd name="f225" fmla="*/ 20 f187 1"/>
                <a:gd name="f226" fmla="*/ 67 f188 1"/>
                <a:gd name="f227" fmla="*/ 30 f187 1"/>
                <a:gd name="f228" fmla="*/ 50 f188 1"/>
                <a:gd name="f229" fmla="*/ 79 f188 1"/>
                <a:gd name="f230" fmla="*/ 49 f188 1"/>
                <a:gd name="f231" fmla="*/ 42 f187 1"/>
                <a:gd name="f232" fmla="*/ 28 f188 1"/>
                <a:gd name="f233" fmla="*/ 34 f187 1"/>
                <a:gd name="f234" fmla="*/ 75 f188 1"/>
                <a:gd name="f235" fmla="*/ 34 f188 1"/>
                <a:gd name="f236" fmla="*/ 11 f188 1"/>
                <a:gd name="f237" fmla="*/ 74 f188 1"/>
                <a:gd name="f238" fmla="*/ 85 f187 1"/>
                <a:gd name="f239" fmla="*/ 24 f188 1"/>
                <a:gd name="f240" fmla="*/ 91 f187 1"/>
                <a:gd name="f241" fmla="*/ 4 f188 1"/>
                <a:gd name="f242" fmla="*/ 100 f187 1"/>
                <a:gd name="f243" fmla="*/ 72 f188 1"/>
                <a:gd name="f244" fmla="*/ 90 f187 1"/>
                <a:gd name="f245" fmla="*/ 73 f188 1"/>
                <a:gd name="f246" fmla="*/ 97 f187 1"/>
                <a:gd name="f247" fmla="*/ 14 f188 1"/>
                <a:gd name="f248" fmla="*/ 130 f187 1"/>
                <a:gd name="f249" fmla="*/ 30 f188 1"/>
                <a:gd name="f250" fmla="*/ 137 f187 1"/>
                <a:gd name="f251" fmla="*/ 82 f188 1"/>
                <a:gd name="f252" fmla="*/ 58 f188 1"/>
                <a:gd name="f253" fmla="*/ 141 f187 1"/>
                <a:gd name="f254" fmla="*/ 161 f187 1"/>
                <a:gd name="f255" fmla="*/ 62 f188 1"/>
                <a:gd name="f256" fmla="*/ 142 f187 1"/>
                <a:gd name="f257" fmla="*/ 94 f188 1"/>
                <a:gd name="f258" fmla="*/ 135 f187 1"/>
                <a:gd name="f259" fmla="*/ 114 f188 1"/>
                <a:gd name="f260" fmla="*/ 183 f187 1"/>
                <a:gd name="f261" fmla="*/ 93 f188 1"/>
                <a:gd name="f262" fmla="*/ 105 f187 1"/>
                <a:gd name="f263" fmla="*/ 119 f188 1"/>
                <a:gd name="f264" fmla="*/ 138 f187 1"/>
                <a:gd name="f265" fmla="*/ 137 f188 1"/>
                <a:gd name="f266" fmla="*/ 152 f187 1"/>
                <a:gd name="f267" fmla="*/ 100 f188 1"/>
                <a:gd name="f268" fmla="*/ 101 f187 1"/>
                <a:gd name="f269" fmla="+- f189 0 f1"/>
                <a:gd name="f270" fmla="*/ f192 1 177"/>
                <a:gd name="f271" fmla="*/ f193 1 183"/>
                <a:gd name="f272" fmla="*/ f194 1 177"/>
                <a:gd name="f273" fmla="*/ f195 1 183"/>
                <a:gd name="f274" fmla="*/ f196 1 177"/>
                <a:gd name="f275" fmla="*/ f197 1 183"/>
                <a:gd name="f276" fmla="*/ f198 1 177"/>
                <a:gd name="f277" fmla="*/ f199 1 183"/>
                <a:gd name="f278" fmla="*/ f200 1 177"/>
                <a:gd name="f279" fmla="*/ f201 1 183"/>
                <a:gd name="f280" fmla="*/ f202 1 177"/>
                <a:gd name="f281" fmla="*/ f203 1 183"/>
                <a:gd name="f282" fmla="*/ f204 1 177"/>
                <a:gd name="f283" fmla="*/ f205 1 183"/>
                <a:gd name="f284" fmla="*/ f206 1 177"/>
                <a:gd name="f285" fmla="*/ f207 1 183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77"/>
                <a:gd name="f291" fmla="*/ f213 1 183"/>
                <a:gd name="f292" fmla="*/ f214 1 177"/>
                <a:gd name="f293" fmla="*/ f215 1 183"/>
                <a:gd name="f294" fmla="*/ f216 1 177"/>
                <a:gd name="f295" fmla="*/ f217 1 183"/>
                <a:gd name="f296" fmla="*/ f218 1 177"/>
                <a:gd name="f297" fmla="*/ f219 1 183"/>
                <a:gd name="f298" fmla="*/ f220 1 177"/>
                <a:gd name="f299" fmla="*/ f221 1 183"/>
                <a:gd name="f300" fmla="*/ f222 1 177"/>
                <a:gd name="f301" fmla="*/ f223 1 183"/>
                <a:gd name="f302" fmla="*/ f224 1 177"/>
                <a:gd name="f303" fmla="*/ f225 1 183"/>
                <a:gd name="f304" fmla="*/ f226 1 177"/>
                <a:gd name="f305" fmla="*/ f227 1 183"/>
                <a:gd name="f306" fmla="*/ f228 1 177"/>
                <a:gd name="f307" fmla="*/ f229 1 177"/>
                <a:gd name="f308" fmla="*/ f230 1 177"/>
                <a:gd name="f309" fmla="*/ f231 1 183"/>
                <a:gd name="f310" fmla="*/ f232 1 177"/>
                <a:gd name="f311" fmla="*/ f233 1 183"/>
                <a:gd name="f312" fmla="*/ f234 1 177"/>
                <a:gd name="f313" fmla="*/ f235 1 177"/>
                <a:gd name="f314" fmla="*/ f236 1 177"/>
                <a:gd name="f315" fmla="*/ f237 1 177"/>
                <a:gd name="f316" fmla="*/ f238 1 183"/>
                <a:gd name="f317" fmla="*/ f239 1 177"/>
                <a:gd name="f318" fmla="*/ f240 1 183"/>
                <a:gd name="f319" fmla="*/ f241 1 177"/>
                <a:gd name="f320" fmla="*/ f242 1 183"/>
                <a:gd name="f321" fmla="*/ f243 1 177"/>
                <a:gd name="f322" fmla="*/ f244 1 183"/>
                <a:gd name="f323" fmla="*/ f245 1 177"/>
                <a:gd name="f324" fmla="*/ f246 1 183"/>
                <a:gd name="f325" fmla="*/ f247 1 177"/>
                <a:gd name="f326" fmla="*/ f248 1 183"/>
                <a:gd name="f327" fmla="*/ f249 1 177"/>
                <a:gd name="f328" fmla="*/ f250 1 183"/>
                <a:gd name="f329" fmla="*/ f251 1 177"/>
                <a:gd name="f330" fmla="*/ f252 1 177"/>
                <a:gd name="f331" fmla="*/ f253 1 183"/>
                <a:gd name="f332" fmla="*/ f254 1 183"/>
                <a:gd name="f333" fmla="*/ f255 1 177"/>
                <a:gd name="f334" fmla="*/ f256 1 183"/>
                <a:gd name="f335" fmla="*/ f257 1 177"/>
                <a:gd name="f336" fmla="*/ f258 1 183"/>
                <a:gd name="f337" fmla="*/ f259 1 177"/>
                <a:gd name="f338" fmla="*/ f260 1 183"/>
                <a:gd name="f339" fmla="*/ f261 1 177"/>
                <a:gd name="f340" fmla="*/ f262 1 183"/>
                <a:gd name="f341" fmla="*/ f263 1 177"/>
                <a:gd name="f342" fmla="*/ f264 1 183"/>
                <a:gd name="f343" fmla="*/ f265 1 177"/>
                <a:gd name="f344" fmla="*/ f266 1 183"/>
                <a:gd name="f345" fmla="*/ f267 1 177"/>
                <a:gd name="f346" fmla="*/ f268 1 183"/>
                <a:gd name="f347" fmla="*/ 0 1 f190"/>
                <a:gd name="f348" fmla="*/ f184 1 f190"/>
                <a:gd name="f349" fmla="*/ 0 1 f191"/>
                <a:gd name="f350" fmla="*/ f185 1 f191"/>
                <a:gd name="f351" fmla="*/ f270 1 f190"/>
                <a:gd name="f352" fmla="*/ f271 1 f191"/>
                <a:gd name="f353" fmla="*/ f272 1 f190"/>
                <a:gd name="f354" fmla="*/ f273 1 f191"/>
                <a:gd name="f355" fmla="*/ f274 1 f190"/>
                <a:gd name="f356" fmla="*/ f275 1 f191"/>
                <a:gd name="f357" fmla="*/ f276 1 f190"/>
                <a:gd name="f358" fmla="*/ f277 1 f191"/>
                <a:gd name="f359" fmla="*/ f278 1 f190"/>
                <a:gd name="f360" fmla="*/ f279 1 f191"/>
                <a:gd name="f361" fmla="*/ f280 1 f190"/>
                <a:gd name="f362" fmla="*/ f281 1 f191"/>
                <a:gd name="f363" fmla="*/ f282 1 f190"/>
                <a:gd name="f364" fmla="*/ f283 1 f191"/>
                <a:gd name="f365" fmla="*/ f284 1 f190"/>
                <a:gd name="f366" fmla="*/ f285 1 f191"/>
                <a:gd name="f367" fmla="*/ f286 1 f191"/>
                <a:gd name="f368" fmla="*/ f287 1 f190"/>
                <a:gd name="f369" fmla="*/ f288 1 f191"/>
                <a:gd name="f370" fmla="*/ f289 1 f191"/>
                <a:gd name="f371" fmla="*/ f290 1 f190"/>
                <a:gd name="f372" fmla="*/ f291 1 f191"/>
                <a:gd name="f373" fmla="*/ f292 1 f190"/>
                <a:gd name="f374" fmla="*/ f293 1 f191"/>
                <a:gd name="f375" fmla="*/ f294 1 f190"/>
                <a:gd name="f376" fmla="*/ f295 1 f191"/>
                <a:gd name="f377" fmla="*/ f296 1 f190"/>
                <a:gd name="f378" fmla="*/ f297 1 f191"/>
                <a:gd name="f379" fmla="*/ f298 1 f190"/>
                <a:gd name="f380" fmla="*/ f299 1 f191"/>
                <a:gd name="f381" fmla="*/ f300 1 f190"/>
                <a:gd name="f382" fmla="*/ f301 1 f191"/>
                <a:gd name="f383" fmla="*/ f302 1 f190"/>
                <a:gd name="f384" fmla="*/ f303 1 f191"/>
                <a:gd name="f385" fmla="*/ f304 1 f190"/>
                <a:gd name="f386" fmla="*/ f305 1 f191"/>
                <a:gd name="f387" fmla="*/ f306 1 f190"/>
                <a:gd name="f388" fmla="*/ f307 1 f190"/>
                <a:gd name="f389" fmla="*/ f308 1 f190"/>
                <a:gd name="f390" fmla="*/ f309 1 f191"/>
                <a:gd name="f391" fmla="*/ f310 1 f190"/>
                <a:gd name="f392" fmla="*/ f311 1 f191"/>
                <a:gd name="f393" fmla="*/ f312 1 f190"/>
                <a:gd name="f394" fmla="*/ f313 1 f190"/>
                <a:gd name="f395" fmla="*/ f314 1 f190"/>
                <a:gd name="f396" fmla="*/ f315 1 f190"/>
                <a:gd name="f397" fmla="*/ f316 1 f191"/>
                <a:gd name="f398" fmla="*/ f317 1 f190"/>
                <a:gd name="f399" fmla="*/ f318 1 f191"/>
                <a:gd name="f400" fmla="*/ f319 1 f190"/>
                <a:gd name="f401" fmla="*/ f320 1 f191"/>
                <a:gd name="f402" fmla="*/ f321 1 f190"/>
                <a:gd name="f403" fmla="*/ f322 1 f191"/>
                <a:gd name="f404" fmla="*/ f323 1 f190"/>
                <a:gd name="f405" fmla="*/ f324 1 f191"/>
                <a:gd name="f406" fmla="*/ f325 1 f190"/>
                <a:gd name="f407" fmla="*/ f326 1 f191"/>
                <a:gd name="f408" fmla="*/ f327 1 f190"/>
                <a:gd name="f409" fmla="*/ f328 1 f191"/>
                <a:gd name="f410" fmla="*/ f329 1 f190"/>
                <a:gd name="f411" fmla="*/ f330 1 f190"/>
                <a:gd name="f412" fmla="*/ f331 1 f191"/>
                <a:gd name="f413" fmla="*/ f332 1 f191"/>
                <a:gd name="f414" fmla="*/ f333 1 f190"/>
                <a:gd name="f415" fmla="*/ f334 1 f191"/>
                <a:gd name="f416" fmla="*/ f335 1 f190"/>
                <a:gd name="f417" fmla="*/ f336 1 f191"/>
                <a:gd name="f418" fmla="*/ f337 1 f190"/>
                <a:gd name="f419" fmla="*/ f338 1 f191"/>
                <a:gd name="f420" fmla="*/ f339 1 f190"/>
                <a:gd name="f421" fmla="*/ f340 1 f191"/>
                <a:gd name="f422" fmla="*/ f341 1 f190"/>
                <a:gd name="f423" fmla="*/ f342 1 f191"/>
                <a:gd name="f424" fmla="*/ f343 1 f190"/>
                <a:gd name="f425" fmla="*/ f344 1 f191"/>
                <a:gd name="f426" fmla="*/ f345 1 f190"/>
                <a:gd name="f427" fmla="*/ f346 1 f191"/>
                <a:gd name="f428" fmla="*/ f347 f181 1"/>
                <a:gd name="f429" fmla="*/ f348 f181 1"/>
                <a:gd name="f430" fmla="*/ f350 f182 1"/>
                <a:gd name="f431" fmla="*/ f349 f182 1"/>
                <a:gd name="f432" fmla="*/ f351 f181 1"/>
                <a:gd name="f433" fmla="*/ f352 f182 1"/>
                <a:gd name="f434" fmla="*/ f353 f181 1"/>
                <a:gd name="f435" fmla="*/ f354 f182 1"/>
                <a:gd name="f436" fmla="*/ f355 f181 1"/>
                <a:gd name="f437" fmla="*/ f356 f182 1"/>
                <a:gd name="f438" fmla="*/ f357 f181 1"/>
                <a:gd name="f439" fmla="*/ f358 f182 1"/>
                <a:gd name="f440" fmla="*/ f359 f181 1"/>
                <a:gd name="f441" fmla="*/ f360 f182 1"/>
                <a:gd name="f442" fmla="*/ f361 f181 1"/>
                <a:gd name="f443" fmla="*/ f362 f182 1"/>
                <a:gd name="f444" fmla="*/ f363 f181 1"/>
                <a:gd name="f445" fmla="*/ f364 f182 1"/>
                <a:gd name="f446" fmla="*/ f365 f181 1"/>
                <a:gd name="f447" fmla="*/ f366 f182 1"/>
                <a:gd name="f448" fmla="*/ f367 f182 1"/>
                <a:gd name="f449" fmla="*/ f368 f181 1"/>
                <a:gd name="f450" fmla="*/ f369 f182 1"/>
                <a:gd name="f451" fmla="*/ f370 f182 1"/>
                <a:gd name="f452" fmla="*/ f371 f181 1"/>
                <a:gd name="f453" fmla="*/ f372 f182 1"/>
                <a:gd name="f454" fmla="*/ f373 f181 1"/>
                <a:gd name="f455" fmla="*/ f374 f182 1"/>
                <a:gd name="f456" fmla="*/ f375 f181 1"/>
                <a:gd name="f457" fmla="*/ f376 f182 1"/>
                <a:gd name="f458" fmla="*/ f377 f181 1"/>
                <a:gd name="f459" fmla="*/ f378 f182 1"/>
                <a:gd name="f460" fmla="*/ f379 f181 1"/>
                <a:gd name="f461" fmla="*/ f380 f182 1"/>
                <a:gd name="f462" fmla="*/ f381 f181 1"/>
                <a:gd name="f463" fmla="*/ f382 f182 1"/>
                <a:gd name="f464" fmla="*/ f383 f181 1"/>
                <a:gd name="f465" fmla="*/ f384 f182 1"/>
                <a:gd name="f466" fmla="*/ f385 f181 1"/>
                <a:gd name="f467" fmla="*/ f386 f182 1"/>
                <a:gd name="f468" fmla="*/ f387 f181 1"/>
                <a:gd name="f469" fmla="*/ f388 f181 1"/>
                <a:gd name="f470" fmla="*/ f389 f181 1"/>
                <a:gd name="f471" fmla="*/ f390 f182 1"/>
                <a:gd name="f472" fmla="*/ f391 f181 1"/>
                <a:gd name="f473" fmla="*/ f392 f182 1"/>
                <a:gd name="f474" fmla="*/ f393 f181 1"/>
                <a:gd name="f475" fmla="*/ f394 f181 1"/>
                <a:gd name="f476" fmla="*/ f395 f181 1"/>
                <a:gd name="f477" fmla="*/ f396 f181 1"/>
                <a:gd name="f478" fmla="*/ f397 f182 1"/>
                <a:gd name="f479" fmla="*/ f398 f181 1"/>
                <a:gd name="f480" fmla="*/ f399 f182 1"/>
                <a:gd name="f481" fmla="*/ f400 f181 1"/>
                <a:gd name="f482" fmla="*/ f401 f182 1"/>
                <a:gd name="f483" fmla="*/ f402 f181 1"/>
                <a:gd name="f484" fmla="*/ f403 f182 1"/>
                <a:gd name="f485" fmla="*/ f404 f181 1"/>
                <a:gd name="f486" fmla="*/ f405 f182 1"/>
                <a:gd name="f487" fmla="*/ f406 f181 1"/>
                <a:gd name="f488" fmla="*/ f407 f182 1"/>
                <a:gd name="f489" fmla="*/ f408 f181 1"/>
                <a:gd name="f490" fmla="*/ f409 f182 1"/>
                <a:gd name="f491" fmla="*/ f410 f181 1"/>
                <a:gd name="f492" fmla="*/ f411 f181 1"/>
                <a:gd name="f493" fmla="*/ f412 f182 1"/>
                <a:gd name="f494" fmla="*/ f413 f182 1"/>
                <a:gd name="f495" fmla="*/ f414 f181 1"/>
                <a:gd name="f496" fmla="*/ f415 f182 1"/>
                <a:gd name="f497" fmla="*/ f416 f181 1"/>
                <a:gd name="f498" fmla="*/ f417 f182 1"/>
                <a:gd name="f499" fmla="*/ f418 f181 1"/>
                <a:gd name="f500" fmla="*/ f419 f182 1"/>
                <a:gd name="f501" fmla="*/ f420 f181 1"/>
                <a:gd name="f502" fmla="*/ f421 f182 1"/>
                <a:gd name="f503" fmla="*/ f422 f181 1"/>
                <a:gd name="f504" fmla="*/ f423 f182 1"/>
                <a:gd name="f505" fmla="*/ f424 f181 1"/>
                <a:gd name="f506" fmla="*/ f425 f182 1"/>
                <a:gd name="f507" fmla="*/ f426 f181 1"/>
                <a:gd name="f508" fmla="*/ f427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2" y="f433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32" y="f448"/>
                </a:cxn>
                <a:cxn ang="f269">
                  <a:pos x="f449" y="f450"/>
                </a:cxn>
                <a:cxn ang="f269">
                  <a:pos x="f438" y="f451"/>
                </a:cxn>
                <a:cxn ang="f269">
                  <a:pos x="f452" y="f453"/>
                </a:cxn>
                <a:cxn ang="f269">
                  <a:pos x="f454" y="f455"/>
                </a:cxn>
                <a:cxn ang="f269">
                  <a:pos x="f456" y="f457"/>
                </a:cxn>
                <a:cxn ang="f269">
                  <a:pos x="f458" y="f459"/>
                </a:cxn>
                <a:cxn ang="f269">
                  <a:pos x="f460" y="f461"/>
                </a:cxn>
                <a:cxn ang="f269">
                  <a:pos x="f462" y="f463"/>
                </a:cxn>
                <a:cxn ang="f269">
                  <a:pos x="f464" y="f465"/>
                </a:cxn>
                <a:cxn ang="f269">
                  <a:pos x="f466" y="f467"/>
                </a:cxn>
                <a:cxn ang="f269">
                  <a:pos x="f468" y="f457"/>
                </a:cxn>
                <a:cxn ang="f269">
                  <a:pos x="f469" y="f448"/>
                </a:cxn>
                <a:cxn ang="f269">
                  <a:pos x="f470" y="f471"/>
                </a:cxn>
                <a:cxn ang="f269">
                  <a:pos x="f472" y="f473"/>
                </a:cxn>
                <a:cxn ang="f269">
                  <a:pos x="f474" y="f450"/>
                </a:cxn>
                <a:cxn ang="f269">
                  <a:pos x="f475" y="f445"/>
                </a:cxn>
                <a:cxn ang="f269">
                  <a:pos x="f476" y="f461"/>
                </a:cxn>
                <a:cxn ang="f269">
                  <a:pos x="f477" y="f478"/>
                </a:cxn>
                <a:cxn ang="f269">
                  <a:pos x="f479" y="f480"/>
                </a:cxn>
                <a:cxn ang="f269">
                  <a:pos x="f481" y="f482"/>
                </a:cxn>
                <a:cxn ang="f269">
                  <a:pos x="f483" y="f484"/>
                </a:cxn>
                <a:cxn ang="f269">
                  <a:pos x="f485" y="f486"/>
                </a:cxn>
                <a:cxn ang="f269">
                  <a:pos x="f487" y="f488"/>
                </a:cxn>
                <a:cxn ang="f269">
                  <a:pos x="f489" y="f490"/>
                </a:cxn>
                <a:cxn ang="f269">
                  <a:pos x="f491" y="f441"/>
                </a:cxn>
                <a:cxn ang="f269">
                  <a:pos x="f492" y="f493"/>
                </a:cxn>
                <a:cxn ang="f269">
                  <a:pos x="f470" y="f494"/>
                </a:cxn>
                <a:cxn ang="f269">
                  <a:pos x="f495" y="f496"/>
                </a:cxn>
                <a:cxn ang="f269">
                  <a:pos x="f497" y="f498"/>
                </a:cxn>
                <a:cxn ang="f269">
                  <a:pos x="f499" y="f500"/>
                </a:cxn>
                <a:cxn ang="f269">
                  <a:pos x="f501" y="f502"/>
                </a:cxn>
                <a:cxn ang="f269">
                  <a:pos x="f503" y="f504"/>
                </a:cxn>
                <a:cxn ang="f269">
                  <a:pos x="f505" y="f506"/>
                </a:cxn>
                <a:cxn ang="f269">
                  <a:pos x="f507" y="f508"/>
                </a:cxn>
              </a:cxnLst>
              <a:rect l="f428" t="f431" r="f429" b="f430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30"/>
                    <a:pt x="f31" y="f32"/>
                    <a:pt x="f31" y="f33"/>
                  </a:cubicBezTo>
                  <a:cubicBezTo>
                    <a:pt x="f34" y="f35"/>
                    <a:pt x="f36" y="f14"/>
                    <a:pt x="f37" y="f14"/>
                  </a:cubicBezTo>
                  <a:cubicBezTo>
                    <a:pt x="f38" y="f35"/>
                    <a:pt x="f39" y="f35"/>
                    <a:pt x="f18" y="f40"/>
                  </a:cubicBezTo>
                  <a:cubicBezTo>
                    <a:pt x="f26" y="f41"/>
                    <a:pt x="f40" y="f11"/>
                    <a:pt x="f11" y="f42"/>
                  </a:cubicBezTo>
                  <a:cubicBezTo>
                    <a:pt x="f43" y="f44"/>
                    <a:pt x="f43" y="f44"/>
                    <a:pt x="f43" y="f45"/>
                  </a:cubicBezTo>
                  <a:cubicBezTo>
                    <a:pt x="f46" y="f45"/>
                    <a:pt x="f15" y="f45"/>
                    <a:pt x="f47" y="f45"/>
                  </a:cubicBezTo>
                  <a:cubicBezTo>
                    <a:pt x="f23" y="f42"/>
                    <a:pt x="f48" y="f9"/>
                    <a:pt x="f37" y="f49"/>
                  </a:cubicBezTo>
                  <a:cubicBezTo>
                    <a:pt x="f50" y="f49"/>
                    <a:pt x="f28" y="f51"/>
                    <a:pt x="f52" y="f11"/>
                  </a:cubicBezTo>
                  <a:cubicBezTo>
                    <a:pt x="f29" y="f15"/>
                    <a:pt x="f53" y="f47"/>
                    <a:pt x="f54" y="f46"/>
                  </a:cubicBezTo>
                  <a:cubicBezTo>
                    <a:pt x="f55" y="f11"/>
                    <a:pt x="f6" y="f49"/>
                    <a:pt x="f56" y="f9"/>
                  </a:cubicBezTo>
                  <a:cubicBezTo>
                    <a:pt x="f57" y="f45"/>
                    <a:pt x="f58" y="f59"/>
                    <a:pt x="f29" y="f42"/>
                  </a:cubicBezTo>
                  <a:cubicBezTo>
                    <a:pt x="f52" y="f60"/>
                    <a:pt x="f28" y="f9"/>
                    <a:pt x="f50" y="f9"/>
                  </a:cubicBezTo>
                  <a:cubicBezTo>
                    <a:pt x="f48" y="f42"/>
                    <a:pt x="f21" y="f59"/>
                    <a:pt x="f46" y="f61"/>
                  </a:cubicBezTo>
                  <a:cubicBezTo>
                    <a:pt x="f13" y="f61"/>
                    <a:pt x="f13" y="f62"/>
                    <a:pt x="f11" y="f63"/>
                  </a:cubicBezTo>
                  <a:cubicBezTo>
                    <a:pt x="f13" y="f63"/>
                    <a:pt x="f15" y="f64"/>
                    <a:pt x="f65" y="f66"/>
                  </a:cubicBezTo>
                  <a:cubicBezTo>
                    <a:pt x="f21" y="f67"/>
                    <a:pt x="f68" y="f69"/>
                    <a:pt x="f25" y="f70"/>
                  </a:cubicBezTo>
                  <a:cubicBezTo>
                    <a:pt x="f38" y="f70"/>
                    <a:pt x="f37" y="f71"/>
                    <a:pt x="f72" y="f73"/>
                  </a:cubicBezTo>
                  <a:cubicBezTo>
                    <a:pt x="f29" y="f74"/>
                    <a:pt x="f75" y="f69"/>
                    <a:pt x="f76" y="f70"/>
                  </a:cubicBezTo>
                  <a:cubicBezTo>
                    <a:pt x="f57" y="f77"/>
                    <a:pt x="f78" y="f79"/>
                    <a:pt x="f76" y="f80"/>
                  </a:cubicBezTo>
                  <a:cubicBezTo>
                    <a:pt x="f58" y="f81"/>
                    <a:pt x="f82" y="f81"/>
                    <a:pt x="f50" y="f83"/>
                  </a:cubicBezTo>
                  <a:cubicBezTo>
                    <a:pt x="f37" y="f84"/>
                    <a:pt x="f27" y="f80"/>
                    <a:pt x="f27" y="f85"/>
                  </a:cubicBezTo>
                  <a:cubicBezTo>
                    <a:pt x="f27" y="f86"/>
                    <a:pt x="f22" y="f77"/>
                    <a:pt x="f18" y="f87"/>
                  </a:cubicBezTo>
                  <a:cubicBezTo>
                    <a:pt x="f16" y="f74"/>
                    <a:pt x="f35" y="f88"/>
                    <a:pt x="f15" y="f89"/>
                  </a:cubicBezTo>
                  <a:cubicBezTo>
                    <a:pt x="f46" y="f90"/>
                    <a:pt x="f43" y="f89"/>
                    <a:pt x="f51" y="f89"/>
                  </a:cubicBezTo>
                  <a:cubicBezTo>
                    <a:pt x="f51" y="f67"/>
                    <a:pt x="f11" y="f91"/>
                    <a:pt x="f43" y="f69"/>
                  </a:cubicBezTo>
                  <a:cubicBezTo>
                    <a:pt x="f92" y="f93"/>
                    <a:pt x="f32" y="f94"/>
                    <a:pt x="f95" y="f96"/>
                  </a:cubicBezTo>
                  <a:cubicBezTo>
                    <a:pt x="f97" y="f98"/>
                    <a:pt x="f99" y="f98"/>
                    <a:pt x="f100" y="f98"/>
                  </a:cubicBezTo>
                  <a:cubicBezTo>
                    <a:pt x="f25" y="f98"/>
                    <a:pt x="f101" y="f102"/>
                    <a:pt x="f37" y="f103"/>
                  </a:cubicBezTo>
                  <a:cubicBezTo>
                    <a:pt x="f37" y="f104"/>
                    <a:pt x="f25" y="f105"/>
                    <a:pt x="f18" y="f105"/>
                  </a:cubicBezTo>
                  <a:cubicBezTo>
                    <a:pt x="f97" y="f105"/>
                    <a:pt x="f106" y="f107"/>
                    <a:pt x="f106" y="f103"/>
                  </a:cubicBezTo>
                  <a:cubicBezTo>
                    <a:pt x="f95" y="f108"/>
                    <a:pt x="f95" y="f109"/>
                    <a:pt x="f106" y="f110"/>
                  </a:cubicBezTo>
                  <a:cubicBezTo>
                    <a:pt x="f23" y="f111"/>
                    <a:pt x="f41" y="f79"/>
                    <a:pt x="f9" y="f91"/>
                  </a:cubicBezTo>
                  <a:cubicBezTo>
                    <a:pt x="f9" y="f112"/>
                    <a:pt x="f9" y="f74"/>
                    <a:pt x="f12" y="f73"/>
                  </a:cubicBezTo>
                  <a:cubicBezTo>
                    <a:pt x="f43" y="f83"/>
                    <a:pt x="f113" y="f114"/>
                    <a:pt x="f92" y="f115"/>
                  </a:cubicBezTo>
                  <a:cubicBezTo>
                    <a:pt x="f116" y="f117"/>
                    <a:pt x="f14" y="f105"/>
                    <a:pt x="f19" y="f118"/>
                  </a:cubicBezTo>
                  <a:cubicBezTo>
                    <a:pt x="f33" y="f118"/>
                    <a:pt x="f32" y="f119"/>
                    <a:pt x="f32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14" y="f124"/>
                    <a:pt x="f17" y="f124"/>
                    <a:pt x="f125" y="f126"/>
                  </a:cubicBezTo>
                  <a:cubicBezTo>
                    <a:pt x="f113" y="f121"/>
                    <a:pt x="f41" y="f120"/>
                    <a:pt x="f125" y="f127"/>
                  </a:cubicBezTo>
                  <a:cubicBezTo>
                    <a:pt x="f125" y="f128"/>
                    <a:pt x="f129" y="f105"/>
                    <a:pt x="f129" y="f130"/>
                  </a:cubicBezTo>
                  <a:cubicBezTo>
                    <a:pt x="f15" y="f96"/>
                    <a:pt x="f49" y="f81"/>
                    <a:pt x="f44" y="f71"/>
                  </a:cubicBezTo>
                  <a:cubicBezTo>
                    <a:pt x="f44" y="f71"/>
                    <a:pt x="f45" y="f71"/>
                    <a:pt x="f45" y="f71"/>
                  </a:cubicBezTo>
                  <a:cubicBezTo>
                    <a:pt x="f59" y="f71"/>
                    <a:pt x="f59" y="f71"/>
                    <a:pt x="f59" y="f71"/>
                  </a:cubicBezTo>
                  <a:cubicBezTo>
                    <a:pt x="f59" y="f131"/>
                    <a:pt x="f59" y="f109"/>
                    <a:pt x="f59" y="f119"/>
                  </a:cubicBezTo>
                  <a:cubicBezTo>
                    <a:pt x="f59" y="f132"/>
                    <a:pt x="f44" y="f121"/>
                    <a:pt x="f60" y="f126"/>
                  </a:cubicBezTo>
                  <a:cubicBezTo>
                    <a:pt x="f49" y="f133"/>
                    <a:pt x="f10" y="f134"/>
                    <a:pt x="f9" y="f135"/>
                  </a:cubicBezTo>
                  <a:cubicBezTo>
                    <a:pt x="f44" y="f5"/>
                    <a:pt x="f63" y="f5"/>
                    <a:pt x="f90" y="f135"/>
                  </a:cubicBezTo>
                  <a:cubicBezTo>
                    <a:pt x="f88" y="f136"/>
                    <a:pt x="f137" y="f124"/>
                    <a:pt x="f138" y="f126"/>
                  </a:cubicBezTo>
                  <a:cubicBezTo>
                    <a:pt x="f66" y="f139"/>
                    <a:pt x="f63" y="f121"/>
                    <a:pt x="f63" y="f132"/>
                  </a:cubicBezTo>
                  <a:cubicBezTo>
                    <a:pt x="f63" y="f140"/>
                    <a:pt x="f63" y="f131"/>
                    <a:pt x="f64" y="f73"/>
                  </a:cubicBezTo>
                  <a:cubicBezTo>
                    <a:pt x="f66" y="f70"/>
                    <a:pt x="f138" y="f87"/>
                    <a:pt x="f138" y="f77"/>
                  </a:cubicBezTo>
                  <a:cubicBezTo>
                    <a:pt x="f91" y="f141"/>
                    <a:pt x="f71" y="f96"/>
                    <a:pt x="f142" y="f107"/>
                  </a:cubicBezTo>
                  <a:cubicBezTo>
                    <a:pt x="f93" y="f105"/>
                    <a:pt x="f93" y="f128"/>
                    <a:pt x="f143" y="f144"/>
                  </a:cubicBezTo>
                  <a:cubicBezTo>
                    <a:pt x="f87" y="f121"/>
                    <a:pt x="f77" y="f133"/>
                    <a:pt x="f79" y="f145"/>
                  </a:cubicBezTo>
                  <a:cubicBezTo>
                    <a:pt x="f146" y="f134"/>
                    <a:pt x="f111" y="f147"/>
                    <a:pt x="f148" y="f123"/>
                  </a:cubicBezTo>
                  <a:cubicBezTo>
                    <a:pt x="f149" y="f150"/>
                    <a:pt x="f151" y="f127"/>
                    <a:pt x="f141" y="f128"/>
                  </a:cubicBezTo>
                  <a:cubicBezTo>
                    <a:pt x="f84" y="f118"/>
                    <a:pt x="f85" y="f130"/>
                    <a:pt x="f152" y="f104"/>
                  </a:cubicBezTo>
                  <a:cubicBezTo>
                    <a:pt x="f86" y="f114"/>
                    <a:pt x="f73" y="f81"/>
                    <a:pt x="f88" y="f87"/>
                  </a:cubicBezTo>
                  <a:cubicBezTo>
                    <a:pt x="f137" y="f71"/>
                    <a:pt x="f137" y="f74"/>
                    <a:pt x="f137" y="f69"/>
                  </a:cubicBezTo>
                  <a:cubicBezTo>
                    <a:pt x="f74" y="f71"/>
                    <a:pt x="f87" y="f143"/>
                    <a:pt x="f142" y="f85"/>
                  </a:cubicBezTo>
                  <a:cubicBezTo>
                    <a:pt x="f84" y="f131"/>
                    <a:pt x="f94" y="f153"/>
                    <a:pt x="f153" y="f98"/>
                  </a:cubicBezTo>
                  <a:cubicBezTo>
                    <a:pt x="f154" y="f110"/>
                    <a:pt x="f154" y="f140"/>
                    <a:pt x="f154" y="f103"/>
                  </a:cubicBezTo>
                  <a:cubicBezTo>
                    <a:pt x="f149" y="f115"/>
                    <a:pt x="f155" y="f105"/>
                    <a:pt x="f109" y="f105"/>
                  </a:cubicBezTo>
                  <a:cubicBezTo>
                    <a:pt x="f156" y="f118"/>
                    <a:pt x="f117" y="f130"/>
                    <a:pt x="f117" y="f156"/>
                  </a:cubicBezTo>
                  <a:cubicBezTo>
                    <a:pt x="f117" y="f140"/>
                    <a:pt x="f115" y="f102"/>
                    <a:pt x="f108" y="f102"/>
                  </a:cubicBezTo>
                  <a:cubicBezTo>
                    <a:pt x="f102" y="f110"/>
                    <a:pt x="f155" y="f98"/>
                    <a:pt x="f154" y="f114"/>
                  </a:cubicBezTo>
                  <a:cubicBezTo>
                    <a:pt x="f131" y="f131"/>
                    <a:pt x="f93" y="f142"/>
                    <a:pt x="f74" y="f69"/>
                  </a:cubicBezTo>
                  <a:cubicBezTo>
                    <a:pt x="f112" y="f88"/>
                    <a:pt x="f112" y="f67"/>
                    <a:pt x="f112" y="f89"/>
                  </a:cubicBezTo>
                  <a:cubicBezTo>
                    <a:pt x="f74" y="f89"/>
                    <a:pt x="f71" y="f90"/>
                    <a:pt x="f87" y="f89"/>
                  </a:cubicBezTo>
                  <a:cubicBezTo>
                    <a:pt x="f146" y="f88"/>
                    <a:pt x="f157" y="f74"/>
                    <a:pt x="f156" y="f70"/>
                  </a:cubicBezTo>
                  <a:cubicBezTo>
                    <a:pt x="f115" y="f87"/>
                    <a:pt x="f117" y="f77"/>
                    <a:pt x="f105" y="f142"/>
                  </a:cubicBezTo>
                  <a:cubicBezTo>
                    <a:pt x="f128" y="f80"/>
                    <a:pt x="f121" y="f83"/>
                    <a:pt x="f123" y="f85"/>
                  </a:cubicBezTo>
                  <a:cubicBezTo>
                    <a:pt x="f147" y="f79"/>
                    <a:pt x="f147" y="f86"/>
                    <a:pt x="f145" y="f71"/>
                  </a:cubicBezTo>
                  <a:cubicBezTo>
                    <a:pt x="f123" y="f69"/>
                    <a:pt x="f132" y="f91"/>
                    <a:pt x="f127" y="f112"/>
                  </a:cubicBezTo>
                  <a:cubicBezTo>
                    <a:pt x="f118" y="f74"/>
                    <a:pt x="f130" y="f71"/>
                    <a:pt x="f107" y="f73"/>
                  </a:cubicBezTo>
                  <a:cubicBezTo>
                    <a:pt x="f114" y="f69"/>
                    <a:pt x="f146" y="f67"/>
                    <a:pt x="f73" y="f66"/>
                  </a:cubicBezTo>
                  <a:cubicBezTo>
                    <a:pt x="f73" y="f64"/>
                    <a:pt x="f71" y="f64"/>
                    <a:pt x="f71" y="f63"/>
                  </a:cubicBezTo>
                  <a:cubicBezTo>
                    <a:pt x="f71" y="f63"/>
                    <a:pt x="f70" y="f62"/>
                    <a:pt x="f70" y="f62"/>
                  </a:cubicBezTo>
                  <a:cubicBezTo>
                    <a:pt x="f131" y="f61"/>
                    <a:pt x="f110" y="f59"/>
                    <a:pt x="f127" y="f59"/>
                  </a:cubicBezTo>
                  <a:cubicBezTo>
                    <a:pt x="f120" y="f45"/>
                    <a:pt x="f121" y="f158"/>
                    <a:pt x="f122" y="f61"/>
                  </a:cubicBezTo>
                  <a:cubicBezTo>
                    <a:pt x="f147" y="f64"/>
                    <a:pt x="f159" y="f63"/>
                    <a:pt x="f160" y="f59"/>
                  </a:cubicBezTo>
                  <a:cubicBezTo>
                    <a:pt x="f5" y="f42"/>
                    <a:pt x="f5" y="f8"/>
                    <a:pt x="f135" y="f10"/>
                  </a:cubicBezTo>
                  <a:cubicBezTo>
                    <a:pt x="f134" y="f43"/>
                    <a:pt x="f133" y="f11"/>
                    <a:pt x="f139" y="f8"/>
                  </a:cubicBezTo>
                  <a:cubicBezTo>
                    <a:pt x="f121" y="f9"/>
                    <a:pt x="f150" y="f60"/>
                    <a:pt x="f120" y="f60"/>
                  </a:cubicBezTo>
                  <a:cubicBezTo>
                    <a:pt x="f140" y="f44"/>
                    <a:pt x="f161" y="f45"/>
                    <a:pt x="f70" y="f158"/>
                  </a:cubicBezTo>
                  <a:cubicBezTo>
                    <a:pt x="f71" y="f158"/>
                    <a:pt x="f74" y="f59"/>
                    <a:pt x="f69" y="f59"/>
                  </a:cubicBezTo>
                  <a:cubicBezTo>
                    <a:pt x="f69" y="f45"/>
                    <a:pt x="f91" y="f44"/>
                    <a:pt x="f91" y="f42"/>
                  </a:cubicBezTo>
                  <a:cubicBezTo>
                    <a:pt x="f112" y="f60"/>
                    <a:pt x="f73" y="f60"/>
                    <a:pt x="f71" y="f12"/>
                  </a:cubicBezTo>
                  <a:cubicBezTo>
                    <a:pt x="f146" y="f65"/>
                    <a:pt x="f114" y="f40"/>
                    <a:pt x="f115" y="f32"/>
                  </a:cubicBezTo>
                  <a:cubicBezTo>
                    <a:pt x="f130" y="f162"/>
                    <a:pt x="f118" y="f163"/>
                    <a:pt x="f144" y="f163"/>
                  </a:cubicBezTo>
                  <a:cubicBezTo>
                    <a:pt x="f132" y="f163"/>
                    <a:pt x="f126" y="f162"/>
                    <a:pt x="f123" y="f30"/>
                  </a:cubicBezTo>
                  <a:cubicBezTo>
                    <a:pt x="f124" y="f26"/>
                    <a:pt x="f124" y="f164"/>
                    <a:pt x="f124" y="f106"/>
                  </a:cubicBezTo>
                  <a:cubicBezTo>
                    <a:pt x="f123" y="f165"/>
                    <a:pt x="f121" y="f99"/>
                    <a:pt x="f119" y="f165"/>
                  </a:cubicBezTo>
                  <a:cubicBezTo>
                    <a:pt x="f128" y="f97"/>
                    <a:pt x="f107" y="f95"/>
                    <a:pt x="f107" y="f166"/>
                  </a:cubicBezTo>
                  <a:cubicBezTo>
                    <a:pt x="f115" y="f16"/>
                    <a:pt x="f167" y="f30"/>
                    <a:pt x="f103" y="f163"/>
                  </a:cubicBezTo>
                  <a:cubicBezTo>
                    <a:pt x="f153" y="f14"/>
                    <a:pt x="f80" y="f113"/>
                    <a:pt x="f112" y="f49"/>
                  </a:cubicBezTo>
                  <a:cubicBezTo>
                    <a:pt x="f91" y="f8"/>
                    <a:pt x="f137" y="f12"/>
                    <a:pt x="f89" y="f9"/>
                  </a:cubicBezTo>
                  <a:cubicBezTo>
                    <a:pt x="f89" y="f9"/>
                    <a:pt x="f89" y="f12"/>
                    <a:pt x="f90" y="f12"/>
                  </a:cubicBezTo>
                  <a:cubicBezTo>
                    <a:pt x="f89" y="f49"/>
                    <a:pt x="f67" y="f51"/>
                    <a:pt x="f137" y="f11"/>
                  </a:cubicBezTo>
                  <a:cubicBezTo>
                    <a:pt x="f71" y="f92"/>
                    <a:pt x="f79" y="f163"/>
                    <a:pt x="f81" y="f97"/>
                  </a:cubicBezTo>
                  <a:cubicBezTo>
                    <a:pt x="f141" y="f99"/>
                    <a:pt x="f94" y="f168"/>
                    <a:pt x="f111" y="f100"/>
                  </a:cubicBezTo>
                  <a:cubicBezTo>
                    <a:pt x="f154" y="f18"/>
                    <a:pt x="f155" y="f20"/>
                    <a:pt x="f96" y="f38"/>
                  </a:cubicBezTo>
                  <a:cubicBezTo>
                    <a:pt x="f98" y="f50"/>
                    <a:pt x="f155" y="f52"/>
                    <a:pt x="f153" y="f52"/>
                  </a:cubicBezTo>
                  <a:cubicBezTo>
                    <a:pt x="f169" y="f52"/>
                    <a:pt x="f141" y="f28"/>
                    <a:pt x="f84" y="f50"/>
                  </a:cubicBezTo>
                  <a:cubicBezTo>
                    <a:pt x="f80" y="f50"/>
                    <a:pt x="f80" y="f38"/>
                    <a:pt x="f84" y="f25"/>
                  </a:cubicBezTo>
                  <a:cubicBezTo>
                    <a:pt x="f146" y="f20"/>
                    <a:pt x="f83" y="f100"/>
                    <a:pt x="f80" y="f165"/>
                  </a:cubicBezTo>
                  <a:cubicBezTo>
                    <a:pt x="f86" y="f30"/>
                    <a:pt x="f112" y="f14"/>
                    <a:pt x="f90" y="f15"/>
                  </a:cubicBezTo>
                  <a:cubicBezTo>
                    <a:pt x="f138" y="f46"/>
                    <a:pt x="f66" y="f43"/>
                    <a:pt x="f64" y="f51"/>
                  </a:cubicBezTo>
                  <a:cubicBezTo>
                    <a:pt x="f61" y="f17"/>
                    <a:pt x="f59" y="f23"/>
                    <a:pt x="f42" y="f164"/>
                  </a:cubicBezTo>
                  <a:cubicBezTo>
                    <a:pt x="f8" y="f39"/>
                    <a:pt x="f43" y="f29"/>
                    <a:pt x="f65" y="f6"/>
                  </a:cubicBezTo>
                  <a:cubicBezTo>
                    <a:pt x="f47" y="f170"/>
                    <a:pt x="f113" y="f2"/>
                    <a:pt x="f41" y="f171"/>
                  </a:cubicBezTo>
                  <a:cubicBezTo>
                    <a:pt x="f125" y="f7"/>
                    <a:pt x="f17" y="f7"/>
                    <a:pt x="f172" y="f7"/>
                  </a:cubicBezTo>
                  <a:cubicBezTo>
                    <a:pt x="f172" y="f7"/>
                    <a:pt x="f92" y="f173"/>
                    <a:pt x="f92" y="f2"/>
                  </a:cubicBezTo>
                  <a:cubicBezTo>
                    <a:pt x="f172" y="f174"/>
                    <a:pt x="f17" y="f55"/>
                    <a:pt x="f129" y="f175"/>
                  </a:cubicBezTo>
                  <a:cubicBezTo>
                    <a:pt x="f15" y="f25"/>
                    <a:pt x="f49" y="f163"/>
                    <a:pt x="f44" y="f46"/>
                  </a:cubicBezTo>
                  <a:cubicBezTo>
                    <a:pt x="f44" y="f43"/>
                    <a:pt x="f44" y="f11"/>
                    <a:pt x="f44" y="f49"/>
                  </a:cubicBezTo>
                  <a:cubicBezTo>
                    <a:pt x="f12" y="f13"/>
                    <a:pt x="f10" y="f47"/>
                    <a:pt x="f43" y="f129"/>
                  </a:cubicBezTo>
                  <a:cubicBezTo>
                    <a:pt x="f47" y="f19"/>
                    <a:pt x="f172" y="f162"/>
                    <a:pt x="f35" y="f106"/>
                  </a:cubicBezTo>
                  <a:cubicBezTo>
                    <a:pt x="f21" y="f97"/>
                    <a:pt x="f176" y="f100"/>
                    <a:pt x="f19" y="f22"/>
                  </a:cubicBezTo>
                  <a:cubicBezTo>
                    <a:pt x="f19" y="f22"/>
                    <a:pt x="f33" y="f101"/>
                    <a:pt x="f176" y="f37"/>
                  </a:cubicBezTo>
                  <a:cubicBezTo>
                    <a:pt x="f30" y="f72"/>
                    <a:pt x="f68" y="f37"/>
                    <a:pt x="f166" y="f177"/>
                  </a:cubicBezTo>
                  <a:cubicBezTo>
                    <a:pt x="f106" y="f39"/>
                    <a:pt x="f68" y="f178"/>
                    <a:pt x="f179" y="f100"/>
                  </a:cubicBezTo>
                  <a:cubicBezTo>
                    <a:pt x="f30" y="f99"/>
                    <a:pt x="f32" y="f97"/>
                    <a:pt x="f176" y="f95"/>
                  </a:cubicBezTo>
                  <a:cubicBezTo>
                    <a:pt x="f40" y="f32"/>
                    <a:pt x="f47" y="f172"/>
                    <a:pt x="f10" y="f51"/>
                  </a:cubicBezTo>
                  <a:cubicBezTo>
                    <a:pt x="f49" y="f10"/>
                    <a:pt x="f8" y="f8"/>
                    <a:pt x="f12" y="f12"/>
                  </a:cubicBezTo>
                  <a:cubicBezTo>
                    <a:pt x="f8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7" name="Freeform 15">
              <a:extLst>
                <a:ext uri="{FF2B5EF4-FFF2-40B4-BE49-F238E27FC236}">
                  <a16:creationId xmlns:a16="http://schemas.microsoft.com/office/drawing/2014/main" id="{AC8FFD33-8399-D807-488F-ADF2A9C301A3}"/>
                </a:ext>
              </a:extLst>
            </p:cNvPr>
            <p:cNvSpPr/>
            <p:nvPr/>
          </p:nvSpPr>
          <p:spPr>
            <a:xfrm>
              <a:off x="8727353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1"/>
                <a:gd name="f151" fmla="val 48"/>
                <a:gd name="f152" fmla="val 19"/>
                <a:gd name="f153" fmla="val 64"/>
                <a:gd name="f154" fmla="val 67"/>
                <a:gd name="f155" fmla="val 55"/>
                <a:gd name="f156" fmla="val 49"/>
                <a:gd name="f157" fmla="val 47"/>
                <a:gd name="f158" fmla="val 34"/>
                <a:gd name="f159" fmla="val 44"/>
                <a:gd name="f160" fmla="val 59"/>
                <a:gd name="f161" fmla="val 90"/>
                <a:gd name="f162" fmla="val 5"/>
                <a:gd name="f163" fmla="val 2"/>
                <a:gd name="f164" fmla="val 1"/>
                <a:gd name="f165" fmla="val 129"/>
                <a:gd name="f166" fmla="val 128"/>
                <a:gd name="f167" fmla="val 135"/>
                <a:gd name="f168" fmla="val 142"/>
                <a:gd name="f169" fmla="val 143"/>
                <a:gd name="f170" fmla="val 137"/>
                <a:gd name="f171" fmla="val 33"/>
                <a:gd name="f172" fmla="val 145"/>
                <a:gd name="f173" fmla="val 53"/>
                <a:gd name="f174" fmla="val 179"/>
                <a:gd name="f175" fmla="val 182"/>
                <a:gd name="f176" fmla="val 114"/>
                <a:gd name="f177" fmla="val 181"/>
                <a:gd name="f178" fmla="val 178"/>
                <a:gd name="f179" fmla="val 174"/>
                <a:gd name="f180" fmla="val 125"/>
                <a:gd name="f181" fmla="+- 0 0 -90"/>
                <a:gd name="f182" fmla="*/ f3 1 177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77 f188 1"/>
                <a:gd name="f212" fmla="*/ 36 f188 1"/>
                <a:gd name="f213" fmla="*/ 138 f189 1"/>
                <a:gd name="f214" fmla="*/ 40 f188 1"/>
                <a:gd name="f215" fmla="*/ 115 f189 1"/>
                <a:gd name="f216" fmla="*/ 31 f188 1"/>
                <a:gd name="f217" fmla="*/ 122 f189 1"/>
                <a:gd name="f218" fmla="*/ 14 f188 1"/>
                <a:gd name="f219" fmla="*/ 112 f189 1"/>
                <a:gd name="f220" fmla="*/ 29 f188 1"/>
                <a:gd name="f221" fmla="*/ 91 f189 1"/>
                <a:gd name="f222" fmla="*/ 73 f188 1"/>
                <a:gd name="f223" fmla="*/ 96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79 f189 1"/>
                <a:gd name="f231" fmla="*/ 49 f189 1"/>
                <a:gd name="f232" fmla="*/ 42 f188 1"/>
                <a:gd name="f233" fmla="*/ 28 f189 1"/>
                <a:gd name="f234" fmla="*/ 34 f188 1"/>
                <a:gd name="f235" fmla="*/ 75 f189 1"/>
                <a:gd name="f236" fmla="*/ 34 f189 1"/>
                <a:gd name="f237" fmla="*/ 12 f189 1"/>
                <a:gd name="f238" fmla="*/ 74 f189 1"/>
                <a:gd name="f239" fmla="*/ 85 f188 1"/>
                <a:gd name="f240" fmla="*/ 24 f189 1"/>
                <a:gd name="f241" fmla="*/ 91 f188 1"/>
                <a:gd name="f242" fmla="*/ 4 f189 1"/>
                <a:gd name="f243" fmla="*/ 100 f188 1"/>
                <a:gd name="f244" fmla="*/ 72 f189 1"/>
                <a:gd name="f245" fmla="*/ 90 f188 1"/>
                <a:gd name="f246" fmla="*/ 73 f189 1"/>
                <a:gd name="f247" fmla="*/ 97 f188 1"/>
                <a:gd name="f248" fmla="*/ 14 f189 1"/>
                <a:gd name="f249" fmla="*/ 130 f188 1"/>
                <a:gd name="f250" fmla="*/ 30 f189 1"/>
                <a:gd name="f251" fmla="*/ 137 f188 1"/>
                <a:gd name="f252" fmla="*/ 82 f189 1"/>
                <a:gd name="f253" fmla="*/ 58 f189 1"/>
                <a:gd name="f254" fmla="*/ 141 f188 1"/>
                <a:gd name="f255" fmla="*/ 161 f188 1"/>
                <a:gd name="f256" fmla="*/ 62 f189 1"/>
                <a:gd name="f257" fmla="*/ 142 f188 1"/>
                <a:gd name="f258" fmla="*/ 94 f189 1"/>
                <a:gd name="f259" fmla="*/ 135 f188 1"/>
                <a:gd name="f260" fmla="*/ 114 f189 1"/>
                <a:gd name="f261" fmla="*/ 183 f188 1"/>
                <a:gd name="f262" fmla="*/ 93 f189 1"/>
                <a:gd name="f263" fmla="*/ 105 f188 1"/>
                <a:gd name="f264" fmla="*/ 119 f189 1"/>
                <a:gd name="f265" fmla="*/ 138 f188 1"/>
                <a:gd name="f266" fmla="*/ 137 f189 1"/>
                <a:gd name="f267" fmla="*/ 152 f188 1"/>
                <a:gd name="f268" fmla="*/ 100 f189 1"/>
                <a:gd name="f269" fmla="*/ 101 f188 1"/>
                <a:gd name="f270" fmla="+- f190 0 f1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83"/>
                <a:gd name="f307" fmla="*/ f229 1 177"/>
                <a:gd name="f308" fmla="*/ f230 1 177"/>
                <a:gd name="f309" fmla="*/ f231 1 177"/>
                <a:gd name="f310" fmla="*/ f232 1 183"/>
                <a:gd name="f311" fmla="*/ f233 1 177"/>
                <a:gd name="f312" fmla="*/ f234 1 183"/>
                <a:gd name="f313" fmla="*/ f235 1 177"/>
                <a:gd name="f314" fmla="*/ f236 1 177"/>
                <a:gd name="f315" fmla="*/ f237 1 177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83"/>
                <a:gd name="f330" fmla="*/ f252 1 177"/>
                <a:gd name="f331" fmla="*/ f253 1 177"/>
                <a:gd name="f332" fmla="*/ f254 1 183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f268 1 177"/>
                <a:gd name="f347" fmla="*/ f269 1 183"/>
                <a:gd name="f348" fmla="*/ 0 1 f191"/>
                <a:gd name="f349" fmla="*/ f185 1 f191"/>
                <a:gd name="f350" fmla="*/ 0 1 f192"/>
                <a:gd name="f351" fmla="*/ f186 1 f192"/>
                <a:gd name="f352" fmla="*/ f271 1 f191"/>
                <a:gd name="f353" fmla="*/ f272 1 f192"/>
                <a:gd name="f354" fmla="*/ f273 1 f191"/>
                <a:gd name="f355" fmla="*/ f274 1 f192"/>
                <a:gd name="f356" fmla="*/ f275 1 f191"/>
                <a:gd name="f357" fmla="*/ f276 1 f192"/>
                <a:gd name="f358" fmla="*/ f277 1 f191"/>
                <a:gd name="f359" fmla="*/ f278 1 f192"/>
                <a:gd name="f360" fmla="*/ f279 1 f191"/>
                <a:gd name="f361" fmla="*/ f280 1 f192"/>
                <a:gd name="f362" fmla="*/ f281 1 f191"/>
                <a:gd name="f363" fmla="*/ f282 1 f192"/>
                <a:gd name="f364" fmla="*/ f283 1 f191"/>
                <a:gd name="f365" fmla="*/ f284 1 f192"/>
                <a:gd name="f366" fmla="*/ f285 1 f191"/>
                <a:gd name="f367" fmla="*/ f286 1 f192"/>
                <a:gd name="f368" fmla="*/ f287 1 f191"/>
                <a:gd name="f369" fmla="*/ f288 1 f192"/>
                <a:gd name="f370" fmla="*/ f289 1 f192"/>
                <a:gd name="f371" fmla="*/ f290 1 f192"/>
                <a:gd name="f372" fmla="*/ f291 1 f191"/>
                <a:gd name="f373" fmla="*/ f292 1 f192"/>
                <a:gd name="f374" fmla="*/ f293 1 f191"/>
                <a:gd name="f375" fmla="*/ f294 1 f192"/>
                <a:gd name="f376" fmla="*/ f295 1 f191"/>
                <a:gd name="f377" fmla="*/ f296 1 f192"/>
                <a:gd name="f378" fmla="*/ f297 1 f191"/>
                <a:gd name="f379" fmla="*/ f298 1 f192"/>
                <a:gd name="f380" fmla="*/ f299 1 f191"/>
                <a:gd name="f381" fmla="*/ f300 1 f192"/>
                <a:gd name="f382" fmla="*/ f301 1 f191"/>
                <a:gd name="f383" fmla="*/ f302 1 f192"/>
                <a:gd name="f384" fmla="*/ f303 1 f191"/>
                <a:gd name="f385" fmla="*/ f304 1 f192"/>
                <a:gd name="f386" fmla="*/ f305 1 f191"/>
                <a:gd name="f387" fmla="*/ f306 1 f192"/>
                <a:gd name="f388" fmla="*/ f307 1 f191"/>
                <a:gd name="f389" fmla="*/ f308 1 f191"/>
                <a:gd name="f390" fmla="*/ f309 1 f191"/>
                <a:gd name="f391" fmla="*/ f310 1 f192"/>
                <a:gd name="f392" fmla="*/ f311 1 f191"/>
                <a:gd name="f393" fmla="*/ f312 1 f192"/>
                <a:gd name="f394" fmla="*/ f313 1 f191"/>
                <a:gd name="f395" fmla="*/ f314 1 f191"/>
                <a:gd name="f396" fmla="*/ f315 1 f191"/>
                <a:gd name="f397" fmla="*/ f316 1 f191"/>
                <a:gd name="f398" fmla="*/ f317 1 f192"/>
                <a:gd name="f399" fmla="*/ f318 1 f191"/>
                <a:gd name="f400" fmla="*/ f319 1 f192"/>
                <a:gd name="f401" fmla="*/ f320 1 f191"/>
                <a:gd name="f402" fmla="*/ f321 1 f192"/>
                <a:gd name="f403" fmla="*/ f322 1 f191"/>
                <a:gd name="f404" fmla="*/ f323 1 f192"/>
                <a:gd name="f405" fmla="*/ f324 1 f191"/>
                <a:gd name="f406" fmla="*/ f325 1 f192"/>
                <a:gd name="f407" fmla="*/ f326 1 f191"/>
                <a:gd name="f408" fmla="*/ f327 1 f192"/>
                <a:gd name="f409" fmla="*/ f328 1 f191"/>
                <a:gd name="f410" fmla="*/ f329 1 f192"/>
                <a:gd name="f411" fmla="*/ f330 1 f191"/>
                <a:gd name="f412" fmla="*/ f331 1 f191"/>
                <a:gd name="f413" fmla="*/ f332 1 f192"/>
                <a:gd name="f414" fmla="*/ f333 1 f192"/>
                <a:gd name="f415" fmla="*/ f334 1 f191"/>
                <a:gd name="f416" fmla="*/ f335 1 f192"/>
                <a:gd name="f417" fmla="*/ f336 1 f191"/>
                <a:gd name="f418" fmla="*/ f337 1 f192"/>
                <a:gd name="f419" fmla="*/ f338 1 f191"/>
                <a:gd name="f420" fmla="*/ f339 1 f192"/>
                <a:gd name="f421" fmla="*/ f340 1 f191"/>
                <a:gd name="f422" fmla="*/ f341 1 f192"/>
                <a:gd name="f423" fmla="*/ f342 1 f191"/>
                <a:gd name="f424" fmla="*/ f343 1 f192"/>
                <a:gd name="f425" fmla="*/ f344 1 f191"/>
                <a:gd name="f426" fmla="*/ f345 1 f192"/>
                <a:gd name="f427" fmla="*/ f346 1 f191"/>
                <a:gd name="f428" fmla="*/ f347 1 f192"/>
                <a:gd name="f429" fmla="*/ f348 f182 1"/>
                <a:gd name="f430" fmla="*/ f349 f182 1"/>
                <a:gd name="f431" fmla="*/ f351 f183 1"/>
                <a:gd name="f432" fmla="*/ f350 f183 1"/>
                <a:gd name="f433" fmla="*/ f352 f182 1"/>
                <a:gd name="f434" fmla="*/ f353 f183 1"/>
                <a:gd name="f435" fmla="*/ f354 f182 1"/>
                <a:gd name="f436" fmla="*/ f355 f183 1"/>
                <a:gd name="f437" fmla="*/ f356 f182 1"/>
                <a:gd name="f438" fmla="*/ f357 f183 1"/>
                <a:gd name="f439" fmla="*/ f358 f182 1"/>
                <a:gd name="f440" fmla="*/ f359 f183 1"/>
                <a:gd name="f441" fmla="*/ f360 f182 1"/>
                <a:gd name="f442" fmla="*/ f361 f183 1"/>
                <a:gd name="f443" fmla="*/ f362 f182 1"/>
                <a:gd name="f444" fmla="*/ f363 f183 1"/>
                <a:gd name="f445" fmla="*/ f364 f182 1"/>
                <a:gd name="f446" fmla="*/ f365 f183 1"/>
                <a:gd name="f447" fmla="*/ f366 f182 1"/>
                <a:gd name="f448" fmla="*/ f367 f183 1"/>
                <a:gd name="f449" fmla="*/ f368 f182 1"/>
                <a:gd name="f450" fmla="*/ f369 f183 1"/>
                <a:gd name="f451" fmla="*/ f370 f183 1"/>
                <a:gd name="f452" fmla="*/ f371 f183 1"/>
                <a:gd name="f453" fmla="*/ f372 f182 1"/>
                <a:gd name="f454" fmla="*/ f373 f183 1"/>
                <a:gd name="f455" fmla="*/ f374 f182 1"/>
                <a:gd name="f456" fmla="*/ f375 f183 1"/>
                <a:gd name="f457" fmla="*/ f376 f182 1"/>
                <a:gd name="f458" fmla="*/ f377 f183 1"/>
                <a:gd name="f459" fmla="*/ f378 f182 1"/>
                <a:gd name="f460" fmla="*/ f379 f183 1"/>
                <a:gd name="f461" fmla="*/ f380 f182 1"/>
                <a:gd name="f462" fmla="*/ f381 f183 1"/>
                <a:gd name="f463" fmla="*/ f382 f182 1"/>
                <a:gd name="f464" fmla="*/ f383 f183 1"/>
                <a:gd name="f465" fmla="*/ f384 f182 1"/>
                <a:gd name="f466" fmla="*/ f385 f183 1"/>
                <a:gd name="f467" fmla="*/ f386 f182 1"/>
                <a:gd name="f468" fmla="*/ f387 f183 1"/>
                <a:gd name="f469" fmla="*/ f388 f182 1"/>
                <a:gd name="f470" fmla="*/ f389 f182 1"/>
                <a:gd name="f471" fmla="*/ f390 f182 1"/>
                <a:gd name="f472" fmla="*/ f391 f183 1"/>
                <a:gd name="f473" fmla="*/ f392 f182 1"/>
                <a:gd name="f474" fmla="*/ f393 f183 1"/>
                <a:gd name="f475" fmla="*/ f394 f182 1"/>
                <a:gd name="f476" fmla="*/ f395 f182 1"/>
                <a:gd name="f477" fmla="*/ f396 f182 1"/>
                <a:gd name="f478" fmla="*/ f397 f182 1"/>
                <a:gd name="f479" fmla="*/ f398 f183 1"/>
                <a:gd name="f480" fmla="*/ f399 f182 1"/>
                <a:gd name="f481" fmla="*/ f400 f183 1"/>
                <a:gd name="f482" fmla="*/ f401 f182 1"/>
                <a:gd name="f483" fmla="*/ f402 f183 1"/>
                <a:gd name="f484" fmla="*/ f403 f182 1"/>
                <a:gd name="f485" fmla="*/ f404 f183 1"/>
                <a:gd name="f486" fmla="*/ f405 f182 1"/>
                <a:gd name="f487" fmla="*/ f406 f183 1"/>
                <a:gd name="f488" fmla="*/ f407 f182 1"/>
                <a:gd name="f489" fmla="*/ f408 f183 1"/>
                <a:gd name="f490" fmla="*/ f409 f182 1"/>
                <a:gd name="f491" fmla="*/ f410 f183 1"/>
                <a:gd name="f492" fmla="*/ f411 f182 1"/>
                <a:gd name="f493" fmla="*/ f412 f182 1"/>
                <a:gd name="f494" fmla="*/ f413 f183 1"/>
                <a:gd name="f495" fmla="*/ f414 f183 1"/>
                <a:gd name="f496" fmla="*/ f415 f182 1"/>
                <a:gd name="f497" fmla="*/ f416 f183 1"/>
                <a:gd name="f498" fmla="*/ f417 f182 1"/>
                <a:gd name="f499" fmla="*/ f418 f183 1"/>
                <a:gd name="f500" fmla="*/ f419 f182 1"/>
                <a:gd name="f501" fmla="*/ f420 f183 1"/>
                <a:gd name="f502" fmla="*/ f421 f182 1"/>
                <a:gd name="f503" fmla="*/ f422 f183 1"/>
                <a:gd name="f504" fmla="*/ f423 f182 1"/>
                <a:gd name="f505" fmla="*/ f424 f183 1"/>
                <a:gd name="f506" fmla="*/ f425 f182 1"/>
                <a:gd name="f507" fmla="*/ f426 f183 1"/>
                <a:gd name="f508" fmla="*/ f427 f182 1"/>
                <a:gd name="f509" fmla="*/ f428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3" y="f434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37" y="f451"/>
                </a:cxn>
                <a:cxn ang="f270">
                  <a:pos x="f439" y="f452"/>
                </a:cxn>
                <a:cxn ang="f270">
                  <a:pos x="f453" y="f454"/>
                </a:cxn>
                <a:cxn ang="f270">
                  <a:pos x="f455" y="f456"/>
                </a:cxn>
                <a:cxn ang="f270">
                  <a:pos x="f457" y="f458"/>
                </a:cxn>
                <a:cxn ang="f270">
                  <a:pos x="f459" y="f460"/>
                </a:cxn>
                <a:cxn ang="f270">
                  <a:pos x="f461" y="f462"/>
                </a:cxn>
                <a:cxn ang="f270">
                  <a:pos x="f463" y="f464"/>
                </a:cxn>
                <a:cxn ang="f270">
                  <a:pos x="f465" y="f466"/>
                </a:cxn>
                <a:cxn ang="f270">
                  <a:pos x="f467" y="f468"/>
                </a:cxn>
                <a:cxn ang="f270">
                  <a:pos x="f469" y="f458"/>
                </a:cxn>
                <a:cxn ang="f270">
                  <a:pos x="f470" y="f450"/>
                </a:cxn>
                <a:cxn ang="f270">
                  <a:pos x="f471" y="f472"/>
                </a:cxn>
                <a:cxn ang="f270">
                  <a:pos x="f473" y="f474"/>
                </a:cxn>
                <a:cxn ang="f270">
                  <a:pos x="f475" y="f451"/>
                </a:cxn>
                <a:cxn ang="f270">
                  <a:pos x="f476" y="f446"/>
                </a:cxn>
                <a:cxn ang="f270">
                  <a:pos x="f477" y="f462"/>
                </a:cxn>
                <a:cxn ang="f270">
                  <a:pos x="f478" y="f479"/>
                </a:cxn>
                <a:cxn ang="f270">
                  <a:pos x="f480" y="f481"/>
                </a:cxn>
                <a:cxn ang="f270">
                  <a:pos x="f482" y="f483"/>
                </a:cxn>
                <a:cxn ang="f270">
                  <a:pos x="f484" y="f485"/>
                </a:cxn>
                <a:cxn ang="f270">
                  <a:pos x="f486" y="f487"/>
                </a:cxn>
                <a:cxn ang="f270">
                  <a:pos x="f488" y="f489"/>
                </a:cxn>
                <a:cxn ang="f270">
                  <a:pos x="f490" y="f491"/>
                </a:cxn>
                <a:cxn ang="f270">
                  <a:pos x="f492" y="f442"/>
                </a:cxn>
                <a:cxn ang="f270">
                  <a:pos x="f493" y="f494"/>
                </a:cxn>
                <a:cxn ang="f270">
                  <a:pos x="f471" y="f495"/>
                </a:cxn>
                <a:cxn ang="f270">
                  <a:pos x="f496" y="f497"/>
                </a:cxn>
                <a:cxn ang="f270">
                  <a:pos x="f498" y="f499"/>
                </a:cxn>
                <a:cxn ang="f270">
                  <a:pos x="f500" y="f501"/>
                </a:cxn>
                <a:cxn ang="f270">
                  <a:pos x="f502" y="f503"/>
                </a:cxn>
                <a:cxn ang="f270">
                  <a:pos x="f504" y="f505"/>
                </a:cxn>
                <a:cxn ang="f270">
                  <a:pos x="f506" y="f507"/>
                </a:cxn>
                <a:cxn ang="f270">
                  <a:pos x="f508" y="f509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129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0" y="f131"/>
                    <a:pt x="f145" y="f132"/>
                  </a:cubicBezTo>
                  <a:cubicBezTo>
                    <a:pt x="f86" y="f122"/>
                    <a:pt x="f88" y="f134"/>
                    <a:pt x="f153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4" y="f88"/>
                  </a:cubicBezTo>
                  <a:cubicBezTo>
                    <a:pt x="f86" y="f135"/>
                    <a:pt x="f155" y="f156"/>
                    <a:pt x="f156" y="f103"/>
                  </a:cubicBezTo>
                  <a:cubicBezTo>
                    <a:pt x="f157" y="f114"/>
                    <a:pt x="f157" y="f144"/>
                    <a:pt x="f157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8" y="f122"/>
                    <a:pt x="f121" y="f134"/>
                    <a:pt x="f121" y="f158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59" y="f103"/>
                    <a:pt x="f157" y="f118"/>
                  </a:cubicBezTo>
                  <a:cubicBezTo>
                    <a:pt x="f135" y="f135"/>
                    <a:pt x="f98" y="f154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0" y="f93"/>
                    <a:pt x="f157" y="f76"/>
                    <a:pt x="f158" y="f73"/>
                  </a:cubicBezTo>
                  <a:cubicBezTo>
                    <a:pt x="f119" y="f90"/>
                    <a:pt x="f121" y="f79"/>
                    <a:pt x="f109" y="f154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0" y="f70"/>
                    <a:pt x="f75" y="f69"/>
                  </a:cubicBezTo>
                  <a:cubicBezTo>
                    <a:pt x="f75" y="f67"/>
                    <a:pt x="f75" y="f67"/>
                    <a:pt x="f75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1"/>
                    <a:pt x="f126" y="f64"/>
                  </a:cubicBezTo>
                  <a:cubicBezTo>
                    <a:pt x="f148" y="f67"/>
                    <a:pt x="f162" y="f66"/>
                    <a:pt x="f163" y="f61"/>
                  </a:cubicBezTo>
                  <a:cubicBezTo>
                    <a:pt x="f5" y="f46"/>
                    <a:pt x="f164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5" y="f48"/>
                    <a:pt x="f73" y="f161"/>
                  </a:cubicBezTo>
                  <a:cubicBezTo>
                    <a:pt x="f74" y="f161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0" y="f68"/>
                    <a:pt x="f118" y="f43"/>
                    <a:pt x="f119" y="f33"/>
                  </a:cubicBezTo>
                  <a:cubicBezTo>
                    <a:pt x="f134" y="f165"/>
                    <a:pt x="f122" y="f166"/>
                    <a:pt x="f131" y="f166"/>
                  </a:cubicBezTo>
                  <a:cubicBezTo>
                    <a:pt x="f136" y="f166"/>
                    <a:pt x="f143" y="f165"/>
                    <a:pt x="f127" y="f31"/>
                  </a:cubicBezTo>
                  <a:cubicBezTo>
                    <a:pt x="f137" y="f27"/>
                    <a:pt x="f128" y="f167"/>
                    <a:pt x="f128" y="f110"/>
                  </a:cubicBezTo>
                  <a:cubicBezTo>
                    <a:pt x="f127" y="f168"/>
                    <a:pt x="f152" y="f169"/>
                    <a:pt x="f147" y="f168"/>
                  </a:cubicBezTo>
                  <a:cubicBezTo>
                    <a:pt x="f122" y="f102"/>
                    <a:pt x="f111" y="f100"/>
                    <a:pt x="f111" y="f170"/>
                  </a:cubicBezTo>
                  <a:cubicBezTo>
                    <a:pt x="f119" y="f17"/>
                    <a:pt x="f171" y="f31"/>
                    <a:pt x="f107" y="f166"/>
                  </a:cubicBezTo>
                  <a:cubicBezTo>
                    <a:pt x="f156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5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6"/>
                    <a:pt x="f83" y="f102"/>
                  </a:cubicBezTo>
                  <a:cubicBezTo>
                    <a:pt x="f145" y="f169"/>
                    <a:pt x="f99" y="f104"/>
                    <a:pt x="f115" y="f172"/>
                  </a:cubicBezTo>
                  <a:cubicBezTo>
                    <a:pt x="f157" y="f42"/>
                    <a:pt x="f159" y="f21"/>
                    <a:pt x="f101" y="f40"/>
                  </a:cubicBezTo>
                  <a:cubicBezTo>
                    <a:pt x="f101" y="f63"/>
                    <a:pt x="f159" y="f54"/>
                    <a:pt x="f156" y="f54"/>
                  </a:cubicBezTo>
                  <a:cubicBezTo>
                    <a:pt x="f173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0" y="f21"/>
                    <a:pt x="f85" y="f172"/>
                    <a:pt x="f82" y="f168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7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4"/>
                    <a:pt x="f117" y="f2"/>
                    <a:pt x="f129" y="f175"/>
                  </a:cubicBezTo>
                  <a:cubicBezTo>
                    <a:pt x="f129" y="f7"/>
                    <a:pt x="f18" y="f7"/>
                    <a:pt x="f176" y="f7"/>
                  </a:cubicBezTo>
                  <a:cubicBezTo>
                    <a:pt x="f176" y="f7"/>
                    <a:pt x="f97" y="f177"/>
                    <a:pt x="f97" y="f2"/>
                  </a:cubicBezTo>
                  <a:cubicBezTo>
                    <a:pt x="f176" y="f178"/>
                    <a:pt x="f18" y="f57"/>
                    <a:pt x="f133" y="f179"/>
                  </a:cubicBezTo>
                  <a:cubicBezTo>
                    <a:pt x="f16" y="f26"/>
                    <a:pt x="f10" y="f166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6" y="f165"/>
                    <a:pt x="f37" y="f110"/>
                  </a:cubicBezTo>
                  <a:cubicBezTo>
                    <a:pt x="f22" y="f102"/>
                    <a:pt x="f180" y="f172"/>
                    <a:pt x="f20" y="f23"/>
                  </a:cubicBezTo>
                  <a:cubicBezTo>
                    <a:pt x="f20" y="f23"/>
                    <a:pt x="f35" y="f28"/>
                    <a:pt x="f180" y="f39"/>
                  </a:cubicBezTo>
                  <a:cubicBezTo>
                    <a:pt x="f31" y="f52"/>
                    <a:pt x="f71" y="f39"/>
                    <a:pt x="f170" y="f105"/>
                  </a:cubicBezTo>
                  <a:cubicBezTo>
                    <a:pt x="f110" y="f41"/>
                    <a:pt x="f71" y="f19"/>
                    <a:pt x="f91" y="f172"/>
                  </a:cubicBezTo>
                  <a:cubicBezTo>
                    <a:pt x="f31" y="f169"/>
                    <a:pt x="f33" y="f102"/>
                    <a:pt x="f180" y="f100"/>
                  </a:cubicBezTo>
                  <a:cubicBezTo>
                    <a:pt x="f43" y="f33"/>
                    <a:pt x="f50" y="f176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871;p46">
            <a:extLst>
              <a:ext uri="{FF2B5EF4-FFF2-40B4-BE49-F238E27FC236}">
                <a16:creationId xmlns:a16="http://schemas.microsoft.com/office/drawing/2014/main" id="{969F6C23-BB92-B2C2-3A72-377AF56894BA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/>
              <a:t>THIS IS A TIMELINE</a:t>
            </a:r>
          </a:p>
        </p:txBody>
      </p:sp>
      <p:sp>
        <p:nvSpPr>
          <p:cNvPr id="3" name="Google Shape;2872;p46">
            <a:extLst>
              <a:ext uri="{FF2B5EF4-FFF2-40B4-BE49-F238E27FC236}">
                <a16:creationId xmlns:a16="http://schemas.microsoft.com/office/drawing/2014/main" id="{932CD62D-7E46-2EBF-7369-832D60CC829E}"/>
              </a:ext>
            </a:extLst>
          </p:cNvPr>
          <p:cNvSpPr txBox="1"/>
          <p:nvPr/>
        </p:nvSpPr>
        <p:spPr>
          <a:xfrm>
            <a:off x="1064654" y="2895036"/>
            <a:ext cx="1415701" cy="399903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35999" tIns="91421" rIns="35999" bIns="91421" anchor="t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0" cap="none" spc="0" baseline="0">
                <a:solidFill>
                  <a:srgbClr val="343B47"/>
                </a:solidFill>
                <a:uFillTx/>
                <a:latin typeface="Rozha One"/>
                <a:ea typeface="Rozha One"/>
                <a:cs typeface="Rozha One"/>
              </a:rPr>
              <a:t>Mercury</a:t>
            </a:r>
          </a:p>
        </p:txBody>
      </p:sp>
      <p:sp>
        <p:nvSpPr>
          <p:cNvPr id="4" name="Google Shape;2873;p46">
            <a:extLst>
              <a:ext uri="{FF2B5EF4-FFF2-40B4-BE49-F238E27FC236}">
                <a16:creationId xmlns:a16="http://schemas.microsoft.com/office/drawing/2014/main" id="{FEAFE3EE-FF79-11E5-C7AB-3454F300B5CF}"/>
              </a:ext>
            </a:extLst>
          </p:cNvPr>
          <p:cNvSpPr txBox="1"/>
          <p:nvPr/>
        </p:nvSpPr>
        <p:spPr>
          <a:xfrm>
            <a:off x="1064663" y="3305199"/>
            <a:ext cx="1415701" cy="507903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35999" tIns="91421" rIns="35999" bIns="91421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253038"/>
                </a:solidFill>
                <a:uFillTx/>
                <a:latin typeface="Montserrat"/>
                <a:ea typeface="Montserrat"/>
                <a:cs typeface="Montserrat"/>
              </a:rPr>
              <a:t>Mercury is a small planet</a:t>
            </a:r>
          </a:p>
        </p:txBody>
      </p:sp>
      <p:sp>
        <p:nvSpPr>
          <p:cNvPr id="5" name="Google Shape;2874;p46">
            <a:extLst>
              <a:ext uri="{FF2B5EF4-FFF2-40B4-BE49-F238E27FC236}">
                <a16:creationId xmlns:a16="http://schemas.microsoft.com/office/drawing/2014/main" id="{5EA015C1-0814-CB72-7C6C-6CCC12118357}"/>
              </a:ext>
            </a:extLst>
          </p:cNvPr>
          <p:cNvSpPr txBox="1"/>
          <p:nvPr/>
        </p:nvSpPr>
        <p:spPr>
          <a:xfrm>
            <a:off x="2930981" y="2895036"/>
            <a:ext cx="1415701" cy="399903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35999" tIns="91421" rIns="35999" bIns="91421" anchor="t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0" cap="none" spc="0" baseline="0">
                <a:solidFill>
                  <a:srgbClr val="343B47"/>
                </a:solidFill>
                <a:uFillTx/>
                <a:latin typeface="Rozha One"/>
                <a:ea typeface="Rozha One"/>
                <a:cs typeface="Rozha One"/>
              </a:rPr>
              <a:t>Venus</a:t>
            </a:r>
          </a:p>
        </p:txBody>
      </p:sp>
      <p:sp>
        <p:nvSpPr>
          <p:cNvPr id="6" name="Google Shape;2875;p46">
            <a:extLst>
              <a:ext uri="{FF2B5EF4-FFF2-40B4-BE49-F238E27FC236}">
                <a16:creationId xmlns:a16="http://schemas.microsoft.com/office/drawing/2014/main" id="{313FD185-A291-C742-F668-6E2DF68BE043}"/>
              </a:ext>
            </a:extLst>
          </p:cNvPr>
          <p:cNvSpPr txBox="1"/>
          <p:nvPr/>
        </p:nvSpPr>
        <p:spPr>
          <a:xfrm>
            <a:off x="2930990" y="3305199"/>
            <a:ext cx="1415701" cy="507903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35999" tIns="91421" rIns="35999" bIns="91421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253038"/>
                </a:solidFill>
                <a:uFillTx/>
                <a:latin typeface="Montserrat"/>
                <a:ea typeface="Montserrat"/>
                <a:cs typeface="Montserrat"/>
              </a:rPr>
              <a:t>It has high temperatures</a:t>
            </a:r>
          </a:p>
        </p:txBody>
      </p:sp>
      <p:sp>
        <p:nvSpPr>
          <p:cNvPr id="7" name="Google Shape;2876;p46">
            <a:extLst>
              <a:ext uri="{FF2B5EF4-FFF2-40B4-BE49-F238E27FC236}">
                <a16:creationId xmlns:a16="http://schemas.microsoft.com/office/drawing/2014/main" id="{E37A259E-9D21-A2B2-814E-835F6F23182A}"/>
              </a:ext>
            </a:extLst>
          </p:cNvPr>
          <p:cNvSpPr txBox="1"/>
          <p:nvPr/>
        </p:nvSpPr>
        <p:spPr>
          <a:xfrm>
            <a:off x="4797308" y="2895036"/>
            <a:ext cx="1415701" cy="399903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35999" tIns="91421" rIns="35999" bIns="91421" anchor="t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0" cap="none" spc="0" baseline="0">
                <a:solidFill>
                  <a:srgbClr val="343B47"/>
                </a:solidFill>
                <a:uFillTx/>
                <a:latin typeface="Rozha One"/>
                <a:ea typeface="Rozha One"/>
                <a:cs typeface="Rozha One"/>
              </a:rPr>
              <a:t>Mars</a:t>
            </a:r>
          </a:p>
        </p:txBody>
      </p:sp>
      <p:sp>
        <p:nvSpPr>
          <p:cNvPr id="8" name="Google Shape;2877;p46">
            <a:extLst>
              <a:ext uri="{FF2B5EF4-FFF2-40B4-BE49-F238E27FC236}">
                <a16:creationId xmlns:a16="http://schemas.microsoft.com/office/drawing/2014/main" id="{173B63DE-FE1D-04B6-7409-50029BD92674}"/>
              </a:ext>
            </a:extLst>
          </p:cNvPr>
          <p:cNvSpPr txBox="1"/>
          <p:nvPr/>
        </p:nvSpPr>
        <p:spPr>
          <a:xfrm>
            <a:off x="4797317" y="3305199"/>
            <a:ext cx="1415701" cy="507903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35999" tIns="91421" rIns="35999" bIns="91421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253038"/>
                </a:solidFill>
                <a:uFillTx/>
                <a:latin typeface="Montserrat"/>
                <a:ea typeface="Montserrat"/>
                <a:cs typeface="Montserrat"/>
              </a:rPr>
              <a:t>Mars is a very cold place</a:t>
            </a:r>
            <a:endParaRPr lang="en-US" sz="1400" b="0" i="0" u="none" strike="noStrike" kern="0" cap="none" spc="0" baseline="0">
              <a:solidFill>
                <a:srgbClr val="474747"/>
              </a:solidFill>
              <a:uFillTx/>
              <a:latin typeface="Montserrat"/>
              <a:ea typeface="Montserrat"/>
              <a:cs typeface="Montserrat"/>
            </a:endParaRPr>
          </a:p>
        </p:txBody>
      </p:sp>
      <p:sp>
        <p:nvSpPr>
          <p:cNvPr id="9" name="Google Shape;2878;p46">
            <a:extLst>
              <a:ext uri="{FF2B5EF4-FFF2-40B4-BE49-F238E27FC236}">
                <a16:creationId xmlns:a16="http://schemas.microsoft.com/office/drawing/2014/main" id="{F9D38FEB-C1F8-99F4-6B04-476B3E561230}"/>
              </a:ext>
            </a:extLst>
          </p:cNvPr>
          <p:cNvSpPr txBox="1"/>
          <p:nvPr/>
        </p:nvSpPr>
        <p:spPr>
          <a:xfrm>
            <a:off x="6663635" y="2895036"/>
            <a:ext cx="1415701" cy="399903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35999" tIns="91421" rIns="35999" bIns="91421" anchor="t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000" b="0" i="0" u="none" strike="noStrike" kern="0" cap="none" spc="0" baseline="0">
                <a:solidFill>
                  <a:srgbClr val="343B47"/>
                </a:solidFill>
                <a:uFillTx/>
                <a:latin typeface="Rozha One"/>
                <a:ea typeface="Rozha One"/>
                <a:cs typeface="Rozha One"/>
              </a:rPr>
              <a:t>Saturn</a:t>
            </a:r>
          </a:p>
        </p:txBody>
      </p:sp>
      <p:sp>
        <p:nvSpPr>
          <p:cNvPr id="10" name="Google Shape;2879;p46">
            <a:extLst>
              <a:ext uri="{FF2B5EF4-FFF2-40B4-BE49-F238E27FC236}">
                <a16:creationId xmlns:a16="http://schemas.microsoft.com/office/drawing/2014/main" id="{DA382070-450D-9107-3BD2-5A1DE2ADDCE2}"/>
              </a:ext>
            </a:extLst>
          </p:cNvPr>
          <p:cNvSpPr txBox="1"/>
          <p:nvPr/>
        </p:nvSpPr>
        <p:spPr>
          <a:xfrm>
            <a:off x="6663635" y="3305199"/>
            <a:ext cx="1415701" cy="507903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35999" tIns="91421" rIns="35999" bIns="91421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253038"/>
                </a:solidFill>
                <a:uFillTx/>
                <a:latin typeface="Montserrat"/>
                <a:ea typeface="Montserrat"/>
                <a:cs typeface="Montserrat"/>
              </a:rPr>
              <a:t>It’s a gas giant and has rings</a:t>
            </a:r>
            <a:endParaRPr lang="en-US" sz="1400" b="0" i="0" u="none" strike="noStrike" kern="0" cap="none" spc="0" baseline="0">
              <a:solidFill>
                <a:srgbClr val="474747"/>
              </a:solidFill>
              <a:uFillTx/>
              <a:latin typeface="Montserrat"/>
              <a:ea typeface="Montserrat"/>
              <a:cs typeface="Montserrat"/>
            </a:endParaRPr>
          </a:p>
        </p:txBody>
      </p:sp>
      <p:sp>
        <p:nvSpPr>
          <p:cNvPr id="11" name="Google Shape;2880;p46">
            <a:extLst>
              <a:ext uri="{FF2B5EF4-FFF2-40B4-BE49-F238E27FC236}">
                <a16:creationId xmlns:a16="http://schemas.microsoft.com/office/drawing/2014/main" id="{D7548E4C-38AE-2D58-9229-0FC188906689}"/>
              </a:ext>
            </a:extLst>
          </p:cNvPr>
          <p:cNvSpPr/>
          <p:nvPr/>
        </p:nvSpPr>
        <p:spPr>
          <a:xfrm>
            <a:off x="1349087" y="1978094"/>
            <a:ext cx="846853" cy="842272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" name="Google Shape;2881;p46">
            <a:extLst>
              <a:ext uri="{FF2B5EF4-FFF2-40B4-BE49-F238E27FC236}">
                <a16:creationId xmlns:a16="http://schemas.microsoft.com/office/drawing/2014/main" id="{FEB2F5DD-FCF9-032D-8A97-4D88501123E6}"/>
              </a:ext>
            </a:extLst>
          </p:cNvPr>
          <p:cNvSpPr/>
          <p:nvPr/>
        </p:nvSpPr>
        <p:spPr>
          <a:xfrm>
            <a:off x="3215414" y="1978094"/>
            <a:ext cx="846853" cy="842272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" name="Google Shape;2882;p46">
            <a:extLst>
              <a:ext uri="{FF2B5EF4-FFF2-40B4-BE49-F238E27FC236}">
                <a16:creationId xmlns:a16="http://schemas.microsoft.com/office/drawing/2014/main" id="{01D0FA53-DF8F-C527-678F-92BEA3A52EAF}"/>
              </a:ext>
            </a:extLst>
          </p:cNvPr>
          <p:cNvSpPr/>
          <p:nvPr/>
        </p:nvSpPr>
        <p:spPr>
          <a:xfrm>
            <a:off x="5081741" y="1978094"/>
            <a:ext cx="846853" cy="842272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" name="Google Shape;2883;p46">
            <a:extLst>
              <a:ext uri="{FF2B5EF4-FFF2-40B4-BE49-F238E27FC236}">
                <a16:creationId xmlns:a16="http://schemas.microsoft.com/office/drawing/2014/main" id="{C95406D9-C383-0ABD-C388-BFFAD2722D7D}"/>
              </a:ext>
            </a:extLst>
          </p:cNvPr>
          <p:cNvSpPr/>
          <p:nvPr/>
        </p:nvSpPr>
        <p:spPr>
          <a:xfrm>
            <a:off x="6948050" y="1978094"/>
            <a:ext cx="846853" cy="842272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15" name="Google Shape;2884;p46">
            <a:extLst>
              <a:ext uri="{FF2B5EF4-FFF2-40B4-BE49-F238E27FC236}">
                <a16:creationId xmlns:a16="http://schemas.microsoft.com/office/drawing/2014/main" id="{9A2F34F1-4B57-C8A6-BC69-3301C3977DAE}"/>
              </a:ext>
            </a:extLst>
          </p:cNvPr>
          <p:cNvGrpSpPr/>
          <p:nvPr/>
        </p:nvGrpSpPr>
        <p:grpSpPr>
          <a:xfrm>
            <a:off x="2286722" y="2409498"/>
            <a:ext cx="4570555" cy="0"/>
            <a:chOff x="2286722" y="2409498"/>
            <a:chExt cx="4570555" cy="0"/>
          </a:xfrm>
        </p:grpSpPr>
        <p:cxnSp>
          <p:nvCxnSpPr>
            <p:cNvPr id="16" name="Google Shape;2885;p46">
              <a:extLst>
                <a:ext uri="{FF2B5EF4-FFF2-40B4-BE49-F238E27FC236}">
                  <a16:creationId xmlns:a16="http://schemas.microsoft.com/office/drawing/2014/main" id="{09208878-E6D9-40F2-BC78-31FF76975A79}"/>
                </a:ext>
              </a:extLst>
            </p:cNvPr>
            <p:cNvCxnSpPr/>
            <p:nvPr/>
          </p:nvCxnSpPr>
          <p:spPr>
            <a:xfrm>
              <a:off x="2286722" y="2409498"/>
              <a:ext cx="837901" cy="0"/>
            </a:xfrm>
            <a:prstGeom prst="straightConnector1">
              <a:avLst/>
            </a:prstGeom>
            <a:noFill/>
            <a:ln w="19046" cap="flat">
              <a:solidFill>
                <a:srgbClr val="343B47"/>
              </a:solidFill>
              <a:prstDash val="solid"/>
              <a:round/>
              <a:headEnd type="arrow"/>
              <a:tailEnd type="arrow"/>
            </a:ln>
          </p:spPr>
        </p:cxnSp>
        <p:cxnSp>
          <p:nvCxnSpPr>
            <p:cNvPr id="17" name="Google Shape;2886;p46">
              <a:extLst>
                <a:ext uri="{FF2B5EF4-FFF2-40B4-BE49-F238E27FC236}">
                  <a16:creationId xmlns:a16="http://schemas.microsoft.com/office/drawing/2014/main" id="{93E11FE0-36B1-1DC0-1853-853EF653FF12}"/>
                </a:ext>
              </a:extLst>
            </p:cNvPr>
            <p:cNvCxnSpPr/>
            <p:nvPr/>
          </p:nvCxnSpPr>
          <p:spPr>
            <a:xfrm>
              <a:off x="4153040" y="2409498"/>
              <a:ext cx="837901" cy="0"/>
            </a:xfrm>
            <a:prstGeom prst="straightConnector1">
              <a:avLst/>
            </a:prstGeom>
            <a:noFill/>
            <a:ln w="19046" cap="flat">
              <a:solidFill>
                <a:srgbClr val="343B47"/>
              </a:solidFill>
              <a:prstDash val="solid"/>
              <a:round/>
              <a:headEnd type="arrow"/>
              <a:tailEnd type="arrow"/>
            </a:ln>
          </p:spPr>
        </p:cxnSp>
        <p:cxnSp>
          <p:nvCxnSpPr>
            <p:cNvPr id="18" name="Google Shape;2887;p46">
              <a:extLst>
                <a:ext uri="{FF2B5EF4-FFF2-40B4-BE49-F238E27FC236}">
                  <a16:creationId xmlns:a16="http://schemas.microsoft.com/office/drawing/2014/main" id="{49ED6FC7-8641-5766-19E7-B5B0F0FC8311}"/>
                </a:ext>
              </a:extLst>
            </p:cNvPr>
            <p:cNvCxnSpPr/>
            <p:nvPr/>
          </p:nvCxnSpPr>
          <p:spPr>
            <a:xfrm>
              <a:off x="6019376" y="2409498"/>
              <a:ext cx="837901" cy="0"/>
            </a:xfrm>
            <a:prstGeom prst="straightConnector1">
              <a:avLst/>
            </a:prstGeom>
            <a:noFill/>
            <a:ln w="19046" cap="flat">
              <a:solidFill>
                <a:srgbClr val="343B47"/>
              </a:solidFill>
              <a:prstDash val="solid"/>
              <a:round/>
              <a:headEnd type="arrow"/>
              <a:tailEnd type="arrow"/>
            </a:ln>
          </p:spPr>
        </p:cxnSp>
      </p:grpSp>
      <p:sp>
        <p:nvSpPr>
          <p:cNvPr id="19" name="Google Shape;2888;p46">
            <a:extLst>
              <a:ext uri="{FF2B5EF4-FFF2-40B4-BE49-F238E27FC236}">
                <a16:creationId xmlns:a16="http://schemas.microsoft.com/office/drawing/2014/main" id="{55383F76-6864-BBB1-4818-639DCE36E652}"/>
              </a:ext>
            </a:extLst>
          </p:cNvPr>
          <p:cNvSpPr/>
          <p:nvPr/>
        </p:nvSpPr>
        <p:spPr>
          <a:xfrm>
            <a:off x="5324551" y="2162281"/>
            <a:ext cx="361252" cy="473924"/>
          </a:xfrm>
          <a:custGeom>
            <a:avLst/>
            <a:gdLst>
              <a:gd name="f0" fmla="val w"/>
              <a:gd name="f1" fmla="val h"/>
              <a:gd name="f2" fmla="val 0"/>
              <a:gd name="f3" fmla="val 9295"/>
              <a:gd name="f4" fmla="val 12194"/>
              <a:gd name="f5" fmla="val 4568"/>
              <a:gd name="f6" fmla="val 662"/>
              <a:gd name="f7" fmla="val 5167"/>
              <a:gd name="f8" fmla="val 5639"/>
              <a:gd name="f9" fmla="val 1135"/>
              <a:gd name="f10" fmla="val 1734"/>
              <a:gd name="f11" fmla="val 2301"/>
              <a:gd name="f12" fmla="val 2773"/>
              <a:gd name="f13" fmla="val 3970"/>
              <a:gd name="f14" fmla="val 3497"/>
              <a:gd name="f15" fmla="val 7750"/>
              <a:gd name="f16" fmla="val 3529"/>
              <a:gd name="f17" fmla="val 8160"/>
              <a:gd name="f18" fmla="val 8475"/>
              <a:gd name="f19" fmla="val 3844"/>
              <a:gd name="f20" fmla="val 4254"/>
              <a:gd name="f21" fmla="val 4632"/>
              <a:gd name="f22" fmla="val 4947"/>
              <a:gd name="f23" fmla="val 7372"/>
              <a:gd name="f24" fmla="val 7057"/>
              <a:gd name="f25" fmla="val 3876"/>
              <a:gd name="f26" fmla="val 1733"/>
              <a:gd name="f27" fmla="val 2836"/>
              <a:gd name="f28" fmla="val 3812"/>
              <a:gd name="f29" fmla="val 4979"/>
              <a:gd name="f30" fmla="val 4127"/>
              <a:gd name="f31" fmla="val 6018"/>
              <a:gd name="f32" fmla="val 2678"/>
              <a:gd name="f33" fmla="val 5042"/>
              <a:gd name="f34" fmla="val 2615"/>
              <a:gd name="f35" fmla="val 4991"/>
              <a:gd name="f36" fmla="val 2537"/>
              <a:gd name="f37" fmla="val 4966"/>
              <a:gd name="f38" fmla="val 2460"/>
              <a:gd name="f39" fmla="val 2344"/>
              <a:gd name="f40" fmla="val 2231"/>
              <a:gd name="f41" fmla="val 5023"/>
              <a:gd name="f42" fmla="val 2174"/>
              <a:gd name="f43" fmla="val 5136"/>
              <a:gd name="f44" fmla="val 2048"/>
              <a:gd name="f45" fmla="val 5294"/>
              <a:gd name="f46" fmla="val 2079"/>
              <a:gd name="f47" fmla="val 5546"/>
              <a:gd name="f48" fmla="val 2268"/>
              <a:gd name="f49" fmla="val 5672"/>
              <a:gd name="f50" fmla="val 3434"/>
              <a:gd name="f51" fmla="val 6459"/>
              <a:gd name="f52" fmla="val 3182"/>
              <a:gd name="f53" fmla="val 1890"/>
              <a:gd name="f54" fmla="val 6396"/>
              <a:gd name="f55" fmla="val 819"/>
              <a:gd name="f56" fmla="val 5451"/>
              <a:gd name="f57" fmla="val 1355"/>
              <a:gd name="f58" fmla="val 7814"/>
              <a:gd name="f59" fmla="val 8129"/>
              <a:gd name="f60" fmla="val 8539"/>
              <a:gd name="f61" fmla="val 8917"/>
              <a:gd name="f62" fmla="val 9232"/>
              <a:gd name="f63" fmla="val 945"/>
              <a:gd name="f64" fmla="val 630"/>
              <a:gd name="f65" fmla="val 8506"/>
              <a:gd name="f66" fmla="val 8476"/>
              <a:gd name="f67" fmla="val 8317"/>
              <a:gd name="f68" fmla="val 9767"/>
              <a:gd name="f69" fmla="val 7246"/>
              <a:gd name="f70" fmla="val 10681"/>
              <a:gd name="f71" fmla="val 5986"/>
              <a:gd name="f72" fmla="val 5734"/>
              <a:gd name="f73" fmla="val 6900"/>
              <a:gd name="f74" fmla="val 9893"/>
              <a:gd name="f75" fmla="val 9799"/>
              <a:gd name="f76" fmla="val 7089"/>
              <a:gd name="f77" fmla="val 9578"/>
              <a:gd name="f78" fmla="val 7026"/>
              <a:gd name="f79" fmla="val 9389"/>
              <a:gd name="f80" fmla="val 6940"/>
              <a:gd name="f81" fmla="val 9282"/>
              <a:gd name="f82" fmla="val 6809"/>
              <a:gd name="f83" fmla="val 9233"/>
              <a:gd name="f84" fmla="val 6675"/>
              <a:gd name="f85" fmla="val 6613"/>
              <a:gd name="f86" fmla="val 6550"/>
              <a:gd name="f87" fmla="val 9243"/>
              <a:gd name="f88" fmla="val 6490"/>
              <a:gd name="f89" fmla="val 9263"/>
              <a:gd name="f90" fmla="val 5041"/>
              <a:gd name="f91" fmla="val 10271"/>
              <a:gd name="f92" fmla="val 5356"/>
              <a:gd name="f93" fmla="val 6301"/>
              <a:gd name="f94" fmla="val 7435"/>
              <a:gd name="f95" fmla="val 4600"/>
              <a:gd name="f96" fmla="val 1"/>
              <a:gd name="f97" fmla="val 3623"/>
              <a:gd name="f98" fmla="val 788"/>
              <a:gd name="f99" fmla="val 1765"/>
              <a:gd name="f100" fmla="val 2616"/>
              <a:gd name="f101" fmla="val 3466"/>
              <a:gd name="f102" fmla="val 3340"/>
              <a:gd name="f103" fmla="val 4253"/>
              <a:gd name="f104" fmla="val 3498"/>
              <a:gd name="f105" fmla="val 4758"/>
              <a:gd name="f106" fmla="val 3655"/>
              <a:gd name="f107" fmla="val 4033"/>
              <a:gd name="f108" fmla="val 2741"/>
              <a:gd name="f109" fmla="val 3561"/>
              <a:gd name="f110" fmla="val 1764"/>
              <a:gd name="f111" fmla="val 347"/>
              <a:gd name="f112" fmla="val 158"/>
              <a:gd name="f113" fmla="val 3718"/>
              <a:gd name="f114" fmla="val 3939"/>
              <a:gd name="f115" fmla="val 5703"/>
              <a:gd name="f116" fmla="val 1449"/>
              <a:gd name="f117" fmla="val 7152"/>
              <a:gd name="f118" fmla="val 3214"/>
              <a:gd name="f119" fmla="val 4285"/>
              <a:gd name="f120" fmla="val 9988"/>
              <a:gd name="f121" fmla="val 9547"/>
              <a:gd name="f122" fmla="val 2804"/>
              <a:gd name="f123" fmla="val 9074"/>
              <a:gd name="f124" fmla="val 2867"/>
              <a:gd name="f125" fmla="val 8759"/>
              <a:gd name="f126" fmla="val 8602"/>
              <a:gd name="f127" fmla="val 2237"/>
              <a:gd name="f128" fmla="val 7184"/>
              <a:gd name="f129" fmla="val 32"/>
              <a:gd name="f130" fmla="val 10019"/>
              <a:gd name="f131" fmla="val 1796"/>
              <a:gd name="f132" fmla="val 2111"/>
              <a:gd name="f133" fmla="val 2363"/>
              <a:gd name="f134" fmla="val 9673"/>
              <a:gd name="f135" fmla="val 9862"/>
              <a:gd name="f136" fmla="val 3907"/>
              <a:gd name="f137" fmla="val 10429"/>
              <a:gd name="f138" fmla="val 11153"/>
              <a:gd name="f139" fmla="val 11847"/>
              <a:gd name="f140" fmla="val 12036"/>
              <a:gd name="f141" fmla="val 4442"/>
              <a:gd name="f142" fmla="val 12193"/>
              <a:gd name="f143" fmla="val 4631"/>
              <a:gd name="f144" fmla="val 4852"/>
              <a:gd name="f145" fmla="val 5009"/>
              <a:gd name="f146" fmla="val 11437"/>
              <a:gd name="f147" fmla="val 6049"/>
              <a:gd name="f148" fmla="val 7845"/>
              <a:gd name="f149" fmla="val 9294"/>
              <a:gd name="f150" fmla="val 8224"/>
              <a:gd name="f151" fmla="val 9231"/>
              <a:gd name="f152" fmla="val 7971"/>
              <a:gd name="f153" fmla="val 9042"/>
              <a:gd name="f154" fmla="val 8853"/>
              <a:gd name="f155" fmla="val 6427"/>
              <a:gd name="f156" fmla="val 5545"/>
              <a:gd name="f157" fmla="val 8287"/>
              <a:gd name="f158" fmla="val 4946"/>
              <a:gd name="f159" fmla="val 9011"/>
              <a:gd name="f160" fmla="val 6837"/>
              <a:gd name="f161" fmla="val 6081"/>
              <a:gd name="f162" fmla="val 5357"/>
              <a:gd name="f163" fmla="val 7120"/>
              <a:gd name="f164" fmla="val 7467"/>
              <a:gd name="f165" fmla="val 7813"/>
              <a:gd name="f166" fmla="val 8601"/>
              <a:gd name="f167" fmla="val 5073"/>
              <a:gd name="f168" fmla="val 2868"/>
              <a:gd name="f169" fmla="val 4443"/>
              <a:gd name="f170" fmla="val 5860"/>
              <a:gd name="f171" fmla="val 5262"/>
              <a:gd name="f172" fmla="val 5797"/>
              <a:gd name="f173" fmla="val 6364"/>
              <a:gd name="f174" fmla="val 2584"/>
              <a:gd name="f175" fmla="val 5576"/>
              <a:gd name="f176" fmla="*/ f0 1 9295"/>
              <a:gd name="f177" fmla="*/ f1 1 12194"/>
              <a:gd name="f178" fmla="val f2"/>
              <a:gd name="f179" fmla="val f3"/>
              <a:gd name="f180" fmla="val f4"/>
              <a:gd name="f181" fmla="+- f180 0 f178"/>
              <a:gd name="f182" fmla="+- f179 0 f178"/>
              <a:gd name="f183" fmla="*/ f182 1 9295"/>
              <a:gd name="f184" fmla="*/ f181 1 12194"/>
              <a:gd name="f185" fmla="*/ f178 1 f183"/>
              <a:gd name="f186" fmla="*/ f179 1 f183"/>
              <a:gd name="f187" fmla="*/ f178 1 f184"/>
              <a:gd name="f188" fmla="*/ f180 1 f184"/>
              <a:gd name="f189" fmla="*/ f185 f176 1"/>
              <a:gd name="f190" fmla="*/ f186 f176 1"/>
              <a:gd name="f191" fmla="*/ f188 f177 1"/>
              <a:gd name="f192" fmla="*/ f187 f17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89" t="f192" r="f190" b="f191"/>
            <a:pathLst>
              <a:path w="9295" h="12194">
                <a:moveTo>
                  <a:pt x="f5" y="f6"/>
                </a:moveTo>
                <a:cubicBezTo>
                  <a:pt x="f7" y="f6"/>
                  <a:pt x="f8" y="f9"/>
                  <a:pt x="f8" y="f10"/>
                </a:cubicBezTo>
                <a:cubicBezTo>
                  <a:pt x="f8" y="f11"/>
                  <a:pt x="f7" y="f12"/>
                  <a:pt x="f5" y="f12"/>
                </a:cubicBezTo>
                <a:cubicBezTo>
                  <a:pt x="f13" y="f12"/>
                  <a:pt x="f14" y="f11"/>
                  <a:pt x="f14" y="f10"/>
                </a:cubicBezTo>
                <a:cubicBezTo>
                  <a:pt x="f14" y="f9"/>
                  <a:pt x="f13" y="f6"/>
                  <a:pt x="f5" y="f6"/>
                </a:cubicBezTo>
                <a:close/>
                <a:moveTo>
                  <a:pt x="f15" y="f16"/>
                </a:moveTo>
                <a:cubicBezTo>
                  <a:pt x="f17" y="f16"/>
                  <a:pt x="f18" y="f19"/>
                  <a:pt x="f18" y="f20"/>
                </a:cubicBezTo>
                <a:cubicBezTo>
                  <a:pt x="f18" y="f21"/>
                  <a:pt x="f17" y="f22"/>
                  <a:pt x="f15" y="f22"/>
                </a:cubicBezTo>
                <a:cubicBezTo>
                  <a:pt x="f23" y="f22"/>
                  <a:pt x="f24" y="f21"/>
                  <a:pt x="f24" y="f20"/>
                </a:cubicBezTo>
                <a:cubicBezTo>
                  <a:pt x="f24" y="f25"/>
                  <a:pt x="f23" y="f16"/>
                  <a:pt x="f15" y="f16"/>
                </a:cubicBezTo>
                <a:close/>
                <a:moveTo>
                  <a:pt x="f26" y="f20"/>
                </a:moveTo>
                <a:cubicBezTo>
                  <a:pt x="f27" y="f20"/>
                  <a:pt x="f28" y="f29"/>
                  <a:pt x="f30" y="f31"/>
                </a:cubicBezTo>
                <a:lnTo>
                  <a:pt x="f32" y="f33"/>
                </a:lnTo>
                <a:cubicBezTo>
                  <a:pt x="f34" y="f35"/>
                  <a:pt x="f36" y="f37"/>
                  <a:pt x="f38" y="f37"/>
                </a:cubicBezTo>
                <a:cubicBezTo>
                  <a:pt x="f39" y="f37"/>
                  <a:pt x="f40" y="f41"/>
                  <a:pt x="f42" y="f43"/>
                </a:cubicBezTo>
                <a:cubicBezTo>
                  <a:pt x="f44" y="f45"/>
                  <a:pt x="f46" y="f47"/>
                  <a:pt x="f48" y="f49"/>
                </a:cubicBezTo>
                <a:lnTo>
                  <a:pt x="f50" y="f51"/>
                </a:lnTo>
                <a:lnTo>
                  <a:pt x="f52" y="f51"/>
                </a:lnTo>
                <a:cubicBezTo>
                  <a:pt x="f53" y="f54"/>
                  <a:pt x="f55" y="f56"/>
                  <a:pt x="f6" y="f20"/>
                </a:cubicBezTo>
                <a:close/>
                <a:moveTo>
                  <a:pt x="f57" y="f58"/>
                </a:moveTo>
                <a:cubicBezTo>
                  <a:pt x="f26" y="f58"/>
                  <a:pt x="f44" y="f59"/>
                  <a:pt x="f44" y="f60"/>
                </a:cubicBezTo>
                <a:cubicBezTo>
                  <a:pt x="f44" y="f61"/>
                  <a:pt x="f26" y="f62"/>
                  <a:pt x="f57" y="f62"/>
                </a:cubicBezTo>
                <a:cubicBezTo>
                  <a:pt x="f63" y="f62"/>
                  <a:pt x="f64" y="f61"/>
                  <a:pt x="f64" y="f60"/>
                </a:cubicBezTo>
                <a:cubicBezTo>
                  <a:pt x="f64" y="f59"/>
                  <a:pt x="f63" y="f58"/>
                  <a:pt x="f57" y="f58"/>
                </a:cubicBezTo>
                <a:close/>
                <a:moveTo>
                  <a:pt x="f65" y="f66"/>
                </a:moveTo>
                <a:cubicBezTo>
                  <a:pt x="f67" y="f68"/>
                  <a:pt x="f69" y="f70"/>
                  <a:pt x="f71" y="f70"/>
                </a:cubicBezTo>
                <a:lnTo>
                  <a:pt x="f72" y="f70"/>
                </a:lnTo>
                <a:lnTo>
                  <a:pt x="f73" y="f74"/>
                </a:lnTo>
                <a:cubicBezTo>
                  <a:pt x="f24" y="f75"/>
                  <a:pt x="f76" y="f77"/>
                  <a:pt x="f78" y="f79"/>
                </a:cubicBezTo>
                <a:cubicBezTo>
                  <a:pt x="f80" y="f81"/>
                  <a:pt x="f82" y="f83"/>
                  <a:pt x="f84" y="f83"/>
                </a:cubicBezTo>
                <a:cubicBezTo>
                  <a:pt x="f85" y="f83"/>
                  <a:pt x="f86" y="f87"/>
                  <a:pt x="f88" y="f89"/>
                </a:cubicBezTo>
                <a:lnTo>
                  <a:pt x="f90" y="f91"/>
                </a:lnTo>
                <a:cubicBezTo>
                  <a:pt x="f92" y="f62"/>
                  <a:pt x="f93" y="f66"/>
                  <a:pt x="f94" y="f66"/>
                </a:cubicBezTo>
                <a:close/>
                <a:moveTo>
                  <a:pt x="f95" y="f96"/>
                </a:moveTo>
                <a:cubicBezTo>
                  <a:pt x="f97" y="f96"/>
                  <a:pt x="f27" y="f98"/>
                  <a:pt x="f27" y="f99"/>
                </a:cubicBezTo>
                <a:cubicBezTo>
                  <a:pt x="f27" y="f100"/>
                  <a:pt x="f101" y="f102"/>
                  <a:pt x="f103" y="f104"/>
                </a:cubicBezTo>
                <a:lnTo>
                  <a:pt x="f103" y="f105"/>
                </a:lnTo>
                <a:cubicBezTo>
                  <a:pt x="f106" y="f107"/>
                  <a:pt x="f108" y="f109"/>
                  <a:pt x="f110" y="f109"/>
                </a:cubicBezTo>
                <a:lnTo>
                  <a:pt x="f111" y="f109"/>
                </a:lnTo>
                <a:cubicBezTo>
                  <a:pt x="f112" y="f109"/>
                  <a:pt x="f2" y="f113"/>
                  <a:pt x="f2" y="f114"/>
                </a:cubicBezTo>
                <a:cubicBezTo>
                  <a:pt x="f2" y="f115"/>
                  <a:pt x="f116" y="f117"/>
                  <a:pt x="f118" y="f117"/>
                </a:cubicBezTo>
                <a:lnTo>
                  <a:pt x="f119" y="f117"/>
                </a:lnTo>
                <a:lnTo>
                  <a:pt x="f119" y="f120"/>
                </a:lnTo>
                <a:cubicBezTo>
                  <a:pt x="f19" y="f121"/>
                  <a:pt x="f102" y="f62"/>
                  <a:pt x="f122" y="f123"/>
                </a:cubicBezTo>
                <a:cubicBezTo>
                  <a:pt x="f27" y="f61"/>
                  <a:pt x="f124" y="f125"/>
                  <a:pt x="f124" y="f126"/>
                </a:cubicBezTo>
                <a:cubicBezTo>
                  <a:pt x="f124" y="f58"/>
                  <a:pt x="f127" y="f128"/>
                  <a:pt x="f116" y="f128"/>
                </a:cubicBezTo>
                <a:cubicBezTo>
                  <a:pt x="f6" y="f128"/>
                  <a:pt x="f129" y="f58"/>
                  <a:pt x="f129" y="f126"/>
                </a:cubicBezTo>
                <a:cubicBezTo>
                  <a:pt x="f129" y="f79"/>
                  <a:pt x="f6" y="f130"/>
                  <a:pt x="f116" y="f130"/>
                </a:cubicBezTo>
                <a:cubicBezTo>
                  <a:pt x="f131" y="f130"/>
                  <a:pt x="f132" y="f74"/>
                  <a:pt x="f133" y="f134"/>
                </a:cubicBezTo>
                <a:cubicBezTo>
                  <a:pt x="f52" y="f135"/>
                  <a:pt x="f136" y="f137"/>
                  <a:pt x="f119" y="f138"/>
                </a:cubicBezTo>
                <a:lnTo>
                  <a:pt x="f119" y="f139"/>
                </a:lnTo>
                <a:cubicBezTo>
                  <a:pt x="f119" y="f140"/>
                  <a:pt x="f141" y="f142"/>
                  <a:pt x="f143" y="f142"/>
                </a:cubicBezTo>
                <a:cubicBezTo>
                  <a:pt x="f144" y="f142"/>
                  <a:pt x="f145" y="f140"/>
                  <a:pt x="f145" y="f139"/>
                </a:cubicBezTo>
                <a:lnTo>
                  <a:pt x="f145" y="f146"/>
                </a:lnTo>
                <a:lnTo>
                  <a:pt x="f147" y="f146"/>
                </a:lnTo>
                <a:cubicBezTo>
                  <a:pt x="f148" y="f146"/>
                  <a:pt x="f149" y="f120"/>
                  <a:pt x="f149" y="f150"/>
                </a:cubicBezTo>
                <a:cubicBezTo>
                  <a:pt x="f151" y="f152"/>
                  <a:pt x="f153" y="f58"/>
                  <a:pt x="f154" y="f58"/>
                </a:cubicBezTo>
                <a:lnTo>
                  <a:pt x="f94" y="f58"/>
                </a:lnTo>
                <a:cubicBezTo>
                  <a:pt x="f155" y="f58"/>
                  <a:pt x="f156" y="f157"/>
                  <a:pt x="f158" y="f159"/>
                </a:cubicBezTo>
                <a:lnTo>
                  <a:pt x="f158" y="f160"/>
                </a:lnTo>
                <a:cubicBezTo>
                  <a:pt x="f92" y="f161"/>
                  <a:pt x="f161" y="f47"/>
                  <a:pt x="f73" y="f162"/>
                </a:cubicBezTo>
                <a:cubicBezTo>
                  <a:pt x="f163" y="f47"/>
                  <a:pt x="f164" y="f115"/>
                  <a:pt x="f165" y="f115"/>
                </a:cubicBezTo>
                <a:cubicBezTo>
                  <a:pt x="f166" y="f115"/>
                  <a:pt x="f151" y="f167"/>
                  <a:pt x="f151" y="f119"/>
                </a:cubicBezTo>
                <a:cubicBezTo>
                  <a:pt x="f151" y="f104"/>
                  <a:pt x="f166" y="f168"/>
                  <a:pt x="f165" y="f168"/>
                </a:cubicBezTo>
                <a:cubicBezTo>
                  <a:pt x="f78" y="f168"/>
                  <a:pt x="f54" y="f104"/>
                  <a:pt x="f54" y="f119"/>
                </a:cubicBezTo>
                <a:cubicBezTo>
                  <a:pt x="f54" y="f169"/>
                  <a:pt x="f155" y="f95"/>
                  <a:pt x="f51" y="f105"/>
                </a:cubicBezTo>
                <a:cubicBezTo>
                  <a:pt x="f170" y="f22"/>
                  <a:pt x="f92" y="f171"/>
                  <a:pt x="f158" y="f49"/>
                </a:cubicBezTo>
                <a:lnTo>
                  <a:pt x="f158" y="f104"/>
                </a:lnTo>
                <a:cubicBezTo>
                  <a:pt x="f172" y="f102"/>
                  <a:pt x="f173" y="f174"/>
                  <a:pt x="f173" y="f99"/>
                </a:cubicBezTo>
                <a:cubicBezTo>
                  <a:pt x="f173" y="f98"/>
                  <a:pt x="f175" y="f96"/>
                  <a:pt x="f95" y="f96"/>
                </a:cubicBezTo>
                <a:close/>
              </a:path>
            </a:pathLst>
          </a:custGeom>
          <a:solidFill>
            <a:srgbClr val="343B4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20" name="Google Shape;2889;p46">
            <a:extLst>
              <a:ext uri="{FF2B5EF4-FFF2-40B4-BE49-F238E27FC236}">
                <a16:creationId xmlns:a16="http://schemas.microsoft.com/office/drawing/2014/main" id="{67D33901-D017-AC3B-6A71-6E4636CB50A3}"/>
              </a:ext>
            </a:extLst>
          </p:cNvPr>
          <p:cNvGrpSpPr/>
          <p:nvPr/>
        </p:nvGrpSpPr>
        <p:grpSpPr>
          <a:xfrm>
            <a:off x="1533713" y="2176528"/>
            <a:ext cx="477573" cy="445431"/>
            <a:chOff x="1533713" y="2176528"/>
            <a:chExt cx="477573" cy="445431"/>
          </a:xfrm>
        </p:grpSpPr>
        <p:sp>
          <p:nvSpPr>
            <p:cNvPr id="21" name="Google Shape;2890;p46">
              <a:extLst>
                <a:ext uri="{FF2B5EF4-FFF2-40B4-BE49-F238E27FC236}">
                  <a16:creationId xmlns:a16="http://schemas.microsoft.com/office/drawing/2014/main" id="{F6105EC5-0CF5-8AB5-D291-8F44EEB96A44}"/>
                </a:ext>
              </a:extLst>
            </p:cNvPr>
            <p:cNvSpPr/>
            <p:nvPr/>
          </p:nvSpPr>
          <p:spPr>
            <a:xfrm>
              <a:off x="1760256" y="2176528"/>
              <a:ext cx="26974" cy="8328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94"/>
                <a:gd name="f4" fmla="val 2143"/>
                <a:gd name="f5" fmla="val 347"/>
                <a:gd name="f6" fmla="val 158"/>
                <a:gd name="f7" fmla="val 1765"/>
                <a:gd name="f8" fmla="val 1985"/>
                <a:gd name="f9" fmla="val 536"/>
                <a:gd name="f10" fmla="val 693"/>
                <a:gd name="f11" fmla="*/ f0 1 694"/>
                <a:gd name="f12" fmla="*/ f1 1 2143"/>
                <a:gd name="f13" fmla="val f2"/>
                <a:gd name="f14" fmla="val f3"/>
                <a:gd name="f15" fmla="val f4"/>
                <a:gd name="f16" fmla="+- f15 0 f13"/>
                <a:gd name="f17" fmla="+- f14 0 f13"/>
                <a:gd name="f18" fmla="*/ f17 1 694"/>
                <a:gd name="f19" fmla="*/ f16 1 2143"/>
                <a:gd name="f20" fmla="*/ f13 1 f18"/>
                <a:gd name="f21" fmla="*/ f14 1 f18"/>
                <a:gd name="f22" fmla="*/ f13 1 f19"/>
                <a:gd name="f23" fmla="*/ f15 1 f19"/>
                <a:gd name="f24" fmla="*/ f20 f11 1"/>
                <a:gd name="f25" fmla="*/ f21 f11 1"/>
                <a:gd name="f26" fmla="*/ f23 f12 1"/>
                <a:gd name="f27" fmla="*/ f2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4" t="f27" r="f25" b="f26"/>
              <a:pathLst>
                <a:path w="694" h="2143">
                  <a:moveTo>
                    <a:pt x="f5" y="f2"/>
                  </a:moveTo>
                  <a:cubicBezTo>
                    <a:pt x="f6" y="f2"/>
                    <a:pt x="f2" y="f6"/>
                    <a:pt x="f2" y="f5"/>
                  </a:cubicBezTo>
                  <a:lnTo>
                    <a:pt x="f2" y="f7"/>
                  </a:lnTo>
                  <a:cubicBezTo>
                    <a:pt x="f2" y="f8"/>
                    <a:pt x="f6" y="f4"/>
                    <a:pt x="f5" y="f4"/>
                  </a:cubicBezTo>
                  <a:cubicBezTo>
                    <a:pt x="f9" y="f4"/>
                    <a:pt x="f10" y="f8"/>
                    <a:pt x="f10" y="f7"/>
                  </a:cubicBezTo>
                  <a:lnTo>
                    <a:pt x="f10" y="f5"/>
                  </a:lnTo>
                  <a:cubicBezTo>
                    <a:pt x="f10" y="f6"/>
                    <a:pt x="f9" y="f2"/>
                    <a:pt x="f5" y="f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" name="Google Shape;2891;p46">
              <a:extLst>
                <a:ext uri="{FF2B5EF4-FFF2-40B4-BE49-F238E27FC236}">
                  <a16:creationId xmlns:a16="http://schemas.microsoft.com/office/drawing/2014/main" id="{81C7676D-CEDD-1573-F20C-15F606542222}"/>
                </a:ext>
              </a:extLst>
            </p:cNvPr>
            <p:cNvSpPr/>
            <p:nvPr/>
          </p:nvSpPr>
          <p:spPr>
            <a:xfrm>
              <a:off x="1599861" y="2239292"/>
              <a:ext cx="71048" cy="6922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828"/>
                <a:gd name="f4" fmla="val 1781"/>
                <a:gd name="f5" fmla="val 410"/>
                <a:gd name="f6" fmla="val 323"/>
                <a:gd name="f7" fmla="val 236"/>
                <a:gd name="f8" fmla="val 39"/>
                <a:gd name="f9" fmla="val 158"/>
                <a:gd name="f10" fmla="val 118"/>
                <a:gd name="f11" fmla="val 276"/>
                <a:gd name="f12" fmla="val 465"/>
                <a:gd name="f13" fmla="val 622"/>
                <a:gd name="f14" fmla="val 1166"/>
                <a:gd name="f15" fmla="val 1662"/>
                <a:gd name="f16" fmla="val 1245"/>
                <a:gd name="f17" fmla="val 1741"/>
                <a:gd name="f18" fmla="val 1331"/>
                <a:gd name="f19" fmla="val 1780"/>
                <a:gd name="f20" fmla="val 1418"/>
                <a:gd name="f21" fmla="val 1504"/>
                <a:gd name="f22" fmla="val 1591"/>
                <a:gd name="f23" fmla="val 1670"/>
                <a:gd name="f24" fmla="val 1827"/>
                <a:gd name="f25" fmla="val 1315"/>
                <a:gd name="f26" fmla="val 1158"/>
                <a:gd name="f27" fmla="val 662"/>
                <a:gd name="f28" fmla="val 583"/>
                <a:gd name="f29" fmla="val 496"/>
                <a:gd name="f30" fmla="*/ f0 1 1828"/>
                <a:gd name="f31" fmla="*/ f1 1 1781"/>
                <a:gd name="f32" fmla="val f2"/>
                <a:gd name="f33" fmla="val f3"/>
                <a:gd name="f34" fmla="val f4"/>
                <a:gd name="f35" fmla="+- f34 0 f32"/>
                <a:gd name="f36" fmla="+- f33 0 f32"/>
                <a:gd name="f37" fmla="*/ f36 1 1828"/>
                <a:gd name="f38" fmla="*/ f35 1 1781"/>
                <a:gd name="f39" fmla="*/ f32 1 f37"/>
                <a:gd name="f40" fmla="*/ f33 1 f37"/>
                <a:gd name="f41" fmla="*/ f32 1 f38"/>
                <a:gd name="f42" fmla="*/ f34 1 f38"/>
                <a:gd name="f43" fmla="*/ f39 f30 1"/>
                <a:gd name="f44" fmla="*/ f40 f30 1"/>
                <a:gd name="f45" fmla="*/ f42 f31 1"/>
                <a:gd name="f46" fmla="*/ f41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3" t="f46" r="f44" b="f45"/>
              <a:pathLst>
                <a:path w="1828" h="1781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2" y="f11"/>
                    <a:pt x="f2" y="f12"/>
                    <a:pt x="f9" y="f13"/>
                  </a:cubicBezTo>
                  <a:lnTo>
                    <a:pt x="f14" y="f15"/>
                  </a:lnTo>
                  <a:cubicBezTo>
                    <a:pt x="f16" y="f17"/>
                    <a:pt x="f18" y="f19"/>
                    <a:pt x="f20" y="f19"/>
                  </a:cubicBezTo>
                  <a:cubicBezTo>
                    <a:pt x="f21" y="f19"/>
                    <a:pt x="f22" y="f17"/>
                    <a:pt x="f23" y="f15"/>
                  </a:cubicBezTo>
                  <a:cubicBezTo>
                    <a:pt x="f24" y="f21"/>
                    <a:pt x="f24" y="f25"/>
                    <a:pt x="f23" y="f26"/>
                  </a:cubicBezTo>
                  <a:lnTo>
                    <a:pt x="f27" y="f10"/>
                  </a:lnTo>
                  <a:cubicBezTo>
                    <a:pt x="f28" y="f8"/>
                    <a:pt x="f29" y="f2"/>
                    <a:pt x="f5" y="f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" name="Google Shape;2892;p46">
              <a:extLst>
                <a:ext uri="{FF2B5EF4-FFF2-40B4-BE49-F238E27FC236}">
                  <a16:creationId xmlns:a16="http://schemas.microsoft.com/office/drawing/2014/main" id="{D52FF81A-06E3-9DBD-007E-01C088FD32A8}"/>
                </a:ext>
              </a:extLst>
            </p:cNvPr>
            <p:cNvSpPr/>
            <p:nvPr/>
          </p:nvSpPr>
          <p:spPr>
            <a:xfrm>
              <a:off x="1875333" y="2239292"/>
              <a:ext cx="71048" cy="6922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828"/>
                <a:gd name="f4" fmla="val 1781"/>
                <a:gd name="f5" fmla="val 1418"/>
                <a:gd name="f6" fmla="val 1332"/>
                <a:gd name="f7" fmla="val 1245"/>
                <a:gd name="f8" fmla="val 39"/>
                <a:gd name="f9" fmla="val 1166"/>
                <a:gd name="f10" fmla="val 118"/>
                <a:gd name="f11" fmla="val 158"/>
                <a:gd name="f12" fmla="val 1158"/>
                <a:gd name="f13" fmla="val 1"/>
                <a:gd name="f14" fmla="val 1315"/>
                <a:gd name="f15" fmla="val 1504"/>
                <a:gd name="f16" fmla="val 1662"/>
                <a:gd name="f17" fmla="val 237"/>
                <a:gd name="f18" fmla="val 1741"/>
                <a:gd name="f19" fmla="val 324"/>
                <a:gd name="f20" fmla="val 1780"/>
                <a:gd name="f21" fmla="val 410"/>
                <a:gd name="f22" fmla="val 497"/>
                <a:gd name="f23" fmla="val 584"/>
                <a:gd name="f24" fmla="val 662"/>
                <a:gd name="f25" fmla="val 1671"/>
                <a:gd name="f26" fmla="val 622"/>
                <a:gd name="f27" fmla="val 465"/>
                <a:gd name="f28" fmla="val 276"/>
                <a:gd name="f29" fmla="val 1592"/>
                <a:gd name="f30" fmla="val 1505"/>
                <a:gd name="f31" fmla="*/ f0 1 1828"/>
                <a:gd name="f32" fmla="*/ f1 1 1781"/>
                <a:gd name="f33" fmla="val f2"/>
                <a:gd name="f34" fmla="val f3"/>
                <a:gd name="f35" fmla="val f4"/>
                <a:gd name="f36" fmla="+- f35 0 f33"/>
                <a:gd name="f37" fmla="+- f34 0 f33"/>
                <a:gd name="f38" fmla="*/ f37 1 1828"/>
                <a:gd name="f39" fmla="*/ f36 1 1781"/>
                <a:gd name="f40" fmla="*/ f33 1 f38"/>
                <a:gd name="f41" fmla="*/ f34 1 f38"/>
                <a:gd name="f42" fmla="*/ f33 1 f39"/>
                <a:gd name="f43" fmla="*/ f35 1 f39"/>
                <a:gd name="f44" fmla="*/ f40 f31 1"/>
                <a:gd name="f45" fmla="*/ f41 f31 1"/>
                <a:gd name="f46" fmla="*/ f43 f32 1"/>
                <a:gd name="f47" fmla="*/ f42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4" t="f47" r="f45" b="f46"/>
              <a:pathLst>
                <a:path w="1828" h="1781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lnTo>
                    <a:pt x="f11" y="f12"/>
                  </a:lnTo>
                  <a:cubicBezTo>
                    <a:pt x="f13" y="f14"/>
                    <a:pt x="f13" y="f15"/>
                    <a:pt x="f11" y="f16"/>
                  </a:cubicBezTo>
                  <a:cubicBezTo>
                    <a:pt x="f17" y="f18"/>
                    <a:pt x="f19" y="f20"/>
                    <a:pt x="f21" y="f20"/>
                  </a:cubicBezTo>
                  <a:cubicBezTo>
                    <a:pt x="f22" y="f20"/>
                    <a:pt x="f23" y="f18"/>
                    <a:pt x="f24" y="f16"/>
                  </a:cubicBezTo>
                  <a:lnTo>
                    <a:pt x="f25" y="f26"/>
                  </a:lnTo>
                  <a:cubicBezTo>
                    <a:pt x="f3" y="f27"/>
                    <a:pt x="f3" y="f28"/>
                    <a:pt x="f25" y="f10"/>
                  </a:cubicBezTo>
                  <a:cubicBezTo>
                    <a:pt x="f29" y="f8"/>
                    <a:pt x="f30" y="f2"/>
                    <a:pt x="f5" y="f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4" name="Google Shape;2893;p46">
              <a:extLst>
                <a:ext uri="{FF2B5EF4-FFF2-40B4-BE49-F238E27FC236}">
                  <a16:creationId xmlns:a16="http://schemas.microsoft.com/office/drawing/2014/main" id="{66FE0640-0FC7-DFEB-18BE-BD082FA8E4A8}"/>
                </a:ext>
              </a:extLst>
            </p:cNvPr>
            <p:cNvSpPr/>
            <p:nvPr/>
          </p:nvSpPr>
          <p:spPr>
            <a:xfrm>
              <a:off x="1822710" y="2218462"/>
              <a:ext cx="41660" cy="5448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72"/>
                <a:gd name="f4" fmla="val 1402"/>
                <a:gd name="f5" fmla="val 647"/>
                <a:gd name="f6" fmla="val 510"/>
                <a:gd name="f7" fmla="val 386"/>
                <a:gd name="f8" fmla="val 71"/>
                <a:gd name="f9" fmla="val 315"/>
                <a:gd name="f10" fmla="val 213"/>
                <a:gd name="f11" fmla="val 32"/>
                <a:gd name="f12" fmla="val 906"/>
                <a:gd name="f13" fmla="val 1095"/>
                <a:gd name="f14" fmla="val 95"/>
                <a:gd name="f15" fmla="val 1284"/>
                <a:gd name="f16" fmla="val 252"/>
                <a:gd name="f17" fmla="val 1379"/>
                <a:gd name="f18" fmla="val 298"/>
                <a:gd name="f19" fmla="val 1394"/>
                <a:gd name="f20" fmla="val 344"/>
                <a:gd name="f21" fmla="val 388"/>
                <a:gd name="f22" fmla="val 527"/>
                <a:gd name="f23" fmla="val 653"/>
                <a:gd name="f24" fmla="val 1325"/>
                <a:gd name="f25" fmla="val 725"/>
                <a:gd name="f26" fmla="val 1158"/>
                <a:gd name="f27" fmla="val 977"/>
                <a:gd name="f28" fmla="val 497"/>
                <a:gd name="f29" fmla="val 1071"/>
                <a:gd name="f30" fmla="val 308"/>
                <a:gd name="f31" fmla="val 119"/>
                <a:gd name="f32" fmla="val 788"/>
                <a:gd name="f33" fmla="val 24"/>
                <a:gd name="f34" fmla="val 740"/>
                <a:gd name="f35" fmla="val 8"/>
                <a:gd name="f36" fmla="val 693"/>
                <a:gd name="f37" fmla="*/ f0 1 1072"/>
                <a:gd name="f38" fmla="*/ f1 1 1402"/>
                <a:gd name="f39" fmla="val f2"/>
                <a:gd name="f40" fmla="val f3"/>
                <a:gd name="f41" fmla="val f4"/>
                <a:gd name="f42" fmla="+- f41 0 f39"/>
                <a:gd name="f43" fmla="+- f40 0 f39"/>
                <a:gd name="f44" fmla="*/ f43 1 1072"/>
                <a:gd name="f45" fmla="*/ f42 1 1402"/>
                <a:gd name="f46" fmla="*/ f39 1 f44"/>
                <a:gd name="f47" fmla="*/ f40 1 f44"/>
                <a:gd name="f48" fmla="*/ f39 1 f45"/>
                <a:gd name="f49" fmla="*/ f41 1 f45"/>
                <a:gd name="f50" fmla="*/ f46 f37 1"/>
                <a:gd name="f51" fmla="*/ f47 f37 1"/>
                <a:gd name="f52" fmla="*/ f49 f38 1"/>
                <a:gd name="f53" fmla="*/ f48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0" t="f53" r="f51" b="f52"/>
              <a:pathLst>
                <a:path w="1072" h="1402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lnTo>
                    <a:pt x="f11" y="f12"/>
                  </a:lnTo>
                  <a:cubicBezTo>
                    <a:pt x="f2" y="f13"/>
                    <a:pt x="f14" y="f15"/>
                    <a:pt x="f16" y="f17"/>
                  </a:cubicBezTo>
                  <a:cubicBezTo>
                    <a:pt x="f18" y="f19"/>
                    <a:pt x="f20" y="f4"/>
                    <a:pt x="f21" y="f4"/>
                  </a:cubicBezTo>
                  <a:cubicBezTo>
                    <a:pt x="f22" y="f4"/>
                    <a:pt x="f23" y="f24"/>
                    <a:pt x="f25" y="f26"/>
                  </a:cubicBezTo>
                  <a:lnTo>
                    <a:pt x="f27" y="f28"/>
                  </a:lnTo>
                  <a:cubicBezTo>
                    <a:pt x="f29" y="f30"/>
                    <a:pt x="f27" y="f31"/>
                    <a:pt x="f32" y="f33"/>
                  </a:cubicBezTo>
                  <a:cubicBezTo>
                    <a:pt x="f34" y="f35"/>
                    <a:pt x="f36" y="f2"/>
                    <a:pt x="f5" y="f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5" name="Google Shape;2894;p46">
              <a:extLst>
                <a:ext uri="{FF2B5EF4-FFF2-40B4-BE49-F238E27FC236}">
                  <a16:creationId xmlns:a16="http://schemas.microsoft.com/office/drawing/2014/main" id="{4FA2AF80-BDFD-D036-BF6B-9CF66DDD1F37}"/>
                </a:ext>
              </a:extLst>
            </p:cNvPr>
            <p:cNvSpPr/>
            <p:nvPr/>
          </p:nvSpPr>
          <p:spPr>
            <a:xfrm>
              <a:off x="1681865" y="2218462"/>
              <a:ext cx="42903" cy="5448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04"/>
                <a:gd name="f4" fmla="val 1402"/>
                <a:gd name="f5" fmla="val 429"/>
                <a:gd name="f6" fmla="val 381"/>
                <a:gd name="f7" fmla="val 332"/>
                <a:gd name="f8" fmla="val 8"/>
                <a:gd name="f9" fmla="val 285"/>
                <a:gd name="f10" fmla="val 24"/>
                <a:gd name="f11" fmla="val 95"/>
                <a:gd name="f12" fmla="val 119"/>
                <a:gd name="f13" fmla="val 1"/>
                <a:gd name="f14" fmla="val 308"/>
                <a:gd name="f15" fmla="val 497"/>
                <a:gd name="f16" fmla="val 348"/>
                <a:gd name="f17" fmla="val 1158"/>
                <a:gd name="f18" fmla="val 419"/>
                <a:gd name="f19" fmla="val 1325"/>
                <a:gd name="f20" fmla="val 545"/>
                <a:gd name="f21" fmla="val 684"/>
                <a:gd name="f22" fmla="val 728"/>
                <a:gd name="f23" fmla="val 774"/>
                <a:gd name="f24" fmla="val 1394"/>
                <a:gd name="f25" fmla="val 820"/>
                <a:gd name="f26" fmla="val 1379"/>
                <a:gd name="f27" fmla="val 1041"/>
                <a:gd name="f28" fmla="val 1284"/>
                <a:gd name="f29" fmla="val 1095"/>
                <a:gd name="f30" fmla="val 906"/>
                <a:gd name="f31" fmla="val 757"/>
                <a:gd name="f32" fmla="val 213"/>
                <a:gd name="f33" fmla="val 710"/>
                <a:gd name="f34" fmla="val 71"/>
                <a:gd name="f35" fmla="val 574"/>
                <a:gd name="f36" fmla="*/ f0 1 1104"/>
                <a:gd name="f37" fmla="*/ f1 1 1402"/>
                <a:gd name="f38" fmla="val f2"/>
                <a:gd name="f39" fmla="val f3"/>
                <a:gd name="f40" fmla="val f4"/>
                <a:gd name="f41" fmla="+- f40 0 f38"/>
                <a:gd name="f42" fmla="+- f39 0 f38"/>
                <a:gd name="f43" fmla="*/ f42 1 1104"/>
                <a:gd name="f44" fmla="*/ f41 1 1402"/>
                <a:gd name="f45" fmla="*/ f38 1 f43"/>
                <a:gd name="f46" fmla="*/ f39 1 f43"/>
                <a:gd name="f47" fmla="*/ f38 1 f44"/>
                <a:gd name="f48" fmla="*/ f40 1 f44"/>
                <a:gd name="f49" fmla="*/ f45 f36 1"/>
                <a:gd name="f50" fmla="*/ f46 f36 1"/>
                <a:gd name="f51" fmla="*/ f48 f37 1"/>
                <a:gd name="f52" fmla="*/ f47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9" t="f52" r="f50" b="f51"/>
              <a:pathLst>
                <a:path w="1104" h="1402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1" y="f15"/>
                  </a:cubicBezTo>
                  <a:lnTo>
                    <a:pt x="f16" y="f17"/>
                  </a:lnTo>
                  <a:cubicBezTo>
                    <a:pt x="f18" y="f19"/>
                    <a:pt x="f20" y="f4"/>
                    <a:pt x="f21" y="f4"/>
                  </a:cubicBezTo>
                  <a:cubicBezTo>
                    <a:pt x="f22" y="f4"/>
                    <a:pt x="f23" y="f24"/>
                    <a:pt x="f25" y="f26"/>
                  </a:cubicBezTo>
                  <a:cubicBezTo>
                    <a:pt x="f27" y="f28"/>
                    <a:pt x="f3" y="f29"/>
                    <a:pt x="f27" y="f30"/>
                  </a:cubicBezTo>
                  <a:lnTo>
                    <a:pt x="f31" y="f32"/>
                  </a:lnTo>
                  <a:cubicBezTo>
                    <a:pt x="f33" y="f34"/>
                    <a:pt x="f35" y="f2"/>
                    <a:pt x="f5" y="f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6" name="Google Shape;2895;p46">
              <a:extLst>
                <a:ext uri="{FF2B5EF4-FFF2-40B4-BE49-F238E27FC236}">
                  <a16:creationId xmlns:a16="http://schemas.microsoft.com/office/drawing/2014/main" id="{D662696E-8270-9D35-555E-3C770C562860}"/>
                </a:ext>
              </a:extLst>
            </p:cNvPr>
            <p:cNvSpPr/>
            <p:nvPr/>
          </p:nvSpPr>
          <p:spPr>
            <a:xfrm>
              <a:off x="1536155" y="2398132"/>
              <a:ext cx="84527" cy="2821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75"/>
                <a:gd name="f4" fmla="val 726"/>
                <a:gd name="f5" fmla="val 379"/>
                <a:gd name="f6" fmla="val 1"/>
                <a:gd name="f7" fmla="val 158"/>
                <a:gd name="f8" fmla="val 568"/>
                <a:gd name="f9" fmla="val 725"/>
                <a:gd name="f10" fmla="val 1828"/>
                <a:gd name="f11" fmla="val 2017"/>
                <a:gd name="f12" fmla="*/ f0 1 2175"/>
                <a:gd name="f13" fmla="*/ f1 1 726"/>
                <a:gd name="f14" fmla="val f2"/>
                <a:gd name="f15" fmla="val f3"/>
                <a:gd name="f16" fmla="val f4"/>
                <a:gd name="f17" fmla="+- f16 0 f14"/>
                <a:gd name="f18" fmla="+- f15 0 f14"/>
                <a:gd name="f19" fmla="*/ f18 1 2175"/>
                <a:gd name="f20" fmla="*/ f17 1 726"/>
                <a:gd name="f21" fmla="*/ f14 1 f19"/>
                <a:gd name="f22" fmla="*/ f15 1 f19"/>
                <a:gd name="f23" fmla="*/ f14 1 f20"/>
                <a:gd name="f24" fmla="*/ f16 1 f20"/>
                <a:gd name="f25" fmla="*/ f21 f12 1"/>
                <a:gd name="f26" fmla="*/ f22 f12 1"/>
                <a:gd name="f27" fmla="*/ f24 f13 1"/>
                <a:gd name="f28" fmla="*/ f2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5" t="f28" r="f26" b="f27"/>
              <a:pathLst>
                <a:path w="2175" h="726">
                  <a:moveTo>
                    <a:pt x="f5" y="f6"/>
                  </a:moveTo>
                  <a:cubicBezTo>
                    <a:pt x="f7" y="f6"/>
                    <a:pt x="f6" y="f7"/>
                    <a:pt x="f6" y="f5"/>
                  </a:cubicBezTo>
                  <a:cubicBezTo>
                    <a:pt x="f6" y="f8"/>
                    <a:pt x="f7" y="f9"/>
                    <a:pt x="f5" y="f9"/>
                  </a:cubicBezTo>
                  <a:lnTo>
                    <a:pt x="f10" y="f9"/>
                  </a:lnTo>
                  <a:cubicBezTo>
                    <a:pt x="f11" y="f9"/>
                    <a:pt x="f3" y="f8"/>
                    <a:pt x="f3" y="f5"/>
                  </a:cubicBezTo>
                  <a:cubicBezTo>
                    <a:pt x="f3" y="f7"/>
                    <a:pt x="f11" y="f6"/>
                    <a:pt x="f10" y="f6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7" name="Google Shape;2896;p46">
              <a:extLst>
                <a:ext uri="{FF2B5EF4-FFF2-40B4-BE49-F238E27FC236}">
                  <a16:creationId xmlns:a16="http://schemas.microsoft.com/office/drawing/2014/main" id="{D6EC176B-83BF-4F89-CB6A-48DD0A8BB137}"/>
                </a:ext>
              </a:extLst>
            </p:cNvPr>
            <p:cNvSpPr/>
            <p:nvPr/>
          </p:nvSpPr>
          <p:spPr>
            <a:xfrm>
              <a:off x="1925543" y="2398132"/>
              <a:ext cx="84527" cy="2821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75"/>
                <a:gd name="f4" fmla="val 726"/>
                <a:gd name="f5" fmla="val 347"/>
                <a:gd name="f6" fmla="val 1"/>
                <a:gd name="f7" fmla="val 158"/>
                <a:gd name="f8" fmla="val 379"/>
                <a:gd name="f9" fmla="val 568"/>
                <a:gd name="f10" fmla="val 725"/>
                <a:gd name="f11" fmla="val 1796"/>
                <a:gd name="f12" fmla="val 2017"/>
                <a:gd name="f13" fmla="val 2174"/>
                <a:gd name="f14" fmla="*/ f0 1 2175"/>
                <a:gd name="f15" fmla="*/ f1 1 726"/>
                <a:gd name="f16" fmla="val f2"/>
                <a:gd name="f17" fmla="val f3"/>
                <a:gd name="f18" fmla="val f4"/>
                <a:gd name="f19" fmla="+- f18 0 f16"/>
                <a:gd name="f20" fmla="+- f17 0 f16"/>
                <a:gd name="f21" fmla="*/ f20 1 2175"/>
                <a:gd name="f22" fmla="*/ f19 1 726"/>
                <a:gd name="f23" fmla="*/ f16 1 f21"/>
                <a:gd name="f24" fmla="*/ f17 1 f21"/>
                <a:gd name="f25" fmla="*/ f16 1 f22"/>
                <a:gd name="f26" fmla="*/ f18 1 f22"/>
                <a:gd name="f27" fmla="*/ f23 f14 1"/>
                <a:gd name="f28" fmla="*/ f24 f14 1"/>
                <a:gd name="f29" fmla="*/ f26 f15 1"/>
                <a:gd name="f30" fmla="*/ f25 f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7" t="f30" r="f28" b="f29"/>
              <a:pathLst>
                <a:path w="2175" h="726">
                  <a:moveTo>
                    <a:pt x="f5" y="f6"/>
                  </a:moveTo>
                  <a:cubicBezTo>
                    <a:pt x="f7" y="f6"/>
                    <a:pt x="f2" y="f7"/>
                    <a:pt x="f2" y="f8"/>
                  </a:cubicBezTo>
                  <a:cubicBezTo>
                    <a:pt x="f2" y="f9"/>
                    <a:pt x="f7" y="f10"/>
                    <a:pt x="f5" y="f10"/>
                  </a:cubicBezTo>
                  <a:lnTo>
                    <a:pt x="f11" y="f10"/>
                  </a:lnTo>
                  <a:cubicBezTo>
                    <a:pt x="f12" y="f10"/>
                    <a:pt x="f13" y="f9"/>
                    <a:pt x="f13" y="f8"/>
                  </a:cubicBezTo>
                  <a:cubicBezTo>
                    <a:pt x="f13" y="f7"/>
                    <a:pt x="f12" y="f6"/>
                    <a:pt x="f11" y="f6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8" name="Google Shape;2897;p46">
              <a:extLst>
                <a:ext uri="{FF2B5EF4-FFF2-40B4-BE49-F238E27FC236}">
                  <a16:creationId xmlns:a16="http://schemas.microsoft.com/office/drawing/2014/main" id="{C0A7A879-8412-7AEE-FD19-CFE44C88992E}"/>
                </a:ext>
              </a:extLst>
            </p:cNvPr>
            <p:cNvSpPr/>
            <p:nvPr/>
          </p:nvSpPr>
          <p:spPr>
            <a:xfrm>
              <a:off x="1912065" y="2323792"/>
              <a:ext cx="57598" cy="3909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482"/>
                <a:gd name="f4" fmla="val 1006"/>
                <a:gd name="f5" fmla="val 1082"/>
                <a:gd name="f6" fmla="val 1038"/>
                <a:gd name="f7" fmla="val 992"/>
                <a:gd name="f8" fmla="val 8"/>
                <a:gd name="f9" fmla="val 946"/>
                <a:gd name="f10" fmla="val 23"/>
                <a:gd name="f11" fmla="val 284"/>
                <a:gd name="f12" fmla="val 307"/>
                <a:gd name="f13" fmla="val 64"/>
                <a:gd name="f14" fmla="val 433"/>
                <a:gd name="f15" fmla="val 1"/>
                <a:gd name="f16" fmla="val 622"/>
                <a:gd name="f17" fmla="val 780"/>
                <a:gd name="f18" fmla="val 133"/>
                <a:gd name="f19" fmla="val 918"/>
                <a:gd name="f20" fmla="val 253"/>
                <a:gd name="f21" fmla="val 386"/>
                <a:gd name="f22" fmla="val 435"/>
                <a:gd name="f23" fmla="val 486"/>
                <a:gd name="f24" fmla="val 994"/>
                <a:gd name="f25" fmla="val 536"/>
                <a:gd name="f26" fmla="val 969"/>
                <a:gd name="f27" fmla="val 1198"/>
                <a:gd name="f28" fmla="val 717"/>
                <a:gd name="f29" fmla="val 1419"/>
                <a:gd name="f30" fmla="val 244"/>
                <a:gd name="f31" fmla="val 1347"/>
                <a:gd name="f32" fmla="val 77"/>
                <a:gd name="f33" fmla="val 1221"/>
                <a:gd name="f34" fmla="*/ f0 1 1482"/>
                <a:gd name="f35" fmla="*/ f1 1 1006"/>
                <a:gd name="f36" fmla="val f2"/>
                <a:gd name="f37" fmla="val f3"/>
                <a:gd name="f38" fmla="val f4"/>
                <a:gd name="f39" fmla="+- f38 0 f36"/>
                <a:gd name="f40" fmla="+- f37 0 f36"/>
                <a:gd name="f41" fmla="*/ f40 1 1482"/>
                <a:gd name="f42" fmla="*/ f39 1 1006"/>
                <a:gd name="f43" fmla="*/ f36 1 f41"/>
                <a:gd name="f44" fmla="*/ f37 1 f41"/>
                <a:gd name="f45" fmla="*/ f36 1 f42"/>
                <a:gd name="f46" fmla="*/ f38 1 f42"/>
                <a:gd name="f47" fmla="*/ f43 f34 1"/>
                <a:gd name="f48" fmla="*/ f44 f34 1"/>
                <a:gd name="f49" fmla="*/ f46 f35 1"/>
                <a:gd name="f50" fmla="*/ f45 f3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7" t="f50" r="f48" b="f49"/>
              <a:pathLst>
                <a:path w="1482" h="1006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lnTo>
                    <a:pt x="f11" y="f12"/>
                  </a:lnTo>
                  <a:cubicBezTo>
                    <a:pt x="f13" y="f14"/>
                    <a:pt x="f15" y="f16"/>
                    <a:pt x="f13" y="f17"/>
                  </a:cubicBezTo>
                  <a:cubicBezTo>
                    <a:pt x="f18" y="f19"/>
                    <a:pt x="f20" y="f4"/>
                    <a:pt x="f21" y="f4"/>
                  </a:cubicBezTo>
                  <a:cubicBezTo>
                    <a:pt x="f22" y="f4"/>
                    <a:pt x="f23" y="f24"/>
                    <a:pt x="f25" y="f26"/>
                  </a:cubicBezTo>
                  <a:lnTo>
                    <a:pt x="f27" y="f28"/>
                  </a:lnTo>
                  <a:cubicBezTo>
                    <a:pt x="f29" y="f16"/>
                    <a:pt x="f3" y="f14"/>
                    <a:pt x="f29" y="f30"/>
                  </a:cubicBezTo>
                  <a:cubicBezTo>
                    <a:pt x="f31" y="f32"/>
                    <a:pt x="f33" y="f2"/>
                    <a:pt x="f5" y="f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9" name="Google Shape;2898;p46">
              <a:extLst>
                <a:ext uri="{FF2B5EF4-FFF2-40B4-BE49-F238E27FC236}">
                  <a16:creationId xmlns:a16="http://schemas.microsoft.com/office/drawing/2014/main" id="{104A7DE8-62F4-CFCB-52EF-56213B931F6A}"/>
                </a:ext>
              </a:extLst>
            </p:cNvPr>
            <p:cNvSpPr/>
            <p:nvPr/>
          </p:nvSpPr>
          <p:spPr>
            <a:xfrm>
              <a:off x="1577824" y="2325694"/>
              <a:ext cx="58805" cy="3909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513"/>
                <a:gd name="f4" fmla="val 1006"/>
                <a:gd name="f5" fmla="val 398"/>
                <a:gd name="f6" fmla="val 254"/>
                <a:gd name="f7" fmla="val 141"/>
                <a:gd name="f8" fmla="val 88"/>
                <a:gd name="f9" fmla="val 95"/>
                <a:gd name="f10" fmla="val 227"/>
                <a:gd name="f11" fmla="val 416"/>
                <a:gd name="f12" fmla="val 605"/>
                <a:gd name="f13" fmla="val 284"/>
                <a:gd name="f14" fmla="val 699"/>
                <a:gd name="f15" fmla="val 945"/>
                <a:gd name="f16" fmla="val 983"/>
                <a:gd name="f17" fmla="val 991"/>
                <a:gd name="f18" fmla="val 998"/>
                <a:gd name="f19" fmla="val 1039"/>
                <a:gd name="f20" fmla="val 1086"/>
                <a:gd name="f21" fmla="val 1232"/>
                <a:gd name="f22" fmla="val 1370"/>
                <a:gd name="f23" fmla="val 929"/>
                <a:gd name="f24" fmla="val 1418"/>
                <a:gd name="f25" fmla="val 762"/>
                <a:gd name="f26" fmla="val 1512"/>
                <a:gd name="f27" fmla="val 573"/>
                <a:gd name="f28" fmla="val 384"/>
                <a:gd name="f29" fmla="val 1229"/>
                <a:gd name="f30" fmla="val 290"/>
                <a:gd name="f31" fmla="val 567"/>
                <a:gd name="f32" fmla="val 37"/>
                <a:gd name="f33" fmla="val 508"/>
                <a:gd name="f34" fmla="val 12"/>
                <a:gd name="f35" fmla="val 451"/>
                <a:gd name="f36" fmla="*/ f0 1 1513"/>
                <a:gd name="f37" fmla="*/ f1 1 1006"/>
                <a:gd name="f38" fmla="val f2"/>
                <a:gd name="f39" fmla="val f3"/>
                <a:gd name="f40" fmla="val f4"/>
                <a:gd name="f41" fmla="+- f40 0 f38"/>
                <a:gd name="f42" fmla="+- f39 0 f38"/>
                <a:gd name="f43" fmla="*/ f42 1 1513"/>
                <a:gd name="f44" fmla="*/ f41 1 1006"/>
                <a:gd name="f45" fmla="*/ f38 1 f43"/>
                <a:gd name="f46" fmla="*/ f39 1 f43"/>
                <a:gd name="f47" fmla="*/ f38 1 f44"/>
                <a:gd name="f48" fmla="*/ f40 1 f44"/>
                <a:gd name="f49" fmla="*/ f45 f36 1"/>
                <a:gd name="f50" fmla="*/ f46 f36 1"/>
                <a:gd name="f51" fmla="*/ f48 f37 1"/>
                <a:gd name="f52" fmla="*/ f47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9" t="f52" r="f50" b="f51"/>
              <a:pathLst>
                <a:path w="1513" h="1006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2" y="f11"/>
                    <a:pt x="f9" y="f12"/>
                    <a:pt x="f13" y="f14"/>
                  </a:cubicBezTo>
                  <a:lnTo>
                    <a:pt x="f15" y="f16"/>
                  </a:lnTo>
                  <a:cubicBezTo>
                    <a:pt x="f17" y="f18"/>
                    <a:pt x="f19" y="f4"/>
                    <a:pt x="f20" y="f4"/>
                  </a:cubicBezTo>
                  <a:cubicBezTo>
                    <a:pt x="f21" y="f4"/>
                    <a:pt x="f22" y="f23"/>
                    <a:pt x="f24" y="f25"/>
                  </a:cubicBezTo>
                  <a:cubicBezTo>
                    <a:pt x="f26" y="f27"/>
                    <a:pt x="f24" y="f28"/>
                    <a:pt x="f29" y="f30"/>
                  </a:cubicBezTo>
                  <a:lnTo>
                    <a:pt x="f31" y="f32"/>
                  </a:lnTo>
                  <a:cubicBezTo>
                    <a:pt x="f33" y="f34"/>
                    <a:pt x="f35" y="f2"/>
                    <a:pt x="f5" y="f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0" name="Google Shape;2899;p46">
              <a:extLst>
                <a:ext uri="{FF2B5EF4-FFF2-40B4-BE49-F238E27FC236}">
                  <a16:creationId xmlns:a16="http://schemas.microsoft.com/office/drawing/2014/main" id="{95117F2E-E2B3-75C3-72A5-F3711EC9B250}"/>
                </a:ext>
              </a:extLst>
            </p:cNvPr>
            <p:cNvSpPr/>
            <p:nvPr/>
          </p:nvSpPr>
          <p:spPr>
            <a:xfrm>
              <a:off x="1534957" y="2567123"/>
              <a:ext cx="476329" cy="5483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256"/>
                <a:gd name="f4" fmla="val 1411"/>
                <a:gd name="f5" fmla="val 1832"/>
                <a:gd name="f6" fmla="val 1379"/>
                <a:gd name="f7" fmla="val 930"/>
                <a:gd name="f8" fmla="val 126"/>
                <a:gd name="f9" fmla="val 567"/>
                <a:gd name="f10" fmla="val 378"/>
                <a:gd name="f11" fmla="val 473"/>
                <a:gd name="f12" fmla="val 441"/>
                <a:gd name="f13" fmla="val 347"/>
                <a:gd name="f14" fmla="val 505"/>
                <a:gd name="f15" fmla="val 284"/>
                <a:gd name="f16" fmla="val 536"/>
                <a:gd name="f17" fmla="val 95"/>
                <a:gd name="f18" fmla="val 631"/>
                <a:gd name="f19" fmla="val 820"/>
                <a:gd name="f20" fmla="val 1009"/>
                <a:gd name="f21" fmla="val 143"/>
                <a:gd name="f22" fmla="val 1176"/>
                <a:gd name="f23" fmla="val 263"/>
                <a:gd name="f24" fmla="val 1252"/>
                <a:gd name="f25" fmla="val 414"/>
                <a:gd name="f26" fmla="val 462"/>
                <a:gd name="f27" fmla="val 514"/>
                <a:gd name="f28" fmla="val 1244"/>
                <a:gd name="f29" fmla="val 1229"/>
                <a:gd name="f30" fmla="val 725"/>
                <a:gd name="f31" fmla="val 1166"/>
                <a:gd name="f32" fmla="val 819"/>
                <a:gd name="f33" fmla="val 1103"/>
                <a:gd name="f34" fmla="val 946"/>
                <a:gd name="f35" fmla="val 1198"/>
                <a:gd name="f36" fmla="val 835"/>
                <a:gd name="f37" fmla="val 1505"/>
                <a:gd name="f38" fmla="val 749"/>
                <a:gd name="f39" fmla="val 1816"/>
                <a:gd name="f40" fmla="val 2127"/>
                <a:gd name="f41" fmla="val 2442"/>
                <a:gd name="f42" fmla="val 2710"/>
                <a:gd name="f43" fmla="val 3104"/>
                <a:gd name="f44" fmla="val 1276"/>
                <a:gd name="f45" fmla="val 3553"/>
                <a:gd name="f46" fmla="val 1410"/>
                <a:gd name="f47" fmla="val 3994"/>
                <a:gd name="f48" fmla="val 4435"/>
                <a:gd name="f49" fmla="val 4868"/>
                <a:gd name="f50" fmla="val 5230"/>
                <a:gd name="f51" fmla="val 5498"/>
                <a:gd name="f52" fmla="val 5805"/>
                <a:gd name="f53" fmla="val 6108"/>
                <a:gd name="f54" fmla="val 6412"/>
                <a:gd name="f55" fmla="val 6711"/>
                <a:gd name="f56" fmla="val 6963"/>
                <a:gd name="f57" fmla="val 7357"/>
                <a:gd name="f58" fmla="val 7806"/>
                <a:gd name="f59" fmla="val 8247"/>
                <a:gd name="f60" fmla="val 8688"/>
                <a:gd name="f61" fmla="val 9121"/>
                <a:gd name="f62" fmla="val 9483"/>
                <a:gd name="f63" fmla="val 9751"/>
                <a:gd name="f64" fmla="val 10058"/>
                <a:gd name="f65" fmla="val 10369"/>
                <a:gd name="f66" fmla="val 10681"/>
                <a:gd name="f67" fmla="val 10996"/>
                <a:gd name="f68" fmla="val 11279"/>
                <a:gd name="f69" fmla="val 11437"/>
                <a:gd name="f70" fmla="val 11531"/>
                <a:gd name="f71" fmla="val 11689"/>
                <a:gd name="f72" fmla="val 1261"/>
                <a:gd name="f73" fmla="val 11736"/>
                <a:gd name="f74" fmla="val 1274"/>
                <a:gd name="f75" fmla="val 11782"/>
                <a:gd name="f76" fmla="val 1280"/>
                <a:gd name="f77" fmla="val 11825"/>
                <a:gd name="f78" fmla="val 11984"/>
                <a:gd name="f79" fmla="val 12112"/>
                <a:gd name="f80" fmla="val 1195"/>
                <a:gd name="f81" fmla="val 12161"/>
                <a:gd name="f82" fmla="val 1072"/>
                <a:gd name="f83" fmla="val 599"/>
                <a:gd name="f84" fmla="val 11972"/>
                <a:gd name="f85" fmla="val 11846"/>
                <a:gd name="f86" fmla="val 11783"/>
                <a:gd name="f87" fmla="val 11657"/>
                <a:gd name="f88" fmla="val 10830"/>
                <a:gd name="f89" fmla="val 10381"/>
                <a:gd name="f90" fmla="val 9932"/>
                <a:gd name="f91" fmla="val 9105"/>
                <a:gd name="f92" fmla="val 8853"/>
                <a:gd name="f93" fmla="val 568"/>
                <a:gd name="f94" fmla="val 8546"/>
                <a:gd name="f95" fmla="val 662"/>
                <a:gd name="f96" fmla="val 8239"/>
                <a:gd name="f97" fmla="val 7932"/>
                <a:gd name="f98" fmla="val 7625"/>
                <a:gd name="f99" fmla="val 7373"/>
                <a:gd name="f100" fmla="val 6979"/>
                <a:gd name="f101" fmla="val 6538"/>
                <a:gd name="f102" fmla="val 6101"/>
                <a:gd name="f103" fmla="val 5663"/>
                <a:gd name="f104" fmla="val 4852"/>
                <a:gd name="f105" fmla="val 4600"/>
                <a:gd name="f106" fmla="val 4293"/>
                <a:gd name="f107" fmla="val 3986"/>
                <a:gd name="f108" fmla="val 3679"/>
                <a:gd name="f109" fmla="val 3371"/>
                <a:gd name="f110" fmla="val 3119"/>
                <a:gd name="f111" fmla="val 2741"/>
                <a:gd name="f112" fmla="val 2284"/>
                <a:gd name="f113" fmla="*/ f0 1 12256"/>
                <a:gd name="f114" fmla="*/ f1 1 1411"/>
                <a:gd name="f115" fmla="val f2"/>
                <a:gd name="f116" fmla="val f3"/>
                <a:gd name="f117" fmla="val f4"/>
                <a:gd name="f118" fmla="+- f117 0 f115"/>
                <a:gd name="f119" fmla="+- f116 0 f115"/>
                <a:gd name="f120" fmla="*/ f119 1 12256"/>
                <a:gd name="f121" fmla="*/ f118 1 1411"/>
                <a:gd name="f122" fmla="*/ f115 1 f120"/>
                <a:gd name="f123" fmla="*/ f116 1 f120"/>
                <a:gd name="f124" fmla="*/ f115 1 f121"/>
                <a:gd name="f125" fmla="*/ f117 1 f121"/>
                <a:gd name="f126" fmla="*/ f122 f113 1"/>
                <a:gd name="f127" fmla="*/ f123 f113 1"/>
                <a:gd name="f128" fmla="*/ f125 f114 1"/>
                <a:gd name="f129" fmla="*/ f124 f1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26" t="f129" r="f127" b="f128"/>
              <a:pathLst>
                <a:path w="12256" h="1411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2" y="f19"/>
                    <a:pt x="f17" y="f20"/>
                  </a:cubicBezTo>
                  <a:cubicBezTo>
                    <a:pt x="f21" y="f22"/>
                    <a:pt x="f23" y="f24"/>
                    <a:pt x="f25" y="f24"/>
                  </a:cubicBezTo>
                  <a:cubicBezTo>
                    <a:pt x="f26" y="f24"/>
                    <a:pt x="f27" y="f28"/>
                    <a:pt x="f9" y="f29"/>
                  </a:cubicBezTo>
                  <a:cubicBezTo>
                    <a:pt x="f30" y="f31"/>
                    <a:pt x="f32" y="f33"/>
                    <a:pt x="f34" y="f20"/>
                  </a:cubicBezTo>
                  <a:cubicBezTo>
                    <a:pt x="f35" y="f36"/>
                    <a:pt x="f37" y="f38"/>
                    <a:pt x="f39" y="f38"/>
                  </a:cubicBezTo>
                  <a:cubicBezTo>
                    <a:pt x="f40" y="f38"/>
                    <a:pt x="f41" y="f36"/>
                    <a:pt x="f42" y="f20"/>
                  </a:cubicBezTo>
                  <a:cubicBezTo>
                    <a:pt x="f43" y="f44"/>
                    <a:pt x="f45" y="f46"/>
                    <a:pt x="f47" y="f46"/>
                  </a:cubicBezTo>
                  <a:cubicBezTo>
                    <a:pt x="f48" y="f46"/>
                    <a:pt x="f49" y="f44"/>
                    <a:pt x="f50" y="f20"/>
                  </a:cubicBezTo>
                  <a:cubicBezTo>
                    <a:pt x="f51" y="f36"/>
                    <a:pt x="f52" y="f38"/>
                    <a:pt x="f53" y="f38"/>
                  </a:cubicBezTo>
                  <a:cubicBezTo>
                    <a:pt x="f54" y="f38"/>
                    <a:pt x="f55" y="f36"/>
                    <a:pt x="f56" y="f20"/>
                  </a:cubicBezTo>
                  <a:cubicBezTo>
                    <a:pt x="f57" y="f44"/>
                    <a:pt x="f58" y="f46"/>
                    <a:pt x="f59" y="f46"/>
                  </a:cubicBezTo>
                  <a:cubicBezTo>
                    <a:pt x="f60" y="f46"/>
                    <a:pt x="f61" y="f44"/>
                    <a:pt x="f62" y="f20"/>
                  </a:cubicBezTo>
                  <a:cubicBezTo>
                    <a:pt x="f63" y="f36"/>
                    <a:pt x="f64" y="f38"/>
                    <a:pt x="f65" y="f38"/>
                  </a:cubicBezTo>
                  <a:cubicBezTo>
                    <a:pt x="f66" y="f38"/>
                    <a:pt x="f67" y="f36"/>
                    <a:pt x="f68" y="f20"/>
                  </a:cubicBezTo>
                  <a:cubicBezTo>
                    <a:pt x="f69" y="f33"/>
                    <a:pt x="f70" y="f31"/>
                    <a:pt x="f71" y="f72"/>
                  </a:cubicBezTo>
                  <a:cubicBezTo>
                    <a:pt x="f73" y="f74"/>
                    <a:pt x="f75" y="f76"/>
                    <a:pt x="f77" y="f76"/>
                  </a:cubicBezTo>
                  <a:cubicBezTo>
                    <a:pt x="f78" y="f76"/>
                    <a:pt x="f79" y="f80"/>
                    <a:pt x="f81" y="f82"/>
                  </a:cubicBezTo>
                  <a:cubicBezTo>
                    <a:pt x="f3" y="f19"/>
                    <a:pt x="f81" y="f83"/>
                    <a:pt x="f84" y="f16"/>
                  </a:cubicBezTo>
                  <a:cubicBezTo>
                    <a:pt x="f85" y="f14"/>
                    <a:pt x="f86" y="f11"/>
                    <a:pt x="f87" y="f10"/>
                  </a:cubicBezTo>
                  <a:cubicBezTo>
                    <a:pt x="f68" y="f8"/>
                    <a:pt x="f88" y="f2"/>
                    <a:pt x="f89" y="f2"/>
                  </a:cubicBezTo>
                  <a:cubicBezTo>
                    <a:pt x="f90" y="f2"/>
                    <a:pt x="f62" y="f8"/>
                    <a:pt x="f91" y="f10"/>
                  </a:cubicBezTo>
                  <a:cubicBezTo>
                    <a:pt x="f92" y="f93"/>
                    <a:pt x="f94" y="f95"/>
                    <a:pt x="f96" y="f95"/>
                  </a:cubicBezTo>
                  <a:cubicBezTo>
                    <a:pt x="f97" y="f95"/>
                    <a:pt x="f98" y="f93"/>
                    <a:pt x="f99" y="f10"/>
                  </a:cubicBezTo>
                  <a:cubicBezTo>
                    <a:pt x="f100" y="f8"/>
                    <a:pt x="f101" y="f2"/>
                    <a:pt x="f102" y="f2"/>
                  </a:cubicBezTo>
                  <a:cubicBezTo>
                    <a:pt x="f103" y="f2"/>
                    <a:pt x="f50" y="f8"/>
                    <a:pt x="f104" y="f10"/>
                  </a:cubicBezTo>
                  <a:cubicBezTo>
                    <a:pt x="f105" y="f93"/>
                    <a:pt x="f106" y="f95"/>
                    <a:pt x="f107" y="f95"/>
                  </a:cubicBezTo>
                  <a:cubicBezTo>
                    <a:pt x="f108" y="f95"/>
                    <a:pt x="f109" y="f93"/>
                    <a:pt x="f110" y="f10"/>
                  </a:cubicBezTo>
                  <a:cubicBezTo>
                    <a:pt x="f111" y="f8"/>
                    <a:pt x="f112" y="f2"/>
                    <a:pt x="f5" y="f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1" name="Google Shape;2900;p46">
              <a:extLst>
                <a:ext uri="{FF2B5EF4-FFF2-40B4-BE49-F238E27FC236}">
                  <a16:creationId xmlns:a16="http://schemas.microsoft.com/office/drawing/2014/main" id="{93DCAC34-7261-FE58-8580-35598FF46475}"/>
                </a:ext>
              </a:extLst>
            </p:cNvPr>
            <p:cNvSpPr/>
            <p:nvPr/>
          </p:nvSpPr>
          <p:spPr>
            <a:xfrm>
              <a:off x="1534957" y="2510805"/>
              <a:ext cx="476329" cy="539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256"/>
                <a:gd name="f4" fmla="val 1387"/>
                <a:gd name="f5" fmla="val 1832"/>
                <a:gd name="f6" fmla="val 1379"/>
                <a:gd name="f7" fmla="val 930"/>
                <a:gd name="f8" fmla="val 126"/>
                <a:gd name="f9" fmla="val 567"/>
                <a:gd name="f10" fmla="val 378"/>
                <a:gd name="f11" fmla="val 473"/>
                <a:gd name="f12" fmla="val 410"/>
                <a:gd name="f13" fmla="val 347"/>
                <a:gd name="f14" fmla="val 504"/>
                <a:gd name="f15" fmla="val 284"/>
                <a:gd name="f16" fmla="val 536"/>
                <a:gd name="f17" fmla="val 95"/>
                <a:gd name="f18" fmla="val 599"/>
                <a:gd name="f19" fmla="val 819"/>
                <a:gd name="f20" fmla="val 1008"/>
                <a:gd name="f21" fmla="val 141"/>
                <a:gd name="f22" fmla="val 1147"/>
                <a:gd name="f23" fmla="val 255"/>
                <a:gd name="f24" fmla="val 1234"/>
                <a:gd name="f25" fmla="val 399"/>
                <a:gd name="f26" fmla="val 452"/>
                <a:gd name="f27" fmla="val 508"/>
                <a:gd name="f28" fmla="val 1223"/>
                <a:gd name="f29" fmla="val 1197"/>
                <a:gd name="f30" fmla="val 725"/>
                <a:gd name="f31" fmla="val 1166"/>
                <a:gd name="f32" fmla="val 1071"/>
                <a:gd name="f33" fmla="val 946"/>
                <a:gd name="f34" fmla="val 1198"/>
                <a:gd name="f35" fmla="val 835"/>
                <a:gd name="f36" fmla="val 1505"/>
                <a:gd name="f37" fmla="val 748"/>
                <a:gd name="f38" fmla="val 1816"/>
                <a:gd name="f39" fmla="val 2127"/>
                <a:gd name="f40" fmla="val 2442"/>
                <a:gd name="f41" fmla="val 2710"/>
                <a:gd name="f42" fmla="val 3104"/>
                <a:gd name="f43" fmla="val 1260"/>
                <a:gd name="f44" fmla="val 3553"/>
                <a:gd name="f45" fmla="val 1386"/>
                <a:gd name="f46" fmla="val 3994"/>
                <a:gd name="f47" fmla="val 4435"/>
                <a:gd name="f48" fmla="val 4868"/>
                <a:gd name="f49" fmla="val 5230"/>
                <a:gd name="f50" fmla="val 5498"/>
                <a:gd name="f51" fmla="val 5805"/>
                <a:gd name="f52" fmla="val 6108"/>
                <a:gd name="f53" fmla="val 6412"/>
                <a:gd name="f54" fmla="val 6711"/>
                <a:gd name="f55" fmla="val 6963"/>
                <a:gd name="f56" fmla="val 7357"/>
                <a:gd name="f57" fmla="val 7806"/>
                <a:gd name="f58" fmla="val 8247"/>
                <a:gd name="f59" fmla="val 8688"/>
                <a:gd name="f60" fmla="val 9121"/>
                <a:gd name="f61" fmla="val 9483"/>
                <a:gd name="f62" fmla="val 9751"/>
                <a:gd name="f63" fmla="val 10058"/>
                <a:gd name="f64" fmla="val 10369"/>
                <a:gd name="f65" fmla="val 10681"/>
                <a:gd name="f66" fmla="val 10996"/>
                <a:gd name="f67" fmla="val 11279"/>
                <a:gd name="f68" fmla="val 11437"/>
                <a:gd name="f69" fmla="val 11531"/>
                <a:gd name="f70" fmla="val 11689"/>
                <a:gd name="f71" fmla="val 1229"/>
                <a:gd name="f72" fmla="val 11741"/>
                <a:gd name="f73" fmla="val 1251"/>
                <a:gd name="f74" fmla="val 11792"/>
                <a:gd name="f75" fmla="val 1261"/>
                <a:gd name="f76" fmla="val 11840"/>
                <a:gd name="f77" fmla="val 11992"/>
                <a:gd name="f78" fmla="val 12113"/>
                <a:gd name="f79" fmla="val 1160"/>
                <a:gd name="f80" fmla="val 12161"/>
                <a:gd name="f81" fmla="val 1040"/>
                <a:gd name="f82" fmla="val 630"/>
                <a:gd name="f83" fmla="val 11972"/>
                <a:gd name="f84" fmla="val 11846"/>
                <a:gd name="f85" fmla="val 11783"/>
                <a:gd name="f86" fmla="val 11657"/>
                <a:gd name="f87" fmla="val 10830"/>
                <a:gd name="f88" fmla="val 10381"/>
                <a:gd name="f89" fmla="val 9932"/>
                <a:gd name="f90" fmla="val 9105"/>
                <a:gd name="f91" fmla="val 8853"/>
                <a:gd name="f92" fmla="val 552"/>
                <a:gd name="f93" fmla="val 8546"/>
                <a:gd name="f94" fmla="val 638"/>
                <a:gd name="f95" fmla="val 8239"/>
                <a:gd name="f96" fmla="val 7932"/>
                <a:gd name="f97" fmla="val 7625"/>
                <a:gd name="f98" fmla="val 7373"/>
                <a:gd name="f99" fmla="val 6979"/>
                <a:gd name="f100" fmla="val 6538"/>
                <a:gd name="f101" fmla="val 6101"/>
                <a:gd name="f102" fmla="val 5663"/>
                <a:gd name="f103" fmla="val 4852"/>
                <a:gd name="f104" fmla="val 4600"/>
                <a:gd name="f105" fmla="val 4293"/>
                <a:gd name="f106" fmla="val 3986"/>
                <a:gd name="f107" fmla="val 3679"/>
                <a:gd name="f108" fmla="val 3371"/>
                <a:gd name="f109" fmla="val 3119"/>
                <a:gd name="f110" fmla="val 2741"/>
                <a:gd name="f111" fmla="val 2284"/>
                <a:gd name="f112" fmla="*/ f0 1 12256"/>
                <a:gd name="f113" fmla="*/ f1 1 1387"/>
                <a:gd name="f114" fmla="val f2"/>
                <a:gd name="f115" fmla="val f3"/>
                <a:gd name="f116" fmla="val f4"/>
                <a:gd name="f117" fmla="+- f116 0 f114"/>
                <a:gd name="f118" fmla="+- f115 0 f114"/>
                <a:gd name="f119" fmla="*/ f118 1 12256"/>
                <a:gd name="f120" fmla="*/ f117 1 1387"/>
                <a:gd name="f121" fmla="*/ f114 1 f119"/>
                <a:gd name="f122" fmla="*/ f115 1 f119"/>
                <a:gd name="f123" fmla="*/ f114 1 f120"/>
                <a:gd name="f124" fmla="*/ f116 1 f120"/>
                <a:gd name="f125" fmla="*/ f121 f112 1"/>
                <a:gd name="f126" fmla="*/ f122 f112 1"/>
                <a:gd name="f127" fmla="*/ f124 f113 1"/>
                <a:gd name="f128" fmla="*/ f123 f1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25" t="f128" r="f126" b="f127"/>
              <a:pathLst>
                <a:path w="12256" h="1387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2" y="f19"/>
                    <a:pt x="f17" y="f20"/>
                  </a:cubicBezTo>
                  <a:cubicBezTo>
                    <a:pt x="f21" y="f22"/>
                    <a:pt x="f23" y="f24"/>
                    <a:pt x="f25" y="f24"/>
                  </a:cubicBezTo>
                  <a:cubicBezTo>
                    <a:pt x="f26" y="f24"/>
                    <a:pt x="f27" y="f28"/>
                    <a:pt x="f9" y="f29"/>
                  </a:cubicBezTo>
                  <a:cubicBezTo>
                    <a:pt x="f30" y="f31"/>
                    <a:pt x="f19" y="f32"/>
                    <a:pt x="f33" y="f20"/>
                  </a:cubicBezTo>
                  <a:cubicBezTo>
                    <a:pt x="f34" y="f35"/>
                    <a:pt x="f36" y="f37"/>
                    <a:pt x="f38" y="f37"/>
                  </a:cubicBezTo>
                  <a:cubicBezTo>
                    <a:pt x="f39" y="f37"/>
                    <a:pt x="f40" y="f35"/>
                    <a:pt x="f41" y="f20"/>
                  </a:cubicBezTo>
                  <a:cubicBezTo>
                    <a:pt x="f42" y="f43"/>
                    <a:pt x="f44" y="f45"/>
                    <a:pt x="f46" y="f45"/>
                  </a:cubicBezTo>
                  <a:cubicBezTo>
                    <a:pt x="f47" y="f45"/>
                    <a:pt x="f48" y="f43"/>
                    <a:pt x="f49" y="f20"/>
                  </a:cubicBezTo>
                  <a:cubicBezTo>
                    <a:pt x="f50" y="f35"/>
                    <a:pt x="f51" y="f37"/>
                    <a:pt x="f52" y="f37"/>
                  </a:cubicBezTo>
                  <a:cubicBezTo>
                    <a:pt x="f53" y="f37"/>
                    <a:pt x="f54" y="f35"/>
                    <a:pt x="f55" y="f20"/>
                  </a:cubicBezTo>
                  <a:cubicBezTo>
                    <a:pt x="f56" y="f43"/>
                    <a:pt x="f57" y="f45"/>
                    <a:pt x="f58" y="f45"/>
                  </a:cubicBezTo>
                  <a:cubicBezTo>
                    <a:pt x="f59" y="f45"/>
                    <a:pt x="f60" y="f43"/>
                    <a:pt x="f61" y="f20"/>
                  </a:cubicBezTo>
                  <a:cubicBezTo>
                    <a:pt x="f62" y="f35"/>
                    <a:pt x="f63" y="f37"/>
                    <a:pt x="f64" y="f37"/>
                  </a:cubicBezTo>
                  <a:cubicBezTo>
                    <a:pt x="f65" y="f37"/>
                    <a:pt x="f66" y="f35"/>
                    <a:pt x="f67" y="f20"/>
                  </a:cubicBezTo>
                  <a:cubicBezTo>
                    <a:pt x="f68" y="f32"/>
                    <a:pt x="f69" y="f31"/>
                    <a:pt x="f70" y="f71"/>
                  </a:cubicBezTo>
                  <a:cubicBezTo>
                    <a:pt x="f72" y="f73"/>
                    <a:pt x="f74" y="f75"/>
                    <a:pt x="f76" y="f75"/>
                  </a:cubicBezTo>
                  <a:cubicBezTo>
                    <a:pt x="f77" y="f75"/>
                    <a:pt x="f78" y="f79"/>
                    <a:pt x="f80" y="f81"/>
                  </a:cubicBezTo>
                  <a:cubicBezTo>
                    <a:pt x="f3" y="f19"/>
                    <a:pt x="f80" y="f82"/>
                    <a:pt x="f83" y="f16"/>
                  </a:cubicBezTo>
                  <a:cubicBezTo>
                    <a:pt x="f84" y="f14"/>
                    <a:pt x="f85" y="f11"/>
                    <a:pt x="f86" y="f10"/>
                  </a:cubicBezTo>
                  <a:cubicBezTo>
                    <a:pt x="f67" y="f8"/>
                    <a:pt x="f87" y="f2"/>
                    <a:pt x="f88" y="f2"/>
                  </a:cubicBezTo>
                  <a:cubicBezTo>
                    <a:pt x="f89" y="f2"/>
                    <a:pt x="f61" y="f8"/>
                    <a:pt x="f90" y="f10"/>
                  </a:cubicBezTo>
                  <a:cubicBezTo>
                    <a:pt x="f91" y="f92"/>
                    <a:pt x="f93" y="f94"/>
                    <a:pt x="f95" y="f94"/>
                  </a:cubicBezTo>
                  <a:cubicBezTo>
                    <a:pt x="f96" y="f94"/>
                    <a:pt x="f97" y="f92"/>
                    <a:pt x="f98" y="f10"/>
                  </a:cubicBezTo>
                  <a:cubicBezTo>
                    <a:pt x="f99" y="f8"/>
                    <a:pt x="f100" y="f2"/>
                    <a:pt x="f101" y="f2"/>
                  </a:cubicBezTo>
                  <a:cubicBezTo>
                    <a:pt x="f102" y="f2"/>
                    <a:pt x="f49" y="f8"/>
                    <a:pt x="f103" y="f10"/>
                  </a:cubicBezTo>
                  <a:cubicBezTo>
                    <a:pt x="f104" y="f92"/>
                    <a:pt x="f105" y="f94"/>
                    <a:pt x="f106" y="f94"/>
                  </a:cubicBezTo>
                  <a:cubicBezTo>
                    <a:pt x="f107" y="f94"/>
                    <a:pt x="f108" y="f92"/>
                    <a:pt x="f109" y="f10"/>
                  </a:cubicBezTo>
                  <a:cubicBezTo>
                    <a:pt x="f110" y="f8"/>
                    <a:pt x="f111" y="f2"/>
                    <a:pt x="f5" y="f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2" name="Google Shape;2901;p46">
              <a:extLst>
                <a:ext uri="{FF2B5EF4-FFF2-40B4-BE49-F238E27FC236}">
                  <a16:creationId xmlns:a16="http://schemas.microsoft.com/office/drawing/2014/main" id="{F19A55BB-2851-BC3E-4D2D-C281EA953E3D}"/>
                </a:ext>
              </a:extLst>
            </p:cNvPr>
            <p:cNvSpPr/>
            <p:nvPr/>
          </p:nvSpPr>
          <p:spPr>
            <a:xfrm>
              <a:off x="1533713" y="2285506"/>
              <a:ext cx="477572" cy="22289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288"/>
                <a:gd name="f4" fmla="val 5735"/>
                <a:gd name="f5" fmla="val 6144"/>
                <a:gd name="f6" fmla="val 788"/>
                <a:gd name="f7" fmla="val 7531"/>
                <a:gd name="f8" fmla="val 8633"/>
                <a:gd name="f9" fmla="val 1891"/>
                <a:gd name="f10" fmla="val 3245"/>
                <a:gd name="f11" fmla="val 3938"/>
                <a:gd name="f12" fmla="val 8350"/>
                <a:gd name="f13" fmla="val 4506"/>
                <a:gd name="f14" fmla="val 7909"/>
                <a:gd name="f15" fmla="val 5010"/>
                <a:gd name="f16" fmla="val 7720"/>
                <a:gd name="f17" fmla="val 4947"/>
                <a:gd name="f18" fmla="val 7562"/>
                <a:gd name="f19" fmla="val 4884"/>
                <a:gd name="f20" fmla="val 7373"/>
                <a:gd name="f21" fmla="val 4758"/>
                <a:gd name="f22" fmla="val 7011"/>
                <a:gd name="f23" fmla="val 6578"/>
                <a:gd name="f24" fmla="val 4379"/>
                <a:gd name="f25" fmla="val 6140"/>
                <a:gd name="f26" fmla="val 5703"/>
                <a:gd name="f27" fmla="val 5262"/>
                <a:gd name="f28" fmla="val 4727"/>
                <a:gd name="f29" fmla="val 4569"/>
                <a:gd name="f30" fmla="val 4380"/>
                <a:gd name="f31" fmla="val 3939"/>
                <a:gd name="f32" fmla="val 4537"/>
                <a:gd name="f33" fmla="val 3655"/>
                <a:gd name="f34" fmla="val 3875"/>
                <a:gd name="f35" fmla="val 2931"/>
                <a:gd name="f36" fmla="val 1450"/>
                <a:gd name="f37" fmla="val 3214"/>
                <a:gd name="f38" fmla="val 3812"/>
                <a:gd name="f39" fmla="val 3088"/>
                <a:gd name="f40" fmla="val 4411"/>
                <a:gd name="f41" fmla="val 3372"/>
                <a:gd name="f42" fmla="val 3277"/>
                <a:gd name="f43" fmla="val 4852"/>
                <a:gd name="f44" fmla="val 3183"/>
                <a:gd name="f45" fmla="val 4789"/>
                <a:gd name="f46" fmla="val 3120"/>
                <a:gd name="f47" fmla="val 4726"/>
                <a:gd name="f48" fmla="val 2742"/>
                <a:gd name="f49" fmla="val 4474"/>
                <a:gd name="f50" fmla="val 2285"/>
                <a:gd name="f51" fmla="val 4348"/>
                <a:gd name="f52" fmla="val 1832"/>
                <a:gd name="f53" fmla="val 1379"/>
                <a:gd name="f54" fmla="val 930"/>
                <a:gd name="f55" fmla="val 568"/>
                <a:gd name="f56" fmla="val 473"/>
                <a:gd name="f57" fmla="val 347"/>
                <a:gd name="f58" fmla="val 284"/>
                <a:gd name="f59" fmla="val 95"/>
                <a:gd name="f60" fmla="val 1"/>
                <a:gd name="f61" fmla="val 5167"/>
                <a:gd name="f62" fmla="val 5356"/>
                <a:gd name="f63" fmla="val 143"/>
                <a:gd name="f64" fmla="val 5498"/>
                <a:gd name="f65" fmla="val 261"/>
                <a:gd name="f66" fmla="val 5569"/>
                <a:gd name="f67" fmla="val 410"/>
                <a:gd name="f68" fmla="val 460"/>
                <a:gd name="f69" fmla="val 513"/>
                <a:gd name="f70" fmla="val 5561"/>
                <a:gd name="f71" fmla="val 5545"/>
                <a:gd name="f72" fmla="val 725"/>
                <a:gd name="f73" fmla="val 5514"/>
                <a:gd name="f74" fmla="val 820"/>
                <a:gd name="f75" fmla="val 5419"/>
                <a:gd name="f76" fmla="val 946"/>
                <a:gd name="f77" fmla="val 1198"/>
                <a:gd name="f78" fmla="val 5183"/>
                <a:gd name="f79" fmla="val 1505"/>
                <a:gd name="f80" fmla="val 5096"/>
                <a:gd name="f81" fmla="val 1816"/>
                <a:gd name="f82" fmla="val 2127"/>
                <a:gd name="f83" fmla="val 2442"/>
                <a:gd name="f84" fmla="val 2710"/>
                <a:gd name="f85" fmla="val 3104"/>
                <a:gd name="f86" fmla="val 5608"/>
                <a:gd name="f87" fmla="val 3553"/>
                <a:gd name="f88" fmla="val 5734"/>
                <a:gd name="f89" fmla="val 3994"/>
                <a:gd name="f90" fmla="val 4435"/>
                <a:gd name="f91" fmla="val 4868"/>
                <a:gd name="f92" fmla="val 5231"/>
                <a:gd name="f93" fmla="val 5806"/>
                <a:gd name="f94" fmla="val 6109"/>
                <a:gd name="f95" fmla="val 6412"/>
                <a:gd name="f96" fmla="val 6711"/>
                <a:gd name="f97" fmla="val 6963"/>
                <a:gd name="f98" fmla="val 7357"/>
                <a:gd name="f99" fmla="val 7806"/>
                <a:gd name="f100" fmla="val 8247"/>
                <a:gd name="f101" fmla="val 8688"/>
                <a:gd name="f102" fmla="val 9122"/>
                <a:gd name="f103" fmla="val 9484"/>
                <a:gd name="f104" fmla="val 9752"/>
                <a:gd name="f105" fmla="val 10059"/>
                <a:gd name="f106" fmla="val 10370"/>
                <a:gd name="f107" fmla="val 10681"/>
                <a:gd name="f108" fmla="val 10996"/>
                <a:gd name="f109" fmla="val 11280"/>
                <a:gd name="f110" fmla="val 11437"/>
                <a:gd name="f111" fmla="val 11532"/>
                <a:gd name="f112" fmla="val 11689"/>
                <a:gd name="f113" fmla="val 5577"/>
                <a:gd name="f114" fmla="val 11742"/>
                <a:gd name="f115" fmla="val 5599"/>
                <a:gd name="f116" fmla="val 11793"/>
                <a:gd name="f117" fmla="val 5609"/>
                <a:gd name="f118" fmla="val 11840"/>
                <a:gd name="f119" fmla="val 11993"/>
                <a:gd name="f120" fmla="val 12114"/>
                <a:gd name="f121" fmla="val 5508"/>
                <a:gd name="f122" fmla="val 12162"/>
                <a:gd name="f123" fmla="val 5388"/>
                <a:gd name="f124" fmla="val 5199"/>
                <a:gd name="f125" fmla="val 12193"/>
                <a:gd name="f126" fmla="val 12004"/>
                <a:gd name="f127" fmla="val 4915"/>
                <a:gd name="f128" fmla="val 11878"/>
                <a:gd name="f129" fmla="val 11815"/>
                <a:gd name="f130" fmla="val 11311"/>
                <a:gd name="f131" fmla="val 10862"/>
                <a:gd name="f132" fmla="val 10413"/>
                <a:gd name="f133" fmla="val 9964"/>
                <a:gd name="f134" fmla="val 9515"/>
                <a:gd name="f135" fmla="val 9137"/>
                <a:gd name="f136" fmla="val 8885"/>
                <a:gd name="f137" fmla="val 9169"/>
                <a:gd name="f138" fmla="val 9358"/>
                <a:gd name="f139" fmla="*/ f0 1 12288"/>
                <a:gd name="f140" fmla="*/ f1 1 5735"/>
                <a:gd name="f141" fmla="val f2"/>
                <a:gd name="f142" fmla="val f3"/>
                <a:gd name="f143" fmla="val f4"/>
                <a:gd name="f144" fmla="+- f143 0 f141"/>
                <a:gd name="f145" fmla="+- f142 0 f141"/>
                <a:gd name="f146" fmla="*/ f145 1 12288"/>
                <a:gd name="f147" fmla="*/ f144 1 5735"/>
                <a:gd name="f148" fmla="*/ f141 1 f146"/>
                <a:gd name="f149" fmla="*/ f142 1 f146"/>
                <a:gd name="f150" fmla="*/ f141 1 f147"/>
                <a:gd name="f151" fmla="*/ f143 1 f147"/>
                <a:gd name="f152" fmla="*/ f148 f139 1"/>
                <a:gd name="f153" fmla="*/ f149 f139 1"/>
                <a:gd name="f154" fmla="*/ f151 f140 1"/>
                <a:gd name="f155" fmla="*/ f150 f1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52" t="f155" r="f153" b="f154"/>
              <a:pathLst>
                <a:path w="12288" h="5735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13"/>
                    <a:pt x="f23" y="f24"/>
                    <a:pt x="f25" y="f24"/>
                  </a:cubicBezTo>
                  <a:cubicBezTo>
                    <a:pt x="f26" y="f24"/>
                    <a:pt x="f27" y="f13"/>
                    <a:pt x="f19" y="f21"/>
                  </a:cubicBezTo>
                  <a:cubicBezTo>
                    <a:pt x="f28" y="f19"/>
                    <a:pt x="f29" y="f17"/>
                    <a:pt x="f30" y="f15"/>
                  </a:cubicBezTo>
                  <a:cubicBezTo>
                    <a:pt x="f31" y="f32"/>
                    <a:pt x="f33" y="f34"/>
                    <a:pt x="f33" y="f10"/>
                  </a:cubicBezTo>
                  <a:cubicBezTo>
                    <a:pt x="f33" y="f9"/>
                    <a:pt x="f21" y="f6"/>
                    <a:pt x="f5" y="f6"/>
                  </a:cubicBezTo>
                  <a:close/>
                  <a:moveTo>
                    <a:pt x="f5" y="f2"/>
                  </a:moveTo>
                  <a:cubicBezTo>
                    <a:pt x="f30" y="f2"/>
                    <a:pt x="f35" y="f36"/>
                    <a:pt x="f35" y="f37"/>
                  </a:cubicBezTo>
                  <a:cubicBezTo>
                    <a:pt x="f35" y="f38"/>
                    <a:pt x="f39" y="f40"/>
                    <a:pt x="f41" y="f19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51"/>
                    <a:pt x="f52" y="f51"/>
                  </a:cubicBezTo>
                  <a:cubicBezTo>
                    <a:pt x="f53" y="f51"/>
                    <a:pt x="f54" y="f49"/>
                    <a:pt x="f55" y="f47"/>
                  </a:cubicBezTo>
                  <a:cubicBezTo>
                    <a:pt x="f56" y="f21"/>
                    <a:pt x="f57" y="f43"/>
                    <a:pt x="f58" y="f19"/>
                  </a:cubicBezTo>
                  <a:cubicBezTo>
                    <a:pt x="f59" y="f17"/>
                    <a:pt x="f60" y="f61"/>
                    <a:pt x="f59" y="f62"/>
                  </a:cubicBezTo>
                  <a:cubicBezTo>
                    <a:pt x="f63" y="f64"/>
                    <a:pt x="f65" y="f66"/>
                    <a:pt x="f67" y="f66"/>
                  </a:cubicBezTo>
                  <a:cubicBezTo>
                    <a:pt x="f68" y="f66"/>
                    <a:pt x="f69" y="f70"/>
                    <a:pt x="f55" y="f71"/>
                  </a:cubicBezTo>
                  <a:cubicBezTo>
                    <a:pt x="f72" y="f73"/>
                    <a:pt x="f74" y="f75"/>
                    <a:pt x="f76" y="f62"/>
                  </a:cubicBezTo>
                  <a:cubicBezTo>
                    <a:pt x="f77" y="f78"/>
                    <a:pt x="f79" y="f80"/>
                    <a:pt x="f81" y="f80"/>
                  </a:cubicBezTo>
                  <a:cubicBezTo>
                    <a:pt x="f82" y="f80"/>
                    <a:pt x="f83" y="f78"/>
                    <a:pt x="f84" y="f62"/>
                  </a:cubicBezTo>
                  <a:cubicBezTo>
                    <a:pt x="f85" y="f86"/>
                    <a:pt x="f87" y="f88"/>
                    <a:pt x="f89" y="f88"/>
                  </a:cubicBezTo>
                  <a:cubicBezTo>
                    <a:pt x="f90" y="f88"/>
                    <a:pt x="f91" y="f86"/>
                    <a:pt x="f92" y="f62"/>
                  </a:cubicBezTo>
                  <a:cubicBezTo>
                    <a:pt x="f64" y="f78"/>
                    <a:pt x="f93" y="f80"/>
                    <a:pt x="f94" y="f80"/>
                  </a:cubicBezTo>
                  <a:cubicBezTo>
                    <a:pt x="f95" y="f80"/>
                    <a:pt x="f96" y="f78"/>
                    <a:pt x="f97" y="f62"/>
                  </a:cubicBezTo>
                  <a:cubicBezTo>
                    <a:pt x="f98" y="f86"/>
                    <a:pt x="f99" y="f88"/>
                    <a:pt x="f100" y="f88"/>
                  </a:cubicBezTo>
                  <a:cubicBezTo>
                    <a:pt x="f101" y="f88"/>
                    <a:pt x="f102" y="f86"/>
                    <a:pt x="f103" y="f62"/>
                  </a:cubicBezTo>
                  <a:cubicBezTo>
                    <a:pt x="f104" y="f78"/>
                    <a:pt x="f105" y="f80"/>
                    <a:pt x="f106" y="f80"/>
                  </a:cubicBezTo>
                  <a:cubicBezTo>
                    <a:pt x="f107" y="f80"/>
                    <a:pt x="f108" y="f78"/>
                    <a:pt x="f109" y="f62"/>
                  </a:cubicBezTo>
                  <a:cubicBezTo>
                    <a:pt x="f110" y="f75"/>
                    <a:pt x="f111" y="f73"/>
                    <a:pt x="f112" y="f113"/>
                  </a:cubicBezTo>
                  <a:cubicBezTo>
                    <a:pt x="f114" y="f115"/>
                    <a:pt x="f116" y="f117"/>
                    <a:pt x="f118" y="f117"/>
                  </a:cubicBezTo>
                  <a:cubicBezTo>
                    <a:pt x="f119" y="f117"/>
                    <a:pt x="f120" y="f121"/>
                    <a:pt x="f122" y="f123"/>
                  </a:cubicBezTo>
                  <a:cubicBezTo>
                    <a:pt x="f3" y="f124"/>
                    <a:pt x="f125" y="f15"/>
                    <a:pt x="f126" y="f127"/>
                  </a:cubicBezTo>
                  <a:cubicBezTo>
                    <a:pt x="f128" y="f19"/>
                    <a:pt x="f129" y="f43"/>
                    <a:pt x="f112" y="f21"/>
                  </a:cubicBezTo>
                  <a:cubicBezTo>
                    <a:pt x="f130" y="f13"/>
                    <a:pt x="f131" y="f24"/>
                    <a:pt x="f132" y="f24"/>
                  </a:cubicBezTo>
                  <a:cubicBezTo>
                    <a:pt x="f133" y="f24"/>
                    <a:pt x="f134" y="f13"/>
                    <a:pt x="f135" y="f21"/>
                  </a:cubicBezTo>
                  <a:lnTo>
                    <a:pt x="f136" y="f19"/>
                  </a:lnTo>
                  <a:cubicBezTo>
                    <a:pt x="f137" y="f24"/>
                    <a:pt x="f138" y="f38"/>
                    <a:pt x="f138" y="f37"/>
                  </a:cubicBezTo>
                  <a:cubicBezTo>
                    <a:pt x="f138" y="f36"/>
                    <a:pt x="f14" y="f2"/>
                    <a:pt x="f5" y="f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33" name="Google Shape;2902;p46">
            <a:extLst>
              <a:ext uri="{FF2B5EF4-FFF2-40B4-BE49-F238E27FC236}">
                <a16:creationId xmlns:a16="http://schemas.microsoft.com/office/drawing/2014/main" id="{E8DB3CD6-D1FC-B1F9-FC73-29EF7CEE71EF}"/>
              </a:ext>
            </a:extLst>
          </p:cNvPr>
          <p:cNvSpPr/>
          <p:nvPr/>
        </p:nvSpPr>
        <p:spPr>
          <a:xfrm>
            <a:off x="7136992" y="2164732"/>
            <a:ext cx="468986" cy="469023"/>
          </a:xfrm>
          <a:custGeom>
            <a:avLst/>
            <a:gdLst>
              <a:gd name="f0" fmla="val w"/>
              <a:gd name="f1" fmla="val h"/>
              <a:gd name="f2" fmla="val 0"/>
              <a:gd name="f3" fmla="val 12067"/>
              <a:gd name="f4" fmla="val 12068"/>
              <a:gd name="f5" fmla="val 5955"/>
              <a:gd name="f6" fmla="val 1104"/>
              <a:gd name="f7" fmla="val 6270"/>
              <a:gd name="f8" fmla="val 1734"/>
              <a:gd name="f9" fmla="val 2364"/>
              <a:gd name="f10" fmla="val 5640"/>
              <a:gd name="f11" fmla="val 9420"/>
              <a:gd name="f12" fmla="val 2521"/>
              <a:gd name="f13" fmla="val 9168"/>
              <a:gd name="f14" fmla="val 3183"/>
              <a:gd name="f15" fmla="val 8507"/>
              <a:gd name="f16" fmla="val 3435"/>
              <a:gd name="f17" fmla="val 8759"/>
              <a:gd name="f18" fmla="val 2773"/>
              <a:gd name="f19" fmla="val 2489"/>
              <a:gd name="f20" fmla="val 2553"/>
              <a:gd name="f21" fmla="val 3151"/>
              <a:gd name="f22" fmla="val 2805"/>
              <a:gd name="f23" fmla="val 3403"/>
              <a:gd name="f24" fmla="val 3466"/>
              <a:gd name="f25" fmla="val 2710"/>
              <a:gd name="f26" fmla="val 3246"/>
              <a:gd name="f27" fmla="val 4663"/>
              <a:gd name="f28" fmla="val 2931"/>
              <a:gd name="f29" fmla="val 5608"/>
              <a:gd name="f30" fmla="val 4254"/>
              <a:gd name="f31" fmla="val 5356"/>
              <a:gd name="f32" fmla="val 4286"/>
              <a:gd name="f33" fmla="val 5167"/>
              <a:gd name="f34" fmla="val 4380"/>
              <a:gd name="f35" fmla="val 4978"/>
              <a:gd name="f36" fmla="val 4538"/>
              <a:gd name="f37" fmla="val 4348"/>
              <a:gd name="f38" fmla="val 3908"/>
              <a:gd name="f39" fmla="val 7246"/>
              <a:gd name="f40" fmla="val 7561"/>
              <a:gd name="f41" fmla="val 6931"/>
              <a:gd name="f42" fmla="val 6742"/>
              <a:gd name="f43" fmla="val 4412"/>
              <a:gd name="f44" fmla="val 6553"/>
              <a:gd name="f45" fmla="val 4349"/>
              <a:gd name="f46" fmla="val 6301"/>
              <a:gd name="f47" fmla="val 3812"/>
              <a:gd name="f48" fmla="val 4442"/>
              <a:gd name="f49" fmla="val 5042"/>
              <a:gd name="f50" fmla="val 5231"/>
              <a:gd name="f51" fmla="val 4253"/>
              <a:gd name="f52" fmla="val 5451"/>
              <a:gd name="f53" fmla="val 4190"/>
              <a:gd name="f54" fmla="val 5672"/>
              <a:gd name="f55" fmla="val 3308"/>
              <a:gd name="f56" fmla="val 2836"/>
              <a:gd name="f57" fmla="val 4727"/>
              <a:gd name="f58" fmla="val 8034"/>
              <a:gd name="f59" fmla="val 9011"/>
              <a:gd name="f60" fmla="val 8538"/>
              <a:gd name="f61" fmla="val 7687"/>
              <a:gd name="f62" fmla="val 7656"/>
              <a:gd name="f63" fmla="val 7404"/>
              <a:gd name="f64" fmla="val 1670"/>
              <a:gd name="f65" fmla="val 5703"/>
              <a:gd name="f66" fmla="val 2300"/>
              <a:gd name="f67" fmla="val 6018"/>
              <a:gd name="f68" fmla="val 6333"/>
              <a:gd name="f69" fmla="val 1040"/>
              <a:gd name="f70" fmla="val 10239"/>
              <a:gd name="f71" fmla="val 10869"/>
              <a:gd name="f72" fmla="val 9609"/>
              <a:gd name="f73" fmla="val 4979"/>
              <a:gd name="f74" fmla="val 7026"/>
              <a:gd name="f75" fmla="val 6617"/>
              <a:gd name="f76" fmla="val 7089"/>
              <a:gd name="f77" fmla="val 4884"/>
              <a:gd name="f78" fmla="val 4222"/>
              <a:gd name="f79" fmla="val 6365"/>
              <a:gd name="f80" fmla="val 6396"/>
              <a:gd name="f81" fmla="val 6806"/>
              <a:gd name="f82" fmla="val 4505"/>
              <a:gd name="f83" fmla="val 3875"/>
              <a:gd name="f84" fmla="val 7657"/>
              <a:gd name="f85" fmla="val 2867"/>
              <a:gd name="f86" fmla="val 7310"/>
              <a:gd name="f87" fmla="val 3340"/>
              <a:gd name="f88" fmla="val 8601"/>
              <a:gd name="f89" fmla="val 9074"/>
              <a:gd name="f90" fmla="val 7342"/>
              <a:gd name="f91" fmla="val 8066"/>
              <a:gd name="f92" fmla="val 7435"/>
              <a:gd name="f93" fmla="val 7719"/>
              <a:gd name="f94" fmla="val 7531"/>
              <a:gd name="f95" fmla="val 7720"/>
              <a:gd name="f96" fmla="val 7814"/>
              <a:gd name="f97" fmla="val 8665"/>
              <a:gd name="f98" fmla="val 9137"/>
              <a:gd name="f99" fmla="val 8161"/>
              <a:gd name="f100" fmla="val 7751"/>
              <a:gd name="f101" fmla="val 7688"/>
              <a:gd name="f102" fmla="val 8602"/>
              <a:gd name="f103" fmla="val 8822"/>
              <a:gd name="f104" fmla="val 9484"/>
              <a:gd name="f105" fmla="val 9263"/>
              <a:gd name="f106" fmla="val 8633"/>
              <a:gd name="f107" fmla="val 9295"/>
              <a:gd name="f108" fmla="val 9547"/>
              <a:gd name="f109" fmla="val 8854"/>
              <a:gd name="f110" fmla="val 9704"/>
              <a:gd name="f111" fmla="val 10334"/>
              <a:gd name="f112" fmla="val 10965"/>
              <a:gd name="f113" fmla="val 1"/>
              <a:gd name="f114" fmla="val 5923"/>
              <a:gd name="f115" fmla="val 5766"/>
              <a:gd name="f116" fmla="val 95"/>
              <a:gd name="f117" fmla="val 190"/>
              <a:gd name="f118" fmla="val 5010"/>
              <a:gd name="f119" fmla="val 1671"/>
              <a:gd name="f120" fmla="val 1765"/>
              <a:gd name="f121" fmla="val 1891"/>
              <a:gd name="f122" fmla="val 1986"/>
              <a:gd name="f123" fmla="val 5230"/>
              <a:gd name="f124" fmla="val 2458"/>
              <a:gd name="f125" fmla="val 4758"/>
              <a:gd name="f126" fmla="val 2206"/>
              <a:gd name="f127" fmla="val 4710"/>
              <a:gd name="f128" fmla="val 2190"/>
              <a:gd name="f129" fmla="val 4655"/>
              <a:gd name="f130" fmla="val 2183"/>
              <a:gd name="f131" fmla="val 4596"/>
              <a:gd name="f132" fmla="val 4537"/>
              <a:gd name="f133" fmla="val 4474"/>
              <a:gd name="f134" fmla="val 4411"/>
              <a:gd name="f135" fmla="val 4285"/>
              <a:gd name="f136" fmla="val 2238"/>
              <a:gd name="f137" fmla="val 2332"/>
              <a:gd name="f138" fmla="val 4033"/>
              <a:gd name="f139" fmla="val 2962"/>
              <a:gd name="f140" fmla="val 3749"/>
              <a:gd name="f141" fmla="val 3623"/>
              <a:gd name="f142" fmla="val 2143"/>
              <a:gd name="f143" fmla="val 1702"/>
              <a:gd name="f144" fmla="val 2109"/>
              <a:gd name="f145" fmla="val 1694"/>
              <a:gd name="f146" fmla="val 2073"/>
              <a:gd name="f147" fmla="val 1690"/>
              <a:gd name="f148" fmla="val 2036"/>
              <a:gd name="f149" fmla="val 1937"/>
              <a:gd name="f150" fmla="val 1834"/>
              <a:gd name="f151" fmla="val 1719"/>
              <a:gd name="f152" fmla="val 1860"/>
              <a:gd name="f153" fmla="val 2017"/>
              <a:gd name="f154" fmla="val 3624"/>
              <a:gd name="f155" fmla="val 2237"/>
              <a:gd name="f156" fmla="val 3750"/>
              <a:gd name="f157" fmla="val 3813"/>
              <a:gd name="f158" fmla="val 3876"/>
              <a:gd name="f159" fmla="val 4034"/>
              <a:gd name="f160" fmla="val 4191"/>
              <a:gd name="f161" fmla="val 4223"/>
              <a:gd name="f162" fmla="val 2174"/>
              <a:gd name="f163" fmla="val 4664"/>
              <a:gd name="f164" fmla="val 1985"/>
              <a:gd name="f165" fmla="val 1922"/>
              <a:gd name="f166" fmla="val 4994"/>
              <a:gd name="f167" fmla="val 1859"/>
              <a:gd name="f168" fmla="val 4987"/>
              <a:gd name="f169" fmla="val 1804"/>
              <a:gd name="f170" fmla="val 1749"/>
              <a:gd name="f171" fmla="val 189"/>
              <a:gd name="f172" fmla="val 5798"/>
              <a:gd name="f173" fmla="val 5924"/>
              <a:gd name="f174" fmla="val 6144"/>
              <a:gd name="f175" fmla="val 6302"/>
              <a:gd name="f176" fmla="val 7058"/>
              <a:gd name="f177" fmla="val 1717"/>
              <a:gd name="f178" fmla="val 7074"/>
              <a:gd name="f179" fmla="val 1772"/>
              <a:gd name="f180" fmla="val 7082"/>
              <a:gd name="f181" fmla="val 1828"/>
              <a:gd name="f182" fmla="val 1883"/>
              <a:gd name="f183" fmla="val 1938"/>
              <a:gd name="f184" fmla="val 7279"/>
              <a:gd name="f185" fmla="val 7405"/>
              <a:gd name="f186" fmla="val 7846"/>
              <a:gd name="f187" fmla="val 7877"/>
              <a:gd name="f188" fmla="val 8035"/>
              <a:gd name="f189" fmla="val 8192"/>
              <a:gd name="f190" fmla="val 8224"/>
              <a:gd name="f191" fmla="val 8318"/>
              <a:gd name="f192" fmla="val 8444"/>
              <a:gd name="f193" fmla="val 9925"/>
              <a:gd name="f194" fmla="val 1623"/>
              <a:gd name="f195" fmla="val 10161"/>
              <a:gd name="f196" fmla="val 1784"/>
              <a:gd name="f197" fmla="val 10397"/>
              <a:gd name="f198" fmla="val 2004"/>
              <a:gd name="f199" fmla="val 2048"/>
              <a:gd name="f200" fmla="val 2095"/>
              <a:gd name="f201" fmla="val 10387"/>
              <a:gd name="f202" fmla="val 10366"/>
              <a:gd name="f203" fmla="val 9862"/>
              <a:gd name="f204" fmla="val 9799"/>
              <a:gd name="f205" fmla="val 9736"/>
              <a:gd name="f206" fmla="val 9610"/>
              <a:gd name="f207" fmla="val 9106"/>
              <a:gd name="f208" fmla="val 4484"/>
              <a:gd name="f209" fmla="val 9880"/>
              <a:gd name="f210" fmla="val 4556"/>
              <a:gd name="f211" fmla="val 9898"/>
              <a:gd name="f212" fmla="val 4623"/>
              <a:gd name="f213" fmla="val 4672"/>
              <a:gd name="f214" fmla="val 4718"/>
              <a:gd name="f215" fmla="val 9889"/>
              <a:gd name="f216" fmla="val 10082"/>
              <a:gd name="f217" fmla="val 10208"/>
              <a:gd name="f218" fmla="val 10398"/>
              <a:gd name="f219" fmla="val 11847"/>
              <a:gd name="f220" fmla="val 5797"/>
              <a:gd name="f221" fmla="val 11973"/>
              <a:gd name="f222" fmla="val 7057"/>
              <a:gd name="f223" fmla="val 10271"/>
              <a:gd name="f224" fmla="val 10177"/>
              <a:gd name="f225" fmla="val 6805"/>
              <a:gd name="f226" fmla="val 7278"/>
              <a:gd name="f227" fmla="val 7341"/>
              <a:gd name="f228" fmla="val 9878"/>
              <a:gd name="f229" fmla="val 9886"/>
              <a:gd name="f230" fmla="val 7467"/>
              <a:gd name="f231" fmla="val 7530"/>
              <a:gd name="f232" fmla="val 7593"/>
              <a:gd name="f233" fmla="val 7750"/>
              <a:gd name="f234" fmla="val 7845"/>
              <a:gd name="f235" fmla="val 8223"/>
              <a:gd name="f236" fmla="val 9924"/>
              <a:gd name="f237" fmla="val 9957"/>
              <a:gd name="f238" fmla="val 10373"/>
              <a:gd name="f239" fmla="val 9990"/>
              <a:gd name="f240" fmla="val 10377"/>
              <a:gd name="f241" fmla="val 10023"/>
              <a:gd name="f242" fmla="val 10268"/>
              <a:gd name="f243" fmla="val 10477"/>
              <a:gd name="f244" fmla="val 10175"/>
              <a:gd name="f245" fmla="val 10365"/>
              <a:gd name="f246" fmla="val 9861"/>
              <a:gd name="f247" fmla="val 9798"/>
              <a:gd name="f248" fmla="val 9735"/>
              <a:gd name="f249" fmla="val 9105"/>
              <a:gd name="f250" fmla="val 9893"/>
              <a:gd name="f251" fmla="val 10145"/>
              <a:gd name="f252" fmla="val 10263"/>
              <a:gd name="f253" fmla="val 10318"/>
              <a:gd name="f254" fmla="val 11846"/>
              <a:gd name="f255" fmla="val 11972"/>
              <a:gd name="f256" fmla="val 10279"/>
              <a:gd name="f257" fmla="val 10228"/>
              <a:gd name="f258" fmla="val 10176"/>
              <a:gd name="f259" fmla="val 10129"/>
              <a:gd name="f260" fmla="val 10226"/>
              <a:gd name="f261" fmla="val 1721"/>
              <a:gd name="f262" fmla="val 10135"/>
              <a:gd name="f263" fmla="val 1676"/>
              <a:gd name="f264" fmla="val 10040"/>
              <a:gd name="f265" fmla="val 10001"/>
              <a:gd name="f266" fmla="val 9961"/>
              <a:gd name="f267" fmla="val 1684"/>
              <a:gd name="f268" fmla="val 7583"/>
              <a:gd name="f269" fmla="val 2188"/>
              <a:gd name="f270" fmla="val 7510"/>
              <a:gd name="f271" fmla="val 2170"/>
              <a:gd name="f272" fmla="val 7438"/>
              <a:gd name="f273" fmla="val 7384"/>
              <a:gd name="f274" fmla="val 7331"/>
              <a:gd name="f275" fmla="val 2180"/>
              <a:gd name="f276" fmla="*/ f0 1 12067"/>
              <a:gd name="f277" fmla="*/ f1 1 12068"/>
              <a:gd name="f278" fmla="val f2"/>
              <a:gd name="f279" fmla="val f3"/>
              <a:gd name="f280" fmla="val f4"/>
              <a:gd name="f281" fmla="+- f280 0 f278"/>
              <a:gd name="f282" fmla="+- f279 0 f278"/>
              <a:gd name="f283" fmla="*/ f282 1 12067"/>
              <a:gd name="f284" fmla="*/ f281 1 12068"/>
              <a:gd name="f285" fmla="*/ f278 1 f283"/>
              <a:gd name="f286" fmla="*/ f279 1 f283"/>
              <a:gd name="f287" fmla="*/ f278 1 f284"/>
              <a:gd name="f288" fmla="*/ f280 1 f284"/>
              <a:gd name="f289" fmla="*/ f285 f276 1"/>
              <a:gd name="f290" fmla="*/ f286 f276 1"/>
              <a:gd name="f291" fmla="*/ f288 f277 1"/>
              <a:gd name="f292" fmla="*/ f287 f27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289" t="f292" r="f290" b="f291"/>
            <a:pathLst>
              <a:path w="12067" h="12068">
                <a:moveTo>
                  <a:pt x="f5" y="f6"/>
                </a:moveTo>
                <a:lnTo>
                  <a:pt x="f7" y="f8"/>
                </a:lnTo>
                <a:lnTo>
                  <a:pt x="f5" y="f9"/>
                </a:lnTo>
                <a:lnTo>
                  <a:pt x="f10" y="f8"/>
                </a:lnTo>
                <a:lnTo>
                  <a:pt x="f5" y="f6"/>
                </a:lnTo>
                <a:close/>
                <a:moveTo>
                  <a:pt x="f11" y="f12"/>
                </a:moveTo>
                <a:lnTo>
                  <a:pt x="f13" y="f14"/>
                </a:lnTo>
                <a:lnTo>
                  <a:pt x="f15" y="f16"/>
                </a:lnTo>
                <a:lnTo>
                  <a:pt x="f17" y="f18"/>
                </a:lnTo>
                <a:lnTo>
                  <a:pt x="f11" y="f12"/>
                </a:lnTo>
                <a:close/>
                <a:moveTo>
                  <a:pt x="f19" y="f20"/>
                </a:moveTo>
                <a:lnTo>
                  <a:pt x="f21" y="f22"/>
                </a:lnTo>
                <a:lnTo>
                  <a:pt x="f23" y="f24"/>
                </a:lnTo>
                <a:lnTo>
                  <a:pt x="f25" y="f26"/>
                </a:lnTo>
                <a:lnTo>
                  <a:pt x="f19" y="f20"/>
                </a:lnTo>
                <a:close/>
                <a:moveTo>
                  <a:pt x="f27" y="f28"/>
                </a:moveTo>
                <a:lnTo>
                  <a:pt x="f29" y="f23"/>
                </a:lnTo>
                <a:lnTo>
                  <a:pt x="f29" y="f30"/>
                </a:lnTo>
                <a:cubicBezTo>
                  <a:pt x="f31" y="f32"/>
                  <a:pt x="f33" y="f34"/>
                  <a:pt x="f35" y="f36"/>
                </a:cubicBezTo>
                <a:lnTo>
                  <a:pt x="f37" y="f38"/>
                </a:lnTo>
                <a:lnTo>
                  <a:pt x="f27" y="f28"/>
                </a:lnTo>
                <a:close/>
                <a:moveTo>
                  <a:pt x="f39" y="f28"/>
                </a:moveTo>
                <a:lnTo>
                  <a:pt x="f40" y="f38"/>
                </a:lnTo>
                <a:lnTo>
                  <a:pt x="f41" y="f36"/>
                </a:lnTo>
                <a:cubicBezTo>
                  <a:pt x="f42" y="f43"/>
                  <a:pt x="f44" y="f45"/>
                  <a:pt x="f46" y="f30"/>
                </a:cubicBezTo>
                <a:lnTo>
                  <a:pt x="f46" y="f23"/>
                </a:lnTo>
                <a:lnTo>
                  <a:pt x="f39" y="f28"/>
                </a:lnTo>
                <a:close/>
                <a:moveTo>
                  <a:pt x="f47" y="f43"/>
                </a:moveTo>
                <a:lnTo>
                  <a:pt x="f48" y="f49"/>
                </a:lnTo>
                <a:cubicBezTo>
                  <a:pt x="f37" y="f50"/>
                  <a:pt x="f51" y="f52"/>
                  <a:pt x="f53" y="f54"/>
                </a:cubicBezTo>
                <a:lnTo>
                  <a:pt x="f55" y="f54"/>
                </a:lnTo>
                <a:lnTo>
                  <a:pt x="f56" y="f57"/>
                </a:lnTo>
                <a:lnTo>
                  <a:pt x="f47" y="f43"/>
                </a:lnTo>
                <a:close/>
                <a:moveTo>
                  <a:pt x="f58" y="f43"/>
                </a:moveTo>
                <a:lnTo>
                  <a:pt x="f59" y="f57"/>
                </a:lnTo>
                <a:lnTo>
                  <a:pt x="f60" y="f54"/>
                </a:lnTo>
                <a:lnTo>
                  <a:pt x="f61" y="f54"/>
                </a:lnTo>
                <a:cubicBezTo>
                  <a:pt x="f62" y="f52"/>
                  <a:pt x="f40" y="f50"/>
                  <a:pt x="f63" y="f49"/>
                </a:cubicBezTo>
                <a:lnTo>
                  <a:pt x="f58" y="f43"/>
                </a:lnTo>
                <a:close/>
                <a:moveTo>
                  <a:pt x="f64" y="f65"/>
                </a:moveTo>
                <a:lnTo>
                  <a:pt x="f66" y="f67"/>
                </a:lnTo>
                <a:lnTo>
                  <a:pt x="f64" y="f68"/>
                </a:lnTo>
                <a:lnTo>
                  <a:pt x="f69" y="f67"/>
                </a:lnTo>
                <a:lnTo>
                  <a:pt x="f64" y="f65"/>
                </a:lnTo>
                <a:close/>
                <a:moveTo>
                  <a:pt x="f70" y="f65"/>
                </a:moveTo>
                <a:lnTo>
                  <a:pt x="f71" y="f67"/>
                </a:lnTo>
                <a:lnTo>
                  <a:pt x="f70" y="f68"/>
                </a:lnTo>
                <a:lnTo>
                  <a:pt x="f72" y="f67"/>
                </a:lnTo>
                <a:lnTo>
                  <a:pt x="f70" y="f65"/>
                </a:lnTo>
                <a:close/>
                <a:moveTo>
                  <a:pt x="f5" y="f73"/>
                </a:moveTo>
                <a:cubicBezTo>
                  <a:pt x="f44" y="f73"/>
                  <a:pt x="f74" y="f52"/>
                  <a:pt x="f74" y="f67"/>
                </a:cubicBezTo>
                <a:cubicBezTo>
                  <a:pt x="f74" y="f75"/>
                  <a:pt x="f44" y="f76"/>
                  <a:pt x="f5" y="f76"/>
                </a:cubicBezTo>
                <a:cubicBezTo>
                  <a:pt x="f31" y="f76"/>
                  <a:pt x="f77" y="f75"/>
                  <a:pt x="f77" y="f67"/>
                </a:cubicBezTo>
                <a:cubicBezTo>
                  <a:pt x="f77" y="f52"/>
                  <a:pt x="f31" y="f73"/>
                  <a:pt x="f5" y="f73"/>
                </a:cubicBezTo>
                <a:close/>
                <a:moveTo>
                  <a:pt x="f78" y="f79"/>
                </a:moveTo>
                <a:lnTo>
                  <a:pt x="f78" y="f80"/>
                </a:lnTo>
                <a:cubicBezTo>
                  <a:pt x="f51" y="f75"/>
                  <a:pt x="f37" y="f81"/>
                  <a:pt x="f82" y="f74"/>
                </a:cubicBezTo>
                <a:lnTo>
                  <a:pt x="f83" y="f84"/>
                </a:lnTo>
                <a:lnTo>
                  <a:pt x="f85" y="f86"/>
                </a:lnTo>
                <a:lnTo>
                  <a:pt x="f87" y="f79"/>
                </a:lnTo>
                <a:close/>
                <a:moveTo>
                  <a:pt x="f88" y="f80"/>
                </a:moveTo>
                <a:lnTo>
                  <a:pt x="f89" y="f90"/>
                </a:lnTo>
                <a:lnTo>
                  <a:pt x="f91" y="f84"/>
                </a:lnTo>
                <a:lnTo>
                  <a:pt x="f92" y="f74"/>
                </a:lnTo>
                <a:cubicBezTo>
                  <a:pt x="f40" y="f81"/>
                  <a:pt x="f62" y="f75"/>
                  <a:pt x="f93" y="f80"/>
                </a:cubicBezTo>
                <a:close/>
                <a:moveTo>
                  <a:pt x="f35" y="f94"/>
                </a:moveTo>
                <a:cubicBezTo>
                  <a:pt x="f33" y="f84"/>
                  <a:pt x="f31" y="f95"/>
                  <a:pt x="f29" y="f96"/>
                </a:cubicBezTo>
                <a:lnTo>
                  <a:pt x="f29" y="f97"/>
                </a:lnTo>
                <a:lnTo>
                  <a:pt x="f27" y="f98"/>
                </a:lnTo>
                <a:lnTo>
                  <a:pt x="f37" y="f99"/>
                </a:lnTo>
                <a:lnTo>
                  <a:pt x="f35" y="f94"/>
                </a:lnTo>
                <a:close/>
                <a:moveTo>
                  <a:pt x="f41" y="f94"/>
                </a:moveTo>
                <a:lnTo>
                  <a:pt x="f40" y="f99"/>
                </a:lnTo>
                <a:lnTo>
                  <a:pt x="f39" y="f98"/>
                </a:lnTo>
                <a:lnTo>
                  <a:pt x="f46" y="f97"/>
                </a:lnTo>
                <a:lnTo>
                  <a:pt x="f46" y="f96"/>
                </a:lnTo>
                <a:cubicBezTo>
                  <a:pt x="f44" y="f100"/>
                  <a:pt x="f42" y="f101"/>
                  <a:pt x="f41" y="f94"/>
                </a:cubicBezTo>
                <a:close/>
                <a:moveTo>
                  <a:pt x="f15" y="f102"/>
                </a:moveTo>
                <a:lnTo>
                  <a:pt x="f13" y="f103"/>
                </a:lnTo>
                <a:lnTo>
                  <a:pt x="f11" y="f104"/>
                </a:lnTo>
                <a:lnTo>
                  <a:pt x="f17" y="f105"/>
                </a:lnTo>
                <a:lnTo>
                  <a:pt x="f15" y="f102"/>
                </a:lnTo>
                <a:close/>
                <a:moveTo>
                  <a:pt x="f23" y="f106"/>
                </a:moveTo>
                <a:lnTo>
                  <a:pt x="f21" y="f107"/>
                </a:lnTo>
                <a:lnTo>
                  <a:pt x="f19" y="f108"/>
                </a:lnTo>
                <a:lnTo>
                  <a:pt x="f25" y="f109"/>
                </a:lnTo>
                <a:lnTo>
                  <a:pt x="f23" y="f106"/>
                </a:lnTo>
                <a:close/>
                <a:moveTo>
                  <a:pt x="f5" y="f110"/>
                </a:moveTo>
                <a:lnTo>
                  <a:pt x="f7" y="f111"/>
                </a:lnTo>
                <a:lnTo>
                  <a:pt x="f5" y="f112"/>
                </a:lnTo>
                <a:lnTo>
                  <a:pt x="f10" y="f111"/>
                </a:lnTo>
                <a:lnTo>
                  <a:pt x="f5" y="f110"/>
                </a:lnTo>
                <a:close/>
                <a:moveTo>
                  <a:pt x="f67" y="f113"/>
                </a:moveTo>
                <a:cubicBezTo>
                  <a:pt x="f114" y="f113"/>
                  <a:pt x="f115" y="f116"/>
                  <a:pt x="f65" y="f117"/>
                </a:cubicBezTo>
                <a:lnTo>
                  <a:pt x="f118" y="f119"/>
                </a:lnTo>
                <a:cubicBezTo>
                  <a:pt x="f35" y="f120"/>
                  <a:pt x="f35" y="f121"/>
                  <a:pt x="f118" y="f122"/>
                </a:cubicBezTo>
                <a:lnTo>
                  <a:pt x="f123" y="f124"/>
                </a:lnTo>
                <a:lnTo>
                  <a:pt x="f125" y="f126"/>
                </a:lnTo>
                <a:cubicBezTo>
                  <a:pt x="f127" y="f128"/>
                  <a:pt x="f129" y="f130"/>
                  <a:pt x="f131" y="f130"/>
                </a:cubicBezTo>
                <a:cubicBezTo>
                  <a:pt x="f132" y="f130"/>
                  <a:pt x="f133" y="f128"/>
                  <a:pt x="f134" y="f126"/>
                </a:cubicBezTo>
                <a:cubicBezTo>
                  <a:pt x="f135" y="f136"/>
                  <a:pt x="f78" y="f137"/>
                  <a:pt x="f53" y="f124"/>
                </a:cubicBezTo>
                <a:lnTo>
                  <a:pt x="f138" y="f139"/>
                </a:lnTo>
                <a:lnTo>
                  <a:pt x="f83" y="f124"/>
                </a:lnTo>
                <a:cubicBezTo>
                  <a:pt x="f47" y="f137"/>
                  <a:pt x="f140" y="f136"/>
                  <a:pt x="f141" y="f126"/>
                </a:cubicBezTo>
                <a:lnTo>
                  <a:pt x="f142" y="f143"/>
                </a:lnTo>
                <a:cubicBezTo>
                  <a:pt x="f144" y="f145"/>
                  <a:pt x="f146" y="f147"/>
                  <a:pt x="f148" y="f147"/>
                </a:cubicBezTo>
                <a:cubicBezTo>
                  <a:pt x="f149" y="f147"/>
                  <a:pt x="f150" y="f151"/>
                  <a:pt x="f120" y="f120"/>
                </a:cubicBezTo>
                <a:cubicBezTo>
                  <a:pt x="f143" y="f152"/>
                  <a:pt x="f64" y="f153"/>
                  <a:pt x="f143" y="f142"/>
                </a:cubicBezTo>
                <a:lnTo>
                  <a:pt x="f126" y="f154"/>
                </a:lnTo>
                <a:cubicBezTo>
                  <a:pt x="f155" y="f156"/>
                  <a:pt x="f137" y="f157"/>
                  <a:pt x="f124" y="f158"/>
                </a:cubicBezTo>
                <a:lnTo>
                  <a:pt x="f139" y="f159"/>
                </a:lnTo>
                <a:lnTo>
                  <a:pt x="f124" y="f160"/>
                </a:lnTo>
                <a:cubicBezTo>
                  <a:pt x="f137" y="f161"/>
                  <a:pt x="f155" y="f32"/>
                  <a:pt x="f126" y="f43"/>
                </a:cubicBezTo>
                <a:cubicBezTo>
                  <a:pt x="f162" y="f36"/>
                  <a:pt x="f142" y="f163"/>
                  <a:pt x="f126" y="f125"/>
                </a:cubicBezTo>
                <a:lnTo>
                  <a:pt x="f124" y="f50"/>
                </a:lnTo>
                <a:lnTo>
                  <a:pt x="f164" y="f118"/>
                </a:lnTo>
                <a:cubicBezTo>
                  <a:pt x="f165" y="f166"/>
                  <a:pt x="f167" y="f168"/>
                  <a:pt x="f169" y="f168"/>
                </a:cubicBezTo>
                <a:cubicBezTo>
                  <a:pt x="f170" y="f168"/>
                  <a:pt x="f143" y="f166"/>
                  <a:pt x="f64" y="f118"/>
                </a:cubicBezTo>
                <a:lnTo>
                  <a:pt x="f171" y="f65"/>
                </a:lnTo>
                <a:cubicBezTo>
                  <a:pt x="f116" y="f172"/>
                  <a:pt x="f2" y="f173"/>
                  <a:pt x="f2" y="f67"/>
                </a:cubicBezTo>
                <a:cubicBezTo>
                  <a:pt x="f2" y="f174"/>
                  <a:pt x="f116" y="f175"/>
                  <a:pt x="f171" y="f68"/>
                </a:cubicBezTo>
                <a:lnTo>
                  <a:pt x="f64" y="f176"/>
                </a:lnTo>
                <a:cubicBezTo>
                  <a:pt x="f177" y="f178"/>
                  <a:pt x="f179" y="f180"/>
                  <a:pt x="f181" y="f180"/>
                </a:cubicBezTo>
                <a:cubicBezTo>
                  <a:pt x="f182" y="f180"/>
                  <a:pt x="f183" y="f178"/>
                  <a:pt x="f164" y="f176"/>
                </a:cubicBezTo>
                <a:lnTo>
                  <a:pt x="f124" y="f81"/>
                </a:lnTo>
                <a:lnTo>
                  <a:pt x="f126" y="f184"/>
                </a:lnTo>
                <a:cubicBezTo>
                  <a:pt x="f162" y="f185"/>
                  <a:pt x="f162" y="f94"/>
                  <a:pt x="f126" y="f84"/>
                </a:cubicBezTo>
                <a:cubicBezTo>
                  <a:pt x="f155" y="f100"/>
                  <a:pt x="f137" y="f186"/>
                  <a:pt x="f124" y="f187"/>
                </a:cubicBezTo>
                <a:lnTo>
                  <a:pt x="f139" y="f188"/>
                </a:lnTo>
                <a:lnTo>
                  <a:pt x="f124" y="f189"/>
                </a:lnTo>
                <a:cubicBezTo>
                  <a:pt x="f137" y="f190"/>
                  <a:pt x="f155" y="f191"/>
                  <a:pt x="f126" y="f192"/>
                </a:cubicBezTo>
                <a:lnTo>
                  <a:pt x="f143" y="f193"/>
                </a:lnTo>
                <a:cubicBezTo>
                  <a:pt x="f194" y="f195"/>
                  <a:pt x="f196" y="f197"/>
                  <a:pt x="f198" y="f197"/>
                </a:cubicBezTo>
                <a:cubicBezTo>
                  <a:pt x="f199" y="f197"/>
                  <a:pt x="f200" y="f201"/>
                  <a:pt x="f142" y="f202"/>
                </a:cubicBezTo>
                <a:lnTo>
                  <a:pt x="f141" y="f203"/>
                </a:lnTo>
                <a:cubicBezTo>
                  <a:pt x="f140" y="f204"/>
                  <a:pt x="f47" y="f205"/>
                  <a:pt x="f83" y="f206"/>
                </a:cubicBezTo>
                <a:lnTo>
                  <a:pt x="f138" y="f207"/>
                </a:lnTo>
                <a:lnTo>
                  <a:pt x="f53" y="f206"/>
                </a:lnTo>
                <a:cubicBezTo>
                  <a:pt x="f78" y="f205"/>
                  <a:pt x="f135" y="f204"/>
                  <a:pt x="f134" y="f203"/>
                </a:cubicBezTo>
                <a:cubicBezTo>
                  <a:pt x="f208" y="f209"/>
                  <a:pt x="f210" y="f211"/>
                  <a:pt x="f212" y="f211"/>
                </a:cubicBezTo>
                <a:cubicBezTo>
                  <a:pt x="f213" y="f211"/>
                  <a:pt x="f214" y="f215"/>
                  <a:pt x="f125" y="f203"/>
                </a:cubicBezTo>
                <a:lnTo>
                  <a:pt x="f123" y="f206"/>
                </a:lnTo>
                <a:lnTo>
                  <a:pt x="f118" y="f216"/>
                </a:lnTo>
                <a:cubicBezTo>
                  <a:pt x="f35" y="f217"/>
                  <a:pt x="f35" y="f111"/>
                  <a:pt x="f118" y="f218"/>
                </a:cubicBezTo>
                <a:lnTo>
                  <a:pt x="f65" y="f219"/>
                </a:lnTo>
                <a:cubicBezTo>
                  <a:pt x="f220" y="f221"/>
                  <a:pt x="f114" y="f3"/>
                  <a:pt x="f67" y="f3"/>
                </a:cubicBezTo>
                <a:cubicBezTo>
                  <a:pt x="f174" y="f3"/>
                  <a:pt x="f46" y="f221"/>
                  <a:pt x="f68" y="f219"/>
                </a:cubicBezTo>
                <a:lnTo>
                  <a:pt x="f222" y="f218"/>
                </a:lnTo>
                <a:cubicBezTo>
                  <a:pt x="f76" y="f223"/>
                  <a:pt x="f76" y="f224"/>
                  <a:pt x="f222" y="f216"/>
                </a:cubicBezTo>
                <a:lnTo>
                  <a:pt x="f225" y="f206"/>
                </a:lnTo>
                <a:lnTo>
                  <a:pt x="f226" y="f203"/>
                </a:lnTo>
                <a:cubicBezTo>
                  <a:pt x="f227" y="f228"/>
                  <a:pt x="f63" y="f229"/>
                  <a:pt x="f230" y="f229"/>
                </a:cubicBezTo>
                <a:cubicBezTo>
                  <a:pt x="f231" y="f229"/>
                  <a:pt x="f232" y="f228"/>
                  <a:pt x="f62" y="f203"/>
                </a:cubicBezTo>
                <a:cubicBezTo>
                  <a:pt x="f233" y="f204"/>
                  <a:pt x="f234" y="f205"/>
                  <a:pt x="f187" y="f206"/>
                </a:cubicBezTo>
                <a:lnTo>
                  <a:pt x="f58" y="f207"/>
                </a:lnTo>
                <a:lnTo>
                  <a:pt x="f189" y="f206"/>
                </a:lnTo>
                <a:cubicBezTo>
                  <a:pt x="f235" y="f205"/>
                  <a:pt x="f191" y="f204"/>
                  <a:pt x="f192" y="f203"/>
                </a:cubicBezTo>
                <a:lnTo>
                  <a:pt x="f236" y="f202"/>
                </a:lnTo>
                <a:cubicBezTo>
                  <a:pt x="f237" y="f238"/>
                  <a:pt x="f239" y="f240"/>
                  <a:pt x="f241" y="f240"/>
                </a:cubicBezTo>
                <a:cubicBezTo>
                  <a:pt x="f242" y="f240"/>
                  <a:pt x="f243" y="f244"/>
                  <a:pt x="f245" y="f193"/>
                </a:cubicBezTo>
                <a:lnTo>
                  <a:pt x="f246" y="f192"/>
                </a:lnTo>
                <a:cubicBezTo>
                  <a:pt x="f247" y="f191"/>
                  <a:pt x="f248" y="f190"/>
                  <a:pt x="f72" y="f189"/>
                </a:cubicBezTo>
                <a:lnTo>
                  <a:pt x="f249" y="f188"/>
                </a:lnTo>
                <a:lnTo>
                  <a:pt x="f72" y="f187"/>
                </a:lnTo>
                <a:cubicBezTo>
                  <a:pt x="f248" y="f186"/>
                  <a:pt x="f247" y="f100"/>
                  <a:pt x="f246" y="f84"/>
                </a:cubicBezTo>
                <a:cubicBezTo>
                  <a:pt x="f250" y="f94"/>
                  <a:pt x="f236" y="f185"/>
                  <a:pt x="f246" y="f184"/>
                </a:cubicBezTo>
                <a:lnTo>
                  <a:pt x="f72" y="f81"/>
                </a:lnTo>
                <a:lnTo>
                  <a:pt x="f216" y="f176"/>
                </a:lnTo>
                <a:cubicBezTo>
                  <a:pt x="f251" y="f178"/>
                  <a:pt x="f217" y="f180"/>
                  <a:pt x="f252" y="f180"/>
                </a:cubicBezTo>
                <a:cubicBezTo>
                  <a:pt x="f253" y="f180"/>
                  <a:pt x="f245" y="f178"/>
                  <a:pt x="f197" y="f176"/>
                </a:cubicBezTo>
                <a:lnTo>
                  <a:pt x="f254" y="f68"/>
                </a:lnTo>
                <a:cubicBezTo>
                  <a:pt x="f255" y="f7"/>
                  <a:pt x="f3" y="f174"/>
                  <a:pt x="f3" y="f67"/>
                </a:cubicBezTo>
                <a:cubicBezTo>
                  <a:pt x="f3" y="f173"/>
                  <a:pt x="f255" y="f115"/>
                  <a:pt x="f254" y="f65"/>
                </a:cubicBezTo>
                <a:lnTo>
                  <a:pt x="f197" y="f118"/>
                </a:lnTo>
                <a:cubicBezTo>
                  <a:pt x="f111" y="f166"/>
                  <a:pt x="f256" y="f168"/>
                  <a:pt x="f257" y="f168"/>
                </a:cubicBezTo>
                <a:cubicBezTo>
                  <a:pt x="f258" y="f168"/>
                  <a:pt x="f259" y="f166"/>
                  <a:pt x="f216" y="f118"/>
                </a:cubicBezTo>
                <a:lnTo>
                  <a:pt x="f72" y="f50"/>
                </a:lnTo>
                <a:lnTo>
                  <a:pt x="f246" y="f125"/>
                </a:lnTo>
                <a:cubicBezTo>
                  <a:pt x="f250" y="f163"/>
                  <a:pt x="f250" y="f36"/>
                  <a:pt x="f246" y="f43"/>
                </a:cubicBezTo>
                <a:cubicBezTo>
                  <a:pt x="f247" y="f32"/>
                  <a:pt x="f248" y="f161"/>
                  <a:pt x="f72" y="f160"/>
                </a:cubicBezTo>
                <a:lnTo>
                  <a:pt x="f249" y="f159"/>
                </a:lnTo>
                <a:lnTo>
                  <a:pt x="f72" y="f158"/>
                </a:lnTo>
                <a:cubicBezTo>
                  <a:pt x="f248" y="f157"/>
                  <a:pt x="f247" y="f156"/>
                  <a:pt x="f246" y="f154"/>
                </a:cubicBezTo>
                <a:lnTo>
                  <a:pt x="f245" y="f142"/>
                </a:lnTo>
                <a:cubicBezTo>
                  <a:pt x="f197" y="f153"/>
                  <a:pt x="f245" y="f152"/>
                  <a:pt x="f223" y="f120"/>
                </a:cubicBezTo>
                <a:cubicBezTo>
                  <a:pt x="f260" y="f261"/>
                  <a:pt x="f262" y="f263"/>
                  <a:pt x="f264" y="f263"/>
                </a:cubicBezTo>
                <a:cubicBezTo>
                  <a:pt x="f265" y="f263"/>
                  <a:pt x="f266" y="f267"/>
                  <a:pt x="f236" y="f143"/>
                </a:cubicBezTo>
                <a:lnTo>
                  <a:pt x="f192" y="f126"/>
                </a:lnTo>
                <a:cubicBezTo>
                  <a:pt x="f191" y="f136"/>
                  <a:pt x="f235" y="f137"/>
                  <a:pt x="f189" y="f124"/>
                </a:cubicBezTo>
                <a:lnTo>
                  <a:pt x="f58" y="f139"/>
                </a:lnTo>
                <a:lnTo>
                  <a:pt x="f187" y="f124"/>
                </a:lnTo>
                <a:cubicBezTo>
                  <a:pt x="f234" y="f137"/>
                  <a:pt x="f233" y="f136"/>
                  <a:pt x="f62" y="f126"/>
                </a:cubicBezTo>
                <a:cubicBezTo>
                  <a:pt x="f268" y="f269"/>
                  <a:pt x="f270" y="f271"/>
                  <a:pt x="f272" y="f271"/>
                </a:cubicBezTo>
                <a:cubicBezTo>
                  <a:pt x="f273" y="f271"/>
                  <a:pt x="f274" y="f275"/>
                  <a:pt x="f226" y="f126"/>
                </a:cubicBezTo>
                <a:lnTo>
                  <a:pt x="f225" y="f124"/>
                </a:lnTo>
                <a:lnTo>
                  <a:pt x="f222" y="f122"/>
                </a:lnTo>
                <a:cubicBezTo>
                  <a:pt x="f76" y="f152"/>
                  <a:pt x="f76" y="f8"/>
                  <a:pt x="f222" y="f119"/>
                </a:cubicBezTo>
                <a:lnTo>
                  <a:pt x="f68" y="f117"/>
                </a:lnTo>
                <a:cubicBezTo>
                  <a:pt x="f7" y="f116"/>
                  <a:pt x="f174" y="f113"/>
                  <a:pt x="f67" y="f113"/>
                </a:cubicBezTo>
                <a:close/>
              </a:path>
            </a:pathLst>
          </a:custGeom>
          <a:solidFill>
            <a:srgbClr val="343B4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4" name="Google Shape;2903;p46">
            <a:extLst>
              <a:ext uri="{FF2B5EF4-FFF2-40B4-BE49-F238E27FC236}">
                <a16:creationId xmlns:a16="http://schemas.microsoft.com/office/drawing/2014/main" id="{1D916F67-E5CF-2B46-C82F-A4E6AD36B1C1}"/>
              </a:ext>
            </a:extLst>
          </p:cNvPr>
          <p:cNvSpPr/>
          <p:nvPr/>
        </p:nvSpPr>
        <p:spPr>
          <a:xfrm>
            <a:off x="3401266" y="2190454"/>
            <a:ext cx="475122" cy="438089"/>
          </a:xfrm>
          <a:custGeom>
            <a:avLst/>
            <a:gdLst>
              <a:gd name="f0" fmla="val w"/>
              <a:gd name="f1" fmla="val h"/>
              <a:gd name="f2" fmla="val 0"/>
              <a:gd name="f3" fmla="val 12225"/>
              <a:gd name="f4" fmla="val 11272"/>
              <a:gd name="f5" fmla="val 2490"/>
              <a:gd name="f6" fmla="val 1190"/>
              <a:gd name="f7" fmla="val 4065"/>
              <a:gd name="f8" fmla="val 4372"/>
              <a:gd name="f9" fmla="val 4159"/>
              <a:gd name="f10" fmla="val 4624"/>
              <a:gd name="f11" fmla="val 3183"/>
              <a:gd name="f12" fmla="val 6577"/>
              <a:gd name="f13" fmla="val 3151"/>
              <a:gd name="f14" fmla="val 6671"/>
              <a:gd name="f15" fmla="val 3120"/>
              <a:gd name="f16" fmla="val 6766"/>
              <a:gd name="f17" fmla="val 3057"/>
              <a:gd name="f18" fmla="val 6892"/>
              <a:gd name="f19" fmla="val 2868"/>
              <a:gd name="f20" fmla="val 6923"/>
              <a:gd name="f21" fmla="val 2679"/>
              <a:gd name="f22" fmla="val 6986"/>
              <a:gd name="f23" fmla="val 1482"/>
              <a:gd name="f24" fmla="val 662"/>
              <a:gd name="f25" fmla="val 6199"/>
              <a:gd name="f26" fmla="val 5191"/>
              <a:gd name="f27" fmla="val 4939"/>
              <a:gd name="f28" fmla="val 757"/>
              <a:gd name="f29" fmla="val 4655"/>
              <a:gd name="f30" fmla="val 851"/>
              <a:gd name="f31" fmla="val 2269"/>
              <a:gd name="f32" fmla="val 1568"/>
              <a:gd name="f33" fmla="val 9610"/>
              <a:gd name="f34" fmla="val 11217"/>
              <a:gd name="f35" fmla="val 11343"/>
              <a:gd name="f36" fmla="val 11406"/>
              <a:gd name="f37" fmla="val 4876"/>
              <a:gd name="f38" fmla="val 6136"/>
              <a:gd name="f39" fmla="val 10618"/>
              <a:gd name="f40" fmla="val 9421"/>
              <a:gd name="f41" fmla="val 9200"/>
              <a:gd name="f42" fmla="val 9011"/>
              <a:gd name="f43" fmla="val 8980"/>
              <a:gd name="f44" fmla="val 8948"/>
              <a:gd name="f45" fmla="val 6703"/>
              <a:gd name="f46" fmla="val 8885"/>
              <a:gd name="f47" fmla="val 7909"/>
              <a:gd name="f48" fmla="val 8035"/>
              <a:gd name="f49" fmla="val 9452"/>
              <a:gd name="f50" fmla="val 1536"/>
              <a:gd name="f51" fmla="val 6050"/>
              <a:gd name="f52" fmla="val 2387"/>
              <a:gd name="f53" fmla="val 8255"/>
              <a:gd name="f54" fmla="val 8476"/>
              <a:gd name="f55" fmla="val 7238"/>
              <a:gd name="f56" fmla="val 8539"/>
              <a:gd name="f57" fmla="val 7648"/>
              <a:gd name="f58" fmla="val 8026"/>
              <a:gd name="f59" fmla="val 9412"/>
              <a:gd name="f60" fmla="val 7436"/>
              <a:gd name="f61" fmla="val 10515"/>
              <a:gd name="f62" fmla="val 4695"/>
              <a:gd name="f63" fmla="val 3592"/>
              <a:gd name="f64" fmla="val 3655"/>
              <a:gd name="f65" fmla="val 3844"/>
              <a:gd name="f66" fmla="val 2521"/>
              <a:gd name="f67" fmla="val 2395"/>
              <a:gd name="f68" fmla="val 71"/>
              <a:gd name="f69" fmla="val 2206"/>
              <a:gd name="f70" fmla="val 213"/>
              <a:gd name="f71" fmla="val 2112"/>
              <a:gd name="f72" fmla="val 307"/>
              <a:gd name="f73" fmla="val 284"/>
              <a:gd name="f74" fmla="val 4025"/>
              <a:gd name="f75" fmla="val 64"/>
              <a:gd name="f76" fmla="val 1"/>
              <a:gd name="f77" fmla="val 4781"/>
              <a:gd name="f78" fmla="val 5159"/>
              <a:gd name="f79" fmla="val 5821"/>
              <a:gd name="f80" fmla="val 6451"/>
              <a:gd name="f81" fmla="val 1230"/>
              <a:gd name="f82" fmla="val 7396"/>
              <a:gd name="f83" fmla="val 1860"/>
              <a:gd name="f84" fmla="val 7680"/>
              <a:gd name="f85" fmla="val 2647"/>
              <a:gd name="f86" fmla="val 2742"/>
              <a:gd name="f87" fmla="val 2899"/>
              <a:gd name="f88" fmla="val 7774"/>
              <a:gd name="f89" fmla="val 7932"/>
              <a:gd name="f90" fmla="val 9822"/>
              <a:gd name="f91" fmla="val 4348"/>
              <a:gd name="f92" fmla="val 11271"/>
              <a:gd name="f93" fmla="val 6113"/>
              <a:gd name="f94" fmla="val 7877"/>
              <a:gd name="f95" fmla="val 9326"/>
              <a:gd name="f96" fmla="val 9295"/>
              <a:gd name="f97" fmla="val 9547"/>
              <a:gd name="f98" fmla="val 9704"/>
              <a:gd name="f99" fmla="val 11059"/>
              <a:gd name="f100" fmla="val 12130"/>
              <a:gd name="f101" fmla="val 4750"/>
              <a:gd name="f102" fmla="val 12036"/>
              <a:gd name="f103" fmla="val 11847"/>
              <a:gd name="f104" fmla="val 9925"/>
              <a:gd name="f105" fmla="val 9862"/>
              <a:gd name="f106" fmla="val 9736"/>
              <a:gd name="f107" fmla="val 9484"/>
              <a:gd name="f108" fmla="val 9358"/>
              <a:gd name="f109" fmla="val 906"/>
              <a:gd name="f110" fmla="val 7530"/>
              <a:gd name="f111" fmla="val 3773"/>
              <a:gd name="f112" fmla="val 6365"/>
              <a:gd name="f113" fmla="val 1473"/>
              <a:gd name="f114" fmla="val 6318"/>
              <a:gd name="f115" fmla="val 1331"/>
              <a:gd name="f116" fmla="val 6192"/>
              <a:gd name="f117" fmla="val 1260"/>
              <a:gd name="f118" fmla="val 6062"/>
              <a:gd name="f119" fmla="val 5932"/>
              <a:gd name="f120" fmla="val 5798"/>
              <a:gd name="f121" fmla="val 5735"/>
              <a:gd name="f122" fmla="val 4601"/>
              <a:gd name="f123" fmla="val 2836"/>
              <a:gd name="f124" fmla="val 2773"/>
              <a:gd name="f125" fmla="*/ f0 1 12225"/>
              <a:gd name="f126" fmla="*/ f1 1 11272"/>
              <a:gd name="f127" fmla="val f2"/>
              <a:gd name="f128" fmla="val f3"/>
              <a:gd name="f129" fmla="val f4"/>
              <a:gd name="f130" fmla="+- f129 0 f127"/>
              <a:gd name="f131" fmla="+- f128 0 f127"/>
              <a:gd name="f132" fmla="*/ f131 1 12225"/>
              <a:gd name="f133" fmla="*/ f130 1 11272"/>
              <a:gd name="f134" fmla="*/ f127 1 f132"/>
              <a:gd name="f135" fmla="*/ f128 1 f132"/>
              <a:gd name="f136" fmla="*/ f127 1 f133"/>
              <a:gd name="f137" fmla="*/ f129 1 f133"/>
              <a:gd name="f138" fmla="*/ f134 f125 1"/>
              <a:gd name="f139" fmla="*/ f135 f125 1"/>
              <a:gd name="f140" fmla="*/ f137 f126 1"/>
              <a:gd name="f141" fmla="*/ f136 f1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38" t="f141" r="f139" b="f140"/>
            <a:pathLst>
              <a:path w="12225" h="11272">
                <a:moveTo>
                  <a:pt x="f5" y="f6"/>
                </a:moveTo>
                <a:lnTo>
                  <a:pt x="f7" y="f8"/>
                </a:lnTo>
                <a:lnTo>
                  <a:pt x="f9" y="f10"/>
                </a:lnTo>
                <a:lnTo>
                  <a:pt x="f11" y="f12"/>
                </a:lnTo>
                <a:cubicBezTo>
                  <a:pt x="f13" y="f14"/>
                  <a:pt x="f15" y="f16"/>
                  <a:pt x="f17" y="f18"/>
                </a:cubicBezTo>
                <a:cubicBezTo>
                  <a:pt x="f19" y="f20"/>
                  <a:pt x="f21" y="f22"/>
                  <a:pt x="f5" y="f22"/>
                </a:cubicBezTo>
                <a:cubicBezTo>
                  <a:pt x="f23" y="f22"/>
                  <a:pt x="f24" y="f25"/>
                  <a:pt x="f24" y="f26"/>
                </a:cubicBezTo>
                <a:cubicBezTo>
                  <a:pt x="f24" y="f27"/>
                  <a:pt x="f28" y="f29"/>
                  <a:pt x="f30" y="f8"/>
                </a:cubicBezTo>
                <a:cubicBezTo>
                  <a:pt x="f30" y="f8"/>
                  <a:pt x="f31" y="f32"/>
                  <a:pt x="f5" y="f6"/>
                </a:cubicBezTo>
                <a:close/>
                <a:moveTo>
                  <a:pt x="f33" y="f6"/>
                </a:moveTo>
                <a:lnTo>
                  <a:pt x="f34" y="f8"/>
                </a:lnTo>
                <a:cubicBezTo>
                  <a:pt x="f35" y="f29"/>
                  <a:pt x="f36" y="f37"/>
                  <a:pt x="f36" y="f26"/>
                </a:cubicBezTo>
                <a:cubicBezTo>
                  <a:pt x="f36" y="f38"/>
                  <a:pt x="f39" y="f22"/>
                  <a:pt x="f33" y="f22"/>
                </a:cubicBezTo>
                <a:cubicBezTo>
                  <a:pt x="f40" y="f22"/>
                  <a:pt x="f41" y="f20"/>
                  <a:pt x="f42" y="f18"/>
                </a:cubicBezTo>
                <a:cubicBezTo>
                  <a:pt x="f43" y="f16"/>
                  <a:pt x="f44" y="f45"/>
                  <a:pt x="f46" y="f12"/>
                </a:cubicBezTo>
                <a:lnTo>
                  <a:pt x="f47" y="f10"/>
                </a:lnTo>
                <a:lnTo>
                  <a:pt x="f48" y="f8"/>
                </a:lnTo>
                <a:cubicBezTo>
                  <a:pt x="f48" y="f8"/>
                  <a:pt x="f49" y="f50"/>
                  <a:pt x="f33" y="f6"/>
                </a:cubicBezTo>
                <a:close/>
                <a:moveTo>
                  <a:pt x="f51" y="f52"/>
                </a:moveTo>
                <a:lnTo>
                  <a:pt x="f53" y="f18"/>
                </a:lnTo>
                <a:cubicBezTo>
                  <a:pt x="f54" y="f55"/>
                  <a:pt x="f56" y="f57"/>
                  <a:pt x="f56" y="f58"/>
                </a:cubicBezTo>
                <a:cubicBezTo>
                  <a:pt x="f56" y="f59"/>
                  <a:pt x="f60" y="f61"/>
                  <a:pt x="f51" y="f61"/>
                </a:cubicBezTo>
                <a:cubicBezTo>
                  <a:pt x="f62" y="f61"/>
                  <a:pt x="f63" y="f59"/>
                  <a:pt x="f63" y="f58"/>
                </a:cubicBezTo>
                <a:cubicBezTo>
                  <a:pt x="f63" y="f57"/>
                  <a:pt x="f64" y="f55"/>
                  <a:pt x="f65" y="f18"/>
                </a:cubicBezTo>
                <a:lnTo>
                  <a:pt x="f51" y="f52"/>
                </a:lnTo>
                <a:close/>
                <a:moveTo>
                  <a:pt x="f66" y="f2"/>
                </a:moveTo>
                <a:cubicBezTo>
                  <a:pt x="f67" y="f2"/>
                  <a:pt x="f31" y="f68"/>
                  <a:pt x="f69" y="f70"/>
                </a:cubicBezTo>
                <a:cubicBezTo>
                  <a:pt x="f71" y="f72"/>
                  <a:pt x="f73" y="f74"/>
                  <a:pt x="f73" y="f74"/>
                </a:cubicBezTo>
                <a:cubicBezTo>
                  <a:pt x="f75" y="f8"/>
                  <a:pt x="f76" y="f77"/>
                  <a:pt x="f76" y="f78"/>
                </a:cubicBezTo>
                <a:cubicBezTo>
                  <a:pt x="f76" y="f79"/>
                  <a:pt x="f73" y="f80"/>
                  <a:pt x="f28" y="f20"/>
                </a:cubicBezTo>
                <a:cubicBezTo>
                  <a:pt x="f81" y="f82"/>
                  <a:pt x="f83" y="f84"/>
                  <a:pt x="f66" y="f84"/>
                </a:cubicBezTo>
                <a:cubicBezTo>
                  <a:pt x="f85" y="f84"/>
                  <a:pt x="f86" y="f84"/>
                  <a:pt x="f87" y="f57"/>
                </a:cubicBezTo>
                <a:lnTo>
                  <a:pt x="f87" y="f57"/>
                </a:lnTo>
                <a:cubicBezTo>
                  <a:pt x="f87" y="f88"/>
                  <a:pt x="f19" y="f89"/>
                  <a:pt x="f19" y="f58"/>
                </a:cubicBezTo>
                <a:cubicBezTo>
                  <a:pt x="f19" y="f90"/>
                  <a:pt x="f91" y="f92"/>
                  <a:pt x="f93" y="f92"/>
                </a:cubicBezTo>
                <a:cubicBezTo>
                  <a:pt x="f94" y="f92"/>
                  <a:pt x="f95" y="f90"/>
                  <a:pt x="f95" y="f58"/>
                </a:cubicBezTo>
                <a:cubicBezTo>
                  <a:pt x="f95" y="f89"/>
                  <a:pt x="f95" y="f88"/>
                  <a:pt x="f96" y="f57"/>
                </a:cubicBezTo>
                <a:cubicBezTo>
                  <a:pt x="f40" y="f57"/>
                  <a:pt x="f97" y="f84"/>
                  <a:pt x="f98" y="f84"/>
                </a:cubicBezTo>
                <a:cubicBezTo>
                  <a:pt x="f99" y="f84"/>
                  <a:pt x="f3" y="f12"/>
                  <a:pt x="f3" y="f26"/>
                </a:cubicBezTo>
                <a:cubicBezTo>
                  <a:pt x="f100" y="f101"/>
                  <a:pt x="f102" y="f8"/>
                  <a:pt x="f103" y="f74"/>
                </a:cubicBezTo>
                <a:lnTo>
                  <a:pt x="f104" y="f70"/>
                </a:lnTo>
                <a:cubicBezTo>
                  <a:pt x="f105" y="f68"/>
                  <a:pt x="f106" y="f2"/>
                  <a:pt x="f33" y="f2"/>
                </a:cubicBezTo>
                <a:cubicBezTo>
                  <a:pt x="f107" y="f2"/>
                  <a:pt x="f108" y="f68"/>
                  <a:pt x="f96" y="f70"/>
                </a:cubicBezTo>
                <a:cubicBezTo>
                  <a:pt x="f44" y="f109"/>
                  <a:pt x="f110" y="f111"/>
                  <a:pt x="f110" y="f111"/>
                </a:cubicBezTo>
                <a:lnTo>
                  <a:pt x="f112" y="f113"/>
                </a:lnTo>
                <a:cubicBezTo>
                  <a:pt x="f114" y="f115"/>
                  <a:pt x="f116" y="f117"/>
                  <a:pt x="f118" y="f117"/>
                </a:cubicBezTo>
                <a:cubicBezTo>
                  <a:pt x="f119" y="f117"/>
                  <a:pt x="f120" y="f115"/>
                  <a:pt x="f121" y="f113"/>
                </a:cubicBezTo>
                <a:lnTo>
                  <a:pt x="f122" y="f111"/>
                </a:lnTo>
                <a:lnTo>
                  <a:pt x="f123" y="f70"/>
                </a:lnTo>
                <a:cubicBezTo>
                  <a:pt x="f124" y="f68"/>
                  <a:pt x="f85" y="f2"/>
                  <a:pt x="f66" y="f2"/>
                </a:cubicBezTo>
                <a:close/>
              </a:path>
            </a:pathLst>
          </a:custGeom>
          <a:solidFill>
            <a:srgbClr val="343B4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35" name="Grupo 59">
            <a:extLst>
              <a:ext uri="{FF2B5EF4-FFF2-40B4-BE49-F238E27FC236}">
                <a16:creationId xmlns:a16="http://schemas.microsoft.com/office/drawing/2014/main" id="{4D1F0209-1CDF-0A6C-1C3A-4AFCB10CC084}"/>
              </a:ext>
            </a:extLst>
          </p:cNvPr>
          <p:cNvGrpSpPr/>
          <p:nvPr/>
        </p:nvGrpSpPr>
        <p:grpSpPr>
          <a:xfrm>
            <a:off x="0" y="4738301"/>
            <a:ext cx="9143999" cy="406789"/>
            <a:chOff x="0" y="4738301"/>
            <a:chExt cx="9143999" cy="406789"/>
          </a:xfrm>
        </p:grpSpPr>
        <p:sp>
          <p:nvSpPr>
            <p:cNvPr id="36" name="Freeform 5">
              <a:extLst>
                <a:ext uri="{FF2B5EF4-FFF2-40B4-BE49-F238E27FC236}">
                  <a16:creationId xmlns:a16="http://schemas.microsoft.com/office/drawing/2014/main" id="{71C61F56-94D9-8DDD-D22E-D1B84A360DD8}"/>
                </a:ext>
              </a:extLst>
            </p:cNvPr>
            <p:cNvSpPr/>
            <p:nvPr/>
          </p:nvSpPr>
          <p:spPr>
            <a:xfrm>
              <a:off x="0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4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99"/>
                <a:gd name="f54" fmla="val 20"/>
                <a:gd name="f55" fmla="val 101"/>
                <a:gd name="f56" fmla="val 8"/>
                <a:gd name="f57" fmla="val 108"/>
                <a:gd name="f58" fmla="val 4"/>
                <a:gd name="f59" fmla="val 105"/>
                <a:gd name="f60" fmla="val 1"/>
                <a:gd name="f61" fmla="val 103"/>
                <a:gd name="f62" fmla="val 3"/>
                <a:gd name="f63" fmla="val 5"/>
                <a:gd name="f64" fmla="val 10"/>
                <a:gd name="f65" fmla="val 95"/>
                <a:gd name="f66" fmla="val 16"/>
                <a:gd name="f67" fmla="val 55"/>
                <a:gd name="f68" fmla="val 72"/>
                <a:gd name="f69" fmla="val 89"/>
                <a:gd name="f70" fmla="val 88"/>
                <a:gd name="f71" fmla="val 87"/>
                <a:gd name="f72" fmla="val 86"/>
                <a:gd name="f73" fmla="val 70"/>
                <a:gd name="f74" fmla="val 81"/>
                <a:gd name="f75" fmla="val 41"/>
                <a:gd name="f76" fmla="val 19"/>
                <a:gd name="f77" fmla="val 76"/>
                <a:gd name="f78" fmla="val 9"/>
                <a:gd name="f79" fmla="val 7"/>
                <a:gd name="f80" fmla="val 6"/>
                <a:gd name="f81" fmla="val 65"/>
                <a:gd name="f82" fmla="val 63"/>
                <a:gd name="f83" fmla="val 58"/>
                <a:gd name="f84" fmla="val 61"/>
                <a:gd name="f85" fmla="val 64"/>
                <a:gd name="f86" fmla="val 32"/>
                <a:gd name="f87" fmla="val 83"/>
                <a:gd name="f88" fmla="val 62"/>
                <a:gd name="f89" fmla="val 66"/>
                <a:gd name="f90" fmla="val 50"/>
                <a:gd name="f91" fmla="val 38"/>
                <a:gd name="f92" fmla="val 44"/>
                <a:gd name="f93" fmla="val 36"/>
                <a:gd name="f94" fmla="val 42"/>
                <a:gd name="f95" fmla="val 34"/>
                <a:gd name="f96" fmla="val 43"/>
                <a:gd name="f97" fmla="val 22"/>
                <a:gd name="f98" fmla="val 39"/>
                <a:gd name="f99" fmla="val 30"/>
                <a:gd name="f100" fmla="val 40"/>
                <a:gd name="f101" fmla="val 67"/>
                <a:gd name="f102" fmla="val 80"/>
                <a:gd name="f103" fmla="val 68"/>
                <a:gd name="f104" fmla="val 56"/>
                <a:gd name="f105" fmla="val 54"/>
                <a:gd name="f106" fmla="val 51"/>
                <a:gd name="f107" fmla="val 78"/>
                <a:gd name="f108" fmla="val 84"/>
                <a:gd name="f109" fmla="val 85"/>
                <a:gd name="f110" fmla="val 82"/>
                <a:gd name="f111" fmla="val 90"/>
                <a:gd name="f112" fmla="val 91"/>
                <a:gd name="f113" fmla="val 57"/>
                <a:gd name="f114" fmla="val 104"/>
                <a:gd name="f115" fmla="val 111"/>
                <a:gd name="f116" fmla="val 109"/>
                <a:gd name="f117" fmla="val 107"/>
                <a:gd name="f118" fmla="val 112"/>
                <a:gd name="f119" fmla="val 11"/>
                <a:gd name="f120" fmla="val 125"/>
                <a:gd name="f121" fmla="val 127"/>
                <a:gd name="f122" fmla="val 15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46"/>
                <a:gd name="f134" fmla="val 140"/>
                <a:gd name="f135" fmla="val 136"/>
                <a:gd name="f136" fmla="val 143"/>
                <a:gd name="f137" fmla="val 151"/>
                <a:gd name="f138" fmla="val 152"/>
                <a:gd name="f139" fmla="val 159"/>
                <a:gd name="f140" fmla="val 163"/>
                <a:gd name="f141" fmla="val 167"/>
                <a:gd name="f142" fmla="val 166"/>
                <a:gd name="f143" fmla="val 164"/>
                <a:gd name="f144" fmla="val 158"/>
                <a:gd name="f145" fmla="val 153"/>
                <a:gd name="f146" fmla="val 147"/>
                <a:gd name="f147" fmla="val 137"/>
                <a:gd name="f148" fmla="val 156"/>
                <a:gd name="f149" fmla="val 162"/>
                <a:gd name="f150" fmla="val 172"/>
                <a:gd name="f151" fmla="val 175"/>
                <a:gd name="f152" fmla="val 173"/>
                <a:gd name="f153" fmla="val 100"/>
                <a:gd name="f154" fmla="val 169"/>
                <a:gd name="f155" fmla="val 161"/>
                <a:gd name="f156" fmla="val 139"/>
                <a:gd name="f157" fmla="val 148"/>
                <a:gd name="f158" fmla="val 154"/>
                <a:gd name="f159" fmla="val 157"/>
                <a:gd name="f160" fmla="val 165"/>
                <a:gd name="f161" fmla="val 155"/>
                <a:gd name="f162" fmla="val 142"/>
                <a:gd name="f163" fmla="val 141"/>
                <a:gd name="f164" fmla="val 115"/>
                <a:gd name="f165" fmla="val 145"/>
                <a:gd name="f166" fmla="val 134"/>
                <a:gd name="f167" fmla="val 135"/>
                <a:gd name="f168" fmla="val 117"/>
                <a:gd name="f169" fmla="val 150"/>
                <a:gd name="f170" fmla="val 179"/>
                <a:gd name="f171" fmla="val 181"/>
                <a:gd name="f172" fmla="val 182"/>
                <a:gd name="f173" fmla="val 183"/>
                <a:gd name="f174" fmla="val 178"/>
                <a:gd name="f175" fmla="val 176"/>
                <a:gd name="f176" fmla="val 174"/>
                <a:gd name="f177" fmla="val 52"/>
                <a:gd name="f178" fmla="val 47"/>
                <a:gd name="f179" fmla="+- 0 0 -90"/>
                <a:gd name="f180" fmla="*/ f3 1 177"/>
                <a:gd name="f181" fmla="*/ f4 1 184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4"/>
                <a:gd name="f191" fmla="*/ 31 f187 1"/>
                <a:gd name="f192" fmla="*/ 121 f186 1"/>
                <a:gd name="f193" fmla="*/ 12 f187 1"/>
                <a:gd name="f194" fmla="*/ 124 f186 1"/>
                <a:gd name="f195" fmla="*/ 75 f187 1"/>
                <a:gd name="f196" fmla="*/ 94 f186 1"/>
                <a:gd name="f197" fmla="*/ 21 f187 1"/>
                <a:gd name="f198" fmla="*/ 99 f186 1"/>
                <a:gd name="f199" fmla="*/ 3 f187 1"/>
                <a:gd name="f200" fmla="*/ 96 f186 1"/>
                <a:gd name="f201" fmla="*/ 72 f187 1"/>
                <a:gd name="f202" fmla="*/ 89 f186 1"/>
                <a:gd name="f203" fmla="*/ 27 f187 1"/>
                <a:gd name="f204" fmla="*/ 73 f186 1"/>
                <a:gd name="f205" fmla="*/ 8 f187 1"/>
                <a:gd name="f206" fmla="*/ 63 f186 1"/>
                <a:gd name="f207" fmla="*/ 32 f187 1"/>
                <a:gd name="f208" fmla="*/ 71 f186 1"/>
                <a:gd name="f209" fmla="*/ 74 f187 1"/>
                <a:gd name="f210" fmla="*/ 77 f186 1"/>
                <a:gd name="f211" fmla="*/ 36 f186 1"/>
                <a:gd name="f212" fmla="*/ 39 f187 1"/>
                <a:gd name="f213" fmla="*/ 40 f186 1"/>
                <a:gd name="f214" fmla="*/ 62 f187 1"/>
                <a:gd name="f215" fmla="*/ 31 f186 1"/>
                <a:gd name="f216" fmla="*/ 56 f187 1"/>
                <a:gd name="f217" fmla="*/ 14 f186 1"/>
                <a:gd name="f218" fmla="*/ 65 f187 1"/>
                <a:gd name="f219" fmla="*/ 29 f186 1"/>
                <a:gd name="f220" fmla="*/ 86 f187 1"/>
                <a:gd name="f221" fmla="*/ 81 f187 1"/>
                <a:gd name="f222" fmla="*/ 4 f186 1"/>
                <a:gd name="f223" fmla="*/ 91 f187 1"/>
                <a:gd name="f224" fmla="*/ 20 f186 1"/>
                <a:gd name="f225" fmla="*/ 110 f187 1"/>
                <a:gd name="f226" fmla="*/ 30 f186 1"/>
                <a:gd name="f227" fmla="*/ 127 f187 1"/>
                <a:gd name="f228" fmla="*/ 15 f186 1"/>
                <a:gd name="f229" fmla="*/ 98 f187 1"/>
                <a:gd name="f230" fmla="*/ 72 f186 1"/>
                <a:gd name="f231" fmla="*/ 129 f187 1"/>
                <a:gd name="f232" fmla="*/ 42 f186 1"/>
                <a:gd name="f233" fmla="*/ 149 f187 1"/>
                <a:gd name="f234" fmla="*/ 34 f186 1"/>
                <a:gd name="f235" fmla="*/ 102 f187 1"/>
                <a:gd name="f236" fmla="*/ 78 f186 1"/>
                <a:gd name="f237" fmla="*/ 143 f187 1"/>
                <a:gd name="f238" fmla="*/ 166 f187 1"/>
                <a:gd name="f239" fmla="*/ 103 f187 1"/>
                <a:gd name="f240" fmla="*/ 85 f186 1"/>
                <a:gd name="f241" fmla="*/ 153 f187 1"/>
                <a:gd name="f242" fmla="*/ 92 f186 1"/>
                <a:gd name="f243" fmla="*/ 173 f187 1"/>
                <a:gd name="f244" fmla="*/ 100 f186 1"/>
                <a:gd name="f245" fmla="*/ 105 f187 1"/>
                <a:gd name="f246" fmla="*/ 91 f186 1"/>
                <a:gd name="f247" fmla="*/ 104 f187 1"/>
                <a:gd name="f248" fmla="*/ 97 f186 1"/>
                <a:gd name="f249" fmla="*/ 163 f187 1"/>
                <a:gd name="f250" fmla="*/ 131 f186 1"/>
                <a:gd name="f251" fmla="*/ 147 f187 1"/>
                <a:gd name="f252" fmla="*/ 137 f186 1"/>
                <a:gd name="f253" fmla="*/ 96 f187 1"/>
                <a:gd name="f254" fmla="*/ 119 f187 1"/>
                <a:gd name="f255" fmla="*/ 141 f186 1"/>
                <a:gd name="f256" fmla="*/ 128 f187 1"/>
                <a:gd name="f257" fmla="*/ 161 f186 1"/>
                <a:gd name="f258" fmla="*/ 115 f187 1"/>
                <a:gd name="f259" fmla="*/ 143 f186 1"/>
                <a:gd name="f260" fmla="*/ 83 f187 1"/>
                <a:gd name="f261" fmla="*/ 136 f186 1"/>
                <a:gd name="f262" fmla="*/ 63 f187 1"/>
                <a:gd name="f263" fmla="*/ 183 f186 1"/>
                <a:gd name="f264" fmla="*/ 84 f187 1"/>
                <a:gd name="f265" fmla="*/ 105 f186 1"/>
                <a:gd name="f266" fmla="*/ 58 f187 1"/>
                <a:gd name="f267" fmla="*/ 138 f186 1"/>
                <a:gd name="f268" fmla="*/ 40 f187 1"/>
                <a:gd name="f269" fmla="*/ 153 f186 1"/>
                <a:gd name="f270" fmla="*/ 77 f187 1"/>
                <a:gd name="f271" fmla="*/ 102 f186 1"/>
                <a:gd name="f272" fmla="+- f188 0 f1"/>
                <a:gd name="f273" fmla="*/ f191 1 177"/>
                <a:gd name="f274" fmla="*/ f192 1 184"/>
                <a:gd name="f275" fmla="*/ f193 1 177"/>
                <a:gd name="f276" fmla="*/ f194 1 184"/>
                <a:gd name="f277" fmla="*/ f195 1 177"/>
                <a:gd name="f278" fmla="*/ f196 1 184"/>
                <a:gd name="f279" fmla="*/ f197 1 177"/>
                <a:gd name="f280" fmla="*/ f198 1 184"/>
                <a:gd name="f281" fmla="*/ f199 1 177"/>
                <a:gd name="f282" fmla="*/ f200 1 184"/>
                <a:gd name="f283" fmla="*/ f201 1 177"/>
                <a:gd name="f284" fmla="*/ f202 1 184"/>
                <a:gd name="f285" fmla="*/ f203 1 177"/>
                <a:gd name="f286" fmla="*/ f204 1 184"/>
                <a:gd name="f287" fmla="*/ f205 1 177"/>
                <a:gd name="f288" fmla="*/ f206 1 184"/>
                <a:gd name="f289" fmla="*/ f207 1 177"/>
                <a:gd name="f290" fmla="*/ f208 1 184"/>
                <a:gd name="f291" fmla="*/ f209 1 177"/>
                <a:gd name="f292" fmla="*/ f210 1 184"/>
                <a:gd name="f293" fmla="*/ f211 1 184"/>
                <a:gd name="f294" fmla="*/ f212 1 177"/>
                <a:gd name="f295" fmla="*/ f213 1 184"/>
                <a:gd name="f296" fmla="*/ f214 1 177"/>
                <a:gd name="f297" fmla="*/ f215 1 184"/>
                <a:gd name="f298" fmla="*/ f216 1 177"/>
                <a:gd name="f299" fmla="*/ f217 1 184"/>
                <a:gd name="f300" fmla="*/ f218 1 177"/>
                <a:gd name="f301" fmla="*/ f219 1 184"/>
                <a:gd name="f302" fmla="*/ f220 1 177"/>
                <a:gd name="f303" fmla="*/ f221 1 177"/>
                <a:gd name="f304" fmla="*/ f222 1 184"/>
                <a:gd name="f305" fmla="*/ f223 1 177"/>
                <a:gd name="f306" fmla="*/ f224 1 184"/>
                <a:gd name="f307" fmla="*/ f225 1 177"/>
                <a:gd name="f308" fmla="*/ f226 1 184"/>
                <a:gd name="f309" fmla="*/ f227 1 177"/>
                <a:gd name="f310" fmla="*/ f228 1 184"/>
                <a:gd name="f311" fmla="*/ f229 1 177"/>
                <a:gd name="f312" fmla="*/ f230 1 184"/>
                <a:gd name="f313" fmla="*/ f231 1 177"/>
                <a:gd name="f314" fmla="*/ f232 1 184"/>
                <a:gd name="f315" fmla="*/ f233 1 177"/>
                <a:gd name="f316" fmla="*/ f234 1 184"/>
                <a:gd name="f317" fmla="*/ f235 1 177"/>
                <a:gd name="f318" fmla="*/ f236 1 184"/>
                <a:gd name="f319" fmla="*/ f237 1 177"/>
                <a:gd name="f320" fmla="*/ f238 1 177"/>
                <a:gd name="f321" fmla="*/ f239 1 177"/>
                <a:gd name="f322" fmla="*/ f240 1 184"/>
                <a:gd name="f323" fmla="*/ f241 1 177"/>
                <a:gd name="f324" fmla="*/ f242 1 184"/>
                <a:gd name="f325" fmla="*/ f243 1 177"/>
                <a:gd name="f326" fmla="*/ f244 1 184"/>
                <a:gd name="f327" fmla="*/ f245 1 177"/>
                <a:gd name="f328" fmla="*/ f246 1 184"/>
                <a:gd name="f329" fmla="*/ f247 1 177"/>
                <a:gd name="f330" fmla="*/ f248 1 184"/>
                <a:gd name="f331" fmla="*/ f249 1 177"/>
                <a:gd name="f332" fmla="*/ f250 1 184"/>
                <a:gd name="f333" fmla="*/ f251 1 177"/>
                <a:gd name="f334" fmla="*/ f252 1 184"/>
                <a:gd name="f335" fmla="*/ f253 1 177"/>
                <a:gd name="f336" fmla="*/ f254 1 177"/>
                <a:gd name="f337" fmla="*/ f255 1 184"/>
                <a:gd name="f338" fmla="*/ f256 1 177"/>
                <a:gd name="f339" fmla="*/ f257 1 184"/>
                <a:gd name="f340" fmla="*/ f258 1 177"/>
                <a:gd name="f341" fmla="*/ f259 1 184"/>
                <a:gd name="f342" fmla="*/ f260 1 177"/>
                <a:gd name="f343" fmla="*/ f261 1 184"/>
                <a:gd name="f344" fmla="*/ f262 1 177"/>
                <a:gd name="f345" fmla="*/ f263 1 184"/>
                <a:gd name="f346" fmla="*/ f264 1 177"/>
                <a:gd name="f347" fmla="*/ f265 1 184"/>
                <a:gd name="f348" fmla="*/ f266 1 177"/>
                <a:gd name="f349" fmla="*/ f267 1 184"/>
                <a:gd name="f350" fmla="*/ f268 1 177"/>
                <a:gd name="f351" fmla="*/ f269 1 184"/>
                <a:gd name="f352" fmla="*/ f270 1 177"/>
                <a:gd name="f353" fmla="*/ f271 1 184"/>
                <a:gd name="f354" fmla="*/ 0 1 f189"/>
                <a:gd name="f355" fmla="*/ f183 1 f189"/>
                <a:gd name="f356" fmla="*/ 0 1 f190"/>
                <a:gd name="f357" fmla="*/ f184 1 f190"/>
                <a:gd name="f358" fmla="*/ f273 1 f189"/>
                <a:gd name="f359" fmla="*/ f274 1 f190"/>
                <a:gd name="f360" fmla="*/ f275 1 f189"/>
                <a:gd name="f361" fmla="*/ f276 1 f190"/>
                <a:gd name="f362" fmla="*/ f277 1 f189"/>
                <a:gd name="f363" fmla="*/ f278 1 f190"/>
                <a:gd name="f364" fmla="*/ f279 1 f189"/>
                <a:gd name="f365" fmla="*/ f280 1 f190"/>
                <a:gd name="f366" fmla="*/ f281 1 f189"/>
                <a:gd name="f367" fmla="*/ f282 1 f190"/>
                <a:gd name="f368" fmla="*/ f283 1 f189"/>
                <a:gd name="f369" fmla="*/ f284 1 f190"/>
                <a:gd name="f370" fmla="*/ f285 1 f189"/>
                <a:gd name="f371" fmla="*/ f286 1 f190"/>
                <a:gd name="f372" fmla="*/ f287 1 f189"/>
                <a:gd name="f373" fmla="*/ f288 1 f190"/>
                <a:gd name="f374" fmla="*/ f289 1 f189"/>
                <a:gd name="f375" fmla="*/ f290 1 f190"/>
                <a:gd name="f376" fmla="*/ f291 1 f189"/>
                <a:gd name="f377" fmla="*/ f292 1 f190"/>
                <a:gd name="f378" fmla="*/ f293 1 f190"/>
                <a:gd name="f379" fmla="*/ f294 1 f189"/>
                <a:gd name="f380" fmla="*/ f295 1 f190"/>
                <a:gd name="f381" fmla="*/ f296 1 f189"/>
                <a:gd name="f382" fmla="*/ f297 1 f190"/>
                <a:gd name="f383" fmla="*/ f298 1 f189"/>
                <a:gd name="f384" fmla="*/ f299 1 f190"/>
                <a:gd name="f385" fmla="*/ f300 1 f189"/>
                <a:gd name="f386" fmla="*/ f301 1 f190"/>
                <a:gd name="f387" fmla="*/ f302 1 f189"/>
                <a:gd name="f388" fmla="*/ f303 1 f189"/>
                <a:gd name="f389" fmla="*/ f304 1 f190"/>
                <a:gd name="f390" fmla="*/ f305 1 f189"/>
                <a:gd name="f391" fmla="*/ f306 1 f190"/>
                <a:gd name="f392" fmla="*/ f307 1 f189"/>
                <a:gd name="f393" fmla="*/ f308 1 f190"/>
                <a:gd name="f394" fmla="*/ f309 1 f189"/>
                <a:gd name="f395" fmla="*/ f310 1 f190"/>
                <a:gd name="f396" fmla="*/ f311 1 f189"/>
                <a:gd name="f397" fmla="*/ f312 1 f190"/>
                <a:gd name="f398" fmla="*/ f313 1 f189"/>
                <a:gd name="f399" fmla="*/ f314 1 f190"/>
                <a:gd name="f400" fmla="*/ f315 1 f189"/>
                <a:gd name="f401" fmla="*/ f316 1 f190"/>
                <a:gd name="f402" fmla="*/ f317 1 f189"/>
                <a:gd name="f403" fmla="*/ f318 1 f190"/>
                <a:gd name="f404" fmla="*/ f319 1 f189"/>
                <a:gd name="f405" fmla="*/ f320 1 f189"/>
                <a:gd name="f406" fmla="*/ f321 1 f189"/>
                <a:gd name="f407" fmla="*/ f322 1 f190"/>
                <a:gd name="f408" fmla="*/ f323 1 f189"/>
                <a:gd name="f409" fmla="*/ f324 1 f190"/>
                <a:gd name="f410" fmla="*/ f325 1 f189"/>
                <a:gd name="f411" fmla="*/ f326 1 f190"/>
                <a:gd name="f412" fmla="*/ f327 1 f189"/>
                <a:gd name="f413" fmla="*/ f328 1 f190"/>
                <a:gd name="f414" fmla="*/ f329 1 f189"/>
                <a:gd name="f415" fmla="*/ f330 1 f190"/>
                <a:gd name="f416" fmla="*/ f331 1 f189"/>
                <a:gd name="f417" fmla="*/ f332 1 f190"/>
                <a:gd name="f418" fmla="*/ f333 1 f189"/>
                <a:gd name="f419" fmla="*/ f334 1 f190"/>
                <a:gd name="f420" fmla="*/ f335 1 f189"/>
                <a:gd name="f421" fmla="*/ f336 1 f189"/>
                <a:gd name="f422" fmla="*/ f337 1 f190"/>
                <a:gd name="f423" fmla="*/ f338 1 f189"/>
                <a:gd name="f424" fmla="*/ f339 1 f190"/>
                <a:gd name="f425" fmla="*/ f340 1 f189"/>
                <a:gd name="f426" fmla="*/ f341 1 f190"/>
                <a:gd name="f427" fmla="*/ f342 1 f189"/>
                <a:gd name="f428" fmla="*/ f343 1 f190"/>
                <a:gd name="f429" fmla="*/ f344 1 f189"/>
                <a:gd name="f430" fmla="*/ f345 1 f190"/>
                <a:gd name="f431" fmla="*/ f346 1 f189"/>
                <a:gd name="f432" fmla="*/ f347 1 f190"/>
                <a:gd name="f433" fmla="*/ f348 1 f189"/>
                <a:gd name="f434" fmla="*/ f349 1 f190"/>
                <a:gd name="f435" fmla="*/ f350 1 f189"/>
                <a:gd name="f436" fmla="*/ f351 1 f190"/>
                <a:gd name="f437" fmla="*/ f352 1 f189"/>
                <a:gd name="f438" fmla="*/ f353 1 f190"/>
                <a:gd name="f439" fmla="*/ f354 f180 1"/>
                <a:gd name="f440" fmla="*/ f355 f180 1"/>
                <a:gd name="f441" fmla="*/ f357 f181 1"/>
                <a:gd name="f442" fmla="*/ f356 f181 1"/>
                <a:gd name="f443" fmla="*/ f358 f180 1"/>
                <a:gd name="f444" fmla="*/ f359 f181 1"/>
                <a:gd name="f445" fmla="*/ f360 f180 1"/>
                <a:gd name="f446" fmla="*/ f361 f181 1"/>
                <a:gd name="f447" fmla="*/ f362 f180 1"/>
                <a:gd name="f448" fmla="*/ f363 f181 1"/>
                <a:gd name="f449" fmla="*/ f364 f180 1"/>
                <a:gd name="f450" fmla="*/ f365 f181 1"/>
                <a:gd name="f451" fmla="*/ f366 f180 1"/>
                <a:gd name="f452" fmla="*/ f367 f181 1"/>
                <a:gd name="f453" fmla="*/ f368 f180 1"/>
                <a:gd name="f454" fmla="*/ f369 f181 1"/>
                <a:gd name="f455" fmla="*/ f370 f180 1"/>
                <a:gd name="f456" fmla="*/ f371 f181 1"/>
                <a:gd name="f457" fmla="*/ f372 f180 1"/>
                <a:gd name="f458" fmla="*/ f373 f181 1"/>
                <a:gd name="f459" fmla="*/ f374 f180 1"/>
                <a:gd name="f460" fmla="*/ f375 f181 1"/>
                <a:gd name="f461" fmla="*/ f376 f180 1"/>
                <a:gd name="f462" fmla="*/ f377 f181 1"/>
                <a:gd name="f463" fmla="*/ f378 f181 1"/>
                <a:gd name="f464" fmla="*/ f379 f180 1"/>
                <a:gd name="f465" fmla="*/ f380 f181 1"/>
                <a:gd name="f466" fmla="*/ f381 f180 1"/>
                <a:gd name="f467" fmla="*/ f382 f181 1"/>
                <a:gd name="f468" fmla="*/ f383 f180 1"/>
                <a:gd name="f469" fmla="*/ f384 f181 1"/>
                <a:gd name="f470" fmla="*/ f385 f180 1"/>
                <a:gd name="f471" fmla="*/ f386 f181 1"/>
                <a:gd name="f472" fmla="*/ f387 f180 1"/>
                <a:gd name="f473" fmla="*/ f388 f180 1"/>
                <a:gd name="f474" fmla="*/ f389 f181 1"/>
                <a:gd name="f475" fmla="*/ f390 f180 1"/>
                <a:gd name="f476" fmla="*/ f391 f181 1"/>
                <a:gd name="f477" fmla="*/ f392 f180 1"/>
                <a:gd name="f478" fmla="*/ f393 f181 1"/>
                <a:gd name="f479" fmla="*/ f394 f180 1"/>
                <a:gd name="f480" fmla="*/ f395 f181 1"/>
                <a:gd name="f481" fmla="*/ f396 f180 1"/>
                <a:gd name="f482" fmla="*/ f397 f181 1"/>
                <a:gd name="f483" fmla="*/ f398 f180 1"/>
                <a:gd name="f484" fmla="*/ f399 f181 1"/>
                <a:gd name="f485" fmla="*/ f400 f180 1"/>
                <a:gd name="f486" fmla="*/ f401 f181 1"/>
                <a:gd name="f487" fmla="*/ f402 f180 1"/>
                <a:gd name="f488" fmla="*/ f403 f181 1"/>
                <a:gd name="f489" fmla="*/ f404 f180 1"/>
                <a:gd name="f490" fmla="*/ f405 f180 1"/>
                <a:gd name="f491" fmla="*/ f406 f180 1"/>
                <a:gd name="f492" fmla="*/ f407 f181 1"/>
                <a:gd name="f493" fmla="*/ f408 f180 1"/>
                <a:gd name="f494" fmla="*/ f409 f181 1"/>
                <a:gd name="f495" fmla="*/ f410 f180 1"/>
                <a:gd name="f496" fmla="*/ f411 f181 1"/>
                <a:gd name="f497" fmla="*/ f412 f180 1"/>
                <a:gd name="f498" fmla="*/ f413 f181 1"/>
                <a:gd name="f499" fmla="*/ f414 f180 1"/>
                <a:gd name="f500" fmla="*/ f415 f181 1"/>
                <a:gd name="f501" fmla="*/ f416 f180 1"/>
                <a:gd name="f502" fmla="*/ f417 f181 1"/>
                <a:gd name="f503" fmla="*/ f418 f180 1"/>
                <a:gd name="f504" fmla="*/ f419 f181 1"/>
                <a:gd name="f505" fmla="*/ f420 f180 1"/>
                <a:gd name="f506" fmla="*/ f421 f180 1"/>
                <a:gd name="f507" fmla="*/ f422 f181 1"/>
                <a:gd name="f508" fmla="*/ f423 f180 1"/>
                <a:gd name="f509" fmla="*/ f424 f181 1"/>
                <a:gd name="f510" fmla="*/ f425 f180 1"/>
                <a:gd name="f511" fmla="*/ f426 f181 1"/>
                <a:gd name="f512" fmla="*/ f427 f180 1"/>
                <a:gd name="f513" fmla="*/ f428 f181 1"/>
                <a:gd name="f514" fmla="*/ f429 f180 1"/>
                <a:gd name="f515" fmla="*/ f430 f181 1"/>
                <a:gd name="f516" fmla="*/ f431 f180 1"/>
                <a:gd name="f517" fmla="*/ f432 f181 1"/>
                <a:gd name="f518" fmla="*/ f433 f180 1"/>
                <a:gd name="f519" fmla="*/ f434 f181 1"/>
                <a:gd name="f520" fmla="*/ f435 f180 1"/>
                <a:gd name="f521" fmla="*/ f436 f181 1"/>
                <a:gd name="f522" fmla="*/ f437 f180 1"/>
                <a:gd name="f523" fmla="*/ f438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57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49" y="f463"/>
                </a:cxn>
                <a:cxn ang="f272">
                  <a:pos x="f464" y="f465"/>
                </a:cxn>
                <a:cxn ang="f272">
                  <a:pos x="f466" y="f467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56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84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82"/>
                </a:cxn>
                <a:cxn ang="f272">
                  <a:pos x="f490" y="f456"/>
                </a:cxn>
                <a:cxn ang="f272">
                  <a:pos x="f491" y="f492"/>
                </a:cxn>
                <a:cxn ang="f272">
                  <a:pos x="f493" y="f494"/>
                </a:cxn>
                <a:cxn ang="f272">
                  <a:pos x="f495" y="f496"/>
                </a:cxn>
                <a:cxn ang="f272">
                  <a:pos x="f497" y="f498"/>
                </a:cxn>
                <a:cxn ang="f272">
                  <a:pos x="f499" y="f500"/>
                </a:cxn>
                <a:cxn ang="f272">
                  <a:pos x="f501" y="f502"/>
                </a:cxn>
                <a:cxn ang="f272">
                  <a:pos x="f503" y="f504"/>
                </a:cxn>
                <a:cxn ang="f272">
                  <a:pos x="f505" y="f452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  <a:cxn ang="f272">
                  <a:pos x="f518" y="f519"/>
                </a:cxn>
                <a:cxn ang="f272">
                  <a:pos x="f520" y="f521"/>
                </a:cxn>
                <a:cxn ang="f272">
                  <a:pos x="f522" y="f523"/>
                </a:cxn>
              </a:cxnLst>
              <a:rect l="f439" t="f442" r="f440" b="f441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2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3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38" y="f53"/>
                  </a:cubicBezTo>
                  <a:cubicBezTo>
                    <a:pt x="f54" y="f53"/>
                    <a:pt x="f30" y="f55"/>
                    <a:pt x="f36" y="f44"/>
                  </a:cubicBezTo>
                  <a:cubicBezTo>
                    <a:pt x="f31" y="f16"/>
                    <a:pt x="f56" y="f57"/>
                    <a:pt x="f58" y="f59"/>
                  </a:cubicBezTo>
                  <a:cubicBezTo>
                    <a:pt x="f60" y="f61"/>
                    <a:pt x="f5" y="f53"/>
                    <a:pt x="f62" y="f9"/>
                  </a:cubicBezTo>
                  <a:cubicBezTo>
                    <a:pt x="f63" y="f47"/>
                    <a:pt x="f64" y="f47"/>
                    <a:pt x="f31" y="f65"/>
                  </a:cubicBezTo>
                  <a:cubicBezTo>
                    <a:pt x="f66" y="f9"/>
                    <a:pt x="f30" y="f11"/>
                    <a:pt x="f54" y="f9"/>
                  </a:cubicBezTo>
                  <a:cubicBezTo>
                    <a:pt x="f52" y="f45"/>
                    <a:pt x="f67" y="f47"/>
                    <a:pt x="f68" y="f69"/>
                  </a:cubicBezTo>
                  <a:cubicBezTo>
                    <a:pt x="f48" y="f69"/>
                    <a:pt x="f48" y="f69"/>
                    <a:pt x="f12" y="f70"/>
                  </a:cubicBezTo>
                  <a:cubicBezTo>
                    <a:pt x="f48" y="f71"/>
                    <a:pt x="f49" y="f72"/>
                    <a:pt x="f73" y="f72"/>
                  </a:cubicBezTo>
                  <a:cubicBezTo>
                    <a:pt x="f67" y="f74"/>
                    <a:pt x="f75" y="f10"/>
                    <a:pt x="f23" y="f48"/>
                  </a:cubicBezTo>
                  <a:cubicBezTo>
                    <a:pt x="f39" y="f68"/>
                    <a:pt x="f38" y="f48"/>
                    <a:pt x="f76" y="f13"/>
                  </a:cubicBezTo>
                  <a:cubicBezTo>
                    <a:pt x="f31" y="f77"/>
                    <a:pt x="f78" y="f10"/>
                    <a:pt x="f79" y="f48"/>
                  </a:cubicBezTo>
                  <a:cubicBezTo>
                    <a:pt x="f63" y="f73"/>
                    <a:pt x="f80" y="f81"/>
                    <a:pt x="f56" y="f82"/>
                  </a:cubicBezTo>
                  <a:cubicBezTo>
                    <a:pt x="f64" y="f83"/>
                    <a:pt x="f66" y="f83"/>
                    <a:pt x="f54" y="f84"/>
                  </a:cubicBezTo>
                  <a:cubicBezTo>
                    <a:pt x="f38" y="f84"/>
                    <a:pt x="f28" y="f82"/>
                    <a:pt x="f28" y="f85"/>
                  </a:cubicBezTo>
                  <a:cubicBezTo>
                    <a:pt x="f28" y="f50"/>
                    <a:pt x="f40" y="f73"/>
                    <a:pt x="f86" y="f49"/>
                  </a:cubicBezTo>
                  <a:cubicBezTo>
                    <a:pt x="f17" y="f12"/>
                    <a:pt x="f83" y="f8"/>
                    <a:pt x="f49" y="f87"/>
                  </a:cubicBezTo>
                  <a:cubicBezTo>
                    <a:pt x="f48" y="f87"/>
                    <a:pt x="f12" y="f87"/>
                    <a:pt x="f77" y="f87"/>
                  </a:cubicBezTo>
                  <a:cubicBezTo>
                    <a:pt x="f77" y="f74"/>
                    <a:pt x="f12" y="f8"/>
                    <a:pt x="f13" y="f10"/>
                  </a:cubicBezTo>
                  <a:cubicBezTo>
                    <a:pt x="f88" y="f89"/>
                    <a:pt x="f90" y="f67"/>
                    <a:pt x="f91" y="f92"/>
                  </a:cubicBezTo>
                  <a:cubicBezTo>
                    <a:pt x="f93" y="f94"/>
                    <a:pt x="f95" y="f94"/>
                    <a:pt x="f86" y="f94"/>
                  </a:cubicBezTo>
                  <a:cubicBezTo>
                    <a:pt x="f26" y="f96"/>
                    <a:pt x="f97" y="f75"/>
                    <a:pt x="f38" y="f93"/>
                  </a:cubicBezTo>
                  <a:cubicBezTo>
                    <a:pt x="f38" y="f86"/>
                    <a:pt x="f26" y="f23"/>
                    <a:pt x="f19" y="f23"/>
                  </a:cubicBezTo>
                  <a:cubicBezTo>
                    <a:pt x="f93" y="f23"/>
                    <a:pt x="f98" y="f99"/>
                    <a:pt x="f98" y="f93"/>
                  </a:cubicBezTo>
                  <a:cubicBezTo>
                    <a:pt x="f91" y="f52"/>
                    <a:pt x="f98" y="f98"/>
                    <a:pt x="f98" y="f100"/>
                  </a:cubicBezTo>
                  <a:cubicBezTo>
                    <a:pt x="f51" y="f51"/>
                    <a:pt x="f101" y="f81"/>
                    <a:pt x="f74" y="f8"/>
                  </a:cubicBezTo>
                  <a:cubicBezTo>
                    <a:pt x="f74" y="f10"/>
                    <a:pt x="f74" y="f12"/>
                    <a:pt x="f102" y="f13"/>
                  </a:cubicBezTo>
                  <a:cubicBezTo>
                    <a:pt x="f13" y="f43"/>
                    <a:pt x="f103" y="f41"/>
                    <a:pt x="f88" y="f19"/>
                  </a:cubicBezTo>
                  <a:cubicBezTo>
                    <a:pt x="f84" y="f40"/>
                    <a:pt x="f15" y="f23"/>
                    <a:pt x="f104" y="f26"/>
                  </a:cubicBezTo>
                  <a:cubicBezTo>
                    <a:pt x="f105" y="f26"/>
                    <a:pt x="f90" y="f28"/>
                    <a:pt x="f90" y="f38"/>
                  </a:cubicBezTo>
                  <a:cubicBezTo>
                    <a:pt x="f106" y="f76"/>
                    <a:pt x="f51" y="f66"/>
                    <a:pt x="f104" y="f31"/>
                  </a:cubicBezTo>
                  <a:cubicBezTo>
                    <a:pt x="f15" y="f32"/>
                    <a:pt x="f85" y="f34"/>
                    <a:pt x="f89" y="f66"/>
                  </a:cubicBezTo>
                  <a:cubicBezTo>
                    <a:pt x="f103" y="f30"/>
                    <a:pt x="f101" y="f38"/>
                    <a:pt x="f89" y="f39"/>
                  </a:cubicBezTo>
                  <a:cubicBezTo>
                    <a:pt x="f89" y="f26"/>
                    <a:pt x="f81" y="f40"/>
                    <a:pt x="f81" y="f21"/>
                  </a:cubicBezTo>
                  <a:cubicBezTo>
                    <a:pt x="f49" y="f92"/>
                    <a:pt x="f107" y="f83"/>
                    <a:pt x="f108" y="f48"/>
                  </a:cubicBezTo>
                  <a:cubicBezTo>
                    <a:pt x="f109" y="f48"/>
                    <a:pt x="f109" y="f48"/>
                    <a:pt x="f109" y="f13"/>
                  </a:cubicBezTo>
                  <a:cubicBezTo>
                    <a:pt x="f72" y="f48"/>
                    <a:pt x="f72" y="f48"/>
                    <a:pt x="f72" y="f48"/>
                  </a:cubicBezTo>
                  <a:cubicBezTo>
                    <a:pt x="f72" y="f104"/>
                    <a:pt x="f72" y="f98"/>
                    <a:pt x="f72" y="f97"/>
                  </a:cubicBezTo>
                  <a:cubicBezTo>
                    <a:pt x="f72" y="f54"/>
                    <a:pt x="f108" y="f30"/>
                    <a:pt x="f110" y="f36"/>
                  </a:cubicBezTo>
                  <a:cubicBezTo>
                    <a:pt x="f107" y="f34"/>
                    <a:pt x="f10" y="f78"/>
                    <a:pt x="f74" y="f58"/>
                  </a:cubicBezTo>
                  <a:cubicBezTo>
                    <a:pt x="f108" y="f5"/>
                    <a:pt x="f111" y="f5"/>
                    <a:pt x="f45" y="f58"/>
                  </a:cubicBezTo>
                  <a:cubicBezTo>
                    <a:pt x="f14" y="f56"/>
                    <a:pt x="f11" y="f32"/>
                    <a:pt x="f46" y="f66"/>
                  </a:cubicBezTo>
                  <a:cubicBezTo>
                    <a:pt x="f47" y="f36"/>
                    <a:pt x="f112" y="f30"/>
                    <a:pt x="f112" y="f54"/>
                  </a:cubicBezTo>
                  <a:cubicBezTo>
                    <a:pt x="f111" y="f91"/>
                    <a:pt x="f111" y="f104"/>
                    <a:pt x="f47" y="f13"/>
                  </a:cubicBezTo>
                  <a:cubicBezTo>
                    <a:pt x="f47" y="f48"/>
                    <a:pt x="f46" y="f68"/>
                    <a:pt x="f46" y="f73"/>
                  </a:cubicBezTo>
                  <a:cubicBezTo>
                    <a:pt x="f53" y="f113"/>
                    <a:pt x="f114" y="f96"/>
                    <a:pt x="f42" y="f99"/>
                  </a:cubicBezTo>
                  <a:cubicBezTo>
                    <a:pt x="f115" y="f23"/>
                    <a:pt x="f115" y="f26"/>
                    <a:pt x="f116" y="f28"/>
                  </a:cubicBezTo>
                  <a:cubicBezTo>
                    <a:pt x="f16" y="f76"/>
                    <a:pt x="f117" y="f34"/>
                    <a:pt x="f118" y="f119"/>
                  </a:cubicBezTo>
                  <a:cubicBezTo>
                    <a:pt x="f37" y="f56"/>
                    <a:pt x="f120" y="f64"/>
                    <a:pt x="f121" y="f122"/>
                  </a:cubicBezTo>
                  <a:cubicBezTo>
                    <a:pt x="f123" y="f54"/>
                    <a:pt x="f121" y="f39"/>
                    <a:pt x="f124" y="f26"/>
                  </a:cubicBezTo>
                  <a:cubicBezTo>
                    <a:pt x="f125" y="f23"/>
                    <a:pt x="f126" y="f21"/>
                    <a:pt x="f18" y="f86"/>
                  </a:cubicBezTo>
                  <a:cubicBezTo>
                    <a:pt x="f57" y="f17"/>
                    <a:pt x="f61" y="f83"/>
                    <a:pt x="f14" y="f68"/>
                  </a:cubicBezTo>
                  <a:cubicBezTo>
                    <a:pt x="f11" y="f48"/>
                    <a:pt x="f11" y="f12"/>
                    <a:pt x="f11" y="f107"/>
                  </a:cubicBezTo>
                  <a:cubicBezTo>
                    <a:pt x="f44" y="f48"/>
                    <a:pt x="f16" y="f103"/>
                    <a:pt x="f42" y="f85"/>
                  </a:cubicBezTo>
                  <a:cubicBezTo>
                    <a:pt x="f125" y="f113"/>
                    <a:pt x="f127" y="f90"/>
                    <a:pt x="f123" y="f94"/>
                  </a:cubicBezTo>
                  <a:cubicBezTo>
                    <a:pt x="f128" y="f75"/>
                    <a:pt x="f128" y="f91"/>
                    <a:pt x="f128" y="f93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99"/>
                    <a:pt x="f132" y="f95"/>
                  </a:cubicBezTo>
                  <a:cubicBezTo>
                    <a:pt x="f132" y="f91"/>
                    <a:pt x="f133" y="f75"/>
                    <a:pt x="f134" y="f75"/>
                  </a:cubicBezTo>
                  <a:cubicBezTo>
                    <a:pt x="f135" y="f75"/>
                    <a:pt x="f129" y="f96"/>
                    <a:pt x="f128" y="f41"/>
                  </a:cubicBezTo>
                  <a:cubicBezTo>
                    <a:pt x="f20" y="f104"/>
                    <a:pt x="f115" y="f101"/>
                    <a:pt x="f44" y="f107"/>
                  </a:cubicBezTo>
                  <a:cubicBezTo>
                    <a:pt x="f55" y="f8"/>
                    <a:pt x="f55" y="f74"/>
                    <a:pt x="f55" y="f87"/>
                  </a:cubicBezTo>
                  <a:cubicBezTo>
                    <a:pt x="f44" y="f87"/>
                    <a:pt x="f114" y="f87"/>
                    <a:pt x="f16" y="f110"/>
                  </a:cubicBezTo>
                  <a:cubicBezTo>
                    <a:pt x="f37" y="f8"/>
                    <a:pt x="f27" y="f12"/>
                    <a:pt x="f136" y="f68"/>
                  </a:cubicBezTo>
                  <a:cubicBezTo>
                    <a:pt x="f133" y="f49"/>
                    <a:pt x="f132" y="f49"/>
                    <a:pt x="f137" y="f101"/>
                  </a:cubicBezTo>
                  <a:cubicBezTo>
                    <a:pt x="f138" y="f88"/>
                    <a:pt x="f139" y="f84"/>
                    <a:pt x="f140" y="f82"/>
                  </a:cubicBezTo>
                  <a:cubicBezTo>
                    <a:pt x="f141" y="f81"/>
                    <a:pt x="f141" y="f50"/>
                    <a:pt x="f142" y="f48"/>
                  </a:cubicBezTo>
                  <a:cubicBezTo>
                    <a:pt x="f143" y="f10"/>
                    <a:pt x="f144" y="f8"/>
                    <a:pt x="f145" y="f77"/>
                  </a:cubicBezTo>
                  <a:cubicBezTo>
                    <a:pt x="f137" y="f12"/>
                    <a:pt x="f132" y="f13"/>
                    <a:pt x="f146" y="f13"/>
                  </a:cubicBezTo>
                  <a:cubicBezTo>
                    <a:pt x="f29" y="f107"/>
                    <a:pt x="f37" y="f74"/>
                    <a:pt x="f61" y="f109"/>
                  </a:cubicBezTo>
                  <a:cubicBezTo>
                    <a:pt x="f61" y="f72"/>
                    <a:pt x="f114" y="f71"/>
                    <a:pt x="f114" y="f71"/>
                  </a:cubicBezTo>
                  <a:cubicBezTo>
                    <a:pt x="f114" y="f70"/>
                    <a:pt x="f59" y="f70"/>
                    <a:pt x="f59" y="f70"/>
                  </a:cubicBezTo>
                  <a:cubicBezTo>
                    <a:pt x="f20" y="f69"/>
                    <a:pt x="f147" y="f112"/>
                    <a:pt x="f145" y="f47"/>
                  </a:cubicBezTo>
                  <a:cubicBezTo>
                    <a:pt x="f148" y="f47"/>
                    <a:pt x="f139" y="f112"/>
                    <a:pt x="f149" y="f69"/>
                  </a:cubicBezTo>
                  <a:cubicBezTo>
                    <a:pt x="f141" y="f71"/>
                    <a:pt x="f150" y="f71"/>
                    <a:pt x="f151" y="f112"/>
                  </a:cubicBezTo>
                  <a:cubicBezTo>
                    <a:pt x="f6" y="f65"/>
                    <a:pt x="f6" y="f14"/>
                    <a:pt x="f152" y="f153"/>
                  </a:cubicBezTo>
                  <a:cubicBezTo>
                    <a:pt x="f154" y="f61"/>
                    <a:pt x="f143" y="f44"/>
                    <a:pt x="f155" y="f14"/>
                  </a:cubicBezTo>
                  <a:cubicBezTo>
                    <a:pt x="f139" y="f11"/>
                    <a:pt x="f144" y="f65"/>
                    <a:pt x="f148" y="f65"/>
                  </a:cubicBezTo>
                  <a:cubicBezTo>
                    <a:pt x="f156" y="f46"/>
                    <a:pt x="f22" y="f47"/>
                    <a:pt x="f59" y="f112"/>
                  </a:cubicBezTo>
                  <a:cubicBezTo>
                    <a:pt x="f114" y="f112"/>
                    <a:pt x="f44" y="f112"/>
                    <a:pt x="f153" y="f47"/>
                  </a:cubicBezTo>
                  <a:cubicBezTo>
                    <a:pt x="f153" y="f47"/>
                    <a:pt x="f153" y="f46"/>
                    <a:pt x="f53" y="f45"/>
                  </a:cubicBezTo>
                  <a:cubicBezTo>
                    <a:pt x="f55" y="f65"/>
                    <a:pt x="f61" y="f9"/>
                    <a:pt x="f114" y="f11"/>
                  </a:cubicBezTo>
                  <a:cubicBezTo>
                    <a:pt x="f37" y="f117"/>
                    <a:pt x="f29" y="f37"/>
                    <a:pt x="f133" y="f33"/>
                  </a:cubicBezTo>
                  <a:cubicBezTo>
                    <a:pt x="f157" y="f123"/>
                    <a:pt x="f137" y="f33"/>
                    <a:pt x="f158" y="f33"/>
                  </a:cubicBezTo>
                  <a:cubicBezTo>
                    <a:pt x="f159" y="f123"/>
                    <a:pt x="f155" y="f123"/>
                    <a:pt x="f140" y="f27"/>
                  </a:cubicBezTo>
                  <a:cubicBezTo>
                    <a:pt x="f160" y="f29"/>
                    <a:pt x="f160" y="f135"/>
                    <a:pt x="f160" y="f130"/>
                  </a:cubicBezTo>
                  <a:cubicBezTo>
                    <a:pt x="f140" y="f136"/>
                    <a:pt x="f139" y="f136"/>
                    <a:pt x="f161" y="f162"/>
                  </a:cubicBezTo>
                  <a:cubicBezTo>
                    <a:pt x="f138" y="f162"/>
                    <a:pt x="f146" y="f156"/>
                    <a:pt x="f146" y="f147"/>
                  </a:cubicBezTo>
                  <a:cubicBezTo>
                    <a:pt x="f133" y="f129"/>
                    <a:pt x="f131" y="f27"/>
                    <a:pt x="f163" y="f123"/>
                  </a:cubicBezTo>
                  <a:cubicBezTo>
                    <a:pt x="f33" y="f35"/>
                    <a:pt x="f164" y="f116"/>
                    <a:pt x="f55" y="f53"/>
                  </a:cubicBezTo>
                  <a:cubicBezTo>
                    <a:pt x="f153" y="f14"/>
                    <a:pt x="f11" y="f11"/>
                    <a:pt x="f9" y="f9"/>
                  </a:cubicBezTo>
                  <a:cubicBezTo>
                    <a:pt x="f65" y="f11"/>
                    <a:pt x="f65" y="f11"/>
                    <a:pt x="f45" y="f14"/>
                  </a:cubicBezTo>
                  <a:cubicBezTo>
                    <a:pt x="f65" y="f53"/>
                    <a:pt x="f9" y="f55"/>
                    <a:pt x="f11" y="f44"/>
                  </a:cubicBezTo>
                  <a:cubicBezTo>
                    <a:pt x="f114" y="f164"/>
                    <a:pt x="f118" y="f33"/>
                    <a:pt x="f35" y="f163"/>
                  </a:cubicBezTo>
                  <a:cubicBezTo>
                    <a:pt x="f124" y="f136"/>
                    <a:pt x="f127" y="f165"/>
                    <a:pt x="f120" y="f165"/>
                  </a:cubicBezTo>
                  <a:cubicBezTo>
                    <a:pt x="f128" y="f133"/>
                    <a:pt x="f166" y="f157"/>
                    <a:pt x="f166" y="f145"/>
                  </a:cubicBezTo>
                  <a:cubicBezTo>
                    <a:pt x="f167" y="f159"/>
                    <a:pt x="f129" y="f155"/>
                    <a:pt x="f33" y="f155"/>
                  </a:cubicBezTo>
                  <a:cubicBezTo>
                    <a:pt x="f24" y="f155"/>
                    <a:pt x="f124" y="f139"/>
                    <a:pt x="f125" y="f144"/>
                  </a:cubicBezTo>
                  <a:cubicBezTo>
                    <a:pt x="f164" y="f159"/>
                    <a:pt x="f164" y="f145"/>
                    <a:pt x="f125" y="f138"/>
                  </a:cubicBezTo>
                  <a:cubicBezTo>
                    <a:pt x="f37" y="f157"/>
                    <a:pt x="f168" y="f133"/>
                    <a:pt x="f164" y="f136"/>
                  </a:cubicBezTo>
                  <a:cubicBezTo>
                    <a:pt x="f57" y="f27"/>
                    <a:pt x="f55" y="f37"/>
                    <a:pt x="f65" y="f16"/>
                  </a:cubicBezTo>
                  <a:cubicBezTo>
                    <a:pt x="f45" y="f59"/>
                    <a:pt x="f47" y="f61"/>
                    <a:pt x="f112" y="f55"/>
                  </a:cubicBezTo>
                  <a:cubicBezTo>
                    <a:pt x="f70" y="f18"/>
                    <a:pt x="f72" y="f120"/>
                    <a:pt x="f87" y="f135"/>
                  </a:cubicBezTo>
                  <a:cubicBezTo>
                    <a:pt x="f8" y="f169"/>
                    <a:pt x="f13" y="f140"/>
                    <a:pt x="f73" y="f6"/>
                  </a:cubicBezTo>
                  <a:cubicBezTo>
                    <a:pt x="f50" y="f170"/>
                    <a:pt x="f103" y="f171"/>
                    <a:pt x="f101" y="f172"/>
                  </a:cubicBezTo>
                  <a:cubicBezTo>
                    <a:pt x="f89" y="f173"/>
                    <a:pt x="f85" y="f7"/>
                    <a:pt x="f82" y="f173"/>
                  </a:cubicBezTo>
                  <a:cubicBezTo>
                    <a:pt x="f82" y="f173"/>
                    <a:pt x="f88" y="f171"/>
                    <a:pt x="f82" y="f2"/>
                  </a:cubicBezTo>
                  <a:cubicBezTo>
                    <a:pt x="f82" y="f174"/>
                    <a:pt x="f85" y="f175"/>
                    <a:pt x="f81" y="f176"/>
                  </a:cubicBezTo>
                  <a:cubicBezTo>
                    <a:pt x="f49" y="f137"/>
                    <a:pt x="f107" y="f33"/>
                    <a:pt x="f108" y="f59"/>
                  </a:cubicBezTo>
                  <a:cubicBezTo>
                    <a:pt x="f108" y="f114"/>
                    <a:pt x="f108" y="f44"/>
                    <a:pt x="f108" y="f53"/>
                  </a:cubicBezTo>
                  <a:cubicBezTo>
                    <a:pt x="f102" y="f59"/>
                    <a:pt x="f10" y="f116"/>
                    <a:pt x="f12" y="f18"/>
                  </a:cubicBezTo>
                  <a:cubicBezTo>
                    <a:pt x="f50" y="f20"/>
                    <a:pt x="f82" y="f128"/>
                    <a:pt x="f83" y="f130"/>
                  </a:cubicBezTo>
                  <a:cubicBezTo>
                    <a:pt x="f67" y="f162"/>
                    <a:pt x="f177" y="f165"/>
                    <a:pt x="f104" y="f169"/>
                  </a:cubicBezTo>
                  <a:cubicBezTo>
                    <a:pt x="f104" y="f137"/>
                    <a:pt x="f105" y="f161"/>
                    <a:pt x="f177" y="f148"/>
                  </a:cubicBezTo>
                  <a:cubicBezTo>
                    <a:pt x="f178" y="f139"/>
                    <a:pt x="f94" y="f148"/>
                    <a:pt x="f100" y="f145"/>
                  </a:cubicBezTo>
                  <a:cubicBezTo>
                    <a:pt x="f98" y="f132"/>
                    <a:pt x="f75" y="f146"/>
                    <a:pt x="f92" y="f165"/>
                  </a:cubicBezTo>
                  <a:cubicBezTo>
                    <a:pt x="f178" y="f131"/>
                    <a:pt x="f90" y="f162"/>
                    <a:pt x="f177" y="f156"/>
                  </a:cubicBezTo>
                  <a:cubicBezTo>
                    <a:pt x="f43" y="f121"/>
                    <a:pt x="f50" y="f126"/>
                    <a:pt x="f10" y="f44"/>
                  </a:cubicBezTo>
                  <a:cubicBezTo>
                    <a:pt x="f107" y="f153"/>
                    <a:pt x="f8" y="f14"/>
                    <a:pt x="f102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7" name="Freeform 6">
              <a:extLst>
                <a:ext uri="{FF2B5EF4-FFF2-40B4-BE49-F238E27FC236}">
                  <a16:creationId xmlns:a16="http://schemas.microsoft.com/office/drawing/2014/main" id="{C4CCBD9D-99E1-2C5B-6416-49C4B8826BCC}"/>
                </a:ext>
              </a:extLst>
            </p:cNvPr>
            <p:cNvSpPr/>
            <p:nvPr/>
          </p:nvSpPr>
          <p:spPr>
            <a:xfrm>
              <a:off x="2170630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1"/>
                <a:gd name="f13" fmla="val 103"/>
                <a:gd name="f14" fmla="val 117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8"/>
                <a:gd name="f29" fmla="val 162"/>
                <a:gd name="f30" fmla="val 165"/>
                <a:gd name="f31" fmla="val 128"/>
                <a:gd name="f32" fmla="val 164"/>
                <a:gd name="f33" fmla="val 163"/>
                <a:gd name="f34" fmla="val 119"/>
                <a:gd name="f35" fmla="val 160"/>
                <a:gd name="f36" fmla="val 118"/>
                <a:gd name="f37" fmla="val 155"/>
                <a:gd name="f38" fmla="val 152"/>
                <a:gd name="f39" fmla="val 110"/>
                <a:gd name="f40" fmla="val 102"/>
                <a:gd name="f41" fmla="val 94"/>
                <a:gd name="f42" fmla="val 93"/>
                <a:gd name="f43" fmla="val 92"/>
                <a:gd name="f44" fmla="val 104"/>
                <a:gd name="f45" fmla="val 107"/>
                <a:gd name="f46" fmla="val 123"/>
                <a:gd name="f47" fmla="val 139"/>
                <a:gd name="f48" fmla="val 99"/>
                <a:gd name="f49" fmla="val 157"/>
                <a:gd name="f50" fmla="val 159"/>
                <a:gd name="f51" fmla="val 169"/>
                <a:gd name="f52" fmla="val 108"/>
                <a:gd name="f53" fmla="val 172"/>
                <a:gd name="f54" fmla="val 105"/>
                <a:gd name="f55" fmla="val 176"/>
                <a:gd name="f56" fmla="val 174"/>
                <a:gd name="f57" fmla="val 167"/>
                <a:gd name="f58" fmla="val 95"/>
                <a:gd name="f59" fmla="val 161"/>
                <a:gd name="f60" fmla="val 89"/>
                <a:gd name="f61" fmla="val 88"/>
                <a:gd name="f62" fmla="val 87"/>
                <a:gd name="f63" fmla="val 86"/>
                <a:gd name="f64" fmla="val 81"/>
                <a:gd name="f65" fmla="val 136"/>
                <a:gd name="f66" fmla="val 77"/>
                <a:gd name="f67" fmla="val 73"/>
                <a:gd name="f68" fmla="val 72"/>
                <a:gd name="f69" fmla="val 74"/>
                <a:gd name="f70" fmla="val 76"/>
                <a:gd name="f71" fmla="val 170"/>
                <a:gd name="f72" fmla="val 70"/>
                <a:gd name="f73" fmla="val 171"/>
                <a:gd name="f74" fmla="val 65"/>
                <a:gd name="f75" fmla="val 63"/>
                <a:gd name="f76" fmla="val 166"/>
                <a:gd name="f77" fmla="val 58"/>
                <a:gd name="f78" fmla="val 156"/>
                <a:gd name="f79" fmla="val 61"/>
                <a:gd name="f80" fmla="val 64"/>
                <a:gd name="f81" fmla="val 69"/>
                <a:gd name="f82" fmla="val 149"/>
                <a:gd name="f83" fmla="val 145"/>
                <a:gd name="f84" fmla="val 71"/>
                <a:gd name="f85" fmla="val 75"/>
                <a:gd name="f86" fmla="val 79"/>
                <a:gd name="f87" fmla="val 83"/>
                <a:gd name="f88" fmla="val 115"/>
                <a:gd name="f89" fmla="val 66"/>
                <a:gd name="f90" fmla="val 127"/>
                <a:gd name="f91" fmla="val 55"/>
                <a:gd name="f92" fmla="val 44"/>
                <a:gd name="f93" fmla="val 140"/>
                <a:gd name="f94" fmla="val 42"/>
                <a:gd name="f95" fmla="val 143"/>
                <a:gd name="f96" fmla="val 43"/>
                <a:gd name="f97" fmla="val 41"/>
                <a:gd name="f98" fmla="val 36"/>
                <a:gd name="f99" fmla="val 32"/>
                <a:gd name="f100" fmla="val 27"/>
                <a:gd name="f101" fmla="val 138"/>
                <a:gd name="f102" fmla="val 30"/>
                <a:gd name="f103" fmla="val 37"/>
                <a:gd name="f104" fmla="val 39"/>
                <a:gd name="f105" fmla="val 137"/>
                <a:gd name="f106" fmla="val 40"/>
                <a:gd name="f107" fmla="val 53"/>
                <a:gd name="f108" fmla="val 60"/>
                <a:gd name="f109" fmla="val 109"/>
                <a:gd name="f110" fmla="val 46"/>
                <a:gd name="f111" fmla="val 31"/>
                <a:gd name="f112" fmla="val 116"/>
                <a:gd name="f113" fmla="val 28"/>
                <a:gd name="f114" fmla="val 26"/>
                <a:gd name="f115" fmla="val 23"/>
                <a:gd name="f116" fmla="val 21"/>
                <a:gd name="f117" fmla="val 19"/>
                <a:gd name="f118" fmla="val 16"/>
                <a:gd name="f119" fmla="val 14"/>
                <a:gd name="f120" fmla="val 12"/>
                <a:gd name="f121" fmla="val 13"/>
                <a:gd name="f122" fmla="val 18"/>
                <a:gd name="f123" fmla="val 24"/>
                <a:gd name="f124" fmla="val 112"/>
                <a:gd name="f125" fmla="val 111"/>
                <a:gd name="f126" fmla="val 29"/>
                <a:gd name="f127" fmla="val 91"/>
                <a:gd name="f128" fmla="val 90"/>
                <a:gd name="f129" fmla="val 56"/>
                <a:gd name="f130" fmla="val 22"/>
                <a:gd name="f131" fmla="val 20"/>
                <a:gd name="f132" fmla="val 17"/>
                <a:gd name="f133" fmla="val 9"/>
                <a:gd name="f134" fmla="val 4"/>
                <a:gd name="f135" fmla="val 82"/>
                <a:gd name="f136" fmla="val 8"/>
                <a:gd name="f137" fmla="val 84"/>
                <a:gd name="f138" fmla="val 38"/>
                <a:gd name="f139" fmla="val 85"/>
                <a:gd name="f140" fmla="val 78"/>
                <a:gd name="f141" fmla="val 57"/>
                <a:gd name="f142" fmla="val 67"/>
                <a:gd name="f143" fmla="val 68"/>
                <a:gd name="f144" fmla="val 11"/>
                <a:gd name="f145" fmla="val 59"/>
                <a:gd name="f146" fmla="val 52"/>
                <a:gd name="f147" fmla="val 10"/>
                <a:gd name="f148" fmla="val 50"/>
                <a:gd name="f149" fmla="val 15"/>
                <a:gd name="f150" fmla="val 48"/>
                <a:gd name="f151" fmla="val 45"/>
                <a:gd name="f152" fmla="val 80"/>
                <a:gd name="f153" fmla="val 54"/>
                <a:gd name="f154" fmla="val 47"/>
                <a:gd name="f155" fmla="val 33"/>
                <a:gd name="f156" fmla="val 34"/>
                <a:gd name="f157" fmla="val 62"/>
                <a:gd name="f158" fmla="val 5"/>
                <a:gd name="f159" fmla="val 2"/>
                <a:gd name="f160" fmla="val 3"/>
                <a:gd name="f161" fmla="val 7"/>
                <a:gd name="f162" fmla="val 129"/>
                <a:gd name="f163" fmla="val 142"/>
                <a:gd name="f164" fmla="val 25"/>
                <a:gd name="f165" fmla="val 133"/>
                <a:gd name="f166" fmla="val 49"/>
                <a:gd name="f167" fmla="val 141"/>
                <a:gd name="f168" fmla="val 51"/>
                <a:gd name="f169" fmla="val 153"/>
                <a:gd name="f170" fmla="val 125"/>
                <a:gd name="f171" fmla="val 179"/>
                <a:gd name="f172" fmla="val 181"/>
                <a:gd name="f173" fmla="val 182"/>
                <a:gd name="f174" fmla="val 183"/>
                <a:gd name="f175" fmla="val 114"/>
                <a:gd name="f176" fmla="val 178"/>
                <a:gd name="f177" fmla="val 130"/>
                <a:gd name="f178" fmla="val 120"/>
                <a:gd name="f179" fmla="val 135"/>
                <a:gd name="f180" fmla="val 147"/>
                <a:gd name="f181" fmla="val 144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146 f190 1"/>
                <a:gd name="f195" fmla="*/ 121 f189 1"/>
                <a:gd name="f196" fmla="*/ 164 f190 1"/>
                <a:gd name="f197" fmla="*/ 124 f189 1"/>
                <a:gd name="f198" fmla="*/ 102 f190 1"/>
                <a:gd name="f199" fmla="*/ 94 f189 1"/>
                <a:gd name="f200" fmla="*/ 155 f190 1"/>
                <a:gd name="f201" fmla="*/ 99 f189 1"/>
                <a:gd name="f202" fmla="*/ 174 f190 1"/>
                <a:gd name="f203" fmla="*/ 96 f189 1"/>
                <a:gd name="f204" fmla="*/ 104 f190 1"/>
                <a:gd name="f205" fmla="*/ 89 f189 1"/>
                <a:gd name="f206" fmla="*/ 150 f190 1"/>
                <a:gd name="f207" fmla="*/ 73 f189 1"/>
                <a:gd name="f208" fmla="*/ 169 f190 1"/>
                <a:gd name="f209" fmla="*/ 63 f189 1"/>
                <a:gd name="f210" fmla="*/ 145 f190 1"/>
                <a:gd name="f211" fmla="*/ 71 f189 1"/>
                <a:gd name="f212" fmla="*/ 103 f190 1"/>
                <a:gd name="f213" fmla="*/ 77 f189 1"/>
                <a:gd name="f214" fmla="*/ 36 f189 1"/>
                <a:gd name="f215" fmla="*/ 137 f190 1"/>
                <a:gd name="f216" fmla="*/ 40 f189 1"/>
                <a:gd name="f217" fmla="*/ 115 f190 1"/>
                <a:gd name="f218" fmla="*/ 31 f189 1"/>
                <a:gd name="f219" fmla="*/ 121 f190 1"/>
                <a:gd name="f220" fmla="*/ 14 f189 1"/>
                <a:gd name="f221" fmla="*/ 111 f190 1"/>
                <a:gd name="f222" fmla="*/ 29 f189 1"/>
                <a:gd name="f223" fmla="*/ 91 f190 1"/>
                <a:gd name="f224" fmla="*/ 96 f190 1"/>
                <a:gd name="f225" fmla="*/ 4 f189 1"/>
                <a:gd name="f226" fmla="*/ 86 f190 1"/>
                <a:gd name="f227" fmla="*/ 20 f189 1"/>
                <a:gd name="f228" fmla="*/ 67 f190 1"/>
                <a:gd name="f229" fmla="*/ 30 f189 1"/>
                <a:gd name="f230" fmla="*/ 50 f190 1"/>
                <a:gd name="f231" fmla="*/ 15 f189 1"/>
                <a:gd name="f232" fmla="*/ 79 f190 1"/>
                <a:gd name="f233" fmla="*/ 72 f189 1"/>
                <a:gd name="f234" fmla="*/ 48 f190 1"/>
                <a:gd name="f235" fmla="*/ 42 f189 1"/>
                <a:gd name="f236" fmla="*/ 28 f190 1"/>
                <a:gd name="f237" fmla="*/ 34 f189 1"/>
                <a:gd name="f238" fmla="*/ 75 f190 1"/>
                <a:gd name="f239" fmla="*/ 78 f189 1"/>
                <a:gd name="f240" fmla="*/ 33 f190 1"/>
                <a:gd name="f241" fmla="*/ 11 f190 1"/>
                <a:gd name="f242" fmla="*/ 73 f190 1"/>
                <a:gd name="f243" fmla="*/ 85 f189 1"/>
                <a:gd name="f244" fmla="*/ 24 f190 1"/>
                <a:gd name="f245" fmla="*/ 92 f189 1"/>
                <a:gd name="f246" fmla="*/ 3 f190 1"/>
                <a:gd name="f247" fmla="*/ 100 f189 1"/>
                <a:gd name="f248" fmla="*/ 71 f190 1"/>
                <a:gd name="f249" fmla="*/ 91 f189 1"/>
                <a:gd name="f250" fmla="*/ 72 f190 1"/>
                <a:gd name="f251" fmla="*/ 97 f189 1"/>
                <a:gd name="f252" fmla="*/ 14 f190 1"/>
                <a:gd name="f253" fmla="*/ 131 f189 1"/>
                <a:gd name="f254" fmla="*/ 30 f190 1"/>
                <a:gd name="f255" fmla="*/ 137 f189 1"/>
                <a:gd name="f256" fmla="*/ 81 f190 1"/>
                <a:gd name="f257" fmla="*/ 57 f190 1"/>
                <a:gd name="f258" fmla="*/ 141 f189 1"/>
                <a:gd name="f259" fmla="*/ 161 f189 1"/>
                <a:gd name="f260" fmla="*/ 61 f190 1"/>
                <a:gd name="f261" fmla="*/ 143 f189 1"/>
                <a:gd name="f262" fmla="*/ 94 f190 1"/>
                <a:gd name="f263" fmla="*/ 136 f189 1"/>
                <a:gd name="f264" fmla="*/ 113 f190 1"/>
                <a:gd name="f265" fmla="*/ 183 f189 1"/>
                <a:gd name="f266" fmla="*/ 93 f190 1"/>
                <a:gd name="f267" fmla="*/ 105 f189 1"/>
                <a:gd name="f268" fmla="*/ 119 f190 1"/>
                <a:gd name="f269" fmla="*/ 138 f189 1"/>
                <a:gd name="f270" fmla="*/ 136 f190 1"/>
                <a:gd name="f271" fmla="*/ 153 f189 1"/>
                <a:gd name="f272" fmla="*/ 100 f190 1"/>
                <a:gd name="f273" fmla="*/ 102 f189 1"/>
                <a:gd name="f274" fmla="+- f191 0 f1"/>
                <a:gd name="f275" fmla="*/ f194 1 177"/>
                <a:gd name="f276" fmla="*/ f195 1 184"/>
                <a:gd name="f277" fmla="*/ f196 1 177"/>
                <a:gd name="f278" fmla="*/ f197 1 184"/>
                <a:gd name="f279" fmla="*/ f198 1 177"/>
                <a:gd name="f280" fmla="*/ f199 1 184"/>
                <a:gd name="f281" fmla="*/ f200 1 177"/>
                <a:gd name="f282" fmla="*/ f201 1 184"/>
                <a:gd name="f283" fmla="*/ f202 1 177"/>
                <a:gd name="f284" fmla="*/ f203 1 184"/>
                <a:gd name="f285" fmla="*/ f204 1 177"/>
                <a:gd name="f286" fmla="*/ f205 1 184"/>
                <a:gd name="f287" fmla="*/ f206 1 177"/>
                <a:gd name="f288" fmla="*/ f207 1 184"/>
                <a:gd name="f289" fmla="*/ f208 1 177"/>
                <a:gd name="f290" fmla="*/ f209 1 184"/>
                <a:gd name="f291" fmla="*/ f210 1 177"/>
                <a:gd name="f292" fmla="*/ f211 1 184"/>
                <a:gd name="f293" fmla="*/ f212 1 177"/>
                <a:gd name="f294" fmla="*/ f213 1 184"/>
                <a:gd name="f295" fmla="*/ f214 1 184"/>
                <a:gd name="f296" fmla="*/ f215 1 177"/>
                <a:gd name="f297" fmla="*/ f216 1 184"/>
                <a:gd name="f298" fmla="*/ f217 1 177"/>
                <a:gd name="f299" fmla="*/ f218 1 184"/>
                <a:gd name="f300" fmla="*/ f219 1 177"/>
                <a:gd name="f301" fmla="*/ f220 1 184"/>
                <a:gd name="f302" fmla="*/ f221 1 177"/>
                <a:gd name="f303" fmla="*/ f222 1 184"/>
                <a:gd name="f304" fmla="*/ f223 1 177"/>
                <a:gd name="f305" fmla="*/ f224 1 177"/>
                <a:gd name="f306" fmla="*/ f225 1 184"/>
                <a:gd name="f307" fmla="*/ f226 1 177"/>
                <a:gd name="f308" fmla="*/ f227 1 184"/>
                <a:gd name="f309" fmla="*/ f228 1 177"/>
                <a:gd name="f310" fmla="*/ f229 1 184"/>
                <a:gd name="f311" fmla="*/ f230 1 177"/>
                <a:gd name="f312" fmla="*/ f231 1 184"/>
                <a:gd name="f313" fmla="*/ f232 1 177"/>
                <a:gd name="f314" fmla="*/ f233 1 184"/>
                <a:gd name="f315" fmla="*/ f234 1 177"/>
                <a:gd name="f316" fmla="*/ f235 1 184"/>
                <a:gd name="f317" fmla="*/ f236 1 177"/>
                <a:gd name="f318" fmla="*/ f237 1 184"/>
                <a:gd name="f319" fmla="*/ f238 1 177"/>
                <a:gd name="f320" fmla="*/ f239 1 184"/>
                <a:gd name="f321" fmla="*/ f240 1 177"/>
                <a:gd name="f322" fmla="*/ f241 1 177"/>
                <a:gd name="f323" fmla="*/ f242 1 177"/>
                <a:gd name="f324" fmla="*/ f243 1 184"/>
                <a:gd name="f325" fmla="*/ f244 1 177"/>
                <a:gd name="f326" fmla="*/ f245 1 184"/>
                <a:gd name="f327" fmla="*/ f246 1 177"/>
                <a:gd name="f328" fmla="*/ f247 1 184"/>
                <a:gd name="f329" fmla="*/ f248 1 177"/>
                <a:gd name="f330" fmla="*/ f249 1 184"/>
                <a:gd name="f331" fmla="*/ f250 1 177"/>
                <a:gd name="f332" fmla="*/ f251 1 184"/>
                <a:gd name="f333" fmla="*/ f252 1 177"/>
                <a:gd name="f334" fmla="*/ f253 1 184"/>
                <a:gd name="f335" fmla="*/ f254 1 177"/>
                <a:gd name="f336" fmla="*/ f255 1 184"/>
                <a:gd name="f337" fmla="*/ f256 1 177"/>
                <a:gd name="f338" fmla="*/ f257 1 177"/>
                <a:gd name="f339" fmla="*/ f258 1 184"/>
                <a:gd name="f340" fmla="*/ f259 1 184"/>
                <a:gd name="f341" fmla="*/ f260 1 177"/>
                <a:gd name="f342" fmla="*/ f261 1 184"/>
                <a:gd name="f343" fmla="*/ f262 1 177"/>
                <a:gd name="f344" fmla="*/ f263 1 184"/>
                <a:gd name="f345" fmla="*/ f264 1 177"/>
                <a:gd name="f346" fmla="*/ f265 1 184"/>
                <a:gd name="f347" fmla="*/ f266 1 177"/>
                <a:gd name="f348" fmla="*/ f267 1 184"/>
                <a:gd name="f349" fmla="*/ f268 1 177"/>
                <a:gd name="f350" fmla="*/ f269 1 184"/>
                <a:gd name="f351" fmla="*/ f270 1 177"/>
                <a:gd name="f352" fmla="*/ f271 1 184"/>
                <a:gd name="f353" fmla="*/ f272 1 177"/>
                <a:gd name="f354" fmla="*/ f273 1 184"/>
                <a:gd name="f355" fmla="*/ 0 1 f192"/>
                <a:gd name="f356" fmla="*/ f186 1 f192"/>
                <a:gd name="f357" fmla="*/ 0 1 f193"/>
                <a:gd name="f358" fmla="*/ f187 1 f193"/>
                <a:gd name="f359" fmla="*/ f275 1 f192"/>
                <a:gd name="f360" fmla="*/ f276 1 f193"/>
                <a:gd name="f361" fmla="*/ f277 1 f192"/>
                <a:gd name="f362" fmla="*/ f278 1 f193"/>
                <a:gd name="f363" fmla="*/ f279 1 f192"/>
                <a:gd name="f364" fmla="*/ f280 1 f193"/>
                <a:gd name="f365" fmla="*/ f281 1 f192"/>
                <a:gd name="f366" fmla="*/ f282 1 f193"/>
                <a:gd name="f367" fmla="*/ f283 1 f192"/>
                <a:gd name="f368" fmla="*/ f284 1 f193"/>
                <a:gd name="f369" fmla="*/ f285 1 f192"/>
                <a:gd name="f370" fmla="*/ f286 1 f193"/>
                <a:gd name="f371" fmla="*/ f287 1 f192"/>
                <a:gd name="f372" fmla="*/ f288 1 f193"/>
                <a:gd name="f373" fmla="*/ f289 1 f192"/>
                <a:gd name="f374" fmla="*/ f290 1 f193"/>
                <a:gd name="f375" fmla="*/ f291 1 f192"/>
                <a:gd name="f376" fmla="*/ f292 1 f193"/>
                <a:gd name="f377" fmla="*/ f293 1 f192"/>
                <a:gd name="f378" fmla="*/ f294 1 f193"/>
                <a:gd name="f379" fmla="*/ f295 1 f193"/>
                <a:gd name="f380" fmla="*/ f296 1 f192"/>
                <a:gd name="f381" fmla="*/ f297 1 f193"/>
                <a:gd name="f382" fmla="*/ f298 1 f192"/>
                <a:gd name="f383" fmla="*/ f299 1 f193"/>
                <a:gd name="f384" fmla="*/ f300 1 f192"/>
                <a:gd name="f385" fmla="*/ f301 1 f193"/>
                <a:gd name="f386" fmla="*/ f302 1 f192"/>
                <a:gd name="f387" fmla="*/ f303 1 f193"/>
                <a:gd name="f388" fmla="*/ f304 1 f192"/>
                <a:gd name="f389" fmla="*/ f305 1 f192"/>
                <a:gd name="f390" fmla="*/ f306 1 f193"/>
                <a:gd name="f391" fmla="*/ f307 1 f192"/>
                <a:gd name="f392" fmla="*/ f308 1 f193"/>
                <a:gd name="f393" fmla="*/ f309 1 f192"/>
                <a:gd name="f394" fmla="*/ f310 1 f193"/>
                <a:gd name="f395" fmla="*/ f311 1 f192"/>
                <a:gd name="f396" fmla="*/ f312 1 f193"/>
                <a:gd name="f397" fmla="*/ f313 1 f192"/>
                <a:gd name="f398" fmla="*/ f314 1 f193"/>
                <a:gd name="f399" fmla="*/ f315 1 f192"/>
                <a:gd name="f400" fmla="*/ f316 1 f193"/>
                <a:gd name="f401" fmla="*/ f317 1 f192"/>
                <a:gd name="f402" fmla="*/ f318 1 f193"/>
                <a:gd name="f403" fmla="*/ f319 1 f192"/>
                <a:gd name="f404" fmla="*/ f320 1 f193"/>
                <a:gd name="f405" fmla="*/ f321 1 f192"/>
                <a:gd name="f406" fmla="*/ f322 1 f192"/>
                <a:gd name="f407" fmla="*/ f323 1 f192"/>
                <a:gd name="f408" fmla="*/ f324 1 f193"/>
                <a:gd name="f409" fmla="*/ f325 1 f192"/>
                <a:gd name="f410" fmla="*/ f326 1 f193"/>
                <a:gd name="f411" fmla="*/ f327 1 f192"/>
                <a:gd name="f412" fmla="*/ f328 1 f193"/>
                <a:gd name="f413" fmla="*/ f329 1 f192"/>
                <a:gd name="f414" fmla="*/ f330 1 f193"/>
                <a:gd name="f415" fmla="*/ f331 1 f192"/>
                <a:gd name="f416" fmla="*/ f332 1 f193"/>
                <a:gd name="f417" fmla="*/ f333 1 f192"/>
                <a:gd name="f418" fmla="*/ f334 1 f193"/>
                <a:gd name="f419" fmla="*/ f335 1 f192"/>
                <a:gd name="f420" fmla="*/ f336 1 f193"/>
                <a:gd name="f421" fmla="*/ f337 1 f192"/>
                <a:gd name="f422" fmla="*/ f338 1 f192"/>
                <a:gd name="f423" fmla="*/ f339 1 f193"/>
                <a:gd name="f424" fmla="*/ f340 1 f193"/>
                <a:gd name="f425" fmla="*/ f341 1 f192"/>
                <a:gd name="f426" fmla="*/ f342 1 f193"/>
                <a:gd name="f427" fmla="*/ f343 1 f192"/>
                <a:gd name="f428" fmla="*/ f344 1 f193"/>
                <a:gd name="f429" fmla="*/ f345 1 f192"/>
                <a:gd name="f430" fmla="*/ f346 1 f193"/>
                <a:gd name="f431" fmla="*/ f347 1 f192"/>
                <a:gd name="f432" fmla="*/ f348 1 f193"/>
                <a:gd name="f433" fmla="*/ f349 1 f192"/>
                <a:gd name="f434" fmla="*/ f350 1 f193"/>
                <a:gd name="f435" fmla="*/ f351 1 f192"/>
                <a:gd name="f436" fmla="*/ f352 1 f193"/>
                <a:gd name="f437" fmla="*/ f353 1 f192"/>
                <a:gd name="f438" fmla="*/ f354 1 f193"/>
                <a:gd name="f439" fmla="*/ f355 f183 1"/>
                <a:gd name="f440" fmla="*/ f356 f183 1"/>
                <a:gd name="f441" fmla="*/ f358 f184 1"/>
                <a:gd name="f442" fmla="*/ f357 f184 1"/>
                <a:gd name="f443" fmla="*/ f359 f183 1"/>
                <a:gd name="f444" fmla="*/ f360 f184 1"/>
                <a:gd name="f445" fmla="*/ f361 f183 1"/>
                <a:gd name="f446" fmla="*/ f362 f184 1"/>
                <a:gd name="f447" fmla="*/ f363 f183 1"/>
                <a:gd name="f448" fmla="*/ f364 f184 1"/>
                <a:gd name="f449" fmla="*/ f365 f183 1"/>
                <a:gd name="f450" fmla="*/ f366 f184 1"/>
                <a:gd name="f451" fmla="*/ f367 f183 1"/>
                <a:gd name="f452" fmla="*/ f368 f184 1"/>
                <a:gd name="f453" fmla="*/ f369 f183 1"/>
                <a:gd name="f454" fmla="*/ f370 f184 1"/>
                <a:gd name="f455" fmla="*/ f371 f183 1"/>
                <a:gd name="f456" fmla="*/ f372 f184 1"/>
                <a:gd name="f457" fmla="*/ f373 f183 1"/>
                <a:gd name="f458" fmla="*/ f374 f184 1"/>
                <a:gd name="f459" fmla="*/ f375 f183 1"/>
                <a:gd name="f460" fmla="*/ f376 f184 1"/>
                <a:gd name="f461" fmla="*/ f377 f183 1"/>
                <a:gd name="f462" fmla="*/ f378 f184 1"/>
                <a:gd name="f463" fmla="*/ f379 f184 1"/>
                <a:gd name="f464" fmla="*/ f380 f183 1"/>
                <a:gd name="f465" fmla="*/ f381 f184 1"/>
                <a:gd name="f466" fmla="*/ f382 f183 1"/>
                <a:gd name="f467" fmla="*/ f383 f184 1"/>
                <a:gd name="f468" fmla="*/ f384 f183 1"/>
                <a:gd name="f469" fmla="*/ f385 f184 1"/>
                <a:gd name="f470" fmla="*/ f386 f183 1"/>
                <a:gd name="f471" fmla="*/ f387 f184 1"/>
                <a:gd name="f472" fmla="*/ f388 f183 1"/>
                <a:gd name="f473" fmla="*/ f389 f183 1"/>
                <a:gd name="f474" fmla="*/ f390 f184 1"/>
                <a:gd name="f475" fmla="*/ f391 f183 1"/>
                <a:gd name="f476" fmla="*/ f392 f184 1"/>
                <a:gd name="f477" fmla="*/ f393 f183 1"/>
                <a:gd name="f478" fmla="*/ f394 f184 1"/>
                <a:gd name="f479" fmla="*/ f395 f183 1"/>
                <a:gd name="f480" fmla="*/ f396 f184 1"/>
                <a:gd name="f481" fmla="*/ f397 f183 1"/>
                <a:gd name="f482" fmla="*/ f398 f184 1"/>
                <a:gd name="f483" fmla="*/ f399 f183 1"/>
                <a:gd name="f484" fmla="*/ f400 f184 1"/>
                <a:gd name="f485" fmla="*/ f401 f183 1"/>
                <a:gd name="f486" fmla="*/ f402 f184 1"/>
                <a:gd name="f487" fmla="*/ f403 f183 1"/>
                <a:gd name="f488" fmla="*/ f404 f184 1"/>
                <a:gd name="f489" fmla="*/ f405 f183 1"/>
                <a:gd name="f490" fmla="*/ f406 f183 1"/>
                <a:gd name="f491" fmla="*/ f407 f183 1"/>
                <a:gd name="f492" fmla="*/ f408 f184 1"/>
                <a:gd name="f493" fmla="*/ f409 f183 1"/>
                <a:gd name="f494" fmla="*/ f410 f184 1"/>
                <a:gd name="f495" fmla="*/ f411 f183 1"/>
                <a:gd name="f496" fmla="*/ f412 f184 1"/>
                <a:gd name="f497" fmla="*/ f413 f183 1"/>
                <a:gd name="f498" fmla="*/ f414 f184 1"/>
                <a:gd name="f499" fmla="*/ f415 f183 1"/>
                <a:gd name="f500" fmla="*/ f416 f184 1"/>
                <a:gd name="f501" fmla="*/ f417 f183 1"/>
                <a:gd name="f502" fmla="*/ f418 f184 1"/>
                <a:gd name="f503" fmla="*/ f419 f183 1"/>
                <a:gd name="f504" fmla="*/ f420 f184 1"/>
                <a:gd name="f505" fmla="*/ f421 f183 1"/>
                <a:gd name="f506" fmla="*/ f422 f183 1"/>
                <a:gd name="f507" fmla="*/ f423 f184 1"/>
                <a:gd name="f508" fmla="*/ f424 f184 1"/>
                <a:gd name="f509" fmla="*/ f425 f183 1"/>
                <a:gd name="f510" fmla="*/ f426 f184 1"/>
                <a:gd name="f511" fmla="*/ f427 f183 1"/>
                <a:gd name="f512" fmla="*/ f428 f184 1"/>
                <a:gd name="f513" fmla="*/ f429 f183 1"/>
                <a:gd name="f514" fmla="*/ f430 f184 1"/>
                <a:gd name="f515" fmla="*/ f431 f183 1"/>
                <a:gd name="f516" fmla="*/ f432 f184 1"/>
                <a:gd name="f517" fmla="*/ f433 f183 1"/>
                <a:gd name="f518" fmla="*/ f434 f184 1"/>
                <a:gd name="f519" fmla="*/ f435 f183 1"/>
                <a:gd name="f520" fmla="*/ f436 f184 1"/>
                <a:gd name="f521" fmla="*/ f437 f183 1"/>
                <a:gd name="f522" fmla="*/ f438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4">
                  <a:pos x="f443" y="f444"/>
                </a:cxn>
                <a:cxn ang="f274">
                  <a:pos x="f445" y="f446"/>
                </a:cxn>
                <a:cxn ang="f274">
                  <a:pos x="f447" y="f448"/>
                </a:cxn>
                <a:cxn ang="f274">
                  <a:pos x="f449" y="f450"/>
                </a:cxn>
                <a:cxn ang="f274">
                  <a:pos x="f451" y="f452"/>
                </a:cxn>
                <a:cxn ang="f274">
                  <a:pos x="f453" y="f454"/>
                </a:cxn>
                <a:cxn ang="f274">
                  <a:pos x="f455" y="f456"/>
                </a:cxn>
                <a:cxn ang="f274">
                  <a:pos x="f457" y="f458"/>
                </a:cxn>
                <a:cxn ang="f274">
                  <a:pos x="f459" y="f460"/>
                </a:cxn>
                <a:cxn ang="f274">
                  <a:pos x="f461" y="f462"/>
                </a:cxn>
                <a:cxn ang="f274">
                  <a:pos x="f449" y="f463"/>
                </a:cxn>
                <a:cxn ang="f274">
                  <a:pos x="f464" y="f465"/>
                </a:cxn>
                <a:cxn ang="f274">
                  <a:pos x="f466" y="f467"/>
                </a:cxn>
                <a:cxn ang="f274">
                  <a:pos x="f468" y="f469"/>
                </a:cxn>
                <a:cxn ang="f274">
                  <a:pos x="f470" y="f471"/>
                </a:cxn>
                <a:cxn ang="f274">
                  <a:pos x="f472" y="f456"/>
                </a:cxn>
                <a:cxn ang="f274">
                  <a:pos x="f473" y="f474"/>
                </a:cxn>
                <a:cxn ang="f274">
                  <a:pos x="f475" y="f476"/>
                </a:cxn>
                <a:cxn ang="f274">
                  <a:pos x="f477" y="f478"/>
                </a:cxn>
                <a:cxn ang="f274">
                  <a:pos x="f479" y="f480"/>
                </a:cxn>
                <a:cxn ang="f274">
                  <a:pos x="f481" y="f482"/>
                </a:cxn>
                <a:cxn ang="f274">
                  <a:pos x="f483" y="f484"/>
                </a:cxn>
                <a:cxn ang="f274">
                  <a:pos x="f485" y="f486"/>
                </a:cxn>
                <a:cxn ang="f274">
                  <a:pos x="f487" y="f488"/>
                </a:cxn>
                <a:cxn ang="f274">
                  <a:pos x="f489" y="f482"/>
                </a:cxn>
                <a:cxn ang="f274">
                  <a:pos x="f490" y="f456"/>
                </a:cxn>
                <a:cxn ang="f274">
                  <a:pos x="f491" y="f492"/>
                </a:cxn>
                <a:cxn ang="f274">
                  <a:pos x="f493" y="f494"/>
                </a:cxn>
                <a:cxn ang="f274">
                  <a:pos x="f495" y="f496"/>
                </a:cxn>
                <a:cxn ang="f274">
                  <a:pos x="f497" y="f498"/>
                </a:cxn>
                <a:cxn ang="f274">
                  <a:pos x="f499" y="f500"/>
                </a:cxn>
                <a:cxn ang="f274">
                  <a:pos x="f501" y="f502"/>
                </a:cxn>
                <a:cxn ang="f274">
                  <a:pos x="f503" y="f504"/>
                </a:cxn>
                <a:cxn ang="f274">
                  <a:pos x="f505" y="f452"/>
                </a:cxn>
                <a:cxn ang="f274">
                  <a:pos x="f506" y="f507"/>
                </a:cxn>
                <a:cxn ang="f274">
                  <a:pos x="f483" y="f508"/>
                </a:cxn>
                <a:cxn ang="f274">
                  <a:pos x="f509" y="f510"/>
                </a:cxn>
                <a:cxn ang="f274">
                  <a:pos x="f511" y="f512"/>
                </a:cxn>
                <a:cxn ang="f274">
                  <a:pos x="f513" y="f514"/>
                </a:cxn>
                <a:cxn ang="f274">
                  <a:pos x="f515" y="f516"/>
                </a:cxn>
                <a:cxn ang="f274">
                  <a:pos x="f517" y="f518"/>
                </a:cxn>
                <a:cxn ang="f274">
                  <a:pos x="f519" y="f520"/>
                </a:cxn>
                <a:cxn ang="f274">
                  <a:pos x="f521" y="f522"/>
                </a:cxn>
              </a:cxnLst>
              <a:rect l="f439" t="f442" r="f440" b="f441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3" y="f34"/>
                    <a:pt x="f35" y="f36"/>
                    <a:pt x="f37" y="f34"/>
                  </a:cubicBezTo>
                  <a:cubicBezTo>
                    <a:pt x="f38" y="f34"/>
                    <a:pt x="f20" y="f34"/>
                    <a:pt x="f18" y="f36"/>
                  </a:cubicBezTo>
                  <a:cubicBezTo>
                    <a:pt x="f26" y="f39"/>
                    <a:pt x="f14" y="f40"/>
                    <a:pt x="f40" y="f41"/>
                  </a:cubicBezTo>
                  <a:cubicBezTo>
                    <a:pt x="f40" y="f41"/>
                    <a:pt x="f40" y="f42"/>
                    <a:pt x="f13" y="f43"/>
                  </a:cubicBezTo>
                  <a:cubicBezTo>
                    <a:pt x="f44" y="f43"/>
                    <a:pt x="f15" y="f43"/>
                    <a:pt x="f45" y="f43"/>
                  </a:cubicBezTo>
                  <a:cubicBezTo>
                    <a:pt x="f46" y="f41"/>
                    <a:pt x="f47" y="f11"/>
                    <a:pt x="f37" y="f48"/>
                  </a:cubicBezTo>
                  <a:cubicBezTo>
                    <a:pt x="f49" y="f48"/>
                    <a:pt x="f50" y="f12"/>
                    <a:pt x="f35" y="f40"/>
                  </a:cubicBezTo>
                  <a:cubicBezTo>
                    <a:pt x="f33" y="f15"/>
                    <a:pt x="f51" y="f52"/>
                    <a:pt x="f53" y="f54"/>
                  </a:cubicBezTo>
                  <a:cubicBezTo>
                    <a:pt x="f55" y="f13"/>
                    <a:pt x="f6" y="f48"/>
                    <a:pt x="f56" y="f9"/>
                  </a:cubicBezTo>
                  <a:cubicBezTo>
                    <a:pt x="f53" y="f43"/>
                    <a:pt x="f57" y="f43"/>
                    <a:pt x="f29" y="f58"/>
                  </a:cubicBezTo>
                  <a:cubicBezTo>
                    <a:pt x="f59" y="f9"/>
                    <a:pt x="f50" y="f11"/>
                    <a:pt x="f49" y="f9"/>
                  </a:cubicBezTo>
                  <a:cubicBezTo>
                    <a:pt x="f47" y="f41"/>
                    <a:pt x="f21" y="f43"/>
                    <a:pt x="f44" y="f60"/>
                  </a:cubicBezTo>
                  <a:cubicBezTo>
                    <a:pt x="f44" y="f60"/>
                    <a:pt x="f13" y="f60"/>
                    <a:pt x="f40" y="f61"/>
                  </a:cubicBezTo>
                  <a:cubicBezTo>
                    <a:pt x="f44" y="f62"/>
                    <a:pt x="f54" y="f63"/>
                    <a:pt x="f45" y="f63"/>
                  </a:cubicBezTo>
                  <a:cubicBezTo>
                    <a:pt x="f19" y="f64"/>
                    <a:pt x="f65" y="f66"/>
                    <a:pt x="f22" y="f67"/>
                  </a:cubicBezTo>
                  <a:cubicBezTo>
                    <a:pt x="f38" y="f68"/>
                    <a:pt x="f37" y="f67"/>
                    <a:pt x="f28" y="f69"/>
                  </a:cubicBezTo>
                  <a:cubicBezTo>
                    <a:pt x="f29" y="f70"/>
                    <a:pt x="f57" y="f66"/>
                    <a:pt x="f71" y="f67"/>
                  </a:cubicBezTo>
                  <a:cubicBezTo>
                    <a:pt x="f53" y="f72"/>
                    <a:pt x="f73" y="f74"/>
                    <a:pt x="f51" y="f75"/>
                  </a:cubicBezTo>
                  <a:cubicBezTo>
                    <a:pt x="f76" y="f77"/>
                    <a:pt x="f59" y="f77"/>
                    <a:pt x="f78" y="f79"/>
                  </a:cubicBezTo>
                  <a:cubicBezTo>
                    <a:pt x="f37" y="f79"/>
                    <a:pt x="f27" y="f75"/>
                    <a:pt x="f27" y="f80"/>
                  </a:cubicBezTo>
                  <a:cubicBezTo>
                    <a:pt x="f27" y="f81"/>
                    <a:pt x="f82" y="f72"/>
                    <a:pt x="f83" y="f84"/>
                  </a:cubicBezTo>
                  <a:cubicBezTo>
                    <a:pt x="f16" y="f85"/>
                    <a:pt x="f34" y="f86"/>
                    <a:pt x="f15" y="f87"/>
                  </a:cubicBezTo>
                  <a:cubicBezTo>
                    <a:pt x="f44" y="f87"/>
                    <a:pt x="f40" y="f87"/>
                    <a:pt x="f10" y="f87"/>
                  </a:cubicBezTo>
                  <a:cubicBezTo>
                    <a:pt x="f12" y="f64"/>
                    <a:pt x="f12" y="f86"/>
                    <a:pt x="f13" y="f66"/>
                  </a:cubicBezTo>
                  <a:cubicBezTo>
                    <a:pt x="f88" y="f89"/>
                    <a:pt x="f90" y="f91"/>
                    <a:pt x="f47" y="f92"/>
                  </a:cubicBezTo>
                  <a:cubicBezTo>
                    <a:pt x="f93" y="f94"/>
                    <a:pt x="f95" y="f94"/>
                    <a:pt x="f83" y="f94"/>
                  </a:cubicBezTo>
                  <a:cubicBezTo>
                    <a:pt x="f25" y="f96"/>
                    <a:pt x="f37" y="f97"/>
                    <a:pt x="f37" y="f98"/>
                  </a:cubicBezTo>
                  <a:cubicBezTo>
                    <a:pt x="f78" y="f99"/>
                    <a:pt x="f25" y="f100"/>
                    <a:pt x="f83" y="f100"/>
                  </a:cubicBezTo>
                  <a:cubicBezTo>
                    <a:pt x="f93" y="f100"/>
                    <a:pt x="f101" y="f102"/>
                    <a:pt x="f101" y="f98"/>
                  </a:cubicBezTo>
                  <a:cubicBezTo>
                    <a:pt x="f101" y="f103"/>
                    <a:pt x="f101" y="f104"/>
                    <a:pt x="f105" y="f106"/>
                  </a:cubicBezTo>
                  <a:cubicBezTo>
                    <a:pt x="f23" y="f107"/>
                    <a:pt x="f39" y="f74"/>
                    <a:pt x="f58" y="f86"/>
                  </a:cubicBezTo>
                  <a:cubicBezTo>
                    <a:pt x="f9" y="f66"/>
                    <a:pt x="f9" y="f85"/>
                    <a:pt x="f9" y="f69"/>
                  </a:cubicBezTo>
                  <a:cubicBezTo>
                    <a:pt x="f40" y="f108"/>
                    <a:pt x="f109" y="f110"/>
                    <a:pt x="f88" y="f111"/>
                  </a:cubicBezTo>
                  <a:cubicBezTo>
                    <a:pt x="f112" y="f113"/>
                    <a:pt x="f14" y="f100"/>
                    <a:pt x="f19" y="f114"/>
                  </a:cubicBezTo>
                  <a:cubicBezTo>
                    <a:pt x="f46" y="f114"/>
                    <a:pt x="f90" y="f115"/>
                    <a:pt x="f90" y="f116"/>
                  </a:cubicBezTo>
                  <a:cubicBezTo>
                    <a:pt x="f24" y="f117"/>
                    <a:pt x="f23" y="f118"/>
                    <a:pt x="f19" y="f119"/>
                  </a:cubicBezTo>
                  <a:cubicBezTo>
                    <a:pt x="f14" y="f120"/>
                    <a:pt x="f17" y="f121"/>
                    <a:pt x="f39" y="f118"/>
                  </a:cubicBezTo>
                  <a:cubicBezTo>
                    <a:pt x="f109" y="f122"/>
                    <a:pt x="f39" y="f116"/>
                    <a:pt x="f39" y="f123"/>
                  </a:cubicBezTo>
                  <a:cubicBezTo>
                    <a:pt x="f39" y="f114"/>
                    <a:pt x="f124" y="f113"/>
                    <a:pt x="f125" y="f126"/>
                  </a:cubicBezTo>
                  <a:cubicBezTo>
                    <a:pt x="f54" y="f92"/>
                    <a:pt x="f48" y="f77"/>
                    <a:pt x="f43" y="f67"/>
                  </a:cubicBezTo>
                  <a:cubicBezTo>
                    <a:pt x="f43" y="f67"/>
                    <a:pt x="f43" y="f67"/>
                    <a:pt x="f127" y="f69"/>
                  </a:cubicBezTo>
                  <a:cubicBezTo>
                    <a:pt x="f127" y="f67"/>
                    <a:pt x="f127" y="f67"/>
                    <a:pt x="f127" y="f67"/>
                  </a:cubicBezTo>
                  <a:cubicBezTo>
                    <a:pt x="f128" y="f129"/>
                    <a:pt x="f128" y="f104"/>
                    <a:pt x="f127" y="f130"/>
                  </a:cubicBezTo>
                  <a:cubicBezTo>
                    <a:pt x="f127" y="f131"/>
                    <a:pt x="f42" y="f122"/>
                    <a:pt x="f41" y="f132"/>
                  </a:cubicBezTo>
                  <a:cubicBezTo>
                    <a:pt x="f48" y="f121"/>
                    <a:pt x="f10" y="f133"/>
                    <a:pt x="f9" y="f134"/>
                  </a:cubicBezTo>
                  <a:cubicBezTo>
                    <a:pt x="f43" y="f5"/>
                    <a:pt x="f62" y="f5"/>
                    <a:pt x="f135" y="f134"/>
                  </a:cubicBezTo>
                  <a:cubicBezTo>
                    <a:pt x="f86" y="f136"/>
                    <a:pt x="f86" y="f120"/>
                    <a:pt x="f87" y="f118"/>
                  </a:cubicBezTo>
                  <a:cubicBezTo>
                    <a:pt x="f137" y="f132"/>
                    <a:pt x="f63" y="f122"/>
                    <a:pt x="f63" y="f131"/>
                  </a:cubicBezTo>
                  <a:cubicBezTo>
                    <a:pt x="f63" y="f138"/>
                    <a:pt x="f63" y="f129"/>
                    <a:pt x="f139" y="f69"/>
                  </a:cubicBezTo>
                  <a:cubicBezTo>
                    <a:pt x="f139" y="f67"/>
                    <a:pt x="f137" y="f68"/>
                    <a:pt x="f87" y="f72"/>
                  </a:cubicBezTo>
                  <a:cubicBezTo>
                    <a:pt x="f140" y="f141"/>
                    <a:pt x="f67" y="f96"/>
                    <a:pt x="f142" y="f102"/>
                  </a:cubicBezTo>
                  <a:cubicBezTo>
                    <a:pt x="f89" y="f100"/>
                    <a:pt x="f74" y="f114"/>
                    <a:pt x="f143" y="f115"/>
                  </a:cubicBezTo>
                  <a:cubicBezTo>
                    <a:pt x="f84" y="f117"/>
                    <a:pt x="f81" y="f121"/>
                    <a:pt x="f80" y="f144"/>
                  </a:cubicBezTo>
                  <a:cubicBezTo>
                    <a:pt x="f145" y="f136"/>
                    <a:pt x="f146" y="f147"/>
                    <a:pt x="f148" y="f149"/>
                  </a:cubicBezTo>
                  <a:cubicBezTo>
                    <a:pt x="f150" y="f131"/>
                    <a:pt x="f148" y="f123"/>
                    <a:pt x="f129" y="f114"/>
                  </a:cubicBezTo>
                  <a:cubicBezTo>
                    <a:pt x="f79" y="f100"/>
                    <a:pt x="f75" y="f126"/>
                    <a:pt x="f80" y="f99"/>
                  </a:cubicBezTo>
                  <a:cubicBezTo>
                    <a:pt x="f81" y="f151"/>
                    <a:pt x="f69" y="f77"/>
                    <a:pt x="f86" y="f68"/>
                  </a:cubicBezTo>
                  <a:cubicBezTo>
                    <a:pt x="f152" y="f67"/>
                    <a:pt x="f152" y="f85"/>
                    <a:pt x="f86" y="f140"/>
                  </a:cubicBezTo>
                  <a:cubicBezTo>
                    <a:pt x="f85" y="f67"/>
                    <a:pt x="f84" y="f143"/>
                    <a:pt x="f142" y="f80"/>
                  </a:cubicBezTo>
                  <a:cubicBezTo>
                    <a:pt x="f108" y="f141"/>
                    <a:pt x="f153" y="f148"/>
                    <a:pt x="f150" y="f94"/>
                  </a:cubicBezTo>
                  <a:cubicBezTo>
                    <a:pt x="f154" y="f97"/>
                    <a:pt x="f110" y="f138"/>
                    <a:pt x="f154" y="f98"/>
                  </a:cubicBezTo>
                  <a:cubicBezTo>
                    <a:pt x="f154" y="f111"/>
                    <a:pt x="f92" y="f113"/>
                    <a:pt x="f104" y="f100"/>
                  </a:cubicBezTo>
                  <a:cubicBezTo>
                    <a:pt x="f155" y="f114"/>
                    <a:pt x="f113" y="f102"/>
                    <a:pt x="f113" y="f156"/>
                  </a:cubicBezTo>
                  <a:cubicBezTo>
                    <a:pt x="f100" y="f138"/>
                    <a:pt x="f111" y="f97"/>
                    <a:pt x="f98" y="f97"/>
                  </a:cubicBezTo>
                  <a:cubicBezTo>
                    <a:pt x="f97" y="f97"/>
                    <a:pt x="f92" y="f96"/>
                    <a:pt x="f110" y="f110"/>
                  </a:cubicBezTo>
                  <a:cubicBezTo>
                    <a:pt x="f129" y="f129"/>
                    <a:pt x="f74" y="f142"/>
                    <a:pt x="f85" y="f140"/>
                  </a:cubicBezTo>
                  <a:cubicBezTo>
                    <a:pt x="f70" y="f86"/>
                    <a:pt x="f70" y="f64"/>
                    <a:pt x="f70" y="f87"/>
                  </a:cubicBezTo>
                  <a:cubicBezTo>
                    <a:pt x="f69" y="f87"/>
                    <a:pt x="f67" y="f87"/>
                    <a:pt x="f84" y="f135"/>
                  </a:cubicBezTo>
                  <a:cubicBezTo>
                    <a:pt x="f145" y="f86"/>
                    <a:pt x="f110" y="f85"/>
                    <a:pt x="f155" y="f68"/>
                  </a:cubicBezTo>
                  <a:cubicBezTo>
                    <a:pt x="f102" y="f84"/>
                    <a:pt x="f113" y="f84"/>
                    <a:pt x="f114" y="f142"/>
                  </a:cubicBezTo>
                  <a:cubicBezTo>
                    <a:pt x="f123" y="f157"/>
                    <a:pt x="f122" y="f79"/>
                    <a:pt x="f119" y="f75"/>
                  </a:cubicBezTo>
                  <a:cubicBezTo>
                    <a:pt x="f133" y="f74"/>
                    <a:pt x="f133" y="f81"/>
                    <a:pt x="f144" y="f67"/>
                  </a:cubicBezTo>
                  <a:cubicBezTo>
                    <a:pt x="f121" y="f66"/>
                    <a:pt x="f117" y="f86"/>
                    <a:pt x="f123" y="f70"/>
                  </a:cubicBezTo>
                  <a:cubicBezTo>
                    <a:pt x="f114" y="f85"/>
                    <a:pt x="f113" y="f69"/>
                    <a:pt x="f102" y="f69"/>
                  </a:cubicBezTo>
                  <a:cubicBezTo>
                    <a:pt x="f92" y="f140"/>
                    <a:pt x="f145" y="f64"/>
                    <a:pt x="f67" y="f139"/>
                  </a:cubicBezTo>
                  <a:cubicBezTo>
                    <a:pt x="f67" y="f63"/>
                    <a:pt x="f67" y="f62"/>
                    <a:pt x="f67" y="f62"/>
                  </a:cubicBezTo>
                  <a:cubicBezTo>
                    <a:pt x="f68" y="f61"/>
                    <a:pt x="f68" y="f61"/>
                    <a:pt x="f84" y="f61"/>
                  </a:cubicBezTo>
                  <a:cubicBezTo>
                    <a:pt x="f91" y="f60"/>
                    <a:pt x="f106" y="f127"/>
                    <a:pt x="f123" y="f43"/>
                  </a:cubicBezTo>
                  <a:cubicBezTo>
                    <a:pt x="f116" y="f43"/>
                    <a:pt x="f132" y="f127"/>
                    <a:pt x="f149" y="f60"/>
                  </a:cubicBezTo>
                  <a:cubicBezTo>
                    <a:pt x="f147" y="f62"/>
                    <a:pt x="f158" y="f62"/>
                    <a:pt x="f159" y="f127"/>
                  </a:cubicBezTo>
                  <a:cubicBezTo>
                    <a:pt x="f5" y="f58"/>
                    <a:pt x="f5" y="f8"/>
                    <a:pt x="f160" y="f10"/>
                  </a:cubicBezTo>
                  <a:cubicBezTo>
                    <a:pt x="f161" y="f13"/>
                    <a:pt x="f121" y="f40"/>
                    <a:pt x="f118" y="f8"/>
                  </a:cubicBezTo>
                  <a:cubicBezTo>
                    <a:pt x="f132" y="f11"/>
                    <a:pt x="f117" y="f58"/>
                    <a:pt x="f116" y="f58"/>
                  </a:cubicBezTo>
                  <a:cubicBezTo>
                    <a:pt x="f138" y="f42"/>
                    <a:pt x="f153" y="f43"/>
                    <a:pt x="f84" y="f127"/>
                  </a:cubicBezTo>
                  <a:cubicBezTo>
                    <a:pt x="f67" y="f127"/>
                    <a:pt x="f85" y="f127"/>
                    <a:pt x="f70" y="f43"/>
                  </a:cubicBezTo>
                  <a:cubicBezTo>
                    <a:pt x="f66" y="f43"/>
                    <a:pt x="f66" y="f42"/>
                    <a:pt x="f140" y="f41"/>
                  </a:cubicBezTo>
                  <a:cubicBezTo>
                    <a:pt x="f70" y="f58"/>
                    <a:pt x="f69" y="f9"/>
                    <a:pt x="f68" y="f11"/>
                  </a:cubicBezTo>
                  <a:cubicBezTo>
                    <a:pt x="f77" y="f45"/>
                    <a:pt x="f151" y="f36"/>
                    <a:pt x="f111" y="f31"/>
                  </a:cubicBezTo>
                  <a:cubicBezTo>
                    <a:pt x="f126" y="f162"/>
                    <a:pt x="f114" y="f31"/>
                    <a:pt x="f115" y="f31"/>
                  </a:cubicBezTo>
                  <a:cubicBezTo>
                    <a:pt x="f131" y="f162"/>
                    <a:pt x="f118" y="f162"/>
                    <a:pt x="f119" y="f26"/>
                  </a:cubicBezTo>
                  <a:cubicBezTo>
                    <a:pt x="f120" y="f16"/>
                    <a:pt x="f144" y="f65"/>
                    <a:pt x="f120" y="f101"/>
                  </a:cubicBezTo>
                  <a:cubicBezTo>
                    <a:pt x="f121" y="f95"/>
                    <a:pt x="f122" y="f95"/>
                    <a:pt x="f130" y="f163"/>
                  </a:cubicBezTo>
                  <a:cubicBezTo>
                    <a:pt x="f164" y="f163"/>
                    <a:pt x="f126" y="f47"/>
                    <a:pt x="f102" y="f105"/>
                  </a:cubicBezTo>
                  <a:cubicBezTo>
                    <a:pt x="f111" y="f165"/>
                    <a:pt x="f155" y="f26"/>
                    <a:pt x="f98" y="f162"/>
                  </a:cubicBezTo>
                  <a:cubicBezTo>
                    <a:pt x="f166" y="f34"/>
                    <a:pt x="f157" y="f109"/>
                    <a:pt x="f85" y="f48"/>
                  </a:cubicBezTo>
                  <a:cubicBezTo>
                    <a:pt x="f66" y="f8"/>
                    <a:pt x="f86" y="f11"/>
                    <a:pt x="f64" y="f9"/>
                  </a:cubicBezTo>
                  <a:cubicBezTo>
                    <a:pt x="f135" y="f11"/>
                    <a:pt x="f135" y="f11"/>
                    <a:pt x="f135" y="f8"/>
                  </a:cubicBezTo>
                  <a:cubicBezTo>
                    <a:pt x="f135" y="f48"/>
                    <a:pt x="f64" y="f12"/>
                    <a:pt x="f152" y="f40"/>
                  </a:cubicBezTo>
                  <a:cubicBezTo>
                    <a:pt x="f68" y="f88"/>
                    <a:pt x="f74" y="f31"/>
                    <a:pt x="f141" y="f167"/>
                  </a:cubicBezTo>
                  <a:cubicBezTo>
                    <a:pt x="f129" y="f95"/>
                    <a:pt x="f153" y="f83"/>
                    <a:pt x="f168" y="f83"/>
                  </a:cubicBezTo>
                  <a:cubicBezTo>
                    <a:pt x="f110" y="f18"/>
                    <a:pt x="f96" y="f20"/>
                    <a:pt x="f96" y="f169"/>
                  </a:cubicBezTo>
                  <a:cubicBezTo>
                    <a:pt x="f94" y="f49"/>
                    <a:pt x="f92" y="f59"/>
                    <a:pt x="f150" y="f59"/>
                  </a:cubicBezTo>
                  <a:cubicBezTo>
                    <a:pt x="f146" y="f59"/>
                    <a:pt x="f141" y="f50"/>
                    <a:pt x="f79" y="f28"/>
                  </a:cubicBezTo>
                  <a:cubicBezTo>
                    <a:pt x="f157" y="f49"/>
                    <a:pt x="f157" y="f169"/>
                    <a:pt x="f79" y="f38"/>
                  </a:cubicBezTo>
                  <a:cubicBezTo>
                    <a:pt x="f145" y="f20"/>
                    <a:pt x="f145" y="f18"/>
                    <a:pt x="f79" y="f95"/>
                  </a:cubicBezTo>
                  <a:cubicBezTo>
                    <a:pt x="f143" y="f26"/>
                    <a:pt x="f85" y="f36"/>
                    <a:pt x="f135" y="f15"/>
                  </a:cubicBezTo>
                  <a:cubicBezTo>
                    <a:pt x="f87" y="f54"/>
                    <a:pt x="f137" y="f13"/>
                    <a:pt x="f63" y="f12"/>
                  </a:cubicBezTo>
                  <a:cubicBezTo>
                    <a:pt x="f60" y="f17"/>
                    <a:pt x="f127" y="f170"/>
                    <a:pt x="f41" y="f65"/>
                  </a:cubicBezTo>
                  <a:cubicBezTo>
                    <a:pt x="f8" y="f22"/>
                    <a:pt x="f40" y="f33"/>
                    <a:pt x="f45" y="f6"/>
                  </a:cubicBezTo>
                  <a:cubicBezTo>
                    <a:pt x="f52" y="f171"/>
                    <a:pt x="f109" y="f172"/>
                    <a:pt x="f39" y="f173"/>
                  </a:cubicBezTo>
                  <a:cubicBezTo>
                    <a:pt x="f125" y="f174"/>
                    <a:pt x="f124" y="f7"/>
                    <a:pt x="f17" y="f174"/>
                  </a:cubicBezTo>
                  <a:cubicBezTo>
                    <a:pt x="f175" y="f174"/>
                    <a:pt x="f175" y="f172"/>
                    <a:pt x="f175" y="f2"/>
                  </a:cubicBezTo>
                  <a:cubicBezTo>
                    <a:pt x="f175" y="f176"/>
                    <a:pt x="f124" y="f55"/>
                    <a:pt x="f124" y="f56"/>
                  </a:cubicBezTo>
                  <a:cubicBezTo>
                    <a:pt x="f54" y="f25"/>
                    <a:pt x="f48" y="f31"/>
                    <a:pt x="f42" y="f54"/>
                  </a:cubicBezTo>
                  <a:cubicBezTo>
                    <a:pt x="f43" y="f44"/>
                    <a:pt x="f42" y="f40"/>
                    <a:pt x="f42" y="f48"/>
                  </a:cubicBezTo>
                  <a:cubicBezTo>
                    <a:pt x="f9" y="f54"/>
                    <a:pt x="f48" y="f109"/>
                    <a:pt x="f40" y="f17"/>
                  </a:cubicBezTo>
                  <a:cubicBezTo>
                    <a:pt x="f52" y="f19"/>
                    <a:pt x="f17" y="f177"/>
                    <a:pt x="f34" y="f101"/>
                  </a:cubicBezTo>
                  <a:cubicBezTo>
                    <a:pt x="f19" y="f163"/>
                    <a:pt x="f170" y="f83"/>
                    <a:pt x="f19" y="f22"/>
                  </a:cubicBezTo>
                  <a:cubicBezTo>
                    <a:pt x="f178" y="f25"/>
                    <a:pt x="f46" y="f37"/>
                    <a:pt x="f170" y="f78"/>
                  </a:cubicBezTo>
                  <a:cubicBezTo>
                    <a:pt x="f162" y="f50"/>
                    <a:pt x="f179" y="f78"/>
                    <a:pt x="f65" y="f169"/>
                  </a:cubicBezTo>
                  <a:cubicBezTo>
                    <a:pt x="f101" y="f82"/>
                    <a:pt x="f65" y="f180"/>
                    <a:pt x="f165" y="f83"/>
                  </a:cubicBezTo>
                  <a:cubicBezTo>
                    <a:pt x="f177" y="f181"/>
                    <a:pt x="f90" y="f163"/>
                    <a:pt x="f170" y="f47"/>
                  </a:cubicBezTo>
                  <a:cubicBezTo>
                    <a:pt x="f112" y="f90"/>
                    <a:pt x="f52" y="f175"/>
                    <a:pt x="f10" y="f40"/>
                  </a:cubicBezTo>
                  <a:cubicBezTo>
                    <a:pt x="f48" y="f10"/>
                    <a:pt x="f8" y="f8"/>
                    <a:pt x="f11" y="f11"/>
                  </a:cubicBezTo>
                  <a:cubicBezTo>
                    <a:pt x="f11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8" name="Freeform 7">
              <a:extLst>
                <a:ext uri="{FF2B5EF4-FFF2-40B4-BE49-F238E27FC236}">
                  <a16:creationId xmlns:a16="http://schemas.microsoft.com/office/drawing/2014/main" id="{DFAA3431-DB69-975C-79E0-B17FEBB89EEF}"/>
                </a:ext>
              </a:extLst>
            </p:cNvPr>
            <p:cNvSpPr/>
            <p:nvPr/>
          </p:nvSpPr>
          <p:spPr>
            <a:xfrm>
              <a:off x="1724329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8"/>
                <a:gd name="f9" fmla="val 96"/>
                <a:gd name="f10" fmla="val 77"/>
                <a:gd name="f11" fmla="val 97"/>
                <a:gd name="f12" fmla="val 75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1"/>
                <a:gd name="f34" fmla="val 128"/>
                <a:gd name="f35" fmla="val 12"/>
                <a:gd name="f36" fmla="val 13"/>
                <a:gd name="f37" fmla="val 119"/>
                <a:gd name="f38" fmla="val 16"/>
                <a:gd name="f39" fmla="val 118"/>
                <a:gd name="f40" fmla="val 21"/>
                <a:gd name="f41" fmla="val 24"/>
                <a:gd name="f42" fmla="val 28"/>
                <a:gd name="f43" fmla="val 31"/>
                <a:gd name="f44" fmla="val 110"/>
                <a:gd name="f45" fmla="val 60"/>
                <a:gd name="f46" fmla="val 102"/>
                <a:gd name="f47" fmla="val 74"/>
                <a:gd name="f48" fmla="val 94"/>
                <a:gd name="f49" fmla="val 93"/>
                <a:gd name="f50" fmla="val 92"/>
                <a:gd name="f51" fmla="val 72"/>
                <a:gd name="f52" fmla="val 71"/>
                <a:gd name="f53" fmla="val 69"/>
                <a:gd name="f54" fmla="val 53"/>
                <a:gd name="f55" fmla="val 37"/>
                <a:gd name="f56" fmla="val 99"/>
                <a:gd name="f57" fmla="val 19"/>
                <a:gd name="f58" fmla="val 17"/>
                <a:gd name="f59" fmla="val 101"/>
                <a:gd name="f60" fmla="val 8"/>
                <a:gd name="f61" fmla="val 108"/>
                <a:gd name="f62" fmla="val 4"/>
                <a:gd name="f63" fmla="val 105"/>
                <a:gd name="f64" fmla="val 1"/>
                <a:gd name="f65" fmla="val 103"/>
                <a:gd name="f66" fmla="val 2"/>
                <a:gd name="f67" fmla="val 5"/>
                <a:gd name="f68" fmla="val 10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86"/>
                <a:gd name="f75" fmla="val 70"/>
                <a:gd name="f76" fmla="val 81"/>
                <a:gd name="f77" fmla="val 41"/>
                <a:gd name="f78" fmla="val 76"/>
                <a:gd name="f79" fmla="val 9"/>
                <a:gd name="f80" fmla="val 6"/>
                <a:gd name="f81" fmla="val 65"/>
                <a:gd name="f82" fmla="val 7"/>
                <a:gd name="f83" fmla="val 63"/>
                <a:gd name="f84" fmla="val 58"/>
                <a:gd name="f85" fmla="val 15"/>
                <a:gd name="f86" fmla="val 20"/>
                <a:gd name="f87" fmla="val 61"/>
                <a:gd name="f88" fmla="val 23"/>
                <a:gd name="f89" fmla="val 64"/>
                <a:gd name="f90" fmla="val 44"/>
                <a:gd name="f91" fmla="val 57"/>
                <a:gd name="f92" fmla="val 79"/>
                <a:gd name="f93" fmla="val 83"/>
                <a:gd name="f94" fmla="val 62"/>
                <a:gd name="f95" fmla="val 66"/>
                <a:gd name="f96" fmla="val 50"/>
                <a:gd name="f97" fmla="val 38"/>
                <a:gd name="f98" fmla="val 36"/>
                <a:gd name="f99" fmla="val 42"/>
                <a:gd name="f100" fmla="val 33"/>
                <a:gd name="f101" fmla="val 43"/>
                <a:gd name="f102" fmla="val 32"/>
                <a:gd name="f103" fmla="val 39"/>
                <a:gd name="f104" fmla="val 40"/>
                <a:gd name="f105" fmla="val 80"/>
                <a:gd name="f106" fmla="val 68"/>
                <a:gd name="f107" fmla="val 46"/>
                <a:gd name="f108" fmla="val 56"/>
                <a:gd name="f109" fmla="val 49"/>
                <a:gd name="f110" fmla="val 67"/>
                <a:gd name="f111" fmla="val 84"/>
                <a:gd name="f112" fmla="val 85"/>
                <a:gd name="f113" fmla="val 82"/>
                <a:gd name="f114" fmla="val 90"/>
                <a:gd name="f115" fmla="val 91"/>
                <a:gd name="f116" fmla="val 104"/>
                <a:gd name="f117" fmla="val 109"/>
                <a:gd name="f118" fmla="val 111"/>
                <a:gd name="f119" fmla="val 107"/>
                <a:gd name="f120" fmla="val 112"/>
                <a:gd name="f121" fmla="val 117"/>
                <a:gd name="f122" fmla="val 129"/>
                <a:gd name="f123" fmla="val 120"/>
                <a:gd name="f124" fmla="val 116"/>
                <a:gd name="f125" fmla="val 114"/>
                <a:gd name="f126" fmla="val 130"/>
                <a:gd name="f127" fmla="val 138"/>
                <a:gd name="f128" fmla="val 143"/>
                <a:gd name="f129" fmla="val 148"/>
                <a:gd name="f130" fmla="val 149"/>
                <a:gd name="f131" fmla="val 34"/>
                <a:gd name="f132" fmla="val 146"/>
                <a:gd name="f133" fmla="val 140"/>
                <a:gd name="f134" fmla="val 135"/>
                <a:gd name="f135" fmla="val 133"/>
                <a:gd name="f136" fmla="val 100"/>
                <a:gd name="f137" fmla="val 150"/>
                <a:gd name="f138" fmla="val 152"/>
                <a:gd name="f139" fmla="val 159"/>
                <a:gd name="f140" fmla="val 163"/>
                <a:gd name="f141" fmla="val 167"/>
                <a:gd name="f142" fmla="val 165"/>
                <a:gd name="f143" fmla="val 157"/>
                <a:gd name="f144" fmla="val 151"/>
                <a:gd name="f145" fmla="val 147"/>
                <a:gd name="f146" fmla="val 137"/>
                <a:gd name="f147" fmla="val 153"/>
                <a:gd name="f148" fmla="val 156"/>
                <a:gd name="f149" fmla="val 162"/>
                <a:gd name="f150" fmla="val 166"/>
                <a:gd name="f151" fmla="val 172"/>
                <a:gd name="f152" fmla="val 174"/>
                <a:gd name="f153" fmla="val 176"/>
                <a:gd name="f154" fmla="val 173"/>
                <a:gd name="f155" fmla="val 169"/>
                <a:gd name="f156" fmla="val 164"/>
                <a:gd name="f157" fmla="val 160"/>
                <a:gd name="f158" fmla="val 139"/>
                <a:gd name="f159" fmla="val 136"/>
                <a:gd name="f160" fmla="val 158"/>
                <a:gd name="f161" fmla="val 154"/>
                <a:gd name="f162" fmla="val 142"/>
                <a:gd name="f163" fmla="val 144"/>
                <a:gd name="f164" fmla="val 141"/>
                <a:gd name="f165" fmla="val 127"/>
                <a:gd name="f166" fmla="val 115"/>
                <a:gd name="f167" fmla="val 123"/>
                <a:gd name="f168" fmla="val 145"/>
                <a:gd name="f169" fmla="val 125"/>
                <a:gd name="f170" fmla="val 134"/>
                <a:gd name="f171" fmla="val 161"/>
                <a:gd name="f172" fmla="val 179"/>
                <a:gd name="f173" fmla="val 181"/>
                <a:gd name="f174" fmla="val 182"/>
                <a:gd name="f175" fmla="val 183"/>
                <a:gd name="f176" fmla="val 178"/>
                <a:gd name="f177" fmla="val 52"/>
                <a:gd name="f178" fmla="val 155"/>
                <a:gd name="f179" fmla="val 51"/>
                <a:gd name="f180" fmla="val 47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30 f189 1"/>
                <a:gd name="f194" fmla="*/ 121 f188 1"/>
                <a:gd name="f195" fmla="*/ 12 f189 1"/>
                <a:gd name="f196" fmla="*/ 124 f188 1"/>
                <a:gd name="f197" fmla="*/ 74 f189 1"/>
                <a:gd name="f198" fmla="*/ 94 f188 1"/>
                <a:gd name="f199" fmla="*/ 21 f189 1"/>
                <a:gd name="f200" fmla="*/ 99 f188 1"/>
                <a:gd name="f201" fmla="*/ 2 f189 1"/>
                <a:gd name="f202" fmla="*/ 96 f188 1"/>
                <a:gd name="f203" fmla="*/ 72 f189 1"/>
                <a:gd name="f204" fmla="*/ 89 f188 1"/>
                <a:gd name="f205" fmla="*/ 26 f189 1"/>
                <a:gd name="f206" fmla="*/ 73 f188 1"/>
                <a:gd name="f207" fmla="*/ 7 f189 1"/>
                <a:gd name="f208" fmla="*/ 63 f188 1"/>
                <a:gd name="f209" fmla="*/ 31 f189 1"/>
                <a:gd name="f210" fmla="*/ 71 f188 1"/>
                <a:gd name="f211" fmla="*/ 77 f188 1"/>
                <a:gd name="f212" fmla="*/ 36 f188 1"/>
                <a:gd name="f213" fmla="*/ 39 f189 1"/>
                <a:gd name="f214" fmla="*/ 40 f188 1"/>
                <a:gd name="f215" fmla="*/ 62 f189 1"/>
                <a:gd name="f216" fmla="*/ 31 f188 1"/>
                <a:gd name="f217" fmla="*/ 55 f189 1"/>
                <a:gd name="f218" fmla="*/ 14 f188 1"/>
                <a:gd name="f219" fmla="*/ 65 f189 1"/>
                <a:gd name="f220" fmla="*/ 29 f188 1"/>
                <a:gd name="f221" fmla="*/ 86 f189 1"/>
                <a:gd name="f222" fmla="*/ 80 f189 1"/>
                <a:gd name="f223" fmla="*/ 4 f188 1"/>
                <a:gd name="f224" fmla="*/ 90 f189 1"/>
                <a:gd name="f225" fmla="*/ 20 f188 1"/>
                <a:gd name="f226" fmla="*/ 109 f189 1"/>
                <a:gd name="f227" fmla="*/ 30 f188 1"/>
                <a:gd name="f228" fmla="*/ 126 f189 1"/>
                <a:gd name="f229" fmla="*/ 15 f188 1"/>
                <a:gd name="f230" fmla="*/ 97 f189 1"/>
                <a:gd name="f231" fmla="*/ 72 f188 1"/>
                <a:gd name="f232" fmla="*/ 128 f189 1"/>
                <a:gd name="f233" fmla="*/ 42 f188 1"/>
                <a:gd name="f234" fmla="*/ 149 f189 1"/>
                <a:gd name="f235" fmla="*/ 34 f188 1"/>
                <a:gd name="f236" fmla="*/ 102 f189 1"/>
                <a:gd name="f237" fmla="*/ 78 f188 1"/>
                <a:gd name="f238" fmla="*/ 143 f189 1"/>
                <a:gd name="f239" fmla="*/ 165 f189 1"/>
                <a:gd name="f240" fmla="*/ 103 f189 1"/>
                <a:gd name="f241" fmla="*/ 85 f188 1"/>
                <a:gd name="f242" fmla="*/ 153 f189 1"/>
                <a:gd name="f243" fmla="*/ 92 f188 1"/>
                <a:gd name="f244" fmla="*/ 173 f189 1"/>
                <a:gd name="f245" fmla="*/ 100 f188 1"/>
                <a:gd name="f246" fmla="*/ 105 f189 1"/>
                <a:gd name="f247" fmla="*/ 91 f188 1"/>
                <a:gd name="f248" fmla="*/ 104 f189 1"/>
                <a:gd name="f249" fmla="*/ 97 f188 1"/>
                <a:gd name="f250" fmla="*/ 163 f189 1"/>
                <a:gd name="f251" fmla="*/ 131 f188 1"/>
                <a:gd name="f252" fmla="*/ 146 f189 1"/>
                <a:gd name="f253" fmla="*/ 137 f188 1"/>
                <a:gd name="f254" fmla="*/ 95 f189 1"/>
                <a:gd name="f255" fmla="*/ 119 f189 1"/>
                <a:gd name="f256" fmla="*/ 141 f188 1"/>
                <a:gd name="f257" fmla="*/ 161 f188 1"/>
                <a:gd name="f258" fmla="*/ 115 f189 1"/>
                <a:gd name="f259" fmla="*/ 143 f188 1"/>
                <a:gd name="f260" fmla="*/ 82 f189 1"/>
                <a:gd name="f261" fmla="*/ 136 f188 1"/>
                <a:gd name="f262" fmla="*/ 63 f189 1"/>
                <a:gd name="f263" fmla="*/ 183 f188 1"/>
                <a:gd name="f264" fmla="*/ 84 f189 1"/>
                <a:gd name="f265" fmla="*/ 105 f188 1"/>
                <a:gd name="f266" fmla="*/ 57 f189 1"/>
                <a:gd name="f267" fmla="*/ 138 f188 1"/>
                <a:gd name="f268" fmla="*/ 40 f189 1"/>
                <a:gd name="f269" fmla="*/ 153 f188 1"/>
                <a:gd name="f270" fmla="*/ 77 f189 1"/>
                <a:gd name="f271" fmla="*/ 102 f188 1"/>
                <a:gd name="f272" fmla="+- f190 0 f1"/>
                <a:gd name="f273" fmla="*/ f193 1 177"/>
                <a:gd name="f274" fmla="*/ f194 1 184"/>
                <a:gd name="f275" fmla="*/ f195 1 177"/>
                <a:gd name="f276" fmla="*/ f196 1 184"/>
                <a:gd name="f277" fmla="*/ f197 1 177"/>
                <a:gd name="f278" fmla="*/ f198 1 184"/>
                <a:gd name="f279" fmla="*/ f199 1 177"/>
                <a:gd name="f280" fmla="*/ f200 1 184"/>
                <a:gd name="f281" fmla="*/ f201 1 177"/>
                <a:gd name="f282" fmla="*/ f202 1 184"/>
                <a:gd name="f283" fmla="*/ f203 1 177"/>
                <a:gd name="f284" fmla="*/ f204 1 184"/>
                <a:gd name="f285" fmla="*/ f205 1 177"/>
                <a:gd name="f286" fmla="*/ f206 1 184"/>
                <a:gd name="f287" fmla="*/ f207 1 177"/>
                <a:gd name="f288" fmla="*/ f208 1 184"/>
                <a:gd name="f289" fmla="*/ f209 1 177"/>
                <a:gd name="f290" fmla="*/ f210 1 184"/>
                <a:gd name="f291" fmla="*/ f211 1 184"/>
                <a:gd name="f292" fmla="*/ f212 1 184"/>
                <a:gd name="f293" fmla="*/ f213 1 177"/>
                <a:gd name="f294" fmla="*/ f214 1 184"/>
                <a:gd name="f295" fmla="*/ f215 1 177"/>
                <a:gd name="f296" fmla="*/ f216 1 184"/>
                <a:gd name="f297" fmla="*/ f217 1 177"/>
                <a:gd name="f298" fmla="*/ f218 1 184"/>
                <a:gd name="f299" fmla="*/ f219 1 177"/>
                <a:gd name="f300" fmla="*/ f220 1 184"/>
                <a:gd name="f301" fmla="*/ f221 1 177"/>
                <a:gd name="f302" fmla="*/ f222 1 177"/>
                <a:gd name="f303" fmla="*/ f223 1 184"/>
                <a:gd name="f304" fmla="*/ f224 1 177"/>
                <a:gd name="f305" fmla="*/ f225 1 184"/>
                <a:gd name="f306" fmla="*/ f226 1 177"/>
                <a:gd name="f307" fmla="*/ f227 1 184"/>
                <a:gd name="f308" fmla="*/ f228 1 177"/>
                <a:gd name="f309" fmla="*/ f229 1 184"/>
                <a:gd name="f310" fmla="*/ f230 1 177"/>
                <a:gd name="f311" fmla="*/ f231 1 184"/>
                <a:gd name="f312" fmla="*/ f232 1 177"/>
                <a:gd name="f313" fmla="*/ f233 1 184"/>
                <a:gd name="f314" fmla="*/ f234 1 177"/>
                <a:gd name="f315" fmla="*/ f235 1 184"/>
                <a:gd name="f316" fmla="*/ f236 1 177"/>
                <a:gd name="f317" fmla="*/ f237 1 184"/>
                <a:gd name="f318" fmla="*/ f238 1 177"/>
                <a:gd name="f319" fmla="*/ f239 1 177"/>
                <a:gd name="f320" fmla="*/ f240 1 177"/>
                <a:gd name="f321" fmla="*/ f241 1 184"/>
                <a:gd name="f322" fmla="*/ f242 1 177"/>
                <a:gd name="f323" fmla="*/ f243 1 184"/>
                <a:gd name="f324" fmla="*/ f244 1 177"/>
                <a:gd name="f325" fmla="*/ f245 1 184"/>
                <a:gd name="f326" fmla="*/ f246 1 177"/>
                <a:gd name="f327" fmla="*/ f247 1 184"/>
                <a:gd name="f328" fmla="*/ f248 1 177"/>
                <a:gd name="f329" fmla="*/ f249 1 184"/>
                <a:gd name="f330" fmla="*/ f250 1 177"/>
                <a:gd name="f331" fmla="*/ f251 1 184"/>
                <a:gd name="f332" fmla="*/ f252 1 177"/>
                <a:gd name="f333" fmla="*/ f253 1 184"/>
                <a:gd name="f334" fmla="*/ f254 1 177"/>
                <a:gd name="f335" fmla="*/ f255 1 177"/>
                <a:gd name="f336" fmla="*/ f256 1 184"/>
                <a:gd name="f337" fmla="*/ f257 1 184"/>
                <a:gd name="f338" fmla="*/ f258 1 177"/>
                <a:gd name="f339" fmla="*/ f259 1 184"/>
                <a:gd name="f340" fmla="*/ f260 1 177"/>
                <a:gd name="f341" fmla="*/ f261 1 184"/>
                <a:gd name="f342" fmla="*/ f262 1 177"/>
                <a:gd name="f343" fmla="*/ f263 1 184"/>
                <a:gd name="f344" fmla="*/ f264 1 177"/>
                <a:gd name="f345" fmla="*/ f265 1 184"/>
                <a:gd name="f346" fmla="*/ f266 1 177"/>
                <a:gd name="f347" fmla="*/ f267 1 184"/>
                <a:gd name="f348" fmla="*/ f268 1 177"/>
                <a:gd name="f349" fmla="*/ f269 1 184"/>
                <a:gd name="f350" fmla="*/ f270 1 177"/>
                <a:gd name="f351" fmla="*/ f271 1 184"/>
                <a:gd name="f352" fmla="*/ 0 1 f191"/>
                <a:gd name="f353" fmla="*/ f185 1 f191"/>
                <a:gd name="f354" fmla="*/ 0 1 f192"/>
                <a:gd name="f355" fmla="*/ f186 1 f192"/>
                <a:gd name="f356" fmla="*/ f273 1 f191"/>
                <a:gd name="f357" fmla="*/ f274 1 f192"/>
                <a:gd name="f358" fmla="*/ f275 1 f191"/>
                <a:gd name="f359" fmla="*/ f276 1 f192"/>
                <a:gd name="f360" fmla="*/ f277 1 f191"/>
                <a:gd name="f361" fmla="*/ f278 1 f192"/>
                <a:gd name="f362" fmla="*/ f279 1 f191"/>
                <a:gd name="f363" fmla="*/ f280 1 f192"/>
                <a:gd name="f364" fmla="*/ f281 1 f191"/>
                <a:gd name="f365" fmla="*/ f282 1 f192"/>
                <a:gd name="f366" fmla="*/ f283 1 f191"/>
                <a:gd name="f367" fmla="*/ f284 1 f192"/>
                <a:gd name="f368" fmla="*/ f285 1 f191"/>
                <a:gd name="f369" fmla="*/ f286 1 f192"/>
                <a:gd name="f370" fmla="*/ f287 1 f191"/>
                <a:gd name="f371" fmla="*/ f288 1 f192"/>
                <a:gd name="f372" fmla="*/ f289 1 f191"/>
                <a:gd name="f373" fmla="*/ f290 1 f192"/>
                <a:gd name="f374" fmla="*/ f291 1 f192"/>
                <a:gd name="f375" fmla="*/ f292 1 f192"/>
                <a:gd name="f376" fmla="*/ f293 1 f191"/>
                <a:gd name="f377" fmla="*/ f294 1 f192"/>
                <a:gd name="f378" fmla="*/ f295 1 f191"/>
                <a:gd name="f379" fmla="*/ f296 1 f192"/>
                <a:gd name="f380" fmla="*/ f297 1 f191"/>
                <a:gd name="f381" fmla="*/ f298 1 f192"/>
                <a:gd name="f382" fmla="*/ f299 1 f191"/>
                <a:gd name="f383" fmla="*/ f300 1 f192"/>
                <a:gd name="f384" fmla="*/ f301 1 f191"/>
                <a:gd name="f385" fmla="*/ f302 1 f191"/>
                <a:gd name="f386" fmla="*/ f303 1 f192"/>
                <a:gd name="f387" fmla="*/ f304 1 f191"/>
                <a:gd name="f388" fmla="*/ f305 1 f192"/>
                <a:gd name="f389" fmla="*/ f306 1 f191"/>
                <a:gd name="f390" fmla="*/ f307 1 f192"/>
                <a:gd name="f391" fmla="*/ f308 1 f191"/>
                <a:gd name="f392" fmla="*/ f309 1 f192"/>
                <a:gd name="f393" fmla="*/ f310 1 f191"/>
                <a:gd name="f394" fmla="*/ f311 1 f192"/>
                <a:gd name="f395" fmla="*/ f312 1 f191"/>
                <a:gd name="f396" fmla="*/ f313 1 f192"/>
                <a:gd name="f397" fmla="*/ f314 1 f191"/>
                <a:gd name="f398" fmla="*/ f315 1 f192"/>
                <a:gd name="f399" fmla="*/ f316 1 f191"/>
                <a:gd name="f400" fmla="*/ f317 1 f192"/>
                <a:gd name="f401" fmla="*/ f318 1 f191"/>
                <a:gd name="f402" fmla="*/ f319 1 f191"/>
                <a:gd name="f403" fmla="*/ f320 1 f191"/>
                <a:gd name="f404" fmla="*/ f321 1 f192"/>
                <a:gd name="f405" fmla="*/ f322 1 f191"/>
                <a:gd name="f406" fmla="*/ f323 1 f192"/>
                <a:gd name="f407" fmla="*/ f324 1 f191"/>
                <a:gd name="f408" fmla="*/ f325 1 f192"/>
                <a:gd name="f409" fmla="*/ f326 1 f191"/>
                <a:gd name="f410" fmla="*/ f327 1 f192"/>
                <a:gd name="f411" fmla="*/ f328 1 f191"/>
                <a:gd name="f412" fmla="*/ f329 1 f192"/>
                <a:gd name="f413" fmla="*/ f330 1 f191"/>
                <a:gd name="f414" fmla="*/ f331 1 f192"/>
                <a:gd name="f415" fmla="*/ f332 1 f191"/>
                <a:gd name="f416" fmla="*/ f333 1 f192"/>
                <a:gd name="f417" fmla="*/ f334 1 f191"/>
                <a:gd name="f418" fmla="*/ f335 1 f191"/>
                <a:gd name="f419" fmla="*/ f336 1 f192"/>
                <a:gd name="f420" fmla="*/ f337 1 f192"/>
                <a:gd name="f421" fmla="*/ f338 1 f191"/>
                <a:gd name="f422" fmla="*/ f339 1 f192"/>
                <a:gd name="f423" fmla="*/ f340 1 f191"/>
                <a:gd name="f424" fmla="*/ f341 1 f192"/>
                <a:gd name="f425" fmla="*/ f342 1 f191"/>
                <a:gd name="f426" fmla="*/ f343 1 f192"/>
                <a:gd name="f427" fmla="*/ f344 1 f191"/>
                <a:gd name="f428" fmla="*/ f345 1 f192"/>
                <a:gd name="f429" fmla="*/ f346 1 f191"/>
                <a:gd name="f430" fmla="*/ f347 1 f192"/>
                <a:gd name="f431" fmla="*/ f348 1 f191"/>
                <a:gd name="f432" fmla="*/ f349 1 f192"/>
                <a:gd name="f433" fmla="*/ f350 1 f191"/>
                <a:gd name="f434" fmla="*/ f351 1 f192"/>
                <a:gd name="f435" fmla="*/ f352 f182 1"/>
                <a:gd name="f436" fmla="*/ f353 f182 1"/>
                <a:gd name="f437" fmla="*/ f355 f183 1"/>
                <a:gd name="f438" fmla="*/ f354 f183 1"/>
                <a:gd name="f439" fmla="*/ f356 f182 1"/>
                <a:gd name="f440" fmla="*/ f357 f183 1"/>
                <a:gd name="f441" fmla="*/ f358 f182 1"/>
                <a:gd name="f442" fmla="*/ f359 f183 1"/>
                <a:gd name="f443" fmla="*/ f360 f182 1"/>
                <a:gd name="f444" fmla="*/ f361 f183 1"/>
                <a:gd name="f445" fmla="*/ f362 f182 1"/>
                <a:gd name="f446" fmla="*/ f363 f183 1"/>
                <a:gd name="f447" fmla="*/ f364 f182 1"/>
                <a:gd name="f448" fmla="*/ f365 f183 1"/>
                <a:gd name="f449" fmla="*/ f366 f182 1"/>
                <a:gd name="f450" fmla="*/ f367 f183 1"/>
                <a:gd name="f451" fmla="*/ f368 f182 1"/>
                <a:gd name="f452" fmla="*/ f369 f183 1"/>
                <a:gd name="f453" fmla="*/ f370 f182 1"/>
                <a:gd name="f454" fmla="*/ f371 f183 1"/>
                <a:gd name="f455" fmla="*/ f372 f182 1"/>
                <a:gd name="f456" fmla="*/ f373 f183 1"/>
                <a:gd name="f457" fmla="*/ f374 f183 1"/>
                <a:gd name="f458" fmla="*/ f375 f183 1"/>
                <a:gd name="f459" fmla="*/ f376 f182 1"/>
                <a:gd name="f460" fmla="*/ f377 f183 1"/>
                <a:gd name="f461" fmla="*/ f378 f182 1"/>
                <a:gd name="f462" fmla="*/ f379 f183 1"/>
                <a:gd name="f463" fmla="*/ f380 f182 1"/>
                <a:gd name="f464" fmla="*/ f381 f183 1"/>
                <a:gd name="f465" fmla="*/ f382 f182 1"/>
                <a:gd name="f466" fmla="*/ f383 f183 1"/>
                <a:gd name="f467" fmla="*/ f384 f182 1"/>
                <a:gd name="f468" fmla="*/ f385 f182 1"/>
                <a:gd name="f469" fmla="*/ f386 f183 1"/>
                <a:gd name="f470" fmla="*/ f387 f182 1"/>
                <a:gd name="f471" fmla="*/ f388 f183 1"/>
                <a:gd name="f472" fmla="*/ f389 f182 1"/>
                <a:gd name="f473" fmla="*/ f390 f183 1"/>
                <a:gd name="f474" fmla="*/ f391 f182 1"/>
                <a:gd name="f475" fmla="*/ f392 f183 1"/>
                <a:gd name="f476" fmla="*/ f393 f182 1"/>
                <a:gd name="f477" fmla="*/ f394 f183 1"/>
                <a:gd name="f478" fmla="*/ f395 f182 1"/>
                <a:gd name="f479" fmla="*/ f396 f183 1"/>
                <a:gd name="f480" fmla="*/ f397 f182 1"/>
                <a:gd name="f481" fmla="*/ f398 f183 1"/>
                <a:gd name="f482" fmla="*/ f399 f182 1"/>
                <a:gd name="f483" fmla="*/ f400 f183 1"/>
                <a:gd name="f484" fmla="*/ f401 f182 1"/>
                <a:gd name="f485" fmla="*/ f402 f182 1"/>
                <a:gd name="f486" fmla="*/ f403 f182 1"/>
                <a:gd name="f487" fmla="*/ f404 f183 1"/>
                <a:gd name="f488" fmla="*/ f405 f182 1"/>
                <a:gd name="f489" fmla="*/ f406 f183 1"/>
                <a:gd name="f490" fmla="*/ f407 f182 1"/>
                <a:gd name="f491" fmla="*/ f408 f183 1"/>
                <a:gd name="f492" fmla="*/ f409 f182 1"/>
                <a:gd name="f493" fmla="*/ f410 f183 1"/>
                <a:gd name="f494" fmla="*/ f411 f182 1"/>
                <a:gd name="f495" fmla="*/ f412 f183 1"/>
                <a:gd name="f496" fmla="*/ f413 f182 1"/>
                <a:gd name="f497" fmla="*/ f414 f183 1"/>
                <a:gd name="f498" fmla="*/ f415 f182 1"/>
                <a:gd name="f499" fmla="*/ f416 f183 1"/>
                <a:gd name="f500" fmla="*/ f417 f182 1"/>
                <a:gd name="f501" fmla="*/ f418 f182 1"/>
                <a:gd name="f502" fmla="*/ f419 f183 1"/>
                <a:gd name="f503" fmla="*/ f420 f183 1"/>
                <a:gd name="f504" fmla="*/ f421 f182 1"/>
                <a:gd name="f505" fmla="*/ f422 f183 1"/>
                <a:gd name="f506" fmla="*/ f423 f182 1"/>
                <a:gd name="f507" fmla="*/ f424 f183 1"/>
                <a:gd name="f508" fmla="*/ f425 f182 1"/>
                <a:gd name="f509" fmla="*/ f426 f183 1"/>
                <a:gd name="f510" fmla="*/ f427 f182 1"/>
                <a:gd name="f511" fmla="*/ f428 f183 1"/>
                <a:gd name="f512" fmla="*/ f429 f182 1"/>
                <a:gd name="f513" fmla="*/ f430 f183 1"/>
                <a:gd name="f514" fmla="*/ f431 f182 1"/>
                <a:gd name="f515" fmla="*/ f432 f183 1"/>
                <a:gd name="f516" fmla="*/ f433 f182 1"/>
                <a:gd name="f517" fmla="*/ f434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45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63" y="f464"/>
                </a:cxn>
                <a:cxn ang="f272">
                  <a:pos x="f465" y="f466"/>
                </a:cxn>
                <a:cxn ang="f272">
                  <a:pos x="f467" y="f452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73"/>
                </a:cxn>
                <a:cxn ang="f272">
                  <a:pos x="f474" y="f475"/>
                </a:cxn>
                <a:cxn ang="f272">
                  <a:pos x="f476" y="f477"/>
                </a:cxn>
                <a:cxn ang="f272">
                  <a:pos x="f478" y="f479"/>
                </a:cxn>
                <a:cxn ang="f272">
                  <a:pos x="f480" y="f481"/>
                </a:cxn>
                <a:cxn ang="f272">
                  <a:pos x="f482" y="f483"/>
                </a:cxn>
                <a:cxn ang="f272">
                  <a:pos x="f484" y="f477"/>
                </a:cxn>
                <a:cxn ang="f272">
                  <a:pos x="f485" y="f452"/>
                </a:cxn>
                <a:cxn ang="f272">
                  <a:pos x="f486" y="f487"/>
                </a:cxn>
                <a:cxn ang="f272">
                  <a:pos x="f488" y="f489"/>
                </a:cxn>
                <a:cxn ang="f272">
                  <a:pos x="f490" y="f491"/>
                </a:cxn>
                <a:cxn ang="f272">
                  <a:pos x="f492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99"/>
                </a:cxn>
                <a:cxn ang="f272">
                  <a:pos x="f500" y="f448"/>
                </a:cxn>
                <a:cxn ang="f272">
                  <a:pos x="f501" y="f502"/>
                </a:cxn>
                <a:cxn ang="f272">
                  <a:pos x="f478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</a:cxnLst>
              <a:rect l="f435" t="f438" r="f436" b="f437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39"/>
                    <a:pt x="f40" y="f37"/>
                  </a:cubicBezTo>
                  <a:cubicBezTo>
                    <a:pt x="f41" y="f37"/>
                    <a:pt x="f42" y="f37"/>
                    <a:pt x="f43" y="f39"/>
                  </a:cubicBezTo>
                  <a:cubicBezTo>
                    <a:pt x="f17" y="f44"/>
                    <a:pt x="f45" y="f46"/>
                    <a:pt x="f47" y="f48"/>
                  </a:cubicBezTo>
                  <a:cubicBezTo>
                    <a:pt x="f47" y="f48"/>
                    <a:pt x="f47" y="f49"/>
                    <a:pt x="f47" y="f50"/>
                  </a:cubicBezTo>
                  <a:cubicBezTo>
                    <a:pt x="f51" y="f50"/>
                    <a:pt x="f52" y="f50"/>
                    <a:pt x="f53" y="f50"/>
                  </a:cubicBezTo>
                  <a:cubicBezTo>
                    <a:pt x="f54" y="f48"/>
                    <a:pt x="f55" y="f11"/>
                    <a:pt x="f40" y="f56"/>
                  </a:cubicBezTo>
                  <a:cubicBezTo>
                    <a:pt x="f57" y="f56"/>
                    <a:pt x="f58" y="f59"/>
                    <a:pt x="f38" y="f46"/>
                  </a:cubicBezTo>
                  <a:cubicBezTo>
                    <a:pt x="f36" y="f16"/>
                    <a:pt x="f60" y="f61"/>
                    <a:pt x="f62" y="f63"/>
                  </a:cubicBezTo>
                  <a:cubicBezTo>
                    <a:pt x="f64" y="f65"/>
                    <a:pt x="f5" y="f56"/>
                    <a:pt x="f66" y="f9"/>
                  </a:cubicBezTo>
                  <a:cubicBezTo>
                    <a:pt x="f67" y="f50"/>
                    <a:pt x="f68" y="f50"/>
                    <a:pt x="f32" y="f69"/>
                  </a:cubicBezTo>
                  <a:cubicBezTo>
                    <a:pt x="f38" y="f9"/>
                    <a:pt x="f31" y="f11"/>
                    <a:pt x="f57" y="f9"/>
                  </a:cubicBezTo>
                  <a:cubicBezTo>
                    <a:pt x="f55" y="f48"/>
                    <a:pt x="f70" y="f50"/>
                    <a:pt x="f51" y="f71"/>
                  </a:cubicBezTo>
                  <a:cubicBezTo>
                    <a:pt x="f13" y="f71"/>
                    <a:pt x="f13" y="f71"/>
                    <a:pt x="f12" y="f72"/>
                  </a:cubicBezTo>
                  <a:cubicBezTo>
                    <a:pt x="f13" y="f73"/>
                    <a:pt x="f52" y="f74"/>
                    <a:pt x="f75" y="f74"/>
                  </a:cubicBezTo>
                  <a:cubicBezTo>
                    <a:pt x="f70" y="f76"/>
                    <a:pt x="f77" y="f10"/>
                    <a:pt x="f25" y="f13"/>
                  </a:cubicBezTo>
                  <a:cubicBezTo>
                    <a:pt x="f41" y="f51"/>
                    <a:pt x="f40" y="f13"/>
                    <a:pt x="f31" y="f47"/>
                  </a:cubicBezTo>
                  <a:cubicBezTo>
                    <a:pt x="f32" y="f78"/>
                    <a:pt x="f79" y="f10"/>
                    <a:pt x="f80" y="f13"/>
                  </a:cubicBezTo>
                  <a:cubicBezTo>
                    <a:pt x="f67" y="f75"/>
                    <a:pt x="f67" y="f81"/>
                    <a:pt x="f82" y="f83"/>
                  </a:cubicBezTo>
                  <a:cubicBezTo>
                    <a:pt x="f68" y="f84"/>
                    <a:pt x="f85" y="f84"/>
                    <a:pt x="f86" y="f87"/>
                  </a:cubicBezTo>
                  <a:cubicBezTo>
                    <a:pt x="f40" y="f87"/>
                    <a:pt x="f88" y="f83"/>
                    <a:pt x="f88" y="f89"/>
                  </a:cubicBezTo>
                  <a:cubicBezTo>
                    <a:pt x="f88" y="f53"/>
                    <a:pt x="f23" y="f75"/>
                    <a:pt x="f43" y="f52"/>
                  </a:cubicBezTo>
                  <a:cubicBezTo>
                    <a:pt x="f90" y="f12"/>
                    <a:pt x="f91" y="f92"/>
                    <a:pt x="f75" y="f93"/>
                  </a:cubicBezTo>
                  <a:cubicBezTo>
                    <a:pt x="f51" y="f93"/>
                    <a:pt x="f47" y="f93"/>
                    <a:pt x="f78" y="f93"/>
                  </a:cubicBezTo>
                  <a:cubicBezTo>
                    <a:pt x="f12" y="f76"/>
                    <a:pt x="f12" y="f92"/>
                    <a:pt x="f47" y="f10"/>
                  </a:cubicBezTo>
                  <a:cubicBezTo>
                    <a:pt x="f94" y="f95"/>
                    <a:pt x="f96" y="f70"/>
                    <a:pt x="f97" y="f90"/>
                  </a:cubicBezTo>
                  <a:cubicBezTo>
                    <a:pt x="f98" y="f99"/>
                    <a:pt x="f100" y="f99"/>
                    <a:pt x="f43" y="f99"/>
                  </a:cubicBezTo>
                  <a:cubicBezTo>
                    <a:pt x="f27" y="f101"/>
                    <a:pt x="f40" y="f77"/>
                    <a:pt x="f40" y="f98"/>
                  </a:cubicBezTo>
                  <a:cubicBezTo>
                    <a:pt x="f40" y="f102"/>
                    <a:pt x="f25" y="f23"/>
                    <a:pt x="f43" y="f23"/>
                  </a:cubicBezTo>
                  <a:cubicBezTo>
                    <a:pt x="f98" y="f23"/>
                    <a:pt x="f103" y="f19"/>
                    <a:pt x="f97" y="f98"/>
                  </a:cubicBezTo>
                  <a:cubicBezTo>
                    <a:pt x="f97" y="f55"/>
                    <a:pt x="f97" y="f103"/>
                    <a:pt x="f103" y="f104"/>
                  </a:cubicBezTo>
                  <a:cubicBezTo>
                    <a:pt x="f54" y="f54"/>
                    <a:pt x="f95" y="f81"/>
                    <a:pt x="f76" y="f92"/>
                  </a:cubicBezTo>
                  <a:cubicBezTo>
                    <a:pt x="f105" y="f10"/>
                    <a:pt x="f105" y="f12"/>
                    <a:pt x="f105" y="f47"/>
                  </a:cubicBezTo>
                  <a:cubicBezTo>
                    <a:pt x="f47" y="f45"/>
                    <a:pt x="f106" y="f107"/>
                    <a:pt x="f94" y="f43"/>
                  </a:cubicBezTo>
                  <a:cubicBezTo>
                    <a:pt x="f87" y="f42"/>
                    <a:pt x="f15" y="f23"/>
                    <a:pt x="f108" y="f25"/>
                  </a:cubicBezTo>
                  <a:cubicBezTo>
                    <a:pt x="f54" y="f25"/>
                    <a:pt x="f109" y="f88"/>
                    <a:pt x="f96" y="f40"/>
                  </a:cubicBezTo>
                  <a:cubicBezTo>
                    <a:pt x="f96" y="f57"/>
                    <a:pt x="f54" y="f38"/>
                    <a:pt x="f70" y="f32"/>
                  </a:cubicBezTo>
                  <a:cubicBezTo>
                    <a:pt x="f15" y="f35"/>
                    <a:pt x="f89" y="f36"/>
                    <a:pt x="f95" y="f38"/>
                  </a:cubicBezTo>
                  <a:cubicBezTo>
                    <a:pt x="f110" y="f31"/>
                    <a:pt x="f95" y="f40"/>
                    <a:pt x="f95" y="f41"/>
                  </a:cubicBezTo>
                  <a:cubicBezTo>
                    <a:pt x="f95" y="f25"/>
                    <a:pt x="f89" y="f42"/>
                    <a:pt x="f81" y="f21"/>
                  </a:cubicBezTo>
                  <a:cubicBezTo>
                    <a:pt x="f52" y="f90"/>
                    <a:pt x="f8" y="f84"/>
                    <a:pt x="f111" y="f13"/>
                  </a:cubicBezTo>
                  <a:cubicBezTo>
                    <a:pt x="f111" y="f13"/>
                    <a:pt x="f112" y="f13"/>
                    <a:pt x="f112" y="f47"/>
                  </a:cubicBezTo>
                  <a:cubicBezTo>
                    <a:pt x="f112" y="f13"/>
                    <a:pt x="f74" y="f13"/>
                    <a:pt x="f74" y="f13"/>
                  </a:cubicBezTo>
                  <a:cubicBezTo>
                    <a:pt x="f74" y="f108"/>
                    <a:pt x="f74" y="f103"/>
                    <a:pt x="f74" y="f29"/>
                  </a:cubicBezTo>
                  <a:cubicBezTo>
                    <a:pt x="f74" y="f86"/>
                    <a:pt x="f111" y="f31"/>
                    <a:pt x="f113" y="f58"/>
                  </a:cubicBezTo>
                  <a:cubicBezTo>
                    <a:pt x="f8" y="f36"/>
                    <a:pt x="f10" y="f79"/>
                    <a:pt x="f105" y="f62"/>
                  </a:cubicBezTo>
                  <a:cubicBezTo>
                    <a:pt x="f111" y="f5"/>
                    <a:pt x="f114" y="f5"/>
                    <a:pt x="f48" y="f62"/>
                  </a:cubicBezTo>
                  <a:cubicBezTo>
                    <a:pt x="f11" y="f60"/>
                    <a:pt x="f11" y="f35"/>
                    <a:pt x="f49" y="f38"/>
                  </a:cubicBezTo>
                  <a:cubicBezTo>
                    <a:pt x="f50" y="f58"/>
                    <a:pt x="f114" y="f31"/>
                    <a:pt x="f114" y="f86"/>
                  </a:cubicBezTo>
                  <a:cubicBezTo>
                    <a:pt x="f114" y="f97"/>
                    <a:pt x="f114" y="f108"/>
                    <a:pt x="f115" y="f47"/>
                  </a:cubicBezTo>
                  <a:cubicBezTo>
                    <a:pt x="f50" y="f13"/>
                    <a:pt x="f50" y="f51"/>
                    <a:pt x="f49" y="f75"/>
                  </a:cubicBezTo>
                  <a:cubicBezTo>
                    <a:pt x="f14" y="f91"/>
                    <a:pt x="f116" y="f101"/>
                    <a:pt x="f117" y="f19"/>
                  </a:cubicBezTo>
                  <a:cubicBezTo>
                    <a:pt x="f44" y="f23"/>
                    <a:pt x="f118" y="f25"/>
                    <a:pt x="f117" y="f88"/>
                  </a:cubicBezTo>
                  <a:cubicBezTo>
                    <a:pt x="f63" y="f57"/>
                    <a:pt x="f119" y="f36"/>
                    <a:pt x="f120" y="f33"/>
                  </a:cubicBezTo>
                  <a:cubicBezTo>
                    <a:pt x="f121" y="f60"/>
                    <a:pt x="f24" y="f68"/>
                    <a:pt x="f26" y="f85"/>
                  </a:cubicBezTo>
                  <a:cubicBezTo>
                    <a:pt x="f122" y="f86"/>
                    <a:pt x="f26" y="f41"/>
                    <a:pt x="f123" y="f25"/>
                  </a:cubicBezTo>
                  <a:cubicBezTo>
                    <a:pt x="f124" y="f23"/>
                    <a:pt x="f125" y="f21"/>
                    <a:pt x="f120" y="f102"/>
                  </a:cubicBezTo>
                  <a:cubicBezTo>
                    <a:pt x="f119" y="f17"/>
                    <a:pt x="f46" y="f84"/>
                    <a:pt x="f11" y="f51"/>
                  </a:cubicBezTo>
                  <a:cubicBezTo>
                    <a:pt x="f11" y="f13"/>
                    <a:pt x="f9" y="f12"/>
                    <a:pt x="f11" y="f8"/>
                  </a:cubicBezTo>
                  <a:cubicBezTo>
                    <a:pt x="f59" y="f13"/>
                    <a:pt x="f16" y="f106"/>
                    <a:pt x="f44" y="f89"/>
                  </a:cubicBezTo>
                  <a:cubicBezTo>
                    <a:pt x="f124" y="f91"/>
                    <a:pt x="f22" y="f96"/>
                    <a:pt x="f34" y="f99"/>
                  </a:cubicBezTo>
                  <a:cubicBezTo>
                    <a:pt x="f122" y="f77"/>
                    <a:pt x="f126" y="f97"/>
                    <a:pt x="f126" y="f98"/>
                  </a:cubicBezTo>
                  <a:cubicBezTo>
                    <a:pt x="f122" y="f43"/>
                    <a:pt x="f30" y="f42"/>
                    <a:pt x="f127" y="f23"/>
                  </a:cubicBezTo>
                  <a:cubicBezTo>
                    <a:pt x="f128" y="f25"/>
                    <a:pt x="f129" y="f19"/>
                    <a:pt x="f130" y="f131"/>
                  </a:cubicBezTo>
                  <a:cubicBezTo>
                    <a:pt x="f130" y="f97"/>
                    <a:pt x="f132" y="f77"/>
                    <a:pt x="f133" y="f77"/>
                  </a:cubicBezTo>
                  <a:cubicBezTo>
                    <a:pt x="f134" y="f77"/>
                    <a:pt x="f135" y="f101"/>
                    <a:pt x="f126" y="f107"/>
                  </a:cubicBezTo>
                  <a:cubicBezTo>
                    <a:pt x="f20" y="f108"/>
                    <a:pt x="f118" y="f110"/>
                    <a:pt x="f46" y="f8"/>
                  </a:cubicBezTo>
                  <a:cubicBezTo>
                    <a:pt x="f59" y="f92"/>
                    <a:pt x="f59" y="f76"/>
                    <a:pt x="f136" y="f93"/>
                  </a:cubicBezTo>
                  <a:cubicBezTo>
                    <a:pt x="f46" y="f93"/>
                    <a:pt x="f116" y="f93"/>
                    <a:pt x="f63" y="f113"/>
                  </a:cubicBezTo>
                  <a:cubicBezTo>
                    <a:pt x="f39" y="f92"/>
                    <a:pt x="f126" y="f12"/>
                    <a:pt x="f128" y="f51"/>
                  </a:cubicBezTo>
                  <a:cubicBezTo>
                    <a:pt x="f132" y="f52"/>
                    <a:pt x="f130" y="f52"/>
                    <a:pt x="f137" y="f110"/>
                  </a:cubicBezTo>
                  <a:cubicBezTo>
                    <a:pt x="f138" y="f94"/>
                    <a:pt x="f139" y="f87"/>
                    <a:pt x="f140" y="f83"/>
                  </a:cubicBezTo>
                  <a:cubicBezTo>
                    <a:pt x="f141" y="f81"/>
                    <a:pt x="f141" y="f53"/>
                    <a:pt x="f142" y="f13"/>
                  </a:cubicBezTo>
                  <a:cubicBezTo>
                    <a:pt x="f140" y="f10"/>
                    <a:pt x="f143" y="f92"/>
                    <a:pt x="f138" y="f78"/>
                  </a:cubicBezTo>
                  <a:cubicBezTo>
                    <a:pt x="f144" y="f12"/>
                    <a:pt x="f129" y="f47"/>
                    <a:pt x="f145" y="f47"/>
                  </a:cubicBezTo>
                  <a:cubicBezTo>
                    <a:pt x="f30" y="f8"/>
                    <a:pt x="f39" y="f76"/>
                    <a:pt x="f65" y="f112"/>
                  </a:cubicBezTo>
                  <a:cubicBezTo>
                    <a:pt x="f65" y="f74"/>
                    <a:pt x="f65" y="f73"/>
                    <a:pt x="f65" y="f73"/>
                  </a:cubicBezTo>
                  <a:cubicBezTo>
                    <a:pt x="f116" y="f72"/>
                    <a:pt x="f116" y="f72"/>
                    <a:pt x="f63" y="f72"/>
                  </a:cubicBezTo>
                  <a:cubicBezTo>
                    <a:pt x="f20" y="f71"/>
                    <a:pt x="f146" y="f115"/>
                    <a:pt x="f147" y="f50"/>
                  </a:cubicBezTo>
                  <a:cubicBezTo>
                    <a:pt x="f148" y="f50"/>
                    <a:pt x="f139" y="f115"/>
                    <a:pt x="f149" y="f71"/>
                  </a:cubicBezTo>
                  <a:cubicBezTo>
                    <a:pt x="f150" y="f73"/>
                    <a:pt x="f151" y="f73"/>
                    <a:pt x="f152" y="f115"/>
                  </a:cubicBezTo>
                  <a:cubicBezTo>
                    <a:pt x="f6" y="f69"/>
                    <a:pt x="f153" y="f14"/>
                    <a:pt x="f154" y="f136"/>
                  </a:cubicBezTo>
                  <a:cubicBezTo>
                    <a:pt x="f155" y="f65"/>
                    <a:pt x="f156" y="f46"/>
                    <a:pt x="f157" y="f14"/>
                  </a:cubicBezTo>
                  <a:cubicBezTo>
                    <a:pt x="f139" y="f11"/>
                    <a:pt x="f143" y="f69"/>
                    <a:pt x="f148" y="f69"/>
                  </a:cubicBezTo>
                  <a:cubicBezTo>
                    <a:pt x="f158" y="f49"/>
                    <a:pt x="f22" y="f50"/>
                    <a:pt x="f63" y="f115"/>
                  </a:cubicBezTo>
                  <a:cubicBezTo>
                    <a:pt x="f65" y="f115"/>
                    <a:pt x="f46" y="f115"/>
                    <a:pt x="f136" y="f50"/>
                  </a:cubicBezTo>
                  <a:cubicBezTo>
                    <a:pt x="f136" y="f50"/>
                    <a:pt x="f56" y="f49"/>
                    <a:pt x="f56" y="f48"/>
                  </a:cubicBezTo>
                  <a:cubicBezTo>
                    <a:pt x="f136" y="f69"/>
                    <a:pt x="f46" y="f9"/>
                    <a:pt x="f116" y="f11"/>
                  </a:cubicBezTo>
                  <a:cubicBezTo>
                    <a:pt x="f39" y="f119"/>
                    <a:pt x="f30" y="f39"/>
                    <a:pt x="f132" y="f34"/>
                  </a:cubicBezTo>
                  <a:cubicBezTo>
                    <a:pt x="f145" y="f122"/>
                    <a:pt x="f144" y="f34"/>
                    <a:pt x="f147" y="f34"/>
                  </a:cubicBezTo>
                  <a:cubicBezTo>
                    <a:pt x="f143" y="f122"/>
                    <a:pt x="f157" y="f122"/>
                    <a:pt x="f140" y="f28"/>
                  </a:cubicBezTo>
                  <a:cubicBezTo>
                    <a:pt x="f156" y="f30"/>
                    <a:pt x="f142" y="f159"/>
                    <a:pt x="f156" y="f127"/>
                  </a:cubicBezTo>
                  <a:cubicBezTo>
                    <a:pt x="f140" y="f128"/>
                    <a:pt x="f160" y="f128"/>
                    <a:pt x="f161" y="f162"/>
                  </a:cubicBezTo>
                  <a:cubicBezTo>
                    <a:pt x="f144" y="f162"/>
                    <a:pt x="f145" y="f158"/>
                    <a:pt x="f132" y="f146"/>
                  </a:cubicBezTo>
                  <a:cubicBezTo>
                    <a:pt x="f132" y="f135"/>
                    <a:pt x="f163" y="f28"/>
                    <a:pt x="f164" y="f122"/>
                  </a:cubicBezTo>
                  <a:cubicBezTo>
                    <a:pt x="f165" y="f37"/>
                    <a:pt x="f125" y="f117"/>
                    <a:pt x="f59" y="f56"/>
                  </a:cubicBezTo>
                  <a:cubicBezTo>
                    <a:pt x="f56" y="f14"/>
                    <a:pt x="f11" y="f11"/>
                    <a:pt x="f69" y="f9"/>
                  </a:cubicBezTo>
                  <a:cubicBezTo>
                    <a:pt x="f69" y="f11"/>
                    <a:pt x="f48" y="f11"/>
                    <a:pt x="f48" y="f14"/>
                  </a:cubicBezTo>
                  <a:cubicBezTo>
                    <a:pt x="f69" y="f56"/>
                    <a:pt x="f9" y="f59"/>
                    <a:pt x="f11" y="f46"/>
                  </a:cubicBezTo>
                  <a:cubicBezTo>
                    <a:pt x="f116" y="f166"/>
                    <a:pt x="f118" y="f34"/>
                    <a:pt x="f37" y="f164"/>
                  </a:cubicBezTo>
                  <a:cubicBezTo>
                    <a:pt x="f123" y="f128"/>
                    <a:pt x="f167" y="f168"/>
                    <a:pt x="f169" y="f168"/>
                  </a:cubicBezTo>
                  <a:cubicBezTo>
                    <a:pt x="f126" y="f132"/>
                    <a:pt x="f135" y="f129"/>
                    <a:pt x="f170" y="f147"/>
                  </a:cubicBezTo>
                  <a:cubicBezTo>
                    <a:pt x="f170" y="f143"/>
                    <a:pt x="f30" y="f171"/>
                    <a:pt x="f34" y="f171"/>
                  </a:cubicBezTo>
                  <a:cubicBezTo>
                    <a:pt x="f24" y="f171"/>
                    <a:pt x="f37" y="f139"/>
                    <a:pt x="f166" y="f160"/>
                  </a:cubicBezTo>
                  <a:cubicBezTo>
                    <a:pt x="f166" y="f143"/>
                    <a:pt x="f125" y="f147"/>
                    <a:pt x="f166" y="f138"/>
                  </a:cubicBezTo>
                  <a:cubicBezTo>
                    <a:pt x="f39" y="f129"/>
                    <a:pt x="f121" y="f132"/>
                    <a:pt x="f166" y="f128"/>
                  </a:cubicBezTo>
                  <a:cubicBezTo>
                    <a:pt x="f61" y="f28"/>
                    <a:pt x="f59" y="f39"/>
                    <a:pt x="f48" y="f16"/>
                  </a:cubicBezTo>
                  <a:cubicBezTo>
                    <a:pt x="f49" y="f63"/>
                    <a:pt x="f50" y="f65"/>
                    <a:pt x="f114" y="f59"/>
                  </a:cubicBezTo>
                  <a:cubicBezTo>
                    <a:pt x="f72" y="f18"/>
                    <a:pt x="f74" y="f169"/>
                    <a:pt x="f113" y="f159"/>
                  </a:cubicBezTo>
                  <a:cubicBezTo>
                    <a:pt x="f92" y="f137"/>
                    <a:pt x="f47" y="f140"/>
                    <a:pt x="f53" y="f6"/>
                  </a:cubicBezTo>
                  <a:cubicBezTo>
                    <a:pt x="f53" y="f172"/>
                    <a:pt x="f106" y="f173"/>
                    <a:pt x="f95" y="f174"/>
                  </a:cubicBezTo>
                  <a:cubicBezTo>
                    <a:pt x="f95" y="f175"/>
                    <a:pt x="f89" y="f7"/>
                    <a:pt x="f83" y="f175"/>
                  </a:cubicBezTo>
                  <a:cubicBezTo>
                    <a:pt x="f94" y="f175"/>
                    <a:pt x="f94" y="f173"/>
                    <a:pt x="f94" y="f2"/>
                  </a:cubicBezTo>
                  <a:cubicBezTo>
                    <a:pt x="f83" y="f176"/>
                    <a:pt x="f89" y="f153"/>
                    <a:pt x="f81" y="f152"/>
                  </a:cubicBezTo>
                  <a:cubicBezTo>
                    <a:pt x="f52" y="f144"/>
                    <a:pt x="f10" y="f34"/>
                    <a:pt x="f111" y="f63"/>
                  </a:cubicBezTo>
                  <a:cubicBezTo>
                    <a:pt x="f111" y="f116"/>
                    <a:pt x="f111" y="f46"/>
                    <a:pt x="f111" y="f56"/>
                  </a:cubicBezTo>
                  <a:cubicBezTo>
                    <a:pt x="f105" y="f63"/>
                    <a:pt x="f10" y="f117"/>
                    <a:pt x="f47" y="f18"/>
                  </a:cubicBezTo>
                  <a:cubicBezTo>
                    <a:pt x="f53" y="f20"/>
                    <a:pt x="f83" y="f126"/>
                    <a:pt x="f91" y="f127"/>
                  </a:cubicBezTo>
                  <a:cubicBezTo>
                    <a:pt x="f70" y="f162"/>
                    <a:pt x="f177" y="f168"/>
                    <a:pt x="f70" y="f137"/>
                  </a:cubicBezTo>
                  <a:cubicBezTo>
                    <a:pt x="f108" y="f144"/>
                    <a:pt x="f54" y="f178"/>
                    <a:pt x="f179" y="f148"/>
                  </a:cubicBezTo>
                  <a:cubicBezTo>
                    <a:pt x="f180" y="f139"/>
                    <a:pt x="f77" y="f148"/>
                    <a:pt x="f104" y="f147"/>
                  </a:cubicBezTo>
                  <a:cubicBezTo>
                    <a:pt x="f103" y="f130"/>
                    <a:pt x="f104" y="f145"/>
                    <a:pt x="f90" y="f168"/>
                  </a:cubicBezTo>
                  <a:cubicBezTo>
                    <a:pt x="f180" y="f163"/>
                    <a:pt x="f96" y="f162"/>
                    <a:pt x="f179" y="f158"/>
                  </a:cubicBezTo>
                  <a:cubicBezTo>
                    <a:pt x="f45" y="f165"/>
                    <a:pt x="f106" y="f125"/>
                    <a:pt x="f10" y="f46"/>
                  </a:cubicBezTo>
                  <a:cubicBezTo>
                    <a:pt x="f8" y="f136"/>
                    <a:pt x="f92" y="f14"/>
                    <a:pt x="f92" y="f11"/>
                  </a:cubicBezTo>
                  <a:cubicBezTo>
                    <a:pt x="f92" y="f11"/>
                    <a:pt x="f92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9" name="Freeform 8">
              <a:extLst>
                <a:ext uri="{FF2B5EF4-FFF2-40B4-BE49-F238E27FC236}">
                  <a16:creationId xmlns:a16="http://schemas.microsoft.com/office/drawing/2014/main" id="{97803D67-BCC9-0661-779E-255610C54295}"/>
                </a:ext>
              </a:extLst>
            </p:cNvPr>
            <p:cNvSpPr/>
            <p:nvPr/>
          </p:nvSpPr>
          <p:spPr>
            <a:xfrm>
              <a:off x="433809" y="4739399"/>
              <a:ext cx="418209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4"/>
                <a:gd name="f8" fmla="val 99"/>
                <a:gd name="f9" fmla="val 96"/>
                <a:gd name="f10" fmla="val 101"/>
                <a:gd name="f11" fmla="val 97"/>
                <a:gd name="f12" fmla="val 102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66"/>
                <a:gd name="f34" fmla="val 128"/>
                <a:gd name="f35" fmla="val 165"/>
                <a:gd name="f36" fmla="val 164"/>
                <a:gd name="f37" fmla="val 119"/>
                <a:gd name="f38" fmla="val 161"/>
                <a:gd name="f39" fmla="val 156"/>
                <a:gd name="f40" fmla="val 153"/>
                <a:gd name="f41" fmla="val 110"/>
                <a:gd name="f42" fmla="val 117"/>
                <a:gd name="f43" fmla="val 103"/>
                <a:gd name="f44" fmla="val 94"/>
                <a:gd name="f45" fmla="val 93"/>
                <a:gd name="f46" fmla="val 92"/>
                <a:gd name="f47" fmla="val 105"/>
                <a:gd name="f48" fmla="val 107"/>
                <a:gd name="f49" fmla="val 108"/>
                <a:gd name="f50" fmla="val 140"/>
                <a:gd name="f51" fmla="val 158"/>
                <a:gd name="f52" fmla="val 160"/>
                <a:gd name="f53" fmla="val 170"/>
                <a:gd name="f54" fmla="val 173"/>
                <a:gd name="f55" fmla="val 177"/>
                <a:gd name="f56" fmla="val 175"/>
                <a:gd name="f57" fmla="val 172"/>
                <a:gd name="f58" fmla="val 167"/>
                <a:gd name="f59" fmla="val 95"/>
                <a:gd name="f60" fmla="val 162"/>
                <a:gd name="f61" fmla="val 123"/>
                <a:gd name="f62" fmla="val 89"/>
                <a:gd name="f63" fmla="val 88"/>
                <a:gd name="f64" fmla="val 87"/>
                <a:gd name="f65" fmla="val 86"/>
                <a:gd name="f66" fmla="val 81"/>
                <a:gd name="f67" fmla="val 136"/>
                <a:gd name="f68" fmla="val 77"/>
                <a:gd name="f69" fmla="val 73"/>
                <a:gd name="f70" fmla="val 72"/>
                <a:gd name="f71" fmla="val 74"/>
                <a:gd name="f72" fmla="val 76"/>
                <a:gd name="f73" fmla="val 168"/>
                <a:gd name="f74" fmla="val 171"/>
                <a:gd name="f75" fmla="val 70"/>
                <a:gd name="f76" fmla="val 65"/>
                <a:gd name="f77" fmla="val 63"/>
                <a:gd name="f78" fmla="val 58"/>
                <a:gd name="f79" fmla="val 157"/>
                <a:gd name="f80" fmla="val 61"/>
                <a:gd name="f81" fmla="val 64"/>
                <a:gd name="f82" fmla="val 154"/>
                <a:gd name="f83" fmla="val 69"/>
                <a:gd name="f84" fmla="val 146"/>
                <a:gd name="f85" fmla="val 71"/>
                <a:gd name="f86" fmla="val 75"/>
                <a:gd name="f87" fmla="val 120"/>
                <a:gd name="f88" fmla="val 79"/>
                <a:gd name="f89" fmla="val 83"/>
                <a:gd name="f90" fmla="val 116"/>
                <a:gd name="f91" fmla="val 66"/>
                <a:gd name="f92" fmla="val 127"/>
                <a:gd name="f93" fmla="val 55"/>
                <a:gd name="f94" fmla="val 44"/>
                <a:gd name="f95" fmla="val 141"/>
                <a:gd name="f96" fmla="val 42"/>
                <a:gd name="f97" fmla="val 144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39"/>
                <a:gd name="f104" fmla="val 30"/>
                <a:gd name="f105" fmla="val 37"/>
                <a:gd name="f106" fmla="val 39"/>
                <a:gd name="f107" fmla="val 138"/>
                <a:gd name="f108" fmla="val 40"/>
                <a:gd name="f109" fmla="val 125"/>
                <a:gd name="f110" fmla="val 53"/>
                <a:gd name="f111" fmla="val 111"/>
                <a:gd name="f112" fmla="val 60"/>
                <a:gd name="f113" fmla="val 109"/>
                <a:gd name="f114" fmla="val 46"/>
                <a:gd name="f115" fmla="val 115"/>
                <a:gd name="f116" fmla="val 31"/>
                <a:gd name="f117" fmla="val 28"/>
                <a:gd name="f118" fmla="val 26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2"/>
                <a:gd name="f129" fmla="val 29"/>
                <a:gd name="f130" fmla="val 100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0"/>
                <a:gd name="f139" fmla="val 8"/>
                <a:gd name="f140" fmla="val 84"/>
                <a:gd name="f141" fmla="val 85"/>
                <a:gd name="f142" fmla="val 38"/>
                <a:gd name="f143" fmla="val 57"/>
                <a:gd name="f144" fmla="val 68"/>
                <a:gd name="f145" fmla="val 67"/>
                <a:gd name="f146" fmla="val 11"/>
                <a:gd name="f147" fmla="val 10"/>
                <a:gd name="f148" fmla="val 51"/>
                <a:gd name="f149" fmla="val 15"/>
                <a:gd name="f150" fmla="val 49"/>
                <a:gd name="f151" fmla="val 45"/>
                <a:gd name="f152" fmla="val 78"/>
                <a:gd name="f153" fmla="val 50"/>
                <a:gd name="f154" fmla="val 48"/>
                <a:gd name="f155" fmla="val 47"/>
                <a:gd name="f156" fmla="val 34"/>
                <a:gd name="f157" fmla="val 82"/>
                <a:gd name="f158" fmla="val 59"/>
                <a:gd name="f159" fmla="val 25"/>
                <a:gd name="f160" fmla="val 62"/>
                <a:gd name="f161" fmla="val 6"/>
                <a:gd name="f162" fmla="val 3"/>
                <a:gd name="f163" fmla="val 1"/>
                <a:gd name="f164" fmla="val 129"/>
                <a:gd name="f165" fmla="val 143"/>
                <a:gd name="f166" fmla="val 142"/>
                <a:gd name="f167" fmla="val 137"/>
                <a:gd name="f168" fmla="val 33"/>
                <a:gd name="f169" fmla="val 54"/>
                <a:gd name="f170" fmla="val 145"/>
                <a:gd name="f171" fmla="val 52"/>
                <a:gd name="f172" fmla="val 148"/>
                <a:gd name="f173" fmla="val 179"/>
                <a:gd name="f174" fmla="val 181"/>
                <a:gd name="f175" fmla="val 182"/>
                <a:gd name="f176" fmla="val 183"/>
                <a:gd name="f177" fmla="val 114"/>
                <a:gd name="f178" fmla="val 176"/>
                <a:gd name="f179" fmla="val 174"/>
                <a:gd name="f180" fmla="val 130"/>
                <a:gd name="f181" fmla="+- 0 0 -90"/>
                <a:gd name="f182" fmla="*/ f3 1 178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4"/>
                <a:gd name="f193" fmla="*/ 147 f189 1"/>
                <a:gd name="f194" fmla="*/ 121 f188 1"/>
                <a:gd name="f195" fmla="*/ 165 f189 1"/>
                <a:gd name="f196" fmla="*/ 124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3 f188 1"/>
                <a:gd name="f207" fmla="*/ 170 f189 1"/>
                <a:gd name="f208" fmla="*/ 63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7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15 f188 1"/>
                <a:gd name="f231" fmla="*/ 80 f189 1"/>
                <a:gd name="f232" fmla="*/ 72 f188 1"/>
                <a:gd name="f233" fmla="*/ 49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2 f189 1"/>
                <a:gd name="f241" fmla="*/ 74 f189 1"/>
                <a:gd name="f242" fmla="*/ 85 f188 1"/>
                <a:gd name="f243" fmla="*/ 24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73 f189 1"/>
                <a:gd name="f250" fmla="*/ 97 f188 1"/>
                <a:gd name="f251" fmla="*/ 15 f189 1"/>
                <a:gd name="f252" fmla="*/ 131 f188 1"/>
                <a:gd name="f253" fmla="*/ 31 f189 1"/>
                <a:gd name="f254" fmla="*/ 137 f188 1"/>
                <a:gd name="f255" fmla="*/ 82 f189 1"/>
                <a:gd name="f256" fmla="*/ 58 f189 1"/>
                <a:gd name="f257" fmla="*/ 141 f188 1"/>
                <a:gd name="f258" fmla="*/ 161 f188 1"/>
                <a:gd name="f259" fmla="*/ 62 f189 1"/>
                <a:gd name="f260" fmla="*/ 143 f188 1"/>
                <a:gd name="f261" fmla="*/ 95 f189 1"/>
                <a:gd name="f262" fmla="*/ 136 f188 1"/>
                <a:gd name="f263" fmla="*/ 114 f189 1"/>
                <a:gd name="f264" fmla="*/ 183 f188 1"/>
                <a:gd name="f265" fmla="*/ 94 f189 1"/>
                <a:gd name="f266" fmla="*/ 105 f188 1"/>
                <a:gd name="f267" fmla="*/ 120 f189 1"/>
                <a:gd name="f268" fmla="*/ 138 f188 1"/>
                <a:gd name="f269" fmla="*/ 137 f189 1"/>
                <a:gd name="f270" fmla="*/ 153 f188 1"/>
                <a:gd name="f271" fmla="*/ 100 f189 1"/>
                <a:gd name="f272" fmla="*/ 102 f188 1"/>
                <a:gd name="f273" fmla="+- f190 0 f1"/>
                <a:gd name="f274" fmla="*/ f193 1 178"/>
                <a:gd name="f275" fmla="*/ f194 1 184"/>
                <a:gd name="f276" fmla="*/ f195 1 178"/>
                <a:gd name="f277" fmla="*/ f196 1 184"/>
                <a:gd name="f278" fmla="*/ f197 1 178"/>
                <a:gd name="f279" fmla="*/ f198 1 184"/>
                <a:gd name="f280" fmla="*/ f199 1 178"/>
                <a:gd name="f281" fmla="*/ f200 1 184"/>
                <a:gd name="f282" fmla="*/ f201 1 178"/>
                <a:gd name="f283" fmla="*/ f202 1 184"/>
                <a:gd name="f284" fmla="*/ f203 1 178"/>
                <a:gd name="f285" fmla="*/ f204 1 184"/>
                <a:gd name="f286" fmla="*/ f205 1 178"/>
                <a:gd name="f287" fmla="*/ f206 1 184"/>
                <a:gd name="f288" fmla="*/ f207 1 178"/>
                <a:gd name="f289" fmla="*/ f208 1 184"/>
                <a:gd name="f290" fmla="*/ f209 1 178"/>
                <a:gd name="f291" fmla="*/ f210 1 184"/>
                <a:gd name="f292" fmla="*/ f211 1 178"/>
                <a:gd name="f293" fmla="*/ f212 1 184"/>
                <a:gd name="f294" fmla="*/ f213 1 184"/>
                <a:gd name="f295" fmla="*/ f214 1 178"/>
                <a:gd name="f296" fmla="*/ f215 1 184"/>
                <a:gd name="f297" fmla="*/ f216 1 178"/>
                <a:gd name="f298" fmla="*/ f217 1 184"/>
                <a:gd name="f299" fmla="*/ f218 1 178"/>
                <a:gd name="f300" fmla="*/ f219 1 184"/>
                <a:gd name="f301" fmla="*/ f220 1 178"/>
                <a:gd name="f302" fmla="*/ f221 1 184"/>
                <a:gd name="f303" fmla="*/ f222 1 178"/>
                <a:gd name="f304" fmla="*/ f223 1 178"/>
                <a:gd name="f305" fmla="*/ f224 1 184"/>
                <a:gd name="f306" fmla="*/ f225 1 178"/>
                <a:gd name="f307" fmla="*/ f226 1 184"/>
                <a:gd name="f308" fmla="*/ f227 1 178"/>
                <a:gd name="f309" fmla="*/ f228 1 184"/>
                <a:gd name="f310" fmla="*/ f229 1 178"/>
                <a:gd name="f311" fmla="*/ f230 1 184"/>
                <a:gd name="f312" fmla="*/ f231 1 178"/>
                <a:gd name="f313" fmla="*/ f232 1 184"/>
                <a:gd name="f314" fmla="*/ f233 1 178"/>
                <a:gd name="f315" fmla="*/ f234 1 184"/>
                <a:gd name="f316" fmla="*/ f235 1 178"/>
                <a:gd name="f317" fmla="*/ f236 1 184"/>
                <a:gd name="f318" fmla="*/ f237 1 178"/>
                <a:gd name="f319" fmla="*/ f238 1 184"/>
                <a:gd name="f320" fmla="*/ f239 1 178"/>
                <a:gd name="f321" fmla="*/ f240 1 178"/>
                <a:gd name="f322" fmla="*/ f241 1 178"/>
                <a:gd name="f323" fmla="*/ f242 1 184"/>
                <a:gd name="f324" fmla="*/ f243 1 178"/>
                <a:gd name="f325" fmla="*/ f244 1 184"/>
                <a:gd name="f326" fmla="*/ f245 1 178"/>
                <a:gd name="f327" fmla="*/ f246 1 184"/>
                <a:gd name="f328" fmla="*/ f247 1 178"/>
                <a:gd name="f329" fmla="*/ f248 1 184"/>
                <a:gd name="f330" fmla="*/ f249 1 178"/>
                <a:gd name="f331" fmla="*/ f250 1 184"/>
                <a:gd name="f332" fmla="*/ f251 1 178"/>
                <a:gd name="f333" fmla="*/ f252 1 184"/>
                <a:gd name="f334" fmla="*/ f253 1 178"/>
                <a:gd name="f335" fmla="*/ f254 1 184"/>
                <a:gd name="f336" fmla="*/ f255 1 178"/>
                <a:gd name="f337" fmla="*/ f256 1 178"/>
                <a:gd name="f338" fmla="*/ f257 1 184"/>
                <a:gd name="f339" fmla="*/ f258 1 184"/>
                <a:gd name="f340" fmla="*/ f259 1 178"/>
                <a:gd name="f341" fmla="*/ f260 1 184"/>
                <a:gd name="f342" fmla="*/ f261 1 178"/>
                <a:gd name="f343" fmla="*/ f262 1 184"/>
                <a:gd name="f344" fmla="*/ f263 1 178"/>
                <a:gd name="f345" fmla="*/ f264 1 184"/>
                <a:gd name="f346" fmla="*/ f265 1 178"/>
                <a:gd name="f347" fmla="*/ f266 1 184"/>
                <a:gd name="f348" fmla="*/ f267 1 178"/>
                <a:gd name="f349" fmla="*/ f268 1 184"/>
                <a:gd name="f350" fmla="*/ f269 1 178"/>
                <a:gd name="f351" fmla="*/ f270 1 184"/>
                <a:gd name="f352" fmla="*/ f271 1 178"/>
                <a:gd name="f353" fmla="*/ f272 1 184"/>
                <a:gd name="f354" fmla="*/ 0 1 f191"/>
                <a:gd name="f355" fmla="*/ f185 1 f191"/>
                <a:gd name="f356" fmla="*/ 0 1 f192"/>
                <a:gd name="f357" fmla="*/ f186 1 f192"/>
                <a:gd name="f358" fmla="*/ f274 1 f191"/>
                <a:gd name="f359" fmla="*/ f275 1 f192"/>
                <a:gd name="f360" fmla="*/ f276 1 f191"/>
                <a:gd name="f361" fmla="*/ f277 1 f192"/>
                <a:gd name="f362" fmla="*/ f278 1 f191"/>
                <a:gd name="f363" fmla="*/ f279 1 f192"/>
                <a:gd name="f364" fmla="*/ f280 1 f191"/>
                <a:gd name="f365" fmla="*/ f281 1 f192"/>
                <a:gd name="f366" fmla="*/ f282 1 f191"/>
                <a:gd name="f367" fmla="*/ f283 1 f192"/>
                <a:gd name="f368" fmla="*/ f284 1 f191"/>
                <a:gd name="f369" fmla="*/ f285 1 f192"/>
                <a:gd name="f370" fmla="*/ f286 1 f191"/>
                <a:gd name="f371" fmla="*/ f287 1 f192"/>
                <a:gd name="f372" fmla="*/ f288 1 f191"/>
                <a:gd name="f373" fmla="*/ f289 1 f192"/>
                <a:gd name="f374" fmla="*/ f290 1 f191"/>
                <a:gd name="f375" fmla="*/ f291 1 f192"/>
                <a:gd name="f376" fmla="*/ f292 1 f191"/>
                <a:gd name="f377" fmla="*/ f293 1 f192"/>
                <a:gd name="f378" fmla="*/ f294 1 f192"/>
                <a:gd name="f379" fmla="*/ f295 1 f191"/>
                <a:gd name="f380" fmla="*/ f296 1 f192"/>
                <a:gd name="f381" fmla="*/ f297 1 f191"/>
                <a:gd name="f382" fmla="*/ f298 1 f192"/>
                <a:gd name="f383" fmla="*/ f299 1 f191"/>
                <a:gd name="f384" fmla="*/ f300 1 f192"/>
                <a:gd name="f385" fmla="*/ f301 1 f191"/>
                <a:gd name="f386" fmla="*/ f302 1 f192"/>
                <a:gd name="f387" fmla="*/ f303 1 f191"/>
                <a:gd name="f388" fmla="*/ f304 1 f191"/>
                <a:gd name="f389" fmla="*/ f305 1 f192"/>
                <a:gd name="f390" fmla="*/ f306 1 f191"/>
                <a:gd name="f391" fmla="*/ f307 1 f192"/>
                <a:gd name="f392" fmla="*/ f308 1 f191"/>
                <a:gd name="f393" fmla="*/ f309 1 f192"/>
                <a:gd name="f394" fmla="*/ f310 1 f191"/>
                <a:gd name="f395" fmla="*/ f311 1 f192"/>
                <a:gd name="f396" fmla="*/ f312 1 f191"/>
                <a:gd name="f397" fmla="*/ f313 1 f192"/>
                <a:gd name="f398" fmla="*/ f314 1 f191"/>
                <a:gd name="f399" fmla="*/ f315 1 f192"/>
                <a:gd name="f400" fmla="*/ f316 1 f191"/>
                <a:gd name="f401" fmla="*/ f317 1 f192"/>
                <a:gd name="f402" fmla="*/ f318 1 f191"/>
                <a:gd name="f403" fmla="*/ f319 1 f192"/>
                <a:gd name="f404" fmla="*/ f320 1 f191"/>
                <a:gd name="f405" fmla="*/ f321 1 f191"/>
                <a:gd name="f406" fmla="*/ f322 1 f191"/>
                <a:gd name="f407" fmla="*/ f323 1 f192"/>
                <a:gd name="f408" fmla="*/ f324 1 f191"/>
                <a:gd name="f409" fmla="*/ f325 1 f192"/>
                <a:gd name="f410" fmla="*/ f326 1 f191"/>
                <a:gd name="f411" fmla="*/ f327 1 f192"/>
                <a:gd name="f412" fmla="*/ f328 1 f191"/>
                <a:gd name="f413" fmla="*/ f329 1 f192"/>
                <a:gd name="f414" fmla="*/ f330 1 f191"/>
                <a:gd name="f415" fmla="*/ f331 1 f192"/>
                <a:gd name="f416" fmla="*/ f332 1 f191"/>
                <a:gd name="f417" fmla="*/ f333 1 f192"/>
                <a:gd name="f418" fmla="*/ f334 1 f191"/>
                <a:gd name="f419" fmla="*/ f335 1 f192"/>
                <a:gd name="f420" fmla="*/ f336 1 f191"/>
                <a:gd name="f421" fmla="*/ f337 1 f191"/>
                <a:gd name="f422" fmla="*/ f338 1 f192"/>
                <a:gd name="f423" fmla="*/ f339 1 f192"/>
                <a:gd name="f424" fmla="*/ f340 1 f191"/>
                <a:gd name="f425" fmla="*/ f341 1 f192"/>
                <a:gd name="f426" fmla="*/ f342 1 f191"/>
                <a:gd name="f427" fmla="*/ f343 1 f192"/>
                <a:gd name="f428" fmla="*/ f344 1 f191"/>
                <a:gd name="f429" fmla="*/ f345 1 f192"/>
                <a:gd name="f430" fmla="*/ f346 1 f191"/>
                <a:gd name="f431" fmla="*/ f347 1 f192"/>
                <a:gd name="f432" fmla="*/ f348 1 f191"/>
                <a:gd name="f433" fmla="*/ f349 1 f192"/>
                <a:gd name="f434" fmla="*/ f350 1 f191"/>
                <a:gd name="f435" fmla="*/ f351 1 f192"/>
                <a:gd name="f436" fmla="*/ f352 1 f191"/>
                <a:gd name="f437" fmla="*/ f353 1 f192"/>
                <a:gd name="f438" fmla="*/ f354 f182 1"/>
                <a:gd name="f439" fmla="*/ f355 f182 1"/>
                <a:gd name="f440" fmla="*/ f357 f183 1"/>
                <a:gd name="f441" fmla="*/ f356 f183 1"/>
                <a:gd name="f442" fmla="*/ f358 f182 1"/>
                <a:gd name="f443" fmla="*/ f359 f183 1"/>
                <a:gd name="f444" fmla="*/ f360 f182 1"/>
                <a:gd name="f445" fmla="*/ f361 f183 1"/>
                <a:gd name="f446" fmla="*/ f362 f182 1"/>
                <a:gd name="f447" fmla="*/ f363 f183 1"/>
                <a:gd name="f448" fmla="*/ f364 f182 1"/>
                <a:gd name="f449" fmla="*/ f365 f183 1"/>
                <a:gd name="f450" fmla="*/ f366 f182 1"/>
                <a:gd name="f451" fmla="*/ f367 f183 1"/>
                <a:gd name="f452" fmla="*/ f368 f182 1"/>
                <a:gd name="f453" fmla="*/ f369 f183 1"/>
                <a:gd name="f454" fmla="*/ f370 f182 1"/>
                <a:gd name="f455" fmla="*/ f371 f183 1"/>
                <a:gd name="f456" fmla="*/ f372 f182 1"/>
                <a:gd name="f457" fmla="*/ f373 f183 1"/>
                <a:gd name="f458" fmla="*/ f374 f182 1"/>
                <a:gd name="f459" fmla="*/ f375 f183 1"/>
                <a:gd name="f460" fmla="*/ f376 f182 1"/>
                <a:gd name="f461" fmla="*/ f377 f183 1"/>
                <a:gd name="f462" fmla="*/ f378 f183 1"/>
                <a:gd name="f463" fmla="*/ f379 f182 1"/>
                <a:gd name="f464" fmla="*/ f380 f183 1"/>
                <a:gd name="f465" fmla="*/ f381 f182 1"/>
                <a:gd name="f466" fmla="*/ f382 f183 1"/>
                <a:gd name="f467" fmla="*/ f383 f182 1"/>
                <a:gd name="f468" fmla="*/ f384 f183 1"/>
                <a:gd name="f469" fmla="*/ f385 f182 1"/>
                <a:gd name="f470" fmla="*/ f386 f183 1"/>
                <a:gd name="f471" fmla="*/ f387 f182 1"/>
                <a:gd name="f472" fmla="*/ f388 f182 1"/>
                <a:gd name="f473" fmla="*/ f389 f183 1"/>
                <a:gd name="f474" fmla="*/ f390 f182 1"/>
                <a:gd name="f475" fmla="*/ f391 f183 1"/>
                <a:gd name="f476" fmla="*/ f392 f182 1"/>
                <a:gd name="f477" fmla="*/ f393 f183 1"/>
                <a:gd name="f478" fmla="*/ f394 f182 1"/>
                <a:gd name="f479" fmla="*/ f395 f183 1"/>
                <a:gd name="f480" fmla="*/ f396 f182 1"/>
                <a:gd name="f481" fmla="*/ f397 f183 1"/>
                <a:gd name="f482" fmla="*/ f398 f182 1"/>
                <a:gd name="f483" fmla="*/ f399 f183 1"/>
                <a:gd name="f484" fmla="*/ f400 f182 1"/>
                <a:gd name="f485" fmla="*/ f401 f183 1"/>
                <a:gd name="f486" fmla="*/ f402 f182 1"/>
                <a:gd name="f487" fmla="*/ f403 f183 1"/>
                <a:gd name="f488" fmla="*/ f404 f182 1"/>
                <a:gd name="f489" fmla="*/ f405 f182 1"/>
                <a:gd name="f490" fmla="*/ f406 f182 1"/>
                <a:gd name="f491" fmla="*/ f407 f183 1"/>
                <a:gd name="f492" fmla="*/ f408 f182 1"/>
                <a:gd name="f493" fmla="*/ f409 f183 1"/>
                <a:gd name="f494" fmla="*/ f410 f182 1"/>
                <a:gd name="f495" fmla="*/ f411 f183 1"/>
                <a:gd name="f496" fmla="*/ f412 f182 1"/>
                <a:gd name="f497" fmla="*/ f413 f183 1"/>
                <a:gd name="f498" fmla="*/ f414 f182 1"/>
                <a:gd name="f499" fmla="*/ f415 f183 1"/>
                <a:gd name="f500" fmla="*/ f416 f182 1"/>
                <a:gd name="f501" fmla="*/ f417 f183 1"/>
                <a:gd name="f502" fmla="*/ f418 f182 1"/>
                <a:gd name="f503" fmla="*/ f419 f183 1"/>
                <a:gd name="f504" fmla="*/ f420 f182 1"/>
                <a:gd name="f505" fmla="*/ f421 f182 1"/>
                <a:gd name="f506" fmla="*/ f422 f183 1"/>
                <a:gd name="f507" fmla="*/ f423 f183 1"/>
                <a:gd name="f508" fmla="*/ f424 f182 1"/>
                <a:gd name="f509" fmla="*/ f425 f183 1"/>
                <a:gd name="f510" fmla="*/ f426 f182 1"/>
                <a:gd name="f511" fmla="*/ f427 f183 1"/>
                <a:gd name="f512" fmla="*/ f428 f182 1"/>
                <a:gd name="f513" fmla="*/ f429 f183 1"/>
                <a:gd name="f514" fmla="*/ f430 f182 1"/>
                <a:gd name="f515" fmla="*/ f431 f183 1"/>
                <a:gd name="f516" fmla="*/ f432 f182 1"/>
                <a:gd name="f517" fmla="*/ f433 f183 1"/>
                <a:gd name="f518" fmla="*/ f434 f182 1"/>
                <a:gd name="f519" fmla="*/ f435 f183 1"/>
                <a:gd name="f520" fmla="*/ f436 f182 1"/>
                <a:gd name="f521" fmla="*/ f437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2" y="f443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48" y="f462"/>
                </a:cxn>
                <a:cxn ang="f273">
                  <a:pos x="f463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55"/>
                </a:cxn>
                <a:cxn ang="f273">
                  <a:pos x="f472" y="f473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1"/>
                </a:cxn>
                <a:cxn ang="f273">
                  <a:pos x="f489" y="f455"/>
                </a:cxn>
                <a:cxn ang="f273">
                  <a:pos x="f490" y="f491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451"/>
                </a:cxn>
                <a:cxn ang="f273">
                  <a:pos x="f505" y="f506"/>
                </a:cxn>
                <a:cxn ang="f273">
                  <a:pos x="f482" y="f507"/>
                </a:cxn>
                <a:cxn ang="f273">
                  <a:pos x="f508" y="f509"/>
                </a:cxn>
                <a:cxn ang="f273">
                  <a:pos x="f510" y="f511"/>
                </a:cxn>
                <a:cxn ang="f273">
                  <a:pos x="f512" y="f513"/>
                </a:cxn>
                <a:cxn ang="f273">
                  <a:pos x="f514" y="f515"/>
                </a:cxn>
                <a:cxn ang="f273">
                  <a:pos x="f516" y="f517"/>
                </a:cxn>
                <a:cxn ang="f273">
                  <a:pos x="f518" y="f519"/>
                </a:cxn>
                <a:cxn ang="f273">
                  <a:pos x="f520" y="f521"/>
                </a:cxn>
              </a:cxnLst>
              <a:rect l="f438" t="f441" r="f439" b="f440"/>
              <a:pathLst>
                <a:path w="178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15"/>
                    <a:pt x="f39" y="f37"/>
                  </a:cubicBezTo>
                  <a:cubicBezTo>
                    <a:pt x="f40" y="f37"/>
                    <a:pt x="f21" y="f37"/>
                    <a:pt x="f19" y="f15"/>
                  </a:cubicBezTo>
                  <a:cubicBezTo>
                    <a:pt x="f30" y="f41"/>
                    <a:pt x="f42" y="f12"/>
                    <a:pt x="f43" y="f44"/>
                  </a:cubicBezTo>
                  <a:cubicBezTo>
                    <a:pt x="f43" y="f44"/>
                    <a:pt x="f43" y="f45"/>
                    <a:pt x="f43" y="f46"/>
                  </a:cubicBezTo>
                  <a:cubicBezTo>
                    <a:pt x="f47" y="f46"/>
                    <a:pt x="f48" y="f46"/>
                    <a:pt x="f49" y="f46"/>
                  </a:cubicBezTo>
                  <a:cubicBezTo>
                    <a:pt x="f24" y="f44"/>
                    <a:pt x="f50" y="f11"/>
                    <a:pt x="f39" y="f8"/>
                  </a:cubicBezTo>
                  <a:cubicBezTo>
                    <a:pt x="f51" y="f8"/>
                    <a:pt x="f52" y="f10"/>
                    <a:pt x="f38" y="f12"/>
                  </a:cubicBezTo>
                  <a:cubicBezTo>
                    <a:pt x="f36" y="f16"/>
                    <a:pt x="f53" y="f49"/>
                    <a:pt x="f54" y="f47"/>
                  </a:cubicBezTo>
                  <a:cubicBezTo>
                    <a:pt x="f55" y="f43"/>
                    <a:pt x="f6" y="f8"/>
                    <a:pt x="f56" y="f9"/>
                  </a:cubicBezTo>
                  <a:cubicBezTo>
                    <a:pt x="f57" y="f46"/>
                    <a:pt x="f58" y="f46"/>
                    <a:pt x="f32" y="f59"/>
                  </a:cubicBezTo>
                  <a:cubicBezTo>
                    <a:pt x="f60" y="f9"/>
                    <a:pt x="f31" y="f11"/>
                    <a:pt x="f51" y="f9"/>
                  </a:cubicBezTo>
                  <a:cubicBezTo>
                    <a:pt x="f50" y="f44"/>
                    <a:pt x="f61" y="f46"/>
                    <a:pt x="f47" y="f62"/>
                  </a:cubicBezTo>
                  <a:cubicBezTo>
                    <a:pt x="f13" y="f62"/>
                    <a:pt x="f13" y="f62"/>
                    <a:pt x="f12" y="f63"/>
                  </a:cubicBezTo>
                  <a:cubicBezTo>
                    <a:pt x="f47" y="f64"/>
                    <a:pt x="f16" y="f65"/>
                    <a:pt x="f49" y="f65"/>
                  </a:cubicBezTo>
                  <a:cubicBezTo>
                    <a:pt x="f22" y="f66"/>
                    <a:pt x="f67" y="f68"/>
                    <a:pt x="f25" y="f69"/>
                  </a:cubicBezTo>
                  <a:cubicBezTo>
                    <a:pt x="f40" y="f70"/>
                    <a:pt x="f39" y="f69"/>
                    <a:pt x="f31" y="f71"/>
                  </a:cubicBezTo>
                  <a:cubicBezTo>
                    <a:pt x="f32" y="f72"/>
                    <a:pt x="f73" y="f68"/>
                    <a:pt x="f74" y="f69"/>
                  </a:cubicBezTo>
                  <a:cubicBezTo>
                    <a:pt x="f57" y="f75"/>
                    <a:pt x="f57" y="f76"/>
                    <a:pt x="f53" y="f77"/>
                  </a:cubicBezTo>
                  <a:cubicBezTo>
                    <a:pt x="f58" y="f78"/>
                    <a:pt x="f60" y="f78"/>
                    <a:pt x="f79" y="f80"/>
                  </a:cubicBezTo>
                  <a:cubicBezTo>
                    <a:pt x="f39" y="f80"/>
                    <a:pt x="f29" y="f77"/>
                    <a:pt x="f29" y="f81"/>
                  </a:cubicBezTo>
                  <a:cubicBezTo>
                    <a:pt x="f82" y="f83"/>
                    <a:pt x="f23" y="f75"/>
                    <a:pt x="f84" y="f85"/>
                  </a:cubicBezTo>
                  <a:cubicBezTo>
                    <a:pt x="f17" y="f86"/>
                    <a:pt x="f87" y="f88"/>
                    <a:pt x="f48" y="f89"/>
                  </a:cubicBezTo>
                  <a:cubicBezTo>
                    <a:pt x="f47" y="f89"/>
                    <a:pt x="f43" y="f89"/>
                    <a:pt x="f10" y="f89"/>
                  </a:cubicBezTo>
                  <a:cubicBezTo>
                    <a:pt x="f12" y="f66"/>
                    <a:pt x="f12" y="f88"/>
                    <a:pt x="f13" y="f68"/>
                  </a:cubicBezTo>
                  <a:cubicBezTo>
                    <a:pt x="f90" y="f91"/>
                    <a:pt x="f92" y="f93"/>
                    <a:pt x="f50" y="f94"/>
                  </a:cubicBezTo>
                  <a:cubicBezTo>
                    <a:pt x="f95" y="f96"/>
                    <a:pt x="f97" y="f96"/>
                    <a:pt x="f84" y="f96"/>
                  </a:cubicBezTo>
                  <a:cubicBezTo>
                    <a:pt x="f27" y="f98"/>
                    <a:pt x="f39" y="f99"/>
                    <a:pt x="f39" y="f100"/>
                  </a:cubicBezTo>
                  <a:cubicBezTo>
                    <a:pt x="f39" y="f101"/>
                    <a:pt x="f25" y="f102"/>
                    <a:pt x="f84" y="f102"/>
                  </a:cubicBezTo>
                  <a:cubicBezTo>
                    <a:pt x="f95" y="f102"/>
                    <a:pt x="f103" y="f104"/>
                    <a:pt x="f103" y="f100"/>
                  </a:cubicBezTo>
                  <a:cubicBezTo>
                    <a:pt x="f103" y="f105"/>
                    <a:pt x="f103" y="f106"/>
                    <a:pt x="f107" y="f108"/>
                  </a:cubicBezTo>
                  <a:cubicBezTo>
                    <a:pt x="f109" y="f110"/>
                    <a:pt x="f111" y="f76"/>
                    <a:pt x="f9" y="f88"/>
                  </a:cubicBezTo>
                  <a:cubicBezTo>
                    <a:pt x="f11" y="f68"/>
                    <a:pt x="f11" y="f86"/>
                    <a:pt x="f11" y="f71"/>
                  </a:cubicBezTo>
                  <a:cubicBezTo>
                    <a:pt x="f43" y="f112"/>
                    <a:pt x="f113" y="f114"/>
                    <a:pt x="f115" y="f116"/>
                  </a:cubicBezTo>
                  <a:cubicBezTo>
                    <a:pt x="f42" y="f117"/>
                    <a:pt x="f15" y="f102"/>
                    <a:pt x="f20" y="f118"/>
                  </a:cubicBezTo>
                  <a:cubicBezTo>
                    <a:pt x="f24" y="f118"/>
                    <a:pt x="f34" y="f119"/>
                    <a:pt x="f92" y="f120"/>
                  </a:cubicBezTo>
                  <a:cubicBezTo>
                    <a:pt x="f92" y="f121"/>
                    <a:pt x="f24" y="f122"/>
                    <a:pt x="f22" y="f123"/>
                  </a:cubicBezTo>
                  <a:cubicBezTo>
                    <a:pt x="f15" y="f124"/>
                    <a:pt x="f18" y="f125"/>
                    <a:pt x="f111" y="f122"/>
                  </a:cubicBezTo>
                  <a:cubicBezTo>
                    <a:pt x="f41" y="f126"/>
                    <a:pt x="f111" y="f120"/>
                    <a:pt x="f111" y="f127"/>
                  </a:cubicBezTo>
                  <a:cubicBezTo>
                    <a:pt x="f111" y="f118"/>
                    <a:pt x="f18" y="f117"/>
                    <a:pt x="f128" y="f129"/>
                  </a:cubicBezTo>
                  <a:cubicBezTo>
                    <a:pt x="f16" y="f94"/>
                    <a:pt x="f130" y="f78"/>
                    <a:pt x="f45" y="f69"/>
                  </a:cubicBezTo>
                  <a:cubicBezTo>
                    <a:pt x="f45" y="f69"/>
                    <a:pt x="f45" y="f69"/>
                    <a:pt x="f46" y="f71"/>
                  </a:cubicBezTo>
                  <a:cubicBezTo>
                    <a:pt x="f46" y="f69"/>
                    <a:pt x="f131" y="f69"/>
                    <a:pt x="f131" y="f69"/>
                  </a:cubicBezTo>
                  <a:cubicBezTo>
                    <a:pt x="f131" y="f132"/>
                    <a:pt x="f131" y="f106"/>
                    <a:pt x="f131" y="f133"/>
                  </a:cubicBezTo>
                  <a:cubicBezTo>
                    <a:pt x="f131" y="f134"/>
                    <a:pt x="f45" y="f126"/>
                    <a:pt x="f59" y="f135"/>
                  </a:cubicBezTo>
                  <a:cubicBezTo>
                    <a:pt x="f130" y="f125"/>
                    <a:pt x="f130" y="f136"/>
                    <a:pt x="f11" y="f137"/>
                  </a:cubicBezTo>
                  <a:cubicBezTo>
                    <a:pt x="f45" y="f5"/>
                    <a:pt x="f63" y="f5"/>
                    <a:pt x="f89" y="f137"/>
                  </a:cubicBezTo>
                  <a:cubicBezTo>
                    <a:pt x="f138" y="f139"/>
                    <a:pt x="f138" y="f124"/>
                    <a:pt x="f140" y="f122"/>
                  </a:cubicBezTo>
                  <a:cubicBezTo>
                    <a:pt x="f141" y="f135"/>
                    <a:pt x="f64" y="f126"/>
                    <a:pt x="f64" y="f134"/>
                  </a:cubicBezTo>
                  <a:cubicBezTo>
                    <a:pt x="f64" y="f142"/>
                    <a:pt x="f64" y="f132"/>
                    <a:pt x="f65" y="f71"/>
                  </a:cubicBezTo>
                  <a:cubicBezTo>
                    <a:pt x="f141" y="f69"/>
                    <a:pt x="f141" y="f70"/>
                    <a:pt x="f140" y="f75"/>
                  </a:cubicBezTo>
                  <a:cubicBezTo>
                    <a:pt x="f88" y="f143"/>
                    <a:pt x="f69" y="f98"/>
                    <a:pt x="f144" y="f104"/>
                  </a:cubicBezTo>
                  <a:cubicBezTo>
                    <a:pt x="f145" y="f102"/>
                    <a:pt x="f91" y="f118"/>
                    <a:pt x="f144" y="f119"/>
                  </a:cubicBezTo>
                  <a:cubicBezTo>
                    <a:pt x="f70" y="f121"/>
                    <a:pt x="f75" y="f125"/>
                    <a:pt x="f76" y="f146"/>
                  </a:cubicBezTo>
                  <a:cubicBezTo>
                    <a:pt x="f112" y="f139"/>
                    <a:pt x="f110" y="f147"/>
                    <a:pt x="f148" y="f149"/>
                  </a:cubicBezTo>
                  <a:cubicBezTo>
                    <a:pt x="f150" y="f134"/>
                    <a:pt x="f148" y="f127"/>
                    <a:pt x="f143" y="f118"/>
                  </a:cubicBezTo>
                  <a:cubicBezTo>
                    <a:pt x="f80" y="f102"/>
                    <a:pt x="f77" y="f129"/>
                    <a:pt x="f76" y="f101"/>
                  </a:cubicBezTo>
                  <a:cubicBezTo>
                    <a:pt x="f75" y="f151"/>
                    <a:pt x="f86" y="f78"/>
                    <a:pt x="f138" y="f70"/>
                  </a:cubicBezTo>
                  <a:cubicBezTo>
                    <a:pt x="f138" y="f69"/>
                    <a:pt x="f66" y="f86"/>
                    <a:pt x="f138" y="f152"/>
                  </a:cubicBezTo>
                  <a:cubicBezTo>
                    <a:pt x="f72" y="f69"/>
                    <a:pt x="f70" y="f144"/>
                    <a:pt x="f145" y="f81"/>
                  </a:cubicBezTo>
                  <a:cubicBezTo>
                    <a:pt x="f80" y="f143"/>
                    <a:pt x="f93" y="f153"/>
                    <a:pt x="f150" y="f96"/>
                  </a:cubicBezTo>
                  <a:cubicBezTo>
                    <a:pt x="f154" y="f99"/>
                    <a:pt x="f155" y="f142"/>
                    <a:pt x="f155" y="f100"/>
                  </a:cubicBezTo>
                  <a:cubicBezTo>
                    <a:pt x="f154" y="f116"/>
                    <a:pt x="f151" y="f117"/>
                    <a:pt x="f106" y="f102"/>
                  </a:cubicBezTo>
                  <a:cubicBezTo>
                    <a:pt x="f156" y="f118"/>
                    <a:pt x="f129" y="f104"/>
                    <a:pt x="f117" y="f156"/>
                  </a:cubicBezTo>
                  <a:cubicBezTo>
                    <a:pt x="f117" y="f142"/>
                    <a:pt x="f116" y="f99"/>
                    <a:pt x="f105" y="f99"/>
                  </a:cubicBezTo>
                  <a:cubicBezTo>
                    <a:pt x="f96" y="f99"/>
                    <a:pt x="f151" y="f98"/>
                    <a:pt x="f155" y="f114"/>
                  </a:cubicBezTo>
                  <a:cubicBezTo>
                    <a:pt x="f143" y="f132"/>
                    <a:pt x="f91" y="f145"/>
                    <a:pt x="f86" y="f152"/>
                  </a:cubicBezTo>
                  <a:cubicBezTo>
                    <a:pt x="f72" y="f88"/>
                    <a:pt x="f72" y="f66"/>
                    <a:pt x="f68" y="f89"/>
                  </a:cubicBezTo>
                  <a:cubicBezTo>
                    <a:pt x="f86" y="f89"/>
                    <a:pt x="f69" y="f89"/>
                    <a:pt x="f70" y="f157"/>
                  </a:cubicBezTo>
                  <a:cubicBezTo>
                    <a:pt x="f158" y="f88"/>
                    <a:pt x="f155" y="f86"/>
                    <a:pt x="f156" y="f70"/>
                  </a:cubicBezTo>
                  <a:cubicBezTo>
                    <a:pt x="f116" y="f85"/>
                    <a:pt x="f129" y="f85"/>
                    <a:pt x="f102" y="f145"/>
                  </a:cubicBezTo>
                  <a:cubicBezTo>
                    <a:pt x="f159" y="f160"/>
                    <a:pt x="f121" y="f80"/>
                    <a:pt x="f149" y="f77"/>
                  </a:cubicBezTo>
                  <a:cubicBezTo>
                    <a:pt x="f147" y="f76"/>
                    <a:pt x="f147" y="f83"/>
                    <a:pt x="f124" y="f69"/>
                  </a:cubicBezTo>
                  <a:cubicBezTo>
                    <a:pt x="f123" y="f68"/>
                    <a:pt x="f134" y="f88"/>
                    <a:pt x="f159" y="f72"/>
                  </a:cubicBezTo>
                  <a:cubicBezTo>
                    <a:pt x="f102" y="f86"/>
                    <a:pt x="f129" y="f71"/>
                    <a:pt x="f116" y="f71"/>
                  </a:cubicBezTo>
                  <a:cubicBezTo>
                    <a:pt x="f151" y="f152"/>
                    <a:pt x="f112" y="f66"/>
                    <a:pt x="f71" y="f141"/>
                  </a:cubicBezTo>
                  <a:cubicBezTo>
                    <a:pt x="f71" y="f65"/>
                    <a:pt x="f71" y="f64"/>
                    <a:pt x="f71" y="f64"/>
                  </a:cubicBezTo>
                  <a:cubicBezTo>
                    <a:pt x="f69" y="f63"/>
                    <a:pt x="f69" y="f63"/>
                    <a:pt x="f70" y="f63"/>
                  </a:cubicBezTo>
                  <a:cubicBezTo>
                    <a:pt x="f132" y="f62"/>
                    <a:pt x="f108" y="f131"/>
                    <a:pt x="f127" y="f46"/>
                  </a:cubicBezTo>
                  <a:cubicBezTo>
                    <a:pt x="f133" y="f46"/>
                    <a:pt x="f126" y="f131"/>
                    <a:pt x="f122" y="f62"/>
                  </a:cubicBezTo>
                  <a:cubicBezTo>
                    <a:pt x="f146" y="f64"/>
                    <a:pt x="f161" y="f64"/>
                    <a:pt x="f162" y="f131"/>
                  </a:cubicBezTo>
                  <a:cubicBezTo>
                    <a:pt x="f5" y="f59"/>
                    <a:pt x="f163" y="f14"/>
                    <a:pt x="f137" y="f130"/>
                  </a:cubicBezTo>
                  <a:cubicBezTo>
                    <a:pt x="f139" y="f43"/>
                    <a:pt x="f125" y="f12"/>
                    <a:pt x="f135" y="f14"/>
                  </a:cubicBezTo>
                  <a:cubicBezTo>
                    <a:pt x="f126" y="f11"/>
                    <a:pt x="f134" y="f59"/>
                    <a:pt x="f133" y="f59"/>
                  </a:cubicBezTo>
                  <a:cubicBezTo>
                    <a:pt x="f142" y="f45"/>
                    <a:pt x="f93" y="f46"/>
                    <a:pt x="f70" y="f131"/>
                  </a:cubicBezTo>
                  <a:cubicBezTo>
                    <a:pt x="f71" y="f131"/>
                    <a:pt x="f86" y="f131"/>
                    <a:pt x="f68" y="f46"/>
                  </a:cubicBezTo>
                  <a:cubicBezTo>
                    <a:pt x="f152" y="f46"/>
                    <a:pt x="f152" y="f45"/>
                    <a:pt x="f152" y="f44"/>
                  </a:cubicBezTo>
                  <a:cubicBezTo>
                    <a:pt x="f68" y="f59"/>
                    <a:pt x="f86" y="f9"/>
                    <a:pt x="f69" y="f11"/>
                  </a:cubicBezTo>
                  <a:cubicBezTo>
                    <a:pt x="f158" y="f48"/>
                    <a:pt x="f114" y="f15"/>
                    <a:pt x="f116" y="f34"/>
                  </a:cubicBezTo>
                  <a:cubicBezTo>
                    <a:pt x="f104" y="f164"/>
                    <a:pt x="f118" y="f34"/>
                    <a:pt x="f127" y="f34"/>
                  </a:cubicBezTo>
                  <a:cubicBezTo>
                    <a:pt x="f120" y="f164"/>
                    <a:pt x="f135" y="f164"/>
                    <a:pt x="f149" y="f28"/>
                  </a:cubicBezTo>
                  <a:cubicBezTo>
                    <a:pt x="f125" y="f30"/>
                    <a:pt x="f124" y="f67"/>
                    <a:pt x="f125" y="f107"/>
                  </a:cubicBezTo>
                  <a:cubicBezTo>
                    <a:pt x="f123" y="f165"/>
                    <a:pt x="f121" y="f165"/>
                    <a:pt x="f119" y="f166"/>
                  </a:cubicBezTo>
                  <a:cubicBezTo>
                    <a:pt x="f118" y="f166"/>
                    <a:pt x="f104" y="f103"/>
                    <a:pt x="f116" y="f167"/>
                  </a:cubicBezTo>
                  <a:cubicBezTo>
                    <a:pt x="f116" y="f17"/>
                    <a:pt x="f168" y="f28"/>
                    <a:pt x="f100" y="f164"/>
                  </a:cubicBezTo>
                  <a:cubicBezTo>
                    <a:pt x="f153" y="f37"/>
                    <a:pt x="f77" y="f113"/>
                    <a:pt x="f72" y="f8"/>
                  </a:cubicBezTo>
                  <a:cubicBezTo>
                    <a:pt x="f152" y="f14"/>
                    <a:pt x="f138" y="f11"/>
                    <a:pt x="f157" y="f9"/>
                  </a:cubicBezTo>
                  <a:cubicBezTo>
                    <a:pt x="f157" y="f11"/>
                    <a:pt x="f89" y="f11"/>
                    <a:pt x="f89" y="f14"/>
                  </a:cubicBezTo>
                  <a:cubicBezTo>
                    <a:pt x="f157" y="f8"/>
                    <a:pt x="f157" y="f10"/>
                    <a:pt x="f66" y="f12"/>
                  </a:cubicBezTo>
                  <a:cubicBezTo>
                    <a:pt x="f69" y="f115"/>
                    <a:pt x="f91" y="f34"/>
                    <a:pt x="f78" y="f95"/>
                  </a:cubicBezTo>
                  <a:cubicBezTo>
                    <a:pt x="f143" y="f165"/>
                    <a:pt x="f169" y="f170"/>
                    <a:pt x="f171" y="f170"/>
                  </a:cubicBezTo>
                  <a:cubicBezTo>
                    <a:pt x="f155" y="f84"/>
                    <a:pt x="f94" y="f172"/>
                    <a:pt x="f98" y="f40"/>
                  </a:cubicBezTo>
                  <a:cubicBezTo>
                    <a:pt x="f98" y="f79"/>
                    <a:pt x="f151" y="f38"/>
                    <a:pt x="f150" y="f38"/>
                  </a:cubicBezTo>
                  <a:cubicBezTo>
                    <a:pt x="f110" y="f38"/>
                    <a:pt x="f78" y="f31"/>
                    <a:pt x="f160" y="f51"/>
                  </a:cubicBezTo>
                  <a:cubicBezTo>
                    <a:pt x="f77" y="f79"/>
                    <a:pt x="f77" y="f40"/>
                    <a:pt x="f160" y="f27"/>
                  </a:cubicBezTo>
                  <a:cubicBezTo>
                    <a:pt x="f112" y="f172"/>
                    <a:pt x="f112" y="f84"/>
                    <a:pt x="f160" y="f165"/>
                  </a:cubicBezTo>
                  <a:cubicBezTo>
                    <a:pt x="f83" y="f28"/>
                    <a:pt x="f72" y="f15"/>
                    <a:pt x="f89" y="f16"/>
                  </a:cubicBezTo>
                  <a:cubicBezTo>
                    <a:pt x="f140" y="f47"/>
                    <a:pt x="f141" y="f43"/>
                    <a:pt x="f64" y="f10"/>
                  </a:cubicBezTo>
                  <a:cubicBezTo>
                    <a:pt x="f62" y="f18"/>
                    <a:pt x="f46" y="f109"/>
                    <a:pt x="f59" y="f67"/>
                  </a:cubicBezTo>
                  <a:cubicBezTo>
                    <a:pt x="f8" y="f23"/>
                    <a:pt x="f43" y="f32"/>
                    <a:pt x="f49" y="f55"/>
                  </a:cubicBezTo>
                  <a:cubicBezTo>
                    <a:pt x="f49" y="f173"/>
                    <a:pt x="f41" y="f174"/>
                    <a:pt x="f111" y="f175"/>
                  </a:cubicBezTo>
                  <a:cubicBezTo>
                    <a:pt x="f111" y="f176"/>
                    <a:pt x="f18" y="f7"/>
                    <a:pt x="f177" y="f176"/>
                  </a:cubicBezTo>
                  <a:cubicBezTo>
                    <a:pt x="f115" y="f176"/>
                    <a:pt x="f115" y="f174"/>
                    <a:pt x="f115" y="f2"/>
                  </a:cubicBezTo>
                  <a:cubicBezTo>
                    <a:pt x="f177" y="f6"/>
                    <a:pt x="f18" y="f178"/>
                    <a:pt x="f18" y="f179"/>
                  </a:cubicBezTo>
                  <a:cubicBezTo>
                    <a:pt x="f16" y="f25"/>
                    <a:pt x="f130" y="f34"/>
                    <a:pt x="f44" y="f47"/>
                  </a:cubicBezTo>
                  <a:cubicBezTo>
                    <a:pt x="f45" y="f13"/>
                    <a:pt x="f45" y="f12"/>
                    <a:pt x="f45" y="f8"/>
                  </a:cubicBezTo>
                  <a:cubicBezTo>
                    <a:pt x="f11" y="f47"/>
                    <a:pt x="f130" y="f113"/>
                    <a:pt x="f43" y="f18"/>
                  </a:cubicBezTo>
                  <a:cubicBezTo>
                    <a:pt x="f113" y="f20"/>
                    <a:pt x="f177" y="f180"/>
                    <a:pt x="f87" y="f107"/>
                  </a:cubicBezTo>
                  <a:cubicBezTo>
                    <a:pt x="f22" y="f166"/>
                    <a:pt x="f26" y="f170"/>
                    <a:pt x="f22" y="f23"/>
                  </a:cubicBezTo>
                  <a:cubicBezTo>
                    <a:pt x="f20" y="f25"/>
                    <a:pt x="f24" y="f29"/>
                    <a:pt x="f26" y="f39"/>
                  </a:cubicBezTo>
                  <a:cubicBezTo>
                    <a:pt x="f180" y="f31"/>
                    <a:pt x="f67" y="f39"/>
                    <a:pt x="f167" y="f40"/>
                  </a:cubicBezTo>
                  <a:cubicBezTo>
                    <a:pt x="f103" y="f21"/>
                    <a:pt x="f167" y="f19"/>
                    <a:pt x="f17" y="f170"/>
                  </a:cubicBezTo>
                  <a:cubicBezTo>
                    <a:pt x="f28" y="f97"/>
                    <a:pt x="f34" y="f166"/>
                    <a:pt x="f26" y="f103"/>
                  </a:cubicBezTo>
                  <a:cubicBezTo>
                    <a:pt x="f42" y="f92"/>
                    <a:pt x="f113" y="f177"/>
                    <a:pt x="f130" y="f12"/>
                  </a:cubicBezTo>
                  <a:cubicBezTo>
                    <a:pt x="f8" y="f130"/>
                    <a:pt x="f8" y="f14"/>
                    <a:pt x="f14" y="f11"/>
                  </a:cubicBezTo>
                  <a:cubicBezTo>
                    <a:pt x="f14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0" name="Freeform 9">
              <a:extLst>
                <a:ext uri="{FF2B5EF4-FFF2-40B4-BE49-F238E27FC236}">
                  <a16:creationId xmlns:a16="http://schemas.microsoft.com/office/drawing/2014/main" id="{C3FAB7FD-3364-2FF3-1AD7-167BDAAFE68B}"/>
                </a:ext>
              </a:extLst>
            </p:cNvPr>
            <p:cNvSpPr/>
            <p:nvPr/>
          </p:nvSpPr>
          <p:spPr>
            <a:xfrm>
              <a:off x="1310801" y="4739399"/>
              <a:ext cx="418209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4"/>
                <a:gd name="f8" fmla="val 99"/>
                <a:gd name="f9" fmla="val 96"/>
                <a:gd name="f10" fmla="val 101"/>
                <a:gd name="f11" fmla="val 97"/>
                <a:gd name="f12" fmla="val 102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66"/>
                <a:gd name="f34" fmla="val 128"/>
                <a:gd name="f35" fmla="val 165"/>
                <a:gd name="f36" fmla="val 164"/>
                <a:gd name="f37" fmla="val 119"/>
                <a:gd name="f38" fmla="val 161"/>
                <a:gd name="f39" fmla="val 156"/>
                <a:gd name="f40" fmla="val 153"/>
                <a:gd name="f41" fmla="val 110"/>
                <a:gd name="f42" fmla="val 117"/>
                <a:gd name="f43" fmla="val 103"/>
                <a:gd name="f44" fmla="val 94"/>
                <a:gd name="f45" fmla="val 93"/>
                <a:gd name="f46" fmla="val 92"/>
                <a:gd name="f47" fmla="val 105"/>
                <a:gd name="f48" fmla="val 107"/>
                <a:gd name="f49" fmla="val 108"/>
                <a:gd name="f50" fmla="val 140"/>
                <a:gd name="f51" fmla="val 158"/>
                <a:gd name="f52" fmla="val 160"/>
                <a:gd name="f53" fmla="val 170"/>
                <a:gd name="f54" fmla="val 173"/>
                <a:gd name="f55" fmla="val 177"/>
                <a:gd name="f56" fmla="val 175"/>
                <a:gd name="f57" fmla="val 172"/>
                <a:gd name="f58" fmla="val 168"/>
                <a:gd name="f59" fmla="val 95"/>
                <a:gd name="f60" fmla="val 162"/>
                <a:gd name="f61" fmla="val 123"/>
                <a:gd name="f62" fmla="val 89"/>
                <a:gd name="f63" fmla="val 88"/>
                <a:gd name="f64" fmla="val 87"/>
                <a:gd name="f65" fmla="val 86"/>
                <a:gd name="f66" fmla="val 81"/>
                <a:gd name="f67" fmla="val 136"/>
                <a:gd name="f68" fmla="val 77"/>
                <a:gd name="f69" fmla="val 73"/>
                <a:gd name="f70" fmla="val 72"/>
                <a:gd name="f71" fmla="val 74"/>
                <a:gd name="f72" fmla="val 76"/>
                <a:gd name="f73" fmla="val 171"/>
                <a:gd name="f74" fmla="val 70"/>
                <a:gd name="f75" fmla="val 65"/>
                <a:gd name="f76" fmla="val 63"/>
                <a:gd name="f77" fmla="val 167"/>
                <a:gd name="f78" fmla="val 58"/>
                <a:gd name="f79" fmla="val 157"/>
                <a:gd name="f80" fmla="val 61"/>
                <a:gd name="f81" fmla="val 64"/>
                <a:gd name="f82" fmla="val 154"/>
                <a:gd name="f83" fmla="val 69"/>
                <a:gd name="f84" fmla="val 146"/>
                <a:gd name="f85" fmla="val 71"/>
                <a:gd name="f86" fmla="val 75"/>
                <a:gd name="f87" fmla="val 120"/>
                <a:gd name="f88" fmla="val 79"/>
                <a:gd name="f89" fmla="val 83"/>
                <a:gd name="f90" fmla="val 116"/>
                <a:gd name="f91" fmla="val 66"/>
                <a:gd name="f92" fmla="val 55"/>
                <a:gd name="f93" fmla="val 44"/>
                <a:gd name="f94" fmla="val 141"/>
                <a:gd name="f95" fmla="val 42"/>
                <a:gd name="f96" fmla="val 144"/>
                <a:gd name="f97" fmla="val 43"/>
                <a:gd name="f98" fmla="val 41"/>
                <a:gd name="f99" fmla="val 36"/>
                <a:gd name="f100" fmla="val 32"/>
                <a:gd name="f101" fmla="val 27"/>
                <a:gd name="f102" fmla="val 139"/>
                <a:gd name="f103" fmla="val 30"/>
                <a:gd name="f104" fmla="val 37"/>
                <a:gd name="f105" fmla="val 39"/>
                <a:gd name="f106" fmla="val 138"/>
                <a:gd name="f107" fmla="val 40"/>
                <a:gd name="f108" fmla="val 125"/>
                <a:gd name="f109" fmla="val 53"/>
                <a:gd name="f110" fmla="val 111"/>
                <a:gd name="f111" fmla="val 60"/>
                <a:gd name="f112" fmla="val 109"/>
                <a:gd name="f113" fmla="val 46"/>
                <a:gd name="f114" fmla="val 115"/>
                <a:gd name="f115" fmla="val 31"/>
                <a:gd name="f116" fmla="val 28"/>
                <a:gd name="f117" fmla="val 26"/>
                <a:gd name="f118" fmla="val 23"/>
                <a:gd name="f119" fmla="val 127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2"/>
                <a:gd name="f129" fmla="val 29"/>
                <a:gd name="f130" fmla="val 100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0"/>
                <a:gd name="f139" fmla="val 8"/>
                <a:gd name="f140" fmla="val 84"/>
                <a:gd name="f141" fmla="val 85"/>
                <a:gd name="f142" fmla="val 38"/>
                <a:gd name="f143" fmla="val 57"/>
                <a:gd name="f144" fmla="val 68"/>
                <a:gd name="f145" fmla="val 67"/>
                <a:gd name="f146" fmla="val 11"/>
                <a:gd name="f147" fmla="val 10"/>
                <a:gd name="f148" fmla="val 51"/>
                <a:gd name="f149" fmla="val 15"/>
                <a:gd name="f150" fmla="val 49"/>
                <a:gd name="f151" fmla="val 45"/>
                <a:gd name="f152" fmla="val 78"/>
                <a:gd name="f153" fmla="val 50"/>
                <a:gd name="f154" fmla="val 48"/>
                <a:gd name="f155" fmla="val 47"/>
                <a:gd name="f156" fmla="val 34"/>
                <a:gd name="f157" fmla="val 82"/>
                <a:gd name="f158" fmla="val 59"/>
                <a:gd name="f159" fmla="val 25"/>
                <a:gd name="f160" fmla="val 62"/>
                <a:gd name="f161" fmla="val 6"/>
                <a:gd name="f162" fmla="val 3"/>
                <a:gd name="f163" fmla="val 1"/>
                <a:gd name="f164" fmla="val 129"/>
                <a:gd name="f165" fmla="val 143"/>
                <a:gd name="f166" fmla="val 142"/>
                <a:gd name="f167" fmla="val 137"/>
                <a:gd name="f168" fmla="val 33"/>
                <a:gd name="f169" fmla="val 54"/>
                <a:gd name="f170" fmla="val 145"/>
                <a:gd name="f171" fmla="val 52"/>
                <a:gd name="f172" fmla="val 148"/>
                <a:gd name="f173" fmla="val 179"/>
                <a:gd name="f174" fmla="val 181"/>
                <a:gd name="f175" fmla="val 182"/>
                <a:gd name="f176" fmla="val 183"/>
                <a:gd name="f177" fmla="val 114"/>
                <a:gd name="f178" fmla="val 176"/>
                <a:gd name="f179" fmla="val 174"/>
                <a:gd name="f180" fmla="val 130"/>
                <a:gd name="f181" fmla="+- 0 0 -90"/>
                <a:gd name="f182" fmla="*/ f3 1 178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4"/>
                <a:gd name="f193" fmla="*/ 147 f189 1"/>
                <a:gd name="f194" fmla="*/ 121 f188 1"/>
                <a:gd name="f195" fmla="*/ 165 f189 1"/>
                <a:gd name="f196" fmla="*/ 124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3 f188 1"/>
                <a:gd name="f207" fmla="*/ 170 f189 1"/>
                <a:gd name="f208" fmla="*/ 63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7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15 f188 1"/>
                <a:gd name="f231" fmla="*/ 80 f189 1"/>
                <a:gd name="f232" fmla="*/ 72 f188 1"/>
                <a:gd name="f233" fmla="*/ 49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2 f189 1"/>
                <a:gd name="f241" fmla="*/ 74 f189 1"/>
                <a:gd name="f242" fmla="*/ 85 f188 1"/>
                <a:gd name="f243" fmla="*/ 25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73 f189 1"/>
                <a:gd name="f250" fmla="*/ 97 f188 1"/>
                <a:gd name="f251" fmla="*/ 15 f189 1"/>
                <a:gd name="f252" fmla="*/ 131 f188 1"/>
                <a:gd name="f253" fmla="*/ 31 f189 1"/>
                <a:gd name="f254" fmla="*/ 137 f188 1"/>
                <a:gd name="f255" fmla="*/ 82 f189 1"/>
                <a:gd name="f256" fmla="*/ 58 f189 1"/>
                <a:gd name="f257" fmla="*/ 141 f188 1"/>
                <a:gd name="f258" fmla="*/ 161 f188 1"/>
                <a:gd name="f259" fmla="*/ 62 f189 1"/>
                <a:gd name="f260" fmla="*/ 143 f188 1"/>
                <a:gd name="f261" fmla="*/ 95 f189 1"/>
                <a:gd name="f262" fmla="*/ 136 f188 1"/>
                <a:gd name="f263" fmla="*/ 114 f189 1"/>
                <a:gd name="f264" fmla="*/ 183 f188 1"/>
                <a:gd name="f265" fmla="*/ 94 f189 1"/>
                <a:gd name="f266" fmla="*/ 105 f188 1"/>
                <a:gd name="f267" fmla="*/ 120 f189 1"/>
                <a:gd name="f268" fmla="*/ 138 f188 1"/>
                <a:gd name="f269" fmla="*/ 137 f189 1"/>
                <a:gd name="f270" fmla="*/ 153 f188 1"/>
                <a:gd name="f271" fmla="*/ 100 f189 1"/>
                <a:gd name="f272" fmla="*/ 102 f188 1"/>
                <a:gd name="f273" fmla="+- f190 0 f1"/>
                <a:gd name="f274" fmla="*/ f193 1 178"/>
                <a:gd name="f275" fmla="*/ f194 1 184"/>
                <a:gd name="f276" fmla="*/ f195 1 178"/>
                <a:gd name="f277" fmla="*/ f196 1 184"/>
                <a:gd name="f278" fmla="*/ f197 1 178"/>
                <a:gd name="f279" fmla="*/ f198 1 184"/>
                <a:gd name="f280" fmla="*/ f199 1 178"/>
                <a:gd name="f281" fmla="*/ f200 1 184"/>
                <a:gd name="f282" fmla="*/ f201 1 178"/>
                <a:gd name="f283" fmla="*/ f202 1 184"/>
                <a:gd name="f284" fmla="*/ f203 1 178"/>
                <a:gd name="f285" fmla="*/ f204 1 184"/>
                <a:gd name="f286" fmla="*/ f205 1 178"/>
                <a:gd name="f287" fmla="*/ f206 1 184"/>
                <a:gd name="f288" fmla="*/ f207 1 178"/>
                <a:gd name="f289" fmla="*/ f208 1 184"/>
                <a:gd name="f290" fmla="*/ f209 1 178"/>
                <a:gd name="f291" fmla="*/ f210 1 184"/>
                <a:gd name="f292" fmla="*/ f211 1 178"/>
                <a:gd name="f293" fmla="*/ f212 1 184"/>
                <a:gd name="f294" fmla="*/ f213 1 184"/>
                <a:gd name="f295" fmla="*/ f214 1 178"/>
                <a:gd name="f296" fmla="*/ f215 1 184"/>
                <a:gd name="f297" fmla="*/ f216 1 178"/>
                <a:gd name="f298" fmla="*/ f217 1 184"/>
                <a:gd name="f299" fmla="*/ f218 1 178"/>
                <a:gd name="f300" fmla="*/ f219 1 184"/>
                <a:gd name="f301" fmla="*/ f220 1 178"/>
                <a:gd name="f302" fmla="*/ f221 1 184"/>
                <a:gd name="f303" fmla="*/ f222 1 178"/>
                <a:gd name="f304" fmla="*/ f223 1 178"/>
                <a:gd name="f305" fmla="*/ f224 1 184"/>
                <a:gd name="f306" fmla="*/ f225 1 178"/>
                <a:gd name="f307" fmla="*/ f226 1 184"/>
                <a:gd name="f308" fmla="*/ f227 1 178"/>
                <a:gd name="f309" fmla="*/ f228 1 184"/>
                <a:gd name="f310" fmla="*/ f229 1 178"/>
                <a:gd name="f311" fmla="*/ f230 1 184"/>
                <a:gd name="f312" fmla="*/ f231 1 178"/>
                <a:gd name="f313" fmla="*/ f232 1 184"/>
                <a:gd name="f314" fmla="*/ f233 1 178"/>
                <a:gd name="f315" fmla="*/ f234 1 184"/>
                <a:gd name="f316" fmla="*/ f235 1 178"/>
                <a:gd name="f317" fmla="*/ f236 1 184"/>
                <a:gd name="f318" fmla="*/ f237 1 178"/>
                <a:gd name="f319" fmla="*/ f238 1 184"/>
                <a:gd name="f320" fmla="*/ f239 1 178"/>
                <a:gd name="f321" fmla="*/ f240 1 178"/>
                <a:gd name="f322" fmla="*/ f241 1 178"/>
                <a:gd name="f323" fmla="*/ f242 1 184"/>
                <a:gd name="f324" fmla="*/ f243 1 178"/>
                <a:gd name="f325" fmla="*/ f244 1 184"/>
                <a:gd name="f326" fmla="*/ f245 1 178"/>
                <a:gd name="f327" fmla="*/ f246 1 184"/>
                <a:gd name="f328" fmla="*/ f247 1 178"/>
                <a:gd name="f329" fmla="*/ f248 1 184"/>
                <a:gd name="f330" fmla="*/ f249 1 178"/>
                <a:gd name="f331" fmla="*/ f250 1 184"/>
                <a:gd name="f332" fmla="*/ f251 1 178"/>
                <a:gd name="f333" fmla="*/ f252 1 184"/>
                <a:gd name="f334" fmla="*/ f253 1 178"/>
                <a:gd name="f335" fmla="*/ f254 1 184"/>
                <a:gd name="f336" fmla="*/ f255 1 178"/>
                <a:gd name="f337" fmla="*/ f256 1 178"/>
                <a:gd name="f338" fmla="*/ f257 1 184"/>
                <a:gd name="f339" fmla="*/ f258 1 184"/>
                <a:gd name="f340" fmla="*/ f259 1 178"/>
                <a:gd name="f341" fmla="*/ f260 1 184"/>
                <a:gd name="f342" fmla="*/ f261 1 178"/>
                <a:gd name="f343" fmla="*/ f262 1 184"/>
                <a:gd name="f344" fmla="*/ f263 1 178"/>
                <a:gd name="f345" fmla="*/ f264 1 184"/>
                <a:gd name="f346" fmla="*/ f265 1 178"/>
                <a:gd name="f347" fmla="*/ f266 1 184"/>
                <a:gd name="f348" fmla="*/ f267 1 178"/>
                <a:gd name="f349" fmla="*/ f268 1 184"/>
                <a:gd name="f350" fmla="*/ f269 1 178"/>
                <a:gd name="f351" fmla="*/ f270 1 184"/>
                <a:gd name="f352" fmla="*/ f271 1 178"/>
                <a:gd name="f353" fmla="*/ f272 1 184"/>
                <a:gd name="f354" fmla="*/ 0 1 f191"/>
                <a:gd name="f355" fmla="*/ f185 1 f191"/>
                <a:gd name="f356" fmla="*/ 0 1 f192"/>
                <a:gd name="f357" fmla="*/ f186 1 f192"/>
                <a:gd name="f358" fmla="*/ f274 1 f191"/>
                <a:gd name="f359" fmla="*/ f275 1 f192"/>
                <a:gd name="f360" fmla="*/ f276 1 f191"/>
                <a:gd name="f361" fmla="*/ f277 1 f192"/>
                <a:gd name="f362" fmla="*/ f278 1 f191"/>
                <a:gd name="f363" fmla="*/ f279 1 f192"/>
                <a:gd name="f364" fmla="*/ f280 1 f191"/>
                <a:gd name="f365" fmla="*/ f281 1 f192"/>
                <a:gd name="f366" fmla="*/ f282 1 f191"/>
                <a:gd name="f367" fmla="*/ f283 1 f192"/>
                <a:gd name="f368" fmla="*/ f284 1 f191"/>
                <a:gd name="f369" fmla="*/ f285 1 f192"/>
                <a:gd name="f370" fmla="*/ f286 1 f191"/>
                <a:gd name="f371" fmla="*/ f287 1 f192"/>
                <a:gd name="f372" fmla="*/ f288 1 f191"/>
                <a:gd name="f373" fmla="*/ f289 1 f192"/>
                <a:gd name="f374" fmla="*/ f290 1 f191"/>
                <a:gd name="f375" fmla="*/ f291 1 f192"/>
                <a:gd name="f376" fmla="*/ f292 1 f191"/>
                <a:gd name="f377" fmla="*/ f293 1 f192"/>
                <a:gd name="f378" fmla="*/ f294 1 f192"/>
                <a:gd name="f379" fmla="*/ f295 1 f191"/>
                <a:gd name="f380" fmla="*/ f296 1 f192"/>
                <a:gd name="f381" fmla="*/ f297 1 f191"/>
                <a:gd name="f382" fmla="*/ f298 1 f192"/>
                <a:gd name="f383" fmla="*/ f299 1 f191"/>
                <a:gd name="f384" fmla="*/ f300 1 f192"/>
                <a:gd name="f385" fmla="*/ f301 1 f191"/>
                <a:gd name="f386" fmla="*/ f302 1 f192"/>
                <a:gd name="f387" fmla="*/ f303 1 f191"/>
                <a:gd name="f388" fmla="*/ f304 1 f191"/>
                <a:gd name="f389" fmla="*/ f305 1 f192"/>
                <a:gd name="f390" fmla="*/ f306 1 f191"/>
                <a:gd name="f391" fmla="*/ f307 1 f192"/>
                <a:gd name="f392" fmla="*/ f308 1 f191"/>
                <a:gd name="f393" fmla="*/ f309 1 f192"/>
                <a:gd name="f394" fmla="*/ f310 1 f191"/>
                <a:gd name="f395" fmla="*/ f311 1 f192"/>
                <a:gd name="f396" fmla="*/ f312 1 f191"/>
                <a:gd name="f397" fmla="*/ f313 1 f192"/>
                <a:gd name="f398" fmla="*/ f314 1 f191"/>
                <a:gd name="f399" fmla="*/ f315 1 f192"/>
                <a:gd name="f400" fmla="*/ f316 1 f191"/>
                <a:gd name="f401" fmla="*/ f317 1 f192"/>
                <a:gd name="f402" fmla="*/ f318 1 f191"/>
                <a:gd name="f403" fmla="*/ f319 1 f192"/>
                <a:gd name="f404" fmla="*/ f320 1 f191"/>
                <a:gd name="f405" fmla="*/ f321 1 f191"/>
                <a:gd name="f406" fmla="*/ f322 1 f191"/>
                <a:gd name="f407" fmla="*/ f323 1 f192"/>
                <a:gd name="f408" fmla="*/ f324 1 f191"/>
                <a:gd name="f409" fmla="*/ f325 1 f192"/>
                <a:gd name="f410" fmla="*/ f326 1 f191"/>
                <a:gd name="f411" fmla="*/ f327 1 f192"/>
                <a:gd name="f412" fmla="*/ f328 1 f191"/>
                <a:gd name="f413" fmla="*/ f329 1 f192"/>
                <a:gd name="f414" fmla="*/ f330 1 f191"/>
                <a:gd name="f415" fmla="*/ f331 1 f192"/>
                <a:gd name="f416" fmla="*/ f332 1 f191"/>
                <a:gd name="f417" fmla="*/ f333 1 f192"/>
                <a:gd name="f418" fmla="*/ f334 1 f191"/>
                <a:gd name="f419" fmla="*/ f335 1 f192"/>
                <a:gd name="f420" fmla="*/ f336 1 f191"/>
                <a:gd name="f421" fmla="*/ f337 1 f191"/>
                <a:gd name="f422" fmla="*/ f338 1 f192"/>
                <a:gd name="f423" fmla="*/ f339 1 f192"/>
                <a:gd name="f424" fmla="*/ f340 1 f191"/>
                <a:gd name="f425" fmla="*/ f341 1 f192"/>
                <a:gd name="f426" fmla="*/ f342 1 f191"/>
                <a:gd name="f427" fmla="*/ f343 1 f192"/>
                <a:gd name="f428" fmla="*/ f344 1 f191"/>
                <a:gd name="f429" fmla="*/ f345 1 f192"/>
                <a:gd name="f430" fmla="*/ f346 1 f191"/>
                <a:gd name="f431" fmla="*/ f347 1 f192"/>
                <a:gd name="f432" fmla="*/ f348 1 f191"/>
                <a:gd name="f433" fmla="*/ f349 1 f192"/>
                <a:gd name="f434" fmla="*/ f350 1 f191"/>
                <a:gd name="f435" fmla="*/ f351 1 f192"/>
                <a:gd name="f436" fmla="*/ f352 1 f191"/>
                <a:gd name="f437" fmla="*/ f353 1 f192"/>
                <a:gd name="f438" fmla="*/ f354 f182 1"/>
                <a:gd name="f439" fmla="*/ f355 f182 1"/>
                <a:gd name="f440" fmla="*/ f357 f183 1"/>
                <a:gd name="f441" fmla="*/ f356 f183 1"/>
                <a:gd name="f442" fmla="*/ f358 f182 1"/>
                <a:gd name="f443" fmla="*/ f359 f183 1"/>
                <a:gd name="f444" fmla="*/ f360 f182 1"/>
                <a:gd name="f445" fmla="*/ f361 f183 1"/>
                <a:gd name="f446" fmla="*/ f362 f182 1"/>
                <a:gd name="f447" fmla="*/ f363 f183 1"/>
                <a:gd name="f448" fmla="*/ f364 f182 1"/>
                <a:gd name="f449" fmla="*/ f365 f183 1"/>
                <a:gd name="f450" fmla="*/ f366 f182 1"/>
                <a:gd name="f451" fmla="*/ f367 f183 1"/>
                <a:gd name="f452" fmla="*/ f368 f182 1"/>
                <a:gd name="f453" fmla="*/ f369 f183 1"/>
                <a:gd name="f454" fmla="*/ f370 f182 1"/>
                <a:gd name="f455" fmla="*/ f371 f183 1"/>
                <a:gd name="f456" fmla="*/ f372 f182 1"/>
                <a:gd name="f457" fmla="*/ f373 f183 1"/>
                <a:gd name="f458" fmla="*/ f374 f182 1"/>
                <a:gd name="f459" fmla="*/ f375 f183 1"/>
                <a:gd name="f460" fmla="*/ f376 f182 1"/>
                <a:gd name="f461" fmla="*/ f377 f183 1"/>
                <a:gd name="f462" fmla="*/ f378 f183 1"/>
                <a:gd name="f463" fmla="*/ f379 f182 1"/>
                <a:gd name="f464" fmla="*/ f380 f183 1"/>
                <a:gd name="f465" fmla="*/ f381 f182 1"/>
                <a:gd name="f466" fmla="*/ f382 f183 1"/>
                <a:gd name="f467" fmla="*/ f383 f182 1"/>
                <a:gd name="f468" fmla="*/ f384 f183 1"/>
                <a:gd name="f469" fmla="*/ f385 f182 1"/>
                <a:gd name="f470" fmla="*/ f386 f183 1"/>
                <a:gd name="f471" fmla="*/ f387 f182 1"/>
                <a:gd name="f472" fmla="*/ f388 f182 1"/>
                <a:gd name="f473" fmla="*/ f389 f183 1"/>
                <a:gd name="f474" fmla="*/ f390 f182 1"/>
                <a:gd name="f475" fmla="*/ f391 f183 1"/>
                <a:gd name="f476" fmla="*/ f392 f182 1"/>
                <a:gd name="f477" fmla="*/ f393 f183 1"/>
                <a:gd name="f478" fmla="*/ f394 f182 1"/>
                <a:gd name="f479" fmla="*/ f395 f183 1"/>
                <a:gd name="f480" fmla="*/ f396 f182 1"/>
                <a:gd name="f481" fmla="*/ f397 f183 1"/>
                <a:gd name="f482" fmla="*/ f398 f182 1"/>
                <a:gd name="f483" fmla="*/ f399 f183 1"/>
                <a:gd name="f484" fmla="*/ f400 f182 1"/>
                <a:gd name="f485" fmla="*/ f401 f183 1"/>
                <a:gd name="f486" fmla="*/ f402 f182 1"/>
                <a:gd name="f487" fmla="*/ f403 f183 1"/>
                <a:gd name="f488" fmla="*/ f404 f182 1"/>
                <a:gd name="f489" fmla="*/ f405 f182 1"/>
                <a:gd name="f490" fmla="*/ f406 f182 1"/>
                <a:gd name="f491" fmla="*/ f407 f183 1"/>
                <a:gd name="f492" fmla="*/ f408 f182 1"/>
                <a:gd name="f493" fmla="*/ f409 f183 1"/>
                <a:gd name="f494" fmla="*/ f410 f182 1"/>
                <a:gd name="f495" fmla="*/ f411 f183 1"/>
                <a:gd name="f496" fmla="*/ f412 f182 1"/>
                <a:gd name="f497" fmla="*/ f413 f183 1"/>
                <a:gd name="f498" fmla="*/ f414 f182 1"/>
                <a:gd name="f499" fmla="*/ f415 f183 1"/>
                <a:gd name="f500" fmla="*/ f416 f182 1"/>
                <a:gd name="f501" fmla="*/ f417 f183 1"/>
                <a:gd name="f502" fmla="*/ f418 f182 1"/>
                <a:gd name="f503" fmla="*/ f419 f183 1"/>
                <a:gd name="f504" fmla="*/ f420 f182 1"/>
                <a:gd name="f505" fmla="*/ f421 f182 1"/>
                <a:gd name="f506" fmla="*/ f422 f183 1"/>
                <a:gd name="f507" fmla="*/ f423 f183 1"/>
                <a:gd name="f508" fmla="*/ f424 f182 1"/>
                <a:gd name="f509" fmla="*/ f425 f183 1"/>
                <a:gd name="f510" fmla="*/ f426 f182 1"/>
                <a:gd name="f511" fmla="*/ f427 f183 1"/>
                <a:gd name="f512" fmla="*/ f428 f182 1"/>
                <a:gd name="f513" fmla="*/ f429 f183 1"/>
                <a:gd name="f514" fmla="*/ f430 f182 1"/>
                <a:gd name="f515" fmla="*/ f431 f183 1"/>
                <a:gd name="f516" fmla="*/ f432 f182 1"/>
                <a:gd name="f517" fmla="*/ f433 f183 1"/>
                <a:gd name="f518" fmla="*/ f434 f182 1"/>
                <a:gd name="f519" fmla="*/ f435 f183 1"/>
                <a:gd name="f520" fmla="*/ f436 f182 1"/>
                <a:gd name="f521" fmla="*/ f437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2" y="f443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48" y="f462"/>
                </a:cxn>
                <a:cxn ang="f273">
                  <a:pos x="f463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55"/>
                </a:cxn>
                <a:cxn ang="f273">
                  <a:pos x="f472" y="f473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1"/>
                </a:cxn>
                <a:cxn ang="f273">
                  <a:pos x="f489" y="f455"/>
                </a:cxn>
                <a:cxn ang="f273">
                  <a:pos x="f490" y="f491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451"/>
                </a:cxn>
                <a:cxn ang="f273">
                  <a:pos x="f505" y="f506"/>
                </a:cxn>
                <a:cxn ang="f273">
                  <a:pos x="f482" y="f507"/>
                </a:cxn>
                <a:cxn ang="f273">
                  <a:pos x="f508" y="f509"/>
                </a:cxn>
                <a:cxn ang="f273">
                  <a:pos x="f510" y="f511"/>
                </a:cxn>
                <a:cxn ang="f273">
                  <a:pos x="f512" y="f513"/>
                </a:cxn>
                <a:cxn ang="f273">
                  <a:pos x="f514" y="f515"/>
                </a:cxn>
                <a:cxn ang="f273">
                  <a:pos x="f516" y="f517"/>
                </a:cxn>
                <a:cxn ang="f273">
                  <a:pos x="f518" y="f519"/>
                </a:cxn>
                <a:cxn ang="f273">
                  <a:pos x="f520" y="f521"/>
                </a:cxn>
              </a:cxnLst>
              <a:rect l="f438" t="f441" r="f439" b="f440"/>
              <a:pathLst>
                <a:path w="178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15"/>
                    <a:pt x="f39" y="f37"/>
                  </a:cubicBezTo>
                  <a:cubicBezTo>
                    <a:pt x="f40" y="f37"/>
                    <a:pt x="f21" y="f37"/>
                    <a:pt x="f19" y="f15"/>
                  </a:cubicBezTo>
                  <a:cubicBezTo>
                    <a:pt x="f30" y="f41"/>
                    <a:pt x="f42" y="f12"/>
                    <a:pt x="f43" y="f44"/>
                  </a:cubicBezTo>
                  <a:cubicBezTo>
                    <a:pt x="f43" y="f44"/>
                    <a:pt x="f43" y="f45"/>
                    <a:pt x="f43" y="f46"/>
                  </a:cubicBezTo>
                  <a:cubicBezTo>
                    <a:pt x="f47" y="f46"/>
                    <a:pt x="f48" y="f46"/>
                    <a:pt x="f49" y="f46"/>
                  </a:cubicBezTo>
                  <a:cubicBezTo>
                    <a:pt x="f24" y="f44"/>
                    <a:pt x="f50" y="f11"/>
                    <a:pt x="f39" y="f8"/>
                  </a:cubicBezTo>
                  <a:cubicBezTo>
                    <a:pt x="f51" y="f8"/>
                    <a:pt x="f52" y="f10"/>
                    <a:pt x="f38" y="f12"/>
                  </a:cubicBezTo>
                  <a:cubicBezTo>
                    <a:pt x="f36" y="f16"/>
                    <a:pt x="f53" y="f49"/>
                    <a:pt x="f54" y="f47"/>
                  </a:cubicBezTo>
                  <a:cubicBezTo>
                    <a:pt x="f55" y="f43"/>
                    <a:pt x="f6" y="f8"/>
                    <a:pt x="f56" y="f9"/>
                  </a:cubicBezTo>
                  <a:cubicBezTo>
                    <a:pt x="f57" y="f46"/>
                    <a:pt x="f58" y="f46"/>
                    <a:pt x="f32" y="f59"/>
                  </a:cubicBezTo>
                  <a:cubicBezTo>
                    <a:pt x="f60" y="f9"/>
                    <a:pt x="f31" y="f11"/>
                    <a:pt x="f51" y="f9"/>
                  </a:cubicBezTo>
                  <a:cubicBezTo>
                    <a:pt x="f50" y="f44"/>
                    <a:pt x="f61" y="f46"/>
                    <a:pt x="f47" y="f62"/>
                  </a:cubicBezTo>
                  <a:cubicBezTo>
                    <a:pt x="f47" y="f62"/>
                    <a:pt x="f13" y="f62"/>
                    <a:pt x="f12" y="f63"/>
                  </a:cubicBezTo>
                  <a:cubicBezTo>
                    <a:pt x="f47" y="f64"/>
                    <a:pt x="f16" y="f65"/>
                    <a:pt x="f49" y="f65"/>
                  </a:cubicBezTo>
                  <a:cubicBezTo>
                    <a:pt x="f22" y="f66"/>
                    <a:pt x="f67" y="f68"/>
                    <a:pt x="f25" y="f69"/>
                  </a:cubicBezTo>
                  <a:cubicBezTo>
                    <a:pt x="f40" y="f70"/>
                    <a:pt x="f39" y="f69"/>
                    <a:pt x="f31" y="f71"/>
                  </a:cubicBezTo>
                  <a:cubicBezTo>
                    <a:pt x="f32" y="f72"/>
                    <a:pt x="f58" y="f68"/>
                    <a:pt x="f73" y="f69"/>
                  </a:cubicBezTo>
                  <a:cubicBezTo>
                    <a:pt x="f57" y="f74"/>
                    <a:pt x="f57" y="f75"/>
                    <a:pt x="f53" y="f76"/>
                  </a:cubicBezTo>
                  <a:cubicBezTo>
                    <a:pt x="f77" y="f78"/>
                    <a:pt x="f60" y="f78"/>
                    <a:pt x="f79" y="f80"/>
                  </a:cubicBezTo>
                  <a:cubicBezTo>
                    <a:pt x="f39" y="f80"/>
                    <a:pt x="f29" y="f76"/>
                    <a:pt x="f29" y="f81"/>
                  </a:cubicBezTo>
                  <a:cubicBezTo>
                    <a:pt x="f82" y="f83"/>
                    <a:pt x="f23" y="f74"/>
                    <a:pt x="f84" y="f85"/>
                  </a:cubicBezTo>
                  <a:cubicBezTo>
                    <a:pt x="f17" y="f86"/>
                    <a:pt x="f87" y="f88"/>
                    <a:pt x="f48" y="f89"/>
                  </a:cubicBezTo>
                  <a:cubicBezTo>
                    <a:pt x="f47" y="f89"/>
                    <a:pt x="f43" y="f89"/>
                    <a:pt x="f10" y="f89"/>
                  </a:cubicBezTo>
                  <a:cubicBezTo>
                    <a:pt x="f12" y="f66"/>
                    <a:pt x="f12" y="f88"/>
                    <a:pt x="f13" y="f68"/>
                  </a:cubicBezTo>
                  <a:cubicBezTo>
                    <a:pt x="f90" y="f91"/>
                    <a:pt x="f34" y="f92"/>
                    <a:pt x="f50" y="f93"/>
                  </a:cubicBezTo>
                  <a:cubicBezTo>
                    <a:pt x="f94" y="f95"/>
                    <a:pt x="f96" y="f95"/>
                    <a:pt x="f84" y="f95"/>
                  </a:cubicBezTo>
                  <a:cubicBezTo>
                    <a:pt x="f27" y="f97"/>
                    <a:pt x="f39" y="f98"/>
                    <a:pt x="f39" y="f99"/>
                  </a:cubicBezTo>
                  <a:cubicBezTo>
                    <a:pt x="f39" y="f100"/>
                    <a:pt x="f25" y="f101"/>
                    <a:pt x="f84" y="f101"/>
                  </a:cubicBezTo>
                  <a:cubicBezTo>
                    <a:pt x="f94" y="f101"/>
                    <a:pt x="f102" y="f103"/>
                    <a:pt x="f102" y="f99"/>
                  </a:cubicBezTo>
                  <a:cubicBezTo>
                    <a:pt x="f102" y="f104"/>
                    <a:pt x="f102" y="f105"/>
                    <a:pt x="f106" y="f107"/>
                  </a:cubicBezTo>
                  <a:cubicBezTo>
                    <a:pt x="f108" y="f109"/>
                    <a:pt x="f110" y="f75"/>
                    <a:pt x="f9" y="f88"/>
                  </a:cubicBezTo>
                  <a:cubicBezTo>
                    <a:pt x="f11" y="f68"/>
                    <a:pt x="f11" y="f86"/>
                    <a:pt x="f11" y="f71"/>
                  </a:cubicBezTo>
                  <a:cubicBezTo>
                    <a:pt x="f43" y="f111"/>
                    <a:pt x="f112" y="f113"/>
                    <a:pt x="f114" y="f115"/>
                  </a:cubicBezTo>
                  <a:cubicBezTo>
                    <a:pt x="f42" y="f116"/>
                    <a:pt x="f15" y="f101"/>
                    <a:pt x="f20" y="f117"/>
                  </a:cubicBezTo>
                  <a:cubicBezTo>
                    <a:pt x="f24" y="f117"/>
                    <a:pt x="f34" y="f118"/>
                    <a:pt x="f119" y="f120"/>
                  </a:cubicBezTo>
                  <a:cubicBezTo>
                    <a:pt x="f119" y="f121"/>
                    <a:pt x="f24" y="f122"/>
                    <a:pt x="f22" y="f123"/>
                  </a:cubicBezTo>
                  <a:cubicBezTo>
                    <a:pt x="f15" y="f124"/>
                    <a:pt x="f18" y="f125"/>
                    <a:pt x="f110" y="f122"/>
                  </a:cubicBezTo>
                  <a:cubicBezTo>
                    <a:pt x="f41" y="f126"/>
                    <a:pt x="f110" y="f120"/>
                    <a:pt x="f110" y="f127"/>
                  </a:cubicBezTo>
                  <a:cubicBezTo>
                    <a:pt x="f110" y="f117"/>
                    <a:pt x="f18" y="f116"/>
                    <a:pt x="f128" y="f129"/>
                  </a:cubicBezTo>
                  <a:cubicBezTo>
                    <a:pt x="f16" y="f93"/>
                    <a:pt x="f130" y="f78"/>
                    <a:pt x="f45" y="f69"/>
                  </a:cubicBezTo>
                  <a:cubicBezTo>
                    <a:pt x="f45" y="f69"/>
                    <a:pt x="f45" y="f69"/>
                    <a:pt x="f46" y="f71"/>
                  </a:cubicBezTo>
                  <a:cubicBezTo>
                    <a:pt x="f46" y="f69"/>
                    <a:pt x="f131" y="f69"/>
                    <a:pt x="f131" y="f69"/>
                  </a:cubicBezTo>
                  <a:cubicBezTo>
                    <a:pt x="f131" y="f132"/>
                    <a:pt x="f131" y="f105"/>
                    <a:pt x="f131" y="f133"/>
                  </a:cubicBezTo>
                  <a:cubicBezTo>
                    <a:pt x="f131" y="f134"/>
                    <a:pt x="f45" y="f126"/>
                    <a:pt x="f59" y="f135"/>
                  </a:cubicBezTo>
                  <a:cubicBezTo>
                    <a:pt x="f130" y="f125"/>
                    <a:pt x="f130" y="f136"/>
                    <a:pt x="f11" y="f137"/>
                  </a:cubicBezTo>
                  <a:cubicBezTo>
                    <a:pt x="f45" y="f5"/>
                    <a:pt x="f63" y="f5"/>
                    <a:pt x="f89" y="f137"/>
                  </a:cubicBezTo>
                  <a:cubicBezTo>
                    <a:pt x="f138" y="f139"/>
                    <a:pt x="f138" y="f124"/>
                    <a:pt x="f140" y="f122"/>
                  </a:cubicBezTo>
                  <a:cubicBezTo>
                    <a:pt x="f141" y="f135"/>
                    <a:pt x="f64" y="f126"/>
                    <a:pt x="f64" y="f134"/>
                  </a:cubicBezTo>
                  <a:cubicBezTo>
                    <a:pt x="f64" y="f142"/>
                    <a:pt x="f64" y="f132"/>
                    <a:pt x="f65" y="f71"/>
                  </a:cubicBezTo>
                  <a:cubicBezTo>
                    <a:pt x="f141" y="f69"/>
                    <a:pt x="f141" y="f70"/>
                    <a:pt x="f140" y="f74"/>
                  </a:cubicBezTo>
                  <a:cubicBezTo>
                    <a:pt x="f88" y="f143"/>
                    <a:pt x="f71" y="f97"/>
                    <a:pt x="f144" y="f103"/>
                  </a:cubicBezTo>
                  <a:cubicBezTo>
                    <a:pt x="f145" y="f101"/>
                    <a:pt x="f91" y="f117"/>
                    <a:pt x="f83" y="f118"/>
                  </a:cubicBezTo>
                  <a:cubicBezTo>
                    <a:pt x="f70" y="f121"/>
                    <a:pt x="f74" y="f125"/>
                    <a:pt x="f75" y="f146"/>
                  </a:cubicBezTo>
                  <a:cubicBezTo>
                    <a:pt x="f111" y="f139"/>
                    <a:pt x="f109" y="f147"/>
                    <a:pt x="f148" y="f149"/>
                  </a:cubicBezTo>
                  <a:cubicBezTo>
                    <a:pt x="f150" y="f134"/>
                    <a:pt x="f148" y="f127"/>
                    <a:pt x="f143" y="f117"/>
                  </a:cubicBezTo>
                  <a:cubicBezTo>
                    <a:pt x="f80" y="f101"/>
                    <a:pt x="f76" y="f129"/>
                    <a:pt x="f75" y="f100"/>
                  </a:cubicBezTo>
                  <a:cubicBezTo>
                    <a:pt x="f74" y="f151"/>
                    <a:pt x="f86" y="f78"/>
                    <a:pt x="f138" y="f70"/>
                  </a:cubicBezTo>
                  <a:cubicBezTo>
                    <a:pt x="f66" y="f69"/>
                    <a:pt x="f66" y="f86"/>
                    <a:pt x="f138" y="f152"/>
                  </a:cubicBezTo>
                  <a:cubicBezTo>
                    <a:pt x="f72" y="f69"/>
                    <a:pt x="f70" y="f144"/>
                    <a:pt x="f145" y="f81"/>
                  </a:cubicBezTo>
                  <a:cubicBezTo>
                    <a:pt x="f80" y="f143"/>
                    <a:pt x="f92" y="f153"/>
                    <a:pt x="f150" y="f95"/>
                  </a:cubicBezTo>
                  <a:cubicBezTo>
                    <a:pt x="f154" y="f98"/>
                    <a:pt x="f155" y="f142"/>
                    <a:pt x="f155" y="f99"/>
                  </a:cubicBezTo>
                  <a:cubicBezTo>
                    <a:pt x="f154" y="f115"/>
                    <a:pt x="f151" y="f116"/>
                    <a:pt x="f107" y="f101"/>
                  </a:cubicBezTo>
                  <a:cubicBezTo>
                    <a:pt x="f156" y="f117"/>
                    <a:pt x="f129" y="f103"/>
                    <a:pt x="f116" y="f156"/>
                  </a:cubicBezTo>
                  <a:cubicBezTo>
                    <a:pt x="f116" y="f142"/>
                    <a:pt x="f100" y="f98"/>
                    <a:pt x="f104" y="f98"/>
                  </a:cubicBezTo>
                  <a:cubicBezTo>
                    <a:pt x="f95" y="f98"/>
                    <a:pt x="f151" y="f97"/>
                    <a:pt x="f155" y="f113"/>
                  </a:cubicBezTo>
                  <a:cubicBezTo>
                    <a:pt x="f143" y="f132"/>
                    <a:pt x="f91" y="f145"/>
                    <a:pt x="f86" y="f152"/>
                  </a:cubicBezTo>
                  <a:cubicBezTo>
                    <a:pt x="f72" y="f88"/>
                    <a:pt x="f72" y="f66"/>
                    <a:pt x="f68" y="f89"/>
                  </a:cubicBezTo>
                  <a:cubicBezTo>
                    <a:pt x="f86" y="f89"/>
                    <a:pt x="f69" y="f89"/>
                    <a:pt x="f70" y="f157"/>
                  </a:cubicBezTo>
                  <a:cubicBezTo>
                    <a:pt x="f158" y="f88"/>
                    <a:pt x="f155" y="f86"/>
                    <a:pt x="f156" y="f70"/>
                  </a:cubicBezTo>
                  <a:cubicBezTo>
                    <a:pt x="f115" y="f85"/>
                    <a:pt x="f129" y="f85"/>
                    <a:pt x="f101" y="f145"/>
                  </a:cubicBezTo>
                  <a:cubicBezTo>
                    <a:pt x="f159" y="f160"/>
                    <a:pt x="f121" y="f80"/>
                    <a:pt x="f149" y="f76"/>
                  </a:cubicBezTo>
                  <a:cubicBezTo>
                    <a:pt x="f147" y="f75"/>
                    <a:pt x="f147" y="f83"/>
                    <a:pt x="f124" y="f69"/>
                  </a:cubicBezTo>
                  <a:cubicBezTo>
                    <a:pt x="f123" y="f68"/>
                    <a:pt x="f134" y="f88"/>
                    <a:pt x="f159" y="f72"/>
                  </a:cubicBezTo>
                  <a:cubicBezTo>
                    <a:pt x="f101" y="f86"/>
                    <a:pt x="f129" y="f71"/>
                    <a:pt x="f115" y="f71"/>
                  </a:cubicBezTo>
                  <a:cubicBezTo>
                    <a:pt x="f151" y="f152"/>
                    <a:pt x="f111" y="f66"/>
                    <a:pt x="f71" y="f141"/>
                  </a:cubicBezTo>
                  <a:cubicBezTo>
                    <a:pt x="f71" y="f65"/>
                    <a:pt x="f71" y="f64"/>
                    <a:pt x="f71" y="f64"/>
                  </a:cubicBezTo>
                  <a:cubicBezTo>
                    <a:pt x="f69" y="f63"/>
                    <a:pt x="f69" y="f63"/>
                    <a:pt x="f70" y="f63"/>
                  </a:cubicBezTo>
                  <a:cubicBezTo>
                    <a:pt x="f132" y="f62"/>
                    <a:pt x="f107" y="f131"/>
                    <a:pt x="f159" y="f46"/>
                  </a:cubicBezTo>
                  <a:cubicBezTo>
                    <a:pt x="f133" y="f46"/>
                    <a:pt x="f126" y="f131"/>
                    <a:pt x="f122" y="f62"/>
                  </a:cubicBezTo>
                  <a:cubicBezTo>
                    <a:pt x="f146" y="f64"/>
                    <a:pt x="f161" y="f64"/>
                    <a:pt x="f162" y="f131"/>
                  </a:cubicBezTo>
                  <a:cubicBezTo>
                    <a:pt x="f5" y="f59"/>
                    <a:pt x="f163" y="f14"/>
                    <a:pt x="f137" y="f130"/>
                  </a:cubicBezTo>
                  <a:cubicBezTo>
                    <a:pt x="f139" y="f43"/>
                    <a:pt x="f125" y="f12"/>
                    <a:pt x="f135" y="f14"/>
                  </a:cubicBezTo>
                  <a:cubicBezTo>
                    <a:pt x="f126" y="f11"/>
                    <a:pt x="f134" y="f59"/>
                    <a:pt x="f133" y="f59"/>
                  </a:cubicBezTo>
                  <a:cubicBezTo>
                    <a:pt x="f142" y="f45"/>
                    <a:pt x="f92" y="f46"/>
                    <a:pt x="f70" y="f131"/>
                  </a:cubicBezTo>
                  <a:cubicBezTo>
                    <a:pt x="f71" y="f131"/>
                    <a:pt x="f86" y="f131"/>
                    <a:pt x="f68" y="f46"/>
                  </a:cubicBezTo>
                  <a:cubicBezTo>
                    <a:pt x="f152" y="f46"/>
                    <a:pt x="f152" y="f45"/>
                    <a:pt x="f152" y="f44"/>
                  </a:cubicBezTo>
                  <a:cubicBezTo>
                    <a:pt x="f68" y="f59"/>
                    <a:pt x="f86" y="f9"/>
                    <a:pt x="f69" y="f11"/>
                  </a:cubicBezTo>
                  <a:cubicBezTo>
                    <a:pt x="f158" y="f48"/>
                    <a:pt x="f113" y="f15"/>
                    <a:pt x="f100" y="f34"/>
                  </a:cubicBezTo>
                  <a:cubicBezTo>
                    <a:pt x="f103" y="f164"/>
                    <a:pt x="f117" y="f34"/>
                    <a:pt x="f127" y="f34"/>
                  </a:cubicBezTo>
                  <a:cubicBezTo>
                    <a:pt x="f120" y="f164"/>
                    <a:pt x="f135" y="f164"/>
                    <a:pt x="f149" y="f28"/>
                  </a:cubicBezTo>
                  <a:cubicBezTo>
                    <a:pt x="f125" y="f30"/>
                    <a:pt x="f124" y="f67"/>
                    <a:pt x="f125" y="f106"/>
                  </a:cubicBezTo>
                  <a:cubicBezTo>
                    <a:pt x="f123" y="f165"/>
                    <a:pt x="f121" y="f165"/>
                    <a:pt x="f118" y="f166"/>
                  </a:cubicBezTo>
                  <a:cubicBezTo>
                    <a:pt x="f117" y="f166"/>
                    <a:pt x="f103" y="f102"/>
                    <a:pt x="f115" y="f167"/>
                  </a:cubicBezTo>
                  <a:cubicBezTo>
                    <a:pt x="f115" y="f17"/>
                    <a:pt x="f168" y="f28"/>
                    <a:pt x="f99" y="f164"/>
                  </a:cubicBezTo>
                  <a:cubicBezTo>
                    <a:pt x="f153" y="f37"/>
                    <a:pt x="f76" y="f112"/>
                    <a:pt x="f72" y="f8"/>
                  </a:cubicBezTo>
                  <a:cubicBezTo>
                    <a:pt x="f152" y="f14"/>
                    <a:pt x="f138" y="f11"/>
                    <a:pt x="f157" y="f9"/>
                  </a:cubicBezTo>
                  <a:cubicBezTo>
                    <a:pt x="f157" y="f11"/>
                    <a:pt x="f89" y="f11"/>
                    <a:pt x="f89" y="f14"/>
                  </a:cubicBezTo>
                  <a:cubicBezTo>
                    <a:pt x="f157" y="f8"/>
                    <a:pt x="f157" y="f10"/>
                    <a:pt x="f66" y="f12"/>
                  </a:cubicBezTo>
                  <a:cubicBezTo>
                    <a:pt x="f69" y="f114"/>
                    <a:pt x="f91" y="f34"/>
                    <a:pt x="f78" y="f94"/>
                  </a:cubicBezTo>
                  <a:cubicBezTo>
                    <a:pt x="f143" y="f165"/>
                    <a:pt x="f169" y="f170"/>
                    <a:pt x="f171" y="f170"/>
                  </a:cubicBezTo>
                  <a:cubicBezTo>
                    <a:pt x="f155" y="f84"/>
                    <a:pt x="f93" y="f172"/>
                    <a:pt x="f97" y="f40"/>
                  </a:cubicBezTo>
                  <a:cubicBezTo>
                    <a:pt x="f97" y="f79"/>
                    <a:pt x="f151" y="f38"/>
                    <a:pt x="f150" y="f38"/>
                  </a:cubicBezTo>
                  <a:cubicBezTo>
                    <a:pt x="f109" y="f38"/>
                    <a:pt x="f78" y="f31"/>
                    <a:pt x="f160" y="f51"/>
                  </a:cubicBezTo>
                  <a:cubicBezTo>
                    <a:pt x="f76" y="f79"/>
                    <a:pt x="f76" y="f40"/>
                    <a:pt x="f160" y="f27"/>
                  </a:cubicBezTo>
                  <a:cubicBezTo>
                    <a:pt x="f111" y="f172"/>
                    <a:pt x="f111" y="f84"/>
                    <a:pt x="f160" y="f165"/>
                  </a:cubicBezTo>
                  <a:cubicBezTo>
                    <a:pt x="f83" y="f28"/>
                    <a:pt x="f72" y="f15"/>
                    <a:pt x="f89" y="f16"/>
                  </a:cubicBezTo>
                  <a:cubicBezTo>
                    <a:pt x="f140" y="f47"/>
                    <a:pt x="f141" y="f43"/>
                    <a:pt x="f64" y="f10"/>
                  </a:cubicBezTo>
                  <a:cubicBezTo>
                    <a:pt x="f62" y="f18"/>
                    <a:pt x="f46" y="f108"/>
                    <a:pt x="f59" y="f67"/>
                  </a:cubicBezTo>
                  <a:cubicBezTo>
                    <a:pt x="f8" y="f23"/>
                    <a:pt x="f43" y="f32"/>
                    <a:pt x="f49" y="f55"/>
                  </a:cubicBezTo>
                  <a:cubicBezTo>
                    <a:pt x="f49" y="f173"/>
                    <a:pt x="f41" y="f174"/>
                    <a:pt x="f110" y="f175"/>
                  </a:cubicBezTo>
                  <a:cubicBezTo>
                    <a:pt x="f110" y="f176"/>
                    <a:pt x="f18" y="f7"/>
                    <a:pt x="f177" y="f176"/>
                  </a:cubicBezTo>
                  <a:cubicBezTo>
                    <a:pt x="f114" y="f176"/>
                    <a:pt x="f114" y="f174"/>
                    <a:pt x="f114" y="f2"/>
                  </a:cubicBezTo>
                  <a:cubicBezTo>
                    <a:pt x="f177" y="f6"/>
                    <a:pt x="f18" y="f178"/>
                    <a:pt x="f18" y="f179"/>
                  </a:cubicBezTo>
                  <a:cubicBezTo>
                    <a:pt x="f16" y="f25"/>
                    <a:pt x="f130" y="f34"/>
                    <a:pt x="f44" y="f47"/>
                  </a:cubicBezTo>
                  <a:cubicBezTo>
                    <a:pt x="f45" y="f13"/>
                    <a:pt x="f45" y="f12"/>
                    <a:pt x="f45" y="f8"/>
                  </a:cubicBezTo>
                  <a:cubicBezTo>
                    <a:pt x="f11" y="f47"/>
                    <a:pt x="f130" y="f112"/>
                    <a:pt x="f43" y="f18"/>
                  </a:cubicBezTo>
                  <a:cubicBezTo>
                    <a:pt x="f112" y="f20"/>
                    <a:pt x="f177" y="f180"/>
                    <a:pt x="f87" y="f106"/>
                  </a:cubicBezTo>
                  <a:cubicBezTo>
                    <a:pt x="f22" y="f166"/>
                    <a:pt x="f26" y="f170"/>
                    <a:pt x="f22" y="f23"/>
                  </a:cubicBezTo>
                  <a:cubicBezTo>
                    <a:pt x="f20" y="f25"/>
                    <a:pt x="f24" y="f29"/>
                    <a:pt x="f26" y="f39"/>
                  </a:cubicBezTo>
                  <a:cubicBezTo>
                    <a:pt x="f180" y="f31"/>
                    <a:pt x="f67" y="f39"/>
                    <a:pt x="f167" y="f40"/>
                  </a:cubicBezTo>
                  <a:cubicBezTo>
                    <a:pt x="f102" y="f21"/>
                    <a:pt x="f167" y="f19"/>
                    <a:pt x="f17" y="f170"/>
                  </a:cubicBezTo>
                  <a:cubicBezTo>
                    <a:pt x="f28" y="f96"/>
                    <a:pt x="f34" y="f166"/>
                    <a:pt x="f26" y="f102"/>
                  </a:cubicBezTo>
                  <a:cubicBezTo>
                    <a:pt x="f42" y="f119"/>
                    <a:pt x="f112" y="f177"/>
                    <a:pt x="f130" y="f12"/>
                  </a:cubicBezTo>
                  <a:cubicBezTo>
                    <a:pt x="f8" y="f130"/>
                    <a:pt x="f8" y="f14"/>
                    <a:pt x="f14" y="f11"/>
                  </a:cubicBezTo>
                  <a:cubicBezTo>
                    <a:pt x="f14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1" name="Freeform 10">
              <a:extLst>
                <a:ext uri="{FF2B5EF4-FFF2-40B4-BE49-F238E27FC236}">
                  <a16:creationId xmlns:a16="http://schemas.microsoft.com/office/drawing/2014/main" id="{5C2E1DE1-1FB7-9410-4C61-6689F86A9BC1}"/>
                </a:ext>
              </a:extLst>
            </p:cNvPr>
            <p:cNvSpPr/>
            <p:nvPr/>
          </p:nvSpPr>
          <p:spPr>
            <a:xfrm>
              <a:off x="875428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8"/>
                <a:gd name="f9" fmla="val 96"/>
                <a:gd name="f10" fmla="val 77"/>
                <a:gd name="f11" fmla="val 97"/>
                <a:gd name="f12" fmla="val 75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5"/>
                <a:gd name="f27" fmla="val 131"/>
                <a:gd name="f28" fmla="val 22"/>
                <a:gd name="f29" fmla="val 132"/>
                <a:gd name="f30" fmla="val 18"/>
                <a:gd name="f31" fmla="val 14"/>
                <a:gd name="f32" fmla="val 11"/>
                <a:gd name="f33" fmla="val 128"/>
                <a:gd name="f34" fmla="val 12"/>
                <a:gd name="f35" fmla="val 13"/>
                <a:gd name="f36" fmla="val 119"/>
                <a:gd name="f37" fmla="val 16"/>
                <a:gd name="f38" fmla="val 118"/>
                <a:gd name="f39" fmla="val 21"/>
                <a:gd name="f40" fmla="val 24"/>
                <a:gd name="f41" fmla="val 28"/>
                <a:gd name="f42" fmla="val 31"/>
                <a:gd name="f43" fmla="val 110"/>
                <a:gd name="f44" fmla="val 60"/>
                <a:gd name="f45" fmla="val 102"/>
                <a:gd name="f46" fmla="val 74"/>
                <a:gd name="f47" fmla="val 94"/>
                <a:gd name="f48" fmla="val 93"/>
                <a:gd name="f49" fmla="val 92"/>
                <a:gd name="f50" fmla="val 72"/>
                <a:gd name="f51" fmla="val 71"/>
                <a:gd name="f52" fmla="val 69"/>
                <a:gd name="f53" fmla="val 53"/>
                <a:gd name="f54" fmla="val 37"/>
                <a:gd name="f55" fmla="val 99"/>
                <a:gd name="f56" fmla="val 19"/>
                <a:gd name="f57" fmla="val 17"/>
                <a:gd name="f58" fmla="val 101"/>
                <a:gd name="f59" fmla="val 8"/>
                <a:gd name="f60" fmla="val 108"/>
                <a:gd name="f61" fmla="val 4"/>
                <a:gd name="f62" fmla="val 105"/>
                <a:gd name="f63" fmla="val 1"/>
                <a:gd name="f64" fmla="val 103"/>
                <a:gd name="f65" fmla="val 2"/>
                <a:gd name="f66" fmla="val 5"/>
                <a:gd name="f67" fmla="val 10"/>
                <a:gd name="f68" fmla="val 95"/>
                <a:gd name="f69" fmla="val 55"/>
                <a:gd name="f70" fmla="val 89"/>
                <a:gd name="f71" fmla="val 88"/>
                <a:gd name="f72" fmla="val 87"/>
                <a:gd name="f73" fmla="val 86"/>
                <a:gd name="f74" fmla="val 70"/>
                <a:gd name="f75" fmla="val 81"/>
                <a:gd name="f76" fmla="val 41"/>
                <a:gd name="f77" fmla="val 26"/>
                <a:gd name="f78" fmla="val 76"/>
                <a:gd name="f79" fmla="val 9"/>
                <a:gd name="f80" fmla="val 6"/>
                <a:gd name="f81" fmla="val 65"/>
                <a:gd name="f82" fmla="val 7"/>
                <a:gd name="f83" fmla="val 63"/>
                <a:gd name="f84" fmla="val 58"/>
                <a:gd name="f85" fmla="val 15"/>
                <a:gd name="f86" fmla="val 20"/>
                <a:gd name="f87" fmla="val 61"/>
                <a:gd name="f88" fmla="val 23"/>
                <a:gd name="f89" fmla="val 64"/>
                <a:gd name="f90" fmla="val 44"/>
                <a:gd name="f91" fmla="val 57"/>
                <a:gd name="f92" fmla="val 79"/>
                <a:gd name="f93" fmla="val 83"/>
                <a:gd name="f94" fmla="val 62"/>
                <a:gd name="f95" fmla="val 66"/>
                <a:gd name="f96" fmla="val 50"/>
                <a:gd name="f97" fmla="val 38"/>
                <a:gd name="f98" fmla="val 36"/>
                <a:gd name="f99" fmla="val 42"/>
                <a:gd name="f100" fmla="val 33"/>
                <a:gd name="f101" fmla="val 43"/>
                <a:gd name="f102" fmla="val 32"/>
                <a:gd name="f103" fmla="val 39"/>
                <a:gd name="f104" fmla="val 40"/>
                <a:gd name="f105" fmla="val 80"/>
                <a:gd name="f106" fmla="val 68"/>
                <a:gd name="f107" fmla="val 46"/>
                <a:gd name="f108" fmla="val 56"/>
                <a:gd name="f109" fmla="val 67"/>
                <a:gd name="f110" fmla="val 84"/>
                <a:gd name="f111" fmla="val 85"/>
                <a:gd name="f112" fmla="val 82"/>
                <a:gd name="f113" fmla="val 90"/>
                <a:gd name="f114" fmla="val 91"/>
                <a:gd name="f115" fmla="val 104"/>
                <a:gd name="f116" fmla="val 109"/>
                <a:gd name="f117" fmla="val 111"/>
                <a:gd name="f118" fmla="val 107"/>
                <a:gd name="f119" fmla="val 112"/>
                <a:gd name="f120" fmla="val 117"/>
                <a:gd name="f121" fmla="val 125"/>
                <a:gd name="f122" fmla="val 129"/>
                <a:gd name="f123" fmla="val 120"/>
                <a:gd name="f124" fmla="val 116"/>
                <a:gd name="f125" fmla="val 114"/>
                <a:gd name="f126" fmla="val 130"/>
                <a:gd name="f127" fmla="val 138"/>
                <a:gd name="f128" fmla="val 143"/>
                <a:gd name="f129" fmla="val 148"/>
                <a:gd name="f130" fmla="val 149"/>
                <a:gd name="f131" fmla="val 34"/>
                <a:gd name="f132" fmla="val 146"/>
                <a:gd name="f133" fmla="val 140"/>
                <a:gd name="f134" fmla="val 135"/>
                <a:gd name="f135" fmla="val 133"/>
                <a:gd name="f136" fmla="val 100"/>
                <a:gd name="f137" fmla="val 150"/>
                <a:gd name="f138" fmla="val 152"/>
                <a:gd name="f139" fmla="val 159"/>
                <a:gd name="f140" fmla="val 163"/>
                <a:gd name="f141" fmla="val 167"/>
                <a:gd name="f142" fmla="val 165"/>
                <a:gd name="f143" fmla="val 157"/>
                <a:gd name="f144" fmla="val 153"/>
                <a:gd name="f145" fmla="val 151"/>
                <a:gd name="f146" fmla="val 147"/>
                <a:gd name="f147" fmla="val 137"/>
                <a:gd name="f148" fmla="val 156"/>
                <a:gd name="f149" fmla="val 162"/>
                <a:gd name="f150" fmla="val 166"/>
                <a:gd name="f151" fmla="val 172"/>
                <a:gd name="f152" fmla="val 175"/>
                <a:gd name="f153" fmla="val 176"/>
                <a:gd name="f154" fmla="val 173"/>
                <a:gd name="f155" fmla="val 169"/>
                <a:gd name="f156" fmla="val 164"/>
                <a:gd name="f157" fmla="val 160"/>
                <a:gd name="f158" fmla="val 139"/>
                <a:gd name="f159" fmla="val 136"/>
                <a:gd name="f160" fmla="val 158"/>
                <a:gd name="f161" fmla="val 154"/>
                <a:gd name="f162" fmla="val 142"/>
                <a:gd name="f163" fmla="val 144"/>
                <a:gd name="f164" fmla="val 141"/>
                <a:gd name="f165" fmla="val 115"/>
                <a:gd name="f166" fmla="val 123"/>
                <a:gd name="f167" fmla="val 145"/>
                <a:gd name="f168" fmla="val 134"/>
                <a:gd name="f169" fmla="val 161"/>
                <a:gd name="f170" fmla="val 179"/>
                <a:gd name="f171" fmla="val 181"/>
                <a:gd name="f172" fmla="val 182"/>
                <a:gd name="f173" fmla="val 183"/>
                <a:gd name="f174" fmla="val 178"/>
                <a:gd name="f175" fmla="val 174"/>
                <a:gd name="f176" fmla="val 52"/>
                <a:gd name="f177" fmla="val 54"/>
                <a:gd name="f178" fmla="val 155"/>
                <a:gd name="f179" fmla="val 47"/>
                <a:gd name="f180" fmla="val 127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30 f189 1"/>
                <a:gd name="f194" fmla="*/ 121 f188 1"/>
                <a:gd name="f195" fmla="*/ 12 f189 1"/>
                <a:gd name="f196" fmla="*/ 124 f188 1"/>
                <a:gd name="f197" fmla="*/ 74 f189 1"/>
                <a:gd name="f198" fmla="*/ 94 f188 1"/>
                <a:gd name="f199" fmla="*/ 21 f189 1"/>
                <a:gd name="f200" fmla="*/ 99 f188 1"/>
                <a:gd name="f201" fmla="*/ 2 f189 1"/>
                <a:gd name="f202" fmla="*/ 96 f188 1"/>
                <a:gd name="f203" fmla="*/ 72 f189 1"/>
                <a:gd name="f204" fmla="*/ 89 f188 1"/>
                <a:gd name="f205" fmla="*/ 26 f189 1"/>
                <a:gd name="f206" fmla="*/ 73 f188 1"/>
                <a:gd name="f207" fmla="*/ 7 f189 1"/>
                <a:gd name="f208" fmla="*/ 63 f188 1"/>
                <a:gd name="f209" fmla="*/ 31 f189 1"/>
                <a:gd name="f210" fmla="*/ 71 f188 1"/>
                <a:gd name="f211" fmla="*/ 77 f188 1"/>
                <a:gd name="f212" fmla="*/ 36 f188 1"/>
                <a:gd name="f213" fmla="*/ 39 f189 1"/>
                <a:gd name="f214" fmla="*/ 40 f188 1"/>
                <a:gd name="f215" fmla="*/ 62 f189 1"/>
                <a:gd name="f216" fmla="*/ 31 f188 1"/>
                <a:gd name="f217" fmla="*/ 55 f189 1"/>
                <a:gd name="f218" fmla="*/ 14 f188 1"/>
                <a:gd name="f219" fmla="*/ 65 f189 1"/>
                <a:gd name="f220" fmla="*/ 29 f188 1"/>
                <a:gd name="f221" fmla="*/ 86 f189 1"/>
                <a:gd name="f222" fmla="*/ 80 f189 1"/>
                <a:gd name="f223" fmla="*/ 4 f188 1"/>
                <a:gd name="f224" fmla="*/ 90 f189 1"/>
                <a:gd name="f225" fmla="*/ 20 f188 1"/>
                <a:gd name="f226" fmla="*/ 109 f189 1"/>
                <a:gd name="f227" fmla="*/ 30 f188 1"/>
                <a:gd name="f228" fmla="*/ 126 f189 1"/>
                <a:gd name="f229" fmla="*/ 15 f188 1"/>
                <a:gd name="f230" fmla="*/ 97 f189 1"/>
                <a:gd name="f231" fmla="*/ 72 f188 1"/>
                <a:gd name="f232" fmla="*/ 128 f189 1"/>
                <a:gd name="f233" fmla="*/ 42 f188 1"/>
                <a:gd name="f234" fmla="*/ 149 f189 1"/>
                <a:gd name="f235" fmla="*/ 34 f188 1"/>
                <a:gd name="f236" fmla="*/ 102 f189 1"/>
                <a:gd name="f237" fmla="*/ 78 f188 1"/>
                <a:gd name="f238" fmla="*/ 143 f189 1"/>
                <a:gd name="f239" fmla="*/ 165 f189 1"/>
                <a:gd name="f240" fmla="*/ 103 f189 1"/>
                <a:gd name="f241" fmla="*/ 85 f188 1"/>
                <a:gd name="f242" fmla="*/ 153 f189 1"/>
                <a:gd name="f243" fmla="*/ 92 f188 1"/>
                <a:gd name="f244" fmla="*/ 173 f189 1"/>
                <a:gd name="f245" fmla="*/ 100 f188 1"/>
                <a:gd name="f246" fmla="*/ 105 f189 1"/>
                <a:gd name="f247" fmla="*/ 91 f188 1"/>
                <a:gd name="f248" fmla="*/ 104 f189 1"/>
                <a:gd name="f249" fmla="*/ 97 f188 1"/>
                <a:gd name="f250" fmla="*/ 163 f189 1"/>
                <a:gd name="f251" fmla="*/ 131 f188 1"/>
                <a:gd name="f252" fmla="*/ 147 f189 1"/>
                <a:gd name="f253" fmla="*/ 137 f188 1"/>
                <a:gd name="f254" fmla="*/ 95 f189 1"/>
                <a:gd name="f255" fmla="*/ 119 f189 1"/>
                <a:gd name="f256" fmla="*/ 141 f188 1"/>
                <a:gd name="f257" fmla="*/ 161 f188 1"/>
                <a:gd name="f258" fmla="*/ 115 f189 1"/>
                <a:gd name="f259" fmla="*/ 143 f188 1"/>
                <a:gd name="f260" fmla="*/ 83 f189 1"/>
                <a:gd name="f261" fmla="*/ 136 f188 1"/>
                <a:gd name="f262" fmla="*/ 63 f189 1"/>
                <a:gd name="f263" fmla="*/ 183 f188 1"/>
                <a:gd name="f264" fmla="*/ 84 f189 1"/>
                <a:gd name="f265" fmla="*/ 105 f188 1"/>
                <a:gd name="f266" fmla="*/ 57 f189 1"/>
                <a:gd name="f267" fmla="*/ 138 f188 1"/>
                <a:gd name="f268" fmla="*/ 40 f189 1"/>
                <a:gd name="f269" fmla="*/ 153 f188 1"/>
                <a:gd name="f270" fmla="*/ 77 f189 1"/>
                <a:gd name="f271" fmla="*/ 102 f188 1"/>
                <a:gd name="f272" fmla="+- f190 0 f1"/>
                <a:gd name="f273" fmla="*/ f193 1 177"/>
                <a:gd name="f274" fmla="*/ f194 1 184"/>
                <a:gd name="f275" fmla="*/ f195 1 177"/>
                <a:gd name="f276" fmla="*/ f196 1 184"/>
                <a:gd name="f277" fmla="*/ f197 1 177"/>
                <a:gd name="f278" fmla="*/ f198 1 184"/>
                <a:gd name="f279" fmla="*/ f199 1 177"/>
                <a:gd name="f280" fmla="*/ f200 1 184"/>
                <a:gd name="f281" fmla="*/ f201 1 177"/>
                <a:gd name="f282" fmla="*/ f202 1 184"/>
                <a:gd name="f283" fmla="*/ f203 1 177"/>
                <a:gd name="f284" fmla="*/ f204 1 184"/>
                <a:gd name="f285" fmla="*/ f205 1 177"/>
                <a:gd name="f286" fmla="*/ f206 1 184"/>
                <a:gd name="f287" fmla="*/ f207 1 177"/>
                <a:gd name="f288" fmla="*/ f208 1 184"/>
                <a:gd name="f289" fmla="*/ f209 1 177"/>
                <a:gd name="f290" fmla="*/ f210 1 184"/>
                <a:gd name="f291" fmla="*/ f211 1 184"/>
                <a:gd name="f292" fmla="*/ f212 1 184"/>
                <a:gd name="f293" fmla="*/ f213 1 177"/>
                <a:gd name="f294" fmla="*/ f214 1 184"/>
                <a:gd name="f295" fmla="*/ f215 1 177"/>
                <a:gd name="f296" fmla="*/ f216 1 184"/>
                <a:gd name="f297" fmla="*/ f217 1 177"/>
                <a:gd name="f298" fmla="*/ f218 1 184"/>
                <a:gd name="f299" fmla="*/ f219 1 177"/>
                <a:gd name="f300" fmla="*/ f220 1 184"/>
                <a:gd name="f301" fmla="*/ f221 1 177"/>
                <a:gd name="f302" fmla="*/ f222 1 177"/>
                <a:gd name="f303" fmla="*/ f223 1 184"/>
                <a:gd name="f304" fmla="*/ f224 1 177"/>
                <a:gd name="f305" fmla="*/ f225 1 184"/>
                <a:gd name="f306" fmla="*/ f226 1 177"/>
                <a:gd name="f307" fmla="*/ f227 1 184"/>
                <a:gd name="f308" fmla="*/ f228 1 177"/>
                <a:gd name="f309" fmla="*/ f229 1 184"/>
                <a:gd name="f310" fmla="*/ f230 1 177"/>
                <a:gd name="f311" fmla="*/ f231 1 184"/>
                <a:gd name="f312" fmla="*/ f232 1 177"/>
                <a:gd name="f313" fmla="*/ f233 1 184"/>
                <a:gd name="f314" fmla="*/ f234 1 177"/>
                <a:gd name="f315" fmla="*/ f235 1 184"/>
                <a:gd name="f316" fmla="*/ f236 1 177"/>
                <a:gd name="f317" fmla="*/ f237 1 184"/>
                <a:gd name="f318" fmla="*/ f238 1 177"/>
                <a:gd name="f319" fmla="*/ f239 1 177"/>
                <a:gd name="f320" fmla="*/ f240 1 177"/>
                <a:gd name="f321" fmla="*/ f241 1 184"/>
                <a:gd name="f322" fmla="*/ f242 1 177"/>
                <a:gd name="f323" fmla="*/ f243 1 184"/>
                <a:gd name="f324" fmla="*/ f244 1 177"/>
                <a:gd name="f325" fmla="*/ f245 1 184"/>
                <a:gd name="f326" fmla="*/ f246 1 177"/>
                <a:gd name="f327" fmla="*/ f247 1 184"/>
                <a:gd name="f328" fmla="*/ f248 1 177"/>
                <a:gd name="f329" fmla="*/ f249 1 184"/>
                <a:gd name="f330" fmla="*/ f250 1 177"/>
                <a:gd name="f331" fmla="*/ f251 1 184"/>
                <a:gd name="f332" fmla="*/ f252 1 177"/>
                <a:gd name="f333" fmla="*/ f253 1 184"/>
                <a:gd name="f334" fmla="*/ f254 1 177"/>
                <a:gd name="f335" fmla="*/ f255 1 177"/>
                <a:gd name="f336" fmla="*/ f256 1 184"/>
                <a:gd name="f337" fmla="*/ f257 1 184"/>
                <a:gd name="f338" fmla="*/ f258 1 177"/>
                <a:gd name="f339" fmla="*/ f259 1 184"/>
                <a:gd name="f340" fmla="*/ f260 1 177"/>
                <a:gd name="f341" fmla="*/ f261 1 184"/>
                <a:gd name="f342" fmla="*/ f262 1 177"/>
                <a:gd name="f343" fmla="*/ f263 1 184"/>
                <a:gd name="f344" fmla="*/ f264 1 177"/>
                <a:gd name="f345" fmla="*/ f265 1 184"/>
                <a:gd name="f346" fmla="*/ f266 1 177"/>
                <a:gd name="f347" fmla="*/ f267 1 184"/>
                <a:gd name="f348" fmla="*/ f268 1 177"/>
                <a:gd name="f349" fmla="*/ f269 1 184"/>
                <a:gd name="f350" fmla="*/ f270 1 177"/>
                <a:gd name="f351" fmla="*/ f271 1 184"/>
                <a:gd name="f352" fmla="*/ 0 1 f191"/>
                <a:gd name="f353" fmla="*/ f185 1 f191"/>
                <a:gd name="f354" fmla="*/ 0 1 f192"/>
                <a:gd name="f355" fmla="*/ f186 1 f192"/>
                <a:gd name="f356" fmla="*/ f273 1 f191"/>
                <a:gd name="f357" fmla="*/ f274 1 f192"/>
                <a:gd name="f358" fmla="*/ f275 1 f191"/>
                <a:gd name="f359" fmla="*/ f276 1 f192"/>
                <a:gd name="f360" fmla="*/ f277 1 f191"/>
                <a:gd name="f361" fmla="*/ f278 1 f192"/>
                <a:gd name="f362" fmla="*/ f279 1 f191"/>
                <a:gd name="f363" fmla="*/ f280 1 f192"/>
                <a:gd name="f364" fmla="*/ f281 1 f191"/>
                <a:gd name="f365" fmla="*/ f282 1 f192"/>
                <a:gd name="f366" fmla="*/ f283 1 f191"/>
                <a:gd name="f367" fmla="*/ f284 1 f192"/>
                <a:gd name="f368" fmla="*/ f285 1 f191"/>
                <a:gd name="f369" fmla="*/ f286 1 f192"/>
                <a:gd name="f370" fmla="*/ f287 1 f191"/>
                <a:gd name="f371" fmla="*/ f288 1 f192"/>
                <a:gd name="f372" fmla="*/ f289 1 f191"/>
                <a:gd name="f373" fmla="*/ f290 1 f192"/>
                <a:gd name="f374" fmla="*/ f291 1 f192"/>
                <a:gd name="f375" fmla="*/ f292 1 f192"/>
                <a:gd name="f376" fmla="*/ f293 1 f191"/>
                <a:gd name="f377" fmla="*/ f294 1 f192"/>
                <a:gd name="f378" fmla="*/ f295 1 f191"/>
                <a:gd name="f379" fmla="*/ f296 1 f192"/>
                <a:gd name="f380" fmla="*/ f297 1 f191"/>
                <a:gd name="f381" fmla="*/ f298 1 f192"/>
                <a:gd name="f382" fmla="*/ f299 1 f191"/>
                <a:gd name="f383" fmla="*/ f300 1 f192"/>
                <a:gd name="f384" fmla="*/ f301 1 f191"/>
                <a:gd name="f385" fmla="*/ f302 1 f191"/>
                <a:gd name="f386" fmla="*/ f303 1 f192"/>
                <a:gd name="f387" fmla="*/ f304 1 f191"/>
                <a:gd name="f388" fmla="*/ f305 1 f192"/>
                <a:gd name="f389" fmla="*/ f306 1 f191"/>
                <a:gd name="f390" fmla="*/ f307 1 f192"/>
                <a:gd name="f391" fmla="*/ f308 1 f191"/>
                <a:gd name="f392" fmla="*/ f309 1 f192"/>
                <a:gd name="f393" fmla="*/ f310 1 f191"/>
                <a:gd name="f394" fmla="*/ f311 1 f192"/>
                <a:gd name="f395" fmla="*/ f312 1 f191"/>
                <a:gd name="f396" fmla="*/ f313 1 f192"/>
                <a:gd name="f397" fmla="*/ f314 1 f191"/>
                <a:gd name="f398" fmla="*/ f315 1 f192"/>
                <a:gd name="f399" fmla="*/ f316 1 f191"/>
                <a:gd name="f400" fmla="*/ f317 1 f192"/>
                <a:gd name="f401" fmla="*/ f318 1 f191"/>
                <a:gd name="f402" fmla="*/ f319 1 f191"/>
                <a:gd name="f403" fmla="*/ f320 1 f191"/>
                <a:gd name="f404" fmla="*/ f321 1 f192"/>
                <a:gd name="f405" fmla="*/ f322 1 f191"/>
                <a:gd name="f406" fmla="*/ f323 1 f192"/>
                <a:gd name="f407" fmla="*/ f324 1 f191"/>
                <a:gd name="f408" fmla="*/ f325 1 f192"/>
                <a:gd name="f409" fmla="*/ f326 1 f191"/>
                <a:gd name="f410" fmla="*/ f327 1 f192"/>
                <a:gd name="f411" fmla="*/ f328 1 f191"/>
                <a:gd name="f412" fmla="*/ f329 1 f192"/>
                <a:gd name="f413" fmla="*/ f330 1 f191"/>
                <a:gd name="f414" fmla="*/ f331 1 f192"/>
                <a:gd name="f415" fmla="*/ f332 1 f191"/>
                <a:gd name="f416" fmla="*/ f333 1 f192"/>
                <a:gd name="f417" fmla="*/ f334 1 f191"/>
                <a:gd name="f418" fmla="*/ f335 1 f191"/>
                <a:gd name="f419" fmla="*/ f336 1 f192"/>
                <a:gd name="f420" fmla="*/ f337 1 f192"/>
                <a:gd name="f421" fmla="*/ f338 1 f191"/>
                <a:gd name="f422" fmla="*/ f339 1 f192"/>
                <a:gd name="f423" fmla="*/ f340 1 f191"/>
                <a:gd name="f424" fmla="*/ f341 1 f192"/>
                <a:gd name="f425" fmla="*/ f342 1 f191"/>
                <a:gd name="f426" fmla="*/ f343 1 f192"/>
                <a:gd name="f427" fmla="*/ f344 1 f191"/>
                <a:gd name="f428" fmla="*/ f345 1 f192"/>
                <a:gd name="f429" fmla="*/ f346 1 f191"/>
                <a:gd name="f430" fmla="*/ f347 1 f192"/>
                <a:gd name="f431" fmla="*/ f348 1 f191"/>
                <a:gd name="f432" fmla="*/ f349 1 f192"/>
                <a:gd name="f433" fmla="*/ f350 1 f191"/>
                <a:gd name="f434" fmla="*/ f351 1 f192"/>
                <a:gd name="f435" fmla="*/ f352 f182 1"/>
                <a:gd name="f436" fmla="*/ f353 f182 1"/>
                <a:gd name="f437" fmla="*/ f355 f183 1"/>
                <a:gd name="f438" fmla="*/ f354 f183 1"/>
                <a:gd name="f439" fmla="*/ f356 f182 1"/>
                <a:gd name="f440" fmla="*/ f357 f183 1"/>
                <a:gd name="f441" fmla="*/ f358 f182 1"/>
                <a:gd name="f442" fmla="*/ f359 f183 1"/>
                <a:gd name="f443" fmla="*/ f360 f182 1"/>
                <a:gd name="f444" fmla="*/ f361 f183 1"/>
                <a:gd name="f445" fmla="*/ f362 f182 1"/>
                <a:gd name="f446" fmla="*/ f363 f183 1"/>
                <a:gd name="f447" fmla="*/ f364 f182 1"/>
                <a:gd name="f448" fmla="*/ f365 f183 1"/>
                <a:gd name="f449" fmla="*/ f366 f182 1"/>
                <a:gd name="f450" fmla="*/ f367 f183 1"/>
                <a:gd name="f451" fmla="*/ f368 f182 1"/>
                <a:gd name="f452" fmla="*/ f369 f183 1"/>
                <a:gd name="f453" fmla="*/ f370 f182 1"/>
                <a:gd name="f454" fmla="*/ f371 f183 1"/>
                <a:gd name="f455" fmla="*/ f372 f182 1"/>
                <a:gd name="f456" fmla="*/ f373 f183 1"/>
                <a:gd name="f457" fmla="*/ f374 f183 1"/>
                <a:gd name="f458" fmla="*/ f375 f183 1"/>
                <a:gd name="f459" fmla="*/ f376 f182 1"/>
                <a:gd name="f460" fmla="*/ f377 f183 1"/>
                <a:gd name="f461" fmla="*/ f378 f182 1"/>
                <a:gd name="f462" fmla="*/ f379 f183 1"/>
                <a:gd name="f463" fmla="*/ f380 f182 1"/>
                <a:gd name="f464" fmla="*/ f381 f183 1"/>
                <a:gd name="f465" fmla="*/ f382 f182 1"/>
                <a:gd name="f466" fmla="*/ f383 f183 1"/>
                <a:gd name="f467" fmla="*/ f384 f182 1"/>
                <a:gd name="f468" fmla="*/ f385 f182 1"/>
                <a:gd name="f469" fmla="*/ f386 f183 1"/>
                <a:gd name="f470" fmla="*/ f387 f182 1"/>
                <a:gd name="f471" fmla="*/ f388 f183 1"/>
                <a:gd name="f472" fmla="*/ f389 f182 1"/>
                <a:gd name="f473" fmla="*/ f390 f183 1"/>
                <a:gd name="f474" fmla="*/ f391 f182 1"/>
                <a:gd name="f475" fmla="*/ f392 f183 1"/>
                <a:gd name="f476" fmla="*/ f393 f182 1"/>
                <a:gd name="f477" fmla="*/ f394 f183 1"/>
                <a:gd name="f478" fmla="*/ f395 f182 1"/>
                <a:gd name="f479" fmla="*/ f396 f183 1"/>
                <a:gd name="f480" fmla="*/ f397 f182 1"/>
                <a:gd name="f481" fmla="*/ f398 f183 1"/>
                <a:gd name="f482" fmla="*/ f399 f182 1"/>
                <a:gd name="f483" fmla="*/ f400 f183 1"/>
                <a:gd name="f484" fmla="*/ f401 f182 1"/>
                <a:gd name="f485" fmla="*/ f402 f182 1"/>
                <a:gd name="f486" fmla="*/ f403 f182 1"/>
                <a:gd name="f487" fmla="*/ f404 f183 1"/>
                <a:gd name="f488" fmla="*/ f405 f182 1"/>
                <a:gd name="f489" fmla="*/ f406 f183 1"/>
                <a:gd name="f490" fmla="*/ f407 f182 1"/>
                <a:gd name="f491" fmla="*/ f408 f183 1"/>
                <a:gd name="f492" fmla="*/ f409 f182 1"/>
                <a:gd name="f493" fmla="*/ f410 f183 1"/>
                <a:gd name="f494" fmla="*/ f411 f182 1"/>
                <a:gd name="f495" fmla="*/ f412 f183 1"/>
                <a:gd name="f496" fmla="*/ f413 f182 1"/>
                <a:gd name="f497" fmla="*/ f414 f183 1"/>
                <a:gd name="f498" fmla="*/ f415 f182 1"/>
                <a:gd name="f499" fmla="*/ f416 f183 1"/>
                <a:gd name="f500" fmla="*/ f417 f182 1"/>
                <a:gd name="f501" fmla="*/ f418 f182 1"/>
                <a:gd name="f502" fmla="*/ f419 f183 1"/>
                <a:gd name="f503" fmla="*/ f420 f183 1"/>
                <a:gd name="f504" fmla="*/ f421 f182 1"/>
                <a:gd name="f505" fmla="*/ f422 f183 1"/>
                <a:gd name="f506" fmla="*/ f423 f182 1"/>
                <a:gd name="f507" fmla="*/ f424 f183 1"/>
                <a:gd name="f508" fmla="*/ f425 f182 1"/>
                <a:gd name="f509" fmla="*/ f426 f183 1"/>
                <a:gd name="f510" fmla="*/ f427 f182 1"/>
                <a:gd name="f511" fmla="*/ f428 f183 1"/>
                <a:gd name="f512" fmla="*/ f429 f182 1"/>
                <a:gd name="f513" fmla="*/ f430 f183 1"/>
                <a:gd name="f514" fmla="*/ f431 f182 1"/>
                <a:gd name="f515" fmla="*/ f432 f183 1"/>
                <a:gd name="f516" fmla="*/ f433 f182 1"/>
                <a:gd name="f517" fmla="*/ f434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45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63" y="f464"/>
                </a:cxn>
                <a:cxn ang="f272">
                  <a:pos x="f465" y="f466"/>
                </a:cxn>
                <a:cxn ang="f272">
                  <a:pos x="f467" y="f452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73"/>
                </a:cxn>
                <a:cxn ang="f272">
                  <a:pos x="f474" y="f475"/>
                </a:cxn>
                <a:cxn ang="f272">
                  <a:pos x="f476" y="f477"/>
                </a:cxn>
                <a:cxn ang="f272">
                  <a:pos x="f478" y="f479"/>
                </a:cxn>
                <a:cxn ang="f272">
                  <a:pos x="f480" y="f481"/>
                </a:cxn>
                <a:cxn ang="f272">
                  <a:pos x="f482" y="f483"/>
                </a:cxn>
                <a:cxn ang="f272">
                  <a:pos x="f484" y="f477"/>
                </a:cxn>
                <a:cxn ang="f272">
                  <a:pos x="f485" y="f452"/>
                </a:cxn>
                <a:cxn ang="f272">
                  <a:pos x="f486" y="f487"/>
                </a:cxn>
                <a:cxn ang="f272">
                  <a:pos x="f488" y="f489"/>
                </a:cxn>
                <a:cxn ang="f272">
                  <a:pos x="f490" y="f491"/>
                </a:cxn>
                <a:cxn ang="f272">
                  <a:pos x="f492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99"/>
                </a:cxn>
                <a:cxn ang="f272">
                  <a:pos x="f500" y="f448"/>
                </a:cxn>
                <a:cxn ang="f272">
                  <a:pos x="f501" y="f502"/>
                </a:cxn>
                <a:cxn ang="f272">
                  <a:pos x="f478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</a:cxnLst>
              <a:rect l="f435" t="f438" r="f436" b="f437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4" y="f24"/>
                  </a:cubicBezTo>
                  <a:cubicBezTo>
                    <a:pt x="f35" y="f36"/>
                    <a:pt x="f37" y="f38"/>
                    <a:pt x="f39" y="f36"/>
                  </a:cubicBezTo>
                  <a:cubicBezTo>
                    <a:pt x="f40" y="f36"/>
                    <a:pt x="f41" y="f36"/>
                    <a:pt x="f42" y="f38"/>
                  </a:cubicBezTo>
                  <a:cubicBezTo>
                    <a:pt x="f17" y="f43"/>
                    <a:pt x="f44" y="f45"/>
                    <a:pt x="f46" y="f47"/>
                  </a:cubicBezTo>
                  <a:cubicBezTo>
                    <a:pt x="f46" y="f47"/>
                    <a:pt x="f46" y="f48"/>
                    <a:pt x="f46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53" y="f47"/>
                    <a:pt x="f54" y="f11"/>
                    <a:pt x="f39" y="f55"/>
                  </a:cubicBezTo>
                  <a:cubicBezTo>
                    <a:pt x="f56" y="f55"/>
                    <a:pt x="f57" y="f58"/>
                    <a:pt x="f37" y="f45"/>
                  </a:cubicBezTo>
                  <a:cubicBezTo>
                    <a:pt x="f35" y="f16"/>
                    <a:pt x="f59" y="f60"/>
                    <a:pt x="f61" y="f62"/>
                  </a:cubicBezTo>
                  <a:cubicBezTo>
                    <a:pt x="f63" y="f64"/>
                    <a:pt x="f5" y="f55"/>
                    <a:pt x="f65" y="f9"/>
                  </a:cubicBezTo>
                  <a:cubicBezTo>
                    <a:pt x="f66" y="f49"/>
                    <a:pt x="f67" y="f49"/>
                    <a:pt x="f31" y="f68"/>
                  </a:cubicBezTo>
                  <a:cubicBezTo>
                    <a:pt x="f37" y="f9"/>
                    <a:pt x="f30" y="f11"/>
                    <a:pt x="f56" y="f9"/>
                  </a:cubicBezTo>
                  <a:cubicBezTo>
                    <a:pt x="f54" y="f47"/>
                    <a:pt x="f69" y="f49"/>
                    <a:pt x="f50" y="f70"/>
                  </a:cubicBezTo>
                  <a:cubicBezTo>
                    <a:pt x="f13" y="f70"/>
                    <a:pt x="f13" y="f70"/>
                    <a:pt x="f12" y="f71"/>
                  </a:cubicBezTo>
                  <a:cubicBezTo>
                    <a:pt x="f13" y="f72"/>
                    <a:pt x="f51" y="f73"/>
                    <a:pt x="f74" y="f73"/>
                  </a:cubicBezTo>
                  <a:cubicBezTo>
                    <a:pt x="f69" y="f75"/>
                    <a:pt x="f76" y="f10"/>
                    <a:pt x="f77" y="f13"/>
                  </a:cubicBezTo>
                  <a:cubicBezTo>
                    <a:pt x="f40" y="f50"/>
                    <a:pt x="f39" y="f13"/>
                    <a:pt x="f56" y="f46"/>
                  </a:cubicBezTo>
                  <a:cubicBezTo>
                    <a:pt x="f31" y="f78"/>
                    <a:pt x="f79" y="f10"/>
                    <a:pt x="f80" y="f13"/>
                  </a:cubicBezTo>
                  <a:cubicBezTo>
                    <a:pt x="f66" y="f74"/>
                    <a:pt x="f66" y="f81"/>
                    <a:pt x="f82" y="f83"/>
                  </a:cubicBezTo>
                  <a:cubicBezTo>
                    <a:pt x="f67" y="f84"/>
                    <a:pt x="f85" y="f84"/>
                    <a:pt x="f86" y="f87"/>
                  </a:cubicBezTo>
                  <a:cubicBezTo>
                    <a:pt x="f39" y="f87"/>
                    <a:pt x="f88" y="f83"/>
                    <a:pt x="f88" y="f89"/>
                  </a:cubicBezTo>
                  <a:cubicBezTo>
                    <a:pt x="f88" y="f52"/>
                    <a:pt x="f23" y="f74"/>
                    <a:pt x="f42" y="f51"/>
                  </a:cubicBezTo>
                  <a:cubicBezTo>
                    <a:pt x="f90" y="f12"/>
                    <a:pt x="f91" y="f92"/>
                    <a:pt x="f51" y="f93"/>
                  </a:cubicBezTo>
                  <a:cubicBezTo>
                    <a:pt x="f50" y="f93"/>
                    <a:pt x="f46" y="f93"/>
                    <a:pt x="f78" y="f93"/>
                  </a:cubicBezTo>
                  <a:cubicBezTo>
                    <a:pt x="f12" y="f75"/>
                    <a:pt x="f12" y="f92"/>
                    <a:pt x="f46" y="f10"/>
                  </a:cubicBezTo>
                  <a:cubicBezTo>
                    <a:pt x="f94" y="f95"/>
                    <a:pt x="f96" y="f69"/>
                    <a:pt x="f97" y="f90"/>
                  </a:cubicBezTo>
                  <a:cubicBezTo>
                    <a:pt x="f98" y="f99"/>
                    <a:pt x="f100" y="f99"/>
                    <a:pt x="f42" y="f99"/>
                  </a:cubicBezTo>
                  <a:cubicBezTo>
                    <a:pt x="f26" y="f101"/>
                    <a:pt x="f28" y="f76"/>
                    <a:pt x="f39" y="f98"/>
                  </a:cubicBezTo>
                  <a:cubicBezTo>
                    <a:pt x="f39" y="f102"/>
                    <a:pt x="f77" y="f23"/>
                    <a:pt x="f42" y="f23"/>
                  </a:cubicBezTo>
                  <a:cubicBezTo>
                    <a:pt x="f98" y="f23"/>
                    <a:pt x="f103" y="f19"/>
                    <a:pt x="f97" y="f98"/>
                  </a:cubicBezTo>
                  <a:cubicBezTo>
                    <a:pt x="f97" y="f54"/>
                    <a:pt x="f97" y="f103"/>
                    <a:pt x="f103" y="f104"/>
                  </a:cubicBezTo>
                  <a:cubicBezTo>
                    <a:pt x="f53" y="f53"/>
                    <a:pt x="f95" y="f81"/>
                    <a:pt x="f75" y="f92"/>
                  </a:cubicBezTo>
                  <a:cubicBezTo>
                    <a:pt x="f75" y="f10"/>
                    <a:pt x="f105" y="f12"/>
                    <a:pt x="f105" y="f46"/>
                  </a:cubicBezTo>
                  <a:cubicBezTo>
                    <a:pt x="f46" y="f44"/>
                    <a:pt x="f106" y="f107"/>
                    <a:pt x="f94" y="f42"/>
                  </a:cubicBezTo>
                  <a:cubicBezTo>
                    <a:pt x="f87" y="f41"/>
                    <a:pt x="f15" y="f23"/>
                    <a:pt x="f108" y="f77"/>
                  </a:cubicBezTo>
                  <a:cubicBezTo>
                    <a:pt x="f53" y="f77"/>
                    <a:pt x="f96" y="f88"/>
                    <a:pt x="f96" y="f39"/>
                  </a:cubicBezTo>
                  <a:cubicBezTo>
                    <a:pt x="f96" y="f56"/>
                    <a:pt x="f53" y="f37"/>
                    <a:pt x="f69" y="f31"/>
                  </a:cubicBezTo>
                  <a:cubicBezTo>
                    <a:pt x="f15" y="f34"/>
                    <a:pt x="f89" y="f35"/>
                    <a:pt x="f95" y="f37"/>
                  </a:cubicBezTo>
                  <a:cubicBezTo>
                    <a:pt x="f109" y="f30"/>
                    <a:pt x="f95" y="f39"/>
                    <a:pt x="f95" y="f40"/>
                  </a:cubicBezTo>
                  <a:cubicBezTo>
                    <a:pt x="f95" y="f77"/>
                    <a:pt x="f89" y="f41"/>
                    <a:pt x="f81" y="f21"/>
                  </a:cubicBezTo>
                  <a:cubicBezTo>
                    <a:pt x="f51" y="f90"/>
                    <a:pt x="f8" y="f84"/>
                    <a:pt x="f110" y="f13"/>
                  </a:cubicBezTo>
                  <a:cubicBezTo>
                    <a:pt x="f110" y="f13"/>
                    <a:pt x="f111" y="f13"/>
                    <a:pt x="f111" y="f46"/>
                  </a:cubicBezTo>
                  <a:cubicBezTo>
                    <a:pt x="f111" y="f13"/>
                    <a:pt x="f73" y="f13"/>
                    <a:pt x="f73" y="f13"/>
                  </a:cubicBezTo>
                  <a:cubicBezTo>
                    <a:pt x="f73" y="f108"/>
                    <a:pt x="f73" y="f103"/>
                    <a:pt x="f73" y="f28"/>
                  </a:cubicBezTo>
                  <a:cubicBezTo>
                    <a:pt x="f73" y="f86"/>
                    <a:pt x="f110" y="f30"/>
                    <a:pt x="f112" y="f57"/>
                  </a:cubicBezTo>
                  <a:cubicBezTo>
                    <a:pt x="f8" y="f35"/>
                    <a:pt x="f10" y="f79"/>
                    <a:pt x="f105" y="f61"/>
                  </a:cubicBezTo>
                  <a:cubicBezTo>
                    <a:pt x="f110" y="f5"/>
                    <a:pt x="f113" y="f5"/>
                    <a:pt x="f47" y="f61"/>
                  </a:cubicBezTo>
                  <a:cubicBezTo>
                    <a:pt x="f11" y="f59"/>
                    <a:pt x="f11" y="f34"/>
                    <a:pt x="f48" y="f37"/>
                  </a:cubicBezTo>
                  <a:cubicBezTo>
                    <a:pt x="f49" y="f57"/>
                    <a:pt x="f113" y="f30"/>
                    <a:pt x="f113" y="f86"/>
                  </a:cubicBezTo>
                  <a:cubicBezTo>
                    <a:pt x="f113" y="f97"/>
                    <a:pt x="f113" y="f108"/>
                    <a:pt x="f114" y="f46"/>
                  </a:cubicBezTo>
                  <a:cubicBezTo>
                    <a:pt x="f49" y="f13"/>
                    <a:pt x="f49" y="f50"/>
                    <a:pt x="f48" y="f74"/>
                  </a:cubicBezTo>
                  <a:cubicBezTo>
                    <a:pt x="f14" y="f91"/>
                    <a:pt x="f115" y="f101"/>
                    <a:pt x="f116" y="f19"/>
                  </a:cubicBezTo>
                  <a:cubicBezTo>
                    <a:pt x="f117" y="f23"/>
                    <a:pt x="f117" y="f77"/>
                    <a:pt x="f116" y="f88"/>
                  </a:cubicBezTo>
                  <a:cubicBezTo>
                    <a:pt x="f62" y="f56"/>
                    <a:pt x="f118" y="f35"/>
                    <a:pt x="f119" y="f32"/>
                  </a:cubicBezTo>
                  <a:cubicBezTo>
                    <a:pt x="f120" y="f59"/>
                    <a:pt x="f121" y="f67"/>
                    <a:pt x="f25" y="f85"/>
                  </a:cubicBezTo>
                  <a:cubicBezTo>
                    <a:pt x="f122" y="f86"/>
                    <a:pt x="f25" y="f40"/>
                    <a:pt x="f123" y="f77"/>
                  </a:cubicBezTo>
                  <a:cubicBezTo>
                    <a:pt x="f124" y="f23"/>
                    <a:pt x="f125" y="f21"/>
                    <a:pt x="f18" y="f102"/>
                  </a:cubicBezTo>
                  <a:cubicBezTo>
                    <a:pt x="f60" y="f17"/>
                    <a:pt x="f45" y="f84"/>
                    <a:pt x="f11" y="f50"/>
                  </a:cubicBezTo>
                  <a:cubicBezTo>
                    <a:pt x="f11" y="f13"/>
                    <a:pt x="f9" y="f12"/>
                    <a:pt x="f11" y="f8"/>
                  </a:cubicBezTo>
                  <a:cubicBezTo>
                    <a:pt x="f58" y="f13"/>
                    <a:pt x="f16" y="f106"/>
                    <a:pt x="f43" y="f89"/>
                  </a:cubicBezTo>
                  <a:cubicBezTo>
                    <a:pt x="f124" y="f91"/>
                    <a:pt x="f22" y="f96"/>
                    <a:pt x="f33" y="f99"/>
                  </a:cubicBezTo>
                  <a:cubicBezTo>
                    <a:pt x="f126" y="f76"/>
                    <a:pt x="f126" y="f97"/>
                    <a:pt x="f126" y="f98"/>
                  </a:cubicBezTo>
                  <a:cubicBezTo>
                    <a:pt x="f122" y="f42"/>
                    <a:pt x="f29" y="f41"/>
                    <a:pt x="f127" y="f23"/>
                  </a:cubicBezTo>
                  <a:cubicBezTo>
                    <a:pt x="f128" y="f77"/>
                    <a:pt x="f129" y="f19"/>
                    <a:pt x="f130" y="f131"/>
                  </a:cubicBezTo>
                  <a:cubicBezTo>
                    <a:pt x="f130" y="f97"/>
                    <a:pt x="f132" y="f76"/>
                    <a:pt x="f133" y="f76"/>
                  </a:cubicBezTo>
                  <a:cubicBezTo>
                    <a:pt x="f134" y="f76"/>
                    <a:pt x="f135" y="f101"/>
                    <a:pt x="f126" y="f107"/>
                  </a:cubicBezTo>
                  <a:cubicBezTo>
                    <a:pt x="f20" y="f108"/>
                    <a:pt x="f117" y="f109"/>
                    <a:pt x="f45" y="f8"/>
                  </a:cubicBezTo>
                  <a:cubicBezTo>
                    <a:pt x="f58" y="f92"/>
                    <a:pt x="f58" y="f75"/>
                    <a:pt x="f136" y="f93"/>
                  </a:cubicBezTo>
                  <a:cubicBezTo>
                    <a:pt x="f45" y="f93"/>
                    <a:pt x="f115" y="f93"/>
                    <a:pt x="f62" y="f112"/>
                  </a:cubicBezTo>
                  <a:cubicBezTo>
                    <a:pt x="f38" y="f92"/>
                    <a:pt x="f126" y="f12"/>
                    <a:pt x="f128" y="f50"/>
                  </a:cubicBezTo>
                  <a:cubicBezTo>
                    <a:pt x="f132" y="f51"/>
                    <a:pt x="f130" y="f51"/>
                    <a:pt x="f137" y="f109"/>
                  </a:cubicBezTo>
                  <a:cubicBezTo>
                    <a:pt x="f138" y="f94"/>
                    <a:pt x="f139" y="f87"/>
                    <a:pt x="f140" y="f83"/>
                  </a:cubicBezTo>
                  <a:cubicBezTo>
                    <a:pt x="f141" y="f81"/>
                    <a:pt x="f141" y="f52"/>
                    <a:pt x="f142" y="f13"/>
                  </a:cubicBezTo>
                  <a:cubicBezTo>
                    <a:pt x="f140" y="f10"/>
                    <a:pt x="f143" y="f92"/>
                    <a:pt x="f144" y="f78"/>
                  </a:cubicBezTo>
                  <a:cubicBezTo>
                    <a:pt x="f145" y="f12"/>
                    <a:pt x="f129" y="f46"/>
                    <a:pt x="f146" y="f46"/>
                  </a:cubicBezTo>
                  <a:cubicBezTo>
                    <a:pt x="f29" y="f8"/>
                    <a:pt x="f38" y="f75"/>
                    <a:pt x="f64" y="f111"/>
                  </a:cubicBezTo>
                  <a:cubicBezTo>
                    <a:pt x="f64" y="f73"/>
                    <a:pt x="f64" y="f72"/>
                    <a:pt x="f64" y="f72"/>
                  </a:cubicBezTo>
                  <a:cubicBezTo>
                    <a:pt x="f115" y="f71"/>
                    <a:pt x="f62" y="f71"/>
                    <a:pt x="f62" y="f71"/>
                  </a:cubicBezTo>
                  <a:cubicBezTo>
                    <a:pt x="f20" y="f70"/>
                    <a:pt x="f147" y="f114"/>
                    <a:pt x="f144" y="f49"/>
                  </a:cubicBezTo>
                  <a:cubicBezTo>
                    <a:pt x="f148" y="f49"/>
                    <a:pt x="f139" y="f114"/>
                    <a:pt x="f149" y="f70"/>
                  </a:cubicBezTo>
                  <a:cubicBezTo>
                    <a:pt x="f150" y="f72"/>
                    <a:pt x="f151" y="f72"/>
                    <a:pt x="f152" y="f114"/>
                  </a:cubicBezTo>
                  <a:cubicBezTo>
                    <a:pt x="f6" y="f68"/>
                    <a:pt x="f153" y="f14"/>
                    <a:pt x="f154" y="f136"/>
                  </a:cubicBezTo>
                  <a:cubicBezTo>
                    <a:pt x="f155" y="f64"/>
                    <a:pt x="f156" y="f45"/>
                    <a:pt x="f157" y="f14"/>
                  </a:cubicBezTo>
                  <a:cubicBezTo>
                    <a:pt x="f139" y="f11"/>
                    <a:pt x="f143" y="f68"/>
                    <a:pt x="f148" y="f68"/>
                  </a:cubicBezTo>
                  <a:cubicBezTo>
                    <a:pt x="f158" y="f48"/>
                    <a:pt x="f22" y="f49"/>
                    <a:pt x="f62" y="f114"/>
                  </a:cubicBezTo>
                  <a:cubicBezTo>
                    <a:pt x="f64" y="f114"/>
                    <a:pt x="f45" y="f114"/>
                    <a:pt x="f136" y="f49"/>
                  </a:cubicBezTo>
                  <a:cubicBezTo>
                    <a:pt x="f136" y="f49"/>
                    <a:pt x="f55" y="f48"/>
                    <a:pt x="f55" y="f47"/>
                  </a:cubicBezTo>
                  <a:cubicBezTo>
                    <a:pt x="f58" y="f68"/>
                    <a:pt x="f45" y="f9"/>
                    <a:pt x="f115" y="f11"/>
                  </a:cubicBezTo>
                  <a:cubicBezTo>
                    <a:pt x="f38" y="f118"/>
                    <a:pt x="f29" y="f38"/>
                    <a:pt x="f132" y="f33"/>
                  </a:cubicBezTo>
                  <a:cubicBezTo>
                    <a:pt x="f146" y="f122"/>
                    <a:pt x="f145" y="f33"/>
                    <a:pt x="f144" y="f33"/>
                  </a:cubicBezTo>
                  <a:cubicBezTo>
                    <a:pt x="f143" y="f122"/>
                    <a:pt x="f157" y="f122"/>
                    <a:pt x="f140" y="f27"/>
                  </a:cubicBezTo>
                  <a:cubicBezTo>
                    <a:pt x="f156" y="f29"/>
                    <a:pt x="f142" y="f159"/>
                    <a:pt x="f156" y="f127"/>
                  </a:cubicBezTo>
                  <a:cubicBezTo>
                    <a:pt x="f140" y="f128"/>
                    <a:pt x="f160" y="f128"/>
                    <a:pt x="f161" y="f162"/>
                  </a:cubicBezTo>
                  <a:cubicBezTo>
                    <a:pt x="f145" y="f162"/>
                    <a:pt x="f146" y="f158"/>
                    <a:pt x="f146" y="f147"/>
                  </a:cubicBezTo>
                  <a:cubicBezTo>
                    <a:pt x="f132" y="f135"/>
                    <a:pt x="f163" y="f27"/>
                    <a:pt x="f164" y="f122"/>
                  </a:cubicBezTo>
                  <a:cubicBezTo>
                    <a:pt x="f33" y="f36"/>
                    <a:pt x="f125" y="f116"/>
                    <a:pt x="f58" y="f55"/>
                  </a:cubicBezTo>
                  <a:cubicBezTo>
                    <a:pt x="f55" y="f14"/>
                    <a:pt x="f11" y="f11"/>
                    <a:pt x="f68" y="f9"/>
                  </a:cubicBezTo>
                  <a:cubicBezTo>
                    <a:pt x="f68" y="f11"/>
                    <a:pt x="f47" y="f11"/>
                    <a:pt x="f47" y="f14"/>
                  </a:cubicBezTo>
                  <a:cubicBezTo>
                    <a:pt x="f68" y="f55"/>
                    <a:pt x="f9" y="f58"/>
                    <a:pt x="f11" y="f45"/>
                  </a:cubicBezTo>
                  <a:cubicBezTo>
                    <a:pt x="f115" y="f165"/>
                    <a:pt x="f117" y="f33"/>
                    <a:pt x="f36" y="f164"/>
                  </a:cubicBezTo>
                  <a:cubicBezTo>
                    <a:pt x="f123" y="f128"/>
                    <a:pt x="f166" y="f167"/>
                    <a:pt x="f121" y="f167"/>
                  </a:cubicBezTo>
                  <a:cubicBezTo>
                    <a:pt x="f126" y="f132"/>
                    <a:pt x="f135" y="f129"/>
                    <a:pt x="f168" y="f144"/>
                  </a:cubicBezTo>
                  <a:cubicBezTo>
                    <a:pt x="f168" y="f143"/>
                    <a:pt x="f135" y="f169"/>
                    <a:pt x="f33" y="f169"/>
                  </a:cubicBezTo>
                  <a:cubicBezTo>
                    <a:pt x="f24" y="f169"/>
                    <a:pt x="f123" y="f139"/>
                    <a:pt x="f124" y="f160"/>
                  </a:cubicBezTo>
                  <a:cubicBezTo>
                    <a:pt x="f165" y="f143"/>
                    <a:pt x="f165" y="f144"/>
                    <a:pt x="f124" y="f138"/>
                  </a:cubicBezTo>
                  <a:cubicBezTo>
                    <a:pt x="f38" y="f129"/>
                    <a:pt x="f120" y="f132"/>
                    <a:pt x="f165" y="f128"/>
                  </a:cubicBezTo>
                  <a:cubicBezTo>
                    <a:pt x="f60" y="f27"/>
                    <a:pt x="f58" y="f38"/>
                    <a:pt x="f47" y="f16"/>
                  </a:cubicBezTo>
                  <a:cubicBezTo>
                    <a:pt x="f48" y="f62"/>
                    <a:pt x="f49" y="f64"/>
                    <a:pt x="f114" y="f58"/>
                  </a:cubicBezTo>
                  <a:cubicBezTo>
                    <a:pt x="f71" y="f18"/>
                    <a:pt x="f73" y="f121"/>
                    <a:pt x="f93" y="f159"/>
                  </a:cubicBezTo>
                  <a:cubicBezTo>
                    <a:pt x="f92" y="f137"/>
                    <a:pt x="f46" y="f140"/>
                    <a:pt x="f52" y="f6"/>
                  </a:cubicBezTo>
                  <a:cubicBezTo>
                    <a:pt x="f52" y="f170"/>
                    <a:pt x="f106" y="f171"/>
                    <a:pt x="f95" y="f172"/>
                  </a:cubicBezTo>
                  <a:cubicBezTo>
                    <a:pt x="f95" y="f173"/>
                    <a:pt x="f89" y="f7"/>
                    <a:pt x="f83" y="f173"/>
                  </a:cubicBezTo>
                  <a:cubicBezTo>
                    <a:pt x="f83" y="f173"/>
                    <a:pt x="f94" y="f171"/>
                    <a:pt x="f94" y="f2"/>
                  </a:cubicBezTo>
                  <a:cubicBezTo>
                    <a:pt x="f83" y="f174"/>
                    <a:pt x="f89" y="f153"/>
                    <a:pt x="f81" y="f175"/>
                  </a:cubicBezTo>
                  <a:cubicBezTo>
                    <a:pt x="f51" y="f145"/>
                    <a:pt x="f10" y="f33"/>
                    <a:pt x="f110" y="f62"/>
                  </a:cubicBezTo>
                  <a:cubicBezTo>
                    <a:pt x="f110" y="f115"/>
                    <a:pt x="f110" y="f45"/>
                    <a:pt x="f110" y="f55"/>
                  </a:cubicBezTo>
                  <a:cubicBezTo>
                    <a:pt x="f105" y="f62"/>
                    <a:pt x="f10" y="f116"/>
                    <a:pt x="f46" y="f18"/>
                  </a:cubicBezTo>
                  <a:cubicBezTo>
                    <a:pt x="f52" y="f20"/>
                    <a:pt x="f83" y="f126"/>
                    <a:pt x="f91" y="f127"/>
                  </a:cubicBezTo>
                  <a:cubicBezTo>
                    <a:pt x="f69" y="f162"/>
                    <a:pt x="f176" y="f167"/>
                    <a:pt x="f108" y="f137"/>
                  </a:cubicBezTo>
                  <a:cubicBezTo>
                    <a:pt x="f108" y="f145"/>
                    <a:pt x="f177" y="f178"/>
                    <a:pt x="f176" y="f148"/>
                  </a:cubicBezTo>
                  <a:cubicBezTo>
                    <a:pt x="f179" y="f139"/>
                    <a:pt x="f76" y="f148"/>
                    <a:pt x="f104" y="f144"/>
                  </a:cubicBezTo>
                  <a:cubicBezTo>
                    <a:pt x="f103" y="f130"/>
                    <a:pt x="f76" y="f146"/>
                    <a:pt x="f90" y="f167"/>
                  </a:cubicBezTo>
                  <a:cubicBezTo>
                    <a:pt x="f179" y="f163"/>
                    <a:pt x="f96" y="f162"/>
                    <a:pt x="f176" y="f158"/>
                  </a:cubicBezTo>
                  <a:cubicBezTo>
                    <a:pt x="f44" y="f180"/>
                    <a:pt x="f106" y="f125"/>
                    <a:pt x="f10" y="f45"/>
                  </a:cubicBezTo>
                  <a:cubicBezTo>
                    <a:pt x="f8" y="f136"/>
                    <a:pt x="f92" y="f14"/>
                    <a:pt x="f105" y="f11"/>
                  </a:cubicBezTo>
                  <a:cubicBezTo>
                    <a:pt x="f92" y="f11"/>
                    <a:pt x="f92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2" name="Freeform 11">
              <a:extLst>
                <a:ext uri="{FF2B5EF4-FFF2-40B4-BE49-F238E27FC236}">
                  <a16:creationId xmlns:a16="http://schemas.microsoft.com/office/drawing/2014/main" id="{681432B4-1347-170F-BB2C-9DB98C34B348}"/>
                </a:ext>
              </a:extLst>
            </p:cNvPr>
            <p:cNvSpPr/>
            <p:nvPr/>
          </p:nvSpPr>
          <p:spPr>
            <a:xfrm>
              <a:off x="3891832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4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99"/>
                <a:gd name="f54" fmla="val 20"/>
                <a:gd name="f55" fmla="val 101"/>
                <a:gd name="f56" fmla="val 8"/>
                <a:gd name="f57" fmla="val 108"/>
                <a:gd name="f58" fmla="val 4"/>
                <a:gd name="f59" fmla="val 105"/>
                <a:gd name="f60" fmla="val 1"/>
                <a:gd name="f61" fmla="val 103"/>
                <a:gd name="f62" fmla="val 3"/>
                <a:gd name="f63" fmla="val 5"/>
                <a:gd name="f64" fmla="val 10"/>
                <a:gd name="f65" fmla="val 95"/>
                <a:gd name="f66" fmla="val 16"/>
                <a:gd name="f67" fmla="val 55"/>
                <a:gd name="f68" fmla="val 89"/>
                <a:gd name="f69" fmla="val 88"/>
                <a:gd name="f70" fmla="val 87"/>
                <a:gd name="f71" fmla="val 86"/>
                <a:gd name="f72" fmla="val 70"/>
                <a:gd name="f73" fmla="val 81"/>
                <a:gd name="f74" fmla="val 41"/>
                <a:gd name="f75" fmla="val 72"/>
                <a:gd name="f76" fmla="val 19"/>
                <a:gd name="f77" fmla="val 76"/>
                <a:gd name="f78" fmla="val 9"/>
                <a:gd name="f79" fmla="val 7"/>
                <a:gd name="f80" fmla="val 6"/>
                <a:gd name="f81" fmla="val 65"/>
                <a:gd name="f82" fmla="val 63"/>
                <a:gd name="f83" fmla="val 58"/>
                <a:gd name="f84" fmla="val 61"/>
                <a:gd name="f85" fmla="val 64"/>
                <a:gd name="f86" fmla="val 32"/>
                <a:gd name="f87" fmla="val 83"/>
                <a:gd name="f88" fmla="val 62"/>
                <a:gd name="f89" fmla="val 66"/>
                <a:gd name="f90" fmla="val 50"/>
                <a:gd name="f91" fmla="val 38"/>
                <a:gd name="f92" fmla="val 44"/>
                <a:gd name="f93" fmla="val 36"/>
                <a:gd name="f94" fmla="val 42"/>
                <a:gd name="f95" fmla="val 34"/>
                <a:gd name="f96" fmla="val 43"/>
                <a:gd name="f97" fmla="val 22"/>
                <a:gd name="f98" fmla="val 39"/>
                <a:gd name="f99" fmla="val 30"/>
                <a:gd name="f100" fmla="val 40"/>
                <a:gd name="f101" fmla="val 67"/>
                <a:gd name="f102" fmla="val 80"/>
                <a:gd name="f103" fmla="val 68"/>
                <a:gd name="f104" fmla="val 56"/>
                <a:gd name="f105" fmla="val 54"/>
                <a:gd name="f106" fmla="val 51"/>
                <a:gd name="f107" fmla="val 78"/>
                <a:gd name="f108" fmla="val 84"/>
                <a:gd name="f109" fmla="val 85"/>
                <a:gd name="f110" fmla="val 82"/>
                <a:gd name="f111" fmla="val 90"/>
                <a:gd name="f112" fmla="val 91"/>
                <a:gd name="f113" fmla="val 57"/>
                <a:gd name="f114" fmla="val 104"/>
                <a:gd name="f115" fmla="val 111"/>
                <a:gd name="f116" fmla="val 109"/>
                <a:gd name="f117" fmla="val 107"/>
                <a:gd name="f118" fmla="val 112"/>
                <a:gd name="f119" fmla="val 11"/>
                <a:gd name="f120" fmla="val 125"/>
                <a:gd name="f121" fmla="val 127"/>
                <a:gd name="f122" fmla="val 15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46"/>
                <a:gd name="f134" fmla="val 140"/>
                <a:gd name="f135" fmla="val 136"/>
                <a:gd name="f136" fmla="val 143"/>
                <a:gd name="f137" fmla="val 151"/>
                <a:gd name="f138" fmla="val 152"/>
                <a:gd name="f139" fmla="val 159"/>
                <a:gd name="f140" fmla="val 163"/>
                <a:gd name="f141" fmla="val 167"/>
                <a:gd name="f142" fmla="val 168"/>
                <a:gd name="f143" fmla="val 166"/>
                <a:gd name="f144" fmla="val 164"/>
                <a:gd name="f145" fmla="val 158"/>
                <a:gd name="f146" fmla="val 153"/>
                <a:gd name="f147" fmla="val 147"/>
                <a:gd name="f148" fmla="val 137"/>
                <a:gd name="f149" fmla="val 156"/>
                <a:gd name="f150" fmla="val 162"/>
                <a:gd name="f151" fmla="val 172"/>
                <a:gd name="f152" fmla="val 175"/>
                <a:gd name="f153" fmla="val 173"/>
                <a:gd name="f154" fmla="val 100"/>
                <a:gd name="f155" fmla="val 169"/>
                <a:gd name="f156" fmla="val 161"/>
                <a:gd name="f157" fmla="val 139"/>
                <a:gd name="f158" fmla="val 148"/>
                <a:gd name="f159" fmla="val 154"/>
                <a:gd name="f160" fmla="val 157"/>
                <a:gd name="f161" fmla="val 165"/>
                <a:gd name="f162" fmla="val 155"/>
                <a:gd name="f163" fmla="val 142"/>
                <a:gd name="f164" fmla="val 141"/>
                <a:gd name="f165" fmla="val 115"/>
                <a:gd name="f166" fmla="val 145"/>
                <a:gd name="f167" fmla="val 134"/>
                <a:gd name="f168" fmla="val 135"/>
                <a:gd name="f169" fmla="val 117"/>
                <a:gd name="f170" fmla="val 150"/>
                <a:gd name="f171" fmla="val 179"/>
                <a:gd name="f172" fmla="val 181"/>
                <a:gd name="f173" fmla="val 182"/>
                <a:gd name="f174" fmla="val 183"/>
                <a:gd name="f175" fmla="val 178"/>
                <a:gd name="f176" fmla="val 176"/>
                <a:gd name="f177" fmla="val 174"/>
                <a:gd name="f178" fmla="val 52"/>
                <a:gd name="f179" fmla="val 47"/>
                <a:gd name="f180" fmla="+- 0 0 -90"/>
                <a:gd name="f181" fmla="*/ f3 1 177"/>
                <a:gd name="f182" fmla="*/ f4 1 184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4"/>
                <a:gd name="f192" fmla="*/ 31 f188 1"/>
                <a:gd name="f193" fmla="*/ 121 f187 1"/>
                <a:gd name="f194" fmla="*/ 12 f188 1"/>
                <a:gd name="f195" fmla="*/ 124 f187 1"/>
                <a:gd name="f196" fmla="*/ 75 f188 1"/>
                <a:gd name="f197" fmla="*/ 94 f187 1"/>
                <a:gd name="f198" fmla="*/ 21 f188 1"/>
                <a:gd name="f199" fmla="*/ 99 f187 1"/>
                <a:gd name="f200" fmla="*/ 3 f188 1"/>
                <a:gd name="f201" fmla="*/ 96 f187 1"/>
                <a:gd name="f202" fmla="*/ 73 f188 1"/>
                <a:gd name="f203" fmla="*/ 89 f187 1"/>
                <a:gd name="f204" fmla="*/ 27 f188 1"/>
                <a:gd name="f205" fmla="*/ 73 f187 1"/>
                <a:gd name="f206" fmla="*/ 8 f188 1"/>
                <a:gd name="f207" fmla="*/ 63 f187 1"/>
                <a:gd name="f208" fmla="*/ 32 f188 1"/>
                <a:gd name="f209" fmla="*/ 71 f187 1"/>
                <a:gd name="f210" fmla="*/ 74 f188 1"/>
                <a:gd name="f211" fmla="*/ 77 f187 1"/>
                <a:gd name="f212" fmla="*/ 36 f187 1"/>
                <a:gd name="f213" fmla="*/ 39 f188 1"/>
                <a:gd name="f214" fmla="*/ 40 f187 1"/>
                <a:gd name="f215" fmla="*/ 62 f188 1"/>
                <a:gd name="f216" fmla="*/ 31 f187 1"/>
                <a:gd name="f217" fmla="*/ 56 f188 1"/>
                <a:gd name="f218" fmla="*/ 14 f187 1"/>
                <a:gd name="f219" fmla="*/ 65 f188 1"/>
                <a:gd name="f220" fmla="*/ 29 f187 1"/>
                <a:gd name="f221" fmla="*/ 86 f188 1"/>
                <a:gd name="f222" fmla="*/ 81 f188 1"/>
                <a:gd name="f223" fmla="*/ 4 f187 1"/>
                <a:gd name="f224" fmla="*/ 91 f188 1"/>
                <a:gd name="f225" fmla="*/ 20 f187 1"/>
                <a:gd name="f226" fmla="*/ 110 f188 1"/>
                <a:gd name="f227" fmla="*/ 30 f187 1"/>
                <a:gd name="f228" fmla="*/ 127 f188 1"/>
                <a:gd name="f229" fmla="*/ 15 f187 1"/>
                <a:gd name="f230" fmla="*/ 98 f188 1"/>
                <a:gd name="f231" fmla="*/ 72 f187 1"/>
                <a:gd name="f232" fmla="*/ 129 f188 1"/>
                <a:gd name="f233" fmla="*/ 42 f187 1"/>
                <a:gd name="f234" fmla="*/ 149 f188 1"/>
                <a:gd name="f235" fmla="*/ 34 f187 1"/>
                <a:gd name="f236" fmla="*/ 102 f188 1"/>
                <a:gd name="f237" fmla="*/ 78 f187 1"/>
                <a:gd name="f238" fmla="*/ 143 f188 1"/>
                <a:gd name="f239" fmla="*/ 166 f188 1"/>
                <a:gd name="f240" fmla="*/ 103 f188 1"/>
                <a:gd name="f241" fmla="*/ 85 f187 1"/>
                <a:gd name="f242" fmla="*/ 153 f188 1"/>
                <a:gd name="f243" fmla="*/ 92 f187 1"/>
                <a:gd name="f244" fmla="*/ 173 f188 1"/>
                <a:gd name="f245" fmla="*/ 100 f187 1"/>
                <a:gd name="f246" fmla="*/ 105 f188 1"/>
                <a:gd name="f247" fmla="*/ 91 f187 1"/>
                <a:gd name="f248" fmla="*/ 104 f188 1"/>
                <a:gd name="f249" fmla="*/ 97 f187 1"/>
                <a:gd name="f250" fmla="*/ 163 f188 1"/>
                <a:gd name="f251" fmla="*/ 131 f187 1"/>
                <a:gd name="f252" fmla="*/ 147 f188 1"/>
                <a:gd name="f253" fmla="*/ 137 f187 1"/>
                <a:gd name="f254" fmla="*/ 96 f188 1"/>
                <a:gd name="f255" fmla="*/ 119 f188 1"/>
                <a:gd name="f256" fmla="*/ 141 f187 1"/>
                <a:gd name="f257" fmla="*/ 128 f188 1"/>
                <a:gd name="f258" fmla="*/ 161 f187 1"/>
                <a:gd name="f259" fmla="*/ 115 f188 1"/>
                <a:gd name="f260" fmla="*/ 143 f187 1"/>
                <a:gd name="f261" fmla="*/ 83 f188 1"/>
                <a:gd name="f262" fmla="*/ 136 f187 1"/>
                <a:gd name="f263" fmla="*/ 63 f188 1"/>
                <a:gd name="f264" fmla="*/ 183 f187 1"/>
                <a:gd name="f265" fmla="*/ 84 f188 1"/>
                <a:gd name="f266" fmla="*/ 105 f187 1"/>
                <a:gd name="f267" fmla="*/ 58 f188 1"/>
                <a:gd name="f268" fmla="*/ 138 f187 1"/>
                <a:gd name="f269" fmla="*/ 40 f188 1"/>
                <a:gd name="f270" fmla="*/ 153 f187 1"/>
                <a:gd name="f271" fmla="*/ 77 f188 1"/>
                <a:gd name="f272" fmla="*/ 102 f187 1"/>
                <a:gd name="f273" fmla="+- f189 0 f1"/>
                <a:gd name="f274" fmla="*/ f192 1 177"/>
                <a:gd name="f275" fmla="*/ f193 1 184"/>
                <a:gd name="f276" fmla="*/ f194 1 177"/>
                <a:gd name="f277" fmla="*/ f195 1 184"/>
                <a:gd name="f278" fmla="*/ f196 1 177"/>
                <a:gd name="f279" fmla="*/ f197 1 184"/>
                <a:gd name="f280" fmla="*/ f198 1 177"/>
                <a:gd name="f281" fmla="*/ f199 1 184"/>
                <a:gd name="f282" fmla="*/ f200 1 177"/>
                <a:gd name="f283" fmla="*/ f201 1 184"/>
                <a:gd name="f284" fmla="*/ f202 1 177"/>
                <a:gd name="f285" fmla="*/ f203 1 184"/>
                <a:gd name="f286" fmla="*/ f204 1 177"/>
                <a:gd name="f287" fmla="*/ f205 1 184"/>
                <a:gd name="f288" fmla="*/ f206 1 177"/>
                <a:gd name="f289" fmla="*/ f207 1 184"/>
                <a:gd name="f290" fmla="*/ f208 1 177"/>
                <a:gd name="f291" fmla="*/ f209 1 184"/>
                <a:gd name="f292" fmla="*/ f210 1 177"/>
                <a:gd name="f293" fmla="*/ f211 1 184"/>
                <a:gd name="f294" fmla="*/ f212 1 184"/>
                <a:gd name="f295" fmla="*/ f213 1 177"/>
                <a:gd name="f296" fmla="*/ f214 1 184"/>
                <a:gd name="f297" fmla="*/ f215 1 177"/>
                <a:gd name="f298" fmla="*/ f216 1 184"/>
                <a:gd name="f299" fmla="*/ f217 1 177"/>
                <a:gd name="f300" fmla="*/ f218 1 184"/>
                <a:gd name="f301" fmla="*/ f219 1 177"/>
                <a:gd name="f302" fmla="*/ f220 1 184"/>
                <a:gd name="f303" fmla="*/ f221 1 177"/>
                <a:gd name="f304" fmla="*/ f222 1 177"/>
                <a:gd name="f305" fmla="*/ f223 1 184"/>
                <a:gd name="f306" fmla="*/ f224 1 177"/>
                <a:gd name="f307" fmla="*/ f225 1 184"/>
                <a:gd name="f308" fmla="*/ f226 1 177"/>
                <a:gd name="f309" fmla="*/ f227 1 184"/>
                <a:gd name="f310" fmla="*/ f228 1 177"/>
                <a:gd name="f311" fmla="*/ f229 1 184"/>
                <a:gd name="f312" fmla="*/ f230 1 177"/>
                <a:gd name="f313" fmla="*/ f231 1 184"/>
                <a:gd name="f314" fmla="*/ f232 1 177"/>
                <a:gd name="f315" fmla="*/ f233 1 184"/>
                <a:gd name="f316" fmla="*/ f234 1 177"/>
                <a:gd name="f317" fmla="*/ f235 1 184"/>
                <a:gd name="f318" fmla="*/ f236 1 177"/>
                <a:gd name="f319" fmla="*/ f237 1 184"/>
                <a:gd name="f320" fmla="*/ f238 1 177"/>
                <a:gd name="f321" fmla="*/ f239 1 177"/>
                <a:gd name="f322" fmla="*/ f240 1 177"/>
                <a:gd name="f323" fmla="*/ f241 1 184"/>
                <a:gd name="f324" fmla="*/ f242 1 177"/>
                <a:gd name="f325" fmla="*/ f243 1 184"/>
                <a:gd name="f326" fmla="*/ f244 1 177"/>
                <a:gd name="f327" fmla="*/ f245 1 184"/>
                <a:gd name="f328" fmla="*/ f246 1 177"/>
                <a:gd name="f329" fmla="*/ f247 1 184"/>
                <a:gd name="f330" fmla="*/ f248 1 177"/>
                <a:gd name="f331" fmla="*/ f249 1 184"/>
                <a:gd name="f332" fmla="*/ f250 1 177"/>
                <a:gd name="f333" fmla="*/ f251 1 184"/>
                <a:gd name="f334" fmla="*/ f252 1 177"/>
                <a:gd name="f335" fmla="*/ f253 1 184"/>
                <a:gd name="f336" fmla="*/ f254 1 177"/>
                <a:gd name="f337" fmla="*/ f255 1 177"/>
                <a:gd name="f338" fmla="*/ f256 1 184"/>
                <a:gd name="f339" fmla="*/ f257 1 177"/>
                <a:gd name="f340" fmla="*/ f258 1 184"/>
                <a:gd name="f341" fmla="*/ f259 1 177"/>
                <a:gd name="f342" fmla="*/ f260 1 184"/>
                <a:gd name="f343" fmla="*/ f261 1 177"/>
                <a:gd name="f344" fmla="*/ f262 1 184"/>
                <a:gd name="f345" fmla="*/ f263 1 177"/>
                <a:gd name="f346" fmla="*/ f264 1 184"/>
                <a:gd name="f347" fmla="*/ f265 1 177"/>
                <a:gd name="f348" fmla="*/ f266 1 184"/>
                <a:gd name="f349" fmla="*/ f267 1 177"/>
                <a:gd name="f350" fmla="*/ f268 1 184"/>
                <a:gd name="f351" fmla="*/ f269 1 177"/>
                <a:gd name="f352" fmla="*/ f270 1 184"/>
                <a:gd name="f353" fmla="*/ f271 1 177"/>
                <a:gd name="f354" fmla="*/ f272 1 184"/>
                <a:gd name="f355" fmla="*/ 0 1 f190"/>
                <a:gd name="f356" fmla="*/ f184 1 f190"/>
                <a:gd name="f357" fmla="*/ 0 1 f191"/>
                <a:gd name="f358" fmla="*/ f185 1 f191"/>
                <a:gd name="f359" fmla="*/ f274 1 f190"/>
                <a:gd name="f360" fmla="*/ f275 1 f191"/>
                <a:gd name="f361" fmla="*/ f276 1 f190"/>
                <a:gd name="f362" fmla="*/ f277 1 f191"/>
                <a:gd name="f363" fmla="*/ f278 1 f190"/>
                <a:gd name="f364" fmla="*/ f279 1 f191"/>
                <a:gd name="f365" fmla="*/ f280 1 f190"/>
                <a:gd name="f366" fmla="*/ f281 1 f191"/>
                <a:gd name="f367" fmla="*/ f282 1 f190"/>
                <a:gd name="f368" fmla="*/ f283 1 f191"/>
                <a:gd name="f369" fmla="*/ f284 1 f190"/>
                <a:gd name="f370" fmla="*/ f285 1 f191"/>
                <a:gd name="f371" fmla="*/ f286 1 f190"/>
                <a:gd name="f372" fmla="*/ f287 1 f191"/>
                <a:gd name="f373" fmla="*/ f288 1 f190"/>
                <a:gd name="f374" fmla="*/ f289 1 f191"/>
                <a:gd name="f375" fmla="*/ f290 1 f190"/>
                <a:gd name="f376" fmla="*/ f291 1 f191"/>
                <a:gd name="f377" fmla="*/ f292 1 f190"/>
                <a:gd name="f378" fmla="*/ f293 1 f191"/>
                <a:gd name="f379" fmla="*/ f294 1 f191"/>
                <a:gd name="f380" fmla="*/ f295 1 f190"/>
                <a:gd name="f381" fmla="*/ f296 1 f191"/>
                <a:gd name="f382" fmla="*/ f297 1 f190"/>
                <a:gd name="f383" fmla="*/ f298 1 f191"/>
                <a:gd name="f384" fmla="*/ f299 1 f190"/>
                <a:gd name="f385" fmla="*/ f300 1 f191"/>
                <a:gd name="f386" fmla="*/ f301 1 f190"/>
                <a:gd name="f387" fmla="*/ f302 1 f191"/>
                <a:gd name="f388" fmla="*/ f303 1 f190"/>
                <a:gd name="f389" fmla="*/ f304 1 f190"/>
                <a:gd name="f390" fmla="*/ f305 1 f191"/>
                <a:gd name="f391" fmla="*/ f306 1 f190"/>
                <a:gd name="f392" fmla="*/ f307 1 f191"/>
                <a:gd name="f393" fmla="*/ f308 1 f190"/>
                <a:gd name="f394" fmla="*/ f309 1 f191"/>
                <a:gd name="f395" fmla="*/ f310 1 f190"/>
                <a:gd name="f396" fmla="*/ f311 1 f191"/>
                <a:gd name="f397" fmla="*/ f312 1 f190"/>
                <a:gd name="f398" fmla="*/ f313 1 f191"/>
                <a:gd name="f399" fmla="*/ f314 1 f190"/>
                <a:gd name="f400" fmla="*/ f315 1 f191"/>
                <a:gd name="f401" fmla="*/ f316 1 f190"/>
                <a:gd name="f402" fmla="*/ f317 1 f191"/>
                <a:gd name="f403" fmla="*/ f318 1 f190"/>
                <a:gd name="f404" fmla="*/ f319 1 f191"/>
                <a:gd name="f405" fmla="*/ f320 1 f190"/>
                <a:gd name="f406" fmla="*/ f321 1 f190"/>
                <a:gd name="f407" fmla="*/ f322 1 f190"/>
                <a:gd name="f408" fmla="*/ f323 1 f191"/>
                <a:gd name="f409" fmla="*/ f324 1 f190"/>
                <a:gd name="f410" fmla="*/ f325 1 f191"/>
                <a:gd name="f411" fmla="*/ f326 1 f190"/>
                <a:gd name="f412" fmla="*/ f327 1 f191"/>
                <a:gd name="f413" fmla="*/ f328 1 f190"/>
                <a:gd name="f414" fmla="*/ f329 1 f191"/>
                <a:gd name="f415" fmla="*/ f330 1 f190"/>
                <a:gd name="f416" fmla="*/ f331 1 f191"/>
                <a:gd name="f417" fmla="*/ f332 1 f190"/>
                <a:gd name="f418" fmla="*/ f333 1 f191"/>
                <a:gd name="f419" fmla="*/ f334 1 f190"/>
                <a:gd name="f420" fmla="*/ f335 1 f191"/>
                <a:gd name="f421" fmla="*/ f336 1 f190"/>
                <a:gd name="f422" fmla="*/ f337 1 f190"/>
                <a:gd name="f423" fmla="*/ f338 1 f191"/>
                <a:gd name="f424" fmla="*/ f339 1 f190"/>
                <a:gd name="f425" fmla="*/ f340 1 f191"/>
                <a:gd name="f426" fmla="*/ f341 1 f190"/>
                <a:gd name="f427" fmla="*/ f342 1 f191"/>
                <a:gd name="f428" fmla="*/ f343 1 f190"/>
                <a:gd name="f429" fmla="*/ f344 1 f191"/>
                <a:gd name="f430" fmla="*/ f345 1 f190"/>
                <a:gd name="f431" fmla="*/ f346 1 f191"/>
                <a:gd name="f432" fmla="*/ f347 1 f190"/>
                <a:gd name="f433" fmla="*/ f348 1 f191"/>
                <a:gd name="f434" fmla="*/ f349 1 f190"/>
                <a:gd name="f435" fmla="*/ f350 1 f191"/>
                <a:gd name="f436" fmla="*/ f351 1 f190"/>
                <a:gd name="f437" fmla="*/ f352 1 f191"/>
                <a:gd name="f438" fmla="*/ f353 1 f190"/>
                <a:gd name="f439" fmla="*/ f354 1 f191"/>
                <a:gd name="f440" fmla="*/ f355 f181 1"/>
                <a:gd name="f441" fmla="*/ f356 f181 1"/>
                <a:gd name="f442" fmla="*/ f358 f182 1"/>
                <a:gd name="f443" fmla="*/ f357 f182 1"/>
                <a:gd name="f444" fmla="*/ f359 f181 1"/>
                <a:gd name="f445" fmla="*/ f360 f182 1"/>
                <a:gd name="f446" fmla="*/ f361 f181 1"/>
                <a:gd name="f447" fmla="*/ f362 f182 1"/>
                <a:gd name="f448" fmla="*/ f363 f181 1"/>
                <a:gd name="f449" fmla="*/ f364 f182 1"/>
                <a:gd name="f450" fmla="*/ f365 f181 1"/>
                <a:gd name="f451" fmla="*/ f366 f182 1"/>
                <a:gd name="f452" fmla="*/ f367 f181 1"/>
                <a:gd name="f453" fmla="*/ f368 f182 1"/>
                <a:gd name="f454" fmla="*/ f369 f181 1"/>
                <a:gd name="f455" fmla="*/ f370 f182 1"/>
                <a:gd name="f456" fmla="*/ f371 f181 1"/>
                <a:gd name="f457" fmla="*/ f372 f182 1"/>
                <a:gd name="f458" fmla="*/ f373 f181 1"/>
                <a:gd name="f459" fmla="*/ f374 f182 1"/>
                <a:gd name="f460" fmla="*/ f375 f181 1"/>
                <a:gd name="f461" fmla="*/ f376 f182 1"/>
                <a:gd name="f462" fmla="*/ f377 f181 1"/>
                <a:gd name="f463" fmla="*/ f378 f182 1"/>
                <a:gd name="f464" fmla="*/ f379 f182 1"/>
                <a:gd name="f465" fmla="*/ f380 f181 1"/>
                <a:gd name="f466" fmla="*/ f381 f182 1"/>
                <a:gd name="f467" fmla="*/ f382 f181 1"/>
                <a:gd name="f468" fmla="*/ f383 f182 1"/>
                <a:gd name="f469" fmla="*/ f384 f181 1"/>
                <a:gd name="f470" fmla="*/ f385 f182 1"/>
                <a:gd name="f471" fmla="*/ f386 f181 1"/>
                <a:gd name="f472" fmla="*/ f387 f182 1"/>
                <a:gd name="f473" fmla="*/ f388 f181 1"/>
                <a:gd name="f474" fmla="*/ f389 f181 1"/>
                <a:gd name="f475" fmla="*/ f390 f182 1"/>
                <a:gd name="f476" fmla="*/ f391 f181 1"/>
                <a:gd name="f477" fmla="*/ f392 f182 1"/>
                <a:gd name="f478" fmla="*/ f393 f181 1"/>
                <a:gd name="f479" fmla="*/ f394 f182 1"/>
                <a:gd name="f480" fmla="*/ f395 f181 1"/>
                <a:gd name="f481" fmla="*/ f396 f182 1"/>
                <a:gd name="f482" fmla="*/ f397 f181 1"/>
                <a:gd name="f483" fmla="*/ f398 f182 1"/>
                <a:gd name="f484" fmla="*/ f399 f181 1"/>
                <a:gd name="f485" fmla="*/ f400 f182 1"/>
                <a:gd name="f486" fmla="*/ f401 f181 1"/>
                <a:gd name="f487" fmla="*/ f402 f182 1"/>
                <a:gd name="f488" fmla="*/ f403 f181 1"/>
                <a:gd name="f489" fmla="*/ f404 f182 1"/>
                <a:gd name="f490" fmla="*/ f405 f181 1"/>
                <a:gd name="f491" fmla="*/ f406 f181 1"/>
                <a:gd name="f492" fmla="*/ f407 f181 1"/>
                <a:gd name="f493" fmla="*/ f408 f182 1"/>
                <a:gd name="f494" fmla="*/ f409 f181 1"/>
                <a:gd name="f495" fmla="*/ f410 f182 1"/>
                <a:gd name="f496" fmla="*/ f411 f181 1"/>
                <a:gd name="f497" fmla="*/ f412 f182 1"/>
                <a:gd name="f498" fmla="*/ f413 f181 1"/>
                <a:gd name="f499" fmla="*/ f414 f182 1"/>
                <a:gd name="f500" fmla="*/ f415 f181 1"/>
                <a:gd name="f501" fmla="*/ f416 f182 1"/>
                <a:gd name="f502" fmla="*/ f417 f181 1"/>
                <a:gd name="f503" fmla="*/ f418 f182 1"/>
                <a:gd name="f504" fmla="*/ f419 f181 1"/>
                <a:gd name="f505" fmla="*/ f420 f182 1"/>
                <a:gd name="f506" fmla="*/ f421 f181 1"/>
                <a:gd name="f507" fmla="*/ f422 f181 1"/>
                <a:gd name="f508" fmla="*/ f423 f182 1"/>
                <a:gd name="f509" fmla="*/ f424 f181 1"/>
                <a:gd name="f510" fmla="*/ f425 f182 1"/>
                <a:gd name="f511" fmla="*/ f426 f181 1"/>
                <a:gd name="f512" fmla="*/ f427 f182 1"/>
                <a:gd name="f513" fmla="*/ f428 f181 1"/>
                <a:gd name="f514" fmla="*/ f429 f182 1"/>
                <a:gd name="f515" fmla="*/ f430 f181 1"/>
                <a:gd name="f516" fmla="*/ f431 f182 1"/>
                <a:gd name="f517" fmla="*/ f432 f181 1"/>
                <a:gd name="f518" fmla="*/ f433 f182 1"/>
                <a:gd name="f519" fmla="*/ f434 f181 1"/>
                <a:gd name="f520" fmla="*/ f435 f182 1"/>
                <a:gd name="f521" fmla="*/ f436 f181 1"/>
                <a:gd name="f522" fmla="*/ f437 f182 1"/>
                <a:gd name="f523" fmla="*/ f438 f181 1"/>
                <a:gd name="f524" fmla="*/ f439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62" y="f463"/>
                </a:cxn>
                <a:cxn ang="f273">
                  <a:pos x="f450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72"/>
                </a:cxn>
                <a:cxn ang="f273">
                  <a:pos x="f473" y="f457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9"/>
                </a:cxn>
                <a:cxn ang="f273">
                  <a:pos x="f490" y="f483"/>
                </a:cxn>
                <a:cxn ang="f273">
                  <a:pos x="f491" y="f457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505"/>
                </a:cxn>
                <a:cxn ang="f273">
                  <a:pos x="f506" y="f453"/>
                </a:cxn>
                <a:cxn ang="f273">
                  <a:pos x="f507" y="f508"/>
                </a:cxn>
                <a:cxn ang="f273">
                  <a:pos x="f509" y="f510"/>
                </a:cxn>
                <a:cxn ang="f273">
                  <a:pos x="f511" y="f512"/>
                </a:cxn>
                <a:cxn ang="f273">
                  <a:pos x="f513" y="f514"/>
                </a:cxn>
                <a:cxn ang="f273">
                  <a:pos x="f515" y="f516"/>
                </a:cxn>
                <a:cxn ang="f273">
                  <a:pos x="f517" y="f518"/>
                </a:cxn>
                <a:cxn ang="f273">
                  <a:pos x="f519" y="f520"/>
                </a:cxn>
                <a:cxn ang="f273">
                  <a:pos x="f521" y="f522"/>
                </a:cxn>
                <a:cxn ang="f273">
                  <a:pos x="f523" y="f524"/>
                </a:cxn>
              </a:cxnLst>
              <a:rect l="f440" t="f443" r="f441" b="f442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2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3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38" y="f53"/>
                  </a:cubicBezTo>
                  <a:cubicBezTo>
                    <a:pt x="f54" y="f53"/>
                    <a:pt x="f30" y="f55"/>
                    <a:pt x="f36" y="f44"/>
                  </a:cubicBezTo>
                  <a:cubicBezTo>
                    <a:pt x="f31" y="f16"/>
                    <a:pt x="f56" y="f57"/>
                    <a:pt x="f58" y="f59"/>
                  </a:cubicBezTo>
                  <a:cubicBezTo>
                    <a:pt x="f60" y="f61"/>
                    <a:pt x="f5" y="f53"/>
                    <a:pt x="f62" y="f9"/>
                  </a:cubicBezTo>
                  <a:cubicBezTo>
                    <a:pt x="f63" y="f47"/>
                    <a:pt x="f64" y="f47"/>
                    <a:pt x="f31" y="f65"/>
                  </a:cubicBezTo>
                  <a:cubicBezTo>
                    <a:pt x="f66" y="f9"/>
                    <a:pt x="f30" y="f11"/>
                    <a:pt x="f54" y="f9"/>
                  </a:cubicBezTo>
                  <a:cubicBezTo>
                    <a:pt x="f52" y="f45"/>
                    <a:pt x="f67" y="f47"/>
                    <a:pt x="f48" y="f68"/>
                  </a:cubicBezTo>
                  <a:cubicBezTo>
                    <a:pt x="f48" y="f68"/>
                    <a:pt x="f13" y="f68"/>
                    <a:pt x="f12" y="f69"/>
                  </a:cubicBezTo>
                  <a:cubicBezTo>
                    <a:pt x="f48" y="f70"/>
                    <a:pt x="f49" y="f71"/>
                    <a:pt x="f72" y="f71"/>
                  </a:cubicBezTo>
                  <a:cubicBezTo>
                    <a:pt x="f67" y="f73"/>
                    <a:pt x="f74" y="f10"/>
                    <a:pt x="f23" y="f48"/>
                  </a:cubicBezTo>
                  <a:cubicBezTo>
                    <a:pt x="f39" y="f75"/>
                    <a:pt x="f38" y="f48"/>
                    <a:pt x="f76" y="f13"/>
                  </a:cubicBezTo>
                  <a:cubicBezTo>
                    <a:pt x="f31" y="f77"/>
                    <a:pt x="f78" y="f10"/>
                    <a:pt x="f79" y="f48"/>
                  </a:cubicBezTo>
                  <a:cubicBezTo>
                    <a:pt x="f63" y="f72"/>
                    <a:pt x="f80" y="f81"/>
                    <a:pt x="f56" y="f82"/>
                  </a:cubicBezTo>
                  <a:cubicBezTo>
                    <a:pt x="f64" y="f83"/>
                    <a:pt x="f66" y="f83"/>
                    <a:pt x="f54" y="f84"/>
                  </a:cubicBezTo>
                  <a:cubicBezTo>
                    <a:pt x="f38" y="f84"/>
                    <a:pt x="f28" y="f82"/>
                    <a:pt x="f28" y="f85"/>
                  </a:cubicBezTo>
                  <a:cubicBezTo>
                    <a:pt x="f28" y="f50"/>
                    <a:pt x="f40" y="f72"/>
                    <a:pt x="f86" y="f49"/>
                  </a:cubicBezTo>
                  <a:cubicBezTo>
                    <a:pt x="f17" y="f12"/>
                    <a:pt x="f83" y="f8"/>
                    <a:pt x="f49" y="f87"/>
                  </a:cubicBezTo>
                  <a:cubicBezTo>
                    <a:pt x="f48" y="f87"/>
                    <a:pt x="f12" y="f87"/>
                    <a:pt x="f77" y="f87"/>
                  </a:cubicBezTo>
                  <a:cubicBezTo>
                    <a:pt x="f77" y="f73"/>
                    <a:pt x="f12" y="f8"/>
                    <a:pt x="f13" y="f10"/>
                  </a:cubicBezTo>
                  <a:cubicBezTo>
                    <a:pt x="f88" y="f89"/>
                    <a:pt x="f90" y="f67"/>
                    <a:pt x="f91" y="f92"/>
                  </a:cubicBezTo>
                  <a:cubicBezTo>
                    <a:pt x="f93" y="f94"/>
                    <a:pt x="f95" y="f94"/>
                    <a:pt x="f86" y="f94"/>
                  </a:cubicBezTo>
                  <a:cubicBezTo>
                    <a:pt x="f26" y="f96"/>
                    <a:pt x="f97" y="f74"/>
                    <a:pt x="f38" y="f93"/>
                  </a:cubicBezTo>
                  <a:cubicBezTo>
                    <a:pt x="f38" y="f86"/>
                    <a:pt x="f26" y="f23"/>
                    <a:pt x="f19" y="f23"/>
                  </a:cubicBezTo>
                  <a:cubicBezTo>
                    <a:pt x="f93" y="f23"/>
                    <a:pt x="f98" y="f99"/>
                    <a:pt x="f98" y="f93"/>
                  </a:cubicBezTo>
                  <a:cubicBezTo>
                    <a:pt x="f91" y="f52"/>
                    <a:pt x="f98" y="f98"/>
                    <a:pt x="f98" y="f100"/>
                  </a:cubicBezTo>
                  <a:cubicBezTo>
                    <a:pt x="f51" y="f51"/>
                    <a:pt x="f101" y="f81"/>
                    <a:pt x="f73" y="f8"/>
                  </a:cubicBezTo>
                  <a:cubicBezTo>
                    <a:pt x="f73" y="f10"/>
                    <a:pt x="f73" y="f12"/>
                    <a:pt x="f102" y="f13"/>
                  </a:cubicBezTo>
                  <a:cubicBezTo>
                    <a:pt x="f13" y="f43"/>
                    <a:pt x="f103" y="f41"/>
                    <a:pt x="f88" y="f19"/>
                  </a:cubicBezTo>
                  <a:cubicBezTo>
                    <a:pt x="f84" y="f40"/>
                    <a:pt x="f15" y="f23"/>
                    <a:pt x="f104" y="f26"/>
                  </a:cubicBezTo>
                  <a:cubicBezTo>
                    <a:pt x="f105" y="f26"/>
                    <a:pt x="f90" y="f28"/>
                    <a:pt x="f90" y="f38"/>
                  </a:cubicBezTo>
                  <a:cubicBezTo>
                    <a:pt x="f106" y="f76"/>
                    <a:pt x="f51" y="f66"/>
                    <a:pt x="f104" y="f31"/>
                  </a:cubicBezTo>
                  <a:cubicBezTo>
                    <a:pt x="f15" y="f32"/>
                    <a:pt x="f85" y="f34"/>
                    <a:pt x="f89" y="f66"/>
                  </a:cubicBezTo>
                  <a:cubicBezTo>
                    <a:pt x="f103" y="f30"/>
                    <a:pt x="f101" y="f38"/>
                    <a:pt x="f89" y="f39"/>
                  </a:cubicBezTo>
                  <a:cubicBezTo>
                    <a:pt x="f89" y="f26"/>
                    <a:pt x="f81" y="f40"/>
                    <a:pt x="f81" y="f21"/>
                  </a:cubicBezTo>
                  <a:cubicBezTo>
                    <a:pt x="f49" y="f92"/>
                    <a:pt x="f107" y="f83"/>
                    <a:pt x="f108" y="f48"/>
                  </a:cubicBezTo>
                  <a:cubicBezTo>
                    <a:pt x="f109" y="f48"/>
                    <a:pt x="f109" y="f48"/>
                    <a:pt x="f109" y="f13"/>
                  </a:cubicBezTo>
                  <a:cubicBezTo>
                    <a:pt x="f71" y="f48"/>
                    <a:pt x="f71" y="f48"/>
                    <a:pt x="f71" y="f48"/>
                  </a:cubicBezTo>
                  <a:cubicBezTo>
                    <a:pt x="f71" y="f104"/>
                    <a:pt x="f71" y="f98"/>
                    <a:pt x="f71" y="f97"/>
                  </a:cubicBezTo>
                  <a:cubicBezTo>
                    <a:pt x="f71" y="f54"/>
                    <a:pt x="f108" y="f30"/>
                    <a:pt x="f110" y="f36"/>
                  </a:cubicBezTo>
                  <a:cubicBezTo>
                    <a:pt x="f107" y="f34"/>
                    <a:pt x="f10" y="f78"/>
                    <a:pt x="f73" y="f58"/>
                  </a:cubicBezTo>
                  <a:cubicBezTo>
                    <a:pt x="f108" y="f5"/>
                    <a:pt x="f111" y="f5"/>
                    <a:pt x="f45" y="f58"/>
                  </a:cubicBezTo>
                  <a:cubicBezTo>
                    <a:pt x="f14" y="f56"/>
                    <a:pt x="f11" y="f32"/>
                    <a:pt x="f46" y="f66"/>
                  </a:cubicBezTo>
                  <a:cubicBezTo>
                    <a:pt x="f47" y="f36"/>
                    <a:pt x="f112" y="f30"/>
                    <a:pt x="f112" y="f54"/>
                  </a:cubicBezTo>
                  <a:cubicBezTo>
                    <a:pt x="f111" y="f91"/>
                    <a:pt x="f111" y="f104"/>
                    <a:pt x="f47" y="f13"/>
                  </a:cubicBezTo>
                  <a:cubicBezTo>
                    <a:pt x="f47" y="f48"/>
                    <a:pt x="f46" y="f75"/>
                    <a:pt x="f46" y="f72"/>
                  </a:cubicBezTo>
                  <a:cubicBezTo>
                    <a:pt x="f53" y="f113"/>
                    <a:pt x="f114" y="f96"/>
                    <a:pt x="f42" y="f99"/>
                  </a:cubicBezTo>
                  <a:cubicBezTo>
                    <a:pt x="f115" y="f23"/>
                    <a:pt x="f115" y="f26"/>
                    <a:pt x="f116" y="f28"/>
                  </a:cubicBezTo>
                  <a:cubicBezTo>
                    <a:pt x="f16" y="f76"/>
                    <a:pt x="f117" y="f34"/>
                    <a:pt x="f118" y="f119"/>
                  </a:cubicBezTo>
                  <a:cubicBezTo>
                    <a:pt x="f37" y="f56"/>
                    <a:pt x="f120" y="f64"/>
                    <a:pt x="f121" y="f122"/>
                  </a:cubicBezTo>
                  <a:cubicBezTo>
                    <a:pt x="f123" y="f54"/>
                    <a:pt x="f121" y="f39"/>
                    <a:pt x="f124" y="f26"/>
                  </a:cubicBezTo>
                  <a:cubicBezTo>
                    <a:pt x="f125" y="f23"/>
                    <a:pt x="f126" y="f21"/>
                    <a:pt x="f18" y="f86"/>
                  </a:cubicBezTo>
                  <a:cubicBezTo>
                    <a:pt x="f57" y="f17"/>
                    <a:pt x="f61" y="f83"/>
                    <a:pt x="f14" y="f75"/>
                  </a:cubicBezTo>
                  <a:cubicBezTo>
                    <a:pt x="f11" y="f48"/>
                    <a:pt x="f11" y="f12"/>
                    <a:pt x="f11" y="f107"/>
                  </a:cubicBezTo>
                  <a:cubicBezTo>
                    <a:pt x="f44" y="f48"/>
                    <a:pt x="f16" y="f103"/>
                    <a:pt x="f42" y="f85"/>
                  </a:cubicBezTo>
                  <a:cubicBezTo>
                    <a:pt x="f125" y="f113"/>
                    <a:pt x="f127" y="f90"/>
                    <a:pt x="f123" y="f94"/>
                  </a:cubicBezTo>
                  <a:cubicBezTo>
                    <a:pt x="f128" y="f74"/>
                    <a:pt x="f128" y="f91"/>
                    <a:pt x="f128" y="f93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99"/>
                    <a:pt x="f132" y="f95"/>
                  </a:cubicBezTo>
                  <a:cubicBezTo>
                    <a:pt x="f132" y="f91"/>
                    <a:pt x="f133" y="f74"/>
                    <a:pt x="f134" y="f74"/>
                  </a:cubicBezTo>
                  <a:cubicBezTo>
                    <a:pt x="f135" y="f74"/>
                    <a:pt x="f129" y="f96"/>
                    <a:pt x="f128" y="f41"/>
                  </a:cubicBezTo>
                  <a:cubicBezTo>
                    <a:pt x="f20" y="f104"/>
                    <a:pt x="f115" y="f101"/>
                    <a:pt x="f44" y="f107"/>
                  </a:cubicBezTo>
                  <a:cubicBezTo>
                    <a:pt x="f55" y="f8"/>
                    <a:pt x="f55" y="f73"/>
                    <a:pt x="f55" y="f87"/>
                  </a:cubicBezTo>
                  <a:cubicBezTo>
                    <a:pt x="f44" y="f87"/>
                    <a:pt x="f114" y="f87"/>
                    <a:pt x="f16" y="f110"/>
                  </a:cubicBezTo>
                  <a:cubicBezTo>
                    <a:pt x="f37" y="f8"/>
                    <a:pt x="f27" y="f12"/>
                    <a:pt x="f136" y="f75"/>
                  </a:cubicBezTo>
                  <a:cubicBezTo>
                    <a:pt x="f133" y="f49"/>
                    <a:pt x="f132" y="f49"/>
                    <a:pt x="f137" y="f101"/>
                  </a:cubicBezTo>
                  <a:cubicBezTo>
                    <a:pt x="f138" y="f88"/>
                    <a:pt x="f139" y="f84"/>
                    <a:pt x="f140" y="f82"/>
                  </a:cubicBezTo>
                  <a:cubicBezTo>
                    <a:pt x="f141" y="f81"/>
                    <a:pt x="f142" y="f50"/>
                    <a:pt x="f143" y="f48"/>
                  </a:cubicBezTo>
                  <a:cubicBezTo>
                    <a:pt x="f144" y="f10"/>
                    <a:pt x="f145" y="f8"/>
                    <a:pt x="f146" y="f77"/>
                  </a:cubicBezTo>
                  <a:cubicBezTo>
                    <a:pt x="f137" y="f12"/>
                    <a:pt x="f132" y="f13"/>
                    <a:pt x="f147" y="f13"/>
                  </a:cubicBezTo>
                  <a:cubicBezTo>
                    <a:pt x="f29" y="f107"/>
                    <a:pt x="f37" y="f73"/>
                    <a:pt x="f61" y="f109"/>
                  </a:cubicBezTo>
                  <a:cubicBezTo>
                    <a:pt x="f114" y="f71"/>
                    <a:pt x="f114" y="f70"/>
                    <a:pt x="f114" y="f70"/>
                  </a:cubicBezTo>
                  <a:cubicBezTo>
                    <a:pt x="f114" y="f69"/>
                    <a:pt x="f59" y="f69"/>
                    <a:pt x="f59" y="f69"/>
                  </a:cubicBezTo>
                  <a:cubicBezTo>
                    <a:pt x="f20" y="f68"/>
                    <a:pt x="f148" y="f112"/>
                    <a:pt x="f146" y="f47"/>
                  </a:cubicBezTo>
                  <a:cubicBezTo>
                    <a:pt x="f149" y="f47"/>
                    <a:pt x="f139" y="f112"/>
                    <a:pt x="f150" y="f68"/>
                  </a:cubicBezTo>
                  <a:cubicBezTo>
                    <a:pt x="f141" y="f70"/>
                    <a:pt x="f151" y="f70"/>
                    <a:pt x="f152" y="f112"/>
                  </a:cubicBezTo>
                  <a:cubicBezTo>
                    <a:pt x="f6" y="f65"/>
                    <a:pt x="f6" y="f14"/>
                    <a:pt x="f153" y="f154"/>
                  </a:cubicBezTo>
                  <a:cubicBezTo>
                    <a:pt x="f155" y="f61"/>
                    <a:pt x="f144" y="f44"/>
                    <a:pt x="f156" y="f14"/>
                  </a:cubicBezTo>
                  <a:cubicBezTo>
                    <a:pt x="f139" y="f11"/>
                    <a:pt x="f145" y="f65"/>
                    <a:pt x="f149" y="f65"/>
                  </a:cubicBezTo>
                  <a:cubicBezTo>
                    <a:pt x="f157" y="f46"/>
                    <a:pt x="f22" y="f47"/>
                    <a:pt x="f59" y="f112"/>
                  </a:cubicBezTo>
                  <a:cubicBezTo>
                    <a:pt x="f114" y="f112"/>
                    <a:pt x="f44" y="f112"/>
                    <a:pt x="f154" y="f47"/>
                  </a:cubicBezTo>
                  <a:cubicBezTo>
                    <a:pt x="f154" y="f47"/>
                    <a:pt x="f154" y="f46"/>
                    <a:pt x="f53" y="f45"/>
                  </a:cubicBezTo>
                  <a:cubicBezTo>
                    <a:pt x="f55" y="f65"/>
                    <a:pt x="f61" y="f9"/>
                    <a:pt x="f114" y="f11"/>
                  </a:cubicBezTo>
                  <a:cubicBezTo>
                    <a:pt x="f37" y="f117"/>
                    <a:pt x="f29" y="f37"/>
                    <a:pt x="f133" y="f33"/>
                  </a:cubicBezTo>
                  <a:cubicBezTo>
                    <a:pt x="f158" y="f123"/>
                    <a:pt x="f137" y="f33"/>
                    <a:pt x="f159" y="f33"/>
                  </a:cubicBezTo>
                  <a:cubicBezTo>
                    <a:pt x="f160" y="f123"/>
                    <a:pt x="f156" y="f123"/>
                    <a:pt x="f140" y="f27"/>
                  </a:cubicBezTo>
                  <a:cubicBezTo>
                    <a:pt x="f161" y="f29"/>
                    <a:pt x="f161" y="f135"/>
                    <a:pt x="f161" y="f130"/>
                  </a:cubicBezTo>
                  <a:cubicBezTo>
                    <a:pt x="f140" y="f136"/>
                    <a:pt x="f139" y="f136"/>
                    <a:pt x="f162" y="f163"/>
                  </a:cubicBezTo>
                  <a:cubicBezTo>
                    <a:pt x="f138" y="f163"/>
                    <a:pt x="f147" y="f157"/>
                    <a:pt x="f147" y="f148"/>
                  </a:cubicBezTo>
                  <a:cubicBezTo>
                    <a:pt x="f133" y="f129"/>
                    <a:pt x="f131" y="f27"/>
                    <a:pt x="f164" y="f123"/>
                  </a:cubicBezTo>
                  <a:cubicBezTo>
                    <a:pt x="f33" y="f35"/>
                    <a:pt x="f165" y="f116"/>
                    <a:pt x="f55" y="f53"/>
                  </a:cubicBezTo>
                  <a:cubicBezTo>
                    <a:pt x="f154" y="f14"/>
                    <a:pt x="f11" y="f11"/>
                    <a:pt x="f9" y="f9"/>
                  </a:cubicBezTo>
                  <a:cubicBezTo>
                    <a:pt x="f65" y="f11"/>
                    <a:pt x="f65" y="f11"/>
                    <a:pt x="f45" y="f14"/>
                  </a:cubicBezTo>
                  <a:cubicBezTo>
                    <a:pt x="f65" y="f53"/>
                    <a:pt x="f9" y="f55"/>
                    <a:pt x="f11" y="f44"/>
                  </a:cubicBezTo>
                  <a:cubicBezTo>
                    <a:pt x="f114" y="f165"/>
                    <a:pt x="f118" y="f33"/>
                    <a:pt x="f35" y="f164"/>
                  </a:cubicBezTo>
                  <a:cubicBezTo>
                    <a:pt x="f124" y="f136"/>
                    <a:pt x="f127" y="f166"/>
                    <a:pt x="f120" y="f166"/>
                  </a:cubicBezTo>
                  <a:cubicBezTo>
                    <a:pt x="f128" y="f133"/>
                    <a:pt x="f167" y="f158"/>
                    <a:pt x="f167" y="f146"/>
                  </a:cubicBezTo>
                  <a:cubicBezTo>
                    <a:pt x="f168" y="f160"/>
                    <a:pt x="f129" y="f156"/>
                    <a:pt x="f33" y="f156"/>
                  </a:cubicBezTo>
                  <a:cubicBezTo>
                    <a:pt x="f24" y="f156"/>
                    <a:pt x="f124" y="f139"/>
                    <a:pt x="f125" y="f145"/>
                  </a:cubicBezTo>
                  <a:cubicBezTo>
                    <a:pt x="f165" y="f160"/>
                    <a:pt x="f165" y="f146"/>
                    <a:pt x="f125" y="f138"/>
                  </a:cubicBezTo>
                  <a:cubicBezTo>
                    <a:pt x="f37" y="f158"/>
                    <a:pt x="f169" y="f133"/>
                    <a:pt x="f165" y="f136"/>
                  </a:cubicBezTo>
                  <a:cubicBezTo>
                    <a:pt x="f57" y="f27"/>
                    <a:pt x="f55" y="f37"/>
                    <a:pt x="f65" y="f16"/>
                  </a:cubicBezTo>
                  <a:cubicBezTo>
                    <a:pt x="f45" y="f59"/>
                    <a:pt x="f47" y="f61"/>
                    <a:pt x="f112" y="f55"/>
                  </a:cubicBezTo>
                  <a:cubicBezTo>
                    <a:pt x="f69" y="f18"/>
                    <a:pt x="f71" y="f120"/>
                    <a:pt x="f87" y="f135"/>
                  </a:cubicBezTo>
                  <a:cubicBezTo>
                    <a:pt x="f8" y="f170"/>
                    <a:pt x="f13" y="f140"/>
                    <a:pt x="f72" y="f6"/>
                  </a:cubicBezTo>
                  <a:cubicBezTo>
                    <a:pt x="f50" y="f171"/>
                    <a:pt x="f103" y="f172"/>
                    <a:pt x="f101" y="f173"/>
                  </a:cubicBezTo>
                  <a:cubicBezTo>
                    <a:pt x="f89" y="f174"/>
                    <a:pt x="f85" y="f7"/>
                    <a:pt x="f82" y="f174"/>
                  </a:cubicBezTo>
                  <a:cubicBezTo>
                    <a:pt x="f82" y="f174"/>
                    <a:pt x="f88" y="f172"/>
                    <a:pt x="f82" y="f2"/>
                  </a:cubicBezTo>
                  <a:cubicBezTo>
                    <a:pt x="f82" y="f175"/>
                    <a:pt x="f85" y="f176"/>
                    <a:pt x="f81" y="f177"/>
                  </a:cubicBezTo>
                  <a:cubicBezTo>
                    <a:pt x="f49" y="f137"/>
                    <a:pt x="f107" y="f33"/>
                    <a:pt x="f108" y="f59"/>
                  </a:cubicBezTo>
                  <a:cubicBezTo>
                    <a:pt x="f108" y="f114"/>
                    <a:pt x="f108" y="f44"/>
                    <a:pt x="f108" y="f53"/>
                  </a:cubicBezTo>
                  <a:cubicBezTo>
                    <a:pt x="f102" y="f59"/>
                    <a:pt x="f10" y="f116"/>
                    <a:pt x="f12" y="f18"/>
                  </a:cubicBezTo>
                  <a:cubicBezTo>
                    <a:pt x="f50" y="f20"/>
                    <a:pt x="f82" y="f128"/>
                    <a:pt x="f83" y="f130"/>
                  </a:cubicBezTo>
                  <a:cubicBezTo>
                    <a:pt x="f67" y="f163"/>
                    <a:pt x="f178" y="f166"/>
                    <a:pt x="f104" y="f170"/>
                  </a:cubicBezTo>
                  <a:cubicBezTo>
                    <a:pt x="f104" y="f137"/>
                    <a:pt x="f105" y="f162"/>
                    <a:pt x="f178" y="f149"/>
                  </a:cubicBezTo>
                  <a:cubicBezTo>
                    <a:pt x="f179" y="f139"/>
                    <a:pt x="f94" y="f149"/>
                    <a:pt x="f100" y="f146"/>
                  </a:cubicBezTo>
                  <a:cubicBezTo>
                    <a:pt x="f98" y="f132"/>
                    <a:pt x="f74" y="f147"/>
                    <a:pt x="f92" y="f166"/>
                  </a:cubicBezTo>
                  <a:cubicBezTo>
                    <a:pt x="f179" y="f131"/>
                    <a:pt x="f90" y="f163"/>
                    <a:pt x="f178" y="f157"/>
                  </a:cubicBezTo>
                  <a:cubicBezTo>
                    <a:pt x="f43" y="f121"/>
                    <a:pt x="f50" y="f126"/>
                    <a:pt x="f10" y="f44"/>
                  </a:cubicBezTo>
                  <a:cubicBezTo>
                    <a:pt x="f107" y="f154"/>
                    <a:pt x="f8" y="f14"/>
                    <a:pt x="f102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3" name="Freeform 12">
              <a:extLst>
                <a:ext uri="{FF2B5EF4-FFF2-40B4-BE49-F238E27FC236}">
                  <a16:creationId xmlns:a16="http://schemas.microsoft.com/office/drawing/2014/main" id="{AA27709E-7056-DE62-5151-C868376DEC15}"/>
                </a:ext>
              </a:extLst>
            </p:cNvPr>
            <p:cNvSpPr/>
            <p:nvPr/>
          </p:nvSpPr>
          <p:spPr>
            <a:xfrm>
              <a:off x="2604439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2"/>
                <a:gd name="f13" fmla="val 103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65"/>
                <a:gd name="f31" fmla="val 128"/>
                <a:gd name="f32" fmla="val 164"/>
                <a:gd name="f33" fmla="val 119"/>
                <a:gd name="f34" fmla="val 160"/>
                <a:gd name="f35" fmla="val 156"/>
                <a:gd name="f36" fmla="val 152"/>
                <a:gd name="f37" fmla="val 149"/>
                <a:gd name="f38" fmla="val 110"/>
                <a:gd name="f39" fmla="val 117"/>
                <a:gd name="f40" fmla="val 94"/>
                <a:gd name="f41" fmla="val 93"/>
                <a:gd name="f42" fmla="val 92"/>
                <a:gd name="f43" fmla="val 104"/>
                <a:gd name="f44" fmla="val 108"/>
                <a:gd name="f45" fmla="val 139"/>
                <a:gd name="f46" fmla="val 155"/>
                <a:gd name="f47" fmla="val 99"/>
                <a:gd name="f48" fmla="val 157"/>
                <a:gd name="f49" fmla="val 101"/>
                <a:gd name="f50" fmla="val 169"/>
                <a:gd name="f51" fmla="val 173"/>
                <a:gd name="f52" fmla="val 105"/>
                <a:gd name="f53" fmla="val 176"/>
                <a:gd name="f54" fmla="val 174"/>
                <a:gd name="f55" fmla="val 172"/>
                <a:gd name="f56" fmla="val 167"/>
                <a:gd name="f57" fmla="val 162"/>
                <a:gd name="f58" fmla="val 95"/>
                <a:gd name="f59" fmla="val 161"/>
                <a:gd name="f60" fmla="val 140"/>
                <a:gd name="f61" fmla="val 89"/>
                <a:gd name="f62" fmla="val 88"/>
                <a:gd name="f63" fmla="val 87"/>
                <a:gd name="f64" fmla="val 86"/>
                <a:gd name="f65" fmla="val 107"/>
                <a:gd name="f66" fmla="val 81"/>
                <a:gd name="f67" fmla="val 136"/>
                <a:gd name="f68" fmla="val 77"/>
                <a:gd name="f69" fmla="val 73"/>
                <a:gd name="f70" fmla="val 153"/>
                <a:gd name="f71" fmla="val 72"/>
                <a:gd name="f72" fmla="val 158"/>
                <a:gd name="f73" fmla="val 74"/>
                <a:gd name="f74" fmla="val 76"/>
                <a:gd name="f75" fmla="val 168"/>
                <a:gd name="f76" fmla="val 170"/>
                <a:gd name="f77" fmla="val 70"/>
                <a:gd name="f78" fmla="val 171"/>
                <a:gd name="f79" fmla="val 65"/>
                <a:gd name="f80" fmla="val 63"/>
                <a:gd name="f81" fmla="val 166"/>
                <a:gd name="f82" fmla="val 58"/>
                <a:gd name="f83" fmla="val 61"/>
                <a:gd name="f84" fmla="val 64"/>
                <a:gd name="f85" fmla="val 69"/>
                <a:gd name="f86" fmla="val 145"/>
                <a:gd name="f87" fmla="val 71"/>
                <a:gd name="f88" fmla="val 75"/>
                <a:gd name="f89" fmla="val 79"/>
                <a:gd name="f90" fmla="val 83"/>
                <a:gd name="f91" fmla="val 115"/>
                <a:gd name="f92" fmla="val 66"/>
                <a:gd name="f93" fmla="val 127"/>
                <a:gd name="f94" fmla="val 55"/>
                <a:gd name="f95" fmla="val 44"/>
                <a:gd name="f96" fmla="val 42"/>
                <a:gd name="f97" fmla="val 143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41"/>
                <a:gd name="f104" fmla="val 138"/>
                <a:gd name="f105" fmla="val 30"/>
                <a:gd name="f106" fmla="val 37"/>
                <a:gd name="f107" fmla="val 39"/>
                <a:gd name="f108" fmla="val 137"/>
                <a:gd name="f109" fmla="val 40"/>
                <a:gd name="f110" fmla="val 53"/>
                <a:gd name="f111" fmla="val 60"/>
                <a:gd name="f112" fmla="val 109"/>
                <a:gd name="f113" fmla="val 46"/>
                <a:gd name="f114" fmla="val 31"/>
                <a:gd name="f115" fmla="val 116"/>
                <a:gd name="f116" fmla="val 28"/>
                <a:gd name="f117" fmla="val 26"/>
                <a:gd name="f118" fmla="val 123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1"/>
                <a:gd name="f129" fmla="val 112"/>
                <a:gd name="f130" fmla="val 29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"/>
                <a:gd name="f139" fmla="val 80"/>
                <a:gd name="f140" fmla="val 85"/>
                <a:gd name="f141" fmla="val 38"/>
                <a:gd name="f142" fmla="val 84"/>
                <a:gd name="f143" fmla="val 78"/>
                <a:gd name="f144" fmla="val 57"/>
                <a:gd name="f145" fmla="val 67"/>
                <a:gd name="f146" fmla="val 68"/>
                <a:gd name="f147" fmla="val 11"/>
                <a:gd name="f148" fmla="val 59"/>
                <a:gd name="f149" fmla="val 52"/>
                <a:gd name="f150" fmla="val 10"/>
                <a:gd name="f151" fmla="val 50"/>
                <a:gd name="f152" fmla="val 15"/>
                <a:gd name="f153" fmla="val 48"/>
                <a:gd name="f154" fmla="val 45"/>
                <a:gd name="f155" fmla="val 54"/>
                <a:gd name="f156" fmla="val 47"/>
                <a:gd name="f157" fmla="val 33"/>
                <a:gd name="f158" fmla="val 34"/>
                <a:gd name="f159" fmla="val 82"/>
                <a:gd name="f160" fmla="val 62"/>
                <a:gd name="f161" fmla="val 5"/>
                <a:gd name="f162" fmla="val 2"/>
                <a:gd name="f163" fmla="val 3"/>
                <a:gd name="f164" fmla="val 129"/>
                <a:gd name="f165" fmla="val 142"/>
                <a:gd name="f166" fmla="val 25"/>
                <a:gd name="f167" fmla="val 133"/>
                <a:gd name="f168" fmla="val 49"/>
                <a:gd name="f169" fmla="val 51"/>
                <a:gd name="f170" fmla="val 125"/>
                <a:gd name="f171" fmla="val 179"/>
                <a:gd name="f172" fmla="val 181"/>
                <a:gd name="f173" fmla="val 182"/>
                <a:gd name="f174" fmla="val 183"/>
                <a:gd name="f175" fmla="val 114"/>
                <a:gd name="f176" fmla="val 178"/>
                <a:gd name="f177" fmla="val 130"/>
                <a:gd name="f178" fmla="val 120"/>
                <a:gd name="f179" fmla="val 135"/>
                <a:gd name="f180" fmla="val 147"/>
                <a:gd name="f181" fmla="val 144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146 f190 1"/>
                <a:gd name="f195" fmla="*/ 121 f189 1"/>
                <a:gd name="f196" fmla="*/ 164 f190 1"/>
                <a:gd name="f197" fmla="*/ 124 f189 1"/>
                <a:gd name="f198" fmla="*/ 102 f190 1"/>
                <a:gd name="f199" fmla="*/ 94 f189 1"/>
                <a:gd name="f200" fmla="*/ 155 f190 1"/>
                <a:gd name="f201" fmla="*/ 99 f189 1"/>
                <a:gd name="f202" fmla="*/ 174 f190 1"/>
                <a:gd name="f203" fmla="*/ 96 f189 1"/>
                <a:gd name="f204" fmla="*/ 104 f190 1"/>
                <a:gd name="f205" fmla="*/ 89 f189 1"/>
                <a:gd name="f206" fmla="*/ 150 f190 1"/>
                <a:gd name="f207" fmla="*/ 73 f189 1"/>
                <a:gd name="f208" fmla="*/ 169 f190 1"/>
                <a:gd name="f209" fmla="*/ 63 f189 1"/>
                <a:gd name="f210" fmla="*/ 145 f190 1"/>
                <a:gd name="f211" fmla="*/ 71 f189 1"/>
                <a:gd name="f212" fmla="*/ 103 f190 1"/>
                <a:gd name="f213" fmla="*/ 77 f189 1"/>
                <a:gd name="f214" fmla="*/ 36 f189 1"/>
                <a:gd name="f215" fmla="*/ 137 f190 1"/>
                <a:gd name="f216" fmla="*/ 40 f189 1"/>
                <a:gd name="f217" fmla="*/ 115 f190 1"/>
                <a:gd name="f218" fmla="*/ 31 f189 1"/>
                <a:gd name="f219" fmla="*/ 121 f190 1"/>
                <a:gd name="f220" fmla="*/ 14 f189 1"/>
                <a:gd name="f221" fmla="*/ 112 f190 1"/>
                <a:gd name="f222" fmla="*/ 29 f189 1"/>
                <a:gd name="f223" fmla="*/ 91 f190 1"/>
                <a:gd name="f224" fmla="*/ 96 f190 1"/>
                <a:gd name="f225" fmla="*/ 4 f189 1"/>
                <a:gd name="f226" fmla="*/ 86 f190 1"/>
                <a:gd name="f227" fmla="*/ 20 f189 1"/>
                <a:gd name="f228" fmla="*/ 67 f190 1"/>
                <a:gd name="f229" fmla="*/ 30 f189 1"/>
                <a:gd name="f230" fmla="*/ 50 f190 1"/>
                <a:gd name="f231" fmla="*/ 15 f189 1"/>
                <a:gd name="f232" fmla="*/ 79 f190 1"/>
                <a:gd name="f233" fmla="*/ 72 f189 1"/>
                <a:gd name="f234" fmla="*/ 48 f190 1"/>
                <a:gd name="f235" fmla="*/ 42 f189 1"/>
                <a:gd name="f236" fmla="*/ 28 f190 1"/>
                <a:gd name="f237" fmla="*/ 34 f189 1"/>
                <a:gd name="f238" fmla="*/ 75 f190 1"/>
                <a:gd name="f239" fmla="*/ 78 f189 1"/>
                <a:gd name="f240" fmla="*/ 34 f190 1"/>
                <a:gd name="f241" fmla="*/ 11 f190 1"/>
                <a:gd name="f242" fmla="*/ 73 f190 1"/>
                <a:gd name="f243" fmla="*/ 85 f189 1"/>
                <a:gd name="f244" fmla="*/ 24 f190 1"/>
                <a:gd name="f245" fmla="*/ 92 f189 1"/>
                <a:gd name="f246" fmla="*/ 3 f190 1"/>
                <a:gd name="f247" fmla="*/ 100 f189 1"/>
                <a:gd name="f248" fmla="*/ 72 f190 1"/>
                <a:gd name="f249" fmla="*/ 91 f189 1"/>
                <a:gd name="f250" fmla="*/ 97 f189 1"/>
                <a:gd name="f251" fmla="*/ 14 f190 1"/>
                <a:gd name="f252" fmla="*/ 131 f189 1"/>
                <a:gd name="f253" fmla="*/ 30 f190 1"/>
                <a:gd name="f254" fmla="*/ 137 f189 1"/>
                <a:gd name="f255" fmla="*/ 81 f190 1"/>
                <a:gd name="f256" fmla="*/ 58 f190 1"/>
                <a:gd name="f257" fmla="*/ 141 f189 1"/>
                <a:gd name="f258" fmla="*/ 161 f189 1"/>
                <a:gd name="f259" fmla="*/ 62 f190 1"/>
                <a:gd name="f260" fmla="*/ 143 f189 1"/>
                <a:gd name="f261" fmla="*/ 94 f190 1"/>
                <a:gd name="f262" fmla="*/ 136 f189 1"/>
                <a:gd name="f263" fmla="*/ 113 f190 1"/>
                <a:gd name="f264" fmla="*/ 183 f189 1"/>
                <a:gd name="f265" fmla="*/ 93 f190 1"/>
                <a:gd name="f266" fmla="*/ 105 f189 1"/>
                <a:gd name="f267" fmla="*/ 119 f190 1"/>
                <a:gd name="f268" fmla="*/ 138 f189 1"/>
                <a:gd name="f269" fmla="*/ 153 f189 1"/>
                <a:gd name="f270" fmla="*/ 100 f190 1"/>
                <a:gd name="f271" fmla="*/ 102 f189 1"/>
                <a:gd name="f272" fmla="+- f191 0 f1"/>
                <a:gd name="f273" fmla="*/ f194 1 177"/>
                <a:gd name="f274" fmla="*/ f195 1 184"/>
                <a:gd name="f275" fmla="*/ f196 1 177"/>
                <a:gd name="f276" fmla="*/ f197 1 184"/>
                <a:gd name="f277" fmla="*/ f198 1 177"/>
                <a:gd name="f278" fmla="*/ f199 1 184"/>
                <a:gd name="f279" fmla="*/ f200 1 177"/>
                <a:gd name="f280" fmla="*/ f201 1 184"/>
                <a:gd name="f281" fmla="*/ f202 1 177"/>
                <a:gd name="f282" fmla="*/ f203 1 184"/>
                <a:gd name="f283" fmla="*/ f204 1 177"/>
                <a:gd name="f284" fmla="*/ f205 1 184"/>
                <a:gd name="f285" fmla="*/ f206 1 177"/>
                <a:gd name="f286" fmla="*/ f207 1 184"/>
                <a:gd name="f287" fmla="*/ f208 1 177"/>
                <a:gd name="f288" fmla="*/ f209 1 184"/>
                <a:gd name="f289" fmla="*/ f210 1 177"/>
                <a:gd name="f290" fmla="*/ f211 1 184"/>
                <a:gd name="f291" fmla="*/ f212 1 177"/>
                <a:gd name="f292" fmla="*/ f213 1 184"/>
                <a:gd name="f293" fmla="*/ f214 1 184"/>
                <a:gd name="f294" fmla="*/ f215 1 177"/>
                <a:gd name="f295" fmla="*/ f216 1 184"/>
                <a:gd name="f296" fmla="*/ f217 1 177"/>
                <a:gd name="f297" fmla="*/ f218 1 184"/>
                <a:gd name="f298" fmla="*/ f219 1 177"/>
                <a:gd name="f299" fmla="*/ f220 1 184"/>
                <a:gd name="f300" fmla="*/ f221 1 177"/>
                <a:gd name="f301" fmla="*/ f222 1 184"/>
                <a:gd name="f302" fmla="*/ f223 1 177"/>
                <a:gd name="f303" fmla="*/ f224 1 177"/>
                <a:gd name="f304" fmla="*/ f225 1 184"/>
                <a:gd name="f305" fmla="*/ f226 1 177"/>
                <a:gd name="f306" fmla="*/ f227 1 184"/>
                <a:gd name="f307" fmla="*/ f228 1 177"/>
                <a:gd name="f308" fmla="*/ f229 1 184"/>
                <a:gd name="f309" fmla="*/ f230 1 177"/>
                <a:gd name="f310" fmla="*/ f231 1 184"/>
                <a:gd name="f311" fmla="*/ f232 1 177"/>
                <a:gd name="f312" fmla="*/ f233 1 184"/>
                <a:gd name="f313" fmla="*/ f234 1 177"/>
                <a:gd name="f314" fmla="*/ f235 1 184"/>
                <a:gd name="f315" fmla="*/ f236 1 177"/>
                <a:gd name="f316" fmla="*/ f237 1 184"/>
                <a:gd name="f317" fmla="*/ f238 1 177"/>
                <a:gd name="f318" fmla="*/ f239 1 184"/>
                <a:gd name="f319" fmla="*/ f240 1 177"/>
                <a:gd name="f320" fmla="*/ f241 1 177"/>
                <a:gd name="f321" fmla="*/ f242 1 177"/>
                <a:gd name="f322" fmla="*/ f243 1 184"/>
                <a:gd name="f323" fmla="*/ f244 1 177"/>
                <a:gd name="f324" fmla="*/ f245 1 184"/>
                <a:gd name="f325" fmla="*/ f246 1 177"/>
                <a:gd name="f326" fmla="*/ f247 1 184"/>
                <a:gd name="f327" fmla="*/ f248 1 177"/>
                <a:gd name="f328" fmla="*/ f249 1 184"/>
                <a:gd name="f329" fmla="*/ f250 1 184"/>
                <a:gd name="f330" fmla="*/ f251 1 177"/>
                <a:gd name="f331" fmla="*/ f252 1 184"/>
                <a:gd name="f332" fmla="*/ f253 1 177"/>
                <a:gd name="f333" fmla="*/ f254 1 184"/>
                <a:gd name="f334" fmla="*/ f255 1 177"/>
                <a:gd name="f335" fmla="*/ f256 1 177"/>
                <a:gd name="f336" fmla="*/ f257 1 184"/>
                <a:gd name="f337" fmla="*/ f258 1 184"/>
                <a:gd name="f338" fmla="*/ f259 1 177"/>
                <a:gd name="f339" fmla="*/ f260 1 184"/>
                <a:gd name="f340" fmla="*/ f261 1 177"/>
                <a:gd name="f341" fmla="*/ f262 1 184"/>
                <a:gd name="f342" fmla="*/ f263 1 177"/>
                <a:gd name="f343" fmla="*/ f264 1 184"/>
                <a:gd name="f344" fmla="*/ f265 1 177"/>
                <a:gd name="f345" fmla="*/ f266 1 184"/>
                <a:gd name="f346" fmla="*/ f267 1 177"/>
                <a:gd name="f347" fmla="*/ f268 1 184"/>
                <a:gd name="f348" fmla="*/ f269 1 184"/>
                <a:gd name="f349" fmla="*/ f270 1 177"/>
                <a:gd name="f350" fmla="*/ f271 1 184"/>
                <a:gd name="f351" fmla="*/ 0 1 f192"/>
                <a:gd name="f352" fmla="*/ f186 1 f192"/>
                <a:gd name="f353" fmla="*/ 0 1 f193"/>
                <a:gd name="f354" fmla="*/ f187 1 f193"/>
                <a:gd name="f355" fmla="*/ f273 1 f192"/>
                <a:gd name="f356" fmla="*/ f274 1 f193"/>
                <a:gd name="f357" fmla="*/ f275 1 f192"/>
                <a:gd name="f358" fmla="*/ f276 1 f193"/>
                <a:gd name="f359" fmla="*/ f277 1 f192"/>
                <a:gd name="f360" fmla="*/ f278 1 f193"/>
                <a:gd name="f361" fmla="*/ f279 1 f192"/>
                <a:gd name="f362" fmla="*/ f280 1 f193"/>
                <a:gd name="f363" fmla="*/ f281 1 f192"/>
                <a:gd name="f364" fmla="*/ f282 1 f193"/>
                <a:gd name="f365" fmla="*/ f283 1 f192"/>
                <a:gd name="f366" fmla="*/ f284 1 f193"/>
                <a:gd name="f367" fmla="*/ f285 1 f192"/>
                <a:gd name="f368" fmla="*/ f286 1 f193"/>
                <a:gd name="f369" fmla="*/ f287 1 f192"/>
                <a:gd name="f370" fmla="*/ f288 1 f193"/>
                <a:gd name="f371" fmla="*/ f289 1 f192"/>
                <a:gd name="f372" fmla="*/ f290 1 f193"/>
                <a:gd name="f373" fmla="*/ f291 1 f192"/>
                <a:gd name="f374" fmla="*/ f292 1 f193"/>
                <a:gd name="f375" fmla="*/ f293 1 f193"/>
                <a:gd name="f376" fmla="*/ f294 1 f192"/>
                <a:gd name="f377" fmla="*/ f295 1 f193"/>
                <a:gd name="f378" fmla="*/ f296 1 f192"/>
                <a:gd name="f379" fmla="*/ f297 1 f193"/>
                <a:gd name="f380" fmla="*/ f298 1 f192"/>
                <a:gd name="f381" fmla="*/ f299 1 f193"/>
                <a:gd name="f382" fmla="*/ f300 1 f192"/>
                <a:gd name="f383" fmla="*/ f301 1 f193"/>
                <a:gd name="f384" fmla="*/ f302 1 f192"/>
                <a:gd name="f385" fmla="*/ f303 1 f192"/>
                <a:gd name="f386" fmla="*/ f304 1 f193"/>
                <a:gd name="f387" fmla="*/ f305 1 f192"/>
                <a:gd name="f388" fmla="*/ f306 1 f193"/>
                <a:gd name="f389" fmla="*/ f307 1 f192"/>
                <a:gd name="f390" fmla="*/ f308 1 f193"/>
                <a:gd name="f391" fmla="*/ f309 1 f192"/>
                <a:gd name="f392" fmla="*/ f310 1 f193"/>
                <a:gd name="f393" fmla="*/ f311 1 f192"/>
                <a:gd name="f394" fmla="*/ f312 1 f193"/>
                <a:gd name="f395" fmla="*/ f313 1 f192"/>
                <a:gd name="f396" fmla="*/ f314 1 f193"/>
                <a:gd name="f397" fmla="*/ f315 1 f192"/>
                <a:gd name="f398" fmla="*/ f316 1 f193"/>
                <a:gd name="f399" fmla="*/ f317 1 f192"/>
                <a:gd name="f400" fmla="*/ f318 1 f193"/>
                <a:gd name="f401" fmla="*/ f319 1 f192"/>
                <a:gd name="f402" fmla="*/ f320 1 f192"/>
                <a:gd name="f403" fmla="*/ f321 1 f192"/>
                <a:gd name="f404" fmla="*/ f322 1 f193"/>
                <a:gd name="f405" fmla="*/ f323 1 f192"/>
                <a:gd name="f406" fmla="*/ f324 1 f193"/>
                <a:gd name="f407" fmla="*/ f325 1 f192"/>
                <a:gd name="f408" fmla="*/ f326 1 f193"/>
                <a:gd name="f409" fmla="*/ f327 1 f192"/>
                <a:gd name="f410" fmla="*/ f328 1 f193"/>
                <a:gd name="f411" fmla="*/ f329 1 f193"/>
                <a:gd name="f412" fmla="*/ f330 1 f192"/>
                <a:gd name="f413" fmla="*/ f331 1 f193"/>
                <a:gd name="f414" fmla="*/ f332 1 f192"/>
                <a:gd name="f415" fmla="*/ f333 1 f193"/>
                <a:gd name="f416" fmla="*/ f334 1 f192"/>
                <a:gd name="f417" fmla="*/ f335 1 f192"/>
                <a:gd name="f418" fmla="*/ f336 1 f193"/>
                <a:gd name="f419" fmla="*/ f337 1 f193"/>
                <a:gd name="f420" fmla="*/ f338 1 f192"/>
                <a:gd name="f421" fmla="*/ f339 1 f193"/>
                <a:gd name="f422" fmla="*/ f340 1 f192"/>
                <a:gd name="f423" fmla="*/ f341 1 f193"/>
                <a:gd name="f424" fmla="*/ f342 1 f192"/>
                <a:gd name="f425" fmla="*/ f343 1 f193"/>
                <a:gd name="f426" fmla="*/ f344 1 f192"/>
                <a:gd name="f427" fmla="*/ f345 1 f193"/>
                <a:gd name="f428" fmla="*/ f346 1 f192"/>
                <a:gd name="f429" fmla="*/ f347 1 f193"/>
                <a:gd name="f430" fmla="*/ f348 1 f193"/>
                <a:gd name="f431" fmla="*/ f349 1 f192"/>
                <a:gd name="f432" fmla="*/ f350 1 f193"/>
                <a:gd name="f433" fmla="*/ f351 f183 1"/>
                <a:gd name="f434" fmla="*/ f352 f183 1"/>
                <a:gd name="f435" fmla="*/ f354 f184 1"/>
                <a:gd name="f436" fmla="*/ f353 f184 1"/>
                <a:gd name="f437" fmla="*/ f355 f183 1"/>
                <a:gd name="f438" fmla="*/ f356 f184 1"/>
                <a:gd name="f439" fmla="*/ f357 f183 1"/>
                <a:gd name="f440" fmla="*/ f358 f184 1"/>
                <a:gd name="f441" fmla="*/ f359 f183 1"/>
                <a:gd name="f442" fmla="*/ f360 f184 1"/>
                <a:gd name="f443" fmla="*/ f361 f183 1"/>
                <a:gd name="f444" fmla="*/ f362 f184 1"/>
                <a:gd name="f445" fmla="*/ f363 f183 1"/>
                <a:gd name="f446" fmla="*/ f364 f184 1"/>
                <a:gd name="f447" fmla="*/ f365 f183 1"/>
                <a:gd name="f448" fmla="*/ f366 f184 1"/>
                <a:gd name="f449" fmla="*/ f367 f183 1"/>
                <a:gd name="f450" fmla="*/ f368 f184 1"/>
                <a:gd name="f451" fmla="*/ f369 f183 1"/>
                <a:gd name="f452" fmla="*/ f370 f184 1"/>
                <a:gd name="f453" fmla="*/ f371 f183 1"/>
                <a:gd name="f454" fmla="*/ f372 f184 1"/>
                <a:gd name="f455" fmla="*/ f373 f183 1"/>
                <a:gd name="f456" fmla="*/ f374 f184 1"/>
                <a:gd name="f457" fmla="*/ f375 f184 1"/>
                <a:gd name="f458" fmla="*/ f376 f183 1"/>
                <a:gd name="f459" fmla="*/ f377 f184 1"/>
                <a:gd name="f460" fmla="*/ f378 f183 1"/>
                <a:gd name="f461" fmla="*/ f379 f184 1"/>
                <a:gd name="f462" fmla="*/ f380 f183 1"/>
                <a:gd name="f463" fmla="*/ f381 f184 1"/>
                <a:gd name="f464" fmla="*/ f382 f183 1"/>
                <a:gd name="f465" fmla="*/ f383 f184 1"/>
                <a:gd name="f466" fmla="*/ f384 f183 1"/>
                <a:gd name="f467" fmla="*/ f385 f183 1"/>
                <a:gd name="f468" fmla="*/ f386 f184 1"/>
                <a:gd name="f469" fmla="*/ f387 f183 1"/>
                <a:gd name="f470" fmla="*/ f388 f184 1"/>
                <a:gd name="f471" fmla="*/ f389 f183 1"/>
                <a:gd name="f472" fmla="*/ f390 f184 1"/>
                <a:gd name="f473" fmla="*/ f391 f183 1"/>
                <a:gd name="f474" fmla="*/ f392 f184 1"/>
                <a:gd name="f475" fmla="*/ f393 f183 1"/>
                <a:gd name="f476" fmla="*/ f394 f184 1"/>
                <a:gd name="f477" fmla="*/ f395 f183 1"/>
                <a:gd name="f478" fmla="*/ f396 f184 1"/>
                <a:gd name="f479" fmla="*/ f397 f183 1"/>
                <a:gd name="f480" fmla="*/ f398 f184 1"/>
                <a:gd name="f481" fmla="*/ f399 f183 1"/>
                <a:gd name="f482" fmla="*/ f400 f184 1"/>
                <a:gd name="f483" fmla="*/ f401 f183 1"/>
                <a:gd name="f484" fmla="*/ f402 f183 1"/>
                <a:gd name="f485" fmla="*/ f403 f183 1"/>
                <a:gd name="f486" fmla="*/ f404 f184 1"/>
                <a:gd name="f487" fmla="*/ f405 f183 1"/>
                <a:gd name="f488" fmla="*/ f406 f184 1"/>
                <a:gd name="f489" fmla="*/ f407 f183 1"/>
                <a:gd name="f490" fmla="*/ f408 f184 1"/>
                <a:gd name="f491" fmla="*/ f409 f183 1"/>
                <a:gd name="f492" fmla="*/ f410 f184 1"/>
                <a:gd name="f493" fmla="*/ f411 f184 1"/>
                <a:gd name="f494" fmla="*/ f412 f183 1"/>
                <a:gd name="f495" fmla="*/ f413 f184 1"/>
                <a:gd name="f496" fmla="*/ f414 f183 1"/>
                <a:gd name="f497" fmla="*/ f415 f184 1"/>
                <a:gd name="f498" fmla="*/ f416 f183 1"/>
                <a:gd name="f499" fmla="*/ f417 f183 1"/>
                <a:gd name="f500" fmla="*/ f418 f184 1"/>
                <a:gd name="f501" fmla="*/ f419 f184 1"/>
                <a:gd name="f502" fmla="*/ f420 f183 1"/>
                <a:gd name="f503" fmla="*/ f421 f184 1"/>
                <a:gd name="f504" fmla="*/ f422 f183 1"/>
                <a:gd name="f505" fmla="*/ f423 f184 1"/>
                <a:gd name="f506" fmla="*/ f424 f183 1"/>
                <a:gd name="f507" fmla="*/ f425 f184 1"/>
                <a:gd name="f508" fmla="*/ f426 f183 1"/>
                <a:gd name="f509" fmla="*/ f427 f184 1"/>
                <a:gd name="f510" fmla="*/ f428 f183 1"/>
                <a:gd name="f511" fmla="*/ f429 f184 1"/>
                <a:gd name="f512" fmla="*/ f430 f184 1"/>
                <a:gd name="f513" fmla="*/ f431 f183 1"/>
                <a:gd name="f514" fmla="*/ f432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7" y="f438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58" y="f459"/>
                </a:cxn>
                <a:cxn ang="f272">
                  <a:pos x="f460" y="f461"/>
                </a:cxn>
                <a:cxn ang="f272">
                  <a:pos x="f462" y="f463"/>
                </a:cxn>
                <a:cxn ang="f272">
                  <a:pos x="f464" y="f465"/>
                </a:cxn>
                <a:cxn ang="f272">
                  <a:pos x="f466" y="f450"/>
                </a:cxn>
                <a:cxn ang="f272">
                  <a:pos x="f467" y="f468"/>
                </a:cxn>
                <a:cxn ang="f272">
                  <a:pos x="f469" y="f470"/>
                </a:cxn>
                <a:cxn ang="f272">
                  <a:pos x="f471" y="f472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76"/>
                </a:cxn>
                <a:cxn ang="f272">
                  <a:pos x="f484" y="f450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90"/>
                </a:cxn>
                <a:cxn ang="f272">
                  <a:pos x="f491" y="f492"/>
                </a:cxn>
                <a:cxn ang="f272">
                  <a:pos x="f485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46"/>
                </a:cxn>
                <a:cxn ang="f272">
                  <a:pos x="f499" y="f500"/>
                </a:cxn>
                <a:cxn ang="f272">
                  <a:pos x="f477" y="f501"/>
                </a:cxn>
                <a:cxn ang="f272">
                  <a:pos x="f502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458" y="f512"/>
                </a:cxn>
                <a:cxn ang="f272">
                  <a:pos x="f513" y="f514"/>
                </a:cxn>
              </a:cxnLst>
              <a:rect l="f433" t="f436" r="f434" b="f435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2" y="f33"/>
                    <a:pt x="f34" y="f14"/>
                    <a:pt x="f35" y="f33"/>
                  </a:cubicBezTo>
                  <a:cubicBezTo>
                    <a:pt x="f36" y="f33"/>
                    <a:pt x="f37" y="f33"/>
                    <a:pt x="f18" y="f14"/>
                  </a:cubicBezTo>
                  <a:cubicBezTo>
                    <a:pt x="f26" y="f38"/>
                    <a:pt x="f39" y="f12"/>
                    <a:pt x="f12" y="f40"/>
                  </a:cubicBezTo>
                  <a:cubicBezTo>
                    <a:pt x="f12" y="f40"/>
                    <a:pt x="f13" y="f41"/>
                    <a:pt x="f13" y="f42"/>
                  </a:cubicBezTo>
                  <a:cubicBezTo>
                    <a:pt x="f43" y="f42"/>
                    <a:pt x="f15" y="f42"/>
                    <a:pt x="f44" y="f42"/>
                  </a:cubicBezTo>
                  <a:cubicBezTo>
                    <a:pt x="f23" y="f40"/>
                    <a:pt x="f45" y="f11"/>
                    <a:pt x="f46" y="f47"/>
                  </a:cubicBezTo>
                  <a:cubicBezTo>
                    <a:pt x="f48" y="f47"/>
                    <a:pt x="f28" y="f49"/>
                    <a:pt x="f34" y="f12"/>
                  </a:cubicBezTo>
                  <a:cubicBezTo>
                    <a:pt x="f29" y="f15"/>
                    <a:pt x="f50" y="f44"/>
                    <a:pt x="f51" y="f52"/>
                  </a:cubicBezTo>
                  <a:cubicBezTo>
                    <a:pt x="f53" y="f13"/>
                    <a:pt x="f6" y="f47"/>
                    <a:pt x="f54" y="f9"/>
                  </a:cubicBezTo>
                  <a:cubicBezTo>
                    <a:pt x="f55" y="f42"/>
                    <a:pt x="f56" y="f42"/>
                    <a:pt x="f57" y="f58"/>
                  </a:cubicBezTo>
                  <a:cubicBezTo>
                    <a:pt x="f59" y="f9"/>
                    <a:pt x="f28" y="f11"/>
                    <a:pt x="f48" y="f9"/>
                  </a:cubicBezTo>
                  <a:cubicBezTo>
                    <a:pt x="f60" y="f40"/>
                    <a:pt x="f21" y="f42"/>
                    <a:pt x="f43" y="f61"/>
                  </a:cubicBezTo>
                  <a:cubicBezTo>
                    <a:pt x="f43" y="f61"/>
                    <a:pt x="f13" y="f61"/>
                    <a:pt x="f12" y="f62"/>
                  </a:cubicBezTo>
                  <a:cubicBezTo>
                    <a:pt x="f43" y="f63"/>
                    <a:pt x="f52" y="f64"/>
                    <a:pt x="f65" y="f64"/>
                  </a:cubicBezTo>
                  <a:cubicBezTo>
                    <a:pt x="f19" y="f66"/>
                    <a:pt x="f67" y="f68"/>
                    <a:pt x="f22" y="f69"/>
                  </a:cubicBezTo>
                  <a:cubicBezTo>
                    <a:pt x="f70" y="f71"/>
                    <a:pt x="f35" y="f69"/>
                    <a:pt x="f72" y="f73"/>
                  </a:cubicBezTo>
                  <a:cubicBezTo>
                    <a:pt x="f29" y="f74"/>
                    <a:pt x="f75" y="f68"/>
                    <a:pt x="f76" y="f69"/>
                  </a:cubicBezTo>
                  <a:cubicBezTo>
                    <a:pt x="f55" y="f77"/>
                    <a:pt x="f78" y="f79"/>
                    <a:pt x="f50" y="f80"/>
                  </a:cubicBezTo>
                  <a:cubicBezTo>
                    <a:pt x="f81" y="f82"/>
                    <a:pt x="f59" y="f82"/>
                    <a:pt x="f48" y="f83"/>
                  </a:cubicBezTo>
                  <a:cubicBezTo>
                    <a:pt x="f35" y="f83"/>
                    <a:pt x="f27" y="f80"/>
                    <a:pt x="f27" y="f84"/>
                  </a:cubicBezTo>
                  <a:cubicBezTo>
                    <a:pt x="f27" y="f85"/>
                    <a:pt x="f37" y="f77"/>
                    <a:pt x="f86" y="f87"/>
                  </a:cubicBezTo>
                  <a:cubicBezTo>
                    <a:pt x="f16" y="f88"/>
                    <a:pt x="f33" y="f89"/>
                    <a:pt x="f15" y="f90"/>
                  </a:cubicBezTo>
                  <a:cubicBezTo>
                    <a:pt x="f43" y="f90"/>
                    <a:pt x="f12" y="f90"/>
                    <a:pt x="f10" y="f90"/>
                  </a:cubicBezTo>
                  <a:cubicBezTo>
                    <a:pt x="f49" y="f66"/>
                    <a:pt x="f12" y="f89"/>
                    <a:pt x="f13" y="f68"/>
                  </a:cubicBezTo>
                  <a:cubicBezTo>
                    <a:pt x="f91" y="f92"/>
                    <a:pt x="f93" y="f94"/>
                    <a:pt x="f45" y="f95"/>
                  </a:cubicBezTo>
                  <a:cubicBezTo>
                    <a:pt x="f60" y="f96"/>
                    <a:pt x="f97" y="f96"/>
                    <a:pt x="f86" y="f96"/>
                  </a:cubicBezTo>
                  <a:cubicBezTo>
                    <a:pt x="f25" y="f98"/>
                    <a:pt x="f46" y="f99"/>
                    <a:pt x="f46" y="f100"/>
                  </a:cubicBezTo>
                  <a:cubicBezTo>
                    <a:pt x="f35" y="f101"/>
                    <a:pt x="f25" y="f102"/>
                    <a:pt x="f86" y="f102"/>
                  </a:cubicBezTo>
                  <a:cubicBezTo>
                    <a:pt x="f103" y="f102"/>
                    <a:pt x="f104" y="f105"/>
                    <a:pt x="f104" y="f100"/>
                  </a:cubicBezTo>
                  <a:cubicBezTo>
                    <a:pt x="f104" y="f106"/>
                    <a:pt x="f104" y="f107"/>
                    <a:pt x="f108" y="f109"/>
                  </a:cubicBezTo>
                  <a:cubicBezTo>
                    <a:pt x="f23" y="f110"/>
                    <a:pt x="f38" y="f79"/>
                    <a:pt x="f9" y="f89"/>
                  </a:cubicBezTo>
                  <a:cubicBezTo>
                    <a:pt x="f9" y="f68"/>
                    <a:pt x="f9" y="f88"/>
                    <a:pt x="f11" y="f73"/>
                  </a:cubicBezTo>
                  <a:cubicBezTo>
                    <a:pt x="f13" y="f111"/>
                    <a:pt x="f112" y="f113"/>
                    <a:pt x="f91" y="f114"/>
                  </a:cubicBezTo>
                  <a:cubicBezTo>
                    <a:pt x="f115" y="f116"/>
                    <a:pt x="f39" y="f102"/>
                    <a:pt x="f19" y="f117"/>
                  </a:cubicBezTo>
                  <a:cubicBezTo>
                    <a:pt x="f118" y="f117"/>
                    <a:pt x="f93" y="f119"/>
                    <a:pt x="f93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39" y="f124"/>
                    <a:pt x="f17" y="f125"/>
                    <a:pt x="f38" y="f122"/>
                  </a:cubicBezTo>
                  <a:cubicBezTo>
                    <a:pt x="f112" y="f126"/>
                    <a:pt x="f38" y="f120"/>
                    <a:pt x="f38" y="f127"/>
                  </a:cubicBezTo>
                  <a:cubicBezTo>
                    <a:pt x="f128" y="f117"/>
                    <a:pt x="f129" y="f116"/>
                    <a:pt x="f129" y="f130"/>
                  </a:cubicBezTo>
                  <a:cubicBezTo>
                    <a:pt x="f52" y="f95"/>
                    <a:pt x="f47" y="f82"/>
                    <a:pt x="f42" y="f69"/>
                  </a:cubicBezTo>
                  <a:cubicBezTo>
                    <a:pt x="f42" y="f69"/>
                    <a:pt x="f42" y="f69"/>
                    <a:pt x="f42" y="f73"/>
                  </a:cubicBezTo>
                  <a:cubicBezTo>
                    <a:pt x="f131" y="f69"/>
                    <a:pt x="f131" y="f69"/>
                    <a:pt x="f131" y="f69"/>
                  </a:cubicBezTo>
                  <a:cubicBezTo>
                    <a:pt x="f131" y="f132"/>
                    <a:pt x="f131" y="f107"/>
                    <a:pt x="f131" y="f133"/>
                  </a:cubicBezTo>
                  <a:cubicBezTo>
                    <a:pt x="f131" y="f134"/>
                    <a:pt x="f41" y="f126"/>
                    <a:pt x="f40" y="f135"/>
                  </a:cubicBezTo>
                  <a:cubicBezTo>
                    <a:pt x="f47" y="f125"/>
                    <a:pt x="f10" y="f136"/>
                    <a:pt x="f9" y="f137"/>
                  </a:cubicBezTo>
                  <a:cubicBezTo>
                    <a:pt x="f41" y="f5"/>
                    <a:pt x="f63" y="f5"/>
                    <a:pt x="f90" y="f137"/>
                  </a:cubicBezTo>
                  <a:cubicBezTo>
                    <a:pt x="f89" y="f138"/>
                    <a:pt x="f139" y="f124"/>
                    <a:pt x="f90" y="f122"/>
                  </a:cubicBezTo>
                  <a:cubicBezTo>
                    <a:pt x="f140" y="f135"/>
                    <a:pt x="f64" y="f126"/>
                    <a:pt x="f64" y="f134"/>
                  </a:cubicBezTo>
                  <a:cubicBezTo>
                    <a:pt x="f63" y="f141"/>
                    <a:pt x="f64" y="f132"/>
                    <a:pt x="f140" y="f73"/>
                  </a:cubicBezTo>
                  <a:cubicBezTo>
                    <a:pt x="f140" y="f69"/>
                    <a:pt x="f142" y="f71"/>
                    <a:pt x="f142" y="f77"/>
                  </a:cubicBezTo>
                  <a:cubicBezTo>
                    <a:pt x="f143" y="f144"/>
                    <a:pt x="f69" y="f98"/>
                    <a:pt x="f145" y="f105"/>
                  </a:cubicBezTo>
                  <a:cubicBezTo>
                    <a:pt x="f92" y="f102"/>
                    <a:pt x="f92" y="f117"/>
                    <a:pt x="f146" y="f119"/>
                  </a:cubicBezTo>
                  <a:cubicBezTo>
                    <a:pt x="f87" y="f121"/>
                    <a:pt x="f77" y="f125"/>
                    <a:pt x="f79" y="f147"/>
                  </a:cubicBezTo>
                  <a:cubicBezTo>
                    <a:pt x="f148" y="f138"/>
                    <a:pt x="f149" y="f150"/>
                    <a:pt x="f151" y="f152"/>
                  </a:cubicBezTo>
                  <a:cubicBezTo>
                    <a:pt x="f153" y="f134"/>
                    <a:pt x="f151" y="f127"/>
                    <a:pt x="f144" y="f117"/>
                  </a:cubicBezTo>
                  <a:cubicBezTo>
                    <a:pt x="f83" y="f102"/>
                    <a:pt x="f80" y="f130"/>
                    <a:pt x="f84" y="f101"/>
                  </a:cubicBezTo>
                  <a:cubicBezTo>
                    <a:pt x="f85" y="f154"/>
                    <a:pt x="f73" y="f82"/>
                    <a:pt x="f89" y="f71"/>
                  </a:cubicBezTo>
                  <a:cubicBezTo>
                    <a:pt x="f139" y="f69"/>
                    <a:pt x="f139" y="f88"/>
                    <a:pt x="f139" y="f143"/>
                  </a:cubicBezTo>
                  <a:cubicBezTo>
                    <a:pt x="f88" y="f69"/>
                    <a:pt x="f87" y="f146"/>
                    <a:pt x="f145" y="f84"/>
                  </a:cubicBezTo>
                  <a:cubicBezTo>
                    <a:pt x="f83" y="f144"/>
                    <a:pt x="f155" y="f151"/>
                    <a:pt x="f153" y="f96"/>
                  </a:cubicBezTo>
                  <a:cubicBezTo>
                    <a:pt x="f156" y="f99"/>
                    <a:pt x="f156" y="f141"/>
                    <a:pt x="f156" y="f100"/>
                  </a:cubicBezTo>
                  <a:cubicBezTo>
                    <a:pt x="f156" y="f114"/>
                    <a:pt x="f95" y="f116"/>
                    <a:pt x="f107" y="f102"/>
                  </a:cubicBezTo>
                  <a:cubicBezTo>
                    <a:pt x="f157" y="f117"/>
                    <a:pt x="f116" y="f105"/>
                    <a:pt x="f116" y="f158"/>
                  </a:cubicBezTo>
                  <a:cubicBezTo>
                    <a:pt x="f102" y="f141"/>
                    <a:pt x="f114" y="f99"/>
                    <a:pt x="f100" y="f99"/>
                  </a:cubicBezTo>
                  <a:cubicBezTo>
                    <a:pt x="f99" y="f99"/>
                    <a:pt x="f95" y="f98"/>
                    <a:pt x="f156" y="f113"/>
                  </a:cubicBezTo>
                  <a:cubicBezTo>
                    <a:pt x="f132" y="f132"/>
                    <a:pt x="f79" y="f145"/>
                    <a:pt x="f88" y="f143"/>
                  </a:cubicBezTo>
                  <a:cubicBezTo>
                    <a:pt x="f74" y="f89"/>
                    <a:pt x="f74" y="f66"/>
                    <a:pt x="f74" y="f90"/>
                  </a:cubicBezTo>
                  <a:cubicBezTo>
                    <a:pt x="f88" y="f90"/>
                    <a:pt x="f69" y="f90"/>
                    <a:pt x="f87" y="f159"/>
                  </a:cubicBezTo>
                  <a:cubicBezTo>
                    <a:pt x="f148" y="f89"/>
                    <a:pt x="f113" y="f88"/>
                    <a:pt x="f158" y="f71"/>
                  </a:cubicBezTo>
                  <a:cubicBezTo>
                    <a:pt x="f114" y="f87"/>
                    <a:pt x="f116" y="f87"/>
                    <a:pt x="f117" y="f145"/>
                  </a:cubicBezTo>
                  <a:cubicBezTo>
                    <a:pt x="f127" y="f160"/>
                    <a:pt x="f126" y="f83"/>
                    <a:pt x="f123" y="f80"/>
                  </a:cubicBezTo>
                  <a:cubicBezTo>
                    <a:pt x="f150" y="f79"/>
                    <a:pt x="f136" y="f85"/>
                    <a:pt x="f147" y="f69"/>
                  </a:cubicBezTo>
                  <a:cubicBezTo>
                    <a:pt x="f125" y="f68"/>
                    <a:pt x="f121" y="f89"/>
                    <a:pt x="f127" y="f74"/>
                  </a:cubicBezTo>
                  <a:cubicBezTo>
                    <a:pt x="f117" y="f88"/>
                    <a:pt x="f116" y="f73"/>
                    <a:pt x="f105" y="f73"/>
                  </a:cubicBezTo>
                  <a:cubicBezTo>
                    <a:pt x="f154" y="f143"/>
                    <a:pt x="f148" y="f66"/>
                    <a:pt x="f69" y="f140"/>
                  </a:cubicBezTo>
                  <a:cubicBezTo>
                    <a:pt x="f69" y="f64"/>
                    <a:pt x="f69" y="f63"/>
                    <a:pt x="f69" y="f63"/>
                  </a:cubicBezTo>
                  <a:cubicBezTo>
                    <a:pt x="f69" y="f62"/>
                    <a:pt x="f71" y="f62"/>
                    <a:pt x="f87" y="f62"/>
                  </a:cubicBezTo>
                  <a:cubicBezTo>
                    <a:pt x="f132" y="f61"/>
                    <a:pt x="f109" y="f131"/>
                    <a:pt x="f127" y="f42"/>
                  </a:cubicBezTo>
                  <a:cubicBezTo>
                    <a:pt x="f120" y="f42"/>
                    <a:pt x="f126" y="f131"/>
                    <a:pt x="f152" y="f61"/>
                  </a:cubicBezTo>
                  <a:cubicBezTo>
                    <a:pt x="f150" y="f63"/>
                    <a:pt x="f161" y="f63"/>
                    <a:pt x="f162" y="f131"/>
                  </a:cubicBezTo>
                  <a:cubicBezTo>
                    <a:pt x="f5" y="f58"/>
                    <a:pt x="f5" y="f8"/>
                    <a:pt x="f163" y="f10"/>
                  </a:cubicBezTo>
                  <a:cubicBezTo>
                    <a:pt x="f138" y="f13"/>
                    <a:pt x="f125" y="f12"/>
                    <a:pt x="f122" y="f8"/>
                  </a:cubicBezTo>
                  <a:cubicBezTo>
                    <a:pt x="f135" y="f11"/>
                    <a:pt x="f121" y="f58"/>
                    <a:pt x="f120" y="f58"/>
                  </a:cubicBezTo>
                  <a:cubicBezTo>
                    <a:pt x="f141" y="f41"/>
                    <a:pt x="f94" y="f42"/>
                    <a:pt x="f71" y="f131"/>
                  </a:cubicBezTo>
                  <a:cubicBezTo>
                    <a:pt x="f69" y="f131"/>
                    <a:pt x="f88" y="f131"/>
                    <a:pt x="f74" y="f42"/>
                  </a:cubicBezTo>
                  <a:cubicBezTo>
                    <a:pt x="f68" y="f42"/>
                    <a:pt x="f68" y="f41"/>
                    <a:pt x="f143" y="f40"/>
                  </a:cubicBezTo>
                  <a:cubicBezTo>
                    <a:pt x="f74" y="f58"/>
                    <a:pt x="f73" y="f9"/>
                    <a:pt x="f69" y="f11"/>
                  </a:cubicBezTo>
                  <a:cubicBezTo>
                    <a:pt x="f148" y="f65"/>
                    <a:pt x="f154" y="f14"/>
                    <a:pt x="f114" y="f31"/>
                  </a:cubicBezTo>
                  <a:cubicBezTo>
                    <a:pt x="f130" y="f164"/>
                    <a:pt x="f117" y="f31"/>
                    <a:pt x="f119" y="f31"/>
                  </a:cubicBezTo>
                  <a:cubicBezTo>
                    <a:pt x="f134" y="f164"/>
                    <a:pt x="f122" y="f164"/>
                    <a:pt x="f123" y="f26"/>
                  </a:cubicBezTo>
                  <a:cubicBezTo>
                    <a:pt x="f124" y="f16"/>
                    <a:pt x="f147" y="f67"/>
                    <a:pt x="f124" y="f104"/>
                  </a:cubicBezTo>
                  <a:cubicBezTo>
                    <a:pt x="f125" y="f97"/>
                    <a:pt x="f126" y="f97"/>
                    <a:pt x="f133" y="f165"/>
                  </a:cubicBezTo>
                  <a:cubicBezTo>
                    <a:pt x="f166" y="f165"/>
                    <a:pt x="f105" y="f45"/>
                    <a:pt x="f105" y="f108"/>
                  </a:cubicBezTo>
                  <a:cubicBezTo>
                    <a:pt x="f114" y="f167"/>
                    <a:pt x="f157" y="f26"/>
                    <a:pt x="f100" y="f164"/>
                  </a:cubicBezTo>
                  <a:cubicBezTo>
                    <a:pt x="f168" y="f33"/>
                    <a:pt x="f160" y="f112"/>
                    <a:pt x="f74" y="f47"/>
                  </a:cubicBezTo>
                  <a:cubicBezTo>
                    <a:pt x="f68" y="f8"/>
                    <a:pt x="f89" y="f11"/>
                    <a:pt x="f66" y="f9"/>
                  </a:cubicBezTo>
                  <a:cubicBezTo>
                    <a:pt x="f159" y="f11"/>
                    <a:pt x="f159" y="f11"/>
                    <a:pt x="f90" y="f8"/>
                  </a:cubicBezTo>
                  <a:cubicBezTo>
                    <a:pt x="f159" y="f47"/>
                    <a:pt x="f66" y="f49"/>
                    <a:pt x="f139" y="f12"/>
                  </a:cubicBezTo>
                  <a:cubicBezTo>
                    <a:pt x="f69" y="f91"/>
                    <a:pt x="f79" y="f31"/>
                    <a:pt x="f82" y="f103"/>
                  </a:cubicBezTo>
                  <a:cubicBezTo>
                    <a:pt x="f132" y="f97"/>
                    <a:pt x="f155" y="f86"/>
                    <a:pt x="f169" y="f86"/>
                  </a:cubicBezTo>
                  <a:cubicBezTo>
                    <a:pt x="f156" y="f18"/>
                    <a:pt x="f98" y="f20"/>
                    <a:pt x="f98" y="f70"/>
                  </a:cubicBezTo>
                  <a:cubicBezTo>
                    <a:pt x="f96" y="f48"/>
                    <a:pt x="f95" y="f59"/>
                    <a:pt x="f153" y="f59"/>
                  </a:cubicBezTo>
                  <a:cubicBezTo>
                    <a:pt x="f110" y="f59"/>
                    <a:pt x="f144" y="f28"/>
                    <a:pt x="f83" y="f72"/>
                  </a:cubicBezTo>
                  <a:cubicBezTo>
                    <a:pt x="f160" y="f48"/>
                    <a:pt x="f160" y="f70"/>
                    <a:pt x="f83" y="f36"/>
                  </a:cubicBezTo>
                  <a:cubicBezTo>
                    <a:pt x="f148" y="f20"/>
                    <a:pt x="f111" y="f18"/>
                    <a:pt x="f160" y="f97"/>
                  </a:cubicBezTo>
                  <a:cubicBezTo>
                    <a:pt x="f85" y="f26"/>
                    <a:pt x="f88" y="f14"/>
                    <a:pt x="f159" y="f15"/>
                  </a:cubicBezTo>
                  <a:cubicBezTo>
                    <a:pt x="f90" y="f52"/>
                    <a:pt x="f140" y="f13"/>
                    <a:pt x="f64" y="f49"/>
                  </a:cubicBezTo>
                  <a:cubicBezTo>
                    <a:pt x="f61" y="f17"/>
                    <a:pt x="f131" y="f170"/>
                    <a:pt x="f40" y="f67"/>
                  </a:cubicBezTo>
                  <a:cubicBezTo>
                    <a:pt x="f8" y="f22"/>
                    <a:pt x="f13" y="f29"/>
                    <a:pt x="f65" y="f6"/>
                  </a:cubicBezTo>
                  <a:cubicBezTo>
                    <a:pt x="f44" y="f171"/>
                    <a:pt x="f112" y="f172"/>
                    <a:pt x="f38" y="f173"/>
                  </a:cubicBezTo>
                  <a:cubicBezTo>
                    <a:pt x="f128" y="f174"/>
                    <a:pt x="f17" y="f7"/>
                    <a:pt x="f17" y="f174"/>
                  </a:cubicBezTo>
                  <a:cubicBezTo>
                    <a:pt x="f175" y="f174"/>
                    <a:pt x="f91" y="f172"/>
                    <a:pt x="f175" y="f2"/>
                  </a:cubicBezTo>
                  <a:cubicBezTo>
                    <a:pt x="f175" y="f176"/>
                    <a:pt x="f17" y="f53"/>
                    <a:pt x="f129" y="f54"/>
                  </a:cubicBezTo>
                  <a:cubicBezTo>
                    <a:pt x="f15" y="f25"/>
                    <a:pt x="f47" y="f31"/>
                    <a:pt x="f41" y="f52"/>
                  </a:cubicBezTo>
                  <a:cubicBezTo>
                    <a:pt x="f41" y="f43"/>
                    <a:pt x="f41" y="f12"/>
                    <a:pt x="f41" y="f47"/>
                  </a:cubicBezTo>
                  <a:cubicBezTo>
                    <a:pt x="f11" y="f52"/>
                    <a:pt x="f10" y="f112"/>
                    <a:pt x="f12" y="f17"/>
                  </a:cubicBezTo>
                  <a:cubicBezTo>
                    <a:pt x="f44" y="f19"/>
                    <a:pt x="f175" y="f177"/>
                    <a:pt x="f33" y="f104"/>
                  </a:cubicBezTo>
                  <a:cubicBezTo>
                    <a:pt x="f21" y="f165"/>
                    <a:pt x="f170" y="f86"/>
                    <a:pt x="f19" y="f22"/>
                  </a:cubicBezTo>
                  <a:cubicBezTo>
                    <a:pt x="f178" y="f25"/>
                    <a:pt x="f118" y="f46"/>
                    <a:pt x="f170" y="f35"/>
                  </a:cubicBezTo>
                  <a:cubicBezTo>
                    <a:pt x="f177" y="f28"/>
                    <a:pt x="f179" y="f35"/>
                    <a:pt x="f108" y="f70"/>
                  </a:cubicBezTo>
                  <a:cubicBezTo>
                    <a:pt x="f104" y="f37"/>
                    <a:pt x="f67" y="f180"/>
                    <a:pt x="f167" y="f86"/>
                  </a:cubicBezTo>
                  <a:cubicBezTo>
                    <a:pt x="f177" y="f181"/>
                    <a:pt x="f93" y="f165"/>
                    <a:pt x="f170" y="f45"/>
                  </a:cubicBezTo>
                  <a:cubicBezTo>
                    <a:pt x="f115" y="f93"/>
                    <a:pt x="f44" y="f175"/>
                    <a:pt x="f10" y="f12"/>
                  </a:cubicBezTo>
                  <a:cubicBezTo>
                    <a:pt x="f47" y="f10"/>
                    <a:pt x="f8" y="f8"/>
                    <a:pt x="f11" y="f11"/>
                  </a:cubicBezTo>
                  <a:cubicBezTo>
                    <a:pt x="f11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4" name="Freeform 13">
              <a:extLst>
                <a:ext uri="{FF2B5EF4-FFF2-40B4-BE49-F238E27FC236}">
                  <a16:creationId xmlns:a16="http://schemas.microsoft.com/office/drawing/2014/main" id="{87C83812-3715-F918-4E71-F385A9F13B02}"/>
                </a:ext>
              </a:extLst>
            </p:cNvPr>
            <p:cNvSpPr/>
            <p:nvPr/>
          </p:nvSpPr>
          <p:spPr>
            <a:xfrm>
              <a:off x="3481422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2"/>
                <a:gd name="f13" fmla="val 103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65"/>
                <a:gd name="f31" fmla="val 128"/>
                <a:gd name="f32" fmla="val 164"/>
                <a:gd name="f33" fmla="val 119"/>
                <a:gd name="f34" fmla="val 160"/>
                <a:gd name="f35" fmla="val 156"/>
                <a:gd name="f36" fmla="val 152"/>
                <a:gd name="f37" fmla="val 149"/>
                <a:gd name="f38" fmla="val 110"/>
                <a:gd name="f39" fmla="val 117"/>
                <a:gd name="f40" fmla="val 94"/>
                <a:gd name="f41" fmla="val 93"/>
                <a:gd name="f42" fmla="val 92"/>
                <a:gd name="f43" fmla="val 104"/>
                <a:gd name="f44" fmla="val 108"/>
                <a:gd name="f45" fmla="val 140"/>
                <a:gd name="f46" fmla="val 155"/>
                <a:gd name="f47" fmla="val 99"/>
                <a:gd name="f48" fmla="val 157"/>
                <a:gd name="f49" fmla="val 101"/>
                <a:gd name="f50" fmla="val 169"/>
                <a:gd name="f51" fmla="val 173"/>
                <a:gd name="f52" fmla="val 105"/>
                <a:gd name="f53" fmla="val 176"/>
                <a:gd name="f54" fmla="val 174"/>
                <a:gd name="f55" fmla="val 172"/>
                <a:gd name="f56" fmla="val 167"/>
                <a:gd name="f57" fmla="val 162"/>
                <a:gd name="f58" fmla="val 95"/>
                <a:gd name="f59" fmla="val 161"/>
                <a:gd name="f60" fmla="val 89"/>
                <a:gd name="f61" fmla="val 88"/>
                <a:gd name="f62" fmla="val 87"/>
                <a:gd name="f63" fmla="val 86"/>
                <a:gd name="f64" fmla="val 107"/>
                <a:gd name="f65" fmla="val 81"/>
                <a:gd name="f66" fmla="val 136"/>
                <a:gd name="f67" fmla="val 77"/>
                <a:gd name="f68" fmla="val 73"/>
                <a:gd name="f69" fmla="val 153"/>
                <a:gd name="f70" fmla="val 72"/>
                <a:gd name="f71" fmla="val 158"/>
                <a:gd name="f72" fmla="val 74"/>
                <a:gd name="f73" fmla="val 76"/>
                <a:gd name="f74" fmla="val 168"/>
                <a:gd name="f75" fmla="val 170"/>
                <a:gd name="f76" fmla="val 70"/>
                <a:gd name="f77" fmla="val 171"/>
                <a:gd name="f78" fmla="val 65"/>
                <a:gd name="f79" fmla="val 63"/>
                <a:gd name="f80" fmla="val 166"/>
                <a:gd name="f81" fmla="val 58"/>
                <a:gd name="f82" fmla="val 61"/>
                <a:gd name="f83" fmla="val 64"/>
                <a:gd name="f84" fmla="val 69"/>
                <a:gd name="f85" fmla="val 145"/>
                <a:gd name="f86" fmla="val 71"/>
                <a:gd name="f87" fmla="val 75"/>
                <a:gd name="f88" fmla="val 79"/>
                <a:gd name="f89" fmla="val 83"/>
                <a:gd name="f90" fmla="val 115"/>
                <a:gd name="f91" fmla="val 66"/>
                <a:gd name="f92" fmla="val 127"/>
                <a:gd name="f93" fmla="val 55"/>
                <a:gd name="f94" fmla="val 139"/>
                <a:gd name="f95" fmla="val 44"/>
                <a:gd name="f96" fmla="val 42"/>
                <a:gd name="f97" fmla="val 143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41"/>
                <a:gd name="f104" fmla="val 138"/>
                <a:gd name="f105" fmla="val 30"/>
                <a:gd name="f106" fmla="val 37"/>
                <a:gd name="f107" fmla="val 39"/>
                <a:gd name="f108" fmla="val 137"/>
                <a:gd name="f109" fmla="val 40"/>
                <a:gd name="f110" fmla="val 53"/>
                <a:gd name="f111" fmla="val 60"/>
                <a:gd name="f112" fmla="val 109"/>
                <a:gd name="f113" fmla="val 46"/>
                <a:gd name="f114" fmla="val 31"/>
                <a:gd name="f115" fmla="val 116"/>
                <a:gd name="f116" fmla="val 28"/>
                <a:gd name="f117" fmla="val 26"/>
                <a:gd name="f118" fmla="val 123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1"/>
                <a:gd name="f129" fmla="val 112"/>
                <a:gd name="f130" fmla="val 29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"/>
                <a:gd name="f139" fmla="val 80"/>
                <a:gd name="f140" fmla="val 85"/>
                <a:gd name="f141" fmla="val 38"/>
                <a:gd name="f142" fmla="val 84"/>
                <a:gd name="f143" fmla="val 78"/>
                <a:gd name="f144" fmla="val 57"/>
                <a:gd name="f145" fmla="val 67"/>
                <a:gd name="f146" fmla="val 68"/>
                <a:gd name="f147" fmla="val 11"/>
                <a:gd name="f148" fmla="val 59"/>
                <a:gd name="f149" fmla="val 52"/>
                <a:gd name="f150" fmla="val 10"/>
                <a:gd name="f151" fmla="val 50"/>
                <a:gd name="f152" fmla="val 15"/>
                <a:gd name="f153" fmla="val 48"/>
                <a:gd name="f154" fmla="val 45"/>
                <a:gd name="f155" fmla="val 54"/>
                <a:gd name="f156" fmla="val 47"/>
                <a:gd name="f157" fmla="val 33"/>
                <a:gd name="f158" fmla="val 34"/>
                <a:gd name="f159" fmla="val 82"/>
                <a:gd name="f160" fmla="val 25"/>
                <a:gd name="f161" fmla="val 62"/>
                <a:gd name="f162" fmla="val 5"/>
                <a:gd name="f163" fmla="val 2"/>
                <a:gd name="f164" fmla="val 129"/>
                <a:gd name="f165" fmla="val 142"/>
                <a:gd name="f166" fmla="val 133"/>
                <a:gd name="f167" fmla="val 49"/>
                <a:gd name="f168" fmla="val 51"/>
                <a:gd name="f169" fmla="val 125"/>
                <a:gd name="f170" fmla="val 179"/>
                <a:gd name="f171" fmla="val 181"/>
                <a:gd name="f172" fmla="val 182"/>
                <a:gd name="f173" fmla="val 183"/>
                <a:gd name="f174" fmla="val 114"/>
                <a:gd name="f175" fmla="val 178"/>
                <a:gd name="f176" fmla="val 130"/>
                <a:gd name="f177" fmla="val 120"/>
                <a:gd name="f178" fmla="val 135"/>
                <a:gd name="f179" fmla="val 147"/>
                <a:gd name="f180" fmla="val 144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146 f189 1"/>
                <a:gd name="f194" fmla="*/ 121 f188 1"/>
                <a:gd name="f195" fmla="*/ 164 f189 1"/>
                <a:gd name="f196" fmla="*/ 124 f188 1"/>
                <a:gd name="f197" fmla="*/ 102 f189 1"/>
                <a:gd name="f198" fmla="*/ 94 f188 1"/>
                <a:gd name="f199" fmla="*/ 155 f189 1"/>
                <a:gd name="f200" fmla="*/ 99 f188 1"/>
                <a:gd name="f201" fmla="*/ 174 f189 1"/>
                <a:gd name="f202" fmla="*/ 96 f188 1"/>
                <a:gd name="f203" fmla="*/ 104 f189 1"/>
                <a:gd name="f204" fmla="*/ 89 f188 1"/>
                <a:gd name="f205" fmla="*/ 150 f189 1"/>
                <a:gd name="f206" fmla="*/ 73 f188 1"/>
                <a:gd name="f207" fmla="*/ 169 f189 1"/>
                <a:gd name="f208" fmla="*/ 63 f188 1"/>
                <a:gd name="f209" fmla="*/ 145 f189 1"/>
                <a:gd name="f210" fmla="*/ 71 f188 1"/>
                <a:gd name="f211" fmla="*/ 103 f189 1"/>
                <a:gd name="f212" fmla="*/ 77 f188 1"/>
                <a:gd name="f213" fmla="*/ 36 f188 1"/>
                <a:gd name="f214" fmla="*/ 137 f189 1"/>
                <a:gd name="f215" fmla="*/ 40 f188 1"/>
                <a:gd name="f216" fmla="*/ 115 f189 1"/>
                <a:gd name="f217" fmla="*/ 31 f188 1"/>
                <a:gd name="f218" fmla="*/ 121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6 f189 1"/>
                <a:gd name="f224" fmla="*/ 4 f188 1"/>
                <a:gd name="f225" fmla="*/ 86 f189 1"/>
                <a:gd name="f226" fmla="*/ 20 f188 1"/>
                <a:gd name="f227" fmla="*/ 67 f189 1"/>
                <a:gd name="f228" fmla="*/ 30 f188 1"/>
                <a:gd name="f229" fmla="*/ 50 f189 1"/>
                <a:gd name="f230" fmla="*/ 15 f188 1"/>
                <a:gd name="f231" fmla="*/ 79 f189 1"/>
                <a:gd name="f232" fmla="*/ 72 f188 1"/>
                <a:gd name="f233" fmla="*/ 48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1 f189 1"/>
                <a:gd name="f241" fmla="*/ 73 f189 1"/>
                <a:gd name="f242" fmla="*/ 85 f188 1"/>
                <a:gd name="f243" fmla="*/ 24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97 f188 1"/>
                <a:gd name="f250" fmla="*/ 14 f189 1"/>
                <a:gd name="f251" fmla="*/ 131 f188 1"/>
                <a:gd name="f252" fmla="*/ 30 f189 1"/>
                <a:gd name="f253" fmla="*/ 137 f188 1"/>
                <a:gd name="f254" fmla="*/ 81 f189 1"/>
                <a:gd name="f255" fmla="*/ 58 f189 1"/>
                <a:gd name="f256" fmla="*/ 141 f188 1"/>
                <a:gd name="f257" fmla="*/ 161 f188 1"/>
                <a:gd name="f258" fmla="*/ 62 f189 1"/>
                <a:gd name="f259" fmla="*/ 143 f188 1"/>
                <a:gd name="f260" fmla="*/ 94 f189 1"/>
                <a:gd name="f261" fmla="*/ 136 f188 1"/>
                <a:gd name="f262" fmla="*/ 113 f189 1"/>
                <a:gd name="f263" fmla="*/ 183 f188 1"/>
                <a:gd name="f264" fmla="*/ 93 f189 1"/>
                <a:gd name="f265" fmla="*/ 105 f188 1"/>
                <a:gd name="f266" fmla="*/ 119 f189 1"/>
                <a:gd name="f267" fmla="*/ 138 f188 1"/>
                <a:gd name="f268" fmla="*/ 153 f188 1"/>
                <a:gd name="f269" fmla="*/ 100 f189 1"/>
                <a:gd name="f270" fmla="*/ 102 f188 1"/>
                <a:gd name="f271" fmla="+- f190 0 f1"/>
                <a:gd name="f272" fmla="*/ f193 1 177"/>
                <a:gd name="f273" fmla="*/ f194 1 184"/>
                <a:gd name="f274" fmla="*/ f195 1 177"/>
                <a:gd name="f275" fmla="*/ f196 1 184"/>
                <a:gd name="f276" fmla="*/ f197 1 177"/>
                <a:gd name="f277" fmla="*/ f198 1 184"/>
                <a:gd name="f278" fmla="*/ f199 1 177"/>
                <a:gd name="f279" fmla="*/ f200 1 184"/>
                <a:gd name="f280" fmla="*/ f201 1 177"/>
                <a:gd name="f281" fmla="*/ f202 1 184"/>
                <a:gd name="f282" fmla="*/ f203 1 177"/>
                <a:gd name="f283" fmla="*/ f204 1 184"/>
                <a:gd name="f284" fmla="*/ f205 1 177"/>
                <a:gd name="f285" fmla="*/ f206 1 184"/>
                <a:gd name="f286" fmla="*/ f207 1 177"/>
                <a:gd name="f287" fmla="*/ f208 1 184"/>
                <a:gd name="f288" fmla="*/ f209 1 177"/>
                <a:gd name="f289" fmla="*/ f210 1 184"/>
                <a:gd name="f290" fmla="*/ f211 1 177"/>
                <a:gd name="f291" fmla="*/ f212 1 184"/>
                <a:gd name="f292" fmla="*/ f213 1 184"/>
                <a:gd name="f293" fmla="*/ f214 1 177"/>
                <a:gd name="f294" fmla="*/ f215 1 184"/>
                <a:gd name="f295" fmla="*/ f216 1 177"/>
                <a:gd name="f296" fmla="*/ f217 1 184"/>
                <a:gd name="f297" fmla="*/ f218 1 177"/>
                <a:gd name="f298" fmla="*/ f219 1 184"/>
                <a:gd name="f299" fmla="*/ f220 1 177"/>
                <a:gd name="f300" fmla="*/ f221 1 184"/>
                <a:gd name="f301" fmla="*/ f222 1 177"/>
                <a:gd name="f302" fmla="*/ f223 1 177"/>
                <a:gd name="f303" fmla="*/ f224 1 184"/>
                <a:gd name="f304" fmla="*/ f225 1 177"/>
                <a:gd name="f305" fmla="*/ f226 1 184"/>
                <a:gd name="f306" fmla="*/ f227 1 177"/>
                <a:gd name="f307" fmla="*/ f228 1 184"/>
                <a:gd name="f308" fmla="*/ f229 1 177"/>
                <a:gd name="f309" fmla="*/ f230 1 184"/>
                <a:gd name="f310" fmla="*/ f231 1 177"/>
                <a:gd name="f311" fmla="*/ f232 1 184"/>
                <a:gd name="f312" fmla="*/ f233 1 177"/>
                <a:gd name="f313" fmla="*/ f234 1 184"/>
                <a:gd name="f314" fmla="*/ f235 1 177"/>
                <a:gd name="f315" fmla="*/ f236 1 184"/>
                <a:gd name="f316" fmla="*/ f237 1 177"/>
                <a:gd name="f317" fmla="*/ f238 1 184"/>
                <a:gd name="f318" fmla="*/ f239 1 177"/>
                <a:gd name="f319" fmla="*/ f240 1 177"/>
                <a:gd name="f320" fmla="*/ f241 1 177"/>
                <a:gd name="f321" fmla="*/ f242 1 184"/>
                <a:gd name="f322" fmla="*/ f243 1 177"/>
                <a:gd name="f323" fmla="*/ f244 1 184"/>
                <a:gd name="f324" fmla="*/ f245 1 177"/>
                <a:gd name="f325" fmla="*/ f246 1 184"/>
                <a:gd name="f326" fmla="*/ f247 1 177"/>
                <a:gd name="f327" fmla="*/ f248 1 184"/>
                <a:gd name="f328" fmla="*/ f249 1 184"/>
                <a:gd name="f329" fmla="*/ f250 1 177"/>
                <a:gd name="f330" fmla="*/ f251 1 184"/>
                <a:gd name="f331" fmla="*/ f252 1 177"/>
                <a:gd name="f332" fmla="*/ f253 1 184"/>
                <a:gd name="f333" fmla="*/ f254 1 177"/>
                <a:gd name="f334" fmla="*/ f255 1 177"/>
                <a:gd name="f335" fmla="*/ f256 1 184"/>
                <a:gd name="f336" fmla="*/ f257 1 184"/>
                <a:gd name="f337" fmla="*/ f258 1 177"/>
                <a:gd name="f338" fmla="*/ f259 1 184"/>
                <a:gd name="f339" fmla="*/ f260 1 177"/>
                <a:gd name="f340" fmla="*/ f261 1 184"/>
                <a:gd name="f341" fmla="*/ f262 1 177"/>
                <a:gd name="f342" fmla="*/ f263 1 184"/>
                <a:gd name="f343" fmla="*/ f264 1 177"/>
                <a:gd name="f344" fmla="*/ f265 1 184"/>
                <a:gd name="f345" fmla="*/ f266 1 177"/>
                <a:gd name="f346" fmla="*/ f267 1 184"/>
                <a:gd name="f347" fmla="*/ f268 1 184"/>
                <a:gd name="f348" fmla="*/ f269 1 177"/>
                <a:gd name="f349" fmla="*/ f270 1 184"/>
                <a:gd name="f350" fmla="*/ 0 1 f191"/>
                <a:gd name="f351" fmla="*/ f185 1 f191"/>
                <a:gd name="f352" fmla="*/ 0 1 f192"/>
                <a:gd name="f353" fmla="*/ f186 1 f192"/>
                <a:gd name="f354" fmla="*/ f272 1 f191"/>
                <a:gd name="f355" fmla="*/ f273 1 f192"/>
                <a:gd name="f356" fmla="*/ f274 1 f191"/>
                <a:gd name="f357" fmla="*/ f275 1 f192"/>
                <a:gd name="f358" fmla="*/ f276 1 f191"/>
                <a:gd name="f359" fmla="*/ f277 1 f192"/>
                <a:gd name="f360" fmla="*/ f278 1 f191"/>
                <a:gd name="f361" fmla="*/ f279 1 f192"/>
                <a:gd name="f362" fmla="*/ f280 1 f191"/>
                <a:gd name="f363" fmla="*/ f281 1 f192"/>
                <a:gd name="f364" fmla="*/ f282 1 f191"/>
                <a:gd name="f365" fmla="*/ f283 1 f192"/>
                <a:gd name="f366" fmla="*/ f284 1 f191"/>
                <a:gd name="f367" fmla="*/ f285 1 f192"/>
                <a:gd name="f368" fmla="*/ f286 1 f191"/>
                <a:gd name="f369" fmla="*/ f287 1 f192"/>
                <a:gd name="f370" fmla="*/ f288 1 f191"/>
                <a:gd name="f371" fmla="*/ f289 1 f192"/>
                <a:gd name="f372" fmla="*/ f290 1 f191"/>
                <a:gd name="f373" fmla="*/ f291 1 f192"/>
                <a:gd name="f374" fmla="*/ f292 1 f192"/>
                <a:gd name="f375" fmla="*/ f293 1 f191"/>
                <a:gd name="f376" fmla="*/ f294 1 f192"/>
                <a:gd name="f377" fmla="*/ f295 1 f191"/>
                <a:gd name="f378" fmla="*/ f296 1 f192"/>
                <a:gd name="f379" fmla="*/ f297 1 f191"/>
                <a:gd name="f380" fmla="*/ f298 1 f192"/>
                <a:gd name="f381" fmla="*/ f299 1 f191"/>
                <a:gd name="f382" fmla="*/ f300 1 f192"/>
                <a:gd name="f383" fmla="*/ f301 1 f191"/>
                <a:gd name="f384" fmla="*/ f302 1 f191"/>
                <a:gd name="f385" fmla="*/ f303 1 f192"/>
                <a:gd name="f386" fmla="*/ f304 1 f191"/>
                <a:gd name="f387" fmla="*/ f305 1 f192"/>
                <a:gd name="f388" fmla="*/ f306 1 f191"/>
                <a:gd name="f389" fmla="*/ f307 1 f192"/>
                <a:gd name="f390" fmla="*/ f308 1 f191"/>
                <a:gd name="f391" fmla="*/ f309 1 f192"/>
                <a:gd name="f392" fmla="*/ f310 1 f191"/>
                <a:gd name="f393" fmla="*/ f311 1 f192"/>
                <a:gd name="f394" fmla="*/ f312 1 f191"/>
                <a:gd name="f395" fmla="*/ f313 1 f192"/>
                <a:gd name="f396" fmla="*/ f314 1 f191"/>
                <a:gd name="f397" fmla="*/ f315 1 f192"/>
                <a:gd name="f398" fmla="*/ f316 1 f191"/>
                <a:gd name="f399" fmla="*/ f317 1 f192"/>
                <a:gd name="f400" fmla="*/ f318 1 f191"/>
                <a:gd name="f401" fmla="*/ f319 1 f191"/>
                <a:gd name="f402" fmla="*/ f320 1 f191"/>
                <a:gd name="f403" fmla="*/ f321 1 f192"/>
                <a:gd name="f404" fmla="*/ f322 1 f191"/>
                <a:gd name="f405" fmla="*/ f323 1 f192"/>
                <a:gd name="f406" fmla="*/ f324 1 f191"/>
                <a:gd name="f407" fmla="*/ f325 1 f192"/>
                <a:gd name="f408" fmla="*/ f326 1 f191"/>
                <a:gd name="f409" fmla="*/ f327 1 f192"/>
                <a:gd name="f410" fmla="*/ f328 1 f192"/>
                <a:gd name="f411" fmla="*/ f329 1 f191"/>
                <a:gd name="f412" fmla="*/ f330 1 f192"/>
                <a:gd name="f413" fmla="*/ f331 1 f191"/>
                <a:gd name="f414" fmla="*/ f332 1 f192"/>
                <a:gd name="f415" fmla="*/ f333 1 f191"/>
                <a:gd name="f416" fmla="*/ f334 1 f191"/>
                <a:gd name="f417" fmla="*/ f335 1 f192"/>
                <a:gd name="f418" fmla="*/ f336 1 f192"/>
                <a:gd name="f419" fmla="*/ f337 1 f191"/>
                <a:gd name="f420" fmla="*/ f338 1 f192"/>
                <a:gd name="f421" fmla="*/ f339 1 f191"/>
                <a:gd name="f422" fmla="*/ f340 1 f192"/>
                <a:gd name="f423" fmla="*/ f341 1 f191"/>
                <a:gd name="f424" fmla="*/ f342 1 f192"/>
                <a:gd name="f425" fmla="*/ f343 1 f191"/>
                <a:gd name="f426" fmla="*/ f344 1 f192"/>
                <a:gd name="f427" fmla="*/ f345 1 f191"/>
                <a:gd name="f428" fmla="*/ f346 1 f192"/>
                <a:gd name="f429" fmla="*/ f347 1 f192"/>
                <a:gd name="f430" fmla="*/ f348 1 f191"/>
                <a:gd name="f431" fmla="*/ f349 1 f192"/>
                <a:gd name="f432" fmla="*/ f350 f182 1"/>
                <a:gd name="f433" fmla="*/ f351 f182 1"/>
                <a:gd name="f434" fmla="*/ f353 f183 1"/>
                <a:gd name="f435" fmla="*/ f352 f183 1"/>
                <a:gd name="f436" fmla="*/ f354 f182 1"/>
                <a:gd name="f437" fmla="*/ f355 f183 1"/>
                <a:gd name="f438" fmla="*/ f356 f182 1"/>
                <a:gd name="f439" fmla="*/ f357 f183 1"/>
                <a:gd name="f440" fmla="*/ f358 f182 1"/>
                <a:gd name="f441" fmla="*/ f359 f183 1"/>
                <a:gd name="f442" fmla="*/ f360 f182 1"/>
                <a:gd name="f443" fmla="*/ f361 f183 1"/>
                <a:gd name="f444" fmla="*/ f362 f182 1"/>
                <a:gd name="f445" fmla="*/ f363 f183 1"/>
                <a:gd name="f446" fmla="*/ f364 f182 1"/>
                <a:gd name="f447" fmla="*/ f365 f183 1"/>
                <a:gd name="f448" fmla="*/ f366 f182 1"/>
                <a:gd name="f449" fmla="*/ f367 f183 1"/>
                <a:gd name="f450" fmla="*/ f368 f182 1"/>
                <a:gd name="f451" fmla="*/ f369 f183 1"/>
                <a:gd name="f452" fmla="*/ f370 f182 1"/>
                <a:gd name="f453" fmla="*/ f371 f183 1"/>
                <a:gd name="f454" fmla="*/ f372 f182 1"/>
                <a:gd name="f455" fmla="*/ f373 f183 1"/>
                <a:gd name="f456" fmla="*/ f374 f183 1"/>
                <a:gd name="f457" fmla="*/ f375 f182 1"/>
                <a:gd name="f458" fmla="*/ f376 f183 1"/>
                <a:gd name="f459" fmla="*/ f377 f182 1"/>
                <a:gd name="f460" fmla="*/ f378 f183 1"/>
                <a:gd name="f461" fmla="*/ f379 f182 1"/>
                <a:gd name="f462" fmla="*/ f380 f183 1"/>
                <a:gd name="f463" fmla="*/ f381 f182 1"/>
                <a:gd name="f464" fmla="*/ f382 f183 1"/>
                <a:gd name="f465" fmla="*/ f383 f182 1"/>
                <a:gd name="f466" fmla="*/ f384 f182 1"/>
                <a:gd name="f467" fmla="*/ f385 f183 1"/>
                <a:gd name="f468" fmla="*/ f386 f182 1"/>
                <a:gd name="f469" fmla="*/ f387 f183 1"/>
                <a:gd name="f470" fmla="*/ f388 f182 1"/>
                <a:gd name="f471" fmla="*/ f389 f183 1"/>
                <a:gd name="f472" fmla="*/ f390 f182 1"/>
                <a:gd name="f473" fmla="*/ f391 f183 1"/>
                <a:gd name="f474" fmla="*/ f392 f182 1"/>
                <a:gd name="f475" fmla="*/ f393 f183 1"/>
                <a:gd name="f476" fmla="*/ f394 f182 1"/>
                <a:gd name="f477" fmla="*/ f395 f183 1"/>
                <a:gd name="f478" fmla="*/ f396 f182 1"/>
                <a:gd name="f479" fmla="*/ f397 f183 1"/>
                <a:gd name="f480" fmla="*/ f398 f182 1"/>
                <a:gd name="f481" fmla="*/ f399 f183 1"/>
                <a:gd name="f482" fmla="*/ f400 f182 1"/>
                <a:gd name="f483" fmla="*/ f401 f182 1"/>
                <a:gd name="f484" fmla="*/ f402 f182 1"/>
                <a:gd name="f485" fmla="*/ f403 f183 1"/>
                <a:gd name="f486" fmla="*/ f404 f182 1"/>
                <a:gd name="f487" fmla="*/ f405 f183 1"/>
                <a:gd name="f488" fmla="*/ f406 f182 1"/>
                <a:gd name="f489" fmla="*/ f407 f183 1"/>
                <a:gd name="f490" fmla="*/ f408 f182 1"/>
                <a:gd name="f491" fmla="*/ f409 f183 1"/>
                <a:gd name="f492" fmla="*/ f410 f183 1"/>
                <a:gd name="f493" fmla="*/ f411 f182 1"/>
                <a:gd name="f494" fmla="*/ f412 f183 1"/>
                <a:gd name="f495" fmla="*/ f413 f182 1"/>
                <a:gd name="f496" fmla="*/ f414 f183 1"/>
                <a:gd name="f497" fmla="*/ f415 f182 1"/>
                <a:gd name="f498" fmla="*/ f416 f182 1"/>
                <a:gd name="f499" fmla="*/ f417 f183 1"/>
                <a:gd name="f500" fmla="*/ f418 f183 1"/>
                <a:gd name="f501" fmla="*/ f419 f182 1"/>
                <a:gd name="f502" fmla="*/ f420 f183 1"/>
                <a:gd name="f503" fmla="*/ f421 f182 1"/>
                <a:gd name="f504" fmla="*/ f422 f183 1"/>
                <a:gd name="f505" fmla="*/ f423 f182 1"/>
                <a:gd name="f506" fmla="*/ f424 f183 1"/>
                <a:gd name="f507" fmla="*/ f425 f182 1"/>
                <a:gd name="f508" fmla="*/ f426 f183 1"/>
                <a:gd name="f509" fmla="*/ f427 f182 1"/>
                <a:gd name="f510" fmla="*/ f428 f183 1"/>
                <a:gd name="f511" fmla="*/ f429 f183 1"/>
                <a:gd name="f512" fmla="*/ f430 f182 1"/>
                <a:gd name="f513" fmla="*/ f431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52" y="f453"/>
                </a:cxn>
                <a:cxn ang="f271">
                  <a:pos x="f454" y="f455"/>
                </a:cxn>
                <a:cxn ang="f271">
                  <a:pos x="f442" y="f456"/>
                </a:cxn>
                <a:cxn ang="f271">
                  <a:pos x="f457" y="f458"/>
                </a:cxn>
                <a:cxn ang="f271">
                  <a:pos x="f459" y="f460"/>
                </a:cxn>
                <a:cxn ang="f271">
                  <a:pos x="f461" y="f462"/>
                </a:cxn>
                <a:cxn ang="f271">
                  <a:pos x="f463" y="f464"/>
                </a:cxn>
                <a:cxn ang="f271">
                  <a:pos x="f465" y="f449"/>
                </a:cxn>
                <a:cxn ang="f271">
                  <a:pos x="f466" y="f467"/>
                </a:cxn>
                <a:cxn ang="f271">
                  <a:pos x="f468" y="f469"/>
                </a:cxn>
                <a:cxn ang="f271">
                  <a:pos x="f470" y="f471"/>
                </a:cxn>
                <a:cxn ang="f271">
                  <a:pos x="f472" y="f473"/>
                </a:cxn>
                <a:cxn ang="f271">
                  <a:pos x="f474" y="f475"/>
                </a:cxn>
                <a:cxn ang="f271">
                  <a:pos x="f476" y="f477"/>
                </a:cxn>
                <a:cxn ang="f271">
                  <a:pos x="f478" y="f479"/>
                </a:cxn>
                <a:cxn ang="f271">
                  <a:pos x="f480" y="f481"/>
                </a:cxn>
                <a:cxn ang="f271">
                  <a:pos x="f482" y="f475"/>
                </a:cxn>
                <a:cxn ang="f271">
                  <a:pos x="f483" y="f449"/>
                </a:cxn>
                <a:cxn ang="f271">
                  <a:pos x="f484" y="f485"/>
                </a:cxn>
                <a:cxn ang="f271">
                  <a:pos x="f486" y="f487"/>
                </a:cxn>
                <a:cxn ang="f271">
                  <a:pos x="f488" y="f489"/>
                </a:cxn>
                <a:cxn ang="f271">
                  <a:pos x="f490" y="f491"/>
                </a:cxn>
                <a:cxn ang="f271">
                  <a:pos x="f484" y="f492"/>
                </a:cxn>
                <a:cxn ang="f271">
                  <a:pos x="f493" y="f494"/>
                </a:cxn>
                <a:cxn ang="f271">
                  <a:pos x="f495" y="f496"/>
                </a:cxn>
                <a:cxn ang="f271">
                  <a:pos x="f497" y="f445"/>
                </a:cxn>
                <a:cxn ang="f271">
                  <a:pos x="f498" y="f499"/>
                </a:cxn>
                <a:cxn ang="f271">
                  <a:pos x="f476" y="f500"/>
                </a:cxn>
                <a:cxn ang="f271">
                  <a:pos x="f501" y="f502"/>
                </a:cxn>
                <a:cxn ang="f271">
                  <a:pos x="f503" y="f504"/>
                </a:cxn>
                <a:cxn ang="f271">
                  <a:pos x="f505" y="f506"/>
                </a:cxn>
                <a:cxn ang="f271">
                  <a:pos x="f507" y="f508"/>
                </a:cxn>
                <a:cxn ang="f271">
                  <a:pos x="f509" y="f510"/>
                </a:cxn>
                <a:cxn ang="f271">
                  <a:pos x="f457" y="f511"/>
                </a:cxn>
                <a:cxn ang="f271">
                  <a:pos x="f512" y="f513"/>
                </a:cxn>
              </a:cxnLst>
              <a:rect l="f432" t="f435" r="f433" b="f434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2" y="f33"/>
                    <a:pt x="f34" y="f14"/>
                    <a:pt x="f35" y="f33"/>
                  </a:cubicBezTo>
                  <a:cubicBezTo>
                    <a:pt x="f36" y="f33"/>
                    <a:pt x="f37" y="f33"/>
                    <a:pt x="f18" y="f14"/>
                  </a:cubicBezTo>
                  <a:cubicBezTo>
                    <a:pt x="f26" y="f38"/>
                    <a:pt x="f39" y="f12"/>
                    <a:pt x="f12" y="f40"/>
                  </a:cubicBezTo>
                  <a:cubicBezTo>
                    <a:pt x="f12" y="f40"/>
                    <a:pt x="f13" y="f41"/>
                    <a:pt x="f13" y="f42"/>
                  </a:cubicBezTo>
                  <a:cubicBezTo>
                    <a:pt x="f43" y="f42"/>
                    <a:pt x="f15" y="f42"/>
                    <a:pt x="f44" y="f42"/>
                  </a:cubicBezTo>
                  <a:cubicBezTo>
                    <a:pt x="f23" y="f40"/>
                    <a:pt x="f45" y="f11"/>
                    <a:pt x="f46" y="f47"/>
                  </a:cubicBezTo>
                  <a:cubicBezTo>
                    <a:pt x="f48" y="f47"/>
                    <a:pt x="f28" y="f49"/>
                    <a:pt x="f34" y="f12"/>
                  </a:cubicBezTo>
                  <a:cubicBezTo>
                    <a:pt x="f29" y="f15"/>
                    <a:pt x="f50" y="f44"/>
                    <a:pt x="f51" y="f52"/>
                  </a:cubicBezTo>
                  <a:cubicBezTo>
                    <a:pt x="f53" y="f13"/>
                    <a:pt x="f6" y="f47"/>
                    <a:pt x="f54" y="f9"/>
                  </a:cubicBezTo>
                  <a:cubicBezTo>
                    <a:pt x="f55" y="f42"/>
                    <a:pt x="f56" y="f42"/>
                    <a:pt x="f57" y="f58"/>
                  </a:cubicBezTo>
                  <a:cubicBezTo>
                    <a:pt x="f59" y="f9"/>
                    <a:pt x="f28" y="f11"/>
                    <a:pt x="f48" y="f9"/>
                  </a:cubicBezTo>
                  <a:cubicBezTo>
                    <a:pt x="f45" y="f40"/>
                    <a:pt x="f21" y="f42"/>
                    <a:pt x="f43" y="f60"/>
                  </a:cubicBezTo>
                  <a:cubicBezTo>
                    <a:pt x="f43" y="f60"/>
                    <a:pt x="f13" y="f60"/>
                    <a:pt x="f12" y="f61"/>
                  </a:cubicBezTo>
                  <a:cubicBezTo>
                    <a:pt x="f43" y="f62"/>
                    <a:pt x="f52" y="f63"/>
                    <a:pt x="f64" y="f63"/>
                  </a:cubicBezTo>
                  <a:cubicBezTo>
                    <a:pt x="f19" y="f65"/>
                    <a:pt x="f66" y="f67"/>
                    <a:pt x="f22" y="f68"/>
                  </a:cubicBezTo>
                  <a:cubicBezTo>
                    <a:pt x="f69" y="f70"/>
                    <a:pt x="f35" y="f68"/>
                    <a:pt x="f71" y="f72"/>
                  </a:cubicBezTo>
                  <a:cubicBezTo>
                    <a:pt x="f29" y="f73"/>
                    <a:pt x="f74" y="f67"/>
                    <a:pt x="f75" y="f68"/>
                  </a:cubicBezTo>
                  <a:cubicBezTo>
                    <a:pt x="f55" y="f76"/>
                    <a:pt x="f77" y="f78"/>
                    <a:pt x="f50" y="f79"/>
                  </a:cubicBezTo>
                  <a:cubicBezTo>
                    <a:pt x="f80" y="f81"/>
                    <a:pt x="f59" y="f81"/>
                    <a:pt x="f48" y="f82"/>
                  </a:cubicBezTo>
                  <a:cubicBezTo>
                    <a:pt x="f35" y="f82"/>
                    <a:pt x="f27" y="f79"/>
                    <a:pt x="f27" y="f83"/>
                  </a:cubicBezTo>
                  <a:cubicBezTo>
                    <a:pt x="f27" y="f84"/>
                    <a:pt x="f37" y="f76"/>
                    <a:pt x="f85" y="f86"/>
                  </a:cubicBezTo>
                  <a:cubicBezTo>
                    <a:pt x="f16" y="f87"/>
                    <a:pt x="f33" y="f88"/>
                    <a:pt x="f15" y="f89"/>
                  </a:cubicBezTo>
                  <a:cubicBezTo>
                    <a:pt x="f43" y="f89"/>
                    <a:pt x="f12" y="f89"/>
                    <a:pt x="f10" y="f89"/>
                  </a:cubicBezTo>
                  <a:cubicBezTo>
                    <a:pt x="f49" y="f65"/>
                    <a:pt x="f12" y="f88"/>
                    <a:pt x="f13" y="f67"/>
                  </a:cubicBezTo>
                  <a:cubicBezTo>
                    <a:pt x="f90" y="f91"/>
                    <a:pt x="f92" y="f93"/>
                    <a:pt x="f94" y="f95"/>
                  </a:cubicBezTo>
                  <a:cubicBezTo>
                    <a:pt x="f45" y="f96"/>
                    <a:pt x="f97" y="f96"/>
                    <a:pt x="f85" y="f96"/>
                  </a:cubicBezTo>
                  <a:cubicBezTo>
                    <a:pt x="f25" y="f98"/>
                    <a:pt x="f46" y="f99"/>
                    <a:pt x="f46" y="f100"/>
                  </a:cubicBezTo>
                  <a:cubicBezTo>
                    <a:pt x="f35" y="f101"/>
                    <a:pt x="f25" y="f102"/>
                    <a:pt x="f18" y="f102"/>
                  </a:cubicBezTo>
                  <a:cubicBezTo>
                    <a:pt x="f103" y="f102"/>
                    <a:pt x="f104" y="f105"/>
                    <a:pt x="f104" y="f100"/>
                  </a:cubicBezTo>
                  <a:cubicBezTo>
                    <a:pt x="f104" y="f106"/>
                    <a:pt x="f104" y="f107"/>
                    <a:pt x="f108" y="f109"/>
                  </a:cubicBezTo>
                  <a:cubicBezTo>
                    <a:pt x="f23" y="f110"/>
                    <a:pt x="f38" y="f78"/>
                    <a:pt x="f9" y="f88"/>
                  </a:cubicBezTo>
                  <a:cubicBezTo>
                    <a:pt x="f9" y="f67"/>
                    <a:pt x="f9" y="f87"/>
                    <a:pt x="f11" y="f72"/>
                  </a:cubicBezTo>
                  <a:cubicBezTo>
                    <a:pt x="f13" y="f111"/>
                    <a:pt x="f112" y="f113"/>
                    <a:pt x="f90" y="f114"/>
                  </a:cubicBezTo>
                  <a:cubicBezTo>
                    <a:pt x="f115" y="f116"/>
                    <a:pt x="f14" y="f102"/>
                    <a:pt x="f19" y="f117"/>
                  </a:cubicBezTo>
                  <a:cubicBezTo>
                    <a:pt x="f118" y="f117"/>
                    <a:pt x="f92" y="f119"/>
                    <a:pt x="f92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39" y="f124"/>
                    <a:pt x="f17" y="f125"/>
                    <a:pt x="f38" y="f122"/>
                  </a:cubicBezTo>
                  <a:cubicBezTo>
                    <a:pt x="f112" y="f126"/>
                    <a:pt x="f38" y="f120"/>
                    <a:pt x="f38" y="f127"/>
                  </a:cubicBezTo>
                  <a:cubicBezTo>
                    <a:pt x="f128" y="f117"/>
                    <a:pt x="f129" y="f116"/>
                    <a:pt x="f129" y="f130"/>
                  </a:cubicBezTo>
                  <a:cubicBezTo>
                    <a:pt x="f52" y="f95"/>
                    <a:pt x="f47" y="f81"/>
                    <a:pt x="f42" y="f68"/>
                  </a:cubicBezTo>
                  <a:cubicBezTo>
                    <a:pt x="f42" y="f68"/>
                    <a:pt x="f42" y="f68"/>
                    <a:pt x="f42" y="f72"/>
                  </a:cubicBezTo>
                  <a:cubicBezTo>
                    <a:pt x="f131" y="f68"/>
                    <a:pt x="f131" y="f68"/>
                    <a:pt x="f131" y="f68"/>
                  </a:cubicBezTo>
                  <a:cubicBezTo>
                    <a:pt x="f131" y="f132"/>
                    <a:pt x="f131" y="f107"/>
                    <a:pt x="f131" y="f133"/>
                  </a:cubicBezTo>
                  <a:cubicBezTo>
                    <a:pt x="f131" y="f134"/>
                    <a:pt x="f41" y="f126"/>
                    <a:pt x="f40" y="f135"/>
                  </a:cubicBezTo>
                  <a:cubicBezTo>
                    <a:pt x="f47" y="f125"/>
                    <a:pt x="f10" y="f136"/>
                    <a:pt x="f9" y="f137"/>
                  </a:cubicBezTo>
                  <a:cubicBezTo>
                    <a:pt x="f41" y="f5"/>
                    <a:pt x="f62" y="f5"/>
                    <a:pt x="f89" y="f137"/>
                  </a:cubicBezTo>
                  <a:cubicBezTo>
                    <a:pt x="f88" y="f138"/>
                    <a:pt x="f139" y="f124"/>
                    <a:pt x="f89" y="f122"/>
                  </a:cubicBezTo>
                  <a:cubicBezTo>
                    <a:pt x="f140" y="f135"/>
                    <a:pt x="f63" y="f126"/>
                    <a:pt x="f63" y="f134"/>
                  </a:cubicBezTo>
                  <a:cubicBezTo>
                    <a:pt x="f62" y="f141"/>
                    <a:pt x="f63" y="f132"/>
                    <a:pt x="f140" y="f72"/>
                  </a:cubicBezTo>
                  <a:cubicBezTo>
                    <a:pt x="f140" y="f68"/>
                    <a:pt x="f142" y="f70"/>
                    <a:pt x="f142" y="f76"/>
                  </a:cubicBezTo>
                  <a:cubicBezTo>
                    <a:pt x="f143" y="f144"/>
                    <a:pt x="f68" y="f98"/>
                    <a:pt x="f145" y="f105"/>
                  </a:cubicBezTo>
                  <a:cubicBezTo>
                    <a:pt x="f91" y="f102"/>
                    <a:pt x="f91" y="f117"/>
                    <a:pt x="f146" y="f119"/>
                  </a:cubicBezTo>
                  <a:cubicBezTo>
                    <a:pt x="f86" y="f121"/>
                    <a:pt x="f76" y="f125"/>
                    <a:pt x="f78" y="f147"/>
                  </a:cubicBezTo>
                  <a:cubicBezTo>
                    <a:pt x="f148" y="f138"/>
                    <a:pt x="f149" y="f150"/>
                    <a:pt x="f151" y="f152"/>
                  </a:cubicBezTo>
                  <a:cubicBezTo>
                    <a:pt x="f153" y="f134"/>
                    <a:pt x="f151" y="f127"/>
                    <a:pt x="f144" y="f117"/>
                  </a:cubicBezTo>
                  <a:cubicBezTo>
                    <a:pt x="f82" y="f102"/>
                    <a:pt x="f79" y="f130"/>
                    <a:pt x="f83" y="f101"/>
                  </a:cubicBezTo>
                  <a:cubicBezTo>
                    <a:pt x="f84" y="f154"/>
                    <a:pt x="f72" y="f81"/>
                    <a:pt x="f88" y="f70"/>
                  </a:cubicBezTo>
                  <a:cubicBezTo>
                    <a:pt x="f139" y="f68"/>
                    <a:pt x="f139" y="f87"/>
                    <a:pt x="f139" y="f143"/>
                  </a:cubicBezTo>
                  <a:cubicBezTo>
                    <a:pt x="f87" y="f68"/>
                    <a:pt x="f86" y="f146"/>
                    <a:pt x="f145" y="f83"/>
                  </a:cubicBezTo>
                  <a:cubicBezTo>
                    <a:pt x="f82" y="f144"/>
                    <a:pt x="f155" y="f151"/>
                    <a:pt x="f153" y="f96"/>
                  </a:cubicBezTo>
                  <a:cubicBezTo>
                    <a:pt x="f156" y="f99"/>
                    <a:pt x="f156" y="f141"/>
                    <a:pt x="f156" y="f100"/>
                  </a:cubicBezTo>
                  <a:cubicBezTo>
                    <a:pt x="f156" y="f114"/>
                    <a:pt x="f95" y="f116"/>
                    <a:pt x="f107" y="f102"/>
                  </a:cubicBezTo>
                  <a:cubicBezTo>
                    <a:pt x="f157" y="f117"/>
                    <a:pt x="f116" y="f105"/>
                    <a:pt x="f116" y="f158"/>
                  </a:cubicBezTo>
                  <a:cubicBezTo>
                    <a:pt x="f102" y="f141"/>
                    <a:pt x="f114" y="f99"/>
                    <a:pt x="f106" y="f99"/>
                  </a:cubicBezTo>
                  <a:cubicBezTo>
                    <a:pt x="f99" y="f99"/>
                    <a:pt x="f95" y="f98"/>
                    <a:pt x="f156" y="f113"/>
                  </a:cubicBezTo>
                  <a:cubicBezTo>
                    <a:pt x="f132" y="f132"/>
                    <a:pt x="f78" y="f145"/>
                    <a:pt x="f87" y="f143"/>
                  </a:cubicBezTo>
                  <a:cubicBezTo>
                    <a:pt x="f73" y="f88"/>
                    <a:pt x="f73" y="f65"/>
                    <a:pt x="f73" y="f89"/>
                  </a:cubicBezTo>
                  <a:cubicBezTo>
                    <a:pt x="f87" y="f89"/>
                    <a:pt x="f68" y="f89"/>
                    <a:pt x="f86" y="f159"/>
                  </a:cubicBezTo>
                  <a:cubicBezTo>
                    <a:pt x="f148" y="f88"/>
                    <a:pt x="f113" y="f87"/>
                    <a:pt x="f158" y="f70"/>
                  </a:cubicBezTo>
                  <a:cubicBezTo>
                    <a:pt x="f114" y="f86"/>
                    <a:pt x="f116" y="f86"/>
                    <a:pt x="f117" y="f145"/>
                  </a:cubicBezTo>
                  <a:cubicBezTo>
                    <a:pt x="f160" y="f161"/>
                    <a:pt x="f126" y="f82"/>
                    <a:pt x="f123" y="f79"/>
                  </a:cubicBezTo>
                  <a:cubicBezTo>
                    <a:pt x="f150" y="f78"/>
                    <a:pt x="f136" y="f84"/>
                    <a:pt x="f147" y="f68"/>
                  </a:cubicBezTo>
                  <a:cubicBezTo>
                    <a:pt x="f125" y="f67"/>
                    <a:pt x="f121" y="f88"/>
                    <a:pt x="f127" y="f73"/>
                  </a:cubicBezTo>
                  <a:cubicBezTo>
                    <a:pt x="f117" y="f87"/>
                    <a:pt x="f116" y="f72"/>
                    <a:pt x="f105" y="f72"/>
                  </a:cubicBezTo>
                  <a:cubicBezTo>
                    <a:pt x="f154" y="f143"/>
                    <a:pt x="f148" y="f65"/>
                    <a:pt x="f68" y="f140"/>
                  </a:cubicBezTo>
                  <a:cubicBezTo>
                    <a:pt x="f68" y="f63"/>
                    <a:pt x="f68" y="f62"/>
                    <a:pt x="f68" y="f62"/>
                  </a:cubicBezTo>
                  <a:cubicBezTo>
                    <a:pt x="f68" y="f61"/>
                    <a:pt x="f70" y="f61"/>
                    <a:pt x="f70" y="f61"/>
                  </a:cubicBezTo>
                  <a:cubicBezTo>
                    <a:pt x="f132" y="f60"/>
                    <a:pt x="f109" y="f131"/>
                    <a:pt x="f127" y="f42"/>
                  </a:cubicBezTo>
                  <a:cubicBezTo>
                    <a:pt x="f120" y="f42"/>
                    <a:pt x="f126" y="f131"/>
                    <a:pt x="f152" y="f60"/>
                  </a:cubicBezTo>
                  <a:cubicBezTo>
                    <a:pt x="f150" y="f62"/>
                    <a:pt x="f162" y="f62"/>
                    <a:pt x="f163" y="f131"/>
                  </a:cubicBezTo>
                  <a:cubicBezTo>
                    <a:pt x="f5" y="f58"/>
                    <a:pt x="f5" y="f8"/>
                    <a:pt x="f137" y="f10"/>
                  </a:cubicBezTo>
                  <a:cubicBezTo>
                    <a:pt x="f138" y="f13"/>
                    <a:pt x="f125" y="f12"/>
                    <a:pt x="f122" y="f8"/>
                  </a:cubicBezTo>
                  <a:cubicBezTo>
                    <a:pt x="f135" y="f11"/>
                    <a:pt x="f121" y="f58"/>
                    <a:pt x="f120" y="f58"/>
                  </a:cubicBezTo>
                  <a:cubicBezTo>
                    <a:pt x="f141" y="f41"/>
                    <a:pt x="f93" y="f42"/>
                    <a:pt x="f70" y="f131"/>
                  </a:cubicBezTo>
                  <a:cubicBezTo>
                    <a:pt x="f68" y="f131"/>
                    <a:pt x="f87" y="f131"/>
                    <a:pt x="f73" y="f42"/>
                  </a:cubicBezTo>
                  <a:cubicBezTo>
                    <a:pt x="f67" y="f42"/>
                    <a:pt x="f67" y="f41"/>
                    <a:pt x="f143" y="f40"/>
                  </a:cubicBezTo>
                  <a:cubicBezTo>
                    <a:pt x="f73" y="f58"/>
                    <a:pt x="f72" y="f9"/>
                    <a:pt x="f68" y="f11"/>
                  </a:cubicBezTo>
                  <a:cubicBezTo>
                    <a:pt x="f148" y="f64"/>
                    <a:pt x="f154" y="f14"/>
                    <a:pt x="f114" y="f31"/>
                  </a:cubicBezTo>
                  <a:cubicBezTo>
                    <a:pt x="f130" y="f164"/>
                    <a:pt x="f117" y="f31"/>
                    <a:pt x="f119" y="f31"/>
                  </a:cubicBezTo>
                  <a:cubicBezTo>
                    <a:pt x="f134" y="f164"/>
                    <a:pt x="f122" y="f164"/>
                    <a:pt x="f123" y="f26"/>
                  </a:cubicBezTo>
                  <a:cubicBezTo>
                    <a:pt x="f124" y="f16"/>
                    <a:pt x="f124" y="f66"/>
                    <a:pt x="f124" y="f104"/>
                  </a:cubicBezTo>
                  <a:cubicBezTo>
                    <a:pt x="f125" y="f97"/>
                    <a:pt x="f126" y="f97"/>
                    <a:pt x="f133" y="f165"/>
                  </a:cubicBezTo>
                  <a:cubicBezTo>
                    <a:pt x="f160" y="f165"/>
                    <a:pt x="f105" y="f94"/>
                    <a:pt x="f105" y="f108"/>
                  </a:cubicBezTo>
                  <a:cubicBezTo>
                    <a:pt x="f114" y="f166"/>
                    <a:pt x="f157" y="f26"/>
                    <a:pt x="f100" y="f164"/>
                  </a:cubicBezTo>
                  <a:cubicBezTo>
                    <a:pt x="f167" y="f33"/>
                    <a:pt x="f161" y="f112"/>
                    <a:pt x="f73" y="f47"/>
                  </a:cubicBezTo>
                  <a:cubicBezTo>
                    <a:pt x="f67" y="f8"/>
                    <a:pt x="f88" y="f11"/>
                    <a:pt x="f65" y="f9"/>
                  </a:cubicBezTo>
                  <a:cubicBezTo>
                    <a:pt x="f159" y="f11"/>
                    <a:pt x="f159" y="f11"/>
                    <a:pt x="f89" y="f8"/>
                  </a:cubicBezTo>
                  <a:cubicBezTo>
                    <a:pt x="f159" y="f47"/>
                    <a:pt x="f65" y="f49"/>
                    <a:pt x="f139" y="f12"/>
                  </a:cubicBezTo>
                  <a:cubicBezTo>
                    <a:pt x="f68" y="f90"/>
                    <a:pt x="f78" y="f31"/>
                    <a:pt x="f81" y="f103"/>
                  </a:cubicBezTo>
                  <a:cubicBezTo>
                    <a:pt x="f132" y="f97"/>
                    <a:pt x="f155" y="f85"/>
                    <a:pt x="f168" y="f85"/>
                  </a:cubicBezTo>
                  <a:cubicBezTo>
                    <a:pt x="f156" y="f18"/>
                    <a:pt x="f98" y="f20"/>
                    <a:pt x="f98" y="f69"/>
                  </a:cubicBezTo>
                  <a:cubicBezTo>
                    <a:pt x="f96" y="f48"/>
                    <a:pt x="f95" y="f59"/>
                    <a:pt x="f153" y="f59"/>
                  </a:cubicBezTo>
                  <a:cubicBezTo>
                    <a:pt x="f110" y="f59"/>
                    <a:pt x="f144" y="f28"/>
                    <a:pt x="f82" y="f71"/>
                  </a:cubicBezTo>
                  <a:cubicBezTo>
                    <a:pt x="f161" y="f48"/>
                    <a:pt x="f161" y="f69"/>
                    <a:pt x="f82" y="f36"/>
                  </a:cubicBezTo>
                  <a:cubicBezTo>
                    <a:pt x="f148" y="f20"/>
                    <a:pt x="f111" y="f18"/>
                    <a:pt x="f161" y="f97"/>
                  </a:cubicBezTo>
                  <a:cubicBezTo>
                    <a:pt x="f84" y="f26"/>
                    <a:pt x="f87" y="f14"/>
                    <a:pt x="f159" y="f15"/>
                  </a:cubicBezTo>
                  <a:cubicBezTo>
                    <a:pt x="f89" y="f52"/>
                    <a:pt x="f140" y="f13"/>
                    <a:pt x="f63" y="f49"/>
                  </a:cubicBezTo>
                  <a:cubicBezTo>
                    <a:pt x="f60" y="f17"/>
                    <a:pt x="f131" y="f169"/>
                    <a:pt x="f40" y="f66"/>
                  </a:cubicBezTo>
                  <a:cubicBezTo>
                    <a:pt x="f8" y="f22"/>
                    <a:pt x="f13" y="f29"/>
                    <a:pt x="f64" y="f6"/>
                  </a:cubicBezTo>
                  <a:cubicBezTo>
                    <a:pt x="f44" y="f170"/>
                    <a:pt x="f112" y="f171"/>
                    <a:pt x="f38" y="f172"/>
                  </a:cubicBezTo>
                  <a:cubicBezTo>
                    <a:pt x="f128" y="f173"/>
                    <a:pt x="f17" y="f7"/>
                    <a:pt x="f17" y="f173"/>
                  </a:cubicBezTo>
                  <a:cubicBezTo>
                    <a:pt x="f174" y="f173"/>
                    <a:pt x="f90" y="f171"/>
                    <a:pt x="f174" y="f2"/>
                  </a:cubicBezTo>
                  <a:cubicBezTo>
                    <a:pt x="f174" y="f175"/>
                    <a:pt x="f17" y="f53"/>
                    <a:pt x="f129" y="f54"/>
                  </a:cubicBezTo>
                  <a:cubicBezTo>
                    <a:pt x="f15" y="f25"/>
                    <a:pt x="f47" y="f31"/>
                    <a:pt x="f41" y="f52"/>
                  </a:cubicBezTo>
                  <a:cubicBezTo>
                    <a:pt x="f41" y="f43"/>
                    <a:pt x="f41" y="f12"/>
                    <a:pt x="f41" y="f47"/>
                  </a:cubicBezTo>
                  <a:cubicBezTo>
                    <a:pt x="f11" y="f52"/>
                    <a:pt x="f10" y="f112"/>
                    <a:pt x="f12" y="f17"/>
                  </a:cubicBezTo>
                  <a:cubicBezTo>
                    <a:pt x="f44" y="f19"/>
                    <a:pt x="f174" y="f176"/>
                    <a:pt x="f33" y="f104"/>
                  </a:cubicBezTo>
                  <a:cubicBezTo>
                    <a:pt x="f21" y="f165"/>
                    <a:pt x="f169" y="f85"/>
                    <a:pt x="f19" y="f22"/>
                  </a:cubicBezTo>
                  <a:cubicBezTo>
                    <a:pt x="f177" y="f25"/>
                    <a:pt x="f118" y="f46"/>
                    <a:pt x="f169" y="f35"/>
                  </a:cubicBezTo>
                  <a:cubicBezTo>
                    <a:pt x="f176" y="f28"/>
                    <a:pt x="f178" y="f35"/>
                    <a:pt x="f108" y="f69"/>
                  </a:cubicBezTo>
                  <a:cubicBezTo>
                    <a:pt x="f104" y="f37"/>
                    <a:pt x="f66" y="f179"/>
                    <a:pt x="f166" y="f85"/>
                  </a:cubicBezTo>
                  <a:cubicBezTo>
                    <a:pt x="f176" y="f180"/>
                    <a:pt x="f92" y="f165"/>
                    <a:pt x="f169" y="f94"/>
                  </a:cubicBezTo>
                  <a:cubicBezTo>
                    <a:pt x="f115" y="f92"/>
                    <a:pt x="f44" y="f174"/>
                    <a:pt x="f10" y="f12"/>
                  </a:cubicBezTo>
                  <a:cubicBezTo>
                    <a:pt x="f47" y="f10"/>
                    <a:pt x="f8" y="f8"/>
                    <a:pt x="f11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5" name="Freeform 14">
              <a:extLst>
                <a:ext uri="{FF2B5EF4-FFF2-40B4-BE49-F238E27FC236}">
                  <a16:creationId xmlns:a16="http://schemas.microsoft.com/office/drawing/2014/main" id="{EE8AD2A0-E756-F356-55E4-708A6E841873}"/>
                </a:ext>
              </a:extLst>
            </p:cNvPr>
            <p:cNvSpPr/>
            <p:nvPr/>
          </p:nvSpPr>
          <p:spPr>
            <a:xfrm>
              <a:off x="3042931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5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22"/>
                <a:gd name="f54" fmla="val 99"/>
                <a:gd name="f55" fmla="val 20"/>
                <a:gd name="f56" fmla="val 101"/>
                <a:gd name="f57" fmla="val 8"/>
                <a:gd name="f58" fmla="val 108"/>
                <a:gd name="f59" fmla="val 4"/>
                <a:gd name="f60" fmla="val 105"/>
                <a:gd name="f61" fmla="val 1"/>
                <a:gd name="f62" fmla="val 103"/>
                <a:gd name="f63" fmla="val 3"/>
                <a:gd name="f64" fmla="val 5"/>
                <a:gd name="f65" fmla="val 10"/>
                <a:gd name="f66" fmla="val 15"/>
                <a:gd name="f67" fmla="val 95"/>
                <a:gd name="f68" fmla="val 16"/>
                <a:gd name="f69" fmla="val 55"/>
                <a:gd name="f70" fmla="val 89"/>
                <a:gd name="f71" fmla="val 88"/>
                <a:gd name="f72" fmla="val 87"/>
                <a:gd name="f73" fmla="val 72"/>
                <a:gd name="f74" fmla="val 86"/>
                <a:gd name="f75" fmla="val 70"/>
                <a:gd name="f76" fmla="val 56"/>
                <a:gd name="f77" fmla="val 81"/>
                <a:gd name="f78" fmla="val 41"/>
                <a:gd name="f79" fmla="val 24"/>
                <a:gd name="f80" fmla="val 19"/>
                <a:gd name="f81" fmla="val 76"/>
                <a:gd name="f82" fmla="val 9"/>
                <a:gd name="f83" fmla="val 7"/>
                <a:gd name="f84" fmla="val 6"/>
                <a:gd name="f85" fmla="val 65"/>
                <a:gd name="f86" fmla="val 63"/>
                <a:gd name="f87" fmla="val 11"/>
                <a:gd name="f88" fmla="val 58"/>
                <a:gd name="f89" fmla="val 61"/>
                <a:gd name="f90" fmla="val 64"/>
                <a:gd name="f91" fmla="val 32"/>
                <a:gd name="f92" fmla="val 83"/>
                <a:gd name="f93" fmla="val 62"/>
                <a:gd name="f94" fmla="val 66"/>
                <a:gd name="f95" fmla="val 50"/>
                <a:gd name="f96" fmla="val 38"/>
                <a:gd name="f97" fmla="val 44"/>
                <a:gd name="f98" fmla="val 42"/>
                <a:gd name="f99" fmla="val 34"/>
                <a:gd name="f100" fmla="val 43"/>
                <a:gd name="f101" fmla="val 36"/>
                <a:gd name="f102" fmla="val 39"/>
                <a:gd name="f103" fmla="val 30"/>
                <a:gd name="f104" fmla="val 40"/>
                <a:gd name="f105" fmla="val 67"/>
                <a:gd name="f106" fmla="val 80"/>
                <a:gd name="f107" fmla="val 68"/>
                <a:gd name="f108" fmla="val 54"/>
                <a:gd name="f109" fmla="val 51"/>
                <a:gd name="f110" fmla="val 78"/>
                <a:gd name="f111" fmla="val 85"/>
                <a:gd name="f112" fmla="val 84"/>
                <a:gd name="f113" fmla="val 90"/>
                <a:gd name="f114" fmla="val 91"/>
                <a:gd name="f115" fmla="val 57"/>
                <a:gd name="f116" fmla="val 104"/>
                <a:gd name="f117" fmla="val 111"/>
                <a:gd name="f118" fmla="val 109"/>
                <a:gd name="f119" fmla="val 107"/>
                <a:gd name="f120" fmla="val 112"/>
                <a:gd name="f121" fmla="val 125"/>
                <a:gd name="f122" fmla="val 127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50"/>
                <a:gd name="f134" fmla="val 146"/>
                <a:gd name="f135" fmla="val 140"/>
                <a:gd name="f136" fmla="val 136"/>
                <a:gd name="f137" fmla="val 82"/>
                <a:gd name="f138" fmla="val 143"/>
                <a:gd name="f139" fmla="val 151"/>
                <a:gd name="f140" fmla="val 152"/>
                <a:gd name="f141" fmla="val 159"/>
                <a:gd name="f142" fmla="val 163"/>
                <a:gd name="f143" fmla="val 167"/>
                <a:gd name="f144" fmla="val 168"/>
                <a:gd name="f145" fmla="val 166"/>
                <a:gd name="f146" fmla="val 164"/>
                <a:gd name="f147" fmla="val 158"/>
                <a:gd name="f148" fmla="val 153"/>
                <a:gd name="f149" fmla="val 147"/>
                <a:gd name="f150" fmla="val 137"/>
                <a:gd name="f151" fmla="val 156"/>
                <a:gd name="f152" fmla="val 162"/>
                <a:gd name="f153" fmla="val 172"/>
                <a:gd name="f154" fmla="val 175"/>
                <a:gd name="f155" fmla="val 173"/>
                <a:gd name="f156" fmla="val 100"/>
                <a:gd name="f157" fmla="val 169"/>
                <a:gd name="f158" fmla="val 161"/>
                <a:gd name="f159" fmla="val 160"/>
                <a:gd name="f160" fmla="val 139"/>
                <a:gd name="f161" fmla="val 148"/>
                <a:gd name="f162" fmla="val 154"/>
                <a:gd name="f163" fmla="val 157"/>
                <a:gd name="f164" fmla="val 165"/>
                <a:gd name="f165" fmla="val 155"/>
                <a:gd name="f166" fmla="val 142"/>
                <a:gd name="f167" fmla="val 141"/>
                <a:gd name="f168" fmla="val 115"/>
                <a:gd name="f169" fmla="val 145"/>
                <a:gd name="f170" fmla="val 134"/>
                <a:gd name="f171" fmla="val 135"/>
                <a:gd name="f172" fmla="val 117"/>
                <a:gd name="f173" fmla="val 179"/>
                <a:gd name="f174" fmla="val 181"/>
                <a:gd name="f175" fmla="val 182"/>
                <a:gd name="f176" fmla="val 183"/>
                <a:gd name="f177" fmla="val 178"/>
                <a:gd name="f178" fmla="val 176"/>
                <a:gd name="f179" fmla="val 174"/>
                <a:gd name="f180" fmla="val 52"/>
                <a:gd name="f181" fmla="val 47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31 f190 1"/>
                <a:gd name="f195" fmla="*/ 121 f189 1"/>
                <a:gd name="f196" fmla="*/ 13 f190 1"/>
                <a:gd name="f197" fmla="*/ 124 f189 1"/>
                <a:gd name="f198" fmla="*/ 75 f190 1"/>
                <a:gd name="f199" fmla="*/ 94 f189 1"/>
                <a:gd name="f200" fmla="*/ 22 f190 1"/>
                <a:gd name="f201" fmla="*/ 99 f189 1"/>
                <a:gd name="f202" fmla="*/ 3 f190 1"/>
                <a:gd name="f203" fmla="*/ 96 f189 1"/>
                <a:gd name="f204" fmla="*/ 73 f190 1"/>
                <a:gd name="f205" fmla="*/ 89 f189 1"/>
                <a:gd name="f206" fmla="*/ 27 f190 1"/>
                <a:gd name="f207" fmla="*/ 73 f189 1"/>
                <a:gd name="f208" fmla="*/ 8 f190 1"/>
                <a:gd name="f209" fmla="*/ 63 f189 1"/>
                <a:gd name="f210" fmla="*/ 32 f190 1"/>
                <a:gd name="f211" fmla="*/ 71 f189 1"/>
                <a:gd name="f212" fmla="*/ 74 f190 1"/>
                <a:gd name="f213" fmla="*/ 77 f189 1"/>
                <a:gd name="f214" fmla="*/ 36 f189 1"/>
                <a:gd name="f215" fmla="*/ 40 f190 1"/>
                <a:gd name="f216" fmla="*/ 40 f189 1"/>
                <a:gd name="f217" fmla="*/ 62 f190 1"/>
                <a:gd name="f218" fmla="*/ 31 f189 1"/>
                <a:gd name="f219" fmla="*/ 56 f190 1"/>
                <a:gd name="f220" fmla="*/ 14 f189 1"/>
                <a:gd name="f221" fmla="*/ 65 f190 1"/>
                <a:gd name="f222" fmla="*/ 29 f189 1"/>
                <a:gd name="f223" fmla="*/ 86 f190 1"/>
                <a:gd name="f224" fmla="*/ 81 f190 1"/>
                <a:gd name="f225" fmla="*/ 4 f189 1"/>
                <a:gd name="f226" fmla="*/ 91 f190 1"/>
                <a:gd name="f227" fmla="*/ 20 f189 1"/>
                <a:gd name="f228" fmla="*/ 110 f190 1"/>
                <a:gd name="f229" fmla="*/ 30 f189 1"/>
                <a:gd name="f230" fmla="*/ 127 f190 1"/>
                <a:gd name="f231" fmla="*/ 15 f189 1"/>
                <a:gd name="f232" fmla="*/ 98 f190 1"/>
                <a:gd name="f233" fmla="*/ 72 f189 1"/>
                <a:gd name="f234" fmla="*/ 129 f190 1"/>
                <a:gd name="f235" fmla="*/ 42 f189 1"/>
                <a:gd name="f236" fmla="*/ 149 f190 1"/>
                <a:gd name="f237" fmla="*/ 34 f189 1"/>
                <a:gd name="f238" fmla="*/ 102 f190 1"/>
                <a:gd name="f239" fmla="*/ 78 f189 1"/>
                <a:gd name="f240" fmla="*/ 143 f190 1"/>
                <a:gd name="f241" fmla="*/ 166 f190 1"/>
                <a:gd name="f242" fmla="*/ 104 f190 1"/>
                <a:gd name="f243" fmla="*/ 85 f189 1"/>
                <a:gd name="f244" fmla="*/ 153 f190 1"/>
                <a:gd name="f245" fmla="*/ 92 f189 1"/>
                <a:gd name="f246" fmla="*/ 173 f190 1"/>
                <a:gd name="f247" fmla="*/ 100 f189 1"/>
                <a:gd name="f248" fmla="*/ 105 f190 1"/>
                <a:gd name="f249" fmla="*/ 91 f189 1"/>
                <a:gd name="f250" fmla="*/ 97 f189 1"/>
                <a:gd name="f251" fmla="*/ 163 f190 1"/>
                <a:gd name="f252" fmla="*/ 131 f189 1"/>
                <a:gd name="f253" fmla="*/ 147 f190 1"/>
                <a:gd name="f254" fmla="*/ 137 f189 1"/>
                <a:gd name="f255" fmla="*/ 96 f190 1"/>
                <a:gd name="f256" fmla="*/ 119 f190 1"/>
                <a:gd name="f257" fmla="*/ 141 f189 1"/>
                <a:gd name="f258" fmla="*/ 161 f189 1"/>
                <a:gd name="f259" fmla="*/ 115 f190 1"/>
                <a:gd name="f260" fmla="*/ 143 f189 1"/>
                <a:gd name="f261" fmla="*/ 83 f190 1"/>
                <a:gd name="f262" fmla="*/ 136 f189 1"/>
                <a:gd name="f263" fmla="*/ 64 f190 1"/>
                <a:gd name="f264" fmla="*/ 183 f189 1"/>
                <a:gd name="f265" fmla="*/ 84 f190 1"/>
                <a:gd name="f266" fmla="*/ 105 f189 1"/>
                <a:gd name="f267" fmla="*/ 58 f190 1"/>
                <a:gd name="f268" fmla="*/ 138 f189 1"/>
                <a:gd name="f269" fmla="*/ 153 f189 1"/>
                <a:gd name="f270" fmla="*/ 77 f190 1"/>
                <a:gd name="f271" fmla="*/ 102 f189 1"/>
                <a:gd name="f272" fmla="+- f191 0 f1"/>
                <a:gd name="f273" fmla="*/ f194 1 177"/>
                <a:gd name="f274" fmla="*/ f195 1 184"/>
                <a:gd name="f275" fmla="*/ f196 1 177"/>
                <a:gd name="f276" fmla="*/ f197 1 184"/>
                <a:gd name="f277" fmla="*/ f198 1 177"/>
                <a:gd name="f278" fmla="*/ f199 1 184"/>
                <a:gd name="f279" fmla="*/ f200 1 177"/>
                <a:gd name="f280" fmla="*/ f201 1 184"/>
                <a:gd name="f281" fmla="*/ f202 1 177"/>
                <a:gd name="f282" fmla="*/ f203 1 184"/>
                <a:gd name="f283" fmla="*/ f204 1 177"/>
                <a:gd name="f284" fmla="*/ f205 1 184"/>
                <a:gd name="f285" fmla="*/ f206 1 177"/>
                <a:gd name="f286" fmla="*/ f207 1 184"/>
                <a:gd name="f287" fmla="*/ f208 1 177"/>
                <a:gd name="f288" fmla="*/ f209 1 184"/>
                <a:gd name="f289" fmla="*/ f210 1 177"/>
                <a:gd name="f290" fmla="*/ f211 1 184"/>
                <a:gd name="f291" fmla="*/ f212 1 177"/>
                <a:gd name="f292" fmla="*/ f213 1 184"/>
                <a:gd name="f293" fmla="*/ f214 1 184"/>
                <a:gd name="f294" fmla="*/ f215 1 177"/>
                <a:gd name="f295" fmla="*/ f216 1 184"/>
                <a:gd name="f296" fmla="*/ f217 1 177"/>
                <a:gd name="f297" fmla="*/ f218 1 184"/>
                <a:gd name="f298" fmla="*/ f219 1 177"/>
                <a:gd name="f299" fmla="*/ f220 1 184"/>
                <a:gd name="f300" fmla="*/ f221 1 177"/>
                <a:gd name="f301" fmla="*/ f222 1 184"/>
                <a:gd name="f302" fmla="*/ f223 1 177"/>
                <a:gd name="f303" fmla="*/ f224 1 177"/>
                <a:gd name="f304" fmla="*/ f225 1 184"/>
                <a:gd name="f305" fmla="*/ f226 1 177"/>
                <a:gd name="f306" fmla="*/ f227 1 184"/>
                <a:gd name="f307" fmla="*/ f228 1 177"/>
                <a:gd name="f308" fmla="*/ f229 1 184"/>
                <a:gd name="f309" fmla="*/ f230 1 177"/>
                <a:gd name="f310" fmla="*/ f231 1 184"/>
                <a:gd name="f311" fmla="*/ f232 1 177"/>
                <a:gd name="f312" fmla="*/ f233 1 184"/>
                <a:gd name="f313" fmla="*/ f234 1 177"/>
                <a:gd name="f314" fmla="*/ f235 1 184"/>
                <a:gd name="f315" fmla="*/ f236 1 177"/>
                <a:gd name="f316" fmla="*/ f237 1 184"/>
                <a:gd name="f317" fmla="*/ f238 1 177"/>
                <a:gd name="f318" fmla="*/ f239 1 184"/>
                <a:gd name="f319" fmla="*/ f240 1 177"/>
                <a:gd name="f320" fmla="*/ f241 1 177"/>
                <a:gd name="f321" fmla="*/ f242 1 177"/>
                <a:gd name="f322" fmla="*/ f243 1 184"/>
                <a:gd name="f323" fmla="*/ f244 1 177"/>
                <a:gd name="f324" fmla="*/ f245 1 184"/>
                <a:gd name="f325" fmla="*/ f246 1 177"/>
                <a:gd name="f326" fmla="*/ f247 1 184"/>
                <a:gd name="f327" fmla="*/ f248 1 177"/>
                <a:gd name="f328" fmla="*/ f249 1 184"/>
                <a:gd name="f329" fmla="*/ f250 1 184"/>
                <a:gd name="f330" fmla="*/ f251 1 177"/>
                <a:gd name="f331" fmla="*/ f252 1 184"/>
                <a:gd name="f332" fmla="*/ f253 1 177"/>
                <a:gd name="f333" fmla="*/ f254 1 184"/>
                <a:gd name="f334" fmla="*/ f255 1 177"/>
                <a:gd name="f335" fmla="*/ f256 1 177"/>
                <a:gd name="f336" fmla="*/ f257 1 184"/>
                <a:gd name="f337" fmla="*/ f258 1 184"/>
                <a:gd name="f338" fmla="*/ f259 1 177"/>
                <a:gd name="f339" fmla="*/ f260 1 184"/>
                <a:gd name="f340" fmla="*/ f261 1 177"/>
                <a:gd name="f341" fmla="*/ f262 1 184"/>
                <a:gd name="f342" fmla="*/ f263 1 177"/>
                <a:gd name="f343" fmla="*/ f264 1 184"/>
                <a:gd name="f344" fmla="*/ f265 1 177"/>
                <a:gd name="f345" fmla="*/ f266 1 184"/>
                <a:gd name="f346" fmla="*/ f267 1 177"/>
                <a:gd name="f347" fmla="*/ f268 1 184"/>
                <a:gd name="f348" fmla="*/ f269 1 184"/>
                <a:gd name="f349" fmla="*/ f270 1 177"/>
                <a:gd name="f350" fmla="*/ f271 1 184"/>
                <a:gd name="f351" fmla="*/ 0 1 f192"/>
                <a:gd name="f352" fmla="*/ f186 1 f192"/>
                <a:gd name="f353" fmla="*/ 0 1 f193"/>
                <a:gd name="f354" fmla="*/ f187 1 f193"/>
                <a:gd name="f355" fmla="*/ f273 1 f192"/>
                <a:gd name="f356" fmla="*/ f274 1 f193"/>
                <a:gd name="f357" fmla="*/ f275 1 f192"/>
                <a:gd name="f358" fmla="*/ f276 1 f193"/>
                <a:gd name="f359" fmla="*/ f277 1 f192"/>
                <a:gd name="f360" fmla="*/ f278 1 f193"/>
                <a:gd name="f361" fmla="*/ f279 1 f192"/>
                <a:gd name="f362" fmla="*/ f280 1 f193"/>
                <a:gd name="f363" fmla="*/ f281 1 f192"/>
                <a:gd name="f364" fmla="*/ f282 1 f193"/>
                <a:gd name="f365" fmla="*/ f283 1 f192"/>
                <a:gd name="f366" fmla="*/ f284 1 f193"/>
                <a:gd name="f367" fmla="*/ f285 1 f192"/>
                <a:gd name="f368" fmla="*/ f286 1 f193"/>
                <a:gd name="f369" fmla="*/ f287 1 f192"/>
                <a:gd name="f370" fmla="*/ f288 1 f193"/>
                <a:gd name="f371" fmla="*/ f289 1 f192"/>
                <a:gd name="f372" fmla="*/ f290 1 f193"/>
                <a:gd name="f373" fmla="*/ f291 1 f192"/>
                <a:gd name="f374" fmla="*/ f292 1 f193"/>
                <a:gd name="f375" fmla="*/ f293 1 f193"/>
                <a:gd name="f376" fmla="*/ f294 1 f192"/>
                <a:gd name="f377" fmla="*/ f295 1 f193"/>
                <a:gd name="f378" fmla="*/ f296 1 f192"/>
                <a:gd name="f379" fmla="*/ f297 1 f193"/>
                <a:gd name="f380" fmla="*/ f298 1 f192"/>
                <a:gd name="f381" fmla="*/ f299 1 f193"/>
                <a:gd name="f382" fmla="*/ f300 1 f192"/>
                <a:gd name="f383" fmla="*/ f301 1 f193"/>
                <a:gd name="f384" fmla="*/ f302 1 f192"/>
                <a:gd name="f385" fmla="*/ f303 1 f192"/>
                <a:gd name="f386" fmla="*/ f304 1 f193"/>
                <a:gd name="f387" fmla="*/ f305 1 f192"/>
                <a:gd name="f388" fmla="*/ f306 1 f193"/>
                <a:gd name="f389" fmla="*/ f307 1 f192"/>
                <a:gd name="f390" fmla="*/ f308 1 f193"/>
                <a:gd name="f391" fmla="*/ f309 1 f192"/>
                <a:gd name="f392" fmla="*/ f310 1 f193"/>
                <a:gd name="f393" fmla="*/ f311 1 f192"/>
                <a:gd name="f394" fmla="*/ f312 1 f193"/>
                <a:gd name="f395" fmla="*/ f313 1 f192"/>
                <a:gd name="f396" fmla="*/ f314 1 f193"/>
                <a:gd name="f397" fmla="*/ f315 1 f192"/>
                <a:gd name="f398" fmla="*/ f316 1 f193"/>
                <a:gd name="f399" fmla="*/ f317 1 f192"/>
                <a:gd name="f400" fmla="*/ f318 1 f193"/>
                <a:gd name="f401" fmla="*/ f319 1 f192"/>
                <a:gd name="f402" fmla="*/ f320 1 f192"/>
                <a:gd name="f403" fmla="*/ f321 1 f192"/>
                <a:gd name="f404" fmla="*/ f322 1 f193"/>
                <a:gd name="f405" fmla="*/ f323 1 f192"/>
                <a:gd name="f406" fmla="*/ f324 1 f193"/>
                <a:gd name="f407" fmla="*/ f325 1 f192"/>
                <a:gd name="f408" fmla="*/ f326 1 f193"/>
                <a:gd name="f409" fmla="*/ f327 1 f192"/>
                <a:gd name="f410" fmla="*/ f328 1 f193"/>
                <a:gd name="f411" fmla="*/ f329 1 f193"/>
                <a:gd name="f412" fmla="*/ f330 1 f192"/>
                <a:gd name="f413" fmla="*/ f331 1 f193"/>
                <a:gd name="f414" fmla="*/ f332 1 f192"/>
                <a:gd name="f415" fmla="*/ f333 1 f193"/>
                <a:gd name="f416" fmla="*/ f334 1 f192"/>
                <a:gd name="f417" fmla="*/ f335 1 f192"/>
                <a:gd name="f418" fmla="*/ f336 1 f193"/>
                <a:gd name="f419" fmla="*/ f337 1 f193"/>
                <a:gd name="f420" fmla="*/ f338 1 f192"/>
                <a:gd name="f421" fmla="*/ f339 1 f193"/>
                <a:gd name="f422" fmla="*/ f340 1 f192"/>
                <a:gd name="f423" fmla="*/ f341 1 f193"/>
                <a:gd name="f424" fmla="*/ f342 1 f192"/>
                <a:gd name="f425" fmla="*/ f343 1 f193"/>
                <a:gd name="f426" fmla="*/ f344 1 f192"/>
                <a:gd name="f427" fmla="*/ f345 1 f193"/>
                <a:gd name="f428" fmla="*/ f346 1 f192"/>
                <a:gd name="f429" fmla="*/ f347 1 f193"/>
                <a:gd name="f430" fmla="*/ f348 1 f193"/>
                <a:gd name="f431" fmla="*/ f349 1 f192"/>
                <a:gd name="f432" fmla="*/ f350 1 f193"/>
                <a:gd name="f433" fmla="*/ f351 f183 1"/>
                <a:gd name="f434" fmla="*/ f352 f183 1"/>
                <a:gd name="f435" fmla="*/ f354 f184 1"/>
                <a:gd name="f436" fmla="*/ f353 f184 1"/>
                <a:gd name="f437" fmla="*/ f355 f183 1"/>
                <a:gd name="f438" fmla="*/ f356 f184 1"/>
                <a:gd name="f439" fmla="*/ f357 f183 1"/>
                <a:gd name="f440" fmla="*/ f358 f184 1"/>
                <a:gd name="f441" fmla="*/ f359 f183 1"/>
                <a:gd name="f442" fmla="*/ f360 f184 1"/>
                <a:gd name="f443" fmla="*/ f361 f183 1"/>
                <a:gd name="f444" fmla="*/ f362 f184 1"/>
                <a:gd name="f445" fmla="*/ f363 f183 1"/>
                <a:gd name="f446" fmla="*/ f364 f184 1"/>
                <a:gd name="f447" fmla="*/ f365 f183 1"/>
                <a:gd name="f448" fmla="*/ f366 f184 1"/>
                <a:gd name="f449" fmla="*/ f367 f183 1"/>
                <a:gd name="f450" fmla="*/ f368 f184 1"/>
                <a:gd name="f451" fmla="*/ f369 f183 1"/>
                <a:gd name="f452" fmla="*/ f370 f184 1"/>
                <a:gd name="f453" fmla="*/ f371 f183 1"/>
                <a:gd name="f454" fmla="*/ f372 f184 1"/>
                <a:gd name="f455" fmla="*/ f373 f183 1"/>
                <a:gd name="f456" fmla="*/ f374 f184 1"/>
                <a:gd name="f457" fmla="*/ f375 f184 1"/>
                <a:gd name="f458" fmla="*/ f376 f183 1"/>
                <a:gd name="f459" fmla="*/ f377 f184 1"/>
                <a:gd name="f460" fmla="*/ f378 f183 1"/>
                <a:gd name="f461" fmla="*/ f379 f184 1"/>
                <a:gd name="f462" fmla="*/ f380 f183 1"/>
                <a:gd name="f463" fmla="*/ f381 f184 1"/>
                <a:gd name="f464" fmla="*/ f382 f183 1"/>
                <a:gd name="f465" fmla="*/ f383 f184 1"/>
                <a:gd name="f466" fmla="*/ f384 f183 1"/>
                <a:gd name="f467" fmla="*/ f385 f183 1"/>
                <a:gd name="f468" fmla="*/ f386 f184 1"/>
                <a:gd name="f469" fmla="*/ f387 f183 1"/>
                <a:gd name="f470" fmla="*/ f388 f184 1"/>
                <a:gd name="f471" fmla="*/ f389 f183 1"/>
                <a:gd name="f472" fmla="*/ f390 f184 1"/>
                <a:gd name="f473" fmla="*/ f391 f183 1"/>
                <a:gd name="f474" fmla="*/ f392 f184 1"/>
                <a:gd name="f475" fmla="*/ f393 f183 1"/>
                <a:gd name="f476" fmla="*/ f394 f184 1"/>
                <a:gd name="f477" fmla="*/ f395 f183 1"/>
                <a:gd name="f478" fmla="*/ f396 f184 1"/>
                <a:gd name="f479" fmla="*/ f397 f183 1"/>
                <a:gd name="f480" fmla="*/ f398 f184 1"/>
                <a:gd name="f481" fmla="*/ f399 f183 1"/>
                <a:gd name="f482" fmla="*/ f400 f184 1"/>
                <a:gd name="f483" fmla="*/ f401 f183 1"/>
                <a:gd name="f484" fmla="*/ f402 f183 1"/>
                <a:gd name="f485" fmla="*/ f403 f183 1"/>
                <a:gd name="f486" fmla="*/ f404 f184 1"/>
                <a:gd name="f487" fmla="*/ f405 f183 1"/>
                <a:gd name="f488" fmla="*/ f406 f184 1"/>
                <a:gd name="f489" fmla="*/ f407 f183 1"/>
                <a:gd name="f490" fmla="*/ f408 f184 1"/>
                <a:gd name="f491" fmla="*/ f409 f183 1"/>
                <a:gd name="f492" fmla="*/ f410 f184 1"/>
                <a:gd name="f493" fmla="*/ f411 f184 1"/>
                <a:gd name="f494" fmla="*/ f412 f183 1"/>
                <a:gd name="f495" fmla="*/ f413 f184 1"/>
                <a:gd name="f496" fmla="*/ f414 f183 1"/>
                <a:gd name="f497" fmla="*/ f415 f184 1"/>
                <a:gd name="f498" fmla="*/ f416 f183 1"/>
                <a:gd name="f499" fmla="*/ f417 f183 1"/>
                <a:gd name="f500" fmla="*/ f418 f184 1"/>
                <a:gd name="f501" fmla="*/ f419 f184 1"/>
                <a:gd name="f502" fmla="*/ f420 f183 1"/>
                <a:gd name="f503" fmla="*/ f421 f184 1"/>
                <a:gd name="f504" fmla="*/ f422 f183 1"/>
                <a:gd name="f505" fmla="*/ f423 f184 1"/>
                <a:gd name="f506" fmla="*/ f424 f183 1"/>
                <a:gd name="f507" fmla="*/ f425 f184 1"/>
                <a:gd name="f508" fmla="*/ f426 f183 1"/>
                <a:gd name="f509" fmla="*/ f427 f184 1"/>
                <a:gd name="f510" fmla="*/ f428 f183 1"/>
                <a:gd name="f511" fmla="*/ f429 f184 1"/>
                <a:gd name="f512" fmla="*/ f430 f184 1"/>
                <a:gd name="f513" fmla="*/ f431 f183 1"/>
                <a:gd name="f514" fmla="*/ f432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7" y="f438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58" y="f459"/>
                </a:cxn>
                <a:cxn ang="f272">
                  <a:pos x="f460" y="f461"/>
                </a:cxn>
                <a:cxn ang="f272">
                  <a:pos x="f462" y="f463"/>
                </a:cxn>
                <a:cxn ang="f272">
                  <a:pos x="f464" y="f465"/>
                </a:cxn>
                <a:cxn ang="f272">
                  <a:pos x="f466" y="f450"/>
                </a:cxn>
                <a:cxn ang="f272">
                  <a:pos x="f467" y="f468"/>
                </a:cxn>
                <a:cxn ang="f272">
                  <a:pos x="f469" y="f470"/>
                </a:cxn>
                <a:cxn ang="f272">
                  <a:pos x="f471" y="f472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76"/>
                </a:cxn>
                <a:cxn ang="f272">
                  <a:pos x="f484" y="f450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90"/>
                </a:cxn>
                <a:cxn ang="f272">
                  <a:pos x="f491" y="f492"/>
                </a:cxn>
                <a:cxn ang="f272">
                  <a:pos x="f485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46"/>
                </a:cxn>
                <a:cxn ang="f272">
                  <a:pos x="f499" y="f500"/>
                </a:cxn>
                <a:cxn ang="f272">
                  <a:pos x="f477" y="f501"/>
                </a:cxn>
                <a:cxn ang="f272">
                  <a:pos x="f502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458" y="f512"/>
                </a:cxn>
                <a:cxn ang="f272">
                  <a:pos x="f513" y="f514"/>
                </a:cxn>
              </a:cxnLst>
              <a:rect l="f433" t="f436" r="f434" b="f435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4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2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53" y="f54"/>
                  </a:cubicBezTo>
                  <a:cubicBezTo>
                    <a:pt x="f55" y="f54"/>
                    <a:pt x="f30" y="f56"/>
                    <a:pt x="f36" y="f44"/>
                  </a:cubicBezTo>
                  <a:cubicBezTo>
                    <a:pt x="f31" y="f16"/>
                    <a:pt x="f57" y="f58"/>
                    <a:pt x="f59" y="f60"/>
                  </a:cubicBezTo>
                  <a:cubicBezTo>
                    <a:pt x="f61" y="f62"/>
                    <a:pt x="f5" y="f54"/>
                    <a:pt x="f63" y="f9"/>
                  </a:cubicBezTo>
                  <a:cubicBezTo>
                    <a:pt x="f64" y="f47"/>
                    <a:pt x="f65" y="f47"/>
                    <a:pt x="f66" y="f67"/>
                  </a:cubicBezTo>
                  <a:cubicBezTo>
                    <a:pt x="f68" y="f9"/>
                    <a:pt x="f30" y="f11"/>
                    <a:pt x="f55" y="f9"/>
                  </a:cubicBezTo>
                  <a:cubicBezTo>
                    <a:pt x="f52" y="f45"/>
                    <a:pt x="f69" y="f47"/>
                    <a:pt x="f48" y="f70"/>
                  </a:cubicBezTo>
                  <a:cubicBezTo>
                    <a:pt x="f48" y="f70"/>
                    <a:pt x="f13" y="f70"/>
                    <a:pt x="f12" y="f71"/>
                  </a:cubicBezTo>
                  <a:cubicBezTo>
                    <a:pt x="f48" y="f72"/>
                    <a:pt x="f73" y="f74"/>
                    <a:pt x="f75" y="f74"/>
                  </a:cubicBezTo>
                  <a:cubicBezTo>
                    <a:pt x="f76" y="f77"/>
                    <a:pt x="f78" y="f10"/>
                    <a:pt x="f23" y="f48"/>
                  </a:cubicBezTo>
                  <a:cubicBezTo>
                    <a:pt x="f79" y="f73"/>
                    <a:pt x="f38" y="f48"/>
                    <a:pt x="f80" y="f13"/>
                  </a:cubicBezTo>
                  <a:cubicBezTo>
                    <a:pt x="f31" y="f81"/>
                    <a:pt x="f82" y="f10"/>
                    <a:pt x="f83" y="f48"/>
                  </a:cubicBezTo>
                  <a:cubicBezTo>
                    <a:pt x="f64" y="f75"/>
                    <a:pt x="f84" y="f85"/>
                    <a:pt x="f57" y="f86"/>
                  </a:cubicBezTo>
                  <a:cubicBezTo>
                    <a:pt x="f87" y="f88"/>
                    <a:pt x="f68" y="f88"/>
                    <a:pt x="f55" y="f89"/>
                  </a:cubicBezTo>
                  <a:cubicBezTo>
                    <a:pt x="f38" y="f89"/>
                    <a:pt x="f28" y="f86"/>
                    <a:pt x="f28" y="f90"/>
                  </a:cubicBezTo>
                  <a:cubicBezTo>
                    <a:pt x="f28" y="f50"/>
                    <a:pt x="f40" y="f75"/>
                    <a:pt x="f91" y="f49"/>
                  </a:cubicBezTo>
                  <a:cubicBezTo>
                    <a:pt x="f17" y="f12"/>
                    <a:pt x="f88" y="f8"/>
                    <a:pt x="f49" y="f92"/>
                  </a:cubicBezTo>
                  <a:cubicBezTo>
                    <a:pt x="f48" y="f92"/>
                    <a:pt x="f12" y="f92"/>
                    <a:pt x="f10" y="f92"/>
                  </a:cubicBezTo>
                  <a:cubicBezTo>
                    <a:pt x="f81" y="f77"/>
                    <a:pt x="f12" y="f8"/>
                    <a:pt x="f13" y="f10"/>
                  </a:cubicBezTo>
                  <a:cubicBezTo>
                    <a:pt x="f93" y="f94"/>
                    <a:pt x="f95" y="f69"/>
                    <a:pt x="f96" y="f97"/>
                  </a:cubicBezTo>
                  <a:cubicBezTo>
                    <a:pt x="f52" y="f98"/>
                    <a:pt x="f99" y="f98"/>
                    <a:pt x="f91" y="f98"/>
                  </a:cubicBezTo>
                  <a:cubicBezTo>
                    <a:pt x="f26" y="f100"/>
                    <a:pt x="f53" y="f78"/>
                    <a:pt x="f53" y="f101"/>
                  </a:cubicBezTo>
                  <a:cubicBezTo>
                    <a:pt x="f38" y="f91"/>
                    <a:pt x="f26" y="f23"/>
                    <a:pt x="f19" y="f23"/>
                  </a:cubicBezTo>
                  <a:cubicBezTo>
                    <a:pt x="f101" y="f23"/>
                    <a:pt x="f102" y="f103"/>
                    <a:pt x="f102" y="f101"/>
                  </a:cubicBezTo>
                  <a:cubicBezTo>
                    <a:pt x="f102" y="f52"/>
                    <a:pt x="f102" y="f102"/>
                    <a:pt x="f104" y="f104"/>
                  </a:cubicBezTo>
                  <a:cubicBezTo>
                    <a:pt x="f51" y="f51"/>
                    <a:pt x="f105" y="f85"/>
                    <a:pt x="f77" y="f8"/>
                  </a:cubicBezTo>
                  <a:cubicBezTo>
                    <a:pt x="f77" y="f10"/>
                    <a:pt x="f77" y="f12"/>
                    <a:pt x="f106" y="f13"/>
                  </a:cubicBezTo>
                  <a:cubicBezTo>
                    <a:pt x="f13" y="f43"/>
                    <a:pt x="f107" y="f41"/>
                    <a:pt x="f93" y="f19"/>
                  </a:cubicBezTo>
                  <a:cubicBezTo>
                    <a:pt x="f89" y="f40"/>
                    <a:pt x="f15" y="f23"/>
                    <a:pt x="f76" y="f26"/>
                  </a:cubicBezTo>
                  <a:cubicBezTo>
                    <a:pt x="f108" y="f26"/>
                    <a:pt x="f95" y="f28"/>
                    <a:pt x="f95" y="f38"/>
                  </a:cubicBezTo>
                  <a:cubicBezTo>
                    <a:pt x="f109" y="f80"/>
                    <a:pt x="f51" y="f68"/>
                    <a:pt x="f76" y="f31"/>
                  </a:cubicBezTo>
                  <a:cubicBezTo>
                    <a:pt x="f43" y="f32"/>
                    <a:pt x="f90" y="f34"/>
                    <a:pt x="f105" y="f68"/>
                  </a:cubicBezTo>
                  <a:cubicBezTo>
                    <a:pt x="f107" y="f30"/>
                    <a:pt x="f105" y="f38"/>
                    <a:pt x="f105" y="f79"/>
                  </a:cubicBezTo>
                  <a:cubicBezTo>
                    <a:pt x="f94" y="f26"/>
                    <a:pt x="f85" y="f40"/>
                    <a:pt x="f85" y="f21"/>
                  </a:cubicBezTo>
                  <a:cubicBezTo>
                    <a:pt x="f73" y="f97"/>
                    <a:pt x="f110" y="f88"/>
                    <a:pt x="f111" y="f48"/>
                  </a:cubicBezTo>
                  <a:cubicBezTo>
                    <a:pt x="f111" y="f48"/>
                    <a:pt x="f111" y="f48"/>
                    <a:pt x="f111" y="f13"/>
                  </a:cubicBezTo>
                  <a:cubicBezTo>
                    <a:pt x="f74" y="f48"/>
                    <a:pt x="f74" y="f48"/>
                    <a:pt x="f74" y="f48"/>
                  </a:cubicBezTo>
                  <a:cubicBezTo>
                    <a:pt x="f74" y="f76"/>
                    <a:pt x="f74" y="f102"/>
                    <a:pt x="f74" y="f53"/>
                  </a:cubicBezTo>
                  <a:cubicBezTo>
                    <a:pt x="f74" y="f55"/>
                    <a:pt x="f112" y="f30"/>
                    <a:pt x="f92" y="f36"/>
                  </a:cubicBezTo>
                  <a:cubicBezTo>
                    <a:pt x="f110" y="f34"/>
                    <a:pt x="f10" y="f82"/>
                    <a:pt x="f77" y="f59"/>
                  </a:cubicBezTo>
                  <a:cubicBezTo>
                    <a:pt x="f112" y="f5"/>
                    <a:pt x="f113" y="f5"/>
                    <a:pt x="f45" y="f59"/>
                  </a:cubicBezTo>
                  <a:cubicBezTo>
                    <a:pt x="f14" y="f57"/>
                    <a:pt x="f11" y="f32"/>
                    <a:pt x="f45" y="f68"/>
                  </a:cubicBezTo>
                  <a:cubicBezTo>
                    <a:pt x="f47" y="f36"/>
                    <a:pt x="f114" y="f30"/>
                    <a:pt x="f114" y="f55"/>
                  </a:cubicBezTo>
                  <a:cubicBezTo>
                    <a:pt x="f113" y="f96"/>
                    <a:pt x="f114" y="f76"/>
                    <a:pt x="f47" y="f13"/>
                  </a:cubicBezTo>
                  <a:cubicBezTo>
                    <a:pt x="f47" y="f48"/>
                    <a:pt x="f46" y="f73"/>
                    <a:pt x="f46" y="f75"/>
                  </a:cubicBezTo>
                  <a:cubicBezTo>
                    <a:pt x="f54" y="f115"/>
                    <a:pt x="f116" y="f100"/>
                    <a:pt x="f42" y="f103"/>
                  </a:cubicBezTo>
                  <a:cubicBezTo>
                    <a:pt x="f117" y="f23"/>
                    <a:pt x="f117" y="f26"/>
                    <a:pt x="f118" y="f28"/>
                  </a:cubicBezTo>
                  <a:cubicBezTo>
                    <a:pt x="f16" y="f80"/>
                    <a:pt x="f119" y="f34"/>
                    <a:pt x="f120" y="f87"/>
                  </a:cubicBezTo>
                  <a:cubicBezTo>
                    <a:pt x="f37" y="f57"/>
                    <a:pt x="f121" y="f65"/>
                    <a:pt x="f122" y="f66"/>
                  </a:cubicBezTo>
                  <a:cubicBezTo>
                    <a:pt x="f123" y="f55"/>
                    <a:pt x="f122" y="f79"/>
                    <a:pt x="f124" y="f26"/>
                  </a:cubicBezTo>
                  <a:cubicBezTo>
                    <a:pt x="f125" y="f23"/>
                    <a:pt x="f126" y="f21"/>
                    <a:pt x="f18" y="f91"/>
                  </a:cubicBezTo>
                  <a:cubicBezTo>
                    <a:pt x="f58" y="f17"/>
                    <a:pt x="f62" y="f88"/>
                    <a:pt x="f14" y="f73"/>
                  </a:cubicBezTo>
                  <a:cubicBezTo>
                    <a:pt x="f11" y="f48"/>
                    <a:pt x="f11" y="f12"/>
                    <a:pt x="f11" y="f110"/>
                  </a:cubicBezTo>
                  <a:cubicBezTo>
                    <a:pt x="f44" y="f48"/>
                    <a:pt x="f16" y="f107"/>
                    <a:pt x="f42" y="f90"/>
                  </a:cubicBezTo>
                  <a:cubicBezTo>
                    <a:pt x="f125" y="f115"/>
                    <a:pt x="f127" y="f95"/>
                    <a:pt x="f123" y="f98"/>
                  </a:cubicBezTo>
                  <a:cubicBezTo>
                    <a:pt x="f128" y="f78"/>
                    <a:pt x="f128" y="f96"/>
                    <a:pt x="f128" y="f101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103"/>
                    <a:pt x="f132" y="f99"/>
                  </a:cubicBezTo>
                  <a:cubicBezTo>
                    <a:pt x="f133" y="f96"/>
                    <a:pt x="f134" y="f78"/>
                    <a:pt x="f135" y="f78"/>
                  </a:cubicBezTo>
                  <a:cubicBezTo>
                    <a:pt x="f136" y="f78"/>
                    <a:pt x="f129" y="f100"/>
                    <a:pt x="f128" y="f41"/>
                  </a:cubicBezTo>
                  <a:cubicBezTo>
                    <a:pt x="f20" y="f76"/>
                    <a:pt x="f120" y="f105"/>
                    <a:pt x="f44" y="f110"/>
                  </a:cubicBezTo>
                  <a:cubicBezTo>
                    <a:pt x="f56" y="f8"/>
                    <a:pt x="f56" y="f77"/>
                    <a:pt x="f56" y="f92"/>
                  </a:cubicBezTo>
                  <a:cubicBezTo>
                    <a:pt x="f44" y="f92"/>
                    <a:pt x="f116" y="f92"/>
                    <a:pt x="f16" y="f137"/>
                  </a:cubicBezTo>
                  <a:cubicBezTo>
                    <a:pt x="f37" y="f8"/>
                    <a:pt x="f27" y="f12"/>
                    <a:pt x="f138" y="f73"/>
                  </a:cubicBezTo>
                  <a:cubicBezTo>
                    <a:pt x="f134" y="f49"/>
                    <a:pt x="f132" y="f49"/>
                    <a:pt x="f139" y="f105"/>
                  </a:cubicBezTo>
                  <a:cubicBezTo>
                    <a:pt x="f140" y="f93"/>
                    <a:pt x="f141" y="f89"/>
                    <a:pt x="f142" y="f86"/>
                  </a:cubicBezTo>
                  <a:cubicBezTo>
                    <a:pt x="f143" y="f85"/>
                    <a:pt x="f144" y="f50"/>
                    <a:pt x="f145" y="f48"/>
                  </a:cubicBezTo>
                  <a:cubicBezTo>
                    <a:pt x="f146" y="f10"/>
                    <a:pt x="f147" y="f8"/>
                    <a:pt x="f148" y="f81"/>
                  </a:cubicBezTo>
                  <a:cubicBezTo>
                    <a:pt x="f139" y="f12"/>
                    <a:pt x="f132" y="f13"/>
                    <a:pt x="f149" y="f13"/>
                  </a:cubicBezTo>
                  <a:cubicBezTo>
                    <a:pt x="f29" y="f110"/>
                    <a:pt x="f37" y="f77"/>
                    <a:pt x="f116" y="f111"/>
                  </a:cubicBezTo>
                  <a:cubicBezTo>
                    <a:pt x="f116" y="f74"/>
                    <a:pt x="f116" y="f72"/>
                    <a:pt x="f116" y="f72"/>
                  </a:cubicBezTo>
                  <a:cubicBezTo>
                    <a:pt x="f116" y="f71"/>
                    <a:pt x="f60" y="f71"/>
                    <a:pt x="f16" y="f71"/>
                  </a:cubicBezTo>
                  <a:cubicBezTo>
                    <a:pt x="f20" y="f70"/>
                    <a:pt x="f150" y="f114"/>
                    <a:pt x="f148" y="f47"/>
                  </a:cubicBezTo>
                  <a:cubicBezTo>
                    <a:pt x="f151" y="f47"/>
                    <a:pt x="f141" y="f114"/>
                    <a:pt x="f152" y="f70"/>
                  </a:cubicBezTo>
                  <a:cubicBezTo>
                    <a:pt x="f143" y="f72"/>
                    <a:pt x="f153" y="f72"/>
                    <a:pt x="f154" y="f114"/>
                  </a:cubicBezTo>
                  <a:cubicBezTo>
                    <a:pt x="f6" y="f67"/>
                    <a:pt x="f6" y="f14"/>
                    <a:pt x="f155" y="f156"/>
                  </a:cubicBezTo>
                  <a:cubicBezTo>
                    <a:pt x="f157" y="f62"/>
                    <a:pt x="f146" y="f44"/>
                    <a:pt x="f158" y="f14"/>
                  </a:cubicBezTo>
                  <a:cubicBezTo>
                    <a:pt x="f159" y="f11"/>
                    <a:pt x="f147" y="f67"/>
                    <a:pt x="f151" y="f67"/>
                  </a:cubicBezTo>
                  <a:cubicBezTo>
                    <a:pt x="f160" y="f46"/>
                    <a:pt x="f22" y="f47"/>
                    <a:pt x="f60" y="f114"/>
                  </a:cubicBezTo>
                  <a:cubicBezTo>
                    <a:pt x="f116" y="f114"/>
                    <a:pt x="f44" y="f114"/>
                    <a:pt x="f56" y="f47"/>
                  </a:cubicBezTo>
                  <a:cubicBezTo>
                    <a:pt x="f156" y="f47"/>
                    <a:pt x="f156" y="f46"/>
                    <a:pt x="f54" y="f45"/>
                  </a:cubicBezTo>
                  <a:cubicBezTo>
                    <a:pt x="f56" y="f67"/>
                    <a:pt x="f62" y="f9"/>
                    <a:pt x="f116" y="f11"/>
                  </a:cubicBezTo>
                  <a:cubicBezTo>
                    <a:pt x="f37" y="f119"/>
                    <a:pt x="f29" y="f37"/>
                    <a:pt x="f134" y="f33"/>
                  </a:cubicBezTo>
                  <a:cubicBezTo>
                    <a:pt x="f161" y="f123"/>
                    <a:pt x="f139" y="f33"/>
                    <a:pt x="f162" y="f33"/>
                  </a:cubicBezTo>
                  <a:cubicBezTo>
                    <a:pt x="f163" y="f123"/>
                    <a:pt x="f158" y="f123"/>
                    <a:pt x="f142" y="f27"/>
                  </a:cubicBezTo>
                  <a:cubicBezTo>
                    <a:pt x="f164" y="f29"/>
                    <a:pt x="f164" y="f136"/>
                    <a:pt x="f164" y="f130"/>
                  </a:cubicBezTo>
                  <a:cubicBezTo>
                    <a:pt x="f146" y="f138"/>
                    <a:pt x="f141" y="f138"/>
                    <a:pt x="f165" y="f166"/>
                  </a:cubicBezTo>
                  <a:cubicBezTo>
                    <a:pt x="f140" y="f166"/>
                    <a:pt x="f149" y="f160"/>
                    <a:pt x="f149" y="f150"/>
                  </a:cubicBezTo>
                  <a:cubicBezTo>
                    <a:pt x="f134" y="f129"/>
                    <a:pt x="f131" y="f27"/>
                    <a:pt x="f167" y="f123"/>
                  </a:cubicBezTo>
                  <a:cubicBezTo>
                    <a:pt x="f33" y="f35"/>
                    <a:pt x="f168" y="f118"/>
                    <a:pt x="f56" y="f54"/>
                  </a:cubicBezTo>
                  <a:cubicBezTo>
                    <a:pt x="f156" y="f14"/>
                    <a:pt x="f14" y="f11"/>
                    <a:pt x="f9" y="f9"/>
                  </a:cubicBezTo>
                  <a:cubicBezTo>
                    <a:pt x="f67" y="f11"/>
                    <a:pt x="f67" y="f11"/>
                    <a:pt x="f45" y="f14"/>
                  </a:cubicBezTo>
                  <a:cubicBezTo>
                    <a:pt x="f67" y="f54"/>
                    <a:pt x="f9" y="f56"/>
                    <a:pt x="f11" y="f44"/>
                  </a:cubicBezTo>
                  <a:cubicBezTo>
                    <a:pt x="f116" y="f168"/>
                    <a:pt x="f120" y="f33"/>
                    <a:pt x="f35" y="f167"/>
                  </a:cubicBezTo>
                  <a:cubicBezTo>
                    <a:pt x="f20" y="f138"/>
                    <a:pt x="f127" y="f169"/>
                    <a:pt x="f25" y="f169"/>
                  </a:cubicBezTo>
                  <a:cubicBezTo>
                    <a:pt x="f128" y="f134"/>
                    <a:pt x="f170" y="f161"/>
                    <a:pt x="f170" y="f148"/>
                  </a:cubicBezTo>
                  <a:cubicBezTo>
                    <a:pt x="f171" y="f163"/>
                    <a:pt x="f129" y="f158"/>
                    <a:pt x="f123" y="f158"/>
                  </a:cubicBezTo>
                  <a:cubicBezTo>
                    <a:pt x="f24" y="f158"/>
                    <a:pt x="f124" y="f141"/>
                    <a:pt x="f125" y="f147"/>
                  </a:cubicBezTo>
                  <a:cubicBezTo>
                    <a:pt x="f168" y="f163"/>
                    <a:pt x="f168" y="f148"/>
                    <a:pt x="f125" y="f140"/>
                  </a:cubicBezTo>
                  <a:cubicBezTo>
                    <a:pt x="f37" y="f161"/>
                    <a:pt x="f172" y="f134"/>
                    <a:pt x="f168" y="f138"/>
                  </a:cubicBezTo>
                  <a:cubicBezTo>
                    <a:pt x="f58" y="f27"/>
                    <a:pt x="f44" y="f37"/>
                    <a:pt x="f67" y="f16"/>
                  </a:cubicBezTo>
                  <a:cubicBezTo>
                    <a:pt x="f45" y="f60"/>
                    <a:pt x="f47" y="f62"/>
                    <a:pt x="f114" y="f56"/>
                  </a:cubicBezTo>
                  <a:cubicBezTo>
                    <a:pt x="f71" y="f18"/>
                    <a:pt x="f74" y="f121"/>
                    <a:pt x="f92" y="f136"/>
                  </a:cubicBezTo>
                  <a:cubicBezTo>
                    <a:pt x="f8" y="f133"/>
                    <a:pt x="f13" y="f142"/>
                    <a:pt x="f75" y="f6"/>
                  </a:cubicBezTo>
                  <a:cubicBezTo>
                    <a:pt x="f50" y="f173"/>
                    <a:pt x="f107" y="f174"/>
                    <a:pt x="f105" y="f175"/>
                  </a:cubicBezTo>
                  <a:cubicBezTo>
                    <a:pt x="f94" y="f176"/>
                    <a:pt x="f90" y="f7"/>
                    <a:pt x="f90" y="f176"/>
                  </a:cubicBezTo>
                  <a:cubicBezTo>
                    <a:pt x="f86" y="f176"/>
                    <a:pt x="f93" y="f174"/>
                    <a:pt x="f86" y="f2"/>
                  </a:cubicBezTo>
                  <a:cubicBezTo>
                    <a:pt x="f86" y="f177"/>
                    <a:pt x="f90" y="f178"/>
                    <a:pt x="f85" y="f179"/>
                  </a:cubicBezTo>
                  <a:cubicBezTo>
                    <a:pt x="f49" y="f139"/>
                    <a:pt x="f110" y="f33"/>
                    <a:pt x="f112" y="f60"/>
                  </a:cubicBezTo>
                  <a:cubicBezTo>
                    <a:pt x="f112" y="f116"/>
                    <a:pt x="f112" y="f44"/>
                    <a:pt x="f112" y="f54"/>
                  </a:cubicBezTo>
                  <a:cubicBezTo>
                    <a:pt x="f106" y="f60"/>
                    <a:pt x="f10" y="f118"/>
                    <a:pt x="f12" y="f18"/>
                  </a:cubicBezTo>
                  <a:cubicBezTo>
                    <a:pt x="f50" y="f20"/>
                    <a:pt x="f86" y="f128"/>
                    <a:pt x="f88" y="f130"/>
                  </a:cubicBezTo>
                  <a:cubicBezTo>
                    <a:pt x="f69" y="f166"/>
                    <a:pt x="f180" y="f169"/>
                    <a:pt x="f76" y="f133"/>
                  </a:cubicBezTo>
                  <a:cubicBezTo>
                    <a:pt x="f115" y="f139"/>
                    <a:pt x="f108" y="f165"/>
                    <a:pt x="f180" y="f151"/>
                  </a:cubicBezTo>
                  <a:cubicBezTo>
                    <a:pt x="f181" y="f141"/>
                    <a:pt x="f98" y="f151"/>
                    <a:pt x="f104" y="f148"/>
                  </a:cubicBezTo>
                  <a:cubicBezTo>
                    <a:pt x="f102" y="f132"/>
                    <a:pt x="f78" y="f149"/>
                    <a:pt x="f97" y="f169"/>
                  </a:cubicBezTo>
                  <a:cubicBezTo>
                    <a:pt x="f181" y="f131"/>
                    <a:pt x="f95" y="f166"/>
                    <a:pt x="f180" y="f160"/>
                  </a:cubicBezTo>
                  <a:cubicBezTo>
                    <a:pt x="f89" y="f122"/>
                    <a:pt x="f50" y="f126"/>
                    <a:pt x="f10" y="f44"/>
                  </a:cubicBezTo>
                  <a:cubicBezTo>
                    <a:pt x="f110" y="f156"/>
                    <a:pt x="f8" y="f14"/>
                    <a:pt x="f106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6" name="Freeform 15">
              <a:extLst>
                <a:ext uri="{FF2B5EF4-FFF2-40B4-BE49-F238E27FC236}">
                  <a16:creationId xmlns:a16="http://schemas.microsoft.com/office/drawing/2014/main" id="{00FEE832-0B75-CC57-592D-8AEA0907FF4E}"/>
                </a:ext>
              </a:extLst>
            </p:cNvPr>
            <p:cNvSpPr/>
            <p:nvPr/>
          </p:nvSpPr>
          <p:spPr>
            <a:xfrm>
              <a:off x="8254553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1"/>
                <a:gd name="f151" fmla="val 48"/>
                <a:gd name="f152" fmla="val 19"/>
                <a:gd name="f153" fmla="val 64"/>
                <a:gd name="f154" fmla="val 67"/>
                <a:gd name="f155" fmla="val 55"/>
                <a:gd name="f156" fmla="val 49"/>
                <a:gd name="f157" fmla="val 47"/>
                <a:gd name="f158" fmla="val 34"/>
                <a:gd name="f159" fmla="val 44"/>
                <a:gd name="f160" fmla="val 59"/>
                <a:gd name="f161" fmla="val 90"/>
                <a:gd name="f162" fmla="val 5"/>
                <a:gd name="f163" fmla="val 2"/>
                <a:gd name="f164" fmla="val 1"/>
                <a:gd name="f165" fmla="val 129"/>
                <a:gd name="f166" fmla="val 128"/>
                <a:gd name="f167" fmla="val 135"/>
                <a:gd name="f168" fmla="val 142"/>
                <a:gd name="f169" fmla="val 143"/>
                <a:gd name="f170" fmla="val 137"/>
                <a:gd name="f171" fmla="val 33"/>
                <a:gd name="f172" fmla="val 145"/>
                <a:gd name="f173" fmla="val 53"/>
                <a:gd name="f174" fmla="val 179"/>
                <a:gd name="f175" fmla="val 182"/>
                <a:gd name="f176" fmla="val 114"/>
                <a:gd name="f177" fmla="val 181"/>
                <a:gd name="f178" fmla="val 178"/>
                <a:gd name="f179" fmla="val 174"/>
                <a:gd name="f180" fmla="val 125"/>
                <a:gd name="f181" fmla="+- 0 0 -90"/>
                <a:gd name="f182" fmla="*/ f3 1 177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77 f188 1"/>
                <a:gd name="f212" fmla="*/ 36 f188 1"/>
                <a:gd name="f213" fmla="*/ 138 f189 1"/>
                <a:gd name="f214" fmla="*/ 40 f188 1"/>
                <a:gd name="f215" fmla="*/ 115 f189 1"/>
                <a:gd name="f216" fmla="*/ 31 f188 1"/>
                <a:gd name="f217" fmla="*/ 122 f189 1"/>
                <a:gd name="f218" fmla="*/ 14 f188 1"/>
                <a:gd name="f219" fmla="*/ 112 f189 1"/>
                <a:gd name="f220" fmla="*/ 29 f188 1"/>
                <a:gd name="f221" fmla="*/ 91 f189 1"/>
                <a:gd name="f222" fmla="*/ 73 f188 1"/>
                <a:gd name="f223" fmla="*/ 96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79 f189 1"/>
                <a:gd name="f231" fmla="*/ 49 f189 1"/>
                <a:gd name="f232" fmla="*/ 42 f188 1"/>
                <a:gd name="f233" fmla="*/ 28 f189 1"/>
                <a:gd name="f234" fmla="*/ 34 f188 1"/>
                <a:gd name="f235" fmla="*/ 75 f189 1"/>
                <a:gd name="f236" fmla="*/ 34 f189 1"/>
                <a:gd name="f237" fmla="*/ 12 f189 1"/>
                <a:gd name="f238" fmla="*/ 74 f189 1"/>
                <a:gd name="f239" fmla="*/ 85 f188 1"/>
                <a:gd name="f240" fmla="*/ 24 f189 1"/>
                <a:gd name="f241" fmla="*/ 91 f188 1"/>
                <a:gd name="f242" fmla="*/ 4 f189 1"/>
                <a:gd name="f243" fmla="*/ 100 f188 1"/>
                <a:gd name="f244" fmla="*/ 72 f189 1"/>
                <a:gd name="f245" fmla="*/ 90 f188 1"/>
                <a:gd name="f246" fmla="*/ 73 f189 1"/>
                <a:gd name="f247" fmla="*/ 97 f188 1"/>
                <a:gd name="f248" fmla="*/ 14 f189 1"/>
                <a:gd name="f249" fmla="*/ 130 f188 1"/>
                <a:gd name="f250" fmla="*/ 30 f189 1"/>
                <a:gd name="f251" fmla="*/ 137 f188 1"/>
                <a:gd name="f252" fmla="*/ 82 f189 1"/>
                <a:gd name="f253" fmla="*/ 58 f189 1"/>
                <a:gd name="f254" fmla="*/ 141 f188 1"/>
                <a:gd name="f255" fmla="*/ 161 f188 1"/>
                <a:gd name="f256" fmla="*/ 62 f189 1"/>
                <a:gd name="f257" fmla="*/ 142 f188 1"/>
                <a:gd name="f258" fmla="*/ 94 f189 1"/>
                <a:gd name="f259" fmla="*/ 135 f188 1"/>
                <a:gd name="f260" fmla="*/ 114 f189 1"/>
                <a:gd name="f261" fmla="*/ 183 f188 1"/>
                <a:gd name="f262" fmla="*/ 93 f189 1"/>
                <a:gd name="f263" fmla="*/ 105 f188 1"/>
                <a:gd name="f264" fmla="*/ 119 f189 1"/>
                <a:gd name="f265" fmla="*/ 138 f188 1"/>
                <a:gd name="f266" fmla="*/ 137 f189 1"/>
                <a:gd name="f267" fmla="*/ 152 f188 1"/>
                <a:gd name="f268" fmla="*/ 100 f189 1"/>
                <a:gd name="f269" fmla="*/ 101 f188 1"/>
                <a:gd name="f270" fmla="+- f190 0 f1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83"/>
                <a:gd name="f307" fmla="*/ f229 1 177"/>
                <a:gd name="f308" fmla="*/ f230 1 177"/>
                <a:gd name="f309" fmla="*/ f231 1 177"/>
                <a:gd name="f310" fmla="*/ f232 1 183"/>
                <a:gd name="f311" fmla="*/ f233 1 177"/>
                <a:gd name="f312" fmla="*/ f234 1 183"/>
                <a:gd name="f313" fmla="*/ f235 1 177"/>
                <a:gd name="f314" fmla="*/ f236 1 177"/>
                <a:gd name="f315" fmla="*/ f237 1 177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83"/>
                <a:gd name="f330" fmla="*/ f252 1 177"/>
                <a:gd name="f331" fmla="*/ f253 1 177"/>
                <a:gd name="f332" fmla="*/ f254 1 183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f268 1 177"/>
                <a:gd name="f347" fmla="*/ f269 1 183"/>
                <a:gd name="f348" fmla="*/ 0 1 f191"/>
                <a:gd name="f349" fmla="*/ f185 1 f191"/>
                <a:gd name="f350" fmla="*/ 0 1 f192"/>
                <a:gd name="f351" fmla="*/ f186 1 f192"/>
                <a:gd name="f352" fmla="*/ f271 1 f191"/>
                <a:gd name="f353" fmla="*/ f272 1 f192"/>
                <a:gd name="f354" fmla="*/ f273 1 f191"/>
                <a:gd name="f355" fmla="*/ f274 1 f192"/>
                <a:gd name="f356" fmla="*/ f275 1 f191"/>
                <a:gd name="f357" fmla="*/ f276 1 f192"/>
                <a:gd name="f358" fmla="*/ f277 1 f191"/>
                <a:gd name="f359" fmla="*/ f278 1 f192"/>
                <a:gd name="f360" fmla="*/ f279 1 f191"/>
                <a:gd name="f361" fmla="*/ f280 1 f192"/>
                <a:gd name="f362" fmla="*/ f281 1 f191"/>
                <a:gd name="f363" fmla="*/ f282 1 f192"/>
                <a:gd name="f364" fmla="*/ f283 1 f191"/>
                <a:gd name="f365" fmla="*/ f284 1 f192"/>
                <a:gd name="f366" fmla="*/ f285 1 f191"/>
                <a:gd name="f367" fmla="*/ f286 1 f192"/>
                <a:gd name="f368" fmla="*/ f287 1 f191"/>
                <a:gd name="f369" fmla="*/ f288 1 f192"/>
                <a:gd name="f370" fmla="*/ f289 1 f192"/>
                <a:gd name="f371" fmla="*/ f290 1 f192"/>
                <a:gd name="f372" fmla="*/ f291 1 f191"/>
                <a:gd name="f373" fmla="*/ f292 1 f192"/>
                <a:gd name="f374" fmla="*/ f293 1 f191"/>
                <a:gd name="f375" fmla="*/ f294 1 f192"/>
                <a:gd name="f376" fmla="*/ f295 1 f191"/>
                <a:gd name="f377" fmla="*/ f296 1 f192"/>
                <a:gd name="f378" fmla="*/ f297 1 f191"/>
                <a:gd name="f379" fmla="*/ f298 1 f192"/>
                <a:gd name="f380" fmla="*/ f299 1 f191"/>
                <a:gd name="f381" fmla="*/ f300 1 f192"/>
                <a:gd name="f382" fmla="*/ f301 1 f191"/>
                <a:gd name="f383" fmla="*/ f302 1 f192"/>
                <a:gd name="f384" fmla="*/ f303 1 f191"/>
                <a:gd name="f385" fmla="*/ f304 1 f192"/>
                <a:gd name="f386" fmla="*/ f305 1 f191"/>
                <a:gd name="f387" fmla="*/ f306 1 f192"/>
                <a:gd name="f388" fmla="*/ f307 1 f191"/>
                <a:gd name="f389" fmla="*/ f308 1 f191"/>
                <a:gd name="f390" fmla="*/ f309 1 f191"/>
                <a:gd name="f391" fmla="*/ f310 1 f192"/>
                <a:gd name="f392" fmla="*/ f311 1 f191"/>
                <a:gd name="f393" fmla="*/ f312 1 f192"/>
                <a:gd name="f394" fmla="*/ f313 1 f191"/>
                <a:gd name="f395" fmla="*/ f314 1 f191"/>
                <a:gd name="f396" fmla="*/ f315 1 f191"/>
                <a:gd name="f397" fmla="*/ f316 1 f191"/>
                <a:gd name="f398" fmla="*/ f317 1 f192"/>
                <a:gd name="f399" fmla="*/ f318 1 f191"/>
                <a:gd name="f400" fmla="*/ f319 1 f192"/>
                <a:gd name="f401" fmla="*/ f320 1 f191"/>
                <a:gd name="f402" fmla="*/ f321 1 f192"/>
                <a:gd name="f403" fmla="*/ f322 1 f191"/>
                <a:gd name="f404" fmla="*/ f323 1 f192"/>
                <a:gd name="f405" fmla="*/ f324 1 f191"/>
                <a:gd name="f406" fmla="*/ f325 1 f192"/>
                <a:gd name="f407" fmla="*/ f326 1 f191"/>
                <a:gd name="f408" fmla="*/ f327 1 f192"/>
                <a:gd name="f409" fmla="*/ f328 1 f191"/>
                <a:gd name="f410" fmla="*/ f329 1 f192"/>
                <a:gd name="f411" fmla="*/ f330 1 f191"/>
                <a:gd name="f412" fmla="*/ f331 1 f191"/>
                <a:gd name="f413" fmla="*/ f332 1 f192"/>
                <a:gd name="f414" fmla="*/ f333 1 f192"/>
                <a:gd name="f415" fmla="*/ f334 1 f191"/>
                <a:gd name="f416" fmla="*/ f335 1 f192"/>
                <a:gd name="f417" fmla="*/ f336 1 f191"/>
                <a:gd name="f418" fmla="*/ f337 1 f192"/>
                <a:gd name="f419" fmla="*/ f338 1 f191"/>
                <a:gd name="f420" fmla="*/ f339 1 f192"/>
                <a:gd name="f421" fmla="*/ f340 1 f191"/>
                <a:gd name="f422" fmla="*/ f341 1 f192"/>
                <a:gd name="f423" fmla="*/ f342 1 f191"/>
                <a:gd name="f424" fmla="*/ f343 1 f192"/>
                <a:gd name="f425" fmla="*/ f344 1 f191"/>
                <a:gd name="f426" fmla="*/ f345 1 f192"/>
                <a:gd name="f427" fmla="*/ f346 1 f191"/>
                <a:gd name="f428" fmla="*/ f347 1 f192"/>
                <a:gd name="f429" fmla="*/ f348 f182 1"/>
                <a:gd name="f430" fmla="*/ f349 f182 1"/>
                <a:gd name="f431" fmla="*/ f351 f183 1"/>
                <a:gd name="f432" fmla="*/ f350 f183 1"/>
                <a:gd name="f433" fmla="*/ f352 f182 1"/>
                <a:gd name="f434" fmla="*/ f353 f183 1"/>
                <a:gd name="f435" fmla="*/ f354 f182 1"/>
                <a:gd name="f436" fmla="*/ f355 f183 1"/>
                <a:gd name="f437" fmla="*/ f356 f182 1"/>
                <a:gd name="f438" fmla="*/ f357 f183 1"/>
                <a:gd name="f439" fmla="*/ f358 f182 1"/>
                <a:gd name="f440" fmla="*/ f359 f183 1"/>
                <a:gd name="f441" fmla="*/ f360 f182 1"/>
                <a:gd name="f442" fmla="*/ f361 f183 1"/>
                <a:gd name="f443" fmla="*/ f362 f182 1"/>
                <a:gd name="f444" fmla="*/ f363 f183 1"/>
                <a:gd name="f445" fmla="*/ f364 f182 1"/>
                <a:gd name="f446" fmla="*/ f365 f183 1"/>
                <a:gd name="f447" fmla="*/ f366 f182 1"/>
                <a:gd name="f448" fmla="*/ f367 f183 1"/>
                <a:gd name="f449" fmla="*/ f368 f182 1"/>
                <a:gd name="f450" fmla="*/ f369 f183 1"/>
                <a:gd name="f451" fmla="*/ f370 f183 1"/>
                <a:gd name="f452" fmla="*/ f371 f183 1"/>
                <a:gd name="f453" fmla="*/ f372 f182 1"/>
                <a:gd name="f454" fmla="*/ f373 f183 1"/>
                <a:gd name="f455" fmla="*/ f374 f182 1"/>
                <a:gd name="f456" fmla="*/ f375 f183 1"/>
                <a:gd name="f457" fmla="*/ f376 f182 1"/>
                <a:gd name="f458" fmla="*/ f377 f183 1"/>
                <a:gd name="f459" fmla="*/ f378 f182 1"/>
                <a:gd name="f460" fmla="*/ f379 f183 1"/>
                <a:gd name="f461" fmla="*/ f380 f182 1"/>
                <a:gd name="f462" fmla="*/ f381 f183 1"/>
                <a:gd name="f463" fmla="*/ f382 f182 1"/>
                <a:gd name="f464" fmla="*/ f383 f183 1"/>
                <a:gd name="f465" fmla="*/ f384 f182 1"/>
                <a:gd name="f466" fmla="*/ f385 f183 1"/>
                <a:gd name="f467" fmla="*/ f386 f182 1"/>
                <a:gd name="f468" fmla="*/ f387 f183 1"/>
                <a:gd name="f469" fmla="*/ f388 f182 1"/>
                <a:gd name="f470" fmla="*/ f389 f182 1"/>
                <a:gd name="f471" fmla="*/ f390 f182 1"/>
                <a:gd name="f472" fmla="*/ f391 f183 1"/>
                <a:gd name="f473" fmla="*/ f392 f182 1"/>
                <a:gd name="f474" fmla="*/ f393 f183 1"/>
                <a:gd name="f475" fmla="*/ f394 f182 1"/>
                <a:gd name="f476" fmla="*/ f395 f182 1"/>
                <a:gd name="f477" fmla="*/ f396 f182 1"/>
                <a:gd name="f478" fmla="*/ f397 f182 1"/>
                <a:gd name="f479" fmla="*/ f398 f183 1"/>
                <a:gd name="f480" fmla="*/ f399 f182 1"/>
                <a:gd name="f481" fmla="*/ f400 f183 1"/>
                <a:gd name="f482" fmla="*/ f401 f182 1"/>
                <a:gd name="f483" fmla="*/ f402 f183 1"/>
                <a:gd name="f484" fmla="*/ f403 f182 1"/>
                <a:gd name="f485" fmla="*/ f404 f183 1"/>
                <a:gd name="f486" fmla="*/ f405 f182 1"/>
                <a:gd name="f487" fmla="*/ f406 f183 1"/>
                <a:gd name="f488" fmla="*/ f407 f182 1"/>
                <a:gd name="f489" fmla="*/ f408 f183 1"/>
                <a:gd name="f490" fmla="*/ f409 f182 1"/>
                <a:gd name="f491" fmla="*/ f410 f183 1"/>
                <a:gd name="f492" fmla="*/ f411 f182 1"/>
                <a:gd name="f493" fmla="*/ f412 f182 1"/>
                <a:gd name="f494" fmla="*/ f413 f183 1"/>
                <a:gd name="f495" fmla="*/ f414 f183 1"/>
                <a:gd name="f496" fmla="*/ f415 f182 1"/>
                <a:gd name="f497" fmla="*/ f416 f183 1"/>
                <a:gd name="f498" fmla="*/ f417 f182 1"/>
                <a:gd name="f499" fmla="*/ f418 f183 1"/>
                <a:gd name="f500" fmla="*/ f419 f182 1"/>
                <a:gd name="f501" fmla="*/ f420 f183 1"/>
                <a:gd name="f502" fmla="*/ f421 f182 1"/>
                <a:gd name="f503" fmla="*/ f422 f183 1"/>
                <a:gd name="f504" fmla="*/ f423 f182 1"/>
                <a:gd name="f505" fmla="*/ f424 f183 1"/>
                <a:gd name="f506" fmla="*/ f425 f182 1"/>
                <a:gd name="f507" fmla="*/ f426 f183 1"/>
                <a:gd name="f508" fmla="*/ f427 f182 1"/>
                <a:gd name="f509" fmla="*/ f428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3" y="f434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37" y="f451"/>
                </a:cxn>
                <a:cxn ang="f270">
                  <a:pos x="f439" y="f452"/>
                </a:cxn>
                <a:cxn ang="f270">
                  <a:pos x="f453" y="f454"/>
                </a:cxn>
                <a:cxn ang="f270">
                  <a:pos x="f455" y="f456"/>
                </a:cxn>
                <a:cxn ang="f270">
                  <a:pos x="f457" y="f458"/>
                </a:cxn>
                <a:cxn ang="f270">
                  <a:pos x="f459" y="f460"/>
                </a:cxn>
                <a:cxn ang="f270">
                  <a:pos x="f461" y="f462"/>
                </a:cxn>
                <a:cxn ang="f270">
                  <a:pos x="f463" y="f464"/>
                </a:cxn>
                <a:cxn ang="f270">
                  <a:pos x="f465" y="f466"/>
                </a:cxn>
                <a:cxn ang="f270">
                  <a:pos x="f467" y="f468"/>
                </a:cxn>
                <a:cxn ang="f270">
                  <a:pos x="f469" y="f458"/>
                </a:cxn>
                <a:cxn ang="f270">
                  <a:pos x="f470" y="f450"/>
                </a:cxn>
                <a:cxn ang="f270">
                  <a:pos x="f471" y="f472"/>
                </a:cxn>
                <a:cxn ang="f270">
                  <a:pos x="f473" y="f474"/>
                </a:cxn>
                <a:cxn ang="f270">
                  <a:pos x="f475" y="f451"/>
                </a:cxn>
                <a:cxn ang="f270">
                  <a:pos x="f476" y="f446"/>
                </a:cxn>
                <a:cxn ang="f270">
                  <a:pos x="f477" y="f462"/>
                </a:cxn>
                <a:cxn ang="f270">
                  <a:pos x="f478" y="f479"/>
                </a:cxn>
                <a:cxn ang="f270">
                  <a:pos x="f480" y="f481"/>
                </a:cxn>
                <a:cxn ang="f270">
                  <a:pos x="f482" y="f483"/>
                </a:cxn>
                <a:cxn ang="f270">
                  <a:pos x="f484" y="f485"/>
                </a:cxn>
                <a:cxn ang="f270">
                  <a:pos x="f486" y="f487"/>
                </a:cxn>
                <a:cxn ang="f270">
                  <a:pos x="f488" y="f489"/>
                </a:cxn>
                <a:cxn ang="f270">
                  <a:pos x="f490" y="f491"/>
                </a:cxn>
                <a:cxn ang="f270">
                  <a:pos x="f492" y="f442"/>
                </a:cxn>
                <a:cxn ang="f270">
                  <a:pos x="f493" y="f494"/>
                </a:cxn>
                <a:cxn ang="f270">
                  <a:pos x="f471" y="f495"/>
                </a:cxn>
                <a:cxn ang="f270">
                  <a:pos x="f496" y="f497"/>
                </a:cxn>
                <a:cxn ang="f270">
                  <a:pos x="f498" y="f499"/>
                </a:cxn>
                <a:cxn ang="f270">
                  <a:pos x="f500" y="f501"/>
                </a:cxn>
                <a:cxn ang="f270">
                  <a:pos x="f502" y="f503"/>
                </a:cxn>
                <a:cxn ang="f270">
                  <a:pos x="f504" y="f505"/>
                </a:cxn>
                <a:cxn ang="f270">
                  <a:pos x="f506" y="f507"/>
                </a:cxn>
                <a:cxn ang="f270">
                  <a:pos x="f508" y="f509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129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0" y="f131"/>
                    <a:pt x="f145" y="f132"/>
                  </a:cubicBezTo>
                  <a:cubicBezTo>
                    <a:pt x="f86" y="f122"/>
                    <a:pt x="f88" y="f134"/>
                    <a:pt x="f153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4" y="f88"/>
                  </a:cubicBezTo>
                  <a:cubicBezTo>
                    <a:pt x="f86" y="f135"/>
                    <a:pt x="f155" y="f156"/>
                    <a:pt x="f156" y="f103"/>
                  </a:cubicBezTo>
                  <a:cubicBezTo>
                    <a:pt x="f157" y="f114"/>
                    <a:pt x="f157" y="f144"/>
                    <a:pt x="f157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8" y="f122"/>
                    <a:pt x="f121" y="f134"/>
                    <a:pt x="f121" y="f158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59" y="f103"/>
                    <a:pt x="f157" y="f118"/>
                  </a:cubicBezTo>
                  <a:cubicBezTo>
                    <a:pt x="f135" y="f135"/>
                    <a:pt x="f98" y="f154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0" y="f93"/>
                    <a:pt x="f157" y="f76"/>
                    <a:pt x="f158" y="f73"/>
                  </a:cubicBezTo>
                  <a:cubicBezTo>
                    <a:pt x="f119" y="f90"/>
                    <a:pt x="f121" y="f79"/>
                    <a:pt x="f109" y="f154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0" y="f70"/>
                    <a:pt x="f75" y="f69"/>
                  </a:cubicBezTo>
                  <a:cubicBezTo>
                    <a:pt x="f75" y="f67"/>
                    <a:pt x="f75" y="f67"/>
                    <a:pt x="f75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1"/>
                    <a:pt x="f126" y="f64"/>
                  </a:cubicBezTo>
                  <a:cubicBezTo>
                    <a:pt x="f148" y="f67"/>
                    <a:pt x="f162" y="f66"/>
                    <a:pt x="f163" y="f61"/>
                  </a:cubicBezTo>
                  <a:cubicBezTo>
                    <a:pt x="f5" y="f46"/>
                    <a:pt x="f164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5" y="f48"/>
                    <a:pt x="f73" y="f161"/>
                  </a:cubicBezTo>
                  <a:cubicBezTo>
                    <a:pt x="f74" y="f161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0" y="f68"/>
                    <a:pt x="f118" y="f43"/>
                    <a:pt x="f119" y="f33"/>
                  </a:cubicBezTo>
                  <a:cubicBezTo>
                    <a:pt x="f134" y="f165"/>
                    <a:pt x="f122" y="f166"/>
                    <a:pt x="f131" y="f166"/>
                  </a:cubicBezTo>
                  <a:cubicBezTo>
                    <a:pt x="f136" y="f166"/>
                    <a:pt x="f143" y="f165"/>
                    <a:pt x="f127" y="f31"/>
                  </a:cubicBezTo>
                  <a:cubicBezTo>
                    <a:pt x="f137" y="f27"/>
                    <a:pt x="f128" y="f167"/>
                    <a:pt x="f128" y="f110"/>
                  </a:cubicBezTo>
                  <a:cubicBezTo>
                    <a:pt x="f127" y="f168"/>
                    <a:pt x="f152" y="f169"/>
                    <a:pt x="f147" y="f168"/>
                  </a:cubicBezTo>
                  <a:cubicBezTo>
                    <a:pt x="f122" y="f102"/>
                    <a:pt x="f111" y="f100"/>
                    <a:pt x="f111" y="f170"/>
                  </a:cubicBezTo>
                  <a:cubicBezTo>
                    <a:pt x="f119" y="f17"/>
                    <a:pt x="f171" y="f31"/>
                    <a:pt x="f107" y="f166"/>
                  </a:cubicBezTo>
                  <a:cubicBezTo>
                    <a:pt x="f156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5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6"/>
                    <a:pt x="f83" y="f102"/>
                  </a:cubicBezTo>
                  <a:cubicBezTo>
                    <a:pt x="f145" y="f169"/>
                    <a:pt x="f99" y="f104"/>
                    <a:pt x="f115" y="f172"/>
                  </a:cubicBezTo>
                  <a:cubicBezTo>
                    <a:pt x="f157" y="f42"/>
                    <a:pt x="f159" y="f21"/>
                    <a:pt x="f101" y="f40"/>
                  </a:cubicBezTo>
                  <a:cubicBezTo>
                    <a:pt x="f101" y="f63"/>
                    <a:pt x="f159" y="f54"/>
                    <a:pt x="f156" y="f54"/>
                  </a:cubicBezTo>
                  <a:cubicBezTo>
                    <a:pt x="f173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0" y="f21"/>
                    <a:pt x="f85" y="f172"/>
                    <a:pt x="f82" y="f168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7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4"/>
                    <a:pt x="f117" y="f2"/>
                    <a:pt x="f129" y="f175"/>
                  </a:cubicBezTo>
                  <a:cubicBezTo>
                    <a:pt x="f129" y="f7"/>
                    <a:pt x="f18" y="f7"/>
                    <a:pt x="f176" y="f7"/>
                  </a:cubicBezTo>
                  <a:cubicBezTo>
                    <a:pt x="f176" y="f7"/>
                    <a:pt x="f97" y="f177"/>
                    <a:pt x="f97" y="f2"/>
                  </a:cubicBezTo>
                  <a:cubicBezTo>
                    <a:pt x="f176" y="f178"/>
                    <a:pt x="f18" y="f57"/>
                    <a:pt x="f133" y="f179"/>
                  </a:cubicBezTo>
                  <a:cubicBezTo>
                    <a:pt x="f16" y="f26"/>
                    <a:pt x="f10" y="f166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6" y="f165"/>
                    <a:pt x="f37" y="f110"/>
                  </a:cubicBezTo>
                  <a:cubicBezTo>
                    <a:pt x="f22" y="f102"/>
                    <a:pt x="f180" y="f172"/>
                    <a:pt x="f20" y="f23"/>
                  </a:cubicBezTo>
                  <a:cubicBezTo>
                    <a:pt x="f20" y="f23"/>
                    <a:pt x="f35" y="f28"/>
                    <a:pt x="f180" y="f39"/>
                  </a:cubicBezTo>
                  <a:cubicBezTo>
                    <a:pt x="f31" y="f52"/>
                    <a:pt x="f71" y="f39"/>
                    <a:pt x="f170" y="f105"/>
                  </a:cubicBezTo>
                  <a:cubicBezTo>
                    <a:pt x="f110" y="f41"/>
                    <a:pt x="f71" y="f19"/>
                    <a:pt x="f91" y="f172"/>
                  </a:cubicBezTo>
                  <a:cubicBezTo>
                    <a:pt x="f31" y="f169"/>
                    <a:pt x="f33" y="f102"/>
                    <a:pt x="f180" y="f100"/>
                  </a:cubicBezTo>
                  <a:cubicBezTo>
                    <a:pt x="f43" y="f33"/>
                    <a:pt x="f50" y="f176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7" name="Freeform 16">
              <a:extLst>
                <a:ext uri="{FF2B5EF4-FFF2-40B4-BE49-F238E27FC236}">
                  <a16:creationId xmlns:a16="http://schemas.microsoft.com/office/drawing/2014/main" id="{0D2D3F45-01FA-DB51-C300-CA57F086E261}"/>
                </a:ext>
              </a:extLst>
            </p:cNvPr>
            <p:cNvSpPr/>
            <p:nvPr/>
          </p:nvSpPr>
          <p:spPr>
            <a:xfrm>
              <a:off x="6085487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3"/>
                <a:gd name="f8" fmla="val 79"/>
                <a:gd name="f9" fmla="val 96"/>
                <a:gd name="f10" fmla="val 77"/>
                <a:gd name="f11" fmla="val 76"/>
                <a:gd name="f12" fmla="val 97"/>
                <a:gd name="f13" fmla="val 74"/>
                <a:gd name="f14" fmla="val 98"/>
                <a:gd name="f15" fmla="val 60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8"/>
                <a:gd name="f24" fmla="val 124"/>
                <a:gd name="f25" fmla="val 27"/>
                <a:gd name="f26" fmla="val 126"/>
                <a:gd name="f27" fmla="val 26"/>
                <a:gd name="f28" fmla="val 131"/>
                <a:gd name="f29" fmla="val 23"/>
                <a:gd name="f30" fmla="val 132"/>
                <a:gd name="f31" fmla="val 19"/>
                <a:gd name="f32" fmla="val 15"/>
                <a:gd name="f33" fmla="val 130"/>
                <a:gd name="f34" fmla="val 12"/>
                <a:gd name="f35" fmla="val 127"/>
                <a:gd name="f36" fmla="val 13"/>
                <a:gd name="f37" fmla="val 123"/>
                <a:gd name="f38" fmla="val 14"/>
                <a:gd name="f39" fmla="val 119"/>
                <a:gd name="f40" fmla="val 17"/>
                <a:gd name="f41" fmla="val 118"/>
                <a:gd name="f42" fmla="val 22"/>
                <a:gd name="f43" fmla="val 25"/>
                <a:gd name="f44" fmla="val 117"/>
                <a:gd name="f45" fmla="val 46"/>
                <a:gd name="f46" fmla="val 110"/>
                <a:gd name="f47" fmla="val 61"/>
                <a:gd name="f48" fmla="val 102"/>
                <a:gd name="f49" fmla="val 75"/>
                <a:gd name="f50" fmla="val 94"/>
                <a:gd name="f51" fmla="val 93"/>
                <a:gd name="f52" fmla="val 92"/>
                <a:gd name="f53" fmla="val 73"/>
                <a:gd name="f54" fmla="val 71"/>
                <a:gd name="f55" fmla="val 70"/>
                <a:gd name="f56" fmla="val 54"/>
                <a:gd name="f57" fmla="val 38"/>
                <a:gd name="f58" fmla="val 99"/>
                <a:gd name="f59" fmla="val 20"/>
                <a:gd name="f60" fmla="val 18"/>
                <a:gd name="f61" fmla="val 101"/>
                <a:gd name="f62" fmla="val 8"/>
                <a:gd name="f63" fmla="val 108"/>
                <a:gd name="f64" fmla="val 5"/>
                <a:gd name="f65" fmla="val 105"/>
                <a:gd name="f66" fmla="val 2"/>
                <a:gd name="f67" fmla="val 3"/>
                <a:gd name="f68" fmla="val 6"/>
                <a:gd name="f69" fmla="val 11"/>
                <a:gd name="f70" fmla="val 91"/>
                <a:gd name="f71" fmla="val 16"/>
                <a:gd name="f72" fmla="val 95"/>
                <a:gd name="f73" fmla="val 55"/>
                <a:gd name="f74" fmla="val 89"/>
                <a:gd name="f75" fmla="val 88"/>
                <a:gd name="f76" fmla="val 87"/>
                <a:gd name="f77" fmla="val 72"/>
                <a:gd name="f78" fmla="val 86"/>
                <a:gd name="f79" fmla="val 85"/>
                <a:gd name="f80" fmla="val 56"/>
                <a:gd name="f81" fmla="val 81"/>
                <a:gd name="f82" fmla="val 42"/>
                <a:gd name="f83" fmla="val 10"/>
                <a:gd name="f84" fmla="val 7"/>
                <a:gd name="f85" fmla="val 65"/>
                <a:gd name="f86" fmla="val 62"/>
                <a:gd name="f87" fmla="val 58"/>
                <a:gd name="f88" fmla="val 21"/>
                <a:gd name="f89" fmla="val 63"/>
                <a:gd name="f90" fmla="val 24"/>
                <a:gd name="f91" fmla="val 69"/>
                <a:gd name="f92" fmla="val 32"/>
                <a:gd name="f93" fmla="val 82"/>
                <a:gd name="f94" fmla="val 83"/>
                <a:gd name="f95" fmla="val 78"/>
                <a:gd name="f96" fmla="val 66"/>
                <a:gd name="f97" fmla="val 51"/>
                <a:gd name="f98" fmla="val 43"/>
                <a:gd name="f99" fmla="val 37"/>
                <a:gd name="f100" fmla="val 34"/>
                <a:gd name="f101" fmla="val 41"/>
                <a:gd name="f102" fmla="val 36"/>
                <a:gd name="f103" fmla="val 39"/>
                <a:gd name="f104" fmla="val 30"/>
                <a:gd name="f105" fmla="val 40"/>
                <a:gd name="f106" fmla="val 52"/>
                <a:gd name="f107" fmla="val 67"/>
                <a:gd name="f108" fmla="val 57"/>
                <a:gd name="f109" fmla="val 50"/>
                <a:gd name="f110" fmla="val 68"/>
                <a:gd name="f111" fmla="val 4"/>
                <a:gd name="f112" fmla="val 90"/>
                <a:gd name="f113" fmla="val 111"/>
                <a:gd name="f114" fmla="val 112"/>
                <a:gd name="f115" fmla="val 125"/>
                <a:gd name="f116" fmla="val 129"/>
                <a:gd name="f117" fmla="val 115"/>
                <a:gd name="f118" fmla="val 103"/>
                <a:gd name="f119" fmla="val 49"/>
                <a:gd name="f120" fmla="val 133"/>
                <a:gd name="f121" fmla="val 139"/>
                <a:gd name="f122" fmla="val 144"/>
                <a:gd name="f123" fmla="val 149"/>
                <a:gd name="f124" fmla="val 150"/>
                <a:gd name="f125" fmla="val 147"/>
                <a:gd name="f126" fmla="val 141"/>
                <a:gd name="f127" fmla="val 136"/>
                <a:gd name="f128" fmla="val 151"/>
                <a:gd name="f129" fmla="val 153"/>
                <a:gd name="f130" fmla="val 159"/>
                <a:gd name="f131" fmla="val 163"/>
                <a:gd name="f132" fmla="val 168"/>
                <a:gd name="f133" fmla="val 166"/>
                <a:gd name="f134" fmla="val 164"/>
                <a:gd name="f135" fmla="val 158"/>
                <a:gd name="f136" fmla="val 104"/>
                <a:gd name="f137" fmla="val 138"/>
                <a:gd name="f138" fmla="val 154"/>
                <a:gd name="f139" fmla="val 156"/>
                <a:gd name="f140" fmla="val 160"/>
                <a:gd name="f141" fmla="val 162"/>
                <a:gd name="f142" fmla="val 167"/>
                <a:gd name="f143" fmla="val 172"/>
                <a:gd name="f144" fmla="val 175"/>
                <a:gd name="f145" fmla="val 177"/>
                <a:gd name="f146" fmla="val 174"/>
                <a:gd name="f147" fmla="val 100"/>
                <a:gd name="f148" fmla="val 170"/>
                <a:gd name="f149" fmla="val 165"/>
                <a:gd name="f150" fmla="val 161"/>
                <a:gd name="f151" fmla="val 140"/>
                <a:gd name="f152" fmla="val 107"/>
                <a:gd name="f153" fmla="val 148"/>
                <a:gd name="f154" fmla="val 152"/>
                <a:gd name="f155" fmla="val 128"/>
                <a:gd name="f156" fmla="val 157"/>
                <a:gd name="f157" fmla="val 135"/>
                <a:gd name="f158" fmla="val 142"/>
                <a:gd name="f159" fmla="val 143"/>
                <a:gd name="f160" fmla="val 155"/>
                <a:gd name="f161" fmla="val 137"/>
                <a:gd name="f162" fmla="val 145"/>
                <a:gd name="f163" fmla="val 109"/>
                <a:gd name="f164" fmla="val 120"/>
                <a:gd name="f165" fmla="val 146"/>
                <a:gd name="f166" fmla="val 134"/>
                <a:gd name="f167" fmla="val 116"/>
                <a:gd name="f168" fmla="val 179"/>
                <a:gd name="f169" fmla="val 182"/>
                <a:gd name="f170" fmla="val 64"/>
                <a:gd name="f171" fmla="val 181"/>
                <a:gd name="f172" fmla="val 176"/>
                <a:gd name="f173" fmla="val 48"/>
                <a:gd name="f174" fmla="val 47"/>
                <a:gd name="f175" fmla="val 114"/>
                <a:gd name="f176" fmla="val 80"/>
                <a:gd name="f177" fmla="+- 0 0 -90"/>
                <a:gd name="f178" fmla="*/ f3 1 178"/>
                <a:gd name="f179" fmla="*/ f4 1 183"/>
                <a:gd name="f180" fmla="val f5"/>
                <a:gd name="f181" fmla="val f6"/>
                <a:gd name="f182" fmla="val f7"/>
                <a:gd name="f183" fmla="*/ f177 f0 1"/>
                <a:gd name="f184" fmla="+- f182 0 f180"/>
                <a:gd name="f185" fmla="+- f181 0 f180"/>
                <a:gd name="f186" fmla="*/ f183 1 f2"/>
                <a:gd name="f187" fmla="*/ f185 1 178"/>
                <a:gd name="f188" fmla="*/ f184 1 183"/>
                <a:gd name="f189" fmla="*/ 31 f185 1"/>
                <a:gd name="f190" fmla="*/ 121 f184 1"/>
                <a:gd name="f191" fmla="*/ 13 f185 1"/>
                <a:gd name="f192" fmla="*/ 123 f184 1"/>
                <a:gd name="f193" fmla="*/ 75 f185 1"/>
                <a:gd name="f194" fmla="*/ 94 f184 1"/>
                <a:gd name="f195" fmla="*/ 22 f185 1"/>
                <a:gd name="f196" fmla="*/ 99 f184 1"/>
                <a:gd name="f197" fmla="*/ 3 f185 1"/>
                <a:gd name="f198" fmla="*/ 96 f184 1"/>
                <a:gd name="f199" fmla="*/ 73 f185 1"/>
                <a:gd name="f200" fmla="*/ 89 f184 1"/>
                <a:gd name="f201" fmla="*/ 27 f185 1"/>
                <a:gd name="f202" fmla="*/ 72 f184 1"/>
                <a:gd name="f203" fmla="*/ 8 f185 1"/>
                <a:gd name="f204" fmla="*/ 62 f184 1"/>
                <a:gd name="f205" fmla="*/ 32 f185 1"/>
                <a:gd name="f206" fmla="*/ 71 f184 1"/>
                <a:gd name="f207" fmla="*/ 74 f185 1"/>
                <a:gd name="f208" fmla="*/ 77 f184 1"/>
                <a:gd name="f209" fmla="*/ 36 f184 1"/>
                <a:gd name="f210" fmla="*/ 40 f185 1"/>
                <a:gd name="f211" fmla="*/ 40 f184 1"/>
                <a:gd name="f212" fmla="*/ 63 f185 1"/>
                <a:gd name="f213" fmla="*/ 31 f184 1"/>
                <a:gd name="f214" fmla="*/ 56 f185 1"/>
                <a:gd name="f215" fmla="*/ 14 f184 1"/>
                <a:gd name="f216" fmla="*/ 66 f185 1"/>
                <a:gd name="f217" fmla="*/ 29 f184 1"/>
                <a:gd name="f218" fmla="*/ 87 f185 1"/>
                <a:gd name="f219" fmla="*/ 73 f184 1"/>
                <a:gd name="f220" fmla="*/ 81 f185 1"/>
                <a:gd name="f221" fmla="*/ 4 f184 1"/>
                <a:gd name="f222" fmla="*/ 91 f185 1"/>
                <a:gd name="f223" fmla="*/ 20 f184 1"/>
                <a:gd name="f224" fmla="*/ 110 f185 1"/>
                <a:gd name="f225" fmla="*/ 30 f184 1"/>
                <a:gd name="f226" fmla="*/ 127 f185 1"/>
                <a:gd name="f227" fmla="*/ 98 f185 1"/>
                <a:gd name="f228" fmla="*/ 129 f185 1"/>
                <a:gd name="f229" fmla="*/ 42 f184 1"/>
                <a:gd name="f230" fmla="*/ 150 f185 1"/>
                <a:gd name="f231" fmla="*/ 34 f184 1"/>
                <a:gd name="f232" fmla="*/ 103 f185 1"/>
                <a:gd name="f233" fmla="*/ 144 f185 1"/>
                <a:gd name="f234" fmla="*/ 166 f185 1"/>
                <a:gd name="f235" fmla="*/ 104 f185 1"/>
                <a:gd name="f236" fmla="*/ 85 f184 1"/>
                <a:gd name="f237" fmla="*/ 154 f185 1"/>
                <a:gd name="f238" fmla="*/ 91 f184 1"/>
                <a:gd name="f239" fmla="*/ 174 f185 1"/>
                <a:gd name="f240" fmla="*/ 100 f184 1"/>
                <a:gd name="f241" fmla="*/ 106 f185 1"/>
                <a:gd name="f242" fmla="*/ 90 f184 1"/>
                <a:gd name="f243" fmla="*/ 105 f185 1"/>
                <a:gd name="f244" fmla="*/ 97 f184 1"/>
                <a:gd name="f245" fmla="*/ 164 f185 1"/>
                <a:gd name="f246" fmla="*/ 130 f184 1"/>
                <a:gd name="f247" fmla="*/ 147 f185 1"/>
                <a:gd name="f248" fmla="*/ 137 f184 1"/>
                <a:gd name="f249" fmla="*/ 96 f185 1"/>
                <a:gd name="f250" fmla="*/ 120 f185 1"/>
                <a:gd name="f251" fmla="*/ 141 f184 1"/>
                <a:gd name="f252" fmla="*/ 161 f184 1"/>
                <a:gd name="f253" fmla="*/ 116 f185 1"/>
                <a:gd name="f254" fmla="*/ 142 f184 1"/>
                <a:gd name="f255" fmla="*/ 83 f185 1"/>
                <a:gd name="f256" fmla="*/ 135 f184 1"/>
                <a:gd name="f257" fmla="*/ 64 f185 1"/>
                <a:gd name="f258" fmla="*/ 183 f184 1"/>
                <a:gd name="f259" fmla="*/ 85 f185 1"/>
                <a:gd name="f260" fmla="*/ 105 f184 1"/>
                <a:gd name="f261" fmla="*/ 58 f185 1"/>
                <a:gd name="f262" fmla="*/ 138 f184 1"/>
                <a:gd name="f263" fmla="*/ 41 f185 1"/>
                <a:gd name="f264" fmla="*/ 152 f184 1"/>
                <a:gd name="f265" fmla="*/ 78 f185 1"/>
                <a:gd name="f266" fmla="*/ 101 f184 1"/>
                <a:gd name="f267" fmla="+- f186 0 f1"/>
                <a:gd name="f268" fmla="*/ f189 1 178"/>
                <a:gd name="f269" fmla="*/ f190 1 183"/>
                <a:gd name="f270" fmla="*/ f191 1 178"/>
                <a:gd name="f271" fmla="*/ f192 1 183"/>
                <a:gd name="f272" fmla="*/ f193 1 178"/>
                <a:gd name="f273" fmla="*/ f194 1 183"/>
                <a:gd name="f274" fmla="*/ f195 1 178"/>
                <a:gd name="f275" fmla="*/ f196 1 183"/>
                <a:gd name="f276" fmla="*/ f197 1 178"/>
                <a:gd name="f277" fmla="*/ f198 1 183"/>
                <a:gd name="f278" fmla="*/ f199 1 178"/>
                <a:gd name="f279" fmla="*/ f200 1 183"/>
                <a:gd name="f280" fmla="*/ f201 1 178"/>
                <a:gd name="f281" fmla="*/ f202 1 183"/>
                <a:gd name="f282" fmla="*/ f203 1 178"/>
                <a:gd name="f283" fmla="*/ f204 1 183"/>
                <a:gd name="f284" fmla="*/ f205 1 178"/>
                <a:gd name="f285" fmla="*/ f206 1 183"/>
                <a:gd name="f286" fmla="*/ f207 1 178"/>
                <a:gd name="f287" fmla="*/ f208 1 183"/>
                <a:gd name="f288" fmla="*/ f209 1 183"/>
                <a:gd name="f289" fmla="*/ f210 1 178"/>
                <a:gd name="f290" fmla="*/ f211 1 183"/>
                <a:gd name="f291" fmla="*/ f212 1 178"/>
                <a:gd name="f292" fmla="*/ f213 1 183"/>
                <a:gd name="f293" fmla="*/ f214 1 178"/>
                <a:gd name="f294" fmla="*/ f215 1 183"/>
                <a:gd name="f295" fmla="*/ f216 1 178"/>
                <a:gd name="f296" fmla="*/ f217 1 183"/>
                <a:gd name="f297" fmla="*/ f218 1 178"/>
                <a:gd name="f298" fmla="*/ f219 1 183"/>
                <a:gd name="f299" fmla="*/ f220 1 178"/>
                <a:gd name="f300" fmla="*/ f221 1 183"/>
                <a:gd name="f301" fmla="*/ f222 1 178"/>
                <a:gd name="f302" fmla="*/ f223 1 183"/>
                <a:gd name="f303" fmla="*/ f224 1 178"/>
                <a:gd name="f304" fmla="*/ f225 1 183"/>
                <a:gd name="f305" fmla="*/ f226 1 178"/>
                <a:gd name="f306" fmla="*/ f227 1 178"/>
                <a:gd name="f307" fmla="*/ f228 1 178"/>
                <a:gd name="f308" fmla="*/ f229 1 183"/>
                <a:gd name="f309" fmla="*/ f230 1 178"/>
                <a:gd name="f310" fmla="*/ f231 1 183"/>
                <a:gd name="f311" fmla="*/ f232 1 178"/>
                <a:gd name="f312" fmla="*/ f233 1 178"/>
                <a:gd name="f313" fmla="*/ f234 1 178"/>
                <a:gd name="f314" fmla="*/ f235 1 178"/>
                <a:gd name="f315" fmla="*/ f236 1 183"/>
                <a:gd name="f316" fmla="*/ f237 1 178"/>
                <a:gd name="f317" fmla="*/ f238 1 183"/>
                <a:gd name="f318" fmla="*/ f239 1 178"/>
                <a:gd name="f319" fmla="*/ f240 1 183"/>
                <a:gd name="f320" fmla="*/ f241 1 178"/>
                <a:gd name="f321" fmla="*/ f242 1 183"/>
                <a:gd name="f322" fmla="*/ f243 1 178"/>
                <a:gd name="f323" fmla="*/ f244 1 183"/>
                <a:gd name="f324" fmla="*/ f245 1 178"/>
                <a:gd name="f325" fmla="*/ f246 1 183"/>
                <a:gd name="f326" fmla="*/ f247 1 178"/>
                <a:gd name="f327" fmla="*/ f248 1 183"/>
                <a:gd name="f328" fmla="*/ f249 1 178"/>
                <a:gd name="f329" fmla="*/ f250 1 178"/>
                <a:gd name="f330" fmla="*/ f251 1 183"/>
                <a:gd name="f331" fmla="*/ f252 1 183"/>
                <a:gd name="f332" fmla="*/ f253 1 178"/>
                <a:gd name="f333" fmla="*/ f254 1 183"/>
                <a:gd name="f334" fmla="*/ f255 1 178"/>
                <a:gd name="f335" fmla="*/ f256 1 183"/>
                <a:gd name="f336" fmla="*/ f257 1 178"/>
                <a:gd name="f337" fmla="*/ f258 1 183"/>
                <a:gd name="f338" fmla="*/ f259 1 178"/>
                <a:gd name="f339" fmla="*/ f260 1 183"/>
                <a:gd name="f340" fmla="*/ f261 1 178"/>
                <a:gd name="f341" fmla="*/ f262 1 183"/>
                <a:gd name="f342" fmla="*/ f263 1 178"/>
                <a:gd name="f343" fmla="*/ f264 1 183"/>
                <a:gd name="f344" fmla="*/ f265 1 178"/>
                <a:gd name="f345" fmla="*/ f266 1 183"/>
                <a:gd name="f346" fmla="*/ 0 1 f187"/>
                <a:gd name="f347" fmla="*/ f181 1 f187"/>
                <a:gd name="f348" fmla="*/ 0 1 f188"/>
                <a:gd name="f349" fmla="*/ f182 1 f188"/>
                <a:gd name="f350" fmla="*/ f268 1 f187"/>
                <a:gd name="f351" fmla="*/ f269 1 f188"/>
                <a:gd name="f352" fmla="*/ f270 1 f187"/>
                <a:gd name="f353" fmla="*/ f271 1 f188"/>
                <a:gd name="f354" fmla="*/ f272 1 f187"/>
                <a:gd name="f355" fmla="*/ f273 1 f188"/>
                <a:gd name="f356" fmla="*/ f274 1 f187"/>
                <a:gd name="f357" fmla="*/ f275 1 f188"/>
                <a:gd name="f358" fmla="*/ f276 1 f187"/>
                <a:gd name="f359" fmla="*/ f277 1 f188"/>
                <a:gd name="f360" fmla="*/ f278 1 f187"/>
                <a:gd name="f361" fmla="*/ f279 1 f188"/>
                <a:gd name="f362" fmla="*/ f280 1 f187"/>
                <a:gd name="f363" fmla="*/ f281 1 f188"/>
                <a:gd name="f364" fmla="*/ f282 1 f187"/>
                <a:gd name="f365" fmla="*/ f283 1 f188"/>
                <a:gd name="f366" fmla="*/ f284 1 f187"/>
                <a:gd name="f367" fmla="*/ f285 1 f188"/>
                <a:gd name="f368" fmla="*/ f286 1 f187"/>
                <a:gd name="f369" fmla="*/ f287 1 f188"/>
                <a:gd name="f370" fmla="*/ f288 1 f188"/>
                <a:gd name="f371" fmla="*/ f289 1 f187"/>
                <a:gd name="f372" fmla="*/ f290 1 f188"/>
                <a:gd name="f373" fmla="*/ f291 1 f187"/>
                <a:gd name="f374" fmla="*/ f292 1 f188"/>
                <a:gd name="f375" fmla="*/ f293 1 f187"/>
                <a:gd name="f376" fmla="*/ f294 1 f188"/>
                <a:gd name="f377" fmla="*/ f295 1 f187"/>
                <a:gd name="f378" fmla="*/ f296 1 f188"/>
                <a:gd name="f379" fmla="*/ f297 1 f187"/>
                <a:gd name="f380" fmla="*/ f298 1 f188"/>
                <a:gd name="f381" fmla="*/ f299 1 f187"/>
                <a:gd name="f382" fmla="*/ f300 1 f188"/>
                <a:gd name="f383" fmla="*/ f301 1 f187"/>
                <a:gd name="f384" fmla="*/ f302 1 f188"/>
                <a:gd name="f385" fmla="*/ f303 1 f187"/>
                <a:gd name="f386" fmla="*/ f304 1 f188"/>
                <a:gd name="f387" fmla="*/ f305 1 f187"/>
                <a:gd name="f388" fmla="*/ f306 1 f187"/>
                <a:gd name="f389" fmla="*/ f307 1 f187"/>
                <a:gd name="f390" fmla="*/ f308 1 f188"/>
                <a:gd name="f391" fmla="*/ f309 1 f187"/>
                <a:gd name="f392" fmla="*/ f310 1 f188"/>
                <a:gd name="f393" fmla="*/ f311 1 f187"/>
                <a:gd name="f394" fmla="*/ f312 1 f187"/>
                <a:gd name="f395" fmla="*/ f313 1 f187"/>
                <a:gd name="f396" fmla="*/ f314 1 f187"/>
                <a:gd name="f397" fmla="*/ f315 1 f188"/>
                <a:gd name="f398" fmla="*/ f316 1 f187"/>
                <a:gd name="f399" fmla="*/ f317 1 f188"/>
                <a:gd name="f400" fmla="*/ f318 1 f187"/>
                <a:gd name="f401" fmla="*/ f319 1 f188"/>
                <a:gd name="f402" fmla="*/ f320 1 f187"/>
                <a:gd name="f403" fmla="*/ f321 1 f188"/>
                <a:gd name="f404" fmla="*/ f322 1 f187"/>
                <a:gd name="f405" fmla="*/ f323 1 f188"/>
                <a:gd name="f406" fmla="*/ f324 1 f187"/>
                <a:gd name="f407" fmla="*/ f325 1 f188"/>
                <a:gd name="f408" fmla="*/ f326 1 f187"/>
                <a:gd name="f409" fmla="*/ f327 1 f188"/>
                <a:gd name="f410" fmla="*/ f328 1 f187"/>
                <a:gd name="f411" fmla="*/ f329 1 f187"/>
                <a:gd name="f412" fmla="*/ f330 1 f188"/>
                <a:gd name="f413" fmla="*/ f331 1 f188"/>
                <a:gd name="f414" fmla="*/ f332 1 f187"/>
                <a:gd name="f415" fmla="*/ f333 1 f188"/>
                <a:gd name="f416" fmla="*/ f334 1 f187"/>
                <a:gd name="f417" fmla="*/ f335 1 f188"/>
                <a:gd name="f418" fmla="*/ f336 1 f187"/>
                <a:gd name="f419" fmla="*/ f337 1 f188"/>
                <a:gd name="f420" fmla="*/ f338 1 f187"/>
                <a:gd name="f421" fmla="*/ f339 1 f188"/>
                <a:gd name="f422" fmla="*/ f340 1 f187"/>
                <a:gd name="f423" fmla="*/ f341 1 f188"/>
                <a:gd name="f424" fmla="*/ f342 1 f187"/>
                <a:gd name="f425" fmla="*/ f343 1 f188"/>
                <a:gd name="f426" fmla="*/ f344 1 f187"/>
                <a:gd name="f427" fmla="*/ f345 1 f188"/>
                <a:gd name="f428" fmla="*/ f346 f178 1"/>
                <a:gd name="f429" fmla="*/ f347 f178 1"/>
                <a:gd name="f430" fmla="*/ f349 f179 1"/>
                <a:gd name="f431" fmla="*/ f348 f179 1"/>
                <a:gd name="f432" fmla="*/ f350 f178 1"/>
                <a:gd name="f433" fmla="*/ f351 f179 1"/>
                <a:gd name="f434" fmla="*/ f352 f178 1"/>
                <a:gd name="f435" fmla="*/ f353 f179 1"/>
                <a:gd name="f436" fmla="*/ f354 f178 1"/>
                <a:gd name="f437" fmla="*/ f355 f179 1"/>
                <a:gd name="f438" fmla="*/ f356 f178 1"/>
                <a:gd name="f439" fmla="*/ f357 f179 1"/>
                <a:gd name="f440" fmla="*/ f358 f178 1"/>
                <a:gd name="f441" fmla="*/ f359 f179 1"/>
                <a:gd name="f442" fmla="*/ f360 f178 1"/>
                <a:gd name="f443" fmla="*/ f361 f179 1"/>
                <a:gd name="f444" fmla="*/ f362 f178 1"/>
                <a:gd name="f445" fmla="*/ f363 f179 1"/>
                <a:gd name="f446" fmla="*/ f364 f178 1"/>
                <a:gd name="f447" fmla="*/ f365 f179 1"/>
                <a:gd name="f448" fmla="*/ f366 f178 1"/>
                <a:gd name="f449" fmla="*/ f367 f179 1"/>
                <a:gd name="f450" fmla="*/ f368 f178 1"/>
                <a:gd name="f451" fmla="*/ f369 f179 1"/>
                <a:gd name="f452" fmla="*/ f370 f179 1"/>
                <a:gd name="f453" fmla="*/ f371 f178 1"/>
                <a:gd name="f454" fmla="*/ f372 f179 1"/>
                <a:gd name="f455" fmla="*/ f373 f178 1"/>
                <a:gd name="f456" fmla="*/ f374 f179 1"/>
                <a:gd name="f457" fmla="*/ f375 f178 1"/>
                <a:gd name="f458" fmla="*/ f376 f179 1"/>
                <a:gd name="f459" fmla="*/ f377 f178 1"/>
                <a:gd name="f460" fmla="*/ f378 f179 1"/>
                <a:gd name="f461" fmla="*/ f379 f178 1"/>
                <a:gd name="f462" fmla="*/ f380 f179 1"/>
                <a:gd name="f463" fmla="*/ f381 f178 1"/>
                <a:gd name="f464" fmla="*/ f382 f179 1"/>
                <a:gd name="f465" fmla="*/ f383 f178 1"/>
                <a:gd name="f466" fmla="*/ f384 f179 1"/>
                <a:gd name="f467" fmla="*/ f385 f178 1"/>
                <a:gd name="f468" fmla="*/ f386 f179 1"/>
                <a:gd name="f469" fmla="*/ f387 f178 1"/>
                <a:gd name="f470" fmla="*/ f388 f178 1"/>
                <a:gd name="f471" fmla="*/ f389 f178 1"/>
                <a:gd name="f472" fmla="*/ f390 f179 1"/>
                <a:gd name="f473" fmla="*/ f391 f178 1"/>
                <a:gd name="f474" fmla="*/ f392 f179 1"/>
                <a:gd name="f475" fmla="*/ f393 f178 1"/>
                <a:gd name="f476" fmla="*/ f394 f178 1"/>
                <a:gd name="f477" fmla="*/ f395 f178 1"/>
                <a:gd name="f478" fmla="*/ f396 f178 1"/>
                <a:gd name="f479" fmla="*/ f397 f179 1"/>
                <a:gd name="f480" fmla="*/ f398 f178 1"/>
                <a:gd name="f481" fmla="*/ f399 f179 1"/>
                <a:gd name="f482" fmla="*/ f400 f178 1"/>
                <a:gd name="f483" fmla="*/ f401 f179 1"/>
                <a:gd name="f484" fmla="*/ f402 f178 1"/>
                <a:gd name="f485" fmla="*/ f403 f179 1"/>
                <a:gd name="f486" fmla="*/ f404 f178 1"/>
                <a:gd name="f487" fmla="*/ f405 f179 1"/>
                <a:gd name="f488" fmla="*/ f406 f178 1"/>
                <a:gd name="f489" fmla="*/ f407 f179 1"/>
                <a:gd name="f490" fmla="*/ f408 f178 1"/>
                <a:gd name="f491" fmla="*/ f409 f179 1"/>
                <a:gd name="f492" fmla="*/ f410 f178 1"/>
                <a:gd name="f493" fmla="*/ f411 f178 1"/>
                <a:gd name="f494" fmla="*/ f412 f179 1"/>
                <a:gd name="f495" fmla="*/ f413 f179 1"/>
                <a:gd name="f496" fmla="*/ f414 f178 1"/>
                <a:gd name="f497" fmla="*/ f415 f179 1"/>
                <a:gd name="f498" fmla="*/ f416 f178 1"/>
                <a:gd name="f499" fmla="*/ f417 f179 1"/>
                <a:gd name="f500" fmla="*/ f418 f178 1"/>
                <a:gd name="f501" fmla="*/ f419 f179 1"/>
                <a:gd name="f502" fmla="*/ f420 f178 1"/>
                <a:gd name="f503" fmla="*/ f421 f179 1"/>
                <a:gd name="f504" fmla="*/ f422 f178 1"/>
                <a:gd name="f505" fmla="*/ f423 f179 1"/>
                <a:gd name="f506" fmla="*/ f424 f178 1"/>
                <a:gd name="f507" fmla="*/ f425 f179 1"/>
                <a:gd name="f508" fmla="*/ f426 f178 1"/>
                <a:gd name="f509" fmla="*/ f427 f17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7">
                  <a:pos x="f432" y="f433"/>
                </a:cxn>
                <a:cxn ang="f267">
                  <a:pos x="f434" y="f435"/>
                </a:cxn>
                <a:cxn ang="f267">
                  <a:pos x="f436" y="f437"/>
                </a:cxn>
                <a:cxn ang="f267">
                  <a:pos x="f438" y="f439"/>
                </a:cxn>
                <a:cxn ang="f267">
                  <a:pos x="f440" y="f441"/>
                </a:cxn>
                <a:cxn ang="f267">
                  <a:pos x="f442" y="f443"/>
                </a:cxn>
                <a:cxn ang="f267">
                  <a:pos x="f444" y="f445"/>
                </a:cxn>
                <a:cxn ang="f267">
                  <a:pos x="f446" y="f447"/>
                </a:cxn>
                <a:cxn ang="f267">
                  <a:pos x="f448" y="f449"/>
                </a:cxn>
                <a:cxn ang="f267">
                  <a:pos x="f450" y="f451"/>
                </a:cxn>
                <a:cxn ang="f267">
                  <a:pos x="f438" y="f452"/>
                </a:cxn>
                <a:cxn ang="f267">
                  <a:pos x="f453" y="f454"/>
                </a:cxn>
                <a:cxn ang="f267">
                  <a:pos x="f455" y="f456"/>
                </a:cxn>
                <a:cxn ang="f267">
                  <a:pos x="f457" y="f458"/>
                </a:cxn>
                <a:cxn ang="f267">
                  <a:pos x="f459" y="f460"/>
                </a:cxn>
                <a:cxn ang="f267">
                  <a:pos x="f461" y="f462"/>
                </a:cxn>
                <a:cxn ang="f267">
                  <a:pos x="f463" y="f464"/>
                </a:cxn>
                <a:cxn ang="f267">
                  <a:pos x="f465" y="f466"/>
                </a:cxn>
                <a:cxn ang="f267">
                  <a:pos x="f467" y="f468"/>
                </a:cxn>
                <a:cxn ang="f267">
                  <a:pos x="f469" y="f458"/>
                </a:cxn>
                <a:cxn ang="f267">
                  <a:pos x="f470" y="f449"/>
                </a:cxn>
                <a:cxn ang="f267">
                  <a:pos x="f471" y="f472"/>
                </a:cxn>
                <a:cxn ang="f267">
                  <a:pos x="f473" y="f474"/>
                </a:cxn>
                <a:cxn ang="f267">
                  <a:pos x="f475" y="f451"/>
                </a:cxn>
                <a:cxn ang="f267">
                  <a:pos x="f476" y="f445"/>
                </a:cxn>
                <a:cxn ang="f267">
                  <a:pos x="f477" y="f462"/>
                </a:cxn>
                <a:cxn ang="f267">
                  <a:pos x="f478" y="f479"/>
                </a:cxn>
                <a:cxn ang="f267">
                  <a:pos x="f480" y="f481"/>
                </a:cxn>
                <a:cxn ang="f267">
                  <a:pos x="f482" y="f483"/>
                </a:cxn>
                <a:cxn ang="f267">
                  <a:pos x="f484" y="f485"/>
                </a:cxn>
                <a:cxn ang="f267">
                  <a:pos x="f486" y="f487"/>
                </a:cxn>
                <a:cxn ang="f267">
                  <a:pos x="f488" y="f489"/>
                </a:cxn>
                <a:cxn ang="f267">
                  <a:pos x="f490" y="f491"/>
                </a:cxn>
                <a:cxn ang="f267">
                  <a:pos x="f492" y="f441"/>
                </a:cxn>
                <a:cxn ang="f267">
                  <a:pos x="f493" y="f494"/>
                </a:cxn>
                <a:cxn ang="f267">
                  <a:pos x="f471" y="f495"/>
                </a:cxn>
                <a:cxn ang="f267">
                  <a:pos x="f496" y="f497"/>
                </a:cxn>
                <a:cxn ang="f267">
                  <a:pos x="f498" y="f499"/>
                </a:cxn>
                <a:cxn ang="f267">
                  <a:pos x="f500" y="f501"/>
                </a:cxn>
                <a:cxn ang="f267">
                  <a:pos x="f502" y="f503"/>
                </a:cxn>
                <a:cxn ang="f267">
                  <a:pos x="f504" y="f505"/>
                </a:cxn>
                <a:cxn ang="f267">
                  <a:pos x="f506" y="f507"/>
                </a:cxn>
                <a:cxn ang="f267">
                  <a:pos x="f508" y="f509"/>
                </a:cxn>
              </a:cxnLst>
              <a:rect l="f428" t="f431" r="f429" b="f430"/>
              <a:pathLst>
                <a:path w="178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21" y="f39"/>
                    <a:pt x="f19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49" y="f51"/>
                    <a:pt x="f49" y="f51"/>
                    <a:pt x="f49" y="f52"/>
                  </a:cubicBezTo>
                  <a:cubicBezTo>
                    <a:pt x="f53" y="f52"/>
                    <a:pt x="f54" y="f52"/>
                    <a:pt x="f55" y="f52"/>
                  </a:cubicBezTo>
                  <a:cubicBezTo>
                    <a:pt x="f56" y="f50"/>
                    <a:pt x="f57" y="f9"/>
                    <a:pt x="f42" y="f58"/>
                  </a:cubicBezTo>
                  <a:cubicBezTo>
                    <a:pt x="f59" y="f58"/>
                    <a:pt x="f60" y="f61"/>
                    <a:pt x="f40" y="f48"/>
                  </a:cubicBezTo>
                  <a:cubicBezTo>
                    <a:pt x="f38" y="f16"/>
                    <a:pt x="f62" y="f63"/>
                    <a:pt x="f64" y="f65"/>
                  </a:cubicBezTo>
                  <a:cubicBezTo>
                    <a:pt x="f66" y="f48"/>
                    <a:pt x="f5" y="f58"/>
                    <a:pt x="f67" y="f9"/>
                  </a:cubicBezTo>
                  <a:cubicBezTo>
                    <a:pt x="f68" y="f52"/>
                    <a:pt x="f69" y="f70"/>
                    <a:pt x="f32" y="f50"/>
                  </a:cubicBezTo>
                  <a:cubicBezTo>
                    <a:pt x="f71" y="f72"/>
                    <a:pt x="f31" y="f9"/>
                    <a:pt x="f59" y="f9"/>
                  </a:cubicBezTo>
                  <a:cubicBezTo>
                    <a:pt x="f57" y="f50"/>
                    <a:pt x="f73" y="f70"/>
                    <a:pt x="f53" y="f74"/>
                  </a:cubicBezTo>
                  <a:cubicBezTo>
                    <a:pt x="f13" y="f74"/>
                    <a:pt x="f13" y="f75"/>
                    <a:pt x="f11" y="f76"/>
                  </a:cubicBezTo>
                  <a:cubicBezTo>
                    <a:pt x="f53" y="f76"/>
                    <a:pt x="f77" y="f78"/>
                    <a:pt x="f55" y="f79"/>
                  </a:cubicBezTo>
                  <a:cubicBezTo>
                    <a:pt x="f80" y="f81"/>
                    <a:pt x="f82" y="f10"/>
                    <a:pt x="f25" y="f77"/>
                  </a:cubicBezTo>
                  <a:cubicBezTo>
                    <a:pt x="f43" y="f77"/>
                    <a:pt x="f42" y="f53"/>
                    <a:pt x="f31" y="f13"/>
                  </a:cubicBezTo>
                  <a:cubicBezTo>
                    <a:pt x="f32" y="f49"/>
                    <a:pt x="f83" y="f10"/>
                    <a:pt x="f84" y="f77"/>
                  </a:cubicBezTo>
                  <a:cubicBezTo>
                    <a:pt x="f68" y="f55"/>
                    <a:pt x="f68" y="f85"/>
                    <a:pt x="f62" y="f86"/>
                  </a:cubicBezTo>
                  <a:cubicBezTo>
                    <a:pt x="f69" y="f87"/>
                    <a:pt x="f71" y="f87"/>
                    <a:pt x="f88" y="f15"/>
                  </a:cubicBezTo>
                  <a:cubicBezTo>
                    <a:pt x="f42" y="f47"/>
                    <a:pt x="f29" y="f86"/>
                    <a:pt x="f29" y="f89"/>
                  </a:cubicBezTo>
                  <a:cubicBezTo>
                    <a:pt x="f90" y="f91"/>
                    <a:pt x="f23" y="f55"/>
                    <a:pt x="f92" y="f54"/>
                  </a:cubicBezTo>
                  <a:cubicBezTo>
                    <a:pt x="f17" y="f49"/>
                    <a:pt x="f87" y="f8"/>
                    <a:pt x="f54" y="f93"/>
                  </a:cubicBezTo>
                  <a:cubicBezTo>
                    <a:pt x="f53" y="f94"/>
                    <a:pt x="f49" y="f93"/>
                    <a:pt x="f10" y="f93"/>
                  </a:cubicBezTo>
                  <a:cubicBezTo>
                    <a:pt x="f11" y="f81"/>
                    <a:pt x="f11" y="f95"/>
                    <a:pt x="f13" y="f10"/>
                  </a:cubicBezTo>
                  <a:cubicBezTo>
                    <a:pt x="f86" y="f96"/>
                    <a:pt x="f97" y="f56"/>
                    <a:pt x="f57" y="f98"/>
                  </a:cubicBezTo>
                  <a:cubicBezTo>
                    <a:pt x="f99" y="f82"/>
                    <a:pt x="f100" y="f82"/>
                    <a:pt x="f92" y="f82"/>
                  </a:cubicBezTo>
                  <a:cubicBezTo>
                    <a:pt x="f27" y="f82"/>
                    <a:pt x="f42" y="f101"/>
                    <a:pt x="f42" y="f102"/>
                  </a:cubicBezTo>
                  <a:cubicBezTo>
                    <a:pt x="f42" y="f92"/>
                    <a:pt x="f25" y="f25"/>
                    <a:pt x="f92" y="f25"/>
                  </a:cubicBezTo>
                  <a:cubicBezTo>
                    <a:pt x="f99" y="f25"/>
                    <a:pt x="f103" y="f104"/>
                    <a:pt x="f103" y="f102"/>
                  </a:cubicBezTo>
                  <a:cubicBezTo>
                    <a:pt x="f103" y="f99"/>
                    <a:pt x="f103" y="f103"/>
                    <a:pt x="f105" y="f105"/>
                  </a:cubicBezTo>
                  <a:cubicBezTo>
                    <a:pt x="f56" y="f106"/>
                    <a:pt x="f107" y="f85"/>
                    <a:pt x="f93" y="f95"/>
                  </a:cubicBezTo>
                  <a:cubicBezTo>
                    <a:pt x="f81" y="f11"/>
                    <a:pt x="f81" y="f49"/>
                    <a:pt x="f81" y="f13"/>
                  </a:cubicBezTo>
                  <a:cubicBezTo>
                    <a:pt x="f49" y="f15"/>
                    <a:pt x="f91" y="f17"/>
                    <a:pt x="f89" y="f19"/>
                  </a:cubicBezTo>
                  <a:cubicBezTo>
                    <a:pt x="f47" y="f23"/>
                    <a:pt x="f15" y="f25"/>
                    <a:pt x="f108" y="f27"/>
                  </a:cubicBezTo>
                  <a:cubicBezTo>
                    <a:pt x="f56" y="f27"/>
                    <a:pt x="f109" y="f42"/>
                    <a:pt x="f97" y="f88"/>
                  </a:cubicBezTo>
                  <a:cubicBezTo>
                    <a:pt x="f97" y="f60"/>
                    <a:pt x="f56" y="f32"/>
                    <a:pt x="f80" y="f38"/>
                  </a:cubicBezTo>
                  <a:cubicBezTo>
                    <a:pt x="f15" y="f34"/>
                    <a:pt x="f85" y="f34"/>
                    <a:pt x="f107" y="f71"/>
                  </a:cubicBezTo>
                  <a:cubicBezTo>
                    <a:pt x="f110" y="f60"/>
                    <a:pt x="f107" y="f88"/>
                    <a:pt x="f107" y="f90"/>
                  </a:cubicBezTo>
                  <a:cubicBezTo>
                    <a:pt x="f107" y="f43"/>
                    <a:pt x="f85" y="f25"/>
                    <a:pt x="f96" y="f21"/>
                  </a:cubicBezTo>
                  <a:cubicBezTo>
                    <a:pt x="f77" y="f98"/>
                    <a:pt x="f95" y="f87"/>
                    <a:pt x="f79" y="f53"/>
                  </a:cubicBezTo>
                  <a:cubicBezTo>
                    <a:pt x="f79" y="f53"/>
                    <a:pt x="f79" y="f53"/>
                    <a:pt x="f78" y="f53"/>
                  </a:cubicBezTo>
                  <a:cubicBezTo>
                    <a:pt x="f78" y="f53"/>
                    <a:pt x="f76" y="f53"/>
                    <a:pt x="f76" y="f53"/>
                  </a:cubicBezTo>
                  <a:cubicBezTo>
                    <a:pt x="f76" y="f80"/>
                    <a:pt x="f76" y="f103"/>
                    <a:pt x="f76" y="f42"/>
                  </a:cubicBezTo>
                  <a:cubicBezTo>
                    <a:pt x="f76" y="f59"/>
                    <a:pt x="f79" y="f60"/>
                    <a:pt x="f94" y="f71"/>
                  </a:cubicBezTo>
                  <a:cubicBezTo>
                    <a:pt x="f95" y="f36"/>
                    <a:pt x="f95" y="f62"/>
                    <a:pt x="f81" y="f111"/>
                  </a:cubicBezTo>
                  <a:cubicBezTo>
                    <a:pt x="f79" y="f5"/>
                    <a:pt x="f112" y="f5"/>
                    <a:pt x="f72" y="f111"/>
                  </a:cubicBezTo>
                  <a:cubicBezTo>
                    <a:pt x="f14" y="f84"/>
                    <a:pt x="f14" y="f34"/>
                    <a:pt x="f50" y="f71"/>
                  </a:cubicBezTo>
                  <a:cubicBezTo>
                    <a:pt x="f51" y="f40"/>
                    <a:pt x="f70" y="f60"/>
                    <a:pt x="f70" y="f59"/>
                  </a:cubicBezTo>
                  <a:cubicBezTo>
                    <a:pt x="f70" y="f57"/>
                    <a:pt x="f70" y="f80"/>
                    <a:pt x="f52" y="f13"/>
                  </a:cubicBezTo>
                  <a:cubicBezTo>
                    <a:pt x="f51" y="f77"/>
                    <a:pt x="f51" y="f54"/>
                    <a:pt x="f50" y="f55"/>
                  </a:cubicBezTo>
                  <a:cubicBezTo>
                    <a:pt x="f58" y="f108"/>
                    <a:pt x="f65" y="f98"/>
                    <a:pt x="f46" y="f104"/>
                  </a:cubicBezTo>
                  <a:cubicBezTo>
                    <a:pt x="f113" y="f25"/>
                    <a:pt x="f114" y="f43"/>
                    <a:pt x="f46" y="f29"/>
                  </a:cubicBezTo>
                  <a:cubicBezTo>
                    <a:pt x="f16" y="f60"/>
                    <a:pt x="f63" y="f36"/>
                    <a:pt x="f18" y="f69"/>
                  </a:cubicBezTo>
                  <a:cubicBezTo>
                    <a:pt x="f41" y="f62"/>
                    <a:pt x="f115" y="f83"/>
                    <a:pt x="f35" y="f38"/>
                  </a:cubicBezTo>
                  <a:cubicBezTo>
                    <a:pt x="f116" y="f31"/>
                    <a:pt x="f35" y="f90"/>
                    <a:pt x="f20" y="f43"/>
                  </a:cubicBezTo>
                  <a:cubicBezTo>
                    <a:pt x="f44" y="f27"/>
                    <a:pt x="f117" y="f21"/>
                    <a:pt x="f18" y="f92"/>
                  </a:cubicBezTo>
                  <a:cubicBezTo>
                    <a:pt x="f63" y="f17"/>
                    <a:pt x="f118" y="f87"/>
                    <a:pt x="f14" y="f54"/>
                  </a:cubicBezTo>
                  <a:cubicBezTo>
                    <a:pt x="f14" y="f53"/>
                    <a:pt x="f12" y="f49"/>
                    <a:pt x="f14" y="f10"/>
                  </a:cubicBezTo>
                  <a:cubicBezTo>
                    <a:pt x="f48" y="f53"/>
                    <a:pt x="f16" y="f110"/>
                    <a:pt x="f113" y="f89"/>
                  </a:cubicBezTo>
                  <a:cubicBezTo>
                    <a:pt x="f44" y="f80"/>
                    <a:pt x="f37" y="f119"/>
                    <a:pt x="f116" y="f82"/>
                  </a:cubicBezTo>
                  <a:cubicBezTo>
                    <a:pt x="f33" y="f105"/>
                    <a:pt x="f28" y="f57"/>
                    <a:pt x="f28" y="f102"/>
                  </a:cubicBezTo>
                  <a:cubicBezTo>
                    <a:pt x="f33" y="f19"/>
                    <a:pt x="f120" y="f25"/>
                    <a:pt x="f121" y="f25"/>
                  </a:cubicBezTo>
                  <a:cubicBezTo>
                    <a:pt x="f122" y="f27"/>
                    <a:pt x="f123" y="f21"/>
                    <a:pt x="f124" y="f100"/>
                  </a:cubicBezTo>
                  <a:cubicBezTo>
                    <a:pt x="f124" y="f57"/>
                    <a:pt x="f125" y="f101"/>
                    <a:pt x="f126" y="f101"/>
                  </a:cubicBezTo>
                  <a:cubicBezTo>
                    <a:pt x="f127" y="f105"/>
                    <a:pt x="f120" y="f82"/>
                    <a:pt x="f28" y="f17"/>
                  </a:cubicBezTo>
                  <a:cubicBezTo>
                    <a:pt x="f20" y="f80"/>
                    <a:pt x="f114" y="f107"/>
                    <a:pt x="f118" y="f10"/>
                  </a:cubicBezTo>
                  <a:cubicBezTo>
                    <a:pt x="f48" y="f8"/>
                    <a:pt x="f48" y="f81"/>
                    <a:pt x="f61" y="f93"/>
                  </a:cubicBezTo>
                  <a:cubicBezTo>
                    <a:pt x="f118" y="f93"/>
                    <a:pt x="f65" y="f94"/>
                    <a:pt x="f16" y="f93"/>
                  </a:cubicBezTo>
                  <a:cubicBezTo>
                    <a:pt x="f39" y="f8"/>
                    <a:pt x="f28" y="f49"/>
                    <a:pt x="f122" y="f77"/>
                  </a:cubicBezTo>
                  <a:cubicBezTo>
                    <a:pt x="f125" y="f54"/>
                    <a:pt x="f124" y="f55"/>
                    <a:pt x="f128" y="f107"/>
                  </a:cubicBezTo>
                  <a:cubicBezTo>
                    <a:pt x="f129" y="f86"/>
                    <a:pt x="f130" y="f15"/>
                    <a:pt x="f131" y="f89"/>
                  </a:cubicBezTo>
                  <a:cubicBezTo>
                    <a:pt x="f132" y="f85"/>
                    <a:pt x="f132" y="f91"/>
                    <a:pt x="f133" y="f53"/>
                  </a:cubicBezTo>
                  <a:cubicBezTo>
                    <a:pt x="f134" y="f10"/>
                    <a:pt x="f135" y="f95"/>
                    <a:pt x="f129" y="f11"/>
                  </a:cubicBezTo>
                  <a:cubicBezTo>
                    <a:pt x="f128" y="f49"/>
                    <a:pt x="f123" y="f53"/>
                    <a:pt x="f125" y="f13"/>
                  </a:cubicBezTo>
                  <a:cubicBezTo>
                    <a:pt x="f120" y="f10"/>
                    <a:pt x="f41" y="f81"/>
                    <a:pt x="f136" y="f79"/>
                  </a:cubicBezTo>
                  <a:cubicBezTo>
                    <a:pt x="f136" y="f78"/>
                    <a:pt x="f136" y="f78"/>
                    <a:pt x="f136" y="f76"/>
                  </a:cubicBezTo>
                  <a:cubicBezTo>
                    <a:pt x="f65" y="f76"/>
                    <a:pt x="f65" y="f75"/>
                    <a:pt x="f16" y="f75"/>
                  </a:cubicBezTo>
                  <a:cubicBezTo>
                    <a:pt x="f22" y="f74"/>
                    <a:pt x="f137" y="f70"/>
                    <a:pt x="f138" y="f70"/>
                  </a:cubicBezTo>
                  <a:cubicBezTo>
                    <a:pt x="f139" y="f52"/>
                    <a:pt x="f140" y="f112"/>
                    <a:pt x="f141" y="f74"/>
                  </a:cubicBezTo>
                  <a:cubicBezTo>
                    <a:pt x="f142" y="f78"/>
                    <a:pt x="f143" y="f76"/>
                    <a:pt x="f144" y="f70"/>
                  </a:cubicBezTo>
                  <a:cubicBezTo>
                    <a:pt x="f6" y="f50"/>
                    <a:pt x="f145" y="f14"/>
                    <a:pt x="f146" y="f147"/>
                  </a:cubicBezTo>
                  <a:cubicBezTo>
                    <a:pt x="f148" y="f118"/>
                    <a:pt x="f149" y="f48"/>
                    <a:pt x="f150" y="f14"/>
                  </a:cubicBezTo>
                  <a:cubicBezTo>
                    <a:pt x="f140" y="f9"/>
                    <a:pt x="f135" y="f72"/>
                    <a:pt x="f139" y="f72"/>
                  </a:cubicBezTo>
                  <a:cubicBezTo>
                    <a:pt x="f151" y="f51"/>
                    <a:pt x="f37" y="f52"/>
                    <a:pt x="f16" y="f112"/>
                  </a:cubicBezTo>
                  <a:cubicBezTo>
                    <a:pt x="f136" y="f112"/>
                    <a:pt x="f118" y="f70"/>
                    <a:pt x="f61" y="f70"/>
                  </a:cubicBezTo>
                  <a:cubicBezTo>
                    <a:pt x="f61" y="f52"/>
                    <a:pt x="f147" y="f51"/>
                    <a:pt x="f147" y="f50"/>
                  </a:cubicBezTo>
                  <a:cubicBezTo>
                    <a:pt x="f61" y="f72"/>
                    <a:pt x="f118" y="f72"/>
                    <a:pt x="f65" y="f12"/>
                  </a:cubicBezTo>
                  <a:cubicBezTo>
                    <a:pt x="f39" y="f152"/>
                    <a:pt x="f30" y="f44"/>
                    <a:pt x="f125" y="f35"/>
                  </a:cubicBezTo>
                  <a:cubicBezTo>
                    <a:pt x="f153" y="f116"/>
                    <a:pt x="f154" y="f155"/>
                    <a:pt x="f138" y="f155"/>
                  </a:cubicBezTo>
                  <a:cubicBezTo>
                    <a:pt x="f156" y="f155"/>
                    <a:pt x="f150" y="f116"/>
                    <a:pt x="f134" y="f33"/>
                  </a:cubicBezTo>
                  <a:cubicBezTo>
                    <a:pt x="f149" y="f28"/>
                    <a:pt x="f133" y="f157"/>
                    <a:pt x="f149" y="f137"/>
                  </a:cubicBezTo>
                  <a:cubicBezTo>
                    <a:pt x="f134" y="f158"/>
                    <a:pt x="f130" y="f159"/>
                    <a:pt x="f160" y="f158"/>
                  </a:cubicBezTo>
                  <a:cubicBezTo>
                    <a:pt x="f154" y="f126"/>
                    <a:pt x="f153" y="f121"/>
                    <a:pt x="f125" y="f161"/>
                  </a:cubicBezTo>
                  <a:cubicBezTo>
                    <a:pt x="f125" y="f30"/>
                    <a:pt x="f162" y="f33"/>
                    <a:pt x="f158" y="f155"/>
                  </a:cubicBezTo>
                  <a:cubicBezTo>
                    <a:pt x="f155" y="f41"/>
                    <a:pt x="f117" y="f163"/>
                    <a:pt x="f48" y="f58"/>
                  </a:cubicBezTo>
                  <a:cubicBezTo>
                    <a:pt x="f147" y="f14"/>
                    <a:pt x="f14" y="f12"/>
                    <a:pt x="f9" y="f9"/>
                  </a:cubicBezTo>
                  <a:cubicBezTo>
                    <a:pt x="f9" y="f9"/>
                    <a:pt x="f72" y="f12"/>
                    <a:pt x="f72" y="f12"/>
                  </a:cubicBezTo>
                  <a:cubicBezTo>
                    <a:pt x="f9" y="f58"/>
                    <a:pt x="f12" y="f61"/>
                    <a:pt x="f12" y="f48"/>
                  </a:cubicBezTo>
                  <a:cubicBezTo>
                    <a:pt x="f65" y="f117"/>
                    <a:pt x="f114" y="f155"/>
                    <a:pt x="f164" y="f126"/>
                  </a:cubicBezTo>
                  <a:cubicBezTo>
                    <a:pt x="f20" y="f159"/>
                    <a:pt x="f24" y="f122"/>
                    <a:pt x="f26" y="f162"/>
                  </a:cubicBezTo>
                  <a:cubicBezTo>
                    <a:pt x="f28" y="f165"/>
                    <a:pt x="f166" y="f153"/>
                    <a:pt x="f157" y="f129"/>
                  </a:cubicBezTo>
                  <a:cubicBezTo>
                    <a:pt x="f157" y="f156"/>
                    <a:pt x="f120" y="f150"/>
                    <a:pt x="f116" y="f150"/>
                  </a:cubicBezTo>
                  <a:cubicBezTo>
                    <a:pt x="f115" y="f150"/>
                    <a:pt x="f164" y="f130"/>
                    <a:pt x="f167" y="f156"/>
                  </a:cubicBezTo>
                  <a:cubicBezTo>
                    <a:pt x="f117" y="f156"/>
                    <a:pt x="f117" y="f129"/>
                    <a:pt x="f167" y="f128"/>
                  </a:cubicBezTo>
                  <a:cubicBezTo>
                    <a:pt x="f41" y="f153"/>
                    <a:pt x="f41" y="f162"/>
                    <a:pt x="f167" y="f158"/>
                  </a:cubicBezTo>
                  <a:cubicBezTo>
                    <a:pt x="f163" y="f33"/>
                    <a:pt x="f48" y="f41"/>
                    <a:pt x="f72" y="f16"/>
                  </a:cubicBezTo>
                  <a:cubicBezTo>
                    <a:pt x="f50" y="f65"/>
                    <a:pt x="f51" y="f118"/>
                    <a:pt x="f70" y="f61"/>
                  </a:cubicBezTo>
                  <a:cubicBezTo>
                    <a:pt x="f74" y="f18"/>
                    <a:pt x="f78" y="f24"/>
                    <a:pt x="f94" y="f157"/>
                  </a:cubicBezTo>
                  <a:cubicBezTo>
                    <a:pt x="f8" y="f123"/>
                    <a:pt x="f49" y="f131"/>
                    <a:pt x="f55" y="f145"/>
                  </a:cubicBezTo>
                  <a:cubicBezTo>
                    <a:pt x="f55" y="f168"/>
                    <a:pt x="f110" y="f2"/>
                    <a:pt x="f107" y="f169"/>
                  </a:cubicBezTo>
                  <a:cubicBezTo>
                    <a:pt x="f107" y="f7"/>
                    <a:pt x="f85" y="f7"/>
                    <a:pt x="f170" y="f7"/>
                  </a:cubicBezTo>
                  <a:cubicBezTo>
                    <a:pt x="f89" y="f7"/>
                    <a:pt x="f89" y="f171"/>
                    <a:pt x="f89" y="f2"/>
                  </a:cubicBezTo>
                  <a:cubicBezTo>
                    <a:pt x="f170" y="f6"/>
                    <a:pt x="f85" y="f172"/>
                    <a:pt x="f85" y="f146"/>
                  </a:cubicBezTo>
                  <a:cubicBezTo>
                    <a:pt x="f77" y="f128"/>
                    <a:pt x="f95" y="f155"/>
                    <a:pt x="f79" y="f65"/>
                  </a:cubicBezTo>
                  <a:cubicBezTo>
                    <a:pt x="f79" y="f118"/>
                    <a:pt x="f79" y="f48"/>
                    <a:pt x="f79" y="f58"/>
                  </a:cubicBezTo>
                  <a:cubicBezTo>
                    <a:pt x="f81" y="f136"/>
                    <a:pt x="f95" y="f63"/>
                    <a:pt x="f49" y="f114"/>
                  </a:cubicBezTo>
                  <a:cubicBezTo>
                    <a:pt x="f91" y="f20"/>
                    <a:pt x="f170" y="f116"/>
                    <a:pt x="f87" y="f137"/>
                  </a:cubicBezTo>
                  <a:cubicBezTo>
                    <a:pt x="f80" y="f126"/>
                    <a:pt x="f106" y="f162"/>
                    <a:pt x="f80" y="f124"/>
                  </a:cubicBezTo>
                  <a:cubicBezTo>
                    <a:pt x="f108" y="f124"/>
                    <a:pt x="f56" y="f160"/>
                    <a:pt x="f106" y="f139"/>
                  </a:cubicBezTo>
                  <a:cubicBezTo>
                    <a:pt x="f173" y="f135"/>
                    <a:pt x="f82" y="f139"/>
                    <a:pt x="f101" y="f154"/>
                  </a:cubicBezTo>
                  <a:cubicBezTo>
                    <a:pt x="f103" y="f123"/>
                    <a:pt x="f101" y="f125"/>
                    <a:pt x="f17" y="f162"/>
                  </a:cubicBezTo>
                  <a:cubicBezTo>
                    <a:pt x="f174" y="f159"/>
                    <a:pt x="f97" y="f126"/>
                    <a:pt x="f106" y="f121"/>
                  </a:cubicBezTo>
                  <a:cubicBezTo>
                    <a:pt x="f47" y="f35"/>
                    <a:pt x="f91" y="f175"/>
                    <a:pt x="f95" y="f61"/>
                  </a:cubicBezTo>
                  <a:cubicBezTo>
                    <a:pt x="f8" y="f147"/>
                    <a:pt x="f8" y="f14"/>
                    <a:pt x="f176" y="f12"/>
                  </a:cubicBezTo>
                  <a:cubicBezTo>
                    <a:pt x="f176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8" name="Freeform 17">
              <a:extLst>
                <a:ext uri="{FF2B5EF4-FFF2-40B4-BE49-F238E27FC236}">
                  <a16:creationId xmlns:a16="http://schemas.microsoft.com/office/drawing/2014/main" id="{BED1B871-FE57-875A-43EE-C63924E590D5}"/>
                </a:ext>
              </a:extLst>
            </p:cNvPr>
            <p:cNvSpPr/>
            <p:nvPr/>
          </p:nvSpPr>
          <p:spPr>
            <a:xfrm>
              <a:off x="6530224" y="4738301"/>
              <a:ext cx="418209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3"/>
                <a:gd name="f8" fmla="val 99"/>
                <a:gd name="f9" fmla="val 96"/>
                <a:gd name="f10" fmla="val 101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30"/>
                <a:gd name="f34" fmla="val 166"/>
                <a:gd name="f35" fmla="val 127"/>
                <a:gd name="f36" fmla="val 165"/>
                <a:gd name="f37" fmla="val 123"/>
                <a:gd name="f38" fmla="val 164"/>
                <a:gd name="f39" fmla="val 119"/>
                <a:gd name="f40" fmla="val 161"/>
                <a:gd name="f41" fmla="val 156"/>
                <a:gd name="f42" fmla="val 153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7"/>
                <a:gd name="f51" fmla="val 108"/>
                <a:gd name="f52" fmla="val 140"/>
                <a:gd name="f53" fmla="val 158"/>
                <a:gd name="f54" fmla="val 160"/>
                <a:gd name="f55" fmla="val 170"/>
                <a:gd name="f56" fmla="val 173"/>
                <a:gd name="f57" fmla="val 177"/>
                <a:gd name="f58" fmla="val 175"/>
                <a:gd name="f59" fmla="val 172"/>
                <a:gd name="f60" fmla="val 167"/>
                <a:gd name="f61" fmla="val 91"/>
                <a:gd name="f62" fmla="val 162"/>
                <a:gd name="f63" fmla="val 95"/>
                <a:gd name="f64" fmla="val 89"/>
                <a:gd name="f65" fmla="val 88"/>
                <a:gd name="f66" fmla="val 87"/>
                <a:gd name="f67" fmla="val 86"/>
                <a:gd name="f68" fmla="val 85"/>
                <a:gd name="f69" fmla="val 81"/>
                <a:gd name="f70" fmla="val 136"/>
                <a:gd name="f71" fmla="val 77"/>
                <a:gd name="f72" fmla="val 72"/>
                <a:gd name="f73" fmla="val 73"/>
                <a:gd name="f74" fmla="val 74"/>
                <a:gd name="f75" fmla="val 75"/>
                <a:gd name="f76" fmla="val 168"/>
                <a:gd name="f77" fmla="val 171"/>
                <a:gd name="f78" fmla="val 70"/>
                <a:gd name="f79" fmla="val 65"/>
                <a:gd name="f80" fmla="val 62"/>
                <a:gd name="f81" fmla="val 58"/>
                <a:gd name="f82" fmla="val 157"/>
                <a:gd name="f83" fmla="val 60"/>
                <a:gd name="f84" fmla="val 61"/>
                <a:gd name="f85" fmla="val 63"/>
                <a:gd name="f86" fmla="val 154"/>
                <a:gd name="f87" fmla="val 69"/>
                <a:gd name="f88" fmla="val 146"/>
                <a:gd name="f89" fmla="val 71"/>
                <a:gd name="f90" fmla="val 120"/>
                <a:gd name="f91" fmla="val 79"/>
                <a:gd name="f92" fmla="val 82"/>
                <a:gd name="f93" fmla="val 83"/>
                <a:gd name="f94" fmla="val 78"/>
                <a:gd name="f95" fmla="val 116"/>
                <a:gd name="f96" fmla="val 66"/>
                <a:gd name="f97" fmla="val 54"/>
                <a:gd name="f98" fmla="val 43"/>
                <a:gd name="f99" fmla="val 141"/>
                <a:gd name="f100" fmla="val 42"/>
                <a:gd name="f101" fmla="val 144"/>
                <a:gd name="f102" fmla="val 41"/>
                <a:gd name="f103" fmla="val 36"/>
                <a:gd name="f104" fmla="val 32"/>
                <a:gd name="f105" fmla="val 27"/>
                <a:gd name="f106" fmla="val 139"/>
                <a:gd name="f107" fmla="val 30"/>
                <a:gd name="f108" fmla="val 37"/>
                <a:gd name="f109" fmla="val 39"/>
                <a:gd name="f110" fmla="val 138"/>
                <a:gd name="f111" fmla="val 40"/>
                <a:gd name="f112" fmla="val 125"/>
                <a:gd name="f113" fmla="val 52"/>
                <a:gd name="f114" fmla="val 111"/>
                <a:gd name="f115" fmla="val 76"/>
                <a:gd name="f116" fmla="val 109"/>
                <a:gd name="f117" fmla="val 45"/>
                <a:gd name="f118" fmla="val 115"/>
                <a:gd name="f119" fmla="val 31"/>
                <a:gd name="f120" fmla="val 28"/>
                <a:gd name="f121" fmla="val 26"/>
                <a:gd name="f122" fmla="val 128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6"/>
                <a:gd name="f130" fmla="val 24"/>
                <a:gd name="f131" fmla="val 25"/>
                <a:gd name="f132" fmla="val 112"/>
                <a:gd name="f133" fmla="val 29"/>
                <a:gd name="f134" fmla="val 100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67"/>
                <a:gd name="f148" fmla="val 23"/>
                <a:gd name="f149" fmla="val 11"/>
                <a:gd name="f150" fmla="val 53"/>
                <a:gd name="f151" fmla="val 10"/>
                <a:gd name="f152" fmla="val 51"/>
                <a:gd name="f153" fmla="val 49"/>
                <a:gd name="f154" fmla="val 19"/>
                <a:gd name="f155" fmla="val 55"/>
                <a:gd name="f156" fmla="val 48"/>
                <a:gd name="f157" fmla="val 47"/>
                <a:gd name="f158" fmla="val 34"/>
                <a:gd name="f159" fmla="val 59"/>
                <a:gd name="f160" fmla="val 90"/>
                <a:gd name="f161" fmla="val 6"/>
                <a:gd name="f162" fmla="val 3"/>
                <a:gd name="f163" fmla="val 1"/>
                <a:gd name="f164" fmla="val 46"/>
                <a:gd name="f165" fmla="val 129"/>
                <a:gd name="f166" fmla="val 135"/>
                <a:gd name="f167" fmla="val 142"/>
                <a:gd name="f168" fmla="val 143"/>
                <a:gd name="f169" fmla="val 137"/>
                <a:gd name="f170" fmla="val 33"/>
                <a:gd name="f171" fmla="val 50"/>
                <a:gd name="f172" fmla="val 145"/>
                <a:gd name="f173" fmla="val 44"/>
                <a:gd name="f174" fmla="val 148"/>
                <a:gd name="f175" fmla="val 179"/>
                <a:gd name="f176" fmla="val 182"/>
                <a:gd name="f177" fmla="val 114"/>
                <a:gd name="f178" fmla="val 181"/>
                <a:gd name="f179" fmla="val 176"/>
                <a:gd name="f180" fmla="val 174"/>
                <a:gd name="f181" fmla="+- 0 0 -90"/>
                <a:gd name="f182" fmla="*/ f3 1 178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73 f188 1"/>
                <a:gd name="f224" fmla="*/ 97 f189 1"/>
                <a:gd name="f225" fmla="*/ 4 f188 1"/>
                <a:gd name="f226" fmla="*/ 87 f189 1"/>
                <a:gd name="f227" fmla="*/ 20 f188 1"/>
                <a:gd name="f228" fmla="*/ 68 f189 1"/>
                <a:gd name="f229" fmla="*/ 30 f188 1"/>
                <a:gd name="f230" fmla="*/ 51 f189 1"/>
                <a:gd name="f231" fmla="*/ 80 f189 1"/>
                <a:gd name="f232" fmla="*/ 49 f189 1"/>
                <a:gd name="f233" fmla="*/ 42 f188 1"/>
                <a:gd name="f234" fmla="*/ 28 f189 1"/>
                <a:gd name="f235" fmla="*/ 34 f188 1"/>
                <a:gd name="f236" fmla="*/ 75 f189 1"/>
                <a:gd name="f237" fmla="*/ 34 f189 1"/>
                <a:gd name="f238" fmla="*/ 12 f189 1"/>
                <a:gd name="f239" fmla="*/ 74 f189 1"/>
                <a:gd name="f240" fmla="*/ 85 f188 1"/>
                <a:gd name="f241" fmla="*/ 24 f189 1"/>
                <a:gd name="f242" fmla="*/ 91 f188 1"/>
                <a:gd name="f243" fmla="*/ 4 f189 1"/>
                <a:gd name="f244" fmla="*/ 100 f188 1"/>
                <a:gd name="f245" fmla="*/ 72 f189 1"/>
                <a:gd name="f246" fmla="*/ 90 f188 1"/>
                <a:gd name="f247" fmla="*/ 73 f189 1"/>
                <a:gd name="f248" fmla="*/ 97 f188 1"/>
                <a:gd name="f249" fmla="*/ 15 f189 1"/>
                <a:gd name="f250" fmla="*/ 130 f188 1"/>
                <a:gd name="f251" fmla="*/ 31 f189 1"/>
                <a:gd name="f252" fmla="*/ 137 f188 1"/>
                <a:gd name="f253" fmla="*/ 82 f189 1"/>
                <a:gd name="f254" fmla="*/ 58 f189 1"/>
                <a:gd name="f255" fmla="*/ 141 f188 1"/>
                <a:gd name="f256" fmla="*/ 161 f188 1"/>
                <a:gd name="f257" fmla="*/ 62 f189 1"/>
                <a:gd name="f258" fmla="*/ 142 f188 1"/>
                <a:gd name="f259" fmla="*/ 95 f189 1"/>
                <a:gd name="f260" fmla="*/ 135 f188 1"/>
                <a:gd name="f261" fmla="*/ 114 f189 1"/>
                <a:gd name="f262" fmla="*/ 183 f188 1"/>
                <a:gd name="f263" fmla="*/ 94 f189 1"/>
                <a:gd name="f264" fmla="*/ 105 f188 1"/>
                <a:gd name="f265" fmla="*/ 120 f189 1"/>
                <a:gd name="f266" fmla="*/ 138 f188 1"/>
                <a:gd name="f267" fmla="*/ 137 f189 1"/>
                <a:gd name="f268" fmla="*/ 152 f188 1"/>
                <a:gd name="f269" fmla="*/ 100 f189 1"/>
                <a:gd name="f270" fmla="*/ 101 f188 1"/>
                <a:gd name="f271" fmla="+- f190 0 f1"/>
                <a:gd name="f272" fmla="*/ f193 1 178"/>
                <a:gd name="f273" fmla="*/ f194 1 183"/>
                <a:gd name="f274" fmla="*/ f195 1 178"/>
                <a:gd name="f275" fmla="*/ f196 1 183"/>
                <a:gd name="f276" fmla="*/ f197 1 178"/>
                <a:gd name="f277" fmla="*/ f198 1 183"/>
                <a:gd name="f278" fmla="*/ f199 1 178"/>
                <a:gd name="f279" fmla="*/ f200 1 183"/>
                <a:gd name="f280" fmla="*/ f201 1 178"/>
                <a:gd name="f281" fmla="*/ f202 1 183"/>
                <a:gd name="f282" fmla="*/ f203 1 178"/>
                <a:gd name="f283" fmla="*/ f204 1 183"/>
                <a:gd name="f284" fmla="*/ f205 1 178"/>
                <a:gd name="f285" fmla="*/ f206 1 183"/>
                <a:gd name="f286" fmla="*/ f207 1 178"/>
                <a:gd name="f287" fmla="*/ f208 1 183"/>
                <a:gd name="f288" fmla="*/ f209 1 178"/>
                <a:gd name="f289" fmla="*/ f210 1 183"/>
                <a:gd name="f290" fmla="*/ f211 1 178"/>
                <a:gd name="f291" fmla="*/ f212 1 183"/>
                <a:gd name="f292" fmla="*/ f213 1 183"/>
                <a:gd name="f293" fmla="*/ f214 1 178"/>
                <a:gd name="f294" fmla="*/ f215 1 183"/>
                <a:gd name="f295" fmla="*/ f216 1 178"/>
                <a:gd name="f296" fmla="*/ f217 1 183"/>
                <a:gd name="f297" fmla="*/ f218 1 178"/>
                <a:gd name="f298" fmla="*/ f219 1 183"/>
                <a:gd name="f299" fmla="*/ f220 1 178"/>
                <a:gd name="f300" fmla="*/ f221 1 183"/>
                <a:gd name="f301" fmla="*/ f222 1 178"/>
                <a:gd name="f302" fmla="*/ f223 1 183"/>
                <a:gd name="f303" fmla="*/ f224 1 178"/>
                <a:gd name="f304" fmla="*/ f225 1 183"/>
                <a:gd name="f305" fmla="*/ f226 1 178"/>
                <a:gd name="f306" fmla="*/ f227 1 183"/>
                <a:gd name="f307" fmla="*/ f228 1 178"/>
                <a:gd name="f308" fmla="*/ f229 1 183"/>
                <a:gd name="f309" fmla="*/ f230 1 178"/>
                <a:gd name="f310" fmla="*/ f231 1 178"/>
                <a:gd name="f311" fmla="*/ f232 1 178"/>
                <a:gd name="f312" fmla="*/ f233 1 183"/>
                <a:gd name="f313" fmla="*/ f234 1 178"/>
                <a:gd name="f314" fmla="*/ f235 1 183"/>
                <a:gd name="f315" fmla="*/ f236 1 178"/>
                <a:gd name="f316" fmla="*/ f237 1 178"/>
                <a:gd name="f317" fmla="*/ f238 1 178"/>
                <a:gd name="f318" fmla="*/ f239 1 178"/>
                <a:gd name="f319" fmla="*/ f240 1 183"/>
                <a:gd name="f320" fmla="*/ f241 1 178"/>
                <a:gd name="f321" fmla="*/ f242 1 183"/>
                <a:gd name="f322" fmla="*/ f243 1 178"/>
                <a:gd name="f323" fmla="*/ f244 1 183"/>
                <a:gd name="f324" fmla="*/ f245 1 178"/>
                <a:gd name="f325" fmla="*/ f246 1 183"/>
                <a:gd name="f326" fmla="*/ f247 1 178"/>
                <a:gd name="f327" fmla="*/ f248 1 183"/>
                <a:gd name="f328" fmla="*/ f249 1 178"/>
                <a:gd name="f329" fmla="*/ f250 1 183"/>
                <a:gd name="f330" fmla="*/ f251 1 178"/>
                <a:gd name="f331" fmla="*/ f252 1 183"/>
                <a:gd name="f332" fmla="*/ f253 1 178"/>
                <a:gd name="f333" fmla="*/ f254 1 178"/>
                <a:gd name="f334" fmla="*/ f255 1 183"/>
                <a:gd name="f335" fmla="*/ f256 1 183"/>
                <a:gd name="f336" fmla="*/ f257 1 178"/>
                <a:gd name="f337" fmla="*/ f258 1 183"/>
                <a:gd name="f338" fmla="*/ f259 1 178"/>
                <a:gd name="f339" fmla="*/ f260 1 183"/>
                <a:gd name="f340" fmla="*/ f261 1 178"/>
                <a:gd name="f341" fmla="*/ f262 1 183"/>
                <a:gd name="f342" fmla="*/ f263 1 178"/>
                <a:gd name="f343" fmla="*/ f264 1 183"/>
                <a:gd name="f344" fmla="*/ f265 1 178"/>
                <a:gd name="f345" fmla="*/ f266 1 183"/>
                <a:gd name="f346" fmla="*/ f267 1 178"/>
                <a:gd name="f347" fmla="*/ f268 1 183"/>
                <a:gd name="f348" fmla="*/ f269 1 178"/>
                <a:gd name="f349" fmla="*/ f270 1 183"/>
                <a:gd name="f350" fmla="*/ 0 1 f191"/>
                <a:gd name="f351" fmla="*/ f185 1 f191"/>
                <a:gd name="f352" fmla="*/ 0 1 f192"/>
                <a:gd name="f353" fmla="*/ f186 1 f192"/>
                <a:gd name="f354" fmla="*/ f272 1 f191"/>
                <a:gd name="f355" fmla="*/ f273 1 f192"/>
                <a:gd name="f356" fmla="*/ f274 1 f191"/>
                <a:gd name="f357" fmla="*/ f275 1 f192"/>
                <a:gd name="f358" fmla="*/ f276 1 f191"/>
                <a:gd name="f359" fmla="*/ f277 1 f192"/>
                <a:gd name="f360" fmla="*/ f278 1 f191"/>
                <a:gd name="f361" fmla="*/ f279 1 f192"/>
                <a:gd name="f362" fmla="*/ f280 1 f191"/>
                <a:gd name="f363" fmla="*/ f281 1 f192"/>
                <a:gd name="f364" fmla="*/ f282 1 f191"/>
                <a:gd name="f365" fmla="*/ f283 1 f192"/>
                <a:gd name="f366" fmla="*/ f284 1 f191"/>
                <a:gd name="f367" fmla="*/ f285 1 f192"/>
                <a:gd name="f368" fmla="*/ f286 1 f191"/>
                <a:gd name="f369" fmla="*/ f287 1 f192"/>
                <a:gd name="f370" fmla="*/ f288 1 f191"/>
                <a:gd name="f371" fmla="*/ f289 1 f192"/>
                <a:gd name="f372" fmla="*/ f290 1 f191"/>
                <a:gd name="f373" fmla="*/ f291 1 f192"/>
                <a:gd name="f374" fmla="*/ f292 1 f192"/>
                <a:gd name="f375" fmla="*/ f293 1 f191"/>
                <a:gd name="f376" fmla="*/ f294 1 f192"/>
                <a:gd name="f377" fmla="*/ f295 1 f191"/>
                <a:gd name="f378" fmla="*/ f296 1 f192"/>
                <a:gd name="f379" fmla="*/ f297 1 f191"/>
                <a:gd name="f380" fmla="*/ f298 1 f192"/>
                <a:gd name="f381" fmla="*/ f299 1 f191"/>
                <a:gd name="f382" fmla="*/ f300 1 f192"/>
                <a:gd name="f383" fmla="*/ f301 1 f191"/>
                <a:gd name="f384" fmla="*/ f302 1 f192"/>
                <a:gd name="f385" fmla="*/ f303 1 f191"/>
                <a:gd name="f386" fmla="*/ f304 1 f192"/>
                <a:gd name="f387" fmla="*/ f305 1 f191"/>
                <a:gd name="f388" fmla="*/ f306 1 f192"/>
                <a:gd name="f389" fmla="*/ f307 1 f191"/>
                <a:gd name="f390" fmla="*/ f308 1 f192"/>
                <a:gd name="f391" fmla="*/ f309 1 f191"/>
                <a:gd name="f392" fmla="*/ f310 1 f191"/>
                <a:gd name="f393" fmla="*/ f311 1 f191"/>
                <a:gd name="f394" fmla="*/ f312 1 f192"/>
                <a:gd name="f395" fmla="*/ f313 1 f191"/>
                <a:gd name="f396" fmla="*/ f314 1 f192"/>
                <a:gd name="f397" fmla="*/ f315 1 f191"/>
                <a:gd name="f398" fmla="*/ f316 1 f191"/>
                <a:gd name="f399" fmla="*/ f317 1 f191"/>
                <a:gd name="f400" fmla="*/ f318 1 f191"/>
                <a:gd name="f401" fmla="*/ f319 1 f192"/>
                <a:gd name="f402" fmla="*/ f320 1 f191"/>
                <a:gd name="f403" fmla="*/ f321 1 f192"/>
                <a:gd name="f404" fmla="*/ f322 1 f191"/>
                <a:gd name="f405" fmla="*/ f323 1 f192"/>
                <a:gd name="f406" fmla="*/ f324 1 f191"/>
                <a:gd name="f407" fmla="*/ f325 1 f192"/>
                <a:gd name="f408" fmla="*/ f326 1 f191"/>
                <a:gd name="f409" fmla="*/ f327 1 f192"/>
                <a:gd name="f410" fmla="*/ f328 1 f191"/>
                <a:gd name="f411" fmla="*/ f329 1 f192"/>
                <a:gd name="f412" fmla="*/ f330 1 f191"/>
                <a:gd name="f413" fmla="*/ f331 1 f192"/>
                <a:gd name="f414" fmla="*/ f332 1 f191"/>
                <a:gd name="f415" fmla="*/ f333 1 f191"/>
                <a:gd name="f416" fmla="*/ f334 1 f192"/>
                <a:gd name="f417" fmla="*/ f335 1 f192"/>
                <a:gd name="f418" fmla="*/ f336 1 f191"/>
                <a:gd name="f419" fmla="*/ f337 1 f192"/>
                <a:gd name="f420" fmla="*/ f338 1 f191"/>
                <a:gd name="f421" fmla="*/ f339 1 f192"/>
                <a:gd name="f422" fmla="*/ f340 1 f191"/>
                <a:gd name="f423" fmla="*/ f341 1 f192"/>
                <a:gd name="f424" fmla="*/ f342 1 f191"/>
                <a:gd name="f425" fmla="*/ f343 1 f192"/>
                <a:gd name="f426" fmla="*/ f344 1 f191"/>
                <a:gd name="f427" fmla="*/ f345 1 f192"/>
                <a:gd name="f428" fmla="*/ f346 1 f191"/>
                <a:gd name="f429" fmla="*/ f347 1 f192"/>
                <a:gd name="f430" fmla="*/ f348 1 f191"/>
                <a:gd name="f431" fmla="*/ f349 1 f192"/>
                <a:gd name="f432" fmla="*/ f350 f182 1"/>
                <a:gd name="f433" fmla="*/ f351 f182 1"/>
                <a:gd name="f434" fmla="*/ f353 f183 1"/>
                <a:gd name="f435" fmla="*/ f352 f183 1"/>
                <a:gd name="f436" fmla="*/ f354 f182 1"/>
                <a:gd name="f437" fmla="*/ f355 f183 1"/>
                <a:gd name="f438" fmla="*/ f356 f182 1"/>
                <a:gd name="f439" fmla="*/ f357 f183 1"/>
                <a:gd name="f440" fmla="*/ f358 f182 1"/>
                <a:gd name="f441" fmla="*/ f359 f183 1"/>
                <a:gd name="f442" fmla="*/ f360 f182 1"/>
                <a:gd name="f443" fmla="*/ f361 f183 1"/>
                <a:gd name="f444" fmla="*/ f362 f182 1"/>
                <a:gd name="f445" fmla="*/ f363 f183 1"/>
                <a:gd name="f446" fmla="*/ f364 f182 1"/>
                <a:gd name="f447" fmla="*/ f365 f183 1"/>
                <a:gd name="f448" fmla="*/ f366 f182 1"/>
                <a:gd name="f449" fmla="*/ f367 f183 1"/>
                <a:gd name="f450" fmla="*/ f368 f182 1"/>
                <a:gd name="f451" fmla="*/ f369 f183 1"/>
                <a:gd name="f452" fmla="*/ f370 f182 1"/>
                <a:gd name="f453" fmla="*/ f371 f183 1"/>
                <a:gd name="f454" fmla="*/ f372 f182 1"/>
                <a:gd name="f455" fmla="*/ f373 f183 1"/>
                <a:gd name="f456" fmla="*/ f374 f183 1"/>
                <a:gd name="f457" fmla="*/ f375 f182 1"/>
                <a:gd name="f458" fmla="*/ f376 f183 1"/>
                <a:gd name="f459" fmla="*/ f377 f182 1"/>
                <a:gd name="f460" fmla="*/ f378 f183 1"/>
                <a:gd name="f461" fmla="*/ f379 f182 1"/>
                <a:gd name="f462" fmla="*/ f380 f183 1"/>
                <a:gd name="f463" fmla="*/ f381 f182 1"/>
                <a:gd name="f464" fmla="*/ f382 f183 1"/>
                <a:gd name="f465" fmla="*/ f383 f182 1"/>
                <a:gd name="f466" fmla="*/ f384 f183 1"/>
                <a:gd name="f467" fmla="*/ f385 f182 1"/>
                <a:gd name="f468" fmla="*/ f386 f183 1"/>
                <a:gd name="f469" fmla="*/ f387 f182 1"/>
                <a:gd name="f470" fmla="*/ f388 f183 1"/>
                <a:gd name="f471" fmla="*/ f389 f182 1"/>
                <a:gd name="f472" fmla="*/ f390 f183 1"/>
                <a:gd name="f473" fmla="*/ f391 f182 1"/>
                <a:gd name="f474" fmla="*/ f392 f182 1"/>
                <a:gd name="f475" fmla="*/ f393 f182 1"/>
                <a:gd name="f476" fmla="*/ f394 f183 1"/>
                <a:gd name="f477" fmla="*/ f395 f182 1"/>
                <a:gd name="f478" fmla="*/ f396 f183 1"/>
                <a:gd name="f479" fmla="*/ f397 f182 1"/>
                <a:gd name="f480" fmla="*/ f398 f182 1"/>
                <a:gd name="f481" fmla="*/ f399 f182 1"/>
                <a:gd name="f482" fmla="*/ f400 f182 1"/>
                <a:gd name="f483" fmla="*/ f401 f183 1"/>
                <a:gd name="f484" fmla="*/ f402 f182 1"/>
                <a:gd name="f485" fmla="*/ f403 f183 1"/>
                <a:gd name="f486" fmla="*/ f404 f182 1"/>
                <a:gd name="f487" fmla="*/ f405 f183 1"/>
                <a:gd name="f488" fmla="*/ f406 f182 1"/>
                <a:gd name="f489" fmla="*/ f407 f183 1"/>
                <a:gd name="f490" fmla="*/ f408 f182 1"/>
                <a:gd name="f491" fmla="*/ f409 f183 1"/>
                <a:gd name="f492" fmla="*/ f410 f182 1"/>
                <a:gd name="f493" fmla="*/ f411 f183 1"/>
                <a:gd name="f494" fmla="*/ f412 f182 1"/>
                <a:gd name="f495" fmla="*/ f413 f183 1"/>
                <a:gd name="f496" fmla="*/ f414 f182 1"/>
                <a:gd name="f497" fmla="*/ f415 f182 1"/>
                <a:gd name="f498" fmla="*/ f416 f183 1"/>
                <a:gd name="f499" fmla="*/ f417 f183 1"/>
                <a:gd name="f500" fmla="*/ f418 f182 1"/>
                <a:gd name="f501" fmla="*/ f419 f183 1"/>
                <a:gd name="f502" fmla="*/ f420 f182 1"/>
                <a:gd name="f503" fmla="*/ f421 f183 1"/>
                <a:gd name="f504" fmla="*/ f422 f182 1"/>
                <a:gd name="f505" fmla="*/ f423 f183 1"/>
                <a:gd name="f506" fmla="*/ f424 f182 1"/>
                <a:gd name="f507" fmla="*/ f425 f183 1"/>
                <a:gd name="f508" fmla="*/ f426 f182 1"/>
                <a:gd name="f509" fmla="*/ f427 f183 1"/>
                <a:gd name="f510" fmla="*/ f428 f182 1"/>
                <a:gd name="f511" fmla="*/ f429 f183 1"/>
                <a:gd name="f512" fmla="*/ f430 f182 1"/>
                <a:gd name="f513" fmla="*/ f431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52" y="f453"/>
                </a:cxn>
                <a:cxn ang="f271">
                  <a:pos x="f454" y="f455"/>
                </a:cxn>
                <a:cxn ang="f271">
                  <a:pos x="f442" y="f456"/>
                </a:cxn>
                <a:cxn ang="f271">
                  <a:pos x="f457" y="f458"/>
                </a:cxn>
                <a:cxn ang="f271">
                  <a:pos x="f459" y="f460"/>
                </a:cxn>
                <a:cxn ang="f271">
                  <a:pos x="f461" y="f462"/>
                </a:cxn>
                <a:cxn ang="f271">
                  <a:pos x="f463" y="f464"/>
                </a:cxn>
                <a:cxn ang="f271">
                  <a:pos x="f465" y="f466"/>
                </a:cxn>
                <a:cxn ang="f271">
                  <a:pos x="f467" y="f468"/>
                </a:cxn>
                <a:cxn ang="f271">
                  <a:pos x="f469" y="f470"/>
                </a:cxn>
                <a:cxn ang="f271">
                  <a:pos x="f471" y="f472"/>
                </a:cxn>
                <a:cxn ang="f271">
                  <a:pos x="f473" y="f462"/>
                </a:cxn>
                <a:cxn ang="f271">
                  <a:pos x="f474" y="f453"/>
                </a:cxn>
                <a:cxn ang="f271">
                  <a:pos x="f475" y="f476"/>
                </a:cxn>
                <a:cxn ang="f271">
                  <a:pos x="f477" y="f478"/>
                </a:cxn>
                <a:cxn ang="f271">
                  <a:pos x="f479" y="f455"/>
                </a:cxn>
                <a:cxn ang="f271">
                  <a:pos x="f480" y="f449"/>
                </a:cxn>
                <a:cxn ang="f271">
                  <a:pos x="f481" y="f466"/>
                </a:cxn>
                <a:cxn ang="f271">
                  <a:pos x="f482" y="f483"/>
                </a:cxn>
                <a:cxn ang="f271">
                  <a:pos x="f484" y="f485"/>
                </a:cxn>
                <a:cxn ang="f271">
                  <a:pos x="f486" y="f487"/>
                </a:cxn>
                <a:cxn ang="f271">
                  <a:pos x="f488" y="f489"/>
                </a:cxn>
                <a:cxn ang="f271">
                  <a:pos x="f490" y="f491"/>
                </a:cxn>
                <a:cxn ang="f271">
                  <a:pos x="f492" y="f493"/>
                </a:cxn>
                <a:cxn ang="f271">
                  <a:pos x="f494" y="f495"/>
                </a:cxn>
                <a:cxn ang="f271">
                  <a:pos x="f496" y="f445"/>
                </a:cxn>
                <a:cxn ang="f271">
                  <a:pos x="f497" y="f498"/>
                </a:cxn>
                <a:cxn ang="f271">
                  <a:pos x="f475" y="f499"/>
                </a:cxn>
                <a:cxn ang="f271">
                  <a:pos x="f500" y="f501"/>
                </a:cxn>
                <a:cxn ang="f271">
                  <a:pos x="f502" y="f503"/>
                </a:cxn>
                <a:cxn ang="f271">
                  <a:pos x="f504" y="f505"/>
                </a:cxn>
                <a:cxn ang="f271">
                  <a:pos x="f506" y="f507"/>
                </a:cxn>
                <a:cxn ang="f271">
                  <a:pos x="f508" y="f509"/>
                </a:cxn>
                <a:cxn ang="f271">
                  <a:pos x="f510" y="f511"/>
                </a:cxn>
                <a:cxn ang="f271">
                  <a:pos x="f512" y="f513"/>
                </a:cxn>
              </a:cxnLst>
              <a:rect l="f432" t="f435" r="f433" b="f434"/>
              <a:pathLst>
                <a:path w="178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15"/>
                    <a:pt x="f41" y="f15"/>
                  </a:cubicBezTo>
                  <a:cubicBezTo>
                    <a:pt x="f42" y="f39"/>
                    <a:pt x="f21" y="f39"/>
                    <a:pt x="f19" y="f43"/>
                  </a:cubicBezTo>
                  <a:cubicBezTo>
                    <a:pt x="f30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50" y="f48"/>
                    <a:pt x="f51" y="f48"/>
                  </a:cubicBezTo>
                  <a:cubicBezTo>
                    <a:pt x="f24" y="f46"/>
                    <a:pt x="f52" y="f9"/>
                    <a:pt x="f41" y="f8"/>
                  </a:cubicBezTo>
                  <a:cubicBezTo>
                    <a:pt x="f53" y="f8"/>
                    <a:pt x="f54" y="f10"/>
                    <a:pt x="f40" y="f11"/>
                  </a:cubicBezTo>
                  <a:cubicBezTo>
                    <a:pt x="f38" y="f16"/>
                    <a:pt x="f55" y="f51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2" y="f46"/>
                  </a:cubicBezTo>
                  <a:cubicBezTo>
                    <a:pt x="f62" y="f63"/>
                    <a:pt x="f31" y="f9"/>
                    <a:pt x="f53" y="f9"/>
                  </a:cubicBezTo>
                  <a:cubicBezTo>
                    <a:pt x="f52" y="f46"/>
                    <a:pt x="f37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49" y="f66"/>
                    <a:pt x="f16" y="f67"/>
                    <a:pt x="f51" y="f68"/>
                  </a:cubicBezTo>
                  <a:cubicBezTo>
                    <a:pt x="f22" y="f69"/>
                    <a:pt x="f70" y="f71"/>
                    <a:pt x="f25" y="f72"/>
                  </a:cubicBezTo>
                  <a:cubicBezTo>
                    <a:pt x="f42" y="f72"/>
                    <a:pt x="f41" y="f73"/>
                    <a:pt x="f31" y="f74"/>
                  </a:cubicBezTo>
                  <a:cubicBezTo>
                    <a:pt x="f32" y="f75"/>
                    <a:pt x="f76" y="f71"/>
                    <a:pt x="f77" y="f72"/>
                  </a:cubicBezTo>
                  <a:cubicBezTo>
                    <a:pt x="f59" y="f78"/>
                    <a:pt x="f59" y="f79"/>
                    <a:pt x="f55" y="f80"/>
                  </a:cubicBezTo>
                  <a:cubicBezTo>
                    <a:pt x="f60" y="f81"/>
                    <a:pt x="f62" y="f81"/>
                    <a:pt x="f82" y="f83"/>
                  </a:cubicBezTo>
                  <a:cubicBezTo>
                    <a:pt x="f41" y="f84"/>
                    <a:pt x="f29" y="f80"/>
                    <a:pt x="f29" y="f85"/>
                  </a:cubicBezTo>
                  <a:cubicBezTo>
                    <a:pt x="f86" y="f87"/>
                    <a:pt x="f23" y="f78"/>
                    <a:pt x="f88" y="f89"/>
                  </a:cubicBezTo>
                  <a:cubicBezTo>
                    <a:pt x="f17" y="f75"/>
                    <a:pt x="f90" y="f91"/>
                    <a:pt x="f50" y="f92"/>
                  </a:cubicBezTo>
                  <a:cubicBezTo>
                    <a:pt x="f49" y="f93"/>
                    <a:pt x="f45" y="f92"/>
                    <a:pt x="f10" y="f92"/>
                  </a:cubicBezTo>
                  <a:cubicBezTo>
                    <a:pt x="f11" y="f69"/>
                    <a:pt x="f11" y="f94"/>
                    <a:pt x="f13" y="f71"/>
                  </a:cubicBezTo>
                  <a:cubicBezTo>
                    <a:pt x="f95" y="f96"/>
                    <a:pt x="f35" y="f97"/>
                    <a:pt x="f52" y="f98"/>
                  </a:cubicBezTo>
                  <a:cubicBezTo>
                    <a:pt x="f99" y="f100"/>
                    <a:pt x="f101" y="f100"/>
                    <a:pt x="f88" y="f100"/>
                  </a:cubicBezTo>
                  <a:cubicBezTo>
                    <a:pt x="f27" y="f100"/>
                    <a:pt x="f41" y="f102"/>
                    <a:pt x="f41" y="f103"/>
                  </a:cubicBezTo>
                  <a:cubicBezTo>
                    <a:pt x="f41" y="f104"/>
                    <a:pt x="f25" y="f105"/>
                    <a:pt x="f88" y="f105"/>
                  </a:cubicBezTo>
                  <a:cubicBezTo>
                    <a:pt x="f99" y="f105"/>
                    <a:pt x="f106" y="f107"/>
                    <a:pt x="f106" y="f103"/>
                  </a:cubicBezTo>
                  <a:cubicBezTo>
                    <a:pt x="f106" y="f108"/>
                    <a:pt x="f106" y="f109"/>
                    <a:pt x="f110" y="f111"/>
                  </a:cubicBezTo>
                  <a:cubicBezTo>
                    <a:pt x="f112" y="f113"/>
                    <a:pt x="f114" y="f79"/>
                    <a:pt x="f9" y="f94"/>
                  </a:cubicBezTo>
                  <a:cubicBezTo>
                    <a:pt x="f12" y="f115"/>
                    <a:pt x="f12" y="f75"/>
                    <a:pt x="f12" y="f74"/>
                  </a:cubicBezTo>
                  <a:cubicBezTo>
                    <a:pt x="f45" y="f83"/>
                    <a:pt x="f116" y="f117"/>
                    <a:pt x="f118" y="f119"/>
                  </a:cubicBezTo>
                  <a:cubicBezTo>
                    <a:pt x="f43" y="f120"/>
                    <a:pt x="f15" y="f105"/>
                    <a:pt x="f20" y="f121"/>
                  </a:cubicBezTo>
                  <a:cubicBezTo>
                    <a:pt x="f24" y="f121"/>
                    <a:pt x="f122" y="f123"/>
                    <a:pt x="f35" y="f124"/>
                  </a:cubicBezTo>
                  <a:cubicBezTo>
                    <a:pt x="f3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14" y="f129"/>
                  </a:cubicBezTo>
                  <a:cubicBezTo>
                    <a:pt x="f44" y="f125"/>
                    <a:pt x="f114" y="f124"/>
                    <a:pt x="f114" y="f130"/>
                  </a:cubicBezTo>
                  <a:cubicBezTo>
                    <a:pt x="f114" y="f131"/>
                    <a:pt x="f18" y="f105"/>
                    <a:pt x="f132" y="f133"/>
                  </a:cubicBezTo>
                  <a:cubicBezTo>
                    <a:pt x="f16" y="f98"/>
                    <a:pt x="f134" y="f81"/>
                    <a:pt x="f47" y="f73"/>
                  </a:cubicBezTo>
                  <a:cubicBezTo>
                    <a:pt x="f47" y="f73"/>
                    <a:pt x="f47" y="f73"/>
                    <a:pt x="f48" y="f73"/>
                  </a:cubicBezTo>
                  <a:cubicBezTo>
                    <a:pt x="f48" y="f73"/>
                    <a:pt x="f61" y="f73"/>
                    <a:pt x="f61" y="f73"/>
                  </a:cubicBezTo>
                  <a:cubicBezTo>
                    <a:pt x="f61" y="f135"/>
                    <a:pt x="f61" y="f109"/>
                    <a:pt x="f61" y="f123"/>
                  </a:cubicBezTo>
                  <a:cubicBezTo>
                    <a:pt x="f61" y="f136"/>
                    <a:pt x="f47" y="f125"/>
                    <a:pt x="f63" y="f129"/>
                  </a:cubicBezTo>
                  <a:cubicBezTo>
                    <a:pt x="f134" y="f137"/>
                    <a:pt x="f134" y="f138"/>
                    <a:pt x="f12" y="f139"/>
                  </a:cubicBezTo>
                  <a:cubicBezTo>
                    <a:pt x="f47" y="f5"/>
                    <a:pt x="f65" y="f5"/>
                    <a:pt x="f93" y="f139"/>
                  </a:cubicBezTo>
                  <a:cubicBezTo>
                    <a:pt x="f140" y="f141"/>
                    <a:pt x="f140" y="f128"/>
                    <a:pt x="f142" y="f129"/>
                  </a:cubicBezTo>
                  <a:cubicBezTo>
                    <a:pt x="f68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4"/>
                  </a:cubicBezTo>
                  <a:cubicBezTo>
                    <a:pt x="f68" y="f72"/>
                    <a:pt x="f68" y="f89"/>
                    <a:pt x="f142" y="f78"/>
                  </a:cubicBezTo>
                  <a:cubicBezTo>
                    <a:pt x="f91" y="f145"/>
                    <a:pt x="f73" y="f98"/>
                    <a:pt x="f146" y="f107"/>
                  </a:cubicBezTo>
                  <a:cubicBezTo>
                    <a:pt x="f147" y="f105"/>
                    <a:pt x="f96" y="f131"/>
                    <a:pt x="f146" y="f148"/>
                  </a:cubicBezTo>
                  <a:cubicBezTo>
                    <a:pt x="f72" y="f125"/>
                    <a:pt x="f78" y="f137"/>
                    <a:pt x="f79" y="f149"/>
                  </a:cubicBezTo>
                  <a:cubicBezTo>
                    <a:pt x="f83" y="f138"/>
                    <a:pt x="f150" y="f151"/>
                    <a:pt x="f152" y="f127"/>
                  </a:cubicBezTo>
                  <a:cubicBezTo>
                    <a:pt x="f153" y="f154"/>
                    <a:pt x="f152" y="f130"/>
                    <a:pt x="f145" y="f131"/>
                  </a:cubicBezTo>
                  <a:cubicBezTo>
                    <a:pt x="f84" y="f121"/>
                    <a:pt x="f85" y="f133"/>
                    <a:pt x="f79" y="f104"/>
                  </a:cubicBezTo>
                  <a:cubicBezTo>
                    <a:pt x="f78" y="f117"/>
                    <a:pt x="f75" y="f81"/>
                    <a:pt x="f140" y="f89"/>
                  </a:cubicBezTo>
                  <a:cubicBezTo>
                    <a:pt x="f140" y="f73"/>
                    <a:pt x="f69" y="f75"/>
                    <a:pt x="f140" y="f71"/>
                  </a:cubicBezTo>
                  <a:cubicBezTo>
                    <a:pt x="f115" y="f73"/>
                    <a:pt x="f72" y="f146"/>
                    <a:pt x="f147" y="f85"/>
                  </a:cubicBezTo>
                  <a:cubicBezTo>
                    <a:pt x="f84" y="f135"/>
                    <a:pt x="f155" y="f153"/>
                    <a:pt x="f153" y="f100"/>
                  </a:cubicBezTo>
                  <a:cubicBezTo>
                    <a:pt x="f156" y="f111"/>
                    <a:pt x="f157" y="f144"/>
                    <a:pt x="f157" y="f103"/>
                  </a:cubicBezTo>
                  <a:cubicBezTo>
                    <a:pt x="f156" y="f119"/>
                    <a:pt x="f117" y="f105"/>
                    <a:pt x="f111" y="f105"/>
                  </a:cubicBezTo>
                  <a:cubicBezTo>
                    <a:pt x="f158" y="f121"/>
                    <a:pt x="f133" y="f133"/>
                    <a:pt x="f120" y="f158"/>
                  </a:cubicBezTo>
                  <a:cubicBezTo>
                    <a:pt x="f120" y="f144"/>
                    <a:pt x="f104" y="f102"/>
                    <a:pt x="f108" y="f102"/>
                  </a:cubicBezTo>
                  <a:cubicBezTo>
                    <a:pt x="f100" y="f111"/>
                    <a:pt x="f117" y="f100"/>
                    <a:pt x="f157" y="f117"/>
                  </a:cubicBezTo>
                  <a:cubicBezTo>
                    <a:pt x="f145" y="f135"/>
                    <a:pt x="f96" y="f147"/>
                    <a:pt x="f75" y="f71"/>
                  </a:cubicBezTo>
                  <a:cubicBezTo>
                    <a:pt x="f115" y="f91"/>
                    <a:pt x="f115" y="f69"/>
                    <a:pt x="f71" y="f92"/>
                  </a:cubicBezTo>
                  <a:cubicBezTo>
                    <a:pt x="f75" y="f92"/>
                    <a:pt x="f73" y="f93"/>
                    <a:pt x="f72" y="f92"/>
                  </a:cubicBezTo>
                  <a:cubicBezTo>
                    <a:pt x="f159" y="f91"/>
                    <a:pt x="f157" y="f75"/>
                    <a:pt x="f158" y="f72"/>
                  </a:cubicBezTo>
                  <a:cubicBezTo>
                    <a:pt x="f119" y="f89"/>
                    <a:pt x="f133" y="f78"/>
                    <a:pt x="f105" y="f147"/>
                  </a:cubicBezTo>
                  <a:cubicBezTo>
                    <a:pt x="f131" y="f80"/>
                    <a:pt x="f154" y="f83"/>
                    <a:pt x="f126" y="f85"/>
                  </a:cubicBezTo>
                  <a:cubicBezTo>
                    <a:pt x="f151" y="f79"/>
                    <a:pt x="f151" y="f87"/>
                    <a:pt x="f128" y="f73"/>
                  </a:cubicBezTo>
                  <a:cubicBezTo>
                    <a:pt x="f127" y="f71"/>
                    <a:pt x="f136" y="f94"/>
                    <a:pt x="f131" y="f115"/>
                  </a:cubicBezTo>
                  <a:cubicBezTo>
                    <a:pt x="f105" y="f75"/>
                    <a:pt x="f133" y="f73"/>
                    <a:pt x="f119" y="f74"/>
                  </a:cubicBezTo>
                  <a:cubicBezTo>
                    <a:pt x="f117" y="f71"/>
                    <a:pt x="f83" y="f69"/>
                    <a:pt x="f74" y="f68"/>
                  </a:cubicBezTo>
                  <a:cubicBezTo>
                    <a:pt x="f74" y="f67"/>
                    <a:pt x="f74" y="f67"/>
                    <a:pt x="f74" y="f66"/>
                  </a:cubicBezTo>
                  <a:cubicBezTo>
                    <a:pt x="f73" y="f66"/>
                    <a:pt x="f73" y="f65"/>
                    <a:pt x="f72" y="f65"/>
                  </a:cubicBezTo>
                  <a:cubicBezTo>
                    <a:pt x="f135" y="f64"/>
                    <a:pt x="f111" y="f61"/>
                    <a:pt x="f130" y="f61"/>
                  </a:cubicBezTo>
                  <a:cubicBezTo>
                    <a:pt x="f123" y="f48"/>
                    <a:pt x="f125" y="f160"/>
                    <a:pt x="f129" y="f64"/>
                  </a:cubicBezTo>
                  <a:cubicBezTo>
                    <a:pt x="f149" y="f67"/>
                    <a:pt x="f161" y="f66"/>
                    <a:pt x="f162" y="f61"/>
                  </a:cubicBezTo>
                  <a:cubicBezTo>
                    <a:pt x="f5" y="f46"/>
                    <a:pt x="f163" y="f14"/>
                    <a:pt x="f139" y="f134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3"/>
                    <a:pt x="f123" y="f63"/>
                  </a:cubicBezTo>
                  <a:cubicBezTo>
                    <a:pt x="f144" y="f47"/>
                    <a:pt x="f155" y="f48"/>
                    <a:pt x="f72" y="f160"/>
                  </a:cubicBezTo>
                  <a:cubicBezTo>
                    <a:pt x="f74" y="f160"/>
                    <a:pt x="f75" y="f61"/>
                    <a:pt x="f71" y="f61"/>
                  </a:cubicBezTo>
                  <a:cubicBezTo>
                    <a:pt x="f94" y="f48"/>
                    <a:pt x="f94" y="f47"/>
                    <a:pt x="f94" y="f46"/>
                  </a:cubicBezTo>
                  <a:cubicBezTo>
                    <a:pt x="f71" y="f63"/>
                    <a:pt x="f75" y="f63"/>
                    <a:pt x="f73" y="f12"/>
                  </a:cubicBezTo>
                  <a:cubicBezTo>
                    <a:pt x="f159" y="f50"/>
                    <a:pt x="f164" y="f43"/>
                    <a:pt x="f119" y="f35"/>
                  </a:cubicBezTo>
                  <a:cubicBezTo>
                    <a:pt x="f107" y="f165"/>
                    <a:pt x="f121" y="f122"/>
                    <a:pt x="f130" y="f122"/>
                  </a:cubicBezTo>
                  <a:cubicBezTo>
                    <a:pt x="f124" y="f122"/>
                    <a:pt x="f143" y="f165"/>
                    <a:pt x="f126" y="f33"/>
                  </a:cubicBezTo>
                  <a:cubicBezTo>
                    <a:pt x="f137" y="f28"/>
                    <a:pt x="f128" y="f166"/>
                    <a:pt x="f137" y="f110"/>
                  </a:cubicBezTo>
                  <a:cubicBezTo>
                    <a:pt x="f127" y="f167"/>
                    <a:pt x="f154" y="f168"/>
                    <a:pt x="f148" y="f167"/>
                  </a:cubicBezTo>
                  <a:cubicBezTo>
                    <a:pt x="f121" y="f99"/>
                    <a:pt x="f107" y="f106"/>
                    <a:pt x="f119" y="f169"/>
                  </a:cubicBezTo>
                  <a:cubicBezTo>
                    <a:pt x="f119" y="f30"/>
                    <a:pt x="f170" y="f33"/>
                    <a:pt x="f103" y="f122"/>
                  </a:cubicBezTo>
                  <a:cubicBezTo>
                    <a:pt x="f171" y="f15"/>
                    <a:pt x="f85" y="f116"/>
                    <a:pt x="f115" y="f8"/>
                  </a:cubicBezTo>
                  <a:cubicBezTo>
                    <a:pt x="f94" y="f14"/>
                    <a:pt x="f140" y="f12"/>
                    <a:pt x="f92" y="f9"/>
                  </a:cubicBezTo>
                  <a:cubicBezTo>
                    <a:pt x="f92" y="f9"/>
                    <a:pt x="f93" y="f12"/>
                    <a:pt x="f93" y="f12"/>
                  </a:cubicBezTo>
                  <a:cubicBezTo>
                    <a:pt x="f92" y="f8"/>
                    <a:pt x="f92" y="f10"/>
                    <a:pt x="f69" y="f11"/>
                  </a:cubicBezTo>
                  <a:cubicBezTo>
                    <a:pt x="f73" y="f118"/>
                    <a:pt x="f96" y="f122"/>
                    <a:pt x="f81" y="f99"/>
                  </a:cubicBezTo>
                  <a:cubicBezTo>
                    <a:pt x="f145" y="f168"/>
                    <a:pt x="f97" y="f101"/>
                    <a:pt x="f113" y="f172"/>
                  </a:cubicBezTo>
                  <a:cubicBezTo>
                    <a:pt x="f157" y="f88"/>
                    <a:pt x="f173" y="f174"/>
                    <a:pt x="f98" y="f42"/>
                  </a:cubicBezTo>
                  <a:cubicBezTo>
                    <a:pt x="f98" y="f82"/>
                    <a:pt x="f117" y="f40"/>
                    <a:pt x="f153" y="f40"/>
                  </a:cubicBezTo>
                  <a:cubicBezTo>
                    <a:pt x="f150" y="f40"/>
                    <a:pt x="f81" y="f31"/>
                    <a:pt x="f80" y="f82"/>
                  </a:cubicBezTo>
                  <a:cubicBezTo>
                    <a:pt x="f85" y="f82"/>
                    <a:pt x="f85" y="f42"/>
                    <a:pt x="f80" y="f25"/>
                  </a:cubicBezTo>
                  <a:cubicBezTo>
                    <a:pt x="f83" y="f174"/>
                    <a:pt x="f83" y="f172"/>
                    <a:pt x="f80" y="f167"/>
                  </a:cubicBezTo>
                  <a:cubicBezTo>
                    <a:pt x="f87" y="f33"/>
                    <a:pt x="f115" y="f15"/>
                    <a:pt x="f93" y="f16"/>
                  </a:cubicBezTo>
                  <a:cubicBezTo>
                    <a:pt x="f142" y="f49"/>
                    <a:pt x="f68" y="f45"/>
                    <a:pt x="f66" y="f10"/>
                  </a:cubicBezTo>
                  <a:cubicBezTo>
                    <a:pt x="f64" y="f18"/>
                    <a:pt x="f48" y="f24"/>
                    <a:pt x="f63" y="f166"/>
                  </a:cubicBezTo>
                  <a:cubicBezTo>
                    <a:pt x="f8" y="f21"/>
                    <a:pt x="f45" y="f32"/>
                    <a:pt x="f51" y="f57"/>
                  </a:cubicBezTo>
                  <a:cubicBezTo>
                    <a:pt x="f51" y="f175"/>
                    <a:pt x="f44" y="f2"/>
                    <a:pt x="f114" y="f176"/>
                  </a:cubicBezTo>
                  <a:cubicBezTo>
                    <a:pt x="f114" y="f7"/>
                    <a:pt x="f18" y="f7"/>
                    <a:pt x="f177" y="f7"/>
                  </a:cubicBezTo>
                  <a:cubicBezTo>
                    <a:pt x="f118" y="f7"/>
                    <a:pt x="f118" y="f178"/>
                    <a:pt x="f118" y="f2"/>
                  </a:cubicBezTo>
                  <a:cubicBezTo>
                    <a:pt x="f177" y="f6"/>
                    <a:pt x="f18" y="f179"/>
                    <a:pt x="f18" y="f180"/>
                  </a:cubicBezTo>
                  <a:cubicBezTo>
                    <a:pt x="f16" y="f25"/>
                    <a:pt x="f134" y="f122"/>
                    <a:pt x="f46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34" y="f51"/>
                    <a:pt x="f45" y="f132"/>
                  </a:cubicBezTo>
                  <a:cubicBezTo>
                    <a:pt x="f116" y="f20"/>
                    <a:pt x="f177" y="f165"/>
                    <a:pt x="f90" y="f110"/>
                  </a:cubicBezTo>
                  <a:cubicBezTo>
                    <a:pt x="f22" y="f99"/>
                    <a:pt x="f26" y="f172"/>
                    <a:pt x="f22" y="f23"/>
                  </a:cubicBezTo>
                  <a:cubicBezTo>
                    <a:pt x="f20" y="f23"/>
                    <a:pt x="f24" y="f29"/>
                    <a:pt x="f26" y="f41"/>
                  </a:cubicBezTo>
                  <a:cubicBezTo>
                    <a:pt x="f33" y="f53"/>
                    <a:pt x="f70" y="f41"/>
                    <a:pt x="f169" y="f27"/>
                  </a:cubicBezTo>
                  <a:cubicBezTo>
                    <a:pt x="f106" y="f21"/>
                    <a:pt x="f169" y="f19"/>
                    <a:pt x="f17" y="f172"/>
                  </a:cubicBezTo>
                  <a:cubicBezTo>
                    <a:pt x="f28" y="f168"/>
                    <a:pt x="f122" y="f99"/>
                    <a:pt x="f26" y="f106"/>
                  </a:cubicBezTo>
                  <a:cubicBezTo>
                    <a:pt x="f43" y="f35"/>
                    <a:pt x="f116" y="f177"/>
                    <a:pt x="f134" y="f10"/>
                  </a:cubicBezTo>
                  <a:cubicBezTo>
                    <a:pt x="f8" y="f134"/>
                    <a:pt x="f8" y="f14"/>
                    <a:pt x="f14" y="f12"/>
                  </a:cubicBezTo>
                  <a:cubicBezTo>
                    <a:pt x="f14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9" name="Freeform 18">
              <a:extLst>
                <a:ext uri="{FF2B5EF4-FFF2-40B4-BE49-F238E27FC236}">
                  <a16:creationId xmlns:a16="http://schemas.microsoft.com/office/drawing/2014/main" id="{EC6E585E-4548-A943-A49B-EC2E965A5D13}"/>
                </a:ext>
              </a:extLst>
            </p:cNvPr>
            <p:cNvSpPr/>
            <p:nvPr/>
          </p:nvSpPr>
          <p:spPr>
            <a:xfrm>
              <a:off x="7820744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8"/>
                <a:gd name="f9" fmla="val 96"/>
                <a:gd name="f10" fmla="val 77"/>
                <a:gd name="f11" fmla="val 75"/>
                <a:gd name="f12" fmla="val 97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30"/>
                <a:gd name="f34" fmla="val 11"/>
                <a:gd name="f35" fmla="val 127"/>
                <a:gd name="f36" fmla="val 12"/>
                <a:gd name="f37" fmla="val 123"/>
                <a:gd name="f38" fmla="val 13"/>
                <a:gd name="f39" fmla="val 119"/>
                <a:gd name="f40" fmla="val 16"/>
                <a:gd name="f41" fmla="val 118"/>
                <a:gd name="f42" fmla="val 21"/>
                <a:gd name="f43" fmla="val 24"/>
                <a:gd name="f44" fmla="val 28"/>
                <a:gd name="f45" fmla="val 31"/>
                <a:gd name="f46" fmla="val 117"/>
                <a:gd name="f47" fmla="val 110"/>
                <a:gd name="f48" fmla="val 60"/>
                <a:gd name="f49" fmla="val 102"/>
                <a:gd name="f50" fmla="val 74"/>
                <a:gd name="f51" fmla="val 94"/>
                <a:gd name="f52" fmla="val 93"/>
                <a:gd name="f53" fmla="val 92"/>
                <a:gd name="f54" fmla="val 72"/>
                <a:gd name="f55" fmla="val 71"/>
                <a:gd name="f56" fmla="val 69"/>
                <a:gd name="f57" fmla="val 53"/>
                <a:gd name="f58" fmla="val 37"/>
                <a:gd name="f59" fmla="val 99"/>
                <a:gd name="f60" fmla="val 19"/>
                <a:gd name="f61" fmla="val 17"/>
                <a:gd name="f62" fmla="val 101"/>
                <a:gd name="f63" fmla="val 8"/>
                <a:gd name="f64" fmla="val 108"/>
                <a:gd name="f65" fmla="val 4"/>
                <a:gd name="f66" fmla="val 105"/>
                <a:gd name="f67" fmla="val 1"/>
                <a:gd name="f68" fmla="val 2"/>
                <a:gd name="f69" fmla="val 5"/>
                <a:gd name="f70" fmla="val 10"/>
                <a:gd name="f71" fmla="val 91"/>
                <a:gd name="f72" fmla="val 95"/>
                <a:gd name="f73" fmla="val 55"/>
                <a:gd name="f74" fmla="val 89"/>
                <a:gd name="f75" fmla="val 88"/>
                <a:gd name="f76" fmla="val 87"/>
                <a:gd name="f77" fmla="val 86"/>
                <a:gd name="f78" fmla="val 70"/>
                <a:gd name="f79" fmla="val 85"/>
                <a:gd name="f80" fmla="val 81"/>
                <a:gd name="f81" fmla="val 41"/>
                <a:gd name="f82" fmla="val 9"/>
                <a:gd name="f83" fmla="val 6"/>
                <a:gd name="f84" fmla="val 65"/>
                <a:gd name="f85" fmla="val 7"/>
                <a:gd name="f86" fmla="val 62"/>
                <a:gd name="f87" fmla="val 58"/>
                <a:gd name="f88" fmla="val 15"/>
                <a:gd name="f89" fmla="val 20"/>
                <a:gd name="f90" fmla="val 61"/>
                <a:gd name="f91" fmla="val 23"/>
                <a:gd name="f92" fmla="val 63"/>
                <a:gd name="f93" fmla="val 44"/>
                <a:gd name="f94" fmla="val 57"/>
                <a:gd name="f95" fmla="val 79"/>
                <a:gd name="f96" fmla="val 82"/>
                <a:gd name="f97" fmla="val 83"/>
                <a:gd name="f98" fmla="val 76"/>
                <a:gd name="f99" fmla="val 66"/>
                <a:gd name="f100" fmla="val 50"/>
                <a:gd name="f101" fmla="val 54"/>
                <a:gd name="f102" fmla="val 38"/>
                <a:gd name="f103" fmla="val 43"/>
                <a:gd name="f104" fmla="val 36"/>
                <a:gd name="f105" fmla="val 42"/>
                <a:gd name="f106" fmla="val 33"/>
                <a:gd name="f107" fmla="val 32"/>
                <a:gd name="f108" fmla="val 39"/>
                <a:gd name="f109" fmla="val 40"/>
                <a:gd name="f110" fmla="val 52"/>
                <a:gd name="f111" fmla="val 80"/>
                <a:gd name="f112" fmla="val 68"/>
                <a:gd name="f113" fmla="val 56"/>
                <a:gd name="f114" fmla="val 49"/>
                <a:gd name="f115" fmla="val 64"/>
                <a:gd name="f116" fmla="val 67"/>
                <a:gd name="f117" fmla="val 84"/>
                <a:gd name="f118" fmla="val 90"/>
                <a:gd name="f119" fmla="val 104"/>
                <a:gd name="f120" fmla="val 109"/>
                <a:gd name="f121" fmla="val 111"/>
                <a:gd name="f122" fmla="val 107"/>
                <a:gd name="f123" fmla="val 112"/>
                <a:gd name="f124" fmla="val 129"/>
                <a:gd name="f125" fmla="val 120"/>
                <a:gd name="f126" fmla="val 116"/>
                <a:gd name="f127" fmla="val 114"/>
                <a:gd name="f128" fmla="val 128"/>
                <a:gd name="f129" fmla="val 138"/>
                <a:gd name="f130" fmla="val 143"/>
                <a:gd name="f131" fmla="val 148"/>
                <a:gd name="f132" fmla="val 149"/>
                <a:gd name="f133" fmla="val 34"/>
                <a:gd name="f134" fmla="val 146"/>
                <a:gd name="f135" fmla="val 140"/>
                <a:gd name="f136" fmla="val 135"/>
                <a:gd name="f137" fmla="val 133"/>
                <a:gd name="f138" fmla="val 100"/>
                <a:gd name="f139" fmla="val 150"/>
                <a:gd name="f140" fmla="val 152"/>
                <a:gd name="f141" fmla="val 159"/>
                <a:gd name="f142" fmla="val 163"/>
                <a:gd name="f143" fmla="val 167"/>
                <a:gd name="f144" fmla="val 165"/>
                <a:gd name="f145" fmla="val 157"/>
                <a:gd name="f146" fmla="val 151"/>
                <a:gd name="f147" fmla="val 147"/>
                <a:gd name="f148" fmla="val 103"/>
                <a:gd name="f149" fmla="val 137"/>
                <a:gd name="f150" fmla="val 153"/>
                <a:gd name="f151" fmla="val 156"/>
                <a:gd name="f152" fmla="val 162"/>
                <a:gd name="f153" fmla="val 166"/>
                <a:gd name="f154" fmla="val 172"/>
                <a:gd name="f155" fmla="val 174"/>
                <a:gd name="f156" fmla="val 176"/>
                <a:gd name="f157" fmla="val 173"/>
                <a:gd name="f158" fmla="val 169"/>
                <a:gd name="f159" fmla="val 164"/>
                <a:gd name="f160" fmla="val 160"/>
                <a:gd name="f161" fmla="val 139"/>
                <a:gd name="f162" fmla="val 142"/>
                <a:gd name="f163" fmla="val 158"/>
                <a:gd name="f164" fmla="val 154"/>
                <a:gd name="f165" fmla="val 141"/>
                <a:gd name="f166" fmla="val 144"/>
                <a:gd name="f167" fmla="val 115"/>
                <a:gd name="f168" fmla="val 125"/>
                <a:gd name="f169" fmla="val 145"/>
                <a:gd name="f170" fmla="val 134"/>
                <a:gd name="f171" fmla="val 161"/>
                <a:gd name="f172" fmla="val 179"/>
                <a:gd name="f173" fmla="val 182"/>
                <a:gd name="f174" fmla="val 181"/>
                <a:gd name="f175" fmla="val 178"/>
                <a:gd name="f176" fmla="val 155"/>
                <a:gd name="f177" fmla="val 51"/>
                <a:gd name="f178" fmla="val 47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0 f187 1"/>
                <a:gd name="f192" fmla="*/ 121 f186 1"/>
                <a:gd name="f193" fmla="*/ 12 f187 1"/>
                <a:gd name="f194" fmla="*/ 123 f186 1"/>
                <a:gd name="f195" fmla="*/ 74 f187 1"/>
                <a:gd name="f196" fmla="*/ 94 f186 1"/>
                <a:gd name="f197" fmla="*/ 21 f187 1"/>
                <a:gd name="f198" fmla="*/ 99 f186 1"/>
                <a:gd name="f199" fmla="*/ 2 f187 1"/>
                <a:gd name="f200" fmla="*/ 96 f186 1"/>
                <a:gd name="f201" fmla="*/ 72 f187 1"/>
                <a:gd name="f202" fmla="*/ 89 f186 1"/>
                <a:gd name="f203" fmla="*/ 26 f187 1"/>
                <a:gd name="f204" fmla="*/ 72 f186 1"/>
                <a:gd name="f205" fmla="*/ 7 f187 1"/>
                <a:gd name="f206" fmla="*/ 62 f186 1"/>
                <a:gd name="f207" fmla="*/ 31 f187 1"/>
                <a:gd name="f208" fmla="*/ 71 f186 1"/>
                <a:gd name="f209" fmla="*/ 77 f186 1"/>
                <a:gd name="f210" fmla="*/ 36 f186 1"/>
                <a:gd name="f211" fmla="*/ 39 f187 1"/>
                <a:gd name="f212" fmla="*/ 40 f186 1"/>
                <a:gd name="f213" fmla="*/ 62 f187 1"/>
                <a:gd name="f214" fmla="*/ 31 f186 1"/>
                <a:gd name="f215" fmla="*/ 55 f187 1"/>
                <a:gd name="f216" fmla="*/ 14 f186 1"/>
                <a:gd name="f217" fmla="*/ 65 f187 1"/>
                <a:gd name="f218" fmla="*/ 29 f186 1"/>
                <a:gd name="f219" fmla="*/ 86 f187 1"/>
                <a:gd name="f220" fmla="*/ 73 f186 1"/>
                <a:gd name="f221" fmla="*/ 80 f187 1"/>
                <a:gd name="f222" fmla="*/ 4 f186 1"/>
                <a:gd name="f223" fmla="*/ 90 f187 1"/>
                <a:gd name="f224" fmla="*/ 20 f186 1"/>
                <a:gd name="f225" fmla="*/ 109 f187 1"/>
                <a:gd name="f226" fmla="*/ 30 f186 1"/>
                <a:gd name="f227" fmla="*/ 126 f187 1"/>
                <a:gd name="f228" fmla="*/ 97 f187 1"/>
                <a:gd name="f229" fmla="*/ 128 f187 1"/>
                <a:gd name="f230" fmla="*/ 42 f186 1"/>
                <a:gd name="f231" fmla="*/ 149 f187 1"/>
                <a:gd name="f232" fmla="*/ 34 f186 1"/>
                <a:gd name="f233" fmla="*/ 102 f187 1"/>
                <a:gd name="f234" fmla="*/ 143 f187 1"/>
                <a:gd name="f235" fmla="*/ 165 f187 1"/>
                <a:gd name="f236" fmla="*/ 103 f187 1"/>
                <a:gd name="f237" fmla="*/ 85 f186 1"/>
                <a:gd name="f238" fmla="*/ 153 f187 1"/>
                <a:gd name="f239" fmla="*/ 91 f186 1"/>
                <a:gd name="f240" fmla="*/ 173 f187 1"/>
                <a:gd name="f241" fmla="*/ 100 f186 1"/>
                <a:gd name="f242" fmla="*/ 105 f187 1"/>
                <a:gd name="f243" fmla="*/ 90 f186 1"/>
                <a:gd name="f244" fmla="*/ 104 f187 1"/>
                <a:gd name="f245" fmla="*/ 97 f186 1"/>
                <a:gd name="f246" fmla="*/ 163 f187 1"/>
                <a:gd name="f247" fmla="*/ 130 f186 1"/>
                <a:gd name="f248" fmla="*/ 146 f187 1"/>
                <a:gd name="f249" fmla="*/ 137 f186 1"/>
                <a:gd name="f250" fmla="*/ 95 f187 1"/>
                <a:gd name="f251" fmla="*/ 119 f187 1"/>
                <a:gd name="f252" fmla="*/ 141 f186 1"/>
                <a:gd name="f253" fmla="*/ 161 f186 1"/>
                <a:gd name="f254" fmla="*/ 115 f187 1"/>
                <a:gd name="f255" fmla="*/ 142 f186 1"/>
                <a:gd name="f256" fmla="*/ 82 f187 1"/>
                <a:gd name="f257" fmla="*/ 135 f186 1"/>
                <a:gd name="f258" fmla="*/ 63 f187 1"/>
                <a:gd name="f259" fmla="*/ 183 f186 1"/>
                <a:gd name="f260" fmla="*/ 84 f187 1"/>
                <a:gd name="f261" fmla="*/ 105 f186 1"/>
                <a:gd name="f262" fmla="*/ 57 f187 1"/>
                <a:gd name="f263" fmla="*/ 138 f186 1"/>
                <a:gd name="f264" fmla="*/ 40 f187 1"/>
                <a:gd name="f265" fmla="*/ 152 f186 1"/>
                <a:gd name="f266" fmla="*/ 77 f187 1"/>
                <a:gd name="f267" fmla="*/ 101 f186 1"/>
                <a:gd name="f268" fmla="+- f188 0 f1"/>
                <a:gd name="f269" fmla="*/ f191 1 177"/>
                <a:gd name="f270" fmla="*/ f192 1 183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83"/>
                <a:gd name="f288" fmla="*/ f210 1 183"/>
                <a:gd name="f289" fmla="*/ f211 1 177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77"/>
                <a:gd name="f307" fmla="*/ f229 1 177"/>
                <a:gd name="f308" fmla="*/ f230 1 183"/>
                <a:gd name="f309" fmla="*/ f231 1 177"/>
                <a:gd name="f310" fmla="*/ f232 1 183"/>
                <a:gd name="f311" fmla="*/ f233 1 177"/>
                <a:gd name="f312" fmla="*/ f234 1 177"/>
                <a:gd name="f313" fmla="*/ f235 1 177"/>
                <a:gd name="f314" fmla="*/ f236 1 177"/>
                <a:gd name="f315" fmla="*/ f237 1 183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77"/>
                <a:gd name="f330" fmla="*/ f252 1 183"/>
                <a:gd name="f331" fmla="*/ f253 1 183"/>
                <a:gd name="f332" fmla="*/ f254 1 177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0 1 f189"/>
                <a:gd name="f347" fmla="*/ f183 1 f189"/>
                <a:gd name="f348" fmla="*/ 0 1 f190"/>
                <a:gd name="f349" fmla="*/ f184 1 f190"/>
                <a:gd name="f350" fmla="*/ f269 1 f189"/>
                <a:gd name="f351" fmla="*/ f270 1 f190"/>
                <a:gd name="f352" fmla="*/ f271 1 f189"/>
                <a:gd name="f353" fmla="*/ f272 1 f190"/>
                <a:gd name="f354" fmla="*/ f273 1 f189"/>
                <a:gd name="f355" fmla="*/ f274 1 f190"/>
                <a:gd name="f356" fmla="*/ f275 1 f189"/>
                <a:gd name="f357" fmla="*/ f276 1 f190"/>
                <a:gd name="f358" fmla="*/ f277 1 f189"/>
                <a:gd name="f359" fmla="*/ f278 1 f190"/>
                <a:gd name="f360" fmla="*/ f279 1 f189"/>
                <a:gd name="f361" fmla="*/ f280 1 f190"/>
                <a:gd name="f362" fmla="*/ f281 1 f189"/>
                <a:gd name="f363" fmla="*/ f282 1 f190"/>
                <a:gd name="f364" fmla="*/ f283 1 f189"/>
                <a:gd name="f365" fmla="*/ f284 1 f190"/>
                <a:gd name="f366" fmla="*/ f285 1 f189"/>
                <a:gd name="f367" fmla="*/ f286 1 f190"/>
                <a:gd name="f368" fmla="*/ f287 1 f190"/>
                <a:gd name="f369" fmla="*/ f288 1 f190"/>
                <a:gd name="f370" fmla="*/ f289 1 f189"/>
                <a:gd name="f371" fmla="*/ f290 1 f190"/>
                <a:gd name="f372" fmla="*/ f291 1 f189"/>
                <a:gd name="f373" fmla="*/ f292 1 f190"/>
                <a:gd name="f374" fmla="*/ f293 1 f189"/>
                <a:gd name="f375" fmla="*/ f294 1 f190"/>
                <a:gd name="f376" fmla="*/ f295 1 f189"/>
                <a:gd name="f377" fmla="*/ f296 1 f190"/>
                <a:gd name="f378" fmla="*/ f297 1 f189"/>
                <a:gd name="f379" fmla="*/ f298 1 f190"/>
                <a:gd name="f380" fmla="*/ f299 1 f189"/>
                <a:gd name="f381" fmla="*/ f300 1 f190"/>
                <a:gd name="f382" fmla="*/ f301 1 f189"/>
                <a:gd name="f383" fmla="*/ f302 1 f190"/>
                <a:gd name="f384" fmla="*/ f303 1 f189"/>
                <a:gd name="f385" fmla="*/ f304 1 f190"/>
                <a:gd name="f386" fmla="*/ f305 1 f189"/>
                <a:gd name="f387" fmla="*/ f306 1 f189"/>
                <a:gd name="f388" fmla="*/ f307 1 f189"/>
                <a:gd name="f389" fmla="*/ f308 1 f190"/>
                <a:gd name="f390" fmla="*/ f309 1 f189"/>
                <a:gd name="f391" fmla="*/ f310 1 f190"/>
                <a:gd name="f392" fmla="*/ f311 1 f189"/>
                <a:gd name="f393" fmla="*/ f312 1 f189"/>
                <a:gd name="f394" fmla="*/ f313 1 f189"/>
                <a:gd name="f395" fmla="*/ f314 1 f189"/>
                <a:gd name="f396" fmla="*/ f315 1 f190"/>
                <a:gd name="f397" fmla="*/ f316 1 f189"/>
                <a:gd name="f398" fmla="*/ f317 1 f190"/>
                <a:gd name="f399" fmla="*/ f318 1 f189"/>
                <a:gd name="f400" fmla="*/ f319 1 f190"/>
                <a:gd name="f401" fmla="*/ f320 1 f189"/>
                <a:gd name="f402" fmla="*/ f321 1 f190"/>
                <a:gd name="f403" fmla="*/ f322 1 f189"/>
                <a:gd name="f404" fmla="*/ f323 1 f190"/>
                <a:gd name="f405" fmla="*/ f324 1 f189"/>
                <a:gd name="f406" fmla="*/ f325 1 f190"/>
                <a:gd name="f407" fmla="*/ f326 1 f189"/>
                <a:gd name="f408" fmla="*/ f327 1 f190"/>
                <a:gd name="f409" fmla="*/ f328 1 f189"/>
                <a:gd name="f410" fmla="*/ f329 1 f189"/>
                <a:gd name="f411" fmla="*/ f330 1 f190"/>
                <a:gd name="f412" fmla="*/ f331 1 f190"/>
                <a:gd name="f413" fmla="*/ f332 1 f189"/>
                <a:gd name="f414" fmla="*/ f333 1 f190"/>
                <a:gd name="f415" fmla="*/ f334 1 f189"/>
                <a:gd name="f416" fmla="*/ f335 1 f190"/>
                <a:gd name="f417" fmla="*/ f336 1 f189"/>
                <a:gd name="f418" fmla="*/ f337 1 f190"/>
                <a:gd name="f419" fmla="*/ f338 1 f189"/>
                <a:gd name="f420" fmla="*/ f339 1 f190"/>
                <a:gd name="f421" fmla="*/ f340 1 f189"/>
                <a:gd name="f422" fmla="*/ f341 1 f190"/>
                <a:gd name="f423" fmla="*/ f342 1 f189"/>
                <a:gd name="f424" fmla="*/ f343 1 f190"/>
                <a:gd name="f425" fmla="*/ f344 1 f189"/>
                <a:gd name="f426" fmla="*/ f345 1 f190"/>
                <a:gd name="f427" fmla="*/ f346 f180 1"/>
                <a:gd name="f428" fmla="*/ f347 f180 1"/>
                <a:gd name="f429" fmla="*/ f349 f181 1"/>
                <a:gd name="f430" fmla="*/ f348 f181 1"/>
                <a:gd name="f431" fmla="*/ f350 f180 1"/>
                <a:gd name="f432" fmla="*/ f351 f181 1"/>
                <a:gd name="f433" fmla="*/ f352 f180 1"/>
                <a:gd name="f434" fmla="*/ f353 f181 1"/>
                <a:gd name="f435" fmla="*/ f354 f180 1"/>
                <a:gd name="f436" fmla="*/ f355 f181 1"/>
                <a:gd name="f437" fmla="*/ f356 f180 1"/>
                <a:gd name="f438" fmla="*/ f357 f181 1"/>
                <a:gd name="f439" fmla="*/ f358 f180 1"/>
                <a:gd name="f440" fmla="*/ f359 f181 1"/>
                <a:gd name="f441" fmla="*/ f360 f180 1"/>
                <a:gd name="f442" fmla="*/ f361 f181 1"/>
                <a:gd name="f443" fmla="*/ f362 f180 1"/>
                <a:gd name="f444" fmla="*/ f363 f181 1"/>
                <a:gd name="f445" fmla="*/ f364 f180 1"/>
                <a:gd name="f446" fmla="*/ f365 f181 1"/>
                <a:gd name="f447" fmla="*/ f366 f180 1"/>
                <a:gd name="f448" fmla="*/ f367 f181 1"/>
                <a:gd name="f449" fmla="*/ f368 f181 1"/>
                <a:gd name="f450" fmla="*/ f369 f181 1"/>
                <a:gd name="f451" fmla="*/ f370 f180 1"/>
                <a:gd name="f452" fmla="*/ f371 f181 1"/>
                <a:gd name="f453" fmla="*/ f372 f180 1"/>
                <a:gd name="f454" fmla="*/ f373 f181 1"/>
                <a:gd name="f455" fmla="*/ f374 f180 1"/>
                <a:gd name="f456" fmla="*/ f375 f181 1"/>
                <a:gd name="f457" fmla="*/ f376 f180 1"/>
                <a:gd name="f458" fmla="*/ f377 f181 1"/>
                <a:gd name="f459" fmla="*/ f378 f180 1"/>
                <a:gd name="f460" fmla="*/ f379 f181 1"/>
                <a:gd name="f461" fmla="*/ f380 f180 1"/>
                <a:gd name="f462" fmla="*/ f381 f181 1"/>
                <a:gd name="f463" fmla="*/ f382 f180 1"/>
                <a:gd name="f464" fmla="*/ f383 f181 1"/>
                <a:gd name="f465" fmla="*/ f384 f180 1"/>
                <a:gd name="f466" fmla="*/ f385 f181 1"/>
                <a:gd name="f467" fmla="*/ f386 f180 1"/>
                <a:gd name="f468" fmla="*/ f387 f180 1"/>
                <a:gd name="f469" fmla="*/ f388 f180 1"/>
                <a:gd name="f470" fmla="*/ f389 f181 1"/>
                <a:gd name="f471" fmla="*/ f390 f180 1"/>
                <a:gd name="f472" fmla="*/ f391 f181 1"/>
                <a:gd name="f473" fmla="*/ f392 f180 1"/>
                <a:gd name="f474" fmla="*/ f393 f180 1"/>
                <a:gd name="f475" fmla="*/ f394 f180 1"/>
                <a:gd name="f476" fmla="*/ f395 f180 1"/>
                <a:gd name="f477" fmla="*/ f396 f181 1"/>
                <a:gd name="f478" fmla="*/ f397 f180 1"/>
                <a:gd name="f479" fmla="*/ f398 f181 1"/>
                <a:gd name="f480" fmla="*/ f399 f180 1"/>
                <a:gd name="f481" fmla="*/ f400 f181 1"/>
                <a:gd name="f482" fmla="*/ f401 f180 1"/>
                <a:gd name="f483" fmla="*/ f402 f181 1"/>
                <a:gd name="f484" fmla="*/ f403 f180 1"/>
                <a:gd name="f485" fmla="*/ f404 f181 1"/>
                <a:gd name="f486" fmla="*/ f405 f180 1"/>
                <a:gd name="f487" fmla="*/ f406 f181 1"/>
                <a:gd name="f488" fmla="*/ f407 f180 1"/>
                <a:gd name="f489" fmla="*/ f408 f181 1"/>
                <a:gd name="f490" fmla="*/ f409 f180 1"/>
                <a:gd name="f491" fmla="*/ f410 f180 1"/>
                <a:gd name="f492" fmla="*/ f411 f181 1"/>
                <a:gd name="f493" fmla="*/ f412 f181 1"/>
                <a:gd name="f494" fmla="*/ f413 f180 1"/>
                <a:gd name="f495" fmla="*/ f414 f181 1"/>
                <a:gd name="f496" fmla="*/ f415 f180 1"/>
                <a:gd name="f497" fmla="*/ f416 f181 1"/>
                <a:gd name="f498" fmla="*/ f417 f180 1"/>
                <a:gd name="f499" fmla="*/ f418 f181 1"/>
                <a:gd name="f500" fmla="*/ f419 f180 1"/>
                <a:gd name="f501" fmla="*/ f420 f181 1"/>
                <a:gd name="f502" fmla="*/ f421 f180 1"/>
                <a:gd name="f503" fmla="*/ f422 f181 1"/>
                <a:gd name="f504" fmla="*/ f423 f180 1"/>
                <a:gd name="f505" fmla="*/ f424 f181 1"/>
                <a:gd name="f506" fmla="*/ f425 f180 1"/>
                <a:gd name="f507" fmla="*/ f426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8">
                  <a:pos x="f431" y="f432"/>
                </a:cxn>
                <a:cxn ang="f268">
                  <a:pos x="f433" y="f434"/>
                </a:cxn>
                <a:cxn ang="f268">
                  <a:pos x="f435" y="f436"/>
                </a:cxn>
                <a:cxn ang="f268">
                  <a:pos x="f437" y="f438"/>
                </a:cxn>
                <a:cxn ang="f268">
                  <a:pos x="f439" y="f440"/>
                </a:cxn>
                <a:cxn ang="f268">
                  <a:pos x="f441" y="f442"/>
                </a:cxn>
                <a:cxn ang="f268">
                  <a:pos x="f443" y="f444"/>
                </a:cxn>
                <a:cxn ang="f268">
                  <a:pos x="f445" y="f446"/>
                </a:cxn>
                <a:cxn ang="f268">
                  <a:pos x="f447" y="f448"/>
                </a:cxn>
                <a:cxn ang="f268">
                  <a:pos x="f435" y="f449"/>
                </a:cxn>
                <a:cxn ang="f268">
                  <a:pos x="f437" y="f450"/>
                </a:cxn>
                <a:cxn ang="f268">
                  <a:pos x="f451" y="f452"/>
                </a:cxn>
                <a:cxn ang="f268">
                  <a:pos x="f453" y="f454"/>
                </a:cxn>
                <a:cxn ang="f268">
                  <a:pos x="f455" y="f456"/>
                </a:cxn>
                <a:cxn ang="f268">
                  <a:pos x="f457" y="f458"/>
                </a:cxn>
                <a:cxn ang="f268">
                  <a:pos x="f459" y="f460"/>
                </a:cxn>
                <a:cxn ang="f268">
                  <a:pos x="f461" y="f462"/>
                </a:cxn>
                <a:cxn ang="f268">
                  <a:pos x="f463" y="f464"/>
                </a:cxn>
                <a:cxn ang="f268">
                  <a:pos x="f465" y="f466"/>
                </a:cxn>
                <a:cxn ang="f268">
                  <a:pos x="f467" y="f456"/>
                </a:cxn>
                <a:cxn ang="f268">
                  <a:pos x="f468" y="f448"/>
                </a:cxn>
                <a:cxn ang="f268">
                  <a:pos x="f469" y="f470"/>
                </a:cxn>
                <a:cxn ang="f268">
                  <a:pos x="f471" y="f472"/>
                </a:cxn>
                <a:cxn ang="f268">
                  <a:pos x="f473" y="f449"/>
                </a:cxn>
                <a:cxn ang="f268">
                  <a:pos x="f474" y="f444"/>
                </a:cxn>
                <a:cxn ang="f268">
                  <a:pos x="f475" y="f460"/>
                </a:cxn>
                <a:cxn ang="f268">
                  <a:pos x="f476" y="f477"/>
                </a:cxn>
                <a:cxn ang="f268">
                  <a:pos x="f478" y="f479"/>
                </a:cxn>
                <a:cxn ang="f268">
                  <a:pos x="f480" y="f481"/>
                </a:cxn>
                <a:cxn ang="f268">
                  <a:pos x="f482" y="f483"/>
                </a:cxn>
                <a:cxn ang="f268">
                  <a:pos x="f484" y="f485"/>
                </a:cxn>
                <a:cxn ang="f268">
                  <a:pos x="f486" y="f487"/>
                </a:cxn>
                <a:cxn ang="f268">
                  <a:pos x="f488" y="f489"/>
                </a:cxn>
                <a:cxn ang="f268">
                  <a:pos x="f490" y="f440"/>
                </a:cxn>
                <a:cxn ang="f268">
                  <a:pos x="f491" y="f492"/>
                </a:cxn>
                <a:cxn ang="f268">
                  <a:pos x="f469" y="f493"/>
                </a:cxn>
                <a:cxn ang="f268">
                  <a:pos x="f494" y="f495"/>
                </a:cxn>
                <a:cxn ang="f268">
                  <a:pos x="f496" y="f497"/>
                </a:cxn>
                <a:cxn ang="f268">
                  <a:pos x="f498" y="f499"/>
                </a:cxn>
                <a:cxn ang="f268">
                  <a:pos x="f500" y="f501"/>
                </a:cxn>
                <a:cxn ang="f268">
                  <a:pos x="f502" y="f503"/>
                </a:cxn>
                <a:cxn ang="f268">
                  <a:pos x="f504" y="f505"/>
                </a:cxn>
                <a:cxn ang="f268">
                  <a:pos x="f506" y="f507"/>
                </a:cxn>
              </a:cxnLst>
              <a:rect l="f427" t="f430" r="f428" b="f429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44" y="f39"/>
                    <a:pt x="f45" y="f46"/>
                  </a:cubicBezTo>
                  <a:cubicBezTo>
                    <a:pt x="f17" y="f47"/>
                    <a:pt x="f48" y="f49"/>
                    <a:pt x="f50" y="f51"/>
                  </a:cubicBezTo>
                  <a:cubicBezTo>
                    <a:pt x="f50" y="f52"/>
                    <a:pt x="f50" y="f52"/>
                    <a:pt x="f50" y="f53"/>
                  </a:cubicBezTo>
                  <a:cubicBezTo>
                    <a:pt x="f54" y="f53"/>
                    <a:pt x="f55" y="f53"/>
                    <a:pt x="f56" y="f53"/>
                  </a:cubicBezTo>
                  <a:cubicBezTo>
                    <a:pt x="f57" y="f51"/>
                    <a:pt x="f58" y="f9"/>
                    <a:pt x="f42" y="f59"/>
                  </a:cubicBezTo>
                  <a:cubicBezTo>
                    <a:pt x="f60" y="f59"/>
                    <a:pt x="f61" y="f62"/>
                    <a:pt x="f40" y="f49"/>
                  </a:cubicBezTo>
                  <a:cubicBezTo>
                    <a:pt x="f38" y="f16"/>
                    <a:pt x="f63" y="f64"/>
                    <a:pt x="f65" y="f66"/>
                  </a:cubicBezTo>
                  <a:cubicBezTo>
                    <a:pt x="f67" y="f49"/>
                    <a:pt x="f5" y="f59"/>
                    <a:pt x="f68" y="f9"/>
                  </a:cubicBezTo>
                  <a:cubicBezTo>
                    <a:pt x="f69" y="f53"/>
                    <a:pt x="f70" y="f71"/>
                    <a:pt x="f32" y="f51"/>
                  </a:cubicBezTo>
                  <a:cubicBezTo>
                    <a:pt x="f40" y="f72"/>
                    <a:pt x="f31" y="f9"/>
                    <a:pt x="f60" y="f9"/>
                  </a:cubicBezTo>
                  <a:cubicBezTo>
                    <a:pt x="f58" y="f51"/>
                    <a:pt x="f73" y="f71"/>
                    <a:pt x="f54" y="f74"/>
                  </a:cubicBezTo>
                  <a:cubicBezTo>
                    <a:pt x="f13" y="f74"/>
                    <a:pt x="f13" y="f75"/>
                    <a:pt x="f11" y="f76"/>
                  </a:cubicBezTo>
                  <a:cubicBezTo>
                    <a:pt x="f13" y="f76"/>
                    <a:pt x="f55" y="f77"/>
                    <a:pt x="f78" y="f79"/>
                  </a:cubicBezTo>
                  <a:cubicBezTo>
                    <a:pt x="f73" y="f80"/>
                    <a:pt x="f81" y="f10"/>
                    <a:pt x="f25" y="f54"/>
                  </a:cubicBezTo>
                  <a:cubicBezTo>
                    <a:pt x="f43" y="f54"/>
                    <a:pt x="f42" y="f13"/>
                    <a:pt x="f31" y="f50"/>
                  </a:cubicBezTo>
                  <a:cubicBezTo>
                    <a:pt x="f32" y="f11"/>
                    <a:pt x="f82" y="f10"/>
                    <a:pt x="f83" y="f54"/>
                  </a:cubicBezTo>
                  <a:cubicBezTo>
                    <a:pt x="f69" y="f78"/>
                    <a:pt x="f69" y="f84"/>
                    <a:pt x="f85" y="f86"/>
                  </a:cubicBezTo>
                  <a:cubicBezTo>
                    <a:pt x="f70" y="f87"/>
                    <a:pt x="f88" y="f87"/>
                    <a:pt x="f89" y="f48"/>
                  </a:cubicBezTo>
                  <a:cubicBezTo>
                    <a:pt x="f42" y="f90"/>
                    <a:pt x="f91" y="f86"/>
                    <a:pt x="f91" y="f92"/>
                  </a:cubicBezTo>
                  <a:cubicBezTo>
                    <a:pt x="f91" y="f56"/>
                    <a:pt x="f23" y="f78"/>
                    <a:pt x="f45" y="f55"/>
                  </a:cubicBezTo>
                  <a:cubicBezTo>
                    <a:pt x="f93" y="f11"/>
                    <a:pt x="f94" y="f95"/>
                    <a:pt x="f78" y="f96"/>
                  </a:cubicBezTo>
                  <a:cubicBezTo>
                    <a:pt x="f54" y="f97"/>
                    <a:pt x="f50" y="f96"/>
                    <a:pt x="f98" y="f96"/>
                  </a:cubicBezTo>
                  <a:cubicBezTo>
                    <a:pt x="f11" y="f80"/>
                    <a:pt x="f11" y="f8"/>
                    <a:pt x="f50" y="f10"/>
                  </a:cubicBezTo>
                  <a:cubicBezTo>
                    <a:pt x="f86" y="f99"/>
                    <a:pt x="f100" y="f101"/>
                    <a:pt x="f102" y="f103"/>
                  </a:cubicBezTo>
                  <a:cubicBezTo>
                    <a:pt x="f104" y="f105"/>
                    <a:pt x="f106" y="f105"/>
                    <a:pt x="f45" y="f105"/>
                  </a:cubicBezTo>
                  <a:cubicBezTo>
                    <a:pt x="f27" y="f105"/>
                    <a:pt x="f42" y="f81"/>
                    <a:pt x="f42" y="f104"/>
                  </a:cubicBezTo>
                  <a:cubicBezTo>
                    <a:pt x="f42" y="f107"/>
                    <a:pt x="f25" y="f23"/>
                    <a:pt x="f45" y="f23"/>
                  </a:cubicBezTo>
                  <a:cubicBezTo>
                    <a:pt x="f104" y="f23"/>
                    <a:pt x="f108" y="f19"/>
                    <a:pt x="f102" y="f104"/>
                  </a:cubicBezTo>
                  <a:cubicBezTo>
                    <a:pt x="f102" y="f58"/>
                    <a:pt x="f102" y="f108"/>
                    <a:pt x="f108" y="f109"/>
                  </a:cubicBezTo>
                  <a:cubicBezTo>
                    <a:pt x="f57" y="f110"/>
                    <a:pt x="f99" y="f84"/>
                    <a:pt x="f80" y="f8"/>
                  </a:cubicBezTo>
                  <a:cubicBezTo>
                    <a:pt x="f111" y="f98"/>
                    <a:pt x="f111" y="f11"/>
                    <a:pt x="f111" y="f50"/>
                  </a:cubicBezTo>
                  <a:cubicBezTo>
                    <a:pt x="f50" y="f48"/>
                    <a:pt x="f112" y="f17"/>
                    <a:pt x="f86" y="f45"/>
                  </a:cubicBezTo>
                  <a:cubicBezTo>
                    <a:pt x="f90" y="f44"/>
                    <a:pt x="f15" y="f23"/>
                    <a:pt x="f113" y="f25"/>
                  </a:cubicBezTo>
                  <a:cubicBezTo>
                    <a:pt x="f57" y="f25"/>
                    <a:pt x="f114" y="f29"/>
                    <a:pt x="f100" y="f42"/>
                  </a:cubicBezTo>
                  <a:cubicBezTo>
                    <a:pt x="f100" y="f31"/>
                    <a:pt x="f57" y="f88"/>
                    <a:pt x="f73" y="f32"/>
                  </a:cubicBezTo>
                  <a:cubicBezTo>
                    <a:pt x="f15" y="f36"/>
                    <a:pt x="f115" y="f36"/>
                    <a:pt x="f99" y="f40"/>
                  </a:cubicBezTo>
                  <a:cubicBezTo>
                    <a:pt x="f116" y="f31"/>
                    <a:pt x="f99" y="f42"/>
                    <a:pt x="f99" y="f43"/>
                  </a:cubicBezTo>
                  <a:cubicBezTo>
                    <a:pt x="f99" y="f27"/>
                    <a:pt x="f115" y="f23"/>
                    <a:pt x="f84" y="f21"/>
                  </a:cubicBezTo>
                  <a:cubicBezTo>
                    <a:pt x="f55" y="f103"/>
                    <a:pt x="f8" y="f87"/>
                    <a:pt x="f117" y="f13"/>
                  </a:cubicBezTo>
                  <a:cubicBezTo>
                    <a:pt x="f117" y="f13"/>
                    <a:pt x="f79" y="f13"/>
                    <a:pt x="f79" y="f13"/>
                  </a:cubicBezTo>
                  <a:cubicBezTo>
                    <a:pt x="f79" y="f13"/>
                    <a:pt x="f77" y="f13"/>
                    <a:pt x="f77" y="f13"/>
                  </a:cubicBezTo>
                  <a:cubicBezTo>
                    <a:pt x="f77" y="f113"/>
                    <a:pt x="f77" y="f108"/>
                    <a:pt x="f77" y="f29"/>
                  </a:cubicBezTo>
                  <a:cubicBezTo>
                    <a:pt x="f77" y="f89"/>
                    <a:pt x="f117" y="f31"/>
                    <a:pt x="f96" y="f40"/>
                  </a:cubicBezTo>
                  <a:cubicBezTo>
                    <a:pt x="f8" y="f38"/>
                    <a:pt x="f10" y="f63"/>
                    <a:pt x="f111" y="f65"/>
                  </a:cubicBezTo>
                  <a:cubicBezTo>
                    <a:pt x="f117" y="f5"/>
                    <a:pt x="f118" y="f5"/>
                    <a:pt x="f51" y="f65"/>
                  </a:cubicBezTo>
                  <a:cubicBezTo>
                    <a:pt x="f12" y="f85"/>
                    <a:pt x="f12" y="f36"/>
                    <a:pt x="f52" y="f40"/>
                  </a:cubicBezTo>
                  <a:cubicBezTo>
                    <a:pt x="f53" y="f61"/>
                    <a:pt x="f118" y="f31"/>
                    <a:pt x="f118" y="f89"/>
                  </a:cubicBezTo>
                  <a:cubicBezTo>
                    <a:pt x="f118" y="f102"/>
                    <a:pt x="f118" y="f113"/>
                    <a:pt x="f71" y="f50"/>
                  </a:cubicBezTo>
                  <a:cubicBezTo>
                    <a:pt x="f53" y="f54"/>
                    <a:pt x="f53" y="f55"/>
                    <a:pt x="f52" y="f78"/>
                  </a:cubicBezTo>
                  <a:cubicBezTo>
                    <a:pt x="f14" y="f94"/>
                    <a:pt x="f119" y="f103"/>
                    <a:pt x="f120" y="f19"/>
                  </a:cubicBezTo>
                  <a:cubicBezTo>
                    <a:pt x="f47" y="f23"/>
                    <a:pt x="f121" y="f27"/>
                    <a:pt x="f120" y="f91"/>
                  </a:cubicBezTo>
                  <a:cubicBezTo>
                    <a:pt x="f66" y="f31"/>
                    <a:pt x="f122" y="f38"/>
                    <a:pt x="f123" y="f34"/>
                  </a:cubicBezTo>
                  <a:cubicBezTo>
                    <a:pt x="f46" y="f63"/>
                    <a:pt x="f24" y="f70"/>
                    <a:pt x="f26" y="f32"/>
                  </a:cubicBezTo>
                  <a:cubicBezTo>
                    <a:pt x="f124" y="f60"/>
                    <a:pt x="f26" y="f43"/>
                    <a:pt x="f125" y="f27"/>
                  </a:cubicBezTo>
                  <a:cubicBezTo>
                    <a:pt x="f126" y="f25"/>
                    <a:pt x="f127" y="f21"/>
                    <a:pt x="f123" y="f107"/>
                  </a:cubicBezTo>
                  <a:cubicBezTo>
                    <a:pt x="f122" y="f17"/>
                    <a:pt x="f49" y="f87"/>
                    <a:pt x="f12" y="f55"/>
                  </a:cubicBezTo>
                  <a:cubicBezTo>
                    <a:pt x="f12" y="f13"/>
                    <a:pt x="f9" y="f11"/>
                    <a:pt x="f12" y="f10"/>
                  </a:cubicBezTo>
                  <a:cubicBezTo>
                    <a:pt x="f62" y="f13"/>
                    <a:pt x="f16" y="f112"/>
                    <a:pt x="f47" y="f92"/>
                  </a:cubicBezTo>
                  <a:cubicBezTo>
                    <a:pt x="f126" y="f113"/>
                    <a:pt x="f22" y="f114"/>
                    <a:pt x="f128" y="f105"/>
                  </a:cubicBezTo>
                  <a:cubicBezTo>
                    <a:pt x="f124" y="f109"/>
                    <a:pt x="f33" y="f102"/>
                    <a:pt x="f33" y="f104"/>
                  </a:cubicBezTo>
                  <a:cubicBezTo>
                    <a:pt x="f124" y="f45"/>
                    <a:pt x="f30" y="f23"/>
                    <a:pt x="f129" y="f23"/>
                  </a:cubicBezTo>
                  <a:cubicBezTo>
                    <a:pt x="f130" y="f25"/>
                    <a:pt x="f131" y="f21"/>
                    <a:pt x="f132" y="f133"/>
                  </a:cubicBezTo>
                  <a:cubicBezTo>
                    <a:pt x="f132" y="f102"/>
                    <a:pt x="f134" y="f81"/>
                    <a:pt x="f135" y="f81"/>
                  </a:cubicBezTo>
                  <a:cubicBezTo>
                    <a:pt x="f136" y="f109"/>
                    <a:pt x="f137" y="f105"/>
                    <a:pt x="f33" y="f17"/>
                  </a:cubicBezTo>
                  <a:cubicBezTo>
                    <a:pt x="f20" y="f113"/>
                    <a:pt x="f121" y="f116"/>
                    <a:pt x="f49" y="f10"/>
                  </a:cubicBezTo>
                  <a:cubicBezTo>
                    <a:pt x="f62" y="f95"/>
                    <a:pt x="f62" y="f80"/>
                    <a:pt x="f138" y="f96"/>
                  </a:cubicBezTo>
                  <a:cubicBezTo>
                    <a:pt x="f49" y="f96"/>
                    <a:pt x="f119" y="f97"/>
                    <a:pt x="f66" y="f96"/>
                  </a:cubicBezTo>
                  <a:cubicBezTo>
                    <a:pt x="f41" y="f95"/>
                    <a:pt x="f33" y="f11"/>
                    <a:pt x="f130" y="f54"/>
                  </a:cubicBezTo>
                  <a:cubicBezTo>
                    <a:pt x="f134" y="f55"/>
                    <a:pt x="f132" y="f78"/>
                    <a:pt x="f139" y="f116"/>
                  </a:cubicBezTo>
                  <a:cubicBezTo>
                    <a:pt x="f140" y="f86"/>
                    <a:pt x="f141" y="f48"/>
                    <a:pt x="f142" y="f92"/>
                  </a:cubicBezTo>
                  <a:cubicBezTo>
                    <a:pt x="f143" y="f84"/>
                    <a:pt x="f143" y="f56"/>
                    <a:pt x="f144" y="f13"/>
                  </a:cubicBezTo>
                  <a:cubicBezTo>
                    <a:pt x="f142" y="f10"/>
                    <a:pt x="f145" y="f8"/>
                    <a:pt x="f140" y="f98"/>
                  </a:cubicBezTo>
                  <a:cubicBezTo>
                    <a:pt x="f146" y="f11"/>
                    <a:pt x="f131" y="f13"/>
                    <a:pt x="f147" y="f50"/>
                  </a:cubicBezTo>
                  <a:cubicBezTo>
                    <a:pt x="f30" y="f10"/>
                    <a:pt x="f41" y="f80"/>
                    <a:pt x="f148" y="f79"/>
                  </a:cubicBezTo>
                  <a:cubicBezTo>
                    <a:pt x="f148" y="f77"/>
                    <a:pt x="f148" y="f77"/>
                    <a:pt x="f148" y="f76"/>
                  </a:cubicBezTo>
                  <a:cubicBezTo>
                    <a:pt x="f119" y="f76"/>
                    <a:pt x="f119" y="f75"/>
                    <a:pt x="f66" y="f75"/>
                  </a:cubicBezTo>
                  <a:cubicBezTo>
                    <a:pt x="f20" y="f74"/>
                    <a:pt x="f149" y="f71"/>
                    <a:pt x="f150" y="f71"/>
                  </a:cubicBezTo>
                  <a:cubicBezTo>
                    <a:pt x="f151" y="f53"/>
                    <a:pt x="f141" y="f118"/>
                    <a:pt x="f152" y="f74"/>
                  </a:cubicBezTo>
                  <a:cubicBezTo>
                    <a:pt x="f153" y="f77"/>
                    <a:pt x="f154" y="f76"/>
                    <a:pt x="f155" y="f71"/>
                  </a:cubicBezTo>
                  <a:cubicBezTo>
                    <a:pt x="f6" y="f51"/>
                    <a:pt x="f156" y="f14"/>
                    <a:pt x="f157" y="f138"/>
                  </a:cubicBezTo>
                  <a:cubicBezTo>
                    <a:pt x="f158" y="f148"/>
                    <a:pt x="f159" y="f49"/>
                    <a:pt x="f160" y="f14"/>
                  </a:cubicBezTo>
                  <a:cubicBezTo>
                    <a:pt x="f141" y="f9"/>
                    <a:pt x="f145" y="f72"/>
                    <a:pt x="f151" y="f72"/>
                  </a:cubicBezTo>
                  <a:cubicBezTo>
                    <a:pt x="f161" y="f52"/>
                    <a:pt x="f22" y="f53"/>
                    <a:pt x="f66" y="f118"/>
                  </a:cubicBezTo>
                  <a:cubicBezTo>
                    <a:pt x="f148" y="f118"/>
                    <a:pt x="f49" y="f71"/>
                    <a:pt x="f138" y="f71"/>
                  </a:cubicBezTo>
                  <a:cubicBezTo>
                    <a:pt x="f138" y="f53"/>
                    <a:pt x="f59" y="f52"/>
                    <a:pt x="f59" y="f51"/>
                  </a:cubicBezTo>
                  <a:cubicBezTo>
                    <a:pt x="f138" y="f72"/>
                    <a:pt x="f49" y="f72"/>
                    <a:pt x="f119" y="f12"/>
                  </a:cubicBezTo>
                  <a:cubicBezTo>
                    <a:pt x="f41" y="f122"/>
                    <a:pt x="f30" y="f46"/>
                    <a:pt x="f134" y="f35"/>
                  </a:cubicBezTo>
                  <a:cubicBezTo>
                    <a:pt x="f147" y="f124"/>
                    <a:pt x="f146" y="f128"/>
                    <a:pt x="f150" y="f128"/>
                  </a:cubicBezTo>
                  <a:cubicBezTo>
                    <a:pt x="f145" y="f128"/>
                    <a:pt x="f160" y="f124"/>
                    <a:pt x="f142" y="f33"/>
                  </a:cubicBezTo>
                  <a:cubicBezTo>
                    <a:pt x="f159" y="f28"/>
                    <a:pt x="f144" y="f136"/>
                    <a:pt x="f159" y="f129"/>
                  </a:cubicBezTo>
                  <a:cubicBezTo>
                    <a:pt x="f142" y="f162"/>
                    <a:pt x="f163" y="f130"/>
                    <a:pt x="f164" y="f162"/>
                  </a:cubicBezTo>
                  <a:cubicBezTo>
                    <a:pt x="f146" y="f165"/>
                    <a:pt x="f147" y="f161"/>
                    <a:pt x="f134" y="f149"/>
                  </a:cubicBezTo>
                  <a:cubicBezTo>
                    <a:pt x="f134" y="f30"/>
                    <a:pt x="f166" y="f33"/>
                    <a:pt x="f165" y="f128"/>
                  </a:cubicBezTo>
                  <a:cubicBezTo>
                    <a:pt x="f35" y="f41"/>
                    <a:pt x="f127" y="f120"/>
                    <a:pt x="f62" y="f59"/>
                  </a:cubicBezTo>
                  <a:cubicBezTo>
                    <a:pt x="f59" y="f14"/>
                    <a:pt x="f12" y="f12"/>
                    <a:pt x="f72" y="f9"/>
                  </a:cubicBezTo>
                  <a:cubicBezTo>
                    <a:pt x="f72" y="f9"/>
                    <a:pt x="f51" y="f12"/>
                    <a:pt x="f51" y="f12"/>
                  </a:cubicBezTo>
                  <a:cubicBezTo>
                    <a:pt x="f72" y="f59"/>
                    <a:pt x="f9" y="f62"/>
                    <a:pt x="f12" y="f49"/>
                  </a:cubicBezTo>
                  <a:cubicBezTo>
                    <a:pt x="f119" y="f167"/>
                    <a:pt x="f121" y="f128"/>
                    <a:pt x="f39" y="f165"/>
                  </a:cubicBezTo>
                  <a:cubicBezTo>
                    <a:pt x="f125" y="f130"/>
                    <a:pt x="f37" y="f166"/>
                    <a:pt x="f168" y="f169"/>
                  </a:cubicBezTo>
                  <a:cubicBezTo>
                    <a:pt x="f33" y="f134"/>
                    <a:pt x="f137" y="f131"/>
                    <a:pt x="f170" y="f150"/>
                  </a:cubicBezTo>
                  <a:cubicBezTo>
                    <a:pt x="f170" y="f145"/>
                    <a:pt x="f30" y="f171"/>
                    <a:pt x="f128" y="f171"/>
                  </a:cubicBezTo>
                  <a:cubicBezTo>
                    <a:pt x="f24" y="f171"/>
                    <a:pt x="f39" y="f141"/>
                    <a:pt x="f167" y="f145"/>
                  </a:cubicBezTo>
                  <a:cubicBezTo>
                    <a:pt x="f167" y="f145"/>
                    <a:pt x="f127" y="f150"/>
                    <a:pt x="f167" y="f146"/>
                  </a:cubicBezTo>
                  <a:cubicBezTo>
                    <a:pt x="f41" y="f131"/>
                    <a:pt x="f46" y="f169"/>
                    <a:pt x="f167" y="f162"/>
                  </a:cubicBezTo>
                  <a:cubicBezTo>
                    <a:pt x="f64" y="f33"/>
                    <a:pt x="f62" y="f41"/>
                    <a:pt x="f51" y="f16"/>
                  </a:cubicBezTo>
                  <a:cubicBezTo>
                    <a:pt x="f52" y="f66"/>
                    <a:pt x="f53" y="f148"/>
                    <a:pt x="f118" y="f62"/>
                  </a:cubicBezTo>
                  <a:cubicBezTo>
                    <a:pt x="f75" y="f18"/>
                    <a:pt x="f77" y="f24"/>
                    <a:pt x="f96" y="f136"/>
                  </a:cubicBezTo>
                  <a:cubicBezTo>
                    <a:pt x="f95" y="f132"/>
                    <a:pt x="f50" y="f142"/>
                    <a:pt x="f56" y="f6"/>
                  </a:cubicBezTo>
                  <a:cubicBezTo>
                    <a:pt x="f56" y="f172"/>
                    <a:pt x="f112" y="f2"/>
                    <a:pt x="f99" y="f173"/>
                  </a:cubicBezTo>
                  <a:cubicBezTo>
                    <a:pt x="f99" y="f7"/>
                    <a:pt x="f115" y="f7"/>
                    <a:pt x="f92" y="f7"/>
                  </a:cubicBezTo>
                  <a:cubicBezTo>
                    <a:pt x="f86" y="f7"/>
                    <a:pt x="f86" y="f174"/>
                    <a:pt x="f86" y="f2"/>
                  </a:cubicBezTo>
                  <a:cubicBezTo>
                    <a:pt x="f92" y="f175"/>
                    <a:pt x="f115" y="f156"/>
                    <a:pt x="f84" y="f155"/>
                  </a:cubicBezTo>
                  <a:cubicBezTo>
                    <a:pt x="f55" y="f146"/>
                    <a:pt x="f10" y="f128"/>
                    <a:pt x="f117" y="f66"/>
                  </a:cubicBezTo>
                  <a:cubicBezTo>
                    <a:pt x="f117" y="f148"/>
                    <a:pt x="f117" y="f49"/>
                    <a:pt x="f117" y="f59"/>
                  </a:cubicBezTo>
                  <a:cubicBezTo>
                    <a:pt x="f111" y="f119"/>
                    <a:pt x="f10" y="f64"/>
                    <a:pt x="f50" y="f123"/>
                  </a:cubicBezTo>
                  <a:cubicBezTo>
                    <a:pt x="f56" y="f20"/>
                    <a:pt x="f92" y="f124"/>
                    <a:pt x="f94" y="f129"/>
                  </a:cubicBezTo>
                  <a:cubicBezTo>
                    <a:pt x="f73" y="f165"/>
                    <a:pt x="f110" y="f169"/>
                    <a:pt x="f73" y="f139"/>
                  </a:cubicBezTo>
                  <a:cubicBezTo>
                    <a:pt x="f113" y="f139"/>
                    <a:pt x="f57" y="f176"/>
                    <a:pt x="f177" y="f151"/>
                  </a:cubicBezTo>
                  <a:cubicBezTo>
                    <a:pt x="f178" y="f163"/>
                    <a:pt x="f81" y="f151"/>
                    <a:pt x="f109" y="f140"/>
                  </a:cubicBezTo>
                  <a:cubicBezTo>
                    <a:pt x="f108" y="f132"/>
                    <a:pt x="f109" y="f147"/>
                    <a:pt x="f93" y="f169"/>
                  </a:cubicBezTo>
                  <a:cubicBezTo>
                    <a:pt x="f178" y="f130"/>
                    <a:pt x="f100" y="f165"/>
                    <a:pt x="f177" y="f161"/>
                  </a:cubicBezTo>
                  <a:cubicBezTo>
                    <a:pt x="f48" y="f35"/>
                    <a:pt x="f112" y="f127"/>
                    <a:pt x="f10" y="f62"/>
                  </a:cubicBezTo>
                  <a:cubicBezTo>
                    <a:pt x="f8" y="f138"/>
                    <a:pt x="f95" y="f14"/>
                    <a:pt x="f95" y="f12"/>
                  </a:cubicBezTo>
                  <a:cubicBezTo>
                    <a:pt x="f95" y="f9"/>
                    <a:pt x="f95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0" name="Freeform 19">
              <a:extLst>
                <a:ext uri="{FF2B5EF4-FFF2-40B4-BE49-F238E27FC236}">
                  <a16:creationId xmlns:a16="http://schemas.microsoft.com/office/drawing/2014/main" id="{2C1E924D-0CDC-6117-45D7-C0A8F4ED425C}"/>
                </a:ext>
              </a:extLst>
            </p:cNvPr>
            <p:cNvSpPr/>
            <p:nvPr/>
          </p:nvSpPr>
          <p:spPr>
            <a:xfrm>
              <a:off x="6943752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8"/>
                <a:gd name="f9" fmla="val 96"/>
                <a:gd name="f10" fmla="val 77"/>
                <a:gd name="f11" fmla="val 75"/>
                <a:gd name="f12" fmla="val 97"/>
                <a:gd name="f13" fmla="val 73"/>
                <a:gd name="f14" fmla="val 98"/>
                <a:gd name="f15" fmla="val 59"/>
                <a:gd name="f16" fmla="val 106"/>
                <a:gd name="f17" fmla="val 44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30"/>
                <a:gd name="f34" fmla="val 11"/>
                <a:gd name="f35" fmla="val 127"/>
                <a:gd name="f36" fmla="val 12"/>
                <a:gd name="f37" fmla="val 123"/>
                <a:gd name="f38" fmla="val 13"/>
                <a:gd name="f39" fmla="val 119"/>
                <a:gd name="f40" fmla="val 16"/>
                <a:gd name="f41" fmla="val 118"/>
                <a:gd name="f42" fmla="val 21"/>
                <a:gd name="f43" fmla="val 24"/>
                <a:gd name="f44" fmla="val 28"/>
                <a:gd name="f45" fmla="val 31"/>
                <a:gd name="f46" fmla="val 117"/>
                <a:gd name="f47" fmla="val 45"/>
                <a:gd name="f48" fmla="val 110"/>
                <a:gd name="f49" fmla="val 60"/>
                <a:gd name="f50" fmla="val 102"/>
                <a:gd name="f51" fmla="val 74"/>
                <a:gd name="f52" fmla="val 94"/>
                <a:gd name="f53" fmla="val 93"/>
                <a:gd name="f54" fmla="val 92"/>
                <a:gd name="f55" fmla="val 72"/>
                <a:gd name="f56" fmla="val 71"/>
                <a:gd name="f57" fmla="val 69"/>
                <a:gd name="f58" fmla="val 53"/>
                <a:gd name="f59" fmla="val 37"/>
                <a:gd name="f60" fmla="val 99"/>
                <a:gd name="f61" fmla="val 19"/>
                <a:gd name="f62" fmla="val 17"/>
                <a:gd name="f63" fmla="val 101"/>
                <a:gd name="f64" fmla="val 8"/>
                <a:gd name="f65" fmla="val 108"/>
                <a:gd name="f66" fmla="val 4"/>
                <a:gd name="f67" fmla="val 105"/>
                <a:gd name="f68" fmla="val 1"/>
                <a:gd name="f69" fmla="val 2"/>
                <a:gd name="f70" fmla="val 5"/>
                <a:gd name="f71" fmla="val 10"/>
                <a:gd name="f72" fmla="val 91"/>
                <a:gd name="f73" fmla="val 95"/>
                <a:gd name="f74" fmla="val 55"/>
                <a:gd name="f75" fmla="val 89"/>
                <a:gd name="f76" fmla="val 88"/>
                <a:gd name="f77" fmla="val 87"/>
                <a:gd name="f78" fmla="val 86"/>
                <a:gd name="f79" fmla="val 70"/>
                <a:gd name="f80" fmla="val 85"/>
                <a:gd name="f81" fmla="val 81"/>
                <a:gd name="f82" fmla="val 41"/>
                <a:gd name="f83" fmla="val 9"/>
                <a:gd name="f84" fmla="val 6"/>
                <a:gd name="f85" fmla="val 65"/>
                <a:gd name="f86" fmla="val 7"/>
                <a:gd name="f87" fmla="val 62"/>
                <a:gd name="f88" fmla="val 58"/>
                <a:gd name="f89" fmla="val 15"/>
                <a:gd name="f90" fmla="val 20"/>
                <a:gd name="f91" fmla="val 61"/>
                <a:gd name="f92" fmla="val 23"/>
                <a:gd name="f93" fmla="val 63"/>
                <a:gd name="f94" fmla="val 57"/>
                <a:gd name="f95" fmla="val 79"/>
                <a:gd name="f96" fmla="val 82"/>
                <a:gd name="f97" fmla="val 83"/>
                <a:gd name="f98" fmla="val 76"/>
                <a:gd name="f99" fmla="val 66"/>
                <a:gd name="f100" fmla="val 50"/>
                <a:gd name="f101" fmla="val 54"/>
                <a:gd name="f102" fmla="val 38"/>
                <a:gd name="f103" fmla="val 43"/>
                <a:gd name="f104" fmla="val 36"/>
                <a:gd name="f105" fmla="val 42"/>
                <a:gd name="f106" fmla="val 33"/>
                <a:gd name="f107" fmla="val 32"/>
                <a:gd name="f108" fmla="val 39"/>
                <a:gd name="f109" fmla="val 40"/>
                <a:gd name="f110" fmla="val 52"/>
                <a:gd name="f111" fmla="val 80"/>
                <a:gd name="f112" fmla="val 68"/>
                <a:gd name="f113" fmla="val 56"/>
                <a:gd name="f114" fmla="val 49"/>
                <a:gd name="f115" fmla="val 64"/>
                <a:gd name="f116" fmla="val 67"/>
                <a:gd name="f117" fmla="val 84"/>
                <a:gd name="f118" fmla="val 90"/>
                <a:gd name="f119" fmla="val 104"/>
                <a:gd name="f120" fmla="val 109"/>
                <a:gd name="f121" fmla="val 111"/>
                <a:gd name="f122" fmla="val 107"/>
                <a:gd name="f123" fmla="val 112"/>
                <a:gd name="f124" fmla="val 129"/>
                <a:gd name="f125" fmla="val 120"/>
                <a:gd name="f126" fmla="val 116"/>
                <a:gd name="f127" fmla="val 114"/>
                <a:gd name="f128" fmla="val 128"/>
                <a:gd name="f129" fmla="val 138"/>
                <a:gd name="f130" fmla="val 143"/>
                <a:gd name="f131" fmla="val 148"/>
                <a:gd name="f132" fmla="val 149"/>
                <a:gd name="f133" fmla="val 34"/>
                <a:gd name="f134" fmla="val 146"/>
                <a:gd name="f135" fmla="val 140"/>
                <a:gd name="f136" fmla="val 135"/>
                <a:gd name="f137" fmla="val 133"/>
                <a:gd name="f138" fmla="val 100"/>
                <a:gd name="f139" fmla="val 150"/>
                <a:gd name="f140" fmla="val 152"/>
                <a:gd name="f141" fmla="val 159"/>
                <a:gd name="f142" fmla="val 163"/>
                <a:gd name="f143" fmla="val 167"/>
                <a:gd name="f144" fmla="val 165"/>
                <a:gd name="f145" fmla="val 157"/>
                <a:gd name="f146" fmla="val 151"/>
                <a:gd name="f147" fmla="val 147"/>
                <a:gd name="f148" fmla="val 103"/>
                <a:gd name="f149" fmla="val 137"/>
                <a:gd name="f150" fmla="val 153"/>
                <a:gd name="f151" fmla="val 156"/>
                <a:gd name="f152" fmla="val 162"/>
                <a:gd name="f153" fmla="val 166"/>
                <a:gd name="f154" fmla="val 172"/>
                <a:gd name="f155" fmla="val 174"/>
                <a:gd name="f156" fmla="val 176"/>
                <a:gd name="f157" fmla="val 173"/>
                <a:gd name="f158" fmla="val 169"/>
                <a:gd name="f159" fmla="val 164"/>
                <a:gd name="f160" fmla="val 160"/>
                <a:gd name="f161" fmla="val 139"/>
                <a:gd name="f162" fmla="val 142"/>
                <a:gd name="f163" fmla="val 158"/>
                <a:gd name="f164" fmla="val 154"/>
                <a:gd name="f165" fmla="val 141"/>
                <a:gd name="f166" fmla="val 144"/>
                <a:gd name="f167" fmla="val 115"/>
                <a:gd name="f168" fmla="val 125"/>
                <a:gd name="f169" fmla="val 145"/>
                <a:gd name="f170" fmla="val 134"/>
                <a:gd name="f171" fmla="val 161"/>
                <a:gd name="f172" fmla="val 179"/>
                <a:gd name="f173" fmla="val 182"/>
                <a:gd name="f174" fmla="val 181"/>
                <a:gd name="f175" fmla="val 178"/>
                <a:gd name="f176" fmla="val 155"/>
                <a:gd name="f177" fmla="val 51"/>
                <a:gd name="f178" fmla="val 47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0 f187 1"/>
                <a:gd name="f192" fmla="*/ 121 f186 1"/>
                <a:gd name="f193" fmla="*/ 12 f187 1"/>
                <a:gd name="f194" fmla="*/ 123 f186 1"/>
                <a:gd name="f195" fmla="*/ 74 f187 1"/>
                <a:gd name="f196" fmla="*/ 94 f186 1"/>
                <a:gd name="f197" fmla="*/ 21 f187 1"/>
                <a:gd name="f198" fmla="*/ 99 f186 1"/>
                <a:gd name="f199" fmla="*/ 2 f187 1"/>
                <a:gd name="f200" fmla="*/ 96 f186 1"/>
                <a:gd name="f201" fmla="*/ 72 f187 1"/>
                <a:gd name="f202" fmla="*/ 89 f186 1"/>
                <a:gd name="f203" fmla="*/ 26 f187 1"/>
                <a:gd name="f204" fmla="*/ 72 f186 1"/>
                <a:gd name="f205" fmla="*/ 7 f187 1"/>
                <a:gd name="f206" fmla="*/ 62 f186 1"/>
                <a:gd name="f207" fmla="*/ 31 f187 1"/>
                <a:gd name="f208" fmla="*/ 71 f186 1"/>
                <a:gd name="f209" fmla="*/ 73 f187 1"/>
                <a:gd name="f210" fmla="*/ 77 f186 1"/>
                <a:gd name="f211" fmla="*/ 36 f186 1"/>
                <a:gd name="f212" fmla="*/ 39 f187 1"/>
                <a:gd name="f213" fmla="*/ 40 f186 1"/>
                <a:gd name="f214" fmla="*/ 62 f187 1"/>
                <a:gd name="f215" fmla="*/ 31 f186 1"/>
                <a:gd name="f216" fmla="*/ 55 f187 1"/>
                <a:gd name="f217" fmla="*/ 14 f186 1"/>
                <a:gd name="f218" fmla="*/ 65 f187 1"/>
                <a:gd name="f219" fmla="*/ 29 f186 1"/>
                <a:gd name="f220" fmla="*/ 86 f187 1"/>
                <a:gd name="f221" fmla="*/ 73 f186 1"/>
                <a:gd name="f222" fmla="*/ 80 f187 1"/>
                <a:gd name="f223" fmla="*/ 4 f186 1"/>
                <a:gd name="f224" fmla="*/ 90 f187 1"/>
                <a:gd name="f225" fmla="*/ 20 f186 1"/>
                <a:gd name="f226" fmla="*/ 109 f187 1"/>
                <a:gd name="f227" fmla="*/ 30 f186 1"/>
                <a:gd name="f228" fmla="*/ 126 f187 1"/>
                <a:gd name="f229" fmla="*/ 97 f187 1"/>
                <a:gd name="f230" fmla="*/ 128 f187 1"/>
                <a:gd name="f231" fmla="*/ 42 f186 1"/>
                <a:gd name="f232" fmla="*/ 149 f187 1"/>
                <a:gd name="f233" fmla="*/ 34 f186 1"/>
                <a:gd name="f234" fmla="*/ 102 f187 1"/>
                <a:gd name="f235" fmla="*/ 143 f187 1"/>
                <a:gd name="f236" fmla="*/ 165 f187 1"/>
                <a:gd name="f237" fmla="*/ 103 f187 1"/>
                <a:gd name="f238" fmla="*/ 85 f186 1"/>
                <a:gd name="f239" fmla="*/ 153 f187 1"/>
                <a:gd name="f240" fmla="*/ 91 f186 1"/>
                <a:gd name="f241" fmla="*/ 173 f187 1"/>
                <a:gd name="f242" fmla="*/ 100 f186 1"/>
                <a:gd name="f243" fmla="*/ 105 f187 1"/>
                <a:gd name="f244" fmla="*/ 90 f186 1"/>
                <a:gd name="f245" fmla="*/ 104 f187 1"/>
                <a:gd name="f246" fmla="*/ 97 f186 1"/>
                <a:gd name="f247" fmla="*/ 163 f187 1"/>
                <a:gd name="f248" fmla="*/ 130 f186 1"/>
                <a:gd name="f249" fmla="*/ 146 f187 1"/>
                <a:gd name="f250" fmla="*/ 137 f186 1"/>
                <a:gd name="f251" fmla="*/ 95 f187 1"/>
                <a:gd name="f252" fmla="*/ 119 f187 1"/>
                <a:gd name="f253" fmla="*/ 141 f186 1"/>
                <a:gd name="f254" fmla="*/ 161 f186 1"/>
                <a:gd name="f255" fmla="*/ 115 f187 1"/>
                <a:gd name="f256" fmla="*/ 142 f186 1"/>
                <a:gd name="f257" fmla="*/ 82 f187 1"/>
                <a:gd name="f258" fmla="*/ 135 f186 1"/>
                <a:gd name="f259" fmla="*/ 63 f187 1"/>
                <a:gd name="f260" fmla="*/ 183 f186 1"/>
                <a:gd name="f261" fmla="*/ 84 f187 1"/>
                <a:gd name="f262" fmla="*/ 105 f186 1"/>
                <a:gd name="f263" fmla="*/ 57 f187 1"/>
                <a:gd name="f264" fmla="*/ 138 f186 1"/>
                <a:gd name="f265" fmla="*/ 40 f187 1"/>
                <a:gd name="f266" fmla="*/ 152 f186 1"/>
                <a:gd name="f267" fmla="*/ 77 f187 1"/>
                <a:gd name="f268" fmla="*/ 101 f186 1"/>
                <a:gd name="f269" fmla="+- f188 0 f1"/>
                <a:gd name="f270" fmla="*/ f191 1 177"/>
                <a:gd name="f271" fmla="*/ f192 1 183"/>
                <a:gd name="f272" fmla="*/ f193 1 177"/>
                <a:gd name="f273" fmla="*/ f194 1 183"/>
                <a:gd name="f274" fmla="*/ f195 1 177"/>
                <a:gd name="f275" fmla="*/ f196 1 183"/>
                <a:gd name="f276" fmla="*/ f197 1 177"/>
                <a:gd name="f277" fmla="*/ f198 1 183"/>
                <a:gd name="f278" fmla="*/ f199 1 177"/>
                <a:gd name="f279" fmla="*/ f200 1 183"/>
                <a:gd name="f280" fmla="*/ f201 1 177"/>
                <a:gd name="f281" fmla="*/ f202 1 183"/>
                <a:gd name="f282" fmla="*/ f203 1 177"/>
                <a:gd name="f283" fmla="*/ f204 1 183"/>
                <a:gd name="f284" fmla="*/ f205 1 177"/>
                <a:gd name="f285" fmla="*/ f206 1 183"/>
                <a:gd name="f286" fmla="*/ f207 1 177"/>
                <a:gd name="f287" fmla="*/ f208 1 183"/>
                <a:gd name="f288" fmla="*/ f209 1 177"/>
                <a:gd name="f289" fmla="*/ f210 1 183"/>
                <a:gd name="f290" fmla="*/ f211 1 183"/>
                <a:gd name="f291" fmla="*/ f212 1 177"/>
                <a:gd name="f292" fmla="*/ f213 1 183"/>
                <a:gd name="f293" fmla="*/ f214 1 177"/>
                <a:gd name="f294" fmla="*/ f215 1 183"/>
                <a:gd name="f295" fmla="*/ f216 1 177"/>
                <a:gd name="f296" fmla="*/ f217 1 183"/>
                <a:gd name="f297" fmla="*/ f218 1 177"/>
                <a:gd name="f298" fmla="*/ f219 1 183"/>
                <a:gd name="f299" fmla="*/ f220 1 177"/>
                <a:gd name="f300" fmla="*/ f221 1 183"/>
                <a:gd name="f301" fmla="*/ f222 1 177"/>
                <a:gd name="f302" fmla="*/ f223 1 183"/>
                <a:gd name="f303" fmla="*/ f224 1 177"/>
                <a:gd name="f304" fmla="*/ f225 1 183"/>
                <a:gd name="f305" fmla="*/ f226 1 177"/>
                <a:gd name="f306" fmla="*/ f227 1 183"/>
                <a:gd name="f307" fmla="*/ f228 1 177"/>
                <a:gd name="f308" fmla="*/ f229 1 177"/>
                <a:gd name="f309" fmla="*/ f230 1 177"/>
                <a:gd name="f310" fmla="*/ f231 1 183"/>
                <a:gd name="f311" fmla="*/ f232 1 177"/>
                <a:gd name="f312" fmla="*/ f233 1 183"/>
                <a:gd name="f313" fmla="*/ f234 1 177"/>
                <a:gd name="f314" fmla="*/ f235 1 177"/>
                <a:gd name="f315" fmla="*/ f236 1 177"/>
                <a:gd name="f316" fmla="*/ f237 1 177"/>
                <a:gd name="f317" fmla="*/ f238 1 183"/>
                <a:gd name="f318" fmla="*/ f239 1 177"/>
                <a:gd name="f319" fmla="*/ f240 1 183"/>
                <a:gd name="f320" fmla="*/ f241 1 177"/>
                <a:gd name="f321" fmla="*/ f242 1 183"/>
                <a:gd name="f322" fmla="*/ f243 1 177"/>
                <a:gd name="f323" fmla="*/ f244 1 183"/>
                <a:gd name="f324" fmla="*/ f245 1 177"/>
                <a:gd name="f325" fmla="*/ f246 1 183"/>
                <a:gd name="f326" fmla="*/ f247 1 177"/>
                <a:gd name="f327" fmla="*/ f248 1 183"/>
                <a:gd name="f328" fmla="*/ f249 1 177"/>
                <a:gd name="f329" fmla="*/ f250 1 183"/>
                <a:gd name="f330" fmla="*/ f251 1 177"/>
                <a:gd name="f331" fmla="*/ f252 1 177"/>
                <a:gd name="f332" fmla="*/ f253 1 183"/>
                <a:gd name="f333" fmla="*/ f254 1 183"/>
                <a:gd name="f334" fmla="*/ f255 1 177"/>
                <a:gd name="f335" fmla="*/ f256 1 183"/>
                <a:gd name="f336" fmla="*/ f257 1 177"/>
                <a:gd name="f337" fmla="*/ f258 1 183"/>
                <a:gd name="f338" fmla="*/ f259 1 177"/>
                <a:gd name="f339" fmla="*/ f260 1 183"/>
                <a:gd name="f340" fmla="*/ f261 1 177"/>
                <a:gd name="f341" fmla="*/ f262 1 183"/>
                <a:gd name="f342" fmla="*/ f263 1 177"/>
                <a:gd name="f343" fmla="*/ f264 1 183"/>
                <a:gd name="f344" fmla="*/ f265 1 177"/>
                <a:gd name="f345" fmla="*/ f266 1 183"/>
                <a:gd name="f346" fmla="*/ f267 1 177"/>
                <a:gd name="f347" fmla="*/ f268 1 183"/>
                <a:gd name="f348" fmla="*/ 0 1 f189"/>
                <a:gd name="f349" fmla="*/ f183 1 f189"/>
                <a:gd name="f350" fmla="*/ 0 1 f190"/>
                <a:gd name="f351" fmla="*/ f184 1 f190"/>
                <a:gd name="f352" fmla="*/ f270 1 f189"/>
                <a:gd name="f353" fmla="*/ f271 1 f190"/>
                <a:gd name="f354" fmla="*/ f272 1 f189"/>
                <a:gd name="f355" fmla="*/ f273 1 f190"/>
                <a:gd name="f356" fmla="*/ f274 1 f189"/>
                <a:gd name="f357" fmla="*/ f275 1 f190"/>
                <a:gd name="f358" fmla="*/ f276 1 f189"/>
                <a:gd name="f359" fmla="*/ f277 1 f190"/>
                <a:gd name="f360" fmla="*/ f278 1 f189"/>
                <a:gd name="f361" fmla="*/ f279 1 f190"/>
                <a:gd name="f362" fmla="*/ f280 1 f189"/>
                <a:gd name="f363" fmla="*/ f281 1 f190"/>
                <a:gd name="f364" fmla="*/ f282 1 f189"/>
                <a:gd name="f365" fmla="*/ f283 1 f190"/>
                <a:gd name="f366" fmla="*/ f284 1 f189"/>
                <a:gd name="f367" fmla="*/ f285 1 f190"/>
                <a:gd name="f368" fmla="*/ f286 1 f189"/>
                <a:gd name="f369" fmla="*/ f287 1 f190"/>
                <a:gd name="f370" fmla="*/ f288 1 f189"/>
                <a:gd name="f371" fmla="*/ f289 1 f190"/>
                <a:gd name="f372" fmla="*/ f290 1 f190"/>
                <a:gd name="f373" fmla="*/ f291 1 f189"/>
                <a:gd name="f374" fmla="*/ f292 1 f190"/>
                <a:gd name="f375" fmla="*/ f293 1 f189"/>
                <a:gd name="f376" fmla="*/ f294 1 f190"/>
                <a:gd name="f377" fmla="*/ f295 1 f189"/>
                <a:gd name="f378" fmla="*/ f296 1 f190"/>
                <a:gd name="f379" fmla="*/ f297 1 f189"/>
                <a:gd name="f380" fmla="*/ f298 1 f190"/>
                <a:gd name="f381" fmla="*/ f299 1 f189"/>
                <a:gd name="f382" fmla="*/ f300 1 f190"/>
                <a:gd name="f383" fmla="*/ f301 1 f189"/>
                <a:gd name="f384" fmla="*/ f302 1 f190"/>
                <a:gd name="f385" fmla="*/ f303 1 f189"/>
                <a:gd name="f386" fmla="*/ f304 1 f190"/>
                <a:gd name="f387" fmla="*/ f305 1 f189"/>
                <a:gd name="f388" fmla="*/ f306 1 f190"/>
                <a:gd name="f389" fmla="*/ f307 1 f189"/>
                <a:gd name="f390" fmla="*/ f308 1 f189"/>
                <a:gd name="f391" fmla="*/ f309 1 f189"/>
                <a:gd name="f392" fmla="*/ f310 1 f190"/>
                <a:gd name="f393" fmla="*/ f311 1 f189"/>
                <a:gd name="f394" fmla="*/ f312 1 f190"/>
                <a:gd name="f395" fmla="*/ f313 1 f189"/>
                <a:gd name="f396" fmla="*/ f314 1 f189"/>
                <a:gd name="f397" fmla="*/ f315 1 f189"/>
                <a:gd name="f398" fmla="*/ f316 1 f189"/>
                <a:gd name="f399" fmla="*/ f317 1 f190"/>
                <a:gd name="f400" fmla="*/ f318 1 f189"/>
                <a:gd name="f401" fmla="*/ f319 1 f190"/>
                <a:gd name="f402" fmla="*/ f320 1 f189"/>
                <a:gd name="f403" fmla="*/ f321 1 f190"/>
                <a:gd name="f404" fmla="*/ f322 1 f189"/>
                <a:gd name="f405" fmla="*/ f323 1 f190"/>
                <a:gd name="f406" fmla="*/ f324 1 f189"/>
                <a:gd name="f407" fmla="*/ f325 1 f190"/>
                <a:gd name="f408" fmla="*/ f326 1 f189"/>
                <a:gd name="f409" fmla="*/ f327 1 f190"/>
                <a:gd name="f410" fmla="*/ f328 1 f189"/>
                <a:gd name="f411" fmla="*/ f329 1 f190"/>
                <a:gd name="f412" fmla="*/ f330 1 f189"/>
                <a:gd name="f413" fmla="*/ f331 1 f189"/>
                <a:gd name="f414" fmla="*/ f332 1 f190"/>
                <a:gd name="f415" fmla="*/ f333 1 f190"/>
                <a:gd name="f416" fmla="*/ f334 1 f189"/>
                <a:gd name="f417" fmla="*/ f335 1 f190"/>
                <a:gd name="f418" fmla="*/ f336 1 f189"/>
                <a:gd name="f419" fmla="*/ f337 1 f190"/>
                <a:gd name="f420" fmla="*/ f338 1 f189"/>
                <a:gd name="f421" fmla="*/ f339 1 f190"/>
                <a:gd name="f422" fmla="*/ f340 1 f189"/>
                <a:gd name="f423" fmla="*/ f341 1 f190"/>
                <a:gd name="f424" fmla="*/ f342 1 f189"/>
                <a:gd name="f425" fmla="*/ f343 1 f190"/>
                <a:gd name="f426" fmla="*/ f344 1 f189"/>
                <a:gd name="f427" fmla="*/ f345 1 f190"/>
                <a:gd name="f428" fmla="*/ f346 1 f189"/>
                <a:gd name="f429" fmla="*/ f347 1 f190"/>
                <a:gd name="f430" fmla="*/ f348 f180 1"/>
                <a:gd name="f431" fmla="*/ f349 f180 1"/>
                <a:gd name="f432" fmla="*/ f351 f181 1"/>
                <a:gd name="f433" fmla="*/ f350 f181 1"/>
                <a:gd name="f434" fmla="*/ f352 f180 1"/>
                <a:gd name="f435" fmla="*/ f353 f181 1"/>
                <a:gd name="f436" fmla="*/ f354 f180 1"/>
                <a:gd name="f437" fmla="*/ f355 f181 1"/>
                <a:gd name="f438" fmla="*/ f356 f180 1"/>
                <a:gd name="f439" fmla="*/ f357 f181 1"/>
                <a:gd name="f440" fmla="*/ f358 f180 1"/>
                <a:gd name="f441" fmla="*/ f359 f181 1"/>
                <a:gd name="f442" fmla="*/ f360 f180 1"/>
                <a:gd name="f443" fmla="*/ f361 f181 1"/>
                <a:gd name="f444" fmla="*/ f362 f180 1"/>
                <a:gd name="f445" fmla="*/ f363 f181 1"/>
                <a:gd name="f446" fmla="*/ f364 f180 1"/>
                <a:gd name="f447" fmla="*/ f365 f181 1"/>
                <a:gd name="f448" fmla="*/ f366 f180 1"/>
                <a:gd name="f449" fmla="*/ f367 f181 1"/>
                <a:gd name="f450" fmla="*/ f368 f180 1"/>
                <a:gd name="f451" fmla="*/ f369 f181 1"/>
                <a:gd name="f452" fmla="*/ f370 f180 1"/>
                <a:gd name="f453" fmla="*/ f371 f181 1"/>
                <a:gd name="f454" fmla="*/ f372 f181 1"/>
                <a:gd name="f455" fmla="*/ f373 f180 1"/>
                <a:gd name="f456" fmla="*/ f374 f181 1"/>
                <a:gd name="f457" fmla="*/ f375 f180 1"/>
                <a:gd name="f458" fmla="*/ f376 f181 1"/>
                <a:gd name="f459" fmla="*/ f377 f180 1"/>
                <a:gd name="f460" fmla="*/ f378 f181 1"/>
                <a:gd name="f461" fmla="*/ f379 f180 1"/>
                <a:gd name="f462" fmla="*/ f380 f181 1"/>
                <a:gd name="f463" fmla="*/ f381 f180 1"/>
                <a:gd name="f464" fmla="*/ f382 f181 1"/>
                <a:gd name="f465" fmla="*/ f383 f180 1"/>
                <a:gd name="f466" fmla="*/ f384 f181 1"/>
                <a:gd name="f467" fmla="*/ f385 f180 1"/>
                <a:gd name="f468" fmla="*/ f386 f181 1"/>
                <a:gd name="f469" fmla="*/ f387 f180 1"/>
                <a:gd name="f470" fmla="*/ f388 f181 1"/>
                <a:gd name="f471" fmla="*/ f389 f180 1"/>
                <a:gd name="f472" fmla="*/ f390 f180 1"/>
                <a:gd name="f473" fmla="*/ f391 f180 1"/>
                <a:gd name="f474" fmla="*/ f392 f181 1"/>
                <a:gd name="f475" fmla="*/ f393 f180 1"/>
                <a:gd name="f476" fmla="*/ f394 f181 1"/>
                <a:gd name="f477" fmla="*/ f395 f180 1"/>
                <a:gd name="f478" fmla="*/ f396 f180 1"/>
                <a:gd name="f479" fmla="*/ f397 f180 1"/>
                <a:gd name="f480" fmla="*/ f398 f180 1"/>
                <a:gd name="f481" fmla="*/ f399 f181 1"/>
                <a:gd name="f482" fmla="*/ f400 f180 1"/>
                <a:gd name="f483" fmla="*/ f401 f181 1"/>
                <a:gd name="f484" fmla="*/ f402 f180 1"/>
                <a:gd name="f485" fmla="*/ f403 f181 1"/>
                <a:gd name="f486" fmla="*/ f404 f180 1"/>
                <a:gd name="f487" fmla="*/ f405 f181 1"/>
                <a:gd name="f488" fmla="*/ f406 f180 1"/>
                <a:gd name="f489" fmla="*/ f407 f181 1"/>
                <a:gd name="f490" fmla="*/ f408 f180 1"/>
                <a:gd name="f491" fmla="*/ f409 f181 1"/>
                <a:gd name="f492" fmla="*/ f410 f180 1"/>
                <a:gd name="f493" fmla="*/ f411 f181 1"/>
                <a:gd name="f494" fmla="*/ f412 f180 1"/>
                <a:gd name="f495" fmla="*/ f413 f180 1"/>
                <a:gd name="f496" fmla="*/ f414 f181 1"/>
                <a:gd name="f497" fmla="*/ f415 f181 1"/>
                <a:gd name="f498" fmla="*/ f416 f180 1"/>
                <a:gd name="f499" fmla="*/ f417 f181 1"/>
                <a:gd name="f500" fmla="*/ f418 f180 1"/>
                <a:gd name="f501" fmla="*/ f419 f181 1"/>
                <a:gd name="f502" fmla="*/ f420 f180 1"/>
                <a:gd name="f503" fmla="*/ f421 f181 1"/>
                <a:gd name="f504" fmla="*/ f422 f180 1"/>
                <a:gd name="f505" fmla="*/ f423 f181 1"/>
                <a:gd name="f506" fmla="*/ f424 f180 1"/>
                <a:gd name="f507" fmla="*/ f425 f181 1"/>
                <a:gd name="f508" fmla="*/ f426 f180 1"/>
                <a:gd name="f509" fmla="*/ f427 f181 1"/>
                <a:gd name="f510" fmla="*/ f428 f180 1"/>
                <a:gd name="f511" fmla="*/ f429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48" y="f449"/>
                </a:cxn>
                <a:cxn ang="f269">
                  <a:pos x="f450" y="f451"/>
                </a:cxn>
                <a:cxn ang="f269">
                  <a:pos x="f452" y="f453"/>
                </a:cxn>
                <a:cxn ang="f269">
                  <a:pos x="f440" y="f454"/>
                </a:cxn>
                <a:cxn ang="f269">
                  <a:pos x="f455" y="f456"/>
                </a:cxn>
                <a:cxn ang="f269">
                  <a:pos x="f457" y="f458"/>
                </a:cxn>
                <a:cxn ang="f269">
                  <a:pos x="f459" y="f460"/>
                </a:cxn>
                <a:cxn ang="f269">
                  <a:pos x="f461" y="f462"/>
                </a:cxn>
                <a:cxn ang="f269">
                  <a:pos x="f463" y="f464"/>
                </a:cxn>
                <a:cxn ang="f269">
                  <a:pos x="f465" y="f466"/>
                </a:cxn>
                <a:cxn ang="f269">
                  <a:pos x="f467" y="f468"/>
                </a:cxn>
                <a:cxn ang="f269">
                  <a:pos x="f469" y="f470"/>
                </a:cxn>
                <a:cxn ang="f269">
                  <a:pos x="f471" y="f460"/>
                </a:cxn>
                <a:cxn ang="f269">
                  <a:pos x="f472" y="f451"/>
                </a:cxn>
                <a:cxn ang="f269">
                  <a:pos x="f473" y="f474"/>
                </a:cxn>
                <a:cxn ang="f269">
                  <a:pos x="f475" y="f476"/>
                </a:cxn>
                <a:cxn ang="f269">
                  <a:pos x="f477" y="f453"/>
                </a:cxn>
                <a:cxn ang="f269">
                  <a:pos x="f478" y="f447"/>
                </a:cxn>
                <a:cxn ang="f269">
                  <a:pos x="f479" y="f464"/>
                </a:cxn>
                <a:cxn ang="f269">
                  <a:pos x="f480" y="f481"/>
                </a:cxn>
                <a:cxn ang="f269">
                  <a:pos x="f482" y="f483"/>
                </a:cxn>
                <a:cxn ang="f269">
                  <a:pos x="f484" y="f485"/>
                </a:cxn>
                <a:cxn ang="f269">
                  <a:pos x="f486" y="f487"/>
                </a:cxn>
                <a:cxn ang="f269">
                  <a:pos x="f488" y="f489"/>
                </a:cxn>
                <a:cxn ang="f269">
                  <a:pos x="f490" y="f491"/>
                </a:cxn>
                <a:cxn ang="f269">
                  <a:pos x="f492" y="f493"/>
                </a:cxn>
                <a:cxn ang="f269">
                  <a:pos x="f494" y="f443"/>
                </a:cxn>
                <a:cxn ang="f269">
                  <a:pos x="f495" y="f496"/>
                </a:cxn>
                <a:cxn ang="f269">
                  <a:pos x="f473" y="f497"/>
                </a:cxn>
                <a:cxn ang="f269">
                  <a:pos x="f498" y="f499"/>
                </a:cxn>
                <a:cxn ang="f269">
                  <a:pos x="f500" y="f501"/>
                </a:cxn>
                <a:cxn ang="f269">
                  <a:pos x="f502" y="f503"/>
                </a:cxn>
                <a:cxn ang="f269">
                  <a:pos x="f504" y="f505"/>
                </a:cxn>
                <a:cxn ang="f269">
                  <a:pos x="f506" y="f507"/>
                </a:cxn>
                <a:cxn ang="f269">
                  <a:pos x="f508" y="f509"/>
                </a:cxn>
                <a:cxn ang="f269">
                  <a:pos x="f510" y="f511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44" y="f39"/>
                    <a:pt x="f45" y="f46"/>
                  </a:cubicBezTo>
                  <a:cubicBezTo>
                    <a:pt x="f47" y="f48"/>
                    <a:pt x="f49" y="f50"/>
                    <a:pt x="f51" y="f52"/>
                  </a:cubicBezTo>
                  <a:cubicBezTo>
                    <a:pt x="f51" y="f53"/>
                    <a:pt x="f51" y="f53"/>
                    <a:pt x="f51" y="f54"/>
                  </a:cubicBezTo>
                  <a:cubicBezTo>
                    <a:pt x="f55" y="f54"/>
                    <a:pt x="f56" y="f54"/>
                    <a:pt x="f57" y="f54"/>
                  </a:cubicBezTo>
                  <a:cubicBezTo>
                    <a:pt x="f58" y="f52"/>
                    <a:pt x="f59" y="f9"/>
                    <a:pt x="f42" y="f60"/>
                  </a:cubicBezTo>
                  <a:cubicBezTo>
                    <a:pt x="f61" y="f60"/>
                    <a:pt x="f62" y="f63"/>
                    <a:pt x="f40" y="f50"/>
                  </a:cubicBezTo>
                  <a:cubicBezTo>
                    <a:pt x="f38" y="f16"/>
                    <a:pt x="f64" y="f65"/>
                    <a:pt x="f66" y="f67"/>
                  </a:cubicBezTo>
                  <a:cubicBezTo>
                    <a:pt x="f68" y="f50"/>
                    <a:pt x="f5" y="f60"/>
                    <a:pt x="f69" y="f9"/>
                  </a:cubicBezTo>
                  <a:cubicBezTo>
                    <a:pt x="f70" y="f54"/>
                    <a:pt x="f71" y="f72"/>
                    <a:pt x="f32" y="f52"/>
                  </a:cubicBezTo>
                  <a:cubicBezTo>
                    <a:pt x="f40" y="f73"/>
                    <a:pt x="f31" y="f9"/>
                    <a:pt x="f61" y="f9"/>
                  </a:cubicBezTo>
                  <a:cubicBezTo>
                    <a:pt x="f59" y="f52"/>
                    <a:pt x="f74" y="f72"/>
                    <a:pt x="f55" y="f75"/>
                  </a:cubicBezTo>
                  <a:cubicBezTo>
                    <a:pt x="f13" y="f75"/>
                    <a:pt x="f13" y="f76"/>
                    <a:pt x="f11" y="f77"/>
                  </a:cubicBezTo>
                  <a:cubicBezTo>
                    <a:pt x="f55" y="f77"/>
                    <a:pt x="f56" y="f78"/>
                    <a:pt x="f79" y="f80"/>
                  </a:cubicBezTo>
                  <a:cubicBezTo>
                    <a:pt x="f74" y="f81"/>
                    <a:pt x="f82" y="f10"/>
                    <a:pt x="f25" y="f55"/>
                  </a:cubicBezTo>
                  <a:cubicBezTo>
                    <a:pt x="f43" y="f55"/>
                    <a:pt x="f42" y="f13"/>
                    <a:pt x="f31" y="f51"/>
                  </a:cubicBezTo>
                  <a:cubicBezTo>
                    <a:pt x="f32" y="f11"/>
                    <a:pt x="f83" y="f10"/>
                    <a:pt x="f84" y="f55"/>
                  </a:cubicBezTo>
                  <a:cubicBezTo>
                    <a:pt x="f70" y="f79"/>
                    <a:pt x="f70" y="f85"/>
                    <a:pt x="f86" y="f87"/>
                  </a:cubicBezTo>
                  <a:cubicBezTo>
                    <a:pt x="f71" y="f88"/>
                    <a:pt x="f89" y="f88"/>
                    <a:pt x="f90" y="f49"/>
                  </a:cubicBezTo>
                  <a:cubicBezTo>
                    <a:pt x="f42" y="f91"/>
                    <a:pt x="f92" y="f87"/>
                    <a:pt x="f92" y="f93"/>
                  </a:cubicBezTo>
                  <a:cubicBezTo>
                    <a:pt x="f92" y="f57"/>
                    <a:pt x="f23" y="f79"/>
                    <a:pt x="f45" y="f56"/>
                  </a:cubicBezTo>
                  <a:cubicBezTo>
                    <a:pt x="f17" y="f11"/>
                    <a:pt x="f94" y="f95"/>
                    <a:pt x="f79" y="f96"/>
                  </a:cubicBezTo>
                  <a:cubicBezTo>
                    <a:pt x="f55" y="f97"/>
                    <a:pt x="f51" y="f96"/>
                    <a:pt x="f98" y="f96"/>
                  </a:cubicBezTo>
                  <a:cubicBezTo>
                    <a:pt x="f11" y="f81"/>
                    <a:pt x="f11" y="f8"/>
                    <a:pt x="f13" y="f10"/>
                  </a:cubicBezTo>
                  <a:cubicBezTo>
                    <a:pt x="f87" y="f99"/>
                    <a:pt x="f100" y="f101"/>
                    <a:pt x="f102" y="f103"/>
                  </a:cubicBezTo>
                  <a:cubicBezTo>
                    <a:pt x="f104" y="f105"/>
                    <a:pt x="f106" y="f105"/>
                    <a:pt x="f45" y="f105"/>
                  </a:cubicBezTo>
                  <a:cubicBezTo>
                    <a:pt x="f27" y="f105"/>
                    <a:pt x="f42" y="f82"/>
                    <a:pt x="f42" y="f104"/>
                  </a:cubicBezTo>
                  <a:cubicBezTo>
                    <a:pt x="f42" y="f107"/>
                    <a:pt x="f25" y="f23"/>
                    <a:pt x="f45" y="f23"/>
                  </a:cubicBezTo>
                  <a:cubicBezTo>
                    <a:pt x="f104" y="f23"/>
                    <a:pt x="f108" y="f19"/>
                    <a:pt x="f102" y="f104"/>
                  </a:cubicBezTo>
                  <a:cubicBezTo>
                    <a:pt x="f102" y="f59"/>
                    <a:pt x="f102" y="f108"/>
                    <a:pt x="f108" y="f109"/>
                  </a:cubicBezTo>
                  <a:cubicBezTo>
                    <a:pt x="f58" y="f110"/>
                    <a:pt x="f99" y="f85"/>
                    <a:pt x="f81" y="f8"/>
                  </a:cubicBezTo>
                  <a:cubicBezTo>
                    <a:pt x="f111" y="f98"/>
                    <a:pt x="f111" y="f11"/>
                    <a:pt x="f111" y="f51"/>
                  </a:cubicBezTo>
                  <a:cubicBezTo>
                    <a:pt x="f51" y="f49"/>
                    <a:pt x="f112" y="f47"/>
                    <a:pt x="f87" y="f45"/>
                  </a:cubicBezTo>
                  <a:cubicBezTo>
                    <a:pt x="f91" y="f44"/>
                    <a:pt x="f15" y="f23"/>
                    <a:pt x="f113" y="f25"/>
                  </a:cubicBezTo>
                  <a:cubicBezTo>
                    <a:pt x="f58" y="f25"/>
                    <a:pt x="f114" y="f29"/>
                    <a:pt x="f100" y="f42"/>
                  </a:cubicBezTo>
                  <a:cubicBezTo>
                    <a:pt x="f100" y="f31"/>
                    <a:pt x="f58" y="f89"/>
                    <a:pt x="f74" y="f32"/>
                  </a:cubicBezTo>
                  <a:cubicBezTo>
                    <a:pt x="f15" y="f36"/>
                    <a:pt x="f115" y="f36"/>
                    <a:pt x="f99" y="f40"/>
                  </a:cubicBezTo>
                  <a:cubicBezTo>
                    <a:pt x="f116" y="f31"/>
                    <a:pt x="f99" y="f42"/>
                    <a:pt x="f99" y="f43"/>
                  </a:cubicBezTo>
                  <a:cubicBezTo>
                    <a:pt x="f99" y="f27"/>
                    <a:pt x="f115" y="f23"/>
                    <a:pt x="f85" y="f21"/>
                  </a:cubicBezTo>
                  <a:cubicBezTo>
                    <a:pt x="f56" y="f103"/>
                    <a:pt x="f8" y="f88"/>
                    <a:pt x="f117" y="f13"/>
                  </a:cubicBezTo>
                  <a:cubicBezTo>
                    <a:pt x="f117" y="f13"/>
                    <a:pt x="f80" y="f13"/>
                    <a:pt x="f80" y="f13"/>
                  </a:cubicBezTo>
                  <a:cubicBezTo>
                    <a:pt x="f80" y="f13"/>
                    <a:pt x="f78" y="f13"/>
                    <a:pt x="f78" y="f13"/>
                  </a:cubicBezTo>
                  <a:cubicBezTo>
                    <a:pt x="f78" y="f113"/>
                    <a:pt x="f78" y="f108"/>
                    <a:pt x="f78" y="f29"/>
                  </a:cubicBezTo>
                  <a:cubicBezTo>
                    <a:pt x="f78" y="f90"/>
                    <a:pt x="f117" y="f31"/>
                    <a:pt x="f96" y="f40"/>
                  </a:cubicBezTo>
                  <a:cubicBezTo>
                    <a:pt x="f8" y="f38"/>
                    <a:pt x="f10" y="f64"/>
                    <a:pt x="f111" y="f66"/>
                  </a:cubicBezTo>
                  <a:cubicBezTo>
                    <a:pt x="f117" y="f5"/>
                    <a:pt x="f118" y="f5"/>
                    <a:pt x="f52" y="f66"/>
                  </a:cubicBezTo>
                  <a:cubicBezTo>
                    <a:pt x="f12" y="f86"/>
                    <a:pt x="f12" y="f36"/>
                    <a:pt x="f53" y="f40"/>
                  </a:cubicBezTo>
                  <a:cubicBezTo>
                    <a:pt x="f54" y="f62"/>
                    <a:pt x="f118" y="f31"/>
                    <a:pt x="f118" y="f90"/>
                  </a:cubicBezTo>
                  <a:cubicBezTo>
                    <a:pt x="f118" y="f102"/>
                    <a:pt x="f118" y="f113"/>
                    <a:pt x="f72" y="f51"/>
                  </a:cubicBezTo>
                  <a:cubicBezTo>
                    <a:pt x="f54" y="f55"/>
                    <a:pt x="f54" y="f56"/>
                    <a:pt x="f53" y="f79"/>
                  </a:cubicBezTo>
                  <a:cubicBezTo>
                    <a:pt x="f14" y="f94"/>
                    <a:pt x="f119" y="f103"/>
                    <a:pt x="f120" y="f19"/>
                  </a:cubicBezTo>
                  <a:cubicBezTo>
                    <a:pt x="f48" y="f23"/>
                    <a:pt x="f121" y="f27"/>
                    <a:pt x="f120" y="f92"/>
                  </a:cubicBezTo>
                  <a:cubicBezTo>
                    <a:pt x="f67" y="f31"/>
                    <a:pt x="f122" y="f38"/>
                    <a:pt x="f123" y="f34"/>
                  </a:cubicBezTo>
                  <a:cubicBezTo>
                    <a:pt x="f46" y="f64"/>
                    <a:pt x="f24" y="f71"/>
                    <a:pt x="f26" y="f32"/>
                  </a:cubicBezTo>
                  <a:cubicBezTo>
                    <a:pt x="f124" y="f61"/>
                    <a:pt x="f26" y="f43"/>
                    <a:pt x="f125" y="f27"/>
                  </a:cubicBezTo>
                  <a:cubicBezTo>
                    <a:pt x="f126" y="f25"/>
                    <a:pt x="f127" y="f21"/>
                    <a:pt x="f123" y="f107"/>
                  </a:cubicBezTo>
                  <a:cubicBezTo>
                    <a:pt x="f122" y="f47"/>
                    <a:pt x="f50" y="f88"/>
                    <a:pt x="f12" y="f56"/>
                  </a:cubicBezTo>
                  <a:cubicBezTo>
                    <a:pt x="f12" y="f13"/>
                    <a:pt x="f9" y="f11"/>
                    <a:pt x="f12" y="f10"/>
                  </a:cubicBezTo>
                  <a:cubicBezTo>
                    <a:pt x="f63" y="f13"/>
                    <a:pt x="f16" y="f112"/>
                    <a:pt x="f48" y="f93"/>
                  </a:cubicBezTo>
                  <a:cubicBezTo>
                    <a:pt x="f126" y="f113"/>
                    <a:pt x="f22" y="f114"/>
                    <a:pt x="f128" y="f105"/>
                  </a:cubicBezTo>
                  <a:cubicBezTo>
                    <a:pt x="f124" y="f109"/>
                    <a:pt x="f33" y="f102"/>
                    <a:pt x="f33" y="f104"/>
                  </a:cubicBezTo>
                  <a:cubicBezTo>
                    <a:pt x="f124" y="f45"/>
                    <a:pt x="f30" y="f23"/>
                    <a:pt x="f129" y="f23"/>
                  </a:cubicBezTo>
                  <a:cubicBezTo>
                    <a:pt x="f130" y="f25"/>
                    <a:pt x="f131" y="f21"/>
                    <a:pt x="f132" y="f133"/>
                  </a:cubicBezTo>
                  <a:cubicBezTo>
                    <a:pt x="f132" y="f102"/>
                    <a:pt x="f134" y="f82"/>
                    <a:pt x="f135" y="f82"/>
                  </a:cubicBezTo>
                  <a:cubicBezTo>
                    <a:pt x="f136" y="f109"/>
                    <a:pt x="f137" y="f105"/>
                    <a:pt x="f33" y="f47"/>
                  </a:cubicBezTo>
                  <a:cubicBezTo>
                    <a:pt x="f20" y="f113"/>
                    <a:pt x="f121" y="f116"/>
                    <a:pt x="f50" y="f10"/>
                  </a:cubicBezTo>
                  <a:cubicBezTo>
                    <a:pt x="f63" y="f95"/>
                    <a:pt x="f63" y="f81"/>
                    <a:pt x="f138" y="f96"/>
                  </a:cubicBezTo>
                  <a:cubicBezTo>
                    <a:pt x="f50" y="f96"/>
                    <a:pt x="f119" y="f97"/>
                    <a:pt x="f67" y="f96"/>
                  </a:cubicBezTo>
                  <a:cubicBezTo>
                    <a:pt x="f41" y="f95"/>
                    <a:pt x="f33" y="f11"/>
                    <a:pt x="f130" y="f55"/>
                  </a:cubicBezTo>
                  <a:cubicBezTo>
                    <a:pt x="f134" y="f56"/>
                    <a:pt x="f132" y="f79"/>
                    <a:pt x="f139" y="f116"/>
                  </a:cubicBezTo>
                  <a:cubicBezTo>
                    <a:pt x="f140" y="f87"/>
                    <a:pt x="f141" y="f49"/>
                    <a:pt x="f142" y="f93"/>
                  </a:cubicBezTo>
                  <a:cubicBezTo>
                    <a:pt x="f143" y="f85"/>
                    <a:pt x="f143" y="f57"/>
                    <a:pt x="f144" y="f13"/>
                  </a:cubicBezTo>
                  <a:cubicBezTo>
                    <a:pt x="f142" y="f10"/>
                    <a:pt x="f145" y="f8"/>
                    <a:pt x="f140" y="f98"/>
                  </a:cubicBezTo>
                  <a:cubicBezTo>
                    <a:pt x="f146" y="f11"/>
                    <a:pt x="f131" y="f13"/>
                    <a:pt x="f147" y="f51"/>
                  </a:cubicBezTo>
                  <a:cubicBezTo>
                    <a:pt x="f30" y="f10"/>
                    <a:pt x="f41" y="f81"/>
                    <a:pt x="f148" y="f80"/>
                  </a:cubicBezTo>
                  <a:cubicBezTo>
                    <a:pt x="f148" y="f78"/>
                    <a:pt x="f148" y="f78"/>
                    <a:pt x="f148" y="f77"/>
                  </a:cubicBezTo>
                  <a:cubicBezTo>
                    <a:pt x="f119" y="f77"/>
                    <a:pt x="f119" y="f76"/>
                    <a:pt x="f67" y="f76"/>
                  </a:cubicBezTo>
                  <a:cubicBezTo>
                    <a:pt x="f20" y="f75"/>
                    <a:pt x="f149" y="f72"/>
                    <a:pt x="f150" y="f72"/>
                  </a:cubicBezTo>
                  <a:cubicBezTo>
                    <a:pt x="f151" y="f54"/>
                    <a:pt x="f141" y="f118"/>
                    <a:pt x="f152" y="f75"/>
                  </a:cubicBezTo>
                  <a:cubicBezTo>
                    <a:pt x="f153" y="f78"/>
                    <a:pt x="f154" y="f77"/>
                    <a:pt x="f155" y="f72"/>
                  </a:cubicBezTo>
                  <a:cubicBezTo>
                    <a:pt x="f6" y="f52"/>
                    <a:pt x="f156" y="f14"/>
                    <a:pt x="f157" y="f138"/>
                  </a:cubicBezTo>
                  <a:cubicBezTo>
                    <a:pt x="f158" y="f148"/>
                    <a:pt x="f159" y="f50"/>
                    <a:pt x="f160" y="f14"/>
                  </a:cubicBezTo>
                  <a:cubicBezTo>
                    <a:pt x="f141" y="f9"/>
                    <a:pt x="f145" y="f73"/>
                    <a:pt x="f151" y="f73"/>
                  </a:cubicBezTo>
                  <a:cubicBezTo>
                    <a:pt x="f161" y="f53"/>
                    <a:pt x="f22" y="f54"/>
                    <a:pt x="f67" y="f118"/>
                  </a:cubicBezTo>
                  <a:cubicBezTo>
                    <a:pt x="f148" y="f118"/>
                    <a:pt x="f50" y="f72"/>
                    <a:pt x="f138" y="f72"/>
                  </a:cubicBezTo>
                  <a:cubicBezTo>
                    <a:pt x="f138" y="f54"/>
                    <a:pt x="f60" y="f53"/>
                    <a:pt x="f60" y="f52"/>
                  </a:cubicBezTo>
                  <a:cubicBezTo>
                    <a:pt x="f138" y="f73"/>
                    <a:pt x="f50" y="f73"/>
                    <a:pt x="f119" y="f12"/>
                  </a:cubicBezTo>
                  <a:cubicBezTo>
                    <a:pt x="f41" y="f122"/>
                    <a:pt x="f30" y="f46"/>
                    <a:pt x="f134" y="f35"/>
                  </a:cubicBezTo>
                  <a:cubicBezTo>
                    <a:pt x="f147" y="f124"/>
                    <a:pt x="f146" y="f128"/>
                    <a:pt x="f150" y="f128"/>
                  </a:cubicBezTo>
                  <a:cubicBezTo>
                    <a:pt x="f145" y="f128"/>
                    <a:pt x="f160" y="f124"/>
                    <a:pt x="f142" y="f33"/>
                  </a:cubicBezTo>
                  <a:cubicBezTo>
                    <a:pt x="f159" y="f28"/>
                    <a:pt x="f144" y="f136"/>
                    <a:pt x="f159" y="f129"/>
                  </a:cubicBezTo>
                  <a:cubicBezTo>
                    <a:pt x="f142" y="f162"/>
                    <a:pt x="f163" y="f130"/>
                    <a:pt x="f164" y="f162"/>
                  </a:cubicBezTo>
                  <a:cubicBezTo>
                    <a:pt x="f146" y="f165"/>
                    <a:pt x="f147" y="f161"/>
                    <a:pt x="f134" y="f149"/>
                  </a:cubicBezTo>
                  <a:cubicBezTo>
                    <a:pt x="f134" y="f30"/>
                    <a:pt x="f166" y="f33"/>
                    <a:pt x="f165" y="f128"/>
                  </a:cubicBezTo>
                  <a:cubicBezTo>
                    <a:pt x="f35" y="f41"/>
                    <a:pt x="f127" y="f120"/>
                    <a:pt x="f63" y="f60"/>
                  </a:cubicBezTo>
                  <a:cubicBezTo>
                    <a:pt x="f60" y="f14"/>
                    <a:pt x="f12" y="f12"/>
                    <a:pt x="f73" y="f9"/>
                  </a:cubicBezTo>
                  <a:cubicBezTo>
                    <a:pt x="f73" y="f9"/>
                    <a:pt x="f52" y="f12"/>
                    <a:pt x="f52" y="f12"/>
                  </a:cubicBezTo>
                  <a:cubicBezTo>
                    <a:pt x="f73" y="f60"/>
                    <a:pt x="f9" y="f63"/>
                    <a:pt x="f12" y="f50"/>
                  </a:cubicBezTo>
                  <a:cubicBezTo>
                    <a:pt x="f119" y="f167"/>
                    <a:pt x="f121" y="f128"/>
                    <a:pt x="f39" y="f165"/>
                  </a:cubicBezTo>
                  <a:cubicBezTo>
                    <a:pt x="f125" y="f130"/>
                    <a:pt x="f37" y="f166"/>
                    <a:pt x="f168" y="f169"/>
                  </a:cubicBezTo>
                  <a:cubicBezTo>
                    <a:pt x="f33" y="f134"/>
                    <a:pt x="f137" y="f131"/>
                    <a:pt x="f170" y="f150"/>
                  </a:cubicBezTo>
                  <a:cubicBezTo>
                    <a:pt x="f170" y="f145"/>
                    <a:pt x="f30" y="f171"/>
                    <a:pt x="f128" y="f171"/>
                  </a:cubicBezTo>
                  <a:cubicBezTo>
                    <a:pt x="f24" y="f171"/>
                    <a:pt x="f39" y="f141"/>
                    <a:pt x="f167" y="f145"/>
                  </a:cubicBezTo>
                  <a:cubicBezTo>
                    <a:pt x="f167" y="f145"/>
                    <a:pt x="f127" y="f150"/>
                    <a:pt x="f167" y="f146"/>
                  </a:cubicBezTo>
                  <a:cubicBezTo>
                    <a:pt x="f41" y="f131"/>
                    <a:pt x="f46" y="f169"/>
                    <a:pt x="f167" y="f162"/>
                  </a:cubicBezTo>
                  <a:cubicBezTo>
                    <a:pt x="f65" y="f33"/>
                    <a:pt x="f63" y="f41"/>
                    <a:pt x="f52" y="f16"/>
                  </a:cubicBezTo>
                  <a:cubicBezTo>
                    <a:pt x="f53" y="f67"/>
                    <a:pt x="f54" y="f148"/>
                    <a:pt x="f118" y="f63"/>
                  </a:cubicBezTo>
                  <a:cubicBezTo>
                    <a:pt x="f76" y="f18"/>
                    <a:pt x="f78" y="f24"/>
                    <a:pt x="f96" y="f136"/>
                  </a:cubicBezTo>
                  <a:cubicBezTo>
                    <a:pt x="f95" y="f132"/>
                    <a:pt x="f51" y="f142"/>
                    <a:pt x="f57" y="f6"/>
                  </a:cubicBezTo>
                  <a:cubicBezTo>
                    <a:pt x="f57" y="f172"/>
                    <a:pt x="f112" y="f2"/>
                    <a:pt x="f99" y="f173"/>
                  </a:cubicBezTo>
                  <a:cubicBezTo>
                    <a:pt x="f99" y="f7"/>
                    <a:pt x="f115" y="f7"/>
                    <a:pt x="f93" y="f7"/>
                  </a:cubicBezTo>
                  <a:cubicBezTo>
                    <a:pt x="f87" y="f7"/>
                    <a:pt x="f87" y="f174"/>
                    <a:pt x="f87" y="f2"/>
                  </a:cubicBezTo>
                  <a:cubicBezTo>
                    <a:pt x="f93" y="f175"/>
                    <a:pt x="f115" y="f156"/>
                    <a:pt x="f85" y="f155"/>
                  </a:cubicBezTo>
                  <a:cubicBezTo>
                    <a:pt x="f56" y="f146"/>
                    <a:pt x="f10" y="f128"/>
                    <a:pt x="f117" y="f67"/>
                  </a:cubicBezTo>
                  <a:cubicBezTo>
                    <a:pt x="f117" y="f148"/>
                    <a:pt x="f117" y="f50"/>
                    <a:pt x="f117" y="f60"/>
                  </a:cubicBezTo>
                  <a:cubicBezTo>
                    <a:pt x="f111" y="f119"/>
                    <a:pt x="f10" y="f65"/>
                    <a:pt x="f51" y="f123"/>
                  </a:cubicBezTo>
                  <a:cubicBezTo>
                    <a:pt x="f57" y="f20"/>
                    <a:pt x="f93" y="f124"/>
                    <a:pt x="f94" y="f129"/>
                  </a:cubicBezTo>
                  <a:cubicBezTo>
                    <a:pt x="f74" y="f165"/>
                    <a:pt x="f110" y="f169"/>
                    <a:pt x="f74" y="f139"/>
                  </a:cubicBezTo>
                  <a:cubicBezTo>
                    <a:pt x="f113" y="f139"/>
                    <a:pt x="f58" y="f176"/>
                    <a:pt x="f177" y="f151"/>
                  </a:cubicBezTo>
                  <a:cubicBezTo>
                    <a:pt x="f178" y="f163"/>
                    <a:pt x="f82" y="f151"/>
                    <a:pt x="f109" y="f140"/>
                  </a:cubicBezTo>
                  <a:cubicBezTo>
                    <a:pt x="f108" y="f132"/>
                    <a:pt x="f109" y="f147"/>
                    <a:pt x="f17" y="f169"/>
                  </a:cubicBezTo>
                  <a:cubicBezTo>
                    <a:pt x="f178" y="f130"/>
                    <a:pt x="f100" y="f165"/>
                    <a:pt x="f177" y="f161"/>
                  </a:cubicBezTo>
                  <a:cubicBezTo>
                    <a:pt x="f49" y="f35"/>
                    <a:pt x="f112" y="f127"/>
                    <a:pt x="f10" y="f63"/>
                  </a:cubicBezTo>
                  <a:cubicBezTo>
                    <a:pt x="f8" y="f138"/>
                    <a:pt x="f95" y="f14"/>
                    <a:pt x="f95" y="f12"/>
                  </a:cubicBezTo>
                  <a:cubicBezTo>
                    <a:pt x="f95" y="f9"/>
                    <a:pt x="f95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1" name="Freeform 20">
              <a:extLst>
                <a:ext uri="{FF2B5EF4-FFF2-40B4-BE49-F238E27FC236}">
                  <a16:creationId xmlns:a16="http://schemas.microsoft.com/office/drawing/2014/main" id="{6E1D8521-1274-A7B3-19CC-0473981A60A6}"/>
                </a:ext>
              </a:extLst>
            </p:cNvPr>
            <p:cNvSpPr/>
            <p:nvPr/>
          </p:nvSpPr>
          <p:spPr>
            <a:xfrm>
              <a:off x="7380689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1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30"/>
                <a:gd name="f34" fmla="val 166"/>
                <a:gd name="f35" fmla="val 127"/>
                <a:gd name="f36" fmla="val 165"/>
                <a:gd name="f37" fmla="val 123"/>
                <a:gd name="f38" fmla="val 164"/>
                <a:gd name="f39" fmla="val 119"/>
                <a:gd name="f40" fmla="val 161"/>
                <a:gd name="f41" fmla="val 156"/>
                <a:gd name="f42" fmla="val 153"/>
                <a:gd name="f43" fmla="val 146"/>
                <a:gd name="f44" fmla="val 117"/>
                <a:gd name="f45" fmla="val 110"/>
                <a:gd name="f46" fmla="val 103"/>
                <a:gd name="f47" fmla="val 94"/>
                <a:gd name="f48" fmla="val 93"/>
                <a:gd name="f49" fmla="val 92"/>
                <a:gd name="f50" fmla="val 105"/>
                <a:gd name="f51" fmla="val 107"/>
                <a:gd name="f52" fmla="val 108"/>
                <a:gd name="f53" fmla="val 140"/>
                <a:gd name="f54" fmla="val 158"/>
                <a:gd name="f55" fmla="val 160"/>
                <a:gd name="f56" fmla="val 170"/>
                <a:gd name="f57" fmla="val 173"/>
                <a:gd name="f58" fmla="val 176"/>
                <a:gd name="f59" fmla="val 175"/>
                <a:gd name="f60" fmla="val 172"/>
                <a:gd name="f61" fmla="val 167"/>
                <a:gd name="f62" fmla="val 91"/>
                <a:gd name="f63" fmla="val 95"/>
                <a:gd name="f64" fmla="val 89"/>
                <a:gd name="f65" fmla="val 88"/>
                <a:gd name="f66" fmla="val 87"/>
                <a:gd name="f67" fmla="val 86"/>
                <a:gd name="f68" fmla="val 85"/>
                <a:gd name="f69" fmla="val 81"/>
                <a:gd name="f70" fmla="val 136"/>
                <a:gd name="f71" fmla="val 77"/>
                <a:gd name="f72" fmla="val 72"/>
                <a:gd name="f73" fmla="val 73"/>
                <a:gd name="f74" fmla="val 74"/>
                <a:gd name="f75" fmla="val 75"/>
                <a:gd name="f76" fmla="val 168"/>
                <a:gd name="f77" fmla="val 171"/>
                <a:gd name="f78" fmla="val 70"/>
                <a:gd name="f79" fmla="val 65"/>
                <a:gd name="f80" fmla="val 62"/>
                <a:gd name="f81" fmla="val 58"/>
                <a:gd name="f82" fmla="val 162"/>
                <a:gd name="f83" fmla="val 157"/>
                <a:gd name="f84" fmla="val 60"/>
                <a:gd name="f85" fmla="val 61"/>
                <a:gd name="f86" fmla="val 63"/>
                <a:gd name="f87" fmla="val 154"/>
                <a:gd name="f88" fmla="val 69"/>
                <a:gd name="f89" fmla="val 71"/>
                <a:gd name="f90" fmla="val 120"/>
                <a:gd name="f91" fmla="val 79"/>
                <a:gd name="f92" fmla="val 82"/>
                <a:gd name="f93" fmla="val 83"/>
                <a:gd name="f94" fmla="val 78"/>
                <a:gd name="f95" fmla="val 115"/>
                <a:gd name="f96" fmla="val 66"/>
                <a:gd name="f97" fmla="val 54"/>
                <a:gd name="f98" fmla="val 43"/>
                <a:gd name="f99" fmla="val 141"/>
                <a:gd name="f100" fmla="val 42"/>
                <a:gd name="f101" fmla="val 144"/>
                <a:gd name="f102" fmla="val 41"/>
                <a:gd name="f103" fmla="val 36"/>
                <a:gd name="f104" fmla="val 32"/>
                <a:gd name="f105" fmla="val 27"/>
                <a:gd name="f106" fmla="val 138"/>
                <a:gd name="f107" fmla="val 30"/>
                <a:gd name="f108" fmla="val 139"/>
                <a:gd name="f109" fmla="val 37"/>
                <a:gd name="f110" fmla="val 39"/>
                <a:gd name="f111" fmla="val 40"/>
                <a:gd name="f112" fmla="val 52"/>
                <a:gd name="f113" fmla="val 111"/>
                <a:gd name="f114" fmla="val 76"/>
                <a:gd name="f115" fmla="val 109"/>
                <a:gd name="f116" fmla="val 45"/>
                <a:gd name="f117" fmla="val 31"/>
                <a:gd name="f118" fmla="val 28"/>
                <a:gd name="f119" fmla="val 26"/>
                <a:gd name="f120" fmla="val 128"/>
                <a:gd name="f121" fmla="val 22"/>
                <a:gd name="f122" fmla="val 21"/>
                <a:gd name="f123" fmla="val 18"/>
                <a:gd name="f124" fmla="val 15"/>
                <a:gd name="f125" fmla="val 14"/>
                <a:gd name="f126" fmla="val 12"/>
                <a:gd name="f127" fmla="val 16"/>
                <a:gd name="f128" fmla="val 24"/>
                <a:gd name="f129" fmla="val 25"/>
                <a:gd name="f130" fmla="val 112"/>
                <a:gd name="f131" fmla="val 29"/>
                <a:gd name="f132" fmla="val 56"/>
                <a:gd name="f133" fmla="val 20"/>
                <a:gd name="f134" fmla="val 13"/>
                <a:gd name="f135" fmla="val 100"/>
                <a:gd name="f136" fmla="val 8"/>
                <a:gd name="f137" fmla="val 4"/>
                <a:gd name="f138" fmla="val 80"/>
                <a:gd name="f139" fmla="val 7"/>
                <a:gd name="f140" fmla="val 84"/>
                <a:gd name="f141" fmla="val 17"/>
                <a:gd name="f142" fmla="val 38"/>
                <a:gd name="f143" fmla="val 57"/>
                <a:gd name="f144" fmla="val 68"/>
                <a:gd name="f145" fmla="val 67"/>
                <a:gd name="f146" fmla="val 23"/>
                <a:gd name="f147" fmla="val 11"/>
                <a:gd name="f148" fmla="val 53"/>
                <a:gd name="f149" fmla="val 10"/>
                <a:gd name="f150" fmla="val 51"/>
                <a:gd name="f151" fmla="val 49"/>
                <a:gd name="f152" fmla="val 19"/>
                <a:gd name="f153" fmla="val 55"/>
                <a:gd name="f154" fmla="val 48"/>
                <a:gd name="f155" fmla="val 47"/>
                <a:gd name="f156" fmla="val 34"/>
                <a:gd name="f157" fmla="val 44"/>
                <a:gd name="f158" fmla="val 59"/>
                <a:gd name="f159" fmla="val 90"/>
                <a:gd name="f160" fmla="val 5"/>
                <a:gd name="f161" fmla="val 3"/>
                <a:gd name="f162" fmla="val 1"/>
                <a:gd name="f163" fmla="val 129"/>
                <a:gd name="f164" fmla="val 135"/>
                <a:gd name="f165" fmla="val 142"/>
                <a:gd name="f166" fmla="val 143"/>
                <a:gd name="f167" fmla="val 137"/>
                <a:gd name="f168" fmla="val 33"/>
                <a:gd name="f169" fmla="val 50"/>
                <a:gd name="f170" fmla="val 145"/>
                <a:gd name="f171" fmla="val 148"/>
                <a:gd name="f172" fmla="val 179"/>
                <a:gd name="f173" fmla="val 182"/>
                <a:gd name="f174" fmla="val 114"/>
                <a:gd name="f175" fmla="val 181"/>
                <a:gd name="f176" fmla="val 178"/>
                <a:gd name="f177" fmla="val 174"/>
                <a:gd name="f178" fmla="+- 0 0 -90"/>
                <a:gd name="f179" fmla="*/ f3 1 177"/>
                <a:gd name="f180" fmla="*/ f4 1 183"/>
                <a:gd name="f181" fmla="val f5"/>
                <a:gd name="f182" fmla="val f6"/>
                <a:gd name="f183" fmla="val f7"/>
                <a:gd name="f184" fmla="*/ f178 f0 1"/>
                <a:gd name="f185" fmla="+- f183 0 f181"/>
                <a:gd name="f186" fmla="+- f182 0 f181"/>
                <a:gd name="f187" fmla="*/ f184 1 f2"/>
                <a:gd name="f188" fmla="*/ f186 1 177"/>
                <a:gd name="f189" fmla="*/ f185 1 183"/>
                <a:gd name="f190" fmla="*/ 147 f186 1"/>
                <a:gd name="f191" fmla="*/ 121 f185 1"/>
                <a:gd name="f192" fmla="*/ 165 f186 1"/>
                <a:gd name="f193" fmla="*/ 123 f185 1"/>
                <a:gd name="f194" fmla="*/ 103 f186 1"/>
                <a:gd name="f195" fmla="*/ 94 f185 1"/>
                <a:gd name="f196" fmla="*/ 156 f186 1"/>
                <a:gd name="f197" fmla="*/ 99 f185 1"/>
                <a:gd name="f198" fmla="*/ 175 f186 1"/>
                <a:gd name="f199" fmla="*/ 96 f185 1"/>
                <a:gd name="f200" fmla="*/ 105 f186 1"/>
                <a:gd name="f201" fmla="*/ 89 f185 1"/>
                <a:gd name="f202" fmla="*/ 151 f186 1"/>
                <a:gd name="f203" fmla="*/ 72 f185 1"/>
                <a:gd name="f204" fmla="*/ 170 f186 1"/>
                <a:gd name="f205" fmla="*/ 62 f185 1"/>
                <a:gd name="f206" fmla="*/ 146 f186 1"/>
                <a:gd name="f207" fmla="*/ 71 f185 1"/>
                <a:gd name="f208" fmla="*/ 104 f186 1"/>
                <a:gd name="f209" fmla="*/ 77 f185 1"/>
                <a:gd name="f210" fmla="*/ 36 f185 1"/>
                <a:gd name="f211" fmla="*/ 138 f186 1"/>
                <a:gd name="f212" fmla="*/ 40 f185 1"/>
                <a:gd name="f213" fmla="*/ 115 f186 1"/>
                <a:gd name="f214" fmla="*/ 31 f185 1"/>
                <a:gd name="f215" fmla="*/ 122 f186 1"/>
                <a:gd name="f216" fmla="*/ 14 f185 1"/>
                <a:gd name="f217" fmla="*/ 112 f186 1"/>
                <a:gd name="f218" fmla="*/ 29 f185 1"/>
                <a:gd name="f219" fmla="*/ 91 f186 1"/>
                <a:gd name="f220" fmla="*/ 73 f185 1"/>
                <a:gd name="f221" fmla="*/ 97 f186 1"/>
                <a:gd name="f222" fmla="*/ 4 f185 1"/>
                <a:gd name="f223" fmla="*/ 87 f186 1"/>
                <a:gd name="f224" fmla="*/ 20 f185 1"/>
                <a:gd name="f225" fmla="*/ 68 f186 1"/>
                <a:gd name="f226" fmla="*/ 30 f185 1"/>
                <a:gd name="f227" fmla="*/ 51 f186 1"/>
                <a:gd name="f228" fmla="*/ 80 f186 1"/>
                <a:gd name="f229" fmla="*/ 49 f186 1"/>
                <a:gd name="f230" fmla="*/ 42 f185 1"/>
                <a:gd name="f231" fmla="*/ 28 f186 1"/>
                <a:gd name="f232" fmla="*/ 34 f185 1"/>
                <a:gd name="f233" fmla="*/ 75 f186 1"/>
                <a:gd name="f234" fmla="*/ 34 f186 1"/>
                <a:gd name="f235" fmla="*/ 12 f186 1"/>
                <a:gd name="f236" fmla="*/ 74 f186 1"/>
                <a:gd name="f237" fmla="*/ 85 f185 1"/>
                <a:gd name="f238" fmla="*/ 24 f186 1"/>
                <a:gd name="f239" fmla="*/ 91 f185 1"/>
                <a:gd name="f240" fmla="*/ 4 f186 1"/>
                <a:gd name="f241" fmla="*/ 100 f185 1"/>
                <a:gd name="f242" fmla="*/ 72 f186 1"/>
                <a:gd name="f243" fmla="*/ 90 f185 1"/>
                <a:gd name="f244" fmla="*/ 73 f186 1"/>
                <a:gd name="f245" fmla="*/ 97 f185 1"/>
                <a:gd name="f246" fmla="*/ 14 f186 1"/>
                <a:gd name="f247" fmla="*/ 130 f185 1"/>
                <a:gd name="f248" fmla="*/ 31 f186 1"/>
                <a:gd name="f249" fmla="*/ 137 f185 1"/>
                <a:gd name="f250" fmla="*/ 82 f186 1"/>
                <a:gd name="f251" fmla="*/ 58 f186 1"/>
                <a:gd name="f252" fmla="*/ 141 f185 1"/>
                <a:gd name="f253" fmla="*/ 161 f185 1"/>
                <a:gd name="f254" fmla="*/ 62 f186 1"/>
                <a:gd name="f255" fmla="*/ 142 f185 1"/>
                <a:gd name="f256" fmla="*/ 95 f186 1"/>
                <a:gd name="f257" fmla="*/ 135 f185 1"/>
                <a:gd name="f258" fmla="*/ 114 f186 1"/>
                <a:gd name="f259" fmla="*/ 183 f185 1"/>
                <a:gd name="f260" fmla="*/ 93 f186 1"/>
                <a:gd name="f261" fmla="*/ 105 f185 1"/>
                <a:gd name="f262" fmla="*/ 120 f186 1"/>
                <a:gd name="f263" fmla="*/ 138 f185 1"/>
                <a:gd name="f264" fmla="*/ 137 f186 1"/>
                <a:gd name="f265" fmla="*/ 152 f185 1"/>
                <a:gd name="f266" fmla="*/ 100 f186 1"/>
                <a:gd name="f267" fmla="*/ 101 f185 1"/>
                <a:gd name="f268" fmla="+- f187 0 f1"/>
                <a:gd name="f269" fmla="*/ f190 1 177"/>
                <a:gd name="f270" fmla="*/ f191 1 183"/>
                <a:gd name="f271" fmla="*/ f192 1 177"/>
                <a:gd name="f272" fmla="*/ f193 1 183"/>
                <a:gd name="f273" fmla="*/ f194 1 177"/>
                <a:gd name="f274" fmla="*/ f195 1 183"/>
                <a:gd name="f275" fmla="*/ f196 1 177"/>
                <a:gd name="f276" fmla="*/ f197 1 183"/>
                <a:gd name="f277" fmla="*/ f198 1 177"/>
                <a:gd name="f278" fmla="*/ f199 1 183"/>
                <a:gd name="f279" fmla="*/ f200 1 177"/>
                <a:gd name="f280" fmla="*/ f201 1 183"/>
                <a:gd name="f281" fmla="*/ f202 1 177"/>
                <a:gd name="f282" fmla="*/ f203 1 183"/>
                <a:gd name="f283" fmla="*/ f204 1 177"/>
                <a:gd name="f284" fmla="*/ f205 1 183"/>
                <a:gd name="f285" fmla="*/ f206 1 177"/>
                <a:gd name="f286" fmla="*/ f207 1 183"/>
                <a:gd name="f287" fmla="*/ f208 1 177"/>
                <a:gd name="f288" fmla="*/ f209 1 183"/>
                <a:gd name="f289" fmla="*/ f210 1 183"/>
                <a:gd name="f290" fmla="*/ f211 1 177"/>
                <a:gd name="f291" fmla="*/ f212 1 183"/>
                <a:gd name="f292" fmla="*/ f213 1 177"/>
                <a:gd name="f293" fmla="*/ f214 1 183"/>
                <a:gd name="f294" fmla="*/ f215 1 177"/>
                <a:gd name="f295" fmla="*/ f216 1 183"/>
                <a:gd name="f296" fmla="*/ f217 1 177"/>
                <a:gd name="f297" fmla="*/ f218 1 183"/>
                <a:gd name="f298" fmla="*/ f219 1 177"/>
                <a:gd name="f299" fmla="*/ f220 1 183"/>
                <a:gd name="f300" fmla="*/ f221 1 177"/>
                <a:gd name="f301" fmla="*/ f222 1 183"/>
                <a:gd name="f302" fmla="*/ f223 1 177"/>
                <a:gd name="f303" fmla="*/ f224 1 183"/>
                <a:gd name="f304" fmla="*/ f225 1 177"/>
                <a:gd name="f305" fmla="*/ f226 1 183"/>
                <a:gd name="f306" fmla="*/ f227 1 177"/>
                <a:gd name="f307" fmla="*/ f228 1 177"/>
                <a:gd name="f308" fmla="*/ f229 1 177"/>
                <a:gd name="f309" fmla="*/ f230 1 183"/>
                <a:gd name="f310" fmla="*/ f231 1 177"/>
                <a:gd name="f311" fmla="*/ f232 1 183"/>
                <a:gd name="f312" fmla="*/ f233 1 177"/>
                <a:gd name="f313" fmla="*/ f234 1 177"/>
                <a:gd name="f314" fmla="*/ f235 1 177"/>
                <a:gd name="f315" fmla="*/ f236 1 177"/>
                <a:gd name="f316" fmla="*/ f237 1 183"/>
                <a:gd name="f317" fmla="*/ f238 1 177"/>
                <a:gd name="f318" fmla="*/ f239 1 183"/>
                <a:gd name="f319" fmla="*/ f240 1 177"/>
                <a:gd name="f320" fmla="*/ f241 1 183"/>
                <a:gd name="f321" fmla="*/ f242 1 177"/>
                <a:gd name="f322" fmla="*/ f243 1 183"/>
                <a:gd name="f323" fmla="*/ f244 1 177"/>
                <a:gd name="f324" fmla="*/ f245 1 183"/>
                <a:gd name="f325" fmla="*/ f246 1 177"/>
                <a:gd name="f326" fmla="*/ f247 1 183"/>
                <a:gd name="f327" fmla="*/ f248 1 177"/>
                <a:gd name="f328" fmla="*/ f249 1 183"/>
                <a:gd name="f329" fmla="*/ f250 1 177"/>
                <a:gd name="f330" fmla="*/ f251 1 177"/>
                <a:gd name="f331" fmla="*/ f252 1 183"/>
                <a:gd name="f332" fmla="*/ f253 1 183"/>
                <a:gd name="f333" fmla="*/ f254 1 177"/>
                <a:gd name="f334" fmla="*/ f255 1 183"/>
                <a:gd name="f335" fmla="*/ f256 1 177"/>
                <a:gd name="f336" fmla="*/ f257 1 183"/>
                <a:gd name="f337" fmla="*/ f258 1 177"/>
                <a:gd name="f338" fmla="*/ f259 1 183"/>
                <a:gd name="f339" fmla="*/ f260 1 177"/>
                <a:gd name="f340" fmla="*/ f261 1 183"/>
                <a:gd name="f341" fmla="*/ f262 1 177"/>
                <a:gd name="f342" fmla="*/ f263 1 183"/>
                <a:gd name="f343" fmla="*/ f264 1 177"/>
                <a:gd name="f344" fmla="*/ f265 1 183"/>
                <a:gd name="f345" fmla="*/ f266 1 177"/>
                <a:gd name="f346" fmla="*/ f267 1 183"/>
                <a:gd name="f347" fmla="*/ 0 1 f188"/>
                <a:gd name="f348" fmla="*/ f182 1 f188"/>
                <a:gd name="f349" fmla="*/ 0 1 f189"/>
                <a:gd name="f350" fmla="*/ f183 1 f189"/>
                <a:gd name="f351" fmla="*/ f269 1 f188"/>
                <a:gd name="f352" fmla="*/ f270 1 f189"/>
                <a:gd name="f353" fmla="*/ f271 1 f188"/>
                <a:gd name="f354" fmla="*/ f272 1 f189"/>
                <a:gd name="f355" fmla="*/ f273 1 f188"/>
                <a:gd name="f356" fmla="*/ f274 1 f189"/>
                <a:gd name="f357" fmla="*/ f275 1 f188"/>
                <a:gd name="f358" fmla="*/ f276 1 f189"/>
                <a:gd name="f359" fmla="*/ f277 1 f188"/>
                <a:gd name="f360" fmla="*/ f278 1 f189"/>
                <a:gd name="f361" fmla="*/ f279 1 f188"/>
                <a:gd name="f362" fmla="*/ f280 1 f189"/>
                <a:gd name="f363" fmla="*/ f281 1 f188"/>
                <a:gd name="f364" fmla="*/ f282 1 f189"/>
                <a:gd name="f365" fmla="*/ f283 1 f188"/>
                <a:gd name="f366" fmla="*/ f284 1 f189"/>
                <a:gd name="f367" fmla="*/ f285 1 f188"/>
                <a:gd name="f368" fmla="*/ f286 1 f189"/>
                <a:gd name="f369" fmla="*/ f287 1 f188"/>
                <a:gd name="f370" fmla="*/ f288 1 f189"/>
                <a:gd name="f371" fmla="*/ f289 1 f189"/>
                <a:gd name="f372" fmla="*/ f290 1 f188"/>
                <a:gd name="f373" fmla="*/ f291 1 f189"/>
                <a:gd name="f374" fmla="*/ f292 1 f188"/>
                <a:gd name="f375" fmla="*/ f293 1 f189"/>
                <a:gd name="f376" fmla="*/ f294 1 f188"/>
                <a:gd name="f377" fmla="*/ f295 1 f189"/>
                <a:gd name="f378" fmla="*/ f296 1 f188"/>
                <a:gd name="f379" fmla="*/ f297 1 f189"/>
                <a:gd name="f380" fmla="*/ f298 1 f188"/>
                <a:gd name="f381" fmla="*/ f299 1 f189"/>
                <a:gd name="f382" fmla="*/ f300 1 f188"/>
                <a:gd name="f383" fmla="*/ f301 1 f189"/>
                <a:gd name="f384" fmla="*/ f302 1 f188"/>
                <a:gd name="f385" fmla="*/ f303 1 f189"/>
                <a:gd name="f386" fmla="*/ f304 1 f188"/>
                <a:gd name="f387" fmla="*/ f305 1 f189"/>
                <a:gd name="f388" fmla="*/ f306 1 f188"/>
                <a:gd name="f389" fmla="*/ f307 1 f188"/>
                <a:gd name="f390" fmla="*/ f308 1 f188"/>
                <a:gd name="f391" fmla="*/ f309 1 f189"/>
                <a:gd name="f392" fmla="*/ f310 1 f188"/>
                <a:gd name="f393" fmla="*/ f311 1 f189"/>
                <a:gd name="f394" fmla="*/ f312 1 f188"/>
                <a:gd name="f395" fmla="*/ f313 1 f188"/>
                <a:gd name="f396" fmla="*/ f314 1 f188"/>
                <a:gd name="f397" fmla="*/ f315 1 f188"/>
                <a:gd name="f398" fmla="*/ f316 1 f189"/>
                <a:gd name="f399" fmla="*/ f317 1 f188"/>
                <a:gd name="f400" fmla="*/ f318 1 f189"/>
                <a:gd name="f401" fmla="*/ f319 1 f188"/>
                <a:gd name="f402" fmla="*/ f320 1 f189"/>
                <a:gd name="f403" fmla="*/ f321 1 f188"/>
                <a:gd name="f404" fmla="*/ f322 1 f189"/>
                <a:gd name="f405" fmla="*/ f323 1 f188"/>
                <a:gd name="f406" fmla="*/ f324 1 f189"/>
                <a:gd name="f407" fmla="*/ f325 1 f188"/>
                <a:gd name="f408" fmla="*/ f326 1 f189"/>
                <a:gd name="f409" fmla="*/ f327 1 f188"/>
                <a:gd name="f410" fmla="*/ f328 1 f189"/>
                <a:gd name="f411" fmla="*/ f329 1 f188"/>
                <a:gd name="f412" fmla="*/ f330 1 f188"/>
                <a:gd name="f413" fmla="*/ f331 1 f189"/>
                <a:gd name="f414" fmla="*/ f332 1 f189"/>
                <a:gd name="f415" fmla="*/ f333 1 f188"/>
                <a:gd name="f416" fmla="*/ f334 1 f189"/>
                <a:gd name="f417" fmla="*/ f335 1 f188"/>
                <a:gd name="f418" fmla="*/ f336 1 f189"/>
                <a:gd name="f419" fmla="*/ f337 1 f188"/>
                <a:gd name="f420" fmla="*/ f338 1 f189"/>
                <a:gd name="f421" fmla="*/ f339 1 f188"/>
                <a:gd name="f422" fmla="*/ f340 1 f189"/>
                <a:gd name="f423" fmla="*/ f341 1 f188"/>
                <a:gd name="f424" fmla="*/ f342 1 f189"/>
                <a:gd name="f425" fmla="*/ f343 1 f188"/>
                <a:gd name="f426" fmla="*/ f344 1 f189"/>
                <a:gd name="f427" fmla="*/ f345 1 f188"/>
                <a:gd name="f428" fmla="*/ f346 1 f189"/>
                <a:gd name="f429" fmla="*/ f347 f179 1"/>
                <a:gd name="f430" fmla="*/ f348 f179 1"/>
                <a:gd name="f431" fmla="*/ f350 f180 1"/>
                <a:gd name="f432" fmla="*/ f349 f180 1"/>
                <a:gd name="f433" fmla="*/ f351 f179 1"/>
                <a:gd name="f434" fmla="*/ f352 f180 1"/>
                <a:gd name="f435" fmla="*/ f353 f179 1"/>
                <a:gd name="f436" fmla="*/ f354 f180 1"/>
                <a:gd name="f437" fmla="*/ f355 f179 1"/>
                <a:gd name="f438" fmla="*/ f356 f180 1"/>
                <a:gd name="f439" fmla="*/ f357 f179 1"/>
                <a:gd name="f440" fmla="*/ f358 f180 1"/>
                <a:gd name="f441" fmla="*/ f359 f179 1"/>
                <a:gd name="f442" fmla="*/ f360 f180 1"/>
                <a:gd name="f443" fmla="*/ f361 f179 1"/>
                <a:gd name="f444" fmla="*/ f362 f180 1"/>
                <a:gd name="f445" fmla="*/ f363 f179 1"/>
                <a:gd name="f446" fmla="*/ f364 f180 1"/>
                <a:gd name="f447" fmla="*/ f365 f179 1"/>
                <a:gd name="f448" fmla="*/ f366 f180 1"/>
                <a:gd name="f449" fmla="*/ f367 f179 1"/>
                <a:gd name="f450" fmla="*/ f368 f180 1"/>
                <a:gd name="f451" fmla="*/ f369 f179 1"/>
                <a:gd name="f452" fmla="*/ f370 f180 1"/>
                <a:gd name="f453" fmla="*/ f371 f180 1"/>
                <a:gd name="f454" fmla="*/ f372 f179 1"/>
                <a:gd name="f455" fmla="*/ f373 f180 1"/>
                <a:gd name="f456" fmla="*/ f374 f179 1"/>
                <a:gd name="f457" fmla="*/ f375 f180 1"/>
                <a:gd name="f458" fmla="*/ f376 f179 1"/>
                <a:gd name="f459" fmla="*/ f377 f180 1"/>
                <a:gd name="f460" fmla="*/ f378 f179 1"/>
                <a:gd name="f461" fmla="*/ f379 f180 1"/>
                <a:gd name="f462" fmla="*/ f380 f179 1"/>
                <a:gd name="f463" fmla="*/ f381 f180 1"/>
                <a:gd name="f464" fmla="*/ f382 f179 1"/>
                <a:gd name="f465" fmla="*/ f383 f180 1"/>
                <a:gd name="f466" fmla="*/ f384 f179 1"/>
                <a:gd name="f467" fmla="*/ f385 f180 1"/>
                <a:gd name="f468" fmla="*/ f386 f179 1"/>
                <a:gd name="f469" fmla="*/ f387 f180 1"/>
                <a:gd name="f470" fmla="*/ f388 f179 1"/>
                <a:gd name="f471" fmla="*/ f389 f179 1"/>
                <a:gd name="f472" fmla="*/ f390 f179 1"/>
                <a:gd name="f473" fmla="*/ f391 f180 1"/>
                <a:gd name="f474" fmla="*/ f392 f179 1"/>
                <a:gd name="f475" fmla="*/ f393 f180 1"/>
                <a:gd name="f476" fmla="*/ f394 f179 1"/>
                <a:gd name="f477" fmla="*/ f395 f179 1"/>
                <a:gd name="f478" fmla="*/ f396 f179 1"/>
                <a:gd name="f479" fmla="*/ f397 f179 1"/>
                <a:gd name="f480" fmla="*/ f398 f180 1"/>
                <a:gd name="f481" fmla="*/ f399 f179 1"/>
                <a:gd name="f482" fmla="*/ f400 f180 1"/>
                <a:gd name="f483" fmla="*/ f401 f179 1"/>
                <a:gd name="f484" fmla="*/ f402 f180 1"/>
                <a:gd name="f485" fmla="*/ f403 f179 1"/>
                <a:gd name="f486" fmla="*/ f404 f180 1"/>
                <a:gd name="f487" fmla="*/ f405 f179 1"/>
                <a:gd name="f488" fmla="*/ f406 f180 1"/>
                <a:gd name="f489" fmla="*/ f407 f179 1"/>
                <a:gd name="f490" fmla="*/ f408 f180 1"/>
                <a:gd name="f491" fmla="*/ f409 f179 1"/>
                <a:gd name="f492" fmla="*/ f410 f180 1"/>
                <a:gd name="f493" fmla="*/ f411 f179 1"/>
                <a:gd name="f494" fmla="*/ f412 f179 1"/>
                <a:gd name="f495" fmla="*/ f413 f180 1"/>
                <a:gd name="f496" fmla="*/ f414 f180 1"/>
                <a:gd name="f497" fmla="*/ f415 f179 1"/>
                <a:gd name="f498" fmla="*/ f416 f180 1"/>
                <a:gd name="f499" fmla="*/ f417 f179 1"/>
                <a:gd name="f500" fmla="*/ f418 f180 1"/>
                <a:gd name="f501" fmla="*/ f419 f179 1"/>
                <a:gd name="f502" fmla="*/ f420 f180 1"/>
                <a:gd name="f503" fmla="*/ f421 f179 1"/>
                <a:gd name="f504" fmla="*/ f422 f180 1"/>
                <a:gd name="f505" fmla="*/ f423 f179 1"/>
                <a:gd name="f506" fmla="*/ f424 f180 1"/>
                <a:gd name="f507" fmla="*/ f425 f179 1"/>
                <a:gd name="f508" fmla="*/ f426 f180 1"/>
                <a:gd name="f509" fmla="*/ f427 f179 1"/>
                <a:gd name="f510" fmla="*/ f428 f18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8">
                  <a:pos x="f433" y="f434"/>
                </a:cxn>
                <a:cxn ang="f268">
                  <a:pos x="f435" y="f436"/>
                </a:cxn>
                <a:cxn ang="f268">
                  <a:pos x="f437" y="f438"/>
                </a:cxn>
                <a:cxn ang="f268">
                  <a:pos x="f439" y="f440"/>
                </a:cxn>
                <a:cxn ang="f268">
                  <a:pos x="f441" y="f442"/>
                </a:cxn>
                <a:cxn ang="f268">
                  <a:pos x="f443" y="f444"/>
                </a:cxn>
                <a:cxn ang="f268">
                  <a:pos x="f445" y="f446"/>
                </a:cxn>
                <a:cxn ang="f268">
                  <a:pos x="f447" y="f448"/>
                </a:cxn>
                <a:cxn ang="f268">
                  <a:pos x="f449" y="f450"/>
                </a:cxn>
                <a:cxn ang="f268">
                  <a:pos x="f451" y="f452"/>
                </a:cxn>
                <a:cxn ang="f268">
                  <a:pos x="f439" y="f453"/>
                </a:cxn>
                <a:cxn ang="f268">
                  <a:pos x="f454" y="f455"/>
                </a:cxn>
                <a:cxn ang="f268">
                  <a:pos x="f456" y="f457"/>
                </a:cxn>
                <a:cxn ang="f268">
                  <a:pos x="f458" y="f459"/>
                </a:cxn>
                <a:cxn ang="f268">
                  <a:pos x="f460" y="f461"/>
                </a:cxn>
                <a:cxn ang="f268">
                  <a:pos x="f462" y="f463"/>
                </a:cxn>
                <a:cxn ang="f268">
                  <a:pos x="f464" y="f465"/>
                </a:cxn>
                <a:cxn ang="f268">
                  <a:pos x="f466" y="f467"/>
                </a:cxn>
                <a:cxn ang="f268">
                  <a:pos x="f468" y="f469"/>
                </a:cxn>
                <a:cxn ang="f268">
                  <a:pos x="f470" y="f459"/>
                </a:cxn>
                <a:cxn ang="f268">
                  <a:pos x="f471" y="f450"/>
                </a:cxn>
                <a:cxn ang="f268">
                  <a:pos x="f472" y="f473"/>
                </a:cxn>
                <a:cxn ang="f268">
                  <a:pos x="f474" y="f475"/>
                </a:cxn>
                <a:cxn ang="f268">
                  <a:pos x="f476" y="f452"/>
                </a:cxn>
                <a:cxn ang="f268">
                  <a:pos x="f477" y="f446"/>
                </a:cxn>
                <a:cxn ang="f268">
                  <a:pos x="f478" y="f463"/>
                </a:cxn>
                <a:cxn ang="f268">
                  <a:pos x="f479" y="f480"/>
                </a:cxn>
                <a:cxn ang="f268">
                  <a:pos x="f481" y="f482"/>
                </a:cxn>
                <a:cxn ang="f268">
                  <a:pos x="f483" y="f484"/>
                </a:cxn>
                <a:cxn ang="f268">
                  <a:pos x="f485" y="f486"/>
                </a:cxn>
                <a:cxn ang="f268">
                  <a:pos x="f487" y="f488"/>
                </a:cxn>
                <a:cxn ang="f268">
                  <a:pos x="f489" y="f490"/>
                </a:cxn>
                <a:cxn ang="f268">
                  <a:pos x="f491" y="f492"/>
                </a:cxn>
                <a:cxn ang="f268">
                  <a:pos x="f493" y="f442"/>
                </a:cxn>
                <a:cxn ang="f268">
                  <a:pos x="f494" y="f495"/>
                </a:cxn>
                <a:cxn ang="f268">
                  <a:pos x="f472" y="f496"/>
                </a:cxn>
                <a:cxn ang="f268">
                  <a:pos x="f497" y="f498"/>
                </a:cxn>
                <a:cxn ang="f268">
                  <a:pos x="f499" y="f500"/>
                </a:cxn>
                <a:cxn ang="f268">
                  <a:pos x="f501" y="f502"/>
                </a:cxn>
                <a:cxn ang="f268">
                  <a:pos x="f503" y="f504"/>
                </a:cxn>
                <a:cxn ang="f268">
                  <a:pos x="f505" y="f506"/>
                </a:cxn>
                <a:cxn ang="f268">
                  <a:pos x="f507" y="f508"/>
                </a:cxn>
                <a:cxn ang="f268">
                  <a:pos x="f509" y="f510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15"/>
                    <a:pt x="f41" y="f15"/>
                  </a:cubicBezTo>
                  <a:cubicBezTo>
                    <a:pt x="f42" y="f39"/>
                    <a:pt x="f21" y="f39"/>
                    <a:pt x="f43" y="f44"/>
                  </a:cubicBezTo>
                  <a:cubicBezTo>
                    <a:pt x="f30" y="f45"/>
                    <a:pt x="f44" y="f11"/>
                    <a:pt x="f46" y="f47"/>
                  </a:cubicBezTo>
                  <a:cubicBezTo>
                    <a:pt x="f46" y="f48"/>
                    <a:pt x="f46" y="f48"/>
                    <a:pt x="f46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24" y="f47"/>
                    <a:pt x="f53" y="f9"/>
                    <a:pt x="f41" y="f8"/>
                  </a:cubicBezTo>
                  <a:cubicBezTo>
                    <a:pt x="f54" y="f8"/>
                    <a:pt x="f55" y="f10"/>
                    <a:pt x="f40" y="f11"/>
                  </a:cubicBezTo>
                  <a:cubicBezTo>
                    <a:pt x="f38" y="f16"/>
                    <a:pt x="f56" y="f52"/>
                    <a:pt x="f57" y="f50"/>
                  </a:cubicBezTo>
                  <a:cubicBezTo>
                    <a:pt x="f58" y="f11"/>
                    <a:pt x="f6" y="f8"/>
                    <a:pt x="f59" y="f9"/>
                  </a:cubicBezTo>
                  <a:cubicBezTo>
                    <a:pt x="f60" y="f49"/>
                    <a:pt x="f61" y="f62"/>
                    <a:pt x="f32" y="f47"/>
                  </a:cubicBezTo>
                  <a:cubicBezTo>
                    <a:pt x="f40" y="f63"/>
                    <a:pt x="f31" y="f9"/>
                    <a:pt x="f54" y="f9"/>
                  </a:cubicBezTo>
                  <a:cubicBezTo>
                    <a:pt x="f53" y="f47"/>
                    <a:pt x="f37" y="f62"/>
                    <a:pt x="f50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50" y="f66"/>
                    <a:pt x="f16" y="f67"/>
                    <a:pt x="f52" y="f68"/>
                  </a:cubicBezTo>
                  <a:cubicBezTo>
                    <a:pt x="f22" y="f69"/>
                    <a:pt x="f70" y="f71"/>
                    <a:pt x="f25" y="f72"/>
                  </a:cubicBezTo>
                  <a:cubicBezTo>
                    <a:pt x="f42" y="f72"/>
                    <a:pt x="f41" y="f73"/>
                    <a:pt x="f31" y="f74"/>
                  </a:cubicBezTo>
                  <a:cubicBezTo>
                    <a:pt x="f32" y="f75"/>
                    <a:pt x="f76" y="f71"/>
                    <a:pt x="f77" y="f72"/>
                  </a:cubicBezTo>
                  <a:cubicBezTo>
                    <a:pt x="f60" y="f78"/>
                    <a:pt x="f60" y="f79"/>
                    <a:pt x="f56" y="f80"/>
                  </a:cubicBezTo>
                  <a:cubicBezTo>
                    <a:pt x="f61" y="f81"/>
                    <a:pt x="f82" y="f81"/>
                    <a:pt x="f83" y="f84"/>
                  </a:cubicBezTo>
                  <a:cubicBezTo>
                    <a:pt x="f41" y="f85"/>
                    <a:pt x="f29" y="f80"/>
                    <a:pt x="f29" y="f86"/>
                  </a:cubicBezTo>
                  <a:cubicBezTo>
                    <a:pt x="f87" y="f88"/>
                    <a:pt x="f23" y="f78"/>
                    <a:pt x="f43" y="f89"/>
                  </a:cubicBezTo>
                  <a:cubicBezTo>
                    <a:pt x="f17" y="f75"/>
                    <a:pt x="f90" y="f91"/>
                    <a:pt x="f51" y="f92"/>
                  </a:cubicBezTo>
                  <a:cubicBezTo>
                    <a:pt x="f50" y="f93"/>
                    <a:pt x="f46" y="f92"/>
                    <a:pt x="f10" y="f92"/>
                  </a:cubicBezTo>
                  <a:cubicBezTo>
                    <a:pt x="f11" y="f69"/>
                    <a:pt x="f11" y="f94"/>
                    <a:pt x="f13" y="f71"/>
                  </a:cubicBezTo>
                  <a:cubicBezTo>
                    <a:pt x="f95" y="f96"/>
                    <a:pt x="f35" y="f97"/>
                    <a:pt x="f53" y="f98"/>
                  </a:cubicBezTo>
                  <a:cubicBezTo>
                    <a:pt x="f99" y="f100"/>
                    <a:pt x="f101" y="f100"/>
                    <a:pt x="f43" y="f100"/>
                  </a:cubicBezTo>
                  <a:cubicBezTo>
                    <a:pt x="f27" y="f100"/>
                    <a:pt x="f41" y="f102"/>
                    <a:pt x="f41" y="f103"/>
                  </a:cubicBezTo>
                  <a:cubicBezTo>
                    <a:pt x="f41" y="f104"/>
                    <a:pt x="f25" y="f105"/>
                    <a:pt x="f43" y="f105"/>
                  </a:cubicBezTo>
                  <a:cubicBezTo>
                    <a:pt x="f99" y="f105"/>
                    <a:pt x="f106" y="f107"/>
                    <a:pt x="f108" y="f103"/>
                  </a:cubicBezTo>
                  <a:cubicBezTo>
                    <a:pt x="f108" y="f109"/>
                    <a:pt x="f108" y="f110"/>
                    <a:pt x="f106" y="f111"/>
                  </a:cubicBezTo>
                  <a:cubicBezTo>
                    <a:pt x="f24" y="f112"/>
                    <a:pt x="f113" y="f79"/>
                    <a:pt x="f9" y="f94"/>
                  </a:cubicBezTo>
                  <a:cubicBezTo>
                    <a:pt x="f12" y="f114"/>
                    <a:pt x="f12" y="f75"/>
                    <a:pt x="f12" y="f74"/>
                  </a:cubicBezTo>
                  <a:cubicBezTo>
                    <a:pt x="f46" y="f84"/>
                    <a:pt x="f115" y="f116"/>
                    <a:pt x="f95" y="f117"/>
                  </a:cubicBezTo>
                  <a:cubicBezTo>
                    <a:pt x="f44" y="f118"/>
                    <a:pt x="f15" y="f105"/>
                    <a:pt x="f20" y="f119"/>
                  </a:cubicBezTo>
                  <a:cubicBezTo>
                    <a:pt x="f24" y="f119"/>
                    <a:pt x="f120" y="f121"/>
                    <a:pt x="f35" y="f122"/>
                  </a:cubicBezTo>
                  <a:cubicBezTo>
                    <a:pt x="f35" y="f123"/>
                    <a:pt x="f24" y="f124"/>
                    <a:pt x="f22" y="f125"/>
                  </a:cubicBezTo>
                  <a:cubicBezTo>
                    <a:pt x="f15" y="f126"/>
                    <a:pt x="f18" y="f126"/>
                    <a:pt x="f113" y="f127"/>
                  </a:cubicBezTo>
                  <a:cubicBezTo>
                    <a:pt x="f45" y="f123"/>
                    <a:pt x="f113" y="f122"/>
                    <a:pt x="f113" y="f128"/>
                  </a:cubicBezTo>
                  <a:cubicBezTo>
                    <a:pt x="f113" y="f129"/>
                    <a:pt x="f18" y="f105"/>
                    <a:pt x="f130" y="f131"/>
                  </a:cubicBezTo>
                  <a:cubicBezTo>
                    <a:pt x="f16" y="f98"/>
                    <a:pt x="f8" y="f81"/>
                    <a:pt x="f48" y="f73"/>
                  </a:cubicBezTo>
                  <a:cubicBezTo>
                    <a:pt x="f48" y="f73"/>
                    <a:pt x="f49" y="f73"/>
                    <a:pt x="f49" y="f73"/>
                  </a:cubicBezTo>
                  <a:cubicBezTo>
                    <a:pt x="f49" y="f73"/>
                    <a:pt x="f62" y="f73"/>
                    <a:pt x="f62" y="f73"/>
                  </a:cubicBezTo>
                  <a:cubicBezTo>
                    <a:pt x="f62" y="f132"/>
                    <a:pt x="f62" y="f110"/>
                    <a:pt x="f62" y="f121"/>
                  </a:cubicBezTo>
                  <a:cubicBezTo>
                    <a:pt x="f62" y="f133"/>
                    <a:pt x="f48" y="f123"/>
                    <a:pt x="f63" y="f127"/>
                  </a:cubicBezTo>
                  <a:cubicBezTo>
                    <a:pt x="f8" y="f134"/>
                    <a:pt x="f135" y="f136"/>
                    <a:pt x="f12" y="f137"/>
                  </a:cubicBezTo>
                  <a:cubicBezTo>
                    <a:pt x="f48" y="f5"/>
                    <a:pt x="f65" y="f5"/>
                    <a:pt x="f93" y="f137"/>
                  </a:cubicBezTo>
                  <a:cubicBezTo>
                    <a:pt x="f138" y="f139"/>
                    <a:pt x="f138" y="f126"/>
                    <a:pt x="f140" y="f127"/>
                  </a:cubicBezTo>
                  <a:cubicBezTo>
                    <a:pt x="f68" y="f141"/>
                    <a:pt x="f66" y="f123"/>
                    <a:pt x="f66" y="f133"/>
                  </a:cubicBezTo>
                  <a:cubicBezTo>
                    <a:pt x="f66" y="f142"/>
                    <a:pt x="f66" y="f132"/>
                    <a:pt x="f67" y="f74"/>
                  </a:cubicBezTo>
                  <a:cubicBezTo>
                    <a:pt x="f68" y="f72"/>
                    <a:pt x="f68" y="f89"/>
                    <a:pt x="f140" y="f78"/>
                  </a:cubicBezTo>
                  <a:cubicBezTo>
                    <a:pt x="f91" y="f143"/>
                    <a:pt x="f73" y="f98"/>
                    <a:pt x="f144" y="f107"/>
                  </a:cubicBezTo>
                  <a:cubicBezTo>
                    <a:pt x="f145" y="f105"/>
                    <a:pt x="f96" y="f129"/>
                    <a:pt x="f144" y="f146"/>
                  </a:cubicBezTo>
                  <a:cubicBezTo>
                    <a:pt x="f72" y="f123"/>
                    <a:pt x="f78" y="f134"/>
                    <a:pt x="f79" y="f147"/>
                  </a:cubicBezTo>
                  <a:cubicBezTo>
                    <a:pt x="f84" y="f136"/>
                    <a:pt x="f148" y="f149"/>
                    <a:pt x="f150" y="f125"/>
                  </a:cubicBezTo>
                  <a:cubicBezTo>
                    <a:pt x="f151" y="f152"/>
                    <a:pt x="f150" y="f128"/>
                    <a:pt x="f143" y="f129"/>
                  </a:cubicBezTo>
                  <a:cubicBezTo>
                    <a:pt x="f85" y="f119"/>
                    <a:pt x="f86" y="f131"/>
                    <a:pt x="f79" y="f104"/>
                  </a:cubicBezTo>
                  <a:cubicBezTo>
                    <a:pt x="f78" y="f116"/>
                    <a:pt x="f75" y="f81"/>
                    <a:pt x="f138" y="f89"/>
                  </a:cubicBezTo>
                  <a:cubicBezTo>
                    <a:pt x="f138" y="f73"/>
                    <a:pt x="f69" y="f75"/>
                    <a:pt x="f138" y="f71"/>
                  </a:cubicBezTo>
                  <a:cubicBezTo>
                    <a:pt x="f114" y="f73"/>
                    <a:pt x="f89" y="f144"/>
                    <a:pt x="f145" y="f86"/>
                  </a:cubicBezTo>
                  <a:cubicBezTo>
                    <a:pt x="f85" y="f132"/>
                    <a:pt x="f153" y="f151"/>
                    <a:pt x="f151" y="f100"/>
                  </a:cubicBezTo>
                  <a:cubicBezTo>
                    <a:pt x="f154" y="f111"/>
                    <a:pt x="f155" y="f142"/>
                    <a:pt x="f155" y="f103"/>
                  </a:cubicBezTo>
                  <a:cubicBezTo>
                    <a:pt x="f154" y="f117"/>
                    <a:pt x="f116" y="f105"/>
                    <a:pt x="f110" y="f105"/>
                  </a:cubicBezTo>
                  <a:cubicBezTo>
                    <a:pt x="f156" y="f119"/>
                    <a:pt x="f131" y="f131"/>
                    <a:pt x="f118" y="f156"/>
                  </a:cubicBezTo>
                  <a:cubicBezTo>
                    <a:pt x="f118" y="f142"/>
                    <a:pt x="f117" y="f102"/>
                    <a:pt x="f109" y="f102"/>
                  </a:cubicBezTo>
                  <a:cubicBezTo>
                    <a:pt x="f100" y="f111"/>
                    <a:pt x="f157" y="f100"/>
                    <a:pt x="f155" y="f116"/>
                  </a:cubicBezTo>
                  <a:cubicBezTo>
                    <a:pt x="f132" y="f132"/>
                    <a:pt x="f96" y="f145"/>
                    <a:pt x="f75" y="f71"/>
                  </a:cubicBezTo>
                  <a:cubicBezTo>
                    <a:pt x="f114" y="f91"/>
                    <a:pt x="f114" y="f69"/>
                    <a:pt x="f71" y="f92"/>
                  </a:cubicBezTo>
                  <a:cubicBezTo>
                    <a:pt x="f75" y="f92"/>
                    <a:pt x="f73" y="f93"/>
                    <a:pt x="f72" y="f92"/>
                  </a:cubicBezTo>
                  <a:cubicBezTo>
                    <a:pt x="f158" y="f91"/>
                    <a:pt x="f155" y="f75"/>
                    <a:pt x="f156" y="f72"/>
                  </a:cubicBezTo>
                  <a:cubicBezTo>
                    <a:pt x="f117" y="f89"/>
                    <a:pt x="f118" y="f78"/>
                    <a:pt x="f105" y="f145"/>
                  </a:cubicBezTo>
                  <a:cubicBezTo>
                    <a:pt x="f129" y="f80"/>
                    <a:pt x="f152" y="f84"/>
                    <a:pt x="f125" y="f86"/>
                  </a:cubicBezTo>
                  <a:cubicBezTo>
                    <a:pt x="f149" y="f79"/>
                    <a:pt x="f149" y="f88"/>
                    <a:pt x="f126" y="f73"/>
                  </a:cubicBezTo>
                  <a:cubicBezTo>
                    <a:pt x="f125" y="f71"/>
                    <a:pt x="f133" y="f94"/>
                    <a:pt x="f129" y="f114"/>
                  </a:cubicBezTo>
                  <a:cubicBezTo>
                    <a:pt x="f105" y="f75"/>
                    <a:pt x="f131" y="f73"/>
                    <a:pt x="f117" y="f74"/>
                  </a:cubicBezTo>
                  <a:cubicBezTo>
                    <a:pt x="f116" y="f71"/>
                    <a:pt x="f84" y="f69"/>
                    <a:pt x="f74" y="f68"/>
                  </a:cubicBezTo>
                  <a:cubicBezTo>
                    <a:pt x="f74" y="f67"/>
                    <a:pt x="f74" y="f67"/>
                    <a:pt x="f74" y="f66"/>
                  </a:cubicBezTo>
                  <a:cubicBezTo>
                    <a:pt x="f73" y="f66"/>
                    <a:pt x="f73" y="f65"/>
                    <a:pt x="f72" y="f65"/>
                  </a:cubicBezTo>
                  <a:cubicBezTo>
                    <a:pt x="f132" y="f64"/>
                    <a:pt x="f111" y="f62"/>
                    <a:pt x="f128" y="f62"/>
                  </a:cubicBezTo>
                  <a:cubicBezTo>
                    <a:pt x="f122" y="f49"/>
                    <a:pt x="f123" y="f159"/>
                    <a:pt x="f127" y="f64"/>
                  </a:cubicBezTo>
                  <a:cubicBezTo>
                    <a:pt x="f147" y="f67"/>
                    <a:pt x="f160" y="f66"/>
                    <a:pt x="f161" y="f62"/>
                  </a:cubicBezTo>
                  <a:cubicBezTo>
                    <a:pt x="f5" y="f47"/>
                    <a:pt x="f162" y="f14"/>
                    <a:pt x="f137" y="f135"/>
                  </a:cubicBezTo>
                  <a:cubicBezTo>
                    <a:pt x="f136" y="f46"/>
                    <a:pt x="f134" y="f11"/>
                    <a:pt x="f141" y="f14"/>
                  </a:cubicBezTo>
                  <a:cubicBezTo>
                    <a:pt x="f123" y="f9"/>
                    <a:pt x="f133" y="f63"/>
                    <a:pt x="f122" y="f63"/>
                  </a:cubicBezTo>
                  <a:cubicBezTo>
                    <a:pt x="f142" y="f48"/>
                    <a:pt x="f153" y="f49"/>
                    <a:pt x="f72" y="f159"/>
                  </a:cubicBezTo>
                  <a:cubicBezTo>
                    <a:pt x="f74" y="f159"/>
                    <a:pt x="f75" y="f62"/>
                    <a:pt x="f71" y="f62"/>
                  </a:cubicBezTo>
                  <a:cubicBezTo>
                    <a:pt x="f71" y="f49"/>
                    <a:pt x="f94" y="f48"/>
                    <a:pt x="f94" y="f47"/>
                  </a:cubicBezTo>
                  <a:cubicBezTo>
                    <a:pt x="f71" y="f63"/>
                    <a:pt x="f75" y="f63"/>
                    <a:pt x="f73" y="f12"/>
                  </a:cubicBezTo>
                  <a:cubicBezTo>
                    <a:pt x="f158" y="f51"/>
                    <a:pt x="f116" y="f44"/>
                    <a:pt x="f117" y="f35"/>
                  </a:cubicBezTo>
                  <a:cubicBezTo>
                    <a:pt x="f107" y="f163"/>
                    <a:pt x="f119" y="f120"/>
                    <a:pt x="f128" y="f120"/>
                  </a:cubicBezTo>
                  <a:cubicBezTo>
                    <a:pt x="f122" y="f120"/>
                    <a:pt x="f141" y="f163"/>
                    <a:pt x="f125" y="f33"/>
                  </a:cubicBezTo>
                  <a:cubicBezTo>
                    <a:pt x="f134" y="f28"/>
                    <a:pt x="f126" y="f164"/>
                    <a:pt x="f134" y="f106"/>
                  </a:cubicBezTo>
                  <a:cubicBezTo>
                    <a:pt x="f125" y="f165"/>
                    <a:pt x="f152" y="f166"/>
                    <a:pt x="f146" y="f165"/>
                  </a:cubicBezTo>
                  <a:cubicBezTo>
                    <a:pt x="f119" y="f99"/>
                    <a:pt x="f107" y="f108"/>
                    <a:pt x="f117" y="f167"/>
                  </a:cubicBezTo>
                  <a:cubicBezTo>
                    <a:pt x="f117" y="f30"/>
                    <a:pt x="f168" y="f33"/>
                    <a:pt x="f103" y="f120"/>
                  </a:cubicBezTo>
                  <a:cubicBezTo>
                    <a:pt x="f169" y="f15"/>
                    <a:pt x="f86" y="f115"/>
                    <a:pt x="f114" y="f8"/>
                  </a:cubicBezTo>
                  <a:cubicBezTo>
                    <a:pt x="f94" y="f14"/>
                    <a:pt x="f138" y="f12"/>
                    <a:pt x="f92" y="f9"/>
                  </a:cubicBezTo>
                  <a:cubicBezTo>
                    <a:pt x="f92" y="f9"/>
                    <a:pt x="f93" y="f12"/>
                    <a:pt x="f93" y="f12"/>
                  </a:cubicBezTo>
                  <a:cubicBezTo>
                    <a:pt x="f92" y="f8"/>
                    <a:pt x="f69" y="f10"/>
                    <a:pt x="f69" y="f11"/>
                  </a:cubicBezTo>
                  <a:cubicBezTo>
                    <a:pt x="f73" y="f95"/>
                    <a:pt x="f96" y="f120"/>
                    <a:pt x="f81" y="f99"/>
                  </a:cubicBezTo>
                  <a:cubicBezTo>
                    <a:pt x="f143" y="f166"/>
                    <a:pt x="f97" y="f101"/>
                    <a:pt x="f112" y="f170"/>
                  </a:cubicBezTo>
                  <a:cubicBezTo>
                    <a:pt x="f155" y="f43"/>
                    <a:pt x="f157" y="f171"/>
                    <a:pt x="f98" y="f42"/>
                  </a:cubicBezTo>
                  <a:cubicBezTo>
                    <a:pt x="f98" y="f83"/>
                    <a:pt x="f116" y="f40"/>
                    <a:pt x="f151" y="f40"/>
                  </a:cubicBezTo>
                  <a:cubicBezTo>
                    <a:pt x="f148" y="f40"/>
                    <a:pt x="f81" y="f31"/>
                    <a:pt x="f80" y="f83"/>
                  </a:cubicBezTo>
                  <a:cubicBezTo>
                    <a:pt x="f80" y="f83"/>
                    <a:pt x="f86" y="f42"/>
                    <a:pt x="f80" y="f25"/>
                  </a:cubicBezTo>
                  <a:cubicBezTo>
                    <a:pt x="f158" y="f171"/>
                    <a:pt x="f84" y="f170"/>
                    <a:pt x="f80" y="f165"/>
                  </a:cubicBezTo>
                  <a:cubicBezTo>
                    <a:pt x="f88" y="f33"/>
                    <a:pt x="f114" y="f15"/>
                    <a:pt x="f93" y="f16"/>
                  </a:cubicBezTo>
                  <a:cubicBezTo>
                    <a:pt x="f140" y="f50"/>
                    <a:pt x="f68" y="f46"/>
                    <a:pt x="f66" y="f10"/>
                  </a:cubicBezTo>
                  <a:cubicBezTo>
                    <a:pt x="f64" y="f18"/>
                    <a:pt x="f62" y="f24"/>
                    <a:pt x="f63" y="f164"/>
                  </a:cubicBezTo>
                  <a:cubicBezTo>
                    <a:pt x="f8" y="f21"/>
                    <a:pt x="f46" y="f32"/>
                    <a:pt x="f52" y="f6"/>
                  </a:cubicBezTo>
                  <a:cubicBezTo>
                    <a:pt x="f52" y="f172"/>
                    <a:pt x="f45" y="f2"/>
                    <a:pt x="f113" y="f173"/>
                  </a:cubicBezTo>
                  <a:cubicBezTo>
                    <a:pt x="f113" y="f7"/>
                    <a:pt x="f18" y="f7"/>
                    <a:pt x="f174" y="f7"/>
                  </a:cubicBezTo>
                  <a:cubicBezTo>
                    <a:pt x="f95" y="f7"/>
                    <a:pt x="f95" y="f175"/>
                    <a:pt x="f95" y="f2"/>
                  </a:cubicBezTo>
                  <a:cubicBezTo>
                    <a:pt x="f174" y="f176"/>
                    <a:pt x="f18" y="f58"/>
                    <a:pt x="f18" y="f177"/>
                  </a:cubicBezTo>
                  <a:cubicBezTo>
                    <a:pt x="f16" y="f25"/>
                    <a:pt x="f135" y="f120"/>
                    <a:pt x="f48" y="f50"/>
                  </a:cubicBezTo>
                  <a:cubicBezTo>
                    <a:pt x="f48" y="f46"/>
                    <a:pt x="f48" y="f11"/>
                    <a:pt x="f48" y="f8"/>
                  </a:cubicBezTo>
                  <a:cubicBezTo>
                    <a:pt x="f12" y="f13"/>
                    <a:pt x="f135" y="f52"/>
                    <a:pt x="f46" y="f130"/>
                  </a:cubicBezTo>
                  <a:cubicBezTo>
                    <a:pt x="f115" y="f20"/>
                    <a:pt x="f174" y="f163"/>
                    <a:pt x="f90" y="f106"/>
                  </a:cubicBezTo>
                  <a:cubicBezTo>
                    <a:pt x="f22" y="f99"/>
                    <a:pt x="f26" y="f170"/>
                    <a:pt x="f22" y="f23"/>
                  </a:cubicBezTo>
                  <a:cubicBezTo>
                    <a:pt x="f20" y="f23"/>
                    <a:pt x="f24" y="f29"/>
                    <a:pt x="f26" y="f41"/>
                  </a:cubicBezTo>
                  <a:cubicBezTo>
                    <a:pt x="f33" y="f54"/>
                    <a:pt x="f70" y="f41"/>
                    <a:pt x="f167" y="f27"/>
                  </a:cubicBezTo>
                  <a:cubicBezTo>
                    <a:pt x="f106" y="f21"/>
                    <a:pt x="f167" y="f19"/>
                    <a:pt x="f17" y="f170"/>
                  </a:cubicBezTo>
                  <a:cubicBezTo>
                    <a:pt x="f33" y="f166"/>
                    <a:pt x="f35" y="f99"/>
                    <a:pt x="f26" y="f108"/>
                  </a:cubicBezTo>
                  <a:cubicBezTo>
                    <a:pt x="f44" y="f35"/>
                    <a:pt x="f115" y="f174"/>
                    <a:pt x="f135" y="f10"/>
                  </a:cubicBezTo>
                  <a:cubicBezTo>
                    <a:pt x="f8" y="f135"/>
                    <a:pt x="f8" y="f14"/>
                    <a:pt x="f14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2" name="Freeform 21">
              <a:extLst>
                <a:ext uri="{FF2B5EF4-FFF2-40B4-BE49-F238E27FC236}">
                  <a16:creationId xmlns:a16="http://schemas.microsoft.com/office/drawing/2014/main" id="{E52DDC58-48D5-C663-CEC1-3616BEE9B728}"/>
                </a:ext>
              </a:extLst>
            </p:cNvPr>
            <p:cNvSpPr/>
            <p:nvPr/>
          </p:nvSpPr>
          <p:spPr>
            <a:xfrm>
              <a:off x="4362721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0"/>
                <a:gd name="f151" fmla="val 48"/>
                <a:gd name="f152" fmla="val 19"/>
                <a:gd name="f153" fmla="val 51"/>
                <a:gd name="f154" fmla="val 64"/>
                <a:gd name="f155" fmla="val 67"/>
                <a:gd name="f156" fmla="val 55"/>
                <a:gd name="f157" fmla="val 49"/>
                <a:gd name="f158" fmla="val 47"/>
                <a:gd name="f159" fmla="val 34"/>
                <a:gd name="f160" fmla="val 44"/>
                <a:gd name="f161" fmla="val 59"/>
                <a:gd name="f162" fmla="val 90"/>
                <a:gd name="f163" fmla="val 5"/>
                <a:gd name="f164" fmla="val 2"/>
                <a:gd name="f165" fmla="val 1"/>
                <a:gd name="f166" fmla="val 129"/>
                <a:gd name="f167" fmla="val 128"/>
                <a:gd name="f168" fmla="val 135"/>
                <a:gd name="f169" fmla="val 142"/>
                <a:gd name="f170" fmla="val 143"/>
                <a:gd name="f171" fmla="val 137"/>
                <a:gd name="f172" fmla="val 33"/>
                <a:gd name="f173" fmla="val 145"/>
                <a:gd name="f174" fmla="val 53"/>
                <a:gd name="f175" fmla="val 179"/>
                <a:gd name="f176" fmla="val 182"/>
                <a:gd name="f177" fmla="val 114"/>
                <a:gd name="f178" fmla="val 181"/>
                <a:gd name="f179" fmla="val 178"/>
                <a:gd name="f180" fmla="val 174"/>
                <a:gd name="f181" fmla="val 125"/>
                <a:gd name="f182" fmla="+- 0 0 -90"/>
                <a:gd name="f183" fmla="*/ f3 1 177"/>
                <a:gd name="f184" fmla="*/ f4 1 183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3"/>
                <a:gd name="f194" fmla="*/ 147 f190 1"/>
                <a:gd name="f195" fmla="*/ 121 f189 1"/>
                <a:gd name="f196" fmla="*/ 165 f190 1"/>
                <a:gd name="f197" fmla="*/ 123 f189 1"/>
                <a:gd name="f198" fmla="*/ 103 f190 1"/>
                <a:gd name="f199" fmla="*/ 94 f189 1"/>
                <a:gd name="f200" fmla="*/ 156 f190 1"/>
                <a:gd name="f201" fmla="*/ 99 f189 1"/>
                <a:gd name="f202" fmla="*/ 175 f190 1"/>
                <a:gd name="f203" fmla="*/ 96 f189 1"/>
                <a:gd name="f204" fmla="*/ 105 f190 1"/>
                <a:gd name="f205" fmla="*/ 89 f189 1"/>
                <a:gd name="f206" fmla="*/ 151 f190 1"/>
                <a:gd name="f207" fmla="*/ 72 f189 1"/>
                <a:gd name="f208" fmla="*/ 170 f190 1"/>
                <a:gd name="f209" fmla="*/ 62 f189 1"/>
                <a:gd name="f210" fmla="*/ 146 f190 1"/>
                <a:gd name="f211" fmla="*/ 71 f189 1"/>
                <a:gd name="f212" fmla="*/ 77 f189 1"/>
                <a:gd name="f213" fmla="*/ 36 f189 1"/>
                <a:gd name="f214" fmla="*/ 138 f190 1"/>
                <a:gd name="f215" fmla="*/ 40 f189 1"/>
                <a:gd name="f216" fmla="*/ 115 f190 1"/>
                <a:gd name="f217" fmla="*/ 31 f189 1"/>
                <a:gd name="f218" fmla="*/ 122 f190 1"/>
                <a:gd name="f219" fmla="*/ 14 f189 1"/>
                <a:gd name="f220" fmla="*/ 112 f190 1"/>
                <a:gd name="f221" fmla="*/ 29 f189 1"/>
                <a:gd name="f222" fmla="*/ 91 f190 1"/>
                <a:gd name="f223" fmla="*/ 73 f189 1"/>
                <a:gd name="f224" fmla="*/ 96 f190 1"/>
                <a:gd name="f225" fmla="*/ 4 f189 1"/>
                <a:gd name="f226" fmla="*/ 87 f190 1"/>
                <a:gd name="f227" fmla="*/ 20 f189 1"/>
                <a:gd name="f228" fmla="*/ 68 f190 1"/>
                <a:gd name="f229" fmla="*/ 30 f189 1"/>
                <a:gd name="f230" fmla="*/ 50 f190 1"/>
                <a:gd name="f231" fmla="*/ 79 f190 1"/>
                <a:gd name="f232" fmla="*/ 49 f190 1"/>
                <a:gd name="f233" fmla="*/ 42 f189 1"/>
                <a:gd name="f234" fmla="*/ 28 f190 1"/>
                <a:gd name="f235" fmla="*/ 34 f189 1"/>
                <a:gd name="f236" fmla="*/ 75 f190 1"/>
                <a:gd name="f237" fmla="*/ 34 f190 1"/>
                <a:gd name="f238" fmla="*/ 12 f190 1"/>
                <a:gd name="f239" fmla="*/ 74 f190 1"/>
                <a:gd name="f240" fmla="*/ 85 f189 1"/>
                <a:gd name="f241" fmla="*/ 24 f190 1"/>
                <a:gd name="f242" fmla="*/ 91 f189 1"/>
                <a:gd name="f243" fmla="*/ 4 f190 1"/>
                <a:gd name="f244" fmla="*/ 100 f189 1"/>
                <a:gd name="f245" fmla="*/ 72 f190 1"/>
                <a:gd name="f246" fmla="*/ 90 f189 1"/>
                <a:gd name="f247" fmla="*/ 73 f190 1"/>
                <a:gd name="f248" fmla="*/ 97 f189 1"/>
                <a:gd name="f249" fmla="*/ 14 f190 1"/>
                <a:gd name="f250" fmla="*/ 130 f189 1"/>
                <a:gd name="f251" fmla="*/ 30 f190 1"/>
                <a:gd name="f252" fmla="*/ 137 f189 1"/>
                <a:gd name="f253" fmla="*/ 82 f190 1"/>
                <a:gd name="f254" fmla="*/ 58 f190 1"/>
                <a:gd name="f255" fmla="*/ 141 f189 1"/>
                <a:gd name="f256" fmla="*/ 161 f189 1"/>
                <a:gd name="f257" fmla="*/ 62 f190 1"/>
                <a:gd name="f258" fmla="*/ 142 f189 1"/>
                <a:gd name="f259" fmla="*/ 94 f190 1"/>
                <a:gd name="f260" fmla="*/ 135 f189 1"/>
                <a:gd name="f261" fmla="*/ 114 f190 1"/>
                <a:gd name="f262" fmla="*/ 183 f189 1"/>
                <a:gd name="f263" fmla="*/ 93 f190 1"/>
                <a:gd name="f264" fmla="*/ 105 f189 1"/>
                <a:gd name="f265" fmla="*/ 119 f190 1"/>
                <a:gd name="f266" fmla="*/ 138 f189 1"/>
                <a:gd name="f267" fmla="*/ 137 f190 1"/>
                <a:gd name="f268" fmla="*/ 152 f189 1"/>
                <a:gd name="f269" fmla="*/ 100 f190 1"/>
                <a:gd name="f270" fmla="*/ 101 f189 1"/>
                <a:gd name="f271" fmla="+- f191 0 f1"/>
                <a:gd name="f272" fmla="*/ f194 1 177"/>
                <a:gd name="f273" fmla="*/ f195 1 183"/>
                <a:gd name="f274" fmla="*/ f196 1 177"/>
                <a:gd name="f275" fmla="*/ f197 1 183"/>
                <a:gd name="f276" fmla="*/ f198 1 177"/>
                <a:gd name="f277" fmla="*/ f199 1 183"/>
                <a:gd name="f278" fmla="*/ f200 1 177"/>
                <a:gd name="f279" fmla="*/ f201 1 183"/>
                <a:gd name="f280" fmla="*/ f202 1 177"/>
                <a:gd name="f281" fmla="*/ f203 1 183"/>
                <a:gd name="f282" fmla="*/ f204 1 177"/>
                <a:gd name="f283" fmla="*/ f205 1 183"/>
                <a:gd name="f284" fmla="*/ f206 1 177"/>
                <a:gd name="f285" fmla="*/ f207 1 183"/>
                <a:gd name="f286" fmla="*/ f208 1 177"/>
                <a:gd name="f287" fmla="*/ f209 1 183"/>
                <a:gd name="f288" fmla="*/ f210 1 177"/>
                <a:gd name="f289" fmla="*/ f211 1 183"/>
                <a:gd name="f290" fmla="*/ f212 1 183"/>
                <a:gd name="f291" fmla="*/ f213 1 183"/>
                <a:gd name="f292" fmla="*/ f214 1 177"/>
                <a:gd name="f293" fmla="*/ f215 1 183"/>
                <a:gd name="f294" fmla="*/ f216 1 177"/>
                <a:gd name="f295" fmla="*/ f217 1 183"/>
                <a:gd name="f296" fmla="*/ f218 1 177"/>
                <a:gd name="f297" fmla="*/ f219 1 183"/>
                <a:gd name="f298" fmla="*/ f220 1 177"/>
                <a:gd name="f299" fmla="*/ f221 1 183"/>
                <a:gd name="f300" fmla="*/ f222 1 177"/>
                <a:gd name="f301" fmla="*/ f223 1 183"/>
                <a:gd name="f302" fmla="*/ f224 1 177"/>
                <a:gd name="f303" fmla="*/ f225 1 183"/>
                <a:gd name="f304" fmla="*/ f226 1 177"/>
                <a:gd name="f305" fmla="*/ f227 1 183"/>
                <a:gd name="f306" fmla="*/ f228 1 177"/>
                <a:gd name="f307" fmla="*/ f229 1 183"/>
                <a:gd name="f308" fmla="*/ f230 1 177"/>
                <a:gd name="f309" fmla="*/ f231 1 177"/>
                <a:gd name="f310" fmla="*/ f232 1 177"/>
                <a:gd name="f311" fmla="*/ f233 1 183"/>
                <a:gd name="f312" fmla="*/ f234 1 177"/>
                <a:gd name="f313" fmla="*/ f235 1 183"/>
                <a:gd name="f314" fmla="*/ f236 1 177"/>
                <a:gd name="f315" fmla="*/ f237 1 177"/>
                <a:gd name="f316" fmla="*/ f238 1 177"/>
                <a:gd name="f317" fmla="*/ f239 1 177"/>
                <a:gd name="f318" fmla="*/ f240 1 183"/>
                <a:gd name="f319" fmla="*/ f241 1 177"/>
                <a:gd name="f320" fmla="*/ f242 1 183"/>
                <a:gd name="f321" fmla="*/ f243 1 177"/>
                <a:gd name="f322" fmla="*/ f244 1 183"/>
                <a:gd name="f323" fmla="*/ f245 1 177"/>
                <a:gd name="f324" fmla="*/ f246 1 183"/>
                <a:gd name="f325" fmla="*/ f247 1 177"/>
                <a:gd name="f326" fmla="*/ f248 1 183"/>
                <a:gd name="f327" fmla="*/ f249 1 177"/>
                <a:gd name="f328" fmla="*/ f250 1 183"/>
                <a:gd name="f329" fmla="*/ f251 1 177"/>
                <a:gd name="f330" fmla="*/ f252 1 183"/>
                <a:gd name="f331" fmla="*/ f253 1 177"/>
                <a:gd name="f332" fmla="*/ f254 1 177"/>
                <a:gd name="f333" fmla="*/ f255 1 183"/>
                <a:gd name="f334" fmla="*/ f256 1 183"/>
                <a:gd name="f335" fmla="*/ f257 1 177"/>
                <a:gd name="f336" fmla="*/ f258 1 183"/>
                <a:gd name="f337" fmla="*/ f259 1 177"/>
                <a:gd name="f338" fmla="*/ f260 1 183"/>
                <a:gd name="f339" fmla="*/ f261 1 177"/>
                <a:gd name="f340" fmla="*/ f262 1 183"/>
                <a:gd name="f341" fmla="*/ f263 1 177"/>
                <a:gd name="f342" fmla="*/ f264 1 183"/>
                <a:gd name="f343" fmla="*/ f265 1 177"/>
                <a:gd name="f344" fmla="*/ f266 1 183"/>
                <a:gd name="f345" fmla="*/ f267 1 177"/>
                <a:gd name="f346" fmla="*/ f268 1 183"/>
                <a:gd name="f347" fmla="*/ f269 1 177"/>
                <a:gd name="f348" fmla="*/ f270 1 183"/>
                <a:gd name="f349" fmla="*/ 0 1 f192"/>
                <a:gd name="f350" fmla="*/ f186 1 f192"/>
                <a:gd name="f351" fmla="*/ 0 1 f193"/>
                <a:gd name="f352" fmla="*/ f187 1 f193"/>
                <a:gd name="f353" fmla="*/ f272 1 f192"/>
                <a:gd name="f354" fmla="*/ f273 1 f193"/>
                <a:gd name="f355" fmla="*/ f274 1 f192"/>
                <a:gd name="f356" fmla="*/ f275 1 f193"/>
                <a:gd name="f357" fmla="*/ f276 1 f192"/>
                <a:gd name="f358" fmla="*/ f277 1 f193"/>
                <a:gd name="f359" fmla="*/ f278 1 f192"/>
                <a:gd name="f360" fmla="*/ f279 1 f193"/>
                <a:gd name="f361" fmla="*/ f280 1 f192"/>
                <a:gd name="f362" fmla="*/ f281 1 f193"/>
                <a:gd name="f363" fmla="*/ f282 1 f192"/>
                <a:gd name="f364" fmla="*/ f283 1 f193"/>
                <a:gd name="f365" fmla="*/ f284 1 f192"/>
                <a:gd name="f366" fmla="*/ f285 1 f193"/>
                <a:gd name="f367" fmla="*/ f286 1 f192"/>
                <a:gd name="f368" fmla="*/ f287 1 f193"/>
                <a:gd name="f369" fmla="*/ f288 1 f192"/>
                <a:gd name="f370" fmla="*/ f289 1 f193"/>
                <a:gd name="f371" fmla="*/ f290 1 f193"/>
                <a:gd name="f372" fmla="*/ f291 1 f193"/>
                <a:gd name="f373" fmla="*/ f292 1 f192"/>
                <a:gd name="f374" fmla="*/ f293 1 f193"/>
                <a:gd name="f375" fmla="*/ f294 1 f192"/>
                <a:gd name="f376" fmla="*/ f295 1 f193"/>
                <a:gd name="f377" fmla="*/ f296 1 f192"/>
                <a:gd name="f378" fmla="*/ f297 1 f193"/>
                <a:gd name="f379" fmla="*/ f298 1 f192"/>
                <a:gd name="f380" fmla="*/ f299 1 f193"/>
                <a:gd name="f381" fmla="*/ f300 1 f192"/>
                <a:gd name="f382" fmla="*/ f301 1 f193"/>
                <a:gd name="f383" fmla="*/ f302 1 f192"/>
                <a:gd name="f384" fmla="*/ f303 1 f193"/>
                <a:gd name="f385" fmla="*/ f304 1 f192"/>
                <a:gd name="f386" fmla="*/ f305 1 f193"/>
                <a:gd name="f387" fmla="*/ f306 1 f192"/>
                <a:gd name="f388" fmla="*/ f307 1 f193"/>
                <a:gd name="f389" fmla="*/ f308 1 f192"/>
                <a:gd name="f390" fmla="*/ f309 1 f192"/>
                <a:gd name="f391" fmla="*/ f310 1 f192"/>
                <a:gd name="f392" fmla="*/ f311 1 f193"/>
                <a:gd name="f393" fmla="*/ f312 1 f192"/>
                <a:gd name="f394" fmla="*/ f313 1 f193"/>
                <a:gd name="f395" fmla="*/ f314 1 f192"/>
                <a:gd name="f396" fmla="*/ f315 1 f192"/>
                <a:gd name="f397" fmla="*/ f316 1 f192"/>
                <a:gd name="f398" fmla="*/ f317 1 f192"/>
                <a:gd name="f399" fmla="*/ f318 1 f193"/>
                <a:gd name="f400" fmla="*/ f319 1 f192"/>
                <a:gd name="f401" fmla="*/ f320 1 f193"/>
                <a:gd name="f402" fmla="*/ f321 1 f192"/>
                <a:gd name="f403" fmla="*/ f322 1 f193"/>
                <a:gd name="f404" fmla="*/ f323 1 f192"/>
                <a:gd name="f405" fmla="*/ f324 1 f193"/>
                <a:gd name="f406" fmla="*/ f325 1 f192"/>
                <a:gd name="f407" fmla="*/ f326 1 f193"/>
                <a:gd name="f408" fmla="*/ f327 1 f192"/>
                <a:gd name="f409" fmla="*/ f328 1 f193"/>
                <a:gd name="f410" fmla="*/ f329 1 f192"/>
                <a:gd name="f411" fmla="*/ f330 1 f193"/>
                <a:gd name="f412" fmla="*/ f331 1 f192"/>
                <a:gd name="f413" fmla="*/ f332 1 f192"/>
                <a:gd name="f414" fmla="*/ f333 1 f193"/>
                <a:gd name="f415" fmla="*/ f334 1 f193"/>
                <a:gd name="f416" fmla="*/ f335 1 f192"/>
                <a:gd name="f417" fmla="*/ f336 1 f193"/>
                <a:gd name="f418" fmla="*/ f337 1 f192"/>
                <a:gd name="f419" fmla="*/ f338 1 f193"/>
                <a:gd name="f420" fmla="*/ f339 1 f192"/>
                <a:gd name="f421" fmla="*/ f340 1 f193"/>
                <a:gd name="f422" fmla="*/ f341 1 f192"/>
                <a:gd name="f423" fmla="*/ f342 1 f193"/>
                <a:gd name="f424" fmla="*/ f343 1 f192"/>
                <a:gd name="f425" fmla="*/ f344 1 f193"/>
                <a:gd name="f426" fmla="*/ f345 1 f192"/>
                <a:gd name="f427" fmla="*/ f346 1 f193"/>
                <a:gd name="f428" fmla="*/ f347 1 f192"/>
                <a:gd name="f429" fmla="*/ f348 1 f193"/>
                <a:gd name="f430" fmla="*/ f349 f183 1"/>
                <a:gd name="f431" fmla="*/ f350 f183 1"/>
                <a:gd name="f432" fmla="*/ f352 f184 1"/>
                <a:gd name="f433" fmla="*/ f351 f184 1"/>
                <a:gd name="f434" fmla="*/ f353 f183 1"/>
                <a:gd name="f435" fmla="*/ f354 f184 1"/>
                <a:gd name="f436" fmla="*/ f355 f183 1"/>
                <a:gd name="f437" fmla="*/ f356 f184 1"/>
                <a:gd name="f438" fmla="*/ f357 f183 1"/>
                <a:gd name="f439" fmla="*/ f358 f184 1"/>
                <a:gd name="f440" fmla="*/ f359 f183 1"/>
                <a:gd name="f441" fmla="*/ f360 f184 1"/>
                <a:gd name="f442" fmla="*/ f361 f183 1"/>
                <a:gd name="f443" fmla="*/ f362 f184 1"/>
                <a:gd name="f444" fmla="*/ f363 f183 1"/>
                <a:gd name="f445" fmla="*/ f364 f184 1"/>
                <a:gd name="f446" fmla="*/ f365 f183 1"/>
                <a:gd name="f447" fmla="*/ f366 f184 1"/>
                <a:gd name="f448" fmla="*/ f367 f183 1"/>
                <a:gd name="f449" fmla="*/ f368 f184 1"/>
                <a:gd name="f450" fmla="*/ f369 f183 1"/>
                <a:gd name="f451" fmla="*/ f370 f184 1"/>
                <a:gd name="f452" fmla="*/ f371 f184 1"/>
                <a:gd name="f453" fmla="*/ f372 f184 1"/>
                <a:gd name="f454" fmla="*/ f373 f183 1"/>
                <a:gd name="f455" fmla="*/ f374 f184 1"/>
                <a:gd name="f456" fmla="*/ f375 f183 1"/>
                <a:gd name="f457" fmla="*/ f376 f184 1"/>
                <a:gd name="f458" fmla="*/ f377 f183 1"/>
                <a:gd name="f459" fmla="*/ f378 f184 1"/>
                <a:gd name="f460" fmla="*/ f379 f183 1"/>
                <a:gd name="f461" fmla="*/ f380 f184 1"/>
                <a:gd name="f462" fmla="*/ f381 f183 1"/>
                <a:gd name="f463" fmla="*/ f382 f184 1"/>
                <a:gd name="f464" fmla="*/ f383 f183 1"/>
                <a:gd name="f465" fmla="*/ f384 f184 1"/>
                <a:gd name="f466" fmla="*/ f385 f183 1"/>
                <a:gd name="f467" fmla="*/ f386 f184 1"/>
                <a:gd name="f468" fmla="*/ f387 f183 1"/>
                <a:gd name="f469" fmla="*/ f388 f184 1"/>
                <a:gd name="f470" fmla="*/ f389 f183 1"/>
                <a:gd name="f471" fmla="*/ f390 f183 1"/>
                <a:gd name="f472" fmla="*/ f391 f183 1"/>
                <a:gd name="f473" fmla="*/ f392 f184 1"/>
                <a:gd name="f474" fmla="*/ f393 f183 1"/>
                <a:gd name="f475" fmla="*/ f394 f184 1"/>
                <a:gd name="f476" fmla="*/ f395 f183 1"/>
                <a:gd name="f477" fmla="*/ f396 f183 1"/>
                <a:gd name="f478" fmla="*/ f397 f183 1"/>
                <a:gd name="f479" fmla="*/ f398 f183 1"/>
                <a:gd name="f480" fmla="*/ f399 f184 1"/>
                <a:gd name="f481" fmla="*/ f400 f183 1"/>
                <a:gd name="f482" fmla="*/ f401 f184 1"/>
                <a:gd name="f483" fmla="*/ f402 f183 1"/>
                <a:gd name="f484" fmla="*/ f403 f184 1"/>
                <a:gd name="f485" fmla="*/ f404 f183 1"/>
                <a:gd name="f486" fmla="*/ f405 f184 1"/>
                <a:gd name="f487" fmla="*/ f406 f183 1"/>
                <a:gd name="f488" fmla="*/ f407 f184 1"/>
                <a:gd name="f489" fmla="*/ f408 f183 1"/>
                <a:gd name="f490" fmla="*/ f409 f184 1"/>
                <a:gd name="f491" fmla="*/ f410 f183 1"/>
                <a:gd name="f492" fmla="*/ f411 f184 1"/>
                <a:gd name="f493" fmla="*/ f412 f183 1"/>
                <a:gd name="f494" fmla="*/ f413 f183 1"/>
                <a:gd name="f495" fmla="*/ f414 f184 1"/>
                <a:gd name="f496" fmla="*/ f415 f184 1"/>
                <a:gd name="f497" fmla="*/ f416 f183 1"/>
                <a:gd name="f498" fmla="*/ f417 f184 1"/>
                <a:gd name="f499" fmla="*/ f418 f183 1"/>
                <a:gd name="f500" fmla="*/ f419 f184 1"/>
                <a:gd name="f501" fmla="*/ f420 f183 1"/>
                <a:gd name="f502" fmla="*/ f421 f184 1"/>
                <a:gd name="f503" fmla="*/ f422 f183 1"/>
                <a:gd name="f504" fmla="*/ f423 f184 1"/>
                <a:gd name="f505" fmla="*/ f424 f183 1"/>
                <a:gd name="f506" fmla="*/ f425 f184 1"/>
                <a:gd name="f507" fmla="*/ f426 f183 1"/>
                <a:gd name="f508" fmla="*/ f427 f184 1"/>
                <a:gd name="f509" fmla="*/ f428 f183 1"/>
                <a:gd name="f510" fmla="*/ f429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4" y="f435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38" y="f452"/>
                </a:cxn>
                <a:cxn ang="f271">
                  <a:pos x="f440" y="f453"/>
                </a:cxn>
                <a:cxn ang="f271">
                  <a:pos x="f454" y="f455"/>
                </a:cxn>
                <a:cxn ang="f271">
                  <a:pos x="f456" y="f457"/>
                </a:cxn>
                <a:cxn ang="f271">
                  <a:pos x="f458" y="f459"/>
                </a:cxn>
                <a:cxn ang="f271">
                  <a:pos x="f460" y="f461"/>
                </a:cxn>
                <a:cxn ang="f271">
                  <a:pos x="f462" y="f463"/>
                </a:cxn>
                <a:cxn ang="f271">
                  <a:pos x="f464" y="f465"/>
                </a:cxn>
                <a:cxn ang="f271">
                  <a:pos x="f466" y="f467"/>
                </a:cxn>
                <a:cxn ang="f271">
                  <a:pos x="f468" y="f469"/>
                </a:cxn>
                <a:cxn ang="f271">
                  <a:pos x="f470" y="f459"/>
                </a:cxn>
                <a:cxn ang="f271">
                  <a:pos x="f471" y="f451"/>
                </a:cxn>
                <a:cxn ang="f271">
                  <a:pos x="f472" y="f473"/>
                </a:cxn>
                <a:cxn ang="f271">
                  <a:pos x="f474" y="f475"/>
                </a:cxn>
                <a:cxn ang="f271">
                  <a:pos x="f476" y="f452"/>
                </a:cxn>
                <a:cxn ang="f271">
                  <a:pos x="f477" y="f447"/>
                </a:cxn>
                <a:cxn ang="f271">
                  <a:pos x="f478" y="f463"/>
                </a:cxn>
                <a:cxn ang="f271">
                  <a:pos x="f479" y="f480"/>
                </a:cxn>
                <a:cxn ang="f271">
                  <a:pos x="f481" y="f482"/>
                </a:cxn>
                <a:cxn ang="f271">
                  <a:pos x="f483" y="f484"/>
                </a:cxn>
                <a:cxn ang="f271">
                  <a:pos x="f485" y="f486"/>
                </a:cxn>
                <a:cxn ang="f271">
                  <a:pos x="f487" y="f488"/>
                </a:cxn>
                <a:cxn ang="f271">
                  <a:pos x="f489" y="f490"/>
                </a:cxn>
                <a:cxn ang="f271">
                  <a:pos x="f491" y="f492"/>
                </a:cxn>
                <a:cxn ang="f271">
                  <a:pos x="f493" y="f443"/>
                </a:cxn>
                <a:cxn ang="f271">
                  <a:pos x="f494" y="f495"/>
                </a:cxn>
                <a:cxn ang="f271">
                  <a:pos x="f472" y="f496"/>
                </a:cxn>
                <a:cxn ang="f271">
                  <a:pos x="f497" y="f498"/>
                </a:cxn>
                <a:cxn ang="f271">
                  <a:pos x="f499" y="f500"/>
                </a:cxn>
                <a:cxn ang="f271">
                  <a:pos x="f501" y="f502"/>
                </a:cxn>
                <a:cxn ang="f271">
                  <a:pos x="f503" y="f504"/>
                </a:cxn>
                <a:cxn ang="f271">
                  <a:pos x="f505" y="f506"/>
                </a:cxn>
                <a:cxn ang="f271">
                  <a:pos x="f507" y="f508"/>
                </a:cxn>
                <a:cxn ang="f271">
                  <a:pos x="f509" y="f510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44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3" y="f131"/>
                    <a:pt x="f145" y="f132"/>
                  </a:cubicBezTo>
                  <a:cubicBezTo>
                    <a:pt x="f86" y="f122"/>
                    <a:pt x="f88" y="f134"/>
                    <a:pt x="f154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5" y="f88"/>
                  </a:cubicBezTo>
                  <a:cubicBezTo>
                    <a:pt x="f86" y="f135"/>
                    <a:pt x="f156" y="f157"/>
                    <a:pt x="f157" y="f103"/>
                  </a:cubicBezTo>
                  <a:cubicBezTo>
                    <a:pt x="f158" y="f114"/>
                    <a:pt x="f158" y="f144"/>
                    <a:pt x="f158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9" y="f122"/>
                    <a:pt x="f121" y="f134"/>
                    <a:pt x="f121" y="f159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60" y="f103"/>
                    <a:pt x="f158" y="f118"/>
                  </a:cubicBezTo>
                  <a:cubicBezTo>
                    <a:pt x="f135" y="f135"/>
                    <a:pt x="f98" y="f155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1" y="f93"/>
                    <a:pt x="f158" y="f76"/>
                    <a:pt x="f159" y="f73"/>
                  </a:cubicBezTo>
                  <a:cubicBezTo>
                    <a:pt x="f119" y="f90"/>
                    <a:pt x="f121" y="f79"/>
                    <a:pt x="f109" y="f155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1" y="f70"/>
                    <a:pt x="f75" y="f69"/>
                  </a:cubicBezTo>
                  <a:cubicBezTo>
                    <a:pt x="f75" y="f67"/>
                    <a:pt x="f75" y="f67"/>
                    <a:pt x="f74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2"/>
                    <a:pt x="f126" y="f64"/>
                  </a:cubicBezTo>
                  <a:cubicBezTo>
                    <a:pt x="f148" y="f67"/>
                    <a:pt x="f163" y="f66"/>
                    <a:pt x="f164" y="f61"/>
                  </a:cubicBezTo>
                  <a:cubicBezTo>
                    <a:pt x="f5" y="f46"/>
                    <a:pt x="f165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6" y="f48"/>
                    <a:pt x="f73" y="f162"/>
                  </a:cubicBezTo>
                  <a:cubicBezTo>
                    <a:pt x="f74" y="f162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1" y="f68"/>
                    <a:pt x="f118" y="f43"/>
                    <a:pt x="f119" y="f33"/>
                  </a:cubicBezTo>
                  <a:cubicBezTo>
                    <a:pt x="f134" y="f166"/>
                    <a:pt x="f122" y="f167"/>
                    <a:pt x="f147" y="f167"/>
                  </a:cubicBezTo>
                  <a:cubicBezTo>
                    <a:pt x="f136" y="f167"/>
                    <a:pt x="f143" y="f166"/>
                    <a:pt x="f127" y="f31"/>
                  </a:cubicBezTo>
                  <a:cubicBezTo>
                    <a:pt x="f137" y="f27"/>
                    <a:pt x="f128" y="f168"/>
                    <a:pt x="f128" y="f110"/>
                  </a:cubicBezTo>
                  <a:cubicBezTo>
                    <a:pt x="f127" y="f169"/>
                    <a:pt x="f152" y="f170"/>
                    <a:pt x="f123" y="f169"/>
                  </a:cubicBezTo>
                  <a:cubicBezTo>
                    <a:pt x="f122" y="f102"/>
                    <a:pt x="f111" y="f100"/>
                    <a:pt x="f111" y="f171"/>
                  </a:cubicBezTo>
                  <a:cubicBezTo>
                    <a:pt x="f119" y="f17"/>
                    <a:pt x="f172" y="f31"/>
                    <a:pt x="f107" y="f167"/>
                  </a:cubicBezTo>
                  <a:cubicBezTo>
                    <a:pt x="f157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4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7"/>
                    <a:pt x="f83" y="f102"/>
                  </a:cubicBezTo>
                  <a:cubicBezTo>
                    <a:pt x="f145" y="f170"/>
                    <a:pt x="f99" y="f104"/>
                    <a:pt x="f115" y="f173"/>
                  </a:cubicBezTo>
                  <a:cubicBezTo>
                    <a:pt x="f158" y="f42"/>
                    <a:pt x="f160" y="f21"/>
                    <a:pt x="f101" y="f40"/>
                  </a:cubicBezTo>
                  <a:cubicBezTo>
                    <a:pt x="f101" y="f63"/>
                    <a:pt x="f160" y="f54"/>
                    <a:pt x="f157" y="f54"/>
                  </a:cubicBezTo>
                  <a:cubicBezTo>
                    <a:pt x="f174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1" y="f21"/>
                    <a:pt x="f85" y="f173"/>
                    <a:pt x="f82" y="f169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8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5"/>
                    <a:pt x="f117" y="f2"/>
                    <a:pt x="f129" y="f176"/>
                  </a:cubicBezTo>
                  <a:cubicBezTo>
                    <a:pt x="f129" y="f7"/>
                    <a:pt x="f18" y="f7"/>
                    <a:pt x="f177" y="f7"/>
                  </a:cubicBezTo>
                  <a:cubicBezTo>
                    <a:pt x="f177" y="f7"/>
                    <a:pt x="f97" y="f178"/>
                    <a:pt x="f97" y="f2"/>
                  </a:cubicBezTo>
                  <a:cubicBezTo>
                    <a:pt x="f177" y="f179"/>
                    <a:pt x="f18" y="f57"/>
                    <a:pt x="f133" y="f180"/>
                  </a:cubicBezTo>
                  <a:cubicBezTo>
                    <a:pt x="f16" y="f26"/>
                    <a:pt x="f8" y="f167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7" y="f166"/>
                    <a:pt x="f37" y="f110"/>
                  </a:cubicBezTo>
                  <a:cubicBezTo>
                    <a:pt x="f22" y="f102"/>
                    <a:pt x="f181" y="f173"/>
                    <a:pt x="f20" y="f23"/>
                  </a:cubicBezTo>
                  <a:cubicBezTo>
                    <a:pt x="f20" y="f23"/>
                    <a:pt x="f35" y="f28"/>
                    <a:pt x="f181" y="f39"/>
                  </a:cubicBezTo>
                  <a:cubicBezTo>
                    <a:pt x="f31" y="f52"/>
                    <a:pt x="f71" y="f39"/>
                    <a:pt x="f171" y="f105"/>
                  </a:cubicBezTo>
                  <a:cubicBezTo>
                    <a:pt x="f110" y="f41"/>
                    <a:pt x="f71" y="f19"/>
                    <a:pt x="f91" y="f173"/>
                  </a:cubicBezTo>
                  <a:cubicBezTo>
                    <a:pt x="f31" y="f170"/>
                    <a:pt x="f33" y="f102"/>
                    <a:pt x="f181" y="f100"/>
                  </a:cubicBezTo>
                  <a:cubicBezTo>
                    <a:pt x="f43" y="f33"/>
                    <a:pt x="f50" y="f177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3" name="Freeform 22">
              <a:extLst>
                <a:ext uri="{FF2B5EF4-FFF2-40B4-BE49-F238E27FC236}">
                  <a16:creationId xmlns:a16="http://schemas.microsoft.com/office/drawing/2014/main" id="{70437EC6-67EA-4B4A-A6DA-9D73EA3519F6}"/>
                </a:ext>
              </a:extLst>
            </p:cNvPr>
            <p:cNvSpPr/>
            <p:nvPr/>
          </p:nvSpPr>
          <p:spPr>
            <a:xfrm>
              <a:off x="5650114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9"/>
                <a:gd name="f9" fmla="val 96"/>
                <a:gd name="f10" fmla="val 77"/>
                <a:gd name="f11" fmla="val 76"/>
                <a:gd name="f12" fmla="val 97"/>
                <a:gd name="f13" fmla="val 74"/>
                <a:gd name="f14" fmla="val 98"/>
                <a:gd name="f15" fmla="val 60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9"/>
                <a:gd name="f31" fmla="val 15"/>
                <a:gd name="f32" fmla="val 130"/>
                <a:gd name="f33" fmla="val 12"/>
                <a:gd name="f34" fmla="val 127"/>
                <a:gd name="f35" fmla="val 13"/>
                <a:gd name="f36" fmla="val 123"/>
                <a:gd name="f37" fmla="val 14"/>
                <a:gd name="f38" fmla="val 119"/>
                <a:gd name="f39" fmla="val 17"/>
                <a:gd name="f40" fmla="val 118"/>
                <a:gd name="f41" fmla="val 22"/>
                <a:gd name="f42" fmla="val 25"/>
                <a:gd name="f43" fmla="val 117"/>
                <a:gd name="f44" fmla="val 46"/>
                <a:gd name="f45" fmla="val 110"/>
                <a:gd name="f46" fmla="val 102"/>
                <a:gd name="f47" fmla="val 75"/>
                <a:gd name="f48" fmla="val 94"/>
                <a:gd name="f49" fmla="val 93"/>
                <a:gd name="f50" fmla="val 92"/>
                <a:gd name="f51" fmla="val 73"/>
                <a:gd name="f52" fmla="val 71"/>
                <a:gd name="f53" fmla="val 70"/>
                <a:gd name="f54" fmla="val 54"/>
                <a:gd name="f55" fmla="val 38"/>
                <a:gd name="f56" fmla="val 99"/>
                <a:gd name="f57" fmla="val 20"/>
                <a:gd name="f58" fmla="val 18"/>
                <a:gd name="f59" fmla="val 101"/>
                <a:gd name="f60" fmla="val 8"/>
                <a:gd name="f61" fmla="val 108"/>
                <a:gd name="f62" fmla="val 5"/>
                <a:gd name="f63" fmla="val 105"/>
                <a:gd name="f64" fmla="val 1"/>
                <a:gd name="f65" fmla="val 3"/>
                <a:gd name="f66" fmla="val 10"/>
                <a:gd name="f67" fmla="val 91"/>
                <a:gd name="f68" fmla="val 16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72"/>
                <a:gd name="f75" fmla="val 86"/>
                <a:gd name="f76" fmla="val 85"/>
                <a:gd name="f77" fmla="val 56"/>
                <a:gd name="f78" fmla="val 81"/>
                <a:gd name="f79" fmla="val 41"/>
                <a:gd name="f80" fmla="val 7"/>
                <a:gd name="f81" fmla="val 6"/>
                <a:gd name="f82" fmla="val 65"/>
                <a:gd name="f83" fmla="val 62"/>
                <a:gd name="f84" fmla="val 11"/>
                <a:gd name="f85" fmla="val 58"/>
                <a:gd name="f86" fmla="val 61"/>
                <a:gd name="f87" fmla="val 63"/>
                <a:gd name="f88" fmla="val 69"/>
                <a:gd name="f89" fmla="val 28"/>
                <a:gd name="f90" fmla="val 32"/>
                <a:gd name="f91" fmla="val 82"/>
                <a:gd name="f92" fmla="val 83"/>
                <a:gd name="f93" fmla="val 78"/>
                <a:gd name="f94" fmla="val 66"/>
                <a:gd name="f95" fmla="val 50"/>
                <a:gd name="f96" fmla="val 43"/>
                <a:gd name="f97" fmla="val 37"/>
                <a:gd name="f98" fmla="val 42"/>
                <a:gd name="f99" fmla="val 34"/>
                <a:gd name="f100" fmla="val 36"/>
                <a:gd name="f101" fmla="val 21"/>
                <a:gd name="f102" fmla="val 39"/>
                <a:gd name="f103" fmla="val 30"/>
                <a:gd name="f104" fmla="val 40"/>
                <a:gd name="f105" fmla="val 53"/>
                <a:gd name="f106" fmla="val 52"/>
                <a:gd name="f107" fmla="val 67"/>
                <a:gd name="f108" fmla="val 68"/>
                <a:gd name="f109" fmla="val 51"/>
                <a:gd name="f110" fmla="val 64"/>
                <a:gd name="f111" fmla="val 24"/>
                <a:gd name="f112" fmla="val 84"/>
                <a:gd name="f113" fmla="val 4"/>
                <a:gd name="f114" fmla="val 90"/>
                <a:gd name="f115" fmla="val 57"/>
                <a:gd name="f116" fmla="val 104"/>
                <a:gd name="f117" fmla="val 111"/>
                <a:gd name="f118" fmla="val 112"/>
                <a:gd name="f119" fmla="val 109"/>
                <a:gd name="f120" fmla="val 125"/>
                <a:gd name="f121" fmla="val 129"/>
                <a:gd name="f122" fmla="val 116"/>
                <a:gd name="f123" fmla="val 114"/>
                <a:gd name="f124" fmla="val 103"/>
                <a:gd name="f125" fmla="val 49"/>
                <a:gd name="f126" fmla="val 133"/>
                <a:gd name="f127" fmla="val 138"/>
                <a:gd name="f128" fmla="val 144"/>
                <a:gd name="f129" fmla="val 149"/>
                <a:gd name="f130" fmla="val 150"/>
                <a:gd name="f131" fmla="val 146"/>
                <a:gd name="f132" fmla="val 141"/>
                <a:gd name="f133" fmla="val 136"/>
                <a:gd name="f134" fmla="val 143"/>
                <a:gd name="f135" fmla="val 147"/>
                <a:gd name="f136" fmla="val 151"/>
                <a:gd name="f137" fmla="val 153"/>
                <a:gd name="f138" fmla="val 159"/>
                <a:gd name="f139" fmla="val 163"/>
                <a:gd name="f140" fmla="val 168"/>
                <a:gd name="f141" fmla="val 166"/>
                <a:gd name="f142" fmla="val 164"/>
                <a:gd name="f143" fmla="val 158"/>
                <a:gd name="f144" fmla="val 137"/>
                <a:gd name="f145" fmla="val 156"/>
                <a:gd name="f146" fmla="val 160"/>
                <a:gd name="f147" fmla="val 162"/>
                <a:gd name="f148" fmla="val 167"/>
                <a:gd name="f149" fmla="val 172"/>
                <a:gd name="f150" fmla="val 175"/>
                <a:gd name="f151" fmla="val 174"/>
                <a:gd name="f152" fmla="val 100"/>
                <a:gd name="f153" fmla="val 170"/>
                <a:gd name="f154" fmla="val 161"/>
                <a:gd name="f155" fmla="val 139"/>
                <a:gd name="f156" fmla="val 107"/>
                <a:gd name="f157" fmla="val 148"/>
                <a:gd name="f158" fmla="val 128"/>
                <a:gd name="f159" fmla="val 154"/>
                <a:gd name="f160" fmla="val 157"/>
                <a:gd name="f161" fmla="val 165"/>
                <a:gd name="f162" fmla="val 135"/>
                <a:gd name="f163" fmla="val 142"/>
                <a:gd name="f164" fmla="val 155"/>
                <a:gd name="f165" fmla="val 152"/>
                <a:gd name="f166" fmla="val 115"/>
                <a:gd name="f167" fmla="val 120"/>
                <a:gd name="f168" fmla="val 145"/>
                <a:gd name="f169" fmla="val 134"/>
                <a:gd name="f170" fmla="val 179"/>
                <a:gd name="f171" fmla="val 182"/>
                <a:gd name="f172" fmla="val 181"/>
                <a:gd name="f173" fmla="val 178"/>
                <a:gd name="f174" fmla="val 176"/>
                <a:gd name="f175" fmla="val 48"/>
                <a:gd name="f176" fmla="val 44"/>
                <a:gd name="f177" fmla="val 47"/>
                <a:gd name="f178" fmla="val 80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1 f187 1"/>
                <a:gd name="f192" fmla="*/ 121 f186 1"/>
                <a:gd name="f193" fmla="*/ 13 f187 1"/>
                <a:gd name="f194" fmla="*/ 123 f186 1"/>
                <a:gd name="f195" fmla="*/ 75 f187 1"/>
                <a:gd name="f196" fmla="*/ 94 f186 1"/>
                <a:gd name="f197" fmla="*/ 22 f187 1"/>
                <a:gd name="f198" fmla="*/ 99 f186 1"/>
                <a:gd name="f199" fmla="*/ 3 f187 1"/>
                <a:gd name="f200" fmla="*/ 96 f186 1"/>
                <a:gd name="f201" fmla="*/ 73 f187 1"/>
                <a:gd name="f202" fmla="*/ 89 f186 1"/>
                <a:gd name="f203" fmla="*/ 27 f187 1"/>
                <a:gd name="f204" fmla="*/ 72 f186 1"/>
                <a:gd name="f205" fmla="*/ 8 f187 1"/>
                <a:gd name="f206" fmla="*/ 62 f186 1"/>
                <a:gd name="f207" fmla="*/ 32 f187 1"/>
                <a:gd name="f208" fmla="*/ 71 f186 1"/>
                <a:gd name="f209" fmla="*/ 74 f187 1"/>
                <a:gd name="f210" fmla="*/ 77 f186 1"/>
                <a:gd name="f211" fmla="*/ 36 f186 1"/>
                <a:gd name="f212" fmla="*/ 40 f187 1"/>
                <a:gd name="f213" fmla="*/ 40 f186 1"/>
                <a:gd name="f214" fmla="*/ 62 f187 1"/>
                <a:gd name="f215" fmla="*/ 31 f186 1"/>
                <a:gd name="f216" fmla="*/ 56 f187 1"/>
                <a:gd name="f217" fmla="*/ 14 f186 1"/>
                <a:gd name="f218" fmla="*/ 66 f187 1"/>
                <a:gd name="f219" fmla="*/ 29 f186 1"/>
                <a:gd name="f220" fmla="*/ 86 f187 1"/>
                <a:gd name="f221" fmla="*/ 73 f186 1"/>
                <a:gd name="f222" fmla="*/ 81 f187 1"/>
                <a:gd name="f223" fmla="*/ 4 f186 1"/>
                <a:gd name="f224" fmla="*/ 91 f187 1"/>
                <a:gd name="f225" fmla="*/ 20 f186 1"/>
                <a:gd name="f226" fmla="*/ 110 f187 1"/>
                <a:gd name="f227" fmla="*/ 30 f186 1"/>
                <a:gd name="f228" fmla="*/ 127 f187 1"/>
                <a:gd name="f229" fmla="*/ 98 f187 1"/>
                <a:gd name="f230" fmla="*/ 129 f187 1"/>
                <a:gd name="f231" fmla="*/ 42 f186 1"/>
                <a:gd name="f232" fmla="*/ 149 f187 1"/>
                <a:gd name="f233" fmla="*/ 34 f186 1"/>
                <a:gd name="f234" fmla="*/ 102 f187 1"/>
                <a:gd name="f235" fmla="*/ 143 f187 1"/>
                <a:gd name="f236" fmla="*/ 166 f187 1"/>
                <a:gd name="f237" fmla="*/ 104 f187 1"/>
                <a:gd name="f238" fmla="*/ 85 f186 1"/>
                <a:gd name="f239" fmla="*/ 153 f187 1"/>
                <a:gd name="f240" fmla="*/ 91 f186 1"/>
                <a:gd name="f241" fmla="*/ 174 f187 1"/>
                <a:gd name="f242" fmla="*/ 100 f186 1"/>
                <a:gd name="f243" fmla="*/ 106 f187 1"/>
                <a:gd name="f244" fmla="*/ 90 f186 1"/>
                <a:gd name="f245" fmla="*/ 105 f187 1"/>
                <a:gd name="f246" fmla="*/ 97 f186 1"/>
                <a:gd name="f247" fmla="*/ 163 f187 1"/>
                <a:gd name="f248" fmla="*/ 130 f186 1"/>
                <a:gd name="f249" fmla="*/ 147 f187 1"/>
                <a:gd name="f250" fmla="*/ 137 f186 1"/>
                <a:gd name="f251" fmla="*/ 96 f187 1"/>
                <a:gd name="f252" fmla="*/ 120 f187 1"/>
                <a:gd name="f253" fmla="*/ 141 f186 1"/>
                <a:gd name="f254" fmla="*/ 161 f186 1"/>
                <a:gd name="f255" fmla="*/ 116 f187 1"/>
                <a:gd name="f256" fmla="*/ 142 f186 1"/>
                <a:gd name="f257" fmla="*/ 83 f187 1"/>
                <a:gd name="f258" fmla="*/ 135 f186 1"/>
                <a:gd name="f259" fmla="*/ 64 f187 1"/>
                <a:gd name="f260" fmla="*/ 183 f186 1"/>
                <a:gd name="f261" fmla="*/ 84 f187 1"/>
                <a:gd name="f262" fmla="*/ 105 f186 1"/>
                <a:gd name="f263" fmla="*/ 58 f187 1"/>
                <a:gd name="f264" fmla="*/ 138 f186 1"/>
                <a:gd name="f265" fmla="*/ 41 f187 1"/>
                <a:gd name="f266" fmla="*/ 152 f186 1"/>
                <a:gd name="f267" fmla="*/ 77 f187 1"/>
                <a:gd name="f268" fmla="*/ 101 f186 1"/>
                <a:gd name="f269" fmla="+- f188 0 f1"/>
                <a:gd name="f270" fmla="*/ f191 1 177"/>
                <a:gd name="f271" fmla="*/ f192 1 183"/>
                <a:gd name="f272" fmla="*/ f193 1 177"/>
                <a:gd name="f273" fmla="*/ f194 1 183"/>
                <a:gd name="f274" fmla="*/ f195 1 177"/>
                <a:gd name="f275" fmla="*/ f196 1 183"/>
                <a:gd name="f276" fmla="*/ f197 1 177"/>
                <a:gd name="f277" fmla="*/ f198 1 183"/>
                <a:gd name="f278" fmla="*/ f199 1 177"/>
                <a:gd name="f279" fmla="*/ f200 1 183"/>
                <a:gd name="f280" fmla="*/ f201 1 177"/>
                <a:gd name="f281" fmla="*/ f202 1 183"/>
                <a:gd name="f282" fmla="*/ f203 1 177"/>
                <a:gd name="f283" fmla="*/ f204 1 183"/>
                <a:gd name="f284" fmla="*/ f205 1 177"/>
                <a:gd name="f285" fmla="*/ f206 1 183"/>
                <a:gd name="f286" fmla="*/ f207 1 177"/>
                <a:gd name="f287" fmla="*/ f208 1 183"/>
                <a:gd name="f288" fmla="*/ f209 1 177"/>
                <a:gd name="f289" fmla="*/ f210 1 183"/>
                <a:gd name="f290" fmla="*/ f211 1 183"/>
                <a:gd name="f291" fmla="*/ f212 1 177"/>
                <a:gd name="f292" fmla="*/ f213 1 183"/>
                <a:gd name="f293" fmla="*/ f214 1 177"/>
                <a:gd name="f294" fmla="*/ f215 1 183"/>
                <a:gd name="f295" fmla="*/ f216 1 177"/>
                <a:gd name="f296" fmla="*/ f217 1 183"/>
                <a:gd name="f297" fmla="*/ f218 1 177"/>
                <a:gd name="f298" fmla="*/ f219 1 183"/>
                <a:gd name="f299" fmla="*/ f220 1 177"/>
                <a:gd name="f300" fmla="*/ f221 1 183"/>
                <a:gd name="f301" fmla="*/ f222 1 177"/>
                <a:gd name="f302" fmla="*/ f223 1 183"/>
                <a:gd name="f303" fmla="*/ f224 1 177"/>
                <a:gd name="f304" fmla="*/ f225 1 183"/>
                <a:gd name="f305" fmla="*/ f226 1 177"/>
                <a:gd name="f306" fmla="*/ f227 1 183"/>
                <a:gd name="f307" fmla="*/ f228 1 177"/>
                <a:gd name="f308" fmla="*/ f229 1 177"/>
                <a:gd name="f309" fmla="*/ f230 1 177"/>
                <a:gd name="f310" fmla="*/ f231 1 183"/>
                <a:gd name="f311" fmla="*/ f232 1 177"/>
                <a:gd name="f312" fmla="*/ f233 1 183"/>
                <a:gd name="f313" fmla="*/ f234 1 177"/>
                <a:gd name="f314" fmla="*/ f235 1 177"/>
                <a:gd name="f315" fmla="*/ f236 1 177"/>
                <a:gd name="f316" fmla="*/ f237 1 177"/>
                <a:gd name="f317" fmla="*/ f238 1 183"/>
                <a:gd name="f318" fmla="*/ f239 1 177"/>
                <a:gd name="f319" fmla="*/ f240 1 183"/>
                <a:gd name="f320" fmla="*/ f241 1 177"/>
                <a:gd name="f321" fmla="*/ f242 1 183"/>
                <a:gd name="f322" fmla="*/ f243 1 177"/>
                <a:gd name="f323" fmla="*/ f244 1 183"/>
                <a:gd name="f324" fmla="*/ f245 1 177"/>
                <a:gd name="f325" fmla="*/ f246 1 183"/>
                <a:gd name="f326" fmla="*/ f247 1 177"/>
                <a:gd name="f327" fmla="*/ f248 1 183"/>
                <a:gd name="f328" fmla="*/ f249 1 177"/>
                <a:gd name="f329" fmla="*/ f250 1 183"/>
                <a:gd name="f330" fmla="*/ f251 1 177"/>
                <a:gd name="f331" fmla="*/ f252 1 177"/>
                <a:gd name="f332" fmla="*/ f253 1 183"/>
                <a:gd name="f333" fmla="*/ f254 1 183"/>
                <a:gd name="f334" fmla="*/ f255 1 177"/>
                <a:gd name="f335" fmla="*/ f256 1 183"/>
                <a:gd name="f336" fmla="*/ f257 1 177"/>
                <a:gd name="f337" fmla="*/ f258 1 183"/>
                <a:gd name="f338" fmla="*/ f259 1 177"/>
                <a:gd name="f339" fmla="*/ f260 1 183"/>
                <a:gd name="f340" fmla="*/ f261 1 177"/>
                <a:gd name="f341" fmla="*/ f262 1 183"/>
                <a:gd name="f342" fmla="*/ f263 1 177"/>
                <a:gd name="f343" fmla="*/ f264 1 183"/>
                <a:gd name="f344" fmla="*/ f265 1 177"/>
                <a:gd name="f345" fmla="*/ f266 1 183"/>
                <a:gd name="f346" fmla="*/ f267 1 177"/>
                <a:gd name="f347" fmla="*/ f268 1 183"/>
                <a:gd name="f348" fmla="*/ 0 1 f189"/>
                <a:gd name="f349" fmla="*/ f183 1 f189"/>
                <a:gd name="f350" fmla="*/ 0 1 f190"/>
                <a:gd name="f351" fmla="*/ f184 1 f190"/>
                <a:gd name="f352" fmla="*/ f270 1 f189"/>
                <a:gd name="f353" fmla="*/ f271 1 f190"/>
                <a:gd name="f354" fmla="*/ f272 1 f189"/>
                <a:gd name="f355" fmla="*/ f273 1 f190"/>
                <a:gd name="f356" fmla="*/ f274 1 f189"/>
                <a:gd name="f357" fmla="*/ f275 1 f190"/>
                <a:gd name="f358" fmla="*/ f276 1 f189"/>
                <a:gd name="f359" fmla="*/ f277 1 f190"/>
                <a:gd name="f360" fmla="*/ f278 1 f189"/>
                <a:gd name="f361" fmla="*/ f279 1 f190"/>
                <a:gd name="f362" fmla="*/ f280 1 f189"/>
                <a:gd name="f363" fmla="*/ f281 1 f190"/>
                <a:gd name="f364" fmla="*/ f282 1 f189"/>
                <a:gd name="f365" fmla="*/ f283 1 f190"/>
                <a:gd name="f366" fmla="*/ f284 1 f189"/>
                <a:gd name="f367" fmla="*/ f285 1 f190"/>
                <a:gd name="f368" fmla="*/ f286 1 f189"/>
                <a:gd name="f369" fmla="*/ f287 1 f190"/>
                <a:gd name="f370" fmla="*/ f288 1 f189"/>
                <a:gd name="f371" fmla="*/ f289 1 f190"/>
                <a:gd name="f372" fmla="*/ f290 1 f190"/>
                <a:gd name="f373" fmla="*/ f291 1 f189"/>
                <a:gd name="f374" fmla="*/ f292 1 f190"/>
                <a:gd name="f375" fmla="*/ f293 1 f189"/>
                <a:gd name="f376" fmla="*/ f294 1 f190"/>
                <a:gd name="f377" fmla="*/ f295 1 f189"/>
                <a:gd name="f378" fmla="*/ f296 1 f190"/>
                <a:gd name="f379" fmla="*/ f297 1 f189"/>
                <a:gd name="f380" fmla="*/ f298 1 f190"/>
                <a:gd name="f381" fmla="*/ f299 1 f189"/>
                <a:gd name="f382" fmla="*/ f300 1 f190"/>
                <a:gd name="f383" fmla="*/ f301 1 f189"/>
                <a:gd name="f384" fmla="*/ f302 1 f190"/>
                <a:gd name="f385" fmla="*/ f303 1 f189"/>
                <a:gd name="f386" fmla="*/ f304 1 f190"/>
                <a:gd name="f387" fmla="*/ f305 1 f189"/>
                <a:gd name="f388" fmla="*/ f306 1 f190"/>
                <a:gd name="f389" fmla="*/ f307 1 f189"/>
                <a:gd name="f390" fmla="*/ f308 1 f189"/>
                <a:gd name="f391" fmla="*/ f309 1 f189"/>
                <a:gd name="f392" fmla="*/ f310 1 f190"/>
                <a:gd name="f393" fmla="*/ f311 1 f189"/>
                <a:gd name="f394" fmla="*/ f312 1 f190"/>
                <a:gd name="f395" fmla="*/ f313 1 f189"/>
                <a:gd name="f396" fmla="*/ f314 1 f189"/>
                <a:gd name="f397" fmla="*/ f315 1 f189"/>
                <a:gd name="f398" fmla="*/ f316 1 f189"/>
                <a:gd name="f399" fmla="*/ f317 1 f190"/>
                <a:gd name="f400" fmla="*/ f318 1 f189"/>
                <a:gd name="f401" fmla="*/ f319 1 f190"/>
                <a:gd name="f402" fmla="*/ f320 1 f189"/>
                <a:gd name="f403" fmla="*/ f321 1 f190"/>
                <a:gd name="f404" fmla="*/ f322 1 f189"/>
                <a:gd name="f405" fmla="*/ f323 1 f190"/>
                <a:gd name="f406" fmla="*/ f324 1 f189"/>
                <a:gd name="f407" fmla="*/ f325 1 f190"/>
                <a:gd name="f408" fmla="*/ f326 1 f189"/>
                <a:gd name="f409" fmla="*/ f327 1 f190"/>
                <a:gd name="f410" fmla="*/ f328 1 f189"/>
                <a:gd name="f411" fmla="*/ f329 1 f190"/>
                <a:gd name="f412" fmla="*/ f330 1 f189"/>
                <a:gd name="f413" fmla="*/ f331 1 f189"/>
                <a:gd name="f414" fmla="*/ f332 1 f190"/>
                <a:gd name="f415" fmla="*/ f333 1 f190"/>
                <a:gd name="f416" fmla="*/ f334 1 f189"/>
                <a:gd name="f417" fmla="*/ f335 1 f190"/>
                <a:gd name="f418" fmla="*/ f336 1 f189"/>
                <a:gd name="f419" fmla="*/ f337 1 f190"/>
                <a:gd name="f420" fmla="*/ f338 1 f189"/>
                <a:gd name="f421" fmla="*/ f339 1 f190"/>
                <a:gd name="f422" fmla="*/ f340 1 f189"/>
                <a:gd name="f423" fmla="*/ f341 1 f190"/>
                <a:gd name="f424" fmla="*/ f342 1 f189"/>
                <a:gd name="f425" fmla="*/ f343 1 f190"/>
                <a:gd name="f426" fmla="*/ f344 1 f189"/>
                <a:gd name="f427" fmla="*/ f345 1 f190"/>
                <a:gd name="f428" fmla="*/ f346 1 f189"/>
                <a:gd name="f429" fmla="*/ f347 1 f190"/>
                <a:gd name="f430" fmla="*/ f348 f180 1"/>
                <a:gd name="f431" fmla="*/ f349 f180 1"/>
                <a:gd name="f432" fmla="*/ f351 f181 1"/>
                <a:gd name="f433" fmla="*/ f350 f181 1"/>
                <a:gd name="f434" fmla="*/ f352 f180 1"/>
                <a:gd name="f435" fmla="*/ f353 f181 1"/>
                <a:gd name="f436" fmla="*/ f354 f180 1"/>
                <a:gd name="f437" fmla="*/ f355 f181 1"/>
                <a:gd name="f438" fmla="*/ f356 f180 1"/>
                <a:gd name="f439" fmla="*/ f357 f181 1"/>
                <a:gd name="f440" fmla="*/ f358 f180 1"/>
                <a:gd name="f441" fmla="*/ f359 f181 1"/>
                <a:gd name="f442" fmla="*/ f360 f180 1"/>
                <a:gd name="f443" fmla="*/ f361 f181 1"/>
                <a:gd name="f444" fmla="*/ f362 f180 1"/>
                <a:gd name="f445" fmla="*/ f363 f181 1"/>
                <a:gd name="f446" fmla="*/ f364 f180 1"/>
                <a:gd name="f447" fmla="*/ f365 f181 1"/>
                <a:gd name="f448" fmla="*/ f366 f180 1"/>
                <a:gd name="f449" fmla="*/ f367 f181 1"/>
                <a:gd name="f450" fmla="*/ f368 f180 1"/>
                <a:gd name="f451" fmla="*/ f369 f181 1"/>
                <a:gd name="f452" fmla="*/ f370 f180 1"/>
                <a:gd name="f453" fmla="*/ f371 f181 1"/>
                <a:gd name="f454" fmla="*/ f372 f181 1"/>
                <a:gd name="f455" fmla="*/ f373 f180 1"/>
                <a:gd name="f456" fmla="*/ f374 f181 1"/>
                <a:gd name="f457" fmla="*/ f375 f180 1"/>
                <a:gd name="f458" fmla="*/ f376 f181 1"/>
                <a:gd name="f459" fmla="*/ f377 f180 1"/>
                <a:gd name="f460" fmla="*/ f378 f181 1"/>
                <a:gd name="f461" fmla="*/ f379 f180 1"/>
                <a:gd name="f462" fmla="*/ f380 f181 1"/>
                <a:gd name="f463" fmla="*/ f381 f180 1"/>
                <a:gd name="f464" fmla="*/ f382 f181 1"/>
                <a:gd name="f465" fmla="*/ f383 f180 1"/>
                <a:gd name="f466" fmla="*/ f384 f181 1"/>
                <a:gd name="f467" fmla="*/ f385 f180 1"/>
                <a:gd name="f468" fmla="*/ f386 f181 1"/>
                <a:gd name="f469" fmla="*/ f387 f180 1"/>
                <a:gd name="f470" fmla="*/ f388 f181 1"/>
                <a:gd name="f471" fmla="*/ f389 f180 1"/>
                <a:gd name="f472" fmla="*/ f390 f180 1"/>
                <a:gd name="f473" fmla="*/ f391 f180 1"/>
                <a:gd name="f474" fmla="*/ f392 f181 1"/>
                <a:gd name="f475" fmla="*/ f393 f180 1"/>
                <a:gd name="f476" fmla="*/ f394 f181 1"/>
                <a:gd name="f477" fmla="*/ f395 f180 1"/>
                <a:gd name="f478" fmla="*/ f396 f180 1"/>
                <a:gd name="f479" fmla="*/ f397 f180 1"/>
                <a:gd name="f480" fmla="*/ f398 f180 1"/>
                <a:gd name="f481" fmla="*/ f399 f181 1"/>
                <a:gd name="f482" fmla="*/ f400 f180 1"/>
                <a:gd name="f483" fmla="*/ f401 f181 1"/>
                <a:gd name="f484" fmla="*/ f402 f180 1"/>
                <a:gd name="f485" fmla="*/ f403 f181 1"/>
                <a:gd name="f486" fmla="*/ f404 f180 1"/>
                <a:gd name="f487" fmla="*/ f405 f181 1"/>
                <a:gd name="f488" fmla="*/ f406 f180 1"/>
                <a:gd name="f489" fmla="*/ f407 f181 1"/>
                <a:gd name="f490" fmla="*/ f408 f180 1"/>
                <a:gd name="f491" fmla="*/ f409 f181 1"/>
                <a:gd name="f492" fmla="*/ f410 f180 1"/>
                <a:gd name="f493" fmla="*/ f411 f181 1"/>
                <a:gd name="f494" fmla="*/ f412 f180 1"/>
                <a:gd name="f495" fmla="*/ f413 f180 1"/>
                <a:gd name="f496" fmla="*/ f414 f181 1"/>
                <a:gd name="f497" fmla="*/ f415 f181 1"/>
                <a:gd name="f498" fmla="*/ f416 f180 1"/>
                <a:gd name="f499" fmla="*/ f417 f181 1"/>
                <a:gd name="f500" fmla="*/ f418 f180 1"/>
                <a:gd name="f501" fmla="*/ f419 f181 1"/>
                <a:gd name="f502" fmla="*/ f420 f180 1"/>
                <a:gd name="f503" fmla="*/ f421 f181 1"/>
                <a:gd name="f504" fmla="*/ f422 f180 1"/>
                <a:gd name="f505" fmla="*/ f423 f181 1"/>
                <a:gd name="f506" fmla="*/ f424 f180 1"/>
                <a:gd name="f507" fmla="*/ f425 f181 1"/>
                <a:gd name="f508" fmla="*/ f426 f180 1"/>
                <a:gd name="f509" fmla="*/ f427 f181 1"/>
                <a:gd name="f510" fmla="*/ f428 f180 1"/>
                <a:gd name="f511" fmla="*/ f429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48" y="f449"/>
                </a:cxn>
                <a:cxn ang="f269">
                  <a:pos x="f450" y="f451"/>
                </a:cxn>
                <a:cxn ang="f269">
                  <a:pos x="f452" y="f453"/>
                </a:cxn>
                <a:cxn ang="f269">
                  <a:pos x="f440" y="f454"/>
                </a:cxn>
                <a:cxn ang="f269">
                  <a:pos x="f455" y="f456"/>
                </a:cxn>
                <a:cxn ang="f269">
                  <a:pos x="f457" y="f458"/>
                </a:cxn>
                <a:cxn ang="f269">
                  <a:pos x="f459" y="f460"/>
                </a:cxn>
                <a:cxn ang="f269">
                  <a:pos x="f461" y="f462"/>
                </a:cxn>
                <a:cxn ang="f269">
                  <a:pos x="f463" y="f464"/>
                </a:cxn>
                <a:cxn ang="f269">
                  <a:pos x="f465" y="f466"/>
                </a:cxn>
                <a:cxn ang="f269">
                  <a:pos x="f467" y="f468"/>
                </a:cxn>
                <a:cxn ang="f269">
                  <a:pos x="f469" y="f470"/>
                </a:cxn>
                <a:cxn ang="f269">
                  <a:pos x="f471" y="f460"/>
                </a:cxn>
                <a:cxn ang="f269">
                  <a:pos x="f472" y="f451"/>
                </a:cxn>
                <a:cxn ang="f269">
                  <a:pos x="f473" y="f474"/>
                </a:cxn>
                <a:cxn ang="f269">
                  <a:pos x="f475" y="f476"/>
                </a:cxn>
                <a:cxn ang="f269">
                  <a:pos x="f477" y="f453"/>
                </a:cxn>
                <a:cxn ang="f269">
                  <a:pos x="f478" y="f447"/>
                </a:cxn>
                <a:cxn ang="f269">
                  <a:pos x="f479" y="f464"/>
                </a:cxn>
                <a:cxn ang="f269">
                  <a:pos x="f480" y="f481"/>
                </a:cxn>
                <a:cxn ang="f269">
                  <a:pos x="f482" y="f483"/>
                </a:cxn>
                <a:cxn ang="f269">
                  <a:pos x="f484" y="f485"/>
                </a:cxn>
                <a:cxn ang="f269">
                  <a:pos x="f486" y="f487"/>
                </a:cxn>
                <a:cxn ang="f269">
                  <a:pos x="f488" y="f489"/>
                </a:cxn>
                <a:cxn ang="f269">
                  <a:pos x="f490" y="f491"/>
                </a:cxn>
                <a:cxn ang="f269">
                  <a:pos x="f492" y="f493"/>
                </a:cxn>
                <a:cxn ang="f269">
                  <a:pos x="f494" y="f443"/>
                </a:cxn>
                <a:cxn ang="f269">
                  <a:pos x="f495" y="f496"/>
                </a:cxn>
                <a:cxn ang="f269">
                  <a:pos x="f473" y="f497"/>
                </a:cxn>
                <a:cxn ang="f269">
                  <a:pos x="f498" y="f499"/>
                </a:cxn>
                <a:cxn ang="f269">
                  <a:pos x="f500" y="f501"/>
                </a:cxn>
                <a:cxn ang="f269">
                  <a:pos x="f502" y="f503"/>
                </a:cxn>
                <a:cxn ang="f269">
                  <a:pos x="f504" y="f505"/>
                </a:cxn>
                <a:cxn ang="f269">
                  <a:pos x="f506" y="f507"/>
                </a:cxn>
                <a:cxn ang="f269">
                  <a:pos x="f508" y="f509"/>
                </a:cxn>
                <a:cxn ang="f269">
                  <a:pos x="f510" y="f511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0"/>
                  </a:cubicBezTo>
                  <a:cubicBezTo>
                    <a:pt x="f42" y="f38"/>
                    <a:pt x="f21" y="f38"/>
                    <a:pt x="f19" y="f43"/>
                  </a:cubicBezTo>
                  <a:cubicBezTo>
                    <a:pt x="f44" y="f45"/>
                    <a:pt x="f15" y="f46"/>
                    <a:pt x="f47" y="f48"/>
                  </a:cubicBezTo>
                  <a:cubicBezTo>
                    <a:pt x="f47" y="f49"/>
                    <a:pt x="f47" y="f49"/>
                    <a:pt x="f13" y="f50"/>
                  </a:cubicBezTo>
                  <a:cubicBezTo>
                    <a:pt x="f51" y="f50"/>
                    <a:pt x="f52" y="f50"/>
                    <a:pt x="f53" y="f50"/>
                  </a:cubicBezTo>
                  <a:cubicBezTo>
                    <a:pt x="f54" y="f48"/>
                    <a:pt x="f55" y="f9"/>
                    <a:pt x="f41" y="f56"/>
                  </a:cubicBezTo>
                  <a:cubicBezTo>
                    <a:pt x="f57" y="f56"/>
                    <a:pt x="f58" y="f59"/>
                    <a:pt x="f39" y="f46"/>
                  </a:cubicBezTo>
                  <a:cubicBezTo>
                    <a:pt x="f37" y="f16"/>
                    <a:pt x="f60" y="f61"/>
                    <a:pt x="f62" y="f63"/>
                  </a:cubicBezTo>
                  <a:cubicBezTo>
                    <a:pt x="f64" y="f46"/>
                    <a:pt x="f5" y="f56"/>
                    <a:pt x="f65" y="f9"/>
                  </a:cubicBezTo>
                  <a:cubicBezTo>
                    <a:pt x="f62" y="f50"/>
                    <a:pt x="f66" y="f67"/>
                    <a:pt x="f31" y="f48"/>
                  </a:cubicBezTo>
                  <a:cubicBezTo>
                    <a:pt x="f68" y="f69"/>
                    <a:pt x="f58" y="f9"/>
                    <a:pt x="f57" y="f9"/>
                  </a:cubicBezTo>
                  <a:cubicBezTo>
                    <a:pt x="f55" y="f48"/>
                    <a:pt x="f70" y="f67"/>
                    <a:pt x="f51" y="f71"/>
                  </a:cubicBezTo>
                  <a:cubicBezTo>
                    <a:pt x="f51" y="f71"/>
                    <a:pt x="f13" y="f72"/>
                    <a:pt x="f47" y="f73"/>
                  </a:cubicBezTo>
                  <a:cubicBezTo>
                    <a:pt x="f51" y="f73"/>
                    <a:pt x="f74" y="f75"/>
                    <a:pt x="f53" y="f76"/>
                  </a:cubicBezTo>
                  <a:cubicBezTo>
                    <a:pt x="f77" y="f78"/>
                    <a:pt x="f79" y="f10"/>
                    <a:pt x="f23" y="f74"/>
                  </a:cubicBezTo>
                  <a:cubicBezTo>
                    <a:pt x="f42" y="f74"/>
                    <a:pt x="f41" y="f51"/>
                    <a:pt x="f30" y="f13"/>
                  </a:cubicBezTo>
                  <a:cubicBezTo>
                    <a:pt x="f31" y="f47"/>
                    <a:pt x="f66" y="f10"/>
                    <a:pt x="f80" y="f74"/>
                  </a:cubicBezTo>
                  <a:cubicBezTo>
                    <a:pt x="f62" y="f53"/>
                    <a:pt x="f81" y="f82"/>
                    <a:pt x="f60" y="f83"/>
                  </a:cubicBezTo>
                  <a:cubicBezTo>
                    <a:pt x="f84" y="f85"/>
                    <a:pt x="f68" y="f85"/>
                    <a:pt x="f57" y="f15"/>
                  </a:cubicBezTo>
                  <a:cubicBezTo>
                    <a:pt x="f41" y="f86"/>
                    <a:pt x="f28" y="f83"/>
                    <a:pt x="f28" y="f87"/>
                  </a:cubicBezTo>
                  <a:cubicBezTo>
                    <a:pt x="f28" y="f88"/>
                    <a:pt x="f89" y="f53"/>
                    <a:pt x="f90" y="f52"/>
                  </a:cubicBezTo>
                  <a:cubicBezTo>
                    <a:pt x="f17" y="f47"/>
                    <a:pt x="f85" y="f8"/>
                    <a:pt x="f52" y="f91"/>
                  </a:cubicBezTo>
                  <a:cubicBezTo>
                    <a:pt x="f51" y="f92"/>
                    <a:pt x="f47" y="f91"/>
                    <a:pt x="f10" y="f91"/>
                  </a:cubicBezTo>
                  <a:cubicBezTo>
                    <a:pt x="f11" y="f78"/>
                    <a:pt x="f11" y="f93"/>
                    <a:pt x="f13" y="f10"/>
                  </a:cubicBezTo>
                  <a:cubicBezTo>
                    <a:pt x="f83" y="f94"/>
                    <a:pt x="f95" y="f54"/>
                    <a:pt x="f55" y="f96"/>
                  </a:cubicBezTo>
                  <a:cubicBezTo>
                    <a:pt x="f97" y="f98"/>
                    <a:pt x="f99" y="f98"/>
                    <a:pt x="f90" y="f98"/>
                  </a:cubicBezTo>
                  <a:cubicBezTo>
                    <a:pt x="f26" y="f98"/>
                    <a:pt x="f41" y="f79"/>
                    <a:pt x="f41" y="f100"/>
                  </a:cubicBezTo>
                  <a:cubicBezTo>
                    <a:pt x="f101" y="f90"/>
                    <a:pt x="f26" y="f23"/>
                    <a:pt x="f90" y="f23"/>
                  </a:cubicBezTo>
                  <a:cubicBezTo>
                    <a:pt x="f97" y="f23"/>
                    <a:pt x="f102" y="f103"/>
                    <a:pt x="f102" y="f100"/>
                  </a:cubicBezTo>
                  <a:cubicBezTo>
                    <a:pt x="f102" y="f97"/>
                    <a:pt x="f102" y="f102"/>
                    <a:pt x="f104" y="f104"/>
                  </a:cubicBezTo>
                  <a:cubicBezTo>
                    <a:pt x="f105" y="f106"/>
                    <a:pt x="f107" y="f82"/>
                    <a:pt x="f91" y="f93"/>
                  </a:cubicBezTo>
                  <a:cubicBezTo>
                    <a:pt x="f78" y="f11"/>
                    <a:pt x="f78" y="f47"/>
                    <a:pt x="f78" y="f13"/>
                  </a:cubicBezTo>
                  <a:cubicBezTo>
                    <a:pt x="f47" y="f15"/>
                    <a:pt x="f108" y="f17"/>
                    <a:pt x="f83" y="f19"/>
                  </a:cubicBezTo>
                  <a:cubicBezTo>
                    <a:pt x="f86" y="f89"/>
                    <a:pt x="f15" y="f23"/>
                    <a:pt x="f77" y="f26"/>
                  </a:cubicBezTo>
                  <a:cubicBezTo>
                    <a:pt x="f54" y="f26"/>
                    <a:pt x="f95" y="f41"/>
                    <a:pt x="f95" y="f101"/>
                  </a:cubicBezTo>
                  <a:cubicBezTo>
                    <a:pt x="f109" y="f58"/>
                    <a:pt x="f105" y="f31"/>
                    <a:pt x="f77" y="f37"/>
                  </a:cubicBezTo>
                  <a:cubicBezTo>
                    <a:pt x="f15" y="f33"/>
                    <a:pt x="f110" y="f33"/>
                    <a:pt x="f107" y="f68"/>
                  </a:cubicBezTo>
                  <a:cubicBezTo>
                    <a:pt x="f108" y="f58"/>
                    <a:pt x="f107" y="f101"/>
                    <a:pt x="f107" y="f111"/>
                  </a:cubicBezTo>
                  <a:cubicBezTo>
                    <a:pt x="f107" y="f42"/>
                    <a:pt x="f82" y="f23"/>
                    <a:pt x="f94" y="f21"/>
                  </a:cubicBezTo>
                  <a:cubicBezTo>
                    <a:pt x="f74" y="f96"/>
                    <a:pt x="f93" y="f85"/>
                    <a:pt x="f76" y="f51"/>
                  </a:cubicBezTo>
                  <a:cubicBezTo>
                    <a:pt x="f76" y="f51"/>
                    <a:pt x="f76" y="f51"/>
                    <a:pt x="f75" y="f51"/>
                  </a:cubicBezTo>
                  <a:cubicBezTo>
                    <a:pt x="f75" y="f51"/>
                    <a:pt x="f75" y="f51"/>
                    <a:pt x="f75" y="f51"/>
                  </a:cubicBezTo>
                  <a:cubicBezTo>
                    <a:pt x="f73" y="f77"/>
                    <a:pt x="f73" y="f102"/>
                    <a:pt x="f75" y="f41"/>
                  </a:cubicBezTo>
                  <a:cubicBezTo>
                    <a:pt x="f75" y="f57"/>
                    <a:pt x="f112" y="f58"/>
                    <a:pt x="f92" y="f68"/>
                  </a:cubicBezTo>
                  <a:cubicBezTo>
                    <a:pt x="f93" y="f35"/>
                    <a:pt x="f10" y="f60"/>
                    <a:pt x="f78" y="f113"/>
                  </a:cubicBezTo>
                  <a:cubicBezTo>
                    <a:pt x="f76" y="f5"/>
                    <a:pt x="f114" y="f5"/>
                    <a:pt x="f48" y="f113"/>
                  </a:cubicBezTo>
                  <a:cubicBezTo>
                    <a:pt x="f14" y="f80"/>
                    <a:pt x="f14" y="f33"/>
                    <a:pt x="f48" y="f68"/>
                  </a:cubicBezTo>
                  <a:cubicBezTo>
                    <a:pt x="f49" y="f39"/>
                    <a:pt x="f67" y="f58"/>
                    <a:pt x="f67" y="f57"/>
                  </a:cubicBezTo>
                  <a:cubicBezTo>
                    <a:pt x="f67" y="f55"/>
                    <a:pt x="f67" y="f77"/>
                    <a:pt x="f50" y="f13"/>
                  </a:cubicBezTo>
                  <a:cubicBezTo>
                    <a:pt x="f50" y="f74"/>
                    <a:pt x="f49" y="f52"/>
                    <a:pt x="f48" y="f53"/>
                  </a:cubicBezTo>
                  <a:cubicBezTo>
                    <a:pt x="f56" y="f115"/>
                    <a:pt x="f116" y="f96"/>
                    <a:pt x="f45" y="f103"/>
                  </a:cubicBezTo>
                  <a:cubicBezTo>
                    <a:pt x="f117" y="f23"/>
                    <a:pt x="f118" y="f42"/>
                    <a:pt x="f119" y="f28"/>
                  </a:cubicBezTo>
                  <a:cubicBezTo>
                    <a:pt x="f16" y="f58"/>
                    <a:pt x="f61" y="f35"/>
                    <a:pt x="f18" y="f84"/>
                  </a:cubicBezTo>
                  <a:cubicBezTo>
                    <a:pt x="f40" y="f60"/>
                    <a:pt x="f120" y="f66"/>
                    <a:pt x="f34" y="f37"/>
                  </a:cubicBezTo>
                  <a:cubicBezTo>
                    <a:pt x="f121" y="f30"/>
                    <a:pt x="f34" y="f111"/>
                    <a:pt x="f20" y="f42"/>
                  </a:cubicBezTo>
                  <a:cubicBezTo>
                    <a:pt x="f122" y="f26"/>
                    <a:pt x="f123" y="f21"/>
                    <a:pt x="f18" y="f90"/>
                  </a:cubicBezTo>
                  <a:cubicBezTo>
                    <a:pt x="f61" y="f17"/>
                    <a:pt x="f124" y="f85"/>
                    <a:pt x="f14" y="f52"/>
                  </a:cubicBezTo>
                  <a:cubicBezTo>
                    <a:pt x="f12" y="f51"/>
                    <a:pt x="f12" y="f47"/>
                    <a:pt x="f14" y="f10"/>
                  </a:cubicBezTo>
                  <a:cubicBezTo>
                    <a:pt x="f46" y="f51"/>
                    <a:pt x="f16" y="f108"/>
                    <a:pt x="f45" y="f87"/>
                  </a:cubicBezTo>
                  <a:cubicBezTo>
                    <a:pt x="f43" y="f77"/>
                    <a:pt x="f36" y="f125"/>
                    <a:pt x="f121" y="f98"/>
                  </a:cubicBezTo>
                  <a:cubicBezTo>
                    <a:pt x="f32" y="f104"/>
                    <a:pt x="f27" y="f55"/>
                    <a:pt x="f32" y="f100"/>
                  </a:cubicBezTo>
                  <a:cubicBezTo>
                    <a:pt x="f32" y="f19"/>
                    <a:pt x="f126" y="f23"/>
                    <a:pt x="f127" y="f23"/>
                  </a:cubicBezTo>
                  <a:cubicBezTo>
                    <a:pt x="f128" y="f26"/>
                    <a:pt x="f129" y="f21"/>
                    <a:pt x="f129" y="f99"/>
                  </a:cubicBezTo>
                  <a:cubicBezTo>
                    <a:pt x="f130" y="f55"/>
                    <a:pt x="f131" y="f79"/>
                    <a:pt x="f132" y="f79"/>
                  </a:cubicBezTo>
                  <a:cubicBezTo>
                    <a:pt x="f133" y="f104"/>
                    <a:pt x="f126" y="f98"/>
                    <a:pt x="f32" y="f17"/>
                  </a:cubicBezTo>
                  <a:cubicBezTo>
                    <a:pt x="f20" y="f77"/>
                    <a:pt x="f118" y="f107"/>
                    <a:pt x="f46" y="f10"/>
                  </a:cubicBezTo>
                  <a:cubicBezTo>
                    <a:pt x="f59" y="f8"/>
                    <a:pt x="f59" y="f78"/>
                    <a:pt x="f59" y="f91"/>
                  </a:cubicBezTo>
                  <a:cubicBezTo>
                    <a:pt x="f124" y="f91"/>
                    <a:pt x="f116" y="f92"/>
                    <a:pt x="f16" y="f91"/>
                  </a:cubicBezTo>
                  <a:cubicBezTo>
                    <a:pt x="f40" y="f8"/>
                    <a:pt x="f27" y="f47"/>
                    <a:pt x="f134" y="f74"/>
                  </a:cubicBezTo>
                  <a:cubicBezTo>
                    <a:pt x="f135" y="f52"/>
                    <a:pt x="f129" y="f53"/>
                    <a:pt x="f136" y="f107"/>
                  </a:cubicBezTo>
                  <a:cubicBezTo>
                    <a:pt x="f137" y="f83"/>
                    <a:pt x="f138" y="f15"/>
                    <a:pt x="f139" y="f87"/>
                  </a:cubicBezTo>
                  <a:cubicBezTo>
                    <a:pt x="f140" y="f82"/>
                    <a:pt x="f140" y="f88"/>
                    <a:pt x="f141" y="f51"/>
                  </a:cubicBezTo>
                  <a:cubicBezTo>
                    <a:pt x="f142" y="f10"/>
                    <a:pt x="f143" y="f93"/>
                    <a:pt x="f137" y="f11"/>
                  </a:cubicBezTo>
                  <a:cubicBezTo>
                    <a:pt x="f136" y="f47"/>
                    <a:pt x="f129" y="f51"/>
                    <a:pt x="f135" y="f13"/>
                  </a:cubicBezTo>
                  <a:cubicBezTo>
                    <a:pt x="f126" y="f10"/>
                    <a:pt x="f40" y="f78"/>
                    <a:pt x="f116" y="f76"/>
                  </a:cubicBezTo>
                  <a:cubicBezTo>
                    <a:pt x="f116" y="f75"/>
                    <a:pt x="f116" y="f75"/>
                    <a:pt x="f116" y="f73"/>
                  </a:cubicBezTo>
                  <a:cubicBezTo>
                    <a:pt x="f63" y="f73"/>
                    <a:pt x="f63" y="f72"/>
                    <a:pt x="f16" y="f72"/>
                  </a:cubicBezTo>
                  <a:cubicBezTo>
                    <a:pt x="f22" y="f71"/>
                    <a:pt x="f144" y="f67"/>
                    <a:pt x="f137" y="f67"/>
                  </a:cubicBezTo>
                  <a:cubicBezTo>
                    <a:pt x="f145" y="f50"/>
                    <a:pt x="f146" y="f114"/>
                    <a:pt x="f147" y="f71"/>
                  </a:cubicBezTo>
                  <a:cubicBezTo>
                    <a:pt x="f148" y="f75"/>
                    <a:pt x="f149" y="f73"/>
                    <a:pt x="f150" y="f67"/>
                  </a:cubicBezTo>
                  <a:cubicBezTo>
                    <a:pt x="f6" y="f48"/>
                    <a:pt x="f6" y="f14"/>
                    <a:pt x="f151" y="f152"/>
                  </a:cubicBezTo>
                  <a:cubicBezTo>
                    <a:pt x="f153" y="f124"/>
                    <a:pt x="f142" y="f46"/>
                    <a:pt x="f154" y="f14"/>
                  </a:cubicBezTo>
                  <a:cubicBezTo>
                    <a:pt x="f146" y="f9"/>
                    <a:pt x="f143" y="f69"/>
                    <a:pt x="f145" y="f69"/>
                  </a:cubicBezTo>
                  <a:cubicBezTo>
                    <a:pt x="f155" y="f49"/>
                    <a:pt x="f36" y="f50"/>
                    <a:pt x="f16" y="f114"/>
                  </a:cubicBezTo>
                  <a:cubicBezTo>
                    <a:pt x="f116" y="f114"/>
                    <a:pt x="f46" y="f67"/>
                    <a:pt x="f59" y="f67"/>
                  </a:cubicBezTo>
                  <a:cubicBezTo>
                    <a:pt x="f152" y="f50"/>
                    <a:pt x="f152" y="f49"/>
                    <a:pt x="f56" y="f48"/>
                  </a:cubicBezTo>
                  <a:cubicBezTo>
                    <a:pt x="f59" y="f69"/>
                    <a:pt x="f124" y="f69"/>
                    <a:pt x="f63" y="f12"/>
                  </a:cubicBezTo>
                  <a:cubicBezTo>
                    <a:pt x="f38" y="f156"/>
                    <a:pt x="f29" y="f43"/>
                    <a:pt x="f131" y="f34"/>
                  </a:cubicBezTo>
                  <a:cubicBezTo>
                    <a:pt x="f157" y="f121"/>
                    <a:pt x="f136" y="f158"/>
                    <a:pt x="f159" y="f158"/>
                  </a:cubicBezTo>
                  <a:cubicBezTo>
                    <a:pt x="f160" y="f158"/>
                    <a:pt x="f154" y="f121"/>
                    <a:pt x="f139" y="f32"/>
                  </a:cubicBezTo>
                  <a:cubicBezTo>
                    <a:pt x="f161" y="f27"/>
                    <a:pt x="f141" y="f162"/>
                    <a:pt x="f161" y="f127"/>
                  </a:cubicBezTo>
                  <a:cubicBezTo>
                    <a:pt x="f142" y="f163"/>
                    <a:pt x="f138" y="f134"/>
                    <a:pt x="f164" y="f163"/>
                  </a:cubicBezTo>
                  <a:cubicBezTo>
                    <a:pt x="f165" y="f132"/>
                    <a:pt x="f157" y="f155"/>
                    <a:pt x="f135" y="f144"/>
                  </a:cubicBezTo>
                  <a:cubicBezTo>
                    <a:pt x="f131" y="f29"/>
                    <a:pt x="f128" y="f32"/>
                    <a:pt x="f132" y="f158"/>
                  </a:cubicBezTo>
                  <a:cubicBezTo>
                    <a:pt x="f158" y="f40"/>
                    <a:pt x="f166" y="f119"/>
                    <a:pt x="f46" y="f56"/>
                  </a:cubicBezTo>
                  <a:cubicBezTo>
                    <a:pt x="f152" y="f14"/>
                    <a:pt x="f14" y="f12"/>
                    <a:pt x="f9" y="f9"/>
                  </a:cubicBezTo>
                  <a:cubicBezTo>
                    <a:pt x="f69" y="f9"/>
                    <a:pt x="f69" y="f12"/>
                    <a:pt x="f69" y="f12"/>
                  </a:cubicBezTo>
                  <a:cubicBezTo>
                    <a:pt x="f69" y="f56"/>
                    <a:pt x="f9" y="f59"/>
                    <a:pt x="f12" y="f46"/>
                  </a:cubicBezTo>
                  <a:cubicBezTo>
                    <a:pt x="f63" y="f166"/>
                    <a:pt x="f118" y="f158"/>
                    <a:pt x="f167" y="f132"/>
                  </a:cubicBezTo>
                  <a:cubicBezTo>
                    <a:pt x="f20" y="f134"/>
                    <a:pt x="f36" y="f128"/>
                    <a:pt x="f25" y="f168"/>
                  </a:cubicBezTo>
                  <a:cubicBezTo>
                    <a:pt x="f27" y="f131"/>
                    <a:pt x="f169" y="f157"/>
                    <a:pt x="f169" y="f137"/>
                  </a:cubicBezTo>
                  <a:cubicBezTo>
                    <a:pt x="f162" y="f160"/>
                    <a:pt x="f126" y="f154"/>
                    <a:pt x="f121" y="f154"/>
                  </a:cubicBezTo>
                  <a:cubicBezTo>
                    <a:pt x="f120" y="f154"/>
                    <a:pt x="f167" y="f138"/>
                    <a:pt x="f122" y="f160"/>
                  </a:cubicBezTo>
                  <a:cubicBezTo>
                    <a:pt x="f166" y="f160"/>
                    <a:pt x="f166" y="f137"/>
                    <a:pt x="f122" y="f136"/>
                  </a:cubicBezTo>
                  <a:cubicBezTo>
                    <a:pt x="f40" y="f157"/>
                    <a:pt x="f40" y="f168"/>
                    <a:pt x="f122" y="f163"/>
                  </a:cubicBezTo>
                  <a:cubicBezTo>
                    <a:pt x="f119" y="f32"/>
                    <a:pt x="f46" y="f40"/>
                    <a:pt x="f69" y="f16"/>
                  </a:cubicBezTo>
                  <a:cubicBezTo>
                    <a:pt x="f48" y="f63"/>
                    <a:pt x="f49" y="f124"/>
                    <a:pt x="f67" y="f59"/>
                  </a:cubicBezTo>
                  <a:cubicBezTo>
                    <a:pt x="f72" y="f18"/>
                    <a:pt x="f75" y="f24"/>
                    <a:pt x="f92" y="f162"/>
                  </a:cubicBezTo>
                  <a:cubicBezTo>
                    <a:pt x="f8" y="f129"/>
                    <a:pt x="f47" y="f139"/>
                    <a:pt x="f53" y="f6"/>
                  </a:cubicBezTo>
                  <a:cubicBezTo>
                    <a:pt x="f88" y="f170"/>
                    <a:pt x="f108" y="f2"/>
                    <a:pt x="f107" y="f171"/>
                  </a:cubicBezTo>
                  <a:cubicBezTo>
                    <a:pt x="f94" y="f7"/>
                    <a:pt x="f82" y="f7"/>
                    <a:pt x="f110" y="f7"/>
                  </a:cubicBezTo>
                  <a:cubicBezTo>
                    <a:pt x="f87" y="f7"/>
                    <a:pt x="f87" y="f172"/>
                    <a:pt x="f87" y="f2"/>
                  </a:cubicBezTo>
                  <a:cubicBezTo>
                    <a:pt x="f87" y="f173"/>
                    <a:pt x="f82" y="f174"/>
                    <a:pt x="f82" y="f151"/>
                  </a:cubicBezTo>
                  <a:cubicBezTo>
                    <a:pt x="f74" y="f136"/>
                    <a:pt x="f93" y="f158"/>
                    <a:pt x="f112" y="f63"/>
                  </a:cubicBezTo>
                  <a:cubicBezTo>
                    <a:pt x="f76" y="f124"/>
                    <a:pt x="f112" y="f46"/>
                    <a:pt x="f112" y="f56"/>
                  </a:cubicBezTo>
                  <a:cubicBezTo>
                    <a:pt x="f78" y="f116"/>
                    <a:pt x="f93" y="f61"/>
                    <a:pt x="f47" y="f118"/>
                  </a:cubicBezTo>
                  <a:cubicBezTo>
                    <a:pt x="f88" y="f20"/>
                    <a:pt x="f110" y="f121"/>
                    <a:pt x="f85" y="f127"/>
                  </a:cubicBezTo>
                  <a:cubicBezTo>
                    <a:pt x="f77" y="f132"/>
                    <a:pt x="f106" y="f168"/>
                    <a:pt x="f77" y="f130"/>
                  </a:cubicBezTo>
                  <a:cubicBezTo>
                    <a:pt x="f115" y="f130"/>
                    <a:pt x="f54" y="f164"/>
                    <a:pt x="f106" y="f145"/>
                  </a:cubicBezTo>
                  <a:cubicBezTo>
                    <a:pt x="f175" y="f143"/>
                    <a:pt x="f98" y="f145"/>
                    <a:pt x="f79" y="f165"/>
                  </a:cubicBezTo>
                  <a:cubicBezTo>
                    <a:pt x="f102" y="f129"/>
                    <a:pt x="f79" y="f135"/>
                    <a:pt x="f176" y="f168"/>
                  </a:cubicBezTo>
                  <a:cubicBezTo>
                    <a:pt x="f177" y="f134"/>
                    <a:pt x="f95" y="f132"/>
                    <a:pt x="f106" y="f155"/>
                  </a:cubicBezTo>
                  <a:cubicBezTo>
                    <a:pt x="f86" y="f34"/>
                    <a:pt x="f88" y="f123"/>
                    <a:pt x="f10" y="f59"/>
                  </a:cubicBezTo>
                  <a:cubicBezTo>
                    <a:pt x="f93" y="f152"/>
                    <a:pt x="f8" y="f14"/>
                    <a:pt x="f178" y="f12"/>
                  </a:cubicBezTo>
                  <a:cubicBezTo>
                    <a:pt x="f178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4" name="Freeform 23">
              <a:extLst>
                <a:ext uri="{FF2B5EF4-FFF2-40B4-BE49-F238E27FC236}">
                  <a16:creationId xmlns:a16="http://schemas.microsoft.com/office/drawing/2014/main" id="{4DD57911-707D-7581-C5DA-DF2ACCBD22E2}"/>
                </a:ext>
              </a:extLst>
            </p:cNvPr>
            <p:cNvSpPr/>
            <p:nvPr/>
          </p:nvSpPr>
          <p:spPr>
            <a:xfrm>
              <a:off x="4773131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9"/>
                <a:gd name="f9" fmla="val 96"/>
                <a:gd name="f10" fmla="val 77"/>
                <a:gd name="f11" fmla="val 75"/>
                <a:gd name="f12" fmla="val 97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9"/>
                <a:gd name="f31" fmla="val 14"/>
                <a:gd name="f32" fmla="val 130"/>
                <a:gd name="f33" fmla="val 12"/>
                <a:gd name="f34" fmla="val 127"/>
                <a:gd name="f35" fmla="val 13"/>
                <a:gd name="f36" fmla="val 123"/>
                <a:gd name="f37" fmla="val 119"/>
                <a:gd name="f38" fmla="val 17"/>
                <a:gd name="f39" fmla="val 118"/>
                <a:gd name="f40" fmla="val 22"/>
                <a:gd name="f41" fmla="val 25"/>
                <a:gd name="f42" fmla="val 117"/>
                <a:gd name="f43" fmla="val 46"/>
                <a:gd name="f44" fmla="val 110"/>
                <a:gd name="f45" fmla="val 60"/>
                <a:gd name="f46" fmla="val 102"/>
                <a:gd name="f47" fmla="val 94"/>
                <a:gd name="f48" fmla="val 93"/>
                <a:gd name="f49" fmla="val 92"/>
                <a:gd name="f50" fmla="val 73"/>
                <a:gd name="f51" fmla="val 71"/>
                <a:gd name="f52" fmla="val 70"/>
                <a:gd name="f53" fmla="val 54"/>
                <a:gd name="f54" fmla="val 38"/>
                <a:gd name="f55" fmla="val 99"/>
                <a:gd name="f56" fmla="val 20"/>
                <a:gd name="f57" fmla="val 18"/>
                <a:gd name="f58" fmla="val 101"/>
                <a:gd name="f59" fmla="val 8"/>
                <a:gd name="f60" fmla="val 108"/>
                <a:gd name="f61" fmla="val 5"/>
                <a:gd name="f62" fmla="val 105"/>
                <a:gd name="f63" fmla="val 1"/>
                <a:gd name="f64" fmla="val 3"/>
                <a:gd name="f65" fmla="val 10"/>
                <a:gd name="f66" fmla="val 91"/>
                <a:gd name="f67" fmla="val 15"/>
                <a:gd name="f68" fmla="val 16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72"/>
                <a:gd name="f75" fmla="val 86"/>
                <a:gd name="f76" fmla="val 85"/>
                <a:gd name="f77" fmla="val 56"/>
                <a:gd name="f78" fmla="val 81"/>
                <a:gd name="f79" fmla="val 41"/>
                <a:gd name="f80" fmla="val 7"/>
                <a:gd name="f81" fmla="val 6"/>
                <a:gd name="f82" fmla="val 65"/>
                <a:gd name="f83" fmla="val 62"/>
                <a:gd name="f84" fmla="val 11"/>
                <a:gd name="f85" fmla="val 58"/>
                <a:gd name="f86" fmla="val 61"/>
                <a:gd name="f87" fmla="val 63"/>
                <a:gd name="f88" fmla="val 69"/>
                <a:gd name="f89" fmla="val 28"/>
                <a:gd name="f90" fmla="val 32"/>
                <a:gd name="f91" fmla="val 82"/>
                <a:gd name="f92" fmla="val 83"/>
                <a:gd name="f93" fmla="val 76"/>
                <a:gd name="f94" fmla="val 78"/>
                <a:gd name="f95" fmla="val 66"/>
                <a:gd name="f96" fmla="val 50"/>
                <a:gd name="f97" fmla="val 43"/>
                <a:gd name="f98" fmla="val 37"/>
                <a:gd name="f99" fmla="val 42"/>
                <a:gd name="f100" fmla="val 34"/>
                <a:gd name="f101" fmla="val 36"/>
                <a:gd name="f102" fmla="val 21"/>
                <a:gd name="f103" fmla="val 39"/>
                <a:gd name="f104" fmla="val 30"/>
                <a:gd name="f105" fmla="val 40"/>
                <a:gd name="f106" fmla="val 53"/>
                <a:gd name="f107" fmla="val 52"/>
                <a:gd name="f108" fmla="val 67"/>
                <a:gd name="f109" fmla="val 68"/>
                <a:gd name="f110" fmla="val 51"/>
                <a:gd name="f111" fmla="val 64"/>
                <a:gd name="f112" fmla="val 24"/>
                <a:gd name="f113" fmla="val 84"/>
                <a:gd name="f114" fmla="val 4"/>
                <a:gd name="f115" fmla="val 90"/>
                <a:gd name="f116" fmla="val 57"/>
                <a:gd name="f117" fmla="val 104"/>
                <a:gd name="f118" fmla="val 111"/>
                <a:gd name="f119" fmla="val 112"/>
                <a:gd name="f120" fmla="val 109"/>
                <a:gd name="f121" fmla="val 125"/>
                <a:gd name="f122" fmla="val 129"/>
                <a:gd name="f123" fmla="val 116"/>
                <a:gd name="f124" fmla="val 114"/>
                <a:gd name="f125" fmla="val 103"/>
                <a:gd name="f126" fmla="val 49"/>
                <a:gd name="f127" fmla="val 133"/>
                <a:gd name="f128" fmla="val 138"/>
                <a:gd name="f129" fmla="val 144"/>
                <a:gd name="f130" fmla="val 149"/>
                <a:gd name="f131" fmla="val 150"/>
                <a:gd name="f132" fmla="val 146"/>
                <a:gd name="f133" fmla="val 141"/>
                <a:gd name="f134" fmla="val 136"/>
                <a:gd name="f135" fmla="val 143"/>
                <a:gd name="f136" fmla="val 147"/>
                <a:gd name="f137" fmla="val 151"/>
                <a:gd name="f138" fmla="val 153"/>
                <a:gd name="f139" fmla="val 159"/>
                <a:gd name="f140" fmla="val 163"/>
                <a:gd name="f141" fmla="val 168"/>
                <a:gd name="f142" fmla="val 166"/>
                <a:gd name="f143" fmla="val 164"/>
                <a:gd name="f144" fmla="val 158"/>
                <a:gd name="f145" fmla="val 137"/>
                <a:gd name="f146" fmla="val 156"/>
                <a:gd name="f147" fmla="val 160"/>
                <a:gd name="f148" fmla="val 162"/>
                <a:gd name="f149" fmla="val 167"/>
                <a:gd name="f150" fmla="val 172"/>
                <a:gd name="f151" fmla="val 175"/>
                <a:gd name="f152" fmla="val 174"/>
                <a:gd name="f153" fmla="val 100"/>
                <a:gd name="f154" fmla="val 170"/>
                <a:gd name="f155" fmla="val 161"/>
                <a:gd name="f156" fmla="val 139"/>
                <a:gd name="f157" fmla="val 107"/>
                <a:gd name="f158" fmla="val 148"/>
                <a:gd name="f159" fmla="val 128"/>
                <a:gd name="f160" fmla="val 154"/>
                <a:gd name="f161" fmla="val 157"/>
                <a:gd name="f162" fmla="val 165"/>
                <a:gd name="f163" fmla="val 135"/>
                <a:gd name="f164" fmla="val 142"/>
                <a:gd name="f165" fmla="val 155"/>
                <a:gd name="f166" fmla="val 152"/>
                <a:gd name="f167" fmla="val 115"/>
                <a:gd name="f168" fmla="val 120"/>
                <a:gd name="f169" fmla="val 145"/>
                <a:gd name="f170" fmla="val 134"/>
                <a:gd name="f171" fmla="val 179"/>
                <a:gd name="f172" fmla="val 182"/>
                <a:gd name="f173" fmla="val 181"/>
                <a:gd name="f174" fmla="val 178"/>
                <a:gd name="f175" fmla="val 176"/>
                <a:gd name="f176" fmla="val 48"/>
                <a:gd name="f177" fmla="val 44"/>
                <a:gd name="f178" fmla="val 47"/>
                <a:gd name="f179" fmla="val 80"/>
                <a:gd name="f180" fmla="+- 0 0 -90"/>
                <a:gd name="f181" fmla="*/ f3 1 177"/>
                <a:gd name="f182" fmla="*/ f4 1 183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3"/>
                <a:gd name="f192" fmla="*/ 31 f188 1"/>
                <a:gd name="f193" fmla="*/ 121 f187 1"/>
                <a:gd name="f194" fmla="*/ 13 f188 1"/>
                <a:gd name="f195" fmla="*/ 123 f187 1"/>
                <a:gd name="f196" fmla="*/ 75 f188 1"/>
                <a:gd name="f197" fmla="*/ 94 f187 1"/>
                <a:gd name="f198" fmla="*/ 22 f188 1"/>
                <a:gd name="f199" fmla="*/ 99 f187 1"/>
                <a:gd name="f200" fmla="*/ 3 f188 1"/>
                <a:gd name="f201" fmla="*/ 96 f187 1"/>
                <a:gd name="f202" fmla="*/ 73 f188 1"/>
                <a:gd name="f203" fmla="*/ 89 f187 1"/>
                <a:gd name="f204" fmla="*/ 27 f188 1"/>
                <a:gd name="f205" fmla="*/ 72 f187 1"/>
                <a:gd name="f206" fmla="*/ 8 f188 1"/>
                <a:gd name="f207" fmla="*/ 62 f187 1"/>
                <a:gd name="f208" fmla="*/ 32 f188 1"/>
                <a:gd name="f209" fmla="*/ 71 f187 1"/>
                <a:gd name="f210" fmla="*/ 74 f188 1"/>
                <a:gd name="f211" fmla="*/ 77 f187 1"/>
                <a:gd name="f212" fmla="*/ 36 f187 1"/>
                <a:gd name="f213" fmla="*/ 40 f188 1"/>
                <a:gd name="f214" fmla="*/ 40 f187 1"/>
                <a:gd name="f215" fmla="*/ 62 f188 1"/>
                <a:gd name="f216" fmla="*/ 31 f187 1"/>
                <a:gd name="f217" fmla="*/ 56 f188 1"/>
                <a:gd name="f218" fmla="*/ 14 f187 1"/>
                <a:gd name="f219" fmla="*/ 66 f188 1"/>
                <a:gd name="f220" fmla="*/ 29 f187 1"/>
                <a:gd name="f221" fmla="*/ 86 f188 1"/>
                <a:gd name="f222" fmla="*/ 73 f187 1"/>
                <a:gd name="f223" fmla="*/ 81 f188 1"/>
                <a:gd name="f224" fmla="*/ 4 f187 1"/>
                <a:gd name="f225" fmla="*/ 91 f188 1"/>
                <a:gd name="f226" fmla="*/ 20 f187 1"/>
                <a:gd name="f227" fmla="*/ 110 f188 1"/>
                <a:gd name="f228" fmla="*/ 30 f187 1"/>
                <a:gd name="f229" fmla="*/ 127 f188 1"/>
                <a:gd name="f230" fmla="*/ 98 f188 1"/>
                <a:gd name="f231" fmla="*/ 129 f188 1"/>
                <a:gd name="f232" fmla="*/ 42 f187 1"/>
                <a:gd name="f233" fmla="*/ 149 f188 1"/>
                <a:gd name="f234" fmla="*/ 34 f187 1"/>
                <a:gd name="f235" fmla="*/ 102 f188 1"/>
                <a:gd name="f236" fmla="*/ 143 f188 1"/>
                <a:gd name="f237" fmla="*/ 166 f188 1"/>
                <a:gd name="f238" fmla="*/ 104 f188 1"/>
                <a:gd name="f239" fmla="*/ 85 f187 1"/>
                <a:gd name="f240" fmla="*/ 153 f188 1"/>
                <a:gd name="f241" fmla="*/ 91 f187 1"/>
                <a:gd name="f242" fmla="*/ 174 f188 1"/>
                <a:gd name="f243" fmla="*/ 100 f187 1"/>
                <a:gd name="f244" fmla="*/ 106 f188 1"/>
                <a:gd name="f245" fmla="*/ 90 f187 1"/>
                <a:gd name="f246" fmla="*/ 105 f188 1"/>
                <a:gd name="f247" fmla="*/ 97 f187 1"/>
                <a:gd name="f248" fmla="*/ 163 f188 1"/>
                <a:gd name="f249" fmla="*/ 130 f187 1"/>
                <a:gd name="f250" fmla="*/ 147 f188 1"/>
                <a:gd name="f251" fmla="*/ 137 f187 1"/>
                <a:gd name="f252" fmla="*/ 96 f188 1"/>
                <a:gd name="f253" fmla="*/ 120 f188 1"/>
                <a:gd name="f254" fmla="*/ 141 f187 1"/>
                <a:gd name="f255" fmla="*/ 161 f187 1"/>
                <a:gd name="f256" fmla="*/ 116 f188 1"/>
                <a:gd name="f257" fmla="*/ 142 f187 1"/>
                <a:gd name="f258" fmla="*/ 83 f188 1"/>
                <a:gd name="f259" fmla="*/ 135 f187 1"/>
                <a:gd name="f260" fmla="*/ 64 f188 1"/>
                <a:gd name="f261" fmla="*/ 183 f187 1"/>
                <a:gd name="f262" fmla="*/ 84 f188 1"/>
                <a:gd name="f263" fmla="*/ 105 f187 1"/>
                <a:gd name="f264" fmla="*/ 58 f188 1"/>
                <a:gd name="f265" fmla="*/ 138 f187 1"/>
                <a:gd name="f266" fmla="*/ 41 f188 1"/>
                <a:gd name="f267" fmla="*/ 152 f187 1"/>
                <a:gd name="f268" fmla="*/ 77 f188 1"/>
                <a:gd name="f269" fmla="*/ 101 f187 1"/>
                <a:gd name="f270" fmla="+- f189 0 f1"/>
                <a:gd name="f271" fmla="*/ f192 1 177"/>
                <a:gd name="f272" fmla="*/ f193 1 183"/>
                <a:gd name="f273" fmla="*/ f194 1 177"/>
                <a:gd name="f274" fmla="*/ f195 1 183"/>
                <a:gd name="f275" fmla="*/ f196 1 177"/>
                <a:gd name="f276" fmla="*/ f197 1 183"/>
                <a:gd name="f277" fmla="*/ f198 1 177"/>
                <a:gd name="f278" fmla="*/ f199 1 183"/>
                <a:gd name="f279" fmla="*/ f200 1 177"/>
                <a:gd name="f280" fmla="*/ f201 1 183"/>
                <a:gd name="f281" fmla="*/ f202 1 177"/>
                <a:gd name="f282" fmla="*/ f203 1 183"/>
                <a:gd name="f283" fmla="*/ f204 1 177"/>
                <a:gd name="f284" fmla="*/ f205 1 183"/>
                <a:gd name="f285" fmla="*/ f206 1 177"/>
                <a:gd name="f286" fmla="*/ f207 1 183"/>
                <a:gd name="f287" fmla="*/ f208 1 177"/>
                <a:gd name="f288" fmla="*/ f209 1 183"/>
                <a:gd name="f289" fmla="*/ f210 1 177"/>
                <a:gd name="f290" fmla="*/ f211 1 183"/>
                <a:gd name="f291" fmla="*/ f212 1 183"/>
                <a:gd name="f292" fmla="*/ f213 1 177"/>
                <a:gd name="f293" fmla="*/ f214 1 183"/>
                <a:gd name="f294" fmla="*/ f215 1 177"/>
                <a:gd name="f295" fmla="*/ f216 1 183"/>
                <a:gd name="f296" fmla="*/ f217 1 177"/>
                <a:gd name="f297" fmla="*/ f218 1 183"/>
                <a:gd name="f298" fmla="*/ f219 1 177"/>
                <a:gd name="f299" fmla="*/ f220 1 183"/>
                <a:gd name="f300" fmla="*/ f221 1 177"/>
                <a:gd name="f301" fmla="*/ f222 1 183"/>
                <a:gd name="f302" fmla="*/ f223 1 177"/>
                <a:gd name="f303" fmla="*/ f224 1 183"/>
                <a:gd name="f304" fmla="*/ f225 1 177"/>
                <a:gd name="f305" fmla="*/ f226 1 183"/>
                <a:gd name="f306" fmla="*/ f227 1 177"/>
                <a:gd name="f307" fmla="*/ f228 1 183"/>
                <a:gd name="f308" fmla="*/ f229 1 177"/>
                <a:gd name="f309" fmla="*/ f230 1 177"/>
                <a:gd name="f310" fmla="*/ f231 1 177"/>
                <a:gd name="f311" fmla="*/ f232 1 183"/>
                <a:gd name="f312" fmla="*/ f233 1 177"/>
                <a:gd name="f313" fmla="*/ f234 1 183"/>
                <a:gd name="f314" fmla="*/ f235 1 177"/>
                <a:gd name="f315" fmla="*/ f236 1 177"/>
                <a:gd name="f316" fmla="*/ f237 1 177"/>
                <a:gd name="f317" fmla="*/ f238 1 177"/>
                <a:gd name="f318" fmla="*/ f239 1 183"/>
                <a:gd name="f319" fmla="*/ f240 1 177"/>
                <a:gd name="f320" fmla="*/ f241 1 183"/>
                <a:gd name="f321" fmla="*/ f242 1 177"/>
                <a:gd name="f322" fmla="*/ f243 1 183"/>
                <a:gd name="f323" fmla="*/ f244 1 177"/>
                <a:gd name="f324" fmla="*/ f245 1 183"/>
                <a:gd name="f325" fmla="*/ f246 1 177"/>
                <a:gd name="f326" fmla="*/ f247 1 183"/>
                <a:gd name="f327" fmla="*/ f248 1 177"/>
                <a:gd name="f328" fmla="*/ f249 1 183"/>
                <a:gd name="f329" fmla="*/ f250 1 177"/>
                <a:gd name="f330" fmla="*/ f251 1 183"/>
                <a:gd name="f331" fmla="*/ f252 1 177"/>
                <a:gd name="f332" fmla="*/ f253 1 177"/>
                <a:gd name="f333" fmla="*/ f254 1 183"/>
                <a:gd name="f334" fmla="*/ f255 1 183"/>
                <a:gd name="f335" fmla="*/ f256 1 177"/>
                <a:gd name="f336" fmla="*/ f257 1 183"/>
                <a:gd name="f337" fmla="*/ f258 1 177"/>
                <a:gd name="f338" fmla="*/ f259 1 183"/>
                <a:gd name="f339" fmla="*/ f260 1 177"/>
                <a:gd name="f340" fmla="*/ f261 1 183"/>
                <a:gd name="f341" fmla="*/ f262 1 177"/>
                <a:gd name="f342" fmla="*/ f263 1 183"/>
                <a:gd name="f343" fmla="*/ f264 1 177"/>
                <a:gd name="f344" fmla="*/ f265 1 183"/>
                <a:gd name="f345" fmla="*/ f266 1 177"/>
                <a:gd name="f346" fmla="*/ f267 1 183"/>
                <a:gd name="f347" fmla="*/ f268 1 177"/>
                <a:gd name="f348" fmla="*/ f269 1 183"/>
                <a:gd name="f349" fmla="*/ 0 1 f190"/>
                <a:gd name="f350" fmla="*/ f184 1 f190"/>
                <a:gd name="f351" fmla="*/ 0 1 f191"/>
                <a:gd name="f352" fmla="*/ f185 1 f191"/>
                <a:gd name="f353" fmla="*/ f271 1 f190"/>
                <a:gd name="f354" fmla="*/ f272 1 f191"/>
                <a:gd name="f355" fmla="*/ f273 1 f190"/>
                <a:gd name="f356" fmla="*/ f274 1 f191"/>
                <a:gd name="f357" fmla="*/ f275 1 f190"/>
                <a:gd name="f358" fmla="*/ f276 1 f191"/>
                <a:gd name="f359" fmla="*/ f277 1 f190"/>
                <a:gd name="f360" fmla="*/ f278 1 f191"/>
                <a:gd name="f361" fmla="*/ f279 1 f190"/>
                <a:gd name="f362" fmla="*/ f280 1 f191"/>
                <a:gd name="f363" fmla="*/ f281 1 f190"/>
                <a:gd name="f364" fmla="*/ f282 1 f191"/>
                <a:gd name="f365" fmla="*/ f283 1 f190"/>
                <a:gd name="f366" fmla="*/ f284 1 f191"/>
                <a:gd name="f367" fmla="*/ f285 1 f190"/>
                <a:gd name="f368" fmla="*/ f286 1 f191"/>
                <a:gd name="f369" fmla="*/ f287 1 f190"/>
                <a:gd name="f370" fmla="*/ f288 1 f191"/>
                <a:gd name="f371" fmla="*/ f289 1 f190"/>
                <a:gd name="f372" fmla="*/ f290 1 f191"/>
                <a:gd name="f373" fmla="*/ f291 1 f191"/>
                <a:gd name="f374" fmla="*/ f292 1 f190"/>
                <a:gd name="f375" fmla="*/ f293 1 f191"/>
                <a:gd name="f376" fmla="*/ f294 1 f190"/>
                <a:gd name="f377" fmla="*/ f295 1 f191"/>
                <a:gd name="f378" fmla="*/ f296 1 f190"/>
                <a:gd name="f379" fmla="*/ f297 1 f191"/>
                <a:gd name="f380" fmla="*/ f298 1 f190"/>
                <a:gd name="f381" fmla="*/ f299 1 f191"/>
                <a:gd name="f382" fmla="*/ f300 1 f190"/>
                <a:gd name="f383" fmla="*/ f301 1 f191"/>
                <a:gd name="f384" fmla="*/ f302 1 f190"/>
                <a:gd name="f385" fmla="*/ f303 1 f191"/>
                <a:gd name="f386" fmla="*/ f304 1 f190"/>
                <a:gd name="f387" fmla="*/ f305 1 f191"/>
                <a:gd name="f388" fmla="*/ f306 1 f190"/>
                <a:gd name="f389" fmla="*/ f307 1 f191"/>
                <a:gd name="f390" fmla="*/ f308 1 f190"/>
                <a:gd name="f391" fmla="*/ f309 1 f190"/>
                <a:gd name="f392" fmla="*/ f310 1 f190"/>
                <a:gd name="f393" fmla="*/ f311 1 f191"/>
                <a:gd name="f394" fmla="*/ f312 1 f190"/>
                <a:gd name="f395" fmla="*/ f313 1 f191"/>
                <a:gd name="f396" fmla="*/ f314 1 f190"/>
                <a:gd name="f397" fmla="*/ f315 1 f190"/>
                <a:gd name="f398" fmla="*/ f316 1 f190"/>
                <a:gd name="f399" fmla="*/ f317 1 f190"/>
                <a:gd name="f400" fmla="*/ f318 1 f191"/>
                <a:gd name="f401" fmla="*/ f319 1 f190"/>
                <a:gd name="f402" fmla="*/ f320 1 f191"/>
                <a:gd name="f403" fmla="*/ f321 1 f190"/>
                <a:gd name="f404" fmla="*/ f322 1 f191"/>
                <a:gd name="f405" fmla="*/ f323 1 f190"/>
                <a:gd name="f406" fmla="*/ f324 1 f191"/>
                <a:gd name="f407" fmla="*/ f325 1 f190"/>
                <a:gd name="f408" fmla="*/ f326 1 f191"/>
                <a:gd name="f409" fmla="*/ f327 1 f190"/>
                <a:gd name="f410" fmla="*/ f328 1 f191"/>
                <a:gd name="f411" fmla="*/ f329 1 f190"/>
                <a:gd name="f412" fmla="*/ f330 1 f191"/>
                <a:gd name="f413" fmla="*/ f331 1 f190"/>
                <a:gd name="f414" fmla="*/ f332 1 f190"/>
                <a:gd name="f415" fmla="*/ f333 1 f191"/>
                <a:gd name="f416" fmla="*/ f334 1 f191"/>
                <a:gd name="f417" fmla="*/ f335 1 f190"/>
                <a:gd name="f418" fmla="*/ f336 1 f191"/>
                <a:gd name="f419" fmla="*/ f337 1 f190"/>
                <a:gd name="f420" fmla="*/ f338 1 f191"/>
                <a:gd name="f421" fmla="*/ f339 1 f190"/>
                <a:gd name="f422" fmla="*/ f340 1 f191"/>
                <a:gd name="f423" fmla="*/ f341 1 f190"/>
                <a:gd name="f424" fmla="*/ f342 1 f191"/>
                <a:gd name="f425" fmla="*/ f343 1 f190"/>
                <a:gd name="f426" fmla="*/ f344 1 f191"/>
                <a:gd name="f427" fmla="*/ f345 1 f190"/>
                <a:gd name="f428" fmla="*/ f346 1 f191"/>
                <a:gd name="f429" fmla="*/ f347 1 f190"/>
                <a:gd name="f430" fmla="*/ f348 1 f191"/>
                <a:gd name="f431" fmla="*/ f349 f181 1"/>
                <a:gd name="f432" fmla="*/ f350 f181 1"/>
                <a:gd name="f433" fmla="*/ f352 f182 1"/>
                <a:gd name="f434" fmla="*/ f351 f182 1"/>
                <a:gd name="f435" fmla="*/ f353 f181 1"/>
                <a:gd name="f436" fmla="*/ f354 f182 1"/>
                <a:gd name="f437" fmla="*/ f355 f181 1"/>
                <a:gd name="f438" fmla="*/ f356 f182 1"/>
                <a:gd name="f439" fmla="*/ f357 f181 1"/>
                <a:gd name="f440" fmla="*/ f358 f182 1"/>
                <a:gd name="f441" fmla="*/ f359 f181 1"/>
                <a:gd name="f442" fmla="*/ f360 f182 1"/>
                <a:gd name="f443" fmla="*/ f361 f181 1"/>
                <a:gd name="f444" fmla="*/ f362 f182 1"/>
                <a:gd name="f445" fmla="*/ f363 f181 1"/>
                <a:gd name="f446" fmla="*/ f364 f182 1"/>
                <a:gd name="f447" fmla="*/ f365 f181 1"/>
                <a:gd name="f448" fmla="*/ f366 f182 1"/>
                <a:gd name="f449" fmla="*/ f367 f181 1"/>
                <a:gd name="f450" fmla="*/ f368 f182 1"/>
                <a:gd name="f451" fmla="*/ f369 f181 1"/>
                <a:gd name="f452" fmla="*/ f370 f182 1"/>
                <a:gd name="f453" fmla="*/ f371 f181 1"/>
                <a:gd name="f454" fmla="*/ f372 f182 1"/>
                <a:gd name="f455" fmla="*/ f373 f182 1"/>
                <a:gd name="f456" fmla="*/ f374 f181 1"/>
                <a:gd name="f457" fmla="*/ f375 f182 1"/>
                <a:gd name="f458" fmla="*/ f376 f181 1"/>
                <a:gd name="f459" fmla="*/ f377 f182 1"/>
                <a:gd name="f460" fmla="*/ f378 f181 1"/>
                <a:gd name="f461" fmla="*/ f379 f182 1"/>
                <a:gd name="f462" fmla="*/ f380 f181 1"/>
                <a:gd name="f463" fmla="*/ f381 f182 1"/>
                <a:gd name="f464" fmla="*/ f382 f181 1"/>
                <a:gd name="f465" fmla="*/ f383 f182 1"/>
                <a:gd name="f466" fmla="*/ f384 f181 1"/>
                <a:gd name="f467" fmla="*/ f385 f182 1"/>
                <a:gd name="f468" fmla="*/ f386 f181 1"/>
                <a:gd name="f469" fmla="*/ f387 f182 1"/>
                <a:gd name="f470" fmla="*/ f388 f181 1"/>
                <a:gd name="f471" fmla="*/ f389 f182 1"/>
                <a:gd name="f472" fmla="*/ f390 f181 1"/>
                <a:gd name="f473" fmla="*/ f391 f181 1"/>
                <a:gd name="f474" fmla="*/ f392 f181 1"/>
                <a:gd name="f475" fmla="*/ f393 f182 1"/>
                <a:gd name="f476" fmla="*/ f394 f181 1"/>
                <a:gd name="f477" fmla="*/ f395 f182 1"/>
                <a:gd name="f478" fmla="*/ f396 f181 1"/>
                <a:gd name="f479" fmla="*/ f397 f181 1"/>
                <a:gd name="f480" fmla="*/ f398 f181 1"/>
                <a:gd name="f481" fmla="*/ f399 f181 1"/>
                <a:gd name="f482" fmla="*/ f400 f182 1"/>
                <a:gd name="f483" fmla="*/ f401 f181 1"/>
                <a:gd name="f484" fmla="*/ f402 f182 1"/>
                <a:gd name="f485" fmla="*/ f403 f181 1"/>
                <a:gd name="f486" fmla="*/ f404 f182 1"/>
                <a:gd name="f487" fmla="*/ f405 f181 1"/>
                <a:gd name="f488" fmla="*/ f406 f182 1"/>
                <a:gd name="f489" fmla="*/ f407 f181 1"/>
                <a:gd name="f490" fmla="*/ f408 f182 1"/>
                <a:gd name="f491" fmla="*/ f409 f181 1"/>
                <a:gd name="f492" fmla="*/ f410 f182 1"/>
                <a:gd name="f493" fmla="*/ f411 f181 1"/>
                <a:gd name="f494" fmla="*/ f412 f182 1"/>
                <a:gd name="f495" fmla="*/ f413 f181 1"/>
                <a:gd name="f496" fmla="*/ f414 f181 1"/>
                <a:gd name="f497" fmla="*/ f415 f182 1"/>
                <a:gd name="f498" fmla="*/ f416 f182 1"/>
                <a:gd name="f499" fmla="*/ f417 f181 1"/>
                <a:gd name="f500" fmla="*/ f418 f182 1"/>
                <a:gd name="f501" fmla="*/ f419 f181 1"/>
                <a:gd name="f502" fmla="*/ f420 f182 1"/>
                <a:gd name="f503" fmla="*/ f421 f181 1"/>
                <a:gd name="f504" fmla="*/ f422 f182 1"/>
                <a:gd name="f505" fmla="*/ f423 f181 1"/>
                <a:gd name="f506" fmla="*/ f424 f182 1"/>
                <a:gd name="f507" fmla="*/ f425 f181 1"/>
                <a:gd name="f508" fmla="*/ f426 f182 1"/>
                <a:gd name="f509" fmla="*/ f427 f181 1"/>
                <a:gd name="f510" fmla="*/ f428 f182 1"/>
                <a:gd name="f511" fmla="*/ f429 f181 1"/>
                <a:gd name="f512" fmla="*/ f430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51" y="f452"/>
                </a:cxn>
                <a:cxn ang="f270">
                  <a:pos x="f453" y="f454"/>
                </a:cxn>
                <a:cxn ang="f270">
                  <a:pos x="f441" y="f455"/>
                </a:cxn>
                <a:cxn ang="f270">
                  <a:pos x="f456" y="f457"/>
                </a:cxn>
                <a:cxn ang="f270">
                  <a:pos x="f458" y="f459"/>
                </a:cxn>
                <a:cxn ang="f270">
                  <a:pos x="f460" y="f461"/>
                </a:cxn>
                <a:cxn ang="f270">
                  <a:pos x="f462" y="f463"/>
                </a:cxn>
                <a:cxn ang="f270">
                  <a:pos x="f464" y="f465"/>
                </a:cxn>
                <a:cxn ang="f270">
                  <a:pos x="f466" y="f467"/>
                </a:cxn>
                <a:cxn ang="f270">
                  <a:pos x="f468" y="f469"/>
                </a:cxn>
                <a:cxn ang="f270">
                  <a:pos x="f470" y="f471"/>
                </a:cxn>
                <a:cxn ang="f270">
                  <a:pos x="f472" y="f461"/>
                </a:cxn>
                <a:cxn ang="f270">
                  <a:pos x="f473" y="f452"/>
                </a:cxn>
                <a:cxn ang="f270">
                  <a:pos x="f474" y="f475"/>
                </a:cxn>
                <a:cxn ang="f270">
                  <a:pos x="f476" y="f477"/>
                </a:cxn>
                <a:cxn ang="f270">
                  <a:pos x="f478" y="f454"/>
                </a:cxn>
                <a:cxn ang="f270">
                  <a:pos x="f479" y="f448"/>
                </a:cxn>
                <a:cxn ang="f270">
                  <a:pos x="f480" y="f465"/>
                </a:cxn>
                <a:cxn ang="f270">
                  <a:pos x="f481" y="f482"/>
                </a:cxn>
                <a:cxn ang="f270">
                  <a:pos x="f483" y="f484"/>
                </a:cxn>
                <a:cxn ang="f270">
                  <a:pos x="f485" y="f486"/>
                </a:cxn>
                <a:cxn ang="f270">
                  <a:pos x="f487" y="f488"/>
                </a:cxn>
                <a:cxn ang="f270">
                  <a:pos x="f489" y="f490"/>
                </a:cxn>
                <a:cxn ang="f270">
                  <a:pos x="f491" y="f492"/>
                </a:cxn>
                <a:cxn ang="f270">
                  <a:pos x="f493" y="f494"/>
                </a:cxn>
                <a:cxn ang="f270">
                  <a:pos x="f495" y="f444"/>
                </a:cxn>
                <a:cxn ang="f270">
                  <a:pos x="f496" y="f497"/>
                </a:cxn>
                <a:cxn ang="f270">
                  <a:pos x="f474" y="f498"/>
                </a:cxn>
                <a:cxn ang="f270">
                  <a:pos x="f499" y="f500"/>
                </a:cxn>
                <a:cxn ang="f270">
                  <a:pos x="f501" y="f502"/>
                </a:cxn>
                <a:cxn ang="f270">
                  <a:pos x="f503" y="f504"/>
                </a:cxn>
                <a:cxn ang="f270">
                  <a:pos x="f505" y="f506"/>
                </a:cxn>
                <a:cxn ang="f270">
                  <a:pos x="f507" y="f508"/>
                </a:cxn>
                <a:cxn ang="f270">
                  <a:pos x="f509" y="f510"/>
                </a:cxn>
                <a:cxn ang="f270">
                  <a:pos x="f511" y="f512"/>
                </a:cxn>
              </a:cxnLst>
              <a:rect l="f431" t="f434" r="f432" b="f433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1" y="f37"/>
                    <a:pt x="f38" y="f39"/>
                    <a:pt x="f40" y="f39"/>
                  </a:cubicBezTo>
                  <a:cubicBezTo>
                    <a:pt x="f41" y="f37"/>
                    <a:pt x="f21" y="f37"/>
                    <a:pt x="f19" y="f42"/>
                  </a:cubicBezTo>
                  <a:cubicBezTo>
                    <a:pt x="f43" y="f44"/>
                    <a:pt x="f45" y="f46"/>
                    <a:pt x="f11" y="f47"/>
                  </a:cubicBezTo>
                  <a:cubicBezTo>
                    <a:pt x="f11" y="f48"/>
                    <a:pt x="f11" y="f48"/>
                    <a:pt x="f13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53" y="f47"/>
                    <a:pt x="f54" y="f9"/>
                    <a:pt x="f40" y="f55"/>
                  </a:cubicBezTo>
                  <a:cubicBezTo>
                    <a:pt x="f56" y="f55"/>
                    <a:pt x="f57" y="f58"/>
                    <a:pt x="f38" y="f46"/>
                  </a:cubicBezTo>
                  <a:cubicBezTo>
                    <a:pt x="f31" y="f16"/>
                    <a:pt x="f59" y="f60"/>
                    <a:pt x="f61" y="f62"/>
                  </a:cubicBezTo>
                  <a:cubicBezTo>
                    <a:pt x="f63" y="f46"/>
                    <a:pt x="f5" y="f55"/>
                    <a:pt x="f64" y="f9"/>
                  </a:cubicBezTo>
                  <a:cubicBezTo>
                    <a:pt x="f61" y="f49"/>
                    <a:pt x="f65" y="f66"/>
                    <a:pt x="f67" y="f47"/>
                  </a:cubicBezTo>
                  <a:cubicBezTo>
                    <a:pt x="f68" y="f69"/>
                    <a:pt x="f57" y="f9"/>
                    <a:pt x="f56" y="f9"/>
                  </a:cubicBezTo>
                  <a:cubicBezTo>
                    <a:pt x="f54" y="f47"/>
                    <a:pt x="f70" y="f66"/>
                    <a:pt x="f50" y="f71"/>
                  </a:cubicBezTo>
                  <a:cubicBezTo>
                    <a:pt x="f50" y="f71"/>
                    <a:pt x="f13" y="f72"/>
                    <a:pt x="f11" y="f73"/>
                  </a:cubicBezTo>
                  <a:cubicBezTo>
                    <a:pt x="f50" y="f73"/>
                    <a:pt x="f74" y="f75"/>
                    <a:pt x="f52" y="f76"/>
                  </a:cubicBezTo>
                  <a:cubicBezTo>
                    <a:pt x="f77" y="f78"/>
                    <a:pt x="f79" y="f10"/>
                    <a:pt x="f23" y="f74"/>
                  </a:cubicBezTo>
                  <a:cubicBezTo>
                    <a:pt x="f41" y="f74"/>
                    <a:pt x="f40" y="f50"/>
                    <a:pt x="f30" y="f13"/>
                  </a:cubicBezTo>
                  <a:cubicBezTo>
                    <a:pt x="f67" y="f11"/>
                    <a:pt x="f65" y="f10"/>
                    <a:pt x="f80" y="f74"/>
                  </a:cubicBezTo>
                  <a:cubicBezTo>
                    <a:pt x="f61" y="f52"/>
                    <a:pt x="f81" y="f82"/>
                    <a:pt x="f59" y="f83"/>
                  </a:cubicBezTo>
                  <a:cubicBezTo>
                    <a:pt x="f84" y="f85"/>
                    <a:pt x="f68" y="f85"/>
                    <a:pt x="f56" y="f45"/>
                  </a:cubicBezTo>
                  <a:cubicBezTo>
                    <a:pt x="f40" y="f86"/>
                    <a:pt x="f28" y="f83"/>
                    <a:pt x="f28" y="f87"/>
                  </a:cubicBezTo>
                  <a:cubicBezTo>
                    <a:pt x="f28" y="f88"/>
                    <a:pt x="f89" y="f52"/>
                    <a:pt x="f90" y="f51"/>
                  </a:cubicBezTo>
                  <a:cubicBezTo>
                    <a:pt x="f17" y="f11"/>
                    <a:pt x="f85" y="f8"/>
                    <a:pt x="f51" y="f91"/>
                  </a:cubicBezTo>
                  <a:cubicBezTo>
                    <a:pt x="f50" y="f92"/>
                    <a:pt x="f11" y="f91"/>
                    <a:pt x="f10" y="f91"/>
                  </a:cubicBezTo>
                  <a:cubicBezTo>
                    <a:pt x="f93" y="f78"/>
                    <a:pt x="f11" y="f94"/>
                    <a:pt x="f13" y="f10"/>
                  </a:cubicBezTo>
                  <a:cubicBezTo>
                    <a:pt x="f83" y="f95"/>
                    <a:pt x="f96" y="f53"/>
                    <a:pt x="f54" y="f97"/>
                  </a:cubicBezTo>
                  <a:cubicBezTo>
                    <a:pt x="f98" y="f99"/>
                    <a:pt x="f100" y="f99"/>
                    <a:pt x="f90" y="f99"/>
                  </a:cubicBezTo>
                  <a:cubicBezTo>
                    <a:pt x="f26" y="f99"/>
                    <a:pt x="f40" y="f79"/>
                    <a:pt x="f40" y="f101"/>
                  </a:cubicBezTo>
                  <a:cubicBezTo>
                    <a:pt x="f102" y="f90"/>
                    <a:pt x="f26" y="f23"/>
                    <a:pt x="f90" y="f23"/>
                  </a:cubicBezTo>
                  <a:cubicBezTo>
                    <a:pt x="f98" y="f23"/>
                    <a:pt x="f103" y="f104"/>
                    <a:pt x="f103" y="f101"/>
                  </a:cubicBezTo>
                  <a:cubicBezTo>
                    <a:pt x="f103" y="f98"/>
                    <a:pt x="f103" y="f103"/>
                    <a:pt x="f105" y="f105"/>
                  </a:cubicBezTo>
                  <a:cubicBezTo>
                    <a:pt x="f106" y="f107"/>
                    <a:pt x="f108" y="f82"/>
                    <a:pt x="f91" y="f94"/>
                  </a:cubicBezTo>
                  <a:cubicBezTo>
                    <a:pt x="f78" y="f93"/>
                    <a:pt x="f78" y="f11"/>
                    <a:pt x="f78" y="f13"/>
                  </a:cubicBezTo>
                  <a:cubicBezTo>
                    <a:pt x="f13" y="f45"/>
                    <a:pt x="f109" y="f17"/>
                    <a:pt x="f83" y="f19"/>
                  </a:cubicBezTo>
                  <a:cubicBezTo>
                    <a:pt x="f86" y="f89"/>
                    <a:pt x="f45" y="f23"/>
                    <a:pt x="f77" y="f26"/>
                  </a:cubicBezTo>
                  <a:cubicBezTo>
                    <a:pt x="f53" y="f26"/>
                    <a:pt x="f96" y="f40"/>
                    <a:pt x="f96" y="f102"/>
                  </a:cubicBezTo>
                  <a:cubicBezTo>
                    <a:pt x="f110" y="f57"/>
                    <a:pt x="f106" y="f67"/>
                    <a:pt x="f77" y="f31"/>
                  </a:cubicBezTo>
                  <a:cubicBezTo>
                    <a:pt x="f45" y="f33"/>
                    <a:pt x="f111" y="f33"/>
                    <a:pt x="f108" y="f68"/>
                  </a:cubicBezTo>
                  <a:cubicBezTo>
                    <a:pt x="f109" y="f57"/>
                    <a:pt x="f108" y="f102"/>
                    <a:pt x="f108" y="f112"/>
                  </a:cubicBezTo>
                  <a:cubicBezTo>
                    <a:pt x="f108" y="f41"/>
                    <a:pt x="f82" y="f23"/>
                    <a:pt x="f95" y="f21"/>
                  </a:cubicBezTo>
                  <a:cubicBezTo>
                    <a:pt x="f74" y="f97"/>
                    <a:pt x="f94" y="f85"/>
                    <a:pt x="f76" y="f50"/>
                  </a:cubicBezTo>
                  <a:cubicBezTo>
                    <a:pt x="f76" y="f50"/>
                    <a:pt x="f76" y="f50"/>
                    <a:pt x="f75" y="f50"/>
                  </a:cubicBezTo>
                  <a:cubicBezTo>
                    <a:pt x="f75" y="f50"/>
                    <a:pt x="f75" y="f50"/>
                    <a:pt x="f75" y="f50"/>
                  </a:cubicBezTo>
                  <a:cubicBezTo>
                    <a:pt x="f73" y="f77"/>
                    <a:pt x="f73" y="f103"/>
                    <a:pt x="f75" y="f40"/>
                  </a:cubicBezTo>
                  <a:cubicBezTo>
                    <a:pt x="f75" y="f56"/>
                    <a:pt x="f113" y="f57"/>
                    <a:pt x="f92" y="f68"/>
                  </a:cubicBezTo>
                  <a:cubicBezTo>
                    <a:pt x="f94" y="f35"/>
                    <a:pt x="f10" y="f59"/>
                    <a:pt x="f78" y="f114"/>
                  </a:cubicBezTo>
                  <a:cubicBezTo>
                    <a:pt x="f113" y="f5"/>
                    <a:pt x="f115" y="f5"/>
                    <a:pt x="f47" y="f114"/>
                  </a:cubicBezTo>
                  <a:cubicBezTo>
                    <a:pt x="f14" y="f80"/>
                    <a:pt x="f14" y="f33"/>
                    <a:pt x="f47" y="f68"/>
                  </a:cubicBezTo>
                  <a:cubicBezTo>
                    <a:pt x="f48" y="f38"/>
                    <a:pt x="f66" y="f57"/>
                    <a:pt x="f66" y="f56"/>
                  </a:cubicBezTo>
                  <a:cubicBezTo>
                    <a:pt x="f66" y="f54"/>
                    <a:pt x="f66" y="f77"/>
                    <a:pt x="f49" y="f13"/>
                  </a:cubicBezTo>
                  <a:cubicBezTo>
                    <a:pt x="f49" y="f74"/>
                    <a:pt x="f48" y="f51"/>
                    <a:pt x="f47" y="f52"/>
                  </a:cubicBezTo>
                  <a:cubicBezTo>
                    <a:pt x="f55" y="f116"/>
                    <a:pt x="f117" y="f97"/>
                    <a:pt x="f44" y="f104"/>
                  </a:cubicBezTo>
                  <a:cubicBezTo>
                    <a:pt x="f118" y="f23"/>
                    <a:pt x="f119" y="f41"/>
                    <a:pt x="f120" y="f28"/>
                  </a:cubicBezTo>
                  <a:cubicBezTo>
                    <a:pt x="f16" y="f57"/>
                    <a:pt x="f60" y="f35"/>
                    <a:pt x="f18" y="f84"/>
                  </a:cubicBezTo>
                  <a:cubicBezTo>
                    <a:pt x="f39" y="f59"/>
                    <a:pt x="f121" y="f65"/>
                    <a:pt x="f34" y="f31"/>
                  </a:cubicBezTo>
                  <a:cubicBezTo>
                    <a:pt x="f122" y="f30"/>
                    <a:pt x="f34" y="f112"/>
                    <a:pt x="f20" y="f41"/>
                  </a:cubicBezTo>
                  <a:cubicBezTo>
                    <a:pt x="f123" y="f26"/>
                    <a:pt x="f124" y="f21"/>
                    <a:pt x="f18" y="f90"/>
                  </a:cubicBezTo>
                  <a:cubicBezTo>
                    <a:pt x="f60" y="f17"/>
                    <a:pt x="f125" y="f85"/>
                    <a:pt x="f14" y="f51"/>
                  </a:cubicBezTo>
                  <a:cubicBezTo>
                    <a:pt x="f12" y="f50"/>
                    <a:pt x="f12" y="f11"/>
                    <a:pt x="f14" y="f10"/>
                  </a:cubicBezTo>
                  <a:cubicBezTo>
                    <a:pt x="f46" y="f50"/>
                    <a:pt x="f16" y="f109"/>
                    <a:pt x="f44" y="f87"/>
                  </a:cubicBezTo>
                  <a:cubicBezTo>
                    <a:pt x="f42" y="f77"/>
                    <a:pt x="f36" y="f126"/>
                    <a:pt x="f122" y="f99"/>
                  </a:cubicBezTo>
                  <a:cubicBezTo>
                    <a:pt x="f32" y="f105"/>
                    <a:pt x="f27" y="f54"/>
                    <a:pt x="f32" y="f101"/>
                  </a:cubicBezTo>
                  <a:cubicBezTo>
                    <a:pt x="f32" y="f19"/>
                    <a:pt x="f127" y="f23"/>
                    <a:pt x="f128" y="f23"/>
                  </a:cubicBezTo>
                  <a:cubicBezTo>
                    <a:pt x="f129" y="f26"/>
                    <a:pt x="f130" y="f21"/>
                    <a:pt x="f130" y="f100"/>
                  </a:cubicBezTo>
                  <a:cubicBezTo>
                    <a:pt x="f131" y="f54"/>
                    <a:pt x="f132" y="f79"/>
                    <a:pt x="f133" y="f79"/>
                  </a:cubicBezTo>
                  <a:cubicBezTo>
                    <a:pt x="f134" y="f105"/>
                    <a:pt x="f127" y="f99"/>
                    <a:pt x="f32" y="f17"/>
                  </a:cubicBezTo>
                  <a:cubicBezTo>
                    <a:pt x="f20" y="f77"/>
                    <a:pt x="f119" y="f108"/>
                    <a:pt x="f46" y="f10"/>
                  </a:cubicBezTo>
                  <a:cubicBezTo>
                    <a:pt x="f58" y="f8"/>
                    <a:pt x="f58" y="f78"/>
                    <a:pt x="f58" y="f91"/>
                  </a:cubicBezTo>
                  <a:cubicBezTo>
                    <a:pt x="f125" y="f91"/>
                    <a:pt x="f117" y="f92"/>
                    <a:pt x="f16" y="f91"/>
                  </a:cubicBezTo>
                  <a:cubicBezTo>
                    <a:pt x="f39" y="f8"/>
                    <a:pt x="f27" y="f11"/>
                    <a:pt x="f135" y="f74"/>
                  </a:cubicBezTo>
                  <a:cubicBezTo>
                    <a:pt x="f136" y="f51"/>
                    <a:pt x="f130" y="f52"/>
                    <a:pt x="f137" y="f108"/>
                  </a:cubicBezTo>
                  <a:cubicBezTo>
                    <a:pt x="f138" y="f83"/>
                    <a:pt x="f139" y="f45"/>
                    <a:pt x="f140" y="f87"/>
                  </a:cubicBezTo>
                  <a:cubicBezTo>
                    <a:pt x="f141" y="f82"/>
                    <a:pt x="f141" y="f88"/>
                    <a:pt x="f142" y="f50"/>
                  </a:cubicBezTo>
                  <a:cubicBezTo>
                    <a:pt x="f143" y="f10"/>
                    <a:pt x="f144" y="f94"/>
                    <a:pt x="f138" y="f93"/>
                  </a:cubicBezTo>
                  <a:cubicBezTo>
                    <a:pt x="f137" y="f11"/>
                    <a:pt x="f130" y="f50"/>
                    <a:pt x="f136" y="f13"/>
                  </a:cubicBezTo>
                  <a:cubicBezTo>
                    <a:pt x="f127" y="f10"/>
                    <a:pt x="f39" y="f78"/>
                    <a:pt x="f117" y="f76"/>
                  </a:cubicBezTo>
                  <a:cubicBezTo>
                    <a:pt x="f117" y="f75"/>
                    <a:pt x="f117" y="f75"/>
                    <a:pt x="f117" y="f73"/>
                  </a:cubicBezTo>
                  <a:cubicBezTo>
                    <a:pt x="f62" y="f73"/>
                    <a:pt x="f62" y="f72"/>
                    <a:pt x="f16" y="f72"/>
                  </a:cubicBezTo>
                  <a:cubicBezTo>
                    <a:pt x="f22" y="f71"/>
                    <a:pt x="f145" y="f66"/>
                    <a:pt x="f138" y="f66"/>
                  </a:cubicBezTo>
                  <a:cubicBezTo>
                    <a:pt x="f146" y="f49"/>
                    <a:pt x="f147" y="f115"/>
                    <a:pt x="f148" y="f71"/>
                  </a:cubicBezTo>
                  <a:cubicBezTo>
                    <a:pt x="f149" y="f75"/>
                    <a:pt x="f150" y="f73"/>
                    <a:pt x="f151" y="f66"/>
                  </a:cubicBezTo>
                  <a:cubicBezTo>
                    <a:pt x="f6" y="f47"/>
                    <a:pt x="f6" y="f14"/>
                    <a:pt x="f152" y="f153"/>
                  </a:cubicBezTo>
                  <a:cubicBezTo>
                    <a:pt x="f154" y="f125"/>
                    <a:pt x="f143" y="f46"/>
                    <a:pt x="f155" y="f14"/>
                  </a:cubicBezTo>
                  <a:cubicBezTo>
                    <a:pt x="f147" y="f9"/>
                    <a:pt x="f144" y="f69"/>
                    <a:pt x="f146" y="f69"/>
                  </a:cubicBezTo>
                  <a:cubicBezTo>
                    <a:pt x="f156" y="f48"/>
                    <a:pt x="f36" y="f49"/>
                    <a:pt x="f16" y="f115"/>
                  </a:cubicBezTo>
                  <a:cubicBezTo>
                    <a:pt x="f117" y="f115"/>
                    <a:pt x="f46" y="f66"/>
                    <a:pt x="f58" y="f66"/>
                  </a:cubicBezTo>
                  <a:cubicBezTo>
                    <a:pt x="f153" y="f49"/>
                    <a:pt x="f153" y="f48"/>
                    <a:pt x="f55" y="f47"/>
                  </a:cubicBezTo>
                  <a:cubicBezTo>
                    <a:pt x="f58" y="f69"/>
                    <a:pt x="f125" y="f69"/>
                    <a:pt x="f62" y="f12"/>
                  </a:cubicBezTo>
                  <a:cubicBezTo>
                    <a:pt x="f39" y="f157"/>
                    <a:pt x="f29" y="f42"/>
                    <a:pt x="f132" y="f34"/>
                  </a:cubicBezTo>
                  <a:cubicBezTo>
                    <a:pt x="f158" y="f122"/>
                    <a:pt x="f137" y="f159"/>
                    <a:pt x="f160" y="f159"/>
                  </a:cubicBezTo>
                  <a:cubicBezTo>
                    <a:pt x="f161" y="f159"/>
                    <a:pt x="f155" y="f122"/>
                    <a:pt x="f140" y="f32"/>
                  </a:cubicBezTo>
                  <a:cubicBezTo>
                    <a:pt x="f162" y="f27"/>
                    <a:pt x="f142" y="f163"/>
                    <a:pt x="f162" y="f128"/>
                  </a:cubicBezTo>
                  <a:cubicBezTo>
                    <a:pt x="f143" y="f164"/>
                    <a:pt x="f139" y="f135"/>
                    <a:pt x="f165" y="f164"/>
                  </a:cubicBezTo>
                  <a:cubicBezTo>
                    <a:pt x="f166" y="f133"/>
                    <a:pt x="f158" y="f156"/>
                    <a:pt x="f136" y="f145"/>
                  </a:cubicBezTo>
                  <a:cubicBezTo>
                    <a:pt x="f132" y="f29"/>
                    <a:pt x="f129" y="f32"/>
                    <a:pt x="f133" y="f159"/>
                  </a:cubicBezTo>
                  <a:cubicBezTo>
                    <a:pt x="f159" y="f39"/>
                    <a:pt x="f167" y="f120"/>
                    <a:pt x="f46" y="f55"/>
                  </a:cubicBezTo>
                  <a:cubicBezTo>
                    <a:pt x="f153" y="f14"/>
                    <a:pt x="f14" y="f12"/>
                    <a:pt x="f9" y="f9"/>
                  </a:cubicBezTo>
                  <a:cubicBezTo>
                    <a:pt x="f69" y="f9"/>
                    <a:pt x="f69" y="f12"/>
                    <a:pt x="f69" y="f12"/>
                  </a:cubicBezTo>
                  <a:cubicBezTo>
                    <a:pt x="f69" y="f55"/>
                    <a:pt x="f9" y="f58"/>
                    <a:pt x="f12" y="f46"/>
                  </a:cubicBezTo>
                  <a:cubicBezTo>
                    <a:pt x="f62" y="f167"/>
                    <a:pt x="f119" y="f159"/>
                    <a:pt x="f168" y="f133"/>
                  </a:cubicBezTo>
                  <a:cubicBezTo>
                    <a:pt x="f20" y="f135"/>
                    <a:pt x="f36" y="f129"/>
                    <a:pt x="f25" y="f169"/>
                  </a:cubicBezTo>
                  <a:cubicBezTo>
                    <a:pt x="f32" y="f132"/>
                    <a:pt x="f170" y="f158"/>
                    <a:pt x="f170" y="f138"/>
                  </a:cubicBezTo>
                  <a:cubicBezTo>
                    <a:pt x="f163" y="f161"/>
                    <a:pt x="f127" y="f155"/>
                    <a:pt x="f122" y="f155"/>
                  </a:cubicBezTo>
                  <a:cubicBezTo>
                    <a:pt x="f24" y="f155"/>
                    <a:pt x="f168" y="f139"/>
                    <a:pt x="f123" y="f161"/>
                  </a:cubicBezTo>
                  <a:cubicBezTo>
                    <a:pt x="f167" y="f161"/>
                    <a:pt x="f167" y="f138"/>
                    <a:pt x="f123" y="f137"/>
                  </a:cubicBezTo>
                  <a:cubicBezTo>
                    <a:pt x="f39" y="f158"/>
                    <a:pt x="f39" y="f169"/>
                    <a:pt x="f123" y="f164"/>
                  </a:cubicBezTo>
                  <a:cubicBezTo>
                    <a:pt x="f120" y="f32"/>
                    <a:pt x="f46" y="f39"/>
                    <a:pt x="f69" y="f16"/>
                  </a:cubicBezTo>
                  <a:cubicBezTo>
                    <a:pt x="f47" y="f62"/>
                    <a:pt x="f48" y="f125"/>
                    <a:pt x="f66" y="f58"/>
                  </a:cubicBezTo>
                  <a:cubicBezTo>
                    <a:pt x="f72" y="f18"/>
                    <a:pt x="f75" y="f24"/>
                    <a:pt x="f92" y="f163"/>
                  </a:cubicBezTo>
                  <a:cubicBezTo>
                    <a:pt x="f8" y="f130"/>
                    <a:pt x="f13" y="f140"/>
                    <a:pt x="f52" y="f6"/>
                  </a:cubicBezTo>
                  <a:cubicBezTo>
                    <a:pt x="f88" y="f171"/>
                    <a:pt x="f109" y="f2"/>
                    <a:pt x="f108" y="f172"/>
                  </a:cubicBezTo>
                  <a:cubicBezTo>
                    <a:pt x="f95" y="f7"/>
                    <a:pt x="f82" y="f7"/>
                    <a:pt x="f111" y="f7"/>
                  </a:cubicBezTo>
                  <a:cubicBezTo>
                    <a:pt x="f87" y="f7"/>
                    <a:pt x="f87" y="f173"/>
                    <a:pt x="f87" y="f2"/>
                  </a:cubicBezTo>
                  <a:cubicBezTo>
                    <a:pt x="f87" y="f174"/>
                    <a:pt x="f82" y="f175"/>
                    <a:pt x="f82" y="f152"/>
                  </a:cubicBezTo>
                  <a:cubicBezTo>
                    <a:pt x="f74" y="f137"/>
                    <a:pt x="f94" y="f159"/>
                    <a:pt x="f113" y="f62"/>
                  </a:cubicBezTo>
                  <a:cubicBezTo>
                    <a:pt x="f76" y="f125"/>
                    <a:pt x="f113" y="f46"/>
                    <a:pt x="f113" y="f55"/>
                  </a:cubicBezTo>
                  <a:cubicBezTo>
                    <a:pt x="f78" y="f117"/>
                    <a:pt x="f94" y="f60"/>
                    <a:pt x="f11" y="f119"/>
                  </a:cubicBezTo>
                  <a:cubicBezTo>
                    <a:pt x="f88" y="f20"/>
                    <a:pt x="f111" y="f122"/>
                    <a:pt x="f85" y="f128"/>
                  </a:cubicBezTo>
                  <a:cubicBezTo>
                    <a:pt x="f77" y="f133"/>
                    <a:pt x="f107" y="f169"/>
                    <a:pt x="f77" y="f131"/>
                  </a:cubicBezTo>
                  <a:cubicBezTo>
                    <a:pt x="f116" y="f131"/>
                    <a:pt x="f53" y="f165"/>
                    <a:pt x="f107" y="f146"/>
                  </a:cubicBezTo>
                  <a:cubicBezTo>
                    <a:pt x="f176" y="f144"/>
                    <a:pt x="f99" y="f146"/>
                    <a:pt x="f79" y="f166"/>
                  </a:cubicBezTo>
                  <a:cubicBezTo>
                    <a:pt x="f103" y="f130"/>
                    <a:pt x="f79" y="f136"/>
                    <a:pt x="f177" y="f169"/>
                  </a:cubicBezTo>
                  <a:cubicBezTo>
                    <a:pt x="f178" y="f135"/>
                    <a:pt x="f96" y="f133"/>
                    <a:pt x="f107" y="f156"/>
                  </a:cubicBezTo>
                  <a:cubicBezTo>
                    <a:pt x="f86" y="f34"/>
                    <a:pt x="f88" y="f124"/>
                    <a:pt x="f10" y="f58"/>
                  </a:cubicBezTo>
                  <a:cubicBezTo>
                    <a:pt x="f94" y="f153"/>
                    <a:pt x="f8" y="f14"/>
                    <a:pt x="f179" y="f12"/>
                  </a:cubicBezTo>
                  <a:cubicBezTo>
                    <a:pt x="f179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5" name="Freeform 24">
              <a:extLst>
                <a:ext uri="{FF2B5EF4-FFF2-40B4-BE49-F238E27FC236}">
                  <a16:creationId xmlns:a16="http://schemas.microsoft.com/office/drawing/2014/main" id="{06681747-98C1-C58B-E16B-9BD79BB956E4}"/>
                </a:ext>
              </a:extLst>
            </p:cNvPr>
            <p:cNvSpPr/>
            <p:nvPr/>
          </p:nvSpPr>
          <p:spPr>
            <a:xfrm>
              <a:off x="5211622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8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30"/>
                <a:gd name="f31" fmla="val 165"/>
                <a:gd name="f32" fmla="val 127"/>
                <a:gd name="f33" fmla="val 123"/>
                <a:gd name="f34" fmla="val 164"/>
                <a:gd name="f35" fmla="val 119"/>
                <a:gd name="f36" fmla="val 160"/>
                <a:gd name="f37" fmla="val 156"/>
                <a:gd name="f38" fmla="val 153"/>
                <a:gd name="f39" fmla="val 149"/>
                <a:gd name="f40" fmla="val 117"/>
                <a:gd name="f41" fmla="val 110"/>
                <a:gd name="f42" fmla="val 94"/>
                <a:gd name="f43" fmla="val 103"/>
                <a:gd name="f44" fmla="val 93"/>
                <a:gd name="f45" fmla="val 92"/>
                <a:gd name="f46" fmla="val 105"/>
                <a:gd name="f47" fmla="val 108"/>
                <a:gd name="f48" fmla="val 140"/>
                <a:gd name="f49" fmla="val 99"/>
                <a:gd name="f50" fmla="val 157"/>
                <a:gd name="f51" fmla="val 101"/>
                <a:gd name="f52" fmla="val 161"/>
                <a:gd name="f53" fmla="val 169"/>
                <a:gd name="f54" fmla="val 173"/>
                <a:gd name="f55" fmla="val 176"/>
                <a:gd name="f56" fmla="val 175"/>
                <a:gd name="f57" fmla="val 172"/>
                <a:gd name="f58" fmla="val 167"/>
                <a:gd name="f59" fmla="val 91"/>
                <a:gd name="f60" fmla="val 95"/>
                <a:gd name="f61" fmla="val 89"/>
                <a:gd name="f62" fmla="val 88"/>
                <a:gd name="f63" fmla="val 87"/>
                <a:gd name="f64" fmla="val 86"/>
                <a:gd name="f65" fmla="val 107"/>
                <a:gd name="f66" fmla="val 85"/>
                <a:gd name="f67" fmla="val 81"/>
                <a:gd name="f68" fmla="val 136"/>
                <a:gd name="f69" fmla="val 77"/>
                <a:gd name="f70" fmla="val 72"/>
                <a:gd name="f71" fmla="val 73"/>
                <a:gd name="f72" fmla="val 158"/>
                <a:gd name="f73" fmla="val 74"/>
                <a:gd name="f74" fmla="val 75"/>
                <a:gd name="f75" fmla="val 168"/>
                <a:gd name="f76" fmla="val 170"/>
                <a:gd name="f77" fmla="val 70"/>
                <a:gd name="f78" fmla="val 171"/>
                <a:gd name="f79" fmla="val 65"/>
                <a:gd name="f80" fmla="val 62"/>
                <a:gd name="f81" fmla="val 58"/>
                <a:gd name="f82" fmla="val 162"/>
                <a:gd name="f83" fmla="val 60"/>
                <a:gd name="f84" fmla="val 61"/>
                <a:gd name="f85" fmla="val 63"/>
                <a:gd name="f86" fmla="val 69"/>
                <a:gd name="f87" fmla="val 71"/>
                <a:gd name="f88" fmla="val 79"/>
                <a:gd name="f89" fmla="val 82"/>
                <a:gd name="f90" fmla="val 83"/>
                <a:gd name="f91" fmla="val 78"/>
                <a:gd name="f92" fmla="val 115"/>
                <a:gd name="f93" fmla="val 66"/>
                <a:gd name="f94" fmla="val 54"/>
                <a:gd name="f95" fmla="val 139"/>
                <a:gd name="f96" fmla="val 43"/>
                <a:gd name="f97" fmla="val 141"/>
                <a:gd name="f98" fmla="val 42"/>
                <a:gd name="f99" fmla="val 143"/>
                <a:gd name="f100" fmla="val 145"/>
                <a:gd name="f101" fmla="val 155"/>
                <a:gd name="f102" fmla="val 41"/>
                <a:gd name="f103" fmla="val 36"/>
                <a:gd name="f104" fmla="val 32"/>
                <a:gd name="f105" fmla="val 27"/>
                <a:gd name="f106" fmla="val 138"/>
                <a:gd name="f107" fmla="val 30"/>
                <a:gd name="f108" fmla="val 37"/>
                <a:gd name="f109" fmla="val 39"/>
                <a:gd name="f110" fmla="val 40"/>
                <a:gd name="f111" fmla="val 52"/>
                <a:gd name="f112" fmla="val 76"/>
                <a:gd name="f113" fmla="val 109"/>
                <a:gd name="f114" fmla="val 45"/>
                <a:gd name="f115" fmla="val 31"/>
                <a:gd name="f116" fmla="val 116"/>
                <a:gd name="f117" fmla="val 28"/>
                <a:gd name="f118" fmla="val 26"/>
                <a:gd name="f119" fmla="val 22"/>
                <a:gd name="f120" fmla="val 21"/>
                <a:gd name="f121" fmla="val 18"/>
                <a:gd name="f122" fmla="val 15"/>
                <a:gd name="f123" fmla="val 14"/>
                <a:gd name="f124" fmla="val 12"/>
                <a:gd name="f125" fmla="val 111"/>
                <a:gd name="f126" fmla="val 16"/>
                <a:gd name="f127" fmla="val 24"/>
                <a:gd name="f128" fmla="val 25"/>
                <a:gd name="f129" fmla="val 112"/>
                <a:gd name="f130" fmla="val 29"/>
                <a:gd name="f131" fmla="val 56"/>
                <a:gd name="f132" fmla="val 20"/>
                <a:gd name="f133" fmla="val 13"/>
                <a:gd name="f134" fmla="val 8"/>
                <a:gd name="f135" fmla="val 4"/>
                <a:gd name="f136" fmla="val 7"/>
                <a:gd name="f137" fmla="val 80"/>
                <a:gd name="f138" fmla="val 84"/>
                <a:gd name="f139" fmla="val 17"/>
                <a:gd name="f140" fmla="val 38"/>
                <a:gd name="f141" fmla="val 57"/>
                <a:gd name="f142" fmla="val 67"/>
                <a:gd name="f143" fmla="val 68"/>
                <a:gd name="f144" fmla="val 23"/>
                <a:gd name="f145" fmla="val 11"/>
                <a:gd name="f146" fmla="val 59"/>
                <a:gd name="f147" fmla="val 10"/>
                <a:gd name="f148" fmla="val 50"/>
                <a:gd name="f149" fmla="val 48"/>
                <a:gd name="f150" fmla="val 19"/>
                <a:gd name="f151" fmla="val 51"/>
                <a:gd name="f152" fmla="val 64"/>
                <a:gd name="f153" fmla="val 49"/>
                <a:gd name="f154" fmla="val 47"/>
                <a:gd name="f155" fmla="val 44"/>
                <a:gd name="f156" fmla="val 34"/>
                <a:gd name="f157" fmla="val 46"/>
                <a:gd name="f158" fmla="val 90"/>
                <a:gd name="f159" fmla="val 5"/>
                <a:gd name="f160" fmla="val 2"/>
                <a:gd name="f161" fmla="val 55"/>
                <a:gd name="f162" fmla="val 129"/>
                <a:gd name="f163" fmla="val 128"/>
                <a:gd name="f164" fmla="val 135"/>
                <a:gd name="f165" fmla="val 142"/>
                <a:gd name="f166" fmla="val 137"/>
                <a:gd name="f167" fmla="val 33"/>
                <a:gd name="f168" fmla="val 144"/>
                <a:gd name="f169" fmla="val 53"/>
                <a:gd name="f170" fmla="val 179"/>
                <a:gd name="f171" fmla="val 182"/>
                <a:gd name="f172" fmla="val 114"/>
                <a:gd name="f173" fmla="val 181"/>
                <a:gd name="f174" fmla="val 178"/>
                <a:gd name="f175" fmla="val 174"/>
                <a:gd name="f176" fmla="val 125"/>
                <a:gd name="f177" fmla="val 152"/>
                <a:gd name="f178" fmla="val 147"/>
                <a:gd name="f179" fmla="val 133"/>
                <a:gd name="f180" fmla="+- 0 0 -90"/>
                <a:gd name="f181" fmla="*/ f3 1 177"/>
                <a:gd name="f182" fmla="*/ f4 1 183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3"/>
                <a:gd name="f192" fmla="*/ 146 f188 1"/>
                <a:gd name="f193" fmla="*/ 121 f187 1"/>
                <a:gd name="f194" fmla="*/ 165 f188 1"/>
                <a:gd name="f195" fmla="*/ 123 f187 1"/>
                <a:gd name="f196" fmla="*/ 102 f188 1"/>
                <a:gd name="f197" fmla="*/ 94 f187 1"/>
                <a:gd name="f198" fmla="*/ 156 f188 1"/>
                <a:gd name="f199" fmla="*/ 99 f187 1"/>
                <a:gd name="f200" fmla="*/ 175 f188 1"/>
                <a:gd name="f201" fmla="*/ 96 f187 1"/>
                <a:gd name="f202" fmla="*/ 105 f188 1"/>
                <a:gd name="f203" fmla="*/ 89 f187 1"/>
                <a:gd name="f204" fmla="*/ 151 f188 1"/>
                <a:gd name="f205" fmla="*/ 72 f187 1"/>
                <a:gd name="f206" fmla="*/ 170 f188 1"/>
                <a:gd name="f207" fmla="*/ 62 f187 1"/>
                <a:gd name="f208" fmla="*/ 71 f187 1"/>
                <a:gd name="f209" fmla="*/ 103 f188 1"/>
                <a:gd name="f210" fmla="*/ 77 f187 1"/>
                <a:gd name="f211" fmla="*/ 36 f187 1"/>
                <a:gd name="f212" fmla="*/ 138 f188 1"/>
                <a:gd name="f213" fmla="*/ 40 f187 1"/>
                <a:gd name="f214" fmla="*/ 115 f188 1"/>
                <a:gd name="f215" fmla="*/ 31 f187 1"/>
                <a:gd name="f216" fmla="*/ 121 f188 1"/>
                <a:gd name="f217" fmla="*/ 14 f187 1"/>
                <a:gd name="f218" fmla="*/ 112 f188 1"/>
                <a:gd name="f219" fmla="*/ 29 f187 1"/>
                <a:gd name="f220" fmla="*/ 91 f188 1"/>
                <a:gd name="f221" fmla="*/ 73 f187 1"/>
                <a:gd name="f222" fmla="*/ 96 f188 1"/>
                <a:gd name="f223" fmla="*/ 4 f187 1"/>
                <a:gd name="f224" fmla="*/ 87 f188 1"/>
                <a:gd name="f225" fmla="*/ 20 f187 1"/>
                <a:gd name="f226" fmla="*/ 67 f188 1"/>
                <a:gd name="f227" fmla="*/ 30 f187 1"/>
                <a:gd name="f228" fmla="*/ 50 f188 1"/>
                <a:gd name="f229" fmla="*/ 79 f188 1"/>
                <a:gd name="f230" fmla="*/ 49 f188 1"/>
                <a:gd name="f231" fmla="*/ 42 f187 1"/>
                <a:gd name="f232" fmla="*/ 28 f188 1"/>
                <a:gd name="f233" fmla="*/ 34 f187 1"/>
                <a:gd name="f234" fmla="*/ 75 f188 1"/>
                <a:gd name="f235" fmla="*/ 34 f188 1"/>
                <a:gd name="f236" fmla="*/ 11 f188 1"/>
                <a:gd name="f237" fmla="*/ 74 f188 1"/>
                <a:gd name="f238" fmla="*/ 85 f187 1"/>
                <a:gd name="f239" fmla="*/ 24 f188 1"/>
                <a:gd name="f240" fmla="*/ 91 f187 1"/>
                <a:gd name="f241" fmla="*/ 4 f188 1"/>
                <a:gd name="f242" fmla="*/ 100 f187 1"/>
                <a:gd name="f243" fmla="*/ 72 f188 1"/>
                <a:gd name="f244" fmla="*/ 90 f187 1"/>
                <a:gd name="f245" fmla="*/ 73 f188 1"/>
                <a:gd name="f246" fmla="*/ 97 f187 1"/>
                <a:gd name="f247" fmla="*/ 14 f188 1"/>
                <a:gd name="f248" fmla="*/ 130 f187 1"/>
                <a:gd name="f249" fmla="*/ 30 f188 1"/>
                <a:gd name="f250" fmla="*/ 137 f187 1"/>
                <a:gd name="f251" fmla="*/ 82 f188 1"/>
                <a:gd name="f252" fmla="*/ 58 f188 1"/>
                <a:gd name="f253" fmla="*/ 141 f187 1"/>
                <a:gd name="f254" fmla="*/ 161 f187 1"/>
                <a:gd name="f255" fmla="*/ 62 f188 1"/>
                <a:gd name="f256" fmla="*/ 142 f187 1"/>
                <a:gd name="f257" fmla="*/ 94 f188 1"/>
                <a:gd name="f258" fmla="*/ 135 f187 1"/>
                <a:gd name="f259" fmla="*/ 114 f188 1"/>
                <a:gd name="f260" fmla="*/ 183 f187 1"/>
                <a:gd name="f261" fmla="*/ 93 f188 1"/>
                <a:gd name="f262" fmla="*/ 105 f187 1"/>
                <a:gd name="f263" fmla="*/ 119 f188 1"/>
                <a:gd name="f264" fmla="*/ 138 f187 1"/>
                <a:gd name="f265" fmla="*/ 137 f188 1"/>
                <a:gd name="f266" fmla="*/ 152 f187 1"/>
                <a:gd name="f267" fmla="*/ 100 f188 1"/>
                <a:gd name="f268" fmla="*/ 101 f187 1"/>
                <a:gd name="f269" fmla="+- f189 0 f1"/>
                <a:gd name="f270" fmla="*/ f192 1 177"/>
                <a:gd name="f271" fmla="*/ f193 1 183"/>
                <a:gd name="f272" fmla="*/ f194 1 177"/>
                <a:gd name="f273" fmla="*/ f195 1 183"/>
                <a:gd name="f274" fmla="*/ f196 1 177"/>
                <a:gd name="f275" fmla="*/ f197 1 183"/>
                <a:gd name="f276" fmla="*/ f198 1 177"/>
                <a:gd name="f277" fmla="*/ f199 1 183"/>
                <a:gd name="f278" fmla="*/ f200 1 177"/>
                <a:gd name="f279" fmla="*/ f201 1 183"/>
                <a:gd name="f280" fmla="*/ f202 1 177"/>
                <a:gd name="f281" fmla="*/ f203 1 183"/>
                <a:gd name="f282" fmla="*/ f204 1 177"/>
                <a:gd name="f283" fmla="*/ f205 1 183"/>
                <a:gd name="f284" fmla="*/ f206 1 177"/>
                <a:gd name="f285" fmla="*/ f207 1 183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77"/>
                <a:gd name="f291" fmla="*/ f213 1 183"/>
                <a:gd name="f292" fmla="*/ f214 1 177"/>
                <a:gd name="f293" fmla="*/ f215 1 183"/>
                <a:gd name="f294" fmla="*/ f216 1 177"/>
                <a:gd name="f295" fmla="*/ f217 1 183"/>
                <a:gd name="f296" fmla="*/ f218 1 177"/>
                <a:gd name="f297" fmla="*/ f219 1 183"/>
                <a:gd name="f298" fmla="*/ f220 1 177"/>
                <a:gd name="f299" fmla="*/ f221 1 183"/>
                <a:gd name="f300" fmla="*/ f222 1 177"/>
                <a:gd name="f301" fmla="*/ f223 1 183"/>
                <a:gd name="f302" fmla="*/ f224 1 177"/>
                <a:gd name="f303" fmla="*/ f225 1 183"/>
                <a:gd name="f304" fmla="*/ f226 1 177"/>
                <a:gd name="f305" fmla="*/ f227 1 183"/>
                <a:gd name="f306" fmla="*/ f228 1 177"/>
                <a:gd name="f307" fmla="*/ f229 1 177"/>
                <a:gd name="f308" fmla="*/ f230 1 177"/>
                <a:gd name="f309" fmla="*/ f231 1 183"/>
                <a:gd name="f310" fmla="*/ f232 1 177"/>
                <a:gd name="f311" fmla="*/ f233 1 183"/>
                <a:gd name="f312" fmla="*/ f234 1 177"/>
                <a:gd name="f313" fmla="*/ f235 1 177"/>
                <a:gd name="f314" fmla="*/ f236 1 177"/>
                <a:gd name="f315" fmla="*/ f237 1 177"/>
                <a:gd name="f316" fmla="*/ f238 1 183"/>
                <a:gd name="f317" fmla="*/ f239 1 177"/>
                <a:gd name="f318" fmla="*/ f240 1 183"/>
                <a:gd name="f319" fmla="*/ f241 1 177"/>
                <a:gd name="f320" fmla="*/ f242 1 183"/>
                <a:gd name="f321" fmla="*/ f243 1 177"/>
                <a:gd name="f322" fmla="*/ f244 1 183"/>
                <a:gd name="f323" fmla="*/ f245 1 177"/>
                <a:gd name="f324" fmla="*/ f246 1 183"/>
                <a:gd name="f325" fmla="*/ f247 1 177"/>
                <a:gd name="f326" fmla="*/ f248 1 183"/>
                <a:gd name="f327" fmla="*/ f249 1 177"/>
                <a:gd name="f328" fmla="*/ f250 1 183"/>
                <a:gd name="f329" fmla="*/ f251 1 177"/>
                <a:gd name="f330" fmla="*/ f252 1 177"/>
                <a:gd name="f331" fmla="*/ f253 1 183"/>
                <a:gd name="f332" fmla="*/ f254 1 183"/>
                <a:gd name="f333" fmla="*/ f255 1 177"/>
                <a:gd name="f334" fmla="*/ f256 1 183"/>
                <a:gd name="f335" fmla="*/ f257 1 177"/>
                <a:gd name="f336" fmla="*/ f258 1 183"/>
                <a:gd name="f337" fmla="*/ f259 1 177"/>
                <a:gd name="f338" fmla="*/ f260 1 183"/>
                <a:gd name="f339" fmla="*/ f261 1 177"/>
                <a:gd name="f340" fmla="*/ f262 1 183"/>
                <a:gd name="f341" fmla="*/ f263 1 177"/>
                <a:gd name="f342" fmla="*/ f264 1 183"/>
                <a:gd name="f343" fmla="*/ f265 1 177"/>
                <a:gd name="f344" fmla="*/ f266 1 183"/>
                <a:gd name="f345" fmla="*/ f267 1 177"/>
                <a:gd name="f346" fmla="*/ f268 1 183"/>
                <a:gd name="f347" fmla="*/ 0 1 f190"/>
                <a:gd name="f348" fmla="*/ f184 1 f190"/>
                <a:gd name="f349" fmla="*/ 0 1 f191"/>
                <a:gd name="f350" fmla="*/ f185 1 f191"/>
                <a:gd name="f351" fmla="*/ f270 1 f190"/>
                <a:gd name="f352" fmla="*/ f271 1 f191"/>
                <a:gd name="f353" fmla="*/ f272 1 f190"/>
                <a:gd name="f354" fmla="*/ f273 1 f191"/>
                <a:gd name="f355" fmla="*/ f274 1 f190"/>
                <a:gd name="f356" fmla="*/ f275 1 f191"/>
                <a:gd name="f357" fmla="*/ f276 1 f190"/>
                <a:gd name="f358" fmla="*/ f277 1 f191"/>
                <a:gd name="f359" fmla="*/ f278 1 f190"/>
                <a:gd name="f360" fmla="*/ f279 1 f191"/>
                <a:gd name="f361" fmla="*/ f280 1 f190"/>
                <a:gd name="f362" fmla="*/ f281 1 f191"/>
                <a:gd name="f363" fmla="*/ f282 1 f190"/>
                <a:gd name="f364" fmla="*/ f283 1 f191"/>
                <a:gd name="f365" fmla="*/ f284 1 f190"/>
                <a:gd name="f366" fmla="*/ f285 1 f191"/>
                <a:gd name="f367" fmla="*/ f286 1 f191"/>
                <a:gd name="f368" fmla="*/ f287 1 f190"/>
                <a:gd name="f369" fmla="*/ f288 1 f191"/>
                <a:gd name="f370" fmla="*/ f289 1 f191"/>
                <a:gd name="f371" fmla="*/ f290 1 f190"/>
                <a:gd name="f372" fmla="*/ f291 1 f191"/>
                <a:gd name="f373" fmla="*/ f292 1 f190"/>
                <a:gd name="f374" fmla="*/ f293 1 f191"/>
                <a:gd name="f375" fmla="*/ f294 1 f190"/>
                <a:gd name="f376" fmla="*/ f295 1 f191"/>
                <a:gd name="f377" fmla="*/ f296 1 f190"/>
                <a:gd name="f378" fmla="*/ f297 1 f191"/>
                <a:gd name="f379" fmla="*/ f298 1 f190"/>
                <a:gd name="f380" fmla="*/ f299 1 f191"/>
                <a:gd name="f381" fmla="*/ f300 1 f190"/>
                <a:gd name="f382" fmla="*/ f301 1 f191"/>
                <a:gd name="f383" fmla="*/ f302 1 f190"/>
                <a:gd name="f384" fmla="*/ f303 1 f191"/>
                <a:gd name="f385" fmla="*/ f304 1 f190"/>
                <a:gd name="f386" fmla="*/ f305 1 f191"/>
                <a:gd name="f387" fmla="*/ f306 1 f190"/>
                <a:gd name="f388" fmla="*/ f307 1 f190"/>
                <a:gd name="f389" fmla="*/ f308 1 f190"/>
                <a:gd name="f390" fmla="*/ f309 1 f191"/>
                <a:gd name="f391" fmla="*/ f310 1 f190"/>
                <a:gd name="f392" fmla="*/ f311 1 f191"/>
                <a:gd name="f393" fmla="*/ f312 1 f190"/>
                <a:gd name="f394" fmla="*/ f313 1 f190"/>
                <a:gd name="f395" fmla="*/ f314 1 f190"/>
                <a:gd name="f396" fmla="*/ f315 1 f190"/>
                <a:gd name="f397" fmla="*/ f316 1 f191"/>
                <a:gd name="f398" fmla="*/ f317 1 f190"/>
                <a:gd name="f399" fmla="*/ f318 1 f191"/>
                <a:gd name="f400" fmla="*/ f319 1 f190"/>
                <a:gd name="f401" fmla="*/ f320 1 f191"/>
                <a:gd name="f402" fmla="*/ f321 1 f190"/>
                <a:gd name="f403" fmla="*/ f322 1 f191"/>
                <a:gd name="f404" fmla="*/ f323 1 f190"/>
                <a:gd name="f405" fmla="*/ f324 1 f191"/>
                <a:gd name="f406" fmla="*/ f325 1 f190"/>
                <a:gd name="f407" fmla="*/ f326 1 f191"/>
                <a:gd name="f408" fmla="*/ f327 1 f190"/>
                <a:gd name="f409" fmla="*/ f328 1 f191"/>
                <a:gd name="f410" fmla="*/ f329 1 f190"/>
                <a:gd name="f411" fmla="*/ f330 1 f190"/>
                <a:gd name="f412" fmla="*/ f331 1 f191"/>
                <a:gd name="f413" fmla="*/ f332 1 f191"/>
                <a:gd name="f414" fmla="*/ f333 1 f190"/>
                <a:gd name="f415" fmla="*/ f334 1 f191"/>
                <a:gd name="f416" fmla="*/ f335 1 f190"/>
                <a:gd name="f417" fmla="*/ f336 1 f191"/>
                <a:gd name="f418" fmla="*/ f337 1 f190"/>
                <a:gd name="f419" fmla="*/ f338 1 f191"/>
                <a:gd name="f420" fmla="*/ f339 1 f190"/>
                <a:gd name="f421" fmla="*/ f340 1 f191"/>
                <a:gd name="f422" fmla="*/ f341 1 f190"/>
                <a:gd name="f423" fmla="*/ f342 1 f191"/>
                <a:gd name="f424" fmla="*/ f343 1 f190"/>
                <a:gd name="f425" fmla="*/ f344 1 f191"/>
                <a:gd name="f426" fmla="*/ f345 1 f190"/>
                <a:gd name="f427" fmla="*/ f346 1 f191"/>
                <a:gd name="f428" fmla="*/ f347 f181 1"/>
                <a:gd name="f429" fmla="*/ f348 f181 1"/>
                <a:gd name="f430" fmla="*/ f350 f182 1"/>
                <a:gd name="f431" fmla="*/ f349 f182 1"/>
                <a:gd name="f432" fmla="*/ f351 f181 1"/>
                <a:gd name="f433" fmla="*/ f352 f182 1"/>
                <a:gd name="f434" fmla="*/ f353 f181 1"/>
                <a:gd name="f435" fmla="*/ f354 f182 1"/>
                <a:gd name="f436" fmla="*/ f355 f181 1"/>
                <a:gd name="f437" fmla="*/ f356 f182 1"/>
                <a:gd name="f438" fmla="*/ f357 f181 1"/>
                <a:gd name="f439" fmla="*/ f358 f182 1"/>
                <a:gd name="f440" fmla="*/ f359 f181 1"/>
                <a:gd name="f441" fmla="*/ f360 f182 1"/>
                <a:gd name="f442" fmla="*/ f361 f181 1"/>
                <a:gd name="f443" fmla="*/ f362 f182 1"/>
                <a:gd name="f444" fmla="*/ f363 f181 1"/>
                <a:gd name="f445" fmla="*/ f364 f182 1"/>
                <a:gd name="f446" fmla="*/ f365 f181 1"/>
                <a:gd name="f447" fmla="*/ f366 f182 1"/>
                <a:gd name="f448" fmla="*/ f367 f182 1"/>
                <a:gd name="f449" fmla="*/ f368 f181 1"/>
                <a:gd name="f450" fmla="*/ f369 f182 1"/>
                <a:gd name="f451" fmla="*/ f370 f182 1"/>
                <a:gd name="f452" fmla="*/ f371 f181 1"/>
                <a:gd name="f453" fmla="*/ f372 f182 1"/>
                <a:gd name="f454" fmla="*/ f373 f181 1"/>
                <a:gd name="f455" fmla="*/ f374 f182 1"/>
                <a:gd name="f456" fmla="*/ f375 f181 1"/>
                <a:gd name="f457" fmla="*/ f376 f182 1"/>
                <a:gd name="f458" fmla="*/ f377 f181 1"/>
                <a:gd name="f459" fmla="*/ f378 f182 1"/>
                <a:gd name="f460" fmla="*/ f379 f181 1"/>
                <a:gd name="f461" fmla="*/ f380 f182 1"/>
                <a:gd name="f462" fmla="*/ f381 f181 1"/>
                <a:gd name="f463" fmla="*/ f382 f182 1"/>
                <a:gd name="f464" fmla="*/ f383 f181 1"/>
                <a:gd name="f465" fmla="*/ f384 f182 1"/>
                <a:gd name="f466" fmla="*/ f385 f181 1"/>
                <a:gd name="f467" fmla="*/ f386 f182 1"/>
                <a:gd name="f468" fmla="*/ f387 f181 1"/>
                <a:gd name="f469" fmla="*/ f388 f181 1"/>
                <a:gd name="f470" fmla="*/ f389 f181 1"/>
                <a:gd name="f471" fmla="*/ f390 f182 1"/>
                <a:gd name="f472" fmla="*/ f391 f181 1"/>
                <a:gd name="f473" fmla="*/ f392 f182 1"/>
                <a:gd name="f474" fmla="*/ f393 f181 1"/>
                <a:gd name="f475" fmla="*/ f394 f181 1"/>
                <a:gd name="f476" fmla="*/ f395 f181 1"/>
                <a:gd name="f477" fmla="*/ f396 f181 1"/>
                <a:gd name="f478" fmla="*/ f397 f182 1"/>
                <a:gd name="f479" fmla="*/ f398 f181 1"/>
                <a:gd name="f480" fmla="*/ f399 f182 1"/>
                <a:gd name="f481" fmla="*/ f400 f181 1"/>
                <a:gd name="f482" fmla="*/ f401 f182 1"/>
                <a:gd name="f483" fmla="*/ f402 f181 1"/>
                <a:gd name="f484" fmla="*/ f403 f182 1"/>
                <a:gd name="f485" fmla="*/ f404 f181 1"/>
                <a:gd name="f486" fmla="*/ f405 f182 1"/>
                <a:gd name="f487" fmla="*/ f406 f181 1"/>
                <a:gd name="f488" fmla="*/ f407 f182 1"/>
                <a:gd name="f489" fmla="*/ f408 f181 1"/>
                <a:gd name="f490" fmla="*/ f409 f182 1"/>
                <a:gd name="f491" fmla="*/ f410 f181 1"/>
                <a:gd name="f492" fmla="*/ f411 f181 1"/>
                <a:gd name="f493" fmla="*/ f412 f182 1"/>
                <a:gd name="f494" fmla="*/ f413 f182 1"/>
                <a:gd name="f495" fmla="*/ f414 f181 1"/>
                <a:gd name="f496" fmla="*/ f415 f182 1"/>
                <a:gd name="f497" fmla="*/ f416 f181 1"/>
                <a:gd name="f498" fmla="*/ f417 f182 1"/>
                <a:gd name="f499" fmla="*/ f418 f181 1"/>
                <a:gd name="f500" fmla="*/ f419 f182 1"/>
                <a:gd name="f501" fmla="*/ f420 f181 1"/>
                <a:gd name="f502" fmla="*/ f421 f182 1"/>
                <a:gd name="f503" fmla="*/ f422 f181 1"/>
                <a:gd name="f504" fmla="*/ f423 f182 1"/>
                <a:gd name="f505" fmla="*/ f424 f181 1"/>
                <a:gd name="f506" fmla="*/ f425 f182 1"/>
                <a:gd name="f507" fmla="*/ f426 f181 1"/>
                <a:gd name="f508" fmla="*/ f427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2" y="f433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32" y="f448"/>
                </a:cxn>
                <a:cxn ang="f269">
                  <a:pos x="f449" y="f450"/>
                </a:cxn>
                <a:cxn ang="f269">
                  <a:pos x="f438" y="f451"/>
                </a:cxn>
                <a:cxn ang="f269">
                  <a:pos x="f452" y="f453"/>
                </a:cxn>
                <a:cxn ang="f269">
                  <a:pos x="f454" y="f455"/>
                </a:cxn>
                <a:cxn ang="f269">
                  <a:pos x="f456" y="f457"/>
                </a:cxn>
                <a:cxn ang="f269">
                  <a:pos x="f458" y="f459"/>
                </a:cxn>
                <a:cxn ang="f269">
                  <a:pos x="f460" y="f461"/>
                </a:cxn>
                <a:cxn ang="f269">
                  <a:pos x="f462" y="f463"/>
                </a:cxn>
                <a:cxn ang="f269">
                  <a:pos x="f464" y="f465"/>
                </a:cxn>
                <a:cxn ang="f269">
                  <a:pos x="f466" y="f467"/>
                </a:cxn>
                <a:cxn ang="f269">
                  <a:pos x="f468" y="f457"/>
                </a:cxn>
                <a:cxn ang="f269">
                  <a:pos x="f469" y="f448"/>
                </a:cxn>
                <a:cxn ang="f269">
                  <a:pos x="f470" y="f471"/>
                </a:cxn>
                <a:cxn ang="f269">
                  <a:pos x="f472" y="f473"/>
                </a:cxn>
                <a:cxn ang="f269">
                  <a:pos x="f474" y="f450"/>
                </a:cxn>
                <a:cxn ang="f269">
                  <a:pos x="f475" y="f445"/>
                </a:cxn>
                <a:cxn ang="f269">
                  <a:pos x="f476" y="f461"/>
                </a:cxn>
                <a:cxn ang="f269">
                  <a:pos x="f477" y="f478"/>
                </a:cxn>
                <a:cxn ang="f269">
                  <a:pos x="f479" y="f480"/>
                </a:cxn>
                <a:cxn ang="f269">
                  <a:pos x="f481" y="f482"/>
                </a:cxn>
                <a:cxn ang="f269">
                  <a:pos x="f483" y="f484"/>
                </a:cxn>
                <a:cxn ang="f269">
                  <a:pos x="f485" y="f486"/>
                </a:cxn>
                <a:cxn ang="f269">
                  <a:pos x="f487" y="f488"/>
                </a:cxn>
                <a:cxn ang="f269">
                  <a:pos x="f489" y="f490"/>
                </a:cxn>
                <a:cxn ang="f269">
                  <a:pos x="f491" y="f441"/>
                </a:cxn>
                <a:cxn ang="f269">
                  <a:pos x="f492" y="f493"/>
                </a:cxn>
                <a:cxn ang="f269">
                  <a:pos x="f470" y="f494"/>
                </a:cxn>
                <a:cxn ang="f269">
                  <a:pos x="f495" y="f496"/>
                </a:cxn>
                <a:cxn ang="f269">
                  <a:pos x="f497" y="f498"/>
                </a:cxn>
                <a:cxn ang="f269">
                  <a:pos x="f499" y="f500"/>
                </a:cxn>
                <a:cxn ang="f269">
                  <a:pos x="f501" y="f502"/>
                </a:cxn>
                <a:cxn ang="f269">
                  <a:pos x="f503" y="f504"/>
                </a:cxn>
                <a:cxn ang="f269">
                  <a:pos x="f505" y="f506"/>
                </a:cxn>
                <a:cxn ang="f269">
                  <a:pos x="f507" y="f508"/>
                </a:cxn>
              </a:cxnLst>
              <a:rect l="f428" t="f431" r="f429" b="f430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30"/>
                    <a:pt x="f31" y="f32"/>
                    <a:pt x="f31" y="f33"/>
                  </a:cubicBezTo>
                  <a:cubicBezTo>
                    <a:pt x="f34" y="f35"/>
                    <a:pt x="f36" y="f14"/>
                    <a:pt x="f37" y="f14"/>
                  </a:cubicBezTo>
                  <a:cubicBezTo>
                    <a:pt x="f38" y="f35"/>
                    <a:pt x="f39" y="f35"/>
                    <a:pt x="f18" y="f40"/>
                  </a:cubicBezTo>
                  <a:cubicBezTo>
                    <a:pt x="f26" y="f41"/>
                    <a:pt x="f40" y="f11"/>
                    <a:pt x="f11" y="f42"/>
                  </a:cubicBezTo>
                  <a:cubicBezTo>
                    <a:pt x="f43" y="f44"/>
                    <a:pt x="f43" y="f44"/>
                    <a:pt x="f43" y="f45"/>
                  </a:cubicBezTo>
                  <a:cubicBezTo>
                    <a:pt x="f46" y="f45"/>
                    <a:pt x="f15" y="f45"/>
                    <a:pt x="f47" y="f45"/>
                  </a:cubicBezTo>
                  <a:cubicBezTo>
                    <a:pt x="f23" y="f42"/>
                    <a:pt x="f48" y="f9"/>
                    <a:pt x="f37" y="f49"/>
                  </a:cubicBezTo>
                  <a:cubicBezTo>
                    <a:pt x="f50" y="f49"/>
                    <a:pt x="f28" y="f51"/>
                    <a:pt x="f52" y="f11"/>
                  </a:cubicBezTo>
                  <a:cubicBezTo>
                    <a:pt x="f29" y="f15"/>
                    <a:pt x="f53" y="f47"/>
                    <a:pt x="f54" y="f46"/>
                  </a:cubicBezTo>
                  <a:cubicBezTo>
                    <a:pt x="f55" y="f11"/>
                    <a:pt x="f6" y="f49"/>
                    <a:pt x="f56" y="f9"/>
                  </a:cubicBezTo>
                  <a:cubicBezTo>
                    <a:pt x="f57" y="f45"/>
                    <a:pt x="f58" y="f59"/>
                    <a:pt x="f29" y="f42"/>
                  </a:cubicBezTo>
                  <a:cubicBezTo>
                    <a:pt x="f52" y="f60"/>
                    <a:pt x="f28" y="f9"/>
                    <a:pt x="f50" y="f9"/>
                  </a:cubicBezTo>
                  <a:cubicBezTo>
                    <a:pt x="f48" y="f42"/>
                    <a:pt x="f21" y="f59"/>
                    <a:pt x="f46" y="f61"/>
                  </a:cubicBezTo>
                  <a:cubicBezTo>
                    <a:pt x="f13" y="f61"/>
                    <a:pt x="f13" y="f62"/>
                    <a:pt x="f11" y="f63"/>
                  </a:cubicBezTo>
                  <a:cubicBezTo>
                    <a:pt x="f13" y="f63"/>
                    <a:pt x="f15" y="f64"/>
                    <a:pt x="f65" y="f66"/>
                  </a:cubicBezTo>
                  <a:cubicBezTo>
                    <a:pt x="f21" y="f67"/>
                    <a:pt x="f68" y="f69"/>
                    <a:pt x="f25" y="f70"/>
                  </a:cubicBezTo>
                  <a:cubicBezTo>
                    <a:pt x="f38" y="f70"/>
                    <a:pt x="f37" y="f71"/>
                    <a:pt x="f72" y="f73"/>
                  </a:cubicBezTo>
                  <a:cubicBezTo>
                    <a:pt x="f29" y="f74"/>
                    <a:pt x="f75" y="f69"/>
                    <a:pt x="f76" y="f70"/>
                  </a:cubicBezTo>
                  <a:cubicBezTo>
                    <a:pt x="f57" y="f77"/>
                    <a:pt x="f78" y="f79"/>
                    <a:pt x="f76" y="f80"/>
                  </a:cubicBezTo>
                  <a:cubicBezTo>
                    <a:pt x="f58" y="f81"/>
                    <a:pt x="f82" y="f81"/>
                    <a:pt x="f50" y="f83"/>
                  </a:cubicBezTo>
                  <a:cubicBezTo>
                    <a:pt x="f37" y="f84"/>
                    <a:pt x="f27" y="f80"/>
                    <a:pt x="f27" y="f85"/>
                  </a:cubicBezTo>
                  <a:cubicBezTo>
                    <a:pt x="f27" y="f86"/>
                    <a:pt x="f22" y="f77"/>
                    <a:pt x="f18" y="f87"/>
                  </a:cubicBezTo>
                  <a:cubicBezTo>
                    <a:pt x="f16" y="f74"/>
                    <a:pt x="f35" y="f88"/>
                    <a:pt x="f15" y="f89"/>
                  </a:cubicBezTo>
                  <a:cubicBezTo>
                    <a:pt x="f46" y="f90"/>
                    <a:pt x="f43" y="f89"/>
                    <a:pt x="f51" y="f89"/>
                  </a:cubicBezTo>
                  <a:cubicBezTo>
                    <a:pt x="f51" y="f67"/>
                    <a:pt x="f11" y="f91"/>
                    <a:pt x="f43" y="f69"/>
                  </a:cubicBezTo>
                  <a:cubicBezTo>
                    <a:pt x="f92" y="f93"/>
                    <a:pt x="f32" y="f94"/>
                    <a:pt x="f95" y="f96"/>
                  </a:cubicBezTo>
                  <a:cubicBezTo>
                    <a:pt x="f97" y="f98"/>
                    <a:pt x="f99" y="f98"/>
                    <a:pt x="f100" y="f98"/>
                  </a:cubicBezTo>
                  <a:cubicBezTo>
                    <a:pt x="f25" y="f98"/>
                    <a:pt x="f101" y="f102"/>
                    <a:pt x="f37" y="f103"/>
                  </a:cubicBezTo>
                  <a:cubicBezTo>
                    <a:pt x="f37" y="f104"/>
                    <a:pt x="f25" y="f105"/>
                    <a:pt x="f18" y="f105"/>
                  </a:cubicBezTo>
                  <a:cubicBezTo>
                    <a:pt x="f97" y="f105"/>
                    <a:pt x="f106" y="f107"/>
                    <a:pt x="f106" y="f103"/>
                  </a:cubicBezTo>
                  <a:cubicBezTo>
                    <a:pt x="f95" y="f108"/>
                    <a:pt x="f95" y="f109"/>
                    <a:pt x="f106" y="f110"/>
                  </a:cubicBezTo>
                  <a:cubicBezTo>
                    <a:pt x="f23" y="f111"/>
                    <a:pt x="f41" y="f79"/>
                    <a:pt x="f9" y="f91"/>
                  </a:cubicBezTo>
                  <a:cubicBezTo>
                    <a:pt x="f9" y="f112"/>
                    <a:pt x="f9" y="f74"/>
                    <a:pt x="f12" y="f73"/>
                  </a:cubicBezTo>
                  <a:cubicBezTo>
                    <a:pt x="f43" y="f83"/>
                    <a:pt x="f113" y="f114"/>
                    <a:pt x="f92" y="f115"/>
                  </a:cubicBezTo>
                  <a:cubicBezTo>
                    <a:pt x="f116" y="f117"/>
                    <a:pt x="f14" y="f105"/>
                    <a:pt x="f19" y="f118"/>
                  </a:cubicBezTo>
                  <a:cubicBezTo>
                    <a:pt x="f33" y="f118"/>
                    <a:pt x="f32" y="f119"/>
                    <a:pt x="f32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14" y="f124"/>
                    <a:pt x="f17" y="f124"/>
                    <a:pt x="f125" y="f126"/>
                  </a:cubicBezTo>
                  <a:cubicBezTo>
                    <a:pt x="f113" y="f121"/>
                    <a:pt x="f41" y="f120"/>
                    <a:pt x="f125" y="f127"/>
                  </a:cubicBezTo>
                  <a:cubicBezTo>
                    <a:pt x="f125" y="f128"/>
                    <a:pt x="f129" y="f105"/>
                    <a:pt x="f129" y="f130"/>
                  </a:cubicBezTo>
                  <a:cubicBezTo>
                    <a:pt x="f15" y="f96"/>
                    <a:pt x="f49" y="f81"/>
                    <a:pt x="f44" y="f71"/>
                  </a:cubicBezTo>
                  <a:cubicBezTo>
                    <a:pt x="f44" y="f71"/>
                    <a:pt x="f45" y="f71"/>
                    <a:pt x="f45" y="f71"/>
                  </a:cubicBezTo>
                  <a:cubicBezTo>
                    <a:pt x="f59" y="f71"/>
                    <a:pt x="f59" y="f71"/>
                    <a:pt x="f59" y="f71"/>
                  </a:cubicBezTo>
                  <a:cubicBezTo>
                    <a:pt x="f59" y="f131"/>
                    <a:pt x="f59" y="f109"/>
                    <a:pt x="f59" y="f119"/>
                  </a:cubicBezTo>
                  <a:cubicBezTo>
                    <a:pt x="f59" y="f132"/>
                    <a:pt x="f44" y="f121"/>
                    <a:pt x="f60" y="f126"/>
                  </a:cubicBezTo>
                  <a:cubicBezTo>
                    <a:pt x="f49" y="f133"/>
                    <a:pt x="f10" y="f134"/>
                    <a:pt x="f9" y="f135"/>
                  </a:cubicBezTo>
                  <a:cubicBezTo>
                    <a:pt x="f44" y="f5"/>
                    <a:pt x="f63" y="f5"/>
                    <a:pt x="f90" y="f135"/>
                  </a:cubicBezTo>
                  <a:cubicBezTo>
                    <a:pt x="f88" y="f136"/>
                    <a:pt x="f137" y="f124"/>
                    <a:pt x="f138" y="f126"/>
                  </a:cubicBezTo>
                  <a:cubicBezTo>
                    <a:pt x="f66" y="f139"/>
                    <a:pt x="f63" y="f121"/>
                    <a:pt x="f63" y="f132"/>
                  </a:cubicBezTo>
                  <a:cubicBezTo>
                    <a:pt x="f63" y="f140"/>
                    <a:pt x="f63" y="f131"/>
                    <a:pt x="f64" y="f73"/>
                  </a:cubicBezTo>
                  <a:cubicBezTo>
                    <a:pt x="f66" y="f70"/>
                    <a:pt x="f138" y="f87"/>
                    <a:pt x="f138" y="f77"/>
                  </a:cubicBezTo>
                  <a:cubicBezTo>
                    <a:pt x="f91" y="f141"/>
                    <a:pt x="f71" y="f96"/>
                    <a:pt x="f142" y="f107"/>
                  </a:cubicBezTo>
                  <a:cubicBezTo>
                    <a:pt x="f93" y="f105"/>
                    <a:pt x="f93" y="f128"/>
                    <a:pt x="f143" y="f144"/>
                  </a:cubicBezTo>
                  <a:cubicBezTo>
                    <a:pt x="f87" y="f121"/>
                    <a:pt x="f77" y="f133"/>
                    <a:pt x="f79" y="f145"/>
                  </a:cubicBezTo>
                  <a:cubicBezTo>
                    <a:pt x="f146" y="f134"/>
                    <a:pt x="f111" y="f147"/>
                    <a:pt x="f148" y="f123"/>
                  </a:cubicBezTo>
                  <a:cubicBezTo>
                    <a:pt x="f149" y="f150"/>
                    <a:pt x="f151" y="f127"/>
                    <a:pt x="f141" y="f128"/>
                  </a:cubicBezTo>
                  <a:cubicBezTo>
                    <a:pt x="f84" y="f118"/>
                    <a:pt x="f85" y="f130"/>
                    <a:pt x="f152" y="f104"/>
                  </a:cubicBezTo>
                  <a:cubicBezTo>
                    <a:pt x="f86" y="f114"/>
                    <a:pt x="f73" y="f81"/>
                    <a:pt x="f88" y="f87"/>
                  </a:cubicBezTo>
                  <a:cubicBezTo>
                    <a:pt x="f137" y="f71"/>
                    <a:pt x="f137" y="f74"/>
                    <a:pt x="f137" y="f69"/>
                  </a:cubicBezTo>
                  <a:cubicBezTo>
                    <a:pt x="f74" y="f71"/>
                    <a:pt x="f87" y="f143"/>
                    <a:pt x="f142" y="f85"/>
                  </a:cubicBezTo>
                  <a:cubicBezTo>
                    <a:pt x="f84" y="f131"/>
                    <a:pt x="f94" y="f153"/>
                    <a:pt x="f153" y="f98"/>
                  </a:cubicBezTo>
                  <a:cubicBezTo>
                    <a:pt x="f154" y="f110"/>
                    <a:pt x="f154" y="f140"/>
                    <a:pt x="f154" y="f103"/>
                  </a:cubicBezTo>
                  <a:cubicBezTo>
                    <a:pt x="f149" y="f115"/>
                    <a:pt x="f155" y="f105"/>
                    <a:pt x="f109" y="f105"/>
                  </a:cubicBezTo>
                  <a:cubicBezTo>
                    <a:pt x="f156" y="f118"/>
                    <a:pt x="f117" y="f130"/>
                    <a:pt x="f117" y="f156"/>
                  </a:cubicBezTo>
                  <a:cubicBezTo>
                    <a:pt x="f117" y="f140"/>
                    <a:pt x="f115" y="f102"/>
                    <a:pt x="f108" y="f102"/>
                  </a:cubicBezTo>
                  <a:cubicBezTo>
                    <a:pt x="f102" y="f110"/>
                    <a:pt x="f155" y="f98"/>
                    <a:pt x="f154" y="f114"/>
                  </a:cubicBezTo>
                  <a:cubicBezTo>
                    <a:pt x="f131" y="f131"/>
                    <a:pt x="f93" y="f142"/>
                    <a:pt x="f74" y="f69"/>
                  </a:cubicBezTo>
                  <a:cubicBezTo>
                    <a:pt x="f112" y="f88"/>
                    <a:pt x="f112" y="f67"/>
                    <a:pt x="f112" y="f89"/>
                  </a:cubicBezTo>
                  <a:cubicBezTo>
                    <a:pt x="f74" y="f89"/>
                    <a:pt x="f71" y="f90"/>
                    <a:pt x="f87" y="f89"/>
                  </a:cubicBezTo>
                  <a:cubicBezTo>
                    <a:pt x="f146" y="f88"/>
                    <a:pt x="f157" y="f74"/>
                    <a:pt x="f156" y="f70"/>
                  </a:cubicBezTo>
                  <a:cubicBezTo>
                    <a:pt x="f115" y="f87"/>
                    <a:pt x="f117" y="f77"/>
                    <a:pt x="f105" y="f142"/>
                  </a:cubicBezTo>
                  <a:cubicBezTo>
                    <a:pt x="f128" y="f80"/>
                    <a:pt x="f121" y="f83"/>
                    <a:pt x="f123" y="f85"/>
                  </a:cubicBezTo>
                  <a:cubicBezTo>
                    <a:pt x="f147" y="f79"/>
                    <a:pt x="f147" y="f86"/>
                    <a:pt x="f145" y="f71"/>
                  </a:cubicBezTo>
                  <a:cubicBezTo>
                    <a:pt x="f123" y="f69"/>
                    <a:pt x="f132" y="f91"/>
                    <a:pt x="f127" y="f112"/>
                  </a:cubicBezTo>
                  <a:cubicBezTo>
                    <a:pt x="f118" y="f74"/>
                    <a:pt x="f130" y="f71"/>
                    <a:pt x="f107" y="f73"/>
                  </a:cubicBezTo>
                  <a:cubicBezTo>
                    <a:pt x="f114" y="f69"/>
                    <a:pt x="f146" y="f67"/>
                    <a:pt x="f73" y="f66"/>
                  </a:cubicBezTo>
                  <a:cubicBezTo>
                    <a:pt x="f73" y="f64"/>
                    <a:pt x="f71" y="f64"/>
                    <a:pt x="f71" y="f63"/>
                  </a:cubicBezTo>
                  <a:cubicBezTo>
                    <a:pt x="f71" y="f63"/>
                    <a:pt x="f70" y="f62"/>
                    <a:pt x="f70" y="f62"/>
                  </a:cubicBezTo>
                  <a:cubicBezTo>
                    <a:pt x="f131" y="f61"/>
                    <a:pt x="f110" y="f59"/>
                    <a:pt x="f127" y="f59"/>
                  </a:cubicBezTo>
                  <a:cubicBezTo>
                    <a:pt x="f120" y="f45"/>
                    <a:pt x="f121" y="f158"/>
                    <a:pt x="f122" y="f61"/>
                  </a:cubicBezTo>
                  <a:cubicBezTo>
                    <a:pt x="f147" y="f64"/>
                    <a:pt x="f159" y="f63"/>
                    <a:pt x="f160" y="f59"/>
                  </a:cubicBezTo>
                  <a:cubicBezTo>
                    <a:pt x="f5" y="f42"/>
                    <a:pt x="f5" y="f8"/>
                    <a:pt x="f135" y="f10"/>
                  </a:cubicBezTo>
                  <a:cubicBezTo>
                    <a:pt x="f134" y="f43"/>
                    <a:pt x="f133" y="f11"/>
                    <a:pt x="f139" y="f8"/>
                  </a:cubicBezTo>
                  <a:cubicBezTo>
                    <a:pt x="f121" y="f9"/>
                    <a:pt x="f150" y="f60"/>
                    <a:pt x="f120" y="f60"/>
                  </a:cubicBezTo>
                  <a:cubicBezTo>
                    <a:pt x="f140" y="f44"/>
                    <a:pt x="f161" y="f45"/>
                    <a:pt x="f70" y="f158"/>
                  </a:cubicBezTo>
                  <a:cubicBezTo>
                    <a:pt x="f71" y="f158"/>
                    <a:pt x="f74" y="f59"/>
                    <a:pt x="f69" y="f59"/>
                  </a:cubicBezTo>
                  <a:cubicBezTo>
                    <a:pt x="f69" y="f45"/>
                    <a:pt x="f91" y="f44"/>
                    <a:pt x="f91" y="f42"/>
                  </a:cubicBezTo>
                  <a:cubicBezTo>
                    <a:pt x="f112" y="f60"/>
                    <a:pt x="f73" y="f60"/>
                    <a:pt x="f71" y="f12"/>
                  </a:cubicBezTo>
                  <a:cubicBezTo>
                    <a:pt x="f146" y="f65"/>
                    <a:pt x="f114" y="f40"/>
                    <a:pt x="f115" y="f32"/>
                  </a:cubicBezTo>
                  <a:cubicBezTo>
                    <a:pt x="f130" y="f162"/>
                    <a:pt x="f118" y="f163"/>
                    <a:pt x="f144" y="f163"/>
                  </a:cubicBezTo>
                  <a:cubicBezTo>
                    <a:pt x="f132" y="f163"/>
                    <a:pt x="f126" y="f162"/>
                    <a:pt x="f123" y="f30"/>
                  </a:cubicBezTo>
                  <a:cubicBezTo>
                    <a:pt x="f124" y="f26"/>
                    <a:pt x="f124" y="f164"/>
                    <a:pt x="f124" y="f106"/>
                  </a:cubicBezTo>
                  <a:cubicBezTo>
                    <a:pt x="f123" y="f165"/>
                    <a:pt x="f121" y="f99"/>
                    <a:pt x="f119" y="f165"/>
                  </a:cubicBezTo>
                  <a:cubicBezTo>
                    <a:pt x="f128" y="f97"/>
                    <a:pt x="f107" y="f95"/>
                    <a:pt x="f107" y="f166"/>
                  </a:cubicBezTo>
                  <a:cubicBezTo>
                    <a:pt x="f115" y="f16"/>
                    <a:pt x="f167" y="f30"/>
                    <a:pt x="f103" y="f163"/>
                  </a:cubicBezTo>
                  <a:cubicBezTo>
                    <a:pt x="f153" y="f14"/>
                    <a:pt x="f80" y="f113"/>
                    <a:pt x="f112" y="f49"/>
                  </a:cubicBezTo>
                  <a:cubicBezTo>
                    <a:pt x="f91" y="f8"/>
                    <a:pt x="f137" y="f12"/>
                    <a:pt x="f89" y="f9"/>
                  </a:cubicBezTo>
                  <a:cubicBezTo>
                    <a:pt x="f89" y="f9"/>
                    <a:pt x="f89" y="f12"/>
                    <a:pt x="f90" y="f12"/>
                  </a:cubicBezTo>
                  <a:cubicBezTo>
                    <a:pt x="f89" y="f49"/>
                    <a:pt x="f67" y="f51"/>
                    <a:pt x="f137" y="f11"/>
                  </a:cubicBezTo>
                  <a:cubicBezTo>
                    <a:pt x="f71" y="f92"/>
                    <a:pt x="f79" y="f163"/>
                    <a:pt x="f81" y="f97"/>
                  </a:cubicBezTo>
                  <a:cubicBezTo>
                    <a:pt x="f141" y="f99"/>
                    <a:pt x="f94" y="f168"/>
                    <a:pt x="f111" y="f100"/>
                  </a:cubicBezTo>
                  <a:cubicBezTo>
                    <a:pt x="f154" y="f18"/>
                    <a:pt x="f155" y="f20"/>
                    <a:pt x="f96" y="f38"/>
                  </a:cubicBezTo>
                  <a:cubicBezTo>
                    <a:pt x="f98" y="f50"/>
                    <a:pt x="f155" y="f52"/>
                    <a:pt x="f153" y="f52"/>
                  </a:cubicBezTo>
                  <a:cubicBezTo>
                    <a:pt x="f169" y="f52"/>
                    <a:pt x="f141" y="f28"/>
                    <a:pt x="f84" y="f50"/>
                  </a:cubicBezTo>
                  <a:cubicBezTo>
                    <a:pt x="f80" y="f50"/>
                    <a:pt x="f80" y="f38"/>
                    <a:pt x="f84" y="f25"/>
                  </a:cubicBezTo>
                  <a:cubicBezTo>
                    <a:pt x="f146" y="f20"/>
                    <a:pt x="f83" y="f100"/>
                    <a:pt x="f80" y="f165"/>
                  </a:cubicBezTo>
                  <a:cubicBezTo>
                    <a:pt x="f86" y="f30"/>
                    <a:pt x="f112" y="f14"/>
                    <a:pt x="f90" y="f15"/>
                  </a:cubicBezTo>
                  <a:cubicBezTo>
                    <a:pt x="f138" y="f46"/>
                    <a:pt x="f66" y="f43"/>
                    <a:pt x="f64" y="f51"/>
                  </a:cubicBezTo>
                  <a:cubicBezTo>
                    <a:pt x="f61" y="f17"/>
                    <a:pt x="f59" y="f23"/>
                    <a:pt x="f42" y="f164"/>
                  </a:cubicBezTo>
                  <a:cubicBezTo>
                    <a:pt x="f8" y="f39"/>
                    <a:pt x="f43" y="f29"/>
                    <a:pt x="f65" y="f6"/>
                  </a:cubicBezTo>
                  <a:cubicBezTo>
                    <a:pt x="f47" y="f170"/>
                    <a:pt x="f113" y="f2"/>
                    <a:pt x="f41" y="f171"/>
                  </a:cubicBezTo>
                  <a:cubicBezTo>
                    <a:pt x="f125" y="f7"/>
                    <a:pt x="f17" y="f7"/>
                    <a:pt x="f172" y="f7"/>
                  </a:cubicBezTo>
                  <a:cubicBezTo>
                    <a:pt x="f172" y="f7"/>
                    <a:pt x="f92" y="f173"/>
                    <a:pt x="f92" y="f2"/>
                  </a:cubicBezTo>
                  <a:cubicBezTo>
                    <a:pt x="f172" y="f174"/>
                    <a:pt x="f17" y="f55"/>
                    <a:pt x="f129" y="f175"/>
                  </a:cubicBezTo>
                  <a:cubicBezTo>
                    <a:pt x="f15" y="f25"/>
                    <a:pt x="f49" y="f163"/>
                    <a:pt x="f44" y="f46"/>
                  </a:cubicBezTo>
                  <a:cubicBezTo>
                    <a:pt x="f44" y="f43"/>
                    <a:pt x="f44" y="f11"/>
                    <a:pt x="f44" y="f49"/>
                  </a:cubicBezTo>
                  <a:cubicBezTo>
                    <a:pt x="f12" y="f13"/>
                    <a:pt x="f10" y="f47"/>
                    <a:pt x="f43" y="f129"/>
                  </a:cubicBezTo>
                  <a:cubicBezTo>
                    <a:pt x="f47" y="f19"/>
                    <a:pt x="f172" y="f162"/>
                    <a:pt x="f35" y="f106"/>
                  </a:cubicBezTo>
                  <a:cubicBezTo>
                    <a:pt x="f21" y="f97"/>
                    <a:pt x="f176" y="f100"/>
                    <a:pt x="f19" y="f22"/>
                  </a:cubicBezTo>
                  <a:cubicBezTo>
                    <a:pt x="f19" y="f22"/>
                    <a:pt x="f33" y="f101"/>
                    <a:pt x="f176" y="f37"/>
                  </a:cubicBezTo>
                  <a:cubicBezTo>
                    <a:pt x="f30" y="f72"/>
                    <a:pt x="f68" y="f37"/>
                    <a:pt x="f166" y="f177"/>
                  </a:cubicBezTo>
                  <a:cubicBezTo>
                    <a:pt x="f106" y="f39"/>
                    <a:pt x="f68" y="f178"/>
                    <a:pt x="f179" y="f100"/>
                  </a:cubicBezTo>
                  <a:cubicBezTo>
                    <a:pt x="f30" y="f99"/>
                    <a:pt x="f32" y="f97"/>
                    <a:pt x="f176" y="f95"/>
                  </a:cubicBezTo>
                  <a:cubicBezTo>
                    <a:pt x="f40" y="f32"/>
                    <a:pt x="f47" y="f172"/>
                    <a:pt x="f10" y="f51"/>
                  </a:cubicBezTo>
                  <a:cubicBezTo>
                    <a:pt x="f49" y="f10"/>
                    <a:pt x="f8" y="f8"/>
                    <a:pt x="f12" y="f12"/>
                  </a:cubicBezTo>
                  <a:cubicBezTo>
                    <a:pt x="f8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6" name="Freeform 15">
              <a:extLst>
                <a:ext uri="{FF2B5EF4-FFF2-40B4-BE49-F238E27FC236}">
                  <a16:creationId xmlns:a16="http://schemas.microsoft.com/office/drawing/2014/main" id="{A9ABE10D-FBE5-B3C9-E2BD-E6501B1EEC11}"/>
                </a:ext>
              </a:extLst>
            </p:cNvPr>
            <p:cNvSpPr/>
            <p:nvPr/>
          </p:nvSpPr>
          <p:spPr>
            <a:xfrm>
              <a:off x="8727353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1"/>
                <a:gd name="f151" fmla="val 48"/>
                <a:gd name="f152" fmla="val 19"/>
                <a:gd name="f153" fmla="val 64"/>
                <a:gd name="f154" fmla="val 67"/>
                <a:gd name="f155" fmla="val 55"/>
                <a:gd name="f156" fmla="val 49"/>
                <a:gd name="f157" fmla="val 47"/>
                <a:gd name="f158" fmla="val 34"/>
                <a:gd name="f159" fmla="val 44"/>
                <a:gd name="f160" fmla="val 59"/>
                <a:gd name="f161" fmla="val 90"/>
                <a:gd name="f162" fmla="val 5"/>
                <a:gd name="f163" fmla="val 2"/>
                <a:gd name="f164" fmla="val 1"/>
                <a:gd name="f165" fmla="val 129"/>
                <a:gd name="f166" fmla="val 128"/>
                <a:gd name="f167" fmla="val 135"/>
                <a:gd name="f168" fmla="val 142"/>
                <a:gd name="f169" fmla="val 143"/>
                <a:gd name="f170" fmla="val 137"/>
                <a:gd name="f171" fmla="val 33"/>
                <a:gd name="f172" fmla="val 145"/>
                <a:gd name="f173" fmla="val 53"/>
                <a:gd name="f174" fmla="val 179"/>
                <a:gd name="f175" fmla="val 182"/>
                <a:gd name="f176" fmla="val 114"/>
                <a:gd name="f177" fmla="val 181"/>
                <a:gd name="f178" fmla="val 178"/>
                <a:gd name="f179" fmla="val 174"/>
                <a:gd name="f180" fmla="val 125"/>
                <a:gd name="f181" fmla="+- 0 0 -90"/>
                <a:gd name="f182" fmla="*/ f3 1 177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77 f188 1"/>
                <a:gd name="f212" fmla="*/ 36 f188 1"/>
                <a:gd name="f213" fmla="*/ 138 f189 1"/>
                <a:gd name="f214" fmla="*/ 40 f188 1"/>
                <a:gd name="f215" fmla="*/ 115 f189 1"/>
                <a:gd name="f216" fmla="*/ 31 f188 1"/>
                <a:gd name="f217" fmla="*/ 122 f189 1"/>
                <a:gd name="f218" fmla="*/ 14 f188 1"/>
                <a:gd name="f219" fmla="*/ 112 f189 1"/>
                <a:gd name="f220" fmla="*/ 29 f188 1"/>
                <a:gd name="f221" fmla="*/ 91 f189 1"/>
                <a:gd name="f222" fmla="*/ 73 f188 1"/>
                <a:gd name="f223" fmla="*/ 96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79 f189 1"/>
                <a:gd name="f231" fmla="*/ 49 f189 1"/>
                <a:gd name="f232" fmla="*/ 42 f188 1"/>
                <a:gd name="f233" fmla="*/ 28 f189 1"/>
                <a:gd name="f234" fmla="*/ 34 f188 1"/>
                <a:gd name="f235" fmla="*/ 75 f189 1"/>
                <a:gd name="f236" fmla="*/ 34 f189 1"/>
                <a:gd name="f237" fmla="*/ 12 f189 1"/>
                <a:gd name="f238" fmla="*/ 74 f189 1"/>
                <a:gd name="f239" fmla="*/ 85 f188 1"/>
                <a:gd name="f240" fmla="*/ 24 f189 1"/>
                <a:gd name="f241" fmla="*/ 91 f188 1"/>
                <a:gd name="f242" fmla="*/ 4 f189 1"/>
                <a:gd name="f243" fmla="*/ 100 f188 1"/>
                <a:gd name="f244" fmla="*/ 72 f189 1"/>
                <a:gd name="f245" fmla="*/ 90 f188 1"/>
                <a:gd name="f246" fmla="*/ 73 f189 1"/>
                <a:gd name="f247" fmla="*/ 97 f188 1"/>
                <a:gd name="f248" fmla="*/ 14 f189 1"/>
                <a:gd name="f249" fmla="*/ 130 f188 1"/>
                <a:gd name="f250" fmla="*/ 30 f189 1"/>
                <a:gd name="f251" fmla="*/ 137 f188 1"/>
                <a:gd name="f252" fmla="*/ 82 f189 1"/>
                <a:gd name="f253" fmla="*/ 58 f189 1"/>
                <a:gd name="f254" fmla="*/ 141 f188 1"/>
                <a:gd name="f255" fmla="*/ 161 f188 1"/>
                <a:gd name="f256" fmla="*/ 62 f189 1"/>
                <a:gd name="f257" fmla="*/ 142 f188 1"/>
                <a:gd name="f258" fmla="*/ 94 f189 1"/>
                <a:gd name="f259" fmla="*/ 135 f188 1"/>
                <a:gd name="f260" fmla="*/ 114 f189 1"/>
                <a:gd name="f261" fmla="*/ 183 f188 1"/>
                <a:gd name="f262" fmla="*/ 93 f189 1"/>
                <a:gd name="f263" fmla="*/ 105 f188 1"/>
                <a:gd name="f264" fmla="*/ 119 f189 1"/>
                <a:gd name="f265" fmla="*/ 138 f188 1"/>
                <a:gd name="f266" fmla="*/ 137 f189 1"/>
                <a:gd name="f267" fmla="*/ 152 f188 1"/>
                <a:gd name="f268" fmla="*/ 100 f189 1"/>
                <a:gd name="f269" fmla="*/ 101 f188 1"/>
                <a:gd name="f270" fmla="+- f190 0 f1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83"/>
                <a:gd name="f307" fmla="*/ f229 1 177"/>
                <a:gd name="f308" fmla="*/ f230 1 177"/>
                <a:gd name="f309" fmla="*/ f231 1 177"/>
                <a:gd name="f310" fmla="*/ f232 1 183"/>
                <a:gd name="f311" fmla="*/ f233 1 177"/>
                <a:gd name="f312" fmla="*/ f234 1 183"/>
                <a:gd name="f313" fmla="*/ f235 1 177"/>
                <a:gd name="f314" fmla="*/ f236 1 177"/>
                <a:gd name="f315" fmla="*/ f237 1 177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83"/>
                <a:gd name="f330" fmla="*/ f252 1 177"/>
                <a:gd name="f331" fmla="*/ f253 1 177"/>
                <a:gd name="f332" fmla="*/ f254 1 183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f268 1 177"/>
                <a:gd name="f347" fmla="*/ f269 1 183"/>
                <a:gd name="f348" fmla="*/ 0 1 f191"/>
                <a:gd name="f349" fmla="*/ f185 1 f191"/>
                <a:gd name="f350" fmla="*/ 0 1 f192"/>
                <a:gd name="f351" fmla="*/ f186 1 f192"/>
                <a:gd name="f352" fmla="*/ f271 1 f191"/>
                <a:gd name="f353" fmla="*/ f272 1 f192"/>
                <a:gd name="f354" fmla="*/ f273 1 f191"/>
                <a:gd name="f355" fmla="*/ f274 1 f192"/>
                <a:gd name="f356" fmla="*/ f275 1 f191"/>
                <a:gd name="f357" fmla="*/ f276 1 f192"/>
                <a:gd name="f358" fmla="*/ f277 1 f191"/>
                <a:gd name="f359" fmla="*/ f278 1 f192"/>
                <a:gd name="f360" fmla="*/ f279 1 f191"/>
                <a:gd name="f361" fmla="*/ f280 1 f192"/>
                <a:gd name="f362" fmla="*/ f281 1 f191"/>
                <a:gd name="f363" fmla="*/ f282 1 f192"/>
                <a:gd name="f364" fmla="*/ f283 1 f191"/>
                <a:gd name="f365" fmla="*/ f284 1 f192"/>
                <a:gd name="f366" fmla="*/ f285 1 f191"/>
                <a:gd name="f367" fmla="*/ f286 1 f192"/>
                <a:gd name="f368" fmla="*/ f287 1 f191"/>
                <a:gd name="f369" fmla="*/ f288 1 f192"/>
                <a:gd name="f370" fmla="*/ f289 1 f192"/>
                <a:gd name="f371" fmla="*/ f290 1 f192"/>
                <a:gd name="f372" fmla="*/ f291 1 f191"/>
                <a:gd name="f373" fmla="*/ f292 1 f192"/>
                <a:gd name="f374" fmla="*/ f293 1 f191"/>
                <a:gd name="f375" fmla="*/ f294 1 f192"/>
                <a:gd name="f376" fmla="*/ f295 1 f191"/>
                <a:gd name="f377" fmla="*/ f296 1 f192"/>
                <a:gd name="f378" fmla="*/ f297 1 f191"/>
                <a:gd name="f379" fmla="*/ f298 1 f192"/>
                <a:gd name="f380" fmla="*/ f299 1 f191"/>
                <a:gd name="f381" fmla="*/ f300 1 f192"/>
                <a:gd name="f382" fmla="*/ f301 1 f191"/>
                <a:gd name="f383" fmla="*/ f302 1 f192"/>
                <a:gd name="f384" fmla="*/ f303 1 f191"/>
                <a:gd name="f385" fmla="*/ f304 1 f192"/>
                <a:gd name="f386" fmla="*/ f305 1 f191"/>
                <a:gd name="f387" fmla="*/ f306 1 f192"/>
                <a:gd name="f388" fmla="*/ f307 1 f191"/>
                <a:gd name="f389" fmla="*/ f308 1 f191"/>
                <a:gd name="f390" fmla="*/ f309 1 f191"/>
                <a:gd name="f391" fmla="*/ f310 1 f192"/>
                <a:gd name="f392" fmla="*/ f311 1 f191"/>
                <a:gd name="f393" fmla="*/ f312 1 f192"/>
                <a:gd name="f394" fmla="*/ f313 1 f191"/>
                <a:gd name="f395" fmla="*/ f314 1 f191"/>
                <a:gd name="f396" fmla="*/ f315 1 f191"/>
                <a:gd name="f397" fmla="*/ f316 1 f191"/>
                <a:gd name="f398" fmla="*/ f317 1 f192"/>
                <a:gd name="f399" fmla="*/ f318 1 f191"/>
                <a:gd name="f400" fmla="*/ f319 1 f192"/>
                <a:gd name="f401" fmla="*/ f320 1 f191"/>
                <a:gd name="f402" fmla="*/ f321 1 f192"/>
                <a:gd name="f403" fmla="*/ f322 1 f191"/>
                <a:gd name="f404" fmla="*/ f323 1 f192"/>
                <a:gd name="f405" fmla="*/ f324 1 f191"/>
                <a:gd name="f406" fmla="*/ f325 1 f192"/>
                <a:gd name="f407" fmla="*/ f326 1 f191"/>
                <a:gd name="f408" fmla="*/ f327 1 f192"/>
                <a:gd name="f409" fmla="*/ f328 1 f191"/>
                <a:gd name="f410" fmla="*/ f329 1 f192"/>
                <a:gd name="f411" fmla="*/ f330 1 f191"/>
                <a:gd name="f412" fmla="*/ f331 1 f191"/>
                <a:gd name="f413" fmla="*/ f332 1 f192"/>
                <a:gd name="f414" fmla="*/ f333 1 f192"/>
                <a:gd name="f415" fmla="*/ f334 1 f191"/>
                <a:gd name="f416" fmla="*/ f335 1 f192"/>
                <a:gd name="f417" fmla="*/ f336 1 f191"/>
                <a:gd name="f418" fmla="*/ f337 1 f192"/>
                <a:gd name="f419" fmla="*/ f338 1 f191"/>
                <a:gd name="f420" fmla="*/ f339 1 f192"/>
                <a:gd name="f421" fmla="*/ f340 1 f191"/>
                <a:gd name="f422" fmla="*/ f341 1 f192"/>
                <a:gd name="f423" fmla="*/ f342 1 f191"/>
                <a:gd name="f424" fmla="*/ f343 1 f192"/>
                <a:gd name="f425" fmla="*/ f344 1 f191"/>
                <a:gd name="f426" fmla="*/ f345 1 f192"/>
                <a:gd name="f427" fmla="*/ f346 1 f191"/>
                <a:gd name="f428" fmla="*/ f347 1 f192"/>
                <a:gd name="f429" fmla="*/ f348 f182 1"/>
                <a:gd name="f430" fmla="*/ f349 f182 1"/>
                <a:gd name="f431" fmla="*/ f351 f183 1"/>
                <a:gd name="f432" fmla="*/ f350 f183 1"/>
                <a:gd name="f433" fmla="*/ f352 f182 1"/>
                <a:gd name="f434" fmla="*/ f353 f183 1"/>
                <a:gd name="f435" fmla="*/ f354 f182 1"/>
                <a:gd name="f436" fmla="*/ f355 f183 1"/>
                <a:gd name="f437" fmla="*/ f356 f182 1"/>
                <a:gd name="f438" fmla="*/ f357 f183 1"/>
                <a:gd name="f439" fmla="*/ f358 f182 1"/>
                <a:gd name="f440" fmla="*/ f359 f183 1"/>
                <a:gd name="f441" fmla="*/ f360 f182 1"/>
                <a:gd name="f442" fmla="*/ f361 f183 1"/>
                <a:gd name="f443" fmla="*/ f362 f182 1"/>
                <a:gd name="f444" fmla="*/ f363 f183 1"/>
                <a:gd name="f445" fmla="*/ f364 f182 1"/>
                <a:gd name="f446" fmla="*/ f365 f183 1"/>
                <a:gd name="f447" fmla="*/ f366 f182 1"/>
                <a:gd name="f448" fmla="*/ f367 f183 1"/>
                <a:gd name="f449" fmla="*/ f368 f182 1"/>
                <a:gd name="f450" fmla="*/ f369 f183 1"/>
                <a:gd name="f451" fmla="*/ f370 f183 1"/>
                <a:gd name="f452" fmla="*/ f371 f183 1"/>
                <a:gd name="f453" fmla="*/ f372 f182 1"/>
                <a:gd name="f454" fmla="*/ f373 f183 1"/>
                <a:gd name="f455" fmla="*/ f374 f182 1"/>
                <a:gd name="f456" fmla="*/ f375 f183 1"/>
                <a:gd name="f457" fmla="*/ f376 f182 1"/>
                <a:gd name="f458" fmla="*/ f377 f183 1"/>
                <a:gd name="f459" fmla="*/ f378 f182 1"/>
                <a:gd name="f460" fmla="*/ f379 f183 1"/>
                <a:gd name="f461" fmla="*/ f380 f182 1"/>
                <a:gd name="f462" fmla="*/ f381 f183 1"/>
                <a:gd name="f463" fmla="*/ f382 f182 1"/>
                <a:gd name="f464" fmla="*/ f383 f183 1"/>
                <a:gd name="f465" fmla="*/ f384 f182 1"/>
                <a:gd name="f466" fmla="*/ f385 f183 1"/>
                <a:gd name="f467" fmla="*/ f386 f182 1"/>
                <a:gd name="f468" fmla="*/ f387 f183 1"/>
                <a:gd name="f469" fmla="*/ f388 f182 1"/>
                <a:gd name="f470" fmla="*/ f389 f182 1"/>
                <a:gd name="f471" fmla="*/ f390 f182 1"/>
                <a:gd name="f472" fmla="*/ f391 f183 1"/>
                <a:gd name="f473" fmla="*/ f392 f182 1"/>
                <a:gd name="f474" fmla="*/ f393 f183 1"/>
                <a:gd name="f475" fmla="*/ f394 f182 1"/>
                <a:gd name="f476" fmla="*/ f395 f182 1"/>
                <a:gd name="f477" fmla="*/ f396 f182 1"/>
                <a:gd name="f478" fmla="*/ f397 f182 1"/>
                <a:gd name="f479" fmla="*/ f398 f183 1"/>
                <a:gd name="f480" fmla="*/ f399 f182 1"/>
                <a:gd name="f481" fmla="*/ f400 f183 1"/>
                <a:gd name="f482" fmla="*/ f401 f182 1"/>
                <a:gd name="f483" fmla="*/ f402 f183 1"/>
                <a:gd name="f484" fmla="*/ f403 f182 1"/>
                <a:gd name="f485" fmla="*/ f404 f183 1"/>
                <a:gd name="f486" fmla="*/ f405 f182 1"/>
                <a:gd name="f487" fmla="*/ f406 f183 1"/>
                <a:gd name="f488" fmla="*/ f407 f182 1"/>
                <a:gd name="f489" fmla="*/ f408 f183 1"/>
                <a:gd name="f490" fmla="*/ f409 f182 1"/>
                <a:gd name="f491" fmla="*/ f410 f183 1"/>
                <a:gd name="f492" fmla="*/ f411 f182 1"/>
                <a:gd name="f493" fmla="*/ f412 f182 1"/>
                <a:gd name="f494" fmla="*/ f413 f183 1"/>
                <a:gd name="f495" fmla="*/ f414 f183 1"/>
                <a:gd name="f496" fmla="*/ f415 f182 1"/>
                <a:gd name="f497" fmla="*/ f416 f183 1"/>
                <a:gd name="f498" fmla="*/ f417 f182 1"/>
                <a:gd name="f499" fmla="*/ f418 f183 1"/>
                <a:gd name="f500" fmla="*/ f419 f182 1"/>
                <a:gd name="f501" fmla="*/ f420 f183 1"/>
                <a:gd name="f502" fmla="*/ f421 f182 1"/>
                <a:gd name="f503" fmla="*/ f422 f183 1"/>
                <a:gd name="f504" fmla="*/ f423 f182 1"/>
                <a:gd name="f505" fmla="*/ f424 f183 1"/>
                <a:gd name="f506" fmla="*/ f425 f182 1"/>
                <a:gd name="f507" fmla="*/ f426 f183 1"/>
                <a:gd name="f508" fmla="*/ f427 f182 1"/>
                <a:gd name="f509" fmla="*/ f428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3" y="f434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37" y="f451"/>
                </a:cxn>
                <a:cxn ang="f270">
                  <a:pos x="f439" y="f452"/>
                </a:cxn>
                <a:cxn ang="f270">
                  <a:pos x="f453" y="f454"/>
                </a:cxn>
                <a:cxn ang="f270">
                  <a:pos x="f455" y="f456"/>
                </a:cxn>
                <a:cxn ang="f270">
                  <a:pos x="f457" y="f458"/>
                </a:cxn>
                <a:cxn ang="f270">
                  <a:pos x="f459" y="f460"/>
                </a:cxn>
                <a:cxn ang="f270">
                  <a:pos x="f461" y="f462"/>
                </a:cxn>
                <a:cxn ang="f270">
                  <a:pos x="f463" y="f464"/>
                </a:cxn>
                <a:cxn ang="f270">
                  <a:pos x="f465" y="f466"/>
                </a:cxn>
                <a:cxn ang="f270">
                  <a:pos x="f467" y="f468"/>
                </a:cxn>
                <a:cxn ang="f270">
                  <a:pos x="f469" y="f458"/>
                </a:cxn>
                <a:cxn ang="f270">
                  <a:pos x="f470" y="f450"/>
                </a:cxn>
                <a:cxn ang="f270">
                  <a:pos x="f471" y="f472"/>
                </a:cxn>
                <a:cxn ang="f270">
                  <a:pos x="f473" y="f474"/>
                </a:cxn>
                <a:cxn ang="f270">
                  <a:pos x="f475" y="f451"/>
                </a:cxn>
                <a:cxn ang="f270">
                  <a:pos x="f476" y="f446"/>
                </a:cxn>
                <a:cxn ang="f270">
                  <a:pos x="f477" y="f462"/>
                </a:cxn>
                <a:cxn ang="f270">
                  <a:pos x="f478" y="f479"/>
                </a:cxn>
                <a:cxn ang="f270">
                  <a:pos x="f480" y="f481"/>
                </a:cxn>
                <a:cxn ang="f270">
                  <a:pos x="f482" y="f483"/>
                </a:cxn>
                <a:cxn ang="f270">
                  <a:pos x="f484" y="f485"/>
                </a:cxn>
                <a:cxn ang="f270">
                  <a:pos x="f486" y="f487"/>
                </a:cxn>
                <a:cxn ang="f270">
                  <a:pos x="f488" y="f489"/>
                </a:cxn>
                <a:cxn ang="f270">
                  <a:pos x="f490" y="f491"/>
                </a:cxn>
                <a:cxn ang="f270">
                  <a:pos x="f492" y="f442"/>
                </a:cxn>
                <a:cxn ang="f270">
                  <a:pos x="f493" y="f494"/>
                </a:cxn>
                <a:cxn ang="f270">
                  <a:pos x="f471" y="f495"/>
                </a:cxn>
                <a:cxn ang="f270">
                  <a:pos x="f496" y="f497"/>
                </a:cxn>
                <a:cxn ang="f270">
                  <a:pos x="f498" y="f499"/>
                </a:cxn>
                <a:cxn ang="f270">
                  <a:pos x="f500" y="f501"/>
                </a:cxn>
                <a:cxn ang="f270">
                  <a:pos x="f502" y="f503"/>
                </a:cxn>
                <a:cxn ang="f270">
                  <a:pos x="f504" y="f505"/>
                </a:cxn>
                <a:cxn ang="f270">
                  <a:pos x="f506" y="f507"/>
                </a:cxn>
                <a:cxn ang="f270">
                  <a:pos x="f508" y="f509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129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0" y="f131"/>
                    <a:pt x="f145" y="f132"/>
                  </a:cubicBezTo>
                  <a:cubicBezTo>
                    <a:pt x="f86" y="f122"/>
                    <a:pt x="f88" y="f134"/>
                    <a:pt x="f153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4" y="f88"/>
                  </a:cubicBezTo>
                  <a:cubicBezTo>
                    <a:pt x="f86" y="f135"/>
                    <a:pt x="f155" y="f156"/>
                    <a:pt x="f156" y="f103"/>
                  </a:cubicBezTo>
                  <a:cubicBezTo>
                    <a:pt x="f157" y="f114"/>
                    <a:pt x="f157" y="f144"/>
                    <a:pt x="f157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8" y="f122"/>
                    <a:pt x="f121" y="f134"/>
                    <a:pt x="f121" y="f158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59" y="f103"/>
                    <a:pt x="f157" y="f118"/>
                  </a:cubicBezTo>
                  <a:cubicBezTo>
                    <a:pt x="f135" y="f135"/>
                    <a:pt x="f98" y="f154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0" y="f93"/>
                    <a:pt x="f157" y="f76"/>
                    <a:pt x="f158" y="f73"/>
                  </a:cubicBezTo>
                  <a:cubicBezTo>
                    <a:pt x="f119" y="f90"/>
                    <a:pt x="f121" y="f79"/>
                    <a:pt x="f109" y="f154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0" y="f70"/>
                    <a:pt x="f75" y="f69"/>
                  </a:cubicBezTo>
                  <a:cubicBezTo>
                    <a:pt x="f75" y="f67"/>
                    <a:pt x="f75" y="f67"/>
                    <a:pt x="f75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1"/>
                    <a:pt x="f126" y="f64"/>
                  </a:cubicBezTo>
                  <a:cubicBezTo>
                    <a:pt x="f148" y="f67"/>
                    <a:pt x="f162" y="f66"/>
                    <a:pt x="f163" y="f61"/>
                  </a:cubicBezTo>
                  <a:cubicBezTo>
                    <a:pt x="f5" y="f46"/>
                    <a:pt x="f164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5" y="f48"/>
                    <a:pt x="f73" y="f161"/>
                  </a:cubicBezTo>
                  <a:cubicBezTo>
                    <a:pt x="f74" y="f161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0" y="f68"/>
                    <a:pt x="f118" y="f43"/>
                    <a:pt x="f119" y="f33"/>
                  </a:cubicBezTo>
                  <a:cubicBezTo>
                    <a:pt x="f134" y="f165"/>
                    <a:pt x="f122" y="f166"/>
                    <a:pt x="f131" y="f166"/>
                  </a:cubicBezTo>
                  <a:cubicBezTo>
                    <a:pt x="f136" y="f166"/>
                    <a:pt x="f143" y="f165"/>
                    <a:pt x="f127" y="f31"/>
                  </a:cubicBezTo>
                  <a:cubicBezTo>
                    <a:pt x="f137" y="f27"/>
                    <a:pt x="f128" y="f167"/>
                    <a:pt x="f128" y="f110"/>
                  </a:cubicBezTo>
                  <a:cubicBezTo>
                    <a:pt x="f127" y="f168"/>
                    <a:pt x="f152" y="f169"/>
                    <a:pt x="f147" y="f168"/>
                  </a:cubicBezTo>
                  <a:cubicBezTo>
                    <a:pt x="f122" y="f102"/>
                    <a:pt x="f111" y="f100"/>
                    <a:pt x="f111" y="f170"/>
                  </a:cubicBezTo>
                  <a:cubicBezTo>
                    <a:pt x="f119" y="f17"/>
                    <a:pt x="f171" y="f31"/>
                    <a:pt x="f107" y="f166"/>
                  </a:cubicBezTo>
                  <a:cubicBezTo>
                    <a:pt x="f156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5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6"/>
                    <a:pt x="f83" y="f102"/>
                  </a:cubicBezTo>
                  <a:cubicBezTo>
                    <a:pt x="f145" y="f169"/>
                    <a:pt x="f99" y="f104"/>
                    <a:pt x="f115" y="f172"/>
                  </a:cubicBezTo>
                  <a:cubicBezTo>
                    <a:pt x="f157" y="f42"/>
                    <a:pt x="f159" y="f21"/>
                    <a:pt x="f101" y="f40"/>
                  </a:cubicBezTo>
                  <a:cubicBezTo>
                    <a:pt x="f101" y="f63"/>
                    <a:pt x="f159" y="f54"/>
                    <a:pt x="f156" y="f54"/>
                  </a:cubicBezTo>
                  <a:cubicBezTo>
                    <a:pt x="f173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0" y="f21"/>
                    <a:pt x="f85" y="f172"/>
                    <a:pt x="f82" y="f168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7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4"/>
                    <a:pt x="f117" y="f2"/>
                    <a:pt x="f129" y="f175"/>
                  </a:cubicBezTo>
                  <a:cubicBezTo>
                    <a:pt x="f129" y="f7"/>
                    <a:pt x="f18" y="f7"/>
                    <a:pt x="f176" y="f7"/>
                  </a:cubicBezTo>
                  <a:cubicBezTo>
                    <a:pt x="f176" y="f7"/>
                    <a:pt x="f97" y="f177"/>
                    <a:pt x="f97" y="f2"/>
                  </a:cubicBezTo>
                  <a:cubicBezTo>
                    <a:pt x="f176" y="f178"/>
                    <a:pt x="f18" y="f57"/>
                    <a:pt x="f133" y="f179"/>
                  </a:cubicBezTo>
                  <a:cubicBezTo>
                    <a:pt x="f16" y="f26"/>
                    <a:pt x="f10" y="f166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6" y="f165"/>
                    <a:pt x="f37" y="f110"/>
                  </a:cubicBezTo>
                  <a:cubicBezTo>
                    <a:pt x="f22" y="f102"/>
                    <a:pt x="f180" y="f172"/>
                    <a:pt x="f20" y="f23"/>
                  </a:cubicBezTo>
                  <a:cubicBezTo>
                    <a:pt x="f20" y="f23"/>
                    <a:pt x="f35" y="f28"/>
                    <a:pt x="f180" y="f39"/>
                  </a:cubicBezTo>
                  <a:cubicBezTo>
                    <a:pt x="f31" y="f52"/>
                    <a:pt x="f71" y="f39"/>
                    <a:pt x="f170" y="f105"/>
                  </a:cubicBezTo>
                  <a:cubicBezTo>
                    <a:pt x="f110" y="f41"/>
                    <a:pt x="f71" y="f19"/>
                    <a:pt x="f91" y="f172"/>
                  </a:cubicBezTo>
                  <a:cubicBezTo>
                    <a:pt x="f31" y="f169"/>
                    <a:pt x="f33" y="f102"/>
                    <a:pt x="f180" y="f100"/>
                  </a:cubicBezTo>
                  <a:cubicBezTo>
                    <a:pt x="f43" y="f33"/>
                    <a:pt x="f50" y="f176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a libre: forma 54">
            <a:extLst>
              <a:ext uri="{FF2B5EF4-FFF2-40B4-BE49-F238E27FC236}">
                <a16:creationId xmlns:a16="http://schemas.microsoft.com/office/drawing/2014/main" id="{94C83544-234C-07B3-BAE7-26B23A0EDEBF}"/>
              </a:ext>
            </a:extLst>
          </p:cNvPr>
          <p:cNvSpPr/>
          <p:nvPr/>
        </p:nvSpPr>
        <p:spPr>
          <a:xfrm>
            <a:off x="0" y="3410"/>
            <a:ext cx="9112471" cy="9216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101959"/>
              <a:gd name="f7" fmla="val 5129048"/>
              <a:gd name="f8" fmla="val 3504"/>
              <a:gd name="f9" fmla="val 1709683"/>
              <a:gd name="f10" fmla="val 7007"/>
              <a:gd name="f11" fmla="val 3419365"/>
              <a:gd name="f12" fmla="val 10511"/>
              <a:gd name="f13" fmla="val 1629104"/>
              <a:gd name="f14" fmla="val 4824248"/>
              <a:gd name="f15" fmla="val 1695669"/>
              <a:gd name="f16" fmla="val 4803227"/>
              <a:gd name="f17" fmla="val 1763157"/>
              <a:gd name="f18" fmla="val 4784929"/>
              <a:gd name="f19" fmla="val 1828800"/>
              <a:gd name="f20" fmla="val 4761186"/>
              <a:gd name="f21" fmla="val 2105754"/>
              <a:gd name="f22" fmla="val 4661011"/>
              <a:gd name="f23" fmla="val 2326422"/>
              <a:gd name="f24" fmla="val 4571793"/>
              <a:gd name="f25" fmla="val 2564524"/>
              <a:gd name="f26" fmla="val 4372303"/>
              <a:gd name="f27" fmla="val 2693873"/>
              <a:gd name="f28" fmla="val 4263929"/>
              <a:gd name="f29" fmla="val 2819255"/>
              <a:gd name="f30" fmla="val 4141638"/>
              <a:gd name="f31" fmla="val 2900856"/>
              <a:gd name="f32" fmla="val 3993931"/>
              <a:gd name="f33" fmla="val 3304609"/>
              <a:gd name="f34" fmla="val 3263087"/>
              <a:gd name="f35" fmla="val 3211739"/>
              <a:gd name="f36" fmla="val 3016063"/>
              <a:gd name="f37" fmla="val 3647090"/>
              <a:gd name="f38" fmla="val 2511972"/>
              <a:gd name="f39" fmla="val 3752352"/>
              <a:gd name="f40" fmla="val 2390090"/>
              <a:gd name="f41" fmla="val 3871337"/>
              <a:gd name="f42" fmla="val 2280073"/>
              <a:gd name="f43" fmla="val 2175641"/>
              <a:gd name="f44" fmla="val 4371428"/>
              <a:gd name="f45" fmla="val 1854070"/>
              <a:gd name="f46" fmla="val 4578203"/>
              <a:gd name="f47" fmla="val 1723277"/>
              <a:gd name="f48" fmla="val 5002924"/>
              <a:gd name="f49" fmla="val 1481958"/>
              <a:gd name="f50" fmla="val 5140539"/>
              <a:gd name="f51" fmla="val 1403768"/>
              <a:gd name="f52" fmla="val 5275559"/>
              <a:gd name="f53" fmla="val 1317923"/>
              <a:gd name="f54" fmla="val 5423338"/>
              <a:gd name="f55" fmla="val 1261241"/>
              <a:gd name="f56" fmla="val 5537568"/>
              <a:gd name="f57" fmla="val 1217427"/>
              <a:gd name="f58" fmla="val 5957291"/>
              <a:gd name="f59" fmla="val 1160336"/>
              <a:gd name="f60" fmla="val 6085490"/>
              <a:gd name="f61" fmla="val 1135117"/>
              <a:gd name="f62" fmla="val 6575410"/>
              <a:gd name="f63" fmla="val 1038739"/>
              <a:gd name="f64" fmla="val 6244809"/>
              <a:gd name="f65" fmla="val 1082608"/>
              <a:gd name="f66" fmla="val 6726621"/>
              <a:gd name="f67" fmla="val 998482"/>
              <a:gd name="f68" fmla="val 7014923"/>
              <a:gd name="f69" fmla="val 948143"/>
              <a:gd name="f70" fmla="val 7217201"/>
              <a:gd name="f71" fmla="val 928819"/>
              <a:gd name="f72" fmla="val 7514897"/>
              <a:gd name="f73" fmla="val 893379"/>
              <a:gd name="f74" fmla="val 7868467"/>
              <a:gd name="f75" fmla="val 804987"/>
              <a:gd name="f76" fmla="val 7751935"/>
              <a:gd name="f77" fmla="val 850238"/>
              <a:gd name="f78" fmla="val 8082456"/>
              <a:gd name="f79" fmla="val 704193"/>
              <a:gd name="f80" fmla="val 8142664"/>
              <a:gd name="f81" fmla="val 677589"/>
              <a:gd name="f82" fmla="val 8204819"/>
              <a:gd name="f83" fmla="val 654194"/>
              <a:gd name="f84" fmla="val 8261131"/>
              <a:gd name="f85" fmla="val 620110"/>
              <a:gd name="f86" fmla="val 8338480"/>
              <a:gd name="f87" fmla="val 573294"/>
              <a:gd name="f88" fmla="val 8407984"/>
              <a:gd name="f89" fmla="val 514595"/>
              <a:gd name="f90" fmla="val 8481849"/>
              <a:gd name="f91" fmla="val 462455"/>
              <a:gd name="f92" fmla="val 8551547"/>
              <a:gd name="f93" fmla="val 413256"/>
              <a:gd name="f94" fmla="val 8657917"/>
              <a:gd name="f95" fmla="val 338727"/>
              <a:gd name="f96" fmla="val 8734097"/>
              <a:gd name="f97" fmla="val 294289"/>
              <a:gd name="f98" fmla="val 8826049"/>
              <a:gd name="f99" fmla="val 240651"/>
              <a:gd name="f100" fmla="val 8862361"/>
              <a:gd name="f101" fmla="val 233809"/>
              <a:gd name="f102" fmla="val 8923283"/>
              <a:gd name="f103" fmla="val 157655"/>
              <a:gd name="f104" fmla="val 8937297"/>
              <a:gd name="f105" fmla="val 140138"/>
              <a:gd name="f106" fmla="val 8953280"/>
              <a:gd name="f107" fmla="val 124029"/>
              <a:gd name="f108" fmla="val 8965324"/>
              <a:gd name="f109" fmla="val 105103"/>
              <a:gd name="f110" fmla="val 8987229"/>
              <a:gd name="f111" fmla="val 70682"/>
              <a:gd name="f112" fmla="val 8999796"/>
              <a:gd name="f113" fmla="val 9059918"/>
              <a:gd name="f114" fmla="+- 0 0 -90"/>
              <a:gd name="f115" fmla="*/ f3 1 9101959"/>
              <a:gd name="f116" fmla="*/ f4 1 5129048"/>
              <a:gd name="f117" fmla="val f5"/>
              <a:gd name="f118" fmla="val f6"/>
              <a:gd name="f119" fmla="val f7"/>
              <a:gd name="f120" fmla="*/ f114 f0 1"/>
              <a:gd name="f121" fmla="+- f119 0 f117"/>
              <a:gd name="f122" fmla="+- f118 0 f117"/>
              <a:gd name="f123" fmla="*/ f120 1 f2"/>
              <a:gd name="f124" fmla="*/ f122 1 9101959"/>
              <a:gd name="f125" fmla="*/ f121 1 5129048"/>
              <a:gd name="f126" fmla="*/ 0 f122 1"/>
              <a:gd name="f127" fmla="*/ 0 f121 1"/>
              <a:gd name="f128" fmla="*/ 10511 f122 1"/>
              <a:gd name="f129" fmla="*/ 5129048 f121 1"/>
              <a:gd name="f130" fmla="*/ 1629104 f122 1"/>
              <a:gd name="f131" fmla="*/ 4824248 f121 1"/>
              <a:gd name="f132" fmla="*/ 1828800 f122 1"/>
              <a:gd name="f133" fmla="*/ 4761186 f121 1"/>
              <a:gd name="f134" fmla="*/ 2564524 f122 1"/>
              <a:gd name="f135" fmla="*/ 4372303 f121 1"/>
              <a:gd name="f136" fmla="*/ 2900856 f122 1"/>
              <a:gd name="f137" fmla="*/ 3993931 f121 1"/>
              <a:gd name="f138" fmla="*/ 3647090 f122 1"/>
              <a:gd name="f139" fmla="*/ 2511972 f121 1"/>
              <a:gd name="f140" fmla="*/ 3993931 f122 1"/>
              <a:gd name="f141" fmla="*/ 2175641 f121 1"/>
              <a:gd name="f142" fmla="*/ 5002924 f122 1"/>
              <a:gd name="f143" fmla="*/ 1481958 f121 1"/>
              <a:gd name="f144" fmla="*/ 5423338 f122 1"/>
              <a:gd name="f145" fmla="*/ 1261241 f121 1"/>
              <a:gd name="f146" fmla="*/ 6085490 f122 1"/>
              <a:gd name="f147" fmla="*/ 1135117 f121 1"/>
              <a:gd name="f148" fmla="*/ 6726621 f122 1"/>
              <a:gd name="f149" fmla="*/ 998482 f121 1"/>
              <a:gd name="f150" fmla="*/ 7514897 f122 1"/>
              <a:gd name="f151" fmla="*/ 893379 f121 1"/>
              <a:gd name="f152" fmla="*/ 8082456 f122 1"/>
              <a:gd name="f153" fmla="*/ 704193 f121 1"/>
              <a:gd name="f154" fmla="*/ 8261131 f122 1"/>
              <a:gd name="f155" fmla="*/ 620110 f121 1"/>
              <a:gd name="f156" fmla="*/ 8481849 f122 1"/>
              <a:gd name="f157" fmla="*/ 462455 f121 1"/>
              <a:gd name="f158" fmla="*/ 8734097 f122 1"/>
              <a:gd name="f159" fmla="*/ 294289 f121 1"/>
              <a:gd name="f160" fmla="*/ 8923283 f122 1"/>
              <a:gd name="f161" fmla="*/ 157655 f121 1"/>
              <a:gd name="f162" fmla="*/ 8965324 f122 1"/>
              <a:gd name="f163" fmla="*/ 105103 f121 1"/>
              <a:gd name="f164" fmla="*/ 9059918 f122 1"/>
              <a:gd name="f165" fmla="*/ 9101959 f122 1"/>
              <a:gd name="f166" fmla="+- f123 0 f1"/>
              <a:gd name="f167" fmla="*/ f126 1 9101959"/>
              <a:gd name="f168" fmla="*/ f127 1 5129048"/>
              <a:gd name="f169" fmla="*/ f128 1 9101959"/>
              <a:gd name="f170" fmla="*/ f129 1 5129048"/>
              <a:gd name="f171" fmla="*/ f130 1 9101959"/>
              <a:gd name="f172" fmla="*/ f131 1 5129048"/>
              <a:gd name="f173" fmla="*/ f132 1 9101959"/>
              <a:gd name="f174" fmla="*/ f133 1 5129048"/>
              <a:gd name="f175" fmla="*/ f134 1 9101959"/>
              <a:gd name="f176" fmla="*/ f135 1 5129048"/>
              <a:gd name="f177" fmla="*/ f136 1 9101959"/>
              <a:gd name="f178" fmla="*/ f137 1 5129048"/>
              <a:gd name="f179" fmla="*/ f138 1 9101959"/>
              <a:gd name="f180" fmla="*/ f139 1 5129048"/>
              <a:gd name="f181" fmla="*/ f140 1 9101959"/>
              <a:gd name="f182" fmla="*/ f141 1 5129048"/>
              <a:gd name="f183" fmla="*/ f142 1 9101959"/>
              <a:gd name="f184" fmla="*/ f143 1 5129048"/>
              <a:gd name="f185" fmla="*/ f144 1 9101959"/>
              <a:gd name="f186" fmla="*/ f145 1 5129048"/>
              <a:gd name="f187" fmla="*/ f146 1 9101959"/>
              <a:gd name="f188" fmla="*/ f147 1 5129048"/>
              <a:gd name="f189" fmla="*/ f148 1 9101959"/>
              <a:gd name="f190" fmla="*/ f149 1 5129048"/>
              <a:gd name="f191" fmla="*/ f150 1 9101959"/>
              <a:gd name="f192" fmla="*/ f151 1 5129048"/>
              <a:gd name="f193" fmla="*/ f152 1 9101959"/>
              <a:gd name="f194" fmla="*/ f153 1 5129048"/>
              <a:gd name="f195" fmla="*/ f154 1 9101959"/>
              <a:gd name="f196" fmla="*/ f155 1 5129048"/>
              <a:gd name="f197" fmla="*/ f156 1 9101959"/>
              <a:gd name="f198" fmla="*/ f157 1 5129048"/>
              <a:gd name="f199" fmla="*/ f158 1 9101959"/>
              <a:gd name="f200" fmla="*/ f159 1 5129048"/>
              <a:gd name="f201" fmla="*/ f160 1 9101959"/>
              <a:gd name="f202" fmla="*/ f161 1 5129048"/>
              <a:gd name="f203" fmla="*/ f162 1 9101959"/>
              <a:gd name="f204" fmla="*/ f163 1 5129048"/>
              <a:gd name="f205" fmla="*/ f164 1 9101959"/>
              <a:gd name="f206" fmla="*/ f165 1 9101959"/>
              <a:gd name="f207" fmla="*/ f117 1 f124"/>
              <a:gd name="f208" fmla="*/ f118 1 f124"/>
              <a:gd name="f209" fmla="*/ f117 1 f125"/>
              <a:gd name="f210" fmla="*/ f119 1 f125"/>
              <a:gd name="f211" fmla="*/ f167 1 f124"/>
              <a:gd name="f212" fmla="*/ f168 1 f125"/>
              <a:gd name="f213" fmla="*/ f169 1 f124"/>
              <a:gd name="f214" fmla="*/ f170 1 f125"/>
              <a:gd name="f215" fmla="*/ f171 1 f124"/>
              <a:gd name="f216" fmla="*/ f172 1 f125"/>
              <a:gd name="f217" fmla="*/ f173 1 f124"/>
              <a:gd name="f218" fmla="*/ f174 1 f125"/>
              <a:gd name="f219" fmla="*/ f175 1 f124"/>
              <a:gd name="f220" fmla="*/ f176 1 f125"/>
              <a:gd name="f221" fmla="*/ f177 1 f124"/>
              <a:gd name="f222" fmla="*/ f178 1 f125"/>
              <a:gd name="f223" fmla="*/ f179 1 f124"/>
              <a:gd name="f224" fmla="*/ f180 1 f125"/>
              <a:gd name="f225" fmla="*/ f181 1 f124"/>
              <a:gd name="f226" fmla="*/ f182 1 f125"/>
              <a:gd name="f227" fmla="*/ f183 1 f124"/>
              <a:gd name="f228" fmla="*/ f184 1 f125"/>
              <a:gd name="f229" fmla="*/ f185 1 f124"/>
              <a:gd name="f230" fmla="*/ f186 1 f125"/>
              <a:gd name="f231" fmla="*/ f187 1 f124"/>
              <a:gd name="f232" fmla="*/ f188 1 f125"/>
              <a:gd name="f233" fmla="*/ f189 1 f124"/>
              <a:gd name="f234" fmla="*/ f190 1 f125"/>
              <a:gd name="f235" fmla="*/ f191 1 f124"/>
              <a:gd name="f236" fmla="*/ f192 1 f125"/>
              <a:gd name="f237" fmla="*/ f193 1 f124"/>
              <a:gd name="f238" fmla="*/ f194 1 f125"/>
              <a:gd name="f239" fmla="*/ f195 1 f124"/>
              <a:gd name="f240" fmla="*/ f196 1 f125"/>
              <a:gd name="f241" fmla="*/ f197 1 f124"/>
              <a:gd name="f242" fmla="*/ f198 1 f125"/>
              <a:gd name="f243" fmla="*/ f199 1 f124"/>
              <a:gd name="f244" fmla="*/ f200 1 f125"/>
              <a:gd name="f245" fmla="*/ f201 1 f124"/>
              <a:gd name="f246" fmla="*/ f202 1 f125"/>
              <a:gd name="f247" fmla="*/ f203 1 f124"/>
              <a:gd name="f248" fmla="*/ f204 1 f125"/>
              <a:gd name="f249" fmla="*/ f205 1 f124"/>
              <a:gd name="f250" fmla="*/ f206 1 f124"/>
              <a:gd name="f251" fmla="*/ f207 f115 1"/>
              <a:gd name="f252" fmla="*/ f208 f115 1"/>
              <a:gd name="f253" fmla="*/ f210 f116 1"/>
              <a:gd name="f254" fmla="*/ f209 f116 1"/>
              <a:gd name="f255" fmla="*/ f211 f115 1"/>
              <a:gd name="f256" fmla="*/ f212 f116 1"/>
              <a:gd name="f257" fmla="*/ f213 f115 1"/>
              <a:gd name="f258" fmla="*/ f214 f116 1"/>
              <a:gd name="f259" fmla="*/ f215 f115 1"/>
              <a:gd name="f260" fmla="*/ f216 f116 1"/>
              <a:gd name="f261" fmla="*/ f217 f115 1"/>
              <a:gd name="f262" fmla="*/ f218 f116 1"/>
              <a:gd name="f263" fmla="*/ f219 f115 1"/>
              <a:gd name="f264" fmla="*/ f220 f116 1"/>
              <a:gd name="f265" fmla="*/ f221 f115 1"/>
              <a:gd name="f266" fmla="*/ f222 f116 1"/>
              <a:gd name="f267" fmla="*/ f223 f115 1"/>
              <a:gd name="f268" fmla="*/ f224 f116 1"/>
              <a:gd name="f269" fmla="*/ f225 f115 1"/>
              <a:gd name="f270" fmla="*/ f226 f116 1"/>
              <a:gd name="f271" fmla="*/ f227 f115 1"/>
              <a:gd name="f272" fmla="*/ f228 f116 1"/>
              <a:gd name="f273" fmla="*/ f229 f115 1"/>
              <a:gd name="f274" fmla="*/ f230 f116 1"/>
              <a:gd name="f275" fmla="*/ f231 f115 1"/>
              <a:gd name="f276" fmla="*/ f232 f116 1"/>
              <a:gd name="f277" fmla="*/ f233 f115 1"/>
              <a:gd name="f278" fmla="*/ f234 f116 1"/>
              <a:gd name="f279" fmla="*/ f235 f115 1"/>
              <a:gd name="f280" fmla="*/ f236 f116 1"/>
              <a:gd name="f281" fmla="*/ f237 f115 1"/>
              <a:gd name="f282" fmla="*/ f238 f116 1"/>
              <a:gd name="f283" fmla="*/ f239 f115 1"/>
              <a:gd name="f284" fmla="*/ f240 f116 1"/>
              <a:gd name="f285" fmla="*/ f241 f115 1"/>
              <a:gd name="f286" fmla="*/ f242 f116 1"/>
              <a:gd name="f287" fmla="*/ f243 f115 1"/>
              <a:gd name="f288" fmla="*/ f244 f116 1"/>
              <a:gd name="f289" fmla="*/ f245 f115 1"/>
              <a:gd name="f290" fmla="*/ f246 f116 1"/>
              <a:gd name="f291" fmla="*/ f247 f115 1"/>
              <a:gd name="f292" fmla="*/ f248 f116 1"/>
              <a:gd name="f293" fmla="*/ f249 f115 1"/>
              <a:gd name="f294" fmla="*/ f250 f11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66">
                <a:pos x="f255" y="f256"/>
              </a:cxn>
              <a:cxn ang="f166">
                <a:pos x="f257" y="f258"/>
              </a:cxn>
              <a:cxn ang="f166">
                <a:pos x="f259" y="f260"/>
              </a:cxn>
              <a:cxn ang="f166">
                <a:pos x="f261" y="f262"/>
              </a:cxn>
              <a:cxn ang="f166">
                <a:pos x="f263" y="f264"/>
              </a:cxn>
              <a:cxn ang="f166">
                <a:pos x="f265" y="f266"/>
              </a:cxn>
              <a:cxn ang="f166">
                <a:pos x="f267" y="f268"/>
              </a:cxn>
              <a:cxn ang="f166">
                <a:pos x="f269" y="f270"/>
              </a:cxn>
              <a:cxn ang="f166">
                <a:pos x="f271" y="f272"/>
              </a:cxn>
              <a:cxn ang="f166">
                <a:pos x="f273" y="f274"/>
              </a:cxn>
              <a:cxn ang="f166">
                <a:pos x="f275" y="f276"/>
              </a:cxn>
              <a:cxn ang="f166">
                <a:pos x="f277" y="f278"/>
              </a:cxn>
              <a:cxn ang="f166">
                <a:pos x="f279" y="f280"/>
              </a:cxn>
              <a:cxn ang="f166">
                <a:pos x="f281" y="f282"/>
              </a:cxn>
              <a:cxn ang="f166">
                <a:pos x="f283" y="f284"/>
              </a:cxn>
              <a:cxn ang="f166">
                <a:pos x="f285" y="f286"/>
              </a:cxn>
              <a:cxn ang="f166">
                <a:pos x="f287" y="f288"/>
              </a:cxn>
              <a:cxn ang="f166">
                <a:pos x="f289" y="f290"/>
              </a:cxn>
              <a:cxn ang="f166">
                <a:pos x="f291" y="f292"/>
              </a:cxn>
              <a:cxn ang="f166">
                <a:pos x="f293" y="f256"/>
              </a:cxn>
              <a:cxn ang="f166">
                <a:pos x="f294" y="f256"/>
              </a:cxn>
              <a:cxn ang="f166">
                <a:pos x="f255" y="f256"/>
              </a:cxn>
            </a:cxnLst>
            <a:rect l="f251" t="f254" r="f252" b="f253"/>
            <a:pathLst>
              <a:path w="9101959" h="5129048">
                <a:moveTo>
                  <a:pt x="f5" y="f5"/>
                </a:moveTo>
                <a:cubicBezTo>
                  <a:pt x="f8" y="f9"/>
                  <a:pt x="f10" y="f11"/>
                  <a:pt x="f12" y="f7"/>
                </a:cubicBezTo>
                <a:lnTo>
                  <a:pt x="f13" y="f14"/>
                </a:ln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40"/>
                  <a:pt x="f41" y="f42"/>
                  <a:pt x="f32" y="f43"/>
                </a:cubicBezTo>
                <a:cubicBezTo>
                  <a:pt x="f44" y="f45"/>
                  <a:pt x="f46" y="f47"/>
                  <a:pt x="f48" y="f49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74" y="f75"/>
                  <a:pt x="f76" y="f77"/>
                  <a:pt x="f78" y="f79"/>
                </a:cubicBezTo>
                <a:cubicBezTo>
                  <a:pt x="f80" y="f81"/>
                  <a:pt x="f82" y="f83"/>
                  <a:pt x="f84" y="f85"/>
                </a:cubicBezTo>
                <a:cubicBezTo>
                  <a:pt x="f86" y="f87"/>
                  <a:pt x="f88" y="f89"/>
                  <a:pt x="f90" y="f91"/>
                </a:cubicBezTo>
                <a:cubicBezTo>
                  <a:pt x="f92" y="f93"/>
                  <a:pt x="f94" y="f95"/>
                  <a:pt x="f96" y="f97"/>
                </a:cubicBezTo>
                <a:cubicBezTo>
                  <a:pt x="f98" y="f99"/>
                  <a:pt x="f100" y="f101"/>
                  <a:pt x="f102" y="f103"/>
                </a:cubicBezTo>
                <a:cubicBezTo>
                  <a:pt x="f104" y="f105"/>
                  <a:pt x="f106" y="f107"/>
                  <a:pt x="f108" y="f109"/>
                </a:cubicBezTo>
                <a:cubicBezTo>
                  <a:pt x="f110" y="f111"/>
                  <a:pt x="f112" y="f5"/>
                  <a:pt x="f113" y="f5"/>
                </a:cubicBezTo>
                <a:lnTo>
                  <a:pt x="f6" y="f5"/>
                </a:lnTo>
                <a:lnTo>
                  <a:pt x="f5" y="f5"/>
                </a:ln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CE0D6"/>
              </a:solidFill>
              <a:uFillTx/>
              <a:latin typeface="Arial"/>
            </a:endParaRPr>
          </a:p>
        </p:txBody>
      </p:sp>
      <p:sp>
        <p:nvSpPr>
          <p:cNvPr id="3" name="Forma libre: forma 55">
            <a:extLst>
              <a:ext uri="{FF2B5EF4-FFF2-40B4-BE49-F238E27FC236}">
                <a16:creationId xmlns:a16="http://schemas.microsoft.com/office/drawing/2014/main" id="{494071B0-99AC-E652-0132-1630FE611BE6}"/>
              </a:ext>
            </a:extLst>
          </p:cNvPr>
          <p:cNvSpPr/>
          <p:nvPr/>
        </p:nvSpPr>
        <p:spPr>
          <a:xfrm rot="10799991">
            <a:off x="27706" y="4228441"/>
            <a:ext cx="9112471" cy="9216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101959"/>
              <a:gd name="f7" fmla="val 5129048"/>
              <a:gd name="f8" fmla="val 3504"/>
              <a:gd name="f9" fmla="val 1709683"/>
              <a:gd name="f10" fmla="val 7007"/>
              <a:gd name="f11" fmla="val 3419365"/>
              <a:gd name="f12" fmla="val 10511"/>
              <a:gd name="f13" fmla="val 1629104"/>
              <a:gd name="f14" fmla="val 4824248"/>
              <a:gd name="f15" fmla="val 1695669"/>
              <a:gd name="f16" fmla="val 4803227"/>
              <a:gd name="f17" fmla="val 1763157"/>
              <a:gd name="f18" fmla="val 4784929"/>
              <a:gd name="f19" fmla="val 1828800"/>
              <a:gd name="f20" fmla="val 4761186"/>
              <a:gd name="f21" fmla="val 2105754"/>
              <a:gd name="f22" fmla="val 4661011"/>
              <a:gd name="f23" fmla="val 2326422"/>
              <a:gd name="f24" fmla="val 4571793"/>
              <a:gd name="f25" fmla="val 2564524"/>
              <a:gd name="f26" fmla="val 4372303"/>
              <a:gd name="f27" fmla="val 2693873"/>
              <a:gd name="f28" fmla="val 4263929"/>
              <a:gd name="f29" fmla="val 2819255"/>
              <a:gd name="f30" fmla="val 4141638"/>
              <a:gd name="f31" fmla="val 2900856"/>
              <a:gd name="f32" fmla="val 3993931"/>
              <a:gd name="f33" fmla="val 3304609"/>
              <a:gd name="f34" fmla="val 3263087"/>
              <a:gd name="f35" fmla="val 3211739"/>
              <a:gd name="f36" fmla="val 3016063"/>
              <a:gd name="f37" fmla="val 3647090"/>
              <a:gd name="f38" fmla="val 2511972"/>
              <a:gd name="f39" fmla="val 3752352"/>
              <a:gd name="f40" fmla="val 2390090"/>
              <a:gd name="f41" fmla="val 3871337"/>
              <a:gd name="f42" fmla="val 2280073"/>
              <a:gd name="f43" fmla="val 2175641"/>
              <a:gd name="f44" fmla="val 4371428"/>
              <a:gd name="f45" fmla="val 1854070"/>
              <a:gd name="f46" fmla="val 4578203"/>
              <a:gd name="f47" fmla="val 1723277"/>
              <a:gd name="f48" fmla="val 5002924"/>
              <a:gd name="f49" fmla="val 1481958"/>
              <a:gd name="f50" fmla="val 5140539"/>
              <a:gd name="f51" fmla="val 1403768"/>
              <a:gd name="f52" fmla="val 5275559"/>
              <a:gd name="f53" fmla="val 1317923"/>
              <a:gd name="f54" fmla="val 5423338"/>
              <a:gd name="f55" fmla="val 1261241"/>
              <a:gd name="f56" fmla="val 5537568"/>
              <a:gd name="f57" fmla="val 1217427"/>
              <a:gd name="f58" fmla="val 5957291"/>
              <a:gd name="f59" fmla="val 1160336"/>
              <a:gd name="f60" fmla="val 6085490"/>
              <a:gd name="f61" fmla="val 1135117"/>
              <a:gd name="f62" fmla="val 6575410"/>
              <a:gd name="f63" fmla="val 1038739"/>
              <a:gd name="f64" fmla="val 6244809"/>
              <a:gd name="f65" fmla="val 1082608"/>
              <a:gd name="f66" fmla="val 6726621"/>
              <a:gd name="f67" fmla="val 998482"/>
              <a:gd name="f68" fmla="val 7014923"/>
              <a:gd name="f69" fmla="val 948143"/>
              <a:gd name="f70" fmla="val 7217201"/>
              <a:gd name="f71" fmla="val 928819"/>
              <a:gd name="f72" fmla="val 7514897"/>
              <a:gd name="f73" fmla="val 893379"/>
              <a:gd name="f74" fmla="val 7868467"/>
              <a:gd name="f75" fmla="val 804987"/>
              <a:gd name="f76" fmla="val 7751935"/>
              <a:gd name="f77" fmla="val 850238"/>
              <a:gd name="f78" fmla="val 8082456"/>
              <a:gd name="f79" fmla="val 704193"/>
              <a:gd name="f80" fmla="val 8142664"/>
              <a:gd name="f81" fmla="val 677589"/>
              <a:gd name="f82" fmla="val 8204819"/>
              <a:gd name="f83" fmla="val 654194"/>
              <a:gd name="f84" fmla="val 8261131"/>
              <a:gd name="f85" fmla="val 620110"/>
              <a:gd name="f86" fmla="val 8338480"/>
              <a:gd name="f87" fmla="val 573294"/>
              <a:gd name="f88" fmla="val 8407984"/>
              <a:gd name="f89" fmla="val 514595"/>
              <a:gd name="f90" fmla="val 8481849"/>
              <a:gd name="f91" fmla="val 462455"/>
              <a:gd name="f92" fmla="val 8551547"/>
              <a:gd name="f93" fmla="val 413256"/>
              <a:gd name="f94" fmla="val 8657917"/>
              <a:gd name="f95" fmla="val 338727"/>
              <a:gd name="f96" fmla="val 8734097"/>
              <a:gd name="f97" fmla="val 294289"/>
              <a:gd name="f98" fmla="val 8826049"/>
              <a:gd name="f99" fmla="val 240651"/>
              <a:gd name="f100" fmla="val 8862361"/>
              <a:gd name="f101" fmla="val 233809"/>
              <a:gd name="f102" fmla="val 8923283"/>
              <a:gd name="f103" fmla="val 157655"/>
              <a:gd name="f104" fmla="val 8937297"/>
              <a:gd name="f105" fmla="val 140138"/>
              <a:gd name="f106" fmla="val 8953280"/>
              <a:gd name="f107" fmla="val 124029"/>
              <a:gd name="f108" fmla="val 8965324"/>
              <a:gd name="f109" fmla="val 105103"/>
              <a:gd name="f110" fmla="val 8987229"/>
              <a:gd name="f111" fmla="val 70682"/>
              <a:gd name="f112" fmla="val 8999796"/>
              <a:gd name="f113" fmla="val 9059918"/>
              <a:gd name="f114" fmla="+- 0 0 -90"/>
              <a:gd name="f115" fmla="*/ f3 1 9101959"/>
              <a:gd name="f116" fmla="*/ f4 1 5129048"/>
              <a:gd name="f117" fmla="val f5"/>
              <a:gd name="f118" fmla="val f6"/>
              <a:gd name="f119" fmla="val f7"/>
              <a:gd name="f120" fmla="*/ f114 f0 1"/>
              <a:gd name="f121" fmla="+- f119 0 f117"/>
              <a:gd name="f122" fmla="+- f118 0 f117"/>
              <a:gd name="f123" fmla="*/ f120 1 f2"/>
              <a:gd name="f124" fmla="*/ f122 1 9101959"/>
              <a:gd name="f125" fmla="*/ f121 1 5129048"/>
              <a:gd name="f126" fmla="*/ 0 f122 1"/>
              <a:gd name="f127" fmla="*/ 0 f121 1"/>
              <a:gd name="f128" fmla="*/ 10511 f122 1"/>
              <a:gd name="f129" fmla="*/ 5129048 f121 1"/>
              <a:gd name="f130" fmla="*/ 1629104 f122 1"/>
              <a:gd name="f131" fmla="*/ 4824248 f121 1"/>
              <a:gd name="f132" fmla="*/ 1828800 f122 1"/>
              <a:gd name="f133" fmla="*/ 4761186 f121 1"/>
              <a:gd name="f134" fmla="*/ 2564524 f122 1"/>
              <a:gd name="f135" fmla="*/ 4372303 f121 1"/>
              <a:gd name="f136" fmla="*/ 2900856 f122 1"/>
              <a:gd name="f137" fmla="*/ 3993931 f121 1"/>
              <a:gd name="f138" fmla="*/ 3647090 f122 1"/>
              <a:gd name="f139" fmla="*/ 2511972 f121 1"/>
              <a:gd name="f140" fmla="*/ 3993931 f122 1"/>
              <a:gd name="f141" fmla="*/ 2175641 f121 1"/>
              <a:gd name="f142" fmla="*/ 5002924 f122 1"/>
              <a:gd name="f143" fmla="*/ 1481958 f121 1"/>
              <a:gd name="f144" fmla="*/ 5423338 f122 1"/>
              <a:gd name="f145" fmla="*/ 1261241 f121 1"/>
              <a:gd name="f146" fmla="*/ 6085490 f122 1"/>
              <a:gd name="f147" fmla="*/ 1135117 f121 1"/>
              <a:gd name="f148" fmla="*/ 6726621 f122 1"/>
              <a:gd name="f149" fmla="*/ 998482 f121 1"/>
              <a:gd name="f150" fmla="*/ 7514897 f122 1"/>
              <a:gd name="f151" fmla="*/ 893379 f121 1"/>
              <a:gd name="f152" fmla="*/ 8082456 f122 1"/>
              <a:gd name="f153" fmla="*/ 704193 f121 1"/>
              <a:gd name="f154" fmla="*/ 8261131 f122 1"/>
              <a:gd name="f155" fmla="*/ 620110 f121 1"/>
              <a:gd name="f156" fmla="*/ 8481849 f122 1"/>
              <a:gd name="f157" fmla="*/ 462455 f121 1"/>
              <a:gd name="f158" fmla="*/ 8734097 f122 1"/>
              <a:gd name="f159" fmla="*/ 294289 f121 1"/>
              <a:gd name="f160" fmla="*/ 8923283 f122 1"/>
              <a:gd name="f161" fmla="*/ 157655 f121 1"/>
              <a:gd name="f162" fmla="*/ 8965324 f122 1"/>
              <a:gd name="f163" fmla="*/ 105103 f121 1"/>
              <a:gd name="f164" fmla="*/ 9059918 f122 1"/>
              <a:gd name="f165" fmla="*/ 9101959 f122 1"/>
              <a:gd name="f166" fmla="+- f123 0 f1"/>
              <a:gd name="f167" fmla="*/ f126 1 9101959"/>
              <a:gd name="f168" fmla="*/ f127 1 5129048"/>
              <a:gd name="f169" fmla="*/ f128 1 9101959"/>
              <a:gd name="f170" fmla="*/ f129 1 5129048"/>
              <a:gd name="f171" fmla="*/ f130 1 9101959"/>
              <a:gd name="f172" fmla="*/ f131 1 5129048"/>
              <a:gd name="f173" fmla="*/ f132 1 9101959"/>
              <a:gd name="f174" fmla="*/ f133 1 5129048"/>
              <a:gd name="f175" fmla="*/ f134 1 9101959"/>
              <a:gd name="f176" fmla="*/ f135 1 5129048"/>
              <a:gd name="f177" fmla="*/ f136 1 9101959"/>
              <a:gd name="f178" fmla="*/ f137 1 5129048"/>
              <a:gd name="f179" fmla="*/ f138 1 9101959"/>
              <a:gd name="f180" fmla="*/ f139 1 5129048"/>
              <a:gd name="f181" fmla="*/ f140 1 9101959"/>
              <a:gd name="f182" fmla="*/ f141 1 5129048"/>
              <a:gd name="f183" fmla="*/ f142 1 9101959"/>
              <a:gd name="f184" fmla="*/ f143 1 5129048"/>
              <a:gd name="f185" fmla="*/ f144 1 9101959"/>
              <a:gd name="f186" fmla="*/ f145 1 5129048"/>
              <a:gd name="f187" fmla="*/ f146 1 9101959"/>
              <a:gd name="f188" fmla="*/ f147 1 5129048"/>
              <a:gd name="f189" fmla="*/ f148 1 9101959"/>
              <a:gd name="f190" fmla="*/ f149 1 5129048"/>
              <a:gd name="f191" fmla="*/ f150 1 9101959"/>
              <a:gd name="f192" fmla="*/ f151 1 5129048"/>
              <a:gd name="f193" fmla="*/ f152 1 9101959"/>
              <a:gd name="f194" fmla="*/ f153 1 5129048"/>
              <a:gd name="f195" fmla="*/ f154 1 9101959"/>
              <a:gd name="f196" fmla="*/ f155 1 5129048"/>
              <a:gd name="f197" fmla="*/ f156 1 9101959"/>
              <a:gd name="f198" fmla="*/ f157 1 5129048"/>
              <a:gd name="f199" fmla="*/ f158 1 9101959"/>
              <a:gd name="f200" fmla="*/ f159 1 5129048"/>
              <a:gd name="f201" fmla="*/ f160 1 9101959"/>
              <a:gd name="f202" fmla="*/ f161 1 5129048"/>
              <a:gd name="f203" fmla="*/ f162 1 9101959"/>
              <a:gd name="f204" fmla="*/ f163 1 5129048"/>
              <a:gd name="f205" fmla="*/ f164 1 9101959"/>
              <a:gd name="f206" fmla="*/ f165 1 9101959"/>
              <a:gd name="f207" fmla="*/ f117 1 f124"/>
              <a:gd name="f208" fmla="*/ f118 1 f124"/>
              <a:gd name="f209" fmla="*/ f117 1 f125"/>
              <a:gd name="f210" fmla="*/ f119 1 f125"/>
              <a:gd name="f211" fmla="*/ f167 1 f124"/>
              <a:gd name="f212" fmla="*/ f168 1 f125"/>
              <a:gd name="f213" fmla="*/ f169 1 f124"/>
              <a:gd name="f214" fmla="*/ f170 1 f125"/>
              <a:gd name="f215" fmla="*/ f171 1 f124"/>
              <a:gd name="f216" fmla="*/ f172 1 f125"/>
              <a:gd name="f217" fmla="*/ f173 1 f124"/>
              <a:gd name="f218" fmla="*/ f174 1 f125"/>
              <a:gd name="f219" fmla="*/ f175 1 f124"/>
              <a:gd name="f220" fmla="*/ f176 1 f125"/>
              <a:gd name="f221" fmla="*/ f177 1 f124"/>
              <a:gd name="f222" fmla="*/ f178 1 f125"/>
              <a:gd name="f223" fmla="*/ f179 1 f124"/>
              <a:gd name="f224" fmla="*/ f180 1 f125"/>
              <a:gd name="f225" fmla="*/ f181 1 f124"/>
              <a:gd name="f226" fmla="*/ f182 1 f125"/>
              <a:gd name="f227" fmla="*/ f183 1 f124"/>
              <a:gd name="f228" fmla="*/ f184 1 f125"/>
              <a:gd name="f229" fmla="*/ f185 1 f124"/>
              <a:gd name="f230" fmla="*/ f186 1 f125"/>
              <a:gd name="f231" fmla="*/ f187 1 f124"/>
              <a:gd name="f232" fmla="*/ f188 1 f125"/>
              <a:gd name="f233" fmla="*/ f189 1 f124"/>
              <a:gd name="f234" fmla="*/ f190 1 f125"/>
              <a:gd name="f235" fmla="*/ f191 1 f124"/>
              <a:gd name="f236" fmla="*/ f192 1 f125"/>
              <a:gd name="f237" fmla="*/ f193 1 f124"/>
              <a:gd name="f238" fmla="*/ f194 1 f125"/>
              <a:gd name="f239" fmla="*/ f195 1 f124"/>
              <a:gd name="f240" fmla="*/ f196 1 f125"/>
              <a:gd name="f241" fmla="*/ f197 1 f124"/>
              <a:gd name="f242" fmla="*/ f198 1 f125"/>
              <a:gd name="f243" fmla="*/ f199 1 f124"/>
              <a:gd name="f244" fmla="*/ f200 1 f125"/>
              <a:gd name="f245" fmla="*/ f201 1 f124"/>
              <a:gd name="f246" fmla="*/ f202 1 f125"/>
              <a:gd name="f247" fmla="*/ f203 1 f124"/>
              <a:gd name="f248" fmla="*/ f204 1 f125"/>
              <a:gd name="f249" fmla="*/ f205 1 f124"/>
              <a:gd name="f250" fmla="*/ f206 1 f124"/>
              <a:gd name="f251" fmla="*/ f207 f115 1"/>
              <a:gd name="f252" fmla="*/ f208 f115 1"/>
              <a:gd name="f253" fmla="*/ f210 f116 1"/>
              <a:gd name="f254" fmla="*/ f209 f116 1"/>
              <a:gd name="f255" fmla="*/ f211 f115 1"/>
              <a:gd name="f256" fmla="*/ f212 f116 1"/>
              <a:gd name="f257" fmla="*/ f213 f115 1"/>
              <a:gd name="f258" fmla="*/ f214 f116 1"/>
              <a:gd name="f259" fmla="*/ f215 f115 1"/>
              <a:gd name="f260" fmla="*/ f216 f116 1"/>
              <a:gd name="f261" fmla="*/ f217 f115 1"/>
              <a:gd name="f262" fmla="*/ f218 f116 1"/>
              <a:gd name="f263" fmla="*/ f219 f115 1"/>
              <a:gd name="f264" fmla="*/ f220 f116 1"/>
              <a:gd name="f265" fmla="*/ f221 f115 1"/>
              <a:gd name="f266" fmla="*/ f222 f116 1"/>
              <a:gd name="f267" fmla="*/ f223 f115 1"/>
              <a:gd name="f268" fmla="*/ f224 f116 1"/>
              <a:gd name="f269" fmla="*/ f225 f115 1"/>
              <a:gd name="f270" fmla="*/ f226 f116 1"/>
              <a:gd name="f271" fmla="*/ f227 f115 1"/>
              <a:gd name="f272" fmla="*/ f228 f116 1"/>
              <a:gd name="f273" fmla="*/ f229 f115 1"/>
              <a:gd name="f274" fmla="*/ f230 f116 1"/>
              <a:gd name="f275" fmla="*/ f231 f115 1"/>
              <a:gd name="f276" fmla="*/ f232 f116 1"/>
              <a:gd name="f277" fmla="*/ f233 f115 1"/>
              <a:gd name="f278" fmla="*/ f234 f116 1"/>
              <a:gd name="f279" fmla="*/ f235 f115 1"/>
              <a:gd name="f280" fmla="*/ f236 f116 1"/>
              <a:gd name="f281" fmla="*/ f237 f115 1"/>
              <a:gd name="f282" fmla="*/ f238 f116 1"/>
              <a:gd name="f283" fmla="*/ f239 f115 1"/>
              <a:gd name="f284" fmla="*/ f240 f116 1"/>
              <a:gd name="f285" fmla="*/ f241 f115 1"/>
              <a:gd name="f286" fmla="*/ f242 f116 1"/>
              <a:gd name="f287" fmla="*/ f243 f115 1"/>
              <a:gd name="f288" fmla="*/ f244 f116 1"/>
              <a:gd name="f289" fmla="*/ f245 f115 1"/>
              <a:gd name="f290" fmla="*/ f246 f116 1"/>
              <a:gd name="f291" fmla="*/ f247 f115 1"/>
              <a:gd name="f292" fmla="*/ f248 f116 1"/>
              <a:gd name="f293" fmla="*/ f249 f115 1"/>
              <a:gd name="f294" fmla="*/ f250 f11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66">
                <a:pos x="f255" y="f256"/>
              </a:cxn>
              <a:cxn ang="f166">
                <a:pos x="f257" y="f258"/>
              </a:cxn>
              <a:cxn ang="f166">
                <a:pos x="f259" y="f260"/>
              </a:cxn>
              <a:cxn ang="f166">
                <a:pos x="f261" y="f262"/>
              </a:cxn>
              <a:cxn ang="f166">
                <a:pos x="f263" y="f264"/>
              </a:cxn>
              <a:cxn ang="f166">
                <a:pos x="f265" y="f266"/>
              </a:cxn>
              <a:cxn ang="f166">
                <a:pos x="f267" y="f268"/>
              </a:cxn>
              <a:cxn ang="f166">
                <a:pos x="f269" y="f270"/>
              </a:cxn>
              <a:cxn ang="f166">
                <a:pos x="f271" y="f272"/>
              </a:cxn>
              <a:cxn ang="f166">
                <a:pos x="f273" y="f274"/>
              </a:cxn>
              <a:cxn ang="f166">
                <a:pos x="f275" y="f276"/>
              </a:cxn>
              <a:cxn ang="f166">
                <a:pos x="f277" y="f278"/>
              </a:cxn>
              <a:cxn ang="f166">
                <a:pos x="f279" y="f280"/>
              </a:cxn>
              <a:cxn ang="f166">
                <a:pos x="f281" y="f282"/>
              </a:cxn>
              <a:cxn ang="f166">
                <a:pos x="f283" y="f284"/>
              </a:cxn>
              <a:cxn ang="f166">
                <a:pos x="f285" y="f286"/>
              </a:cxn>
              <a:cxn ang="f166">
                <a:pos x="f287" y="f288"/>
              </a:cxn>
              <a:cxn ang="f166">
                <a:pos x="f289" y="f290"/>
              </a:cxn>
              <a:cxn ang="f166">
                <a:pos x="f291" y="f292"/>
              </a:cxn>
              <a:cxn ang="f166">
                <a:pos x="f293" y="f256"/>
              </a:cxn>
              <a:cxn ang="f166">
                <a:pos x="f294" y="f256"/>
              </a:cxn>
              <a:cxn ang="f166">
                <a:pos x="f255" y="f256"/>
              </a:cxn>
            </a:cxnLst>
            <a:rect l="f251" t="f254" r="f252" b="f253"/>
            <a:pathLst>
              <a:path w="9101959" h="5129048">
                <a:moveTo>
                  <a:pt x="f5" y="f5"/>
                </a:moveTo>
                <a:cubicBezTo>
                  <a:pt x="f8" y="f9"/>
                  <a:pt x="f10" y="f11"/>
                  <a:pt x="f12" y="f7"/>
                </a:cubicBezTo>
                <a:lnTo>
                  <a:pt x="f13" y="f14"/>
                </a:ln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40"/>
                  <a:pt x="f41" y="f42"/>
                  <a:pt x="f32" y="f43"/>
                </a:cubicBezTo>
                <a:cubicBezTo>
                  <a:pt x="f44" y="f45"/>
                  <a:pt x="f46" y="f47"/>
                  <a:pt x="f48" y="f49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74" y="f75"/>
                  <a:pt x="f76" y="f77"/>
                  <a:pt x="f78" y="f79"/>
                </a:cubicBezTo>
                <a:cubicBezTo>
                  <a:pt x="f80" y="f81"/>
                  <a:pt x="f82" y="f83"/>
                  <a:pt x="f84" y="f85"/>
                </a:cubicBezTo>
                <a:cubicBezTo>
                  <a:pt x="f86" y="f87"/>
                  <a:pt x="f88" y="f89"/>
                  <a:pt x="f90" y="f91"/>
                </a:cubicBezTo>
                <a:cubicBezTo>
                  <a:pt x="f92" y="f93"/>
                  <a:pt x="f94" y="f95"/>
                  <a:pt x="f96" y="f97"/>
                </a:cubicBezTo>
                <a:cubicBezTo>
                  <a:pt x="f98" y="f99"/>
                  <a:pt x="f100" y="f101"/>
                  <a:pt x="f102" y="f103"/>
                </a:cubicBezTo>
                <a:cubicBezTo>
                  <a:pt x="f104" y="f105"/>
                  <a:pt x="f106" y="f107"/>
                  <a:pt x="f108" y="f109"/>
                </a:cubicBezTo>
                <a:cubicBezTo>
                  <a:pt x="f110" y="f111"/>
                  <a:pt x="f112" y="f5"/>
                  <a:pt x="f113" y="f5"/>
                </a:cubicBezTo>
                <a:lnTo>
                  <a:pt x="f6" y="f5"/>
                </a:lnTo>
                <a:lnTo>
                  <a:pt x="f5" y="f5"/>
                </a:ln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CE0D6"/>
              </a:solidFill>
              <a:uFillTx/>
              <a:latin typeface="Arial"/>
            </a:endParaRPr>
          </a:p>
        </p:txBody>
      </p:sp>
      <p:sp>
        <p:nvSpPr>
          <p:cNvPr id="4" name="Google Shape;2908;p47">
            <a:extLst>
              <a:ext uri="{FF2B5EF4-FFF2-40B4-BE49-F238E27FC236}">
                <a16:creationId xmlns:a16="http://schemas.microsoft.com/office/drawing/2014/main" id="{17F3F098-F0FE-DC59-E31B-141B42E6351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47000" y="368823"/>
            <a:ext cx="7649998" cy="572697"/>
          </a:xfrm>
        </p:spPr>
        <p:txBody>
          <a:bodyPr/>
          <a:lstStyle/>
          <a:p>
            <a:pPr lvl="0"/>
            <a:r>
              <a:rPr lang="en-US" sz="3000"/>
              <a:t>REVIEWING CONCEPTS IS A GOOD IDEA</a:t>
            </a:r>
          </a:p>
        </p:txBody>
      </p:sp>
      <p:sp>
        <p:nvSpPr>
          <p:cNvPr id="5" name="Google Shape;2909;p47">
            <a:extLst>
              <a:ext uri="{FF2B5EF4-FFF2-40B4-BE49-F238E27FC236}">
                <a16:creationId xmlns:a16="http://schemas.microsoft.com/office/drawing/2014/main" id="{6935493F-CB18-8B7D-493B-A9E8870434D0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747750" y="3710552"/>
            <a:ext cx="2358301" cy="420303"/>
          </a:xfrm>
        </p:spPr>
        <p:txBody>
          <a:bodyPr anchorCtr="1"/>
          <a:lstStyle/>
          <a:p>
            <a:pPr lvl="0" algn="ctr"/>
            <a:r>
              <a:rPr lang="en-US" sz="2000"/>
              <a:t>Mercury</a:t>
            </a:r>
          </a:p>
        </p:txBody>
      </p:sp>
      <p:sp>
        <p:nvSpPr>
          <p:cNvPr id="6" name="Google Shape;2910;p47">
            <a:extLst>
              <a:ext uri="{FF2B5EF4-FFF2-40B4-BE49-F238E27FC236}">
                <a16:creationId xmlns:a16="http://schemas.microsoft.com/office/drawing/2014/main" id="{0BB7BBE8-0118-674E-1996-A23B84D29DBE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47750" y="4062615"/>
            <a:ext cx="2358301" cy="617101"/>
          </a:xfrm>
        </p:spPr>
        <p:txBody>
          <a:bodyPr anchorCtr="1"/>
          <a:lstStyle/>
          <a:p>
            <a:pPr marL="0" lvl="0" indent="0" algn="ctr">
              <a:buNone/>
            </a:pPr>
            <a:r>
              <a:rPr lang="en-US"/>
              <a:t>Mercury is the closest planet to the Sun</a:t>
            </a:r>
          </a:p>
        </p:txBody>
      </p:sp>
      <p:sp>
        <p:nvSpPr>
          <p:cNvPr id="7" name="Google Shape;2911;p47">
            <a:extLst>
              <a:ext uri="{FF2B5EF4-FFF2-40B4-BE49-F238E27FC236}">
                <a16:creationId xmlns:a16="http://schemas.microsoft.com/office/drawing/2014/main" id="{25119B5E-06D9-6BD3-A545-17D00A056944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6037966" y="3710552"/>
            <a:ext cx="2358301" cy="420303"/>
          </a:xfrm>
        </p:spPr>
        <p:txBody>
          <a:bodyPr anchorCtr="1"/>
          <a:lstStyle/>
          <a:p>
            <a:pPr lvl="0" algn="ctr"/>
            <a:r>
              <a:rPr lang="en-US" sz="2000"/>
              <a:t>Neptune</a:t>
            </a:r>
          </a:p>
        </p:txBody>
      </p:sp>
      <p:sp>
        <p:nvSpPr>
          <p:cNvPr id="8" name="Google Shape;2912;p47">
            <a:extLst>
              <a:ext uri="{FF2B5EF4-FFF2-40B4-BE49-F238E27FC236}">
                <a16:creationId xmlns:a16="http://schemas.microsoft.com/office/drawing/2014/main" id="{45343376-29B2-329A-761F-8DD6F3CA3DE6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037947" y="4060420"/>
            <a:ext cx="2358301" cy="617101"/>
          </a:xfrm>
        </p:spPr>
        <p:txBody>
          <a:bodyPr anchorCtr="1"/>
          <a:lstStyle/>
          <a:p>
            <a:pPr marL="0" lvl="0" indent="0" algn="ctr">
              <a:buNone/>
            </a:pPr>
            <a:r>
              <a:rPr lang="en-US"/>
              <a:t>It’s the farthest planet from the Sun</a:t>
            </a:r>
          </a:p>
        </p:txBody>
      </p:sp>
      <p:sp>
        <p:nvSpPr>
          <p:cNvPr id="9" name="Google Shape;2913;p47">
            <a:extLst>
              <a:ext uri="{FF2B5EF4-FFF2-40B4-BE49-F238E27FC236}">
                <a16:creationId xmlns:a16="http://schemas.microsoft.com/office/drawing/2014/main" id="{355D948C-0C0B-7DF2-0534-0A7E768FAA60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3392853" y="3710552"/>
            <a:ext cx="2358301" cy="420303"/>
          </a:xfrm>
        </p:spPr>
        <p:txBody>
          <a:bodyPr anchorCtr="1"/>
          <a:lstStyle/>
          <a:p>
            <a:pPr lvl="0" algn="ctr"/>
            <a:r>
              <a:rPr lang="en-US" sz="2000"/>
              <a:t>Venus</a:t>
            </a:r>
          </a:p>
        </p:txBody>
      </p:sp>
      <p:sp>
        <p:nvSpPr>
          <p:cNvPr id="10" name="Google Shape;2914;p47">
            <a:extLst>
              <a:ext uri="{FF2B5EF4-FFF2-40B4-BE49-F238E27FC236}">
                <a16:creationId xmlns:a16="http://schemas.microsoft.com/office/drawing/2014/main" id="{FC8D5346-39CC-8D52-3145-4590EA228967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3392844" y="4062615"/>
            <a:ext cx="2358301" cy="617101"/>
          </a:xfrm>
        </p:spPr>
        <p:txBody>
          <a:bodyPr anchorCtr="1"/>
          <a:lstStyle/>
          <a:p>
            <a:pPr marL="0" lvl="0" indent="0" algn="ctr">
              <a:buNone/>
            </a:pPr>
            <a:r>
              <a:rPr lang="en-US"/>
              <a:t>Venus is the second planet from the Sun</a:t>
            </a:r>
          </a:p>
        </p:txBody>
      </p:sp>
      <p:sp>
        <p:nvSpPr>
          <p:cNvPr id="11" name="Google Shape;2915;p47">
            <a:extLst>
              <a:ext uri="{FF2B5EF4-FFF2-40B4-BE49-F238E27FC236}">
                <a16:creationId xmlns:a16="http://schemas.microsoft.com/office/drawing/2014/main" id="{2136A1D4-CCFD-05DE-DAEC-CA743E218FFB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747750" y="1910227"/>
            <a:ext cx="2358301" cy="420303"/>
          </a:xfrm>
        </p:spPr>
        <p:txBody>
          <a:bodyPr anchorCtr="1"/>
          <a:lstStyle/>
          <a:p>
            <a:pPr lvl="0" algn="ctr"/>
            <a:r>
              <a:rPr lang="en-US" sz="2000"/>
              <a:t>Mars</a:t>
            </a:r>
          </a:p>
        </p:txBody>
      </p:sp>
      <p:sp>
        <p:nvSpPr>
          <p:cNvPr id="12" name="Google Shape;2916;p47">
            <a:extLst>
              <a:ext uri="{FF2B5EF4-FFF2-40B4-BE49-F238E27FC236}">
                <a16:creationId xmlns:a16="http://schemas.microsoft.com/office/drawing/2014/main" id="{317D6C01-D1A9-9EAC-DEED-57B9840B2650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47750" y="2262280"/>
            <a:ext cx="2358301" cy="614998"/>
          </a:xfrm>
        </p:spPr>
        <p:txBody>
          <a:bodyPr anchorCtr="1"/>
          <a:lstStyle/>
          <a:p>
            <a:pPr marL="0" lvl="0" indent="0" algn="ctr">
              <a:buNone/>
            </a:pPr>
            <a:r>
              <a:rPr lang="en-US"/>
              <a:t>Despite being red, Mars is actually a cold place</a:t>
            </a:r>
          </a:p>
        </p:txBody>
      </p:sp>
      <p:sp>
        <p:nvSpPr>
          <p:cNvPr id="13" name="Google Shape;2917;p47">
            <a:extLst>
              <a:ext uri="{FF2B5EF4-FFF2-40B4-BE49-F238E27FC236}">
                <a16:creationId xmlns:a16="http://schemas.microsoft.com/office/drawing/2014/main" id="{B44A24A8-79C4-27D2-67F7-1DA217D4ABC6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6037966" y="1910227"/>
            <a:ext cx="2358301" cy="420303"/>
          </a:xfrm>
        </p:spPr>
        <p:txBody>
          <a:bodyPr anchorCtr="1"/>
          <a:lstStyle/>
          <a:p>
            <a:pPr lvl="0" algn="ctr"/>
            <a:r>
              <a:rPr lang="en-US" sz="2000"/>
              <a:t>Jupiter</a:t>
            </a:r>
          </a:p>
        </p:txBody>
      </p:sp>
      <p:sp>
        <p:nvSpPr>
          <p:cNvPr id="14" name="Google Shape;2918;p47">
            <a:extLst>
              <a:ext uri="{FF2B5EF4-FFF2-40B4-BE49-F238E27FC236}">
                <a16:creationId xmlns:a16="http://schemas.microsoft.com/office/drawing/2014/main" id="{73813CC3-A366-4C58-949C-565BF2D6EA86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037947" y="2260104"/>
            <a:ext cx="2358301" cy="614998"/>
          </a:xfrm>
        </p:spPr>
        <p:txBody>
          <a:bodyPr anchorCtr="1"/>
          <a:lstStyle/>
          <a:p>
            <a:pPr marL="0" lvl="0" indent="0" algn="ctr">
              <a:buNone/>
            </a:pPr>
            <a:r>
              <a:rPr lang="en-US"/>
              <a:t>Jupiter is a gas giant and the biggest planet</a:t>
            </a:r>
          </a:p>
        </p:txBody>
      </p:sp>
      <p:sp>
        <p:nvSpPr>
          <p:cNvPr id="15" name="Google Shape;2919;p47">
            <a:extLst>
              <a:ext uri="{FF2B5EF4-FFF2-40B4-BE49-F238E27FC236}">
                <a16:creationId xmlns:a16="http://schemas.microsoft.com/office/drawing/2014/main" id="{7445A816-25DC-09B0-F801-1951C7573BB5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3392853" y="1910227"/>
            <a:ext cx="2358301" cy="420303"/>
          </a:xfrm>
        </p:spPr>
        <p:txBody>
          <a:bodyPr anchorCtr="1"/>
          <a:lstStyle/>
          <a:p>
            <a:pPr lvl="0" algn="ctr"/>
            <a:r>
              <a:rPr lang="en-US" sz="2000"/>
              <a:t>Saturn</a:t>
            </a:r>
          </a:p>
        </p:txBody>
      </p:sp>
      <p:sp>
        <p:nvSpPr>
          <p:cNvPr id="16" name="Google Shape;2920;p47">
            <a:extLst>
              <a:ext uri="{FF2B5EF4-FFF2-40B4-BE49-F238E27FC236}">
                <a16:creationId xmlns:a16="http://schemas.microsoft.com/office/drawing/2014/main" id="{F725E0D3-82C6-F6D8-F858-A7D1C0F5DE58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3392844" y="2262280"/>
            <a:ext cx="2358301" cy="614998"/>
          </a:xfrm>
        </p:spPr>
        <p:txBody>
          <a:bodyPr anchorCtr="1"/>
          <a:lstStyle/>
          <a:p>
            <a:pPr marL="0" lvl="0" indent="0" algn="ctr">
              <a:buNone/>
            </a:pPr>
            <a:r>
              <a:rPr lang="en-US"/>
              <a:t>Saturn is composed of hydrogen and helium</a:t>
            </a:r>
          </a:p>
        </p:txBody>
      </p:sp>
      <p:sp>
        <p:nvSpPr>
          <p:cNvPr id="17" name="Google Shape;2921;p47">
            <a:extLst>
              <a:ext uri="{FF2B5EF4-FFF2-40B4-BE49-F238E27FC236}">
                <a16:creationId xmlns:a16="http://schemas.microsoft.com/office/drawing/2014/main" id="{D10F09B9-EA29-FDAB-C73D-68F2AE2C890B}"/>
              </a:ext>
            </a:extLst>
          </p:cNvPr>
          <p:cNvSpPr/>
          <p:nvPr/>
        </p:nvSpPr>
        <p:spPr>
          <a:xfrm>
            <a:off x="1616677" y="1331448"/>
            <a:ext cx="620447" cy="617101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8" name="Google Shape;2922;p47">
            <a:extLst>
              <a:ext uri="{FF2B5EF4-FFF2-40B4-BE49-F238E27FC236}">
                <a16:creationId xmlns:a16="http://schemas.microsoft.com/office/drawing/2014/main" id="{28CBB86A-5BCB-0C3B-FCDB-AC6843C3549C}"/>
              </a:ext>
            </a:extLst>
          </p:cNvPr>
          <p:cNvSpPr/>
          <p:nvPr/>
        </p:nvSpPr>
        <p:spPr>
          <a:xfrm>
            <a:off x="4261771" y="1331448"/>
            <a:ext cx="620447" cy="617101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9" name="Google Shape;2923;p47">
            <a:extLst>
              <a:ext uri="{FF2B5EF4-FFF2-40B4-BE49-F238E27FC236}">
                <a16:creationId xmlns:a16="http://schemas.microsoft.com/office/drawing/2014/main" id="{4F209840-E91B-7278-5D4E-751927955F89}"/>
              </a:ext>
            </a:extLst>
          </p:cNvPr>
          <p:cNvSpPr/>
          <p:nvPr/>
        </p:nvSpPr>
        <p:spPr>
          <a:xfrm>
            <a:off x="6906874" y="1331448"/>
            <a:ext cx="620447" cy="617101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0" name="Google Shape;2924;p47">
            <a:extLst>
              <a:ext uri="{FF2B5EF4-FFF2-40B4-BE49-F238E27FC236}">
                <a16:creationId xmlns:a16="http://schemas.microsoft.com/office/drawing/2014/main" id="{80036982-07D2-B771-BB1C-D5ED3963528D}"/>
              </a:ext>
            </a:extLst>
          </p:cNvPr>
          <p:cNvSpPr/>
          <p:nvPr/>
        </p:nvSpPr>
        <p:spPr>
          <a:xfrm>
            <a:off x="1616677" y="3142198"/>
            <a:ext cx="620447" cy="617101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1" name="Google Shape;2925;p47">
            <a:extLst>
              <a:ext uri="{FF2B5EF4-FFF2-40B4-BE49-F238E27FC236}">
                <a16:creationId xmlns:a16="http://schemas.microsoft.com/office/drawing/2014/main" id="{CADE9460-D3F8-4616-1CB0-EE169CB0C691}"/>
              </a:ext>
            </a:extLst>
          </p:cNvPr>
          <p:cNvSpPr/>
          <p:nvPr/>
        </p:nvSpPr>
        <p:spPr>
          <a:xfrm>
            <a:off x="4261771" y="3142198"/>
            <a:ext cx="620447" cy="617101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2" name="Google Shape;2926;p47">
            <a:extLst>
              <a:ext uri="{FF2B5EF4-FFF2-40B4-BE49-F238E27FC236}">
                <a16:creationId xmlns:a16="http://schemas.microsoft.com/office/drawing/2014/main" id="{D509BB16-8F19-37A7-D7FD-9808ED9BD7EA}"/>
              </a:ext>
            </a:extLst>
          </p:cNvPr>
          <p:cNvSpPr/>
          <p:nvPr/>
        </p:nvSpPr>
        <p:spPr>
          <a:xfrm>
            <a:off x="6906874" y="3142198"/>
            <a:ext cx="620447" cy="617101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3" name="Google Shape;2927;p47">
            <a:extLst>
              <a:ext uri="{FF2B5EF4-FFF2-40B4-BE49-F238E27FC236}">
                <a16:creationId xmlns:a16="http://schemas.microsoft.com/office/drawing/2014/main" id="{8C449BB1-FE2B-C610-41C2-9F683E378195}"/>
              </a:ext>
            </a:extLst>
          </p:cNvPr>
          <p:cNvSpPr/>
          <p:nvPr/>
        </p:nvSpPr>
        <p:spPr>
          <a:xfrm>
            <a:off x="1735403" y="3281388"/>
            <a:ext cx="383005" cy="338739"/>
          </a:xfrm>
          <a:custGeom>
            <a:avLst/>
            <a:gdLst>
              <a:gd name="f0" fmla="val w"/>
              <a:gd name="f1" fmla="val h"/>
              <a:gd name="f2" fmla="val 0"/>
              <a:gd name="f3" fmla="val 13012"/>
              <a:gd name="f4" fmla="val 11508"/>
              <a:gd name="f5" fmla="val 9306"/>
              <a:gd name="f6" fmla="val 836"/>
              <a:gd name="f7" fmla="val 9412"/>
              <a:gd name="f8" fmla="val 9515"/>
              <a:gd name="f9" fmla="val 875"/>
              <a:gd name="f10" fmla="val 9578"/>
              <a:gd name="f11" fmla="val 954"/>
              <a:gd name="f12" fmla="val 11909"/>
              <a:gd name="f13" fmla="val 3285"/>
              <a:gd name="f14" fmla="val 12067"/>
              <a:gd name="f15" fmla="val 3443"/>
              <a:gd name="f16" fmla="val 3695"/>
              <a:gd name="f17" fmla="val 3884"/>
              <a:gd name="f18" fmla="val 6900"/>
              <a:gd name="f19" fmla="val 8861"/>
              <a:gd name="f20" fmla="val 4001"/>
              <a:gd name="f21" fmla="val 5963"/>
              <a:gd name="f22" fmla="val 9011"/>
              <a:gd name="f23" fmla="val 9089"/>
              <a:gd name="f24" fmla="val 9200"/>
              <a:gd name="f25" fmla="val 3466"/>
              <a:gd name="f26" fmla="val 6499"/>
              <a:gd name="f27" fmla="val 6364"/>
              <a:gd name="f28" fmla="val 9428"/>
              <a:gd name="f29" fmla="val 6049"/>
              <a:gd name="f30" fmla="val 9744"/>
              <a:gd name="f31" fmla="val 5986"/>
              <a:gd name="f32" fmla="val 9807"/>
              <a:gd name="f33" fmla="val 5892"/>
              <a:gd name="f34" fmla="val 9870"/>
              <a:gd name="f35" fmla="val 5766"/>
              <a:gd name="f36" fmla="val 5640"/>
              <a:gd name="f37" fmla="val 5577"/>
              <a:gd name="f38" fmla="val 5514"/>
              <a:gd name="f39" fmla="val 5255"/>
              <a:gd name="f40" fmla="val 9506"/>
              <a:gd name="f41" fmla="val 4936"/>
              <a:gd name="f42" fmla="val 9372"/>
              <a:gd name="f43" fmla="val 4610"/>
              <a:gd name="f44" fmla="val 4460"/>
              <a:gd name="f45" fmla="val 4308"/>
              <a:gd name="f46" fmla="val 9400"/>
              <a:gd name="f47" fmla="val 4159"/>
              <a:gd name="f48" fmla="val 9460"/>
              <a:gd name="f49" fmla="val 3938"/>
              <a:gd name="f50" fmla="val 9555"/>
              <a:gd name="f51" fmla="val 3812"/>
              <a:gd name="f52" fmla="val 9712"/>
              <a:gd name="f53" fmla="val 3686"/>
              <a:gd name="f54" fmla="val 3088"/>
              <a:gd name="f55" fmla="val 9239"/>
              <a:gd name="f56" fmla="val 3182"/>
              <a:gd name="f57" fmla="val 9145"/>
              <a:gd name="f58" fmla="val 3655"/>
              <a:gd name="f59" fmla="val 8672"/>
              <a:gd name="f60" fmla="val 7853"/>
              <a:gd name="f61" fmla="val 3151"/>
              <a:gd name="f62" fmla="val 7381"/>
              <a:gd name="f63" fmla="val 2993"/>
              <a:gd name="f64" fmla="val 7223"/>
              <a:gd name="f65" fmla="val 3025"/>
              <a:gd name="f66" fmla="val 6940"/>
              <a:gd name="f67" fmla="val 6782"/>
              <a:gd name="f68" fmla="val 2426"/>
              <a:gd name="f69" fmla="val 10405"/>
              <a:gd name="f70" fmla="val 2773"/>
              <a:gd name="f71" fmla="val 10657"/>
              <a:gd name="f72" fmla="val 1544"/>
              <a:gd name="f73" fmla="val 9310"/>
              <a:gd name="f74" fmla="val 1"/>
              <a:gd name="f75" fmla="val 8995"/>
              <a:gd name="f76" fmla="val 8680"/>
              <a:gd name="f77" fmla="val 119"/>
              <a:gd name="f78" fmla="val 8443"/>
              <a:gd name="f79" fmla="val 355"/>
              <a:gd name="f80" fmla="val 2584"/>
              <a:gd name="f81" fmla="val 6247"/>
              <a:gd name="f82" fmla="val 2111"/>
              <a:gd name="f83" fmla="val 6719"/>
              <a:gd name="f84" fmla="val 2079"/>
              <a:gd name="f85" fmla="val 7538"/>
              <a:gd name="f86" fmla="val 2552"/>
              <a:gd name="f87" fmla="val 8011"/>
              <a:gd name="f88" fmla="val 2710"/>
              <a:gd name="f89" fmla="val 8137"/>
              <a:gd name="f90" fmla="val 8357"/>
              <a:gd name="f91" fmla="val 2615"/>
              <a:gd name="f92" fmla="val 8483"/>
              <a:gd name="f93" fmla="val 8546"/>
              <a:gd name="f94" fmla="val 8609"/>
              <a:gd name="f95" fmla="val 252"/>
              <a:gd name="f96" fmla="val 10815"/>
              <a:gd name="f97" fmla="val 11067"/>
              <a:gd name="f98" fmla="val 189"/>
              <a:gd name="f99" fmla="val 536"/>
              <a:gd name="f100" fmla="val 2930"/>
              <a:gd name="f101" fmla="val 3056"/>
              <a:gd name="f102" fmla="val 11476"/>
              <a:gd name="f103" fmla="val 3245"/>
              <a:gd name="f104" fmla="val 11382"/>
              <a:gd name="f105" fmla="val 4285"/>
              <a:gd name="f106" fmla="val 10374"/>
              <a:gd name="f107" fmla="val 4364"/>
              <a:gd name="f108" fmla="val 10295"/>
              <a:gd name="f109" fmla="val 4474"/>
              <a:gd name="f110" fmla="val 10255"/>
              <a:gd name="f111" fmla="val 4584"/>
              <a:gd name="f112" fmla="val 4694"/>
              <a:gd name="f113" fmla="val 4805"/>
              <a:gd name="f114" fmla="val 4883"/>
              <a:gd name="f115" fmla="val 5092"/>
              <a:gd name="f116" fmla="val 10614"/>
              <a:gd name="f117" fmla="val 5413"/>
              <a:gd name="f118" fmla="val 10740"/>
              <a:gd name="f119" fmla="val 5742"/>
              <a:gd name="f120" fmla="val 6060"/>
              <a:gd name="f121" fmla="val 6384"/>
              <a:gd name="f122" fmla="val 10622"/>
              <a:gd name="f123" fmla="val 6616"/>
              <a:gd name="f124" fmla="val 12476"/>
              <a:gd name="f125" fmla="val 4482"/>
              <a:gd name="f126" fmla="val 12980"/>
              <a:gd name="f127" fmla="val 3978"/>
              <a:gd name="f128" fmla="val 3191"/>
              <a:gd name="f129" fmla="val 12508"/>
              <a:gd name="f130" fmla="val 2686"/>
              <a:gd name="f131" fmla="val 10176"/>
              <a:gd name="f132" fmla="val 9940"/>
              <a:gd name="f133" fmla="val 9625"/>
              <a:gd name="f134" fmla="*/ f0 1 13012"/>
              <a:gd name="f135" fmla="*/ f1 1 11508"/>
              <a:gd name="f136" fmla="val f2"/>
              <a:gd name="f137" fmla="val f3"/>
              <a:gd name="f138" fmla="val f4"/>
              <a:gd name="f139" fmla="+- f138 0 f136"/>
              <a:gd name="f140" fmla="+- f137 0 f136"/>
              <a:gd name="f141" fmla="*/ f140 1 13012"/>
              <a:gd name="f142" fmla="*/ f139 1 11508"/>
              <a:gd name="f143" fmla="*/ f136 1 f141"/>
              <a:gd name="f144" fmla="*/ f137 1 f141"/>
              <a:gd name="f145" fmla="*/ f136 1 f142"/>
              <a:gd name="f146" fmla="*/ f138 1 f142"/>
              <a:gd name="f147" fmla="*/ f143 f134 1"/>
              <a:gd name="f148" fmla="*/ f144 f134 1"/>
              <a:gd name="f149" fmla="*/ f146 f135 1"/>
              <a:gd name="f150" fmla="*/ f145 f13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47" t="f150" r="f148" b="f149"/>
            <a:pathLst>
              <a:path w="13012" h="11508">
                <a:moveTo>
                  <a:pt x="f5" y="f6"/>
                </a:moveTo>
                <a:cubicBezTo>
                  <a:pt x="f7" y="f6"/>
                  <a:pt x="f8" y="f9"/>
                  <a:pt x="f10" y="f11"/>
                </a:cubicBezTo>
                <a:lnTo>
                  <a:pt x="f12" y="f13"/>
                </a:lnTo>
                <a:cubicBezTo>
                  <a:pt x="f14" y="f15"/>
                  <a:pt x="f14" y="f16"/>
                  <a:pt x="f12" y="f17"/>
                </a:cubicBezTo>
                <a:lnTo>
                  <a:pt x="f18" y="f19"/>
                </a:lnTo>
                <a:lnTo>
                  <a:pt x="f20" y="f21"/>
                </a:lnTo>
                <a:lnTo>
                  <a:pt x="f22" y="f11"/>
                </a:lnTo>
                <a:cubicBezTo>
                  <a:pt x="f23" y="f9"/>
                  <a:pt x="f24" y="f6"/>
                  <a:pt x="f5" y="f6"/>
                </a:cubicBezTo>
                <a:close/>
                <a:moveTo>
                  <a:pt x="f25" y="f26"/>
                </a:moveTo>
                <a:lnTo>
                  <a:pt x="f27" y="f28"/>
                </a:lnTo>
                <a:lnTo>
                  <a:pt x="f29" y="f30"/>
                </a:lnTo>
                <a:cubicBezTo>
                  <a:pt x="f31" y="f32"/>
                  <a:pt x="f33" y="f34"/>
                  <a:pt x="f35" y="f34"/>
                </a:cubicBezTo>
                <a:cubicBezTo>
                  <a:pt x="f36" y="f34"/>
                  <a:pt x="f37" y="f32"/>
                  <a:pt x="f38" y="f30"/>
                </a:cubicBezTo>
                <a:cubicBezTo>
                  <a:pt x="f39" y="f40"/>
                  <a:pt x="f41" y="f42"/>
                  <a:pt x="f43" y="f42"/>
                </a:cubicBezTo>
                <a:cubicBezTo>
                  <a:pt x="f44" y="f42"/>
                  <a:pt x="f45" y="f46"/>
                  <a:pt x="f47" y="f48"/>
                </a:cubicBezTo>
                <a:cubicBezTo>
                  <a:pt x="f49" y="f50"/>
                  <a:pt x="f51" y="f52"/>
                  <a:pt x="f53" y="f32"/>
                </a:cubicBezTo>
                <a:lnTo>
                  <a:pt x="f54" y="f55"/>
                </a:lnTo>
                <a:lnTo>
                  <a:pt x="f56" y="f57"/>
                </a:lnTo>
                <a:cubicBezTo>
                  <a:pt x="f58" y="f59"/>
                  <a:pt x="f53" y="f60"/>
                  <a:pt x="f61" y="f62"/>
                </a:cubicBezTo>
                <a:cubicBezTo>
                  <a:pt x="f63" y="f64"/>
                  <a:pt x="f65" y="f66"/>
                  <a:pt x="f56" y="f67"/>
                </a:cubicBezTo>
                <a:lnTo>
                  <a:pt x="f25" y="f26"/>
                </a:lnTo>
                <a:close/>
                <a:moveTo>
                  <a:pt x="f68" y="f32"/>
                </a:moveTo>
                <a:lnTo>
                  <a:pt x="f65" y="f69"/>
                </a:lnTo>
                <a:lnTo>
                  <a:pt x="f70" y="f71"/>
                </a:lnTo>
                <a:lnTo>
                  <a:pt x="f72" y="f71"/>
                </a:lnTo>
                <a:lnTo>
                  <a:pt x="f68" y="f32"/>
                </a:lnTo>
                <a:close/>
                <a:moveTo>
                  <a:pt x="f73" y="f74"/>
                </a:moveTo>
                <a:cubicBezTo>
                  <a:pt x="f75" y="f74"/>
                  <a:pt x="f76" y="f77"/>
                  <a:pt x="f78" y="f79"/>
                </a:cubicBezTo>
                <a:lnTo>
                  <a:pt x="f80" y="f81"/>
                </a:lnTo>
                <a:cubicBezTo>
                  <a:pt x="f82" y="f83"/>
                  <a:pt x="f84" y="f85"/>
                  <a:pt x="f86" y="f87"/>
                </a:cubicBezTo>
                <a:cubicBezTo>
                  <a:pt x="f88" y="f89"/>
                  <a:pt x="f88" y="f90"/>
                  <a:pt x="f91" y="f92"/>
                </a:cubicBezTo>
                <a:cubicBezTo>
                  <a:pt x="f80" y="f93"/>
                  <a:pt x="f80" y="f93"/>
                  <a:pt x="f86" y="f94"/>
                </a:cubicBezTo>
                <a:lnTo>
                  <a:pt x="f95" y="f96"/>
                </a:lnTo>
                <a:cubicBezTo>
                  <a:pt x="f2" y="f97"/>
                  <a:pt x="f98" y="f4"/>
                  <a:pt x="f99" y="f4"/>
                </a:cubicBezTo>
                <a:lnTo>
                  <a:pt x="f100" y="f4"/>
                </a:lnTo>
                <a:cubicBezTo>
                  <a:pt x="f101" y="f4"/>
                  <a:pt x="f56" y="f102"/>
                  <a:pt x="f103" y="f104"/>
                </a:cubicBezTo>
                <a:lnTo>
                  <a:pt x="f105" y="f106"/>
                </a:lnTo>
                <a:cubicBezTo>
                  <a:pt x="f107" y="f108"/>
                  <a:pt x="f109" y="f110"/>
                  <a:pt x="f111" y="f110"/>
                </a:cubicBezTo>
                <a:cubicBezTo>
                  <a:pt x="f112" y="f110"/>
                  <a:pt x="f113" y="f108"/>
                  <a:pt x="f114" y="f106"/>
                </a:cubicBezTo>
                <a:cubicBezTo>
                  <a:pt x="f115" y="f116"/>
                  <a:pt x="f117" y="f118"/>
                  <a:pt x="f119" y="f118"/>
                </a:cubicBezTo>
                <a:cubicBezTo>
                  <a:pt x="f120" y="f118"/>
                  <a:pt x="f121" y="f122"/>
                  <a:pt x="f123" y="f106"/>
                </a:cubicBezTo>
                <a:lnTo>
                  <a:pt x="f124" y="f125"/>
                </a:lnTo>
                <a:cubicBezTo>
                  <a:pt x="f126" y="f127"/>
                  <a:pt x="f3" y="f128"/>
                  <a:pt x="f129" y="f130"/>
                </a:cubicBezTo>
                <a:lnTo>
                  <a:pt x="f131" y="f79"/>
                </a:lnTo>
                <a:cubicBezTo>
                  <a:pt x="f132" y="f77"/>
                  <a:pt x="f133" y="f74"/>
                  <a:pt x="f73" y="f74"/>
                </a:cubicBezTo>
                <a:close/>
              </a:path>
            </a:pathLst>
          </a:custGeom>
          <a:solidFill>
            <a:srgbClr val="343B4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4" name="Google Shape;2928;p47">
            <a:extLst>
              <a:ext uri="{FF2B5EF4-FFF2-40B4-BE49-F238E27FC236}">
                <a16:creationId xmlns:a16="http://schemas.microsoft.com/office/drawing/2014/main" id="{09A10633-BD2D-74CA-C92B-F4388864D924}"/>
              </a:ext>
            </a:extLst>
          </p:cNvPr>
          <p:cNvSpPr/>
          <p:nvPr/>
        </p:nvSpPr>
        <p:spPr>
          <a:xfrm>
            <a:off x="7030218" y="1469916"/>
            <a:ext cx="373770" cy="340357"/>
          </a:xfrm>
          <a:custGeom>
            <a:avLst/>
            <a:gdLst>
              <a:gd name="f0" fmla="val w"/>
              <a:gd name="f1" fmla="val h"/>
              <a:gd name="f2" fmla="val 0"/>
              <a:gd name="f3" fmla="val 12698"/>
              <a:gd name="f4" fmla="val 11563"/>
              <a:gd name="f5" fmla="val 2490"/>
              <a:gd name="f6" fmla="val 820"/>
              <a:gd name="f7" fmla="val 3529"/>
              <a:gd name="f8" fmla="val 914"/>
              <a:gd name="f9" fmla="val 4600"/>
              <a:gd name="f10" fmla="val 1292"/>
              <a:gd name="f11" fmla="val 5483"/>
              <a:gd name="f12" fmla="val 2017"/>
              <a:gd name="f13" fmla="val 5798"/>
              <a:gd name="f14" fmla="val 2237"/>
              <a:gd name="f15" fmla="val 10334"/>
              <a:gd name="f16" fmla="val 5766"/>
              <a:gd name="f17" fmla="val 4789"/>
              <a:gd name="f18" fmla="val 9609"/>
              <a:gd name="f19" fmla="val 3655"/>
              <a:gd name="f20" fmla="val 9168"/>
              <a:gd name="f21" fmla="val 9105"/>
              <a:gd name="f22" fmla="val 9925"/>
              <a:gd name="f23" fmla="val 883"/>
              <a:gd name="f24" fmla="val 9137"/>
              <a:gd name="f25" fmla="val 8728"/>
              <a:gd name="f26" fmla="val 9200"/>
              <a:gd name="f27" fmla="val 7593"/>
              <a:gd name="f28" fmla="val 6617"/>
              <a:gd name="f29" fmla="val 2300"/>
              <a:gd name="f30" fmla="val 6932"/>
              <a:gd name="f31" fmla="val 2048"/>
              <a:gd name="f32" fmla="val 7782"/>
              <a:gd name="f33" fmla="val 1355"/>
              <a:gd name="f34" fmla="val 8854"/>
              <a:gd name="f35" fmla="val 946"/>
              <a:gd name="f36" fmla="val 1702"/>
              <a:gd name="f37" fmla="val 2458"/>
              <a:gd name="f38" fmla="val 9483"/>
              <a:gd name="f39" fmla="val 9735"/>
              <a:gd name="f40" fmla="val 1891"/>
              <a:gd name="f41" fmla="val 9924"/>
              <a:gd name="f42" fmla="val 2080"/>
              <a:gd name="f43" fmla="val 3057"/>
              <a:gd name="f44" fmla="val 4096"/>
              <a:gd name="f45" fmla="val 10208"/>
              <a:gd name="f46" fmla="val 4978"/>
              <a:gd name="f47" fmla="val 10744"/>
              <a:gd name="f48" fmla="val 1261"/>
              <a:gd name="f49" fmla="val 1009"/>
              <a:gd name="f50" fmla="val 851"/>
              <a:gd name="f51" fmla="val 10555"/>
              <a:gd name="f52" fmla="val 2867"/>
              <a:gd name="f53" fmla="val 2647"/>
              <a:gd name="f54" fmla="val 1040"/>
              <a:gd name="f55" fmla="val 2489"/>
              <a:gd name="f56" fmla="val 11406"/>
              <a:gd name="f57" fmla="val 11658"/>
              <a:gd name="f58" fmla="val 11815"/>
              <a:gd name="f59" fmla="val 11847"/>
              <a:gd name="f60" fmla="val 10712"/>
              <a:gd name="f61" fmla="val 7436"/>
              <a:gd name="f62" fmla="val 8255"/>
              <a:gd name="f63" fmla="val 10239"/>
              <a:gd name="f64" fmla="val 9295"/>
              <a:gd name="f65" fmla="val 10303"/>
              <a:gd name="f66" fmla="val 1828"/>
              <a:gd name="f67" fmla="val 1670"/>
              <a:gd name="f68" fmla="val 189"/>
              <a:gd name="f69" fmla="val 410"/>
              <a:gd name="f70" fmla="val 568"/>
              <a:gd name="f71" fmla="val 1"/>
              <a:gd name="f72" fmla="val 2206"/>
              <a:gd name="f73" fmla="val 32"/>
              <a:gd name="f74" fmla="val 2930"/>
              <a:gd name="f75" fmla="val 10996"/>
              <a:gd name="f76" fmla="val 11437"/>
              <a:gd name="f77" fmla="val 12130"/>
              <a:gd name="f78" fmla="val 12697"/>
              <a:gd name="f79" fmla="val 11027"/>
              <a:gd name="f80" fmla="val 12666"/>
              <a:gd name="f81" fmla="val 158"/>
              <a:gd name="f82" fmla="val 8980"/>
              <a:gd name="f83" fmla="val 7562"/>
              <a:gd name="f84" fmla="val 473"/>
              <a:gd name="f85" fmla="val 6396"/>
              <a:gd name="f86" fmla="val 1387"/>
              <a:gd name="f87" fmla="val 6207"/>
              <a:gd name="f88" fmla="val 1544"/>
              <a:gd name="f89" fmla="val 6018"/>
              <a:gd name="f90" fmla="val 4915"/>
              <a:gd name="f91" fmla="val 3498"/>
              <a:gd name="f92" fmla="*/ f0 1 12698"/>
              <a:gd name="f93" fmla="*/ f1 1 11563"/>
              <a:gd name="f94" fmla="val f2"/>
              <a:gd name="f95" fmla="val f3"/>
              <a:gd name="f96" fmla="val f4"/>
              <a:gd name="f97" fmla="+- f96 0 f94"/>
              <a:gd name="f98" fmla="+- f95 0 f94"/>
              <a:gd name="f99" fmla="*/ f98 1 12698"/>
              <a:gd name="f100" fmla="*/ f97 1 11563"/>
              <a:gd name="f101" fmla="*/ f94 1 f99"/>
              <a:gd name="f102" fmla="*/ f95 1 f99"/>
              <a:gd name="f103" fmla="*/ f94 1 f100"/>
              <a:gd name="f104" fmla="*/ f96 1 f100"/>
              <a:gd name="f105" fmla="*/ f101 f92 1"/>
              <a:gd name="f106" fmla="*/ f102 f92 1"/>
              <a:gd name="f107" fmla="*/ f104 f93 1"/>
              <a:gd name="f108" fmla="*/ f103 f9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05" t="f108" r="f106" b="f107"/>
            <a:pathLst>
              <a:path w="12698" h="11563">
                <a:moveTo>
                  <a:pt x="f5" y="f6"/>
                </a:moveTo>
                <a:cubicBezTo>
                  <a:pt x="f7" y="f8"/>
                  <a:pt x="f9" y="f10"/>
                  <a:pt x="f11" y="f12"/>
                </a:cubicBezTo>
                <a:lnTo>
                  <a:pt x="f13" y="f14"/>
                </a:lnTo>
                <a:lnTo>
                  <a:pt x="f13" y="f15"/>
                </a:lnTo>
                <a:lnTo>
                  <a:pt x="f16" y="f15"/>
                </a:lnTo>
                <a:cubicBezTo>
                  <a:pt x="f17" y="f18"/>
                  <a:pt x="f19" y="f20"/>
                  <a:pt x="f5" y="f21"/>
                </a:cubicBezTo>
                <a:lnTo>
                  <a:pt x="f5" y="f6"/>
                </a:lnTo>
                <a:close/>
                <a:moveTo>
                  <a:pt x="f22" y="f23"/>
                </a:moveTo>
                <a:lnTo>
                  <a:pt x="f22" y="f24"/>
                </a:lnTo>
                <a:cubicBezTo>
                  <a:pt x="f25" y="f26"/>
                  <a:pt x="f27" y="f18"/>
                  <a:pt x="f28" y="f15"/>
                </a:cubicBezTo>
                <a:lnTo>
                  <a:pt x="f28" y="f29"/>
                </a:lnTo>
                <a:lnTo>
                  <a:pt x="f30" y="f31"/>
                </a:lnTo>
                <a:cubicBezTo>
                  <a:pt x="f32" y="f33"/>
                  <a:pt x="f34" y="f35"/>
                  <a:pt x="f22" y="f23"/>
                </a:cubicBezTo>
                <a:close/>
                <a:moveTo>
                  <a:pt x="f36" y="f37"/>
                </a:moveTo>
                <a:lnTo>
                  <a:pt x="f36" y="f38"/>
                </a:lnTo>
                <a:cubicBezTo>
                  <a:pt x="f36" y="f39"/>
                  <a:pt x="f40" y="f41"/>
                  <a:pt x="f42" y="f41"/>
                </a:cubicBezTo>
                <a:cubicBezTo>
                  <a:pt x="f43" y="f41"/>
                  <a:pt x="f44" y="f45"/>
                  <a:pt x="f46" y="f47"/>
                </a:cubicBezTo>
                <a:lnTo>
                  <a:pt x="f48" y="f47"/>
                </a:lnTo>
                <a:cubicBezTo>
                  <a:pt x="f49" y="f47"/>
                  <a:pt x="f50" y="f51"/>
                  <a:pt x="f50" y="f15"/>
                </a:cubicBezTo>
                <a:lnTo>
                  <a:pt x="f50" y="f52"/>
                </a:lnTo>
                <a:cubicBezTo>
                  <a:pt x="f50" y="f53"/>
                  <a:pt x="f54" y="f55"/>
                  <a:pt x="f48" y="f37"/>
                </a:cubicBezTo>
                <a:close/>
                <a:moveTo>
                  <a:pt x="f56" y="f37"/>
                </a:moveTo>
                <a:cubicBezTo>
                  <a:pt x="f57" y="f37"/>
                  <a:pt x="f58" y="f53"/>
                  <a:pt x="f59" y="f52"/>
                </a:cubicBezTo>
                <a:lnTo>
                  <a:pt x="f59" y="f15"/>
                </a:lnTo>
                <a:cubicBezTo>
                  <a:pt x="f59" y="f51"/>
                  <a:pt x="f57" y="f60"/>
                  <a:pt x="f56" y="f47"/>
                </a:cubicBezTo>
                <a:lnTo>
                  <a:pt x="f61" y="f47"/>
                </a:lnTo>
                <a:cubicBezTo>
                  <a:pt x="f62" y="f63"/>
                  <a:pt x="f64" y="f41"/>
                  <a:pt x="f65" y="f41"/>
                </a:cubicBezTo>
                <a:cubicBezTo>
                  <a:pt x="f51" y="f41"/>
                  <a:pt x="f60" y="f39"/>
                  <a:pt x="f60" y="f38"/>
                </a:cubicBezTo>
                <a:lnTo>
                  <a:pt x="f60" y="f37"/>
                </a:lnTo>
                <a:close/>
                <a:moveTo>
                  <a:pt x="f42" y="f2"/>
                </a:moveTo>
                <a:cubicBezTo>
                  <a:pt x="f66" y="f2"/>
                  <a:pt x="f67" y="f68"/>
                  <a:pt x="f67" y="f69"/>
                </a:cubicBezTo>
                <a:lnTo>
                  <a:pt x="f67" y="f67"/>
                </a:lnTo>
                <a:lnTo>
                  <a:pt x="f48" y="f67"/>
                </a:lnTo>
                <a:cubicBezTo>
                  <a:pt x="f70" y="f67"/>
                  <a:pt x="f71" y="f72"/>
                  <a:pt x="f73" y="f74"/>
                </a:cubicBezTo>
                <a:lnTo>
                  <a:pt x="f73" y="f15"/>
                </a:lnTo>
                <a:cubicBezTo>
                  <a:pt x="f73" y="f75"/>
                  <a:pt x="f70" y="f4"/>
                  <a:pt x="f48" y="f4"/>
                </a:cubicBezTo>
                <a:lnTo>
                  <a:pt x="f76" y="f4"/>
                </a:lnTo>
                <a:cubicBezTo>
                  <a:pt x="f77" y="f4"/>
                  <a:pt x="f78" y="f79"/>
                  <a:pt x="f78" y="f15"/>
                </a:cubicBezTo>
                <a:lnTo>
                  <a:pt x="f78" y="f52"/>
                </a:lnTo>
                <a:cubicBezTo>
                  <a:pt x="f80" y="f72"/>
                  <a:pt x="f77" y="f67"/>
                  <a:pt x="f76" y="f67"/>
                </a:cubicBezTo>
                <a:lnTo>
                  <a:pt x="f47" y="f67"/>
                </a:lnTo>
                <a:lnTo>
                  <a:pt x="f47" y="f69"/>
                </a:lnTo>
                <a:cubicBezTo>
                  <a:pt x="f47" y="f81"/>
                  <a:pt x="f51" y="f2"/>
                  <a:pt x="f15" y="f2"/>
                </a:cubicBezTo>
                <a:cubicBezTo>
                  <a:pt x="f82" y="f2"/>
                  <a:pt x="f83" y="f84"/>
                  <a:pt x="f85" y="f86"/>
                </a:cubicBezTo>
                <a:lnTo>
                  <a:pt x="f87" y="f88"/>
                </a:lnTo>
                <a:lnTo>
                  <a:pt x="f89" y="f86"/>
                </a:lnTo>
                <a:cubicBezTo>
                  <a:pt x="f90" y="f84"/>
                  <a:pt x="f91" y="f2"/>
                  <a:pt x="f42" y="f2"/>
                </a:cubicBezTo>
                <a:close/>
              </a:path>
            </a:pathLst>
          </a:custGeom>
          <a:solidFill>
            <a:srgbClr val="343B4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25" name="Google Shape;2929;p47">
            <a:extLst>
              <a:ext uri="{FF2B5EF4-FFF2-40B4-BE49-F238E27FC236}">
                <a16:creationId xmlns:a16="http://schemas.microsoft.com/office/drawing/2014/main" id="{AB9467DF-450C-FEFD-FCD7-89D6CBB2DC36}"/>
              </a:ext>
            </a:extLst>
          </p:cNvPr>
          <p:cNvGrpSpPr/>
          <p:nvPr/>
        </p:nvGrpSpPr>
        <p:grpSpPr>
          <a:xfrm>
            <a:off x="1731215" y="1451756"/>
            <a:ext cx="391372" cy="376650"/>
            <a:chOff x="1731215" y="1451756"/>
            <a:chExt cx="391372" cy="376650"/>
          </a:xfrm>
        </p:grpSpPr>
        <p:sp>
          <p:nvSpPr>
            <p:cNvPr id="26" name="Google Shape;2930;p47">
              <a:extLst>
                <a:ext uri="{FF2B5EF4-FFF2-40B4-BE49-F238E27FC236}">
                  <a16:creationId xmlns:a16="http://schemas.microsoft.com/office/drawing/2014/main" id="{900CCF76-DA74-E875-8350-FE7932208B84}"/>
                </a:ext>
              </a:extLst>
            </p:cNvPr>
            <p:cNvSpPr/>
            <p:nvPr/>
          </p:nvSpPr>
          <p:spPr>
            <a:xfrm>
              <a:off x="1731215" y="1451756"/>
              <a:ext cx="391372" cy="37665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3296"/>
                <a:gd name="f4" fmla="val 12796"/>
                <a:gd name="f5" fmla="val 5258"/>
                <a:gd name="f6" fmla="val 834"/>
                <a:gd name="f7" fmla="val 5799"/>
                <a:gd name="f8" fmla="val 6338"/>
                <a:gd name="f9" fmla="val 935"/>
                <a:gd name="f10" fmla="val 6837"/>
                <a:gd name="f11" fmla="val 1134"/>
                <a:gd name="f12" fmla="val 9105"/>
                <a:gd name="f13" fmla="val 2142"/>
                <a:gd name="f14" fmla="val 10019"/>
                <a:gd name="f15" fmla="val 4852"/>
                <a:gd name="f16" fmla="val 8822"/>
                <a:gd name="f17" fmla="val 6963"/>
                <a:gd name="f18" fmla="val 8790"/>
                <a:gd name="f19" fmla="val 7026"/>
                <a:gd name="f20" fmla="val 7057"/>
                <a:gd name="f21" fmla="val 8632"/>
                <a:gd name="f22" fmla="val 7372"/>
                <a:gd name="f23" fmla="val 8412"/>
                <a:gd name="f24" fmla="val 7656"/>
                <a:gd name="f25" fmla="val 8160"/>
                <a:gd name="f26" fmla="val 7876"/>
                <a:gd name="f27" fmla="val 8002"/>
                <a:gd name="f28" fmla="val 8128"/>
                <a:gd name="f29" fmla="val 7782"/>
                <a:gd name="f30" fmla="val 8191"/>
                <a:gd name="f31" fmla="val 7687"/>
                <a:gd name="f32" fmla="val 8223"/>
                <a:gd name="f33" fmla="val 7719"/>
                <a:gd name="f34" fmla="val 8286"/>
                <a:gd name="f35" fmla="val 7152"/>
                <a:gd name="f36" fmla="val 8664"/>
                <a:gd name="f37" fmla="val 6585"/>
                <a:gd name="f38" fmla="val 8947"/>
                <a:gd name="f39" fmla="val 5923"/>
                <a:gd name="f40" fmla="val 9073"/>
                <a:gd name="f41" fmla="val 5694"/>
                <a:gd name="f42" fmla="val 9110"/>
                <a:gd name="f43" fmla="val 5468"/>
                <a:gd name="f44" fmla="val 9128"/>
                <a:gd name="f45" fmla="val 5245"/>
                <a:gd name="f46" fmla="val 2977"/>
                <a:gd name="f47" fmla="val 1071"/>
                <a:gd name="f48" fmla="val 7298"/>
                <a:gd name="f49" fmla="val 4946"/>
                <a:gd name="f50" fmla="val 3592"/>
                <a:gd name="f51" fmla="val 1796"/>
                <a:gd name="f52" fmla="val 2268"/>
                <a:gd name="f53" fmla="val 2899"/>
                <a:gd name="f54" fmla="val 1544"/>
                <a:gd name="f55" fmla="val 3603"/>
                <a:gd name="f56" fmla="val 1068"/>
                <a:gd name="f57" fmla="val 4433"/>
                <a:gd name="f58" fmla="val 9200"/>
                <a:gd name="f59" fmla="val 11909"/>
                <a:gd name="f60" fmla="val 10586"/>
                <a:gd name="f61" fmla="val 12067"/>
                <a:gd name="f62" fmla="val 10743"/>
                <a:gd name="f63" fmla="val 12130"/>
                <a:gd name="f64" fmla="val 10901"/>
                <a:gd name="f65" fmla="val 11153"/>
                <a:gd name="f66" fmla="val 11594"/>
                <a:gd name="f67" fmla="val 11783"/>
                <a:gd name="f68" fmla="val 11405"/>
                <a:gd name="f69" fmla="val 11184"/>
                <a:gd name="f70" fmla="val 10995"/>
                <a:gd name="f71" fmla="val 11814"/>
                <a:gd name="f72" fmla="val 10838"/>
                <a:gd name="f73" fmla="val 11657"/>
                <a:gd name="f74" fmla="val 8916"/>
                <a:gd name="f75" fmla="val 8759"/>
                <a:gd name="f76" fmla="val 8506"/>
                <a:gd name="f77" fmla="val 5198"/>
                <a:gd name="f78" fmla="val 3529"/>
                <a:gd name="f79" fmla="val 1985"/>
                <a:gd name="f80" fmla="val 882"/>
                <a:gd name="f81" fmla="val 1103"/>
                <a:gd name="f82" fmla="val 2205"/>
                <a:gd name="f83" fmla="val 158"/>
                <a:gd name="f84" fmla="val 3623"/>
                <a:gd name="f85" fmla="val 5387"/>
                <a:gd name="f86" fmla="val 630"/>
                <a:gd name="f87" fmla="val 6931"/>
                <a:gd name="f88" fmla="val 1470"/>
                <a:gd name="f89" fmla="val 8860"/>
                <a:gd name="f90" fmla="val 3356"/>
                <a:gd name="f91" fmla="val 9972"/>
                <a:gd name="f92" fmla="val 5251"/>
                <a:gd name="f93" fmla="val 5988"/>
                <a:gd name="f94" fmla="val 6725"/>
                <a:gd name="f95" fmla="val 9804"/>
                <a:gd name="f96" fmla="val 7404"/>
                <a:gd name="f97" fmla="val 9452"/>
                <a:gd name="f98" fmla="val 10302"/>
                <a:gd name="f99" fmla="val 12318"/>
                <a:gd name="f100" fmla="val 10588"/>
                <a:gd name="f101" fmla="val 12626"/>
                <a:gd name="f102" fmla="val 11026"/>
                <a:gd name="f103" fmla="val 11468"/>
                <a:gd name="f104" fmla="val 11661"/>
                <a:gd name="f105" fmla="val 11854"/>
                <a:gd name="f106" fmla="val 12763"/>
                <a:gd name="f107" fmla="val 12035"/>
                <a:gd name="f108" fmla="val 12697"/>
                <a:gd name="f109" fmla="val 13043"/>
                <a:gd name="f110" fmla="val 12161"/>
                <a:gd name="f111" fmla="val 13295"/>
                <a:gd name="f112" fmla="val 10806"/>
                <a:gd name="f113" fmla="val 12539"/>
                <a:gd name="f114" fmla="val 10050"/>
                <a:gd name="f115" fmla="val 9672"/>
                <a:gd name="f116" fmla="val 7183"/>
                <a:gd name="f117" fmla="val 10334"/>
                <a:gd name="f118" fmla="val 5860"/>
                <a:gd name="f119" fmla="val 4348"/>
                <a:gd name="f120" fmla="val 9767"/>
                <a:gd name="f121" fmla="val 3025"/>
                <a:gd name="f122" fmla="val 9042"/>
                <a:gd name="f123" fmla="val 1229"/>
                <a:gd name="f124" fmla="val 7215"/>
                <a:gd name="f125" fmla="*/ f0 1 13296"/>
                <a:gd name="f126" fmla="*/ f1 1 12796"/>
                <a:gd name="f127" fmla="val f2"/>
                <a:gd name="f128" fmla="val f3"/>
                <a:gd name="f129" fmla="val f4"/>
                <a:gd name="f130" fmla="+- f129 0 f127"/>
                <a:gd name="f131" fmla="+- f128 0 f127"/>
                <a:gd name="f132" fmla="*/ f131 1 13296"/>
                <a:gd name="f133" fmla="*/ f130 1 12796"/>
                <a:gd name="f134" fmla="*/ f127 1 f132"/>
                <a:gd name="f135" fmla="*/ f128 1 f132"/>
                <a:gd name="f136" fmla="*/ f127 1 f133"/>
                <a:gd name="f137" fmla="*/ f129 1 f133"/>
                <a:gd name="f138" fmla="*/ f134 f125 1"/>
                <a:gd name="f139" fmla="*/ f135 f125 1"/>
                <a:gd name="f140" fmla="*/ f137 f126 1"/>
                <a:gd name="f141" fmla="*/ f136 f1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38" t="f141" r="f139" b="f140"/>
              <a:pathLst>
                <a:path w="13296" h="1279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18" y="f19"/>
                    <a:pt x="f18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7"/>
                    <a:pt x="f26" y="f28"/>
                    <a:pt x="f29" y="f30"/>
                  </a:cubicBezTo>
                  <a:cubicBezTo>
                    <a:pt x="f31" y="f32"/>
                    <a:pt x="f33" y="f32"/>
                    <a:pt x="f31" y="f34"/>
                  </a:cubicBezTo>
                  <a:cubicBezTo>
                    <a:pt x="f35" y="f36"/>
                    <a:pt x="f37" y="f38"/>
                    <a:pt x="f39" y="f40"/>
                  </a:cubicBezTo>
                  <a:cubicBezTo>
                    <a:pt x="f41" y="f42"/>
                    <a:pt x="f43" y="f44"/>
                    <a:pt x="f45" y="f44"/>
                  </a:cubicBezTo>
                  <a:cubicBezTo>
                    <a:pt x="f46" y="f44"/>
                    <a:pt x="f47" y="f48"/>
                    <a:pt x="f47" y="f49"/>
                  </a:cubicBezTo>
                  <a:cubicBezTo>
                    <a:pt x="f47" y="f50"/>
                    <a:pt x="f51" y="f52"/>
                    <a:pt x="f53" y="f54"/>
                  </a:cubicBezTo>
                  <a:cubicBezTo>
                    <a:pt x="f55" y="f56"/>
                    <a:pt x="f57" y="f6"/>
                    <a:pt x="f5" y="f6"/>
                  </a:cubicBezTo>
                  <a:close/>
                  <a:moveTo>
                    <a:pt x="f58" y="f26"/>
                  </a:moveTo>
                  <a:lnTo>
                    <a:pt x="f59" y="f60"/>
                  </a:lnTo>
                  <a:cubicBezTo>
                    <a:pt x="f61" y="f62"/>
                    <a:pt x="f63" y="f64"/>
                    <a:pt x="f63" y="f65"/>
                  </a:cubicBezTo>
                  <a:cubicBezTo>
                    <a:pt x="f63" y="f66"/>
                    <a:pt x="f67" y="f59"/>
                    <a:pt x="f68" y="f59"/>
                  </a:cubicBezTo>
                  <a:cubicBezTo>
                    <a:pt x="f69" y="f59"/>
                    <a:pt x="f70" y="f71"/>
                    <a:pt x="f72" y="f73"/>
                  </a:cubicBezTo>
                  <a:lnTo>
                    <a:pt x="f28" y="f38"/>
                  </a:lnTo>
                  <a:cubicBezTo>
                    <a:pt x="f25" y="f74"/>
                    <a:pt x="f75" y="f76"/>
                    <a:pt x="f58" y="f26"/>
                  </a:cubicBezTo>
                  <a:close/>
                  <a:moveTo>
                    <a:pt x="f77" y="f2"/>
                  </a:moveTo>
                  <a:cubicBezTo>
                    <a:pt x="f78" y="f2"/>
                    <a:pt x="f79" y="f80"/>
                    <a:pt x="f81" y="f82"/>
                  </a:cubicBezTo>
                  <a:cubicBezTo>
                    <a:pt x="f83" y="f84"/>
                    <a:pt x="f2" y="f85"/>
                    <a:pt x="f86" y="f87"/>
                  </a:cubicBezTo>
                  <a:cubicBezTo>
                    <a:pt x="f88" y="f89"/>
                    <a:pt x="f90" y="f91"/>
                    <a:pt x="f92" y="f91"/>
                  </a:cubicBezTo>
                  <a:cubicBezTo>
                    <a:pt x="f93" y="f91"/>
                    <a:pt x="f94" y="f95"/>
                    <a:pt x="f96" y="f97"/>
                  </a:cubicBezTo>
                  <a:lnTo>
                    <a:pt x="f98" y="f99"/>
                  </a:lnTo>
                  <a:cubicBezTo>
                    <a:pt x="f100" y="f101"/>
                    <a:pt x="f102" y="f4"/>
                    <a:pt x="f103" y="f4"/>
                  </a:cubicBezTo>
                  <a:cubicBezTo>
                    <a:pt x="f104" y="f4"/>
                    <a:pt x="f105" y="f106"/>
                    <a:pt x="f107" y="f108"/>
                  </a:cubicBezTo>
                  <a:cubicBezTo>
                    <a:pt x="f109" y="f110"/>
                    <a:pt x="f111" y="f112"/>
                    <a:pt x="f113" y="f114"/>
                  </a:cubicBezTo>
                  <a:lnTo>
                    <a:pt x="f115" y="f116"/>
                  </a:lnTo>
                  <a:cubicBezTo>
                    <a:pt x="f117" y="f118"/>
                    <a:pt x="f117" y="f119"/>
                    <a:pt x="f120" y="f121"/>
                  </a:cubicBezTo>
                  <a:cubicBezTo>
                    <a:pt x="f122" y="f123"/>
                    <a:pt x="f124" y="f2"/>
                    <a:pt x="f77" y="f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7" name="Google Shape;2931;p47">
              <a:extLst>
                <a:ext uri="{FF2B5EF4-FFF2-40B4-BE49-F238E27FC236}">
                  <a16:creationId xmlns:a16="http://schemas.microsoft.com/office/drawing/2014/main" id="{8D5520F3-337C-7A95-0089-B34B416A2BEA}"/>
                </a:ext>
              </a:extLst>
            </p:cNvPr>
            <p:cNvSpPr/>
            <p:nvPr/>
          </p:nvSpPr>
          <p:spPr>
            <a:xfrm>
              <a:off x="1786847" y="1500493"/>
              <a:ext cx="194776" cy="19362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617"/>
                <a:gd name="f4" fmla="val 6578"/>
                <a:gd name="f5" fmla="val 3308"/>
                <a:gd name="f6" fmla="val 833"/>
                <a:gd name="f7" fmla="val 4695"/>
                <a:gd name="f8" fmla="val 5797"/>
                <a:gd name="f9" fmla="val 1936"/>
                <a:gd name="f10" fmla="val 3290"/>
                <a:gd name="f11" fmla="val 4614"/>
                <a:gd name="f12" fmla="val 4726"/>
                <a:gd name="f13" fmla="val 5779"/>
                <a:gd name="f14" fmla="val 1954"/>
                <a:gd name="f15" fmla="val 851"/>
                <a:gd name="f16" fmla="val 4677"/>
                <a:gd name="f17" fmla="val 3319"/>
                <a:gd name="f18" fmla="val 2880"/>
                <a:gd name="f19" fmla="val 2438"/>
                <a:gd name="f20" fmla="val 81"/>
                <a:gd name="f21" fmla="val 2017"/>
                <a:gd name="f22" fmla="val 234"/>
                <a:gd name="f23" fmla="val 738"/>
                <a:gd name="f24" fmla="val 3259"/>
                <a:gd name="f25" fmla="val 4362"/>
                <a:gd name="f26" fmla="val 568"/>
                <a:gd name="f27" fmla="val 5401"/>
                <a:gd name="f28" fmla="val 1481"/>
                <a:gd name="f29" fmla="val 6031"/>
                <a:gd name="f30" fmla="val 2033"/>
                <a:gd name="f31" fmla="val 6405"/>
                <a:gd name="f32" fmla="val 2645"/>
                <a:gd name="f33" fmla="val 3255"/>
                <a:gd name="f34" fmla="val 3725"/>
                <a:gd name="f35" fmla="val 4193"/>
                <a:gd name="f36" fmla="val 6475"/>
                <a:gd name="f37" fmla="val 4632"/>
                <a:gd name="f38" fmla="val 6283"/>
                <a:gd name="f39" fmla="val 5829"/>
                <a:gd name="f40" fmla="val 5748"/>
                <a:gd name="f41" fmla="val 6585"/>
                <a:gd name="f42" fmla="val 4551"/>
                <a:gd name="f43" fmla="val 6616"/>
                <a:gd name="f44" fmla="val 2219"/>
                <a:gd name="f45" fmla="val 6081"/>
                <a:gd name="f46" fmla="val 1180"/>
                <a:gd name="f47" fmla="val 5167"/>
                <a:gd name="f48" fmla="val 549"/>
                <a:gd name="f49" fmla="val 4605"/>
                <a:gd name="f50" fmla="val 175"/>
                <a:gd name="f51" fmla="val 3965"/>
                <a:gd name="f52" fmla="*/ f0 1 6617"/>
                <a:gd name="f53" fmla="*/ f1 1 6578"/>
                <a:gd name="f54" fmla="val f2"/>
                <a:gd name="f55" fmla="val f3"/>
                <a:gd name="f56" fmla="val f4"/>
                <a:gd name="f57" fmla="+- f56 0 f54"/>
                <a:gd name="f58" fmla="+- f55 0 f54"/>
                <a:gd name="f59" fmla="*/ f58 1 6617"/>
                <a:gd name="f60" fmla="*/ f57 1 6578"/>
                <a:gd name="f61" fmla="*/ f54 1 f59"/>
                <a:gd name="f62" fmla="*/ f55 1 f59"/>
                <a:gd name="f63" fmla="*/ f54 1 f60"/>
                <a:gd name="f64" fmla="*/ f56 1 f60"/>
                <a:gd name="f65" fmla="*/ f61 f52 1"/>
                <a:gd name="f66" fmla="*/ f62 f52 1"/>
                <a:gd name="f67" fmla="*/ f64 f53 1"/>
                <a:gd name="f68" fmla="*/ f63 f5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5" t="f68" r="f66" b="f67"/>
              <a:pathLst>
                <a:path w="6617" h="6578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12" y="f13"/>
                    <a:pt x="f5" y="f13"/>
                  </a:cubicBezTo>
                  <a:cubicBezTo>
                    <a:pt x="f14" y="f13"/>
                    <a:pt x="f15" y="f16"/>
                    <a:pt x="f15" y="f10"/>
                  </a:cubicBezTo>
                  <a:cubicBezTo>
                    <a:pt x="f15" y="f9"/>
                    <a:pt x="f14" y="f6"/>
                    <a:pt x="f5" y="f6"/>
                  </a:cubicBezTo>
                  <a:close/>
                  <a:moveTo>
                    <a:pt x="f17" y="f2"/>
                  </a:moveTo>
                  <a:cubicBezTo>
                    <a:pt x="f18" y="f2"/>
                    <a:pt x="f19" y="f20"/>
                    <a:pt x="f21" y="f22"/>
                  </a:cubicBezTo>
                  <a:cubicBezTo>
                    <a:pt x="f15" y="f23"/>
                    <a:pt x="f2" y="f9"/>
                    <a:pt x="f2" y="f24"/>
                  </a:cubicBezTo>
                  <a:cubicBezTo>
                    <a:pt x="f2" y="f25"/>
                    <a:pt x="f26" y="f27"/>
                    <a:pt x="f28" y="f29"/>
                  </a:cubicBezTo>
                  <a:cubicBezTo>
                    <a:pt x="f30" y="f31"/>
                    <a:pt x="f32" y="f4"/>
                    <a:pt x="f33" y="f4"/>
                  </a:cubicBezTo>
                  <a:cubicBezTo>
                    <a:pt x="f34" y="f4"/>
                    <a:pt x="f35" y="f36"/>
                    <a:pt x="f37" y="f38"/>
                  </a:cubicBezTo>
                  <a:cubicBezTo>
                    <a:pt x="f39" y="f40"/>
                    <a:pt x="f41" y="f42"/>
                    <a:pt x="f41" y="f24"/>
                  </a:cubicBezTo>
                  <a:cubicBezTo>
                    <a:pt x="f43" y="f44"/>
                    <a:pt x="f45" y="f46"/>
                    <a:pt x="f47" y="f48"/>
                  </a:cubicBezTo>
                  <a:cubicBezTo>
                    <a:pt x="f49" y="f50"/>
                    <a:pt x="f51" y="f2"/>
                    <a:pt x="f17" y="f2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28" name="Google Shape;2932;p47">
            <a:extLst>
              <a:ext uri="{FF2B5EF4-FFF2-40B4-BE49-F238E27FC236}">
                <a16:creationId xmlns:a16="http://schemas.microsoft.com/office/drawing/2014/main" id="{4B1ABFC1-D003-1720-91E8-E5DFED5B3953}"/>
              </a:ext>
            </a:extLst>
          </p:cNvPr>
          <p:cNvGrpSpPr/>
          <p:nvPr/>
        </p:nvGrpSpPr>
        <p:grpSpPr>
          <a:xfrm>
            <a:off x="4435653" y="1453210"/>
            <a:ext cx="272683" cy="373770"/>
            <a:chOff x="4435653" y="1453210"/>
            <a:chExt cx="272683" cy="373770"/>
          </a:xfrm>
        </p:grpSpPr>
        <p:sp>
          <p:nvSpPr>
            <p:cNvPr id="29" name="Google Shape;2933;p47">
              <a:extLst>
                <a:ext uri="{FF2B5EF4-FFF2-40B4-BE49-F238E27FC236}">
                  <a16:creationId xmlns:a16="http://schemas.microsoft.com/office/drawing/2014/main" id="{710C6FD3-9C5A-B98C-DBFE-D31348FE0C59}"/>
                </a:ext>
              </a:extLst>
            </p:cNvPr>
            <p:cNvSpPr/>
            <p:nvPr/>
          </p:nvSpPr>
          <p:spPr>
            <a:xfrm>
              <a:off x="4435653" y="1453210"/>
              <a:ext cx="272683" cy="37377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9264"/>
                <a:gd name="f4" fmla="val 12698"/>
                <a:gd name="f5" fmla="val 4546"/>
                <a:gd name="f6" fmla="val 892"/>
                <a:gd name="f7" fmla="val 4811"/>
                <a:gd name="f8" fmla="val 5082"/>
                <a:gd name="f9" fmla="val 920"/>
                <a:gd name="f10" fmla="val 5357"/>
                <a:gd name="f11" fmla="val 977"/>
                <a:gd name="f12" fmla="val 6964"/>
                <a:gd name="f13" fmla="val 1292"/>
                <a:gd name="f14" fmla="val 8287"/>
                <a:gd name="f15" fmla="val 2742"/>
                <a:gd name="f16" fmla="val 4600"/>
                <a:gd name="f17" fmla="val 5987"/>
                <a:gd name="f18" fmla="val 7531"/>
                <a:gd name="f19" fmla="val 7215"/>
                <a:gd name="f20" fmla="val 6396"/>
                <a:gd name="f21" fmla="val 7845"/>
                <a:gd name="f22" fmla="val 8034"/>
                <a:gd name="f23" fmla="val 5798"/>
                <a:gd name="f24" fmla="val 8475"/>
                <a:gd name="f25" fmla="val 8885"/>
                <a:gd name="f26" fmla="val 9169"/>
                <a:gd name="f27" fmla="val 3309"/>
                <a:gd name="f28" fmla="val 8854"/>
                <a:gd name="f29" fmla="val 8412"/>
                <a:gd name="f30" fmla="val 3088"/>
                <a:gd name="f31" fmla="val 2679"/>
                <a:gd name="f32" fmla="val 7782"/>
                <a:gd name="f33" fmla="val 1545"/>
                <a:gd name="f34" fmla="val 7121"/>
                <a:gd name="f35" fmla="val 820"/>
                <a:gd name="f36" fmla="val 5955"/>
                <a:gd name="f37" fmla="val 2536"/>
                <a:gd name="f38" fmla="val 2499"/>
                <a:gd name="f39" fmla="val 9956"/>
                <a:gd name="f40" fmla="val 10681"/>
                <a:gd name="f41" fmla="val 10901"/>
                <a:gd name="f42" fmla="val 5609"/>
                <a:gd name="f43" fmla="val 11059"/>
                <a:gd name="f44" fmla="val 11090"/>
                <a:gd name="f45" fmla="val 3719"/>
                <a:gd name="f46" fmla="val 3467"/>
                <a:gd name="f47" fmla="val 3277"/>
                <a:gd name="f48" fmla="val 4443"/>
                <a:gd name="f49" fmla="val 1"/>
                <a:gd name="f50" fmla="val 2049"/>
                <a:gd name="f51" fmla="val 32"/>
                <a:gd name="f52" fmla="val 2080"/>
                <a:gd name="f53" fmla="val 6270"/>
                <a:gd name="f54" fmla="val 883"/>
                <a:gd name="f55" fmla="val 7719"/>
                <a:gd name="f56" fmla="val 2238"/>
                <a:gd name="f57" fmla="val 8539"/>
                <a:gd name="f58" fmla="val 2332"/>
                <a:gd name="f59" fmla="val 8570"/>
                <a:gd name="f60" fmla="val 2395"/>
                <a:gd name="f61" fmla="val 8696"/>
                <a:gd name="f62" fmla="val 2458"/>
                <a:gd name="f63" fmla="val 8759"/>
                <a:gd name="f64" fmla="val 11216"/>
                <a:gd name="f65" fmla="val 2805"/>
                <a:gd name="f66" fmla="val 11689"/>
                <a:gd name="f67" fmla="val 11847"/>
                <a:gd name="f68" fmla="val 12351"/>
                <a:gd name="f69" fmla="val 3939"/>
                <a:gd name="f70" fmla="val 12697"/>
                <a:gd name="f71" fmla="val 4506"/>
                <a:gd name="f72" fmla="val 5042"/>
                <a:gd name="f73" fmla="val 5514"/>
                <a:gd name="f74" fmla="val 5672"/>
                <a:gd name="f75" fmla="val 6176"/>
                <a:gd name="f76" fmla="val 6554"/>
                <a:gd name="f77" fmla="val 8728"/>
                <a:gd name="f78" fmla="val 6617"/>
                <a:gd name="f79" fmla="val 6712"/>
                <a:gd name="f80" fmla="val 8507"/>
                <a:gd name="f81" fmla="val 8318"/>
                <a:gd name="f82" fmla="val 7593"/>
                <a:gd name="f83" fmla="val 9263"/>
                <a:gd name="f84" fmla="val 5735"/>
                <a:gd name="f85" fmla="val 8948"/>
                <a:gd name="f86" fmla="val 3750"/>
                <a:gd name="f87" fmla="val 8602"/>
                <a:gd name="f88" fmla="val 1702"/>
                <a:gd name="f89" fmla="val 6806"/>
                <a:gd name="f90" fmla="*/ f0 1 9264"/>
                <a:gd name="f91" fmla="*/ f1 1 12698"/>
                <a:gd name="f92" fmla="val f2"/>
                <a:gd name="f93" fmla="val f3"/>
                <a:gd name="f94" fmla="val f4"/>
                <a:gd name="f95" fmla="+- f94 0 f92"/>
                <a:gd name="f96" fmla="+- f93 0 f92"/>
                <a:gd name="f97" fmla="*/ f96 1 9264"/>
                <a:gd name="f98" fmla="*/ f95 1 12698"/>
                <a:gd name="f99" fmla="*/ f92 1 f97"/>
                <a:gd name="f100" fmla="*/ f93 1 f97"/>
                <a:gd name="f101" fmla="*/ f92 1 f98"/>
                <a:gd name="f102" fmla="*/ f94 1 f98"/>
                <a:gd name="f103" fmla="*/ f99 f90 1"/>
                <a:gd name="f104" fmla="*/ f100 f90 1"/>
                <a:gd name="f105" fmla="*/ f102 f91 1"/>
                <a:gd name="f106" fmla="*/ f101 f9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3" t="f106" r="f104" b="f105"/>
              <a:pathLst>
                <a:path w="9264" h="12698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4" y="f16"/>
                  </a:cubicBezTo>
                  <a:cubicBezTo>
                    <a:pt x="f14" y="f17"/>
                    <a:pt x="f18" y="f19"/>
                    <a:pt x="f20" y="f21"/>
                  </a:cubicBezTo>
                  <a:cubicBezTo>
                    <a:pt x="f17" y="f22"/>
                    <a:pt x="f23" y="f24"/>
                    <a:pt x="f23" y="f25"/>
                  </a:cubicBezTo>
                  <a:lnTo>
                    <a:pt x="f23" y="f26"/>
                  </a:lnTo>
                  <a:lnTo>
                    <a:pt x="f27" y="f26"/>
                  </a:lnTo>
                  <a:lnTo>
                    <a:pt x="f27" y="f28"/>
                  </a:lnTo>
                  <a:cubicBezTo>
                    <a:pt x="f27" y="f29"/>
                    <a:pt x="f30" y="f22"/>
                    <a:pt x="f31" y="f32"/>
                  </a:cubicBezTo>
                  <a:cubicBezTo>
                    <a:pt x="f33" y="f34"/>
                    <a:pt x="f35" y="f36"/>
                    <a:pt x="f35" y="f16"/>
                  </a:cubicBezTo>
                  <a:cubicBezTo>
                    <a:pt x="f35" y="f37"/>
                    <a:pt x="f38" y="f6"/>
                    <a:pt x="f5" y="f6"/>
                  </a:cubicBezTo>
                  <a:close/>
                  <a:moveTo>
                    <a:pt x="f23" y="f39"/>
                  </a:moveTo>
                  <a:lnTo>
                    <a:pt x="f23" y="f40"/>
                  </a:lnTo>
                  <a:cubicBezTo>
                    <a:pt x="f23" y="f41"/>
                    <a:pt x="f42" y="f43"/>
                    <a:pt x="f10" y="f44"/>
                  </a:cubicBezTo>
                  <a:lnTo>
                    <a:pt x="f45" y="f44"/>
                  </a:lnTo>
                  <a:cubicBezTo>
                    <a:pt x="f46" y="f44"/>
                    <a:pt x="f27" y="f41"/>
                    <a:pt x="f47" y="f40"/>
                  </a:cubicBezTo>
                  <a:lnTo>
                    <a:pt x="f47" y="f39"/>
                  </a:lnTo>
                  <a:close/>
                  <a:moveTo>
                    <a:pt x="f48" y="f49"/>
                  </a:moveTo>
                  <a:cubicBezTo>
                    <a:pt x="f50" y="f51"/>
                    <a:pt x="f49" y="f52"/>
                    <a:pt x="f49" y="f16"/>
                  </a:cubicBezTo>
                  <a:cubicBezTo>
                    <a:pt x="f49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lnTo>
                    <a:pt x="f62" y="f40"/>
                  </a:lnTo>
                  <a:cubicBezTo>
                    <a:pt x="f62" y="f64"/>
                    <a:pt x="f65" y="f66"/>
                    <a:pt x="f27" y="f67"/>
                  </a:cubicBezTo>
                  <a:cubicBezTo>
                    <a:pt x="f46" y="f68"/>
                    <a:pt x="f69" y="f70"/>
                    <a:pt x="f71" y="f70"/>
                  </a:cubicBezTo>
                  <a:cubicBezTo>
                    <a:pt x="f72" y="f70"/>
                    <a:pt x="f73" y="f68"/>
                    <a:pt x="f74" y="f67"/>
                  </a:cubicBezTo>
                  <a:cubicBezTo>
                    <a:pt x="f75" y="f66"/>
                    <a:pt x="f76" y="f64"/>
                    <a:pt x="f76" y="f40"/>
                  </a:cubicBezTo>
                  <a:lnTo>
                    <a:pt x="f76" y="f28"/>
                  </a:lnTo>
                  <a:cubicBezTo>
                    <a:pt x="f76" y="f77"/>
                    <a:pt x="f78" y="f59"/>
                    <a:pt x="f79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49"/>
                    <a:pt x="f48" y="f49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0" name="Google Shape;2934;p47">
              <a:extLst>
                <a:ext uri="{FF2B5EF4-FFF2-40B4-BE49-F238E27FC236}">
                  <a16:creationId xmlns:a16="http://schemas.microsoft.com/office/drawing/2014/main" id="{37E1E6AD-74B1-3D18-DC09-5ADAB40054BF}"/>
                </a:ext>
              </a:extLst>
            </p:cNvPr>
            <p:cNvSpPr/>
            <p:nvPr/>
          </p:nvSpPr>
          <p:spPr>
            <a:xfrm>
              <a:off x="4482955" y="1503273"/>
              <a:ext cx="99258" cy="9834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372"/>
                <a:gd name="f4" fmla="val 3341"/>
                <a:gd name="f5" fmla="val 2931"/>
                <a:gd name="f6" fmla="val 1"/>
                <a:gd name="f7" fmla="val 1355"/>
                <a:gd name="f8" fmla="val 64"/>
                <a:gd name="f9" fmla="val 1293"/>
                <a:gd name="f10" fmla="val 2899"/>
                <a:gd name="f11" fmla="val 3120"/>
                <a:gd name="f12" fmla="val 158"/>
                <a:gd name="f13" fmla="val 3340"/>
                <a:gd name="f14" fmla="val 410"/>
                <a:gd name="f15" fmla="val 631"/>
                <a:gd name="f16" fmla="val 851"/>
                <a:gd name="f17" fmla="val 883"/>
                <a:gd name="f18" fmla="val 1765"/>
                <a:gd name="f19" fmla="val 1796"/>
                <a:gd name="f20" fmla="val 820"/>
                <a:gd name="f21" fmla="val 3151"/>
                <a:gd name="f22" fmla="val 379"/>
                <a:gd name="f23" fmla="val 190"/>
                <a:gd name="f24" fmla="*/ f0 1 3372"/>
                <a:gd name="f25" fmla="*/ f1 1 3341"/>
                <a:gd name="f26" fmla="val f2"/>
                <a:gd name="f27" fmla="val f3"/>
                <a:gd name="f28" fmla="val f4"/>
                <a:gd name="f29" fmla="+- f28 0 f26"/>
                <a:gd name="f30" fmla="+- f27 0 f26"/>
                <a:gd name="f31" fmla="*/ f30 1 3372"/>
                <a:gd name="f32" fmla="*/ f29 1 3341"/>
                <a:gd name="f33" fmla="*/ f26 1 f31"/>
                <a:gd name="f34" fmla="*/ f27 1 f31"/>
                <a:gd name="f35" fmla="*/ f26 1 f32"/>
                <a:gd name="f36" fmla="*/ f28 1 f32"/>
                <a:gd name="f37" fmla="*/ f33 f24 1"/>
                <a:gd name="f38" fmla="*/ f34 f24 1"/>
                <a:gd name="f39" fmla="*/ f36 f25 1"/>
                <a:gd name="f40" fmla="*/ f35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7" t="f40" r="f38" b="f39"/>
              <a:pathLst>
                <a:path w="3372" h="3341">
                  <a:moveTo>
                    <a:pt x="f5" y="f6"/>
                  </a:moveTo>
                  <a:cubicBezTo>
                    <a:pt x="f7" y="f6"/>
                    <a:pt x="f8" y="f9"/>
                    <a:pt x="f6" y="f10"/>
                  </a:cubicBezTo>
                  <a:cubicBezTo>
                    <a:pt x="f6" y="f11"/>
                    <a:pt x="f12" y="f13"/>
                    <a:pt x="f14" y="f13"/>
                  </a:cubicBezTo>
                  <a:cubicBezTo>
                    <a:pt x="f15" y="f13"/>
                    <a:pt x="f16" y="f11"/>
                    <a:pt x="f16" y="f10"/>
                  </a:cubicBezTo>
                  <a:cubicBezTo>
                    <a:pt x="f17" y="f18"/>
                    <a:pt x="f19" y="f20"/>
                    <a:pt x="f5" y="f20"/>
                  </a:cubicBezTo>
                  <a:cubicBezTo>
                    <a:pt x="f21" y="f20"/>
                    <a:pt x="f3" y="f15"/>
                    <a:pt x="f3" y="f22"/>
                  </a:cubicBezTo>
                  <a:cubicBezTo>
                    <a:pt x="f3" y="f23"/>
                    <a:pt x="f21" y="f6"/>
                    <a:pt x="f5" y="f6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31" name="Google Shape;2935;p47">
            <a:extLst>
              <a:ext uri="{FF2B5EF4-FFF2-40B4-BE49-F238E27FC236}">
                <a16:creationId xmlns:a16="http://schemas.microsoft.com/office/drawing/2014/main" id="{24E1FEFF-ED8C-4A02-FEC3-B8321A390AA0}"/>
              </a:ext>
            </a:extLst>
          </p:cNvPr>
          <p:cNvGrpSpPr/>
          <p:nvPr/>
        </p:nvGrpSpPr>
        <p:grpSpPr>
          <a:xfrm>
            <a:off x="4409693" y="3263329"/>
            <a:ext cx="324612" cy="374821"/>
            <a:chOff x="4409693" y="3263329"/>
            <a:chExt cx="324612" cy="374821"/>
          </a:xfrm>
        </p:grpSpPr>
        <p:sp>
          <p:nvSpPr>
            <p:cNvPr id="32" name="Google Shape;2936;p47">
              <a:extLst>
                <a:ext uri="{FF2B5EF4-FFF2-40B4-BE49-F238E27FC236}">
                  <a16:creationId xmlns:a16="http://schemas.microsoft.com/office/drawing/2014/main" id="{1AC91088-A6AB-8755-CB10-AEADADA611FE}"/>
                </a:ext>
              </a:extLst>
            </p:cNvPr>
            <p:cNvSpPr/>
            <p:nvPr/>
          </p:nvSpPr>
          <p:spPr>
            <a:xfrm>
              <a:off x="4461613" y="3417185"/>
              <a:ext cx="229093" cy="1748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783"/>
                <a:gd name="f4" fmla="val 5940"/>
                <a:gd name="f5" fmla="val 6349"/>
                <a:gd name="f6" fmla="val 772"/>
                <a:gd name="f7" fmla="val 6459"/>
                <a:gd name="f8" fmla="val 6570"/>
                <a:gd name="f9" fmla="val 812"/>
                <a:gd name="f10" fmla="val 6648"/>
                <a:gd name="f11" fmla="val 891"/>
                <a:gd name="f12" fmla="val 6711"/>
                <a:gd name="f13" fmla="val 954"/>
                <a:gd name="f14" fmla="val 6743"/>
                <a:gd name="f15" fmla="val 1017"/>
                <a:gd name="f16" fmla="val 6806"/>
                <a:gd name="f17" fmla="val 1080"/>
                <a:gd name="f18" fmla="val 6837"/>
                <a:gd name="f19" fmla="val 1300"/>
                <a:gd name="f20" fmla="val 1458"/>
                <a:gd name="f21" fmla="val 1552"/>
                <a:gd name="f22" fmla="val 3340"/>
                <a:gd name="f23" fmla="val 4955"/>
                <a:gd name="f24" fmla="val 3261"/>
                <a:gd name="f25" fmla="val 5033"/>
                <a:gd name="f26" fmla="val 3151"/>
                <a:gd name="f27" fmla="val 5073"/>
                <a:gd name="f28" fmla="val 3041"/>
                <a:gd name="f29" fmla="val 2931"/>
                <a:gd name="f30" fmla="val 2820"/>
                <a:gd name="f31" fmla="val 2742"/>
                <a:gd name="f32" fmla="val 1040"/>
                <a:gd name="f33" fmla="val 3253"/>
                <a:gd name="f34" fmla="val 883"/>
                <a:gd name="f35" fmla="val 3096"/>
                <a:gd name="f36" fmla="val 2812"/>
                <a:gd name="f37" fmla="val 2655"/>
                <a:gd name="f38" fmla="val 1135"/>
                <a:gd name="f39" fmla="val 2592"/>
                <a:gd name="f40" fmla="val 1214"/>
                <a:gd name="f41" fmla="val 2513"/>
                <a:gd name="f42" fmla="val 1316"/>
                <a:gd name="f43" fmla="val 2474"/>
                <a:gd name="f44" fmla="val 1418"/>
                <a:gd name="f45" fmla="val 1521"/>
                <a:gd name="f46" fmla="val 1623"/>
                <a:gd name="f47" fmla="val 1702"/>
                <a:gd name="f48" fmla="val 3600"/>
                <a:gd name="f49" fmla="val 3679"/>
                <a:gd name="f50" fmla="val 3718"/>
                <a:gd name="f51" fmla="val 6050"/>
                <a:gd name="f52" fmla="val 6128"/>
                <a:gd name="f53" fmla="val 6239"/>
                <a:gd name="f54" fmla="val 6369"/>
                <a:gd name="f55" fmla="val 1"/>
                <a:gd name="f56" fmla="val 5719"/>
                <a:gd name="f57" fmla="val 119"/>
                <a:gd name="f58" fmla="val 5451"/>
                <a:gd name="f59" fmla="val 355"/>
                <a:gd name="f60" fmla="val 3025"/>
                <a:gd name="f61" fmla="val 2781"/>
                <a:gd name="f62" fmla="val 2269"/>
                <a:gd name="f63" fmla="val 2025"/>
                <a:gd name="f64" fmla="val 2040"/>
                <a:gd name="f65" fmla="val 1796"/>
                <a:gd name="f66" fmla="val 1742"/>
                <a:gd name="f67" fmla="val 1663"/>
                <a:gd name="f68" fmla="val 1421"/>
                <a:gd name="f69" fmla="val 1256"/>
                <a:gd name="f70" fmla="val 1085"/>
                <a:gd name="f71" fmla="val 1698"/>
                <a:gd name="f72" fmla="val 914"/>
                <a:gd name="f73" fmla="val 1773"/>
                <a:gd name="f74" fmla="val 694"/>
                <a:gd name="f75" fmla="val 1867"/>
                <a:gd name="f76" fmla="val 536"/>
                <a:gd name="f77" fmla="val 1993"/>
                <a:gd name="f78" fmla="val 473"/>
                <a:gd name="f79" fmla="val 2119"/>
                <a:gd name="f80" fmla="val 3379"/>
                <a:gd name="f81" fmla="val 3883"/>
                <a:gd name="f82" fmla="val 2143"/>
                <a:gd name="f83" fmla="val 5585"/>
                <a:gd name="f84" fmla="val 2379"/>
                <a:gd name="f85" fmla="val 5821"/>
                <a:gd name="f86" fmla="val 2694"/>
                <a:gd name="f87" fmla="val 5939"/>
                <a:gd name="f88" fmla="val 3017"/>
                <a:gd name="f89" fmla="val 3671"/>
                <a:gd name="f90" fmla="val 3939"/>
                <a:gd name="f91" fmla="val 7310"/>
                <a:gd name="f92" fmla="val 2182"/>
                <a:gd name="f93" fmla="val 7656"/>
                <a:gd name="f94" fmla="val 1836"/>
                <a:gd name="f95" fmla="val 7782"/>
                <a:gd name="f96" fmla="val 7593"/>
                <a:gd name="f97" fmla="val 859"/>
                <a:gd name="f98" fmla="val 7467"/>
                <a:gd name="f99" fmla="val 575"/>
                <a:gd name="f100" fmla="val 418"/>
                <a:gd name="f101" fmla="val 7215"/>
                <a:gd name="f102" fmla="val 6995"/>
                <a:gd name="f103" fmla="val 6688"/>
                <a:gd name="f104" fmla="*/ f0 1 7783"/>
                <a:gd name="f105" fmla="*/ f1 1 5940"/>
                <a:gd name="f106" fmla="val f2"/>
                <a:gd name="f107" fmla="val f3"/>
                <a:gd name="f108" fmla="val f4"/>
                <a:gd name="f109" fmla="+- f108 0 f106"/>
                <a:gd name="f110" fmla="+- f107 0 f106"/>
                <a:gd name="f111" fmla="*/ f110 1 7783"/>
                <a:gd name="f112" fmla="*/ f109 1 5940"/>
                <a:gd name="f113" fmla="*/ f106 1 f111"/>
                <a:gd name="f114" fmla="*/ f107 1 f111"/>
                <a:gd name="f115" fmla="*/ f106 1 f112"/>
                <a:gd name="f116" fmla="*/ f108 1 f112"/>
                <a:gd name="f117" fmla="*/ f113 f104 1"/>
                <a:gd name="f118" fmla="*/ f114 f104 1"/>
                <a:gd name="f119" fmla="*/ f116 f105 1"/>
                <a:gd name="f120" fmla="*/ f115 f10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7" t="f120" r="f118" b="f119"/>
              <a:pathLst>
                <a:path w="7783" h="5940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9"/>
                    <a:pt x="f18" y="f20"/>
                    <a:pt x="f12" y="f21"/>
                  </a:cubicBezTo>
                  <a:lnTo>
                    <a:pt x="f22" y="f23"/>
                  </a:lnTo>
                  <a:cubicBezTo>
                    <a:pt x="f24" y="f25"/>
                    <a:pt x="f26" y="f27"/>
                    <a:pt x="f28" y="f27"/>
                  </a:cubicBezTo>
                  <a:cubicBezTo>
                    <a:pt x="f29" y="f27"/>
                    <a:pt x="f30" y="f25"/>
                    <a:pt x="f31" y="f23"/>
                  </a:cubicBezTo>
                  <a:lnTo>
                    <a:pt x="f32" y="f33"/>
                  </a:lnTo>
                  <a:cubicBezTo>
                    <a:pt x="f34" y="f35"/>
                    <a:pt x="f34" y="f36"/>
                    <a:pt x="f32" y="f37"/>
                  </a:cubicBezTo>
                  <a:lnTo>
                    <a:pt x="f38" y="f39"/>
                  </a:lnTo>
                  <a:cubicBezTo>
                    <a:pt x="f40" y="f41"/>
                    <a:pt x="f42" y="f43"/>
                    <a:pt x="f44" y="f43"/>
                  </a:cubicBezTo>
                  <a:cubicBezTo>
                    <a:pt x="f45" y="f43"/>
                    <a:pt x="f46" y="f41"/>
                    <a:pt x="f47" y="f39"/>
                  </a:cubicBezTo>
                  <a:lnTo>
                    <a:pt x="f31" y="f48"/>
                  </a:lnTo>
                  <a:cubicBezTo>
                    <a:pt x="f30" y="f49"/>
                    <a:pt x="f29" y="f50"/>
                    <a:pt x="f28" y="f50"/>
                  </a:cubicBezTo>
                  <a:cubicBezTo>
                    <a:pt x="f26" y="f50"/>
                    <a:pt x="f24" y="f49"/>
                    <a:pt x="f22" y="f48"/>
                  </a:cubicBezTo>
                  <a:lnTo>
                    <a:pt x="f51" y="f11"/>
                  </a:lnTo>
                  <a:cubicBezTo>
                    <a:pt x="f52" y="f9"/>
                    <a:pt x="f53" y="f6"/>
                    <a:pt x="f5" y="f6"/>
                  </a:cubicBezTo>
                  <a:close/>
                  <a:moveTo>
                    <a:pt x="f54" y="f55"/>
                  </a:moveTo>
                  <a:cubicBezTo>
                    <a:pt x="f51" y="f55"/>
                    <a:pt x="f56" y="f57"/>
                    <a:pt x="f58" y="f59"/>
                  </a:cubicBezTo>
                  <a:lnTo>
                    <a:pt x="f60" y="f61"/>
                  </a:lnTo>
                  <a:lnTo>
                    <a:pt x="f62" y="f63"/>
                  </a:lnTo>
                  <a:cubicBezTo>
                    <a:pt x="f64" y="f65"/>
                    <a:pt x="f66" y="f67"/>
                    <a:pt x="f68" y="f67"/>
                  </a:cubicBezTo>
                  <a:cubicBezTo>
                    <a:pt x="f69" y="f67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9"/>
                  </a:cubicBezTo>
                  <a:cubicBezTo>
                    <a:pt x="f55" y="f39"/>
                    <a:pt x="f55" y="f80"/>
                    <a:pt x="f78" y="f81"/>
                  </a:cubicBezTo>
                  <a:lnTo>
                    <a:pt x="f82" y="f83"/>
                  </a:lnTo>
                  <a:cubicBezTo>
                    <a:pt x="f84" y="f85"/>
                    <a:pt x="f86" y="f87"/>
                    <a:pt x="f88" y="f87"/>
                  </a:cubicBezTo>
                  <a:cubicBezTo>
                    <a:pt x="f22" y="f87"/>
                    <a:pt x="f89" y="f85"/>
                    <a:pt x="f90" y="f83"/>
                  </a:cubicBezTo>
                  <a:lnTo>
                    <a:pt x="f91" y="f92"/>
                  </a:lnTo>
                  <a:cubicBezTo>
                    <a:pt x="f93" y="f94"/>
                    <a:pt x="f95" y="f19"/>
                    <a:pt x="f96" y="f97"/>
                  </a:cubicBezTo>
                  <a:cubicBezTo>
                    <a:pt x="f98" y="f99"/>
                    <a:pt x="f91" y="f100"/>
                    <a:pt x="f101" y="f59"/>
                  </a:cubicBezTo>
                  <a:cubicBezTo>
                    <a:pt x="f102" y="f57"/>
                    <a:pt x="f103" y="f55"/>
                    <a:pt x="f54" y="f55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3" name="Google Shape;2937;p47">
              <a:extLst>
                <a:ext uri="{FF2B5EF4-FFF2-40B4-BE49-F238E27FC236}">
                  <a16:creationId xmlns:a16="http://schemas.microsoft.com/office/drawing/2014/main" id="{162414CD-D2A1-63F0-AC27-B8100FE4C0A5}"/>
                </a:ext>
              </a:extLst>
            </p:cNvPr>
            <p:cNvSpPr/>
            <p:nvPr/>
          </p:nvSpPr>
          <p:spPr>
            <a:xfrm>
              <a:off x="4409693" y="3263329"/>
              <a:ext cx="324612" cy="37482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028"/>
                <a:gd name="f4" fmla="val 12734"/>
                <a:gd name="f5" fmla="val 5608"/>
                <a:gd name="f6" fmla="val 793"/>
                <a:gd name="f7" fmla="val 5829"/>
                <a:gd name="f8" fmla="val 5986"/>
                <a:gd name="f9" fmla="val 1014"/>
                <a:gd name="f10" fmla="val 6049"/>
                <a:gd name="f11" fmla="val 1234"/>
                <a:gd name="f12" fmla="val 1486"/>
                <a:gd name="f13" fmla="val 6238"/>
                <a:gd name="f14" fmla="val 1644"/>
                <a:gd name="f15" fmla="val 6459"/>
                <a:gd name="f16" fmla="val 8129"/>
                <a:gd name="f17" fmla="val 8349"/>
                <a:gd name="f18" fmla="val 8507"/>
                <a:gd name="f19" fmla="val 1833"/>
                <a:gd name="f20" fmla="val 8570"/>
                <a:gd name="f21" fmla="val 2053"/>
                <a:gd name="f22" fmla="val 2494"/>
                <a:gd name="f23" fmla="val 2773"/>
                <a:gd name="f24" fmla="val 2116"/>
                <a:gd name="f25" fmla="val 2741"/>
                <a:gd name="f26" fmla="val 1864"/>
                <a:gd name="f27" fmla="val 2930"/>
                <a:gd name="f28" fmla="val 1707"/>
                <a:gd name="f29" fmla="val 3119"/>
                <a:gd name="f30" fmla="val 1675"/>
                <a:gd name="f31" fmla="val 4789"/>
                <a:gd name="f32" fmla="val 5010"/>
                <a:gd name="f33" fmla="val 5167"/>
                <a:gd name="f34" fmla="val 5356"/>
                <a:gd name="f35" fmla="val 856"/>
                <a:gd name="f36" fmla="val 10177"/>
                <a:gd name="f37" fmla="val 11883"/>
                <a:gd name="f38" fmla="val 788"/>
                <a:gd name="f39" fmla="val 1891"/>
                <a:gd name="f40" fmla="val 2904"/>
                <a:gd name="f41" fmla="val 3125"/>
                <a:gd name="f42" fmla="val 2111"/>
                <a:gd name="f43" fmla="val 3314"/>
                <a:gd name="f44" fmla="val 2332"/>
                <a:gd name="f45" fmla="val 8948"/>
                <a:gd name="f46" fmla="val 9200"/>
                <a:gd name="f47" fmla="val 9357"/>
                <a:gd name="f48" fmla="val 5615"/>
                <a:gd name="f49" fmla="val 1"/>
                <a:gd name="f50" fmla="val 5456"/>
                <a:gd name="f51" fmla="val 5293"/>
                <a:gd name="f52" fmla="val 33"/>
                <a:gd name="f53" fmla="val 5136"/>
                <a:gd name="f54" fmla="val 100"/>
                <a:gd name="f55" fmla="val 4821"/>
                <a:gd name="f56" fmla="val 226"/>
                <a:gd name="f57" fmla="val 4537"/>
                <a:gd name="f58" fmla="val 478"/>
                <a:gd name="f59" fmla="val 4474"/>
                <a:gd name="f60" fmla="val 3151"/>
                <a:gd name="f61" fmla="val 2647"/>
                <a:gd name="f62" fmla="val 2174"/>
                <a:gd name="f63" fmla="val 1203"/>
                <a:gd name="f64" fmla="val 1985"/>
                <a:gd name="f65" fmla="val 410"/>
                <a:gd name="f66" fmla="val 158"/>
                <a:gd name="f67" fmla="val 12292"/>
                <a:gd name="f68" fmla="val 12544"/>
                <a:gd name="f69" fmla="val 221"/>
                <a:gd name="f70" fmla="val 10618"/>
                <a:gd name="f71" fmla="val 10838"/>
                <a:gd name="f72" fmla="val 11027"/>
                <a:gd name="f73" fmla="val 10996"/>
                <a:gd name="f74" fmla="val 10807"/>
                <a:gd name="f75" fmla="val 10555"/>
                <a:gd name="f76" fmla="val 9263"/>
                <a:gd name="f77" fmla="val 9105"/>
                <a:gd name="f78" fmla="val 8633"/>
                <a:gd name="f79" fmla="val 8097"/>
                <a:gd name="f80" fmla="val 6774"/>
                <a:gd name="f81" fmla="val 6606"/>
                <a:gd name="f82" fmla="val 328"/>
                <a:gd name="f83" fmla="val 6127"/>
                <a:gd name="f84" fmla="*/ f0 1 11028"/>
                <a:gd name="f85" fmla="*/ f1 1 12734"/>
                <a:gd name="f86" fmla="val f2"/>
                <a:gd name="f87" fmla="val f3"/>
                <a:gd name="f88" fmla="val f4"/>
                <a:gd name="f89" fmla="+- f88 0 f86"/>
                <a:gd name="f90" fmla="+- f87 0 f86"/>
                <a:gd name="f91" fmla="*/ f90 1 11028"/>
                <a:gd name="f92" fmla="*/ f89 1 12734"/>
                <a:gd name="f93" fmla="*/ f86 1 f91"/>
                <a:gd name="f94" fmla="*/ f87 1 f91"/>
                <a:gd name="f95" fmla="*/ f86 1 f92"/>
                <a:gd name="f96" fmla="*/ f88 1 f92"/>
                <a:gd name="f97" fmla="*/ f93 f84 1"/>
                <a:gd name="f98" fmla="*/ f94 f84 1"/>
                <a:gd name="f99" fmla="*/ f96 f85 1"/>
                <a:gd name="f100" fmla="*/ f95 f8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7" t="f100" r="f98" b="f99"/>
              <a:pathLst>
                <a:path w="11028" h="12734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0" y="f12"/>
                    <a:pt x="f13" y="f14"/>
                    <a:pt x="f15" y="f14"/>
                  </a:cubicBezTo>
                  <a:lnTo>
                    <a:pt x="f16" y="f14"/>
                  </a:lnTo>
                  <a:cubicBezTo>
                    <a:pt x="f17" y="f14"/>
                    <a:pt x="f18" y="f19"/>
                    <a:pt x="f20" y="f21"/>
                  </a:cubicBezTo>
                  <a:lnTo>
                    <a:pt x="f20" y="f22"/>
                  </a:lnTo>
                  <a:lnTo>
                    <a:pt x="f23" y="f22"/>
                  </a:lnTo>
                  <a:lnTo>
                    <a:pt x="f23" y="f24"/>
                  </a:lnTo>
                  <a:lnTo>
                    <a:pt x="f25" y="f24"/>
                  </a:lnTo>
                  <a:cubicBezTo>
                    <a:pt x="f25" y="f26"/>
                    <a:pt x="f27" y="f28"/>
                    <a:pt x="f29" y="f30"/>
                  </a:cubicBezTo>
                  <a:lnTo>
                    <a:pt x="f31" y="f30"/>
                  </a:lnTo>
                  <a:cubicBezTo>
                    <a:pt x="f32" y="f30"/>
                    <a:pt x="f33" y="f12"/>
                    <a:pt x="f33" y="f11"/>
                  </a:cubicBezTo>
                  <a:cubicBezTo>
                    <a:pt x="f33" y="f9"/>
                    <a:pt x="f34" y="f35"/>
                    <a:pt x="f5" y="f6"/>
                  </a:cubicBezTo>
                  <a:close/>
                  <a:moveTo>
                    <a:pt x="f36" y="f22"/>
                  </a:moveTo>
                  <a:lnTo>
                    <a:pt x="f36" y="f37"/>
                  </a:lnTo>
                  <a:lnTo>
                    <a:pt x="f38" y="f37"/>
                  </a:lnTo>
                  <a:lnTo>
                    <a:pt x="f38" y="f22"/>
                  </a:lnTo>
                  <a:lnTo>
                    <a:pt x="f39" y="f22"/>
                  </a:lnTo>
                  <a:lnTo>
                    <a:pt x="f39" y="f40"/>
                  </a:lnTo>
                  <a:cubicBezTo>
                    <a:pt x="f39" y="f41"/>
                    <a:pt x="f42" y="f43"/>
                    <a:pt x="f44" y="f43"/>
                  </a:cubicBezTo>
                  <a:lnTo>
                    <a:pt x="f45" y="f43"/>
                  </a:lnTo>
                  <a:cubicBezTo>
                    <a:pt x="f46" y="f43"/>
                    <a:pt x="f47" y="f41"/>
                    <a:pt x="f47" y="f40"/>
                  </a:cubicBezTo>
                  <a:lnTo>
                    <a:pt x="f47" y="f22"/>
                  </a:lnTo>
                  <a:close/>
                  <a:moveTo>
                    <a:pt x="f48" y="f49"/>
                  </a:moveTo>
                  <a:cubicBezTo>
                    <a:pt x="f50" y="f49"/>
                    <a:pt x="f51" y="f52"/>
                    <a:pt x="f53" y="f54"/>
                  </a:cubicBezTo>
                  <a:cubicBezTo>
                    <a:pt x="f55" y="f56"/>
                    <a:pt x="f57" y="f58"/>
                    <a:pt x="f59" y="f35"/>
                  </a:cubicBezTo>
                  <a:lnTo>
                    <a:pt x="f60" y="f35"/>
                  </a:lnTo>
                  <a:cubicBezTo>
                    <a:pt x="f61" y="f35"/>
                    <a:pt x="f62" y="f63"/>
                    <a:pt x="f64" y="f30"/>
                  </a:cubicBezTo>
                  <a:lnTo>
                    <a:pt x="f65" y="f30"/>
                  </a:lnTo>
                  <a:cubicBezTo>
                    <a:pt x="f66" y="f30"/>
                    <a:pt x="f2" y="f26"/>
                    <a:pt x="f2" y="f24"/>
                  </a:cubicBezTo>
                  <a:lnTo>
                    <a:pt x="f2" y="f67"/>
                  </a:lnTo>
                  <a:cubicBezTo>
                    <a:pt x="f2" y="f68"/>
                    <a:pt x="f69" y="f4"/>
                    <a:pt x="f65" y="f4"/>
                  </a:cubicBezTo>
                  <a:lnTo>
                    <a:pt x="f70" y="f4"/>
                  </a:lnTo>
                  <a:cubicBezTo>
                    <a:pt x="f71" y="f4"/>
                    <a:pt x="f72" y="f68"/>
                    <a:pt x="f72" y="f67"/>
                  </a:cubicBezTo>
                  <a:lnTo>
                    <a:pt x="f72" y="f24"/>
                  </a:lnTo>
                  <a:cubicBezTo>
                    <a:pt x="f73" y="f26"/>
                    <a:pt x="f74" y="f30"/>
                    <a:pt x="f75" y="f30"/>
                  </a:cubicBezTo>
                  <a:lnTo>
                    <a:pt x="f76" y="f30"/>
                  </a:lnTo>
                  <a:cubicBezTo>
                    <a:pt x="f77" y="f63"/>
                    <a:pt x="f78" y="f35"/>
                    <a:pt x="f79" y="f35"/>
                  </a:cubicBezTo>
                  <a:lnTo>
                    <a:pt x="f80" y="f35"/>
                  </a:lnTo>
                  <a:cubicBezTo>
                    <a:pt x="f81" y="f82"/>
                    <a:pt x="f83" y="f49"/>
                    <a:pt x="f48" y="f49"/>
                  </a:cubicBezTo>
                  <a:close/>
                </a:path>
              </a:pathLst>
            </a:custGeom>
            <a:solidFill>
              <a:srgbClr val="343B47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34" name="Google Shape;2938;p47">
            <a:extLst>
              <a:ext uri="{FF2B5EF4-FFF2-40B4-BE49-F238E27FC236}">
                <a16:creationId xmlns:a16="http://schemas.microsoft.com/office/drawing/2014/main" id="{1F9C4629-DE17-BA83-6CE9-47DD8D0DD7C8}"/>
              </a:ext>
            </a:extLst>
          </p:cNvPr>
          <p:cNvSpPr/>
          <p:nvPr/>
        </p:nvSpPr>
        <p:spPr>
          <a:xfrm>
            <a:off x="7056196" y="3293147"/>
            <a:ext cx="324593" cy="315202"/>
          </a:xfrm>
          <a:custGeom>
            <a:avLst/>
            <a:gdLst>
              <a:gd name="f0" fmla="val w"/>
              <a:gd name="f1" fmla="val h"/>
              <a:gd name="f2" fmla="val 0"/>
              <a:gd name="f3" fmla="val 13107"/>
              <a:gd name="f4" fmla="val 12729"/>
              <a:gd name="f5" fmla="val 10240"/>
              <a:gd name="f6" fmla="val 838"/>
              <a:gd name="f7" fmla="val 10457"/>
              <a:gd name="f8" fmla="val 10681"/>
              <a:gd name="f9" fmla="val 882"/>
              <a:gd name="f10" fmla="val 10902"/>
              <a:gd name="f11" fmla="val 977"/>
              <a:gd name="f12" fmla="val 11752"/>
              <a:gd name="f13" fmla="val 1323"/>
              <a:gd name="f14" fmla="val 12130"/>
              <a:gd name="f15" fmla="val 2332"/>
              <a:gd name="f16" fmla="val 11784"/>
              <a:gd name="f17" fmla="val 3151"/>
              <a:gd name="f18" fmla="val 11505"/>
              <a:gd name="f19" fmla="val 3793"/>
              <a:gd name="f20" fmla="val 10877"/>
              <a:gd name="f21" fmla="val 4159"/>
              <a:gd name="f22" fmla="val 10226"/>
              <a:gd name="f23" fmla="val 9920"/>
              <a:gd name="f24" fmla="val 9609"/>
              <a:gd name="f25" fmla="val 4078"/>
              <a:gd name="f26" fmla="val 9326"/>
              <a:gd name="f27" fmla="val 3907"/>
              <a:gd name="f28" fmla="val 8917"/>
              <a:gd name="f29" fmla="val 3592"/>
              <a:gd name="f30" fmla="val 8602"/>
              <a:gd name="f31" fmla="val 3056"/>
              <a:gd name="f32" fmla="val 2521"/>
              <a:gd name="f33" fmla="val 8627"/>
              <a:gd name="f34" fmla="val 1538"/>
              <a:gd name="f35" fmla="val 9377"/>
              <a:gd name="f36" fmla="val 11059"/>
              <a:gd name="f37" fmla="val 4852"/>
              <a:gd name="f38" fmla="val 5990"/>
              <a:gd name="f39" fmla="val 10555"/>
              <a:gd name="f40" fmla="val 5514"/>
              <a:gd name="f41" fmla="val 10476"/>
              <a:gd name="f42" fmla="val 5435"/>
              <a:gd name="f43" fmla="val 10366"/>
              <a:gd name="f44" fmla="val 5395"/>
              <a:gd name="f45" fmla="val 10256"/>
              <a:gd name="f46" fmla="val 10146"/>
              <a:gd name="f47" fmla="val 10035"/>
              <a:gd name="f48" fmla="val 9957"/>
              <a:gd name="f49" fmla="val 9421"/>
              <a:gd name="f50" fmla="val 6049"/>
              <a:gd name="f51" fmla="val 9673"/>
              <a:gd name="f52" fmla="val 4946"/>
              <a:gd name="f53" fmla="val 9949"/>
              <a:gd name="f54" fmla="val 4994"/>
              <a:gd name="f55" fmla="val 10228"/>
              <a:gd name="f56" fmla="val 10508"/>
              <a:gd name="f57" fmla="val 10791"/>
              <a:gd name="f58" fmla="val 11847"/>
              <a:gd name="f59" fmla="val 11027"/>
              <a:gd name="f60" fmla="val 11658"/>
              <a:gd name="f61" fmla="val 11531"/>
              <a:gd name="f62" fmla="val 11217"/>
              <a:gd name="f63" fmla="val 11846"/>
              <a:gd name="f64" fmla="val 3782"/>
              <a:gd name="f65" fmla="val 3971"/>
              <a:gd name="f66" fmla="val 11625"/>
              <a:gd name="f67" fmla="val 4097"/>
              <a:gd name="f68" fmla="val 11342"/>
              <a:gd name="f69" fmla="val 4128"/>
              <a:gd name="f70" fmla="val 8444"/>
              <a:gd name="f71" fmla="val 851"/>
              <a:gd name="f72" fmla="val 7531"/>
              <a:gd name="f73" fmla="val 1890"/>
              <a:gd name="f74" fmla="val 7594"/>
              <a:gd name="f75" fmla="val 3466"/>
              <a:gd name="f76" fmla="val 8633"/>
              <a:gd name="f77" fmla="val 4379"/>
              <a:gd name="f78" fmla="val 7089"/>
              <a:gd name="f79" fmla="val 7246"/>
              <a:gd name="f80" fmla="val 8759"/>
              <a:gd name="f81" fmla="val 7404"/>
              <a:gd name="f82" fmla="val 8854"/>
              <a:gd name="f83" fmla="val 7467"/>
              <a:gd name="f84" fmla="val 8916"/>
              <a:gd name="f85" fmla="val 7504"/>
              <a:gd name="f86" fmla="val 8978"/>
              <a:gd name="f87" fmla="val 7522"/>
              <a:gd name="f88" fmla="val 9038"/>
              <a:gd name="f89" fmla="val 9131"/>
              <a:gd name="f90" fmla="val 9219"/>
              <a:gd name="f91" fmla="val 7480"/>
              <a:gd name="f92" fmla="val 9295"/>
              <a:gd name="f93" fmla="val 6459"/>
              <a:gd name="f94" fmla="val 10271"/>
              <a:gd name="f95" fmla="val 3752"/>
              <a:gd name="f96" fmla="val 10262"/>
              <a:gd name="f97" fmla="val 3724"/>
              <a:gd name="f98" fmla="val 10258"/>
              <a:gd name="f99" fmla="val 3697"/>
              <a:gd name="f100" fmla="val 3522"/>
              <a:gd name="f101" fmla="val 3404"/>
              <a:gd name="f102" fmla="val 10426"/>
              <a:gd name="f103" fmla="val 10617"/>
              <a:gd name="f104" fmla="val 11331"/>
              <a:gd name="f105" fmla="val 2805"/>
              <a:gd name="f106" fmla="val 11880"/>
              <a:gd name="f107" fmla="val 2143"/>
              <a:gd name="f108" fmla="val 1987"/>
              <a:gd name="f109" fmla="val 1827"/>
              <a:gd name="f110" fmla="val 11849"/>
              <a:gd name="f111" fmla="val 1671"/>
              <a:gd name="f112" fmla="val 11783"/>
              <a:gd name="f113" fmla="val 1293"/>
              <a:gd name="f114" fmla="val 1072"/>
              <a:gd name="f115" fmla="val 946"/>
              <a:gd name="f116" fmla="val 10995"/>
              <a:gd name="f117" fmla="val 883"/>
              <a:gd name="f118" fmla="val 10743"/>
              <a:gd name="f119" fmla="val 915"/>
              <a:gd name="f120" fmla="val 10302"/>
              <a:gd name="f121" fmla="val 442"/>
              <a:gd name="f122" fmla="val 190"/>
              <a:gd name="f123" fmla="val 1"/>
              <a:gd name="f124" fmla="val 189"/>
              <a:gd name="f125" fmla="val 441"/>
              <a:gd name="f126" fmla="val 12728"/>
              <a:gd name="f127" fmla="val 2080"/>
              <a:gd name="f128" fmla="val 10650"/>
              <a:gd name="f129" fmla="val 12760"/>
              <a:gd name="f130" fmla="val 10397"/>
              <a:gd name="f131" fmla="val 12571"/>
              <a:gd name="f132" fmla="val 10208"/>
              <a:gd name="f133" fmla="val 12319"/>
              <a:gd name="f134" fmla="val 11122"/>
              <a:gd name="f135" fmla="val 7215"/>
              <a:gd name="f136" fmla="val 7309"/>
              <a:gd name="f137" fmla="val 11301"/>
              <a:gd name="f138" fmla="val 7393"/>
              <a:gd name="f139" fmla="val 11413"/>
              <a:gd name="f140" fmla="val 7435"/>
              <a:gd name="f141" fmla="val 11515"/>
              <a:gd name="f142" fmla="val 11567"/>
              <a:gd name="f143" fmla="val 11616"/>
              <a:gd name="f144" fmla="val 7425"/>
              <a:gd name="f145" fmla="val 11815"/>
              <a:gd name="f146" fmla="val 11910"/>
              <a:gd name="f147" fmla="val 6994"/>
              <a:gd name="f148" fmla="val 4285"/>
              <a:gd name="f149" fmla="val 3214"/>
              <a:gd name="f150" fmla="val 12950"/>
              <a:gd name="f151" fmla="val 1292"/>
              <a:gd name="f152" fmla="val 11626"/>
              <a:gd name="f153" fmla="val 378"/>
              <a:gd name="f154" fmla="val 11437"/>
              <a:gd name="f155" fmla="val 221"/>
              <a:gd name="f156" fmla="val 11154"/>
              <a:gd name="f157" fmla="val 126"/>
              <a:gd name="f158" fmla="val 63"/>
              <a:gd name="f159" fmla="val 10839"/>
              <a:gd name="f160" fmla="val 10744"/>
              <a:gd name="f161" fmla="*/ f0 1 13107"/>
              <a:gd name="f162" fmla="*/ f1 1 12729"/>
              <a:gd name="f163" fmla="val f2"/>
              <a:gd name="f164" fmla="val f3"/>
              <a:gd name="f165" fmla="val f4"/>
              <a:gd name="f166" fmla="+- f165 0 f163"/>
              <a:gd name="f167" fmla="+- f164 0 f163"/>
              <a:gd name="f168" fmla="*/ f167 1 13107"/>
              <a:gd name="f169" fmla="*/ f166 1 12729"/>
              <a:gd name="f170" fmla="*/ f163 1 f168"/>
              <a:gd name="f171" fmla="*/ f164 1 f168"/>
              <a:gd name="f172" fmla="*/ f163 1 f169"/>
              <a:gd name="f173" fmla="*/ f165 1 f169"/>
              <a:gd name="f174" fmla="*/ f170 f161 1"/>
              <a:gd name="f175" fmla="*/ f171 f161 1"/>
              <a:gd name="f176" fmla="*/ f173 f162 1"/>
              <a:gd name="f177" fmla="*/ f172 f16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74" t="f177" r="f175" b="f176"/>
            <a:pathLst>
              <a:path w="13107" h="12729">
                <a:moveTo>
                  <a:pt x="f5" y="f6"/>
                </a:moveTo>
                <a:cubicBezTo>
                  <a:pt x="f7" y="f6"/>
                  <a:pt x="f8" y="f9"/>
                  <a:pt x="f10" y="f11"/>
                </a:cubicBezTo>
                <a:cubicBezTo>
                  <a:pt x="f12" y="f13"/>
                  <a:pt x="f14" y="f15"/>
                  <a:pt x="f16" y="f17"/>
                </a:cubicBezTo>
                <a:cubicBezTo>
                  <a:pt x="f18" y="f19"/>
                  <a:pt x="f20" y="f21"/>
                  <a:pt x="f22" y="f21"/>
                </a:cubicBezTo>
                <a:cubicBezTo>
                  <a:pt x="f23" y="f21"/>
                  <a:pt x="f24" y="f25"/>
                  <a:pt x="f26" y="f27"/>
                </a:cubicBezTo>
                <a:cubicBezTo>
                  <a:pt x="f28" y="f29"/>
                  <a:pt x="f30" y="f31"/>
                  <a:pt x="f30" y="f32"/>
                </a:cubicBezTo>
                <a:cubicBezTo>
                  <a:pt x="f33" y="f34"/>
                  <a:pt x="f35" y="f6"/>
                  <a:pt x="f5" y="f6"/>
                </a:cubicBezTo>
                <a:close/>
                <a:moveTo>
                  <a:pt x="f36" y="f37"/>
                </a:moveTo>
                <a:lnTo>
                  <a:pt x="f36" y="f38"/>
                </a:lnTo>
                <a:lnTo>
                  <a:pt x="f39" y="f40"/>
                </a:lnTo>
                <a:cubicBezTo>
                  <a:pt x="f41" y="f42"/>
                  <a:pt x="f43" y="f44"/>
                  <a:pt x="f45" y="f44"/>
                </a:cubicBezTo>
                <a:cubicBezTo>
                  <a:pt x="f46" y="f44"/>
                  <a:pt x="f47" y="f42"/>
                  <a:pt x="f48" y="f40"/>
                </a:cubicBezTo>
                <a:lnTo>
                  <a:pt x="f49" y="f50"/>
                </a:lnTo>
                <a:lnTo>
                  <a:pt x="f49" y="f37"/>
                </a:lnTo>
                <a:cubicBezTo>
                  <a:pt x="f51" y="f52"/>
                  <a:pt x="f53" y="f54"/>
                  <a:pt x="f55" y="f54"/>
                </a:cubicBezTo>
                <a:cubicBezTo>
                  <a:pt x="f56" y="f54"/>
                  <a:pt x="f57" y="f52"/>
                  <a:pt x="f36" y="f37"/>
                </a:cubicBezTo>
                <a:close/>
                <a:moveTo>
                  <a:pt x="f58" y="f59"/>
                </a:moveTo>
                <a:cubicBezTo>
                  <a:pt x="f60" y="f61"/>
                  <a:pt x="f62" y="f63"/>
                  <a:pt x="f8" y="f63"/>
                </a:cubicBezTo>
                <a:lnTo>
                  <a:pt x="f64" y="f63"/>
                </a:lnTo>
                <a:cubicBezTo>
                  <a:pt x="f65" y="f66"/>
                  <a:pt x="f67" y="f68"/>
                  <a:pt x="f69" y="f59"/>
                </a:cubicBezTo>
                <a:close/>
                <a:moveTo>
                  <a:pt x="f70" y="f71"/>
                </a:moveTo>
                <a:cubicBezTo>
                  <a:pt x="f72" y="f73"/>
                  <a:pt x="f74" y="f75"/>
                  <a:pt x="f76" y="f77"/>
                </a:cubicBezTo>
                <a:lnTo>
                  <a:pt x="f76" y="f78"/>
                </a:lnTo>
                <a:cubicBezTo>
                  <a:pt x="f76" y="f79"/>
                  <a:pt x="f80" y="f81"/>
                  <a:pt x="f82" y="f83"/>
                </a:cubicBezTo>
                <a:cubicBezTo>
                  <a:pt x="f84" y="f85"/>
                  <a:pt x="f86" y="f87"/>
                  <a:pt x="f88" y="f87"/>
                </a:cubicBezTo>
                <a:cubicBezTo>
                  <a:pt x="f89" y="f87"/>
                  <a:pt x="f90" y="f91"/>
                  <a:pt x="f92" y="f81"/>
                </a:cubicBezTo>
                <a:lnTo>
                  <a:pt x="f5" y="f93"/>
                </a:lnTo>
                <a:lnTo>
                  <a:pt x="f5" y="f94"/>
                </a:lnTo>
                <a:lnTo>
                  <a:pt x="f64" y="f94"/>
                </a:lnTo>
                <a:cubicBezTo>
                  <a:pt x="f95" y="f96"/>
                  <a:pt x="f97" y="f98"/>
                  <a:pt x="f99" y="f98"/>
                </a:cubicBezTo>
                <a:cubicBezTo>
                  <a:pt x="f100" y="f98"/>
                  <a:pt x="f101" y="f102"/>
                  <a:pt x="f101" y="f103"/>
                </a:cubicBezTo>
                <a:cubicBezTo>
                  <a:pt x="f101" y="f104"/>
                  <a:pt x="f105" y="f106"/>
                  <a:pt x="f107" y="f106"/>
                </a:cubicBezTo>
                <a:cubicBezTo>
                  <a:pt x="f108" y="f106"/>
                  <a:pt x="f109" y="f110"/>
                  <a:pt x="f111" y="f112"/>
                </a:cubicBezTo>
                <a:cubicBezTo>
                  <a:pt x="f113" y="f66"/>
                  <a:pt x="f114" y="f68"/>
                  <a:pt x="f115" y="f116"/>
                </a:cubicBezTo>
                <a:cubicBezTo>
                  <a:pt x="f117" y="f118"/>
                  <a:pt x="f119" y="f103"/>
                  <a:pt x="f119" y="f120"/>
                </a:cubicBezTo>
                <a:lnTo>
                  <a:pt x="f119" y="f71"/>
                </a:lnTo>
                <a:close/>
                <a:moveTo>
                  <a:pt x="f121" y="f2"/>
                </a:moveTo>
                <a:cubicBezTo>
                  <a:pt x="f122" y="f2"/>
                  <a:pt x="f123" y="f124"/>
                  <a:pt x="f123" y="f125"/>
                </a:cubicBezTo>
                <a:lnTo>
                  <a:pt x="f123" y="f103"/>
                </a:lnTo>
                <a:cubicBezTo>
                  <a:pt x="f123" y="f112"/>
                  <a:pt x="f115" y="f126"/>
                  <a:pt x="f127" y="f126"/>
                </a:cubicBezTo>
                <a:lnTo>
                  <a:pt x="f128" y="f126"/>
                </a:lnTo>
                <a:cubicBezTo>
                  <a:pt x="f16" y="f126"/>
                  <a:pt x="f4" y="f112"/>
                  <a:pt x="f4" y="f103"/>
                </a:cubicBezTo>
                <a:cubicBezTo>
                  <a:pt x="f129" y="f130"/>
                  <a:pt x="f131" y="f132"/>
                  <a:pt x="f133" y="f132"/>
                </a:cubicBezTo>
                <a:lnTo>
                  <a:pt x="f134" y="f132"/>
                </a:lnTo>
                <a:lnTo>
                  <a:pt x="f134" y="f135"/>
                </a:lnTo>
                <a:lnTo>
                  <a:pt x="f62" y="f136"/>
                </a:lnTo>
                <a:cubicBezTo>
                  <a:pt x="f137" y="f138"/>
                  <a:pt x="f139" y="f140"/>
                  <a:pt x="f141" y="f140"/>
                </a:cubicBezTo>
                <a:cubicBezTo>
                  <a:pt x="f142" y="f140"/>
                  <a:pt x="f143" y="f144"/>
                  <a:pt x="f60" y="f81"/>
                </a:cubicBezTo>
                <a:cubicBezTo>
                  <a:pt x="f145" y="f136"/>
                  <a:pt x="f146" y="f135"/>
                  <a:pt x="f146" y="f147"/>
                </a:cubicBezTo>
                <a:lnTo>
                  <a:pt x="f146" y="f148"/>
                </a:lnTo>
                <a:cubicBezTo>
                  <a:pt x="f3" y="f149"/>
                  <a:pt x="f150" y="f151"/>
                  <a:pt x="f152" y="f153"/>
                </a:cubicBezTo>
                <a:cubicBezTo>
                  <a:pt x="f154" y="f155"/>
                  <a:pt x="f156" y="f157"/>
                  <a:pt x="f10" y="f158"/>
                </a:cubicBezTo>
                <a:cubicBezTo>
                  <a:pt x="f159" y="f2"/>
                  <a:pt x="f160" y="f2"/>
                  <a:pt x="f128" y="f2"/>
                </a:cubicBezTo>
                <a:close/>
              </a:path>
            </a:pathLst>
          </a:custGeom>
          <a:solidFill>
            <a:srgbClr val="343B47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35" name="Grupo 32">
            <a:extLst>
              <a:ext uri="{FF2B5EF4-FFF2-40B4-BE49-F238E27FC236}">
                <a16:creationId xmlns:a16="http://schemas.microsoft.com/office/drawing/2014/main" id="{B27EB35E-DAD9-FF15-9250-A942FA819523}"/>
              </a:ext>
            </a:extLst>
          </p:cNvPr>
          <p:cNvGrpSpPr/>
          <p:nvPr/>
        </p:nvGrpSpPr>
        <p:grpSpPr>
          <a:xfrm>
            <a:off x="0" y="4738301"/>
            <a:ext cx="9143999" cy="406789"/>
            <a:chOff x="0" y="4738301"/>
            <a:chExt cx="9143999" cy="406789"/>
          </a:xfrm>
        </p:grpSpPr>
        <p:sp>
          <p:nvSpPr>
            <p:cNvPr id="36" name="Freeform 5">
              <a:extLst>
                <a:ext uri="{FF2B5EF4-FFF2-40B4-BE49-F238E27FC236}">
                  <a16:creationId xmlns:a16="http://schemas.microsoft.com/office/drawing/2014/main" id="{0FBED732-51D2-AB21-408B-697548CB168F}"/>
                </a:ext>
              </a:extLst>
            </p:cNvPr>
            <p:cNvSpPr/>
            <p:nvPr/>
          </p:nvSpPr>
          <p:spPr>
            <a:xfrm>
              <a:off x="0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4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99"/>
                <a:gd name="f54" fmla="val 20"/>
                <a:gd name="f55" fmla="val 101"/>
                <a:gd name="f56" fmla="val 8"/>
                <a:gd name="f57" fmla="val 108"/>
                <a:gd name="f58" fmla="val 4"/>
                <a:gd name="f59" fmla="val 105"/>
                <a:gd name="f60" fmla="val 1"/>
                <a:gd name="f61" fmla="val 103"/>
                <a:gd name="f62" fmla="val 3"/>
                <a:gd name="f63" fmla="val 5"/>
                <a:gd name="f64" fmla="val 10"/>
                <a:gd name="f65" fmla="val 95"/>
                <a:gd name="f66" fmla="val 16"/>
                <a:gd name="f67" fmla="val 55"/>
                <a:gd name="f68" fmla="val 72"/>
                <a:gd name="f69" fmla="val 89"/>
                <a:gd name="f70" fmla="val 88"/>
                <a:gd name="f71" fmla="val 87"/>
                <a:gd name="f72" fmla="val 86"/>
                <a:gd name="f73" fmla="val 70"/>
                <a:gd name="f74" fmla="val 81"/>
                <a:gd name="f75" fmla="val 41"/>
                <a:gd name="f76" fmla="val 19"/>
                <a:gd name="f77" fmla="val 76"/>
                <a:gd name="f78" fmla="val 9"/>
                <a:gd name="f79" fmla="val 7"/>
                <a:gd name="f80" fmla="val 6"/>
                <a:gd name="f81" fmla="val 65"/>
                <a:gd name="f82" fmla="val 63"/>
                <a:gd name="f83" fmla="val 58"/>
                <a:gd name="f84" fmla="val 61"/>
                <a:gd name="f85" fmla="val 64"/>
                <a:gd name="f86" fmla="val 32"/>
                <a:gd name="f87" fmla="val 83"/>
                <a:gd name="f88" fmla="val 62"/>
                <a:gd name="f89" fmla="val 66"/>
                <a:gd name="f90" fmla="val 50"/>
                <a:gd name="f91" fmla="val 38"/>
                <a:gd name="f92" fmla="val 44"/>
                <a:gd name="f93" fmla="val 36"/>
                <a:gd name="f94" fmla="val 42"/>
                <a:gd name="f95" fmla="val 34"/>
                <a:gd name="f96" fmla="val 43"/>
                <a:gd name="f97" fmla="val 22"/>
                <a:gd name="f98" fmla="val 39"/>
                <a:gd name="f99" fmla="val 30"/>
                <a:gd name="f100" fmla="val 40"/>
                <a:gd name="f101" fmla="val 67"/>
                <a:gd name="f102" fmla="val 80"/>
                <a:gd name="f103" fmla="val 68"/>
                <a:gd name="f104" fmla="val 56"/>
                <a:gd name="f105" fmla="val 54"/>
                <a:gd name="f106" fmla="val 51"/>
                <a:gd name="f107" fmla="val 78"/>
                <a:gd name="f108" fmla="val 84"/>
                <a:gd name="f109" fmla="val 85"/>
                <a:gd name="f110" fmla="val 82"/>
                <a:gd name="f111" fmla="val 90"/>
                <a:gd name="f112" fmla="val 91"/>
                <a:gd name="f113" fmla="val 57"/>
                <a:gd name="f114" fmla="val 104"/>
                <a:gd name="f115" fmla="val 111"/>
                <a:gd name="f116" fmla="val 109"/>
                <a:gd name="f117" fmla="val 107"/>
                <a:gd name="f118" fmla="val 112"/>
                <a:gd name="f119" fmla="val 11"/>
                <a:gd name="f120" fmla="val 125"/>
                <a:gd name="f121" fmla="val 127"/>
                <a:gd name="f122" fmla="val 15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46"/>
                <a:gd name="f134" fmla="val 140"/>
                <a:gd name="f135" fmla="val 136"/>
                <a:gd name="f136" fmla="val 143"/>
                <a:gd name="f137" fmla="val 151"/>
                <a:gd name="f138" fmla="val 152"/>
                <a:gd name="f139" fmla="val 159"/>
                <a:gd name="f140" fmla="val 163"/>
                <a:gd name="f141" fmla="val 167"/>
                <a:gd name="f142" fmla="val 166"/>
                <a:gd name="f143" fmla="val 164"/>
                <a:gd name="f144" fmla="val 158"/>
                <a:gd name="f145" fmla="val 153"/>
                <a:gd name="f146" fmla="val 147"/>
                <a:gd name="f147" fmla="val 137"/>
                <a:gd name="f148" fmla="val 156"/>
                <a:gd name="f149" fmla="val 162"/>
                <a:gd name="f150" fmla="val 172"/>
                <a:gd name="f151" fmla="val 175"/>
                <a:gd name="f152" fmla="val 173"/>
                <a:gd name="f153" fmla="val 100"/>
                <a:gd name="f154" fmla="val 169"/>
                <a:gd name="f155" fmla="val 161"/>
                <a:gd name="f156" fmla="val 139"/>
                <a:gd name="f157" fmla="val 148"/>
                <a:gd name="f158" fmla="val 154"/>
                <a:gd name="f159" fmla="val 157"/>
                <a:gd name="f160" fmla="val 165"/>
                <a:gd name="f161" fmla="val 155"/>
                <a:gd name="f162" fmla="val 142"/>
                <a:gd name="f163" fmla="val 141"/>
                <a:gd name="f164" fmla="val 115"/>
                <a:gd name="f165" fmla="val 145"/>
                <a:gd name="f166" fmla="val 134"/>
                <a:gd name="f167" fmla="val 135"/>
                <a:gd name="f168" fmla="val 117"/>
                <a:gd name="f169" fmla="val 150"/>
                <a:gd name="f170" fmla="val 179"/>
                <a:gd name="f171" fmla="val 181"/>
                <a:gd name="f172" fmla="val 182"/>
                <a:gd name="f173" fmla="val 183"/>
                <a:gd name="f174" fmla="val 178"/>
                <a:gd name="f175" fmla="val 176"/>
                <a:gd name="f176" fmla="val 174"/>
                <a:gd name="f177" fmla="val 52"/>
                <a:gd name="f178" fmla="val 47"/>
                <a:gd name="f179" fmla="+- 0 0 -90"/>
                <a:gd name="f180" fmla="*/ f3 1 177"/>
                <a:gd name="f181" fmla="*/ f4 1 184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4"/>
                <a:gd name="f191" fmla="*/ 31 f187 1"/>
                <a:gd name="f192" fmla="*/ 121 f186 1"/>
                <a:gd name="f193" fmla="*/ 12 f187 1"/>
                <a:gd name="f194" fmla="*/ 124 f186 1"/>
                <a:gd name="f195" fmla="*/ 75 f187 1"/>
                <a:gd name="f196" fmla="*/ 94 f186 1"/>
                <a:gd name="f197" fmla="*/ 21 f187 1"/>
                <a:gd name="f198" fmla="*/ 99 f186 1"/>
                <a:gd name="f199" fmla="*/ 3 f187 1"/>
                <a:gd name="f200" fmla="*/ 96 f186 1"/>
                <a:gd name="f201" fmla="*/ 72 f187 1"/>
                <a:gd name="f202" fmla="*/ 89 f186 1"/>
                <a:gd name="f203" fmla="*/ 27 f187 1"/>
                <a:gd name="f204" fmla="*/ 73 f186 1"/>
                <a:gd name="f205" fmla="*/ 8 f187 1"/>
                <a:gd name="f206" fmla="*/ 63 f186 1"/>
                <a:gd name="f207" fmla="*/ 32 f187 1"/>
                <a:gd name="f208" fmla="*/ 71 f186 1"/>
                <a:gd name="f209" fmla="*/ 74 f187 1"/>
                <a:gd name="f210" fmla="*/ 77 f186 1"/>
                <a:gd name="f211" fmla="*/ 36 f186 1"/>
                <a:gd name="f212" fmla="*/ 39 f187 1"/>
                <a:gd name="f213" fmla="*/ 40 f186 1"/>
                <a:gd name="f214" fmla="*/ 62 f187 1"/>
                <a:gd name="f215" fmla="*/ 31 f186 1"/>
                <a:gd name="f216" fmla="*/ 56 f187 1"/>
                <a:gd name="f217" fmla="*/ 14 f186 1"/>
                <a:gd name="f218" fmla="*/ 65 f187 1"/>
                <a:gd name="f219" fmla="*/ 29 f186 1"/>
                <a:gd name="f220" fmla="*/ 86 f187 1"/>
                <a:gd name="f221" fmla="*/ 81 f187 1"/>
                <a:gd name="f222" fmla="*/ 4 f186 1"/>
                <a:gd name="f223" fmla="*/ 91 f187 1"/>
                <a:gd name="f224" fmla="*/ 20 f186 1"/>
                <a:gd name="f225" fmla="*/ 110 f187 1"/>
                <a:gd name="f226" fmla="*/ 30 f186 1"/>
                <a:gd name="f227" fmla="*/ 127 f187 1"/>
                <a:gd name="f228" fmla="*/ 15 f186 1"/>
                <a:gd name="f229" fmla="*/ 98 f187 1"/>
                <a:gd name="f230" fmla="*/ 72 f186 1"/>
                <a:gd name="f231" fmla="*/ 129 f187 1"/>
                <a:gd name="f232" fmla="*/ 42 f186 1"/>
                <a:gd name="f233" fmla="*/ 149 f187 1"/>
                <a:gd name="f234" fmla="*/ 34 f186 1"/>
                <a:gd name="f235" fmla="*/ 102 f187 1"/>
                <a:gd name="f236" fmla="*/ 78 f186 1"/>
                <a:gd name="f237" fmla="*/ 143 f187 1"/>
                <a:gd name="f238" fmla="*/ 166 f187 1"/>
                <a:gd name="f239" fmla="*/ 103 f187 1"/>
                <a:gd name="f240" fmla="*/ 85 f186 1"/>
                <a:gd name="f241" fmla="*/ 153 f187 1"/>
                <a:gd name="f242" fmla="*/ 92 f186 1"/>
                <a:gd name="f243" fmla="*/ 173 f187 1"/>
                <a:gd name="f244" fmla="*/ 100 f186 1"/>
                <a:gd name="f245" fmla="*/ 105 f187 1"/>
                <a:gd name="f246" fmla="*/ 91 f186 1"/>
                <a:gd name="f247" fmla="*/ 104 f187 1"/>
                <a:gd name="f248" fmla="*/ 97 f186 1"/>
                <a:gd name="f249" fmla="*/ 163 f187 1"/>
                <a:gd name="f250" fmla="*/ 131 f186 1"/>
                <a:gd name="f251" fmla="*/ 147 f187 1"/>
                <a:gd name="f252" fmla="*/ 137 f186 1"/>
                <a:gd name="f253" fmla="*/ 96 f187 1"/>
                <a:gd name="f254" fmla="*/ 119 f187 1"/>
                <a:gd name="f255" fmla="*/ 141 f186 1"/>
                <a:gd name="f256" fmla="*/ 128 f187 1"/>
                <a:gd name="f257" fmla="*/ 161 f186 1"/>
                <a:gd name="f258" fmla="*/ 115 f187 1"/>
                <a:gd name="f259" fmla="*/ 143 f186 1"/>
                <a:gd name="f260" fmla="*/ 83 f187 1"/>
                <a:gd name="f261" fmla="*/ 136 f186 1"/>
                <a:gd name="f262" fmla="*/ 63 f187 1"/>
                <a:gd name="f263" fmla="*/ 183 f186 1"/>
                <a:gd name="f264" fmla="*/ 84 f187 1"/>
                <a:gd name="f265" fmla="*/ 105 f186 1"/>
                <a:gd name="f266" fmla="*/ 58 f187 1"/>
                <a:gd name="f267" fmla="*/ 138 f186 1"/>
                <a:gd name="f268" fmla="*/ 40 f187 1"/>
                <a:gd name="f269" fmla="*/ 153 f186 1"/>
                <a:gd name="f270" fmla="*/ 77 f187 1"/>
                <a:gd name="f271" fmla="*/ 102 f186 1"/>
                <a:gd name="f272" fmla="+- f188 0 f1"/>
                <a:gd name="f273" fmla="*/ f191 1 177"/>
                <a:gd name="f274" fmla="*/ f192 1 184"/>
                <a:gd name="f275" fmla="*/ f193 1 177"/>
                <a:gd name="f276" fmla="*/ f194 1 184"/>
                <a:gd name="f277" fmla="*/ f195 1 177"/>
                <a:gd name="f278" fmla="*/ f196 1 184"/>
                <a:gd name="f279" fmla="*/ f197 1 177"/>
                <a:gd name="f280" fmla="*/ f198 1 184"/>
                <a:gd name="f281" fmla="*/ f199 1 177"/>
                <a:gd name="f282" fmla="*/ f200 1 184"/>
                <a:gd name="f283" fmla="*/ f201 1 177"/>
                <a:gd name="f284" fmla="*/ f202 1 184"/>
                <a:gd name="f285" fmla="*/ f203 1 177"/>
                <a:gd name="f286" fmla="*/ f204 1 184"/>
                <a:gd name="f287" fmla="*/ f205 1 177"/>
                <a:gd name="f288" fmla="*/ f206 1 184"/>
                <a:gd name="f289" fmla="*/ f207 1 177"/>
                <a:gd name="f290" fmla="*/ f208 1 184"/>
                <a:gd name="f291" fmla="*/ f209 1 177"/>
                <a:gd name="f292" fmla="*/ f210 1 184"/>
                <a:gd name="f293" fmla="*/ f211 1 184"/>
                <a:gd name="f294" fmla="*/ f212 1 177"/>
                <a:gd name="f295" fmla="*/ f213 1 184"/>
                <a:gd name="f296" fmla="*/ f214 1 177"/>
                <a:gd name="f297" fmla="*/ f215 1 184"/>
                <a:gd name="f298" fmla="*/ f216 1 177"/>
                <a:gd name="f299" fmla="*/ f217 1 184"/>
                <a:gd name="f300" fmla="*/ f218 1 177"/>
                <a:gd name="f301" fmla="*/ f219 1 184"/>
                <a:gd name="f302" fmla="*/ f220 1 177"/>
                <a:gd name="f303" fmla="*/ f221 1 177"/>
                <a:gd name="f304" fmla="*/ f222 1 184"/>
                <a:gd name="f305" fmla="*/ f223 1 177"/>
                <a:gd name="f306" fmla="*/ f224 1 184"/>
                <a:gd name="f307" fmla="*/ f225 1 177"/>
                <a:gd name="f308" fmla="*/ f226 1 184"/>
                <a:gd name="f309" fmla="*/ f227 1 177"/>
                <a:gd name="f310" fmla="*/ f228 1 184"/>
                <a:gd name="f311" fmla="*/ f229 1 177"/>
                <a:gd name="f312" fmla="*/ f230 1 184"/>
                <a:gd name="f313" fmla="*/ f231 1 177"/>
                <a:gd name="f314" fmla="*/ f232 1 184"/>
                <a:gd name="f315" fmla="*/ f233 1 177"/>
                <a:gd name="f316" fmla="*/ f234 1 184"/>
                <a:gd name="f317" fmla="*/ f235 1 177"/>
                <a:gd name="f318" fmla="*/ f236 1 184"/>
                <a:gd name="f319" fmla="*/ f237 1 177"/>
                <a:gd name="f320" fmla="*/ f238 1 177"/>
                <a:gd name="f321" fmla="*/ f239 1 177"/>
                <a:gd name="f322" fmla="*/ f240 1 184"/>
                <a:gd name="f323" fmla="*/ f241 1 177"/>
                <a:gd name="f324" fmla="*/ f242 1 184"/>
                <a:gd name="f325" fmla="*/ f243 1 177"/>
                <a:gd name="f326" fmla="*/ f244 1 184"/>
                <a:gd name="f327" fmla="*/ f245 1 177"/>
                <a:gd name="f328" fmla="*/ f246 1 184"/>
                <a:gd name="f329" fmla="*/ f247 1 177"/>
                <a:gd name="f330" fmla="*/ f248 1 184"/>
                <a:gd name="f331" fmla="*/ f249 1 177"/>
                <a:gd name="f332" fmla="*/ f250 1 184"/>
                <a:gd name="f333" fmla="*/ f251 1 177"/>
                <a:gd name="f334" fmla="*/ f252 1 184"/>
                <a:gd name="f335" fmla="*/ f253 1 177"/>
                <a:gd name="f336" fmla="*/ f254 1 177"/>
                <a:gd name="f337" fmla="*/ f255 1 184"/>
                <a:gd name="f338" fmla="*/ f256 1 177"/>
                <a:gd name="f339" fmla="*/ f257 1 184"/>
                <a:gd name="f340" fmla="*/ f258 1 177"/>
                <a:gd name="f341" fmla="*/ f259 1 184"/>
                <a:gd name="f342" fmla="*/ f260 1 177"/>
                <a:gd name="f343" fmla="*/ f261 1 184"/>
                <a:gd name="f344" fmla="*/ f262 1 177"/>
                <a:gd name="f345" fmla="*/ f263 1 184"/>
                <a:gd name="f346" fmla="*/ f264 1 177"/>
                <a:gd name="f347" fmla="*/ f265 1 184"/>
                <a:gd name="f348" fmla="*/ f266 1 177"/>
                <a:gd name="f349" fmla="*/ f267 1 184"/>
                <a:gd name="f350" fmla="*/ f268 1 177"/>
                <a:gd name="f351" fmla="*/ f269 1 184"/>
                <a:gd name="f352" fmla="*/ f270 1 177"/>
                <a:gd name="f353" fmla="*/ f271 1 184"/>
                <a:gd name="f354" fmla="*/ 0 1 f189"/>
                <a:gd name="f355" fmla="*/ f183 1 f189"/>
                <a:gd name="f356" fmla="*/ 0 1 f190"/>
                <a:gd name="f357" fmla="*/ f184 1 f190"/>
                <a:gd name="f358" fmla="*/ f273 1 f189"/>
                <a:gd name="f359" fmla="*/ f274 1 f190"/>
                <a:gd name="f360" fmla="*/ f275 1 f189"/>
                <a:gd name="f361" fmla="*/ f276 1 f190"/>
                <a:gd name="f362" fmla="*/ f277 1 f189"/>
                <a:gd name="f363" fmla="*/ f278 1 f190"/>
                <a:gd name="f364" fmla="*/ f279 1 f189"/>
                <a:gd name="f365" fmla="*/ f280 1 f190"/>
                <a:gd name="f366" fmla="*/ f281 1 f189"/>
                <a:gd name="f367" fmla="*/ f282 1 f190"/>
                <a:gd name="f368" fmla="*/ f283 1 f189"/>
                <a:gd name="f369" fmla="*/ f284 1 f190"/>
                <a:gd name="f370" fmla="*/ f285 1 f189"/>
                <a:gd name="f371" fmla="*/ f286 1 f190"/>
                <a:gd name="f372" fmla="*/ f287 1 f189"/>
                <a:gd name="f373" fmla="*/ f288 1 f190"/>
                <a:gd name="f374" fmla="*/ f289 1 f189"/>
                <a:gd name="f375" fmla="*/ f290 1 f190"/>
                <a:gd name="f376" fmla="*/ f291 1 f189"/>
                <a:gd name="f377" fmla="*/ f292 1 f190"/>
                <a:gd name="f378" fmla="*/ f293 1 f190"/>
                <a:gd name="f379" fmla="*/ f294 1 f189"/>
                <a:gd name="f380" fmla="*/ f295 1 f190"/>
                <a:gd name="f381" fmla="*/ f296 1 f189"/>
                <a:gd name="f382" fmla="*/ f297 1 f190"/>
                <a:gd name="f383" fmla="*/ f298 1 f189"/>
                <a:gd name="f384" fmla="*/ f299 1 f190"/>
                <a:gd name="f385" fmla="*/ f300 1 f189"/>
                <a:gd name="f386" fmla="*/ f301 1 f190"/>
                <a:gd name="f387" fmla="*/ f302 1 f189"/>
                <a:gd name="f388" fmla="*/ f303 1 f189"/>
                <a:gd name="f389" fmla="*/ f304 1 f190"/>
                <a:gd name="f390" fmla="*/ f305 1 f189"/>
                <a:gd name="f391" fmla="*/ f306 1 f190"/>
                <a:gd name="f392" fmla="*/ f307 1 f189"/>
                <a:gd name="f393" fmla="*/ f308 1 f190"/>
                <a:gd name="f394" fmla="*/ f309 1 f189"/>
                <a:gd name="f395" fmla="*/ f310 1 f190"/>
                <a:gd name="f396" fmla="*/ f311 1 f189"/>
                <a:gd name="f397" fmla="*/ f312 1 f190"/>
                <a:gd name="f398" fmla="*/ f313 1 f189"/>
                <a:gd name="f399" fmla="*/ f314 1 f190"/>
                <a:gd name="f400" fmla="*/ f315 1 f189"/>
                <a:gd name="f401" fmla="*/ f316 1 f190"/>
                <a:gd name="f402" fmla="*/ f317 1 f189"/>
                <a:gd name="f403" fmla="*/ f318 1 f190"/>
                <a:gd name="f404" fmla="*/ f319 1 f189"/>
                <a:gd name="f405" fmla="*/ f320 1 f189"/>
                <a:gd name="f406" fmla="*/ f321 1 f189"/>
                <a:gd name="f407" fmla="*/ f322 1 f190"/>
                <a:gd name="f408" fmla="*/ f323 1 f189"/>
                <a:gd name="f409" fmla="*/ f324 1 f190"/>
                <a:gd name="f410" fmla="*/ f325 1 f189"/>
                <a:gd name="f411" fmla="*/ f326 1 f190"/>
                <a:gd name="f412" fmla="*/ f327 1 f189"/>
                <a:gd name="f413" fmla="*/ f328 1 f190"/>
                <a:gd name="f414" fmla="*/ f329 1 f189"/>
                <a:gd name="f415" fmla="*/ f330 1 f190"/>
                <a:gd name="f416" fmla="*/ f331 1 f189"/>
                <a:gd name="f417" fmla="*/ f332 1 f190"/>
                <a:gd name="f418" fmla="*/ f333 1 f189"/>
                <a:gd name="f419" fmla="*/ f334 1 f190"/>
                <a:gd name="f420" fmla="*/ f335 1 f189"/>
                <a:gd name="f421" fmla="*/ f336 1 f189"/>
                <a:gd name="f422" fmla="*/ f337 1 f190"/>
                <a:gd name="f423" fmla="*/ f338 1 f189"/>
                <a:gd name="f424" fmla="*/ f339 1 f190"/>
                <a:gd name="f425" fmla="*/ f340 1 f189"/>
                <a:gd name="f426" fmla="*/ f341 1 f190"/>
                <a:gd name="f427" fmla="*/ f342 1 f189"/>
                <a:gd name="f428" fmla="*/ f343 1 f190"/>
                <a:gd name="f429" fmla="*/ f344 1 f189"/>
                <a:gd name="f430" fmla="*/ f345 1 f190"/>
                <a:gd name="f431" fmla="*/ f346 1 f189"/>
                <a:gd name="f432" fmla="*/ f347 1 f190"/>
                <a:gd name="f433" fmla="*/ f348 1 f189"/>
                <a:gd name="f434" fmla="*/ f349 1 f190"/>
                <a:gd name="f435" fmla="*/ f350 1 f189"/>
                <a:gd name="f436" fmla="*/ f351 1 f190"/>
                <a:gd name="f437" fmla="*/ f352 1 f189"/>
                <a:gd name="f438" fmla="*/ f353 1 f190"/>
                <a:gd name="f439" fmla="*/ f354 f180 1"/>
                <a:gd name="f440" fmla="*/ f355 f180 1"/>
                <a:gd name="f441" fmla="*/ f357 f181 1"/>
                <a:gd name="f442" fmla="*/ f356 f181 1"/>
                <a:gd name="f443" fmla="*/ f358 f180 1"/>
                <a:gd name="f444" fmla="*/ f359 f181 1"/>
                <a:gd name="f445" fmla="*/ f360 f180 1"/>
                <a:gd name="f446" fmla="*/ f361 f181 1"/>
                <a:gd name="f447" fmla="*/ f362 f180 1"/>
                <a:gd name="f448" fmla="*/ f363 f181 1"/>
                <a:gd name="f449" fmla="*/ f364 f180 1"/>
                <a:gd name="f450" fmla="*/ f365 f181 1"/>
                <a:gd name="f451" fmla="*/ f366 f180 1"/>
                <a:gd name="f452" fmla="*/ f367 f181 1"/>
                <a:gd name="f453" fmla="*/ f368 f180 1"/>
                <a:gd name="f454" fmla="*/ f369 f181 1"/>
                <a:gd name="f455" fmla="*/ f370 f180 1"/>
                <a:gd name="f456" fmla="*/ f371 f181 1"/>
                <a:gd name="f457" fmla="*/ f372 f180 1"/>
                <a:gd name="f458" fmla="*/ f373 f181 1"/>
                <a:gd name="f459" fmla="*/ f374 f180 1"/>
                <a:gd name="f460" fmla="*/ f375 f181 1"/>
                <a:gd name="f461" fmla="*/ f376 f180 1"/>
                <a:gd name="f462" fmla="*/ f377 f181 1"/>
                <a:gd name="f463" fmla="*/ f378 f181 1"/>
                <a:gd name="f464" fmla="*/ f379 f180 1"/>
                <a:gd name="f465" fmla="*/ f380 f181 1"/>
                <a:gd name="f466" fmla="*/ f381 f180 1"/>
                <a:gd name="f467" fmla="*/ f382 f181 1"/>
                <a:gd name="f468" fmla="*/ f383 f180 1"/>
                <a:gd name="f469" fmla="*/ f384 f181 1"/>
                <a:gd name="f470" fmla="*/ f385 f180 1"/>
                <a:gd name="f471" fmla="*/ f386 f181 1"/>
                <a:gd name="f472" fmla="*/ f387 f180 1"/>
                <a:gd name="f473" fmla="*/ f388 f180 1"/>
                <a:gd name="f474" fmla="*/ f389 f181 1"/>
                <a:gd name="f475" fmla="*/ f390 f180 1"/>
                <a:gd name="f476" fmla="*/ f391 f181 1"/>
                <a:gd name="f477" fmla="*/ f392 f180 1"/>
                <a:gd name="f478" fmla="*/ f393 f181 1"/>
                <a:gd name="f479" fmla="*/ f394 f180 1"/>
                <a:gd name="f480" fmla="*/ f395 f181 1"/>
                <a:gd name="f481" fmla="*/ f396 f180 1"/>
                <a:gd name="f482" fmla="*/ f397 f181 1"/>
                <a:gd name="f483" fmla="*/ f398 f180 1"/>
                <a:gd name="f484" fmla="*/ f399 f181 1"/>
                <a:gd name="f485" fmla="*/ f400 f180 1"/>
                <a:gd name="f486" fmla="*/ f401 f181 1"/>
                <a:gd name="f487" fmla="*/ f402 f180 1"/>
                <a:gd name="f488" fmla="*/ f403 f181 1"/>
                <a:gd name="f489" fmla="*/ f404 f180 1"/>
                <a:gd name="f490" fmla="*/ f405 f180 1"/>
                <a:gd name="f491" fmla="*/ f406 f180 1"/>
                <a:gd name="f492" fmla="*/ f407 f181 1"/>
                <a:gd name="f493" fmla="*/ f408 f180 1"/>
                <a:gd name="f494" fmla="*/ f409 f181 1"/>
                <a:gd name="f495" fmla="*/ f410 f180 1"/>
                <a:gd name="f496" fmla="*/ f411 f181 1"/>
                <a:gd name="f497" fmla="*/ f412 f180 1"/>
                <a:gd name="f498" fmla="*/ f413 f181 1"/>
                <a:gd name="f499" fmla="*/ f414 f180 1"/>
                <a:gd name="f500" fmla="*/ f415 f181 1"/>
                <a:gd name="f501" fmla="*/ f416 f180 1"/>
                <a:gd name="f502" fmla="*/ f417 f181 1"/>
                <a:gd name="f503" fmla="*/ f418 f180 1"/>
                <a:gd name="f504" fmla="*/ f419 f181 1"/>
                <a:gd name="f505" fmla="*/ f420 f180 1"/>
                <a:gd name="f506" fmla="*/ f421 f180 1"/>
                <a:gd name="f507" fmla="*/ f422 f181 1"/>
                <a:gd name="f508" fmla="*/ f423 f180 1"/>
                <a:gd name="f509" fmla="*/ f424 f181 1"/>
                <a:gd name="f510" fmla="*/ f425 f180 1"/>
                <a:gd name="f511" fmla="*/ f426 f181 1"/>
                <a:gd name="f512" fmla="*/ f427 f180 1"/>
                <a:gd name="f513" fmla="*/ f428 f181 1"/>
                <a:gd name="f514" fmla="*/ f429 f180 1"/>
                <a:gd name="f515" fmla="*/ f430 f181 1"/>
                <a:gd name="f516" fmla="*/ f431 f180 1"/>
                <a:gd name="f517" fmla="*/ f432 f181 1"/>
                <a:gd name="f518" fmla="*/ f433 f180 1"/>
                <a:gd name="f519" fmla="*/ f434 f181 1"/>
                <a:gd name="f520" fmla="*/ f435 f180 1"/>
                <a:gd name="f521" fmla="*/ f436 f181 1"/>
                <a:gd name="f522" fmla="*/ f437 f180 1"/>
                <a:gd name="f523" fmla="*/ f438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57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49" y="f463"/>
                </a:cxn>
                <a:cxn ang="f272">
                  <a:pos x="f464" y="f465"/>
                </a:cxn>
                <a:cxn ang="f272">
                  <a:pos x="f466" y="f467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56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84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82"/>
                </a:cxn>
                <a:cxn ang="f272">
                  <a:pos x="f490" y="f456"/>
                </a:cxn>
                <a:cxn ang="f272">
                  <a:pos x="f491" y="f492"/>
                </a:cxn>
                <a:cxn ang="f272">
                  <a:pos x="f493" y="f494"/>
                </a:cxn>
                <a:cxn ang="f272">
                  <a:pos x="f495" y="f496"/>
                </a:cxn>
                <a:cxn ang="f272">
                  <a:pos x="f497" y="f498"/>
                </a:cxn>
                <a:cxn ang="f272">
                  <a:pos x="f499" y="f500"/>
                </a:cxn>
                <a:cxn ang="f272">
                  <a:pos x="f501" y="f502"/>
                </a:cxn>
                <a:cxn ang="f272">
                  <a:pos x="f503" y="f504"/>
                </a:cxn>
                <a:cxn ang="f272">
                  <a:pos x="f505" y="f452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  <a:cxn ang="f272">
                  <a:pos x="f518" y="f519"/>
                </a:cxn>
                <a:cxn ang="f272">
                  <a:pos x="f520" y="f521"/>
                </a:cxn>
                <a:cxn ang="f272">
                  <a:pos x="f522" y="f523"/>
                </a:cxn>
              </a:cxnLst>
              <a:rect l="f439" t="f442" r="f440" b="f441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2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3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38" y="f53"/>
                  </a:cubicBezTo>
                  <a:cubicBezTo>
                    <a:pt x="f54" y="f53"/>
                    <a:pt x="f30" y="f55"/>
                    <a:pt x="f36" y="f44"/>
                  </a:cubicBezTo>
                  <a:cubicBezTo>
                    <a:pt x="f31" y="f16"/>
                    <a:pt x="f56" y="f57"/>
                    <a:pt x="f58" y="f59"/>
                  </a:cubicBezTo>
                  <a:cubicBezTo>
                    <a:pt x="f60" y="f61"/>
                    <a:pt x="f5" y="f53"/>
                    <a:pt x="f62" y="f9"/>
                  </a:cubicBezTo>
                  <a:cubicBezTo>
                    <a:pt x="f63" y="f47"/>
                    <a:pt x="f64" y="f47"/>
                    <a:pt x="f31" y="f65"/>
                  </a:cubicBezTo>
                  <a:cubicBezTo>
                    <a:pt x="f66" y="f9"/>
                    <a:pt x="f30" y="f11"/>
                    <a:pt x="f54" y="f9"/>
                  </a:cubicBezTo>
                  <a:cubicBezTo>
                    <a:pt x="f52" y="f45"/>
                    <a:pt x="f67" y="f47"/>
                    <a:pt x="f68" y="f69"/>
                  </a:cubicBezTo>
                  <a:cubicBezTo>
                    <a:pt x="f48" y="f69"/>
                    <a:pt x="f48" y="f69"/>
                    <a:pt x="f12" y="f70"/>
                  </a:cubicBezTo>
                  <a:cubicBezTo>
                    <a:pt x="f48" y="f71"/>
                    <a:pt x="f49" y="f72"/>
                    <a:pt x="f73" y="f72"/>
                  </a:cubicBezTo>
                  <a:cubicBezTo>
                    <a:pt x="f67" y="f74"/>
                    <a:pt x="f75" y="f10"/>
                    <a:pt x="f23" y="f48"/>
                  </a:cubicBezTo>
                  <a:cubicBezTo>
                    <a:pt x="f39" y="f68"/>
                    <a:pt x="f38" y="f48"/>
                    <a:pt x="f76" y="f13"/>
                  </a:cubicBezTo>
                  <a:cubicBezTo>
                    <a:pt x="f31" y="f77"/>
                    <a:pt x="f78" y="f10"/>
                    <a:pt x="f79" y="f48"/>
                  </a:cubicBezTo>
                  <a:cubicBezTo>
                    <a:pt x="f63" y="f73"/>
                    <a:pt x="f80" y="f81"/>
                    <a:pt x="f56" y="f82"/>
                  </a:cubicBezTo>
                  <a:cubicBezTo>
                    <a:pt x="f64" y="f83"/>
                    <a:pt x="f66" y="f83"/>
                    <a:pt x="f54" y="f84"/>
                  </a:cubicBezTo>
                  <a:cubicBezTo>
                    <a:pt x="f38" y="f84"/>
                    <a:pt x="f28" y="f82"/>
                    <a:pt x="f28" y="f85"/>
                  </a:cubicBezTo>
                  <a:cubicBezTo>
                    <a:pt x="f28" y="f50"/>
                    <a:pt x="f40" y="f73"/>
                    <a:pt x="f86" y="f49"/>
                  </a:cubicBezTo>
                  <a:cubicBezTo>
                    <a:pt x="f17" y="f12"/>
                    <a:pt x="f83" y="f8"/>
                    <a:pt x="f49" y="f87"/>
                  </a:cubicBezTo>
                  <a:cubicBezTo>
                    <a:pt x="f48" y="f87"/>
                    <a:pt x="f12" y="f87"/>
                    <a:pt x="f77" y="f87"/>
                  </a:cubicBezTo>
                  <a:cubicBezTo>
                    <a:pt x="f77" y="f74"/>
                    <a:pt x="f12" y="f8"/>
                    <a:pt x="f13" y="f10"/>
                  </a:cubicBezTo>
                  <a:cubicBezTo>
                    <a:pt x="f88" y="f89"/>
                    <a:pt x="f90" y="f67"/>
                    <a:pt x="f91" y="f92"/>
                  </a:cubicBezTo>
                  <a:cubicBezTo>
                    <a:pt x="f93" y="f94"/>
                    <a:pt x="f95" y="f94"/>
                    <a:pt x="f86" y="f94"/>
                  </a:cubicBezTo>
                  <a:cubicBezTo>
                    <a:pt x="f26" y="f96"/>
                    <a:pt x="f97" y="f75"/>
                    <a:pt x="f38" y="f93"/>
                  </a:cubicBezTo>
                  <a:cubicBezTo>
                    <a:pt x="f38" y="f86"/>
                    <a:pt x="f26" y="f23"/>
                    <a:pt x="f19" y="f23"/>
                  </a:cubicBezTo>
                  <a:cubicBezTo>
                    <a:pt x="f93" y="f23"/>
                    <a:pt x="f98" y="f99"/>
                    <a:pt x="f98" y="f93"/>
                  </a:cubicBezTo>
                  <a:cubicBezTo>
                    <a:pt x="f91" y="f52"/>
                    <a:pt x="f98" y="f98"/>
                    <a:pt x="f98" y="f100"/>
                  </a:cubicBezTo>
                  <a:cubicBezTo>
                    <a:pt x="f51" y="f51"/>
                    <a:pt x="f101" y="f81"/>
                    <a:pt x="f74" y="f8"/>
                  </a:cubicBezTo>
                  <a:cubicBezTo>
                    <a:pt x="f74" y="f10"/>
                    <a:pt x="f74" y="f12"/>
                    <a:pt x="f102" y="f13"/>
                  </a:cubicBezTo>
                  <a:cubicBezTo>
                    <a:pt x="f13" y="f43"/>
                    <a:pt x="f103" y="f41"/>
                    <a:pt x="f88" y="f19"/>
                  </a:cubicBezTo>
                  <a:cubicBezTo>
                    <a:pt x="f84" y="f40"/>
                    <a:pt x="f15" y="f23"/>
                    <a:pt x="f104" y="f26"/>
                  </a:cubicBezTo>
                  <a:cubicBezTo>
                    <a:pt x="f105" y="f26"/>
                    <a:pt x="f90" y="f28"/>
                    <a:pt x="f90" y="f38"/>
                  </a:cubicBezTo>
                  <a:cubicBezTo>
                    <a:pt x="f106" y="f76"/>
                    <a:pt x="f51" y="f66"/>
                    <a:pt x="f104" y="f31"/>
                  </a:cubicBezTo>
                  <a:cubicBezTo>
                    <a:pt x="f15" y="f32"/>
                    <a:pt x="f85" y="f34"/>
                    <a:pt x="f89" y="f66"/>
                  </a:cubicBezTo>
                  <a:cubicBezTo>
                    <a:pt x="f103" y="f30"/>
                    <a:pt x="f101" y="f38"/>
                    <a:pt x="f89" y="f39"/>
                  </a:cubicBezTo>
                  <a:cubicBezTo>
                    <a:pt x="f89" y="f26"/>
                    <a:pt x="f81" y="f40"/>
                    <a:pt x="f81" y="f21"/>
                  </a:cubicBezTo>
                  <a:cubicBezTo>
                    <a:pt x="f49" y="f92"/>
                    <a:pt x="f107" y="f83"/>
                    <a:pt x="f108" y="f48"/>
                  </a:cubicBezTo>
                  <a:cubicBezTo>
                    <a:pt x="f109" y="f48"/>
                    <a:pt x="f109" y="f48"/>
                    <a:pt x="f109" y="f13"/>
                  </a:cubicBezTo>
                  <a:cubicBezTo>
                    <a:pt x="f72" y="f48"/>
                    <a:pt x="f72" y="f48"/>
                    <a:pt x="f72" y="f48"/>
                  </a:cubicBezTo>
                  <a:cubicBezTo>
                    <a:pt x="f72" y="f104"/>
                    <a:pt x="f72" y="f98"/>
                    <a:pt x="f72" y="f97"/>
                  </a:cubicBezTo>
                  <a:cubicBezTo>
                    <a:pt x="f72" y="f54"/>
                    <a:pt x="f108" y="f30"/>
                    <a:pt x="f110" y="f36"/>
                  </a:cubicBezTo>
                  <a:cubicBezTo>
                    <a:pt x="f107" y="f34"/>
                    <a:pt x="f10" y="f78"/>
                    <a:pt x="f74" y="f58"/>
                  </a:cubicBezTo>
                  <a:cubicBezTo>
                    <a:pt x="f108" y="f5"/>
                    <a:pt x="f111" y="f5"/>
                    <a:pt x="f45" y="f58"/>
                  </a:cubicBezTo>
                  <a:cubicBezTo>
                    <a:pt x="f14" y="f56"/>
                    <a:pt x="f11" y="f32"/>
                    <a:pt x="f46" y="f66"/>
                  </a:cubicBezTo>
                  <a:cubicBezTo>
                    <a:pt x="f47" y="f36"/>
                    <a:pt x="f112" y="f30"/>
                    <a:pt x="f112" y="f54"/>
                  </a:cubicBezTo>
                  <a:cubicBezTo>
                    <a:pt x="f111" y="f91"/>
                    <a:pt x="f111" y="f104"/>
                    <a:pt x="f47" y="f13"/>
                  </a:cubicBezTo>
                  <a:cubicBezTo>
                    <a:pt x="f47" y="f48"/>
                    <a:pt x="f46" y="f68"/>
                    <a:pt x="f46" y="f73"/>
                  </a:cubicBezTo>
                  <a:cubicBezTo>
                    <a:pt x="f53" y="f113"/>
                    <a:pt x="f114" y="f96"/>
                    <a:pt x="f42" y="f99"/>
                  </a:cubicBezTo>
                  <a:cubicBezTo>
                    <a:pt x="f115" y="f23"/>
                    <a:pt x="f115" y="f26"/>
                    <a:pt x="f116" y="f28"/>
                  </a:cubicBezTo>
                  <a:cubicBezTo>
                    <a:pt x="f16" y="f76"/>
                    <a:pt x="f117" y="f34"/>
                    <a:pt x="f118" y="f119"/>
                  </a:cubicBezTo>
                  <a:cubicBezTo>
                    <a:pt x="f37" y="f56"/>
                    <a:pt x="f120" y="f64"/>
                    <a:pt x="f121" y="f122"/>
                  </a:cubicBezTo>
                  <a:cubicBezTo>
                    <a:pt x="f123" y="f54"/>
                    <a:pt x="f121" y="f39"/>
                    <a:pt x="f124" y="f26"/>
                  </a:cubicBezTo>
                  <a:cubicBezTo>
                    <a:pt x="f125" y="f23"/>
                    <a:pt x="f126" y="f21"/>
                    <a:pt x="f18" y="f86"/>
                  </a:cubicBezTo>
                  <a:cubicBezTo>
                    <a:pt x="f57" y="f17"/>
                    <a:pt x="f61" y="f83"/>
                    <a:pt x="f14" y="f68"/>
                  </a:cubicBezTo>
                  <a:cubicBezTo>
                    <a:pt x="f11" y="f48"/>
                    <a:pt x="f11" y="f12"/>
                    <a:pt x="f11" y="f107"/>
                  </a:cubicBezTo>
                  <a:cubicBezTo>
                    <a:pt x="f44" y="f48"/>
                    <a:pt x="f16" y="f103"/>
                    <a:pt x="f42" y="f85"/>
                  </a:cubicBezTo>
                  <a:cubicBezTo>
                    <a:pt x="f125" y="f113"/>
                    <a:pt x="f127" y="f90"/>
                    <a:pt x="f123" y="f94"/>
                  </a:cubicBezTo>
                  <a:cubicBezTo>
                    <a:pt x="f128" y="f75"/>
                    <a:pt x="f128" y="f91"/>
                    <a:pt x="f128" y="f93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99"/>
                    <a:pt x="f132" y="f95"/>
                  </a:cubicBezTo>
                  <a:cubicBezTo>
                    <a:pt x="f132" y="f91"/>
                    <a:pt x="f133" y="f75"/>
                    <a:pt x="f134" y="f75"/>
                  </a:cubicBezTo>
                  <a:cubicBezTo>
                    <a:pt x="f135" y="f75"/>
                    <a:pt x="f129" y="f96"/>
                    <a:pt x="f128" y="f41"/>
                  </a:cubicBezTo>
                  <a:cubicBezTo>
                    <a:pt x="f20" y="f104"/>
                    <a:pt x="f115" y="f101"/>
                    <a:pt x="f44" y="f107"/>
                  </a:cubicBezTo>
                  <a:cubicBezTo>
                    <a:pt x="f55" y="f8"/>
                    <a:pt x="f55" y="f74"/>
                    <a:pt x="f55" y="f87"/>
                  </a:cubicBezTo>
                  <a:cubicBezTo>
                    <a:pt x="f44" y="f87"/>
                    <a:pt x="f114" y="f87"/>
                    <a:pt x="f16" y="f110"/>
                  </a:cubicBezTo>
                  <a:cubicBezTo>
                    <a:pt x="f37" y="f8"/>
                    <a:pt x="f27" y="f12"/>
                    <a:pt x="f136" y="f68"/>
                  </a:cubicBezTo>
                  <a:cubicBezTo>
                    <a:pt x="f133" y="f49"/>
                    <a:pt x="f132" y="f49"/>
                    <a:pt x="f137" y="f101"/>
                  </a:cubicBezTo>
                  <a:cubicBezTo>
                    <a:pt x="f138" y="f88"/>
                    <a:pt x="f139" y="f84"/>
                    <a:pt x="f140" y="f82"/>
                  </a:cubicBezTo>
                  <a:cubicBezTo>
                    <a:pt x="f141" y="f81"/>
                    <a:pt x="f141" y="f50"/>
                    <a:pt x="f142" y="f48"/>
                  </a:cubicBezTo>
                  <a:cubicBezTo>
                    <a:pt x="f143" y="f10"/>
                    <a:pt x="f144" y="f8"/>
                    <a:pt x="f145" y="f77"/>
                  </a:cubicBezTo>
                  <a:cubicBezTo>
                    <a:pt x="f137" y="f12"/>
                    <a:pt x="f132" y="f13"/>
                    <a:pt x="f146" y="f13"/>
                  </a:cubicBezTo>
                  <a:cubicBezTo>
                    <a:pt x="f29" y="f107"/>
                    <a:pt x="f37" y="f74"/>
                    <a:pt x="f61" y="f109"/>
                  </a:cubicBezTo>
                  <a:cubicBezTo>
                    <a:pt x="f61" y="f72"/>
                    <a:pt x="f114" y="f71"/>
                    <a:pt x="f114" y="f71"/>
                  </a:cubicBezTo>
                  <a:cubicBezTo>
                    <a:pt x="f114" y="f70"/>
                    <a:pt x="f59" y="f70"/>
                    <a:pt x="f59" y="f70"/>
                  </a:cubicBezTo>
                  <a:cubicBezTo>
                    <a:pt x="f20" y="f69"/>
                    <a:pt x="f147" y="f112"/>
                    <a:pt x="f145" y="f47"/>
                  </a:cubicBezTo>
                  <a:cubicBezTo>
                    <a:pt x="f148" y="f47"/>
                    <a:pt x="f139" y="f112"/>
                    <a:pt x="f149" y="f69"/>
                  </a:cubicBezTo>
                  <a:cubicBezTo>
                    <a:pt x="f141" y="f71"/>
                    <a:pt x="f150" y="f71"/>
                    <a:pt x="f151" y="f112"/>
                  </a:cubicBezTo>
                  <a:cubicBezTo>
                    <a:pt x="f6" y="f65"/>
                    <a:pt x="f6" y="f14"/>
                    <a:pt x="f152" y="f153"/>
                  </a:cubicBezTo>
                  <a:cubicBezTo>
                    <a:pt x="f154" y="f61"/>
                    <a:pt x="f143" y="f44"/>
                    <a:pt x="f155" y="f14"/>
                  </a:cubicBezTo>
                  <a:cubicBezTo>
                    <a:pt x="f139" y="f11"/>
                    <a:pt x="f144" y="f65"/>
                    <a:pt x="f148" y="f65"/>
                  </a:cubicBezTo>
                  <a:cubicBezTo>
                    <a:pt x="f156" y="f46"/>
                    <a:pt x="f22" y="f47"/>
                    <a:pt x="f59" y="f112"/>
                  </a:cubicBezTo>
                  <a:cubicBezTo>
                    <a:pt x="f114" y="f112"/>
                    <a:pt x="f44" y="f112"/>
                    <a:pt x="f153" y="f47"/>
                  </a:cubicBezTo>
                  <a:cubicBezTo>
                    <a:pt x="f153" y="f47"/>
                    <a:pt x="f153" y="f46"/>
                    <a:pt x="f53" y="f45"/>
                  </a:cubicBezTo>
                  <a:cubicBezTo>
                    <a:pt x="f55" y="f65"/>
                    <a:pt x="f61" y="f9"/>
                    <a:pt x="f114" y="f11"/>
                  </a:cubicBezTo>
                  <a:cubicBezTo>
                    <a:pt x="f37" y="f117"/>
                    <a:pt x="f29" y="f37"/>
                    <a:pt x="f133" y="f33"/>
                  </a:cubicBezTo>
                  <a:cubicBezTo>
                    <a:pt x="f157" y="f123"/>
                    <a:pt x="f137" y="f33"/>
                    <a:pt x="f158" y="f33"/>
                  </a:cubicBezTo>
                  <a:cubicBezTo>
                    <a:pt x="f159" y="f123"/>
                    <a:pt x="f155" y="f123"/>
                    <a:pt x="f140" y="f27"/>
                  </a:cubicBezTo>
                  <a:cubicBezTo>
                    <a:pt x="f160" y="f29"/>
                    <a:pt x="f160" y="f135"/>
                    <a:pt x="f160" y="f130"/>
                  </a:cubicBezTo>
                  <a:cubicBezTo>
                    <a:pt x="f140" y="f136"/>
                    <a:pt x="f139" y="f136"/>
                    <a:pt x="f161" y="f162"/>
                  </a:cubicBezTo>
                  <a:cubicBezTo>
                    <a:pt x="f138" y="f162"/>
                    <a:pt x="f146" y="f156"/>
                    <a:pt x="f146" y="f147"/>
                  </a:cubicBezTo>
                  <a:cubicBezTo>
                    <a:pt x="f133" y="f129"/>
                    <a:pt x="f131" y="f27"/>
                    <a:pt x="f163" y="f123"/>
                  </a:cubicBezTo>
                  <a:cubicBezTo>
                    <a:pt x="f33" y="f35"/>
                    <a:pt x="f164" y="f116"/>
                    <a:pt x="f55" y="f53"/>
                  </a:cubicBezTo>
                  <a:cubicBezTo>
                    <a:pt x="f153" y="f14"/>
                    <a:pt x="f11" y="f11"/>
                    <a:pt x="f9" y="f9"/>
                  </a:cubicBezTo>
                  <a:cubicBezTo>
                    <a:pt x="f65" y="f11"/>
                    <a:pt x="f65" y="f11"/>
                    <a:pt x="f45" y="f14"/>
                  </a:cubicBezTo>
                  <a:cubicBezTo>
                    <a:pt x="f65" y="f53"/>
                    <a:pt x="f9" y="f55"/>
                    <a:pt x="f11" y="f44"/>
                  </a:cubicBezTo>
                  <a:cubicBezTo>
                    <a:pt x="f114" y="f164"/>
                    <a:pt x="f118" y="f33"/>
                    <a:pt x="f35" y="f163"/>
                  </a:cubicBezTo>
                  <a:cubicBezTo>
                    <a:pt x="f124" y="f136"/>
                    <a:pt x="f127" y="f165"/>
                    <a:pt x="f120" y="f165"/>
                  </a:cubicBezTo>
                  <a:cubicBezTo>
                    <a:pt x="f128" y="f133"/>
                    <a:pt x="f166" y="f157"/>
                    <a:pt x="f166" y="f145"/>
                  </a:cubicBezTo>
                  <a:cubicBezTo>
                    <a:pt x="f167" y="f159"/>
                    <a:pt x="f129" y="f155"/>
                    <a:pt x="f33" y="f155"/>
                  </a:cubicBezTo>
                  <a:cubicBezTo>
                    <a:pt x="f24" y="f155"/>
                    <a:pt x="f124" y="f139"/>
                    <a:pt x="f125" y="f144"/>
                  </a:cubicBezTo>
                  <a:cubicBezTo>
                    <a:pt x="f164" y="f159"/>
                    <a:pt x="f164" y="f145"/>
                    <a:pt x="f125" y="f138"/>
                  </a:cubicBezTo>
                  <a:cubicBezTo>
                    <a:pt x="f37" y="f157"/>
                    <a:pt x="f168" y="f133"/>
                    <a:pt x="f164" y="f136"/>
                  </a:cubicBezTo>
                  <a:cubicBezTo>
                    <a:pt x="f57" y="f27"/>
                    <a:pt x="f55" y="f37"/>
                    <a:pt x="f65" y="f16"/>
                  </a:cubicBezTo>
                  <a:cubicBezTo>
                    <a:pt x="f45" y="f59"/>
                    <a:pt x="f47" y="f61"/>
                    <a:pt x="f112" y="f55"/>
                  </a:cubicBezTo>
                  <a:cubicBezTo>
                    <a:pt x="f70" y="f18"/>
                    <a:pt x="f72" y="f120"/>
                    <a:pt x="f87" y="f135"/>
                  </a:cubicBezTo>
                  <a:cubicBezTo>
                    <a:pt x="f8" y="f169"/>
                    <a:pt x="f13" y="f140"/>
                    <a:pt x="f73" y="f6"/>
                  </a:cubicBezTo>
                  <a:cubicBezTo>
                    <a:pt x="f50" y="f170"/>
                    <a:pt x="f103" y="f171"/>
                    <a:pt x="f101" y="f172"/>
                  </a:cubicBezTo>
                  <a:cubicBezTo>
                    <a:pt x="f89" y="f173"/>
                    <a:pt x="f85" y="f7"/>
                    <a:pt x="f82" y="f173"/>
                  </a:cubicBezTo>
                  <a:cubicBezTo>
                    <a:pt x="f82" y="f173"/>
                    <a:pt x="f88" y="f171"/>
                    <a:pt x="f82" y="f2"/>
                  </a:cubicBezTo>
                  <a:cubicBezTo>
                    <a:pt x="f82" y="f174"/>
                    <a:pt x="f85" y="f175"/>
                    <a:pt x="f81" y="f176"/>
                  </a:cubicBezTo>
                  <a:cubicBezTo>
                    <a:pt x="f49" y="f137"/>
                    <a:pt x="f107" y="f33"/>
                    <a:pt x="f108" y="f59"/>
                  </a:cubicBezTo>
                  <a:cubicBezTo>
                    <a:pt x="f108" y="f114"/>
                    <a:pt x="f108" y="f44"/>
                    <a:pt x="f108" y="f53"/>
                  </a:cubicBezTo>
                  <a:cubicBezTo>
                    <a:pt x="f102" y="f59"/>
                    <a:pt x="f10" y="f116"/>
                    <a:pt x="f12" y="f18"/>
                  </a:cubicBezTo>
                  <a:cubicBezTo>
                    <a:pt x="f50" y="f20"/>
                    <a:pt x="f82" y="f128"/>
                    <a:pt x="f83" y="f130"/>
                  </a:cubicBezTo>
                  <a:cubicBezTo>
                    <a:pt x="f67" y="f162"/>
                    <a:pt x="f177" y="f165"/>
                    <a:pt x="f104" y="f169"/>
                  </a:cubicBezTo>
                  <a:cubicBezTo>
                    <a:pt x="f104" y="f137"/>
                    <a:pt x="f105" y="f161"/>
                    <a:pt x="f177" y="f148"/>
                  </a:cubicBezTo>
                  <a:cubicBezTo>
                    <a:pt x="f178" y="f139"/>
                    <a:pt x="f94" y="f148"/>
                    <a:pt x="f100" y="f145"/>
                  </a:cubicBezTo>
                  <a:cubicBezTo>
                    <a:pt x="f98" y="f132"/>
                    <a:pt x="f75" y="f146"/>
                    <a:pt x="f92" y="f165"/>
                  </a:cubicBezTo>
                  <a:cubicBezTo>
                    <a:pt x="f178" y="f131"/>
                    <a:pt x="f90" y="f162"/>
                    <a:pt x="f177" y="f156"/>
                  </a:cubicBezTo>
                  <a:cubicBezTo>
                    <a:pt x="f43" y="f121"/>
                    <a:pt x="f50" y="f126"/>
                    <a:pt x="f10" y="f44"/>
                  </a:cubicBezTo>
                  <a:cubicBezTo>
                    <a:pt x="f107" y="f153"/>
                    <a:pt x="f8" y="f14"/>
                    <a:pt x="f102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7" name="Freeform 6">
              <a:extLst>
                <a:ext uri="{FF2B5EF4-FFF2-40B4-BE49-F238E27FC236}">
                  <a16:creationId xmlns:a16="http://schemas.microsoft.com/office/drawing/2014/main" id="{D205A0E9-FA5A-014F-81E3-7C8096C379AD}"/>
                </a:ext>
              </a:extLst>
            </p:cNvPr>
            <p:cNvSpPr/>
            <p:nvPr/>
          </p:nvSpPr>
          <p:spPr>
            <a:xfrm>
              <a:off x="2170630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1"/>
                <a:gd name="f13" fmla="val 103"/>
                <a:gd name="f14" fmla="val 117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8"/>
                <a:gd name="f29" fmla="val 162"/>
                <a:gd name="f30" fmla="val 165"/>
                <a:gd name="f31" fmla="val 128"/>
                <a:gd name="f32" fmla="val 164"/>
                <a:gd name="f33" fmla="val 163"/>
                <a:gd name="f34" fmla="val 119"/>
                <a:gd name="f35" fmla="val 160"/>
                <a:gd name="f36" fmla="val 118"/>
                <a:gd name="f37" fmla="val 155"/>
                <a:gd name="f38" fmla="val 152"/>
                <a:gd name="f39" fmla="val 110"/>
                <a:gd name="f40" fmla="val 102"/>
                <a:gd name="f41" fmla="val 94"/>
                <a:gd name="f42" fmla="val 93"/>
                <a:gd name="f43" fmla="val 92"/>
                <a:gd name="f44" fmla="val 104"/>
                <a:gd name="f45" fmla="val 107"/>
                <a:gd name="f46" fmla="val 123"/>
                <a:gd name="f47" fmla="val 139"/>
                <a:gd name="f48" fmla="val 99"/>
                <a:gd name="f49" fmla="val 157"/>
                <a:gd name="f50" fmla="val 159"/>
                <a:gd name="f51" fmla="val 169"/>
                <a:gd name="f52" fmla="val 108"/>
                <a:gd name="f53" fmla="val 172"/>
                <a:gd name="f54" fmla="val 105"/>
                <a:gd name="f55" fmla="val 176"/>
                <a:gd name="f56" fmla="val 174"/>
                <a:gd name="f57" fmla="val 167"/>
                <a:gd name="f58" fmla="val 95"/>
                <a:gd name="f59" fmla="val 161"/>
                <a:gd name="f60" fmla="val 89"/>
                <a:gd name="f61" fmla="val 88"/>
                <a:gd name="f62" fmla="val 87"/>
                <a:gd name="f63" fmla="val 86"/>
                <a:gd name="f64" fmla="val 81"/>
                <a:gd name="f65" fmla="val 136"/>
                <a:gd name="f66" fmla="val 77"/>
                <a:gd name="f67" fmla="val 73"/>
                <a:gd name="f68" fmla="val 72"/>
                <a:gd name="f69" fmla="val 74"/>
                <a:gd name="f70" fmla="val 76"/>
                <a:gd name="f71" fmla="val 170"/>
                <a:gd name="f72" fmla="val 70"/>
                <a:gd name="f73" fmla="val 171"/>
                <a:gd name="f74" fmla="val 65"/>
                <a:gd name="f75" fmla="val 63"/>
                <a:gd name="f76" fmla="val 166"/>
                <a:gd name="f77" fmla="val 58"/>
                <a:gd name="f78" fmla="val 156"/>
                <a:gd name="f79" fmla="val 61"/>
                <a:gd name="f80" fmla="val 64"/>
                <a:gd name="f81" fmla="val 69"/>
                <a:gd name="f82" fmla="val 149"/>
                <a:gd name="f83" fmla="val 145"/>
                <a:gd name="f84" fmla="val 71"/>
                <a:gd name="f85" fmla="val 75"/>
                <a:gd name="f86" fmla="val 79"/>
                <a:gd name="f87" fmla="val 83"/>
                <a:gd name="f88" fmla="val 115"/>
                <a:gd name="f89" fmla="val 66"/>
                <a:gd name="f90" fmla="val 127"/>
                <a:gd name="f91" fmla="val 55"/>
                <a:gd name="f92" fmla="val 44"/>
                <a:gd name="f93" fmla="val 140"/>
                <a:gd name="f94" fmla="val 42"/>
                <a:gd name="f95" fmla="val 143"/>
                <a:gd name="f96" fmla="val 43"/>
                <a:gd name="f97" fmla="val 41"/>
                <a:gd name="f98" fmla="val 36"/>
                <a:gd name="f99" fmla="val 32"/>
                <a:gd name="f100" fmla="val 27"/>
                <a:gd name="f101" fmla="val 138"/>
                <a:gd name="f102" fmla="val 30"/>
                <a:gd name="f103" fmla="val 37"/>
                <a:gd name="f104" fmla="val 39"/>
                <a:gd name="f105" fmla="val 137"/>
                <a:gd name="f106" fmla="val 40"/>
                <a:gd name="f107" fmla="val 53"/>
                <a:gd name="f108" fmla="val 60"/>
                <a:gd name="f109" fmla="val 109"/>
                <a:gd name="f110" fmla="val 46"/>
                <a:gd name="f111" fmla="val 31"/>
                <a:gd name="f112" fmla="val 116"/>
                <a:gd name="f113" fmla="val 28"/>
                <a:gd name="f114" fmla="val 26"/>
                <a:gd name="f115" fmla="val 23"/>
                <a:gd name="f116" fmla="val 21"/>
                <a:gd name="f117" fmla="val 19"/>
                <a:gd name="f118" fmla="val 16"/>
                <a:gd name="f119" fmla="val 14"/>
                <a:gd name="f120" fmla="val 12"/>
                <a:gd name="f121" fmla="val 13"/>
                <a:gd name="f122" fmla="val 18"/>
                <a:gd name="f123" fmla="val 24"/>
                <a:gd name="f124" fmla="val 112"/>
                <a:gd name="f125" fmla="val 111"/>
                <a:gd name="f126" fmla="val 29"/>
                <a:gd name="f127" fmla="val 91"/>
                <a:gd name="f128" fmla="val 90"/>
                <a:gd name="f129" fmla="val 56"/>
                <a:gd name="f130" fmla="val 22"/>
                <a:gd name="f131" fmla="val 20"/>
                <a:gd name="f132" fmla="val 17"/>
                <a:gd name="f133" fmla="val 9"/>
                <a:gd name="f134" fmla="val 4"/>
                <a:gd name="f135" fmla="val 82"/>
                <a:gd name="f136" fmla="val 8"/>
                <a:gd name="f137" fmla="val 84"/>
                <a:gd name="f138" fmla="val 38"/>
                <a:gd name="f139" fmla="val 85"/>
                <a:gd name="f140" fmla="val 78"/>
                <a:gd name="f141" fmla="val 57"/>
                <a:gd name="f142" fmla="val 67"/>
                <a:gd name="f143" fmla="val 68"/>
                <a:gd name="f144" fmla="val 11"/>
                <a:gd name="f145" fmla="val 59"/>
                <a:gd name="f146" fmla="val 52"/>
                <a:gd name="f147" fmla="val 10"/>
                <a:gd name="f148" fmla="val 50"/>
                <a:gd name="f149" fmla="val 15"/>
                <a:gd name="f150" fmla="val 48"/>
                <a:gd name="f151" fmla="val 45"/>
                <a:gd name="f152" fmla="val 80"/>
                <a:gd name="f153" fmla="val 54"/>
                <a:gd name="f154" fmla="val 47"/>
                <a:gd name="f155" fmla="val 33"/>
                <a:gd name="f156" fmla="val 34"/>
                <a:gd name="f157" fmla="val 62"/>
                <a:gd name="f158" fmla="val 5"/>
                <a:gd name="f159" fmla="val 2"/>
                <a:gd name="f160" fmla="val 3"/>
                <a:gd name="f161" fmla="val 7"/>
                <a:gd name="f162" fmla="val 129"/>
                <a:gd name="f163" fmla="val 142"/>
                <a:gd name="f164" fmla="val 25"/>
                <a:gd name="f165" fmla="val 133"/>
                <a:gd name="f166" fmla="val 49"/>
                <a:gd name="f167" fmla="val 141"/>
                <a:gd name="f168" fmla="val 51"/>
                <a:gd name="f169" fmla="val 153"/>
                <a:gd name="f170" fmla="val 125"/>
                <a:gd name="f171" fmla="val 179"/>
                <a:gd name="f172" fmla="val 181"/>
                <a:gd name="f173" fmla="val 182"/>
                <a:gd name="f174" fmla="val 183"/>
                <a:gd name="f175" fmla="val 114"/>
                <a:gd name="f176" fmla="val 178"/>
                <a:gd name="f177" fmla="val 130"/>
                <a:gd name="f178" fmla="val 120"/>
                <a:gd name="f179" fmla="val 135"/>
                <a:gd name="f180" fmla="val 147"/>
                <a:gd name="f181" fmla="val 144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146 f190 1"/>
                <a:gd name="f195" fmla="*/ 121 f189 1"/>
                <a:gd name="f196" fmla="*/ 164 f190 1"/>
                <a:gd name="f197" fmla="*/ 124 f189 1"/>
                <a:gd name="f198" fmla="*/ 102 f190 1"/>
                <a:gd name="f199" fmla="*/ 94 f189 1"/>
                <a:gd name="f200" fmla="*/ 155 f190 1"/>
                <a:gd name="f201" fmla="*/ 99 f189 1"/>
                <a:gd name="f202" fmla="*/ 174 f190 1"/>
                <a:gd name="f203" fmla="*/ 96 f189 1"/>
                <a:gd name="f204" fmla="*/ 104 f190 1"/>
                <a:gd name="f205" fmla="*/ 89 f189 1"/>
                <a:gd name="f206" fmla="*/ 150 f190 1"/>
                <a:gd name="f207" fmla="*/ 73 f189 1"/>
                <a:gd name="f208" fmla="*/ 169 f190 1"/>
                <a:gd name="f209" fmla="*/ 63 f189 1"/>
                <a:gd name="f210" fmla="*/ 145 f190 1"/>
                <a:gd name="f211" fmla="*/ 71 f189 1"/>
                <a:gd name="f212" fmla="*/ 103 f190 1"/>
                <a:gd name="f213" fmla="*/ 77 f189 1"/>
                <a:gd name="f214" fmla="*/ 36 f189 1"/>
                <a:gd name="f215" fmla="*/ 137 f190 1"/>
                <a:gd name="f216" fmla="*/ 40 f189 1"/>
                <a:gd name="f217" fmla="*/ 115 f190 1"/>
                <a:gd name="f218" fmla="*/ 31 f189 1"/>
                <a:gd name="f219" fmla="*/ 121 f190 1"/>
                <a:gd name="f220" fmla="*/ 14 f189 1"/>
                <a:gd name="f221" fmla="*/ 111 f190 1"/>
                <a:gd name="f222" fmla="*/ 29 f189 1"/>
                <a:gd name="f223" fmla="*/ 91 f190 1"/>
                <a:gd name="f224" fmla="*/ 96 f190 1"/>
                <a:gd name="f225" fmla="*/ 4 f189 1"/>
                <a:gd name="f226" fmla="*/ 86 f190 1"/>
                <a:gd name="f227" fmla="*/ 20 f189 1"/>
                <a:gd name="f228" fmla="*/ 67 f190 1"/>
                <a:gd name="f229" fmla="*/ 30 f189 1"/>
                <a:gd name="f230" fmla="*/ 50 f190 1"/>
                <a:gd name="f231" fmla="*/ 15 f189 1"/>
                <a:gd name="f232" fmla="*/ 79 f190 1"/>
                <a:gd name="f233" fmla="*/ 72 f189 1"/>
                <a:gd name="f234" fmla="*/ 48 f190 1"/>
                <a:gd name="f235" fmla="*/ 42 f189 1"/>
                <a:gd name="f236" fmla="*/ 28 f190 1"/>
                <a:gd name="f237" fmla="*/ 34 f189 1"/>
                <a:gd name="f238" fmla="*/ 75 f190 1"/>
                <a:gd name="f239" fmla="*/ 78 f189 1"/>
                <a:gd name="f240" fmla="*/ 33 f190 1"/>
                <a:gd name="f241" fmla="*/ 11 f190 1"/>
                <a:gd name="f242" fmla="*/ 73 f190 1"/>
                <a:gd name="f243" fmla="*/ 85 f189 1"/>
                <a:gd name="f244" fmla="*/ 24 f190 1"/>
                <a:gd name="f245" fmla="*/ 92 f189 1"/>
                <a:gd name="f246" fmla="*/ 3 f190 1"/>
                <a:gd name="f247" fmla="*/ 100 f189 1"/>
                <a:gd name="f248" fmla="*/ 71 f190 1"/>
                <a:gd name="f249" fmla="*/ 91 f189 1"/>
                <a:gd name="f250" fmla="*/ 72 f190 1"/>
                <a:gd name="f251" fmla="*/ 97 f189 1"/>
                <a:gd name="f252" fmla="*/ 14 f190 1"/>
                <a:gd name="f253" fmla="*/ 131 f189 1"/>
                <a:gd name="f254" fmla="*/ 30 f190 1"/>
                <a:gd name="f255" fmla="*/ 137 f189 1"/>
                <a:gd name="f256" fmla="*/ 81 f190 1"/>
                <a:gd name="f257" fmla="*/ 57 f190 1"/>
                <a:gd name="f258" fmla="*/ 141 f189 1"/>
                <a:gd name="f259" fmla="*/ 161 f189 1"/>
                <a:gd name="f260" fmla="*/ 61 f190 1"/>
                <a:gd name="f261" fmla="*/ 143 f189 1"/>
                <a:gd name="f262" fmla="*/ 94 f190 1"/>
                <a:gd name="f263" fmla="*/ 136 f189 1"/>
                <a:gd name="f264" fmla="*/ 113 f190 1"/>
                <a:gd name="f265" fmla="*/ 183 f189 1"/>
                <a:gd name="f266" fmla="*/ 93 f190 1"/>
                <a:gd name="f267" fmla="*/ 105 f189 1"/>
                <a:gd name="f268" fmla="*/ 119 f190 1"/>
                <a:gd name="f269" fmla="*/ 138 f189 1"/>
                <a:gd name="f270" fmla="*/ 136 f190 1"/>
                <a:gd name="f271" fmla="*/ 153 f189 1"/>
                <a:gd name="f272" fmla="*/ 100 f190 1"/>
                <a:gd name="f273" fmla="*/ 102 f189 1"/>
                <a:gd name="f274" fmla="+- f191 0 f1"/>
                <a:gd name="f275" fmla="*/ f194 1 177"/>
                <a:gd name="f276" fmla="*/ f195 1 184"/>
                <a:gd name="f277" fmla="*/ f196 1 177"/>
                <a:gd name="f278" fmla="*/ f197 1 184"/>
                <a:gd name="f279" fmla="*/ f198 1 177"/>
                <a:gd name="f280" fmla="*/ f199 1 184"/>
                <a:gd name="f281" fmla="*/ f200 1 177"/>
                <a:gd name="f282" fmla="*/ f201 1 184"/>
                <a:gd name="f283" fmla="*/ f202 1 177"/>
                <a:gd name="f284" fmla="*/ f203 1 184"/>
                <a:gd name="f285" fmla="*/ f204 1 177"/>
                <a:gd name="f286" fmla="*/ f205 1 184"/>
                <a:gd name="f287" fmla="*/ f206 1 177"/>
                <a:gd name="f288" fmla="*/ f207 1 184"/>
                <a:gd name="f289" fmla="*/ f208 1 177"/>
                <a:gd name="f290" fmla="*/ f209 1 184"/>
                <a:gd name="f291" fmla="*/ f210 1 177"/>
                <a:gd name="f292" fmla="*/ f211 1 184"/>
                <a:gd name="f293" fmla="*/ f212 1 177"/>
                <a:gd name="f294" fmla="*/ f213 1 184"/>
                <a:gd name="f295" fmla="*/ f214 1 184"/>
                <a:gd name="f296" fmla="*/ f215 1 177"/>
                <a:gd name="f297" fmla="*/ f216 1 184"/>
                <a:gd name="f298" fmla="*/ f217 1 177"/>
                <a:gd name="f299" fmla="*/ f218 1 184"/>
                <a:gd name="f300" fmla="*/ f219 1 177"/>
                <a:gd name="f301" fmla="*/ f220 1 184"/>
                <a:gd name="f302" fmla="*/ f221 1 177"/>
                <a:gd name="f303" fmla="*/ f222 1 184"/>
                <a:gd name="f304" fmla="*/ f223 1 177"/>
                <a:gd name="f305" fmla="*/ f224 1 177"/>
                <a:gd name="f306" fmla="*/ f225 1 184"/>
                <a:gd name="f307" fmla="*/ f226 1 177"/>
                <a:gd name="f308" fmla="*/ f227 1 184"/>
                <a:gd name="f309" fmla="*/ f228 1 177"/>
                <a:gd name="f310" fmla="*/ f229 1 184"/>
                <a:gd name="f311" fmla="*/ f230 1 177"/>
                <a:gd name="f312" fmla="*/ f231 1 184"/>
                <a:gd name="f313" fmla="*/ f232 1 177"/>
                <a:gd name="f314" fmla="*/ f233 1 184"/>
                <a:gd name="f315" fmla="*/ f234 1 177"/>
                <a:gd name="f316" fmla="*/ f235 1 184"/>
                <a:gd name="f317" fmla="*/ f236 1 177"/>
                <a:gd name="f318" fmla="*/ f237 1 184"/>
                <a:gd name="f319" fmla="*/ f238 1 177"/>
                <a:gd name="f320" fmla="*/ f239 1 184"/>
                <a:gd name="f321" fmla="*/ f240 1 177"/>
                <a:gd name="f322" fmla="*/ f241 1 177"/>
                <a:gd name="f323" fmla="*/ f242 1 177"/>
                <a:gd name="f324" fmla="*/ f243 1 184"/>
                <a:gd name="f325" fmla="*/ f244 1 177"/>
                <a:gd name="f326" fmla="*/ f245 1 184"/>
                <a:gd name="f327" fmla="*/ f246 1 177"/>
                <a:gd name="f328" fmla="*/ f247 1 184"/>
                <a:gd name="f329" fmla="*/ f248 1 177"/>
                <a:gd name="f330" fmla="*/ f249 1 184"/>
                <a:gd name="f331" fmla="*/ f250 1 177"/>
                <a:gd name="f332" fmla="*/ f251 1 184"/>
                <a:gd name="f333" fmla="*/ f252 1 177"/>
                <a:gd name="f334" fmla="*/ f253 1 184"/>
                <a:gd name="f335" fmla="*/ f254 1 177"/>
                <a:gd name="f336" fmla="*/ f255 1 184"/>
                <a:gd name="f337" fmla="*/ f256 1 177"/>
                <a:gd name="f338" fmla="*/ f257 1 177"/>
                <a:gd name="f339" fmla="*/ f258 1 184"/>
                <a:gd name="f340" fmla="*/ f259 1 184"/>
                <a:gd name="f341" fmla="*/ f260 1 177"/>
                <a:gd name="f342" fmla="*/ f261 1 184"/>
                <a:gd name="f343" fmla="*/ f262 1 177"/>
                <a:gd name="f344" fmla="*/ f263 1 184"/>
                <a:gd name="f345" fmla="*/ f264 1 177"/>
                <a:gd name="f346" fmla="*/ f265 1 184"/>
                <a:gd name="f347" fmla="*/ f266 1 177"/>
                <a:gd name="f348" fmla="*/ f267 1 184"/>
                <a:gd name="f349" fmla="*/ f268 1 177"/>
                <a:gd name="f350" fmla="*/ f269 1 184"/>
                <a:gd name="f351" fmla="*/ f270 1 177"/>
                <a:gd name="f352" fmla="*/ f271 1 184"/>
                <a:gd name="f353" fmla="*/ f272 1 177"/>
                <a:gd name="f354" fmla="*/ f273 1 184"/>
                <a:gd name="f355" fmla="*/ 0 1 f192"/>
                <a:gd name="f356" fmla="*/ f186 1 f192"/>
                <a:gd name="f357" fmla="*/ 0 1 f193"/>
                <a:gd name="f358" fmla="*/ f187 1 f193"/>
                <a:gd name="f359" fmla="*/ f275 1 f192"/>
                <a:gd name="f360" fmla="*/ f276 1 f193"/>
                <a:gd name="f361" fmla="*/ f277 1 f192"/>
                <a:gd name="f362" fmla="*/ f278 1 f193"/>
                <a:gd name="f363" fmla="*/ f279 1 f192"/>
                <a:gd name="f364" fmla="*/ f280 1 f193"/>
                <a:gd name="f365" fmla="*/ f281 1 f192"/>
                <a:gd name="f366" fmla="*/ f282 1 f193"/>
                <a:gd name="f367" fmla="*/ f283 1 f192"/>
                <a:gd name="f368" fmla="*/ f284 1 f193"/>
                <a:gd name="f369" fmla="*/ f285 1 f192"/>
                <a:gd name="f370" fmla="*/ f286 1 f193"/>
                <a:gd name="f371" fmla="*/ f287 1 f192"/>
                <a:gd name="f372" fmla="*/ f288 1 f193"/>
                <a:gd name="f373" fmla="*/ f289 1 f192"/>
                <a:gd name="f374" fmla="*/ f290 1 f193"/>
                <a:gd name="f375" fmla="*/ f291 1 f192"/>
                <a:gd name="f376" fmla="*/ f292 1 f193"/>
                <a:gd name="f377" fmla="*/ f293 1 f192"/>
                <a:gd name="f378" fmla="*/ f294 1 f193"/>
                <a:gd name="f379" fmla="*/ f295 1 f193"/>
                <a:gd name="f380" fmla="*/ f296 1 f192"/>
                <a:gd name="f381" fmla="*/ f297 1 f193"/>
                <a:gd name="f382" fmla="*/ f298 1 f192"/>
                <a:gd name="f383" fmla="*/ f299 1 f193"/>
                <a:gd name="f384" fmla="*/ f300 1 f192"/>
                <a:gd name="f385" fmla="*/ f301 1 f193"/>
                <a:gd name="f386" fmla="*/ f302 1 f192"/>
                <a:gd name="f387" fmla="*/ f303 1 f193"/>
                <a:gd name="f388" fmla="*/ f304 1 f192"/>
                <a:gd name="f389" fmla="*/ f305 1 f192"/>
                <a:gd name="f390" fmla="*/ f306 1 f193"/>
                <a:gd name="f391" fmla="*/ f307 1 f192"/>
                <a:gd name="f392" fmla="*/ f308 1 f193"/>
                <a:gd name="f393" fmla="*/ f309 1 f192"/>
                <a:gd name="f394" fmla="*/ f310 1 f193"/>
                <a:gd name="f395" fmla="*/ f311 1 f192"/>
                <a:gd name="f396" fmla="*/ f312 1 f193"/>
                <a:gd name="f397" fmla="*/ f313 1 f192"/>
                <a:gd name="f398" fmla="*/ f314 1 f193"/>
                <a:gd name="f399" fmla="*/ f315 1 f192"/>
                <a:gd name="f400" fmla="*/ f316 1 f193"/>
                <a:gd name="f401" fmla="*/ f317 1 f192"/>
                <a:gd name="f402" fmla="*/ f318 1 f193"/>
                <a:gd name="f403" fmla="*/ f319 1 f192"/>
                <a:gd name="f404" fmla="*/ f320 1 f193"/>
                <a:gd name="f405" fmla="*/ f321 1 f192"/>
                <a:gd name="f406" fmla="*/ f322 1 f192"/>
                <a:gd name="f407" fmla="*/ f323 1 f192"/>
                <a:gd name="f408" fmla="*/ f324 1 f193"/>
                <a:gd name="f409" fmla="*/ f325 1 f192"/>
                <a:gd name="f410" fmla="*/ f326 1 f193"/>
                <a:gd name="f411" fmla="*/ f327 1 f192"/>
                <a:gd name="f412" fmla="*/ f328 1 f193"/>
                <a:gd name="f413" fmla="*/ f329 1 f192"/>
                <a:gd name="f414" fmla="*/ f330 1 f193"/>
                <a:gd name="f415" fmla="*/ f331 1 f192"/>
                <a:gd name="f416" fmla="*/ f332 1 f193"/>
                <a:gd name="f417" fmla="*/ f333 1 f192"/>
                <a:gd name="f418" fmla="*/ f334 1 f193"/>
                <a:gd name="f419" fmla="*/ f335 1 f192"/>
                <a:gd name="f420" fmla="*/ f336 1 f193"/>
                <a:gd name="f421" fmla="*/ f337 1 f192"/>
                <a:gd name="f422" fmla="*/ f338 1 f192"/>
                <a:gd name="f423" fmla="*/ f339 1 f193"/>
                <a:gd name="f424" fmla="*/ f340 1 f193"/>
                <a:gd name="f425" fmla="*/ f341 1 f192"/>
                <a:gd name="f426" fmla="*/ f342 1 f193"/>
                <a:gd name="f427" fmla="*/ f343 1 f192"/>
                <a:gd name="f428" fmla="*/ f344 1 f193"/>
                <a:gd name="f429" fmla="*/ f345 1 f192"/>
                <a:gd name="f430" fmla="*/ f346 1 f193"/>
                <a:gd name="f431" fmla="*/ f347 1 f192"/>
                <a:gd name="f432" fmla="*/ f348 1 f193"/>
                <a:gd name="f433" fmla="*/ f349 1 f192"/>
                <a:gd name="f434" fmla="*/ f350 1 f193"/>
                <a:gd name="f435" fmla="*/ f351 1 f192"/>
                <a:gd name="f436" fmla="*/ f352 1 f193"/>
                <a:gd name="f437" fmla="*/ f353 1 f192"/>
                <a:gd name="f438" fmla="*/ f354 1 f193"/>
                <a:gd name="f439" fmla="*/ f355 f183 1"/>
                <a:gd name="f440" fmla="*/ f356 f183 1"/>
                <a:gd name="f441" fmla="*/ f358 f184 1"/>
                <a:gd name="f442" fmla="*/ f357 f184 1"/>
                <a:gd name="f443" fmla="*/ f359 f183 1"/>
                <a:gd name="f444" fmla="*/ f360 f184 1"/>
                <a:gd name="f445" fmla="*/ f361 f183 1"/>
                <a:gd name="f446" fmla="*/ f362 f184 1"/>
                <a:gd name="f447" fmla="*/ f363 f183 1"/>
                <a:gd name="f448" fmla="*/ f364 f184 1"/>
                <a:gd name="f449" fmla="*/ f365 f183 1"/>
                <a:gd name="f450" fmla="*/ f366 f184 1"/>
                <a:gd name="f451" fmla="*/ f367 f183 1"/>
                <a:gd name="f452" fmla="*/ f368 f184 1"/>
                <a:gd name="f453" fmla="*/ f369 f183 1"/>
                <a:gd name="f454" fmla="*/ f370 f184 1"/>
                <a:gd name="f455" fmla="*/ f371 f183 1"/>
                <a:gd name="f456" fmla="*/ f372 f184 1"/>
                <a:gd name="f457" fmla="*/ f373 f183 1"/>
                <a:gd name="f458" fmla="*/ f374 f184 1"/>
                <a:gd name="f459" fmla="*/ f375 f183 1"/>
                <a:gd name="f460" fmla="*/ f376 f184 1"/>
                <a:gd name="f461" fmla="*/ f377 f183 1"/>
                <a:gd name="f462" fmla="*/ f378 f184 1"/>
                <a:gd name="f463" fmla="*/ f379 f184 1"/>
                <a:gd name="f464" fmla="*/ f380 f183 1"/>
                <a:gd name="f465" fmla="*/ f381 f184 1"/>
                <a:gd name="f466" fmla="*/ f382 f183 1"/>
                <a:gd name="f467" fmla="*/ f383 f184 1"/>
                <a:gd name="f468" fmla="*/ f384 f183 1"/>
                <a:gd name="f469" fmla="*/ f385 f184 1"/>
                <a:gd name="f470" fmla="*/ f386 f183 1"/>
                <a:gd name="f471" fmla="*/ f387 f184 1"/>
                <a:gd name="f472" fmla="*/ f388 f183 1"/>
                <a:gd name="f473" fmla="*/ f389 f183 1"/>
                <a:gd name="f474" fmla="*/ f390 f184 1"/>
                <a:gd name="f475" fmla="*/ f391 f183 1"/>
                <a:gd name="f476" fmla="*/ f392 f184 1"/>
                <a:gd name="f477" fmla="*/ f393 f183 1"/>
                <a:gd name="f478" fmla="*/ f394 f184 1"/>
                <a:gd name="f479" fmla="*/ f395 f183 1"/>
                <a:gd name="f480" fmla="*/ f396 f184 1"/>
                <a:gd name="f481" fmla="*/ f397 f183 1"/>
                <a:gd name="f482" fmla="*/ f398 f184 1"/>
                <a:gd name="f483" fmla="*/ f399 f183 1"/>
                <a:gd name="f484" fmla="*/ f400 f184 1"/>
                <a:gd name="f485" fmla="*/ f401 f183 1"/>
                <a:gd name="f486" fmla="*/ f402 f184 1"/>
                <a:gd name="f487" fmla="*/ f403 f183 1"/>
                <a:gd name="f488" fmla="*/ f404 f184 1"/>
                <a:gd name="f489" fmla="*/ f405 f183 1"/>
                <a:gd name="f490" fmla="*/ f406 f183 1"/>
                <a:gd name="f491" fmla="*/ f407 f183 1"/>
                <a:gd name="f492" fmla="*/ f408 f184 1"/>
                <a:gd name="f493" fmla="*/ f409 f183 1"/>
                <a:gd name="f494" fmla="*/ f410 f184 1"/>
                <a:gd name="f495" fmla="*/ f411 f183 1"/>
                <a:gd name="f496" fmla="*/ f412 f184 1"/>
                <a:gd name="f497" fmla="*/ f413 f183 1"/>
                <a:gd name="f498" fmla="*/ f414 f184 1"/>
                <a:gd name="f499" fmla="*/ f415 f183 1"/>
                <a:gd name="f500" fmla="*/ f416 f184 1"/>
                <a:gd name="f501" fmla="*/ f417 f183 1"/>
                <a:gd name="f502" fmla="*/ f418 f184 1"/>
                <a:gd name="f503" fmla="*/ f419 f183 1"/>
                <a:gd name="f504" fmla="*/ f420 f184 1"/>
                <a:gd name="f505" fmla="*/ f421 f183 1"/>
                <a:gd name="f506" fmla="*/ f422 f183 1"/>
                <a:gd name="f507" fmla="*/ f423 f184 1"/>
                <a:gd name="f508" fmla="*/ f424 f184 1"/>
                <a:gd name="f509" fmla="*/ f425 f183 1"/>
                <a:gd name="f510" fmla="*/ f426 f184 1"/>
                <a:gd name="f511" fmla="*/ f427 f183 1"/>
                <a:gd name="f512" fmla="*/ f428 f184 1"/>
                <a:gd name="f513" fmla="*/ f429 f183 1"/>
                <a:gd name="f514" fmla="*/ f430 f184 1"/>
                <a:gd name="f515" fmla="*/ f431 f183 1"/>
                <a:gd name="f516" fmla="*/ f432 f184 1"/>
                <a:gd name="f517" fmla="*/ f433 f183 1"/>
                <a:gd name="f518" fmla="*/ f434 f184 1"/>
                <a:gd name="f519" fmla="*/ f435 f183 1"/>
                <a:gd name="f520" fmla="*/ f436 f184 1"/>
                <a:gd name="f521" fmla="*/ f437 f183 1"/>
                <a:gd name="f522" fmla="*/ f438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4">
                  <a:pos x="f443" y="f444"/>
                </a:cxn>
                <a:cxn ang="f274">
                  <a:pos x="f445" y="f446"/>
                </a:cxn>
                <a:cxn ang="f274">
                  <a:pos x="f447" y="f448"/>
                </a:cxn>
                <a:cxn ang="f274">
                  <a:pos x="f449" y="f450"/>
                </a:cxn>
                <a:cxn ang="f274">
                  <a:pos x="f451" y="f452"/>
                </a:cxn>
                <a:cxn ang="f274">
                  <a:pos x="f453" y="f454"/>
                </a:cxn>
                <a:cxn ang="f274">
                  <a:pos x="f455" y="f456"/>
                </a:cxn>
                <a:cxn ang="f274">
                  <a:pos x="f457" y="f458"/>
                </a:cxn>
                <a:cxn ang="f274">
                  <a:pos x="f459" y="f460"/>
                </a:cxn>
                <a:cxn ang="f274">
                  <a:pos x="f461" y="f462"/>
                </a:cxn>
                <a:cxn ang="f274">
                  <a:pos x="f449" y="f463"/>
                </a:cxn>
                <a:cxn ang="f274">
                  <a:pos x="f464" y="f465"/>
                </a:cxn>
                <a:cxn ang="f274">
                  <a:pos x="f466" y="f467"/>
                </a:cxn>
                <a:cxn ang="f274">
                  <a:pos x="f468" y="f469"/>
                </a:cxn>
                <a:cxn ang="f274">
                  <a:pos x="f470" y="f471"/>
                </a:cxn>
                <a:cxn ang="f274">
                  <a:pos x="f472" y="f456"/>
                </a:cxn>
                <a:cxn ang="f274">
                  <a:pos x="f473" y="f474"/>
                </a:cxn>
                <a:cxn ang="f274">
                  <a:pos x="f475" y="f476"/>
                </a:cxn>
                <a:cxn ang="f274">
                  <a:pos x="f477" y="f478"/>
                </a:cxn>
                <a:cxn ang="f274">
                  <a:pos x="f479" y="f480"/>
                </a:cxn>
                <a:cxn ang="f274">
                  <a:pos x="f481" y="f482"/>
                </a:cxn>
                <a:cxn ang="f274">
                  <a:pos x="f483" y="f484"/>
                </a:cxn>
                <a:cxn ang="f274">
                  <a:pos x="f485" y="f486"/>
                </a:cxn>
                <a:cxn ang="f274">
                  <a:pos x="f487" y="f488"/>
                </a:cxn>
                <a:cxn ang="f274">
                  <a:pos x="f489" y="f482"/>
                </a:cxn>
                <a:cxn ang="f274">
                  <a:pos x="f490" y="f456"/>
                </a:cxn>
                <a:cxn ang="f274">
                  <a:pos x="f491" y="f492"/>
                </a:cxn>
                <a:cxn ang="f274">
                  <a:pos x="f493" y="f494"/>
                </a:cxn>
                <a:cxn ang="f274">
                  <a:pos x="f495" y="f496"/>
                </a:cxn>
                <a:cxn ang="f274">
                  <a:pos x="f497" y="f498"/>
                </a:cxn>
                <a:cxn ang="f274">
                  <a:pos x="f499" y="f500"/>
                </a:cxn>
                <a:cxn ang="f274">
                  <a:pos x="f501" y="f502"/>
                </a:cxn>
                <a:cxn ang="f274">
                  <a:pos x="f503" y="f504"/>
                </a:cxn>
                <a:cxn ang="f274">
                  <a:pos x="f505" y="f452"/>
                </a:cxn>
                <a:cxn ang="f274">
                  <a:pos x="f506" y="f507"/>
                </a:cxn>
                <a:cxn ang="f274">
                  <a:pos x="f483" y="f508"/>
                </a:cxn>
                <a:cxn ang="f274">
                  <a:pos x="f509" y="f510"/>
                </a:cxn>
                <a:cxn ang="f274">
                  <a:pos x="f511" y="f512"/>
                </a:cxn>
                <a:cxn ang="f274">
                  <a:pos x="f513" y="f514"/>
                </a:cxn>
                <a:cxn ang="f274">
                  <a:pos x="f515" y="f516"/>
                </a:cxn>
                <a:cxn ang="f274">
                  <a:pos x="f517" y="f518"/>
                </a:cxn>
                <a:cxn ang="f274">
                  <a:pos x="f519" y="f520"/>
                </a:cxn>
                <a:cxn ang="f274">
                  <a:pos x="f521" y="f522"/>
                </a:cxn>
              </a:cxnLst>
              <a:rect l="f439" t="f442" r="f440" b="f441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3" y="f34"/>
                    <a:pt x="f35" y="f36"/>
                    <a:pt x="f37" y="f34"/>
                  </a:cubicBezTo>
                  <a:cubicBezTo>
                    <a:pt x="f38" y="f34"/>
                    <a:pt x="f20" y="f34"/>
                    <a:pt x="f18" y="f36"/>
                  </a:cubicBezTo>
                  <a:cubicBezTo>
                    <a:pt x="f26" y="f39"/>
                    <a:pt x="f14" y="f40"/>
                    <a:pt x="f40" y="f41"/>
                  </a:cubicBezTo>
                  <a:cubicBezTo>
                    <a:pt x="f40" y="f41"/>
                    <a:pt x="f40" y="f42"/>
                    <a:pt x="f13" y="f43"/>
                  </a:cubicBezTo>
                  <a:cubicBezTo>
                    <a:pt x="f44" y="f43"/>
                    <a:pt x="f15" y="f43"/>
                    <a:pt x="f45" y="f43"/>
                  </a:cubicBezTo>
                  <a:cubicBezTo>
                    <a:pt x="f46" y="f41"/>
                    <a:pt x="f47" y="f11"/>
                    <a:pt x="f37" y="f48"/>
                  </a:cubicBezTo>
                  <a:cubicBezTo>
                    <a:pt x="f49" y="f48"/>
                    <a:pt x="f50" y="f12"/>
                    <a:pt x="f35" y="f40"/>
                  </a:cubicBezTo>
                  <a:cubicBezTo>
                    <a:pt x="f33" y="f15"/>
                    <a:pt x="f51" y="f52"/>
                    <a:pt x="f53" y="f54"/>
                  </a:cubicBezTo>
                  <a:cubicBezTo>
                    <a:pt x="f55" y="f13"/>
                    <a:pt x="f6" y="f48"/>
                    <a:pt x="f56" y="f9"/>
                  </a:cubicBezTo>
                  <a:cubicBezTo>
                    <a:pt x="f53" y="f43"/>
                    <a:pt x="f57" y="f43"/>
                    <a:pt x="f29" y="f58"/>
                  </a:cubicBezTo>
                  <a:cubicBezTo>
                    <a:pt x="f59" y="f9"/>
                    <a:pt x="f50" y="f11"/>
                    <a:pt x="f49" y="f9"/>
                  </a:cubicBezTo>
                  <a:cubicBezTo>
                    <a:pt x="f47" y="f41"/>
                    <a:pt x="f21" y="f43"/>
                    <a:pt x="f44" y="f60"/>
                  </a:cubicBezTo>
                  <a:cubicBezTo>
                    <a:pt x="f44" y="f60"/>
                    <a:pt x="f13" y="f60"/>
                    <a:pt x="f40" y="f61"/>
                  </a:cubicBezTo>
                  <a:cubicBezTo>
                    <a:pt x="f44" y="f62"/>
                    <a:pt x="f54" y="f63"/>
                    <a:pt x="f45" y="f63"/>
                  </a:cubicBezTo>
                  <a:cubicBezTo>
                    <a:pt x="f19" y="f64"/>
                    <a:pt x="f65" y="f66"/>
                    <a:pt x="f22" y="f67"/>
                  </a:cubicBezTo>
                  <a:cubicBezTo>
                    <a:pt x="f38" y="f68"/>
                    <a:pt x="f37" y="f67"/>
                    <a:pt x="f28" y="f69"/>
                  </a:cubicBezTo>
                  <a:cubicBezTo>
                    <a:pt x="f29" y="f70"/>
                    <a:pt x="f57" y="f66"/>
                    <a:pt x="f71" y="f67"/>
                  </a:cubicBezTo>
                  <a:cubicBezTo>
                    <a:pt x="f53" y="f72"/>
                    <a:pt x="f73" y="f74"/>
                    <a:pt x="f51" y="f75"/>
                  </a:cubicBezTo>
                  <a:cubicBezTo>
                    <a:pt x="f76" y="f77"/>
                    <a:pt x="f59" y="f77"/>
                    <a:pt x="f78" y="f79"/>
                  </a:cubicBezTo>
                  <a:cubicBezTo>
                    <a:pt x="f37" y="f79"/>
                    <a:pt x="f27" y="f75"/>
                    <a:pt x="f27" y="f80"/>
                  </a:cubicBezTo>
                  <a:cubicBezTo>
                    <a:pt x="f27" y="f81"/>
                    <a:pt x="f82" y="f72"/>
                    <a:pt x="f83" y="f84"/>
                  </a:cubicBezTo>
                  <a:cubicBezTo>
                    <a:pt x="f16" y="f85"/>
                    <a:pt x="f34" y="f86"/>
                    <a:pt x="f15" y="f87"/>
                  </a:cubicBezTo>
                  <a:cubicBezTo>
                    <a:pt x="f44" y="f87"/>
                    <a:pt x="f40" y="f87"/>
                    <a:pt x="f10" y="f87"/>
                  </a:cubicBezTo>
                  <a:cubicBezTo>
                    <a:pt x="f12" y="f64"/>
                    <a:pt x="f12" y="f86"/>
                    <a:pt x="f13" y="f66"/>
                  </a:cubicBezTo>
                  <a:cubicBezTo>
                    <a:pt x="f88" y="f89"/>
                    <a:pt x="f90" y="f91"/>
                    <a:pt x="f47" y="f92"/>
                  </a:cubicBezTo>
                  <a:cubicBezTo>
                    <a:pt x="f93" y="f94"/>
                    <a:pt x="f95" y="f94"/>
                    <a:pt x="f83" y="f94"/>
                  </a:cubicBezTo>
                  <a:cubicBezTo>
                    <a:pt x="f25" y="f96"/>
                    <a:pt x="f37" y="f97"/>
                    <a:pt x="f37" y="f98"/>
                  </a:cubicBezTo>
                  <a:cubicBezTo>
                    <a:pt x="f78" y="f99"/>
                    <a:pt x="f25" y="f100"/>
                    <a:pt x="f83" y="f100"/>
                  </a:cubicBezTo>
                  <a:cubicBezTo>
                    <a:pt x="f93" y="f100"/>
                    <a:pt x="f101" y="f102"/>
                    <a:pt x="f101" y="f98"/>
                  </a:cubicBezTo>
                  <a:cubicBezTo>
                    <a:pt x="f101" y="f103"/>
                    <a:pt x="f101" y="f104"/>
                    <a:pt x="f105" y="f106"/>
                  </a:cubicBezTo>
                  <a:cubicBezTo>
                    <a:pt x="f23" y="f107"/>
                    <a:pt x="f39" y="f74"/>
                    <a:pt x="f58" y="f86"/>
                  </a:cubicBezTo>
                  <a:cubicBezTo>
                    <a:pt x="f9" y="f66"/>
                    <a:pt x="f9" y="f85"/>
                    <a:pt x="f9" y="f69"/>
                  </a:cubicBezTo>
                  <a:cubicBezTo>
                    <a:pt x="f40" y="f108"/>
                    <a:pt x="f109" y="f110"/>
                    <a:pt x="f88" y="f111"/>
                  </a:cubicBezTo>
                  <a:cubicBezTo>
                    <a:pt x="f112" y="f113"/>
                    <a:pt x="f14" y="f100"/>
                    <a:pt x="f19" y="f114"/>
                  </a:cubicBezTo>
                  <a:cubicBezTo>
                    <a:pt x="f46" y="f114"/>
                    <a:pt x="f90" y="f115"/>
                    <a:pt x="f90" y="f116"/>
                  </a:cubicBezTo>
                  <a:cubicBezTo>
                    <a:pt x="f24" y="f117"/>
                    <a:pt x="f23" y="f118"/>
                    <a:pt x="f19" y="f119"/>
                  </a:cubicBezTo>
                  <a:cubicBezTo>
                    <a:pt x="f14" y="f120"/>
                    <a:pt x="f17" y="f121"/>
                    <a:pt x="f39" y="f118"/>
                  </a:cubicBezTo>
                  <a:cubicBezTo>
                    <a:pt x="f109" y="f122"/>
                    <a:pt x="f39" y="f116"/>
                    <a:pt x="f39" y="f123"/>
                  </a:cubicBezTo>
                  <a:cubicBezTo>
                    <a:pt x="f39" y="f114"/>
                    <a:pt x="f124" y="f113"/>
                    <a:pt x="f125" y="f126"/>
                  </a:cubicBezTo>
                  <a:cubicBezTo>
                    <a:pt x="f54" y="f92"/>
                    <a:pt x="f48" y="f77"/>
                    <a:pt x="f43" y="f67"/>
                  </a:cubicBezTo>
                  <a:cubicBezTo>
                    <a:pt x="f43" y="f67"/>
                    <a:pt x="f43" y="f67"/>
                    <a:pt x="f127" y="f69"/>
                  </a:cubicBezTo>
                  <a:cubicBezTo>
                    <a:pt x="f127" y="f67"/>
                    <a:pt x="f127" y="f67"/>
                    <a:pt x="f127" y="f67"/>
                  </a:cubicBezTo>
                  <a:cubicBezTo>
                    <a:pt x="f128" y="f129"/>
                    <a:pt x="f128" y="f104"/>
                    <a:pt x="f127" y="f130"/>
                  </a:cubicBezTo>
                  <a:cubicBezTo>
                    <a:pt x="f127" y="f131"/>
                    <a:pt x="f42" y="f122"/>
                    <a:pt x="f41" y="f132"/>
                  </a:cubicBezTo>
                  <a:cubicBezTo>
                    <a:pt x="f48" y="f121"/>
                    <a:pt x="f10" y="f133"/>
                    <a:pt x="f9" y="f134"/>
                  </a:cubicBezTo>
                  <a:cubicBezTo>
                    <a:pt x="f43" y="f5"/>
                    <a:pt x="f62" y="f5"/>
                    <a:pt x="f135" y="f134"/>
                  </a:cubicBezTo>
                  <a:cubicBezTo>
                    <a:pt x="f86" y="f136"/>
                    <a:pt x="f86" y="f120"/>
                    <a:pt x="f87" y="f118"/>
                  </a:cubicBezTo>
                  <a:cubicBezTo>
                    <a:pt x="f137" y="f132"/>
                    <a:pt x="f63" y="f122"/>
                    <a:pt x="f63" y="f131"/>
                  </a:cubicBezTo>
                  <a:cubicBezTo>
                    <a:pt x="f63" y="f138"/>
                    <a:pt x="f63" y="f129"/>
                    <a:pt x="f139" y="f69"/>
                  </a:cubicBezTo>
                  <a:cubicBezTo>
                    <a:pt x="f139" y="f67"/>
                    <a:pt x="f137" y="f68"/>
                    <a:pt x="f87" y="f72"/>
                  </a:cubicBezTo>
                  <a:cubicBezTo>
                    <a:pt x="f140" y="f141"/>
                    <a:pt x="f67" y="f96"/>
                    <a:pt x="f142" y="f102"/>
                  </a:cubicBezTo>
                  <a:cubicBezTo>
                    <a:pt x="f89" y="f100"/>
                    <a:pt x="f74" y="f114"/>
                    <a:pt x="f143" y="f115"/>
                  </a:cubicBezTo>
                  <a:cubicBezTo>
                    <a:pt x="f84" y="f117"/>
                    <a:pt x="f81" y="f121"/>
                    <a:pt x="f80" y="f144"/>
                  </a:cubicBezTo>
                  <a:cubicBezTo>
                    <a:pt x="f145" y="f136"/>
                    <a:pt x="f146" y="f147"/>
                    <a:pt x="f148" y="f149"/>
                  </a:cubicBezTo>
                  <a:cubicBezTo>
                    <a:pt x="f150" y="f131"/>
                    <a:pt x="f148" y="f123"/>
                    <a:pt x="f129" y="f114"/>
                  </a:cubicBezTo>
                  <a:cubicBezTo>
                    <a:pt x="f79" y="f100"/>
                    <a:pt x="f75" y="f126"/>
                    <a:pt x="f80" y="f99"/>
                  </a:cubicBezTo>
                  <a:cubicBezTo>
                    <a:pt x="f81" y="f151"/>
                    <a:pt x="f69" y="f77"/>
                    <a:pt x="f86" y="f68"/>
                  </a:cubicBezTo>
                  <a:cubicBezTo>
                    <a:pt x="f152" y="f67"/>
                    <a:pt x="f152" y="f85"/>
                    <a:pt x="f86" y="f140"/>
                  </a:cubicBezTo>
                  <a:cubicBezTo>
                    <a:pt x="f85" y="f67"/>
                    <a:pt x="f84" y="f143"/>
                    <a:pt x="f142" y="f80"/>
                  </a:cubicBezTo>
                  <a:cubicBezTo>
                    <a:pt x="f108" y="f141"/>
                    <a:pt x="f153" y="f148"/>
                    <a:pt x="f150" y="f94"/>
                  </a:cubicBezTo>
                  <a:cubicBezTo>
                    <a:pt x="f154" y="f97"/>
                    <a:pt x="f110" y="f138"/>
                    <a:pt x="f154" y="f98"/>
                  </a:cubicBezTo>
                  <a:cubicBezTo>
                    <a:pt x="f154" y="f111"/>
                    <a:pt x="f92" y="f113"/>
                    <a:pt x="f104" y="f100"/>
                  </a:cubicBezTo>
                  <a:cubicBezTo>
                    <a:pt x="f155" y="f114"/>
                    <a:pt x="f113" y="f102"/>
                    <a:pt x="f113" y="f156"/>
                  </a:cubicBezTo>
                  <a:cubicBezTo>
                    <a:pt x="f100" y="f138"/>
                    <a:pt x="f111" y="f97"/>
                    <a:pt x="f98" y="f97"/>
                  </a:cubicBezTo>
                  <a:cubicBezTo>
                    <a:pt x="f97" y="f97"/>
                    <a:pt x="f92" y="f96"/>
                    <a:pt x="f110" y="f110"/>
                  </a:cubicBezTo>
                  <a:cubicBezTo>
                    <a:pt x="f129" y="f129"/>
                    <a:pt x="f74" y="f142"/>
                    <a:pt x="f85" y="f140"/>
                  </a:cubicBezTo>
                  <a:cubicBezTo>
                    <a:pt x="f70" y="f86"/>
                    <a:pt x="f70" y="f64"/>
                    <a:pt x="f70" y="f87"/>
                  </a:cubicBezTo>
                  <a:cubicBezTo>
                    <a:pt x="f69" y="f87"/>
                    <a:pt x="f67" y="f87"/>
                    <a:pt x="f84" y="f135"/>
                  </a:cubicBezTo>
                  <a:cubicBezTo>
                    <a:pt x="f145" y="f86"/>
                    <a:pt x="f110" y="f85"/>
                    <a:pt x="f155" y="f68"/>
                  </a:cubicBezTo>
                  <a:cubicBezTo>
                    <a:pt x="f102" y="f84"/>
                    <a:pt x="f113" y="f84"/>
                    <a:pt x="f114" y="f142"/>
                  </a:cubicBezTo>
                  <a:cubicBezTo>
                    <a:pt x="f123" y="f157"/>
                    <a:pt x="f122" y="f79"/>
                    <a:pt x="f119" y="f75"/>
                  </a:cubicBezTo>
                  <a:cubicBezTo>
                    <a:pt x="f133" y="f74"/>
                    <a:pt x="f133" y="f81"/>
                    <a:pt x="f144" y="f67"/>
                  </a:cubicBezTo>
                  <a:cubicBezTo>
                    <a:pt x="f121" y="f66"/>
                    <a:pt x="f117" y="f86"/>
                    <a:pt x="f123" y="f70"/>
                  </a:cubicBezTo>
                  <a:cubicBezTo>
                    <a:pt x="f114" y="f85"/>
                    <a:pt x="f113" y="f69"/>
                    <a:pt x="f102" y="f69"/>
                  </a:cubicBezTo>
                  <a:cubicBezTo>
                    <a:pt x="f92" y="f140"/>
                    <a:pt x="f145" y="f64"/>
                    <a:pt x="f67" y="f139"/>
                  </a:cubicBezTo>
                  <a:cubicBezTo>
                    <a:pt x="f67" y="f63"/>
                    <a:pt x="f67" y="f62"/>
                    <a:pt x="f67" y="f62"/>
                  </a:cubicBezTo>
                  <a:cubicBezTo>
                    <a:pt x="f68" y="f61"/>
                    <a:pt x="f68" y="f61"/>
                    <a:pt x="f84" y="f61"/>
                  </a:cubicBezTo>
                  <a:cubicBezTo>
                    <a:pt x="f91" y="f60"/>
                    <a:pt x="f106" y="f127"/>
                    <a:pt x="f123" y="f43"/>
                  </a:cubicBezTo>
                  <a:cubicBezTo>
                    <a:pt x="f116" y="f43"/>
                    <a:pt x="f132" y="f127"/>
                    <a:pt x="f149" y="f60"/>
                  </a:cubicBezTo>
                  <a:cubicBezTo>
                    <a:pt x="f147" y="f62"/>
                    <a:pt x="f158" y="f62"/>
                    <a:pt x="f159" y="f127"/>
                  </a:cubicBezTo>
                  <a:cubicBezTo>
                    <a:pt x="f5" y="f58"/>
                    <a:pt x="f5" y="f8"/>
                    <a:pt x="f160" y="f10"/>
                  </a:cubicBezTo>
                  <a:cubicBezTo>
                    <a:pt x="f161" y="f13"/>
                    <a:pt x="f121" y="f40"/>
                    <a:pt x="f118" y="f8"/>
                  </a:cubicBezTo>
                  <a:cubicBezTo>
                    <a:pt x="f132" y="f11"/>
                    <a:pt x="f117" y="f58"/>
                    <a:pt x="f116" y="f58"/>
                  </a:cubicBezTo>
                  <a:cubicBezTo>
                    <a:pt x="f138" y="f42"/>
                    <a:pt x="f153" y="f43"/>
                    <a:pt x="f84" y="f127"/>
                  </a:cubicBezTo>
                  <a:cubicBezTo>
                    <a:pt x="f67" y="f127"/>
                    <a:pt x="f85" y="f127"/>
                    <a:pt x="f70" y="f43"/>
                  </a:cubicBezTo>
                  <a:cubicBezTo>
                    <a:pt x="f66" y="f43"/>
                    <a:pt x="f66" y="f42"/>
                    <a:pt x="f140" y="f41"/>
                  </a:cubicBezTo>
                  <a:cubicBezTo>
                    <a:pt x="f70" y="f58"/>
                    <a:pt x="f69" y="f9"/>
                    <a:pt x="f68" y="f11"/>
                  </a:cubicBezTo>
                  <a:cubicBezTo>
                    <a:pt x="f77" y="f45"/>
                    <a:pt x="f151" y="f36"/>
                    <a:pt x="f111" y="f31"/>
                  </a:cubicBezTo>
                  <a:cubicBezTo>
                    <a:pt x="f126" y="f162"/>
                    <a:pt x="f114" y="f31"/>
                    <a:pt x="f115" y="f31"/>
                  </a:cubicBezTo>
                  <a:cubicBezTo>
                    <a:pt x="f131" y="f162"/>
                    <a:pt x="f118" y="f162"/>
                    <a:pt x="f119" y="f26"/>
                  </a:cubicBezTo>
                  <a:cubicBezTo>
                    <a:pt x="f120" y="f16"/>
                    <a:pt x="f144" y="f65"/>
                    <a:pt x="f120" y="f101"/>
                  </a:cubicBezTo>
                  <a:cubicBezTo>
                    <a:pt x="f121" y="f95"/>
                    <a:pt x="f122" y="f95"/>
                    <a:pt x="f130" y="f163"/>
                  </a:cubicBezTo>
                  <a:cubicBezTo>
                    <a:pt x="f164" y="f163"/>
                    <a:pt x="f126" y="f47"/>
                    <a:pt x="f102" y="f105"/>
                  </a:cubicBezTo>
                  <a:cubicBezTo>
                    <a:pt x="f111" y="f165"/>
                    <a:pt x="f155" y="f26"/>
                    <a:pt x="f98" y="f162"/>
                  </a:cubicBezTo>
                  <a:cubicBezTo>
                    <a:pt x="f166" y="f34"/>
                    <a:pt x="f157" y="f109"/>
                    <a:pt x="f85" y="f48"/>
                  </a:cubicBezTo>
                  <a:cubicBezTo>
                    <a:pt x="f66" y="f8"/>
                    <a:pt x="f86" y="f11"/>
                    <a:pt x="f64" y="f9"/>
                  </a:cubicBezTo>
                  <a:cubicBezTo>
                    <a:pt x="f135" y="f11"/>
                    <a:pt x="f135" y="f11"/>
                    <a:pt x="f135" y="f8"/>
                  </a:cubicBezTo>
                  <a:cubicBezTo>
                    <a:pt x="f135" y="f48"/>
                    <a:pt x="f64" y="f12"/>
                    <a:pt x="f152" y="f40"/>
                  </a:cubicBezTo>
                  <a:cubicBezTo>
                    <a:pt x="f68" y="f88"/>
                    <a:pt x="f74" y="f31"/>
                    <a:pt x="f141" y="f167"/>
                  </a:cubicBezTo>
                  <a:cubicBezTo>
                    <a:pt x="f129" y="f95"/>
                    <a:pt x="f153" y="f83"/>
                    <a:pt x="f168" y="f83"/>
                  </a:cubicBezTo>
                  <a:cubicBezTo>
                    <a:pt x="f110" y="f18"/>
                    <a:pt x="f96" y="f20"/>
                    <a:pt x="f96" y="f169"/>
                  </a:cubicBezTo>
                  <a:cubicBezTo>
                    <a:pt x="f94" y="f49"/>
                    <a:pt x="f92" y="f59"/>
                    <a:pt x="f150" y="f59"/>
                  </a:cubicBezTo>
                  <a:cubicBezTo>
                    <a:pt x="f146" y="f59"/>
                    <a:pt x="f141" y="f50"/>
                    <a:pt x="f79" y="f28"/>
                  </a:cubicBezTo>
                  <a:cubicBezTo>
                    <a:pt x="f157" y="f49"/>
                    <a:pt x="f157" y="f169"/>
                    <a:pt x="f79" y="f38"/>
                  </a:cubicBezTo>
                  <a:cubicBezTo>
                    <a:pt x="f145" y="f20"/>
                    <a:pt x="f145" y="f18"/>
                    <a:pt x="f79" y="f95"/>
                  </a:cubicBezTo>
                  <a:cubicBezTo>
                    <a:pt x="f143" y="f26"/>
                    <a:pt x="f85" y="f36"/>
                    <a:pt x="f135" y="f15"/>
                  </a:cubicBezTo>
                  <a:cubicBezTo>
                    <a:pt x="f87" y="f54"/>
                    <a:pt x="f137" y="f13"/>
                    <a:pt x="f63" y="f12"/>
                  </a:cubicBezTo>
                  <a:cubicBezTo>
                    <a:pt x="f60" y="f17"/>
                    <a:pt x="f127" y="f170"/>
                    <a:pt x="f41" y="f65"/>
                  </a:cubicBezTo>
                  <a:cubicBezTo>
                    <a:pt x="f8" y="f22"/>
                    <a:pt x="f40" y="f33"/>
                    <a:pt x="f45" y="f6"/>
                  </a:cubicBezTo>
                  <a:cubicBezTo>
                    <a:pt x="f52" y="f171"/>
                    <a:pt x="f109" y="f172"/>
                    <a:pt x="f39" y="f173"/>
                  </a:cubicBezTo>
                  <a:cubicBezTo>
                    <a:pt x="f125" y="f174"/>
                    <a:pt x="f124" y="f7"/>
                    <a:pt x="f17" y="f174"/>
                  </a:cubicBezTo>
                  <a:cubicBezTo>
                    <a:pt x="f175" y="f174"/>
                    <a:pt x="f175" y="f172"/>
                    <a:pt x="f175" y="f2"/>
                  </a:cubicBezTo>
                  <a:cubicBezTo>
                    <a:pt x="f175" y="f176"/>
                    <a:pt x="f124" y="f55"/>
                    <a:pt x="f124" y="f56"/>
                  </a:cubicBezTo>
                  <a:cubicBezTo>
                    <a:pt x="f54" y="f25"/>
                    <a:pt x="f48" y="f31"/>
                    <a:pt x="f42" y="f54"/>
                  </a:cubicBezTo>
                  <a:cubicBezTo>
                    <a:pt x="f43" y="f44"/>
                    <a:pt x="f42" y="f40"/>
                    <a:pt x="f42" y="f48"/>
                  </a:cubicBezTo>
                  <a:cubicBezTo>
                    <a:pt x="f9" y="f54"/>
                    <a:pt x="f48" y="f109"/>
                    <a:pt x="f40" y="f17"/>
                  </a:cubicBezTo>
                  <a:cubicBezTo>
                    <a:pt x="f52" y="f19"/>
                    <a:pt x="f17" y="f177"/>
                    <a:pt x="f34" y="f101"/>
                  </a:cubicBezTo>
                  <a:cubicBezTo>
                    <a:pt x="f19" y="f163"/>
                    <a:pt x="f170" y="f83"/>
                    <a:pt x="f19" y="f22"/>
                  </a:cubicBezTo>
                  <a:cubicBezTo>
                    <a:pt x="f178" y="f25"/>
                    <a:pt x="f46" y="f37"/>
                    <a:pt x="f170" y="f78"/>
                  </a:cubicBezTo>
                  <a:cubicBezTo>
                    <a:pt x="f162" y="f50"/>
                    <a:pt x="f179" y="f78"/>
                    <a:pt x="f65" y="f169"/>
                  </a:cubicBezTo>
                  <a:cubicBezTo>
                    <a:pt x="f101" y="f82"/>
                    <a:pt x="f65" y="f180"/>
                    <a:pt x="f165" y="f83"/>
                  </a:cubicBezTo>
                  <a:cubicBezTo>
                    <a:pt x="f177" y="f181"/>
                    <a:pt x="f90" y="f163"/>
                    <a:pt x="f170" y="f47"/>
                  </a:cubicBezTo>
                  <a:cubicBezTo>
                    <a:pt x="f112" y="f90"/>
                    <a:pt x="f52" y="f175"/>
                    <a:pt x="f10" y="f40"/>
                  </a:cubicBezTo>
                  <a:cubicBezTo>
                    <a:pt x="f48" y="f10"/>
                    <a:pt x="f8" y="f8"/>
                    <a:pt x="f11" y="f11"/>
                  </a:cubicBezTo>
                  <a:cubicBezTo>
                    <a:pt x="f11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8" name="Freeform 7">
              <a:extLst>
                <a:ext uri="{FF2B5EF4-FFF2-40B4-BE49-F238E27FC236}">
                  <a16:creationId xmlns:a16="http://schemas.microsoft.com/office/drawing/2014/main" id="{DA3CF0FE-A8ED-D2AF-35EA-EB0EF607AA4F}"/>
                </a:ext>
              </a:extLst>
            </p:cNvPr>
            <p:cNvSpPr/>
            <p:nvPr/>
          </p:nvSpPr>
          <p:spPr>
            <a:xfrm>
              <a:off x="1724329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8"/>
                <a:gd name="f9" fmla="val 96"/>
                <a:gd name="f10" fmla="val 77"/>
                <a:gd name="f11" fmla="val 97"/>
                <a:gd name="f12" fmla="val 75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1"/>
                <a:gd name="f34" fmla="val 128"/>
                <a:gd name="f35" fmla="val 12"/>
                <a:gd name="f36" fmla="val 13"/>
                <a:gd name="f37" fmla="val 119"/>
                <a:gd name="f38" fmla="val 16"/>
                <a:gd name="f39" fmla="val 118"/>
                <a:gd name="f40" fmla="val 21"/>
                <a:gd name="f41" fmla="val 24"/>
                <a:gd name="f42" fmla="val 28"/>
                <a:gd name="f43" fmla="val 31"/>
                <a:gd name="f44" fmla="val 110"/>
                <a:gd name="f45" fmla="val 60"/>
                <a:gd name="f46" fmla="val 102"/>
                <a:gd name="f47" fmla="val 74"/>
                <a:gd name="f48" fmla="val 94"/>
                <a:gd name="f49" fmla="val 93"/>
                <a:gd name="f50" fmla="val 92"/>
                <a:gd name="f51" fmla="val 72"/>
                <a:gd name="f52" fmla="val 71"/>
                <a:gd name="f53" fmla="val 69"/>
                <a:gd name="f54" fmla="val 53"/>
                <a:gd name="f55" fmla="val 37"/>
                <a:gd name="f56" fmla="val 99"/>
                <a:gd name="f57" fmla="val 19"/>
                <a:gd name="f58" fmla="val 17"/>
                <a:gd name="f59" fmla="val 101"/>
                <a:gd name="f60" fmla="val 8"/>
                <a:gd name="f61" fmla="val 108"/>
                <a:gd name="f62" fmla="val 4"/>
                <a:gd name="f63" fmla="val 105"/>
                <a:gd name="f64" fmla="val 1"/>
                <a:gd name="f65" fmla="val 103"/>
                <a:gd name="f66" fmla="val 2"/>
                <a:gd name="f67" fmla="val 5"/>
                <a:gd name="f68" fmla="val 10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86"/>
                <a:gd name="f75" fmla="val 70"/>
                <a:gd name="f76" fmla="val 81"/>
                <a:gd name="f77" fmla="val 41"/>
                <a:gd name="f78" fmla="val 76"/>
                <a:gd name="f79" fmla="val 9"/>
                <a:gd name="f80" fmla="val 6"/>
                <a:gd name="f81" fmla="val 65"/>
                <a:gd name="f82" fmla="val 7"/>
                <a:gd name="f83" fmla="val 63"/>
                <a:gd name="f84" fmla="val 58"/>
                <a:gd name="f85" fmla="val 15"/>
                <a:gd name="f86" fmla="val 20"/>
                <a:gd name="f87" fmla="val 61"/>
                <a:gd name="f88" fmla="val 23"/>
                <a:gd name="f89" fmla="val 64"/>
                <a:gd name="f90" fmla="val 44"/>
                <a:gd name="f91" fmla="val 57"/>
                <a:gd name="f92" fmla="val 79"/>
                <a:gd name="f93" fmla="val 83"/>
                <a:gd name="f94" fmla="val 62"/>
                <a:gd name="f95" fmla="val 66"/>
                <a:gd name="f96" fmla="val 50"/>
                <a:gd name="f97" fmla="val 38"/>
                <a:gd name="f98" fmla="val 36"/>
                <a:gd name="f99" fmla="val 42"/>
                <a:gd name="f100" fmla="val 33"/>
                <a:gd name="f101" fmla="val 43"/>
                <a:gd name="f102" fmla="val 32"/>
                <a:gd name="f103" fmla="val 39"/>
                <a:gd name="f104" fmla="val 40"/>
                <a:gd name="f105" fmla="val 80"/>
                <a:gd name="f106" fmla="val 68"/>
                <a:gd name="f107" fmla="val 46"/>
                <a:gd name="f108" fmla="val 56"/>
                <a:gd name="f109" fmla="val 49"/>
                <a:gd name="f110" fmla="val 67"/>
                <a:gd name="f111" fmla="val 84"/>
                <a:gd name="f112" fmla="val 85"/>
                <a:gd name="f113" fmla="val 82"/>
                <a:gd name="f114" fmla="val 90"/>
                <a:gd name="f115" fmla="val 91"/>
                <a:gd name="f116" fmla="val 104"/>
                <a:gd name="f117" fmla="val 109"/>
                <a:gd name="f118" fmla="val 111"/>
                <a:gd name="f119" fmla="val 107"/>
                <a:gd name="f120" fmla="val 112"/>
                <a:gd name="f121" fmla="val 117"/>
                <a:gd name="f122" fmla="val 129"/>
                <a:gd name="f123" fmla="val 120"/>
                <a:gd name="f124" fmla="val 116"/>
                <a:gd name="f125" fmla="val 114"/>
                <a:gd name="f126" fmla="val 130"/>
                <a:gd name="f127" fmla="val 138"/>
                <a:gd name="f128" fmla="val 143"/>
                <a:gd name="f129" fmla="val 148"/>
                <a:gd name="f130" fmla="val 149"/>
                <a:gd name="f131" fmla="val 34"/>
                <a:gd name="f132" fmla="val 146"/>
                <a:gd name="f133" fmla="val 140"/>
                <a:gd name="f134" fmla="val 135"/>
                <a:gd name="f135" fmla="val 133"/>
                <a:gd name="f136" fmla="val 100"/>
                <a:gd name="f137" fmla="val 150"/>
                <a:gd name="f138" fmla="val 152"/>
                <a:gd name="f139" fmla="val 159"/>
                <a:gd name="f140" fmla="val 163"/>
                <a:gd name="f141" fmla="val 167"/>
                <a:gd name="f142" fmla="val 165"/>
                <a:gd name="f143" fmla="val 157"/>
                <a:gd name="f144" fmla="val 151"/>
                <a:gd name="f145" fmla="val 147"/>
                <a:gd name="f146" fmla="val 137"/>
                <a:gd name="f147" fmla="val 153"/>
                <a:gd name="f148" fmla="val 156"/>
                <a:gd name="f149" fmla="val 162"/>
                <a:gd name="f150" fmla="val 166"/>
                <a:gd name="f151" fmla="val 172"/>
                <a:gd name="f152" fmla="val 174"/>
                <a:gd name="f153" fmla="val 176"/>
                <a:gd name="f154" fmla="val 173"/>
                <a:gd name="f155" fmla="val 169"/>
                <a:gd name="f156" fmla="val 164"/>
                <a:gd name="f157" fmla="val 160"/>
                <a:gd name="f158" fmla="val 139"/>
                <a:gd name="f159" fmla="val 136"/>
                <a:gd name="f160" fmla="val 158"/>
                <a:gd name="f161" fmla="val 154"/>
                <a:gd name="f162" fmla="val 142"/>
                <a:gd name="f163" fmla="val 144"/>
                <a:gd name="f164" fmla="val 141"/>
                <a:gd name="f165" fmla="val 127"/>
                <a:gd name="f166" fmla="val 115"/>
                <a:gd name="f167" fmla="val 123"/>
                <a:gd name="f168" fmla="val 145"/>
                <a:gd name="f169" fmla="val 125"/>
                <a:gd name="f170" fmla="val 134"/>
                <a:gd name="f171" fmla="val 161"/>
                <a:gd name="f172" fmla="val 179"/>
                <a:gd name="f173" fmla="val 181"/>
                <a:gd name="f174" fmla="val 182"/>
                <a:gd name="f175" fmla="val 183"/>
                <a:gd name="f176" fmla="val 178"/>
                <a:gd name="f177" fmla="val 52"/>
                <a:gd name="f178" fmla="val 155"/>
                <a:gd name="f179" fmla="val 51"/>
                <a:gd name="f180" fmla="val 47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30 f189 1"/>
                <a:gd name="f194" fmla="*/ 121 f188 1"/>
                <a:gd name="f195" fmla="*/ 12 f189 1"/>
                <a:gd name="f196" fmla="*/ 124 f188 1"/>
                <a:gd name="f197" fmla="*/ 74 f189 1"/>
                <a:gd name="f198" fmla="*/ 94 f188 1"/>
                <a:gd name="f199" fmla="*/ 21 f189 1"/>
                <a:gd name="f200" fmla="*/ 99 f188 1"/>
                <a:gd name="f201" fmla="*/ 2 f189 1"/>
                <a:gd name="f202" fmla="*/ 96 f188 1"/>
                <a:gd name="f203" fmla="*/ 72 f189 1"/>
                <a:gd name="f204" fmla="*/ 89 f188 1"/>
                <a:gd name="f205" fmla="*/ 26 f189 1"/>
                <a:gd name="f206" fmla="*/ 73 f188 1"/>
                <a:gd name="f207" fmla="*/ 7 f189 1"/>
                <a:gd name="f208" fmla="*/ 63 f188 1"/>
                <a:gd name="f209" fmla="*/ 31 f189 1"/>
                <a:gd name="f210" fmla="*/ 71 f188 1"/>
                <a:gd name="f211" fmla="*/ 77 f188 1"/>
                <a:gd name="f212" fmla="*/ 36 f188 1"/>
                <a:gd name="f213" fmla="*/ 39 f189 1"/>
                <a:gd name="f214" fmla="*/ 40 f188 1"/>
                <a:gd name="f215" fmla="*/ 62 f189 1"/>
                <a:gd name="f216" fmla="*/ 31 f188 1"/>
                <a:gd name="f217" fmla="*/ 55 f189 1"/>
                <a:gd name="f218" fmla="*/ 14 f188 1"/>
                <a:gd name="f219" fmla="*/ 65 f189 1"/>
                <a:gd name="f220" fmla="*/ 29 f188 1"/>
                <a:gd name="f221" fmla="*/ 86 f189 1"/>
                <a:gd name="f222" fmla="*/ 80 f189 1"/>
                <a:gd name="f223" fmla="*/ 4 f188 1"/>
                <a:gd name="f224" fmla="*/ 90 f189 1"/>
                <a:gd name="f225" fmla="*/ 20 f188 1"/>
                <a:gd name="f226" fmla="*/ 109 f189 1"/>
                <a:gd name="f227" fmla="*/ 30 f188 1"/>
                <a:gd name="f228" fmla="*/ 126 f189 1"/>
                <a:gd name="f229" fmla="*/ 15 f188 1"/>
                <a:gd name="f230" fmla="*/ 97 f189 1"/>
                <a:gd name="f231" fmla="*/ 72 f188 1"/>
                <a:gd name="f232" fmla="*/ 128 f189 1"/>
                <a:gd name="f233" fmla="*/ 42 f188 1"/>
                <a:gd name="f234" fmla="*/ 149 f189 1"/>
                <a:gd name="f235" fmla="*/ 34 f188 1"/>
                <a:gd name="f236" fmla="*/ 102 f189 1"/>
                <a:gd name="f237" fmla="*/ 78 f188 1"/>
                <a:gd name="f238" fmla="*/ 143 f189 1"/>
                <a:gd name="f239" fmla="*/ 165 f189 1"/>
                <a:gd name="f240" fmla="*/ 103 f189 1"/>
                <a:gd name="f241" fmla="*/ 85 f188 1"/>
                <a:gd name="f242" fmla="*/ 153 f189 1"/>
                <a:gd name="f243" fmla="*/ 92 f188 1"/>
                <a:gd name="f244" fmla="*/ 173 f189 1"/>
                <a:gd name="f245" fmla="*/ 100 f188 1"/>
                <a:gd name="f246" fmla="*/ 105 f189 1"/>
                <a:gd name="f247" fmla="*/ 91 f188 1"/>
                <a:gd name="f248" fmla="*/ 104 f189 1"/>
                <a:gd name="f249" fmla="*/ 97 f188 1"/>
                <a:gd name="f250" fmla="*/ 163 f189 1"/>
                <a:gd name="f251" fmla="*/ 131 f188 1"/>
                <a:gd name="f252" fmla="*/ 146 f189 1"/>
                <a:gd name="f253" fmla="*/ 137 f188 1"/>
                <a:gd name="f254" fmla="*/ 95 f189 1"/>
                <a:gd name="f255" fmla="*/ 119 f189 1"/>
                <a:gd name="f256" fmla="*/ 141 f188 1"/>
                <a:gd name="f257" fmla="*/ 161 f188 1"/>
                <a:gd name="f258" fmla="*/ 115 f189 1"/>
                <a:gd name="f259" fmla="*/ 143 f188 1"/>
                <a:gd name="f260" fmla="*/ 82 f189 1"/>
                <a:gd name="f261" fmla="*/ 136 f188 1"/>
                <a:gd name="f262" fmla="*/ 63 f189 1"/>
                <a:gd name="f263" fmla="*/ 183 f188 1"/>
                <a:gd name="f264" fmla="*/ 84 f189 1"/>
                <a:gd name="f265" fmla="*/ 105 f188 1"/>
                <a:gd name="f266" fmla="*/ 57 f189 1"/>
                <a:gd name="f267" fmla="*/ 138 f188 1"/>
                <a:gd name="f268" fmla="*/ 40 f189 1"/>
                <a:gd name="f269" fmla="*/ 153 f188 1"/>
                <a:gd name="f270" fmla="*/ 77 f189 1"/>
                <a:gd name="f271" fmla="*/ 102 f188 1"/>
                <a:gd name="f272" fmla="+- f190 0 f1"/>
                <a:gd name="f273" fmla="*/ f193 1 177"/>
                <a:gd name="f274" fmla="*/ f194 1 184"/>
                <a:gd name="f275" fmla="*/ f195 1 177"/>
                <a:gd name="f276" fmla="*/ f196 1 184"/>
                <a:gd name="f277" fmla="*/ f197 1 177"/>
                <a:gd name="f278" fmla="*/ f198 1 184"/>
                <a:gd name="f279" fmla="*/ f199 1 177"/>
                <a:gd name="f280" fmla="*/ f200 1 184"/>
                <a:gd name="f281" fmla="*/ f201 1 177"/>
                <a:gd name="f282" fmla="*/ f202 1 184"/>
                <a:gd name="f283" fmla="*/ f203 1 177"/>
                <a:gd name="f284" fmla="*/ f204 1 184"/>
                <a:gd name="f285" fmla="*/ f205 1 177"/>
                <a:gd name="f286" fmla="*/ f206 1 184"/>
                <a:gd name="f287" fmla="*/ f207 1 177"/>
                <a:gd name="f288" fmla="*/ f208 1 184"/>
                <a:gd name="f289" fmla="*/ f209 1 177"/>
                <a:gd name="f290" fmla="*/ f210 1 184"/>
                <a:gd name="f291" fmla="*/ f211 1 184"/>
                <a:gd name="f292" fmla="*/ f212 1 184"/>
                <a:gd name="f293" fmla="*/ f213 1 177"/>
                <a:gd name="f294" fmla="*/ f214 1 184"/>
                <a:gd name="f295" fmla="*/ f215 1 177"/>
                <a:gd name="f296" fmla="*/ f216 1 184"/>
                <a:gd name="f297" fmla="*/ f217 1 177"/>
                <a:gd name="f298" fmla="*/ f218 1 184"/>
                <a:gd name="f299" fmla="*/ f219 1 177"/>
                <a:gd name="f300" fmla="*/ f220 1 184"/>
                <a:gd name="f301" fmla="*/ f221 1 177"/>
                <a:gd name="f302" fmla="*/ f222 1 177"/>
                <a:gd name="f303" fmla="*/ f223 1 184"/>
                <a:gd name="f304" fmla="*/ f224 1 177"/>
                <a:gd name="f305" fmla="*/ f225 1 184"/>
                <a:gd name="f306" fmla="*/ f226 1 177"/>
                <a:gd name="f307" fmla="*/ f227 1 184"/>
                <a:gd name="f308" fmla="*/ f228 1 177"/>
                <a:gd name="f309" fmla="*/ f229 1 184"/>
                <a:gd name="f310" fmla="*/ f230 1 177"/>
                <a:gd name="f311" fmla="*/ f231 1 184"/>
                <a:gd name="f312" fmla="*/ f232 1 177"/>
                <a:gd name="f313" fmla="*/ f233 1 184"/>
                <a:gd name="f314" fmla="*/ f234 1 177"/>
                <a:gd name="f315" fmla="*/ f235 1 184"/>
                <a:gd name="f316" fmla="*/ f236 1 177"/>
                <a:gd name="f317" fmla="*/ f237 1 184"/>
                <a:gd name="f318" fmla="*/ f238 1 177"/>
                <a:gd name="f319" fmla="*/ f239 1 177"/>
                <a:gd name="f320" fmla="*/ f240 1 177"/>
                <a:gd name="f321" fmla="*/ f241 1 184"/>
                <a:gd name="f322" fmla="*/ f242 1 177"/>
                <a:gd name="f323" fmla="*/ f243 1 184"/>
                <a:gd name="f324" fmla="*/ f244 1 177"/>
                <a:gd name="f325" fmla="*/ f245 1 184"/>
                <a:gd name="f326" fmla="*/ f246 1 177"/>
                <a:gd name="f327" fmla="*/ f247 1 184"/>
                <a:gd name="f328" fmla="*/ f248 1 177"/>
                <a:gd name="f329" fmla="*/ f249 1 184"/>
                <a:gd name="f330" fmla="*/ f250 1 177"/>
                <a:gd name="f331" fmla="*/ f251 1 184"/>
                <a:gd name="f332" fmla="*/ f252 1 177"/>
                <a:gd name="f333" fmla="*/ f253 1 184"/>
                <a:gd name="f334" fmla="*/ f254 1 177"/>
                <a:gd name="f335" fmla="*/ f255 1 177"/>
                <a:gd name="f336" fmla="*/ f256 1 184"/>
                <a:gd name="f337" fmla="*/ f257 1 184"/>
                <a:gd name="f338" fmla="*/ f258 1 177"/>
                <a:gd name="f339" fmla="*/ f259 1 184"/>
                <a:gd name="f340" fmla="*/ f260 1 177"/>
                <a:gd name="f341" fmla="*/ f261 1 184"/>
                <a:gd name="f342" fmla="*/ f262 1 177"/>
                <a:gd name="f343" fmla="*/ f263 1 184"/>
                <a:gd name="f344" fmla="*/ f264 1 177"/>
                <a:gd name="f345" fmla="*/ f265 1 184"/>
                <a:gd name="f346" fmla="*/ f266 1 177"/>
                <a:gd name="f347" fmla="*/ f267 1 184"/>
                <a:gd name="f348" fmla="*/ f268 1 177"/>
                <a:gd name="f349" fmla="*/ f269 1 184"/>
                <a:gd name="f350" fmla="*/ f270 1 177"/>
                <a:gd name="f351" fmla="*/ f271 1 184"/>
                <a:gd name="f352" fmla="*/ 0 1 f191"/>
                <a:gd name="f353" fmla="*/ f185 1 f191"/>
                <a:gd name="f354" fmla="*/ 0 1 f192"/>
                <a:gd name="f355" fmla="*/ f186 1 f192"/>
                <a:gd name="f356" fmla="*/ f273 1 f191"/>
                <a:gd name="f357" fmla="*/ f274 1 f192"/>
                <a:gd name="f358" fmla="*/ f275 1 f191"/>
                <a:gd name="f359" fmla="*/ f276 1 f192"/>
                <a:gd name="f360" fmla="*/ f277 1 f191"/>
                <a:gd name="f361" fmla="*/ f278 1 f192"/>
                <a:gd name="f362" fmla="*/ f279 1 f191"/>
                <a:gd name="f363" fmla="*/ f280 1 f192"/>
                <a:gd name="f364" fmla="*/ f281 1 f191"/>
                <a:gd name="f365" fmla="*/ f282 1 f192"/>
                <a:gd name="f366" fmla="*/ f283 1 f191"/>
                <a:gd name="f367" fmla="*/ f284 1 f192"/>
                <a:gd name="f368" fmla="*/ f285 1 f191"/>
                <a:gd name="f369" fmla="*/ f286 1 f192"/>
                <a:gd name="f370" fmla="*/ f287 1 f191"/>
                <a:gd name="f371" fmla="*/ f288 1 f192"/>
                <a:gd name="f372" fmla="*/ f289 1 f191"/>
                <a:gd name="f373" fmla="*/ f290 1 f192"/>
                <a:gd name="f374" fmla="*/ f291 1 f192"/>
                <a:gd name="f375" fmla="*/ f292 1 f192"/>
                <a:gd name="f376" fmla="*/ f293 1 f191"/>
                <a:gd name="f377" fmla="*/ f294 1 f192"/>
                <a:gd name="f378" fmla="*/ f295 1 f191"/>
                <a:gd name="f379" fmla="*/ f296 1 f192"/>
                <a:gd name="f380" fmla="*/ f297 1 f191"/>
                <a:gd name="f381" fmla="*/ f298 1 f192"/>
                <a:gd name="f382" fmla="*/ f299 1 f191"/>
                <a:gd name="f383" fmla="*/ f300 1 f192"/>
                <a:gd name="f384" fmla="*/ f301 1 f191"/>
                <a:gd name="f385" fmla="*/ f302 1 f191"/>
                <a:gd name="f386" fmla="*/ f303 1 f192"/>
                <a:gd name="f387" fmla="*/ f304 1 f191"/>
                <a:gd name="f388" fmla="*/ f305 1 f192"/>
                <a:gd name="f389" fmla="*/ f306 1 f191"/>
                <a:gd name="f390" fmla="*/ f307 1 f192"/>
                <a:gd name="f391" fmla="*/ f308 1 f191"/>
                <a:gd name="f392" fmla="*/ f309 1 f192"/>
                <a:gd name="f393" fmla="*/ f310 1 f191"/>
                <a:gd name="f394" fmla="*/ f311 1 f192"/>
                <a:gd name="f395" fmla="*/ f312 1 f191"/>
                <a:gd name="f396" fmla="*/ f313 1 f192"/>
                <a:gd name="f397" fmla="*/ f314 1 f191"/>
                <a:gd name="f398" fmla="*/ f315 1 f192"/>
                <a:gd name="f399" fmla="*/ f316 1 f191"/>
                <a:gd name="f400" fmla="*/ f317 1 f192"/>
                <a:gd name="f401" fmla="*/ f318 1 f191"/>
                <a:gd name="f402" fmla="*/ f319 1 f191"/>
                <a:gd name="f403" fmla="*/ f320 1 f191"/>
                <a:gd name="f404" fmla="*/ f321 1 f192"/>
                <a:gd name="f405" fmla="*/ f322 1 f191"/>
                <a:gd name="f406" fmla="*/ f323 1 f192"/>
                <a:gd name="f407" fmla="*/ f324 1 f191"/>
                <a:gd name="f408" fmla="*/ f325 1 f192"/>
                <a:gd name="f409" fmla="*/ f326 1 f191"/>
                <a:gd name="f410" fmla="*/ f327 1 f192"/>
                <a:gd name="f411" fmla="*/ f328 1 f191"/>
                <a:gd name="f412" fmla="*/ f329 1 f192"/>
                <a:gd name="f413" fmla="*/ f330 1 f191"/>
                <a:gd name="f414" fmla="*/ f331 1 f192"/>
                <a:gd name="f415" fmla="*/ f332 1 f191"/>
                <a:gd name="f416" fmla="*/ f333 1 f192"/>
                <a:gd name="f417" fmla="*/ f334 1 f191"/>
                <a:gd name="f418" fmla="*/ f335 1 f191"/>
                <a:gd name="f419" fmla="*/ f336 1 f192"/>
                <a:gd name="f420" fmla="*/ f337 1 f192"/>
                <a:gd name="f421" fmla="*/ f338 1 f191"/>
                <a:gd name="f422" fmla="*/ f339 1 f192"/>
                <a:gd name="f423" fmla="*/ f340 1 f191"/>
                <a:gd name="f424" fmla="*/ f341 1 f192"/>
                <a:gd name="f425" fmla="*/ f342 1 f191"/>
                <a:gd name="f426" fmla="*/ f343 1 f192"/>
                <a:gd name="f427" fmla="*/ f344 1 f191"/>
                <a:gd name="f428" fmla="*/ f345 1 f192"/>
                <a:gd name="f429" fmla="*/ f346 1 f191"/>
                <a:gd name="f430" fmla="*/ f347 1 f192"/>
                <a:gd name="f431" fmla="*/ f348 1 f191"/>
                <a:gd name="f432" fmla="*/ f349 1 f192"/>
                <a:gd name="f433" fmla="*/ f350 1 f191"/>
                <a:gd name="f434" fmla="*/ f351 1 f192"/>
                <a:gd name="f435" fmla="*/ f352 f182 1"/>
                <a:gd name="f436" fmla="*/ f353 f182 1"/>
                <a:gd name="f437" fmla="*/ f355 f183 1"/>
                <a:gd name="f438" fmla="*/ f354 f183 1"/>
                <a:gd name="f439" fmla="*/ f356 f182 1"/>
                <a:gd name="f440" fmla="*/ f357 f183 1"/>
                <a:gd name="f441" fmla="*/ f358 f182 1"/>
                <a:gd name="f442" fmla="*/ f359 f183 1"/>
                <a:gd name="f443" fmla="*/ f360 f182 1"/>
                <a:gd name="f444" fmla="*/ f361 f183 1"/>
                <a:gd name="f445" fmla="*/ f362 f182 1"/>
                <a:gd name="f446" fmla="*/ f363 f183 1"/>
                <a:gd name="f447" fmla="*/ f364 f182 1"/>
                <a:gd name="f448" fmla="*/ f365 f183 1"/>
                <a:gd name="f449" fmla="*/ f366 f182 1"/>
                <a:gd name="f450" fmla="*/ f367 f183 1"/>
                <a:gd name="f451" fmla="*/ f368 f182 1"/>
                <a:gd name="f452" fmla="*/ f369 f183 1"/>
                <a:gd name="f453" fmla="*/ f370 f182 1"/>
                <a:gd name="f454" fmla="*/ f371 f183 1"/>
                <a:gd name="f455" fmla="*/ f372 f182 1"/>
                <a:gd name="f456" fmla="*/ f373 f183 1"/>
                <a:gd name="f457" fmla="*/ f374 f183 1"/>
                <a:gd name="f458" fmla="*/ f375 f183 1"/>
                <a:gd name="f459" fmla="*/ f376 f182 1"/>
                <a:gd name="f460" fmla="*/ f377 f183 1"/>
                <a:gd name="f461" fmla="*/ f378 f182 1"/>
                <a:gd name="f462" fmla="*/ f379 f183 1"/>
                <a:gd name="f463" fmla="*/ f380 f182 1"/>
                <a:gd name="f464" fmla="*/ f381 f183 1"/>
                <a:gd name="f465" fmla="*/ f382 f182 1"/>
                <a:gd name="f466" fmla="*/ f383 f183 1"/>
                <a:gd name="f467" fmla="*/ f384 f182 1"/>
                <a:gd name="f468" fmla="*/ f385 f182 1"/>
                <a:gd name="f469" fmla="*/ f386 f183 1"/>
                <a:gd name="f470" fmla="*/ f387 f182 1"/>
                <a:gd name="f471" fmla="*/ f388 f183 1"/>
                <a:gd name="f472" fmla="*/ f389 f182 1"/>
                <a:gd name="f473" fmla="*/ f390 f183 1"/>
                <a:gd name="f474" fmla="*/ f391 f182 1"/>
                <a:gd name="f475" fmla="*/ f392 f183 1"/>
                <a:gd name="f476" fmla="*/ f393 f182 1"/>
                <a:gd name="f477" fmla="*/ f394 f183 1"/>
                <a:gd name="f478" fmla="*/ f395 f182 1"/>
                <a:gd name="f479" fmla="*/ f396 f183 1"/>
                <a:gd name="f480" fmla="*/ f397 f182 1"/>
                <a:gd name="f481" fmla="*/ f398 f183 1"/>
                <a:gd name="f482" fmla="*/ f399 f182 1"/>
                <a:gd name="f483" fmla="*/ f400 f183 1"/>
                <a:gd name="f484" fmla="*/ f401 f182 1"/>
                <a:gd name="f485" fmla="*/ f402 f182 1"/>
                <a:gd name="f486" fmla="*/ f403 f182 1"/>
                <a:gd name="f487" fmla="*/ f404 f183 1"/>
                <a:gd name="f488" fmla="*/ f405 f182 1"/>
                <a:gd name="f489" fmla="*/ f406 f183 1"/>
                <a:gd name="f490" fmla="*/ f407 f182 1"/>
                <a:gd name="f491" fmla="*/ f408 f183 1"/>
                <a:gd name="f492" fmla="*/ f409 f182 1"/>
                <a:gd name="f493" fmla="*/ f410 f183 1"/>
                <a:gd name="f494" fmla="*/ f411 f182 1"/>
                <a:gd name="f495" fmla="*/ f412 f183 1"/>
                <a:gd name="f496" fmla="*/ f413 f182 1"/>
                <a:gd name="f497" fmla="*/ f414 f183 1"/>
                <a:gd name="f498" fmla="*/ f415 f182 1"/>
                <a:gd name="f499" fmla="*/ f416 f183 1"/>
                <a:gd name="f500" fmla="*/ f417 f182 1"/>
                <a:gd name="f501" fmla="*/ f418 f182 1"/>
                <a:gd name="f502" fmla="*/ f419 f183 1"/>
                <a:gd name="f503" fmla="*/ f420 f183 1"/>
                <a:gd name="f504" fmla="*/ f421 f182 1"/>
                <a:gd name="f505" fmla="*/ f422 f183 1"/>
                <a:gd name="f506" fmla="*/ f423 f182 1"/>
                <a:gd name="f507" fmla="*/ f424 f183 1"/>
                <a:gd name="f508" fmla="*/ f425 f182 1"/>
                <a:gd name="f509" fmla="*/ f426 f183 1"/>
                <a:gd name="f510" fmla="*/ f427 f182 1"/>
                <a:gd name="f511" fmla="*/ f428 f183 1"/>
                <a:gd name="f512" fmla="*/ f429 f182 1"/>
                <a:gd name="f513" fmla="*/ f430 f183 1"/>
                <a:gd name="f514" fmla="*/ f431 f182 1"/>
                <a:gd name="f515" fmla="*/ f432 f183 1"/>
                <a:gd name="f516" fmla="*/ f433 f182 1"/>
                <a:gd name="f517" fmla="*/ f434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45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63" y="f464"/>
                </a:cxn>
                <a:cxn ang="f272">
                  <a:pos x="f465" y="f466"/>
                </a:cxn>
                <a:cxn ang="f272">
                  <a:pos x="f467" y="f452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73"/>
                </a:cxn>
                <a:cxn ang="f272">
                  <a:pos x="f474" y="f475"/>
                </a:cxn>
                <a:cxn ang="f272">
                  <a:pos x="f476" y="f477"/>
                </a:cxn>
                <a:cxn ang="f272">
                  <a:pos x="f478" y="f479"/>
                </a:cxn>
                <a:cxn ang="f272">
                  <a:pos x="f480" y="f481"/>
                </a:cxn>
                <a:cxn ang="f272">
                  <a:pos x="f482" y="f483"/>
                </a:cxn>
                <a:cxn ang="f272">
                  <a:pos x="f484" y="f477"/>
                </a:cxn>
                <a:cxn ang="f272">
                  <a:pos x="f485" y="f452"/>
                </a:cxn>
                <a:cxn ang="f272">
                  <a:pos x="f486" y="f487"/>
                </a:cxn>
                <a:cxn ang="f272">
                  <a:pos x="f488" y="f489"/>
                </a:cxn>
                <a:cxn ang="f272">
                  <a:pos x="f490" y="f491"/>
                </a:cxn>
                <a:cxn ang="f272">
                  <a:pos x="f492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99"/>
                </a:cxn>
                <a:cxn ang="f272">
                  <a:pos x="f500" y="f448"/>
                </a:cxn>
                <a:cxn ang="f272">
                  <a:pos x="f501" y="f502"/>
                </a:cxn>
                <a:cxn ang="f272">
                  <a:pos x="f478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</a:cxnLst>
              <a:rect l="f435" t="f438" r="f436" b="f437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39"/>
                    <a:pt x="f40" y="f37"/>
                  </a:cubicBezTo>
                  <a:cubicBezTo>
                    <a:pt x="f41" y="f37"/>
                    <a:pt x="f42" y="f37"/>
                    <a:pt x="f43" y="f39"/>
                  </a:cubicBezTo>
                  <a:cubicBezTo>
                    <a:pt x="f17" y="f44"/>
                    <a:pt x="f45" y="f46"/>
                    <a:pt x="f47" y="f48"/>
                  </a:cubicBezTo>
                  <a:cubicBezTo>
                    <a:pt x="f47" y="f48"/>
                    <a:pt x="f47" y="f49"/>
                    <a:pt x="f47" y="f50"/>
                  </a:cubicBezTo>
                  <a:cubicBezTo>
                    <a:pt x="f51" y="f50"/>
                    <a:pt x="f52" y="f50"/>
                    <a:pt x="f53" y="f50"/>
                  </a:cubicBezTo>
                  <a:cubicBezTo>
                    <a:pt x="f54" y="f48"/>
                    <a:pt x="f55" y="f11"/>
                    <a:pt x="f40" y="f56"/>
                  </a:cubicBezTo>
                  <a:cubicBezTo>
                    <a:pt x="f57" y="f56"/>
                    <a:pt x="f58" y="f59"/>
                    <a:pt x="f38" y="f46"/>
                  </a:cubicBezTo>
                  <a:cubicBezTo>
                    <a:pt x="f36" y="f16"/>
                    <a:pt x="f60" y="f61"/>
                    <a:pt x="f62" y="f63"/>
                  </a:cubicBezTo>
                  <a:cubicBezTo>
                    <a:pt x="f64" y="f65"/>
                    <a:pt x="f5" y="f56"/>
                    <a:pt x="f66" y="f9"/>
                  </a:cubicBezTo>
                  <a:cubicBezTo>
                    <a:pt x="f67" y="f50"/>
                    <a:pt x="f68" y="f50"/>
                    <a:pt x="f32" y="f69"/>
                  </a:cubicBezTo>
                  <a:cubicBezTo>
                    <a:pt x="f38" y="f9"/>
                    <a:pt x="f31" y="f11"/>
                    <a:pt x="f57" y="f9"/>
                  </a:cubicBezTo>
                  <a:cubicBezTo>
                    <a:pt x="f55" y="f48"/>
                    <a:pt x="f70" y="f50"/>
                    <a:pt x="f51" y="f71"/>
                  </a:cubicBezTo>
                  <a:cubicBezTo>
                    <a:pt x="f13" y="f71"/>
                    <a:pt x="f13" y="f71"/>
                    <a:pt x="f12" y="f72"/>
                  </a:cubicBezTo>
                  <a:cubicBezTo>
                    <a:pt x="f13" y="f73"/>
                    <a:pt x="f52" y="f74"/>
                    <a:pt x="f75" y="f74"/>
                  </a:cubicBezTo>
                  <a:cubicBezTo>
                    <a:pt x="f70" y="f76"/>
                    <a:pt x="f77" y="f10"/>
                    <a:pt x="f25" y="f13"/>
                  </a:cubicBezTo>
                  <a:cubicBezTo>
                    <a:pt x="f41" y="f51"/>
                    <a:pt x="f40" y="f13"/>
                    <a:pt x="f31" y="f47"/>
                  </a:cubicBezTo>
                  <a:cubicBezTo>
                    <a:pt x="f32" y="f78"/>
                    <a:pt x="f79" y="f10"/>
                    <a:pt x="f80" y="f13"/>
                  </a:cubicBezTo>
                  <a:cubicBezTo>
                    <a:pt x="f67" y="f75"/>
                    <a:pt x="f67" y="f81"/>
                    <a:pt x="f82" y="f83"/>
                  </a:cubicBezTo>
                  <a:cubicBezTo>
                    <a:pt x="f68" y="f84"/>
                    <a:pt x="f85" y="f84"/>
                    <a:pt x="f86" y="f87"/>
                  </a:cubicBezTo>
                  <a:cubicBezTo>
                    <a:pt x="f40" y="f87"/>
                    <a:pt x="f88" y="f83"/>
                    <a:pt x="f88" y="f89"/>
                  </a:cubicBezTo>
                  <a:cubicBezTo>
                    <a:pt x="f88" y="f53"/>
                    <a:pt x="f23" y="f75"/>
                    <a:pt x="f43" y="f52"/>
                  </a:cubicBezTo>
                  <a:cubicBezTo>
                    <a:pt x="f90" y="f12"/>
                    <a:pt x="f91" y="f92"/>
                    <a:pt x="f75" y="f93"/>
                  </a:cubicBezTo>
                  <a:cubicBezTo>
                    <a:pt x="f51" y="f93"/>
                    <a:pt x="f47" y="f93"/>
                    <a:pt x="f78" y="f93"/>
                  </a:cubicBezTo>
                  <a:cubicBezTo>
                    <a:pt x="f12" y="f76"/>
                    <a:pt x="f12" y="f92"/>
                    <a:pt x="f47" y="f10"/>
                  </a:cubicBezTo>
                  <a:cubicBezTo>
                    <a:pt x="f94" y="f95"/>
                    <a:pt x="f96" y="f70"/>
                    <a:pt x="f97" y="f90"/>
                  </a:cubicBezTo>
                  <a:cubicBezTo>
                    <a:pt x="f98" y="f99"/>
                    <a:pt x="f100" y="f99"/>
                    <a:pt x="f43" y="f99"/>
                  </a:cubicBezTo>
                  <a:cubicBezTo>
                    <a:pt x="f27" y="f101"/>
                    <a:pt x="f40" y="f77"/>
                    <a:pt x="f40" y="f98"/>
                  </a:cubicBezTo>
                  <a:cubicBezTo>
                    <a:pt x="f40" y="f102"/>
                    <a:pt x="f25" y="f23"/>
                    <a:pt x="f43" y="f23"/>
                  </a:cubicBezTo>
                  <a:cubicBezTo>
                    <a:pt x="f98" y="f23"/>
                    <a:pt x="f103" y="f19"/>
                    <a:pt x="f97" y="f98"/>
                  </a:cubicBezTo>
                  <a:cubicBezTo>
                    <a:pt x="f97" y="f55"/>
                    <a:pt x="f97" y="f103"/>
                    <a:pt x="f103" y="f104"/>
                  </a:cubicBezTo>
                  <a:cubicBezTo>
                    <a:pt x="f54" y="f54"/>
                    <a:pt x="f95" y="f81"/>
                    <a:pt x="f76" y="f92"/>
                  </a:cubicBezTo>
                  <a:cubicBezTo>
                    <a:pt x="f105" y="f10"/>
                    <a:pt x="f105" y="f12"/>
                    <a:pt x="f105" y="f47"/>
                  </a:cubicBezTo>
                  <a:cubicBezTo>
                    <a:pt x="f47" y="f45"/>
                    <a:pt x="f106" y="f107"/>
                    <a:pt x="f94" y="f43"/>
                  </a:cubicBezTo>
                  <a:cubicBezTo>
                    <a:pt x="f87" y="f42"/>
                    <a:pt x="f15" y="f23"/>
                    <a:pt x="f108" y="f25"/>
                  </a:cubicBezTo>
                  <a:cubicBezTo>
                    <a:pt x="f54" y="f25"/>
                    <a:pt x="f109" y="f88"/>
                    <a:pt x="f96" y="f40"/>
                  </a:cubicBezTo>
                  <a:cubicBezTo>
                    <a:pt x="f96" y="f57"/>
                    <a:pt x="f54" y="f38"/>
                    <a:pt x="f70" y="f32"/>
                  </a:cubicBezTo>
                  <a:cubicBezTo>
                    <a:pt x="f15" y="f35"/>
                    <a:pt x="f89" y="f36"/>
                    <a:pt x="f95" y="f38"/>
                  </a:cubicBezTo>
                  <a:cubicBezTo>
                    <a:pt x="f110" y="f31"/>
                    <a:pt x="f95" y="f40"/>
                    <a:pt x="f95" y="f41"/>
                  </a:cubicBezTo>
                  <a:cubicBezTo>
                    <a:pt x="f95" y="f25"/>
                    <a:pt x="f89" y="f42"/>
                    <a:pt x="f81" y="f21"/>
                  </a:cubicBezTo>
                  <a:cubicBezTo>
                    <a:pt x="f52" y="f90"/>
                    <a:pt x="f8" y="f84"/>
                    <a:pt x="f111" y="f13"/>
                  </a:cubicBezTo>
                  <a:cubicBezTo>
                    <a:pt x="f111" y="f13"/>
                    <a:pt x="f112" y="f13"/>
                    <a:pt x="f112" y="f47"/>
                  </a:cubicBezTo>
                  <a:cubicBezTo>
                    <a:pt x="f112" y="f13"/>
                    <a:pt x="f74" y="f13"/>
                    <a:pt x="f74" y="f13"/>
                  </a:cubicBezTo>
                  <a:cubicBezTo>
                    <a:pt x="f74" y="f108"/>
                    <a:pt x="f74" y="f103"/>
                    <a:pt x="f74" y="f29"/>
                  </a:cubicBezTo>
                  <a:cubicBezTo>
                    <a:pt x="f74" y="f86"/>
                    <a:pt x="f111" y="f31"/>
                    <a:pt x="f113" y="f58"/>
                  </a:cubicBezTo>
                  <a:cubicBezTo>
                    <a:pt x="f8" y="f36"/>
                    <a:pt x="f10" y="f79"/>
                    <a:pt x="f105" y="f62"/>
                  </a:cubicBezTo>
                  <a:cubicBezTo>
                    <a:pt x="f111" y="f5"/>
                    <a:pt x="f114" y="f5"/>
                    <a:pt x="f48" y="f62"/>
                  </a:cubicBezTo>
                  <a:cubicBezTo>
                    <a:pt x="f11" y="f60"/>
                    <a:pt x="f11" y="f35"/>
                    <a:pt x="f49" y="f38"/>
                  </a:cubicBezTo>
                  <a:cubicBezTo>
                    <a:pt x="f50" y="f58"/>
                    <a:pt x="f114" y="f31"/>
                    <a:pt x="f114" y="f86"/>
                  </a:cubicBezTo>
                  <a:cubicBezTo>
                    <a:pt x="f114" y="f97"/>
                    <a:pt x="f114" y="f108"/>
                    <a:pt x="f115" y="f47"/>
                  </a:cubicBezTo>
                  <a:cubicBezTo>
                    <a:pt x="f50" y="f13"/>
                    <a:pt x="f50" y="f51"/>
                    <a:pt x="f49" y="f75"/>
                  </a:cubicBezTo>
                  <a:cubicBezTo>
                    <a:pt x="f14" y="f91"/>
                    <a:pt x="f116" y="f101"/>
                    <a:pt x="f117" y="f19"/>
                  </a:cubicBezTo>
                  <a:cubicBezTo>
                    <a:pt x="f44" y="f23"/>
                    <a:pt x="f118" y="f25"/>
                    <a:pt x="f117" y="f88"/>
                  </a:cubicBezTo>
                  <a:cubicBezTo>
                    <a:pt x="f63" y="f57"/>
                    <a:pt x="f119" y="f36"/>
                    <a:pt x="f120" y="f33"/>
                  </a:cubicBezTo>
                  <a:cubicBezTo>
                    <a:pt x="f121" y="f60"/>
                    <a:pt x="f24" y="f68"/>
                    <a:pt x="f26" y="f85"/>
                  </a:cubicBezTo>
                  <a:cubicBezTo>
                    <a:pt x="f122" y="f86"/>
                    <a:pt x="f26" y="f41"/>
                    <a:pt x="f123" y="f25"/>
                  </a:cubicBezTo>
                  <a:cubicBezTo>
                    <a:pt x="f124" y="f23"/>
                    <a:pt x="f125" y="f21"/>
                    <a:pt x="f120" y="f102"/>
                  </a:cubicBezTo>
                  <a:cubicBezTo>
                    <a:pt x="f119" y="f17"/>
                    <a:pt x="f46" y="f84"/>
                    <a:pt x="f11" y="f51"/>
                  </a:cubicBezTo>
                  <a:cubicBezTo>
                    <a:pt x="f11" y="f13"/>
                    <a:pt x="f9" y="f12"/>
                    <a:pt x="f11" y="f8"/>
                  </a:cubicBezTo>
                  <a:cubicBezTo>
                    <a:pt x="f59" y="f13"/>
                    <a:pt x="f16" y="f106"/>
                    <a:pt x="f44" y="f89"/>
                  </a:cubicBezTo>
                  <a:cubicBezTo>
                    <a:pt x="f124" y="f91"/>
                    <a:pt x="f22" y="f96"/>
                    <a:pt x="f34" y="f99"/>
                  </a:cubicBezTo>
                  <a:cubicBezTo>
                    <a:pt x="f122" y="f77"/>
                    <a:pt x="f126" y="f97"/>
                    <a:pt x="f126" y="f98"/>
                  </a:cubicBezTo>
                  <a:cubicBezTo>
                    <a:pt x="f122" y="f43"/>
                    <a:pt x="f30" y="f42"/>
                    <a:pt x="f127" y="f23"/>
                  </a:cubicBezTo>
                  <a:cubicBezTo>
                    <a:pt x="f128" y="f25"/>
                    <a:pt x="f129" y="f19"/>
                    <a:pt x="f130" y="f131"/>
                  </a:cubicBezTo>
                  <a:cubicBezTo>
                    <a:pt x="f130" y="f97"/>
                    <a:pt x="f132" y="f77"/>
                    <a:pt x="f133" y="f77"/>
                  </a:cubicBezTo>
                  <a:cubicBezTo>
                    <a:pt x="f134" y="f77"/>
                    <a:pt x="f135" y="f101"/>
                    <a:pt x="f126" y="f107"/>
                  </a:cubicBezTo>
                  <a:cubicBezTo>
                    <a:pt x="f20" y="f108"/>
                    <a:pt x="f118" y="f110"/>
                    <a:pt x="f46" y="f8"/>
                  </a:cubicBezTo>
                  <a:cubicBezTo>
                    <a:pt x="f59" y="f92"/>
                    <a:pt x="f59" y="f76"/>
                    <a:pt x="f136" y="f93"/>
                  </a:cubicBezTo>
                  <a:cubicBezTo>
                    <a:pt x="f46" y="f93"/>
                    <a:pt x="f116" y="f93"/>
                    <a:pt x="f63" y="f113"/>
                  </a:cubicBezTo>
                  <a:cubicBezTo>
                    <a:pt x="f39" y="f92"/>
                    <a:pt x="f126" y="f12"/>
                    <a:pt x="f128" y="f51"/>
                  </a:cubicBezTo>
                  <a:cubicBezTo>
                    <a:pt x="f132" y="f52"/>
                    <a:pt x="f130" y="f52"/>
                    <a:pt x="f137" y="f110"/>
                  </a:cubicBezTo>
                  <a:cubicBezTo>
                    <a:pt x="f138" y="f94"/>
                    <a:pt x="f139" y="f87"/>
                    <a:pt x="f140" y="f83"/>
                  </a:cubicBezTo>
                  <a:cubicBezTo>
                    <a:pt x="f141" y="f81"/>
                    <a:pt x="f141" y="f53"/>
                    <a:pt x="f142" y="f13"/>
                  </a:cubicBezTo>
                  <a:cubicBezTo>
                    <a:pt x="f140" y="f10"/>
                    <a:pt x="f143" y="f92"/>
                    <a:pt x="f138" y="f78"/>
                  </a:cubicBezTo>
                  <a:cubicBezTo>
                    <a:pt x="f144" y="f12"/>
                    <a:pt x="f129" y="f47"/>
                    <a:pt x="f145" y="f47"/>
                  </a:cubicBezTo>
                  <a:cubicBezTo>
                    <a:pt x="f30" y="f8"/>
                    <a:pt x="f39" y="f76"/>
                    <a:pt x="f65" y="f112"/>
                  </a:cubicBezTo>
                  <a:cubicBezTo>
                    <a:pt x="f65" y="f74"/>
                    <a:pt x="f65" y="f73"/>
                    <a:pt x="f65" y="f73"/>
                  </a:cubicBezTo>
                  <a:cubicBezTo>
                    <a:pt x="f116" y="f72"/>
                    <a:pt x="f116" y="f72"/>
                    <a:pt x="f63" y="f72"/>
                  </a:cubicBezTo>
                  <a:cubicBezTo>
                    <a:pt x="f20" y="f71"/>
                    <a:pt x="f146" y="f115"/>
                    <a:pt x="f147" y="f50"/>
                  </a:cubicBezTo>
                  <a:cubicBezTo>
                    <a:pt x="f148" y="f50"/>
                    <a:pt x="f139" y="f115"/>
                    <a:pt x="f149" y="f71"/>
                  </a:cubicBezTo>
                  <a:cubicBezTo>
                    <a:pt x="f150" y="f73"/>
                    <a:pt x="f151" y="f73"/>
                    <a:pt x="f152" y="f115"/>
                  </a:cubicBezTo>
                  <a:cubicBezTo>
                    <a:pt x="f6" y="f69"/>
                    <a:pt x="f153" y="f14"/>
                    <a:pt x="f154" y="f136"/>
                  </a:cubicBezTo>
                  <a:cubicBezTo>
                    <a:pt x="f155" y="f65"/>
                    <a:pt x="f156" y="f46"/>
                    <a:pt x="f157" y="f14"/>
                  </a:cubicBezTo>
                  <a:cubicBezTo>
                    <a:pt x="f139" y="f11"/>
                    <a:pt x="f143" y="f69"/>
                    <a:pt x="f148" y="f69"/>
                  </a:cubicBezTo>
                  <a:cubicBezTo>
                    <a:pt x="f158" y="f49"/>
                    <a:pt x="f22" y="f50"/>
                    <a:pt x="f63" y="f115"/>
                  </a:cubicBezTo>
                  <a:cubicBezTo>
                    <a:pt x="f65" y="f115"/>
                    <a:pt x="f46" y="f115"/>
                    <a:pt x="f136" y="f50"/>
                  </a:cubicBezTo>
                  <a:cubicBezTo>
                    <a:pt x="f136" y="f50"/>
                    <a:pt x="f56" y="f49"/>
                    <a:pt x="f56" y="f48"/>
                  </a:cubicBezTo>
                  <a:cubicBezTo>
                    <a:pt x="f136" y="f69"/>
                    <a:pt x="f46" y="f9"/>
                    <a:pt x="f116" y="f11"/>
                  </a:cubicBezTo>
                  <a:cubicBezTo>
                    <a:pt x="f39" y="f119"/>
                    <a:pt x="f30" y="f39"/>
                    <a:pt x="f132" y="f34"/>
                  </a:cubicBezTo>
                  <a:cubicBezTo>
                    <a:pt x="f145" y="f122"/>
                    <a:pt x="f144" y="f34"/>
                    <a:pt x="f147" y="f34"/>
                  </a:cubicBezTo>
                  <a:cubicBezTo>
                    <a:pt x="f143" y="f122"/>
                    <a:pt x="f157" y="f122"/>
                    <a:pt x="f140" y="f28"/>
                  </a:cubicBezTo>
                  <a:cubicBezTo>
                    <a:pt x="f156" y="f30"/>
                    <a:pt x="f142" y="f159"/>
                    <a:pt x="f156" y="f127"/>
                  </a:cubicBezTo>
                  <a:cubicBezTo>
                    <a:pt x="f140" y="f128"/>
                    <a:pt x="f160" y="f128"/>
                    <a:pt x="f161" y="f162"/>
                  </a:cubicBezTo>
                  <a:cubicBezTo>
                    <a:pt x="f144" y="f162"/>
                    <a:pt x="f145" y="f158"/>
                    <a:pt x="f132" y="f146"/>
                  </a:cubicBezTo>
                  <a:cubicBezTo>
                    <a:pt x="f132" y="f135"/>
                    <a:pt x="f163" y="f28"/>
                    <a:pt x="f164" y="f122"/>
                  </a:cubicBezTo>
                  <a:cubicBezTo>
                    <a:pt x="f165" y="f37"/>
                    <a:pt x="f125" y="f117"/>
                    <a:pt x="f59" y="f56"/>
                  </a:cubicBezTo>
                  <a:cubicBezTo>
                    <a:pt x="f56" y="f14"/>
                    <a:pt x="f11" y="f11"/>
                    <a:pt x="f69" y="f9"/>
                  </a:cubicBezTo>
                  <a:cubicBezTo>
                    <a:pt x="f69" y="f11"/>
                    <a:pt x="f48" y="f11"/>
                    <a:pt x="f48" y="f14"/>
                  </a:cubicBezTo>
                  <a:cubicBezTo>
                    <a:pt x="f69" y="f56"/>
                    <a:pt x="f9" y="f59"/>
                    <a:pt x="f11" y="f46"/>
                  </a:cubicBezTo>
                  <a:cubicBezTo>
                    <a:pt x="f116" y="f166"/>
                    <a:pt x="f118" y="f34"/>
                    <a:pt x="f37" y="f164"/>
                  </a:cubicBezTo>
                  <a:cubicBezTo>
                    <a:pt x="f123" y="f128"/>
                    <a:pt x="f167" y="f168"/>
                    <a:pt x="f169" y="f168"/>
                  </a:cubicBezTo>
                  <a:cubicBezTo>
                    <a:pt x="f126" y="f132"/>
                    <a:pt x="f135" y="f129"/>
                    <a:pt x="f170" y="f147"/>
                  </a:cubicBezTo>
                  <a:cubicBezTo>
                    <a:pt x="f170" y="f143"/>
                    <a:pt x="f30" y="f171"/>
                    <a:pt x="f34" y="f171"/>
                  </a:cubicBezTo>
                  <a:cubicBezTo>
                    <a:pt x="f24" y="f171"/>
                    <a:pt x="f37" y="f139"/>
                    <a:pt x="f166" y="f160"/>
                  </a:cubicBezTo>
                  <a:cubicBezTo>
                    <a:pt x="f166" y="f143"/>
                    <a:pt x="f125" y="f147"/>
                    <a:pt x="f166" y="f138"/>
                  </a:cubicBezTo>
                  <a:cubicBezTo>
                    <a:pt x="f39" y="f129"/>
                    <a:pt x="f121" y="f132"/>
                    <a:pt x="f166" y="f128"/>
                  </a:cubicBezTo>
                  <a:cubicBezTo>
                    <a:pt x="f61" y="f28"/>
                    <a:pt x="f59" y="f39"/>
                    <a:pt x="f48" y="f16"/>
                  </a:cubicBezTo>
                  <a:cubicBezTo>
                    <a:pt x="f49" y="f63"/>
                    <a:pt x="f50" y="f65"/>
                    <a:pt x="f114" y="f59"/>
                  </a:cubicBezTo>
                  <a:cubicBezTo>
                    <a:pt x="f72" y="f18"/>
                    <a:pt x="f74" y="f169"/>
                    <a:pt x="f113" y="f159"/>
                  </a:cubicBezTo>
                  <a:cubicBezTo>
                    <a:pt x="f92" y="f137"/>
                    <a:pt x="f47" y="f140"/>
                    <a:pt x="f53" y="f6"/>
                  </a:cubicBezTo>
                  <a:cubicBezTo>
                    <a:pt x="f53" y="f172"/>
                    <a:pt x="f106" y="f173"/>
                    <a:pt x="f95" y="f174"/>
                  </a:cubicBezTo>
                  <a:cubicBezTo>
                    <a:pt x="f95" y="f175"/>
                    <a:pt x="f89" y="f7"/>
                    <a:pt x="f83" y="f175"/>
                  </a:cubicBezTo>
                  <a:cubicBezTo>
                    <a:pt x="f94" y="f175"/>
                    <a:pt x="f94" y="f173"/>
                    <a:pt x="f94" y="f2"/>
                  </a:cubicBezTo>
                  <a:cubicBezTo>
                    <a:pt x="f83" y="f176"/>
                    <a:pt x="f89" y="f153"/>
                    <a:pt x="f81" y="f152"/>
                  </a:cubicBezTo>
                  <a:cubicBezTo>
                    <a:pt x="f52" y="f144"/>
                    <a:pt x="f10" y="f34"/>
                    <a:pt x="f111" y="f63"/>
                  </a:cubicBezTo>
                  <a:cubicBezTo>
                    <a:pt x="f111" y="f116"/>
                    <a:pt x="f111" y="f46"/>
                    <a:pt x="f111" y="f56"/>
                  </a:cubicBezTo>
                  <a:cubicBezTo>
                    <a:pt x="f105" y="f63"/>
                    <a:pt x="f10" y="f117"/>
                    <a:pt x="f47" y="f18"/>
                  </a:cubicBezTo>
                  <a:cubicBezTo>
                    <a:pt x="f53" y="f20"/>
                    <a:pt x="f83" y="f126"/>
                    <a:pt x="f91" y="f127"/>
                  </a:cubicBezTo>
                  <a:cubicBezTo>
                    <a:pt x="f70" y="f162"/>
                    <a:pt x="f177" y="f168"/>
                    <a:pt x="f70" y="f137"/>
                  </a:cubicBezTo>
                  <a:cubicBezTo>
                    <a:pt x="f108" y="f144"/>
                    <a:pt x="f54" y="f178"/>
                    <a:pt x="f179" y="f148"/>
                  </a:cubicBezTo>
                  <a:cubicBezTo>
                    <a:pt x="f180" y="f139"/>
                    <a:pt x="f77" y="f148"/>
                    <a:pt x="f104" y="f147"/>
                  </a:cubicBezTo>
                  <a:cubicBezTo>
                    <a:pt x="f103" y="f130"/>
                    <a:pt x="f104" y="f145"/>
                    <a:pt x="f90" y="f168"/>
                  </a:cubicBezTo>
                  <a:cubicBezTo>
                    <a:pt x="f180" y="f163"/>
                    <a:pt x="f96" y="f162"/>
                    <a:pt x="f179" y="f158"/>
                  </a:cubicBezTo>
                  <a:cubicBezTo>
                    <a:pt x="f45" y="f165"/>
                    <a:pt x="f106" y="f125"/>
                    <a:pt x="f10" y="f46"/>
                  </a:cubicBezTo>
                  <a:cubicBezTo>
                    <a:pt x="f8" y="f136"/>
                    <a:pt x="f92" y="f14"/>
                    <a:pt x="f92" y="f11"/>
                  </a:cubicBezTo>
                  <a:cubicBezTo>
                    <a:pt x="f92" y="f11"/>
                    <a:pt x="f92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9" name="Freeform 8">
              <a:extLst>
                <a:ext uri="{FF2B5EF4-FFF2-40B4-BE49-F238E27FC236}">
                  <a16:creationId xmlns:a16="http://schemas.microsoft.com/office/drawing/2014/main" id="{EAC0A54F-5E28-4E07-79B8-5DE3D26C75A2}"/>
                </a:ext>
              </a:extLst>
            </p:cNvPr>
            <p:cNvSpPr/>
            <p:nvPr/>
          </p:nvSpPr>
          <p:spPr>
            <a:xfrm>
              <a:off x="433809" y="4739399"/>
              <a:ext cx="418209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4"/>
                <a:gd name="f8" fmla="val 99"/>
                <a:gd name="f9" fmla="val 96"/>
                <a:gd name="f10" fmla="val 101"/>
                <a:gd name="f11" fmla="val 97"/>
                <a:gd name="f12" fmla="val 102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66"/>
                <a:gd name="f34" fmla="val 128"/>
                <a:gd name="f35" fmla="val 165"/>
                <a:gd name="f36" fmla="val 164"/>
                <a:gd name="f37" fmla="val 119"/>
                <a:gd name="f38" fmla="val 161"/>
                <a:gd name="f39" fmla="val 156"/>
                <a:gd name="f40" fmla="val 153"/>
                <a:gd name="f41" fmla="val 110"/>
                <a:gd name="f42" fmla="val 117"/>
                <a:gd name="f43" fmla="val 103"/>
                <a:gd name="f44" fmla="val 94"/>
                <a:gd name="f45" fmla="val 93"/>
                <a:gd name="f46" fmla="val 92"/>
                <a:gd name="f47" fmla="val 105"/>
                <a:gd name="f48" fmla="val 107"/>
                <a:gd name="f49" fmla="val 108"/>
                <a:gd name="f50" fmla="val 140"/>
                <a:gd name="f51" fmla="val 158"/>
                <a:gd name="f52" fmla="val 160"/>
                <a:gd name="f53" fmla="val 170"/>
                <a:gd name="f54" fmla="val 173"/>
                <a:gd name="f55" fmla="val 177"/>
                <a:gd name="f56" fmla="val 175"/>
                <a:gd name="f57" fmla="val 172"/>
                <a:gd name="f58" fmla="val 167"/>
                <a:gd name="f59" fmla="val 95"/>
                <a:gd name="f60" fmla="val 162"/>
                <a:gd name="f61" fmla="val 123"/>
                <a:gd name="f62" fmla="val 89"/>
                <a:gd name="f63" fmla="val 88"/>
                <a:gd name="f64" fmla="val 87"/>
                <a:gd name="f65" fmla="val 86"/>
                <a:gd name="f66" fmla="val 81"/>
                <a:gd name="f67" fmla="val 136"/>
                <a:gd name="f68" fmla="val 77"/>
                <a:gd name="f69" fmla="val 73"/>
                <a:gd name="f70" fmla="val 72"/>
                <a:gd name="f71" fmla="val 74"/>
                <a:gd name="f72" fmla="val 76"/>
                <a:gd name="f73" fmla="val 168"/>
                <a:gd name="f74" fmla="val 171"/>
                <a:gd name="f75" fmla="val 70"/>
                <a:gd name="f76" fmla="val 65"/>
                <a:gd name="f77" fmla="val 63"/>
                <a:gd name="f78" fmla="val 58"/>
                <a:gd name="f79" fmla="val 157"/>
                <a:gd name="f80" fmla="val 61"/>
                <a:gd name="f81" fmla="val 64"/>
                <a:gd name="f82" fmla="val 154"/>
                <a:gd name="f83" fmla="val 69"/>
                <a:gd name="f84" fmla="val 146"/>
                <a:gd name="f85" fmla="val 71"/>
                <a:gd name="f86" fmla="val 75"/>
                <a:gd name="f87" fmla="val 120"/>
                <a:gd name="f88" fmla="val 79"/>
                <a:gd name="f89" fmla="val 83"/>
                <a:gd name="f90" fmla="val 116"/>
                <a:gd name="f91" fmla="val 66"/>
                <a:gd name="f92" fmla="val 127"/>
                <a:gd name="f93" fmla="val 55"/>
                <a:gd name="f94" fmla="val 44"/>
                <a:gd name="f95" fmla="val 141"/>
                <a:gd name="f96" fmla="val 42"/>
                <a:gd name="f97" fmla="val 144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39"/>
                <a:gd name="f104" fmla="val 30"/>
                <a:gd name="f105" fmla="val 37"/>
                <a:gd name="f106" fmla="val 39"/>
                <a:gd name="f107" fmla="val 138"/>
                <a:gd name="f108" fmla="val 40"/>
                <a:gd name="f109" fmla="val 125"/>
                <a:gd name="f110" fmla="val 53"/>
                <a:gd name="f111" fmla="val 111"/>
                <a:gd name="f112" fmla="val 60"/>
                <a:gd name="f113" fmla="val 109"/>
                <a:gd name="f114" fmla="val 46"/>
                <a:gd name="f115" fmla="val 115"/>
                <a:gd name="f116" fmla="val 31"/>
                <a:gd name="f117" fmla="val 28"/>
                <a:gd name="f118" fmla="val 26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2"/>
                <a:gd name="f129" fmla="val 29"/>
                <a:gd name="f130" fmla="val 100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0"/>
                <a:gd name="f139" fmla="val 8"/>
                <a:gd name="f140" fmla="val 84"/>
                <a:gd name="f141" fmla="val 85"/>
                <a:gd name="f142" fmla="val 38"/>
                <a:gd name="f143" fmla="val 57"/>
                <a:gd name="f144" fmla="val 68"/>
                <a:gd name="f145" fmla="val 67"/>
                <a:gd name="f146" fmla="val 11"/>
                <a:gd name="f147" fmla="val 10"/>
                <a:gd name="f148" fmla="val 51"/>
                <a:gd name="f149" fmla="val 15"/>
                <a:gd name="f150" fmla="val 49"/>
                <a:gd name="f151" fmla="val 45"/>
                <a:gd name="f152" fmla="val 78"/>
                <a:gd name="f153" fmla="val 50"/>
                <a:gd name="f154" fmla="val 48"/>
                <a:gd name="f155" fmla="val 47"/>
                <a:gd name="f156" fmla="val 34"/>
                <a:gd name="f157" fmla="val 82"/>
                <a:gd name="f158" fmla="val 59"/>
                <a:gd name="f159" fmla="val 25"/>
                <a:gd name="f160" fmla="val 62"/>
                <a:gd name="f161" fmla="val 6"/>
                <a:gd name="f162" fmla="val 3"/>
                <a:gd name="f163" fmla="val 1"/>
                <a:gd name="f164" fmla="val 129"/>
                <a:gd name="f165" fmla="val 143"/>
                <a:gd name="f166" fmla="val 142"/>
                <a:gd name="f167" fmla="val 137"/>
                <a:gd name="f168" fmla="val 33"/>
                <a:gd name="f169" fmla="val 54"/>
                <a:gd name="f170" fmla="val 145"/>
                <a:gd name="f171" fmla="val 52"/>
                <a:gd name="f172" fmla="val 148"/>
                <a:gd name="f173" fmla="val 179"/>
                <a:gd name="f174" fmla="val 181"/>
                <a:gd name="f175" fmla="val 182"/>
                <a:gd name="f176" fmla="val 183"/>
                <a:gd name="f177" fmla="val 114"/>
                <a:gd name="f178" fmla="val 176"/>
                <a:gd name="f179" fmla="val 174"/>
                <a:gd name="f180" fmla="val 130"/>
                <a:gd name="f181" fmla="+- 0 0 -90"/>
                <a:gd name="f182" fmla="*/ f3 1 178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4"/>
                <a:gd name="f193" fmla="*/ 147 f189 1"/>
                <a:gd name="f194" fmla="*/ 121 f188 1"/>
                <a:gd name="f195" fmla="*/ 165 f189 1"/>
                <a:gd name="f196" fmla="*/ 124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3 f188 1"/>
                <a:gd name="f207" fmla="*/ 170 f189 1"/>
                <a:gd name="f208" fmla="*/ 63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7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15 f188 1"/>
                <a:gd name="f231" fmla="*/ 80 f189 1"/>
                <a:gd name="f232" fmla="*/ 72 f188 1"/>
                <a:gd name="f233" fmla="*/ 49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2 f189 1"/>
                <a:gd name="f241" fmla="*/ 74 f189 1"/>
                <a:gd name="f242" fmla="*/ 85 f188 1"/>
                <a:gd name="f243" fmla="*/ 24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73 f189 1"/>
                <a:gd name="f250" fmla="*/ 97 f188 1"/>
                <a:gd name="f251" fmla="*/ 15 f189 1"/>
                <a:gd name="f252" fmla="*/ 131 f188 1"/>
                <a:gd name="f253" fmla="*/ 31 f189 1"/>
                <a:gd name="f254" fmla="*/ 137 f188 1"/>
                <a:gd name="f255" fmla="*/ 82 f189 1"/>
                <a:gd name="f256" fmla="*/ 58 f189 1"/>
                <a:gd name="f257" fmla="*/ 141 f188 1"/>
                <a:gd name="f258" fmla="*/ 161 f188 1"/>
                <a:gd name="f259" fmla="*/ 62 f189 1"/>
                <a:gd name="f260" fmla="*/ 143 f188 1"/>
                <a:gd name="f261" fmla="*/ 95 f189 1"/>
                <a:gd name="f262" fmla="*/ 136 f188 1"/>
                <a:gd name="f263" fmla="*/ 114 f189 1"/>
                <a:gd name="f264" fmla="*/ 183 f188 1"/>
                <a:gd name="f265" fmla="*/ 94 f189 1"/>
                <a:gd name="f266" fmla="*/ 105 f188 1"/>
                <a:gd name="f267" fmla="*/ 120 f189 1"/>
                <a:gd name="f268" fmla="*/ 138 f188 1"/>
                <a:gd name="f269" fmla="*/ 137 f189 1"/>
                <a:gd name="f270" fmla="*/ 153 f188 1"/>
                <a:gd name="f271" fmla="*/ 100 f189 1"/>
                <a:gd name="f272" fmla="*/ 102 f188 1"/>
                <a:gd name="f273" fmla="+- f190 0 f1"/>
                <a:gd name="f274" fmla="*/ f193 1 178"/>
                <a:gd name="f275" fmla="*/ f194 1 184"/>
                <a:gd name="f276" fmla="*/ f195 1 178"/>
                <a:gd name="f277" fmla="*/ f196 1 184"/>
                <a:gd name="f278" fmla="*/ f197 1 178"/>
                <a:gd name="f279" fmla="*/ f198 1 184"/>
                <a:gd name="f280" fmla="*/ f199 1 178"/>
                <a:gd name="f281" fmla="*/ f200 1 184"/>
                <a:gd name="f282" fmla="*/ f201 1 178"/>
                <a:gd name="f283" fmla="*/ f202 1 184"/>
                <a:gd name="f284" fmla="*/ f203 1 178"/>
                <a:gd name="f285" fmla="*/ f204 1 184"/>
                <a:gd name="f286" fmla="*/ f205 1 178"/>
                <a:gd name="f287" fmla="*/ f206 1 184"/>
                <a:gd name="f288" fmla="*/ f207 1 178"/>
                <a:gd name="f289" fmla="*/ f208 1 184"/>
                <a:gd name="f290" fmla="*/ f209 1 178"/>
                <a:gd name="f291" fmla="*/ f210 1 184"/>
                <a:gd name="f292" fmla="*/ f211 1 178"/>
                <a:gd name="f293" fmla="*/ f212 1 184"/>
                <a:gd name="f294" fmla="*/ f213 1 184"/>
                <a:gd name="f295" fmla="*/ f214 1 178"/>
                <a:gd name="f296" fmla="*/ f215 1 184"/>
                <a:gd name="f297" fmla="*/ f216 1 178"/>
                <a:gd name="f298" fmla="*/ f217 1 184"/>
                <a:gd name="f299" fmla="*/ f218 1 178"/>
                <a:gd name="f300" fmla="*/ f219 1 184"/>
                <a:gd name="f301" fmla="*/ f220 1 178"/>
                <a:gd name="f302" fmla="*/ f221 1 184"/>
                <a:gd name="f303" fmla="*/ f222 1 178"/>
                <a:gd name="f304" fmla="*/ f223 1 178"/>
                <a:gd name="f305" fmla="*/ f224 1 184"/>
                <a:gd name="f306" fmla="*/ f225 1 178"/>
                <a:gd name="f307" fmla="*/ f226 1 184"/>
                <a:gd name="f308" fmla="*/ f227 1 178"/>
                <a:gd name="f309" fmla="*/ f228 1 184"/>
                <a:gd name="f310" fmla="*/ f229 1 178"/>
                <a:gd name="f311" fmla="*/ f230 1 184"/>
                <a:gd name="f312" fmla="*/ f231 1 178"/>
                <a:gd name="f313" fmla="*/ f232 1 184"/>
                <a:gd name="f314" fmla="*/ f233 1 178"/>
                <a:gd name="f315" fmla="*/ f234 1 184"/>
                <a:gd name="f316" fmla="*/ f235 1 178"/>
                <a:gd name="f317" fmla="*/ f236 1 184"/>
                <a:gd name="f318" fmla="*/ f237 1 178"/>
                <a:gd name="f319" fmla="*/ f238 1 184"/>
                <a:gd name="f320" fmla="*/ f239 1 178"/>
                <a:gd name="f321" fmla="*/ f240 1 178"/>
                <a:gd name="f322" fmla="*/ f241 1 178"/>
                <a:gd name="f323" fmla="*/ f242 1 184"/>
                <a:gd name="f324" fmla="*/ f243 1 178"/>
                <a:gd name="f325" fmla="*/ f244 1 184"/>
                <a:gd name="f326" fmla="*/ f245 1 178"/>
                <a:gd name="f327" fmla="*/ f246 1 184"/>
                <a:gd name="f328" fmla="*/ f247 1 178"/>
                <a:gd name="f329" fmla="*/ f248 1 184"/>
                <a:gd name="f330" fmla="*/ f249 1 178"/>
                <a:gd name="f331" fmla="*/ f250 1 184"/>
                <a:gd name="f332" fmla="*/ f251 1 178"/>
                <a:gd name="f333" fmla="*/ f252 1 184"/>
                <a:gd name="f334" fmla="*/ f253 1 178"/>
                <a:gd name="f335" fmla="*/ f254 1 184"/>
                <a:gd name="f336" fmla="*/ f255 1 178"/>
                <a:gd name="f337" fmla="*/ f256 1 178"/>
                <a:gd name="f338" fmla="*/ f257 1 184"/>
                <a:gd name="f339" fmla="*/ f258 1 184"/>
                <a:gd name="f340" fmla="*/ f259 1 178"/>
                <a:gd name="f341" fmla="*/ f260 1 184"/>
                <a:gd name="f342" fmla="*/ f261 1 178"/>
                <a:gd name="f343" fmla="*/ f262 1 184"/>
                <a:gd name="f344" fmla="*/ f263 1 178"/>
                <a:gd name="f345" fmla="*/ f264 1 184"/>
                <a:gd name="f346" fmla="*/ f265 1 178"/>
                <a:gd name="f347" fmla="*/ f266 1 184"/>
                <a:gd name="f348" fmla="*/ f267 1 178"/>
                <a:gd name="f349" fmla="*/ f268 1 184"/>
                <a:gd name="f350" fmla="*/ f269 1 178"/>
                <a:gd name="f351" fmla="*/ f270 1 184"/>
                <a:gd name="f352" fmla="*/ f271 1 178"/>
                <a:gd name="f353" fmla="*/ f272 1 184"/>
                <a:gd name="f354" fmla="*/ 0 1 f191"/>
                <a:gd name="f355" fmla="*/ f185 1 f191"/>
                <a:gd name="f356" fmla="*/ 0 1 f192"/>
                <a:gd name="f357" fmla="*/ f186 1 f192"/>
                <a:gd name="f358" fmla="*/ f274 1 f191"/>
                <a:gd name="f359" fmla="*/ f275 1 f192"/>
                <a:gd name="f360" fmla="*/ f276 1 f191"/>
                <a:gd name="f361" fmla="*/ f277 1 f192"/>
                <a:gd name="f362" fmla="*/ f278 1 f191"/>
                <a:gd name="f363" fmla="*/ f279 1 f192"/>
                <a:gd name="f364" fmla="*/ f280 1 f191"/>
                <a:gd name="f365" fmla="*/ f281 1 f192"/>
                <a:gd name="f366" fmla="*/ f282 1 f191"/>
                <a:gd name="f367" fmla="*/ f283 1 f192"/>
                <a:gd name="f368" fmla="*/ f284 1 f191"/>
                <a:gd name="f369" fmla="*/ f285 1 f192"/>
                <a:gd name="f370" fmla="*/ f286 1 f191"/>
                <a:gd name="f371" fmla="*/ f287 1 f192"/>
                <a:gd name="f372" fmla="*/ f288 1 f191"/>
                <a:gd name="f373" fmla="*/ f289 1 f192"/>
                <a:gd name="f374" fmla="*/ f290 1 f191"/>
                <a:gd name="f375" fmla="*/ f291 1 f192"/>
                <a:gd name="f376" fmla="*/ f292 1 f191"/>
                <a:gd name="f377" fmla="*/ f293 1 f192"/>
                <a:gd name="f378" fmla="*/ f294 1 f192"/>
                <a:gd name="f379" fmla="*/ f295 1 f191"/>
                <a:gd name="f380" fmla="*/ f296 1 f192"/>
                <a:gd name="f381" fmla="*/ f297 1 f191"/>
                <a:gd name="f382" fmla="*/ f298 1 f192"/>
                <a:gd name="f383" fmla="*/ f299 1 f191"/>
                <a:gd name="f384" fmla="*/ f300 1 f192"/>
                <a:gd name="f385" fmla="*/ f301 1 f191"/>
                <a:gd name="f386" fmla="*/ f302 1 f192"/>
                <a:gd name="f387" fmla="*/ f303 1 f191"/>
                <a:gd name="f388" fmla="*/ f304 1 f191"/>
                <a:gd name="f389" fmla="*/ f305 1 f192"/>
                <a:gd name="f390" fmla="*/ f306 1 f191"/>
                <a:gd name="f391" fmla="*/ f307 1 f192"/>
                <a:gd name="f392" fmla="*/ f308 1 f191"/>
                <a:gd name="f393" fmla="*/ f309 1 f192"/>
                <a:gd name="f394" fmla="*/ f310 1 f191"/>
                <a:gd name="f395" fmla="*/ f311 1 f192"/>
                <a:gd name="f396" fmla="*/ f312 1 f191"/>
                <a:gd name="f397" fmla="*/ f313 1 f192"/>
                <a:gd name="f398" fmla="*/ f314 1 f191"/>
                <a:gd name="f399" fmla="*/ f315 1 f192"/>
                <a:gd name="f400" fmla="*/ f316 1 f191"/>
                <a:gd name="f401" fmla="*/ f317 1 f192"/>
                <a:gd name="f402" fmla="*/ f318 1 f191"/>
                <a:gd name="f403" fmla="*/ f319 1 f192"/>
                <a:gd name="f404" fmla="*/ f320 1 f191"/>
                <a:gd name="f405" fmla="*/ f321 1 f191"/>
                <a:gd name="f406" fmla="*/ f322 1 f191"/>
                <a:gd name="f407" fmla="*/ f323 1 f192"/>
                <a:gd name="f408" fmla="*/ f324 1 f191"/>
                <a:gd name="f409" fmla="*/ f325 1 f192"/>
                <a:gd name="f410" fmla="*/ f326 1 f191"/>
                <a:gd name="f411" fmla="*/ f327 1 f192"/>
                <a:gd name="f412" fmla="*/ f328 1 f191"/>
                <a:gd name="f413" fmla="*/ f329 1 f192"/>
                <a:gd name="f414" fmla="*/ f330 1 f191"/>
                <a:gd name="f415" fmla="*/ f331 1 f192"/>
                <a:gd name="f416" fmla="*/ f332 1 f191"/>
                <a:gd name="f417" fmla="*/ f333 1 f192"/>
                <a:gd name="f418" fmla="*/ f334 1 f191"/>
                <a:gd name="f419" fmla="*/ f335 1 f192"/>
                <a:gd name="f420" fmla="*/ f336 1 f191"/>
                <a:gd name="f421" fmla="*/ f337 1 f191"/>
                <a:gd name="f422" fmla="*/ f338 1 f192"/>
                <a:gd name="f423" fmla="*/ f339 1 f192"/>
                <a:gd name="f424" fmla="*/ f340 1 f191"/>
                <a:gd name="f425" fmla="*/ f341 1 f192"/>
                <a:gd name="f426" fmla="*/ f342 1 f191"/>
                <a:gd name="f427" fmla="*/ f343 1 f192"/>
                <a:gd name="f428" fmla="*/ f344 1 f191"/>
                <a:gd name="f429" fmla="*/ f345 1 f192"/>
                <a:gd name="f430" fmla="*/ f346 1 f191"/>
                <a:gd name="f431" fmla="*/ f347 1 f192"/>
                <a:gd name="f432" fmla="*/ f348 1 f191"/>
                <a:gd name="f433" fmla="*/ f349 1 f192"/>
                <a:gd name="f434" fmla="*/ f350 1 f191"/>
                <a:gd name="f435" fmla="*/ f351 1 f192"/>
                <a:gd name="f436" fmla="*/ f352 1 f191"/>
                <a:gd name="f437" fmla="*/ f353 1 f192"/>
                <a:gd name="f438" fmla="*/ f354 f182 1"/>
                <a:gd name="f439" fmla="*/ f355 f182 1"/>
                <a:gd name="f440" fmla="*/ f357 f183 1"/>
                <a:gd name="f441" fmla="*/ f356 f183 1"/>
                <a:gd name="f442" fmla="*/ f358 f182 1"/>
                <a:gd name="f443" fmla="*/ f359 f183 1"/>
                <a:gd name="f444" fmla="*/ f360 f182 1"/>
                <a:gd name="f445" fmla="*/ f361 f183 1"/>
                <a:gd name="f446" fmla="*/ f362 f182 1"/>
                <a:gd name="f447" fmla="*/ f363 f183 1"/>
                <a:gd name="f448" fmla="*/ f364 f182 1"/>
                <a:gd name="f449" fmla="*/ f365 f183 1"/>
                <a:gd name="f450" fmla="*/ f366 f182 1"/>
                <a:gd name="f451" fmla="*/ f367 f183 1"/>
                <a:gd name="f452" fmla="*/ f368 f182 1"/>
                <a:gd name="f453" fmla="*/ f369 f183 1"/>
                <a:gd name="f454" fmla="*/ f370 f182 1"/>
                <a:gd name="f455" fmla="*/ f371 f183 1"/>
                <a:gd name="f456" fmla="*/ f372 f182 1"/>
                <a:gd name="f457" fmla="*/ f373 f183 1"/>
                <a:gd name="f458" fmla="*/ f374 f182 1"/>
                <a:gd name="f459" fmla="*/ f375 f183 1"/>
                <a:gd name="f460" fmla="*/ f376 f182 1"/>
                <a:gd name="f461" fmla="*/ f377 f183 1"/>
                <a:gd name="f462" fmla="*/ f378 f183 1"/>
                <a:gd name="f463" fmla="*/ f379 f182 1"/>
                <a:gd name="f464" fmla="*/ f380 f183 1"/>
                <a:gd name="f465" fmla="*/ f381 f182 1"/>
                <a:gd name="f466" fmla="*/ f382 f183 1"/>
                <a:gd name="f467" fmla="*/ f383 f182 1"/>
                <a:gd name="f468" fmla="*/ f384 f183 1"/>
                <a:gd name="f469" fmla="*/ f385 f182 1"/>
                <a:gd name="f470" fmla="*/ f386 f183 1"/>
                <a:gd name="f471" fmla="*/ f387 f182 1"/>
                <a:gd name="f472" fmla="*/ f388 f182 1"/>
                <a:gd name="f473" fmla="*/ f389 f183 1"/>
                <a:gd name="f474" fmla="*/ f390 f182 1"/>
                <a:gd name="f475" fmla="*/ f391 f183 1"/>
                <a:gd name="f476" fmla="*/ f392 f182 1"/>
                <a:gd name="f477" fmla="*/ f393 f183 1"/>
                <a:gd name="f478" fmla="*/ f394 f182 1"/>
                <a:gd name="f479" fmla="*/ f395 f183 1"/>
                <a:gd name="f480" fmla="*/ f396 f182 1"/>
                <a:gd name="f481" fmla="*/ f397 f183 1"/>
                <a:gd name="f482" fmla="*/ f398 f182 1"/>
                <a:gd name="f483" fmla="*/ f399 f183 1"/>
                <a:gd name="f484" fmla="*/ f400 f182 1"/>
                <a:gd name="f485" fmla="*/ f401 f183 1"/>
                <a:gd name="f486" fmla="*/ f402 f182 1"/>
                <a:gd name="f487" fmla="*/ f403 f183 1"/>
                <a:gd name="f488" fmla="*/ f404 f182 1"/>
                <a:gd name="f489" fmla="*/ f405 f182 1"/>
                <a:gd name="f490" fmla="*/ f406 f182 1"/>
                <a:gd name="f491" fmla="*/ f407 f183 1"/>
                <a:gd name="f492" fmla="*/ f408 f182 1"/>
                <a:gd name="f493" fmla="*/ f409 f183 1"/>
                <a:gd name="f494" fmla="*/ f410 f182 1"/>
                <a:gd name="f495" fmla="*/ f411 f183 1"/>
                <a:gd name="f496" fmla="*/ f412 f182 1"/>
                <a:gd name="f497" fmla="*/ f413 f183 1"/>
                <a:gd name="f498" fmla="*/ f414 f182 1"/>
                <a:gd name="f499" fmla="*/ f415 f183 1"/>
                <a:gd name="f500" fmla="*/ f416 f182 1"/>
                <a:gd name="f501" fmla="*/ f417 f183 1"/>
                <a:gd name="f502" fmla="*/ f418 f182 1"/>
                <a:gd name="f503" fmla="*/ f419 f183 1"/>
                <a:gd name="f504" fmla="*/ f420 f182 1"/>
                <a:gd name="f505" fmla="*/ f421 f182 1"/>
                <a:gd name="f506" fmla="*/ f422 f183 1"/>
                <a:gd name="f507" fmla="*/ f423 f183 1"/>
                <a:gd name="f508" fmla="*/ f424 f182 1"/>
                <a:gd name="f509" fmla="*/ f425 f183 1"/>
                <a:gd name="f510" fmla="*/ f426 f182 1"/>
                <a:gd name="f511" fmla="*/ f427 f183 1"/>
                <a:gd name="f512" fmla="*/ f428 f182 1"/>
                <a:gd name="f513" fmla="*/ f429 f183 1"/>
                <a:gd name="f514" fmla="*/ f430 f182 1"/>
                <a:gd name="f515" fmla="*/ f431 f183 1"/>
                <a:gd name="f516" fmla="*/ f432 f182 1"/>
                <a:gd name="f517" fmla="*/ f433 f183 1"/>
                <a:gd name="f518" fmla="*/ f434 f182 1"/>
                <a:gd name="f519" fmla="*/ f435 f183 1"/>
                <a:gd name="f520" fmla="*/ f436 f182 1"/>
                <a:gd name="f521" fmla="*/ f437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2" y="f443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48" y="f462"/>
                </a:cxn>
                <a:cxn ang="f273">
                  <a:pos x="f463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55"/>
                </a:cxn>
                <a:cxn ang="f273">
                  <a:pos x="f472" y="f473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1"/>
                </a:cxn>
                <a:cxn ang="f273">
                  <a:pos x="f489" y="f455"/>
                </a:cxn>
                <a:cxn ang="f273">
                  <a:pos x="f490" y="f491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451"/>
                </a:cxn>
                <a:cxn ang="f273">
                  <a:pos x="f505" y="f506"/>
                </a:cxn>
                <a:cxn ang="f273">
                  <a:pos x="f482" y="f507"/>
                </a:cxn>
                <a:cxn ang="f273">
                  <a:pos x="f508" y="f509"/>
                </a:cxn>
                <a:cxn ang="f273">
                  <a:pos x="f510" y="f511"/>
                </a:cxn>
                <a:cxn ang="f273">
                  <a:pos x="f512" y="f513"/>
                </a:cxn>
                <a:cxn ang="f273">
                  <a:pos x="f514" y="f515"/>
                </a:cxn>
                <a:cxn ang="f273">
                  <a:pos x="f516" y="f517"/>
                </a:cxn>
                <a:cxn ang="f273">
                  <a:pos x="f518" y="f519"/>
                </a:cxn>
                <a:cxn ang="f273">
                  <a:pos x="f520" y="f521"/>
                </a:cxn>
              </a:cxnLst>
              <a:rect l="f438" t="f441" r="f439" b="f440"/>
              <a:pathLst>
                <a:path w="178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15"/>
                    <a:pt x="f39" y="f37"/>
                  </a:cubicBezTo>
                  <a:cubicBezTo>
                    <a:pt x="f40" y="f37"/>
                    <a:pt x="f21" y="f37"/>
                    <a:pt x="f19" y="f15"/>
                  </a:cubicBezTo>
                  <a:cubicBezTo>
                    <a:pt x="f30" y="f41"/>
                    <a:pt x="f42" y="f12"/>
                    <a:pt x="f43" y="f44"/>
                  </a:cubicBezTo>
                  <a:cubicBezTo>
                    <a:pt x="f43" y="f44"/>
                    <a:pt x="f43" y="f45"/>
                    <a:pt x="f43" y="f46"/>
                  </a:cubicBezTo>
                  <a:cubicBezTo>
                    <a:pt x="f47" y="f46"/>
                    <a:pt x="f48" y="f46"/>
                    <a:pt x="f49" y="f46"/>
                  </a:cubicBezTo>
                  <a:cubicBezTo>
                    <a:pt x="f24" y="f44"/>
                    <a:pt x="f50" y="f11"/>
                    <a:pt x="f39" y="f8"/>
                  </a:cubicBezTo>
                  <a:cubicBezTo>
                    <a:pt x="f51" y="f8"/>
                    <a:pt x="f52" y="f10"/>
                    <a:pt x="f38" y="f12"/>
                  </a:cubicBezTo>
                  <a:cubicBezTo>
                    <a:pt x="f36" y="f16"/>
                    <a:pt x="f53" y="f49"/>
                    <a:pt x="f54" y="f47"/>
                  </a:cubicBezTo>
                  <a:cubicBezTo>
                    <a:pt x="f55" y="f43"/>
                    <a:pt x="f6" y="f8"/>
                    <a:pt x="f56" y="f9"/>
                  </a:cubicBezTo>
                  <a:cubicBezTo>
                    <a:pt x="f57" y="f46"/>
                    <a:pt x="f58" y="f46"/>
                    <a:pt x="f32" y="f59"/>
                  </a:cubicBezTo>
                  <a:cubicBezTo>
                    <a:pt x="f60" y="f9"/>
                    <a:pt x="f31" y="f11"/>
                    <a:pt x="f51" y="f9"/>
                  </a:cubicBezTo>
                  <a:cubicBezTo>
                    <a:pt x="f50" y="f44"/>
                    <a:pt x="f61" y="f46"/>
                    <a:pt x="f47" y="f62"/>
                  </a:cubicBezTo>
                  <a:cubicBezTo>
                    <a:pt x="f13" y="f62"/>
                    <a:pt x="f13" y="f62"/>
                    <a:pt x="f12" y="f63"/>
                  </a:cubicBezTo>
                  <a:cubicBezTo>
                    <a:pt x="f47" y="f64"/>
                    <a:pt x="f16" y="f65"/>
                    <a:pt x="f49" y="f65"/>
                  </a:cubicBezTo>
                  <a:cubicBezTo>
                    <a:pt x="f22" y="f66"/>
                    <a:pt x="f67" y="f68"/>
                    <a:pt x="f25" y="f69"/>
                  </a:cubicBezTo>
                  <a:cubicBezTo>
                    <a:pt x="f40" y="f70"/>
                    <a:pt x="f39" y="f69"/>
                    <a:pt x="f31" y="f71"/>
                  </a:cubicBezTo>
                  <a:cubicBezTo>
                    <a:pt x="f32" y="f72"/>
                    <a:pt x="f73" y="f68"/>
                    <a:pt x="f74" y="f69"/>
                  </a:cubicBezTo>
                  <a:cubicBezTo>
                    <a:pt x="f57" y="f75"/>
                    <a:pt x="f57" y="f76"/>
                    <a:pt x="f53" y="f77"/>
                  </a:cubicBezTo>
                  <a:cubicBezTo>
                    <a:pt x="f58" y="f78"/>
                    <a:pt x="f60" y="f78"/>
                    <a:pt x="f79" y="f80"/>
                  </a:cubicBezTo>
                  <a:cubicBezTo>
                    <a:pt x="f39" y="f80"/>
                    <a:pt x="f29" y="f77"/>
                    <a:pt x="f29" y="f81"/>
                  </a:cubicBezTo>
                  <a:cubicBezTo>
                    <a:pt x="f82" y="f83"/>
                    <a:pt x="f23" y="f75"/>
                    <a:pt x="f84" y="f85"/>
                  </a:cubicBezTo>
                  <a:cubicBezTo>
                    <a:pt x="f17" y="f86"/>
                    <a:pt x="f87" y="f88"/>
                    <a:pt x="f48" y="f89"/>
                  </a:cubicBezTo>
                  <a:cubicBezTo>
                    <a:pt x="f47" y="f89"/>
                    <a:pt x="f43" y="f89"/>
                    <a:pt x="f10" y="f89"/>
                  </a:cubicBezTo>
                  <a:cubicBezTo>
                    <a:pt x="f12" y="f66"/>
                    <a:pt x="f12" y="f88"/>
                    <a:pt x="f13" y="f68"/>
                  </a:cubicBezTo>
                  <a:cubicBezTo>
                    <a:pt x="f90" y="f91"/>
                    <a:pt x="f92" y="f93"/>
                    <a:pt x="f50" y="f94"/>
                  </a:cubicBezTo>
                  <a:cubicBezTo>
                    <a:pt x="f95" y="f96"/>
                    <a:pt x="f97" y="f96"/>
                    <a:pt x="f84" y="f96"/>
                  </a:cubicBezTo>
                  <a:cubicBezTo>
                    <a:pt x="f27" y="f98"/>
                    <a:pt x="f39" y="f99"/>
                    <a:pt x="f39" y="f100"/>
                  </a:cubicBezTo>
                  <a:cubicBezTo>
                    <a:pt x="f39" y="f101"/>
                    <a:pt x="f25" y="f102"/>
                    <a:pt x="f84" y="f102"/>
                  </a:cubicBezTo>
                  <a:cubicBezTo>
                    <a:pt x="f95" y="f102"/>
                    <a:pt x="f103" y="f104"/>
                    <a:pt x="f103" y="f100"/>
                  </a:cubicBezTo>
                  <a:cubicBezTo>
                    <a:pt x="f103" y="f105"/>
                    <a:pt x="f103" y="f106"/>
                    <a:pt x="f107" y="f108"/>
                  </a:cubicBezTo>
                  <a:cubicBezTo>
                    <a:pt x="f109" y="f110"/>
                    <a:pt x="f111" y="f76"/>
                    <a:pt x="f9" y="f88"/>
                  </a:cubicBezTo>
                  <a:cubicBezTo>
                    <a:pt x="f11" y="f68"/>
                    <a:pt x="f11" y="f86"/>
                    <a:pt x="f11" y="f71"/>
                  </a:cubicBezTo>
                  <a:cubicBezTo>
                    <a:pt x="f43" y="f112"/>
                    <a:pt x="f113" y="f114"/>
                    <a:pt x="f115" y="f116"/>
                  </a:cubicBezTo>
                  <a:cubicBezTo>
                    <a:pt x="f42" y="f117"/>
                    <a:pt x="f15" y="f102"/>
                    <a:pt x="f20" y="f118"/>
                  </a:cubicBezTo>
                  <a:cubicBezTo>
                    <a:pt x="f24" y="f118"/>
                    <a:pt x="f34" y="f119"/>
                    <a:pt x="f92" y="f120"/>
                  </a:cubicBezTo>
                  <a:cubicBezTo>
                    <a:pt x="f92" y="f121"/>
                    <a:pt x="f24" y="f122"/>
                    <a:pt x="f22" y="f123"/>
                  </a:cubicBezTo>
                  <a:cubicBezTo>
                    <a:pt x="f15" y="f124"/>
                    <a:pt x="f18" y="f125"/>
                    <a:pt x="f111" y="f122"/>
                  </a:cubicBezTo>
                  <a:cubicBezTo>
                    <a:pt x="f41" y="f126"/>
                    <a:pt x="f111" y="f120"/>
                    <a:pt x="f111" y="f127"/>
                  </a:cubicBezTo>
                  <a:cubicBezTo>
                    <a:pt x="f111" y="f118"/>
                    <a:pt x="f18" y="f117"/>
                    <a:pt x="f128" y="f129"/>
                  </a:cubicBezTo>
                  <a:cubicBezTo>
                    <a:pt x="f16" y="f94"/>
                    <a:pt x="f130" y="f78"/>
                    <a:pt x="f45" y="f69"/>
                  </a:cubicBezTo>
                  <a:cubicBezTo>
                    <a:pt x="f45" y="f69"/>
                    <a:pt x="f45" y="f69"/>
                    <a:pt x="f46" y="f71"/>
                  </a:cubicBezTo>
                  <a:cubicBezTo>
                    <a:pt x="f46" y="f69"/>
                    <a:pt x="f131" y="f69"/>
                    <a:pt x="f131" y="f69"/>
                  </a:cubicBezTo>
                  <a:cubicBezTo>
                    <a:pt x="f131" y="f132"/>
                    <a:pt x="f131" y="f106"/>
                    <a:pt x="f131" y="f133"/>
                  </a:cubicBezTo>
                  <a:cubicBezTo>
                    <a:pt x="f131" y="f134"/>
                    <a:pt x="f45" y="f126"/>
                    <a:pt x="f59" y="f135"/>
                  </a:cubicBezTo>
                  <a:cubicBezTo>
                    <a:pt x="f130" y="f125"/>
                    <a:pt x="f130" y="f136"/>
                    <a:pt x="f11" y="f137"/>
                  </a:cubicBezTo>
                  <a:cubicBezTo>
                    <a:pt x="f45" y="f5"/>
                    <a:pt x="f63" y="f5"/>
                    <a:pt x="f89" y="f137"/>
                  </a:cubicBezTo>
                  <a:cubicBezTo>
                    <a:pt x="f138" y="f139"/>
                    <a:pt x="f138" y="f124"/>
                    <a:pt x="f140" y="f122"/>
                  </a:cubicBezTo>
                  <a:cubicBezTo>
                    <a:pt x="f141" y="f135"/>
                    <a:pt x="f64" y="f126"/>
                    <a:pt x="f64" y="f134"/>
                  </a:cubicBezTo>
                  <a:cubicBezTo>
                    <a:pt x="f64" y="f142"/>
                    <a:pt x="f64" y="f132"/>
                    <a:pt x="f65" y="f71"/>
                  </a:cubicBezTo>
                  <a:cubicBezTo>
                    <a:pt x="f141" y="f69"/>
                    <a:pt x="f141" y="f70"/>
                    <a:pt x="f140" y="f75"/>
                  </a:cubicBezTo>
                  <a:cubicBezTo>
                    <a:pt x="f88" y="f143"/>
                    <a:pt x="f69" y="f98"/>
                    <a:pt x="f144" y="f104"/>
                  </a:cubicBezTo>
                  <a:cubicBezTo>
                    <a:pt x="f145" y="f102"/>
                    <a:pt x="f91" y="f118"/>
                    <a:pt x="f144" y="f119"/>
                  </a:cubicBezTo>
                  <a:cubicBezTo>
                    <a:pt x="f70" y="f121"/>
                    <a:pt x="f75" y="f125"/>
                    <a:pt x="f76" y="f146"/>
                  </a:cubicBezTo>
                  <a:cubicBezTo>
                    <a:pt x="f112" y="f139"/>
                    <a:pt x="f110" y="f147"/>
                    <a:pt x="f148" y="f149"/>
                  </a:cubicBezTo>
                  <a:cubicBezTo>
                    <a:pt x="f150" y="f134"/>
                    <a:pt x="f148" y="f127"/>
                    <a:pt x="f143" y="f118"/>
                  </a:cubicBezTo>
                  <a:cubicBezTo>
                    <a:pt x="f80" y="f102"/>
                    <a:pt x="f77" y="f129"/>
                    <a:pt x="f76" y="f101"/>
                  </a:cubicBezTo>
                  <a:cubicBezTo>
                    <a:pt x="f75" y="f151"/>
                    <a:pt x="f86" y="f78"/>
                    <a:pt x="f138" y="f70"/>
                  </a:cubicBezTo>
                  <a:cubicBezTo>
                    <a:pt x="f138" y="f69"/>
                    <a:pt x="f66" y="f86"/>
                    <a:pt x="f138" y="f152"/>
                  </a:cubicBezTo>
                  <a:cubicBezTo>
                    <a:pt x="f72" y="f69"/>
                    <a:pt x="f70" y="f144"/>
                    <a:pt x="f145" y="f81"/>
                  </a:cubicBezTo>
                  <a:cubicBezTo>
                    <a:pt x="f80" y="f143"/>
                    <a:pt x="f93" y="f153"/>
                    <a:pt x="f150" y="f96"/>
                  </a:cubicBezTo>
                  <a:cubicBezTo>
                    <a:pt x="f154" y="f99"/>
                    <a:pt x="f155" y="f142"/>
                    <a:pt x="f155" y="f100"/>
                  </a:cubicBezTo>
                  <a:cubicBezTo>
                    <a:pt x="f154" y="f116"/>
                    <a:pt x="f151" y="f117"/>
                    <a:pt x="f106" y="f102"/>
                  </a:cubicBezTo>
                  <a:cubicBezTo>
                    <a:pt x="f156" y="f118"/>
                    <a:pt x="f129" y="f104"/>
                    <a:pt x="f117" y="f156"/>
                  </a:cubicBezTo>
                  <a:cubicBezTo>
                    <a:pt x="f117" y="f142"/>
                    <a:pt x="f116" y="f99"/>
                    <a:pt x="f105" y="f99"/>
                  </a:cubicBezTo>
                  <a:cubicBezTo>
                    <a:pt x="f96" y="f99"/>
                    <a:pt x="f151" y="f98"/>
                    <a:pt x="f155" y="f114"/>
                  </a:cubicBezTo>
                  <a:cubicBezTo>
                    <a:pt x="f143" y="f132"/>
                    <a:pt x="f91" y="f145"/>
                    <a:pt x="f86" y="f152"/>
                  </a:cubicBezTo>
                  <a:cubicBezTo>
                    <a:pt x="f72" y="f88"/>
                    <a:pt x="f72" y="f66"/>
                    <a:pt x="f68" y="f89"/>
                  </a:cubicBezTo>
                  <a:cubicBezTo>
                    <a:pt x="f86" y="f89"/>
                    <a:pt x="f69" y="f89"/>
                    <a:pt x="f70" y="f157"/>
                  </a:cubicBezTo>
                  <a:cubicBezTo>
                    <a:pt x="f158" y="f88"/>
                    <a:pt x="f155" y="f86"/>
                    <a:pt x="f156" y="f70"/>
                  </a:cubicBezTo>
                  <a:cubicBezTo>
                    <a:pt x="f116" y="f85"/>
                    <a:pt x="f129" y="f85"/>
                    <a:pt x="f102" y="f145"/>
                  </a:cubicBezTo>
                  <a:cubicBezTo>
                    <a:pt x="f159" y="f160"/>
                    <a:pt x="f121" y="f80"/>
                    <a:pt x="f149" y="f77"/>
                  </a:cubicBezTo>
                  <a:cubicBezTo>
                    <a:pt x="f147" y="f76"/>
                    <a:pt x="f147" y="f83"/>
                    <a:pt x="f124" y="f69"/>
                  </a:cubicBezTo>
                  <a:cubicBezTo>
                    <a:pt x="f123" y="f68"/>
                    <a:pt x="f134" y="f88"/>
                    <a:pt x="f159" y="f72"/>
                  </a:cubicBezTo>
                  <a:cubicBezTo>
                    <a:pt x="f102" y="f86"/>
                    <a:pt x="f129" y="f71"/>
                    <a:pt x="f116" y="f71"/>
                  </a:cubicBezTo>
                  <a:cubicBezTo>
                    <a:pt x="f151" y="f152"/>
                    <a:pt x="f112" y="f66"/>
                    <a:pt x="f71" y="f141"/>
                  </a:cubicBezTo>
                  <a:cubicBezTo>
                    <a:pt x="f71" y="f65"/>
                    <a:pt x="f71" y="f64"/>
                    <a:pt x="f71" y="f64"/>
                  </a:cubicBezTo>
                  <a:cubicBezTo>
                    <a:pt x="f69" y="f63"/>
                    <a:pt x="f69" y="f63"/>
                    <a:pt x="f70" y="f63"/>
                  </a:cubicBezTo>
                  <a:cubicBezTo>
                    <a:pt x="f132" y="f62"/>
                    <a:pt x="f108" y="f131"/>
                    <a:pt x="f127" y="f46"/>
                  </a:cubicBezTo>
                  <a:cubicBezTo>
                    <a:pt x="f133" y="f46"/>
                    <a:pt x="f126" y="f131"/>
                    <a:pt x="f122" y="f62"/>
                  </a:cubicBezTo>
                  <a:cubicBezTo>
                    <a:pt x="f146" y="f64"/>
                    <a:pt x="f161" y="f64"/>
                    <a:pt x="f162" y="f131"/>
                  </a:cubicBezTo>
                  <a:cubicBezTo>
                    <a:pt x="f5" y="f59"/>
                    <a:pt x="f163" y="f14"/>
                    <a:pt x="f137" y="f130"/>
                  </a:cubicBezTo>
                  <a:cubicBezTo>
                    <a:pt x="f139" y="f43"/>
                    <a:pt x="f125" y="f12"/>
                    <a:pt x="f135" y="f14"/>
                  </a:cubicBezTo>
                  <a:cubicBezTo>
                    <a:pt x="f126" y="f11"/>
                    <a:pt x="f134" y="f59"/>
                    <a:pt x="f133" y="f59"/>
                  </a:cubicBezTo>
                  <a:cubicBezTo>
                    <a:pt x="f142" y="f45"/>
                    <a:pt x="f93" y="f46"/>
                    <a:pt x="f70" y="f131"/>
                  </a:cubicBezTo>
                  <a:cubicBezTo>
                    <a:pt x="f71" y="f131"/>
                    <a:pt x="f86" y="f131"/>
                    <a:pt x="f68" y="f46"/>
                  </a:cubicBezTo>
                  <a:cubicBezTo>
                    <a:pt x="f152" y="f46"/>
                    <a:pt x="f152" y="f45"/>
                    <a:pt x="f152" y="f44"/>
                  </a:cubicBezTo>
                  <a:cubicBezTo>
                    <a:pt x="f68" y="f59"/>
                    <a:pt x="f86" y="f9"/>
                    <a:pt x="f69" y="f11"/>
                  </a:cubicBezTo>
                  <a:cubicBezTo>
                    <a:pt x="f158" y="f48"/>
                    <a:pt x="f114" y="f15"/>
                    <a:pt x="f116" y="f34"/>
                  </a:cubicBezTo>
                  <a:cubicBezTo>
                    <a:pt x="f104" y="f164"/>
                    <a:pt x="f118" y="f34"/>
                    <a:pt x="f127" y="f34"/>
                  </a:cubicBezTo>
                  <a:cubicBezTo>
                    <a:pt x="f120" y="f164"/>
                    <a:pt x="f135" y="f164"/>
                    <a:pt x="f149" y="f28"/>
                  </a:cubicBezTo>
                  <a:cubicBezTo>
                    <a:pt x="f125" y="f30"/>
                    <a:pt x="f124" y="f67"/>
                    <a:pt x="f125" y="f107"/>
                  </a:cubicBezTo>
                  <a:cubicBezTo>
                    <a:pt x="f123" y="f165"/>
                    <a:pt x="f121" y="f165"/>
                    <a:pt x="f119" y="f166"/>
                  </a:cubicBezTo>
                  <a:cubicBezTo>
                    <a:pt x="f118" y="f166"/>
                    <a:pt x="f104" y="f103"/>
                    <a:pt x="f116" y="f167"/>
                  </a:cubicBezTo>
                  <a:cubicBezTo>
                    <a:pt x="f116" y="f17"/>
                    <a:pt x="f168" y="f28"/>
                    <a:pt x="f100" y="f164"/>
                  </a:cubicBezTo>
                  <a:cubicBezTo>
                    <a:pt x="f153" y="f37"/>
                    <a:pt x="f77" y="f113"/>
                    <a:pt x="f72" y="f8"/>
                  </a:cubicBezTo>
                  <a:cubicBezTo>
                    <a:pt x="f152" y="f14"/>
                    <a:pt x="f138" y="f11"/>
                    <a:pt x="f157" y="f9"/>
                  </a:cubicBezTo>
                  <a:cubicBezTo>
                    <a:pt x="f157" y="f11"/>
                    <a:pt x="f89" y="f11"/>
                    <a:pt x="f89" y="f14"/>
                  </a:cubicBezTo>
                  <a:cubicBezTo>
                    <a:pt x="f157" y="f8"/>
                    <a:pt x="f157" y="f10"/>
                    <a:pt x="f66" y="f12"/>
                  </a:cubicBezTo>
                  <a:cubicBezTo>
                    <a:pt x="f69" y="f115"/>
                    <a:pt x="f91" y="f34"/>
                    <a:pt x="f78" y="f95"/>
                  </a:cubicBezTo>
                  <a:cubicBezTo>
                    <a:pt x="f143" y="f165"/>
                    <a:pt x="f169" y="f170"/>
                    <a:pt x="f171" y="f170"/>
                  </a:cubicBezTo>
                  <a:cubicBezTo>
                    <a:pt x="f155" y="f84"/>
                    <a:pt x="f94" y="f172"/>
                    <a:pt x="f98" y="f40"/>
                  </a:cubicBezTo>
                  <a:cubicBezTo>
                    <a:pt x="f98" y="f79"/>
                    <a:pt x="f151" y="f38"/>
                    <a:pt x="f150" y="f38"/>
                  </a:cubicBezTo>
                  <a:cubicBezTo>
                    <a:pt x="f110" y="f38"/>
                    <a:pt x="f78" y="f31"/>
                    <a:pt x="f160" y="f51"/>
                  </a:cubicBezTo>
                  <a:cubicBezTo>
                    <a:pt x="f77" y="f79"/>
                    <a:pt x="f77" y="f40"/>
                    <a:pt x="f160" y="f27"/>
                  </a:cubicBezTo>
                  <a:cubicBezTo>
                    <a:pt x="f112" y="f172"/>
                    <a:pt x="f112" y="f84"/>
                    <a:pt x="f160" y="f165"/>
                  </a:cubicBezTo>
                  <a:cubicBezTo>
                    <a:pt x="f83" y="f28"/>
                    <a:pt x="f72" y="f15"/>
                    <a:pt x="f89" y="f16"/>
                  </a:cubicBezTo>
                  <a:cubicBezTo>
                    <a:pt x="f140" y="f47"/>
                    <a:pt x="f141" y="f43"/>
                    <a:pt x="f64" y="f10"/>
                  </a:cubicBezTo>
                  <a:cubicBezTo>
                    <a:pt x="f62" y="f18"/>
                    <a:pt x="f46" y="f109"/>
                    <a:pt x="f59" y="f67"/>
                  </a:cubicBezTo>
                  <a:cubicBezTo>
                    <a:pt x="f8" y="f23"/>
                    <a:pt x="f43" y="f32"/>
                    <a:pt x="f49" y="f55"/>
                  </a:cubicBezTo>
                  <a:cubicBezTo>
                    <a:pt x="f49" y="f173"/>
                    <a:pt x="f41" y="f174"/>
                    <a:pt x="f111" y="f175"/>
                  </a:cubicBezTo>
                  <a:cubicBezTo>
                    <a:pt x="f111" y="f176"/>
                    <a:pt x="f18" y="f7"/>
                    <a:pt x="f177" y="f176"/>
                  </a:cubicBezTo>
                  <a:cubicBezTo>
                    <a:pt x="f115" y="f176"/>
                    <a:pt x="f115" y="f174"/>
                    <a:pt x="f115" y="f2"/>
                  </a:cubicBezTo>
                  <a:cubicBezTo>
                    <a:pt x="f177" y="f6"/>
                    <a:pt x="f18" y="f178"/>
                    <a:pt x="f18" y="f179"/>
                  </a:cubicBezTo>
                  <a:cubicBezTo>
                    <a:pt x="f16" y="f25"/>
                    <a:pt x="f130" y="f34"/>
                    <a:pt x="f44" y="f47"/>
                  </a:cubicBezTo>
                  <a:cubicBezTo>
                    <a:pt x="f45" y="f13"/>
                    <a:pt x="f45" y="f12"/>
                    <a:pt x="f45" y="f8"/>
                  </a:cubicBezTo>
                  <a:cubicBezTo>
                    <a:pt x="f11" y="f47"/>
                    <a:pt x="f130" y="f113"/>
                    <a:pt x="f43" y="f18"/>
                  </a:cubicBezTo>
                  <a:cubicBezTo>
                    <a:pt x="f113" y="f20"/>
                    <a:pt x="f177" y="f180"/>
                    <a:pt x="f87" y="f107"/>
                  </a:cubicBezTo>
                  <a:cubicBezTo>
                    <a:pt x="f22" y="f166"/>
                    <a:pt x="f26" y="f170"/>
                    <a:pt x="f22" y="f23"/>
                  </a:cubicBezTo>
                  <a:cubicBezTo>
                    <a:pt x="f20" y="f25"/>
                    <a:pt x="f24" y="f29"/>
                    <a:pt x="f26" y="f39"/>
                  </a:cubicBezTo>
                  <a:cubicBezTo>
                    <a:pt x="f180" y="f31"/>
                    <a:pt x="f67" y="f39"/>
                    <a:pt x="f167" y="f40"/>
                  </a:cubicBezTo>
                  <a:cubicBezTo>
                    <a:pt x="f103" y="f21"/>
                    <a:pt x="f167" y="f19"/>
                    <a:pt x="f17" y="f170"/>
                  </a:cubicBezTo>
                  <a:cubicBezTo>
                    <a:pt x="f28" y="f97"/>
                    <a:pt x="f34" y="f166"/>
                    <a:pt x="f26" y="f103"/>
                  </a:cubicBezTo>
                  <a:cubicBezTo>
                    <a:pt x="f42" y="f92"/>
                    <a:pt x="f113" y="f177"/>
                    <a:pt x="f130" y="f12"/>
                  </a:cubicBezTo>
                  <a:cubicBezTo>
                    <a:pt x="f8" y="f130"/>
                    <a:pt x="f8" y="f14"/>
                    <a:pt x="f14" y="f11"/>
                  </a:cubicBezTo>
                  <a:cubicBezTo>
                    <a:pt x="f14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0" name="Freeform 9">
              <a:extLst>
                <a:ext uri="{FF2B5EF4-FFF2-40B4-BE49-F238E27FC236}">
                  <a16:creationId xmlns:a16="http://schemas.microsoft.com/office/drawing/2014/main" id="{3235DE7C-B66F-CE08-57D8-82240CAA30B1}"/>
                </a:ext>
              </a:extLst>
            </p:cNvPr>
            <p:cNvSpPr/>
            <p:nvPr/>
          </p:nvSpPr>
          <p:spPr>
            <a:xfrm>
              <a:off x="1310801" y="4739399"/>
              <a:ext cx="418209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4"/>
                <a:gd name="f8" fmla="val 99"/>
                <a:gd name="f9" fmla="val 96"/>
                <a:gd name="f10" fmla="val 101"/>
                <a:gd name="f11" fmla="val 97"/>
                <a:gd name="f12" fmla="val 102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66"/>
                <a:gd name="f34" fmla="val 128"/>
                <a:gd name="f35" fmla="val 165"/>
                <a:gd name="f36" fmla="val 164"/>
                <a:gd name="f37" fmla="val 119"/>
                <a:gd name="f38" fmla="val 161"/>
                <a:gd name="f39" fmla="val 156"/>
                <a:gd name="f40" fmla="val 153"/>
                <a:gd name="f41" fmla="val 110"/>
                <a:gd name="f42" fmla="val 117"/>
                <a:gd name="f43" fmla="val 103"/>
                <a:gd name="f44" fmla="val 94"/>
                <a:gd name="f45" fmla="val 93"/>
                <a:gd name="f46" fmla="val 92"/>
                <a:gd name="f47" fmla="val 105"/>
                <a:gd name="f48" fmla="val 107"/>
                <a:gd name="f49" fmla="val 108"/>
                <a:gd name="f50" fmla="val 140"/>
                <a:gd name="f51" fmla="val 158"/>
                <a:gd name="f52" fmla="val 160"/>
                <a:gd name="f53" fmla="val 170"/>
                <a:gd name="f54" fmla="val 173"/>
                <a:gd name="f55" fmla="val 177"/>
                <a:gd name="f56" fmla="val 175"/>
                <a:gd name="f57" fmla="val 172"/>
                <a:gd name="f58" fmla="val 168"/>
                <a:gd name="f59" fmla="val 95"/>
                <a:gd name="f60" fmla="val 162"/>
                <a:gd name="f61" fmla="val 123"/>
                <a:gd name="f62" fmla="val 89"/>
                <a:gd name="f63" fmla="val 88"/>
                <a:gd name="f64" fmla="val 87"/>
                <a:gd name="f65" fmla="val 86"/>
                <a:gd name="f66" fmla="val 81"/>
                <a:gd name="f67" fmla="val 136"/>
                <a:gd name="f68" fmla="val 77"/>
                <a:gd name="f69" fmla="val 73"/>
                <a:gd name="f70" fmla="val 72"/>
                <a:gd name="f71" fmla="val 74"/>
                <a:gd name="f72" fmla="val 76"/>
                <a:gd name="f73" fmla="val 171"/>
                <a:gd name="f74" fmla="val 70"/>
                <a:gd name="f75" fmla="val 65"/>
                <a:gd name="f76" fmla="val 63"/>
                <a:gd name="f77" fmla="val 167"/>
                <a:gd name="f78" fmla="val 58"/>
                <a:gd name="f79" fmla="val 157"/>
                <a:gd name="f80" fmla="val 61"/>
                <a:gd name="f81" fmla="val 64"/>
                <a:gd name="f82" fmla="val 154"/>
                <a:gd name="f83" fmla="val 69"/>
                <a:gd name="f84" fmla="val 146"/>
                <a:gd name="f85" fmla="val 71"/>
                <a:gd name="f86" fmla="val 75"/>
                <a:gd name="f87" fmla="val 120"/>
                <a:gd name="f88" fmla="val 79"/>
                <a:gd name="f89" fmla="val 83"/>
                <a:gd name="f90" fmla="val 116"/>
                <a:gd name="f91" fmla="val 66"/>
                <a:gd name="f92" fmla="val 55"/>
                <a:gd name="f93" fmla="val 44"/>
                <a:gd name="f94" fmla="val 141"/>
                <a:gd name="f95" fmla="val 42"/>
                <a:gd name="f96" fmla="val 144"/>
                <a:gd name="f97" fmla="val 43"/>
                <a:gd name="f98" fmla="val 41"/>
                <a:gd name="f99" fmla="val 36"/>
                <a:gd name="f100" fmla="val 32"/>
                <a:gd name="f101" fmla="val 27"/>
                <a:gd name="f102" fmla="val 139"/>
                <a:gd name="f103" fmla="val 30"/>
                <a:gd name="f104" fmla="val 37"/>
                <a:gd name="f105" fmla="val 39"/>
                <a:gd name="f106" fmla="val 138"/>
                <a:gd name="f107" fmla="val 40"/>
                <a:gd name="f108" fmla="val 125"/>
                <a:gd name="f109" fmla="val 53"/>
                <a:gd name="f110" fmla="val 111"/>
                <a:gd name="f111" fmla="val 60"/>
                <a:gd name="f112" fmla="val 109"/>
                <a:gd name="f113" fmla="val 46"/>
                <a:gd name="f114" fmla="val 115"/>
                <a:gd name="f115" fmla="val 31"/>
                <a:gd name="f116" fmla="val 28"/>
                <a:gd name="f117" fmla="val 26"/>
                <a:gd name="f118" fmla="val 23"/>
                <a:gd name="f119" fmla="val 127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2"/>
                <a:gd name="f129" fmla="val 29"/>
                <a:gd name="f130" fmla="val 100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0"/>
                <a:gd name="f139" fmla="val 8"/>
                <a:gd name="f140" fmla="val 84"/>
                <a:gd name="f141" fmla="val 85"/>
                <a:gd name="f142" fmla="val 38"/>
                <a:gd name="f143" fmla="val 57"/>
                <a:gd name="f144" fmla="val 68"/>
                <a:gd name="f145" fmla="val 67"/>
                <a:gd name="f146" fmla="val 11"/>
                <a:gd name="f147" fmla="val 10"/>
                <a:gd name="f148" fmla="val 51"/>
                <a:gd name="f149" fmla="val 15"/>
                <a:gd name="f150" fmla="val 49"/>
                <a:gd name="f151" fmla="val 45"/>
                <a:gd name="f152" fmla="val 78"/>
                <a:gd name="f153" fmla="val 50"/>
                <a:gd name="f154" fmla="val 48"/>
                <a:gd name="f155" fmla="val 47"/>
                <a:gd name="f156" fmla="val 34"/>
                <a:gd name="f157" fmla="val 82"/>
                <a:gd name="f158" fmla="val 59"/>
                <a:gd name="f159" fmla="val 25"/>
                <a:gd name="f160" fmla="val 62"/>
                <a:gd name="f161" fmla="val 6"/>
                <a:gd name="f162" fmla="val 3"/>
                <a:gd name="f163" fmla="val 1"/>
                <a:gd name="f164" fmla="val 129"/>
                <a:gd name="f165" fmla="val 143"/>
                <a:gd name="f166" fmla="val 142"/>
                <a:gd name="f167" fmla="val 137"/>
                <a:gd name="f168" fmla="val 33"/>
                <a:gd name="f169" fmla="val 54"/>
                <a:gd name="f170" fmla="val 145"/>
                <a:gd name="f171" fmla="val 52"/>
                <a:gd name="f172" fmla="val 148"/>
                <a:gd name="f173" fmla="val 179"/>
                <a:gd name="f174" fmla="val 181"/>
                <a:gd name="f175" fmla="val 182"/>
                <a:gd name="f176" fmla="val 183"/>
                <a:gd name="f177" fmla="val 114"/>
                <a:gd name="f178" fmla="val 176"/>
                <a:gd name="f179" fmla="val 174"/>
                <a:gd name="f180" fmla="val 130"/>
                <a:gd name="f181" fmla="+- 0 0 -90"/>
                <a:gd name="f182" fmla="*/ f3 1 178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4"/>
                <a:gd name="f193" fmla="*/ 147 f189 1"/>
                <a:gd name="f194" fmla="*/ 121 f188 1"/>
                <a:gd name="f195" fmla="*/ 165 f189 1"/>
                <a:gd name="f196" fmla="*/ 124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3 f188 1"/>
                <a:gd name="f207" fmla="*/ 170 f189 1"/>
                <a:gd name="f208" fmla="*/ 63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7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15 f188 1"/>
                <a:gd name="f231" fmla="*/ 80 f189 1"/>
                <a:gd name="f232" fmla="*/ 72 f188 1"/>
                <a:gd name="f233" fmla="*/ 49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2 f189 1"/>
                <a:gd name="f241" fmla="*/ 74 f189 1"/>
                <a:gd name="f242" fmla="*/ 85 f188 1"/>
                <a:gd name="f243" fmla="*/ 25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73 f189 1"/>
                <a:gd name="f250" fmla="*/ 97 f188 1"/>
                <a:gd name="f251" fmla="*/ 15 f189 1"/>
                <a:gd name="f252" fmla="*/ 131 f188 1"/>
                <a:gd name="f253" fmla="*/ 31 f189 1"/>
                <a:gd name="f254" fmla="*/ 137 f188 1"/>
                <a:gd name="f255" fmla="*/ 82 f189 1"/>
                <a:gd name="f256" fmla="*/ 58 f189 1"/>
                <a:gd name="f257" fmla="*/ 141 f188 1"/>
                <a:gd name="f258" fmla="*/ 161 f188 1"/>
                <a:gd name="f259" fmla="*/ 62 f189 1"/>
                <a:gd name="f260" fmla="*/ 143 f188 1"/>
                <a:gd name="f261" fmla="*/ 95 f189 1"/>
                <a:gd name="f262" fmla="*/ 136 f188 1"/>
                <a:gd name="f263" fmla="*/ 114 f189 1"/>
                <a:gd name="f264" fmla="*/ 183 f188 1"/>
                <a:gd name="f265" fmla="*/ 94 f189 1"/>
                <a:gd name="f266" fmla="*/ 105 f188 1"/>
                <a:gd name="f267" fmla="*/ 120 f189 1"/>
                <a:gd name="f268" fmla="*/ 138 f188 1"/>
                <a:gd name="f269" fmla="*/ 137 f189 1"/>
                <a:gd name="f270" fmla="*/ 153 f188 1"/>
                <a:gd name="f271" fmla="*/ 100 f189 1"/>
                <a:gd name="f272" fmla="*/ 102 f188 1"/>
                <a:gd name="f273" fmla="+- f190 0 f1"/>
                <a:gd name="f274" fmla="*/ f193 1 178"/>
                <a:gd name="f275" fmla="*/ f194 1 184"/>
                <a:gd name="f276" fmla="*/ f195 1 178"/>
                <a:gd name="f277" fmla="*/ f196 1 184"/>
                <a:gd name="f278" fmla="*/ f197 1 178"/>
                <a:gd name="f279" fmla="*/ f198 1 184"/>
                <a:gd name="f280" fmla="*/ f199 1 178"/>
                <a:gd name="f281" fmla="*/ f200 1 184"/>
                <a:gd name="f282" fmla="*/ f201 1 178"/>
                <a:gd name="f283" fmla="*/ f202 1 184"/>
                <a:gd name="f284" fmla="*/ f203 1 178"/>
                <a:gd name="f285" fmla="*/ f204 1 184"/>
                <a:gd name="f286" fmla="*/ f205 1 178"/>
                <a:gd name="f287" fmla="*/ f206 1 184"/>
                <a:gd name="f288" fmla="*/ f207 1 178"/>
                <a:gd name="f289" fmla="*/ f208 1 184"/>
                <a:gd name="f290" fmla="*/ f209 1 178"/>
                <a:gd name="f291" fmla="*/ f210 1 184"/>
                <a:gd name="f292" fmla="*/ f211 1 178"/>
                <a:gd name="f293" fmla="*/ f212 1 184"/>
                <a:gd name="f294" fmla="*/ f213 1 184"/>
                <a:gd name="f295" fmla="*/ f214 1 178"/>
                <a:gd name="f296" fmla="*/ f215 1 184"/>
                <a:gd name="f297" fmla="*/ f216 1 178"/>
                <a:gd name="f298" fmla="*/ f217 1 184"/>
                <a:gd name="f299" fmla="*/ f218 1 178"/>
                <a:gd name="f300" fmla="*/ f219 1 184"/>
                <a:gd name="f301" fmla="*/ f220 1 178"/>
                <a:gd name="f302" fmla="*/ f221 1 184"/>
                <a:gd name="f303" fmla="*/ f222 1 178"/>
                <a:gd name="f304" fmla="*/ f223 1 178"/>
                <a:gd name="f305" fmla="*/ f224 1 184"/>
                <a:gd name="f306" fmla="*/ f225 1 178"/>
                <a:gd name="f307" fmla="*/ f226 1 184"/>
                <a:gd name="f308" fmla="*/ f227 1 178"/>
                <a:gd name="f309" fmla="*/ f228 1 184"/>
                <a:gd name="f310" fmla="*/ f229 1 178"/>
                <a:gd name="f311" fmla="*/ f230 1 184"/>
                <a:gd name="f312" fmla="*/ f231 1 178"/>
                <a:gd name="f313" fmla="*/ f232 1 184"/>
                <a:gd name="f314" fmla="*/ f233 1 178"/>
                <a:gd name="f315" fmla="*/ f234 1 184"/>
                <a:gd name="f316" fmla="*/ f235 1 178"/>
                <a:gd name="f317" fmla="*/ f236 1 184"/>
                <a:gd name="f318" fmla="*/ f237 1 178"/>
                <a:gd name="f319" fmla="*/ f238 1 184"/>
                <a:gd name="f320" fmla="*/ f239 1 178"/>
                <a:gd name="f321" fmla="*/ f240 1 178"/>
                <a:gd name="f322" fmla="*/ f241 1 178"/>
                <a:gd name="f323" fmla="*/ f242 1 184"/>
                <a:gd name="f324" fmla="*/ f243 1 178"/>
                <a:gd name="f325" fmla="*/ f244 1 184"/>
                <a:gd name="f326" fmla="*/ f245 1 178"/>
                <a:gd name="f327" fmla="*/ f246 1 184"/>
                <a:gd name="f328" fmla="*/ f247 1 178"/>
                <a:gd name="f329" fmla="*/ f248 1 184"/>
                <a:gd name="f330" fmla="*/ f249 1 178"/>
                <a:gd name="f331" fmla="*/ f250 1 184"/>
                <a:gd name="f332" fmla="*/ f251 1 178"/>
                <a:gd name="f333" fmla="*/ f252 1 184"/>
                <a:gd name="f334" fmla="*/ f253 1 178"/>
                <a:gd name="f335" fmla="*/ f254 1 184"/>
                <a:gd name="f336" fmla="*/ f255 1 178"/>
                <a:gd name="f337" fmla="*/ f256 1 178"/>
                <a:gd name="f338" fmla="*/ f257 1 184"/>
                <a:gd name="f339" fmla="*/ f258 1 184"/>
                <a:gd name="f340" fmla="*/ f259 1 178"/>
                <a:gd name="f341" fmla="*/ f260 1 184"/>
                <a:gd name="f342" fmla="*/ f261 1 178"/>
                <a:gd name="f343" fmla="*/ f262 1 184"/>
                <a:gd name="f344" fmla="*/ f263 1 178"/>
                <a:gd name="f345" fmla="*/ f264 1 184"/>
                <a:gd name="f346" fmla="*/ f265 1 178"/>
                <a:gd name="f347" fmla="*/ f266 1 184"/>
                <a:gd name="f348" fmla="*/ f267 1 178"/>
                <a:gd name="f349" fmla="*/ f268 1 184"/>
                <a:gd name="f350" fmla="*/ f269 1 178"/>
                <a:gd name="f351" fmla="*/ f270 1 184"/>
                <a:gd name="f352" fmla="*/ f271 1 178"/>
                <a:gd name="f353" fmla="*/ f272 1 184"/>
                <a:gd name="f354" fmla="*/ 0 1 f191"/>
                <a:gd name="f355" fmla="*/ f185 1 f191"/>
                <a:gd name="f356" fmla="*/ 0 1 f192"/>
                <a:gd name="f357" fmla="*/ f186 1 f192"/>
                <a:gd name="f358" fmla="*/ f274 1 f191"/>
                <a:gd name="f359" fmla="*/ f275 1 f192"/>
                <a:gd name="f360" fmla="*/ f276 1 f191"/>
                <a:gd name="f361" fmla="*/ f277 1 f192"/>
                <a:gd name="f362" fmla="*/ f278 1 f191"/>
                <a:gd name="f363" fmla="*/ f279 1 f192"/>
                <a:gd name="f364" fmla="*/ f280 1 f191"/>
                <a:gd name="f365" fmla="*/ f281 1 f192"/>
                <a:gd name="f366" fmla="*/ f282 1 f191"/>
                <a:gd name="f367" fmla="*/ f283 1 f192"/>
                <a:gd name="f368" fmla="*/ f284 1 f191"/>
                <a:gd name="f369" fmla="*/ f285 1 f192"/>
                <a:gd name="f370" fmla="*/ f286 1 f191"/>
                <a:gd name="f371" fmla="*/ f287 1 f192"/>
                <a:gd name="f372" fmla="*/ f288 1 f191"/>
                <a:gd name="f373" fmla="*/ f289 1 f192"/>
                <a:gd name="f374" fmla="*/ f290 1 f191"/>
                <a:gd name="f375" fmla="*/ f291 1 f192"/>
                <a:gd name="f376" fmla="*/ f292 1 f191"/>
                <a:gd name="f377" fmla="*/ f293 1 f192"/>
                <a:gd name="f378" fmla="*/ f294 1 f192"/>
                <a:gd name="f379" fmla="*/ f295 1 f191"/>
                <a:gd name="f380" fmla="*/ f296 1 f192"/>
                <a:gd name="f381" fmla="*/ f297 1 f191"/>
                <a:gd name="f382" fmla="*/ f298 1 f192"/>
                <a:gd name="f383" fmla="*/ f299 1 f191"/>
                <a:gd name="f384" fmla="*/ f300 1 f192"/>
                <a:gd name="f385" fmla="*/ f301 1 f191"/>
                <a:gd name="f386" fmla="*/ f302 1 f192"/>
                <a:gd name="f387" fmla="*/ f303 1 f191"/>
                <a:gd name="f388" fmla="*/ f304 1 f191"/>
                <a:gd name="f389" fmla="*/ f305 1 f192"/>
                <a:gd name="f390" fmla="*/ f306 1 f191"/>
                <a:gd name="f391" fmla="*/ f307 1 f192"/>
                <a:gd name="f392" fmla="*/ f308 1 f191"/>
                <a:gd name="f393" fmla="*/ f309 1 f192"/>
                <a:gd name="f394" fmla="*/ f310 1 f191"/>
                <a:gd name="f395" fmla="*/ f311 1 f192"/>
                <a:gd name="f396" fmla="*/ f312 1 f191"/>
                <a:gd name="f397" fmla="*/ f313 1 f192"/>
                <a:gd name="f398" fmla="*/ f314 1 f191"/>
                <a:gd name="f399" fmla="*/ f315 1 f192"/>
                <a:gd name="f400" fmla="*/ f316 1 f191"/>
                <a:gd name="f401" fmla="*/ f317 1 f192"/>
                <a:gd name="f402" fmla="*/ f318 1 f191"/>
                <a:gd name="f403" fmla="*/ f319 1 f192"/>
                <a:gd name="f404" fmla="*/ f320 1 f191"/>
                <a:gd name="f405" fmla="*/ f321 1 f191"/>
                <a:gd name="f406" fmla="*/ f322 1 f191"/>
                <a:gd name="f407" fmla="*/ f323 1 f192"/>
                <a:gd name="f408" fmla="*/ f324 1 f191"/>
                <a:gd name="f409" fmla="*/ f325 1 f192"/>
                <a:gd name="f410" fmla="*/ f326 1 f191"/>
                <a:gd name="f411" fmla="*/ f327 1 f192"/>
                <a:gd name="f412" fmla="*/ f328 1 f191"/>
                <a:gd name="f413" fmla="*/ f329 1 f192"/>
                <a:gd name="f414" fmla="*/ f330 1 f191"/>
                <a:gd name="f415" fmla="*/ f331 1 f192"/>
                <a:gd name="f416" fmla="*/ f332 1 f191"/>
                <a:gd name="f417" fmla="*/ f333 1 f192"/>
                <a:gd name="f418" fmla="*/ f334 1 f191"/>
                <a:gd name="f419" fmla="*/ f335 1 f192"/>
                <a:gd name="f420" fmla="*/ f336 1 f191"/>
                <a:gd name="f421" fmla="*/ f337 1 f191"/>
                <a:gd name="f422" fmla="*/ f338 1 f192"/>
                <a:gd name="f423" fmla="*/ f339 1 f192"/>
                <a:gd name="f424" fmla="*/ f340 1 f191"/>
                <a:gd name="f425" fmla="*/ f341 1 f192"/>
                <a:gd name="f426" fmla="*/ f342 1 f191"/>
                <a:gd name="f427" fmla="*/ f343 1 f192"/>
                <a:gd name="f428" fmla="*/ f344 1 f191"/>
                <a:gd name="f429" fmla="*/ f345 1 f192"/>
                <a:gd name="f430" fmla="*/ f346 1 f191"/>
                <a:gd name="f431" fmla="*/ f347 1 f192"/>
                <a:gd name="f432" fmla="*/ f348 1 f191"/>
                <a:gd name="f433" fmla="*/ f349 1 f192"/>
                <a:gd name="f434" fmla="*/ f350 1 f191"/>
                <a:gd name="f435" fmla="*/ f351 1 f192"/>
                <a:gd name="f436" fmla="*/ f352 1 f191"/>
                <a:gd name="f437" fmla="*/ f353 1 f192"/>
                <a:gd name="f438" fmla="*/ f354 f182 1"/>
                <a:gd name="f439" fmla="*/ f355 f182 1"/>
                <a:gd name="f440" fmla="*/ f357 f183 1"/>
                <a:gd name="f441" fmla="*/ f356 f183 1"/>
                <a:gd name="f442" fmla="*/ f358 f182 1"/>
                <a:gd name="f443" fmla="*/ f359 f183 1"/>
                <a:gd name="f444" fmla="*/ f360 f182 1"/>
                <a:gd name="f445" fmla="*/ f361 f183 1"/>
                <a:gd name="f446" fmla="*/ f362 f182 1"/>
                <a:gd name="f447" fmla="*/ f363 f183 1"/>
                <a:gd name="f448" fmla="*/ f364 f182 1"/>
                <a:gd name="f449" fmla="*/ f365 f183 1"/>
                <a:gd name="f450" fmla="*/ f366 f182 1"/>
                <a:gd name="f451" fmla="*/ f367 f183 1"/>
                <a:gd name="f452" fmla="*/ f368 f182 1"/>
                <a:gd name="f453" fmla="*/ f369 f183 1"/>
                <a:gd name="f454" fmla="*/ f370 f182 1"/>
                <a:gd name="f455" fmla="*/ f371 f183 1"/>
                <a:gd name="f456" fmla="*/ f372 f182 1"/>
                <a:gd name="f457" fmla="*/ f373 f183 1"/>
                <a:gd name="f458" fmla="*/ f374 f182 1"/>
                <a:gd name="f459" fmla="*/ f375 f183 1"/>
                <a:gd name="f460" fmla="*/ f376 f182 1"/>
                <a:gd name="f461" fmla="*/ f377 f183 1"/>
                <a:gd name="f462" fmla="*/ f378 f183 1"/>
                <a:gd name="f463" fmla="*/ f379 f182 1"/>
                <a:gd name="f464" fmla="*/ f380 f183 1"/>
                <a:gd name="f465" fmla="*/ f381 f182 1"/>
                <a:gd name="f466" fmla="*/ f382 f183 1"/>
                <a:gd name="f467" fmla="*/ f383 f182 1"/>
                <a:gd name="f468" fmla="*/ f384 f183 1"/>
                <a:gd name="f469" fmla="*/ f385 f182 1"/>
                <a:gd name="f470" fmla="*/ f386 f183 1"/>
                <a:gd name="f471" fmla="*/ f387 f182 1"/>
                <a:gd name="f472" fmla="*/ f388 f182 1"/>
                <a:gd name="f473" fmla="*/ f389 f183 1"/>
                <a:gd name="f474" fmla="*/ f390 f182 1"/>
                <a:gd name="f475" fmla="*/ f391 f183 1"/>
                <a:gd name="f476" fmla="*/ f392 f182 1"/>
                <a:gd name="f477" fmla="*/ f393 f183 1"/>
                <a:gd name="f478" fmla="*/ f394 f182 1"/>
                <a:gd name="f479" fmla="*/ f395 f183 1"/>
                <a:gd name="f480" fmla="*/ f396 f182 1"/>
                <a:gd name="f481" fmla="*/ f397 f183 1"/>
                <a:gd name="f482" fmla="*/ f398 f182 1"/>
                <a:gd name="f483" fmla="*/ f399 f183 1"/>
                <a:gd name="f484" fmla="*/ f400 f182 1"/>
                <a:gd name="f485" fmla="*/ f401 f183 1"/>
                <a:gd name="f486" fmla="*/ f402 f182 1"/>
                <a:gd name="f487" fmla="*/ f403 f183 1"/>
                <a:gd name="f488" fmla="*/ f404 f182 1"/>
                <a:gd name="f489" fmla="*/ f405 f182 1"/>
                <a:gd name="f490" fmla="*/ f406 f182 1"/>
                <a:gd name="f491" fmla="*/ f407 f183 1"/>
                <a:gd name="f492" fmla="*/ f408 f182 1"/>
                <a:gd name="f493" fmla="*/ f409 f183 1"/>
                <a:gd name="f494" fmla="*/ f410 f182 1"/>
                <a:gd name="f495" fmla="*/ f411 f183 1"/>
                <a:gd name="f496" fmla="*/ f412 f182 1"/>
                <a:gd name="f497" fmla="*/ f413 f183 1"/>
                <a:gd name="f498" fmla="*/ f414 f182 1"/>
                <a:gd name="f499" fmla="*/ f415 f183 1"/>
                <a:gd name="f500" fmla="*/ f416 f182 1"/>
                <a:gd name="f501" fmla="*/ f417 f183 1"/>
                <a:gd name="f502" fmla="*/ f418 f182 1"/>
                <a:gd name="f503" fmla="*/ f419 f183 1"/>
                <a:gd name="f504" fmla="*/ f420 f182 1"/>
                <a:gd name="f505" fmla="*/ f421 f182 1"/>
                <a:gd name="f506" fmla="*/ f422 f183 1"/>
                <a:gd name="f507" fmla="*/ f423 f183 1"/>
                <a:gd name="f508" fmla="*/ f424 f182 1"/>
                <a:gd name="f509" fmla="*/ f425 f183 1"/>
                <a:gd name="f510" fmla="*/ f426 f182 1"/>
                <a:gd name="f511" fmla="*/ f427 f183 1"/>
                <a:gd name="f512" fmla="*/ f428 f182 1"/>
                <a:gd name="f513" fmla="*/ f429 f183 1"/>
                <a:gd name="f514" fmla="*/ f430 f182 1"/>
                <a:gd name="f515" fmla="*/ f431 f183 1"/>
                <a:gd name="f516" fmla="*/ f432 f182 1"/>
                <a:gd name="f517" fmla="*/ f433 f183 1"/>
                <a:gd name="f518" fmla="*/ f434 f182 1"/>
                <a:gd name="f519" fmla="*/ f435 f183 1"/>
                <a:gd name="f520" fmla="*/ f436 f182 1"/>
                <a:gd name="f521" fmla="*/ f437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2" y="f443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48" y="f462"/>
                </a:cxn>
                <a:cxn ang="f273">
                  <a:pos x="f463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55"/>
                </a:cxn>
                <a:cxn ang="f273">
                  <a:pos x="f472" y="f473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1"/>
                </a:cxn>
                <a:cxn ang="f273">
                  <a:pos x="f489" y="f455"/>
                </a:cxn>
                <a:cxn ang="f273">
                  <a:pos x="f490" y="f491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451"/>
                </a:cxn>
                <a:cxn ang="f273">
                  <a:pos x="f505" y="f506"/>
                </a:cxn>
                <a:cxn ang="f273">
                  <a:pos x="f482" y="f507"/>
                </a:cxn>
                <a:cxn ang="f273">
                  <a:pos x="f508" y="f509"/>
                </a:cxn>
                <a:cxn ang="f273">
                  <a:pos x="f510" y="f511"/>
                </a:cxn>
                <a:cxn ang="f273">
                  <a:pos x="f512" y="f513"/>
                </a:cxn>
                <a:cxn ang="f273">
                  <a:pos x="f514" y="f515"/>
                </a:cxn>
                <a:cxn ang="f273">
                  <a:pos x="f516" y="f517"/>
                </a:cxn>
                <a:cxn ang="f273">
                  <a:pos x="f518" y="f519"/>
                </a:cxn>
                <a:cxn ang="f273">
                  <a:pos x="f520" y="f521"/>
                </a:cxn>
              </a:cxnLst>
              <a:rect l="f438" t="f441" r="f439" b="f440"/>
              <a:pathLst>
                <a:path w="178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15"/>
                    <a:pt x="f39" y="f37"/>
                  </a:cubicBezTo>
                  <a:cubicBezTo>
                    <a:pt x="f40" y="f37"/>
                    <a:pt x="f21" y="f37"/>
                    <a:pt x="f19" y="f15"/>
                  </a:cubicBezTo>
                  <a:cubicBezTo>
                    <a:pt x="f30" y="f41"/>
                    <a:pt x="f42" y="f12"/>
                    <a:pt x="f43" y="f44"/>
                  </a:cubicBezTo>
                  <a:cubicBezTo>
                    <a:pt x="f43" y="f44"/>
                    <a:pt x="f43" y="f45"/>
                    <a:pt x="f43" y="f46"/>
                  </a:cubicBezTo>
                  <a:cubicBezTo>
                    <a:pt x="f47" y="f46"/>
                    <a:pt x="f48" y="f46"/>
                    <a:pt x="f49" y="f46"/>
                  </a:cubicBezTo>
                  <a:cubicBezTo>
                    <a:pt x="f24" y="f44"/>
                    <a:pt x="f50" y="f11"/>
                    <a:pt x="f39" y="f8"/>
                  </a:cubicBezTo>
                  <a:cubicBezTo>
                    <a:pt x="f51" y="f8"/>
                    <a:pt x="f52" y="f10"/>
                    <a:pt x="f38" y="f12"/>
                  </a:cubicBezTo>
                  <a:cubicBezTo>
                    <a:pt x="f36" y="f16"/>
                    <a:pt x="f53" y="f49"/>
                    <a:pt x="f54" y="f47"/>
                  </a:cubicBezTo>
                  <a:cubicBezTo>
                    <a:pt x="f55" y="f43"/>
                    <a:pt x="f6" y="f8"/>
                    <a:pt x="f56" y="f9"/>
                  </a:cubicBezTo>
                  <a:cubicBezTo>
                    <a:pt x="f57" y="f46"/>
                    <a:pt x="f58" y="f46"/>
                    <a:pt x="f32" y="f59"/>
                  </a:cubicBezTo>
                  <a:cubicBezTo>
                    <a:pt x="f60" y="f9"/>
                    <a:pt x="f31" y="f11"/>
                    <a:pt x="f51" y="f9"/>
                  </a:cubicBezTo>
                  <a:cubicBezTo>
                    <a:pt x="f50" y="f44"/>
                    <a:pt x="f61" y="f46"/>
                    <a:pt x="f47" y="f62"/>
                  </a:cubicBezTo>
                  <a:cubicBezTo>
                    <a:pt x="f47" y="f62"/>
                    <a:pt x="f13" y="f62"/>
                    <a:pt x="f12" y="f63"/>
                  </a:cubicBezTo>
                  <a:cubicBezTo>
                    <a:pt x="f47" y="f64"/>
                    <a:pt x="f16" y="f65"/>
                    <a:pt x="f49" y="f65"/>
                  </a:cubicBezTo>
                  <a:cubicBezTo>
                    <a:pt x="f22" y="f66"/>
                    <a:pt x="f67" y="f68"/>
                    <a:pt x="f25" y="f69"/>
                  </a:cubicBezTo>
                  <a:cubicBezTo>
                    <a:pt x="f40" y="f70"/>
                    <a:pt x="f39" y="f69"/>
                    <a:pt x="f31" y="f71"/>
                  </a:cubicBezTo>
                  <a:cubicBezTo>
                    <a:pt x="f32" y="f72"/>
                    <a:pt x="f58" y="f68"/>
                    <a:pt x="f73" y="f69"/>
                  </a:cubicBezTo>
                  <a:cubicBezTo>
                    <a:pt x="f57" y="f74"/>
                    <a:pt x="f57" y="f75"/>
                    <a:pt x="f53" y="f76"/>
                  </a:cubicBezTo>
                  <a:cubicBezTo>
                    <a:pt x="f77" y="f78"/>
                    <a:pt x="f60" y="f78"/>
                    <a:pt x="f79" y="f80"/>
                  </a:cubicBezTo>
                  <a:cubicBezTo>
                    <a:pt x="f39" y="f80"/>
                    <a:pt x="f29" y="f76"/>
                    <a:pt x="f29" y="f81"/>
                  </a:cubicBezTo>
                  <a:cubicBezTo>
                    <a:pt x="f82" y="f83"/>
                    <a:pt x="f23" y="f74"/>
                    <a:pt x="f84" y="f85"/>
                  </a:cubicBezTo>
                  <a:cubicBezTo>
                    <a:pt x="f17" y="f86"/>
                    <a:pt x="f87" y="f88"/>
                    <a:pt x="f48" y="f89"/>
                  </a:cubicBezTo>
                  <a:cubicBezTo>
                    <a:pt x="f47" y="f89"/>
                    <a:pt x="f43" y="f89"/>
                    <a:pt x="f10" y="f89"/>
                  </a:cubicBezTo>
                  <a:cubicBezTo>
                    <a:pt x="f12" y="f66"/>
                    <a:pt x="f12" y="f88"/>
                    <a:pt x="f13" y="f68"/>
                  </a:cubicBezTo>
                  <a:cubicBezTo>
                    <a:pt x="f90" y="f91"/>
                    <a:pt x="f34" y="f92"/>
                    <a:pt x="f50" y="f93"/>
                  </a:cubicBezTo>
                  <a:cubicBezTo>
                    <a:pt x="f94" y="f95"/>
                    <a:pt x="f96" y="f95"/>
                    <a:pt x="f84" y="f95"/>
                  </a:cubicBezTo>
                  <a:cubicBezTo>
                    <a:pt x="f27" y="f97"/>
                    <a:pt x="f39" y="f98"/>
                    <a:pt x="f39" y="f99"/>
                  </a:cubicBezTo>
                  <a:cubicBezTo>
                    <a:pt x="f39" y="f100"/>
                    <a:pt x="f25" y="f101"/>
                    <a:pt x="f84" y="f101"/>
                  </a:cubicBezTo>
                  <a:cubicBezTo>
                    <a:pt x="f94" y="f101"/>
                    <a:pt x="f102" y="f103"/>
                    <a:pt x="f102" y="f99"/>
                  </a:cubicBezTo>
                  <a:cubicBezTo>
                    <a:pt x="f102" y="f104"/>
                    <a:pt x="f102" y="f105"/>
                    <a:pt x="f106" y="f107"/>
                  </a:cubicBezTo>
                  <a:cubicBezTo>
                    <a:pt x="f108" y="f109"/>
                    <a:pt x="f110" y="f75"/>
                    <a:pt x="f9" y="f88"/>
                  </a:cubicBezTo>
                  <a:cubicBezTo>
                    <a:pt x="f11" y="f68"/>
                    <a:pt x="f11" y="f86"/>
                    <a:pt x="f11" y="f71"/>
                  </a:cubicBezTo>
                  <a:cubicBezTo>
                    <a:pt x="f43" y="f111"/>
                    <a:pt x="f112" y="f113"/>
                    <a:pt x="f114" y="f115"/>
                  </a:cubicBezTo>
                  <a:cubicBezTo>
                    <a:pt x="f42" y="f116"/>
                    <a:pt x="f15" y="f101"/>
                    <a:pt x="f20" y="f117"/>
                  </a:cubicBezTo>
                  <a:cubicBezTo>
                    <a:pt x="f24" y="f117"/>
                    <a:pt x="f34" y="f118"/>
                    <a:pt x="f119" y="f120"/>
                  </a:cubicBezTo>
                  <a:cubicBezTo>
                    <a:pt x="f119" y="f121"/>
                    <a:pt x="f24" y="f122"/>
                    <a:pt x="f22" y="f123"/>
                  </a:cubicBezTo>
                  <a:cubicBezTo>
                    <a:pt x="f15" y="f124"/>
                    <a:pt x="f18" y="f125"/>
                    <a:pt x="f110" y="f122"/>
                  </a:cubicBezTo>
                  <a:cubicBezTo>
                    <a:pt x="f41" y="f126"/>
                    <a:pt x="f110" y="f120"/>
                    <a:pt x="f110" y="f127"/>
                  </a:cubicBezTo>
                  <a:cubicBezTo>
                    <a:pt x="f110" y="f117"/>
                    <a:pt x="f18" y="f116"/>
                    <a:pt x="f128" y="f129"/>
                  </a:cubicBezTo>
                  <a:cubicBezTo>
                    <a:pt x="f16" y="f93"/>
                    <a:pt x="f130" y="f78"/>
                    <a:pt x="f45" y="f69"/>
                  </a:cubicBezTo>
                  <a:cubicBezTo>
                    <a:pt x="f45" y="f69"/>
                    <a:pt x="f45" y="f69"/>
                    <a:pt x="f46" y="f71"/>
                  </a:cubicBezTo>
                  <a:cubicBezTo>
                    <a:pt x="f46" y="f69"/>
                    <a:pt x="f131" y="f69"/>
                    <a:pt x="f131" y="f69"/>
                  </a:cubicBezTo>
                  <a:cubicBezTo>
                    <a:pt x="f131" y="f132"/>
                    <a:pt x="f131" y="f105"/>
                    <a:pt x="f131" y="f133"/>
                  </a:cubicBezTo>
                  <a:cubicBezTo>
                    <a:pt x="f131" y="f134"/>
                    <a:pt x="f45" y="f126"/>
                    <a:pt x="f59" y="f135"/>
                  </a:cubicBezTo>
                  <a:cubicBezTo>
                    <a:pt x="f130" y="f125"/>
                    <a:pt x="f130" y="f136"/>
                    <a:pt x="f11" y="f137"/>
                  </a:cubicBezTo>
                  <a:cubicBezTo>
                    <a:pt x="f45" y="f5"/>
                    <a:pt x="f63" y="f5"/>
                    <a:pt x="f89" y="f137"/>
                  </a:cubicBezTo>
                  <a:cubicBezTo>
                    <a:pt x="f138" y="f139"/>
                    <a:pt x="f138" y="f124"/>
                    <a:pt x="f140" y="f122"/>
                  </a:cubicBezTo>
                  <a:cubicBezTo>
                    <a:pt x="f141" y="f135"/>
                    <a:pt x="f64" y="f126"/>
                    <a:pt x="f64" y="f134"/>
                  </a:cubicBezTo>
                  <a:cubicBezTo>
                    <a:pt x="f64" y="f142"/>
                    <a:pt x="f64" y="f132"/>
                    <a:pt x="f65" y="f71"/>
                  </a:cubicBezTo>
                  <a:cubicBezTo>
                    <a:pt x="f141" y="f69"/>
                    <a:pt x="f141" y="f70"/>
                    <a:pt x="f140" y="f74"/>
                  </a:cubicBezTo>
                  <a:cubicBezTo>
                    <a:pt x="f88" y="f143"/>
                    <a:pt x="f71" y="f97"/>
                    <a:pt x="f144" y="f103"/>
                  </a:cubicBezTo>
                  <a:cubicBezTo>
                    <a:pt x="f145" y="f101"/>
                    <a:pt x="f91" y="f117"/>
                    <a:pt x="f83" y="f118"/>
                  </a:cubicBezTo>
                  <a:cubicBezTo>
                    <a:pt x="f70" y="f121"/>
                    <a:pt x="f74" y="f125"/>
                    <a:pt x="f75" y="f146"/>
                  </a:cubicBezTo>
                  <a:cubicBezTo>
                    <a:pt x="f111" y="f139"/>
                    <a:pt x="f109" y="f147"/>
                    <a:pt x="f148" y="f149"/>
                  </a:cubicBezTo>
                  <a:cubicBezTo>
                    <a:pt x="f150" y="f134"/>
                    <a:pt x="f148" y="f127"/>
                    <a:pt x="f143" y="f117"/>
                  </a:cubicBezTo>
                  <a:cubicBezTo>
                    <a:pt x="f80" y="f101"/>
                    <a:pt x="f76" y="f129"/>
                    <a:pt x="f75" y="f100"/>
                  </a:cubicBezTo>
                  <a:cubicBezTo>
                    <a:pt x="f74" y="f151"/>
                    <a:pt x="f86" y="f78"/>
                    <a:pt x="f138" y="f70"/>
                  </a:cubicBezTo>
                  <a:cubicBezTo>
                    <a:pt x="f66" y="f69"/>
                    <a:pt x="f66" y="f86"/>
                    <a:pt x="f138" y="f152"/>
                  </a:cubicBezTo>
                  <a:cubicBezTo>
                    <a:pt x="f72" y="f69"/>
                    <a:pt x="f70" y="f144"/>
                    <a:pt x="f145" y="f81"/>
                  </a:cubicBezTo>
                  <a:cubicBezTo>
                    <a:pt x="f80" y="f143"/>
                    <a:pt x="f92" y="f153"/>
                    <a:pt x="f150" y="f95"/>
                  </a:cubicBezTo>
                  <a:cubicBezTo>
                    <a:pt x="f154" y="f98"/>
                    <a:pt x="f155" y="f142"/>
                    <a:pt x="f155" y="f99"/>
                  </a:cubicBezTo>
                  <a:cubicBezTo>
                    <a:pt x="f154" y="f115"/>
                    <a:pt x="f151" y="f116"/>
                    <a:pt x="f107" y="f101"/>
                  </a:cubicBezTo>
                  <a:cubicBezTo>
                    <a:pt x="f156" y="f117"/>
                    <a:pt x="f129" y="f103"/>
                    <a:pt x="f116" y="f156"/>
                  </a:cubicBezTo>
                  <a:cubicBezTo>
                    <a:pt x="f116" y="f142"/>
                    <a:pt x="f100" y="f98"/>
                    <a:pt x="f104" y="f98"/>
                  </a:cubicBezTo>
                  <a:cubicBezTo>
                    <a:pt x="f95" y="f98"/>
                    <a:pt x="f151" y="f97"/>
                    <a:pt x="f155" y="f113"/>
                  </a:cubicBezTo>
                  <a:cubicBezTo>
                    <a:pt x="f143" y="f132"/>
                    <a:pt x="f91" y="f145"/>
                    <a:pt x="f86" y="f152"/>
                  </a:cubicBezTo>
                  <a:cubicBezTo>
                    <a:pt x="f72" y="f88"/>
                    <a:pt x="f72" y="f66"/>
                    <a:pt x="f68" y="f89"/>
                  </a:cubicBezTo>
                  <a:cubicBezTo>
                    <a:pt x="f86" y="f89"/>
                    <a:pt x="f69" y="f89"/>
                    <a:pt x="f70" y="f157"/>
                  </a:cubicBezTo>
                  <a:cubicBezTo>
                    <a:pt x="f158" y="f88"/>
                    <a:pt x="f155" y="f86"/>
                    <a:pt x="f156" y="f70"/>
                  </a:cubicBezTo>
                  <a:cubicBezTo>
                    <a:pt x="f115" y="f85"/>
                    <a:pt x="f129" y="f85"/>
                    <a:pt x="f101" y="f145"/>
                  </a:cubicBezTo>
                  <a:cubicBezTo>
                    <a:pt x="f159" y="f160"/>
                    <a:pt x="f121" y="f80"/>
                    <a:pt x="f149" y="f76"/>
                  </a:cubicBezTo>
                  <a:cubicBezTo>
                    <a:pt x="f147" y="f75"/>
                    <a:pt x="f147" y="f83"/>
                    <a:pt x="f124" y="f69"/>
                  </a:cubicBezTo>
                  <a:cubicBezTo>
                    <a:pt x="f123" y="f68"/>
                    <a:pt x="f134" y="f88"/>
                    <a:pt x="f159" y="f72"/>
                  </a:cubicBezTo>
                  <a:cubicBezTo>
                    <a:pt x="f101" y="f86"/>
                    <a:pt x="f129" y="f71"/>
                    <a:pt x="f115" y="f71"/>
                  </a:cubicBezTo>
                  <a:cubicBezTo>
                    <a:pt x="f151" y="f152"/>
                    <a:pt x="f111" y="f66"/>
                    <a:pt x="f71" y="f141"/>
                  </a:cubicBezTo>
                  <a:cubicBezTo>
                    <a:pt x="f71" y="f65"/>
                    <a:pt x="f71" y="f64"/>
                    <a:pt x="f71" y="f64"/>
                  </a:cubicBezTo>
                  <a:cubicBezTo>
                    <a:pt x="f69" y="f63"/>
                    <a:pt x="f69" y="f63"/>
                    <a:pt x="f70" y="f63"/>
                  </a:cubicBezTo>
                  <a:cubicBezTo>
                    <a:pt x="f132" y="f62"/>
                    <a:pt x="f107" y="f131"/>
                    <a:pt x="f159" y="f46"/>
                  </a:cubicBezTo>
                  <a:cubicBezTo>
                    <a:pt x="f133" y="f46"/>
                    <a:pt x="f126" y="f131"/>
                    <a:pt x="f122" y="f62"/>
                  </a:cubicBezTo>
                  <a:cubicBezTo>
                    <a:pt x="f146" y="f64"/>
                    <a:pt x="f161" y="f64"/>
                    <a:pt x="f162" y="f131"/>
                  </a:cubicBezTo>
                  <a:cubicBezTo>
                    <a:pt x="f5" y="f59"/>
                    <a:pt x="f163" y="f14"/>
                    <a:pt x="f137" y="f130"/>
                  </a:cubicBezTo>
                  <a:cubicBezTo>
                    <a:pt x="f139" y="f43"/>
                    <a:pt x="f125" y="f12"/>
                    <a:pt x="f135" y="f14"/>
                  </a:cubicBezTo>
                  <a:cubicBezTo>
                    <a:pt x="f126" y="f11"/>
                    <a:pt x="f134" y="f59"/>
                    <a:pt x="f133" y="f59"/>
                  </a:cubicBezTo>
                  <a:cubicBezTo>
                    <a:pt x="f142" y="f45"/>
                    <a:pt x="f92" y="f46"/>
                    <a:pt x="f70" y="f131"/>
                  </a:cubicBezTo>
                  <a:cubicBezTo>
                    <a:pt x="f71" y="f131"/>
                    <a:pt x="f86" y="f131"/>
                    <a:pt x="f68" y="f46"/>
                  </a:cubicBezTo>
                  <a:cubicBezTo>
                    <a:pt x="f152" y="f46"/>
                    <a:pt x="f152" y="f45"/>
                    <a:pt x="f152" y="f44"/>
                  </a:cubicBezTo>
                  <a:cubicBezTo>
                    <a:pt x="f68" y="f59"/>
                    <a:pt x="f86" y="f9"/>
                    <a:pt x="f69" y="f11"/>
                  </a:cubicBezTo>
                  <a:cubicBezTo>
                    <a:pt x="f158" y="f48"/>
                    <a:pt x="f113" y="f15"/>
                    <a:pt x="f100" y="f34"/>
                  </a:cubicBezTo>
                  <a:cubicBezTo>
                    <a:pt x="f103" y="f164"/>
                    <a:pt x="f117" y="f34"/>
                    <a:pt x="f127" y="f34"/>
                  </a:cubicBezTo>
                  <a:cubicBezTo>
                    <a:pt x="f120" y="f164"/>
                    <a:pt x="f135" y="f164"/>
                    <a:pt x="f149" y="f28"/>
                  </a:cubicBezTo>
                  <a:cubicBezTo>
                    <a:pt x="f125" y="f30"/>
                    <a:pt x="f124" y="f67"/>
                    <a:pt x="f125" y="f106"/>
                  </a:cubicBezTo>
                  <a:cubicBezTo>
                    <a:pt x="f123" y="f165"/>
                    <a:pt x="f121" y="f165"/>
                    <a:pt x="f118" y="f166"/>
                  </a:cubicBezTo>
                  <a:cubicBezTo>
                    <a:pt x="f117" y="f166"/>
                    <a:pt x="f103" y="f102"/>
                    <a:pt x="f115" y="f167"/>
                  </a:cubicBezTo>
                  <a:cubicBezTo>
                    <a:pt x="f115" y="f17"/>
                    <a:pt x="f168" y="f28"/>
                    <a:pt x="f99" y="f164"/>
                  </a:cubicBezTo>
                  <a:cubicBezTo>
                    <a:pt x="f153" y="f37"/>
                    <a:pt x="f76" y="f112"/>
                    <a:pt x="f72" y="f8"/>
                  </a:cubicBezTo>
                  <a:cubicBezTo>
                    <a:pt x="f152" y="f14"/>
                    <a:pt x="f138" y="f11"/>
                    <a:pt x="f157" y="f9"/>
                  </a:cubicBezTo>
                  <a:cubicBezTo>
                    <a:pt x="f157" y="f11"/>
                    <a:pt x="f89" y="f11"/>
                    <a:pt x="f89" y="f14"/>
                  </a:cubicBezTo>
                  <a:cubicBezTo>
                    <a:pt x="f157" y="f8"/>
                    <a:pt x="f157" y="f10"/>
                    <a:pt x="f66" y="f12"/>
                  </a:cubicBezTo>
                  <a:cubicBezTo>
                    <a:pt x="f69" y="f114"/>
                    <a:pt x="f91" y="f34"/>
                    <a:pt x="f78" y="f94"/>
                  </a:cubicBezTo>
                  <a:cubicBezTo>
                    <a:pt x="f143" y="f165"/>
                    <a:pt x="f169" y="f170"/>
                    <a:pt x="f171" y="f170"/>
                  </a:cubicBezTo>
                  <a:cubicBezTo>
                    <a:pt x="f155" y="f84"/>
                    <a:pt x="f93" y="f172"/>
                    <a:pt x="f97" y="f40"/>
                  </a:cubicBezTo>
                  <a:cubicBezTo>
                    <a:pt x="f97" y="f79"/>
                    <a:pt x="f151" y="f38"/>
                    <a:pt x="f150" y="f38"/>
                  </a:cubicBezTo>
                  <a:cubicBezTo>
                    <a:pt x="f109" y="f38"/>
                    <a:pt x="f78" y="f31"/>
                    <a:pt x="f160" y="f51"/>
                  </a:cubicBezTo>
                  <a:cubicBezTo>
                    <a:pt x="f76" y="f79"/>
                    <a:pt x="f76" y="f40"/>
                    <a:pt x="f160" y="f27"/>
                  </a:cubicBezTo>
                  <a:cubicBezTo>
                    <a:pt x="f111" y="f172"/>
                    <a:pt x="f111" y="f84"/>
                    <a:pt x="f160" y="f165"/>
                  </a:cubicBezTo>
                  <a:cubicBezTo>
                    <a:pt x="f83" y="f28"/>
                    <a:pt x="f72" y="f15"/>
                    <a:pt x="f89" y="f16"/>
                  </a:cubicBezTo>
                  <a:cubicBezTo>
                    <a:pt x="f140" y="f47"/>
                    <a:pt x="f141" y="f43"/>
                    <a:pt x="f64" y="f10"/>
                  </a:cubicBezTo>
                  <a:cubicBezTo>
                    <a:pt x="f62" y="f18"/>
                    <a:pt x="f46" y="f108"/>
                    <a:pt x="f59" y="f67"/>
                  </a:cubicBezTo>
                  <a:cubicBezTo>
                    <a:pt x="f8" y="f23"/>
                    <a:pt x="f43" y="f32"/>
                    <a:pt x="f49" y="f55"/>
                  </a:cubicBezTo>
                  <a:cubicBezTo>
                    <a:pt x="f49" y="f173"/>
                    <a:pt x="f41" y="f174"/>
                    <a:pt x="f110" y="f175"/>
                  </a:cubicBezTo>
                  <a:cubicBezTo>
                    <a:pt x="f110" y="f176"/>
                    <a:pt x="f18" y="f7"/>
                    <a:pt x="f177" y="f176"/>
                  </a:cubicBezTo>
                  <a:cubicBezTo>
                    <a:pt x="f114" y="f176"/>
                    <a:pt x="f114" y="f174"/>
                    <a:pt x="f114" y="f2"/>
                  </a:cubicBezTo>
                  <a:cubicBezTo>
                    <a:pt x="f177" y="f6"/>
                    <a:pt x="f18" y="f178"/>
                    <a:pt x="f18" y="f179"/>
                  </a:cubicBezTo>
                  <a:cubicBezTo>
                    <a:pt x="f16" y="f25"/>
                    <a:pt x="f130" y="f34"/>
                    <a:pt x="f44" y="f47"/>
                  </a:cubicBezTo>
                  <a:cubicBezTo>
                    <a:pt x="f45" y="f13"/>
                    <a:pt x="f45" y="f12"/>
                    <a:pt x="f45" y="f8"/>
                  </a:cubicBezTo>
                  <a:cubicBezTo>
                    <a:pt x="f11" y="f47"/>
                    <a:pt x="f130" y="f112"/>
                    <a:pt x="f43" y="f18"/>
                  </a:cubicBezTo>
                  <a:cubicBezTo>
                    <a:pt x="f112" y="f20"/>
                    <a:pt x="f177" y="f180"/>
                    <a:pt x="f87" y="f106"/>
                  </a:cubicBezTo>
                  <a:cubicBezTo>
                    <a:pt x="f22" y="f166"/>
                    <a:pt x="f26" y="f170"/>
                    <a:pt x="f22" y="f23"/>
                  </a:cubicBezTo>
                  <a:cubicBezTo>
                    <a:pt x="f20" y="f25"/>
                    <a:pt x="f24" y="f29"/>
                    <a:pt x="f26" y="f39"/>
                  </a:cubicBezTo>
                  <a:cubicBezTo>
                    <a:pt x="f180" y="f31"/>
                    <a:pt x="f67" y="f39"/>
                    <a:pt x="f167" y="f40"/>
                  </a:cubicBezTo>
                  <a:cubicBezTo>
                    <a:pt x="f102" y="f21"/>
                    <a:pt x="f167" y="f19"/>
                    <a:pt x="f17" y="f170"/>
                  </a:cubicBezTo>
                  <a:cubicBezTo>
                    <a:pt x="f28" y="f96"/>
                    <a:pt x="f34" y="f166"/>
                    <a:pt x="f26" y="f102"/>
                  </a:cubicBezTo>
                  <a:cubicBezTo>
                    <a:pt x="f42" y="f119"/>
                    <a:pt x="f112" y="f177"/>
                    <a:pt x="f130" y="f12"/>
                  </a:cubicBezTo>
                  <a:cubicBezTo>
                    <a:pt x="f8" y="f130"/>
                    <a:pt x="f8" y="f14"/>
                    <a:pt x="f14" y="f11"/>
                  </a:cubicBezTo>
                  <a:cubicBezTo>
                    <a:pt x="f14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1" name="Freeform 10">
              <a:extLst>
                <a:ext uri="{FF2B5EF4-FFF2-40B4-BE49-F238E27FC236}">
                  <a16:creationId xmlns:a16="http://schemas.microsoft.com/office/drawing/2014/main" id="{3A039B25-59D7-971A-66A6-BC8FC6C1D9B4}"/>
                </a:ext>
              </a:extLst>
            </p:cNvPr>
            <p:cNvSpPr/>
            <p:nvPr/>
          </p:nvSpPr>
          <p:spPr>
            <a:xfrm>
              <a:off x="875428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8"/>
                <a:gd name="f9" fmla="val 96"/>
                <a:gd name="f10" fmla="val 77"/>
                <a:gd name="f11" fmla="val 97"/>
                <a:gd name="f12" fmla="val 75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5"/>
                <a:gd name="f27" fmla="val 131"/>
                <a:gd name="f28" fmla="val 22"/>
                <a:gd name="f29" fmla="val 132"/>
                <a:gd name="f30" fmla="val 18"/>
                <a:gd name="f31" fmla="val 14"/>
                <a:gd name="f32" fmla="val 11"/>
                <a:gd name="f33" fmla="val 128"/>
                <a:gd name="f34" fmla="val 12"/>
                <a:gd name="f35" fmla="val 13"/>
                <a:gd name="f36" fmla="val 119"/>
                <a:gd name="f37" fmla="val 16"/>
                <a:gd name="f38" fmla="val 118"/>
                <a:gd name="f39" fmla="val 21"/>
                <a:gd name="f40" fmla="val 24"/>
                <a:gd name="f41" fmla="val 28"/>
                <a:gd name="f42" fmla="val 31"/>
                <a:gd name="f43" fmla="val 110"/>
                <a:gd name="f44" fmla="val 60"/>
                <a:gd name="f45" fmla="val 102"/>
                <a:gd name="f46" fmla="val 74"/>
                <a:gd name="f47" fmla="val 94"/>
                <a:gd name="f48" fmla="val 93"/>
                <a:gd name="f49" fmla="val 92"/>
                <a:gd name="f50" fmla="val 72"/>
                <a:gd name="f51" fmla="val 71"/>
                <a:gd name="f52" fmla="val 69"/>
                <a:gd name="f53" fmla="val 53"/>
                <a:gd name="f54" fmla="val 37"/>
                <a:gd name="f55" fmla="val 99"/>
                <a:gd name="f56" fmla="val 19"/>
                <a:gd name="f57" fmla="val 17"/>
                <a:gd name="f58" fmla="val 101"/>
                <a:gd name="f59" fmla="val 8"/>
                <a:gd name="f60" fmla="val 108"/>
                <a:gd name="f61" fmla="val 4"/>
                <a:gd name="f62" fmla="val 105"/>
                <a:gd name="f63" fmla="val 1"/>
                <a:gd name="f64" fmla="val 103"/>
                <a:gd name="f65" fmla="val 2"/>
                <a:gd name="f66" fmla="val 5"/>
                <a:gd name="f67" fmla="val 10"/>
                <a:gd name="f68" fmla="val 95"/>
                <a:gd name="f69" fmla="val 55"/>
                <a:gd name="f70" fmla="val 89"/>
                <a:gd name="f71" fmla="val 88"/>
                <a:gd name="f72" fmla="val 87"/>
                <a:gd name="f73" fmla="val 86"/>
                <a:gd name="f74" fmla="val 70"/>
                <a:gd name="f75" fmla="val 81"/>
                <a:gd name="f76" fmla="val 41"/>
                <a:gd name="f77" fmla="val 26"/>
                <a:gd name="f78" fmla="val 76"/>
                <a:gd name="f79" fmla="val 9"/>
                <a:gd name="f80" fmla="val 6"/>
                <a:gd name="f81" fmla="val 65"/>
                <a:gd name="f82" fmla="val 7"/>
                <a:gd name="f83" fmla="val 63"/>
                <a:gd name="f84" fmla="val 58"/>
                <a:gd name="f85" fmla="val 15"/>
                <a:gd name="f86" fmla="val 20"/>
                <a:gd name="f87" fmla="val 61"/>
                <a:gd name="f88" fmla="val 23"/>
                <a:gd name="f89" fmla="val 64"/>
                <a:gd name="f90" fmla="val 44"/>
                <a:gd name="f91" fmla="val 57"/>
                <a:gd name="f92" fmla="val 79"/>
                <a:gd name="f93" fmla="val 83"/>
                <a:gd name="f94" fmla="val 62"/>
                <a:gd name="f95" fmla="val 66"/>
                <a:gd name="f96" fmla="val 50"/>
                <a:gd name="f97" fmla="val 38"/>
                <a:gd name="f98" fmla="val 36"/>
                <a:gd name="f99" fmla="val 42"/>
                <a:gd name="f100" fmla="val 33"/>
                <a:gd name="f101" fmla="val 43"/>
                <a:gd name="f102" fmla="val 32"/>
                <a:gd name="f103" fmla="val 39"/>
                <a:gd name="f104" fmla="val 40"/>
                <a:gd name="f105" fmla="val 80"/>
                <a:gd name="f106" fmla="val 68"/>
                <a:gd name="f107" fmla="val 46"/>
                <a:gd name="f108" fmla="val 56"/>
                <a:gd name="f109" fmla="val 67"/>
                <a:gd name="f110" fmla="val 84"/>
                <a:gd name="f111" fmla="val 85"/>
                <a:gd name="f112" fmla="val 82"/>
                <a:gd name="f113" fmla="val 90"/>
                <a:gd name="f114" fmla="val 91"/>
                <a:gd name="f115" fmla="val 104"/>
                <a:gd name="f116" fmla="val 109"/>
                <a:gd name="f117" fmla="val 111"/>
                <a:gd name="f118" fmla="val 107"/>
                <a:gd name="f119" fmla="val 112"/>
                <a:gd name="f120" fmla="val 117"/>
                <a:gd name="f121" fmla="val 125"/>
                <a:gd name="f122" fmla="val 129"/>
                <a:gd name="f123" fmla="val 120"/>
                <a:gd name="f124" fmla="val 116"/>
                <a:gd name="f125" fmla="val 114"/>
                <a:gd name="f126" fmla="val 130"/>
                <a:gd name="f127" fmla="val 138"/>
                <a:gd name="f128" fmla="val 143"/>
                <a:gd name="f129" fmla="val 148"/>
                <a:gd name="f130" fmla="val 149"/>
                <a:gd name="f131" fmla="val 34"/>
                <a:gd name="f132" fmla="val 146"/>
                <a:gd name="f133" fmla="val 140"/>
                <a:gd name="f134" fmla="val 135"/>
                <a:gd name="f135" fmla="val 133"/>
                <a:gd name="f136" fmla="val 100"/>
                <a:gd name="f137" fmla="val 150"/>
                <a:gd name="f138" fmla="val 152"/>
                <a:gd name="f139" fmla="val 159"/>
                <a:gd name="f140" fmla="val 163"/>
                <a:gd name="f141" fmla="val 167"/>
                <a:gd name="f142" fmla="val 165"/>
                <a:gd name="f143" fmla="val 157"/>
                <a:gd name="f144" fmla="val 153"/>
                <a:gd name="f145" fmla="val 151"/>
                <a:gd name="f146" fmla="val 147"/>
                <a:gd name="f147" fmla="val 137"/>
                <a:gd name="f148" fmla="val 156"/>
                <a:gd name="f149" fmla="val 162"/>
                <a:gd name="f150" fmla="val 166"/>
                <a:gd name="f151" fmla="val 172"/>
                <a:gd name="f152" fmla="val 175"/>
                <a:gd name="f153" fmla="val 176"/>
                <a:gd name="f154" fmla="val 173"/>
                <a:gd name="f155" fmla="val 169"/>
                <a:gd name="f156" fmla="val 164"/>
                <a:gd name="f157" fmla="val 160"/>
                <a:gd name="f158" fmla="val 139"/>
                <a:gd name="f159" fmla="val 136"/>
                <a:gd name="f160" fmla="val 158"/>
                <a:gd name="f161" fmla="val 154"/>
                <a:gd name="f162" fmla="val 142"/>
                <a:gd name="f163" fmla="val 144"/>
                <a:gd name="f164" fmla="val 141"/>
                <a:gd name="f165" fmla="val 115"/>
                <a:gd name="f166" fmla="val 123"/>
                <a:gd name="f167" fmla="val 145"/>
                <a:gd name="f168" fmla="val 134"/>
                <a:gd name="f169" fmla="val 161"/>
                <a:gd name="f170" fmla="val 179"/>
                <a:gd name="f171" fmla="val 181"/>
                <a:gd name="f172" fmla="val 182"/>
                <a:gd name="f173" fmla="val 183"/>
                <a:gd name="f174" fmla="val 178"/>
                <a:gd name="f175" fmla="val 174"/>
                <a:gd name="f176" fmla="val 52"/>
                <a:gd name="f177" fmla="val 54"/>
                <a:gd name="f178" fmla="val 155"/>
                <a:gd name="f179" fmla="val 47"/>
                <a:gd name="f180" fmla="val 127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30 f189 1"/>
                <a:gd name="f194" fmla="*/ 121 f188 1"/>
                <a:gd name="f195" fmla="*/ 12 f189 1"/>
                <a:gd name="f196" fmla="*/ 124 f188 1"/>
                <a:gd name="f197" fmla="*/ 74 f189 1"/>
                <a:gd name="f198" fmla="*/ 94 f188 1"/>
                <a:gd name="f199" fmla="*/ 21 f189 1"/>
                <a:gd name="f200" fmla="*/ 99 f188 1"/>
                <a:gd name="f201" fmla="*/ 2 f189 1"/>
                <a:gd name="f202" fmla="*/ 96 f188 1"/>
                <a:gd name="f203" fmla="*/ 72 f189 1"/>
                <a:gd name="f204" fmla="*/ 89 f188 1"/>
                <a:gd name="f205" fmla="*/ 26 f189 1"/>
                <a:gd name="f206" fmla="*/ 73 f188 1"/>
                <a:gd name="f207" fmla="*/ 7 f189 1"/>
                <a:gd name="f208" fmla="*/ 63 f188 1"/>
                <a:gd name="f209" fmla="*/ 31 f189 1"/>
                <a:gd name="f210" fmla="*/ 71 f188 1"/>
                <a:gd name="f211" fmla="*/ 77 f188 1"/>
                <a:gd name="f212" fmla="*/ 36 f188 1"/>
                <a:gd name="f213" fmla="*/ 39 f189 1"/>
                <a:gd name="f214" fmla="*/ 40 f188 1"/>
                <a:gd name="f215" fmla="*/ 62 f189 1"/>
                <a:gd name="f216" fmla="*/ 31 f188 1"/>
                <a:gd name="f217" fmla="*/ 55 f189 1"/>
                <a:gd name="f218" fmla="*/ 14 f188 1"/>
                <a:gd name="f219" fmla="*/ 65 f189 1"/>
                <a:gd name="f220" fmla="*/ 29 f188 1"/>
                <a:gd name="f221" fmla="*/ 86 f189 1"/>
                <a:gd name="f222" fmla="*/ 80 f189 1"/>
                <a:gd name="f223" fmla="*/ 4 f188 1"/>
                <a:gd name="f224" fmla="*/ 90 f189 1"/>
                <a:gd name="f225" fmla="*/ 20 f188 1"/>
                <a:gd name="f226" fmla="*/ 109 f189 1"/>
                <a:gd name="f227" fmla="*/ 30 f188 1"/>
                <a:gd name="f228" fmla="*/ 126 f189 1"/>
                <a:gd name="f229" fmla="*/ 15 f188 1"/>
                <a:gd name="f230" fmla="*/ 97 f189 1"/>
                <a:gd name="f231" fmla="*/ 72 f188 1"/>
                <a:gd name="f232" fmla="*/ 128 f189 1"/>
                <a:gd name="f233" fmla="*/ 42 f188 1"/>
                <a:gd name="f234" fmla="*/ 149 f189 1"/>
                <a:gd name="f235" fmla="*/ 34 f188 1"/>
                <a:gd name="f236" fmla="*/ 102 f189 1"/>
                <a:gd name="f237" fmla="*/ 78 f188 1"/>
                <a:gd name="f238" fmla="*/ 143 f189 1"/>
                <a:gd name="f239" fmla="*/ 165 f189 1"/>
                <a:gd name="f240" fmla="*/ 103 f189 1"/>
                <a:gd name="f241" fmla="*/ 85 f188 1"/>
                <a:gd name="f242" fmla="*/ 153 f189 1"/>
                <a:gd name="f243" fmla="*/ 92 f188 1"/>
                <a:gd name="f244" fmla="*/ 173 f189 1"/>
                <a:gd name="f245" fmla="*/ 100 f188 1"/>
                <a:gd name="f246" fmla="*/ 105 f189 1"/>
                <a:gd name="f247" fmla="*/ 91 f188 1"/>
                <a:gd name="f248" fmla="*/ 104 f189 1"/>
                <a:gd name="f249" fmla="*/ 97 f188 1"/>
                <a:gd name="f250" fmla="*/ 163 f189 1"/>
                <a:gd name="f251" fmla="*/ 131 f188 1"/>
                <a:gd name="f252" fmla="*/ 147 f189 1"/>
                <a:gd name="f253" fmla="*/ 137 f188 1"/>
                <a:gd name="f254" fmla="*/ 95 f189 1"/>
                <a:gd name="f255" fmla="*/ 119 f189 1"/>
                <a:gd name="f256" fmla="*/ 141 f188 1"/>
                <a:gd name="f257" fmla="*/ 161 f188 1"/>
                <a:gd name="f258" fmla="*/ 115 f189 1"/>
                <a:gd name="f259" fmla="*/ 143 f188 1"/>
                <a:gd name="f260" fmla="*/ 83 f189 1"/>
                <a:gd name="f261" fmla="*/ 136 f188 1"/>
                <a:gd name="f262" fmla="*/ 63 f189 1"/>
                <a:gd name="f263" fmla="*/ 183 f188 1"/>
                <a:gd name="f264" fmla="*/ 84 f189 1"/>
                <a:gd name="f265" fmla="*/ 105 f188 1"/>
                <a:gd name="f266" fmla="*/ 57 f189 1"/>
                <a:gd name="f267" fmla="*/ 138 f188 1"/>
                <a:gd name="f268" fmla="*/ 40 f189 1"/>
                <a:gd name="f269" fmla="*/ 153 f188 1"/>
                <a:gd name="f270" fmla="*/ 77 f189 1"/>
                <a:gd name="f271" fmla="*/ 102 f188 1"/>
                <a:gd name="f272" fmla="+- f190 0 f1"/>
                <a:gd name="f273" fmla="*/ f193 1 177"/>
                <a:gd name="f274" fmla="*/ f194 1 184"/>
                <a:gd name="f275" fmla="*/ f195 1 177"/>
                <a:gd name="f276" fmla="*/ f196 1 184"/>
                <a:gd name="f277" fmla="*/ f197 1 177"/>
                <a:gd name="f278" fmla="*/ f198 1 184"/>
                <a:gd name="f279" fmla="*/ f199 1 177"/>
                <a:gd name="f280" fmla="*/ f200 1 184"/>
                <a:gd name="f281" fmla="*/ f201 1 177"/>
                <a:gd name="f282" fmla="*/ f202 1 184"/>
                <a:gd name="f283" fmla="*/ f203 1 177"/>
                <a:gd name="f284" fmla="*/ f204 1 184"/>
                <a:gd name="f285" fmla="*/ f205 1 177"/>
                <a:gd name="f286" fmla="*/ f206 1 184"/>
                <a:gd name="f287" fmla="*/ f207 1 177"/>
                <a:gd name="f288" fmla="*/ f208 1 184"/>
                <a:gd name="f289" fmla="*/ f209 1 177"/>
                <a:gd name="f290" fmla="*/ f210 1 184"/>
                <a:gd name="f291" fmla="*/ f211 1 184"/>
                <a:gd name="f292" fmla="*/ f212 1 184"/>
                <a:gd name="f293" fmla="*/ f213 1 177"/>
                <a:gd name="f294" fmla="*/ f214 1 184"/>
                <a:gd name="f295" fmla="*/ f215 1 177"/>
                <a:gd name="f296" fmla="*/ f216 1 184"/>
                <a:gd name="f297" fmla="*/ f217 1 177"/>
                <a:gd name="f298" fmla="*/ f218 1 184"/>
                <a:gd name="f299" fmla="*/ f219 1 177"/>
                <a:gd name="f300" fmla="*/ f220 1 184"/>
                <a:gd name="f301" fmla="*/ f221 1 177"/>
                <a:gd name="f302" fmla="*/ f222 1 177"/>
                <a:gd name="f303" fmla="*/ f223 1 184"/>
                <a:gd name="f304" fmla="*/ f224 1 177"/>
                <a:gd name="f305" fmla="*/ f225 1 184"/>
                <a:gd name="f306" fmla="*/ f226 1 177"/>
                <a:gd name="f307" fmla="*/ f227 1 184"/>
                <a:gd name="f308" fmla="*/ f228 1 177"/>
                <a:gd name="f309" fmla="*/ f229 1 184"/>
                <a:gd name="f310" fmla="*/ f230 1 177"/>
                <a:gd name="f311" fmla="*/ f231 1 184"/>
                <a:gd name="f312" fmla="*/ f232 1 177"/>
                <a:gd name="f313" fmla="*/ f233 1 184"/>
                <a:gd name="f314" fmla="*/ f234 1 177"/>
                <a:gd name="f315" fmla="*/ f235 1 184"/>
                <a:gd name="f316" fmla="*/ f236 1 177"/>
                <a:gd name="f317" fmla="*/ f237 1 184"/>
                <a:gd name="f318" fmla="*/ f238 1 177"/>
                <a:gd name="f319" fmla="*/ f239 1 177"/>
                <a:gd name="f320" fmla="*/ f240 1 177"/>
                <a:gd name="f321" fmla="*/ f241 1 184"/>
                <a:gd name="f322" fmla="*/ f242 1 177"/>
                <a:gd name="f323" fmla="*/ f243 1 184"/>
                <a:gd name="f324" fmla="*/ f244 1 177"/>
                <a:gd name="f325" fmla="*/ f245 1 184"/>
                <a:gd name="f326" fmla="*/ f246 1 177"/>
                <a:gd name="f327" fmla="*/ f247 1 184"/>
                <a:gd name="f328" fmla="*/ f248 1 177"/>
                <a:gd name="f329" fmla="*/ f249 1 184"/>
                <a:gd name="f330" fmla="*/ f250 1 177"/>
                <a:gd name="f331" fmla="*/ f251 1 184"/>
                <a:gd name="f332" fmla="*/ f252 1 177"/>
                <a:gd name="f333" fmla="*/ f253 1 184"/>
                <a:gd name="f334" fmla="*/ f254 1 177"/>
                <a:gd name="f335" fmla="*/ f255 1 177"/>
                <a:gd name="f336" fmla="*/ f256 1 184"/>
                <a:gd name="f337" fmla="*/ f257 1 184"/>
                <a:gd name="f338" fmla="*/ f258 1 177"/>
                <a:gd name="f339" fmla="*/ f259 1 184"/>
                <a:gd name="f340" fmla="*/ f260 1 177"/>
                <a:gd name="f341" fmla="*/ f261 1 184"/>
                <a:gd name="f342" fmla="*/ f262 1 177"/>
                <a:gd name="f343" fmla="*/ f263 1 184"/>
                <a:gd name="f344" fmla="*/ f264 1 177"/>
                <a:gd name="f345" fmla="*/ f265 1 184"/>
                <a:gd name="f346" fmla="*/ f266 1 177"/>
                <a:gd name="f347" fmla="*/ f267 1 184"/>
                <a:gd name="f348" fmla="*/ f268 1 177"/>
                <a:gd name="f349" fmla="*/ f269 1 184"/>
                <a:gd name="f350" fmla="*/ f270 1 177"/>
                <a:gd name="f351" fmla="*/ f271 1 184"/>
                <a:gd name="f352" fmla="*/ 0 1 f191"/>
                <a:gd name="f353" fmla="*/ f185 1 f191"/>
                <a:gd name="f354" fmla="*/ 0 1 f192"/>
                <a:gd name="f355" fmla="*/ f186 1 f192"/>
                <a:gd name="f356" fmla="*/ f273 1 f191"/>
                <a:gd name="f357" fmla="*/ f274 1 f192"/>
                <a:gd name="f358" fmla="*/ f275 1 f191"/>
                <a:gd name="f359" fmla="*/ f276 1 f192"/>
                <a:gd name="f360" fmla="*/ f277 1 f191"/>
                <a:gd name="f361" fmla="*/ f278 1 f192"/>
                <a:gd name="f362" fmla="*/ f279 1 f191"/>
                <a:gd name="f363" fmla="*/ f280 1 f192"/>
                <a:gd name="f364" fmla="*/ f281 1 f191"/>
                <a:gd name="f365" fmla="*/ f282 1 f192"/>
                <a:gd name="f366" fmla="*/ f283 1 f191"/>
                <a:gd name="f367" fmla="*/ f284 1 f192"/>
                <a:gd name="f368" fmla="*/ f285 1 f191"/>
                <a:gd name="f369" fmla="*/ f286 1 f192"/>
                <a:gd name="f370" fmla="*/ f287 1 f191"/>
                <a:gd name="f371" fmla="*/ f288 1 f192"/>
                <a:gd name="f372" fmla="*/ f289 1 f191"/>
                <a:gd name="f373" fmla="*/ f290 1 f192"/>
                <a:gd name="f374" fmla="*/ f291 1 f192"/>
                <a:gd name="f375" fmla="*/ f292 1 f192"/>
                <a:gd name="f376" fmla="*/ f293 1 f191"/>
                <a:gd name="f377" fmla="*/ f294 1 f192"/>
                <a:gd name="f378" fmla="*/ f295 1 f191"/>
                <a:gd name="f379" fmla="*/ f296 1 f192"/>
                <a:gd name="f380" fmla="*/ f297 1 f191"/>
                <a:gd name="f381" fmla="*/ f298 1 f192"/>
                <a:gd name="f382" fmla="*/ f299 1 f191"/>
                <a:gd name="f383" fmla="*/ f300 1 f192"/>
                <a:gd name="f384" fmla="*/ f301 1 f191"/>
                <a:gd name="f385" fmla="*/ f302 1 f191"/>
                <a:gd name="f386" fmla="*/ f303 1 f192"/>
                <a:gd name="f387" fmla="*/ f304 1 f191"/>
                <a:gd name="f388" fmla="*/ f305 1 f192"/>
                <a:gd name="f389" fmla="*/ f306 1 f191"/>
                <a:gd name="f390" fmla="*/ f307 1 f192"/>
                <a:gd name="f391" fmla="*/ f308 1 f191"/>
                <a:gd name="f392" fmla="*/ f309 1 f192"/>
                <a:gd name="f393" fmla="*/ f310 1 f191"/>
                <a:gd name="f394" fmla="*/ f311 1 f192"/>
                <a:gd name="f395" fmla="*/ f312 1 f191"/>
                <a:gd name="f396" fmla="*/ f313 1 f192"/>
                <a:gd name="f397" fmla="*/ f314 1 f191"/>
                <a:gd name="f398" fmla="*/ f315 1 f192"/>
                <a:gd name="f399" fmla="*/ f316 1 f191"/>
                <a:gd name="f400" fmla="*/ f317 1 f192"/>
                <a:gd name="f401" fmla="*/ f318 1 f191"/>
                <a:gd name="f402" fmla="*/ f319 1 f191"/>
                <a:gd name="f403" fmla="*/ f320 1 f191"/>
                <a:gd name="f404" fmla="*/ f321 1 f192"/>
                <a:gd name="f405" fmla="*/ f322 1 f191"/>
                <a:gd name="f406" fmla="*/ f323 1 f192"/>
                <a:gd name="f407" fmla="*/ f324 1 f191"/>
                <a:gd name="f408" fmla="*/ f325 1 f192"/>
                <a:gd name="f409" fmla="*/ f326 1 f191"/>
                <a:gd name="f410" fmla="*/ f327 1 f192"/>
                <a:gd name="f411" fmla="*/ f328 1 f191"/>
                <a:gd name="f412" fmla="*/ f329 1 f192"/>
                <a:gd name="f413" fmla="*/ f330 1 f191"/>
                <a:gd name="f414" fmla="*/ f331 1 f192"/>
                <a:gd name="f415" fmla="*/ f332 1 f191"/>
                <a:gd name="f416" fmla="*/ f333 1 f192"/>
                <a:gd name="f417" fmla="*/ f334 1 f191"/>
                <a:gd name="f418" fmla="*/ f335 1 f191"/>
                <a:gd name="f419" fmla="*/ f336 1 f192"/>
                <a:gd name="f420" fmla="*/ f337 1 f192"/>
                <a:gd name="f421" fmla="*/ f338 1 f191"/>
                <a:gd name="f422" fmla="*/ f339 1 f192"/>
                <a:gd name="f423" fmla="*/ f340 1 f191"/>
                <a:gd name="f424" fmla="*/ f341 1 f192"/>
                <a:gd name="f425" fmla="*/ f342 1 f191"/>
                <a:gd name="f426" fmla="*/ f343 1 f192"/>
                <a:gd name="f427" fmla="*/ f344 1 f191"/>
                <a:gd name="f428" fmla="*/ f345 1 f192"/>
                <a:gd name="f429" fmla="*/ f346 1 f191"/>
                <a:gd name="f430" fmla="*/ f347 1 f192"/>
                <a:gd name="f431" fmla="*/ f348 1 f191"/>
                <a:gd name="f432" fmla="*/ f349 1 f192"/>
                <a:gd name="f433" fmla="*/ f350 1 f191"/>
                <a:gd name="f434" fmla="*/ f351 1 f192"/>
                <a:gd name="f435" fmla="*/ f352 f182 1"/>
                <a:gd name="f436" fmla="*/ f353 f182 1"/>
                <a:gd name="f437" fmla="*/ f355 f183 1"/>
                <a:gd name="f438" fmla="*/ f354 f183 1"/>
                <a:gd name="f439" fmla="*/ f356 f182 1"/>
                <a:gd name="f440" fmla="*/ f357 f183 1"/>
                <a:gd name="f441" fmla="*/ f358 f182 1"/>
                <a:gd name="f442" fmla="*/ f359 f183 1"/>
                <a:gd name="f443" fmla="*/ f360 f182 1"/>
                <a:gd name="f444" fmla="*/ f361 f183 1"/>
                <a:gd name="f445" fmla="*/ f362 f182 1"/>
                <a:gd name="f446" fmla="*/ f363 f183 1"/>
                <a:gd name="f447" fmla="*/ f364 f182 1"/>
                <a:gd name="f448" fmla="*/ f365 f183 1"/>
                <a:gd name="f449" fmla="*/ f366 f182 1"/>
                <a:gd name="f450" fmla="*/ f367 f183 1"/>
                <a:gd name="f451" fmla="*/ f368 f182 1"/>
                <a:gd name="f452" fmla="*/ f369 f183 1"/>
                <a:gd name="f453" fmla="*/ f370 f182 1"/>
                <a:gd name="f454" fmla="*/ f371 f183 1"/>
                <a:gd name="f455" fmla="*/ f372 f182 1"/>
                <a:gd name="f456" fmla="*/ f373 f183 1"/>
                <a:gd name="f457" fmla="*/ f374 f183 1"/>
                <a:gd name="f458" fmla="*/ f375 f183 1"/>
                <a:gd name="f459" fmla="*/ f376 f182 1"/>
                <a:gd name="f460" fmla="*/ f377 f183 1"/>
                <a:gd name="f461" fmla="*/ f378 f182 1"/>
                <a:gd name="f462" fmla="*/ f379 f183 1"/>
                <a:gd name="f463" fmla="*/ f380 f182 1"/>
                <a:gd name="f464" fmla="*/ f381 f183 1"/>
                <a:gd name="f465" fmla="*/ f382 f182 1"/>
                <a:gd name="f466" fmla="*/ f383 f183 1"/>
                <a:gd name="f467" fmla="*/ f384 f182 1"/>
                <a:gd name="f468" fmla="*/ f385 f182 1"/>
                <a:gd name="f469" fmla="*/ f386 f183 1"/>
                <a:gd name="f470" fmla="*/ f387 f182 1"/>
                <a:gd name="f471" fmla="*/ f388 f183 1"/>
                <a:gd name="f472" fmla="*/ f389 f182 1"/>
                <a:gd name="f473" fmla="*/ f390 f183 1"/>
                <a:gd name="f474" fmla="*/ f391 f182 1"/>
                <a:gd name="f475" fmla="*/ f392 f183 1"/>
                <a:gd name="f476" fmla="*/ f393 f182 1"/>
                <a:gd name="f477" fmla="*/ f394 f183 1"/>
                <a:gd name="f478" fmla="*/ f395 f182 1"/>
                <a:gd name="f479" fmla="*/ f396 f183 1"/>
                <a:gd name="f480" fmla="*/ f397 f182 1"/>
                <a:gd name="f481" fmla="*/ f398 f183 1"/>
                <a:gd name="f482" fmla="*/ f399 f182 1"/>
                <a:gd name="f483" fmla="*/ f400 f183 1"/>
                <a:gd name="f484" fmla="*/ f401 f182 1"/>
                <a:gd name="f485" fmla="*/ f402 f182 1"/>
                <a:gd name="f486" fmla="*/ f403 f182 1"/>
                <a:gd name="f487" fmla="*/ f404 f183 1"/>
                <a:gd name="f488" fmla="*/ f405 f182 1"/>
                <a:gd name="f489" fmla="*/ f406 f183 1"/>
                <a:gd name="f490" fmla="*/ f407 f182 1"/>
                <a:gd name="f491" fmla="*/ f408 f183 1"/>
                <a:gd name="f492" fmla="*/ f409 f182 1"/>
                <a:gd name="f493" fmla="*/ f410 f183 1"/>
                <a:gd name="f494" fmla="*/ f411 f182 1"/>
                <a:gd name="f495" fmla="*/ f412 f183 1"/>
                <a:gd name="f496" fmla="*/ f413 f182 1"/>
                <a:gd name="f497" fmla="*/ f414 f183 1"/>
                <a:gd name="f498" fmla="*/ f415 f182 1"/>
                <a:gd name="f499" fmla="*/ f416 f183 1"/>
                <a:gd name="f500" fmla="*/ f417 f182 1"/>
                <a:gd name="f501" fmla="*/ f418 f182 1"/>
                <a:gd name="f502" fmla="*/ f419 f183 1"/>
                <a:gd name="f503" fmla="*/ f420 f183 1"/>
                <a:gd name="f504" fmla="*/ f421 f182 1"/>
                <a:gd name="f505" fmla="*/ f422 f183 1"/>
                <a:gd name="f506" fmla="*/ f423 f182 1"/>
                <a:gd name="f507" fmla="*/ f424 f183 1"/>
                <a:gd name="f508" fmla="*/ f425 f182 1"/>
                <a:gd name="f509" fmla="*/ f426 f183 1"/>
                <a:gd name="f510" fmla="*/ f427 f182 1"/>
                <a:gd name="f511" fmla="*/ f428 f183 1"/>
                <a:gd name="f512" fmla="*/ f429 f182 1"/>
                <a:gd name="f513" fmla="*/ f430 f183 1"/>
                <a:gd name="f514" fmla="*/ f431 f182 1"/>
                <a:gd name="f515" fmla="*/ f432 f183 1"/>
                <a:gd name="f516" fmla="*/ f433 f182 1"/>
                <a:gd name="f517" fmla="*/ f434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45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63" y="f464"/>
                </a:cxn>
                <a:cxn ang="f272">
                  <a:pos x="f465" y="f466"/>
                </a:cxn>
                <a:cxn ang="f272">
                  <a:pos x="f467" y="f452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73"/>
                </a:cxn>
                <a:cxn ang="f272">
                  <a:pos x="f474" y="f475"/>
                </a:cxn>
                <a:cxn ang="f272">
                  <a:pos x="f476" y="f477"/>
                </a:cxn>
                <a:cxn ang="f272">
                  <a:pos x="f478" y="f479"/>
                </a:cxn>
                <a:cxn ang="f272">
                  <a:pos x="f480" y="f481"/>
                </a:cxn>
                <a:cxn ang="f272">
                  <a:pos x="f482" y="f483"/>
                </a:cxn>
                <a:cxn ang="f272">
                  <a:pos x="f484" y="f477"/>
                </a:cxn>
                <a:cxn ang="f272">
                  <a:pos x="f485" y="f452"/>
                </a:cxn>
                <a:cxn ang="f272">
                  <a:pos x="f486" y="f487"/>
                </a:cxn>
                <a:cxn ang="f272">
                  <a:pos x="f488" y="f489"/>
                </a:cxn>
                <a:cxn ang="f272">
                  <a:pos x="f490" y="f491"/>
                </a:cxn>
                <a:cxn ang="f272">
                  <a:pos x="f492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99"/>
                </a:cxn>
                <a:cxn ang="f272">
                  <a:pos x="f500" y="f448"/>
                </a:cxn>
                <a:cxn ang="f272">
                  <a:pos x="f501" y="f502"/>
                </a:cxn>
                <a:cxn ang="f272">
                  <a:pos x="f478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</a:cxnLst>
              <a:rect l="f435" t="f438" r="f436" b="f437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4" y="f24"/>
                  </a:cubicBezTo>
                  <a:cubicBezTo>
                    <a:pt x="f35" y="f36"/>
                    <a:pt x="f37" y="f38"/>
                    <a:pt x="f39" y="f36"/>
                  </a:cubicBezTo>
                  <a:cubicBezTo>
                    <a:pt x="f40" y="f36"/>
                    <a:pt x="f41" y="f36"/>
                    <a:pt x="f42" y="f38"/>
                  </a:cubicBezTo>
                  <a:cubicBezTo>
                    <a:pt x="f17" y="f43"/>
                    <a:pt x="f44" y="f45"/>
                    <a:pt x="f46" y="f47"/>
                  </a:cubicBezTo>
                  <a:cubicBezTo>
                    <a:pt x="f46" y="f47"/>
                    <a:pt x="f46" y="f48"/>
                    <a:pt x="f46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53" y="f47"/>
                    <a:pt x="f54" y="f11"/>
                    <a:pt x="f39" y="f55"/>
                  </a:cubicBezTo>
                  <a:cubicBezTo>
                    <a:pt x="f56" y="f55"/>
                    <a:pt x="f57" y="f58"/>
                    <a:pt x="f37" y="f45"/>
                  </a:cubicBezTo>
                  <a:cubicBezTo>
                    <a:pt x="f35" y="f16"/>
                    <a:pt x="f59" y="f60"/>
                    <a:pt x="f61" y="f62"/>
                  </a:cubicBezTo>
                  <a:cubicBezTo>
                    <a:pt x="f63" y="f64"/>
                    <a:pt x="f5" y="f55"/>
                    <a:pt x="f65" y="f9"/>
                  </a:cubicBezTo>
                  <a:cubicBezTo>
                    <a:pt x="f66" y="f49"/>
                    <a:pt x="f67" y="f49"/>
                    <a:pt x="f31" y="f68"/>
                  </a:cubicBezTo>
                  <a:cubicBezTo>
                    <a:pt x="f37" y="f9"/>
                    <a:pt x="f30" y="f11"/>
                    <a:pt x="f56" y="f9"/>
                  </a:cubicBezTo>
                  <a:cubicBezTo>
                    <a:pt x="f54" y="f47"/>
                    <a:pt x="f69" y="f49"/>
                    <a:pt x="f50" y="f70"/>
                  </a:cubicBezTo>
                  <a:cubicBezTo>
                    <a:pt x="f13" y="f70"/>
                    <a:pt x="f13" y="f70"/>
                    <a:pt x="f12" y="f71"/>
                  </a:cubicBezTo>
                  <a:cubicBezTo>
                    <a:pt x="f13" y="f72"/>
                    <a:pt x="f51" y="f73"/>
                    <a:pt x="f74" y="f73"/>
                  </a:cubicBezTo>
                  <a:cubicBezTo>
                    <a:pt x="f69" y="f75"/>
                    <a:pt x="f76" y="f10"/>
                    <a:pt x="f77" y="f13"/>
                  </a:cubicBezTo>
                  <a:cubicBezTo>
                    <a:pt x="f40" y="f50"/>
                    <a:pt x="f39" y="f13"/>
                    <a:pt x="f56" y="f46"/>
                  </a:cubicBezTo>
                  <a:cubicBezTo>
                    <a:pt x="f31" y="f78"/>
                    <a:pt x="f79" y="f10"/>
                    <a:pt x="f80" y="f13"/>
                  </a:cubicBezTo>
                  <a:cubicBezTo>
                    <a:pt x="f66" y="f74"/>
                    <a:pt x="f66" y="f81"/>
                    <a:pt x="f82" y="f83"/>
                  </a:cubicBezTo>
                  <a:cubicBezTo>
                    <a:pt x="f67" y="f84"/>
                    <a:pt x="f85" y="f84"/>
                    <a:pt x="f86" y="f87"/>
                  </a:cubicBezTo>
                  <a:cubicBezTo>
                    <a:pt x="f39" y="f87"/>
                    <a:pt x="f88" y="f83"/>
                    <a:pt x="f88" y="f89"/>
                  </a:cubicBezTo>
                  <a:cubicBezTo>
                    <a:pt x="f88" y="f52"/>
                    <a:pt x="f23" y="f74"/>
                    <a:pt x="f42" y="f51"/>
                  </a:cubicBezTo>
                  <a:cubicBezTo>
                    <a:pt x="f90" y="f12"/>
                    <a:pt x="f91" y="f92"/>
                    <a:pt x="f51" y="f93"/>
                  </a:cubicBezTo>
                  <a:cubicBezTo>
                    <a:pt x="f50" y="f93"/>
                    <a:pt x="f46" y="f93"/>
                    <a:pt x="f78" y="f93"/>
                  </a:cubicBezTo>
                  <a:cubicBezTo>
                    <a:pt x="f12" y="f75"/>
                    <a:pt x="f12" y="f92"/>
                    <a:pt x="f46" y="f10"/>
                  </a:cubicBezTo>
                  <a:cubicBezTo>
                    <a:pt x="f94" y="f95"/>
                    <a:pt x="f96" y="f69"/>
                    <a:pt x="f97" y="f90"/>
                  </a:cubicBezTo>
                  <a:cubicBezTo>
                    <a:pt x="f98" y="f99"/>
                    <a:pt x="f100" y="f99"/>
                    <a:pt x="f42" y="f99"/>
                  </a:cubicBezTo>
                  <a:cubicBezTo>
                    <a:pt x="f26" y="f101"/>
                    <a:pt x="f28" y="f76"/>
                    <a:pt x="f39" y="f98"/>
                  </a:cubicBezTo>
                  <a:cubicBezTo>
                    <a:pt x="f39" y="f102"/>
                    <a:pt x="f77" y="f23"/>
                    <a:pt x="f42" y="f23"/>
                  </a:cubicBezTo>
                  <a:cubicBezTo>
                    <a:pt x="f98" y="f23"/>
                    <a:pt x="f103" y="f19"/>
                    <a:pt x="f97" y="f98"/>
                  </a:cubicBezTo>
                  <a:cubicBezTo>
                    <a:pt x="f97" y="f54"/>
                    <a:pt x="f97" y="f103"/>
                    <a:pt x="f103" y="f104"/>
                  </a:cubicBezTo>
                  <a:cubicBezTo>
                    <a:pt x="f53" y="f53"/>
                    <a:pt x="f95" y="f81"/>
                    <a:pt x="f75" y="f92"/>
                  </a:cubicBezTo>
                  <a:cubicBezTo>
                    <a:pt x="f75" y="f10"/>
                    <a:pt x="f105" y="f12"/>
                    <a:pt x="f105" y="f46"/>
                  </a:cubicBezTo>
                  <a:cubicBezTo>
                    <a:pt x="f46" y="f44"/>
                    <a:pt x="f106" y="f107"/>
                    <a:pt x="f94" y="f42"/>
                  </a:cubicBezTo>
                  <a:cubicBezTo>
                    <a:pt x="f87" y="f41"/>
                    <a:pt x="f15" y="f23"/>
                    <a:pt x="f108" y="f77"/>
                  </a:cubicBezTo>
                  <a:cubicBezTo>
                    <a:pt x="f53" y="f77"/>
                    <a:pt x="f96" y="f88"/>
                    <a:pt x="f96" y="f39"/>
                  </a:cubicBezTo>
                  <a:cubicBezTo>
                    <a:pt x="f96" y="f56"/>
                    <a:pt x="f53" y="f37"/>
                    <a:pt x="f69" y="f31"/>
                  </a:cubicBezTo>
                  <a:cubicBezTo>
                    <a:pt x="f15" y="f34"/>
                    <a:pt x="f89" y="f35"/>
                    <a:pt x="f95" y="f37"/>
                  </a:cubicBezTo>
                  <a:cubicBezTo>
                    <a:pt x="f109" y="f30"/>
                    <a:pt x="f95" y="f39"/>
                    <a:pt x="f95" y="f40"/>
                  </a:cubicBezTo>
                  <a:cubicBezTo>
                    <a:pt x="f95" y="f77"/>
                    <a:pt x="f89" y="f41"/>
                    <a:pt x="f81" y="f21"/>
                  </a:cubicBezTo>
                  <a:cubicBezTo>
                    <a:pt x="f51" y="f90"/>
                    <a:pt x="f8" y="f84"/>
                    <a:pt x="f110" y="f13"/>
                  </a:cubicBezTo>
                  <a:cubicBezTo>
                    <a:pt x="f110" y="f13"/>
                    <a:pt x="f111" y="f13"/>
                    <a:pt x="f111" y="f46"/>
                  </a:cubicBezTo>
                  <a:cubicBezTo>
                    <a:pt x="f111" y="f13"/>
                    <a:pt x="f73" y="f13"/>
                    <a:pt x="f73" y="f13"/>
                  </a:cubicBezTo>
                  <a:cubicBezTo>
                    <a:pt x="f73" y="f108"/>
                    <a:pt x="f73" y="f103"/>
                    <a:pt x="f73" y="f28"/>
                  </a:cubicBezTo>
                  <a:cubicBezTo>
                    <a:pt x="f73" y="f86"/>
                    <a:pt x="f110" y="f30"/>
                    <a:pt x="f112" y="f57"/>
                  </a:cubicBezTo>
                  <a:cubicBezTo>
                    <a:pt x="f8" y="f35"/>
                    <a:pt x="f10" y="f79"/>
                    <a:pt x="f105" y="f61"/>
                  </a:cubicBezTo>
                  <a:cubicBezTo>
                    <a:pt x="f110" y="f5"/>
                    <a:pt x="f113" y="f5"/>
                    <a:pt x="f47" y="f61"/>
                  </a:cubicBezTo>
                  <a:cubicBezTo>
                    <a:pt x="f11" y="f59"/>
                    <a:pt x="f11" y="f34"/>
                    <a:pt x="f48" y="f37"/>
                  </a:cubicBezTo>
                  <a:cubicBezTo>
                    <a:pt x="f49" y="f57"/>
                    <a:pt x="f113" y="f30"/>
                    <a:pt x="f113" y="f86"/>
                  </a:cubicBezTo>
                  <a:cubicBezTo>
                    <a:pt x="f113" y="f97"/>
                    <a:pt x="f113" y="f108"/>
                    <a:pt x="f114" y="f46"/>
                  </a:cubicBezTo>
                  <a:cubicBezTo>
                    <a:pt x="f49" y="f13"/>
                    <a:pt x="f49" y="f50"/>
                    <a:pt x="f48" y="f74"/>
                  </a:cubicBezTo>
                  <a:cubicBezTo>
                    <a:pt x="f14" y="f91"/>
                    <a:pt x="f115" y="f101"/>
                    <a:pt x="f116" y="f19"/>
                  </a:cubicBezTo>
                  <a:cubicBezTo>
                    <a:pt x="f117" y="f23"/>
                    <a:pt x="f117" y="f77"/>
                    <a:pt x="f116" y="f88"/>
                  </a:cubicBezTo>
                  <a:cubicBezTo>
                    <a:pt x="f62" y="f56"/>
                    <a:pt x="f118" y="f35"/>
                    <a:pt x="f119" y="f32"/>
                  </a:cubicBezTo>
                  <a:cubicBezTo>
                    <a:pt x="f120" y="f59"/>
                    <a:pt x="f121" y="f67"/>
                    <a:pt x="f25" y="f85"/>
                  </a:cubicBezTo>
                  <a:cubicBezTo>
                    <a:pt x="f122" y="f86"/>
                    <a:pt x="f25" y="f40"/>
                    <a:pt x="f123" y="f77"/>
                  </a:cubicBezTo>
                  <a:cubicBezTo>
                    <a:pt x="f124" y="f23"/>
                    <a:pt x="f125" y="f21"/>
                    <a:pt x="f18" y="f102"/>
                  </a:cubicBezTo>
                  <a:cubicBezTo>
                    <a:pt x="f60" y="f17"/>
                    <a:pt x="f45" y="f84"/>
                    <a:pt x="f11" y="f50"/>
                  </a:cubicBezTo>
                  <a:cubicBezTo>
                    <a:pt x="f11" y="f13"/>
                    <a:pt x="f9" y="f12"/>
                    <a:pt x="f11" y="f8"/>
                  </a:cubicBezTo>
                  <a:cubicBezTo>
                    <a:pt x="f58" y="f13"/>
                    <a:pt x="f16" y="f106"/>
                    <a:pt x="f43" y="f89"/>
                  </a:cubicBezTo>
                  <a:cubicBezTo>
                    <a:pt x="f124" y="f91"/>
                    <a:pt x="f22" y="f96"/>
                    <a:pt x="f33" y="f99"/>
                  </a:cubicBezTo>
                  <a:cubicBezTo>
                    <a:pt x="f126" y="f76"/>
                    <a:pt x="f126" y="f97"/>
                    <a:pt x="f126" y="f98"/>
                  </a:cubicBezTo>
                  <a:cubicBezTo>
                    <a:pt x="f122" y="f42"/>
                    <a:pt x="f29" y="f41"/>
                    <a:pt x="f127" y="f23"/>
                  </a:cubicBezTo>
                  <a:cubicBezTo>
                    <a:pt x="f128" y="f77"/>
                    <a:pt x="f129" y="f19"/>
                    <a:pt x="f130" y="f131"/>
                  </a:cubicBezTo>
                  <a:cubicBezTo>
                    <a:pt x="f130" y="f97"/>
                    <a:pt x="f132" y="f76"/>
                    <a:pt x="f133" y="f76"/>
                  </a:cubicBezTo>
                  <a:cubicBezTo>
                    <a:pt x="f134" y="f76"/>
                    <a:pt x="f135" y="f101"/>
                    <a:pt x="f126" y="f107"/>
                  </a:cubicBezTo>
                  <a:cubicBezTo>
                    <a:pt x="f20" y="f108"/>
                    <a:pt x="f117" y="f109"/>
                    <a:pt x="f45" y="f8"/>
                  </a:cubicBezTo>
                  <a:cubicBezTo>
                    <a:pt x="f58" y="f92"/>
                    <a:pt x="f58" y="f75"/>
                    <a:pt x="f136" y="f93"/>
                  </a:cubicBezTo>
                  <a:cubicBezTo>
                    <a:pt x="f45" y="f93"/>
                    <a:pt x="f115" y="f93"/>
                    <a:pt x="f62" y="f112"/>
                  </a:cubicBezTo>
                  <a:cubicBezTo>
                    <a:pt x="f38" y="f92"/>
                    <a:pt x="f126" y="f12"/>
                    <a:pt x="f128" y="f50"/>
                  </a:cubicBezTo>
                  <a:cubicBezTo>
                    <a:pt x="f132" y="f51"/>
                    <a:pt x="f130" y="f51"/>
                    <a:pt x="f137" y="f109"/>
                  </a:cubicBezTo>
                  <a:cubicBezTo>
                    <a:pt x="f138" y="f94"/>
                    <a:pt x="f139" y="f87"/>
                    <a:pt x="f140" y="f83"/>
                  </a:cubicBezTo>
                  <a:cubicBezTo>
                    <a:pt x="f141" y="f81"/>
                    <a:pt x="f141" y="f52"/>
                    <a:pt x="f142" y="f13"/>
                  </a:cubicBezTo>
                  <a:cubicBezTo>
                    <a:pt x="f140" y="f10"/>
                    <a:pt x="f143" y="f92"/>
                    <a:pt x="f144" y="f78"/>
                  </a:cubicBezTo>
                  <a:cubicBezTo>
                    <a:pt x="f145" y="f12"/>
                    <a:pt x="f129" y="f46"/>
                    <a:pt x="f146" y="f46"/>
                  </a:cubicBezTo>
                  <a:cubicBezTo>
                    <a:pt x="f29" y="f8"/>
                    <a:pt x="f38" y="f75"/>
                    <a:pt x="f64" y="f111"/>
                  </a:cubicBezTo>
                  <a:cubicBezTo>
                    <a:pt x="f64" y="f73"/>
                    <a:pt x="f64" y="f72"/>
                    <a:pt x="f64" y="f72"/>
                  </a:cubicBezTo>
                  <a:cubicBezTo>
                    <a:pt x="f115" y="f71"/>
                    <a:pt x="f62" y="f71"/>
                    <a:pt x="f62" y="f71"/>
                  </a:cubicBezTo>
                  <a:cubicBezTo>
                    <a:pt x="f20" y="f70"/>
                    <a:pt x="f147" y="f114"/>
                    <a:pt x="f144" y="f49"/>
                  </a:cubicBezTo>
                  <a:cubicBezTo>
                    <a:pt x="f148" y="f49"/>
                    <a:pt x="f139" y="f114"/>
                    <a:pt x="f149" y="f70"/>
                  </a:cubicBezTo>
                  <a:cubicBezTo>
                    <a:pt x="f150" y="f72"/>
                    <a:pt x="f151" y="f72"/>
                    <a:pt x="f152" y="f114"/>
                  </a:cubicBezTo>
                  <a:cubicBezTo>
                    <a:pt x="f6" y="f68"/>
                    <a:pt x="f153" y="f14"/>
                    <a:pt x="f154" y="f136"/>
                  </a:cubicBezTo>
                  <a:cubicBezTo>
                    <a:pt x="f155" y="f64"/>
                    <a:pt x="f156" y="f45"/>
                    <a:pt x="f157" y="f14"/>
                  </a:cubicBezTo>
                  <a:cubicBezTo>
                    <a:pt x="f139" y="f11"/>
                    <a:pt x="f143" y="f68"/>
                    <a:pt x="f148" y="f68"/>
                  </a:cubicBezTo>
                  <a:cubicBezTo>
                    <a:pt x="f158" y="f48"/>
                    <a:pt x="f22" y="f49"/>
                    <a:pt x="f62" y="f114"/>
                  </a:cubicBezTo>
                  <a:cubicBezTo>
                    <a:pt x="f64" y="f114"/>
                    <a:pt x="f45" y="f114"/>
                    <a:pt x="f136" y="f49"/>
                  </a:cubicBezTo>
                  <a:cubicBezTo>
                    <a:pt x="f136" y="f49"/>
                    <a:pt x="f55" y="f48"/>
                    <a:pt x="f55" y="f47"/>
                  </a:cubicBezTo>
                  <a:cubicBezTo>
                    <a:pt x="f58" y="f68"/>
                    <a:pt x="f45" y="f9"/>
                    <a:pt x="f115" y="f11"/>
                  </a:cubicBezTo>
                  <a:cubicBezTo>
                    <a:pt x="f38" y="f118"/>
                    <a:pt x="f29" y="f38"/>
                    <a:pt x="f132" y="f33"/>
                  </a:cubicBezTo>
                  <a:cubicBezTo>
                    <a:pt x="f146" y="f122"/>
                    <a:pt x="f145" y="f33"/>
                    <a:pt x="f144" y="f33"/>
                  </a:cubicBezTo>
                  <a:cubicBezTo>
                    <a:pt x="f143" y="f122"/>
                    <a:pt x="f157" y="f122"/>
                    <a:pt x="f140" y="f27"/>
                  </a:cubicBezTo>
                  <a:cubicBezTo>
                    <a:pt x="f156" y="f29"/>
                    <a:pt x="f142" y="f159"/>
                    <a:pt x="f156" y="f127"/>
                  </a:cubicBezTo>
                  <a:cubicBezTo>
                    <a:pt x="f140" y="f128"/>
                    <a:pt x="f160" y="f128"/>
                    <a:pt x="f161" y="f162"/>
                  </a:cubicBezTo>
                  <a:cubicBezTo>
                    <a:pt x="f145" y="f162"/>
                    <a:pt x="f146" y="f158"/>
                    <a:pt x="f146" y="f147"/>
                  </a:cubicBezTo>
                  <a:cubicBezTo>
                    <a:pt x="f132" y="f135"/>
                    <a:pt x="f163" y="f27"/>
                    <a:pt x="f164" y="f122"/>
                  </a:cubicBezTo>
                  <a:cubicBezTo>
                    <a:pt x="f33" y="f36"/>
                    <a:pt x="f125" y="f116"/>
                    <a:pt x="f58" y="f55"/>
                  </a:cubicBezTo>
                  <a:cubicBezTo>
                    <a:pt x="f55" y="f14"/>
                    <a:pt x="f11" y="f11"/>
                    <a:pt x="f68" y="f9"/>
                  </a:cubicBezTo>
                  <a:cubicBezTo>
                    <a:pt x="f68" y="f11"/>
                    <a:pt x="f47" y="f11"/>
                    <a:pt x="f47" y="f14"/>
                  </a:cubicBezTo>
                  <a:cubicBezTo>
                    <a:pt x="f68" y="f55"/>
                    <a:pt x="f9" y="f58"/>
                    <a:pt x="f11" y="f45"/>
                  </a:cubicBezTo>
                  <a:cubicBezTo>
                    <a:pt x="f115" y="f165"/>
                    <a:pt x="f117" y="f33"/>
                    <a:pt x="f36" y="f164"/>
                  </a:cubicBezTo>
                  <a:cubicBezTo>
                    <a:pt x="f123" y="f128"/>
                    <a:pt x="f166" y="f167"/>
                    <a:pt x="f121" y="f167"/>
                  </a:cubicBezTo>
                  <a:cubicBezTo>
                    <a:pt x="f126" y="f132"/>
                    <a:pt x="f135" y="f129"/>
                    <a:pt x="f168" y="f144"/>
                  </a:cubicBezTo>
                  <a:cubicBezTo>
                    <a:pt x="f168" y="f143"/>
                    <a:pt x="f135" y="f169"/>
                    <a:pt x="f33" y="f169"/>
                  </a:cubicBezTo>
                  <a:cubicBezTo>
                    <a:pt x="f24" y="f169"/>
                    <a:pt x="f123" y="f139"/>
                    <a:pt x="f124" y="f160"/>
                  </a:cubicBezTo>
                  <a:cubicBezTo>
                    <a:pt x="f165" y="f143"/>
                    <a:pt x="f165" y="f144"/>
                    <a:pt x="f124" y="f138"/>
                  </a:cubicBezTo>
                  <a:cubicBezTo>
                    <a:pt x="f38" y="f129"/>
                    <a:pt x="f120" y="f132"/>
                    <a:pt x="f165" y="f128"/>
                  </a:cubicBezTo>
                  <a:cubicBezTo>
                    <a:pt x="f60" y="f27"/>
                    <a:pt x="f58" y="f38"/>
                    <a:pt x="f47" y="f16"/>
                  </a:cubicBezTo>
                  <a:cubicBezTo>
                    <a:pt x="f48" y="f62"/>
                    <a:pt x="f49" y="f64"/>
                    <a:pt x="f114" y="f58"/>
                  </a:cubicBezTo>
                  <a:cubicBezTo>
                    <a:pt x="f71" y="f18"/>
                    <a:pt x="f73" y="f121"/>
                    <a:pt x="f93" y="f159"/>
                  </a:cubicBezTo>
                  <a:cubicBezTo>
                    <a:pt x="f92" y="f137"/>
                    <a:pt x="f46" y="f140"/>
                    <a:pt x="f52" y="f6"/>
                  </a:cubicBezTo>
                  <a:cubicBezTo>
                    <a:pt x="f52" y="f170"/>
                    <a:pt x="f106" y="f171"/>
                    <a:pt x="f95" y="f172"/>
                  </a:cubicBezTo>
                  <a:cubicBezTo>
                    <a:pt x="f95" y="f173"/>
                    <a:pt x="f89" y="f7"/>
                    <a:pt x="f83" y="f173"/>
                  </a:cubicBezTo>
                  <a:cubicBezTo>
                    <a:pt x="f83" y="f173"/>
                    <a:pt x="f94" y="f171"/>
                    <a:pt x="f94" y="f2"/>
                  </a:cubicBezTo>
                  <a:cubicBezTo>
                    <a:pt x="f83" y="f174"/>
                    <a:pt x="f89" y="f153"/>
                    <a:pt x="f81" y="f175"/>
                  </a:cubicBezTo>
                  <a:cubicBezTo>
                    <a:pt x="f51" y="f145"/>
                    <a:pt x="f10" y="f33"/>
                    <a:pt x="f110" y="f62"/>
                  </a:cubicBezTo>
                  <a:cubicBezTo>
                    <a:pt x="f110" y="f115"/>
                    <a:pt x="f110" y="f45"/>
                    <a:pt x="f110" y="f55"/>
                  </a:cubicBezTo>
                  <a:cubicBezTo>
                    <a:pt x="f105" y="f62"/>
                    <a:pt x="f10" y="f116"/>
                    <a:pt x="f46" y="f18"/>
                  </a:cubicBezTo>
                  <a:cubicBezTo>
                    <a:pt x="f52" y="f20"/>
                    <a:pt x="f83" y="f126"/>
                    <a:pt x="f91" y="f127"/>
                  </a:cubicBezTo>
                  <a:cubicBezTo>
                    <a:pt x="f69" y="f162"/>
                    <a:pt x="f176" y="f167"/>
                    <a:pt x="f108" y="f137"/>
                  </a:cubicBezTo>
                  <a:cubicBezTo>
                    <a:pt x="f108" y="f145"/>
                    <a:pt x="f177" y="f178"/>
                    <a:pt x="f176" y="f148"/>
                  </a:cubicBezTo>
                  <a:cubicBezTo>
                    <a:pt x="f179" y="f139"/>
                    <a:pt x="f76" y="f148"/>
                    <a:pt x="f104" y="f144"/>
                  </a:cubicBezTo>
                  <a:cubicBezTo>
                    <a:pt x="f103" y="f130"/>
                    <a:pt x="f76" y="f146"/>
                    <a:pt x="f90" y="f167"/>
                  </a:cubicBezTo>
                  <a:cubicBezTo>
                    <a:pt x="f179" y="f163"/>
                    <a:pt x="f96" y="f162"/>
                    <a:pt x="f176" y="f158"/>
                  </a:cubicBezTo>
                  <a:cubicBezTo>
                    <a:pt x="f44" y="f180"/>
                    <a:pt x="f106" y="f125"/>
                    <a:pt x="f10" y="f45"/>
                  </a:cubicBezTo>
                  <a:cubicBezTo>
                    <a:pt x="f8" y="f136"/>
                    <a:pt x="f92" y="f14"/>
                    <a:pt x="f105" y="f11"/>
                  </a:cubicBezTo>
                  <a:cubicBezTo>
                    <a:pt x="f92" y="f11"/>
                    <a:pt x="f92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2" name="Freeform 11">
              <a:extLst>
                <a:ext uri="{FF2B5EF4-FFF2-40B4-BE49-F238E27FC236}">
                  <a16:creationId xmlns:a16="http://schemas.microsoft.com/office/drawing/2014/main" id="{12A0ABDB-D4CE-D3CC-ACFF-0045F042E789}"/>
                </a:ext>
              </a:extLst>
            </p:cNvPr>
            <p:cNvSpPr/>
            <p:nvPr/>
          </p:nvSpPr>
          <p:spPr>
            <a:xfrm>
              <a:off x="3891832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4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99"/>
                <a:gd name="f54" fmla="val 20"/>
                <a:gd name="f55" fmla="val 101"/>
                <a:gd name="f56" fmla="val 8"/>
                <a:gd name="f57" fmla="val 108"/>
                <a:gd name="f58" fmla="val 4"/>
                <a:gd name="f59" fmla="val 105"/>
                <a:gd name="f60" fmla="val 1"/>
                <a:gd name="f61" fmla="val 103"/>
                <a:gd name="f62" fmla="val 3"/>
                <a:gd name="f63" fmla="val 5"/>
                <a:gd name="f64" fmla="val 10"/>
                <a:gd name="f65" fmla="val 95"/>
                <a:gd name="f66" fmla="val 16"/>
                <a:gd name="f67" fmla="val 55"/>
                <a:gd name="f68" fmla="val 89"/>
                <a:gd name="f69" fmla="val 88"/>
                <a:gd name="f70" fmla="val 87"/>
                <a:gd name="f71" fmla="val 86"/>
                <a:gd name="f72" fmla="val 70"/>
                <a:gd name="f73" fmla="val 81"/>
                <a:gd name="f74" fmla="val 41"/>
                <a:gd name="f75" fmla="val 72"/>
                <a:gd name="f76" fmla="val 19"/>
                <a:gd name="f77" fmla="val 76"/>
                <a:gd name="f78" fmla="val 9"/>
                <a:gd name="f79" fmla="val 7"/>
                <a:gd name="f80" fmla="val 6"/>
                <a:gd name="f81" fmla="val 65"/>
                <a:gd name="f82" fmla="val 63"/>
                <a:gd name="f83" fmla="val 58"/>
                <a:gd name="f84" fmla="val 61"/>
                <a:gd name="f85" fmla="val 64"/>
                <a:gd name="f86" fmla="val 32"/>
                <a:gd name="f87" fmla="val 83"/>
                <a:gd name="f88" fmla="val 62"/>
                <a:gd name="f89" fmla="val 66"/>
                <a:gd name="f90" fmla="val 50"/>
                <a:gd name="f91" fmla="val 38"/>
                <a:gd name="f92" fmla="val 44"/>
                <a:gd name="f93" fmla="val 36"/>
                <a:gd name="f94" fmla="val 42"/>
                <a:gd name="f95" fmla="val 34"/>
                <a:gd name="f96" fmla="val 43"/>
                <a:gd name="f97" fmla="val 22"/>
                <a:gd name="f98" fmla="val 39"/>
                <a:gd name="f99" fmla="val 30"/>
                <a:gd name="f100" fmla="val 40"/>
                <a:gd name="f101" fmla="val 67"/>
                <a:gd name="f102" fmla="val 80"/>
                <a:gd name="f103" fmla="val 68"/>
                <a:gd name="f104" fmla="val 56"/>
                <a:gd name="f105" fmla="val 54"/>
                <a:gd name="f106" fmla="val 51"/>
                <a:gd name="f107" fmla="val 78"/>
                <a:gd name="f108" fmla="val 84"/>
                <a:gd name="f109" fmla="val 85"/>
                <a:gd name="f110" fmla="val 82"/>
                <a:gd name="f111" fmla="val 90"/>
                <a:gd name="f112" fmla="val 91"/>
                <a:gd name="f113" fmla="val 57"/>
                <a:gd name="f114" fmla="val 104"/>
                <a:gd name="f115" fmla="val 111"/>
                <a:gd name="f116" fmla="val 109"/>
                <a:gd name="f117" fmla="val 107"/>
                <a:gd name="f118" fmla="val 112"/>
                <a:gd name="f119" fmla="val 11"/>
                <a:gd name="f120" fmla="val 125"/>
                <a:gd name="f121" fmla="val 127"/>
                <a:gd name="f122" fmla="val 15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46"/>
                <a:gd name="f134" fmla="val 140"/>
                <a:gd name="f135" fmla="val 136"/>
                <a:gd name="f136" fmla="val 143"/>
                <a:gd name="f137" fmla="val 151"/>
                <a:gd name="f138" fmla="val 152"/>
                <a:gd name="f139" fmla="val 159"/>
                <a:gd name="f140" fmla="val 163"/>
                <a:gd name="f141" fmla="val 167"/>
                <a:gd name="f142" fmla="val 168"/>
                <a:gd name="f143" fmla="val 166"/>
                <a:gd name="f144" fmla="val 164"/>
                <a:gd name="f145" fmla="val 158"/>
                <a:gd name="f146" fmla="val 153"/>
                <a:gd name="f147" fmla="val 147"/>
                <a:gd name="f148" fmla="val 137"/>
                <a:gd name="f149" fmla="val 156"/>
                <a:gd name="f150" fmla="val 162"/>
                <a:gd name="f151" fmla="val 172"/>
                <a:gd name="f152" fmla="val 175"/>
                <a:gd name="f153" fmla="val 173"/>
                <a:gd name="f154" fmla="val 100"/>
                <a:gd name="f155" fmla="val 169"/>
                <a:gd name="f156" fmla="val 161"/>
                <a:gd name="f157" fmla="val 139"/>
                <a:gd name="f158" fmla="val 148"/>
                <a:gd name="f159" fmla="val 154"/>
                <a:gd name="f160" fmla="val 157"/>
                <a:gd name="f161" fmla="val 165"/>
                <a:gd name="f162" fmla="val 155"/>
                <a:gd name="f163" fmla="val 142"/>
                <a:gd name="f164" fmla="val 141"/>
                <a:gd name="f165" fmla="val 115"/>
                <a:gd name="f166" fmla="val 145"/>
                <a:gd name="f167" fmla="val 134"/>
                <a:gd name="f168" fmla="val 135"/>
                <a:gd name="f169" fmla="val 117"/>
                <a:gd name="f170" fmla="val 150"/>
                <a:gd name="f171" fmla="val 179"/>
                <a:gd name="f172" fmla="val 181"/>
                <a:gd name="f173" fmla="val 182"/>
                <a:gd name="f174" fmla="val 183"/>
                <a:gd name="f175" fmla="val 178"/>
                <a:gd name="f176" fmla="val 176"/>
                <a:gd name="f177" fmla="val 174"/>
                <a:gd name="f178" fmla="val 52"/>
                <a:gd name="f179" fmla="val 47"/>
                <a:gd name="f180" fmla="+- 0 0 -90"/>
                <a:gd name="f181" fmla="*/ f3 1 177"/>
                <a:gd name="f182" fmla="*/ f4 1 184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4"/>
                <a:gd name="f192" fmla="*/ 31 f188 1"/>
                <a:gd name="f193" fmla="*/ 121 f187 1"/>
                <a:gd name="f194" fmla="*/ 12 f188 1"/>
                <a:gd name="f195" fmla="*/ 124 f187 1"/>
                <a:gd name="f196" fmla="*/ 75 f188 1"/>
                <a:gd name="f197" fmla="*/ 94 f187 1"/>
                <a:gd name="f198" fmla="*/ 21 f188 1"/>
                <a:gd name="f199" fmla="*/ 99 f187 1"/>
                <a:gd name="f200" fmla="*/ 3 f188 1"/>
                <a:gd name="f201" fmla="*/ 96 f187 1"/>
                <a:gd name="f202" fmla="*/ 73 f188 1"/>
                <a:gd name="f203" fmla="*/ 89 f187 1"/>
                <a:gd name="f204" fmla="*/ 27 f188 1"/>
                <a:gd name="f205" fmla="*/ 73 f187 1"/>
                <a:gd name="f206" fmla="*/ 8 f188 1"/>
                <a:gd name="f207" fmla="*/ 63 f187 1"/>
                <a:gd name="f208" fmla="*/ 32 f188 1"/>
                <a:gd name="f209" fmla="*/ 71 f187 1"/>
                <a:gd name="f210" fmla="*/ 74 f188 1"/>
                <a:gd name="f211" fmla="*/ 77 f187 1"/>
                <a:gd name="f212" fmla="*/ 36 f187 1"/>
                <a:gd name="f213" fmla="*/ 39 f188 1"/>
                <a:gd name="f214" fmla="*/ 40 f187 1"/>
                <a:gd name="f215" fmla="*/ 62 f188 1"/>
                <a:gd name="f216" fmla="*/ 31 f187 1"/>
                <a:gd name="f217" fmla="*/ 56 f188 1"/>
                <a:gd name="f218" fmla="*/ 14 f187 1"/>
                <a:gd name="f219" fmla="*/ 65 f188 1"/>
                <a:gd name="f220" fmla="*/ 29 f187 1"/>
                <a:gd name="f221" fmla="*/ 86 f188 1"/>
                <a:gd name="f222" fmla="*/ 81 f188 1"/>
                <a:gd name="f223" fmla="*/ 4 f187 1"/>
                <a:gd name="f224" fmla="*/ 91 f188 1"/>
                <a:gd name="f225" fmla="*/ 20 f187 1"/>
                <a:gd name="f226" fmla="*/ 110 f188 1"/>
                <a:gd name="f227" fmla="*/ 30 f187 1"/>
                <a:gd name="f228" fmla="*/ 127 f188 1"/>
                <a:gd name="f229" fmla="*/ 15 f187 1"/>
                <a:gd name="f230" fmla="*/ 98 f188 1"/>
                <a:gd name="f231" fmla="*/ 72 f187 1"/>
                <a:gd name="f232" fmla="*/ 129 f188 1"/>
                <a:gd name="f233" fmla="*/ 42 f187 1"/>
                <a:gd name="f234" fmla="*/ 149 f188 1"/>
                <a:gd name="f235" fmla="*/ 34 f187 1"/>
                <a:gd name="f236" fmla="*/ 102 f188 1"/>
                <a:gd name="f237" fmla="*/ 78 f187 1"/>
                <a:gd name="f238" fmla="*/ 143 f188 1"/>
                <a:gd name="f239" fmla="*/ 166 f188 1"/>
                <a:gd name="f240" fmla="*/ 103 f188 1"/>
                <a:gd name="f241" fmla="*/ 85 f187 1"/>
                <a:gd name="f242" fmla="*/ 153 f188 1"/>
                <a:gd name="f243" fmla="*/ 92 f187 1"/>
                <a:gd name="f244" fmla="*/ 173 f188 1"/>
                <a:gd name="f245" fmla="*/ 100 f187 1"/>
                <a:gd name="f246" fmla="*/ 105 f188 1"/>
                <a:gd name="f247" fmla="*/ 91 f187 1"/>
                <a:gd name="f248" fmla="*/ 104 f188 1"/>
                <a:gd name="f249" fmla="*/ 97 f187 1"/>
                <a:gd name="f250" fmla="*/ 163 f188 1"/>
                <a:gd name="f251" fmla="*/ 131 f187 1"/>
                <a:gd name="f252" fmla="*/ 147 f188 1"/>
                <a:gd name="f253" fmla="*/ 137 f187 1"/>
                <a:gd name="f254" fmla="*/ 96 f188 1"/>
                <a:gd name="f255" fmla="*/ 119 f188 1"/>
                <a:gd name="f256" fmla="*/ 141 f187 1"/>
                <a:gd name="f257" fmla="*/ 128 f188 1"/>
                <a:gd name="f258" fmla="*/ 161 f187 1"/>
                <a:gd name="f259" fmla="*/ 115 f188 1"/>
                <a:gd name="f260" fmla="*/ 143 f187 1"/>
                <a:gd name="f261" fmla="*/ 83 f188 1"/>
                <a:gd name="f262" fmla="*/ 136 f187 1"/>
                <a:gd name="f263" fmla="*/ 63 f188 1"/>
                <a:gd name="f264" fmla="*/ 183 f187 1"/>
                <a:gd name="f265" fmla="*/ 84 f188 1"/>
                <a:gd name="f266" fmla="*/ 105 f187 1"/>
                <a:gd name="f267" fmla="*/ 58 f188 1"/>
                <a:gd name="f268" fmla="*/ 138 f187 1"/>
                <a:gd name="f269" fmla="*/ 40 f188 1"/>
                <a:gd name="f270" fmla="*/ 153 f187 1"/>
                <a:gd name="f271" fmla="*/ 77 f188 1"/>
                <a:gd name="f272" fmla="*/ 102 f187 1"/>
                <a:gd name="f273" fmla="+- f189 0 f1"/>
                <a:gd name="f274" fmla="*/ f192 1 177"/>
                <a:gd name="f275" fmla="*/ f193 1 184"/>
                <a:gd name="f276" fmla="*/ f194 1 177"/>
                <a:gd name="f277" fmla="*/ f195 1 184"/>
                <a:gd name="f278" fmla="*/ f196 1 177"/>
                <a:gd name="f279" fmla="*/ f197 1 184"/>
                <a:gd name="f280" fmla="*/ f198 1 177"/>
                <a:gd name="f281" fmla="*/ f199 1 184"/>
                <a:gd name="f282" fmla="*/ f200 1 177"/>
                <a:gd name="f283" fmla="*/ f201 1 184"/>
                <a:gd name="f284" fmla="*/ f202 1 177"/>
                <a:gd name="f285" fmla="*/ f203 1 184"/>
                <a:gd name="f286" fmla="*/ f204 1 177"/>
                <a:gd name="f287" fmla="*/ f205 1 184"/>
                <a:gd name="f288" fmla="*/ f206 1 177"/>
                <a:gd name="f289" fmla="*/ f207 1 184"/>
                <a:gd name="f290" fmla="*/ f208 1 177"/>
                <a:gd name="f291" fmla="*/ f209 1 184"/>
                <a:gd name="f292" fmla="*/ f210 1 177"/>
                <a:gd name="f293" fmla="*/ f211 1 184"/>
                <a:gd name="f294" fmla="*/ f212 1 184"/>
                <a:gd name="f295" fmla="*/ f213 1 177"/>
                <a:gd name="f296" fmla="*/ f214 1 184"/>
                <a:gd name="f297" fmla="*/ f215 1 177"/>
                <a:gd name="f298" fmla="*/ f216 1 184"/>
                <a:gd name="f299" fmla="*/ f217 1 177"/>
                <a:gd name="f300" fmla="*/ f218 1 184"/>
                <a:gd name="f301" fmla="*/ f219 1 177"/>
                <a:gd name="f302" fmla="*/ f220 1 184"/>
                <a:gd name="f303" fmla="*/ f221 1 177"/>
                <a:gd name="f304" fmla="*/ f222 1 177"/>
                <a:gd name="f305" fmla="*/ f223 1 184"/>
                <a:gd name="f306" fmla="*/ f224 1 177"/>
                <a:gd name="f307" fmla="*/ f225 1 184"/>
                <a:gd name="f308" fmla="*/ f226 1 177"/>
                <a:gd name="f309" fmla="*/ f227 1 184"/>
                <a:gd name="f310" fmla="*/ f228 1 177"/>
                <a:gd name="f311" fmla="*/ f229 1 184"/>
                <a:gd name="f312" fmla="*/ f230 1 177"/>
                <a:gd name="f313" fmla="*/ f231 1 184"/>
                <a:gd name="f314" fmla="*/ f232 1 177"/>
                <a:gd name="f315" fmla="*/ f233 1 184"/>
                <a:gd name="f316" fmla="*/ f234 1 177"/>
                <a:gd name="f317" fmla="*/ f235 1 184"/>
                <a:gd name="f318" fmla="*/ f236 1 177"/>
                <a:gd name="f319" fmla="*/ f237 1 184"/>
                <a:gd name="f320" fmla="*/ f238 1 177"/>
                <a:gd name="f321" fmla="*/ f239 1 177"/>
                <a:gd name="f322" fmla="*/ f240 1 177"/>
                <a:gd name="f323" fmla="*/ f241 1 184"/>
                <a:gd name="f324" fmla="*/ f242 1 177"/>
                <a:gd name="f325" fmla="*/ f243 1 184"/>
                <a:gd name="f326" fmla="*/ f244 1 177"/>
                <a:gd name="f327" fmla="*/ f245 1 184"/>
                <a:gd name="f328" fmla="*/ f246 1 177"/>
                <a:gd name="f329" fmla="*/ f247 1 184"/>
                <a:gd name="f330" fmla="*/ f248 1 177"/>
                <a:gd name="f331" fmla="*/ f249 1 184"/>
                <a:gd name="f332" fmla="*/ f250 1 177"/>
                <a:gd name="f333" fmla="*/ f251 1 184"/>
                <a:gd name="f334" fmla="*/ f252 1 177"/>
                <a:gd name="f335" fmla="*/ f253 1 184"/>
                <a:gd name="f336" fmla="*/ f254 1 177"/>
                <a:gd name="f337" fmla="*/ f255 1 177"/>
                <a:gd name="f338" fmla="*/ f256 1 184"/>
                <a:gd name="f339" fmla="*/ f257 1 177"/>
                <a:gd name="f340" fmla="*/ f258 1 184"/>
                <a:gd name="f341" fmla="*/ f259 1 177"/>
                <a:gd name="f342" fmla="*/ f260 1 184"/>
                <a:gd name="f343" fmla="*/ f261 1 177"/>
                <a:gd name="f344" fmla="*/ f262 1 184"/>
                <a:gd name="f345" fmla="*/ f263 1 177"/>
                <a:gd name="f346" fmla="*/ f264 1 184"/>
                <a:gd name="f347" fmla="*/ f265 1 177"/>
                <a:gd name="f348" fmla="*/ f266 1 184"/>
                <a:gd name="f349" fmla="*/ f267 1 177"/>
                <a:gd name="f350" fmla="*/ f268 1 184"/>
                <a:gd name="f351" fmla="*/ f269 1 177"/>
                <a:gd name="f352" fmla="*/ f270 1 184"/>
                <a:gd name="f353" fmla="*/ f271 1 177"/>
                <a:gd name="f354" fmla="*/ f272 1 184"/>
                <a:gd name="f355" fmla="*/ 0 1 f190"/>
                <a:gd name="f356" fmla="*/ f184 1 f190"/>
                <a:gd name="f357" fmla="*/ 0 1 f191"/>
                <a:gd name="f358" fmla="*/ f185 1 f191"/>
                <a:gd name="f359" fmla="*/ f274 1 f190"/>
                <a:gd name="f360" fmla="*/ f275 1 f191"/>
                <a:gd name="f361" fmla="*/ f276 1 f190"/>
                <a:gd name="f362" fmla="*/ f277 1 f191"/>
                <a:gd name="f363" fmla="*/ f278 1 f190"/>
                <a:gd name="f364" fmla="*/ f279 1 f191"/>
                <a:gd name="f365" fmla="*/ f280 1 f190"/>
                <a:gd name="f366" fmla="*/ f281 1 f191"/>
                <a:gd name="f367" fmla="*/ f282 1 f190"/>
                <a:gd name="f368" fmla="*/ f283 1 f191"/>
                <a:gd name="f369" fmla="*/ f284 1 f190"/>
                <a:gd name="f370" fmla="*/ f285 1 f191"/>
                <a:gd name="f371" fmla="*/ f286 1 f190"/>
                <a:gd name="f372" fmla="*/ f287 1 f191"/>
                <a:gd name="f373" fmla="*/ f288 1 f190"/>
                <a:gd name="f374" fmla="*/ f289 1 f191"/>
                <a:gd name="f375" fmla="*/ f290 1 f190"/>
                <a:gd name="f376" fmla="*/ f291 1 f191"/>
                <a:gd name="f377" fmla="*/ f292 1 f190"/>
                <a:gd name="f378" fmla="*/ f293 1 f191"/>
                <a:gd name="f379" fmla="*/ f294 1 f191"/>
                <a:gd name="f380" fmla="*/ f295 1 f190"/>
                <a:gd name="f381" fmla="*/ f296 1 f191"/>
                <a:gd name="f382" fmla="*/ f297 1 f190"/>
                <a:gd name="f383" fmla="*/ f298 1 f191"/>
                <a:gd name="f384" fmla="*/ f299 1 f190"/>
                <a:gd name="f385" fmla="*/ f300 1 f191"/>
                <a:gd name="f386" fmla="*/ f301 1 f190"/>
                <a:gd name="f387" fmla="*/ f302 1 f191"/>
                <a:gd name="f388" fmla="*/ f303 1 f190"/>
                <a:gd name="f389" fmla="*/ f304 1 f190"/>
                <a:gd name="f390" fmla="*/ f305 1 f191"/>
                <a:gd name="f391" fmla="*/ f306 1 f190"/>
                <a:gd name="f392" fmla="*/ f307 1 f191"/>
                <a:gd name="f393" fmla="*/ f308 1 f190"/>
                <a:gd name="f394" fmla="*/ f309 1 f191"/>
                <a:gd name="f395" fmla="*/ f310 1 f190"/>
                <a:gd name="f396" fmla="*/ f311 1 f191"/>
                <a:gd name="f397" fmla="*/ f312 1 f190"/>
                <a:gd name="f398" fmla="*/ f313 1 f191"/>
                <a:gd name="f399" fmla="*/ f314 1 f190"/>
                <a:gd name="f400" fmla="*/ f315 1 f191"/>
                <a:gd name="f401" fmla="*/ f316 1 f190"/>
                <a:gd name="f402" fmla="*/ f317 1 f191"/>
                <a:gd name="f403" fmla="*/ f318 1 f190"/>
                <a:gd name="f404" fmla="*/ f319 1 f191"/>
                <a:gd name="f405" fmla="*/ f320 1 f190"/>
                <a:gd name="f406" fmla="*/ f321 1 f190"/>
                <a:gd name="f407" fmla="*/ f322 1 f190"/>
                <a:gd name="f408" fmla="*/ f323 1 f191"/>
                <a:gd name="f409" fmla="*/ f324 1 f190"/>
                <a:gd name="f410" fmla="*/ f325 1 f191"/>
                <a:gd name="f411" fmla="*/ f326 1 f190"/>
                <a:gd name="f412" fmla="*/ f327 1 f191"/>
                <a:gd name="f413" fmla="*/ f328 1 f190"/>
                <a:gd name="f414" fmla="*/ f329 1 f191"/>
                <a:gd name="f415" fmla="*/ f330 1 f190"/>
                <a:gd name="f416" fmla="*/ f331 1 f191"/>
                <a:gd name="f417" fmla="*/ f332 1 f190"/>
                <a:gd name="f418" fmla="*/ f333 1 f191"/>
                <a:gd name="f419" fmla="*/ f334 1 f190"/>
                <a:gd name="f420" fmla="*/ f335 1 f191"/>
                <a:gd name="f421" fmla="*/ f336 1 f190"/>
                <a:gd name="f422" fmla="*/ f337 1 f190"/>
                <a:gd name="f423" fmla="*/ f338 1 f191"/>
                <a:gd name="f424" fmla="*/ f339 1 f190"/>
                <a:gd name="f425" fmla="*/ f340 1 f191"/>
                <a:gd name="f426" fmla="*/ f341 1 f190"/>
                <a:gd name="f427" fmla="*/ f342 1 f191"/>
                <a:gd name="f428" fmla="*/ f343 1 f190"/>
                <a:gd name="f429" fmla="*/ f344 1 f191"/>
                <a:gd name="f430" fmla="*/ f345 1 f190"/>
                <a:gd name="f431" fmla="*/ f346 1 f191"/>
                <a:gd name="f432" fmla="*/ f347 1 f190"/>
                <a:gd name="f433" fmla="*/ f348 1 f191"/>
                <a:gd name="f434" fmla="*/ f349 1 f190"/>
                <a:gd name="f435" fmla="*/ f350 1 f191"/>
                <a:gd name="f436" fmla="*/ f351 1 f190"/>
                <a:gd name="f437" fmla="*/ f352 1 f191"/>
                <a:gd name="f438" fmla="*/ f353 1 f190"/>
                <a:gd name="f439" fmla="*/ f354 1 f191"/>
                <a:gd name="f440" fmla="*/ f355 f181 1"/>
                <a:gd name="f441" fmla="*/ f356 f181 1"/>
                <a:gd name="f442" fmla="*/ f358 f182 1"/>
                <a:gd name="f443" fmla="*/ f357 f182 1"/>
                <a:gd name="f444" fmla="*/ f359 f181 1"/>
                <a:gd name="f445" fmla="*/ f360 f182 1"/>
                <a:gd name="f446" fmla="*/ f361 f181 1"/>
                <a:gd name="f447" fmla="*/ f362 f182 1"/>
                <a:gd name="f448" fmla="*/ f363 f181 1"/>
                <a:gd name="f449" fmla="*/ f364 f182 1"/>
                <a:gd name="f450" fmla="*/ f365 f181 1"/>
                <a:gd name="f451" fmla="*/ f366 f182 1"/>
                <a:gd name="f452" fmla="*/ f367 f181 1"/>
                <a:gd name="f453" fmla="*/ f368 f182 1"/>
                <a:gd name="f454" fmla="*/ f369 f181 1"/>
                <a:gd name="f455" fmla="*/ f370 f182 1"/>
                <a:gd name="f456" fmla="*/ f371 f181 1"/>
                <a:gd name="f457" fmla="*/ f372 f182 1"/>
                <a:gd name="f458" fmla="*/ f373 f181 1"/>
                <a:gd name="f459" fmla="*/ f374 f182 1"/>
                <a:gd name="f460" fmla="*/ f375 f181 1"/>
                <a:gd name="f461" fmla="*/ f376 f182 1"/>
                <a:gd name="f462" fmla="*/ f377 f181 1"/>
                <a:gd name="f463" fmla="*/ f378 f182 1"/>
                <a:gd name="f464" fmla="*/ f379 f182 1"/>
                <a:gd name="f465" fmla="*/ f380 f181 1"/>
                <a:gd name="f466" fmla="*/ f381 f182 1"/>
                <a:gd name="f467" fmla="*/ f382 f181 1"/>
                <a:gd name="f468" fmla="*/ f383 f182 1"/>
                <a:gd name="f469" fmla="*/ f384 f181 1"/>
                <a:gd name="f470" fmla="*/ f385 f182 1"/>
                <a:gd name="f471" fmla="*/ f386 f181 1"/>
                <a:gd name="f472" fmla="*/ f387 f182 1"/>
                <a:gd name="f473" fmla="*/ f388 f181 1"/>
                <a:gd name="f474" fmla="*/ f389 f181 1"/>
                <a:gd name="f475" fmla="*/ f390 f182 1"/>
                <a:gd name="f476" fmla="*/ f391 f181 1"/>
                <a:gd name="f477" fmla="*/ f392 f182 1"/>
                <a:gd name="f478" fmla="*/ f393 f181 1"/>
                <a:gd name="f479" fmla="*/ f394 f182 1"/>
                <a:gd name="f480" fmla="*/ f395 f181 1"/>
                <a:gd name="f481" fmla="*/ f396 f182 1"/>
                <a:gd name="f482" fmla="*/ f397 f181 1"/>
                <a:gd name="f483" fmla="*/ f398 f182 1"/>
                <a:gd name="f484" fmla="*/ f399 f181 1"/>
                <a:gd name="f485" fmla="*/ f400 f182 1"/>
                <a:gd name="f486" fmla="*/ f401 f181 1"/>
                <a:gd name="f487" fmla="*/ f402 f182 1"/>
                <a:gd name="f488" fmla="*/ f403 f181 1"/>
                <a:gd name="f489" fmla="*/ f404 f182 1"/>
                <a:gd name="f490" fmla="*/ f405 f181 1"/>
                <a:gd name="f491" fmla="*/ f406 f181 1"/>
                <a:gd name="f492" fmla="*/ f407 f181 1"/>
                <a:gd name="f493" fmla="*/ f408 f182 1"/>
                <a:gd name="f494" fmla="*/ f409 f181 1"/>
                <a:gd name="f495" fmla="*/ f410 f182 1"/>
                <a:gd name="f496" fmla="*/ f411 f181 1"/>
                <a:gd name="f497" fmla="*/ f412 f182 1"/>
                <a:gd name="f498" fmla="*/ f413 f181 1"/>
                <a:gd name="f499" fmla="*/ f414 f182 1"/>
                <a:gd name="f500" fmla="*/ f415 f181 1"/>
                <a:gd name="f501" fmla="*/ f416 f182 1"/>
                <a:gd name="f502" fmla="*/ f417 f181 1"/>
                <a:gd name="f503" fmla="*/ f418 f182 1"/>
                <a:gd name="f504" fmla="*/ f419 f181 1"/>
                <a:gd name="f505" fmla="*/ f420 f182 1"/>
                <a:gd name="f506" fmla="*/ f421 f181 1"/>
                <a:gd name="f507" fmla="*/ f422 f181 1"/>
                <a:gd name="f508" fmla="*/ f423 f182 1"/>
                <a:gd name="f509" fmla="*/ f424 f181 1"/>
                <a:gd name="f510" fmla="*/ f425 f182 1"/>
                <a:gd name="f511" fmla="*/ f426 f181 1"/>
                <a:gd name="f512" fmla="*/ f427 f182 1"/>
                <a:gd name="f513" fmla="*/ f428 f181 1"/>
                <a:gd name="f514" fmla="*/ f429 f182 1"/>
                <a:gd name="f515" fmla="*/ f430 f181 1"/>
                <a:gd name="f516" fmla="*/ f431 f182 1"/>
                <a:gd name="f517" fmla="*/ f432 f181 1"/>
                <a:gd name="f518" fmla="*/ f433 f182 1"/>
                <a:gd name="f519" fmla="*/ f434 f181 1"/>
                <a:gd name="f520" fmla="*/ f435 f182 1"/>
                <a:gd name="f521" fmla="*/ f436 f181 1"/>
                <a:gd name="f522" fmla="*/ f437 f182 1"/>
                <a:gd name="f523" fmla="*/ f438 f181 1"/>
                <a:gd name="f524" fmla="*/ f439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62" y="f463"/>
                </a:cxn>
                <a:cxn ang="f273">
                  <a:pos x="f450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72"/>
                </a:cxn>
                <a:cxn ang="f273">
                  <a:pos x="f473" y="f457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9"/>
                </a:cxn>
                <a:cxn ang="f273">
                  <a:pos x="f490" y="f483"/>
                </a:cxn>
                <a:cxn ang="f273">
                  <a:pos x="f491" y="f457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505"/>
                </a:cxn>
                <a:cxn ang="f273">
                  <a:pos x="f506" y="f453"/>
                </a:cxn>
                <a:cxn ang="f273">
                  <a:pos x="f507" y="f508"/>
                </a:cxn>
                <a:cxn ang="f273">
                  <a:pos x="f509" y="f510"/>
                </a:cxn>
                <a:cxn ang="f273">
                  <a:pos x="f511" y="f512"/>
                </a:cxn>
                <a:cxn ang="f273">
                  <a:pos x="f513" y="f514"/>
                </a:cxn>
                <a:cxn ang="f273">
                  <a:pos x="f515" y="f516"/>
                </a:cxn>
                <a:cxn ang="f273">
                  <a:pos x="f517" y="f518"/>
                </a:cxn>
                <a:cxn ang="f273">
                  <a:pos x="f519" y="f520"/>
                </a:cxn>
                <a:cxn ang="f273">
                  <a:pos x="f521" y="f522"/>
                </a:cxn>
                <a:cxn ang="f273">
                  <a:pos x="f523" y="f524"/>
                </a:cxn>
              </a:cxnLst>
              <a:rect l="f440" t="f443" r="f441" b="f442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2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3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38" y="f53"/>
                  </a:cubicBezTo>
                  <a:cubicBezTo>
                    <a:pt x="f54" y="f53"/>
                    <a:pt x="f30" y="f55"/>
                    <a:pt x="f36" y="f44"/>
                  </a:cubicBezTo>
                  <a:cubicBezTo>
                    <a:pt x="f31" y="f16"/>
                    <a:pt x="f56" y="f57"/>
                    <a:pt x="f58" y="f59"/>
                  </a:cubicBezTo>
                  <a:cubicBezTo>
                    <a:pt x="f60" y="f61"/>
                    <a:pt x="f5" y="f53"/>
                    <a:pt x="f62" y="f9"/>
                  </a:cubicBezTo>
                  <a:cubicBezTo>
                    <a:pt x="f63" y="f47"/>
                    <a:pt x="f64" y="f47"/>
                    <a:pt x="f31" y="f65"/>
                  </a:cubicBezTo>
                  <a:cubicBezTo>
                    <a:pt x="f66" y="f9"/>
                    <a:pt x="f30" y="f11"/>
                    <a:pt x="f54" y="f9"/>
                  </a:cubicBezTo>
                  <a:cubicBezTo>
                    <a:pt x="f52" y="f45"/>
                    <a:pt x="f67" y="f47"/>
                    <a:pt x="f48" y="f68"/>
                  </a:cubicBezTo>
                  <a:cubicBezTo>
                    <a:pt x="f48" y="f68"/>
                    <a:pt x="f13" y="f68"/>
                    <a:pt x="f12" y="f69"/>
                  </a:cubicBezTo>
                  <a:cubicBezTo>
                    <a:pt x="f48" y="f70"/>
                    <a:pt x="f49" y="f71"/>
                    <a:pt x="f72" y="f71"/>
                  </a:cubicBezTo>
                  <a:cubicBezTo>
                    <a:pt x="f67" y="f73"/>
                    <a:pt x="f74" y="f10"/>
                    <a:pt x="f23" y="f48"/>
                  </a:cubicBezTo>
                  <a:cubicBezTo>
                    <a:pt x="f39" y="f75"/>
                    <a:pt x="f38" y="f48"/>
                    <a:pt x="f76" y="f13"/>
                  </a:cubicBezTo>
                  <a:cubicBezTo>
                    <a:pt x="f31" y="f77"/>
                    <a:pt x="f78" y="f10"/>
                    <a:pt x="f79" y="f48"/>
                  </a:cubicBezTo>
                  <a:cubicBezTo>
                    <a:pt x="f63" y="f72"/>
                    <a:pt x="f80" y="f81"/>
                    <a:pt x="f56" y="f82"/>
                  </a:cubicBezTo>
                  <a:cubicBezTo>
                    <a:pt x="f64" y="f83"/>
                    <a:pt x="f66" y="f83"/>
                    <a:pt x="f54" y="f84"/>
                  </a:cubicBezTo>
                  <a:cubicBezTo>
                    <a:pt x="f38" y="f84"/>
                    <a:pt x="f28" y="f82"/>
                    <a:pt x="f28" y="f85"/>
                  </a:cubicBezTo>
                  <a:cubicBezTo>
                    <a:pt x="f28" y="f50"/>
                    <a:pt x="f40" y="f72"/>
                    <a:pt x="f86" y="f49"/>
                  </a:cubicBezTo>
                  <a:cubicBezTo>
                    <a:pt x="f17" y="f12"/>
                    <a:pt x="f83" y="f8"/>
                    <a:pt x="f49" y="f87"/>
                  </a:cubicBezTo>
                  <a:cubicBezTo>
                    <a:pt x="f48" y="f87"/>
                    <a:pt x="f12" y="f87"/>
                    <a:pt x="f77" y="f87"/>
                  </a:cubicBezTo>
                  <a:cubicBezTo>
                    <a:pt x="f77" y="f73"/>
                    <a:pt x="f12" y="f8"/>
                    <a:pt x="f13" y="f10"/>
                  </a:cubicBezTo>
                  <a:cubicBezTo>
                    <a:pt x="f88" y="f89"/>
                    <a:pt x="f90" y="f67"/>
                    <a:pt x="f91" y="f92"/>
                  </a:cubicBezTo>
                  <a:cubicBezTo>
                    <a:pt x="f93" y="f94"/>
                    <a:pt x="f95" y="f94"/>
                    <a:pt x="f86" y="f94"/>
                  </a:cubicBezTo>
                  <a:cubicBezTo>
                    <a:pt x="f26" y="f96"/>
                    <a:pt x="f97" y="f74"/>
                    <a:pt x="f38" y="f93"/>
                  </a:cubicBezTo>
                  <a:cubicBezTo>
                    <a:pt x="f38" y="f86"/>
                    <a:pt x="f26" y="f23"/>
                    <a:pt x="f19" y="f23"/>
                  </a:cubicBezTo>
                  <a:cubicBezTo>
                    <a:pt x="f93" y="f23"/>
                    <a:pt x="f98" y="f99"/>
                    <a:pt x="f98" y="f93"/>
                  </a:cubicBezTo>
                  <a:cubicBezTo>
                    <a:pt x="f91" y="f52"/>
                    <a:pt x="f98" y="f98"/>
                    <a:pt x="f98" y="f100"/>
                  </a:cubicBezTo>
                  <a:cubicBezTo>
                    <a:pt x="f51" y="f51"/>
                    <a:pt x="f101" y="f81"/>
                    <a:pt x="f73" y="f8"/>
                  </a:cubicBezTo>
                  <a:cubicBezTo>
                    <a:pt x="f73" y="f10"/>
                    <a:pt x="f73" y="f12"/>
                    <a:pt x="f102" y="f13"/>
                  </a:cubicBezTo>
                  <a:cubicBezTo>
                    <a:pt x="f13" y="f43"/>
                    <a:pt x="f103" y="f41"/>
                    <a:pt x="f88" y="f19"/>
                  </a:cubicBezTo>
                  <a:cubicBezTo>
                    <a:pt x="f84" y="f40"/>
                    <a:pt x="f15" y="f23"/>
                    <a:pt x="f104" y="f26"/>
                  </a:cubicBezTo>
                  <a:cubicBezTo>
                    <a:pt x="f105" y="f26"/>
                    <a:pt x="f90" y="f28"/>
                    <a:pt x="f90" y="f38"/>
                  </a:cubicBezTo>
                  <a:cubicBezTo>
                    <a:pt x="f106" y="f76"/>
                    <a:pt x="f51" y="f66"/>
                    <a:pt x="f104" y="f31"/>
                  </a:cubicBezTo>
                  <a:cubicBezTo>
                    <a:pt x="f15" y="f32"/>
                    <a:pt x="f85" y="f34"/>
                    <a:pt x="f89" y="f66"/>
                  </a:cubicBezTo>
                  <a:cubicBezTo>
                    <a:pt x="f103" y="f30"/>
                    <a:pt x="f101" y="f38"/>
                    <a:pt x="f89" y="f39"/>
                  </a:cubicBezTo>
                  <a:cubicBezTo>
                    <a:pt x="f89" y="f26"/>
                    <a:pt x="f81" y="f40"/>
                    <a:pt x="f81" y="f21"/>
                  </a:cubicBezTo>
                  <a:cubicBezTo>
                    <a:pt x="f49" y="f92"/>
                    <a:pt x="f107" y="f83"/>
                    <a:pt x="f108" y="f48"/>
                  </a:cubicBezTo>
                  <a:cubicBezTo>
                    <a:pt x="f109" y="f48"/>
                    <a:pt x="f109" y="f48"/>
                    <a:pt x="f109" y="f13"/>
                  </a:cubicBezTo>
                  <a:cubicBezTo>
                    <a:pt x="f71" y="f48"/>
                    <a:pt x="f71" y="f48"/>
                    <a:pt x="f71" y="f48"/>
                  </a:cubicBezTo>
                  <a:cubicBezTo>
                    <a:pt x="f71" y="f104"/>
                    <a:pt x="f71" y="f98"/>
                    <a:pt x="f71" y="f97"/>
                  </a:cubicBezTo>
                  <a:cubicBezTo>
                    <a:pt x="f71" y="f54"/>
                    <a:pt x="f108" y="f30"/>
                    <a:pt x="f110" y="f36"/>
                  </a:cubicBezTo>
                  <a:cubicBezTo>
                    <a:pt x="f107" y="f34"/>
                    <a:pt x="f10" y="f78"/>
                    <a:pt x="f73" y="f58"/>
                  </a:cubicBezTo>
                  <a:cubicBezTo>
                    <a:pt x="f108" y="f5"/>
                    <a:pt x="f111" y="f5"/>
                    <a:pt x="f45" y="f58"/>
                  </a:cubicBezTo>
                  <a:cubicBezTo>
                    <a:pt x="f14" y="f56"/>
                    <a:pt x="f11" y="f32"/>
                    <a:pt x="f46" y="f66"/>
                  </a:cubicBezTo>
                  <a:cubicBezTo>
                    <a:pt x="f47" y="f36"/>
                    <a:pt x="f112" y="f30"/>
                    <a:pt x="f112" y="f54"/>
                  </a:cubicBezTo>
                  <a:cubicBezTo>
                    <a:pt x="f111" y="f91"/>
                    <a:pt x="f111" y="f104"/>
                    <a:pt x="f47" y="f13"/>
                  </a:cubicBezTo>
                  <a:cubicBezTo>
                    <a:pt x="f47" y="f48"/>
                    <a:pt x="f46" y="f75"/>
                    <a:pt x="f46" y="f72"/>
                  </a:cubicBezTo>
                  <a:cubicBezTo>
                    <a:pt x="f53" y="f113"/>
                    <a:pt x="f114" y="f96"/>
                    <a:pt x="f42" y="f99"/>
                  </a:cubicBezTo>
                  <a:cubicBezTo>
                    <a:pt x="f115" y="f23"/>
                    <a:pt x="f115" y="f26"/>
                    <a:pt x="f116" y="f28"/>
                  </a:cubicBezTo>
                  <a:cubicBezTo>
                    <a:pt x="f16" y="f76"/>
                    <a:pt x="f117" y="f34"/>
                    <a:pt x="f118" y="f119"/>
                  </a:cubicBezTo>
                  <a:cubicBezTo>
                    <a:pt x="f37" y="f56"/>
                    <a:pt x="f120" y="f64"/>
                    <a:pt x="f121" y="f122"/>
                  </a:cubicBezTo>
                  <a:cubicBezTo>
                    <a:pt x="f123" y="f54"/>
                    <a:pt x="f121" y="f39"/>
                    <a:pt x="f124" y="f26"/>
                  </a:cubicBezTo>
                  <a:cubicBezTo>
                    <a:pt x="f125" y="f23"/>
                    <a:pt x="f126" y="f21"/>
                    <a:pt x="f18" y="f86"/>
                  </a:cubicBezTo>
                  <a:cubicBezTo>
                    <a:pt x="f57" y="f17"/>
                    <a:pt x="f61" y="f83"/>
                    <a:pt x="f14" y="f75"/>
                  </a:cubicBezTo>
                  <a:cubicBezTo>
                    <a:pt x="f11" y="f48"/>
                    <a:pt x="f11" y="f12"/>
                    <a:pt x="f11" y="f107"/>
                  </a:cubicBezTo>
                  <a:cubicBezTo>
                    <a:pt x="f44" y="f48"/>
                    <a:pt x="f16" y="f103"/>
                    <a:pt x="f42" y="f85"/>
                  </a:cubicBezTo>
                  <a:cubicBezTo>
                    <a:pt x="f125" y="f113"/>
                    <a:pt x="f127" y="f90"/>
                    <a:pt x="f123" y="f94"/>
                  </a:cubicBezTo>
                  <a:cubicBezTo>
                    <a:pt x="f128" y="f74"/>
                    <a:pt x="f128" y="f91"/>
                    <a:pt x="f128" y="f93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99"/>
                    <a:pt x="f132" y="f95"/>
                  </a:cubicBezTo>
                  <a:cubicBezTo>
                    <a:pt x="f132" y="f91"/>
                    <a:pt x="f133" y="f74"/>
                    <a:pt x="f134" y="f74"/>
                  </a:cubicBezTo>
                  <a:cubicBezTo>
                    <a:pt x="f135" y="f74"/>
                    <a:pt x="f129" y="f96"/>
                    <a:pt x="f128" y="f41"/>
                  </a:cubicBezTo>
                  <a:cubicBezTo>
                    <a:pt x="f20" y="f104"/>
                    <a:pt x="f115" y="f101"/>
                    <a:pt x="f44" y="f107"/>
                  </a:cubicBezTo>
                  <a:cubicBezTo>
                    <a:pt x="f55" y="f8"/>
                    <a:pt x="f55" y="f73"/>
                    <a:pt x="f55" y="f87"/>
                  </a:cubicBezTo>
                  <a:cubicBezTo>
                    <a:pt x="f44" y="f87"/>
                    <a:pt x="f114" y="f87"/>
                    <a:pt x="f16" y="f110"/>
                  </a:cubicBezTo>
                  <a:cubicBezTo>
                    <a:pt x="f37" y="f8"/>
                    <a:pt x="f27" y="f12"/>
                    <a:pt x="f136" y="f75"/>
                  </a:cubicBezTo>
                  <a:cubicBezTo>
                    <a:pt x="f133" y="f49"/>
                    <a:pt x="f132" y="f49"/>
                    <a:pt x="f137" y="f101"/>
                  </a:cubicBezTo>
                  <a:cubicBezTo>
                    <a:pt x="f138" y="f88"/>
                    <a:pt x="f139" y="f84"/>
                    <a:pt x="f140" y="f82"/>
                  </a:cubicBezTo>
                  <a:cubicBezTo>
                    <a:pt x="f141" y="f81"/>
                    <a:pt x="f142" y="f50"/>
                    <a:pt x="f143" y="f48"/>
                  </a:cubicBezTo>
                  <a:cubicBezTo>
                    <a:pt x="f144" y="f10"/>
                    <a:pt x="f145" y="f8"/>
                    <a:pt x="f146" y="f77"/>
                  </a:cubicBezTo>
                  <a:cubicBezTo>
                    <a:pt x="f137" y="f12"/>
                    <a:pt x="f132" y="f13"/>
                    <a:pt x="f147" y="f13"/>
                  </a:cubicBezTo>
                  <a:cubicBezTo>
                    <a:pt x="f29" y="f107"/>
                    <a:pt x="f37" y="f73"/>
                    <a:pt x="f61" y="f109"/>
                  </a:cubicBezTo>
                  <a:cubicBezTo>
                    <a:pt x="f114" y="f71"/>
                    <a:pt x="f114" y="f70"/>
                    <a:pt x="f114" y="f70"/>
                  </a:cubicBezTo>
                  <a:cubicBezTo>
                    <a:pt x="f114" y="f69"/>
                    <a:pt x="f59" y="f69"/>
                    <a:pt x="f59" y="f69"/>
                  </a:cubicBezTo>
                  <a:cubicBezTo>
                    <a:pt x="f20" y="f68"/>
                    <a:pt x="f148" y="f112"/>
                    <a:pt x="f146" y="f47"/>
                  </a:cubicBezTo>
                  <a:cubicBezTo>
                    <a:pt x="f149" y="f47"/>
                    <a:pt x="f139" y="f112"/>
                    <a:pt x="f150" y="f68"/>
                  </a:cubicBezTo>
                  <a:cubicBezTo>
                    <a:pt x="f141" y="f70"/>
                    <a:pt x="f151" y="f70"/>
                    <a:pt x="f152" y="f112"/>
                  </a:cubicBezTo>
                  <a:cubicBezTo>
                    <a:pt x="f6" y="f65"/>
                    <a:pt x="f6" y="f14"/>
                    <a:pt x="f153" y="f154"/>
                  </a:cubicBezTo>
                  <a:cubicBezTo>
                    <a:pt x="f155" y="f61"/>
                    <a:pt x="f144" y="f44"/>
                    <a:pt x="f156" y="f14"/>
                  </a:cubicBezTo>
                  <a:cubicBezTo>
                    <a:pt x="f139" y="f11"/>
                    <a:pt x="f145" y="f65"/>
                    <a:pt x="f149" y="f65"/>
                  </a:cubicBezTo>
                  <a:cubicBezTo>
                    <a:pt x="f157" y="f46"/>
                    <a:pt x="f22" y="f47"/>
                    <a:pt x="f59" y="f112"/>
                  </a:cubicBezTo>
                  <a:cubicBezTo>
                    <a:pt x="f114" y="f112"/>
                    <a:pt x="f44" y="f112"/>
                    <a:pt x="f154" y="f47"/>
                  </a:cubicBezTo>
                  <a:cubicBezTo>
                    <a:pt x="f154" y="f47"/>
                    <a:pt x="f154" y="f46"/>
                    <a:pt x="f53" y="f45"/>
                  </a:cubicBezTo>
                  <a:cubicBezTo>
                    <a:pt x="f55" y="f65"/>
                    <a:pt x="f61" y="f9"/>
                    <a:pt x="f114" y="f11"/>
                  </a:cubicBezTo>
                  <a:cubicBezTo>
                    <a:pt x="f37" y="f117"/>
                    <a:pt x="f29" y="f37"/>
                    <a:pt x="f133" y="f33"/>
                  </a:cubicBezTo>
                  <a:cubicBezTo>
                    <a:pt x="f158" y="f123"/>
                    <a:pt x="f137" y="f33"/>
                    <a:pt x="f159" y="f33"/>
                  </a:cubicBezTo>
                  <a:cubicBezTo>
                    <a:pt x="f160" y="f123"/>
                    <a:pt x="f156" y="f123"/>
                    <a:pt x="f140" y="f27"/>
                  </a:cubicBezTo>
                  <a:cubicBezTo>
                    <a:pt x="f161" y="f29"/>
                    <a:pt x="f161" y="f135"/>
                    <a:pt x="f161" y="f130"/>
                  </a:cubicBezTo>
                  <a:cubicBezTo>
                    <a:pt x="f140" y="f136"/>
                    <a:pt x="f139" y="f136"/>
                    <a:pt x="f162" y="f163"/>
                  </a:cubicBezTo>
                  <a:cubicBezTo>
                    <a:pt x="f138" y="f163"/>
                    <a:pt x="f147" y="f157"/>
                    <a:pt x="f147" y="f148"/>
                  </a:cubicBezTo>
                  <a:cubicBezTo>
                    <a:pt x="f133" y="f129"/>
                    <a:pt x="f131" y="f27"/>
                    <a:pt x="f164" y="f123"/>
                  </a:cubicBezTo>
                  <a:cubicBezTo>
                    <a:pt x="f33" y="f35"/>
                    <a:pt x="f165" y="f116"/>
                    <a:pt x="f55" y="f53"/>
                  </a:cubicBezTo>
                  <a:cubicBezTo>
                    <a:pt x="f154" y="f14"/>
                    <a:pt x="f11" y="f11"/>
                    <a:pt x="f9" y="f9"/>
                  </a:cubicBezTo>
                  <a:cubicBezTo>
                    <a:pt x="f65" y="f11"/>
                    <a:pt x="f65" y="f11"/>
                    <a:pt x="f45" y="f14"/>
                  </a:cubicBezTo>
                  <a:cubicBezTo>
                    <a:pt x="f65" y="f53"/>
                    <a:pt x="f9" y="f55"/>
                    <a:pt x="f11" y="f44"/>
                  </a:cubicBezTo>
                  <a:cubicBezTo>
                    <a:pt x="f114" y="f165"/>
                    <a:pt x="f118" y="f33"/>
                    <a:pt x="f35" y="f164"/>
                  </a:cubicBezTo>
                  <a:cubicBezTo>
                    <a:pt x="f124" y="f136"/>
                    <a:pt x="f127" y="f166"/>
                    <a:pt x="f120" y="f166"/>
                  </a:cubicBezTo>
                  <a:cubicBezTo>
                    <a:pt x="f128" y="f133"/>
                    <a:pt x="f167" y="f158"/>
                    <a:pt x="f167" y="f146"/>
                  </a:cubicBezTo>
                  <a:cubicBezTo>
                    <a:pt x="f168" y="f160"/>
                    <a:pt x="f129" y="f156"/>
                    <a:pt x="f33" y="f156"/>
                  </a:cubicBezTo>
                  <a:cubicBezTo>
                    <a:pt x="f24" y="f156"/>
                    <a:pt x="f124" y="f139"/>
                    <a:pt x="f125" y="f145"/>
                  </a:cubicBezTo>
                  <a:cubicBezTo>
                    <a:pt x="f165" y="f160"/>
                    <a:pt x="f165" y="f146"/>
                    <a:pt x="f125" y="f138"/>
                  </a:cubicBezTo>
                  <a:cubicBezTo>
                    <a:pt x="f37" y="f158"/>
                    <a:pt x="f169" y="f133"/>
                    <a:pt x="f165" y="f136"/>
                  </a:cubicBezTo>
                  <a:cubicBezTo>
                    <a:pt x="f57" y="f27"/>
                    <a:pt x="f55" y="f37"/>
                    <a:pt x="f65" y="f16"/>
                  </a:cubicBezTo>
                  <a:cubicBezTo>
                    <a:pt x="f45" y="f59"/>
                    <a:pt x="f47" y="f61"/>
                    <a:pt x="f112" y="f55"/>
                  </a:cubicBezTo>
                  <a:cubicBezTo>
                    <a:pt x="f69" y="f18"/>
                    <a:pt x="f71" y="f120"/>
                    <a:pt x="f87" y="f135"/>
                  </a:cubicBezTo>
                  <a:cubicBezTo>
                    <a:pt x="f8" y="f170"/>
                    <a:pt x="f13" y="f140"/>
                    <a:pt x="f72" y="f6"/>
                  </a:cubicBezTo>
                  <a:cubicBezTo>
                    <a:pt x="f50" y="f171"/>
                    <a:pt x="f103" y="f172"/>
                    <a:pt x="f101" y="f173"/>
                  </a:cubicBezTo>
                  <a:cubicBezTo>
                    <a:pt x="f89" y="f174"/>
                    <a:pt x="f85" y="f7"/>
                    <a:pt x="f82" y="f174"/>
                  </a:cubicBezTo>
                  <a:cubicBezTo>
                    <a:pt x="f82" y="f174"/>
                    <a:pt x="f88" y="f172"/>
                    <a:pt x="f82" y="f2"/>
                  </a:cubicBezTo>
                  <a:cubicBezTo>
                    <a:pt x="f82" y="f175"/>
                    <a:pt x="f85" y="f176"/>
                    <a:pt x="f81" y="f177"/>
                  </a:cubicBezTo>
                  <a:cubicBezTo>
                    <a:pt x="f49" y="f137"/>
                    <a:pt x="f107" y="f33"/>
                    <a:pt x="f108" y="f59"/>
                  </a:cubicBezTo>
                  <a:cubicBezTo>
                    <a:pt x="f108" y="f114"/>
                    <a:pt x="f108" y="f44"/>
                    <a:pt x="f108" y="f53"/>
                  </a:cubicBezTo>
                  <a:cubicBezTo>
                    <a:pt x="f102" y="f59"/>
                    <a:pt x="f10" y="f116"/>
                    <a:pt x="f12" y="f18"/>
                  </a:cubicBezTo>
                  <a:cubicBezTo>
                    <a:pt x="f50" y="f20"/>
                    <a:pt x="f82" y="f128"/>
                    <a:pt x="f83" y="f130"/>
                  </a:cubicBezTo>
                  <a:cubicBezTo>
                    <a:pt x="f67" y="f163"/>
                    <a:pt x="f178" y="f166"/>
                    <a:pt x="f104" y="f170"/>
                  </a:cubicBezTo>
                  <a:cubicBezTo>
                    <a:pt x="f104" y="f137"/>
                    <a:pt x="f105" y="f162"/>
                    <a:pt x="f178" y="f149"/>
                  </a:cubicBezTo>
                  <a:cubicBezTo>
                    <a:pt x="f179" y="f139"/>
                    <a:pt x="f94" y="f149"/>
                    <a:pt x="f100" y="f146"/>
                  </a:cubicBezTo>
                  <a:cubicBezTo>
                    <a:pt x="f98" y="f132"/>
                    <a:pt x="f74" y="f147"/>
                    <a:pt x="f92" y="f166"/>
                  </a:cubicBezTo>
                  <a:cubicBezTo>
                    <a:pt x="f179" y="f131"/>
                    <a:pt x="f90" y="f163"/>
                    <a:pt x="f178" y="f157"/>
                  </a:cubicBezTo>
                  <a:cubicBezTo>
                    <a:pt x="f43" y="f121"/>
                    <a:pt x="f50" y="f126"/>
                    <a:pt x="f10" y="f44"/>
                  </a:cubicBezTo>
                  <a:cubicBezTo>
                    <a:pt x="f107" y="f154"/>
                    <a:pt x="f8" y="f14"/>
                    <a:pt x="f102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3" name="Freeform 12">
              <a:extLst>
                <a:ext uri="{FF2B5EF4-FFF2-40B4-BE49-F238E27FC236}">
                  <a16:creationId xmlns:a16="http://schemas.microsoft.com/office/drawing/2014/main" id="{FDDACB24-3A1F-3BCE-1F5B-C1C37283BE96}"/>
                </a:ext>
              </a:extLst>
            </p:cNvPr>
            <p:cNvSpPr/>
            <p:nvPr/>
          </p:nvSpPr>
          <p:spPr>
            <a:xfrm>
              <a:off x="2604439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2"/>
                <a:gd name="f13" fmla="val 103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65"/>
                <a:gd name="f31" fmla="val 128"/>
                <a:gd name="f32" fmla="val 164"/>
                <a:gd name="f33" fmla="val 119"/>
                <a:gd name="f34" fmla="val 160"/>
                <a:gd name="f35" fmla="val 156"/>
                <a:gd name="f36" fmla="val 152"/>
                <a:gd name="f37" fmla="val 149"/>
                <a:gd name="f38" fmla="val 110"/>
                <a:gd name="f39" fmla="val 117"/>
                <a:gd name="f40" fmla="val 94"/>
                <a:gd name="f41" fmla="val 93"/>
                <a:gd name="f42" fmla="val 92"/>
                <a:gd name="f43" fmla="val 104"/>
                <a:gd name="f44" fmla="val 108"/>
                <a:gd name="f45" fmla="val 139"/>
                <a:gd name="f46" fmla="val 155"/>
                <a:gd name="f47" fmla="val 99"/>
                <a:gd name="f48" fmla="val 157"/>
                <a:gd name="f49" fmla="val 101"/>
                <a:gd name="f50" fmla="val 169"/>
                <a:gd name="f51" fmla="val 173"/>
                <a:gd name="f52" fmla="val 105"/>
                <a:gd name="f53" fmla="val 176"/>
                <a:gd name="f54" fmla="val 174"/>
                <a:gd name="f55" fmla="val 172"/>
                <a:gd name="f56" fmla="val 167"/>
                <a:gd name="f57" fmla="val 162"/>
                <a:gd name="f58" fmla="val 95"/>
                <a:gd name="f59" fmla="val 161"/>
                <a:gd name="f60" fmla="val 140"/>
                <a:gd name="f61" fmla="val 89"/>
                <a:gd name="f62" fmla="val 88"/>
                <a:gd name="f63" fmla="val 87"/>
                <a:gd name="f64" fmla="val 86"/>
                <a:gd name="f65" fmla="val 107"/>
                <a:gd name="f66" fmla="val 81"/>
                <a:gd name="f67" fmla="val 136"/>
                <a:gd name="f68" fmla="val 77"/>
                <a:gd name="f69" fmla="val 73"/>
                <a:gd name="f70" fmla="val 153"/>
                <a:gd name="f71" fmla="val 72"/>
                <a:gd name="f72" fmla="val 158"/>
                <a:gd name="f73" fmla="val 74"/>
                <a:gd name="f74" fmla="val 76"/>
                <a:gd name="f75" fmla="val 168"/>
                <a:gd name="f76" fmla="val 170"/>
                <a:gd name="f77" fmla="val 70"/>
                <a:gd name="f78" fmla="val 171"/>
                <a:gd name="f79" fmla="val 65"/>
                <a:gd name="f80" fmla="val 63"/>
                <a:gd name="f81" fmla="val 166"/>
                <a:gd name="f82" fmla="val 58"/>
                <a:gd name="f83" fmla="val 61"/>
                <a:gd name="f84" fmla="val 64"/>
                <a:gd name="f85" fmla="val 69"/>
                <a:gd name="f86" fmla="val 145"/>
                <a:gd name="f87" fmla="val 71"/>
                <a:gd name="f88" fmla="val 75"/>
                <a:gd name="f89" fmla="val 79"/>
                <a:gd name="f90" fmla="val 83"/>
                <a:gd name="f91" fmla="val 115"/>
                <a:gd name="f92" fmla="val 66"/>
                <a:gd name="f93" fmla="val 127"/>
                <a:gd name="f94" fmla="val 55"/>
                <a:gd name="f95" fmla="val 44"/>
                <a:gd name="f96" fmla="val 42"/>
                <a:gd name="f97" fmla="val 143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41"/>
                <a:gd name="f104" fmla="val 138"/>
                <a:gd name="f105" fmla="val 30"/>
                <a:gd name="f106" fmla="val 37"/>
                <a:gd name="f107" fmla="val 39"/>
                <a:gd name="f108" fmla="val 137"/>
                <a:gd name="f109" fmla="val 40"/>
                <a:gd name="f110" fmla="val 53"/>
                <a:gd name="f111" fmla="val 60"/>
                <a:gd name="f112" fmla="val 109"/>
                <a:gd name="f113" fmla="val 46"/>
                <a:gd name="f114" fmla="val 31"/>
                <a:gd name="f115" fmla="val 116"/>
                <a:gd name="f116" fmla="val 28"/>
                <a:gd name="f117" fmla="val 26"/>
                <a:gd name="f118" fmla="val 123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1"/>
                <a:gd name="f129" fmla="val 112"/>
                <a:gd name="f130" fmla="val 29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"/>
                <a:gd name="f139" fmla="val 80"/>
                <a:gd name="f140" fmla="val 85"/>
                <a:gd name="f141" fmla="val 38"/>
                <a:gd name="f142" fmla="val 84"/>
                <a:gd name="f143" fmla="val 78"/>
                <a:gd name="f144" fmla="val 57"/>
                <a:gd name="f145" fmla="val 67"/>
                <a:gd name="f146" fmla="val 68"/>
                <a:gd name="f147" fmla="val 11"/>
                <a:gd name="f148" fmla="val 59"/>
                <a:gd name="f149" fmla="val 52"/>
                <a:gd name="f150" fmla="val 10"/>
                <a:gd name="f151" fmla="val 50"/>
                <a:gd name="f152" fmla="val 15"/>
                <a:gd name="f153" fmla="val 48"/>
                <a:gd name="f154" fmla="val 45"/>
                <a:gd name="f155" fmla="val 54"/>
                <a:gd name="f156" fmla="val 47"/>
                <a:gd name="f157" fmla="val 33"/>
                <a:gd name="f158" fmla="val 34"/>
                <a:gd name="f159" fmla="val 82"/>
                <a:gd name="f160" fmla="val 62"/>
                <a:gd name="f161" fmla="val 5"/>
                <a:gd name="f162" fmla="val 2"/>
                <a:gd name="f163" fmla="val 3"/>
                <a:gd name="f164" fmla="val 129"/>
                <a:gd name="f165" fmla="val 142"/>
                <a:gd name="f166" fmla="val 25"/>
                <a:gd name="f167" fmla="val 133"/>
                <a:gd name="f168" fmla="val 49"/>
                <a:gd name="f169" fmla="val 51"/>
                <a:gd name="f170" fmla="val 125"/>
                <a:gd name="f171" fmla="val 179"/>
                <a:gd name="f172" fmla="val 181"/>
                <a:gd name="f173" fmla="val 182"/>
                <a:gd name="f174" fmla="val 183"/>
                <a:gd name="f175" fmla="val 114"/>
                <a:gd name="f176" fmla="val 178"/>
                <a:gd name="f177" fmla="val 130"/>
                <a:gd name="f178" fmla="val 120"/>
                <a:gd name="f179" fmla="val 135"/>
                <a:gd name="f180" fmla="val 147"/>
                <a:gd name="f181" fmla="val 144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146 f190 1"/>
                <a:gd name="f195" fmla="*/ 121 f189 1"/>
                <a:gd name="f196" fmla="*/ 164 f190 1"/>
                <a:gd name="f197" fmla="*/ 124 f189 1"/>
                <a:gd name="f198" fmla="*/ 102 f190 1"/>
                <a:gd name="f199" fmla="*/ 94 f189 1"/>
                <a:gd name="f200" fmla="*/ 155 f190 1"/>
                <a:gd name="f201" fmla="*/ 99 f189 1"/>
                <a:gd name="f202" fmla="*/ 174 f190 1"/>
                <a:gd name="f203" fmla="*/ 96 f189 1"/>
                <a:gd name="f204" fmla="*/ 104 f190 1"/>
                <a:gd name="f205" fmla="*/ 89 f189 1"/>
                <a:gd name="f206" fmla="*/ 150 f190 1"/>
                <a:gd name="f207" fmla="*/ 73 f189 1"/>
                <a:gd name="f208" fmla="*/ 169 f190 1"/>
                <a:gd name="f209" fmla="*/ 63 f189 1"/>
                <a:gd name="f210" fmla="*/ 145 f190 1"/>
                <a:gd name="f211" fmla="*/ 71 f189 1"/>
                <a:gd name="f212" fmla="*/ 103 f190 1"/>
                <a:gd name="f213" fmla="*/ 77 f189 1"/>
                <a:gd name="f214" fmla="*/ 36 f189 1"/>
                <a:gd name="f215" fmla="*/ 137 f190 1"/>
                <a:gd name="f216" fmla="*/ 40 f189 1"/>
                <a:gd name="f217" fmla="*/ 115 f190 1"/>
                <a:gd name="f218" fmla="*/ 31 f189 1"/>
                <a:gd name="f219" fmla="*/ 121 f190 1"/>
                <a:gd name="f220" fmla="*/ 14 f189 1"/>
                <a:gd name="f221" fmla="*/ 112 f190 1"/>
                <a:gd name="f222" fmla="*/ 29 f189 1"/>
                <a:gd name="f223" fmla="*/ 91 f190 1"/>
                <a:gd name="f224" fmla="*/ 96 f190 1"/>
                <a:gd name="f225" fmla="*/ 4 f189 1"/>
                <a:gd name="f226" fmla="*/ 86 f190 1"/>
                <a:gd name="f227" fmla="*/ 20 f189 1"/>
                <a:gd name="f228" fmla="*/ 67 f190 1"/>
                <a:gd name="f229" fmla="*/ 30 f189 1"/>
                <a:gd name="f230" fmla="*/ 50 f190 1"/>
                <a:gd name="f231" fmla="*/ 15 f189 1"/>
                <a:gd name="f232" fmla="*/ 79 f190 1"/>
                <a:gd name="f233" fmla="*/ 72 f189 1"/>
                <a:gd name="f234" fmla="*/ 48 f190 1"/>
                <a:gd name="f235" fmla="*/ 42 f189 1"/>
                <a:gd name="f236" fmla="*/ 28 f190 1"/>
                <a:gd name="f237" fmla="*/ 34 f189 1"/>
                <a:gd name="f238" fmla="*/ 75 f190 1"/>
                <a:gd name="f239" fmla="*/ 78 f189 1"/>
                <a:gd name="f240" fmla="*/ 34 f190 1"/>
                <a:gd name="f241" fmla="*/ 11 f190 1"/>
                <a:gd name="f242" fmla="*/ 73 f190 1"/>
                <a:gd name="f243" fmla="*/ 85 f189 1"/>
                <a:gd name="f244" fmla="*/ 24 f190 1"/>
                <a:gd name="f245" fmla="*/ 92 f189 1"/>
                <a:gd name="f246" fmla="*/ 3 f190 1"/>
                <a:gd name="f247" fmla="*/ 100 f189 1"/>
                <a:gd name="f248" fmla="*/ 72 f190 1"/>
                <a:gd name="f249" fmla="*/ 91 f189 1"/>
                <a:gd name="f250" fmla="*/ 97 f189 1"/>
                <a:gd name="f251" fmla="*/ 14 f190 1"/>
                <a:gd name="f252" fmla="*/ 131 f189 1"/>
                <a:gd name="f253" fmla="*/ 30 f190 1"/>
                <a:gd name="f254" fmla="*/ 137 f189 1"/>
                <a:gd name="f255" fmla="*/ 81 f190 1"/>
                <a:gd name="f256" fmla="*/ 58 f190 1"/>
                <a:gd name="f257" fmla="*/ 141 f189 1"/>
                <a:gd name="f258" fmla="*/ 161 f189 1"/>
                <a:gd name="f259" fmla="*/ 62 f190 1"/>
                <a:gd name="f260" fmla="*/ 143 f189 1"/>
                <a:gd name="f261" fmla="*/ 94 f190 1"/>
                <a:gd name="f262" fmla="*/ 136 f189 1"/>
                <a:gd name="f263" fmla="*/ 113 f190 1"/>
                <a:gd name="f264" fmla="*/ 183 f189 1"/>
                <a:gd name="f265" fmla="*/ 93 f190 1"/>
                <a:gd name="f266" fmla="*/ 105 f189 1"/>
                <a:gd name="f267" fmla="*/ 119 f190 1"/>
                <a:gd name="f268" fmla="*/ 138 f189 1"/>
                <a:gd name="f269" fmla="*/ 153 f189 1"/>
                <a:gd name="f270" fmla="*/ 100 f190 1"/>
                <a:gd name="f271" fmla="*/ 102 f189 1"/>
                <a:gd name="f272" fmla="+- f191 0 f1"/>
                <a:gd name="f273" fmla="*/ f194 1 177"/>
                <a:gd name="f274" fmla="*/ f195 1 184"/>
                <a:gd name="f275" fmla="*/ f196 1 177"/>
                <a:gd name="f276" fmla="*/ f197 1 184"/>
                <a:gd name="f277" fmla="*/ f198 1 177"/>
                <a:gd name="f278" fmla="*/ f199 1 184"/>
                <a:gd name="f279" fmla="*/ f200 1 177"/>
                <a:gd name="f280" fmla="*/ f201 1 184"/>
                <a:gd name="f281" fmla="*/ f202 1 177"/>
                <a:gd name="f282" fmla="*/ f203 1 184"/>
                <a:gd name="f283" fmla="*/ f204 1 177"/>
                <a:gd name="f284" fmla="*/ f205 1 184"/>
                <a:gd name="f285" fmla="*/ f206 1 177"/>
                <a:gd name="f286" fmla="*/ f207 1 184"/>
                <a:gd name="f287" fmla="*/ f208 1 177"/>
                <a:gd name="f288" fmla="*/ f209 1 184"/>
                <a:gd name="f289" fmla="*/ f210 1 177"/>
                <a:gd name="f290" fmla="*/ f211 1 184"/>
                <a:gd name="f291" fmla="*/ f212 1 177"/>
                <a:gd name="f292" fmla="*/ f213 1 184"/>
                <a:gd name="f293" fmla="*/ f214 1 184"/>
                <a:gd name="f294" fmla="*/ f215 1 177"/>
                <a:gd name="f295" fmla="*/ f216 1 184"/>
                <a:gd name="f296" fmla="*/ f217 1 177"/>
                <a:gd name="f297" fmla="*/ f218 1 184"/>
                <a:gd name="f298" fmla="*/ f219 1 177"/>
                <a:gd name="f299" fmla="*/ f220 1 184"/>
                <a:gd name="f300" fmla="*/ f221 1 177"/>
                <a:gd name="f301" fmla="*/ f222 1 184"/>
                <a:gd name="f302" fmla="*/ f223 1 177"/>
                <a:gd name="f303" fmla="*/ f224 1 177"/>
                <a:gd name="f304" fmla="*/ f225 1 184"/>
                <a:gd name="f305" fmla="*/ f226 1 177"/>
                <a:gd name="f306" fmla="*/ f227 1 184"/>
                <a:gd name="f307" fmla="*/ f228 1 177"/>
                <a:gd name="f308" fmla="*/ f229 1 184"/>
                <a:gd name="f309" fmla="*/ f230 1 177"/>
                <a:gd name="f310" fmla="*/ f231 1 184"/>
                <a:gd name="f311" fmla="*/ f232 1 177"/>
                <a:gd name="f312" fmla="*/ f233 1 184"/>
                <a:gd name="f313" fmla="*/ f234 1 177"/>
                <a:gd name="f314" fmla="*/ f235 1 184"/>
                <a:gd name="f315" fmla="*/ f236 1 177"/>
                <a:gd name="f316" fmla="*/ f237 1 184"/>
                <a:gd name="f317" fmla="*/ f238 1 177"/>
                <a:gd name="f318" fmla="*/ f239 1 184"/>
                <a:gd name="f319" fmla="*/ f240 1 177"/>
                <a:gd name="f320" fmla="*/ f241 1 177"/>
                <a:gd name="f321" fmla="*/ f242 1 177"/>
                <a:gd name="f322" fmla="*/ f243 1 184"/>
                <a:gd name="f323" fmla="*/ f244 1 177"/>
                <a:gd name="f324" fmla="*/ f245 1 184"/>
                <a:gd name="f325" fmla="*/ f246 1 177"/>
                <a:gd name="f326" fmla="*/ f247 1 184"/>
                <a:gd name="f327" fmla="*/ f248 1 177"/>
                <a:gd name="f328" fmla="*/ f249 1 184"/>
                <a:gd name="f329" fmla="*/ f250 1 184"/>
                <a:gd name="f330" fmla="*/ f251 1 177"/>
                <a:gd name="f331" fmla="*/ f252 1 184"/>
                <a:gd name="f332" fmla="*/ f253 1 177"/>
                <a:gd name="f333" fmla="*/ f254 1 184"/>
                <a:gd name="f334" fmla="*/ f255 1 177"/>
                <a:gd name="f335" fmla="*/ f256 1 177"/>
                <a:gd name="f336" fmla="*/ f257 1 184"/>
                <a:gd name="f337" fmla="*/ f258 1 184"/>
                <a:gd name="f338" fmla="*/ f259 1 177"/>
                <a:gd name="f339" fmla="*/ f260 1 184"/>
                <a:gd name="f340" fmla="*/ f261 1 177"/>
                <a:gd name="f341" fmla="*/ f262 1 184"/>
                <a:gd name="f342" fmla="*/ f263 1 177"/>
                <a:gd name="f343" fmla="*/ f264 1 184"/>
                <a:gd name="f344" fmla="*/ f265 1 177"/>
                <a:gd name="f345" fmla="*/ f266 1 184"/>
                <a:gd name="f346" fmla="*/ f267 1 177"/>
                <a:gd name="f347" fmla="*/ f268 1 184"/>
                <a:gd name="f348" fmla="*/ f269 1 184"/>
                <a:gd name="f349" fmla="*/ f270 1 177"/>
                <a:gd name="f350" fmla="*/ f271 1 184"/>
                <a:gd name="f351" fmla="*/ 0 1 f192"/>
                <a:gd name="f352" fmla="*/ f186 1 f192"/>
                <a:gd name="f353" fmla="*/ 0 1 f193"/>
                <a:gd name="f354" fmla="*/ f187 1 f193"/>
                <a:gd name="f355" fmla="*/ f273 1 f192"/>
                <a:gd name="f356" fmla="*/ f274 1 f193"/>
                <a:gd name="f357" fmla="*/ f275 1 f192"/>
                <a:gd name="f358" fmla="*/ f276 1 f193"/>
                <a:gd name="f359" fmla="*/ f277 1 f192"/>
                <a:gd name="f360" fmla="*/ f278 1 f193"/>
                <a:gd name="f361" fmla="*/ f279 1 f192"/>
                <a:gd name="f362" fmla="*/ f280 1 f193"/>
                <a:gd name="f363" fmla="*/ f281 1 f192"/>
                <a:gd name="f364" fmla="*/ f282 1 f193"/>
                <a:gd name="f365" fmla="*/ f283 1 f192"/>
                <a:gd name="f366" fmla="*/ f284 1 f193"/>
                <a:gd name="f367" fmla="*/ f285 1 f192"/>
                <a:gd name="f368" fmla="*/ f286 1 f193"/>
                <a:gd name="f369" fmla="*/ f287 1 f192"/>
                <a:gd name="f370" fmla="*/ f288 1 f193"/>
                <a:gd name="f371" fmla="*/ f289 1 f192"/>
                <a:gd name="f372" fmla="*/ f290 1 f193"/>
                <a:gd name="f373" fmla="*/ f291 1 f192"/>
                <a:gd name="f374" fmla="*/ f292 1 f193"/>
                <a:gd name="f375" fmla="*/ f293 1 f193"/>
                <a:gd name="f376" fmla="*/ f294 1 f192"/>
                <a:gd name="f377" fmla="*/ f295 1 f193"/>
                <a:gd name="f378" fmla="*/ f296 1 f192"/>
                <a:gd name="f379" fmla="*/ f297 1 f193"/>
                <a:gd name="f380" fmla="*/ f298 1 f192"/>
                <a:gd name="f381" fmla="*/ f299 1 f193"/>
                <a:gd name="f382" fmla="*/ f300 1 f192"/>
                <a:gd name="f383" fmla="*/ f301 1 f193"/>
                <a:gd name="f384" fmla="*/ f302 1 f192"/>
                <a:gd name="f385" fmla="*/ f303 1 f192"/>
                <a:gd name="f386" fmla="*/ f304 1 f193"/>
                <a:gd name="f387" fmla="*/ f305 1 f192"/>
                <a:gd name="f388" fmla="*/ f306 1 f193"/>
                <a:gd name="f389" fmla="*/ f307 1 f192"/>
                <a:gd name="f390" fmla="*/ f308 1 f193"/>
                <a:gd name="f391" fmla="*/ f309 1 f192"/>
                <a:gd name="f392" fmla="*/ f310 1 f193"/>
                <a:gd name="f393" fmla="*/ f311 1 f192"/>
                <a:gd name="f394" fmla="*/ f312 1 f193"/>
                <a:gd name="f395" fmla="*/ f313 1 f192"/>
                <a:gd name="f396" fmla="*/ f314 1 f193"/>
                <a:gd name="f397" fmla="*/ f315 1 f192"/>
                <a:gd name="f398" fmla="*/ f316 1 f193"/>
                <a:gd name="f399" fmla="*/ f317 1 f192"/>
                <a:gd name="f400" fmla="*/ f318 1 f193"/>
                <a:gd name="f401" fmla="*/ f319 1 f192"/>
                <a:gd name="f402" fmla="*/ f320 1 f192"/>
                <a:gd name="f403" fmla="*/ f321 1 f192"/>
                <a:gd name="f404" fmla="*/ f322 1 f193"/>
                <a:gd name="f405" fmla="*/ f323 1 f192"/>
                <a:gd name="f406" fmla="*/ f324 1 f193"/>
                <a:gd name="f407" fmla="*/ f325 1 f192"/>
                <a:gd name="f408" fmla="*/ f326 1 f193"/>
                <a:gd name="f409" fmla="*/ f327 1 f192"/>
                <a:gd name="f410" fmla="*/ f328 1 f193"/>
                <a:gd name="f411" fmla="*/ f329 1 f193"/>
                <a:gd name="f412" fmla="*/ f330 1 f192"/>
                <a:gd name="f413" fmla="*/ f331 1 f193"/>
                <a:gd name="f414" fmla="*/ f332 1 f192"/>
                <a:gd name="f415" fmla="*/ f333 1 f193"/>
                <a:gd name="f416" fmla="*/ f334 1 f192"/>
                <a:gd name="f417" fmla="*/ f335 1 f192"/>
                <a:gd name="f418" fmla="*/ f336 1 f193"/>
                <a:gd name="f419" fmla="*/ f337 1 f193"/>
                <a:gd name="f420" fmla="*/ f338 1 f192"/>
                <a:gd name="f421" fmla="*/ f339 1 f193"/>
                <a:gd name="f422" fmla="*/ f340 1 f192"/>
                <a:gd name="f423" fmla="*/ f341 1 f193"/>
                <a:gd name="f424" fmla="*/ f342 1 f192"/>
                <a:gd name="f425" fmla="*/ f343 1 f193"/>
                <a:gd name="f426" fmla="*/ f344 1 f192"/>
                <a:gd name="f427" fmla="*/ f345 1 f193"/>
                <a:gd name="f428" fmla="*/ f346 1 f192"/>
                <a:gd name="f429" fmla="*/ f347 1 f193"/>
                <a:gd name="f430" fmla="*/ f348 1 f193"/>
                <a:gd name="f431" fmla="*/ f349 1 f192"/>
                <a:gd name="f432" fmla="*/ f350 1 f193"/>
                <a:gd name="f433" fmla="*/ f351 f183 1"/>
                <a:gd name="f434" fmla="*/ f352 f183 1"/>
                <a:gd name="f435" fmla="*/ f354 f184 1"/>
                <a:gd name="f436" fmla="*/ f353 f184 1"/>
                <a:gd name="f437" fmla="*/ f355 f183 1"/>
                <a:gd name="f438" fmla="*/ f356 f184 1"/>
                <a:gd name="f439" fmla="*/ f357 f183 1"/>
                <a:gd name="f440" fmla="*/ f358 f184 1"/>
                <a:gd name="f441" fmla="*/ f359 f183 1"/>
                <a:gd name="f442" fmla="*/ f360 f184 1"/>
                <a:gd name="f443" fmla="*/ f361 f183 1"/>
                <a:gd name="f444" fmla="*/ f362 f184 1"/>
                <a:gd name="f445" fmla="*/ f363 f183 1"/>
                <a:gd name="f446" fmla="*/ f364 f184 1"/>
                <a:gd name="f447" fmla="*/ f365 f183 1"/>
                <a:gd name="f448" fmla="*/ f366 f184 1"/>
                <a:gd name="f449" fmla="*/ f367 f183 1"/>
                <a:gd name="f450" fmla="*/ f368 f184 1"/>
                <a:gd name="f451" fmla="*/ f369 f183 1"/>
                <a:gd name="f452" fmla="*/ f370 f184 1"/>
                <a:gd name="f453" fmla="*/ f371 f183 1"/>
                <a:gd name="f454" fmla="*/ f372 f184 1"/>
                <a:gd name="f455" fmla="*/ f373 f183 1"/>
                <a:gd name="f456" fmla="*/ f374 f184 1"/>
                <a:gd name="f457" fmla="*/ f375 f184 1"/>
                <a:gd name="f458" fmla="*/ f376 f183 1"/>
                <a:gd name="f459" fmla="*/ f377 f184 1"/>
                <a:gd name="f460" fmla="*/ f378 f183 1"/>
                <a:gd name="f461" fmla="*/ f379 f184 1"/>
                <a:gd name="f462" fmla="*/ f380 f183 1"/>
                <a:gd name="f463" fmla="*/ f381 f184 1"/>
                <a:gd name="f464" fmla="*/ f382 f183 1"/>
                <a:gd name="f465" fmla="*/ f383 f184 1"/>
                <a:gd name="f466" fmla="*/ f384 f183 1"/>
                <a:gd name="f467" fmla="*/ f385 f183 1"/>
                <a:gd name="f468" fmla="*/ f386 f184 1"/>
                <a:gd name="f469" fmla="*/ f387 f183 1"/>
                <a:gd name="f470" fmla="*/ f388 f184 1"/>
                <a:gd name="f471" fmla="*/ f389 f183 1"/>
                <a:gd name="f472" fmla="*/ f390 f184 1"/>
                <a:gd name="f473" fmla="*/ f391 f183 1"/>
                <a:gd name="f474" fmla="*/ f392 f184 1"/>
                <a:gd name="f475" fmla="*/ f393 f183 1"/>
                <a:gd name="f476" fmla="*/ f394 f184 1"/>
                <a:gd name="f477" fmla="*/ f395 f183 1"/>
                <a:gd name="f478" fmla="*/ f396 f184 1"/>
                <a:gd name="f479" fmla="*/ f397 f183 1"/>
                <a:gd name="f480" fmla="*/ f398 f184 1"/>
                <a:gd name="f481" fmla="*/ f399 f183 1"/>
                <a:gd name="f482" fmla="*/ f400 f184 1"/>
                <a:gd name="f483" fmla="*/ f401 f183 1"/>
                <a:gd name="f484" fmla="*/ f402 f183 1"/>
                <a:gd name="f485" fmla="*/ f403 f183 1"/>
                <a:gd name="f486" fmla="*/ f404 f184 1"/>
                <a:gd name="f487" fmla="*/ f405 f183 1"/>
                <a:gd name="f488" fmla="*/ f406 f184 1"/>
                <a:gd name="f489" fmla="*/ f407 f183 1"/>
                <a:gd name="f490" fmla="*/ f408 f184 1"/>
                <a:gd name="f491" fmla="*/ f409 f183 1"/>
                <a:gd name="f492" fmla="*/ f410 f184 1"/>
                <a:gd name="f493" fmla="*/ f411 f184 1"/>
                <a:gd name="f494" fmla="*/ f412 f183 1"/>
                <a:gd name="f495" fmla="*/ f413 f184 1"/>
                <a:gd name="f496" fmla="*/ f414 f183 1"/>
                <a:gd name="f497" fmla="*/ f415 f184 1"/>
                <a:gd name="f498" fmla="*/ f416 f183 1"/>
                <a:gd name="f499" fmla="*/ f417 f183 1"/>
                <a:gd name="f500" fmla="*/ f418 f184 1"/>
                <a:gd name="f501" fmla="*/ f419 f184 1"/>
                <a:gd name="f502" fmla="*/ f420 f183 1"/>
                <a:gd name="f503" fmla="*/ f421 f184 1"/>
                <a:gd name="f504" fmla="*/ f422 f183 1"/>
                <a:gd name="f505" fmla="*/ f423 f184 1"/>
                <a:gd name="f506" fmla="*/ f424 f183 1"/>
                <a:gd name="f507" fmla="*/ f425 f184 1"/>
                <a:gd name="f508" fmla="*/ f426 f183 1"/>
                <a:gd name="f509" fmla="*/ f427 f184 1"/>
                <a:gd name="f510" fmla="*/ f428 f183 1"/>
                <a:gd name="f511" fmla="*/ f429 f184 1"/>
                <a:gd name="f512" fmla="*/ f430 f184 1"/>
                <a:gd name="f513" fmla="*/ f431 f183 1"/>
                <a:gd name="f514" fmla="*/ f432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7" y="f438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58" y="f459"/>
                </a:cxn>
                <a:cxn ang="f272">
                  <a:pos x="f460" y="f461"/>
                </a:cxn>
                <a:cxn ang="f272">
                  <a:pos x="f462" y="f463"/>
                </a:cxn>
                <a:cxn ang="f272">
                  <a:pos x="f464" y="f465"/>
                </a:cxn>
                <a:cxn ang="f272">
                  <a:pos x="f466" y="f450"/>
                </a:cxn>
                <a:cxn ang="f272">
                  <a:pos x="f467" y="f468"/>
                </a:cxn>
                <a:cxn ang="f272">
                  <a:pos x="f469" y="f470"/>
                </a:cxn>
                <a:cxn ang="f272">
                  <a:pos x="f471" y="f472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76"/>
                </a:cxn>
                <a:cxn ang="f272">
                  <a:pos x="f484" y="f450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90"/>
                </a:cxn>
                <a:cxn ang="f272">
                  <a:pos x="f491" y="f492"/>
                </a:cxn>
                <a:cxn ang="f272">
                  <a:pos x="f485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46"/>
                </a:cxn>
                <a:cxn ang="f272">
                  <a:pos x="f499" y="f500"/>
                </a:cxn>
                <a:cxn ang="f272">
                  <a:pos x="f477" y="f501"/>
                </a:cxn>
                <a:cxn ang="f272">
                  <a:pos x="f502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458" y="f512"/>
                </a:cxn>
                <a:cxn ang="f272">
                  <a:pos x="f513" y="f514"/>
                </a:cxn>
              </a:cxnLst>
              <a:rect l="f433" t="f436" r="f434" b="f435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2" y="f33"/>
                    <a:pt x="f34" y="f14"/>
                    <a:pt x="f35" y="f33"/>
                  </a:cubicBezTo>
                  <a:cubicBezTo>
                    <a:pt x="f36" y="f33"/>
                    <a:pt x="f37" y="f33"/>
                    <a:pt x="f18" y="f14"/>
                  </a:cubicBezTo>
                  <a:cubicBezTo>
                    <a:pt x="f26" y="f38"/>
                    <a:pt x="f39" y="f12"/>
                    <a:pt x="f12" y="f40"/>
                  </a:cubicBezTo>
                  <a:cubicBezTo>
                    <a:pt x="f12" y="f40"/>
                    <a:pt x="f13" y="f41"/>
                    <a:pt x="f13" y="f42"/>
                  </a:cubicBezTo>
                  <a:cubicBezTo>
                    <a:pt x="f43" y="f42"/>
                    <a:pt x="f15" y="f42"/>
                    <a:pt x="f44" y="f42"/>
                  </a:cubicBezTo>
                  <a:cubicBezTo>
                    <a:pt x="f23" y="f40"/>
                    <a:pt x="f45" y="f11"/>
                    <a:pt x="f46" y="f47"/>
                  </a:cubicBezTo>
                  <a:cubicBezTo>
                    <a:pt x="f48" y="f47"/>
                    <a:pt x="f28" y="f49"/>
                    <a:pt x="f34" y="f12"/>
                  </a:cubicBezTo>
                  <a:cubicBezTo>
                    <a:pt x="f29" y="f15"/>
                    <a:pt x="f50" y="f44"/>
                    <a:pt x="f51" y="f52"/>
                  </a:cubicBezTo>
                  <a:cubicBezTo>
                    <a:pt x="f53" y="f13"/>
                    <a:pt x="f6" y="f47"/>
                    <a:pt x="f54" y="f9"/>
                  </a:cubicBezTo>
                  <a:cubicBezTo>
                    <a:pt x="f55" y="f42"/>
                    <a:pt x="f56" y="f42"/>
                    <a:pt x="f57" y="f58"/>
                  </a:cubicBezTo>
                  <a:cubicBezTo>
                    <a:pt x="f59" y="f9"/>
                    <a:pt x="f28" y="f11"/>
                    <a:pt x="f48" y="f9"/>
                  </a:cubicBezTo>
                  <a:cubicBezTo>
                    <a:pt x="f60" y="f40"/>
                    <a:pt x="f21" y="f42"/>
                    <a:pt x="f43" y="f61"/>
                  </a:cubicBezTo>
                  <a:cubicBezTo>
                    <a:pt x="f43" y="f61"/>
                    <a:pt x="f13" y="f61"/>
                    <a:pt x="f12" y="f62"/>
                  </a:cubicBezTo>
                  <a:cubicBezTo>
                    <a:pt x="f43" y="f63"/>
                    <a:pt x="f52" y="f64"/>
                    <a:pt x="f65" y="f64"/>
                  </a:cubicBezTo>
                  <a:cubicBezTo>
                    <a:pt x="f19" y="f66"/>
                    <a:pt x="f67" y="f68"/>
                    <a:pt x="f22" y="f69"/>
                  </a:cubicBezTo>
                  <a:cubicBezTo>
                    <a:pt x="f70" y="f71"/>
                    <a:pt x="f35" y="f69"/>
                    <a:pt x="f72" y="f73"/>
                  </a:cubicBezTo>
                  <a:cubicBezTo>
                    <a:pt x="f29" y="f74"/>
                    <a:pt x="f75" y="f68"/>
                    <a:pt x="f76" y="f69"/>
                  </a:cubicBezTo>
                  <a:cubicBezTo>
                    <a:pt x="f55" y="f77"/>
                    <a:pt x="f78" y="f79"/>
                    <a:pt x="f50" y="f80"/>
                  </a:cubicBezTo>
                  <a:cubicBezTo>
                    <a:pt x="f81" y="f82"/>
                    <a:pt x="f59" y="f82"/>
                    <a:pt x="f48" y="f83"/>
                  </a:cubicBezTo>
                  <a:cubicBezTo>
                    <a:pt x="f35" y="f83"/>
                    <a:pt x="f27" y="f80"/>
                    <a:pt x="f27" y="f84"/>
                  </a:cubicBezTo>
                  <a:cubicBezTo>
                    <a:pt x="f27" y="f85"/>
                    <a:pt x="f37" y="f77"/>
                    <a:pt x="f86" y="f87"/>
                  </a:cubicBezTo>
                  <a:cubicBezTo>
                    <a:pt x="f16" y="f88"/>
                    <a:pt x="f33" y="f89"/>
                    <a:pt x="f15" y="f90"/>
                  </a:cubicBezTo>
                  <a:cubicBezTo>
                    <a:pt x="f43" y="f90"/>
                    <a:pt x="f12" y="f90"/>
                    <a:pt x="f10" y="f90"/>
                  </a:cubicBezTo>
                  <a:cubicBezTo>
                    <a:pt x="f49" y="f66"/>
                    <a:pt x="f12" y="f89"/>
                    <a:pt x="f13" y="f68"/>
                  </a:cubicBezTo>
                  <a:cubicBezTo>
                    <a:pt x="f91" y="f92"/>
                    <a:pt x="f93" y="f94"/>
                    <a:pt x="f45" y="f95"/>
                  </a:cubicBezTo>
                  <a:cubicBezTo>
                    <a:pt x="f60" y="f96"/>
                    <a:pt x="f97" y="f96"/>
                    <a:pt x="f86" y="f96"/>
                  </a:cubicBezTo>
                  <a:cubicBezTo>
                    <a:pt x="f25" y="f98"/>
                    <a:pt x="f46" y="f99"/>
                    <a:pt x="f46" y="f100"/>
                  </a:cubicBezTo>
                  <a:cubicBezTo>
                    <a:pt x="f35" y="f101"/>
                    <a:pt x="f25" y="f102"/>
                    <a:pt x="f86" y="f102"/>
                  </a:cubicBezTo>
                  <a:cubicBezTo>
                    <a:pt x="f103" y="f102"/>
                    <a:pt x="f104" y="f105"/>
                    <a:pt x="f104" y="f100"/>
                  </a:cubicBezTo>
                  <a:cubicBezTo>
                    <a:pt x="f104" y="f106"/>
                    <a:pt x="f104" y="f107"/>
                    <a:pt x="f108" y="f109"/>
                  </a:cubicBezTo>
                  <a:cubicBezTo>
                    <a:pt x="f23" y="f110"/>
                    <a:pt x="f38" y="f79"/>
                    <a:pt x="f9" y="f89"/>
                  </a:cubicBezTo>
                  <a:cubicBezTo>
                    <a:pt x="f9" y="f68"/>
                    <a:pt x="f9" y="f88"/>
                    <a:pt x="f11" y="f73"/>
                  </a:cubicBezTo>
                  <a:cubicBezTo>
                    <a:pt x="f13" y="f111"/>
                    <a:pt x="f112" y="f113"/>
                    <a:pt x="f91" y="f114"/>
                  </a:cubicBezTo>
                  <a:cubicBezTo>
                    <a:pt x="f115" y="f116"/>
                    <a:pt x="f39" y="f102"/>
                    <a:pt x="f19" y="f117"/>
                  </a:cubicBezTo>
                  <a:cubicBezTo>
                    <a:pt x="f118" y="f117"/>
                    <a:pt x="f93" y="f119"/>
                    <a:pt x="f93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39" y="f124"/>
                    <a:pt x="f17" y="f125"/>
                    <a:pt x="f38" y="f122"/>
                  </a:cubicBezTo>
                  <a:cubicBezTo>
                    <a:pt x="f112" y="f126"/>
                    <a:pt x="f38" y="f120"/>
                    <a:pt x="f38" y="f127"/>
                  </a:cubicBezTo>
                  <a:cubicBezTo>
                    <a:pt x="f128" y="f117"/>
                    <a:pt x="f129" y="f116"/>
                    <a:pt x="f129" y="f130"/>
                  </a:cubicBezTo>
                  <a:cubicBezTo>
                    <a:pt x="f52" y="f95"/>
                    <a:pt x="f47" y="f82"/>
                    <a:pt x="f42" y="f69"/>
                  </a:cubicBezTo>
                  <a:cubicBezTo>
                    <a:pt x="f42" y="f69"/>
                    <a:pt x="f42" y="f69"/>
                    <a:pt x="f42" y="f73"/>
                  </a:cubicBezTo>
                  <a:cubicBezTo>
                    <a:pt x="f131" y="f69"/>
                    <a:pt x="f131" y="f69"/>
                    <a:pt x="f131" y="f69"/>
                  </a:cubicBezTo>
                  <a:cubicBezTo>
                    <a:pt x="f131" y="f132"/>
                    <a:pt x="f131" y="f107"/>
                    <a:pt x="f131" y="f133"/>
                  </a:cubicBezTo>
                  <a:cubicBezTo>
                    <a:pt x="f131" y="f134"/>
                    <a:pt x="f41" y="f126"/>
                    <a:pt x="f40" y="f135"/>
                  </a:cubicBezTo>
                  <a:cubicBezTo>
                    <a:pt x="f47" y="f125"/>
                    <a:pt x="f10" y="f136"/>
                    <a:pt x="f9" y="f137"/>
                  </a:cubicBezTo>
                  <a:cubicBezTo>
                    <a:pt x="f41" y="f5"/>
                    <a:pt x="f63" y="f5"/>
                    <a:pt x="f90" y="f137"/>
                  </a:cubicBezTo>
                  <a:cubicBezTo>
                    <a:pt x="f89" y="f138"/>
                    <a:pt x="f139" y="f124"/>
                    <a:pt x="f90" y="f122"/>
                  </a:cubicBezTo>
                  <a:cubicBezTo>
                    <a:pt x="f140" y="f135"/>
                    <a:pt x="f64" y="f126"/>
                    <a:pt x="f64" y="f134"/>
                  </a:cubicBezTo>
                  <a:cubicBezTo>
                    <a:pt x="f63" y="f141"/>
                    <a:pt x="f64" y="f132"/>
                    <a:pt x="f140" y="f73"/>
                  </a:cubicBezTo>
                  <a:cubicBezTo>
                    <a:pt x="f140" y="f69"/>
                    <a:pt x="f142" y="f71"/>
                    <a:pt x="f142" y="f77"/>
                  </a:cubicBezTo>
                  <a:cubicBezTo>
                    <a:pt x="f143" y="f144"/>
                    <a:pt x="f69" y="f98"/>
                    <a:pt x="f145" y="f105"/>
                  </a:cubicBezTo>
                  <a:cubicBezTo>
                    <a:pt x="f92" y="f102"/>
                    <a:pt x="f92" y="f117"/>
                    <a:pt x="f146" y="f119"/>
                  </a:cubicBezTo>
                  <a:cubicBezTo>
                    <a:pt x="f87" y="f121"/>
                    <a:pt x="f77" y="f125"/>
                    <a:pt x="f79" y="f147"/>
                  </a:cubicBezTo>
                  <a:cubicBezTo>
                    <a:pt x="f148" y="f138"/>
                    <a:pt x="f149" y="f150"/>
                    <a:pt x="f151" y="f152"/>
                  </a:cubicBezTo>
                  <a:cubicBezTo>
                    <a:pt x="f153" y="f134"/>
                    <a:pt x="f151" y="f127"/>
                    <a:pt x="f144" y="f117"/>
                  </a:cubicBezTo>
                  <a:cubicBezTo>
                    <a:pt x="f83" y="f102"/>
                    <a:pt x="f80" y="f130"/>
                    <a:pt x="f84" y="f101"/>
                  </a:cubicBezTo>
                  <a:cubicBezTo>
                    <a:pt x="f85" y="f154"/>
                    <a:pt x="f73" y="f82"/>
                    <a:pt x="f89" y="f71"/>
                  </a:cubicBezTo>
                  <a:cubicBezTo>
                    <a:pt x="f139" y="f69"/>
                    <a:pt x="f139" y="f88"/>
                    <a:pt x="f139" y="f143"/>
                  </a:cubicBezTo>
                  <a:cubicBezTo>
                    <a:pt x="f88" y="f69"/>
                    <a:pt x="f87" y="f146"/>
                    <a:pt x="f145" y="f84"/>
                  </a:cubicBezTo>
                  <a:cubicBezTo>
                    <a:pt x="f83" y="f144"/>
                    <a:pt x="f155" y="f151"/>
                    <a:pt x="f153" y="f96"/>
                  </a:cubicBezTo>
                  <a:cubicBezTo>
                    <a:pt x="f156" y="f99"/>
                    <a:pt x="f156" y="f141"/>
                    <a:pt x="f156" y="f100"/>
                  </a:cubicBezTo>
                  <a:cubicBezTo>
                    <a:pt x="f156" y="f114"/>
                    <a:pt x="f95" y="f116"/>
                    <a:pt x="f107" y="f102"/>
                  </a:cubicBezTo>
                  <a:cubicBezTo>
                    <a:pt x="f157" y="f117"/>
                    <a:pt x="f116" y="f105"/>
                    <a:pt x="f116" y="f158"/>
                  </a:cubicBezTo>
                  <a:cubicBezTo>
                    <a:pt x="f102" y="f141"/>
                    <a:pt x="f114" y="f99"/>
                    <a:pt x="f100" y="f99"/>
                  </a:cubicBezTo>
                  <a:cubicBezTo>
                    <a:pt x="f99" y="f99"/>
                    <a:pt x="f95" y="f98"/>
                    <a:pt x="f156" y="f113"/>
                  </a:cubicBezTo>
                  <a:cubicBezTo>
                    <a:pt x="f132" y="f132"/>
                    <a:pt x="f79" y="f145"/>
                    <a:pt x="f88" y="f143"/>
                  </a:cubicBezTo>
                  <a:cubicBezTo>
                    <a:pt x="f74" y="f89"/>
                    <a:pt x="f74" y="f66"/>
                    <a:pt x="f74" y="f90"/>
                  </a:cubicBezTo>
                  <a:cubicBezTo>
                    <a:pt x="f88" y="f90"/>
                    <a:pt x="f69" y="f90"/>
                    <a:pt x="f87" y="f159"/>
                  </a:cubicBezTo>
                  <a:cubicBezTo>
                    <a:pt x="f148" y="f89"/>
                    <a:pt x="f113" y="f88"/>
                    <a:pt x="f158" y="f71"/>
                  </a:cubicBezTo>
                  <a:cubicBezTo>
                    <a:pt x="f114" y="f87"/>
                    <a:pt x="f116" y="f87"/>
                    <a:pt x="f117" y="f145"/>
                  </a:cubicBezTo>
                  <a:cubicBezTo>
                    <a:pt x="f127" y="f160"/>
                    <a:pt x="f126" y="f83"/>
                    <a:pt x="f123" y="f80"/>
                  </a:cubicBezTo>
                  <a:cubicBezTo>
                    <a:pt x="f150" y="f79"/>
                    <a:pt x="f136" y="f85"/>
                    <a:pt x="f147" y="f69"/>
                  </a:cubicBezTo>
                  <a:cubicBezTo>
                    <a:pt x="f125" y="f68"/>
                    <a:pt x="f121" y="f89"/>
                    <a:pt x="f127" y="f74"/>
                  </a:cubicBezTo>
                  <a:cubicBezTo>
                    <a:pt x="f117" y="f88"/>
                    <a:pt x="f116" y="f73"/>
                    <a:pt x="f105" y="f73"/>
                  </a:cubicBezTo>
                  <a:cubicBezTo>
                    <a:pt x="f154" y="f143"/>
                    <a:pt x="f148" y="f66"/>
                    <a:pt x="f69" y="f140"/>
                  </a:cubicBezTo>
                  <a:cubicBezTo>
                    <a:pt x="f69" y="f64"/>
                    <a:pt x="f69" y="f63"/>
                    <a:pt x="f69" y="f63"/>
                  </a:cubicBezTo>
                  <a:cubicBezTo>
                    <a:pt x="f69" y="f62"/>
                    <a:pt x="f71" y="f62"/>
                    <a:pt x="f87" y="f62"/>
                  </a:cubicBezTo>
                  <a:cubicBezTo>
                    <a:pt x="f132" y="f61"/>
                    <a:pt x="f109" y="f131"/>
                    <a:pt x="f127" y="f42"/>
                  </a:cubicBezTo>
                  <a:cubicBezTo>
                    <a:pt x="f120" y="f42"/>
                    <a:pt x="f126" y="f131"/>
                    <a:pt x="f152" y="f61"/>
                  </a:cubicBezTo>
                  <a:cubicBezTo>
                    <a:pt x="f150" y="f63"/>
                    <a:pt x="f161" y="f63"/>
                    <a:pt x="f162" y="f131"/>
                  </a:cubicBezTo>
                  <a:cubicBezTo>
                    <a:pt x="f5" y="f58"/>
                    <a:pt x="f5" y="f8"/>
                    <a:pt x="f163" y="f10"/>
                  </a:cubicBezTo>
                  <a:cubicBezTo>
                    <a:pt x="f138" y="f13"/>
                    <a:pt x="f125" y="f12"/>
                    <a:pt x="f122" y="f8"/>
                  </a:cubicBezTo>
                  <a:cubicBezTo>
                    <a:pt x="f135" y="f11"/>
                    <a:pt x="f121" y="f58"/>
                    <a:pt x="f120" y="f58"/>
                  </a:cubicBezTo>
                  <a:cubicBezTo>
                    <a:pt x="f141" y="f41"/>
                    <a:pt x="f94" y="f42"/>
                    <a:pt x="f71" y="f131"/>
                  </a:cubicBezTo>
                  <a:cubicBezTo>
                    <a:pt x="f69" y="f131"/>
                    <a:pt x="f88" y="f131"/>
                    <a:pt x="f74" y="f42"/>
                  </a:cubicBezTo>
                  <a:cubicBezTo>
                    <a:pt x="f68" y="f42"/>
                    <a:pt x="f68" y="f41"/>
                    <a:pt x="f143" y="f40"/>
                  </a:cubicBezTo>
                  <a:cubicBezTo>
                    <a:pt x="f74" y="f58"/>
                    <a:pt x="f73" y="f9"/>
                    <a:pt x="f69" y="f11"/>
                  </a:cubicBezTo>
                  <a:cubicBezTo>
                    <a:pt x="f148" y="f65"/>
                    <a:pt x="f154" y="f14"/>
                    <a:pt x="f114" y="f31"/>
                  </a:cubicBezTo>
                  <a:cubicBezTo>
                    <a:pt x="f130" y="f164"/>
                    <a:pt x="f117" y="f31"/>
                    <a:pt x="f119" y="f31"/>
                  </a:cubicBezTo>
                  <a:cubicBezTo>
                    <a:pt x="f134" y="f164"/>
                    <a:pt x="f122" y="f164"/>
                    <a:pt x="f123" y="f26"/>
                  </a:cubicBezTo>
                  <a:cubicBezTo>
                    <a:pt x="f124" y="f16"/>
                    <a:pt x="f147" y="f67"/>
                    <a:pt x="f124" y="f104"/>
                  </a:cubicBezTo>
                  <a:cubicBezTo>
                    <a:pt x="f125" y="f97"/>
                    <a:pt x="f126" y="f97"/>
                    <a:pt x="f133" y="f165"/>
                  </a:cubicBezTo>
                  <a:cubicBezTo>
                    <a:pt x="f166" y="f165"/>
                    <a:pt x="f105" y="f45"/>
                    <a:pt x="f105" y="f108"/>
                  </a:cubicBezTo>
                  <a:cubicBezTo>
                    <a:pt x="f114" y="f167"/>
                    <a:pt x="f157" y="f26"/>
                    <a:pt x="f100" y="f164"/>
                  </a:cubicBezTo>
                  <a:cubicBezTo>
                    <a:pt x="f168" y="f33"/>
                    <a:pt x="f160" y="f112"/>
                    <a:pt x="f74" y="f47"/>
                  </a:cubicBezTo>
                  <a:cubicBezTo>
                    <a:pt x="f68" y="f8"/>
                    <a:pt x="f89" y="f11"/>
                    <a:pt x="f66" y="f9"/>
                  </a:cubicBezTo>
                  <a:cubicBezTo>
                    <a:pt x="f159" y="f11"/>
                    <a:pt x="f159" y="f11"/>
                    <a:pt x="f90" y="f8"/>
                  </a:cubicBezTo>
                  <a:cubicBezTo>
                    <a:pt x="f159" y="f47"/>
                    <a:pt x="f66" y="f49"/>
                    <a:pt x="f139" y="f12"/>
                  </a:cubicBezTo>
                  <a:cubicBezTo>
                    <a:pt x="f69" y="f91"/>
                    <a:pt x="f79" y="f31"/>
                    <a:pt x="f82" y="f103"/>
                  </a:cubicBezTo>
                  <a:cubicBezTo>
                    <a:pt x="f132" y="f97"/>
                    <a:pt x="f155" y="f86"/>
                    <a:pt x="f169" y="f86"/>
                  </a:cubicBezTo>
                  <a:cubicBezTo>
                    <a:pt x="f156" y="f18"/>
                    <a:pt x="f98" y="f20"/>
                    <a:pt x="f98" y="f70"/>
                  </a:cubicBezTo>
                  <a:cubicBezTo>
                    <a:pt x="f96" y="f48"/>
                    <a:pt x="f95" y="f59"/>
                    <a:pt x="f153" y="f59"/>
                  </a:cubicBezTo>
                  <a:cubicBezTo>
                    <a:pt x="f110" y="f59"/>
                    <a:pt x="f144" y="f28"/>
                    <a:pt x="f83" y="f72"/>
                  </a:cubicBezTo>
                  <a:cubicBezTo>
                    <a:pt x="f160" y="f48"/>
                    <a:pt x="f160" y="f70"/>
                    <a:pt x="f83" y="f36"/>
                  </a:cubicBezTo>
                  <a:cubicBezTo>
                    <a:pt x="f148" y="f20"/>
                    <a:pt x="f111" y="f18"/>
                    <a:pt x="f160" y="f97"/>
                  </a:cubicBezTo>
                  <a:cubicBezTo>
                    <a:pt x="f85" y="f26"/>
                    <a:pt x="f88" y="f14"/>
                    <a:pt x="f159" y="f15"/>
                  </a:cubicBezTo>
                  <a:cubicBezTo>
                    <a:pt x="f90" y="f52"/>
                    <a:pt x="f140" y="f13"/>
                    <a:pt x="f64" y="f49"/>
                  </a:cubicBezTo>
                  <a:cubicBezTo>
                    <a:pt x="f61" y="f17"/>
                    <a:pt x="f131" y="f170"/>
                    <a:pt x="f40" y="f67"/>
                  </a:cubicBezTo>
                  <a:cubicBezTo>
                    <a:pt x="f8" y="f22"/>
                    <a:pt x="f13" y="f29"/>
                    <a:pt x="f65" y="f6"/>
                  </a:cubicBezTo>
                  <a:cubicBezTo>
                    <a:pt x="f44" y="f171"/>
                    <a:pt x="f112" y="f172"/>
                    <a:pt x="f38" y="f173"/>
                  </a:cubicBezTo>
                  <a:cubicBezTo>
                    <a:pt x="f128" y="f174"/>
                    <a:pt x="f17" y="f7"/>
                    <a:pt x="f17" y="f174"/>
                  </a:cubicBezTo>
                  <a:cubicBezTo>
                    <a:pt x="f175" y="f174"/>
                    <a:pt x="f91" y="f172"/>
                    <a:pt x="f175" y="f2"/>
                  </a:cubicBezTo>
                  <a:cubicBezTo>
                    <a:pt x="f175" y="f176"/>
                    <a:pt x="f17" y="f53"/>
                    <a:pt x="f129" y="f54"/>
                  </a:cubicBezTo>
                  <a:cubicBezTo>
                    <a:pt x="f15" y="f25"/>
                    <a:pt x="f47" y="f31"/>
                    <a:pt x="f41" y="f52"/>
                  </a:cubicBezTo>
                  <a:cubicBezTo>
                    <a:pt x="f41" y="f43"/>
                    <a:pt x="f41" y="f12"/>
                    <a:pt x="f41" y="f47"/>
                  </a:cubicBezTo>
                  <a:cubicBezTo>
                    <a:pt x="f11" y="f52"/>
                    <a:pt x="f10" y="f112"/>
                    <a:pt x="f12" y="f17"/>
                  </a:cubicBezTo>
                  <a:cubicBezTo>
                    <a:pt x="f44" y="f19"/>
                    <a:pt x="f175" y="f177"/>
                    <a:pt x="f33" y="f104"/>
                  </a:cubicBezTo>
                  <a:cubicBezTo>
                    <a:pt x="f21" y="f165"/>
                    <a:pt x="f170" y="f86"/>
                    <a:pt x="f19" y="f22"/>
                  </a:cubicBezTo>
                  <a:cubicBezTo>
                    <a:pt x="f178" y="f25"/>
                    <a:pt x="f118" y="f46"/>
                    <a:pt x="f170" y="f35"/>
                  </a:cubicBezTo>
                  <a:cubicBezTo>
                    <a:pt x="f177" y="f28"/>
                    <a:pt x="f179" y="f35"/>
                    <a:pt x="f108" y="f70"/>
                  </a:cubicBezTo>
                  <a:cubicBezTo>
                    <a:pt x="f104" y="f37"/>
                    <a:pt x="f67" y="f180"/>
                    <a:pt x="f167" y="f86"/>
                  </a:cubicBezTo>
                  <a:cubicBezTo>
                    <a:pt x="f177" y="f181"/>
                    <a:pt x="f93" y="f165"/>
                    <a:pt x="f170" y="f45"/>
                  </a:cubicBezTo>
                  <a:cubicBezTo>
                    <a:pt x="f115" y="f93"/>
                    <a:pt x="f44" y="f175"/>
                    <a:pt x="f10" y="f12"/>
                  </a:cubicBezTo>
                  <a:cubicBezTo>
                    <a:pt x="f47" y="f10"/>
                    <a:pt x="f8" y="f8"/>
                    <a:pt x="f11" y="f11"/>
                  </a:cubicBezTo>
                  <a:cubicBezTo>
                    <a:pt x="f11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4" name="Freeform 13">
              <a:extLst>
                <a:ext uri="{FF2B5EF4-FFF2-40B4-BE49-F238E27FC236}">
                  <a16:creationId xmlns:a16="http://schemas.microsoft.com/office/drawing/2014/main" id="{F7F9DC37-9D8C-CCAC-6810-F2C02819AF9C}"/>
                </a:ext>
              </a:extLst>
            </p:cNvPr>
            <p:cNvSpPr/>
            <p:nvPr/>
          </p:nvSpPr>
          <p:spPr>
            <a:xfrm>
              <a:off x="3481422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2"/>
                <a:gd name="f13" fmla="val 103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65"/>
                <a:gd name="f31" fmla="val 128"/>
                <a:gd name="f32" fmla="val 164"/>
                <a:gd name="f33" fmla="val 119"/>
                <a:gd name="f34" fmla="val 160"/>
                <a:gd name="f35" fmla="val 156"/>
                <a:gd name="f36" fmla="val 152"/>
                <a:gd name="f37" fmla="val 149"/>
                <a:gd name="f38" fmla="val 110"/>
                <a:gd name="f39" fmla="val 117"/>
                <a:gd name="f40" fmla="val 94"/>
                <a:gd name="f41" fmla="val 93"/>
                <a:gd name="f42" fmla="val 92"/>
                <a:gd name="f43" fmla="val 104"/>
                <a:gd name="f44" fmla="val 108"/>
                <a:gd name="f45" fmla="val 140"/>
                <a:gd name="f46" fmla="val 155"/>
                <a:gd name="f47" fmla="val 99"/>
                <a:gd name="f48" fmla="val 157"/>
                <a:gd name="f49" fmla="val 101"/>
                <a:gd name="f50" fmla="val 169"/>
                <a:gd name="f51" fmla="val 173"/>
                <a:gd name="f52" fmla="val 105"/>
                <a:gd name="f53" fmla="val 176"/>
                <a:gd name="f54" fmla="val 174"/>
                <a:gd name="f55" fmla="val 172"/>
                <a:gd name="f56" fmla="val 167"/>
                <a:gd name="f57" fmla="val 162"/>
                <a:gd name="f58" fmla="val 95"/>
                <a:gd name="f59" fmla="val 161"/>
                <a:gd name="f60" fmla="val 89"/>
                <a:gd name="f61" fmla="val 88"/>
                <a:gd name="f62" fmla="val 87"/>
                <a:gd name="f63" fmla="val 86"/>
                <a:gd name="f64" fmla="val 107"/>
                <a:gd name="f65" fmla="val 81"/>
                <a:gd name="f66" fmla="val 136"/>
                <a:gd name="f67" fmla="val 77"/>
                <a:gd name="f68" fmla="val 73"/>
                <a:gd name="f69" fmla="val 153"/>
                <a:gd name="f70" fmla="val 72"/>
                <a:gd name="f71" fmla="val 158"/>
                <a:gd name="f72" fmla="val 74"/>
                <a:gd name="f73" fmla="val 76"/>
                <a:gd name="f74" fmla="val 168"/>
                <a:gd name="f75" fmla="val 170"/>
                <a:gd name="f76" fmla="val 70"/>
                <a:gd name="f77" fmla="val 171"/>
                <a:gd name="f78" fmla="val 65"/>
                <a:gd name="f79" fmla="val 63"/>
                <a:gd name="f80" fmla="val 166"/>
                <a:gd name="f81" fmla="val 58"/>
                <a:gd name="f82" fmla="val 61"/>
                <a:gd name="f83" fmla="val 64"/>
                <a:gd name="f84" fmla="val 69"/>
                <a:gd name="f85" fmla="val 145"/>
                <a:gd name="f86" fmla="val 71"/>
                <a:gd name="f87" fmla="val 75"/>
                <a:gd name="f88" fmla="val 79"/>
                <a:gd name="f89" fmla="val 83"/>
                <a:gd name="f90" fmla="val 115"/>
                <a:gd name="f91" fmla="val 66"/>
                <a:gd name="f92" fmla="val 127"/>
                <a:gd name="f93" fmla="val 55"/>
                <a:gd name="f94" fmla="val 139"/>
                <a:gd name="f95" fmla="val 44"/>
                <a:gd name="f96" fmla="val 42"/>
                <a:gd name="f97" fmla="val 143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41"/>
                <a:gd name="f104" fmla="val 138"/>
                <a:gd name="f105" fmla="val 30"/>
                <a:gd name="f106" fmla="val 37"/>
                <a:gd name="f107" fmla="val 39"/>
                <a:gd name="f108" fmla="val 137"/>
                <a:gd name="f109" fmla="val 40"/>
                <a:gd name="f110" fmla="val 53"/>
                <a:gd name="f111" fmla="val 60"/>
                <a:gd name="f112" fmla="val 109"/>
                <a:gd name="f113" fmla="val 46"/>
                <a:gd name="f114" fmla="val 31"/>
                <a:gd name="f115" fmla="val 116"/>
                <a:gd name="f116" fmla="val 28"/>
                <a:gd name="f117" fmla="val 26"/>
                <a:gd name="f118" fmla="val 123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1"/>
                <a:gd name="f129" fmla="val 112"/>
                <a:gd name="f130" fmla="val 29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"/>
                <a:gd name="f139" fmla="val 80"/>
                <a:gd name="f140" fmla="val 85"/>
                <a:gd name="f141" fmla="val 38"/>
                <a:gd name="f142" fmla="val 84"/>
                <a:gd name="f143" fmla="val 78"/>
                <a:gd name="f144" fmla="val 57"/>
                <a:gd name="f145" fmla="val 67"/>
                <a:gd name="f146" fmla="val 68"/>
                <a:gd name="f147" fmla="val 11"/>
                <a:gd name="f148" fmla="val 59"/>
                <a:gd name="f149" fmla="val 52"/>
                <a:gd name="f150" fmla="val 10"/>
                <a:gd name="f151" fmla="val 50"/>
                <a:gd name="f152" fmla="val 15"/>
                <a:gd name="f153" fmla="val 48"/>
                <a:gd name="f154" fmla="val 45"/>
                <a:gd name="f155" fmla="val 54"/>
                <a:gd name="f156" fmla="val 47"/>
                <a:gd name="f157" fmla="val 33"/>
                <a:gd name="f158" fmla="val 34"/>
                <a:gd name="f159" fmla="val 82"/>
                <a:gd name="f160" fmla="val 25"/>
                <a:gd name="f161" fmla="val 62"/>
                <a:gd name="f162" fmla="val 5"/>
                <a:gd name="f163" fmla="val 2"/>
                <a:gd name="f164" fmla="val 129"/>
                <a:gd name="f165" fmla="val 142"/>
                <a:gd name="f166" fmla="val 133"/>
                <a:gd name="f167" fmla="val 49"/>
                <a:gd name="f168" fmla="val 51"/>
                <a:gd name="f169" fmla="val 125"/>
                <a:gd name="f170" fmla="val 179"/>
                <a:gd name="f171" fmla="val 181"/>
                <a:gd name="f172" fmla="val 182"/>
                <a:gd name="f173" fmla="val 183"/>
                <a:gd name="f174" fmla="val 114"/>
                <a:gd name="f175" fmla="val 178"/>
                <a:gd name="f176" fmla="val 130"/>
                <a:gd name="f177" fmla="val 120"/>
                <a:gd name="f178" fmla="val 135"/>
                <a:gd name="f179" fmla="val 147"/>
                <a:gd name="f180" fmla="val 144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146 f189 1"/>
                <a:gd name="f194" fmla="*/ 121 f188 1"/>
                <a:gd name="f195" fmla="*/ 164 f189 1"/>
                <a:gd name="f196" fmla="*/ 124 f188 1"/>
                <a:gd name="f197" fmla="*/ 102 f189 1"/>
                <a:gd name="f198" fmla="*/ 94 f188 1"/>
                <a:gd name="f199" fmla="*/ 155 f189 1"/>
                <a:gd name="f200" fmla="*/ 99 f188 1"/>
                <a:gd name="f201" fmla="*/ 174 f189 1"/>
                <a:gd name="f202" fmla="*/ 96 f188 1"/>
                <a:gd name="f203" fmla="*/ 104 f189 1"/>
                <a:gd name="f204" fmla="*/ 89 f188 1"/>
                <a:gd name="f205" fmla="*/ 150 f189 1"/>
                <a:gd name="f206" fmla="*/ 73 f188 1"/>
                <a:gd name="f207" fmla="*/ 169 f189 1"/>
                <a:gd name="f208" fmla="*/ 63 f188 1"/>
                <a:gd name="f209" fmla="*/ 145 f189 1"/>
                <a:gd name="f210" fmla="*/ 71 f188 1"/>
                <a:gd name="f211" fmla="*/ 103 f189 1"/>
                <a:gd name="f212" fmla="*/ 77 f188 1"/>
                <a:gd name="f213" fmla="*/ 36 f188 1"/>
                <a:gd name="f214" fmla="*/ 137 f189 1"/>
                <a:gd name="f215" fmla="*/ 40 f188 1"/>
                <a:gd name="f216" fmla="*/ 115 f189 1"/>
                <a:gd name="f217" fmla="*/ 31 f188 1"/>
                <a:gd name="f218" fmla="*/ 121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6 f189 1"/>
                <a:gd name="f224" fmla="*/ 4 f188 1"/>
                <a:gd name="f225" fmla="*/ 86 f189 1"/>
                <a:gd name="f226" fmla="*/ 20 f188 1"/>
                <a:gd name="f227" fmla="*/ 67 f189 1"/>
                <a:gd name="f228" fmla="*/ 30 f188 1"/>
                <a:gd name="f229" fmla="*/ 50 f189 1"/>
                <a:gd name="f230" fmla="*/ 15 f188 1"/>
                <a:gd name="f231" fmla="*/ 79 f189 1"/>
                <a:gd name="f232" fmla="*/ 72 f188 1"/>
                <a:gd name="f233" fmla="*/ 48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1 f189 1"/>
                <a:gd name="f241" fmla="*/ 73 f189 1"/>
                <a:gd name="f242" fmla="*/ 85 f188 1"/>
                <a:gd name="f243" fmla="*/ 24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97 f188 1"/>
                <a:gd name="f250" fmla="*/ 14 f189 1"/>
                <a:gd name="f251" fmla="*/ 131 f188 1"/>
                <a:gd name="f252" fmla="*/ 30 f189 1"/>
                <a:gd name="f253" fmla="*/ 137 f188 1"/>
                <a:gd name="f254" fmla="*/ 81 f189 1"/>
                <a:gd name="f255" fmla="*/ 58 f189 1"/>
                <a:gd name="f256" fmla="*/ 141 f188 1"/>
                <a:gd name="f257" fmla="*/ 161 f188 1"/>
                <a:gd name="f258" fmla="*/ 62 f189 1"/>
                <a:gd name="f259" fmla="*/ 143 f188 1"/>
                <a:gd name="f260" fmla="*/ 94 f189 1"/>
                <a:gd name="f261" fmla="*/ 136 f188 1"/>
                <a:gd name="f262" fmla="*/ 113 f189 1"/>
                <a:gd name="f263" fmla="*/ 183 f188 1"/>
                <a:gd name="f264" fmla="*/ 93 f189 1"/>
                <a:gd name="f265" fmla="*/ 105 f188 1"/>
                <a:gd name="f266" fmla="*/ 119 f189 1"/>
                <a:gd name="f267" fmla="*/ 138 f188 1"/>
                <a:gd name="f268" fmla="*/ 153 f188 1"/>
                <a:gd name="f269" fmla="*/ 100 f189 1"/>
                <a:gd name="f270" fmla="*/ 102 f188 1"/>
                <a:gd name="f271" fmla="+- f190 0 f1"/>
                <a:gd name="f272" fmla="*/ f193 1 177"/>
                <a:gd name="f273" fmla="*/ f194 1 184"/>
                <a:gd name="f274" fmla="*/ f195 1 177"/>
                <a:gd name="f275" fmla="*/ f196 1 184"/>
                <a:gd name="f276" fmla="*/ f197 1 177"/>
                <a:gd name="f277" fmla="*/ f198 1 184"/>
                <a:gd name="f278" fmla="*/ f199 1 177"/>
                <a:gd name="f279" fmla="*/ f200 1 184"/>
                <a:gd name="f280" fmla="*/ f201 1 177"/>
                <a:gd name="f281" fmla="*/ f202 1 184"/>
                <a:gd name="f282" fmla="*/ f203 1 177"/>
                <a:gd name="f283" fmla="*/ f204 1 184"/>
                <a:gd name="f284" fmla="*/ f205 1 177"/>
                <a:gd name="f285" fmla="*/ f206 1 184"/>
                <a:gd name="f286" fmla="*/ f207 1 177"/>
                <a:gd name="f287" fmla="*/ f208 1 184"/>
                <a:gd name="f288" fmla="*/ f209 1 177"/>
                <a:gd name="f289" fmla="*/ f210 1 184"/>
                <a:gd name="f290" fmla="*/ f211 1 177"/>
                <a:gd name="f291" fmla="*/ f212 1 184"/>
                <a:gd name="f292" fmla="*/ f213 1 184"/>
                <a:gd name="f293" fmla="*/ f214 1 177"/>
                <a:gd name="f294" fmla="*/ f215 1 184"/>
                <a:gd name="f295" fmla="*/ f216 1 177"/>
                <a:gd name="f296" fmla="*/ f217 1 184"/>
                <a:gd name="f297" fmla="*/ f218 1 177"/>
                <a:gd name="f298" fmla="*/ f219 1 184"/>
                <a:gd name="f299" fmla="*/ f220 1 177"/>
                <a:gd name="f300" fmla="*/ f221 1 184"/>
                <a:gd name="f301" fmla="*/ f222 1 177"/>
                <a:gd name="f302" fmla="*/ f223 1 177"/>
                <a:gd name="f303" fmla="*/ f224 1 184"/>
                <a:gd name="f304" fmla="*/ f225 1 177"/>
                <a:gd name="f305" fmla="*/ f226 1 184"/>
                <a:gd name="f306" fmla="*/ f227 1 177"/>
                <a:gd name="f307" fmla="*/ f228 1 184"/>
                <a:gd name="f308" fmla="*/ f229 1 177"/>
                <a:gd name="f309" fmla="*/ f230 1 184"/>
                <a:gd name="f310" fmla="*/ f231 1 177"/>
                <a:gd name="f311" fmla="*/ f232 1 184"/>
                <a:gd name="f312" fmla="*/ f233 1 177"/>
                <a:gd name="f313" fmla="*/ f234 1 184"/>
                <a:gd name="f314" fmla="*/ f235 1 177"/>
                <a:gd name="f315" fmla="*/ f236 1 184"/>
                <a:gd name="f316" fmla="*/ f237 1 177"/>
                <a:gd name="f317" fmla="*/ f238 1 184"/>
                <a:gd name="f318" fmla="*/ f239 1 177"/>
                <a:gd name="f319" fmla="*/ f240 1 177"/>
                <a:gd name="f320" fmla="*/ f241 1 177"/>
                <a:gd name="f321" fmla="*/ f242 1 184"/>
                <a:gd name="f322" fmla="*/ f243 1 177"/>
                <a:gd name="f323" fmla="*/ f244 1 184"/>
                <a:gd name="f324" fmla="*/ f245 1 177"/>
                <a:gd name="f325" fmla="*/ f246 1 184"/>
                <a:gd name="f326" fmla="*/ f247 1 177"/>
                <a:gd name="f327" fmla="*/ f248 1 184"/>
                <a:gd name="f328" fmla="*/ f249 1 184"/>
                <a:gd name="f329" fmla="*/ f250 1 177"/>
                <a:gd name="f330" fmla="*/ f251 1 184"/>
                <a:gd name="f331" fmla="*/ f252 1 177"/>
                <a:gd name="f332" fmla="*/ f253 1 184"/>
                <a:gd name="f333" fmla="*/ f254 1 177"/>
                <a:gd name="f334" fmla="*/ f255 1 177"/>
                <a:gd name="f335" fmla="*/ f256 1 184"/>
                <a:gd name="f336" fmla="*/ f257 1 184"/>
                <a:gd name="f337" fmla="*/ f258 1 177"/>
                <a:gd name="f338" fmla="*/ f259 1 184"/>
                <a:gd name="f339" fmla="*/ f260 1 177"/>
                <a:gd name="f340" fmla="*/ f261 1 184"/>
                <a:gd name="f341" fmla="*/ f262 1 177"/>
                <a:gd name="f342" fmla="*/ f263 1 184"/>
                <a:gd name="f343" fmla="*/ f264 1 177"/>
                <a:gd name="f344" fmla="*/ f265 1 184"/>
                <a:gd name="f345" fmla="*/ f266 1 177"/>
                <a:gd name="f346" fmla="*/ f267 1 184"/>
                <a:gd name="f347" fmla="*/ f268 1 184"/>
                <a:gd name="f348" fmla="*/ f269 1 177"/>
                <a:gd name="f349" fmla="*/ f270 1 184"/>
                <a:gd name="f350" fmla="*/ 0 1 f191"/>
                <a:gd name="f351" fmla="*/ f185 1 f191"/>
                <a:gd name="f352" fmla="*/ 0 1 f192"/>
                <a:gd name="f353" fmla="*/ f186 1 f192"/>
                <a:gd name="f354" fmla="*/ f272 1 f191"/>
                <a:gd name="f355" fmla="*/ f273 1 f192"/>
                <a:gd name="f356" fmla="*/ f274 1 f191"/>
                <a:gd name="f357" fmla="*/ f275 1 f192"/>
                <a:gd name="f358" fmla="*/ f276 1 f191"/>
                <a:gd name="f359" fmla="*/ f277 1 f192"/>
                <a:gd name="f360" fmla="*/ f278 1 f191"/>
                <a:gd name="f361" fmla="*/ f279 1 f192"/>
                <a:gd name="f362" fmla="*/ f280 1 f191"/>
                <a:gd name="f363" fmla="*/ f281 1 f192"/>
                <a:gd name="f364" fmla="*/ f282 1 f191"/>
                <a:gd name="f365" fmla="*/ f283 1 f192"/>
                <a:gd name="f366" fmla="*/ f284 1 f191"/>
                <a:gd name="f367" fmla="*/ f285 1 f192"/>
                <a:gd name="f368" fmla="*/ f286 1 f191"/>
                <a:gd name="f369" fmla="*/ f287 1 f192"/>
                <a:gd name="f370" fmla="*/ f288 1 f191"/>
                <a:gd name="f371" fmla="*/ f289 1 f192"/>
                <a:gd name="f372" fmla="*/ f290 1 f191"/>
                <a:gd name="f373" fmla="*/ f291 1 f192"/>
                <a:gd name="f374" fmla="*/ f292 1 f192"/>
                <a:gd name="f375" fmla="*/ f293 1 f191"/>
                <a:gd name="f376" fmla="*/ f294 1 f192"/>
                <a:gd name="f377" fmla="*/ f295 1 f191"/>
                <a:gd name="f378" fmla="*/ f296 1 f192"/>
                <a:gd name="f379" fmla="*/ f297 1 f191"/>
                <a:gd name="f380" fmla="*/ f298 1 f192"/>
                <a:gd name="f381" fmla="*/ f299 1 f191"/>
                <a:gd name="f382" fmla="*/ f300 1 f192"/>
                <a:gd name="f383" fmla="*/ f301 1 f191"/>
                <a:gd name="f384" fmla="*/ f302 1 f191"/>
                <a:gd name="f385" fmla="*/ f303 1 f192"/>
                <a:gd name="f386" fmla="*/ f304 1 f191"/>
                <a:gd name="f387" fmla="*/ f305 1 f192"/>
                <a:gd name="f388" fmla="*/ f306 1 f191"/>
                <a:gd name="f389" fmla="*/ f307 1 f192"/>
                <a:gd name="f390" fmla="*/ f308 1 f191"/>
                <a:gd name="f391" fmla="*/ f309 1 f192"/>
                <a:gd name="f392" fmla="*/ f310 1 f191"/>
                <a:gd name="f393" fmla="*/ f311 1 f192"/>
                <a:gd name="f394" fmla="*/ f312 1 f191"/>
                <a:gd name="f395" fmla="*/ f313 1 f192"/>
                <a:gd name="f396" fmla="*/ f314 1 f191"/>
                <a:gd name="f397" fmla="*/ f315 1 f192"/>
                <a:gd name="f398" fmla="*/ f316 1 f191"/>
                <a:gd name="f399" fmla="*/ f317 1 f192"/>
                <a:gd name="f400" fmla="*/ f318 1 f191"/>
                <a:gd name="f401" fmla="*/ f319 1 f191"/>
                <a:gd name="f402" fmla="*/ f320 1 f191"/>
                <a:gd name="f403" fmla="*/ f321 1 f192"/>
                <a:gd name="f404" fmla="*/ f322 1 f191"/>
                <a:gd name="f405" fmla="*/ f323 1 f192"/>
                <a:gd name="f406" fmla="*/ f324 1 f191"/>
                <a:gd name="f407" fmla="*/ f325 1 f192"/>
                <a:gd name="f408" fmla="*/ f326 1 f191"/>
                <a:gd name="f409" fmla="*/ f327 1 f192"/>
                <a:gd name="f410" fmla="*/ f328 1 f192"/>
                <a:gd name="f411" fmla="*/ f329 1 f191"/>
                <a:gd name="f412" fmla="*/ f330 1 f192"/>
                <a:gd name="f413" fmla="*/ f331 1 f191"/>
                <a:gd name="f414" fmla="*/ f332 1 f192"/>
                <a:gd name="f415" fmla="*/ f333 1 f191"/>
                <a:gd name="f416" fmla="*/ f334 1 f191"/>
                <a:gd name="f417" fmla="*/ f335 1 f192"/>
                <a:gd name="f418" fmla="*/ f336 1 f192"/>
                <a:gd name="f419" fmla="*/ f337 1 f191"/>
                <a:gd name="f420" fmla="*/ f338 1 f192"/>
                <a:gd name="f421" fmla="*/ f339 1 f191"/>
                <a:gd name="f422" fmla="*/ f340 1 f192"/>
                <a:gd name="f423" fmla="*/ f341 1 f191"/>
                <a:gd name="f424" fmla="*/ f342 1 f192"/>
                <a:gd name="f425" fmla="*/ f343 1 f191"/>
                <a:gd name="f426" fmla="*/ f344 1 f192"/>
                <a:gd name="f427" fmla="*/ f345 1 f191"/>
                <a:gd name="f428" fmla="*/ f346 1 f192"/>
                <a:gd name="f429" fmla="*/ f347 1 f192"/>
                <a:gd name="f430" fmla="*/ f348 1 f191"/>
                <a:gd name="f431" fmla="*/ f349 1 f192"/>
                <a:gd name="f432" fmla="*/ f350 f182 1"/>
                <a:gd name="f433" fmla="*/ f351 f182 1"/>
                <a:gd name="f434" fmla="*/ f353 f183 1"/>
                <a:gd name="f435" fmla="*/ f352 f183 1"/>
                <a:gd name="f436" fmla="*/ f354 f182 1"/>
                <a:gd name="f437" fmla="*/ f355 f183 1"/>
                <a:gd name="f438" fmla="*/ f356 f182 1"/>
                <a:gd name="f439" fmla="*/ f357 f183 1"/>
                <a:gd name="f440" fmla="*/ f358 f182 1"/>
                <a:gd name="f441" fmla="*/ f359 f183 1"/>
                <a:gd name="f442" fmla="*/ f360 f182 1"/>
                <a:gd name="f443" fmla="*/ f361 f183 1"/>
                <a:gd name="f444" fmla="*/ f362 f182 1"/>
                <a:gd name="f445" fmla="*/ f363 f183 1"/>
                <a:gd name="f446" fmla="*/ f364 f182 1"/>
                <a:gd name="f447" fmla="*/ f365 f183 1"/>
                <a:gd name="f448" fmla="*/ f366 f182 1"/>
                <a:gd name="f449" fmla="*/ f367 f183 1"/>
                <a:gd name="f450" fmla="*/ f368 f182 1"/>
                <a:gd name="f451" fmla="*/ f369 f183 1"/>
                <a:gd name="f452" fmla="*/ f370 f182 1"/>
                <a:gd name="f453" fmla="*/ f371 f183 1"/>
                <a:gd name="f454" fmla="*/ f372 f182 1"/>
                <a:gd name="f455" fmla="*/ f373 f183 1"/>
                <a:gd name="f456" fmla="*/ f374 f183 1"/>
                <a:gd name="f457" fmla="*/ f375 f182 1"/>
                <a:gd name="f458" fmla="*/ f376 f183 1"/>
                <a:gd name="f459" fmla="*/ f377 f182 1"/>
                <a:gd name="f460" fmla="*/ f378 f183 1"/>
                <a:gd name="f461" fmla="*/ f379 f182 1"/>
                <a:gd name="f462" fmla="*/ f380 f183 1"/>
                <a:gd name="f463" fmla="*/ f381 f182 1"/>
                <a:gd name="f464" fmla="*/ f382 f183 1"/>
                <a:gd name="f465" fmla="*/ f383 f182 1"/>
                <a:gd name="f466" fmla="*/ f384 f182 1"/>
                <a:gd name="f467" fmla="*/ f385 f183 1"/>
                <a:gd name="f468" fmla="*/ f386 f182 1"/>
                <a:gd name="f469" fmla="*/ f387 f183 1"/>
                <a:gd name="f470" fmla="*/ f388 f182 1"/>
                <a:gd name="f471" fmla="*/ f389 f183 1"/>
                <a:gd name="f472" fmla="*/ f390 f182 1"/>
                <a:gd name="f473" fmla="*/ f391 f183 1"/>
                <a:gd name="f474" fmla="*/ f392 f182 1"/>
                <a:gd name="f475" fmla="*/ f393 f183 1"/>
                <a:gd name="f476" fmla="*/ f394 f182 1"/>
                <a:gd name="f477" fmla="*/ f395 f183 1"/>
                <a:gd name="f478" fmla="*/ f396 f182 1"/>
                <a:gd name="f479" fmla="*/ f397 f183 1"/>
                <a:gd name="f480" fmla="*/ f398 f182 1"/>
                <a:gd name="f481" fmla="*/ f399 f183 1"/>
                <a:gd name="f482" fmla="*/ f400 f182 1"/>
                <a:gd name="f483" fmla="*/ f401 f182 1"/>
                <a:gd name="f484" fmla="*/ f402 f182 1"/>
                <a:gd name="f485" fmla="*/ f403 f183 1"/>
                <a:gd name="f486" fmla="*/ f404 f182 1"/>
                <a:gd name="f487" fmla="*/ f405 f183 1"/>
                <a:gd name="f488" fmla="*/ f406 f182 1"/>
                <a:gd name="f489" fmla="*/ f407 f183 1"/>
                <a:gd name="f490" fmla="*/ f408 f182 1"/>
                <a:gd name="f491" fmla="*/ f409 f183 1"/>
                <a:gd name="f492" fmla="*/ f410 f183 1"/>
                <a:gd name="f493" fmla="*/ f411 f182 1"/>
                <a:gd name="f494" fmla="*/ f412 f183 1"/>
                <a:gd name="f495" fmla="*/ f413 f182 1"/>
                <a:gd name="f496" fmla="*/ f414 f183 1"/>
                <a:gd name="f497" fmla="*/ f415 f182 1"/>
                <a:gd name="f498" fmla="*/ f416 f182 1"/>
                <a:gd name="f499" fmla="*/ f417 f183 1"/>
                <a:gd name="f500" fmla="*/ f418 f183 1"/>
                <a:gd name="f501" fmla="*/ f419 f182 1"/>
                <a:gd name="f502" fmla="*/ f420 f183 1"/>
                <a:gd name="f503" fmla="*/ f421 f182 1"/>
                <a:gd name="f504" fmla="*/ f422 f183 1"/>
                <a:gd name="f505" fmla="*/ f423 f182 1"/>
                <a:gd name="f506" fmla="*/ f424 f183 1"/>
                <a:gd name="f507" fmla="*/ f425 f182 1"/>
                <a:gd name="f508" fmla="*/ f426 f183 1"/>
                <a:gd name="f509" fmla="*/ f427 f182 1"/>
                <a:gd name="f510" fmla="*/ f428 f183 1"/>
                <a:gd name="f511" fmla="*/ f429 f183 1"/>
                <a:gd name="f512" fmla="*/ f430 f182 1"/>
                <a:gd name="f513" fmla="*/ f431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52" y="f453"/>
                </a:cxn>
                <a:cxn ang="f271">
                  <a:pos x="f454" y="f455"/>
                </a:cxn>
                <a:cxn ang="f271">
                  <a:pos x="f442" y="f456"/>
                </a:cxn>
                <a:cxn ang="f271">
                  <a:pos x="f457" y="f458"/>
                </a:cxn>
                <a:cxn ang="f271">
                  <a:pos x="f459" y="f460"/>
                </a:cxn>
                <a:cxn ang="f271">
                  <a:pos x="f461" y="f462"/>
                </a:cxn>
                <a:cxn ang="f271">
                  <a:pos x="f463" y="f464"/>
                </a:cxn>
                <a:cxn ang="f271">
                  <a:pos x="f465" y="f449"/>
                </a:cxn>
                <a:cxn ang="f271">
                  <a:pos x="f466" y="f467"/>
                </a:cxn>
                <a:cxn ang="f271">
                  <a:pos x="f468" y="f469"/>
                </a:cxn>
                <a:cxn ang="f271">
                  <a:pos x="f470" y="f471"/>
                </a:cxn>
                <a:cxn ang="f271">
                  <a:pos x="f472" y="f473"/>
                </a:cxn>
                <a:cxn ang="f271">
                  <a:pos x="f474" y="f475"/>
                </a:cxn>
                <a:cxn ang="f271">
                  <a:pos x="f476" y="f477"/>
                </a:cxn>
                <a:cxn ang="f271">
                  <a:pos x="f478" y="f479"/>
                </a:cxn>
                <a:cxn ang="f271">
                  <a:pos x="f480" y="f481"/>
                </a:cxn>
                <a:cxn ang="f271">
                  <a:pos x="f482" y="f475"/>
                </a:cxn>
                <a:cxn ang="f271">
                  <a:pos x="f483" y="f449"/>
                </a:cxn>
                <a:cxn ang="f271">
                  <a:pos x="f484" y="f485"/>
                </a:cxn>
                <a:cxn ang="f271">
                  <a:pos x="f486" y="f487"/>
                </a:cxn>
                <a:cxn ang="f271">
                  <a:pos x="f488" y="f489"/>
                </a:cxn>
                <a:cxn ang="f271">
                  <a:pos x="f490" y="f491"/>
                </a:cxn>
                <a:cxn ang="f271">
                  <a:pos x="f484" y="f492"/>
                </a:cxn>
                <a:cxn ang="f271">
                  <a:pos x="f493" y="f494"/>
                </a:cxn>
                <a:cxn ang="f271">
                  <a:pos x="f495" y="f496"/>
                </a:cxn>
                <a:cxn ang="f271">
                  <a:pos x="f497" y="f445"/>
                </a:cxn>
                <a:cxn ang="f271">
                  <a:pos x="f498" y="f499"/>
                </a:cxn>
                <a:cxn ang="f271">
                  <a:pos x="f476" y="f500"/>
                </a:cxn>
                <a:cxn ang="f271">
                  <a:pos x="f501" y="f502"/>
                </a:cxn>
                <a:cxn ang="f271">
                  <a:pos x="f503" y="f504"/>
                </a:cxn>
                <a:cxn ang="f271">
                  <a:pos x="f505" y="f506"/>
                </a:cxn>
                <a:cxn ang="f271">
                  <a:pos x="f507" y="f508"/>
                </a:cxn>
                <a:cxn ang="f271">
                  <a:pos x="f509" y="f510"/>
                </a:cxn>
                <a:cxn ang="f271">
                  <a:pos x="f457" y="f511"/>
                </a:cxn>
                <a:cxn ang="f271">
                  <a:pos x="f512" y="f513"/>
                </a:cxn>
              </a:cxnLst>
              <a:rect l="f432" t="f435" r="f433" b="f434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2" y="f33"/>
                    <a:pt x="f34" y="f14"/>
                    <a:pt x="f35" y="f33"/>
                  </a:cubicBezTo>
                  <a:cubicBezTo>
                    <a:pt x="f36" y="f33"/>
                    <a:pt x="f37" y="f33"/>
                    <a:pt x="f18" y="f14"/>
                  </a:cubicBezTo>
                  <a:cubicBezTo>
                    <a:pt x="f26" y="f38"/>
                    <a:pt x="f39" y="f12"/>
                    <a:pt x="f12" y="f40"/>
                  </a:cubicBezTo>
                  <a:cubicBezTo>
                    <a:pt x="f12" y="f40"/>
                    <a:pt x="f13" y="f41"/>
                    <a:pt x="f13" y="f42"/>
                  </a:cubicBezTo>
                  <a:cubicBezTo>
                    <a:pt x="f43" y="f42"/>
                    <a:pt x="f15" y="f42"/>
                    <a:pt x="f44" y="f42"/>
                  </a:cubicBezTo>
                  <a:cubicBezTo>
                    <a:pt x="f23" y="f40"/>
                    <a:pt x="f45" y="f11"/>
                    <a:pt x="f46" y="f47"/>
                  </a:cubicBezTo>
                  <a:cubicBezTo>
                    <a:pt x="f48" y="f47"/>
                    <a:pt x="f28" y="f49"/>
                    <a:pt x="f34" y="f12"/>
                  </a:cubicBezTo>
                  <a:cubicBezTo>
                    <a:pt x="f29" y="f15"/>
                    <a:pt x="f50" y="f44"/>
                    <a:pt x="f51" y="f52"/>
                  </a:cubicBezTo>
                  <a:cubicBezTo>
                    <a:pt x="f53" y="f13"/>
                    <a:pt x="f6" y="f47"/>
                    <a:pt x="f54" y="f9"/>
                  </a:cubicBezTo>
                  <a:cubicBezTo>
                    <a:pt x="f55" y="f42"/>
                    <a:pt x="f56" y="f42"/>
                    <a:pt x="f57" y="f58"/>
                  </a:cubicBezTo>
                  <a:cubicBezTo>
                    <a:pt x="f59" y="f9"/>
                    <a:pt x="f28" y="f11"/>
                    <a:pt x="f48" y="f9"/>
                  </a:cubicBezTo>
                  <a:cubicBezTo>
                    <a:pt x="f45" y="f40"/>
                    <a:pt x="f21" y="f42"/>
                    <a:pt x="f43" y="f60"/>
                  </a:cubicBezTo>
                  <a:cubicBezTo>
                    <a:pt x="f43" y="f60"/>
                    <a:pt x="f13" y="f60"/>
                    <a:pt x="f12" y="f61"/>
                  </a:cubicBezTo>
                  <a:cubicBezTo>
                    <a:pt x="f43" y="f62"/>
                    <a:pt x="f52" y="f63"/>
                    <a:pt x="f64" y="f63"/>
                  </a:cubicBezTo>
                  <a:cubicBezTo>
                    <a:pt x="f19" y="f65"/>
                    <a:pt x="f66" y="f67"/>
                    <a:pt x="f22" y="f68"/>
                  </a:cubicBezTo>
                  <a:cubicBezTo>
                    <a:pt x="f69" y="f70"/>
                    <a:pt x="f35" y="f68"/>
                    <a:pt x="f71" y="f72"/>
                  </a:cubicBezTo>
                  <a:cubicBezTo>
                    <a:pt x="f29" y="f73"/>
                    <a:pt x="f74" y="f67"/>
                    <a:pt x="f75" y="f68"/>
                  </a:cubicBezTo>
                  <a:cubicBezTo>
                    <a:pt x="f55" y="f76"/>
                    <a:pt x="f77" y="f78"/>
                    <a:pt x="f50" y="f79"/>
                  </a:cubicBezTo>
                  <a:cubicBezTo>
                    <a:pt x="f80" y="f81"/>
                    <a:pt x="f59" y="f81"/>
                    <a:pt x="f48" y="f82"/>
                  </a:cubicBezTo>
                  <a:cubicBezTo>
                    <a:pt x="f35" y="f82"/>
                    <a:pt x="f27" y="f79"/>
                    <a:pt x="f27" y="f83"/>
                  </a:cubicBezTo>
                  <a:cubicBezTo>
                    <a:pt x="f27" y="f84"/>
                    <a:pt x="f37" y="f76"/>
                    <a:pt x="f85" y="f86"/>
                  </a:cubicBezTo>
                  <a:cubicBezTo>
                    <a:pt x="f16" y="f87"/>
                    <a:pt x="f33" y="f88"/>
                    <a:pt x="f15" y="f89"/>
                  </a:cubicBezTo>
                  <a:cubicBezTo>
                    <a:pt x="f43" y="f89"/>
                    <a:pt x="f12" y="f89"/>
                    <a:pt x="f10" y="f89"/>
                  </a:cubicBezTo>
                  <a:cubicBezTo>
                    <a:pt x="f49" y="f65"/>
                    <a:pt x="f12" y="f88"/>
                    <a:pt x="f13" y="f67"/>
                  </a:cubicBezTo>
                  <a:cubicBezTo>
                    <a:pt x="f90" y="f91"/>
                    <a:pt x="f92" y="f93"/>
                    <a:pt x="f94" y="f95"/>
                  </a:cubicBezTo>
                  <a:cubicBezTo>
                    <a:pt x="f45" y="f96"/>
                    <a:pt x="f97" y="f96"/>
                    <a:pt x="f85" y="f96"/>
                  </a:cubicBezTo>
                  <a:cubicBezTo>
                    <a:pt x="f25" y="f98"/>
                    <a:pt x="f46" y="f99"/>
                    <a:pt x="f46" y="f100"/>
                  </a:cubicBezTo>
                  <a:cubicBezTo>
                    <a:pt x="f35" y="f101"/>
                    <a:pt x="f25" y="f102"/>
                    <a:pt x="f18" y="f102"/>
                  </a:cubicBezTo>
                  <a:cubicBezTo>
                    <a:pt x="f103" y="f102"/>
                    <a:pt x="f104" y="f105"/>
                    <a:pt x="f104" y="f100"/>
                  </a:cubicBezTo>
                  <a:cubicBezTo>
                    <a:pt x="f104" y="f106"/>
                    <a:pt x="f104" y="f107"/>
                    <a:pt x="f108" y="f109"/>
                  </a:cubicBezTo>
                  <a:cubicBezTo>
                    <a:pt x="f23" y="f110"/>
                    <a:pt x="f38" y="f78"/>
                    <a:pt x="f9" y="f88"/>
                  </a:cubicBezTo>
                  <a:cubicBezTo>
                    <a:pt x="f9" y="f67"/>
                    <a:pt x="f9" y="f87"/>
                    <a:pt x="f11" y="f72"/>
                  </a:cubicBezTo>
                  <a:cubicBezTo>
                    <a:pt x="f13" y="f111"/>
                    <a:pt x="f112" y="f113"/>
                    <a:pt x="f90" y="f114"/>
                  </a:cubicBezTo>
                  <a:cubicBezTo>
                    <a:pt x="f115" y="f116"/>
                    <a:pt x="f14" y="f102"/>
                    <a:pt x="f19" y="f117"/>
                  </a:cubicBezTo>
                  <a:cubicBezTo>
                    <a:pt x="f118" y="f117"/>
                    <a:pt x="f92" y="f119"/>
                    <a:pt x="f92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39" y="f124"/>
                    <a:pt x="f17" y="f125"/>
                    <a:pt x="f38" y="f122"/>
                  </a:cubicBezTo>
                  <a:cubicBezTo>
                    <a:pt x="f112" y="f126"/>
                    <a:pt x="f38" y="f120"/>
                    <a:pt x="f38" y="f127"/>
                  </a:cubicBezTo>
                  <a:cubicBezTo>
                    <a:pt x="f128" y="f117"/>
                    <a:pt x="f129" y="f116"/>
                    <a:pt x="f129" y="f130"/>
                  </a:cubicBezTo>
                  <a:cubicBezTo>
                    <a:pt x="f52" y="f95"/>
                    <a:pt x="f47" y="f81"/>
                    <a:pt x="f42" y="f68"/>
                  </a:cubicBezTo>
                  <a:cubicBezTo>
                    <a:pt x="f42" y="f68"/>
                    <a:pt x="f42" y="f68"/>
                    <a:pt x="f42" y="f72"/>
                  </a:cubicBezTo>
                  <a:cubicBezTo>
                    <a:pt x="f131" y="f68"/>
                    <a:pt x="f131" y="f68"/>
                    <a:pt x="f131" y="f68"/>
                  </a:cubicBezTo>
                  <a:cubicBezTo>
                    <a:pt x="f131" y="f132"/>
                    <a:pt x="f131" y="f107"/>
                    <a:pt x="f131" y="f133"/>
                  </a:cubicBezTo>
                  <a:cubicBezTo>
                    <a:pt x="f131" y="f134"/>
                    <a:pt x="f41" y="f126"/>
                    <a:pt x="f40" y="f135"/>
                  </a:cubicBezTo>
                  <a:cubicBezTo>
                    <a:pt x="f47" y="f125"/>
                    <a:pt x="f10" y="f136"/>
                    <a:pt x="f9" y="f137"/>
                  </a:cubicBezTo>
                  <a:cubicBezTo>
                    <a:pt x="f41" y="f5"/>
                    <a:pt x="f62" y="f5"/>
                    <a:pt x="f89" y="f137"/>
                  </a:cubicBezTo>
                  <a:cubicBezTo>
                    <a:pt x="f88" y="f138"/>
                    <a:pt x="f139" y="f124"/>
                    <a:pt x="f89" y="f122"/>
                  </a:cubicBezTo>
                  <a:cubicBezTo>
                    <a:pt x="f140" y="f135"/>
                    <a:pt x="f63" y="f126"/>
                    <a:pt x="f63" y="f134"/>
                  </a:cubicBezTo>
                  <a:cubicBezTo>
                    <a:pt x="f62" y="f141"/>
                    <a:pt x="f63" y="f132"/>
                    <a:pt x="f140" y="f72"/>
                  </a:cubicBezTo>
                  <a:cubicBezTo>
                    <a:pt x="f140" y="f68"/>
                    <a:pt x="f142" y="f70"/>
                    <a:pt x="f142" y="f76"/>
                  </a:cubicBezTo>
                  <a:cubicBezTo>
                    <a:pt x="f143" y="f144"/>
                    <a:pt x="f68" y="f98"/>
                    <a:pt x="f145" y="f105"/>
                  </a:cubicBezTo>
                  <a:cubicBezTo>
                    <a:pt x="f91" y="f102"/>
                    <a:pt x="f91" y="f117"/>
                    <a:pt x="f146" y="f119"/>
                  </a:cubicBezTo>
                  <a:cubicBezTo>
                    <a:pt x="f86" y="f121"/>
                    <a:pt x="f76" y="f125"/>
                    <a:pt x="f78" y="f147"/>
                  </a:cubicBezTo>
                  <a:cubicBezTo>
                    <a:pt x="f148" y="f138"/>
                    <a:pt x="f149" y="f150"/>
                    <a:pt x="f151" y="f152"/>
                  </a:cubicBezTo>
                  <a:cubicBezTo>
                    <a:pt x="f153" y="f134"/>
                    <a:pt x="f151" y="f127"/>
                    <a:pt x="f144" y="f117"/>
                  </a:cubicBezTo>
                  <a:cubicBezTo>
                    <a:pt x="f82" y="f102"/>
                    <a:pt x="f79" y="f130"/>
                    <a:pt x="f83" y="f101"/>
                  </a:cubicBezTo>
                  <a:cubicBezTo>
                    <a:pt x="f84" y="f154"/>
                    <a:pt x="f72" y="f81"/>
                    <a:pt x="f88" y="f70"/>
                  </a:cubicBezTo>
                  <a:cubicBezTo>
                    <a:pt x="f139" y="f68"/>
                    <a:pt x="f139" y="f87"/>
                    <a:pt x="f139" y="f143"/>
                  </a:cubicBezTo>
                  <a:cubicBezTo>
                    <a:pt x="f87" y="f68"/>
                    <a:pt x="f86" y="f146"/>
                    <a:pt x="f145" y="f83"/>
                  </a:cubicBezTo>
                  <a:cubicBezTo>
                    <a:pt x="f82" y="f144"/>
                    <a:pt x="f155" y="f151"/>
                    <a:pt x="f153" y="f96"/>
                  </a:cubicBezTo>
                  <a:cubicBezTo>
                    <a:pt x="f156" y="f99"/>
                    <a:pt x="f156" y="f141"/>
                    <a:pt x="f156" y="f100"/>
                  </a:cubicBezTo>
                  <a:cubicBezTo>
                    <a:pt x="f156" y="f114"/>
                    <a:pt x="f95" y="f116"/>
                    <a:pt x="f107" y="f102"/>
                  </a:cubicBezTo>
                  <a:cubicBezTo>
                    <a:pt x="f157" y="f117"/>
                    <a:pt x="f116" y="f105"/>
                    <a:pt x="f116" y="f158"/>
                  </a:cubicBezTo>
                  <a:cubicBezTo>
                    <a:pt x="f102" y="f141"/>
                    <a:pt x="f114" y="f99"/>
                    <a:pt x="f106" y="f99"/>
                  </a:cubicBezTo>
                  <a:cubicBezTo>
                    <a:pt x="f99" y="f99"/>
                    <a:pt x="f95" y="f98"/>
                    <a:pt x="f156" y="f113"/>
                  </a:cubicBezTo>
                  <a:cubicBezTo>
                    <a:pt x="f132" y="f132"/>
                    <a:pt x="f78" y="f145"/>
                    <a:pt x="f87" y="f143"/>
                  </a:cubicBezTo>
                  <a:cubicBezTo>
                    <a:pt x="f73" y="f88"/>
                    <a:pt x="f73" y="f65"/>
                    <a:pt x="f73" y="f89"/>
                  </a:cubicBezTo>
                  <a:cubicBezTo>
                    <a:pt x="f87" y="f89"/>
                    <a:pt x="f68" y="f89"/>
                    <a:pt x="f86" y="f159"/>
                  </a:cubicBezTo>
                  <a:cubicBezTo>
                    <a:pt x="f148" y="f88"/>
                    <a:pt x="f113" y="f87"/>
                    <a:pt x="f158" y="f70"/>
                  </a:cubicBezTo>
                  <a:cubicBezTo>
                    <a:pt x="f114" y="f86"/>
                    <a:pt x="f116" y="f86"/>
                    <a:pt x="f117" y="f145"/>
                  </a:cubicBezTo>
                  <a:cubicBezTo>
                    <a:pt x="f160" y="f161"/>
                    <a:pt x="f126" y="f82"/>
                    <a:pt x="f123" y="f79"/>
                  </a:cubicBezTo>
                  <a:cubicBezTo>
                    <a:pt x="f150" y="f78"/>
                    <a:pt x="f136" y="f84"/>
                    <a:pt x="f147" y="f68"/>
                  </a:cubicBezTo>
                  <a:cubicBezTo>
                    <a:pt x="f125" y="f67"/>
                    <a:pt x="f121" y="f88"/>
                    <a:pt x="f127" y="f73"/>
                  </a:cubicBezTo>
                  <a:cubicBezTo>
                    <a:pt x="f117" y="f87"/>
                    <a:pt x="f116" y="f72"/>
                    <a:pt x="f105" y="f72"/>
                  </a:cubicBezTo>
                  <a:cubicBezTo>
                    <a:pt x="f154" y="f143"/>
                    <a:pt x="f148" y="f65"/>
                    <a:pt x="f68" y="f140"/>
                  </a:cubicBezTo>
                  <a:cubicBezTo>
                    <a:pt x="f68" y="f63"/>
                    <a:pt x="f68" y="f62"/>
                    <a:pt x="f68" y="f62"/>
                  </a:cubicBezTo>
                  <a:cubicBezTo>
                    <a:pt x="f68" y="f61"/>
                    <a:pt x="f70" y="f61"/>
                    <a:pt x="f70" y="f61"/>
                  </a:cubicBezTo>
                  <a:cubicBezTo>
                    <a:pt x="f132" y="f60"/>
                    <a:pt x="f109" y="f131"/>
                    <a:pt x="f127" y="f42"/>
                  </a:cubicBezTo>
                  <a:cubicBezTo>
                    <a:pt x="f120" y="f42"/>
                    <a:pt x="f126" y="f131"/>
                    <a:pt x="f152" y="f60"/>
                  </a:cubicBezTo>
                  <a:cubicBezTo>
                    <a:pt x="f150" y="f62"/>
                    <a:pt x="f162" y="f62"/>
                    <a:pt x="f163" y="f131"/>
                  </a:cubicBezTo>
                  <a:cubicBezTo>
                    <a:pt x="f5" y="f58"/>
                    <a:pt x="f5" y="f8"/>
                    <a:pt x="f137" y="f10"/>
                  </a:cubicBezTo>
                  <a:cubicBezTo>
                    <a:pt x="f138" y="f13"/>
                    <a:pt x="f125" y="f12"/>
                    <a:pt x="f122" y="f8"/>
                  </a:cubicBezTo>
                  <a:cubicBezTo>
                    <a:pt x="f135" y="f11"/>
                    <a:pt x="f121" y="f58"/>
                    <a:pt x="f120" y="f58"/>
                  </a:cubicBezTo>
                  <a:cubicBezTo>
                    <a:pt x="f141" y="f41"/>
                    <a:pt x="f93" y="f42"/>
                    <a:pt x="f70" y="f131"/>
                  </a:cubicBezTo>
                  <a:cubicBezTo>
                    <a:pt x="f68" y="f131"/>
                    <a:pt x="f87" y="f131"/>
                    <a:pt x="f73" y="f42"/>
                  </a:cubicBezTo>
                  <a:cubicBezTo>
                    <a:pt x="f67" y="f42"/>
                    <a:pt x="f67" y="f41"/>
                    <a:pt x="f143" y="f40"/>
                  </a:cubicBezTo>
                  <a:cubicBezTo>
                    <a:pt x="f73" y="f58"/>
                    <a:pt x="f72" y="f9"/>
                    <a:pt x="f68" y="f11"/>
                  </a:cubicBezTo>
                  <a:cubicBezTo>
                    <a:pt x="f148" y="f64"/>
                    <a:pt x="f154" y="f14"/>
                    <a:pt x="f114" y="f31"/>
                  </a:cubicBezTo>
                  <a:cubicBezTo>
                    <a:pt x="f130" y="f164"/>
                    <a:pt x="f117" y="f31"/>
                    <a:pt x="f119" y="f31"/>
                  </a:cubicBezTo>
                  <a:cubicBezTo>
                    <a:pt x="f134" y="f164"/>
                    <a:pt x="f122" y="f164"/>
                    <a:pt x="f123" y="f26"/>
                  </a:cubicBezTo>
                  <a:cubicBezTo>
                    <a:pt x="f124" y="f16"/>
                    <a:pt x="f124" y="f66"/>
                    <a:pt x="f124" y="f104"/>
                  </a:cubicBezTo>
                  <a:cubicBezTo>
                    <a:pt x="f125" y="f97"/>
                    <a:pt x="f126" y="f97"/>
                    <a:pt x="f133" y="f165"/>
                  </a:cubicBezTo>
                  <a:cubicBezTo>
                    <a:pt x="f160" y="f165"/>
                    <a:pt x="f105" y="f94"/>
                    <a:pt x="f105" y="f108"/>
                  </a:cubicBezTo>
                  <a:cubicBezTo>
                    <a:pt x="f114" y="f166"/>
                    <a:pt x="f157" y="f26"/>
                    <a:pt x="f100" y="f164"/>
                  </a:cubicBezTo>
                  <a:cubicBezTo>
                    <a:pt x="f167" y="f33"/>
                    <a:pt x="f161" y="f112"/>
                    <a:pt x="f73" y="f47"/>
                  </a:cubicBezTo>
                  <a:cubicBezTo>
                    <a:pt x="f67" y="f8"/>
                    <a:pt x="f88" y="f11"/>
                    <a:pt x="f65" y="f9"/>
                  </a:cubicBezTo>
                  <a:cubicBezTo>
                    <a:pt x="f159" y="f11"/>
                    <a:pt x="f159" y="f11"/>
                    <a:pt x="f89" y="f8"/>
                  </a:cubicBezTo>
                  <a:cubicBezTo>
                    <a:pt x="f159" y="f47"/>
                    <a:pt x="f65" y="f49"/>
                    <a:pt x="f139" y="f12"/>
                  </a:cubicBezTo>
                  <a:cubicBezTo>
                    <a:pt x="f68" y="f90"/>
                    <a:pt x="f78" y="f31"/>
                    <a:pt x="f81" y="f103"/>
                  </a:cubicBezTo>
                  <a:cubicBezTo>
                    <a:pt x="f132" y="f97"/>
                    <a:pt x="f155" y="f85"/>
                    <a:pt x="f168" y="f85"/>
                  </a:cubicBezTo>
                  <a:cubicBezTo>
                    <a:pt x="f156" y="f18"/>
                    <a:pt x="f98" y="f20"/>
                    <a:pt x="f98" y="f69"/>
                  </a:cubicBezTo>
                  <a:cubicBezTo>
                    <a:pt x="f96" y="f48"/>
                    <a:pt x="f95" y="f59"/>
                    <a:pt x="f153" y="f59"/>
                  </a:cubicBezTo>
                  <a:cubicBezTo>
                    <a:pt x="f110" y="f59"/>
                    <a:pt x="f144" y="f28"/>
                    <a:pt x="f82" y="f71"/>
                  </a:cubicBezTo>
                  <a:cubicBezTo>
                    <a:pt x="f161" y="f48"/>
                    <a:pt x="f161" y="f69"/>
                    <a:pt x="f82" y="f36"/>
                  </a:cubicBezTo>
                  <a:cubicBezTo>
                    <a:pt x="f148" y="f20"/>
                    <a:pt x="f111" y="f18"/>
                    <a:pt x="f161" y="f97"/>
                  </a:cubicBezTo>
                  <a:cubicBezTo>
                    <a:pt x="f84" y="f26"/>
                    <a:pt x="f87" y="f14"/>
                    <a:pt x="f159" y="f15"/>
                  </a:cubicBezTo>
                  <a:cubicBezTo>
                    <a:pt x="f89" y="f52"/>
                    <a:pt x="f140" y="f13"/>
                    <a:pt x="f63" y="f49"/>
                  </a:cubicBezTo>
                  <a:cubicBezTo>
                    <a:pt x="f60" y="f17"/>
                    <a:pt x="f131" y="f169"/>
                    <a:pt x="f40" y="f66"/>
                  </a:cubicBezTo>
                  <a:cubicBezTo>
                    <a:pt x="f8" y="f22"/>
                    <a:pt x="f13" y="f29"/>
                    <a:pt x="f64" y="f6"/>
                  </a:cubicBezTo>
                  <a:cubicBezTo>
                    <a:pt x="f44" y="f170"/>
                    <a:pt x="f112" y="f171"/>
                    <a:pt x="f38" y="f172"/>
                  </a:cubicBezTo>
                  <a:cubicBezTo>
                    <a:pt x="f128" y="f173"/>
                    <a:pt x="f17" y="f7"/>
                    <a:pt x="f17" y="f173"/>
                  </a:cubicBezTo>
                  <a:cubicBezTo>
                    <a:pt x="f174" y="f173"/>
                    <a:pt x="f90" y="f171"/>
                    <a:pt x="f174" y="f2"/>
                  </a:cubicBezTo>
                  <a:cubicBezTo>
                    <a:pt x="f174" y="f175"/>
                    <a:pt x="f17" y="f53"/>
                    <a:pt x="f129" y="f54"/>
                  </a:cubicBezTo>
                  <a:cubicBezTo>
                    <a:pt x="f15" y="f25"/>
                    <a:pt x="f47" y="f31"/>
                    <a:pt x="f41" y="f52"/>
                  </a:cubicBezTo>
                  <a:cubicBezTo>
                    <a:pt x="f41" y="f43"/>
                    <a:pt x="f41" y="f12"/>
                    <a:pt x="f41" y="f47"/>
                  </a:cubicBezTo>
                  <a:cubicBezTo>
                    <a:pt x="f11" y="f52"/>
                    <a:pt x="f10" y="f112"/>
                    <a:pt x="f12" y="f17"/>
                  </a:cubicBezTo>
                  <a:cubicBezTo>
                    <a:pt x="f44" y="f19"/>
                    <a:pt x="f174" y="f176"/>
                    <a:pt x="f33" y="f104"/>
                  </a:cubicBezTo>
                  <a:cubicBezTo>
                    <a:pt x="f21" y="f165"/>
                    <a:pt x="f169" y="f85"/>
                    <a:pt x="f19" y="f22"/>
                  </a:cubicBezTo>
                  <a:cubicBezTo>
                    <a:pt x="f177" y="f25"/>
                    <a:pt x="f118" y="f46"/>
                    <a:pt x="f169" y="f35"/>
                  </a:cubicBezTo>
                  <a:cubicBezTo>
                    <a:pt x="f176" y="f28"/>
                    <a:pt x="f178" y="f35"/>
                    <a:pt x="f108" y="f69"/>
                  </a:cubicBezTo>
                  <a:cubicBezTo>
                    <a:pt x="f104" y="f37"/>
                    <a:pt x="f66" y="f179"/>
                    <a:pt x="f166" y="f85"/>
                  </a:cubicBezTo>
                  <a:cubicBezTo>
                    <a:pt x="f176" y="f180"/>
                    <a:pt x="f92" y="f165"/>
                    <a:pt x="f169" y="f94"/>
                  </a:cubicBezTo>
                  <a:cubicBezTo>
                    <a:pt x="f115" y="f92"/>
                    <a:pt x="f44" y="f174"/>
                    <a:pt x="f10" y="f12"/>
                  </a:cubicBezTo>
                  <a:cubicBezTo>
                    <a:pt x="f47" y="f10"/>
                    <a:pt x="f8" y="f8"/>
                    <a:pt x="f11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5" name="Freeform 14">
              <a:extLst>
                <a:ext uri="{FF2B5EF4-FFF2-40B4-BE49-F238E27FC236}">
                  <a16:creationId xmlns:a16="http://schemas.microsoft.com/office/drawing/2014/main" id="{6EA852BE-D5E6-6677-8625-1643249B6BCD}"/>
                </a:ext>
              </a:extLst>
            </p:cNvPr>
            <p:cNvSpPr/>
            <p:nvPr/>
          </p:nvSpPr>
          <p:spPr>
            <a:xfrm>
              <a:off x="3042931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5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22"/>
                <a:gd name="f54" fmla="val 99"/>
                <a:gd name="f55" fmla="val 20"/>
                <a:gd name="f56" fmla="val 101"/>
                <a:gd name="f57" fmla="val 8"/>
                <a:gd name="f58" fmla="val 108"/>
                <a:gd name="f59" fmla="val 4"/>
                <a:gd name="f60" fmla="val 105"/>
                <a:gd name="f61" fmla="val 1"/>
                <a:gd name="f62" fmla="val 103"/>
                <a:gd name="f63" fmla="val 3"/>
                <a:gd name="f64" fmla="val 5"/>
                <a:gd name="f65" fmla="val 10"/>
                <a:gd name="f66" fmla="val 15"/>
                <a:gd name="f67" fmla="val 95"/>
                <a:gd name="f68" fmla="val 16"/>
                <a:gd name="f69" fmla="val 55"/>
                <a:gd name="f70" fmla="val 89"/>
                <a:gd name="f71" fmla="val 88"/>
                <a:gd name="f72" fmla="val 87"/>
                <a:gd name="f73" fmla="val 72"/>
                <a:gd name="f74" fmla="val 86"/>
                <a:gd name="f75" fmla="val 70"/>
                <a:gd name="f76" fmla="val 56"/>
                <a:gd name="f77" fmla="val 81"/>
                <a:gd name="f78" fmla="val 41"/>
                <a:gd name="f79" fmla="val 24"/>
                <a:gd name="f80" fmla="val 19"/>
                <a:gd name="f81" fmla="val 76"/>
                <a:gd name="f82" fmla="val 9"/>
                <a:gd name="f83" fmla="val 7"/>
                <a:gd name="f84" fmla="val 6"/>
                <a:gd name="f85" fmla="val 65"/>
                <a:gd name="f86" fmla="val 63"/>
                <a:gd name="f87" fmla="val 11"/>
                <a:gd name="f88" fmla="val 58"/>
                <a:gd name="f89" fmla="val 61"/>
                <a:gd name="f90" fmla="val 64"/>
                <a:gd name="f91" fmla="val 32"/>
                <a:gd name="f92" fmla="val 83"/>
                <a:gd name="f93" fmla="val 62"/>
                <a:gd name="f94" fmla="val 66"/>
                <a:gd name="f95" fmla="val 50"/>
                <a:gd name="f96" fmla="val 38"/>
                <a:gd name="f97" fmla="val 44"/>
                <a:gd name="f98" fmla="val 42"/>
                <a:gd name="f99" fmla="val 34"/>
                <a:gd name="f100" fmla="val 43"/>
                <a:gd name="f101" fmla="val 36"/>
                <a:gd name="f102" fmla="val 39"/>
                <a:gd name="f103" fmla="val 30"/>
                <a:gd name="f104" fmla="val 40"/>
                <a:gd name="f105" fmla="val 67"/>
                <a:gd name="f106" fmla="val 80"/>
                <a:gd name="f107" fmla="val 68"/>
                <a:gd name="f108" fmla="val 54"/>
                <a:gd name="f109" fmla="val 51"/>
                <a:gd name="f110" fmla="val 78"/>
                <a:gd name="f111" fmla="val 85"/>
                <a:gd name="f112" fmla="val 84"/>
                <a:gd name="f113" fmla="val 90"/>
                <a:gd name="f114" fmla="val 91"/>
                <a:gd name="f115" fmla="val 57"/>
                <a:gd name="f116" fmla="val 104"/>
                <a:gd name="f117" fmla="val 111"/>
                <a:gd name="f118" fmla="val 109"/>
                <a:gd name="f119" fmla="val 107"/>
                <a:gd name="f120" fmla="val 112"/>
                <a:gd name="f121" fmla="val 125"/>
                <a:gd name="f122" fmla="val 127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50"/>
                <a:gd name="f134" fmla="val 146"/>
                <a:gd name="f135" fmla="val 140"/>
                <a:gd name="f136" fmla="val 136"/>
                <a:gd name="f137" fmla="val 82"/>
                <a:gd name="f138" fmla="val 143"/>
                <a:gd name="f139" fmla="val 151"/>
                <a:gd name="f140" fmla="val 152"/>
                <a:gd name="f141" fmla="val 159"/>
                <a:gd name="f142" fmla="val 163"/>
                <a:gd name="f143" fmla="val 167"/>
                <a:gd name="f144" fmla="val 168"/>
                <a:gd name="f145" fmla="val 166"/>
                <a:gd name="f146" fmla="val 164"/>
                <a:gd name="f147" fmla="val 158"/>
                <a:gd name="f148" fmla="val 153"/>
                <a:gd name="f149" fmla="val 147"/>
                <a:gd name="f150" fmla="val 137"/>
                <a:gd name="f151" fmla="val 156"/>
                <a:gd name="f152" fmla="val 162"/>
                <a:gd name="f153" fmla="val 172"/>
                <a:gd name="f154" fmla="val 175"/>
                <a:gd name="f155" fmla="val 173"/>
                <a:gd name="f156" fmla="val 100"/>
                <a:gd name="f157" fmla="val 169"/>
                <a:gd name="f158" fmla="val 161"/>
                <a:gd name="f159" fmla="val 160"/>
                <a:gd name="f160" fmla="val 139"/>
                <a:gd name="f161" fmla="val 148"/>
                <a:gd name="f162" fmla="val 154"/>
                <a:gd name="f163" fmla="val 157"/>
                <a:gd name="f164" fmla="val 165"/>
                <a:gd name="f165" fmla="val 155"/>
                <a:gd name="f166" fmla="val 142"/>
                <a:gd name="f167" fmla="val 141"/>
                <a:gd name="f168" fmla="val 115"/>
                <a:gd name="f169" fmla="val 145"/>
                <a:gd name="f170" fmla="val 134"/>
                <a:gd name="f171" fmla="val 135"/>
                <a:gd name="f172" fmla="val 117"/>
                <a:gd name="f173" fmla="val 179"/>
                <a:gd name="f174" fmla="val 181"/>
                <a:gd name="f175" fmla="val 182"/>
                <a:gd name="f176" fmla="val 183"/>
                <a:gd name="f177" fmla="val 178"/>
                <a:gd name="f178" fmla="val 176"/>
                <a:gd name="f179" fmla="val 174"/>
                <a:gd name="f180" fmla="val 52"/>
                <a:gd name="f181" fmla="val 47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31 f190 1"/>
                <a:gd name="f195" fmla="*/ 121 f189 1"/>
                <a:gd name="f196" fmla="*/ 13 f190 1"/>
                <a:gd name="f197" fmla="*/ 124 f189 1"/>
                <a:gd name="f198" fmla="*/ 75 f190 1"/>
                <a:gd name="f199" fmla="*/ 94 f189 1"/>
                <a:gd name="f200" fmla="*/ 22 f190 1"/>
                <a:gd name="f201" fmla="*/ 99 f189 1"/>
                <a:gd name="f202" fmla="*/ 3 f190 1"/>
                <a:gd name="f203" fmla="*/ 96 f189 1"/>
                <a:gd name="f204" fmla="*/ 73 f190 1"/>
                <a:gd name="f205" fmla="*/ 89 f189 1"/>
                <a:gd name="f206" fmla="*/ 27 f190 1"/>
                <a:gd name="f207" fmla="*/ 73 f189 1"/>
                <a:gd name="f208" fmla="*/ 8 f190 1"/>
                <a:gd name="f209" fmla="*/ 63 f189 1"/>
                <a:gd name="f210" fmla="*/ 32 f190 1"/>
                <a:gd name="f211" fmla="*/ 71 f189 1"/>
                <a:gd name="f212" fmla="*/ 74 f190 1"/>
                <a:gd name="f213" fmla="*/ 77 f189 1"/>
                <a:gd name="f214" fmla="*/ 36 f189 1"/>
                <a:gd name="f215" fmla="*/ 40 f190 1"/>
                <a:gd name="f216" fmla="*/ 40 f189 1"/>
                <a:gd name="f217" fmla="*/ 62 f190 1"/>
                <a:gd name="f218" fmla="*/ 31 f189 1"/>
                <a:gd name="f219" fmla="*/ 56 f190 1"/>
                <a:gd name="f220" fmla="*/ 14 f189 1"/>
                <a:gd name="f221" fmla="*/ 65 f190 1"/>
                <a:gd name="f222" fmla="*/ 29 f189 1"/>
                <a:gd name="f223" fmla="*/ 86 f190 1"/>
                <a:gd name="f224" fmla="*/ 81 f190 1"/>
                <a:gd name="f225" fmla="*/ 4 f189 1"/>
                <a:gd name="f226" fmla="*/ 91 f190 1"/>
                <a:gd name="f227" fmla="*/ 20 f189 1"/>
                <a:gd name="f228" fmla="*/ 110 f190 1"/>
                <a:gd name="f229" fmla="*/ 30 f189 1"/>
                <a:gd name="f230" fmla="*/ 127 f190 1"/>
                <a:gd name="f231" fmla="*/ 15 f189 1"/>
                <a:gd name="f232" fmla="*/ 98 f190 1"/>
                <a:gd name="f233" fmla="*/ 72 f189 1"/>
                <a:gd name="f234" fmla="*/ 129 f190 1"/>
                <a:gd name="f235" fmla="*/ 42 f189 1"/>
                <a:gd name="f236" fmla="*/ 149 f190 1"/>
                <a:gd name="f237" fmla="*/ 34 f189 1"/>
                <a:gd name="f238" fmla="*/ 102 f190 1"/>
                <a:gd name="f239" fmla="*/ 78 f189 1"/>
                <a:gd name="f240" fmla="*/ 143 f190 1"/>
                <a:gd name="f241" fmla="*/ 166 f190 1"/>
                <a:gd name="f242" fmla="*/ 104 f190 1"/>
                <a:gd name="f243" fmla="*/ 85 f189 1"/>
                <a:gd name="f244" fmla="*/ 153 f190 1"/>
                <a:gd name="f245" fmla="*/ 92 f189 1"/>
                <a:gd name="f246" fmla="*/ 173 f190 1"/>
                <a:gd name="f247" fmla="*/ 100 f189 1"/>
                <a:gd name="f248" fmla="*/ 105 f190 1"/>
                <a:gd name="f249" fmla="*/ 91 f189 1"/>
                <a:gd name="f250" fmla="*/ 97 f189 1"/>
                <a:gd name="f251" fmla="*/ 163 f190 1"/>
                <a:gd name="f252" fmla="*/ 131 f189 1"/>
                <a:gd name="f253" fmla="*/ 147 f190 1"/>
                <a:gd name="f254" fmla="*/ 137 f189 1"/>
                <a:gd name="f255" fmla="*/ 96 f190 1"/>
                <a:gd name="f256" fmla="*/ 119 f190 1"/>
                <a:gd name="f257" fmla="*/ 141 f189 1"/>
                <a:gd name="f258" fmla="*/ 161 f189 1"/>
                <a:gd name="f259" fmla="*/ 115 f190 1"/>
                <a:gd name="f260" fmla="*/ 143 f189 1"/>
                <a:gd name="f261" fmla="*/ 83 f190 1"/>
                <a:gd name="f262" fmla="*/ 136 f189 1"/>
                <a:gd name="f263" fmla="*/ 64 f190 1"/>
                <a:gd name="f264" fmla="*/ 183 f189 1"/>
                <a:gd name="f265" fmla="*/ 84 f190 1"/>
                <a:gd name="f266" fmla="*/ 105 f189 1"/>
                <a:gd name="f267" fmla="*/ 58 f190 1"/>
                <a:gd name="f268" fmla="*/ 138 f189 1"/>
                <a:gd name="f269" fmla="*/ 153 f189 1"/>
                <a:gd name="f270" fmla="*/ 77 f190 1"/>
                <a:gd name="f271" fmla="*/ 102 f189 1"/>
                <a:gd name="f272" fmla="+- f191 0 f1"/>
                <a:gd name="f273" fmla="*/ f194 1 177"/>
                <a:gd name="f274" fmla="*/ f195 1 184"/>
                <a:gd name="f275" fmla="*/ f196 1 177"/>
                <a:gd name="f276" fmla="*/ f197 1 184"/>
                <a:gd name="f277" fmla="*/ f198 1 177"/>
                <a:gd name="f278" fmla="*/ f199 1 184"/>
                <a:gd name="f279" fmla="*/ f200 1 177"/>
                <a:gd name="f280" fmla="*/ f201 1 184"/>
                <a:gd name="f281" fmla="*/ f202 1 177"/>
                <a:gd name="f282" fmla="*/ f203 1 184"/>
                <a:gd name="f283" fmla="*/ f204 1 177"/>
                <a:gd name="f284" fmla="*/ f205 1 184"/>
                <a:gd name="f285" fmla="*/ f206 1 177"/>
                <a:gd name="f286" fmla="*/ f207 1 184"/>
                <a:gd name="f287" fmla="*/ f208 1 177"/>
                <a:gd name="f288" fmla="*/ f209 1 184"/>
                <a:gd name="f289" fmla="*/ f210 1 177"/>
                <a:gd name="f290" fmla="*/ f211 1 184"/>
                <a:gd name="f291" fmla="*/ f212 1 177"/>
                <a:gd name="f292" fmla="*/ f213 1 184"/>
                <a:gd name="f293" fmla="*/ f214 1 184"/>
                <a:gd name="f294" fmla="*/ f215 1 177"/>
                <a:gd name="f295" fmla="*/ f216 1 184"/>
                <a:gd name="f296" fmla="*/ f217 1 177"/>
                <a:gd name="f297" fmla="*/ f218 1 184"/>
                <a:gd name="f298" fmla="*/ f219 1 177"/>
                <a:gd name="f299" fmla="*/ f220 1 184"/>
                <a:gd name="f300" fmla="*/ f221 1 177"/>
                <a:gd name="f301" fmla="*/ f222 1 184"/>
                <a:gd name="f302" fmla="*/ f223 1 177"/>
                <a:gd name="f303" fmla="*/ f224 1 177"/>
                <a:gd name="f304" fmla="*/ f225 1 184"/>
                <a:gd name="f305" fmla="*/ f226 1 177"/>
                <a:gd name="f306" fmla="*/ f227 1 184"/>
                <a:gd name="f307" fmla="*/ f228 1 177"/>
                <a:gd name="f308" fmla="*/ f229 1 184"/>
                <a:gd name="f309" fmla="*/ f230 1 177"/>
                <a:gd name="f310" fmla="*/ f231 1 184"/>
                <a:gd name="f311" fmla="*/ f232 1 177"/>
                <a:gd name="f312" fmla="*/ f233 1 184"/>
                <a:gd name="f313" fmla="*/ f234 1 177"/>
                <a:gd name="f314" fmla="*/ f235 1 184"/>
                <a:gd name="f315" fmla="*/ f236 1 177"/>
                <a:gd name="f316" fmla="*/ f237 1 184"/>
                <a:gd name="f317" fmla="*/ f238 1 177"/>
                <a:gd name="f318" fmla="*/ f239 1 184"/>
                <a:gd name="f319" fmla="*/ f240 1 177"/>
                <a:gd name="f320" fmla="*/ f241 1 177"/>
                <a:gd name="f321" fmla="*/ f242 1 177"/>
                <a:gd name="f322" fmla="*/ f243 1 184"/>
                <a:gd name="f323" fmla="*/ f244 1 177"/>
                <a:gd name="f324" fmla="*/ f245 1 184"/>
                <a:gd name="f325" fmla="*/ f246 1 177"/>
                <a:gd name="f326" fmla="*/ f247 1 184"/>
                <a:gd name="f327" fmla="*/ f248 1 177"/>
                <a:gd name="f328" fmla="*/ f249 1 184"/>
                <a:gd name="f329" fmla="*/ f250 1 184"/>
                <a:gd name="f330" fmla="*/ f251 1 177"/>
                <a:gd name="f331" fmla="*/ f252 1 184"/>
                <a:gd name="f332" fmla="*/ f253 1 177"/>
                <a:gd name="f333" fmla="*/ f254 1 184"/>
                <a:gd name="f334" fmla="*/ f255 1 177"/>
                <a:gd name="f335" fmla="*/ f256 1 177"/>
                <a:gd name="f336" fmla="*/ f257 1 184"/>
                <a:gd name="f337" fmla="*/ f258 1 184"/>
                <a:gd name="f338" fmla="*/ f259 1 177"/>
                <a:gd name="f339" fmla="*/ f260 1 184"/>
                <a:gd name="f340" fmla="*/ f261 1 177"/>
                <a:gd name="f341" fmla="*/ f262 1 184"/>
                <a:gd name="f342" fmla="*/ f263 1 177"/>
                <a:gd name="f343" fmla="*/ f264 1 184"/>
                <a:gd name="f344" fmla="*/ f265 1 177"/>
                <a:gd name="f345" fmla="*/ f266 1 184"/>
                <a:gd name="f346" fmla="*/ f267 1 177"/>
                <a:gd name="f347" fmla="*/ f268 1 184"/>
                <a:gd name="f348" fmla="*/ f269 1 184"/>
                <a:gd name="f349" fmla="*/ f270 1 177"/>
                <a:gd name="f350" fmla="*/ f271 1 184"/>
                <a:gd name="f351" fmla="*/ 0 1 f192"/>
                <a:gd name="f352" fmla="*/ f186 1 f192"/>
                <a:gd name="f353" fmla="*/ 0 1 f193"/>
                <a:gd name="f354" fmla="*/ f187 1 f193"/>
                <a:gd name="f355" fmla="*/ f273 1 f192"/>
                <a:gd name="f356" fmla="*/ f274 1 f193"/>
                <a:gd name="f357" fmla="*/ f275 1 f192"/>
                <a:gd name="f358" fmla="*/ f276 1 f193"/>
                <a:gd name="f359" fmla="*/ f277 1 f192"/>
                <a:gd name="f360" fmla="*/ f278 1 f193"/>
                <a:gd name="f361" fmla="*/ f279 1 f192"/>
                <a:gd name="f362" fmla="*/ f280 1 f193"/>
                <a:gd name="f363" fmla="*/ f281 1 f192"/>
                <a:gd name="f364" fmla="*/ f282 1 f193"/>
                <a:gd name="f365" fmla="*/ f283 1 f192"/>
                <a:gd name="f366" fmla="*/ f284 1 f193"/>
                <a:gd name="f367" fmla="*/ f285 1 f192"/>
                <a:gd name="f368" fmla="*/ f286 1 f193"/>
                <a:gd name="f369" fmla="*/ f287 1 f192"/>
                <a:gd name="f370" fmla="*/ f288 1 f193"/>
                <a:gd name="f371" fmla="*/ f289 1 f192"/>
                <a:gd name="f372" fmla="*/ f290 1 f193"/>
                <a:gd name="f373" fmla="*/ f291 1 f192"/>
                <a:gd name="f374" fmla="*/ f292 1 f193"/>
                <a:gd name="f375" fmla="*/ f293 1 f193"/>
                <a:gd name="f376" fmla="*/ f294 1 f192"/>
                <a:gd name="f377" fmla="*/ f295 1 f193"/>
                <a:gd name="f378" fmla="*/ f296 1 f192"/>
                <a:gd name="f379" fmla="*/ f297 1 f193"/>
                <a:gd name="f380" fmla="*/ f298 1 f192"/>
                <a:gd name="f381" fmla="*/ f299 1 f193"/>
                <a:gd name="f382" fmla="*/ f300 1 f192"/>
                <a:gd name="f383" fmla="*/ f301 1 f193"/>
                <a:gd name="f384" fmla="*/ f302 1 f192"/>
                <a:gd name="f385" fmla="*/ f303 1 f192"/>
                <a:gd name="f386" fmla="*/ f304 1 f193"/>
                <a:gd name="f387" fmla="*/ f305 1 f192"/>
                <a:gd name="f388" fmla="*/ f306 1 f193"/>
                <a:gd name="f389" fmla="*/ f307 1 f192"/>
                <a:gd name="f390" fmla="*/ f308 1 f193"/>
                <a:gd name="f391" fmla="*/ f309 1 f192"/>
                <a:gd name="f392" fmla="*/ f310 1 f193"/>
                <a:gd name="f393" fmla="*/ f311 1 f192"/>
                <a:gd name="f394" fmla="*/ f312 1 f193"/>
                <a:gd name="f395" fmla="*/ f313 1 f192"/>
                <a:gd name="f396" fmla="*/ f314 1 f193"/>
                <a:gd name="f397" fmla="*/ f315 1 f192"/>
                <a:gd name="f398" fmla="*/ f316 1 f193"/>
                <a:gd name="f399" fmla="*/ f317 1 f192"/>
                <a:gd name="f400" fmla="*/ f318 1 f193"/>
                <a:gd name="f401" fmla="*/ f319 1 f192"/>
                <a:gd name="f402" fmla="*/ f320 1 f192"/>
                <a:gd name="f403" fmla="*/ f321 1 f192"/>
                <a:gd name="f404" fmla="*/ f322 1 f193"/>
                <a:gd name="f405" fmla="*/ f323 1 f192"/>
                <a:gd name="f406" fmla="*/ f324 1 f193"/>
                <a:gd name="f407" fmla="*/ f325 1 f192"/>
                <a:gd name="f408" fmla="*/ f326 1 f193"/>
                <a:gd name="f409" fmla="*/ f327 1 f192"/>
                <a:gd name="f410" fmla="*/ f328 1 f193"/>
                <a:gd name="f411" fmla="*/ f329 1 f193"/>
                <a:gd name="f412" fmla="*/ f330 1 f192"/>
                <a:gd name="f413" fmla="*/ f331 1 f193"/>
                <a:gd name="f414" fmla="*/ f332 1 f192"/>
                <a:gd name="f415" fmla="*/ f333 1 f193"/>
                <a:gd name="f416" fmla="*/ f334 1 f192"/>
                <a:gd name="f417" fmla="*/ f335 1 f192"/>
                <a:gd name="f418" fmla="*/ f336 1 f193"/>
                <a:gd name="f419" fmla="*/ f337 1 f193"/>
                <a:gd name="f420" fmla="*/ f338 1 f192"/>
                <a:gd name="f421" fmla="*/ f339 1 f193"/>
                <a:gd name="f422" fmla="*/ f340 1 f192"/>
                <a:gd name="f423" fmla="*/ f341 1 f193"/>
                <a:gd name="f424" fmla="*/ f342 1 f192"/>
                <a:gd name="f425" fmla="*/ f343 1 f193"/>
                <a:gd name="f426" fmla="*/ f344 1 f192"/>
                <a:gd name="f427" fmla="*/ f345 1 f193"/>
                <a:gd name="f428" fmla="*/ f346 1 f192"/>
                <a:gd name="f429" fmla="*/ f347 1 f193"/>
                <a:gd name="f430" fmla="*/ f348 1 f193"/>
                <a:gd name="f431" fmla="*/ f349 1 f192"/>
                <a:gd name="f432" fmla="*/ f350 1 f193"/>
                <a:gd name="f433" fmla="*/ f351 f183 1"/>
                <a:gd name="f434" fmla="*/ f352 f183 1"/>
                <a:gd name="f435" fmla="*/ f354 f184 1"/>
                <a:gd name="f436" fmla="*/ f353 f184 1"/>
                <a:gd name="f437" fmla="*/ f355 f183 1"/>
                <a:gd name="f438" fmla="*/ f356 f184 1"/>
                <a:gd name="f439" fmla="*/ f357 f183 1"/>
                <a:gd name="f440" fmla="*/ f358 f184 1"/>
                <a:gd name="f441" fmla="*/ f359 f183 1"/>
                <a:gd name="f442" fmla="*/ f360 f184 1"/>
                <a:gd name="f443" fmla="*/ f361 f183 1"/>
                <a:gd name="f444" fmla="*/ f362 f184 1"/>
                <a:gd name="f445" fmla="*/ f363 f183 1"/>
                <a:gd name="f446" fmla="*/ f364 f184 1"/>
                <a:gd name="f447" fmla="*/ f365 f183 1"/>
                <a:gd name="f448" fmla="*/ f366 f184 1"/>
                <a:gd name="f449" fmla="*/ f367 f183 1"/>
                <a:gd name="f450" fmla="*/ f368 f184 1"/>
                <a:gd name="f451" fmla="*/ f369 f183 1"/>
                <a:gd name="f452" fmla="*/ f370 f184 1"/>
                <a:gd name="f453" fmla="*/ f371 f183 1"/>
                <a:gd name="f454" fmla="*/ f372 f184 1"/>
                <a:gd name="f455" fmla="*/ f373 f183 1"/>
                <a:gd name="f456" fmla="*/ f374 f184 1"/>
                <a:gd name="f457" fmla="*/ f375 f184 1"/>
                <a:gd name="f458" fmla="*/ f376 f183 1"/>
                <a:gd name="f459" fmla="*/ f377 f184 1"/>
                <a:gd name="f460" fmla="*/ f378 f183 1"/>
                <a:gd name="f461" fmla="*/ f379 f184 1"/>
                <a:gd name="f462" fmla="*/ f380 f183 1"/>
                <a:gd name="f463" fmla="*/ f381 f184 1"/>
                <a:gd name="f464" fmla="*/ f382 f183 1"/>
                <a:gd name="f465" fmla="*/ f383 f184 1"/>
                <a:gd name="f466" fmla="*/ f384 f183 1"/>
                <a:gd name="f467" fmla="*/ f385 f183 1"/>
                <a:gd name="f468" fmla="*/ f386 f184 1"/>
                <a:gd name="f469" fmla="*/ f387 f183 1"/>
                <a:gd name="f470" fmla="*/ f388 f184 1"/>
                <a:gd name="f471" fmla="*/ f389 f183 1"/>
                <a:gd name="f472" fmla="*/ f390 f184 1"/>
                <a:gd name="f473" fmla="*/ f391 f183 1"/>
                <a:gd name="f474" fmla="*/ f392 f184 1"/>
                <a:gd name="f475" fmla="*/ f393 f183 1"/>
                <a:gd name="f476" fmla="*/ f394 f184 1"/>
                <a:gd name="f477" fmla="*/ f395 f183 1"/>
                <a:gd name="f478" fmla="*/ f396 f184 1"/>
                <a:gd name="f479" fmla="*/ f397 f183 1"/>
                <a:gd name="f480" fmla="*/ f398 f184 1"/>
                <a:gd name="f481" fmla="*/ f399 f183 1"/>
                <a:gd name="f482" fmla="*/ f400 f184 1"/>
                <a:gd name="f483" fmla="*/ f401 f183 1"/>
                <a:gd name="f484" fmla="*/ f402 f183 1"/>
                <a:gd name="f485" fmla="*/ f403 f183 1"/>
                <a:gd name="f486" fmla="*/ f404 f184 1"/>
                <a:gd name="f487" fmla="*/ f405 f183 1"/>
                <a:gd name="f488" fmla="*/ f406 f184 1"/>
                <a:gd name="f489" fmla="*/ f407 f183 1"/>
                <a:gd name="f490" fmla="*/ f408 f184 1"/>
                <a:gd name="f491" fmla="*/ f409 f183 1"/>
                <a:gd name="f492" fmla="*/ f410 f184 1"/>
                <a:gd name="f493" fmla="*/ f411 f184 1"/>
                <a:gd name="f494" fmla="*/ f412 f183 1"/>
                <a:gd name="f495" fmla="*/ f413 f184 1"/>
                <a:gd name="f496" fmla="*/ f414 f183 1"/>
                <a:gd name="f497" fmla="*/ f415 f184 1"/>
                <a:gd name="f498" fmla="*/ f416 f183 1"/>
                <a:gd name="f499" fmla="*/ f417 f183 1"/>
                <a:gd name="f500" fmla="*/ f418 f184 1"/>
                <a:gd name="f501" fmla="*/ f419 f184 1"/>
                <a:gd name="f502" fmla="*/ f420 f183 1"/>
                <a:gd name="f503" fmla="*/ f421 f184 1"/>
                <a:gd name="f504" fmla="*/ f422 f183 1"/>
                <a:gd name="f505" fmla="*/ f423 f184 1"/>
                <a:gd name="f506" fmla="*/ f424 f183 1"/>
                <a:gd name="f507" fmla="*/ f425 f184 1"/>
                <a:gd name="f508" fmla="*/ f426 f183 1"/>
                <a:gd name="f509" fmla="*/ f427 f184 1"/>
                <a:gd name="f510" fmla="*/ f428 f183 1"/>
                <a:gd name="f511" fmla="*/ f429 f184 1"/>
                <a:gd name="f512" fmla="*/ f430 f184 1"/>
                <a:gd name="f513" fmla="*/ f431 f183 1"/>
                <a:gd name="f514" fmla="*/ f432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7" y="f438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58" y="f459"/>
                </a:cxn>
                <a:cxn ang="f272">
                  <a:pos x="f460" y="f461"/>
                </a:cxn>
                <a:cxn ang="f272">
                  <a:pos x="f462" y="f463"/>
                </a:cxn>
                <a:cxn ang="f272">
                  <a:pos x="f464" y="f465"/>
                </a:cxn>
                <a:cxn ang="f272">
                  <a:pos x="f466" y="f450"/>
                </a:cxn>
                <a:cxn ang="f272">
                  <a:pos x="f467" y="f468"/>
                </a:cxn>
                <a:cxn ang="f272">
                  <a:pos x="f469" y="f470"/>
                </a:cxn>
                <a:cxn ang="f272">
                  <a:pos x="f471" y="f472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76"/>
                </a:cxn>
                <a:cxn ang="f272">
                  <a:pos x="f484" y="f450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90"/>
                </a:cxn>
                <a:cxn ang="f272">
                  <a:pos x="f491" y="f492"/>
                </a:cxn>
                <a:cxn ang="f272">
                  <a:pos x="f485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46"/>
                </a:cxn>
                <a:cxn ang="f272">
                  <a:pos x="f499" y="f500"/>
                </a:cxn>
                <a:cxn ang="f272">
                  <a:pos x="f477" y="f501"/>
                </a:cxn>
                <a:cxn ang="f272">
                  <a:pos x="f502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458" y="f512"/>
                </a:cxn>
                <a:cxn ang="f272">
                  <a:pos x="f513" y="f514"/>
                </a:cxn>
              </a:cxnLst>
              <a:rect l="f433" t="f436" r="f434" b="f435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4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2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53" y="f54"/>
                  </a:cubicBezTo>
                  <a:cubicBezTo>
                    <a:pt x="f55" y="f54"/>
                    <a:pt x="f30" y="f56"/>
                    <a:pt x="f36" y="f44"/>
                  </a:cubicBezTo>
                  <a:cubicBezTo>
                    <a:pt x="f31" y="f16"/>
                    <a:pt x="f57" y="f58"/>
                    <a:pt x="f59" y="f60"/>
                  </a:cubicBezTo>
                  <a:cubicBezTo>
                    <a:pt x="f61" y="f62"/>
                    <a:pt x="f5" y="f54"/>
                    <a:pt x="f63" y="f9"/>
                  </a:cubicBezTo>
                  <a:cubicBezTo>
                    <a:pt x="f64" y="f47"/>
                    <a:pt x="f65" y="f47"/>
                    <a:pt x="f66" y="f67"/>
                  </a:cubicBezTo>
                  <a:cubicBezTo>
                    <a:pt x="f68" y="f9"/>
                    <a:pt x="f30" y="f11"/>
                    <a:pt x="f55" y="f9"/>
                  </a:cubicBezTo>
                  <a:cubicBezTo>
                    <a:pt x="f52" y="f45"/>
                    <a:pt x="f69" y="f47"/>
                    <a:pt x="f48" y="f70"/>
                  </a:cubicBezTo>
                  <a:cubicBezTo>
                    <a:pt x="f48" y="f70"/>
                    <a:pt x="f13" y="f70"/>
                    <a:pt x="f12" y="f71"/>
                  </a:cubicBezTo>
                  <a:cubicBezTo>
                    <a:pt x="f48" y="f72"/>
                    <a:pt x="f73" y="f74"/>
                    <a:pt x="f75" y="f74"/>
                  </a:cubicBezTo>
                  <a:cubicBezTo>
                    <a:pt x="f76" y="f77"/>
                    <a:pt x="f78" y="f10"/>
                    <a:pt x="f23" y="f48"/>
                  </a:cubicBezTo>
                  <a:cubicBezTo>
                    <a:pt x="f79" y="f73"/>
                    <a:pt x="f38" y="f48"/>
                    <a:pt x="f80" y="f13"/>
                  </a:cubicBezTo>
                  <a:cubicBezTo>
                    <a:pt x="f31" y="f81"/>
                    <a:pt x="f82" y="f10"/>
                    <a:pt x="f83" y="f48"/>
                  </a:cubicBezTo>
                  <a:cubicBezTo>
                    <a:pt x="f64" y="f75"/>
                    <a:pt x="f84" y="f85"/>
                    <a:pt x="f57" y="f86"/>
                  </a:cubicBezTo>
                  <a:cubicBezTo>
                    <a:pt x="f87" y="f88"/>
                    <a:pt x="f68" y="f88"/>
                    <a:pt x="f55" y="f89"/>
                  </a:cubicBezTo>
                  <a:cubicBezTo>
                    <a:pt x="f38" y="f89"/>
                    <a:pt x="f28" y="f86"/>
                    <a:pt x="f28" y="f90"/>
                  </a:cubicBezTo>
                  <a:cubicBezTo>
                    <a:pt x="f28" y="f50"/>
                    <a:pt x="f40" y="f75"/>
                    <a:pt x="f91" y="f49"/>
                  </a:cubicBezTo>
                  <a:cubicBezTo>
                    <a:pt x="f17" y="f12"/>
                    <a:pt x="f88" y="f8"/>
                    <a:pt x="f49" y="f92"/>
                  </a:cubicBezTo>
                  <a:cubicBezTo>
                    <a:pt x="f48" y="f92"/>
                    <a:pt x="f12" y="f92"/>
                    <a:pt x="f10" y="f92"/>
                  </a:cubicBezTo>
                  <a:cubicBezTo>
                    <a:pt x="f81" y="f77"/>
                    <a:pt x="f12" y="f8"/>
                    <a:pt x="f13" y="f10"/>
                  </a:cubicBezTo>
                  <a:cubicBezTo>
                    <a:pt x="f93" y="f94"/>
                    <a:pt x="f95" y="f69"/>
                    <a:pt x="f96" y="f97"/>
                  </a:cubicBezTo>
                  <a:cubicBezTo>
                    <a:pt x="f52" y="f98"/>
                    <a:pt x="f99" y="f98"/>
                    <a:pt x="f91" y="f98"/>
                  </a:cubicBezTo>
                  <a:cubicBezTo>
                    <a:pt x="f26" y="f100"/>
                    <a:pt x="f53" y="f78"/>
                    <a:pt x="f53" y="f101"/>
                  </a:cubicBezTo>
                  <a:cubicBezTo>
                    <a:pt x="f38" y="f91"/>
                    <a:pt x="f26" y="f23"/>
                    <a:pt x="f19" y="f23"/>
                  </a:cubicBezTo>
                  <a:cubicBezTo>
                    <a:pt x="f101" y="f23"/>
                    <a:pt x="f102" y="f103"/>
                    <a:pt x="f102" y="f101"/>
                  </a:cubicBezTo>
                  <a:cubicBezTo>
                    <a:pt x="f102" y="f52"/>
                    <a:pt x="f102" y="f102"/>
                    <a:pt x="f104" y="f104"/>
                  </a:cubicBezTo>
                  <a:cubicBezTo>
                    <a:pt x="f51" y="f51"/>
                    <a:pt x="f105" y="f85"/>
                    <a:pt x="f77" y="f8"/>
                  </a:cubicBezTo>
                  <a:cubicBezTo>
                    <a:pt x="f77" y="f10"/>
                    <a:pt x="f77" y="f12"/>
                    <a:pt x="f106" y="f13"/>
                  </a:cubicBezTo>
                  <a:cubicBezTo>
                    <a:pt x="f13" y="f43"/>
                    <a:pt x="f107" y="f41"/>
                    <a:pt x="f93" y="f19"/>
                  </a:cubicBezTo>
                  <a:cubicBezTo>
                    <a:pt x="f89" y="f40"/>
                    <a:pt x="f15" y="f23"/>
                    <a:pt x="f76" y="f26"/>
                  </a:cubicBezTo>
                  <a:cubicBezTo>
                    <a:pt x="f108" y="f26"/>
                    <a:pt x="f95" y="f28"/>
                    <a:pt x="f95" y="f38"/>
                  </a:cubicBezTo>
                  <a:cubicBezTo>
                    <a:pt x="f109" y="f80"/>
                    <a:pt x="f51" y="f68"/>
                    <a:pt x="f76" y="f31"/>
                  </a:cubicBezTo>
                  <a:cubicBezTo>
                    <a:pt x="f43" y="f32"/>
                    <a:pt x="f90" y="f34"/>
                    <a:pt x="f105" y="f68"/>
                  </a:cubicBezTo>
                  <a:cubicBezTo>
                    <a:pt x="f107" y="f30"/>
                    <a:pt x="f105" y="f38"/>
                    <a:pt x="f105" y="f79"/>
                  </a:cubicBezTo>
                  <a:cubicBezTo>
                    <a:pt x="f94" y="f26"/>
                    <a:pt x="f85" y="f40"/>
                    <a:pt x="f85" y="f21"/>
                  </a:cubicBezTo>
                  <a:cubicBezTo>
                    <a:pt x="f73" y="f97"/>
                    <a:pt x="f110" y="f88"/>
                    <a:pt x="f111" y="f48"/>
                  </a:cubicBezTo>
                  <a:cubicBezTo>
                    <a:pt x="f111" y="f48"/>
                    <a:pt x="f111" y="f48"/>
                    <a:pt x="f111" y="f13"/>
                  </a:cubicBezTo>
                  <a:cubicBezTo>
                    <a:pt x="f74" y="f48"/>
                    <a:pt x="f74" y="f48"/>
                    <a:pt x="f74" y="f48"/>
                  </a:cubicBezTo>
                  <a:cubicBezTo>
                    <a:pt x="f74" y="f76"/>
                    <a:pt x="f74" y="f102"/>
                    <a:pt x="f74" y="f53"/>
                  </a:cubicBezTo>
                  <a:cubicBezTo>
                    <a:pt x="f74" y="f55"/>
                    <a:pt x="f112" y="f30"/>
                    <a:pt x="f92" y="f36"/>
                  </a:cubicBezTo>
                  <a:cubicBezTo>
                    <a:pt x="f110" y="f34"/>
                    <a:pt x="f10" y="f82"/>
                    <a:pt x="f77" y="f59"/>
                  </a:cubicBezTo>
                  <a:cubicBezTo>
                    <a:pt x="f112" y="f5"/>
                    <a:pt x="f113" y="f5"/>
                    <a:pt x="f45" y="f59"/>
                  </a:cubicBezTo>
                  <a:cubicBezTo>
                    <a:pt x="f14" y="f57"/>
                    <a:pt x="f11" y="f32"/>
                    <a:pt x="f45" y="f68"/>
                  </a:cubicBezTo>
                  <a:cubicBezTo>
                    <a:pt x="f47" y="f36"/>
                    <a:pt x="f114" y="f30"/>
                    <a:pt x="f114" y="f55"/>
                  </a:cubicBezTo>
                  <a:cubicBezTo>
                    <a:pt x="f113" y="f96"/>
                    <a:pt x="f114" y="f76"/>
                    <a:pt x="f47" y="f13"/>
                  </a:cubicBezTo>
                  <a:cubicBezTo>
                    <a:pt x="f47" y="f48"/>
                    <a:pt x="f46" y="f73"/>
                    <a:pt x="f46" y="f75"/>
                  </a:cubicBezTo>
                  <a:cubicBezTo>
                    <a:pt x="f54" y="f115"/>
                    <a:pt x="f116" y="f100"/>
                    <a:pt x="f42" y="f103"/>
                  </a:cubicBezTo>
                  <a:cubicBezTo>
                    <a:pt x="f117" y="f23"/>
                    <a:pt x="f117" y="f26"/>
                    <a:pt x="f118" y="f28"/>
                  </a:cubicBezTo>
                  <a:cubicBezTo>
                    <a:pt x="f16" y="f80"/>
                    <a:pt x="f119" y="f34"/>
                    <a:pt x="f120" y="f87"/>
                  </a:cubicBezTo>
                  <a:cubicBezTo>
                    <a:pt x="f37" y="f57"/>
                    <a:pt x="f121" y="f65"/>
                    <a:pt x="f122" y="f66"/>
                  </a:cubicBezTo>
                  <a:cubicBezTo>
                    <a:pt x="f123" y="f55"/>
                    <a:pt x="f122" y="f79"/>
                    <a:pt x="f124" y="f26"/>
                  </a:cubicBezTo>
                  <a:cubicBezTo>
                    <a:pt x="f125" y="f23"/>
                    <a:pt x="f126" y="f21"/>
                    <a:pt x="f18" y="f91"/>
                  </a:cubicBezTo>
                  <a:cubicBezTo>
                    <a:pt x="f58" y="f17"/>
                    <a:pt x="f62" y="f88"/>
                    <a:pt x="f14" y="f73"/>
                  </a:cubicBezTo>
                  <a:cubicBezTo>
                    <a:pt x="f11" y="f48"/>
                    <a:pt x="f11" y="f12"/>
                    <a:pt x="f11" y="f110"/>
                  </a:cubicBezTo>
                  <a:cubicBezTo>
                    <a:pt x="f44" y="f48"/>
                    <a:pt x="f16" y="f107"/>
                    <a:pt x="f42" y="f90"/>
                  </a:cubicBezTo>
                  <a:cubicBezTo>
                    <a:pt x="f125" y="f115"/>
                    <a:pt x="f127" y="f95"/>
                    <a:pt x="f123" y="f98"/>
                  </a:cubicBezTo>
                  <a:cubicBezTo>
                    <a:pt x="f128" y="f78"/>
                    <a:pt x="f128" y="f96"/>
                    <a:pt x="f128" y="f101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103"/>
                    <a:pt x="f132" y="f99"/>
                  </a:cubicBezTo>
                  <a:cubicBezTo>
                    <a:pt x="f133" y="f96"/>
                    <a:pt x="f134" y="f78"/>
                    <a:pt x="f135" y="f78"/>
                  </a:cubicBezTo>
                  <a:cubicBezTo>
                    <a:pt x="f136" y="f78"/>
                    <a:pt x="f129" y="f100"/>
                    <a:pt x="f128" y="f41"/>
                  </a:cubicBezTo>
                  <a:cubicBezTo>
                    <a:pt x="f20" y="f76"/>
                    <a:pt x="f120" y="f105"/>
                    <a:pt x="f44" y="f110"/>
                  </a:cubicBezTo>
                  <a:cubicBezTo>
                    <a:pt x="f56" y="f8"/>
                    <a:pt x="f56" y="f77"/>
                    <a:pt x="f56" y="f92"/>
                  </a:cubicBezTo>
                  <a:cubicBezTo>
                    <a:pt x="f44" y="f92"/>
                    <a:pt x="f116" y="f92"/>
                    <a:pt x="f16" y="f137"/>
                  </a:cubicBezTo>
                  <a:cubicBezTo>
                    <a:pt x="f37" y="f8"/>
                    <a:pt x="f27" y="f12"/>
                    <a:pt x="f138" y="f73"/>
                  </a:cubicBezTo>
                  <a:cubicBezTo>
                    <a:pt x="f134" y="f49"/>
                    <a:pt x="f132" y="f49"/>
                    <a:pt x="f139" y="f105"/>
                  </a:cubicBezTo>
                  <a:cubicBezTo>
                    <a:pt x="f140" y="f93"/>
                    <a:pt x="f141" y="f89"/>
                    <a:pt x="f142" y="f86"/>
                  </a:cubicBezTo>
                  <a:cubicBezTo>
                    <a:pt x="f143" y="f85"/>
                    <a:pt x="f144" y="f50"/>
                    <a:pt x="f145" y="f48"/>
                  </a:cubicBezTo>
                  <a:cubicBezTo>
                    <a:pt x="f146" y="f10"/>
                    <a:pt x="f147" y="f8"/>
                    <a:pt x="f148" y="f81"/>
                  </a:cubicBezTo>
                  <a:cubicBezTo>
                    <a:pt x="f139" y="f12"/>
                    <a:pt x="f132" y="f13"/>
                    <a:pt x="f149" y="f13"/>
                  </a:cubicBezTo>
                  <a:cubicBezTo>
                    <a:pt x="f29" y="f110"/>
                    <a:pt x="f37" y="f77"/>
                    <a:pt x="f116" y="f111"/>
                  </a:cubicBezTo>
                  <a:cubicBezTo>
                    <a:pt x="f116" y="f74"/>
                    <a:pt x="f116" y="f72"/>
                    <a:pt x="f116" y="f72"/>
                  </a:cubicBezTo>
                  <a:cubicBezTo>
                    <a:pt x="f116" y="f71"/>
                    <a:pt x="f60" y="f71"/>
                    <a:pt x="f16" y="f71"/>
                  </a:cubicBezTo>
                  <a:cubicBezTo>
                    <a:pt x="f20" y="f70"/>
                    <a:pt x="f150" y="f114"/>
                    <a:pt x="f148" y="f47"/>
                  </a:cubicBezTo>
                  <a:cubicBezTo>
                    <a:pt x="f151" y="f47"/>
                    <a:pt x="f141" y="f114"/>
                    <a:pt x="f152" y="f70"/>
                  </a:cubicBezTo>
                  <a:cubicBezTo>
                    <a:pt x="f143" y="f72"/>
                    <a:pt x="f153" y="f72"/>
                    <a:pt x="f154" y="f114"/>
                  </a:cubicBezTo>
                  <a:cubicBezTo>
                    <a:pt x="f6" y="f67"/>
                    <a:pt x="f6" y="f14"/>
                    <a:pt x="f155" y="f156"/>
                  </a:cubicBezTo>
                  <a:cubicBezTo>
                    <a:pt x="f157" y="f62"/>
                    <a:pt x="f146" y="f44"/>
                    <a:pt x="f158" y="f14"/>
                  </a:cubicBezTo>
                  <a:cubicBezTo>
                    <a:pt x="f159" y="f11"/>
                    <a:pt x="f147" y="f67"/>
                    <a:pt x="f151" y="f67"/>
                  </a:cubicBezTo>
                  <a:cubicBezTo>
                    <a:pt x="f160" y="f46"/>
                    <a:pt x="f22" y="f47"/>
                    <a:pt x="f60" y="f114"/>
                  </a:cubicBezTo>
                  <a:cubicBezTo>
                    <a:pt x="f116" y="f114"/>
                    <a:pt x="f44" y="f114"/>
                    <a:pt x="f56" y="f47"/>
                  </a:cubicBezTo>
                  <a:cubicBezTo>
                    <a:pt x="f156" y="f47"/>
                    <a:pt x="f156" y="f46"/>
                    <a:pt x="f54" y="f45"/>
                  </a:cubicBezTo>
                  <a:cubicBezTo>
                    <a:pt x="f56" y="f67"/>
                    <a:pt x="f62" y="f9"/>
                    <a:pt x="f116" y="f11"/>
                  </a:cubicBezTo>
                  <a:cubicBezTo>
                    <a:pt x="f37" y="f119"/>
                    <a:pt x="f29" y="f37"/>
                    <a:pt x="f134" y="f33"/>
                  </a:cubicBezTo>
                  <a:cubicBezTo>
                    <a:pt x="f161" y="f123"/>
                    <a:pt x="f139" y="f33"/>
                    <a:pt x="f162" y="f33"/>
                  </a:cubicBezTo>
                  <a:cubicBezTo>
                    <a:pt x="f163" y="f123"/>
                    <a:pt x="f158" y="f123"/>
                    <a:pt x="f142" y="f27"/>
                  </a:cubicBezTo>
                  <a:cubicBezTo>
                    <a:pt x="f164" y="f29"/>
                    <a:pt x="f164" y="f136"/>
                    <a:pt x="f164" y="f130"/>
                  </a:cubicBezTo>
                  <a:cubicBezTo>
                    <a:pt x="f146" y="f138"/>
                    <a:pt x="f141" y="f138"/>
                    <a:pt x="f165" y="f166"/>
                  </a:cubicBezTo>
                  <a:cubicBezTo>
                    <a:pt x="f140" y="f166"/>
                    <a:pt x="f149" y="f160"/>
                    <a:pt x="f149" y="f150"/>
                  </a:cubicBezTo>
                  <a:cubicBezTo>
                    <a:pt x="f134" y="f129"/>
                    <a:pt x="f131" y="f27"/>
                    <a:pt x="f167" y="f123"/>
                  </a:cubicBezTo>
                  <a:cubicBezTo>
                    <a:pt x="f33" y="f35"/>
                    <a:pt x="f168" y="f118"/>
                    <a:pt x="f56" y="f54"/>
                  </a:cubicBezTo>
                  <a:cubicBezTo>
                    <a:pt x="f156" y="f14"/>
                    <a:pt x="f14" y="f11"/>
                    <a:pt x="f9" y="f9"/>
                  </a:cubicBezTo>
                  <a:cubicBezTo>
                    <a:pt x="f67" y="f11"/>
                    <a:pt x="f67" y="f11"/>
                    <a:pt x="f45" y="f14"/>
                  </a:cubicBezTo>
                  <a:cubicBezTo>
                    <a:pt x="f67" y="f54"/>
                    <a:pt x="f9" y="f56"/>
                    <a:pt x="f11" y="f44"/>
                  </a:cubicBezTo>
                  <a:cubicBezTo>
                    <a:pt x="f116" y="f168"/>
                    <a:pt x="f120" y="f33"/>
                    <a:pt x="f35" y="f167"/>
                  </a:cubicBezTo>
                  <a:cubicBezTo>
                    <a:pt x="f20" y="f138"/>
                    <a:pt x="f127" y="f169"/>
                    <a:pt x="f25" y="f169"/>
                  </a:cubicBezTo>
                  <a:cubicBezTo>
                    <a:pt x="f128" y="f134"/>
                    <a:pt x="f170" y="f161"/>
                    <a:pt x="f170" y="f148"/>
                  </a:cubicBezTo>
                  <a:cubicBezTo>
                    <a:pt x="f171" y="f163"/>
                    <a:pt x="f129" y="f158"/>
                    <a:pt x="f123" y="f158"/>
                  </a:cubicBezTo>
                  <a:cubicBezTo>
                    <a:pt x="f24" y="f158"/>
                    <a:pt x="f124" y="f141"/>
                    <a:pt x="f125" y="f147"/>
                  </a:cubicBezTo>
                  <a:cubicBezTo>
                    <a:pt x="f168" y="f163"/>
                    <a:pt x="f168" y="f148"/>
                    <a:pt x="f125" y="f140"/>
                  </a:cubicBezTo>
                  <a:cubicBezTo>
                    <a:pt x="f37" y="f161"/>
                    <a:pt x="f172" y="f134"/>
                    <a:pt x="f168" y="f138"/>
                  </a:cubicBezTo>
                  <a:cubicBezTo>
                    <a:pt x="f58" y="f27"/>
                    <a:pt x="f44" y="f37"/>
                    <a:pt x="f67" y="f16"/>
                  </a:cubicBezTo>
                  <a:cubicBezTo>
                    <a:pt x="f45" y="f60"/>
                    <a:pt x="f47" y="f62"/>
                    <a:pt x="f114" y="f56"/>
                  </a:cubicBezTo>
                  <a:cubicBezTo>
                    <a:pt x="f71" y="f18"/>
                    <a:pt x="f74" y="f121"/>
                    <a:pt x="f92" y="f136"/>
                  </a:cubicBezTo>
                  <a:cubicBezTo>
                    <a:pt x="f8" y="f133"/>
                    <a:pt x="f13" y="f142"/>
                    <a:pt x="f75" y="f6"/>
                  </a:cubicBezTo>
                  <a:cubicBezTo>
                    <a:pt x="f50" y="f173"/>
                    <a:pt x="f107" y="f174"/>
                    <a:pt x="f105" y="f175"/>
                  </a:cubicBezTo>
                  <a:cubicBezTo>
                    <a:pt x="f94" y="f176"/>
                    <a:pt x="f90" y="f7"/>
                    <a:pt x="f90" y="f176"/>
                  </a:cubicBezTo>
                  <a:cubicBezTo>
                    <a:pt x="f86" y="f176"/>
                    <a:pt x="f93" y="f174"/>
                    <a:pt x="f86" y="f2"/>
                  </a:cubicBezTo>
                  <a:cubicBezTo>
                    <a:pt x="f86" y="f177"/>
                    <a:pt x="f90" y="f178"/>
                    <a:pt x="f85" y="f179"/>
                  </a:cubicBezTo>
                  <a:cubicBezTo>
                    <a:pt x="f49" y="f139"/>
                    <a:pt x="f110" y="f33"/>
                    <a:pt x="f112" y="f60"/>
                  </a:cubicBezTo>
                  <a:cubicBezTo>
                    <a:pt x="f112" y="f116"/>
                    <a:pt x="f112" y="f44"/>
                    <a:pt x="f112" y="f54"/>
                  </a:cubicBezTo>
                  <a:cubicBezTo>
                    <a:pt x="f106" y="f60"/>
                    <a:pt x="f10" y="f118"/>
                    <a:pt x="f12" y="f18"/>
                  </a:cubicBezTo>
                  <a:cubicBezTo>
                    <a:pt x="f50" y="f20"/>
                    <a:pt x="f86" y="f128"/>
                    <a:pt x="f88" y="f130"/>
                  </a:cubicBezTo>
                  <a:cubicBezTo>
                    <a:pt x="f69" y="f166"/>
                    <a:pt x="f180" y="f169"/>
                    <a:pt x="f76" y="f133"/>
                  </a:cubicBezTo>
                  <a:cubicBezTo>
                    <a:pt x="f115" y="f139"/>
                    <a:pt x="f108" y="f165"/>
                    <a:pt x="f180" y="f151"/>
                  </a:cubicBezTo>
                  <a:cubicBezTo>
                    <a:pt x="f181" y="f141"/>
                    <a:pt x="f98" y="f151"/>
                    <a:pt x="f104" y="f148"/>
                  </a:cubicBezTo>
                  <a:cubicBezTo>
                    <a:pt x="f102" y="f132"/>
                    <a:pt x="f78" y="f149"/>
                    <a:pt x="f97" y="f169"/>
                  </a:cubicBezTo>
                  <a:cubicBezTo>
                    <a:pt x="f181" y="f131"/>
                    <a:pt x="f95" y="f166"/>
                    <a:pt x="f180" y="f160"/>
                  </a:cubicBezTo>
                  <a:cubicBezTo>
                    <a:pt x="f89" y="f122"/>
                    <a:pt x="f50" y="f126"/>
                    <a:pt x="f10" y="f44"/>
                  </a:cubicBezTo>
                  <a:cubicBezTo>
                    <a:pt x="f110" y="f156"/>
                    <a:pt x="f8" y="f14"/>
                    <a:pt x="f106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6" name="Freeform 15">
              <a:extLst>
                <a:ext uri="{FF2B5EF4-FFF2-40B4-BE49-F238E27FC236}">
                  <a16:creationId xmlns:a16="http://schemas.microsoft.com/office/drawing/2014/main" id="{4040A290-1C3D-5096-57AE-11E790838B95}"/>
                </a:ext>
              </a:extLst>
            </p:cNvPr>
            <p:cNvSpPr/>
            <p:nvPr/>
          </p:nvSpPr>
          <p:spPr>
            <a:xfrm>
              <a:off x="8254553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1"/>
                <a:gd name="f151" fmla="val 48"/>
                <a:gd name="f152" fmla="val 19"/>
                <a:gd name="f153" fmla="val 64"/>
                <a:gd name="f154" fmla="val 67"/>
                <a:gd name="f155" fmla="val 55"/>
                <a:gd name="f156" fmla="val 49"/>
                <a:gd name="f157" fmla="val 47"/>
                <a:gd name="f158" fmla="val 34"/>
                <a:gd name="f159" fmla="val 44"/>
                <a:gd name="f160" fmla="val 59"/>
                <a:gd name="f161" fmla="val 90"/>
                <a:gd name="f162" fmla="val 5"/>
                <a:gd name="f163" fmla="val 2"/>
                <a:gd name="f164" fmla="val 1"/>
                <a:gd name="f165" fmla="val 129"/>
                <a:gd name="f166" fmla="val 128"/>
                <a:gd name="f167" fmla="val 135"/>
                <a:gd name="f168" fmla="val 142"/>
                <a:gd name="f169" fmla="val 143"/>
                <a:gd name="f170" fmla="val 137"/>
                <a:gd name="f171" fmla="val 33"/>
                <a:gd name="f172" fmla="val 145"/>
                <a:gd name="f173" fmla="val 53"/>
                <a:gd name="f174" fmla="val 179"/>
                <a:gd name="f175" fmla="val 182"/>
                <a:gd name="f176" fmla="val 114"/>
                <a:gd name="f177" fmla="val 181"/>
                <a:gd name="f178" fmla="val 178"/>
                <a:gd name="f179" fmla="val 174"/>
                <a:gd name="f180" fmla="val 125"/>
                <a:gd name="f181" fmla="+- 0 0 -90"/>
                <a:gd name="f182" fmla="*/ f3 1 177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77 f188 1"/>
                <a:gd name="f212" fmla="*/ 36 f188 1"/>
                <a:gd name="f213" fmla="*/ 138 f189 1"/>
                <a:gd name="f214" fmla="*/ 40 f188 1"/>
                <a:gd name="f215" fmla="*/ 115 f189 1"/>
                <a:gd name="f216" fmla="*/ 31 f188 1"/>
                <a:gd name="f217" fmla="*/ 122 f189 1"/>
                <a:gd name="f218" fmla="*/ 14 f188 1"/>
                <a:gd name="f219" fmla="*/ 112 f189 1"/>
                <a:gd name="f220" fmla="*/ 29 f188 1"/>
                <a:gd name="f221" fmla="*/ 91 f189 1"/>
                <a:gd name="f222" fmla="*/ 73 f188 1"/>
                <a:gd name="f223" fmla="*/ 96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79 f189 1"/>
                <a:gd name="f231" fmla="*/ 49 f189 1"/>
                <a:gd name="f232" fmla="*/ 42 f188 1"/>
                <a:gd name="f233" fmla="*/ 28 f189 1"/>
                <a:gd name="f234" fmla="*/ 34 f188 1"/>
                <a:gd name="f235" fmla="*/ 75 f189 1"/>
                <a:gd name="f236" fmla="*/ 34 f189 1"/>
                <a:gd name="f237" fmla="*/ 12 f189 1"/>
                <a:gd name="f238" fmla="*/ 74 f189 1"/>
                <a:gd name="f239" fmla="*/ 85 f188 1"/>
                <a:gd name="f240" fmla="*/ 24 f189 1"/>
                <a:gd name="f241" fmla="*/ 91 f188 1"/>
                <a:gd name="f242" fmla="*/ 4 f189 1"/>
                <a:gd name="f243" fmla="*/ 100 f188 1"/>
                <a:gd name="f244" fmla="*/ 72 f189 1"/>
                <a:gd name="f245" fmla="*/ 90 f188 1"/>
                <a:gd name="f246" fmla="*/ 73 f189 1"/>
                <a:gd name="f247" fmla="*/ 97 f188 1"/>
                <a:gd name="f248" fmla="*/ 14 f189 1"/>
                <a:gd name="f249" fmla="*/ 130 f188 1"/>
                <a:gd name="f250" fmla="*/ 30 f189 1"/>
                <a:gd name="f251" fmla="*/ 137 f188 1"/>
                <a:gd name="f252" fmla="*/ 82 f189 1"/>
                <a:gd name="f253" fmla="*/ 58 f189 1"/>
                <a:gd name="f254" fmla="*/ 141 f188 1"/>
                <a:gd name="f255" fmla="*/ 161 f188 1"/>
                <a:gd name="f256" fmla="*/ 62 f189 1"/>
                <a:gd name="f257" fmla="*/ 142 f188 1"/>
                <a:gd name="f258" fmla="*/ 94 f189 1"/>
                <a:gd name="f259" fmla="*/ 135 f188 1"/>
                <a:gd name="f260" fmla="*/ 114 f189 1"/>
                <a:gd name="f261" fmla="*/ 183 f188 1"/>
                <a:gd name="f262" fmla="*/ 93 f189 1"/>
                <a:gd name="f263" fmla="*/ 105 f188 1"/>
                <a:gd name="f264" fmla="*/ 119 f189 1"/>
                <a:gd name="f265" fmla="*/ 138 f188 1"/>
                <a:gd name="f266" fmla="*/ 137 f189 1"/>
                <a:gd name="f267" fmla="*/ 152 f188 1"/>
                <a:gd name="f268" fmla="*/ 100 f189 1"/>
                <a:gd name="f269" fmla="*/ 101 f188 1"/>
                <a:gd name="f270" fmla="+- f190 0 f1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83"/>
                <a:gd name="f307" fmla="*/ f229 1 177"/>
                <a:gd name="f308" fmla="*/ f230 1 177"/>
                <a:gd name="f309" fmla="*/ f231 1 177"/>
                <a:gd name="f310" fmla="*/ f232 1 183"/>
                <a:gd name="f311" fmla="*/ f233 1 177"/>
                <a:gd name="f312" fmla="*/ f234 1 183"/>
                <a:gd name="f313" fmla="*/ f235 1 177"/>
                <a:gd name="f314" fmla="*/ f236 1 177"/>
                <a:gd name="f315" fmla="*/ f237 1 177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83"/>
                <a:gd name="f330" fmla="*/ f252 1 177"/>
                <a:gd name="f331" fmla="*/ f253 1 177"/>
                <a:gd name="f332" fmla="*/ f254 1 183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f268 1 177"/>
                <a:gd name="f347" fmla="*/ f269 1 183"/>
                <a:gd name="f348" fmla="*/ 0 1 f191"/>
                <a:gd name="f349" fmla="*/ f185 1 f191"/>
                <a:gd name="f350" fmla="*/ 0 1 f192"/>
                <a:gd name="f351" fmla="*/ f186 1 f192"/>
                <a:gd name="f352" fmla="*/ f271 1 f191"/>
                <a:gd name="f353" fmla="*/ f272 1 f192"/>
                <a:gd name="f354" fmla="*/ f273 1 f191"/>
                <a:gd name="f355" fmla="*/ f274 1 f192"/>
                <a:gd name="f356" fmla="*/ f275 1 f191"/>
                <a:gd name="f357" fmla="*/ f276 1 f192"/>
                <a:gd name="f358" fmla="*/ f277 1 f191"/>
                <a:gd name="f359" fmla="*/ f278 1 f192"/>
                <a:gd name="f360" fmla="*/ f279 1 f191"/>
                <a:gd name="f361" fmla="*/ f280 1 f192"/>
                <a:gd name="f362" fmla="*/ f281 1 f191"/>
                <a:gd name="f363" fmla="*/ f282 1 f192"/>
                <a:gd name="f364" fmla="*/ f283 1 f191"/>
                <a:gd name="f365" fmla="*/ f284 1 f192"/>
                <a:gd name="f366" fmla="*/ f285 1 f191"/>
                <a:gd name="f367" fmla="*/ f286 1 f192"/>
                <a:gd name="f368" fmla="*/ f287 1 f191"/>
                <a:gd name="f369" fmla="*/ f288 1 f192"/>
                <a:gd name="f370" fmla="*/ f289 1 f192"/>
                <a:gd name="f371" fmla="*/ f290 1 f192"/>
                <a:gd name="f372" fmla="*/ f291 1 f191"/>
                <a:gd name="f373" fmla="*/ f292 1 f192"/>
                <a:gd name="f374" fmla="*/ f293 1 f191"/>
                <a:gd name="f375" fmla="*/ f294 1 f192"/>
                <a:gd name="f376" fmla="*/ f295 1 f191"/>
                <a:gd name="f377" fmla="*/ f296 1 f192"/>
                <a:gd name="f378" fmla="*/ f297 1 f191"/>
                <a:gd name="f379" fmla="*/ f298 1 f192"/>
                <a:gd name="f380" fmla="*/ f299 1 f191"/>
                <a:gd name="f381" fmla="*/ f300 1 f192"/>
                <a:gd name="f382" fmla="*/ f301 1 f191"/>
                <a:gd name="f383" fmla="*/ f302 1 f192"/>
                <a:gd name="f384" fmla="*/ f303 1 f191"/>
                <a:gd name="f385" fmla="*/ f304 1 f192"/>
                <a:gd name="f386" fmla="*/ f305 1 f191"/>
                <a:gd name="f387" fmla="*/ f306 1 f192"/>
                <a:gd name="f388" fmla="*/ f307 1 f191"/>
                <a:gd name="f389" fmla="*/ f308 1 f191"/>
                <a:gd name="f390" fmla="*/ f309 1 f191"/>
                <a:gd name="f391" fmla="*/ f310 1 f192"/>
                <a:gd name="f392" fmla="*/ f311 1 f191"/>
                <a:gd name="f393" fmla="*/ f312 1 f192"/>
                <a:gd name="f394" fmla="*/ f313 1 f191"/>
                <a:gd name="f395" fmla="*/ f314 1 f191"/>
                <a:gd name="f396" fmla="*/ f315 1 f191"/>
                <a:gd name="f397" fmla="*/ f316 1 f191"/>
                <a:gd name="f398" fmla="*/ f317 1 f192"/>
                <a:gd name="f399" fmla="*/ f318 1 f191"/>
                <a:gd name="f400" fmla="*/ f319 1 f192"/>
                <a:gd name="f401" fmla="*/ f320 1 f191"/>
                <a:gd name="f402" fmla="*/ f321 1 f192"/>
                <a:gd name="f403" fmla="*/ f322 1 f191"/>
                <a:gd name="f404" fmla="*/ f323 1 f192"/>
                <a:gd name="f405" fmla="*/ f324 1 f191"/>
                <a:gd name="f406" fmla="*/ f325 1 f192"/>
                <a:gd name="f407" fmla="*/ f326 1 f191"/>
                <a:gd name="f408" fmla="*/ f327 1 f192"/>
                <a:gd name="f409" fmla="*/ f328 1 f191"/>
                <a:gd name="f410" fmla="*/ f329 1 f192"/>
                <a:gd name="f411" fmla="*/ f330 1 f191"/>
                <a:gd name="f412" fmla="*/ f331 1 f191"/>
                <a:gd name="f413" fmla="*/ f332 1 f192"/>
                <a:gd name="f414" fmla="*/ f333 1 f192"/>
                <a:gd name="f415" fmla="*/ f334 1 f191"/>
                <a:gd name="f416" fmla="*/ f335 1 f192"/>
                <a:gd name="f417" fmla="*/ f336 1 f191"/>
                <a:gd name="f418" fmla="*/ f337 1 f192"/>
                <a:gd name="f419" fmla="*/ f338 1 f191"/>
                <a:gd name="f420" fmla="*/ f339 1 f192"/>
                <a:gd name="f421" fmla="*/ f340 1 f191"/>
                <a:gd name="f422" fmla="*/ f341 1 f192"/>
                <a:gd name="f423" fmla="*/ f342 1 f191"/>
                <a:gd name="f424" fmla="*/ f343 1 f192"/>
                <a:gd name="f425" fmla="*/ f344 1 f191"/>
                <a:gd name="f426" fmla="*/ f345 1 f192"/>
                <a:gd name="f427" fmla="*/ f346 1 f191"/>
                <a:gd name="f428" fmla="*/ f347 1 f192"/>
                <a:gd name="f429" fmla="*/ f348 f182 1"/>
                <a:gd name="f430" fmla="*/ f349 f182 1"/>
                <a:gd name="f431" fmla="*/ f351 f183 1"/>
                <a:gd name="f432" fmla="*/ f350 f183 1"/>
                <a:gd name="f433" fmla="*/ f352 f182 1"/>
                <a:gd name="f434" fmla="*/ f353 f183 1"/>
                <a:gd name="f435" fmla="*/ f354 f182 1"/>
                <a:gd name="f436" fmla="*/ f355 f183 1"/>
                <a:gd name="f437" fmla="*/ f356 f182 1"/>
                <a:gd name="f438" fmla="*/ f357 f183 1"/>
                <a:gd name="f439" fmla="*/ f358 f182 1"/>
                <a:gd name="f440" fmla="*/ f359 f183 1"/>
                <a:gd name="f441" fmla="*/ f360 f182 1"/>
                <a:gd name="f442" fmla="*/ f361 f183 1"/>
                <a:gd name="f443" fmla="*/ f362 f182 1"/>
                <a:gd name="f444" fmla="*/ f363 f183 1"/>
                <a:gd name="f445" fmla="*/ f364 f182 1"/>
                <a:gd name="f446" fmla="*/ f365 f183 1"/>
                <a:gd name="f447" fmla="*/ f366 f182 1"/>
                <a:gd name="f448" fmla="*/ f367 f183 1"/>
                <a:gd name="f449" fmla="*/ f368 f182 1"/>
                <a:gd name="f450" fmla="*/ f369 f183 1"/>
                <a:gd name="f451" fmla="*/ f370 f183 1"/>
                <a:gd name="f452" fmla="*/ f371 f183 1"/>
                <a:gd name="f453" fmla="*/ f372 f182 1"/>
                <a:gd name="f454" fmla="*/ f373 f183 1"/>
                <a:gd name="f455" fmla="*/ f374 f182 1"/>
                <a:gd name="f456" fmla="*/ f375 f183 1"/>
                <a:gd name="f457" fmla="*/ f376 f182 1"/>
                <a:gd name="f458" fmla="*/ f377 f183 1"/>
                <a:gd name="f459" fmla="*/ f378 f182 1"/>
                <a:gd name="f460" fmla="*/ f379 f183 1"/>
                <a:gd name="f461" fmla="*/ f380 f182 1"/>
                <a:gd name="f462" fmla="*/ f381 f183 1"/>
                <a:gd name="f463" fmla="*/ f382 f182 1"/>
                <a:gd name="f464" fmla="*/ f383 f183 1"/>
                <a:gd name="f465" fmla="*/ f384 f182 1"/>
                <a:gd name="f466" fmla="*/ f385 f183 1"/>
                <a:gd name="f467" fmla="*/ f386 f182 1"/>
                <a:gd name="f468" fmla="*/ f387 f183 1"/>
                <a:gd name="f469" fmla="*/ f388 f182 1"/>
                <a:gd name="f470" fmla="*/ f389 f182 1"/>
                <a:gd name="f471" fmla="*/ f390 f182 1"/>
                <a:gd name="f472" fmla="*/ f391 f183 1"/>
                <a:gd name="f473" fmla="*/ f392 f182 1"/>
                <a:gd name="f474" fmla="*/ f393 f183 1"/>
                <a:gd name="f475" fmla="*/ f394 f182 1"/>
                <a:gd name="f476" fmla="*/ f395 f182 1"/>
                <a:gd name="f477" fmla="*/ f396 f182 1"/>
                <a:gd name="f478" fmla="*/ f397 f182 1"/>
                <a:gd name="f479" fmla="*/ f398 f183 1"/>
                <a:gd name="f480" fmla="*/ f399 f182 1"/>
                <a:gd name="f481" fmla="*/ f400 f183 1"/>
                <a:gd name="f482" fmla="*/ f401 f182 1"/>
                <a:gd name="f483" fmla="*/ f402 f183 1"/>
                <a:gd name="f484" fmla="*/ f403 f182 1"/>
                <a:gd name="f485" fmla="*/ f404 f183 1"/>
                <a:gd name="f486" fmla="*/ f405 f182 1"/>
                <a:gd name="f487" fmla="*/ f406 f183 1"/>
                <a:gd name="f488" fmla="*/ f407 f182 1"/>
                <a:gd name="f489" fmla="*/ f408 f183 1"/>
                <a:gd name="f490" fmla="*/ f409 f182 1"/>
                <a:gd name="f491" fmla="*/ f410 f183 1"/>
                <a:gd name="f492" fmla="*/ f411 f182 1"/>
                <a:gd name="f493" fmla="*/ f412 f182 1"/>
                <a:gd name="f494" fmla="*/ f413 f183 1"/>
                <a:gd name="f495" fmla="*/ f414 f183 1"/>
                <a:gd name="f496" fmla="*/ f415 f182 1"/>
                <a:gd name="f497" fmla="*/ f416 f183 1"/>
                <a:gd name="f498" fmla="*/ f417 f182 1"/>
                <a:gd name="f499" fmla="*/ f418 f183 1"/>
                <a:gd name="f500" fmla="*/ f419 f182 1"/>
                <a:gd name="f501" fmla="*/ f420 f183 1"/>
                <a:gd name="f502" fmla="*/ f421 f182 1"/>
                <a:gd name="f503" fmla="*/ f422 f183 1"/>
                <a:gd name="f504" fmla="*/ f423 f182 1"/>
                <a:gd name="f505" fmla="*/ f424 f183 1"/>
                <a:gd name="f506" fmla="*/ f425 f182 1"/>
                <a:gd name="f507" fmla="*/ f426 f183 1"/>
                <a:gd name="f508" fmla="*/ f427 f182 1"/>
                <a:gd name="f509" fmla="*/ f428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3" y="f434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37" y="f451"/>
                </a:cxn>
                <a:cxn ang="f270">
                  <a:pos x="f439" y="f452"/>
                </a:cxn>
                <a:cxn ang="f270">
                  <a:pos x="f453" y="f454"/>
                </a:cxn>
                <a:cxn ang="f270">
                  <a:pos x="f455" y="f456"/>
                </a:cxn>
                <a:cxn ang="f270">
                  <a:pos x="f457" y="f458"/>
                </a:cxn>
                <a:cxn ang="f270">
                  <a:pos x="f459" y="f460"/>
                </a:cxn>
                <a:cxn ang="f270">
                  <a:pos x="f461" y="f462"/>
                </a:cxn>
                <a:cxn ang="f270">
                  <a:pos x="f463" y="f464"/>
                </a:cxn>
                <a:cxn ang="f270">
                  <a:pos x="f465" y="f466"/>
                </a:cxn>
                <a:cxn ang="f270">
                  <a:pos x="f467" y="f468"/>
                </a:cxn>
                <a:cxn ang="f270">
                  <a:pos x="f469" y="f458"/>
                </a:cxn>
                <a:cxn ang="f270">
                  <a:pos x="f470" y="f450"/>
                </a:cxn>
                <a:cxn ang="f270">
                  <a:pos x="f471" y="f472"/>
                </a:cxn>
                <a:cxn ang="f270">
                  <a:pos x="f473" y="f474"/>
                </a:cxn>
                <a:cxn ang="f270">
                  <a:pos x="f475" y="f451"/>
                </a:cxn>
                <a:cxn ang="f270">
                  <a:pos x="f476" y="f446"/>
                </a:cxn>
                <a:cxn ang="f270">
                  <a:pos x="f477" y="f462"/>
                </a:cxn>
                <a:cxn ang="f270">
                  <a:pos x="f478" y="f479"/>
                </a:cxn>
                <a:cxn ang="f270">
                  <a:pos x="f480" y="f481"/>
                </a:cxn>
                <a:cxn ang="f270">
                  <a:pos x="f482" y="f483"/>
                </a:cxn>
                <a:cxn ang="f270">
                  <a:pos x="f484" y="f485"/>
                </a:cxn>
                <a:cxn ang="f270">
                  <a:pos x="f486" y="f487"/>
                </a:cxn>
                <a:cxn ang="f270">
                  <a:pos x="f488" y="f489"/>
                </a:cxn>
                <a:cxn ang="f270">
                  <a:pos x="f490" y="f491"/>
                </a:cxn>
                <a:cxn ang="f270">
                  <a:pos x="f492" y="f442"/>
                </a:cxn>
                <a:cxn ang="f270">
                  <a:pos x="f493" y="f494"/>
                </a:cxn>
                <a:cxn ang="f270">
                  <a:pos x="f471" y="f495"/>
                </a:cxn>
                <a:cxn ang="f270">
                  <a:pos x="f496" y="f497"/>
                </a:cxn>
                <a:cxn ang="f270">
                  <a:pos x="f498" y="f499"/>
                </a:cxn>
                <a:cxn ang="f270">
                  <a:pos x="f500" y="f501"/>
                </a:cxn>
                <a:cxn ang="f270">
                  <a:pos x="f502" y="f503"/>
                </a:cxn>
                <a:cxn ang="f270">
                  <a:pos x="f504" y="f505"/>
                </a:cxn>
                <a:cxn ang="f270">
                  <a:pos x="f506" y="f507"/>
                </a:cxn>
                <a:cxn ang="f270">
                  <a:pos x="f508" y="f509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129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0" y="f131"/>
                    <a:pt x="f145" y="f132"/>
                  </a:cubicBezTo>
                  <a:cubicBezTo>
                    <a:pt x="f86" y="f122"/>
                    <a:pt x="f88" y="f134"/>
                    <a:pt x="f153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4" y="f88"/>
                  </a:cubicBezTo>
                  <a:cubicBezTo>
                    <a:pt x="f86" y="f135"/>
                    <a:pt x="f155" y="f156"/>
                    <a:pt x="f156" y="f103"/>
                  </a:cubicBezTo>
                  <a:cubicBezTo>
                    <a:pt x="f157" y="f114"/>
                    <a:pt x="f157" y="f144"/>
                    <a:pt x="f157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8" y="f122"/>
                    <a:pt x="f121" y="f134"/>
                    <a:pt x="f121" y="f158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59" y="f103"/>
                    <a:pt x="f157" y="f118"/>
                  </a:cubicBezTo>
                  <a:cubicBezTo>
                    <a:pt x="f135" y="f135"/>
                    <a:pt x="f98" y="f154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0" y="f93"/>
                    <a:pt x="f157" y="f76"/>
                    <a:pt x="f158" y="f73"/>
                  </a:cubicBezTo>
                  <a:cubicBezTo>
                    <a:pt x="f119" y="f90"/>
                    <a:pt x="f121" y="f79"/>
                    <a:pt x="f109" y="f154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0" y="f70"/>
                    <a:pt x="f75" y="f69"/>
                  </a:cubicBezTo>
                  <a:cubicBezTo>
                    <a:pt x="f75" y="f67"/>
                    <a:pt x="f75" y="f67"/>
                    <a:pt x="f75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1"/>
                    <a:pt x="f126" y="f64"/>
                  </a:cubicBezTo>
                  <a:cubicBezTo>
                    <a:pt x="f148" y="f67"/>
                    <a:pt x="f162" y="f66"/>
                    <a:pt x="f163" y="f61"/>
                  </a:cubicBezTo>
                  <a:cubicBezTo>
                    <a:pt x="f5" y="f46"/>
                    <a:pt x="f164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5" y="f48"/>
                    <a:pt x="f73" y="f161"/>
                  </a:cubicBezTo>
                  <a:cubicBezTo>
                    <a:pt x="f74" y="f161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0" y="f68"/>
                    <a:pt x="f118" y="f43"/>
                    <a:pt x="f119" y="f33"/>
                  </a:cubicBezTo>
                  <a:cubicBezTo>
                    <a:pt x="f134" y="f165"/>
                    <a:pt x="f122" y="f166"/>
                    <a:pt x="f131" y="f166"/>
                  </a:cubicBezTo>
                  <a:cubicBezTo>
                    <a:pt x="f136" y="f166"/>
                    <a:pt x="f143" y="f165"/>
                    <a:pt x="f127" y="f31"/>
                  </a:cubicBezTo>
                  <a:cubicBezTo>
                    <a:pt x="f137" y="f27"/>
                    <a:pt x="f128" y="f167"/>
                    <a:pt x="f128" y="f110"/>
                  </a:cubicBezTo>
                  <a:cubicBezTo>
                    <a:pt x="f127" y="f168"/>
                    <a:pt x="f152" y="f169"/>
                    <a:pt x="f147" y="f168"/>
                  </a:cubicBezTo>
                  <a:cubicBezTo>
                    <a:pt x="f122" y="f102"/>
                    <a:pt x="f111" y="f100"/>
                    <a:pt x="f111" y="f170"/>
                  </a:cubicBezTo>
                  <a:cubicBezTo>
                    <a:pt x="f119" y="f17"/>
                    <a:pt x="f171" y="f31"/>
                    <a:pt x="f107" y="f166"/>
                  </a:cubicBezTo>
                  <a:cubicBezTo>
                    <a:pt x="f156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5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6"/>
                    <a:pt x="f83" y="f102"/>
                  </a:cubicBezTo>
                  <a:cubicBezTo>
                    <a:pt x="f145" y="f169"/>
                    <a:pt x="f99" y="f104"/>
                    <a:pt x="f115" y="f172"/>
                  </a:cubicBezTo>
                  <a:cubicBezTo>
                    <a:pt x="f157" y="f42"/>
                    <a:pt x="f159" y="f21"/>
                    <a:pt x="f101" y="f40"/>
                  </a:cubicBezTo>
                  <a:cubicBezTo>
                    <a:pt x="f101" y="f63"/>
                    <a:pt x="f159" y="f54"/>
                    <a:pt x="f156" y="f54"/>
                  </a:cubicBezTo>
                  <a:cubicBezTo>
                    <a:pt x="f173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0" y="f21"/>
                    <a:pt x="f85" y="f172"/>
                    <a:pt x="f82" y="f168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7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4"/>
                    <a:pt x="f117" y="f2"/>
                    <a:pt x="f129" y="f175"/>
                  </a:cubicBezTo>
                  <a:cubicBezTo>
                    <a:pt x="f129" y="f7"/>
                    <a:pt x="f18" y="f7"/>
                    <a:pt x="f176" y="f7"/>
                  </a:cubicBezTo>
                  <a:cubicBezTo>
                    <a:pt x="f176" y="f7"/>
                    <a:pt x="f97" y="f177"/>
                    <a:pt x="f97" y="f2"/>
                  </a:cubicBezTo>
                  <a:cubicBezTo>
                    <a:pt x="f176" y="f178"/>
                    <a:pt x="f18" y="f57"/>
                    <a:pt x="f133" y="f179"/>
                  </a:cubicBezTo>
                  <a:cubicBezTo>
                    <a:pt x="f16" y="f26"/>
                    <a:pt x="f10" y="f166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6" y="f165"/>
                    <a:pt x="f37" y="f110"/>
                  </a:cubicBezTo>
                  <a:cubicBezTo>
                    <a:pt x="f22" y="f102"/>
                    <a:pt x="f180" y="f172"/>
                    <a:pt x="f20" y="f23"/>
                  </a:cubicBezTo>
                  <a:cubicBezTo>
                    <a:pt x="f20" y="f23"/>
                    <a:pt x="f35" y="f28"/>
                    <a:pt x="f180" y="f39"/>
                  </a:cubicBezTo>
                  <a:cubicBezTo>
                    <a:pt x="f31" y="f52"/>
                    <a:pt x="f71" y="f39"/>
                    <a:pt x="f170" y="f105"/>
                  </a:cubicBezTo>
                  <a:cubicBezTo>
                    <a:pt x="f110" y="f41"/>
                    <a:pt x="f71" y="f19"/>
                    <a:pt x="f91" y="f172"/>
                  </a:cubicBezTo>
                  <a:cubicBezTo>
                    <a:pt x="f31" y="f169"/>
                    <a:pt x="f33" y="f102"/>
                    <a:pt x="f180" y="f100"/>
                  </a:cubicBezTo>
                  <a:cubicBezTo>
                    <a:pt x="f43" y="f33"/>
                    <a:pt x="f50" y="f176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7" name="Freeform 16">
              <a:extLst>
                <a:ext uri="{FF2B5EF4-FFF2-40B4-BE49-F238E27FC236}">
                  <a16:creationId xmlns:a16="http://schemas.microsoft.com/office/drawing/2014/main" id="{3EB91E5A-D200-3D43-95E7-2320CB6765ED}"/>
                </a:ext>
              </a:extLst>
            </p:cNvPr>
            <p:cNvSpPr/>
            <p:nvPr/>
          </p:nvSpPr>
          <p:spPr>
            <a:xfrm>
              <a:off x="6085487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3"/>
                <a:gd name="f8" fmla="val 79"/>
                <a:gd name="f9" fmla="val 96"/>
                <a:gd name="f10" fmla="val 77"/>
                <a:gd name="f11" fmla="val 76"/>
                <a:gd name="f12" fmla="val 97"/>
                <a:gd name="f13" fmla="val 74"/>
                <a:gd name="f14" fmla="val 98"/>
                <a:gd name="f15" fmla="val 60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8"/>
                <a:gd name="f24" fmla="val 124"/>
                <a:gd name="f25" fmla="val 27"/>
                <a:gd name="f26" fmla="val 126"/>
                <a:gd name="f27" fmla="val 26"/>
                <a:gd name="f28" fmla="val 131"/>
                <a:gd name="f29" fmla="val 23"/>
                <a:gd name="f30" fmla="val 132"/>
                <a:gd name="f31" fmla="val 19"/>
                <a:gd name="f32" fmla="val 15"/>
                <a:gd name="f33" fmla="val 130"/>
                <a:gd name="f34" fmla="val 12"/>
                <a:gd name="f35" fmla="val 127"/>
                <a:gd name="f36" fmla="val 13"/>
                <a:gd name="f37" fmla="val 123"/>
                <a:gd name="f38" fmla="val 14"/>
                <a:gd name="f39" fmla="val 119"/>
                <a:gd name="f40" fmla="val 17"/>
                <a:gd name="f41" fmla="val 118"/>
                <a:gd name="f42" fmla="val 22"/>
                <a:gd name="f43" fmla="val 25"/>
                <a:gd name="f44" fmla="val 117"/>
                <a:gd name="f45" fmla="val 46"/>
                <a:gd name="f46" fmla="val 110"/>
                <a:gd name="f47" fmla="val 61"/>
                <a:gd name="f48" fmla="val 102"/>
                <a:gd name="f49" fmla="val 75"/>
                <a:gd name="f50" fmla="val 94"/>
                <a:gd name="f51" fmla="val 93"/>
                <a:gd name="f52" fmla="val 92"/>
                <a:gd name="f53" fmla="val 73"/>
                <a:gd name="f54" fmla="val 71"/>
                <a:gd name="f55" fmla="val 70"/>
                <a:gd name="f56" fmla="val 54"/>
                <a:gd name="f57" fmla="val 38"/>
                <a:gd name="f58" fmla="val 99"/>
                <a:gd name="f59" fmla="val 20"/>
                <a:gd name="f60" fmla="val 18"/>
                <a:gd name="f61" fmla="val 101"/>
                <a:gd name="f62" fmla="val 8"/>
                <a:gd name="f63" fmla="val 108"/>
                <a:gd name="f64" fmla="val 5"/>
                <a:gd name="f65" fmla="val 105"/>
                <a:gd name="f66" fmla="val 2"/>
                <a:gd name="f67" fmla="val 3"/>
                <a:gd name="f68" fmla="val 6"/>
                <a:gd name="f69" fmla="val 11"/>
                <a:gd name="f70" fmla="val 91"/>
                <a:gd name="f71" fmla="val 16"/>
                <a:gd name="f72" fmla="val 95"/>
                <a:gd name="f73" fmla="val 55"/>
                <a:gd name="f74" fmla="val 89"/>
                <a:gd name="f75" fmla="val 88"/>
                <a:gd name="f76" fmla="val 87"/>
                <a:gd name="f77" fmla="val 72"/>
                <a:gd name="f78" fmla="val 86"/>
                <a:gd name="f79" fmla="val 85"/>
                <a:gd name="f80" fmla="val 56"/>
                <a:gd name="f81" fmla="val 81"/>
                <a:gd name="f82" fmla="val 42"/>
                <a:gd name="f83" fmla="val 10"/>
                <a:gd name="f84" fmla="val 7"/>
                <a:gd name="f85" fmla="val 65"/>
                <a:gd name="f86" fmla="val 62"/>
                <a:gd name="f87" fmla="val 58"/>
                <a:gd name="f88" fmla="val 21"/>
                <a:gd name="f89" fmla="val 63"/>
                <a:gd name="f90" fmla="val 24"/>
                <a:gd name="f91" fmla="val 69"/>
                <a:gd name="f92" fmla="val 32"/>
                <a:gd name="f93" fmla="val 82"/>
                <a:gd name="f94" fmla="val 83"/>
                <a:gd name="f95" fmla="val 78"/>
                <a:gd name="f96" fmla="val 66"/>
                <a:gd name="f97" fmla="val 51"/>
                <a:gd name="f98" fmla="val 43"/>
                <a:gd name="f99" fmla="val 37"/>
                <a:gd name="f100" fmla="val 34"/>
                <a:gd name="f101" fmla="val 41"/>
                <a:gd name="f102" fmla="val 36"/>
                <a:gd name="f103" fmla="val 39"/>
                <a:gd name="f104" fmla="val 30"/>
                <a:gd name="f105" fmla="val 40"/>
                <a:gd name="f106" fmla="val 52"/>
                <a:gd name="f107" fmla="val 67"/>
                <a:gd name="f108" fmla="val 57"/>
                <a:gd name="f109" fmla="val 50"/>
                <a:gd name="f110" fmla="val 68"/>
                <a:gd name="f111" fmla="val 4"/>
                <a:gd name="f112" fmla="val 90"/>
                <a:gd name="f113" fmla="val 111"/>
                <a:gd name="f114" fmla="val 112"/>
                <a:gd name="f115" fmla="val 125"/>
                <a:gd name="f116" fmla="val 129"/>
                <a:gd name="f117" fmla="val 115"/>
                <a:gd name="f118" fmla="val 103"/>
                <a:gd name="f119" fmla="val 49"/>
                <a:gd name="f120" fmla="val 133"/>
                <a:gd name="f121" fmla="val 139"/>
                <a:gd name="f122" fmla="val 144"/>
                <a:gd name="f123" fmla="val 149"/>
                <a:gd name="f124" fmla="val 150"/>
                <a:gd name="f125" fmla="val 147"/>
                <a:gd name="f126" fmla="val 141"/>
                <a:gd name="f127" fmla="val 136"/>
                <a:gd name="f128" fmla="val 151"/>
                <a:gd name="f129" fmla="val 153"/>
                <a:gd name="f130" fmla="val 159"/>
                <a:gd name="f131" fmla="val 163"/>
                <a:gd name="f132" fmla="val 168"/>
                <a:gd name="f133" fmla="val 166"/>
                <a:gd name="f134" fmla="val 164"/>
                <a:gd name="f135" fmla="val 158"/>
                <a:gd name="f136" fmla="val 104"/>
                <a:gd name="f137" fmla="val 138"/>
                <a:gd name="f138" fmla="val 154"/>
                <a:gd name="f139" fmla="val 156"/>
                <a:gd name="f140" fmla="val 160"/>
                <a:gd name="f141" fmla="val 162"/>
                <a:gd name="f142" fmla="val 167"/>
                <a:gd name="f143" fmla="val 172"/>
                <a:gd name="f144" fmla="val 175"/>
                <a:gd name="f145" fmla="val 177"/>
                <a:gd name="f146" fmla="val 174"/>
                <a:gd name="f147" fmla="val 100"/>
                <a:gd name="f148" fmla="val 170"/>
                <a:gd name="f149" fmla="val 165"/>
                <a:gd name="f150" fmla="val 161"/>
                <a:gd name="f151" fmla="val 140"/>
                <a:gd name="f152" fmla="val 107"/>
                <a:gd name="f153" fmla="val 148"/>
                <a:gd name="f154" fmla="val 152"/>
                <a:gd name="f155" fmla="val 128"/>
                <a:gd name="f156" fmla="val 157"/>
                <a:gd name="f157" fmla="val 135"/>
                <a:gd name="f158" fmla="val 142"/>
                <a:gd name="f159" fmla="val 143"/>
                <a:gd name="f160" fmla="val 155"/>
                <a:gd name="f161" fmla="val 137"/>
                <a:gd name="f162" fmla="val 145"/>
                <a:gd name="f163" fmla="val 109"/>
                <a:gd name="f164" fmla="val 120"/>
                <a:gd name="f165" fmla="val 146"/>
                <a:gd name="f166" fmla="val 134"/>
                <a:gd name="f167" fmla="val 116"/>
                <a:gd name="f168" fmla="val 179"/>
                <a:gd name="f169" fmla="val 182"/>
                <a:gd name="f170" fmla="val 64"/>
                <a:gd name="f171" fmla="val 181"/>
                <a:gd name="f172" fmla="val 176"/>
                <a:gd name="f173" fmla="val 48"/>
                <a:gd name="f174" fmla="val 47"/>
                <a:gd name="f175" fmla="val 114"/>
                <a:gd name="f176" fmla="val 80"/>
                <a:gd name="f177" fmla="+- 0 0 -90"/>
                <a:gd name="f178" fmla="*/ f3 1 178"/>
                <a:gd name="f179" fmla="*/ f4 1 183"/>
                <a:gd name="f180" fmla="val f5"/>
                <a:gd name="f181" fmla="val f6"/>
                <a:gd name="f182" fmla="val f7"/>
                <a:gd name="f183" fmla="*/ f177 f0 1"/>
                <a:gd name="f184" fmla="+- f182 0 f180"/>
                <a:gd name="f185" fmla="+- f181 0 f180"/>
                <a:gd name="f186" fmla="*/ f183 1 f2"/>
                <a:gd name="f187" fmla="*/ f185 1 178"/>
                <a:gd name="f188" fmla="*/ f184 1 183"/>
                <a:gd name="f189" fmla="*/ 31 f185 1"/>
                <a:gd name="f190" fmla="*/ 121 f184 1"/>
                <a:gd name="f191" fmla="*/ 13 f185 1"/>
                <a:gd name="f192" fmla="*/ 123 f184 1"/>
                <a:gd name="f193" fmla="*/ 75 f185 1"/>
                <a:gd name="f194" fmla="*/ 94 f184 1"/>
                <a:gd name="f195" fmla="*/ 22 f185 1"/>
                <a:gd name="f196" fmla="*/ 99 f184 1"/>
                <a:gd name="f197" fmla="*/ 3 f185 1"/>
                <a:gd name="f198" fmla="*/ 96 f184 1"/>
                <a:gd name="f199" fmla="*/ 73 f185 1"/>
                <a:gd name="f200" fmla="*/ 89 f184 1"/>
                <a:gd name="f201" fmla="*/ 27 f185 1"/>
                <a:gd name="f202" fmla="*/ 72 f184 1"/>
                <a:gd name="f203" fmla="*/ 8 f185 1"/>
                <a:gd name="f204" fmla="*/ 62 f184 1"/>
                <a:gd name="f205" fmla="*/ 32 f185 1"/>
                <a:gd name="f206" fmla="*/ 71 f184 1"/>
                <a:gd name="f207" fmla="*/ 74 f185 1"/>
                <a:gd name="f208" fmla="*/ 77 f184 1"/>
                <a:gd name="f209" fmla="*/ 36 f184 1"/>
                <a:gd name="f210" fmla="*/ 40 f185 1"/>
                <a:gd name="f211" fmla="*/ 40 f184 1"/>
                <a:gd name="f212" fmla="*/ 63 f185 1"/>
                <a:gd name="f213" fmla="*/ 31 f184 1"/>
                <a:gd name="f214" fmla="*/ 56 f185 1"/>
                <a:gd name="f215" fmla="*/ 14 f184 1"/>
                <a:gd name="f216" fmla="*/ 66 f185 1"/>
                <a:gd name="f217" fmla="*/ 29 f184 1"/>
                <a:gd name="f218" fmla="*/ 87 f185 1"/>
                <a:gd name="f219" fmla="*/ 73 f184 1"/>
                <a:gd name="f220" fmla="*/ 81 f185 1"/>
                <a:gd name="f221" fmla="*/ 4 f184 1"/>
                <a:gd name="f222" fmla="*/ 91 f185 1"/>
                <a:gd name="f223" fmla="*/ 20 f184 1"/>
                <a:gd name="f224" fmla="*/ 110 f185 1"/>
                <a:gd name="f225" fmla="*/ 30 f184 1"/>
                <a:gd name="f226" fmla="*/ 127 f185 1"/>
                <a:gd name="f227" fmla="*/ 98 f185 1"/>
                <a:gd name="f228" fmla="*/ 129 f185 1"/>
                <a:gd name="f229" fmla="*/ 42 f184 1"/>
                <a:gd name="f230" fmla="*/ 150 f185 1"/>
                <a:gd name="f231" fmla="*/ 34 f184 1"/>
                <a:gd name="f232" fmla="*/ 103 f185 1"/>
                <a:gd name="f233" fmla="*/ 144 f185 1"/>
                <a:gd name="f234" fmla="*/ 166 f185 1"/>
                <a:gd name="f235" fmla="*/ 104 f185 1"/>
                <a:gd name="f236" fmla="*/ 85 f184 1"/>
                <a:gd name="f237" fmla="*/ 154 f185 1"/>
                <a:gd name="f238" fmla="*/ 91 f184 1"/>
                <a:gd name="f239" fmla="*/ 174 f185 1"/>
                <a:gd name="f240" fmla="*/ 100 f184 1"/>
                <a:gd name="f241" fmla="*/ 106 f185 1"/>
                <a:gd name="f242" fmla="*/ 90 f184 1"/>
                <a:gd name="f243" fmla="*/ 105 f185 1"/>
                <a:gd name="f244" fmla="*/ 97 f184 1"/>
                <a:gd name="f245" fmla="*/ 164 f185 1"/>
                <a:gd name="f246" fmla="*/ 130 f184 1"/>
                <a:gd name="f247" fmla="*/ 147 f185 1"/>
                <a:gd name="f248" fmla="*/ 137 f184 1"/>
                <a:gd name="f249" fmla="*/ 96 f185 1"/>
                <a:gd name="f250" fmla="*/ 120 f185 1"/>
                <a:gd name="f251" fmla="*/ 141 f184 1"/>
                <a:gd name="f252" fmla="*/ 161 f184 1"/>
                <a:gd name="f253" fmla="*/ 116 f185 1"/>
                <a:gd name="f254" fmla="*/ 142 f184 1"/>
                <a:gd name="f255" fmla="*/ 83 f185 1"/>
                <a:gd name="f256" fmla="*/ 135 f184 1"/>
                <a:gd name="f257" fmla="*/ 64 f185 1"/>
                <a:gd name="f258" fmla="*/ 183 f184 1"/>
                <a:gd name="f259" fmla="*/ 85 f185 1"/>
                <a:gd name="f260" fmla="*/ 105 f184 1"/>
                <a:gd name="f261" fmla="*/ 58 f185 1"/>
                <a:gd name="f262" fmla="*/ 138 f184 1"/>
                <a:gd name="f263" fmla="*/ 41 f185 1"/>
                <a:gd name="f264" fmla="*/ 152 f184 1"/>
                <a:gd name="f265" fmla="*/ 78 f185 1"/>
                <a:gd name="f266" fmla="*/ 101 f184 1"/>
                <a:gd name="f267" fmla="+- f186 0 f1"/>
                <a:gd name="f268" fmla="*/ f189 1 178"/>
                <a:gd name="f269" fmla="*/ f190 1 183"/>
                <a:gd name="f270" fmla="*/ f191 1 178"/>
                <a:gd name="f271" fmla="*/ f192 1 183"/>
                <a:gd name="f272" fmla="*/ f193 1 178"/>
                <a:gd name="f273" fmla="*/ f194 1 183"/>
                <a:gd name="f274" fmla="*/ f195 1 178"/>
                <a:gd name="f275" fmla="*/ f196 1 183"/>
                <a:gd name="f276" fmla="*/ f197 1 178"/>
                <a:gd name="f277" fmla="*/ f198 1 183"/>
                <a:gd name="f278" fmla="*/ f199 1 178"/>
                <a:gd name="f279" fmla="*/ f200 1 183"/>
                <a:gd name="f280" fmla="*/ f201 1 178"/>
                <a:gd name="f281" fmla="*/ f202 1 183"/>
                <a:gd name="f282" fmla="*/ f203 1 178"/>
                <a:gd name="f283" fmla="*/ f204 1 183"/>
                <a:gd name="f284" fmla="*/ f205 1 178"/>
                <a:gd name="f285" fmla="*/ f206 1 183"/>
                <a:gd name="f286" fmla="*/ f207 1 178"/>
                <a:gd name="f287" fmla="*/ f208 1 183"/>
                <a:gd name="f288" fmla="*/ f209 1 183"/>
                <a:gd name="f289" fmla="*/ f210 1 178"/>
                <a:gd name="f290" fmla="*/ f211 1 183"/>
                <a:gd name="f291" fmla="*/ f212 1 178"/>
                <a:gd name="f292" fmla="*/ f213 1 183"/>
                <a:gd name="f293" fmla="*/ f214 1 178"/>
                <a:gd name="f294" fmla="*/ f215 1 183"/>
                <a:gd name="f295" fmla="*/ f216 1 178"/>
                <a:gd name="f296" fmla="*/ f217 1 183"/>
                <a:gd name="f297" fmla="*/ f218 1 178"/>
                <a:gd name="f298" fmla="*/ f219 1 183"/>
                <a:gd name="f299" fmla="*/ f220 1 178"/>
                <a:gd name="f300" fmla="*/ f221 1 183"/>
                <a:gd name="f301" fmla="*/ f222 1 178"/>
                <a:gd name="f302" fmla="*/ f223 1 183"/>
                <a:gd name="f303" fmla="*/ f224 1 178"/>
                <a:gd name="f304" fmla="*/ f225 1 183"/>
                <a:gd name="f305" fmla="*/ f226 1 178"/>
                <a:gd name="f306" fmla="*/ f227 1 178"/>
                <a:gd name="f307" fmla="*/ f228 1 178"/>
                <a:gd name="f308" fmla="*/ f229 1 183"/>
                <a:gd name="f309" fmla="*/ f230 1 178"/>
                <a:gd name="f310" fmla="*/ f231 1 183"/>
                <a:gd name="f311" fmla="*/ f232 1 178"/>
                <a:gd name="f312" fmla="*/ f233 1 178"/>
                <a:gd name="f313" fmla="*/ f234 1 178"/>
                <a:gd name="f314" fmla="*/ f235 1 178"/>
                <a:gd name="f315" fmla="*/ f236 1 183"/>
                <a:gd name="f316" fmla="*/ f237 1 178"/>
                <a:gd name="f317" fmla="*/ f238 1 183"/>
                <a:gd name="f318" fmla="*/ f239 1 178"/>
                <a:gd name="f319" fmla="*/ f240 1 183"/>
                <a:gd name="f320" fmla="*/ f241 1 178"/>
                <a:gd name="f321" fmla="*/ f242 1 183"/>
                <a:gd name="f322" fmla="*/ f243 1 178"/>
                <a:gd name="f323" fmla="*/ f244 1 183"/>
                <a:gd name="f324" fmla="*/ f245 1 178"/>
                <a:gd name="f325" fmla="*/ f246 1 183"/>
                <a:gd name="f326" fmla="*/ f247 1 178"/>
                <a:gd name="f327" fmla="*/ f248 1 183"/>
                <a:gd name="f328" fmla="*/ f249 1 178"/>
                <a:gd name="f329" fmla="*/ f250 1 178"/>
                <a:gd name="f330" fmla="*/ f251 1 183"/>
                <a:gd name="f331" fmla="*/ f252 1 183"/>
                <a:gd name="f332" fmla="*/ f253 1 178"/>
                <a:gd name="f333" fmla="*/ f254 1 183"/>
                <a:gd name="f334" fmla="*/ f255 1 178"/>
                <a:gd name="f335" fmla="*/ f256 1 183"/>
                <a:gd name="f336" fmla="*/ f257 1 178"/>
                <a:gd name="f337" fmla="*/ f258 1 183"/>
                <a:gd name="f338" fmla="*/ f259 1 178"/>
                <a:gd name="f339" fmla="*/ f260 1 183"/>
                <a:gd name="f340" fmla="*/ f261 1 178"/>
                <a:gd name="f341" fmla="*/ f262 1 183"/>
                <a:gd name="f342" fmla="*/ f263 1 178"/>
                <a:gd name="f343" fmla="*/ f264 1 183"/>
                <a:gd name="f344" fmla="*/ f265 1 178"/>
                <a:gd name="f345" fmla="*/ f266 1 183"/>
                <a:gd name="f346" fmla="*/ 0 1 f187"/>
                <a:gd name="f347" fmla="*/ f181 1 f187"/>
                <a:gd name="f348" fmla="*/ 0 1 f188"/>
                <a:gd name="f349" fmla="*/ f182 1 f188"/>
                <a:gd name="f350" fmla="*/ f268 1 f187"/>
                <a:gd name="f351" fmla="*/ f269 1 f188"/>
                <a:gd name="f352" fmla="*/ f270 1 f187"/>
                <a:gd name="f353" fmla="*/ f271 1 f188"/>
                <a:gd name="f354" fmla="*/ f272 1 f187"/>
                <a:gd name="f355" fmla="*/ f273 1 f188"/>
                <a:gd name="f356" fmla="*/ f274 1 f187"/>
                <a:gd name="f357" fmla="*/ f275 1 f188"/>
                <a:gd name="f358" fmla="*/ f276 1 f187"/>
                <a:gd name="f359" fmla="*/ f277 1 f188"/>
                <a:gd name="f360" fmla="*/ f278 1 f187"/>
                <a:gd name="f361" fmla="*/ f279 1 f188"/>
                <a:gd name="f362" fmla="*/ f280 1 f187"/>
                <a:gd name="f363" fmla="*/ f281 1 f188"/>
                <a:gd name="f364" fmla="*/ f282 1 f187"/>
                <a:gd name="f365" fmla="*/ f283 1 f188"/>
                <a:gd name="f366" fmla="*/ f284 1 f187"/>
                <a:gd name="f367" fmla="*/ f285 1 f188"/>
                <a:gd name="f368" fmla="*/ f286 1 f187"/>
                <a:gd name="f369" fmla="*/ f287 1 f188"/>
                <a:gd name="f370" fmla="*/ f288 1 f188"/>
                <a:gd name="f371" fmla="*/ f289 1 f187"/>
                <a:gd name="f372" fmla="*/ f290 1 f188"/>
                <a:gd name="f373" fmla="*/ f291 1 f187"/>
                <a:gd name="f374" fmla="*/ f292 1 f188"/>
                <a:gd name="f375" fmla="*/ f293 1 f187"/>
                <a:gd name="f376" fmla="*/ f294 1 f188"/>
                <a:gd name="f377" fmla="*/ f295 1 f187"/>
                <a:gd name="f378" fmla="*/ f296 1 f188"/>
                <a:gd name="f379" fmla="*/ f297 1 f187"/>
                <a:gd name="f380" fmla="*/ f298 1 f188"/>
                <a:gd name="f381" fmla="*/ f299 1 f187"/>
                <a:gd name="f382" fmla="*/ f300 1 f188"/>
                <a:gd name="f383" fmla="*/ f301 1 f187"/>
                <a:gd name="f384" fmla="*/ f302 1 f188"/>
                <a:gd name="f385" fmla="*/ f303 1 f187"/>
                <a:gd name="f386" fmla="*/ f304 1 f188"/>
                <a:gd name="f387" fmla="*/ f305 1 f187"/>
                <a:gd name="f388" fmla="*/ f306 1 f187"/>
                <a:gd name="f389" fmla="*/ f307 1 f187"/>
                <a:gd name="f390" fmla="*/ f308 1 f188"/>
                <a:gd name="f391" fmla="*/ f309 1 f187"/>
                <a:gd name="f392" fmla="*/ f310 1 f188"/>
                <a:gd name="f393" fmla="*/ f311 1 f187"/>
                <a:gd name="f394" fmla="*/ f312 1 f187"/>
                <a:gd name="f395" fmla="*/ f313 1 f187"/>
                <a:gd name="f396" fmla="*/ f314 1 f187"/>
                <a:gd name="f397" fmla="*/ f315 1 f188"/>
                <a:gd name="f398" fmla="*/ f316 1 f187"/>
                <a:gd name="f399" fmla="*/ f317 1 f188"/>
                <a:gd name="f400" fmla="*/ f318 1 f187"/>
                <a:gd name="f401" fmla="*/ f319 1 f188"/>
                <a:gd name="f402" fmla="*/ f320 1 f187"/>
                <a:gd name="f403" fmla="*/ f321 1 f188"/>
                <a:gd name="f404" fmla="*/ f322 1 f187"/>
                <a:gd name="f405" fmla="*/ f323 1 f188"/>
                <a:gd name="f406" fmla="*/ f324 1 f187"/>
                <a:gd name="f407" fmla="*/ f325 1 f188"/>
                <a:gd name="f408" fmla="*/ f326 1 f187"/>
                <a:gd name="f409" fmla="*/ f327 1 f188"/>
                <a:gd name="f410" fmla="*/ f328 1 f187"/>
                <a:gd name="f411" fmla="*/ f329 1 f187"/>
                <a:gd name="f412" fmla="*/ f330 1 f188"/>
                <a:gd name="f413" fmla="*/ f331 1 f188"/>
                <a:gd name="f414" fmla="*/ f332 1 f187"/>
                <a:gd name="f415" fmla="*/ f333 1 f188"/>
                <a:gd name="f416" fmla="*/ f334 1 f187"/>
                <a:gd name="f417" fmla="*/ f335 1 f188"/>
                <a:gd name="f418" fmla="*/ f336 1 f187"/>
                <a:gd name="f419" fmla="*/ f337 1 f188"/>
                <a:gd name="f420" fmla="*/ f338 1 f187"/>
                <a:gd name="f421" fmla="*/ f339 1 f188"/>
                <a:gd name="f422" fmla="*/ f340 1 f187"/>
                <a:gd name="f423" fmla="*/ f341 1 f188"/>
                <a:gd name="f424" fmla="*/ f342 1 f187"/>
                <a:gd name="f425" fmla="*/ f343 1 f188"/>
                <a:gd name="f426" fmla="*/ f344 1 f187"/>
                <a:gd name="f427" fmla="*/ f345 1 f188"/>
                <a:gd name="f428" fmla="*/ f346 f178 1"/>
                <a:gd name="f429" fmla="*/ f347 f178 1"/>
                <a:gd name="f430" fmla="*/ f349 f179 1"/>
                <a:gd name="f431" fmla="*/ f348 f179 1"/>
                <a:gd name="f432" fmla="*/ f350 f178 1"/>
                <a:gd name="f433" fmla="*/ f351 f179 1"/>
                <a:gd name="f434" fmla="*/ f352 f178 1"/>
                <a:gd name="f435" fmla="*/ f353 f179 1"/>
                <a:gd name="f436" fmla="*/ f354 f178 1"/>
                <a:gd name="f437" fmla="*/ f355 f179 1"/>
                <a:gd name="f438" fmla="*/ f356 f178 1"/>
                <a:gd name="f439" fmla="*/ f357 f179 1"/>
                <a:gd name="f440" fmla="*/ f358 f178 1"/>
                <a:gd name="f441" fmla="*/ f359 f179 1"/>
                <a:gd name="f442" fmla="*/ f360 f178 1"/>
                <a:gd name="f443" fmla="*/ f361 f179 1"/>
                <a:gd name="f444" fmla="*/ f362 f178 1"/>
                <a:gd name="f445" fmla="*/ f363 f179 1"/>
                <a:gd name="f446" fmla="*/ f364 f178 1"/>
                <a:gd name="f447" fmla="*/ f365 f179 1"/>
                <a:gd name="f448" fmla="*/ f366 f178 1"/>
                <a:gd name="f449" fmla="*/ f367 f179 1"/>
                <a:gd name="f450" fmla="*/ f368 f178 1"/>
                <a:gd name="f451" fmla="*/ f369 f179 1"/>
                <a:gd name="f452" fmla="*/ f370 f179 1"/>
                <a:gd name="f453" fmla="*/ f371 f178 1"/>
                <a:gd name="f454" fmla="*/ f372 f179 1"/>
                <a:gd name="f455" fmla="*/ f373 f178 1"/>
                <a:gd name="f456" fmla="*/ f374 f179 1"/>
                <a:gd name="f457" fmla="*/ f375 f178 1"/>
                <a:gd name="f458" fmla="*/ f376 f179 1"/>
                <a:gd name="f459" fmla="*/ f377 f178 1"/>
                <a:gd name="f460" fmla="*/ f378 f179 1"/>
                <a:gd name="f461" fmla="*/ f379 f178 1"/>
                <a:gd name="f462" fmla="*/ f380 f179 1"/>
                <a:gd name="f463" fmla="*/ f381 f178 1"/>
                <a:gd name="f464" fmla="*/ f382 f179 1"/>
                <a:gd name="f465" fmla="*/ f383 f178 1"/>
                <a:gd name="f466" fmla="*/ f384 f179 1"/>
                <a:gd name="f467" fmla="*/ f385 f178 1"/>
                <a:gd name="f468" fmla="*/ f386 f179 1"/>
                <a:gd name="f469" fmla="*/ f387 f178 1"/>
                <a:gd name="f470" fmla="*/ f388 f178 1"/>
                <a:gd name="f471" fmla="*/ f389 f178 1"/>
                <a:gd name="f472" fmla="*/ f390 f179 1"/>
                <a:gd name="f473" fmla="*/ f391 f178 1"/>
                <a:gd name="f474" fmla="*/ f392 f179 1"/>
                <a:gd name="f475" fmla="*/ f393 f178 1"/>
                <a:gd name="f476" fmla="*/ f394 f178 1"/>
                <a:gd name="f477" fmla="*/ f395 f178 1"/>
                <a:gd name="f478" fmla="*/ f396 f178 1"/>
                <a:gd name="f479" fmla="*/ f397 f179 1"/>
                <a:gd name="f480" fmla="*/ f398 f178 1"/>
                <a:gd name="f481" fmla="*/ f399 f179 1"/>
                <a:gd name="f482" fmla="*/ f400 f178 1"/>
                <a:gd name="f483" fmla="*/ f401 f179 1"/>
                <a:gd name="f484" fmla="*/ f402 f178 1"/>
                <a:gd name="f485" fmla="*/ f403 f179 1"/>
                <a:gd name="f486" fmla="*/ f404 f178 1"/>
                <a:gd name="f487" fmla="*/ f405 f179 1"/>
                <a:gd name="f488" fmla="*/ f406 f178 1"/>
                <a:gd name="f489" fmla="*/ f407 f179 1"/>
                <a:gd name="f490" fmla="*/ f408 f178 1"/>
                <a:gd name="f491" fmla="*/ f409 f179 1"/>
                <a:gd name="f492" fmla="*/ f410 f178 1"/>
                <a:gd name="f493" fmla="*/ f411 f178 1"/>
                <a:gd name="f494" fmla="*/ f412 f179 1"/>
                <a:gd name="f495" fmla="*/ f413 f179 1"/>
                <a:gd name="f496" fmla="*/ f414 f178 1"/>
                <a:gd name="f497" fmla="*/ f415 f179 1"/>
                <a:gd name="f498" fmla="*/ f416 f178 1"/>
                <a:gd name="f499" fmla="*/ f417 f179 1"/>
                <a:gd name="f500" fmla="*/ f418 f178 1"/>
                <a:gd name="f501" fmla="*/ f419 f179 1"/>
                <a:gd name="f502" fmla="*/ f420 f178 1"/>
                <a:gd name="f503" fmla="*/ f421 f179 1"/>
                <a:gd name="f504" fmla="*/ f422 f178 1"/>
                <a:gd name="f505" fmla="*/ f423 f179 1"/>
                <a:gd name="f506" fmla="*/ f424 f178 1"/>
                <a:gd name="f507" fmla="*/ f425 f179 1"/>
                <a:gd name="f508" fmla="*/ f426 f178 1"/>
                <a:gd name="f509" fmla="*/ f427 f17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7">
                  <a:pos x="f432" y="f433"/>
                </a:cxn>
                <a:cxn ang="f267">
                  <a:pos x="f434" y="f435"/>
                </a:cxn>
                <a:cxn ang="f267">
                  <a:pos x="f436" y="f437"/>
                </a:cxn>
                <a:cxn ang="f267">
                  <a:pos x="f438" y="f439"/>
                </a:cxn>
                <a:cxn ang="f267">
                  <a:pos x="f440" y="f441"/>
                </a:cxn>
                <a:cxn ang="f267">
                  <a:pos x="f442" y="f443"/>
                </a:cxn>
                <a:cxn ang="f267">
                  <a:pos x="f444" y="f445"/>
                </a:cxn>
                <a:cxn ang="f267">
                  <a:pos x="f446" y="f447"/>
                </a:cxn>
                <a:cxn ang="f267">
                  <a:pos x="f448" y="f449"/>
                </a:cxn>
                <a:cxn ang="f267">
                  <a:pos x="f450" y="f451"/>
                </a:cxn>
                <a:cxn ang="f267">
                  <a:pos x="f438" y="f452"/>
                </a:cxn>
                <a:cxn ang="f267">
                  <a:pos x="f453" y="f454"/>
                </a:cxn>
                <a:cxn ang="f267">
                  <a:pos x="f455" y="f456"/>
                </a:cxn>
                <a:cxn ang="f267">
                  <a:pos x="f457" y="f458"/>
                </a:cxn>
                <a:cxn ang="f267">
                  <a:pos x="f459" y="f460"/>
                </a:cxn>
                <a:cxn ang="f267">
                  <a:pos x="f461" y="f462"/>
                </a:cxn>
                <a:cxn ang="f267">
                  <a:pos x="f463" y="f464"/>
                </a:cxn>
                <a:cxn ang="f267">
                  <a:pos x="f465" y="f466"/>
                </a:cxn>
                <a:cxn ang="f267">
                  <a:pos x="f467" y="f468"/>
                </a:cxn>
                <a:cxn ang="f267">
                  <a:pos x="f469" y="f458"/>
                </a:cxn>
                <a:cxn ang="f267">
                  <a:pos x="f470" y="f449"/>
                </a:cxn>
                <a:cxn ang="f267">
                  <a:pos x="f471" y="f472"/>
                </a:cxn>
                <a:cxn ang="f267">
                  <a:pos x="f473" y="f474"/>
                </a:cxn>
                <a:cxn ang="f267">
                  <a:pos x="f475" y="f451"/>
                </a:cxn>
                <a:cxn ang="f267">
                  <a:pos x="f476" y="f445"/>
                </a:cxn>
                <a:cxn ang="f267">
                  <a:pos x="f477" y="f462"/>
                </a:cxn>
                <a:cxn ang="f267">
                  <a:pos x="f478" y="f479"/>
                </a:cxn>
                <a:cxn ang="f267">
                  <a:pos x="f480" y="f481"/>
                </a:cxn>
                <a:cxn ang="f267">
                  <a:pos x="f482" y="f483"/>
                </a:cxn>
                <a:cxn ang="f267">
                  <a:pos x="f484" y="f485"/>
                </a:cxn>
                <a:cxn ang="f267">
                  <a:pos x="f486" y="f487"/>
                </a:cxn>
                <a:cxn ang="f267">
                  <a:pos x="f488" y="f489"/>
                </a:cxn>
                <a:cxn ang="f267">
                  <a:pos x="f490" y="f491"/>
                </a:cxn>
                <a:cxn ang="f267">
                  <a:pos x="f492" y="f441"/>
                </a:cxn>
                <a:cxn ang="f267">
                  <a:pos x="f493" y="f494"/>
                </a:cxn>
                <a:cxn ang="f267">
                  <a:pos x="f471" y="f495"/>
                </a:cxn>
                <a:cxn ang="f267">
                  <a:pos x="f496" y="f497"/>
                </a:cxn>
                <a:cxn ang="f267">
                  <a:pos x="f498" y="f499"/>
                </a:cxn>
                <a:cxn ang="f267">
                  <a:pos x="f500" y="f501"/>
                </a:cxn>
                <a:cxn ang="f267">
                  <a:pos x="f502" y="f503"/>
                </a:cxn>
                <a:cxn ang="f267">
                  <a:pos x="f504" y="f505"/>
                </a:cxn>
                <a:cxn ang="f267">
                  <a:pos x="f506" y="f507"/>
                </a:cxn>
                <a:cxn ang="f267">
                  <a:pos x="f508" y="f509"/>
                </a:cxn>
              </a:cxnLst>
              <a:rect l="f428" t="f431" r="f429" b="f430"/>
              <a:pathLst>
                <a:path w="178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21" y="f39"/>
                    <a:pt x="f19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49" y="f51"/>
                    <a:pt x="f49" y="f51"/>
                    <a:pt x="f49" y="f52"/>
                  </a:cubicBezTo>
                  <a:cubicBezTo>
                    <a:pt x="f53" y="f52"/>
                    <a:pt x="f54" y="f52"/>
                    <a:pt x="f55" y="f52"/>
                  </a:cubicBezTo>
                  <a:cubicBezTo>
                    <a:pt x="f56" y="f50"/>
                    <a:pt x="f57" y="f9"/>
                    <a:pt x="f42" y="f58"/>
                  </a:cubicBezTo>
                  <a:cubicBezTo>
                    <a:pt x="f59" y="f58"/>
                    <a:pt x="f60" y="f61"/>
                    <a:pt x="f40" y="f48"/>
                  </a:cubicBezTo>
                  <a:cubicBezTo>
                    <a:pt x="f38" y="f16"/>
                    <a:pt x="f62" y="f63"/>
                    <a:pt x="f64" y="f65"/>
                  </a:cubicBezTo>
                  <a:cubicBezTo>
                    <a:pt x="f66" y="f48"/>
                    <a:pt x="f5" y="f58"/>
                    <a:pt x="f67" y="f9"/>
                  </a:cubicBezTo>
                  <a:cubicBezTo>
                    <a:pt x="f68" y="f52"/>
                    <a:pt x="f69" y="f70"/>
                    <a:pt x="f32" y="f50"/>
                  </a:cubicBezTo>
                  <a:cubicBezTo>
                    <a:pt x="f71" y="f72"/>
                    <a:pt x="f31" y="f9"/>
                    <a:pt x="f59" y="f9"/>
                  </a:cubicBezTo>
                  <a:cubicBezTo>
                    <a:pt x="f57" y="f50"/>
                    <a:pt x="f73" y="f70"/>
                    <a:pt x="f53" y="f74"/>
                  </a:cubicBezTo>
                  <a:cubicBezTo>
                    <a:pt x="f13" y="f74"/>
                    <a:pt x="f13" y="f75"/>
                    <a:pt x="f11" y="f76"/>
                  </a:cubicBezTo>
                  <a:cubicBezTo>
                    <a:pt x="f53" y="f76"/>
                    <a:pt x="f77" y="f78"/>
                    <a:pt x="f55" y="f79"/>
                  </a:cubicBezTo>
                  <a:cubicBezTo>
                    <a:pt x="f80" y="f81"/>
                    <a:pt x="f82" y="f10"/>
                    <a:pt x="f25" y="f77"/>
                  </a:cubicBezTo>
                  <a:cubicBezTo>
                    <a:pt x="f43" y="f77"/>
                    <a:pt x="f42" y="f53"/>
                    <a:pt x="f31" y="f13"/>
                  </a:cubicBezTo>
                  <a:cubicBezTo>
                    <a:pt x="f32" y="f49"/>
                    <a:pt x="f83" y="f10"/>
                    <a:pt x="f84" y="f77"/>
                  </a:cubicBezTo>
                  <a:cubicBezTo>
                    <a:pt x="f68" y="f55"/>
                    <a:pt x="f68" y="f85"/>
                    <a:pt x="f62" y="f86"/>
                  </a:cubicBezTo>
                  <a:cubicBezTo>
                    <a:pt x="f69" y="f87"/>
                    <a:pt x="f71" y="f87"/>
                    <a:pt x="f88" y="f15"/>
                  </a:cubicBezTo>
                  <a:cubicBezTo>
                    <a:pt x="f42" y="f47"/>
                    <a:pt x="f29" y="f86"/>
                    <a:pt x="f29" y="f89"/>
                  </a:cubicBezTo>
                  <a:cubicBezTo>
                    <a:pt x="f90" y="f91"/>
                    <a:pt x="f23" y="f55"/>
                    <a:pt x="f92" y="f54"/>
                  </a:cubicBezTo>
                  <a:cubicBezTo>
                    <a:pt x="f17" y="f49"/>
                    <a:pt x="f87" y="f8"/>
                    <a:pt x="f54" y="f93"/>
                  </a:cubicBezTo>
                  <a:cubicBezTo>
                    <a:pt x="f53" y="f94"/>
                    <a:pt x="f49" y="f93"/>
                    <a:pt x="f10" y="f93"/>
                  </a:cubicBezTo>
                  <a:cubicBezTo>
                    <a:pt x="f11" y="f81"/>
                    <a:pt x="f11" y="f95"/>
                    <a:pt x="f13" y="f10"/>
                  </a:cubicBezTo>
                  <a:cubicBezTo>
                    <a:pt x="f86" y="f96"/>
                    <a:pt x="f97" y="f56"/>
                    <a:pt x="f57" y="f98"/>
                  </a:cubicBezTo>
                  <a:cubicBezTo>
                    <a:pt x="f99" y="f82"/>
                    <a:pt x="f100" y="f82"/>
                    <a:pt x="f92" y="f82"/>
                  </a:cubicBezTo>
                  <a:cubicBezTo>
                    <a:pt x="f27" y="f82"/>
                    <a:pt x="f42" y="f101"/>
                    <a:pt x="f42" y="f102"/>
                  </a:cubicBezTo>
                  <a:cubicBezTo>
                    <a:pt x="f42" y="f92"/>
                    <a:pt x="f25" y="f25"/>
                    <a:pt x="f92" y="f25"/>
                  </a:cubicBezTo>
                  <a:cubicBezTo>
                    <a:pt x="f99" y="f25"/>
                    <a:pt x="f103" y="f104"/>
                    <a:pt x="f103" y="f102"/>
                  </a:cubicBezTo>
                  <a:cubicBezTo>
                    <a:pt x="f103" y="f99"/>
                    <a:pt x="f103" y="f103"/>
                    <a:pt x="f105" y="f105"/>
                  </a:cubicBezTo>
                  <a:cubicBezTo>
                    <a:pt x="f56" y="f106"/>
                    <a:pt x="f107" y="f85"/>
                    <a:pt x="f93" y="f95"/>
                  </a:cubicBezTo>
                  <a:cubicBezTo>
                    <a:pt x="f81" y="f11"/>
                    <a:pt x="f81" y="f49"/>
                    <a:pt x="f81" y="f13"/>
                  </a:cubicBezTo>
                  <a:cubicBezTo>
                    <a:pt x="f49" y="f15"/>
                    <a:pt x="f91" y="f17"/>
                    <a:pt x="f89" y="f19"/>
                  </a:cubicBezTo>
                  <a:cubicBezTo>
                    <a:pt x="f47" y="f23"/>
                    <a:pt x="f15" y="f25"/>
                    <a:pt x="f108" y="f27"/>
                  </a:cubicBezTo>
                  <a:cubicBezTo>
                    <a:pt x="f56" y="f27"/>
                    <a:pt x="f109" y="f42"/>
                    <a:pt x="f97" y="f88"/>
                  </a:cubicBezTo>
                  <a:cubicBezTo>
                    <a:pt x="f97" y="f60"/>
                    <a:pt x="f56" y="f32"/>
                    <a:pt x="f80" y="f38"/>
                  </a:cubicBezTo>
                  <a:cubicBezTo>
                    <a:pt x="f15" y="f34"/>
                    <a:pt x="f85" y="f34"/>
                    <a:pt x="f107" y="f71"/>
                  </a:cubicBezTo>
                  <a:cubicBezTo>
                    <a:pt x="f110" y="f60"/>
                    <a:pt x="f107" y="f88"/>
                    <a:pt x="f107" y="f90"/>
                  </a:cubicBezTo>
                  <a:cubicBezTo>
                    <a:pt x="f107" y="f43"/>
                    <a:pt x="f85" y="f25"/>
                    <a:pt x="f96" y="f21"/>
                  </a:cubicBezTo>
                  <a:cubicBezTo>
                    <a:pt x="f77" y="f98"/>
                    <a:pt x="f95" y="f87"/>
                    <a:pt x="f79" y="f53"/>
                  </a:cubicBezTo>
                  <a:cubicBezTo>
                    <a:pt x="f79" y="f53"/>
                    <a:pt x="f79" y="f53"/>
                    <a:pt x="f78" y="f53"/>
                  </a:cubicBezTo>
                  <a:cubicBezTo>
                    <a:pt x="f78" y="f53"/>
                    <a:pt x="f76" y="f53"/>
                    <a:pt x="f76" y="f53"/>
                  </a:cubicBezTo>
                  <a:cubicBezTo>
                    <a:pt x="f76" y="f80"/>
                    <a:pt x="f76" y="f103"/>
                    <a:pt x="f76" y="f42"/>
                  </a:cubicBezTo>
                  <a:cubicBezTo>
                    <a:pt x="f76" y="f59"/>
                    <a:pt x="f79" y="f60"/>
                    <a:pt x="f94" y="f71"/>
                  </a:cubicBezTo>
                  <a:cubicBezTo>
                    <a:pt x="f95" y="f36"/>
                    <a:pt x="f95" y="f62"/>
                    <a:pt x="f81" y="f111"/>
                  </a:cubicBezTo>
                  <a:cubicBezTo>
                    <a:pt x="f79" y="f5"/>
                    <a:pt x="f112" y="f5"/>
                    <a:pt x="f72" y="f111"/>
                  </a:cubicBezTo>
                  <a:cubicBezTo>
                    <a:pt x="f14" y="f84"/>
                    <a:pt x="f14" y="f34"/>
                    <a:pt x="f50" y="f71"/>
                  </a:cubicBezTo>
                  <a:cubicBezTo>
                    <a:pt x="f51" y="f40"/>
                    <a:pt x="f70" y="f60"/>
                    <a:pt x="f70" y="f59"/>
                  </a:cubicBezTo>
                  <a:cubicBezTo>
                    <a:pt x="f70" y="f57"/>
                    <a:pt x="f70" y="f80"/>
                    <a:pt x="f52" y="f13"/>
                  </a:cubicBezTo>
                  <a:cubicBezTo>
                    <a:pt x="f51" y="f77"/>
                    <a:pt x="f51" y="f54"/>
                    <a:pt x="f50" y="f55"/>
                  </a:cubicBezTo>
                  <a:cubicBezTo>
                    <a:pt x="f58" y="f108"/>
                    <a:pt x="f65" y="f98"/>
                    <a:pt x="f46" y="f104"/>
                  </a:cubicBezTo>
                  <a:cubicBezTo>
                    <a:pt x="f113" y="f25"/>
                    <a:pt x="f114" y="f43"/>
                    <a:pt x="f46" y="f29"/>
                  </a:cubicBezTo>
                  <a:cubicBezTo>
                    <a:pt x="f16" y="f60"/>
                    <a:pt x="f63" y="f36"/>
                    <a:pt x="f18" y="f69"/>
                  </a:cubicBezTo>
                  <a:cubicBezTo>
                    <a:pt x="f41" y="f62"/>
                    <a:pt x="f115" y="f83"/>
                    <a:pt x="f35" y="f38"/>
                  </a:cubicBezTo>
                  <a:cubicBezTo>
                    <a:pt x="f116" y="f31"/>
                    <a:pt x="f35" y="f90"/>
                    <a:pt x="f20" y="f43"/>
                  </a:cubicBezTo>
                  <a:cubicBezTo>
                    <a:pt x="f44" y="f27"/>
                    <a:pt x="f117" y="f21"/>
                    <a:pt x="f18" y="f92"/>
                  </a:cubicBezTo>
                  <a:cubicBezTo>
                    <a:pt x="f63" y="f17"/>
                    <a:pt x="f118" y="f87"/>
                    <a:pt x="f14" y="f54"/>
                  </a:cubicBezTo>
                  <a:cubicBezTo>
                    <a:pt x="f14" y="f53"/>
                    <a:pt x="f12" y="f49"/>
                    <a:pt x="f14" y="f10"/>
                  </a:cubicBezTo>
                  <a:cubicBezTo>
                    <a:pt x="f48" y="f53"/>
                    <a:pt x="f16" y="f110"/>
                    <a:pt x="f113" y="f89"/>
                  </a:cubicBezTo>
                  <a:cubicBezTo>
                    <a:pt x="f44" y="f80"/>
                    <a:pt x="f37" y="f119"/>
                    <a:pt x="f116" y="f82"/>
                  </a:cubicBezTo>
                  <a:cubicBezTo>
                    <a:pt x="f33" y="f105"/>
                    <a:pt x="f28" y="f57"/>
                    <a:pt x="f28" y="f102"/>
                  </a:cubicBezTo>
                  <a:cubicBezTo>
                    <a:pt x="f33" y="f19"/>
                    <a:pt x="f120" y="f25"/>
                    <a:pt x="f121" y="f25"/>
                  </a:cubicBezTo>
                  <a:cubicBezTo>
                    <a:pt x="f122" y="f27"/>
                    <a:pt x="f123" y="f21"/>
                    <a:pt x="f124" y="f100"/>
                  </a:cubicBezTo>
                  <a:cubicBezTo>
                    <a:pt x="f124" y="f57"/>
                    <a:pt x="f125" y="f101"/>
                    <a:pt x="f126" y="f101"/>
                  </a:cubicBezTo>
                  <a:cubicBezTo>
                    <a:pt x="f127" y="f105"/>
                    <a:pt x="f120" y="f82"/>
                    <a:pt x="f28" y="f17"/>
                  </a:cubicBezTo>
                  <a:cubicBezTo>
                    <a:pt x="f20" y="f80"/>
                    <a:pt x="f114" y="f107"/>
                    <a:pt x="f118" y="f10"/>
                  </a:cubicBezTo>
                  <a:cubicBezTo>
                    <a:pt x="f48" y="f8"/>
                    <a:pt x="f48" y="f81"/>
                    <a:pt x="f61" y="f93"/>
                  </a:cubicBezTo>
                  <a:cubicBezTo>
                    <a:pt x="f118" y="f93"/>
                    <a:pt x="f65" y="f94"/>
                    <a:pt x="f16" y="f93"/>
                  </a:cubicBezTo>
                  <a:cubicBezTo>
                    <a:pt x="f39" y="f8"/>
                    <a:pt x="f28" y="f49"/>
                    <a:pt x="f122" y="f77"/>
                  </a:cubicBezTo>
                  <a:cubicBezTo>
                    <a:pt x="f125" y="f54"/>
                    <a:pt x="f124" y="f55"/>
                    <a:pt x="f128" y="f107"/>
                  </a:cubicBezTo>
                  <a:cubicBezTo>
                    <a:pt x="f129" y="f86"/>
                    <a:pt x="f130" y="f15"/>
                    <a:pt x="f131" y="f89"/>
                  </a:cubicBezTo>
                  <a:cubicBezTo>
                    <a:pt x="f132" y="f85"/>
                    <a:pt x="f132" y="f91"/>
                    <a:pt x="f133" y="f53"/>
                  </a:cubicBezTo>
                  <a:cubicBezTo>
                    <a:pt x="f134" y="f10"/>
                    <a:pt x="f135" y="f95"/>
                    <a:pt x="f129" y="f11"/>
                  </a:cubicBezTo>
                  <a:cubicBezTo>
                    <a:pt x="f128" y="f49"/>
                    <a:pt x="f123" y="f53"/>
                    <a:pt x="f125" y="f13"/>
                  </a:cubicBezTo>
                  <a:cubicBezTo>
                    <a:pt x="f120" y="f10"/>
                    <a:pt x="f41" y="f81"/>
                    <a:pt x="f136" y="f79"/>
                  </a:cubicBezTo>
                  <a:cubicBezTo>
                    <a:pt x="f136" y="f78"/>
                    <a:pt x="f136" y="f78"/>
                    <a:pt x="f136" y="f76"/>
                  </a:cubicBezTo>
                  <a:cubicBezTo>
                    <a:pt x="f65" y="f76"/>
                    <a:pt x="f65" y="f75"/>
                    <a:pt x="f16" y="f75"/>
                  </a:cubicBezTo>
                  <a:cubicBezTo>
                    <a:pt x="f22" y="f74"/>
                    <a:pt x="f137" y="f70"/>
                    <a:pt x="f138" y="f70"/>
                  </a:cubicBezTo>
                  <a:cubicBezTo>
                    <a:pt x="f139" y="f52"/>
                    <a:pt x="f140" y="f112"/>
                    <a:pt x="f141" y="f74"/>
                  </a:cubicBezTo>
                  <a:cubicBezTo>
                    <a:pt x="f142" y="f78"/>
                    <a:pt x="f143" y="f76"/>
                    <a:pt x="f144" y="f70"/>
                  </a:cubicBezTo>
                  <a:cubicBezTo>
                    <a:pt x="f6" y="f50"/>
                    <a:pt x="f145" y="f14"/>
                    <a:pt x="f146" y="f147"/>
                  </a:cubicBezTo>
                  <a:cubicBezTo>
                    <a:pt x="f148" y="f118"/>
                    <a:pt x="f149" y="f48"/>
                    <a:pt x="f150" y="f14"/>
                  </a:cubicBezTo>
                  <a:cubicBezTo>
                    <a:pt x="f140" y="f9"/>
                    <a:pt x="f135" y="f72"/>
                    <a:pt x="f139" y="f72"/>
                  </a:cubicBezTo>
                  <a:cubicBezTo>
                    <a:pt x="f151" y="f51"/>
                    <a:pt x="f37" y="f52"/>
                    <a:pt x="f16" y="f112"/>
                  </a:cubicBezTo>
                  <a:cubicBezTo>
                    <a:pt x="f136" y="f112"/>
                    <a:pt x="f118" y="f70"/>
                    <a:pt x="f61" y="f70"/>
                  </a:cubicBezTo>
                  <a:cubicBezTo>
                    <a:pt x="f61" y="f52"/>
                    <a:pt x="f147" y="f51"/>
                    <a:pt x="f147" y="f50"/>
                  </a:cubicBezTo>
                  <a:cubicBezTo>
                    <a:pt x="f61" y="f72"/>
                    <a:pt x="f118" y="f72"/>
                    <a:pt x="f65" y="f12"/>
                  </a:cubicBezTo>
                  <a:cubicBezTo>
                    <a:pt x="f39" y="f152"/>
                    <a:pt x="f30" y="f44"/>
                    <a:pt x="f125" y="f35"/>
                  </a:cubicBezTo>
                  <a:cubicBezTo>
                    <a:pt x="f153" y="f116"/>
                    <a:pt x="f154" y="f155"/>
                    <a:pt x="f138" y="f155"/>
                  </a:cubicBezTo>
                  <a:cubicBezTo>
                    <a:pt x="f156" y="f155"/>
                    <a:pt x="f150" y="f116"/>
                    <a:pt x="f134" y="f33"/>
                  </a:cubicBezTo>
                  <a:cubicBezTo>
                    <a:pt x="f149" y="f28"/>
                    <a:pt x="f133" y="f157"/>
                    <a:pt x="f149" y="f137"/>
                  </a:cubicBezTo>
                  <a:cubicBezTo>
                    <a:pt x="f134" y="f158"/>
                    <a:pt x="f130" y="f159"/>
                    <a:pt x="f160" y="f158"/>
                  </a:cubicBezTo>
                  <a:cubicBezTo>
                    <a:pt x="f154" y="f126"/>
                    <a:pt x="f153" y="f121"/>
                    <a:pt x="f125" y="f161"/>
                  </a:cubicBezTo>
                  <a:cubicBezTo>
                    <a:pt x="f125" y="f30"/>
                    <a:pt x="f162" y="f33"/>
                    <a:pt x="f158" y="f155"/>
                  </a:cubicBezTo>
                  <a:cubicBezTo>
                    <a:pt x="f155" y="f41"/>
                    <a:pt x="f117" y="f163"/>
                    <a:pt x="f48" y="f58"/>
                  </a:cubicBezTo>
                  <a:cubicBezTo>
                    <a:pt x="f147" y="f14"/>
                    <a:pt x="f14" y="f12"/>
                    <a:pt x="f9" y="f9"/>
                  </a:cubicBezTo>
                  <a:cubicBezTo>
                    <a:pt x="f9" y="f9"/>
                    <a:pt x="f72" y="f12"/>
                    <a:pt x="f72" y="f12"/>
                  </a:cubicBezTo>
                  <a:cubicBezTo>
                    <a:pt x="f9" y="f58"/>
                    <a:pt x="f12" y="f61"/>
                    <a:pt x="f12" y="f48"/>
                  </a:cubicBezTo>
                  <a:cubicBezTo>
                    <a:pt x="f65" y="f117"/>
                    <a:pt x="f114" y="f155"/>
                    <a:pt x="f164" y="f126"/>
                  </a:cubicBezTo>
                  <a:cubicBezTo>
                    <a:pt x="f20" y="f159"/>
                    <a:pt x="f24" y="f122"/>
                    <a:pt x="f26" y="f162"/>
                  </a:cubicBezTo>
                  <a:cubicBezTo>
                    <a:pt x="f28" y="f165"/>
                    <a:pt x="f166" y="f153"/>
                    <a:pt x="f157" y="f129"/>
                  </a:cubicBezTo>
                  <a:cubicBezTo>
                    <a:pt x="f157" y="f156"/>
                    <a:pt x="f120" y="f150"/>
                    <a:pt x="f116" y="f150"/>
                  </a:cubicBezTo>
                  <a:cubicBezTo>
                    <a:pt x="f115" y="f150"/>
                    <a:pt x="f164" y="f130"/>
                    <a:pt x="f167" y="f156"/>
                  </a:cubicBezTo>
                  <a:cubicBezTo>
                    <a:pt x="f117" y="f156"/>
                    <a:pt x="f117" y="f129"/>
                    <a:pt x="f167" y="f128"/>
                  </a:cubicBezTo>
                  <a:cubicBezTo>
                    <a:pt x="f41" y="f153"/>
                    <a:pt x="f41" y="f162"/>
                    <a:pt x="f167" y="f158"/>
                  </a:cubicBezTo>
                  <a:cubicBezTo>
                    <a:pt x="f163" y="f33"/>
                    <a:pt x="f48" y="f41"/>
                    <a:pt x="f72" y="f16"/>
                  </a:cubicBezTo>
                  <a:cubicBezTo>
                    <a:pt x="f50" y="f65"/>
                    <a:pt x="f51" y="f118"/>
                    <a:pt x="f70" y="f61"/>
                  </a:cubicBezTo>
                  <a:cubicBezTo>
                    <a:pt x="f74" y="f18"/>
                    <a:pt x="f78" y="f24"/>
                    <a:pt x="f94" y="f157"/>
                  </a:cubicBezTo>
                  <a:cubicBezTo>
                    <a:pt x="f8" y="f123"/>
                    <a:pt x="f49" y="f131"/>
                    <a:pt x="f55" y="f145"/>
                  </a:cubicBezTo>
                  <a:cubicBezTo>
                    <a:pt x="f55" y="f168"/>
                    <a:pt x="f110" y="f2"/>
                    <a:pt x="f107" y="f169"/>
                  </a:cubicBezTo>
                  <a:cubicBezTo>
                    <a:pt x="f107" y="f7"/>
                    <a:pt x="f85" y="f7"/>
                    <a:pt x="f170" y="f7"/>
                  </a:cubicBezTo>
                  <a:cubicBezTo>
                    <a:pt x="f89" y="f7"/>
                    <a:pt x="f89" y="f171"/>
                    <a:pt x="f89" y="f2"/>
                  </a:cubicBezTo>
                  <a:cubicBezTo>
                    <a:pt x="f170" y="f6"/>
                    <a:pt x="f85" y="f172"/>
                    <a:pt x="f85" y="f146"/>
                  </a:cubicBezTo>
                  <a:cubicBezTo>
                    <a:pt x="f77" y="f128"/>
                    <a:pt x="f95" y="f155"/>
                    <a:pt x="f79" y="f65"/>
                  </a:cubicBezTo>
                  <a:cubicBezTo>
                    <a:pt x="f79" y="f118"/>
                    <a:pt x="f79" y="f48"/>
                    <a:pt x="f79" y="f58"/>
                  </a:cubicBezTo>
                  <a:cubicBezTo>
                    <a:pt x="f81" y="f136"/>
                    <a:pt x="f95" y="f63"/>
                    <a:pt x="f49" y="f114"/>
                  </a:cubicBezTo>
                  <a:cubicBezTo>
                    <a:pt x="f91" y="f20"/>
                    <a:pt x="f170" y="f116"/>
                    <a:pt x="f87" y="f137"/>
                  </a:cubicBezTo>
                  <a:cubicBezTo>
                    <a:pt x="f80" y="f126"/>
                    <a:pt x="f106" y="f162"/>
                    <a:pt x="f80" y="f124"/>
                  </a:cubicBezTo>
                  <a:cubicBezTo>
                    <a:pt x="f108" y="f124"/>
                    <a:pt x="f56" y="f160"/>
                    <a:pt x="f106" y="f139"/>
                  </a:cubicBezTo>
                  <a:cubicBezTo>
                    <a:pt x="f173" y="f135"/>
                    <a:pt x="f82" y="f139"/>
                    <a:pt x="f101" y="f154"/>
                  </a:cubicBezTo>
                  <a:cubicBezTo>
                    <a:pt x="f103" y="f123"/>
                    <a:pt x="f101" y="f125"/>
                    <a:pt x="f17" y="f162"/>
                  </a:cubicBezTo>
                  <a:cubicBezTo>
                    <a:pt x="f174" y="f159"/>
                    <a:pt x="f97" y="f126"/>
                    <a:pt x="f106" y="f121"/>
                  </a:cubicBezTo>
                  <a:cubicBezTo>
                    <a:pt x="f47" y="f35"/>
                    <a:pt x="f91" y="f175"/>
                    <a:pt x="f95" y="f61"/>
                  </a:cubicBezTo>
                  <a:cubicBezTo>
                    <a:pt x="f8" y="f147"/>
                    <a:pt x="f8" y="f14"/>
                    <a:pt x="f176" y="f12"/>
                  </a:cubicBezTo>
                  <a:cubicBezTo>
                    <a:pt x="f176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8" name="Freeform 17">
              <a:extLst>
                <a:ext uri="{FF2B5EF4-FFF2-40B4-BE49-F238E27FC236}">
                  <a16:creationId xmlns:a16="http://schemas.microsoft.com/office/drawing/2014/main" id="{2E1D2B10-5584-311A-6594-982CD3FA1F4B}"/>
                </a:ext>
              </a:extLst>
            </p:cNvPr>
            <p:cNvSpPr/>
            <p:nvPr/>
          </p:nvSpPr>
          <p:spPr>
            <a:xfrm>
              <a:off x="6530224" y="4738301"/>
              <a:ext cx="418209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3"/>
                <a:gd name="f8" fmla="val 99"/>
                <a:gd name="f9" fmla="val 96"/>
                <a:gd name="f10" fmla="val 101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30"/>
                <a:gd name="f34" fmla="val 166"/>
                <a:gd name="f35" fmla="val 127"/>
                <a:gd name="f36" fmla="val 165"/>
                <a:gd name="f37" fmla="val 123"/>
                <a:gd name="f38" fmla="val 164"/>
                <a:gd name="f39" fmla="val 119"/>
                <a:gd name="f40" fmla="val 161"/>
                <a:gd name="f41" fmla="val 156"/>
                <a:gd name="f42" fmla="val 153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7"/>
                <a:gd name="f51" fmla="val 108"/>
                <a:gd name="f52" fmla="val 140"/>
                <a:gd name="f53" fmla="val 158"/>
                <a:gd name="f54" fmla="val 160"/>
                <a:gd name="f55" fmla="val 170"/>
                <a:gd name="f56" fmla="val 173"/>
                <a:gd name="f57" fmla="val 177"/>
                <a:gd name="f58" fmla="val 175"/>
                <a:gd name="f59" fmla="val 172"/>
                <a:gd name="f60" fmla="val 167"/>
                <a:gd name="f61" fmla="val 91"/>
                <a:gd name="f62" fmla="val 162"/>
                <a:gd name="f63" fmla="val 95"/>
                <a:gd name="f64" fmla="val 89"/>
                <a:gd name="f65" fmla="val 88"/>
                <a:gd name="f66" fmla="val 87"/>
                <a:gd name="f67" fmla="val 86"/>
                <a:gd name="f68" fmla="val 85"/>
                <a:gd name="f69" fmla="val 81"/>
                <a:gd name="f70" fmla="val 136"/>
                <a:gd name="f71" fmla="val 77"/>
                <a:gd name="f72" fmla="val 72"/>
                <a:gd name="f73" fmla="val 73"/>
                <a:gd name="f74" fmla="val 74"/>
                <a:gd name="f75" fmla="val 75"/>
                <a:gd name="f76" fmla="val 168"/>
                <a:gd name="f77" fmla="val 171"/>
                <a:gd name="f78" fmla="val 70"/>
                <a:gd name="f79" fmla="val 65"/>
                <a:gd name="f80" fmla="val 62"/>
                <a:gd name="f81" fmla="val 58"/>
                <a:gd name="f82" fmla="val 157"/>
                <a:gd name="f83" fmla="val 60"/>
                <a:gd name="f84" fmla="val 61"/>
                <a:gd name="f85" fmla="val 63"/>
                <a:gd name="f86" fmla="val 154"/>
                <a:gd name="f87" fmla="val 69"/>
                <a:gd name="f88" fmla="val 146"/>
                <a:gd name="f89" fmla="val 71"/>
                <a:gd name="f90" fmla="val 120"/>
                <a:gd name="f91" fmla="val 79"/>
                <a:gd name="f92" fmla="val 82"/>
                <a:gd name="f93" fmla="val 83"/>
                <a:gd name="f94" fmla="val 78"/>
                <a:gd name="f95" fmla="val 116"/>
                <a:gd name="f96" fmla="val 66"/>
                <a:gd name="f97" fmla="val 54"/>
                <a:gd name="f98" fmla="val 43"/>
                <a:gd name="f99" fmla="val 141"/>
                <a:gd name="f100" fmla="val 42"/>
                <a:gd name="f101" fmla="val 144"/>
                <a:gd name="f102" fmla="val 41"/>
                <a:gd name="f103" fmla="val 36"/>
                <a:gd name="f104" fmla="val 32"/>
                <a:gd name="f105" fmla="val 27"/>
                <a:gd name="f106" fmla="val 139"/>
                <a:gd name="f107" fmla="val 30"/>
                <a:gd name="f108" fmla="val 37"/>
                <a:gd name="f109" fmla="val 39"/>
                <a:gd name="f110" fmla="val 138"/>
                <a:gd name="f111" fmla="val 40"/>
                <a:gd name="f112" fmla="val 125"/>
                <a:gd name="f113" fmla="val 52"/>
                <a:gd name="f114" fmla="val 111"/>
                <a:gd name="f115" fmla="val 76"/>
                <a:gd name="f116" fmla="val 109"/>
                <a:gd name="f117" fmla="val 45"/>
                <a:gd name="f118" fmla="val 115"/>
                <a:gd name="f119" fmla="val 31"/>
                <a:gd name="f120" fmla="val 28"/>
                <a:gd name="f121" fmla="val 26"/>
                <a:gd name="f122" fmla="val 128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6"/>
                <a:gd name="f130" fmla="val 24"/>
                <a:gd name="f131" fmla="val 25"/>
                <a:gd name="f132" fmla="val 112"/>
                <a:gd name="f133" fmla="val 29"/>
                <a:gd name="f134" fmla="val 100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67"/>
                <a:gd name="f148" fmla="val 23"/>
                <a:gd name="f149" fmla="val 11"/>
                <a:gd name="f150" fmla="val 53"/>
                <a:gd name="f151" fmla="val 10"/>
                <a:gd name="f152" fmla="val 51"/>
                <a:gd name="f153" fmla="val 49"/>
                <a:gd name="f154" fmla="val 19"/>
                <a:gd name="f155" fmla="val 55"/>
                <a:gd name="f156" fmla="val 48"/>
                <a:gd name="f157" fmla="val 47"/>
                <a:gd name="f158" fmla="val 34"/>
                <a:gd name="f159" fmla="val 59"/>
                <a:gd name="f160" fmla="val 90"/>
                <a:gd name="f161" fmla="val 6"/>
                <a:gd name="f162" fmla="val 3"/>
                <a:gd name="f163" fmla="val 1"/>
                <a:gd name="f164" fmla="val 46"/>
                <a:gd name="f165" fmla="val 129"/>
                <a:gd name="f166" fmla="val 135"/>
                <a:gd name="f167" fmla="val 142"/>
                <a:gd name="f168" fmla="val 143"/>
                <a:gd name="f169" fmla="val 137"/>
                <a:gd name="f170" fmla="val 33"/>
                <a:gd name="f171" fmla="val 50"/>
                <a:gd name="f172" fmla="val 145"/>
                <a:gd name="f173" fmla="val 44"/>
                <a:gd name="f174" fmla="val 148"/>
                <a:gd name="f175" fmla="val 179"/>
                <a:gd name="f176" fmla="val 182"/>
                <a:gd name="f177" fmla="val 114"/>
                <a:gd name="f178" fmla="val 181"/>
                <a:gd name="f179" fmla="val 176"/>
                <a:gd name="f180" fmla="val 174"/>
                <a:gd name="f181" fmla="+- 0 0 -90"/>
                <a:gd name="f182" fmla="*/ f3 1 178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73 f188 1"/>
                <a:gd name="f224" fmla="*/ 97 f189 1"/>
                <a:gd name="f225" fmla="*/ 4 f188 1"/>
                <a:gd name="f226" fmla="*/ 87 f189 1"/>
                <a:gd name="f227" fmla="*/ 20 f188 1"/>
                <a:gd name="f228" fmla="*/ 68 f189 1"/>
                <a:gd name="f229" fmla="*/ 30 f188 1"/>
                <a:gd name="f230" fmla="*/ 51 f189 1"/>
                <a:gd name="f231" fmla="*/ 80 f189 1"/>
                <a:gd name="f232" fmla="*/ 49 f189 1"/>
                <a:gd name="f233" fmla="*/ 42 f188 1"/>
                <a:gd name="f234" fmla="*/ 28 f189 1"/>
                <a:gd name="f235" fmla="*/ 34 f188 1"/>
                <a:gd name="f236" fmla="*/ 75 f189 1"/>
                <a:gd name="f237" fmla="*/ 34 f189 1"/>
                <a:gd name="f238" fmla="*/ 12 f189 1"/>
                <a:gd name="f239" fmla="*/ 74 f189 1"/>
                <a:gd name="f240" fmla="*/ 85 f188 1"/>
                <a:gd name="f241" fmla="*/ 24 f189 1"/>
                <a:gd name="f242" fmla="*/ 91 f188 1"/>
                <a:gd name="f243" fmla="*/ 4 f189 1"/>
                <a:gd name="f244" fmla="*/ 100 f188 1"/>
                <a:gd name="f245" fmla="*/ 72 f189 1"/>
                <a:gd name="f246" fmla="*/ 90 f188 1"/>
                <a:gd name="f247" fmla="*/ 73 f189 1"/>
                <a:gd name="f248" fmla="*/ 97 f188 1"/>
                <a:gd name="f249" fmla="*/ 15 f189 1"/>
                <a:gd name="f250" fmla="*/ 130 f188 1"/>
                <a:gd name="f251" fmla="*/ 31 f189 1"/>
                <a:gd name="f252" fmla="*/ 137 f188 1"/>
                <a:gd name="f253" fmla="*/ 82 f189 1"/>
                <a:gd name="f254" fmla="*/ 58 f189 1"/>
                <a:gd name="f255" fmla="*/ 141 f188 1"/>
                <a:gd name="f256" fmla="*/ 161 f188 1"/>
                <a:gd name="f257" fmla="*/ 62 f189 1"/>
                <a:gd name="f258" fmla="*/ 142 f188 1"/>
                <a:gd name="f259" fmla="*/ 95 f189 1"/>
                <a:gd name="f260" fmla="*/ 135 f188 1"/>
                <a:gd name="f261" fmla="*/ 114 f189 1"/>
                <a:gd name="f262" fmla="*/ 183 f188 1"/>
                <a:gd name="f263" fmla="*/ 94 f189 1"/>
                <a:gd name="f264" fmla="*/ 105 f188 1"/>
                <a:gd name="f265" fmla="*/ 120 f189 1"/>
                <a:gd name="f266" fmla="*/ 138 f188 1"/>
                <a:gd name="f267" fmla="*/ 137 f189 1"/>
                <a:gd name="f268" fmla="*/ 152 f188 1"/>
                <a:gd name="f269" fmla="*/ 100 f189 1"/>
                <a:gd name="f270" fmla="*/ 101 f188 1"/>
                <a:gd name="f271" fmla="+- f190 0 f1"/>
                <a:gd name="f272" fmla="*/ f193 1 178"/>
                <a:gd name="f273" fmla="*/ f194 1 183"/>
                <a:gd name="f274" fmla="*/ f195 1 178"/>
                <a:gd name="f275" fmla="*/ f196 1 183"/>
                <a:gd name="f276" fmla="*/ f197 1 178"/>
                <a:gd name="f277" fmla="*/ f198 1 183"/>
                <a:gd name="f278" fmla="*/ f199 1 178"/>
                <a:gd name="f279" fmla="*/ f200 1 183"/>
                <a:gd name="f280" fmla="*/ f201 1 178"/>
                <a:gd name="f281" fmla="*/ f202 1 183"/>
                <a:gd name="f282" fmla="*/ f203 1 178"/>
                <a:gd name="f283" fmla="*/ f204 1 183"/>
                <a:gd name="f284" fmla="*/ f205 1 178"/>
                <a:gd name="f285" fmla="*/ f206 1 183"/>
                <a:gd name="f286" fmla="*/ f207 1 178"/>
                <a:gd name="f287" fmla="*/ f208 1 183"/>
                <a:gd name="f288" fmla="*/ f209 1 178"/>
                <a:gd name="f289" fmla="*/ f210 1 183"/>
                <a:gd name="f290" fmla="*/ f211 1 178"/>
                <a:gd name="f291" fmla="*/ f212 1 183"/>
                <a:gd name="f292" fmla="*/ f213 1 183"/>
                <a:gd name="f293" fmla="*/ f214 1 178"/>
                <a:gd name="f294" fmla="*/ f215 1 183"/>
                <a:gd name="f295" fmla="*/ f216 1 178"/>
                <a:gd name="f296" fmla="*/ f217 1 183"/>
                <a:gd name="f297" fmla="*/ f218 1 178"/>
                <a:gd name="f298" fmla="*/ f219 1 183"/>
                <a:gd name="f299" fmla="*/ f220 1 178"/>
                <a:gd name="f300" fmla="*/ f221 1 183"/>
                <a:gd name="f301" fmla="*/ f222 1 178"/>
                <a:gd name="f302" fmla="*/ f223 1 183"/>
                <a:gd name="f303" fmla="*/ f224 1 178"/>
                <a:gd name="f304" fmla="*/ f225 1 183"/>
                <a:gd name="f305" fmla="*/ f226 1 178"/>
                <a:gd name="f306" fmla="*/ f227 1 183"/>
                <a:gd name="f307" fmla="*/ f228 1 178"/>
                <a:gd name="f308" fmla="*/ f229 1 183"/>
                <a:gd name="f309" fmla="*/ f230 1 178"/>
                <a:gd name="f310" fmla="*/ f231 1 178"/>
                <a:gd name="f311" fmla="*/ f232 1 178"/>
                <a:gd name="f312" fmla="*/ f233 1 183"/>
                <a:gd name="f313" fmla="*/ f234 1 178"/>
                <a:gd name="f314" fmla="*/ f235 1 183"/>
                <a:gd name="f315" fmla="*/ f236 1 178"/>
                <a:gd name="f316" fmla="*/ f237 1 178"/>
                <a:gd name="f317" fmla="*/ f238 1 178"/>
                <a:gd name="f318" fmla="*/ f239 1 178"/>
                <a:gd name="f319" fmla="*/ f240 1 183"/>
                <a:gd name="f320" fmla="*/ f241 1 178"/>
                <a:gd name="f321" fmla="*/ f242 1 183"/>
                <a:gd name="f322" fmla="*/ f243 1 178"/>
                <a:gd name="f323" fmla="*/ f244 1 183"/>
                <a:gd name="f324" fmla="*/ f245 1 178"/>
                <a:gd name="f325" fmla="*/ f246 1 183"/>
                <a:gd name="f326" fmla="*/ f247 1 178"/>
                <a:gd name="f327" fmla="*/ f248 1 183"/>
                <a:gd name="f328" fmla="*/ f249 1 178"/>
                <a:gd name="f329" fmla="*/ f250 1 183"/>
                <a:gd name="f330" fmla="*/ f251 1 178"/>
                <a:gd name="f331" fmla="*/ f252 1 183"/>
                <a:gd name="f332" fmla="*/ f253 1 178"/>
                <a:gd name="f333" fmla="*/ f254 1 178"/>
                <a:gd name="f334" fmla="*/ f255 1 183"/>
                <a:gd name="f335" fmla="*/ f256 1 183"/>
                <a:gd name="f336" fmla="*/ f257 1 178"/>
                <a:gd name="f337" fmla="*/ f258 1 183"/>
                <a:gd name="f338" fmla="*/ f259 1 178"/>
                <a:gd name="f339" fmla="*/ f260 1 183"/>
                <a:gd name="f340" fmla="*/ f261 1 178"/>
                <a:gd name="f341" fmla="*/ f262 1 183"/>
                <a:gd name="f342" fmla="*/ f263 1 178"/>
                <a:gd name="f343" fmla="*/ f264 1 183"/>
                <a:gd name="f344" fmla="*/ f265 1 178"/>
                <a:gd name="f345" fmla="*/ f266 1 183"/>
                <a:gd name="f346" fmla="*/ f267 1 178"/>
                <a:gd name="f347" fmla="*/ f268 1 183"/>
                <a:gd name="f348" fmla="*/ f269 1 178"/>
                <a:gd name="f349" fmla="*/ f270 1 183"/>
                <a:gd name="f350" fmla="*/ 0 1 f191"/>
                <a:gd name="f351" fmla="*/ f185 1 f191"/>
                <a:gd name="f352" fmla="*/ 0 1 f192"/>
                <a:gd name="f353" fmla="*/ f186 1 f192"/>
                <a:gd name="f354" fmla="*/ f272 1 f191"/>
                <a:gd name="f355" fmla="*/ f273 1 f192"/>
                <a:gd name="f356" fmla="*/ f274 1 f191"/>
                <a:gd name="f357" fmla="*/ f275 1 f192"/>
                <a:gd name="f358" fmla="*/ f276 1 f191"/>
                <a:gd name="f359" fmla="*/ f277 1 f192"/>
                <a:gd name="f360" fmla="*/ f278 1 f191"/>
                <a:gd name="f361" fmla="*/ f279 1 f192"/>
                <a:gd name="f362" fmla="*/ f280 1 f191"/>
                <a:gd name="f363" fmla="*/ f281 1 f192"/>
                <a:gd name="f364" fmla="*/ f282 1 f191"/>
                <a:gd name="f365" fmla="*/ f283 1 f192"/>
                <a:gd name="f366" fmla="*/ f284 1 f191"/>
                <a:gd name="f367" fmla="*/ f285 1 f192"/>
                <a:gd name="f368" fmla="*/ f286 1 f191"/>
                <a:gd name="f369" fmla="*/ f287 1 f192"/>
                <a:gd name="f370" fmla="*/ f288 1 f191"/>
                <a:gd name="f371" fmla="*/ f289 1 f192"/>
                <a:gd name="f372" fmla="*/ f290 1 f191"/>
                <a:gd name="f373" fmla="*/ f291 1 f192"/>
                <a:gd name="f374" fmla="*/ f292 1 f192"/>
                <a:gd name="f375" fmla="*/ f293 1 f191"/>
                <a:gd name="f376" fmla="*/ f294 1 f192"/>
                <a:gd name="f377" fmla="*/ f295 1 f191"/>
                <a:gd name="f378" fmla="*/ f296 1 f192"/>
                <a:gd name="f379" fmla="*/ f297 1 f191"/>
                <a:gd name="f380" fmla="*/ f298 1 f192"/>
                <a:gd name="f381" fmla="*/ f299 1 f191"/>
                <a:gd name="f382" fmla="*/ f300 1 f192"/>
                <a:gd name="f383" fmla="*/ f301 1 f191"/>
                <a:gd name="f384" fmla="*/ f302 1 f192"/>
                <a:gd name="f385" fmla="*/ f303 1 f191"/>
                <a:gd name="f386" fmla="*/ f304 1 f192"/>
                <a:gd name="f387" fmla="*/ f305 1 f191"/>
                <a:gd name="f388" fmla="*/ f306 1 f192"/>
                <a:gd name="f389" fmla="*/ f307 1 f191"/>
                <a:gd name="f390" fmla="*/ f308 1 f192"/>
                <a:gd name="f391" fmla="*/ f309 1 f191"/>
                <a:gd name="f392" fmla="*/ f310 1 f191"/>
                <a:gd name="f393" fmla="*/ f311 1 f191"/>
                <a:gd name="f394" fmla="*/ f312 1 f192"/>
                <a:gd name="f395" fmla="*/ f313 1 f191"/>
                <a:gd name="f396" fmla="*/ f314 1 f192"/>
                <a:gd name="f397" fmla="*/ f315 1 f191"/>
                <a:gd name="f398" fmla="*/ f316 1 f191"/>
                <a:gd name="f399" fmla="*/ f317 1 f191"/>
                <a:gd name="f400" fmla="*/ f318 1 f191"/>
                <a:gd name="f401" fmla="*/ f319 1 f192"/>
                <a:gd name="f402" fmla="*/ f320 1 f191"/>
                <a:gd name="f403" fmla="*/ f321 1 f192"/>
                <a:gd name="f404" fmla="*/ f322 1 f191"/>
                <a:gd name="f405" fmla="*/ f323 1 f192"/>
                <a:gd name="f406" fmla="*/ f324 1 f191"/>
                <a:gd name="f407" fmla="*/ f325 1 f192"/>
                <a:gd name="f408" fmla="*/ f326 1 f191"/>
                <a:gd name="f409" fmla="*/ f327 1 f192"/>
                <a:gd name="f410" fmla="*/ f328 1 f191"/>
                <a:gd name="f411" fmla="*/ f329 1 f192"/>
                <a:gd name="f412" fmla="*/ f330 1 f191"/>
                <a:gd name="f413" fmla="*/ f331 1 f192"/>
                <a:gd name="f414" fmla="*/ f332 1 f191"/>
                <a:gd name="f415" fmla="*/ f333 1 f191"/>
                <a:gd name="f416" fmla="*/ f334 1 f192"/>
                <a:gd name="f417" fmla="*/ f335 1 f192"/>
                <a:gd name="f418" fmla="*/ f336 1 f191"/>
                <a:gd name="f419" fmla="*/ f337 1 f192"/>
                <a:gd name="f420" fmla="*/ f338 1 f191"/>
                <a:gd name="f421" fmla="*/ f339 1 f192"/>
                <a:gd name="f422" fmla="*/ f340 1 f191"/>
                <a:gd name="f423" fmla="*/ f341 1 f192"/>
                <a:gd name="f424" fmla="*/ f342 1 f191"/>
                <a:gd name="f425" fmla="*/ f343 1 f192"/>
                <a:gd name="f426" fmla="*/ f344 1 f191"/>
                <a:gd name="f427" fmla="*/ f345 1 f192"/>
                <a:gd name="f428" fmla="*/ f346 1 f191"/>
                <a:gd name="f429" fmla="*/ f347 1 f192"/>
                <a:gd name="f430" fmla="*/ f348 1 f191"/>
                <a:gd name="f431" fmla="*/ f349 1 f192"/>
                <a:gd name="f432" fmla="*/ f350 f182 1"/>
                <a:gd name="f433" fmla="*/ f351 f182 1"/>
                <a:gd name="f434" fmla="*/ f353 f183 1"/>
                <a:gd name="f435" fmla="*/ f352 f183 1"/>
                <a:gd name="f436" fmla="*/ f354 f182 1"/>
                <a:gd name="f437" fmla="*/ f355 f183 1"/>
                <a:gd name="f438" fmla="*/ f356 f182 1"/>
                <a:gd name="f439" fmla="*/ f357 f183 1"/>
                <a:gd name="f440" fmla="*/ f358 f182 1"/>
                <a:gd name="f441" fmla="*/ f359 f183 1"/>
                <a:gd name="f442" fmla="*/ f360 f182 1"/>
                <a:gd name="f443" fmla="*/ f361 f183 1"/>
                <a:gd name="f444" fmla="*/ f362 f182 1"/>
                <a:gd name="f445" fmla="*/ f363 f183 1"/>
                <a:gd name="f446" fmla="*/ f364 f182 1"/>
                <a:gd name="f447" fmla="*/ f365 f183 1"/>
                <a:gd name="f448" fmla="*/ f366 f182 1"/>
                <a:gd name="f449" fmla="*/ f367 f183 1"/>
                <a:gd name="f450" fmla="*/ f368 f182 1"/>
                <a:gd name="f451" fmla="*/ f369 f183 1"/>
                <a:gd name="f452" fmla="*/ f370 f182 1"/>
                <a:gd name="f453" fmla="*/ f371 f183 1"/>
                <a:gd name="f454" fmla="*/ f372 f182 1"/>
                <a:gd name="f455" fmla="*/ f373 f183 1"/>
                <a:gd name="f456" fmla="*/ f374 f183 1"/>
                <a:gd name="f457" fmla="*/ f375 f182 1"/>
                <a:gd name="f458" fmla="*/ f376 f183 1"/>
                <a:gd name="f459" fmla="*/ f377 f182 1"/>
                <a:gd name="f460" fmla="*/ f378 f183 1"/>
                <a:gd name="f461" fmla="*/ f379 f182 1"/>
                <a:gd name="f462" fmla="*/ f380 f183 1"/>
                <a:gd name="f463" fmla="*/ f381 f182 1"/>
                <a:gd name="f464" fmla="*/ f382 f183 1"/>
                <a:gd name="f465" fmla="*/ f383 f182 1"/>
                <a:gd name="f466" fmla="*/ f384 f183 1"/>
                <a:gd name="f467" fmla="*/ f385 f182 1"/>
                <a:gd name="f468" fmla="*/ f386 f183 1"/>
                <a:gd name="f469" fmla="*/ f387 f182 1"/>
                <a:gd name="f470" fmla="*/ f388 f183 1"/>
                <a:gd name="f471" fmla="*/ f389 f182 1"/>
                <a:gd name="f472" fmla="*/ f390 f183 1"/>
                <a:gd name="f473" fmla="*/ f391 f182 1"/>
                <a:gd name="f474" fmla="*/ f392 f182 1"/>
                <a:gd name="f475" fmla="*/ f393 f182 1"/>
                <a:gd name="f476" fmla="*/ f394 f183 1"/>
                <a:gd name="f477" fmla="*/ f395 f182 1"/>
                <a:gd name="f478" fmla="*/ f396 f183 1"/>
                <a:gd name="f479" fmla="*/ f397 f182 1"/>
                <a:gd name="f480" fmla="*/ f398 f182 1"/>
                <a:gd name="f481" fmla="*/ f399 f182 1"/>
                <a:gd name="f482" fmla="*/ f400 f182 1"/>
                <a:gd name="f483" fmla="*/ f401 f183 1"/>
                <a:gd name="f484" fmla="*/ f402 f182 1"/>
                <a:gd name="f485" fmla="*/ f403 f183 1"/>
                <a:gd name="f486" fmla="*/ f404 f182 1"/>
                <a:gd name="f487" fmla="*/ f405 f183 1"/>
                <a:gd name="f488" fmla="*/ f406 f182 1"/>
                <a:gd name="f489" fmla="*/ f407 f183 1"/>
                <a:gd name="f490" fmla="*/ f408 f182 1"/>
                <a:gd name="f491" fmla="*/ f409 f183 1"/>
                <a:gd name="f492" fmla="*/ f410 f182 1"/>
                <a:gd name="f493" fmla="*/ f411 f183 1"/>
                <a:gd name="f494" fmla="*/ f412 f182 1"/>
                <a:gd name="f495" fmla="*/ f413 f183 1"/>
                <a:gd name="f496" fmla="*/ f414 f182 1"/>
                <a:gd name="f497" fmla="*/ f415 f182 1"/>
                <a:gd name="f498" fmla="*/ f416 f183 1"/>
                <a:gd name="f499" fmla="*/ f417 f183 1"/>
                <a:gd name="f500" fmla="*/ f418 f182 1"/>
                <a:gd name="f501" fmla="*/ f419 f183 1"/>
                <a:gd name="f502" fmla="*/ f420 f182 1"/>
                <a:gd name="f503" fmla="*/ f421 f183 1"/>
                <a:gd name="f504" fmla="*/ f422 f182 1"/>
                <a:gd name="f505" fmla="*/ f423 f183 1"/>
                <a:gd name="f506" fmla="*/ f424 f182 1"/>
                <a:gd name="f507" fmla="*/ f425 f183 1"/>
                <a:gd name="f508" fmla="*/ f426 f182 1"/>
                <a:gd name="f509" fmla="*/ f427 f183 1"/>
                <a:gd name="f510" fmla="*/ f428 f182 1"/>
                <a:gd name="f511" fmla="*/ f429 f183 1"/>
                <a:gd name="f512" fmla="*/ f430 f182 1"/>
                <a:gd name="f513" fmla="*/ f431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52" y="f453"/>
                </a:cxn>
                <a:cxn ang="f271">
                  <a:pos x="f454" y="f455"/>
                </a:cxn>
                <a:cxn ang="f271">
                  <a:pos x="f442" y="f456"/>
                </a:cxn>
                <a:cxn ang="f271">
                  <a:pos x="f457" y="f458"/>
                </a:cxn>
                <a:cxn ang="f271">
                  <a:pos x="f459" y="f460"/>
                </a:cxn>
                <a:cxn ang="f271">
                  <a:pos x="f461" y="f462"/>
                </a:cxn>
                <a:cxn ang="f271">
                  <a:pos x="f463" y="f464"/>
                </a:cxn>
                <a:cxn ang="f271">
                  <a:pos x="f465" y="f466"/>
                </a:cxn>
                <a:cxn ang="f271">
                  <a:pos x="f467" y="f468"/>
                </a:cxn>
                <a:cxn ang="f271">
                  <a:pos x="f469" y="f470"/>
                </a:cxn>
                <a:cxn ang="f271">
                  <a:pos x="f471" y="f472"/>
                </a:cxn>
                <a:cxn ang="f271">
                  <a:pos x="f473" y="f462"/>
                </a:cxn>
                <a:cxn ang="f271">
                  <a:pos x="f474" y="f453"/>
                </a:cxn>
                <a:cxn ang="f271">
                  <a:pos x="f475" y="f476"/>
                </a:cxn>
                <a:cxn ang="f271">
                  <a:pos x="f477" y="f478"/>
                </a:cxn>
                <a:cxn ang="f271">
                  <a:pos x="f479" y="f455"/>
                </a:cxn>
                <a:cxn ang="f271">
                  <a:pos x="f480" y="f449"/>
                </a:cxn>
                <a:cxn ang="f271">
                  <a:pos x="f481" y="f466"/>
                </a:cxn>
                <a:cxn ang="f271">
                  <a:pos x="f482" y="f483"/>
                </a:cxn>
                <a:cxn ang="f271">
                  <a:pos x="f484" y="f485"/>
                </a:cxn>
                <a:cxn ang="f271">
                  <a:pos x="f486" y="f487"/>
                </a:cxn>
                <a:cxn ang="f271">
                  <a:pos x="f488" y="f489"/>
                </a:cxn>
                <a:cxn ang="f271">
                  <a:pos x="f490" y="f491"/>
                </a:cxn>
                <a:cxn ang="f271">
                  <a:pos x="f492" y="f493"/>
                </a:cxn>
                <a:cxn ang="f271">
                  <a:pos x="f494" y="f495"/>
                </a:cxn>
                <a:cxn ang="f271">
                  <a:pos x="f496" y="f445"/>
                </a:cxn>
                <a:cxn ang="f271">
                  <a:pos x="f497" y="f498"/>
                </a:cxn>
                <a:cxn ang="f271">
                  <a:pos x="f475" y="f499"/>
                </a:cxn>
                <a:cxn ang="f271">
                  <a:pos x="f500" y="f501"/>
                </a:cxn>
                <a:cxn ang="f271">
                  <a:pos x="f502" y="f503"/>
                </a:cxn>
                <a:cxn ang="f271">
                  <a:pos x="f504" y="f505"/>
                </a:cxn>
                <a:cxn ang="f271">
                  <a:pos x="f506" y="f507"/>
                </a:cxn>
                <a:cxn ang="f271">
                  <a:pos x="f508" y="f509"/>
                </a:cxn>
                <a:cxn ang="f271">
                  <a:pos x="f510" y="f511"/>
                </a:cxn>
                <a:cxn ang="f271">
                  <a:pos x="f512" y="f513"/>
                </a:cxn>
              </a:cxnLst>
              <a:rect l="f432" t="f435" r="f433" b="f434"/>
              <a:pathLst>
                <a:path w="178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15"/>
                    <a:pt x="f41" y="f15"/>
                  </a:cubicBezTo>
                  <a:cubicBezTo>
                    <a:pt x="f42" y="f39"/>
                    <a:pt x="f21" y="f39"/>
                    <a:pt x="f19" y="f43"/>
                  </a:cubicBezTo>
                  <a:cubicBezTo>
                    <a:pt x="f30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50" y="f48"/>
                    <a:pt x="f51" y="f48"/>
                  </a:cubicBezTo>
                  <a:cubicBezTo>
                    <a:pt x="f24" y="f46"/>
                    <a:pt x="f52" y="f9"/>
                    <a:pt x="f41" y="f8"/>
                  </a:cubicBezTo>
                  <a:cubicBezTo>
                    <a:pt x="f53" y="f8"/>
                    <a:pt x="f54" y="f10"/>
                    <a:pt x="f40" y="f11"/>
                  </a:cubicBezTo>
                  <a:cubicBezTo>
                    <a:pt x="f38" y="f16"/>
                    <a:pt x="f55" y="f51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2" y="f46"/>
                  </a:cubicBezTo>
                  <a:cubicBezTo>
                    <a:pt x="f62" y="f63"/>
                    <a:pt x="f31" y="f9"/>
                    <a:pt x="f53" y="f9"/>
                  </a:cubicBezTo>
                  <a:cubicBezTo>
                    <a:pt x="f52" y="f46"/>
                    <a:pt x="f37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49" y="f66"/>
                    <a:pt x="f16" y="f67"/>
                    <a:pt x="f51" y="f68"/>
                  </a:cubicBezTo>
                  <a:cubicBezTo>
                    <a:pt x="f22" y="f69"/>
                    <a:pt x="f70" y="f71"/>
                    <a:pt x="f25" y="f72"/>
                  </a:cubicBezTo>
                  <a:cubicBezTo>
                    <a:pt x="f42" y="f72"/>
                    <a:pt x="f41" y="f73"/>
                    <a:pt x="f31" y="f74"/>
                  </a:cubicBezTo>
                  <a:cubicBezTo>
                    <a:pt x="f32" y="f75"/>
                    <a:pt x="f76" y="f71"/>
                    <a:pt x="f77" y="f72"/>
                  </a:cubicBezTo>
                  <a:cubicBezTo>
                    <a:pt x="f59" y="f78"/>
                    <a:pt x="f59" y="f79"/>
                    <a:pt x="f55" y="f80"/>
                  </a:cubicBezTo>
                  <a:cubicBezTo>
                    <a:pt x="f60" y="f81"/>
                    <a:pt x="f62" y="f81"/>
                    <a:pt x="f82" y="f83"/>
                  </a:cubicBezTo>
                  <a:cubicBezTo>
                    <a:pt x="f41" y="f84"/>
                    <a:pt x="f29" y="f80"/>
                    <a:pt x="f29" y="f85"/>
                  </a:cubicBezTo>
                  <a:cubicBezTo>
                    <a:pt x="f86" y="f87"/>
                    <a:pt x="f23" y="f78"/>
                    <a:pt x="f88" y="f89"/>
                  </a:cubicBezTo>
                  <a:cubicBezTo>
                    <a:pt x="f17" y="f75"/>
                    <a:pt x="f90" y="f91"/>
                    <a:pt x="f50" y="f92"/>
                  </a:cubicBezTo>
                  <a:cubicBezTo>
                    <a:pt x="f49" y="f93"/>
                    <a:pt x="f45" y="f92"/>
                    <a:pt x="f10" y="f92"/>
                  </a:cubicBezTo>
                  <a:cubicBezTo>
                    <a:pt x="f11" y="f69"/>
                    <a:pt x="f11" y="f94"/>
                    <a:pt x="f13" y="f71"/>
                  </a:cubicBezTo>
                  <a:cubicBezTo>
                    <a:pt x="f95" y="f96"/>
                    <a:pt x="f35" y="f97"/>
                    <a:pt x="f52" y="f98"/>
                  </a:cubicBezTo>
                  <a:cubicBezTo>
                    <a:pt x="f99" y="f100"/>
                    <a:pt x="f101" y="f100"/>
                    <a:pt x="f88" y="f100"/>
                  </a:cubicBezTo>
                  <a:cubicBezTo>
                    <a:pt x="f27" y="f100"/>
                    <a:pt x="f41" y="f102"/>
                    <a:pt x="f41" y="f103"/>
                  </a:cubicBezTo>
                  <a:cubicBezTo>
                    <a:pt x="f41" y="f104"/>
                    <a:pt x="f25" y="f105"/>
                    <a:pt x="f88" y="f105"/>
                  </a:cubicBezTo>
                  <a:cubicBezTo>
                    <a:pt x="f99" y="f105"/>
                    <a:pt x="f106" y="f107"/>
                    <a:pt x="f106" y="f103"/>
                  </a:cubicBezTo>
                  <a:cubicBezTo>
                    <a:pt x="f106" y="f108"/>
                    <a:pt x="f106" y="f109"/>
                    <a:pt x="f110" y="f111"/>
                  </a:cubicBezTo>
                  <a:cubicBezTo>
                    <a:pt x="f112" y="f113"/>
                    <a:pt x="f114" y="f79"/>
                    <a:pt x="f9" y="f94"/>
                  </a:cubicBezTo>
                  <a:cubicBezTo>
                    <a:pt x="f12" y="f115"/>
                    <a:pt x="f12" y="f75"/>
                    <a:pt x="f12" y="f74"/>
                  </a:cubicBezTo>
                  <a:cubicBezTo>
                    <a:pt x="f45" y="f83"/>
                    <a:pt x="f116" y="f117"/>
                    <a:pt x="f118" y="f119"/>
                  </a:cubicBezTo>
                  <a:cubicBezTo>
                    <a:pt x="f43" y="f120"/>
                    <a:pt x="f15" y="f105"/>
                    <a:pt x="f20" y="f121"/>
                  </a:cubicBezTo>
                  <a:cubicBezTo>
                    <a:pt x="f24" y="f121"/>
                    <a:pt x="f122" y="f123"/>
                    <a:pt x="f35" y="f124"/>
                  </a:cubicBezTo>
                  <a:cubicBezTo>
                    <a:pt x="f3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14" y="f129"/>
                  </a:cubicBezTo>
                  <a:cubicBezTo>
                    <a:pt x="f44" y="f125"/>
                    <a:pt x="f114" y="f124"/>
                    <a:pt x="f114" y="f130"/>
                  </a:cubicBezTo>
                  <a:cubicBezTo>
                    <a:pt x="f114" y="f131"/>
                    <a:pt x="f18" y="f105"/>
                    <a:pt x="f132" y="f133"/>
                  </a:cubicBezTo>
                  <a:cubicBezTo>
                    <a:pt x="f16" y="f98"/>
                    <a:pt x="f134" y="f81"/>
                    <a:pt x="f47" y="f73"/>
                  </a:cubicBezTo>
                  <a:cubicBezTo>
                    <a:pt x="f47" y="f73"/>
                    <a:pt x="f47" y="f73"/>
                    <a:pt x="f48" y="f73"/>
                  </a:cubicBezTo>
                  <a:cubicBezTo>
                    <a:pt x="f48" y="f73"/>
                    <a:pt x="f61" y="f73"/>
                    <a:pt x="f61" y="f73"/>
                  </a:cubicBezTo>
                  <a:cubicBezTo>
                    <a:pt x="f61" y="f135"/>
                    <a:pt x="f61" y="f109"/>
                    <a:pt x="f61" y="f123"/>
                  </a:cubicBezTo>
                  <a:cubicBezTo>
                    <a:pt x="f61" y="f136"/>
                    <a:pt x="f47" y="f125"/>
                    <a:pt x="f63" y="f129"/>
                  </a:cubicBezTo>
                  <a:cubicBezTo>
                    <a:pt x="f134" y="f137"/>
                    <a:pt x="f134" y="f138"/>
                    <a:pt x="f12" y="f139"/>
                  </a:cubicBezTo>
                  <a:cubicBezTo>
                    <a:pt x="f47" y="f5"/>
                    <a:pt x="f65" y="f5"/>
                    <a:pt x="f93" y="f139"/>
                  </a:cubicBezTo>
                  <a:cubicBezTo>
                    <a:pt x="f140" y="f141"/>
                    <a:pt x="f140" y="f128"/>
                    <a:pt x="f142" y="f129"/>
                  </a:cubicBezTo>
                  <a:cubicBezTo>
                    <a:pt x="f68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4"/>
                  </a:cubicBezTo>
                  <a:cubicBezTo>
                    <a:pt x="f68" y="f72"/>
                    <a:pt x="f68" y="f89"/>
                    <a:pt x="f142" y="f78"/>
                  </a:cubicBezTo>
                  <a:cubicBezTo>
                    <a:pt x="f91" y="f145"/>
                    <a:pt x="f73" y="f98"/>
                    <a:pt x="f146" y="f107"/>
                  </a:cubicBezTo>
                  <a:cubicBezTo>
                    <a:pt x="f147" y="f105"/>
                    <a:pt x="f96" y="f131"/>
                    <a:pt x="f146" y="f148"/>
                  </a:cubicBezTo>
                  <a:cubicBezTo>
                    <a:pt x="f72" y="f125"/>
                    <a:pt x="f78" y="f137"/>
                    <a:pt x="f79" y="f149"/>
                  </a:cubicBezTo>
                  <a:cubicBezTo>
                    <a:pt x="f83" y="f138"/>
                    <a:pt x="f150" y="f151"/>
                    <a:pt x="f152" y="f127"/>
                  </a:cubicBezTo>
                  <a:cubicBezTo>
                    <a:pt x="f153" y="f154"/>
                    <a:pt x="f152" y="f130"/>
                    <a:pt x="f145" y="f131"/>
                  </a:cubicBezTo>
                  <a:cubicBezTo>
                    <a:pt x="f84" y="f121"/>
                    <a:pt x="f85" y="f133"/>
                    <a:pt x="f79" y="f104"/>
                  </a:cubicBezTo>
                  <a:cubicBezTo>
                    <a:pt x="f78" y="f117"/>
                    <a:pt x="f75" y="f81"/>
                    <a:pt x="f140" y="f89"/>
                  </a:cubicBezTo>
                  <a:cubicBezTo>
                    <a:pt x="f140" y="f73"/>
                    <a:pt x="f69" y="f75"/>
                    <a:pt x="f140" y="f71"/>
                  </a:cubicBezTo>
                  <a:cubicBezTo>
                    <a:pt x="f115" y="f73"/>
                    <a:pt x="f72" y="f146"/>
                    <a:pt x="f147" y="f85"/>
                  </a:cubicBezTo>
                  <a:cubicBezTo>
                    <a:pt x="f84" y="f135"/>
                    <a:pt x="f155" y="f153"/>
                    <a:pt x="f153" y="f100"/>
                  </a:cubicBezTo>
                  <a:cubicBezTo>
                    <a:pt x="f156" y="f111"/>
                    <a:pt x="f157" y="f144"/>
                    <a:pt x="f157" y="f103"/>
                  </a:cubicBezTo>
                  <a:cubicBezTo>
                    <a:pt x="f156" y="f119"/>
                    <a:pt x="f117" y="f105"/>
                    <a:pt x="f111" y="f105"/>
                  </a:cubicBezTo>
                  <a:cubicBezTo>
                    <a:pt x="f158" y="f121"/>
                    <a:pt x="f133" y="f133"/>
                    <a:pt x="f120" y="f158"/>
                  </a:cubicBezTo>
                  <a:cubicBezTo>
                    <a:pt x="f120" y="f144"/>
                    <a:pt x="f104" y="f102"/>
                    <a:pt x="f108" y="f102"/>
                  </a:cubicBezTo>
                  <a:cubicBezTo>
                    <a:pt x="f100" y="f111"/>
                    <a:pt x="f117" y="f100"/>
                    <a:pt x="f157" y="f117"/>
                  </a:cubicBezTo>
                  <a:cubicBezTo>
                    <a:pt x="f145" y="f135"/>
                    <a:pt x="f96" y="f147"/>
                    <a:pt x="f75" y="f71"/>
                  </a:cubicBezTo>
                  <a:cubicBezTo>
                    <a:pt x="f115" y="f91"/>
                    <a:pt x="f115" y="f69"/>
                    <a:pt x="f71" y="f92"/>
                  </a:cubicBezTo>
                  <a:cubicBezTo>
                    <a:pt x="f75" y="f92"/>
                    <a:pt x="f73" y="f93"/>
                    <a:pt x="f72" y="f92"/>
                  </a:cubicBezTo>
                  <a:cubicBezTo>
                    <a:pt x="f159" y="f91"/>
                    <a:pt x="f157" y="f75"/>
                    <a:pt x="f158" y="f72"/>
                  </a:cubicBezTo>
                  <a:cubicBezTo>
                    <a:pt x="f119" y="f89"/>
                    <a:pt x="f133" y="f78"/>
                    <a:pt x="f105" y="f147"/>
                  </a:cubicBezTo>
                  <a:cubicBezTo>
                    <a:pt x="f131" y="f80"/>
                    <a:pt x="f154" y="f83"/>
                    <a:pt x="f126" y="f85"/>
                  </a:cubicBezTo>
                  <a:cubicBezTo>
                    <a:pt x="f151" y="f79"/>
                    <a:pt x="f151" y="f87"/>
                    <a:pt x="f128" y="f73"/>
                  </a:cubicBezTo>
                  <a:cubicBezTo>
                    <a:pt x="f127" y="f71"/>
                    <a:pt x="f136" y="f94"/>
                    <a:pt x="f131" y="f115"/>
                  </a:cubicBezTo>
                  <a:cubicBezTo>
                    <a:pt x="f105" y="f75"/>
                    <a:pt x="f133" y="f73"/>
                    <a:pt x="f119" y="f74"/>
                  </a:cubicBezTo>
                  <a:cubicBezTo>
                    <a:pt x="f117" y="f71"/>
                    <a:pt x="f83" y="f69"/>
                    <a:pt x="f74" y="f68"/>
                  </a:cubicBezTo>
                  <a:cubicBezTo>
                    <a:pt x="f74" y="f67"/>
                    <a:pt x="f74" y="f67"/>
                    <a:pt x="f74" y="f66"/>
                  </a:cubicBezTo>
                  <a:cubicBezTo>
                    <a:pt x="f73" y="f66"/>
                    <a:pt x="f73" y="f65"/>
                    <a:pt x="f72" y="f65"/>
                  </a:cubicBezTo>
                  <a:cubicBezTo>
                    <a:pt x="f135" y="f64"/>
                    <a:pt x="f111" y="f61"/>
                    <a:pt x="f130" y="f61"/>
                  </a:cubicBezTo>
                  <a:cubicBezTo>
                    <a:pt x="f123" y="f48"/>
                    <a:pt x="f125" y="f160"/>
                    <a:pt x="f129" y="f64"/>
                  </a:cubicBezTo>
                  <a:cubicBezTo>
                    <a:pt x="f149" y="f67"/>
                    <a:pt x="f161" y="f66"/>
                    <a:pt x="f162" y="f61"/>
                  </a:cubicBezTo>
                  <a:cubicBezTo>
                    <a:pt x="f5" y="f46"/>
                    <a:pt x="f163" y="f14"/>
                    <a:pt x="f139" y="f134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3"/>
                    <a:pt x="f123" y="f63"/>
                  </a:cubicBezTo>
                  <a:cubicBezTo>
                    <a:pt x="f144" y="f47"/>
                    <a:pt x="f155" y="f48"/>
                    <a:pt x="f72" y="f160"/>
                  </a:cubicBezTo>
                  <a:cubicBezTo>
                    <a:pt x="f74" y="f160"/>
                    <a:pt x="f75" y="f61"/>
                    <a:pt x="f71" y="f61"/>
                  </a:cubicBezTo>
                  <a:cubicBezTo>
                    <a:pt x="f94" y="f48"/>
                    <a:pt x="f94" y="f47"/>
                    <a:pt x="f94" y="f46"/>
                  </a:cubicBezTo>
                  <a:cubicBezTo>
                    <a:pt x="f71" y="f63"/>
                    <a:pt x="f75" y="f63"/>
                    <a:pt x="f73" y="f12"/>
                  </a:cubicBezTo>
                  <a:cubicBezTo>
                    <a:pt x="f159" y="f50"/>
                    <a:pt x="f164" y="f43"/>
                    <a:pt x="f119" y="f35"/>
                  </a:cubicBezTo>
                  <a:cubicBezTo>
                    <a:pt x="f107" y="f165"/>
                    <a:pt x="f121" y="f122"/>
                    <a:pt x="f130" y="f122"/>
                  </a:cubicBezTo>
                  <a:cubicBezTo>
                    <a:pt x="f124" y="f122"/>
                    <a:pt x="f143" y="f165"/>
                    <a:pt x="f126" y="f33"/>
                  </a:cubicBezTo>
                  <a:cubicBezTo>
                    <a:pt x="f137" y="f28"/>
                    <a:pt x="f128" y="f166"/>
                    <a:pt x="f137" y="f110"/>
                  </a:cubicBezTo>
                  <a:cubicBezTo>
                    <a:pt x="f127" y="f167"/>
                    <a:pt x="f154" y="f168"/>
                    <a:pt x="f148" y="f167"/>
                  </a:cubicBezTo>
                  <a:cubicBezTo>
                    <a:pt x="f121" y="f99"/>
                    <a:pt x="f107" y="f106"/>
                    <a:pt x="f119" y="f169"/>
                  </a:cubicBezTo>
                  <a:cubicBezTo>
                    <a:pt x="f119" y="f30"/>
                    <a:pt x="f170" y="f33"/>
                    <a:pt x="f103" y="f122"/>
                  </a:cubicBezTo>
                  <a:cubicBezTo>
                    <a:pt x="f171" y="f15"/>
                    <a:pt x="f85" y="f116"/>
                    <a:pt x="f115" y="f8"/>
                  </a:cubicBezTo>
                  <a:cubicBezTo>
                    <a:pt x="f94" y="f14"/>
                    <a:pt x="f140" y="f12"/>
                    <a:pt x="f92" y="f9"/>
                  </a:cubicBezTo>
                  <a:cubicBezTo>
                    <a:pt x="f92" y="f9"/>
                    <a:pt x="f93" y="f12"/>
                    <a:pt x="f93" y="f12"/>
                  </a:cubicBezTo>
                  <a:cubicBezTo>
                    <a:pt x="f92" y="f8"/>
                    <a:pt x="f92" y="f10"/>
                    <a:pt x="f69" y="f11"/>
                  </a:cubicBezTo>
                  <a:cubicBezTo>
                    <a:pt x="f73" y="f118"/>
                    <a:pt x="f96" y="f122"/>
                    <a:pt x="f81" y="f99"/>
                  </a:cubicBezTo>
                  <a:cubicBezTo>
                    <a:pt x="f145" y="f168"/>
                    <a:pt x="f97" y="f101"/>
                    <a:pt x="f113" y="f172"/>
                  </a:cubicBezTo>
                  <a:cubicBezTo>
                    <a:pt x="f157" y="f88"/>
                    <a:pt x="f173" y="f174"/>
                    <a:pt x="f98" y="f42"/>
                  </a:cubicBezTo>
                  <a:cubicBezTo>
                    <a:pt x="f98" y="f82"/>
                    <a:pt x="f117" y="f40"/>
                    <a:pt x="f153" y="f40"/>
                  </a:cubicBezTo>
                  <a:cubicBezTo>
                    <a:pt x="f150" y="f40"/>
                    <a:pt x="f81" y="f31"/>
                    <a:pt x="f80" y="f82"/>
                  </a:cubicBezTo>
                  <a:cubicBezTo>
                    <a:pt x="f85" y="f82"/>
                    <a:pt x="f85" y="f42"/>
                    <a:pt x="f80" y="f25"/>
                  </a:cubicBezTo>
                  <a:cubicBezTo>
                    <a:pt x="f83" y="f174"/>
                    <a:pt x="f83" y="f172"/>
                    <a:pt x="f80" y="f167"/>
                  </a:cubicBezTo>
                  <a:cubicBezTo>
                    <a:pt x="f87" y="f33"/>
                    <a:pt x="f115" y="f15"/>
                    <a:pt x="f93" y="f16"/>
                  </a:cubicBezTo>
                  <a:cubicBezTo>
                    <a:pt x="f142" y="f49"/>
                    <a:pt x="f68" y="f45"/>
                    <a:pt x="f66" y="f10"/>
                  </a:cubicBezTo>
                  <a:cubicBezTo>
                    <a:pt x="f64" y="f18"/>
                    <a:pt x="f48" y="f24"/>
                    <a:pt x="f63" y="f166"/>
                  </a:cubicBezTo>
                  <a:cubicBezTo>
                    <a:pt x="f8" y="f21"/>
                    <a:pt x="f45" y="f32"/>
                    <a:pt x="f51" y="f57"/>
                  </a:cubicBezTo>
                  <a:cubicBezTo>
                    <a:pt x="f51" y="f175"/>
                    <a:pt x="f44" y="f2"/>
                    <a:pt x="f114" y="f176"/>
                  </a:cubicBezTo>
                  <a:cubicBezTo>
                    <a:pt x="f114" y="f7"/>
                    <a:pt x="f18" y="f7"/>
                    <a:pt x="f177" y="f7"/>
                  </a:cubicBezTo>
                  <a:cubicBezTo>
                    <a:pt x="f118" y="f7"/>
                    <a:pt x="f118" y="f178"/>
                    <a:pt x="f118" y="f2"/>
                  </a:cubicBezTo>
                  <a:cubicBezTo>
                    <a:pt x="f177" y="f6"/>
                    <a:pt x="f18" y="f179"/>
                    <a:pt x="f18" y="f180"/>
                  </a:cubicBezTo>
                  <a:cubicBezTo>
                    <a:pt x="f16" y="f25"/>
                    <a:pt x="f134" y="f122"/>
                    <a:pt x="f46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34" y="f51"/>
                    <a:pt x="f45" y="f132"/>
                  </a:cubicBezTo>
                  <a:cubicBezTo>
                    <a:pt x="f116" y="f20"/>
                    <a:pt x="f177" y="f165"/>
                    <a:pt x="f90" y="f110"/>
                  </a:cubicBezTo>
                  <a:cubicBezTo>
                    <a:pt x="f22" y="f99"/>
                    <a:pt x="f26" y="f172"/>
                    <a:pt x="f22" y="f23"/>
                  </a:cubicBezTo>
                  <a:cubicBezTo>
                    <a:pt x="f20" y="f23"/>
                    <a:pt x="f24" y="f29"/>
                    <a:pt x="f26" y="f41"/>
                  </a:cubicBezTo>
                  <a:cubicBezTo>
                    <a:pt x="f33" y="f53"/>
                    <a:pt x="f70" y="f41"/>
                    <a:pt x="f169" y="f27"/>
                  </a:cubicBezTo>
                  <a:cubicBezTo>
                    <a:pt x="f106" y="f21"/>
                    <a:pt x="f169" y="f19"/>
                    <a:pt x="f17" y="f172"/>
                  </a:cubicBezTo>
                  <a:cubicBezTo>
                    <a:pt x="f28" y="f168"/>
                    <a:pt x="f122" y="f99"/>
                    <a:pt x="f26" y="f106"/>
                  </a:cubicBezTo>
                  <a:cubicBezTo>
                    <a:pt x="f43" y="f35"/>
                    <a:pt x="f116" y="f177"/>
                    <a:pt x="f134" y="f10"/>
                  </a:cubicBezTo>
                  <a:cubicBezTo>
                    <a:pt x="f8" y="f134"/>
                    <a:pt x="f8" y="f14"/>
                    <a:pt x="f14" y="f12"/>
                  </a:cubicBezTo>
                  <a:cubicBezTo>
                    <a:pt x="f14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9" name="Freeform 18">
              <a:extLst>
                <a:ext uri="{FF2B5EF4-FFF2-40B4-BE49-F238E27FC236}">
                  <a16:creationId xmlns:a16="http://schemas.microsoft.com/office/drawing/2014/main" id="{CD72026C-D726-36D9-836D-1B70CF0E5F66}"/>
                </a:ext>
              </a:extLst>
            </p:cNvPr>
            <p:cNvSpPr/>
            <p:nvPr/>
          </p:nvSpPr>
          <p:spPr>
            <a:xfrm>
              <a:off x="7820744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8"/>
                <a:gd name="f9" fmla="val 96"/>
                <a:gd name="f10" fmla="val 77"/>
                <a:gd name="f11" fmla="val 75"/>
                <a:gd name="f12" fmla="val 97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30"/>
                <a:gd name="f34" fmla="val 11"/>
                <a:gd name="f35" fmla="val 127"/>
                <a:gd name="f36" fmla="val 12"/>
                <a:gd name="f37" fmla="val 123"/>
                <a:gd name="f38" fmla="val 13"/>
                <a:gd name="f39" fmla="val 119"/>
                <a:gd name="f40" fmla="val 16"/>
                <a:gd name="f41" fmla="val 118"/>
                <a:gd name="f42" fmla="val 21"/>
                <a:gd name="f43" fmla="val 24"/>
                <a:gd name="f44" fmla="val 28"/>
                <a:gd name="f45" fmla="val 31"/>
                <a:gd name="f46" fmla="val 117"/>
                <a:gd name="f47" fmla="val 110"/>
                <a:gd name="f48" fmla="val 60"/>
                <a:gd name="f49" fmla="val 102"/>
                <a:gd name="f50" fmla="val 74"/>
                <a:gd name="f51" fmla="val 94"/>
                <a:gd name="f52" fmla="val 93"/>
                <a:gd name="f53" fmla="val 92"/>
                <a:gd name="f54" fmla="val 72"/>
                <a:gd name="f55" fmla="val 71"/>
                <a:gd name="f56" fmla="val 69"/>
                <a:gd name="f57" fmla="val 53"/>
                <a:gd name="f58" fmla="val 37"/>
                <a:gd name="f59" fmla="val 99"/>
                <a:gd name="f60" fmla="val 19"/>
                <a:gd name="f61" fmla="val 17"/>
                <a:gd name="f62" fmla="val 101"/>
                <a:gd name="f63" fmla="val 8"/>
                <a:gd name="f64" fmla="val 108"/>
                <a:gd name="f65" fmla="val 4"/>
                <a:gd name="f66" fmla="val 105"/>
                <a:gd name="f67" fmla="val 1"/>
                <a:gd name="f68" fmla="val 2"/>
                <a:gd name="f69" fmla="val 5"/>
                <a:gd name="f70" fmla="val 10"/>
                <a:gd name="f71" fmla="val 91"/>
                <a:gd name="f72" fmla="val 95"/>
                <a:gd name="f73" fmla="val 55"/>
                <a:gd name="f74" fmla="val 89"/>
                <a:gd name="f75" fmla="val 88"/>
                <a:gd name="f76" fmla="val 87"/>
                <a:gd name="f77" fmla="val 86"/>
                <a:gd name="f78" fmla="val 70"/>
                <a:gd name="f79" fmla="val 85"/>
                <a:gd name="f80" fmla="val 81"/>
                <a:gd name="f81" fmla="val 41"/>
                <a:gd name="f82" fmla="val 9"/>
                <a:gd name="f83" fmla="val 6"/>
                <a:gd name="f84" fmla="val 65"/>
                <a:gd name="f85" fmla="val 7"/>
                <a:gd name="f86" fmla="val 62"/>
                <a:gd name="f87" fmla="val 58"/>
                <a:gd name="f88" fmla="val 15"/>
                <a:gd name="f89" fmla="val 20"/>
                <a:gd name="f90" fmla="val 61"/>
                <a:gd name="f91" fmla="val 23"/>
                <a:gd name="f92" fmla="val 63"/>
                <a:gd name="f93" fmla="val 44"/>
                <a:gd name="f94" fmla="val 57"/>
                <a:gd name="f95" fmla="val 79"/>
                <a:gd name="f96" fmla="val 82"/>
                <a:gd name="f97" fmla="val 83"/>
                <a:gd name="f98" fmla="val 76"/>
                <a:gd name="f99" fmla="val 66"/>
                <a:gd name="f100" fmla="val 50"/>
                <a:gd name="f101" fmla="val 54"/>
                <a:gd name="f102" fmla="val 38"/>
                <a:gd name="f103" fmla="val 43"/>
                <a:gd name="f104" fmla="val 36"/>
                <a:gd name="f105" fmla="val 42"/>
                <a:gd name="f106" fmla="val 33"/>
                <a:gd name="f107" fmla="val 32"/>
                <a:gd name="f108" fmla="val 39"/>
                <a:gd name="f109" fmla="val 40"/>
                <a:gd name="f110" fmla="val 52"/>
                <a:gd name="f111" fmla="val 80"/>
                <a:gd name="f112" fmla="val 68"/>
                <a:gd name="f113" fmla="val 56"/>
                <a:gd name="f114" fmla="val 49"/>
                <a:gd name="f115" fmla="val 64"/>
                <a:gd name="f116" fmla="val 67"/>
                <a:gd name="f117" fmla="val 84"/>
                <a:gd name="f118" fmla="val 90"/>
                <a:gd name="f119" fmla="val 104"/>
                <a:gd name="f120" fmla="val 109"/>
                <a:gd name="f121" fmla="val 111"/>
                <a:gd name="f122" fmla="val 107"/>
                <a:gd name="f123" fmla="val 112"/>
                <a:gd name="f124" fmla="val 129"/>
                <a:gd name="f125" fmla="val 120"/>
                <a:gd name="f126" fmla="val 116"/>
                <a:gd name="f127" fmla="val 114"/>
                <a:gd name="f128" fmla="val 128"/>
                <a:gd name="f129" fmla="val 138"/>
                <a:gd name="f130" fmla="val 143"/>
                <a:gd name="f131" fmla="val 148"/>
                <a:gd name="f132" fmla="val 149"/>
                <a:gd name="f133" fmla="val 34"/>
                <a:gd name="f134" fmla="val 146"/>
                <a:gd name="f135" fmla="val 140"/>
                <a:gd name="f136" fmla="val 135"/>
                <a:gd name="f137" fmla="val 133"/>
                <a:gd name="f138" fmla="val 100"/>
                <a:gd name="f139" fmla="val 150"/>
                <a:gd name="f140" fmla="val 152"/>
                <a:gd name="f141" fmla="val 159"/>
                <a:gd name="f142" fmla="val 163"/>
                <a:gd name="f143" fmla="val 167"/>
                <a:gd name="f144" fmla="val 165"/>
                <a:gd name="f145" fmla="val 157"/>
                <a:gd name="f146" fmla="val 151"/>
                <a:gd name="f147" fmla="val 147"/>
                <a:gd name="f148" fmla="val 103"/>
                <a:gd name="f149" fmla="val 137"/>
                <a:gd name="f150" fmla="val 153"/>
                <a:gd name="f151" fmla="val 156"/>
                <a:gd name="f152" fmla="val 162"/>
                <a:gd name="f153" fmla="val 166"/>
                <a:gd name="f154" fmla="val 172"/>
                <a:gd name="f155" fmla="val 174"/>
                <a:gd name="f156" fmla="val 176"/>
                <a:gd name="f157" fmla="val 173"/>
                <a:gd name="f158" fmla="val 169"/>
                <a:gd name="f159" fmla="val 164"/>
                <a:gd name="f160" fmla="val 160"/>
                <a:gd name="f161" fmla="val 139"/>
                <a:gd name="f162" fmla="val 142"/>
                <a:gd name="f163" fmla="val 158"/>
                <a:gd name="f164" fmla="val 154"/>
                <a:gd name="f165" fmla="val 141"/>
                <a:gd name="f166" fmla="val 144"/>
                <a:gd name="f167" fmla="val 115"/>
                <a:gd name="f168" fmla="val 125"/>
                <a:gd name="f169" fmla="val 145"/>
                <a:gd name="f170" fmla="val 134"/>
                <a:gd name="f171" fmla="val 161"/>
                <a:gd name="f172" fmla="val 179"/>
                <a:gd name="f173" fmla="val 182"/>
                <a:gd name="f174" fmla="val 181"/>
                <a:gd name="f175" fmla="val 178"/>
                <a:gd name="f176" fmla="val 155"/>
                <a:gd name="f177" fmla="val 51"/>
                <a:gd name="f178" fmla="val 47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0 f187 1"/>
                <a:gd name="f192" fmla="*/ 121 f186 1"/>
                <a:gd name="f193" fmla="*/ 12 f187 1"/>
                <a:gd name="f194" fmla="*/ 123 f186 1"/>
                <a:gd name="f195" fmla="*/ 74 f187 1"/>
                <a:gd name="f196" fmla="*/ 94 f186 1"/>
                <a:gd name="f197" fmla="*/ 21 f187 1"/>
                <a:gd name="f198" fmla="*/ 99 f186 1"/>
                <a:gd name="f199" fmla="*/ 2 f187 1"/>
                <a:gd name="f200" fmla="*/ 96 f186 1"/>
                <a:gd name="f201" fmla="*/ 72 f187 1"/>
                <a:gd name="f202" fmla="*/ 89 f186 1"/>
                <a:gd name="f203" fmla="*/ 26 f187 1"/>
                <a:gd name="f204" fmla="*/ 72 f186 1"/>
                <a:gd name="f205" fmla="*/ 7 f187 1"/>
                <a:gd name="f206" fmla="*/ 62 f186 1"/>
                <a:gd name="f207" fmla="*/ 31 f187 1"/>
                <a:gd name="f208" fmla="*/ 71 f186 1"/>
                <a:gd name="f209" fmla="*/ 77 f186 1"/>
                <a:gd name="f210" fmla="*/ 36 f186 1"/>
                <a:gd name="f211" fmla="*/ 39 f187 1"/>
                <a:gd name="f212" fmla="*/ 40 f186 1"/>
                <a:gd name="f213" fmla="*/ 62 f187 1"/>
                <a:gd name="f214" fmla="*/ 31 f186 1"/>
                <a:gd name="f215" fmla="*/ 55 f187 1"/>
                <a:gd name="f216" fmla="*/ 14 f186 1"/>
                <a:gd name="f217" fmla="*/ 65 f187 1"/>
                <a:gd name="f218" fmla="*/ 29 f186 1"/>
                <a:gd name="f219" fmla="*/ 86 f187 1"/>
                <a:gd name="f220" fmla="*/ 73 f186 1"/>
                <a:gd name="f221" fmla="*/ 80 f187 1"/>
                <a:gd name="f222" fmla="*/ 4 f186 1"/>
                <a:gd name="f223" fmla="*/ 90 f187 1"/>
                <a:gd name="f224" fmla="*/ 20 f186 1"/>
                <a:gd name="f225" fmla="*/ 109 f187 1"/>
                <a:gd name="f226" fmla="*/ 30 f186 1"/>
                <a:gd name="f227" fmla="*/ 126 f187 1"/>
                <a:gd name="f228" fmla="*/ 97 f187 1"/>
                <a:gd name="f229" fmla="*/ 128 f187 1"/>
                <a:gd name="f230" fmla="*/ 42 f186 1"/>
                <a:gd name="f231" fmla="*/ 149 f187 1"/>
                <a:gd name="f232" fmla="*/ 34 f186 1"/>
                <a:gd name="f233" fmla="*/ 102 f187 1"/>
                <a:gd name="f234" fmla="*/ 143 f187 1"/>
                <a:gd name="f235" fmla="*/ 165 f187 1"/>
                <a:gd name="f236" fmla="*/ 103 f187 1"/>
                <a:gd name="f237" fmla="*/ 85 f186 1"/>
                <a:gd name="f238" fmla="*/ 153 f187 1"/>
                <a:gd name="f239" fmla="*/ 91 f186 1"/>
                <a:gd name="f240" fmla="*/ 173 f187 1"/>
                <a:gd name="f241" fmla="*/ 100 f186 1"/>
                <a:gd name="f242" fmla="*/ 105 f187 1"/>
                <a:gd name="f243" fmla="*/ 90 f186 1"/>
                <a:gd name="f244" fmla="*/ 104 f187 1"/>
                <a:gd name="f245" fmla="*/ 97 f186 1"/>
                <a:gd name="f246" fmla="*/ 163 f187 1"/>
                <a:gd name="f247" fmla="*/ 130 f186 1"/>
                <a:gd name="f248" fmla="*/ 146 f187 1"/>
                <a:gd name="f249" fmla="*/ 137 f186 1"/>
                <a:gd name="f250" fmla="*/ 95 f187 1"/>
                <a:gd name="f251" fmla="*/ 119 f187 1"/>
                <a:gd name="f252" fmla="*/ 141 f186 1"/>
                <a:gd name="f253" fmla="*/ 161 f186 1"/>
                <a:gd name="f254" fmla="*/ 115 f187 1"/>
                <a:gd name="f255" fmla="*/ 142 f186 1"/>
                <a:gd name="f256" fmla="*/ 82 f187 1"/>
                <a:gd name="f257" fmla="*/ 135 f186 1"/>
                <a:gd name="f258" fmla="*/ 63 f187 1"/>
                <a:gd name="f259" fmla="*/ 183 f186 1"/>
                <a:gd name="f260" fmla="*/ 84 f187 1"/>
                <a:gd name="f261" fmla="*/ 105 f186 1"/>
                <a:gd name="f262" fmla="*/ 57 f187 1"/>
                <a:gd name="f263" fmla="*/ 138 f186 1"/>
                <a:gd name="f264" fmla="*/ 40 f187 1"/>
                <a:gd name="f265" fmla="*/ 152 f186 1"/>
                <a:gd name="f266" fmla="*/ 77 f187 1"/>
                <a:gd name="f267" fmla="*/ 101 f186 1"/>
                <a:gd name="f268" fmla="+- f188 0 f1"/>
                <a:gd name="f269" fmla="*/ f191 1 177"/>
                <a:gd name="f270" fmla="*/ f192 1 183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83"/>
                <a:gd name="f288" fmla="*/ f210 1 183"/>
                <a:gd name="f289" fmla="*/ f211 1 177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77"/>
                <a:gd name="f307" fmla="*/ f229 1 177"/>
                <a:gd name="f308" fmla="*/ f230 1 183"/>
                <a:gd name="f309" fmla="*/ f231 1 177"/>
                <a:gd name="f310" fmla="*/ f232 1 183"/>
                <a:gd name="f311" fmla="*/ f233 1 177"/>
                <a:gd name="f312" fmla="*/ f234 1 177"/>
                <a:gd name="f313" fmla="*/ f235 1 177"/>
                <a:gd name="f314" fmla="*/ f236 1 177"/>
                <a:gd name="f315" fmla="*/ f237 1 183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77"/>
                <a:gd name="f330" fmla="*/ f252 1 183"/>
                <a:gd name="f331" fmla="*/ f253 1 183"/>
                <a:gd name="f332" fmla="*/ f254 1 177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0 1 f189"/>
                <a:gd name="f347" fmla="*/ f183 1 f189"/>
                <a:gd name="f348" fmla="*/ 0 1 f190"/>
                <a:gd name="f349" fmla="*/ f184 1 f190"/>
                <a:gd name="f350" fmla="*/ f269 1 f189"/>
                <a:gd name="f351" fmla="*/ f270 1 f190"/>
                <a:gd name="f352" fmla="*/ f271 1 f189"/>
                <a:gd name="f353" fmla="*/ f272 1 f190"/>
                <a:gd name="f354" fmla="*/ f273 1 f189"/>
                <a:gd name="f355" fmla="*/ f274 1 f190"/>
                <a:gd name="f356" fmla="*/ f275 1 f189"/>
                <a:gd name="f357" fmla="*/ f276 1 f190"/>
                <a:gd name="f358" fmla="*/ f277 1 f189"/>
                <a:gd name="f359" fmla="*/ f278 1 f190"/>
                <a:gd name="f360" fmla="*/ f279 1 f189"/>
                <a:gd name="f361" fmla="*/ f280 1 f190"/>
                <a:gd name="f362" fmla="*/ f281 1 f189"/>
                <a:gd name="f363" fmla="*/ f282 1 f190"/>
                <a:gd name="f364" fmla="*/ f283 1 f189"/>
                <a:gd name="f365" fmla="*/ f284 1 f190"/>
                <a:gd name="f366" fmla="*/ f285 1 f189"/>
                <a:gd name="f367" fmla="*/ f286 1 f190"/>
                <a:gd name="f368" fmla="*/ f287 1 f190"/>
                <a:gd name="f369" fmla="*/ f288 1 f190"/>
                <a:gd name="f370" fmla="*/ f289 1 f189"/>
                <a:gd name="f371" fmla="*/ f290 1 f190"/>
                <a:gd name="f372" fmla="*/ f291 1 f189"/>
                <a:gd name="f373" fmla="*/ f292 1 f190"/>
                <a:gd name="f374" fmla="*/ f293 1 f189"/>
                <a:gd name="f375" fmla="*/ f294 1 f190"/>
                <a:gd name="f376" fmla="*/ f295 1 f189"/>
                <a:gd name="f377" fmla="*/ f296 1 f190"/>
                <a:gd name="f378" fmla="*/ f297 1 f189"/>
                <a:gd name="f379" fmla="*/ f298 1 f190"/>
                <a:gd name="f380" fmla="*/ f299 1 f189"/>
                <a:gd name="f381" fmla="*/ f300 1 f190"/>
                <a:gd name="f382" fmla="*/ f301 1 f189"/>
                <a:gd name="f383" fmla="*/ f302 1 f190"/>
                <a:gd name="f384" fmla="*/ f303 1 f189"/>
                <a:gd name="f385" fmla="*/ f304 1 f190"/>
                <a:gd name="f386" fmla="*/ f305 1 f189"/>
                <a:gd name="f387" fmla="*/ f306 1 f189"/>
                <a:gd name="f388" fmla="*/ f307 1 f189"/>
                <a:gd name="f389" fmla="*/ f308 1 f190"/>
                <a:gd name="f390" fmla="*/ f309 1 f189"/>
                <a:gd name="f391" fmla="*/ f310 1 f190"/>
                <a:gd name="f392" fmla="*/ f311 1 f189"/>
                <a:gd name="f393" fmla="*/ f312 1 f189"/>
                <a:gd name="f394" fmla="*/ f313 1 f189"/>
                <a:gd name="f395" fmla="*/ f314 1 f189"/>
                <a:gd name="f396" fmla="*/ f315 1 f190"/>
                <a:gd name="f397" fmla="*/ f316 1 f189"/>
                <a:gd name="f398" fmla="*/ f317 1 f190"/>
                <a:gd name="f399" fmla="*/ f318 1 f189"/>
                <a:gd name="f400" fmla="*/ f319 1 f190"/>
                <a:gd name="f401" fmla="*/ f320 1 f189"/>
                <a:gd name="f402" fmla="*/ f321 1 f190"/>
                <a:gd name="f403" fmla="*/ f322 1 f189"/>
                <a:gd name="f404" fmla="*/ f323 1 f190"/>
                <a:gd name="f405" fmla="*/ f324 1 f189"/>
                <a:gd name="f406" fmla="*/ f325 1 f190"/>
                <a:gd name="f407" fmla="*/ f326 1 f189"/>
                <a:gd name="f408" fmla="*/ f327 1 f190"/>
                <a:gd name="f409" fmla="*/ f328 1 f189"/>
                <a:gd name="f410" fmla="*/ f329 1 f189"/>
                <a:gd name="f411" fmla="*/ f330 1 f190"/>
                <a:gd name="f412" fmla="*/ f331 1 f190"/>
                <a:gd name="f413" fmla="*/ f332 1 f189"/>
                <a:gd name="f414" fmla="*/ f333 1 f190"/>
                <a:gd name="f415" fmla="*/ f334 1 f189"/>
                <a:gd name="f416" fmla="*/ f335 1 f190"/>
                <a:gd name="f417" fmla="*/ f336 1 f189"/>
                <a:gd name="f418" fmla="*/ f337 1 f190"/>
                <a:gd name="f419" fmla="*/ f338 1 f189"/>
                <a:gd name="f420" fmla="*/ f339 1 f190"/>
                <a:gd name="f421" fmla="*/ f340 1 f189"/>
                <a:gd name="f422" fmla="*/ f341 1 f190"/>
                <a:gd name="f423" fmla="*/ f342 1 f189"/>
                <a:gd name="f424" fmla="*/ f343 1 f190"/>
                <a:gd name="f425" fmla="*/ f344 1 f189"/>
                <a:gd name="f426" fmla="*/ f345 1 f190"/>
                <a:gd name="f427" fmla="*/ f346 f180 1"/>
                <a:gd name="f428" fmla="*/ f347 f180 1"/>
                <a:gd name="f429" fmla="*/ f349 f181 1"/>
                <a:gd name="f430" fmla="*/ f348 f181 1"/>
                <a:gd name="f431" fmla="*/ f350 f180 1"/>
                <a:gd name="f432" fmla="*/ f351 f181 1"/>
                <a:gd name="f433" fmla="*/ f352 f180 1"/>
                <a:gd name="f434" fmla="*/ f353 f181 1"/>
                <a:gd name="f435" fmla="*/ f354 f180 1"/>
                <a:gd name="f436" fmla="*/ f355 f181 1"/>
                <a:gd name="f437" fmla="*/ f356 f180 1"/>
                <a:gd name="f438" fmla="*/ f357 f181 1"/>
                <a:gd name="f439" fmla="*/ f358 f180 1"/>
                <a:gd name="f440" fmla="*/ f359 f181 1"/>
                <a:gd name="f441" fmla="*/ f360 f180 1"/>
                <a:gd name="f442" fmla="*/ f361 f181 1"/>
                <a:gd name="f443" fmla="*/ f362 f180 1"/>
                <a:gd name="f444" fmla="*/ f363 f181 1"/>
                <a:gd name="f445" fmla="*/ f364 f180 1"/>
                <a:gd name="f446" fmla="*/ f365 f181 1"/>
                <a:gd name="f447" fmla="*/ f366 f180 1"/>
                <a:gd name="f448" fmla="*/ f367 f181 1"/>
                <a:gd name="f449" fmla="*/ f368 f181 1"/>
                <a:gd name="f450" fmla="*/ f369 f181 1"/>
                <a:gd name="f451" fmla="*/ f370 f180 1"/>
                <a:gd name="f452" fmla="*/ f371 f181 1"/>
                <a:gd name="f453" fmla="*/ f372 f180 1"/>
                <a:gd name="f454" fmla="*/ f373 f181 1"/>
                <a:gd name="f455" fmla="*/ f374 f180 1"/>
                <a:gd name="f456" fmla="*/ f375 f181 1"/>
                <a:gd name="f457" fmla="*/ f376 f180 1"/>
                <a:gd name="f458" fmla="*/ f377 f181 1"/>
                <a:gd name="f459" fmla="*/ f378 f180 1"/>
                <a:gd name="f460" fmla="*/ f379 f181 1"/>
                <a:gd name="f461" fmla="*/ f380 f180 1"/>
                <a:gd name="f462" fmla="*/ f381 f181 1"/>
                <a:gd name="f463" fmla="*/ f382 f180 1"/>
                <a:gd name="f464" fmla="*/ f383 f181 1"/>
                <a:gd name="f465" fmla="*/ f384 f180 1"/>
                <a:gd name="f466" fmla="*/ f385 f181 1"/>
                <a:gd name="f467" fmla="*/ f386 f180 1"/>
                <a:gd name="f468" fmla="*/ f387 f180 1"/>
                <a:gd name="f469" fmla="*/ f388 f180 1"/>
                <a:gd name="f470" fmla="*/ f389 f181 1"/>
                <a:gd name="f471" fmla="*/ f390 f180 1"/>
                <a:gd name="f472" fmla="*/ f391 f181 1"/>
                <a:gd name="f473" fmla="*/ f392 f180 1"/>
                <a:gd name="f474" fmla="*/ f393 f180 1"/>
                <a:gd name="f475" fmla="*/ f394 f180 1"/>
                <a:gd name="f476" fmla="*/ f395 f180 1"/>
                <a:gd name="f477" fmla="*/ f396 f181 1"/>
                <a:gd name="f478" fmla="*/ f397 f180 1"/>
                <a:gd name="f479" fmla="*/ f398 f181 1"/>
                <a:gd name="f480" fmla="*/ f399 f180 1"/>
                <a:gd name="f481" fmla="*/ f400 f181 1"/>
                <a:gd name="f482" fmla="*/ f401 f180 1"/>
                <a:gd name="f483" fmla="*/ f402 f181 1"/>
                <a:gd name="f484" fmla="*/ f403 f180 1"/>
                <a:gd name="f485" fmla="*/ f404 f181 1"/>
                <a:gd name="f486" fmla="*/ f405 f180 1"/>
                <a:gd name="f487" fmla="*/ f406 f181 1"/>
                <a:gd name="f488" fmla="*/ f407 f180 1"/>
                <a:gd name="f489" fmla="*/ f408 f181 1"/>
                <a:gd name="f490" fmla="*/ f409 f180 1"/>
                <a:gd name="f491" fmla="*/ f410 f180 1"/>
                <a:gd name="f492" fmla="*/ f411 f181 1"/>
                <a:gd name="f493" fmla="*/ f412 f181 1"/>
                <a:gd name="f494" fmla="*/ f413 f180 1"/>
                <a:gd name="f495" fmla="*/ f414 f181 1"/>
                <a:gd name="f496" fmla="*/ f415 f180 1"/>
                <a:gd name="f497" fmla="*/ f416 f181 1"/>
                <a:gd name="f498" fmla="*/ f417 f180 1"/>
                <a:gd name="f499" fmla="*/ f418 f181 1"/>
                <a:gd name="f500" fmla="*/ f419 f180 1"/>
                <a:gd name="f501" fmla="*/ f420 f181 1"/>
                <a:gd name="f502" fmla="*/ f421 f180 1"/>
                <a:gd name="f503" fmla="*/ f422 f181 1"/>
                <a:gd name="f504" fmla="*/ f423 f180 1"/>
                <a:gd name="f505" fmla="*/ f424 f181 1"/>
                <a:gd name="f506" fmla="*/ f425 f180 1"/>
                <a:gd name="f507" fmla="*/ f426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8">
                  <a:pos x="f431" y="f432"/>
                </a:cxn>
                <a:cxn ang="f268">
                  <a:pos x="f433" y="f434"/>
                </a:cxn>
                <a:cxn ang="f268">
                  <a:pos x="f435" y="f436"/>
                </a:cxn>
                <a:cxn ang="f268">
                  <a:pos x="f437" y="f438"/>
                </a:cxn>
                <a:cxn ang="f268">
                  <a:pos x="f439" y="f440"/>
                </a:cxn>
                <a:cxn ang="f268">
                  <a:pos x="f441" y="f442"/>
                </a:cxn>
                <a:cxn ang="f268">
                  <a:pos x="f443" y="f444"/>
                </a:cxn>
                <a:cxn ang="f268">
                  <a:pos x="f445" y="f446"/>
                </a:cxn>
                <a:cxn ang="f268">
                  <a:pos x="f447" y="f448"/>
                </a:cxn>
                <a:cxn ang="f268">
                  <a:pos x="f435" y="f449"/>
                </a:cxn>
                <a:cxn ang="f268">
                  <a:pos x="f437" y="f450"/>
                </a:cxn>
                <a:cxn ang="f268">
                  <a:pos x="f451" y="f452"/>
                </a:cxn>
                <a:cxn ang="f268">
                  <a:pos x="f453" y="f454"/>
                </a:cxn>
                <a:cxn ang="f268">
                  <a:pos x="f455" y="f456"/>
                </a:cxn>
                <a:cxn ang="f268">
                  <a:pos x="f457" y="f458"/>
                </a:cxn>
                <a:cxn ang="f268">
                  <a:pos x="f459" y="f460"/>
                </a:cxn>
                <a:cxn ang="f268">
                  <a:pos x="f461" y="f462"/>
                </a:cxn>
                <a:cxn ang="f268">
                  <a:pos x="f463" y="f464"/>
                </a:cxn>
                <a:cxn ang="f268">
                  <a:pos x="f465" y="f466"/>
                </a:cxn>
                <a:cxn ang="f268">
                  <a:pos x="f467" y="f456"/>
                </a:cxn>
                <a:cxn ang="f268">
                  <a:pos x="f468" y="f448"/>
                </a:cxn>
                <a:cxn ang="f268">
                  <a:pos x="f469" y="f470"/>
                </a:cxn>
                <a:cxn ang="f268">
                  <a:pos x="f471" y="f472"/>
                </a:cxn>
                <a:cxn ang="f268">
                  <a:pos x="f473" y="f449"/>
                </a:cxn>
                <a:cxn ang="f268">
                  <a:pos x="f474" y="f444"/>
                </a:cxn>
                <a:cxn ang="f268">
                  <a:pos x="f475" y="f460"/>
                </a:cxn>
                <a:cxn ang="f268">
                  <a:pos x="f476" y="f477"/>
                </a:cxn>
                <a:cxn ang="f268">
                  <a:pos x="f478" y="f479"/>
                </a:cxn>
                <a:cxn ang="f268">
                  <a:pos x="f480" y="f481"/>
                </a:cxn>
                <a:cxn ang="f268">
                  <a:pos x="f482" y="f483"/>
                </a:cxn>
                <a:cxn ang="f268">
                  <a:pos x="f484" y="f485"/>
                </a:cxn>
                <a:cxn ang="f268">
                  <a:pos x="f486" y="f487"/>
                </a:cxn>
                <a:cxn ang="f268">
                  <a:pos x="f488" y="f489"/>
                </a:cxn>
                <a:cxn ang="f268">
                  <a:pos x="f490" y="f440"/>
                </a:cxn>
                <a:cxn ang="f268">
                  <a:pos x="f491" y="f492"/>
                </a:cxn>
                <a:cxn ang="f268">
                  <a:pos x="f469" y="f493"/>
                </a:cxn>
                <a:cxn ang="f268">
                  <a:pos x="f494" y="f495"/>
                </a:cxn>
                <a:cxn ang="f268">
                  <a:pos x="f496" y="f497"/>
                </a:cxn>
                <a:cxn ang="f268">
                  <a:pos x="f498" y="f499"/>
                </a:cxn>
                <a:cxn ang="f268">
                  <a:pos x="f500" y="f501"/>
                </a:cxn>
                <a:cxn ang="f268">
                  <a:pos x="f502" y="f503"/>
                </a:cxn>
                <a:cxn ang="f268">
                  <a:pos x="f504" y="f505"/>
                </a:cxn>
                <a:cxn ang="f268">
                  <a:pos x="f506" y="f507"/>
                </a:cxn>
              </a:cxnLst>
              <a:rect l="f427" t="f430" r="f428" b="f429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44" y="f39"/>
                    <a:pt x="f45" y="f46"/>
                  </a:cubicBezTo>
                  <a:cubicBezTo>
                    <a:pt x="f17" y="f47"/>
                    <a:pt x="f48" y="f49"/>
                    <a:pt x="f50" y="f51"/>
                  </a:cubicBezTo>
                  <a:cubicBezTo>
                    <a:pt x="f50" y="f52"/>
                    <a:pt x="f50" y="f52"/>
                    <a:pt x="f50" y="f53"/>
                  </a:cubicBezTo>
                  <a:cubicBezTo>
                    <a:pt x="f54" y="f53"/>
                    <a:pt x="f55" y="f53"/>
                    <a:pt x="f56" y="f53"/>
                  </a:cubicBezTo>
                  <a:cubicBezTo>
                    <a:pt x="f57" y="f51"/>
                    <a:pt x="f58" y="f9"/>
                    <a:pt x="f42" y="f59"/>
                  </a:cubicBezTo>
                  <a:cubicBezTo>
                    <a:pt x="f60" y="f59"/>
                    <a:pt x="f61" y="f62"/>
                    <a:pt x="f40" y="f49"/>
                  </a:cubicBezTo>
                  <a:cubicBezTo>
                    <a:pt x="f38" y="f16"/>
                    <a:pt x="f63" y="f64"/>
                    <a:pt x="f65" y="f66"/>
                  </a:cubicBezTo>
                  <a:cubicBezTo>
                    <a:pt x="f67" y="f49"/>
                    <a:pt x="f5" y="f59"/>
                    <a:pt x="f68" y="f9"/>
                  </a:cubicBezTo>
                  <a:cubicBezTo>
                    <a:pt x="f69" y="f53"/>
                    <a:pt x="f70" y="f71"/>
                    <a:pt x="f32" y="f51"/>
                  </a:cubicBezTo>
                  <a:cubicBezTo>
                    <a:pt x="f40" y="f72"/>
                    <a:pt x="f31" y="f9"/>
                    <a:pt x="f60" y="f9"/>
                  </a:cubicBezTo>
                  <a:cubicBezTo>
                    <a:pt x="f58" y="f51"/>
                    <a:pt x="f73" y="f71"/>
                    <a:pt x="f54" y="f74"/>
                  </a:cubicBezTo>
                  <a:cubicBezTo>
                    <a:pt x="f13" y="f74"/>
                    <a:pt x="f13" y="f75"/>
                    <a:pt x="f11" y="f76"/>
                  </a:cubicBezTo>
                  <a:cubicBezTo>
                    <a:pt x="f13" y="f76"/>
                    <a:pt x="f55" y="f77"/>
                    <a:pt x="f78" y="f79"/>
                  </a:cubicBezTo>
                  <a:cubicBezTo>
                    <a:pt x="f73" y="f80"/>
                    <a:pt x="f81" y="f10"/>
                    <a:pt x="f25" y="f54"/>
                  </a:cubicBezTo>
                  <a:cubicBezTo>
                    <a:pt x="f43" y="f54"/>
                    <a:pt x="f42" y="f13"/>
                    <a:pt x="f31" y="f50"/>
                  </a:cubicBezTo>
                  <a:cubicBezTo>
                    <a:pt x="f32" y="f11"/>
                    <a:pt x="f82" y="f10"/>
                    <a:pt x="f83" y="f54"/>
                  </a:cubicBezTo>
                  <a:cubicBezTo>
                    <a:pt x="f69" y="f78"/>
                    <a:pt x="f69" y="f84"/>
                    <a:pt x="f85" y="f86"/>
                  </a:cubicBezTo>
                  <a:cubicBezTo>
                    <a:pt x="f70" y="f87"/>
                    <a:pt x="f88" y="f87"/>
                    <a:pt x="f89" y="f48"/>
                  </a:cubicBezTo>
                  <a:cubicBezTo>
                    <a:pt x="f42" y="f90"/>
                    <a:pt x="f91" y="f86"/>
                    <a:pt x="f91" y="f92"/>
                  </a:cubicBezTo>
                  <a:cubicBezTo>
                    <a:pt x="f91" y="f56"/>
                    <a:pt x="f23" y="f78"/>
                    <a:pt x="f45" y="f55"/>
                  </a:cubicBezTo>
                  <a:cubicBezTo>
                    <a:pt x="f93" y="f11"/>
                    <a:pt x="f94" y="f95"/>
                    <a:pt x="f78" y="f96"/>
                  </a:cubicBezTo>
                  <a:cubicBezTo>
                    <a:pt x="f54" y="f97"/>
                    <a:pt x="f50" y="f96"/>
                    <a:pt x="f98" y="f96"/>
                  </a:cubicBezTo>
                  <a:cubicBezTo>
                    <a:pt x="f11" y="f80"/>
                    <a:pt x="f11" y="f8"/>
                    <a:pt x="f50" y="f10"/>
                  </a:cubicBezTo>
                  <a:cubicBezTo>
                    <a:pt x="f86" y="f99"/>
                    <a:pt x="f100" y="f101"/>
                    <a:pt x="f102" y="f103"/>
                  </a:cubicBezTo>
                  <a:cubicBezTo>
                    <a:pt x="f104" y="f105"/>
                    <a:pt x="f106" y="f105"/>
                    <a:pt x="f45" y="f105"/>
                  </a:cubicBezTo>
                  <a:cubicBezTo>
                    <a:pt x="f27" y="f105"/>
                    <a:pt x="f42" y="f81"/>
                    <a:pt x="f42" y="f104"/>
                  </a:cubicBezTo>
                  <a:cubicBezTo>
                    <a:pt x="f42" y="f107"/>
                    <a:pt x="f25" y="f23"/>
                    <a:pt x="f45" y="f23"/>
                  </a:cubicBezTo>
                  <a:cubicBezTo>
                    <a:pt x="f104" y="f23"/>
                    <a:pt x="f108" y="f19"/>
                    <a:pt x="f102" y="f104"/>
                  </a:cubicBezTo>
                  <a:cubicBezTo>
                    <a:pt x="f102" y="f58"/>
                    <a:pt x="f102" y="f108"/>
                    <a:pt x="f108" y="f109"/>
                  </a:cubicBezTo>
                  <a:cubicBezTo>
                    <a:pt x="f57" y="f110"/>
                    <a:pt x="f99" y="f84"/>
                    <a:pt x="f80" y="f8"/>
                  </a:cubicBezTo>
                  <a:cubicBezTo>
                    <a:pt x="f111" y="f98"/>
                    <a:pt x="f111" y="f11"/>
                    <a:pt x="f111" y="f50"/>
                  </a:cubicBezTo>
                  <a:cubicBezTo>
                    <a:pt x="f50" y="f48"/>
                    <a:pt x="f112" y="f17"/>
                    <a:pt x="f86" y="f45"/>
                  </a:cubicBezTo>
                  <a:cubicBezTo>
                    <a:pt x="f90" y="f44"/>
                    <a:pt x="f15" y="f23"/>
                    <a:pt x="f113" y="f25"/>
                  </a:cubicBezTo>
                  <a:cubicBezTo>
                    <a:pt x="f57" y="f25"/>
                    <a:pt x="f114" y="f29"/>
                    <a:pt x="f100" y="f42"/>
                  </a:cubicBezTo>
                  <a:cubicBezTo>
                    <a:pt x="f100" y="f31"/>
                    <a:pt x="f57" y="f88"/>
                    <a:pt x="f73" y="f32"/>
                  </a:cubicBezTo>
                  <a:cubicBezTo>
                    <a:pt x="f15" y="f36"/>
                    <a:pt x="f115" y="f36"/>
                    <a:pt x="f99" y="f40"/>
                  </a:cubicBezTo>
                  <a:cubicBezTo>
                    <a:pt x="f116" y="f31"/>
                    <a:pt x="f99" y="f42"/>
                    <a:pt x="f99" y="f43"/>
                  </a:cubicBezTo>
                  <a:cubicBezTo>
                    <a:pt x="f99" y="f27"/>
                    <a:pt x="f115" y="f23"/>
                    <a:pt x="f84" y="f21"/>
                  </a:cubicBezTo>
                  <a:cubicBezTo>
                    <a:pt x="f55" y="f103"/>
                    <a:pt x="f8" y="f87"/>
                    <a:pt x="f117" y="f13"/>
                  </a:cubicBezTo>
                  <a:cubicBezTo>
                    <a:pt x="f117" y="f13"/>
                    <a:pt x="f79" y="f13"/>
                    <a:pt x="f79" y="f13"/>
                  </a:cubicBezTo>
                  <a:cubicBezTo>
                    <a:pt x="f79" y="f13"/>
                    <a:pt x="f77" y="f13"/>
                    <a:pt x="f77" y="f13"/>
                  </a:cubicBezTo>
                  <a:cubicBezTo>
                    <a:pt x="f77" y="f113"/>
                    <a:pt x="f77" y="f108"/>
                    <a:pt x="f77" y="f29"/>
                  </a:cubicBezTo>
                  <a:cubicBezTo>
                    <a:pt x="f77" y="f89"/>
                    <a:pt x="f117" y="f31"/>
                    <a:pt x="f96" y="f40"/>
                  </a:cubicBezTo>
                  <a:cubicBezTo>
                    <a:pt x="f8" y="f38"/>
                    <a:pt x="f10" y="f63"/>
                    <a:pt x="f111" y="f65"/>
                  </a:cubicBezTo>
                  <a:cubicBezTo>
                    <a:pt x="f117" y="f5"/>
                    <a:pt x="f118" y="f5"/>
                    <a:pt x="f51" y="f65"/>
                  </a:cubicBezTo>
                  <a:cubicBezTo>
                    <a:pt x="f12" y="f85"/>
                    <a:pt x="f12" y="f36"/>
                    <a:pt x="f52" y="f40"/>
                  </a:cubicBezTo>
                  <a:cubicBezTo>
                    <a:pt x="f53" y="f61"/>
                    <a:pt x="f118" y="f31"/>
                    <a:pt x="f118" y="f89"/>
                  </a:cubicBezTo>
                  <a:cubicBezTo>
                    <a:pt x="f118" y="f102"/>
                    <a:pt x="f118" y="f113"/>
                    <a:pt x="f71" y="f50"/>
                  </a:cubicBezTo>
                  <a:cubicBezTo>
                    <a:pt x="f53" y="f54"/>
                    <a:pt x="f53" y="f55"/>
                    <a:pt x="f52" y="f78"/>
                  </a:cubicBezTo>
                  <a:cubicBezTo>
                    <a:pt x="f14" y="f94"/>
                    <a:pt x="f119" y="f103"/>
                    <a:pt x="f120" y="f19"/>
                  </a:cubicBezTo>
                  <a:cubicBezTo>
                    <a:pt x="f47" y="f23"/>
                    <a:pt x="f121" y="f27"/>
                    <a:pt x="f120" y="f91"/>
                  </a:cubicBezTo>
                  <a:cubicBezTo>
                    <a:pt x="f66" y="f31"/>
                    <a:pt x="f122" y="f38"/>
                    <a:pt x="f123" y="f34"/>
                  </a:cubicBezTo>
                  <a:cubicBezTo>
                    <a:pt x="f46" y="f63"/>
                    <a:pt x="f24" y="f70"/>
                    <a:pt x="f26" y="f32"/>
                  </a:cubicBezTo>
                  <a:cubicBezTo>
                    <a:pt x="f124" y="f60"/>
                    <a:pt x="f26" y="f43"/>
                    <a:pt x="f125" y="f27"/>
                  </a:cubicBezTo>
                  <a:cubicBezTo>
                    <a:pt x="f126" y="f25"/>
                    <a:pt x="f127" y="f21"/>
                    <a:pt x="f123" y="f107"/>
                  </a:cubicBezTo>
                  <a:cubicBezTo>
                    <a:pt x="f122" y="f17"/>
                    <a:pt x="f49" y="f87"/>
                    <a:pt x="f12" y="f55"/>
                  </a:cubicBezTo>
                  <a:cubicBezTo>
                    <a:pt x="f12" y="f13"/>
                    <a:pt x="f9" y="f11"/>
                    <a:pt x="f12" y="f10"/>
                  </a:cubicBezTo>
                  <a:cubicBezTo>
                    <a:pt x="f62" y="f13"/>
                    <a:pt x="f16" y="f112"/>
                    <a:pt x="f47" y="f92"/>
                  </a:cubicBezTo>
                  <a:cubicBezTo>
                    <a:pt x="f126" y="f113"/>
                    <a:pt x="f22" y="f114"/>
                    <a:pt x="f128" y="f105"/>
                  </a:cubicBezTo>
                  <a:cubicBezTo>
                    <a:pt x="f124" y="f109"/>
                    <a:pt x="f33" y="f102"/>
                    <a:pt x="f33" y="f104"/>
                  </a:cubicBezTo>
                  <a:cubicBezTo>
                    <a:pt x="f124" y="f45"/>
                    <a:pt x="f30" y="f23"/>
                    <a:pt x="f129" y="f23"/>
                  </a:cubicBezTo>
                  <a:cubicBezTo>
                    <a:pt x="f130" y="f25"/>
                    <a:pt x="f131" y="f21"/>
                    <a:pt x="f132" y="f133"/>
                  </a:cubicBezTo>
                  <a:cubicBezTo>
                    <a:pt x="f132" y="f102"/>
                    <a:pt x="f134" y="f81"/>
                    <a:pt x="f135" y="f81"/>
                  </a:cubicBezTo>
                  <a:cubicBezTo>
                    <a:pt x="f136" y="f109"/>
                    <a:pt x="f137" y="f105"/>
                    <a:pt x="f33" y="f17"/>
                  </a:cubicBezTo>
                  <a:cubicBezTo>
                    <a:pt x="f20" y="f113"/>
                    <a:pt x="f121" y="f116"/>
                    <a:pt x="f49" y="f10"/>
                  </a:cubicBezTo>
                  <a:cubicBezTo>
                    <a:pt x="f62" y="f95"/>
                    <a:pt x="f62" y="f80"/>
                    <a:pt x="f138" y="f96"/>
                  </a:cubicBezTo>
                  <a:cubicBezTo>
                    <a:pt x="f49" y="f96"/>
                    <a:pt x="f119" y="f97"/>
                    <a:pt x="f66" y="f96"/>
                  </a:cubicBezTo>
                  <a:cubicBezTo>
                    <a:pt x="f41" y="f95"/>
                    <a:pt x="f33" y="f11"/>
                    <a:pt x="f130" y="f54"/>
                  </a:cubicBezTo>
                  <a:cubicBezTo>
                    <a:pt x="f134" y="f55"/>
                    <a:pt x="f132" y="f78"/>
                    <a:pt x="f139" y="f116"/>
                  </a:cubicBezTo>
                  <a:cubicBezTo>
                    <a:pt x="f140" y="f86"/>
                    <a:pt x="f141" y="f48"/>
                    <a:pt x="f142" y="f92"/>
                  </a:cubicBezTo>
                  <a:cubicBezTo>
                    <a:pt x="f143" y="f84"/>
                    <a:pt x="f143" y="f56"/>
                    <a:pt x="f144" y="f13"/>
                  </a:cubicBezTo>
                  <a:cubicBezTo>
                    <a:pt x="f142" y="f10"/>
                    <a:pt x="f145" y="f8"/>
                    <a:pt x="f140" y="f98"/>
                  </a:cubicBezTo>
                  <a:cubicBezTo>
                    <a:pt x="f146" y="f11"/>
                    <a:pt x="f131" y="f13"/>
                    <a:pt x="f147" y="f50"/>
                  </a:cubicBezTo>
                  <a:cubicBezTo>
                    <a:pt x="f30" y="f10"/>
                    <a:pt x="f41" y="f80"/>
                    <a:pt x="f148" y="f79"/>
                  </a:cubicBezTo>
                  <a:cubicBezTo>
                    <a:pt x="f148" y="f77"/>
                    <a:pt x="f148" y="f77"/>
                    <a:pt x="f148" y="f76"/>
                  </a:cubicBezTo>
                  <a:cubicBezTo>
                    <a:pt x="f119" y="f76"/>
                    <a:pt x="f119" y="f75"/>
                    <a:pt x="f66" y="f75"/>
                  </a:cubicBezTo>
                  <a:cubicBezTo>
                    <a:pt x="f20" y="f74"/>
                    <a:pt x="f149" y="f71"/>
                    <a:pt x="f150" y="f71"/>
                  </a:cubicBezTo>
                  <a:cubicBezTo>
                    <a:pt x="f151" y="f53"/>
                    <a:pt x="f141" y="f118"/>
                    <a:pt x="f152" y="f74"/>
                  </a:cubicBezTo>
                  <a:cubicBezTo>
                    <a:pt x="f153" y="f77"/>
                    <a:pt x="f154" y="f76"/>
                    <a:pt x="f155" y="f71"/>
                  </a:cubicBezTo>
                  <a:cubicBezTo>
                    <a:pt x="f6" y="f51"/>
                    <a:pt x="f156" y="f14"/>
                    <a:pt x="f157" y="f138"/>
                  </a:cubicBezTo>
                  <a:cubicBezTo>
                    <a:pt x="f158" y="f148"/>
                    <a:pt x="f159" y="f49"/>
                    <a:pt x="f160" y="f14"/>
                  </a:cubicBezTo>
                  <a:cubicBezTo>
                    <a:pt x="f141" y="f9"/>
                    <a:pt x="f145" y="f72"/>
                    <a:pt x="f151" y="f72"/>
                  </a:cubicBezTo>
                  <a:cubicBezTo>
                    <a:pt x="f161" y="f52"/>
                    <a:pt x="f22" y="f53"/>
                    <a:pt x="f66" y="f118"/>
                  </a:cubicBezTo>
                  <a:cubicBezTo>
                    <a:pt x="f148" y="f118"/>
                    <a:pt x="f49" y="f71"/>
                    <a:pt x="f138" y="f71"/>
                  </a:cubicBezTo>
                  <a:cubicBezTo>
                    <a:pt x="f138" y="f53"/>
                    <a:pt x="f59" y="f52"/>
                    <a:pt x="f59" y="f51"/>
                  </a:cubicBezTo>
                  <a:cubicBezTo>
                    <a:pt x="f138" y="f72"/>
                    <a:pt x="f49" y="f72"/>
                    <a:pt x="f119" y="f12"/>
                  </a:cubicBezTo>
                  <a:cubicBezTo>
                    <a:pt x="f41" y="f122"/>
                    <a:pt x="f30" y="f46"/>
                    <a:pt x="f134" y="f35"/>
                  </a:cubicBezTo>
                  <a:cubicBezTo>
                    <a:pt x="f147" y="f124"/>
                    <a:pt x="f146" y="f128"/>
                    <a:pt x="f150" y="f128"/>
                  </a:cubicBezTo>
                  <a:cubicBezTo>
                    <a:pt x="f145" y="f128"/>
                    <a:pt x="f160" y="f124"/>
                    <a:pt x="f142" y="f33"/>
                  </a:cubicBezTo>
                  <a:cubicBezTo>
                    <a:pt x="f159" y="f28"/>
                    <a:pt x="f144" y="f136"/>
                    <a:pt x="f159" y="f129"/>
                  </a:cubicBezTo>
                  <a:cubicBezTo>
                    <a:pt x="f142" y="f162"/>
                    <a:pt x="f163" y="f130"/>
                    <a:pt x="f164" y="f162"/>
                  </a:cubicBezTo>
                  <a:cubicBezTo>
                    <a:pt x="f146" y="f165"/>
                    <a:pt x="f147" y="f161"/>
                    <a:pt x="f134" y="f149"/>
                  </a:cubicBezTo>
                  <a:cubicBezTo>
                    <a:pt x="f134" y="f30"/>
                    <a:pt x="f166" y="f33"/>
                    <a:pt x="f165" y="f128"/>
                  </a:cubicBezTo>
                  <a:cubicBezTo>
                    <a:pt x="f35" y="f41"/>
                    <a:pt x="f127" y="f120"/>
                    <a:pt x="f62" y="f59"/>
                  </a:cubicBezTo>
                  <a:cubicBezTo>
                    <a:pt x="f59" y="f14"/>
                    <a:pt x="f12" y="f12"/>
                    <a:pt x="f72" y="f9"/>
                  </a:cubicBezTo>
                  <a:cubicBezTo>
                    <a:pt x="f72" y="f9"/>
                    <a:pt x="f51" y="f12"/>
                    <a:pt x="f51" y="f12"/>
                  </a:cubicBezTo>
                  <a:cubicBezTo>
                    <a:pt x="f72" y="f59"/>
                    <a:pt x="f9" y="f62"/>
                    <a:pt x="f12" y="f49"/>
                  </a:cubicBezTo>
                  <a:cubicBezTo>
                    <a:pt x="f119" y="f167"/>
                    <a:pt x="f121" y="f128"/>
                    <a:pt x="f39" y="f165"/>
                  </a:cubicBezTo>
                  <a:cubicBezTo>
                    <a:pt x="f125" y="f130"/>
                    <a:pt x="f37" y="f166"/>
                    <a:pt x="f168" y="f169"/>
                  </a:cubicBezTo>
                  <a:cubicBezTo>
                    <a:pt x="f33" y="f134"/>
                    <a:pt x="f137" y="f131"/>
                    <a:pt x="f170" y="f150"/>
                  </a:cubicBezTo>
                  <a:cubicBezTo>
                    <a:pt x="f170" y="f145"/>
                    <a:pt x="f30" y="f171"/>
                    <a:pt x="f128" y="f171"/>
                  </a:cubicBezTo>
                  <a:cubicBezTo>
                    <a:pt x="f24" y="f171"/>
                    <a:pt x="f39" y="f141"/>
                    <a:pt x="f167" y="f145"/>
                  </a:cubicBezTo>
                  <a:cubicBezTo>
                    <a:pt x="f167" y="f145"/>
                    <a:pt x="f127" y="f150"/>
                    <a:pt x="f167" y="f146"/>
                  </a:cubicBezTo>
                  <a:cubicBezTo>
                    <a:pt x="f41" y="f131"/>
                    <a:pt x="f46" y="f169"/>
                    <a:pt x="f167" y="f162"/>
                  </a:cubicBezTo>
                  <a:cubicBezTo>
                    <a:pt x="f64" y="f33"/>
                    <a:pt x="f62" y="f41"/>
                    <a:pt x="f51" y="f16"/>
                  </a:cubicBezTo>
                  <a:cubicBezTo>
                    <a:pt x="f52" y="f66"/>
                    <a:pt x="f53" y="f148"/>
                    <a:pt x="f118" y="f62"/>
                  </a:cubicBezTo>
                  <a:cubicBezTo>
                    <a:pt x="f75" y="f18"/>
                    <a:pt x="f77" y="f24"/>
                    <a:pt x="f96" y="f136"/>
                  </a:cubicBezTo>
                  <a:cubicBezTo>
                    <a:pt x="f95" y="f132"/>
                    <a:pt x="f50" y="f142"/>
                    <a:pt x="f56" y="f6"/>
                  </a:cubicBezTo>
                  <a:cubicBezTo>
                    <a:pt x="f56" y="f172"/>
                    <a:pt x="f112" y="f2"/>
                    <a:pt x="f99" y="f173"/>
                  </a:cubicBezTo>
                  <a:cubicBezTo>
                    <a:pt x="f99" y="f7"/>
                    <a:pt x="f115" y="f7"/>
                    <a:pt x="f92" y="f7"/>
                  </a:cubicBezTo>
                  <a:cubicBezTo>
                    <a:pt x="f86" y="f7"/>
                    <a:pt x="f86" y="f174"/>
                    <a:pt x="f86" y="f2"/>
                  </a:cubicBezTo>
                  <a:cubicBezTo>
                    <a:pt x="f92" y="f175"/>
                    <a:pt x="f115" y="f156"/>
                    <a:pt x="f84" y="f155"/>
                  </a:cubicBezTo>
                  <a:cubicBezTo>
                    <a:pt x="f55" y="f146"/>
                    <a:pt x="f10" y="f128"/>
                    <a:pt x="f117" y="f66"/>
                  </a:cubicBezTo>
                  <a:cubicBezTo>
                    <a:pt x="f117" y="f148"/>
                    <a:pt x="f117" y="f49"/>
                    <a:pt x="f117" y="f59"/>
                  </a:cubicBezTo>
                  <a:cubicBezTo>
                    <a:pt x="f111" y="f119"/>
                    <a:pt x="f10" y="f64"/>
                    <a:pt x="f50" y="f123"/>
                  </a:cubicBezTo>
                  <a:cubicBezTo>
                    <a:pt x="f56" y="f20"/>
                    <a:pt x="f92" y="f124"/>
                    <a:pt x="f94" y="f129"/>
                  </a:cubicBezTo>
                  <a:cubicBezTo>
                    <a:pt x="f73" y="f165"/>
                    <a:pt x="f110" y="f169"/>
                    <a:pt x="f73" y="f139"/>
                  </a:cubicBezTo>
                  <a:cubicBezTo>
                    <a:pt x="f113" y="f139"/>
                    <a:pt x="f57" y="f176"/>
                    <a:pt x="f177" y="f151"/>
                  </a:cubicBezTo>
                  <a:cubicBezTo>
                    <a:pt x="f178" y="f163"/>
                    <a:pt x="f81" y="f151"/>
                    <a:pt x="f109" y="f140"/>
                  </a:cubicBezTo>
                  <a:cubicBezTo>
                    <a:pt x="f108" y="f132"/>
                    <a:pt x="f109" y="f147"/>
                    <a:pt x="f93" y="f169"/>
                  </a:cubicBezTo>
                  <a:cubicBezTo>
                    <a:pt x="f178" y="f130"/>
                    <a:pt x="f100" y="f165"/>
                    <a:pt x="f177" y="f161"/>
                  </a:cubicBezTo>
                  <a:cubicBezTo>
                    <a:pt x="f48" y="f35"/>
                    <a:pt x="f112" y="f127"/>
                    <a:pt x="f10" y="f62"/>
                  </a:cubicBezTo>
                  <a:cubicBezTo>
                    <a:pt x="f8" y="f138"/>
                    <a:pt x="f95" y="f14"/>
                    <a:pt x="f95" y="f12"/>
                  </a:cubicBezTo>
                  <a:cubicBezTo>
                    <a:pt x="f95" y="f9"/>
                    <a:pt x="f95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0" name="Freeform 19">
              <a:extLst>
                <a:ext uri="{FF2B5EF4-FFF2-40B4-BE49-F238E27FC236}">
                  <a16:creationId xmlns:a16="http://schemas.microsoft.com/office/drawing/2014/main" id="{CB1B9039-4197-04AA-9DBE-7F7ECBAD2D8C}"/>
                </a:ext>
              </a:extLst>
            </p:cNvPr>
            <p:cNvSpPr/>
            <p:nvPr/>
          </p:nvSpPr>
          <p:spPr>
            <a:xfrm>
              <a:off x="6943752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8"/>
                <a:gd name="f9" fmla="val 96"/>
                <a:gd name="f10" fmla="val 77"/>
                <a:gd name="f11" fmla="val 75"/>
                <a:gd name="f12" fmla="val 97"/>
                <a:gd name="f13" fmla="val 73"/>
                <a:gd name="f14" fmla="val 98"/>
                <a:gd name="f15" fmla="val 59"/>
                <a:gd name="f16" fmla="val 106"/>
                <a:gd name="f17" fmla="val 44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30"/>
                <a:gd name="f34" fmla="val 11"/>
                <a:gd name="f35" fmla="val 127"/>
                <a:gd name="f36" fmla="val 12"/>
                <a:gd name="f37" fmla="val 123"/>
                <a:gd name="f38" fmla="val 13"/>
                <a:gd name="f39" fmla="val 119"/>
                <a:gd name="f40" fmla="val 16"/>
                <a:gd name="f41" fmla="val 118"/>
                <a:gd name="f42" fmla="val 21"/>
                <a:gd name="f43" fmla="val 24"/>
                <a:gd name="f44" fmla="val 28"/>
                <a:gd name="f45" fmla="val 31"/>
                <a:gd name="f46" fmla="val 117"/>
                <a:gd name="f47" fmla="val 45"/>
                <a:gd name="f48" fmla="val 110"/>
                <a:gd name="f49" fmla="val 60"/>
                <a:gd name="f50" fmla="val 102"/>
                <a:gd name="f51" fmla="val 74"/>
                <a:gd name="f52" fmla="val 94"/>
                <a:gd name="f53" fmla="val 93"/>
                <a:gd name="f54" fmla="val 92"/>
                <a:gd name="f55" fmla="val 72"/>
                <a:gd name="f56" fmla="val 71"/>
                <a:gd name="f57" fmla="val 69"/>
                <a:gd name="f58" fmla="val 53"/>
                <a:gd name="f59" fmla="val 37"/>
                <a:gd name="f60" fmla="val 99"/>
                <a:gd name="f61" fmla="val 19"/>
                <a:gd name="f62" fmla="val 17"/>
                <a:gd name="f63" fmla="val 101"/>
                <a:gd name="f64" fmla="val 8"/>
                <a:gd name="f65" fmla="val 108"/>
                <a:gd name="f66" fmla="val 4"/>
                <a:gd name="f67" fmla="val 105"/>
                <a:gd name="f68" fmla="val 1"/>
                <a:gd name="f69" fmla="val 2"/>
                <a:gd name="f70" fmla="val 5"/>
                <a:gd name="f71" fmla="val 10"/>
                <a:gd name="f72" fmla="val 91"/>
                <a:gd name="f73" fmla="val 95"/>
                <a:gd name="f74" fmla="val 55"/>
                <a:gd name="f75" fmla="val 89"/>
                <a:gd name="f76" fmla="val 88"/>
                <a:gd name="f77" fmla="val 87"/>
                <a:gd name="f78" fmla="val 86"/>
                <a:gd name="f79" fmla="val 70"/>
                <a:gd name="f80" fmla="val 85"/>
                <a:gd name="f81" fmla="val 81"/>
                <a:gd name="f82" fmla="val 41"/>
                <a:gd name="f83" fmla="val 9"/>
                <a:gd name="f84" fmla="val 6"/>
                <a:gd name="f85" fmla="val 65"/>
                <a:gd name="f86" fmla="val 7"/>
                <a:gd name="f87" fmla="val 62"/>
                <a:gd name="f88" fmla="val 58"/>
                <a:gd name="f89" fmla="val 15"/>
                <a:gd name="f90" fmla="val 20"/>
                <a:gd name="f91" fmla="val 61"/>
                <a:gd name="f92" fmla="val 23"/>
                <a:gd name="f93" fmla="val 63"/>
                <a:gd name="f94" fmla="val 57"/>
                <a:gd name="f95" fmla="val 79"/>
                <a:gd name="f96" fmla="val 82"/>
                <a:gd name="f97" fmla="val 83"/>
                <a:gd name="f98" fmla="val 76"/>
                <a:gd name="f99" fmla="val 66"/>
                <a:gd name="f100" fmla="val 50"/>
                <a:gd name="f101" fmla="val 54"/>
                <a:gd name="f102" fmla="val 38"/>
                <a:gd name="f103" fmla="val 43"/>
                <a:gd name="f104" fmla="val 36"/>
                <a:gd name="f105" fmla="val 42"/>
                <a:gd name="f106" fmla="val 33"/>
                <a:gd name="f107" fmla="val 32"/>
                <a:gd name="f108" fmla="val 39"/>
                <a:gd name="f109" fmla="val 40"/>
                <a:gd name="f110" fmla="val 52"/>
                <a:gd name="f111" fmla="val 80"/>
                <a:gd name="f112" fmla="val 68"/>
                <a:gd name="f113" fmla="val 56"/>
                <a:gd name="f114" fmla="val 49"/>
                <a:gd name="f115" fmla="val 64"/>
                <a:gd name="f116" fmla="val 67"/>
                <a:gd name="f117" fmla="val 84"/>
                <a:gd name="f118" fmla="val 90"/>
                <a:gd name="f119" fmla="val 104"/>
                <a:gd name="f120" fmla="val 109"/>
                <a:gd name="f121" fmla="val 111"/>
                <a:gd name="f122" fmla="val 107"/>
                <a:gd name="f123" fmla="val 112"/>
                <a:gd name="f124" fmla="val 129"/>
                <a:gd name="f125" fmla="val 120"/>
                <a:gd name="f126" fmla="val 116"/>
                <a:gd name="f127" fmla="val 114"/>
                <a:gd name="f128" fmla="val 128"/>
                <a:gd name="f129" fmla="val 138"/>
                <a:gd name="f130" fmla="val 143"/>
                <a:gd name="f131" fmla="val 148"/>
                <a:gd name="f132" fmla="val 149"/>
                <a:gd name="f133" fmla="val 34"/>
                <a:gd name="f134" fmla="val 146"/>
                <a:gd name="f135" fmla="val 140"/>
                <a:gd name="f136" fmla="val 135"/>
                <a:gd name="f137" fmla="val 133"/>
                <a:gd name="f138" fmla="val 100"/>
                <a:gd name="f139" fmla="val 150"/>
                <a:gd name="f140" fmla="val 152"/>
                <a:gd name="f141" fmla="val 159"/>
                <a:gd name="f142" fmla="val 163"/>
                <a:gd name="f143" fmla="val 167"/>
                <a:gd name="f144" fmla="val 165"/>
                <a:gd name="f145" fmla="val 157"/>
                <a:gd name="f146" fmla="val 151"/>
                <a:gd name="f147" fmla="val 147"/>
                <a:gd name="f148" fmla="val 103"/>
                <a:gd name="f149" fmla="val 137"/>
                <a:gd name="f150" fmla="val 153"/>
                <a:gd name="f151" fmla="val 156"/>
                <a:gd name="f152" fmla="val 162"/>
                <a:gd name="f153" fmla="val 166"/>
                <a:gd name="f154" fmla="val 172"/>
                <a:gd name="f155" fmla="val 174"/>
                <a:gd name="f156" fmla="val 176"/>
                <a:gd name="f157" fmla="val 173"/>
                <a:gd name="f158" fmla="val 169"/>
                <a:gd name="f159" fmla="val 164"/>
                <a:gd name="f160" fmla="val 160"/>
                <a:gd name="f161" fmla="val 139"/>
                <a:gd name="f162" fmla="val 142"/>
                <a:gd name="f163" fmla="val 158"/>
                <a:gd name="f164" fmla="val 154"/>
                <a:gd name="f165" fmla="val 141"/>
                <a:gd name="f166" fmla="val 144"/>
                <a:gd name="f167" fmla="val 115"/>
                <a:gd name="f168" fmla="val 125"/>
                <a:gd name="f169" fmla="val 145"/>
                <a:gd name="f170" fmla="val 134"/>
                <a:gd name="f171" fmla="val 161"/>
                <a:gd name="f172" fmla="val 179"/>
                <a:gd name="f173" fmla="val 182"/>
                <a:gd name="f174" fmla="val 181"/>
                <a:gd name="f175" fmla="val 178"/>
                <a:gd name="f176" fmla="val 155"/>
                <a:gd name="f177" fmla="val 51"/>
                <a:gd name="f178" fmla="val 47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0 f187 1"/>
                <a:gd name="f192" fmla="*/ 121 f186 1"/>
                <a:gd name="f193" fmla="*/ 12 f187 1"/>
                <a:gd name="f194" fmla="*/ 123 f186 1"/>
                <a:gd name="f195" fmla="*/ 74 f187 1"/>
                <a:gd name="f196" fmla="*/ 94 f186 1"/>
                <a:gd name="f197" fmla="*/ 21 f187 1"/>
                <a:gd name="f198" fmla="*/ 99 f186 1"/>
                <a:gd name="f199" fmla="*/ 2 f187 1"/>
                <a:gd name="f200" fmla="*/ 96 f186 1"/>
                <a:gd name="f201" fmla="*/ 72 f187 1"/>
                <a:gd name="f202" fmla="*/ 89 f186 1"/>
                <a:gd name="f203" fmla="*/ 26 f187 1"/>
                <a:gd name="f204" fmla="*/ 72 f186 1"/>
                <a:gd name="f205" fmla="*/ 7 f187 1"/>
                <a:gd name="f206" fmla="*/ 62 f186 1"/>
                <a:gd name="f207" fmla="*/ 31 f187 1"/>
                <a:gd name="f208" fmla="*/ 71 f186 1"/>
                <a:gd name="f209" fmla="*/ 73 f187 1"/>
                <a:gd name="f210" fmla="*/ 77 f186 1"/>
                <a:gd name="f211" fmla="*/ 36 f186 1"/>
                <a:gd name="f212" fmla="*/ 39 f187 1"/>
                <a:gd name="f213" fmla="*/ 40 f186 1"/>
                <a:gd name="f214" fmla="*/ 62 f187 1"/>
                <a:gd name="f215" fmla="*/ 31 f186 1"/>
                <a:gd name="f216" fmla="*/ 55 f187 1"/>
                <a:gd name="f217" fmla="*/ 14 f186 1"/>
                <a:gd name="f218" fmla="*/ 65 f187 1"/>
                <a:gd name="f219" fmla="*/ 29 f186 1"/>
                <a:gd name="f220" fmla="*/ 86 f187 1"/>
                <a:gd name="f221" fmla="*/ 73 f186 1"/>
                <a:gd name="f222" fmla="*/ 80 f187 1"/>
                <a:gd name="f223" fmla="*/ 4 f186 1"/>
                <a:gd name="f224" fmla="*/ 90 f187 1"/>
                <a:gd name="f225" fmla="*/ 20 f186 1"/>
                <a:gd name="f226" fmla="*/ 109 f187 1"/>
                <a:gd name="f227" fmla="*/ 30 f186 1"/>
                <a:gd name="f228" fmla="*/ 126 f187 1"/>
                <a:gd name="f229" fmla="*/ 97 f187 1"/>
                <a:gd name="f230" fmla="*/ 128 f187 1"/>
                <a:gd name="f231" fmla="*/ 42 f186 1"/>
                <a:gd name="f232" fmla="*/ 149 f187 1"/>
                <a:gd name="f233" fmla="*/ 34 f186 1"/>
                <a:gd name="f234" fmla="*/ 102 f187 1"/>
                <a:gd name="f235" fmla="*/ 143 f187 1"/>
                <a:gd name="f236" fmla="*/ 165 f187 1"/>
                <a:gd name="f237" fmla="*/ 103 f187 1"/>
                <a:gd name="f238" fmla="*/ 85 f186 1"/>
                <a:gd name="f239" fmla="*/ 153 f187 1"/>
                <a:gd name="f240" fmla="*/ 91 f186 1"/>
                <a:gd name="f241" fmla="*/ 173 f187 1"/>
                <a:gd name="f242" fmla="*/ 100 f186 1"/>
                <a:gd name="f243" fmla="*/ 105 f187 1"/>
                <a:gd name="f244" fmla="*/ 90 f186 1"/>
                <a:gd name="f245" fmla="*/ 104 f187 1"/>
                <a:gd name="f246" fmla="*/ 97 f186 1"/>
                <a:gd name="f247" fmla="*/ 163 f187 1"/>
                <a:gd name="f248" fmla="*/ 130 f186 1"/>
                <a:gd name="f249" fmla="*/ 146 f187 1"/>
                <a:gd name="f250" fmla="*/ 137 f186 1"/>
                <a:gd name="f251" fmla="*/ 95 f187 1"/>
                <a:gd name="f252" fmla="*/ 119 f187 1"/>
                <a:gd name="f253" fmla="*/ 141 f186 1"/>
                <a:gd name="f254" fmla="*/ 161 f186 1"/>
                <a:gd name="f255" fmla="*/ 115 f187 1"/>
                <a:gd name="f256" fmla="*/ 142 f186 1"/>
                <a:gd name="f257" fmla="*/ 82 f187 1"/>
                <a:gd name="f258" fmla="*/ 135 f186 1"/>
                <a:gd name="f259" fmla="*/ 63 f187 1"/>
                <a:gd name="f260" fmla="*/ 183 f186 1"/>
                <a:gd name="f261" fmla="*/ 84 f187 1"/>
                <a:gd name="f262" fmla="*/ 105 f186 1"/>
                <a:gd name="f263" fmla="*/ 57 f187 1"/>
                <a:gd name="f264" fmla="*/ 138 f186 1"/>
                <a:gd name="f265" fmla="*/ 40 f187 1"/>
                <a:gd name="f266" fmla="*/ 152 f186 1"/>
                <a:gd name="f267" fmla="*/ 77 f187 1"/>
                <a:gd name="f268" fmla="*/ 101 f186 1"/>
                <a:gd name="f269" fmla="+- f188 0 f1"/>
                <a:gd name="f270" fmla="*/ f191 1 177"/>
                <a:gd name="f271" fmla="*/ f192 1 183"/>
                <a:gd name="f272" fmla="*/ f193 1 177"/>
                <a:gd name="f273" fmla="*/ f194 1 183"/>
                <a:gd name="f274" fmla="*/ f195 1 177"/>
                <a:gd name="f275" fmla="*/ f196 1 183"/>
                <a:gd name="f276" fmla="*/ f197 1 177"/>
                <a:gd name="f277" fmla="*/ f198 1 183"/>
                <a:gd name="f278" fmla="*/ f199 1 177"/>
                <a:gd name="f279" fmla="*/ f200 1 183"/>
                <a:gd name="f280" fmla="*/ f201 1 177"/>
                <a:gd name="f281" fmla="*/ f202 1 183"/>
                <a:gd name="f282" fmla="*/ f203 1 177"/>
                <a:gd name="f283" fmla="*/ f204 1 183"/>
                <a:gd name="f284" fmla="*/ f205 1 177"/>
                <a:gd name="f285" fmla="*/ f206 1 183"/>
                <a:gd name="f286" fmla="*/ f207 1 177"/>
                <a:gd name="f287" fmla="*/ f208 1 183"/>
                <a:gd name="f288" fmla="*/ f209 1 177"/>
                <a:gd name="f289" fmla="*/ f210 1 183"/>
                <a:gd name="f290" fmla="*/ f211 1 183"/>
                <a:gd name="f291" fmla="*/ f212 1 177"/>
                <a:gd name="f292" fmla="*/ f213 1 183"/>
                <a:gd name="f293" fmla="*/ f214 1 177"/>
                <a:gd name="f294" fmla="*/ f215 1 183"/>
                <a:gd name="f295" fmla="*/ f216 1 177"/>
                <a:gd name="f296" fmla="*/ f217 1 183"/>
                <a:gd name="f297" fmla="*/ f218 1 177"/>
                <a:gd name="f298" fmla="*/ f219 1 183"/>
                <a:gd name="f299" fmla="*/ f220 1 177"/>
                <a:gd name="f300" fmla="*/ f221 1 183"/>
                <a:gd name="f301" fmla="*/ f222 1 177"/>
                <a:gd name="f302" fmla="*/ f223 1 183"/>
                <a:gd name="f303" fmla="*/ f224 1 177"/>
                <a:gd name="f304" fmla="*/ f225 1 183"/>
                <a:gd name="f305" fmla="*/ f226 1 177"/>
                <a:gd name="f306" fmla="*/ f227 1 183"/>
                <a:gd name="f307" fmla="*/ f228 1 177"/>
                <a:gd name="f308" fmla="*/ f229 1 177"/>
                <a:gd name="f309" fmla="*/ f230 1 177"/>
                <a:gd name="f310" fmla="*/ f231 1 183"/>
                <a:gd name="f311" fmla="*/ f232 1 177"/>
                <a:gd name="f312" fmla="*/ f233 1 183"/>
                <a:gd name="f313" fmla="*/ f234 1 177"/>
                <a:gd name="f314" fmla="*/ f235 1 177"/>
                <a:gd name="f315" fmla="*/ f236 1 177"/>
                <a:gd name="f316" fmla="*/ f237 1 177"/>
                <a:gd name="f317" fmla="*/ f238 1 183"/>
                <a:gd name="f318" fmla="*/ f239 1 177"/>
                <a:gd name="f319" fmla="*/ f240 1 183"/>
                <a:gd name="f320" fmla="*/ f241 1 177"/>
                <a:gd name="f321" fmla="*/ f242 1 183"/>
                <a:gd name="f322" fmla="*/ f243 1 177"/>
                <a:gd name="f323" fmla="*/ f244 1 183"/>
                <a:gd name="f324" fmla="*/ f245 1 177"/>
                <a:gd name="f325" fmla="*/ f246 1 183"/>
                <a:gd name="f326" fmla="*/ f247 1 177"/>
                <a:gd name="f327" fmla="*/ f248 1 183"/>
                <a:gd name="f328" fmla="*/ f249 1 177"/>
                <a:gd name="f329" fmla="*/ f250 1 183"/>
                <a:gd name="f330" fmla="*/ f251 1 177"/>
                <a:gd name="f331" fmla="*/ f252 1 177"/>
                <a:gd name="f332" fmla="*/ f253 1 183"/>
                <a:gd name="f333" fmla="*/ f254 1 183"/>
                <a:gd name="f334" fmla="*/ f255 1 177"/>
                <a:gd name="f335" fmla="*/ f256 1 183"/>
                <a:gd name="f336" fmla="*/ f257 1 177"/>
                <a:gd name="f337" fmla="*/ f258 1 183"/>
                <a:gd name="f338" fmla="*/ f259 1 177"/>
                <a:gd name="f339" fmla="*/ f260 1 183"/>
                <a:gd name="f340" fmla="*/ f261 1 177"/>
                <a:gd name="f341" fmla="*/ f262 1 183"/>
                <a:gd name="f342" fmla="*/ f263 1 177"/>
                <a:gd name="f343" fmla="*/ f264 1 183"/>
                <a:gd name="f344" fmla="*/ f265 1 177"/>
                <a:gd name="f345" fmla="*/ f266 1 183"/>
                <a:gd name="f346" fmla="*/ f267 1 177"/>
                <a:gd name="f347" fmla="*/ f268 1 183"/>
                <a:gd name="f348" fmla="*/ 0 1 f189"/>
                <a:gd name="f349" fmla="*/ f183 1 f189"/>
                <a:gd name="f350" fmla="*/ 0 1 f190"/>
                <a:gd name="f351" fmla="*/ f184 1 f190"/>
                <a:gd name="f352" fmla="*/ f270 1 f189"/>
                <a:gd name="f353" fmla="*/ f271 1 f190"/>
                <a:gd name="f354" fmla="*/ f272 1 f189"/>
                <a:gd name="f355" fmla="*/ f273 1 f190"/>
                <a:gd name="f356" fmla="*/ f274 1 f189"/>
                <a:gd name="f357" fmla="*/ f275 1 f190"/>
                <a:gd name="f358" fmla="*/ f276 1 f189"/>
                <a:gd name="f359" fmla="*/ f277 1 f190"/>
                <a:gd name="f360" fmla="*/ f278 1 f189"/>
                <a:gd name="f361" fmla="*/ f279 1 f190"/>
                <a:gd name="f362" fmla="*/ f280 1 f189"/>
                <a:gd name="f363" fmla="*/ f281 1 f190"/>
                <a:gd name="f364" fmla="*/ f282 1 f189"/>
                <a:gd name="f365" fmla="*/ f283 1 f190"/>
                <a:gd name="f366" fmla="*/ f284 1 f189"/>
                <a:gd name="f367" fmla="*/ f285 1 f190"/>
                <a:gd name="f368" fmla="*/ f286 1 f189"/>
                <a:gd name="f369" fmla="*/ f287 1 f190"/>
                <a:gd name="f370" fmla="*/ f288 1 f189"/>
                <a:gd name="f371" fmla="*/ f289 1 f190"/>
                <a:gd name="f372" fmla="*/ f290 1 f190"/>
                <a:gd name="f373" fmla="*/ f291 1 f189"/>
                <a:gd name="f374" fmla="*/ f292 1 f190"/>
                <a:gd name="f375" fmla="*/ f293 1 f189"/>
                <a:gd name="f376" fmla="*/ f294 1 f190"/>
                <a:gd name="f377" fmla="*/ f295 1 f189"/>
                <a:gd name="f378" fmla="*/ f296 1 f190"/>
                <a:gd name="f379" fmla="*/ f297 1 f189"/>
                <a:gd name="f380" fmla="*/ f298 1 f190"/>
                <a:gd name="f381" fmla="*/ f299 1 f189"/>
                <a:gd name="f382" fmla="*/ f300 1 f190"/>
                <a:gd name="f383" fmla="*/ f301 1 f189"/>
                <a:gd name="f384" fmla="*/ f302 1 f190"/>
                <a:gd name="f385" fmla="*/ f303 1 f189"/>
                <a:gd name="f386" fmla="*/ f304 1 f190"/>
                <a:gd name="f387" fmla="*/ f305 1 f189"/>
                <a:gd name="f388" fmla="*/ f306 1 f190"/>
                <a:gd name="f389" fmla="*/ f307 1 f189"/>
                <a:gd name="f390" fmla="*/ f308 1 f189"/>
                <a:gd name="f391" fmla="*/ f309 1 f189"/>
                <a:gd name="f392" fmla="*/ f310 1 f190"/>
                <a:gd name="f393" fmla="*/ f311 1 f189"/>
                <a:gd name="f394" fmla="*/ f312 1 f190"/>
                <a:gd name="f395" fmla="*/ f313 1 f189"/>
                <a:gd name="f396" fmla="*/ f314 1 f189"/>
                <a:gd name="f397" fmla="*/ f315 1 f189"/>
                <a:gd name="f398" fmla="*/ f316 1 f189"/>
                <a:gd name="f399" fmla="*/ f317 1 f190"/>
                <a:gd name="f400" fmla="*/ f318 1 f189"/>
                <a:gd name="f401" fmla="*/ f319 1 f190"/>
                <a:gd name="f402" fmla="*/ f320 1 f189"/>
                <a:gd name="f403" fmla="*/ f321 1 f190"/>
                <a:gd name="f404" fmla="*/ f322 1 f189"/>
                <a:gd name="f405" fmla="*/ f323 1 f190"/>
                <a:gd name="f406" fmla="*/ f324 1 f189"/>
                <a:gd name="f407" fmla="*/ f325 1 f190"/>
                <a:gd name="f408" fmla="*/ f326 1 f189"/>
                <a:gd name="f409" fmla="*/ f327 1 f190"/>
                <a:gd name="f410" fmla="*/ f328 1 f189"/>
                <a:gd name="f411" fmla="*/ f329 1 f190"/>
                <a:gd name="f412" fmla="*/ f330 1 f189"/>
                <a:gd name="f413" fmla="*/ f331 1 f189"/>
                <a:gd name="f414" fmla="*/ f332 1 f190"/>
                <a:gd name="f415" fmla="*/ f333 1 f190"/>
                <a:gd name="f416" fmla="*/ f334 1 f189"/>
                <a:gd name="f417" fmla="*/ f335 1 f190"/>
                <a:gd name="f418" fmla="*/ f336 1 f189"/>
                <a:gd name="f419" fmla="*/ f337 1 f190"/>
                <a:gd name="f420" fmla="*/ f338 1 f189"/>
                <a:gd name="f421" fmla="*/ f339 1 f190"/>
                <a:gd name="f422" fmla="*/ f340 1 f189"/>
                <a:gd name="f423" fmla="*/ f341 1 f190"/>
                <a:gd name="f424" fmla="*/ f342 1 f189"/>
                <a:gd name="f425" fmla="*/ f343 1 f190"/>
                <a:gd name="f426" fmla="*/ f344 1 f189"/>
                <a:gd name="f427" fmla="*/ f345 1 f190"/>
                <a:gd name="f428" fmla="*/ f346 1 f189"/>
                <a:gd name="f429" fmla="*/ f347 1 f190"/>
                <a:gd name="f430" fmla="*/ f348 f180 1"/>
                <a:gd name="f431" fmla="*/ f349 f180 1"/>
                <a:gd name="f432" fmla="*/ f351 f181 1"/>
                <a:gd name="f433" fmla="*/ f350 f181 1"/>
                <a:gd name="f434" fmla="*/ f352 f180 1"/>
                <a:gd name="f435" fmla="*/ f353 f181 1"/>
                <a:gd name="f436" fmla="*/ f354 f180 1"/>
                <a:gd name="f437" fmla="*/ f355 f181 1"/>
                <a:gd name="f438" fmla="*/ f356 f180 1"/>
                <a:gd name="f439" fmla="*/ f357 f181 1"/>
                <a:gd name="f440" fmla="*/ f358 f180 1"/>
                <a:gd name="f441" fmla="*/ f359 f181 1"/>
                <a:gd name="f442" fmla="*/ f360 f180 1"/>
                <a:gd name="f443" fmla="*/ f361 f181 1"/>
                <a:gd name="f444" fmla="*/ f362 f180 1"/>
                <a:gd name="f445" fmla="*/ f363 f181 1"/>
                <a:gd name="f446" fmla="*/ f364 f180 1"/>
                <a:gd name="f447" fmla="*/ f365 f181 1"/>
                <a:gd name="f448" fmla="*/ f366 f180 1"/>
                <a:gd name="f449" fmla="*/ f367 f181 1"/>
                <a:gd name="f450" fmla="*/ f368 f180 1"/>
                <a:gd name="f451" fmla="*/ f369 f181 1"/>
                <a:gd name="f452" fmla="*/ f370 f180 1"/>
                <a:gd name="f453" fmla="*/ f371 f181 1"/>
                <a:gd name="f454" fmla="*/ f372 f181 1"/>
                <a:gd name="f455" fmla="*/ f373 f180 1"/>
                <a:gd name="f456" fmla="*/ f374 f181 1"/>
                <a:gd name="f457" fmla="*/ f375 f180 1"/>
                <a:gd name="f458" fmla="*/ f376 f181 1"/>
                <a:gd name="f459" fmla="*/ f377 f180 1"/>
                <a:gd name="f460" fmla="*/ f378 f181 1"/>
                <a:gd name="f461" fmla="*/ f379 f180 1"/>
                <a:gd name="f462" fmla="*/ f380 f181 1"/>
                <a:gd name="f463" fmla="*/ f381 f180 1"/>
                <a:gd name="f464" fmla="*/ f382 f181 1"/>
                <a:gd name="f465" fmla="*/ f383 f180 1"/>
                <a:gd name="f466" fmla="*/ f384 f181 1"/>
                <a:gd name="f467" fmla="*/ f385 f180 1"/>
                <a:gd name="f468" fmla="*/ f386 f181 1"/>
                <a:gd name="f469" fmla="*/ f387 f180 1"/>
                <a:gd name="f470" fmla="*/ f388 f181 1"/>
                <a:gd name="f471" fmla="*/ f389 f180 1"/>
                <a:gd name="f472" fmla="*/ f390 f180 1"/>
                <a:gd name="f473" fmla="*/ f391 f180 1"/>
                <a:gd name="f474" fmla="*/ f392 f181 1"/>
                <a:gd name="f475" fmla="*/ f393 f180 1"/>
                <a:gd name="f476" fmla="*/ f394 f181 1"/>
                <a:gd name="f477" fmla="*/ f395 f180 1"/>
                <a:gd name="f478" fmla="*/ f396 f180 1"/>
                <a:gd name="f479" fmla="*/ f397 f180 1"/>
                <a:gd name="f480" fmla="*/ f398 f180 1"/>
                <a:gd name="f481" fmla="*/ f399 f181 1"/>
                <a:gd name="f482" fmla="*/ f400 f180 1"/>
                <a:gd name="f483" fmla="*/ f401 f181 1"/>
                <a:gd name="f484" fmla="*/ f402 f180 1"/>
                <a:gd name="f485" fmla="*/ f403 f181 1"/>
                <a:gd name="f486" fmla="*/ f404 f180 1"/>
                <a:gd name="f487" fmla="*/ f405 f181 1"/>
                <a:gd name="f488" fmla="*/ f406 f180 1"/>
                <a:gd name="f489" fmla="*/ f407 f181 1"/>
                <a:gd name="f490" fmla="*/ f408 f180 1"/>
                <a:gd name="f491" fmla="*/ f409 f181 1"/>
                <a:gd name="f492" fmla="*/ f410 f180 1"/>
                <a:gd name="f493" fmla="*/ f411 f181 1"/>
                <a:gd name="f494" fmla="*/ f412 f180 1"/>
                <a:gd name="f495" fmla="*/ f413 f180 1"/>
                <a:gd name="f496" fmla="*/ f414 f181 1"/>
                <a:gd name="f497" fmla="*/ f415 f181 1"/>
                <a:gd name="f498" fmla="*/ f416 f180 1"/>
                <a:gd name="f499" fmla="*/ f417 f181 1"/>
                <a:gd name="f500" fmla="*/ f418 f180 1"/>
                <a:gd name="f501" fmla="*/ f419 f181 1"/>
                <a:gd name="f502" fmla="*/ f420 f180 1"/>
                <a:gd name="f503" fmla="*/ f421 f181 1"/>
                <a:gd name="f504" fmla="*/ f422 f180 1"/>
                <a:gd name="f505" fmla="*/ f423 f181 1"/>
                <a:gd name="f506" fmla="*/ f424 f180 1"/>
                <a:gd name="f507" fmla="*/ f425 f181 1"/>
                <a:gd name="f508" fmla="*/ f426 f180 1"/>
                <a:gd name="f509" fmla="*/ f427 f181 1"/>
                <a:gd name="f510" fmla="*/ f428 f180 1"/>
                <a:gd name="f511" fmla="*/ f429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48" y="f449"/>
                </a:cxn>
                <a:cxn ang="f269">
                  <a:pos x="f450" y="f451"/>
                </a:cxn>
                <a:cxn ang="f269">
                  <a:pos x="f452" y="f453"/>
                </a:cxn>
                <a:cxn ang="f269">
                  <a:pos x="f440" y="f454"/>
                </a:cxn>
                <a:cxn ang="f269">
                  <a:pos x="f455" y="f456"/>
                </a:cxn>
                <a:cxn ang="f269">
                  <a:pos x="f457" y="f458"/>
                </a:cxn>
                <a:cxn ang="f269">
                  <a:pos x="f459" y="f460"/>
                </a:cxn>
                <a:cxn ang="f269">
                  <a:pos x="f461" y="f462"/>
                </a:cxn>
                <a:cxn ang="f269">
                  <a:pos x="f463" y="f464"/>
                </a:cxn>
                <a:cxn ang="f269">
                  <a:pos x="f465" y="f466"/>
                </a:cxn>
                <a:cxn ang="f269">
                  <a:pos x="f467" y="f468"/>
                </a:cxn>
                <a:cxn ang="f269">
                  <a:pos x="f469" y="f470"/>
                </a:cxn>
                <a:cxn ang="f269">
                  <a:pos x="f471" y="f460"/>
                </a:cxn>
                <a:cxn ang="f269">
                  <a:pos x="f472" y="f451"/>
                </a:cxn>
                <a:cxn ang="f269">
                  <a:pos x="f473" y="f474"/>
                </a:cxn>
                <a:cxn ang="f269">
                  <a:pos x="f475" y="f476"/>
                </a:cxn>
                <a:cxn ang="f269">
                  <a:pos x="f477" y="f453"/>
                </a:cxn>
                <a:cxn ang="f269">
                  <a:pos x="f478" y="f447"/>
                </a:cxn>
                <a:cxn ang="f269">
                  <a:pos x="f479" y="f464"/>
                </a:cxn>
                <a:cxn ang="f269">
                  <a:pos x="f480" y="f481"/>
                </a:cxn>
                <a:cxn ang="f269">
                  <a:pos x="f482" y="f483"/>
                </a:cxn>
                <a:cxn ang="f269">
                  <a:pos x="f484" y="f485"/>
                </a:cxn>
                <a:cxn ang="f269">
                  <a:pos x="f486" y="f487"/>
                </a:cxn>
                <a:cxn ang="f269">
                  <a:pos x="f488" y="f489"/>
                </a:cxn>
                <a:cxn ang="f269">
                  <a:pos x="f490" y="f491"/>
                </a:cxn>
                <a:cxn ang="f269">
                  <a:pos x="f492" y="f493"/>
                </a:cxn>
                <a:cxn ang="f269">
                  <a:pos x="f494" y="f443"/>
                </a:cxn>
                <a:cxn ang="f269">
                  <a:pos x="f495" y="f496"/>
                </a:cxn>
                <a:cxn ang="f269">
                  <a:pos x="f473" y="f497"/>
                </a:cxn>
                <a:cxn ang="f269">
                  <a:pos x="f498" y="f499"/>
                </a:cxn>
                <a:cxn ang="f269">
                  <a:pos x="f500" y="f501"/>
                </a:cxn>
                <a:cxn ang="f269">
                  <a:pos x="f502" y="f503"/>
                </a:cxn>
                <a:cxn ang="f269">
                  <a:pos x="f504" y="f505"/>
                </a:cxn>
                <a:cxn ang="f269">
                  <a:pos x="f506" y="f507"/>
                </a:cxn>
                <a:cxn ang="f269">
                  <a:pos x="f508" y="f509"/>
                </a:cxn>
                <a:cxn ang="f269">
                  <a:pos x="f510" y="f511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44" y="f39"/>
                    <a:pt x="f45" y="f46"/>
                  </a:cubicBezTo>
                  <a:cubicBezTo>
                    <a:pt x="f47" y="f48"/>
                    <a:pt x="f49" y="f50"/>
                    <a:pt x="f51" y="f52"/>
                  </a:cubicBezTo>
                  <a:cubicBezTo>
                    <a:pt x="f51" y="f53"/>
                    <a:pt x="f51" y="f53"/>
                    <a:pt x="f51" y="f54"/>
                  </a:cubicBezTo>
                  <a:cubicBezTo>
                    <a:pt x="f55" y="f54"/>
                    <a:pt x="f56" y="f54"/>
                    <a:pt x="f57" y="f54"/>
                  </a:cubicBezTo>
                  <a:cubicBezTo>
                    <a:pt x="f58" y="f52"/>
                    <a:pt x="f59" y="f9"/>
                    <a:pt x="f42" y="f60"/>
                  </a:cubicBezTo>
                  <a:cubicBezTo>
                    <a:pt x="f61" y="f60"/>
                    <a:pt x="f62" y="f63"/>
                    <a:pt x="f40" y="f50"/>
                  </a:cubicBezTo>
                  <a:cubicBezTo>
                    <a:pt x="f38" y="f16"/>
                    <a:pt x="f64" y="f65"/>
                    <a:pt x="f66" y="f67"/>
                  </a:cubicBezTo>
                  <a:cubicBezTo>
                    <a:pt x="f68" y="f50"/>
                    <a:pt x="f5" y="f60"/>
                    <a:pt x="f69" y="f9"/>
                  </a:cubicBezTo>
                  <a:cubicBezTo>
                    <a:pt x="f70" y="f54"/>
                    <a:pt x="f71" y="f72"/>
                    <a:pt x="f32" y="f52"/>
                  </a:cubicBezTo>
                  <a:cubicBezTo>
                    <a:pt x="f40" y="f73"/>
                    <a:pt x="f31" y="f9"/>
                    <a:pt x="f61" y="f9"/>
                  </a:cubicBezTo>
                  <a:cubicBezTo>
                    <a:pt x="f59" y="f52"/>
                    <a:pt x="f74" y="f72"/>
                    <a:pt x="f55" y="f75"/>
                  </a:cubicBezTo>
                  <a:cubicBezTo>
                    <a:pt x="f13" y="f75"/>
                    <a:pt x="f13" y="f76"/>
                    <a:pt x="f11" y="f77"/>
                  </a:cubicBezTo>
                  <a:cubicBezTo>
                    <a:pt x="f55" y="f77"/>
                    <a:pt x="f56" y="f78"/>
                    <a:pt x="f79" y="f80"/>
                  </a:cubicBezTo>
                  <a:cubicBezTo>
                    <a:pt x="f74" y="f81"/>
                    <a:pt x="f82" y="f10"/>
                    <a:pt x="f25" y="f55"/>
                  </a:cubicBezTo>
                  <a:cubicBezTo>
                    <a:pt x="f43" y="f55"/>
                    <a:pt x="f42" y="f13"/>
                    <a:pt x="f31" y="f51"/>
                  </a:cubicBezTo>
                  <a:cubicBezTo>
                    <a:pt x="f32" y="f11"/>
                    <a:pt x="f83" y="f10"/>
                    <a:pt x="f84" y="f55"/>
                  </a:cubicBezTo>
                  <a:cubicBezTo>
                    <a:pt x="f70" y="f79"/>
                    <a:pt x="f70" y="f85"/>
                    <a:pt x="f86" y="f87"/>
                  </a:cubicBezTo>
                  <a:cubicBezTo>
                    <a:pt x="f71" y="f88"/>
                    <a:pt x="f89" y="f88"/>
                    <a:pt x="f90" y="f49"/>
                  </a:cubicBezTo>
                  <a:cubicBezTo>
                    <a:pt x="f42" y="f91"/>
                    <a:pt x="f92" y="f87"/>
                    <a:pt x="f92" y="f93"/>
                  </a:cubicBezTo>
                  <a:cubicBezTo>
                    <a:pt x="f92" y="f57"/>
                    <a:pt x="f23" y="f79"/>
                    <a:pt x="f45" y="f56"/>
                  </a:cubicBezTo>
                  <a:cubicBezTo>
                    <a:pt x="f17" y="f11"/>
                    <a:pt x="f94" y="f95"/>
                    <a:pt x="f79" y="f96"/>
                  </a:cubicBezTo>
                  <a:cubicBezTo>
                    <a:pt x="f55" y="f97"/>
                    <a:pt x="f51" y="f96"/>
                    <a:pt x="f98" y="f96"/>
                  </a:cubicBezTo>
                  <a:cubicBezTo>
                    <a:pt x="f11" y="f81"/>
                    <a:pt x="f11" y="f8"/>
                    <a:pt x="f13" y="f10"/>
                  </a:cubicBezTo>
                  <a:cubicBezTo>
                    <a:pt x="f87" y="f99"/>
                    <a:pt x="f100" y="f101"/>
                    <a:pt x="f102" y="f103"/>
                  </a:cubicBezTo>
                  <a:cubicBezTo>
                    <a:pt x="f104" y="f105"/>
                    <a:pt x="f106" y="f105"/>
                    <a:pt x="f45" y="f105"/>
                  </a:cubicBezTo>
                  <a:cubicBezTo>
                    <a:pt x="f27" y="f105"/>
                    <a:pt x="f42" y="f82"/>
                    <a:pt x="f42" y="f104"/>
                  </a:cubicBezTo>
                  <a:cubicBezTo>
                    <a:pt x="f42" y="f107"/>
                    <a:pt x="f25" y="f23"/>
                    <a:pt x="f45" y="f23"/>
                  </a:cubicBezTo>
                  <a:cubicBezTo>
                    <a:pt x="f104" y="f23"/>
                    <a:pt x="f108" y="f19"/>
                    <a:pt x="f102" y="f104"/>
                  </a:cubicBezTo>
                  <a:cubicBezTo>
                    <a:pt x="f102" y="f59"/>
                    <a:pt x="f102" y="f108"/>
                    <a:pt x="f108" y="f109"/>
                  </a:cubicBezTo>
                  <a:cubicBezTo>
                    <a:pt x="f58" y="f110"/>
                    <a:pt x="f99" y="f85"/>
                    <a:pt x="f81" y="f8"/>
                  </a:cubicBezTo>
                  <a:cubicBezTo>
                    <a:pt x="f111" y="f98"/>
                    <a:pt x="f111" y="f11"/>
                    <a:pt x="f111" y="f51"/>
                  </a:cubicBezTo>
                  <a:cubicBezTo>
                    <a:pt x="f51" y="f49"/>
                    <a:pt x="f112" y="f47"/>
                    <a:pt x="f87" y="f45"/>
                  </a:cubicBezTo>
                  <a:cubicBezTo>
                    <a:pt x="f91" y="f44"/>
                    <a:pt x="f15" y="f23"/>
                    <a:pt x="f113" y="f25"/>
                  </a:cubicBezTo>
                  <a:cubicBezTo>
                    <a:pt x="f58" y="f25"/>
                    <a:pt x="f114" y="f29"/>
                    <a:pt x="f100" y="f42"/>
                  </a:cubicBezTo>
                  <a:cubicBezTo>
                    <a:pt x="f100" y="f31"/>
                    <a:pt x="f58" y="f89"/>
                    <a:pt x="f74" y="f32"/>
                  </a:cubicBezTo>
                  <a:cubicBezTo>
                    <a:pt x="f15" y="f36"/>
                    <a:pt x="f115" y="f36"/>
                    <a:pt x="f99" y="f40"/>
                  </a:cubicBezTo>
                  <a:cubicBezTo>
                    <a:pt x="f116" y="f31"/>
                    <a:pt x="f99" y="f42"/>
                    <a:pt x="f99" y="f43"/>
                  </a:cubicBezTo>
                  <a:cubicBezTo>
                    <a:pt x="f99" y="f27"/>
                    <a:pt x="f115" y="f23"/>
                    <a:pt x="f85" y="f21"/>
                  </a:cubicBezTo>
                  <a:cubicBezTo>
                    <a:pt x="f56" y="f103"/>
                    <a:pt x="f8" y="f88"/>
                    <a:pt x="f117" y="f13"/>
                  </a:cubicBezTo>
                  <a:cubicBezTo>
                    <a:pt x="f117" y="f13"/>
                    <a:pt x="f80" y="f13"/>
                    <a:pt x="f80" y="f13"/>
                  </a:cubicBezTo>
                  <a:cubicBezTo>
                    <a:pt x="f80" y="f13"/>
                    <a:pt x="f78" y="f13"/>
                    <a:pt x="f78" y="f13"/>
                  </a:cubicBezTo>
                  <a:cubicBezTo>
                    <a:pt x="f78" y="f113"/>
                    <a:pt x="f78" y="f108"/>
                    <a:pt x="f78" y="f29"/>
                  </a:cubicBezTo>
                  <a:cubicBezTo>
                    <a:pt x="f78" y="f90"/>
                    <a:pt x="f117" y="f31"/>
                    <a:pt x="f96" y="f40"/>
                  </a:cubicBezTo>
                  <a:cubicBezTo>
                    <a:pt x="f8" y="f38"/>
                    <a:pt x="f10" y="f64"/>
                    <a:pt x="f111" y="f66"/>
                  </a:cubicBezTo>
                  <a:cubicBezTo>
                    <a:pt x="f117" y="f5"/>
                    <a:pt x="f118" y="f5"/>
                    <a:pt x="f52" y="f66"/>
                  </a:cubicBezTo>
                  <a:cubicBezTo>
                    <a:pt x="f12" y="f86"/>
                    <a:pt x="f12" y="f36"/>
                    <a:pt x="f53" y="f40"/>
                  </a:cubicBezTo>
                  <a:cubicBezTo>
                    <a:pt x="f54" y="f62"/>
                    <a:pt x="f118" y="f31"/>
                    <a:pt x="f118" y="f90"/>
                  </a:cubicBezTo>
                  <a:cubicBezTo>
                    <a:pt x="f118" y="f102"/>
                    <a:pt x="f118" y="f113"/>
                    <a:pt x="f72" y="f51"/>
                  </a:cubicBezTo>
                  <a:cubicBezTo>
                    <a:pt x="f54" y="f55"/>
                    <a:pt x="f54" y="f56"/>
                    <a:pt x="f53" y="f79"/>
                  </a:cubicBezTo>
                  <a:cubicBezTo>
                    <a:pt x="f14" y="f94"/>
                    <a:pt x="f119" y="f103"/>
                    <a:pt x="f120" y="f19"/>
                  </a:cubicBezTo>
                  <a:cubicBezTo>
                    <a:pt x="f48" y="f23"/>
                    <a:pt x="f121" y="f27"/>
                    <a:pt x="f120" y="f92"/>
                  </a:cubicBezTo>
                  <a:cubicBezTo>
                    <a:pt x="f67" y="f31"/>
                    <a:pt x="f122" y="f38"/>
                    <a:pt x="f123" y="f34"/>
                  </a:cubicBezTo>
                  <a:cubicBezTo>
                    <a:pt x="f46" y="f64"/>
                    <a:pt x="f24" y="f71"/>
                    <a:pt x="f26" y="f32"/>
                  </a:cubicBezTo>
                  <a:cubicBezTo>
                    <a:pt x="f124" y="f61"/>
                    <a:pt x="f26" y="f43"/>
                    <a:pt x="f125" y="f27"/>
                  </a:cubicBezTo>
                  <a:cubicBezTo>
                    <a:pt x="f126" y="f25"/>
                    <a:pt x="f127" y="f21"/>
                    <a:pt x="f123" y="f107"/>
                  </a:cubicBezTo>
                  <a:cubicBezTo>
                    <a:pt x="f122" y="f47"/>
                    <a:pt x="f50" y="f88"/>
                    <a:pt x="f12" y="f56"/>
                  </a:cubicBezTo>
                  <a:cubicBezTo>
                    <a:pt x="f12" y="f13"/>
                    <a:pt x="f9" y="f11"/>
                    <a:pt x="f12" y="f10"/>
                  </a:cubicBezTo>
                  <a:cubicBezTo>
                    <a:pt x="f63" y="f13"/>
                    <a:pt x="f16" y="f112"/>
                    <a:pt x="f48" y="f93"/>
                  </a:cubicBezTo>
                  <a:cubicBezTo>
                    <a:pt x="f126" y="f113"/>
                    <a:pt x="f22" y="f114"/>
                    <a:pt x="f128" y="f105"/>
                  </a:cubicBezTo>
                  <a:cubicBezTo>
                    <a:pt x="f124" y="f109"/>
                    <a:pt x="f33" y="f102"/>
                    <a:pt x="f33" y="f104"/>
                  </a:cubicBezTo>
                  <a:cubicBezTo>
                    <a:pt x="f124" y="f45"/>
                    <a:pt x="f30" y="f23"/>
                    <a:pt x="f129" y="f23"/>
                  </a:cubicBezTo>
                  <a:cubicBezTo>
                    <a:pt x="f130" y="f25"/>
                    <a:pt x="f131" y="f21"/>
                    <a:pt x="f132" y="f133"/>
                  </a:cubicBezTo>
                  <a:cubicBezTo>
                    <a:pt x="f132" y="f102"/>
                    <a:pt x="f134" y="f82"/>
                    <a:pt x="f135" y="f82"/>
                  </a:cubicBezTo>
                  <a:cubicBezTo>
                    <a:pt x="f136" y="f109"/>
                    <a:pt x="f137" y="f105"/>
                    <a:pt x="f33" y="f47"/>
                  </a:cubicBezTo>
                  <a:cubicBezTo>
                    <a:pt x="f20" y="f113"/>
                    <a:pt x="f121" y="f116"/>
                    <a:pt x="f50" y="f10"/>
                  </a:cubicBezTo>
                  <a:cubicBezTo>
                    <a:pt x="f63" y="f95"/>
                    <a:pt x="f63" y="f81"/>
                    <a:pt x="f138" y="f96"/>
                  </a:cubicBezTo>
                  <a:cubicBezTo>
                    <a:pt x="f50" y="f96"/>
                    <a:pt x="f119" y="f97"/>
                    <a:pt x="f67" y="f96"/>
                  </a:cubicBezTo>
                  <a:cubicBezTo>
                    <a:pt x="f41" y="f95"/>
                    <a:pt x="f33" y="f11"/>
                    <a:pt x="f130" y="f55"/>
                  </a:cubicBezTo>
                  <a:cubicBezTo>
                    <a:pt x="f134" y="f56"/>
                    <a:pt x="f132" y="f79"/>
                    <a:pt x="f139" y="f116"/>
                  </a:cubicBezTo>
                  <a:cubicBezTo>
                    <a:pt x="f140" y="f87"/>
                    <a:pt x="f141" y="f49"/>
                    <a:pt x="f142" y="f93"/>
                  </a:cubicBezTo>
                  <a:cubicBezTo>
                    <a:pt x="f143" y="f85"/>
                    <a:pt x="f143" y="f57"/>
                    <a:pt x="f144" y="f13"/>
                  </a:cubicBezTo>
                  <a:cubicBezTo>
                    <a:pt x="f142" y="f10"/>
                    <a:pt x="f145" y="f8"/>
                    <a:pt x="f140" y="f98"/>
                  </a:cubicBezTo>
                  <a:cubicBezTo>
                    <a:pt x="f146" y="f11"/>
                    <a:pt x="f131" y="f13"/>
                    <a:pt x="f147" y="f51"/>
                  </a:cubicBezTo>
                  <a:cubicBezTo>
                    <a:pt x="f30" y="f10"/>
                    <a:pt x="f41" y="f81"/>
                    <a:pt x="f148" y="f80"/>
                  </a:cubicBezTo>
                  <a:cubicBezTo>
                    <a:pt x="f148" y="f78"/>
                    <a:pt x="f148" y="f78"/>
                    <a:pt x="f148" y="f77"/>
                  </a:cubicBezTo>
                  <a:cubicBezTo>
                    <a:pt x="f119" y="f77"/>
                    <a:pt x="f119" y="f76"/>
                    <a:pt x="f67" y="f76"/>
                  </a:cubicBezTo>
                  <a:cubicBezTo>
                    <a:pt x="f20" y="f75"/>
                    <a:pt x="f149" y="f72"/>
                    <a:pt x="f150" y="f72"/>
                  </a:cubicBezTo>
                  <a:cubicBezTo>
                    <a:pt x="f151" y="f54"/>
                    <a:pt x="f141" y="f118"/>
                    <a:pt x="f152" y="f75"/>
                  </a:cubicBezTo>
                  <a:cubicBezTo>
                    <a:pt x="f153" y="f78"/>
                    <a:pt x="f154" y="f77"/>
                    <a:pt x="f155" y="f72"/>
                  </a:cubicBezTo>
                  <a:cubicBezTo>
                    <a:pt x="f6" y="f52"/>
                    <a:pt x="f156" y="f14"/>
                    <a:pt x="f157" y="f138"/>
                  </a:cubicBezTo>
                  <a:cubicBezTo>
                    <a:pt x="f158" y="f148"/>
                    <a:pt x="f159" y="f50"/>
                    <a:pt x="f160" y="f14"/>
                  </a:cubicBezTo>
                  <a:cubicBezTo>
                    <a:pt x="f141" y="f9"/>
                    <a:pt x="f145" y="f73"/>
                    <a:pt x="f151" y="f73"/>
                  </a:cubicBezTo>
                  <a:cubicBezTo>
                    <a:pt x="f161" y="f53"/>
                    <a:pt x="f22" y="f54"/>
                    <a:pt x="f67" y="f118"/>
                  </a:cubicBezTo>
                  <a:cubicBezTo>
                    <a:pt x="f148" y="f118"/>
                    <a:pt x="f50" y="f72"/>
                    <a:pt x="f138" y="f72"/>
                  </a:cubicBezTo>
                  <a:cubicBezTo>
                    <a:pt x="f138" y="f54"/>
                    <a:pt x="f60" y="f53"/>
                    <a:pt x="f60" y="f52"/>
                  </a:cubicBezTo>
                  <a:cubicBezTo>
                    <a:pt x="f138" y="f73"/>
                    <a:pt x="f50" y="f73"/>
                    <a:pt x="f119" y="f12"/>
                  </a:cubicBezTo>
                  <a:cubicBezTo>
                    <a:pt x="f41" y="f122"/>
                    <a:pt x="f30" y="f46"/>
                    <a:pt x="f134" y="f35"/>
                  </a:cubicBezTo>
                  <a:cubicBezTo>
                    <a:pt x="f147" y="f124"/>
                    <a:pt x="f146" y="f128"/>
                    <a:pt x="f150" y="f128"/>
                  </a:cubicBezTo>
                  <a:cubicBezTo>
                    <a:pt x="f145" y="f128"/>
                    <a:pt x="f160" y="f124"/>
                    <a:pt x="f142" y="f33"/>
                  </a:cubicBezTo>
                  <a:cubicBezTo>
                    <a:pt x="f159" y="f28"/>
                    <a:pt x="f144" y="f136"/>
                    <a:pt x="f159" y="f129"/>
                  </a:cubicBezTo>
                  <a:cubicBezTo>
                    <a:pt x="f142" y="f162"/>
                    <a:pt x="f163" y="f130"/>
                    <a:pt x="f164" y="f162"/>
                  </a:cubicBezTo>
                  <a:cubicBezTo>
                    <a:pt x="f146" y="f165"/>
                    <a:pt x="f147" y="f161"/>
                    <a:pt x="f134" y="f149"/>
                  </a:cubicBezTo>
                  <a:cubicBezTo>
                    <a:pt x="f134" y="f30"/>
                    <a:pt x="f166" y="f33"/>
                    <a:pt x="f165" y="f128"/>
                  </a:cubicBezTo>
                  <a:cubicBezTo>
                    <a:pt x="f35" y="f41"/>
                    <a:pt x="f127" y="f120"/>
                    <a:pt x="f63" y="f60"/>
                  </a:cubicBezTo>
                  <a:cubicBezTo>
                    <a:pt x="f60" y="f14"/>
                    <a:pt x="f12" y="f12"/>
                    <a:pt x="f73" y="f9"/>
                  </a:cubicBezTo>
                  <a:cubicBezTo>
                    <a:pt x="f73" y="f9"/>
                    <a:pt x="f52" y="f12"/>
                    <a:pt x="f52" y="f12"/>
                  </a:cubicBezTo>
                  <a:cubicBezTo>
                    <a:pt x="f73" y="f60"/>
                    <a:pt x="f9" y="f63"/>
                    <a:pt x="f12" y="f50"/>
                  </a:cubicBezTo>
                  <a:cubicBezTo>
                    <a:pt x="f119" y="f167"/>
                    <a:pt x="f121" y="f128"/>
                    <a:pt x="f39" y="f165"/>
                  </a:cubicBezTo>
                  <a:cubicBezTo>
                    <a:pt x="f125" y="f130"/>
                    <a:pt x="f37" y="f166"/>
                    <a:pt x="f168" y="f169"/>
                  </a:cubicBezTo>
                  <a:cubicBezTo>
                    <a:pt x="f33" y="f134"/>
                    <a:pt x="f137" y="f131"/>
                    <a:pt x="f170" y="f150"/>
                  </a:cubicBezTo>
                  <a:cubicBezTo>
                    <a:pt x="f170" y="f145"/>
                    <a:pt x="f30" y="f171"/>
                    <a:pt x="f128" y="f171"/>
                  </a:cubicBezTo>
                  <a:cubicBezTo>
                    <a:pt x="f24" y="f171"/>
                    <a:pt x="f39" y="f141"/>
                    <a:pt x="f167" y="f145"/>
                  </a:cubicBezTo>
                  <a:cubicBezTo>
                    <a:pt x="f167" y="f145"/>
                    <a:pt x="f127" y="f150"/>
                    <a:pt x="f167" y="f146"/>
                  </a:cubicBezTo>
                  <a:cubicBezTo>
                    <a:pt x="f41" y="f131"/>
                    <a:pt x="f46" y="f169"/>
                    <a:pt x="f167" y="f162"/>
                  </a:cubicBezTo>
                  <a:cubicBezTo>
                    <a:pt x="f65" y="f33"/>
                    <a:pt x="f63" y="f41"/>
                    <a:pt x="f52" y="f16"/>
                  </a:cubicBezTo>
                  <a:cubicBezTo>
                    <a:pt x="f53" y="f67"/>
                    <a:pt x="f54" y="f148"/>
                    <a:pt x="f118" y="f63"/>
                  </a:cubicBezTo>
                  <a:cubicBezTo>
                    <a:pt x="f76" y="f18"/>
                    <a:pt x="f78" y="f24"/>
                    <a:pt x="f96" y="f136"/>
                  </a:cubicBezTo>
                  <a:cubicBezTo>
                    <a:pt x="f95" y="f132"/>
                    <a:pt x="f51" y="f142"/>
                    <a:pt x="f57" y="f6"/>
                  </a:cubicBezTo>
                  <a:cubicBezTo>
                    <a:pt x="f57" y="f172"/>
                    <a:pt x="f112" y="f2"/>
                    <a:pt x="f99" y="f173"/>
                  </a:cubicBezTo>
                  <a:cubicBezTo>
                    <a:pt x="f99" y="f7"/>
                    <a:pt x="f115" y="f7"/>
                    <a:pt x="f93" y="f7"/>
                  </a:cubicBezTo>
                  <a:cubicBezTo>
                    <a:pt x="f87" y="f7"/>
                    <a:pt x="f87" y="f174"/>
                    <a:pt x="f87" y="f2"/>
                  </a:cubicBezTo>
                  <a:cubicBezTo>
                    <a:pt x="f93" y="f175"/>
                    <a:pt x="f115" y="f156"/>
                    <a:pt x="f85" y="f155"/>
                  </a:cubicBezTo>
                  <a:cubicBezTo>
                    <a:pt x="f56" y="f146"/>
                    <a:pt x="f10" y="f128"/>
                    <a:pt x="f117" y="f67"/>
                  </a:cubicBezTo>
                  <a:cubicBezTo>
                    <a:pt x="f117" y="f148"/>
                    <a:pt x="f117" y="f50"/>
                    <a:pt x="f117" y="f60"/>
                  </a:cubicBezTo>
                  <a:cubicBezTo>
                    <a:pt x="f111" y="f119"/>
                    <a:pt x="f10" y="f65"/>
                    <a:pt x="f51" y="f123"/>
                  </a:cubicBezTo>
                  <a:cubicBezTo>
                    <a:pt x="f57" y="f20"/>
                    <a:pt x="f93" y="f124"/>
                    <a:pt x="f94" y="f129"/>
                  </a:cubicBezTo>
                  <a:cubicBezTo>
                    <a:pt x="f74" y="f165"/>
                    <a:pt x="f110" y="f169"/>
                    <a:pt x="f74" y="f139"/>
                  </a:cubicBezTo>
                  <a:cubicBezTo>
                    <a:pt x="f113" y="f139"/>
                    <a:pt x="f58" y="f176"/>
                    <a:pt x="f177" y="f151"/>
                  </a:cubicBezTo>
                  <a:cubicBezTo>
                    <a:pt x="f178" y="f163"/>
                    <a:pt x="f82" y="f151"/>
                    <a:pt x="f109" y="f140"/>
                  </a:cubicBezTo>
                  <a:cubicBezTo>
                    <a:pt x="f108" y="f132"/>
                    <a:pt x="f109" y="f147"/>
                    <a:pt x="f17" y="f169"/>
                  </a:cubicBezTo>
                  <a:cubicBezTo>
                    <a:pt x="f178" y="f130"/>
                    <a:pt x="f100" y="f165"/>
                    <a:pt x="f177" y="f161"/>
                  </a:cubicBezTo>
                  <a:cubicBezTo>
                    <a:pt x="f49" y="f35"/>
                    <a:pt x="f112" y="f127"/>
                    <a:pt x="f10" y="f63"/>
                  </a:cubicBezTo>
                  <a:cubicBezTo>
                    <a:pt x="f8" y="f138"/>
                    <a:pt x="f95" y="f14"/>
                    <a:pt x="f95" y="f12"/>
                  </a:cubicBezTo>
                  <a:cubicBezTo>
                    <a:pt x="f95" y="f9"/>
                    <a:pt x="f95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1" name="Freeform 20">
              <a:extLst>
                <a:ext uri="{FF2B5EF4-FFF2-40B4-BE49-F238E27FC236}">
                  <a16:creationId xmlns:a16="http://schemas.microsoft.com/office/drawing/2014/main" id="{3C4C592F-5788-BAD1-8F0E-6A68BF1A0499}"/>
                </a:ext>
              </a:extLst>
            </p:cNvPr>
            <p:cNvSpPr/>
            <p:nvPr/>
          </p:nvSpPr>
          <p:spPr>
            <a:xfrm>
              <a:off x="7380689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1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30"/>
                <a:gd name="f34" fmla="val 166"/>
                <a:gd name="f35" fmla="val 127"/>
                <a:gd name="f36" fmla="val 165"/>
                <a:gd name="f37" fmla="val 123"/>
                <a:gd name="f38" fmla="val 164"/>
                <a:gd name="f39" fmla="val 119"/>
                <a:gd name="f40" fmla="val 161"/>
                <a:gd name="f41" fmla="val 156"/>
                <a:gd name="f42" fmla="val 153"/>
                <a:gd name="f43" fmla="val 146"/>
                <a:gd name="f44" fmla="val 117"/>
                <a:gd name="f45" fmla="val 110"/>
                <a:gd name="f46" fmla="val 103"/>
                <a:gd name="f47" fmla="val 94"/>
                <a:gd name="f48" fmla="val 93"/>
                <a:gd name="f49" fmla="val 92"/>
                <a:gd name="f50" fmla="val 105"/>
                <a:gd name="f51" fmla="val 107"/>
                <a:gd name="f52" fmla="val 108"/>
                <a:gd name="f53" fmla="val 140"/>
                <a:gd name="f54" fmla="val 158"/>
                <a:gd name="f55" fmla="val 160"/>
                <a:gd name="f56" fmla="val 170"/>
                <a:gd name="f57" fmla="val 173"/>
                <a:gd name="f58" fmla="val 176"/>
                <a:gd name="f59" fmla="val 175"/>
                <a:gd name="f60" fmla="val 172"/>
                <a:gd name="f61" fmla="val 167"/>
                <a:gd name="f62" fmla="val 91"/>
                <a:gd name="f63" fmla="val 95"/>
                <a:gd name="f64" fmla="val 89"/>
                <a:gd name="f65" fmla="val 88"/>
                <a:gd name="f66" fmla="val 87"/>
                <a:gd name="f67" fmla="val 86"/>
                <a:gd name="f68" fmla="val 85"/>
                <a:gd name="f69" fmla="val 81"/>
                <a:gd name="f70" fmla="val 136"/>
                <a:gd name="f71" fmla="val 77"/>
                <a:gd name="f72" fmla="val 72"/>
                <a:gd name="f73" fmla="val 73"/>
                <a:gd name="f74" fmla="val 74"/>
                <a:gd name="f75" fmla="val 75"/>
                <a:gd name="f76" fmla="val 168"/>
                <a:gd name="f77" fmla="val 171"/>
                <a:gd name="f78" fmla="val 70"/>
                <a:gd name="f79" fmla="val 65"/>
                <a:gd name="f80" fmla="val 62"/>
                <a:gd name="f81" fmla="val 58"/>
                <a:gd name="f82" fmla="val 162"/>
                <a:gd name="f83" fmla="val 157"/>
                <a:gd name="f84" fmla="val 60"/>
                <a:gd name="f85" fmla="val 61"/>
                <a:gd name="f86" fmla="val 63"/>
                <a:gd name="f87" fmla="val 154"/>
                <a:gd name="f88" fmla="val 69"/>
                <a:gd name="f89" fmla="val 71"/>
                <a:gd name="f90" fmla="val 120"/>
                <a:gd name="f91" fmla="val 79"/>
                <a:gd name="f92" fmla="val 82"/>
                <a:gd name="f93" fmla="val 83"/>
                <a:gd name="f94" fmla="val 78"/>
                <a:gd name="f95" fmla="val 115"/>
                <a:gd name="f96" fmla="val 66"/>
                <a:gd name="f97" fmla="val 54"/>
                <a:gd name="f98" fmla="val 43"/>
                <a:gd name="f99" fmla="val 141"/>
                <a:gd name="f100" fmla="val 42"/>
                <a:gd name="f101" fmla="val 144"/>
                <a:gd name="f102" fmla="val 41"/>
                <a:gd name="f103" fmla="val 36"/>
                <a:gd name="f104" fmla="val 32"/>
                <a:gd name="f105" fmla="val 27"/>
                <a:gd name="f106" fmla="val 138"/>
                <a:gd name="f107" fmla="val 30"/>
                <a:gd name="f108" fmla="val 139"/>
                <a:gd name="f109" fmla="val 37"/>
                <a:gd name="f110" fmla="val 39"/>
                <a:gd name="f111" fmla="val 40"/>
                <a:gd name="f112" fmla="val 52"/>
                <a:gd name="f113" fmla="val 111"/>
                <a:gd name="f114" fmla="val 76"/>
                <a:gd name="f115" fmla="val 109"/>
                <a:gd name="f116" fmla="val 45"/>
                <a:gd name="f117" fmla="val 31"/>
                <a:gd name="f118" fmla="val 28"/>
                <a:gd name="f119" fmla="val 26"/>
                <a:gd name="f120" fmla="val 128"/>
                <a:gd name="f121" fmla="val 22"/>
                <a:gd name="f122" fmla="val 21"/>
                <a:gd name="f123" fmla="val 18"/>
                <a:gd name="f124" fmla="val 15"/>
                <a:gd name="f125" fmla="val 14"/>
                <a:gd name="f126" fmla="val 12"/>
                <a:gd name="f127" fmla="val 16"/>
                <a:gd name="f128" fmla="val 24"/>
                <a:gd name="f129" fmla="val 25"/>
                <a:gd name="f130" fmla="val 112"/>
                <a:gd name="f131" fmla="val 29"/>
                <a:gd name="f132" fmla="val 56"/>
                <a:gd name="f133" fmla="val 20"/>
                <a:gd name="f134" fmla="val 13"/>
                <a:gd name="f135" fmla="val 100"/>
                <a:gd name="f136" fmla="val 8"/>
                <a:gd name="f137" fmla="val 4"/>
                <a:gd name="f138" fmla="val 80"/>
                <a:gd name="f139" fmla="val 7"/>
                <a:gd name="f140" fmla="val 84"/>
                <a:gd name="f141" fmla="val 17"/>
                <a:gd name="f142" fmla="val 38"/>
                <a:gd name="f143" fmla="val 57"/>
                <a:gd name="f144" fmla="val 68"/>
                <a:gd name="f145" fmla="val 67"/>
                <a:gd name="f146" fmla="val 23"/>
                <a:gd name="f147" fmla="val 11"/>
                <a:gd name="f148" fmla="val 53"/>
                <a:gd name="f149" fmla="val 10"/>
                <a:gd name="f150" fmla="val 51"/>
                <a:gd name="f151" fmla="val 49"/>
                <a:gd name="f152" fmla="val 19"/>
                <a:gd name="f153" fmla="val 55"/>
                <a:gd name="f154" fmla="val 48"/>
                <a:gd name="f155" fmla="val 47"/>
                <a:gd name="f156" fmla="val 34"/>
                <a:gd name="f157" fmla="val 44"/>
                <a:gd name="f158" fmla="val 59"/>
                <a:gd name="f159" fmla="val 90"/>
                <a:gd name="f160" fmla="val 5"/>
                <a:gd name="f161" fmla="val 3"/>
                <a:gd name="f162" fmla="val 1"/>
                <a:gd name="f163" fmla="val 129"/>
                <a:gd name="f164" fmla="val 135"/>
                <a:gd name="f165" fmla="val 142"/>
                <a:gd name="f166" fmla="val 143"/>
                <a:gd name="f167" fmla="val 137"/>
                <a:gd name="f168" fmla="val 33"/>
                <a:gd name="f169" fmla="val 50"/>
                <a:gd name="f170" fmla="val 145"/>
                <a:gd name="f171" fmla="val 148"/>
                <a:gd name="f172" fmla="val 179"/>
                <a:gd name="f173" fmla="val 182"/>
                <a:gd name="f174" fmla="val 114"/>
                <a:gd name="f175" fmla="val 181"/>
                <a:gd name="f176" fmla="val 178"/>
                <a:gd name="f177" fmla="val 174"/>
                <a:gd name="f178" fmla="+- 0 0 -90"/>
                <a:gd name="f179" fmla="*/ f3 1 177"/>
                <a:gd name="f180" fmla="*/ f4 1 183"/>
                <a:gd name="f181" fmla="val f5"/>
                <a:gd name="f182" fmla="val f6"/>
                <a:gd name="f183" fmla="val f7"/>
                <a:gd name="f184" fmla="*/ f178 f0 1"/>
                <a:gd name="f185" fmla="+- f183 0 f181"/>
                <a:gd name="f186" fmla="+- f182 0 f181"/>
                <a:gd name="f187" fmla="*/ f184 1 f2"/>
                <a:gd name="f188" fmla="*/ f186 1 177"/>
                <a:gd name="f189" fmla="*/ f185 1 183"/>
                <a:gd name="f190" fmla="*/ 147 f186 1"/>
                <a:gd name="f191" fmla="*/ 121 f185 1"/>
                <a:gd name="f192" fmla="*/ 165 f186 1"/>
                <a:gd name="f193" fmla="*/ 123 f185 1"/>
                <a:gd name="f194" fmla="*/ 103 f186 1"/>
                <a:gd name="f195" fmla="*/ 94 f185 1"/>
                <a:gd name="f196" fmla="*/ 156 f186 1"/>
                <a:gd name="f197" fmla="*/ 99 f185 1"/>
                <a:gd name="f198" fmla="*/ 175 f186 1"/>
                <a:gd name="f199" fmla="*/ 96 f185 1"/>
                <a:gd name="f200" fmla="*/ 105 f186 1"/>
                <a:gd name="f201" fmla="*/ 89 f185 1"/>
                <a:gd name="f202" fmla="*/ 151 f186 1"/>
                <a:gd name="f203" fmla="*/ 72 f185 1"/>
                <a:gd name="f204" fmla="*/ 170 f186 1"/>
                <a:gd name="f205" fmla="*/ 62 f185 1"/>
                <a:gd name="f206" fmla="*/ 146 f186 1"/>
                <a:gd name="f207" fmla="*/ 71 f185 1"/>
                <a:gd name="f208" fmla="*/ 104 f186 1"/>
                <a:gd name="f209" fmla="*/ 77 f185 1"/>
                <a:gd name="f210" fmla="*/ 36 f185 1"/>
                <a:gd name="f211" fmla="*/ 138 f186 1"/>
                <a:gd name="f212" fmla="*/ 40 f185 1"/>
                <a:gd name="f213" fmla="*/ 115 f186 1"/>
                <a:gd name="f214" fmla="*/ 31 f185 1"/>
                <a:gd name="f215" fmla="*/ 122 f186 1"/>
                <a:gd name="f216" fmla="*/ 14 f185 1"/>
                <a:gd name="f217" fmla="*/ 112 f186 1"/>
                <a:gd name="f218" fmla="*/ 29 f185 1"/>
                <a:gd name="f219" fmla="*/ 91 f186 1"/>
                <a:gd name="f220" fmla="*/ 73 f185 1"/>
                <a:gd name="f221" fmla="*/ 97 f186 1"/>
                <a:gd name="f222" fmla="*/ 4 f185 1"/>
                <a:gd name="f223" fmla="*/ 87 f186 1"/>
                <a:gd name="f224" fmla="*/ 20 f185 1"/>
                <a:gd name="f225" fmla="*/ 68 f186 1"/>
                <a:gd name="f226" fmla="*/ 30 f185 1"/>
                <a:gd name="f227" fmla="*/ 51 f186 1"/>
                <a:gd name="f228" fmla="*/ 80 f186 1"/>
                <a:gd name="f229" fmla="*/ 49 f186 1"/>
                <a:gd name="f230" fmla="*/ 42 f185 1"/>
                <a:gd name="f231" fmla="*/ 28 f186 1"/>
                <a:gd name="f232" fmla="*/ 34 f185 1"/>
                <a:gd name="f233" fmla="*/ 75 f186 1"/>
                <a:gd name="f234" fmla="*/ 34 f186 1"/>
                <a:gd name="f235" fmla="*/ 12 f186 1"/>
                <a:gd name="f236" fmla="*/ 74 f186 1"/>
                <a:gd name="f237" fmla="*/ 85 f185 1"/>
                <a:gd name="f238" fmla="*/ 24 f186 1"/>
                <a:gd name="f239" fmla="*/ 91 f185 1"/>
                <a:gd name="f240" fmla="*/ 4 f186 1"/>
                <a:gd name="f241" fmla="*/ 100 f185 1"/>
                <a:gd name="f242" fmla="*/ 72 f186 1"/>
                <a:gd name="f243" fmla="*/ 90 f185 1"/>
                <a:gd name="f244" fmla="*/ 73 f186 1"/>
                <a:gd name="f245" fmla="*/ 97 f185 1"/>
                <a:gd name="f246" fmla="*/ 14 f186 1"/>
                <a:gd name="f247" fmla="*/ 130 f185 1"/>
                <a:gd name="f248" fmla="*/ 31 f186 1"/>
                <a:gd name="f249" fmla="*/ 137 f185 1"/>
                <a:gd name="f250" fmla="*/ 82 f186 1"/>
                <a:gd name="f251" fmla="*/ 58 f186 1"/>
                <a:gd name="f252" fmla="*/ 141 f185 1"/>
                <a:gd name="f253" fmla="*/ 161 f185 1"/>
                <a:gd name="f254" fmla="*/ 62 f186 1"/>
                <a:gd name="f255" fmla="*/ 142 f185 1"/>
                <a:gd name="f256" fmla="*/ 95 f186 1"/>
                <a:gd name="f257" fmla="*/ 135 f185 1"/>
                <a:gd name="f258" fmla="*/ 114 f186 1"/>
                <a:gd name="f259" fmla="*/ 183 f185 1"/>
                <a:gd name="f260" fmla="*/ 93 f186 1"/>
                <a:gd name="f261" fmla="*/ 105 f185 1"/>
                <a:gd name="f262" fmla="*/ 120 f186 1"/>
                <a:gd name="f263" fmla="*/ 138 f185 1"/>
                <a:gd name="f264" fmla="*/ 137 f186 1"/>
                <a:gd name="f265" fmla="*/ 152 f185 1"/>
                <a:gd name="f266" fmla="*/ 100 f186 1"/>
                <a:gd name="f267" fmla="*/ 101 f185 1"/>
                <a:gd name="f268" fmla="+- f187 0 f1"/>
                <a:gd name="f269" fmla="*/ f190 1 177"/>
                <a:gd name="f270" fmla="*/ f191 1 183"/>
                <a:gd name="f271" fmla="*/ f192 1 177"/>
                <a:gd name="f272" fmla="*/ f193 1 183"/>
                <a:gd name="f273" fmla="*/ f194 1 177"/>
                <a:gd name="f274" fmla="*/ f195 1 183"/>
                <a:gd name="f275" fmla="*/ f196 1 177"/>
                <a:gd name="f276" fmla="*/ f197 1 183"/>
                <a:gd name="f277" fmla="*/ f198 1 177"/>
                <a:gd name="f278" fmla="*/ f199 1 183"/>
                <a:gd name="f279" fmla="*/ f200 1 177"/>
                <a:gd name="f280" fmla="*/ f201 1 183"/>
                <a:gd name="f281" fmla="*/ f202 1 177"/>
                <a:gd name="f282" fmla="*/ f203 1 183"/>
                <a:gd name="f283" fmla="*/ f204 1 177"/>
                <a:gd name="f284" fmla="*/ f205 1 183"/>
                <a:gd name="f285" fmla="*/ f206 1 177"/>
                <a:gd name="f286" fmla="*/ f207 1 183"/>
                <a:gd name="f287" fmla="*/ f208 1 177"/>
                <a:gd name="f288" fmla="*/ f209 1 183"/>
                <a:gd name="f289" fmla="*/ f210 1 183"/>
                <a:gd name="f290" fmla="*/ f211 1 177"/>
                <a:gd name="f291" fmla="*/ f212 1 183"/>
                <a:gd name="f292" fmla="*/ f213 1 177"/>
                <a:gd name="f293" fmla="*/ f214 1 183"/>
                <a:gd name="f294" fmla="*/ f215 1 177"/>
                <a:gd name="f295" fmla="*/ f216 1 183"/>
                <a:gd name="f296" fmla="*/ f217 1 177"/>
                <a:gd name="f297" fmla="*/ f218 1 183"/>
                <a:gd name="f298" fmla="*/ f219 1 177"/>
                <a:gd name="f299" fmla="*/ f220 1 183"/>
                <a:gd name="f300" fmla="*/ f221 1 177"/>
                <a:gd name="f301" fmla="*/ f222 1 183"/>
                <a:gd name="f302" fmla="*/ f223 1 177"/>
                <a:gd name="f303" fmla="*/ f224 1 183"/>
                <a:gd name="f304" fmla="*/ f225 1 177"/>
                <a:gd name="f305" fmla="*/ f226 1 183"/>
                <a:gd name="f306" fmla="*/ f227 1 177"/>
                <a:gd name="f307" fmla="*/ f228 1 177"/>
                <a:gd name="f308" fmla="*/ f229 1 177"/>
                <a:gd name="f309" fmla="*/ f230 1 183"/>
                <a:gd name="f310" fmla="*/ f231 1 177"/>
                <a:gd name="f311" fmla="*/ f232 1 183"/>
                <a:gd name="f312" fmla="*/ f233 1 177"/>
                <a:gd name="f313" fmla="*/ f234 1 177"/>
                <a:gd name="f314" fmla="*/ f235 1 177"/>
                <a:gd name="f315" fmla="*/ f236 1 177"/>
                <a:gd name="f316" fmla="*/ f237 1 183"/>
                <a:gd name="f317" fmla="*/ f238 1 177"/>
                <a:gd name="f318" fmla="*/ f239 1 183"/>
                <a:gd name="f319" fmla="*/ f240 1 177"/>
                <a:gd name="f320" fmla="*/ f241 1 183"/>
                <a:gd name="f321" fmla="*/ f242 1 177"/>
                <a:gd name="f322" fmla="*/ f243 1 183"/>
                <a:gd name="f323" fmla="*/ f244 1 177"/>
                <a:gd name="f324" fmla="*/ f245 1 183"/>
                <a:gd name="f325" fmla="*/ f246 1 177"/>
                <a:gd name="f326" fmla="*/ f247 1 183"/>
                <a:gd name="f327" fmla="*/ f248 1 177"/>
                <a:gd name="f328" fmla="*/ f249 1 183"/>
                <a:gd name="f329" fmla="*/ f250 1 177"/>
                <a:gd name="f330" fmla="*/ f251 1 177"/>
                <a:gd name="f331" fmla="*/ f252 1 183"/>
                <a:gd name="f332" fmla="*/ f253 1 183"/>
                <a:gd name="f333" fmla="*/ f254 1 177"/>
                <a:gd name="f334" fmla="*/ f255 1 183"/>
                <a:gd name="f335" fmla="*/ f256 1 177"/>
                <a:gd name="f336" fmla="*/ f257 1 183"/>
                <a:gd name="f337" fmla="*/ f258 1 177"/>
                <a:gd name="f338" fmla="*/ f259 1 183"/>
                <a:gd name="f339" fmla="*/ f260 1 177"/>
                <a:gd name="f340" fmla="*/ f261 1 183"/>
                <a:gd name="f341" fmla="*/ f262 1 177"/>
                <a:gd name="f342" fmla="*/ f263 1 183"/>
                <a:gd name="f343" fmla="*/ f264 1 177"/>
                <a:gd name="f344" fmla="*/ f265 1 183"/>
                <a:gd name="f345" fmla="*/ f266 1 177"/>
                <a:gd name="f346" fmla="*/ f267 1 183"/>
                <a:gd name="f347" fmla="*/ 0 1 f188"/>
                <a:gd name="f348" fmla="*/ f182 1 f188"/>
                <a:gd name="f349" fmla="*/ 0 1 f189"/>
                <a:gd name="f350" fmla="*/ f183 1 f189"/>
                <a:gd name="f351" fmla="*/ f269 1 f188"/>
                <a:gd name="f352" fmla="*/ f270 1 f189"/>
                <a:gd name="f353" fmla="*/ f271 1 f188"/>
                <a:gd name="f354" fmla="*/ f272 1 f189"/>
                <a:gd name="f355" fmla="*/ f273 1 f188"/>
                <a:gd name="f356" fmla="*/ f274 1 f189"/>
                <a:gd name="f357" fmla="*/ f275 1 f188"/>
                <a:gd name="f358" fmla="*/ f276 1 f189"/>
                <a:gd name="f359" fmla="*/ f277 1 f188"/>
                <a:gd name="f360" fmla="*/ f278 1 f189"/>
                <a:gd name="f361" fmla="*/ f279 1 f188"/>
                <a:gd name="f362" fmla="*/ f280 1 f189"/>
                <a:gd name="f363" fmla="*/ f281 1 f188"/>
                <a:gd name="f364" fmla="*/ f282 1 f189"/>
                <a:gd name="f365" fmla="*/ f283 1 f188"/>
                <a:gd name="f366" fmla="*/ f284 1 f189"/>
                <a:gd name="f367" fmla="*/ f285 1 f188"/>
                <a:gd name="f368" fmla="*/ f286 1 f189"/>
                <a:gd name="f369" fmla="*/ f287 1 f188"/>
                <a:gd name="f370" fmla="*/ f288 1 f189"/>
                <a:gd name="f371" fmla="*/ f289 1 f189"/>
                <a:gd name="f372" fmla="*/ f290 1 f188"/>
                <a:gd name="f373" fmla="*/ f291 1 f189"/>
                <a:gd name="f374" fmla="*/ f292 1 f188"/>
                <a:gd name="f375" fmla="*/ f293 1 f189"/>
                <a:gd name="f376" fmla="*/ f294 1 f188"/>
                <a:gd name="f377" fmla="*/ f295 1 f189"/>
                <a:gd name="f378" fmla="*/ f296 1 f188"/>
                <a:gd name="f379" fmla="*/ f297 1 f189"/>
                <a:gd name="f380" fmla="*/ f298 1 f188"/>
                <a:gd name="f381" fmla="*/ f299 1 f189"/>
                <a:gd name="f382" fmla="*/ f300 1 f188"/>
                <a:gd name="f383" fmla="*/ f301 1 f189"/>
                <a:gd name="f384" fmla="*/ f302 1 f188"/>
                <a:gd name="f385" fmla="*/ f303 1 f189"/>
                <a:gd name="f386" fmla="*/ f304 1 f188"/>
                <a:gd name="f387" fmla="*/ f305 1 f189"/>
                <a:gd name="f388" fmla="*/ f306 1 f188"/>
                <a:gd name="f389" fmla="*/ f307 1 f188"/>
                <a:gd name="f390" fmla="*/ f308 1 f188"/>
                <a:gd name="f391" fmla="*/ f309 1 f189"/>
                <a:gd name="f392" fmla="*/ f310 1 f188"/>
                <a:gd name="f393" fmla="*/ f311 1 f189"/>
                <a:gd name="f394" fmla="*/ f312 1 f188"/>
                <a:gd name="f395" fmla="*/ f313 1 f188"/>
                <a:gd name="f396" fmla="*/ f314 1 f188"/>
                <a:gd name="f397" fmla="*/ f315 1 f188"/>
                <a:gd name="f398" fmla="*/ f316 1 f189"/>
                <a:gd name="f399" fmla="*/ f317 1 f188"/>
                <a:gd name="f400" fmla="*/ f318 1 f189"/>
                <a:gd name="f401" fmla="*/ f319 1 f188"/>
                <a:gd name="f402" fmla="*/ f320 1 f189"/>
                <a:gd name="f403" fmla="*/ f321 1 f188"/>
                <a:gd name="f404" fmla="*/ f322 1 f189"/>
                <a:gd name="f405" fmla="*/ f323 1 f188"/>
                <a:gd name="f406" fmla="*/ f324 1 f189"/>
                <a:gd name="f407" fmla="*/ f325 1 f188"/>
                <a:gd name="f408" fmla="*/ f326 1 f189"/>
                <a:gd name="f409" fmla="*/ f327 1 f188"/>
                <a:gd name="f410" fmla="*/ f328 1 f189"/>
                <a:gd name="f411" fmla="*/ f329 1 f188"/>
                <a:gd name="f412" fmla="*/ f330 1 f188"/>
                <a:gd name="f413" fmla="*/ f331 1 f189"/>
                <a:gd name="f414" fmla="*/ f332 1 f189"/>
                <a:gd name="f415" fmla="*/ f333 1 f188"/>
                <a:gd name="f416" fmla="*/ f334 1 f189"/>
                <a:gd name="f417" fmla="*/ f335 1 f188"/>
                <a:gd name="f418" fmla="*/ f336 1 f189"/>
                <a:gd name="f419" fmla="*/ f337 1 f188"/>
                <a:gd name="f420" fmla="*/ f338 1 f189"/>
                <a:gd name="f421" fmla="*/ f339 1 f188"/>
                <a:gd name="f422" fmla="*/ f340 1 f189"/>
                <a:gd name="f423" fmla="*/ f341 1 f188"/>
                <a:gd name="f424" fmla="*/ f342 1 f189"/>
                <a:gd name="f425" fmla="*/ f343 1 f188"/>
                <a:gd name="f426" fmla="*/ f344 1 f189"/>
                <a:gd name="f427" fmla="*/ f345 1 f188"/>
                <a:gd name="f428" fmla="*/ f346 1 f189"/>
                <a:gd name="f429" fmla="*/ f347 f179 1"/>
                <a:gd name="f430" fmla="*/ f348 f179 1"/>
                <a:gd name="f431" fmla="*/ f350 f180 1"/>
                <a:gd name="f432" fmla="*/ f349 f180 1"/>
                <a:gd name="f433" fmla="*/ f351 f179 1"/>
                <a:gd name="f434" fmla="*/ f352 f180 1"/>
                <a:gd name="f435" fmla="*/ f353 f179 1"/>
                <a:gd name="f436" fmla="*/ f354 f180 1"/>
                <a:gd name="f437" fmla="*/ f355 f179 1"/>
                <a:gd name="f438" fmla="*/ f356 f180 1"/>
                <a:gd name="f439" fmla="*/ f357 f179 1"/>
                <a:gd name="f440" fmla="*/ f358 f180 1"/>
                <a:gd name="f441" fmla="*/ f359 f179 1"/>
                <a:gd name="f442" fmla="*/ f360 f180 1"/>
                <a:gd name="f443" fmla="*/ f361 f179 1"/>
                <a:gd name="f444" fmla="*/ f362 f180 1"/>
                <a:gd name="f445" fmla="*/ f363 f179 1"/>
                <a:gd name="f446" fmla="*/ f364 f180 1"/>
                <a:gd name="f447" fmla="*/ f365 f179 1"/>
                <a:gd name="f448" fmla="*/ f366 f180 1"/>
                <a:gd name="f449" fmla="*/ f367 f179 1"/>
                <a:gd name="f450" fmla="*/ f368 f180 1"/>
                <a:gd name="f451" fmla="*/ f369 f179 1"/>
                <a:gd name="f452" fmla="*/ f370 f180 1"/>
                <a:gd name="f453" fmla="*/ f371 f180 1"/>
                <a:gd name="f454" fmla="*/ f372 f179 1"/>
                <a:gd name="f455" fmla="*/ f373 f180 1"/>
                <a:gd name="f456" fmla="*/ f374 f179 1"/>
                <a:gd name="f457" fmla="*/ f375 f180 1"/>
                <a:gd name="f458" fmla="*/ f376 f179 1"/>
                <a:gd name="f459" fmla="*/ f377 f180 1"/>
                <a:gd name="f460" fmla="*/ f378 f179 1"/>
                <a:gd name="f461" fmla="*/ f379 f180 1"/>
                <a:gd name="f462" fmla="*/ f380 f179 1"/>
                <a:gd name="f463" fmla="*/ f381 f180 1"/>
                <a:gd name="f464" fmla="*/ f382 f179 1"/>
                <a:gd name="f465" fmla="*/ f383 f180 1"/>
                <a:gd name="f466" fmla="*/ f384 f179 1"/>
                <a:gd name="f467" fmla="*/ f385 f180 1"/>
                <a:gd name="f468" fmla="*/ f386 f179 1"/>
                <a:gd name="f469" fmla="*/ f387 f180 1"/>
                <a:gd name="f470" fmla="*/ f388 f179 1"/>
                <a:gd name="f471" fmla="*/ f389 f179 1"/>
                <a:gd name="f472" fmla="*/ f390 f179 1"/>
                <a:gd name="f473" fmla="*/ f391 f180 1"/>
                <a:gd name="f474" fmla="*/ f392 f179 1"/>
                <a:gd name="f475" fmla="*/ f393 f180 1"/>
                <a:gd name="f476" fmla="*/ f394 f179 1"/>
                <a:gd name="f477" fmla="*/ f395 f179 1"/>
                <a:gd name="f478" fmla="*/ f396 f179 1"/>
                <a:gd name="f479" fmla="*/ f397 f179 1"/>
                <a:gd name="f480" fmla="*/ f398 f180 1"/>
                <a:gd name="f481" fmla="*/ f399 f179 1"/>
                <a:gd name="f482" fmla="*/ f400 f180 1"/>
                <a:gd name="f483" fmla="*/ f401 f179 1"/>
                <a:gd name="f484" fmla="*/ f402 f180 1"/>
                <a:gd name="f485" fmla="*/ f403 f179 1"/>
                <a:gd name="f486" fmla="*/ f404 f180 1"/>
                <a:gd name="f487" fmla="*/ f405 f179 1"/>
                <a:gd name="f488" fmla="*/ f406 f180 1"/>
                <a:gd name="f489" fmla="*/ f407 f179 1"/>
                <a:gd name="f490" fmla="*/ f408 f180 1"/>
                <a:gd name="f491" fmla="*/ f409 f179 1"/>
                <a:gd name="f492" fmla="*/ f410 f180 1"/>
                <a:gd name="f493" fmla="*/ f411 f179 1"/>
                <a:gd name="f494" fmla="*/ f412 f179 1"/>
                <a:gd name="f495" fmla="*/ f413 f180 1"/>
                <a:gd name="f496" fmla="*/ f414 f180 1"/>
                <a:gd name="f497" fmla="*/ f415 f179 1"/>
                <a:gd name="f498" fmla="*/ f416 f180 1"/>
                <a:gd name="f499" fmla="*/ f417 f179 1"/>
                <a:gd name="f500" fmla="*/ f418 f180 1"/>
                <a:gd name="f501" fmla="*/ f419 f179 1"/>
                <a:gd name="f502" fmla="*/ f420 f180 1"/>
                <a:gd name="f503" fmla="*/ f421 f179 1"/>
                <a:gd name="f504" fmla="*/ f422 f180 1"/>
                <a:gd name="f505" fmla="*/ f423 f179 1"/>
                <a:gd name="f506" fmla="*/ f424 f180 1"/>
                <a:gd name="f507" fmla="*/ f425 f179 1"/>
                <a:gd name="f508" fmla="*/ f426 f180 1"/>
                <a:gd name="f509" fmla="*/ f427 f179 1"/>
                <a:gd name="f510" fmla="*/ f428 f18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8">
                  <a:pos x="f433" y="f434"/>
                </a:cxn>
                <a:cxn ang="f268">
                  <a:pos x="f435" y="f436"/>
                </a:cxn>
                <a:cxn ang="f268">
                  <a:pos x="f437" y="f438"/>
                </a:cxn>
                <a:cxn ang="f268">
                  <a:pos x="f439" y="f440"/>
                </a:cxn>
                <a:cxn ang="f268">
                  <a:pos x="f441" y="f442"/>
                </a:cxn>
                <a:cxn ang="f268">
                  <a:pos x="f443" y="f444"/>
                </a:cxn>
                <a:cxn ang="f268">
                  <a:pos x="f445" y="f446"/>
                </a:cxn>
                <a:cxn ang="f268">
                  <a:pos x="f447" y="f448"/>
                </a:cxn>
                <a:cxn ang="f268">
                  <a:pos x="f449" y="f450"/>
                </a:cxn>
                <a:cxn ang="f268">
                  <a:pos x="f451" y="f452"/>
                </a:cxn>
                <a:cxn ang="f268">
                  <a:pos x="f439" y="f453"/>
                </a:cxn>
                <a:cxn ang="f268">
                  <a:pos x="f454" y="f455"/>
                </a:cxn>
                <a:cxn ang="f268">
                  <a:pos x="f456" y="f457"/>
                </a:cxn>
                <a:cxn ang="f268">
                  <a:pos x="f458" y="f459"/>
                </a:cxn>
                <a:cxn ang="f268">
                  <a:pos x="f460" y="f461"/>
                </a:cxn>
                <a:cxn ang="f268">
                  <a:pos x="f462" y="f463"/>
                </a:cxn>
                <a:cxn ang="f268">
                  <a:pos x="f464" y="f465"/>
                </a:cxn>
                <a:cxn ang="f268">
                  <a:pos x="f466" y="f467"/>
                </a:cxn>
                <a:cxn ang="f268">
                  <a:pos x="f468" y="f469"/>
                </a:cxn>
                <a:cxn ang="f268">
                  <a:pos x="f470" y="f459"/>
                </a:cxn>
                <a:cxn ang="f268">
                  <a:pos x="f471" y="f450"/>
                </a:cxn>
                <a:cxn ang="f268">
                  <a:pos x="f472" y="f473"/>
                </a:cxn>
                <a:cxn ang="f268">
                  <a:pos x="f474" y="f475"/>
                </a:cxn>
                <a:cxn ang="f268">
                  <a:pos x="f476" y="f452"/>
                </a:cxn>
                <a:cxn ang="f268">
                  <a:pos x="f477" y="f446"/>
                </a:cxn>
                <a:cxn ang="f268">
                  <a:pos x="f478" y="f463"/>
                </a:cxn>
                <a:cxn ang="f268">
                  <a:pos x="f479" y="f480"/>
                </a:cxn>
                <a:cxn ang="f268">
                  <a:pos x="f481" y="f482"/>
                </a:cxn>
                <a:cxn ang="f268">
                  <a:pos x="f483" y="f484"/>
                </a:cxn>
                <a:cxn ang="f268">
                  <a:pos x="f485" y="f486"/>
                </a:cxn>
                <a:cxn ang="f268">
                  <a:pos x="f487" y="f488"/>
                </a:cxn>
                <a:cxn ang="f268">
                  <a:pos x="f489" y="f490"/>
                </a:cxn>
                <a:cxn ang="f268">
                  <a:pos x="f491" y="f492"/>
                </a:cxn>
                <a:cxn ang="f268">
                  <a:pos x="f493" y="f442"/>
                </a:cxn>
                <a:cxn ang="f268">
                  <a:pos x="f494" y="f495"/>
                </a:cxn>
                <a:cxn ang="f268">
                  <a:pos x="f472" y="f496"/>
                </a:cxn>
                <a:cxn ang="f268">
                  <a:pos x="f497" y="f498"/>
                </a:cxn>
                <a:cxn ang="f268">
                  <a:pos x="f499" y="f500"/>
                </a:cxn>
                <a:cxn ang="f268">
                  <a:pos x="f501" y="f502"/>
                </a:cxn>
                <a:cxn ang="f268">
                  <a:pos x="f503" y="f504"/>
                </a:cxn>
                <a:cxn ang="f268">
                  <a:pos x="f505" y="f506"/>
                </a:cxn>
                <a:cxn ang="f268">
                  <a:pos x="f507" y="f508"/>
                </a:cxn>
                <a:cxn ang="f268">
                  <a:pos x="f509" y="f510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15"/>
                    <a:pt x="f41" y="f15"/>
                  </a:cubicBezTo>
                  <a:cubicBezTo>
                    <a:pt x="f42" y="f39"/>
                    <a:pt x="f21" y="f39"/>
                    <a:pt x="f43" y="f44"/>
                  </a:cubicBezTo>
                  <a:cubicBezTo>
                    <a:pt x="f30" y="f45"/>
                    <a:pt x="f44" y="f11"/>
                    <a:pt x="f46" y="f47"/>
                  </a:cubicBezTo>
                  <a:cubicBezTo>
                    <a:pt x="f46" y="f48"/>
                    <a:pt x="f46" y="f48"/>
                    <a:pt x="f46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24" y="f47"/>
                    <a:pt x="f53" y="f9"/>
                    <a:pt x="f41" y="f8"/>
                  </a:cubicBezTo>
                  <a:cubicBezTo>
                    <a:pt x="f54" y="f8"/>
                    <a:pt x="f55" y="f10"/>
                    <a:pt x="f40" y="f11"/>
                  </a:cubicBezTo>
                  <a:cubicBezTo>
                    <a:pt x="f38" y="f16"/>
                    <a:pt x="f56" y="f52"/>
                    <a:pt x="f57" y="f50"/>
                  </a:cubicBezTo>
                  <a:cubicBezTo>
                    <a:pt x="f58" y="f11"/>
                    <a:pt x="f6" y="f8"/>
                    <a:pt x="f59" y="f9"/>
                  </a:cubicBezTo>
                  <a:cubicBezTo>
                    <a:pt x="f60" y="f49"/>
                    <a:pt x="f61" y="f62"/>
                    <a:pt x="f32" y="f47"/>
                  </a:cubicBezTo>
                  <a:cubicBezTo>
                    <a:pt x="f40" y="f63"/>
                    <a:pt x="f31" y="f9"/>
                    <a:pt x="f54" y="f9"/>
                  </a:cubicBezTo>
                  <a:cubicBezTo>
                    <a:pt x="f53" y="f47"/>
                    <a:pt x="f37" y="f62"/>
                    <a:pt x="f50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50" y="f66"/>
                    <a:pt x="f16" y="f67"/>
                    <a:pt x="f52" y="f68"/>
                  </a:cubicBezTo>
                  <a:cubicBezTo>
                    <a:pt x="f22" y="f69"/>
                    <a:pt x="f70" y="f71"/>
                    <a:pt x="f25" y="f72"/>
                  </a:cubicBezTo>
                  <a:cubicBezTo>
                    <a:pt x="f42" y="f72"/>
                    <a:pt x="f41" y="f73"/>
                    <a:pt x="f31" y="f74"/>
                  </a:cubicBezTo>
                  <a:cubicBezTo>
                    <a:pt x="f32" y="f75"/>
                    <a:pt x="f76" y="f71"/>
                    <a:pt x="f77" y="f72"/>
                  </a:cubicBezTo>
                  <a:cubicBezTo>
                    <a:pt x="f60" y="f78"/>
                    <a:pt x="f60" y="f79"/>
                    <a:pt x="f56" y="f80"/>
                  </a:cubicBezTo>
                  <a:cubicBezTo>
                    <a:pt x="f61" y="f81"/>
                    <a:pt x="f82" y="f81"/>
                    <a:pt x="f83" y="f84"/>
                  </a:cubicBezTo>
                  <a:cubicBezTo>
                    <a:pt x="f41" y="f85"/>
                    <a:pt x="f29" y="f80"/>
                    <a:pt x="f29" y="f86"/>
                  </a:cubicBezTo>
                  <a:cubicBezTo>
                    <a:pt x="f87" y="f88"/>
                    <a:pt x="f23" y="f78"/>
                    <a:pt x="f43" y="f89"/>
                  </a:cubicBezTo>
                  <a:cubicBezTo>
                    <a:pt x="f17" y="f75"/>
                    <a:pt x="f90" y="f91"/>
                    <a:pt x="f51" y="f92"/>
                  </a:cubicBezTo>
                  <a:cubicBezTo>
                    <a:pt x="f50" y="f93"/>
                    <a:pt x="f46" y="f92"/>
                    <a:pt x="f10" y="f92"/>
                  </a:cubicBezTo>
                  <a:cubicBezTo>
                    <a:pt x="f11" y="f69"/>
                    <a:pt x="f11" y="f94"/>
                    <a:pt x="f13" y="f71"/>
                  </a:cubicBezTo>
                  <a:cubicBezTo>
                    <a:pt x="f95" y="f96"/>
                    <a:pt x="f35" y="f97"/>
                    <a:pt x="f53" y="f98"/>
                  </a:cubicBezTo>
                  <a:cubicBezTo>
                    <a:pt x="f99" y="f100"/>
                    <a:pt x="f101" y="f100"/>
                    <a:pt x="f43" y="f100"/>
                  </a:cubicBezTo>
                  <a:cubicBezTo>
                    <a:pt x="f27" y="f100"/>
                    <a:pt x="f41" y="f102"/>
                    <a:pt x="f41" y="f103"/>
                  </a:cubicBezTo>
                  <a:cubicBezTo>
                    <a:pt x="f41" y="f104"/>
                    <a:pt x="f25" y="f105"/>
                    <a:pt x="f43" y="f105"/>
                  </a:cubicBezTo>
                  <a:cubicBezTo>
                    <a:pt x="f99" y="f105"/>
                    <a:pt x="f106" y="f107"/>
                    <a:pt x="f108" y="f103"/>
                  </a:cubicBezTo>
                  <a:cubicBezTo>
                    <a:pt x="f108" y="f109"/>
                    <a:pt x="f108" y="f110"/>
                    <a:pt x="f106" y="f111"/>
                  </a:cubicBezTo>
                  <a:cubicBezTo>
                    <a:pt x="f24" y="f112"/>
                    <a:pt x="f113" y="f79"/>
                    <a:pt x="f9" y="f94"/>
                  </a:cubicBezTo>
                  <a:cubicBezTo>
                    <a:pt x="f12" y="f114"/>
                    <a:pt x="f12" y="f75"/>
                    <a:pt x="f12" y="f74"/>
                  </a:cubicBezTo>
                  <a:cubicBezTo>
                    <a:pt x="f46" y="f84"/>
                    <a:pt x="f115" y="f116"/>
                    <a:pt x="f95" y="f117"/>
                  </a:cubicBezTo>
                  <a:cubicBezTo>
                    <a:pt x="f44" y="f118"/>
                    <a:pt x="f15" y="f105"/>
                    <a:pt x="f20" y="f119"/>
                  </a:cubicBezTo>
                  <a:cubicBezTo>
                    <a:pt x="f24" y="f119"/>
                    <a:pt x="f120" y="f121"/>
                    <a:pt x="f35" y="f122"/>
                  </a:cubicBezTo>
                  <a:cubicBezTo>
                    <a:pt x="f35" y="f123"/>
                    <a:pt x="f24" y="f124"/>
                    <a:pt x="f22" y="f125"/>
                  </a:cubicBezTo>
                  <a:cubicBezTo>
                    <a:pt x="f15" y="f126"/>
                    <a:pt x="f18" y="f126"/>
                    <a:pt x="f113" y="f127"/>
                  </a:cubicBezTo>
                  <a:cubicBezTo>
                    <a:pt x="f45" y="f123"/>
                    <a:pt x="f113" y="f122"/>
                    <a:pt x="f113" y="f128"/>
                  </a:cubicBezTo>
                  <a:cubicBezTo>
                    <a:pt x="f113" y="f129"/>
                    <a:pt x="f18" y="f105"/>
                    <a:pt x="f130" y="f131"/>
                  </a:cubicBezTo>
                  <a:cubicBezTo>
                    <a:pt x="f16" y="f98"/>
                    <a:pt x="f8" y="f81"/>
                    <a:pt x="f48" y="f73"/>
                  </a:cubicBezTo>
                  <a:cubicBezTo>
                    <a:pt x="f48" y="f73"/>
                    <a:pt x="f49" y="f73"/>
                    <a:pt x="f49" y="f73"/>
                  </a:cubicBezTo>
                  <a:cubicBezTo>
                    <a:pt x="f49" y="f73"/>
                    <a:pt x="f62" y="f73"/>
                    <a:pt x="f62" y="f73"/>
                  </a:cubicBezTo>
                  <a:cubicBezTo>
                    <a:pt x="f62" y="f132"/>
                    <a:pt x="f62" y="f110"/>
                    <a:pt x="f62" y="f121"/>
                  </a:cubicBezTo>
                  <a:cubicBezTo>
                    <a:pt x="f62" y="f133"/>
                    <a:pt x="f48" y="f123"/>
                    <a:pt x="f63" y="f127"/>
                  </a:cubicBezTo>
                  <a:cubicBezTo>
                    <a:pt x="f8" y="f134"/>
                    <a:pt x="f135" y="f136"/>
                    <a:pt x="f12" y="f137"/>
                  </a:cubicBezTo>
                  <a:cubicBezTo>
                    <a:pt x="f48" y="f5"/>
                    <a:pt x="f65" y="f5"/>
                    <a:pt x="f93" y="f137"/>
                  </a:cubicBezTo>
                  <a:cubicBezTo>
                    <a:pt x="f138" y="f139"/>
                    <a:pt x="f138" y="f126"/>
                    <a:pt x="f140" y="f127"/>
                  </a:cubicBezTo>
                  <a:cubicBezTo>
                    <a:pt x="f68" y="f141"/>
                    <a:pt x="f66" y="f123"/>
                    <a:pt x="f66" y="f133"/>
                  </a:cubicBezTo>
                  <a:cubicBezTo>
                    <a:pt x="f66" y="f142"/>
                    <a:pt x="f66" y="f132"/>
                    <a:pt x="f67" y="f74"/>
                  </a:cubicBezTo>
                  <a:cubicBezTo>
                    <a:pt x="f68" y="f72"/>
                    <a:pt x="f68" y="f89"/>
                    <a:pt x="f140" y="f78"/>
                  </a:cubicBezTo>
                  <a:cubicBezTo>
                    <a:pt x="f91" y="f143"/>
                    <a:pt x="f73" y="f98"/>
                    <a:pt x="f144" y="f107"/>
                  </a:cubicBezTo>
                  <a:cubicBezTo>
                    <a:pt x="f145" y="f105"/>
                    <a:pt x="f96" y="f129"/>
                    <a:pt x="f144" y="f146"/>
                  </a:cubicBezTo>
                  <a:cubicBezTo>
                    <a:pt x="f72" y="f123"/>
                    <a:pt x="f78" y="f134"/>
                    <a:pt x="f79" y="f147"/>
                  </a:cubicBezTo>
                  <a:cubicBezTo>
                    <a:pt x="f84" y="f136"/>
                    <a:pt x="f148" y="f149"/>
                    <a:pt x="f150" y="f125"/>
                  </a:cubicBezTo>
                  <a:cubicBezTo>
                    <a:pt x="f151" y="f152"/>
                    <a:pt x="f150" y="f128"/>
                    <a:pt x="f143" y="f129"/>
                  </a:cubicBezTo>
                  <a:cubicBezTo>
                    <a:pt x="f85" y="f119"/>
                    <a:pt x="f86" y="f131"/>
                    <a:pt x="f79" y="f104"/>
                  </a:cubicBezTo>
                  <a:cubicBezTo>
                    <a:pt x="f78" y="f116"/>
                    <a:pt x="f75" y="f81"/>
                    <a:pt x="f138" y="f89"/>
                  </a:cubicBezTo>
                  <a:cubicBezTo>
                    <a:pt x="f138" y="f73"/>
                    <a:pt x="f69" y="f75"/>
                    <a:pt x="f138" y="f71"/>
                  </a:cubicBezTo>
                  <a:cubicBezTo>
                    <a:pt x="f114" y="f73"/>
                    <a:pt x="f89" y="f144"/>
                    <a:pt x="f145" y="f86"/>
                  </a:cubicBezTo>
                  <a:cubicBezTo>
                    <a:pt x="f85" y="f132"/>
                    <a:pt x="f153" y="f151"/>
                    <a:pt x="f151" y="f100"/>
                  </a:cubicBezTo>
                  <a:cubicBezTo>
                    <a:pt x="f154" y="f111"/>
                    <a:pt x="f155" y="f142"/>
                    <a:pt x="f155" y="f103"/>
                  </a:cubicBezTo>
                  <a:cubicBezTo>
                    <a:pt x="f154" y="f117"/>
                    <a:pt x="f116" y="f105"/>
                    <a:pt x="f110" y="f105"/>
                  </a:cubicBezTo>
                  <a:cubicBezTo>
                    <a:pt x="f156" y="f119"/>
                    <a:pt x="f131" y="f131"/>
                    <a:pt x="f118" y="f156"/>
                  </a:cubicBezTo>
                  <a:cubicBezTo>
                    <a:pt x="f118" y="f142"/>
                    <a:pt x="f117" y="f102"/>
                    <a:pt x="f109" y="f102"/>
                  </a:cubicBezTo>
                  <a:cubicBezTo>
                    <a:pt x="f100" y="f111"/>
                    <a:pt x="f157" y="f100"/>
                    <a:pt x="f155" y="f116"/>
                  </a:cubicBezTo>
                  <a:cubicBezTo>
                    <a:pt x="f132" y="f132"/>
                    <a:pt x="f96" y="f145"/>
                    <a:pt x="f75" y="f71"/>
                  </a:cubicBezTo>
                  <a:cubicBezTo>
                    <a:pt x="f114" y="f91"/>
                    <a:pt x="f114" y="f69"/>
                    <a:pt x="f71" y="f92"/>
                  </a:cubicBezTo>
                  <a:cubicBezTo>
                    <a:pt x="f75" y="f92"/>
                    <a:pt x="f73" y="f93"/>
                    <a:pt x="f72" y="f92"/>
                  </a:cubicBezTo>
                  <a:cubicBezTo>
                    <a:pt x="f158" y="f91"/>
                    <a:pt x="f155" y="f75"/>
                    <a:pt x="f156" y="f72"/>
                  </a:cubicBezTo>
                  <a:cubicBezTo>
                    <a:pt x="f117" y="f89"/>
                    <a:pt x="f118" y="f78"/>
                    <a:pt x="f105" y="f145"/>
                  </a:cubicBezTo>
                  <a:cubicBezTo>
                    <a:pt x="f129" y="f80"/>
                    <a:pt x="f152" y="f84"/>
                    <a:pt x="f125" y="f86"/>
                  </a:cubicBezTo>
                  <a:cubicBezTo>
                    <a:pt x="f149" y="f79"/>
                    <a:pt x="f149" y="f88"/>
                    <a:pt x="f126" y="f73"/>
                  </a:cubicBezTo>
                  <a:cubicBezTo>
                    <a:pt x="f125" y="f71"/>
                    <a:pt x="f133" y="f94"/>
                    <a:pt x="f129" y="f114"/>
                  </a:cubicBezTo>
                  <a:cubicBezTo>
                    <a:pt x="f105" y="f75"/>
                    <a:pt x="f131" y="f73"/>
                    <a:pt x="f117" y="f74"/>
                  </a:cubicBezTo>
                  <a:cubicBezTo>
                    <a:pt x="f116" y="f71"/>
                    <a:pt x="f84" y="f69"/>
                    <a:pt x="f74" y="f68"/>
                  </a:cubicBezTo>
                  <a:cubicBezTo>
                    <a:pt x="f74" y="f67"/>
                    <a:pt x="f74" y="f67"/>
                    <a:pt x="f74" y="f66"/>
                  </a:cubicBezTo>
                  <a:cubicBezTo>
                    <a:pt x="f73" y="f66"/>
                    <a:pt x="f73" y="f65"/>
                    <a:pt x="f72" y="f65"/>
                  </a:cubicBezTo>
                  <a:cubicBezTo>
                    <a:pt x="f132" y="f64"/>
                    <a:pt x="f111" y="f62"/>
                    <a:pt x="f128" y="f62"/>
                  </a:cubicBezTo>
                  <a:cubicBezTo>
                    <a:pt x="f122" y="f49"/>
                    <a:pt x="f123" y="f159"/>
                    <a:pt x="f127" y="f64"/>
                  </a:cubicBezTo>
                  <a:cubicBezTo>
                    <a:pt x="f147" y="f67"/>
                    <a:pt x="f160" y="f66"/>
                    <a:pt x="f161" y="f62"/>
                  </a:cubicBezTo>
                  <a:cubicBezTo>
                    <a:pt x="f5" y="f47"/>
                    <a:pt x="f162" y="f14"/>
                    <a:pt x="f137" y="f135"/>
                  </a:cubicBezTo>
                  <a:cubicBezTo>
                    <a:pt x="f136" y="f46"/>
                    <a:pt x="f134" y="f11"/>
                    <a:pt x="f141" y="f14"/>
                  </a:cubicBezTo>
                  <a:cubicBezTo>
                    <a:pt x="f123" y="f9"/>
                    <a:pt x="f133" y="f63"/>
                    <a:pt x="f122" y="f63"/>
                  </a:cubicBezTo>
                  <a:cubicBezTo>
                    <a:pt x="f142" y="f48"/>
                    <a:pt x="f153" y="f49"/>
                    <a:pt x="f72" y="f159"/>
                  </a:cubicBezTo>
                  <a:cubicBezTo>
                    <a:pt x="f74" y="f159"/>
                    <a:pt x="f75" y="f62"/>
                    <a:pt x="f71" y="f62"/>
                  </a:cubicBezTo>
                  <a:cubicBezTo>
                    <a:pt x="f71" y="f49"/>
                    <a:pt x="f94" y="f48"/>
                    <a:pt x="f94" y="f47"/>
                  </a:cubicBezTo>
                  <a:cubicBezTo>
                    <a:pt x="f71" y="f63"/>
                    <a:pt x="f75" y="f63"/>
                    <a:pt x="f73" y="f12"/>
                  </a:cubicBezTo>
                  <a:cubicBezTo>
                    <a:pt x="f158" y="f51"/>
                    <a:pt x="f116" y="f44"/>
                    <a:pt x="f117" y="f35"/>
                  </a:cubicBezTo>
                  <a:cubicBezTo>
                    <a:pt x="f107" y="f163"/>
                    <a:pt x="f119" y="f120"/>
                    <a:pt x="f128" y="f120"/>
                  </a:cubicBezTo>
                  <a:cubicBezTo>
                    <a:pt x="f122" y="f120"/>
                    <a:pt x="f141" y="f163"/>
                    <a:pt x="f125" y="f33"/>
                  </a:cubicBezTo>
                  <a:cubicBezTo>
                    <a:pt x="f134" y="f28"/>
                    <a:pt x="f126" y="f164"/>
                    <a:pt x="f134" y="f106"/>
                  </a:cubicBezTo>
                  <a:cubicBezTo>
                    <a:pt x="f125" y="f165"/>
                    <a:pt x="f152" y="f166"/>
                    <a:pt x="f146" y="f165"/>
                  </a:cubicBezTo>
                  <a:cubicBezTo>
                    <a:pt x="f119" y="f99"/>
                    <a:pt x="f107" y="f108"/>
                    <a:pt x="f117" y="f167"/>
                  </a:cubicBezTo>
                  <a:cubicBezTo>
                    <a:pt x="f117" y="f30"/>
                    <a:pt x="f168" y="f33"/>
                    <a:pt x="f103" y="f120"/>
                  </a:cubicBezTo>
                  <a:cubicBezTo>
                    <a:pt x="f169" y="f15"/>
                    <a:pt x="f86" y="f115"/>
                    <a:pt x="f114" y="f8"/>
                  </a:cubicBezTo>
                  <a:cubicBezTo>
                    <a:pt x="f94" y="f14"/>
                    <a:pt x="f138" y="f12"/>
                    <a:pt x="f92" y="f9"/>
                  </a:cubicBezTo>
                  <a:cubicBezTo>
                    <a:pt x="f92" y="f9"/>
                    <a:pt x="f93" y="f12"/>
                    <a:pt x="f93" y="f12"/>
                  </a:cubicBezTo>
                  <a:cubicBezTo>
                    <a:pt x="f92" y="f8"/>
                    <a:pt x="f69" y="f10"/>
                    <a:pt x="f69" y="f11"/>
                  </a:cubicBezTo>
                  <a:cubicBezTo>
                    <a:pt x="f73" y="f95"/>
                    <a:pt x="f96" y="f120"/>
                    <a:pt x="f81" y="f99"/>
                  </a:cubicBezTo>
                  <a:cubicBezTo>
                    <a:pt x="f143" y="f166"/>
                    <a:pt x="f97" y="f101"/>
                    <a:pt x="f112" y="f170"/>
                  </a:cubicBezTo>
                  <a:cubicBezTo>
                    <a:pt x="f155" y="f43"/>
                    <a:pt x="f157" y="f171"/>
                    <a:pt x="f98" y="f42"/>
                  </a:cubicBezTo>
                  <a:cubicBezTo>
                    <a:pt x="f98" y="f83"/>
                    <a:pt x="f116" y="f40"/>
                    <a:pt x="f151" y="f40"/>
                  </a:cubicBezTo>
                  <a:cubicBezTo>
                    <a:pt x="f148" y="f40"/>
                    <a:pt x="f81" y="f31"/>
                    <a:pt x="f80" y="f83"/>
                  </a:cubicBezTo>
                  <a:cubicBezTo>
                    <a:pt x="f80" y="f83"/>
                    <a:pt x="f86" y="f42"/>
                    <a:pt x="f80" y="f25"/>
                  </a:cubicBezTo>
                  <a:cubicBezTo>
                    <a:pt x="f158" y="f171"/>
                    <a:pt x="f84" y="f170"/>
                    <a:pt x="f80" y="f165"/>
                  </a:cubicBezTo>
                  <a:cubicBezTo>
                    <a:pt x="f88" y="f33"/>
                    <a:pt x="f114" y="f15"/>
                    <a:pt x="f93" y="f16"/>
                  </a:cubicBezTo>
                  <a:cubicBezTo>
                    <a:pt x="f140" y="f50"/>
                    <a:pt x="f68" y="f46"/>
                    <a:pt x="f66" y="f10"/>
                  </a:cubicBezTo>
                  <a:cubicBezTo>
                    <a:pt x="f64" y="f18"/>
                    <a:pt x="f62" y="f24"/>
                    <a:pt x="f63" y="f164"/>
                  </a:cubicBezTo>
                  <a:cubicBezTo>
                    <a:pt x="f8" y="f21"/>
                    <a:pt x="f46" y="f32"/>
                    <a:pt x="f52" y="f6"/>
                  </a:cubicBezTo>
                  <a:cubicBezTo>
                    <a:pt x="f52" y="f172"/>
                    <a:pt x="f45" y="f2"/>
                    <a:pt x="f113" y="f173"/>
                  </a:cubicBezTo>
                  <a:cubicBezTo>
                    <a:pt x="f113" y="f7"/>
                    <a:pt x="f18" y="f7"/>
                    <a:pt x="f174" y="f7"/>
                  </a:cubicBezTo>
                  <a:cubicBezTo>
                    <a:pt x="f95" y="f7"/>
                    <a:pt x="f95" y="f175"/>
                    <a:pt x="f95" y="f2"/>
                  </a:cubicBezTo>
                  <a:cubicBezTo>
                    <a:pt x="f174" y="f176"/>
                    <a:pt x="f18" y="f58"/>
                    <a:pt x="f18" y="f177"/>
                  </a:cubicBezTo>
                  <a:cubicBezTo>
                    <a:pt x="f16" y="f25"/>
                    <a:pt x="f135" y="f120"/>
                    <a:pt x="f48" y="f50"/>
                  </a:cubicBezTo>
                  <a:cubicBezTo>
                    <a:pt x="f48" y="f46"/>
                    <a:pt x="f48" y="f11"/>
                    <a:pt x="f48" y="f8"/>
                  </a:cubicBezTo>
                  <a:cubicBezTo>
                    <a:pt x="f12" y="f13"/>
                    <a:pt x="f135" y="f52"/>
                    <a:pt x="f46" y="f130"/>
                  </a:cubicBezTo>
                  <a:cubicBezTo>
                    <a:pt x="f115" y="f20"/>
                    <a:pt x="f174" y="f163"/>
                    <a:pt x="f90" y="f106"/>
                  </a:cubicBezTo>
                  <a:cubicBezTo>
                    <a:pt x="f22" y="f99"/>
                    <a:pt x="f26" y="f170"/>
                    <a:pt x="f22" y="f23"/>
                  </a:cubicBezTo>
                  <a:cubicBezTo>
                    <a:pt x="f20" y="f23"/>
                    <a:pt x="f24" y="f29"/>
                    <a:pt x="f26" y="f41"/>
                  </a:cubicBezTo>
                  <a:cubicBezTo>
                    <a:pt x="f33" y="f54"/>
                    <a:pt x="f70" y="f41"/>
                    <a:pt x="f167" y="f27"/>
                  </a:cubicBezTo>
                  <a:cubicBezTo>
                    <a:pt x="f106" y="f21"/>
                    <a:pt x="f167" y="f19"/>
                    <a:pt x="f17" y="f170"/>
                  </a:cubicBezTo>
                  <a:cubicBezTo>
                    <a:pt x="f33" y="f166"/>
                    <a:pt x="f35" y="f99"/>
                    <a:pt x="f26" y="f108"/>
                  </a:cubicBezTo>
                  <a:cubicBezTo>
                    <a:pt x="f44" y="f35"/>
                    <a:pt x="f115" y="f174"/>
                    <a:pt x="f135" y="f10"/>
                  </a:cubicBezTo>
                  <a:cubicBezTo>
                    <a:pt x="f8" y="f135"/>
                    <a:pt x="f8" y="f14"/>
                    <a:pt x="f14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2" name="Freeform 21">
              <a:extLst>
                <a:ext uri="{FF2B5EF4-FFF2-40B4-BE49-F238E27FC236}">
                  <a16:creationId xmlns:a16="http://schemas.microsoft.com/office/drawing/2014/main" id="{8839826F-B87B-1FC8-5D89-2438231530F4}"/>
                </a:ext>
              </a:extLst>
            </p:cNvPr>
            <p:cNvSpPr/>
            <p:nvPr/>
          </p:nvSpPr>
          <p:spPr>
            <a:xfrm>
              <a:off x="4362721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0"/>
                <a:gd name="f151" fmla="val 48"/>
                <a:gd name="f152" fmla="val 19"/>
                <a:gd name="f153" fmla="val 51"/>
                <a:gd name="f154" fmla="val 64"/>
                <a:gd name="f155" fmla="val 67"/>
                <a:gd name="f156" fmla="val 55"/>
                <a:gd name="f157" fmla="val 49"/>
                <a:gd name="f158" fmla="val 47"/>
                <a:gd name="f159" fmla="val 34"/>
                <a:gd name="f160" fmla="val 44"/>
                <a:gd name="f161" fmla="val 59"/>
                <a:gd name="f162" fmla="val 90"/>
                <a:gd name="f163" fmla="val 5"/>
                <a:gd name="f164" fmla="val 2"/>
                <a:gd name="f165" fmla="val 1"/>
                <a:gd name="f166" fmla="val 129"/>
                <a:gd name="f167" fmla="val 128"/>
                <a:gd name="f168" fmla="val 135"/>
                <a:gd name="f169" fmla="val 142"/>
                <a:gd name="f170" fmla="val 143"/>
                <a:gd name="f171" fmla="val 137"/>
                <a:gd name="f172" fmla="val 33"/>
                <a:gd name="f173" fmla="val 145"/>
                <a:gd name="f174" fmla="val 53"/>
                <a:gd name="f175" fmla="val 179"/>
                <a:gd name="f176" fmla="val 182"/>
                <a:gd name="f177" fmla="val 114"/>
                <a:gd name="f178" fmla="val 181"/>
                <a:gd name="f179" fmla="val 178"/>
                <a:gd name="f180" fmla="val 174"/>
                <a:gd name="f181" fmla="val 125"/>
                <a:gd name="f182" fmla="+- 0 0 -90"/>
                <a:gd name="f183" fmla="*/ f3 1 177"/>
                <a:gd name="f184" fmla="*/ f4 1 183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3"/>
                <a:gd name="f194" fmla="*/ 147 f190 1"/>
                <a:gd name="f195" fmla="*/ 121 f189 1"/>
                <a:gd name="f196" fmla="*/ 165 f190 1"/>
                <a:gd name="f197" fmla="*/ 123 f189 1"/>
                <a:gd name="f198" fmla="*/ 103 f190 1"/>
                <a:gd name="f199" fmla="*/ 94 f189 1"/>
                <a:gd name="f200" fmla="*/ 156 f190 1"/>
                <a:gd name="f201" fmla="*/ 99 f189 1"/>
                <a:gd name="f202" fmla="*/ 175 f190 1"/>
                <a:gd name="f203" fmla="*/ 96 f189 1"/>
                <a:gd name="f204" fmla="*/ 105 f190 1"/>
                <a:gd name="f205" fmla="*/ 89 f189 1"/>
                <a:gd name="f206" fmla="*/ 151 f190 1"/>
                <a:gd name="f207" fmla="*/ 72 f189 1"/>
                <a:gd name="f208" fmla="*/ 170 f190 1"/>
                <a:gd name="f209" fmla="*/ 62 f189 1"/>
                <a:gd name="f210" fmla="*/ 146 f190 1"/>
                <a:gd name="f211" fmla="*/ 71 f189 1"/>
                <a:gd name="f212" fmla="*/ 77 f189 1"/>
                <a:gd name="f213" fmla="*/ 36 f189 1"/>
                <a:gd name="f214" fmla="*/ 138 f190 1"/>
                <a:gd name="f215" fmla="*/ 40 f189 1"/>
                <a:gd name="f216" fmla="*/ 115 f190 1"/>
                <a:gd name="f217" fmla="*/ 31 f189 1"/>
                <a:gd name="f218" fmla="*/ 122 f190 1"/>
                <a:gd name="f219" fmla="*/ 14 f189 1"/>
                <a:gd name="f220" fmla="*/ 112 f190 1"/>
                <a:gd name="f221" fmla="*/ 29 f189 1"/>
                <a:gd name="f222" fmla="*/ 91 f190 1"/>
                <a:gd name="f223" fmla="*/ 73 f189 1"/>
                <a:gd name="f224" fmla="*/ 96 f190 1"/>
                <a:gd name="f225" fmla="*/ 4 f189 1"/>
                <a:gd name="f226" fmla="*/ 87 f190 1"/>
                <a:gd name="f227" fmla="*/ 20 f189 1"/>
                <a:gd name="f228" fmla="*/ 68 f190 1"/>
                <a:gd name="f229" fmla="*/ 30 f189 1"/>
                <a:gd name="f230" fmla="*/ 50 f190 1"/>
                <a:gd name="f231" fmla="*/ 79 f190 1"/>
                <a:gd name="f232" fmla="*/ 49 f190 1"/>
                <a:gd name="f233" fmla="*/ 42 f189 1"/>
                <a:gd name="f234" fmla="*/ 28 f190 1"/>
                <a:gd name="f235" fmla="*/ 34 f189 1"/>
                <a:gd name="f236" fmla="*/ 75 f190 1"/>
                <a:gd name="f237" fmla="*/ 34 f190 1"/>
                <a:gd name="f238" fmla="*/ 12 f190 1"/>
                <a:gd name="f239" fmla="*/ 74 f190 1"/>
                <a:gd name="f240" fmla="*/ 85 f189 1"/>
                <a:gd name="f241" fmla="*/ 24 f190 1"/>
                <a:gd name="f242" fmla="*/ 91 f189 1"/>
                <a:gd name="f243" fmla="*/ 4 f190 1"/>
                <a:gd name="f244" fmla="*/ 100 f189 1"/>
                <a:gd name="f245" fmla="*/ 72 f190 1"/>
                <a:gd name="f246" fmla="*/ 90 f189 1"/>
                <a:gd name="f247" fmla="*/ 73 f190 1"/>
                <a:gd name="f248" fmla="*/ 97 f189 1"/>
                <a:gd name="f249" fmla="*/ 14 f190 1"/>
                <a:gd name="f250" fmla="*/ 130 f189 1"/>
                <a:gd name="f251" fmla="*/ 30 f190 1"/>
                <a:gd name="f252" fmla="*/ 137 f189 1"/>
                <a:gd name="f253" fmla="*/ 82 f190 1"/>
                <a:gd name="f254" fmla="*/ 58 f190 1"/>
                <a:gd name="f255" fmla="*/ 141 f189 1"/>
                <a:gd name="f256" fmla="*/ 161 f189 1"/>
                <a:gd name="f257" fmla="*/ 62 f190 1"/>
                <a:gd name="f258" fmla="*/ 142 f189 1"/>
                <a:gd name="f259" fmla="*/ 94 f190 1"/>
                <a:gd name="f260" fmla="*/ 135 f189 1"/>
                <a:gd name="f261" fmla="*/ 114 f190 1"/>
                <a:gd name="f262" fmla="*/ 183 f189 1"/>
                <a:gd name="f263" fmla="*/ 93 f190 1"/>
                <a:gd name="f264" fmla="*/ 105 f189 1"/>
                <a:gd name="f265" fmla="*/ 119 f190 1"/>
                <a:gd name="f266" fmla="*/ 138 f189 1"/>
                <a:gd name="f267" fmla="*/ 137 f190 1"/>
                <a:gd name="f268" fmla="*/ 152 f189 1"/>
                <a:gd name="f269" fmla="*/ 100 f190 1"/>
                <a:gd name="f270" fmla="*/ 101 f189 1"/>
                <a:gd name="f271" fmla="+- f191 0 f1"/>
                <a:gd name="f272" fmla="*/ f194 1 177"/>
                <a:gd name="f273" fmla="*/ f195 1 183"/>
                <a:gd name="f274" fmla="*/ f196 1 177"/>
                <a:gd name="f275" fmla="*/ f197 1 183"/>
                <a:gd name="f276" fmla="*/ f198 1 177"/>
                <a:gd name="f277" fmla="*/ f199 1 183"/>
                <a:gd name="f278" fmla="*/ f200 1 177"/>
                <a:gd name="f279" fmla="*/ f201 1 183"/>
                <a:gd name="f280" fmla="*/ f202 1 177"/>
                <a:gd name="f281" fmla="*/ f203 1 183"/>
                <a:gd name="f282" fmla="*/ f204 1 177"/>
                <a:gd name="f283" fmla="*/ f205 1 183"/>
                <a:gd name="f284" fmla="*/ f206 1 177"/>
                <a:gd name="f285" fmla="*/ f207 1 183"/>
                <a:gd name="f286" fmla="*/ f208 1 177"/>
                <a:gd name="f287" fmla="*/ f209 1 183"/>
                <a:gd name="f288" fmla="*/ f210 1 177"/>
                <a:gd name="f289" fmla="*/ f211 1 183"/>
                <a:gd name="f290" fmla="*/ f212 1 183"/>
                <a:gd name="f291" fmla="*/ f213 1 183"/>
                <a:gd name="f292" fmla="*/ f214 1 177"/>
                <a:gd name="f293" fmla="*/ f215 1 183"/>
                <a:gd name="f294" fmla="*/ f216 1 177"/>
                <a:gd name="f295" fmla="*/ f217 1 183"/>
                <a:gd name="f296" fmla="*/ f218 1 177"/>
                <a:gd name="f297" fmla="*/ f219 1 183"/>
                <a:gd name="f298" fmla="*/ f220 1 177"/>
                <a:gd name="f299" fmla="*/ f221 1 183"/>
                <a:gd name="f300" fmla="*/ f222 1 177"/>
                <a:gd name="f301" fmla="*/ f223 1 183"/>
                <a:gd name="f302" fmla="*/ f224 1 177"/>
                <a:gd name="f303" fmla="*/ f225 1 183"/>
                <a:gd name="f304" fmla="*/ f226 1 177"/>
                <a:gd name="f305" fmla="*/ f227 1 183"/>
                <a:gd name="f306" fmla="*/ f228 1 177"/>
                <a:gd name="f307" fmla="*/ f229 1 183"/>
                <a:gd name="f308" fmla="*/ f230 1 177"/>
                <a:gd name="f309" fmla="*/ f231 1 177"/>
                <a:gd name="f310" fmla="*/ f232 1 177"/>
                <a:gd name="f311" fmla="*/ f233 1 183"/>
                <a:gd name="f312" fmla="*/ f234 1 177"/>
                <a:gd name="f313" fmla="*/ f235 1 183"/>
                <a:gd name="f314" fmla="*/ f236 1 177"/>
                <a:gd name="f315" fmla="*/ f237 1 177"/>
                <a:gd name="f316" fmla="*/ f238 1 177"/>
                <a:gd name="f317" fmla="*/ f239 1 177"/>
                <a:gd name="f318" fmla="*/ f240 1 183"/>
                <a:gd name="f319" fmla="*/ f241 1 177"/>
                <a:gd name="f320" fmla="*/ f242 1 183"/>
                <a:gd name="f321" fmla="*/ f243 1 177"/>
                <a:gd name="f322" fmla="*/ f244 1 183"/>
                <a:gd name="f323" fmla="*/ f245 1 177"/>
                <a:gd name="f324" fmla="*/ f246 1 183"/>
                <a:gd name="f325" fmla="*/ f247 1 177"/>
                <a:gd name="f326" fmla="*/ f248 1 183"/>
                <a:gd name="f327" fmla="*/ f249 1 177"/>
                <a:gd name="f328" fmla="*/ f250 1 183"/>
                <a:gd name="f329" fmla="*/ f251 1 177"/>
                <a:gd name="f330" fmla="*/ f252 1 183"/>
                <a:gd name="f331" fmla="*/ f253 1 177"/>
                <a:gd name="f332" fmla="*/ f254 1 177"/>
                <a:gd name="f333" fmla="*/ f255 1 183"/>
                <a:gd name="f334" fmla="*/ f256 1 183"/>
                <a:gd name="f335" fmla="*/ f257 1 177"/>
                <a:gd name="f336" fmla="*/ f258 1 183"/>
                <a:gd name="f337" fmla="*/ f259 1 177"/>
                <a:gd name="f338" fmla="*/ f260 1 183"/>
                <a:gd name="f339" fmla="*/ f261 1 177"/>
                <a:gd name="f340" fmla="*/ f262 1 183"/>
                <a:gd name="f341" fmla="*/ f263 1 177"/>
                <a:gd name="f342" fmla="*/ f264 1 183"/>
                <a:gd name="f343" fmla="*/ f265 1 177"/>
                <a:gd name="f344" fmla="*/ f266 1 183"/>
                <a:gd name="f345" fmla="*/ f267 1 177"/>
                <a:gd name="f346" fmla="*/ f268 1 183"/>
                <a:gd name="f347" fmla="*/ f269 1 177"/>
                <a:gd name="f348" fmla="*/ f270 1 183"/>
                <a:gd name="f349" fmla="*/ 0 1 f192"/>
                <a:gd name="f350" fmla="*/ f186 1 f192"/>
                <a:gd name="f351" fmla="*/ 0 1 f193"/>
                <a:gd name="f352" fmla="*/ f187 1 f193"/>
                <a:gd name="f353" fmla="*/ f272 1 f192"/>
                <a:gd name="f354" fmla="*/ f273 1 f193"/>
                <a:gd name="f355" fmla="*/ f274 1 f192"/>
                <a:gd name="f356" fmla="*/ f275 1 f193"/>
                <a:gd name="f357" fmla="*/ f276 1 f192"/>
                <a:gd name="f358" fmla="*/ f277 1 f193"/>
                <a:gd name="f359" fmla="*/ f278 1 f192"/>
                <a:gd name="f360" fmla="*/ f279 1 f193"/>
                <a:gd name="f361" fmla="*/ f280 1 f192"/>
                <a:gd name="f362" fmla="*/ f281 1 f193"/>
                <a:gd name="f363" fmla="*/ f282 1 f192"/>
                <a:gd name="f364" fmla="*/ f283 1 f193"/>
                <a:gd name="f365" fmla="*/ f284 1 f192"/>
                <a:gd name="f366" fmla="*/ f285 1 f193"/>
                <a:gd name="f367" fmla="*/ f286 1 f192"/>
                <a:gd name="f368" fmla="*/ f287 1 f193"/>
                <a:gd name="f369" fmla="*/ f288 1 f192"/>
                <a:gd name="f370" fmla="*/ f289 1 f193"/>
                <a:gd name="f371" fmla="*/ f290 1 f193"/>
                <a:gd name="f372" fmla="*/ f291 1 f193"/>
                <a:gd name="f373" fmla="*/ f292 1 f192"/>
                <a:gd name="f374" fmla="*/ f293 1 f193"/>
                <a:gd name="f375" fmla="*/ f294 1 f192"/>
                <a:gd name="f376" fmla="*/ f295 1 f193"/>
                <a:gd name="f377" fmla="*/ f296 1 f192"/>
                <a:gd name="f378" fmla="*/ f297 1 f193"/>
                <a:gd name="f379" fmla="*/ f298 1 f192"/>
                <a:gd name="f380" fmla="*/ f299 1 f193"/>
                <a:gd name="f381" fmla="*/ f300 1 f192"/>
                <a:gd name="f382" fmla="*/ f301 1 f193"/>
                <a:gd name="f383" fmla="*/ f302 1 f192"/>
                <a:gd name="f384" fmla="*/ f303 1 f193"/>
                <a:gd name="f385" fmla="*/ f304 1 f192"/>
                <a:gd name="f386" fmla="*/ f305 1 f193"/>
                <a:gd name="f387" fmla="*/ f306 1 f192"/>
                <a:gd name="f388" fmla="*/ f307 1 f193"/>
                <a:gd name="f389" fmla="*/ f308 1 f192"/>
                <a:gd name="f390" fmla="*/ f309 1 f192"/>
                <a:gd name="f391" fmla="*/ f310 1 f192"/>
                <a:gd name="f392" fmla="*/ f311 1 f193"/>
                <a:gd name="f393" fmla="*/ f312 1 f192"/>
                <a:gd name="f394" fmla="*/ f313 1 f193"/>
                <a:gd name="f395" fmla="*/ f314 1 f192"/>
                <a:gd name="f396" fmla="*/ f315 1 f192"/>
                <a:gd name="f397" fmla="*/ f316 1 f192"/>
                <a:gd name="f398" fmla="*/ f317 1 f192"/>
                <a:gd name="f399" fmla="*/ f318 1 f193"/>
                <a:gd name="f400" fmla="*/ f319 1 f192"/>
                <a:gd name="f401" fmla="*/ f320 1 f193"/>
                <a:gd name="f402" fmla="*/ f321 1 f192"/>
                <a:gd name="f403" fmla="*/ f322 1 f193"/>
                <a:gd name="f404" fmla="*/ f323 1 f192"/>
                <a:gd name="f405" fmla="*/ f324 1 f193"/>
                <a:gd name="f406" fmla="*/ f325 1 f192"/>
                <a:gd name="f407" fmla="*/ f326 1 f193"/>
                <a:gd name="f408" fmla="*/ f327 1 f192"/>
                <a:gd name="f409" fmla="*/ f328 1 f193"/>
                <a:gd name="f410" fmla="*/ f329 1 f192"/>
                <a:gd name="f411" fmla="*/ f330 1 f193"/>
                <a:gd name="f412" fmla="*/ f331 1 f192"/>
                <a:gd name="f413" fmla="*/ f332 1 f192"/>
                <a:gd name="f414" fmla="*/ f333 1 f193"/>
                <a:gd name="f415" fmla="*/ f334 1 f193"/>
                <a:gd name="f416" fmla="*/ f335 1 f192"/>
                <a:gd name="f417" fmla="*/ f336 1 f193"/>
                <a:gd name="f418" fmla="*/ f337 1 f192"/>
                <a:gd name="f419" fmla="*/ f338 1 f193"/>
                <a:gd name="f420" fmla="*/ f339 1 f192"/>
                <a:gd name="f421" fmla="*/ f340 1 f193"/>
                <a:gd name="f422" fmla="*/ f341 1 f192"/>
                <a:gd name="f423" fmla="*/ f342 1 f193"/>
                <a:gd name="f424" fmla="*/ f343 1 f192"/>
                <a:gd name="f425" fmla="*/ f344 1 f193"/>
                <a:gd name="f426" fmla="*/ f345 1 f192"/>
                <a:gd name="f427" fmla="*/ f346 1 f193"/>
                <a:gd name="f428" fmla="*/ f347 1 f192"/>
                <a:gd name="f429" fmla="*/ f348 1 f193"/>
                <a:gd name="f430" fmla="*/ f349 f183 1"/>
                <a:gd name="f431" fmla="*/ f350 f183 1"/>
                <a:gd name="f432" fmla="*/ f352 f184 1"/>
                <a:gd name="f433" fmla="*/ f351 f184 1"/>
                <a:gd name="f434" fmla="*/ f353 f183 1"/>
                <a:gd name="f435" fmla="*/ f354 f184 1"/>
                <a:gd name="f436" fmla="*/ f355 f183 1"/>
                <a:gd name="f437" fmla="*/ f356 f184 1"/>
                <a:gd name="f438" fmla="*/ f357 f183 1"/>
                <a:gd name="f439" fmla="*/ f358 f184 1"/>
                <a:gd name="f440" fmla="*/ f359 f183 1"/>
                <a:gd name="f441" fmla="*/ f360 f184 1"/>
                <a:gd name="f442" fmla="*/ f361 f183 1"/>
                <a:gd name="f443" fmla="*/ f362 f184 1"/>
                <a:gd name="f444" fmla="*/ f363 f183 1"/>
                <a:gd name="f445" fmla="*/ f364 f184 1"/>
                <a:gd name="f446" fmla="*/ f365 f183 1"/>
                <a:gd name="f447" fmla="*/ f366 f184 1"/>
                <a:gd name="f448" fmla="*/ f367 f183 1"/>
                <a:gd name="f449" fmla="*/ f368 f184 1"/>
                <a:gd name="f450" fmla="*/ f369 f183 1"/>
                <a:gd name="f451" fmla="*/ f370 f184 1"/>
                <a:gd name="f452" fmla="*/ f371 f184 1"/>
                <a:gd name="f453" fmla="*/ f372 f184 1"/>
                <a:gd name="f454" fmla="*/ f373 f183 1"/>
                <a:gd name="f455" fmla="*/ f374 f184 1"/>
                <a:gd name="f456" fmla="*/ f375 f183 1"/>
                <a:gd name="f457" fmla="*/ f376 f184 1"/>
                <a:gd name="f458" fmla="*/ f377 f183 1"/>
                <a:gd name="f459" fmla="*/ f378 f184 1"/>
                <a:gd name="f460" fmla="*/ f379 f183 1"/>
                <a:gd name="f461" fmla="*/ f380 f184 1"/>
                <a:gd name="f462" fmla="*/ f381 f183 1"/>
                <a:gd name="f463" fmla="*/ f382 f184 1"/>
                <a:gd name="f464" fmla="*/ f383 f183 1"/>
                <a:gd name="f465" fmla="*/ f384 f184 1"/>
                <a:gd name="f466" fmla="*/ f385 f183 1"/>
                <a:gd name="f467" fmla="*/ f386 f184 1"/>
                <a:gd name="f468" fmla="*/ f387 f183 1"/>
                <a:gd name="f469" fmla="*/ f388 f184 1"/>
                <a:gd name="f470" fmla="*/ f389 f183 1"/>
                <a:gd name="f471" fmla="*/ f390 f183 1"/>
                <a:gd name="f472" fmla="*/ f391 f183 1"/>
                <a:gd name="f473" fmla="*/ f392 f184 1"/>
                <a:gd name="f474" fmla="*/ f393 f183 1"/>
                <a:gd name="f475" fmla="*/ f394 f184 1"/>
                <a:gd name="f476" fmla="*/ f395 f183 1"/>
                <a:gd name="f477" fmla="*/ f396 f183 1"/>
                <a:gd name="f478" fmla="*/ f397 f183 1"/>
                <a:gd name="f479" fmla="*/ f398 f183 1"/>
                <a:gd name="f480" fmla="*/ f399 f184 1"/>
                <a:gd name="f481" fmla="*/ f400 f183 1"/>
                <a:gd name="f482" fmla="*/ f401 f184 1"/>
                <a:gd name="f483" fmla="*/ f402 f183 1"/>
                <a:gd name="f484" fmla="*/ f403 f184 1"/>
                <a:gd name="f485" fmla="*/ f404 f183 1"/>
                <a:gd name="f486" fmla="*/ f405 f184 1"/>
                <a:gd name="f487" fmla="*/ f406 f183 1"/>
                <a:gd name="f488" fmla="*/ f407 f184 1"/>
                <a:gd name="f489" fmla="*/ f408 f183 1"/>
                <a:gd name="f490" fmla="*/ f409 f184 1"/>
                <a:gd name="f491" fmla="*/ f410 f183 1"/>
                <a:gd name="f492" fmla="*/ f411 f184 1"/>
                <a:gd name="f493" fmla="*/ f412 f183 1"/>
                <a:gd name="f494" fmla="*/ f413 f183 1"/>
                <a:gd name="f495" fmla="*/ f414 f184 1"/>
                <a:gd name="f496" fmla="*/ f415 f184 1"/>
                <a:gd name="f497" fmla="*/ f416 f183 1"/>
                <a:gd name="f498" fmla="*/ f417 f184 1"/>
                <a:gd name="f499" fmla="*/ f418 f183 1"/>
                <a:gd name="f500" fmla="*/ f419 f184 1"/>
                <a:gd name="f501" fmla="*/ f420 f183 1"/>
                <a:gd name="f502" fmla="*/ f421 f184 1"/>
                <a:gd name="f503" fmla="*/ f422 f183 1"/>
                <a:gd name="f504" fmla="*/ f423 f184 1"/>
                <a:gd name="f505" fmla="*/ f424 f183 1"/>
                <a:gd name="f506" fmla="*/ f425 f184 1"/>
                <a:gd name="f507" fmla="*/ f426 f183 1"/>
                <a:gd name="f508" fmla="*/ f427 f184 1"/>
                <a:gd name="f509" fmla="*/ f428 f183 1"/>
                <a:gd name="f510" fmla="*/ f429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4" y="f435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38" y="f452"/>
                </a:cxn>
                <a:cxn ang="f271">
                  <a:pos x="f440" y="f453"/>
                </a:cxn>
                <a:cxn ang="f271">
                  <a:pos x="f454" y="f455"/>
                </a:cxn>
                <a:cxn ang="f271">
                  <a:pos x="f456" y="f457"/>
                </a:cxn>
                <a:cxn ang="f271">
                  <a:pos x="f458" y="f459"/>
                </a:cxn>
                <a:cxn ang="f271">
                  <a:pos x="f460" y="f461"/>
                </a:cxn>
                <a:cxn ang="f271">
                  <a:pos x="f462" y="f463"/>
                </a:cxn>
                <a:cxn ang="f271">
                  <a:pos x="f464" y="f465"/>
                </a:cxn>
                <a:cxn ang="f271">
                  <a:pos x="f466" y="f467"/>
                </a:cxn>
                <a:cxn ang="f271">
                  <a:pos x="f468" y="f469"/>
                </a:cxn>
                <a:cxn ang="f271">
                  <a:pos x="f470" y="f459"/>
                </a:cxn>
                <a:cxn ang="f271">
                  <a:pos x="f471" y="f451"/>
                </a:cxn>
                <a:cxn ang="f271">
                  <a:pos x="f472" y="f473"/>
                </a:cxn>
                <a:cxn ang="f271">
                  <a:pos x="f474" y="f475"/>
                </a:cxn>
                <a:cxn ang="f271">
                  <a:pos x="f476" y="f452"/>
                </a:cxn>
                <a:cxn ang="f271">
                  <a:pos x="f477" y="f447"/>
                </a:cxn>
                <a:cxn ang="f271">
                  <a:pos x="f478" y="f463"/>
                </a:cxn>
                <a:cxn ang="f271">
                  <a:pos x="f479" y="f480"/>
                </a:cxn>
                <a:cxn ang="f271">
                  <a:pos x="f481" y="f482"/>
                </a:cxn>
                <a:cxn ang="f271">
                  <a:pos x="f483" y="f484"/>
                </a:cxn>
                <a:cxn ang="f271">
                  <a:pos x="f485" y="f486"/>
                </a:cxn>
                <a:cxn ang="f271">
                  <a:pos x="f487" y="f488"/>
                </a:cxn>
                <a:cxn ang="f271">
                  <a:pos x="f489" y="f490"/>
                </a:cxn>
                <a:cxn ang="f271">
                  <a:pos x="f491" y="f492"/>
                </a:cxn>
                <a:cxn ang="f271">
                  <a:pos x="f493" y="f443"/>
                </a:cxn>
                <a:cxn ang="f271">
                  <a:pos x="f494" y="f495"/>
                </a:cxn>
                <a:cxn ang="f271">
                  <a:pos x="f472" y="f496"/>
                </a:cxn>
                <a:cxn ang="f271">
                  <a:pos x="f497" y="f498"/>
                </a:cxn>
                <a:cxn ang="f271">
                  <a:pos x="f499" y="f500"/>
                </a:cxn>
                <a:cxn ang="f271">
                  <a:pos x="f501" y="f502"/>
                </a:cxn>
                <a:cxn ang="f271">
                  <a:pos x="f503" y="f504"/>
                </a:cxn>
                <a:cxn ang="f271">
                  <a:pos x="f505" y="f506"/>
                </a:cxn>
                <a:cxn ang="f271">
                  <a:pos x="f507" y="f508"/>
                </a:cxn>
                <a:cxn ang="f271">
                  <a:pos x="f509" y="f510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44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3" y="f131"/>
                    <a:pt x="f145" y="f132"/>
                  </a:cubicBezTo>
                  <a:cubicBezTo>
                    <a:pt x="f86" y="f122"/>
                    <a:pt x="f88" y="f134"/>
                    <a:pt x="f154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5" y="f88"/>
                  </a:cubicBezTo>
                  <a:cubicBezTo>
                    <a:pt x="f86" y="f135"/>
                    <a:pt x="f156" y="f157"/>
                    <a:pt x="f157" y="f103"/>
                  </a:cubicBezTo>
                  <a:cubicBezTo>
                    <a:pt x="f158" y="f114"/>
                    <a:pt x="f158" y="f144"/>
                    <a:pt x="f158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9" y="f122"/>
                    <a:pt x="f121" y="f134"/>
                    <a:pt x="f121" y="f159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60" y="f103"/>
                    <a:pt x="f158" y="f118"/>
                  </a:cubicBezTo>
                  <a:cubicBezTo>
                    <a:pt x="f135" y="f135"/>
                    <a:pt x="f98" y="f155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1" y="f93"/>
                    <a:pt x="f158" y="f76"/>
                    <a:pt x="f159" y="f73"/>
                  </a:cubicBezTo>
                  <a:cubicBezTo>
                    <a:pt x="f119" y="f90"/>
                    <a:pt x="f121" y="f79"/>
                    <a:pt x="f109" y="f155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1" y="f70"/>
                    <a:pt x="f75" y="f69"/>
                  </a:cubicBezTo>
                  <a:cubicBezTo>
                    <a:pt x="f75" y="f67"/>
                    <a:pt x="f75" y="f67"/>
                    <a:pt x="f74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2"/>
                    <a:pt x="f126" y="f64"/>
                  </a:cubicBezTo>
                  <a:cubicBezTo>
                    <a:pt x="f148" y="f67"/>
                    <a:pt x="f163" y="f66"/>
                    <a:pt x="f164" y="f61"/>
                  </a:cubicBezTo>
                  <a:cubicBezTo>
                    <a:pt x="f5" y="f46"/>
                    <a:pt x="f165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6" y="f48"/>
                    <a:pt x="f73" y="f162"/>
                  </a:cubicBezTo>
                  <a:cubicBezTo>
                    <a:pt x="f74" y="f162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1" y="f68"/>
                    <a:pt x="f118" y="f43"/>
                    <a:pt x="f119" y="f33"/>
                  </a:cubicBezTo>
                  <a:cubicBezTo>
                    <a:pt x="f134" y="f166"/>
                    <a:pt x="f122" y="f167"/>
                    <a:pt x="f147" y="f167"/>
                  </a:cubicBezTo>
                  <a:cubicBezTo>
                    <a:pt x="f136" y="f167"/>
                    <a:pt x="f143" y="f166"/>
                    <a:pt x="f127" y="f31"/>
                  </a:cubicBezTo>
                  <a:cubicBezTo>
                    <a:pt x="f137" y="f27"/>
                    <a:pt x="f128" y="f168"/>
                    <a:pt x="f128" y="f110"/>
                  </a:cubicBezTo>
                  <a:cubicBezTo>
                    <a:pt x="f127" y="f169"/>
                    <a:pt x="f152" y="f170"/>
                    <a:pt x="f123" y="f169"/>
                  </a:cubicBezTo>
                  <a:cubicBezTo>
                    <a:pt x="f122" y="f102"/>
                    <a:pt x="f111" y="f100"/>
                    <a:pt x="f111" y="f171"/>
                  </a:cubicBezTo>
                  <a:cubicBezTo>
                    <a:pt x="f119" y="f17"/>
                    <a:pt x="f172" y="f31"/>
                    <a:pt x="f107" y="f167"/>
                  </a:cubicBezTo>
                  <a:cubicBezTo>
                    <a:pt x="f157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4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7"/>
                    <a:pt x="f83" y="f102"/>
                  </a:cubicBezTo>
                  <a:cubicBezTo>
                    <a:pt x="f145" y="f170"/>
                    <a:pt x="f99" y="f104"/>
                    <a:pt x="f115" y="f173"/>
                  </a:cubicBezTo>
                  <a:cubicBezTo>
                    <a:pt x="f158" y="f42"/>
                    <a:pt x="f160" y="f21"/>
                    <a:pt x="f101" y="f40"/>
                  </a:cubicBezTo>
                  <a:cubicBezTo>
                    <a:pt x="f101" y="f63"/>
                    <a:pt x="f160" y="f54"/>
                    <a:pt x="f157" y="f54"/>
                  </a:cubicBezTo>
                  <a:cubicBezTo>
                    <a:pt x="f174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1" y="f21"/>
                    <a:pt x="f85" y="f173"/>
                    <a:pt x="f82" y="f169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8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5"/>
                    <a:pt x="f117" y="f2"/>
                    <a:pt x="f129" y="f176"/>
                  </a:cubicBezTo>
                  <a:cubicBezTo>
                    <a:pt x="f129" y="f7"/>
                    <a:pt x="f18" y="f7"/>
                    <a:pt x="f177" y="f7"/>
                  </a:cubicBezTo>
                  <a:cubicBezTo>
                    <a:pt x="f177" y="f7"/>
                    <a:pt x="f97" y="f178"/>
                    <a:pt x="f97" y="f2"/>
                  </a:cubicBezTo>
                  <a:cubicBezTo>
                    <a:pt x="f177" y="f179"/>
                    <a:pt x="f18" y="f57"/>
                    <a:pt x="f133" y="f180"/>
                  </a:cubicBezTo>
                  <a:cubicBezTo>
                    <a:pt x="f16" y="f26"/>
                    <a:pt x="f8" y="f167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7" y="f166"/>
                    <a:pt x="f37" y="f110"/>
                  </a:cubicBezTo>
                  <a:cubicBezTo>
                    <a:pt x="f22" y="f102"/>
                    <a:pt x="f181" y="f173"/>
                    <a:pt x="f20" y="f23"/>
                  </a:cubicBezTo>
                  <a:cubicBezTo>
                    <a:pt x="f20" y="f23"/>
                    <a:pt x="f35" y="f28"/>
                    <a:pt x="f181" y="f39"/>
                  </a:cubicBezTo>
                  <a:cubicBezTo>
                    <a:pt x="f31" y="f52"/>
                    <a:pt x="f71" y="f39"/>
                    <a:pt x="f171" y="f105"/>
                  </a:cubicBezTo>
                  <a:cubicBezTo>
                    <a:pt x="f110" y="f41"/>
                    <a:pt x="f71" y="f19"/>
                    <a:pt x="f91" y="f173"/>
                  </a:cubicBezTo>
                  <a:cubicBezTo>
                    <a:pt x="f31" y="f170"/>
                    <a:pt x="f33" y="f102"/>
                    <a:pt x="f181" y="f100"/>
                  </a:cubicBezTo>
                  <a:cubicBezTo>
                    <a:pt x="f43" y="f33"/>
                    <a:pt x="f50" y="f177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3" name="Freeform 22">
              <a:extLst>
                <a:ext uri="{FF2B5EF4-FFF2-40B4-BE49-F238E27FC236}">
                  <a16:creationId xmlns:a16="http://schemas.microsoft.com/office/drawing/2014/main" id="{AEE22C19-1E81-63F4-8887-F0147CF3851A}"/>
                </a:ext>
              </a:extLst>
            </p:cNvPr>
            <p:cNvSpPr/>
            <p:nvPr/>
          </p:nvSpPr>
          <p:spPr>
            <a:xfrm>
              <a:off x="5650114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9"/>
                <a:gd name="f9" fmla="val 96"/>
                <a:gd name="f10" fmla="val 77"/>
                <a:gd name="f11" fmla="val 76"/>
                <a:gd name="f12" fmla="val 97"/>
                <a:gd name="f13" fmla="val 74"/>
                <a:gd name="f14" fmla="val 98"/>
                <a:gd name="f15" fmla="val 60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9"/>
                <a:gd name="f31" fmla="val 15"/>
                <a:gd name="f32" fmla="val 130"/>
                <a:gd name="f33" fmla="val 12"/>
                <a:gd name="f34" fmla="val 127"/>
                <a:gd name="f35" fmla="val 13"/>
                <a:gd name="f36" fmla="val 123"/>
                <a:gd name="f37" fmla="val 14"/>
                <a:gd name="f38" fmla="val 119"/>
                <a:gd name="f39" fmla="val 17"/>
                <a:gd name="f40" fmla="val 118"/>
                <a:gd name="f41" fmla="val 22"/>
                <a:gd name="f42" fmla="val 25"/>
                <a:gd name="f43" fmla="val 117"/>
                <a:gd name="f44" fmla="val 46"/>
                <a:gd name="f45" fmla="val 110"/>
                <a:gd name="f46" fmla="val 102"/>
                <a:gd name="f47" fmla="val 75"/>
                <a:gd name="f48" fmla="val 94"/>
                <a:gd name="f49" fmla="val 93"/>
                <a:gd name="f50" fmla="val 92"/>
                <a:gd name="f51" fmla="val 73"/>
                <a:gd name="f52" fmla="val 71"/>
                <a:gd name="f53" fmla="val 70"/>
                <a:gd name="f54" fmla="val 54"/>
                <a:gd name="f55" fmla="val 38"/>
                <a:gd name="f56" fmla="val 99"/>
                <a:gd name="f57" fmla="val 20"/>
                <a:gd name="f58" fmla="val 18"/>
                <a:gd name="f59" fmla="val 101"/>
                <a:gd name="f60" fmla="val 8"/>
                <a:gd name="f61" fmla="val 108"/>
                <a:gd name="f62" fmla="val 5"/>
                <a:gd name="f63" fmla="val 105"/>
                <a:gd name="f64" fmla="val 1"/>
                <a:gd name="f65" fmla="val 3"/>
                <a:gd name="f66" fmla="val 10"/>
                <a:gd name="f67" fmla="val 91"/>
                <a:gd name="f68" fmla="val 16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72"/>
                <a:gd name="f75" fmla="val 86"/>
                <a:gd name="f76" fmla="val 85"/>
                <a:gd name="f77" fmla="val 56"/>
                <a:gd name="f78" fmla="val 81"/>
                <a:gd name="f79" fmla="val 41"/>
                <a:gd name="f80" fmla="val 7"/>
                <a:gd name="f81" fmla="val 6"/>
                <a:gd name="f82" fmla="val 65"/>
                <a:gd name="f83" fmla="val 62"/>
                <a:gd name="f84" fmla="val 11"/>
                <a:gd name="f85" fmla="val 58"/>
                <a:gd name="f86" fmla="val 61"/>
                <a:gd name="f87" fmla="val 63"/>
                <a:gd name="f88" fmla="val 69"/>
                <a:gd name="f89" fmla="val 28"/>
                <a:gd name="f90" fmla="val 32"/>
                <a:gd name="f91" fmla="val 82"/>
                <a:gd name="f92" fmla="val 83"/>
                <a:gd name="f93" fmla="val 78"/>
                <a:gd name="f94" fmla="val 66"/>
                <a:gd name="f95" fmla="val 50"/>
                <a:gd name="f96" fmla="val 43"/>
                <a:gd name="f97" fmla="val 37"/>
                <a:gd name="f98" fmla="val 42"/>
                <a:gd name="f99" fmla="val 34"/>
                <a:gd name="f100" fmla="val 36"/>
                <a:gd name="f101" fmla="val 21"/>
                <a:gd name="f102" fmla="val 39"/>
                <a:gd name="f103" fmla="val 30"/>
                <a:gd name="f104" fmla="val 40"/>
                <a:gd name="f105" fmla="val 53"/>
                <a:gd name="f106" fmla="val 52"/>
                <a:gd name="f107" fmla="val 67"/>
                <a:gd name="f108" fmla="val 68"/>
                <a:gd name="f109" fmla="val 51"/>
                <a:gd name="f110" fmla="val 64"/>
                <a:gd name="f111" fmla="val 24"/>
                <a:gd name="f112" fmla="val 84"/>
                <a:gd name="f113" fmla="val 4"/>
                <a:gd name="f114" fmla="val 90"/>
                <a:gd name="f115" fmla="val 57"/>
                <a:gd name="f116" fmla="val 104"/>
                <a:gd name="f117" fmla="val 111"/>
                <a:gd name="f118" fmla="val 112"/>
                <a:gd name="f119" fmla="val 109"/>
                <a:gd name="f120" fmla="val 125"/>
                <a:gd name="f121" fmla="val 129"/>
                <a:gd name="f122" fmla="val 116"/>
                <a:gd name="f123" fmla="val 114"/>
                <a:gd name="f124" fmla="val 103"/>
                <a:gd name="f125" fmla="val 49"/>
                <a:gd name="f126" fmla="val 133"/>
                <a:gd name="f127" fmla="val 138"/>
                <a:gd name="f128" fmla="val 144"/>
                <a:gd name="f129" fmla="val 149"/>
                <a:gd name="f130" fmla="val 150"/>
                <a:gd name="f131" fmla="val 146"/>
                <a:gd name="f132" fmla="val 141"/>
                <a:gd name="f133" fmla="val 136"/>
                <a:gd name="f134" fmla="val 143"/>
                <a:gd name="f135" fmla="val 147"/>
                <a:gd name="f136" fmla="val 151"/>
                <a:gd name="f137" fmla="val 153"/>
                <a:gd name="f138" fmla="val 159"/>
                <a:gd name="f139" fmla="val 163"/>
                <a:gd name="f140" fmla="val 168"/>
                <a:gd name="f141" fmla="val 166"/>
                <a:gd name="f142" fmla="val 164"/>
                <a:gd name="f143" fmla="val 158"/>
                <a:gd name="f144" fmla="val 137"/>
                <a:gd name="f145" fmla="val 156"/>
                <a:gd name="f146" fmla="val 160"/>
                <a:gd name="f147" fmla="val 162"/>
                <a:gd name="f148" fmla="val 167"/>
                <a:gd name="f149" fmla="val 172"/>
                <a:gd name="f150" fmla="val 175"/>
                <a:gd name="f151" fmla="val 174"/>
                <a:gd name="f152" fmla="val 100"/>
                <a:gd name="f153" fmla="val 170"/>
                <a:gd name="f154" fmla="val 161"/>
                <a:gd name="f155" fmla="val 139"/>
                <a:gd name="f156" fmla="val 107"/>
                <a:gd name="f157" fmla="val 148"/>
                <a:gd name="f158" fmla="val 128"/>
                <a:gd name="f159" fmla="val 154"/>
                <a:gd name="f160" fmla="val 157"/>
                <a:gd name="f161" fmla="val 165"/>
                <a:gd name="f162" fmla="val 135"/>
                <a:gd name="f163" fmla="val 142"/>
                <a:gd name="f164" fmla="val 155"/>
                <a:gd name="f165" fmla="val 152"/>
                <a:gd name="f166" fmla="val 115"/>
                <a:gd name="f167" fmla="val 120"/>
                <a:gd name="f168" fmla="val 145"/>
                <a:gd name="f169" fmla="val 134"/>
                <a:gd name="f170" fmla="val 179"/>
                <a:gd name="f171" fmla="val 182"/>
                <a:gd name="f172" fmla="val 181"/>
                <a:gd name="f173" fmla="val 178"/>
                <a:gd name="f174" fmla="val 176"/>
                <a:gd name="f175" fmla="val 48"/>
                <a:gd name="f176" fmla="val 44"/>
                <a:gd name="f177" fmla="val 47"/>
                <a:gd name="f178" fmla="val 80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1 f187 1"/>
                <a:gd name="f192" fmla="*/ 121 f186 1"/>
                <a:gd name="f193" fmla="*/ 13 f187 1"/>
                <a:gd name="f194" fmla="*/ 123 f186 1"/>
                <a:gd name="f195" fmla="*/ 75 f187 1"/>
                <a:gd name="f196" fmla="*/ 94 f186 1"/>
                <a:gd name="f197" fmla="*/ 22 f187 1"/>
                <a:gd name="f198" fmla="*/ 99 f186 1"/>
                <a:gd name="f199" fmla="*/ 3 f187 1"/>
                <a:gd name="f200" fmla="*/ 96 f186 1"/>
                <a:gd name="f201" fmla="*/ 73 f187 1"/>
                <a:gd name="f202" fmla="*/ 89 f186 1"/>
                <a:gd name="f203" fmla="*/ 27 f187 1"/>
                <a:gd name="f204" fmla="*/ 72 f186 1"/>
                <a:gd name="f205" fmla="*/ 8 f187 1"/>
                <a:gd name="f206" fmla="*/ 62 f186 1"/>
                <a:gd name="f207" fmla="*/ 32 f187 1"/>
                <a:gd name="f208" fmla="*/ 71 f186 1"/>
                <a:gd name="f209" fmla="*/ 74 f187 1"/>
                <a:gd name="f210" fmla="*/ 77 f186 1"/>
                <a:gd name="f211" fmla="*/ 36 f186 1"/>
                <a:gd name="f212" fmla="*/ 40 f187 1"/>
                <a:gd name="f213" fmla="*/ 40 f186 1"/>
                <a:gd name="f214" fmla="*/ 62 f187 1"/>
                <a:gd name="f215" fmla="*/ 31 f186 1"/>
                <a:gd name="f216" fmla="*/ 56 f187 1"/>
                <a:gd name="f217" fmla="*/ 14 f186 1"/>
                <a:gd name="f218" fmla="*/ 66 f187 1"/>
                <a:gd name="f219" fmla="*/ 29 f186 1"/>
                <a:gd name="f220" fmla="*/ 86 f187 1"/>
                <a:gd name="f221" fmla="*/ 73 f186 1"/>
                <a:gd name="f222" fmla="*/ 81 f187 1"/>
                <a:gd name="f223" fmla="*/ 4 f186 1"/>
                <a:gd name="f224" fmla="*/ 91 f187 1"/>
                <a:gd name="f225" fmla="*/ 20 f186 1"/>
                <a:gd name="f226" fmla="*/ 110 f187 1"/>
                <a:gd name="f227" fmla="*/ 30 f186 1"/>
                <a:gd name="f228" fmla="*/ 127 f187 1"/>
                <a:gd name="f229" fmla="*/ 98 f187 1"/>
                <a:gd name="f230" fmla="*/ 129 f187 1"/>
                <a:gd name="f231" fmla="*/ 42 f186 1"/>
                <a:gd name="f232" fmla="*/ 149 f187 1"/>
                <a:gd name="f233" fmla="*/ 34 f186 1"/>
                <a:gd name="f234" fmla="*/ 102 f187 1"/>
                <a:gd name="f235" fmla="*/ 143 f187 1"/>
                <a:gd name="f236" fmla="*/ 166 f187 1"/>
                <a:gd name="f237" fmla="*/ 104 f187 1"/>
                <a:gd name="f238" fmla="*/ 85 f186 1"/>
                <a:gd name="f239" fmla="*/ 153 f187 1"/>
                <a:gd name="f240" fmla="*/ 91 f186 1"/>
                <a:gd name="f241" fmla="*/ 174 f187 1"/>
                <a:gd name="f242" fmla="*/ 100 f186 1"/>
                <a:gd name="f243" fmla="*/ 106 f187 1"/>
                <a:gd name="f244" fmla="*/ 90 f186 1"/>
                <a:gd name="f245" fmla="*/ 105 f187 1"/>
                <a:gd name="f246" fmla="*/ 97 f186 1"/>
                <a:gd name="f247" fmla="*/ 163 f187 1"/>
                <a:gd name="f248" fmla="*/ 130 f186 1"/>
                <a:gd name="f249" fmla="*/ 147 f187 1"/>
                <a:gd name="f250" fmla="*/ 137 f186 1"/>
                <a:gd name="f251" fmla="*/ 96 f187 1"/>
                <a:gd name="f252" fmla="*/ 120 f187 1"/>
                <a:gd name="f253" fmla="*/ 141 f186 1"/>
                <a:gd name="f254" fmla="*/ 161 f186 1"/>
                <a:gd name="f255" fmla="*/ 116 f187 1"/>
                <a:gd name="f256" fmla="*/ 142 f186 1"/>
                <a:gd name="f257" fmla="*/ 83 f187 1"/>
                <a:gd name="f258" fmla="*/ 135 f186 1"/>
                <a:gd name="f259" fmla="*/ 64 f187 1"/>
                <a:gd name="f260" fmla="*/ 183 f186 1"/>
                <a:gd name="f261" fmla="*/ 84 f187 1"/>
                <a:gd name="f262" fmla="*/ 105 f186 1"/>
                <a:gd name="f263" fmla="*/ 58 f187 1"/>
                <a:gd name="f264" fmla="*/ 138 f186 1"/>
                <a:gd name="f265" fmla="*/ 41 f187 1"/>
                <a:gd name="f266" fmla="*/ 152 f186 1"/>
                <a:gd name="f267" fmla="*/ 77 f187 1"/>
                <a:gd name="f268" fmla="*/ 101 f186 1"/>
                <a:gd name="f269" fmla="+- f188 0 f1"/>
                <a:gd name="f270" fmla="*/ f191 1 177"/>
                <a:gd name="f271" fmla="*/ f192 1 183"/>
                <a:gd name="f272" fmla="*/ f193 1 177"/>
                <a:gd name="f273" fmla="*/ f194 1 183"/>
                <a:gd name="f274" fmla="*/ f195 1 177"/>
                <a:gd name="f275" fmla="*/ f196 1 183"/>
                <a:gd name="f276" fmla="*/ f197 1 177"/>
                <a:gd name="f277" fmla="*/ f198 1 183"/>
                <a:gd name="f278" fmla="*/ f199 1 177"/>
                <a:gd name="f279" fmla="*/ f200 1 183"/>
                <a:gd name="f280" fmla="*/ f201 1 177"/>
                <a:gd name="f281" fmla="*/ f202 1 183"/>
                <a:gd name="f282" fmla="*/ f203 1 177"/>
                <a:gd name="f283" fmla="*/ f204 1 183"/>
                <a:gd name="f284" fmla="*/ f205 1 177"/>
                <a:gd name="f285" fmla="*/ f206 1 183"/>
                <a:gd name="f286" fmla="*/ f207 1 177"/>
                <a:gd name="f287" fmla="*/ f208 1 183"/>
                <a:gd name="f288" fmla="*/ f209 1 177"/>
                <a:gd name="f289" fmla="*/ f210 1 183"/>
                <a:gd name="f290" fmla="*/ f211 1 183"/>
                <a:gd name="f291" fmla="*/ f212 1 177"/>
                <a:gd name="f292" fmla="*/ f213 1 183"/>
                <a:gd name="f293" fmla="*/ f214 1 177"/>
                <a:gd name="f294" fmla="*/ f215 1 183"/>
                <a:gd name="f295" fmla="*/ f216 1 177"/>
                <a:gd name="f296" fmla="*/ f217 1 183"/>
                <a:gd name="f297" fmla="*/ f218 1 177"/>
                <a:gd name="f298" fmla="*/ f219 1 183"/>
                <a:gd name="f299" fmla="*/ f220 1 177"/>
                <a:gd name="f300" fmla="*/ f221 1 183"/>
                <a:gd name="f301" fmla="*/ f222 1 177"/>
                <a:gd name="f302" fmla="*/ f223 1 183"/>
                <a:gd name="f303" fmla="*/ f224 1 177"/>
                <a:gd name="f304" fmla="*/ f225 1 183"/>
                <a:gd name="f305" fmla="*/ f226 1 177"/>
                <a:gd name="f306" fmla="*/ f227 1 183"/>
                <a:gd name="f307" fmla="*/ f228 1 177"/>
                <a:gd name="f308" fmla="*/ f229 1 177"/>
                <a:gd name="f309" fmla="*/ f230 1 177"/>
                <a:gd name="f310" fmla="*/ f231 1 183"/>
                <a:gd name="f311" fmla="*/ f232 1 177"/>
                <a:gd name="f312" fmla="*/ f233 1 183"/>
                <a:gd name="f313" fmla="*/ f234 1 177"/>
                <a:gd name="f314" fmla="*/ f235 1 177"/>
                <a:gd name="f315" fmla="*/ f236 1 177"/>
                <a:gd name="f316" fmla="*/ f237 1 177"/>
                <a:gd name="f317" fmla="*/ f238 1 183"/>
                <a:gd name="f318" fmla="*/ f239 1 177"/>
                <a:gd name="f319" fmla="*/ f240 1 183"/>
                <a:gd name="f320" fmla="*/ f241 1 177"/>
                <a:gd name="f321" fmla="*/ f242 1 183"/>
                <a:gd name="f322" fmla="*/ f243 1 177"/>
                <a:gd name="f323" fmla="*/ f244 1 183"/>
                <a:gd name="f324" fmla="*/ f245 1 177"/>
                <a:gd name="f325" fmla="*/ f246 1 183"/>
                <a:gd name="f326" fmla="*/ f247 1 177"/>
                <a:gd name="f327" fmla="*/ f248 1 183"/>
                <a:gd name="f328" fmla="*/ f249 1 177"/>
                <a:gd name="f329" fmla="*/ f250 1 183"/>
                <a:gd name="f330" fmla="*/ f251 1 177"/>
                <a:gd name="f331" fmla="*/ f252 1 177"/>
                <a:gd name="f332" fmla="*/ f253 1 183"/>
                <a:gd name="f333" fmla="*/ f254 1 183"/>
                <a:gd name="f334" fmla="*/ f255 1 177"/>
                <a:gd name="f335" fmla="*/ f256 1 183"/>
                <a:gd name="f336" fmla="*/ f257 1 177"/>
                <a:gd name="f337" fmla="*/ f258 1 183"/>
                <a:gd name="f338" fmla="*/ f259 1 177"/>
                <a:gd name="f339" fmla="*/ f260 1 183"/>
                <a:gd name="f340" fmla="*/ f261 1 177"/>
                <a:gd name="f341" fmla="*/ f262 1 183"/>
                <a:gd name="f342" fmla="*/ f263 1 177"/>
                <a:gd name="f343" fmla="*/ f264 1 183"/>
                <a:gd name="f344" fmla="*/ f265 1 177"/>
                <a:gd name="f345" fmla="*/ f266 1 183"/>
                <a:gd name="f346" fmla="*/ f267 1 177"/>
                <a:gd name="f347" fmla="*/ f268 1 183"/>
                <a:gd name="f348" fmla="*/ 0 1 f189"/>
                <a:gd name="f349" fmla="*/ f183 1 f189"/>
                <a:gd name="f350" fmla="*/ 0 1 f190"/>
                <a:gd name="f351" fmla="*/ f184 1 f190"/>
                <a:gd name="f352" fmla="*/ f270 1 f189"/>
                <a:gd name="f353" fmla="*/ f271 1 f190"/>
                <a:gd name="f354" fmla="*/ f272 1 f189"/>
                <a:gd name="f355" fmla="*/ f273 1 f190"/>
                <a:gd name="f356" fmla="*/ f274 1 f189"/>
                <a:gd name="f357" fmla="*/ f275 1 f190"/>
                <a:gd name="f358" fmla="*/ f276 1 f189"/>
                <a:gd name="f359" fmla="*/ f277 1 f190"/>
                <a:gd name="f360" fmla="*/ f278 1 f189"/>
                <a:gd name="f361" fmla="*/ f279 1 f190"/>
                <a:gd name="f362" fmla="*/ f280 1 f189"/>
                <a:gd name="f363" fmla="*/ f281 1 f190"/>
                <a:gd name="f364" fmla="*/ f282 1 f189"/>
                <a:gd name="f365" fmla="*/ f283 1 f190"/>
                <a:gd name="f366" fmla="*/ f284 1 f189"/>
                <a:gd name="f367" fmla="*/ f285 1 f190"/>
                <a:gd name="f368" fmla="*/ f286 1 f189"/>
                <a:gd name="f369" fmla="*/ f287 1 f190"/>
                <a:gd name="f370" fmla="*/ f288 1 f189"/>
                <a:gd name="f371" fmla="*/ f289 1 f190"/>
                <a:gd name="f372" fmla="*/ f290 1 f190"/>
                <a:gd name="f373" fmla="*/ f291 1 f189"/>
                <a:gd name="f374" fmla="*/ f292 1 f190"/>
                <a:gd name="f375" fmla="*/ f293 1 f189"/>
                <a:gd name="f376" fmla="*/ f294 1 f190"/>
                <a:gd name="f377" fmla="*/ f295 1 f189"/>
                <a:gd name="f378" fmla="*/ f296 1 f190"/>
                <a:gd name="f379" fmla="*/ f297 1 f189"/>
                <a:gd name="f380" fmla="*/ f298 1 f190"/>
                <a:gd name="f381" fmla="*/ f299 1 f189"/>
                <a:gd name="f382" fmla="*/ f300 1 f190"/>
                <a:gd name="f383" fmla="*/ f301 1 f189"/>
                <a:gd name="f384" fmla="*/ f302 1 f190"/>
                <a:gd name="f385" fmla="*/ f303 1 f189"/>
                <a:gd name="f386" fmla="*/ f304 1 f190"/>
                <a:gd name="f387" fmla="*/ f305 1 f189"/>
                <a:gd name="f388" fmla="*/ f306 1 f190"/>
                <a:gd name="f389" fmla="*/ f307 1 f189"/>
                <a:gd name="f390" fmla="*/ f308 1 f189"/>
                <a:gd name="f391" fmla="*/ f309 1 f189"/>
                <a:gd name="f392" fmla="*/ f310 1 f190"/>
                <a:gd name="f393" fmla="*/ f311 1 f189"/>
                <a:gd name="f394" fmla="*/ f312 1 f190"/>
                <a:gd name="f395" fmla="*/ f313 1 f189"/>
                <a:gd name="f396" fmla="*/ f314 1 f189"/>
                <a:gd name="f397" fmla="*/ f315 1 f189"/>
                <a:gd name="f398" fmla="*/ f316 1 f189"/>
                <a:gd name="f399" fmla="*/ f317 1 f190"/>
                <a:gd name="f400" fmla="*/ f318 1 f189"/>
                <a:gd name="f401" fmla="*/ f319 1 f190"/>
                <a:gd name="f402" fmla="*/ f320 1 f189"/>
                <a:gd name="f403" fmla="*/ f321 1 f190"/>
                <a:gd name="f404" fmla="*/ f322 1 f189"/>
                <a:gd name="f405" fmla="*/ f323 1 f190"/>
                <a:gd name="f406" fmla="*/ f324 1 f189"/>
                <a:gd name="f407" fmla="*/ f325 1 f190"/>
                <a:gd name="f408" fmla="*/ f326 1 f189"/>
                <a:gd name="f409" fmla="*/ f327 1 f190"/>
                <a:gd name="f410" fmla="*/ f328 1 f189"/>
                <a:gd name="f411" fmla="*/ f329 1 f190"/>
                <a:gd name="f412" fmla="*/ f330 1 f189"/>
                <a:gd name="f413" fmla="*/ f331 1 f189"/>
                <a:gd name="f414" fmla="*/ f332 1 f190"/>
                <a:gd name="f415" fmla="*/ f333 1 f190"/>
                <a:gd name="f416" fmla="*/ f334 1 f189"/>
                <a:gd name="f417" fmla="*/ f335 1 f190"/>
                <a:gd name="f418" fmla="*/ f336 1 f189"/>
                <a:gd name="f419" fmla="*/ f337 1 f190"/>
                <a:gd name="f420" fmla="*/ f338 1 f189"/>
                <a:gd name="f421" fmla="*/ f339 1 f190"/>
                <a:gd name="f422" fmla="*/ f340 1 f189"/>
                <a:gd name="f423" fmla="*/ f341 1 f190"/>
                <a:gd name="f424" fmla="*/ f342 1 f189"/>
                <a:gd name="f425" fmla="*/ f343 1 f190"/>
                <a:gd name="f426" fmla="*/ f344 1 f189"/>
                <a:gd name="f427" fmla="*/ f345 1 f190"/>
                <a:gd name="f428" fmla="*/ f346 1 f189"/>
                <a:gd name="f429" fmla="*/ f347 1 f190"/>
                <a:gd name="f430" fmla="*/ f348 f180 1"/>
                <a:gd name="f431" fmla="*/ f349 f180 1"/>
                <a:gd name="f432" fmla="*/ f351 f181 1"/>
                <a:gd name="f433" fmla="*/ f350 f181 1"/>
                <a:gd name="f434" fmla="*/ f352 f180 1"/>
                <a:gd name="f435" fmla="*/ f353 f181 1"/>
                <a:gd name="f436" fmla="*/ f354 f180 1"/>
                <a:gd name="f437" fmla="*/ f355 f181 1"/>
                <a:gd name="f438" fmla="*/ f356 f180 1"/>
                <a:gd name="f439" fmla="*/ f357 f181 1"/>
                <a:gd name="f440" fmla="*/ f358 f180 1"/>
                <a:gd name="f441" fmla="*/ f359 f181 1"/>
                <a:gd name="f442" fmla="*/ f360 f180 1"/>
                <a:gd name="f443" fmla="*/ f361 f181 1"/>
                <a:gd name="f444" fmla="*/ f362 f180 1"/>
                <a:gd name="f445" fmla="*/ f363 f181 1"/>
                <a:gd name="f446" fmla="*/ f364 f180 1"/>
                <a:gd name="f447" fmla="*/ f365 f181 1"/>
                <a:gd name="f448" fmla="*/ f366 f180 1"/>
                <a:gd name="f449" fmla="*/ f367 f181 1"/>
                <a:gd name="f450" fmla="*/ f368 f180 1"/>
                <a:gd name="f451" fmla="*/ f369 f181 1"/>
                <a:gd name="f452" fmla="*/ f370 f180 1"/>
                <a:gd name="f453" fmla="*/ f371 f181 1"/>
                <a:gd name="f454" fmla="*/ f372 f181 1"/>
                <a:gd name="f455" fmla="*/ f373 f180 1"/>
                <a:gd name="f456" fmla="*/ f374 f181 1"/>
                <a:gd name="f457" fmla="*/ f375 f180 1"/>
                <a:gd name="f458" fmla="*/ f376 f181 1"/>
                <a:gd name="f459" fmla="*/ f377 f180 1"/>
                <a:gd name="f460" fmla="*/ f378 f181 1"/>
                <a:gd name="f461" fmla="*/ f379 f180 1"/>
                <a:gd name="f462" fmla="*/ f380 f181 1"/>
                <a:gd name="f463" fmla="*/ f381 f180 1"/>
                <a:gd name="f464" fmla="*/ f382 f181 1"/>
                <a:gd name="f465" fmla="*/ f383 f180 1"/>
                <a:gd name="f466" fmla="*/ f384 f181 1"/>
                <a:gd name="f467" fmla="*/ f385 f180 1"/>
                <a:gd name="f468" fmla="*/ f386 f181 1"/>
                <a:gd name="f469" fmla="*/ f387 f180 1"/>
                <a:gd name="f470" fmla="*/ f388 f181 1"/>
                <a:gd name="f471" fmla="*/ f389 f180 1"/>
                <a:gd name="f472" fmla="*/ f390 f180 1"/>
                <a:gd name="f473" fmla="*/ f391 f180 1"/>
                <a:gd name="f474" fmla="*/ f392 f181 1"/>
                <a:gd name="f475" fmla="*/ f393 f180 1"/>
                <a:gd name="f476" fmla="*/ f394 f181 1"/>
                <a:gd name="f477" fmla="*/ f395 f180 1"/>
                <a:gd name="f478" fmla="*/ f396 f180 1"/>
                <a:gd name="f479" fmla="*/ f397 f180 1"/>
                <a:gd name="f480" fmla="*/ f398 f180 1"/>
                <a:gd name="f481" fmla="*/ f399 f181 1"/>
                <a:gd name="f482" fmla="*/ f400 f180 1"/>
                <a:gd name="f483" fmla="*/ f401 f181 1"/>
                <a:gd name="f484" fmla="*/ f402 f180 1"/>
                <a:gd name="f485" fmla="*/ f403 f181 1"/>
                <a:gd name="f486" fmla="*/ f404 f180 1"/>
                <a:gd name="f487" fmla="*/ f405 f181 1"/>
                <a:gd name="f488" fmla="*/ f406 f180 1"/>
                <a:gd name="f489" fmla="*/ f407 f181 1"/>
                <a:gd name="f490" fmla="*/ f408 f180 1"/>
                <a:gd name="f491" fmla="*/ f409 f181 1"/>
                <a:gd name="f492" fmla="*/ f410 f180 1"/>
                <a:gd name="f493" fmla="*/ f411 f181 1"/>
                <a:gd name="f494" fmla="*/ f412 f180 1"/>
                <a:gd name="f495" fmla="*/ f413 f180 1"/>
                <a:gd name="f496" fmla="*/ f414 f181 1"/>
                <a:gd name="f497" fmla="*/ f415 f181 1"/>
                <a:gd name="f498" fmla="*/ f416 f180 1"/>
                <a:gd name="f499" fmla="*/ f417 f181 1"/>
                <a:gd name="f500" fmla="*/ f418 f180 1"/>
                <a:gd name="f501" fmla="*/ f419 f181 1"/>
                <a:gd name="f502" fmla="*/ f420 f180 1"/>
                <a:gd name="f503" fmla="*/ f421 f181 1"/>
                <a:gd name="f504" fmla="*/ f422 f180 1"/>
                <a:gd name="f505" fmla="*/ f423 f181 1"/>
                <a:gd name="f506" fmla="*/ f424 f180 1"/>
                <a:gd name="f507" fmla="*/ f425 f181 1"/>
                <a:gd name="f508" fmla="*/ f426 f180 1"/>
                <a:gd name="f509" fmla="*/ f427 f181 1"/>
                <a:gd name="f510" fmla="*/ f428 f180 1"/>
                <a:gd name="f511" fmla="*/ f429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48" y="f449"/>
                </a:cxn>
                <a:cxn ang="f269">
                  <a:pos x="f450" y="f451"/>
                </a:cxn>
                <a:cxn ang="f269">
                  <a:pos x="f452" y="f453"/>
                </a:cxn>
                <a:cxn ang="f269">
                  <a:pos x="f440" y="f454"/>
                </a:cxn>
                <a:cxn ang="f269">
                  <a:pos x="f455" y="f456"/>
                </a:cxn>
                <a:cxn ang="f269">
                  <a:pos x="f457" y="f458"/>
                </a:cxn>
                <a:cxn ang="f269">
                  <a:pos x="f459" y="f460"/>
                </a:cxn>
                <a:cxn ang="f269">
                  <a:pos x="f461" y="f462"/>
                </a:cxn>
                <a:cxn ang="f269">
                  <a:pos x="f463" y="f464"/>
                </a:cxn>
                <a:cxn ang="f269">
                  <a:pos x="f465" y="f466"/>
                </a:cxn>
                <a:cxn ang="f269">
                  <a:pos x="f467" y="f468"/>
                </a:cxn>
                <a:cxn ang="f269">
                  <a:pos x="f469" y="f470"/>
                </a:cxn>
                <a:cxn ang="f269">
                  <a:pos x="f471" y="f460"/>
                </a:cxn>
                <a:cxn ang="f269">
                  <a:pos x="f472" y="f451"/>
                </a:cxn>
                <a:cxn ang="f269">
                  <a:pos x="f473" y="f474"/>
                </a:cxn>
                <a:cxn ang="f269">
                  <a:pos x="f475" y="f476"/>
                </a:cxn>
                <a:cxn ang="f269">
                  <a:pos x="f477" y="f453"/>
                </a:cxn>
                <a:cxn ang="f269">
                  <a:pos x="f478" y="f447"/>
                </a:cxn>
                <a:cxn ang="f269">
                  <a:pos x="f479" y="f464"/>
                </a:cxn>
                <a:cxn ang="f269">
                  <a:pos x="f480" y="f481"/>
                </a:cxn>
                <a:cxn ang="f269">
                  <a:pos x="f482" y="f483"/>
                </a:cxn>
                <a:cxn ang="f269">
                  <a:pos x="f484" y="f485"/>
                </a:cxn>
                <a:cxn ang="f269">
                  <a:pos x="f486" y="f487"/>
                </a:cxn>
                <a:cxn ang="f269">
                  <a:pos x="f488" y="f489"/>
                </a:cxn>
                <a:cxn ang="f269">
                  <a:pos x="f490" y="f491"/>
                </a:cxn>
                <a:cxn ang="f269">
                  <a:pos x="f492" y="f493"/>
                </a:cxn>
                <a:cxn ang="f269">
                  <a:pos x="f494" y="f443"/>
                </a:cxn>
                <a:cxn ang="f269">
                  <a:pos x="f495" y="f496"/>
                </a:cxn>
                <a:cxn ang="f269">
                  <a:pos x="f473" y="f497"/>
                </a:cxn>
                <a:cxn ang="f269">
                  <a:pos x="f498" y="f499"/>
                </a:cxn>
                <a:cxn ang="f269">
                  <a:pos x="f500" y="f501"/>
                </a:cxn>
                <a:cxn ang="f269">
                  <a:pos x="f502" y="f503"/>
                </a:cxn>
                <a:cxn ang="f269">
                  <a:pos x="f504" y="f505"/>
                </a:cxn>
                <a:cxn ang="f269">
                  <a:pos x="f506" y="f507"/>
                </a:cxn>
                <a:cxn ang="f269">
                  <a:pos x="f508" y="f509"/>
                </a:cxn>
                <a:cxn ang="f269">
                  <a:pos x="f510" y="f511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0"/>
                  </a:cubicBezTo>
                  <a:cubicBezTo>
                    <a:pt x="f42" y="f38"/>
                    <a:pt x="f21" y="f38"/>
                    <a:pt x="f19" y="f43"/>
                  </a:cubicBezTo>
                  <a:cubicBezTo>
                    <a:pt x="f44" y="f45"/>
                    <a:pt x="f15" y="f46"/>
                    <a:pt x="f47" y="f48"/>
                  </a:cubicBezTo>
                  <a:cubicBezTo>
                    <a:pt x="f47" y="f49"/>
                    <a:pt x="f47" y="f49"/>
                    <a:pt x="f13" y="f50"/>
                  </a:cubicBezTo>
                  <a:cubicBezTo>
                    <a:pt x="f51" y="f50"/>
                    <a:pt x="f52" y="f50"/>
                    <a:pt x="f53" y="f50"/>
                  </a:cubicBezTo>
                  <a:cubicBezTo>
                    <a:pt x="f54" y="f48"/>
                    <a:pt x="f55" y="f9"/>
                    <a:pt x="f41" y="f56"/>
                  </a:cubicBezTo>
                  <a:cubicBezTo>
                    <a:pt x="f57" y="f56"/>
                    <a:pt x="f58" y="f59"/>
                    <a:pt x="f39" y="f46"/>
                  </a:cubicBezTo>
                  <a:cubicBezTo>
                    <a:pt x="f37" y="f16"/>
                    <a:pt x="f60" y="f61"/>
                    <a:pt x="f62" y="f63"/>
                  </a:cubicBezTo>
                  <a:cubicBezTo>
                    <a:pt x="f64" y="f46"/>
                    <a:pt x="f5" y="f56"/>
                    <a:pt x="f65" y="f9"/>
                  </a:cubicBezTo>
                  <a:cubicBezTo>
                    <a:pt x="f62" y="f50"/>
                    <a:pt x="f66" y="f67"/>
                    <a:pt x="f31" y="f48"/>
                  </a:cubicBezTo>
                  <a:cubicBezTo>
                    <a:pt x="f68" y="f69"/>
                    <a:pt x="f58" y="f9"/>
                    <a:pt x="f57" y="f9"/>
                  </a:cubicBezTo>
                  <a:cubicBezTo>
                    <a:pt x="f55" y="f48"/>
                    <a:pt x="f70" y="f67"/>
                    <a:pt x="f51" y="f71"/>
                  </a:cubicBezTo>
                  <a:cubicBezTo>
                    <a:pt x="f51" y="f71"/>
                    <a:pt x="f13" y="f72"/>
                    <a:pt x="f47" y="f73"/>
                  </a:cubicBezTo>
                  <a:cubicBezTo>
                    <a:pt x="f51" y="f73"/>
                    <a:pt x="f74" y="f75"/>
                    <a:pt x="f53" y="f76"/>
                  </a:cubicBezTo>
                  <a:cubicBezTo>
                    <a:pt x="f77" y="f78"/>
                    <a:pt x="f79" y="f10"/>
                    <a:pt x="f23" y="f74"/>
                  </a:cubicBezTo>
                  <a:cubicBezTo>
                    <a:pt x="f42" y="f74"/>
                    <a:pt x="f41" y="f51"/>
                    <a:pt x="f30" y="f13"/>
                  </a:cubicBezTo>
                  <a:cubicBezTo>
                    <a:pt x="f31" y="f47"/>
                    <a:pt x="f66" y="f10"/>
                    <a:pt x="f80" y="f74"/>
                  </a:cubicBezTo>
                  <a:cubicBezTo>
                    <a:pt x="f62" y="f53"/>
                    <a:pt x="f81" y="f82"/>
                    <a:pt x="f60" y="f83"/>
                  </a:cubicBezTo>
                  <a:cubicBezTo>
                    <a:pt x="f84" y="f85"/>
                    <a:pt x="f68" y="f85"/>
                    <a:pt x="f57" y="f15"/>
                  </a:cubicBezTo>
                  <a:cubicBezTo>
                    <a:pt x="f41" y="f86"/>
                    <a:pt x="f28" y="f83"/>
                    <a:pt x="f28" y="f87"/>
                  </a:cubicBezTo>
                  <a:cubicBezTo>
                    <a:pt x="f28" y="f88"/>
                    <a:pt x="f89" y="f53"/>
                    <a:pt x="f90" y="f52"/>
                  </a:cubicBezTo>
                  <a:cubicBezTo>
                    <a:pt x="f17" y="f47"/>
                    <a:pt x="f85" y="f8"/>
                    <a:pt x="f52" y="f91"/>
                  </a:cubicBezTo>
                  <a:cubicBezTo>
                    <a:pt x="f51" y="f92"/>
                    <a:pt x="f47" y="f91"/>
                    <a:pt x="f10" y="f91"/>
                  </a:cubicBezTo>
                  <a:cubicBezTo>
                    <a:pt x="f11" y="f78"/>
                    <a:pt x="f11" y="f93"/>
                    <a:pt x="f13" y="f10"/>
                  </a:cubicBezTo>
                  <a:cubicBezTo>
                    <a:pt x="f83" y="f94"/>
                    <a:pt x="f95" y="f54"/>
                    <a:pt x="f55" y="f96"/>
                  </a:cubicBezTo>
                  <a:cubicBezTo>
                    <a:pt x="f97" y="f98"/>
                    <a:pt x="f99" y="f98"/>
                    <a:pt x="f90" y="f98"/>
                  </a:cubicBezTo>
                  <a:cubicBezTo>
                    <a:pt x="f26" y="f98"/>
                    <a:pt x="f41" y="f79"/>
                    <a:pt x="f41" y="f100"/>
                  </a:cubicBezTo>
                  <a:cubicBezTo>
                    <a:pt x="f101" y="f90"/>
                    <a:pt x="f26" y="f23"/>
                    <a:pt x="f90" y="f23"/>
                  </a:cubicBezTo>
                  <a:cubicBezTo>
                    <a:pt x="f97" y="f23"/>
                    <a:pt x="f102" y="f103"/>
                    <a:pt x="f102" y="f100"/>
                  </a:cubicBezTo>
                  <a:cubicBezTo>
                    <a:pt x="f102" y="f97"/>
                    <a:pt x="f102" y="f102"/>
                    <a:pt x="f104" y="f104"/>
                  </a:cubicBezTo>
                  <a:cubicBezTo>
                    <a:pt x="f105" y="f106"/>
                    <a:pt x="f107" y="f82"/>
                    <a:pt x="f91" y="f93"/>
                  </a:cubicBezTo>
                  <a:cubicBezTo>
                    <a:pt x="f78" y="f11"/>
                    <a:pt x="f78" y="f47"/>
                    <a:pt x="f78" y="f13"/>
                  </a:cubicBezTo>
                  <a:cubicBezTo>
                    <a:pt x="f47" y="f15"/>
                    <a:pt x="f108" y="f17"/>
                    <a:pt x="f83" y="f19"/>
                  </a:cubicBezTo>
                  <a:cubicBezTo>
                    <a:pt x="f86" y="f89"/>
                    <a:pt x="f15" y="f23"/>
                    <a:pt x="f77" y="f26"/>
                  </a:cubicBezTo>
                  <a:cubicBezTo>
                    <a:pt x="f54" y="f26"/>
                    <a:pt x="f95" y="f41"/>
                    <a:pt x="f95" y="f101"/>
                  </a:cubicBezTo>
                  <a:cubicBezTo>
                    <a:pt x="f109" y="f58"/>
                    <a:pt x="f105" y="f31"/>
                    <a:pt x="f77" y="f37"/>
                  </a:cubicBezTo>
                  <a:cubicBezTo>
                    <a:pt x="f15" y="f33"/>
                    <a:pt x="f110" y="f33"/>
                    <a:pt x="f107" y="f68"/>
                  </a:cubicBezTo>
                  <a:cubicBezTo>
                    <a:pt x="f108" y="f58"/>
                    <a:pt x="f107" y="f101"/>
                    <a:pt x="f107" y="f111"/>
                  </a:cubicBezTo>
                  <a:cubicBezTo>
                    <a:pt x="f107" y="f42"/>
                    <a:pt x="f82" y="f23"/>
                    <a:pt x="f94" y="f21"/>
                  </a:cubicBezTo>
                  <a:cubicBezTo>
                    <a:pt x="f74" y="f96"/>
                    <a:pt x="f93" y="f85"/>
                    <a:pt x="f76" y="f51"/>
                  </a:cubicBezTo>
                  <a:cubicBezTo>
                    <a:pt x="f76" y="f51"/>
                    <a:pt x="f76" y="f51"/>
                    <a:pt x="f75" y="f51"/>
                  </a:cubicBezTo>
                  <a:cubicBezTo>
                    <a:pt x="f75" y="f51"/>
                    <a:pt x="f75" y="f51"/>
                    <a:pt x="f75" y="f51"/>
                  </a:cubicBezTo>
                  <a:cubicBezTo>
                    <a:pt x="f73" y="f77"/>
                    <a:pt x="f73" y="f102"/>
                    <a:pt x="f75" y="f41"/>
                  </a:cubicBezTo>
                  <a:cubicBezTo>
                    <a:pt x="f75" y="f57"/>
                    <a:pt x="f112" y="f58"/>
                    <a:pt x="f92" y="f68"/>
                  </a:cubicBezTo>
                  <a:cubicBezTo>
                    <a:pt x="f93" y="f35"/>
                    <a:pt x="f10" y="f60"/>
                    <a:pt x="f78" y="f113"/>
                  </a:cubicBezTo>
                  <a:cubicBezTo>
                    <a:pt x="f76" y="f5"/>
                    <a:pt x="f114" y="f5"/>
                    <a:pt x="f48" y="f113"/>
                  </a:cubicBezTo>
                  <a:cubicBezTo>
                    <a:pt x="f14" y="f80"/>
                    <a:pt x="f14" y="f33"/>
                    <a:pt x="f48" y="f68"/>
                  </a:cubicBezTo>
                  <a:cubicBezTo>
                    <a:pt x="f49" y="f39"/>
                    <a:pt x="f67" y="f58"/>
                    <a:pt x="f67" y="f57"/>
                  </a:cubicBezTo>
                  <a:cubicBezTo>
                    <a:pt x="f67" y="f55"/>
                    <a:pt x="f67" y="f77"/>
                    <a:pt x="f50" y="f13"/>
                  </a:cubicBezTo>
                  <a:cubicBezTo>
                    <a:pt x="f50" y="f74"/>
                    <a:pt x="f49" y="f52"/>
                    <a:pt x="f48" y="f53"/>
                  </a:cubicBezTo>
                  <a:cubicBezTo>
                    <a:pt x="f56" y="f115"/>
                    <a:pt x="f116" y="f96"/>
                    <a:pt x="f45" y="f103"/>
                  </a:cubicBezTo>
                  <a:cubicBezTo>
                    <a:pt x="f117" y="f23"/>
                    <a:pt x="f118" y="f42"/>
                    <a:pt x="f119" y="f28"/>
                  </a:cubicBezTo>
                  <a:cubicBezTo>
                    <a:pt x="f16" y="f58"/>
                    <a:pt x="f61" y="f35"/>
                    <a:pt x="f18" y="f84"/>
                  </a:cubicBezTo>
                  <a:cubicBezTo>
                    <a:pt x="f40" y="f60"/>
                    <a:pt x="f120" y="f66"/>
                    <a:pt x="f34" y="f37"/>
                  </a:cubicBezTo>
                  <a:cubicBezTo>
                    <a:pt x="f121" y="f30"/>
                    <a:pt x="f34" y="f111"/>
                    <a:pt x="f20" y="f42"/>
                  </a:cubicBezTo>
                  <a:cubicBezTo>
                    <a:pt x="f122" y="f26"/>
                    <a:pt x="f123" y="f21"/>
                    <a:pt x="f18" y="f90"/>
                  </a:cubicBezTo>
                  <a:cubicBezTo>
                    <a:pt x="f61" y="f17"/>
                    <a:pt x="f124" y="f85"/>
                    <a:pt x="f14" y="f52"/>
                  </a:cubicBezTo>
                  <a:cubicBezTo>
                    <a:pt x="f12" y="f51"/>
                    <a:pt x="f12" y="f47"/>
                    <a:pt x="f14" y="f10"/>
                  </a:cubicBezTo>
                  <a:cubicBezTo>
                    <a:pt x="f46" y="f51"/>
                    <a:pt x="f16" y="f108"/>
                    <a:pt x="f45" y="f87"/>
                  </a:cubicBezTo>
                  <a:cubicBezTo>
                    <a:pt x="f43" y="f77"/>
                    <a:pt x="f36" y="f125"/>
                    <a:pt x="f121" y="f98"/>
                  </a:cubicBezTo>
                  <a:cubicBezTo>
                    <a:pt x="f32" y="f104"/>
                    <a:pt x="f27" y="f55"/>
                    <a:pt x="f32" y="f100"/>
                  </a:cubicBezTo>
                  <a:cubicBezTo>
                    <a:pt x="f32" y="f19"/>
                    <a:pt x="f126" y="f23"/>
                    <a:pt x="f127" y="f23"/>
                  </a:cubicBezTo>
                  <a:cubicBezTo>
                    <a:pt x="f128" y="f26"/>
                    <a:pt x="f129" y="f21"/>
                    <a:pt x="f129" y="f99"/>
                  </a:cubicBezTo>
                  <a:cubicBezTo>
                    <a:pt x="f130" y="f55"/>
                    <a:pt x="f131" y="f79"/>
                    <a:pt x="f132" y="f79"/>
                  </a:cubicBezTo>
                  <a:cubicBezTo>
                    <a:pt x="f133" y="f104"/>
                    <a:pt x="f126" y="f98"/>
                    <a:pt x="f32" y="f17"/>
                  </a:cubicBezTo>
                  <a:cubicBezTo>
                    <a:pt x="f20" y="f77"/>
                    <a:pt x="f118" y="f107"/>
                    <a:pt x="f46" y="f10"/>
                  </a:cubicBezTo>
                  <a:cubicBezTo>
                    <a:pt x="f59" y="f8"/>
                    <a:pt x="f59" y="f78"/>
                    <a:pt x="f59" y="f91"/>
                  </a:cubicBezTo>
                  <a:cubicBezTo>
                    <a:pt x="f124" y="f91"/>
                    <a:pt x="f116" y="f92"/>
                    <a:pt x="f16" y="f91"/>
                  </a:cubicBezTo>
                  <a:cubicBezTo>
                    <a:pt x="f40" y="f8"/>
                    <a:pt x="f27" y="f47"/>
                    <a:pt x="f134" y="f74"/>
                  </a:cubicBezTo>
                  <a:cubicBezTo>
                    <a:pt x="f135" y="f52"/>
                    <a:pt x="f129" y="f53"/>
                    <a:pt x="f136" y="f107"/>
                  </a:cubicBezTo>
                  <a:cubicBezTo>
                    <a:pt x="f137" y="f83"/>
                    <a:pt x="f138" y="f15"/>
                    <a:pt x="f139" y="f87"/>
                  </a:cubicBezTo>
                  <a:cubicBezTo>
                    <a:pt x="f140" y="f82"/>
                    <a:pt x="f140" y="f88"/>
                    <a:pt x="f141" y="f51"/>
                  </a:cubicBezTo>
                  <a:cubicBezTo>
                    <a:pt x="f142" y="f10"/>
                    <a:pt x="f143" y="f93"/>
                    <a:pt x="f137" y="f11"/>
                  </a:cubicBezTo>
                  <a:cubicBezTo>
                    <a:pt x="f136" y="f47"/>
                    <a:pt x="f129" y="f51"/>
                    <a:pt x="f135" y="f13"/>
                  </a:cubicBezTo>
                  <a:cubicBezTo>
                    <a:pt x="f126" y="f10"/>
                    <a:pt x="f40" y="f78"/>
                    <a:pt x="f116" y="f76"/>
                  </a:cubicBezTo>
                  <a:cubicBezTo>
                    <a:pt x="f116" y="f75"/>
                    <a:pt x="f116" y="f75"/>
                    <a:pt x="f116" y="f73"/>
                  </a:cubicBezTo>
                  <a:cubicBezTo>
                    <a:pt x="f63" y="f73"/>
                    <a:pt x="f63" y="f72"/>
                    <a:pt x="f16" y="f72"/>
                  </a:cubicBezTo>
                  <a:cubicBezTo>
                    <a:pt x="f22" y="f71"/>
                    <a:pt x="f144" y="f67"/>
                    <a:pt x="f137" y="f67"/>
                  </a:cubicBezTo>
                  <a:cubicBezTo>
                    <a:pt x="f145" y="f50"/>
                    <a:pt x="f146" y="f114"/>
                    <a:pt x="f147" y="f71"/>
                  </a:cubicBezTo>
                  <a:cubicBezTo>
                    <a:pt x="f148" y="f75"/>
                    <a:pt x="f149" y="f73"/>
                    <a:pt x="f150" y="f67"/>
                  </a:cubicBezTo>
                  <a:cubicBezTo>
                    <a:pt x="f6" y="f48"/>
                    <a:pt x="f6" y="f14"/>
                    <a:pt x="f151" y="f152"/>
                  </a:cubicBezTo>
                  <a:cubicBezTo>
                    <a:pt x="f153" y="f124"/>
                    <a:pt x="f142" y="f46"/>
                    <a:pt x="f154" y="f14"/>
                  </a:cubicBezTo>
                  <a:cubicBezTo>
                    <a:pt x="f146" y="f9"/>
                    <a:pt x="f143" y="f69"/>
                    <a:pt x="f145" y="f69"/>
                  </a:cubicBezTo>
                  <a:cubicBezTo>
                    <a:pt x="f155" y="f49"/>
                    <a:pt x="f36" y="f50"/>
                    <a:pt x="f16" y="f114"/>
                  </a:cubicBezTo>
                  <a:cubicBezTo>
                    <a:pt x="f116" y="f114"/>
                    <a:pt x="f46" y="f67"/>
                    <a:pt x="f59" y="f67"/>
                  </a:cubicBezTo>
                  <a:cubicBezTo>
                    <a:pt x="f152" y="f50"/>
                    <a:pt x="f152" y="f49"/>
                    <a:pt x="f56" y="f48"/>
                  </a:cubicBezTo>
                  <a:cubicBezTo>
                    <a:pt x="f59" y="f69"/>
                    <a:pt x="f124" y="f69"/>
                    <a:pt x="f63" y="f12"/>
                  </a:cubicBezTo>
                  <a:cubicBezTo>
                    <a:pt x="f38" y="f156"/>
                    <a:pt x="f29" y="f43"/>
                    <a:pt x="f131" y="f34"/>
                  </a:cubicBezTo>
                  <a:cubicBezTo>
                    <a:pt x="f157" y="f121"/>
                    <a:pt x="f136" y="f158"/>
                    <a:pt x="f159" y="f158"/>
                  </a:cubicBezTo>
                  <a:cubicBezTo>
                    <a:pt x="f160" y="f158"/>
                    <a:pt x="f154" y="f121"/>
                    <a:pt x="f139" y="f32"/>
                  </a:cubicBezTo>
                  <a:cubicBezTo>
                    <a:pt x="f161" y="f27"/>
                    <a:pt x="f141" y="f162"/>
                    <a:pt x="f161" y="f127"/>
                  </a:cubicBezTo>
                  <a:cubicBezTo>
                    <a:pt x="f142" y="f163"/>
                    <a:pt x="f138" y="f134"/>
                    <a:pt x="f164" y="f163"/>
                  </a:cubicBezTo>
                  <a:cubicBezTo>
                    <a:pt x="f165" y="f132"/>
                    <a:pt x="f157" y="f155"/>
                    <a:pt x="f135" y="f144"/>
                  </a:cubicBezTo>
                  <a:cubicBezTo>
                    <a:pt x="f131" y="f29"/>
                    <a:pt x="f128" y="f32"/>
                    <a:pt x="f132" y="f158"/>
                  </a:cubicBezTo>
                  <a:cubicBezTo>
                    <a:pt x="f158" y="f40"/>
                    <a:pt x="f166" y="f119"/>
                    <a:pt x="f46" y="f56"/>
                  </a:cubicBezTo>
                  <a:cubicBezTo>
                    <a:pt x="f152" y="f14"/>
                    <a:pt x="f14" y="f12"/>
                    <a:pt x="f9" y="f9"/>
                  </a:cubicBezTo>
                  <a:cubicBezTo>
                    <a:pt x="f69" y="f9"/>
                    <a:pt x="f69" y="f12"/>
                    <a:pt x="f69" y="f12"/>
                  </a:cubicBezTo>
                  <a:cubicBezTo>
                    <a:pt x="f69" y="f56"/>
                    <a:pt x="f9" y="f59"/>
                    <a:pt x="f12" y="f46"/>
                  </a:cubicBezTo>
                  <a:cubicBezTo>
                    <a:pt x="f63" y="f166"/>
                    <a:pt x="f118" y="f158"/>
                    <a:pt x="f167" y="f132"/>
                  </a:cubicBezTo>
                  <a:cubicBezTo>
                    <a:pt x="f20" y="f134"/>
                    <a:pt x="f36" y="f128"/>
                    <a:pt x="f25" y="f168"/>
                  </a:cubicBezTo>
                  <a:cubicBezTo>
                    <a:pt x="f27" y="f131"/>
                    <a:pt x="f169" y="f157"/>
                    <a:pt x="f169" y="f137"/>
                  </a:cubicBezTo>
                  <a:cubicBezTo>
                    <a:pt x="f162" y="f160"/>
                    <a:pt x="f126" y="f154"/>
                    <a:pt x="f121" y="f154"/>
                  </a:cubicBezTo>
                  <a:cubicBezTo>
                    <a:pt x="f120" y="f154"/>
                    <a:pt x="f167" y="f138"/>
                    <a:pt x="f122" y="f160"/>
                  </a:cubicBezTo>
                  <a:cubicBezTo>
                    <a:pt x="f166" y="f160"/>
                    <a:pt x="f166" y="f137"/>
                    <a:pt x="f122" y="f136"/>
                  </a:cubicBezTo>
                  <a:cubicBezTo>
                    <a:pt x="f40" y="f157"/>
                    <a:pt x="f40" y="f168"/>
                    <a:pt x="f122" y="f163"/>
                  </a:cubicBezTo>
                  <a:cubicBezTo>
                    <a:pt x="f119" y="f32"/>
                    <a:pt x="f46" y="f40"/>
                    <a:pt x="f69" y="f16"/>
                  </a:cubicBezTo>
                  <a:cubicBezTo>
                    <a:pt x="f48" y="f63"/>
                    <a:pt x="f49" y="f124"/>
                    <a:pt x="f67" y="f59"/>
                  </a:cubicBezTo>
                  <a:cubicBezTo>
                    <a:pt x="f72" y="f18"/>
                    <a:pt x="f75" y="f24"/>
                    <a:pt x="f92" y="f162"/>
                  </a:cubicBezTo>
                  <a:cubicBezTo>
                    <a:pt x="f8" y="f129"/>
                    <a:pt x="f47" y="f139"/>
                    <a:pt x="f53" y="f6"/>
                  </a:cubicBezTo>
                  <a:cubicBezTo>
                    <a:pt x="f88" y="f170"/>
                    <a:pt x="f108" y="f2"/>
                    <a:pt x="f107" y="f171"/>
                  </a:cubicBezTo>
                  <a:cubicBezTo>
                    <a:pt x="f94" y="f7"/>
                    <a:pt x="f82" y="f7"/>
                    <a:pt x="f110" y="f7"/>
                  </a:cubicBezTo>
                  <a:cubicBezTo>
                    <a:pt x="f87" y="f7"/>
                    <a:pt x="f87" y="f172"/>
                    <a:pt x="f87" y="f2"/>
                  </a:cubicBezTo>
                  <a:cubicBezTo>
                    <a:pt x="f87" y="f173"/>
                    <a:pt x="f82" y="f174"/>
                    <a:pt x="f82" y="f151"/>
                  </a:cubicBezTo>
                  <a:cubicBezTo>
                    <a:pt x="f74" y="f136"/>
                    <a:pt x="f93" y="f158"/>
                    <a:pt x="f112" y="f63"/>
                  </a:cubicBezTo>
                  <a:cubicBezTo>
                    <a:pt x="f76" y="f124"/>
                    <a:pt x="f112" y="f46"/>
                    <a:pt x="f112" y="f56"/>
                  </a:cubicBezTo>
                  <a:cubicBezTo>
                    <a:pt x="f78" y="f116"/>
                    <a:pt x="f93" y="f61"/>
                    <a:pt x="f47" y="f118"/>
                  </a:cubicBezTo>
                  <a:cubicBezTo>
                    <a:pt x="f88" y="f20"/>
                    <a:pt x="f110" y="f121"/>
                    <a:pt x="f85" y="f127"/>
                  </a:cubicBezTo>
                  <a:cubicBezTo>
                    <a:pt x="f77" y="f132"/>
                    <a:pt x="f106" y="f168"/>
                    <a:pt x="f77" y="f130"/>
                  </a:cubicBezTo>
                  <a:cubicBezTo>
                    <a:pt x="f115" y="f130"/>
                    <a:pt x="f54" y="f164"/>
                    <a:pt x="f106" y="f145"/>
                  </a:cubicBezTo>
                  <a:cubicBezTo>
                    <a:pt x="f175" y="f143"/>
                    <a:pt x="f98" y="f145"/>
                    <a:pt x="f79" y="f165"/>
                  </a:cubicBezTo>
                  <a:cubicBezTo>
                    <a:pt x="f102" y="f129"/>
                    <a:pt x="f79" y="f135"/>
                    <a:pt x="f176" y="f168"/>
                  </a:cubicBezTo>
                  <a:cubicBezTo>
                    <a:pt x="f177" y="f134"/>
                    <a:pt x="f95" y="f132"/>
                    <a:pt x="f106" y="f155"/>
                  </a:cubicBezTo>
                  <a:cubicBezTo>
                    <a:pt x="f86" y="f34"/>
                    <a:pt x="f88" y="f123"/>
                    <a:pt x="f10" y="f59"/>
                  </a:cubicBezTo>
                  <a:cubicBezTo>
                    <a:pt x="f93" y="f152"/>
                    <a:pt x="f8" y="f14"/>
                    <a:pt x="f178" y="f12"/>
                  </a:cubicBezTo>
                  <a:cubicBezTo>
                    <a:pt x="f178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4" name="Freeform 23">
              <a:extLst>
                <a:ext uri="{FF2B5EF4-FFF2-40B4-BE49-F238E27FC236}">
                  <a16:creationId xmlns:a16="http://schemas.microsoft.com/office/drawing/2014/main" id="{EE133EBF-4140-8517-EFC6-4539322744FC}"/>
                </a:ext>
              </a:extLst>
            </p:cNvPr>
            <p:cNvSpPr/>
            <p:nvPr/>
          </p:nvSpPr>
          <p:spPr>
            <a:xfrm>
              <a:off x="4773131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9"/>
                <a:gd name="f9" fmla="val 96"/>
                <a:gd name="f10" fmla="val 77"/>
                <a:gd name="f11" fmla="val 75"/>
                <a:gd name="f12" fmla="val 97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9"/>
                <a:gd name="f31" fmla="val 14"/>
                <a:gd name="f32" fmla="val 130"/>
                <a:gd name="f33" fmla="val 12"/>
                <a:gd name="f34" fmla="val 127"/>
                <a:gd name="f35" fmla="val 13"/>
                <a:gd name="f36" fmla="val 123"/>
                <a:gd name="f37" fmla="val 119"/>
                <a:gd name="f38" fmla="val 17"/>
                <a:gd name="f39" fmla="val 118"/>
                <a:gd name="f40" fmla="val 22"/>
                <a:gd name="f41" fmla="val 25"/>
                <a:gd name="f42" fmla="val 117"/>
                <a:gd name="f43" fmla="val 46"/>
                <a:gd name="f44" fmla="val 110"/>
                <a:gd name="f45" fmla="val 60"/>
                <a:gd name="f46" fmla="val 102"/>
                <a:gd name="f47" fmla="val 94"/>
                <a:gd name="f48" fmla="val 93"/>
                <a:gd name="f49" fmla="val 92"/>
                <a:gd name="f50" fmla="val 73"/>
                <a:gd name="f51" fmla="val 71"/>
                <a:gd name="f52" fmla="val 70"/>
                <a:gd name="f53" fmla="val 54"/>
                <a:gd name="f54" fmla="val 38"/>
                <a:gd name="f55" fmla="val 99"/>
                <a:gd name="f56" fmla="val 20"/>
                <a:gd name="f57" fmla="val 18"/>
                <a:gd name="f58" fmla="val 101"/>
                <a:gd name="f59" fmla="val 8"/>
                <a:gd name="f60" fmla="val 108"/>
                <a:gd name="f61" fmla="val 5"/>
                <a:gd name="f62" fmla="val 105"/>
                <a:gd name="f63" fmla="val 1"/>
                <a:gd name="f64" fmla="val 3"/>
                <a:gd name="f65" fmla="val 10"/>
                <a:gd name="f66" fmla="val 91"/>
                <a:gd name="f67" fmla="val 15"/>
                <a:gd name="f68" fmla="val 16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72"/>
                <a:gd name="f75" fmla="val 86"/>
                <a:gd name="f76" fmla="val 85"/>
                <a:gd name="f77" fmla="val 56"/>
                <a:gd name="f78" fmla="val 81"/>
                <a:gd name="f79" fmla="val 41"/>
                <a:gd name="f80" fmla="val 7"/>
                <a:gd name="f81" fmla="val 6"/>
                <a:gd name="f82" fmla="val 65"/>
                <a:gd name="f83" fmla="val 62"/>
                <a:gd name="f84" fmla="val 11"/>
                <a:gd name="f85" fmla="val 58"/>
                <a:gd name="f86" fmla="val 61"/>
                <a:gd name="f87" fmla="val 63"/>
                <a:gd name="f88" fmla="val 69"/>
                <a:gd name="f89" fmla="val 28"/>
                <a:gd name="f90" fmla="val 32"/>
                <a:gd name="f91" fmla="val 82"/>
                <a:gd name="f92" fmla="val 83"/>
                <a:gd name="f93" fmla="val 76"/>
                <a:gd name="f94" fmla="val 78"/>
                <a:gd name="f95" fmla="val 66"/>
                <a:gd name="f96" fmla="val 50"/>
                <a:gd name="f97" fmla="val 43"/>
                <a:gd name="f98" fmla="val 37"/>
                <a:gd name="f99" fmla="val 42"/>
                <a:gd name="f100" fmla="val 34"/>
                <a:gd name="f101" fmla="val 36"/>
                <a:gd name="f102" fmla="val 21"/>
                <a:gd name="f103" fmla="val 39"/>
                <a:gd name="f104" fmla="val 30"/>
                <a:gd name="f105" fmla="val 40"/>
                <a:gd name="f106" fmla="val 53"/>
                <a:gd name="f107" fmla="val 52"/>
                <a:gd name="f108" fmla="val 67"/>
                <a:gd name="f109" fmla="val 68"/>
                <a:gd name="f110" fmla="val 51"/>
                <a:gd name="f111" fmla="val 64"/>
                <a:gd name="f112" fmla="val 24"/>
                <a:gd name="f113" fmla="val 84"/>
                <a:gd name="f114" fmla="val 4"/>
                <a:gd name="f115" fmla="val 90"/>
                <a:gd name="f116" fmla="val 57"/>
                <a:gd name="f117" fmla="val 104"/>
                <a:gd name="f118" fmla="val 111"/>
                <a:gd name="f119" fmla="val 112"/>
                <a:gd name="f120" fmla="val 109"/>
                <a:gd name="f121" fmla="val 125"/>
                <a:gd name="f122" fmla="val 129"/>
                <a:gd name="f123" fmla="val 116"/>
                <a:gd name="f124" fmla="val 114"/>
                <a:gd name="f125" fmla="val 103"/>
                <a:gd name="f126" fmla="val 49"/>
                <a:gd name="f127" fmla="val 133"/>
                <a:gd name="f128" fmla="val 138"/>
                <a:gd name="f129" fmla="val 144"/>
                <a:gd name="f130" fmla="val 149"/>
                <a:gd name="f131" fmla="val 150"/>
                <a:gd name="f132" fmla="val 146"/>
                <a:gd name="f133" fmla="val 141"/>
                <a:gd name="f134" fmla="val 136"/>
                <a:gd name="f135" fmla="val 143"/>
                <a:gd name="f136" fmla="val 147"/>
                <a:gd name="f137" fmla="val 151"/>
                <a:gd name="f138" fmla="val 153"/>
                <a:gd name="f139" fmla="val 159"/>
                <a:gd name="f140" fmla="val 163"/>
                <a:gd name="f141" fmla="val 168"/>
                <a:gd name="f142" fmla="val 166"/>
                <a:gd name="f143" fmla="val 164"/>
                <a:gd name="f144" fmla="val 158"/>
                <a:gd name="f145" fmla="val 137"/>
                <a:gd name="f146" fmla="val 156"/>
                <a:gd name="f147" fmla="val 160"/>
                <a:gd name="f148" fmla="val 162"/>
                <a:gd name="f149" fmla="val 167"/>
                <a:gd name="f150" fmla="val 172"/>
                <a:gd name="f151" fmla="val 175"/>
                <a:gd name="f152" fmla="val 174"/>
                <a:gd name="f153" fmla="val 100"/>
                <a:gd name="f154" fmla="val 170"/>
                <a:gd name="f155" fmla="val 161"/>
                <a:gd name="f156" fmla="val 139"/>
                <a:gd name="f157" fmla="val 107"/>
                <a:gd name="f158" fmla="val 148"/>
                <a:gd name="f159" fmla="val 128"/>
                <a:gd name="f160" fmla="val 154"/>
                <a:gd name="f161" fmla="val 157"/>
                <a:gd name="f162" fmla="val 165"/>
                <a:gd name="f163" fmla="val 135"/>
                <a:gd name="f164" fmla="val 142"/>
                <a:gd name="f165" fmla="val 155"/>
                <a:gd name="f166" fmla="val 152"/>
                <a:gd name="f167" fmla="val 115"/>
                <a:gd name="f168" fmla="val 120"/>
                <a:gd name="f169" fmla="val 145"/>
                <a:gd name="f170" fmla="val 134"/>
                <a:gd name="f171" fmla="val 179"/>
                <a:gd name="f172" fmla="val 182"/>
                <a:gd name="f173" fmla="val 181"/>
                <a:gd name="f174" fmla="val 178"/>
                <a:gd name="f175" fmla="val 176"/>
                <a:gd name="f176" fmla="val 48"/>
                <a:gd name="f177" fmla="val 44"/>
                <a:gd name="f178" fmla="val 47"/>
                <a:gd name="f179" fmla="val 80"/>
                <a:gd name="f180" fmla="+- 0 0 -90"/>
                <a:gd name="f181" fmla="*/ f3 1 177"/>
                <a:gd name="f182" fmla="*/ f4 1 183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3"/>
                <a:gd name="f192" fmla="*/ 31 f188 1"/>
                <a:gd name="f193" fmla="*/ 121 f187 1"/>
                <a:gd name="f194" fmla="*/ 13 f188 1"/>
                <a:gd name="f195" fmla="*/ 123 f187 1"/>
                <a:gd name="f196" fmla="*/ 75 f188 1"/>
                <a:gd name="f197" fmla="*/ 94 f187 1"/>
                <a:gd name="f198" fmla="*/ 22 f188 1"/>
                <a:gd name="f199" fmla="*/ 99 f187 1"/>
                <a:gd name="f200" fmla="*/ 3 f188 1"/>
                <a:gd name="f201" fmla="*/ 96 f187 1"/>
                <a:gd name="f202" fmla="*/ 73 f188 1"/>
                <a:gd name="f203" fmla="*/ 89 f187 1"/>
                <a:gd name="f204" fmla="*/ 27 f188 1"/>
                <a:gd name="f205" fmla="*/ 72 f187 1"/>
                <a:gd name="f206" fmla="*/ 8 f188 1"/>
                <a:gd name="f207" fmla="*/ 62 f187 1"/>
                <a:gd name="f208" fmla="*/ 32 f188 1"/>
                <a:gd name="f209" fmla="*/ 71 f187 1"/>
                <a:gd name="f210" fmla="*/ 74 f188 1"/>
                <a:gd name="f211" fmla="*/ 77 f187 1"/>
                <a:gd name="f212" fmla="*/ 36 f187 1"/>
                <a:gd name="f213" fmla="*/ 40 f188 1"/>
                <a:gd name="f214" fmla="*/ 40 f187 1"/>
                <a:gd name="f215" fmla="*/ 62 f188 1"/>
                <a:gd name="f216" fmla="*/ 31 f187 1"/>
                <a:gd name="f217" fmla="*/ 56 f188 1"/>
                <a:gd name="f218" fmla="*/ 14 f187 1"/>
                <a:gd name="f219" fmla="*/ 66 f188 1"/>
                <a:gd name="f220" fmla="*/ 29 f187 1"/>
                <a:gd name="f221" fmla="*/ 86 f188 1"/>
                <a:gd name="f222" fmla="*/ 73 f187 1"/>
                <a:gd name="f223" fmla="*/ 81 f188 1"/>
                <a:gd name="f224" fmla="*/ 4 f187 1"/>
                <a:gd name="f225" fmla="*/ 91 f188 1"/>
                <a:gd name="f226" fmla="*/ 20 f187 1"/>
                <a:gd name="f227" fmla="*/ 110 f188 1"/>
                <a:gd name="f228" fmla="*/ 30 f187 1"/>
                <a:gd name="f229" fmla="*/ 127 f188 1"/>
                <a:gd name="f230" fmla="*/ 98 f188 1"/>
                <a:gd name="f231" fmla="*/ 129 f188 1"/>
                <a:gd name="f232" fmla="*/ 42 f187 1"/>
                <a:gd name="f233" fmla="*/ 149 f188 1"/>
                <a:gd name="f234" fmla="*/ 34 f187 1"/>
                <a:gd name="f235" fmla="*/ 102 f188 1"/>
                <a:gd name="f236" fmla="*/ 143 f188 1"/>
                <a:gd name="f237" fmla="*/ 166 f188 1"/>
                <a:gd name="f238" fmla="*/ 104 f188 1"/>
                <a:gd name="f239" fmla="*/ 85 f187 1"/>
                <a:gd name="f240" fmla="*/ 153 f188 1"/>
                <a:gd name="f241" fmla="*/ 91 f187 1"/>
                <a:gd name="f242" fmla="*/ 174 f188 1"/>
                <a:gd name="f243" fmla="*/ 100 f187 1"/>
                <a:gd name="f244" fmla="*/ 106 f188 1"/>
                <a:gd name="f245" fmla="*/ 90 f187 1"/>
                <a:gd name="f246" fmla="*/ 105 f188 1"/>
                <a:gd name="f247" fmla="*/ 97 f187 1"/>
                <a:gd name="f248" fmla="*/ 163 f188 1"/>
                <a:gd name="f249" fmla="*/ 130 f187 1"/>
                <a:gd name="f250" fmla="*/ 147 f188 1"/>
                <a:gd name="f251" fmla="*/ 137 f187 1"/>
                <a:gd name="f252" fmla="*/ 96 f188 1"/>
                <a:gd name="f253" fmla="*/ 120 f188 1"/>
                <a:gd name="f254" fmla="*/ 141 f187 1"/>
                <a:gd name="f255" fmla="*/ 161 f187 1"/>
                <a:gd name="f256" fmla="*/ 116 f188 1"/>
                <a:gd name="f257" fmla="*/ 142 f187 1"/>
                <a:gd name="f258" fmla="*/ 83 f188 1"/>
                <a:gd name="f259" fmla="*/ 135 f187 1"/>
                <a:gd name="f260" fmla="*/ 64 f188 1"/>
                <a:gd name="f261" fmla="*/ 183 f187 1"/>
                <a:gd name="f262" fmla="*/ 84 f188 1"/>
                <a:gd name="f263" fmla="*/ 105 f187 1"/>
                <a:gd name="f264" fmla="*/ 58 f188 1"/>
                <a:gd name="f265" fmla="*/ 138 f187 1"/>
                <a:gd name="f266" fmla="*/ 41 f188 1"/>
                <a:gd name="f267" fmla="*/ 152 f187 1"/>
                <a:gd name="f268" fmla="*/ 77 f188 1"/>
                <a:gd name="f269" fmla="*/ 101 f187 1"/>
                <a:gd name="f270" fmla="+- f189 0 f1"/>
                <a:gd name="f271" fmla="*/ f192 1 177"/>
                <a:gd name="f272" fmla="*/ f193 1 183"/>
                <a:gd name="f273" fmla="*/ f194 1 177"/>
                <a:gd name="f274" fmla="*/ f195 1 183"/>
                <a:gd name="f275" fmla="*/ f196 1 177"/>
                <a:gd name="f276" fmla="*/ f197 1 183"/>
                <a:gd name="f277" fmla="*/ f198 1 177"/>
                <a:gd name="f278" fmla="*/ f199 1 183"/>
                <a:gd name="f279" fmla="*/ f200 1 177"/>
                <a:gd name="f280" fmla="*/ f201 1 183"/>
                <a:gd name="f281" fmla="*/ f202 1 177"/>
                <a:gd name="f282" fmla="*/ f203 1 183"/>
                <a:gd name="f283" fmla="*/ f204 1 177"/>
                <a:gd name="f284" fmla="*/ f205 1 183"/>
                <a:gd name="f285" fmla="*/ f206 1 177"/>
                <a:gd name="f286" fmla="*/ f207 1 183"/>
                <a:gd name="f287" fmla="*/ f208 1 177"/>
                <a:gd name="f288" fmla="*/ f209 1 183"/>
                <a:gd name="f289" fmla="*/ f210 1 177"/>
                <a:gd name="f290" fmla="*/ f211 1 183"/>
                <a:gd name="f291" fmla="*/ f212 1 183"/>
                <a:gd name="f292" fmla="*/ f213 1 177"/>
                <a:gd name="f293" fmla="*/ f214 1 183"/>
                <a:gd name="f294" fmla="*/ f215 1 177"/>
                <a:gd name="f295" fmla="*/ f216 1 183"/>
                <a:gd name="f296" fmla="*/ f217 1 177"/>
                <a:gd name="f297" fmla="*/ f218 1 183"/>
                <a:gd name="f298" fmla="*/ f219 1 177"/>
                <a:gd name="f299" fmla="*/ f220 1 183"/>
                <a:gd name="f300" fmla="*/ f221 1 177"/>
                <a:gd name="f301" fmla="*/ f222 1 183"/>
                <a:gd name="f302" fmla="*/ f223 1 177"/>
                <a:gd name="f303" fmla="*/ f224 1 183"/>
                <a:gd name="f304" fmla="*/ f225 1 177"/>
                <a:gd name="f305" fmla="*/ f226 1 183"/>
                <a:gd name="f306" fmla="*/ f227 1 177"/>
                <a:gd name="f307" fmla="*/ f228 1 183"/>
                <a:gd name="f308" fmla="*/ f229 1 177"/>
                <a:gd name="f309" fmla="*/ f230 1 177"/>
                <a:gd name="f310" fmla="*/ f231 1 177"/>
                <a:gd name="f311" fmla="*/ f232 1 183"/>
                <a:gd name="f312" fmla="*/ f233 1 177"/>
                <a:gd name="f313" fmla="*/ f234 1 183"/>
                <a:gd name="f314" fmla="*/ f235 1 177"/>
                <a:gd name="f315" fmla="*/ f236 1 177"/>
                <a:gd name="f316" fmla="*/ f237 1 177"/>
                <a:gd name="f317" fmla="*/ f238 1 177"/>
                <a:gd name="f318" fmla="*/ f239 1 183"/>
                <a:gd name="f319" fmla="*/ f240 1 177"/>
                <a:gd name="f320" fmla="*/ f241 1 183"/>
                <a:gd name="f321" fmla="*/ f242 1 177"/>
                <a:gd name="f322" fmla="*/ f243 1 183"/>
                <a:gd name="f323" fmla="*/ f244 1 177"/>
                <a:gd name="f324" fmla="*/ f245 1 183"/>
                <a:gd name="f325" fmla="*/ f246 1 177"/>
                <a:gd name="f326" fmla="*/ f247 1 183"/>
                <a:gd name="f327" fmla="*/ f248 1 177"/>
                <a:gd name="f328" fmla="*/ f249 1 183"/>
                <a:gd name="f329" fmla="*/ f250 1 177"/>
                <a:gd name="f330" fmla="*/ f251 1 183"/>
                <a:gd name="f331" fmla="*/ f252 1 177"/>
                <a:gd name="f332" fmla="*/ f253 1 177"/>
                <a:gd name="f333" fmla="*/ f254 1 183"/>
                <a:gd name="f334" fmla="*/ f255 1 183"/>
                <a:gd name="f335" fmla="*/ f256 1 177"/>
                <a:gd name="f336" fmla="*/ f257 1 183"/>
                <a:gd name="f337" fmla="*/ f258 1 177"/>
                <a:gd name="f338" fmla="*/ f259 1 183"/>
                <a:gd name="f339" fmla="*/ f260 1 177"/>
                <a:gd name="f340" fmla="*/ f261 1 183"/>
                <a:gd name="f341" fmla="*/ f262 1 177"/>
                <a:gd name="f342" fmla="*/ f263 1 183"/>
                <a:gd name="f343" fmla="*/ f264 1 177"/>
                <a:gd name="f344" fmla="*/ f265 1 183"/>
                <a:gd name="f345" fmla="*/ f266 1 177"/>
                <a:gd name="f346" fmla="*/ f267 1 183"/>
                <a:gd name="f347" fmla="*/ f268 1 177"/>
                <a:gd name="f348" fmla="*/ f269 1 183"/>
                <a:gd name="f349" fmla="*/ 0 1 f190"/>
                <a:gd name="f350" fmla="*/ f184 1 f190"/>
                <a:gd name="f351" fmla="*/ 0 1 f191"/>
                <a:gd name="f352" fmla="*/ f185 1 f191"/>
                <a:gd name="f353" fmla="*/ f271 1 f190"/>
                <a:gd name="f354" fmla="*/ f272 1 f191"/>
                <a:gd name="f355" fmla="*/ f273 1 f190"/>
                <a:gd name="f356" fmla="*/ f274 1 f191"/>
                <a:gd name="f357" fmla="*/ f275 1 f190"/>
                <a:gd name="f358" fmla="*/ f276 1 f191"/>
                <a:gd name="f359" fmla="*/ f277 1 f190"/>
                <a:gd name="f360" fmla="*/ f278 1 f191"/>
                <a:gd name="f361" fmla="*/ f279 1 f190"/>
                <a:gd name="f362" fmla="*/ f280 1 f191"/>
                <a:gd name="f363" fmla="*/ f281 1 f190"/>
                <a:gd name="f364" fmla="*/ f282 1 f191"/>
                <a:gd name="f365" fmla="*/ f283 1 f190"/>
                <a:gd name="f366" fmla="*/ f284 1 f191"/>
                <a:gd name="f367" fmla="*/ f285 1 f190"/>
                <a:gd name="f368" fmla="*/ f286 1 f191"/>
                <a:gd name="f369" fmla="*/ f287 1 f190"/>
                <a:gd name="f370" fmla="*/ f288 1 f191"/>
                <a:gd name="f371" fmla="*/ f289 1 f190"/>
                <a:gd name="f372" fmla="*/ f290 1 f191"/>
                <a:gd name="f373" fmla="*/ f291 1 f191"/>
                <a:gd name="f374" fmla="*/ f292 1 f190"/>
                <a:gd name="f375" fmla="*/ f293 1 f191"/>
                <a:gd name="f376" fmla="*/ f294 1 f190"/>
                <a:gd name="f377" fmla="*/ f295 1 f191"/>
                <a:gd name="f378" fmla="*/ f296 1 f190"/>
                <a:gd name="f379" fmla="*/ f297 1 f191"/>
                <a:gd name="f380" fmla="*/ f298 1 f190"/>
                <a:gd name="f381" fmla="*/ f299 1 f191"/>
                <a:gd name="f382" fmla="*/ f300 1 f190"/>
                <a:gd name="f383" fmla="*/ f301 1 f191"/>
                <a:gd name="f384" fmla="*/ f302 1 f190"/>
                <a:gd name="f385" fmla="*/ f303 1 f191"/>
                <a:gd name="f386" fmla="*/ f304 1 f190"/>
                <a:gd name="f387" fmla="*/ f305 1 f191"/>
                <a:gd name="f388" fmla="*/ f306 1 f190"/>
                <a:gd name="f389" fmla="*/ f307 1 f191"/>
                <a:gd name="f390" fmla="*/ f308 1 f190"/>
                <a:gd name="f391" fmla="*/ f309 1 f190"/>
                <a:gd name="f392" fmla="*/ f310 1 f190"/>
                <a:gd name="f393" fmla="*/ f311 1 f191"/>
                <a:gd name="f394" fmla="*/ f312 1 f190"/>
                <a:gd name="f395" fmla="*/ f313 1 f191"/>
                <a:gd name="f396" fmla="*/ f314 1 f190"/>
                <a:gd name="f397" fmla="*/ f315 1 f190"/>
                <a:gd name="f398" fmla="*/ f316 1 f190"/>
                <a:gd name="f399" fmla="*/ f317 1 f190"/>
                <a:gd name="f400" fmla="*/ f318 1 f191"/>
                <a:gd name="f401" fmla="*/ f319 1 f190"/>
                <a:gd name="f402" fmla="*/ f320 1 f191"/>
                <a:gd name="f403" fmla="*/ f321 1 f190"/>
                <a:gd name="f404" fmla="*/ f322 1 f191"/>
                <a:gd name="f405" fmla="*/ f323 1 f190"/>
                <a:gd name="f406" fmla="*/ f324 1 f191"/>
                <a:gd name="f407" fmla="*/ f325 1 f190"/>
                <a:gd name="f408" fmla="*/ f326 1 f191"/>
                <a:gd name="f409" fmla="*/ f327 1 f190"/>
                <a:gd name="f410" fmla="*/ f328 1 f191"/>
                <a:gd name="f411" fmla="*/ f329 1 f190"/>
                <a:gd name="f412" fmla="*/ f330 1 f191"/>
                <a:gd name="f413" fmla="*/ f331 1 f190"/>
                <a:gd name="f414" fmla="*/ f332 1 f190"/>
                <a:gd name="f415" fmla="*/ f333 1 f191"/>
                <a:gd name="f416" fmla="*/ f334 1 f191"/>
                <a:gd name="f417" fmla="*/ f335 1 f190"/>
                <a:gd name="f418" fmla="*/ f336 1 f191"/>
                <a:gd name="f419" fmla="*/ f337 1 f190"/>
                <a:gd name="f420" fmla="*/ f338 1 f191"/>
                <a:gd name="f421" fmla="*/ f339 1 f190"/>
                <a:gd name="f422" fmla="*/ f340 1 f191"/>
                <a:gd name="f423" fmla="*/ f341 1 f190"/>
                <a:gd name="f424" fmla="*/ f342 1 f191"/>
                <a:gd name="f425" fmla="*/ f343 1 f190"/>
                <a:gd name="f426" fmla="*/ f344 1 f191"/>
                <a:gd name="f427" fmla="*/ f345 1 f190"/>
                <a:gd name="f428" fmla="*/ f346 1 f191"/>
                <a:gd name="f429" fmla="*/ f347 1 f190"/>
                <a:gd name="f430" fmla="*/ f348 1 f191"/>
                <a:gd name="f431" fmla="*/ f349 f181 1"/>
                <a:gd name="f432" fmla="*/ f350 f181 1"/>
                <a:gd name="f433" fmla="*/ f352 f182 1"/>
                <a:gd name="f434" fmla="*/ f351 f182 1"/>
                <a:gd name="f435" fmla="*/ f353 f181 1"/>
                <a:gd name="f436" fmla="*/ f354 f182 1"/>
                <a:gd name="f437" fmla="*/ f355 f181 1"/>
                <a:gd name="f438" fmla="*/ f356 f182 1"/>
                <a:gd name="f439" fmla="*/ f357 f181 1"/>
                <a:gd name="f440" fmla="*/ f358 f182 1"/>
                <a:gd name="f441" fmla="*/ f359 f181 1"/>
                <a:gd name="f442" fmla="*/ f360 f182 1"/>
                <a:gd name="f443" fmla="*/ f361 f181 1"/>
                <a:gd name="f444" fmla="*/ f362 f182 1"/>
                <a:gd name="f445" fmla="*/ f363 f181 1"/>
                <a:gd name="f446" fmla="*/ f364 f182 1"/>
                <a:gd name="f447" fmla="*/ f365 f181 1"/>
                <a:gd name="f448" fmla="*/ f366 f182 1"/>
                <a:gd name="f449" fmla="*/ f367 f181 1"/>
                <a:gd name="f450" fmla="*/ f368 f182 1"/>
                <a:gd name="f451" fmla="*/ f369 f181 1"/>
                <a:gd name="f452" fmla="*/ f370 f182 1"/>
                <a:gd name="f453" fmla="*/ f371 f181 1"/>
                <a:gd name="f454" fmla="*/ f372 f182 1"/>
                <a:gd name="f455" fmla="*/ f373 f182 1"/>
                <a:gd name="f456" fmla="*/ f374 f181 1"/>
                <a:gd name="f457" fmla="*/ f375 f182 1"/>
                <a:gd name="f458" fmla="*/ f376 f181 1"/>
                <a:gd name="f459" fmla="*/ f377 f182 1"/>
                <a:gd name="f460" fmla="*/ f378 f181 1"/>
                <a:gd name="f461" fmla="*/ f379 f182 1"/>
                <a:gd name="f462" fmla="*/ f380 f181 1"/>
                <a:gd name="f463" fmla="*/ f381 f182 1"/>
                <a:gd name="f464" fmla="*/ f382 f181 1"/>
                <a:gd name="f465" fmla="*/ f383 f182 1"/>
                <a:gd name="f466" fmla="*/ f384 f181 1"/>
                <a:gd name="f467" fmla="*/ f385 f182 1"/>
                <a:gd name="f468" fmla="*/ f386 f181 1"/>
                <a:gd name="f469" fmla="*/ f387 f182 1"/>
                <a:gd name="f470" fmla="*/ f388 f181 1"/>
                <a:gd name="f471" fmla="*/ f389 f182 1"/>
                <a:gd name="f472" fmla="*/ f390 f181 1"/>
                <a:gd name="f473" fmla="*/ f391 f181 1"/>
                <a:gd name="f474" fmla="*/ f392 f181 1"/>
                <a:gd name="f475" fmla="*/ f393 f182 1"/>
                <a:gd name="f476" fmla="*/ f394 f181 1"/>
                <a:gd name="f477" fmla="*/ f395 f182 1"/>
                <a:gd name="f478" fmla="*/ f396 f181 1"/>
                <a:gd name="f479" fmla="*/ f397 f181 1"/>
                <a:gd name="f480" fmla="*/ f398 f181 1"/>
                <a:gd name="f481" fmla="*/ f399 f181 1"/>
                <a:gd name="f482" fmla="*/ f400 f182 1"/>
                <a:gd name="f483" fmla="*/ f401 f181 1"/>
                <a:gd name="f484" fmla="*/ f402 f182 1"/>
                <a:gd name="f485" fmla="*/ f403 f181 1"/>
                <a:gd name="f486" fmla="*/ f404 f182 1"/>
                <a:gd name="f487" fmla="*/ f405 f181 1"/>
                <a:gd name="f488" fmla="*/ f406 f182 1"/>
                <a:gd name="f489" fmla="*/ f407 f181 1"/>
                <a:gd name="f490" fmla="*/ f408 f182 1"/>
                <a:gd name="f491" fmla="*/ f409 f181 1"/>
                <a:gd name="f492" fmla="*/ f410 f182 1"/>
                <a:gd name="f493" fmla="*/ f411 f181 1"/>
                <a:gd name="f494" fmla="*/ f412 f182 1"/>
                <a:gd name="f495" fmla="*/ f413 f181 1"/>
                <a:gd name="f496" fmla="*/ f414 f181 1"/>
                <a:gd name="f497" fmla="*/ f415 f182 1"/>
                <a:gd name="f498" fmla="*/ f416 f182 1"/>
                <a:gd name="f499" fmla="*/ f417 f181 1"/>
                <a:gd name="f500" fmla="*/ f418 f182 1"/>
                <a:gd name="f501" fmla="*/ f419 f181 1"/>
                <a:gd name="f502" fmla="*/ f420 f182 1"/>
                <a:gd name="f503" fmla="*/ f421 f181 1"/>
                <a:gd name="f504" fmla="*/ f422 f182 1"/>
                <a:gd name="f505" fmla="*/ f423 f181 1"/>
                <a:gd name="f506" fmla="*/ f424 f182 1"/>
                <a:gd name="f507" fmla="*/ f425 f181 1"/>
                <a:gd name="f508" fmla="*/ f426 f182 1"/>
                <a:gd name="f509" fmla="*/ f427 f181 1"/>
                <a:gd name="f510" fmla="*/ f428 f182 1"/>
                <a:gd name="f511" fmla="*/ f429 f181 1"/>
                <a:gd name="f512" fmla="*/ f430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51" y="f452"/>
                </a:cxn>
                <a:cxn ang="f270">
                  <a:pos x="f453" y="f454"/>
                </a:cxn>
                <a:cxn ang="f270">
                  <a:pos x="f441" y="f455"/>
                </a:cxn>
                <a:cxn ang="f270">
                  <a:pos x="f456" y="f457"/>
                </a:cxn>
                <a:cxn ang="f270">
                  <a:pos x="f458" y="f459"/>
                </a:cxn>
                <a:cxn ang="f270">
                  <a:pos x="f460" y="f461"/>
                </a:cxn>
                <a:cxn ang="f270">
                  <a:pos x="f462" y="f463"/>
                </a:cxn>
                <a:cxn ang="f270">
                  <a:pos x="f464" y="f465"/>
                </a:cxn>
                <a:cxn ang="f270">
                  <a:pos x="f466" y="f467"/>
                </a:cxn>
                <a:cxn ang="f270">
                  <a:pos x="f468" y="f469"/>
                </a:cxn>
                <a:cxn ang="f270">
                  <a:pos x="f470" y="f471"/>
                </a:cxn>
                <a:cxn ang="f270">
                  <a:pos x="f472" y="f461"/>
                </a:cxn>
                <a:cxn ang="f270">
                  <a:pos x="f473" y="f452"/>
                </a:cxn>
                <a:cxn ang="f270">
                  <a:pos x="f474" y="f475"/>
                </a:cxn>
                <a:cxn ang="f270">
                  <a:pos x="f476" y="f477"/>
                </a:cxn>
                <a:cxn ang="f270">
                  <a:pos x="f478" y="f454"/>
                </a:cxn>
                <a:cxn ang="f270">
                  <a:pos x="f479" y="f448"/>
                </a:cxn>
                <a:cxn ang="f270">
                  <a:pos x="f480" y="f465"/>
                </a:cxn>
                <a:cxn ang="f270">
                  <a:pos x="f481" y="f482"/>
                </a:cxn>
                <a:cxn ang="f270">
                  <a:pos x="f483" y="f484"/>
                </a:cxn>
                <a:cxn ang="f270">
                  <a:pos x="f485" y="f486"/>
                </a:cxn>
                <a:cxn ang="f270">
                  <a:pos x="f487" y="f488"/>
                </a:cxn>
                <a:cxn ang="f270">
                  <a:pos x="f489" y="f490"/>
                </a:cxn>
                <a:cxn ang="f270">
                  <a:pos x="f491" y="f492"/>
                </a:cxn>
                <a:cxn ang="f270">
                  <a:pos x="f493" y="f494"/>
                </a:cxn>
                <a:cxn ang="f270">
                  <a:pos x="f495" y="f444"/>
                </a:cxn>
                <a:cxn ang="f270">
                  <a:pos x="f496" y="f497"/>
                </a:cxn>
                <a:cxn ang="f270">
                  <a:pos x="f474" y="f498"/>
                </a:cxn>
                <a:cxn ang="f270">
                  <a:pos x="f499" y="f500"/>
                </a:cxn>
                <a:cxn ang="f270">
                  <a:pos x="f501" y="f502"/>
                </a:cxn>
                <a:cxn ang="f270">
                  <a:pos x="f503" y="f504"/>
                </a:cxn>
                <a:cxn ang="f270">
                  <a:pos x="f505" y="f506"/>
                </a:cxn>
                <a:cxn ang="f270">
                  <a:pos x="f507" y="f508"/>
                </a:cxn>
                <a:cxn ang="f270">
                  <a:pos x="f509" y="f510"/>
                </a:cxn>
                <a:cxn ang="f270">
                  <a:pos x="f511" y="f512"/>
                </a:cxn>
              </a:cxnLst>
              <a:rect l="f431" t="f434" r="f432" b="f433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1" y="f37"/>
                    <a:pt x="f38" y="f39"/>
                    <a:pt x="f40" y="f39"/>
                  </a:cubicBezTo>
                  <a:cubicBezTo>
                    <a:pt x="f41" y="f37"/>
                    <a:pt x="f21" y="f37"/>
                    <a:pt x="f19" y="f42"/>
                  </a:cubicBezTo>
                  <a:cubicBezTo>
                    <a:pt x="f43" y="f44"/>
                    <a:pt x="f45" y="f46"/>
                    <a:pt x="f11" y="f47"/>
                  </a:cubicBezTo>
                  <a:cubicBezTo>
                    <a:pt x="f11" y="f48"/>
                    <a:pt x="f11" y="f48"/>
                    <a:pt x="f13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53" y="f47"/>
                    <a:pt x="f54" y="f9"/>
                    <a:pt x="f40" y="f55"/>
                  </a:cubicBezTo>
                  <a:cubicBezTo>
                    <a:pt x="f56" y="f55"/>
                    <a:pt x="f57" y="f58"/>
                    <a:pt x="f38" y="f46"/>
                  </a:cubicBezTo>
                  <a:cubicBezTo>
                    <a:pt x="f31" y="f16"/>
                    <a:pt x="f59" y="f60"/>
                    <a:pt x="f61" y="f62"/>
                  </a:cubicBezTo>
                  <a:cubicBezTo>
                    <a:pt x="f63" y="f46"/>
                    <a:pt x="f5" y="f55"/>
                    <a:pt x="f64" y="f9"/>
                  </a:cubicBezTo>
                  <a:cubicBezTo>
                    <a:pt x="f61" y="f49"/>
                    <a:pt x="f65" y="f66"/>
                    <a:pt x="f67" y="f47"/>
                  </a:cubicBezTo>
                  <a:cubicBezTo>
                    <a:pt x="f68" y="f69"/>
                    <a:pt x="f57" y="f9"/>
                    <a:pt x="f56" y="f9"/>
                  </a:cubicBezTo>
                  <a:cubicBezTo>
                    <a:pt x="f54" y="f47"/>
                    <a:pt x="f70" y="f66"/>
                    <a:pt x="f50" y="f71"/>
                  </a:cubicBezTo>
                  <a:cubicBezTo>
                    <a:pt x="f50" y="f71"/>
                    <a:pt x="f13" y="f72"/>
                    <a:pt x="f11" y="f73"/>
                  </a:cubicBezTo>
                  <a:cubicBezTo>
                    <a:pt x="f50" y="f73"/>
                    <a:pt x="f74" y="f75"/>
                    <a:pt x="f52" y="f76"/>
                  </a:cubicBezTo>
                  <a:cubicBezTo>
                    <a:pt x="f77" y="f78"/>
                    <a:pt x="f79" y="f10"/>
                    <a:pt x="f23" y="f74"/>
                  </a:cubicBezTo>
                  <a:cubicBezTo>
                    <a:pt x="f41" y="f74"/>
                    <a:pt x="f40" y="f50"/>
                    <a:pt x="f30" y="f13"/>
                  </a:cubicBezTo>
                  <a:cubicBezTo>
                    <a:pt x="f67" y="f11"/>
                    <a:pt x="f65" y="f10"/>
                    <a:pt x="f80" y="f74"/>
                  </a:cubicBezTo>
                  <a:cubicBezTo>
                    <a:pt x="f61" y="f52"/>
                    <a:pt x="f81" y="f82"/>
                    <a:pt x="f59" y="f83"/>
                  </a:cubicBezTo>
                  <a:cubicBezTo>
                    <a:pt x="f84" y="f85"/>
                    <a:pt x="f68" y="f85"/>
                    <a:pt x="f56" y="f45"/>
                  </a:cubicBezTo>
                  <a:cubicBezTo>
                    <a:pt x="f40" y="f86"/>
                    <a:pt x="f28" y="f83"/>
                    <a:pt x="f28" y="f87"/>
                  </a:cubicBezTo>
                  <a:cubicBezTo>
                    <a:pt x="f28" y="f88"/>
                    <a:pt x="f89" y="f52"/>
                    <a:pt x="f90" y="f51"/>
                  </a:cubicBezTo>
                  <a:cubicBezTo>
                    <a:pt x="f17" y="f11"/>
                    <a:pt x="f85" y="f8"/>
                    <a:pt x="f51" y="f91"/>
                  </a:cubicBezTo>
                  <a:cubicBezTo>
                    <a:pt x="f50" y="f92"/>
                    <a:pt x="f11" y="f91"/>
                    <a:pt x="f10" y="f91"/>
                  </a:cubicBezTo>
                  <a:cubicBezTo>
                    <a:pt x="f93" y="f78"/>
                    <a:pt x="f11" y="f94"/>
                    <a:pt x="f13" y="f10"/>
                  </a:cubicBezTo>
                  <a:cubicBezTo>
                    <a:pt x="f83" y="f95"/>
                    <a:pt x="f96" y="f53"/>
                    <a:pt x="f54" y="f97"/>
                  </a:cubicBezTo>
                  <a:cubicBezTo>
                    <a:pt x="f98" y="f99"/>
                    <a:pt x="f100" y="f99"/>
                    <a:pt x="f90" y="f99"/>
                  </a:cubicBezTo>
                  <a:cubicBezTo>
                    <a:pt x="f26" y="f99"/>
                    <a:pt x="f40" y="f79"/>
                    <a:pt x="f40" y="f101"/>
                  </a:cubicBezTo>
                  <a:cubicBezTo>
                    <a:pt x="f102" y="f90"/>
                    <a:pt x="f26" y="f23"/>
                    <a:pt x="f90" y="f23"/>
                  </a:cubicBezTo>
                  <a:cubicBezTo>
                    <a:pt x="f98" y="f23"/>
                    <a:pt x="f103" y="f104"/>
                    <a:pt x="f103" y="f101"/>
                  </a:cubicBezTo>
                  <a:cubicBezTo>
                    <a:pt x="f103" y="f98"/>
                    <a:pt x="f103" y="f103"/>
                    <a:pt x="f105" y="f105"/>
                  </a:cubicBezTo>
                  <a:cubicBezTo>
                    <a:pt x="f106" y="f107"/>
                    <a:pt x="f108" y="f82"/>
                    <a:pt x="f91" y="f94"/>
                  </a:cubicBezTo>
                  <a:cubicBezTo>
                    <a:pt x="f78" y="f93"/>
                    <a:pt x="f78" y="f11"/>
                    <a:pt x="f78" y="f13"/>
                  </a:cubicBezTo>
                  <a:cubicBezTo>
                    <a:pt x="f13" y="f45"/>
                    <a:pt x="f109" y="f17"/>
                    <a:pt x="f83" y="f19"/>
                  </a:cubicBezTo>
                  <a:cubicBezTo>
                    <a:pt x="f86" y="f89"/>
                    <a:pt x="f45" y="f23"/>
                    <a:pt x="f77" y="f26"/>
                  </a:cubicBezTo>
                  <a:cubicBezTo>
                    <a:pt x="f53" y="f26"/>
                    <a:pt x="f96" y="f40"/>
                    <a:pt x="f96" y="f102"/>
                  </a:cubicBezTo>
                  <a:cubicBezTo>
                    <a:pt x="f110" y="f57"/>
                    <a:pt x="f106" y="f67"/>
                    <a:pt x="f77" y="f31"/>
                  </a:cubicBezTo>
                  <a:cubicBezTo>
                    <a:pt x="f45" y="f33"/>
                    <a:pt x="f111" y="f33"/>
                    <a:pt x="f108" y="f68"/>
                  </a:cubicBezTo>
                  <a:cubicBezTo>
                    <a:pt x="f109" y="f57"/>
                    <a:pt x="f108" y="f102"/>
                    <a:pt x="f108" y="f112"/>
                  </a:cubicBezTo>
                  <a:cubicBezTo>
                    <a:pt x="f108" y="f41"/>
                    <a:pt x="f82" y="f23"/>
                    <a:pt x="f95" y="f21"/>
                  </a:cubicBezTo>
                  <a:cubicBezTo>
                    <a:pt x="f74" y="f97"/>
                    <a:pt x="f94" y="f85"/>
                    <a:pt x="f76" y="f50"/>
                  </a:cubicBezTo>
                  <a:cubicBezTo>
                    <a:pt x="f76" y="f50"/>
                    <a:pt x="f76" y="f50"/>
                    <a:pt x="f75" y="f50"/>
                  </a:cubicBezTo>
                  <a:cubicBezTo>
                    <a:pt x="f75" y="f50"/>
                    <a:pt x="f75" y="f50"/>
                    <a:pt x="f75" y="f50"/>
                  </a:cubicBezTo>
                  <a:cubicBezTo>
                    <a:pt x="f73" y="f77"/>
                    <a:pt x="f73" y="f103"/>
                    <a:pt x="f75" y="f40"/>
                  </a:cubicBezTo>
                  <a:cubicBezTo>
                    <a:pt x="f75" y="f56"/>
                    <a:pt x="f113" y="f57"/>
                    <a:pt x="f92" y="f68"/>
                  </a:cubicBezTo>
                  <a:cubicBezTo>
                    <a:pt x="f94" y="f35"/>
                    <a:pt x="f10" y="f59"/>
                    <a:pt x="f78" y="f114"/>
                  </a:cubicBezTo>
                  <a:cubicBezTo>
                    <a:pt x="f113" y="f5"/>
                    <a:pt x="f115" y="f5"/>
                    <a:pt x="f47" y="f114"/>
                  </a:cubicBezTo>
                  <a:cubicBezTo>
                    <a:pt x="f14" y="f80"/>
                    <a:pt x="f14" y="f33"/>
                    <a:pt x="f47" y="f68"/>
                  </a:cubicBezTo>
                  <a:cubicBezTo>
                    <a:pt x="f48" y="f38"/>
                    <a:pt x="f66" y="f57"/>
                    <a:pt x="f66" y="f56"/>
                  </a:cubicBezTo>
                  <a:cubicBezTo>
                    <a:pt x="f66" y="f54"/>
                    <a:pt x="f66" y="f77"/>
                    <a:pt x="f49" y="f13"/>
                  </a:cubicBezTo>
                  <a:cubicBezTo>
                    <a:pt x="f49" y="f74"/>
                    <a:pt x="f48" y="f51"/>
                    <a:pt x="f47" y="f52"/>
                  </a:cubicBezTo>
                  <a:cubicBezTo>
                    <a:pt x="f55" y="f116"/>
                    <a:pt x="f117" y="f97"/>
                    <a:pt x="f44" y="f104"/>
                  </a:cubicBezTo>
                  <a:cubicBezTo>
                    <a:pt x="f118" y="f23"/>
                    <a:pt x="f119" y="f41"/>
                    <a:pt x="f120" y="f28"/>
                  </a:cubicBezTo>
                  <a:cubicBezTo>
                    <a:pt x="f16" y="f57"/>
                    <a:pt x="f60" y="f35"/>
                    <a:pt x="f18" y="f84"/>
                  </a:cubicBezTo>
                  <a:cubicBezTo>
                    <a:pt x="f39" y="f59"/>
                    <a:pt x="f121" y="f65"/>
                    <a:pt x="f34" y="f31"/>
                  </a:cubicBezTo>
                  <a:cubicBezTo>
                    <a:pt x="f122" y="f30"/>
                    <a:pt x="f34" y="f112"/>
                    <a:pt x="f20" y="f41"/>
                  </a:cubicBezTo>
                  <a:cubicBezTo>
                    <a:pt x="f123" y="f26"/>
                    <a:pt x="f124" y="f21"/>
                    <a:pt x="f18" y="f90"/>
                  </a:cubicBezTo>
                  <a:cubicBezTo>
                    <a:pt x="f60" y="f17"/>
                    <a:pt x="f125" y="f85"/>
                    <a:pt x="f14" y="f51"/>
                  </a:cubicBezTo>
                  <a:cubicBezTo>
                    <a:pt x="f12" y="f50"/>
                    <a:pt x="f12" y="f11"/>
                    <a:pt x="f14" y="f10"/>
                  </a:cubicBezTo>
                  <a:cubicBezTo>
                    <a:pt x="f46" y="f50"/>
                    <a:pt x="f16" y="f109"/>
                    <a:pt x="f44" y="f87"/>
                  </a:cubicBezTo>
                  <a:cubicBezTo>
                    <a:pt x="f42" y="f77"/>
                    <a:pt x="f36" y="f126"/>
                    <a:pt x="f122" y="f99"/>
                  </a:cubicBezTo>
                  <a:cubicBezTo>
                    <a:pt x="f32" y="f105"/>
                    <a:pt x="f27" y="f54"/>
                    <a:pt x="f32" y="f101"/>
                  </a:cubicBezTo>
                  <a:cubicBezTo>
                    <a:pt x="f32" y="f19"/>
                    <a:pt x="f127" y="f23"/>
                    <a:pt x="f128" y="f23"/>
                  </a:cubicBezTo>
                  <a:cubicBezTo>
                    <a:pt x="f129" y="f26"/>
                    <a:pt x="f130" y="f21"/>
                    <a:pt x="f130" y="f100"/>
                  </a:cubicBezTo>
                  <a:cubicBezTo>
                    <a:pt x="f131" y="f54"/>
                    <a:pt x="f132" y="f79"/>
                    <a:pt x="f133" y="f79"/>
                  </a:cubicBezTo>
                  <a:cubicBezTo>
                    <a:pt x="f134" y="f105"/>
                    <a:pt x="f127" y="f99"/>
                    <a:pt x="f32" y="f17"/>
                  </a:cubicBezTo>
                  <a:cubicBezTo>
                    <a:pt x="f20" y="f77"/>
                    <a:pt x="f119" y="f108"/>
                    <a:pt x="f46" y="f10"/>
                  </a:cubicBezTo>
                  <a:cubicBezTo>
                    <a:pt x="f58" y="f8"/>
                    <a:pt x="f58" y="f78"/>
                    <a:pt x="f58" y="f91"/>
                  </a:cubicBezTo>
                  <a:cubicBezTo>
                    <a:pt x="f125" y="f91"/>
                    <a:pt x="f117" y="f92"/>
                    <a:pt x="f16" y="f91"/>
                  </a:cubicBezTo>
                  <a:cubicBezTo>
                    <a:pt x="f39" y="f8"/>
                    <a:pt x="f27" y="f11"/>
                    <a:pt x="f135" y="f74"/>
                  </a:cubicBezTo>
                  <a:cubicBezTo>
                    <a:pt x="f136" y="f51"/>
                    <a:pt x="f130" y="f52"/>
                    <a:pt x="f137" y="f108"/>
                  </a:cubicBezTo>
                  <a:cubicBezTo>
                    <a:pt x="f138" y="f83"/>
                    <a:pt x="f139" y="f45"/>
                    <a:pt x="f140" y="f87"/>
                  </a:cubicBezTo>
                  <a:cubicBezTo>
                    <a:pt x="f141" y="f82"/>
                    <a:pt x="f141" y="f88"/>
                    <a:pt x="f142" y="f50"/>
                  </a:cubicBezTo>
                  <a:cubicBezTo>
                    <a:pt x="f143" y="f10"/>
                    <a:pt x="f144" y="f94"/>
                    <a:pt x="f138" y="f93"/>
                  </a:cubicBezTo>
                  <a:cubicBezTo>
                    <a:pt x="f137" y="f11"/>
                    <a:pt x="f130" y="f50"/>
                    <a:pt x="f136" y="f13"/>
                  </a:cubicBezTo>
                  <a:cubicBezTo>
                    <a:pt x="f127" y="f10"/>
                    <a:pt x="f39" y="f78"/>
                    <a:pt x="f117" y="f76"/>
                  </a:cubicBezTo>
                  <a:cubicBezTo>
                    <a:pt x="f117" y="f75"/>
                    <a:pt x="f117" y="f75"/>
                    <a:pt x="f117" y="f73"/>
                  </a:cubicBezTo>
                  <a:cubicBezTo>
                    <a:pt x="f62" y="f73"/>
                    <a:pt x="f62" y="f72"/>
                    <a:pt x="f16" y="f72"/>
                  </a:cubicBezTo>
                  <a:cubicBezTo>
                    <a:pt x="f22" y="f71"/>
                    <a:pt x="f145" y="f66"/>
                    <a:pt x="f138" y="f66"/>
                  </a:cubicBezTo>
                  <a:cubicBezTo>
                    <a:pt x="f146" y="f49"/>
                    <a:pt x="f147" y="f115"/>
                    <a:pt x="f148" y="f71"/>
                  </a:cubicBezTo>
                  <a:cubicBezTo>
                    <a:pt x="f149" y="f75"/>
                    <a:pt x="f150" y="f73"/>
                    <a:pt x="f151" y="f66"/>
                  </a:cubicBezTo>
                  <a:cubicBezTo>
                    <a:pt x="f6" y="f47"/>
                    <a:pt x="f6" y="f14"/>
                    <a:pt x="f152" y="f153"/>
                  </a:cubicBezTo>
                  <a:cubicBezTo>
                    <a:pt x="f154" y="f125"/>
                    <a:pt x="f143" y="f46"/>
                    <a:pt x="f155" y="f14"/>
                  </a:cubicBezTo>
                  <a:cubicBezTo>
                    <a:pt x="f147" y="f9"/>
                    <a:pt x="f144" y="f69"/>
                    <a:pt x="f146" y="f69"/>
                  </a:cubicBezTo>
                  <a:cubicBezTo>
                    <a:pt x="f156" y="f48"/>
                    <a:pt x="f36" y="f49"/>
                    <a:pt x="f16" y="f115"/>
                  </a:cubicBezTo>
                  <a:cubicBezTo>
                    <a:pt x="f117" y="f115"/>
                    <a:pt x="f46" y="f66"/>
                    <a:pt x="f58" y="f66"/>
                  </a:cubicBezTo>
                  <a:cubicBezTo>
                    <a:pt x="f153" y="f49"/>
                    <a:pt x="f153" y="f48"/>
                    <a:pt x="f55" y="f47"/>
                  </a:cubicBezTo>
                  <a:cubicBezTo>
                    <a:pt x="f58" y="f69"/>
                    <a:pt x="f125" y="f69"/>
                    <a:pt x="f62" y="f12"/>
                  </a:cubicBezTo>
                  <a:cubicBezTo>
                    <a:pt x="f39" y="f157"/>
                    <a:pt x="f29" y="f42"/>
                    <a:pt x="f132" y="f34"/>
                  </a:cubicBezTo>
                  <a:cubicBezTo>
                    <a:pt x="f158" y="f122"/>
                    <a:pt x="f137" y="f159"/>
                    <a:pt x="f160" y="f159"/>
                  </a:cubicBezTo>
                  <a:cubicBezTo>
                    <a:pt x="f161" y="f159"/>
                    <a:pt x="f155" y="f122"/>
                    <a:pt x="f140" y="f32"/>
                  </a:cubicBezTo>
                  <a:cubicBezTo>
                    <a:pt x="f162" y="f27"/>
                    <a:pt x="f142" y="f163"/>
                    <a:pt x="f162" y="f128"/>
                  </a:cubicBezTo>
                  <a:cubicBezTo>
                    <a:pt x="f143" y="f164"/>
                    <a:pt x="f139" y="f135"/>
                    <a:pt x="f165" y="f164"/>
                  </a:cubicBezTo>
                  <a:cubicBezTo>
                    <a:pt x="f166" y="f133"/>
                    <a:pt x="f158" y="f156"/>
                    <a:pt x="f136" y="f145"/>
                  </a:cubicBezTo>
                  <a:cubicBezTo>
                    <a:pt x="f132" y="f29"/>
                    <a:pt x="f129" y="f32"/>
                    <a:pt x="f133" y="f159"/>
                  </a:cubicBezTo>
                  <a:cubicBezTo>
                    <a:pt x="f159" y="f39"/>
                    <a:pt x="f167" y="f120"/>
                    <a:pt x="f46" y="f55"/>
                  </a:cubicBezTo>
                  <a:cubicBezTo>
                    <a:pt x="f153" y="f14"/>
                    <a:pt x="f14" y="f12"/>
                    <a:pt x="f9" y="f9"/>
                  </a:cubicBezTo>
                  <a:cubicBezTo>
                    <a:pt x="f69" y="f9"/>
                    <a:pt x="f69" y="f12"/>
                    <a:pt x="f69" y="f12"/>
                  </a:cubicBezTo>
                  <a:cubicBezTo>
                    <a:pt x="f69" y="f55"/>
                    <a:pt x="f9" y="f58"/>
                    <a:pt x="f12" y="f46"/>
                  </a:cubicBezTo>
                  <a:cubicBezTo>
                    <a:pt x="f62" y="f167"/>
                    <a:pt x="f119" y="f159"/>
                    <a:pt x="f168" y="f133"/>
                  </a:cubicBezTo>
                  <a:cubicBezTo>
                    <a:pt x="f20" y="f135"/>
                    <a:pt x="f36" y="f129"/>
                    <a:pt x="f25" y="f169"/>
                  </a:cubicBezTo>
                  <a:cubicBezTo>
                    <a:pt x="f32" y="f132"/>
                    <a:pt x="f170" y="f158"/>
                    <a:pt x="f170" y="f138"/>
                  </a:cubicBezTo>
                  <a:cubicBezTo>
                    <a:pt x="f163" y="f161"/>
                    <a:pt x="f127" y="f155"/>
                    <a:pt x="f122" y="f155"/>
                  </a:cubicBezTo>
                  <a:cubicBezTo>
                    <a:pt x="f24" y="f155"/>
                    <a:pt x="f168" y="f139"/>
                    <a:pt x="f123" y="f161"/>
                  </a:cubicBezTo>
                  <a:cubicBezTo>
                    <a:pt x="f167" y="f161"/>
                    <a:pt x="f167" y="f138"/>
                    <a:pt x="f123" y="f137"/>
                  </a:cubicBezTo>
                  <a:cubicBezTo>
                    <a:pt x="f39" y="f158"/>
                    <a:pt x="f39" y="f169"/>
                    <a:pt x="f123" y="f164"/>
                  </a:cubicBezTo>
                  <a:cubicBezTo>
                    <a:pt x="f120" y="f32"/>
                    <a:pt x="f46" y="f39"/>
                    <a:pt x="f69" y="f16"/>
                  </a:cubicBezTo>
                  <a:cubicBezTo>
                    <a:pt x="f47" y="f62"/>
                    <a:pt x="f48" y="f125"/>
                    <a:pt x="f66" y="f58"/>
                  </a:cubicBezTo>
                  <a:cubicBezTo>
                    <a:pt x="f72" y="f18"/>
                    <a:pt x="f75" y="f24"/>
                    <a:pt x="f92" y="f163"/>
                  </a:cubicBezTo>
                  <a:cubicBezTo>
                    <a:pt x="f8" y="f130"/>
                    <a:pt x="f13" y="f140"/>
                    <a:pt x="f52" y="f6"/>
                  </a:cubicBezTo>
                  <a:cubicBezTo>
                    <a:pt x="f88" y="f171"/>
                    <a:pt x="f109" y="f2"/>
                    <a:pt x="f108" y="f172"/>
                  </a:cubicBezTo>
                  <a:cubicBezTo>
                    <a:pt x="f95" y="f7"/>
                    <a:pt x="f82" y="f7"/>
                    <a:pt x="f111" y="f7"/>
                  </a:cubicBezTo>
                  <a:cubicBezTo>
                    <a:pt x="f87" y="f7"/>
                    <a:pt x="f87" y="f173"/>
                    <a:pt x="f87" y="f2"/>
                  </a:cubicBezTo>
                  <a:cubicBezTo>
                    <a:pt x="f87" y="f174"/>
                    <a:pt x="f82" y="f175"/>
                    <a:pt x="f82" y="f152"/>
                  </a:cubicBezTo>
                  <a:cubicBezTo>
                    <a:pt x="f74" y="f137"/>
                    <a:pt x="f94" y="f159"/>
                    <a:pt x="f113" y="f62"/>
                  </a:cubicBezTo>
                  <a:cubicBezTo>
                    <a:pt x="f76" y="f125"/>
                    <a:pt x="f113" y="f46"/>
                    <a:pt x="f113" y="f55"/>
                  </a:cubicBezTo>
                  <a:cubicBezTo>
                    <a:pt x="f78" y="f117"/>
                    <a:pt x="f94" y="f60"/>
                    <a:pt x="f11" y="f119"/>
                  </a:cubicBezTo>
                  <a:cubicBezTo>
                    <a:pt x="f88" y="f20"/>
                    <a:pt x="f111" y="f122"/>
                    <a:pt x="f85" y="f128"/>
                  </a:cubicBezTo>
                  <a:cubicBezTo>
                    <a:pt x="f77" y="f133"/>
                    <a:pt x="f107" y="f169"/>
                    <a:pt x="f77" y="f131"/>
                  </a:cubicBezTo>
                  <a:cubicBezTo>
                    <a:pt x="f116" y="f131"/>
                    <a:pt x="f53" y="f165"/>
                    <a:pt x="f107" y="f146"/>
                  </a:cubicBezTo>
                  <a:cubicBezTo>
                    <a:pt x="f176" y="f144"/>
                    <a:pt x="f99" y="f146"/>
                    <a:pt x="f79" y="f166"/>
                  </a:cubicBezTo>
                  <a:cubicBezTo>
                    <a:pt x="f103" y="f130"/>
                    <a:pt x="f79" y="f136"/>
                    <a:pt x="f177" y="f169"/>
                  </a:cubicBezTo>
                  <a:cubicBezTo>
                    <a:pt x="f178" y="f135"/>
                    <a:pt x="f96" y="f133"/>
                    <a:pt x="f107" y="f156"/>
                  </a:cubicBezTo>
                  <a:cubicBezTo>
                    <a:pt x="f86" y="f34"/>
                    <a:pt x="f88" y="f124"/>
                    <a:pt x="f10" y="f58"/>
                  </a:cubicBezTo>
                  <a:cubicBezTo>
                    <a:pt x="f94" y="f153"/>
                    <a:pt x="f8" y="f14"/>
                    <a:pt x="f179" y="f12"/>
                  </a:cubicBezTo>
                  <a:cubicBezTo>
                    <a:pt x="f179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5" name="Freeform 24">
              <a:extLst>
                <a:ext uri="{FF2B5EF4-FFF2-40B4-BE49-F238E27FC236}">
                  <a16:creationId xmlns:a16="http://schemas.microsoft.com/office/drawing/2014/main" id="{09288756-7E1F-0163-2EA2-EC658609B798}"/>
                </a:ext>
              </a:extLst>
            </p:cNvPr>
            <p:cNvSpPr/>
            <p:nvPr/>
          </p:nvSpPr>
          <p:spPr>
            <a:xfrm>
              <a:off x="5211622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8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30"/>
                <a:gd name="f31" fmla="val 165"/>
                <a:gd name="f32" fmla="val 127"/>
                <a:gd name="f33" fmla="val 123"/>
                <a:gd name="f34" fmla="val 164"/>
                <a:gd name="f35" fmla="val 119"/>
                <a:gd name="f36" fmla="val 160"/>
                <a:gd name="f37" fmla="val 156"/>
                <a:gd name="f38" fmla="val 153"/>
                <a:gd name="f39" fmla="val 149"/>
                <a:gd name="f40" fmla="val 117"/>
                <a:gd name="f41" fmla="val 110"/>
                <a:gd name="f42" fmla="val 94"/>
                <a:gd name="f43" fmla="val 103"/>
                <a:gd name="f44" fmla="val 93"/>
                <a:gd name="f45" fmla="val 92"/>
                <a:gd name="f46" fmla="val 105"/>
                <a:gd name="f47" fmla="val 108"/>
                <a:gd name="f48" fmla="val 140"/>
                <a:gd name="f49" fmla="val 99"/>
                <a:gd name="f50" fmla="val 157"/>
                <a:gd name="f51" fmla="val 101"/>
                <a:gd name="f52" fmla="val 161"/>
                <a:gd name="f53" fmla="val 169"/>
                <a:gd name="f54" fmla="val 173"/>
                <a:gd name="f55" fmla="val 176"/>
                <a:gd name="f56" fmla="val 175"/>
                <a:gd name="f57" fmla="val 172"/>
                <a:gd name="f58" fmla="val 167"/>
                <a:gd name="f59" fmla="val 91"/>
                <a:gd name="f60" fmla="val 95"/>
                <a:gd name="f61" fmla="val 89"/>
                <a:gd name="f62" fmla="val 88"/>
                <a:gd name="f63" fmla="val 87"/>
                <a:gd name="f64" fmla="val 86"/>
                <a:gd name="f65" fmla="val 107"/>
                <a:gd name="f66" fmla="val 85"/>
                <a:gd name="f67" fmla="val 81"/>
                <a:gd name="f68" fmla="val 136"/>
                <a:gd name="f69" fmla="val 77"/>
                <a:gd name="f70" fmla="val 72"/>
                <a:gd name="f71" fmla="val 73"/>
                <a:gd name="f72" fmla="val 158"/>
                <a:gd name="f73" fmla="val 74"/>
                <a:gd name="f74" fmla="val 75"/>
                <a:gd name="f75" fmla="val 168"/>
                <a:gd name="f76" fmla="val 170"/>
                <a:gd name="f77" fmla="val 70"/>
                <a:gd name="f78" fmla="val 171"/>
                <a:gd name="f79" fmla="val 65"/>
                <a:gd name="f80" fmla="val 62"/>
                <a:gd name="f81" fmla="val 58"/>
                <a:gd name="f82" fmla="val 162"/>
                <a:gd name="f83" fmla="val 60"/>
                <a:gd name="f84" fmla="val 61"/>
                <a:gd name="f85" fmla="val 63"/>
                <a:gd name="f86" fmla="val 69"/>
                <a:gd name="f87" fmla="val 71"/>
                <a:gd name="f88" fmla="val 79"/>
                <a:gd name="f89" fmla="val 82"/>
                <a:gd name="f90" fmla="val 83"/>
                <a:gd name="f91" fmla="val 78"/>
                <a:gd name="f92" fmla="val 115"/>
                <a:gd name="f93" fmla="val 66"/>
                <a:gd name="f94" fmla="val 54"/>
                <a:gd name="f95" fmla="val 139"/>
                <a:gd name="f96" fmla="val 43"/>
                <a:gd name="f97" fmla="val 141"/>
                <a:gd name="f98" fmla="val 42"/>
                <a:gd name="f99" fmla="val 143"/>
                <a:gd name="f100" fmla="val 145"/>
                <a:gd name="f101" fmla="val 155"/>
                <a:gd name="f102" fmla="val 41"/>
                <a:gd name="f103" fmla="val 36"/>
                <a:gd name="f104" fmla="val 32"/>
                <a:gd name="f105" fmla="val 27"/>
                <a:gd name="f106" fmla="val 138"/>
                <a:gd name="f107" fmla="val 30"/>
                <a:gd name="f108" fmla="val 37"/>
                <a:gd name="f109" fmla="val 39"/>
                <a:gd name="f110" fmla="val 40"/>
                <a:gd name="f111" fmla="val 52"/>
                <a:gd name="f112" fmla="val 76"/>
                <a:gd name="f113" fmla="val 109"/>
                <a:gd name="f114" fmla="val 45"/>
                <a:gd name="f115" fmla="val 31"/>
                <a:gd name="f116" fmla="val 116"/>
                <a:gd name="f117" fmla="val 28"/>
                <a:gd name="f118" fmla="val 26"/>
                <a:gd name="f119" fmla="val 22"/>
                <a:gd name="f120" fmla="val 21"/>
                <a:gd name="f121" fmla="val 18"/>
                <a:gd name="f122" fmla="val 15"/>
                <a:gd name="f123" fmla="val 14"/>
                <a:gd name="f124" fmla="val 12"/>
                <a:gd name="f125" fmla="val 111"/>
                <a:gd name="f126" fmla="val 16"/>
                <a:gd name="f127" fmla="val 24"/>
                <a:gd name="f128" fmla="val 25"/>
                <a:gd name="f129" fmla="val 112"/>
                <a:gd name="f130" fmla="val 29"/>
                <a:gd name="f131" fmla="val 56"/>
                <a:gd name="f132" fmla="val 20"/>
                <a:gd name="f133" fmla="val 13"/>
                <a:gd name="f134" fmla="val 8"/>
                <a:gd name="f135" fmla="val 4"/>
                <a:gd name="f136" fmla="val 7"/>
                <a:gd name="f137" fmla="val 80"/>
                <a:gd name="f138" fmla="val 84"/>
                <a:gd name="f139" fmla="val 17"/>
                <a:gd name="f140" fmla="val 38"/>
                <a:gd name="f141" fmla="val 57"/>
                <a:gd name="f142" fmla="val 67"/>
                <a:gd name="f143" fmla="val 68"/>
                <a:gd name="f144" fmla="val 23"/>
                <a:gd name="f145" fmla="val 11"/>
                <a:gd name="f146" fmla="val 59"/>
                <a:gd name="f147" fmla="val 10"/>
                <a:gd name="f148" fmla="val 50"/>
                <a:gd name="f149" fmla="val 48"/>
                <a:gd name="f150" fmla="val 19"/>
                <a:gd name="f151" fmla="val 51"/>
                <a:gd name="f152" fmla="val 64"/>
                <a:gd name="f153" fmla="val 49"/>
                <a:gd name="f154" fmla="val 47"/>
                <a:gd name="f155" fmla="val 44"/>
                <a:gd name="f156" fmla="val 34"/>
                <a:gd name="f157" fmla="val 46"/>
                <a:gd name="f158" fmla="val 90"/>
                <a:gd name="f159" fmla="val 5"/>
                <a:gd name="f160" fmla="val 2"/>
                <a:gd name="f161" fmla="val 55"/>
                <a:gd name="f162" fmla="val 129"/>
                <a:gd name="f163" fmla="val 128"/>
                <a:gd name="f164" fmla="val 135"/>
                <a:gd name="f165" fmla="val 142"/>
                <a:gd name="f166" fmla="val 137"/>
                <a:gd name="f167" fmla="val 33"/>
                <a:gd name="f168" fmla="val 144"/>
                <a:gd name="f169" fmla="val 53"/>
                <a:gd name="f170" fmla="val 179"/>
                <a:gd name="f171" fmla="val 182"/>
                <a:gd name="f172" fmla="val 114"/>
                <a:gd name="f173" fmla="val 181"/>
                <a:gd name="f174" fmla="val 178"/>
                <a:gd name="f175" fmla="val 174"/>
                <a:gd name="f176" fmla="val 125"/>
                <a:gd name="f177" fmla="val 152"/>
                <a:gd name="f178" fmla="val 147"/>
                <a:gd name="f179" fmla="val 133"/>
                <a:gd name="f180" fmla="+- 0 0 -90"/>
                <a:gd name="f181" fmla="*/ f3 1 177"/>
                <a:gd name="f182" fmla="*/ f4 1 183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3"/>
                <a:gd name="f192" fmla="*/ 146 f188 1"/>
                <a:gd name="f193" fmla="*/ 121 f187 1"/>
                <a:gd name="f194" fmla="*/ 165 f188 1"/>
                <a:gd name="f195" fmla="*/ 123 f187 1"/>
                <a:gd name="f196" fmla="*/ 102 f188 1"/>
                <a:gd name="f197" fmla="*/ 94 f187 1"/>
                <a:gd name="f198" fmla="*/ 156 f188 1"/>
                <a:gd name="f199" fmla="*/ 99 f187 1"/>
                <a:gd name="f200" fmla="*/ 175 f188 1"/>
                <a:gd name="f201" fmla="*/ 96 f187 1"/>
                <a:gd name="f202" fmla="*/ 105 f188 1"/>
                <a:gd name="f203" fmla="*/ 89 f187 1"/>
                <a:gd name="f204" fmla="*/ 151 f188 1"/>
                <a:gd name="f205" fmla="*/ 72 f187 1"/>
                <a:gd name="f206" fmla="*/ 170 f188 1"/>
                <a:gd name="f207" fmla="*/ 62 f187 1"/>
                <a:gd name="f208" fmla="*/ 71 f187 1"/>
                <a:gd name="f209" fmla="*/ 103 f188 1"/>
                <a:gd name="f210" fmla="*/ 77 f187 1"/>
                <a:gd name="f211" fmla="*/ 36 f187 1"/>
                <a:gd name="f212" fmla="*/ 138 f188 1"/>
                <a:gd name="f213" fmla="*/ 40 f187 1"/>
                <a:gd name="f214" fmla="*/ 115 f188 1"/>
                <a:gd name="f215" fmla="*/ 31 f187 1"/>
                <a:gd name="f216" fmla="*/ 121 f188 1"/>
                <a:gd name="f217" fmla="*/ 14 f187 1"/>
                <a:gd name="f218" fmla="*/ 112 f188 1"/>
                <a:gd name="f219" fmla="*/ 29 f187 1"/>
                <a:gd name="f220" fmla="*/ 91 f188 1"/>
                <a:gd name="f221" fmla="*/ 73 f187 1"/>
                <a:gd name="f222" fmla="*/ 96 f188 1"/>
                <a:gd name="f223" fmla="*/ 4 f187 1"/>
                <a:gd name="f224" fmla="*/ 87 f188 1"/>
                <a:gd name="f225" fmla="*/ 20 f187 1"/>
                <a:gd name="f226" fmla="*/ 67 f188 1"/>
                <a:gd name="f227" fmla="*/ 30 f187 1"/>
                <a:gd name="f228" fmla="*/ 50 f188 1"/>
                <a:gd name="f229" fmla="*/ 79 f188 1"/>
                <a:gd name="f230" fmla="*/ 49 f188 1"/>
                <a:gd name="f231" fmla="*/ 42 f187 1"/>
                <a:gd name="f232" fmla="*/ 28 f188 1"/>
                <a:gd name="f233" fmla="*/ 34 f187 1"/>
                <a:gd name="f234" fmla="*/ 75 f188 1"/>
                <a:gd name="f235" fmla="*/ 34 f188 1"/>
                <a:gd name="f236" fmla="*/ 11 f188 1"/>
                <a:gd name="f237" fmla="*/ 74 f188 1"/>
                <a:gd name="f238" fmla="*/ 85 f187 1"/>
                <a:gd name="f239" fmla="*/ 24 f188 1"/>
                <a:gd name="f240" fmla="*/ 91 f187 1"/>
                <a:gd name="f241" fmla="*/ 4 f188 1"/>
                <a:gd name="f242" fmla="*/ 100 f187 1"/>
                <a:gd name="f243" fmla="*/ 72 f188 1"/>
                <a:gd name="f244" fmla="*/ 90 f187 1"/>
                <a:gd name="f245" fmla="*/ 73 f188 1"/>
                <a:gd name="f246" fmla="*/ 97 f187 1"/>
                <a:gd name="f247" fmla="*/ 14 f188 1"/>
                <a:gd name="f248" fmla="*/ 130 f187 1"/>
                <a:gd name="f249" fmla="*/ 30 f188 1"/>
                <a:gd name="f250" fmla="*/ 137 f187 1"/>
                <a:gd name="f251" fmla="*/ 82 f188 1"/>
                <a:gd name="f252" fmla="*/ 58 f188 1"/>
                <a:gd name="f253" fmla="*/ 141 f187 1"/>
                <a:gd name="f254" fmla="*/ 161 f187 1"/>
                <a:gd name="f255" fmla="*/ 62 f188 1"/>
                <a:gd name="f256" fmla="*/ 142 f187 1"/>
                <a:gd name="f257" fmla="*/ 94 f188 1"/>
                <a:gd name="f258" fmla="*/ 135 f187 1"/>
                <a:gd name="f259" fmla="*/ 114 f188 1"/>
                <a:gd name="f260" fmla="*/ 183 f187 1"/>
                <a:gd name="f261" fmla="*/ 93 f188 1"/>
                <a:gd name="f262" fmla="*/ 105 f187 1"/>
                <a:gd name="f263" fmla="*/ 119 f188 1"/>
                <a:gd name="f264" fmla="*/ 138 f187 1"/>
                <a:gd name="f265" fmla="*/ 137 f188 1"/>
                <a:gd name="f266" fmla="*/ 152 f187 1"/>
                <a:gd name="f267" fmla="*/ 100 f188 1"/>
                <a:gd name="f268" fmla="*/ 101 f187 1"/>
                <a:gd name="f269" fmla="+- f189 0 f1"/>
                <a:gd name="f270" fmla="*/ f192 1 177"/>
                <a:gd name="f271" fmla="*/ f193 1 183"/>
                <a:gd name="f272" fmla="*/ f194 1 177"/>
                <a:gd name="f273" fmla="*/ f195 1 183"/>
                <a:gd name="f274" fmla="*/ f196 1 177"/>
                <a:gd name="f275" fmla="*/ f197 1 183"/>
                <a:gd name="f276" fmla="*/ f198 1 177"/>
                <a:gd name="f277" fmla="*/ f199 1 183"/>
                <a:gd name="f278" fmla="*/ f200 1 177"/>
                <a:gd name="f279" fmla="*/ f201 1 183"/>
                <a:gd name="f280" fmla="*/ f202 1 177"/>
                <a:gd name="f281" fmla="*/ f203 1 183"/>
                <a:gd name="f282" fmla="*/ f204 1 177"/>
                <a:gd name="f283" fmla="*/ f205 1 183"/>
                <a:gd name="f284" fmla="*/ f206 1 177"/>
                <a:gd name="f285" fmla="*/ f207 1 183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77"/>
                <a:gd name="f291" fmla="*/ f213 1 183"/>
                <a:gd name="f292" fmla="*/ f214 1 177"/>
                <a:gd name="f293" fmla="*/ f215 1 183"/>
                <a:gd name="f294" fmla="*/ f216 1 177"/>
                <a:gd name="f295" fmla="*/ f217 1 183"/>
                <a:gd name="f296" fmla="*/ f218 1 177"/>
                <a:gd name="f297" fmla="*/ f219 1 183"/>
                <a:gd name="f298" fmla="*/ f220 1 177"/>
                <a:gd name="f299" fmla="*/ f221 1 183"/>
                <a:gd name="f300" fmla="*/ f222 1 177"/>
                <a:gd name="f301" fmla="*/ f223 1 183"/>
                <a:gd name="f302" fmla="*/ f224 1 177"/>
                <a:gd name="f303" fmla="*/ f225 1 183"/>
                <a:gd name="f304" fmla="*/ f226 1 177"/>
                <a:gd name="f305" fmla="*/ f227 1 183"/>
                <a:gd name="f306" fmla="*/ f228 1 177"/>
                <a:gd name="f307" fmla="*/ f229 1 177"/>
                <a:gd name="f308" fmla="*/ f230 1 177"/>
                <a:gd name="f309" fmla="*/ f231 1 183"/>
                <a:gd name="f310" fmla="*/ f232 1 177"/>
                <a:gd name="f311" fmla="*/ f233 1 183"/>
                <a:gd name="f312" fmla="*/ f234 1 177"/>
                <a:gd name="f313" fmla="*/ f235 1 177"/>
                <a:gd name="f314" fmla="*/ f236 1 177"/>
                <a:gd name="f315" fmla="*/ f237 1 177"/>
                <a:gd name="f316" fmla="*/ f238 1 183"/>
                <a:gd name="f317" fmla="*/ f239 1 177"/>
                <a:gd name="f318" fmla="*/ f240 1 183"/>
                <a:gd name="f319" fmla="*/ f241 1 177"/>
                <a:gd name="f320" fmla="*/ f242 1 183"/>
                <a:gd name="f321" fmla="*/ f243 1 177"/>
                <a:gd name="f322" fmla="*/ f244 1 183"/>
                <a:gd name="f323" fmla="*/ f245 1 177"/>
                <a:gd name="f324" fmla="*/ f246 1 183"/>
                <a:gd name="f325" fmla="*/ f247 1 177"/>
                <a:gd name="f326" fmla="*/ f248 1 183"/>
                <a:gd name="f327" fmla="*/ f249 1 177"/>
                <a:gd name="f328" fmla="*/ f250 1 183"/>
                <a:gd name="f329" fmla="*/ f251 1 177"/>
                <a:gd name="f330" fmla="*/ f252 1 177"/>
                <a:gd name="f331" fmla="*/ f253 1 183"/>
                <a:gd name="f332" fmla="*/ f254 1 183"/>
                <a:gd name="f333" fmla="*/ f255 1 177"/>
                <a:gd name="f334" fmla="*/ f256 1 183"/>
                <a:gd name="f335" fmla="*/ f257 1 177"/>
                <a:gd name="f336" fmla="*/ f258 1 183"/>
                <a:gd name="f337" fmla="*/ f259 1 177"/>
                <a:gd name="f338" fmla="*/ f260 1 183"/>
                <a:gd name="f339" fmla="*/ f261 1 177"/>
                <a:gd name="f340" fmla="*/ f262 1 183"/>
                <a:gd name="f341" fmla="*/ f263 1 177"/>
                <a:gd name="f342" fmla="*/ f264 1 183"/>
                <a:gd name="f343" fmla="*/ f265 1 177"/>
                <a:gd name="f344" fmla="*/ f266 1 183"/>
                <a:gd name="f345" fmla="*/ f267 1 177"/>
                <a:gd name="f346" fmla="*/ f268 1 183"/>
                <a:gd name="f347" fmla="*/ 0 1 f190"/>
                <a:gd name="f348" fmla="*/ f184 1 f190"/>
                <a:gd name="f349" fmla="*/ 0 1 f191"/>
                <a:gd name="f350" fmla="*/ f185 1 f191"/>
                <a:gd name="f351" fmla="*/ f270 1 f190"/>
                <a:gd name="f352" fmla="*/ f271 1 f191"/>
                <a:gd name="f353" fmla="*/ f272 1 f190"/>
                <a:gd name="f354" fmla="*/ f273 1 f191"/>
                <a:gd name="f355" fmla="*/ f274 1 f190"/>
                <a:gd name="f356" fmla="*/ f275 1 f191"/>
                <a:gd name="f357" fmla="*/ f276 1 f190"/>
                <a:gd name="f358" fmla="*/ f277 1 f191"/>
                <a:gd name="f359" fmla="*/ f278 1 f190"/>
                <a:gd name="f360" fmla="*/ f279 1 f191"/>
                <a:gd name="f361" fmla="*/ f280 1 f190"/>
                <a:gd name="f362" fmla="*/ f281 1 f191"/>
                <a:gd name="f363" fmla="*/ f282 1 f190"/>
                <a:gd name="f364" fmla="*/ f283 1 f191"/>
                <a:gd name="f365" fmla="*/ f284 1 f190"/>
                <a:gd name="f366" fmla="*/ f285 1 f191"/>
                <a:gd name="f367" fmla="*/ f286 1 f191"/>
                <a:gd name="f368" fmla="*/ f287 1 f190"/>
                <a:gd name="f369" fmla="*/ f288 1 f191"/>
                <a:gd name="f370" fmla="*/ f289 1 f191"/>
                <a:gd name="f371" fmla="*/ f290 1 f190"/>
                <a:gd name="f372" fmla="*/ f291 1 f191"/>
                <a:gd name="f373" fmla="*/ f292 1 f190"/>
                <a:gd name="f374" fmla="*/ f293 1 f191"/>
                <a:gd name="f375" fmla="*/ f294 1 f190"/>
                <a:gd name="f376" fmla="*/ f295 1 f191"/>
                <a:gd name="f377" fmla="*/ f296 1 f190"/>
                <a:gd name="f378" fmla="*/ f297 1 f191"/>
                <a:gd name="f379" fmla="*/ f298 1 f190"/>
                <a:gd name="f380" fmla="*/ f299 1 f191"/>
                <a:gd name="f381" fmla="*/ f300 1 f190"/>
                <a:gd name="f382" fmla="*/ f301 1 f191"/>
                <a:gd name="f383" fmla="*/ f302 1 f190"/>
                <a:gd name="f384" fmla="*/ f303 1 f191"/>
                <a:gd name="f385" fmla="*/ f304 1 f190"/>
                <a:gd name="f386" fmla="*/ f305 1 f191"/>
                <a:gd name="f387" fmla="*/ f306 1 f190"/>
                <a:gd name="f388" fmla="*/ f307 1 f190"/>
                <a:gd name="f389" fmla="*/ f308 1 f190"/>
                <a:gd name="f390" fmla="*/ f309 1 f191"/>
                <a:gd name="f391" fmla="*/ f310 1 f190"/>
                <a:gd name="f392" fmla="*/ f311 1 f191"/>
                <a:gd name="f393" fmla="*/ f312 1 f190"/>
                <a:gd name="f394" fmla="*/ f313 1 f190"/>
                <a:gd name="f395" fmla="*/ f314 1 f190"/>
                <a:gd name="f396" fmla="*/ f315 1 f190"/>
                <a:gd name="f397" fmla="*/ f316 1 f191"/>
                <a:gd name="f398" fmla="*/ f317 1 f190"/>
                <a:gd name="f399" fmla="*/ f318 1 f191"/>
                <a:gd name="f400" fmla="*/ f319 1 f190"/>
                <a:gd name="f401" fmla="*/ f320 1 f191"/>
                <a:gd name="f402" fmla="*/ f321 1 f190"/>
                <a:gd name="f403" fmla="*/ f322 1 f191"/>
                <a:gd name="f404" fmla="*/ f323 1 f190"/>
                <a:gd name="f405" fmla="*/ f324 1 f191"/>
                <a:gd name="f406" fmla="*/ f325 1 f190"/>
                <a:gd name="f407" fmla="*/ f326 1 f191"/>
                <a:gd name="f408" fmla="*/ f327 1 f190"/>
                <a:gd name="f409" fmla="*/ f328 1 f191"/>
                <a:gd name="f410" fmla="*/ f329 1 f190"/>
                <a:gd name="f411" fmla="*/ f330 1 f190"/>
                <a:gd name="f412" fmla="*/ f331 1 f191"/>
                <a:gd name="f413" fmla="*/ f332 1 f191"/>
                <a:gd name="f414" fmla="*/ f333 1 f190"/>
                <a:gd name="f415" fmla="*/ f334 1 f191"/>
                <a:gd name="f416" fmla="*/ f335 1 f190"/>
                <a:gd name="f417" fmla="*/ f336 1 f191"/>
                <a:gd name="f418" fmla="*/ f337 1 f190"/>
                <a:gd name="f419" fmla="*/ f338 1 f191"/>
                <a:gd name="f420" fmla="*/ f339 1 f190"/>
                <a:gd name="f421" fmla="*/ f340 1 f191"/>
                <a:gd name="f422" fmla="*/ f341 1 f190"/>
                <a:gd name="f423" fmla="*/ f342 1 f191"/>
                <a:gd name="f424" fmla="*/ f343 1 f190"/>
                <a:gd name="f425" fmla="*/ f344 1 f191"/>
                <a:gd name="f426" fmla="*/ f345 1 f190"/>
                <a:gd name="f427" fmla="*/ f346 1 f191"/>
                <a:gd name="f428" fmla="*/ f347 f181 1"/>
                <a:gd name="f429" fmla="*/ f348 f181 1"/>
                <a:gd name="f430" fmla="*/ f350 f182 1"/>
                <a:gd name="f431" fmla="*/ f349 f182 1"/>
                <a:gd name="f432" fmla="*/ f351 f181 1"/>
                <a:gd name="f433" fmla="*/ f352 f182 1"/>
                <a:gd name="f434" fmla="*/ f353 f181 1"/>
                <a:gd name="f435" fmla="*/ f354 f182 1"/>
                <a:gd name="f436" fmla="*/ f355 f181 1"/>
                <a:gd name="f437" fmla="*/ f356 f182 1"/>
                <a:gd name="f438" fmla="*/ f357 f181 1"/>
                <a:gd name="f439" fmla="*/ f358 f182 1"/>
                <a:gd name="f440" fmla="*/ f359 f181 1"/>
                <a:gd name="f441" fmla="*/ f360 f182 1"/>
                <a:gd name="f442" fmla="*/ f361 f181 1"/>
                <a:gd name="f443" fmla="*/ f362 f182 1"/>
                <a:gd name="f444" fmla="*/ f363 f181 1"/>
                <a:gd name="f445" fmla="*/ f364 f182 1"/>
                <a:gd name="f446" fmla="*/ f365 f181 1"/>
                <a:gd name="f447" fmla="*/ f366 f182 1"/>
                <a:gd name="f448" fmla="*/ f367 f182 1"/>
                <a:gd name="f449" fmla="*/ f368 f181 1"/>
                <a:gd name="f450" fmla="*/ f369 f182 1"/>
                <a:gd name="f451" fmla="*/ f370 f182 1"/>
                <a:gd name="f452" fmla="*/ f371 f181 1"/>
                <a:gd name="f453" fmla="*/ f372 f182 1"/>
                <a:gd name="f454" fmla="*/ f373 f181 1"/>
                <a:gd name="f455" fmla="*/ f374 f182 1"/>
                <a:gd name="f456" fmla="*/ f375 f181 1"/>
                <a:gd name="f457" fmla="*/ f376 f182 1"/>
                <a:gd name="f458" fmla="*/ f377 f181 1"/>
                <a:gd name="f459" fmla="*/ f378 f182 1"/>
                <a:gd name="f460" fmla="*/ f379 f181 1"/>
                <a:gd name="f461" fmla="*/ f380 f182 1"/>
                <a:gd name="f462" fmla="*/ f381 f181 1"/>
                <a:gd name="f463" fmla="*/ f382 f182 1"/>
                <a:gd name="f464" fmla="*/ f383 f181 1"/>
                <a:gd name="f465" fmla="*/ f384 f182 1"/>
                <a:gd name="f466" fmla="*/ f385 f181 1"/>
                <a:gd name="f467" fmla="*/ f386 f182 1"/>
                <a:gd name="f468" fmla="*/ f387 f181 1"/>
                <a:gd name="f469" fmla="*/ f388 f181 1"/>
                <a:gd name="f470" fmla="*/ f389 f181 1"/>
                <a:gd name="f471" fmla="*/ f390 f182 1"/>
                <a:gd name="f472" fmla="*/ f391 f181 1"/>
                <a:gd name="f473" fmla="*/ f392 f182 1"/>
                <a:gd name="f474" fmla="*/ f393 f181 1"/>
                <a:gd name="f475" fmla="*/ f394 f181 1"/>
                <a:gd name="f476" fmla="*/ f395 f181 1"/>
                <a:gd name="f477" fmla="*/ f396 f181 1"/>
                <a:gd name="f478" fmla="*/ f397 f182 1"/>
                <a:gd name="f479" fmla="*/ f398 f181 1"/>
                <a:gd name="f480" fmla="*/ f399 f182 1"/>
                <a:gd name="f481" fmla="*/ f400 f181 1"/>
                <a:gd name="f482" fmla="*/ f401 f182 1"/>
                <a:gd name="f483" fmla="*/ f402 f181 1"/>
                <a:gd name="f484" fmla="*/ f403 f182 1"/>
                <a:gd name="f485" fmla="*/ f404 f181 1"/>
                <a:gd name="f486" fmla="*/ f405 f182 1"/>
                <a:gd name="f487" fmla="*/ f406 f181 1"/>
                <a:gd name="f488" fmla="*/ f407 f182 1"/>
                <a:gd name="f489" fmla="*/ f408 f181 1"/>
                <a:gd name="f490" fmla="*/ f409 f182 1"/>
                <a:gd name="f491" fmla="*/ f410 f181 1"/>
                <a:gd name="f492" fmla="*/ f411 f181 1"/>
                <a:gd name="f493" fmla="*/ f412 f182 1"/>
                <a:gd name="f494" fmla="*/ f413 f182 1"/>
                <a:gd name="f495" fmla="*/ f414 f181 1"/>
                <a:gd name="f496" fmla="*/ f415 f182 1"/>
                <a:gd name="f497" fmla="*/ f416 f181 1"/>
                <a:gd name="f498" fmla="*/ f417 f182 1"/>
                <a:gd name="f499" fmla="*/ f418 f181 1"/>
                <a:gd name="f500" fmla="*/ f419 f182 1"/>
                <a:gd name="f501" fmla="*/ f420 f181 1"/>
                <a:gd name="f502" fmla="*/ f421 f182 1"/>
                <a:gd name="f503" fmla="*/ f422 f181 1"/>
                <a:gd name="f504" fmla="*/ f423 f182 1"/>
                <a:gd name="f505" fmla="*/ f424 f181 1"/>
                <a:gd name="f506" fmla="*/ f425 f182 1"/>
                <a:gd name="f507" fmla="*/ f426 f181 1"/>
                <a:gd name="f508" fmla="*/ f427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2" y="f433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32" y="f448"/>
                </a:cxn>
                <a:cxn ang="f269">
                  <a:pos x="f449" y="f450"/>
                </a:cxn>
                <a:cxn ang="f269">
                  <a:pos x="f438" y="f451"/>
                </a:cxn>
                <a:cxn ang="f269">
                  <a:pos x="f452" y="f453"/>
                </a:cxn>
                <a:cxn ang="f269">
                  <a:pos x="f454" y="f455"/>
                </a:cxn>
                <a:cxn ang="f269">
                  <a:pos x="f456" y="f457"/>
                </a:cxn>
                <a:cxn ang="f269">
                  <a:pos x="f458" y="f459"/>
                </a:cxn>
                <a:cxn ang="f269">
                  <a:pos x="f460" y="f461"/>
                </a:cxn>
                <a:cxn ang="f269">
                  <a:pos x="f462" y="f463"/>
                </a:cxn>
                <a:cxn ang="f269">
                  <a:pos x="f464" y="f465"/>
                </a:cxn>
                <a:cxn ang="f269">
                  <a:pos x="f466" y="f467"/>
                </a:cxn>
                <a:cxn ang="f269">
                  <a:pos x="f468" y="f457"/>
                </a:cxn>
                <a:cxn ang="f269">
                  <a:pos x="f469" y="f448"/>
                </a:cxn>
                <a:cxn ang="f269">
                  <a:pos x="f470" y="f471"/>
                </a:cxn>
                <a:cxn ang="f269">
                  <a:pos x="f472" y="f473"/>
                </a:cxn>
                <a:cxn ang="f269">
                  <a:pos x="f474" y="f450"/>
                </a:cxn>
                <a:cxn ang="f269">
                  <a:pos x="f475" y="f445"/>
                </a:cxn>
                <a:cxn ang="f269">
                  <a:pos x="f476" y="f461"/>
                </a:cxn>
                <a:cxn ang="f269">
                  <a:pos x="f477" y="f478"/>
                </a:cxn>
                <a:cxn ang="f269">
                  <a:pos x="f479" y="f480"/>
                </a:cxn>
                <a:cxn ang="f269">
                  <a:pos x="f481" y="f482"/>
                </a:cxn>
                <a:cxn ang="f269">
                  <a:pos x="f483" y="f484"/>
                </a:cxn>
                <a:cxn ang="f269">
                  <a:pos x="f485" y="f486"/>
                </a:cxn>
                <a:cxn ang="f269">
                  <a:pos x="f487" y="f488"/>
                </a:cxn>
                <a:cxn ang="f269">
                  <a:pos x="f489" y="f490"/>
                </a:cxn>
                <a:cxn ang="f269">
                  <a:pos x="f491" y="f441"/>
                </a:cxn>
                <a:cxn ang="f269">
                  <a:pos x="f492" y="f493"/>
                </a:cxn>
                <a:cxn ang="f269">
                  <a:pos x="f470" y="f494"/>
                </a:cxn>
                <a:cxn ang="f269">
                  <a:pos x="f495" y="f496"/>
                </a:cxn>
                <a:cxn ang="f269">
                  <a:pos x="f497" y="f498"/>
                </a:cxn>
                <a:cxn ang="f269">
                  <a:pos x="f499" y="f500"/>
                </a:cxn>
                <a:cxn ang="f269">
                  <a:pos x="f501" y="f502"/>
                </a:cxn>
                <a:cxn ang="f269">
                  <a:pos x="f503" y="f504"/>
                </a:cxn>
                <a:cxn ang="f269">
                  <a:pos x="f505" y="f506"/>
                </a:cxn>
                <a:cxn ang="f269">
                  <a:pos x="f507" y="f508"/>
                </a:cxn>
              </a:cxnLst>
              <a:rect l="f428" t="f431" r="f429" b="f430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30"/>
                    <a:pt x="f31" y="f32"/>
                    <a:pt x="f31" y="f33"/>
                  </a:cubicBezTo>
                  <a:cubicBezTo>
                    <a:pt x="f34" y="f35"/>
                    <a:pt x="f36" y="f14"/>
                    <a:pt x="f37" y="f14"/>
                  </a:cubicBezTo>
                  <a:cubicBezTo>
                    <a:pt x="f38" y="f35"/>
                    <a:pt x="f39" y="f35"/>
                    <a:pt x="f18" y="f40"/>
                  </a:cubicBezTo>
                  <a:cubicBezTo>
                    <a:pt x="f26" y="f41"/>
                    <a:pt x="f40" y="f11"/>
                    <a:pt x="f11" y="f42"/>
                  </a:cubicBezTo>
                  <a:cubicBezTo>
                    <a:pt x="f43" y="f44"/>
                    <a:pt x="f43" y="f44"/>
                    <a:pt x="f43" y="f45"/>
                  </a:cubicBezTo>
                  <a:cubicBezTo>
                    <a:pt x="f46" y="f45"/>
                    <a:pt x="f15" y="f45"/>
                    <a:pt x="f47" y="f45"/>
                  </a:cubicBezTo>
                  <a:cubicBezTo>
                    <a:pt x="f23" y="f42"/>
                    <a:pt x="f48" y="f9"/>
                    <a:pt x="f37" y="f49"/>
                  </a:cubicBezTo>
                  <a:cubicBezTo>
                    <a:pt x="f50" y="f49"/>
                    <a:pt x="f28" y="f51"/>
                    <a:pt x="f52" y="f11"/>
                  </a:cubicBezTo>
                  <a:cubicBezTo>
                    <a:pt x="f29" y="f15"/>
                    <a:pt x="f53" y="f47"/>
                    <a:pt x="f54" y="f46"/>
                  </a:cubicBezTo>
                  <a:cubicBezTo>
                    <a:pt x="f55" y="f11"/>
                    <a:pt x="f6" y="f49"/>
                    <a:pt x="f56" y="f9"/>
                  </a:cubicBezTo>
                  <a:cubicBezTo>
                    <a:pt x="f57" y="f45"/>
                    <a:pt x="f58" y="f59"/>
                    <a:pt x="f29" y="f42"/>
                  </a:cubicBezTo>
                  <a:cubicBezTo>
                    <a:pt x="f52" y="f60"/>
                    <a:pt x="f28" y="f9"/>
                    <a:pt x="f50" y="f9"/>
                  </a:cubicBezTo>
                  <a:cubicBezTo>
                    <a:pt x="f48" y="f42"/>
                    <a:pt x="f21" y="f59"/>
                    <a:pt x="f46" y="f61"/>
                  </a:cubicBezTo>
                  <a:cubicBezTo>
                    <a:pt x="f13" y="f61"/>
                    <a:pt x="f13" y="f62"/>
                    <a:pt x="f11" y="f63"/>
                  </a:cubicBezTo>
                  <a:cubicBezTo>
                    <a:pt x="f13" y="f63"/>
                    <a:pt x="f15" y="f64"/>
                    <a:pt x="f65" y="f66"/>
                  </a:cubicBezTo>
                  <a:cubicBezTo>
                    <a:pt x="f21" y="f67"/>
                    <a:pt x="f68" y="f69"/>
                    <a:pt x="f25" y="f70"/>
                  </a:cubicBezTo>
                  <a:cubicBezTo>
                    <a:pt x="f38" y="f70"/>
                    <a:pt x="f37" y="f71"/>
                    <a:pt x="f72" y="f73"/>
                  </a:cubicBezTo>
                  <a:cubicBezTo>
                    <a:pt x="f29" y="f74"/>
                    <a:pt x="f75" y="f69"/>
                    <a:pt x="f76" y="f70"/>
                  </a:cubicBezTo>
                  <a:cubicBezTo>
                    <a:pt x="f57" y="f77"/>
                    <a:pt x="f78" y="f79"/>
                    <a:pt x="f76" y="f80"/>
                  </a:cubicBezTo>
                  <a:cubicBezTo>
                    <a:pt x="f58" y="f81"/>
                    <a:pt x="f82" y="f81"/>
                    <a:pt x="f50" y="f83"/>
                  </a:cubicBezTo>
                  <a:cubicBezTo>
                    <a:pt x="f37" y="f84"/>
                    <a:pt x="f27" y="f80"/>
                    <a:pt x="f27" y="f85"/>
                  </a:cubicBezTo>
                  <a:cubicBezTo>
                    <a:pt x="f27" y="f86"/>
                    <a:pt x="f22" y="f77"/>
                    <a:pt x="f18" y="f87"/>
                  </a:cubicBezTo>
                  <a:cubicBezTo>
                    <a:pt x="f16" y="f74"/>
                    <a:pt x="f35" y="f88"/>
                    <a:pt x="f15" y="f89"/>
                  </a:cubicBezTo>
                  <a:cubicBezTo>
                    <a:pt x="f46" y="f90"/>
                    <a:pt x="f43" y="f89"/>
                    <a:pt x="f51" y="f89"/>
                  </a:cubicBezTo>
                  <a:cubicBezTo>
                    <a:pt x="f51" y="f67"/>
                    <a:pt x="f11" y="f91"/>
                    <a:pt x="f43" y="f69"/>
                  </a:cubicBezTo>
                  <a:cubicBezTo>
                    <a:pt x="f92" y="f93"/>
                    <a:pt x="f32" y="f94"/>
                    <a:pt x="f95" y="f96"/>
                  </a:cubicBezTo>
                  <a:cubicBezTo>
                    <a:pt x="f97" y="f98"/>
                    <a:pt x="f99" y="f98"/>
                    <a:pt x="f100" y="f98"/>
                  </a:cubicBezTo>
                  <a:cubicBezTo>
                    <a:pt x="f25" y="f98"/>
                    <a:pt x="f101" y="f102"/>
                    <a:pt x="f37" y="f103"/>
                  </a:cubicBezTo>
                  <a:cubicBezTo>
                    <a:pt x="f37" y="f104"/>
                    <a:pt x="f25" y="f105"/>
                    <a:pt x="f18" y="f105"/>
                  </a:cubicBezTo>
                  <a:cubicBezTo>
                    <a:pt x="f97" y="f105"/>
                    <a:pt x="f106" y="f107"/>
                    <a:pt x="f106" y="f103"/>
                  </a:cubicBezTo>
                  <a:cubicBezTo>
                    <a:pt x="f95" y="f108"/>
                    <a:pt x="f95" y="f109"/>
                    <a:pt x="f106" y="f110"/>
                  </a:cubicBezTo>
                  <a:cubicBezTo>
                    <a:pt x="f23" y="f111"/>
                    <a:pt x="f41" y="f79"/>
                    <a:pt x="f9" y="f91"/>
                  </a:cubicBezTo>
                  <a:cubicBezTo>
                    <a:pt x="f9" y="f112"/>
                    <a:pt x="f9" y="f74"/>
                    <a:pt x="f12" y="f73"/>
                  </a:cubicBezTo>
                  <a:cubicBezTo>
                    <a:pt x="f43" y="f83"/>
                    <a:pt x="f113" y="f114"/>
                    <a:pt x="f92" y="f115"/>
                  </a:cubicBezTo>
                  <a:cubicBezTo>
                    <a:pt x="f116" y="f117"/>
                    <a:pt x="f14" y="f105"/>
                    <a:pt x="f19" y="f118"/>
                  </a:cubicBezTo>
                  <a:cubicBezTo>
                    <a:pt x="f33" y="f118"/>
                    <a:pt x="f32" y="f119"/>
                    <a:pt x="f32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14" y="f124"/>
                    <a:pt x="f17" y="f124"/>
                    <a:pt x="f125" y="f126"/>
                  </a:cubicBezTo>
                  <a:cubicBezTo>
                    <a:pt x="f113" y="f121"/>
                    <a:pt x="f41" y="f120"/>
                    <a:pt x="f125" y="f127"/>
                  </a:cubicBezTo>
                  <a:cubicBezTo>
                    <a:pt x="f125" y="f128"/>
                    <a:pt x="f129" y="f105"/>
                    <a:pt x="f129" y="f130"/>
                  </a:cubicBezTo>
                  <a:cubicBezTo>
                    <a:pt x="f15" y="f96"/>
                    <a:pt x="f49" y="f81"/>
                    <a:pt x="f44" y="f71"/>
                  </a:cubicBezTo>
                  <a:cubicBezTo>
                    <a:pt x="f44" y="f71"/>
                    <a:pt x="f45" y="f71"/>
                    <a:pt x="f45" y="f71"/>
                  </a:cubicBezTo>
                  <a:cubicBezTo>
                    <a:pt x="f59" y="f71"/>
                    <a:pt x="f59" y="f71"/>
                    <a:pt x="f59" y="f71"/>
                  </a:cubicBezTo>
                  <a:cubicBezTo>
                    <a:pt x="f59" y="f131"/>
                    <a:pt x="f59" y="f109"/>
                    <a:pt x="f59" y="f119"/>
                  </a:cubicBezTo>
                  <a:cubicBezTo>
                    <a:pt x="f59" y="f132"/>
                    <a:pt x="f44" y="f121"/>
                    <a:pt x="f60" y="f126"/>
                  </a:cubicBezTo>
                  <a:cubicBezTo>
                    <a:pt x="f49" y="f133"/>
                    <a:pt x="f10" y="f134"/>
                    <a:pt x="f9" y="f135"/>
                  </a:cubicBezTo>
                  <a:cubicBezTo>
                    <a:pt x="f44" y="f5"/>
                    <a:pt x="f63" y="f5"/>
                    <a:pt x="f90" y="f135"/>
                  </a:cubicBezTo>
                  <a:cubicBezTo>
                    <a:pt x="f88" y="f136"/>
                    <a:pt x="f137" y="f124"/>
                    <a:pt x="f138" y="f126"/>
                  </a:cubicBezTo>
                  <a:cubicBezTo>
                    <a:pt x="f66" y="f139"/>
                    <a:pt x="f63" y="f121"/>
                    <a:pt x="f63" y="f132"/>
                  </a:cubicBezTo>
                  <a:cubicBezTo>
                    <a:pt x="f63" y="f140"/>
                    <a:pt x="f63" y="f131"/>
                    <a:pt x="f64" y="f73"/>
                  </a:cubicBezTo>
                  <a:cubicBezTo>
                    <a:pt x="f66" y="f70"/>
                    <a:pt x="f138" y="f87"/>
                    <a:pt x="f138" y="f77"/>
                  </a:cubicBezTo>
                  <a:cubicBezTo>
                    <a:pt x="f91" y="f141"/>
                    <a:pt x="f71" y="f96"/>
                    <a:pt x="f142" y="f107"/>
                  </a:cubicBezTo>
                  <a:cubicBezTo>
                    <a:pt x="f93" y="f105"/>
                    <a:pt x="f93" y="f128"/>
                    <a:pt x="f143" y="f144"/>
                  </a:cubicBezTo>
                  <a:cubicBezTo>
                    <a:pt x="f87" y="f121"/>
                    <a:pt x="f77" y="f133"/>
                    <a:pt x="f79" y="f145"/>
                  </a:cubicBezTo>
                  <a:cubicBezTo>
                    <a:pt x="f146" y="f134"/>
                    <a:pt x="f111" y="f147"/>
                    <a:pt x="f148" y="f123"/>
                  </a:cubicBezTo>
                  <a:cubicBezTo>
                    <a:pt x="f149" y="f150"/>
                    <a:pt x="f151" y="f127"/>
                    <a:pt x="f141" y="f128"/>
                  </a:cubicBezTo>
                  <a:cubicBezTo>
                    <a:pt x="f84" y="f118"/>
                    <a:pt x="f85" y="f130"/>
                    <a:pt x="f152" y="f104"/>
                  </a:cubicBezTo>
                  <a:cubicBezTo>
                    <a:pt x="f86" y="f114"/>
                    <a:pt x="f73" y="f81"/>
                    <a:pt x="f88" y="f87"/>
                  </a:cubicBezTo>
                  <a:cubicBezTo>
                    <a:pt x="f137" y="f71"/>
                    <a:pt x="f137" y="f74"/>
                    <a:pt x="f137" y="f69"/>
                  </a:cubicBezTo>
                  <a:cubicBezTo>
                    <a:pt x="f74" y="f71"/>
                    <a:pt x="f87" y="f143"/>
                    <a:pt x="f142" y="f85"/>
                  </a:cubicBezTo>
                  <a:cubicBezTo>
                    <a:pt x="f84" y="f131"/>
                    <a:pt x="f94" y="f153"/>
                    <a:pt x="f153" y="f98"/>
                  </a:cubicBezTo>
                  <a:cubicBezTo>
                    <a:pt x="f154" y="f110"/>
                    <a:pt x="f154" y="f140"/>
                    <a:pt x="f154" y="f103"/>
                  </a:cubicBezTo>
                  <a:cubicBezTo>
                    <a:pt x="f149" y="f115"/>
                    <a:pt x="f155" y="f105"/>
                    <a:pt x="f109" y="f105"/>
                  </a:cubicBezTo>
                  <a:cubicBezTo>
                    <a:pt x="f156" y="f118"/>
                    <a:pt x="f117" y="f130"/>
                    <a:pt x="f117" y="f156"/>
                  </a:cubicBezTo>
                  <a:cubicBezTo>
                    <a:pt x="f117" y="f140"/>
                    <a:pt x="f115" y="f102"/>
                    <a:pt x="f108" y="f102"/>
                  </a:cubicBezTo>
                  <a:cubicBezTo>
                    <a:pt x="f102" y="f110"/>
                    <a:pt x="f155" y="f98"/>
                    <a:pt x="f154" y="f114"/>
                  </a:cubicBezTo>
                  <a:cubicBezTo>
                    <a:pt x="f131" y="f131"/>
                    <a:pt x="f93" y="f142"/>
                    <a:pt x="f74" y="f69"/>
                  </a:cubicBezTo>
                  <a:cubicBezTo>
                    <a:pt x="f112" y="f88"/>
                    <a:pt x="f112" y="f67"/>
                    <a:pt x="f112" y="f89"/>
                  </a:cubicBezTo>
                  <a:cubicBezTo>
                    <a:pt x="f74" y="f89"/>
                    <a:pt x="f71" y="f90"/>
                    <a:pt x="f87" y="f89"/>
                  </a:cubicBezTo>
                  <a:cubicBezTo>
                    <a:pt x="f146" y="f88"/>
                    <a:pt x="f157" y="f74"/>
                    <a:pt x="f156" y="f70"/>
                  </a:cubicBezTo>
                  <a:cubicBezTo>
                    <a:pt x="f115" y="f87"/>
                    <a:pt x="f117" y="f77"/>
                    <a:pt x="f105" y="f142"/>
                  </a:cubicBezTo>
                  <a:cubicBezTo>
                    <a:pt x="f128" y="f80"/>
                    <a:pt x="f121" y="f83"/>
                    <a:pt x="f123" y="f85"/>
                  </a:cubicBezTo>
                  <a:cubicBezTo>
                    <a:pt x="f147" y="f79"/>
                    <a:pt x="f147" y="f86"/>
                    <a:pt x="f145" y="f71"/>
                  </a:cubicBezTo>
                  <a:cubicBezTo>
                    <a:pt x="f123" y="f69"/>
                    <a:pt x="f132" y="f91"/>
                    <a:pt x="f127" y="f112"/>
                  </a:cubicBezTo>
                  <a:cubicBezTo>
                    <a:pt x="f118" y="f74"/>
                    <a:pt x="f130" y="f71"/>
                    <a:pt x="f107" y="f73"/>
                  </a:cubicBezTo>
                  <a:cubicBezTo>
                    <a:pt x="f114" y="f69"/>
                    <a:pt x="f146" y="f67"/>
                    <a:pt x="f73" y="f66"/>
                  </a:cubicBezTo>
                  <a:cubicBezTo>
                    <a:pt x="f73" y="f64"/>
                    <a:pt x="f71" y="f64"/>
                    <a:pt x="f71" y="f63"/>
                  </a:cubicBezTo>
                  <a:cubicBezTo>
                    <a:pt x="f71" y="f63"/>
                    <a:pt x="f70" y="f62"/>
                    <a:pt x="f70" y="f62"/>
                  </a:cubicBezTo>
                  <a:cubicBezTo>
                    <a:pt x="f131" y="f61"/>
                    <a:pt x="f110" y="f59"/>
                    <a:pt x="f127" y="f59"/>
                  </a:cubicBezTo>
                  <a:cubicBezTo>
                    <a:pt x="f120" y="f45"/>
                    <a:pt x="f121" y="f158"/>
                    <a:pt x="f122" y="f61"/>
                  </a:cubicBezTo>
                  <a:cubicBezTo>
                    <a:pt x="f147" y="f64"/>
                    <a:pt x="f159" y="f63"/>
                    <a:pt x="f160" y="f59"/>
                  </a:cubicBezTo>
                  <a:cubicBezTo>
                    <a:pt x="f5" y="f42"/>
                    <a:pt x="f5" y="f8"/>
                    <a:pt x="f135" y="f10"/>
                  </a:cubicBezTo>
                  <a:cubicBezTo>
                    <a:pt x="f134" y="f43"/>
                    <a:pt x="f133" y="f11"/>
                    <a:pt x="f139" y="f8"/>
                  </a:cubicBezTo>
                  <a:cubicBezTo>
                    <a:pt x="f121" y="f9"/>
                    <a:pt x="f150" y="f60"/>
                    <a:pt x="f120" y="f60"/>
                  </a:cubicBezTo>
                  <a:cubicBezTo>
                    <a:pt x="f140" y="f44"/>
                    <a:pt x="f161" y="f45"/>
                    <a:pt x="f70" y="f158"/>
                  </a:cubicBezTo>
                  <a:cubicBezTo>
                    <a:pt x="f71" y="f158"/>
                    <a:pt x="f74" y="f59"/>
                    <a:pt x="f69" y="f59"/>
                  </a:cubicBezTo>
                  <a:cubicBezTo>
                    <a:pt x="f69" y="f45"/>
                    <a:pt x="f91" y="f44"/>
                    <a:pt x="f91" y="f42"/>
                  </a:cubicBezTo>
                  <a:cubicBezTo>
                    <a:pt x="f112" y="f60"/>
                    <a:pt x="f73" y="f60"/>
                    <a:pt x="f71" y="f12"/>
                  </a:cubicBezTo>
                  <a:cubicBezTo>
                    <a:pt x="f146" y="f65"/>
                    <a:pt x="f114" y="f40"/>
                    <a:pt x="f115" y="f32"/>
                  </a:cubicBezTo>
                  <a:cubicBezTo>
                    <a:pt x="f130" y="f162"/>
                    <a:pt x="f118" y="f163"/>
                    <a:pt x="f144" y="f163"/>
                  </a:cubicBezTo>
                  <a:cubicBezTo>
                    <a:pt x="f132" y="f163"/>
                    <a:pt x="f126" y="f162"/>
                    <a:pt x="f123" y="f30"/>
                  </a:cubicBezTo>
                  <a:cubicBezTo>
                    <a:pt x="f124" y="f26"/>
                    <a:pt x="f124" y="f164"/>
                    <a:pt x="f124" y="f106"/>
                  </a:cubicBezTo>
                  <a:cubicBezTo>
                    <a:pt x="f123" y="f165"/>
                    <a:pt x="f121" y="f99"/>
                    <a:pt x="f119" y="f165"/>
                  </a:cubicBezTo>
                  <a:cubicBezTo>
                    <a:pt x="f128" y="f97"/>
                    <a:pt x="f107" y="f95"/>
                    <a:pt x="f107" y="f166"/>
                  </a:cubicBezTo>
                  <a:cubicBezTo>
                    <a:pt x="f115" y="f16"/>
                    <a:pt x="f167" y="f30"/>
                    <a:pt x="f103" y="f163"/>
                  </a:cubicBezTo>
                  <a:cubicBezTo>
                    <a:pt x="f153" y="f14"/>
                    <a:pt x="f80" y="f113"/>
                    <a:pt x="f112" y="f49"/>
                  </a:cubicBezTo>
                  <a:cubicBezTo>
                    <a:pt x="f91" y="f8"/>
                    <a:pt x="f137" y="f12"/>
                    <a:pt x="f89" y="f9"/>
                  </a:cubicBezTo>
                  <a:cubicBezTo>
                    <a:pt x="f89" y="f9"/>
                    <a:pt x="f89" y="f12"/>
                    <a:pt x="f90" y="f12"/>
                  </a:cubicBezTo>
                  <a:cubicBezTo>
                    <a:pt x="f89" y="f49"/>
                    <a:pt x="f67" y="f51"/>
                    <a:pt x="f137" y="f11"/>
                  </a:cubicBezTo>
                  <a:cubicBezTo>
                    <a:pt x="f71" y="f92"/>
                    <a:pt x="f79" y="f163"/>
                    <a:pt x="f81" y="f97"/>
                  </a:cubicBezTo>
                  <a:cubicBezTo>
                    <a:pt x="f141" y="f99"/>
                    <a:pt x="f94" y="f168"/>
                    <a:pt x="f111" y="f100"/>
                  </a:cubicBezTo>
                  <a:cubicBezTo>
                    <a:pt x="f154" y="f18"/>
                    <a:pt x="f155" y="f20"/>
                    <a:pt x="f96" y="f38"/>
                  </a:cubicBezTo>
                  <a:cubicBezTo>
                    <a:pt x="f98" y="f50"/>
                    <a:pt x="f155" y="f52"/>
                    <a:pt x="f153" y="f52"/>
                  </a:cubicBezTo>
                  <a:cubicBezTo>
                    <a:pt x="f169" y="f52"/>
                    <a:pt x="f141" y="f28"/>
                    <a:pt x="f84" y="f50"/>
                  </a:cubicBezTo>
                  <a:cubicBezTo>
                    <a:pt x="f80" y="f50"/>
                    <a:pt x="f80" y="f38"/>
                    <a:pt x="f84" y="f25"/>
                  </a:cubicBezTo>
                  <a:cubicBezTo>
                    <a:pt x="f146" y="f20"/>
                    <a:pt x="f83" y="f100"/>
                    <a:pt x="f80" y="f165"/>
                  </a:cubicBezTo>
                  <a:cubicBezTo>
                    <a:pt x="f86" y="f30"/>
                    <a:pt x="f112" y="f14"/>
                    <a:pt x="f90" y="f15"/>
                  </a:cubicBezTo>
                  <a:cubicBezTo>
                    <a:pt x="f138" y="f46"/>
                    <a:pt x="f66" y="f43"/>
                    <a:pt x="f64" y="f51"/>
                  </a:cubicBezTo>
                  <a:cubicBezTo>
                    <a:pt x="f61" y="f17"/>
                    <a:pt x="f59" y="f23"/>
                    <a:pt x="f42" y="f164"/>
                  </a:cubicBezTo>
                  <a:cubicBezTo>
                    <a:pt x="f8" y="f39"/>
                    <a:pt x="f43" y="f29"/>
                    <a:pt x="f65" y="f6"/>
                  </a:cubicBezTo>
                  <a:cubicBezTo>
                    <a:pt x="f47" y="f170"/>
                    <a:pt x="f113" y="f2"/>
                    <a:pt x="f41" y="f171"/>
                  </a:cubicBezTo>
                  <a:cubicBezTo>
                    <a:pt x="f125" y="f7"/>
                    <a:pt x="f17" y="f7"/>
                    <a:pt x="f172" y="f7"/>
                  </a:cubicBezTo>
                  <a:cubicBezTo>
                    <a:pt x="f172" y="f7"/>
                    <a:pt x="f92" y="f173"/>
                    <a:pt x="f92" y="f2"/>
                  </a:cubicBezTo>
                  <a:cubicBezTo>
                    <a:pt x="f172" y="f174"/>
                    <a:pt x="f17" y="f55"/>
                    <a:pt x="f129" y="f175"/>
                  </a:cubicBezTo>
                  <a:cubicBezTo>
                    <a:pt x="f15" y="f25"/>
                    <a:pt x="f49" y="f163"/>
                    <a:pt x="f44" y="f46"/>
                  </a:cubicBezTo>
                  <a:cubicBezTo>
                    <a:pt x="f44" y="f43"/>
                    <a:pt x="f44" y="f11"/>
                    <a:pt x="f44" y="f49"/>
                  </a:cubicBezTo>
                  <a:cubicBezTo>
                    <a:pt x="f12" y="f13"/>
                    <a:pt x="f10" y="f47"/>
                    <a:pt x="f43" y="f129"/>
                  </a:cubicBezTo>
                  <a:cubicBezTo>
                    <a:pt x="f47" y="f19"/>
                    <a:pt x="f172" y="f162"/>
                    <a:pt x="f35" y="f106"/>
                  </a:cubicBezTo>
                  <a:cubicBezTo>
                    <a:pt x="f21" y="f97"/>
                    <a:pt x="f176" y="f100"/>
                    <a:pt x="f19" y="f22"/>
                  </a:cubicBezTo>
                  <a:cubicBezTo>
                    <a:pt x="f19" y="f22"/>
                    <a:pt x="f33" y="f101"/>
                    <a:pt x="f176" y="f37"/>
                  </a:cubicBezTo>
                  <a:cubicBezTo>
                    <a:pt x="f30" y="f72"/>
                    <a:pt x="f68" y="f37"/>
                    <a:pt x="f166" y="f177"/>
                  </a:cubicBezTo>
                  <a:cubicBezTo>
                    <a:pt x="f106" y="f39"/>
                    <a:pt x="f68" y="f178"/>
                    <a:pt x="f179" y="f100"/>
                  </a:cubicBezTo>
                  <a:cubicBezTo>
                    <a:pt x="f30" y="f99"/>
                    <a:pt x="f32" y="f97"/>
                    <a:pt x="f176" y="f95"/>
                  </a:cubicBezTo>
                  <a:cubicBezTo>
                    <a:pt x="f40" y="f32"/>
                    <a:pt x="f47" y="f172"/>
                    <a:pt x="f10" y="f51"/>
                  </a:cubicBezTo>
                  <a:cubicBezTo>
                    <a:pt x="f49" y="f10"/>
                    <a:pt x="f8" y="f8"/>
                    <a:pt x="f12" y="f12"/>
                  </a:cubicBezTo>
                  <a:cubicBezTo>
                    <a:pt x="f8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6" name="Freeform 15">
              <a:extLst>
                <a:ext uri="{FF2B5EF4-FFF2-40B4-BE49-F238E27FC236}">
                  <a16:creationId xmlns:a16="http://schemas.microsoft.com/office/drawing/2014/main" id="{C7458305-28FD-3D04-F5B7-E036AE6E883A}"/>
                </a:ext>
              </a:extLst>
            </p:cNvPr>
            <p:cNvSpPr/>
            <p:nvPr/>
          </p:nvSpPr>
          <p:spPr>
            <a:xfrm>
              <a:off x="8727353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1"/>
                <a:gd name="f151" fmla="val 48"/>
                <a:gd name="f152" fmla="val 19"/>
                <a:gd name="f153" fmla="val 64"/>
                <a:gd name="f154" fmla="val 67"/>
                <a:gd name="f155" fmla="val 55"/>
                <a:gd name="f156" fmla="val 49"/>
                <a:gd name="f157" fmla="val 47"/>
                <a:gd name="f158" fmla="val 34"/>
                <a:gd name="f159" fmla="val 44"/>
                <a:gd name="f160" fmla="val 59"/>
                <a:gd name="f161" fmla="val 90"/>
                <a:gd name="f162" fmla="val 5"/>
                <a:gd name="f163" fmla="val 2"/>
                <a:gd name="f164" fmla="val 1"/>
                <a:gd name="f165" fmla="val 129"/>
                <a:gd name="f166" fmla="val 128"/>
                <a:gd name="f167" fmla="val 135"/>
                <a:gd name="f168" fmla="val 142"/>
                <a:gd name="f169" fmla="val 143"/>
                <a:gd name="f170" fmla="val 137"/>
                <a:gd name="f171" fmla="val 33"/>
                <a:gd name="f172" fmla="val 145"/>
                <a:gd name="f173" fmla="val 53"/>
                <a:gd name="f174" fmla="val 179"/>
                <a:gd name="f175" fmla="val 182"/>
                <a:gd name="f176" fmla="val 114"/>
                <a:gd name="f177" fmla="val 181"/>
                <a:gd name="f178" fmla="val 178"/>
                <a:gd name="f179" fmla="val 174"/>
                <a:gd name="f180" fmla="val 125"/>
                <a:gd name="f181" fmla="+- 0 0 -90"/>
                <a:gd name="f182" fmla="*/ f3 1 177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77 f188 1"/>
                <a:gd name="f212" fmla="*/ 36 f188 1"/>
                <a:gd name="f213" fmla="*/ 138 f189 1"/>
                <a:gd name="f214" fmla="*/ 40 f188 1"/>
                <a:gd name="f215" fmla="*/ 115 f189 1"/>
                <a:gd name="f216" fmla="*/ 31 f188 1"/>
                <a:gd name="f217" fmla="*/ 122 f189 1"/>
                <a:gd name="f218" fmla="*/ 14 f188 1"/>
                <a:gd name="f219" fmla="*/ 112 f189 1"/>
                <a:gd name="f220" fmla="*/ 29 f188 1"/>
                <a:gd name="f221" fmla="*/ 91 f189 1"/>
                <a:gd name="f222" fmla="*/ 73 f188 1"/>
                <a:gd name="f223" fmla="*/ 96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79 f189 1"/>
                <a:gd name="f231" fmla="*/ 49 f189 1"/>
                <a:gd name="f232" fmla="*/ 42 f188 1"/>
                <a:gd name="f233" fmla="*/ 28 f189 1"/>
                <a:gd name="f234" fmla="*/ 34 f188 1"/>
                <a:gd name="f235" fmla="*/ 75 f189 1"/>
                <a:gd name="f236" fmla="*/ 34 f189 1"/>
                <a:gd name="f237" fmla="*/ 12 f189 1"/>
                <a:gd name="f238" fmla="*/ 74 f189 1"/>
                <a:gd name="f239" fmla="*/ 85 f188 1"/>
                <a:gd name="f240" fmla="*/ 24 f189 1"/>
                <a:gd name="f241" fmla="*/ 91 f188 1"/>
                <a:gd name="f242" fmla="*/ 4 f189 1"/>
                <a:gd name="f243" fmla="*/ 100 f188 1"/>
                <a:gd name="f244" fmla="*/ 72 f189 1"/>
                <a:gd name="f245" fmla="*/ 90 f188 1"/>
                <a:gd name="f246" fmla="*/ 73 f189 1"/>
                <a:gd name="f247" fmla="*/ 97 f188 1"/>
                <a:gd name="f248" fmla="*/ 14 f189 1"/>
                <a:gd name="f249" fmla="*/ 130 f188 1"/>
                <a:gd name="f250" fmla="*/ 30 f189 1"/>
                <a:gd name="f251" fmla="*/ 137 f188 1"/>
                <a:gd name="f252" fmla="*/ 82 f189 1"/>
                <a:gd name="f253" fmla="*/ 58 f189 1"/>
                <a:gd name="f254" fmla="*/ 141 f188 1"/>
                <a:gd name="f255" fmla="*/ 161 f188 1"/>
                <a:gd name="f256" fmla="*/ 62 f189 1"/>
                <a:gd name="f257" fmla="*/ 142 f188 1"/>
                <a:gd name="f258" fmla="*/ 94 f189 1"/>
                <a:gd name="f259" fmla="*/ 135 f188 1"/>
                <a:gd name="f260" fmla="*/ 114 f189 1"/>
                <a:gd name="f261" fmla="*/ 183 f188 1"/>
                <a:gd name="f262" fmla="*/ 93 f189 1"/>
                <a:gd name="f263" fmla="*/ 105 f188 1"/>
                <a:gd name="f264" fmla="*/ 119 f189 1"/>
                <a:gd name="f265" fmla="*/ 138 f188 1"/>
                <a:gd name="f266" fmla="*/ 137 f189 1"/>
                <a:gd name="f267" fmla="*/ 152 f188 1"/>
                <a:gd name="f268" fmla="*/ 100 f189 1"/>
                <a:gd name="f269" fmla="*/ 101 f188 1"/>
                <a:gd name="f270" fmla="+- f190 0 f1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83"/>
                <a:gd name="f307" fmla="*/ f229 1 177"/>
                <a:gd name="f308" fmla="*/ f230 1 177"/>
                <a:gd name="f309" fmla="*/ f231 1 177"/>
                <a:gd name="f310" fmla="*/ f232 1 183"/>
                <a:gd name="f311" fmla="*/ f233 1 177"/>
                <a:gd name="f312" fmla="*/ f234 1 183"/>
                <a:gd name="f313" fmla="*/ f235 1 177"/>
                <a:gd name="f314" fmla="*/ f236 1 177"/>
                <a:gd name="f315" fmla="*/ f237 1 177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83"/>
                <a:gd name="f330" fmla="*/ f252 1 177"/>
                <a:gd name="f331" fmla="*/ f253 1 177"/>
                <a:gd name="f332" fmla="*/ f254 1 183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f268 1 177"/>
                <a:gd name="f347" fmla="*/ f269 1 183"/>
                <a:gd name="f348" fmla="*/ 0 1 f191"/>
                <a:gd name="f349" fmla="*/ f185 1 f191"/>
                <a:gd name="f350" fmla="*/ 0 1 f192"/>
                <a:gd name="f351" fmla="*/ f186 1 f192"/>
                <a:gd name="f352" fmla="*/ f271 1 f191"/>
                <a:gd name="f353" fmla="*/ f272 1 f192"/>
                <a:gd name="f354" fmla="*/ f273 1 f191"/>
                <a:gd name="f355" fmla="*/ f274 1 f192"/>
                <a:gd name="f356" fmla="*/ f275 1 f191"/>
                <a:gd name="f357" fmla="*/ f276 1 f192"/>
                <a:gd name="f358" fmla="*/ f277 1 f191"/>
                <a:gd name="f359" fmla="*/ f278 1 f192"/>
                <a:gd name="f360" fmla="*/ f279 1 f191"/>
                <a:gd name="f361" fmla="*/ f280 1 f192"/>
                <a:gd name="f362" fmla="*/ f281 1 f191"/>
                <a:gd name="f363" fmla="*/ f282 1 f192"/>
                <a:gd name="f364" fmla="*/ f283 1 f191"/>
                <a:gd name="f365" fmla="*/ f284 1 f192"/>
                <a:gd name="f366" fmla="*/ f285 1 f191"/>
                <a:gd name="f367" fmla="*/ f286 1 f192"/>
                <a:gd name="f368" fmla="*/ f287 1 f191"/>
                <a:gd name="f369" fmla="*/ f288 1 f192"/>
                <a:gd name="f370" fmla="*/ f289 1 f192"/>
                <a:gd name="f371" fmla="*/ f290 1 f192"/>
                <a:gd name="f372" fmla="*/ f291 1 f191"/>
                <a:gd name="f373" fmla="*/ f292 1 f192"/>
                <a:gd name="f374" fmla="*/ f293 1 f191"/>
                <a:gd name="f375" fmla="*/ f294 1 f192"/>
                <a:gd name="f376" fmla="*/ f295 1 f191"/>
                <a:gd name="f377" fmla="*/ f296 1 f192"/>
                <a:gd name="f378" fmla="*/ f297 1 f191"/>
                <a:gd name="f379" fmla="*/ f298 1 f192"/>
                <a:gd name="f380" fmla="*/ f299 1 f191"/>
                <a:gd name="f381" fmla="*/ f300 1 f192"/>
                <a:gd name="f382" fmla="*/ f301 1 f191"/>
                <a:gd name="f383" fmla="*/ f302 1 f192"/>
                <a:gd name="f384" fmla="*/ f303 1 f191"/>
                <a:gd name="f385" fmla="*/ f304 1 f192"/>
                <a:gd name="f386" fmla="*/ f305 1 f191"/>
                <a:gd name="f387" fmla="*/ f306 1 f192"/>
                <a:gd name="f388" fmla="*/ f307 1 f191"/>
                <a:gd name="f389" fmla="*/ f308 1 f191"/>
                <a:gd name="f390" fmla="*/ f309 1 f191"/>
                <a:gd name="f391" fmla="*/ f310 1 f192"/>
                <a:gd name="f392" fmla="*/ f311 1 f191"/>
                <a:gd name="f393" fmla="*/ f312 1 f192"/>
                <a:gd name="f394" fmla="*/ f313 1 f191"/>
                <a:gd name="f395" fmla="*/ f314 1 f191"/>
                <a:gd name="f396" fmla="*/ f315 1 f191"/>
                <a:gd name="f397" fmla="*/ f316 1 f191"/>
                <a:gd name="f398" fmla="*/ f317 1 f192"/>
                <a:gd name="f399" fmla="*/ f318 1 f191"/>
                <a:gd name="f400" fmla="*/ f319 1 f192"/>
                <a:gd name="f401" fmla="*/ f320 1 f191"/>
                <a:gd name="f402" fmla="*/ f321 1 f192"/>
                <a:gd name="f403" fmla="*/ f322 1 f191"/>
                <a:gd name="f404" fmla="*/ f323 1 f192"/>
                <a:gd name="f405" fmla="*/ f324 1 f191"/>
                <a:gd name="f406" fmla="*/ f325 1 f192"/>
                <a:gd name="f407" fmla="*/ f326 1 f191"/>
                <a:gd name="f408" fmla="*/ f327 1 f192"/>
                <a:gd name="f409" fmla="*/ f328 1 f191"/>
                <a:gd name="f410" fmla="*/ f329 1 f192"/>
                <a:gd name="f411" fmla="*/ f330 1 f191"/>
                <a:gd name="f412" fmla="*/ f331 1 f191"/>
                <a:gd name="f413" fmla="*/ f332 1 f192"/>
                <a:gd name="f414" fmla="*/ f333 1 f192"/>
                <a:gd name="f415" fmla="*/ f334 1 f191"/>
                <a:gd name="f416" fmla="*/ f335 1 f192"/>
                <a:gd name="f417" fmla="*/ f336 1 f191"/>
                <a:gd name="f418" fmla="*/ f337 1 f192"/>
                <a:gd name="f419" fmla="*/ f338 1 f191"/>
                <a:gd name="f420" fmla="*/ f339 1 f192"/>
                <a:gd name="f421" fmla="*/ f340 1 f191"/>
                <a:gd name="f422" fmla="*/ f341 1 f192"/>
                <a:gd name="f423" fmla="*/ f342 1 f191"/>
                <a:gd name="f424" fmla="*/ f343 1 f192"/>
                <a:gd name="f425" fmla="*/ f344 1 f191"/>
                <a:gd name="f426" fmla="*/ f345 1 f192"/>
                <a:gd name="f427" fmla="*/ f346 1 f191"/>
                <a:gd name="f428" fmla="*/ f347 1 f192"/>
                <a:gd name="f429" fmla="*/ f348 f182 1"/>
                <a:gd name="f430" fmla="*/ f349 f182 1"/>
                <a:gd name="f431" fmla="*/ f351 f183 1"/>
                <a:gd name="f432" fmla="*/ f350 f183 1"/>
                <a:gd name="f433" fmla="*/ f352 f182 1"/>
                <a:gd name="f434" fmla="*/ f353 f183 1"/>
                <a:gd name="f435" fmla="*/ f354 f182 1"/>
                <a:gd name="f436" fmla="*/ f355 f183 1"/>
                <a:gd name="f437" fmla="*/ f356 f182 1"/>
                <a:gd name="f438" fmla="*/ f357 f183 1"/>
                <a:gd name="f439" fmla="*/ f358 f182 1"/>
                <a:gd name="f440" fmla="*/ f359 f183 1"/>
                <a:gd name="f441" fmla="*/ f360 f182 1"/>
                <a:gd name="f442" fmla="*/ f361 f183 1"/>
                <a:gd name="f443" fmla="*/ f362 f182 1"/>
                <a:gd name="f444" fmla="*/ f363 f183 1"/>
                <a:gd name="f445" fmla="*/ f364 f182 1"/>
                <a:gd name="f446" fmla="*/ f365 f183 1"/>
                <a:gd name="f447" fmla="*/ f366 f182 1"/>
                <a:gd name="f448" fmla="*/ f367 f183 1"/>
                <a:gd name="f449" fmla="*/ f368 f182 1"/>
                <a:gd name="f450" fmla="*/ f369 f183 1"/>
                <a:gd name="f451" fmla="*/ f370 f183 1"/>
                <a:gd name="f452" fmla="*/ f371 f183 1"/>
                <a:gd name="f453" fmla="*/ f372 f182 1"/>
                <a:gd name="f454" fmla="*/ f373 f183 1"/>
                <a:gd name="f455" fmla="*/ f374 f182 1"/>
                <a:gd name="f456" fmla="*/ f375 f183 1"/>
                <a:gd name="f457" fmla="*/ f376 f182 1"/>
                <a:gd name="f458" fmla="*/ f377 f183 1"/>
                <a:gd name="f459" fmla="*/ f378 f182 1"/>
                <a:gd name="f460" fmla="*/ f379 f183 1"/>
                <a:gd name="f461" fmla="*/ f380 f182 1"/>
                <a:gd name="f462" fmla="*/ f381 f183 1"/>
                <a:gd name="f463" fmla="*/ f382 f182 1"/>
                <a:gd name="f464" fmla="*/ f383 f183 1"/>
                <a:gd name="f465" fmla="*/ f384 f182 1"/>
                <a:gd name="f466" fmla="*/ f385 f183 1"/>
                <a:gd name="f467" fmla="*/ f386 f182 1"/>
                <a:gd name="f468" fmla="*/ f387 f183 1"/>
                <a:gd name="f469" fmla="*/ f388 f182 1"/>
                <a:gd name="f470" fmla="*/ f389 f182 1"/>
                <a:gd name="f471" fmla="*/ f390 f182 1"/>
                <a:gd name="f472" fmla="*/ f391 f183 1"/>
                <a:gd name="f473" fmla="*/ f392 f182 1"/>
                <a:gd name="f474" fmla="*/ f393 f183 1"/>
                <a:gd name="f475" fmla="*/ f394 f182 1"/>
                <a:gd name="f476" fmla="*/ f395 f182 1"/>
                <a:gd name="f477" fmla="*/ f396 f182 1"/>
                <a:gd name="f478" fmla="*/ f397 f182 1"/>
                <a:gd name="f479" fmla="*/ f398 f183 1"/>
                <a:gd name="f480" fmla="*/ f399 f182 1"/>
                <a:gd name="f481" fmla="*/ f400 f183 1"/>
                <a:gd name="f482" fmla="*/ f401 f182 1"/>
                <a:gd name="f483" fmla="*/ f402 f183 1"/>
                <a:gd name="f484" fmla="*/ f403 f182 1"/>
                <a:gd name="f485" fmla="*/ f404 f183 1"/>
                <a:gd name="f486" fmla="*/ f405 f182 1"/>
                <a:gd name="f487" fmla="*/ f406 f183 1"/>
                <a:gd name="f488" fmla="*/ f407 f182 1"/>
                <a:gd name="f489" fmla="*/ f408 f183 1"/>
                <a:gd name="f490" fmla="*/ f409 f182 1"/>
                <a:gd name="f491" fmla="*/ f410 f183 1"/>
                <a:gd name="f492" fmla="*/ f411 f182 1"/>
                <a:gd name="f493" fmla="*/ f412 f182 1"/>
                <a:gd name="f494" fmla="*/ f413 f183 1"/>
                <a:gd name="f495" fmla="*/ f414 f183 1"/>
                <a:gd name="f496" fmla="*/ f415 f182 1"/>
                <a:gd name="f497" fmla="*/ f416 f183 1"/>
                <a:gd name="f498" fmla="*/ f417 f182 1"/>
                <a:gd name="f499" fmla="*/ f418 f183 1"/>
                <a:gd name="f500" fmla="*/ f419 f182 1"/>
                <a:gd name="f501" fmla="*/ f420 f183 1"/>
                <a:gd name="f502" fmla="*/ f421 f182 1"/>
                <a:gd name="f503" fmla="*/ f422 f183 1"/>
                <a:gd name="f504" fmla="*/ f423 f182 1"/>
                <a:gd name="f505" fmla="*/ f424 f183 1"/>
                <a:gd name="f506" fmla="*/ f425 f182 1"/>
                <a:gd name="f507" fmla="*/ f426 f183 1"/>
                <a:gd name="f508" fmla="*/ f427 f182 1"/>
                <a:gd name="f509" fmla="*/ f428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3" y="f434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37" y="f451"/>
                </a:cxn>
                <a:cxn ang="f270">
                  <a:pos x="f439" y="f452"/>
                </a:cxn>
                <a:cxn ang="f270">
                  <a:pos x="f453" y="f454"/>
                </a:cxn>
                <a:cxn ang="f270">
                  <a:pos x="f455" y="f456"/>
                </a:cxn>
                <a:cxn ang="f270">
                  <a:pos x="f457" y="f458"/>
                </a:cxn>
                <a:cxn ang="f270">
                  <a:pos x="f459" y="f460"/>
                </a:cxn>
                <a:cxn ang="f270">
                  <a:pos x="f461" y="f462"/>
                </a:cxn>
                <a:cxn ang="f270">
                  <a:pos x="f463" y="f464"/>
                </a:cxn>
                <a:cxn ang="f270">
                  <a:pos x="f465" y="f466"/>
                </a:cxn>
                <a:cxn ang="f270">
                  <a:pos x="f467" y="f468"/>
                </a:cxn>
                <a:cxn ang="f270">
                  <a:pos x="f469" y="f458"/>
                </a:cxn>
                <a:cxn ang="f270">
                  <a:pos x="f470" y="f450"/>
                </a:cxn>
                <a:cxn ang="f270">
                  <a:pos x="f471" y="f472"/>
                </a:cxn>
                <a:cxn ang="f270">
                  <a:pos x="f473" y="f474"/>
                </a:cxn>
                <a:cxn ang="f270">
                  <a:pos x="f475" y="f451"/>
                </a:cxn>
                <a:cxn ang="f270">
                  <a:pos x="f476" y="f446"/>
                </a:cxn>
                <a:cxn ang="f270">
                  <a:pos x="f477" y="f462"/>
                </a:cxn>
                <a:cxn ang="f270">
                  <a:pos x="f478" y="f479"/>
                </a:cxn>
                <a:cxn ang="f270">
                  <a:pos x="f480" y="f481"/>
                </a:cxn>
                <a:cxn ang="f270">
                  <a:pos x="f482" y="f483"/>
                </a:cxn>
                <a:cxn ang="f270">
                  <a:pos x="f484" y="f485"/>
                </a:cxn>
                <a:cxn ang="f270">
                  <a:pos x="f486" y="f487"/>
                </a:cxn>
                <a:cxn ang="f270">
                  <a:pos x="f488" y="f489"/>
                </a:cxn>
                <a:cxn ang="f270">
                  <a:pos x="f490" y="f491"/>
                </a:cxn>
                <a:cxn ang="f270">
                  <a:pos x="f492" y="f442"/>
                </a:cxn>
                <a:cxn ang="f270">
                  <a:pos x="f493" y="f494"/>
                </a:cxn>
                <a:cxn ang="f270">
                  <a:pos x="f471" y="f495"/>
                </a:cxn>
                <a:cxn ang="f270">
                  <a:pos x="f496" y="f497"/>
                </a:cxn>
                <a:cxn ang="f270">
                  <a:pos x="f498" y="f499"/>
                </a:cxn>
                <a:cxn ang="f270">
                  <a:pos x="f500" y="f501"/>
                </a:cxn>
                <a:cxn ang="f270">
                  <a:pos x="f502" y="f503"/>
                </a:cxn>
                <a:cxn ang="f270">
                  <a:pos x="f504" y="f505"/>
                </a:cxn>
                <a:cxn ang="f270">
                  <a:pos x="f506" y="f507"/>
                </a:cxn>
                <a:cxn ang="f270">
                  <a:pos x="f508" y="f509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129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0" y="f131"/>
                    <a:pt x="f145" y="f132"/>
                  </a:cubicBezTo>
                  <a:cubicBezTo>
                    <a:pt x="f86" y="f122"/>
                    <a:pt x="f88" y="f134"/>
                    <a:pt x="f153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4" y="f88"/>
                  </a:cubicBezTo>
                  <a:cubicBezTo>
                    <a:pt x="f86" y="f135"/>
                    <a:pt x="f155" y="f156"/>
                    <a:pt x="f156" y="f103"/>
                  </a:cubicBezTo>
                  <a:cubicBezTo>
                    <a:pt x="f157" y="f114"/>
                    <a:pt x="f157" y="f144"/>
                    <a:pt x="f157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8" y="f122"/>
                    <a:pt x="f121" y="f134"/>
                    <a:pt x="f121" y="f158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59" y="f103"/>
                    <a:pt x="f157" y="f118"/>
                  </a:cubicBezTo>
                  <a:cubicBezTo>
                    <a:pt x="f135" y="f135"/>
                    <a:pt x="f98" y="f154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0" y="f93"/>
                    <a:pt x="f157" y="f76"/>
                    <a:pt x="f158" y="f73"/>
                  </a:cubicBezTo>
                  <a:cubicBezTo>
                    <a:pt x="f119" y="f90"/>
                    <a:pt x="f121" y="f79"/>
                    <a:pt x="f109" y="f154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0" y="f70"/>
                    <a:pt x="f75" y="f69"/>
                  </a:cubicBezTo>
                  <a:cubicBezTo>
                    <a:pt x="f75" y="f67"/>
                    <a:pt x="f75" y="f67"/>
                    <a:pt x="f75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1"/>
                    <a:pt x="f126" y="f64"/>
                  </a:cubicBezTo>
                  <a:cubicBezTo>
                    <a:pt x="f148" y="f67"/>
                    <a:pt x="f162" y="f66"/>
                    <a:pt x="f163" y="f61"/>
                  </a:cubicBezTo>
                  <a:cubicBezTo>
                    <a:pt x="f5" y="f46"/>
                    <a:pt x="f164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5" y="f48"/>
                    <a:pt x="f73" y="f161"/>
                  </a:cubicBezTo>
                  <a:cubicBezTo>
                    <a:pt x="f74" y="f161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0" y="f68"/>
                    <a:pt x="f118" y="f43"/>
                    <a:pt x="f119" y="f33"/>
                  </a:cubicBezTo>
                  <a:cubicBezTo>
                    <a:pt x="f134" y="f165"/>
                    <a:pt x="f122" y="f166"/>
                    <a:pt x="f131" y="f166"/>
                  </a:cubicBezTo>
                  <a:cubicBezTo>
                    <a:pt x="f136" y="f166"/>
                    <a:pt x="f143" y="f165"/>
                    <a:pt x="f127" y="f31"/>
                  </a:cubicBezTo>
                  <a:cubicBezTo>
                    <a:pt x="f137" y="f27"/>
                    <a:pt x="f128" y="f167"/>
                    <a:pt x="f128" y="f110"/>
                  </a:cubicBezTo>
                  <a:cubicBezTo>
                    <a:pt x="f127" y="f168"/>
                    <a:pt x="f152" y="f169"/>
                    <a:pt x="f147" y="f168"/>
                  </a:cubicBezTo>
                  <a:cubicBezTo>
                    <a:pt x="f122" y="f102"/>
                    <a:pt x="f111" y="f100"/>
                    <a:pt x="f111" y="f170"/>
                  </a:cubicBezTo>
                  <a:cubicBezTo>
                    <a:pt x="f119" y="f17"/>
                    <a:pt x="f171" y="f31"/>
                    <a:pt x="f107" y="f166"/>
                  </a:cubicBezTo>
                  <a:cubicBezTo>
                    <a:pt x="f156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5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6"/>
                    <a:pt x="f83" y="f102"/>
                  </a:cubicBezTo>
                  <a:cubicBezTo>
                    <a:pt x="f145" y="f169"/>
                    <a:pt x="f99" y="f104"/>
                    <a:pt x="f115" y="f172"/>
                  </a:cubicBezTo>
                  <a:cubicBezTo>
                    <a:pt x="f157" y="f42"/>
                    <a:pt x="f159" y="f21"/>
                    <a:pt x="f101" y="f40"/>
                  </a:cubicBezTo>
                  <a:cubicBezTo>
                    <a:pt x="f101" y="f63"/>
                    <a:pt x="f159" y="f54"/>
                    <a:pt x="f156" y="f54"/>
                  </a:cubicBezTo>
                  <a:cubicBezTo>
                    <a:pt x="f173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0" y="f21"/>
                    <a:pt x="f85" y="f172"/>
                    <a:pt x="f82" y="f168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7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4"/>
                    <a:pt x="f117" y="f2"/>
                    <a:pt x="f129" y="f175"/>
                  </a:cubicBezTo>
                  <a:cubicBezTo>
                    <a:pt x="f129" y="f7"/>
                    <a:pt x="f18" y="f7"/>
                    <a:pt x="f176" y="f7"/>
                  </a:cubicBezTo>
                  <a:cubicBezTo>
                    <a:pt x="f176" y="f7"/>
                    <a:pt x="f97" y="f177"/>
                    <a:pt x="f97" y="f2"/>
                  </a:cubicBezTo>
                  <a:cubicBezTo>
                    <a:pt x="f176" y="f178"/>
                    <a:pt x="f18" y="f57"/>
                    <a:pt x="f133" y="f179"/>
                  </a:cubicBezTo>
                  <a:cubicBezTo>
                    <a:pt x="f16" y="f26"/>
                    <a:pt x="f10" y="f166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6" y="f165"/>
                    <a:pt x="f37" y="f110"/>
                  </a:cubicBezTo>
                  <a:cubicBezTo>
                    <a:pt x="f22" y="f102"/>
                    <a:pt x="f180" y="f172"/>
                    <a:pt x="f20" y="f23"/>
                  </a:cubicBezTo>
                  <a:cubicBezTo>
                    <a:pt x="f20" y="f23"/>
                    <a:pt x="f35" y="f28"/>
                    <a:pt x="f180" y="f39"/>
                  </a:cubicBezTo>
                  <a:cubicBezTo>
                    <a:pt x="f31" y="f52"/>
                    <a:pt x="f71" y="f39"/>
                    <a:pt x="f170" y="f105"/>
                  </a:cubicBezTo>
                  <a:cubicBezTo>
                    <a:pt x="f110" y="f41"/>
                    <a:pt x="f71" y="f19"/>
                    <a:pt x="f91" y="f172"/>
                  </a:cubicBezTo>
                  <a:cubicBezTo>
                    <a:pt x="f31" y="f169"/>
                    <a:pt x="f33" y="f102"/>
                    <a:pt x="f180" y="f100"/>
                  </a:cubicBezTo>
                  <a:cubicBezTo>
                    <a:pt x="f43" y="f33"/>
                    <a:pt x="f50" y="f176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943;p48">
            <a:extLst>
              <a:ext uri="{FF2B5EF4-FFF2-40B4-BE49-F238E27FC236}">
                <a16:creationId xmlns:a16="http://schemas.microsoft.com/office/drawing/2014/main" id="{4CBD7F50-F5D0-EF81-918F-06652A263F3E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/>
              <a:t>A PICTURE ALWAYS REINFORCES THE CONCEPT</a:t>
            </a:r>
          </a:p>
        </p:txBody>
      </p:sp>
      <p:sp>
        <p:nvSpPr>
          <p:cNvPr id="3" name="Google Shape;2944;p48">
            <a:extLst>
              <a:ext uri="{FF2B5EF4-FFF2-40B4-BE49-F238E27FC236}">
                <a16:creationId xmlns:a16="http://schemas.microsoft.com/office/drawing/2014/main" id="{771414F1-720D-ACE7-80F7-CB2A2BAFE06E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19998" y="3077495"/>
            <a:ext cx="3523201" cy="841504"/>
          </a:xfrm>
        </p:spPr>
        <p:txBody>
          <a:bodyPr/>
          <a:lstStyle/>
          <a:p>
            <a:pPr marL="0" lvl="0" indent="0">
              <a:buNone/>
            </a:pPr>
            <a:r>
              <a:rPr lang="en-US"/>
              <a:t>Images reveal large amounts of data, so remember: use an image instead of a long text</a:t>
            </a:r>
          </a:p>
        </p:txBody>
      </p:sp>
      <p:pic>
        <p:nvPicPr>
          <p:cNvPr id="4" name="Google Shape;2945;p48">
            <a:extLst>
              <a:ext uri="{FF2B5EF4-FFF2-40B4-BE49-F238E27FC236}">
                <a16:creationId xmlns:a16="http://schemas.microsoft.com/office/drawing/2014/main" id="{EDE2ACBC-8F47-925E-93BF-8E9A2F052BA9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/>
          </a:blip>
          <a:srcRect l="16397" t="24499" r="9807"/>
          <a:stretch>
            <a:fillRect/>
          </a:stretch>
        </p:blipFill>
        <p:spPr>
          <a:xfrm flipH="1">
            <a:off x="5246351" y="539998"/>
            <a:ext cx="3177649" cy="4063502"/>
          </a:xfrm>
          <a:prstGeom prst="rect">
            <a:avLst/>
          </a:prstGeom>
          <a:noFill/>
          <a:ln cap="flat">
            <a:noFill/>
          </a:ln>
        </p:spPr>
      </p:pic>
      <p:grpSp>
        <p:nvGrpSpPr>
          <p:cNvPr id="5" name="Grupo 25">
            <a:extLst>
              <a:ext uri="{FF2B5EF4-FFF2-40B4-BE49-F238E27FC236}">
                <a16:creationId xmlns:a16="http://schemas.microsoft.com/office/drawing/2014/main" id="{6D4ED2AF-0EDA-378A-70C5-60C35DFE0E57}"/>
              </a:ext>
            </a:extLst>
          </p:cNvPr>
          <p:cNvGrpSpPr/>
          <p:nvPr/>
        </p:nvGrpSpPr>
        <p:grpSpPr>
          <a:xfrm>
            <a:off x="0" y="4738301"/>
            <a:ext cx="9143999" cy="406789"/>
            <a:chOff x="0" y="4738301"/>
            <a:chExt cx="9143999" cy="406789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4D4E9351-4298-7749-750E-EBFBDC709AE1}"/>
                </a:ext>
              </a:extLst>
            </p:cNvPr>
            <p:cNvSpPr/>
            <p:nvPr/>
          </p:nvSpPr>
          <p:spPr>
            <a:xfrm>
              <a:off x="0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4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99"/>
                <a:gd name="f54" fmla="val 20"/>
                <a:gd name="f55" fmla="val 101"/>
                <a:gd name="f56" fmla="val 8"/>
                <a:gd name="f57" fmla="val 108"/>
                <a:gd name="f58" fmla="val 4"/>
                <a:gd name="f59" fmla="val 105"/>
                <a:gd name="f60" fmla="val 1"/>
                <a:gd name="f61" fmla="val 103"/>
                <a:gd name="f62" fmla="val 3"/>
                <a:gd name="f63" fmla="val 5"/>
                <a:gd name="f64" fmla="val 10"/>
                <a:gd name="f65" fmla="val 95"/>
                <a:gd name="f66" fmla="val 16"/>
                <a:gd name="f67" fmla="val 55"/>
                <a:gd name="f68" fmla="val 72"/>
                <a:gd name="f69" fmla="val 89"/>
                <a:gd name="f70" fmla="val 88"/>
                <a:gd name="f71" fmla="val 87"/>
                <a:gd name="f72" fmla="val 86"/>
                <a:gd name="f73" fmla="val 70"/>
                <a:gd name="f74" fmla="val 81"/>
                <a:gd name="f75" fmla="val 41"/>
                <a:gd name="f76" fmla="val 19"/>
                <a:gd name="f77" fmla="val 76"/>
                <a:gd name="f78" fmla="val 9"/>
                <a:gd name="f79" fmla="val 7"/>
                <a:gd name="f80" fmla="val 6"/>
                <a:gd name="f81" fmla="val 65"/>
                <a:gd name="f82" fmla="val 63"/>
                <a:gd name="f83" fmla="val 58"/>
                <a:gd name="f84" fmla="val 61"/>
                <a:gd name="f85" fmla="val 64"/>
                <a:gd name="f86" fmla="val 32"/>
                <a:gd name="f87" fmla="val 83"/>
                <a:gd name="f88" fmla="val 62"/>
                <a:gd name="f89" fmla="val 66"/>
                <a:gd name="f90" fmla="val 50"/>
                <a:gd name="f91" fmla="val 38"/>
                <a:gd name="f92" fmla="val 44"/>
                <a:gd name="f93" fmla="val 36"/>
                <a:gd name="f94" fmla="val 42"/>
                <a:gd name="f95" fmla="val 34"/>
                <a:gd name="f96" fmla="val 43"/>
                <a:gd name="f97" fmla="val 22"/>
                <a:gd name="f98" fmla="val 39"/>
                <a:gd name="f99" fmla="val 30"/>
                <a:gd name="f100" fmla="val 40"/>
                <a:gd name="f101" fmla="val 67"/>
                <a:gd name="f102" fmla="val 80"/>
                <a:gd name="f103" fmla="val 68"/>
                <a:gd name="f104" fmla="val 56"/>
                <a:gd name="f105" fmla="val 54"/>
                <a:gd name="f106" fmla="val 51"/>
                <a:gd name="f107" fmla="val 78"/>
                <a:gd name="f108" fmla="val 84"/>
                <a:gd name="f109" fmla="val 85"/>
                <a:gd name="f110" fmla="val 82"/>
                <a:gd name="f111" fmla="val 90"/>
                <a:gd name="f112" fmla="val 91"/>
                <a:gd name="f113" fmla="val 57"/>
                <a:gd name="f114" fmla="val 104"/>
                <a:gd name="f115" fmla="val 111"/>
                <a:gd name="f116" fmla="val 109"/>
                <a:gd name="f117" fmla="val 107"/>
                <a:gd name="f118" fmla="val 112"/>
                <a:gd name="f119" fmla="val 11"/>
                <a:gd name="f120" fmla="val 125"/>
                <a:gd name="f121" fmla="val 127"/>
                <a:gd name="f122" fmla="val 15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46"/>
                <a:gd name="f134" fmla="val 140"/>
                <a:gd name="f135" fmla="val 136"/>
                <a:gd name="f136" fmla="val 143"/>
                <a:gd name="f137" fmla="val 151"/>
                <a:gd name="f138" fmla="val 152"/>
                <a:gd name="f139" fmla="val 159"/>
                <a:gd name="f140" fmla="val 163"/>
                <a:gd name="f141" fmla="val 167"/>
                <a:gd name="f142" fmla="val 166"/>
                <a:gd name="f143" fmla="val 164"/>
                <a:gd name="f144" fmla="val 158"/>
                <a:gd name="f145" fmla="val 153"/>
                <a:gd name="f146" fmla="val 147"/>
                <a:gd name="f147" fmla="val 137"/>
                <a:gd name="f148" fmla="val 156"/>
                <a:gd name="f149" fmla="val 162"/>
                <a:gd name="f150" fmla="val 172"/>
                <a:gd name="f151" fmla="val 175"/>
                <a:gd name="f152" fmla="val 173"/>
                <a:gd name="f153" fmla="val 100"/>
                <a:gd name="f154" fmla="val 169"/>
                <a:gd name="f155" fmla="val 161"/>
                <a:gd name="f156" fmla="val 139"/>
                <a:gd name="f157" fmla="val 148"/>
                <a:gd name="f158" fmla="val 154"/>
                <a:gd name="f159" fmla="val 157"/>
                <a:gd name="f160" fmla="val 165"/>
                <a:gd name="f161" fmla="val 155"/>
                <a:gd name="f162" fmla="val 142"/>
                <a:gd name="f163" fmla="val 141"/>
                <a:gd name="f164" fmla="val 115"/>
                <a:gd name="f165" fmla="val 145"/>
                <a:gd name="f166" fmla="val 134"/>
                <a:gd name="f167" fmla="val 135"/>
                <a:gd name="f168" fmla="val 117"/>
                <a:gd name="f169" fmla="val 150"/>
                <a:gd name="f170" fmla="val 179"/>
                <a:gd name="f171" fmla="val 181"/>
                <a:gd name="f172" fmla="val 182"/>
                <a:gd name="f173" fmla="val 183"/>
                <a:gd name="f174" fmla="val 178"/>
                <a:gd name="f175" fmla="val 176"/>
                <a:gd name="f176" fmla="val 174"/>
                <a:gd name="f177" fmla="val 52"/>
                <a:gd name="f178" fmla="val 47"/>
                <a:gd name="f179" fmla="+- 0 0 -90"/>
                <a:gd name="f180" fmla="*/ f3 1 177"/>
                <a:gd name="f181" fmla="*/ f4 1 184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4"/>
                <a:gd name="f191" fmla="*/ 31 f187 1"/>
                <a:gd name="f192" fmla="*/ 121 f186 1"/>
                <a:gd name="f193" fmla="*/ 12 f187 1"/>
                <a:gd name="f194" fmla="*/ 124 f186 1"/>
                <a:gd name="f195" fmla="*/ 75 f187 1"/>
                <a:gd name="f196" fmla="*/ 94 f186 1"/>
                <a:gd name="f197" fmla="*/ 21 f187 1"/>
                <a:gd name="f198" fmla="*/ 99 f186 1"/>
                <a:gd name="f199" fmla="*/ 3 f187 1"/>
                <a:gd name="f200" fmla="*/ 96 f186 1"/>
                <a:gd name="f201" fmla="*/ 72 f187 1"/>
                <a:gd name="f202" fmla="*/ 89 f186 1"/>
                <a:gd name="f203" fmla="*/ 27 f187 1"/>
                <a:gd name="f204" fmla="*/ 73 f186 1"/>
                <a:gd name="f205" fmla="*/ 8 f187 1"/>
                <a:gd name="f206" fmla="*/ 63 f186 1"/>
                <a:gd name="f207" fmla="*/ 32 f187 1"/>
                <a:gd name="f208" fmla="*/ 71 f186 1"/>
                <a:gd name="f209" fmla="*/ 74 f187 1"/>
                <a:gd name="f210" fmla="*/ 77 f186 1"/>
                <a:gd name="f211" fmla="*/ 36 f186 1"/>
                <a:gd name="f212" fmla="*/ 39 f187 1"/>
                <a:gd name="f213" fmla="*/ 40 f186 1"/>
                <a:gd name="f214" fmla="*/ 62 f187 1"/>
                <a:gd name="f215" fmla="*/ 31 f186 1"/>
                <a:gd name="f216" fmla="*/ 56 f187 1"/>
                <a:gd name="f217" fmla="*/ 14 f186 1"/>
                <a:gd name="f218" fmla="*/ 65 f187 1"/>
                <a:gd name="f219" fmla="*/ 29 f186 1"/>
                <a:gd name="f220" fmla="*/ 86 f187 1"/>
                <a:gd name="f221" fmla="*/ 81 f187 1"/>
                <a:gd name="f222" fmla="*/ 4 f186 1"/>
                <a:gd name="f223" fmla="*/ 91 f187 1"/>
                <a:gd name="f224" fmla="*/ 20 f186 1"/>
                <a:gd name="f225" fmla="*/ 110 f187 1"/>
                <a:gd name="f226" fmla="*/ 30 f186 1"/>
                <a:gd name="f227" fmla="*/ 127 f187 1"/>
                <a:gd name="f228" fmla="*/ 15 f186 1"/>
                <a:gd name="f229" fmla="*/ 98 f187 1"/>
                <a:gd name="f230" fmla="*/ 72 f186 1"/>
                <a:gd name="f231" fmla="*/ 129 f187 1"/>
                <a:gd name="f232" fmla="*/ 42 f186 1"/>
                <a:gd name="f233" fmla="*/ 149 f187 1"/>
                <a:gd name="f234" fmla="*/ 34 f186 1"/>
                <a:gd name="f235" fmla="*/ 102 f187 1"/>
                <a:gd name="f236" fmla="*/ 78 f186 1"/>
                <a:gd name="f237" fmla="*/ 143 f187 1"/>
                <a:gd name="f238" fmla="*/ 166 f187 1"/>
                <a:gd name="f239" fmla="*/ 103 f187 1"/>
                <a:gd name="f240" fmla="*/ 85 f186 1"/>
                <a:gd name="f241" fmla="*/ 153 f187 1"/>
                <a:gd name="f242" fmla="*/ 92 f186 1"/>
                <a:gd name="f243" fmla="*/ 173 f187 1"/>
                <a:gd name="f244" fmla="*/ 100 f186 1"/>
                <a:gd name="f245" fmla="*/ 105 f187 1"/>
                <a:gd name="f246" fmla="*/ 91 f186 1"/>
                <a:gd name="f247" fmla="*/ 104 f187 1"/>
                <a:gd name="f248" fmla="*/ 97 f186 1"/>
                <a:gd name="f249" fmla="*/ 163 f187 1"/>
                <a:gd name="f250" fmla="*/ 131 f186 1"/>
                <a:gd name="f251" fmla="*/ 147 f187 1"/>
                <a:gd name="f252" fmla="*/ 137 f186 1"/>
                <a:gd name="f253" fmla="*/ 96 f187 1"/>
                <a:gd name="f254" fmla="*/ 119 f187 1"/>
                <a:gd name="f255" fmla="*/ 141 f186 1"/>
                <a:gd name="f256" fmla="*/ 128 f187 1"/>
                <a:gd name="f257" fmla="*/ 161 f186 1"/>
                <a:gd name="f258" fmla="*/ 115 f187 1"/>
                <a:gd name="f259" fmla="*/ 143 f186 1"/>
                <a:gd name="f260" fmla="*/ 83 f187 1"/>
                <a:gd name="f261" fmla="*/ 136 f186 1"/>
                <a:gd name="f262" fmla="*/ 63 f187 1"/>
                <a:gd name="f263" fmla="*/ 183 f186 1"/>
                <a:gd name="f264" fmla="*/ 84 f187 1"/>
                <a:gd name="f265" fmla="*/ 105 f186 1"/>
                <a:gd name="f266" fmla="*/ 58 f187 1"/>
                <a:gd name="f267" fmla="*/ 138 f186 1"/>
                <a:gd name="f268" fmla="*/ 40 f187 1"/>
                <a:gd name="f269" fmla="*/ 153 f186 1"/>
                <a:gd name="f270" fmla="*/ 77 f187 1"/>
                <a:gd name="f271" fmla="*/ 102 f186 1"/>
                <a:gd name="f272" fmla="+- f188 0 f1"/>
                <a:gd name="f273" fmla="*/ f191 1 177"/>
                <a:gd name="f274" fmla="*/ f192 1 184"/>
                <a:gd name="f275" fmla="*/ f193 1 177"/>
                <a:gd name="f276" fmla="*/ f194 1 184"/>
                <a:gd name="f277" fmla="*/ f195 1 177"/>
                <a:gd name="f278" fmla="*/ f196 1 184"/>
                <a:gd name="f279" fmla="*/ f197 1 177"/>
                <a:gd name="f280" fmla="*/ f198 1 184"/>
                <a:gd name="f281" fmla="*/ f199 1 177"/>
                <a:gd name="f282" fmla="*/ f200 1 184"/>
                <a:gd name="f283" fmla="*/ f201 1 177"/>
                <a:gd name="f284" fmla="*/ f202 1 184"/>
                <a:gd name="f285" fmla="*/ f203 1 177"/>
                <a:gd name="f286" fmla="*/ f204 1 184"/>
                <a:gd name="f287" fmla="*/ f205 1 177"/>
                <a:gd name="f288" fmla="*/ f206 1 184"/>
                <a:gd name="f289" fmla="*/ f207 1 177"/>
                <a:gd name="f290" fmla="*/ f208 1 184"/>
                <a:gd name="f291" fmla="*/ f209 1 177"/>
                <a:gd name="f292" fmla="*/ f210 1 184"/>
                <a:gd name="f293" fmla="*/ f211 1 184"/>
                <a:gd name="f294" fmla="*/ f212 1 177"/>
                <a:gd name="f295" fmla="*/ f213 1 184"/>
                <a:gd name="f296" fmla="*/ f214 1 177"/>
                <a:gd name="f297" fmla="*/ f215 1 184"/>
                <a:gd name="f298" fmla="*/ f216 1 177"/>
                <a:gd name="f299" fmla="*/ f217 1 184"/>
                <a:gd name="f300" fmla="*/ f218 1 177"/>
                <a:gd name="f301" fmla="*/ f219 1 184"/>
                <a:gd name="f302" fmla="*/ f220 1 177"/>
                <a:gd name="f303" fmla="*/ f221 1 177"/>
                <a:gd name="f304" fmla="*/ f222 1 184"/>
                <a:gd name="f305" fmla="*/ f223 1 177"/>
                <a:gd name="f306" fmla="*/ f224 1 184"/>
                <a:gd name="f307" fmla="*/ f225 1 177"/>
                <a:gd name="f308" fmla="*/ f226 1 184"/>
                <a:gd name="f309" fmla="*/ f227 1 177"/>
                <a:gd name="f310" fmla="*/ f228 1 184"/>
                <a:gd name="f311" fmla="*/ f229 1 177"/>
                <a:gd name="f312" fmla="*/ f230 1 184"/>
                <a:gd name="f313" fmla="*/ f231 1 177"/>
                <a:gd name="f314" fmla="*/ f232 1 184"/>
                <a:gd name="f315" fmla="*/ f233 1 177"/>
                <a:gd name="f316" fmla="*/ f234 1 184"/>
                <a:gd name="f317" fmla="*/ f235 1 177"/>
                <a:gd name="f318" fmla="*/ f236 1 184"/>
                <a:gd name="f319" fmla="*/ f237 1 177"/>
                <a:gd name="f320" fmla="*/ f238 1 177"/>
                <a:gd name="f321" fmla="*/ f239 1 177"/>
                <a:gd name="f322" fmla="*/ f240 1 184"/>
                <a:gd name="f323" fmla="*/ f241 1 177"/>
                <a:gd name="f324" fmla="*/ f242 1 184"/>
                <a:gd name="f325" fmla="*/ f243 1 177"/>
                <a:gd name="f326" fmla="*/ f244 1 184"/>
                <a:gd name="f327" fmla="*/ f245 1 177"/>
                <a:gd name="f328" fmla="*/ f246 1 184"/>
                <a:gd name="f329" fmla="*/ f247 1 177"/>
                <a:gd name="f330" fmla="*/ f248 1 184"/>
                <a:gd name="f331" fmla="*/ f249 1 177"/>
                <a:gd name="f332" fmla="*/ f250 1 184"/>
                <a:gd name="f333" fmla="*/ f251 1 177"/>
                <a:gd name="f334" fmla="*/ f252 1 184"/>
                <a:gd name="f335" fmla="*/ f253 1 177"/>
                <a:gd name="f336" fmla="*/ f254 1 177"/>
                <a:gd name="f337" fmla="*/ f255 1 184"/>
                <a:gd name="f338" fmla="*/ f256 1 177"/>
                <a:gd name="f339" fmla="*/ f257 1 184"/>
                <a:gd name="f340" fmla="*/ f258 1 177"/>
                <a:gd name="f341" fmla="*/ f259 1 184"/>
                <a:gd name="f342" fmla="*/ f260 1 177"/>
                <a:gd name="f343" fmla="*/ f261 1 184"/>
                <a:gd name="f344" fmla="*/ f262 1 177"/>
                <a:gd name="f345" fmla="*/ f263 1 184"/>
                <a:gd name="f346" fmla="*/ f264 1 177"/>
                <a:gd name="f347" fmla="*/ f265 1 184"/>
                <a:gd name="f348" fmla="*/ f266 1 177"/>
                <a:gd name="f349" fmla="*/ f267 1 184"/>
                <a:gd name="f350" fmla="*/ f268 1 177"/>
                <a:gd name="f351" fmla="*/ f269 1 184"/>
                <a:gd name="f352" fmla="*/ f270 1 177"/>
                <a:gd name="f353" fmla="*/ f271 1 184"/>
                <a:gd name="f354" fmla="*/ 0 1 f189"/>
                <a:gd name="f355" fmla="*/ f183 1 f189"/>
                <a:gd name="f356" fmla="*/ 0 1 f190"/>
                <a:gd name="f357" fmla="*/ f184 1 f190"/>
                <a:gd name="f358" fmla="*/ f273 1 f189"/>
                <a:gd name="f359" fmla="*/ f274 1 f190"/>
                <a:gd name="f360" fmla="*/ f275 1 f189"/>
                <a:gd name="f361" fmla="*/ f276 1 f190"/>
                <a:gd name="f362" fmla="*/ f277 1 f189"/>
                <a:gd name="f363" fmla="*/ f278 1 f190"/>
                <a:gd name="f364" fmla="*/ f279 1 f189"/>
                <a:gd name="f365" fmla="*/ f280 1 f190"/>
                <a:gd name="f366" fmla="*/ f281 1 f189"/>
                <a:gd name="f367" fmla="*/ f282 1 f190"/>
                <a:gd name="f368" fmla="*/ f283 1 f189"/>
                <a:gd name="f369" fmla="*/ f284 1 f190"/>
                <a:gd name="f370" fmla="*/ f285 1 f189"/>
                <a:gd name="f371" fmla="*/ f286 1 f190"/>
                <a:gd name="f372" fmla="*/ f287 1 f189"/>
                <a:gd name="f373" fmla="*/ f288 1 f190"/>
                <a:gd name="f374" fmla="*/ f289 1 f189"/>
                <a:gd name="f375" fmla="*/ f290 1 f190"/>
                <a:gd name="f376" fmla="*/ f291 1 f189"/>
                <a:gd name="f377" fmla="*/ f292 1 f190"/>
                <a:gd name="f378" fmla="*/ f293 1 f190"/>
                <a:gd name="f379" fmla="*/ f294 1 f189"/>
                <a:gd name="f380" fmla="*/ f295 1 f190"/>
                <a:gd name="f381" fmla="*/ f296 1 f189"/>
                <a:gd name="f382" fmla="*/ f297 1 f190"/>
                <a:gd name="f383" fmla="*/ f298 1 f189"/>
                <a:gd name="f384" fmla="*/ f299 1 f190"/>
                <a:gd name="f385" fmla="*/ f300 1 f189"/>
                <a:gd name="f386" fmla="*/ f301 1 f190"/>
                <a:gd name="f387" fmla="*/ f302 1 f189"/>
                <a:gd name="f388" fmla="*/ f303 1 f189"/>
                <a:gd name="f389" fmla="*/ f304 1 f190"/>
                <a:gd name="f390" fmla="*/ f305 1 f189"/>
                <a:gd name="f391" fmla="*/ f306 1 f190"/>
                <a:gd name="f392" fmla="*/ f307 1 f189"/>
                <a:gd name="f393" fmla="*/ f308 1 f190"/>
                <a:gd name="f394" fmla="*/ f309 1 f189"/>
                <a:gd name="f395" fmla="*/ f310 1 f190"/>
                <a:gd name="f396" fmla="*/ f311 1 f189"/>
                <a:gd name="f397" fmla="*/ f312 1 f190"/>
                <a:gd name="f398" fmla="*/ f313 1 f189"/>
                <a:gd name="f399" fmla="*/ f314 1 f190"/>
                <a:gd name="f400" fmla="*/ f315 1 f189"/>
                <a:gd name="f401" fmla="*/ f316 1 f190"/>
                <a:gd name="f402" fmla="*/ f317 1 f189"/>
                <a:gd name="f403" fmla="*/ f318 1 f190"/>
                <a:gd name="f404" fmla="*/ f319 1 f189"/>
                <a:gd name="f405" fmla="*/ f320 1 f189"/>
                <a:gd name="f406" fmla="*/ f321 1 f189"/>
                <a:gd name="f407" fmla="*/ f322 1 f190"/>
                <a:gd name="f408" fmla="*/ f323 1 f189"/>
                <a:gd name="f409" fmla="*/ f324 1 f190"/>
                <a:gd name="f410" fmla="*/ f325 1 f189"/>
                <a:gd name="f411" fmla="*/ f326 1 f190"/>
                <a:gd name="f412" fmla="*/ f327 1 f189"/>
                <a:gd name="f413" fmla="*/ f328 1 f190"/>
                <a:gd name="f414" fmla="*/ f329 1 f189"/>
                <a:gd name="f415" fmla="*/ f330 1 f190"/>
                <a:gd name="f416" fmla="*/ f331 1 f189"/>
                <a:gd name="f417" fmla="*/ f332 1 f190"/>
                <a:gd name="f418" fmla="*/ f333 1 f189"/>
                <a:gd name="f419" fmla="*/ f334 1 f190"/>
                <a:gd name="f420" fmla="*/ f335 1 f189"/>
                <a:gd name="f421" fmla="*/ f336 1 f189"/>
                <a:gd name="f422" fmla="*/ f337 1 f190"/>
                <a:gd name="f423" fmla="*/ f338 1 f189"/>
                <a:gd name="f424" fmla="*/ f339 1 f190"/>
                <a:gd name="f425" fmla="*/ f340 1 f189"/>
                <a:gd name="f426" fmla="*/ f341 1 f190"/>
                <a:gd name="f427" fmla="*/ f342 1 f189"/>
                <a:gd name="f428" fmla="*/ f343 1 f190"/>
                <a:gd name="f429" fmla="*/ f344 1 f189"/>
                <a:gd name="f430" fmla="*/ f345 1 f190"/>
                <a:gd name="f431" fmla="*/ f346 1 f189"/>
                <a:gd name="f432" fmla="*/ f347 1 f190"/>
                <a:gd name="f433" fmla="*/ f348 1 f189"/>
                <a:gd name="f434" fmla="*/ f349 1 f190"/>
                <a:gd name="f435" fmla="*/ f350 1 f189"/>
                <a:gd name="f436" fmla="*/ f351 1 f190"/>
                <a:gd name="f437" fmla="*/ f352 1 f189"/>
                <a:gd name="f438" fmla="*/ f353 1 f190"/>
                <a:gd name="f439" fmla="*/ f354 f180 1"/>
                <a:gd name="f440" fmla="*/ f355 f180 1"/>
                <a:gd name="f441" fmla="*/ f357 f181 1"/>
                <a:gd name="f442" fmla="*/ f356 f181 1"/>
                <a:gd name="f443" fmla="*/ f358 f180 1"/>
                <a:gd name="f444" fmla="*/ f359 f181 1"/>
                <a:gd name="f445" fmla="*/ f360 f180 1"/>
                <a:gd name="f446" fmla="*/ f361 f181 1"/>
                <a:gd name="f447" fmla="*/ f362 f180 1"/>
                <a:gd name="f448" fmla="*/ f363 f181 1"/>
                <a:gd name="f449" fmla="*/ f364 f180 1"/>
                <a:gd name="f450" fmla="*/ f365 f181 1"/>
                <a:gd name="f451" fmla="*/ f366 f180 1"/>
                <a:gd name="f452" fmla="*/ f367 f181 1"/>
                <a:gd name="f453" fmla="*/ f368 f180 1"/>
                <a:gd name="f454" fmla="*/ f369 f181 1"/>
                <a:gd name="f455" fmla="*/ f370 f180 1"/>
                <a:gd name="f456" fmla="*/ f371 f181 1"/>
                <a:gd name="f457" fmla="*/ f372 f180 1"/>
                <a:gd name="f458" fmla="*/ f373 f181 1"/>
                <a:gd name="f459" fmla="*/ f374 f180 1"/>
                <a:gd name="f460" fmla="*/ f375 f181 1"/>
                <a:gd name="f461" fmla="*/ f376 f180 1"/>
                <a:gd name="f462" fmla="*/ f377 f181 1"/>
                <a:gd name="f463" fmla="*/ f378 f181 1"/>
                <a:gd name="f464" fmla="*/ f379 f180 1"/>
                <a:gd name="f465" fmla="*/ f380 f181 1"/>
                <a:gd name="f466" fmla="*/ f381 f180 1"/>
                <a:gd name="f467" fmla="*/ f382 f181 1"/>
                <a:gd name="f468" fmla="*/ f383 f180 1"/>
                <a:gd name="f469" fmla="*/ f384 f181 1"/>
                <a:gd name="f470" fmla="*/ f385 f180 1"/>
                <a:gd name="f471" fmla="*/ f386 f181 1"/>
                <a:gd name="f472" fmla="*/ f387 f180 1"/>
                <a:gd name="f473" fmla="*/ f388 f180 1"/>
                <a:gd name="f474" fmla="*/ f389 f181 1"/>
                <a:gd name="f475" fmla="*/ f390 f180 1"/>
                <a:gd name="f476" fmla="*/ f391 f181 1"/>
                <a:gd name="f477" fmla="*/ f392 f180 1"/>
                <a:gd name="f478" fmla="*/ f393 f181 1"/>
                <a:gd name="f479" fmla="*/ f394 f180 1"/>
                <a:gd name="f480" fmla="*/ f395 f181 1"/>
                <a:gd name="f481" fmla="*/ f396 f180 1"/>
                <a:gd name="f482" fmla="*/ f397 f181 1"/>
                <a:gd name="f483" fmla="*/ f398 f180 1"/>
                <a:gd name="f484" fmla="*/ f399 f181 1"/>
                <a:gd name="f485" fmla="*/ f400 f180 1"/>
                <a:gd name="f486" fmla="*/ f401 f181 1"/>
                <a:gd name="f487" fmla="*/ f402 f180 1"/>
                <a:gd name="f488" fmla="*/ f403 f181 1"/>
                <a:gd name="f489" fmla="*/ f404 f180 1"/>
                <a:gd name="f490" fmla="*/ f405 f180 1"/>
                <a:gd name="f491" fmla="*/ f406 f180 1"/>
                <a:gd name="f492" fmla="*/ f407 f181 1"/>
                <a:gd name="f493" fmla="*/ f408 f180 1"/>
                <a:gd name="f494" fmla="*/ f409 f181 1"/>
                <a:gd name="f495" fmla="*/ f410 f180 1"/>
                <a:gd name="f496" fmla="*/ f411 f181 1"/>
                <a:gd name="f497" fmla="*/ f412 f180 1"/>
                <a:gd name="f498" fmla="*/ f413 f181 1"/>
                <a:gd name="f499" fmla="*/ f414 f180 1"/>
                <a:gd name="f500" fmla="*/ f415 f181 1"/>
                <a:gd name="f501" fmla="*/ f416 f180 1"/>
                <a:gd name="f502" fmla="*/ f417 f181 1"/>
                <a:gd name="f503" fmla="*/ f418 f180 1"/>
                <a:gd name="f504" fmla="*/ f419 f181 1"/>
                <a:gd name="f505" fmla="*/ f420 f180 1"/>
                <a:gd name="f506" fmla="*/ f421 f180 1"/>
                <a:gd name="f507" fmla="*/ f422 f181 1"/>
                <a:gd name="f508" fmla="*/ f423 f180 1"/>
                <a:gd name="f509" fmla="*/ f424 f181 1"/>
                <a:gd name="f510" fmla="*/ f425 f180 1"/>
                <a:gd name="f511" fmla="*/ f426 f181 1"/>
                <a:gd name="f512" fmla="*/ f427 f180 1"/>
                <a:gd name="f513" fmla="*/ f428 f181 1"/>
                <a:gd name="f514" fmla="*/ f429 f180 1"/>
                <a:gd name="f515" fmla="*/ f430 f181 1"/>
                <a:gd name="f516" fmla="*/ f431 f180 1"/>
                <a:gd name="f517" fmla="*/ f432 f181 1"/>
                <a:gd name="f518" fmla="*/ f433 f180 1"/>
                <a:gd name="f519" fmla="*/ f434 f181 1"/>
                <a:gd name="f520" fmla="*/ f435 f180 1"/>
                <a:gd name="f521" fmla="*/ f436 f181 1"/>
                <a:gd name="f522" fmla="*/ f437 f180 1"/>
                <a:gd name="f523" fmla="*/ f438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57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49" y="f463"/>
                </a:cxn>
                <a:cxn ang="f272">
                  <a:pos x="f464" y="f465"/>
                </a:cxn>
                <a:cxn ang="f272">
                  <a:pos x="f466" y="f467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56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84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82"/>
                </a:cxn>
                <a:cxn ang="f272">
                  <a:pos x="f490" y="f456"/>
                </a:cxn>
                <a:cxn ang="f272">
                  <a:pos x="f491" y="f492"/>
                </a:cxn>
                <a:cxn ang="f272">
                  <a:pos x="f493" y="f494"/>
                </a:cxn>
                <a:cxn ang="f272">
                  <a:pos x="f495" y="f496"/>
                </a:cxn>
                <a:cxn ang="f272">
                  <a:pos x="f497" y="f498"/>
                </a:cxn>
                <a:cxn ang="f272">
                  <a:pos x="f499" y="f500"/>
                </a:cxn>
                <a:cxn ang="f272">
                  <a:pos x="f501" y="f502"/>
                </a:cxn>
                <a:cxn ang="f272">
                  <a:pos x="f503" y="f504"/>
                </a:cxn>
                <a:cxn ang="f272">
                  <a:pos x="f505" y="f452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  <a:cxn ang="f272">
                  <a:pos x="f518" y="f519"/>
                </a:cxn>
                <a:cxn ang="f272">
                  <a:pos x="f520" y="f521"/>
                </a:cxn>
                <a:cxn ang="f272">
                  <a:pos x="f522" y="f523"/>
                </a:cxn>
              </a:cxnLst>
              <a:rect l="f439" t="f442" r="f440" b="f441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2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3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38" y="f53"/>
                  </a:cubicBezTo>
                  <a:cubicBezTo>
                    <a:pt x="f54" y="f53"/>
                    <a:pt x="f30" y="f55"/>
                    <a:pt x="f36" y="f44"/>
                  </a:cubicBezTo>
                  <a:cubicBezTo>
                    <a:pt x="f31" y="f16"/>
                    <a:pt x="f56" y="f57"/>
                    <a:pt x="f58" y="f59"/>
                  </a:cubicBezTo>
                  <a:cubicBezTo>
                    <a:pt x="f60" y="f61"/>
                    <a:pt x="f5" y="f53"/>
                    <a:pt x="f62" y="f9"/>
                  </a:cubicBezTo>
                  <a:cubicBezTo>
                    <a:pt x="f63" y="f47"/>
                    <a:pt x="f64" y="f47"/>
                    <a:pt x="f31" y="f65"/>
                  </a:cubicBezTo>
                  <a:cubicBezTo>
                    <a:pt x="f66" y="f9"/>
                    <a:pt x="f30" y="f11"/>
                    <a:pt x="f54" y="f9"/>
                  </a:cubicBezTo>
                  <a:cubicBezTo>
                    <a:pt x="f52" y="f45"/>
                    <a:pt x="f67" y="f47"/>
                    <a:pt x="f68" y="f69"/>
                  </a:cubicBezTo>
                  <a:cubicBezTo>
                    <a:pt x="f48" y="f69"/>
                    <a:pt x="f48" y="f69"/>
                    <a:pt x="f12" y="f70"/>
                  </a:cubicBezTo>
                  <a:cubicBezTo>
                    <a:pt x="f48" y="f71"/>
                    <a:pt x="f49" y="f72"/>
                    <a:pt x="f73" y="f72"/>
                  </a:cubicBezTo>
                  <a:cubicBezTo>
                    <a:pt x="f67" y="f74"/>
                    <a:pt x="f75" y="f10"/>
                    <a:pt x="f23" y="f48"/>
                  </a:cubicBezTo>
                  <a:cubicBezTo>
                    <a:pt x="f39" y="f68"/>
                    <a:pt x="f38" y="f48"/>
                    <a:pt x="f76" y="f13"/>
                  </a:cubicBezTo>
                  <a:cubicBezTo>
                    <a:pt x="f31" y="f77"/>
                    <a:pt x="f78" y="f10"/>
                    <a:pt x="f79" y="f48"/>
                  </a:cubicBezTo>
                  <a:cubicBezTo>
                    <a:pt x="f63" y="f73"/>
                    <a:pt x="f80" y="f81"/>
                    <a:pt x="f56" y="f82"/>
                  </a:cubicBezTo>
                  <a:cubicBezTo>
                    <a:pt x="f64" y="f83"/>
                    <a:pt x="f66" y="f83"/>
                    <a:pt x="f54" y="f84"/>
                  </a:cubicBezTo>
                  <a:cubicBezTo>
                    <a:pt x="f38" y="f84"/>
                    <a:pt x="f28" y="f82"/>
                    <a:pt x="f28" y="f85"/>
                  </a:cubicBezTo>
                  <a:cubicBezTo>
                    <a:pt x="f28" y="f50"/>
                    <a:pt x="f40" y="f73"/>
                    <a:pt x="f86" y="f49"/>
                  </a:cubicBezTo>
                  <a:cubicBezTo>
                    <a:pt x="f17" y="f12"/>
                    <a:pt x="f83" y="f8"/>
                    <a:pt x="f49" y="f87"/>
                  </a:cubicBezTo>
                  <a:cubicBezTo>
                    <a:pt x="f48" y="f87"/>
                    <a:pt x="f12" y="f87"/>
                    <a:pt x="f77" y="f87"/>
                  </a:cubicBezTo>
                  <a:cubicBezTo>
                    <a:pt x="f77" y="f74"/>
                    <a:pt x="f12" y="f8"/>
                    <a:pt x="f13" y="f10"/>
                  </a:cubicBezTo>
                  <a:cubicBezTo>
                    <a:pt x="f88" y="f89"/>
                    <a:pt x="f90" y="f67"/>
                    <a:pt x="f91" y="f92"/>
                  </a:cubicBezTo>
                  <a:cubicBezTo>
                    <a:pt x="f93" y="f94"/>
                    <a:pt x="f95" y="f94"/>
                    <a:pt x="f86" y="f94"/>
                  </a:cubicBezTo>
                  <a:cubicBezTo>
                    <a:pt x="f26" y="f96"/>
                    <a:pt x="f97" y="f75"/>
                    <a:pt x="f38" y="f93"/>
                  </a:cubicBezTo>
                  <a:cubicBezTo>
                    <a:pt x="f38" y="f86"/>
                    <a:pt x="f26" y="f23"/>
                    <a:pt x="f19" y="f23"/>
                  </a:cubicBezTo>
                  <a:cubicBezTo>
                    <a:pt x="f93" y="f23"/>
                    <a:pt x="f98" y="f99"/>
                    <a:pt x="f98" y="f93"/>
                  </a:cubicBezTo>
                  <a:cubicBezTo>
                    <a:pt x="f91" y="f52"/>
                    <a:pt x="f98" y="f98"/>
                    <a:pt x="f98" y="f100"/>
                  </a:cubicBezTo>
                  <a:cubicBezTo>
                    <a:pt x="f51" y="f51"/>
                    <a:pt x="f101" y="f81"/>
                    <a:pt x="f74" y="f8"/>
                  </a:cubicBezTo>
                  <a:cubicBezTo>
                    <a:pt x="f74" y="f10"/>
                    <a:pt x="f74" y="f12"/>
                    <a:pt x="f102" y="f13"/>
                  </a:cubicBezTo>
                  <a:cubicBezTo>
                    <a:pt x="f13" y="f43"/>
                    <a:pt x="f103" y="f41"/>
                    <a:pt x="f88" y="f19"/>
                  </a:cubicBezTo>
                  <a:cubicBezTo>
                    <a:pt x="f84" y="f40"/>
                    <a:pt x="f15" y="f23"/>
                    <a:pt x="f104" y="f26"/>
                  </a:cubicBezTo>
                  <a:cubicBezTo>
                    <a:pt x="f105" y="f26"/>
                    <a:pt x="f90" y="f28"/>
                    <a:pt x="f90" y="f38"/>
                  </a:cubicBezTo>
                  <a:cubicBezTo>
                    <a:pt x="f106" y="f76"/>
                    <a:pt x="f51" y="f66"/>
                    <a:pt x="f104" y="f31"/>
                  </a:cubicBezTo>
                  <a:cubicBezTo>
                    <a:pt x="f15" y="f32"/>
                    <a:pt x="f85" y="f34"/>
                    <a:pt x="f89" y="f66"/>
                  </a:cubicBezTo>
                  <a:cubicBezTo>
                    <a:pt x="f103" y="f30"/>
                    <a:pt x="f101" y="f38"/>
                    <a:pt x="f89" y="f39"/>
                  </a:cubicBezTo>
                  <a:cubicBezTo>
                    <a:pt x="f89" y="f26"/>
                    <a:pt x="f81" y="f40"/>
                    <a:pt x="f81" y="f21"/>
                  </a:cubicBezTo>
                  <a:cubicBezTo>
                    <a:pt x="f49" y="f92"/>
                    <a:pt x="f107" y="f83"/>
                    <a:pt x="f108" y="f48"/>
                  </a:cubicBezTo>
                  <a:cubicBezTo>
                    <a:pt x="f109" y="f48"/>
                    <a:pt x="f109" y="f48"/>
                    <a:pt x="f109" y="f13"/>
                  </a:cubicBezTo>
                  <a:cubicBezTo>
                    <a:pt x="f72" y="f48"/>
                    <a:pt x="f72" y="f48"/>
                    <a:pt x="f72" y="f48"/>
                  </a:cubicBezTo>
                  <a:cubicBezTo>
                    <a:pt x="f72" y="f104"/>
                    <a:pt x="f72" y="f98"/>
                    <a:pt x="f72" y="f97"/>
                  </a:cubicBezTo>
                  <a:cubicBezTo>
                    <a:pt x="f72" y="f54"/>
                    <a:pt x="f108" y="f30"/>
                    <a:pt x="f110" y="f36"/>
                  </a:cubicBezTo>
                  <a:cubicBezTo>
                    <a:pt x="f107" y="f34"/>
                    <a:pt x="f10" y="f78"/>
                    <a:pt x="f74" y="f58"/>
                  </a:cubicBezTo>
                  <a:cubicBezTo>
                    <a:pt x="f108" y="f5"/>
                    <a:pt x="f111" y="f5"/>
                    <a:pt x="f45" y="f58"/>
                  </a:cubicBezTo>
                  <a:cubicBezTo>
                    <a:pt x="f14" y="f56"/>
                    <a:pt x="f11" y="f32"/>
                    <a:pt x="f46" y="f66"/>
                  </a:cubicBezTo>
                  <a:cubicBezTo>
                    <a:pt x="f47" y="f36"/>
                    <a:pt x="f112" y="f30"/>
                    <a:pt x="f112" y="f54"/>
                  </a:cubicBezTo>
                  <a:cubicBezTo>
                    <a:pt x="f111" y="f91"/>
                    <a:pt x="f111" y="f104"/>
                    <a:pt x="f47" y="f13"/>
                  </a:cubicBezTo>
                  <a:cubicBezTo>
                    <a:pt x="f47" y="f48"/>
                    <a:pt x="f46" y="f68"/>
                    <a:pt x="f46" y="f73"/>
                  </a:cubicBezTo>
                  <a:cubicBezTo>
                    <a:pt x="f53" y="f113"/>
                    <a:pt x="f114" y="f96"/>
                    <a:pt x="f42" y="f99"/>
                  </a:cubicBezTo>
                  <a:cubicBezTo>
                    <a:pt x="f115" y="f23"/>
                    <a:pt x="f115" y="f26"/>
                    <a:pt x="f116" y="f28"/>
                  </a:cubicBezTo>
                  <a:cubicBezTo>
                    <a:pt x="f16" y="f76"/>
                    <a:pt x="f117" y="f34"/>
                    <a:pt x="f118" y="f119"/>
                  </a:cubicBezTo>
                  <a:cubicBezTo>
                    <a:pt x="f37" y="f56"/>
                    <a:pt x="f120" y="f64"/>
                    <a:pt x="f121" y="f122"/>
                  </a:cubicBezTo>
                  <a:cubicBezTo>
                    <a:pt x="f123" y="f54"/>
                    <a:pt x="f121" y="f39"/>
                    <a:pt x="f124" y="f26"/>
                  </a:cubicBezTo>
                  <a:cubicBezTo>
                    <a:pt x="f125" y="f23"/>
                    <a:pt x="f126" y="f21"/>
                    <a:pt x="f18" y="f86"/>
                  </a:cubicBezTo>
                  <a:cubicBezTo>
                    <a:pt x="f57" y="f17"/>
                    <a:pt x="f61" y="f83"/>
                    <a:pt x="f14" y="f68"/>
                  </a:cubicBezTo>
                  <a:cubicBezTo>
                    <a:pt x="f11" y="f48"/>
                    <a:pt x="f11" y="f12"/>
                    <a:pt x="f11" y="f107"/>
                  </a:cubicBezTo>
                  <a:cubicBezTo>
                    <a:pt x="f44" y="f48"/>
                    <a:pt x="f16" y="f103"/>
                    <a:pt x="f42" y="f85"/>
                  </a:cubicBezTo>
                  <a:cubicBezTo>
                    <a:pt x="f125" y="f113"/>
                    <a:pt x="f127" y="f90"/>
                    <a:pt x="f123" y="f94"/>
                  </a:cubicBezTo>
                  <a:cubicBezTo>
                    <a:pt x="f128" y="f75"/>
                    <a:pt x="f128" y="f91"/>
                    <a:pt x="f128" y="f93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99"/>
                    <a:pt x="f132" y="f95"/>
                  </a:cubicBezTo>
                  <a:cubicBezTo>
                    <a:pt x="f132" y="f91"/>
                    <a:pt x="f133" y="f75"/>
                    <a:pt x="f134" y="f75"/>
                  </a:cubicBezTo>
                  <a:cubicBezTo>
                    <a:pt x="f135" y="f75"/>
                    <a:pt x="f129" y="f96"/>
                    <a:pt x="f128" y="f41"/>
                  </a:cubicBezTo>
                  <a:cubicBezTo>
                    <a:pt x="f20" y="f104"/>
                    <a:pt x="f115" y="f101"/>
                    <a:pt x="f44" y="f107"/>
                  </a:cubicBezTo>
                  <a:cubicBezTo>
                    <a:pt x="f55" y="f8"/>
                    <a:pt x="f55" y="f74"/>
                    <a:pt x="f55" y="f87"/>
                  </a:cubicBezTo>
                  <a:cubicBezTo>
                    <a:pt x="f44" y="f87"/>
                    <a:pt x="f114" y="f87"/>
                    <a:pt x="f16" y="f110"/>
                  </a:cubicBezTo>
                  <a:cubicBezTo>
                    <a:pt x="f37" y="f8"/>
                    <a:pt x="f27" y="f12"/>
                    <a:pt x="f136" y="f68"/>
                  </a:cubicBezTo>
                  <a:cubicBezTo>
                    <a:pt x="f133" y="f49"/>
                    <a:pt x="f132" y="f49"/>
                    <a:pt x="f137" y="f101"/>
                  </a:cubicBezTo>
                  <a:cubicBezTo>
                    <a:pt x="f138" y="f88"/>
                    <a:pt x="f139" y="f84"/>
                    <a:pt x="f140" y="f82"/>
                  </a:cubicBezTo>
                  <a:cubicBezTo>
                    <a:pt x="f141" y="f81"/>
                    <a:pt x="f141" y="f50"/>
                    <a:pt x="f142" y="f48"/>
                  </a:cubicBezTo>
                  <a:cubicBezTo>
                    <a:pt x="f143" y="f10"/>
                    <a:pt x="f144" y="f8"/>
                    <a:pt x="f145" y="f77"/>
                  </a:cubicBezTo>
                  <a:cubicBezTo>
                    <a:pt x="f137" y="f12"/>
                    <a:pt x="f132" y="f13"/>
                    <a:pt x="f146" y="f13"/>
                  </a:cubicBezTo>
                  <a:cubicBezTo>
                    <a:pt x="f29" y="f107"/>
                    <a:pt x="f37" y="f74"/>
                    <a:pt x="f61" y="f109"/>
                  </a:cubicBezTo>
                  <a:cubicBezTo>
                    <a:pt x="f61" y="f72"/>
                    <a:pt x="f114" y="f71"/>
                    <a:pt x="f114" y="f71"/>
                  </a:cubicBezTo>
                  <a:cubicBezTo>
                    <a:pt x="f114" y="f70"/>
                    <a:pt x="f59" y="f70"/>
                    <a:pt x="f59" y="f70"/>
                  </a:cubicBezTo>
                  <a:cubicBezTo>
                    <a:pt x="f20" y="f69"/>
                    <a:pt x="f147" y="f112"/>
                    <a:pt x="f145" y="f47"/>
                  </a:cubicBezTo>
                  <a:cubicBezTo>
                    <a:pt x="f148" y="f47"/>
                    <a:pt x="f139" y="f112"/>
                    <a:pt x="f149" y="f69"/>
                  </a:cubicBezTo>
                  <a:cubicBezTo>
                    <a:pt x="f141" y="f71"/>
                    <a:pt x="f150" y="f71"/>
                    <a:pt x="f151" y="f112"/>
                  </a:cubicBezTo>
                  <a:cubicBezTo>
                    <a:pt x="f6" y="f65"/>
                    <a:pt x="f6" y="f14"/>
                    <a:pt x="f152" y="f153"/>
                  </a:cubicBezTo>
                  <a:cubicBezTo>
                    <a:pt x="f154" y="f61"/>
                    <a:pt x="f143" y="f44"/>
                    <a:pt x="f155" y="f14"/>
                  </a:cubicBezTo>
                  <a:cubicBezTo>
                    <a:pt x="f139" y="f11"/>
                    <a:pt x="f144" y="f65"/>
                    <a:pt x="f148" y="f65"/>
                  </a:cubicBezTo>
                  <a:cubicBezTo>
                    <a:pt x="f156" y="f46"/>
                    <a:pt x="f22" y="f47"/>
                    <a:pt x="f59" y="f112"/>
                  </a:cubicBezTo>
                  <a:cubicBezTo>
                    <a:pt x="f114" y="f112"/>
                    <a:pt x="f44" y="f112"/>
                    <a:pt x="f153" y="f47"/>
                  </a:cubicBezTo>
                  <a:cubicBezTo>
                    <a:pt x="f153" y="f47"/>
                    <a:pt x="f153" y="f46"/>
                    <a:pt x="f53" y="f45"/>
                  </a:cubicBezTo>
                  <a:cubicBezTo>
                    <a:pt x="f55" y="f65"/>
                    <a:pt x="f61" y="f9"/>
                    <a:pt x="f114" y="f11"/>
                  </a:cubicBezTo>
                  <a:cubicBezTo>
                    <a:pt x="f37" y="f117"/>
                    <a:pt x="f29" y="f37"/>
                    <a:pt x="f133" y="f33"/>
                  </a:cubicBezTo>
                  <a:cubicBezTo>
                    <a:pt x="f157" y="f123"/>
                    <a:pt x="f137" y="f33"/>
                    <a:pt x="f158" y="f33"/>
                  </a:cubicBezTo>
                  <a:cubicBezTo>
                    <a:pt x="f159" y="f123"/>
                    <a:pt x="f155" y="f123"/>
                    <a:pt x="f140" y="f27"/>
                  </a:cubicBezTo>
                  <a:cubicBezTo>
                    <a:pt x="f160" y="f29"/>
                    <a:pt x="f160" y="f135"/>
                    <a:pt x="f160" y="f130"/>
                  </a:cubicBezTo>
                  <a:cubicBezTo>
                    <a:pt x="f140" y="f136"/>
                    <a:pt x="f139" y="f136"/>
                    <a:pt x="f161" y="f162"/>
                  </a:cubicBezTo>
                  <a:cubicBezTo>
                    <a:pt x="f138" y="f162"/>
                    <a:pt x="f146" y="f156"/>
                    <a:pt x="f146" y="f147"/>
                  </a:cubicBezTo>
                  <a:cubicBezTo>
                    <a:pt x="f133" y="f129"/>
                    <a:pt x="f131" y="f27"/>
                    <a:pt x="f163" y="f123"/>
                  </a:cubicBezTo>
                  <a:cubicBezTo>
                    <a:pt x="f33" y="f35"/>
                    <a:pt x="f164" y="f116"/>
                    <a:pt x="f55" y="f53"/>
                  </a:cubicBezTo>
                  <a:cubicBezTo>
                    <a:pt x="f153" y="f14"/>
                    <a:pt x="f11" y="f11"/>
                    <a:pt x="f9" y="f9"/>
                  </a:cubicBezTo>
                  <a:cubicBezTo>
                    <a:pt x="f65" y="f11"/>
                    <a:pt x="f65" y="f11"/>
                    <a:pt x="f45" y="f14"/>
                  </a:cubicBezTo>
                  <a:cubicBezTo>
                    <a:pt x="f65" y="f53"/>
                    <a:pt x="f9" y="f55"/>
                    <a:pt x="f11" y="f44"/>
                  </a:cubicBezTo>
                  <a:cubicBezTo>
                    <a:pt x="f114" y="f164"/>
                    <a:pt x="f118" y="f33"/>
                    <a:pt x="f35" y="f163"/>
                  </a:cubicBezTo>
                  <a:cubicBezTo>
                    <a:pt x="f124" y="f136"/>
                    <a:pt x="f127" y="f165"/>
                    <a:pt x="f120" y="f165"/>
                  </a:cubicBezTo>
                  <a:cubicBezTo>
                    <a:pt x="f128" y="f133"/>
                    <a:pt x="f166" y="f157"/>
                    <a:pt x="f166" y="f145"/>
                  </a:cubicBezTo>
                  <a:cubicBezTo>
                    <a:pt x="f167" y="f159"/>
                    <a:pt x="f129" y="f155"/>
                    <a:pt x="f33" y="f155"/>
                  </a:cubicBezTo>
                  <a:cubicBezTo>
                    <a:pt x="f24" y="f155"/>
                    <a:pt x="f124" y="f139"/>
                    <a:pt x="f125" y="f144"/>
                  </a:cubicBezTo>
                  <a:cubicBezTo>
                    <a:pt x="f164" y="f159"/>
                    <a:pt x="f164" y="f145"/>
                    <a:pt x="f125" y="f138"/>
                  </a:cubicBezTo>
                  <a:cubicBezTo>
                    <a:pt x="f37" y="f157"/>
                    <a:pt x="f168" y="f133"/>
                    <a:pt x="f164" y="f136"/>
                  </a:cubicBezTo>
                  <a:cubicBezTo>
                    <a:pt x="f57" y="f27"/>
                    <a:pt x="f55" y="f37"/>
                    <a:pt x="f65" y="f16"/>
                  </a:cubicBezTo>
                  <a:cubicBezTo>
                    <a:pt x="f45" y="f59"/>
                    <a:pt x="f47" y="f61"/>
                    <a:pt x="f112" y="f55"/>
                  </a:cubicBezTo>
                  <a:cubicBezTo>
                    <a:pt x="f70" y="f18"/>
                    <a:pt x="f72" y="f120"/>
                    <a:pt x="f87" y="f135"/>
                  </a:cubicBezTo>
                  <a:cubicBezTo>
                    <a:pt x="f8" y="f169"/>
                    <a:pt x="f13" y="f140"/>
                    <a:pt x="f73" y="f6"/>
                  </a:cubicBezTo>
                  <a:cubicBezTo>
                    <a:pt x="f50" y="f170"/>
                    <a:pt x="f103" y="f171"/>
                    <a:pt x="f101" y="f172"/>
                  </a:cubicBezTo>
                  <a:cubicBezTo>
                    <a:pt x="f89" y="f173"/>
                    <a:pt x="f85" y="f7"/>
                    <a:pt x="f82" y="f173"/>
                  </a:cubicBezTo>
                  <a:cubicBezTo>
                    <a:pt x="f82" y="f173"/>
                    <a:pt x="f88" y="f171"/>
                    <a:pt x="f82" y="f2"/>
                  </a:cubicBezTo>
                  <a:cubicBezTo>
                    <a:pt x="f82" y="f174"/>
                    <a:pt x="f85" y="f175"/>
                    <a:pt x="f81" y="f176"/>
                  </a:cubicBezTo>
                  <a:cubicBezTo>
                    <a:pt x="f49" y="f137"/>
                    <a:pt x="f107" y="f33"/>
                    <a:pt x="f108" y="f59"/>
                  </a:cubicBezTo>
                  <a:cubicBezTo>
                    <a:pt x="f108" y="f114"/>
                    <a:pt x="f108" y="f44"/>
                    <a:pt x="f108" y="f53"/>
                  </a:cubicBezTo>
                  <a:cubicBezTo>
                    <a:pt x="f102" y="f59"/>
                    <a:pt x="f10" y="f116"/>
                    <a:pt x="f12" y="f18"/>
                  </a:cubicBezTo>
                  <a:cubicBezTo>
                    <a:pt x="f50" y="f20"/>
                    <a:pt x="f82" y="f128"/>
                    <a:pt x="f83" y="f130"/>
                  </a:cubicBezTo>
                  <a:cubicBezTo>
                    <a:pt x="f67" y="f162"/>
                    <a:pt x="f177" y="f165"/>
                    <a:pt x="f104" y="f169"/>
                  </a:cubicBezTo>
                  <a:cubicBezTo>
                    <a:pt x="f104" y="f137"/>
                    <a:pt x="f105" y="f161"/>
                    <a:pt x="f177" y="f148"/>
                  </a:cubicBezTo>
                  <a:cubicBezTo>
                    <a:pt x="f178" y="f139"/>
                    <a:pt x="f94" y="f148"/>
                    <a:pt x="f100" y="f145"/>
                  </a:cubicBezTo>
                  <a:cubicBezTo>
                    <a:pt x="f98" y="f132"/>
                    <a:pt x="f75" y="f146"/>
                    <a:pt x="f92" y="f165"/>
                  </a:cubicBezTo>
                  <a:cubicBezTo>
                    <a:pt x="f178" y="f131"/>
                    <a:pt x="f90" y="f162"/>
                    <a:pt x="f177" y="f156"/>
                  </a:cubicBezTo>
                  <a:cubicBezTo>
                    <a:pt x="f43" y="f121"/>
                    <a:pt x="f50" y="f126"/>
                    <a:pt x="f10" y="f44"/>
                  </a:cubicBezTo>
                  <a:cubicBezTo>
                    <a:pt x="f107" y="f153"/>
                    <a:pt x="f8" y="f14"/>
                    <a:pt x="f102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30CA0136-4D7B-5DB5-2E7D-28003EEFA8D6}"/>
                </a:ext>
              </a:extLst>
            </p:cNvPr>
            <p:cNvSpPr/>
            <p:nvPr/>
          </p:nvSpPr>
          <p:spPr>
            <a:xfrm>
              <a:off x="2170630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1"/>
                <a:gd name="f13" fmla="val 103"/>
                <a:gd name="f14" fmla="val 117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8"/>
                <a:gd name="f29" fmla="val 162"/>
                <a:gd name="f30" fmla="val 165"/>
                <a:gd name="f31" fmla="val 128"/>
                <a:gd name="f32" fmla="val 164"/>
                <a:gd name="f33" fmla="val 163"/>
                <a:gd name="f34" fmla="val 119"/>
                <a:gd name="f35" fmla="val 160"/>
                <a:gd name="f36" fmla="val 118"/>
                <a:gd name="f37" fmla="val 155"/>
                <a:gd name="f38" fmla="val 152"/>
                <a:gd name="f39" fmla="val 110"/>
                <a:gd name="f40" fmla="val 102"/>
                <a:gd name="f41" fmla="val 94"/>
                <a:gd name="f42" fmla="val 93"/>
                <a:gd name="f43" fmla="val 92"/>
                <a:gd name="f44" fmla="val 104"/>
                <a:gd name="f45" fmla="val 107"/>
                <a:gd name="f46" fmla="val 123"/>
                <a:gd name="f47" fmla="val 139"/>
                <a:gd name="f48" fmla="val 99"/>
                <a:gd name="f49" fmla="val 157"/>
                <a:gd name="f50" fmla="val 159"/>
                <a:gd name="f51" fmla="val 169"/>
                <a:gd name="f52" fmla="val 108"/>
                <a:gd name="f53" fmla="val 172"/>
                <a:gd name="f54" fmla="val 105"/>
                <a:gd name="f55" fmla="val 176"/>
                <a:gd name="f56" fmla="val 174"/>
                <a:gd name="f57" fmla="val 167"/>
                <a:gd name="f58" fmla="val 95"/>
                <a:gd name="f59" fmla="val 161"/>
                <a:gd name="f60" fmla="val 89"/>
                <a:gd name="f61" fmla="val 88"/>
                <a:gd name="f62" fmla="val 87"/>
                <a:gd name="f63" fmla="val 86"/>
                <a:gd name="f64" fmla="val 81"/>
                <a:gd name="f65" fmla="val 136"/>
                <a:gd name="f66" fmla="val 77"/>
                <a:gd name="f67" fmla="val 73"/>
                <a:gd name="f68" fmla="val 72"/>
                <a:gd name="f69" fmla="val 74"/>
                <a:gd name="f70" fmla="val 76"/>
                <a:gd name="f71" fmla="val 170"/>
                <a:gd name="f72" fmla="val 70"/>
                <a:gd name="f73" fmla="val 171"/>
                <a:gd name="f74" fmla="val 65"/>
                <a:gd name="f75" fmla="val 63"/>
                <a:gd name="f76" fmla="val 166"/>
                <a:gd name="f77" fmla="val 58"/>
                <a:gd name="f78" fmla="val 156"/>
                <a:gd name="f79" fmla="val 61"/>
                <a:gd name="f80" fmla="val 64"/>
                <a:gd name="f81" fmla="val 69"/>
                <a:gd name="f82" fmla="val 149"/>
                <a:gd name="f83" fmla="val 145"/>
                <a:gd name="f84" fmla="val 71"/>
                <a:gd name="f85" fmla="val 75"/>
                <a:gd name="f86" fmla="val 79"/>
                <a:gd name="f87" fmla="val 83"/>
                <a:gd name="f88" fmla="val 115"/>
                <a:gd name="f89" fmla="val 66"/>
                <a:gd name="f90" fmla="val 127"/>
                <a:gd name="f91" fmla="val 55"/>
                <a:gd name="f92" fmla="val 44"/>
                <a:gd name="f93" fmla="val 140"/>
                <a:gd name="f94" fmla="val 42"/>
                <a:gd name="f95" fmla="val 143"/>
                <a:gd name="f96" fmla="val 43"/>
                <a:gd name="f97" fmla="val 41"/>
                <a:gd name="f98" fmla="val 36"/>
                <a:gd name="f99" fmla="val 32"/>
                <a:gd name="f100" fmla="val 27"/>
                <a:gd name="f101" fmla="val 138"/>
                <a:gd name="f102" fmla="val 30"/>
                <a:gd name="f103" fmla="val 37"/>
                <a:gd name="f104" fmla="val 39"/>
                <a:gd name="f105" fmla="val 137"/>
                <a:gd name="f106" fmla="val 40"/>
                <a:gd name="f107" fmla="val 53"/>
                <a:gd name="f108" fmla="val 60"/>
                <a:gd name="f109" fmla="val 109"/>
                <a:gd name="f110" fmla="val 46"/>
                <a:gd name="f111" fmla="val 31"/>
                <a:gd name="f112" fmla="val 116"/>
                <a:gd name="f113" fmla="val 28"/>
                <a:gd name="f114" fmla="val 26"/>
                <a:gd name="f115" fmla="val 23"/>
                <a:gd name="f116" fmla="val 21"/>
                <a:gd name="f117" fmla="val 19"/>
                <a:gd name="f118" fmla="val 16"/>
                <a:gd name="f119" fmla="val 14"/>
                <a:gd name="f120" fmla="val 12"/>
                <a:gd name="f121" fmla="val 13"/>
                <a:gd name="f122" fmla="val 18"/>
                <a:gd name="f123" fmla="val 24"/>
                <a:gd name="f124" fmla="val 112"/>
                <a:gd name="f125" fmla="val 111"/>
                <a:gd name="f126" fmla="val 29"/>
                <a:gd name="f127" fmla="val 91"/>
                <a:gd name="f128" fmla="val 90"/>
                <a:gd name="f129" fmla="val 56"/>
                <a:gd name="f130" fmla="val 22"/>
                <a:gd name="f131" fmla="val 20"/>
                <a:gd name="f132" fmla="val 17"/>
                <a:gd name="f133" fmla="val 9"/>
                <a:gd name="f134" fmla="val 4"/>
                <a:gd name="f135" fmla="val 82"/>
                <a:gd name="f136" fmla="val 8"/>
                <a:gd name="f137" fmla="val 84"/>
                <a:gd name="f138" fmla="val 38"/>
                <a:gd name="f139" fmla="val 85"/>
                <a:gd name="f140" fmla="val 78"/>
                <a:gd name="f141" fmla="val 57"/>
                <a:gd name="f142" fmla="val 67"/>
                <a:gd name="f143" fmla="val 68"/>
                <a:gd name="f144" fmla="val 11"/>
                <a:gd name="f145" fmla="val 59"/>
                <a:gd name="f146" fmla="val 52"/>
                <a:gd name="f147" fmla="val 10"/>
                <a:gd name="f148" fmla="val 50"/>
                <a:gd name="f149" fmla="val 15"/>
                <a:gd name="f150" fmla="val 48"/>
                <a:gd name="f151" fmla="val 45"/>
                <a:gd name="f152" fmla="val 80"/>
                <a:gd name="f153" fmla="val 54"/>
                <a:gd name="f154" fmla="val 47"/>
                <a:gd name="f155" fmla="val 33"/>
                <a:gd name="f156" fmla="val 34"/>
                <a:gd name="f157" fmla="val 62"/>
                <a:gd name="f158" fmla="val 5"/>
                <a:gd name="f159" fmla="val 2"/>
                <a:gd name="f160" fmla="val 3"/>
                <a:gd name="f161" fmla="val 7"/>
                <a:gd name="f162" fmla="val 129"/>
                <a:gd name="f163" fmla="val 142"/>
                <a:gd name="f164" fmla="val 25"/>
                <a:gd name="f165" fmla="val 133"/>
                <a:gd name="f166" fmla="val 49"/>
                <a:gd name="f167" fmla="val 141"/>
                <a:gd name="f168" fmla="val 51"/>
                <a:gd name="f169" fmla="val 153"/>
                <a:gd name="f170" fmla="val 125"/>
                <a:gd name="f171" fmla="val 179"/>
                <a:gd name="f172" fmla="val 181"/>
                <a:gd name="f173" fmla="val 182"/>
                <a:gd name="f174" fmla="val 183"/>
                <a:gd name="f175" fmla="val 114"/>
                <a:gd name="f176" fmla="val 178"/>
                <a:gd name="f177" fmla="val 130"/>
                <a:gd name="f178" fmla="val 120"/>
                <a:gd name="f179" fmla="val 135"/>
                <a:gd name="f180" fmla="val 147"/>
                <a:gd name="f181" fmla="val 144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146 f190 1"/>
                <a:gd name="f195" fmla="*/ 121 f189 1"/>
                <a:gd name="f196" fmla="*/ 164 f190 1"/>
                <a:gd name="f197" fmla="*/ 124 f189 1"/>
                <a:gd name="f198" fmla="*/ 102 f190 1"/>
                <a:gd name="f199" fmla="*/ 94 f189 1"/>
                <a:gd name="f200" fmla="*/ 155 f190 1"/>
                <a:gd name="f201" fmla="*/ 99 f189 1"/>
                <a:gd name="f202" fmla="*/ 174 f190 1"/>
                <a:gd name="f203" fmla="*/ 96 f189 1"/>
                <a:gd name="f204" fmla="*/ 104 f190 1"/>
                <a:gd name="f205" fmla="*/ 89 f189 1"/>
                <a:gd name="f206" fmla="*/ 150 f190 1"/>
                <a:gd name="f207" fmla="*/ 73 f189 1"/>
                <a:gd name="f208" fmla="*/ 169 f190 1"/>
                <a:gd name="f209" fmla="*/ 63 f189 1"/>
                <a:gd name="f210" fmla="*/ 145 f190 1"/>
                <a:gd name="f211" fmla="*/ 71 f189 1"/>
                <a:gd name="f212" fmla="*/ 103 f190 1"/>
                <a:gd name="f213" fmla="*/ 77 f189 1"/>
                <a:gd name="f214" fmla="*/ 36 f189 1"/>
                <a:gd name="f215" fmla="*/ 137 f190 1"/>
                <a:gd name="f216" fmla="*/ 40 f189 1"/>
                <a:gd name="f217" fmla="*/ 115 f190 1"/>
                <a:gd name="f218" fmla="*/ 31 f189 1"/>
                <a:gd name="f219" fmla="*/ 121 f190 1"/>
                <a:gd name="f220" fmla="*/ 14 f189 1"/>
                <a:gd name="f221" fmla="*/ 111 f190 1"/>
                <a:gd name="f222" fmla="*/ 29 f189 1"/>
                <a:gd name="f223" fmla="*/ 91 f190 1"/>
                <a:gd name="f224" fmla="*/ 96 f190 1"/>
                <a:gd name="f225" fmla="*/ 4 f189 1"/>
                <a:gd name="f226" fmla="*/ 86 f190 1"/>
                <a:gd name="f227" fmla="*/ 20 f189 1"/>
                <a:gd name="f228" fmla="*/ 67 f190 1"/>
                <a:gd name="f229" fmla="*/ 30 f189 1"/>
                <a:gd name="f230" fmla="*/ 50 f190 1"/>
                <a:gd name="f231" fmla="*/ 15 f189 1"/>
                <a:gd name="f232" fmla="*/ 79 f190 1"/>
                <a:gd name="f233" fmla="*/ 72 f189 1"/>
                <a:gd name="f234" fmla="*/ 48 f190 1"/>
                <a:gd name="f235" fmla="*/ 42 f189 1"/>
                <a:gd name="f236" fmla="*/ 28 f190 1"/>
                <a:gd name="f237" fmla="*/ 34 f189 1"/>
                <a:gd name="f238" fmla="*/ 75 f190 1"/>
                <a:gd name="f239" fmla="*/ 78 f189 1"/>
                <a:gd name="f240" fmla="*/ 33 f190 1"/>
                <a:gd name="f241" fmla="*/ 11 f190 1"/>
                <a:gd name="f242" fmla="*/ 73 f190 1"/>
                <a:gd name="f243" fmla="*/ 85 f189 1"/>
                <a:gd name="f244" fmla="*/ 24 f190 1"/>
                <a:gd name="f245" fmla="*/ 92 f189 1"/>
                <a:gd name="f246" fmla="*/ 3 f190 1"/>
                <a:gd name="f247" fmla="*/ 100 f189 1"/>
                <a:gd name="f248" fmla="*/ 71 f190 1"/>
                <a:gd name="f249" fmla="*/ 91 f189 1"/>
                <a:gd name="f250" fmla="*/ 72 f190 1"/>
                <a:gd name="f251" fmla="*/ 97 f189 1"/>
                <a:gd name="f252" fmla="*/ 14 f190 1"/>
                <a:gd name="f253" fmla="*/ 131 f189 1"/>
                <a:gd name="f254" fmla="*/ 30 f190 1"/>
                <a:gd name="f255" fmla="*/ 137 f189 1"/>
                <a:gd name="f256" fmla="*/ 81 f190 1"/>
                <a:gd name="f257" fmla="*/ 57 f190 1"/>
                <a:gd name="f258" fmla="*/ 141 f189 1"/>
                <a:gd name="f259" fmla="*/ 161 f189 1"/>
                <a:gd name="f260" fmla="*/ 61 f190 1"/>
                <a:gd name="f261" fmla="*/ 143 f189 1"/>
                <a:gd name="f262" fmla="*/ 94 f190 1"/>
                <a:gd name="f263" fmla="*/ 136 f189 1"/>
                <a:gd name="f264" fmla="*/ 113 f190 1"/>
                <a:gd name="f265" fmla="*/ 183 f189 1"/>
                <a:gd name="f266" fmla="*/ 93 f190 1"/>
                <a:gd name="f267" fmla="*/ 105 f189 1"/>
                <a:gd name="f268" fmla="*/ 119 f190 1"/>
                <a:gd name="f269" fmla="*/ 138 f189 1"/>
                <a:gd name="f270" fmla="*/ 136 f190 1"/>
                <a:gd name="f271" fmla="*/ 153 f189 1"/>
                <a:gd name="f272" fmla="*/ 100 f190 1"/>
                <a:gd name="f273" fmla="*/ 102 f189 1"/>
                <a:gd name="f274" fmla="+- f191 0 f1"/>
                <a:gd name="f275" fmla="*/ f194 1 177"/>
                <a:gd name="f276" fmla="*/ f195 1 184"/>
                <a:gd name="f277" fmla="*/ f196 1 177"/>
                <a:gd name="f278" fmla="*/ f197 1 184"/>
                <a:gd name="f279" fmla="*/ f198 1 177"/>
                <a:gd name="f280" fmla="*/ f199 1 184"/>
                <a:gd name="f281" fmla="*/ f200 1 177"/>
                <a:gd name="f282" fmla="*/ f201 1 184"/>
                <a:gd name="f283" fmla="*/ f202 1 177"/>
                <a:gd name="f284" fmla="*/ f203 1 184"/>
                <a:gd name="f285" fmla="*/ f204 1 177"/>
                <a:gd name="f286" fmla="*/ f205 1 184"/>
                <a:gd name="f287" fmla="*/ f206 1 177"/>
                <a:gd name="f288" fmla="*/ f207 1 184"/>
                <a:gd name="f289" fmla="*/ f208 1 177"/>
                <a:gd name="f290" fmla="*/ f209 1 184"/>
                <a:gd name="f291" fmla="*/ f210 1 177"/>
                <a:gd name="f292" fmla="*/ f211 1 184"/>
                <a:gd name="f293" fmla="*/ f212 1 177"/>
                <a:gd name="f294" fmla="*/ f213 1 184"/>
                <a:gd name="f295" fmla="*/ f214 1 184"/>
                <a:gd name="f296" fmla="*/ f215 1 177"/>
                <a:gd name="f297" fmla="*/ f216 1 184"/>
                <a:gd name="f298" fmla="*/ f217 1 177"/>
                <a:gd name="f299" fmla="*/ f218 1 184"/>
                <a:gd name="f300" fmla="*/ f219 1 177"/>
                <a:gd name="f301" fmla="*/ f220 1 184"/>
                <a:gd name="f302" fmla="*/ f221 1 177"/>
                <a:gd name="f303" fmla="*/ f222 1 184"/>
                <a:gd name="f304" fmla="*/ f223 1 177"/>
                <a:gd name="f305" fmla="*/ f224 1 177"/>
                <a:gd name="f306" fmla="*/ f225 1 184"/>
                <a:gd name="f307" fmla="*/ f226 1 177"/>
                <a:gd name="f308" fmla="*/ f227 1 184"/>
                <a:gd name="f309" fmla="*/ f228 1 177"/>
                <a:gd name="f310" fmla="*/ f229 1 184"/>
                <a:gd name="f311" fmla="*/ f230 1 177"/>
                <a:gd name="f312" fmla="*/ f231 1 184"/>
                <a:gd name="f313" fmla="*/ f232 1 177"/>
                <a:gd name="f314" fmla="*/ f233 1 184"/>
                <a:gd name="f315" fmla="*/ f234 1 177"/>
                <a:gd name="f316" fmla="*/ f235 1 184"/>
                <a:gd name="f317" fmla="*/ f236 1 177"/>
                <a:gd name="f318" fmla="*/ f237 1 184"/>
                <a:gd name="f319" fmla="*/ f238 1 177"/>
                <a:gd name="f320" fmla="*/ f239 1 184"/>
                <a:gd name="f321" fmla="*/ f240 1 177"/>
                <a:gd name="f322" fmla="*/ f241 1 177"/>
                <a:gd name="f323" fmla="*/ f242 1 177"/>
                <a:gd name="f324" fmla="*/ f243 1 184"/>
                <a:gd name="f325" fmla="*/ f244 1 177"/>
                <a:gd name="f326" fmla="*/ f245 1 184"/>
                <a:gd name="f327" fmla="*/ f246 1 177"/>
                <a:gd name="f328" fmla="*/ f247 1 184"/>
                <a:gd name="f329" fmla="*/ f248 1 177"/>
                <a:gd name="f330" fmla="*/ f249 1 184"/>
                <a:gd name="f331" fmla="*/ f250 1 177"/>
                <a:gd name="f332" fmla="*/ f251 1 184"/>
                <a:gd name="f333" fmla="*/ f252 1 177"/>
                <a:gd name="f334" fmla="*/ f253 1 184"/>
                <a:gd name="f335" fmla="*/ f254 1 177"/>
                <a:gd name="f336" fmla="*/ f255 1 184"/>
                <a:gd name="f337" fmla="*/ f256 1 177"/>
                <a:gd name="f338" fmla="*/ f257 1 177"/>
                <a:gd name="f339" fmla="*/ f258 1 184"/>
                <a:gd name="f340" fmla="*/ f259 1 184"/>
                <a:gd name="f341" fmla="*/ f260 1 177"/>
                <a:gd name="f342" fmla="*/ f261 1 184"/>
                <a:gd name="f343" fmla="*/ f262 1 177"/>
                <a:gd name="f344" fmla="*/ f263 1 184"/>
                <a:gd name="f345" fmla="*/ f264 1 177"/>
                <a:gd name="f346" fmla="*/ f265 1 184"/>
                <a:gd name="f347" fmla="*/ f266 1 177"/>
                <a:gd name="f348" fmla="*/ f267 1 184"/>
                <a:gd name="f349" fmla="*/ f268 1 177"/>
                <a:gd name="f350" fmla="*/ f269 1 184"/>
                <a:gd name="f351" fmla="*/ f270 1 177"/>
                <a:gd name="f352" fmla="*/ f271 1 184"/>
                <a:gd name="f353" fmla="*/ f272 1 177"/>
                <a:gd name="f354" fmla="*/ f273 1 184"/>
                <a:gd name="f355" fmla="*/ 0 1 f192"/>
                <a:gd name="f356" fmla="*/ f186 1 f192"/>
                <a:gd name="f357" fmla="*/ 0 1 f193"/>
                <a:gd name="f358" fmla="*/ f187 1 f193"/>
                <a:gd name="f359" fmla="*/ f275 1 f192"/>
                <a:gd name="f360" fmla="*/ f276 1 f193"/>
                <a:gd name="f361" fmla="*/ f277 1 f192"/>
                <a:gd name="f362" fmla="*/ f278 1 f193"/>
                <a:gd name="f363" fmla="*/ f279 1 f192"/>
                <a:gd name="f364" fmla="*/ f280 1 f193"/>
                <a:gd name="f365" fmla="*/ f281 1 f192"/>
                <a:gd name="f366" fmla="*/ f282 1 f193"/>
                <a:gd name="f367" fmla="*/ f283 1 f192"/>
                <a:gd name="f368" fmla="*/ f284 1 f193"/>
                <a:gd name="f369" fmla="*/ f285 1 f192"/>
                <a:gd name="f370" fmla="*/ f286 1 f193"/>
                <a:gd name="f371" fmla="*/ f287 1 f192"/>
                <a:gd name="f372" fmla="*/ f288 1 f193"/>
                <a:gd name="f373" fmla="*/ f289 1 f192"/>
                <a:gd name="f374" fmla="*/ f290 1 f193"/>
                <a:gd name="f375" fmla="*/ f291 1 f192"/>
                <a:gd name="f376" fmla="*/ f292 1 f193"/>
                <a:gd name="f377" fmla="*/ f293 1 f192"/>
                <a:gd name="f378" fmla="*/ f294 1 f193"/>
                <a:gd name="f379" fmla="*/ f295 1 f193"/>
                <a:gd name="f380" fmla="*/ f296 1 f192"/>
                <a:gd name="f381" fmla="*/ f297 1 f193"/>
                <a:gd name="f382" fmla="*/ f298 1 f192"/>
                <a:gd name="f383" fmla="*/ f299 1 f193"/>
                <a:gd name="f384" fmla="*/ f300 1 f192"/>
                <a:gd name="f385" fmla="*/ f301 1 f193"/>
                <a:gd name="f386" fmla="*/ f302 1 f192"/>
                <a:gd name="f387" fmla="*/ f303 1 f193"/>
                <a:gd name="f388" fmla="*/ f304 1 f192"/>
                <a:gd name="f389" fmla="*/ f305 1 f192"/>
                <a:gd name="f390" fmla="*/ f306 1 f193"/>
                <a:gd name="f391" fmla="*/ f307 1 f192"/>
                <a:gd name="f392" fmla="*/ f308 1 f193"/>
                <a:gd name="f393" fmla="*/ f309 1 f192"/>
                <a:gd name="f394" fmla="*/ f310 1 f193"/>
                <a:gd name="f395" fmla="*/ f311 1 f192"/>
                <a:gd name="f396" fmla="*/ f312 1 f193"/>
                <a:gd name="f397" fmla="*/ f313 1 f192"/>
                <a:gd name="f398" fmla="*/ f314 1 f193"/>
                <a:gd name="f399" fmla="*/ f315 1 f192"/>
                <a:gd name="f400" fmla="*/ f316 1 f193"/>
                <a:gd name="f401" fmla="*/ f317 1 f192"/>
                <a:gd name="f402" fmla="*/ f318 1 f193"/>
                <a:gd name="f403" fmla="*/ f319 1 f192"/>
                <a:gd name="f404" fmla="*/ f320 1 f193"/>
                <a:gd name="f405" fmla="*/ f321 1 f192"/>
                <a:gd name="f406" fmla="*/ f322 1 f192"/>
                <a:gd name="f407" fmla="*/ f323 1 f192"/>
                <a:gd name="f408" fmla="*/ f324 1 f193"/>
                <a:gd name="f409" fmla="*/ f325 1 f192"/>
                <a:gd name="f410" fmla="*/ f326 1 f193"/>
                <a:gd name="f411" fmla="*/ f327 1 f192"/>
                <a:gd name="f412" fmla="*/ f328 1 f193"/>
                <a:gd name="f413" fmla="*/ f329 1 f192"/>
                <a:gd name="f414" fmla="*/ f330 1 f193"/>
                <a:gd name="f415" fmla="*/ f331 1 f192"/>
                <a:gd name="f416" fmla="*/ f332 1 f193"/>
                <a:gd name="f417" fmla="*/ f333 1 f192"/>
                <a:gd name="f418" fmla="*/ f334 1 f193"/>
                <a:gd name="f419" fmla="*/ f335 1 f192"/>
                <a:gd name="f420" fmla="*/ f336 1 f193"/>
                <a:gd name="f421" fmla="*/ f337 1 f192"/>
                <a:gd name="f422" fmla="*/ f338 1 f192"/>
                <a:gd name="f423" fmla="*/ f339 1 f193"/>
                <a:gd name="f424" fmla="*/ f340 1 f193"/>
                <a:gd name="f425" fmla="*/ f341 1 f192"/>
                <a:gd name="f426" fmla="*/ f342 1 f193"/>
                <a:gd name="f427" fmla="*/ f343 1 f192"/>
                <a:gd name="f428" fmla="*/ f344 1 f193"/>
                <a:gd name="f429" fmla="*/ f345 1 f192"/>
                <a:gd name="f430" fmla="*/ f346 1 f193"/>
                <a:gd name="f431" fmla="*/ f347 1 f192"/>
                <a:gd name="f432" fmla="*/ f348 1 f193"/>
                <a:gd name="f433" fmla="*/ f349 1 f192"/>
                <a:gd name="f434" fmla="*/ f350 1 f193"/>
                <a:gd name="f435" fmla="*/ f351 1 f192"/>
                <a:gd name="f436" fmla="*/ f352 1 f193"/>
                <a:gd name="f437" fmla="*/ f353 1 f192"/>
                <a:gd name="f438" fmla="*/ f354 1 f193"/>
                <a:gd name="f439" fmla="*/ f355 f183 1"/>
                <a:gd name="f440" fmla="*/ f356 f183 1"/>
                <a:gd name="f441" fmla="*/ f358 f184 1"/>
                <a:gd name="f442" fmla="*/ f357 f184 1"/>
                <a:gd name="f443" fmla="*/ f359 f183 1"/>
                <a:gd name="f444" fmla="*/ f360 f184 1"/>
                <a:gd name="f445" fmla="*/ f361 f183 1"/>
                <a:gd name="f446" fmla="*/ f362 f184 1"/>
                <a:gd name="f447" fmla="*/ f363 f183 1"/>
                <a:gd name="f448" fmla="*/ f364 f184 1"/>
                <a:gd name="f449" fmla="*/ f365 f183 1"/>
                <a:gd name="f450" fmla="*/ f366 f184 1"/>
                <a:gd name="f451" fmla="*/ f367 f183 1"/>
                <a:gd name="f452" fmla="*/ f368 f184 1"/>
                <a:gd name="f453" fmla="*/ f369 f183 1"/>
                <a:gd name="f454" fmla="*/ f370 f184 1"/>
                <a:gd name="f455" fmla="*/ f371 f183 1"/>
                <a:gd name="f456" fmla="*/ f372 f184 1"/>
                <a:gd name="f457" fmla="*/ f373 f183 1"/>
                <a:gd name="f458" fmla="*/ f374 f184 1"/>
                <a:gd name="f459" fmla="*/ f375 f183 1"/>
                <a:gd name="f460" fmla="*/ f376 f184 1"/>
                <a:gd name="f461" fmla="*/ f377 f183 1"/>
                <a:gd name="f462" fmla="*/ f378 f184 1"/>
                <a:gd name="f463" fmla="*/ f379 f184 1"/>
                <a:gd name="f464" fmla="*/ f380 f183 1"/>
                <a:gd name="f465" fmla="*/ f381 f184 1"/>
                <a:gd name="f466" fmla="*/ f382 f183 1"/>
                <a:gd name="f467" fmla="*/ f383 f184 1"/>
                <a:gd name="f468" fmla="*/ f384 f183 1"/>
                <a:gd name="f469" fmla="*/ f385 f184 1"/>
                <a:gd name="f470" fmla="*/ f386 f183 1"/>
                <a:gd name="f471" fmla="*/ f387 f184 1"/>
                <a:gd name="f472" fmla="*/ f388 f183 1"/>
                <a:gd name="f473" fmla="*/ f389 f183 1"/>
                <a:gd name="f474" fmla="*/ f390 f184 1"/>
                <a:gd name="f475" fmla="*/ f391 f183 1"/>
                <a:gd name="f476" fmla="*/ f392 f184 1"/>
                <a:gd name="f477" fmla="*/ f393 f183 1"/>
                <a:gd name="f478" fmla="*/ f394 f184 1"/>
                <a:gd name="f479" fmla="*/ f395 f183 1"/>
                <a:gd name="f480" fmla="*/ f396 f184 1"/>
                <a:gd name="f481" fmla="*/ f397 f183 1"/>
                <a:gd name="f482" fmla="*/ f398 f184 1"/>
                <a:gd name="f483" fmla="*/ f399 f183 1"/>
                <a:gd name="f484" fmla="*/ f400 f184 1"/>
                <a:gd name="f485" fmla="*/ f401 f183 1"/>
                <a:gd name="f486" fmla="*/ f402 f184 1"/>
                <a:gd name="f487" fmla="*/ f403 f183 1"/>
                <a:gd name="f488" fmla="*/ f404 f184 1"/>
                <a:gd name="f489" fmla="*/ f405 f183 1"/>
                <a:gd name="f490" fmla="*/ f406 f183 1"/>
                <a:gd name="f491" fmla="*/ f407 f183 1"/>
                <a:gd name="f492" fmla="*/ f408 f184 1"/>
                <a:gd name="f493" fmla="*/ f409 f183 1"/>
                <a:gd name="f494" fmla="*/ f410 f184 1"/>
                <a:gd name="f495" fmla="*/ f411 f183 1"/>
                <a:gd name="f496" fmla="*/ f412 f184 1"/>
                <a:gd name="f497" fmla="*/ f413 f183 1"/>
                <a:gd name="f498" fmla="*/ f414 f184 1"/>
                <a:gd name="f499" fmla="*/ f415 f183 1"/>
                <a:gd name="f500" fmla="*/ f416 f184 1"/>
                <a:gd name="f501" fmla="*/ f417 f183 1"/>
                <a:gd name="f502" fmla="*/ f418 f184 1"/>
                <a:gd name="f503" fmla="*/ f419 f183 1"/>
                <a:gd name="f504" fmla="*/ f420 f184 1"/>
                <a:gd name="f505" fmla="*/ f421 f183 1"/>
                <a:gd name="f506" fmla="*/ f422 f183 1"/>
                <a:gd name="f507" fmla="*/ f423 f184 1"/>
                <a:gd name="f508" fmla="*/ f424 f184 1"/>
                <a:gd name="f509" fmla="*/ f425 f183 1"/>
                <a:gd name="f510" fmla="*/ f426 f184 1"/>
                <a:gd name="f511" fmla="*/ f427 f183 1"/>
                <a:gd name="f512" fmla="*/ f428 f184 1"/>
                <a:gd name="f513" fmla="*/ f429 f183 1"/>
                <a:gd name="f514" fmla="*/ f430 f184 1"/>
                <a:gd name="f515" fmla="*/ f431 f183 1"/>
                <a:gd name="f516" fmla="*/ f432 f184 1"/>
                <a:gd name="f517" fmla="*/ f433 f183 1"/>
                <a:gd name="f518" fmla="*/ f434 f184 1"/>
                <a:gd name="f519" fmla="*/ f435 f183 1"/>
                <a:gd name="f520" fmla="*/ f436 f184 1"/>
                <a:gd name="f521" fmla="*/ f437 f183 1"/>
                <a:gd name="f522" fmla="*/ f438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4">
                  <a:pos x="f443" y="f444"/>
                </a:cxn>
                <a:cxn ang="f274">
                  <a:pos x="f445" y="f446"/>
                </a:cxn>
                <a:cxn ang="f274">
                  <a:pos x="f447" y="f448"/>
                </a:cxn>
                <a:cxn ang="f274">
                  <a:pos x="f449" y="f450"/>
                </a:cxn>
                <a:cxn ang="f274">
                  <a:pos x="f451" y="f452"/>
                </a:cxn>
                <a:cxn ang="f274">
                  <a:pos x="f453" y="f454"/>
                </a:cxn>
                <a:cxn ang="f274">
                  <a:pos x="f455" y="f456"/>
                </a:cxn>
                <a:cxn ang="f274">
                  <a:pos x="f457" y="f458"/>
                </a:cxn>
                <a:cxn ang="f274">
                  <a:pos x="f459" y="f460"/>
                </a:cxn>
                <a:cxn ang="f274">
                  <a:pos x="f461" y="f462"/>
                </a:cxn>
                <a:cxn ang="f274">
                  <a:pos x="f449" y="f463"/>
                </a:cxn>
                <a:cxn ang="f274">
                  <a:pos x="f464" y="f465"/>
                </a:cxn>
                <a:cxn ang="f274">
                  <a:pos x="f466" y="f467"/>
                </a:cxn>
                <a:cxn ang="f274">
                  <a:pos x="f468" y="f469"/>
                </a:cxn>
                <a:cxn ang="f274">
                  <a:pos x="f470" y="f471"/>
                </a:cxn>
                <a:cxn ang="f274">
                  <a:pos x="f472" y="f456"/>
                </a:cxn>
                <a:cxn ang="f274">
                  <a:pos x="f473" y="f474"/>
                </a:cxn>
                <a:cxn ang="f274">
                  <a:pos x="f475" y="f476"/>
                </a:cxn>
                <a:cxn ang="f274">
                  <a:pos x="f477" y="f478"/>
                </a:cxn>
                <a:cxn ang="f274">
                  <a:pos x="f479" y="f480"/>
                </a:cxn>
                <a:cxn ang="f274">
                  <a:pos x="f481" y="f482"/>
                </a:cxn>
                <a:cxn ang="f274">
                  <a:pos x="f483" y="f484"/>
                </a:cxn>
                <a:cxn ang="f274">
                  <a:pos x="f485" y="f486"/>
                </a:cxn>
                <a:cxn ang="f274">
                  <a:pos x="f487" y="f488"/>
                </a:cxn>
                <a:cxn ang="f274">
                  <a:pos x="f489" y="f482"/>
                </a:cxn>
                <a:cxn ang="f274">
                  <a:pos x="f490" y="f456"/>
                </a:cxn>
                <a:cxn ang="f274">
                  <a:pos x="f491" y="f492"/>
                </a:cxn>
                <a:cxn ang="f274">
                  <a:pos x="f493" y="f494"/>
                </a:cxn>
                <a:cxn ang="f274">
                  <a:pos x="f495" y="f496"/>
                </a:cxn>
                <a:cxn ang="f274">
                  <a:pos x="f497" y="f498"/>
                </a:cxn>
                <a:cxn ang="f274">
                  <a:pos x="f499" y="f500"/>
                </a:cxn>
                <a:cxn ang="f274">
                  <a:pos x="f501" y="f502"/>
                </a:cxn>
                <a:cxn ang="f274">
                  <a:pos x="f503" y="f504"/>
                </a:cxn>
                <a:cxn ang="f274">
                  <a:pos x="f505" y="f452"/>
                </a:cxn>
                <a:cxn ang="f274">
                  <a:pos x="f506" y="f507"/>
                </a:cxn>
                <a:cxn ang="f274">
                  <a:pos x="f483" y="f508"/>
                </a:cxn>
                <a:cxn ang="f274">
                  <a:pos x="f509" y="f510"/>
                </a:cxn>
                <a:cxn ang="f274">
                  <a:pos x="f511" y="f512"/>
                </a:cxn>
                <a:cxn ang="f274">
                  <a:pos x="f513" y="f514"/>
                </a:cxn>
                <a:cxn ang="f274">
                  <a:pos x="f515" y="f516"/>
                </a:cxn>
                <a:cxn ang="f274">
                  <a:pos x="f517" y="f518"/>
                </a:cxn>
                <a:cxn ang="f274">
                  <a:pos x="f519" y="f520"/>
                </a:cxn>
                <a:cxn ang="f274">
                  <a:pos x="f521" y="f522"/>
                </a:cxn>
              </a:cxnLst>
              <a:rect l="f439" t="f442" r="f440" b="f441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3" y="f34"/>
                    <a:pt x="f35" y="f36"/>
                    <a:pt x="f37" y="f34"/>
                  </a:cubicBezTo>
                  <a:cubicBezTo>
                    <a:pt x="f38" y="f34"/>
                    <a:pt x="f20" y="f34"/>
                    <a:pt x="f18" y="f36"/>
                  </a:cubicBezTo>
                  <a:cubicBezTo>
                    <a:pt x="f26" y="f39"/>
                    <a:pt x="f14" y="f40"/>
                    <a:pt x="f40" y="f41"/>
                  </a:cubicBezTo>
                  <a:cubicBezTo>
                    <a:pt x="f40" y="f41"/>
                    <a:pt x="f40" y="f42"/>
                    <a:pt x="f13" y="f43"/>
                  </a:cubicBezTo>
                  <a:cubicBezTo>
                    <a:pt x="f44" y="f43"/>
                    <a:pt x="f15" y="f43"/>
                    <a:pt x="f45" y="f43"/>
                  </a:cubicBezTo>
                  <a:cubicBezTo>
                    <a:pt x="f46" y="f41"/>
                    <a:pt x="f47" y="f11"/>
                    <a:pt x="f37" y="f48"/>
                  </a:cubicBezTo>
                  <a:cubicBezTo>
                    <a:pt x="f49" y="f48"/>
                    <a:pt x="f50" y="f12"/>
                    <a:pt x="f35" y="f40"/>
                  </a:cubicBezTo>
                  <a:cubicBezTo>
                    <a:pt x="f33" y="f15"/>
                    <a:pt x="f51" y="f52"/>
                    <a:pt x="f53" y="f54"/>
                  </a:cubicBezTo>
                  <a:cubicBezTo>
                    <a:pt x="f55" y="f13"/>
                    <a:pt x="f6" y="f48"/>
                    <a:pt x="f56" y="f9"/>
                  </a:cubicBezTo>
                  <a:cubicBezTo>
                    <a:pt x="f53" y="f43"/>
                    <a:pt x="f57" y="f43"/>
                    <a:pt x="f29" y="f58"/>
                  </a:cubicBezTo>
                  <a:cubicBezTo>
                    <a:pt x="f59" y="f9"/>
                    <a:pt x="f50" y="f11"/>
                    <a:pt x="f49" y="f9"/>
                  </a:cubicBezTo>
                  <a:cubicBezTo>
                    <a:pt x="f47" y="f41"/>
                    <a:pt x="f21" y="f43"/>
                    <a:pt x="f44" y="f60"/>
                  </a:cubicBezTo>
                  <a:cubicBezTo>
                    <a:pt x="f44" y="f60"/>
                    <a:pt x="f13" y="f60"/>
                    <a:pt x="f40" y="f61"/>
                  </a:cubicBezTo>
                  <a:cubicBezTo>
                    <a:pt x="f44" y="f62"/>
                    <a:pt x="f54" y="f63"/>
                    <a:pt x="f45" y="f63"/>
                  </a:cubicBezTo>
                  <a:cubicBezTo>
                    <a:pt x="f19" y="f64"/>
                    <a:pt x="f65" y="f66"/>
                    <a:pt x="f22" y="f67"/>
                  </a:cubicBezTo>
                  <a:cubicBezTo>
                    <a:pt x="f38" y="f68"/>
                    <a:pt x="f37" y="f67"/>
                    <a:pt x="f28" y="f69"/>
                  </a:cubicBezTo>
                  <a:cubicBezTo>
                    <a:pt x="f29" y="f70"/>
                    <a:pt x="f57" y="f66"/>
                    <a:pt x="f71" y="f67"/>
                  </a:cubicBezTo>
                  <a:cubicBezTo>
                    <a:pt x="f53" y="f72"/>
                    <a:pt x="f73" y="f74"/>
                    <a:pt x="f51" y="f75"/>
                  </a:cubicBezTo>
                  <a:cubicBezTo>
                    <a:pt x="f76" y="f77"/>
                    <a:pt x="f59" y="f77"/>
                    <a:pt x="f78" y="f79"/>
                  </a:cubicBezTo>
                  <a:cubicBezTo>
                    <a:pt x="f37" y="f79"/>
                    <a:pt x="f27" y="f75"/>
                    <a:pt x="f27" y="f80"/>
                  </a:cubicBezTo>
                  <a:cubicBezTo>
                    <a:pt x="f27" y="f81"/>
                    <a:pt x="f82" y="f72"/>
                    <a:pt x="f83" y="f84"/>
                  </a:cubicBezTo>
                  <a:cubicBezTo>
                    <a:pt x="f16" y="f85"/>
                    <a:pt x="f34" y="f86"/>
                    <a:pt x="f15" y="f87"/>
                  </a:cubicBezTo>
                  <a:cubicBezTo>
                    <a:pt x="f44" y="f87"/>
                    <a:pt x="f40" y="f87"/>
                    <a:pt x="f10" y="f87"/>
                  </a:cubicBezTo>
                  <a:cubicBezTo>
                    <a:pt x="f12" y="f64"/>
                    <a:pt x="f12" y="f86"/>
                    <a:pt x="f13" y="f66"/>
                  </a:cubicBezTo>
                  <a:cubicBezTo>
                    <a:pt x="f88" y="f89"/>
                    <a:pt x="f90" y="f91"/>
                    <a:pt x="f47" y="f92"/>
                  </a:cubicBezTo>
                  <a:cubicBezTo>
                    <a:pt x="f93" y="f94"/>
                    <a:pt x="f95" y="f94"/>
                    <a:pt x="f83" y="f94"/>
                  </a:cubicBezTo>
                  <a:cubicBezTo>
                    <a:pt x="f25" y="f96"/>
                    <a:pt x="f37" y="f97"/>
                    <a:pt x="f37" y="f98"/>
                  </a:cubicBezTo>
                  <a:cubicBezTo>
                    <a:pt x="f78" y="f99"/>
                    <a:pt x="f25" y="f100"/>
                    <a:pt x="f83" y="f100"/>
                  </a:cubicBezTo>
                  <a:cubicBezTo>
                    <a:pt x="f93" y="f100"/>
                    <a:pt x="f101" y="f102"/>
                    <a:pt x="f101" y="f98"/>
                  </a:cubicBezTo>
                  <a:cubicBezTo>
                    <a:pt x="f101" y="f103"/>
                    <a:pt x="f101" y="f104"/>
                    <a:pt x="f105" y="f106"/>
                  </a:cubicBezTo>
                  <a:cubicBezTo>
                    <a:pt x="f23" y="f107"/>
                    <a:pt x="f39" y="f74"/>
                    <a:pt x="f58" y="f86"/>
                  </a:cubicBezTo>
                  <a:cubicBezTo>
                    <a:pt x="f9" y="f66"/>
                    <a:pt x="f9" y="f85"/>
                    <a:pt x="f9" y="f69"/>
                  </a:cubicBezTo>
                  <a:cubicBezTo>
                    <a:pt x="f40" y="f108"/>
                    <a:pt x="f109" y="f110"/>
                    <a:pt x="f88" y="f111"/>
                  </a:cubicBezTo>
                  <a:cubicBezTo>
                    <a:pt x="f112" y="f113"/>
                    <a:pt x="f14" y="f100"/>
                    <a:pt x="f19" y="f114"/>
                  </a:cubicBezTo>
                  <a:cubicBezTo>
                    <a:pt x="f46" y="f114"/>
                    <a:pt x="f90" y="f115"/>
                    <a:pt x="f90" y="f116"/>
                  </a:cubicBezTo>
                  <a:cubicBezTo>
                    <a:pt x="f24" y="f117"/>
                    <a:pt x="f23" y="f118"/>
                    <a:pt x="f19" y="f119"/>
                  </a:cubicBezTo>
                  <a:cubicBezTo>
                    <a:pt x="f14" y="f120"/>
                    <a:pt x="f17" y="f121"/>
                    <a:pt x="f39" y="f118"/>
                  </a:cubicBezTo>
                  <a:cubicBezTo>
                    <a:pt x="f109" y="f122"/>
                    <a:pt x="f39" y="f116"/>
                    <a:pt x="f39" y="f123"/>
                  </a:cubicBezTo>
                  <a:cubicBezTo>
                    <a:pt x="f39" y="f114"/>
                    <a:pt x="f124" y="f113"/>
                    <a:pt x="f125" y="f126"/>
                  </a:cubicBezTo>
                  <a:cubicBezTo>
                    <a:pt x="f54" y="f92"/>
                    <a:pt x="f48" y="f77"/>
                    <a:pt x="f43" y="f67"/>
                  </a:cubicBezTo>
                  <a:cubicBezTo>
                    <a:pt x="f43" y="f67"/>
                    <a:pt x="f43" y="f67"/>
                    <a:pt x="f127" y="f69"/>
                  </a:cubicBezTo>
                  <a:cubicBezTo>
                    <a:pt x="f127" y="f67"/>
                    <a:pt x="f127" y="f67"/>
                    <a:pt x="f127" y="f67"/>
                  </a:cubicBezTo>
                  <a:cubicBezTo>
                    <a:pt x="f128" y="f129"/>
                    <a:pt x="f128" y="f104"/>
                    <a:pt x="f127" y="f130"/>
                  </a:cubicBezTo>
                  <a:cubicBezTo>
                    <a:pt x="f127" y="f131"/>
                    <a:pt x="f42" y="f122"/>
                    <a:pt x="f41" y="f132"/>
                  </a:cubicBezTo>
                  <a:cubicBezTo>
                    <a:pt x="f48" y="f121"/>
                    <a:pt x="f10" y="f133"/>
                    <a:pt x="f9" y="f134"/>
                  </a:cubicBezTo>
                  <a:cubicBezTo>
                    <a:pt x="f43" y="f5"/>
                    <a:pt x="f62" y="f5"/>
                    <a:pt x="f135" y="f134"/>
                  </a:cubicBezTo>
                  <a:cubicBezTo>
                    <a:pt x="f86" y="f136"/>
                    <a:pt x="f86" y="f120"/>
                    <a:pt x="f87" y="f118"/>
                  </a:cubicBezTo>
                  <a:cubicBezTo>
                    <a:pt x="f137" y="f132"/>
                    <a:pt x="f63" y="f122"/>
                    <a:pt x="f63" y="f131"/>
                  </a:cubicBezTo>
                  <a:cubicBezTo>
                    <a:pt x="f63" y="f138"/>
                    <a:pt x="f63" y="f129"/>
                    <a:pt x="f139" y="f69"/>
                  </a:cubicBezTo>
                  <a:cubicBezTo>
                    <a:pt x="f139" y="f67"/>
                    <a:pt x="f137" y="f68"/>
                    <a:pt x="f87" y="f72"/>
                  </a:cubicBezTo>
                  <a:cubicBezTo>
                    <a:pt x="f140" y="f141"/>
                    <a:pt x="f67" y="f96"/>
                    <a:pt x="f142" y="f102"/>
                  </a:cubicBezTo>
                  <a:cubicBezTo>
                    <a:pt x="f89" y="f100"/>
                    <a:pt x="f74" y="f114"/>
                    <a:pt x="f143" y="f115"/>
                  </a:cubicBezTo>
                  <a:cubicBezTo>
                    <a:pt x="f84" y="f117"/>
                    <a:pt x="f81" y="f121"/>
                    <a:pt x="f80" y="f144"/>
                  </a:cubicBezTo>
                  <a:cubicBezTo>
                    <a:pt x="f145" y="f136"/>
                    <a:pt x="f146" y="f147"/>
                    <a:pt x="f148" y="f149"/>
                  </a:cubicBezTo>
                  <a:cubicBezTo>
                    <a:pt x="f150" y="f131"/>
                    <a:pt x="f148" y="f123"/>
                    <a:pt x="f129" y="f114"/>
                  </a:cubicBezTo>
                  <a:cubicBezTo>
                    <a:pt x="f79" y="f100"/>
                    <a:pt x="f75" y="f126"/>
                    <a:pt x="f80" y="f99"/>
                  </a:cubicBezTo>
                  <a:cubicBezTo>
                    <a:pt x="f81" y="f151"/>
                    <a:pt x="f69" y="f77"/>
                    <a:pt x="f86" y="f68"/>
                  </a:cubicBezTo>
                  <a:cubicBezTo>
                    <a:pt x="f152" y="f67"/>
                    <a:pt x="f152" y="f85"/>
                    <a:pt x="f86" y="f140"/>
                  </a:cubicBezTo>
                  <a:cubicBezTo>
                    <a:pt x="f85" y="f67"/>
                    <a:pt x="f84" y="f143"/>
                    <a:pt x="f142" y="f80"/>
                  </a:cubicBezTo>
                  <a:cubicBezTo>
                    <a:pt x="f108" y="f141"/>
                    <a:pt x="f153" y="f148"/>
                    <a:pt x="f150" y="f94"/>
                  </a:cubicBezTo>
                  <a:cubicBezTo>
                    <a:pt x="f154" y="f97"/>
                    <a:pt x="f110" y="f138"/>
                    <a:pt x="f154" y="f98"/>
                  </a:cubicBezTo>
                  <a:cubicBezTo>
                    <a:pt x="f154" y="f111"/>
                    <a:pt x="f92" y="f113"/>
                    <a:pt x="f104" y="f100"/>
                  </a:cubicBezTo>
                  <a:cubicBezTo>
                    <a:pt x="f155" y="f114"/>
                    <a:pt x="f113" y="f102"/>
                    <a:pt x="f113" y="f156"/>
                  </a:cubicBezTo>
                  <a:cubicBezTo>
                    <a:pt x="f100" y="f138"/>
                    <a:pt x="f111" y="f97"/>
                    <a:pt x="f98" y="f97"/>
                  </a:cubicBezTo>
                  <a:cubicBezTo>
                    <a:pt x="f97" y="f97"/>
                    <a:pt x="f92" y="f96"/>
                    <a:pt x="f110" y="f110"/>
                  </a:cubicBezTo>
                  <a:cubicBezTo>
                    <a:pt x="f129" y="f129"/>
                    <a:pt x="f74" y="f142"/>
                    <a:pt x="f85" y="f140"/>
                  </a:cubicBezTo>
                  <a:cubicBezTo>
                    <a:pt x="f70" y="f86"/>
                    <a:pt x="f70" y="f64"/>
                    <a:pt x="f70" y="f87"/>
                  </a:cubicBezTo>
                  <a:cubicBezTo>
                    <a:pt x="f69" y="f87"/>
                    <a:pt x="f67" y="f87"/>
                    <a:pt x="f84" y="f135"/>
                  </a:cubicBezTo>
                  <a:cubicBezTo>
                    <a:pt x="f145" y="f86"/>
                    <a:pt x="f110" y="f85"/>
                    <a:pt x="f155" y="f68"/>
                  </a:cubicBezTo>
                  <a:cubicBezTo>
                    <a:pt x="f102" y="f84"/>
                    <a:pt x="f113" y="f84"/>
                    <a:pt x="f114" y="f142"/>
                  </a:cubicBezTo>
                  <a:cubicBezTo>
                    <a:pt x="f123" y="f157"/>
                    <a:pt x="f122" y="f79"/>
                    <a:pt x="f119" y="f75"/>
                  </a:cubicBezTo>
                  <a:cubicBezTo>
                    <a:pt x="f133" y="f74"/>
                    <a:pt x="f133" y="f81"/>
                    <a:pt x="f144" y="f67"/>
                  </a:cubicBezTo>
                  <a:cubicBezTo>
                    <a:pt x="f121" y="f66"/>
                    <a:pt x="f117" y="f86"/>
                    <a:pt x="f123" y="f70"/>
                  </a:cubicBezTo>
                  <a:cubicBezTo>
                    <a:pt x="f114" y="f85"/>
                    <a:pt x="f113" y="f69"/>
                    <a:pt x="f102" y="f69"/>
                  </a:cubicBezTo>
                  <a:cubicBezTo>
                    <a:pt x="f92" y="f140"/>
                    <a:pt x="f145" y="f64"/>
                    <a:pt x="f67" y="f139"/>
                  </a:cubicBezTo>
                  <a:cubicBezTo>
                    <a:pt x="f67" y="f63"/>
                    <a:pt x="f67" y="f62"/>
                    <a:pt x="f67" y="f62"/>
                  </a:cubicBezTo>
                  <a:cubicBezTo>
                    <a:pt x="f68" y="f61"/>
                    <a:pt x="f68" y="f61"/>
                    <a:pt x="f84" y="f61"/>
                  </a:cubicBezTo>
                  <a:cubicBezTo>
                    <a:pt x="f91" y="f60"/>
                    <a:pt x="f106" y="f127"/>
                    <a:pt x="f123" y="f43"/>
                  </a:cubicBezTo>
                  <a:cubicBezTo>
                    <a:pt x="f116" y="f43"/>
                    <a:pt x="f132" y="f127"/>
                    <a:pt x="f149" y="f60"/>
                  </a:cubicBezTo>
                  <a:cubicBezTo>
                    <a:pt x="f147" y="f62"/>
                    <a:pt x="f158" y="f62"/>
                    <a:pt x="f159" y="f127"/>
                  </a:cubicBezTo>
                  <a:cubicBezTo>
                    <a:pt x="f5" y="f58"/>
                    <a:pt x="f5" y="f8"/>
                    <a:pt x="f160" y="f10"/>
                  </a:cubicBezTo>
                  <a:cubicBezTo>
                    <a:pt x="f161" y="f13"/>
                    <a:pt x="f121" y="f40"/>
                    <a:pt x="f118" y="f8"/>
                  </a:cubicBezTo>
                  <a:cubicBezTo>
                    <a:pt x="f132" y="f11"/>
                    <a:pt x="f117" y="f58"/>
                    <a:pt x="f116" y="f58"/>
                  </a:cubicBezTo>
                  <a:cubicBezTo>
                    <a:pt x="f138" y="f42"/>
                    <a:pt x="f153" y="f43"/>
                    <a:pt x="f84" y="f127"/>
                  </a:cubicBezTo>
                  <a:cubicBezTo>
                    <a:pt x="f67" y="f127"/>
                    <a:pt x="f85" y="f127"/>
                    <a:pt x="f70" y="f43"/>
                  </a:cubicBezTo>
                  <a:cubicBezTo>
                    <a:pt x="f66" y="f43"/>
                    <a:pt x="f66" y="f42"/>
                    <a:pt x="f140" y="f41"/>
                  </a:cubicBezTo>
                  <a:cubicBezTo>
                    <a:pt x="f70" y="f58"/>
                    <a:pt x="f69" y="f9"/>
                    <a:pt x="f68" y="f11"/>
                  </a:cubicBezTo>
                  <a:cubicBezTo>
                    <a:pt x="f77" y="f45"/>
                    <a:pt x="f151" y="f36"/>
                    <a:pt x="f111" y="f31"/>
                  </a:cubicBezTo>
                  <a:cubicBezTo>
                    <a:pt x="f126" y="f162"/>
                    <a:pt x="f114" y="f31"/>
                    <a:pt x="f115" y="f31"/>
                  </a:cubicBezTo>
                  <a:cubicBezTo>
                    <a:pt x="f131" y="f162"/>
                    <a:pt x="f118" y="f162"/>
                    <a:pt x="f119" y="f26"/>
                  </a:cubicBezTo>
                  <a:cubicBezTo>
                    <a:pt x="f120" y="f16"/>
                    <a:pt x="f144" y="f65"/>
                    <a:pt x="f120" y="f101"/>
                  </a:cubicBezTo>
                  <a:cubicBezTo>
                    <a:pt x="f121" y="f95"/>
                    <a:pt x="f122" y="f95"/>
                    <a:pt x="f130" y="f163"/>
                  </a:cubicBezTo>
                  <a:cubicBezTo>
                    <a:pt x="f164" y="f163"/>
                    <a:pt x="f126" y="f47"/>
                    <a:pt x="f102" y="f105"/>
                  </a:cubicBezTo>
                  <a:cubicBezTo>
                    <a:pt x="f111" y="f165"/>
                    <a:pt x="f155" y="f26"/>
                    <a:pt x="f98" y="f162"/>
                  </a:cubicBezTo>
                  <a:cubicBezTo>
                    <a:pt x="f166" y="f34"/>
                    <a:pt x="f157" y="f109"/>
                    <a:pt x="f85" y="f48"/>
                  </a:cubicBezTo>
                  <a:cubicBezTo>
                    <a:pt x="f66" y="f8"/>
                    <a:pt x="f86" y="f11"/>
                    <a:pt x="f64" y="f9"/>
                  </a:cubicBezTo>
                  <a:cubicBezTo>
                    <a:pt x="f135" y="f11"/>
                    <a:pt x="f135" y="f11"/>
                    <a:pt x="f135" y="f8"/>
                  </a:cubicBezTo>
                  <a:cubicBezTo>
                    <a:pt x="f135" y="f48"/>
                    <a:pt x="f64" y="f12"/>
                    <a:pt x="f152" y="f40"/>
                  </a:cubicBezTo>
                  <a:cubicBezTo>
                    <a:pt x="f68" y="f88"/>
                    <a:pt x="f74" y="f31"/>
                    <a:pt x="f141" y="f167"/>
                  </a:cubicBezTo>
                  <a:cubicBezTo>
                    <a:pt x="f129" y="f95"/>
                    <a:pt x="f153" y="f83"/>
                    <a:pt x="f168" y="f83"/>
                  </a:cubicBezTo>
                  <a:cubicBezTo>
                    <a:pt x="f110" y="f18"/>
                    <a:pt x="f96" y="f20"/>
                    <a:pt x="f96" y="f169"/>
                  </a:cubicBezTo>
                  <a:cubicBezTo>
                    <a:pt x="f94" y="f49"/>
                    <a:pt x="f92" y="f59"/>
                    <a:pt x="f150" y="f59"/>
                  </a:cubicBezTo>
                  <a:cubicBezTo>
                    <a:pt x="f146" y="f59"/>
                    <a:pt x="f141" y="f50"/>
                    <a:pt x="f79" y="f28"/>
                  </a:cubicBezTo>
                  <a:cubicBezTo>
                    <a:pt x="f157" y="f49"/>
                    <a:pt x="f157" y="f169"/>
                    <a:pt x="f79" y="f38"/>
                  </a:cubicBezTo>
                  <a:cubicBezTo>
                    <a:pt x="f145" y="f20"/>
                    <a:pt x="f145" y="f18"/>
                    <a:pt x="f79" y="f95"/>
                  </a:cubicBezTo>
                  <a:cubicBezTo>
                    <a:pt x="f143" y="f26"/>
                    <a:pt x="f85" y="f36"/>
                    <a:pt x="f135" y="f15"/>
                  </a:cubicBezTo>
                  <a:cubicBezTo>
                    <a:pt x="f87" y="f54"/>
                    <a:pt x="f137" y="f13"/>
                    <a:pt x="f63" y="f12"/>
                  </a:cubicBezTo>
                  <a:cubicBezTo>
                    <a:pt x="f60" y="f17"/>
                    <a:pt x="f127" y="f170"/>
                    <a:pt x="f41" y="f65"/>
                  </a:cubicBezTo>
                  <a:cubicBezTo>
                    <a:pt x="f8" y="f22"/>
                    <a:pt x="f40" y="f33"/>
                    <a:pt x="f45" y="f6"/>
                  </a:cubicBezTo>
                  <a:cubicBezTo>
                    <a:pt x="f52" y="f171"/>
                    <a:pt x="f109" y="f172"/>
                    <a:pt x="f39" y="f173"/>
                  </a:cubicBezTo>
                  <a:cubicBezTo>
                    <a:pt x="f125" y="f174"/>
                    <a:pt x="f124" y="f7"/>
                    <a:pt x="f17" y="f174"/>
                  </a:cubicBezTo>
                  <a:cubicBezTo>
                    <a:pt x="f175" y="f174"/>
                    <a:pt x="f175" y="f172"/>
                    <a:pt x="f175" y="f2"/>
                  </a:cubicBezTo>
                  <a:cubicBezTo>
                    <a:pt x="f175" y="f176"/>
                    <a:pt x="f124" y="f55"/>
                    <a:pt x="f124" y="f56"/>
                  </a:cubicBezTo>
                  <a:cubicBezTo>
                    <a:pt x="f54" y="f25"/>
                    <a:pt x="f48" y="f31"/>
                    <a:pt x="f42" y="f54"/>
                  </a:cubicBezTo>
                  <a:cubicBezTo>
                    <a:pt x="f43" y="f44"/>
                    <a:pt x="f42" y="f40"/>
                    <a:pt x="f42" y="f48"/>
                  </a:cubicBezTo>
                  <a:cubicBezTo>
                    <a:pt x="f9" y="f54"/>
                    <a:pt x="f48" y="f109"/>
                    <a:pt x="f40" y="f17"/>
                  </a:cubicBezTo>
                  <a:cubicBezTo>
                    <a:pt x="f52" y="f19"/>
                    <a:pt x="f17" y="f177"/>
                    <a:pt x="f34" y="f101"/>
                  </a:cubicBezTo>
                  <a:cubicBezTo>
                    <a:pt x="f19" y="f163"/>
                    <a:pt x="f170" y="f83"/>
                    <a:pt x="f19" y="f22"/>
                  </a:cubicBezTo>
                  <a:cubicBezTo>
                    <a:pt x="f178" y="f25"/>
                    <a:pt x="f46" y="f37"/>
                    <a:pt x="f170" y="f78"/>
                  </a:cubicBezTo>
                  <a:cubicBezTo>
                    <a:pt x="f162" y="f50"/>
                    <a:pt x="f179" y="f78"/>
                    <a:pt x="f65" y="f169"/>
                  </a:cubicBezTo>
                  <a:cubicBezTo>
                    <a:pt x="f101" y="f82"/>
                    <a:pt x="f65" y="f180"/>
                    <a:pt x="f165" y="f83"/>
                  </a:cubicBezTo>
                  <a:cubicBezTo>
                    <a:pt x="f177" y="f181"/>
                    <a:pt x="f90" y="f163"/>
                    <a:pt x="f170" y="f47"/>
                  </a:cubicBezTo>
                  <a:cubicBezTo>
                    <a:pt x="f112" y="f90"/>
                    <a:pt x="f52" y="f175"/>
                    <a:pt x="f10" y="f40"/>
                  </a:cubicBezTo>
                  <a:cubicBezTo>
                    <a:pt x="f48" y="f10"/>
                    <a:pt x="f8" y="f8"/>
                    <a:pt x="f11" y="f11"/>
                  </a:cubicBezTo>
                  <a:cubicBezTo>
                    <a:pt x="f11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FB69ADAA-947C-FBFB-1651-25AAB8FA04AE}"/>
                </a:ext>
              </a:extLst>
            </p:cNvPr>
            <p:cNvSpPr/>
            <p:nvPr/>
          </p:nvSpPr>
          <p:spPr>
            <a:xfrm>
              <a:off x="1724329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8"/>
                <a:gd name="f9" fmla="val 96"/>
                <a:gd name="f10" fmla="val 77"/>
                <a:gd name="f11" fmla="val 97"/>
                <a:gd name="f12" fmla="val 75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1"/>
                <a:gd name="f34" fmla="val 128"/>
                <a:gd name="f35" fmla="val 12"/>
                <a:gd name="f36" fmla="val 13"/>
                <a:gd name="f37" fmla="val 119"/>
                <a:gd name="f38" fmla="val 16"/>
                <a:gd name="f39" fmla="val 118"/>
                <a:gd name="f40" fmla="val 21"/>
                <a:gd name="f41" fmla="val 24"/>
                <a:gd name="f42" fmla="val 28"/>
                <a:gd name="f43" fmla="val 31"/>
                <a:gd name="f44" fmla="val 110"/>
                <a:gd name="f45" fmla="val 60"/>
                <a:gd name="f46" fmla="val 102"/>
                <a:gd name="f47" fmla="val 74"/>
                <a:gd name="f48" fmla="val 94"/>
                <a:gd name="f49" fmla="val 93"/>
                <a:gd name="f50" fmla="val 92"/>
                <a:gd name="f51" fmla="val 72"/>
                <a:gd name="f52" fmla="val 71"/>
                <a:gd name="f53" fmla="val 69"/>
                <a:gd name="f54" fmla="val 53"/>
                <a:gd name="f55" fmla="val 37"/>
                <a:gd name="f56" fmla="val 99"/>
                <a:gd name="f57" fmla="val 19"/>
                <a:gd name="f58" fmla="val 17"/>
                <a:gd name="f59" fmla="val 101"/>
                <a:gd name="f60" fmla="val 8"/>
                <a:gd name="f61" fmla="val 108"/>
                <a:gd name="f62" fmla="val 4"/>
                <a:gd name="f63" fmla="val 105"/>
                <a:gd name="f64" fmla="val 1"/>
                <a:gd name="f65" fmla="val 103"/>
                <a:gd name="f66" fmla="val 2"/>
                <a:gd name="f67" fmla="val 5"/>
                <a:gd name="f68" fmla="val 10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86"/>
                <a:gd name="f75" fmla="val 70"/>
                <a:gd name="f76" fmla="val 81"/>
                <a:gd name="f77" fmla="val 41"/>
                <a:gd name="f78" fmla="val 76"/>
                <a:gd name="f79" fmla="val 9"/>
                <a:gd name="f80" fmla="val 6"/>
                <a:gd name="f81" fmla="val 65"/>
                <a:gd name="f82" fmla="val 7"/>
                <a:gd name="f83" fmla="val 63"/>
                <a:gd name="f84" fmla="val 58"/>
                <a:gd name="f85" fmla="val 15"/>
                <a:gd name="f86" fmla="val 20"/>
                <a:gd name="f87" fmla="val 61"/>
                <a:gd name="f88" fmla="val 23"/>
                <a:gd name="f89" fmla="val 64"/>
                <a:gd name="f90" fmla="val 44"/>
                <a:gd name="f91" fmla="val 57"/>
                <a:gd name="f92" fmla="val 79"/>
                <a:gd name="f93" fmla="val 83"/>
                <a:gd name="f94" fmla="val 62"/>
                <a:gd name="f95" fmla="val 66"/>
                <a:gd name="f96" fmla="val 50"/>
                <a:gd name="f97" fmla="val 38"/>
                <a:gd name="f98" fmla="val 36"/>
                <a:gd name="f99" fmla="val 42"/>
                <a:gd name="f100" fmla="val 33"/>
                <a:gd name="f101" fmla="val 43"/>
                <a:gd name="f102" fmla="val 32"/>
                <a:gd name="f103" fmla="val 39"/>
                <a:gd name="f104" fmla="val 40"/>
                <a:gd name="f105" fmla="val 80"/>
                <a:gd name="f106" fmla="val 68"/>
                <a:gd name="f107" fmla="val 46"/>
                <a:gd name="f108" fmla="val 56"/>
                <a:gd name="f109" fmla="val 49"/>
                <a:gd name="f110" fmla="val 67"/>
                <a:gd name="f111" fmla="val 84"/>
                <a:gd name="f112" fmla="val 85"/>
                <a:gd name="f113" fmla="val 82"/>
                <a:gd name="f114" fmla="val 90"/>
                <a:gd name="f115" fmla="val 91"/>
                <a:gd name="f116" fmla="val 104"/>
                <a:gd name="f117" fmla="val 109"/>
                <a:gd name="f118" fmla="val 111"/>
                <a:gd name="f119" fmla="val 107"/>
                <a:gd name="f120" fmla="val 112"/>
                <a:gd name="f121" fmla="val 117"/>
                <a:gd name="f122" fmla="val 129"/>
                <a:gd name="f123" fmla="val 120"/>
                <a:gd name="f124" fmla="val 116"/>
                <a:gd name="f125" fmla="val 114"/>
                <a:gd name="f126" fmla="val 130"/>
                <a:gd name="f127" fmla="val 138"/>
                <a:gd name="f128" fmla="val 143"/>
                <a:gd name="f129" fmla="val 148"/>
                <a:gd name="f130" fmla="val 149"/>
                <a:gd name="f131" fmla="val 34"/>
                <a:gd name="f132" fmla="val 146"/>
                <a:gd name="f133" fmla="val 140"/>
                <a:gd name="f134" fmla="val 135"/>
                <a:gd name="f135" fmla="val 133"/>
                <a:gd name="f136" fmla="val 100"/>
                <a:gd name="f137" fmla="val 150"/>
                <a:gd name="f138" fmla="val 152"/>
                <a:gd name="f139" fmla="val 159"/>
                <a:gd name="f140" fmla="val 163"/>
                <a:gd name="f141" fmla="val 167"/>
                <a:gd name="f142" fmla="val 165"/>
                <a:gd name="f143" fmla="val 157"/>
                <a:gd name="f144" fmla="val 151"/>
                <a:gd name="f145" fmla="val 147"/>
                <a:gd name="f146" fmla="val 137"/>
                <a:gd name="f147" fmla="val 153"/>
                <a:gd name="f148" fmla="val 156"/>
                <a:gd name="f149" fmla="val 162"/>
                <a:gd name="f150" fmla="val 166"/>
                <a:gd name="f151" fmla="val 172"/>
                <a:gd name="f152" fmla="val 174"/>
                <a:gd name="f153" fmla="val 176"/>
                <a:gd name="f154" fmla="val 173"/>
                <a:gd name="f155" fmla="val 169"/>
                <a:gd name="f156" fmla="val 164"/>
                <a:gd name="f157" fmla="val 160"/>
                <a:gd name="f158" fmla="val 139"/>
                <a:gd name="f159" fmla="val 136"/>
                <a:gd name="f160" fmla="val 158"/>
                <a:gd name="f161" fmla="val 154"/>
                <a:gd name="f162" fmla="val 142"/>
                <a:gd name="f163" fmla="val 144"/>
                <a:gd name="f164" fmla="val 141"/>
                <a:gd name="f165" fmla="val 127"/>
                <a:gd name="f166" fmla="val 115"/>
                <a:gd name="f167" fmla="val 123"/>
                <a:gd name="f168" fmla="val 145"/>
                <a:gd name="f169" fmla="val 125"/>
                <a:gd name="f170" fmla="val 134"/>
                <a:gd name="f171" fmla="val 161"/>
                <a:gd name="f172" fmla="val 179"/>
                <a:gd name="f173" fmla="val 181"/>
                <a:gd name="f174" fmla="val 182"/>
                <a:gd name="f175" fmla="val 183"/>
                <a:gd name="f176" fmla="val 178"/>
                <a:gd name="f177" fmla="val 52"/>
                <a:gd name="f178" fmla="val 155"/>
                <a:gd name="f179" fmla="val 51"/>
                <a:gd name="f180" fmla="val 47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30 f189 1"/>
                <a:gd name="f194" fmla="*/ 121 f188 1"/>
                <a:gd name="f195" fmla="*/ 12 f189 1"/>
                <a:gd name="f196" fmla="*/ 124 f188 1"/>
                <a:gd name="f197" fmla="*/ 74 f189 1"/>
                <a:gd name="f198" fmla="*/ 94 f188 1"/>
                <a:gd name="f199" fmla="*/ 21 f189 1"/>
                <a:gd name="f200" fmla="*/ 99 f188 1"/>
                <a:gd name="f201" fmla="*/ 2 f189 1"/>
                <a:gd name="f202" fmla="*/ 96 f188 1"/>
                <a:gd name="f203" fmla="*/ 72 f189 1"/>
                <a:gd name="f204" fmla="*/ 89 f188 1"/>
                <a:gd name="f205" fmla="*/ 26 f189 1"/>
                <a:gd name="f206" fmla="*/ 73 f188 1"/>
                <a:gd name="f207" fmla="*/ 7 f189 1"/>
                <a:gd name="f208" fmla="*/ 63 f188 1"/>
                <a:gd name="f209" fmla="*/ 31 f189 1"/>
                <a:gd name="f210" fmla="*/ 71 f188 1"/>
                <a:gd name="f211" fmla="*/ 77 f188 1"/>
                <a:gd name="f212" fmla="*/ 36 f188 1"/>
                <a:gd name="f213" fmla="*/ 39 f189 1"/>
                <a:gd name="f214" fmla="*/ 40 f188 1"/>
                <a:gd name="f215" fmla="*/ 62 f189 1"/>
                <a:gd name="f216" fmla="*/ 31 f188 1"/>
                <a:gd name="f217" fmla="*/ 55 f189 1"/>
                <a:gd name="f218" fmla="*/ 14 f188 1"/>
                <a:gd name="f219" fmla="*/ 65 f189 1"/>
                <a:gd name="f220" fmla="*/ 29 f188 1"/>
                <a:gd name="f221" fmla="*/ 86 f189 1"/>
                <a:gd name="f222" fmla="*/ 80 f189 1"/>
                <a:gd name="f223" fmla="*/ 4 f188 1"/>
                <a:gd name="f224" fmla="*/ 90 f189 1"/>
                <a:gd name="f225" fmla="*/ 20 f188 1"/>
                <a:gd name="f226" fmla="*/ 109 f189 1"/>
                <a:gd name="f227" fmla="*/ 30 f188 1"/>
                <a:gd name="f228" fmla="*/ 126 f189 1"/>
                <a:gd name="f229" fmla="*/ 15 f188 1"/>
                <a:gd name="f230" fmla="*/ 97 f189 1"/>
                <a:gd name="f231" fmla="*/ 72 f188 1"/>
                <a:gd name="f232" fmla="*/ 128 f189 1"/>
                <a:gd name="f233" fmla="*/ 42 f188 1"/>
                <a:gd name="f234" fmla="*/ 149 f189 1"/>
                <a:gd name="f235" fmla="*/ 34 f188 1"/>
                <a:gd name="f236" fmla="*/ 102 f189 1"/>
                <a:gd name="f237" fmla="*/ 78 f188 1"/>
                <a:gd name="f238" fmla="*/ 143 f189 1"/>
                <a:gd name="f239" fmla="*/ 165 f189 1"/>
                <a:gd name="f240" fmla="*/ 103 f189 1"/>
                <a:gd name="f241" fmla="*/ 85 f188 1"/>
                <a:gd name="f242" fmla="*/ 153 f189 1"/>
                <a:gd name="f243" fmla="*/ 92 f188 1"/>
                <a:gd name="f244" fmla="*/ 173 f189 1"/>
                <a:gd name="f245" fmla="*/ 100 f188 1"/>
                <a:gd name="f246" fmla="*/ 105 f189 1"/>
                <a:gd name="f247" fmla="*/ 91 f188 1"/>
                <a:gd name="f248" fmla="*/ 104 f189 1"/>
                <a:gd name="f249" fmla="*/ 97 f188 1"/>
                <a:gd name="f250" fmla="*/ 163 f189 1"/>
                <a:gd name="f251" fmla="*/ 131 f188 1"/>
                <a:gd name="f252" fmla="*/ 146 f189 1"/>
                <a:gd name="f253" fmla="*/ 137 f188 1"/>
                <a:gd name="f254" fmla="*/ 95 f189 1"/>
                <a:gd name="f255" fmla="*/ 119 f189 1"/>
                <a:gd name="f256" fmla="*/ 141 f188 1"/>
                <a:gd name="f257" fmla="*/ 161 f188 1"/>
                <a:gd name="f258" fmla="*/ 115 f189 1"/>
                <a:gd name="f259" fmla="*/ 143 f188 1"/>
                <a:gd name="f260" fmla="*/ 82 f189 1"/>
                <a:gd name="f261" fmla="*/ 136 f188 1"/>
                <a:gd name="f262" fmla="*/ 63 f189 1"/>
                <a:gd name="f263" fmla="*/ 183 f188 1"/>
                <a:gd name="f264" fmla="*/ 84 f189 1"/>
                <a:gd name="f265" fmla="*/ 105 f188 1"/>
                <a:gd name="f266" fmla="*/ 57 f189 1"/>
                <a:gd name="f267" fmla="*/ 138 f188 1"/>
                <a:gd name="f268" fmla="*/ 40 f189 1"/>
                <a:gd name="f269" fmla="*/ 153 f188 1"/>
                <a:gd name="f270" fmla="*/ 77 f189 1"/>
                <a:gd name="f271" fmla="*/ 102 f188 1"/>
                <a:gd name="f272" fmla="+- f190 0 f1"/>
                <a:gd name="f273" fmla="*/ f193 1 177"/>
                <a:gd name="f274" fmla="*/ f194 1 184"/>
                <a:gd name="f275" fmla="*/ f195 1 177"/>
                <a:gd name="f276" fmla="*/ f196 1 184"/>
                <a:gd name="f277" fmla="*/ f197 1 177"/>
                <a:gd name="f278" fmla="*/ f198 1 184"/>
                <a:gd name="f279" fmla="*/ f199 1 177"/>
                <a:gd name="f280" fmla="*/ f200 1 184"/>
                <a:gd name="f281" fmla="*/ f201 1 177"/>
                <a:gd name="f282" fmla="*/ f202 1 184"/>
                <a:gd name="f283" fmla="*/ f203 1 177"/>
                <a:gd name="f284" fmla="*/ f204 1 184"/>
                <a:gd name="f285" fmla="*/ f205 1 177"/>
                <a:gd name="f286" fmla="*/ f206 1 184"/>
                <a:gd name="f287" fmla="*/ f207 1 177"/>
                <a:gd name="f288" fmla="*/ f208 1 184"/>
                <a:gd name="f289" fmla="*/ f209 1 177"/>
                <a:gd name="f290" fmla="*/ f210 1 184"/>
                <a:gd name="f291" fmla="*/ f211 1 184"/>
                <a:gd name="f292" fmla="*/ f212 1 184"/>
                <a:gd name="f293" fmla="*/ f213 1 177"/>
                <a:gd name="f294" fmla="*/ f214 1 184"/>
                <a:gd name="f295" fmla="*/ f215 1 177"/>
                <a:gd name="f296" fmla="*/ f216 1 184"/>
                <a:gd name="f297" fmla="*/ f217 1 177"/>
                <a:gd name="f298" fmla="*/ f218 1 184"/>
                <a:gd name="f299" fmla="*/ f219 1 177"/>
                <a:gd name="f300" fmla="*/ f220 1 184"/>
                <a:gd name="f301" fmla="*/ f221 1 177"/>
                <a:gd name="f302" fmla="*/ f222 1 177"/>
                <a:gd name="f303" fmla="*/ f223 1 184"/>
                <a:gd name="f304" fmla="*/ f224 1 177"/>
                <a:gd name="f305" fmla="*/ f225 1 184"/>
                <a:gd name="f306" fmla="*/ f226 1 177"/>
                <a:gd name="f307" fmla="*/ f227 1 184"/>
                <a:gd name="f308" fmla="*/ f228 1 177"/>
                <a:gd name="f309" fmla="*/ f229 1 184"/>
                <a:gd name="f310" fmla="*/ f230 1 177"/>
                <a:gd name="f311" fmla="*/ f231 1 184"/>
                <a:gd name="f312" fmla="*/ f232 1 177"/>
                <a:gd name="f313" fmla="*/ f233 1 184"/>
                <a:gd name="f314" fmla="*/ f234 1 177"/>
                <a:gd name="f315" fmla="*/ f235 1 184"/>
                <a:gd name="f316" fmla="*/ f236 1 177"/>
                <a:gd name="f317" fmla="*/ f237 1 184"/>
                <a:gd name="f318" fmla="*/ f238 1 177"/>
                <a:gd name="f319" fmla="*/ f239 1 177"/>
                <a:gd name="f320" fmla="*/ f240 1 177"/>
                <a:gd name="f321" fmla="*/ f241 1 184"/>
                <a:gd name="f322" fmla="*/ f242 1 177"/>
                <a:gd name="f323" fmla="*/ f243 1 184"/>
                <a:gd name="f324" fmla="*/ f244 1 177"/>
                <a:gd name="f325" fmla="*/ f245 1 184"/>
                <a:gd name="f326" fmla="*/ f246 1 177"/>
                <a:gd name="f327" fmla="*/ f247 1 184"/>
                <a:gd name="f328" fmla="*/ f248 1 177"/>
                <a:gd name="f329" fmla="*/ f249 1 184"/>
                <a:gd name="f330" fmla="*/ f250 1 177"/>
                <a:gd name="f331" fmla="*/ f251 1 184"/>
                <a:gd name="f332" fmla="*/ f252 1 177"/>
                <a:gd name="f333" fmla="*/ f253 1 184"/>
                <a:gd name="f334" fmla="*/ f254 1 177"/>
                <a:gd name="f335" fmla="*/ f255 1 177"/>
                <a:gd name="f336" fmla="*/ f256 1 184"/>
                <a:gd name="f337" fmla="*/ f257 1 184"/>
                <a:gd name="f338" fmla="*/ f258 1 177"/>
                <a:gd name="f339" fmla="*/ f259 1 184"/>
                <a:gd name="f340" fmla="*/ f260 1 177"/>
                <a:gd name="f341" fmla="*/ f261 1 184"/>
                <a:gd name="f342" fmla="*/ f262 1 177"/>
                <a:gd name="f343" fmla="*/ f263 1 184"/>
                <a:gd name="f344" fmla="*/ f264 1 177"/>
                <a:gd name="f345" fmla="*/ f265 1 184"/>
                <a:gd name="f346" fmla="*/ f266 1 177"/>
                <a:gd name="f347" fmla="*/ f267 1 184"/>
                <a:gd name="f348" fmla="*/ f268 1 177"/>
                <a:gd name="f349" fmla="*/ f269 1 184"/>
                <a:gd name="f350" fmla="*/ f270 1 177"/>
                <a:gd name="f351" fmla="*/ f271 1 184"/>
                <a:gd name="f352" fmla="*/ 0 1 f191"/>
                <a:gd name="f353" fmla="*/ f185 1 f191"/>
                <a:gd name="f354" fmla="*/ 0 1 f192"/>
                <a:gd name="f355" fmla="*/ f186 1 f192"/>
                <a:gd name="f356" fmla="*/ f273 1 f191"/>
                <a:gd name="f357" fmla="*/ f274 1 f192"/>
                <a:gd name="f358" fmla="*/ f275 1 f191"/>
                <a:gd name="f359" fmla="*/ f276 1 f192"/>
                <a:gd name="f360" fmla="*/ f277 1 f191"/>
                <a:gd name="f361" fmla="*/ f278 1 f192"/>
                <a:gd name="f362" fmla="*/ f279 1 f191"/>
                <a:gd name="f363" fmla="*/ f280 1 f192"/>
                <a:gd name="f364" fmla="*/ f281 1 f191"/>
                <a:gd name="f365" fmla="*/ f282 1 f192"/>
                <a:gd name="f366" fmla="*/ f283 1 f191"/>
                <a:gd name="f367" fmla="*/ f284 1 f192"/>
                <a:gd name="f368" fmla="*/ f285 1 f191"/>
                <a:gd name="f369" fmla="*/ f286 1 f192"/>
                <a:gd name="f370" fmla="*/ f287 1 f191"/>
                <a:gd name="f371" fmla="*/ f288 1 f192"/>
                <a:gd name="f372" fmla="*/ f289 1 f191"/>
                <a:gd name="f373" fmla="*/ f290 1 f192"/>
                <a:gd name="f374" fmla="*/ f291 1 f192"/>
                <a:gd name="f375" fmla="*/ f292 1 f192"/>
                <a:gd name="f376" fmla="*/ f293 1 f191"/>
                <a:gd name="f377" fmla="*/ f294 1 f192"/>
                <a:gd name="f378" fmla="*/ f295 1 f191"/>
                <a:gd name="f379" fmla="*/ f296 1 f192"/>
                <a:gd name="f380" fmla="*/ f297 1 f191"/>
                <a:gd name="f381" fmla="*/ f298 1 f192"/>
                <a:gd name="f382" fmla="*/ f299 1 f191"/>
                <a:gd name="f383" fmla="*/ f300 1 f192"/>
                <a:gd name="f384" fmla="*/ f301 1 f191"/>
                <a:gd name="f385" fmla="*/ f302 1 f191"/>
                <a:gd name="f386" fmla="*/ f303 1 f192"/>
                <a:gd name="f387" fmla="*/ f304 1 f191"/>
                <a:gd name="f388" fmla="*/ f305 1 f192"/>
                <a:gd name="f389" fmla="*/ f306 1 f191"/>
                <a:gd name="f390" fmla="*/ f307 1 f192"/>
                <a:gd name="f391" fmla="*/ f308 1 f191"/>
                <a:gd name="f392" fmla="*/ f309 1 f192"/>
                <a:gd name="f393" fmla="*/ f310 1 f191"/>
                <a:gd name="f394" fmla="*/ f311 1 f192"/>
                <a:gd name="f395" fmla="*/ f312 1 f191"/>
                <a:gd name="f396" fmla="*/ f313 1 f192"/>
                <a:gd name="f397" fmla="*/ f314 1 f191"/>
                <a:gd name="f398" fmla="*/ f315 1 f192"/>
                <a:gd name="f399" fmla="*/ f316 1 f191"/>
                <a:gd name="f400" fmla="*/ f317 1 f192"/>
                <a:gd name="f401" fmla="*/ f318 1 f191"/>
                <a:gd name="f402" fmla="*/ f319 1 f191"/>
                <a:gd name="f403" fmla="*/ f320 1 f191"/>
                <a:gd name="f404" fmla="*/ f321 1 f192"/>
                <a:gd name="f405" fmla="*/ f322 1 f191"/>
                <a:gd name="f406" fmla="*/ f323 1 f192"/>
                <a:gd name="f407" fmla="*/ f324 1 f191"/>
                <a:gd name="f408" fmla="*/ f325 1 f192"/>
                <a:gd name="f409" fmla="*/ f326 1 f191"/>
                <a:gd name="f410" fmla="*/ f327 1 f192"/>
                <a:gd name="f411" fmla="*/ f328 1 f191"/>
                <a:gd name="f412" fmla="*/ f329 1 f192"/>
                <a:gd name="f413" fmla="*/ f330 1 f191"/>
                <a:gd name="f414" fmla="*/ f331 1 f192"/>
                <a:gd name="f415" fmla="*/ f332 1 f191"/>
                <a:gd name="f416" fmla="*/ f333 1 f192"/>
                <a:gd name="f417" fmla="*/ f334 1 f191"/>
                <a:gd name="f418" fmla="*/ f335 1 f191"/>
                <a:gd name="f419" fmla="*/ f336 1 f192"/>
                <a:gd name="f420" fmla="*/ f337 1 f192"/>
                <a:gd name="f421" fmla="*/ f338 1 f191"/>
                <a:gd name="f422" fmla="*/ f339 1 f192"/>
                <a:gd name="f423" fmla="*/ f340 1 f191"/>
                <a:gd name="f424" fmla="*/ f341 1 f192"/>
                <a:gd name="f425" fmla="*/ f342 1 f191"/>
                <a:gd name="f426" fmla="*/ f343 1 f192"/>
                <a:gd name="f427" fmla="*/ f344 1 f191"/>
                <a:gd name="f428" fmla="*/ f345 1 f192"/>
                <a:gd name="f429" fmla="*/ f346 1 f191"/>
                <a:gd name="f430" fmla="*/ f347 1 f192"/>
                <a:gd name="f431" fmla="*/ f348 1 f191"/>
                <a:gd name="f432" fmla="*/ f349 1 f192"/>
                <a:gd name="f433" fmla="*/ f350 1 f191"/>
                <a:gd name="f434" fmla="*/ f351 1 f192"/>
                <a:gd name="f435" fmla="*/ f352 f182 1"/>
                <a:gd name="f436" fmla="*/ f353 f182 1"/>
                <a:gd name="f437" fmla="*/ f355 f183 1"/>
                <a:gd name="f438" fmla="*/ f354 f183 1"/>
                <a:gd name="f439" fmla="*/ f356 f182 1"/>
                <a:gd name="f440" fmla="*/ f357 f183 1"/>
                <a:gd name="f441" fmla="*/ f358 f182 1"/>
                <a:gd name="f442" fmla="*/ f359 f183 1"/>
                <a:gd name="f443" fmla="*/ f360 f182 1"/>
                <a:gd name="f444" fmla="*/ f361 f183 1"/>
                <a:gd name="f445" fmla="*/ f362 f182 1"/>
                <a:gd name="f446" fmla="*/ f363 f183 1"/>
                <a:gd name="f447" fmla="*/ f364 f182 1"/>
                <a:gd name="f448" fmla="*/ f365 f183 1"/>
                <a:gd name="f449" fmla="*/ f366 f182 1"/>
                <a:gd name="f450" fmla="*/ f367 f183 1"/>
                <a:gd name="f451" fmla="*/ f368 f182 1"/>
                <a:gd name="f452" fmla="*/ f369 f183 1"/>
                <a:gd name="f453" fmla="*/ f370 f182 1"/>
                <a:gd name="f454" fmla="*/ f371 f183 1"/>
                <a:gd name="f455" fmla="*/ f372 f182 1"/>
                <a:gd name="f456" fmla="*/ f373 f183 1"/>
                <a:gd name="f457" fmla="*/ f374 f183 1"/>
                <a:gd name="f458" fmla="*/ f375 f183 1"/>
                <a:gd name="f459" fmla="*/ f376 f182 1"/>
                <a:gd name="f460" fmla="*/ f377 f183 1"/>
                <a:gd name="f461" fmla="*/ f378 f182 1"/>
                <a:gd name="f462" fmla="*/ f379 f183 1"/>
                <a:gd name="f463" fmla="*/ f380 f182 1"/>
                <a:gd name="f464" fmla="*/ f381 f183 1"/>
                <a:gd name="f465" fmla="*/ f382 f182 1"/>
                <a:gd name="f466" fmla="*/ f383 f183 1"/>
                <a:gd name="f467" fmla="*/ f384 f182 1"/>
                <a:gd name="f468" fmla="*/ f385 f182 1"/>
                <a:gd name="f469" fmla="*/ f386 f183 1"/>
                <a:gd name="f470" fmla="*/ f387 f182 1"/>
                <a:gd name="f471" fmla="*/ f388 f183 1"/>
                <a:gd name="f472" fmla="*/ f389 f182 1"/>
                <a:gd name="f473" fmla="*/ f390 f183 1"/>
                <a:gd name="f474" fmla="*/ f391 f182 1"/>
                <a:gd name="f475" fmla="*/ f392 f183 1"/>
                <a:gd name="f476" fmla="*/ f393 f182 1"/>
                <a:gd name="f477" fmla="*/ f394 f183 1"/>
                <a:gd name="f478" fmla="*/ f395 f182 1"/>
                <a:gd name="f479" fmla="*/ f396 f183 1"/>
                <a:gd name="f480" fmla="*/ f397 f182 1"/>
                <a:gd name="f481" fmla="*/ f398 f183 1"/>
                <a:gd name="f482" fmla="*/ f399 f182 1"/>
                <a:gd name="f483" fmla="*/ f400 f183 1"/>
                <a:gd name="f484" fmla="*/ f401 f182 1"/>
                <a:gd name="f485" fmla="*/ f402 f182 1"/>
                <a:gd name="f486" fmla="*/ f403 f182 1"/>
                <a:gd name="f487" fmla="*/ f404 f183 1"/>
                <a:gd name="f488" fmla="*/ f405 f182 1"/>
                <a:gd name="f489" fmla="*/ f406 f183 1"/>
                <a:gd name="f490" fmla="*/ f407 f182 1"/>
                <a:gd name="f491" fmla="*/ f408 f183 1"/>
                <a:gd name="f492" fmla="*/ f409 f182 1"/>
                <a:gd name="f493" fmla="*/ f410 f183 1"/>
                <a:gd name="f494" fmla="*/ f411 f182 1"/>
                <a:gd name="f495" fmla="*/ f412 f183 1"/>
                <a:gd name="f496" fmla="*/ f413 f182 1"/>
                <a:gd name="f497" fmla="*/ f414 f183 1"/>
                <a:gd name="f498" fmla="*/ f415 f182 1"/>
                <a:gd name="f499" fmla="*/ f416 f183 1"/>
                <a:gd name="f500" fmla="*/ f417 f182 1"/>
                <a:gd name="f501" fmla="*/ f418 f182 1"/>
                <a:gd name="f502" fmla="*/ f419 f183 1"/>
                <a:gd name="f503" fmla="*/ f420 f183 1"/>
                <a:gd name="f504" fmla="*/ f421 f182 1"/>
                <a:gd name="f505" fmla="*/ f422 f183 1"/>
                <a:gd name="f506" fmla="*/ f423 f182 1"/>
                <a:gd name="f507" fmla="*/ f424 f183 1"/>
                <a:gd name="f508" fmla="*/ f425 f182 1"/>
                <a:gd name="f509" fmla="*/ f426 f183 1"/>
                <a:gd name="f510" fmla="*/ f427 f182 1"/>
                <a:gd name="f511" fmla="*/ f428 f183 1"/>
                <a:gd name="f512" fmla="*/ f429 f182 1"/>
                <a:gd name="f513" fmla="*/ f430 f183 1"/>
                <a:gd name="f514" fmla="*/ f431 f182 1"/>
                <a:gd name="f515" fmla="*/ f432 f183 1"/>
                <a:gd name="f516" fmla="*/ f433 f182 1"/>
                <a:gd name="f517" fmla="*/ f434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45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63" y="f464"/>
                </a:cxn>
                <a:cxn ang="f272">
                  <a:pos x="f465" y="f466"/>
                </a:cxn>
                <a:cxn ang="f272">
                  <a:pos x="f467" y="f452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73"/>
                </a:cxn>
                <a:cxn ang="f272">
                  <a:pos x="f474" y="f475"/>
                </a:cxn>
                <a:cxn ang="f272">
                  <a:pos x="f476" y="f477"/>
                </a:cxn>
                <a:cxn ang="f272">
                  <a:pos x="f478" y="f479"/>
                </a:cxn>
                <a:cxn ang="f272">
                  <a:pos x="f480" y="f481"/>
                </a:cxn>
                <a:cxn ang="f272">
                  <a:pos x="f482" y="f483"/>
                </a:cxn>
                <a:cxn ang="f272">
                  <a:pos x="f484" y="f477"/>
                </a:cxn>
                <a:cxn ang="f272">
                  <a:pos x="f485" y="f452"/>
                </a:cxn>
                <a:cxn ang="f272">
                  <a:pos x="f486" y="f487"/>
                </a:cxn>
                <a:cxn ang="f272">
                  <a:pos x="f488" y="f489"/>
                </a:cxn>
                <a:cxn ang="f272">
                  <a:pos x="f490" y="f491"/>
                </a:cxn>
                <a:cxn ang="f272">
                  <a:pos x="f492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99"/>
                </a:cxn>
                <a:cxn ang="f272">
                  <a:pos x="f500" y="f448"/>
                </a:cxn>
                <a:cxn ang="f272">
                  <a:pos x="f501" y="f502"/>
                </a:cxn>
                <a:cxn ang="f272">
                  <a:pos x="f478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</a:cxnLst>
              <a:rect l="f435" t="f438" r="f436" b="f437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39"/>
                    <a:pt x="f40" y="f37"/>
                  </a:cubicBezTo>
                  <a:cubicBezTo>
                    <a:pt x="f41" y="f37"/>
                    <a:pt x="f42" y="f37"/>
                    <a:pt x="f43" y="f39"/>
                  </a:cubicBezTo>
                  <a:cubicBezTo>
                    <a:pt x="f17" y="f44"/>
                    <a:pt x="f45" y="f46"/>
                    <a:pt x="f47" y="f48"/>
                  </a:cubicBezTo>
                  <a:cubicBezTo>
                    <a:pt x="f47" y="f48"/>
                    <a:pt x="f47" y="f49"/>
                    <a:pt x="f47" y="f50"/>
                  </a:cubicBezTo>
                  <a:cubicBezTo>
                    <a:pt x="f51" y="f50"/>
                    <a:pt x="f52" y="f50"/>
                    <a:pt x="f53" y="f50"/>
                  </a:cubicBezTo>
                  <a:cubicBezTo>
                    <a:pt x="f54" y="f48"/>
                    <a:pt x="f55" y="f11"/>
                    <a:pt x="f40" y="f56"/>
                  </a:cubicBezTo>
                  <a:cubicBezTo>
                    <a:pt x="f57" y="f56"/>
                    <a:pt x="f58" y="f59"/>
                    <a:pt x="f38" y="f46"/>
                  </a:cubicBezTo>
                  <a:cubicBezTo>
                    <a:pt x="f36" y="f16"/>
                    <a:pt x="f60" y="f61"/>
                    <a:pt x="f62" y="f63"/>
                  </a:cubicBezTo>
                  <a:cubicBezTo>
                    <a:pt x="f64" y="f65"/>
                    <a:pt x="f5" y="f56"/>
                    <a:pt x="f66" y="f9"/>
                  </a:cubicBezTo>
                  <a:cubicBezTo>
                    <a:pt x="f67" y="f50"/>
                    <a:pt x="f68" y="f50"/>
                    <a:pt x="f32" y="f69"/>
                  </a:cubicBezTo>
                  <a:cubicBezTo>
                    <a:pt x="f38" y="f9"/>
                    <a:pt x="f31" y="f11"/>
                    <a:pt x="f57" y="f9"/>
                  </a:cubicBezTo>
                  <a:cubicBezTo>
                    <a:pt x="f55" y="f48"/>
                    <a:pt x="f70" y="f50"/>
                    <a:pt x="f51" y="f71"/>
                  </a:cubicBezTo>
                  <a:cubicBezTo>
                    <a:pt x="f13" y="f71"/>
                    <a:pt x="f13" y="f71"/>
                    <a:pt x="f12" y="f72"/>
                  </a:cubicBezTo>
                  <a:cubicBezTo>
                    <a:pt x="f13" y="f73"/>
                    <a:pt x="f52" y="f74"/>
                    <a:pt x="f75" y="f74"/>
                  </a:cubicBezTo>
                  <a:cubicBezTo>
                    <a:pt x="f70" y="f76"/>
                    <a:pt x="f77" y="f10"/>
                    <a:pt x="f25" y="f13"/>
                  </a:cubicBezTo>
                  <a:cubicBezTo>
                    <a:pt x="f41" y="f51"/>
                    <a:pt x="f40" y="f13"/>
                    <a:pt x="f31" y="f47"/>
                  </a:cubicBezTo>
                  <a:cubicBezTo>
                    <a:pt x="f32" y="f78"/>
                    <a:pt x="f79" y="f10"/>
                    <a:pt x="f80" y="f13"/>
                  </a:cubicBezTo>
                  <a:cubicBezTo>
                    <a:pt x="f67" y="f75"/>
                    <a:pt x="f67" y="f81"/>
                    <a:pt x="f82" y="f83"/>
                  </a:cubicBezTo>
                  <a:cubicBezTo>
                    <a:pt x="f68" y="f84"/>
                    <a:pt x="f85" y="f84"/>
                    <a:pt x="f86" y="f87"/>
                  </a:cubicBezTo>
                  <a:cubicBezTo>
                    <a:pt x="f40" y="f87"/>
                    <a:pt x="f88" y="f83"/>
                    <a:pt x="f88" y="f89"/>
                  </a:cubicBezTo>
                  <a:cubicBezTo>
                    <a:pt x="f88" y="f53"/>
                    <a:pt x="f23" y="f75"/>
                    <a:pt x="f43" y="f52"/>
                  </a:cubicBezTo>
                  <a:cubicBezTo>
                    <a:pt x="f90" y="f12"/>
                    <a:pt x="f91" y="f92"/>
                    <a:pt x="f75" y="f93"/>
                  </a:cubicBezTo>
                  <a:cubicBezTo>
                    <a:pt x="f51" y="f93"/>
                    <a:pt x="f47" y="f93"/>
                    <a:pt x="f78" y="f93"/>
                  </a:cubicBezTo>
                  <a:cubicBezTo>
                    <a:pt x="f12" y="f76"/>
                    <a:pt x="f12" y="f92"/>
                    <a:pt x="f47" y="f10"/>
                  </a:cubicBezTo>
                  <a:cubicBezTo>
                    <a:pt x="f94" y="f95"/>
                    <a:pt x="f96" y="f70"/>
                    <a:pt x="f97" y="f90"/>
                  </a:cubicBezTo>
                  <a:cubicBezTo>
                    <a:pt x="f98" y="f99"/>
                    <a:pt x="f100" y="f99"/>
                    <a:pt x="f43" y="f99"/>
                  </a:cubicBezTo>
                  <a:cubicBezTo>
                    <a:pt x="f27" y="f101"/>
                    <a:pt x="f40" y="f77"/>
                    <a:pt x="f40" y="f98"/>
                  </a:cubicBezTo>
                  <a:cubicBezTo>
                    <a:pt x="f40" y="f102"/>
                    <a:pt x="f25" y="f23"/>
                    <a:pt x="f43" y="f23"/>
                  </a:cubicBezTo>
                  <a:cubicBezTo>
                    <a:pt x="f98" y="f23"/>
                    <a:pt x="f103" y="f19"/>
                    <a:pt x="f97" y="f98"/>
                  </a:cubicBezTo>
                  <a:cubicBezTo>
                    <a:pt x="f97" y="f55"/>
                    <a:pt x="f97" y="f103"/>
                    <a:pt x="f103" y="f104"/>
                  </a:cubicBezTo>
                  <a:cubicBezTo>
                    <a:pt x="f54" y="f54"/>
                    <a:pt x="f95" y="f81"/>
                    <a:pt x="f76" y="f92"/>
                  </a:cubicBezTo>
                  <a:cubicBezTo>
                    <a:pt x="f105" y="f10"/>
                    <a:pt x="f105" y="f12"/>
                    <a:pt x="f105" y="f47"/>
                  </a:cubicBezTo>
                  <a:cubicBezTo>
                    <a:pt x="f47" y="f45"/>
                    <a:pt x="f106" y="f107"/>
                    <a:pt x="f94" y="f43"/>
                  </a:cubicBezTo>
                  <a:cubicBezTo>
                    <a:pt x="f87" y="f42"/>
                    <a:pt x="f15" y="f23"/>
                    <a:pt x="f108" y="f25"/>
                  </a:cubicBezTo>
                  <a:cubicBezTo>
                    <a:pt x="f54" y="f25"/>
                    <a:pt x="f109" y="f88"/>
                    <a:pt x="f96" y="f40"/>
                  </a:cubicBezTo>
                  <a:cubicBezTo>
                    <a:pt x="f96" y="f57"/>
                    <a:pt x="f54" y="f38"/>
                    <a:pt x="f70" y="f32"/>
                  </a:cubicBezTo>
                  <a:cubicBezTo>
                    <a:pt x="f15" y="f35"/>
                    <a:pt x="f89" y="f36"/>
                    <a:pt x="f95" y="f38"/>
                  </a:cubicBezTo>
                  <a:cubicBezTo>
                    <a:pt x="f110" y="f31"/>
                    <a:pt x="f95" y="f40"/>
                    <a:pt x="f95" y="f41"/>
                  </a:cubicBezTo>
                  <a:cubicBezTo>
                    <a:pt x="f95" y="f25"/>
                    <a:pt x="f89" y="f42"/>
                    <a:pt x="f81" y="f21"/>
                  </a:cubicBezTo>
                  <a:cubicBezTo>
                    <a:pt x="f52" y="f90"/>
                    <a:pt x="f8" y="f84"/>
                    <a:pt x="f111" y="f13"/>
                  </a:cubicBezTo>
                  <a:cubicBezTo>
                    <a:pt x="f111" y="f13"/>
                    <a:pt x="f112" y="f13"/>
                    <a:pt x="f112" y="f47"/>
                  </a:cubicBezTo>
                  <a:cubicBezTo>
                    <a:pt x="f112" y="f13"/>
                    <a:pt x="f74" y="f13"/>
                    <a:pt x="f74" y="f13"/>
                  </a:cubicBezTo>
                  <a:cubicBezTo>
                    <a:pt x="f74" y="f108"/>
                    <a:pt x="f74" y="f103"/>
                    <a:pt x="f74" y="f29"/>
                  </a:cubicBezTo>
                  <a:cubicBezTo>
                    <a:pt x="f74" y="f86"/>
                    <a:pt x="f111" y="f31"/>
                    <a:pt x="f113" y="f58"/>
                  </a:cubicBezTo>
                  <a:cubicBezTo>
                    <a:pt x="f8" y="f36"/>
                    <a:pt x="f10" y="f79"/>
                    <a:pt x="f105" y="f62"/>
                  </a:cubicBezTo>
                  <a:cubicBezTo>
                    <a:pt x="f111" y="f5"/>
                    <a:pt x="f114" y="f5"/>
                    <a:pt x="f48" y="f62"/>
                  </a:cubicBezTo>
                  <a:cubicBezTo>
                    <a:pt x="f11" y="f60"/>
                    <a:pt x="f11" y="f35"/>
                    <a:pt x="f49" y="f38"/>
                  </a:cubicBezTo>
                  <a:cubicBezTo>
                    <a:pt x="f50" y="f58"/>
                    <a:pt x="f114" y="f31"/>
                    <a:pt x="f114" y="f86"/>
                  </a:cubicBezTo>
                  <a:cubicBezTo>
                    <a:pt x="f114" y="f97"/>
                    <a:pt x="f114" y="f108"/>
                    <a:pt x="f115" y="f47"/>
                  </a:cubicBezTo>
                  <a:cubicBezTo>
                    <a:pt x="f50" y="f13"/>
                    <a:pt x="f50" y="f51"/>
                    <a:pt x="f49" y="f75"/>
                  </a:cubicBezTo>
                  <a:cubicBezTo>
                    <a:pt x="f14" y="f91"/>
                    <a:pt x="f116" y="f101"/>
                    <a:pt x="f117" y="f19"/>
                  </a:cubicBezTo>
                  <a:cubicBezTo>
                    <a:pt x="f44" y="f23"/>
                    <a:pt x="f118" y="f25"/>
                    <a:pt x="f117" y="f88"/>
                  </a:cubicBezTo>
                  <a:cubicBezTo>
                    <a:pt x="f63" y="f57"/>
                    <a:pt x="f119" y="f36"/>
                    <a:pt x="f120" y="f33"/>
                  </a:cubicBezTo>
                  <a:cubicBezTo>
                    <a:pt x="f121" y="f60"/>
                    <a:pt x="f24" y="f68"/>
                    <a:pt x="f26" y="f85"/>
                  </a:cubicBezTo>
                  <a:cubicBezTo>
                    <a:pt x="f122" y="f86"/>
                    <a:pt x="f26" y="f41"/>
                    <a:pt x="f123" y="f25"/>
                  </a:cubicBezTo>
                  <a:cubicBezTo>
                    <a:pt x="f124" y="f23"/>
                    <a:pt x="f125" y="f21"/>
                    <a:pt x="f120" y="f102"/>
                  </a:cubicBezTo>
                  <a:cubicBezTo>
                    <a:pt x="f119" y="f17"/>
                    <a:pt x="f46" y="f84"/>
                    <a:pt x="f11" y="f51"/>
                  </a:cubicBezTo>
                  <a:cubicBezTo>
                    <a:pt x="f11" y="f13"/>
                    <a:pt x="f9" y="f12"/>
                    <a:pt x="f11" y="f8"/>
                  </a:cubicBezTo>
                  <a:cubicBezTo>
                    <a:pt x="f59" y="f13"/>
                    <a:pt x="f16" y="f106"/>
                    <a:pt x="f44" y="f89"/>
                  </a:cubicBezTo>
                  <a:cubicBezTo>
                    <a:pt x="f124" y="f91"/>
                    <a:pt x="f22" y="f96"/>
                    <a:pt x="f34" y="f99"/>
                  </a:cubicBezTo>
                  <a:cubicBezTo>
                    <a:pt x="f122" y="f77"/>
                    <a:pt x="f126" y="f97"/>
                    <a:pt x="f126" y="f98"/>
                  </a:cubicBezTo>
                  <a:cubicBezTo>
                    <a:pt x="f122" y="f43"/>
                    <a:pt x="f30" y="f42"/>
                    <a:pt x="f127" y="f23"/>
                  </a:cubicBezTo>
                  <a:cubicBezTo>
                    <a:pt x="f128" y="f25"/>
                    <a:pt x="f129" y="f19"/>
                    <a:pt x="f130" y="f131"/>
                  </a:cubicBezTo>
                  <a:cubicBezTo>
                    <a:pt x="f130" y="f97"/>
                    <a:pt x="f132" y="f77"/>
                    <a:pt x="f133" y="f77"/>
                  </a:cubicBezTo>
                  <a:cubicBezTo>
                    <a:pt x="f134" y="f77"/>
                    <a:pt x="f135" y="f101"/>
                    <a:pt x="f126" y="f107"/>
                  </a:cubicBezTo>
                  <a:cubicBezTo>
                    <a:pt x="f20" y="f108"/>
                    <a:pt x="f118" y="f110"/>
                    <a:pt x="f46" y="f8"/>
                  </a:cubicBezTo>
                  <a:cubicBezTo>
                    <a:pt x="f59" y="f92"/>
                    <a:pt x="f59" y="f76"/>
                    <a:pt x="f136" y="f93"/>
                  </a:cubicBezTo>
                  <a:cubicBezTo>
                    <a:pt x="f46" y="f93"/>
                    <a:pt x="f116" y="f93"/>
                    <a:pt x="f63" y="f113"/>
                  </a:cubicBezTo>
                  <a:cubicBezTo>
                    <a:pt x="f39" y="f92"/>
                    <a:pt x="f126" y="f12"/>
                    <a:pt x="f128" y="f51"/>
                  </a:cubicBezTo>
                  <a:cubicBezTo>
                    <a:pt x="f132" y="f52"/>
                    <a:pt x="f130" y="f52"/>
                    <a:pt x="f137" y="f110"/>
                  </a:cubicBezTo>
                  <a:cubicBezTo>
                    <a:pt x="f138" y="f94"/>
                    <a:pt x="f139" y="f87"/>
                    <a:pt x="f140" y="f83"/>
                  </a:cubicBezTo>
                  <a:cubicBezTo>
                    <a:pt x="f141" y="f81"/>
                    <a:pt x="f141" y="f53"/>
                    <a:pt x="f142" y="f13"/>
                  </a:cubicBezTo>
                  <a:cubicBezTo>
                    <a:pt x="f140" y="f10"/>
                    <a:pt x="f143" y="f92"/>
                    <a:pt x="f138" y="f78"/>
                  </a:cubicBezTo>
                  <a:cubicBezTo>
                    <a:pt x="f144" y="f12"/>
                    <a:pt x="f129" y="f47"/>
                    <a:pt x="f145" y="f47"/>
                  </a:cubicBezTo>
                  <a:cubicBezTo>
                    <a:pt x="f30" y="f8"/>
                    <a:pt x="f39" y="f76"/>
                    <a:pt x="f65" y="f112"/>
                  </a:cubicBezTo>
                  <a:cubicBezTo>
                    <a:pt x="f65" y="f74"/>
                    <a:pt x="f65" y="f73"/>
                    <a:pt x="f65" y="f73"/>
                  </a:cubicBezTo>
                  <a:cubicBezTo>
                    <a:pt x="f116" y="f72"/>
                    <a:pt x="f116" y="f72"/>
                    <a:pt x="f63" y="f72"/>
                  </a:cubicBezTo>
                  <a:cubicBezTo>
                    <a:pt x="f20" y="f71"/>
                    <a:pt x="f146" y="f115"/>
                    <a:pt x="f147" y="f50"/>
                  </a:cubicBezTo>
                  <a:cubicBezTo>
                    <a:pt x="f148" y="f50"/>
                    <a:pt x="f139" y="f115"/>
                    <a:pt x="f149" y="f71"/>
                  </a:cubicBezTo>
                  <a:cubicBezTo>
                    <a:pt x="f150" y="f73"/>
                    <a:pt x="f151" y="f73"/>
                    <a:pt x="f152" y="f115"/>
                  </a:cubicBezTo>
                  <a:cubicBezTo>
                    <a:pt x="f6" y="f69"/>
                    <a:pt x="f153" y="f14"/>
                    <a:pt x="f154" y="f136"/>
                  </a:cubicBezTo>
                  <a:cubicBezTo>
                    <a:pt x="f155" y="f65"/>
                    <a:pt x="f156" y="f46"/>
                    <a:pt x="f157" y="f14"/>
                  </a:cubicBezTo>
                  <a:cubicBezTo>
                    <a:pt x="f139" y="f11"/>
                    <a:pt x="f143" y="f69"/>
                    <a:pt x="f148" y="f69"/>
                  </a:cubicBezTo>
                  <a:cubicBezTo>
                    <a:pt x="f158" y="f49"/>
                    <a:pt x="f22" y="f50"/>
                    <a:pt x="f63" y="f115"/>
                  </a:cubicBezTo>
                  <a:cubicBezTo>
                    <a:pt x="f65" y="f115"/>
                    <a:pt x="f46" y="f115"/>
                    <a:pt x="f136" y="f50"/>
                  </a:cubicBezTo>
                  <a:cubicBezTo>
                    <a:pt x="f136" y="f50"/>
                    <a:pt x="f56" y="f49"/>
                    <a:pt x="f56" y="f48"/>
                  </a:cubicBezTo>
                  <a:cubicBezTo>
                    <a:pt x="f136" y="f69"/>
                    <a:pt x="f46" y="f9"/>
                    <a:pt x="f116" y="f11"/>
                  </a:cubicBezTo>
                  <a:cubicBezTo>
                    <a:pt x="f39" y="f119"/>
                    <a:pt x="f30" y="f39"/>
                    <a:pt x="f132" y="f34"/>
                  </a:cubicBezTo>
                  <a:cubicBezTo>
                    <a:pt x="f145" y="f122"/>
                    <a:pt x="f144" y="f34"/>
                    <a:pt x="f147" y="f34"/>
                  </a:cubicBezTo>
                  <a:cubicBezTo>
                    <a:pt x="f143" y="f122"/>
                    <a:pt x="f157" y="f122"/>
                    <a:pt x="f140" y="f28"/>
                  </a:cubicBezTo>
                  <a:cubicBezTo>
                    <a:pt x="f156" y="f30"/>
                    <a:pt x="f142" y="f159"/>
                    <a:pt x="f156" y="f127"/>
                  </a:cubicBezTo>
                  <a:cubicBezTo>
                    <a:pt x="f140" y="f128"/>
                    <a:pt x="f160" y="f128"/>
                    <a:pt x="f161" y="f162"/>
                  </a:cubicBezTo>
                  <a:cubicBezTo>
                    <a:pt x="f144" y="f162"/>
                    <a:pt x="f145" y="f158"/>
                    <a:pt x="f132" y="f146"/>
                  </a:cubicBezTo>
                  <a:cubicBezTo>
                    <a:pt x="f132" y="f135"/>
                    <a:pt x="f163" y="f28"/>
                    <a:pt x="f164" y="f122"/>
                  </a:cubicBezTo>
                  <a:cubicBezTo>
                    <a:pt x="f165" y="f37"/>
                    <a:pt x="f125" y="f117"/>
                    <a:pt x="f59" y="f56"/>
                  </a:cubicBezTo>
                  <a:cubicBezTo>
                    <a:pt x="f56" y="f14"/>
                    <a:pt x="f11" y="f11"/>
                    <a:pt x="f69" y="f9"/>
                  </a:cubicBezTo>
                  <a:cubicBezTo>
                    <a:pt x="f69" y="f11"/>
                    <a:pt x="f48" y="f11"/>
                    <a:pt x="f48" y="f14"/>
                  </a:cubicBezTo>
                  <a:cubicBezTo>
                    <a:pt x="f69" y="f56"/>
                    <a:pt x="f9" y="f59"/>
                    <a:pt x="f11" y="f46"/>
                  </a:cubicBezTo>
                  <a:cubicBezTo>
                    <a:pt x="f116" y="f166"/>
                    <a:pt x="f118" y="f34"/>
                    <a:pt x="f37" y="f164"/>
                  </a:cubicBezTo>
                  <a:cubicBezTo>
                    <a:pt x="f123" y="f128"/>
                    <a:pt x="f167" y="f168"/>
                    <a:pt x="f169" y="f168"/>
                  </a:cubicBezTo>
                  <a:cubicBezTo>
                    <a:pt x="f126" y="f132"/>
                    <a:pt x="f135" y="f129"/>
                    <a:pt x="f170" y="f147"/>
                  </a:cubicBezTo>
                  <a:cubicBezTo>
                    <a:pt x="f170" y="f143"/>
                    <a:pt x="f30" y="f171"/>
                    <a:pt x="f34" y="f171"/>
                  </a:cubicBezTo>
                  <a:cubicBezTo>
                    <a:pt x="f24" y="f171"/>
                    <a:pt x="f37" y="f139"/>
                    <a:pt x="f166" y="f160"/>
                  </a:cubicBezTo>
                  <a:cubicBezTo>
                    <a:pt x="f166" y="f143"/>
                    <a:pt x="f125" y="f147"/>
                    <a:pt x="f166" y="f138"/>
                  </a:cubicBezTo>
                  <a:cubicBezTo>
                    <a:pt x="f39" y="f129"/>
                    <a:pt x="f121" y="f132"/>
                    <a:pt x="f166" y="f128"/>
                  </a:cubicBezTo>
                  <a:cubicBezTo>
                    <a:pt x="f61" y="f28"/>
                    <a:pt x="f59" y="f39"/>
                    <a:pt x="f48" y="f16"/>
                  </a:cubicBezTo>
                  <a:cubicBezTo>
                    <a:pt x="f49" y="f63"/>
                    <a:pt x="f50" y="f65"/>
                    <a:pt x="f114" y="f59"/>
                  </a:cubicBezTo>
                  <a:cubicBezTo>
                    <a:pt x="f72" y="f18"/>
                    <a:pt x="f74" y="f169"/>
                    <a:pt x="f113" y="f159"/>
                  </a:cubicBezTo>
                  <a:cubicBezTo>
                    <a:pt x="f92" y="f137"/>
                    <a:pt x="f47" y="f140"/>
                    <a:pt x="f53" y="f6"/>
                  </a:cubicBezTo>
                  <a:cubicBezTo>
                    <a:pt x="f53" y="f172"/>
                    <a:pt x="f106" y="f173"/>
                    <a:pt x="f95" y="f174"/>
                  </a:cubicBezTo>
                  <a:cubicBezTo>
                    <a:pt x="f95" y="f175"/>
                    <a:pt x="f89" y="f7"/>
                    <a:pt x="f83" y="f175"/>
                  </a:cubicBezTo>
                  <a:cubicBezTo>
                    <a:pt x="f94" y="f175"/>
                    <a:pt x="f94" y="f173"/>
                    <a:pt x="f94" y="f2"/>
                  </a:cubicBezTo>
                  <a:cubicBezTo>
                    <a:pt x="f83" y="f176"/>
                    <a:pt x="f89" y="f153"/>
                    <a:pt x="f81" y="f152"/>
                  </a:cubicBezTo>
                  <a:cubicBezTo>
                    <a:pt x="f52" y="f144"/>
                    <a:pt x="f10" y="f34"/>
                    <a:pt x="f111" y="f63"/>
                  </a:cubicBezTo>
                  <a:cubicBezTo>
                    <a:pt x="f111" y="f116"/>
                    <a:pt x="f111" y="f46"/>
                    <a:pt x="f111" y="f56"/>
                  </a:cubicBezTo>
                  <a:cubicBezTo>
                    <a:pt x="f105" y="f63"/>
                    <a:pt x="f10" y="f117"/>
                    <a:pt x="f47" y="f18"/>
                  </a:cubicBezTo>
                  <a:cubicBezTo>
                    <a:pt x="f53" y="f20"/>
                    <a:pt x="f83" y="f126"/>
                    <a:pt x="f91" y="f127"/>
                  </a:cubicBezTo>
                  <a:cubicBezTo>
                    <a:pt x="f70" y="f162"/>
                    <a:pt x="f177" y="f168"/>
                    <a:pt x="f70" y="f137"/>
                  </a:cubicBezTo>
                  <a:cubicBezTo>
                    <a:pt x="f108" y="f144"/>
                    <a:pt x="f54" y="f178"/>
                    <a:pt x="f179" y="f148"/>
                  </a:cubicBezTo>
                  <a:cubicBezTo>
                    <a:pt x="f180" y="f139"/>
                    <a:pt x="f77" y="f148"/>
                    <a:pt x="f104" y="f147"/>
                  </a:cubicBezTo>
                  <a:cubicBezTo>
                    <a:pt x="f103" y="f130"/>
                    <a:pt x="f104" y="f145"/>
                    <a:pt x="f90" y="f168"/>
                  </a:cubicBezTo>
                  <a:cubicBezTo>
                    <a:pt x="f180" y="f163"/>
                    <a:pt x="f96" y="f162"/>
                    <a:pt x="f179" y="f158"/>
                  </a:cubicBezTo>
                  <a:cubicBezTo>
                    <a:pt x="f45" y="f165"/>
                    <a:pt x="f106" y="f125"/>
                    <a:pt x="f10" y="f46"/>
                  </a:cubicBezTo>
                  <a:cubicBezTo>
                    <a:pt x="f8" y="f136"/>
                    <a:pt x="f92" y="f14"/>
                    <a:pt x="f92" y="f11"/>
                  </a:cubicBezTo>
                  <a:cubicBezTo>
                    <a:pt x="f92" y="f11"/>
                    <a:pt x="f92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5A32863E-4679-2FE4-A550-074362691C11}"/>
                </a:ext>
              </a:extLst>
            </p:cNvPr>
            <p:cNvSpPr/>
            <p:nvPr/>
          </p:nvSpPr>
          <p:spPr>
            <a:xfrm>
              <a:off x="433809" y="4739399"/>
              <a:ext cx="418209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4"/>
                <a:gd name="f8" fmla="val 99"/>
                <a:gd name="f9" fmla="val 96"/>
                <a:gd name="f10" fmla="val 101"/>
                <a:gd name="f11" fmla="val 97"/>
                <a:gd name="f12" fmla="val 102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66"/>
                <a:gd name="f34" fmla="val 128"/>
                <a:gd name="f35" fmla="val 165"/>
                <a:gd name="f36" fmla="val 164"/>
                <a:gd name="f37" fmla="val 119"/>
                <a:gd name="f38" fmla="val 161"/>
                <a:gd name="f39" fmla="val 156"/>
                <a:gd name="f40" fmla="val 153"/>
                <a:gd name="f41" fmla="val 110"/>
                <a:gd name="f42" fmla="val 117"/>
                <a:gd name="f43" fmla="val 103"/>
                <a:gd name="f44" fmla="val 94"/>
                <a:gd name="f45" fmla="val 93"/>
                <a:gd name="f46" fmla="val 92"/>
                <a:gd name="f47" fmla="val 105"/>
                <a:gd name="f48" fmla="val 107"/>
                <a:gd name="f49" fmla="val 108"/>
                <a:gd name="f50" fmla="val 140"/>
                <a:gd name="f51" fmla="val 158"/>
                <a:gd name="f52" fmla="val 160"/>
                <a:gd name="f53" fmla="val 170"/>
                <a:gd name="f54" fmla="val 173"/>
                <a:gd name="f55" fmla="val 177"/>
                <a:gd name="f56" fmla="val 175"/>
                <a:gd name="f57" fmla="val 172"/>
                <a:gd name="f58" fmla="val 167"/>
                <a:gd name="f59" fmla="val 95"/>
                <a:gd name="f60" fmla="val 162"/>
                <a:gd name="f61" fmla="val 123"/>
                <a:gd name="f62" fmla="val 89"/>
                <a:gd name="f63" fmla="val 88"/>
                <a:gd name="f64" fmla="val 87"/>
                <a:gd name="f65" fmla="val 86"/>
                <a:gd name="f66" fmla="val 81"/>
                <a:gd name="f67" fmla="val 136"/>
                <a:gd name="f68" fmla="val 77"/>
                <a:gd name="f69" fmla="val 73"/>
                <a:gd name="f70" fmla="val 72"/>
                <a:gd name="f71" fmla="val 74"/>
                <a:gd name="f72" fmla="val 76"/>
                <a:gd name="f73" fmla="val 168"/>
                <a:gd name="f74" fmla="val 171"/>
                <a:gd name="f75" fmla="val 70"/>
                <a:gd name="f76" fmla="val 65"/>
                <a:gd name="f77" fmla="val 63"/>
                <a:gd name="f78" fmla="val 58"/>
                <a:gd name="f79" fmla="val 157"/>
                <a:gd name="f80" fmla="val 61"/>
                <a:gd name="f81" fmla="val 64"/>
                <a:gd name="f82" fmla="val 154"/>
                <a:gd name="f83" fmla="val 69"/>
                <a:gd name="f84" fmla="val 146"/>
                <a:gd name="f85" fmla="val 71"/>
                <a:gd name="f86" fmla="val 75"/>
                <a:gd name="f87" fmla="val 120"/>
                <a:gd name="f88" fmla="val 79"/>
                <a:gd name="f89" fmla="val 83"/>
                <a:gd name="f90" fmla="val 116"/>
                <a:gd name="f91" fmla="val 66"/>
                <a:gd name="f92" fmla="val 127"/>
                <a:gd name="f93" fmla="val 55"/>
                <a:gd name="f94" fmla="val 44"/>
                <a:gd name="f95" fmla="val 141"/>
                <a:gd name="f96" fmla="val 42"/>
                <a:gd name="f97" fmla="val 144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39"/>
                <a:gd name="f104" fmla="val 30"/>
                <a:gd name="f105" fmla="val 37"/>
                <a:gd name="f106" fmla="val 39"/>
                <a:gd name="f107" fmla="val 138"/>
                <a:gd name="f108" fmla="val 40"/>
                <a:gd name="f109" fmla="val 125"/>
                <a:gd name="f110" fmla="val 53"/>
                <a:gd name="f111" fmla="val 111"/>
                <a:gd name="f112" fmla="val 60"/>
                <a:gd name="f113" fmla="val 109"/>
                <a:gd name="f114" fmla="val 46"/>
                <a:gd name="f115" fmla="val 115"/>
                <a:gd name="f116" fmla="val 31"/>
                <a:gd name="f117" fmla="val 28"/>
                <a:gd name="f118" fmla="val 26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2"/>
                <a:gd name="f129" fmla="val 29"/>
                <a:gd name="f130" fmla="val 100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0"/>
                <a:gd name="f139" fmla="val 8"/>
                <a:gd name="f140" fmla="val 84"/>
                <a:gd name="f141" fmla="val 85"/>
                <a:gd name="f142" fmla="val 38"/>
                <a:gd name="f143" fmla="val 57"/>
                <a:gd name="f144" fmla="val 68"/>
                <a:gd name="f145" fmla="val 67"/>
                <a:gd name="f146" fmla="val 11"/>
                <a:gd name="f147" fmla="val 10"/>
                <a:gd name="f148" fmla="val 51"/>
                <a:gd name="f149" fmla="val 15"/>
                <a:gd name="f150" fmla="val 49"/>
                <a:gd name="f151" fmla="val 45"/>
                <a:gd name="f152" fmla="val 78"/>
                <a:gd name="f153" fmla="val 50"/>
                <a:gd name="f154" fmla="val 48"/>
                <a:gd name="f155" fmla="val 47"/>
                <a:gd name="f156" fmla="val 34"/>
                <a:gd name="f157" fmla="val 82"/>
                <a:gd name="f158" fmla="val 59"/>
                <a:gd name="f159" fmla="val 25"/>
                <a:gd name="f160" fmla="val 62"/>
                <a:gd name="f161" fmla="val 6"/>
                <a:gd name="f162" fmla="val 3"/>
                <a:gd name="f163" fmla="val 1"/>
                <a:gd name="f164" fmla="val 129"/>
                <a:gd name="f165" fmla="val 143"/>
                <a:gd name="f166" fmla="val 142"/>
                <a:gd name="f167" fmla="val 137"/>
                <a:gd name="f168" fmla="val 33"/>
                <a:gd name="f169" fmla="val 54"/>
                <a:gd name="f170" fmla="val 145"/>
                <a:gd name="f171" fmla="val 52"/>
                <a:gd name="f172" fmla="val 148"/>
                <a:gd name="f173" fmla="val 179"/>
                <a:gd name="f174" fmla="val 181"/>
                <a:gd name="f175" fmla="val 182"/>
                <a:gd name="f176" fmla="val 183"/>
                <a:gd name="f177" fmla="val 114"/>
                <a:gd name="f178" fmla="val 176"/>
                <a:gd name="f179" fmla="val 174"/>
                <a:gd name="f180" fmla="val 130"/>
                <a:gd name="f181" fmla="+- 0 0 -90"/>
                <a:gd name="f182" fmla="*/ f3 1 178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4"/>
                <a:gd name="f193" fmla="*/ 147 f189 1"/>
                <a:gd name="f194" fmla="*/ 121 f188 1"/>
                <a:gd name="f195" fmla="*/ 165 f189 1"/>
                <a:gd name="f196" fmla="*/ 124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3 f188 1"/>
                <a:gd name="f207" fmla="*/ 170 f189 1"/>
                <a:gd name="f208" fmla="*/ 63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7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15 f188 1"/>
                <a:gd name="f231" fmla="*/ 80 f189 1"/>
                <a:gd name="f232" fmla="*/ 72 f188 1"/>
                <a:gd name="f233" fmla="*/ 49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2 f189 1"/>
                <a:gd name="f241" fmla="*/ 74 f189 1"/>
                <a:gd name="f242" fmla="*/ 85 f188 1"/>
                <a:gd name="f243" fmla="*/ 24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73 f189 1"/>
                <a:gd name="f250" fmla="*/ 97 f188 1"/>
                <a:gd name="f251" fmla="*/ 15 f189 1"/>
                <a:gd name="f252" fmla="*/ 131 f188 1"/>
                <a:gd name="f253" fmla="*/ 31 f189 1"/>
                <a:gd name="f254" fmla="*/ 137 f188 1"/>
                <a:gd name="f255" fmla="*/ 82 f189 1"/>
                <a:gd name="f256" fmla="*/ 58 f189 1"/>
                <a:gd name="f257" fmla="*/ 141 f188 1"/>
                <a:gd name="f258" fmla="*/ 161 f188 1"/>
                <a:gd name="f259" fmla="*/ 62 f189 1"/>
                <a:gd name="f260" fmla="*/ 143 f188 1"/>
                <a:gd name="f261" fmla="*/ 95 f189 1"/>
                <a:gd name="f262" fmla="*/ 136 f188 1"/>
                <a:gd name="f263" fmla="*/ 114 f189 1"/>
                <a:gd name="f264" fmla="*/ 183 f188 1"/>
                <a:gd name="f265" fmla="*/ 94 f189 1"/>
                <a:gd name="f266" fmla="*/ 105 f188 1"/>
                <a:gd name="f267" fmla="*/ 120 f189 1"/>
                <a:gd name="f268" fmla="*/ 138 f188 1"/>
                <a:gd name="f269" fmla="*/ 137 f189 1"/>
                <a:gd name="f270" fmla="*/ 153 f188 1"/>
                <a:gd name="f271" fmla="*/ 100 f189 1"/>
                <a:gd name="f272" fmla="*/ 102 f188 1"/>
                <a:gd name="f273" fmla="+- f190 0 f1"/>
                <a:gd name="f274" fmla="*/ f193 1 178"/>
                <a:gd name="f275" fmla="*/ f194 1 184"/>
                <a:gd name="f276" fmla="*/ f195 1 178"/>
                <a:gd name="f277" fmla="*/ f196 1 184"/>
                <a:gd name="f278" fmla="*/ f197 1 178"/>
                <a:gd name="f279" fmla="*/ f198 1 184"/>
                <a:gd name="f280" fmla="*/ f199 1 178"/>
                <a:gd name="f281" fmla="*/ f200 1 184"/>
                <a:gd name="f282" fmla="*/ f201 1 178"/>
                <a:gd name="f283" fmla="*/ f202 1 184"/>
                <a:gd name="f284" fmla="*/ f203 1 178"/>
                <a:gd name="f285" fmla="*/ f204 1 184"/>
                <a:gd name="f286" fmla="*/ f205 1 178"/>
                <a:gd name="f287" fmla="*/ f206 1 184"/>
                <a:gd name="f288" fmla="*/ f207 1 178"/>
                <a:gd name="f289" fmla="*/ f208 1 184"/>
                <a:gd name="f290" fmla="*/ f209 1 178"/>
                <a:gd name="f291" fmla="*/ f210 1 184"/>
                <a:gd name="f292" fmla="*/ f211 1 178"/>
                <a:gd name="f293" fmla="*/ f212 1 184"/>
                <a:gd name="f294" fmla="*/ f213 1 184"/>
                <a:gd name="f295" fmla="*/ f214 1 178"/>
                <a:gd name="f296" fmla="*/ f215 1 184"/>
                <a:gd name="f297" fmla="*/ f216 1 178"/>
                <a:gd name="f298" fmla="*/ f217 1 184"/>
                <a:gd name="f299" fmla="*/ f218 1 178"/>
                <a:gd name="f300" fmla="*/ f219 1 184"/>
                <a:gd name="f301" fmla="*/ f220 1 178"/>
                <a:gd name="f302" fmla="*/ f221 1 184"/>
                <a:gd name="f303" fmla="*/ f222 1 178"/>
                <a:gd name="f304" fmla="*/ f223 1 178"/>
                <a:gd name="f305" fmla="*/ f224 1 184"/>
                <a:gd name="f306" fmla="*/ f225 1 178"/>
                <a:gd name="f307" fmla="*/ f226 1 184"/>
                <a:gd name="f308" fmla="*/ f227 1 178"/>
                <a:gd name="f309" fmla="*/ f228 1 184"/>
                <a:gd name="f310" fmla="*/ f229 1 178"/>
                <a:gd name="f311" fmla="*/ f230 1 184"/>
                <a:gd name="f312" fmla="*/ f231 1 178"/>
                <a:gd name="f313" fmla="*/ f232 1 184"/>
                <a:gd name="f314" fmla="*/ f233 1 178"/>
                <a:gd name="f315" fmla="*/ f234 1 184"/>
                <a:gd name="f316" fmla="*/ f235 1 178"/>
                <a:gd name="f317" fmla="*/ f236 1 184"/>
                <a:gd name="f318" fmla="*/ f237 1 178"/>
                <a:gd name="f319" fmla="*/ f238 1 184"/>
                <a:gd name="f320" fmla="*/ f239 1 178"/>
                <a:gd name="f321" fmla="*/ f240 1 178"/>
                <a:gd name="f322" fmla="*/ f241 1 178"/>
                <a:gd name="f323" fmla="*/ f242 1 184"/>
                <a:gd name="f324" fmla="*/ f243 1 178"/>
                <a:gd name="f325" fmla="*/ f244 1 184"/>
                <a:gd name="f326" fmla="*/ f245 1 178"/>
                <a:gd name="f327" fmla="*/ f246 1 184"/>
                <a:gd name="f328" fmla="*/ f247 1 178"/>
                <a:gd name="f329" fmla="*/ f248 1 184"/>
                <a:gd name="f330" fmla="*/ f249 1 178"/>
                <a:gd name="f331" fmla="*/ f250 1 184"/>
                <a:gd name="f332" fmla="*/ f251 1 178"/>
                <a:gd name="f333" fmla="*/ f252 1 184"/>
                <a:gd name="f334" fmla="*/ f253 1 178"/>
                <a:gd name="f335" fmla="*/ f254 1 184"/>
                <a:gd name="f336" fmla="*/ f255 1 178"/>
                <a:gd name="f337" fmla="*/ f256 1 178"/>
                <a:gd name="f338" fmla="*/ f257 1 184"/>
                <a:gd name="f339" fmla="*/ f258 1 184"/>
                <a:gd name="f340" fmla="*/ f259 1 178"/>
                <a:gd name="f341" fmla="*/ f260 1 184"/>
                <a:gd name="f342" fmla="*/ f261 1 178"/>
                <a:gd name="f343" fmla="*/ f262 1 184"/>
                <a:gd name="f344" fmla="*/ f263 1 178"/>
                <a:gd name="f345" fmla="*/ f264 1 184"/>
                <a:gd name="f346" fmla="*/ f265 1 178"/>
                <a:gd name="f347" fmla="*/ f266 1 184"/>
                <a:gd name="f348" fmla="*/ f267 1 178"/>
                <a:gd name="f349" fmla="*/ f268 1 184"/>
                <a:gd name="f350" fmla="*/ f269 1 178"/>
                <a:gd name="f351" fmla="*/ f270 1 184"/>
                <a:gd name="f352" fmla="*/ f271 1 178"/>
                <a:gd name="f353" fmla="*/ f272 1 184"/>
                <a:gd name="f354" fmla="*/ 0 1 f191"/>
                <a:gd name="f355" fmla="*/ f185 1 f191"/>
                <a:gd name="f356" fmla="*/ 0 1 f192"/>
                <a:gd name="f357" fmla="*/ f186 1 f192"/>
                <a:gd name="f358" fmla="*/ f274 1 f191"/>
                <a:gd name="f359" fmla="*/ f275 1 f192"/>
                <a:gd name="f360" fmla="*/ f276 1 f191"/>
                <a:gd name="f361" fmla="*/ f277 1 f192"/>
                <a:gd name="f362" fmla="*/ f278 1 f191"/>
                <a:gd name="f363" fmla="*/ f279 1 f192"/>
                <a:gd name="f364" fmla="*/ f280 1 f191"/>
                <a:gd name="f365" fmla="*/ f281 1 f192"/>
                <a:gd name="f366" fmla="*/ f282 1 f191"/>
                <a:gd name="f367" fmla="*/ f283 1 f192"/>
                <a:gd name="f368" fmla="*/ f284 1 f191"/>
                <a:gd name="f369" fmla="*/ f285 1 f192"/>
                <a:gd name="f370" fmla="*/ f286 1 f191"/>
                <a:gd name="f371" fmla="*/ f287 1 f192"/>
                <a:gd name="f372" fmla="*/ f288 1 f191"/>
                <a:gd name="f373" fmla="*/ f289 1 f192"/>
                <a:gd name="f374" fmla="*/ f290 1 f191"/>
                <a:gd name="f375" fmla="*/ f291 1 f192"/>
                <a:gd name="f376" fmla="*/ f292 1 f191"/>
                <a:gd name="f377" fmla="*/ f293 1 f192"/>
                <a:gd name="f378" fmla="*/ f294 1 f192"/>
                <a:gd name="f379" fmla="*/ f295 1 f191"/>
                <a:gd name="f380" fmla="*/ f296 1 f192"/>
                <a:gd name="f381" fmla="*/ f297 1 f191"/>
                <a:gd name="f382" fmla="*/ f298 1 f192"/>
                <a:gd name="f383" fmla="*/ f299 1 f191"/>
                <a:gd name="f384" fmla="*/ f300 1 f192"/>
                <a:gd name="f385" fmla="*/ f301 1 f191"/>
                <a:gd name="f386" fmla="*/ f302 1 f192"/>
                <a:gd name="f387" fmla="*/ f303 1 f191"/>
                <a:gd name="f388" fmla="*/ f304 1 f191"/>
                <a:gd name="f389" fmla="*/ f305 1 f192"/>
                <a:gd name="f390" fmla="*/ f306 1 f191"/>
                <a:gd name="f391" fmla="*/ f307 1 f192"/>
                <a:gd name="f392" fmla="*/ f308 1 f191"/>
                <a:gd name="f393" fmla="*/ f309 1 f192"/>
                <a:gd name="f394" fmla="*/ f310 1 f191"/>
                <a:gd name="f395" fmla="*/ f311 1 f192"/>
                <a:gd name="f396" fmla="*/ f312 1 f191"/>
                <a:gd name="f397" fmla="*/ f313 1 f192"/>
                <a:gd name="f398" fmla="*/ f314 1 f191"/>
                <a:gd name="f399" fmla="*/ f315 1 f192"/>
                <a:gd name="f400" fmla="*/ f316 1 f191"/>
                <a:gd name="f401" fmla="*/ f317 1 f192"/>
                <a:gd name="f402" fmla="*/ f318 1 f191"/>
                <a:gd name="f403" fmla="*/ f319 1 f192"/>
                <a:gd name="f404" fmla="*/ f320 1 f191"/>
                <a:gd name="f405" fmla="*/ f321 1 f191"/>
                <a:gd name="f406" fmla="*/ f322 1 f191"/>
                <a:gd name="f407" fmla="*/ f323 1 f192"/>
                <a:gd name="f408" fmla="*/ f324 1 f191"/>
                <a:gd name="f409" fmla="*/ f325 1 f192"/>
                <a:gd name="f410" fmla="*/ f326 1 f191"/>
                <a:gd name="f411" fmla="*/ f327 1 f192"/>
                <a:gd name="f412" fmla="*/ f328 1 f191"/>
                <a:gd name="f413" fmla="*/ f329 1 f192"/>
                <a:gd name="f414" fmla="*/ f330 1 f191"/>
                <a:gd name="f415" fmla="*/ f331 1 f192"/>
                <a:gd name="f416" fmla="*/ f332 1 f191"/>
                <a:gd name="f417" fmla="*/ f333 1 f192"/>
                <a:gd name="f418" fmla="*/ f334 1 f191"/>
                <a:gd name="f419" fmla="*/ f335 1 f192"/>
                <a:gd name="f420" fmla="*/ f336 1 f191"/>
                <a:gd name="f421" fmla="*/ f337 1 f191"/>
                <a:gd name="f422" fmla="*/ f338 1 f192"/>
                <a:gd name="f423" fmla="*/ f339 1 f192"/>
                <a:gd name="f424" fmla="*/ f340 1 f191"/>
                <a:gd name="f425" fmla="*/ f341 1 f192"/>
                <a:gd name="f426" fmla="*/ f342 1 f191"/>
                <a:gd name="f427" fmla="*/ f343 1 f192"/>
                <a:gd name="f428" fmla="*/ f344 1 f191"/>
                <a:gd name="f429" fmla="*/ f345 1 f192"/>
                <a:gd name="f430" fmla="*/ f346 1 f191"/>
                <a:gd name="f431" fmla="*/ f347 1 f192"/>
                <a:gd name="f432" fmla="*/ f348 1 f191"/>
                <a:gd name="f433" fmla="*/ f349 1 f192"/>
                <a:gd name="f434" fmla="*/ f350 1 f191"/>
                <a:gd name="f435" fmla="*/ f351 1 f192"/>
                <a:gd name="f436" fmla="*/ f352 1 f191"/>
                <a:gd name="f437" fmla="*/ f353 1 f192"/>
                <a:gd name="f438" fmla="*/ f354 f182 1"/>
                <a:gd name="f439" fmla="*/ f355 f182 1"/>
                <a:gd name="f440" fmla="*/ f357 f183 1"/>
                <a:gd name="f441" fmla="*/ f356 f183 1"/>
                <a:gd name="f442" fmla="*/ f358 f182 1"/>
                <a:gd name="f443" fmla="*/ f359 f183 1"/>
                <a:gd name="f444" fmla="*/ f360 f182 1"/>
                <a:gd name="f445" fmla="*/ f361 f183 1"/>
                <a:gd name="f446" fmla="*/ f362 f182 1"/>
                <a:gd name="f447" fmla="*/ f363 f183 1"/>
                <a:gd name="f448" fmla="*/ f364 f182 1"/>
                <a:gd name="f449" fmla="*/ f365 f183 1"/>
                <a:gd name="f450" fmla="*/ f366 f182 1"/>
                <a:gd name="f451" fmla="*/ f367 f183 1"/>
                <a:gd name="f452" fmla="*/ f368 f182 1"/>
                <a:gd name="f453" fmla="*/ f369 f183 1"/>
                <a:gd name="f454" fmla="*/ f370 f182 1"/>
                <a:gd name="f455" fmla="*/ f371 f183 1"/>
                <a:gd name="f456" fmla="*/ f372 f182 1"/>
                <a:gd name="f457" fmla="*/ f373 f183 1"/>
                <a:gd name="f458" fmla="*/ f374 f182 1"/>
                <a:gd name="f459" fmla="*/ f375 f183 1"/>
                <a:gd name="f460" fmla="*/ f376 f182 1"/>
                <a:gd name="f461" fmla="*/ f377 f183 1"/>
                <a:gd name="f462" fmla="*/ f378 f183 1"/>
                <a:gd name="f463" fmla="*/ f379 f182 1"/>
                <a:gd name="f464" fmla="*/ f380 f183 1"/>
                <a:gd name="f465" fmla="*/ f381 f182 1"/>
                <a:gd name="f466" fmla="*/ f382 f183 1"/>
                <a:gd name="f467" fmla="*/ f383 f182 1"/>
                <a:gd name="f468" fmla="*/ f384 f183 1"/>
                <a:gd name="f469" fmla="*/ f385 f182 1"/>
                <a:gd name="f470" fmla="*/ f386 f183 1"/>
                <a:gd name="f471" fmla="*/ f387 f182 1"/>
                <a:gd name="f472" fmla="*/ f388 f182 1"/>
                <a:gd name="f473" fmla="*/ f389 f183 1"/>
                <a:gd name="f474" fmla="*/ f390 f182 1"/>
                <a:gd name="f475" fmla="*/ f391 f183 1"/>
                <a:gd name="f476" fmla="*/ f392 f182 1"/>
                <a:gd name="f477" fmla="*/ f393 f183 1"/>
                <a:gd name="f478" fmla="*/ f394 f182 1"/>
                <a:gd name="f479" fmla="*/ f395 f183 1"/>
                <a:gd name="f480" fmla="*/ f396 f182 1"/>
                <a:gd name="f481" fmla="*/ f397 f183 1"/>
                <a:gd name="f482" fmla="*/ f398 f182 1"/>
                <a:gd name="f483" fmla="*/ f399 f183 1"/>
                <a:gd name="f484" fmla="*/ f400 f182 1"/>
                <a:gd name="f485" fmla="*/ f401 f183 1"/>
                <a:gd name="f486" fmla="*/ f402 f182 1"/>
                <a:gd name="f487" fmla="*/ f403 f183 1"/>
                <a:gd name="f488" fmla="*/ f404 f182 1"/>
                <a:gd name="f489" fmla="*/ f405 f182 1"/>
                <a:gd name="f490" fmla="*/ f406 f182 1"/>
                <a:gd name="f491" fmla="*/ f407 f183 1"/>
                <a:gd name="f492" fmla="*/ f408 f182 1"/>
                <a:gd name="f493" fmla="*/ f409 f183 1"/>
                <a:gd name="f494" fmla="*/ f410 f182 1"/>
                <a:gd name="f495" fmla="*/ f411 f183 1"/>
                <a:gd name="f496" fmla="*/ f412 f182 1"/>
                <a:gd name="f497" fmla="*/ f413 f183 1"/>
                <a:gd name="f498" fmla="*/ f414 f182 1"/>
                <a:gd name="f499" fmla="*/ f415 f183 1"/>
                <a:gd name="f500" fmla="*/ f416 f182 1"/>
                <a:gd name="f501" fmla="*/ f417 f183 1"/>
                <a:gd name="f502" fmla="*/ f418 f182 1"/>
                <a:gd name="f503" fmla="*/ f419 f183 1"/>
                <a:gd name="f504" fmla="*/ f420 f182 1"/>
                <a:gd name="f505" fmla="*/ f421 f182 1"/>
                <a:gd name="f506" fmla="*/ f422 f183 1"/>
                <a:gd name="f507" fmla="*/ f423 f183 1"/>
                <a:gd name="f508" fmla="*/ f424 f182 1"/>
                <a:gd name="f509" fmla="*/ f425 f183 1"/>
                <a:gd name="f510" fmla="*/ f426 f182 1"/>
                <a:gd name="f511" fmla="*/ f427 f183 1"/>
                <a:gd name="f512" fmla="*/ f428 f182 1"/>
                <a:gd name="f513" fmla="*/ f429 f183 1"/>
                <a:gd name="f514" fmla="*/ f430 f182 1"/>
                <a:gd name="f515" fmla="*/ f431 f183 1"/>
                <a:gd name="f516" fmla="*/ f432 f182 1"/>
                <a:gd name="f517" fmla="*/ f433 f183 1"/>
                <a:gd name="f518" fmla="*/ f434 f182 1"/>
                <a:gd name="f519" fmla="*/ f435 f183 1"/>
                <a:gd name="f520" fmla="*/ f436 f182 1"/>
                <a:gd name="f521" fmla="*/ f437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2" y="f443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48" y="f462"/>
                </a:cxn>
                <a:cxn ang="f273">
                  <a:pos x="f463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55"/>
                </a:cxn>
                <a:cxn ang="f273">
                  <a:pos x="f472" y="f473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1"/>
                </a:cxn>
                <a:cxn ang="f273">
                  <a:pos x="f489" y="f455"/>
                </a:cxn>
                <a:cxn ang="f273">
                  <a:pos x="f490" y="f491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451"/>
                </a:cxn>
                <a:cxn ang="f273">
                  <a:pos x="f505" y="f506"/>
                </a:cxn>
                <a:cxn ang="f273">
                  <a:pos x="f482" y="f507"/>
                </a:cxn>
                <a:cxn ang="f273">
                  <a:pos x="f508" y="f509"/>
                </a:cxn>
                <a:cxn ang="f273">
                  <a:pos x="f510" y="f511"/>
                </a:cxn>
                <a:cxn ang="f273">
                  <a:pos x="f512" y="f513"/>
                </a:cxn>
                <a:cxn ang="f273">
                  <a:pos x="f514" y="f515"/>
                </a:cxn>
                <a:cxn ang="f273">
                  <a:pos x="f516" y="f517"/>
                </a:cxn>
                <a:cxn ang="f273">
                  <a:pos x="f518" y="f519"/>
                </a:cxn>
                <a:cxn ang="f273">
                  <a:pos x="f520" y="f521"/>
                </a:cxn>
              </a:cxnLst>
              <a:rect l="f438" t="f441" r="f439" b="f440"/>
              <a:pathLst>
                <a:path w="178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15"/>
                    <a:pt x="f39" y="f37"/>
                  </a:cubicBezTo>
                  <a:cubicBezTo>
                    <a:pt x="f40" y="f37"/>
                    <a:pt x="f21" y="f37"/>
                    <a:pt x="f19" y="f15"/>
                  </a:cubicBezTo>
                  <a:cubicBezTo>
                    <a:pt x="f30" y="f41"/>
                    <a:pt x="f42" y="f12"/>
                    <a:pt x="f43" y="f44"/>
                  </a:cubicBezTo>
                  <a:cubicBezTo>
                    <a:pt x="f43" y="f44"/>
                    <a:pt x="f43" y="f45"/>
                    <a:pt x="f43" y="f46"/>
                  </a:cubicBezTo>
                  <a:cubicBezTo>
                    <a:pt x="f47" y="f46"/>
                    <a:pt x="f48" y="f46"/>
                    <a:pt x="f49" y="f46"/>
                  </a:cubicBezTo>
                  <a:cubicBezTo>
                    <a:pt x="f24" y="f44"/>
                    <a:pt x="f50" y="f11"/>
                    <a:pt x="f39" y="f8"/>
                  </a:cubicBezTo>
                  <a:cubicBezTo>
                    <a:pt x="f51" y="f8"/>
                    <a:pt x="f52" y="f10"/>
                    <a:pt x="f38" y="f12"/>
                  </a:cubicBezTo>
                  <a:cubicBezTo>
                    <a:pt x="f36" y="f16"/>
                    <a:pt x="f53" y="f49"/>
                    <a:pt x="f54" y="f47"/>
                  </a:cubicBezTo>
                  <a:cubicBezTo>
                    <a:pt x="f55" y="f43"/>
                    <a:pt x="f6" y="f8"/>
                    <a:pt x="f56" y="f9"/>
                  </a:cubicBezTo>
                  <a:cubicBezTo>
                    <a:pt x="f57" y="f46"/>
                    <a:pt x="f58" y="f46"/>
                    <a:pt x="f32" y="f59"/>
                  </a:cubicBezTo>
                  <a:cubicBezTo>
                    <a:pt x="f60" y="f9"/>
                    <a:pt x="f31" y="f11"/>
                    <a:pt x="f51" y="f9"/>
                  </a:cubicBezTo>
                  <a:cubicBezTo>
                    <a:pt x="f50" y="f44"/>
                    <a:pt x="f61" y="f46"/>
                    <a:pt x="f47" y="f62"/>
                  </a:cubicBezTo>
                  <a:cubicBezTo>
                    <a:pt x="f13" y="f62"/>
                    <a:pt x="f13" y="f62"/>
                    <a:pt x="f12" y="f63"/>
                  </a:cubicBezTo>
                  <a:cubicBezTo>
                    <a:pt x="f47" y="f64"/>
                    <a:pt x="f16" y="f65"/>
                    <a:pt x="f49" y="f65"/>
                  </a:cubicBezTo>
                  <a:cubicBezTo>
                    <a:pt x="f22" y="f66"/>
                    <a:pt x="f67" y="f68"/>
                    <a:pt x="f25" y="f69"/>
                  </a:cubicBezTo>
                  <a:cubicBezTo>
                    <a:pt x="f40" y="f70"/>
                    <a:pt x="f39" y="f69"/>
                    <a:pt x="f31" y="f71"/>
                  </a:cubicBezTo>
                  <a:cubicBezTo>
                    <a:pt x="f32" y="f72"/>
                    <a:pt x="f73" y="f68"/>
                    <a:pt x="f74" y="f69"/>
                  </a:cubicBezTo>
                  <a:cubicBezTo>
                    <a:pt x="f57" y="f75"/>
                    <a:pt x="f57" y="f76"/>
                    <a:pt x="f53" y="f77"/>
                  </a:cubicBezTo>
                  <a:cubicBezTo>
                    <a:pt x="f58" y="f78"/>
                    <a:pt x="f60" y="f78"/>
                    <a:pt x="f79" y="f80"/>
                  </a:cubicBezTo>
                  <a:cubicBezTo>
                    <a:pt x="f39" y="f80"/>
                    <a:pt x="f29" y="f77"/>
                    <a:pt x="f29" y="f81"/>
                  </a:cubicBezTo>
                  <a:cubicBezTo>
                    <a:pt x="f82" y="f83"/>
                    <a:pt x="f23" y="f75"/>
                    <a:pt x="f84" y="f85"/>
                  </a:cubicBezTo>
                  <a:cubicBezTo>
                    <a:pt x="f17" y="f86"/>
                    <a:pt x="f87" y="f88"/>
                    <a:pt x="f48" y="f89"/>
                  </a:cubicBezTo>
                  <a:cubicBezTo>
                    <a:pt x="f47" y="f89"/>
                    <a:pt x="f43" y="f89"/>
                    <a:pt x="f10" y="f89"/>
                  </a:cubicBezTo>
                  <a:cubicBezTo>
                    <a:pt x="f12" y="f66"/>
                    <a:pt x="f12" y="f88"/>
                    <a:pt x="f13" y="f68"/>
                  </a:cubicBezTo>
                  <a:cubicBezTo>
                    <a:pt x="f90" y="f91"/>
                    <a:pt x="f92" y="f93"/>
                    <a:pt x="f50" y="f94"/>
                  </a:cubicBezTo>
                  <a:cubicBezTo>
                    <a:pt x="f95" y="f96"/>
                    <a:pt x="f97" y="f96"/>
                    <a:pt x="f84" y="f96"/>
                  </a:cubicBezTo>
                  <a:cubicBezTo>
                    <a:pt x="f27" y="f98"/>
                    <a:pt x="f39" y="f99"/>
                    <a:pt x="f39" y="f100"/>
                  </a:cubicBezTo>
                  <a:cubicBezTo>
                    <a:pt x="f39" y="f101"/>
                    <a:pt x="f25" y="f102"/>
                    <a:pt x="f84" y="f102"/>
                  </a:cubicBezTo>
                  <a:cubicBezTo>
                    <a:pt x="f95" y="f102"/>
                    <a:pt x="f103" y="f104"/>
                    <a:pt x="f103" y="f100"/>
                  </a:cubicBezTo>
                  <a:cubicBezTo>
                    <a:pt x="f103" y="f105"/>
                    <a:pt x="f103" y="f106"/>
                    <a:pt x="f107" y="f108"/>
                  </a:cubicBezTo>
                  <a:cubicBezTo>
                    <a:pt x="f109" y="f110"/>
                    <a:pt x="f111" y="f76"/>
                    <a:pt x="f9" y="f88"/>
                  </a:cubicBezTo>
                  <a:cubicBezTo>
                    <a:pt x="f11" y="f68"/>
                    <a:pt x="f11" y="f86"/>
                    <a:pt x="f11" y="f71"/>
                  </a:cubicBezTo>
                  <a:cubicBezTo>
                    <a:pt x="f43" y="f112"/>
                    <a:pt x="f113" y="f114"/>
                    <a:pt x="f115" y="f116"/>
                  </a:cubicBezTo>
                  <a:cubicBezTo>
                    <a:pt x="f42" y="f117"/>
                    <a:pt x="f15" y="f102"/>
                    <a:pt x="f20" y="f118"/>
                  </a:cubicBezTo>
                  <a:cubicBezTo>
                    <a:pt x="f24" y="f118"/>
                    <a:pt x="f34" y="f119"/>
                    <a:pt x="f92" y="f120"/>
                  </a:cubicBezTo>
                  <a:cubicBezTo>
                    <a:pt x="f92" y="f121"/>
                    <a:pt x="f24" y="f122"/>
                    <a:pt x="f22" y="f123"/>
                  </a:cubicBezTo>
                  <a:cubicBezTo>
                    <a:pt x="f15" y="f124"/>
                    <a:pt x="f18" y="f125"/>
                    <a:pt x="f111" y="f122"/>
                  </a:cubicBezTo>
                  <a:cubicBezTo>
                    <a:pt x="f41" y="f126"/>
                    <a:pt x="f111" y="f120"/>
                    <a:pt x="f111" y="f127"/>
                  </a:cubicBezTo>
                  <a:cubicBezTo>
                    <a:pt x="f111" y="f118"/>
                    <a:pt x="f18" y="f117"/>
                    <a:pt x="f128" y="f129"/>
                  </a:cubicBezTo>
                  <a:cubicBezTo>
                    <a:pt x="f16" y="f94"/>
                    <a:pt x="f130" y="f78"/>
                    <a:pt x="f45" y="f69"/>
                  </a:cubicBezTo>
                  <a:cubicBezTo>
                    <a:pt x="f45" y="f69"/>
                    <a:pt x="f45" y="f69"/>
                    <a:pt x="f46" y="f71"/>
                  </a:cubicBezTo>
                  <a:cubicBezTo>
                    <a:pt x="f46" y="f69"/>
                    <a:pt x="f131" y="f69"/>
                    <a:pt x="f131" y="f69"/>
                  </a:cubicBezTo>
                  <a:cubicBezTo>
                    <a:pt x="f131" y="f132"/>
                    <a:pt x="f131" y="f106"/>
                    <a:pt x="f131" y="f133"/>
                  </a:cubicBezTo>
                  <a:cubicBezTo>
                    <a:pt x="f131" y="f134"/>
                    <a:pt x="f45" y="f126"/>
                    <a:pt x="f59" y="f135"/>
                  </a:cubicBezTo>
                  <a:cubicBezTo>
                    <a:pt x="f130" y="f125"/>
                    <a:pt x="f130" y="f136"/>
                    <a:pt x="f11" y="f137"/>
                  </a:cubicBezTo>
                  <a:cubicBezTo>
                    <a:pt x="f45" y="f5"/>
                    <a:pt x="f63" y="f5"/>
                    <a:pt x="f89" y="f137"/>
                  </a:cubicBezTo>
                  <a:cubicBezTo>
                    <a:pt x="f138" y="f139"/>
                    <a:pt x="f138" y="f124"/>
                    <a:pt x="f140" y="f122"/>
                  </a:cubicBezTo>
                  <a:cubicBezTo>
                    <a:pt x="f141" y="f135"/>
                    <a:pt x="f64" y="f126"/>
                    <a:pt x="f64" y="f134"/>
                  </a:cubicBezTo>
                  <a:cubicBezTo>
                    <a:pt x="f64" y="f142"/>
                    <a:pt x="f64" y="f132"/>
                    <a:pt x="f65" y="f71"/>
                  </a:cubicBezTo>
                  <a:cubicBezTo>
                    <a:pt x="f141" y="f69"/>
                    <a:pt x="f141" y="f70"/>
                    <a:pt x="f140" y="f75"/>
                  </a:cubicBezTo>
                  <a:cubicBezTo>
                    <a:pt x="f88" y="f143"/>
                    <a:pt x="f69" y="f98"/>
                    <a:pt x="f144" y="f104"/>
                  </a:cubicBezTo>
                  <a:cubicBezTo>
                    <a:pt x="f145" y="f102"/>
                    <a:pt x="f91" y="f118"/>
                    <a:pt x="f144" y="f119"/>
                  </a:cubicBezTo>
                  <a:cubicBezTo>
                    <a:pt x="f70" y="f121"/>
                    <a:pt x="f75" y="f125"/>
                    <a:pt x="f76" y="f146"/>
                  </a:cubicBezTo>
                  <a:cubicBezTo>
                    <a:pt x="f112" y="f139"/>
                    <a:pt x="f110" y="f147"/>
                    <a:pt x="f148" y="f149"/>
                  </a:cubicBezTo>
                  <a:cubicBezTo>
                    <a:pt x="f150" y="f134"/>
                    <a:pt x="f148" y="f127"/>
                    <a:pt x="f143" y="f118"/>
                  </a:cubicBezTo>
                  <a:cubicBezTo>
                    <a:pt x="f80" y="f102"/>
                    <a:pt x="f77" y="f129"/>
                    <a:pt x="f76" y="f101"/>
                  </a:cubicBezTo>
                  <a:cubicBezTo>
                    <a:pt x="f75" y="f151"/>
                    <a:pt x="f86" y="f78"/>
                    <a:pt x="f138" y="f70"/>
                  </a:cubicBezTo>
                  <a:cubicBezTo>
                    <a:pt x="f138" y="f69"/>
                    <a:pt x="f66" y="f86"/>
                    <a:pt x="f138" y="f152"/>
                  </a:cubicBezTo>
                  <a:cubicBezTo>
                    <a:pt x="f72" y="f69"/>
                    <a:pt x="f70" y="f144"/>
                    <a:pt x="f145" y="f81"/>
                  </a:cubicBezTo>
                  <a:cubicBezTo>
                    <a:pt x="f80" y="f143"/>
                    <a:pt x="f93" y="f153"/>
                    <a:pt x="f150" y="f96"/>
                  </a:cubicBezTo>
                  <a:cubicBezTo>
                    <a:pt x="f154" y="f99"/>
                    <a:pt x="f155" y="f142"/>
                    <a:pt x="f155" y="f100"/>
                  </a:cubicBezTo>
                  <a:cubicBezTo>
                    <a:pt x="f154" y="f116"/>
                    <a:pt x="f151" y="f117"/>
                    <a:pt x="f106" y="f102"/>
                  </a:cubicBezTo>
                  <a:cubicBezTo>
                    <a:pt x="f156" y="f118"/>
                    <a:pt x="f129" y="f104"/>
                    <a:pt x="f117" y="f156"/>
                  </a:cubicBezTo>
                  <a:cubicBezTo>
                    <a:pt x="f117" y="f142"/>
                    <a:pt x="f116" y="f99"/>
                    <a:pt x="f105" y="f99"/>
                  </a:cubicBezTo>
                  <a:cubicBezTo>
                    <a:pt x="f96" y="f99"/>
                    <a:pt x="f151" y="f98"/>
                    <a:pt x="f155" y="f114"/>
                  </a:cubicBezTo>
                  <a:cubicBezTo>
                    <a:pt x="f143" y="f132"/>
                    <a:pt x="f91" y="f145"/>
                    <a:pt x="f86" y="f152"/>
                  </a:cubicBezTo>
                  <a:cubicBezTo>
                    <a:pt x="f72" y="f88"/>
                    <a:pt x="f72" y="f66"/>
                    <a:pt x="f68" y="f89"/>
                  </a:cubicBezTo>
                  <a:cubicBezTo>
                    <a:pt x="f86" y="f89"/>
                    <a:pt x="f69" y="f89"/>
                    <a:pt x="f70" y="f157"/>
                  </a:cubicBezTo>
                  <a:cubicBezTo>
                    <a:pt x="f158" y="f88"/>
                    <a:pt x="f155" y="f86"/>
                    <a:pt x="f156" y="f70"/>
                  </a:cubicBezTo>
                  <a:cubicBezTo>
                    <a:pt x="f116" y="f85"/>
                    <a:pt x="f129" y="f85"/>
                    <a:pt x="f102" y="f145"/>
                  </a:cubicBezTo>
                  <a:cubicBezTo>
                    <a:pt x="f159" y="f160"/>
                    <a:pt x="f121" y="f80"/>
                    <a:pt x="f149" y="f77"/>
                  </a:cubicBezTo>
                  <a:cubicBezTo>
                    <a:pt x="f147" y="f76"/>
                    <a:pt x="f147" y="f83"/>
                    <a:pt x="f124" y="f69"/>
                  </a:cubicBezTo>
                  <a:cubicBezTo>
                    <a:pt x="f123" y="f68"/>
                    <a:pt x="f134" y="f88"/>
                    <a:pt x="f159" y="f72"/>
                  </a:cubicBezTo>
                  <a:cubicBezTo>
                    <a:pt x="f102" y="f86"/>
                    <a:pt x="f129" y="f71"/>
                    <a:pt x="f116" y="f71"/>
                  </a:cubicBezTo>
                  <a:cubicBezTo>
                    <a:pt x="f151" y="f152"/>
                    <a:pt x="f112" y="f66"/>
                    <a:pt x="f71" y="f141"/>
                  </a:cubicBezTo>
                  <a:cubicBezTo>
                    <a:pt x="f71" y="f65"/>
                    <a:pt x="f71" y="f64"/>
                    <a:pt x="f71" y="f64"/>
                  </a:cubicBezTo>
                  <a:cubicBezTo>
                    <a:pt x="f69" y="f63"/>
                    <a:pt x="f69" y="f63"/>
                    <a:pt x="f70" y="f63"/>
                  </a:cubicBezTo>
                  <a:cubicBezTo>
                    <a:pt x="f132" y="f62"/>
                    <a:pt x="f108" y="f131"/>
                    <a:pt x="f127" y="f46"/>
                  </a:cubicBezTo>
                  <a:cubicBezTo>
                    <a:pt x="f133" y="f46"/>
                    <a:pt x="f126" y="f131"/>
                    <a:pt x="f122" y="f62"/>
                  </a:cubicBezTo>
                  <a:cubicBezTo>
                    <a:pt x="f146" y="f64"/>
                    <a:pt x="f161" y="f64"/>
                    <a:pt x="f162" y="f131"/>
                  </a:cubicBezTo>
                  <a:cubicBezTo>
                    <a:pt x="f5" y="f59"/>
                    <a:pt x="f163" y="f14"/>
                    <a:pt x="f137" y="f130"/>
                  </a:cubicBezTo>
                  <a:cubicBezTo>
                    <a:pt x="f139" y="f43"/>
                    <a:pt x="f125" y="f12"/>
                    <a:pt x="f135" y="f14"/>
                  </a:cubicBezTo>
                  <a:cubicBezTo>
                    <a:pt x="f126" y="f11"/>
                    <a:pt x="f134" y="f59"/>
                    <a:pt x="f133" y="f59"/>
                  </a:cubicBezTo>
                  <a:cubicBezTo>
                    <a:pt x="f142" y="f45"/>
                    <a:pt x="f93" y="f46"/>
                    <a:pt x="f70" y="f131"/>
                  </a:cubicBezTo>
                  <a:cubicBezTo>
                    <a:pt x="f71" y="f131"/>
                    <a:pt x="f86" y="f131"/>
                    <a:pt x="f68" y="f46"/>
                  </a:cubicBezTo>
                  <a:cubicBezTo>
                    <a:pt x="f152" y="f46"/>
                    <a:pt x="f152" y="f45"/>
                    <a:pt x="f152" y="f44"/>
                  </a:cubicBezTo>
                  <a:cubicBezTo>
                    <a:pt x="f68" y="f59"/>
                    <a:pt x="f86" y="f9"/>
                    <a:pt x="f69" y="f11"/>
                  </a:cubicBezTo>
                  <a:cubicBezTo>
                    <a:pt x="f158" y="f48"/>
                    <a:pt x="f114" y="f15"/>
                    <a:pt x="f116" y="f34"/>
                  </a:cubicBezTo>
                  <a:cubicBezTo>
                    <a:pt x="f104" y="f164"/>
                    <a:pt x="f118" y="f34"/>
                    <a:pt x="f127" y="f34"/>
                  </a:cubicBezTo>
                  <a:cubicBezTo>
                    <a:pt x="f120" y="f164"/>
                    <a:pt x="f135" y="f164"/>
                    <a:pt x="f149" y="f28"/>
                  </a:cubicBezTo>
                  <a:cubicBezTo>
                    <a:pt x="f125" y="f30"/>
                    <a:pt x="f124" y="f67"/>
                    <a:pt x="f125" y="f107"/>
                  </a:cubicBezTo>
                  <a:cubicBezTo>
                    <a:pt x="f123" y="f165"/>
                    <a:pt x="f121" y="f165"/>
                    <a:pt x="f119" y="f166"/>
                  </a:cubicBezTo>
                  <a:cubicBezTo>
                    <a:pt x="f118" y="f166"/>
                    <a:pt x="f104" y="f103"/>
                    <a:pt x="f116" y="f167"/>
                  </a:cubicBezTo>
                  <a:cubicBezTo>
                    <a:pt x="f116" y="f17"/>
                    <a:pt x="f168" y="f28"/>
                    <a:pt x="f100" y="f164"/>
                  </a:cubicBezTo>
                  <a:cubicBezTo>
                    <a:pt x="f153" y="f37"/>
                    <a:pt x="f77" y="f113"/>
                    <a:pt x="f72" y="f8"/>
                  </a:cubicBezTo>
                  <a:cubicBezTo>
                    <a:pt x="f152" y="f14"/>
                    <a:pt x="f138" y="f11"/>
                    <a:pt x="f157" y="f9"/>
                  </a:cubicBezTo>
                  <a:cubicBezTo>
                    <a:pt x="f157" y="f11"/>
                    <a:pt x="f89" y="f11"/>
                    <a:pt x="f89" y="f14"/>
                  </a:cubicBezTo>
                  <a:cubicBezTo>
                    <a:pt x="f157" y="f8"/>
                    <a:pt x="f157" y="f10"/>
                    <a:pt x="f66" y="f12"/>
                  </a:cubicBezTo>
                  <a:cubicBezTo>
                    <a:pt x="f69" y="f115"/>
                    <a:pt x="f91" y="f34"/>
                    <a:pt x="f78" y="f95"/>
                  </a:cubicBezTo>
                  <a:cubicBezTo>
                    <a:pt x="f143" y="f165"/>
                    <a:pt x="f169" y="f170"/>
                    <a:pt x="f171" y="f170"/>
                  </a:cubicBezTo>
                  <a:cubicBezTo>
                    <a:pt x="f155" y="f84"/>
                    <a:pt x="f94" y="f172"/>
                    <a:pt x="f98" y="f40"/>
                  </a:cubicBezTo>
                  <a:cubicBezTo>
                    <a:pt x="f98" y="f79"/>
                    <a:pt x="f151" y="f38"/>
                    <a:pt x="f150" y="f38"/>
                  </a:cubicBezTo>
                  <a:cubicBezTo>
                    <a:pt x="f110" y="f38"/>
                    <a:pt x="f78" y="f31"/>
                    <a:pt x="f160" y="f51"/>
                  </a:cubicBezTo>
                  <a:cubicBezTo>
                    <a:pt x="f77" y="f79"/>
                    <a:pt x="f77" y="f40"/>
                    <a:pt x="f160" y="f27"/>
                  </a:cubicBezTo>
                  <a:cubicBezTo>
                    <a:pt x="f112" y="f172"/>
                    <a:pt x="f112" y="f84"/>
                    <a:pt x="f160" y="f165"/>
                  </a:cubicBezTo>
                  <a:cubicBezTo>
                    <a:pt x="f83" y="f28"/>
                    <a:pt x="f72" y="f15"/>
                    <a:pt x="f89" y="f16"/>
                  </a:cubicBezTo>
                  <a:cubicBezTo>
                    <a:pt x="f140" y="f47"/>
                    <a:pt x="f141" y="f43"/>
                    <a:pt x="f64" y="f10"/>
                  </a:cubicBezTo>
                  <a:cubicBezTo>
                    <a:pt x="f62" y="f18"/>
                    <a:pt x="f46" y="f109"/>
                    <a:pt x="f59" y="f67"/>
                  </a:cubicBezTo>
                  <a:cubicBezTo>
                    <a:pt x="f8" y="f23"/>
                    <a:pt x="f43" y="f32"/>
                    <a:pt x="f49" y="f55"/>
                  </a:cubicBezTo>
                  <a:cubicBezTo>
                    <a:pt x="f49" y="f173"/>
                    <a:pt x="f41" y="f174"/>
                    <a:pt x="f111" y="f175"/>
                  </a:cubicBezTo>
                  <a:cubicBezTo>
                    <a:pt x="f111" y="f176"/>
                    <a:pt x="f18" y="f7"/>
                    <a:pt x="f177" y="f176"/>
                  </a:cubicBezTo>
                  <a:cubicBezTo>
                    <a:pt x="f115" y="f176"/>
                    <a:pt x="f115" y="f174"/>
                    <a:pt x="f115" y="f2"/>
                  </a:cubicBezTo>
                  <a:cubicBezTo>
                    <a:pt x="f177" y="f6"/>
                    <a:pt x="f18" y="f178"/>
                    <a:pt x="f18" y="f179"/>
                  </a:cubicBezTo>
                  <a:cubicBezTo>
                    <a:pt x="f16" y="f25"/>
                    <a:pt x="f130" y="f34"/>
                    <a:pt x="f44" y="f47"/>
                  </a:cubicBezTo>
                  <a:cubicBezTo>
                    <a:pt x="f45" y="f13"/>
                    <a:pt x="f45" y="f12"/>
                    <a:pt x="f45" y="f8"/>
                  </a:cubicBezTo>
                  <a:cubicBezTo>
                    <a:pt x="f11" y="f47"/>
                    <a:pt x="f130" y="f113"/>
                    <a:pt x="f43" y="f18"/>
                  </a:cubicBezTo>
                  <a:cubicBezTo>
                    <a:pt x="f113" y="f20"/>
                    <a:pt x="f177" y="f180"/>
                    <a:pt x="f87" y="f107"/>
                  </a:cubicBezTo>
                  <a:cubicBezTo>
                    <a:pt x="f22" y="f166"/>
                    <a:pt x="f26" y="f170"/>
                    <a:pt x="f22" y="f23"/>
                  </a:cubicBezTo>
                  <a:cubicBezTo>
                    <a:pt x="f20" y="f25"/>
                    <a:pt x="f24" y="f29"/>
                    <a:pt x="f26" y="f39"/>
                  </a:cubicBezTo>
                  <a:cubicBezTo>
                    <a:pt x="f180" y="f31"/>
                    <a:pt x="f67" y="f39"/>
                    <a:pt x="f167" y="f40"/>
                  </a:cubicBezTo>
                  <a:cubicBezTo>
                    <a:pt x="f103" y="f21"/>
                    <a:pt x="f167" y="f19"/>
                    <a:pt x="f17" y="f170"/>
                  </a:cubicBezTo>
                  <a:cubicBezTo>
                    <a:pt x="f28" y="f97"/>
                    <a:pt x="f34" y="f166"/>
                    <a:pt x="f26" y="f103"/>
                  </a:cubicBezTo>
                  <a:cubicBezTo>
                    <a:pt x="f42" y="f92"/>
                    <a:pt x="f113" y="f177"/>
                    <a:pt x="f130" y="f12"/>
                  </a:cubicBezTo>
                  <a:cubicBezTo>
                    <a:pt x="f8" y="f130"/>
                    <a:pt x="f8" y="f14"/>
                    <a:pt x="f14" y="f11"/>
                  </a:cubicBezTo>
                  <a:cubicBezTo>
                    <a:pt x="f14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AC60F959-8AEF-AFB3-75EF-75EF058B61DA}"/>
                </a:ext>
              </a:extLst>
            </p:cNvPr>
            <p:cNvSpPr/>
            <p:nvPr/>
          </p:nvSpPr>
          <p:spPr>
            <a:xfrm>
              <a:off x="1310801" y="4739399"/>
              <a:ext cx="418209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4"/>
                <a:gd name="f8" fmla="val 99"/>
                <a:gd name="f9" fmla="val 96"/>
                <a:gd name="f10" fmla="val 101"/>
                <a:gd name="f11" fmla="val 97"/>
                <a:gd name="f12" fmla="val 102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66"/>
                <a:gd name="f34" fmla="val 128"/>
                <a:gd name="f35" fmla="val 165"/>
                <a:gd name="f36" fmla="val 164"/>
                <a:gd name="f37" fmla="val 119"/>
                <a:gd name="f38" fmla="val 161"/>
                <a:gd name="f39" fmla="val 156"/>
                <a:gd name="f40" fmla="val 153"/>
                <a:gd name="f41" fmla="val 110"/>
                <a:gd name="f42" fmla="val 117"/>
                <a:gd name="f43" fmla="val 103"/>
                <a:gd name="f44" fmla="val 94"/>
                <a:gd name="f45" fmla="val 93"/>
                <a:gd name="f46" fmla="val 92"/>
                <a:gd name="f47" fmla="val 105"/>
                <a:gd name="f48" fmla="val 107"/>
                <a:gd name="f49" fmla="val 108"/>
                <a:gd name="f50" fmla="val 140"/>
                <a:gd name="f51" fmla="val 158"/>
                <a:gd name="f52" fmla="val 160"/>
                <a:gd name="f53" fmla="val 170"/>
                <a:gd name="f54" fmla="val 173"/>
                <a:gd name="f55" fmla="val 177"/>
                <a:gd name="f56" fmla="val 175"/>
                <a:gd name="f57" fmla="val 172"/>
                <a:gd name="f58" fmla="val 168"/>
                <a:gd name="f59" fmla="val 95"/>
                <a:gd name="f60" fmla="val 162"/>
                <a:gd name="f61" fmla="val 123"/>
                <a:gd name="f62" fmla="val 89"/>
                <a:gd name="f63" fmla="val 88"/>
                <a:gd name="f64" fmla="val 87"/>
                <a:gd name="f65" fmla="val 86"/>
                <a:gd name="f66" fmla="val 81"/>
                <a:gd name="f67" fmla="val 136"/>
                <a:gd name="f68" fmla="val 77"/>
                <a:gd name="f69" fmla="val 73"/>
                <a:gd name="f70" fmla="val 72"/>
                <a:gd name="f71" fmla="val 74"/>
                <a:gd name="f72" fmla="val 76"/>
                <a:gd name="f73" fmla="val 171"/>
                <a:gd name="f74" fmla="val 70"/>
                <a:gd name="f75" fmla="val 65"/>
                <a:gd name="f76" fmla="val 63"/>
                <a:gd name="f77" fmla="val 167"/>
                <a:gd name="f78" fmla="val 58"/>
                <a:gd name="f79" fmla="val 157"/>
                <a:gd name="f80" fmla="val 61"/>
                <a:gd name="f81" fmla="val 64"/>
                <a:gd name="f82" fmla="val 154"/>
                <a:gd name="f83" fmla="val 69"/>
                <a:gd name="f84" fmla="val 146"/>
                <a:gd name="f85" fmla="val 71"/>
                <a:gd name="f86" fmla="val 75"/>
                <a:gd name="f87" fmla="val 120"/>
                <a:gd name="f88" fmla="val 79"/>
                <a:gd name="f89" fmla="val 83"/>
                <a:gd name="f90" fmla="val 116"/>
                <a:gd name="f91" fmla="val 66"/>
                <a:gd name="f92" fmla="val 55"/>
                <a:gd name="f93" fmla="val 44"/>
                <a:gd name="f94" fmla="val 141"/>
                <a:gd name="f95" fmla="val 42"/>
                <a:gd name="f96" fmla="val 144"/>
                <a:gd name="f97" fmla="val 43"/>
                <a:gd name="f98" fmla="val 41"/>
                <a:gd name="f99" fmla="val 36"/>
                <a:gd name="f100" fmla="val 32"/>
                <a:gd name="f101" fmla="val 27"/>
                <a:gd name="f102" fmla="val 139"/>
                <a:gd name="f103" fmla="val 30"/>
                <a:gd name="f104" fmla="val 37"/>
                <a:gd name="f105" fmla="val 39"/>
                <a:gd name="f106" fmla="val 138"/>
                <a:gd name="f107" fmla="val 40"/>
                <a:gd name="f108" fmla="val 125"/>
                <a:gd name="f109" fmla="val 53"/>
                <a:gd name="f110" fmla="val 111"/>
                <a:gd name="f111" fmla="val 60"/>
                <a:gd name="f112" fmla="val 109"/>
                <a:gd name="f113" fmla="val 46"/>
                <a:gd name="f114" fmla="val 115"/>
                <a:gd name="f115" fmla="val 31"/>
                <a:gd name="f116" fmla="val 28"/>
                <a:gd name="f117" fmla="val 26"/>
                <a:gd name="f118" fmla="val 23"/>
                <a:gd name="f119" fmla="val 127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2"/>
                <a:gd name="f129" fmla="val 29"/>
                <a:gd name="f130" fmla="val 100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0"/>
                <a:gd name="f139" fmla="val 8"/>
                <a:gd name="f140" fmla="val 84"/>
                <a:gd name="f141" fmla="val 85"/>
                <a:gd name="f142" fmla="val 38"/>
                <a:gd name="f143" fmla="val 57"/>
                <a:gd name="f144" fmla="val 68"/>
                <a:gd name="f145" fmla="val 67"/>
                <a:gd name="f146" fmla="val 11"/>
                <a:gd name="f147" fmla="val 10"/>
                <a:gd name="f148" fmla="val 51"/>
                <a:gd name="f149" fmla="val 15"/>
                <a:gd name="f150" fmla="val 49"/>
                <a:gd name="f151" fmla="val 45"/>
                <a:gd name="f152" fmla="val 78"/>
                <a:gd name="f153" fmla="val 50"/>
                <a:gd name="f154" fmla="val 48"/>
                <a:gd name="f155" fmla="val 47"/>
                <a:gd name="f156" fmla="val 34"/>
                <a:gd name="f157" fmla="val 82"/>
                <a:gd name="f158" fmla="val 59"/>
                <a:gd name="f159" fmla="val 25"/>
                <a:gd name="f160" fmla="val 62"/>
                <a:gd name="f161" fmla="val 6"/>
                <a:gd name="f162" fmla="val 3"/>
                <a:gd name="f163" fmla="val 1"/>
                <a:gd name="f164" fmla="val 129"/>
                <a:gd name="f165" fmla="val 143"/>
                <a:gd name="f166" fmla="val 142"/>
                <a:gd name="f167" fmla="val 137"/>
                <a:gd name="f168" fmla="val 33"/>
                <a:gd name="f169" fmla="val 54"/>
                <a:gd name="f170" fmla="val 145"/>
                <a:gd name="f171" fmla="val 52"/>
                <a:gd name="f172" fmla="val 148"/>
                <a:gd name="f173" fmla="val 179"/>
                <a:gd name="f174" fmla="val 181"/>
                <a:gd name="f175" fmla="val 182"/>
                <a:gd name="f176" fmla="val 183"/>
                <a:gd name="f177" fmla="val 114"/>
                <a:gd name="f178" fmla="val 176"/>
                <a:gd name="f179" fmla="val 174"/>
                <a:gd name="f180" fmla="val 130"/>
                <a:gd name="f181" fmla="+- 0 0 -90"/>
                <a:gd name="f182" fmla="*/ f3 1 178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4"/>
                <a:gd name="f193" fmla="*/ 147 f189 1"/>
                <a:gd name="f194" fmla="*/ 121 f188 1"/>
                <a:gd name="f195" fmla="*/ 165 f189 1"/>
                <a:gd name="f196" fmla="*/ 124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3 f188 1"/>
                <a:gd name="f207" fmla="*/ 170 f189 1"/>
                <a:gd name="f208" fmla="*/ 63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7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15 f188 1"/>
                <a:gd name="f231" fmla="*/ 80 f189 1"/>
                <a:gd name="f232" fmla="*/ 72 f188 1"/>
                <a:gd name="f233" fmla="*/ 49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2 f189 1"/>
                <a:gd name="f241" fmla="*/ 74 f189 1"/>
                <a:gd name="f242" fmla="*/ 85 f188 1"/>
                <a:gd name="f243" fmla="*/ 25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73 f189 1"/>
                <a:gd name="f250" fmla="*/ 97 f188 1"/>
                <a:gd name="f251" fmla="*/ 15 f189 1"/>
                <a:gd name="f252" fmla="*/ 131 f188 1"/>
                <a:gd name="f253" fmla="*/ 31 f189 1"/>
                <a:gd name="f254" fmla="*/ 137 f188 1"/>
                <a:gd name="f255" fmla="*/ 82 f189 1"/>
                <a:gd name="f256" fmla="*/ 58 f189 1"/>
                <a:gd name="f257" fmla="*/ 141 f188 1"/>
                <a:gd name="f258" fmla="*/ 161 f188 1"/>
                <a:gd name="f259" fmla="*/ 62 f189 1"/>
                <a:gd name="f260" fmla="*/ 143 f188 1"/>
                <a:gd name="f261" fmla="*/ 95 f189 1"/>
                <a:gd name="f262" fmla="*/ 136 f188 1"/>
                <a:gd name="f263" fmla="*/ 114 f189 1"/>
                <a:gd name="f264" fmla="*/ 183 f188 1"/>
                <a:gd name="f265" fmla="*/ 94 f189 1"/>
                <a:gd name="f266" fmla="*/ 105 f188 1"/>
                <a:gd name="f267" fmla="*/ 120 f189 1"/>
                <a:gd name="f268" fmla="*/ 138 f188 1"/>
                <a:gd name="f269" fmla="*/ 137 f189 1"/>
                <a:gd name="f270" fmla="*/ 153 f188 1"/>
                <a:gd name="f271" fmla="*/ 100 f189 1"/>
                <a:gd name="f272" fmla="*/ 102 f188 1"/>
                <a:gd name="f273" fmla="+- f190 0 f1"/>
                <a:gd name="f274" fmla="*/ f193 1 178"/>
                <a:gd name="f275" fmla="*/ f194 1 184"/>
                <a:gd name="f276" fmla="*/ f195 1 178"/>
                <a:gd name="f277" fmla="*/ f196 1 184"/>
                <a:gd name="f278" fmla="*/ f197 1 178"/>
                <a:gd name="f279" fmla="*/ f198 1 184"/>
                <a:gd name="f280" fmla="*/ f199 1 178"/>
                <a:gd name="f281" fmla="*/ f200 1 184"/>
                <a:gd name="f282" fmla="*/ f201 1 178"/>
                <a:gd name="f283" fmla="*/ f202 1 184"/>
                <a:gd name="f284" fmla="*/ f203 1 178"/>
                <a:gd name="f285" fmla="*/ f204 1 184"/>
                <a:gd name="f286" fmla="*/ f205 1 178"/>
                <a:gd name="f287" fmla="*/ f206 1 184"/>
                <a:gd name="f288" fmla="*/ f207 1 178"/>
                <a:gd name="f289" fmla="*/ f208 1 184"/>
                <a:gd name="f290" fmla="*/ f209 1 178"/>
                <a:gd name="f291" fmla="*/ f210 1 184"/>
                <a:gd name="f292" fmla="*/ f211 1 178"/>
                <a:gd name="f293" fmla="*/ f212 1 184"/>
                <a:gd name="f294" fmla="*/ f213 1 184"/>
                <a:gd name="f295" fmla="*/ f214 1 178"/>
                <a:gd name="f296" fmla="*/ f215 1 184"/>
                <a:gd name="f297" fmla="*/ f216 1 178"/>
                <a:gd name="f298" fmla="*/ f217 1 184"/>
                <a:gd name="f299" fmla="*/ f218 1 178"/>
                <a:gd name="f300" fmla="*/ f219 1 184"/>
                <a:gd name="f301" fmla="*/ f220 1 178"/>
                <a:gd name="f302" fmla="*/ f221 1 184"/>
                <a:gd name="f303" fmla="*/ f222 1 178"/>
                <a:gd name="f304" fmla="*/ f223 1 178"/>
                <a:gd name="f305" fmla="*/ f224 1 184"/>
                <a:gd name="f306" fmla="*/ f225 1 178"/>
                <a:gd name="f307" fmla="*/ f226 1 184"/>
                <a:gd name="f308" fmla="*/ f227 1 178"/>
                <a:gd name="f309" fmla="*/ f228 1 184"/>
                <a:gd name="f310" fmla="*/ f229 1 178"/>
                <a:gd name="f311" fmla="*/ f230 1 184"/>
                <a:gd name="f312" fmla="*/ f231 1 178"/>
                <a:gd name="f313" fmla="*/ f232 1 184"/>
                <a:gd name="f314" fmla="*/ f233 1 178"/>
                <a:gd name="f315" fmla="*/ f234 1 184"/>
                <a:gd name="f316" fmla="*/ f235 1 178"/>
                <a:gd name="f317" fmla="*/ f236 1 184"/>
                <a:gd name="f318" fmla="*/ f237 1 178"/>
                <a:gd name="f319" fmla="*/ f238 1 184"/>
                <a:gd name="f320" fmla="*/ f239 1 178"/>
                <a:gd name="f321" fmla="*/ f240 1 178"/>
                <a:gd name="f322" fmla="*/ f241 1 178"/>
                <a:gd name="f323" fmla="*/ f242 1 184"/>
                <a:gd name="f324" fmla="*/ f243 1 178"/>
                <a:gd name="f325" fmla="*/ f244 1 184"/>
                <a:gd name="f326" fmla="*/ f245 1 178"/>
                <a:gd name="f327" fmla="*/ f246 1 184"/>
                <a:gd name="f328" fmla="*/ f247 1 178"/>
                <a:gd name="f329" fmla="*/ f248 1 184"/>
                <a:gd name="f330" fmla="*/ f249 1 178"/>
                <a:gd name="f331" fmla="*/ f250 1 184"/>
                <a:gd name="f332" fmla="*/ f251 1 178"/>
                <a:gd name="f333" fmla="*/ f252 1 184"/>
                <a:gd name="f334" fmla="*/ f253 1 178"/>
                <a:gd name="f335" fmla="*/ f254 1 184"/>
                <a:gd name="f336" fmla="*/ f255 1 178"/>
                <a:gd name="f337" fmla="*/ f256 1 178"/>
                <a:gd name="f338" fmla="*/ f257 1 184"/>
                <a:gd name="f339" fmla="*/ f258 1 184"/>
                <a:gd name="f340" fmla="*/ f259 1 178"/>
                <a:gd name="f341" fmla="*/ f260 1 184"/>
                <a:gd name="f342" fmla="*/ f261 1 178"/>
                <a:gd name="f343" fmla="*/ f262 1 184"/>
                <a:gd name="f344" fmla="*/ f263 1 178"/>
                <a:gd name="f345" fmla="*/ f264 1 184"/>
                <a:gd name="f346" fmla="*/ f265 1 178"/>
                <a:gd name="f347" fmla="*/ f266 1 184"/>
                <a:gd name="f348" fmla="*/ f267 1 178"/>
                <a:gd name="f349" fmla="*/ f268 1 184"/>
                <a:gd name="f350" fmla="*/ f269 1 178"/>
                <a:gd name="f351" fmla="*/ f270 1 184"/>
                <a:gd name="f352" fmla="*/ f271 1 178"/>
                <a:gd name="f353" fmla="*/ f272 1 184"/>
                <a:gd name="f354" fmla="*/ 0 1 f191"/>
                <a:gd name="f355" fmla="*/ f185 1 f191"/>
                <a:gd name="f356" fmla="*/ 0 1 f192"/>
                <a:gd name="f357" fmla="*/ f186 1 f192"/>
                <a:gd name="f358" fmla="*/ f274 1 f191"/>
                <a:gd name="f359" fmla="*/ f275 1 f192"/>
                <a:gd name="f360" fmla="*/ f276 1 f191"/>
                <a:gd name="f361" fmla="*/ f277 1 f192"/>
                <a:gd name="f362" fmla="*/ f278 1 f191"/>
                <a:gd name="f363" fmla="*/ f279 1 f192"/>
                <a:gd name="f364" fmla="*/ f280 1 f191"/>
                <a:gd name="f365" fmla="*/ f281 1 f192"/>
                <a:gd name="f366" fmla="*/ f282 1 f191"/>
                <a:gd name="f367" fmla="*/ f283 1 f192"/>
                <a:gd name="f368" fmla="*/ f284 1 f191"/>
                <a:gd name="f369" fmla="*/ f285 1 f192"/>
                <a:gd name="f370" fmla="*/ f286 1 f191"/>
                <a:gd name="f371" fmla="*/ f287 1 f192"/>
                <a:gd name="f372" fmla="*/ f288 1 f191"/>
                <a:gd name="f373" fmla="*/ f289 1 f192"/>
                <a:gd name="f374" fmla="*/ f290 1 f191"/>
                <a:gd name="f375" fmla="*/ f291 1 f192"/>
                <a:gd name="f376" fmla="*/ f292 1 f191"/>
                <a:gd name="f377" fmla="*/ f293 1 f192"/>
                <a:gd name="f378" fmla="*/ f294 1 f192"/>
                <a:gd name="f379" fmla="*/ f295 1 f191"/>
                <a:gd name="f380" fmla="*/ f296 1 f192"/>
                <a:gd name="f381" fmla="*/ f297 1 f191"/>
                <a:gd name="f382" fmla="*/ f298 1 f192"/>
                <a:gd name="f383" fmla="*/ f299 1 f191"/>
                <a:gd name="f384" fmla="*/ f300 1 f192"/>
                <a:gd name="f385" fmla="*/ f301 1 f191"/>
                <a:gd name="f386" fmla="*/ f302 1 f192"/>
                <a:gd name="f387" fmla="*/ f303 1 f191"/>
                <a:gd name="f388" fmla="*/ f304 1 f191"/>
                <a:gd name="f389" fmla="*/ f305 1 f192"/>
                <a:gd name="f390" fmla="*/ f306 1 f191"/>
                <a:gd name="f391" fmla="*/ f307 1 f192"/>
                <a:gd name="f392" fmla="*/ f308 1 f191"/>
                <a:gd name="f393" fmla="*/ f309 1 f192"/>
                <a:gd name="f394" fmla="*/ f310 1 f191"/>
                <a:gd name="f395" fmla="*/ f311 1 f192"/>
                <a:gd name="f396" fmla="*/ f312 1 f191"/>
                <a:gd name="f397" fmla="*/ f313 1 f192"/>
                <a:gd name="f398" fmla="*/ f314 1 f191"/>
                <a:gd name="f399" fmla="*/ f315 1 f192"/>
                <a:gd name="f400" fmla="*/ f316 1 f191"/>
                <a:gd name="f401" fmla="*/ f317 1 f192"/>
                <a:gd name="f402" fmla="*/ f318 1 f191"/>
                <a:gd name="f403" fmla="*/ f319 1 f192"/>
                <a:gd name="f404" fmla="*/ f320 1 f191"/>
                <a:gd name="f405" fmla="*/ f321 1 f191"/>
                <a:gd name="f406" fmla="*/ f322 1 f191"/>
                <a:gd name="f407" fmla="*/ f323 1 f192"/>
                <a:gd name="f408" fmla="*/ f324 1 f191"/>
                <a:gd name="f409" fmla="*/ f325 1 f192"/>
                <a:gd name="f410" fmla="*/ f326 1 f191"/>
                <a:gd name="f411" fmla="*/ f327 1 f192"/>
                <a:gd name="f412" fmla="*/ f328 1 f191"/>
                <a:gd name="f413" fmla="*/ f329 1 f192"/>
                <a:gd name="f414" fmla="*/ f330 1 f191"/>
                <a:gd name="f415" fmla="*/ f331 1 f192"/>
                <a:gd name="f416" fmla="*/ f332 1 f191"/>
                <a:gd name="f417" fmla="*/ f333 1 f192"/>
                <a:gd name="f418" fmla="*/ f334 1 f191"/>
                <a:gd name="f419" fmla="*/ f335 1 f192"/>
                <a:gd name="f420" fmla="*/ f336 1 f191"/>
                <a:gd name="f421" fmla="*/ f337 1 f191"/>
                <a:gd name="f422" fmla="*/ f338 1 f192"/>
                <a:gd name="f423" fmla="*/ f339 1 f192"/>
                <a:gd name="f424" fmla="*/ f340 1 f191"/>
                <a:gd name="f425" fmla="*/ f341 1 f192"/>
                <a:gd name="f426" fmla="*/ f342 1 f191"/>
                <a:gd name="f427" fmla="*/ f343 1 f192"/>
                <a:gd name="f428" fmla="*/ f344 1 f191"/>
                <a:gd name="f429" fmla="*/ f345 1 f192"/>
                <a:gd name="f430" fmla="*/ f346 1 f191"/>
                <a:gd name="f431" fmla="*/ f347 1 f192"/>
                <a:gd name="f432" fmla="*/ f348 1 f191"/>
                <a:gd name="f433" fmla="*/ f349 1 f192"/>
                <a:gd name="f434" fmla="*/ f350 1 f191"/>
                <a:gd name="f435" fmla="*/ f351 1 f192"/>
                <a:gd name="f436" fmla="*/ f352 1 f191"/>
                <a:gd name="f437" fmla="*/ f353 1 f192"/>
                <a:gd name="f438" fmla="*/ f354 f182 1"/>
                <a:gd name="f439" fmla="*/ f355 f182 1"/>
                <a:gd name="f440" fmla="*/ f357 f183 1"/>
                <a:gd name="f441" fmla="*/ f356 f183 1"/>
                <a:gd name="f442" fmla="*/ f358 f182 1"/>
                <a:gd name="f443" fmla="*/ f359 f183 1"/>
                <a:gd name="f444" fmla="*/ f360 f182 1"/>
                <a:gd name="f445" fmla="*/ f361 f183 1"/>
                <a:gd name="f446" fmla="*/ f362 f182 1"/>
                <a:gd name="f447" fmla="*/ f363 f183 1"/>
                <a:gd name="f448" fmla="*/ f364 f182 1"/>
                <a:gd name="f449" fmla="*/ f365 f183 1"/>
                <a:gd name="f450" fmla="*/ f366 f182 1"/>
                <a:gd name="f451" fmla="*/ f367 f183 1"/>
                <a:gd name="f452" fmla="*/ f368 f182 1"/>
                <a:gd name="f453" fmla="*/ f369 f183 1"/>
                <a:gd name="f454" fmla="*/ f370 f182 1"/>
                <a:gd name="f455" fmla="*/ f371 f183 1"/>
                <a:gd name="f456" fmla="*/ f372 f182 1"/>
                <a:gd name="f457" fmla="*/ f373 f183 1"/>
                <a:gd name="f458" fmla="*/ f374 f182 1"/>
                <a:gd name="f459" fmla="*/ f375 f183 1"/>
                <a:gd name="f460" fmla="*/ f376 f182 1"/>
                <a:gd name="f461" fmla="*/ f377 f183 1"/>
                <a:gd name="f462" fmla="*/ f378 f183 1"/>
                <a:gd name="f463" fmla="*/ f379 f182 1"/>
                <a:gd name="f464" fmla="*/ f380 f183 1"/>
                <a:gd name="f465" fmla="*/ f381 f182 1"/>
                <a:gd name="f466" fmla="*/ f382 f183 1"/>
                <a:gd name="f467" fmla="*/ f383 f182 1"/>
                <a:gd name="f468" fmla="*/ f384 f183 1"/>
                <a:gd name="f469" fmla="*/ f385 f182 1"/>
                <a:gd name="f470" fmla="*/ f386 f183 1"/>
                <a:gd name="f471" fmla="*/ f387 f182 1"/>
                <a:gd name="f472" fmla="*/ f388 f182 1"/>
                <a:gd name="f473" fmla="*/ f389 f183 1"/>
                <a:gd name="f474" fmla="*/ f390 f182 1"/>
                <a:gd name="f475" fmla="*/ f391 f183 1"/>
                <a:gd name="f476" fmla="*/ f392 f182 1"/>
                <a:gd name="f477" fmla="*/ f393 f183 1"/>
                <a:gd name="f478" fmla="*/ f394 f182 1"/>
                <a:gd name="f479" fmla="*/ f395 f183 1"/>
                <a:gd name="f480" fmla="*/ f396 f182 1"/>
                <a:gd name="f481" fmla="*/ f397 f183 1"/>
                <a:gd name="f482" fmla="*/ f398 f182 1"/>
                <a:gd name="f483" fmla="*/ f399 f183 1"/>
                <a:gd name="f484" fmla="*/ f400 f182 1"/>
                <a:gd name="f485" fmla="*/ f401 f183 1"/>
                <a:gd name="f486" fmla="*/ f402 f182 1"/>
                <a:gd name="f487" fmla="*/ f403 f183 1"/>
                <a:gd name="f488" fmla="*/ f404 f182 1"/>
                <a:gd name="f489" fmla="*/ f405 f182 1"/>
                <a:gd name="f490" fmla="*/ f406 f182 1"/>
                <a:gd name="f491" fmla="*/ f407 f183 1"/>
                <a:gd name="f492" fmla="*/ f408 f182 1"/>
                <a:gd name="f493" fmla="*/ f409 f183 1"/>
                <a:gd name="f494" fmla="*/ f410 f182 1"/>
                <a:gd name="f495" fmla="*/ f411 f183 1"/>
                <a:gd name="f496" fmla="*/ f412 f182 1"/>
                <a:gd name="f497" fmla="*/ f413 f183 1"/>
                <a:gd name="f498" fmla="*/ f414 f182 1"/>
                <a:gd name="f499" fmla="*/ f415 f183 1"/>
                <a:gd name="f500" fmla="*/ f416 f182 1"/>
                <a:gd name="f501" fmla="*/ f417 f183 1"/>
                <a:gd name="f502" fmla="*/ f418 f182 1"/>
                <a:gd name="f503" fmla="*/ f419 f183 1"/>
                <a:gd name="f504" fmla="*/ f420 f182 1"/>
                <a:gd name="f505" fmla="*/ f421 f182 1"/>
                <a:gd name="f506" fmla="*/ f422 f183 1"/>
                <a:gd name="f507" fmla="*/ f423 f183 1"/>
                <a:gd name="f508" fmla="*/ f424 f182 1"/>
                <a:gd name="f509" fmla="*/ f425 f183 1"/>
                <a:gd name="f510" fmla="*/ f426 f182 1"/>
                <a:gd name="f511" fmla="*/ f427 f183 1"/>
                <a:gd name="f512" fmla="*/ f428 f182 1"/>
                <a:gd name="f513" fmla="*/ f429 f183 1"/>
                <a:gd name="f514" fmla="*/ f430 f182 1"/>
                <a:gd name="f515" fmla="*/ f431 f183 1"/>
                <a:gd name="f516" fmla="*/ f432 f182 1"/>
                <a:gd name="f517" fmla="*/ f433 f183 1"/>
                <a:gd name="f518" fmla="*/ f434 f182 1"/>
                <a:gd name="f519" fmla="*/ f435 f183 1"/>
                <a:gd name="f520" fmla="*/ f436 f182 1"/>
                <a:gd name="f521" fmla="*/ f437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2" y="f443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48" y="f462"/>
                </a:cxn>
                <a:cxn ang="f273">
                  <a:pos x="f463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55"/>
                </a:cxn>
                <a:cxn ang="f273">
                  <a:pos x="f472" y="f473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1"/>
                </a:cxn>
                <a:cxn ang="f273">
                  <a:pos x="f489" y="f455"/>
                </a:cxn>
                <a:cxn ang="f273">
                  <a:pos x="f490" y="f491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451"/>
                </a:cxn>
                <a:cxn ang="f273">
                  <a:pos x="f505" y="f506"/>
                </a:cxn>
                <a:cxn ang="f273">
                  <a:pos x="f482" y="f507"/>
                </a:cxn>
                <a:cxn ang="f273">
                  <a:pos x="f508" y="f509"/>
                </a:cxn>
                <a:cxn ang="f273">
                  <a:pos x="f510" y="f511"/>
                </a:cxn>
                <a:cxn ang="f273">
                  <a:pos x="f512" y="f513"/>
                </a:cxn>
                <a:cxn ang="f273">
                  <a:pos x="f514" y="f515"/>
                </a:cxn>
                <a:cxn ang="f273">
                  <a:pos x="f516" y="f517"/>
                </a:cxn>
                <a:cxn ang="f273">
                  <a:pos x="f518" y="f519"/>
                </a:cxn>
                <a:cxn ang="f273">
                  <a:pos x="f520" y="f521"/>
                </a:cxn>
              </a:cxnLst>
              <a:rect l="f438" t="f441" r="f439" b="f440"/>
              <a:pathLst>
                <a:path w="178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15"/>
                    <a:pt x="f39" y="f37"/>
                  </a:cubicBezTo>
                  <a:cubicBezTo>
                    <a:pt x="f40" y="f37"/>
                    <a:pt x="f21" y="f37"/>
                    <a:pt x="f19" y="f15"/>
                  </a:cubicBezTo>
                  <a:cubicBezTo>
                    <a:pt x="f30" y="f41"/>
                    <a:pt x="f42" y="f12"/>
                    <a:pt x="f43" y="f44"/>
                  </a:cubicBezTo>
                  <a:cubicBezTo>
                    <a:pt x="f43" y="f44"/>
                    <a:pt x="f43" y="f45"/>
                    <a:pt x="f43" y="f46"/>
                  </a:cubicBezTo>
                  <a:cubicBezTo>
                    <a:pt x="f47" y="f46"/>
                    <a:pt x="f48" y="f46"/>
                    <a:pt x="f49" y="f46"/>
                  </a:cubicBezTo>
                  <a:cubicBezTo>
                    <a:pt x="f24" y="f44"/>
                    <a:pt x="f50" y="f11"/>
                    <a:pt x="f39" y="f8"/>
                  </a:cubicBezTo>
                  <a:cubicBezTo>
                    <a:pt x="f51" y="f8"/>
                    <a:pt x="f52" y="f10"/>
                    <a:pt x="f38" y="f12"/>
                  </a:cubicBezTo>
                  <a:cubicBezTo>
                    <a:pt x="f36" y="f16"/>
                    <a:pt x="f53" y="f49"/>
                    <a:pt x="f54" y="f47"/>
                  </a:cubicBezTo>
                  <a:cubicBezTo>
                    <a:pt x="f55" y="f43"/>
                    <a:pt x="f6" y="f8"/>
                    <a:pt x="f56" y="f9"/>
                  </a:cubicBezTo>
                  <a:cubicBezTo>
                    <a:pt x="f57" y="f46"/>
                    <a:pt x="f58" y="f46"/>
                    <a:pt x="f32" y="f59"/>
                  </a:cubicBezTo>
                  <a:cubicBezTo>
                    <a:pt x="f60" y="f9"/>
                    <a:pt x="f31" y="f11"/>
                    <a:pt x="f51" y="f9"/>
                  </a:cubicBezTo>
                  <a:cubicBezTo>
                    <a:pt x="f50" y="f44"/>
                    <a:pt x="f61" y="f46"/>
                    <a:pt x="f47" y="f62"/>
                  </a:cubicBezTo>
                  <a:cubicBezTo>
                    <a:pt x="f47" y="f62"/>
                    <a:pt x="f13" y="f62"/>
                    <a:pt x="f12" y="f63"/>
                  </a:cubicBezTo>
                  <a:cubicBezTo>
                    <a:pt x="f47" y="f64"/>
                    <a:pt x="f16" y="f65"/>
                    <a:pt x="f49" y="f65"/>
                  </a:cubicBezTo>
                  <a:cubicBezTo>
                    <a:pt x="f22" y="f66"/>
                    <a:pt x="f67" y="f68"/>
                    <a:pt x="f25" y="f69"/>
                  </a:cubicBezTo>
                  <a:cubicBezTo>
                    <a:pt x="f40" y="f70"/>
                    <a:pt x="f39" y="f69"/>
                    <a:pt x="f31" y="f71"/>
                  </a:cubicBezTo>
                  <a:cubicBezTo>
                    <a:pt x="f32" y="f72"/>
                    <a:pt x="f58" y="f68"/>
                    <a:pt x="f73" y="f69"/>
                  </a:cubicBezTo>
                  <a:cubicBezTo>
                    <a:pt x="f57" y="f74"/>
                    <a:pt x="f57" y="f75"/>
                    <a:pt x="f53" y="f76"/>
                  </a:cubicBezTo>
                  <a:cubicBezTo>
                    <a:pt x="f77" y="f78"/>
                    <a:pt x="f60" y="f78"/>
                    <a:pt x="f79" y="f80"/>
                  </a:cubicBezTo>
                  <a:cubicBezTo>
                    <a:pt x="f39" y="f80"/>
                    <a:pt x="f29" y="f76"/>
                    <a:pt x="f29" y="f81"/>
                  </a:cubicBezTo>
                  <a:cubicBezTo>
                    <a:pt x="f82" y="f83"/>
                    <a:pt x="f23" y="f74"/>
                    <a:pt x="f84" y="f85"/>
                  </a:cubicBezTo>
                  <a:cubicBezTo>
                    <a:pt x="f17" y="f86"/>
                    <a:pt x="f87" y="f88"/>
                    <a:pt x="f48" y="f89"/>
                  </a:cubicBezTo>
                  <a:cubicBezTo>
                    <a:pt x="f47" y="f89"/>
                    <a:pt x="f43" y="f89"/>
                    <a:pt x="f10" y="f89"/>
                  </a:cubicBezTo>
                  <a:cubicBezTo>
                    <a:pt x="f12" y="f66"/>
                    <a:pt x="f12" y="f88"/>
                    <a:pt x="f13" y="f68"/>
                  </a:cubicBezTo>
                  <a:cubicBezTo>
                    <a:pt x="f90" y="f91"/>
                    <a:pt x="f34" y="f92"/>
                    <a:pt x="f50" y="f93"/>
                  </a:cubicBezTo>
                  <a:cubicBezTo>
                    <a:pt x="f94" y="f95"/>
                    <a:pt x="f96" y="f95"/>
                    <a:pt x="f84" y="f95"/>
                  </a:cubicBezTo>
                  <a:cubicBezTo>
                    <a:pt x="f27" y="f97"/>
                    <a:pt x="f39" y="f98"/>
                    <a:pt x="f39" y="f99"/>
                  </a:cubicBezTo>
                  <a:cubicBezTo>
                    <a:pt x="f39" y="f100"/>
                    <a:pt x="f25" y="f101"/>
                    <a:pt x="f84" y="f101"/>
                  </a:cubicBezTo>
                  <a:cubicBezTo>
                    <a:pt x="f94" y="f101"/>
                    <a:pt x="f102" y="f103"/>
                    <a:pt x="f102" y="f99"/>
                  </a:cubicBezTo>
                  <a:cubicBezTo>
                    <a:pt x="f102" y="f104"/>
                    <a:pt x="f102" y="f105"/>
                    <a:pt x="f106" y="f107"/>
                  </a:cubicBezTo>
                  <a:cubicBezTo>
                    <a:pt x="f108" y="f109"/>
                    <a:pt x="f110" y="f75"/>
                    <a:pt x="f9" y="f88"/>
                  </a:cubicBezTo>
                  <a:cubicBezTo>
                    <a:pt x="f11" y="f68"/>
                    <a:pt x="f11" y="f86"/>
                    <a:pt x="f11" y="f71"/>
                  </a:cubicBezTo>
                  <a:cubicBezTo>
                    <a:pt x="f43" y="f111"/>
                    <a:pt x="f112" y="f113"/>
                    <a:pt x="f114" y="f115"/>
                  </a:cubicBezTo>
                  <a:cubicBezTo>
                    <a:pt x="f42" y="f116"/>
                    <a:pt x="f15" y="f101"/>
                    <a:pt x="f20" y="f117"/>
                  </a:cubicBezTo>
                  <a:cubicBezTo>
                    <a:pt x="f24" y="f117"/>
                    <a:pt x="f34" y="f118"/>
                    <a:pt x="f119" y="f120"/>
                  </a:cubicBezTo>
                  <a:cubicBezTo>
                    <a:pt x="f119" y="f121"/>
                    <a:pt x="f24" y="f122"/>
                    <a:pt x="f22" y="f123"/>
                  </a:cubicBezTo>
                  <a:cubicBezTo>
                    <a:pt x="f15" y="f124"/>
                    <a:pt x="f18" y="f125"/>
                    <a:pt x="f110" y="f122"/>
                  </a:cubicBezTo>
                  <a:cubicBezTo>
                    <a:pt x="f41" y="f126"/>
                    <a:pt x="f110" y="f120"/>
                    <a:pt x="f110" y="f127"/>
                  </a:cubicBezTo>
                  <a:cubicBezTo>
                    <a:pt x="f110" y="f117"/>
                    <a:pt x="f18" y="f116"/>
                    <a:pt x="f128" y="f129"/>
                  </a:cubicBezTo>
                  <a:cubicBezTo>
                    <a:pt x="f16" y="f93"/>
                    <a:pt x="f130" y="f78"/>
                    <a:pt x="f45" y="f69"/>
                  </a:cubicBezTo>
                  <a:cubicBezTo>
                    <a:pt x="f45" y="f69"/>
                    <a:pt x="f45" y="f69"/>
                    <a:pt x="f46" y="f71"/>
                  </a:cubicBezTo>
                  <a:cubicBezTo>
                    <a:pt x="f46" y="f69"/>
                    <a:pt x="f131" y="f69"/>
                    <a:pt x="f131" y="f69"/>
                  </a:cubicBezTo>
                  <a:cubicBezTo>
                    <a:pt x="f131" y="f132"/>
                    <a:pt x="f131" y="f105"/>
                    <a:pt x="f131" y="f133"/>
                  </a:cubicBezTo>
                  <a:cubicBezTo>
                    <a:pt x="f131" y="f134"/>
                    <a:pt x="f45" y="f126"/>
                    <a:pt x="f59" y="f135"/>
                  </a:cubicBezTo>
                  <a:cubicBezTo>
                    <a:pt x="f130" y="f125"/>
                    <a:pt x="f130" y="f136"/>
                    <a:pt x="f11" y="f137"/>
                  </a:cubicBezTo>
                  <a:cubicBezTo>
                    <a:pt x="f45" y="f5"/>
                    <a:pt x="f63" y="f5"/>
                    <a:pt x="f89" y="f137"/>
                  </a:cubicBezTo>
                  <a:cubicBezTo>
                    <a:pt x="f138" y="f139"/>
                    <a:pt x="f138" y="f124"/>
                    <a:pt x="f140" y="f122"/>
                  </a:cubicBezTo>
                  <a:cubicBezTo>
                    <a:pt x="f141" y="f135"/>
                    <a:pt x="f64" y="f126"/>
                    <a:pt x="f64" y="f134"/>
                  </a:cubicBezTo>
                  <a:cubicBezTo>
                    <a:pt x="f64" y="f142"/>
                    <a:pt x="f64" y="f132"/>
                    <a:pt x="f65" y="f71"/>
                  </a:cubicBezTo>
                  <a:cubicBezTo>
                    <a:pt x="f141" y="f69"/>
                    <a:pt x="f141" y="f70"/>
                    <a:pt x="f140" y="f74"/>
                  </a:cubicBezTo>
                  <a:cubicBezTo>
                    <a:pt x="f88" y="f143"/>
                    <a:pt x="f71" y="f97"/>
                    <a:pt x="f144" y="f103"/>
                  </a:cubicBezTo>
                  <a:cubicBezTo>
                    <a:pt x="f145" y="f101"/>
                    <a:pt x="f91" y="f117"/>
                    <a:pt x="f83" y="f118"/>
                  </a:cubicBezTo>
                  <a:cubicBezTo>
                    <a:pt x="f70" y="f121"/>
                    <a:pt x="f74" y="f125"/>
                    <a:pt x="f75" y="f146"/>
                  </a:cubicBezTo>
                  <a:cubicBezTo>
                    <a:pt x="f111" y="f139"/>
                    <a:pt x="f109" y="f147"/>
                    <a:pt x="f148" y="f149"/>
                  </a:cubicBezTo>
                  <a:cubicBezTo>
                    <a:pt x="f150" y="f134"/>
                    <a:pt x="f148" y="f127"/>
                    <a:pt x="f143" y="f117"/>
                  </a:cubicBezTo>
                  <a:cubicBezTo>
                    <a:pt x="f80" y="f101"/>
                    <a:pt x="f76" y="f129"/>
                    <a:pt x="f75" y="f100"/>
                  </a:cubicBezTo>
                  <a:cubicBezTo>
                    <a:pt x="f74" y="f151"/>
                    <a:pt x="f86" y="f78"/>
                    <a:pt x="f138" y="f70"/>
                  </a:cubicBezTo>
                  <a:cubicBezTo>
                    <a:pt x="f66" y="f69"/>
                    <a:pt x="f66" y="f86"/>
                    <a:pt x="f138" y="f152"/>
                  </a:cubicBezTo>
                  <a:cubicBezTo>
                    <a:pt x="f72" y="f69"/>
                    <a:pt x="f70" y="f144"/>
                    <a:pt x="f145" y="f81"/>
                  </a:cubicBezTo>
                  <a:cubicBezTo>
                    <a:pt x="f80" y="f143"/>
                    <a:pt x="f92" y="f153"/>
                    <a:pt x="f150" y="f95"/>
                  </a:cubicBezTo>
                  <a:cubicBezTo>
                    <a:pt x="f154" y="f98"/>
                    <a:pt x="f155" y="f142"/>
                    <a:pt x="f155" y="f99"/>
                  </a:cubicBezTo>
                  <a:cubicBezTo>
                    <a:pt x="f154" y="f115"/>
                    <a:pt x="f151" y="f116"/>
                    <a:pt x="f107" y="f101"/>
                  </a:cubicBezTo>
                  <a:cubicBezTo>
                    <a:pt x="f156" y="f117"/>
                    <a:pt x="f129" y="f103"/>
                    <a:pt x="f116" y="f156"/>
                  </a:cubicBezTo>
                  <a:cubicBezTo>
                    <a:pt x="f116" y="f142"/>
                    <a:pt x="f100" y="f98"/>
                    <a:pt x="f104" y="f98"/>
                  </a:cubicBezTo>
                  <a:cubicBezTo>
                    <a:pt x="f95" y="f98"/>
                    <a:pt x="f151" y="f97"/>
                    <a:pt x="f155" y="f113"/>
                  </a:cubicBezTo>
                  <a:cubicBezTo>
                    <a:pt x="f143" y="f132"/>
                    <a:pt x="f91" y="f145"/>
                    <a:pt x="f86" y="f152"/>
                  </a:cubicBezTo>
                  <a:cubicBezTo>
                    <a:pt x="f72" y="f88"/>
                    <a:pt x="f72" y="f66"/>
                    <a:pt x="f68" y="f89"/>
                  </a:cubicBezTo>
                  <a:cubicBezTo>
                    <a:pt x="f86" y="f89"/>
                    <a:pt x="f69" y="f89"/>
                    <a:pt x="f70" y="f157"/>
                  </a:cubicBezTo>
                  <a:cubicBezTo>
                    <a:pt x="f158" y="f88"/>
                    <a:pt x="f155" y="f86"/>
                    <a:pt x="f156" y="f70"/>
                  </a:cubicBezTo>
                  <a:cubicBezTo>
                    <a:pt x="f115" y="f85"/>
                    <a:pt x="f129" y="f85"/>
                    <a:pt x="f101" y="f145"/>
                  </a:cubicBezTo>
                  <a:cubicBezTo>
                    <a:pt x="f159" y="f160"/>
                    <a:pt x="f121" y="f80"/>
                    <a:pt x="f149" y="f76"/>
                  </a:cubicBezTo>
                  <a:cubicBezTo>
                    <a:pt x="f147" y="f75"/>
                    <a:pt x="f147" y="f83"/>
                    <a:pt x="f124" y="f69"/>
                  </a:cubicBezTo>
                  <a:cubicBezTo>
                    <a:pt x="f123" y="f68"/>
                    <a:pt x="f134" y="f88"/>
                    <a:pt x="f159" y="f72"/>
                  </a:cubicBezTo>
                  <a:cubicBezTo>
                    <a:pt x="f101" y="f86"/>
                    <a:pt x="f129" y="f71"/>
                    <a:pt x="f115" y="f71"/>
                  </a:cubicBezTo>
                  <a:cubicBezTo>
                    <a:pt x="f151" y="f152"/>
                    <a:pt x="f111" y="f66"/>
                    <a:pt x="f71" y="f141"/>
                  </a:cubicBezTo>
                  <a:cubicBezTo>
                    <a:pt x="f71" y="f65"/>
                    <a:pt x="f71" y="f64"/>
                    <a:pt x="f71" y="f64"/>
                  </a:cubicBezTo>
                  <a:cubicBezTo>
                    <a:pt x="f69" y="f63"/>
                    <a:pt x="f69" y="f63"/>
                    <a:pt x="f70" y="f63"/>
                  </a:cubicBezTo>
                  <a:cubicBezTo>
                    <a:pt x="f132" y="f62"/>
                    <a:pt x="f107" y="f131"/>
                    <a:pt x="f159" y="f46"/>
                  </a:cubicBezTo>
                  <a:cubicBezTo>
                    <a:pt x="f133" y="f46"/>
                    <a:pt x="f126" y="f131"/>
                    <a:pt x="f122" y="f62"/>
                  </a:cubicBezTo>
                  <a:cubicBezTo>
                    <a:pt x="f146" y="f64"/>
                    <a:pt x="f161" y="f64"/>
                    <a:pt x="f162" y="f131"/>
                  </a:cubicBezTo>
                  <a:cubicBezTo>
                    <a:pt x="f5" y="f59"/>
                    <a:pt x="f163" y="f14"/>
                    <a:pt x="f137" y="f130"/>
                  </a:cubicBezTo>
                  <a:cubicBezTo>
                    <a:pt x="f139" y="f43"/>
                    <a:pt x="f125" y="f12"/>
                    <a:pt x="f135" y="f14"/>
                  </a:cubicBezTo>
                  <a:cubicBezTo>
                    <a:pt x="f126" y="f11"/>
                    <a:pt x="f134" y="f59"/>
                    <a:pt x="f133" y="f59"/>
                  </a:cubicBezTo>
                  <a:cubicBezTo>
                    <a:pt x="f142" y="f45"/>
                    <a:pt x="f92" y="f46"/>
                    <a:pt x="f70" y="f131"/>
                  </a:cubicBezTo>
                  <a:cubicBezTo>
                    <a:pt x="f71" y="f131"/>
                    <a:pt x="f86" y="f131"/>
                    <a:pt x="f68" y="f46"/>
                  </a:cubicBezTo>
                  <a:cubicBezTo>
                    <a:pt x="f152" y="f46"/>
                    <a:pt x="f152" y="f45"/>
                    <a:pt x="f152" y="f44"/>
                  </a:cubicBezTo>
                  <a:cubicBezTo>
                    <a:pt x="f68" y="f59"/>
                    <a:pt x="f86" y="f9"/>
                    <a:pt x="f69" y="f11"/>
                  </a:cubicBezTo>
                  <a:cubicBezTo>
                    <a:pt x="f158" y="f48"/>
                    <a:pt x="f113" y="f15"/>
                    <a:pt x="f100" y="f34"/>
                  </a:cubicBezTo>
                  <a:cubicBezTo>
                    <a:pt x="f103" y="f164"/>
                    <a:pt x="f117" y="f34"/>
                    <a:pt x="f127" y="f34"/>
                  </a:cubicBezTo>
                  <a:cubicBezTo>
                    <a:pt x="f120" y="f164"/>
                    <a:pt x="f135" y="f164"/>
                    <a:pt x="f149" y="f28"/>
                  </a:cubicBezTo>
                  <a:cubicBezTo>
                    <a:pt x="f125" y="f30"/>
                    <a:pt x="f124" y="f67"/>
                    <a:pt x="f125" y="f106"/>
                  </a:cubicBezTo>
                  <a:cubicBezTo>
                    <a:pt x="f123" y="f165"/>
                    <a:pt x="f121" y="f165"/>
                    <a:pt x="f118" y="f166"/>
                  </a:cubicBezTo>
                  <a:cubicBezTo>
                    <a:pt x="f117" y="f166"/>
                    <a:pt x="f103" y="f102"/>
                    <a:pt x="f115" y="f167"/>
                  </a:cubicBezTo>
                  <a:cubicBezTo>
                    <a:pt x="f115" y="f17"/>
                    <a:pt x="f168" y="f28"/>
                    <a:pt x="f99" y="f164"/>
                  </a:cubicBezTo>
                  <a:cubicBezTo>
                    <a:pt x="f153" y="f37"/>
                    <a:pt x="f76" y="f112"/>
                    <a:pt x="f72" y="f8"/>
                  </a:cubicBezTo>
                  <a:cubicBezTo>
                    <a:pt x="f152" y="f14"/>
                    <a:pt x="f138" y="f11"/>
                    <a:pt x="f157" y="f9"/>
                  </a:cubicBezTo>
                  <a:cubicBezTo>
                    <a:pt x="f157" y="f11"/>
                    <a:pt x="f89" y="f11"/>
                    <a:pt x="f89" y="f14"/>
                  </a:cubicBezTo>
                  <a:cubicBezTo>
                    <a:pt x="f157" y="f8"/>
                    <a:pt x="f157" y="f10"/>
                    <a:pt x="f66" y="f12"/>
                  </a:cubicBezTo>
                  <a:cubicBezTo>
                    <a:pt x="f69" y="f114"/>
                    <a:pt x="f91" y="f34"/>
                    <a:pt x="f78" y="f94"/>
                  </a:cubicBezTo>
                  <a:cubicBezTo>
                    <a:pt x="f143" y="f165"/>
                    <a:pt x="f169" y="f170"/>
                    <a:pt x="f171" y="f170"/>
                  </a:cubicBezTo>
                  <a:cubicBezTo>
                    <a:pt x="f155" y="f84"/>
                    <a:pt x="f93" y="f172"/>
                    <a:pt x="f97" y="f40"/>
                  </a:cubicBezTo>
                  <a:cubicBezTo>
                    <a:pt x="f97" y="f79"/>
                    <a:pt x="f151" y="f38"/>
                    <a:pt x="f150" y="f38"/>
                  </a:cubicBezTo>
                  <a:cubicBezTo>
                    <a:pt x="f109" y="f38"/>
                    <a:pt x="f78" y="f31"/>
                    <a:pt x="f160" y="f51"/>
                  </a:cubicBezTo>
                  <a:cubicBezTo>
                    <a:pt x="f76" y="f79"/>
                    <a:pt x="f76" y="f40"/>
                    <a:pt x="f160" y="f27"/>
                  </a:cubicBezTo>
                  <a:cubicBezTo>
                    <a:pt x="f111" y="f172"/>
                    <a:pt x="f111" y="f84"/>
                    <a:pt x="f160" y="f165"/>
                  </a:cubicBezTo>
                  <a:cubicBezTo>
                    <a:pt x="f83" y="f28"/>
                    <a:pt x="f72" y="f15"/>
                    <a:pt x="f89" y="f16"/>
                  </a:cubicBezTo>
                  <a:cubicBezTo>
                    <a:pt x="f140" y="f47"/>
                    <a:pt x="f141" y="f43"/>
                    <a:pt x="f64" y="f10"/>
                  </a:cubicBezTo>
                  <a:cubicBezTo>
                    <a:pt x="f62" y="f18"/>
                    <a:pt x="f46" y="f108"/>
                    <a:pt x="f59" y="f67"/>
                  </a:cubicBezTo>
                  <a:cubicBezTo>
                    <a:pt x="f8" y="f23"/>
                    <a:pt x="f43" y="f32"/>
                    <a:pt x="f49" y="f55"/>
                  </a:cubicBezTo>
                  <a:cubicBezTo>
                    <a:pt x="f49" y="f173"/>
                    <a:pt x="f41" y="f174"/>
                    <a:pt x="f110" y="f175"/>
                  </a:cubicBezTo>
                  <a:cubicBezTo>
                    <a:pt x="f110" y="f176"/>
                    <a:pt x="f18" y="f7"/>
                    <a:pt x="f177" y="f176"/>
                  </a:cubicBezTo>
                  <a:cubicBezTo>
                    <a:pt x="f114" y="f176"/>
                    <a:pt x="f114" y="f174"/>
                    <a:pt x="f114" y="f2"/>
                  </a:cubicBezTo>
                  <a:cubicBezTo>
                    <a:pt x="f177" y="f6"/>
                    <a:pt x="f18" y="f178"/>
                    <a:pt x="f18" y="f179"/>
                  </a:cubicBezTo>
                  <a:cubicBezTo>
                    <a:pt x="f16" y="f25"/>
                    <a:pt x="f130" y="f34"/>
                    <a:pt x="f44" y="f47"/>
                  </a:cubicBezTo>
                  <a:cubicBezTo>
                    <a:pt x="f45" y="f13"/>
                    <a:pt x="f45" y="f12"/>
                    <a:pt x="f45" y="f8"/>
                  </a:cubicBezTo>
                  <a:cubicBezTo>
                    <a:pt x="f11" y="f47"/>
                    <a:pt x="f130" y="f112"/>
                    <a:pt x="f43" y="f18"/>
                  </a:cubicBezTo>
                  <a:cubicBezTo>
                    <a:pt x="f112" y="f20"/>
                    <a:pt x="f177" y="f180"/>
                    <a:pt x="f87" y="f106"/>
                  </a:cubicBezTo>
                  <a:cubicBezTo>
                    <a:pt x="f22" y="f166"/>
                    <a:pt x="f26" y="f170"/>
                    <a:pt x="f22" y="f23"/>
                  </a:cubicBezTo>
                  <a:cubicBezTo>
                    <a:pt x="f20" y="f25"/>
                    <a:pt x="f24" y="f29"/>
                    <a:pt x="f26" y="f39"/>
                  </a:cubicBezTo>
                  <a:cubicBezTo>
                    <a:pt x="f180" y="f31"/>
                    <a:pt x="f67" y="f39"/>
                    <a:pt x="f167" y="f40"/>
                  </a:cubicBezTo>
                  <a:cubicBezTo>
                    <a:pt x="f102" y="f21"/>
                    <a:pt x="f167" y="f19"/>
                    <a:pt x="f17" y="f170"/>
                  </a:cubicBezTo>
                  <a:cubicBezTo>
                    <a:pt x="f28" y="f96"/>
                    <a:pt x="f34" y="f166"/>
                    <a:pt x="f26" y="f102"/>
                  </a:cubicBezTo>
                  <a:cubicBezTo>
                    <a:pt x="f42" y="f119"/>
                    <a:pt x="f112" y="f177"/>
                    <a:pt x="f130" y="f12"/>
                  </a:cubicBezTo>
                  <a:cubicBezTo>
                    <a:pt x="f8" y="f130"/>
                    <a:pt x="f8" y="f14"/>
                    <a:pt x="f14" y="f11"/>
                  </a:cubicBezTo>
                  <a:cubicBezTo>
                    <a:pt x="f14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7A88451C-51AD-CA1E-2F47-3C3CEA344609}"/>
                </a:ext>
              </a:extLst>
            </p:cNvPr>
            <p:cNvSpPr/>
            <p:nvPr/>
          </p:nvSpPr>
          <p:spPr>
            <a:xfrm>
              <a:off x="875428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8"/>
                <a:gd name="f9" fmla="val 96"/>
                <a:gd name="f10" fmla="val 77"/>
                <a:gd name="f11" fmla="val 97"/>
                <a:gd name="f12" fmla="val 75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5"/>
                <a:gd name="f27" fmla="val 131"/>
                <a:gd name="f28" fmla="val 22"/>
                <a:gd name="f29" fmla="val 132"/>
                <a:gd name="f30" fmla="val 18"/>
                <a:gd name="f31" fmla="val 14"/>
                <a:gd name="f32" fmla="val 11"/>
                <a:gd name="f33" fmla="val 128"/>
                <a:gd name="f34" fmla="val 12"/>
                <a:gd name="f35" fmla="val 13"/>
                <a:gd name="f36" fmla="val 119"/>
                <a:gd name="f37" fmla="val 16"/>
                <a:gd name="f38" fmla="val 118"/>
                <a:gd name="f39" fmla="val 21"/>
                <a:gd name="f40" fmla="val 24"/>
                <a:gd name="f41" fmla="val 28"/>
                <a:gd name="f42" fmla="val 31"/>
                <a:gd name="f43" fmla="val 110"/>
                <a:gd name="f44" fmla="val 60"/>
                <a:gd name="f45" fmla="val 102"/>
                <a:gd name="f46" fmla="val 74"/>
                <a:gd name="f47" fmla="val 94"/>
                <a:gd name="f48" fmla="val 93"/>
                <a:gd name="f49" fmla="val 92"/>
                <a:gd name="f50" fmla="val 72"/>
                <a:gd name="f51" fmla="val 71"/>
                <a:gd name="f52" fmla="val 69"/>
                <a:gd name="f53" fmla="val 53"/>
                <a:gd name="f54" fmla="val 37"/>
                <a:gd name="f55" fmla="val 99"/>
                <a:gd name="f56" fmla="val 19"/>
                <a:gd name="f57" fmla="val 17"/>
                <a:gd name="f58" fmla="val 101"/>
                <a:gd name="f59" fmla="val 8"/>
                <a:gd name="f60" fmla="val 108"/>
                <a:gd name="f61" fmla="val 4"/>
                <a:gd name="f62" fmla="val 105"/>
                <a:gd name="f63" fmla="val 1"/>
                <a:gd name="f64" fmla="val 103"/>
                <a:gd name="f65" fmla="val 2"/>
                <a:gd name="f66" fmla="val 5"/>
                <a:gd name="f67" fmla="val 10"/>
                <a:gd name="f68" fmla="val 95"/>
                <a:gd name="f69" fmla="val 55"/>
                <a:gd name="f70" fmla="val 89"/>
                <a:gd name="f71" fmla="val 88"/>
                <a:gd name="f72" fmla="val 87"/>
                <a:gd name="f73" fmla="val 86"/>
                <a:gd name="f74" fmla="val 70"/>
                <a:gd name="f75" fmla="val 81"/>
                <a:gd name="f76" fmla="val 41"/>
                <a:gd name="f77" fmla="val 26"/>
                <a:gd name="f78" fmla="val 76"/>
                <a:gd name="f79" fmla="val 9"/>
                <a:gd name="f80" fmla="val 6"/>
                <a:gd name="f81" fmla="val 65"/>
                <a:gd name="f82" fmla="val 7"/>
                <a:gd name="f83" fmla="val 63"/>
                <a:gd name="f84" fmla="val 58"/>
                <a:gd name="f85" fmla="val 15"/>
                <a:gd name="f86" fmla="val 20"/>
                <a:gd name="f87" fmla="val 61"/>
                <a:gd name="f88" fmla="val 23"/>
                <a:gd name="f89" fmla="val 64"/>
                <a:gd name="f90" fmla="val 44"/>
                <a:gd name="f91" fmla="val 57"/>
                <a:gd name="f92" fmla="val 79"/>
                <a:gd name="f93" fmla="val 83"/>
                <a:gd name="f94" fmla="val 62"/>
                <a:gd name="f95" fmla="val 66"/>
                <a:gd name="f96" fmla="val 50"/>
                <a:gd name="f97" fmla="val 38"/>
                <a:gd name="f98" fmla="val 36"/>
                <a:gd name="f99" fmla="val 42"/>
                <a:gd name="f100" fmla="val 33"/>
                <a:gd name="f101" fmla="val 43"/>
                <a:gd name="f102" fmla="val 32"/>
                <a:gd name="f103" fmla="val 39"/>
                <a:gd name="f104" fmla="val 40"/>
                <a:gd name="f105" fmla="val 80"/>
                <a:gd name="f106" fmla="val 68"/>
                <a:gd name="f107" fmla="val 46"/>
                <a:gd name="f108" fmla="val 56"/>
                <a:gd name="f109" fmla="val 67"/>
                <a:gd name="f110" fmla="val 84"/>
                <a:gd name="f111" fmla="val 85"/>
                <a:gd name="f112" fmla="val 82"/>
                <a:gd name="f113" fmla="val 90"/>
                <a:gd name="f114" fmla="val 91"/>
                <a:gd name="f115" fmla="val 104"/>
                <a:gd name="f116" fmla="val 109"/>
                <a:gd name="f117" fmla="val 111"/>
                <a:gd name="f118" fmla="val 107"/>
                <a:gd name="f119" fmla="val 112"/>
                <a:gd name="f120" fmla="val 117"/>
                <a:gd name="f121" fmla="val 125"/>
                <a:gd name="f122" fmla="val 129"/>
                <a:gd name="f123" fmla="val 120"/>
                <a:gd name="f124" fmla="val 116"/>
                <a:gd name="f125" fmla="val 114"/>
                <a:gd name="f126" fmla="val 130"/>
                <a:gd name="f127" fmla="val 138"/>
                <a:gd name="f128" fmla="val 143"/>
                <a:gd name="f129" fmla="val 148"/>
                <a:gd name="f130" fmla="val 149"/>
                <a:gd name="f131" fmla="val 34"/>
                <a:gd name="f132" fmla="val 146"/>
                <a:gd name="f133" fmla="val 140"/>
                <a:gd name="f134" fmla="val 135"/>
                <a:gd name="f135" fmla="val 133"/>
                <a:gd name="f136" fmla="val 100"/>
                <a:gd name="f137" fmla="val 150"/>
                <a:gd name="f138" fmla="val 152"/>
                <a:gd name="f139" fmla="val 159"/>
                <a:gd name="f140" fmla="val 163"/>
                <a:gd name="f141" fmla="val 167"/>
                <a:gd name="f142" fmla="val 165"/>
                <a:gd name="f143" fmla="val 157"/>
                <a:gd name="f144" fmla="val 153"/>
                <a:gd name="f145" fmla="val 151"/>
                <a:gd name="f146" fmla="val 147"/>
                <a:gd name="f147" fmla="val 137"/>
                <a:gd name="f148" fmla="val 156"/>
                <a:gd name="f149" fmla="val 162"/>
                <a:gd name="f150" fmla="val 166"/>
                <a:gd name="f151" fmla="val 172"/>
                <a:gd name="f152" fmla="val 175"/>
                <a:gd name="f153" fmla="val 176"/>
                <a:gd name="f154" fmla="val 173"/>
                <a:gd name="f155" fmla="val 169"/>
                <a:gd name="f156" fmla="val 164"/>
                <a:gd name="f157" fmla="val 160"/>
                <a:gd name="f158" fmla="val 139"/>
                <a:gd name="f159" fmla="val 136"/>
                <a:gd name="f160" fmla="val 158"/>
                <a:gd name="f161" fmla="val 154"/>
                <a:gd name="f162" fmla="val 142"/>
                <a:gd name="f163" fmla="val 144"/>
                <a:gd name="f164" fmla="val 141"/>
                <a:gd name="f165" fmla="val 115"/>
                <a:gd name="f166" fmla="val 123"/>
                <a:gd name="f167" fmla="val 145"/>
                <a:gd name="f168" fmla="val 134"/>
                <a:gd name="f169" fmla="val 161"/>
                <a:gd name="f170" fmla="val 179"/>
                <a:gd name="f171" fmla="val 181"/>
                <a:gd name="f172" fmla="val 182"/>
                <a:gd name="f173" fmla="val 183"/>
                <a:gd name="f174" fmla="val 178"/>
                <a:gd name="f175" fmla="val 174"/>
                <a:gd name="f176" fmla="val 52"/>
                <a:gd name="f177" fmla="val 54"/>
                <a:gd name="f178" fmla="val 155"/>
                <a:gd name="f179" fmla="val 47"/>
                <a:gd name="f180" fmla="val 127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30 f189 1"/>
                <a:gd name="f194" fmla="*/ 121 f188 1"/>
                <a:gd name="f195" fmla="*/ 12 f189 1"/>
                <a:gd name="f196" fmla="*/ 124 f188 1"/>
                <a:gd name="f197" fmla="*/ 74 f189 1"/>
                <a:gd name="f198" fmla="*/ 94 f188 1"/>
                <a:gd name="f199" fmla="*/ 21 f189 1"/>
                <a:gd name="f200" fmla="*/ 99 f188 1"/>
                <a:gd name="f201" fmla="*/ 2 f189 1"/>
                <a:gd name="f202" fmla="*/ 96 f188 1"/>
                <a:gd name="f203" fmla="*/ 72 f189 1"/>
                <a:gd name="f204" fmla="*/ 89 f188 1"/>
                <a:gd name="f205" fmla="*/ 26 f189 1"/>
                <a:gd name="f206" fmla="*/ 73 f188 1"/>
                <a:gd name="f207" fmla="*/ 7 f189 1"/>
                <a:gd name="f208" fmla="*/ 63 f188 1"/>
                <a:gd name="f209" fmla="*/ 31 f189 1"/>
                <a:gd name="f210" fmla="*/ 71 f188 1"/>
                <a:gd name="f211" fmla="*/ 77 f188 1"/>
                <a:gd name="f212" fmla="*/ 36 f188 1"/>
                <a:gd name="f213" fmla="*/ 39 f189 1"/>
                <a:gd name="f214" fmla="*/ 40 f188 1"/>
                <a:gd name="f215" fmla="*/ 62 f189 1"/>
                <a:gd name="f216" fmla="*/ 31 f188 1"/>
                <a:gd name="f217" fmla="*/ 55 f189 1"/>
                <a:gd name="f218" fmla="*/ 14 f188 1"/>
                <a:gd name="f219" fmla="*/ 65 f189 1"/>
                <a:gd name="f220" fmla="*/ 29 f188 1"/>
                <a:gd name="f221" fmla="*/ 86 f189 1"/>
                <a:gd name="f222" fmla="*/ 80 f189 1"/>
                <a:gd name="f223" fmla="*/ 4 f188 1"/>
                <a:gd name="f224" fmla="*/ 90 f189 1"/>
                <a:gd name="f225" fmla="*/ 20 f188 1"/>
                <a:gd name="f226" fmla="*/ 109 f189 1"/>
                <a:gd name="f227" fmla="*/ 30 f188 1"/>
                <a:gd name="f228" fmla="*/ 126 f189 1"/>
                <a:gd name="f229" fmla="*/ 15 f188 1"/>
                <a:gd name="f230" fmla="*/ 97 f189 1"/>
                <a:gd name="f231" fmla="*/ 72 f188 1"/>
                <a:gd name="f232" fmla="*/ 128 f189 1"/>
                <a:gd name="f233" fmla="*/ 42 f188 1"/>
                <a:gd name="f234" fmla="*/ 149 f189 1"/>
                <a:gd name="f235" fmla="*/ 34 f188 1"/>
                <a:gd name="f236" fmla="*/ 102 f189 1"/>
                <a:gd name="f237" fmla="*/ 78 f188 1"/>
                <a:gd name="f238" fmla="*/ 143 f189 1"/>
                <a:gd name="f239" fmla="*/ 165 f189 1"/>
                <a:gd name="f240" fmla="*/ 103 f189 1"/>
                <a:gd name="f241" fmla="*/ 85 f188 1"/>
                <a:gd name="f242" fmla="*/ 153 f189 1"/>
                <a:gd name="f243" fmla="*/ 92 f188 1"/>
                <a:gd name="f244" fmla="*/ 173 f189 1"/>
                <a:gd name="f245" fmla="*/ 100 f188 1"/>
                <a:gd name="f246" fmla="*/ 105 f189 1"/>
                <a:gd name="f247" fmla="*/ 91 f188 1"/>
                <a:gd name="f248" fmla="*/ 104 f189 1"/>
                <a:gd name="f249" fmla="*/ 97 f188 1"/>
                <a:gd name="f250" fmla="*/ 163 f189 1"/>
                <a:gd name="f251" fmla="*/ 131 f188 1"/>
                <a:gd name="f252" fmla="*/ 147 f189 1"/>
                <a:gd name="f253" fmla="*/ 137 f188 1"/>
                <a:gd name="f254" fmla="*/ 95 f189 1"/>
                <a:gd name="f255" fmla="*/ 119 f189 1"/>
                <a:gd name="f256" fmla="*/ 141 f188 1"/>
                <a:gd name="f257" fmla="*/ 161 f188 1"/>
                <a:gd name="f258" fmla="*/ 115 f189 1"/>
                <a:gd name="f259" fmla="*/ 143 f188 1"/>
                <a:gd name="f260" fmla="*/ 83 f189 1"/>
                <a:gd name="f261" fmla="*/ 136 f188 1"/>
                <a:gd name="f262" fmla="*/ 63 f189 1"/>
                <a:gd name="f263" fmla="*/ 183 f188 1"/>
                <a:gd name="f264" fmla="*/ 84 f189 1"/>
                <a:gd name="f265" fmla="*/ 105 f188 1"/>
                <a:gd name="f266" fmla="*/ 57 f189 1"/>
                <a:gd name="f267" fmla="*/ 138 f188 1"/>
                <a:gd name="f268" fmla="*/ 40 f189 1"/>
                <a:gd name="f269" fmla="*/ 153 f188 1"/>
                <a:gd name="f270" fmla="*/ 77 f189 1"/>
                <a:gd name="f271" fmla="*/ 102 f188 1"/>
                <a:gd name="f272" fmla="+- f190 0 f1"/>
                <a:gd name="f273" fmla="*/ f193 1 177"/>
                <a:gd name="f274" fmla="*/ f194 1 184"/>
                <a:gd name="f275" fmla="*/ f195 1 177"/>
                <a:gd name="f276" fmla="*/ f196 1 184"/>
                <a:gd name="f277" fmla="*/ f197 1 177"/>
                <a:gd name="f278" fmla="*/ f198 1 184"/>
                <a:gd name="f279" fmla="*/ f199 1 177"/>
                <a:gd name="f280" fmla="*/ f200 1 184"/>
                <a:gd name="f281" fmla="*/ f201 1 177"/>
                <a:gd name="f282" fmla="*/ f202 1 184"/>
                <a:gd name="f283" fmla="*/ f203 1 177"/>
                <a:gd name="f284" fmla="*/ f204 1 184"/>
                <a:gd name="f285" fmla="*/ f205 1 177"/>
                <a:gd name="f286" fmla="*/ f206 1 184"/>
                <a:gd name="f287" fmla="*/ f207 1 177"/>
                <a:gd name="f288" fmla="*/ f208 1 184"/>
                <a:gd name="f289" fmla="*/ f209 1 177"/>
                <a:gd name="f290" fmla="*/ f210 1 184"/>
                <a:gd name="f291" fmla="*/ f211 1 184"/>
                <a:gd name="f292" fmla="*/ f212 1 184"/>
                <a:gd name="f293" fmla="*/ f213 1 177"/>
                <a:gd name="f294" fmla="*/ f214 1 184"/>
                <a:gd name="f295" fmla="*/ f215 1 177"/>
                <a:gd name="f296" fmla="*/ f216 1 184"/>
                <a:gd name="f297" fmla="*/ f217 1 177"/>
                <a:gd name="f298" fmla="*/ f218 1 184"/>
                <a:gd name="f299" fmla="*/ f219 1 177"/>
                <a:gd name="f300" fmla="*/ f220 1 184"/>
                <a:gd name="f301" fmla="*/ f221 1 177"/>
                <a:gd name="f302" fmla="*/ f222 1 177"/>
                <a:gd name="f303" fmla="*/ f223 1 184"/>
                <a:gd name="f304" fmla="*/ f224 1 177"/>
                <a:gd name="f305" fmla="*/ f225 1 184"/>
                <a:gd name="f306" fmla="*/ f226 1 177"/>
                <a:gd name="f307" fmla="*/ f227 1 184"/>
                <a:gd name="f308" fmla="*/ f228 1 177"/>
                <a:gd name="f309" fmla="*/ f229 1 184"/>
                <a:gd name="f310" fmla="*/ f230 1 177"/>
                <a:gd name="f311" fmla="*/ f231 1 184"/>
                <a:gd name="f312" fmla="*/ f232 1 177"/>
                <a:gd name="f313" fmla="*/ f233 1 184"/>
                <a:gd name="f314" fmla="*/ f234 1 177"/>
                <a:gd name="f315" fmla="*/ f235 1 184"/>
                <a:gd name="f316" fmla="*/ f236 1 177"/>
                <a:gd name="f317" fmla="*/ f237 1 184"/>
                <a:gd name="f318" fmla="*/ f238 1 177"/>
                <a:gd name="f319" fmla="*/ f239 1 177"/>
                <a:gd name="f320" fmla="*/ f240 1 177"/>
                <a:gd name="f321" fmla="*/ f241 1 184"/>
                <a:gd name="f322" fmla="*/ f242 1 177"/>
                <a:gd name="f323" fmla="*/ f243 1 184"/>
                <a:gd name="f324" fmla="*/ f244 1 177"/>
                <a:gd name="f325" fmla="*/ f245 1 184"/>
                <a:gd name="f326" fmla="*/ f246 1 177"/>
                <a:gd name="f327" fmla="*/ f247 1 184"/>
                <a:gd name="f328" fmla="*/ f248 1 177"/>
                <a:gd name="f329" fmla="*/ f249 1 184"/>
                <a:gd name="f330" fmla="*/ f250 1 177"/>
                <a:gd name="f331" fmla="*/ f251 1 184"/>
                <a:gd name="f332" fmla="*/ f252 1 177"/>
                <a:gd name="f333" fmla="*/ f253 1 184"/>
                <a:gd name="f334" fmla="*/ f254 1 177"/>
                <a:gd name="f335" fmla="*/ f255 1 177"/>
                <a:gd name="f336" fmla="*/ f256 1 184"/>
                <a:gd name="f337" fmla="*/ f257 1 184"/>
                <a:gd name="f338" fmla="*/ f258 1 177"/>
                <a:gd name="f339" fmla="*/ f259 1 184"/>
                <a:gd name="f340" fmla="*/ f260 1 177"/>
                <a:gd name="f341" fmla="*/ f261 1 184"/>
                <a:gd name="f342" fmla="*/ f262 1 177"/>
                <a:gd name="f343" fmla="*/ f263 1 184"/>
                <a:gd name="f344" fmla="*/ f264 1 177"/>
                <a:gd name="f345" fmla="*/ f265 1 184"/>
                <a:gd name="f346" fmla="*/ f266 1 177"/>
                <a:gd name="f347" fmla="*/ f267 1 184"/>
                <a:gd name="f348" fmla="*/ f268 1 177"/>
                <a:gd name="f349" fmla="*/ f269 1 184"/>
                <a:gd name="f350" fmla="*/ f270 1 177"/>
                <a:gd name="f351" fmla="*/ f271 1 184"/>
                <a:gd name="f352" fmla="*/ 0 1 f191"/>
                <a:gd name="f353" fmla="*/ f185 1 f191"/>
                <a:gd name="f354" fmla="*/ 0 1 f192"/>
                <a:gd name="f355" fmla="*/ f186 1 f192"/>
                <a:gd name="f356" fmla="*/ f273 1 f191"/>
                <a:gd name="f357" fmla="*/ f274 1 f192"/>
                <a:gd name="f358" fmla="*/ f275 1 f191"/>
                <a:gd name="f359" fmla="*/ f276 1 f192"/>
                <a:gd name="f360" fmla="*/ f277 1 f191"/>
                <a:gd name="f361" fmla="*/ f278 1 f192"/>
                <a:gd name="f362" fmla="*/ f279 1 f191"/>
                <a:gd name="f363" fmla="*/ f280 1 f192"/>
                <a:gd name="f364" fmla="*/ f281 1 f191"/>
                <a:gd name="f365" fmla="*/ f282 1 f192"/>
                <a:gd name="f366" fmla="*/ f283 1 f191"/>
                <a:gd name="f367" fmla="*/ f284 1 f192"/>
                <a:gd name="f368" fmla="*/ f285 1 f191"/>
                <a:gd name="f369" fmla="*/ f286 1 f192"/>
                <a:gd name="f370" fmla="*/ f287 1 f191"/>
                <a:gd name="f371" fmla="*/ f288 1 f192"/>
                <a:gd name="f372" fmla="*/ f289 1 f191"/>
                <a:gd name="f373" fmla="*/ f290 1 f192"/>
                <a:gd name="f374" fmla="*/ f291 1 f192"/>
                <a:gd name="f375" fmla="*/ f292 1 f192"/>
                <a:gd name="f376" fmla="*/ f293 1 f191"/>
                <a:gd name="f377" fmla="*/ f294 1 f192"/>
                <a:gd name="f378" fmla="*/ f295 1 f191"/>
                <a:gd name="f379" fmla="*/ f296 1 f192"/>
                <a:gd name="f380" fmla="*/ f297 1 f191"/>
                <a:gd name="f381" fmla="*/ f298 1 f192"/>
                <a:gd name="f382" fmla="*/ f299 1 f191"/>
                <a:gd name="f383" fmla="*/ f300 1 f192"/>
                <a:gd name="f384" fmla="*/ f301 1 f191"/>
                <a:gd name="f385" fmla="*/ f302 1 f191"/>
                <a:gd name="f386" fmla="*/ f303 1 f192"/>
                <a:gd name="f387" fmla="*/ f304 1 f191"/>
                <a:gd name="f388" fmla="*/ f305 1 f192"/>
                <a:gd name="f389" fmla="*/ f306 1 f191"/>
                <a:gd name="f390" fmla="*/ f307 1 f192"/>
                <a:gd name="f391" fmla="*/ f308 1 f191"/>
                <a:gd name="f392" fmla="*/ f309 1 f192"/>
                <a:gd name="f393" fmla="*/ f310 1 f191"/>
                <a:gd name="f394" fmla="*/ f311 1 f192"/>
                <a:gd name="f395" fmla="*/ f312 1 f191"/>
                <a:gd name="f396" fmla="*/ f313 1 f192"/>
                <a:gd name="f397" fmla="*/ f314 1 f191"/>
                <a:gd name="f398" fmla="*/ f315 1 f192"/>
                <a:gd name="f399" fmla="*/ f316 1 f191"/>
                <a:gd name="f400" fmla="*/ f317 1 f192"/>
                <a:gd name="f401" fmla="*/ f318 1 f191"/>
                <a:gd name="f402" fmla="*/ f319 1 f191"/>
                <a:gd name="f403" fmla="*/ f320 1 f191"/>
                <a:gd name="f404" fmla="*/ f321 1 f192"/>
                <a:gd name="f405" fmla="*/ f322 1 f191"/>
                <a:gd name="f406" fmla="*/ f323 1 f192"/>
                <a:gd name="f407" fmla="*/ f324 1 f191"/>
                <a:gd name="f408" fmla="*/ f325 1 f192"/>
                <a:gd name="f409" fmla="*/ f326 1 f191"/>
                <a:gd name="f410" fmla="*/ f327 1 f192"/>
                <a:gd name="f411" fmla="*/ f328 1 f191"/>
                <a:gd name="f412" fmla="*/ f329 1 f192"/>
                <a:gd name="f413" fmla="*/ f330 1 f191"/>
                <a:gd name="f414" fmla="*/ f331 1 f192"/>
                <a:gd name="f415" fmla="*/ f332 1 f191"/>
                <a:gd name="f416" fmla="*/ f333 1 f192"/>
                <a:gd name="f417" fmla="*/ f334 1 f191"/>
                <a:gd name="f418" fmla="*/ f335 1 f191"/>
                <a:gd name="f419" fmla="*/ f336 1 f192"/>
                <a:gd name="f420" fmla="*/ f337 1 f192"/>
                <a:gd name="f421" fmla="*/ f338 1 f191"/>
                <a:gd name="f422" fmla="*/ f339 1 f192"/>
                <a:gd name="f423" fmla="*/ f340 1 f191"/>
                <a:gd name="f424" fmla="*/ f341 1 f192"/>
                <a:gd name="f425" fmla="*/ f342 1 f191"/>
                <a:gd name="f426" fmla="*/ f343 1 f192"/>
                <a:gd name="f427" fmla="*/ f344 1 f191"/>
                <a:gd name="f428" fmla="*/ f345 1 f192"/>
                <a:gd name="f429" fmla="*/ f346 1 f191"/>
                <a:gd name="f430" fmla="*/ f347 1 f192"/>
                <a:gd name="f431" fmla="*/ f348 1 f191"/>
                <a:gd name="f432" fmla="*/ f349 1 f192"/>
                <a:gd name="f433" fmla="*/ f350 1 f191"/>
                <a:gd name="f434" fmla="*/ f351 1 f192"/>
                <a:gd name="f435" fmla="*/ f352 f182 1"/>
                <a:gd name="f436" fmla="*/ f353 f182 1"/>
                <a:gd name="f437" fmla="*/ f355 f183 1"/>
                <a:gd name="f438" fmla="*/ f354 f183 1"/>
                <a:gd name="f439" fmla="*/ f356 f182 1"/>
                <a:gd name="f440" fmla="*/ f357 f183 1"/>
                <a:gd name="f441" fmla="*/ f358 f182 1"/>
                <a:gd name="f442" fmla="*/ f359 f183 1"/>
                <a:gd name="f443" fmla="*/ f360 f182 1"/>
                <a:gd name="f444" fmla="*/ f361 f183 1"/>
                <a:gd name="f445" fmla="*/ f362 f182 1"/>
                <a:gd name="f446" fmla="*/ f363 f183 1"/>
                <a:gd name="f447" fmla="*/ f364 f182 1"/>
                <a:gd name="f448" fmla="*/ f365 f183 1"/>
                <a:gd name="f449" fmla="*/ f366 f182 1"/>
                <a:gd name="f450" fmla="*/ f367 f183 1"/>
                <a:gd name="f451" fmla="*/ f368 f182 1"/>
                <a:gd name="f452" fmla="*/ f369 f183 1"/>
                <a:gd name="f453" fmla="*/ f370 f182 1"/>
                <a:gd name="f454" fmla="*/ f371 f183 1"/>
                <a:gd name="f455" fmla="*/ f372 f182 1"/>
                <a:gd name="f456" fmla="*/ f373 f183 1"/>
                <a:gd name="f457" fmla="*/ f374 f183 1"/>
                <a:gd name="f458" fmla="*/ f375 f183 1"/>
                <a:gd name="f459" fmla="*/ f376 f182 1"/>
                <a:gd name="f460" fmla="*/ f377 f183 1"/>
                <a:gd name="f461" fmla="*/ f378 f182 1"/>
                <a:gd name="f462" fmla="*/ f379 f183 1"/>
                <a:gd name="f463" fmla="*/ f380 f182 1"/>
                <a:gd name="f464" fmla="*/ f381 f183 1"/>
                <a:gd name="f465" fmla="*/ f382 f182 1"/>
                <a:gd name="f466" fmla="*/ f383 f183 1"/>
                <a:gd name="f467" fmla="*/ f384 f182 1"/>
                <a:gd name="f468" fmla="*/ f385 f182 1"/>
                <a:gd name="f469" fmla="*/ f386 f183 1"/>
                <a:gd name="f470" fmla="*/ f387 f182 1"/>
                <a:gd name="f471" fmla="*/ f388 f183 1"/>
                <a:gd name="f472" fmla="*/ f389 f182 1"/>
                <a:gd name="f473" fmla="*/ f390 f183 1"/>
                <a:gd name="f474" fmla="*/ f391 f182 1"/>
                <a:gd name="f475" fmla="*/ f392 f183 1"/>
                <a:gd name="f476" fmla="*/ f393 f182 1"/>
                <a:gd name="f477" fmla="*/ f394 f183 1"/>
                <a:gd name="f478" fmla="*/ f395 f182 1"/>
                <a:gd name="f479" fmla="*/ f396 f183 1"/>
                <a:gd name="f480" fmla="*/ f397 f182 1"/>
                <a:gd name="f481" fmla="*/ f398 f183 1"/>
                <a:gd name="f482" fmla="*/ f399 f182 1"/>
                <a:gd name="f483" fmla="*/ f400 f183 1"/>
                <a:gd name="f484" fmla="*/ f401 f182 1"/>
                <a:gd name="f485" fmla="*/ f402 f182 1"/>
                <a:gd name="f486" fmla="*/ f403 f182 1"/>
                <a:gd name="f487" fmla="*/ f404 f183 1"/>
                <a:gd name="f488" fmla="*/ f405 f182 1"/>
                <a:gd name="f489" fmla="*/ f406 f183 1"/>
                <a:gd name="f490" fmla="*/ f407 f182 1"/>
                <a:gd name="f491" fmla="*/ f408 f183 1"/>
                <a:gd name="f492" fmla="*/ f409 f182 1"/>
                <a:gd name="f493" fmla="*/ f410 f183 1"/>
                <a:gd name="f494" fmla="*/ f411 f182 1"/>
                <a:gd name="f495" fmla="*/ f412 f183 1"/>
                <a:gd name="f496" fmla="*/ f413 f182 1"/>
                <a:gd name="f497" fmla="*/ f414 f183 1"/>
                <a:gd name="f498" fmla="*/ f415 f182 1"/>
                <a:gd name="f499" fmla="*/ f416 f183 1"/>
                <a:gd name="f500" fmla="*/ f417 f182 1"/>
                <a:gd name="f501" fmla="*/ f418 f182 1"/>
                <a:gd name="f502" fmla="*/ f419 f183 1"/>
                <a:gd name="f503" fmla="*/ f420 f183 1"/>
                <a:gd name="f504" fmla="*/ f421 f182 1"/>
                <a:gd name="f505" fmla="*/ f422 f183 1"/>
                <a:gd name="f506" fmla="*/ f423 f182 1"/>
                <a:gd name="f507" fmla="*/ f424 f183 1"/>
                <a:gd name="f508" fmla="*/ f425 f182 1"/>
                <a:gd name="f509" fmla="*/ f426 f183 1"/>
                <a:gd name="f510" fmla="*/ f427 f182 1"/>
                <a:gd name="f511" fmla="*/ f428 f183 1"/>
                <a:gd name="f512" fmla="*/ f429 f182 1"/>
                <a:gd name="f513" fmla="*/ f430 f183 1"/>
                <a:gd name="f514" fmla="*/ f431 f182 1"/>
                <a:gd name="f515" fmla="*/ f432 f183 1"/>
                <a:gd name="f516" fmla="*/ f433 f182 1"/>
                <a:gd name="f517" fmla="*/ f434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45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63" y="f464"/>
                </a:cxn>
                <a:cxn ang="f272">
                  <a:pos x="f465" y="f466"/>
                </a:cxn>
                <a:cxn ang="f272">
                  <a:pos x="f467" y="f452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73"/>
                </a:cxn>
                <a:cxn ang="f272">
                  <a:pos x="f474" y="f475"/>
                </a:cxn>
                <a:cxn ang="f272">
                  <a:pos x="f476" y="f477"/>
                </a:cxn>
                <a:cxn ang="f272">
                  <a:pos x="f478" y="f479"/>
                </a:cxn>
                <a:cxn ang="f272">
                  <a:pos x="f480" y="f481"/>
                </a:cxn>
                <a:cxn ang="f272">
                  <a:pos x="f482" y="f483"/>
                </a:cxn>
                <a:cxn ang="f272">
                  <a:pos x="f484" y="f477"/>
                </a:cxn>
                <a:cxn ang="f272">
                  <a:pos x="f485" y="f452"/>
                </a:cxn>
                <a:cxn ang="f272">
                  <a:pos x="f486" y="f487"/>
                </a:cxn>
                <a:cxn ang="f272">
                  <a:pos x="f488" y="f489"/>
                </a:cxn>
                <a:cxn ang="f272">
                  <a:pos x="f490" y="f491"/>
                </a:cxn>
                <a:cxn ang="f272">
                  <a:pos x="f492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99"/>
                </a:cxn>
                <a:cxn ang="f272">
                  <a:pos x="f500" y="f448"/>
                </a:cxn>
                <a:cxn ang="f272">
                  <a:pos x="f501" y="f502"/>
                </a:cxn>
                <a:cxn ang="f272">
                  <a:pos x="f478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</a:cxnLst>
              <a:rect l="f435" t="f438" r="f436" b="f437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4" y="f24"/>
                  </a:cubicBezTo>
                  <a:cubicBezTo>
                    <a:pt x="f35" y="f36"/>
                    <a:pt x="f37" y="f38"/>
                    <a:pt x="f39" y="f36"/>
                  </a:cubicBezTo>
                  <a:cubicBezTo>
                    <a:pt x="f40" y="f36"/>
                    <a:pt x="f41" y="f36"/>
                    <a:pt x="f42" y="f38"/>
                  </a:cubicBezTo>
                  <a:cubicBezTo>
                    <a:pt x="f17" y="f43"/>
                    <a:pt x="f44" y="f45"/>
                    <a:pt x="f46" y="f47"/>
                  </a:cubicBezTo>
                  <a:cubicBezTo>
                    <a:pt x="f46" y="f47"/>
                    <a:pt x="f46" y="f48"/>
                    <a:pt x="f46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53" y="f47"/>
                    <a:pt x="f54" y="f11"/>
                    <a:pt x="f39" y="f55"/>
                  </a:cubicBezTo>
                  <a:cubicBezTo>
                    <a:pt x="f56" y="f55"/>
                    <a:pt x="f57" y="f58"/>
                    <a:pt x="f37" y="f45"/>
                  </a:cubicBezTo>
                  <a:cubicBezTo>
                    <a:pt x="f35" y="f16"/>
                    <a:pt x="f59" y="f60"/>
                    <a:pt x="f61" y="f62"/>
                  </a:cubicBezTo>
                  <a:cubicBezTo>
                    <a:pt x="f63" y="f64"/>
                    <a:pt x="f5" y="f55"/>
                    <a:pt x="f65" y="f9"/>
                  </a:cubicBezTo>
                  <a:cubicBezTo>
                    <a:pt x="f66" y="f49"/>
                    <a:pt x="f67" y="f49"/>
                    <a:pt x="f31" y="f68"/>
                  </a:cubicBezTo>
                  <a:cubicBezTo>
                    <a:pt x="f37" y="f9"/>
                    <a:pt x="f30" y="f11"/>
                    <a:pt x="f56" y="f9"/>
                  </a:cubicBezTo>
                  <a:cubicBezTo>
                    <a:pt x="f54" y="f47"/>
                    <a:pt x="f69" y="f49"/>
                    <a:pt x="f50" y="f70"/>
                  </a:cubicBezTo>
                  <a:cubicBezTo>
                    <a:pt x="f13" y="f70"/>
                    <a:pt x="f13" y="f70"/>
                    <a:pt x="f12" y="f71"/>
                  </a:cubicBezTo>
                  <a:cubicBezTo>
                    <a:pt x="f13" y="f72"/>
                    <a:pt x="f51" y="f73"/>
                    <a:pt x="f74" y="f73"/>
                  </a:cubicBezTo>
                  <a:cubicBezTo>
                    <a:pt x="f69" y="f75"/>
                    <a:pt x="f76" y="f10"/>
                    <a:pt x="f77" y="f13"/>
                  </a:cubicBezTo>
                  <a:cubicBezTo>
                    <a:pt x="f40" y="f50"/>
                    <a:pt x="f39" y="f13"/>
                    <a:pt x="f56" y="f46"/>
                  </a:cubicBezTo>
                  <a:cubicBezTo>
                    <a:pt x="f31" y="f78"/>
                    <a:pt x="f79" y="f10"/>
                    <a:pt x="f80" y="f13"/>
                  </a:cubicBezTo>
                  <a:cubicBezTo>
                    <a:pt x="f66" y="f74"/>
                    <a:pt x="f66" y="f81"/>
                    <a:pt x="f82" y="f83"/>
                  </a:cubicBezTo>
                  <a:cubicBezTo>
                    <a:pt x="f67" y="f84"/>
                    <a:pt x="f85" y="f84"/>
                    <a:pt x="f86" y="f87"/>
                  </a:cubicBezTo>
                  <a:cubicBezTo>
                    <a:pt x="f39" y="f87"/>
                    <a:pt x="f88" y="f83"/>
                    <a:pt x="f88" y="f89"/>
                  </a:cubicBezTo>
                  <a:cubicBezTo>
                    <a:pt x="f88" y="f52"/>
                    <a:pt x="f23" y="f74"/>
                    <a:pt x="f42" y="f51"/>
                  </a:cubicBezTo>
                  <a:cubicBezTo>
                    <a:pt x="f90" y="f12"/>
                    <a:pt x="f91" y="f92"/>
                    <a:pt x="f51" y="f93"/>
                  </a:cubicBezTo>
                  <a:cubicBezTo>
                    <a:pt x="f50" y="f93"/>
                    <a:pt x="f46" y="f93"/>
                    <a:pt x="f78" y="f93"/>
                  </a:cubicBezTo>
                  <a:cubicBezTo>
                    <a:pt x="f12" y="f75"/>
                    <a:pt x="f12" y="f92"/>
                    <a:pt x="f46" y="f10"/>
                  </a:cubicBezTo>
                  <a:cubicBezTo>
                    <a:pt x="f94" y="f95"/>
                    <a:pt x="f96" y="f69"/>
                    <a:pt x="f97" y="f90"/>
                  </a:cubicBezTo>
                  <a:cubicBezTo>
                    <a:pt x="f98" y="f99"/>
                    <a:pt x="f100" y="f99"/>
                    <a:pt x="f42" y="f99"/>
                  </a:cubicBezTo>
                  <a:cubicBezTo>
                    <a:pt x="f26" y="f101"/>
                    <a:pt x="f28" y="f76"/>
                    <a:pt x="f39" y="f98"/>
                  </a:cubicBezTo>
                  <a:cubicBezTo>
                    <a:pt x="f39" y="f102"/>
                    <a:pt x="f77" y="f23"/>
                    <a:pt x="f42" y="f23"/>
                  </a:cubicBezTo>
                  <a:cubicBezTo>
                    <a:pt x="f98" y="f23"/>
                    <a:pt x="f103" y="f19"/>
                    <a:pt x="f97" y="f98"/>
                  </a:cubicBezTo>
                  <a:cubicBezTo>
                    <a:pt x="f97" y="f54"/>
                    <a:pt x="f97" y="f103"/>
                    <a:pt x="f103" y="f104"/>
                  </a:cubicBezTo>
                  <a:cubicBezTo>
                    <a:pt x="f53" y="f53"/>
                    <a:pt x="f95" y="f81"/>
                    <a:pt x="f75" y="f92"/>
                  </a:cubicBezTo>
                  <a:cubicBezTo>
                    <a:pt x="f75" y="f10"/>
                    <a:pt x="f105" y="f12"/>
                    <a:pt x="f105" y="f46"/>
                  </a:cubicBezTo>
                  <a:cubicBezTo>
                    <a:pt x="f46" y="f44"/>
                    <a:pt x="f106" y="f107"/>
                    <a:pt x="f94" y="f42"/>
                  </a:cubicBezTo>
                  <a:cubicBezTo>
                    <a:pt x="f87" y="f41"/>
                    <a:pt x="f15" y="f23"/>
                    <a:pt x="f108" y="f77"/>
                  </a:cubicBezTo>
                  <a:cubicBezTo>
                    <a:pt x="f53" y="f77"/>
                    <a:pt x="f96" y="f88"/>
                    <a:pt x="f96" y="f39"/>
                  </a:cubicBezTo>
                  <a:cubicBezTo>
                    <a:pt x="f96" y="f56"/>
                    <a:pt x="f53" y="f37"/>
                    <a:pt x="f69" y="f31"/>
                  </a:cubicBezTo>
                  <a:cubicBezTo>
                    <a:pt x="f15" y="f34"/>
                    <a:pt x="f89" y="f35"/>
                    <a:pt x="f95" y="f37"/>
                  </a:cubicBezTo>
                  <a:cubicBezTo>
                    <a:pt x="f109" y="f30"/>
                    <a:pt x="f95" y="f39"/>
                    <a:pt x="f95" y="f40"/>
                  </a:cubicBezTo>
                  <a:cubicBezTo>
                    <a:pt x="f95" y="f77"/>
                    <a:pt x="f89" y="f41"/>
                    <a:pt x="f81" y="f21"/>
                  </a:cubicBezTo>
                  <a:cubicBezTo>
                    <a:pt x="f51" y="f90"/>
                    <a:pt x="f8" y="f84"/>
                    <a:pt x="f110" y="f13"/>
                  </a:cubicBezTo>
                  <a:cubicBezTo>
                    <a:pt x="f110" y="f13"/>
                    <a:pt x="f111" y="f13"/>
                    <a:pt x="f111" y="f46"/>
                  </a:cubicBezTo>
                  <a:cubicBezTo>
                    <a:pt x="f111" y="f13"/>
                    <a:pt x="f73" y="f13"/>
                    <a:pt x="f73" y="f13"/>
                  </a:cubicBezTo>
                  <a:cubicBezTo>
                    <a:pt x="f73" y="f108"/>
                    <a:pt x="f73" y="f103"/>
                    <a:pt x="f73" y="f28"/>
                  </a:cubicBezTo>
                  <a:cubicBezTo>
                    <a:pt x="f73" y="f86"/>
                    <a:pt x="f110" y="f30"/>
                    <a:pt x="f112" y="f57"/>
                  </a:cubicBezTo>
                  <a:cubicBezTo>
                    <a:pt x="f8" y="f35"/>
                    <a:pt x="f10" y="f79"/>
                    <a:pt x="f105" y="f61"/>
                  </a:cubicBezTo>
                  <a:cubicBezTo>
                    <a:pt x="f110" y="f5"/>
                    <a:pt x="f113" y="f5"/>
                    <a:pt x="f47" y="f61"/>
                  </a:cubicBezTo>
                  <a:cubicBezTo>
                    <a:pt x="f11" y="f59"/>
                    <a:pt x="f11" y="f34"/>
                    <a:pt x="f48" y="f37"/>
                  </a:cubicBezTo>
                  <a:cubicBezTo>
                    <a:pt x="f49" y="f57"/>
                    <a:pt x="f113" y="f30"/>
                    <a:pt x="f113" y="f86"/>
                  </a:cubicBezTo>
                  <a:cubicBezTo>
                    <a:pt x="f113" y="f97"/>
                    <a:pt x="f113" y="f108"/>
                    <a:pt x="f114" y="f46"/>
                  </a:cubicBezTo>
                  <a:cubicBezTo>
                    <a:pt x="f49" y="f13"/>
                    <a:pt x="f49" y="f50"/>
                    <a:pt x="f48" y="f74"/>
                  </a:cubicBezTo>
                  <a:cubicBezTo>
                    <a:pt x="f14" y="f91"/>
                    <a:pt x="f115" y="f101"/>
                    <a:pt x="f116" y="f19"/>
                  </a:cubicBezTo>
                  <a:cubicBezTo>
                    <a:pt x="f117" y="f23"/>
                    <a:pt x="f117" y="f77"/>
                    <a:pt x="f116" y="f88"/>
                  </a:cubicBezTo>
                  <a:cubicBezTo>
                    <a:pt x="f62" y="f56"/>
                    <a:pt x="f118" y="f35"/>
                    <a:pt x="f119" y="f32"/>
                  </a:cubicBezTo>
                  <a:cubicBezTo>
                    <a:pt x="f120" y="f59"/>
                    <a:pt x="f121" y="f67"/>
                    <a:pt x="f25" y="f85"/>
                  </a:cubicBezTo>
                  <a:cubicBezTo>
                    <a:pt x="f122" y="f86"/>
                    <a:pt x="f25" y="f40"/>
                    <a:pt x="f123" y="f77"/>
                  </a:cubicBezTo>
                  <a:cubicBezTo>
                    <a:pt x="f124" y="f23"/>
                    <a:pt x="f125" y="f21"/>
                    <a:pt x="f18" y="f102"/>
                  </a:cubicBezTo>
                  <a:cubicBezTo>
                    <a:pt x="f60" y="f17"/>
                    <a:pt x="f45" y="f84"/>
                    <a:pt x="f11" y="f50"/>
                  </a:cubicBezTo>
                  <a:cubicBezTo>
                    <a:pt x="f11" y="f13"/>
                    <a:pt x="f9" y="f12"/>
                    <a:pt x="f11" y="f8"/>
                  </a:cubicBezTo>
                  <a:cubicBezTo>
                    <a:pt x="f58" y="f13"/>
                    <a:pt x="f16" y="f106"/>
                    <a:pt x="f43" y="f89"/>
                  </a:cubicBezTo>
                  <a:cubicBezTo>
                    <a:pt x="f124" y="f91"/>
                    <a:pt x="f22" y="f96"/>
                    <a:pt x="f33" y="f99"/>
                  </a:cubicBezTo>
                  <a:cubicBezTo>
                    <a:pt x="f126" y="f76"/>
                    <a:pt x="f126" y="f97"/>
                    <a:pt x="f126" y="f98"/>
                  </a:cubicBezTo>
                  <a:cubicBezTo>
                    <a:pt x="f122" y="f42"/>
                    <a:pt x="f29" y="f41"/>
                    <a:pt x="f127" y="f23"/>
                  </a:cubicBezTo>
                  <a:cubicBezTo>
                    <a:pt x="f128" y="f77"/>
                    <a:pt x="f129" y="f19"/>
                    <a:pt x="f130" y="f131"/>
                  </a:cubicBezTo>
                  <a:cubicBezTo>
                    <a:pt x="f130" y="f97"/>
                    <a:pt x="f132" y="f76"/>
                    <a:pt x="f133" y="f76"/>
                  </a:cubicBezTo>
                  <a:cubicBezTo>
                    <a:pt x="f134" y="f76"/>
                    <a:pt x="f135" y="f101"/>
                    <a:pt x="f126" y="f107"/>
                  </a:cubicBezTo>
                  <a:cubicBezTo>
                    <a:pt x="f20" y="f108"/>
                    <a:pt x="f117" y="f109"/>
                    <a:pt x="f45" y="f8"/>
                  </a:cubicBezTo>
                  <a:cubicBezTo>
                    <a:pt x="f58" y="f92"/>
                    <a:pt x="f58" y="f75"/>
                    <a:pt x="f136" y="f93"/>
                  </a:cubicBezTo>
                  <a:cubicBezTo>
                    <a:pt x="f45" y="f93"/>
                    <a:pt x="f115" y="f93"/>
                    <a:pt x="f62" y="f112"/>
                  </a:cubicBezTo>
                  <a:cubicBezTo>
                    <a:pt x="f38" y="f92"/>
                    <a:pt x="f126" y="f12"/>
                    <a:pt x="f128" y="f50"/>
                  </a:cubicBezTo>
                  <a:cubicBezTo>
                    <a:pt x="f132" y="f51"/>
                    <a:pt x="f130" y="f51"/>
                    <a:pt x="f137" y="f109"/>
                  </a:cubicBezTo>
                  <a:cubicBezTo>
                    <a:pt x="f138" y="f94"/>
                    <a:pt x="f139" y="f87"/>
                    <a:pt x="f140" y="f83"/>
                  </a:cubicBezTo>
                  <a:cubicBezTo>
                    <a:pt x="f141" y="f81"/>
                    <a:pt x="f141" y="f52"/>
                    <a:pt x="f142" y="f13"/>
                  </a:cubicBezTo>
                  <a:cubicBezTo>
                    <a:pt x="f140" y="f10"/>
                    <a:pt x="f143" y="f92"/>
                    <a:pt x="f144" y="f78"/>
                  </a:cubicBezTo>
                  <a:cubicBezTo>
                    <a:pt x="f145" y="f12"/>
                    <a:pt x="f129" y="f46"/>
                    <a:pt x="f146" y="f46"/>
                  </a:cubicBezTo>
                  <a:cubicBezTo>
                    <a:pt x="f29" y="f8"/>
                    <a:pt x="f38" y="f75"/>
                    <a:pt x="f64" y="f111"/>
                  </a:cubicBezTo>
                  <a:cubicBezTo>
                    <a:pt x="f64" y="f73"/>
                    <a:pt x="f64" y="f72"/>
                    <a:pt x="f64" y="f72"/>
                  </a:cubicBezTo>
                  <a:cubicBezTo>
                    <a:pt x="f115" y="f71"/>
                    <a:pt x="f62" y="f71"/>
                    <a:pt x="f62" y="f71"/>
                  </a:cubicBezTo>
                  <a:cubicBezTo>
                    <a:pt x="f20" y="f70"/>
                    <a:pt x="f147" y="f114"/>
                    <a:pt x="f144" y="f49"/>
                  </a:cubicBezTo>
                  <a:cubicBezTo>
                    <a:pt x="f148" y="f49"/>
                    <a:pt x="f139" y="f114"/>
                    <a:pt x="f149" y="f70"/>
                  </a:cubicBezTo>
                  <a:cubicBezTo>
                    <a:pt x="f150" y="f72"/>
                    <a:pt x="f151" y="f72"/>
                    <a:pt x="f152" y="f114"/>
                  </a:cubicBezTo>
                  <a:cubicBezTo>
                    <a:pt x="f6" y="f68"/>
                    <a:pt x="f153" y="f14"/>
                    <a:pt x="f154" y="f136"/>
                  </a:cubicBezTo>
                  <a:cubicBezTo>
                    <a:pt x="f155" y="f64"/>
                    <a:pt x="f156" y="f45"/>
                    <a:pt x="f157" y="f14"/>
                  </a:cubicBezTo>
                  <a:cubicBezTo>
                    <a:pt x="f139" y="f11"/>
                    <a:pt x="f143" y="f68"/>
                    <a:pt x="f148" y="f68"/>
                  </a:cubicBezTo>
                  <a:cubicBezTo>
                    <a:pt x="f158" y="f48"/>
                    <a:pt x="f22" y="f49"/>
                    <a:pt x="f62" y="f114"/>
                  </a:cubicBezTo>
                  <a:cubicBezTo>
                    <a:pt x="f64" y="f114"/>
                    <a:pt x="f45" y="f114"/>
                    <a:pt x="f136" y="f49"/>
                  </a:cubicBezTo>
                  <a:cubicBezTo>
                    <a:pt x="f136" y="f49"/>
                    <a:pt x="f55" y="f48"/>
                    <a:pt x="f55" y="f47"/>
                  </a:cubicBezTo>
                  <a:cubicBezTo>
                    <a:pt x="f58" y="f68"/>
                    <a:pt x="f45" y="f9"/>
                    <a:pt x="f115" y="f11"/>
                  </a:cubicBezTo>
                  <a:cubicBezTo>
                    <a:pt x="f38" y="f118"/>
                    <a:pt x="f29" y="f38"/>
                    <a:pt x="f132" y="f33"/>
                  </a:cubicBezTo>
                  <a:cubicBezTo>
                    <a:pt x="f146" y="f122"/>
                    <a:pt x="f145" y="f33"/>
                    <a:pt x="f144" y="f33"/>
                  </a:cubicBezTo>
                  <a:cubicBezTo>
                    <a:pt x="f143" y="f122"/>
                    <a:pt x="f157" y="f122"/>
                    <a:pt x="f140" y="f27"/>
                  </a:cubicBezTo>
                  <a:cubicBezTo>
                    <a:pt x="f156" y="f29"/>
                    <a:pt x="f142" y="f159"/>
                    <a:pt x="f156" y="f127"/>
                  </a:cubicBezTo>
                  <a:cubicBezTo>
                    <a:pt x="f140" y="f128"/>
                    <a:pt x="f160" y="f128"/>
                    <a:pt x="f161" y="f162"/>
                  </a:cubicBezTo>
                  <a:cubicBezTo>
                    <a:pt x="f145" y="f162"/>
                    <a:pt x="f146" y="f158"/>
                    <a:pt x="f146" y="f147"/>
                  </a:cubicBezTo>
                  <a:cubicBezTo>
                    <a:pt x="f132" y="f135"/>
                    <a:pt x="f163" y="f27"/>
                    <a:pt x="f164" y="f122"/>
                  </a:cubicBezTo>
                  <a:cubicBezTo>
                    <a:pt x="f33" y="f36"/>
                    <a:pt x="f125" y="f116"/>
                    <a:pt x="f58" y="f55"/>
                  </a:cubicBezTo>
                  <a:cubicBezTo>
                    <a:pt x="f55" y="f14"/>
                    <a:pt x="f11" y="f11"/>
                    <a:pt x="f68" y="f9"/>
                  </a:cubicBezTo>
                  <a:cubicBezTo>
                    <a:pt x="f68" y="f11"/>
                    <a:pt x="f47" y="f11"/>
                    <a:pt x="f47" y="f14"/>
                  </a:cubicBezTo>
                  <a:cubicBezTo>
                    <a:pt x="f68" y="f55"/>
                    <a:pt x="f9" y="f58"/>
                    <a:pt x="f11" y="f45"/>
                  </a:cubicBezTo>
                  <a:cubicBezTo>
                    <a:pt x="f115" y="f165"/>
                    <a:pt x="f117" y="f33"/>
                    <a:pt x="f36" y="f164"/>
                  </a:cubicBezTo>
                  <a:cubicBezTo>
                    <a:pt x="f123" y="f128"/>
                    <a:pt x="f166" y="f167"/>
                    <a:pt x="f121" y="f167"/>
                  </a:cubicBezTo>
                  <a:cubicBezTo>
                    <a:pt x="f126" y="f132"/>
                    <a:pt x="f135" y="f129"/>
                    <a:pt x="f168" y="f144"/>
                  </a:cubicBezTo>
                  <a:cubicBezTo>
                    <a:pt x="f168" y="f143"/>
                    <a:pt x="f135" y="f169"/>
                    <a:pt x="f33" y="f169"/>
                  </a:cubicBezTo>
                  <a:cubicBezTo>
                    <a:pt x="f24" y="f169"/>
                    <a:pt x="f123" y="f139"/>
                    <a:pt x="f124" y="f160"/>
                  </a:cubicBezTo>
                  <a:cubicBezTo>
                    <a:pt x="f165" y="f143"/>
                    <a:pt x="f165" y="f144"/>
                    <a:pt x="f124" y="f138"/>
                  </a:cubicBezTo>
                  <a:cubicBezTo>
                    <a:pt x="f38" y="f129"/>
                    <a:pt x="f120" y="f132"/>
                    <a:pt x="f165" y="f128"/>
                  </a:cubicBezTo>
                  <a:cubicBezTo>
                    <a:pt x="f60" y="f27"/>
                    <a:pt x="f58" y="f38"/>
                    <a:pt x="f47" y="f16"/>
                  </a:cubicBezTo>
                  <a:cubicBezTo>
                    <a:pt x="f48" y="f62"/>
                    <a:pt x="f49" y="f64"/>
                    <a:pt x="f114" y="f58"/>
                  </a:cubicBezTo>
                  <a:cubicBezTo>
                    <a:pt x="f71" y="f18"/>
                    <a:pt x="f73" y="f121"/>
                    <a:pt x="f93" y="f159"/>
                  </a:cubicBezTo>
                  <a:cubicBezTo>
                    <a:pt x="f92" y="f137"/>
                    <a:pt x="f46" y="f140"/>
                    <a:pt x="f52" y="f6"/>
                  </a:cubicBezTo>
                  <a:cubicBezTo>
                    <a:pt x="f52" y="f170"/>
                    <a:pt x="f106" y="f171"/>
                    <a:pt x="f95" y="f172"/>
                  </a:cubicBezTo>
                  <a:cubicBezTo>
                    <a:pt x="f95" y="f173"/>
                    <a:pt x="f89" y="f7"/>
                    <a:pt x="f83" y="f173"/>
                  </a:cubicBezTo>
                  <a:cubicBezTo>
                    <a:pt x="f83" y="f173"/>
                    <a:pt x="f94" y="f171"/>
                    <a:pt x="f94" y="f2"/>
                  </a:cubicBezTo>
                  <a:cubicBezTo>
                    <a:pt x="f83" y="f174"/>
                    <a:pt x="f89" y="f153"/>
                    <a:pt x="f81" y="f175"/>
                  </a:cubicBezTo>
                  <a:cubicBezTo>
                    <a:pt x="f51" y="f145"/>
                    <a:pt x="f10" y="f33"/>
                    <a:pt x="f110" y="f62"/>
                  </a:cubicBezTo>
                  <a:cubicBezTo>
                    <a:pt x="f110" y="f115"/>
                    <a:pt x="f110" y="f45"/>
                    <a:pt x="f110" y="f55"/>
                  </a:cubicBezTo>
                  <a:cubicBezTo>
                    <a:pt x="f105" y="f62"/>
                    <a:pt x="f10" y="f116"/>
                    <a:pt x="f46" y="f18"/>
                  </a:cubicBezTo>
                  <a:cubicBezTo>
                    <a:pt x="f52" y="f20"/>
                    <a:pt x="f83" y="f126"/>
                    <a:pt x="f91" y="f127"/>
                  </a:cubicBezTo>
                  <a:cubicBezTo>
                    <a:pt x="f69" y="f162"/>
                    <a:pt x="f176" y="f167"/>
                    <a:pt x="f108" y="f137"/>
                  </a:cubicBezTo>
                  <a:cubicBezTo>
                    <a:pt x="f108" y="f145"/>
                    <a:pt x="f177" y="f178"/>
                    <a:pt x="f176" y="f148"/>
                  </a:cubicBezTo>
                  <a:cubicBezTo>
                    <a:pt x="f179" y="f139"/>
                    <a:pt x="f76" y="f148"/>
                    <a:pt x="f104" y="f144"/>
                  </a:cubicBezTo>
                  <a:cubicBezTo>
                    <a:pt x="f103" y="f130"/>
                    <a:pt x="f76" y="f146"/>
                    <a:pt x="f90" y="f167"/>
                  </a:cubicBezTo>
                  <a:cubicBezTo>
                    <a:pt x="f179" y="f163"/>
                    <a:pt x="f96" y="f162"/>
                    <a:pt x="f176" y="f158"/>
                  </a:cubicBezTo>
                  <a:cubicBezTo>
                    <a:pt x="f44" y="f180"/>
                    <a:pt x="f106" y="f125"/>
                    <a:pt x="f10" y="f45"/>
                  </a:cubicBezTo>
                  <a:cubicBezTo>
                    <a:pt x="f8" y="f136"/>
                    <a:pt x="f92" y="f14"/>
                    <a:pt x="f105" y="f11"/>
                  </a:cubicBezTo>
                  <a:cubicBezTo>
                    <a:pt x="f92" y="f11"/>
                    <a:pt x="f92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627300D6-E507-2EED-F826-8491BF567501}"/>
                </a:ext>
              </a:extLst>
            </p:cNvPr>
            <p:cNvSpPr/>
            <p:nvPr/>
          </p:nvSpPr>
          <p:spPr>
            <a:xfrm>
              <a:off x="3891832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4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99"/>
                <a:gd name="f54" fmla="val 20"/>
                <a:gd name="f55" fmla="val 101"/>
                <a:gd name="f56" fmla="val 8"/>
                <a:gd name="f57" fmla="val 108"/>
                <a:gd name="f58" fmla="val 4"/>
                <a:gd name="f59" fmla="val 105"/>
                <a:gd name="f60" fmla="val 1"/>
                <a:gd name="f61" fmla="val 103"/>
                <a:gd name="f62" fmla="val 3"/>
                <a:gd name="f63" fmla="val 5"/>
                <a:gd name="f64" fmla="val 10"/>
                <a:gd name="f65" fmla="val 95"/>
                <a:gd name="f66" fmla="val 16"/>
                <a:gd name="f67" fmla="val 55"/>
                <a:gd name="f68" fmla="val 89"/>
                <a:gd name="f69" fmla="val 88"/>
                <a:gd name="f70" fmla="val 87"/>
                <a:gd name="f71" fmla="val 86"/>
                <a:gd name="f72" fmla="val 70"/>
                <a:gd name="f73" fmla="val 81"/>
                <a:gd name="f74" fmla="val 41"/>
                <a:gd name="f75" fmla="val 72"/>
                <a:gd name="f76" fmla="val 19"/>
                <a:gd name="f77" fmla="val 76"/>
                <a:gd name="f78" fmla="val 9"/>
                <a:gd name="f79" fmla="val 7"/>
                <a:gd name="f80" fmla="val 6"/>
                <a:gd name="f81" fmla="val 65"/>
                <a:gd name="f82" fmla="val 63"/>
                <a:gd name="f83" fmla="val 58"/>
                <a:gd name="f84" fmla="val 61"/>
                <a:gd name="f85" fmla="val 64"/>
                <a:gd name="f86" fmla="val 32"/>
                <a:gd name="f87" fmla="val 83"/>
                <a:gd name="f88" fmla="val 62"/>
                <a:gd name="f89" fmla="val 66"/>
                <a:gd name="f90" fmla="val 50"/>
                <a:gd name="f91" fmla="val 38"/>
                <a:gd name="f92" fmla="val 44"/>
                <a:gd name="f93" fmla="val 36"/>
                <a:gd name="f94" fmla="val 42"/>
                <a:gd name="f95" fmla="val 34"/>
                <a:gd name="f96" fmla="val 43"/>
                <a:gd name="f97" fmla="val 22"/>
                <a:gd name="f98" fmla="val 39"/>
                <a:gd name="f99" fmla="val 30"/>
                <a:gd name="f100" fmla="val 40"/>
                <a:gd name="f101" fmla="val 67"/>
                <a:gd name="f102" fmla="val 80"/>
                <a:gd name="f103" fmla="val 68"/>
                <a:gd name="f104" fmla="val 56"/>
                <a:gd name="f105" fmla="val 54"/>
                <a:gd name="f106" fmla="val 51"/>
                <a:gd name="f107" fmla="val 78"/>
                <a:gd name="f108" fmla="val 84"/>
                <a:gd name="f109" fmla="val 85"/>
                <a:gd name="f110" fmla="val 82"/>
                <a:gd name="f111" fmla="val 90"/>
                <a:gd name="f112" fmla="val 91"/>
                <a:gd name="f113" fmla="val 57"/>
                <a:gd name="f114" fmla="val 104"/>
                <a:gd name="f115" fmla="val 111"/>
                <a:gd name="f116" fmla="val 109"/>
                <a:gd name="f117" fmla="val 107"/>
                <a:gd name="f118" fmla="val 112"/>
                <a:gd name="f119" fmla="val 11"/>
                <a:gd name="f120" fmla="val 125"/>
                <a:gd name="f121" fmla="val 127"/>
                <a:gd name="f122" fmla="val 15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46"/>
                <a:gd name="f134" fmla="val 140"/>
                <a:gd name="f135" fmla="val 136"/>
                <a:gd name="f136" fmla="val 143"/>
                <a:gd name="f137" fmla="val 151"/>
                <a:gd name="f138" fmla="val 152"/>
                <a:gd name="f139" fmla="val 159"/>
                <a:gd name="f140" fmla="val 163"/>
                <a:gd name="f141" fmla="val 167"/>
                <a:gd name="f142" fmla="val 168"/>
                <a:gd name="f143" fmla="val 166"/>
                <a:gd name="f144" fmla="val 164"/>
                <a:gd name="f145" fmla="val 158"/>
                <a:gd name="f146" fmla="val 153"/>
                <a:gd name="f147" fmla="val 147"/>
                <a:gd name="f148" fmla="val 137"/>
                <a:gd name="f149" fmla="val 156"/>
                <a:gd name="f150" fmla="val 162"/>
                <a:gd name="f151" fmla="val 172"/>
                <a:gd name="f152" fmla="val 175"/>
                <a:gd name="f153" fmla="val 173"/>
                <a:gd name="f154" fmla="val 100"/>
                <a:gd name="f155" fmla="val 169"/>
                <a:gd name="f156" fmla="val 161"/>
                <a:gd name="f157" fmla="val 139"/>
                <a:gd name="f158" fmla="val 148"/>
                <a:gd name="f159" fmla="val 154"/>
                <a:gd name="f160" fmla="val 157"/>
                <a:gd name="f161" fmla="val 165"/>
                <a:gd name="f162" fmla="val 155"/>
                <a:gd name="f163" fmla="val 142"/>
                <a:gd name="f164" fmla="val 141"/>
                <a:gd name="f165" fmla="val 115"/>
                <a:gd name="f166" fmla="val 145"/>
                <a:gd name="f167" fmla="val 134"/>
                <a:gd name="f168" fmla="val 135"/>
                <a:gd name="f169" fmla="val 117"/>
                <a:gd name="f170" fmla="val 150"/>
                <a:gd name="f171" fmla="val 179"/>
                <a:gd name="f172" fmla="val 181"/>
                <a:gd name="f173" fmla="val 182"/>
                <a:gd name="f174" fmla="val 183"/>
                <a:gd name="f175" fmla="val 178"/>
                <a:gd name="f176" fmla="val 176"/>
                <a:gd name="f177" fmla="val 174"/>
                <a:gd name="f178" fmla="val 52"/>
                <a:gd name="f179" fmla="val 47"/>
                <a:gd name="f180" fmla="+- 0 0 -90"/>
                <a:gd name="f181" fmla="*/ f3 1 177"/>
                <a:gd name="f182" fmla="*/ f4 1 184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4"/>
                <a:gd name="f192" fmla="*/ 31 f188 1"/>
                <a:gd name="f193" fmla="*/ 121 f187 1"/>
                <a:gd name="f194" fmla="*/ 12 f188 1"/>
                <a:gd name="f195" fmla="*/ 124 f187 1"/>
                <a:gd name="f196" fmla="*/ 75 f188 1"/>
                <a:gd name="f197" fmla="*/ 94 f187 1"/>
                <a:gd name="f198" fmla="*/ 21 f188 1"/>
                <a:gd name="f199" fmla="*/ 99 f187 1"/>
                <a:gd name="f200" fmla="*/ 3 f188 1"/>
                <a:gd name="f201" fmla="*/ 96 f187 1"/>
                <a:gd name="f202" fmla="*/ 73 f188 1"/>
                <a:gd name="f203" fmla="*/ 89 f187 1"/>
                <a:gd name="f204" fmla="*/ 27 f188 1"/>
                <a:gd name="f205" fmla="*/ 73 f187 1"/>
                <a:gd name="f206" fmla="*/ 8 f188 1"/>
                <a:gd name="f207" fmla="*/ 63 f187 1"/>
                <a:gd name="f208" fmla="*/ 32 f188 1"/>
                <a:gd name="f209" fmla="*/ 71 f187 1"/>
                <a:gd name="f210" fmla="*/ 74 f188 1"/>
                <a:gd name="f211" fmla="*/ 77 f187 1"/>
                <a:gd name="f212" fmla="*/ 36 f187 1"/>
                <a:gd name="f213" fmla="*/ 39 f188 1"/>
                <a:gd name="f214" fmla="*/ 40 f187 1"/>
                <a:gd name="f215" fmla="*/ 62 f188 1"/>
                <a:gd name="f216" fmla="*/ 31 f187 1"/>
                <a:gd name="f217" fmla="*/ 56 f188 1"/>
                <a:gd name="f218" fmla="*/ 14 f187 1"/>
                <a:gd name="f219" fmla="*/ 65 f188 1"/>
                <a:gd name="f220" fmla="*/ 29 f187 1"/>
                <a:gd name="f221" fmla="*/ 86 f188 1"/>
                <a:gd name="f222" fmla="*/ 81 f188 1"/>
                <a:gd name="f223" fmla="*/ 4 f187 1"/>
                <a:gd name="f224" fmla="*/ 91 f188 1"/>
                <a:gd name="f225" fmla="*/ 20 f187 1"/>
                <a:gd name="f226" fmla="*/ 110 f188 1"/>
                <a:gd name="f227" fmla="*/ 30 f187 1"/>
                <a:gd name="f228" fmla="*/ 127 f188 1"/>
                <a:gd name="f229" fmla="*/ 15 f187 1"/>
                <a:gd name="f230" fmla="*/ 98 f188 1"/>
                <a:gd name="f231" fmla="*/ 72 f187 1"/>
                <a:gd name="f232" fmla="*/ 129 f188 1"/>
                <a:gd name="f233" fmla="*/ 42 f187 1"/>
                <a:gd name="f234" fmla="*/ 149 f188 1"/>
                <a:gd name="f235" fmla="*/ 34 f187 1"/>
                <a:gd name="f236" fmla="*/ 102 f188 1"/>
                <a:gd name="f237" fmla="*/ 78 f187 1"/>
                <a:gd name="f238" fmla="*/ 143 f188 1"/>
                <a:gd name="f239" fmla="*/ 166 f188 1"/>
                <a:gd name="f240" fmla="*/ 103 f188 1"/>
                <a:gd name="f241" fmla="*/ 85 f187 1"/>
                <a:gd name="f242" fmla="*/ 153 f188 1"/>
                <a:gd name="f243" fmla="*/ 92 f187 1"/>
                <a:gd name="f244" fmla="*/ 173 f188 1"/>
                <a:gd name="f245" fmla="*/ 100 f187 1"/>
                <a:gd name="f246" fmla="*/ 105 f188 1"/>
                <a:gd name="f247" fmla="*/ 91 f187 1"/>
                <a:gd name="f248" fmla="*/ 104 f188 1"/>
                <a:gd name="f249" fmla="*/ 97 f187 1"/>
                <a:gd name="f250" fmla="*/ 163 f188 1"/>
                <a:gd name="f251" fmla="*/ 131 f187 1"/>
                <a:gd name="f252" fmla="*/ 147 f188 1"/>
                <a:gd name="f253" fmla="*/ 137 f187 1"/>
                <a:gd name="f254" fmla="*/ 96 f188 1"/>
                <a:gd name="f255" fmla="*/ 119 f188 1"/>
                <a:gd name="f256" fmla="*/ 141 f187 1"/>
                <a:gd name="f257" fmla="*/ 128 f188 1"/>
                <a:gd name="f258" fmla="*/ 161 f187 1"/>
                <a:gd name="f259" fmla="*/ 115 f188 1"/>
                <a:gd name="f260" fmla="*/ 143 f187 1"/>
                <a:gd name="f261" fmla="*/ 83 f188 1"/>
                <a:gd name="f262" fmla="*/ 136 f187 1"/>
                <a:gd name="f263" fmla="*/ 63 f188 1"/>
                <a:gd name="f264" fmla="*/ 183 f187 1"/>
                <a:gd name="f265" fmla="*/ 84 f188 1"/>
                <a:gd name="f266" fmla="*/ 105 f187 1"/>
                <a:gd name="f267" fmla="*/ 58 f188 1"/>
                <a:gd name="f268" fmla="*/ 138 f187 1"/>
                <a:gd name="f269" fmla="*/ 40 f188 1"/>
                <a:gd name="f270" fmla="*/ 153 f187 1"/>
                <a:gd name="f271" fmla="*/ 77 f188 1"/>
                <a:gd name="f272" fmla="*/ 102 f187 1"/>
                <a:gd name="f273" fmla="+- f189 0 f1"/>
                <a:gd name="f274" fmla="*/ f192 1 177"/>
                <a:gd name="f275" fmla="*/ f193 1 184"/>
                <a:gd name="f276" fmla="*/ f194 1 177"/>
                <a:gd name="f277" fmla="*/ f195 1 184"/>
                <a:gd name="f278" fmla="*/ f196 1 177"/>
                <a:gd name="f279" fmla="*/ f197 1 184"/>
                <a:gd name="f280" fmla="*/ f198 1 177"/>
                <a:gd name="f281" fmla="*/ f199 1 184"/>
                <a:gd name="f282" fmla="*/ f200 1 177"/>
                <a:gd name="f283" fmla="*/ f201 1 184"/>
                <a:gd name="f284" fmla="*/ f202 1 177"/>
                <a:gd name="f285" fmla="*/ f203 1 184"/>
                <a:gd name="f286" fmla="*/ f204 1 177"/>
                <a:gd name="f287" fmla="*/ f205 1 184"/>
                <a:gd name="f288" fmla="*/ f206 1 177"/>
                <a:gd name="f289" fmla="*/ f207 1 184"/>
                <a:gd name="f290" fmla="*/ f208 1 177"/>
                <a:gd name="f291" fmla="*/ f209 1 184"/>
                <a:gd name="f292" fmla="*/ f210 1 177"/>
                <a:gd name="f293" fmla="*/ f211 1 184"/>
                <a:gd name="f294" fmla="*/ f212 1 184"/>
                <a:gd name="f295" fmla="*/ f213 1 177"/>
                <a:gd name="f296" fmla="*/ f214 1 184"/>
                <a:gd name="f297" fmla="*/ f215 1 177"/>
                <a:gd name="f298" fmla="*/ f216 1 184"/>
                <a:gd name="f299" fmla="*/ f217 1 177"/>
                <a:gd name="f300" fmla="*/ f218 1 184"/>
                <a:gd name="f301" fmla="*/ f219 1 177"/>
                <a:gd name="f302" fmla="*/ f220 1 184"/>
                <a:gd name="f303" fmla="*/ f221 1 177"/>
                <a:gd name="f304" fmla="*/ f222 1 177"/>
                <a:gd name="f305" fmla="*/ f223 1 184"/>
                <a:gd name="f306" fmla="*/ f224 1 177"/>
                <a:gd name="f307" fmla="*/ f225 1 184"/>
                <a:gd name="f308" fmla="*/ f226 1 177"/>
                <a:gd name="f309" fmla="*/ f227 1 184"/>
                <a:gd name="f310" fmla="*/ f228 1 177"/>
                <a:gd name="f311" fmla="*/ f229 1 184"/>
                <a:gd name="f312" fmla="*/ f230 1 177"/>
                <a:gd name="f313" fmla="*/ f231 1 184"/>
                <a:gd name="f314" fmla="*/ f232 1 177"/>
                <a:gd name="f315" fmla="*/ f233 1 184"/>
                <a:gd name="f316" fmla="*/ f234 1 177"/>
                <a:gd name="f317" fmla="*/ f235 1 184"/>
                <a:gd name="f318" fmla="*/ f236 1 177"/>
                <a:gd name="f319" fmla="*/ f237 1 184"/>
                <a:gd name="f320" fmla="*/ f238 1 177"/>
                <a:gd name="f321" fmla="*/ f239 1 177"/>
                <a:gd name="f322" fmla="*/ f240 1 177"/>
                <a:gd name="f323" fmla="*/ f241 1 184"/>
                <a:gd name="f324" fmla="*/ f242 1 177"/>
                <a:gd name="f325" fmla="*/ f243 1 184"/>
                <a:gd name="f326" fmla="*/ f244 1 177"/>
                <a:gd name="f327" fmla="*/ f245 1 184"/>
                <a:gd name="f328" fmla="*/ f246 1 177"/>
                <a:gd name="f329" fmla="*/ f247 1 184"/>
                <a:gd name="f330" fmla="*/ f248 1 177"/>
                <a:gd name="f331" fmla="*/ f249 1 184"/>
                <a:gd name="f332" fmla="*/ f250 1 177"/>
                <a:gd name="f333" fmla="*/ f251 1 184"/>
                <a:gd name="f334" fmla="*/ f252 1 177"/>
                <a:gd name="f335" fmla="*/ f253 1 184"/>
                <a:gd name="f336" fmla="*/ f254 1 177"/>
                <a:gd name="f337" fmla="*/ f255 1 177"/>
                <a:gd name="f338" fmla="*/ f256 1 184"/>
                <a:gd name="f339" fmla="*/ f257 1 177"/>
                <a:gd name="f340" fmla="*/ f258 1 184"/>
                <a:gd name="f341" fmla="*/ f259 1 177"/>
                <a:gd name="f342" fmla="*/ f260 1 184"/>
                <a:gd name="f343" fmla="*/ f261 1 177"/>
                <a:gd name="f344" fmla="*/ f262 1 184"/>
                <a:gd name="f345" fmla="*/ f263 1 177"/>
                <a:gd name="f346" fmla="*/ f264 1 184"/>
                <a:gd name="f347" fmla="*/ f265 1 177"/>
                <a:gd name="f348" fmla="*/ f266 1 184"/>
                <a:gd name="f349" fmla="*/ f267 1 177"/>
                <a:gd name="f350" fmla="*/ f268 1 184"/>
                <a:gd name="f351" fmla="*/ f269 1 177"/>
                <a:gd name="f352" fmla="*/ f270 1 184"/>
                <a:gd name="f353" fmla="*/ f271 1 177"/>
                <a:gd name="f354" fmla="*/ f272 1 184"/>
                <a:gd name="f355" fmla="*/ 0 1 f190"/>
                <a:gd name="f356" fmla="*/ f184 1 f190"/>
                <a:gd name="f357" fmla="*/ 0 1 f191"/>
                <a:gd name="f358" fmla="*/ f185 1 f191"/>
                <a:gd name="f359" fmla="*/ f274 1 f190"/>
                <a:gd name="f360" fmla="*/ f275 1 f191"/>
                <a:gd name="f361" fmla="*/ f276 1 f190"/>
                <a:gd name="f362" fmla="*/ f277 1 f191"/>
                <a:gd name="f363" fmla="*/ f278 1 f190"/>
                <a:gd name="f364" fmla="*/ f279 1 f191"/>
                <a:gd name="f365" fmla="*/ f280 1 f190"/>
                <a:gd name="f366" fmla="*/ f281 1 f191"/>
                <a:gd name="f367" fmla="*/ f282 1 f190"/>
                <a:gd name="f368" fmla="*/ f283 1 f191"/>
                <a:gd name="f369" fmla="*/ f284 1 f190"/>
                <a:gd name="f370" fmla="*/ f285 1 f191"/>
                <a:gd name="f371" fmla="*/ f286 1 f190"/>
                <a:gd name="f372" fmla="*/ f287 1 f191"/>
                <a:gd name="f373" fmla="*/ f288 1 f190"/>
                <a:gd name="f374" fmla="*/ f289 1 f191"/>
                <a:gd name="f375" fmla="*/ f290 1 f190"/>
                <a:gd name="f376" fmla="*/ f291 1 f191"/>
                <a:gd name="f377" fmla="*/ f292 1 f190"/>
                <a:gd name="f378" fmla="*/ f293 1 f191"/>
                <a:gd name="f379" fmla="*/ f294 1 f191"/>
                <a:gd name="f380" fmla="*/ f295 1 f190"/>
                <a:gd name="f381" fmla="*/ f296 1 f191"/>
                <a:gd name="f382" fmla="*/ f297 1 f190"/>
                <a:gd name="f383" fmla="*/ f298 1 f191"/>
                <a:gd name="f384" fmla="*/ f299 1 f190"/>
                <a:gd name="f385" fmla="*/ f300 1 f191"/>
                <a:gd name="f386" fmla="*/ f301 1 f190"/>
                <a:gd name="f387" fmla="*/ f302 1 f191"/>
                <a:gd name="f388" fmla="*/ f303 1 f190"/>
                <a:gd name="f389" fmla="*/ f304 1 f190"/>
                <a:gd name="f390" fmla="*/ f305 1 f191"/>
                <a:gd name="f391" fmla="*/ f306 1 f190"/>
                <a:gd name="f392" fmla="*/ f307 1 f191"/>
                <a:gd name="f393" fmla="*/ f308 1 f190"/>
                <a:gd name="f394" fmla="*/ f309 1 f191"/>
                <a:gd name="f395" fmla="*/ f310 1 f190"/>
                <a:gd name="f396" fmla="*/ f311 1 f191"/>
                <a:gd name="f397" fmla="*/ f312 1 f190"/>
                <a:gd name="f398" fmla="*/ f313 1 f191"/>
                <a:gd name="f399" fmla="*/ f314 1 f190"/>
                <a:gd name="f400" fmla="*/ f315 1 f191"/>
                <a:gd name="f401" fmla="*/ f316 1 f190"/>
                <a:gd name="f402" fmla="*/ f317 1 f191"/>
                <a:gd name="f403" fmla="*/ f318 1 f190"/>
                <a:gd name="f404" fmla="*/ f319 1 f191"/>
                <a:gd name="f405" fmla="*/ f320 1 f190"/>
                <a:gd name="f406" fmla="*/ f321 1 f190"/>
                <a:gd name="f407" fmla="*/ f322 1 f190"/>
                <a:gd name="f408" fmla="*/ f323 1 f191"/>
                <a:gd name="f409" fmla="*/ f324 1 f190"/>
                <a:gd name="f410" fmla="*/ f325 1 f191"/>
                <a:gd name="f411" fmla="*/ f326 1 f190"/>
                <a:gd name="f412" fmla="*/ f327 1 f191"/>
                <a:gd name="f413" fmla="*/ f328 1 f190"/>
                <a:gd name="f414" fmla="*/ f329 1 f191"/>
                <a:gd name="f415" fmla="*/ f330 1 f190"/>
                <a:gd name="f416" fmla="*/ f331 1 f191"/>
                <a:gd name="f417" fmla="*/ f332 1 f190"/>
                <a:gd name="f418" fmla="*/ f333 1 f191"/>
                <a:gd name="f419" fmla="*/ f334 1 f190"/>
                <a:gd name="f420" fmla="*/ f335 1 f191"/>
                <a:gd name="f421" fmla="*/ f336 1 f190"/>
                <a:gd name="f422" fmla="*/ f337 1 f190"/>
                <a:gd name="f423" fmla="*/ f338 1 f191"/>
                <a:gd name="f424" fmla="*/ f339 1 f190"/>
                <a:gd name="f425" fmla="*/ f340 1 f191"/>
                <a:gd name="f426" fmla="*/ f341 1 f190"/>
                <a:gd name="f427" fmla="*/ f342 1 f191"/>
                <a:gd name="f428" fmla="*/ f343 1 f190"/>
                <a:gd name="f429" fmla="*/ f344 1 f191"/>
                <a:gd name="f430" fmla="*/ f345 1 f190"/>
                <a:gd name="f431" fmla="*/ f346 1 f191"/>
                <a:gd name="f432" fmla="*/ f347 1 f190"/>
                <a:gd name="f433" fmla="*/ f348 1 f191"/>
                <a:gd name="f434" fmla="*/ f349 1 f190"/>
                <a:gd name="f435" fmla="*/ f350 1 f191"/>
                <a:gd name="f436" fmla="*/ f351 1 f190"/>
                <a:gd name="f437" fmla="*/ f352 1 f191"/>
                <a:gd name="f438" fmla="*/ f353 1 f190"/>
                <a:gd name="f439" fmla="*/ f354 1 f191"/>
                <a:gd name="f440" fmla="*/ f355 f181 1"/>
                <a:gd name="f441" fmla="*/ f356 f181 1"/>
                <a:gd name="f442" fmla="*/ f358 f182 1"/>
                <a:gd name="f443" fmla="*/ f357 f182 1"/>
                <a:gd name="f444" fmla="*/ f359 f181 1"/>
                <a:gd name="f445" fmla="*/ f360 f182 1"/>
                <a:gd name="f446" fmla="*/ f361 f181 1"/>
                <a:gd name="f447" fmla="*/ f362 f182 1"/>
                <a:gd name="f448" fmla="*/ f363 f181 1"/>
                <a:gd name="f449" fmla="*/ f364 f182 1"/>
                <a:gd name="f450" fmla="*/ f365 f181 1"/>
                <a:gd name="f451" fmla="*/ f366 f182 1"/>
                <a:gd name="f452" fmla="*/ f367 f181 1"/>
                <a:gd name="f453" fmla="*/ f368 f182 1"/>
                <a:gd name="f454" fmla="*/ f369 f181 1"/>
                <a:gd name="f455" fmla="*/ f370 f182 1"/>
                <a:gd name="f456" fmla="*/ f371 f181 1"/>
                <a:gd name="f457" fmla="*/ f372 f182 1"/>
                <a:gd name="f458" fmla="*/ f373 f181 1"/>
                <a:gd name="f459" fmla="*/ f374 f182 1"/>
                <a:gd name="f460" fmla="*/ f375 f181 1"/>
                <a:gd name="f461" fmla="*/ f376 f182 1"/>
                <a:gd name="f462" fmla="*/ f377 f181 1"/>
                <a:gd name="f463" fmla="*/ f378 f182 1"/>
                <a:gd name="f464" fmla="*/ f379 f182 1"/>
                <a:gd name="f465" fmla="*/ f380 f181 1"/>
                <a:gd name="f466" fmla="*/ f381 f182 1"/>
                <a:gd name="f467" fmla="*/ f382 f181 1"/>
                <a:gd name="f468" fmla="*/ f383 f182 1"/>
                <a:gd name="f469" fmla="*/ f384 f181 1"/>
                <a:gd name="f470" fmla="*/ f385 f182 1"/>
                <a:gd name="f471" fmla="*/ f386 f181 1"/>
                <a:gd name="f472" fmla="*/ f387 f182 1"/>
                <a:gd name="f473" fmla="*/ f388 f181 1"/>
                <a:gd name="f474" fmla="*/ f389 f181 1"/>
                <a:gd name="f475" fmla="*/ f390 f182 1"/>
                <a:gd name="f476" fmla="*/ f391 f181 1"/>
                <a:gd name="f477" fmla="*/ f392 f182 1"/>
                <a:gd name="f478" fmla="*/ f393 f181 1"/>
                <a:gd name="f479" fmla="*/ f394 f182 1"/>
                <a:gd name="f480" fmla="*/ f395 f181 1"/>
                <a:gd name="f481" fmla="*/ f396 f182 1"/>
                <a:gd name="f482" fmla="*/ f397 f181 1"/>
                <a:gd name="f483" fmla="*/ f398 f182 1"/>
                <a:gd name="f484" fmla="*/ f399 f181 1"/>
                <a:gd name="f485" fmla="*/ f400 f182 1"/>
                <a:gd name="f486" fmla="*/ f401 f181 1"/>
                <a:gd name="f487" fmla="*/ f402 f182 1"/>
                <a:gd name="f488" fmla="*/ f403 f181 1"/>
                <a:gd name="f489" fmla="*/ f404 f182 1"/>
                <a:gd name="f490" fmla="*/ f405 f181 1"/>
                <a:gd name="f491" fmla="*/ f406 f181 1"/>
                <a:gd name="f492" fmla="*/ f407 f181 1"/>
                <a:gd name="f493" fmla="*/ f408 f182 1"/>
                <a:gd name="f494" fmla="*/ f409 f181 1"/>
                <a:gd name="f495" fmla="*/ f410 f182 1"/>
                <a:gd name="f496" fmla="*/ f411 f181 1"/>
                <a:gd name="f497" fmla="*/ f412 f182 1"/>
                <a:gd name="f498" fmla="*/ f413 f181 1"/>
                <a:gd name="f499" fmla="*/ f414 f182 1"/>
                <a:gd name="f500" fmla="*/ f415 f181 1"/>
                <a:gd name="f501" fmla="*/ f416 f182 1"/>
                <a:gd name="f502" fmla="*/ f417 f181 1"/>
                <a:gd name="f503" fmla="*/ f418 f182 1"/>
                <a:gd name="f504" fmla="*/ f419 f181 1"/>
                <a:gd name="f505" fmla="*/ f420 f182 1"/>
                <a:gd name="f506" fmla="*/ f421 f181 1"/>
                <a:gd name="f507" fmla="*/ f422 f181 1"/>
                <a:gd name="f508" fmla="*/ f423 f182 1"/>
                <a:gd name="f509" fmla="*/ f424 f181 1"/>
                <a:gd name="f510" fmla="*/ f425 f182 1"/>
                <a:gd name="f511" fmla="*/ f426 f181 1"/>
                <a:gd name="f512" fmla="*/ f427 f182 1"/>
                <a:gd name="f513" fmla="*/ f428 f181 1"/>
                <a:gd name="f514" fmla="*/ f429 f182 1"/>
                <a:gd name="f515" fmla="*/ f430 f181 1"/>
                <a:gd name="f516" fmla="*/ f431 f182 1"/>
                <a:gd name="f517" fmla="*/ f432 f181 1"/>
                <a:gd name="f518" fmla="*/ f433 f182 1"/>
                <a:gd name="f519" fmla="*/ f434 f181 1"/>
                <a:gd name="f520" fmla="*/ f435 f182 1"/>
                <a:gd name="f521" fmla="*/ f436 f181 1"/>
                <a:gd name="f522" fmla="*/ f437 f182 1"/>
                <a:gd name="f523" fmla="*/ f438 f181 1"/>
                <a:gd name="f524" fmla="*/ f439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62" y="f463"/>
                </a:cxn>
                <a:cxn ang="f273">
                  <a:pos x="f450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72"/>
                </a:cxn>
                <a:cxn ang="f273">
                  <a:pos x="f473" y="f457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9"/>
                </a:cxn>
                <a:cxn ang="f273">
                  <a:pos x="f490" y="f483"/>
                </a:cxn>
                <a:cxn ang="f273">
                  <a:pos x="f491" y="f457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505"/>
                </a:cxn>
                <a:cxn ang="f273">
                  <a:pos x="f506" y="f453"/>
                </a:cxn>
                <a:cxn ang="f273">
                  <a:pos x="f507" y="f508"/>
                </a:cxn>
                <a:cxn ang="f273">
                  <a:pos x="f509" y="f510"/>
                </a:cxn>
                <a:cxn ang="f273">
                  <a:pos x="f511" y="f512"/>
                </a:cxn>
                <a:cxn ang="f273">
                  <a:pos x="f513" y="f514"/>
                </a:cxn>
                <a:cxn ang="f273">
                  <a:pos x="f515" y="f516"/>
                </a:cxn>
                <a:cxn ang="f273">
                  <a:pos x="f517" y="f518"/>
                </a:cxn>
                <a:cxn ang="f273">
                  <a:pos x="f519" y="f520"/>
                </a:cxn>
                <a:cxn ang="f273">
                  <a:pos x="f521" y="f522"/>
                </a:cxn>
                <a:cxn ang="f273">
                  <a:pos x="f523" y="f524"/>
                </a:cxn>
              </a:cxnLst>
              <a:rect l="f440" t="f443" r="f441" b="f442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2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3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38" y="f53"/>
                  </a:cubicBezTo>
                  <a:cubicBezTo>
                    <a:pt x="f54" y="f53"/>
                    <a:pt x="f30" y="f55"/>
                    <a:pt x="f36" y="f44"/>
                  </a:cubicBezTo>
                  <a:cubicBezTo>
                    <a:pt x="f31" y="f16"/>
                    <a:pt x="f56" y="f57"/>
                    <a:pt x="f58" y="f59"/>
                  </a:cubicBezTo>
                  <a:cubicBezTo>
                    <a:pt x="f60" y="f61"/>
                    <a:pt x="f5" y="f53"/>
                    <a:pt x="f62" y="f9"/>
                  </a:cubicBezTo>
                  <a:cubicBezTo>
                    <a:pt x="f63" y="f47"/>
                    <a:pt x="f64" y="f47"/>
                    <a:pt x="f31" y="f65"/>
                  </a:cubicBezTo>
                  <a:cubicBezTo>
                    <a:pt x="f66" y="f9"/>
                    <a:pt x="f30" y="f11"/>
                    <a:pt x="f54" y="f9"/>
                  </a:cubicBezTo>
                  <a:cubicBezTo>
                    <a:pt x="f52" y="f45"/>
                    <a:pt x="f67" y="f47"/>
                    <a:pt x="f48" y="f68"/>
                  </a:cubicBezTo>
                  <a:cubicBezTo>
                    <a:pt x="f48" y="f68"/>
                    <a:pt x="f13" y="f68"/>
                    <a:pt x="f12" y="f69"/>
                  </a:cubicBezTo>
                  <a:cubicBezTo>
                    <a:pt x="f48" y="f70"/>
                    <a:pt x="f49" y="f71"/>
                    <a:pt x="f72" y="f71"/>
                  </a:cubicBezTo>
                  <a:cubicBezTo>
                    <a:pt x="f67" y="f73"/>
                    <a:pt x="f74" y="f10"/>
                    <a:pt x="f23" y="f48"/>
                  </a:cubicBezTo>
                  <a:cubicBezTo>
                    <a:pt x="f39" y="f75"/>
                    <a:pt x="f38" y="f48"/>
                    <a:pt x="f76" y="f13"/>
                  </a:cubicBezTo>
                  <a:cubicBezTo>
                    <a:pt x="f31" y="f77"/>
                    <a:pt x="f78" y="f10"/>
                    <a:pt x="f79" y="f48"/>
                  </a:cubicBezTo>
                  <a:cubicBezTo>
                    <a:pt x="f63" y="f72"/>
                    <a:pt x="f80" y="f81"/>
                    <a:pt x="f56" y="f82"/>
                  </a:cubicBezTo>
                  <a:cubicBezTo>
                    <a:pt x="f64" y="f83"/>
                    <a:pt x="f66" y="f83"/>
                    <a:pt x="f54" y="f84"/>
                  </a:cubicBezTo>
                  <a:cubicBezTo>
                    <a:pt x="f38" y="f84"/>
                    <a:pt x="f28" y="f82"/>
                    <a:pt x="f28" y="f85"/>
                  </a:cubicBezTo>
                  <a:cubicBezTo>
                    <a:pt x="f28" y="f50"/>
                    <a:pt x="f40" y="f72"/>
                    <a:pt x="f86" y="f49"/>
                  </a:cubicBezTo>
                  <a:cubicBezTo>
                    <a:pt x="f17" y="f12"/>
                    <a:pt x="f83" y="f8"/>
                    <a:pt x="f49" y="f87"/>
                  </a:cubicBezTo>
                  <a:cubicBezTo>
                    <a:pt x="f48" y="f87"/>
                    <a:pt x="f12" y="f87"/>
                    <a:pt x="f77" y="f87"/>
                  </a:cubicBezTo>
                  <a:cubicBezTo>
                    <a:pt x="f77" y="f73"/>
                    <a:pt x="f12" y="f8"/>
                    <a:pt x="f13" y="f10"/>
                  </a:cubicBezTo>
                  <a:cubicBezTo>
                    <a:pt x="f88" y="f89"/>
                    <a:pt x="f90" y="f67"/>
                    <a:pt x="f91" y="f92"/>
                  </a:cubicBezTo>
                  <a:cubicBezTo>
                    <a:pt x="f93" y="f94"/>
                    <a:pt x="f95" y="f94"/>
                    <a:pt x="f86" y="f94"/>
                  </a:cubicBezTo>
                  <a:cubicBezTo>
                    <a:pt x="f26" y="f96"/>
                    <a:pt x="f97" y="f74"/>
                    <a:pt x="f38" y="f93"/>
                  </a:cubicBezTo>
                  <a:cubicBezTo>
                    <a:pt x="f38" y="f86"/>
                    <a:pt x="f26" y="f23"/>
                    <a:pt x="f19" y="f23"/>
                  </a:cubicBezTo>
                  <a:cubicBezTo>
                    <a:pt x="f93" y="f23"/>
                    <a:pt x="f98" y="f99"/>
                    <a:pt x="f98" y="f93"/>
                  </a:cubicBezTo>
                  <a:cubicBezTo>
                    <a:pt x="f91" y="f52"/>
                    <a:pt x="f98" y="f98"/>
                    <a:pt x="f98" y="f100"/>
                  </a:cubicBezTo>
                  <a:cubicBezTo>
                    <a:pt x="f51" y="f51"/>
                    <a:pt x="f101" y="f81"/>
                    <a:pt x="f73" y="f8"/>
                  </a:cubicBezTo>
                  <a:cubicBezTo>
                    <a:pt x="f73" y="f10"/>
                    <a:pt x="f73" y="f12"/>
                    <a:pt x="f102" y="f13"/>
                  </a:cubicBezTo>
                  <a:cubicBezTo>
                    <a:pt x="f13" y="f43"/>
                    <a:pt x="f103" y="f41"/>
                    <a:pt x="f88" y="f19"/>
                  </a:cubicBezTo>
                  <a:cubicBezTo>
                    <a:pt x="f84" y="f40"/>
                    <a:pt x="f15" y="f23"/>
                    <a:pt x="f104" y="f26"/>
                  </a:cubicBezTo>
                  <a:cubicBezTo>
                    <a:pt x="f105" y="f26"/>
                    <a:pt x="f90" y="f28"/>
                    <a:pt x="f90" y="f38"/>
                  </a:cubicBezTo>
                  <a:cubicBezTo>
                    <a:pt x="f106" y="f76"/>
                    <a:pt x="f51" y="f66"/>
                    <a:pt x="f104" y="f31"/>
                  </a:cubicBezTo>
                  <a:cubicBezTo>
                    <a:pt x="f15" y="f32"/>
                    <a:pt x="f85" y="f34"/>
                    <a:pt x="f89" y="f66"/>
                  </a:cubicBezTo>
                  <a:cubicBezTo>
                    <a:pt x="f103" y="f30"/>
                    <a:pt x="f101" y="f38"/>
                    <a:pt x="f89" y="f39"/>
                  </a:cubicBezTo>
                  <a:cubicBezTo>
                    <a:pt x="f89" y="f26"/>
                    <a:pt x="f81" y="f40"/>
                    <a:pt x="f81" y="f21"/>
                  </a:cubicBezTo>
                  <a:cubicBezTo>
                    <a:pt x="f49" y="f92"/>
                    <a:pt x="f107" y="f83"/>
                    <a:pt x="f108" y="f48"/>
                  </a:cubicBezTo>
                  <a:cubicBezTo>
                    <a:pt x="f109" y="f48"/>
                    <a:pt x="f109" y="f48"/>
                    <a:pt x="f109" y="f13"/>
                  </a:cubicBezTo>
                  <a:cubicBezTo>
                    <a:pt x="f71" y="f48"/>
                    <a:pt x="f71" y="f48"/>
                    <a:pt x="f71" y="f48"/>
                  </a:cubicBezTo>
                  <a:cubicBezTo>
                    <a:pt x="f71" y="f104"/>
                    <a:pt x="f71" y="f98"/>
                    <a:pt x="f71" y="f97"/>
                  </a:cubicBezTo>
                  <a:cubicBezTo>
                    <a:pt x="f71" y="f54"/>
                    <a:pt x="f108" y="f30"/>
                    <a:pt x="f110" y="f36"/>
                  </a:cubicBezTo>
                  <a:cubicBezTo>
                    <a:pt x="f107" y="f34"/>
                    <a:pt x="f10" y="f78"/>
                    <a:pt x="f73" y="f58"/>
                  </a:cubicBezTo>
                  <a:cubicBezTo>
                    <a:pt x="f108" y="f5"/>
                    <a:pt x="f111" y="f5"/>
                    <a:pt x="f45" y="f58"/>
                  </a:cubicBezTo>
                  <a:cubicBezTo>
                    <a:pt x="f14" y="f56"/>
                    <a:pt x="f11" y="f32"/>
                    <a:pt x="f46" y="f66"/>
                  </a:cubicBezTo>
                  <a:cubicBezTo>
                    <a:pt x="f47" y="f36"/>
                    <a:pt x="f112" y="f30"/>
                    <a:pt x="f112" y="f54"/>
                  </a:cubicBezTo>
                  <a:cubicBezTo>
                    <a:pt x="f111" y="f91"/>
                    <a:pt x="f111" y="f104"/>
                    <a:pt x="f47" y="f13"/>
                  </a:cubicBezTo>
                  <a:cubicBezTo>
                    <a:pt x="f47" y="f48"/>
                    <a:pt x="f46" y="f75"/>
                    <a:pt x="f46" y="f72"/>
                  </a:cubicBezTo>
                  <a:cubicBezTo>
                    <a:pt x="f53" y="f113"/>
                    <a:pt x="f114" y="f96"/>
                    <a:pt x="f42" y="f99"/>
                  </a:cubicBezTo>
                  <a:cubicBezTo>
                    <a:pt x="f115" y="f23"/>
                    <a:pt x="f115" y="f26"/>
                    <a:pt x="f116" y="f28"/>
                  </a:cubicBezTo>
                  <a:cubicBezTo>
                    <a:pt x="f16" y="f76"/>
                    <a:pt x="f117" y="f34"/>
                    <a:pt x="f118" y="f119"/>
                  </a:cubicBezTo>
                  <a:cubicBezTo>
                    <a:pt x="f37" y="f56"/>
                    <a:pt x="f120" y="f64"/>
                    <a:pt x="f121" y="f122"/>
                  </a:cubicBezTo>
                  <a:cubicBezTo>
                    <a:pt x="f123" y="f54"/>
                    <a:pt x="f121" y="f39"/>
                    <a:pt x="f124" y="f26"/>
                  </a:cubicBezTo>
                  <a:cubicBezTo>
                    <a:pt x="f125" y="f23"/>
                    <a:pt x="f126" y="f21"/>
                    <a:pt x="f18" y="f86"/>
                  </a:cubicBezTo>
                  <a:cubicBezTo>
                    <a:pt x="f57" y="f17"/>
                    <a:pt x="f61" y="f83"/>
                    <a:pt x="f14" y="f75"/>
                  </a:cubicBezTo>
                  <a:cubicBezTo>
                    <a:pt x="f11" y="f48"/>
                    <a:pt x="f11" y="f12"/>
                    <a:pt x="f11" y="f107"/>
                  </a:cubicBezTo>
                  <a:cubicBezTo>
                    <a:pt x="f44" y="f48"/>
                    <a:pt x="f16" y="f103"/>
                    <a:pt x="f42" y="f85"/>
                  </a:cubicBezTo>
                  <a:cubicBezTo>
                    <a:pt x="f125" y="f113"/>
                    <a:pt x="f127" y="f90"/>
                    <a:pt x="f123" y="f94"/>
                  </a:cubicBezTo>
                  <a:cubicBezTo>
                    <a:pt x="f128" y="f74"/>
                    <a:pt x="f128" y="f91"/>
                    <a:pt x="f128" y="f93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99"/>
                    <a:pt x="f132" y="f95"/>
                  </a:cubicBezTo>
                  <a:cubicBezTo>
                    <a:pt x="f132" y="f91"/>
                    <a:pt x="f133" y="f74"/>
                    <a:pt x="f134" y="f74"/>
                  </a:cubicBezTo>
                  <a:cubicBezTo>
                    <a:pt x="f135" y="f74"/>
                    <a:pt x="f129" y="f96"/>
                    <a:pt x="f128" y="f41"/>
                  </a:cubicBezTo>
                  <a:cubicBezTo>
                    <a:pt x="f20" y="f104"/>
                    <a:pt x="f115" y="f101"/>
                    <a:pt x="f44" y="f107"/>
                  </a:cubicBezTo>
                  <a:cubicBezTo>
                    <a:pt x="f55" y="f8"/>
                    <a:pt x="f55" y="f73"/>
                    <a:pt x="f55" y="f87"/>
                  </a:cubicBezTo>
                  <a:cubicBezTo>
                    <a:pt x="f44" y="f87"/>
                    <a:pt x="f114" y="f87"/>
                    <a:pt x="f16" y="f110"/>
                  </a:cubicBezTo>
                  <a:cubicBezTo>
                    <a:pt x="f37" y="f8"/>
                    <a:pt x="f27" y="f12"/>
                    <a:pt x="f136" y="f75"/>
                  </a:cubicBezTo>
                  <a:cubicBezTo>
                    <a:pt x="f133" y="f49"/>
                    <a:pt x="f132" y="f49"/>
                    <a:pt x="f137" y="f101"/>
                  </a:cubicBezTo>
                  <a:cubicBezTo>
                    <a:pt x="f138" y="f88"/>
                    <a:pt x="f139" y="f84"/>
                    <a:pt x="f140" y="f82"/>
                  </a:cubicBezTo>
                  <a:cubicBezTo>
                    <a:pt x="f141" y="f81"/>
                    <a:pt x="f142" y="f50"/>
                    <a:pt x="f143" y="f48"/>
                  </a:cubicBezTo>
                  <a:cubicBezTo>
                    <a:pt x="f144" y="f10"/>
                    <a:pt x="f145" y="f8"/>
                    <a:pt x="f146" y="f77"/>
                  </a:cubicBezTo>
                  <a:cubicBezTo>
                    <a:pt x="f137" y="f12"/>
                    <a:pt x="f132" y="f13"/>
                    <a:pt x="f147" y="f13"/>
                  </a:cubicBezTo>
                  <a:cubicBezTo>
                    <a:pt x="f29" y="f107"/>
                    <a:pt x="f37" y="f73"/>
                    <a:pt x="f61" y="f109"/>
                  </a:cubicBezTo>
                  <a:cubicBezTo>
                    <a:pt x="f114" y="f71"/>
                    <a:pt x="f114" y="f70"/>
                    <a:pt x="f114" y="f70"/>
                  </a:cubicBezTo>
                  <a:cubicBezTo>
                    <a:pt x="f114" y="f69"/>
                    <a:pt x="f59" y="f69"/>
                    <a:pt x="f59" y="f69"/>
                  </a:cubicBezTo>
                  <a:cubicBezTo>
                    <a:pt x="f20" y="f68"/>
                    <a:pt x="f148" y="f112"/>
                    <a:pt x="f146" y="f47"/>
                  </a:cubicBezTo>
                  <a:cubicBezTo>
                    <a:pt x="f149" y="f47"/>
                    <a:pt x="f139" y="f112"/>
                    <a:pt x="f150" y="f68"/>
                  </a:cubicBezTo>
                  <a:cubicBezTo>
                    <a:pt x="f141" y="f70"/>
                    <a:pt x="f151" y="f70"/>
                    <a:pt x="f152" y="f112"/>
                  </a:cubicBezTo>
                  <a:cubicBezTo>
                    <a:pt x="f6" y="f65"/>
                    <a:pt x="f6" y="f14"/>
                    <a:pt x="f153" y="f154"/>
                  </a:cubicBezTo>
                  <a:cubicBezTo>
                    <a:pt x="f155" y="f61"/>
                    <a:pt x="f144" y="f44"/>
                    <a:pt x="f156" y="f14"/>
                  </a:cubicBezTo>
                  <a:cubicBezTo>
                    <a:pt x="f139" y="f11"/>
                    <a:pt x="f145" y="f65"/>
                    <a:pt x="f149" y="f65"/>
                  </a:cubicBezTo>
                  <a:cubicBezTo>
                    <a:pt x="f157" y="f46"/>
                    <a:pt x="f22" y="f47"/>
                    <a:pt x="f59" y="f112"/>
                  </a:cubicBezTo>
                  <a:cubicBezTo>
                    <a:pt x="f114" y="f112"/>
                    <a:pt x="f44" y="f112"/>
                    <a:pt x="f154" y="f47"/>
                  </a:cubicBezTo>
                  <a:cubicBezTo>
                    <a:pt x="f154" y="f47"/>
                    <a:pt x="f154" y="f46"/>
                    <a:pt x="f53" y="f45"/>
                  </a:cubicBezTo>
                  <a:cubicBezTo>
                    <a:pt x="f55" y="f65"/>
                    <a:pt x="f61" y="f9"/>
                    <a:pt x="f114" y="f11"/>
                  </a:cubicBezTo>
                  <a:cubicBezTo>
                    <a:pt x="f37" y="f117"/>
                    <a:pt x="f29" y="f37"/>
                    <a:pt x="f133" y="f33"/>
                  </a:cubicBezTo>
                  <a:cubicBezTo>
                    <a:pt x="f158" y="f123"/>
                    <a:pt x="f137" y="f33"/>
                    <a:pt x="f159" y="f33"/>
                  </a:cubicBezTo>
                  <a:cubicBezTo>
                    <a:pt x="f160" y="f123"/>
                    <a:pt x="f156" y="f123"/>
                    <a:pt x="f140" y="f27"/>
                  </a:cubicBezTo>
                  <a:cubicBezTo>
                    <a:pt x="f161" y="f29"/>
                    <a:pt x="f161" y="f135"/>
                    <a:pt x="f161" y="f130"/>
                  </a:cubicBezTo>
                  <a:cubicBezTo>
                    <a:pt x="f140" y="f136"/>
                    <a:pt x="f139" y="f136"/>
                    <a:pt x="f162" y="f163"/>
                  </a:cubicBezTo>
                  <a:cubicBezTo>
                    <a:pt x="f138" y="f163"/>
                    <a:pt x="f147" y="f157"/>
                    <a:pt x="f147" y="f148"/>
                  </a:cubicBezTo>
                  <a:cubicBezTo>
                    <a:pt x="f133" y="f129"/>
                    <a:pt x="f131" y="f27"/>
                    <a:pt x="f164" y="f123"/>
                  </a:cubicBezTo>
                  <a:cubicBezTo>
                    <a:pt x="f33" y="f35"/>
                    <a:pt x="f165" y="f116"/>
                    <a:pt x="f55" y="f53"/>
                  </a:cubicBezTo>
                  <a:cubicBezTo>
                    <a:pt x="f154" y="f14"/>
                    <a:pt x="f11" y="f11"/>
                    <a:pt x="f9" y="f9"/>
                  </a:cubicBezTo>
                  <a:cubicBezTo>
                    <a:pt x="f65" y="f11"/>
                    <a:pt x="f65" y="f11"/>
                    <a:pt x="f45" y="f14"/>
                  </a:cubicBezTo>
                  <a:cubicBezTo>
                    <a:pt x="f65" y="f53"/>
                    <a:pt x="f9" y="f55"/>
                    <a:pt x="f11" y="f44"/>
                  </a:cubicBezTo>
                  <a:cubicBezTo>
                    <a:pt x="f114" y="f165"/>
                    <a:pt x="f118" y="f33"/>
                    <a:pt x="f35" y="f164"/>
                  </a:cubicBezTo>
                  <a:cubicBezTo>
                    <a:pt x="f124" y="f136"/>
                    <a:pt x="f127" y="f166"/>
                    <a:pt x="f120" y="f166"/>
                  </a:cubicBezTo>
                  <a:cubicBezTo>
                    <a:pt x="f128" y="f133"/>
                    <a:pt x="f167" y="f158"/>
                    <a:pt x="f167" y="f146"/>
                  </a:cubicBezTo>
                  <a:cubicBezTo>
                    <a:pt x="f168" y="f160"/>
                    <a:pt x="f129" y="f156"/>
                    <a:pt x="f33" y="f156"/>
                  </a:cubicBezTo>
                  <a:cubicBezTo>
                    <a:pt x="f24" y="f156"/>
                    <a:pt x="f124" y="f139"/>
                    <a:pt x="f125" y="f145"/>
                  </a:cubicBezTo>
                  <a:cubicBezTo>
                    <a:pt x="f165" y="f160"/>
                    <a:pt x="f165" y="f146"/>
                    <a:pt x="f125" y="f138"/>
                  </a:cubicBezTo>
                  <a:cubicBezTo>
                    <a:pt x="f37" y="f158"/>
                    <a:pt x="f169" y="f133"/>
                    <a:pt x="f165" y="f136"/>
                  </a:cubicBezTo>
                  <a:cubicBezTo>
                    <a:pt x="f57" y="f27"/>
                    <a:pt x="f55" y="f37"/>
                    <a:pt x="f65" y="f16"/>
                  </a:cubicBezTo>
                  <a:cubicBezTo>
                    <a:pt x="f45" y="f59"/>
                    <a:pt x="f47" y="f61"/>
                    <a:pt x="f112" y="f55"/>
                  </a:cubicBezTo>
                  <a:cubicBezTo>
                    <a:pt x="f69" y="f18"/>
                    <a:pt x="f71" y="f120"/>
                    <a:pt x="f87" y="f135"/>
                  </a:cubicBezTo>
                  <a:cubicBezTo>
                    <a:pt x="f8" y="f170"/>
                    <a:pt x="f13" y="f140"/>
                    <a:pt x="f72" y="f6"/>
                  </a:cubicBezTo>
                  <a:cubicBezTo>
                    <a:pt x="f50" y="f171"/>
                    <a:pt x="f103" y="f172"/>
                    <a:pt x="f101" y="f173"/>
                  </a:cubicBezTo>
                  <a:cubicBezTo>
                    <a:pt x="f89" y="f174"/>
                    <a:pt x="f85" y="f7"/>
                    <a:pt x="f82" y="f174"/>
                  </a:cubicBezTo>
                  <a:cubicBezTo>
                    <a:pt x="f82" y="f174"/>
                    <a:pt x="f88" y="f172"/>
                    <a:pt x="f82" y="f2"/>
                  </a:cubicBezTo>
                  <a:cubicBezTo>
                    <a:pt x="f82" y="f175"/>
                    <a:pt x="f85" y="f176"/>
                    <a:pt x="f81" y="f177"/>
                  </a:cubicBezTo>
                  <a:cubicBezTo>
                    <a:pt x="f49" y="f137"/>
                    <a:pt x="f107" y="f33"/>
                    <a:pt x="f108" y="f59"/>
                  </a:cubicBezTo>
                  <a:cubicBezTo>
                    <a:pt x="f108" y="f114"/>
                    <a:pt x="f108" y="f44"/>
                    <a:pt x="f108" y="f53"/>
                  </a:cubicBezTo>
                  <a:cubicBezTo>
                    <a:pt x="f102" y="f59"/>
                    <a:pt x="f10" y="f116"/>
                    <a:pt x="f12" y="f18"/>
                  </a:cubicBezTo>
                  <a:cubicBezTo>
                    <a:pt x="f50" y="f20"/>
                    <a:pt x="f82" y="f128"/>
                    <a:pt x="f83" y="f130"/>
                  </a:cubicBezTo>
                  <a:cubicBezTo>
                    <a:pt x="f67" y="f163"/>
                    <a:pt x="f178" y="f166"/>
                    <a:pt x="f104" y="f170"/>
                  </a:cubicBezTo>
                  <a:cubicBezTo>
                    <a:pt x="f104" y="f137"/>
                    <a:pt x="f105" y="f162"/>
                    <a:pt x="f178" y="f149"/>
                  </a:cubicBezTo>
                  <a:cubicBezTo>
                    <a:pt x="f179" y="f139"/>
                    <a:pt x="f94" y="f149"/>
                    <a:pt x="f100" y="f146"/>
                  </a:cubicBezTo>
                  <a:cubicBezTo>
                    <a:pt x="f98" y="f132"/>
                    <a:pt x="f74" y="f147"/>
                    <a:pt x="f92" y="f166"/>
                  </a:cubicBezTo>
                  <a:cubicBezTo>
                    <a:pt x="f179" y="f131"/>
                    <a:pt x="f90" y="f163"/>
                    <a:pt x="f178" y="f157"/>
                  </a:cubicBezTo>
                  <a:cubicBezTo>
                    <a:pt x="f43" y="f121"/>
                    <a:pt x="f50" y="f126"/>
                    <a:pt x="f10" y="f44"/>
                  </a:cubicBezTo>
                  <a:cubicBezTo>
                    <a:pt x="f107" y="f154"/>
                    <a:pt x="f8" y="f14"/>
                    <a:pt x="f102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B8E7BF62-E844-7CFE-29E6-9A2CE50FA6D6}"/>
                </a:ext>
              </a:extLst>
            </p:cNvPr>
            <p:cNvSpPr/>
            <p:nvPr/>
          </p:nvSpPr>
          <p:spPr>
            <a:xfrm>
              <a:off x="2604439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2"/>
                <a:gd name="f13" fmla="val 103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65"/>
                <a:gd name="f31" fmla="val 128"/>
                <a:gd name="f32" fmla="val 164"/>
                <a:gd name="f33" fmla="val 119"/>
                <a:gd name="f34" fmla="val 160"/>
                <a:gd name="f35" fmla="val 156"/>
                <a:gd name="f36" fmla="val 152"/>
                <a:gd name="f37" fmla="val 149"/>
                <a:gd name="f38" fmla="val 110"/>
                <a:gd name="f39" fmla="val 117"/>
                <a:gd name="f40" fmla="val 94"/>
                <a:gd name="f41" fmla="val 93"/>
                <a:gd name="f42" fmla="val 92"/>
                <a:gd name="f43" fmla="val 104"/>
                <a:gd name="f44" fmla="val 108"/>
                <a:gd name="f45" fmla="val 139"/>
                <a:gd name="f46" fmla="val 155"/>
                <a:gd name="f47" fmla="val 99"/>
                <a:gd name="f48" fmla="val 157"/>
                <a:gd name="f49" fmla="val 101"/>
                <a:gd name="f50" fmla="val 169"/>
                <a:gd name="f51" fmla="val 173"/>
                <a:gd name="f52" fmla="val 105"/>
                <a:gd name="f53" fmla="val 176"/>
                <a:gd name="f54" fmla="val 174"/>
                <a:gd name="f55" fmla="val 172"/>
                <a:gd name="f56" fmla="val 167"/>
                <a:gd name="f57" fmla="val 162"/>
                <a:gd name="f58" fmla="val 95"/>
                <a:gd name="f59" fmla="val 161"/>
                <a:gd name="f60" fmla="val 140"/>
                <a:gd name="f61" fmla="val 89"/>
                <a:gd name="f62" fmla="val 88"/>
                <a:gd name="f63" fmla="val 87"/>
                <a:gd name="f64" fmla="val 86"/>
                <a:gd name="f65" fmla="val 107"/>
                <a:gd name="f66" fmla="val 81"/>
                <a:gd name="f67" fmla="val 136"/>
                <a:gd name="f68" fmla="val 77"/>
                <a:gd name="f69" fmla="val 73"/>
                <a:gd name="f70" fmla="val 153"/>
                <a:gd name="f71" fmla="val 72"/>
                <a:gd name="f72" fmla="val 158"/>
                <a:gd name="f73" fmla="val 74"/>
                <a:gd name="f74" fmla="val 76"/>
                <a:gd name="f75" fmla="val 168"/>
                <a:gd name="f76" fmla="val 170"/>
                <a:gd name="f77" fmla="val 70"/>
                <a:gd name="f78" fmla="val 171"/>
                <a:gd name="f79" fmla="val 65"/>
                <a:gd name="f80" fmla="val 63"/>
                <a:gd name="f81" fmla="val 166"/>
                <a:gd name="f82" fmla="val 58"/>
                <a:gd name="f83" fmla="val 61"/>
                <a:gd name="f84" fmla="val 64"/>
                <a:gd name="f85" fmla="val 69"/>
                <a:gd name="f86" fmla="val 145"/>
                <a:gd name="f87" fmla="val 71"/>
                <a:gd name="f88" fmla="val 75"/>
                <a:gd name="f89" fmla="val 79"/>
                <a:gd name="f90" fmla="val 83"/>
                <a:gd name="f91" fmla="val 115"/>
                <a:gd name="f92" fmla="val 66"/>
                <a:gd name="f93" fmla="val 127"/>
                <a:gd name="f94" fmla="val 55"/>
                <a:gd name="f95" fmla="val 44"/>
                <a:gd name="f96" fmla="val 42"/>
                <a:gd name="f97" fmla="val 143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41"/>
                <a:gd name="f104" fmla="val 138"/>
                <a:gd name="f105" fmla="val 30"/>
                <a:gd name="f106" fmla="val 37"/>
                <a:gd name="f107" fmla="val 39"/>
                <a:gd name="f108" fmla="val 137"/>
                <a:gd name="f109" fmla="val 40"/>
                <a:gd name="f110" fmla="val 53"/>
                <a:gd name="f111" fmla="val 60"/>
                <a:gd name="f112" fmla="val 109"/>
                <a:gd name="f113" fmla="val 46"/>
                <a:gd name="f114" fmla="val 31"/>
                <a:gd name="f115" fmla="val 116"/>
                <a:gd name="f116" fmla="val 28"/>
                <a:gd name="f117" fmla="val 26"/>
                <a:gd name="f118" fmla="val 123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1"/>
                <a:gd name="f129" fmla="val 112"/>
                <a:gd name="f130" fmla="val 29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"/>
                <a:gd name="f139" fmla="val 80"/>
                <a:gd name="f140" fmla="val 85"/>
                <a:gd name="f141" fmla="val 38"/>
                <a:gd name="f142" fmla="val 84"/>
                <a:gd name="f143" fmla="val 78"/>
                <a:gd name="f144" fmla="val 57"/>
                <a:gd name="f145" fmla="val 67"/>
                <a:gd name="f146" fmla="val 68"/>
                <a:gd name="f147" fmla="val 11"/>
                <a:gd name="f148" fmla="val 59"/>
                <a:gd name="f149" fmla="val 52"/>
                <a:gd name="f150" fmla="val 10"/>
                <a:gd name="f151" fmla="val 50"/>
                <a:gd name="f152" fmla="val 15"/>
                <a:gd name="f153" fmla="val 48"/>
                <a:gd name="f154" fmla="val 45"/>
                <a:gd name="f155" fmla="val 54"/>
                <a:gd name="f156" fmla="val 47"/>
                <a:gd name="f157" fmla="val 33"/>
                <a:gd name="f158" fmla="val 34"/>
                <a:gd name="f159" fmla="val 82"/>
                <a:gd name="f160" fmla="val 62"/>
                <a:gd name="f161" fmla="val 5"/>
                <a:gd name="f162" fmla="val 2"/>
                <a:gd name="f163" fmla="val 3"/>
                <a:gd name="f164" fmla="val 129"/>
                <a:gd name="f165" fmla="val 142"/>
                <a:gd name="f166" fmla="val 25"/>
                <a:gd name="f167" fmla="val 133"/>
                <a:gd name="f168" fmla="val 49"/>
                <a:gd name="f169" fmla="val 51"/>
                <a:gd name="f170" fmla="val 125"/>
                <a:gd name="f171" fmla="val 179"/>
                <a:gd name="f172" fmla="val 181"/>
                <a:gd name="f173" fmla="val 182"/>
                <a:gd name="f174" fmla="val 183"/>
                <a:gd name="f175" fmla="val 114"/>
                <a:gd name="f176" fmla="val 178"/>
                <a:gd name="f177" fmla="val 130"/>
                <a:gd name="f178" fmla="val 120"/>
                <a:gd name="f179" fmla="val 135"/>
                <a:gd name="f180" fmla="val 147"/>
                <a:gd name="f181" fmla="val 144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146 f190 1"/>
                <a:gd name="f195" fmla="*/ 121 f189 1"/>
                <a:gd name="f196" fmla="*/ 164 f190 1"/>
                <a:gd name="f197" fmla="*/ 124 f189 1"/>
                <a:gd name="f198" fmla="*/ 102 f190 1"/>
                <a:gd name="f199" fmla="*/ 94 f189 1"/>
                <a:gd name="f200" fmla="*/ 155 f190 1"/>
                <a:gd name="f201" fmla="*/ 99 f189 1"/>
                <a:gd name="f202" fmla="*/ 174 f190 1"/>
                <a:gd name="f203" fmla="*/ 96 f189 1"/>
                <a:gd name="f204" fmla="*/ 104 f190 1"/>
                <a:gd name="f205" fmla="*/ 89 f189 1"/>
                <a:gd name="f206" fmla="*/ 150 f190 1"/>
                <a:gd name="f207" fmla="*/ 73 f189 1"/>
                <a:gd name="f208" fmla="*/ 169 f190 1"/>
                <a:gd name="f209" fmla="*/ 63 f189 1"/>
                <a:gd name="f210" fmla="*/ 145 f190 1"/>
                <a:gd name="f211" fmla="*/ 71 f189 1"/>
                <a:gd name="f212" fmla="*/ 103 f190 1"/>
                <a:gd name="f213" fmla="*/ 77 f189 1"/>
                <a:gd name="f214" fmla="*/ 36 f189 1"/>
                <a:gd name="f215" fmla="*/ 137 f190 1"/>
                <a:gd name="f216" fmla="*/ 40 f189 1"/>
                <a:gd name="f217" fmla="*/ 115 f190 1"/>
                <a:gd name="f218" fmla="*/ 31 f189 1"/>
                <a:gd name="f219" fmla="*/ 121 f190 1"/>
                <a:gd name="f220" fmla="*/ 14 f189 1"/>
                <a:gd name="f221" fmla="*/ 112 f190 1"/>
                <a:gd name="f222" fmla="*/ 29 f189 1"/>
                <a:gd name="f223" fmla="*/ 91 f190 1"/>
                <a:gd name="f224" fmla="*/ 96 f190 1"/>
                <a:gd name="f225" fmla="*/ 4 f189 1"/>
                <a:gd name="f226" fmla="*/ 86 f190 1"/>
                <a:gd name="f227" fmla="*/ 20 f189 1"/>
                <a:gd name="f228" fmla="*/ 67 f190 1"/>
                <a:gd name="f229" fmla="*/ 30 f189 1"/>
                <a:gd name="f230" fmla="*/ 50 f190 1"/>
                <a:gd name="f231" fmla="*/ 15 f189 1"/>
                <a:gd name="f232" fmla="*/ 79 f190 1"/>
                <a:gd name="f233" fmla="*/ 72 f189 1"/>
                <a:gd name="f234" fmla="*/ 48 f190 1"/>
                <a:gd name="f235" fmla="*/ 42 f189 1"/>
                <a:gd name="f236" fmla="*/ 28 f190 1"/>
                <a:gd name="f237" fmla="*/ 34 f189 1"/>
                <a:gd name="f238" fmla="*/ 75 f190 1"/>
                <a:gd name="f239" fmla="*/ 78 f189 1"/>
                <a:gd name="f240" fmla="*/ 34 f190 1"/>
                <a:gd name="f241" fmla="*/ 11 f190 1"/>
                <a:gd name="f242" fmla="*/ 73 f190 1"/>
                <a:gd name="f243" fmla="*/ 85 f189 1"/>
                <a:gd name="f244" fmla="*/ 24 f190 1"/>
                <a:gd name="f245" fmla="*/ 92 f189 1"/>
                <a:gd name="f246" fmla="*/ 3 f190 1"/>
                <a:gd name="f247" fmla="*/ 100 f189 1"/>
                <a:gd name="f248" fmla="*/ 72 f190 1"/>
                <a:gd name="f249" fmla="*/ 91 f189 1"/>
                <a:gd name="f250" fmla="*/ 97 f189 1"/>
                <a:gd name="f251" fmla="*/ 14 f190 1"/>
                <a:gd name="f252" fmla="*/ 131 f189 1"/>
                <a:gd name="f253" fmla="*/ 30 f190 1"/>
                <a:gd name="f254" fmla="*/ 137 f189 1"/>
                <a:gd name="f255" fmla="*/ 81 f190 1"/>
                <a:gd name="f256" fmla="*/ 58 f190 1"/>
                <a:gd name="f257" fmla="*/ 141 f189 1"/>
                <a:gd name="f258" fmla="*/ 161 f189 1"/>
                <a:gd name="f259" fmla="*/ 62 f190 1"/>
                <a:gd name="f260" fmla="*/ 143 f189 1"/>
                <a:gd name="f261" fmla="*/ 94 f190 1"/>
                <a:gd name="f262" fmla="*/ 136 f189 1"/>
                <a:gd name="f263" fmla="*/ 113 f190 1"/>
                <a:gd name="f264" fmla="*/ 183 f189 1"/>
                <a:gd name="f265" fmla="*/ 93 f190 1"/>
                <a:gd name="f266" fmla="*/ 105 f189 1"/>
                <a:gd name="f267" fmla="*/ 119 f190 1"/>
                <a:gd name="f268" fmla="*/ 138 f189 1"/>
                <a:gd name="f269" fmla="*/ 153 f189 1"/>
                <a:gd name="f270" fmla="*/ 100 f190 1"/>
                <a:gd name="f271" fmla="*/ 102 f189 1"/>
                <a:gd name="f272" fmla="+- f191 0 f1"/>
                <a:gd name="f273" fmla="*/ f194 1 177"/>
                <a:gd name="f274" fmla="*/ f195 1 184"/>
                <a:gd name="f275" fmla="*/ f196 1 177"/>
                <a:gd name="f276" fmla="*/ f197 1 184"/>
                <a:gd name="f277" fmla="*/ f198 1 177"/>
                <a:gd name="f278" fmla="*/ f199 1 184"/>
                <a:gd name="f279" fmla="*/ f200 1 177"/>
                <a:gd name="f280" fmla="*/ f201 1 184"/>
                <a:gd name="f281" fmla="*/ f202 1 177"/>
                <a:gd name="f282" fmla="*/ f203 1 184"/>
                <a:gd name="f283" fmla="*/ f204 1 177"/>
                <a:gd name="f284" fmla="*/ f205 1 184"/>
                <a:gd name="f285" fmla="*/ f206 1 177"/>
                <a:gd name="f286" fmla="*/ f207 1 184"/>
                <a:gd name="f287" fmla="*/ f208 1 177"/>
                <a:gd name="f288" fmla="*/ f209 1 184"/>
                <a:gd name="f289" fmla="*/ f210 1 177"/>
                <a:gd name="f290" fmla="*/ f211 1 184"/>
                <a:gd name="f291" fmla="*/ f212 1 177"/>
                <a:gd name="f292" fmla="*/ f213 1 184"/>
                <a:gd name="f293" fmla="*/ f214 1 184"/>
                <a:gd name="f294" fmla="*/ f215 1 177"/>
                <a:gd name="f295" fmla="*/ f216 1 184"/>
                <a:gd name="f296" fmla="*/ f217 1 177"/>
                <a:gd name="f297" fmla="*/ f218 1 184"/>
                <a:gd name="f298" fmla="*/ f219 1 177"/>
                <a:gd name="f299" fmla="*/ f220 1 184"/>
                <a:gd name="f300" fmla="*/ f221 1 177"/>
                <a:gd name="f301" fmla="*/ f222 1 184"/>
                <a:gd name="f302" fmla="*/ f223 1 177"/>
                <a:gd name="f303" fmla="*/ f224 1 177"/>
                <a:gd name="f304" fmla="*/ f225 1 184"/>
                <a:gd name="f305" fmla="*/ f226 1 177"/>
                <a:gd name="f306" fmla="*/ f227 1 184"/>
                <a:gd name="f307" fmla="*/ f228 1 177"/>
                <a:gd name="f308" fmla="*/ f229 1 184"/>
                <a:gd name="f309" fmla="*/ f230 1 177"/>
                <a:gd name="f310" fmla="*/ f231 1 184"/>
                <a:gd name="f311" fmla="*/ f232 1 177"/>
                <a:gd name="f312" fmla="*/ f233 1 184"/>
                <a:gd name="f313" fmla="*/ f234 1 177"/>
                <a:gd name="f314" fmla="*/ f235 1 184"/>
                <a:gd name="f315" fmla="*/ f236 1 177"/>
                <a:gd name="f316" fmla="*/ f237 1 184"/>
                <a:gd name="f317" fmla="*/ f238 1 177"/>
                <a:gd name="f318" fmla="*/ f239 1 184"/>
                <a:gd name="f319" fmla="*/ f240 1 177"/>
                <a:gd name="f320" fmla="*/ f241 1 177"/>
                <a:gd name="f321" fmla="*/ f242 1 177"/>
                <a:gd name="f322" fmla="*/ f243 1 184"/>
                <a:gd name="f323" fmla="*/ f244 1 177"/>
                <a:gd name="f324" fmla="*/ f245 1 184"/>
                <a:gd name="f325" fmla="*/ f246 1 177"/>
                <a:gd name="f326" fmla="*/ f247 1 184"/>
                <a:gd name="f327" fmla="*/ f248 1 177"/>
                <a:gd name="f328" fmla="*/ f249 1 184"/>
                <a:gd name="f329" fmla="*/ f250 1 184"/>
                <a:gd name="f330" fmla="*/ f251 1 177"/>
                <a:gd name="f331" fmla="*/ f252 1 184"/>
                <a:gd name="f332" fmla="*/ f253 1 177"/>
                <a:gd name="f333" fmla="*/ f254 1 184"/>
                <a:gd name="f334" fmla="*/ f255 1 177"/>
                <a:gd name="f335" fmla="*/ f256 1 177"/>
                <a:gd name="f336" fmla="*/ f257 1 184"/>
                <a:gd name="f337" fmla="*/ f258 1 184"/>
                <a:gd name="f338" fmla="*/ f259 1 177"/>
                <a:gd name="f339" fmla="*/ f260 1 184"/>
                <a:gd name="f340" fmla="*/ f261 1 177"/>
                <a:gd name="f341" fmla="*/ f262 1 184"/>
                <a:gd name="f342" fmla="*/ f263 1 177"/>
                <a:gd name="f343" fmla="*/ f264 1 184"/>
                <a:gd name="f344" fmla="*/ f265 1 177"/>
                <a:gd name="f345" fmla="*/ f266 1 184"/>
                <a:gd name="f346" fmla="*/ f267 1 177"/>
                <a:gd name="f347" fmla="*/ f268 1 184"/>
                <a:gd name="f348" fmla="*/ f269 1 184"/>
                <a:gd name="f349" fmla="*/ f270 1 177"/>
                <a:gd name="f350" fmla="*/ f271 1 184"/>
                <a:gd name="f351" fmla="*/ 0 1 f192"/>
                <a:gd name="f352" fmla="*/ f186 1 f192"/>
                <a:gd name="f353" fmla="*/ 0 1 f193"/>
                <a:gd name="f354" fmla="*/ f187 1 f193"/>
                <a:gd name="f355" fmla="*/ f273 1 f192"/>
                <a:gd name="f356" fmla="*/ f274 1 f193"/>
                <a:gd name="f357" fmla="*/ f275 1 f192"/>
                <a:gd name="f358" fmla="*/ f276 1 f193"/>
                <a:gd name="f359" fmla="*/ f277 1 f192"/>
                <a:gd name="f360" fmla="*/ f278 1 f193"/>
                <a:gd name="f361" fmla="*/ f279 1 f192"/>
                <a:gd name="f362" fmla="*/ f280 1 f193"/>
                <a:gd name="f363" fmla="*/ f281 1 f192"/>
                <a:gd name="f364" fmla="*/ f282 1 f193"/>
                <a:gd name="f365" fmla="*/ f283 1 f192"/>
                <a:gd name="f366" fmla="*/ f284 1 f193"/>
                <a:gd name="f367" fmla="*/ f285 1 f192"/>
                <a:gd name="f368" fmla="*/ f286 1 f193"/>
                <a:gd name="f369" fmla="*/ f287 1 f192"/>
                <a:gd name="f370" fmla="*/ f288 1 f193"/>
                <a:gd name="f371" fmla="*/ f289 1 f192"/>
                <a:gd name="f372" fmla="*/ f290 1 f193"/>
                <a:gd name="f373" fmla="*/ f291 1 f192"/>
                <a:gd name="f374" fmla="*/ f292 1 f193"/>
                <a:gd name="f375" fmla="*/ f293 1 f193"/>
                <a:gd name="f376" fmla="*/ f294 1 f192"/>
                <a:gd name="f377" fmla="*/ f295 1 f193"/>
                <a:gd name="f378" fmla="*/ f296 1 f192"/>
                <a:gd name="f379" fmla="*/ f297 1 f193"/>
                <a:gd name="f380" fmla="*/ f298 1 f192"/>
                <a:gd name="f381" fmla="*/ f299 1 f193"/>
                <a:gd name="f382" fmla="*/ f300 1 f192"/>
                <a:gd name="f383" fmla="*/ f301 1 f193"/>
                <a:gd name="f384" fmla="*/ f302 1 f192"/>
                <a:gd name="f385" fmla="*/ f303 1 f192"/>
                <a:gd name="f386" fmla="*/ f304 1 f193"/>
                <a:gd name="f387" fmla="*/ f305 1 f192"/>
                <a:gd name="f388" fmla="*/ f306 1 f193"/>
                <a:gd name="f389" fmla="*/ f307 1 f192"/>
                <a:gd name="f390" fmla="*/ f308 1 f193"/>
                <a:gd name="f391" fmla="*/ f309 1 f192"/>
                <a:gd name="f392" fmla="*/ f310 1 f193"/>
                <a:gd name="f393" fmla="*/ f311 1 f192"/>
                <a:gd name="f394" fmla="*/ f312 1 f193"/>
                <a:gd name="f395" fmla="*/ f313 1 f192"/>
                <a:gd name="f396" fmla="*/ f314 1 f193"/>
                <a:gd name="f397" fmla="*/ f315 1 f192"/>
                <a:gd name="f398" fmla="*/ f316 1 f193"/>
                <a:gd name="f399" fmla="*/ f317 1 f192"/>
                <a:gd name="f400" fmla="*/ f318 1 f193"/>
                <a:gd name="f401" fmla="*/ f319 1 f192"/>
                <a:gd name="f402" fmla="*/ f320 1 f192"/>
                <a:gd name="f403" fmla="*/ f321 1 f192"/>
                <a:gd name="f404" fmla="*/ f322 1 f193"/>
                <a:gd name="f405" fmla="*/ f323 1 f192"/>
                <a:gd name="f406" fmla="*/ f324 1 f193"/>
                <a:gd name="f407" fmla="*/ f325 1 f192"/>
                <a:gd name="f408" fmla="*/ f326 1 f193"/>
                <a:gd name="f409" fmla="*/ f327 1 f192"/>
                <a:gd name="f410" fmla="*/ f328 1 f193"/>
                <a:gd name="f411" fmla="*/ f329 1 f193"/>
                <a:gd name="f412" fmla="*/ f330 1 f192"/>
                <a:gd name="f413" fmla="*/ f331 1 f193"/>
                <a:gd name="f414" fmla="*/ f332 1 f192"/>
                <a:gd name="f415" fmla="*/ f333 1 f193"/>
                <a:gd name="f416" fmla="*/ f334 1 f192"/>
                <a:gd name="f417" fmla="*/ f335 1 f192"/>
                <a:gd name="f418" fmla="*/ f336 1 f193"/>
                <a:gd name="f419" fmla="*/ f337 1 f193"/>
                <a:gd name="f420" fmla="*/ f338 1 f192"/>
                <a:gd name="f421" fmla="*/ f339 1 f193"/>
                <a:gd name="f422" fmla="*/ f340 1 f192"/>
                <a:gd name="f423" fmla="*/ f341 1 f193"/>
                <a:gd name="f424" fmla="*/ f342 1 f192"/>
                <a:gd name="f425" fmla="*/ f343 1 f193"/>
                <a:gd name="f426" fmla="*/ f344 1 f192"/>
                <a:gd name="f427" fmla="*/ f345 1 f193"/>
                <a:gd name="f428" fmla="*/ f346 1 f192"/>
                <a:gd name="f429" fmla="*/ f347 1 f193"/>
                <a:gd name="f430" fmla="*/ f348 1 f193"/>
                <a:gd name="f431" fmla="*/ f349 1 f192"/>
                <a:gd name="f432" fmla="*/ f350 1 f193"/>
                <a:gd name="f433" fmla="*/ f351 f183 1"/>
                <a:gd name="f434" fmla="*/ f352 f183 1"/>
                <a:gd name="f435" fmla="*/ f354 f184 1"/>
                <a:gd name="f436" fmla="*/ f353 f184 1"/>
                <a:gd name="f437" fmla="*/ f355 f183 1"/>
                <a:gd name="f438" fmla="*/ f356 f184 1"/>
                <a:gd name="f439" fmla="*/ f357 f183 1"/>
                <a:gd name="f440" fmla="*/ f358 f184 1"/>
                <a:gd name="f441" fmla="*/ f359 f183 1"/>
                <a:gd name="f442" fmla="*/ f360 f184 1"/>
                <a:gd name="f443" fmla="*/ f361 f183 1"/>
                <a:gd name="f444" fmla="*/ f362 f184 1"/>
                <a:gd name="f445" fmla="*/ f363 f183 1"/>
                <a:gd name="f446" fmla="*/ f364 f184 1"/>
                <a:gd name="f447" fmla="*/ f365 f183 1"/>
                <a:gd name="f448" fmla="*/ f366 f184 1"/>
                <a:gd name="f449" fmla="*/ f367 f183 1"/>
                <a:gd name="f450" fmla="*/ f368 f184 1"/>
                <a:gd name="f451" fmla="*/ f369 f183 1"/>
                <a:gd name="f452" fmla="*/ f370 f184 1"/>
                <a:gd name="f453" fmla="*/ f371 f183 1"/>
                <a:gd name="f454" fmla="*/ f372 f184 1"/>
                <a:gd name="f455" fmla="*/ f373 f183 1"/>
                <a:gd name="f456" fmla="*/ f374 f184 1"/>
                <a:gd name="f457" fmla="*/ f375 f184 1"/>
                <a:gd name="f458" fmla="*/ f376 f183 1"/>
                <a:gd name="f459" fmla="*/ f377 f184 1"/>
                <a:gd name="f460" fmla="*/ f378 f183 1"/>
                <a:gd name="f461" fmla="*/ f379 f184 1"/>
                <a:gd name="f462" fmla="*/ f380 f183 1"/>
                <a:gd name="f463" fmla="*/ f381 f184 1"/>
                <a:gd name="f464" fmla="*/ f382 f183 1"/>
                <a:gd name="f465" fmla="*/ f383 f184 1"/>
                <a:gd name="f466" fmla="*/ f384 f183 1"/>
                <a:gd name="f467" fmla="*/ f385 f183 1"/>
                <a:gd name="f468" fmla="*/ f386 f184 1"/>
                <a:gd name="f469" fmla="*/ f387 f183 1"/>
                <a:gd name="f470" fmla="*/ f388 f184 1"/>
                <a:gd name="f471" fmla="*/ f389 f183 1"/>
                <a:gd name="f472" fmla="*/ f390 f184 1"/>
                <a:gd name="f473" fmla="*/ f391 f183 1"/>
                <a:gd name="f474" fmla="*/ f392 f184 1"/>
                <a:gd name="f475" fmla="*/ f393 f183 1"/>
                <a:gd name="f476" fmla="*/ f394 f184 1"/>
                <a:gd name="f477" fmla="*/ f395 f183 1"/>
                <a:gd name="f478" fmla="*/ f396 f184 1"/>
                <a:gd name="f479" fmla="*/ f397 f183 1"/>
                <a:gd name="f480" fmla="*/ f398 f184 1"/>
                <a:gd name="f481" fmla="*/ f399 f183 1"/>
                <a:gd name="f482" fmla="*/ f400 f184 1"/>
                <a:gd name="f483" fmla="*/ f401 f183 1"/>
                <a:gd name="f484" fmla="*/ f402 f183 1"/>
                <a:gd name="f485" fmla="*/ f403 f183 1"/>
                <a:gd name="f486" fmla="*/ f404 f184 1"/>
                <a:gd name="f487" fmla="*/ f405 f183 1"/>
                <a:gd name="f488" fmla="*/ f406 f184 1"/>
                <a:gd name="f489" fmla="*/ f407 f183 1"/>
                <a:gd name="f490" fmla="*/ f408 f184 1"/>
                <a:gd name="f491" fmla="*/ f409 f183 1"/>
                <a:gd name="f492" fmla="*/ f410 f184 1"/>
                <a:gd name="f493" fmla="*/ f411 f184 1"/>
                <a:gd name="f494" fmla="*/ f412 f183 1"/>
                <a:gd name="f495" fmla="*/ f413 f184 1"/>
                <a:gd name="f496" fmla="*/ f414 f183 1"/>
                <a:gd name="f497" fmla="*/ f415 f184 1"/>
                <a:gd name="f498" fmla="*/ f416 f183 1"/>
                <a:gd name="f499" fmla="*/ f417 f183 1"/>
                <a:gd name="f500" fmla="*/ f418 f184 1"/>
                <a:gd name="f501" fmla="*/ f419 f184 1"/>
                <a:gd name="f502" fmla="*/ f420 f183 1"/>
                <a:gd name="f503" fmla="*/ f421 f184 1"/>
                <a:gd name="f504" fmla="*/ f422 f183 1"/>
                <a:gd name="f505" fmla="*/ f423 f184 1"/>
                <a:gd name="f506" fmla="*/ f424 f183 1"/>
                <a:gd name="f507" fmla="*/ f425 f184 1"/>
                <a:gd name="f508" fmla="*/ f426 f183 1"/>
                <a:gd name="f509" fmla="*/ f427 f184 1"/>
                <a:gd name="f510" fmla="*/ f428 f183 1"/>
                <a:gd name="f511" fmla="*/ f429 f184 1"/>
                <a:gd name="f512" fmla="*/ f430 f184 1"/>
                <a:gd name="f513" fmla="*/ f431 f183 1"/>
                <a:gd name="f514" fmla="*/ f432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7" y="f438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58" y="f459"/>
                </a:cxn>
                <a:cxn ang="f272">
                  <a:pos x="f460" y="f461"/>
                </a:cxn>
                <a:cxn ang="f272">
                  <a:pos x="f462" y="f463"/>
                </a:cxn>
                <a:cxn ang="f272">
                  <a:pos x="f464" y="f465"/>
                </a:cxn>
                <a:cxn ang="f272">
                  <a:pos x="f466" y="f450"/>
                </a:cxn>
                <a:cxn ang="f272">
                  <a:pos x="f467" y="f468"/>
                </a:cxn>
                <a:cxn ang="f272">
                  <a:pos x="f469" y="f470"/>
                </a:cxn>
                <a:cxn ang="f272">
                  <a:pos x="f471" y="f472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76"/>
                </a:cxn>
                <a:cxn ang="f272">
                  <a:pos x="f484" y="f450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90"/>
                </a:cxn>
                <a:cxn ang="f272">
                  <a:pos x="f491" y="f492"/>
                </a:cxn>
                <a:cxn ang="f272">
                  <a:pos x="f485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46"/>
                </a:cxn>
                <a:cxn ang="f272">
                  <a:pos x="f499" y="f500"/>
                </a:cxn>
                <a:cxn ang="f272">
                  <a:pos x="f477" y="f501"/>
                </a:cxn>
                <a:cxn ang="f272">
                  <a:pos x="f502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458" y="f512"/>
                </a:cxn>
                <a:cxn ang="f272">
                  <a:pos x="f513" y="f514"/>
                </a:cxn>
              </a:cxnLst>
              <a:rect l="f433" t="f436" r="f434" b="f435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2" y="f33"/>
                    <a:pt x="f34" y="f14"/>
                    <a:pt x="f35" y="f33"/>
                  </a:cubicBezTo>
                  <a:cubicBezTo>
                    <a:pt x="f36" y="f33"/>
                    <a:pt x="f37" y="f33"/>
                    <a:pt x="f18" y="f14"/>
                  </a:cubicBezTo>
                  <a:cubicBezTo>
                    <a:pt x="f26" y="f38"/>
                    <a:pt x="f39" y="f12"/>
                    <a:pt x="f12" y="f40"/>
                  </a:cubicBezTo>
                  <a:cubicBezTo>
                    <a:pt x="f12" y="f40"/>
                    <a:pt x="f13" y="f41"/>
                    <a:pt x="f13" y="f42"/>
                  </a:cubicBezTo>
                  <a:cubicBezTo>
                    <a:pt x="f43" y="f42"/>
                    <a:pt x="f15" y="f42"/>
                    <a:pt x="f44" y="f42"/>
                  </a:cubicBezTo>
                  <a:cubicBezTo>
                    <a:pt x="f23" y="f40"/>
                    <a:pt x="f45" y="f11"/>
                    <a:pt x="f46" y="f47"/>
                  </a:cubicBezTo>
                  <a:cubicBezTo>
                    <a:pt x="f48" y="f47"/>
                    <a:pt x="f28" y="f49"/>
                    <a:pt x="f34" y="f12"/>
                  </a:cubicBezTo>
                  <a:cubicBezTo>
                    <a:pt x="f29" y="f15"/>
                    <a:pt x="f50" y="f44"/>
                    <a:pt x="f51" y="f52"/>
                  </a:cubicBezTo>
                  <a:cubicBezTo>
                    <a:pt x="f53" y="f13"/>
                    <a:pt x="f6" y="f47"/>
                    <a:pt x="f54" y="f9"/>
                  </a:cubicBezTo>
                  <a:cubicBezTo>
                    <a:pt x="f55" y="f42"/>
                    <a:pt x="f56" y="f42"/>
                    <a:pt x="f57" y="f58"/>
                  </a:cubicBezTo>
                  <a:cubicBezTo>
                    <a:pt x="f59" y="f9"/>
                    <a:pt x="f28" y="f11"/>
                    <a:pt x="f48" y="f9"/>
                  </a:cubicBezTo>
                  <a:cubicBezTo>
                    <a:pt x="f60" y="f40"/>
                    <a:pt x="f21" y="f42"/>
                    <a:pt x="f43" y="f61"/>
                  </a:cubicBezTo>
                  <a:cubicBezTo>
                    <a:pt x="f43" y="f61"/>
                    <a:pt x="f13" y="f61"/>
                    <a:pt x="f12" y="f62"/>
                  </a:cubicBezTo>
                  <a:cubicBezTo>
                    <a:pt x="f43" y="f63"/>
                    <a:pt x="f52" y="f64"/>
                    <a:pt x="f65" y="f64"/>
                  </a:cubicBezTo>
                  <a:cubicBezTo>
                    <a:pt x="f19" y="f66"/>
                    <a:pt x="f67" y="f68"/>
                    <a:pt x="f22" y="f69"/>
                  </a:cubicBezTo>
                  <a:cubicBezTo>
                    <a:pt x="f70" y="f71"/>
                    <a:pt x="f35" y="f69"/>
                    <a:pt x="f72" y="f73"/>
                  </a:cubicBezTo>
                  <a:cubicBezTo>
                    <a:pt x="f29" y="f74"/>
                    <a:pt x="f75" y="f68"/>
                    <a:pt x="f76" y="f69"/>
                  </a:cubicBezTo>
                  <a:cubicBezTo>
                    <a:pt x="f55" y="f77"/>
                    <a:pt x="f78" y="f79"/>
                    <a:pt x="f50" y="f80"/>
                  </a:cubicBezTo>
                  <a:cubicBezTo>
                    <a:pt x="f81" y="f82"/>
                    <a:pt x="f59" y="f82"/>
                    <a:pt x="f48" y="f83"/>
                  </a:cubicBezTo>
                  <a:cubicBezTo>
                    <a:pt x="f35" y="f83"/>
                    <a:pt x="f27" y="f80"/>
                    <a:pt x="f27" y="f84"/>
                  </a:cubicBezTo>
                  <a:cubicBezTo>
                    <a:pt x="f27" y="f85"/>
                    <a:pt x="f37" y="f77"/>
                    <a:pt x="f86" y="f87"/>
                  </a:cubicBezTo>
                  <a:cubicBezTo>
                    <a:pt x="f16" y="f88"/>
                    <a:pt x="f33" y="f89"/>
                    <a:pt x="f15" y="f90"/>
                  </a:cubicBezTo>
                  <a:cubicBezTo>
                    <a:pt x="f43" y="f90"/>
                    <a:pt x="f12" y="f90"/>
                    <a:pt x="f10" y="f90"/>
                  </a:cubicBezTo>
                  <a:cubicBezTo>
                    <a:pt x="f49" y="f66"/>
                    <a:pt x="f12" y="f89"/>
                    <a:pt x="f13" y="f68"/>
                  </a:cubicBezTo>
                  <a:cubicBezTo>
                    <a:pt x="f91" y="f92"/>
                    <a:pt x="f93" y="f94"/>
                    <a:pt x="f45" y="f95"/>
                  </a:cubicBezTo>
                  <a:cubicBezTo>
                    <a:pt x="f60" y="f96"/>
                    <a:pt x="f97" y="f96"/>
                    <a:pt x="f86" y="f96"/>
                  </a:cubicBezTo>
                  <a:cubicBezTo>
                    <a:pt x="f25" y="f98"/>
                    <a:pt x="f46" y="f99"/>
                    <a:pt x="f46" y="f100"/>
                  </a:cubicBezTo>
                  <a:cubicBezTo>
                    <a:pt x="f35" y="f101"/>
                    <a:pt x="f25" y="f102"/>
                    <a:pt x="f86" y="f102"/>
                  </a:cubicBezTo>
                  <a:cubicBezTo>
                    <a:pt x="f103" y="f102"/>
                    <a:pt x="f104" y="f105"/>
                    <a:pt x="f104" y="f100"/>
                  </a:cubicBezTo>
                  <a:cubicBezTo>
                    <a:pt x="f104" y="f106"/>
                    <a:pt x="f104" y="f107"/>
                    <a:pt x="f108" y="f109"/>
                  </a:cubicBezTo>
                  <a:cubicBezTo>
                    <a:pt x="f23" y="f110"/>
                    <a:pt x="f38" y="f79"/>
                    <a:pt x="f9" y="f89"/>
                  </a:cubicBezTo>
                  <a:cubicBezTo>
                    <a:pt x="f9" y="f68"/>
                    <a:pt x="f9" y="f88"/>
                    <a:pt x="f11" y="f73"/>
                  </a:cubicBezTo>
                  <a:cubicBezTo>
                    <a:pt x="f13" y="f111"/>
                    <a:pt x="f112" y="f113"/>
                    <a:pt x="f91" y="f114"/>
                  </a:cubicBezTo>
                  <a:cubicBezTo>
                    <a:pt x="f115" y="f116"/>
                    <a:pt x="f39" y="f102"/>
                    <a:pt x="f19" y="f117"/>
                  </a:cubicBezTo>
                  <a:cubicBezTo>
                    <a:pt x="f118" y="f117"/>
                    <a:pt x="f93" y="f119"/>
                    <a:pt x="f93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39" y="f124"/>
                    <a:pt x="f17" y="f125"/>
                    <a:pt x="f38" y="f122"/>
                  </a:cubicBezTo>
                  <a:cubicBezTo>
                    <a:pt x="f112" y="f126"/>
                    <a:pt x="f38" y="f120"/>
                    <a:pt x="f38" y="f127"/>
                  </a:cubicBezTo>
                  <a:cubicBezTo>
                    <a:pt x="f128" y="f117"/>
                    <a:pt x="f129" y="f116"/>
                    <a:pt x="f129" y="f130"/>
                  </a:cubicBezTo>
                  <a:cubicBezTo>
                    <a:pt x="f52" y="f95"/>
                    <a:pt x="f47" y="f82"/>
                    <a:pt x="f42" y="f69"/>
                  </a:cubicBezTo>
                  <a:cubicBezTo>
                    <a:pt x="f42" y="f69"/>
                    <a:pt x="f42" y="f69"/>
                    <a:pt x="f42" y="f73"/>
                  </a:cubicBezTo>
                  <a:cubicBezTo>
                    <a:pt x="f131" y="f69"/>
                    <a:pt x="f131" y="f69"/>
                    <a:pt x="f131" y="f69"/>
                  </a:cubicBezTo>
                  <a:cubicBezTo>
                    <a:pt x="f131" y="f132"/>
                    <a:pt x="f131" y="f107"/>
                    <a:pt x="f131" y="f133"/>
                  </a:cubicBezTo>
                  <a:cubicBezTo>
                    <a:pt x="f131" y="f134"/>
                    <a:pt x="f41" y="f126"/>
                    <a:pt x="f40" y="f135"/>
                  </a:cubicBezTo>
                  <a:cubicBezTo>
                    <a:pt x="f47" y="f125"/>
                    <a:pt x="f10" y="f136"/>
                    <a:pt x="f9" y="f137"/>
                  </a:cubicBezTo>
                  <a:cubicBezTo>
                    <a:pt x="f41" y="f5"/>
                    <a:pt x="f63" y="f5"/>
                    <a:pt x="f90" y="f137"/>
                  </a:cubicBezTo>
                  <a:cubicBezTo>
                    <a:pt x="f89" y="f138"/>
                    <a:pt x="f139" y="f124"/>
                    <a:pt x="f90" y="f122"/>
                  </a:cubicBezTo>
                  <a:cubicBezTo>
                    <a:pt x="f140" y="f135"/>
                    <a:pt x="f64" y="f126"/>
                    <a:pt x="f64" y="f134"/>
                  </a:cubicBezTo>
                  <a:cubicBezTo>
                    <a:pt x="f63" y="f141"/>
                    <a:pt x="f64" y="f132"/>
                    <a:pt x="f140" y="f73"/>
                  </a:cubicBezTo>
                  <a:cubicBezTo>
                    <a:pt x="f140" y="f69"/>
                    <a:pt x="f142" y="f71"/>
                    <a:pt x="f142" y="f77"/>
                  </a:cubicBezTo>
                  <a:cubicBezTo>
                    <a:pt x="f143" y="f144"/>
                    <a:pt x="f69" y="f98"/>
                    <a:pt x="f145" y="f105"/>
                  </a:cubicBezTo>
                  <a:cubicBezTo>
                    <a:pt x="f92" y="f102"/>
                    <a:pt x="f92" y="f117"/>
                    <a:pt x="f146" y="f119"/>
                  </a:cubicBezTo>
                  <a:cubicBezTo>
                    <a:pt x="f87" y="f121"/>
                    <a:pt x="f77" y="f125"/>
                    <a:pt x="f79" y="f147"/>
                  </a:cubicBezTo>
                  <a:cubicBezTo>
                    <a:pt x="f148" y="f138"/>
                    <a:pt x="f149" y="f150"/>
                    <a:pt x="f151" y="f152"/>
                  </a:cubicBezTo>
                  <a:cubicBezTo>
                    <a:pt x="f153" y="f134"/>
                    <a:pt x="f151" y="f127"/>
                    <a:pt x="f144" y="f117"/>
                  </a:cubicBezTo>
                  <a:cubicBezTo>
                    <a:pt x="f83" y="f102"/>
                    <a:pt x="f80" y="f130"/>
                    <a:pt x="f84" y="f101"/>
                  </a:cubicBezTo>
                  <a:cubicBezTo>
                    <a:pt x="f85" y="f154"/>
                    <a:pt x="f73" y="f82"/>
                    <a:pt x="f89" y="f71"/>
                  </a:cubicBezTo>
                  <a:cubicBezTo>
                    <a:pt x="f139" y="f69"/>
                    <a:pt x="f139" y="f88"/>
                    <a:pt x="f139" y="f143"/>
                  </a:cubicBezTo>
                  <a:cubicBezTo>
                    <a:pt x="f88" y="f69"/>
                    <a:pt x="f87" y="f146"/>
                    <a:pt x="f145" y="f84"/>
                  </a:cubicBezTo>
                  <a:cubicBezTo>
                    <a:pt x="f83" y="f144"/>
                    <a:pt x="f155" y="f151"/>
                    <a:pt x="f153" y="f96"/>
                  </a:cubicBezTo>
                  <a:cubicBezTo>
                    <a:pt x="f156" y="f99"/>
                    <a:pt x="f156" y="f141"/>
                    <a:pt x="f156" y="f100"/>
                  </a:cubicBezTo>
                  <a:cubicBezTo>
                    <a:pt x="f156" y="f114"/>
                    <a:pt x="f95" y="f116"/>
                    <a:pt x="f107" y="f102"/>
                  </a:cubicBezTo>
                  <a:cubicBezTo>
                    <a:pt x="f157" y="f117"/>
                    <a:pt x="f116" y="f105"/>
                    <a:pt x="f116" y="f158"/>
                  </a:cubicBezTo>
                  <a:cubicBezTo>
                    <a:pt x="f102" y="f141"/>
                    <a:pt x="f114" y="f99"/>
                    <a:pt x="f100" y="f99"/>
                  </a:cubicBezTo>
                  <a:cubicBezTo>
                    <a:pt x="f99" y="f99"/>
                    <a:pt x="f95" y="f98"/>
                    <a:pt x="f156" y="f113"/>
                  </a:cubicBezTo>
                  <a:cubicBezTo>
                    <a:pt x="f132" y="f132"/>
                    <a:pt x="f79" y="f145"/>
                    <a:pt x="f88" y="f143"/>
                  </a:cubicBezTo>
                  <a:cubicBezTo>
                    <a:pt x="f74" y="f89"/>
                    <a:pt x="f74" y="f66"/>
                    <a:pt x="f74" y="f90"/>
                  </a:cubicBezTo>
                  <a:cubicBezTo>
                    <a:pt x="f88" y="f90"/>
                    <a:pt x="f69" y="f90"/>
                    <a:pt x="f87" y="f159"/>
                  </a:cubicBezTo>
                  <a:cubicBezTo>
                    <a:pt x="f148" y="f89"/>
                    <a:pt x="f113" y="f88"/>
                    <a:pt x="f158" y="f71"/>
                  </a:cubicBezTo>
                  <a:cubicBezTo>
                    <a:pt x="f114" y="f87"/>
                    <a:pt x="f116" y="f87"/>
                    <a:pt x="f117" y="f145"/>
                  </a:cubicBezTo>
                  <a:cubicBezTo>
                    <a:pt x="f127" y="f160"/>
                    <a:pt x="f126" y="f83"/>
                    <a:pt x="f123" y="f80"/>
                  </a:cubicBezTo>
                  <a:cubicBezTo>
                    <a:pt x="f150" y="f79"/>
                    <a:pt x="f136" y="f85"/>
                    <a:pt x="f147" y="f69"/>
                  </a:cubicBezTo>
                  <a:cubicBezTo>
                    <a:pt x="f125" y="f68"/>
                    <a:pt x="f121" y="f89"/>
                    <a:pt x="f127" y="f74"/>
                  </a:cubicBezTo>
                  <a:cubicBezTo>
                    <a:pt x="f117" y="f88"/>
                    <a:pt x="f116" y="f73"/>
                    <a:pt x="f105" y="f73"/>
                  </a:cubicBezTo>
                  <a:cubicBezTo>
                    <a:pt x="f154" y="f143"/>
                    <a:pt x="f148" y="f66"/>
                    <a:pt x="f69" y="f140"/>
                  </a:cubicBezTo>
                  <a:cubicBezTo>
                    <a:pt x="f69" y="f64"/>
                    <a:pt x="f69" y="f63"/>
                    <a:pt x="f69" y="f63"/>
                  </a:cubicBezTo>
                  <a:cubicBezTo>
                    <a:pt x="f69" y="f62"/>
                    <a:pt x="f71" y="f62"/>
                    <a:pt x="f87" y="f62"/>
                  </a:cubicBezTo>
                  <a:cubicBezTo>
                    <a:pt x="f132" y="f61"/>
                    <a:pt x="f109" y="f131"/>
                    <a:pt x="f127" y="f42"/>
                  </a:cubicBezTo>
                  <a:cubicBezTo>
                    <a:pt x="f120" y="f42"/>
                    <a:pt x="f126" y="f131"/>
                    <a:pt x="f152" y="f61"/>
                  </a:cubicBezTo>
                  <a:cubicBezTo>
                    <a:pt x="f150" y="f63"/>
                    <a:pt x="f161" y="f63"/>
                    <a:pt x="f162" y="f131"/>
                  </a:cubicBezTo>
                  <a:cubicBezTo>
                    <a:pt x="f5" y="f58"/>
                    <a:pt x="f5" y="f8"/>
                    <a:pt x="f163" y="f10"/>
                  </a:cubicBezTo>
                  <a:cubicBezTo>
                    <a:pt x="f138" y="f13"/>
                    <a:pt x="f125" y="f12"/>
                    <a:pt x="f122" y="f8"/>
                  </a:cubicBezTo>
                  <a:cubicBezTo>
                    <a:pt x="f135" y="f11"/>
                    <a:pt x="f121" y="f58"/>
                    <a:pt x="f120" y="f58"/>
                  </a:cubicBezTo>
                  <a:cubicBezTo>
                    <a:pt x="f141" y="f41"/>
                    <a:pt x="f94" y="f42"/>
                    <a:pt x="f71" y="f131"/>
                  </a:cubicBezTo>
                  <a:cubicBezTo>
                    <a:pt x="f69" y="f131"/>
                    <a:pt x="f88" y="f131"/>
                    <a:pt x="f74" y="f42"/>
                  </a:cubicBezTo>
                  <a:cubicBezTo>
                    <a:pt x="f68" y="f42"/>
                    <a:pt x="f68" y="f41"/>
                    <a:pt x="f143" y="f40"/>
                  </a:cubicBezTo>
                  <a:cubicBezTo>
                    <a:pt x="f74" y="f58"/>
                    <a:pt x="f73" y="f9"/>
                    <a:pt x="f69" y="f11"/>
                  </a:cubicBezTo>
                  <a:cubicBezTo>
                    <a:pt x="f148" y="f65"/>
                    <a:pt x="f154" y="f14"/>
                    <a:pt x="f114" y="f31"/>
                  </a:cubicBezTo>
                  <a:cubicBezTo>
                    <a:pt x="f130" y="f164"/>
                    <a:pt x="f117" y="f31"/>
                    <a:pt x="f119" y="f31"/>
                  </a:cubicBezTo>
                  <a:cubicBezTo>
                    <a:pt x="f134" y="f164"/>
                    <a:pt x="f122" y="f164"/>
                    <a:pt x="f123" y="f26"/>
                  </a:cubicBezTo>
                  <a:cubicBezTo>
                    <a:pt x="f124" y="f16"/>
                    <a:pt x="f147" y="f67"/>
                    <a:pt x="f124" y="f104"/>
                  </a:cubicBezTo>
                  <a:cubicBezTo>
                    <a:pt x="f125" y="f97"/>
                    <a:pt x="f126" y="f97"/>
                    <a:pt x="f133" y="f165"/>
                  </a:cubicBezTo>
                  <a:cubicBezTo>
                    <a:pt x="f166" y="f165"/>
                    <a:pt x="f105" y="f45"/>
                    <a:pt x="f105" y="f108"/>
                  </a:cubicBezTo>
                  <a:cubicBezTo>
                    <a:pt x="f114" y="f167"/>
                    <a:pt x="f157" y="f26"/>
                    <a:pt x="f100" y="f164"/>
                  </a:cubicBezTo>
                  <a:cubicBezTo>
                    <a:pt x="f168" y="f33"/>
                    <a:pt x="f160" y="f112"/>
                    <a:pt x="f74" y="f47"/>
                  </a:cubicBezTo>
                  <a:cubicBezTo>
                    <a:pt x="f68" y="f8"/>
                    <a:pt x="f89" y="f11"/>
                    <a:pt x="f66" y="f9"/>
                  </a:cubicBezTo>
                  <a:cubicBezTo>
                    <a:pt x="f159" y="f11"/>
                    <a:pt x="f159" y="f11"/>
                    <a:pt x="f90" y="f8"/>
                  </a:cubicBezTo>
                  <a:cubicBezTo>
                    <a:pt x="f159" y="f47"/>
                    <a:pt x="f66" y="f49"/>
                    <a:pt x="f139" y="f12"/>
                  </a:cubicBezTo>
                  <a:cubicBezTo>
                    <a:pt x="f69" y="f91"/>
                    <a:pt x="f79" y="f31"/>
                    <a:pt x="f82" y="f103"/>
                  </a:cubicBezTo>
                  <a:cubicBezTo>
                    <a:pt x="f132" y="f97"/>
                    <a:pt x="f155" y="f86"/>
                    <a:pt x="f169" y="f86"/>
                  </a:cubicBezTo>
                  <a:cubicBezTo>
                    <a:pt x="f156" y="f18"/>
                    <a:pt x="f98" y="f20"/>
                    <a:pt x="f98" y="f70"/>
                  </a:cubicBezTo>
                  <a:cubicBezTo>
                    <a:pt x="f96" y="f48"/>
                    <a:pt x="f95" y="f59"/>
                    <a:pt x="f153" y="f59"/>
                  </a:cubicBezTo>
                  <a:cubicBezTo>
                    <a:pt x="f110" y="f59"/>
                    <a:pt x="f144" y="f28"/>
                    <a:pt x="f83" y="f72"/>
                  </a:cubicBezTo>
                  <a:cubicBezTo>
                    <a:pt x="f160" y="f48"/>
                    <a:pt x="f160" y="f70"/>
                    <a:pt x="f83" y="f36"/>
                  </a:cubicBezTo>
                  <a:cubicBezTo>
                    <a:pt x="f148" y="f20"/>
                    <a:pt x="f111" y="f18"/>
                    <a:pt x="f160" y="f97"/>
                  </a:cubicBezTo>
                  <a:cubicBezTo>
                    <a:pt x="f85" y="f26"/>
                    <a:pt x="f88" y="f14"/>
                    <a:pt x="f159" y="f15"/>
                  </a:cubicBezTo>
                  <a:cubicBezTo>
                    <a:pt x="f90" y="f52"/>
                    <a:pt x="f140" y="f13"/>
                    <a:pt x="f64" y="f49"/>
                  </a:cubicBezTo>
                  <a:cubicBezTo>
                    <a:pt x="f61" y="f17"/>
                    <a:pt x="f131" y="f170"/>
                    <a:pt x="f40" y="f67"/>
                  </a:cubicBezTo>
                  <a:cubicBezTo>
                    <a:pt x="f8" y="f22"/>
                    <a:pt x="f13" y="f29"/>
                    <a:pt x="f65" y="f6"/>
                  </a:cubicBezTo>
                  <a:cubicBezTo>
                    <a:pt x="f44" y="f171"/>
                    <a:pt x="f112" y="f172"/>
                    <a:pt x="f38" y="f173"/>
                  </a:cubicBezTo>
                  <a:cubicBezTo>
                    <a:pt x="f128" y="f174"/>
                    <a:pt x="f17" y="f7"/>
                    <a:pt x="f17" y="f174"/>
                  </a:cubicBezTo>
                  <a:cubicBezTo>
                    <a:pt x="f175" y="f174"/>
                    <a:pt x="f91" y="f172"/>
                    <a:pt x="f175" y="f2"/>
                  </a:cubicBezTo>
                  <a:cubicBezTo>
                    <a:pt x="f175" y="f176"/>
                    <a:pt x="f17" y="f53"/>
                    <a:pt x="f129" y="f54"/>
                  </a:cubicBezTo>
                  <a:cubicBezTo>
                    <a:pt x="f15" y="f25"/>
                    <a:pt x="f47" y="f31"/>
                    <a:pt x="f41" y="f52"/>
                  </a:cubicBezTo>
                  <a:cubicBezTo>
                    <a:pt x="f41" y="f43"/>
                    <a:pt x="f41" y="f12"/>
                    <a:pt x="f41" y="f47"/>
                  </a:cubicBezTo>
                  <a:cubicBezTo>
                    <a:pt x="f11" y="f52"/>
                    <a:pt x="f10" y="f112"/>
                    <a:pt x="f12" y="f17"/>
                  </a:cubicBezTo>
                  <a:cubicBezTo>
                    <a:pt x="f44" y="f19"/>
                    <a:pt x="f175" y="f177"/>
                    <a:pt x="f33" y="f104"/>
                  </a:cubicBezTo>
                  <a:cubicBezTo>
                    <a:pt x="f21" y="f165"/>
                    <a:pt x="f170" y="f86"/>
                    <a:pt x="f19" y="f22"/>
                  </a:cubicBezTo>
                  <a:cubicBezTo>
                    <a:pt x="f178" y="f25"/>
                    <a:pt x="f118" y="f46"/>
                    <a:pt x="f170" y="f35"/>
                  </a:cubicBezTo>
                  <a:cubicBezTo>
                    <a:pt x="f177" y="f28"/>
                    <a:pt x="f179" y="f35"/>
                    <a:pt x="f108" y="f70"/>
                  </a:cubicBezTo>
                  <a:cubicBezTo>
                    <a:pt x="f104" y="f37"/>
                    <a:pt x="f67" y="f180"/>
                    <a:pt x="f167" y="f86"/>
                  </a:cubicBezTo>
                  <a:cubicBezTo>
                    <a:pt x="f177" y="f181"/>
                    <a:pt x="f93" y="f165"/>
                    <a:pt x="f170" y="f45"/>
                  </a:cubicBezTo>
                  <a:cubicBezTo>
                    <a:pt x="f115" y="f93"/>
                    <a:pt x="f44" y="f175"/>
                    <a:pt x="f10" y="f12"/>
                  </a:cubicBezTo>
                  <a:cubicBezTo>
                    <a:pt x="f47" y="f10"/>
                    <a:pt x="f8" y="f8"/>
                    <a:pt x="f11" y="f11"/>
                  </a:cubicBezTo>
                  <a:cubicBezTo>
                    <a:pt x="f11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ABB43A60-6594-0555-5686-E06F56C48D04}"/>
                </a:ext>
              </a:extLst>
            </p:cNvPr>
            <p:cNvSpPr/>
            <p:nvPr/>
          </p:nvSpPr>
          <p:spPr>
            <a:xfrm>
              <a:off x="3481422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2"/>
                <a:gd name="f13" fmla="val 103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65"/>
                <a:gd name="f31" fmla="val 128"/>
                <a:gd name="f32" fmla="val 164"/>
                <a:gd name="f33" fmla="val 119"/>
                <a:gd name="f34" fmla="val 160"/>
                <a:gd name="f35" fmla="val 156"/>
                <a:gd name="f36" fmla="val 152"/>
                <a:gd name="f37" fmla="val 149"/>
                <a:gd name="f38" fmla="val 110"/>
                <a:gd name="f39" fmla="val 117"/>
                <a:gd name="f40" fmla="val 94"/>
                <a:gd name="f41" fmla="val 93"/>
                <a:gd name="f42" fmla="val 92"/>
                <a:gd name="f43" fmla="val 104"/>
                <a:gd name="f44" fmla="val 108"/>
                <a:gd name="f45" fmla="val 140"/>
                <a:gd name="f46" fmla="val 155"/>
                <a:gd name="f47" fmla="val 99"/>
                <a:gd name="f48" fmla="val 157"/>
                <a:gd name="f49" fmla="val 101"/>
                <a:gd name="f50" fmla="val 169"/>
                <a:gd name="f51" fmla="val 173"/>
                <a:gd name="f52" fmla="val 105"/>
                <a:gd name="f53" fmla="val 176"/>
                <a:gd name="f54" fmla="val 174"/>
                <a:gd name="f55" fmla="val 172"/>
                <a:gd name="f56" fmla="val 167"/>
                <a:gd name="f57" fmla="val 162"/>
                <a:gd name="f58" fmla="val 95"/>
                <a:gd name="f59" fmla="val 161"/>
                <a:gd name="f60" fmla="val 89"/>
                <a:gd name="f61" fmla="val 88"/>
                <a:gd name="f62" fmla="val 87"/>
                <a:gd name="f63" fmla="val 86"/>
                <a:gd name="f64" fmla="val 107"/>
                <a:gd name="f65" fmla="val 81"/>
                <a:gd name="f66" fmla="val 136"/>
                <a:gd name="f67" fmla="val 77"/>
                <a:gd name="f68" fmla="val 73"/>
                <a:gd name="f69" fmla="val 153"/>
                <a:gd name="f70" fmla="val 72"/>
                <a:gd name="f71" fmla="val 158"/>
                <a:gd name="f72" fmla="val 74"/>
                <a:gd name="f73" fmla="val 76"/>
                <a:gd name="f74" fmla="val 168"/>
                <a:gd name="f75" fmla="val 170"/>
                <a:gd name="f76" fmla="val 70"/>
                <a:gd name="f77" fmla="val 171"/>
                <a:gd name="f78" fmla="val 65"/>
                <a:gd name="f79" fmla="val 63"/>
                <a:gd name="f80" fmla="val 166"/>
                <a:gd name="f81" fmla="val 58"/>
                <a:gd name="f82" fmla="val 61"/>
                <a:gd name="f83" fmla="val 64"/>
                <a:gd name="f84" fmla="val 69"/>
                <a:gd name="f85" fmla="val 145"/>
                <a:gd name="f86" fmla="val 71"/>
                <a:gd name="f87" fmla="val 75"/>
                <a:gd name="f88" fmla="val 79"/>
                <a:gd name="f89" fmla="val 83"/>
                <a:gd name="f90" fmla="val 115"/>
                <a:gd name="f91" fmla="val 66"/>
                <a:gd name="f92" fmla="val 127"/>
                <a:gd name="f93" fmla="val 55"/>
                <a:gd name="f94" fmla="val 139"/>
                <a:gd name="f95" fmla="val 44"/>
                <a:gd name="f96" fmla="val 42"/>
                <a:gd name="f97" fmla="val 143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41"/>
                <a:gd name="f104" fmla="val 138"/>
                <a:gd name="f105" fmla="val 30"/>
                <a:gd name="f106" fmla="val 37"/>
                <a:gd name="f107" fmla="val 39"/>
                <a:gd name="f108" fmla="val 137"/>
                <a:gd name="f109" fmla="val 40"/>
                <a:gd name="f110" fmla="val 53"/>
                <a:gd name="f111" fmla="val 60"/>
                <a:gd name="f112" fmla="val 109"/>
                <a:gd name="f113" fmla="val 46"/>
                <a:gd name="f114" fmla="val 31"/>
                <a:gd name="f115" fmla="val 116"/>
                <a:gd name="f116" fmla="val 28"/>
                <a:gd name="f117" fmla="val 26"/>
                <a:gd name="f118" fmla="val 123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1"/>
                <a:gd name="f129" fmla="val 112"/>
                <a:gd name="f130" fmla="val 29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"/>
                <a:gd name="f139" fmla="val 80"/>
                <a:gd name="f140" fmla="val 85"/>
                <a:gd name="f141" fmla="val 38"/>
                <a:gd name="f142" fmla="val 84"/>
                <a:gd name="f143" fmla="val 78"/>
                <a:gd name="f144" fmla="val 57"/>
                <a:gd name="f145" fmla="val 67"/>
                <a:gd name="f146" fmla="val 68"/>
                <a:gd name="f147" fmla="val 11"/>
                <a:gd name="f148" fmla="val 59"/>
                <a:gd name="f149" fmla="val 52"/>
                <a:gd name="f150" fmla="val 10"/>
                <a:gd name="f151" fmla="val 50"/>
                <a:gd name="f152" fmla="val 15"/>
                <a:gd name="f153" fmla="val 48"/>
                <a:gd name="f154" fmla="val 45"/>
                <a:gd name="f155" fmla="val 54"/>
                <a:gd name="f156" fmla="val 47"/>
                <a:gd name="f157" fmla="val 33"/>
                <a:gd name="f158" fmla="val 34"/>
                <a:gd name="f159" fmla="val 82"/>
                <a:gd name="f160" fmla="val 25"/>
                <a:gd name="f161" fmla="val 62"/>
                <a:gd name="f162" fmla="val 5"/>
                <a:gd name="f163" fmla="val 2"/>
                <a:gd name="f164" fmla="val 129"/>
                <a:gd name="f165" fmla="val 142"/>
                <a:gd name="f166" fmla="val 133"/>
                <a:gd name="f167" fmla="val 49"/>
                <a:gd name="f168" fmla="val 51"/>
                <a:gd name="f169" fmla="val 125"/>
                <a:gd name="f170" fmla="val 179"/>
                <a:gd name="f171" fmla="val 181"/>
                <a:gd name="f172" fmla="val 182"/>
                <a:gd name="f173" fmla="val 183"/>
                <a:gd name="f174" fmla="val 114"/>
                <a:gd name="f175" fmla="val 178"/>
                <a:gd name="f176" fmla="val 130"/>
                <a:gd name="f177" fmla="val 120"/>
                <a:gd name="f178" fmla="val 135"/>
                <a:gd name="f179" fmla="val 147"/>
                <a:gd name="f180" fmla="val 144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146 f189 1"/>
                <a:gd name="f194" fmla="*/ 121 f188 1"/>
                <a:gd name="f195" fmla="*/ 164 f189 1"/>
                <a:gd name="f196" fmla="*/ 124 f188 1"/>
                <a:gd name="f197" fmla="*/ 102 f189 1"/>
                <a:gd name="f198" fmla="*/ 94 f188 1"/>
                <a:gd name="f199" fmla="*/ 155 f189 1"/>
                <a:gd name="f200" fmla="*/ 99 f188 1"/>
                <a:gd name="f201" fmla="*/ 174 f189 1"/>
                <a:gd name="f202" fmla="*/ 96 f188 1"/>
                <a:gd name="f203" fmla="*/ 104 f189 1"/>
                <a:gd name="f204" fmla="*/ 89 f188 1"/>
                <a:gd name="f205" fmla="*/ 150 f189 1"/>
                <a:gd name="f206" fmla="*/ 73 f188 1"/>
                <a:gd name="f207" fmla="*/ 169 f189 1"/>
                <a:gd name="f208" fmla="*/ 63 f188 1"/>
                <a:gd name="f209" fmla="*/ 145 f189 1"/>
                <a:gd name="f210" fmla="*/ 71 f188 1"/>
                <a:gd name="f211" fmla="*/ 103 f189 1"/>
                <a:gd name="f212" fmla="*/ 77 f188 1"/>
                <a:gd name="f213" fmla="*/ 36 f188 1"/>
                <a:gd name="f214" fmla="*/ 137 f189 1"/>
                <a:gd name="f215" fmla="*/ 40 f188 1"/>
                <a:gd name="f216" fmla="*/ 115 f189 1"/>
                <a:gd name="f217" fmla="*/ 31 f188 1"/>
                <a:gd name="f218" fmla="*/ 121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6 f189 1"/>
                <a:gd name="f224" fmla="*/ 4 f188 1"/>
                <a:gd name="f225" fmla="*/ 86 f189 1"/>
                <a:gd name="f226" fmla="*/ 20 f188 1"/>
                <a:gd name="f227" fmla="*/ 67 f189 1"/>
                <a:gd name="f228" fmla="*/ 30 f188 1"/>
                <a:gd name="f229" fmla="*/ 50 f189 1"/>
                <a:gd name="f230" fmla="*/ 15 f188 1"/>
                <a:gd name="f231" fmla="*/ 79 f189 1"/>
                <a:gd name="f232" fmla="*/ 72 f188 1"/>
                <a:gd name="f233" fmla="*/ 48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1 f189 1"/>
                <a:gd name="f241" fmla="*/ 73 f189 1"/>
                <a:gd name="f242" fmla="*/ 85 f188 1"/>
                <a:gd name="f243" fmla="*/ 24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97 f188 1"/>
                <a:gd name="f250" fmla="*/ 14 f189 1"/>
                <a:gd name="f251" fmla="*/ 131 f188 1"/>
                <a:gd name="f252" fmla="*/ 30 f189 1"/>
                <a:gd name="f253" fmla="*/ 137 f188 1"/>
                <a:gd name="f254" fmla="*/ 81 f189 1"/>
                <a:gd name="f255" fmla="*/ 58 f189 1"/>
                <a:gd name="f256" fmla="*/ 141 f188 1"/>
                <a:gd name="f257" fmla="*/ 161 f188 1"/>
                <a:gd name="f258" fmla="*/ 62 f189 1"/>
                <a:gd name="f259" fmla="*/ 143 f188 1"/>
                <a:gd name="f260" fmla="*/ 94 f189 1"/>
                <a:gd name="f261" fmla="*/ 136 f188 1"/>
                <a:gd name="f262" fmla="*/ 113 f189 1"/>
                <a:gd name="f263" fmla="*/ 183 f188 1"/>
                <a:gd name="f264" fmla="*/ 93 f189 1"/>
                <a:gd name="f265" fmla="*/ 105 f188 1"/>
                <a:gd name="f266" fmla="*/ 119 f189 1"/>
                <a:gd name="f267" fmla="*/ 138 f188 1"/>
                <a:gd name="f268" fmla="*/ 153 f188 1"/>
                <a:gd name="f269" fmla="*/ 100 f189 1"/>
                <a:gd name="f270" fmla="*/ 102 f188 1"/>
                <a:gd name="f271" fmla="+- f190 0 f1"/>
                <a:gd name="f272" fmla="*/ f193 1 177"/>
                <a:gd name="f273" fmla="*/ f194 1 184"/>
                <a:gd name="f274" fmla="*/ f195 1 177"/>
                <a:gd name="f275" fmla="*/ f196 1 184"/>
                <a:gd name="f276" fmla="*/ f197 1 177"/>
                <a:gd name="f277" fmla="*/ f198 1 184"/>
                <a:gd name="f278" fmla="*/ f199 1 177"/>
                <a:gd name="f279" fmla="*/ f200 1 184"/>
                <a:gd name="f280" fmla="*/ f201 1 177"/>
                <a:gd name="f281" fmla="*/ f202 1 184"/>
                <a:gd name="f282" fmla="*/ f203 1 177"/>
                <a:gd name="f283" fmla="*/ f204 1 184"/>
                <a:gd name="f284" fmla="*/ f205 1 177"/>
                <a:gd name="f285" fmla="*/ f206 1 184"/>
                <a:gd name="f286" fmla="*/ f207 1 177"/>
                <a:gd name="f287" fmla="*/ f208 1 184"/>
                <a:gd name="f288" fmla="*/ f209 1 177"/>
                <a:gd name="f289" fmla="*/ f210 1 184"/>
                <a:gd name="f290" fmla="*/ f211 1 177"/>
                <a:gd name="f291" fmla="*/ f212 1 184"/>
                <a:gd name="f292" fmla="*/ f213 1 184"/>
                <a:gd name="f293" fmla="*/ f214 1 177"/>
                <a:gd name="f294" fmla="*/ f215 1 184"/>
                <a:gd name="f295" fmla="*/ f216 1 177"/>
                <a:gd name="f296" fmla="*/ f217 1 184"/>
                <a:gd name="f297" fmla="*/ f218 1 177"/>
                <a:gd name="f298" fmla="*/ f219 1 184"/>
                <a:gd name="f299" fmla="*/ f220 1 177"/>
                <a:gd name="f300" fmla="*/ f221 1 184"/>
                <a:gd name="f301" fmla="*/ f222 1 177"/>
                <a:gd name="f302" fmla="*/ f223 1 177"/>
                <a:gd name="f303" fmla="*/ f224 1 184"/>
                <a:gd name="f304" fmla="*/ f225 1 177"/>
                <a:gd name="f305" fmla="*/ f226 1 184"/>
                <a:gd name="f306" fmla="*/ f227 1 177"/>
                <a:gd name="f307" fmla="*/ f228 1 184"/>
                <a:gd name="f308" fmla="*/ f229 1 177"/>
                <a:gd name="f309" fmla="*/ f230 1 184"/>
                <a:gd name="f310" fmla="*/ f231 1 177"/>
                <a:gd name="f311" fmla="*/ f232 1 184"/>
                <a:gd name="f312" fmla="*/ f233 1 177"/>
                <a:gd name="f313" fmla="*/ f234 1 184"/>
                <a:gd name="f314" fmla="*/ f235 1 177"/>
                <a:gd name="f315" fmla="*/ f236 1 184"/>
                <a:gd name="f316" fmla="*/ f237 1 177"/>
                <a:gd name="f317" fmla="*/ f238 1 184"/>
                <a:gd name="f318" fmla="*/ f239 1 177"/>
                <a:gd name="f319" fmla="*/ f240 1 177"/>
                <a:gd name="f320" fmla="*/ f241 1 177"/>
                <a:gd name="f321" fmla="*/ f242 1 184"/>
                <a:gd name="f322" fmla="*/ f243 1 177"/>
                <a:gd name="f323" fmla="*/ f244 1 184"/>
                <a:gd name="f324" fmla="*/ f245 1 177"/>
                <a:gd name="f325" fmla="*/ f246 1 184"/>
                <a:gd name="f326" fmla="*/ f247 1 177"/>
                <a:gd name="f327" fmla="*/ f248 1 184"/>
                <a:gd name="f328" fmla="*/ f249 1 184"/>
                <a:gd name="f329" fmla="*/ f250 1 177"/>
                <a:gd name="f330" fmla="*/ f251 1 184"/>
                <a:gd name="f331" fmla="*/ f252 1 177"/>
                <a:gd name="f332" fmla="*/ f253 1 184"/>
                <a:gd name="f333" fmla="*/ f254 1 177"/>
                <a:gd name="f334" fmla="*/ f255 1 177"/>
                <a:gd name="f335" fmla="*/ f256 1 184"/>
                <a:gd name="f336" fmla="*/ f257 1 184"/>
                <a:gd name="f337" fmla="*/ f258 1 177"/>
                <a:gd name="f338" fmla="*/ f259 1 184"/>
                <a:gd name="f339" fmla="*/ f260 1 177"/>
                <a:gd name="f340" fmla="*/ f261 1 184"/>
                <a:gd name="f341" fmla="*/ f262 1 177"/>
                <a:gd name="f342" fmla="*/ f263 1 184"/>
                <a:gd name="f343" fmla="*/ f264 1 177"/>
                <a:gd name="f344" fmla="*/ f265 1 184"/>
                <a:gd name="f345" fmla="*/ f266 1 177"/>
                <a:gd name="f346" fmla="*/ f267 1 184"/>
                <a:gd name="f347" fmla="*/ f268 1 184"/>
                <a:gd name="f348" fmla="*/ f269 1 177"/>
                <a:gd name="f349" fmla="*/ f270 1 184"/>
                <a:gd name="f350" fmla="*/ 0 1 f191"/>
                <a:gd name="f351" fmla="*/ f185 1 f191"/>
                <a:gd name="f352" fmla="*/ 0 1 f192"/>
                <a:gd name="f353" fmla="*/ f186 1 f192"/>
                <a:gd name="f354" fmla="*/ f272 1 f191"/>
                <a:gd name="f355" fmla="*/ f273 1 f192"/>
                <a:gd name="f356" fmla="*/ f274 1 f191"/>
                <a:gd name="f357" fmla="*/ f275 1 f192"/>
                <a:gd name="f358" fmla="*/ f276 1 f191"/>
                <a:gd name="f359" fmla="*/ f277 1 f192"/>
                <a:gd name="f360" fmla="*/ f278 1 f191"/>
                <a:gd name="f361" fmla="*/ f279 1 f192"/>
                <a:gd name="f362" fmla="*/ f280 1 f191"/>
                <a:gd name="f363" fmla="*/ f281 1 f192"/>
                <a:gd name="f364" fmla="*/ f282 1 f191"/>
                <a:gd name="f365" fmla="*/ f283 1 f192"/>
                <a:gd name="f366" fmla="*/ f284 1 f191"/>
                <a:gd name="f367" fmla="*/ f285 1 f192"/>
                <a:gd name="f368" fmla="*/ f286 1 f191"/>
                <a:gd name="f369" fmla="*/ f287 1 f192"/>
                <a:gd name="f370" fmla="*/ f288 1 f191"/>
                <a:gd name="f371" fmla="*/ f289 1 f192"/>
                <a:gd name="f372" fmla="*/ f290 1 f191"/>
                <a:gd name="f373" fmla="*/ f291 1 f192"/>
                <a:gd name="f374" fmla="*/ f292 1 f192"/>
                <a:gd name="f375" fmla="*/ f293 1 f191"/>
                <a:gd name="f376" fmla="*/ f294 1 f192"/>
                <a:gd name="f377" fmla="*/ f295 1 f191"/>
                <a:gd name="f378" fmla="*/ f296 1 f192"/>
                <a:gd name="f379" fmla="*/ f297 1 f191"/>
                <a:gd name="f380" fmla="*/ f298 1 f192"/>
                <a:gd name="f381" fmla="*/ f299 1 f191"/>
                <a:gd name="f382" fmla="*/ f300 1 f192"/>
                <a:gd name="f383" fmla="*/ f301 1 f191"/>
                <a:gd name="f384" fmla="*/ f302 1 f191"/>
                <a:gd name="f385" fmla="*/ f303 1 f192"/>
                <a:gd name="f386" fmla="*/ f304 1 f191"/>
                <a:gd name="f387" fmla="*/ f305 1 f192"/>
                <a:gd name="f388" fmla="*/ f306 1 f191"/>
                <a:gd name="f389" fmla="*/ f307 1 f192"/>
                <a:gd name="f390" fmla="*/ f308 1 f191"/>
                <a:gd name="f391" fmla="*/ f309 1 f192"/>
                <a:gd name="f392" fmla="*/ f310 1 f191"/>
                <a:gd name="f393" fmla="*/ f311 1 f192"/>
                <a:gd name="f394" fmla="*/ f312 1 f191"/>
                <a:gd name="f395" fmla="*/ f313 1 f192"/>
                <a:gd name="f396" fmla="*/ f314 1 f191"/>
                <a:gd name="f397" fmla="*/ f315 1 f192"/>
                <a:gd name="f398" fmla="*/ f316 1 f191"/>
                <a:gd name="f399" fmla="*/ f317 1 f192"/>
                <a:gd name="f400" fmla="*/ f318 1 f191"/>
                <a:gd name="f401" fmla="*/ f319 1 f191"/>
                <a:gd name="f402" fmla="*/ f320 1 f191"/>
                <a:gd name="f403" fmla="*/ f321 1 f192"/>
                <a:gd name="f404" fmla="*/ f322 1 f191"/>
                <a:gd name="f405" fmla="*/ f323 1 f192"/>
                <a:gd name="f406" fmla="*/ f324 1 f191"/>
                <a:gd name="f407" fmla="*/ f325 1 f192"/>
                <a:gd name="f408" fmla="*/ f326 1 f191"/>
                <a:gd name="f409" fmla="*/ f327 1 f192"/>
                <a:gd name="f410" fmla="*/ f328 1 f192"/>
                <a:gd name="f411" fmla="*/ f329 1 f191"/>
                <a:gd name="f412" fmla="*/ f330 1 f192"/>
                <a:gd name="f413" fmla="*/ f331 1 f191"/>
                <a:gd name="f414" fmla="*/ f332 1 f192"/>
                <a:gd name="f415" fmla="*/ f333 1 f191"/>
                <a:gd name="f416" fmla="*/ f334 1 f191"/>
                <a:gd name="f417" fmla="*/ f335 1 f192"/>
                <a:gd name="f418" fmla="*/ f336 1 f192"/>
                <a:gd name="f419" fmla="*/ f337 1 f191"/>
                <a:gd name="f420" fmla="*/ f338 1 f192"/>
                <a:gd name="f421" fmla="*/ f339 1 f191"/>
                <a:gd name="f422" fmla="*/ f340 1 f192"/>
                <a:gd name="f423" fmla="*/ f341 1 f191"/>
                <a:gd name="f424" fmla="*/ f342 1 f192"/>
                <a:gd name="f425" fmla="*/ f343 1 f191"/>
                <a:gd name="f426" fmla="*/ f344 1 f192"/>
                <a:gd name="f427" fmla="*/ f345 1 f191"/>
                <a:gd name="f428" fmla="*/ f346 1 f192"/>
                <a:gd name="f429" fmla="*/ f347 1 f192"/>
                <a:gd name="f430" fmla="*/ f348 1 f191"/>
                <a:gd name="f431" fmla="*/ f349 1 f192"/>
                <a:gd name="f432" fmla="*/ f350 f182 1"/>
                <a:gd name="f433" fmla="*/ f351 f182 1"/>
                <a:gd name="f434" fmla="*/ f353 f183 1"/>
                <a:gd name="f435" fmla="*/ f352 f183 1"/>
                <a:gd name="f436" fmla="*/ f354 f182 1"/>
                <a:gd name="f437" fmla="*/ f355 f183 1"/>
                <a:gd name="f438" fmla="*/ f356 f182 1"/>
                <a:gd name="f439" fmla="*/ f357 f183 1"/>
                <a:gd name="f440" fmla="*/ f358 f182 1"/>
                <a:gd name="f441" fmla="*/ f359 f183 1"/>
                <a:gd name="f442" fmla="*/ f360 f182 1"/>
                <a:gd name="f443" fmla="*/ f361 f183 1"/>
                <a:gd name="f444" fmla="*/ f362 f182 1"/>
                <a:gd name="f445" fmla="*/ f363 f183 1"/>
                <a:gd name="f446" fmla="*/ f364 f182 1"/>
                <a:gd name="f447" fmla="*/ f365 f183 1"/>
                <a:gd name="f448" fmla="*/ f366 f182 1"/>
                <a:gd name="f449" fmla="*/ f367 f183 1"/>
                <a:gd name="f450" fmla="*/ f368 f182 1"/>
                <a:gd name="f451" fmla="*/ f369 f183 1"/>
                <a:gd name="f452" fmla="*/ f370 f182 1"/>
                <a:gd name="f453" fmla="*/ f371 f183 1"/>
                <a:gd name="f454" fmla="*/ f372 f182 1"/>
                <a:gd name="f455" fmla="*/ f373 f183 1"/>
                <a:gd name="f456" fmla="*/ f374 f183 1"/>
                <a:gd name="f457" fmla="*/ f375 f182 1"/>
                <a:gd name="f458" fmla="*/ f376 f183 1"/>
                <a:gd name="f459" fmla="*/ f377 f182 1"/>
                <a:gd name="f460" fmla="*/ f378 f183 1"/>
                <a:gd name="f461" fmla="*/ f379 f182 1"/>
                <a:gd name="f462" fmla="*/ f380 f183 1"/>
                <a:gd name="f463" fmla="*/ f381 f182 1"/>
                <a:gd name="f464" fmla="*/ f382 f183 1"/>
                <a:gd name="f465" fmla="*/ f383 f182 1"/>
                <a:gd name="f466" fmla="*/ f384 f182 1"/>
                <a:gd name="f467" fmla="*/ f385 f183 1"/>
                <a:gd name="f468" fmla="*/ f386 f182 1"/>
                <a:gd name="f469" fmla="*/ f387 f183 1"/>
                <a:gd name="f470" fmla="*/ f388 f182 1"/>
                <a:gd name="f471" fmla="*/ f389 f183 1"/>
                <a:gd name="f472" fmla="*/ f390 f182 1"/>
                <a:gd name="f473" fmla="*/ f391 f183 1"/>
                <a:gd name="f474" fmla="*/ f392 f182 1"/>
                <a:gd name="f475" fmla="*/ f393 f183 1"/>
                <a:gd name="f476" fmla="*/ f394 f182 1"/>
                <a:gd name="f477" fmla="*/ f395 f183 1"/>
                <a:gd name="f478" fmla="*/ f396 f182 1"/>
                <a:gd name="f479" fmla="*/ f397 f183 1"/>
                <a:gd name="f480" fmla="*/ f398 f182 1"/>
                <a:gd name="f481" fmla="*/ f399 f183 1"/>
                <a:gd name="f482" fmla="*/ f400 f182 1"/>
                <a:gd name="f483" fmla="*/ f401 f182 1"/>
                <a:gd name="f484" fmla="*/ f402 f182 1"/>
                <a:gd name="f485" fmla="*/ f403 f183 1"/>
                <a:gd name="f486" fmla="*/ f404 f182 1"/>
                <a:gd name="f487" fmla="*/ f405 f183 1"/>
                <a:gd name="f488" fmla="*/ f406 f182 1"/>
                <a:gd name="f489" fmla="*/ f407 f183 1"/>
                <a:gd name="f490" fmla="*/ f408 f182 1"/>
                <a:gd name="f491" fmla="*/ f409 f183 1"/>
                <a:gd name="f492" fmla="*/ f410 f183 1"/>
                <a:gd name="f493" fmla="*/ f411 f182 1"/>
                <a:gd name="f494" fmla="*/ f412 f183 1"/>
                <a:gd name="f495" fmla="*/ f413 f182 1"/>
                <a:gd name="f496" fmla="*/ f414 f183 1"/>
                <a:gd name="f497" fmla="*/ f415 f182 1"/>
                <a:gd name="f498" fmla="*/ f416 f182 1"/>
                <a:gd name="f499" fmla="*/ f417 f183 1"/>
                <a:gd name="f500" fmla="*/ f418 f183 1"/>
                <a:gd name="f501" fmla="*/ f419 f182 1"/>
                <a:gd name="f502" fmla="*/ f420 f183 1"/>
                <a:gd name="f503" fmla="*/ f421 f182 1"/>
                <a:gd name="f504" fmla="*/ f422 f183 1"/>
                <a:gd name="f505" fmla="*/ f423 f182 1"/>
                <a:gd name="f506" fmla="*/ f424 f183 1"/>
                <a:gd name="f507" fmla="*/ f425 f182 1"/>
                <a:gd name="f508" fmla="*/ f426 f183 1"/>
                <a:gd name="f509" fmla="*/ f427 f182 1"/>
                <a:gd name="f510" fmla="*/ f428 f183 1"/>
                <a:gd name="f511" fmla="*/ f429 f183 1"/>
                <a:gd name="f512" fmla="*/ f430 f182 1"/>
                <a:gd name="f513" fmla="*/ f431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52" y="f453"/>
                </a:cxn>
                <a:cxn ang="f271">
                  <a:pos x="f454" y="f455"/>
                </a:cxn>
                <a:cxn ang="f271">
                  <a:pos x="f442" y="f456"/>
                </a:cxn>
                <a:cxn ang="f271">
                  <a:pos x="f457" y="f458"/>
                </a:cxn>
                <a:cxn ang="f271">
                  <a:pos x="f459" y="f460"/>
                </a:cxn>
                <a:cxn ang="f271">
                  <a:pos x="f461" y="f462"/>
                </a:cxn>
                <a:cxn ang="f271">
                  <a:pos x="f463" y="f464"/>
                </a:cxn>
                <a:cxn ang="f271">
                  <a:pos x="f465" y="f449"/>
                </a:cxn>
                <a:cxn ang="f271">
                  <a:pos x="f466" y="f467"/>
                </a:cxn>
                <a:cxn ang="f271">
                  <a:pos x="f468" y="f469"/>
                </a:cxn>
                <a:cxn ang="f271">
                  <a:pos x="f470" y="f471"/>
                </a:cxn>
                <a:cxn ang="f271">
                  <a:pos x="f472" y="f473"/>
                </a:cxn>
                <a:cxn ang="f271">
                  <a:pos x="f474" y="f475"/>
                </a:cxn>
                <a:cxn ang="f271">
                  <a:pos x="f476" y="f477"/>
                </a:cxn>
                <a:cxn ang="f271">
                  <a:pos x="f478" y="f479"/>
                </a:cxn>
                <a:cxn ang="f271">
                  <a:pos x="f480" y="f481"/>
                </a:cxn>
                <a:cxn ang="f271">
                  <a:pos x="f482" y="f475"/>
                </a:cxn>
                <a:cxn ang="f271">
                  <a:pos x="f483" y="f449"/>
                </a:cxn>
                <a:cxn ang="f271">
                  <a:pos x="f484" y="f485"/>
                </a:cxn>
                <a:cxn ang="f271">
                  <a:pos x="f486" y="f487"/>
                </a:cxn>
                <a:cxn ang="f271">
                  <a:pos x="f488" y="f489"/>
                </a:cxn>
                <a:cxn ang="f271">
                  <a:pos x="f490" y="f491"/>
                </a:cxn>
                <a:cxn ang="f271">
                  <a:pos x="f484" y="f492"/>
                </a:cxn>
                <a:cxn ang="f271">
                  <a:pos x="f493" y="f494"/>
                </a:cxn>
                <a:cxn ang="f271">
                  <a:pos x="f495" y="f496"/>
                </a:cxn>
                <a:cxn ang="f271">
                  <a:pos x="f497" y="f445"/>
                </a:cxn>
                <a:cxn ang="f271">
                  <a:pos x="f498" y="f499"/>
                </a:cxn>
                <a:cxn ang="f271">
                  <a:pos x="f476" y="f500"/>
                </a:cxn>
                <a:cxn ang="f271">
                  <a:pos x="f501" y="f502"/>
                </a:cxn>
                <a:cxn ang="f271">
                  <a:pos x="f503" y="f504"/>
                </a:cxn>
                <a:cxn ang="f271">
                  <a:pos x="f505" y="f506"/>
                </a:cxn>
                <a:cxn ang="f271">
                  <a:pos x="f507" y="f508"/>
                </a:cxn>
                <a:cxn ang="f271">
                  <a:pos x="f509" y="f510"/>
                </a:cxn>
                <a:cxn ang="f271">
                  <a:pos x="f457" y="f511"/>
                </a:cxn>
                <a:cxn ang="f271">
                  <a:pos x="f512" y="f513"/>
                </a:cxn>
              </a:cxnLst>
              <a:rect l="f432" t="f435" r="f433" b="f434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2" y="f33"/>
                    <a:pt x="f34" y="f14"/>
                    <a:pt x="f35" y="f33"/>
                  </a:cubicBezTo>
                  <a:cubicBezTo>
                    <a:pt x="f36" y="f33"/>
                    <a:pt x="f37" y="f33"/>
                    <a:pt x="f18" y="f14"/>
                  </a:cubicBezTo>
                  <a:cubicBezTo>
                    <a:pt x="f26" y="f38"/>
                    <a:pt x="f39" y="f12"/>
                    <a:pt x="f12" y="f40"/>
                  </a:cubicBezTo>
                  <a:cubicBezTo>
                    <a:pt x="f12" y="f40"/>
                    <a:pt x="f13" y="f41"/>
                    <a:pt x="f13" y="f42"/>
                  </a:cubicBezTo>
                  <a:cubicBezTo>
                    <a:pt x="f43" y="f42"/>
                    <a:pt x="f15" y="f42"/>
                    <a:pt x="f44" y="f42"/>
                  </a:cubicBezTo>
                  <a:cubicBezTo>
                    <a:pt x="f23" y="f40"/>
                    <a:pt x="f45" y="f11"/>
                    <a:pt x="f46" y="f47"/>
                  </a:cubicBezTo>
                  <a:cubicBezTo>
                    <a:pt x="f48" y="f47"/>
                    <a:pt x="f28" y="f49"/>
                    <a:pt x="f34" y="f12"/>
                  </a:cubicBezTo>
                  <a:cubicBezTo>
                    <a:pt x="f29" y="f15"/>
                    <a:pt x="f50" y="f44"/>
                    <a:pt x="f51" y="f52"/>
                  </a:cubicBezTo>
                  <a:cubicBezTo>
                    <a:pt x="f53" y="f13"/>
                    <a:pt x="f6" y="f47"/>
                    <a:pt x="f54" y="f9"/>
                  </a:cubicBezTo>
                  <a:cubicBezTo>
                    <a:pt x="f55" y="f42"/>
                    <a:pt x="f56" y="f42"/>
                    <a:pt x="f57" y="f58"/>
                  </a:cubicBezTo>
                  <a:cubicBezTo>
                    <a:pt x="f59" y="f9"/>
                    <a:pt x="f28" y="f11"/>
                    <a:pt x="f48" y="f9"/>
                  </a:cubicBezTo>
                  <a:cubicBezTo>
                    <a:pt x="f45" y="f40"/>
                    <a:pt x="f21" y="f42"/>
                    <a:pt x="f43" y="f60"/>
                  </a:cubicBezTo>
                  <a:cubicBezTo>
                    <a:pt x="f43" y="f60"/>
                    <a:pt x="f13" y="f60"/>
                    <a:pt x="f12" y="f61"/>
                  </a:cubicBezTo>
                  <a:cubicBezTo>
                    <a:pt x="f43" y="f62"/>
                    <a:pt x="f52" y="f63"/>
                    <a:pt x="f64" y="f63"/>
                  </a:cubicBezTo>
                  <a:cubicBezTo>
                    <a:pt x="f19" y="f65"/>
                    <a:pt x="f66" y="f67"/>
                    <a:pt x="f22" y="f68"/>
                  </a:cubicBezTo>
                  <a:cubicBezTo>
                    <a:pt x="f69" y="f70"/>
                    <a:pt x="f35" y="f68"/>
                    <a:pt x="f71" y="f72"/>
                  </a:cubicBezTo>
                  <a:cubicBezTo>
                    <a:pt x="f29" y="f73"/>
                    <a:pt x="f74" y="f67"/>
                    <a:pt x="f75" y="f68"/>
                  </a:cubicBezTo>
                  <a:cubicBezTo>
                    <a:pt x="f55" y="f76"/>
                    <a:pt x="f77" y="f78"/>
                    <a:pt x="f50" y="f79"/>
                  </a:cubicBezTo>
                  <a:cubicBezTo>
                    <a:pt x="f80" y="f81"/>
                    <a:pt x="f59" y="f81"/>
                    <a:pt x="f48" y="f82"/>
                  </a:cubicBezTo>
                  <a:cubicBezTo>
                    <a:pt x="f35" y="f82"/>
                    <a:pt x="f27" y="f79"/>
                    <a:pt x="f27" y="f83"/>
                  </a:cubicBezTo>
                  <a:cubicBezTo>
                    <a:pt x="f27" y="f84"/>
                    <a:pt x="f37" y="f76"/>
                    <a:pt x="f85" y="f86"/>
                  </a:cubicBezTo>
                  <a:cubicBezTo>
                    <a:pt x="f16" y="f87"/>
                    <a:pt x="f33" y="f88"/>
                    <a:pt x="f15" y="f89"/>
                  </a:cubicBezTo>
                  <a:cubicBezTo>
                    <a:pt x="f43" y="f89"/>
                    <a:pt x="f12" y="f89"/>
                    <a:pt x="f10" y="f89"/>
                  </a:cubicBezTo>
                  <a:cubicBezTo>
                    <a:pt x="f49" y="f65"/>
                    <a:pt x="f12" y="f88"/>
                    <a:pt x="f13" y="f67"/>
                  </a:cubicBezTo>
                  <a:cubicBezTo>
                    <a:pt x="f90" y="f91"/>
                    <a:pt x="f92" y="f93"/>
                    <a:pt x="f94" y="f95"/>
                  </a:cubicBezTo>
                  <a:cubicBezTo>
                    <a:pt x="f45" y="f96"/>
                    <a:pt x="f97" y="f96"/>
                    <a:pt x="f85" y="f96"/>
                  </a:cubicBezTo>
                  <a:cubicBezTo>
                    <a:pt x="f25" y="f98"/>
                    <a:pt x="f46" y="f99"/>
                    <a:pt x="f46" y="f100"/>
                  </a:cubicBezTo>
                  <a:cubicBezTo>
                    <a:pt x="f35" y="f101"/>
                    <a:pt x="f25" y="f102"/>
                    <a:pt x="f18" y="f102"/>
                  </a:cubicBezTo>
                  <a:cubicBezTo>
                    <a:pt x="f103" y="f102"/>
                    <a:pt x="f104" y="f105"/>
                    <a:pt x="f104" y="f100"/>
                  </a:cubicBezTo>
                  <a:cubicBezTo>
                    <a:pt x="f104" y="f106"/>
                    <a:pt x="f104" y="f107"/>
                    <a:pt x="f108" y="f109"/>
                  </a:cubicBezTo>
                  <a:cubicBezTo>
                    <a:pt x="f23" y="f110"/>
                    <a:pt x="f38" y="f78"/>
                    <a:pt x="f9" y="f88"/>
                  </a:cubicBezTo>
                  <a:cubicBezTo>
                    <a:pt x="f9" y="f67"/>
                    <a:pt x="f9" y="f87"/>
                    <a:pt x="f11" y="f72"/>
                  </a:cubicBezTo>
                  <a:cubicBezTo>
                    <a:pt x="f13" y="f111"/>
                    <a:pt x="f112" y="f113"/>
                    <a:pt x="f90" y="f114"/>
                  </a:cubicBezTo>
                  <a:cubicBezTo>
                    <a:pt x="f115" y="f116"/>
                    <a:pt x="f14" y="f102"/>
                    <a:pt x="f19" y="f117"/>
                  </a:cubicBezTo>
                  <a:cubicBezTo>
                    <a:pt x="f118" y="f117"/>
                    <a:pt x="f92" y="f119"/>
                    <a:pt x="f92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39" y="f124"/>
                    <a:pt x="f17" y="f125"/>
                    <a:pt x="f38" y="f122"/>
                  </a:cubicBezTo>
                  <a:cubicBezTo>
                    <a:pt x="f112" y="f126"/>
                    <a:pt x="f38" y="f120"/>
                    <a:pt x="f38" y="f127"/>
                  </a:cubicBezTo>
                  <a:cubicBezTo>
                    <a:pt x="f128" y="f117"/>
                    <a:pt x="f129" y="f116"/>
                    <a:pt x="f129" y="f130"/>
                  </a:cubicBezTo>
                  <a:cubicBezTo>
                    <a:pt x="f52" y="f95"/>
                    <a:pt x="f47" y="f81"/>
                    <a:pt x="f42" y="f68"/>
                  </a:cubicBezTo>
                  <a:cubicBezTo>
                    <a:pt x="f42" y="f68"/>
                    <a:pt x="f42" y="f68"/>
                    <a:pt x="f42" y="f72"/>
                  </a:cubicBezTo>
                  <a:cubicBezTo>
                    <a:pt x="f131" y="f68"/>
                    <a:pt x="f131" y="f68"/>
                    <a:pt x="f131" y="f68"/>
                  </a:cubicBezTo>
                  <a:cubicBezTo>
                    <a:pt x="f131" y="f132"/>
                    <a:pt x="f131" y="f107"/>
                    <a:pt x="f131" y="f133"/>
                  </a:cubicBezTo>
                  <a:cubicBezTo>
                    <a:pt x="f131" y="f134"/>
                    <a:pt x="f41" y="f126"/>
                    <a:pt x="f40" y="f135"/>
                  </a:cubicBezTo>
                  <a:cubicBezTo>
                    <a:pt x="f47" y="f125"/>
                    <a:pt x="f10" y="f136"/>
                    <a:pt x="f9" y="f137"/>
                  </a:cubicBezTo>
                  <a:cubicBezTo>
                    <a:pt x="f41" y="f5"/>
                    <a:pt x="f62" y="f5"/>
                    <a:pt x="f89" y="f137"/>
                  </a:cubicBezTo>
                  <a:cubicBezTo>
                    <a:pt x="f88" y="f138"/>
                    <a:pt x="f139" y="f124"/>
                    <a:pt x="f89" y="f122"/>
                  </a:cubicBezTo>
                  <a:cubicBezTo>
                    <a:pt x="f140" y="f135"/>
                    <a:pt x="f63" y="f126"/>
                    <a:pt x="f63" y="f134"/>
                  </a:cubicBezTo>
                  <a:cubicBezTo>
                    <a:pt x="f62" y="f141"/>
                    <a:pt x="f63" y="f132"/>
                    <a:pt x="f140" y="f72"/>
                  </a:cubicBezTo>
                  <a:cubicBezTo>
                    <a:pt x="f140" y="f68"/>
                    <a:pt x="f142" y="f70"/>
                    <a:pt x="f142" y="f76"/>
                  </a:cubicBezTo>
                  <a:cubicBezTo>
                    <a:pt x="f143" y="f144"/>
                    <a:pt x="f68" y="f98"/>
                    <a:pt x="f145" y="f105"/>
                  </a:cubicBezTo>
                  <a:cubicBezTo>
                    <a:pt x="f91" y="f102"/>
                    <a:pt x="f91" y="f117"/>
                    <a:pt x="f146" y="f119"/>
                  </a:cubicBezTo>
                  <a:cubicBezTo>
                    <a:pt x="f86" y="f121"/>
                    <a:pt x="f76" y="f125"/>
                    <a:pt x="f78" y="f147"/>
                  </a:cubicBezTo>
                  <a:cubicBezTo>
                    <a:pt x="f148" y="f138"/>
                    <a:pt x="f149" y="f150"/>
                    <a:pt x="f151" y="f152"/>
                  </a:cubicBezTo>
                  <a:cubicBezTo>
                    <a:pt x="f153" y="f134"/>
                    <a:pt x="f151" y="f127"/>
                    <a:pt x="f144" y="f117"/>
                  </a:cubicBezTo>
                  <a:cubicBezTo>
                    <a:pt x="f82" y="f102"/>
                    <a:pt x="f79" y="f130"/>
                    <a:pt x="f83" y="f101"/>
                  </a:cubicBezTo>
                  <a:cubicBezTo>
                    <a:pt x="f84" y="f154"/>
                    <a:pt x="f72" y="f81"/>
                    <a:pt x="f88" y="f70"/>
                  </a:cubicBezTo>
                  <a:cubicBezTo>
                    <a:pt x="f139" y="f68"/>
                    <a:pt x="f139" y="f87"/>
                    <a:pt x="f139" y="f143"/>
                  </a:cubicBezTo>
                  <a:cubicBezTo>
                    <a:pt x="f87" y="f68"/>
                    <a:pt x="f86" y="f146"/>
                    <a:pt x="f145" y="f83"/>
                  </a:cubicBezTo>
                  <a:cubicBezTo>
                    <a:pt x="f82" y="f144"/>
                    <a:pt x="f155" y="f151"/>
                    <a:pt x="f153" y="f96"/>
                  </a:cubicBezTo>
                  <a:cubicBezTo>
                    <a:pt x="f156" y="f99"/>
                    <a:pt x="f156" y="f141"/>
                    <a:pt x="f156" y="f100"/>
                  </a:cubicBezTo>
                  <a:cubicBezTo>
                    <a:pt x="f156" y="f114"/>
                    <a:pt x="f95" y="f116"/>
                    <a:pt x="f107" y="f102"/>
                  </a:cubicBezTo>
                  <a:cubicBezTo>
                    <a:pt x="f157" y="f117"/>
                    <a:pt x="f116" y="f105"/>
                    <a:pt x="f116" y="f158"/>
                  </a:cubicBezTo>
                  <a:cubicBezTo>
                    <a:pt x="f102" y="f141"/>
                    <a:pt x="f114" y="f99"/>
                    <a:pt x="f106" y="f99"/>
                  </a:cubicBezTo>
                  <a:cubicBezTo>
                    <a:pt x="f99" y="f99"/>
                    <a:pt x="f95" y="f98"/>
                    <a:pt x="f156" y="f113"/>
                  </a:cubicBezTo>
                  <a:cubicBezTo>
                    <a:pt x="f132" y="f132"/>
                    <a:pt x="f78" y="f145"/>
                    <a:pt x="f87" y="f143"/>
                  </a:cubicBezTo>
                  <a:cubicBezTo>
                    <a:pt x="f73" y="f88"/>
                    <a:pt x="f73" y="f65"/>
                    <a:pt x="f73" y="f89"/>
                  </a:cubicBezTo>
                  <a:cubicBezTo>
                    <a:pt x="f87" y="f89"/>
                    <a:pt x="f68" y="f89"/>
                    <a:pt x="f86" y="f159"/>
                  </a:cubicBezTo>
                  <a:cubicBezTo>
                    <a:pt x="f148" y="f88"/>
                    <a:pt x="f113" y="f87"/>
                    <a:pt x="f158" y="f70"/>
                  </a:cubicBezTo>
                  <a:cubicBezTo>
                    <a:pt x="f114" y="f86"/>
                    <a:pt x="f116" y="f86"/>
                    <a:pt x="f117" y="f145"/>
                  </a:cubicBezTo>
                  <a:cubicBezTo>
                    <a:pt x="f160" y="f161"/>
                    <a:pt x="f126" y="f82"/>
                    <a:pt x="f123" y="f79"/>
                  </a:cubicBezTo>
                  <a:cubicBezTo>
                    <a:pt x="f150" y="f78"/>
                    <a:pt x="f136" y="f84"/>
                    <a:pt x="f147" y="f68"/>
                  </a:cubicBezTo>
                  <a:cubicBezTo>
                    <a:pt x="f125" y="f67"/>
                    <a:pt x="f121" y="f88"/>
                    <a:pt x="f127" y="f73"/>
                  </a:cubicBezTo>
                  <a:cubicBezTo>
                    <a:pt x="f117" y="f87"/>
                    <a:pt x="f116" y="f72"/>
                    <a:pt x="f105" y="f72"/>
                  </a:cubicBezTo>
                  <a:cubicBezTo>
                    <a:pt x="f154" y="f143"/>
                    <a:pt x="f148" y="f65"/>
                    <a:pt x="f68" y="f140"/>
                  </a:cubicBezTo>
                  <a:cubicBezTo>
                    <a:pt x="f68" y="f63"/>
                    <a:pt x="f68" y="f62"/>
                    <a:pt x="f68" y="f62"/>
                  </a:cubicBezTo>
                  <a:cubicBezTo>
                    <a:pt x="f68" y="f61"/>
                    <a:pt x="f70" y="f61"/>
                    <a:pt x="f70" y="f61"/>
                  </a:cubicBezTo>
                  <a:cubicBezTo>
                    <a:pt x="f132" y="f60"/>
                    <a:pt x="f109" y="f131"/>
                    <a:pt x="f127" y="f42"/>
                  </a:cubicBezTo>
                  <a:cubicBezTo>
                    <a:pt x="f120" y="f42"/>
                    <a:pt x="f126" y="f131"/>
                    <a:pt x="f152" y="f60"/>
                  </a:cubicBezTo>
                  <a:cubicBezTo>
                    <a:pt x="f150" y="f62"/>
                    <a:pt x="f162" y="f62"/>
                    <a:pt x="f163" y="f131"/>
                  </a:cubicBezTo>
                  <a:cubicBezTo>
                    <a:pt x="f5" y="f58"/>
                    <a:pt x="f5" y="f8"/>
                    <a:pt x="f137" y="f10"/>
                  </a:cubicBezTo>
                  <a:cubicBezTo>
                    <a:pt x="f138" y="f13"/>
                    <a:pt x="f125" y="f12"/>
                    <a:pt x="f122" y="f8"/>
                  </a:cubicBezTo>
                  <a:cubicBezTo>
                    <a:pt x="f135" y="f11"/>
                    <a:pt x="f121" y="f58"/>
                    <a:pt x="f120" y="f58"/>
                  </a:cubicBezTo>
                  <a:cubicBezTo>
                    <a:pt x="f141" y="f41"/>
                    <a:pt x="f93" y="f42"/>
                    <a:pt x="f70" y="f131"/>
                  </a:cubicBezTo>
                  <a:cubicBezTo>
                    <a:pt x="f68" y="f131"/>
                    <a:pt x="f87" y="f131"/>
                    <a:pt x="f73" y="f42"/>
                  </a:cubicBezTo>
                  <a:cubicBezTo>
                    <a:pt x="f67" y="f42"/>
                    <a:pt x="f67" y="f41"/>
                    <a:pt x="f143" y="f40"/>
                  </a:cubicBezTo>
                  <a:cubicBezTo>
                    <a:pt x="f73" y="f58"/>
                    <a:pt x="f72" y="f9"/>
                    <a:pt x="f68" y="f11"/>
                  </a:cubicBezTo>
                  <a:cubicBezTo>
                    <a:pt x="f148" y="f64"/>
                    <a:pt x="f154" y="f14"/>
                    <a:pt x="f114" y="f31"/>
                  </a:cubicBezTo>
                  <a:cubicBezTo>
                    <a:pt x="f130" y="f164"/>
                    <a:pt x="f117" y="f31"/>
                    <a:pt x="f119" y="f31"/>
                  </a:cubicBezTo>
                  <a:cubicBezTo>
                    <a:pt x="f134" y="f164"/>
                    <a:pt x="f122" y="f164"/>
                    <a:pt x="f123" y="f26"/>
                  </a:cubicBezTo>
                  <a:cubicBezTo>
                    <a:pt x="f124" y="f16"/>
                    <a:pt x="f124" y="f66"/>
                    <a:pt x="f124" y="f104"/>
                  </a:cubicBezTo>
                  <a:cubicBezTo>
                    <a:pt x="f125" y="f97"/>
                    <a:pt x="f126" y="f97"/>
                    <a:pt x="f133" y="f165"/>
                  </a:cubicBezTo>
                  <a:cubicBezTo>
                    <a:pt x="f160" y="f165"/>
                    <a:pt x="f105" y="f94"/>
                    <a:pt x="f105" y="f108"/>
                  </a:cubicBezTo>
                  <a:cubicBezTo>
                    <a:pt x="f114" y="f166"/>
                    <a:pt x="f157" y="f26"/>
                    <a:pt x="f100" y="f164"/>
                  </a:cubicBezTo>
                  <a:cubicBezTo>
                    <a:pt x="f167" y="f33"/>
                    <a:pt x="f161" y="f112"/>
                    <a:pt x="f73" y="f47"/>
                  </a:cubicBezTo>
                  <a:cubicBezTo>
                    <a:pt x="f67" y="f8"/>
                    <a:pt x="f88" y="f11"/>
                    <a:pt x="f65" y="f9"/>
                  </a:cubicBezTo>
                  <a:cubicBezTo>
                    <a:pt x="f159" y="f11"/>
                    <a:pt x="f159" y="f11"/>
                    <a:pt x="f89" y="f8"/>
                  </a:cubicBezTo>
                  <a:cubicBezTo>
                    <a:pt x="f159" y="f47"/>
                    <a:pt x="f65" y="f49"/>
                    <a:pt x="f139" y="f12"/>
                  </a:cubicBezTo>
                  <a:cubicBezTo>
                    <a:pt x="f68" y="f90"/>
                    <a:pt x="f78" y="f31"/>
                    <a:pt x="f81" y="f103"/>
                  </a:cubicBezTo>
                  <a:cubicBezTo>
                    <a:pt x="f132" y="f97"/>
                    <a:pt x="f155" y="f85"/>
                    <a:pt x="f168" y="f85"/>
                  </a:cubicBezTo>
                  <a:cubicBezTo>
                    <a:pt x="f156" y="f18"/>
                    <a:pt x="f98" y="f20"/>
                    <a:pt x="f98" y="f69"/>
                  </a:cubicBezTo>
                  <a:cubicBezTo>
                    <a:pt x="f96" y="f48"/>
                    <a:pt x="f95" y="f59"/>
                    <a:pt x="f153" y="f59"/>
                  </a:cubicBezTo>
                  <a:cubicBezTo>
                    <a:pt x="f110" y="f59"/>
                    <a:pt x="f144" y="f28"/>
                    <a:pt x="f82" y="f71"/>
                  </a:cubicBezTo>
                  <a:cubicBezTo>
                    <a:pt x="f161" y="f48"/>
                    <a:pt x="f161" y="f69"/>
                    <a:pt x="f82" y="f36"/>
                  </a:cubicBezTo>
                  <a:cubicBezTo>
                    <a:pt x="f148" y="f20"/>
                    <a:pt x="f111" y="f18"/>
                    <a:pt x="f161" y="f97"/>
                  </a:cubicBezTo>
                  <a:cubicBezTo>
                    <a:pt x="f84" y="f26"/>
                    <a:pt x="f87" y="f14"/>
                    <a:pt x="f159" y="f15"/>
                  </a:cubicBezTo>
                  <a:cubicBezTo>
                    <a:pt x="f89" y="f52"/>
                    <a:pt x="f140" y="f13"/>
                    <a:pt x="f63" y="f49"/>
                  </a:cubicBezTo>
                  <a:cubicBezTo>
                    <a:pt x="f60" y="f17"/>
                    <a:pt x="f131" y="f169"/>
                    <a:pt x="f40" y="f66"/>
                  </a:cubicBezTo>
                  <a:cubicBezTo>
                    <a:pt x="f8" y="f22"/>
                    <a:pt x="f13" y="f29"/>
                    <a:pt x="f64" y="f6"/>
                  </a:cubicBezTo>
                  <a:cubicBezTo>
                    <a:pt x="f44" y="f170"/>
                    <a:pt x="f112" y="f171"/>
                    <a:pt x="f38" y="f172"/>
                  </a:cubicBezTo>
                  <a:cubicBezTo>
                    <a:pt x="f128" y="f173"/>
                    <a:pt x="f17" y="f7"/>
                    <a:pt x="f17" y="f173"/>
                  </a:cubicBezTo>
                  <a:cubicBezTo>
                    <a:pt x="f174" y="f173"/>
                    <a:pt x="f90" y="f171"/>
                    <a:pt x="f174" y="f2"/>
                  </a:cubicBezTo>
                  <a:cubicBezTo>
                    <a:pt x="f174" y="f175"/>
                    <a:pt x="f17" y="f53"/>
                    <a:pt x="f129" y="f54"/>
                  </a:cubicBezTo>
                  <a:cubicBezTo>
                    <a:pt x="f15" y="f25"/>
                    <a:pt x="f47" y="f31"/>
                    <a:pt x="f41" y="f52"/>
                  </a:cubicBezTo>
                  <a:cubicBezTo>
                    <a:pt x="f41" y="f43"/>
                    <a:pt x="f41" y="f12"/>
                    <a:pt x="f41" y="f47"/>
                  </a:cubicBezTo>
                  <a:cubicBezTo>
                    <a:pt x="f11" y="f52"/>
                    <a:pt x="f10" y="f112"/>
                    <a:pt x="f12" y="f17"/>
                  </a:cubicBezTo>
                  <a:cubicBezTo>
                    <a:pt x="f44" y="f19"/>
                    <a:pt x="f174" y="f176"/>
                    <a:pt x="f33" y="f104"/>
                  </a:cubicBezTo>
                  <a:cubicBezTo>
                    <a:pt x="f21" y="f165"/>
                    <a:pt x="f169" y="f85"/>
                    <a:pt x="f19" y="f22"/>
                  </a:cubicBezTo>
                  <a:cubicBezTo>
                    <a:pt x="f177" y="f25"/>
                    <a:pt x="f118" y="f46"/>
                    <a:pt x="f169" y="f35"/>
                  </a:cubicBezTo>
                  <a:cubicBezTo>
                    <a:pt x="f176" y="f28"/>
                    <a:pt x="f178" y="f35"/>
                    <a:pt x="f108" y="f69"/>
                  </a:cubicBezTo>
                  <a:cubicBezTo>
                    <a:pt x="f104" y="f37"/>
                    <a:pt x="f66" y="f179"/>
                    <a:pt x="f166" y="f85"/>
                  </a:cubicBezTo>
                  <a:cubicBezTo>
                    <a:pt x="f176" y="f180"/>
                    <a:pt x="f92" y="f165"/>
                    <a:pt x="f169" y="f94"/>
                  </a:cubicBezTo>
                  <a:cubicBezTo>
                    <a:pt x="f115" y="f92"/>
                    <a:pt x="f44" y="f174"/>
                    <a:pt x="f10" y="f12"/>
                  </a:cubicBezTo>
                  <a:cubicBezTo>
                    <a:pt x="f47" y="f10"/>
                    <a:pt x="f8" y="f8"/>
                    <a:pt x="f11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9895237F-7A21-2D2C-8BCC-CAE8DD0B542F}"/>
                </a:ext>
              </a:extLst>
            </p:cNvPr>
            <p:cNvSpPr/>
            <p:nvPr/>
          </p:nvSpPr>
          <p:spPr>
            <a:xfrm>
              <a:off x="3042931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5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22"/>
                <a:gd name="f54" fmla="val 99"/>
                <a:gd name="f55" fmla="val 20"/>
                <a:gd name="f56" fmla="val 101"/>
                <a:gd name="f57" fmla="val 8"/>
                <a:gd name="f58" fmla="val 108"/>
                <a:gd name="f59" fmla="val 4"/>
                <a:gd name="f60" fmla="val 105"/>
                <a:gd name="f61" fmla="val 1"/>
                <a:gd name="f62" fmla="val 103"/>
                <a:gd name="f63" fmla="val 3"/>
                <a:gd name="f64" fmla="val 5"/>
                <a:gd name="f65" fmla="val 10"/>
                <a:gd name="f66" fmla="val 15"/>
                <a:gd name="f67" fmla="val 95"/>
                <a:gd name="f68" fmla="val 16"/>
                <a:gd name="f69" fmla="val 55"/>
                <a:gd name="f70" fmla="val 89"/>
                <a:gd name="f71" fmla="val 88"/>
                <a:gd name="f72" fmla="val 87"/>
                <a:gd name="f73" fmla="val 72"/>
                <a:gd name="f74" fmla="val 86"/>
                <a:gd name="f75" fmla="val 70"/>
                <a:gd name="f76" fmla="val 56"/>
                <a:gd name="f77" fmla="val 81"/>
                <a:gd name="f78" fmla="val 41"/>
                <a:gd name="f79" fmla="val 24"/>
                <a:gd name="f80" fmla="val 19"/>
                <a:gd name="f81" fmla="val 76"/>
                <a:gd name="f82" fmla="val 9"/>
                <a:gd name="f83" fmla="val 7"/>
                <a:gd name="f84" fmla="val 6"/>
                <a:gd name="f85" fmla="val 65"/>
                <a:gd name="f86" fmla="val 63"/>
                <a:gd name="f87" fmla="val 11"/>
                <a:gd name="f88" fmla="val 58"/>
                <a:gd name="f89" fmla="val 61"/>
                <a:gd name="f90" fmla="val 64"/>
                <a:gd name="f91" fmla="val 32"/>
                <a:gd name="f92" fmla="val 83"/>
                <a:gd name="f93" fmla="val 62"/>
                <a:gd name="f94" fmla="val 66"/>
                <a:gd name="f95" fmla="val 50"/>
                <a:gd name="f96" fmla="val 38"/>
                <a:gd name="f97" fmla="val 44"/>
                <a:gd name="f98" fmla="val 42"/>
                <a:gd name="f99" fmla="val 34"/>
                <a:gd name="f100" fmla="val 43"/>
                <a:gd name="f101" fmla="val 36"/>
                <a:gd name="f102" fmla="val 39"/>
                <a:gd name="f103" fmla="val 30"/>
                <a:gd name="f104" fmla="val 40"/>
                <a:gd name="f105" fmla="val 67"/>
                <a:gd name="f106" fmla="val 80"/>
                <a:gd name="f107" fmla="val 68"/>
                <a:gd name="f108" fmla="val 54"/>
                <a:gd name="f109" fmla="val 51"/>
                <a:gd name="f110" fmla="val 78"/>
                <a:gd name="f111" fmla="val 85"/>
                <a:gd name="f112" fmla="val 84"/>
                <a:gd name="f113" fmla="val 90"/>
                <a:gd name="f114" fmla="val 91"/>
                <a:gd name="f115" fmla="val 57"/>
                <a:gd name="f116" fmla="val 104"/>
                <a:gd name="f117" fmla="val 111"/>
                <a:gd name="f118" fmla="val 109"/>
                <a:gd name="f119" fmla="val 107"/>
                <a:gd name="f120" fmla="val 112"/>
                <a:gd name="f121" fmla="val 125"/>
                <a:gd name="f122" fmla="val 127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50"/>
                <a:gd name="f134" fmla="val 146"/>
                <a:gd name="f135" fmla="val 140"/>
                <a:gd name="f136" fmla="val 136"/>
                <a:gd name="f137" fmla="val 82"/>
                <a:gd name="f138" fmla="val 143"/>
                <a:gd name="f139" fmla="val 151"/>
                <a:gd name="f140" fmla="val 152"/>
                <a:gd name="f141" fmla="val 159"/>
                <a:gd name="f142" fmla="val 163"/>
                <a:gd name="f143" fmla="val 167"/>
                <a:gd name="f144" fmla="val 168"/>
                <a:gd name="f145" fmla="val 166"/>
                <a:gd name="f146" fmla="val 164"/>
                <a:gd name="f147" fmla="val 158"/>
                <a:gd name="f148" fmla="val 153"/>
                <a:gd name="f149" fmla="val 147"/>
                <a:gd name="f150" fmla="val 137"/>
                <a:gd name="f151" fmla="val 156"/>
                <a:gd name="f152" fmla="val 162"/>
                <a:gd name="f153" fmla="val 172"/>
                <a:gd name="f154" fmla="val 175"/>
                <a:gd name="f155" fmla="val 173"/>
                <a:gd name="f156" fmla="val 100"/>
                <a:gd name="f157" fmla="val 169"/>
                <a:gd name="f158" fmla="val 161"/>
                <a:gd name="f159" fmla="val 160"/>
                <a:gd name="f160" fmla="val 139"/>
                <a:gd name="f161" fmla="val 148"/>
                <a:gd name="f162" fmla="val 154"/>
                <a:gd name="f163" fmla="val 157"/>
                <a:gd name="f164" fmla="val 165"/>
                <a:gd name="f165" fmla="val 155"/>
                <a:gd name="f166" fmla="val 142"/>
                <a:gd name="f167" fmla="val 141"/>
                <a:gd name="f168" fmla="val 115"/>
                <a:gd name="f169" fmla="val 145"/>
                <a:gd name="f170" fmla="val 134"/>
                <a:gd name="f171" fmla="val 135"/>
                <a:gd name="f172" fmla="val 117"/>
                <a:gd name="f173" fmla="val 179"/>
                <a:gd name="f174" fmla="val 181"/>
                <a:gd name="f175" fmla="val 182"/>
                <a:gd name="f176" fmla="val 183"/>
                <a:gd name="f177" fmla="val 178"/>
                <a:gd name="f178" fmla="val 176"/>
                <a:gd name="f179" fmla="val 174"/>
                <a:gd name="f180" fmla="val 52"/>
                <a:gd name="f181" fmla="val 47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31 f190 1"/>
                <a:gd name="f195" fmla="*/ 121 f189 1"/>
                <a:gd name="f196" fmla="*/ 13 f190 1"/>
                <a:gd name="f197" fmla="*/ 124 f189 1"/>
                <a:gd name="f198" fmla="*/ 75 f190 1"/>
                <a:gd name="f199" fmla="*/ 94 f189 1"/>
                <a:gd name="f200" fmla="*/ 22 f190 1"/>
                <a:gd name="f201" fmla="*/ 99 f189 1"/>
                <a:gd name="f202" fmla="*/ 3 f190 1"/>
                <a:gd name="f203" fmla="*/ 96 f189 1"/>
                <a:gd name="f204" fmla="*/ 73 f190 1"/>
                <a:gd name="f205" fmla="*/ 89 f189 1"/>
                <a:gd name="f206" fmla="*/ 27 f190 1"/>
                <a:gd name="f207" fmla="*/ 73 f189 1"/>
                <a:gd name="f208" fmla="*/ 8 f190 1"/>
                <a:gd name="f209" fmla="*/ 63 f189 1"/>
                <a:gd name="f210" fmla="*/ 32 f190 1"/>
                <a:gd name="f211" fmla="*/ 71 f189 1"/>
                <a:gd name="f212" fmla="*/ 74 f190 1"/>
                <a:gd name="f213" fmla="*/ 77 f189 1"/>
                <a:gd name="f214" fmla="*/ 36 f189 1"/>
                <a:gd name="f215" fmla="*/ 40 f190 1"/>
                <a:gd name="f216" fmla="*/ 40 f189 1"/>
                <a:gd name="f217" fmla="*/ 62 f190 1"/>
                <a:gd name="f218" fmla="*/ 31 f189 1"/>
                <a:gd name="f219" fmla="*/ 56 f190 1"/>
                <a:gd name="f220" fmla="*/ 14 f189 1"/>
                <a:gd name="f221" fmla="*/ 65 f190 1"/>
                <a:gd name="f222" fmla="*/ 29 f189 1"/>
                <a:gd name="f223" fmla="*/ 86 f190 1"/>
                <a:gd name="f224" fmla="*/ 81 f190 1"/>
                <a:gd name="f225" fmla="*/ 4 f189 1"/>
                <a:gd name="f226" fmla="*/ 91 f190 1"/>
                <a:gd name="f227" fmla="*/ 20 f189 1"/>
                <a:gd name="f228" fmla="*/ 110 f190 1"/>
                <a:gd name="f229" fmla="*/ 30 f189 1"/>
                <a:gd name="f230" fmla="*/ 127 f190 1"/>
                <a:gd name="f231" fmla="*/ 15 f189 1"/>
                <a:gd name="f232" fmla="*/ 98 f190 1"/>
                <a:gd name="f233" fmla="*/ 72 f189 1"/>
                <a:gd name="f234" fmla="*/ 129 f190 1"/>
                <a:gd name="f235" fmla="*/ 42 f189 1"/>
                <a:gd name="f236" fmla="*/ 149 f190 1"/>
                <a:gd name="f237" fmla="*/ 34 f189 1"/>
                <a:gd name="f238" fmla="*/ 102 f190 1"/>
                <a:gd name="f239" fmla="*/ 78 f189 1"/>
                <a:gd name="f240" fmla="*/ 143 f190 1"/>
                <a:gd name="f241" fmla="*/ 166 f190 1"/>
                <a:gd name="f242" fmla="*/ 104 f190 1"/>
                <a:gd name="f243" fmla="*/ 85 f189 1"/>
                <a:gd name="f244" fmla="*/ 153 f190 1"/>
                <a:gd name="f245" fmla="*/ 92 f189 1"/>
                <a:gd name="f246" fmla="*/ 173 f190 1"/>
                <a:gd name="f247" fmla="*/ 100 f189 1"/>
                <a:gd name="f248" fmla="*/ 105 f190 1"/>
                <a:gd name="f249" fmla="*/ 91 f189 1"/>
                <a:gd name="f250" fmla="*/ 97 f189 1"/>
                <a:gd name="f251" fmla="*/ 163 f190 1"/>
                <a:gd name="f252" fmla="*/ 131 f189 1"/>
                <a:gd name="f253" fmla="*/ 147 f190 1"/>
                <a:gd name="f254" fmla="*/ 137 f189 1"/>
                <a:gd name="f255" fmla="*/ 96 f190 1"/>
                <a:gd name="f256" fmla="*/ 119 f190 1"/>
                <a:gd name="f257" fmla="*/ 141 f189 1"/>
                <a:gd name="f258" fmla="*/ 161 f189 1"/>
                <a:gd name="f259" fmla="*/ 115 f190 1"/>
                <a:gd name="f260" fmla="*/ 143 f189 1"/>
                <a:gd name="f261" fmla="*/ 83 f190 1"/>
                <a:gd name="f262" fmla="*/ 136 f189 1"/>
                <a:gd name="f263" fmla="*/ 64 f190 1"/>
                <a:gd name="f264" fmla="*/ 183 f189 1"/>
                <a:gd name="f265" fmla="*/ 84 f190 1"/>
                <a:gd name="f266" fmla="*/ 105 f189 1"/>
                <a:gd name="f267" fmla="*/ 58 f190 1"/>
                <a:gd name="f268" fmla="*/ 138 f189 1"/>
                <a:gd name="f269" fmla="*/ 153 f189 1"/>
                <a:gd name="f270" fmla="*/ 77 f190 1"/>
                <a:gd name="f271" fmla="*/ 102 f189 1"/>
                <a:gd name="f272" fmla="+- f191 0 f1"/>
                <a:gd name="f273" fmla="*/ f194 1 177"/>
                <a:gd name="f274" fmla="*/ f195 1 184"/>
                <a:gd name="f275" fmla="*/ f196 1 177"/>
                <a:gd name="f276" fmla="*/ f197 1 184"/>
                <a:gd name="f277" fmla="*/ f198 1 177"/>
                <a:gd name="f278" fmla="*/ f199 1 184"/>
                <a:gd name="f279" fmla="*/ f200 1 177"/>
                <a:gd name="f280" fmla="*/ f201 1 184"/>
                <a:gd name="f281" fmla="*/ f202 1 177"/>
                <a:gd name="f282" fmla="*/ f203 1 184"/>
                <a:gd name="f283" fmla="*/ f204 1 177"/>
                <a:gd name="f284" fmla="*/ f205 1 184"/>
                <a:gd name="f285" fmla="*/ f206 1 177"/>
                <a:gd name="f286" fmla="*/ f207 1 184"/>
                <a:gd name="f287" fmla="*/ f208 1 177"/>
                <a:gd name="f288" fmla="*/ f209 1 184"/>
                <a:gd name="f289" fmla="*/ f210 1 177"/>
                <a:gd name="f290" fmla="*/ f211 1 184"/>
                <a:gd name="f291" fmla="*/ f212 1 177"/>
                <a:gd name="f292" fmla="*/ f213 1 184"/>
                <a:gd name="f293" fmla="*/ f214 1 184"/>
                <a:gd name="f294" fmla="*/ f215 1 177"/>
                <a:gd name="f295" fmla="*/ f216 1 184"/>
                <a:gd name="f296" fmla="*/ f217 1 177"/>
                <a:gd name="f297" fmla="*/ f218 1 184"/>
                <a:gd name="f298" fmla="*/ f219 1 177"/>
                <a:gd name="f299" fmla="*/ f220 1 184"/>
                <a:gd name="f300" fmla="*/ f221 1 177"/>
                <a:gd name="f301" fmla="*/ f222 1 184"/>
                <a:gd name="f302" fmla="*/ f223 1 177"/>
                <a:gd name="f303" fmla="*/ f224 1 177"/>
                <a:gd name="f304" fmla="*/ f225 1 184"/>
                <a:gd name="f305" fmla="*/ f226 1 177"/>
                <a:gd name="f306" fmla="*/ f227 1 184"/>
                <a:gd name="f307" fmla="*/ f228 1 177"/>
                <a:gd name="f308" fmla="*/ f229 1 184"/>
                <a:gd name="f309" fmla="*/ f230 1 177"/>
                <a:gd name="f310" fmla="*/ f231 1 184"/>
                <a:gd name="f311" fmla="*/ f232 1 177"/>
                <a:gd name="f312" fmla="*/ f233 1 184"/>
                <a:gd name="f313" fmla="*/ f234 1 177"/>
                <a:gd name="f314" fmla="*/ f235 1 184"/>
                <a:gd name="f315" fmla="*/ f236 1 177"/>
                <a:gd name="f316" fmla="*/ f237 1 184"/>
                <a:gd name="f317" fmla="*/ f238 1 177"/>
                <a:gd name="f318" fmla="*/ f239 1 184"/>
                <a:gd name="f319" fmla="*/ f240 1 177"/>
                <a:gd name="f320" fmla="*/ f241 1 177"/>
                <a:gd name="f321" fmla="*/ f242 1 177"/>
                <a:gd name="f322" fmla="*/ f243 1 184"/>
                <a:gd name="f323" fmla="*/ f244 1 177"/>
                <a:gd name="f324" fmla="*/ f245 1 184"/>
                <a:gd name="f325" fmla="*/ f246 1 177"/>
                <a:gd name="f326" fmla="*/ f247 1 184"/>
                <a:gd name="f327" fmla="*/ f248 1 177"/>
                <a:gd name="f328" fmla="*/ f249 1 184"/>
                <a:gd name="f329" fmla="*/ f250 1 184"/>
                <a:gd name="f330" fmla="*/ f251 1 177"/>
                <a:gd name="f331" fmla="*/ f252 1 184"/>
                <a:gd name="f332" fmla="*/ f253 1 177"/>
                <a:gd name="f333" fmla="*/ f254 1 184"/>
                <a:gd name="f334" fmla="*/ f255 1 177"/>
                <a:gd name="f335" fmla="*/ f256 1 177"/>
                <a:gd name="f336" fmla="*/ f257 1 184"/>
                <a:gd name="f337" fmla="*/ f258 1 184"/>
                <a:gd name="f338" fmla="*/ f259 1 177"/>
                <a:gd name="f339" fmla="*/ f260 1 184"/>
                <a:gd name="f340" fmla="*/ f261 1 177"/>
                <a:gd name="f341" fmla="*/ f262 1 184"/>
                <a:gd name="f342" fmla="*/ f263 1 177"/>
                <a:gd name="f343" fmla="*/ f264 1 184"/>
                <a:gd name="f344" fmla="*/ f265 1 177"/>
                <a:gd name="f345" fmla="*/ f266 1 184"/>
                <a:gd name="f346" fmla="*/ f267 1 177"/>
                <a:gd name="f347" fmla="*/ f268 1 184"/>
                <a:gd name="f348" fmla="*/ f269 1 184"/>
                <a:gd name="f349" fmla="*/ f270 1 177"/>
                <a:gd name="f350" fmla="*/ f271 1 184"/>
                <a:gd name="f351" fmla="*/ 0 1 f192"/>
                <a:gd name="f352" fmla="*/ f186 1 f192"/>
                <a:gd name="f353" fmla="*/ 0 1 f193"/>
                <a:gd name="f354" fmla="*/ f187 1 f193"/>
                <a:gd name="f355" fmla="*/ f273 1 f192"/>
                <a:gd name="f356" fmla="*/ f274 1 f193"/>
                <a:gd name="f357" fmla="*/ f275 1 f192"/>
                <a:gd name="f358" fmla="*/ f276 1 f193"/>
                <a:gd name="f359" fmla="*/ f277 1 f192"/>
                <a:gd name="f360" fmla="*/ f278 1 f193"/>
                <a:gd name="f361" fmla="*/ f279 1 f192"/>
                <a:gd name="f362" fmla="*/ f280 1 f193"/>
                <a:gd name="f363" fmla="*/ f281 1 f192"/>
                <a:gd name="f364" fmla="*/ f282 1 f193"/>
                <a:gd name="f365" fmla="*/ f283 1 f192"/>
                <a:gd name="f366" fmla="*/ f284 1 f193"/>
                <a:gd name="f367" fmla="*/ f285 1 f192"/>
                <a:gd name="f368" fmla="*/ f286 1 f193"/>
                <a:gd name="f369" fmla="*/ f287 1 f192"/>
                <a:gd name="f370" fmla="*/ f288 1 f193"/>
                <a:gd name="f371" fmla="*/ f289 1 f192"/>
                <a:gd name="f372" fmla="*/ f290 1 f193"/>
                <a:gd name="f373" fmla="*/ f291 1 f192"/>
                <a:gd name="f374" fmla="*/ f292 1 f193"/>
                <a:gd name="f375" fmla="*/ f293 1 f193"/>
                <a:gd name="f376" fmla="*/ f294 1 f192"/>
                <a:gd name="f377" fmla="*/ f295 1 f193"/>
                <a:gd name="f378" fmla="*/ f296 1 f192"/>
                <a:gd name="f379" fmla="*/ f297 1 f193"/>
                <a:gd name="f380" fmla="*/ f298 1 f192"/>
                <a:gd name="f381" fmla="*/ f299 1 f193"/>
                <a:gd name="f382" fmla="*/ f300 1 f192"/>
                <a:gd name="f383" fmla="*/ f301 1 f193"/>
                <a:gd name="f384" fmla="*/ f302 1 f192"/>
                <a:gd name="f385" fmla="*/ f303 1 f192"/>
                <a:gd name="f386" fmla="*/ f304 1 f193"/>
                <a:gd name="f387" fmla="*/ f305 1 f192"/>
                <a:gd name="f388" fmla="*/ f306 1 f193"/>
                <a:gd name="f389" fmla="*/ f307 1 f192"/>
                <a:gd name="f390" fmla="*/ f308 1 f193"/>
                <a:gd name="f391" fmla="*/ f309 1 f192"/>
                <a:gd name="f392" fmla="*/ f310 1 f193"/>
                <a:gd name="f393" fmla="*/ f311 1 f192"/>
                <a:gd name="f394" fmla="*/ f312 1 f193"/>
                <a:gd name="f395" fmla="*/ f313 1 f192"/>
                <a:gd name="f396" fmla="*/ f314 1 f193"/>
                <a:gd name="f397" fmla="*/ f315 1 f192"/>
                <a:gd name="f398" fmla="*/ f316 1 f193"/>
                <a:gd name="f399" fmla="*/ f317 1 f192"/>
                <a:gd name="f400" fmla="*/ f318 1 f193"/>
                <a:gd name="f401" fmla="*/ f319 1 f192"/>
                <a:gd name="f402" fmla="*/ f320 1 f192"/>
                <a:gd name="f403" fmla="*/ f321 1 f192"/>
                <a:gd name="f404" fmla="*/ f322 1 f193"/>
                <a:gd name="f405" fmla="*/ f323 1 f192"/>
                <a:gd name="f406" fmla="*/ f324 1 f193"/>
                <a:gd name="f407" fmla="*/ f325 1 f192"/>
                <a:gd name="f408" fmla="*/ f326 1 f193"/>
                <a:gd name="f409" fmla="*/ f327 1 f192"/>
                <a:gd name="f410" fmla="*/ f328 1 f193"/>
                <a:gd name="f411" fmla="*/ f329 1 f193"/>
                <a:gd name="f412" fmla="*/ f330 1 f192"/>
                <a:gd name="f413" fmla="*/ f331 1 f193"/>
                <a:gd name="f414" fmla="*/ f332 1 f192"/>
                <a:gd name="f415" fmla="*/ f333 1 f193"/>
                <a:gd name="f416" fmla="*/ f334 1 f192"/>
                <a:gd name="f417" fmla="*/ f335 1 f192"/>
                <a:gd name="f418" fmla="*/ f336 1 f193"/>
                <a:gd name="f419" fmla="*/ f337 1 f193"/>
                <a:gd name="f420" fmla="*/ f338 1 f192"/>
                <a:gd name="f421" fmla="*/ f339 1 f193"/>
                <a:gd name="f422" fmla="*/ f340 1 f192"/>
                <a:gd name="f423" fmla="*/ f341 1 f193"/>
                <a:gd name="f424" fmla="*/ f342 1 f192"/>
                <a:gd name="f425" fmla="*/ f343 1 f193"/>
                <a:gd name="f426" fmla="*/ f344 1 f192"/>
                <a:gd name="f427" fmla="*/ f345 1 f193"/>
                <a:gd name="f428" fmla="*/ f346 1 f192"/>
                <a:gd name="f429" fmla="*/ f347 1 f193"/>
                <a:gd name="f430" fmla="*/ f348 1 f193"/>
                <a:gd name="f431" fmla="*/ f349 1 f192"/>
                <a:gd name="f432" fmla="*/ f350 1 f193"/>
                <a:gd name="f433" fmla="*/ f351 f183 1"/>
                <a:gd name="f434" fmla="*/ f352 f183 1"/>
                <a:gd name="f435" fmla="*/ f354 f184 1"/>
                <a:gd name="f436" fmla="*/ f353 f184 1"/>
                <a:gd name="f437" fmla="*/ f355 f183 1"/>
                <a:gd name="f438" fmla="*/ f356 f184 1"/>
                <a:gd name="f439" fmla="*/ f357 f183 1"/>
                <a:gd name="f440" fmla="*/ f358 f184 1"/>
                <a:gd name="f441" fmla="*/ f359 f183 1"/>
                <a:gd name="f442" fmla="*/ f360 f184 1"/>
                <a:gd name="f443" fmla="*/ f361 f183 1"/>
                <a:gd name="f444" fmla="*/ f362 f184 1"/>
                <a:gd name="f445" fmla="*/ f363 f183 1"/>
                <a:gd name="f446" fmla="*/ f364 f184 1"/>
                <a:gd name="f447" fmla="*/ f365 f183 1"/>
                <a:gd name="f448" fmla="*/ f366 f184 1"/>
                <a:gd name="f449" fmla="*/ f367 f183 1"/>
                <a:gd name="f450" fmla="*/ f368 f184 1"/>
                <a:gd name="f451" fmla="*/ f369 f183 1"/>
                <a:gd name="f452" fmla="*/ f370 f184 1"/>
                <a:gd name="f453" fmla="*/ f371 f183 1"/>
                <a:gd name="f454" fmla="*/ f372 f184 1"/>
                <a:gd name="f455" fmla="*/ f373 f183 1"/>
                <a:gd name="f456" fmla="*/ f374 f184 1"/>
                <a:gd name="f457" fmla="*/ f375 f184 1"/>
                <a:gd name="f458" fmla="*/ f376 f183 1"/>
                <a:gd name="f459" fmla="*/ f377 f184 1"/>
                <a:gd name="f460" fmla="*/ f378 f183 1"/>
                <a:gd name="f461" fmla="*/ f379 f184 1"/>
                <a:gd name="f462" fmla="*/ f380 f183 1"/>
                <a:gd name="f463" fmla="*/ f381 f184 1"/>
                <a:gd name="f464" fmla="*/ f382 f183 1"/>
                <a:gd name="f465" fmla="*/ f383 f184 1"/>
                <a:gd name="f466" fmla="*/ f384 f183 1"/>
                <a:gd name="f467" fmla="*/ f385 f183 1"/>
                <a:gd name="f468" fmla="*/ f386 f184 1"/>
                <a:gd name="f469" fmla="*/ f387 f183 1"/>
                <a:gd name="f470" fmla="*/ f388 f184 1"/>
                <a:gd name="f471" fmla="*/ f389 f183 1"/>
                <a:gd name="f472" fmla="*/ f390 f184 1"/>
                <a:gd name="f473" fmla="*/ f391 f183 1"/>
                <a:gd name="f474" fmla="*/ f392 f184 1"/>
                <a:gd name="f475" fmla="*/ f393 f183 1"/>
                <a:gd name="f476" fmla="*/ f394 f184 1"/>
                <a:gd name="f477" fmla="*/ f395 f183 1"/>
                <a:gd name="f478" fmla="*/ f396 f184 1"/>
                <a:gd name="f479" fmla="*/ f397 f183 1"/>
                <a:gd name="f480" fmla="*/ f398 f184 1"/>
                <a:gd name="f481" fmla="*/ f399 f183 1"/>
                <a:gd name="f482" fmla="*/ f400 f184 1"/>
                <a:gd name="f483" fmla="*/ f401 f183 1"/>
                <a:gd name="f484" fmla="*/ f402 f183 1"/>
                <a:gd name="f485" fmla="*/ f403 f183 1"/>
                <a:gd name="f486" fmla="*/ f404 f184 1"/>
                <a:gd name="f487" fmla="*/ f405 f183 1"/>
                <a:gd name="f488" fmla="*/ f406 f184 1"/>
                <a:gd name="f489" fmla="*/ f407 f183 1"/>
                <a:gd name="f490" fmla="*/ f408 f184 1"/>
                <a:gd name="f491" fmla="*/ f409 f183 1"/>
                <a:gd name="f492" fmla="*/ f410 f184 1"/>
                <a:gd name="f493" fmla="*/ f411 f184 1"/>
                <a:gd name="f494" fmla="*/ f412 f183 1"/>
                <a:gd name="f495" fmla="*/ f413 f184 1"/>
                <a:gd name="f496" fmla="*/ f414 f183 1"/>
                <a:gd name="f497" fmla="*/ f415 f184 1"/>
                <a:gd name="f498" fmla="*/ f416 f183 1"/>
                <a:gd name="f499" fmla="*/ f417 f183 1"/>
                <a:gd name="f500" fmla="*/ f418 f184 1"/>
                <a:gd name="f501" fmla="*/ f419 f184 1"/>
                <a:gd name="f502" fmla="*/ f420 f183 1"/>
                <a:gd name="f503" fmla="*/ f421 f184 1"/>
                <a:gd name="f504" fmla="*/ f422 f183 1"/>
                <a:gd name="f505" fmla="*/ f423 f184 1"/>
                <a:gd name="f506" fmla="*/ f424 f183 1"/>
                <a:gd name="f507" fmla="*/ f425 f184 1"/>
                <a:gd name="f508" fmla="*/ f426 f183 1"/>
                <a:gd name="f509" fmla="*/ f427 f184 1"/>
                <a:gd name="f510" fmla="*/ f428 f183 1"/>
                <a:gd name="f511" fmla="*/ f429 f184 1"/>
                <a:gd name="f512" fmla="*/ f430 f184 1"/>
                <a:gd name="f513" fmla="*/ f431 f183 1"/>
                <a:gd name="f514" fmla="*/ f432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7" y="f438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58" y="f459"/>
                </a:cxn>
                <a:cxn ang="f272">
                  <a:pos x="f460" y="f461"/>
                </a:cxn>
                <a:cxn ang="f272">
                  <a:pos x="f462" y="f463"/>
                </a:cxn>
                <a:cxn ang="f272">
                  <a:pos x="f464" y="f465"/>
                </a:cxn>
                <a:cxn ang="f272">
                  <a:pos x="f466" y="f450"/>
                </a:cxn>
                <a:cxn ang="f272">
                  <a:pos x="f467" y="f468"/>
                </a:cxn>
                <a:cxn ang="f272">
                  <a:pos x="f469" y="f470"/>
                </a:cxn>
                <a:cxn ang="f272">
                  <a:pos x="f471" y="f472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76"/>
                </a:cxn>
                <a:cxn ang="f272">
                  <a:pos x="f484" y="f450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90"/>
                </a:cxn>
                <a:cxn ang="f272">
                  <a:pos x="f491" y="f492"/>
                </a:cxn>
                <a:cxn ang="f272">
                  <a:pos x="f485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46"/>
                </a:cxn>
                <a:cxn ang="f272">
                  <a:pos x="f499" y="f500"/>
                </a:cxn>
                <a:cxn ang="f272">
                  <a:pos x="f477" y="f501"/>
                </a:cxn>
                <a:cxn ang="f272">
                  <a:pos x="f502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458" y="f512"/>
                </a:cxn>
                <a:cxn ang="f272">
                  <a:pos x="f513" y="f514"/>
                </a:cxn>
              </a:cxnLst>
              <a:rect l="f433" t="f436" r="f434" b="f435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4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2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53" y="f54"/>
                  </a:cubicBezTo>
                  <a:cubicBezTo>
                    <a:pt x="f55" y="f54"/>
                    <a:pt x="f30" y="f56"/>
                    <a:pt x="f36" y="f44"/>
                  </a:cubicBezTo>
                  <a:cubicBezTo>
                    <a:pt x="f31" y="f16"/>
                    <a:pt x="f57" y="f58"/>
                    <a:pt x="f59" y="f60"/>
                  </a:cubicBezTo>
                  <a:cubicBezTo>
                    <a:pt x="f61" y="f62"/>
                    <a:pt x="f5" y="f54"/>
                    <a:pt x="f63" y="f9"/>
                  </a:cubicBezTo>
                  <a:cubicBezTo>
                    <a:pt x="f64" y="f47"/>
                    <a:pt x="f65" y="f47"/>
                    <a:pt x="f66" y="f67"/>
                  </a:cubicBezTo>
                  <a:cubicBezTo>
                    <a:pt x="f68" y="f9"/>
                    <a:pt x="f30" y="f11"/>
                    <a:pt x="f55" y="f9"/>
                  </a:cubicBezTo>
                  <a:cubicBezTo>
                    <a:pt x="f52" y="f45"/>
                    <a:pt x="f69" y="f47"/>
                    <a:pt x="f48" y="f70"/>
                  </a:cubicBezTo>
                  <a:cubicBezTo>
                    <a:pt x="f48" y="f70"/>
                    <a:pt x="f13" y="f70"/>
                    <a:pt x="f12" y="f71"/>
                  </a:cubicBezTo>
                  <a:cubicBezTo>
                    <a:pt x="f48" y="f72"/>
                    <a:pt x="f73" y="f74"/>
                    <a:pt x="f75" y="f74"/>
                  </a:cubicBezTo>
                  <a:cubicBezTo>
                    <a:pt x="f76" y="f77"/>
                    <a:pt x="f78" y="f10"/>
                    <a:pt x="f23" y="f48"/>
                  </a:cubicBezTo>
                  <a:cubicBezTo>
                    <a:pt x="f79" y="f73"/>
                    <a:pt x="f38" y="f48"/>
                    <a:pt x="f80" y="f13"/>
                  </a:cubicBezTo>
                  <a:cubicBezTo>
                    <a:pt x="f31" y="f81"/>
                    <a:pt x="f82" y="f10"/>
                    <a:pt x="f83" y="f48"/>
                  </a:cubicBezTo>
                  <a:cubicBezTo>
                    <a:pt x="f64" y="f75"/>
                    <a:pt x="f84" y="f85"/>
                    <a:pt x="f57" y="f86"/>
                  </a:cubicBezTo>
                  <a:cubicBezTo>
                    <a:pt x="f87" y="f88"/>
                    <a:pt x="f68" y="f88"/>
                    <a:pt x="f55" y="f89"/>
                  </a:cubicBezTo>
                  <a:cubicBezTo>
                    <a:pt x="f38" y="f89"/>
                    <a:pt x="f28" y="f86"/>
                    <a:pt x="f28" y="f90"/>
                  </a:cubicBezTo>
                  <a:cubicBezTo>
                    <a:pt x="f28" y="f50"/>
                    <a:pt x="f40" y="f75"/>
                    <a:pt x="f91" y="f49"/>
                  </a:cubicBezTo>
                  <a:cubicBezTo>
                    <a:pt x="f17" y="f12"/>
                    <a:pt x="f88" y="f8"/>
                    <a:pt x="f49" y="f92"/>
                  </a:cubicBezTo>
                  <a:cubicBezTo>
                    <a:pt x="f48" y="f92"/>
                    <a:pt x="f12" y="f92"/>
                    <a:pt x="f10" y="f92"/>
                  </a:cubicBezTo>
                  <a:cubicBezTo>
                    <a:pt x="f81" y="f77"/>
                    <a:pt x="f12" y="f8"/>
                    <a:pt x="f13" y="f10"/>
                  </a:cubicBezTo>
                  <a:cubicBezTo>
                    <a:pt x="f93" y="f94"/>
                    <a:pt x="f95" y="f69"/>
                    <a:pt x="f96" y="f97"/>
                  </a:cubicBezTo>
                  <a:cubicBezTo>
                    <a:pt x="f52" y="f98"/>
                    <a:pt x="f99" y="f98"/>
                    <a:pt x="f91" y="f98"/>
                  </a:cubicBezTo>
                  <a:cubicBezTo>
                    <a:pt x="f26" y="f100"/>
                    <a:pt x="f53" y="f78"/>
                    <a:pt x="f53" y="f101"/>
                  </a:cubicBezTo>
                  <a:cubicBezTo>
                    <a:pt x="f38" y="f91"/>
                    <a:pt x="f26" y="f23"/>
                    <a:pt x="f19" y="f23"/>
                  </a:cubicBezTo>
                  <a:cubicBezTo>
                    <a:pt x="f101" y="f23"/>
                    <a:pt x="f102" y="f103"/>
                    <a:pt x="f102" y="f101"/>
                  </a:cubicBezTo>
                  <a:cubicBezTo>
                    <a:pt x="f102" y="f52"/>
                    <a:pt x="f102" y="f102"/>
                    <a:pt x="f104" y="f104"/>
                  </a:cubicBezTo>
                  <a:cubicBezTo>
                    <a:pt x="f51" y="f51"/>
                    <a:pt x="f105" y="f85"/>
                    <a:pt x="f77" y="f8"/>
                  </a:cubicBezTo>
                  <a:cubicBezTo>
                    <a:pt x="f77" y="f10"/>
                    <a:pt x="f77" y="f12"/>
                    <a:pt x="f106" y="f13"/>
                  </a:cubicBezTo>
                  <a:cubicBezTo>
                    <a:pt x="f13" y="f43"/>
                    <a:pt x="f107" y="f41"/>
                    <a:pt x="f93" y="f19"/>
                  </a:cubicBezTo>
                  <a:cubicBezTo>
                    <a:pt x="f89" y="f40"/>
                    <a:pt x="f15" y="f23"/>
                    <a:pt x="f76" y="f26"/>
                  </a:cubicBezTo>
                  <a:cubicBezTo>
                    <a:pt x="f108" y="f26"/>
                    <a:pt x="f95" y="f28"/>
                    <a:pt x="f95" y="f38"/>
                  </a:cubicBezTo>
                  <a:cubicBezTo>
                    <a:pt x="f109" y="f80"/>
                    <a:pt x="f51" y="f68"/>
                    <a:pt x="f76" y="f31"/>
                  </a:cubicBezTo>
                  <a:cubicBezTo>
                    <a:pt x="f43" y="f32"/>
                    <a:pt x="f90" y="f34"/>
                    <a:pt x="f105" y="f68"/>
                  </a:cubicBezTo>
                  <a:cubicBezTo>
                    <a:pt x="f107" y="f30"/>
                    <a:pt x="f105" y="f38"/>
                    <a:pt x="f105" y="f79"/>
                  </a:cubicBezTo>
                  <a:cubicBezTo>
                    <a:pt x="f94" y="f26"/>
                    <a:pt x="f85" y="f40"/>
                    <a:pt x="f85" y="f21"/>
                  </a:cubicBezTo>
                  <a:cubicBezTo>
                    <a:pt x="f73" y="f97"/>
                    <a:pt x="f110" y="f88"/>
                    <a:pt x="f111" y="f48"/>
                  </a:cubicBezTo>
                  <a:cubicBezTo>
                    <a:pt x="f111" y="f48"/>
                    <a:pt x="f111" y="f48"/>
                    <a:pt x="f111" y="f13"/>
                  </a:cubicBezTo>
                  <a:cubicBezTo>
                    <a:pt x="f74" y="f48"/>
                    <a:pt x="f74" y="f48"/>
                    <a:pt x="f74" y="f48"/>
                  </a:cubicBezTo>
                  <a:cubicBezTo>
                    <a:pt x="f74" y="f76"/>
                    <a:pt x="f74" y="f102"/>
                    <a:pt x="f74" y="f53"/>
                  </a:cubicBezTo>
                  <a:cubicBezTo>
                    <a:pt x="f74" y="f55"/>
                    <a:pt x="f112" y="f30"/>
                    <a:pt x="f92" y="f36"/>
                  </a:cubicBezTo>
                  <a:cubicBezTo>
                    <a:pt x="f110" y="f34"/>
                    <a:pt x="f10" y="f82"/>
                    <a:pt x="f77" y="f59"/>
                  </a:cubicBezTo>
                  <a:cubicBezTo>
                    <a:pt x="f112" y="f5"/>
                    <a:pt x="f113" y="f5"/>
                    <a:pt x="f45" y="f59"/>
                  </a:cubicBezTo>
                  <a:cubicBezTo>
                    <a:pt x="f14" y="f57"/>
                    <a:pt x="f11" y="f32"/>
                    <a:pt x="f45" y="f68"/>
                  </a:cubicBezTo>
                  <a:cubicBezTo>
                    <a:pt x="f47" y="f36"/>
                    <a:pt x="f114" y="f30"/>
                    <a:pt x="f114" y="f55"/>
                  </a:cubicBezTo>
                  <a:cubicBezTo>
                    <a:pt x="f113" y="f96"/>
                    <a:pt x="f114" y="f76"/>
                    <a:pt x="f47" y="f13"/>
                  </a:cubicBezTo>
                  <a:cubicBezTo>
                    <a:pt x="f47" y="f48"/>
                    <a:pt x="f46" y="f73"/>
                    <a:pt x="f46" y="f75"/>
                  </a:cubicBezTo>
                  <a:cubicBezTo>
                    <a:pt x="f54" y="f115"/>
                    <a:pt x="f116" y="f100"/>
                    <a:pt x="f42" y="f103"/>
                  </a:cubicBezTo>
                  <a:cubicBezTo>
                    <a:pt x="f117" y="f23"/>
                    <a:pt x="f117" y="f26"/>
                    <a:pt x="f118" y="f28"/>
                  </a:cubicBezTo>
                  <a:cubicBezTo>
                    <a:pt x="f16" y="f80"/>
                    <a:pt x="f119" y="f34"/>
                    <a:pt x="f120" y="f87"/>
                  </a:cubicBezTo>
                  <a:cubicBezTo>
                    <a:pt x="f37" y="f57"/>
                    <a:pt x="f121" y="f65"/>
                    <a:pt x="f122" y="f66"/>
                  </a:cubicBezTo>
                  <a:cubicBezTo>
                    <a:pt x="f123" y="f55"/>
                    <a:pt x="f122" y="f79"/>
                    <a:pt x="f124" y="f26"/>
                  </a:cubicBezTo>
                  <a:cubicBezTo>
                    <a:pt x="f125" y="f23"/>
                    <a:pt x="f126" y="f21"/>
                    <a:pt x="f18" y="f91"/>
                  </a:cubicBezTo>
                  <a:cubicBezTo>
                    <a:pt x="f58" y="f17"/>
                    <a:pt x="f62" y="f88"/>
                    <a:pt x="f14" y="f73"/>
                  </a:cubicBezTo>
                  <a:cubicBezTo>
                    <a:pt x="f11" y="f48"/>
                    <a:pt x="f11" y="f12"/>
                    <a:pt x="f11" y="f110"/>
                  </a:cubicBezTo>
                  <a:cubicBezTo>
                    <a:pt x="f44" y="f48"/>
                    <a:pt x="f16" y="f107"/>
                    <a:pt x="f42" y="f90"/>
                  </a:cubicBezTo>
                  <a:cubicBezTo>
                    <a:pt x="f125" y="f115"/>
                    <a:pt x="f127" y="f95"/>
                    <a:pt x="f123" y="f98"/>
                  </a:cubicBezTo>
                  <a:cubicBezTo>
                    <a:pt x="f128" y="f78"/>
                    <a:pt x="f128" y="f96"/>
                    <a:pt x="f128" y="f101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103"/>
                    <a:pt x="f132" y="f99"/>
                  </a:cubicBezTo>
                  <a:cubicBezTo>
                    <a:pt x="f133" y="f96"/>
                    <a:pt x="f134" y="f78"/>
                    <a:pt x="f135" y="f78"/>
                  </a:cubicBezTo>
                  <a:cubicBezTo>
                    <a:pt x="f136" y="f78"/>
                    <a:pt x="f129" y="f100"/>
                    <a:pt x="f128" y="f41"/>
                  </a:cubicBezTo>
                  <a:cubicBezTo>
                    <a:pt x="f20" y="f76"/>
                    <a:pt x="f120" y="f105"/>
                    <a:pt x="f44" y="f110"/>
                  </a:cubicBezTo>
                  <a:cubicBezTo>
                    <a:pt x="f56" y="f8"/>
                    <a:pt x="f56" y="f77"/>
                    <a:pt x="f56" y="f92"/>
                  </a:cubicBezTo>
                  <a:cubicBezTo>
                    <a:pt x="f44" y="f92"/>
                    <a:pt x="f116" y="f92"/>
                    <a:pt x="f16" y="f137"/>
                  </a:cubicBezTo>
                  <a:cubicBezTo>
                    <a:pt x="f37" y="f8"/>
                    <a:pt x="f27" y="f12"/>
                    <a:pt x="f138" y="f73"/>
                  </a:cubicBezTo>
                  <a:cubicBezTo>
                    <a:pt x="f134" y="f49"/>
                    <a:pt x="f132" y="f49"/>
                    <a:pt x="f139" y="f105"/>
                  </a:cubicBezTo>
                  <a:cubicBezTo>
                    <a:pt x="f140" y="f93"/>
                    <a:pt x="f141" y="f89"/>
                    <a:pt x="f142" y="f86"/>
                  </a:cubicBezTo>
                  <a:cubicBezTo>
                    <a:pt x="f143" y="f85"/>
                    <a:pt x="f144" y="f50"/>
                    <a:pt x="f145" y="f48"/>
                  </a:cubicBezTo>
                  <a:cubicBezTo>
                    <a:pt x="f146" y="f10"/>
                    <a:pt x="f147" y="f8"/>
                    <a:pt x="f148" y="f81"/>
                  </a:cubicBezTo>
                  <a:cubicBezTo>
                    <a:pt x="f139" y="f12"/>
                    <a:pt x="f132" y="f13"/>
                    <a:pt x="f149" y="f13"/>
                  </a:cubicBezTo>
                  <a:cubicBezTo>
                    <a:pt x="f29" y="f110"/>
                    <a:pt x="f37" y="f77"/>
                    <a:pt x="f116" y="f111"/>
                  </a:cubicBezTo>
                  <a:cubicBezTo>
                    <a:pt x="f116" y="f74"/>
                    <a:pt x="f116" y="f72"/>
                    <a:pt x="f116" y="f72"/>
                  </a:cubicBezTo>
                  <a:cubicBezTo>
                    <a:pt x="f116" y="f71"/>
                    <a:pt x="f60" y="f71"/>
                    <a:pt x="f16" y="f71"/>
                  </a:cubicBezTo>
                  <a:cubicBezTo>
                    <a:pt x="f20" y="f70"/>
                    <a:pt x="f150" y="f114"/>
                    <a:pt x="f148" y="f47"/>
                  </a:cubicBezTo>
                  <a:cubicBezTo>
                    <a:pt x="f151" y="f47"/>
                    <a:pt x="f141" y="f114"/>
                    <a:pt x="f152" y="f70"/>
                  </a:cubicBezTo>
                  <a:cubicBezTo>
                    <a:pt x="f143" y="f72"/>
                    <a:pt x="f153" y="f72"/>
                    <a:pt x="f154" y="f114"/>
                  </a:cubicBezTo>
                  <a:cubicBezTo>
                    <a:pt x="f6" y="f67"/>
                    <a:pt x="f6" y="f14"/>
                    <a:pt x="f155" y="f156"/>
                  </a:cubicBezTo>
                  <a:cubicBezTo>
                    <a:pt x="f157" y="f62"/>
                    <a:pt x="f146" y="f44"/>
                    <a:pt x="f158" y="f14"/>
                  </a:cubicBezTo>
                  <a:cubicBezTo>
                    <a:pt x="f159" y="f11"/>
                    <a:pt x="f147" y="f67"/>
                    <a:pt x="f151" y="f67"/>
                  </a:cubicBezTo>
                  <a:cubicBezTo>
                    <a:pt x="f160" y="f46"/>
                    <a:pt x="f22" y="f47"/>
                    <a:pt x="f60" y="f114"/>
                  </a:cubicBezTo>
                  <a:cubicBezTo>
                    <a:pt x="f116" y="f114"/>
                    <a:pt x="f44" y="f114"/>
                    <a:pt x="f56" y="f47"/>
                  </a:cubicBezTo>
                  <a:cubicBezTo>
                    <a:pt x="f156" y="f47"/>
                    <a:pt x="f156" y="f46"/>
                    <a:pt x="f54" y="f45"/>
                  </a:cubicBezTo>
                  <a:cubicBezTo>
                    <a:pt x="f56" y="f67"/>
                    <a:pt x="f62" y="f9"/>
                    <a:pt x="f116" y="f11"/>
                  </a:cubicBezTo>
                  <a:cubicBezTo>
                    <a:pt x="f37" y="f119"/>
                    <a:pt x="f29" y="f37"/>
                    <a:pt x="f134" y="f33"/>
                  </a:cubicBezTo>
                  <a:cubicBezTo>
                    <a:pt x="f161" y="f123"/>
                    <a:pt x="f139" y="f33"/>
                    <a:pt x="f162" y="f33"/>
                  </a:cubicBezTo>
                  <a:cubicBezTo>
                    <a:pt x="f163" y="f123"/>
                    <a:pt x="f158" y="f123"/>
                    <a:pt x="f142" y="f27"/>
                  </a:cubicBezTo>
                  <a:cubicBezTo>
                    <a:pt x="f164" y="f29"/>
                    <a:pt x="f164" y="f136"/>
                    <a:pt x="f164" y="f130"/>
                  </a:cubicBezTo>
                  <a:cubicBezTo>
                    <a:pt x="f146" y="f138"/>
                    <a:pt x="f141" y="f138"/>
                    <a:pt x="f165" y="f166"/>
                  </a:cubicBezTo>
                  <a:cubicBezTo>
                    <a:pt x="f140" y="f166"/>
                    <a:pt x="f149" y="f160"/>
                    <a:pt x="f149" y="f150"/>
                  </a:cubicBezTo>
                  <a:cubicBezTo>
                    <a:pt x="f134" y="f129"/>
                    <a:pt x="f131" y="f27"/>
                    <a:pt x="f167" y="f123"/>
                  </a:cubicBezTo>
                  <a:cubicBezTo>
                    <a:pt x="f33" y="f35"/>
                    <a:pt x="f168" y="f118"/>
                    <a:pt x="f56" y="f54"/>
                  </a:cubicBezTo>
                  <a:cubicBezTo>
                    <a:pt x="f156" y="f14"/>
                    <a:pt x="f14" y="f11"/>
                    <a:pt x="f9" y="f9"/>
                  </a:cubicBezTo>
                  <a:cubicBezTo>
                    <a:pt x="f67" y="f11"/>
                    <a:pt x="f67" y="f11"/>
                    <a:pt x="f45" y="f14"/>
                  </a:cubicBezTo>
                  <a:cubicBezTo>
                    <a:pt x="f67" y="f54"/>
                    <a:pt x="f9" y="f56"/>
                    <a:pt x="f11" y="f44"/>
                  </a:cubicBezTo>
                  <a:cubicBezTo>
                    <a:pt x="f116" y="f168"/>
                    <a:pt x="f120" y="f33"/>
                    <a:pt x="f35" y="f167"/>
                  </a:cubicBezTo>
                  <a:cubicBezTo>
                    <a:pt x="f20" y="f138"/>
                    <a:pt x="f127" y="f169"/>
                    <a:pt x="f25" y="f169"/>
                  </a:cubicBezTo>
                  <a:cubicBezTo>
                    <a:pt x="f128" y="f134"/>
                    <a:pt x="f170" y="f161"/>
                    <a:pt x="f170" y="f148"/>
                  </a:cubicBezTo>
                  <a:cubicBezTo>
                    <a:pt x="f171" y="f163"/>
                    <a:pt x="f129" y="f158"/>
                    <a:pt x="f123" y="f158"/>
                  </a:cubicBezTo>
                  <a:cubicBezTo>
                    <a:pt x="f24" y="f158"/>
                    <a:pt x="f124" y="f141"/>
                    <a:pt x="f125" y="f147"/>
                  </a:cubicBezTo>
                  <a:cubicBezTo>
                    <a:pt x="f168" y="f163"/>
                    <a:pt x="f168" y="f148"/>
                    <a:pt x="f125" y="f140"/>
                  </a:cubicBezTo>
                  <a:cubicBezTo>
                    <a:pt x="f37" y="f161"/>
                    <a:pt x="f172" y="f134"/>
                    <a:pt x="f168" y="f138"/>
                  </a:cubicBezTo>
                  <a:cubicBezTo>
                    <a:pt x="f58" y="f27"/>
                    <a:pt x="f44" y="f37"/>
                    <a:pt x="f67" y="f16"/>
                  </a:cubicBezTo>
                  <a:cubicBezTo>
                    <a:pt x="f45" y="f60"/>
                    <a:pt x="f47" y="f62"/>
                    <a:pt x="f114" y="f56"/>
                  </a:cubicBezTo>
                  <a:cubicBezTo>
                    <a:pt x="f71" y="f18"/>
                    <a:pt x="f74" y="f121"/>
                    <a:pt x="f92" y="f136"/>
                  </a:cubicBezTo>
                  <a:cubicBezTo>
                    <a:pt x="f8" y="f133"/>
                    <a:pt x="f13" y="f142"/>
                    <a:pt x="f75" y="f6"/>
                  </a:cubicBezTo>
                  <a:cubicBezTo>
                    <a:pt x="f50" y="f173"/>
                    <a:pt x="f107" y="f174"/>
                    <a:pt x="f105" y="f175"/>
                  </a:cubicBezTo>
                  <a:cubicBezTo>
                    <a:pt x="f94" y="f176"/>
                    <a:pt x="f90" y="f7"/>
                    <a:pt x="f90" y="f176"/>
                  </a:cubicBezTo>
                  <a:cubicBezTo>
                    <a:pt x="f86" y="f176"/>
                    <a:pt x="f93" y="f174"/>
                    <a:pt x="f86" y="f2"/>
                  </a:cubicBezTo>
                  <a:cubicBezTo>
                    <a:pt x="f86" y="f177"/>
                    <a:pt x="f90" y="f178"/>
                    <a:pt x="f85" y="f179"/>
                  </a:cubicBezTo>
                  <a:cubicBezTo>
                    <a:pt x="f49" y="f139"/>
                    <a:pt x="f110" y="f33"/>
                    <a:pt x="f112" y="f60"/>
                  </a:cubicBezTo>
                  <a:cubicBezTo>
                    <a:pt x="f112" y="f116"/>
                    <a:pt x="f112" y="f44"/>
                    <a:pt x="f112" y="f54"/>
                  </a:cubicBezTo>
                  <a:cubicBezTo>
                    <a:pt x="f106" y="f60"/>
                    <a:pt x="f10" y="f118"/>
                    <a:pt x="f12" y="f18"/>
                  </a:cubicBezTo>
                  <a:cubicBezTo>
                    <a:pt x="f50" y="f20"/>
                    <a:pt x="f86" y="f128"/>
                    <a:pt x="f88" y="f130"/>
                  </a:cubicBezTo>
                  <a:cubicBezTo>
                    <a:pt x="f69" y="f166"/>
                    <a:pt x="f180" y="f169"/>
                    <a:pt x="f76" y="f133"/>
                  </a:cubicBezTo>
                  <a:cubicBezTo>
                    <a:pt x="f115" y="f139"/>
                    <a:pt x="f108" y="f165"/>
                    <a:pt x="f180" y="f151"/>
                  </a:cubicBezTo>
                  <a:cubicBezTo>
                    <a:pt x="f181" y="f141"/>
                    <a:pt x="f98" y="f151"/>
                    <a:pt x="f104" y="f148"/>
                  </a:cubicBezTo>
                  <a:cubicBezTo>
                    <a:pt x="f102" y="f132"/>
                    <a:pt x="f78" y="f149"/>
                    <a:pt x="f97" y="f169"/>
                  </a:cubicBezTo>
                  <a:cubicBezTo>
                    <a:pt x="f181" y="f131"/>
                    <a:pt x="f95" y="f166"/>
                    <a:pt x="f180" y="f160"/>
                  </a:cubicBezTo>
                  <a:cubicBezTo>
                    <a:pt x="f89" y="f122"/>
                    <a:pt x="f50" y="f126"/>
                    <a:pt x="f10" y="f44"/>
                  </a:cubicBezTo>
                  <a:cubicBezTo>
                    <a:pt x="f110" y="f156"/>
                    <a:pt x="f8" y="f14"/>
                    <a:pt x="f106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CDBC89ED-9A18-2FDB-39A1-2095B569E34C}"/>
                </a:ext>
              </a:extLst>
            </p:cNvPr>
            <p:cNvSpPr/>
            <p:nvPr/>
          </p:nvSpPr>
          <p:spPr>
            <a:xfrm>
              <a:off x="8254553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1"/>
                <a:gd name="f151" fmla="val 48"/>
                <a:gd name="f152" fmla="val 19"/>
                <a:gd name="f153" fmla="val 64"/>
                <a:gd name="f154" fmla="val 67"/>
                <a:gd name="f155" fmla="val 55"/>
                <a:gd name="f156" fmla="val 49"/>
                <a:gd name="f157" fmla="val 47"/>
                <a:gd name="f158" fmla="val 34"/>
                <a:gd name="f159" fmla="val 44"/>
                <a:gd name="f160" fmla="val 59"/>
                <a:gd name="f161" fmla="val 90"/>
                <a:gd name="f162" fmla="val 5"/>
                <a:gd name="f163" fmla="val 2"/>
                <a:gd name="f164" fmla="val 1"/>
                <a:gd name="f165" fmla="val 129"/>
                <a:gd name="f166" fmla="val 128"/>
                <a:gd name="f167" fmla="val 135"/>
                <a:gd name="f168" fmla="val 142"/>
                <a:gd name="f169" fmla="val 143"/>
                <a:gd name="f170" fmla="val 137"/>
                <a:gd name="f171" fmla="val 33"/>
                <a:gd name="f172" fmla="val 145"/>
                <a:gd name="f173" fmla="val 53"/>
                <a:gd name="f174" fmla="val 179"/>
                <a:gd name="f175" fmla="val 182"/>
                <a:gd name="f176" fmla="val 114"/>
                <a:gd name="f177" fmla="val 181"/>
                <a:gd name="f178" fmla="val 178"/>
                <a:gd name="f179" fmla="val 174"/>
                <a:gd name="f180" fmla="val 125"/>
                <a:gd name="f181" fmla="+- 0 0 -90"/>
                <a:gd name="f182" fmla="*/ f3 1 177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77 f188 1"/>
                <a:gd name="f212" fmla="*/ 36 f188 1"/>
                <a:gd name="f213" fmla="*/ 138 f189 1"/>
                <a:gd name="f214" fmla="*/ 40 f188 1"/>
                <a:gd name="f215" fmla="*/ 115 f189 1"/>
                <a:gd name="f216" fmla="*/ 31 f188 1"/>
                <a:gd name="f217" fmla="*/ 122 f189 1"/>
                <a:gd name="f218" fmla="*/ 14 f188 1"/>
                <a:gd name="f219" fmla="*/ 112 f189 1"/>
                <a:gd name="f220" fmla="*/ 29 f188 1"/>
                <a:gd name="f221" fmla="*/ 91 f189 1"/>
                <a:gd name="f222" fmla="*/ 73 f188 1"/>
                <a:gd name="f223" fmla="*/ 96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79 f189 1"/>
                <a:gd name="f231" fmla="*/ 49 f189 1"/>
                <a:gd name="f232" fmla="*/ 42 f188 1"/>
                <a:gd name="f233" fmla="*/ 28 f189 1"/>
                <a:gd name="f234" fmla="*/ 34 f188 1"/>
                <a:gd name="f235" fmla="*/ 75 f189 1"/>
                <a:gd name="f236" fmla="*/ 34 f189 1"/>
                <a:gd name="f237" fmla="*/ 12 f189 1"/>
                <a:gd name="f238" fmla="*/ 74 f189 1"/>
                <a:gd name="f239" fmla="*/ 85 f188 1"/>
                <a:gd name="f240" fmla="*/ 24 f189 1"/>
                <a:gd name="f241" fmla="*/ 91 f188 1"/>
                <a:gd name="f242" fmla="*/ 4 f189 1"/>
                <a:gd name="f243" fmla="*/ 100 f188 1"/>
                <a:gd name="f244" fmla="*/ 72 f189 1"/>
                <a:gd name="f245" fmla="*/ 90 f188 1"/>
                <a:gd name="f246" fmla="*/ 73 f189 1"/>
                <a:gd name="f247" fmla="*/ 97 f188 1"/>
                <a:gd name="f248" fmla="*/ 14 f189 1"/>
                <a:gd name="f249" fmla="*/ 130 f188 1"/>
                <a:gd name="f250" fmla="*/ 30 f189 1"/>
                <a:gd name="f251" fmla="*/ 137 f188 1"/>
                <a:gd name="f252" fmla="*/ 82 f189 1"/>
                <a:gd name="f253" fmla="*/ 58 f189 1"/>
                <a:gd name="f254" fmla="*/ 141 f188 1"/>
                <a:gd name="f255" fmla="*/ 161 f188 1"/>
                <a:gd name="f256" fmla="*/ 62 f189 1"/>
                <a:gd name="f257" fmla="*/ 142 f188 1"/>
                <a:gd name="f258" fmla="*/ 94 f189 1"/>
                <a:gd name="f259" fmla="*/ 135 f188 1"/>
                <a:gd name="f260" fmla="*/ 114 f189 1"/>
                <a:gd name="f261" fmla="*/ 183 f188 1"/>
                <a:gd name="f262" fmla="*/ 93 f189 1"/>
                <a:gd name="f263" fmla="*/ 105 f188 1"/>
                <a:gd name="f264" fmla="*/ 119 f189 1"/>
                <a:gd name="f265" fmla="*/ 138 f188 1"/>
                <a:gd name="f266" fmla="*/ 137 f189 1"/>
                <a:gd name="f267" fmla="*/ 152 f188 1"/>
                <a:gd name="f268" fmla="*/ 100 f189 1"/>
                <a:gd name="f269" fmla="*/ 101 f188 1"/>
                <a:gd name="f270" fmla="+- f190 0 f1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83"/>
                <a:gd name="f307" fmla="*/ f229 1 177"/>
                <a:gd name="f308" fmla="*/ f230 1 177"/>
                <a:gd name="f309" fmla="*/ f231 1 177"/>
                <a:gd name="f310" fmla="*/ f232 1 183"/>
                <a:gd name="f311" fmla="*/ f233 1 177"/>
                <a:gd name="f312" fmla="*/ f234 1 183"/>
                <a:gd name="f313" fmla="*/ f235 1 177"/>
                <a:gd name="f314" fmla="*/ f236 1 177"/>
                <a:gd name="f315" fmla="*/ f237 1 177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83"/>
                <a:gd name="f330" fmla="*/ f252 1 177"/>
                <a:gd name="f331" fmla="*/ f253 1 177"/>
                <a:gd name="f332" fmla="*/ f254 1 183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f268 1 177"/>
                <a:gd name="f347" fmla="*/ f269 1 183"/>
                <a:gd name="f348" fmla="*/ 0 1 f191"/>
                <a:gd name="f349" fmla="*/ f185 1 f191"/>
                <a:gd name="f350" fmla="*/ 0 1 f192"/>
                <a:gd name="f351" fmla="*/ f186 1 f192"/>
                <a:gd name="f352" fmla="*/ f271 1 f191"/>
                <a:gd name="f353" fmla="*/ f272 1 f192"/>
                <a:gd name="f354" fmla="*/ f273 1 f191"/>
                <a:gd name="f355" fmla="*/ f274 1 f192"/>
                <a:gd name="f356" fmla="*/ f275 1 f191"/>
                <a:gd name="f357" fmla="*/ f276 1 f192"/>
                <a:gd name="f358" fmla="*/ f277 1 f191"/>
                <a:gd name="f359" fmla="*/ f278 1 f192"/>
                <a:gd name="f360" fmla="*/ f279 1 f191"/>
                <a:gd name="f361" fmla="*/ f280 1 f192"/>
                <a:gd name="f362" fmla="*/ f281 1 f191"/>
                <a:gd name="f363" fmla="*/ f282 1 f192"/>
                <a:gd name="f364" fmla="*/ f283 1 f191"/>
                <a:gd name="f365" fmla="*/ f284 1 f192"/>
                <a:gd name="f366" fmla="*/ f285 1 f191"/>
                <a:gd name="f367" fmla="*/ f286 1 f192"/>
                <a:gd name="f368" fmla="*/ f287 1 f191"/>
                <a:gd name="f369" fmla="*/ f288 1 f192"/>
                <a:gd name="f370" fmla="*/ f289 1 f192"/>
                <a:gd name="f371" fmla="*/ f290 1 f192"/>
                <a:gd name="f372" fmla="*/ f291 1 f191"/>
                <a:gd name="f373" fmla="*/ f292 1 f192"/>
                <a:gd name="f374" fmla="*/ f293 1 f191"/>
                <a:gd name="f375" fmla="*/ f294 1 f192"/>
                <a:gd name="f376" fmla="*/ f295 1 f191"/>
                <a:gd name="f377" fmla="*/ f296 1 f192"/>
                <a:gd name="f378" fmla="*/ f297 1 f191"/>
                <a:gd name="f379" fmla="*/ f298 1 f192"/>
                <a:gd name="f380" fmla="*/ f299 1 f191"/>
                <a:gd name="f381" fmla="*/ f300 1 f192"/>
                <a:gd name="f382" fmla="*/ f301 1 f191"/>
                <a:gd name="f383" fmla="*/ f302 1 f192"/>
                <a:gd name="f384" fmla="*/ f303 1 f191"/>
                <a:gd name="f385" fmla="*/ f304 1 f192"/>
                <a:gd name="f386" fmla="*/ f305 1 f191"/>
                <a:gd name="f387" fmla="*/ f306 1 f192"/>
                <a:gd name="f388" fmla="*/ f307 1 f191"/>
                <a:gd name="f389" fmla="*/ f308 1 f191"/>
                <a:gd name="f390" fmla="*/ f309 1 f191"/>
                <a:gd name="f391" fmla="*/ f310 1 f192"/>
                <a:gd name="f392" fmla="*/ f311 1 f191"/>
                <a:gd name="f393" fmla="*/ f312 1 f192"/>
                <a:gd name="f394" fmla="*/ f313 1 f191"/>
                <a:gd name="f395" fmla="*/ f314 1 f191"/>
                <a:gd name="f396" fmla="*/ f315 1 f191"/>
                <a:gd name="f397" fmla="*/ f316 1 f191"/>
                <a:gd name="f398" fmla="*/ f317 1 f192"/>
                <a:gd name="f399" fmla="*/ f318 1 f191"/>
                <a:gd name="f400" fmla="*/ f319 1 f192"/>
                <a:gd name="f401" fmla="*/ f320 1 f191"/>
                <a:gd name="f402" fmla="*/ f321 1 f192"/>
                <a:gd name="f403" fmla="*/ f322 1 f191"/>
                <a:gd name="f404" fmla="*/ f323 1 f192"/>
                <a:gd name="f405" fmla="*/ f324 1 f191"/>
                <a:gd name="f406" fmla="*/ f325 1 f192"/>
                <a:gd name="f407" fmla="*/ f326 1 f191"/>
                <a:gd name="f408" fmla="*/ f327 1 f192"/>
                <a:gd name="f409" fmla="*/ f328 1 f191"/>
                <a:gd name="f410" fmla="*/ f329 1 f192"/>
                <a:gd name="f411" fmla="*/ f330 1 f191"/>
                <a:gd name="f412" fmla="*/ f331 1 f191"/>
                <a:gd name="f413" fmla="*/ f332 1 f192"/>
                <a:gd name="f414" fmla="*/ f333 1 f192"/>
                <a:gd name="f415" fmla="*/ f334 1 f191"/>
                <a:gd name="f416" fmla="*/ f335 1 f192"/>
                <a:gd name="f417" fmla="*/ f336 1 f191"/>
                <a:gd name="f418" fmla="*/ f337 1 f192"/>
                <a:gd name="f419" fmla="*/ f338 1 f191"/>
                <a:gd name="f420" fmla="*/ f339 1 f192"/>
                <a:gd name="f421" fmla="*/ f340 1 f191"/>
                <a:gd name="f422" fmla="*/ f341 1 f192"/>
                <a:gd name="f423" fmla="*/ f342 1 f191"/>
                <a:gd name="f424" fmla="*/ f343 1 f192"/>
                <a:gd name="f425" fmla="*/ f344 1 f191"/>
                <a:gd name="f426" fmla="*/ f345 1 f192"/>
                <a:gd name="f427" fmla="*/ f346 1 f191"/>
                <a:gd name="f428" fmla="*/ f347 1 f192"/>
                <a:gd name="f429" fmla="*/ f348 f182 1"/>
                <a:gd name="f430" fmla="*/ f349 f182 1"/>
                <a:gd name="f431" fmla="*/ f351 f183 1"/>
                <a:gd name="f432" fmla="*/ f350 f183 1"/>
                <a:gd name="f433" fmla="*/ f352 f182 1"/>
                <a:gd name="f434" fmla="*/ f353 f183 1"/>
                <a:gd name="f435" fmla="*/ f354 f182 1"/>
                <a:gd name="f436" fmla="*/ f355 f183 1"/>
                <a:gd name="f437" fmla="*/ f356 f182 1"/>
                <a:gd name="f438" fmla="*/ f357 f183 1"/>
                <a:gd name="f439" fmla="*/ f358 f182 1"/>
                <a:gd name="f440" fmla="*/ f359 f183 1"/>
                <a:gd name="f441" fmla="*/ f360 f182 1"/>
                <a:gd name="f442" fmla="*/ f361 f183 1"/>
                <a:gd name="f443" fmla="*/ f362 f182 1"/>
                <a:gd name="f444" fmla="*/ f363 f183 1"/>
                <a:gd name="f445" fmla="*/ f364 f182 1"/>
                <a:gd name="f446" fmla="*/ f365 f183 1"/>
                <a:gd name="f447" fmla="*/ f366 f182 1"/>
                <a:gd name="f448" fmla="*/ f367 f183 1"/>
                <a:gd name="f449" fmla="*/ f368 f182 1"/>
                <a:gd name="f450" fmla="*/ f369 f183 1"/>
                <a:gd name="f451" fmla="*/ f370 f183 1"/>
                <a:gd name="f452" fmla="*/ f371 f183 1"/>
                <a:gd name="f453" fmla="*/ f372 f182 1"/>
                <a:gd name="f454" fmla="*/ f373 f183 1"/>
                <a:gd name="f455" fmla="*/ f374 f182 1"/>
                <a:gd name="f456" fmla="*/ f375 f183 1"/>
                <a:gd name="f457" fmla="*/ f376 f182 1"/>
                <a:gd name="f458" fmla="*/ f377 f183 1"/>
                <a:gd name="f459" fmla="*/ f378 f182 1"/>
                <a:gd name="f460" fmla="*/ f379 f183 1"/>
                <a:gd name="f461" fmla="*/ f380 f182 1"/>
                <a:gd name="f462" fmla="*/ f381 f183 1"/>
                <a:gd name="f463" fmla="*/ f382 f182 1"/>
                <a:gd name="f464" fmla="*/ f383 f183 1"/>
                <a:gd name="f465" fmla="*/ f384 f182 1"/>
                <a:gd name="f466" fmla="*/ f385 f183 1"/>
                <a:gd name="f467" fmla="*/ f386 f182 1"/>
                <a:gd name="f468" fmla="*/ f387 f183 1"/>
                <a:gd name="f469" fmla="*/ f388 f182 1"/>
                <a:gd name="f470" fmla="*/ f389 f182 1"/>
                <a:gd name="f471" fmla="*/ f390 f182 1"/>
                <a:gd name="f472" fmla="*/ f391 f183 1"/>
                <a:gd name="f473" fmla="*/ f392 f182 1"/>
                <a:gd name="f474" fmla="*/ f393 f183 1"/>
                <a:gd name="f475" fmla="*/ f394 f182 1"/>
                <a:gd name="f476" fmla="*/ f395 f182 1"/>
                <a:gd name="f477" fmla="*/ f396 f182 1"/>
                <a:gd name="f478" fmla="*/ f397 f182 1"/>
                <a:gd name="f479" fmla="*/ f398 f183 1"/>
                <a:gd name="f480" fmla="*/ f399 f182 1"/>
                <a:gd name="f481" fmla="*/ f400 f183 1"/>
                <a:gd name="f482" fmla="*/ f401 f182 1"/>
                <a:gd name="f483" fmla="*/ f402 f183 1"/>
                <a:gd name="f484" fmla="*/ f403 f182 1"/>
                <a:gd name="f485" fmla="*/ f404 f183 1"/>
                <a:gd name="f486" fmla="*/ f405 f182 1"/>
                <a:gd name="f487" fmla="*/ f406 f183 1"/>
                <a:gd name="f488" fmla="*/ f407 f182 1"/>
                <a:gd name="f489" fmla="*/ f408 f183 1"/>
                <a:gd name="f490" fmla="*/ f409 f182 1"/>
                <a:gd name="f491" fmla="*/ f410 f183 1"/>
                <a:gd name="f492" fmla="*/ f411 f182 1"/>
                <a:gd name="f493" fmla="*/ f412 f182 1"/>
                <a:gd name="f494" fmla="*/ f413 f183 1"/>
                <a:gd name="f495" fmla="*/ f414 f183 1"/>
                <a:gd name="f496" fmla="*/ f415 f182 1"/>
                <a:gd name="f497" fmla="*/ f416 f183 1"/>
                <a:gd name="f498" fmla="*/ f417 f182 1"/>
                <a:gd name="f499" fmla="*/ f418 f183 1"/>
                <a:gd name="f500" fmla="*/ f419 f182 1"/>
                <a:gd name="f501" fmla="*/ f420 f183 1"/>
                <a:gd name="f502" fmla="*/ f421 f182 1"/>
                <a:gd name="f503" fmla="*/ f422 f183 1"/>
                <a:gd name="f504" fmla="*/ f423 f182 1"/>
                <a:gd name="f505" fmla="*/ f424 f183 1"/>
                <a:gd name="f506" fmla="*/ f425 f182 1"/>
                <a:gd name="f507" fmla="*/ f426 f183 1"/>
                <a:gd name="f508" fmla="*/ f427 f182 1"/>
                <a:gd name="f509" fmla="*/ f428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3" y="f434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37" y="f451"/>
                </a:cxn>
                <a:cxn ang="f270">
                  <a:pos x="f439" y="f452"/>
                </a:cxn>
                <a:cxn ang="f270">
                  <a:pos x="f453" y="f454"/>
                </a:cxn>
                <a:cxn ang="f270">
                  <a:pos x="f455" y="f456"/>
                </a:cxn>
                <a:cxn ang="f270">
                  <a:pos x="f457" y="f458"/>
                </a:cxn>
                <a:cxn ang="f270">
                  <a:pos x="f459" y="f460"/>
                </a:cxn>
                <a:cxn ang="f270">
                  <a:pos x="f461" y="f462"/>
                </a:cxn>
                <a:cxn ang="f270">
                  <a:pos x="f463" y="f464"/>
                </a:cxn>
                <a:cxn ang="f270">
                  <a:pos x="f465" y="f466"/>
                </a:cxn>
                <a:cxn ang="f270">
                  <a:pos x="f467" y="f468"/>
                </a:cxn>
                <a:cxn ang="f270">
                  <a:pos x="f469" y="f458"/>
                </a:cxn>
                <a:cxn ang="f270">
                  <a:pos x="f470" y="f450"/>
                </a:cxn>
                <a:cxn ang="f270">
                  <a:pos x="f471" y="f472"/>
                </a:cxn>
                <a:cxn ang="f270">
                  <a:pos x="f473" y="f474"/>
                </a:cxn>
                <a:cxn ang="f270">
                  <a:pos x="f475" y="f451"/>
                </a:cxn>
                <a:cxn ang="f270">
                  <a:pos x="f476" y="f446"/>
                </a:cxn>
                <a:cxn ang="f270">
                  <a:pos x="f477" y="f462"/>
                </a:cxn>
                <a:cxn ang="f270">
                  <a:pos x="f478" y="f479"/>
                </a:cxn>
                <a:cxn ang="f270">
                  <a:pos x="f480" y="f481"/>
                </a:cxn>
                <a:cxn ang="f270">
                  <a:pos x="f482" y="f483"/>
                </a:cxn>
                <a:cxn ang="f270">
                  <a:pos x="f484" y="f485"/>
                </a:cxn>
                <a:cxn ang="f270">
                  <a:pos x="f486" y="f487"/>
                </a:cxn>
                <a:cxn ang="f270">
                  <a:pos x="f488" y="f489"/>
                </a:cxn>
                <a:cxn ang="f270">
                  <a:pos x="f490" y="f491"/>
                </a:cxn>
                <a:cxn ang="f270">
                  <a:pos x="f492" y="f442"/>
                </a:cxn>
                <a:cxn ang="f270">
                  <a:pos x="f493" y="f494"/>
                </a:cxn>
                <a:cxn ang="f270">
                  <a:pos x="f471" y="f495"/>
                </a:cxn>
                <a:cxn ang="f270">
                  <a:pos x="f496" y="f497"/>
                </a:cxn>
                <a:cxn ang="f270">
                  <a:pos x="f498" y="f499"/>
                </a:cxn>
                <a:cxn ang="f270">
                  <a:pos x="f500" y="f501"/>
                </a:cxn>
                <a:cxn ang="f270">
                  <a:pos x="f502" y="f503"/>
                </a:cxn>
                <a:cxn ang="f270">
                  <a:pos x="f504" y="f505"/>
                </a:cxn>
                <a:cxn ang="f270">
                  <a:pos x="f506" y="f507"/>
                </a:cxn>
                <a:cxn ang="f270">
                  <a:pos x="f508" y="f509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129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0" y="f131"/>
                    <a:pt x="f145" y="f132"/>
                  </a:cubicBezTo>
                  <a:cubicBezTo>
                    <a:pt x="f86" y="f122"/>
                    <a:pt x="f88" y="f134"/>
                    <a:pt x="f153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4" y="f88"/>
                  </a:cubicBezTo>
                  <a:cubicBezTo>
                    <a:pt x="f86" y="f135"/>
                    <a:pt x="f155" y="f156"/>
                    <a:pt x="f156" y="f103"/>
                  </a:cubicBezTo>
                  <a:cubicBezTo>
                    <a:pt x="f157" y="f114"/>
                    <a:pt x="f157" y="f144"/>
                    <a:pt x="f157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8" y="f122"/>
                    <a:pt x="f121" y="f134"/>
                    <a:pt x="f121" y="f158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59" y="f103"/>
                    <a:pt x="f157" y="f118"/>
                  </a:cubicBezTo>
                  <a:cubicBezTo>
                    <a:pt x="f135" y="f135"/>
                    <a:pt x="f98" y="f154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0" y="f93"/>
                    <a:pt x="f157" y="f76"/>
                    <a:pt x="f158" y="f73"/>
                  </a:cubicBezTo>
                  <a:cubicBezTo>
                    <a:pt x="f119" y="f90"/>
                    <a:pt x="f121" y="f79"/>
                    <a:pt x="f109" y="f154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0" y="f70"/>
                    <a:pt x="f75" y="f69"/>
                  </a:cubicBezTo>
                  <a:cubicBezTo>
                    <a:pt x="f75" y="f67"/>
                    <a:pt x="f75" y="f67"/>
                    <a:pt x="f75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1"/>
                    <a:pt x="f126" y="f64"/>
                  </a:cubicBezTo>
                  <a:cubicBezTo>
                    <a:pt x="f148" y="f67"/>
                    <a:pt x="f162" y="f66"/>
                    <a:pt x="f163" y="f61"/>
                  </a:cubicBezTo>
                  <a:cubicBezTo>
                    <a:pt x="f5" y="f46"/>
                    <a:pt x="f164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5" y="f48"/>
                    <a:pt x="f73" y="f161"/>
                  </a:cubicBezTo>
                  <a:cubicBezTo>
                    <a:pt x="f74" y="f161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0" y="f68"/>
                    <a:pt x="f118" y="f43"/>
                    <a:pt x="f119" y="f33"/>
                  </a:cubicBezTo>
                  <a:cubicBezTo>
                    <a:pt x="f134" y="f165"/>
                    <a:pt x="f122" y="f166"/>
                    <a:pt x="f131" y="f166"/>
                  </a:cubicBezTo>
                  <a:cubicBezTo>
                    <a:pt x="f136" y="f166"/>
                    <a:pt x="f143" y="f165"/>
                    <a:pt x="f127" y="f31"/>
                  </a:cubicBezTo>
                  <a:cubicBezTo>
                    <a:pt x="f137" y="f27"/>
                    <a:pt x="f128" y="f167"/>
                    <a:pt x="f128" y="f110"/>
                  </a:cubicBezTo>
                  <a:cubicBezTo>
                    <a:pt x="f127" y="f168"/>
                    <a:pt x="f152" y="f169"/>
                    <a:pt x="f147" y="f168"/>
                  </a:cubicBezTo>
                  <a:cubicBezTo>
                    <a:pt x="f122" y="f102"/>
                    <a:pt x="f111" y="f100"/>
                    <a:pt x="f111" y="f170"/>
                  </a:cubicBezTo>
                  <a:cubicBezTo>
                    <a:pt x="f119" y="f17"/>
                    <a:pt x="f171" y="f31"/>
                    <a:pt x="f107" y="f166"/>
                  </a:cubicBezTo>
                  <a:cubicBezTo>
                    <a:pt x="f156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5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6"/>
                    <a:pt x="f83" y="f102"/>
                  </a:cubicBezTo>
                  <a:cubicBezTo>
                    <a:pt x="f145" y="f169"/>
                    <a:pt x="f99" y="f104"/>
                    <a:pt x="f115" y="f172"/>
                  </a:cubicBezTo>
                  <a:cubicBezTo>
                    <a:pt x="f157" y="f42"/>
                    <a:pt x="f159" y="f21"/>
                    <a:pt x="f101" y="f40"/>
                  </a:cubicBezTo>
                  <a:cubicBezTo>
                    <a:pt x="f101" y="f63"/>
                    <a:pt x="f159" y="f54"/>
                    <a:pt x="f156" y="f54"/>
                  </a:cubicBezTo>
                  <a:cubicBezTo>
                    <a:pt x="f173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0" y="f21"/>
                    <a:pt x="f85" y="f172"/>
                    <a:pt x="f82" y="f168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7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4"/>
                    <a:pt x="f117" y="f2"/>
                    <a:pt x="f129" y="f175"/>
                  </a:cubicBezTo>
                  <a:cubicBezTo>
                    <a:pt x="f129" y="f7"/>
                    <a:pt x="f18" y="f7"/>
                    <a:pt x="f176" y="f7"/>
                  </a:cubicBezTo>
                  <a:cubicBezTo>
                    <a:pt x="f176" y="f7"/>
                    <a:pt x="f97" y="f177"/>
                    <a:pt x="f97" y="f2"/>
                  </a:cubicBezTo>
                  <a:cubicBezTo>
                    <a:pt x="f176" y="f178"/>
                    <a:pt x="f18" y="f57"/>
                    <a:pt x="f133" y="f179"/>
                  </a:cubicBezTo>
                  <a:cubicBezTo>
                    <a:pt x="f16" y="f26"/>
                    <a:pt x="f10" y="f166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6" y="f165"/>
                    <a:pt x="f37" y="f110"/>
                  </a:cubicBezTo>
                  <a:cubicBezTo>
                    <a:pt x="f22" y="f102"/>
                    <a:pt x="f180" y="f172"/>
                    <a:pt x="f20" y="f23"/>
                  </a:cubicBezTo>
                  <a:cubicBezTo>
                    <a:pt x="f20" y="f23"/>
                    <a:pt x="f35" y="f28"/>
                    <a:pt x="f180" y="f39"/>
                  </a:cubicBezTo>
                  <a:cubicBezTo>
                    <a:pt x="f31" y="f52"/>
                    <a:pt x="f71" y="f39"/>
                    <a:pt x="f170" y="f105"/>
                  </a:cubicBezTo>
                  <a:cubicBezTo>
                    <a:pt x="f110" y="f41"/>
                    <a:pt x="f71" y="f19"/>
                    <a:pt x="f91" y="f172"/>
                  </a:cubicBezTo>
                  <a:cubicBezTo>
                    <a:pt x="f31" y="f169"/>
                    <a:pt x="f33" y="f102"/>
                    <a:pt x="f180" y="f100"/>
                  </a:cubicBezTo>
                  <a:cubicBezTo>
                    <a:pt x="f43" y="f33"/>
                    <a:pt x="f50" y="f176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A33F90B5-C885-2987-F064-826EE45CCEC1}"/>
                </a:ext>
              </a:extLst>
            </p:cNvPr>
            <p:cNvSpPr/>
            <p:nvPr/>
          </p:nvSpPr>
          <p:spPr>
            <a:xfrm>
              <a:off x="6085487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3"/>
                <a:gd name="f8" fmla="val 79"/>
                <a:gd name="f9" fmla="val 96"/>
                <a:gd name="f10" fmla="val 77"/>
                <a:gd name="f11" fmla="val 76"/>
                <a:gd name="f12" fmla="val 97"/>
                <a:gd name="f13" fmla="val 74"/>
                <a:gd name="f14" fmla="val 98"/>
                <a:gd name="f15" fmla="val 60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8"/>
                <a:gd name="f24" fmla="val 124"/>
                <a:gd name="f25" fmla="val 27"/>
                <a:gd name="f26" fmla="val 126"/>
                <a:gd name="f27" fmla="val 26"/>
                <a:gd name="f28" fmla="val 131"/>
                <a:gd name="f29" fmla="val 23"/>
                <a:gd name="f30" fmla="val 132"/>
                <a:gd name="f31" fmla="val 19"/>
                <a:gd name="f32" fmla="val 15"/>
                <a:gd name="f33" fmla="val 130"/>
                <a:gd name="f34" fmla="val 12"/>
                <a:gd name="f35" fmla="val 127"/>
                <a:gd name="f36" fmla="val 13"/>
                <a:gd name="f37" fmla="val 123"/>
                <a:gd name="f38" fmla="val 14"/>
                <a:gd name="f39" fmla="val 119"/>
                <a:gd name="f40" fmla="val 17"/>
                <a:gd name="f41" fmla="val 118"/>
                <a:gd name="f42" fmla="val 22"/>
                <a:gd name="f43" fmla="val 25"/>
                <a:gd name="f44" fmla="val 117"/>
                <a:gd name="f45" fmla="val 46"/>
                <a:gd name="f46" fmla="val 110"/>
                <a:gd name="f47" fmla="val 61"/>
                <a:gd name="f48" fmla="val 102"/>
                <a:gd name="f49" fmla="val 75"/>
                <a:gd name="f50" fmla="val 94"/>
                <a:gd name="f51" fmla="val 93"/>
                <a:gd name="f52" fmla="val 92"/>
                <a:gd name="f53" fmla="val 73"/>
                <a:gd name="f54" fmla="val 71"/>
                <a:gd name="f55" fmla="val 70"/>
                <a:gd name="f56" fmla="val 54"/>
                <a:gd name="f57" fmla="val 38"/>
                <a:gd name="f58" fmla="val 99"/>
                <a:gd name="f59" fmla="val 20"/>
                <a:gd name="f60" fmla="val 18"/>
                <a:gd name="f61" fmla="val 101"/>
                <a:gd name="f62" fmla="val 8"/>
                <a:gd name="f63" fmla="val 108"/>
                <a:gd name="f64" fmla="val 5"/>
                <a:gd name="f65" fmla="val 105"/>
                <a:gd name="f66" fmla="val 2"/>
                <a:gd name="f67" fmla="val 3"/>
                <a:gd name="f68" fmla="val 6"/>
                <a:gd name="f69" fmla="val 11"/>
                <a:gd name="f70" fmla="val 91"/>
                <a:gd name="f71" fmla="val 16"/>
                <a:gd name="f72" fmla="val 95"/>
                <a:gd name="f73" fmla="val 55"/>
                <a:gd name="f74" fmla="val 89"/>
                <a:gd name="f75" fmla="val 88"/>
                <a:gd name="f76" fmla="val 87"/>
                <a:gd name="f77" fmla="val 72"/>
                <a:gd name="f78" fmla="val 86"/>
                <a:gd name="f79" fmla="val 85"/>
                <a:gd name="f80" fmla="val 56"/>
                <a:gd name="f81" fmla="val 81"/>
                <a:gd name="f82" fmla="val 42"/>
                <a:gd name="f83" fmla="val 10"/>
                <a:gd name="f84" fmla="val 7"/>
                <a:gd name="f85" fmla="val 65"/>
                <a:gd name="f86" fmla="val 62"/>
                <a:gd name="f87" fmla="val 58"/>
                <a:gd name="f88" fmla="val 21"/>
                <a:gd name="f89" fmla="val 63"/>
                <a:gd name="f90" fmla="val 24"/>
                <a:gd name="f91" fmla="val 69"/>
                <a:gd name="f92" fmla="val 32"/>
                <a:gd name="f93" fmla="val 82"/>
                <a:gd name="f94" fmla="val 83"/>
                <a:gd name="f95" fmla="val 78"/>
                <a:gd name="f96" fmla="val 66"/>
                <a:gd name="f97" fmla="val 51"/>
                <a:gd name="f98" fmla="val 43"/>
                <a:gd name="f99" fmla="val 37"/>
                <a:gd name="f100" fmla="val 34"/>
                <a:gd name="f101" fmla="val 41"/>
                <a:gd name="f102" fmla="val 36"/>
                <a:gd name="f103" fmla="val 39"/>
                <a:gd name="f104" fmla="val 30"/>
                <a:gd name="f105" fmla="val 40"/>
                <a:gd name="f106" fmla="val 52"/>
                <a:gd name="f107" fmla="val 67"/>
                <a:gd name="f108" fmla="val 57"/>
                <a:gd name="f109" fmla="val 50"/>
                <a:gd name="f110" fmla="val 68"/>
                <a:gd name="f111" fmla="val 4"/>
                <a:gd name="f112" fmla="val 90"/>
                <a:gd name="f113" fmla="val 111"/>
                <a:gd name="f114" fmla="val 112"/>
                <a:gd name="f115" fmla="val 125"/>
                <a:gd name="f116" fmla="val 129"/>
                <a:gd name="f117" fmla="val 115"/>
                <a:gd name="f118" fmla="val 103"/>
                <a:gd name="f119" fmla="val 49"/>
                <a:gd name="f120" fmla="val 133"/>
                <a:gd name="f121" fmla="val 139"/>
                <a:gd name="f122" fmla="val 144"/>
                <a:gd name="f123" fmla="val 149"/>
                <a:gd name="f124" fmla="val 150"/>
                <a:gd name="f125" fmla="val 147"/>
                <a:gd name="f126" fmla="val 141"/>
                <a:gd name="f127" fmla="val 136"/>
                <a:gd name="f128" fmla="val 151"/>
                <a:gd name="f129" fmla="val 153"/>
                <a:gd name="f130" fmla="val 159"/>
                <a:gd name="f131" fmla="val 163"/>
                <a:gd name="f132" fmla="val 168"/>
                <a:gd name="f133" fmla="val 166"/>
                <a:gd name="f134" fmla="val 164"/>
                <a:gd name="f135" fmla="val 158"/>
                <a:gd name="f136" fmla="val 104"/>
                <a:gd name="f137" fmla="val 138"/>
                <a:gd name="f138" fmla="val 154"/>
                <a:gd name="f139" fmla="val 156"/>
                <a:gd name="f140" fmla="val 160"/>
                <a:gd name="f141" fmla="val 162"/>
                <a:gd name="f142" fmla="val 167"/>
                <a:gd name="f143" fmla="val 172"/>
                <a:gd name="f144" fmla="val 175"/>
                <a:gd name="f145" fmla="val 177"/>
                <a:gd name="f146" fmla="val 174"/>
                <a:gd name="f147" fmla="val 100"/>
                <a:gd name="f148" fmla="val 170"/>
                <a:gd name="f149" fmla="val 165"/>
                <a:gd name="f150" fmla="val 161"/>
                <a:gd name="f151" fmla="val 140"/>
                <a:gd name="f152" fmla="val 107"/>
                <a:gd name="f153" fmla="val 148"/>
                <a:gd name="f154" fmla="val 152"/>
                <a:gd name="f155" fmla="val 128"/>
                <a:gd name="f156" fmla="val 157"/>
                <a:gd name="f157" fmla="val 135"/>
                <a:gd name="f158" fmla="val 142"/>
                <a:gd name="f159" fmla="val 143"/>
                <a:gd name="f160" fmla="val 155"/>
                <a:gd name="f161" fmla="val 137"/>
                <a:gd name="f162" fmla="val 145"/>
                <a:gd name="f163" fmla="val 109"/>
                <a:gd name="f164" fmla="val 120"/>
                <a:gd name="f165" fmla="val 146"/>
                <a:gd name="f166" fmla="val 134"/>
                <a:gd name="f167" fmla="val 116"/>
                <a:gd name="f168" fmla="val 179"/>
                <a:gd name="f169" fmla="val 182"/>
                <a:gd name="f170" fmla="val 64"/>
                <a:gd name="f171" fmla="val 181"/>
                <a:gd name="f172" fmla="val 176"/>
                <a:gd name="f173" fmla="val 48"/>
                <a:gd name="f174" fmla="val 47"/>
                <a:gd name="f175" fmla="val 114"/>
                <a:gd name="f176" fmla="val 80"/>
                <a:gd name="f177" fmla="+- 0 0 -90"/>
                <a:gd name="f178" fmla="*/ f3 1 178"/>
                <a:gd name="f179" fmla="*/ f4 1 183"/>
                <a:gd name="f180" fmla="val f5"/>
                <a:gd name="f181" fmla="val f6"/>
                <a:gd name="f182" fmla="val f7"/>
                <a:gd name="f183" fmla="*/ f177 f0 1"/>
                <a:gd name="f184" fmla="+- f182 0 f180"/>
                <a:gd name="f185" fmla="+- f181 0 f180"/>
                <a:gd name="f186" fmla="*/ f183 1 f2"/>
                <a:gd name="f187" fmla="*/ f185 1 178"/>
                <a:gd name="f188" fmla="*/ f184 1 183"/>
                <a:gd name="f189" fmla="*/ 31 f185 1"/>
                <a:gd name="f190" fmla="*/ 121 f184 1"/>
                <a:gd name="f191" fmla="*/ 13 f185 1"/>
                <a:gd name="f192" fmla="*/ 123 f184 1"/>
                <a:gd name="f193" fmla="*/ 75 f185 1"/>
                <a:gd name="f194" fmla="*/ 94 f184 1"/>
                <a:gd name="f195" fmla="*/ 22 f185 1"/>
                <a:gd name="f196" fmla="*/ 99 f184 1"/>
                <a:gd name="f197" fmla="*/ 3 f185 1"/>
                <a:gd name="f198" fmla="*/ 96 f184 1"/>
                <a:gd name="f199" fmla="*/ 73 f185 1"/>
                <a:gd name="f200" fmla="*/ 89 f184 1"/>
                <a:gd name="f201" fmla="*/ 27 f185 1"/>
                <a:gd name="f202" fmla="*/ 72 f184 1"/>
                <a:gd name="f203" fmla="*/ 8 f185 1"/>
                <a:gd name="f204" fmla="*/ 62 f184 1"/>
                <a:gd name="f205" fmla="*/ 32 f185 1"/>
                <a:gd name="f206" fmla="*/ 71 f184 1"/>
                <a:gd name="f207" fmla="*/ 74 f185 1"/>
                <a:gd name="f208" fmla="*/ 77 f184 1"/>
                <a:gd name="f209" fmla="*/ 36 f184 1"/>
                <a:gd name="f210" fmla="*/ 40 f185 1"/>
                <a:gd name="f211" fmla="*/ 40 f184 1"/>
                <a:gd name="f212" fmla="*/ 63 f185 1"/>
                <a:gd name="f213" fmla="*/ 31 f184 1"/>
                <a:gd name="f214" fmla="*/ 56 f185 1"/>
                <a:gd name="f215" fmla="*/ 14 f184 1"/>
                <a:gd name="f216" fmla="*/ 66 f185 1"/>
                <a:gd name="f217" fmla="*/ 29 f184 1"/>
                <a:gd name="f218" fmla="*/ 87 f185 1"/>
                <a:gd name="f219" fmla="*/ 73 f184 1"/>
                <a:gd name="f220" fmla="*/ 81 f185 1"/>
                <a:gd name="f221" fmla="*/ 4 f184 1"/>
                <a:gd name="f222" fmla="*/ 91 f185 1"/>
                <a:gd name="f223" fmla="*/ 20 f184 1"/>
                <a:gd name="f224" fmla="*/ 110 f185 1"/>
                <a:gd name="f225" fmla="*/ 30 f184 1"/>
                <a:gd name="f226" fmla="*/ 127 f185 1"/>
                <a:gd name="f227" fmla="*/ 98 f185 1"/>
                <a:gd name="f228" fmla="*/ 129 f185 1"/>
                <a:gd name="f229" fmla="*/ 42 f184 1"/>
                <a:gd name="f230" fmla="*/ 150 f185 1"/>
                <a:gd name="f231" fmla="*/ 34 f184 1"/>
                <a:gd name="f232" fmla="*/ 103 f185 1"/>
                <a:gd name="f233" fmla="*/ 144 f185 1"/>
                <a:gd name="f234" fmla="*/ 166 f185 1"/>
                <a:gd name="f235" fmla="*/ 104 f185 1"/>
                <a:gd name="f236" fmla="*/ 85 f184 1"/>
                <a:gd name="f237" fmla="*/ 154 f185 1"/>
                <a:gd name="f238" fmla="*/ 91 f184 1"/>
                <a:gd name="f239" fmla="*/ 174 f185 1"/>
                <a:gd name="f240" fmla="*/ 100 f184 1"/>
                <a:gd name="f241" fmla="*/ 106 f185 1"/>
                <a:gd name="f242" fmla="*/ 90 f184 1"/>
                <a:gd name="f243" fmla="*/ 105 f185 1"/>
                <a:gd name="f244" fmla="*/ 97 f184 1"/>
                <a:gd name="f245" fmla="*/ 164 f185 1"/>
                <a:gd name="f246" fmla="*/ 130 f184 1"/>
                <a:gd name="f247" fmla="*/ 147 f185 1"/>
                <a:gd name="f248" fmla="*/ 137 f184 1"/>
                <a:gd name="f249" fmla="*/ 96 f185 1"/>
                <a:gd name="f250" fmla="*/ 120 f185 1"/>
                <a:gd name="f251" fmla="*/ 141 f184 1"/>
                <a:gd name="f252" fmla="*/ 161 f184 1"/>
                <a:gd name="f253" fmla="*/ 116 f185 1"/>
                <a:gd name="f254" fmla="*/ 142 f184 1"/>
                <a:gd name="f255" fmla="*/ 83 f185 1"/>
                <a:gd name="f256" fmla="*/ 135 f184 1"/>
                <a:gd name="f257" fmla="*/ 64 f185 1"/>
                <a:gd name="f258" fmla="*/ 183 f184 1"/>
                <a:gd name="f259" fmla="*/ 85 f185 1"/>
                <a:gd name="f260" fmla="*/ 105 f184 1"/>
                <a:gd name="f261" fmla="*/ 58 f185 1"/>
                <a:gd name="f262" fmla="*/ 138 f184 1"/>
                <a:gd name="f263" fmla="*/ 41 f185 1"/>
                <a:gd name="f264" fmla="*/ 152 f184 1"/>
                <a:gd name="f265" fmla="*/ 78 f185 1"/>
                <a:gd name="f266" fmla="*/ 101 f184 1"/>
                <a:gd name="f267" fmla="+- f186 0 f1"/>
                <a:gd name="f268" fmla="*/ f189 1 178"/>
                <a:gd name="f269" fmla="*/ f190 1 183"/>
                <a:gd name="f270" fmla="*/ f191 1 178"/>
                <a:gd name="f271" fmla="*/ f192 1 183"/>
                <a:gd name="f272" fmla="*/ f193 1 178"/>
                <a:gd name="f273" fmla="*/ f194 1 183"/>
                <a:gd name="f274" fmla="*/ f195 1 178"/>
                <a:gd name="f275" fmla="*/ f196 1 183"/>
                <a:gd name="f276" fmla="*/ f197 1 178"/>
                <a:gd name="f277" fmla="*/ f198 1 183"/>
                <a:gd name="f278" fmla="*/ f199 1 178"/>
                <a:gd name="f279" fmla="*/ f200 1 183"/>
                <a:gd name="f280" fmla="*/ f201 1 178"/>
                <a:gd name="f281" fmla="*/ f202 1 183"/>
                <a:gd name="f282" fmla="*/ f203 1 178"/>
                <a:gd name="f283" fmla="*/ f204 1 183"/>
                <a:gd name="f284" fmla="*/ f205 1 178"/>
                <a:gd name="f285" fmla="*/ f206 1 183"/>
                <a:gd name="f286" fmla="*/ f207 1 178"/>
                <a:gd name="f287" fmla="*/ f208 1 183"/>
                <a:gd name="f288" fmla="*/ f209 1 183"/>
                <a:gd name="f289" fmla="*/ f210 1 178"/>
                <a:gd name="f290" fmla="*/ f211 1 183"/>
                <a:gd name="f291" fmla="*/ f212 1 178"/>
                <a:gd name="f292" fmla="*/ f213 1 183"/>
                <a:gd name="f293" fmla="*/ f214 1 178"/>
                <a:gd name="f294" fmla="*/ f215 1 183"/>
                <a:gd name="f295" fmla="*/ f216 1 178"/>
                <a:gd name="f296" fmla="*/ f217 1 183"/>
                <a:gd name="f297" fmla="*/ f218 1 178"/>
                <a:gd name="f298" fmla="*/ f219 1 183"/>
                <a:gd name="f299" fmla="*/ f220 1 178"/>
                <a:gd name="f300" fmla="*/ f221 1 183"/>
                <a:gd name="f301" fmla="*/ f222 1 178"/>
                <a:gd name="f302" fmla="*/ f223 1 183"/>
                <a:gd name="f303" fmla="*/ f224 1 178"/>
                <a:gd name="f304" fmla="*/ f225 1 183"/>
                <a:gd name="f305" fmla="*/ f226 1 178"/>
                <a:gd name="f306" fmla="*/ f227 1 178"/>
                <a:gd name="f307" fmla="*/ f228 1 178"/>
                <a:gd name="f308" fmla="*/ f229 1 183"/>
                <a:gd name="f309" fmla="*/ f230 1 178"/>
                <a:gd name="f310" fmla="*/ f231 1 183"/>
                <a:gd name="f311" fmla="*/ f232 1 178"/>
                <a:gd name="f312" fmla="*/ f233 1 178"/>
                <a:gd name="f313" fmla="*/ f234 1 178"/>
                <a:gd name="f314" fmla="*/ f235 1 178"/>
                <a:gd name="f315" fmla="*/ f236 1 183"/>
                <a:gd name="f316" fmla="*/ f237 1 178"/>
                <a:gd name="f317" fmla="*/ f238 1 183"/>
                <a:gd name="f318" fmla="*/ f239 1 178"/>
                <a:gd name="f319" fmla="*/ f240 1 183"/>
                <a:gd name="f320" fmla="*/ f241 1 178"/>
                <a:gd name="f321" fmla="*/ f242 1 183"/>
                <a:gd name="f322" fmla="*/ f243 1 178"/>
                <a:gd name="f323" fmla="*/ f244 1 183"/>
                <a:gd name="f324" fmla="*/ f245 1 178"/>
                <a:gd name="f325" fmla="*/ f246 1 183"/>
                <a:gd name="f326" fmla="*/ f247 1 178"/>
                <a:gd name="f327" fmla="*/ f248 1 183"/>
                <a:gd name="f328" fmla="*/ f249 1 178"/>
                <a:gd name="f329" fmla="*/ f250 1 178"/>
                <a:gd name="f330" fmla="*/ f251 1 183"/>
                <a:gd name="f331" fmla="*/ f252 1 183"/>
                <a:gd name="f332" fmla="*/ f253 1 178"/>
                <a:gd name="f333" fmla="*/ f254 1 183"/>
                <a:gd name="f334" fmla="*/ f255 1 178"/>
                <a:gd name="f335" fmla="*/ f256 1 183"/>
                <a:gd name="f336" fmla="*/ f257 1 178"/>
                <a:gd name="f337" fmla="*/ f258 1 183"/>
                <a:gd name="f338" fmla="*/ f259 1 178"/>
                <a:gd name="f339" fmla="*/ f260 1 183"/>
                <a:gd name="f340" fmla="*/ f261 1 178"/>
                <a:gd name="f341" fmla="*/ f262 1 183"/>
                <a:gd name="f342" fmla="*/ f263 1 178"/>
                <a:gd name="f343" fmla="*/ f264 1 183"/>
                <a:gd name="f344" fmla="*/ f265 1 178"/>
                <a:gd name="f345" fmla="*/ f266 1 183"/>
                <a:gd name="f346" fmla="*/ 0 1 f187"/>
                <a:gd name="f347" fmla="*/ f181 1 f187"/>
                <a:gd name="f348" fmla="*/ 0 1 f188"/>
                <a:gd name="f349" fmla="*/ f182 1 f188"/>
                <a:gd name="f350" fmla="*/ f268 1 f187"/>
                <a:gd name="f351" fmla="*/ f269 1 f188"/>
                <a:gd name="f352" fmla="*/ f270 1 f187"/>
                <a:gd name="f353" fmla="*/ f271 1 f188"/>
                <a:gd name="f354" fmla="*/ f272 1 f187"/>
                <a:gd name="f355" fmla="*/ f273 1 f188"/>
                <a:gd name="f356" fmla="*/ f274 1 f187"/>
                <a:gd name="f357" fmla="*/ f275 1 f188"/>
                <a:gd name="f358" fmla="*/ f276 1 f187"/>
                <a:gd name="f359" fmla="*/ f277 1 f188"/>
                <a:gd name="f360" fmla="*/ f278 1 f187"/>
                <a:gd name="f361" fmla="*/ f279 1 f188"/>
                <a:gd name="f362" fmla="*/ f280 1 f187"/>
                <a:gd name="f363" fmla="*/ f281 1 f188"/>
                <a:gd name="f364" fmla="*/ f282 1 f187"/>
                <a:gd name="f365" fmla="*/ f283 1 f188"/>
                <a:gd name="f366" fmla="*/ f284 1 f187"/>
                <a:gd name="f367" fmla="*/ f285 1 f188"/>
                <a:gd name="f368" fmla="*/ f286 1 f187"/>
                <a:gd name="f369" fmla="*/ f287 1 f188"/>
                <a:gd name="f370" fmla="*/ f288 1 f188"/>
                <a:gd name="f371" fmla="*/ f289 1 f187"/>
                <a:gd name="f372" fmla="*/ f290 1 f188"/>
                <a:gd name="f373" fmla="*/ f291 1 f187"/>
                <a:gd name="f374" fmla="*/ f292 1 f188"/>
                <a:gd name="f375" fmla="*/ f293 1 f187"/>
                <a:gd name="f376" fmla="*/ f294 1 f188"/>
                <a:gd name="f377" fmla="*/ f295 1 f187"/>
                <a:gd name="f378" fmla="*/ f296 1 f188"/>
                <a:gd name="f379" fmla="*/ f297 1 f187"/>
                <a:gd name="f380" fmla="*/ f298 1 f188"/>
                <a:gd name="f381" fmla="*/ f299 1 f187"/>
                <a:gd name="f382" fmla="*/ f300 1 f188"/>
                <a:gd name="f383" fmla="*/ f301 1 f187"/>
                <a:gd name="f384" fmla="*/ f302 1 f188"/>
                <a:gd name="f385" fmla="*/ f303 1 f187"/>
                <a:gd name="f386" fmla="*/ f304 1 f188"/>
                <a:gd name="f387" fmla="*/ f305 1 f187"/>
                <a:gd name="f388" fmla="*/ f306 1 f187"/>
                <a:gd name="f389" fmla="*/ f307 1 f187"/>
                <a:gd name="f390" fmla="*/ f308 1 f188"/>
                <a:gd name="f391" fmla="*/ f309 1 f187"/>
                <a:gd name="f392" fmla="*/ f310 1 f188"/>
                <a:gd name="f393" fmla="*/ f311 1 f187"/>
                <a:gd name="f394" fmla="*/ f312 1 f187"/>
                <a:gd name="f395" fmla="*/ f313 1 f187"/>
                <a:gd name="f396" fmla="*/ f314 1 f187"/>
                <a:gd name="f397" fmla="*/ f315 1 f188"/>
                <a:gd name="f398" fmla="*/ f316 1 f187"/>
                <a:gd name="f399" fmla="*/ f317 1 f188"/>
                <a:gd name="f400" fmla="*/ f318 1 f187"/>
                <a:gd name="f401" fmla="*/ f319 1 f188"/>
                <a:gd name="f402" fmla="*/ f320 1 f187"/>
                <a:gd name="f403" fmla="*/ f321 1 f188"/>
                <a:gd name="f404" fmla="*/ f322 1 f187"/>
                <a:gd name="f405" fmla="*/ f323 1 f188"/>
                <a:gd name="f406" fmla="*/ f324 1 f187"/>
                <a:gd name="f407" fmla="*/ f325 1 f188"/>
                <a:gd name="f408" fmla="*/ f326 1 f187"/>
                <a:gd name="f409" fmla="*/ f327 1 f188"/>
                <a:gd name="f410" fmla="*/ f328 1 f187"/>
                <a:gd name="f411" fmla="*/ f329 1 f187"/>
                <a:gd name="f412" fmla="*/ f330 1 f188"/>
                <a:gd name="f413" fmla="*/ f331 1 f188"/>
                <a:gd name="f414" fmla="*/ f332 1 f187"/>
                <a:gd name="f415" fmla="*/ f333 1 f188"/>
                <a:gd name="f416" fmla="*/ f334 1 f187"/>
                <a:gd name="f417" fmla="*/ f335 1 f188"/>
                <a:gd name="f418" fmla="*/ f336 1 f187"/>
                <a:gd name="f419" fmla="*/ f337 1 f188"/>
                <a:gd name="f420" fmla="*/ f338 1 f187"/>
                <a:gd name="f421" fmla="*/ f339 1 f188"/>
                <a:gd name="f422" fmla="*/ f340 1 f187"/>
                <a:gd name="f423" fmla="*/ f341 1 f188"/>
                <a:gd name="f424" fmla="*/ f342 1 f187"/>
                <a:gd name="f425" fmla="*/ f343 1 f188"/>
                <a:gd name="f426" fmla="*/ f344 1 f187"/>
                <a:gd name="f427" fmla="*/ f345 1 f188"/>
                <a:gd name="f428" fmla="*/ f346 f178 1"/>
                <a:gd name="f429" fmla="*/ f347 f178 1"/>
                <a:gd name="f430" fmla="*/ f349 f179 1"/>
                <a:gd name="f431" fmla="*/ f348 f179 1"/>
                <a:gd name="f432" fmla="*/ f350 f178 1"/>
                <a:gd name="f433" fmla="*/ f351 f179 1"/>
                <a:gd name="f434" fmla="*/ f352 f178 1"/>
                <a:gd name="f435" fmla="*/ f353 f179 1"/>
                <a:gd name="f436" fmla="*/ f354 f178 1"/>
                <a:gd name="f437" fmla="*/ f355 f179 1"/>
                <a:gd name="f438" fmla="*/ f356 f178 1"/>
                <a:gd name="f439" fmla="*/ f357 f179 1"/>
                <a:gd name="f440" fmla="*/ f358 f178 1"/>
                <a:gd name="f441" fmla="*/ f359 f179 1"/>
                <a:gd name="f442" fmla="*/ f360 f178 1"/>
                <a:gd name="f443" fmla="*/ f361 f179 1"/>
                <a:gd name="f444" fmla="*/ f362 f178 1"/>
                <a:gd name="f445" fmla="*/ f363 f179 1"/>
                <a:gd name="f446" fmla="*/ f364 f178 1"/>
                <a:gd name="f447" fmla="*/ f365 f179 1"/>
                <a:gd name="f448" fmla="*/ f366 f178 1"/>
                <a:gd name="f449" fmla="*/ f367 f179 1"/>
                <a:gd name="f450" fmla="*/ f368 f178 1"/>
                <a:gd name="f451" fmla="*/ f369 f179 1"/>
                <a:gd name="f452" fmla="*/ f370 f179 1"/>
                <a:gd name="f453" fmla="*/ f371 f178 1"/>
                <a:gd name="f454" fmla="*/ f372 f179 1"/>
                <a:gd name="f455" fmla="*/ f373 f178 1"/>
                <a:gd name="f456" fmla="*/ f374 f179 1"/>
                <a:gd name="f457" fmla="*/ f375 f178 1"/>
                <a:gd name="f458" fmla="*/ f376 f179 1"/>
                <a:gd name="f459" fmla="*/ f377 f178 1"/>
                <a:gd name="f460" fmla="*/ f378 f179 1"/>
                <a:gd name="f461" fmla="*/ f379 f178 1"/>
                <a:gd name="f462" fmla="*/ f380 f179 1"/>
                <a:gd name="f463" fmla="*/ f381 f178 1"/>
                <a:gd name="f464" fmla="*/ f382 f179 1"/>
                <a:gd name="f465" fmla="*/ f383 f178 1"/>
                <a:gd name="f466" fmla="*/ f384 f179 1"/>
                <a:gd name="f467" fmla="*/ f385 f178 1"/>
                <a:gd name="f468" fmla="*/ f386 f179 1"/>
                <a:gd name="f469" fmla="*/ f387 f178 1"/>
                <a:gd name="f470" fmla="*/ f388 f178 1"/>
                <a:gd name="f471" fmla="*/ f389 f178 1"/>
                <a:gd name="f472" fmla="*/ f390 f179 1"/>
                <a:gd name="f473" fmla="*/ f391 f178 1"/>
                <a:gd name="f474" fmla="*/ f392 f179 1"/>
                <a:gd name="f475" fmla="*/ f393 f178 1"/>
                <a:gd name="f476" fmla="*/ f394 f178 1"/>
                <a:gd name="f477" fmla="*/ f395 f178 1"/>
                <a:gd name="f478" fmla="*/ f396 f178 1"/>
                <a:gd name="f479" fmla="*/ f397 f179 1"/>
                <a:gd name="f480" fmla="*/ f398 f178 1"/>
                <a:gd name="f481" fmla="*/ f399 f179 1"/>
                <a:gd name="f482" fmla="*/ f400 f178 1"/>
                <a:gd name="f483" fmla="*/ f401 f179 1"/>
                <a:gd name="f484" fmla="*/ f402 f178 1"/>
                <a:gd name="f485" fmla="*/ f403 f179 1"/>
                <a:gd name="f486" fmla="*/ f404 f178 1"/>
                <a:gd name="f487" fmla="*/ f405 f179 1"/>
                <a:gd name="f488" fmla="*/ f406 f178 1"/>
                <a:gd name="f489" fmla="*/ f407 f179 1"/>
                <a:gd name="f490" fmla="*/ f408 f178 1"/>
                <a:gd name="f491" fmla="*/ f409 f179 1"/>
                <a:gd name="f492" fmla="*/ f410 f178 1"/>
                <a:gd name="f493" fmla="*/ f411 f178 1"/>
                <a:gd name="f494" fmla="*/ f412 f179 1"/>
                <a:gd name="f495" fmla="*/ f413 f179 1"/>
                <a:gd name="f496" fmla="*/ f414 f178 1"/>
                <a:gd name="f497" fmla="*/ f415 f179 1"/>
                <a:gd name="f498" fmla="*/ f416 f178 1"/>
                <a:gd name="f499" fmla="*/ f417 f179 1"/>
                <a:gd name="f500" fmla="*/ f418 f178 1"/>
                <a:gd name="f501" fmla="*/ f419 f179 1"/>
                <a:gd name="f502" fmla="*/ f420 f178 1"/>
                <a:gd name="f503" fmla="*/ f421 f179 1"/>
                <a:gd name="f504" fmla="*/ f422 f178 1"/>
                <a:gd name="f505" fmla="*/ f423 f179 1"/>
                <a:gd name="f506" fmla="*/ f424 f178 1"/>
                <a:gd name="f507" fmla="*/ f425 f179 1"/>
                <a:gd name="f508" fmla="*/ f426 f178 1"/>
                <a:gd name="f509" fmla="*/ f427 f17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7">
                  <a:pos x="f432" y="f433"/>
                </a:cxn>
                <a:cxn ang="f267">
                  <a:pos x="f434" y="f435"/>
                </a:cxn>
                <a:cxn ang="f267">
                  <a:pos x="f436" y="f437"/>
                </a:cxn>
                <a:cxn ang="f267">
                  <a:pos x="f438" y="f439"/>
                </a:cxn>
                <a:cxn ang="f267">
                  <a:pos x="f440" y="f441"/>
                </a:cxn>
                <a:cxn ang="f267">
                  <a:pos x="f442" y="f443"/>
                </a:cxn>
                <a:cxn ang="f267">
                  <a:pos x="f444" y="f445"/>
                </a:cxn>
                <a:cxn ang="f267">
                  <a:pos x="f446" y="f447"/>
                </a:cxn>
                <a:cxn ang="f267">
                  <a:pos x="f448" y="f449"/>
                </a:cxn>
                <a:cxn ang="f267">
                  <a:pos x="f450" y="f451"/>
                </a:cxn>
                <a:cxn ang="f267">
                  <a:pos x="f438" y="f452"/>
                </a:cxn>
                <a:cxn ang="f267">
                  <a:pos x="f453" y="f454"/>
                </a:cxn>
                <a:cxn ang="f267">
                  <a:pos x="f455" y="f456"/>
                </a:cxn>
                <a:cxn ang="f267">
                  <a:pos x="f457" y="f458"/>
                </a:cxn>
                <a:cxn ang="f267">
                  <a:pos x="f459" y="f460"/>
                </a:cxn>
                <a:cxn ang="f267">
                  <a:pos x="f461" y="f462"/>
                </a:cxn>
                <a:cxn ang="f267">
                  <a:pos x="f463" y="f464"/>
                </a:cxn>
                <a:cxn ang="f267">
                  <a:pos x="f465" y="f466"/>
                </a:cxn>
                <a:cxn ang="f267">
                  <a:pos x="f467" y="f468"/>
                </a:cxn>
                <a:cxn ang="f267">
                  <a:pos x="f469" y="f458"/>
                </a:cxn>
                <a:cxn ang="f267">
                  <a:pos x="f470" y="f449"/>
                </a:cxn>
                <a:cxn ang="f267">
                  <a:pos x="f471" y="f472"/>
                </a:cxn>
                <a:cxn ang="f267">
                  <a:pos x="f473" y="f474"/>
                </a:cxn>
                <a:cxn ang="f267">
                  <a:pos x="f475" y="f451"/>
                </a:cxn>
                <a:cxn ang="f267">
                  <a:pos x="f476" y="f445"/>
                </a:cxn>
                <a:cxn ang="f267">
                  <a:pos x="f477" y="f462"/>
                </a:cxn>
                <a:cxn ang="f267">
                  <a:pos x="f478" y="f479"/>
                </a:cxn>
                <a:cxn ang="f267">
                  <a:pos x="f480" y="f481"/>
                </a:cxn>
                <a:cxn ang="f267">
                  <a:pos x="f482" y="f483"/>
                </a:cxn>
                <a:cxn ang="f267">
                  <a:pos x="f484" y="f485"/>
                </a:cxn>
                <a:cxn ang="f267">
                  <a:pos x="f486" y="f487"/>
                </a:cxn>
                <a:cxn ang="f267">
                  <a:pos x="f488" y="f489"/>
                </a:cxn>
                <a:cxn ang="f267">
                  <a:pos x="f490" y="f491"/>
                </a:cxn>
                <a:cxn ang="f267">
                  <a:pos x="f492" y="f441"/>
                </a:cxn>
                <a:cxn ang="f267">
                  <a:pos x="f493" y="f494"/>
                </a:cxn>
                <a:cxn ang="f267">
                  <a:pos x="f471" y="f495"/>
                </a:cxn>
                <a:cxn ang="f267">
                  <a:pos x="f496" y="f497"/>
                </a:cxn>
                <a:cxn ang="f267">
                  <a:pos x="f498" y="f499"/>
                </a:cxn>
                <a:cxn ang="f267">
                  <a:pos x="f500" y="f501"/>
                </a:cxn>
                <a:cxn ang="f267">
                  <a:pos x="f502" y="f503"/>
                </a:cxn>
                <a:cxn ang="f267">
                  <a:pos x="f504" y="f505"/>
                </a:cxn>
                <a:cxn ang="f267">
                  <a:pos x="f506" y="f507"/>
                </a:cxn>
                <a:cxn ang="f267">
                  <a:pos x="f508" y="f509"/>
                </a:cxn>
              </a:cxnLst>
              <a:rect l="f428" t="f431" r="f429" b="f430"/>
              <a:pathLst>
                <a:path w="178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21" y="f39"/>
                    <a:pt x="f19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49" y="f51"/>
                    <a:pt x="f49" y="f51"/>
                    <a:pt x="f49" y="f52"/>
                  </a:cubicBezTo>
                  <a:cubicBezTo>
                    <a:pt x="f53" y="f52"/>
                    <a:pt x="f54" y="f52"/>
                    <a:pt x="f55" y="f52"/>
                  </a:cubicBezTo>
                  <a:cubicBezTo>
                    <a:pt x="f56" y="f50"/>
                    <a:pt x="f57" y="f9"/>
                    <a:pt x="f42" y="f58"/>
                  </a:cubicBezTo>
                  <a:cubicBezTo>
                    <a:pt x="f59" y="f58"/>
                    <a:pt x="f60" y="f61"/>
                    <a:pt x="f40" y="f48"/>
                  </a:cubicBezTo>
                  <a:cubicBezTo>
                    <a:pt x="f38" y="f16"/>
                    <a:pt x="f62" y="f63"/>
                    <a:pt x="f64" y="f65"/>
                  </a:cubicBezTo>
                  <a:cubicBezTo>
                    <a:pt x="f66" y="f48"/>
                    <a:pt x="f5" y="f58"/>
                    <a:pt x="f67" y="f9"/>
                  </a:cubicBezTo>
                  <a:cubicBezTo>
                    <a:pt x="f68" y="f52"/>
                    <a:pt x="f69" y="f70"/>
                    <a:pt x="f32" y="f50"/>
                  </a:cubicBezTo>
                  <a:cubicBezTo>
                    <a:pt x="f71" y="f72"/>
                    <a:pt x="f31" y="f9"/>
                    <a:pt x="f59" y="f9"/>
                  </a:cubicBezTo>
                  <a:cubicBezTo>
                    <a:pt x="f57" y="f50"/>
                    <a:pt x="f73" y="f70"/>
                    <a:pt x="f53" y="f74"/>
                  </a:cubicBezTo>
                  <a:cubicBezTo>
                    <a:pt x="f13" y="f74"/>
                    <a:pt x="f13" y="f75"/>
                    <a:pt x="f11" y="f76"/>
                  </a:cubicBezTo>
                  <a:cubicBezTo>
                    <a:pt x="f53" y="f76"/>
                    <a:pt x="f77" y="f78"/>
                    <a:pt x="f55" y="f79"/>
                  </a:cubicBezTo>
                  <a:cubicBezTo>
                    <a:pt x="f80" y="f81"/>
                    <a:pt x="f82" y="f10"/>
                    <a:pt x="f25" y="f77"/>
                  </a:cubicBezTo>
                  <a:cubicBezTo>
                    <a:pt x="f43" y="f77"/>
                    <a:pt x="f42" y="f53"/>
                    <a:pt x="f31" y="f13"/>
                  </a:cubicBezTo>
                  <a:cubicBezTo>
                    <a:pt x="f32" y="f49"/>
                    <a:pt x="f83" y="f10"/>
                    <a:pt x="f84" y="f77"/>
                  </a:cubicBezTo>
                  <a:cubicBezTo>
                    <a:pt x="f68" y="f55"/>
                    <a:pt x="f68" y="f85"/>
                    <a:pt x="f62" y="f86"/>
                  </a:cubicBezTo>
                  <a:cubicBezTo>
                    <a:pt x="f69" y="f87"/>
                    <a:pt x="f71" y="f87"/>
                    <a:pt x="f88" y="f15"/>
                  </a:cubicBezTo>
                  <a:cubicBezTo>
                    <a:pt x="f42" y="f47"/>
                    <a:pt x="f29" y="f86"/>
                    <a:pt x="f29" y="f89"/>
                  </a:cubicBezTo>
                  <a:cubicBezTo>
                    <a:pt x="f90" y="f91"/>
                    <a:pt x="f23" y="f55"/>
                    <a:pt x="f92" y="f54"/>
                  </a:cubicBezTo>
                  <a:cubicBezTo>
                    <a:pt x="f17" y="f49"/>
                    <a:pt x="f87" y="f8"/>
                    <a:pt x="f54" y="f93"/>
                  </a:cubicBezTo>
                  <a:cubicBezTo>
                    <a:pt x="f53" y="f94"/>
                    <a:pt x="f49" y="f93"/>
                    <a:pt x="f10" y="f93"/>
                  </a:cubicBezTo>
                  <a:cubicBezTo>
                    <a:pt x="f11" y="f81"/>
                    <a:pt x="f11" y="f95"/>
                    <a:pt x="f13" y="f10"/>
                  </a:cubicBezTo>
                  <a:cubicBezTo>
                    <a:pt x="f86" y="f96"/>
                    <a:pt x="f97" y="f56"/>
                    <a:pt x="f57" y="f98"/>
                  </a:cubicBezTo>
                  <a:cubicBezTo>
                    <a:pt x="f99" y="f82"/>
                    <a:pt x="f100" y="f82"/>
                    <a:pt x="f92" y="f82"/>
                  </a:cubicBezTo>
                  <a:cubicBezTo>
                    <a:pt x="f27" y="f82"/>
                    <a:pt x="f42" y="f101"/>
                    <a:pt x="f42" y="f102"/>
                  </a:cubicBezTo>
                  <a:cubicBezTo>
                    <a:pt x="f42" y="f92"/>
                    <a:pt x="f25" y="f25"/>
                    <a:pt x="f92" y="f25"/>
                  </a:cubicBezTo>
                  <a:cubicBezTo>
                    <a:pt x="f99" y="f25"/>
                    <a:pt x="f103" y="f104"/>
                    <a:pt x="f103" y="f102"/>
                  </a:cubicBezTo>
                  <a:cubicBezTo>
                    <a:pt x="f103" y="f99"/>
                    <a:pt x="f103" y="f103"/>
                    <a:pt x="f105" y="f105"/>
                  </a:cubicBezTo>
                  <a:cubicBezTo>
                    <a:pt x="f56" y="f106"/>
                    <a:pt x="f107" y="f85"/>
                    <a:pt x="f93" y="f95"/>
                  </a:cubicBezTo>
                  <a:cubicBezTo>
                    <a:pt x="f81" y="f11"/>
                    <a:pt x="f81" y="f49"/>
                    <a:pt x="f81" y="f13"/>
                  </a:cubicBezTo>
                  <a:cubicBezTo>
                    <a:pt x="f49" y="f15"/>
                    <a:pt x="f91" y="f17"/>
                    <a:pt x="f89" y="f19"/>
                  </a:cubicBezTo>
                  <a:cubicBezTo>
                    <a:pt x="f47" y="f23"/>
                    <a:pt x="f15" y="f25"/>
                    <a:pt x="f108" y="f27"/>
                  </a:cubicBezTo>
                  <a:cubicBezTo>
                    <a:pt x="f56" y="f27"/>
                    <a:pt x="f109" y="f42"/>
                    <a:pt x="f97" y="f88"/>
                  </a:cubicBezTo>
                  <a:cubicBezTo>
                    <a:pt x="f97" y="f60"/>
                    <a:pt x="f56" y="f32"/>
                    <a:pt x="f80" y="f38"/>
                  </a:cubicBezTo>
                  <a:cubicBezTo>
                    <a:pt x="f15" y="f34"/>
                    <a:pt x="f85" y="f34"/>
                    <a:pt x="f107" y="f71"/>
                  </a:cubicBezTo>
                  <a:cubicBezTo>
                    <a:pt x="f110" y="f60"/>
                    <a:pt x="f107" y="f88"/>
                    <a:pt x="f107" y="f90"/>
                  </a:cubicBezTo>
                  <a:cubicBezTo>
                    <a:pt x="f107" y="f43"/>
                    <a:pt x="f85" y="f25"/>
                    <a:pt x="f96" y="f21"/>
                  </a:cubicBezTo>
                  <a:cubicBezTo>
                    <a:pt x="f77" y="f98"/>
                    <a:pt x="f95" y="f87"/>
                    <a:pt x="f79" y="f53"/>
                  </a:cubicBezTo>
                  <a:cubicBezTo>
                    <a:pt x="f79" y="f53"/>
                    <a:pt x="f79" y="f53"/>
                    <a:pt x="f78" y="f53"/>
                  </a:cubicBezTo>
                  <a:cubicBezTo>
                    <a:pt x="f78" y="f53"/>
                    <a:pt x="f76" y="f53"/>
                    <a:pt x="f76" y="f53"/>
                  </a:cubicBezTo>
                  <a:cubicBezTo>
                    <a:pt x="f76" y="f80"/>
                    <a:pt x="f76" y="f103"/>
                    <a:pt x="f76" y="f42"/>
                  </a:cubicBezTo>
                  <a:cubicBezTo>
                    <a:pt x="f76" y="f59"/>
                    <a:pt x="f79" y="f60"/>
                    <a:pt x="f94" y="f71"/>
                  </a:cubicBezTo>
                  <a:cubicBezTo>
                    <a:pt x="f95" y="f36"/>
                    <a:pt x="f95" y="f62"/>
                    <a:pt x="f81" y="f111"/>
                  </a:cubicBezTo>
                  <a:cubicBezTo>
                    <a:pt x="f79" y="f5"/>
                    <a:pt x="f112" y="f5"/>
                    <a:pt x="f72" y="f111"/>
                  </a:cubicBezTo>
                  <a:cubicBezTo>
                    <a:pt x="f14" y="f84"/>
                    <a:pt x="f14" y="f34"/>
                    <a:pt x="f50" y="f71"/>
                  </a:cubicBezTo>
                  <a:cubicBezTo>
                    <a:pt x="f51" y="f40"/>
                    <a:pt x="f70" y="f60"/>
                    <a:pt x="f70" y="f59"/>
                  </a:cubicBezTo>
                  <a:cubicBezTo>
                    <a:pt x="f70" y="f57"/>
                    <a:pt x="f70" y="f80"/>
                    <a:pt x="f52" y="f13"/>
                  </a:cubicBezTo>
                  <a:cubicBezTo>
                    <a:pt x="f51" y="f77"/>
                    <a:pt x="f51" y="f54"/>
                    <a:pt x="f50" y="f55"/>
                  </a:cubicBezTo>
                  <a:cubicBezTo>
                    <a:pt x="f58" y="f108"/>
                    <a:pt x="f65" y="f98"/>
                    <a:pt x="f46" y="f104"/>
                  </a:cubicBezTo>
                  <a:cubicBezTo>
                    <a:pt x="f113" y="f25"/>
                    <a:pt x="f114" y="f43"/>
                    <a:pt x="f46" y="f29"/>
                  </a:cubicBezTo>
                  <a:cubicBezTo>
                    <a:pt x="f16" y="f60"/>
                    <a:pt x="f63" y="f36"/>
                    <a:pt x="f18" y="f69"/>
                  </a:cubicBezTo>
                  <a:cubicBezTo>
                    <a:pt x="f41" y="f62"/>
                    <a:pt x="f115" y="f83"/>
                    <a:pt x="f35" y="f38"/>
                  </a:cubicBezTo>
                  <a:cubicBezTo>
                    <a:pt x="f116" y="f31"/>
                    <a:pt x="f35" y="f90"/>
                    <a:pt x="f20" y="f43"/>
                  </a:cubicBezTo>
                  <a:cubicBezTo>
                    <a:pt x="f44" y="f27"/>
                    <a:pt x="f117" y="f21"/>
                    <a:pt x="f18" y="f92"/>
                  </a:cubicBezTo>
                  <a:cubicBezTo>
                    <a:pt x="f63" y="f17"/>
                    <a:pt x="f118" y="f87"/>
                    <a:pt x="f14" y="f54"/>
                  </a:cubicBezTo>
                  <a:cubicBezTo>
                    <a:pt x="f14" y="f53"/>
                    <a:pt x="f12" y="f49"/>
                    <a:pt x="f14" y="f10"/>
                  </a:cubicBezTo>
                  <a:cubicBezTo>
                    <a:pt x="f48" y="f53"/>
                    <a:pt x="f16" y="f110"/>
                    <a:pt x="f113" y="f89"/>
                  </a:cubicBezTo>
                  <a:cubicBezTo>
                    <a:pt x="f44" y="f80"/>
                    <a:pt x="f37" y="f119"/>
                    <a:pt x="f116" y="f82"/>
                  </a:cubicBezTo>
                  <a:cubicBezTo>
                    <a:pt x="f33" y="f105"/>
                    <a:pt x="f28" y="f57"/>
                    <a:pt x="f28" y="f102"/>
                  </a:cubicBezTo>
                  <a:cubicBezTo>
                    <a:pt x="f33" y="f19"/>
                    <a:pt x="f120" y="f25"/>
                    <a:pt x="f121" y="f25"/>
                  </a:cubicBezTo>
                  <a:cubicBezTo>
                    <a:pt x="f122" y="f27"/>
                    <a:pt x="f123" y="f21"/>
                    <a:pt x="f124" y="f100"/>
                  </a:cubicBezTo>
                  <a:cubicBezTo>
                    <a:pt x="f124" y="f57"/>
                    <a:pt x="f125" y="f101"/>
                    <a:pt x="f126" y="f101"/>
                  </a:cubicBezTo>
                  <a:cubicBezTo>
                    <a:pt x="f127" y="f105"/>
                    <a:pt x="f120" y="f82"/>
                    <a:pt x="f28" y="f17"/>
                  </a:cubicBezTo>
                  <a:cubicBezTo>
                    <a:pt x="f20" y="f80"/>
                    <a:pt x="f114" y="f107"/>
                    <a:pt x="f118" y="f10"/>
                  </a:cubicBezTo>
                  <a:cubicBezTo>
                    <a:pt x="f48" y="f8"/>
                    <a:pt x="f48" y="f81"/>
                    <a:pt x="f61" y="f93"/>
                  </a:cubicBezTo>
                  <a:cubicBezTo>
                    <a:pt x="f118" y="f93"/>
                    <a:pt x="f65" y="f94"/>
                    <a:pt x="f16" y="f93"/>
                  </a:cubicBezTo>
                  <a:cubicBezTo>
                    <a:pt x="f39" y="f8"/>
                    <a:pt x="f28" y="f49"/>
                    <a:pt x="f122" y="f77"/>
                  </a:cubicBezTo>
                  <a:cubicBezTo>
                    <a:pt x="f125" y="f54"/>
                    <a:pt x="f124" y="f55"/>
                    <a:pt x="f128" y="f107"/>
                  </a:cubicBezTo>
                  <a:cubicBezTo>
                    <a:pt x="f129" y="f86"/>
                    <a:pt x="f130" y="f15"/>
                    <a:pt x="f131" y="f89"/>
                  </a:cubicBezTo>
                  <a:cubicBezTo>
                    <a:pt x="f132" y="f85"/>
                    <a:pt x="f132" y="f91"/>
                    <a:pt x="f133" y="f53"/>
                  </a:cubicBezTo>
                  <a:cubicBezTo>
                    <a:pt x="f134" y="f10"/>
                    <a:pt x="f135" y="f95"/>
                    <a:pt x="f129" y="f11"/>
                  </a:cubicBezTo>
                  <a:cubicBezTo>
                    <a:pt x="f128" y="f49"/>
                    <a:pt x="f123" y="f53"/>
                    <a:pt x="f125" y="f13"/>
                  </a:cubicBezTo>
                  <a:cubicBezTo>
                    <a:pt x="f120" y="f10"/>
                    <a:pt x="f41" y="f81"/>
                    <a:pt x="f136" y="f79"/>
                  </a:cubicBezTo>
                  <a:cubicBezTo>
                    <a:pt x="f136" y="f78"/>
                    <a:pt x="f136" y="f78"/>
                    <a:pt x="f136" y="f76"/>
                  </a:cubicBezTo>
                  <a:cubicBezTo>
                    <a:pt x="f65" y="f76"/>
                    <a:pt x="f65" y="f75"/>
                    <a:pt x="f16" y="f75"/>
                  </a:cubicBezTo>
                  <a:cubicBezTo>
                    <a:pt x="f22" y="f74"/>
                    <a:pt x="f137" y="f70"/>
                    <a:pt x="f138" y="f70"/>
                  </a:cubicBezTo>
                  <a:cubicBezTo>
                    <a:pt x="f139" y="f52"/>
                    <a:pt x="f140" y="f112"/>
                    <a:pt x="f141" y="f74"/>
                  </a:cubicBezTo>
                  <a:cubicBezTo>
                    <a:pt x="f142" y="f78"/>
                    <a:pt x="f143" y="f76"/>
                    <a:pt x="f144" y="f70"/>
                  </a:cubicBezTo>
                  <a:cubicBezTo>
                    <a:pt x="f6" y="f50"/>
                    <a:pt x="f145" y="f14"/>
                    <a:pt x="f146" y="f147"/>
                  </a:cubicBezTo>
                  <a:cubicBezTo>
                    <a:pt x="f148" y="f118"/>
                    <a:pt x="f149" y="f48"/>
                    <a:pt x="f150" y="f14"/>
                  </a:cubicBezTo>
                  <a:cubicBezTo>
                    <a:pt x="f140" y="f9"/>
                    <a:pt x="f135" y="f72"/>
                    <a:pt x="f139" y="f72"/>
                  </a:cubicBezTo>
                  <a:cubicBezTo>
                    <a:pt x="f151" y="f51"/>
                    <a:pt x="f37" y="f52"/>
                    <a:pt x="f16" y="f112"/>
                  </a:cubicBezTo>
                  <a:cubicBezTo>
                    <a:pt x="f136" y="f112"/>
                    <a:pt x="f118" y="f70"/>
                    <a:pt x="f61" y="f70"/>
                  </a:cubicBezTo>
                  <a:cubicBezTo>
                    <a:pt x="f61" y="f52"/>
                    <a:pt x="f147" y="f51"/>
                    <a:pt x="f147" y="f50"/>
                  </a:cubicBezTo>
                  <a:cubicBezTo>
                    <a:pt x="f61" y="f72"/>
                    <a:pt x="f118" y="f72"/>
                    <a:pt x="f65" y="f12"/>
                  </a:cubicBezTo>
                  <a:cubicBezTo>
                    <a:pt x="f39" y="f152"/>
                    <a:pt x="f30" y="f44"/>
                    <a:pt x="f125" y="f35"/>
                  </a:cubicBezTo>
                  <a:cubicBezTo>
                    <a:pt x="f153" y="f116"/>
                    <a:pt x="f154" y="f155"/>
                    <a:pt x="f138" y="f155"/>
                  </a:cubicBezTo>
                  <a:cubicBezTo>
                    <a:pt x="f156" y="f155"/>
                    <a:pt x="f150" y="f116"/>
                    <a:pt x="f134" y="f33"/>
                  </a:cubicBezTo>
                  <a:cubicBezTo>
                    <a:pt x="f149" y="f28"/>
                    <a:pt x="f133" y="f157"/>
                    <a:pt x="f149" y="f137"/>
                  </a:cubicBezTo>
                  <a:cubicBezTo>
                    <a:pt x="f134" y="f158"/>
                    <a:pt x="f130" y="f159"/>
                    <a:pt x="f160" y="f158"/>
                  </a:cubicBezTo>
                  <a:cubicBezTo>
                    <a:pt x="f154" y="f126"/>
                    <a:pt x="f153" y="f121"/>
                    <a:pt x="f125" y="f161"/>
                  </a:cubicBezTo>
                  <a:cubicBezTo>
                    <a:pt x="f125" y="f30"/>
                    <a:pt x="f162" y="f33"/>
                    <a:pt x="f158" y="f155"/>
                  </a:cubicBezTo>
                  <a:cubicBezTo>
                    <a:pt x="f155" y="f41"/>
                    <a:pt x="f117" y="f163"/>
                    <a:pt x="f48" y="f58"/>
                  </a:cubicBezTo>
                  <a:cubicBezTo>
                    <a:pt x="f147" y="f14"/>
                    <a:pt x="f14" y="f12"/>
                    <a:pt x="f9" y="f9"/>
                  </a:cubicBezTo>
                  <a:cubicBezTo>
                    <a:pt x="f9" y="f9"/>
                    <a:pt x="f72" y="f12"/>
                    <a:pt x="f72" y="f12"/>
                  </a:cubicBezTo>
                  <a:cubicBezTo>
                    <a:pt x="f9" y="f58"/>
                    <a:pt x="f12" y="f61"/>
                    <a:pt x="f12" y="f48"/>
                  </a:cubicBezTo>
                  <a:cubicBezTo>
                    <a:pt x="f65" y="f117"/>
                    <a:pt x="f114" y="f155"/>
                    <a:pt x="f164" y="f126"/>
                  </a:cubicBezTo>
                  <a:cubicBezTo>
                    <a:pt x="f20" y="f159"/>
                    <a:pt x="f24" y="f122"/>
                    <a:pt x="f26" y="f162"/>
                  </a:cubicBezTo>
                  <a:cubicBezTo>
                    <a:pt x="f28" y="f165"/>
                    <a:pt x="f166" y="f153"/>
                    <a:pt x="f157" y="f129"/>
                  </a:cubicBezTo>
                  <a:cubicBezTo>
                    <a:pt x="f157" y="f156"/>
                    <a:pt x="f120" y="f150"/>
                    <a:pt x="f116" y="f150"/>
                  </a:cubicBezTo>
                  <a:cubicBezTo>
                    <a:pt x="f115" y="f150"/>
                    <a:pt x="f164" y="f130"/>
                    <a:pt x="f167" y="f156"/>
                  </a:cubicBezTo>
                  <a:cubicBezTo>
                    <a:pt x="f117" y="f156"/>
                    <a:pt x="f117" y="f129"/>
                    <a:pt x="f167" y="f128"/>
                  </a:cubicBezTo>
                  <a:cubicBezTo>
                    <a:pt x="f41" y="f153"/>
                    <a:pt x="f41" y="f162"/>
                    <a:pt x="f167" y="f158"/>
                  </a:cubicBezTo>
                  <a:cubicBezTo>
                    <a:pt x="f163" y="f33"/>
                    <a:pt x="f48" y="f41"/>
                    <a:pt x="f72" y="f16"/>
                  </a:cubicBezTo>
                  <a:cubicBezTo>
                    <a:pt x="f50" y="f65"/>
                    <a:pt x="f51" y="f118"/>
                    <a:pt x="f70" y="f61"/>
                  </a:cubicBezTo>
                  <a:cubicBezTo>
                    <a:pt x="f74" y="f18"/>
                    <a:pt x="f78" y="f24"/>
                    <a:pt x="f94" y="f157"/>
                  </a:cubicBezTo>
                  <a:cubicBezTo>
                    <a:pt x="f8" y="f123"/>
                    <a:pt x="f49" y="f131"/>
                    <a:pt x="f55" y="f145"/>
                  </a:cubicBezTo>
                  <a:cubicBezTo>
                    <a:pt x="f55" y="f168"/>
                    <a:pt x="f110" y="f2"/>
                    <a:pt x="f107" y="f169"/>
                  </a:cubicBezTo>
                  <a:cubicBezTo>
                    <a:pt x="f107" y="f7"/>
                    <a:pt x="f85" y="f7"/>
                    <a:pt x="f170" y="f7"/>
                  </a:cubicBezTo>
                  <a:cubicBezTo>
                    <a:pt x="f89" y="f7"/>
                    <a:pt x="f89" y="f171"/>
                    <a:pt x="f89" y="f2"/>
                  </a:cubicBezTo>
                  <a:cubicBezTo>
                    <a:pt x="f170" y="f6"/>
                    <a:pt x="f85" y="f172"/>
                    <a:pt x="f85" y="f146"/>
                  </a:cubicBezTo>
                  <a:cubicBezTo>
                    <a:pt x="f77" y="f128"/>
                    <a:pt x="f95" y="f155"/>
                    <a:pt x="f79" y="f65"/>
                  </a:cubicBezTo>
                  <a:cubicBezTo>
                    <a:pt x="f79" y="f118"/>
                    <a:pt x="f79" y="f48"/>
                    <a:pt x="f79" y="f58"/>
                  </a:cubicBezTo>
                  <a:cubicBezTo>
                    <a:pt x="f81" y="f136"/>
                    <a:pt x="f95" y="f63"/>
                    <a:pt x="f49" y="f114"/>
                  </a:cubicBezTo>
                  <a:cubicBezTo>
                    <a:pt x="f91" y="f20"/>
                    <a:pt x="f170" y="f116"/>
                    <a:pt x="f87" y="f137"/>
                  </a:cubicBezTo>
                  <a:cubicBezTo>
                    <a:pt x="f80" y="f126"/>
                    <a:pt x="f106" y="f162"/>
                    <a:pt x="f80" y="f124"/>
                  </a:cubicBezTo>
                  <a:cubicBezTo>
                    <a:pt x="f108" y="f124"/>
                    <a:pt x="f56" y="f160"/>
                    <a:pt x="f106" y="f139"/>
                  </a:cubicBezTo>
                  <a:cubicBezTo>
                    <a:pt x="f173" y="f135"/>
                    <a:pt x="f82" y="f139"/>
                    <a:pt x="f101" y="f154"/>
                  </a:cubicBezTo>
                  <a:cubicBezTo>
                    <a:pt x="f103" y="f123"/>
                    <a:pt x="f101" y="f125"/>
                    <a:pt x="f17" y="f162"/>
                  </a:cubicBezTo>
                  <a:cubicBezTo>
                    <a:pt x="f174" y="f159"/>
                    <a:pt x="f97" y="f126"/>
                    <a:pt x="f106" y="f121"/>
                  </a:cubicBezTo>
                  <a:cubicBezTo>
                    <a:pt x="f47" y="f35"/>
                    <a:pt x="f91" y="f175"/>
                    <a:pt x="f95" y="f61"/>
                  </a:cubicBezTo>
                  <a:cubicBezTo>
                    <a:pt x="f8" y="f147"/>
                    <a:pt x="f8" y="f14"/>
                    <a:pt x="f176" y="f12"/>
                  </a:cubicBezTo>
                  <a:cubicBezTo>
                    <a:pt x="f176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1039FF75-5673-E55B-4A5F-C219E7A9CD89}"/>
                </a:ext>
              </a:extLst>
            </p:cNvPr>
            <p:cNvSpPr/>
            <p:nvPr/>
          </p:nvSpPr>
          <p:spPr>
            <a:xfrm>
              <a:off x="6530224" y="4738301"/>
              <a:ext cx="418209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3"/>
                <a:gd name="f8" fmla="val 99"/>
                <a:gd name="f9" fmla="val 96"/>
                <a:gd name="f10" fmla="val 101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30"/>
                <a:gd name="f34" fmla="val 166"/>
                <a:gd name="f35" fmla="val 127"/>
                <a:gd name="f36" fmla="val 165"/>
                <a:gd name="f37" fmla="val 123"/>
                <a:gd name="f38" fmla="val 164"/>
                <a:gd name="f39" fmla="val 119"/>
                <a:gd name="f40" fmla="val 161"/>
                <a:gd name="f41" fmla="val 156"/>
                <a:gd name="f42" fmla="val 153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7"/>
                <a:gd name="f51" fmla="val 108"/>
                <a:gd name="f52" fmla="val 140"/>
                <a:gd name="f53" fmla="val 158"/>
                <a:gd name="f54" fmla="val 160"/>
                <a:gd name="f55" fmla="val 170"/>
                <a:gd name="f56" fmla="val 173"/>
                <a:gd name="f57" fmla="val 177"/>
                <a:gd name="f58" fmla="val 175"/>
                <a:gd name="f59" fmla="val 172"/>
                <a:gd name="f60" fmla="val 167"/>
                <a:gd name="f61" fmla="val 91"/>
                <a:gd name="f62" fmla="val 162"/>
                <a:gd name="f63" fmla="val 95"/>
                <a:gd name="f64" fmla="val 89"/>
                <a:gd name="f65" fmla="val 88"/>
                <a:gd name="f66" fmla="val 87"/>
                <a:gd name="f67" fmla="val 86"/>
                <a:gd name="f68" fmla="val 85"/>
                <a:gd name="f69" fmla="val 81"/>
                <a:gd name="f70" fmla="val 136"/>
                <a:gd name="f71" fmla="val 77"/>
                <a:gd name="f72" fmla="val 72"/>
                <a:gd name="f73" fmla="val 73"/>
                <a:gd name="f74" fmla="val 74"/>
                <a:gd name="f75" fmla="val 75"/>
                <a:gd name="f76" fmla="val 168"/>
                <a:gd name="f77" fmla="val 171"/>
                <a:gd name="f78" fmla="val 70"/>
                <a:gd name="f79" fmla="val 65"/>
                <a:gd name="f80" fmla="val 62"/>
                <a:gd name="f81" fmla="val 58"/>
                <a:gd name="f82" fmla="val 157"/>
                <a:gd name="f83" fmla="val 60"/>
                <a:gd name="f84" fmla="val 61"/>
                <a:gd name="f85" fmla="val 63"/>
                <a:gd name="f86" fmla="val 154"/>
                <a:gd name="f87" fmla="val 69"/>
                <a:gd name="f88" fmla="val 146"/>
                <a:gd name="f89" fmla="val 71"/>
                <a:gd name="f90" fmla="val 120"/>
                <a:gd name="f91" fmla="val 79"/>
                <a:gd name="f92" fmla="val 82"/>
                <a:gd name="f93" fmla="val 83"/>
                <a:gd name="f94" fmla="val 78"/>
                <a:gd name="f95" fmla="val 116"/>
                <a:gd name="f96" fmla="val 66"/>
                <a:gd name="f97" fmla="val 54"/>
                <a:gd name="f98" fmla="val 43"/>
                <a:gd name="f99" fmla="val 141"/>
                <a:gd name="f100" fmla="val 42"/>
                <a:gd name="f101" fmla="val 144"/>
                <a:gd name="f102" fmla="val 41"/>
                <a:gd name="f103" fmla="val 36"/>
                <a:gd name="f104" fmla="val 32"/>
                <a:gd name="f105" fmla="val 27"/>
                <a:gd name="f106" fmla="val 139"/>
                <a:gd name="f107" fmla="val 30"/>
                <a:gd name="f108" fmla="val 37"/>
                <a:gd name="f109" fmla="val 39"/>
                <a:gd name="f110" fmla="val 138"/>
                <a:gd name="f111" fmla="val 40"/>
                <a:gd name="f112" fmla="val 125"/>
                <a:gd name="f113" fmla="val 52"/>
                <a:gd name="f114" fmla="val 111"/>
                <a:gd name="f115" fmla="val 76"/>
                <a:gd name="f116" fmla="val 109"/>
                <a:gd name="f117" fmla="val 45"/>
                <a:gd name="f118" fmla="val 115"/>
                <a:gd name="f119" fmla="val 31"/>
                <a:gd name="f120" fmla="val 28"/>
                <a:gd name="f121" fmla="val 26"/>
                <a:gd name="f122" fmla="val 128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6"/>
                <a:gd name="f130" fmla="val 24"/>
                <a:gd name="f131" fmla="val 25"/>
                <a:gd name="f132" fmla="val 112"/>
                <a:gd name="f133" fmla="val 29"/>
                <a:gd name="f134" fmla="val 100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67"/>
                <a:gd name="f148" fmla="val 23"/>
                <a:gd name="f149" fmla="val 11"/>
                <a:gd name="f150" fmla="val 53"/>
                <a:gd name="f151" fmla="val 10"/>
                <a:gd name="f152" fmla="val 51"/>
                <a:gd name="f153" fmla="val 49"/>
                <a:gd name="f154" fmla="val 19"/>
                <a:gd name="f155" fmla="val 55"/>
                <a:gd name="f156" fmla="val 48"/>
                <a:gd name="f157" fmla="val 47"/>
                <a:gd name="f158" fmla="val 34"/>
                <a:gd name="f159" fmla="val 59"/>
                <a:gd name="f160" fmla="val 90"/>
                <a:gd name="f161" fmla="val 6"/>
                <a:gd name="f162" fmla="val 3"/>
                <a:gd name="f163" fmla="val 1"/>
                <a:gd name="f164" fmla="val 46"/>
                <a:gd name="f165" fmla="val 129"/>
                <a:gd name="f166" fmla="val 135"/>
                <a:gd name="f167" fmla="val 142"/>
                <a:gd name="f168" fmla="val 143"/>
                <a:gd name="f169" fmla="val 137"/>
                <a:gd name="f170" fmla="val 33"/>
                <a:gd name="f171" fmla="val 50"/>
                <a:gd name="f172" fmla="val 145"/>
                <a:gd name="f173" fmla="val 44"/>
                <a:gd name="f174" fmla="val 148"/>
                <a:gd name="f175" fmla="val 179"/>
                <a:gd name="f176" fmla="val 182"/>
                <a:gd name="f177" fmla="val 114"/>
                <a:gd name="f178" fmla="val 181"/>
                <a:gd name="f179" fmla="val 176"/>
                <a:gd name="f180" fmla="val 174"/>
                <a:gd name="f181" fmla="+- 0 0 -90"/>
                <a:gd name="f182" fmla="*/ f3 1 178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73 f188 1"/>
                <a:gd name="f224" fmla="*/ 97 f189 1"/>
                <a:gd name="f225" fmla="*/ 4 f188 1"/>
                <a:gd name="f226" fmla="*/ 87 f189 1"/>
                <a:gd name="f227" fmla="*/ 20 f188 1"/>
                <a:gd name="f228" fmla="*/ 68 f189 1"/>
                <a:gd name="f229" fmla="*/ 30 f188 1"/>
                <a:gd name="f230" fmla="*/ 51 f189 1"/>
                <a:gd name="f231" fmla="*/ 80 f189 1"/>
                <a:gd name="f232" fmla="*/ 49 f189 1"/>
                <a:gd name="f233" fmla="*/ 42 f188 1"/>
                <a:gd name="f234" fmla="*/ 28 f189 1"/>
                <a:gd name="f235" fmla="*/ 34 f188 1"/>
                <a:gd name="f236" fmla="*/ 75 f189 1"/>
                <a:gd name="f237" fmla="*/ 34 f189 1"/>
                <a:gd name="f238" fmla="*/ 12 f189 1"/>
                <a:gd name="f239" fmla="*/ 74 f189 1"/>
                <a:gd name="f240" fmla="*/ 85 f188 1"/>
                <a:gd name="f241" fmla="*/ 24 f189 1"/>
                <a:gd name="f242" fmla="*/ 91 f188 1"/>
                <a:gd name="f243" fmla="*/ 4 f189 1"/>
                <a:gd name="f244" fmla="*/ 100 f188 1"/>
                <a:gd name="f245" fmla="*/ 72 f189 1"/>
                <a:gd name="f246" fmla="*/ 90 f188 1"/>
                <a:gd name="f247" fmla="*/ 73 f189 1"/>
                <a:gd name="f248" fmla="*/ 97 f188 1"/>
                <a:gd name="f249" fmla="*/ 15 f189 1"/>
                <a:gd name="f250" fmla="*/ 130 f188 1"/>
                <a:gd name="f251" fmla="*/ 31 f189 1"/>
                <a:gd name="f252" fmla="*/ 137 f188 1"/>
                <a:gd name="f253" fmla="*/ 82 f189 1"/>
                <a:gd name="f254" fmla="*/ 58 f189 1"/>
                <a:gd name="f255" fmla="*/ 141 f188 1"/>
                <a:gd name="f256" fmla="*/ 161 f188 1"/>
                <a:gd name="f257" fmla="*/ 62 f189 1"/>
                <a:gd name="f258" fmla="*/ 142 f188 1"/>
                <a:gd name="f259" fmla="*/ 95 f189 1"/>
                <a:gd name="f260" fmla="*/ 135 f188 1"/>
                <a:gd name="f261" fmla="*/ 114 f189 1"/>
                <a:gd name="f262" fmla="*/ 183 f188 1"/>
                <a:gd name="f263" fmla="*/ 94 f189 1"/>
                <a:gd name="f264" fmla="*/ 105 f188 1"/>
                <a:gd name="f265" fmla="*/ 120 f189 1"/>
                <a:gd name="f266" fmla="*/ 138 f188 1"/>
                <a:gd name="f267" fmla="*/ 137 f189 1"/>
                <a:gd name="f268" fmla="*/ 152 f188 1"/>
                <a:gd name="f269" fmla="*/ 100 f189 1"/>
                <a:gd name="f270" fmla="*/ 101 f188 1"/>
                <a:gd name="f271" fmla="+- f190 0 f1"/>
                <a:gd name="f272" fmla="*/ f193 1 178"/>
                <a:gd name="f273" fmla="*/ f194 1 183"/>
                <a:gd name="f274" fmla="*/ f195 1 178"/>
                <a:gd name="f275" fmla="*/ f196 1 183"/>
                <a:gd name="f276" fmla="*/ f197 1 178"/>
                <a:gd name="f277" fmla="*/ f198 1 183"/>
                <a:gd name="f278" fmla="*/ f199 1 178"/>
                <a:gd name="f279" fmla="*/ f200 1 183"/>
                <a:gd name="f280" fmla="*/ f201 1 178"/>
                <a:gd name="f281" fmla="*/ f202 1 183"/>
                <a:gd name="f282" fmla="*/ f203 1 178"/>
                <a:gd name="f283" fmla="*/ f204 1 183"/>
                <a:gd name="f284" fmla="*/ f205 1 178"/>
                <a:gd name="f285" fmla="*/ f206 1 183"/>
                <a:gd name="f286" fmla="*/ f207 1 178"/>
                <a:gd name="f287" fmla="*/ f208 1 183"/>
                <a:gd name="f288" fmla="*/ f209 1 178"/>
                <a:gd name="f289" fmla="*/ f210 1 183"/>
                <a:gd name="f290" fmla="*/ f211 1 178"/>
                <a:gd name="f291" fmla="*/ f212 1 183"/>
                <a:gd name="f292" fmla="*/ f213 1 183"/>
                <a:gd name="f293" fmla="*/ f214 1 178"/>
                <a:gd name="f294" fmla="*/ f215 1 183"/>
                <a:gd name="f295" fmla="*/ f216 1 178"/>
                <a:gd name="f296" fmla="*/ f217 1 183"/>
                <a:gd name="f297" fmla="*/ f218 1 178"/>
                <a:gd name="f298" fmla="*/ f219 1 183"/>
                <a:gd name="f299" fmla="*/ f220 1 178"/>
                <a:gd name="f300" fmla="*/ f221 1 183"/>
                <a:gd name="f301" fmla="*/ f222 1 178"/>
                <a:gd name="f302" fmla="*/ f223 1 183"/>
                <a:gd name="f303" fmla="*/ f224 1 178"/>
                <a:gd name="f304" fmla="*/ f225 1 183"/>
                <a:gd name="f305" fmla="*/ f226 1 178"/>
                <a:gd name="f306" fmla="*/ f227 1 183"/>
                <a:gd name="f307" fmla="*/ f228 1 178"/>
                <a:gd name="f308" fmla="*/ f229 1 183"/>
                <a:gd name="f309" fmla="*/ f230 1 178"/>
                <a:gd name="f310" fmla="*/ f231 1 178"/>
                <a:gd name="f311" fmla="*/ f232 1 178"/>
                <a:gd name="f312" fmla="*/ f233 1 183"/>
                <a:gd name="f313" fmla="*/ f234 1 178"/>
                <a:gd name="f314" fmla="*/ f235 1 183"/>
                <a:gd name="f315" fmla="*/ f236 1 178"/>
                <a:gd name="f316" fmla="*/ f237 1 178"/>
                <a:gd name="f317" fmla="*/ f238 1 178"/>
                <a:gd name="f318" fmla="*/ f239 1 178"/>
                <a:gd name="f319" fmla="*/ f240 1 183"/>
                <a:gd name="f320" fmla="*/ f241 1 178"/>
                <a:gd name="f321" fmla="*/ f242 1 183"/>
                <a:gd name="f322" fmla="*/ f243 1 178"/>
                <a:gd name="f323" fmla="*/ f244 1 183"/>
                <a:gd name="f324" fmla="*/ f245 1 178"/>
                <a:gd name="f325" fmla="*/ f246 1 183"/>
                <a:gd name="f326" fmla="*/ f247 1 178"/>
                <a:gd name="f327" fmla="*/ f248 1 183"/>
                <a:gd name="f328" fmla="*/ f249 1 178"/>
                <a:gd name="f329" fmla="*/ f250 1 183"/>
                <a:gd name="f330" fmla="*/ f251 1 178"/>
                <a:gd name="f331" fmla="*/ f252 1 183"/>
                <a:gd name="f332" fmla="*/ f253 1 178"/>
                <a:gd name="f333" fmla="*/ f254 1 178"/>
                <a:gd name="f334" fmla="*/ f255 1 183"/>
                <a:gd name="f335" fmla="*/ f256 1 183"/>
                <a:gd name="f336" fmla="*/ f257 1 178"/>
                <a:gd name="f337" fmla="*/ f258 1 183"/>
                <a:gd name="f338" fmla="*/ f259 1 178"/>
                <a:gd name="f339" fmla="*/ f260 1 183"/>
                <a:gd name="f340" fmla="*/ f261 1 178"/>
                <a:gd name="f341" fmla="*/ f262 1 183"/>
                <a:gd name="f342" fmla="*/ f263 1 178"/>
                <a:gd name="f343" fmla="*/ f264 1 183"/>
                <a:gd name="f344" fmla="*/ f265 1 178"/>
                <a:gd name="f345" fmla="*/ f266 1 183"/>
                <a:gd name="f346" fmla="*/ f267 1 178"/>
                <a:gd name="f347" fmla="*/ f268 1 183"/>
                <a:gd name="f348" fmla="*/ f269 1 178"/>
                <a:gd name="f349" fmla="*/ f270 1 183"/>
                <a:gd name="f350" fmla="*/ 0 1 f191"/>
                <a:gd name="f351" fmla="*/ f185 1 f191"/>
                <a:gd name="f352" fmla="*/ 0 1 f192"/>
                <a:gd name="f353" fmla="*/ f186 1 f192"/>
                <a:gd name="f354" fmla="*/ f272 1 f191"/>
                <a:gd name="f355" fmla="*/ f273 1 f192"/>
                <a:gd name="f356" fmla="*/ f274 1 f191"/>
                <a:gd name="f357" fmla="*/ f275 1 f192"/>
                <a:gd name="f358" fmla="*/ f276 1 f191"/>
                <a:gd name="f359" fmla="*/ f277 1 f192"/>
                <a:gd name="f360" fmla="*/ f278 1 f191"/>
                <a:gd name="f361" fmla="*/ f279 1 f192"/>
                <a:gd name="f362" fmla="*/ f280 1 f191"/>
                <a:gd name="f363" fmla="*/ f281 1 f192"/>
                <a:gd name="f364" fmla="*/ f282 1 f191"/>
                <a:gd name="f365" fmla="*/ f283 1 f192"/>
                <a:gd name="f366" fmla="*/ f284 1 f191"/>
                <a:gd name="f367" fmla="*/ f285 1 f192"/>
                <a:gd name="f368" fmla="*/ f286 1 f191"/>
                <a:gd name="f369" fmla="*/ f287 1 f192"/>
                <a:gd name="f370" fmla="*/ f288 1 f191"/>
                <a:gd name="f371" fmla="*/ f289 1 f192"/>
                <a:gd name="f372" fmla="*/ f290 1 f191"/>
                <a:gd name="f373" fmla="*/ f291 1 f192"/>
                <a:gd name="f374" fmla="*/ f292 1 f192"/>
                <a:gd name="f375" fmla="*/ f293 1 f191"/>
                <a:gd name="f376" fmla="*/ f294 1 f192"/>
                <a:gd name="f377" fmla="*/ f295 1 f191"/>
                <a:gd name="f378" fmla="*/ f296 1 f192"/>
                <a:gd name="f379" fmla="*/ f297 1 f191"/>
                <a:gd name="f380" fmla="*/ f298 1 f192"/>
                <a:gd name="f381" fmla="*/ f299 1 f191"/>
                <a:gd name="f382" fmla="*/ f300 1 f192"/>
                <a:gd name="f383" fmla="*/ f301 1 f191"/>
                <a:gd name="f384" fmla="*/ f302 1 f192"/>
                <a:gd name="f385" fmla="*/ f303 1 f191"/>
                <a:gd name="f386" fmla="*/ f304 1 f192"/>
                <a:gd name="f387" fmla="*/ f305 1 f191"/>
                <a:gd name="f388" fmla="*/ f306 1 f192"/>
                <a:gd name="f389" fmla="*/ f307 1 f191"/>
                <a:gd name="f390" fmla="*/ f308 1 f192"/>
                <a:gd name="f391" fmla="*/ f309 1 f191"/>
                <a:gd name="f392" fmla="*/ f310 1 f191"/>
                <a:gd name="f393" fmla="*/ f311 1 f191"/>
                <a:gd name="f394" fmla="*/ f312 1 f192"/>
                <a:gd name="f395" fmla="*/ f313 1 f191"/>
                <a:gd name="f396" fmla="*/ f314 1 f192"/>
                <a:gd name="f397" fmla="*/ f315 1 f191"/>
                <a:gd name="f398" fmla="*/ f316 1 f191"/>
                <a:gd name="f399" fmla="*/ f317 1 f191"/>
                <a:gd name="f400" fmla="*/ f318 1 f191"/>
                <a:gd name="f401" fmla="*/ f319 1 f192"/>
                <a:gd name="f402" fmla="*/ f320 1 f191"/>
                <a:gd name="f403" fmla="*/ f321 1 f192"/>
                <a:gd name="f404" fmla="*/ f322 1 f191"/>
                <a:gd name="f405" fmla="*/ f323 1 f192"/>
                <a:gd name="f406" fmla="*/ f324 1 f191"/>
                <a:gd name="f407" fmla="*/ f325 1 f192"/>
                <a:gd name="f408" fmla="*/ f326 1 f191"/>
                <a:gd name="f409" fmla="*/ f327 1 f192"/>
                <a:gd name="f410" fmla="*/ f328 1 f191"/>
                <a:gd name="f411" fmla="*/ f329 1 f192"/>
                <a:gd name="f412" fmla="*/ f330 1 f191"/>
                <a:gd name="f413" fmla="*/ f331 1 f192"/>
                <a:gd name="f414" fmla="*/ f332 1 f191"/>
                <a:gd name="f415" fmla="*/ f333 1 f191"/>
                <a:gd name="f416" fmla="*/ f334 1 f192"/>
                <a:gd name="f417" fmla="*/ f335 1 f192"/>
                <a:gd name="f418" fmla="*/ f336 1 f191"/>
                <a:gd name="f419" fmla="*/ f337 1 f192"/>
                <a:gd name="f420" fmla="*/ f338 1 f191"/>
                <a:gd name="f421" fmla="*/ f339 1 f192"/>
                <a:gd name="f422" fmla="*/ f340 1 f191"/>
                <a:gd name="f423" fmla="*/ f341 1 f192"/>
                <a:gd name="f424" fmla="*/ f342 1 f191"/>
                <a:gd name="f425" fmla="*/ f343 1 f192"/>
                <a:gd name="f426" fmla="*/ f344 1 f191"/>
                <a:gd name="f427" fmla="*/ f345 1 f192"/>
                <a:gd name="f428" fmla="*/ f346 1 f191"/>
                <a:gd name="f429" fmla="*/ f347 1 f192"/>
                <a:gd name="f430" fmla="*/ f348 1 f191"/>
                <a:gd name="f431" fmla="*/ f349 1 f192"/>
                <a:gd name="f432" fmla="*/ f350 f182 1"/>
                <a:gd name="f433" fmla="*/ f351 f182 1"/>
                <a:gd name="f434" fmla="*/ f353 f183 1"/>
                <a:gd name="f435" fmla="*/ f352 f183 1"/>
                <a:gd name="f436" fmla="*/ f354 f182 1"/>
                <a:gd name="f437" fmla="*/ f355 f183 1"/>
                <a:gd name="f438" fmla="*/ f356 f182 1"/>
                <a:gd name="f439" fmla="*/ f357 f183 1"/>
                <a:gd name="f440" fmla="*/ f358 f182 1"/>
                <a:gd name="f441" fmla="*/ f359 f183 1"/>
                <a:gd name="f442" fmla="*/ f360 f182 1"/>
                <a:gd name="f443" fmla="*/ f361 f183 1"/>
                <a:gd name="f444" fmla="*/ f362 f182 1"/>
                <a:gd name="f445" fmla="*/ f363 f183 1"/>
                <a:gd name="f446" fmla="*/ f364 f182 1"/>
                <a:gd name="f447" fmla="*/ f365 f183 1"/>
                <a:gd name="f448" fmla="*/ f366 f182 1"/>
                <a:gd name="f449" fmla="*/ f367 f183 1"/>
                <a:gd name="f450" fmla="*/ f368 f182 1"/>
                <a:gd name="f451" fmla="*/ f369 f183 1"/>
                <a:gd name="f452" fmla="*/ f370 f182 1"/>
                <a:gd name="f453" fmla="*/ f371 f183 1"/>
                <a:gd name="f454" fmla="*/ f372 f182 1"/>
                <a:gd name="f455" fmla="*/ f373 f183 1"/>
                <a:gd name="f456" fmla="*/ f374 f183 1"/>
                <a:gd name="f457" fmla="*/ f375 f182 1"/>
                <a:gd name="f458" fmla="*/ f376 f183 1"/>
                <a:gd name="f459" fmla="*/ f377 f182 1"/>
                <a:gd name="f460" fmla="*/ f378 f183 1"/>
                <a:gd name="f461" fmla="*/ f379 f182 1"/>
                <a:gd name="f462" fmla="*/ f380 f183 1"/>
                <a:gd name="f463" fmla="*/ f381 f182 1"/>
                <a:gd name="f464" fmla="*/ f382 f183 1"/>
                <a:gd name="f465" fmla="*/ f383 f182 1"/>
                <a:gd name="f466" fmla="*/ f384 f183 1"/>
                <a:gd name="f467" fmla="*/ f385 f182 1"/>
                <a:gd name="f468" fmla="*/ f386 f183 1"/>
                <a:gd name="f469" fmla="*/ f387 f182 1"/>
                <a:gd name="f470" fmla="*/ f388 f183 1"/>
                <a:gd name="f471" fmla="*/ f389 f182 1"/>
                <a:gd name="f472" fmla="*/ f390 f183 1"/>
                <a:gd name="f473" fmla="*/ f391 f182 1"/>
                <a:gd name="f474" fmla="*/ f392 f182 1"/>
                <a:gd name="f475" fmla="*/ f393 f182 1"/>
                <a:gd name="f476" fmla="*/ f394 f183 1"/>
                <a:gd name="f477" fmla="*/ f395 f182 1"/>
                <a:gd name="f478" fmla="*/ f396 f183 1"/>
                <a:gd name="f479" fmla="*/ f397 f182 1"/>
                <a:gd name="f480" fmla="*/ f398 f182 1"/>
                <a:gd name="f481" fmla="*/ f399 f182 1"/>
                <a:gd name="f482" fmla="*/ f400 f182 1"/>
                <a:gd name="f483" fmla="*/ f401 f183 1"/>
                <a:gd name="f484" fmla="*/ f402 f182 1"/>
                <a:gd name="f485" fmla="*/ f403 f183 1"/>
                <a:gd name="f486" fmla="*/ f404 f182 1"/>
                <a:gd name="f487" fmla="*/ f405 f183 1"/>
                <a:gd name="f488" fmla="*/ f406 f182 1"/>
                <a:gd name="f489" fmla="*/ f407 f183 1"/>
                <a:gd name="f490" fmla="*/ f408 f182 1"/>
                <a:gd name="f491" fmla="*/ f409 f183 1"/>
                <a:gd name="f492" fmla="*/ f410 f182 1"/>
                <a:gd name="f493" fmla="*/ f411 f183 1"/>
                <a:gd name="f494" fmla="*/ f412 f182 1"/>
                <a:gd name="f495" fmla="*/ f413 f183 1"/>
                <a:gd name="f496" fmla="*/ f414 f182 1"/>
                <a:gd name="f497" fmla="*/ f415 f182 1"/>
                <a:gd name="f498" fmla="*/ f416 f183 1"/>
                <a:gd name="f499" fmla="*/ f417 f183 1"/>
                <a:gd name="f500" fmla="*/ f418 f182 1"/>
                <a:gd name="f501" fmla="*/ f419 f183 1"/>
                <a:gd name="f502" fmla="*/ f420 f182 1"/>
                <a:gd name="f503" fmla="*/ f421 f183 1"/>
                <a:gd name="f504" fmla="*/ f422 f182 1"/>
                <a:gd name="f505" fmla="*/ f423 f183 1"/>
                <a:gd name="f506" fmla="*/ f424 f182 1"/>
                <a:gd name="f507" fmla="*/ f425 f183 1"/>
                <a:gd name="f508" fmla="*/ f426 f182 1"/>
                <a:gd name="f509" fmla="*/ f427 f183 1"/>
                <a:gd name="f510" fmla="*/ f428 f182 1"/>
                <a:gd name="f511" fmla="*/ f429 f183 1"/>
                <a:gd name="f512" fmla="*/ f430 f182 1"/>
                <a:gd name="f513" fmla="*/ f431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52" y="f453"/>
                </a:cxn>
                <a:cxn ang="f271">
                  <a:pos x="f454" y="f455"/>
                </a:cxn>
                <a:cxn ang="f271">
                  <a:pos x="f442" y="f456"/>
                </a:cxn>
                <a:cxn ang="f271">
                  <a:pos x="f457" y="f458"/>
                </a:cxn>
                <a:cxn ang="f271">
                  <a:pos x="f459" y="f460"/>
                </a:cxn>
                <a:cxn ang="f271">
                  <a:pos x="f461" y="f462"/>
                </a:cxn>
                <a:cxn ang="f271">
                  <a:pos x="f463" y="f464"/>
                </a:cxn>
                <a:cxn ang="f271">
                  <a:pos x="f465" y="f466"/>
                </a:cxn>
                <a:cxn ang="f271">
                  <a:pos x="f467" y="f468"/>
                </a:cxn>
                <a:cxn ang="f271">
                  <a:pos x="f469" y="f470"/>
                </a:cxn>
                <a:cxn ang="f271">
                  <a:pos x="f471" y="f472"/>
                </a:cxn>
                <a:cxn ang="f271">
                  <a:pos x="f473" y="f462"/>
                </a:cxn>
                <a:cxn ang="f271">
                  <a:pos x="f474" y="f453"/>
                </a:cxn>
                <a:cxn ang="f271">
                  <a:pos x="f475" y="f476"/>
                </a:cxn>
                <a:cxn ang="f271">
                  <a:pos x="f477" y="f478"/>
                </a:cxn>
                <a:cxn ang="f271">
                  <a:pos x="f479" y="f455"/>
                </a:cxn>
                <a:cxn ang="f271">
                  <a:pos x="f480" y="f449"/>
                </a:cxn>
                <a:cxn ang="f271">
                  <a:pos x="f481" y="f466"/>
                </a:cxn>
                <a:cxn ang="f271">
                  <a:pos x="f482" y="f483"/>
                </a:cxn>
                <a:cxn ang="f271">
                  <a:pos x="f484" y="f485"/>
                </a:cxn>
                <a:cxn ang="f271">
                  <a:pos x="f486" y="f487"/>
                </a:cxn>
                <a:cxn ang="f271">
                  <a:pos x="f488" y="f489"/>
                </a:cxn>
                <a:cxn ang="f271">
                  <a:pos x="f490" y="f491"/>
                </a:cxn>
                <a:cxn ang="f271">
                  <a:pos x="f492" y="f493"/>
                </a:cxn>
                <a:cxn ang="f271">
                  <a:pos x="f494" y="f495"/>
                </a:cxn>
                <a:cxn ang="f271">
                  <a:pos x="f496" y="f445"/>
                </a:cxn>
                <a:cxn ang="f271">
                  <a:pos x="f497" y="f498"/>
                </a:cxn>
                <a:cxn ang="f271">
                  <a:pos x="f475" y="f499"/>
                </a:cxn>
                <a:cxn ang="f271">
                  <a:pos x="f500" y="f501"/>
                </a:cxn>
                <a:cxn ang="f271">
                  <a:pos x="f502" y="f503"/>
                </a:cxn>
                <a:cxn ang="f271">
                  <a:pos x="f504" y="f505"/>
                </a:cxn>
                <a:cxn ang="f271">
                  <a:pos x="f506" y="f507"/>
                </a:cxn>
                <a:cxn ang="f271">
                  <a:pos x="f508" y="f509"/>
                </a:cxn>
                <a:cxn ang="f271">
                  <a:pos x="f510" y="f511"/>
                </a:cxn>
                <a:cxn ang="f271">
                  <a:pos x="f512" y="f513"/>
                </a:cxn>
              </a:cxnLst>
              <a:rect l="f432" t="f435" r="f433" b="f434"/>
              <a:pathLst>
                <a:path w="178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15"/>
                    <a:pt x="f41" y="f15"/>
                  </a:cubicBezTo>
                  <a:cubicBezTo>
                    <a:pt x="f42" y="f39"/>
                    <a:pt x="f21" y="f39"/>
                    <a:pt x="f19" y="f43"/>
                  </a:cubicBezTo>
                  <a:cubicBezTo>
                    <a:pt x="f30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50" y="f48"/>
                    <a:pt x="f51" y="f48"/>
                  </a:cubicBezTo>
                  <a:cubicBezTo>
                    <a:pt x="f24" y="f46"/>
                    <a:pt x="f52" y="f9"/>
                    <a:pt x="f41" y="f8"/>
                  </a:cubicBezTo>
                  <a:cubicBezTo>
                    <a:pt x="f53" y="f8"/>
                    <a:pt x="f54" y="f10"/>
                    <a:pt x="f40" y="f11"/>
                  </a:cubicBezTo>
                  <a:cubicBezTo>
                    <a:pt x="f38" y="f16"/>
                    <a:pt x="f55" y="f51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2" y="f46"/>
                  </a:cubicBezTo>
                  <a:cubicBezTo>
                    <a:pt x="f62" y="f63"/>
                    <a:pt x="f31" y="f9"/>
                    <a:pt x="f53" y="f9"/>
                  </a:cubicBezTo>
                  <a:cubicBezTo>
                    <a:pt x="f52" y="f46"/>
                    <a:pt x="f37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49" y="f66"/>
                    <a:pt x="f16" y="f67"/>
                    <a:pt x="f51" y="f68"/>
                  </a:cubicBezTo>
                  <a:cubicBezTo>
                    <a:pt x="f22" y="f69"/>
                    <a:pt x="f70" y="f71"/>
                    <a:pt x="f25" y="f72"/>
                  </a:cubicBezTo>
                  <a:cubicBezTo>
                    <a:pt x="f42" y="f72"/>
                    <a:pt x="f41" y="f73"/>
                    <a:pt x="f31" y="f74"/>
                  </a:cubicBezTo>
                  <a:cubicBezTo>
                    <a:pt x="f32" y="f75"/>
                    <a:pt x="f76" y="f71"/>
                    <a:pt x="f77" y="f72"/>
                  </a:cubicBezTo>
                  <a:cubicBezTo>
                    <a:pt x="f59" y="f78"/>
                    <a:pt x="f59" y="f79"/>
                    <a:pt x="f55" y="f80"/>
                  </a:cubicBezTo>
                  <a:cubicBezTo>
                    <a:pt x="f60" y="f81"/>
                    <a:pt x="f62" y="f81"/>
                    <a:pt x="f82" y="f83"/>
                  </a:cubicBezTo>
                  <a:cubicBezTo>
                    <a:pt x="f41" y="f84"/>
                    <a:pt x="f29" y="f80"/>
                    <a:pt x="f29" y="f85"/>
                  </a:cubicBezTo>
                  <a:cubicBezTo>
                    <a:pt x="f86" y="f87"/>
                    <a:pt x="f23" y="f78"/>
                    <a:pt x="f88" y="f89"/>
                  </a:cubicBezTo>
                  <a:cubicBezTo>
                    <a:pt x="f17" y="f75"/>
                    <a:pt x="f90" y="f91"/>
                    <a:pt x="f50" y="f92"/>
                  </a:cubicBezTo>
                  <a:cubicBezTo>
                    <a:pt x="f49" y="f93"/>
                    <a:pt x="f45" y="f92"/>
                    <a:pt x="f10" y="f92"/>
                  </a:cubicBezTo>
                  <a:cubicBezTo>
                    <a:pt x="f11" y="f69"/>
                    <a:pt x="f11" y="f94"/>
                    <a:pt x="f13" y="f71"/>
                  </a:cubicBezTo>
                  <a:cubicBezTo>
                    <a:pt x="f95" y="f96"/>
                    <a:pt x="f35" y="f97"/>
                    <a:pt x="f52" y="f98"/>
                  </a:cubicBezTo>
                  <a:cubicBezTo>
                    <a:pt x="f99" y="f100"/>
                    <a:pt x="f101" y="f100"/>
                    <a:pt x="f88" y="f100"/>
                  </a:cubicBezTo>
                  <a:cubicBezTo>
                    <a:pt x="f27" y="f100"/>
                    <a:pt x="f41" y="f102"/>
                    <a:pt x="f41" y="f103"/>
                  </a:cubicBezTo>
                  <a:cubicBezTo>
                    <a:pt x="f41" y="f104"/>
                    <a:pt x="f25" y="f105"/>
                    <a:pt x="f88" y="f105"/>
                  </a:cubicBezTo>
                  <a:cubicBezTo>
                    <a:pt x="f99" y="f105"/>
                    <a:pt x="f106" y="f107"/>
                    <a:pt x="f106" y="f103"/>
                  </a:cubicBezTo>
                  <a:cubicBezTo>
                    <a:pt x="f106" y="f108"/>
                    <a:pt x="f106" y="f109"/>
                    <a:pt x="f110" y="f111"/>
                  </a:cubicBezTo>
                  <a:cubicBezTo>
                    <a:pt x="f112" y="f113"/>
                    <a:pt x="f114" y="f79"/>
                    <a:pt x="f9" y="f94"/>
                  </a:cubicBezTo>
                  <a:cubicBezTo>
                    <a:pt x="f12" y="f115"/>
                    <a:pt x="f12" y="f75"/>
                    <a:pt x="f12" y="f74"/>
                  </a:cubicBezTo>
                  <a:cubicBezTo>
                    <a:pt x="f45" y="f83"/>
                    <a:pt x="f116" y="f117"/>
                    <a:pt x="f118" y="f119"/>
                  </a:cubicBezTo>
                  <a:cubicBezTo>
                    <a:pt x="f43" y="f120"/>
                    <a:pt x="f15" y="f105"/>
                    <a:pt x="f20" y="f121"/>
                  </a:cubicBezTo>
                  <a:cubicBezTo>
                    <a:pt x="f24" y="f121"/>
                    <a:pt x="f122" y="f123"/>
                    <a:pt x="f35" y="f124"/>
                  </a:cubicBezTo>
                  <a:cubicBezTo>
                    <a:pt x="f3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14" y="f129"/>
                  </a:cubicBezTo>
                  <a:cubicBezTo>
                    <a:pt x="f44" y="f125"/>
                    <a:pt x="f114" y="f124"/>
                    <a:pt x="f114" y="f130"/>
                  </a:cubicBezTo>
                  <a:cubicBezTo>
                    <a:pt x="f114" y="f131"/>
                    <a:pt x="f18" y="f105"/>
                    <a:pt x="f132" y="f133"/>
                  </a:cubicBezTo>
                  <a:cubicBezTo>
                    <a:pt x="f16" y="f98"/>
                    <a:pt x="f134" y="f81"/>
                    <a:pt x="f47" y="f73"/>
                  </a:cubicBezTo>
                  <a:cubicBezTo>
                    <a:pt x="f47" y="f73"/>
                    <a:pt x="f47" y="f73"/>
                    <a:pt x="f48" y="f73"/>
                  </a:cubicBezTo>
                  <a:cubicBezTo>
                    <a:pt x="f48" y="f73"/>
                    <a:pt x="f61" y="f73"/>
                    <a:pt x="f61" y="f73"/>
                  </a:cubicBezTo>
                  <a:cubicBezTo>
                    <a:pt x="f61" y="f135"/>
                    <a:pt x="f61" y="f109"/>
                    <a:pt x="f61" y="f123"/>
                  </a:cubicBezTo>
                  <a:cubicBezTo>
                    <a:pt x="f61" y="f136"/>
                    <a:pt x="f47" y="f125"/>
                    <a:pt x="f63" y="f129"/>
                  </a:cubicBezTo>
                  <a:cubicBezTo>
                    <a:pt x="f134" y="f137"/>
                    <a:pt x="f134" y="f138"/>
                    <a:pt x="f12" y="f139"/>
                  </a:cubicBezTo>
                  <a:cubicBezTo>
                    <a:pt x="f47" y="f5"/>
                    <a:pt x="f65" y="f5"/>
                    <a:pt x="f93" y="f139"/>
                  </a:cubicBezTo>
                  <a:cubicBezTo>
                    <a:pt x="f140" y="f141"/>
                    <a:pt x="f140" y="f128"/>
                    <a:pt x="f142" y="f129"/>
                  </a:cubicBezTo>
                  <a:cubicBezTo>
                    <a:pt x="f68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4"/>
                  </a:cubicBezTo>
                  <a:cubicBezTo>
                    <a:pt x="f68" y="f72"/>
                    <a:pt x="f68" y="f89"/>
                    <a:pt x="f142" y="f78"/>
                  </a:cubicBezTo>
                  <a:cubicBezTo>
                    <a:pt x="f91" y="f145"/>
                    <a:pt x="f73" y="f98"/>
                    <a:pt x="f146" y="f107"/>
                  </a:cubicBezTo>
                  <a:cubicBezTo>
                    <a:pt x="f147" y="f105"/>
                    <a:pt x="f96" y="f131"/>
                    <a:pt x="f146" y="f148"/>
                  </a:cubicBezTo>
                  <a:cubicBezTo>
                    <a:pt x="f72" y="f125"/>
                    <a:pt x="f78" y="f137"/>
                    <a:pt x="f79" y="f149"/>
                  </a:cubicBezTo>
                  <a:cubicBezTo>
                    <a:pt x="f83" y="f138"/>
                    <a:pt x="f150" y="f151"/>
                    <a:pt x="f152" y="f127"/>
                  </a:cubicBezTo>
                  <a:cubicBezTo>
                    <a:pt x="f153" y="f154"/>
                    <a:pt x="f152" y="f130"/>
                    <a:pt x="f145" y="f131"/>
                  </a:cubicBezTo>
                  <a:cubicBezTo>
                    <a:pt x="f84" y="f121"/>
                    <a:pt x="f85" y="f133"/>
                    <a:pt x="f79" y="f104"/>
                  </a:cubicBezTo>
                  <a:cubicBezTo>
                    <a:pt x="f78" y="f117"/>
                    <a:pt x="f75" y="f81"/>
                    <a:pt x="f140" y="f89"/>
                  </a:cubicBezTo>
                  <a:cubicBezTo>
                    <a:pt x="f140" y="f73"/>
                    <a:pt x="f69" y="f75"/>
                    <a:pt x="f140" y="f71"/>
                  </a:cubicBezTo>
                  <a:cubicBezTo>
                    <a:pt x="f115" y="f73"/>
                    <a:pt x="f72" y="f146"/>
                    <a:pt x="f147" y="f85"/>
                  </a:cubicBezTo>
                  <a:cubicBezTo>
                    <a:pt x="f84" y="f135"/>
                    <a:pt x="f155" y="f153"/>
                    <a:pt x="f153" y="f100"/>
                  </a:cubicBezTo>
                  <a:cubicBezTo>
                    <a:pt x="f156" y="f111"/>
                    <a:pt x="f157" y="f144"/>
                    <a:pt x="f157" y="f103"/>
                  </a:cubicBezTo>
                  <a:cubicBezTo>
                    <a:pt x="f156" y="f119"/>
                    <a:pt x="f117" y="f105"/>
                    <a:pt x="f111" y="f105"/>
                  </a:cubicBezTo>
                  <a:cubicBezTo>
                    <a:pt x="f158" y="f121"/>
                    <a:pt x="f133" y="f133"/>
                    <a:pt x="f120" y="f158"/>
                  </a:cubicBezTo>
                  <a:cubicBezTo>
                    <a:pt x="f120" y="f144"/>
                    <a:pt x="f104" y="f102"/>
                    <a:pt x="f108" y="f102"/>
                  </a:cubicBezTo>
                  <a:cubicBezTo>
                    <a:pt x="f100" y="f111"/>
                    <a:pt x="f117" y="f100"/>
                    <a:pt x="f157" y="f117"/>
                  </a:cubicBezTo>
                  <a:cubicBezTo>
                    <a:pt x="f145" y="f135"/>
                    <a:pt x="f96" y="f147"/>
                    <a:pt x="f75" y="f71"/>
                  </a:cubicBezTo>
                  <a:cubicBezTo>
                    <a:pt x="f115" y="f91"/>
                    <a:pt x="f115" y="f69"/>
                    <a:pt x="f71" y="f92"/>
                  </a:cubicBezTo>
                  <a:cubicBezTo>
                    <a:pt x="f75" y="f92"/>
                    <a:pt x="f73" y="f93"/>
                    <a:pt x="f72" y="f92"/>
                  </a:cubicBezTo>
                  <a:cubicBezTo>
                    <a:pt x="f159" y="f91"/>
                    <a:pt x="f157" y="f75"/>
                    <a:pt x="f158" y="f72"/>
                  </a:cubicBezTo>
                  <a:cubicBezTo>
                    <a:pt x="f119" y="f89"/>
                    <a:pt x="f133" y="f78"/>
                    <a:pt x="f105" y="f147"/>
                  </a:cubicBezTo>
                  <a:cubicBezTo>
                    <a:pt x="f131" y="f80"/>
                    <a:pt x="f154" y="f83"/>
                    <a:pt x="f126" y="f85"/>
                  </a:cubicBezTo>
                  <a:cubicBezTo>
                    <a:pt x="f151" y="f79"/>
                    <a:pt x="f151" y="f87"/>
                    <a:pt x="f128" y="f73"/>
                  </a:cubicBezTo>
                  <a:cubicBezTo>
                    <a:pt x="f127" y="f71"/>
                    <a:pt x="f136" y="f94"/>
                    <a:pt x="f131" y="f115"/>
                  </a:cubicBezTo>
                  <a:cubicBezTo>
                    <a:pt x="f105" y="f75"/>
                    <a:pt x="f133" y="f73"/>
                    <a:pt x="f119" y="f74"/>
                  </a:cubicBezTo>
                  <a:cubicBezTo>
                    <a:pt x="f117" y="f71"/>
                    <a:pt x="f83" y="f69"/>
                    <a:pt x="f74" y="f68"/>
                  </a:cubicBezTo>
                  <a:cubicBezTo>
                    <a:pt x="f74" y="f67"/>
                    <a:pt x="f74" y="f67"/>
                    <a:pt x="f74" y="f66"/>
                  </a:cubicBezTo>
                  <a:cubicBezTo>
                    <a:pt x="f73" y="f66"/>
                    <a:pt x="f73" y="f65"/>
                    <a:pt x="f72" y="f65"/>
                  </a:cubicBezTo>
                  <a:cubicBezTo>
                    <a:pt x="f135" y="f64"/>
                    <a:pt x="f111" y="f61"/>
                    <a:pt x="f130" y="f61"/>
                  </a:cubicBezTo>
                  <a:cubicBezTo>
                    <a:pt x="f123" y="f48"/>
                    <a:pt x="f125" y="f160"/>
                    <a:pt x="f129" y="f64"/>
                  </a:cubicBezTo>
                  <a:cubicBezTo>
                    <a:pt x="f149" y="f67"/>
                    <a:pt x="f161" y="f66"/>
                    <a:pt x="f162" y="f61"/>
                  </a:cubicBezTo>
                  <a:cubicBezTo>
                    <a:pt x="f5" y="f46"/>
                    <a:pt x="f163" y="f14"/>
                    <a:pt x="f139" y="f134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3"/>
                    <a:pt x="f123" y="f63"/>
                  </a:cubicBezTo>
                  <a:cubicBezTo>
                    <a:pt x="f144" y="f47"/>
                    <a:pt x="f155" y="f48"/>
                    <a:pt x="f72" y="f160"/>
                  </a:cubicBezTo>
                  <a:cubicBezTo>
                    <a:pt x="f74" y="f160"/>
                    <a:pt x="f75" y="f61"/>
                    <a:pt x="f71" y="f61"/>
                  </a:cubicBezTo>
                  <a:cubicBezTo>
                    <a:pt x="f94" y="f48"/>
                    <a:pt x="f94" y="f47"/>
                    <a:pt x="f94" y="f46"/>
                  </a:cubicBezTo>
                  <a:cubicBezTo>
                    <a:pt x="f71" y="f63"/>
                    <a:pt x="f75" y="f63"/>
                    <a:pt x="f73" y="f12"/>
                  </a:cubicBezTo>
                  <a:cubicBezTo>
                    <a:pt x="f159" y="f50"/>
                    <a:pt x="f164" y="f43"/>
                    <a:pt x="f119" y="f35"/>
                  </a:cubicBezTo>
                  <a:cubicBezTo>
                    <a:pt x="f107" y="f165"/>
                    <a:pt x="f121" y="f122"/>
                    <a:pt x="f130" y="f122"/>
                  </a:cubicBezTo>
                  <a:cubicBezTo>
                    <a:pt x="f124" y="f122"/>
                    <a:pt x="f143" y="f165"/>
                    <a:pt x="f126" y="f33"/>
                  </a:cubicBezTo>
                  <a:cubicBezTo>
                    <a:pt x="f137" y="f28"/>
                    <a:pt x="f128" y="f166"/>
                    <a:pt x="f137" y="f110"/>
                  </a:cubicBezTo>
                  <a:cubicBezTo>
                    <a:pt x="f127" y="f167"/>
                    <a:pt x="f154" y="f168"/>
                    <a:pt x="f148" y="f167"/>
                  </a:cubicBezTo>
                  <a:cubicBezTo>
                    <a:pt x="f121" y="f99"/>
                    <a:pt x="f107" y="f106"/>
                    <a:pt x="f119" y="f169"/>
                  </a:cubicBezTo>
                  <a:cubicBezTo>
                    <a:pt x="f119" y="f30"/>
                    <a:pt x="f170" y="f33"/>
                    <a:pt x="f103" y="f122"/>
                  </a:cubicBezTo>
                  <a:cubicBezTo>
                    <a:pt x="f171" y="f15"/>
                    <a:pt x="f85" y="f116"/>
                    <a:pt x="f115" y="f8"/>
                  </a:cubicBezTo>
                  <a:cubicBezTo>
                    <a:pt x="f94" y="f14"/>
                    <a:pt x="f140" y="f12"/>
                    <a:pt x="f92" y="f9"/>
                  </a:cubicBezTo>
                  <a:cubicBezTo>
                    <a:pt x="f92" y="f9"/>
                    <a:pt x="f93" y="f12"/>
                    <a:pt x="f93" y="f12"/>
                  </a:cubicBezTo>
                  <a:cubicBezTo>
                    <a:pt x="f92" y="f8"/>
                    <a:pt x="f92" y="f10"/>
                    <a:pt x="f69" y="f11"/>
                  </a:cubicBezTo>
                  <a:cubicBezTo>
                    <a:pt x="f73" y="f118"/>
                    <a:pt x="f96" y="f122"/>
                    <a:pt x="f81" y="f99"/>
                  </a:cubicBezTo>
                  <a:cubicBezTo>
                    <a:pt x="f145" y="f168"/>
                    <a:pt x="f97" y="f101"/>
                    <a:pt x="f113" y="f172"/>
                  </a:cubicBezTo>
                  <a:cubicBezTo>
                    <a:pt x="f157" y="f88"/>
                    <a:pt x="f173" y="f174"/>
                    <a:pt x="f98" y="f42"/>
                  </a:cubicBezTo>
                  <a:cubicBezTo>
                    <a:pt x="f98" y="f82"/>
                    <a:pt x="f117" y="f40"/>
                    <a:pt x="f153" y="f40"/>
                  </a:cubicBezTo>
                  <a:cubicBezTo>
                    <a:pt x="f150" y="f40"/>
                    <a:pt x="f81" y="f31"/>
                    <a:pt x="f80" y="f82"/>
                  </a:cubicBezTo>
                  <a:cubicBezTo>
                    <a:pt x="f85" y="f82"/>
                    <a:pt x="f85" y="f42"/>
                    <a:pt x="f80" y="f25"/>
                  </a:cubicBezTo>
                  <a:cubicBezTo>
                    <a:pt x="f83" y="f174"/>
                    <a:pt x="f83" y="f172"/>
                    <a:pt x="f80" y="f167"/>
                  </a:cubicBezTo>
                  <a:cubicBezTo>
                    <a:pt x="f87" y="f33"/>
                    <a:pt x="f115" y="f15"/>
                    <a:pt x="f93" y="f16"/>
                  </a:cubicBezTo>
                  <a:cubicBezTo>
                    <a:pt x="f142" y="f49"/>
                    <a:pt x="f68" y="f45"/>
                    <a:pt x="f66" y="f10"/>
                  </a:cubicBezTo>
                  <a:cubicBezTo>
                    <a:pt x="f64" y="f18"/>
                    <a:pt x="f48" y="f24"/>
                    <a:pt x="f63" y="f166"/>
                  </a:cubicBezTo>
                  <a:cubicBezTo>
                    <a:pt x="f8" y="f21"/>
                    <a:pt x="f45" y="f32"/>
                    <a:pt x="f51" y="f57"/>
                  </a:cubicBezTo>
                  <a:cubicBezTo>
                    <a:pt x="f51" y="f175"/>
                    <a:pt x="f44" y="f2"/>
                    <a:pt x="f114" y="f176"/>
                  </a:cubicBezTo>
                  <a:cubicBezTo>
                    <a:pt x="f114" y="f7"/>
                    <a:pt x="f18" y="f7"/>
                    <a:pt x="f177" y="f7"/>
                  </a:cubicBezTo>
                  <a:cubicBezTo>
                    <a:pt x="f118" y="f7"/>
                    <a:pt x="f118" y="f178"/>
                    <a:pt x="f118" y="f2"/>
                  </a:cubicBezTo>
                  <a:cubicBezTo>
                    <a:pt x="f177" y="f6"/>
                    <a:pt x="f18" y="f179"/>
                    <a:pt x="f18" y="f180"/>
                  </a:cubicBezTo>
                  <a:cubicBezTo>
                    <a:pt x="f16" y="f25"/>
                    <a:pt x="f134" y="f122"/>
                    <a:pt x="f46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34" y="f51"/>
                    <a:pt x="f45" y="f132"/>
                  </a:cubicBezTo>
                  <a:cubicBezTo>
                    <a:pt x="f116" y="f20"/>
                    <a:pt x="f177" y="f165"/>
                    <a:pt x="f90" y="f110"/>
                  </a:cubicBezTo>
                  <a:cubicBezTo>
                    <a:pt x="f22" y="f99"/>
                    <a:pt x="f26" y="f172"/>
                    <a:pt x="f22" y="f23"/>
                  </a:cubicBezTo>
                  <a:cubicBezTo>
                    <a:pt x="f20" y="f23"/>
                    <a:pt x="f24" y="f29"/>
                    <a:pt x="f26" y="f41"/>
                  </a:cubicBezTo>
                  <a:cubicBezTo>
                    <a:pt x="f33" y="f53"/>
                    <a:pt x="f70" y="f41"/>
                    <a:pt x="f169" y="f27"/>
                  </a:cubicBezTo>
                  <a:cubicBezTo>
                    <a:pt x="f106" y="f21"/>
                    <a:pt x="f169" y="f19"/>
                    <a:pt x="f17" y="f172"/>
                  </a:cubicBezTo>
                  <a:cubicBezTo>
                    <a:pt x="f28" y="f168"/>
                    <a:pt x="f122" y="f99"/>
                    <a:pt x="f26" y="f106"/>
                  </a:cubicBezTo>
                  <a:cubicBezTo>
                    <a:pt x="f43" y="f35"/>
                    <a:pt x="f116" y="f177"/>
                    <a:pt x="f134" y="f10"/>
                  </a:cubicBezTo>
                  <a:cubicBezTo>
                    <a:pt x="f8" y="f134"/>
                    <a:pt x="f8" y="f14"/>
                    <a:pt x="f14" y="f12"/>
                  </a:cubicBezTo>
                  <a:cubicBezTo>
                    <a:pt x="f14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EC16C0B2-317C-AF6A-5B25-4B00DF82061A}"/>
                </a:ext>
              </a:extLst>
            </p:cNvPr>
            <p:cNvSpPr/>
            <p:nvPr/>
          </p:nvSpPr>
          <p:spPr>
            <a:xfrm>
              <a:off x="7820744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8"/>
                <a:gd name="f9" fmla="val 96"/>
                <a:gd name="f10" fmla="val 77"/>
                <a:gd name="f11" fmla="val 75"/>
                <a:gd name="f12" fmla="val 97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30"/>
                <a:gd name="f34" fmla="val 11"/>
                <a:gd name="f35" fmla="val 127"/>
                <a:gd name="f36" fmla="val 12"/>
                <a:gd name="f37" fmla="val 123"/>
                <a:gd name="f38" fmla="val 13"/>
                <a:gd name="f39" fmla="val 119"/>
                <a:gd name="f40" fmla="val 16"/>
                <a:gd name="f41" fmla="val 118"/>
                <a:gd name="f42" fmla="val 21"/>
                <a:gd name="f43" fmla="val 24"/>
                <a:gd name="f44" fmla="val 28"/>
                <a:gd name="f45" fmla="val 31"/>
                <a:gd name="f46" fmla="val 117"/>
                <a:gd name="f47" fmla="val 110"/>
                <a:gd name="f48" fmla="val 60"/>
                <a:gd name="f49" fmla="val 102"/>
                <a:gd name="f50" fmla="val 74"/>
                <a:gd name="f51" fmla="val 94"/>
                <a:gd name="f52" fmla="val 93"/>
                <a:gd name="f53" fmla="val 92"/>
                <a:gd name="f54" fmla="val 72"/>
                <a:gd name="f55" fmla="val 71"/>
                <a:gd name="f56" fmla="val 69"/>
                <a:gd name="f57" fmla="val 53"/>
                <a:gd name="f58" fmla="val 37"/>
                <a:gd name="f59" fmla="val 99"/>
                <a:gd name="f60" fmla="val 19"/>
                <a:gd name="f61" fmla="val 17"/>
                <a:gd name="f62" fmla="val 101"/>
                <a:gd name="f63" fmla="val 8"/>
                <a:gd name="f64" fmla="val 108"/>
                <a:gd name="f65" fmla="val 4"/>
                <a:gd name="f66" fmla="val 105"/>
                <a:gd name="f67" fmla="val 1"/>
                <a:gd name="f68" fmla="val 2"/>
                <a:gd name="f69" fmla="val 5"/>
                <a:gd name="f70" fmla="val 10"/>
                <a:gd name="f71" fmla="val 91"/>
                <a:gd name="f72" fmla="val 95"/>
                <a:gd name="f73" fmla="val 55"/>
                <a:gd name="f74" fmla="val 89"/>
                <a:gd name="f75" fmla="val 88"/>
                <a:gd name="f76" fmla="val 87"/>
                <a:gd name="f77" fmla="val 86"/>
                <a:gd name="f78" fmla="val 70"/>
                <a:gd name="f79" fmla="val 85"/>
                <a:gd name="f80" fmla="val 81"/>
                <a:gd name="f81" fmla="val 41"/>
                <a:gd name="f82" fmla="val 9"/>
                <a:gd name="f83" fmla="val 6"/>
                <a:gd name="f84" fmla="val 65"/>
                <a:gd name="f85" fmla="val 7"/>
                <a:gd name="f86" fmla="val 62"/>
                <a:gd name="f87" fmla="val 58"/>
                <a:gd name="f88" fmla="val 15"/>
                <a:gd name="f89" fmla="val 20"/>
                <a:gd name="f90" fmla="val 61"/>
                <a:gd name="f91" fmla="val 23"/>
                <a:gd name="f92" fmla="val 63"/>
                <a:gd name="f93" fmla="val 44"/>
                <a:gd name="f94" fmla="val 57"/>
                <a:gd name="f95" fmla="val 79"/>
                <a:gd name="f96" fmla="val 82"/>
                <a:gd name="f97" fmla="val 83"/>
                <a:gd name="f98" fmla="val 76"/>
                <a:gd name="f99" fmla="val 66"/>
                <a:gd name="f100" fmla="val 50"/>
                <a:gd name="f101" fmla="val 54"/>
                <a:gd name="f102" fmla="val 38"/>
                <a:gd name="f103" fmla="val 43"/>
                <a:gd name="f104" fmla="val 36"/>
                <a:gd name="f105" fmla="val 42"/>
                <a:gd name="f106" fmla="val 33"/>
                <a:gd name="f107" fmla="val 32"/>
                <a:gd name="f108" fmla="val 39"/>
                <a:gd name="f109" fmla="val 40"/>
                <a:gd name="f110" fmla="val 52"/>
                <a:gd name="f111" fmla="val 80"/>
                <a:gd name="f112" fmla="val 68"/>
                <a:gd name="f113" fmla="val 56"/>
                <a:gd name="f114" fmla="val 49"/>
                <a:gd name="f115" fmla="val 64"/>
                <a:gd name="f116" fmla="val 67"/>
                <a:gd name="f117" fmla="val 84"/>
                <a:gd name="f118" fmla="val 90"/>
                <a:gd name="f119" fmla="val 104"/>
                <a:gd name="f120" fmla="val 109"/>
                <a:gd name="f121" fmla="val 111"/>
                <a:gd name="f122" fmla="val 107"/>
                <a:gd name="f123" fmla="val 112"/>
                <a:gd name="f124" fmla="val 129"/>
                <a:gd name="f125" fmla="val 120"/>
                <a:gd name="f126" fmla="val 116"/>
                <a:gd name="f127" fmla="val 114"/>
                <a:gd name="f128" fmla="val 128"/>
                <a:gd name="f129" fmla="val 138"/>
                <a:gd name="f130" fmla="val 143"/>
                <a:gd name="f131" fmla="val 148"/>
                <a:gd name="f132" fmla="val 149"/>
                <a:gd name="f133" fmla="val 34"/>
                <a:gd name="f134" fmla="val 146"/>
                <a:gd name="f135" fmla="val 140"/>
                <a:gd name="f136" fmla="val 135"/>
                <a:gd name="f137" fmla="val 133"/>
                <a:gd name="f138" fmla="val 100"/>
                <a:gd name="f139" fmla="val 150"/>
                <a:gd name="f140" fmla="val 152"/>
                <a:gd name="f141" fmla="val 159"/>
                <a:gd name="f142" fmla="val 163"/>
                <a:gd name="f143" fmla="val 167"/>
                <a:gd name="f144" fmla="val 165"/>
                <a:gd name="f145" fmla="val 157"/>
                <a:gd name="f146" fmla="val 151"/>
                <a:gd name="f147" fmla="val 147"/>
                <a:gd name="f148" fmla="val 103"/>
                <a:gd name="f149" fmla="val 137"/>
                <a:gd name="f150" fmla="val 153"/>
                <a:gd name="f151" fmla="val 156"/>
                <a:gd name="f152" fmla="val 162"/>
                <a:gd name="f153" fmla="val 166"/>
                <a:gd name="f154" fmla="val 172"/>
                <a:gd name="f155" fmla="val 174"/>
                <a:gd name="f156" fmla="val 176"/>
                <a:gd name="f157" fmla="val 173"/>
                <a:gd name="f158" fmla="val 169"/>
                <a:gd name="f159" fmla="val 164"/>
                <a:gd name="f160" fmla="val 160"/>
                <a:gd name="f161" fmla="val 139"/>
                <a:gd name="f162" fmla="val 142"/>
                <a:gd name="f163" fmla="val 158"/>
                <a:gd name="f164" fmla="val 154"/>
                <a:gd name="f165" fmla="val 141"/>
                <a:gd name="f166" fmla="val 144"/>
                <a:gd name="f167" fmla="val 115"/>
                <a:gd name="f168" fmla="val 125"/>
                <a:gd name="f169" fmla="val 145"/>
                <a:gd name="f170" fmla="val 134"/>
                <a:gd name="f171" fmla="val 161"/>
                <a:gd name="f172" fmla="val 179"/>
                <a:gd name="f173" fmla="val 182"/>
                <a:gd name="f174" fmla="val 181"/>
                <a:gd name="f175" fmla="val 178"/>
                <a:gd name="f176" fmla="val 155"/>
                <a:gd name="f177" fmla="val 51"/>
                <a:gd name="f178" fmla="val 47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0 f187 1"/>
                <a:gd name="f192" fmla="*/ 121 f186 1"/>
                <a:gd name="f193" fmla="*/ 12 f187 1"/>
                <a:gd name="f194" fmla="*/ 123 f186 1"/>
                <a:gd name="f195" fmla="*/ 74 f187 1"/>
                <a:gd name="f196" fmla="*/ 94 f186 1"/>
                <a:gd name="f197" fmla="*/ 21 f187 1"/>
                <a:gd name="f198" fmla="*/ 99 f186 1"/>
                <a:gd name="f199" fmla="*/ 2 f187 1"/>
                <a:gd name="f200" fmla="*/ 96 f186 1"/>
                <a:gd name="f201" fmla="*/ 72 f187 1"/>
                <a:gd name="f202" fmla="*/ 89 f186 1"/>
                <a:gd name="f203" fmla="*/ 26 f187 1"/>
                <a:gd name="f204" fmla="*/ 72 f186 1"/>
                <a:gd name="f205" fmla="*/ 7 f187 1"/>
                <a:gd name="f206" fmla="*/ 62 f186 1"/>
                <a:gd name="f207" fmla="*/ 31 f187 1"/>
                <a:gd name="f208" fmla="*/ 71 f186 1"/>
                <a:gd name="f209" fmla="*/ 77 f186 1"/>
                <a:gd name="f210" fmla="*/ 36 f186 1"/>
                <a:gd name="f211" fmla="*/ 39 f187 1"/>
                <a:gd name="f212" fmla="*/ 40 f186 1"/>
                <a:gd name="f213" fmla="*/ 62 f187 1"/>
                <a:gd name="f214" fmla="*/ 31 f186 1"/>
                <a:gd name="f215" fmla="*/ 55 f187 1"/>
                <a:gd name="f216" fmla="*/ 14 f186 1"/>
                <a:gd name="f217" fmla="*/ 65 f187 1"/>
                <a:gd name="f218" fmla="*/ 29 f186 1"/>
                <a:gd name="f219" fmla="*/ 86 f187 1"/>
                <a:gd name="f220" fmla="*/ 73 f186 1"/>
                <a:gd name="f221" fmla="*/ 80 f187 1"/>
                <a:gd name="f222" fmla="*/ 4 f186 1"/>
                <a:gd name="f223" fmla="*/ 90 f187 1"/>
                <a:gd name="f224" fmla="*/ 20 f186 1"/>
                <a:gd name="f225" fmla="*/ 109 f187 1"/>
                <a:gd name="f226" fmla="*/ 30 f186 1"/>
                <a:gd name="f227" fmla="*/ 126 f187 1"/>
                <a:gd name="f228" fmla="*/ 97 f187 1"/>
                <a:gd name="f229" fmla="*/ 128 f187 1"/>
                <a:gd name="f230" fmla="*/ 42 f186 1"/>
                <a:gd name="f231" fmla="*/ 149 f187 1"/>
                <a:gd name="f232" fmla="*/ 34 f186 1"/>
                <a:gd name="f233" fmla="*/ 102 f187 1"/>
                <a:gd name="f234" fmla="*/ 143 f187 1"/>
                <a:gd name="f235" fmla="*/ 165 f187 1"/>
                <a:gd name="f236" fmla="*/ 103 f187 1"/>
                <a:gd name="f237" fmla="*/ 85 f186 1"/>
                <a:gd name="f238" fmla="*/ 153 f187 1"/>
                <a:gd name="f239" fmla="*/ 91 f186 1"/>
                <a:gd name="f240" fmla="*/ 173 f187 1"/>
                <a:gd name="f241" fmla="*/ 100 f186 1"/>
                <a:gd name="f242" fmla="*/ 105 f187 1"/>
                <a:gd name="f243" fmla="*/ 90 f186 1"/>
                <a:gd name="f244" fmla="*/ 104 f187 1"/>
                <a:gd name="f245" fmla="*/ 97 f186 1"/>
                <a:gd name="f246" fmla="*/ 163 f187 1"/>
                <a:gd name="f247" fmla="*/ 130 f186 1"/>
                <a:gd name="f248" fmla="*/ 146 f187 1"/>
                <a:gd name="f249" fmla="*/ 137 f186 1"/>
                <a:gd name="f250" fmla="*/ 95 f187 1"/>
                <a:gd name="f251" fmla="*/ 119 f187 1"/>
                <a:gd name="f252" fmla="*/ 141 f186 1"/>
                <a:gd name="f253" fmla="*/ 161 f186 1"/>
                <a:gd name="f254" fmla="*/ 115 f187 1"/>
                <a:gd name="f255" fmla="*/ 142 f186 1"/>
                <a:gd name="f256" fmla="*/ 82 f187 1"/>
                <a:gd name="f257" fmla="*/ 135 f186 1"/>
                <a:gd name="f258" fmla="*/ 63 f187 1"/>
                <a:gd name="f259" fmla="*/ 183 f186 1"/>
                <a:gd name="f260" fmla="*/ 84 f187 1"/>
                <a:gd name="f261" fmla="*/ 105 f186 1"/>
                <a:gd name="f262" fmla="*/ 57 f187 1"/>
                <a:gd name="f263" fmla="*/ 138 f186 1"/>
                <a:gd name="f264" fmla="*/ 40 f187 1"/>
                <a:gd name="f265" fmla="*/ 152 f186 1"/>
                <a:gd name="f266" fmla="*/ 77 f187 1"/>
                <a:gd name="f267" fmla="*/ 101 f186 1"/>
                <a:gd name="f268" fmla="+- f188 0 f1"/>
                <a:gd name="f269" fmla="*/ f191 1 177"/>
                <a:gd name="f270" fmla="*/ f192 1 183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83"/>
                <a:gd name="f288" fmla="*/ f210 1 183"/>
                <a:gd name="f289" fmla="*/ f211 1 177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77"/>
                <a:gd name="f307" fmla="*/ f229 1 177"/>
                <a:gd name="f308" fmla="*/ f230 1 183"/>
                <a:gd name="f309" fmla="*/ f231 1 177"/>
                <a:gd name="f310" fmla="*/ f232 1 183"/>
                <a:gd name="f311" fmla="*/ f233 1 177"/>
                <a:gd name="f312" fmla="*/ f234 1 177"/>
                <a:gd name="f313" fmla="*/ f235 1 177"/>
                <a:gd name="f314" fmla="*/ f236 1 177"/>
                <a:gd name="f315" fmla="*/ f237 1 183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77"/>
                <a:gd name="f330" fmla="*/ f252 1 183"/>
                <a:gd name="f331" fmla="*/ f253 1 183"/>
                <a:gd name="f332" fmla="*/ f254 1 177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0 1 f189"/>
                <a:gd name="f347" fmla="*/ f183 1 f189"/>
                <a:gd name="f348" fmla="*/ 0 1 f190"/>
                <a:gd name="f349" fmla="*/ f184 1 f190"/>
                <a:gd name="f350" fmla="*/ f269 1 f189"/>
                <a:gd name="f351" fmla="*/ f270 1 f190"/>
                <a:gd name="f352" fmla="*/ f271 1 f189"/>
                <a:gd name="f353" fmla="*/ f272 1 f190"/>
                <a:gd name="f354" fmla="*/ f273 1 f189"/>
                <a:gd name="f355" fmla="*/ f274 1 f190"/>
                <a:gd name="f356" fmla="*/ f275 1 f189"/>
                <a:gd name="f357" fmla="*/ f276 1 f190"/>
                <a:gd name="f358" fmla="*/ f277 1 f189"/>
                <a:gd name="f359" fmla="*/ f278 1 f190"/>
                <a:gd name="f360" fmla="*/ f279 1 f189"/>
                <a:gd name="f361" fmla="*/ f280 1 f190"/>
                <a:gd name="f362" fmla="*/ f281 1 f189"/>
                <a:gd name="f363" fmla="*/ f282 1 f190"/>
                <a:gd name="f364" fmla="*/ f283 1 f189"/>
                <a:gd name="f365" fmla="*/ f284 1 f190"/>
                <a:gd name="f366" fmla="*/ f285 1 f189"/>
                <a:gd name="f367" fmla="*/ f286 1 f190"/>
                <a:gd name="f368" fmla="*/ f287 1 f190"/>
                <a:gd name="f369" fmla="*/ f288 1 f190"/>
                <a:gd name="f370" fmla="*/ f289 1 f189"/>
                <a:gd name="f371" fmla="*/ f290 1 f190"/>
                <a:gd name="f372" fmla="*/ f291 1 f189"/>
                <a:gd name="f373" fmla="*/ f292 1 f190"/>
                <a:gd name="f374" fmla="*/ f293 1 f189"/>
                <a:gd name="f375" fmla="*/ f294 1 f190"/>
                <a:gd name="f376" fmla="*/ f295 1 f189"/>
                <a:gd name="f377" fmla="*/ f296 1 f190"/>
                <a:gd name="f378" fmla="*/ f297 1 f189"/>
                <a:gd name="f379" fmla="*/ f298 1 f190"/>
                <a:gd name="f380" fmla="*/ f299 1 f189"/>
                <a:gd name="f381" fmla="*/ f300 1 f190"/>
                <a:gd name="f382" fmla="*/ f301 1 f189"/>
                <a:gd name="f383" fmla="*/ f302 1 f190"/>
                <a:gd name="f384" fmla="*/ f303 1 f189"/>
                <a:gd name="f385" fmla="*/ f304 1 f190"/>
                <a:gd name="f386" fmla="*/ f305 1 f189"/>
                <a:gd name="f387" fmla="*/ f306 1 f189"/>
                <a:gd name="f388" fmla="*/ f307 1 f189"/>
                <a:gd name="f389" fmla="*/ f308 1 f190"/>
                <a:gd name="f390" fmla="*/ f309 1 f189"/>
                <a:gd name="f391" fmla="*/ f310 1 f190"/>
                <a:gd name="f392" fmla="*/ f311 1 f189"/>
                <a:gd name="f393" fmla="*/ f312 1 f189"/>
                <a:gd name="f394" fmla="*/ f313 1 f189"/>
                <a:gd name="f395" fmla="*/ f314 1 f189"/>
                <a:gd name="f396" fmla="*/ f315 1 f190"/>
                <a:gd name="f397" fmla="*/ f316 1 f189"/>
                <a:gd name="f398" fmla="*/ f317 1 f190"/>
                <a:gd name="f399" fmla="*/ f318 1 f189"/>
                <a:gd name="f400" fmla="*/ f319 1 f190"/>
                <a:gd name="f401" fmla="*/ f320 1 f189"/>
                <a:gd name="f402" fmla="*/ f321 1 f190"/>
                <a:gd name="f403" fmla="*/ f322 1 f189"/>
                <a:gd name="f404" fmla="*/ f323 1 f190"/>
                <a:gd name="f405" fmla="*/ f324 1 f189"/>
                <a:gd name="f406" fmla="*/ f325 1 f190"/>
                <a:gd name="f407" fmla="*/ f326 1 f189"/>
                <a:gd name="f408" fmla="*/ f327 1 f190"/>
                <a:gd name="f409" fmla="*/ f328 1 f189"/>
                <a:gd name="f410" fmla="*/ f329 1 f189"/>
                <a:gd name="f411" fmla="*/ f330 1 f190"/>
                <a:gd name="f412" fmla="*/ f331 1 f190"/>
                <a:gd name="f413" fmla="*/ f332 1 f189"/>
                <a:gd name="f414" fmla="*/ f333 1 f190"/>
                <a:gd name="f415" fmla="*/ f334 1 f189"/>
                <a:gd name="f416" fmla="*/ f335 1 f190"/>
                <a:gd name="f417" fmla="*/ f336 1 f189"/>
                <a:gd name="f418" fmla="*/ f337 1 f190"/>
                <a:gd name="f419" fmla="*/ f338 1 f189"/>
                <a:gd name="f420" fmla="*/ f339 1 f190"/>
                <a:gd name="f421" fmla="*/ f340 1 f189"/>
                <a:gd name="f422" fmla="*/ f341 1 f190"/>
                <a:gd name="f423" fmla="*/ f342 1 f189"/>
                <a:gd name="f424" fmla="*/ f343 1 f190"/>
                <a:gd name="f425" fmla="*/ f344 1 f189"/>
                <a:gd name="f426" fmla="*/ f345 1 f190"/>
                <a:gd name="f427" fmla="*/ f346 f180 1"/>
                <a:gd name="f428" fmla="*/ f347 f180 1"/>
                <a:gd name="f429" fmla="*/ f349 f181 1"/>
                <a:gd name="f430" fmla="*/ f348 f181 1"/>
                <a:gd name="f431" fmla="*/ f350 f180 1"/>
                <a:gd name="f432" fmla="*/ f351 f181 1"/>
                <a:gd name="f433" fmla="*/ f352 f180 1"/>
                <a:gd name="f434" fmla="*/ f353 f181 1"/>
                <a:gd name="f435" fmla="*/ f354 f180 1"/>
                <a:gd name="f436" fmla="*/ f355 f181 1"/>
                <a:gd name="f437" fmla="*/ f356 f180 1"/>
                <a:gd name="f438" fmla="*/ f357 f181 1"/>
                <a:gd name="f439" fmla="*/ f358 f180 1"/>
                <a:gd name="f440" fmla="*/ f359 f181 1"/>
                <a:gd name="f441" fmla="*/ f360 f180 1"/>
                <a:gd name="f442" fmla="*/ f361 f181 1"/>
                <a:gd name="f443" fmla="*/ f362 f180 1"/>
                <a:gd name="f444" fmla="*/ f363 f181 1"/>
                <a:gd name="f445" fmla="*/ f364 f180 1"/>
                <a:gd name="f446" fmla="*/ f365 f181 1"/>
                <a:gd name="f447" fmla="*/ f366 f180 1"/>
                <a:gd name="f448" fmla="*/ f367 f181 1"/>
                <a:gd name="f449" fmla="*/ f368 f181 1"/>
                <a:gd name="f450" fmla="*/ f369 f181 1"/>
                <a:gd name="f451" fmla="*/ f370 f180 1"/>
                <a:gd name="f452" fmla="*/ f371 f181 1"/>
                <a:gd name="f453" fmla="*/ f372 f180 1"/>
                <a:gd name="f454" fmla="*/ f373 f181 1"/>
                <a:gd name="f455" fmla="*/ f374 f180 1"/>
                <a:gd name="f456" fmla="*/ f375 f181 1"/>
                <a:gd name="f457" fmla="*/ f376 f180 1"/>
                <a:gd name="f458" fmla="*/ f377 f181 1"/>
                <a:gd name="f459" fmla="*/ f378 f180 1"/>
                <a:gd name="f460" fmla="*/ f379 f181 1"/>
                <a:gd name="f461" fmla="*/ f380 f180 1"/>
                <a:gd name="f462" fmla="*/ f381 f181 1"/>
                <a:gd name="f463" fmla="*/ f382 f180 1"/>
                <a:gd name="f464" fmla="*/ f383 f181 1"/>
                <a:gd name="f465" fmla="*/ f384 f180 1"/>
                <a:gd name="f466" fmla="*/ f385 f181 1"/>
                <a:gd name="f467" fmla="*/ f386 f180 1"/>
                <a:gd name="f468" fmla="*/ f387 f180 1"/>
                <a:gd name="f469" fmla="*/ f388 f180 1"/>
                <a:gd name="f470" fmla="*/ f389 f181 1"/>
                <a:gd name="f471" fmla="*/ f390 f180 1"/>
                <a:gd name="f472" fmla="*/ f391 f181 1"/>
                <a:gd name="f473" fmla="*/ f392 f180 1"/>
                <a:gd name="f474" fmla="*/ f393 f180 1"/>
                <a:gd name="f475" fmla="*/ f394 f180 1"/>
                <a:gd name="f476" fmla="*/ f395 f180 1"/>
                <a:gd name="f477" fmla="*/ f396 f181 1"/>
                <a:gd name="f478" fmla="*/ f397 f180 1"/>
                <a:gd name="f479" fmla="*/ f398 f181 1"/>
                <a:gd name="f480" fmla="*/ f399 f180 1"/>
                <a:gd name="f481" fmla="*/ f400 f181 1"/>
                <a:gd name="f482" fmla="*/ f401 f180 1"/>
                <a:gd name="f483" fmla="*/ f402 f181 1"/>
                <a:gd name="f484" fmla="*/ f403 f180 1"/>
                <a:gd name="f485" fmla="*/ f404 f181 1"/>
                <a:gd name="f486" fmla="*/ f405 f180 1"/>
                <a:gd name="f487" fmla="*/ f406 f181 1"/>
                <a:gd name="f488" fmla="*/ f407 f180 1"/>
                <a:gd name="f489" fmla="*/ f408 f181 1"/>
                <a:gd name="f490" fmla="*/ f409 f180 1"/>
                <a:gd name="f491" fmla="*/ f410 f180 1"/>
                <a:gd name="f492" fmla="*/ f411 f181 1"/>
                <a:gd name="f493" fmla="*/ f412 f181 1"/>
                <a:gd name="f494" fmla="*/ f413 f180 1"/>
                <a:gd name="f495" fmla="*/ f414 f181 1"/>
                <a:gd name="f496" fmla="*/ f415 f180 1"/>
                <a:gd name="f497" fmla="*/ f416 f181 1"/>
                <a:gd name="f498" fmla="*/ f417 f180 1"/>
                <a:gd name="f499" fmla="*/ f418 f181 1"/>
                <a:gd name="f500" fmla="*/ f419 f180 1"/>
                <a:gd name="f501" fmla="*/ f420 f181 1"/>
                <a:gd name="f502" fmla="*/ f421 f180 1"/>
                <a:gd name="f503" fmla="*/ f422 f181 1"/>
                <a:gd name="f504" fmla="*/ f423 f180 1"/>
                <a:gd name="f505" fmla="*/ f424 f181 1"/>
                <a:gd name="f506" fmla="*/ f425 f180 1"/>
                <a:gd name="f507" fmla="*/ f426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8">
                  <a:pos x="f431" y="f432"/>
                </a:cxn>
                <a:cxn ang="f268">
                  <a:pos x="f433" y="f434"/>
                </a:cxn>
                <a:cxn ang="f268">
                  <a:pos x="f435" y="f436"/>
                </a:cxn>
                <a:cxn ang="f268">
                  <a:pos x="f437" y="f438"/>
                </a:cxn>
                <a:cxn ang="f268">
                  <a:pos x="f439" y="f440"/>
                </a:cxn>
                <a:cxn ang="f268">
                  <a:pos x="f441" y="f442"/>
                </a:cxn>
                <a:cxn ang="f268">
                  <a:pos x="f443" y="f444"/>
                </a:cxn>
                <a:cxn ang="f268">
                  <a:pos x="f445" y="f446"/>
                </a:cxn>
                <a:cxn ang="f268">
                  <a:pos x="f447" y="f448"/>
                </a:cxn>
                <a:cxn ang="f268">
                  <a:pos x="f435" y="f449"/>
                </a:cxn>
                <a:cxn ang="f268">
                  <a:pos x="f437" y="f450"/>
                </a:cxn>
                <a:cxn ang="f268">
                  <a:pos x="f451" y="f452"/>
                </a:cxn>
                <a:cxn ang="f268">
                  <a:pos x="f453" y="f454"/>
                </a:cxn>
                <a:cxn ang="f268">
                  <a:pos x="f455" y="f456"/>
                </a:cxn>
                <a:cxn ang="f268">
                  <a:pos x="f457" y="f458"/>
                </a:cxn>
                <a:cxn ang="f268">
                  <a:pos x="f459" y="f460"/>
                </a:cxn>
                <a:cxn ang="f268">
                  <a:pos x="f461" y="f462"/>
                </a:cxn>
                <a:cxn ang="f268">
                  <a:pos x="f463" y="f464"/>
                </a:cxn>
                <a:cxn ang="f268">
                  <a:pos x="f465" y="f466"/>
                </a:cxn>
                <a:cxn ang="f268">
                  <a:pos x="f467" y="f456"/>
                </a:cxn>
                <a:cxn ang="f268">
                  <a:pos x="f468" y="f448"/>
                </a:cxn>
                <a:cxn ang="f268">
                  <a:pos x="f469" y="f470"/>
                </a:cxn>
                <a:cxn ang="f268">
                  <a:pos x="f471" y="f472"/>
                </a:cxn>
                <a:cxn ang="f268">
                  <a:pos x="f473" y="f449"/>
                </a:cxn>
                <a:cxn ang="f268">
                  <a:pos x="f474" y="f444"/>
                </a:cxn>
                <a:cxn ang="f268">
                  <a:pos x="f475" y="f460"/>
                </a:cxn>
                <a:cxn ang="f268">
                  <a:pos x="f476" y="f477"/>
                </a:cxn>
                <a:cxn ang="f268">
                  <a:pos x="f478" y="f479"/>
                </a:cxn>
                <a:cxn ang="f268">
                  <a:pos x="f480" y="f481"/>
                </a:cxn>
                <a:cxn ang="f268">
                  <a:pos x="f482" y="f483"/>
                </a:cxn>
                <a:cxn ang="f268">
                  <a:pos x="f484" y="f485"/>
                </a:cxn>
                <a:cxn ang="f268">
                  <a:pos x="f486" y="f487"/>
                </a:cxn>
                <a:cxn ang="f268">
                  <a:pos x="f488" y="f489"/>
                </a:cxn>
                <a:cxn ang="f268">
                  <a:pos x="f490" y="f440"/>
                </a:cxn>
                <a:cxn ang="f268">
                  <a:pos x="f491" y="f492"/>
                </a:cxn>
                <a:cxn ang="f268">
                  <a:pos x="f469" y="f493"/>
                </a:cxn>
                <a:cxn ang="f268">
                  <a:pos x="f494" y="f495"/>
                </a:cxn>
                <a:cxn ang="f268">
                  <a:pos x="f496" y="f497"/>
                </a:cxn>
                <a:cxn ang="f268">
                  <a:pos x="f498" y="f499"/>
                </a:cxn>
                <a:cxn ang="f268">
                  <a:pos x="f500" y="f501"/>
                </a:cxn>
                <a:cxn ang="f268">
                  <a:pos x="f502" y="f503"/>
                </a:cxn>
                <a:cxn ang="f268">
                  <a:pos x="f504" y="f505"/>
                </a:cxn>
                <a:cxn ang="f268">
                  <a:pos x="f506" y="f507"/>
                </a:cxn>
              </a:cxnLst>
              <a:rect l="f427" t="f430" r="f428" b="f429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44" y="f39"/>
                    <a:pt x="f45" y="f46"/>
                  </a:cubicBezTo>
                  <a:cubicBezTo>
                    <a:pt x="f17" y="f47"/>
                    <a:pt x="f48" y="f49"/>
                    <a:pt x="f50" y="f51"/>
                  </a:cubicBezTo>
                  <a:cubicBezTo>
                    <a:pt x="f50" y="f52"/>
                    <a:pt x="f50" y="f52"/>
                    <a:pt x="f50" y="f53"/>
                  </a:cubicBezTo>
                  <a:cubicBezTo>
                    <a:pt x="f54" y="f53"/>
                    <a:pt x="f55" y="f53"/>
                    <a:pt x="f56" y="f53"/>
                  </a:cubicBezTo>
                  <a:cubicBezTo>
                    <a:pt x="f57" y="f51"/>
                    <a:pt x="f58" y="f9"/>
                    <a:pt x="f42" y="f59"/>
                  </a:cubicBezTo>
                  <a:cubicBezTo>
                    <a:pt x="f60" y="f59"/>
                    <a:pt x="f61" y="f62"/>
                    <a:pt x="f40" y="f49"/>
                  </a:cubicBezTo>
                  <a:cubicBezTo>
                    <a:pt x="f38" y="f16"/>
                    <a:pt x="f63" y="f64"/>
                    <a:pt x="f65" y="f66"/>
                  </a:cubicBezTo>
                  <a:cubicBezTo>
                    <a:pt x="f67" y="f49"/>
                    <a:pt x="f5" y="f59"/>
                    <a:pt x="f68" y="f9"/>
                  </a:cubicBezTo>
                  <a:cubicBezTo>
                    <a:pt x="f69" y="f53"/>
                    <a:pt x="f70" y="f71"/>
                    <a:pt x="f32" y="f51"/>
                  </a:cubicBezTo>
                  <a:cubicBezTo>
                    <a:pt x="f40" y="f72"/>
                    <a:pt x="f31" y="f9"/>
                    <a:pt x="f60" y="f9"/>
                  </a:cubicBezTo>
                  <a:cubicBezTo>
                    <a:pt x="f58" y="f51"/>
                    <a:pt x="f73" y="f71"/>
                    <a:pt x="f54" y="f74"/>
                  </a:cubicBezTo>
                  <a:cubicBezTo>
                    <a:pt x="f13" y="f74"/>
                    <a:pt x="f13" y="f75"/>
                    <a:pt x="f11" y="f76"/>
                  </a:cubicBezTo>
                  <a:cubicBezTo>
                    <a:pt x="f13" y="f76"/>
                    <a:pt x="f55" y="f77"/>
                    <a:pt x="f78" y="f79"/>
                  </a:cubicBezTo>
                  <a:cubicBezTo>
                    <a:pt x="f73" y="f80"/>
                    <a:pt x="f81" y="f10"/>
                    <a:pt x="f25" y="f54"/>
                  </a:cubicBezTo>
                  <a:cubicBezTo>
                    <a:pt x="f43" y="f54"/>
                    <a:pt x="f42" y="f13"/>
                    <a:pt x="f31" y="f50"/>
                  </a:cubicBezTo>
                  <a:cubicBezTo>
                    <a:pt x="f32" y="f11"/>
                    <a:pt x="f82" y="f10"/>
                    <a:pt x="f83" y="f54"/>
                  </a:cubicBezTo>
                  <a:cubicBezTo>
                    <a:pt x="f69" y="f78"/>
                    <a:pt x="f69" y="f84"/>
                    <a:pt x="f85" y="f86"/>
                  </a:cubicBezTo>
                  <a:cubicBezTo>
                    <a:pt x="f70" y="f87"/>
                    <a:pt x="f88" y="f87"/>
                    <a:pt x="f89" y="f48"/>
                  </a:cubicBezTo>
                  <a:cubicBezTo>
                    <a:pt x="f42" y="f90"/>
                    <a:pt x="f91" y="f86"/>
                    <a:pt x="f91" y="f92"/>
                  </a:cubicBezTo>
                  <a:cubicBezTo>
                    <a:pt x="f91" y="f56"/>
                    <a:pt x="f23" y="f78"/>
                    <a:pt x="f45" y="f55"/>
                  </a:cubicBezTo>
                  <a:cubicBezTo>
                    <a:pt x="f93" y="f11"/>
                    <a:pt x="f94" y="f95"/>
                    <a:pt x="f78" y="f96"/>
                  </a:cubicBezTo>
                  <a:cubicBezTo>
                    <a:pt x="f54" y="f97"/>
                    <a:pt x="f50" y="f96"/>
                    <a:pt x="f98" y="f96"/>
                  </a:cubicBezTo>
                  <a:cubicBezTo>
                    <a:pt x="f11" y="f80"/>
                    <a:pt x="f11" y="f8"/>
                    <a:pt x="f50" y="f10"/>
                  </a:cubicBezTo>
                  <a:cubicBezTo>
                    <a:pt x="f86" y="f99"/>
                    <a:pt x="f100" y="f101"/>
                    <a:pt x="f102" y="f103"/>
                  </a:cubicBezTo>
                  <a:cubicBezTo>
                    <a:pt x="f104" y="f105"/>
                    <a:pt x="f106" y="f105"/>
                    <a:pt x="f45" y="f105"/>
                  </a:cubicBezTo>
                  <a:cubicBezTo>
                    <a:pt x="f27" y="f105"/>
                    <a:pt x="f42" y="f81"/>
                    <a:pt x="f42" y="f104"/>
                  </a:cubicBezTo>
                  <a:cubicBezTo>
                    <a:pt x="f42" y="f107"/>
                    <a:pt x="f25" y="f23"/>
                    <a:pt x="f45" y="f23"/>
                  </a:cubicBezTo>
                  <a:cubicBezTo>
                    <a:pt x="f104" y="f23"/>
                    <a:pt x="f108" y="f19"/>
                    <a:pt x="f102" y="f104"/>
                  </a:cubicBezTo>
                  <a:cubicBezTo>
                    <a:pt x="f102" y="f58"/>
                    <a:pt x="f102" y="f108"/>
                    <a:pt x="f108" y="f109"/>
                  </a:cubicBezTo>
                  <a:cubicBezTo>
                    <a:pt x="f57" y="f110"/>
                    <a:pt x="f99" y="f84"/>
                    <a:pt x="f80" y="f8"/>
                  </a:cubicBezTo>
                  <a:cubicBezTo>
                    <a:pt x="f111" y="f98"/>
                    <a:pt x="f111" y="f11"/>
                    <a:pt x="f111" y="f50"/>
                  </a:cubicBezTo>
                  <a:cubicBezTo>
                    <a:pt x="f50" y="f48"/>
                    <a:pt x="f112" y="f17"/>
                    <a:pt x="f86" y="f45"/>
                  </a:cubicBezTo>
                  <a:cubicBezTo>
                    <a:pt x="f90" y="f44"/>
                    <a:pt x="f15" y="f23"/>
                    <a:pt x="f113" y="f25"/>
                  </a:cubicBezTo>
                  <a:cubicBezTo>
                    <a:pt x="f57" y="f25"/>
                    <a:pt x="f114" y="f29"/>
                    <a:pt x="f100" y="f42"/>
                  </a:cubicBezTo>
                  <a:cubicBezTo>
                    <a:pt x="f100" y="f31"/>
                    <a:pt x="f57" y="f88"/>
                    <a:pt x="f73" y="f32"/>
                  </a:cubicBezTo>
                  <a:cubicBezTo>
                    <a:pt x="f15" y="f36"/>
                    <a:pt x="f115" y="f36"/>
                    <a:pt x="f99" y="f40"/>
                  </a:cubicBezTo>
                  <a:cubicBezTo>
                    <a:pt x="f116" y="f31"/>
                    <a:pt x="f99" y="f42"/>
                    <a:pt x="f99" y="f43"/>
                  </a:cubicBezTo>
                  <a:cubicBezTo>
                    <a:pt x="f99" y="f27"/>
                    <a:pt x="f115" y="f23"/>
                    <a:pt x="f84" y="f21"/>
                  </a:cubicBezTo>
                  <a:cubicBezTo>
                    <a:pt x="f55" y="f103"/>
                    <a:pt x="f8" y="f87"/>
                    <a:pt x="f117" y="f13"/>
                  </a:cubicBezTo>
                  <a:cubicBezTo>
                    <a:pt x="f117" y="f13"/>
                    <a:pt x="f79" y="f13"/>
                    <a:pt x="f79" y="f13"/>
                  </a:cubicBezTo>
                  <a:cubicBezTo>
                    <a:pt x="f79" y="f13"/>
                    <a:pt x="f77" y="f13"/>
                    <a:pt x="f77" y="f13"/>
                  </a:cubicBezTo>
                  <a:cubicBezTo>
                    <a:pt x="f77" y="f113"/>
                    <a:pt x="f77" y="f108"/>
                    <a:pt x="f77" y="f29"/>
                  </a:cubicBezTo>
                  <a:cubicBezTo>
                    <a:pt x="f77" y="f89"/>
                    <a:pt x="f117" y="f31"/>
                    <a:pt x="f96" y="f40"/>
                  </a:cubicBezTo>
                  <a:cubicBezTo>
                    <a:pt x="f8" y="f38"/>
                    <a:pt x="f10" y="f63"/>
                    <a:pt x="f111" y="f65"/>
                  </a:cubicBezTo>
                  <a:cubicBezTo>
                    <a:pt x="f117" y="f5"/>
                    <a:pt x="f118" y="f5"/>
                    <a:pt x="f51" y="f65"/>
                  </a:cubicBezTo>
                  <a:cubicBezTo>
                    <a:pt x="f12" y="f85"/>
                    <a:pt x="f12" y="f36"/>
                    <a:pt x="f52" y="f40"/>
                  </a:cubicBezTo>
                  <a:cubicBezTo>
                    <a:pt x="f53" y="f61"/>
                    <a:pt x="f118" y="f31"/>
                    <a:pt x="f118" y="f89"/>
                  </a:cubicBezTo>
                  <a:cubicBezTo>
                    <a:pt x="f118" y="f102"/>
                    <a:pt x="f118" y="f113"/>
                    <a:pt x="f71" y="f50"/>
                  </a:cubicBezTo>
                  <a:cubicBezTo>
                    <a:pt x="f53" y="f54"/>
                    <a:pt x="f53" y="f55"/>
                    <a:pt x="f52" y="f78"/>
                  </a:cubicBezTo>
                  <a:cubicBezTo>
                    <a:pt x="f14" y="f94"/>
                    <a:pt x="f119" y="f103"/>
                    <a:pt x="f120" y="f19"/>
                  </a:cubicBezTo>
                  <a:cubicBezTo>
                    <a:pt x="f47" y="f23"/>
                    <a:pt x="f121" y="f27"/>
                    <a:pt x="f120" y="f91"/>
                  </a:cubicBezTo>
                  <a:cubicBezTo>
                    <a:pt x="f66" y="f31"/>
                    <a:pt x="f122" y="f38"/>
                    <a:pt x="f123" y="f34"/>
                  </a:cubicBezTo>
                  <a:cubicBezTo>
                    <a:pt x="f46" y="f63"/>
                    <a:pt x="f24" y="f70"/>
                    <a:pt x="f26" y="f32"/>
                  </a:cubicBezTo>
                  <a:cubicBezTo>
                    <a:pt x="f124" y="f60"/>
                    <a:pt x="f26" y="f43"/>
                    <a:pt x="f125" y="f27"/>
                  </a:cubicBezTo>
                  <a:cubicBezTo>
                    <a:pt x="f126" y="f25"/>
                    <a:pt x="f127" y="f21"/>
                    <a:pt x="f123" y="f107"/>
                  </a:cubicBezTo>
                  <a:cubicBezTo>
                    <a:pt x="f122" y="f17"/>
                    <a:pt x="f49" y="f87"/>
                    <a:pt x="f12" y="f55"/>
                  </a:cubicBezTo>
                  <a:cubicBezTo>
                    <a:pt x="f12" y="f13"/>
                    <a:pt x="f9" y="f11"/>
                    <a:pt x="f12" y="f10"/>
                  </a:cubicBezTo>
                  <a:cubicBezTo>
                    <a:pt x="f62" y="f13"/>
                    <a:pt x="f16" y="f112"/>
                    <a:pt x="f47" y="f92"/>
                  </a:cubicBezTo>
                  <a:cubicBezTo>
                    <a:pt x="f126" y="f113"/>
                    <a:pt x="f22" y="f114"/>
                    <a:pt x="f128" y="f105"/>
                  </a:cubicBezTo>
                  <a:cubicBezTo>
                    <a:pt x="f124" y="f109"/>
                    <a:pt x="f33" y="f102"/>
                    <a:pt x="f33" y="f104"/>
                  </a:cubicBezTo>
                  <a:cubicBezTo>
                    <a:pt x="f124" y="f45"/>
                    <a:pt x="f30" y="f23"/>
                    <a:pt x="f129" y="f23"/>
                  </a:cubicBezTo>
                  <a:cubicBezTo>
                    <a:pt x="f130" y="f25"/>
                    <a:pt x="f131" y="f21"/>
                    <a:pt x="f132" y="f133"/>
                  </a:cubicBezTo>
                  <a:cubicBezTo>
                    <a:pt x="f132" y="f102"/>
                    <a:pt x="f134" y="f81"/>
                    <a:pt x="f135" y="f81"/>
                  </a:cubicBezTo>
                  <a:cubicBezTo>
                    <a:pt x="f136" y="f109"/>
                    <a:pt x="f137" y="f105"/>
                    <a:pt x="f33" y="f17"/>
                  </a:cubicBezTo>
                  <a:cubicBezTo>
                    <a:pt x="f20" y="f113"/>
                    <a:pt x="f121" y="f116"/>
                    <a:pt x="f49" y="f10"/>
                  </a:cubicBezTo>
                  <a:cubicBezTo>
                    <a:pt x="f62" y="f95"/>
                    <a:pt x="f62" y="f80"/>
                    <a:pt x="f138" y="f96"/>
                  </a:cubicBezTo>
                  <a:cubicBezTo>
                    <a:pt x="f49" y="f96"/>
                    <a:pt x="f119" y="f97"/>
                    <a:pt x="f66" y="f96"/>
                  </a:cubicBezTo>
                  <a:cubicBezTo>
                    <a:pt x="f41" y="f95"/>
                    <a:pt x="f33" y="f11"/>
                    <a:pt x="f130" y="f54"/>
                  </a:cubicBezTo>
                  <a:cubicBezTo>
                    <a:pt x="f134" y="f55"/>
                    <a:pt x="f132" y="f78"/>
                    <a:pt x="f139" y="f116"/>
                  </a:cubicBezTo>
                  <a:cubicBezTo>
                    <a:pt x="f140" y="f86"/>
                    <a:pt x="f141" y="f48"/>
                    <a:pt x="f142" y="f92"/>
                  </a:cubicBezTo>
                  <a:cubicBezTo>
                    <a:pt x="f143" y="f84"/>
                    <a:pt x="f143" y="f56"/>
                    <a:pt x="f144" y="f13"/>
                  </a:cubicBezTo>
                  <a:cubicBezTo>
                    <a:pt x="f142" y="f10"/>
                    <a:pt x="f145" y="f8"/>
                    <a:pt x="f140" y="f98"/>
                  </a:cubicBezTo>
                  <a:cubicBezTo>
                    <a:pt x="f146" y="f11"/>
                    <a:pt x="f131" y="f13"/>
                    <a:pt x="f147" y="f50"/>
                  </a:cubicBezTo>
                  <a:cubicBezTo>
                    <a:pt x="f30" y="f10"/>
                    <a:pt x="f41" y="f80"/>
                    <a:pt x="f148" y="f79"/>
                  </a:cubicBezTo>
                  <a:cubicBezTo>
                    <a:pt x="f148" y="f77"/>
                    <a:pt x="f148" y="f77"/>
                    <a:pt x="f148" y="f76"/>
                  </a:cubicBezTo>
                  <a:cubicBezTo>
                    <a:pt x="f119" y="f76"/>
                    <a:pt x="f119" y="f75"/>
                    <a:pt x="f66" y="f75"/>
                  </a:cubicBezTo>
                  <a:cubicBezTo>
                    <a:pt x="f20" y="f74"/>
                    <a:pt x="f149" y="f71"/>
                    <a:pt x="f150" y="f71"/>
                  </a:cubicBezTo>
                  <a:cubicBezTo>
                    <a:pt x="f151" y="f53"/>
                    <a:pt x="f141" y="f118"/>
                    <a:pt x="f152" y="f74"/>
                  </a:cubicBezTo>
                  <a:cubicBezTo>
                    <a:pt x="f153" y="f77"/>
                    <a:pt x="f154" y="f76"/>
                    <a:pt x="f155" y="f71"/>
                  </a:cubicBezTo>
                  <a:cubicBezTo>
                    <a:pt x="f6" y="f51"/>
                    <a:pt x="f156" y="f14"/>
                    <a:pt x="f157" y="f138"/>
                  </a:cubicBezTo>
                  <a:cubicBezTo>
                    <a:pt x="f158" y="f148"/>
                    <a:pt x="f159" y="f49"/>
                    <a:pt x="f160" y="f14"/>
                  </a:cubicBezTo>
                  <a:cubicBezTo>
                    <a:pt x="f141" y="f9"/>
                    <a:pt x="f145" y="f72"/>
                    <a:pt x="f151" y="f72"/>
                  </a:cubicBezTo>
                  <a:cubicBezTo>
                    <a:pt x="f161" y="f52"/>
                    <a:pt x="f22" y="f53"/>
                    <a:pt x="f66" y="f118"/>
                  </a:cubicBezTo>
                  <a:cubicBezTo>
                    <a:pt x="f148" y="f118"/>
                    <a:pt x="f49" y="f71"/>
                    <a:pt x="f138" y="f71"/>
                  </a:cubicBezTo>
                  <a:cubicBezTo>
                    <a:pt x="f138" y="f53"/>
                    <a:pt x="f59" y="f52"/>
                    <a:pt x="f59" y="f51"/>
                  </a:cubicBezTo>
                  <a:cubicBezTo>
                    <a:pt x="f138" y="f72"/>
                    <a:pt x="f49" y="f72"/>
                    <a:pt x="f119" y="f12"/>
                  </a:cubicBezTo>
                  <a:cubicBezTo>
                    <a:pt x="f41" y="f122"/>
                    <a:pt x="f30" y="f46"/>
                    <a:pt x="f134" y="f35"/>
                  </a:cubicBezTo>
                  <a:cubicBezTo>
                    <a:pt x="f147" y="f124"/>
                    <a:pt x="f146" y="f128"/>
                    <a:pt x="f150" y="f128"/>
                  </a:cubicBezTo>
                  <a:cubicBezTo>
                    <a:pt x="f145" y="f128"/>
                    <a:pt x="f160" y="f124"/>
                    <a:pt x="f142" y="f33"/>
                  </a:cubicBezTo>
                  <a:cubicBezTo>
                    <a:pt x="f159" y="f28"/>
                    <a:pt x="f144" y="f136"/>
                    <a:pt x="f159" y="f129"/>
                  </a:cubicBezTo>
                  <a:cubicBezTo>
                    <a:pt x="f142" y="f162"/>
                    <a:pt x="f163" y="f130"/>
                    <a:pt x="f164" y="f162"/>
                  </a:cubicBezTo>
                  <a:cubicBezTo>
                    <a:pt x="f146" y="f165"/>
                    <a:pt x="f147" y="f161"/>
                    <a:pt x="f134" y="f149"/>
                  </a:cubicBezTo>
                  <a:cubicBezTo>
                    <a:pt x="f134" y="f30"/>
                    <a:pt x="f166" y="f33"/>
                    <a:pt x="f165" y="f128"/>
                  </a:cubicBezTo>
                  <a:cubicBezTo>
                    <a:pt x="f35" y="f41"/>
                    <a:pt x="f127" y="f120"/>
                    <a:pt x="f62" y="f59"/>
                  </a:cubicBezTo>
                  <a:cubicBezTo>
                    <a:pt x="f59" y="f14"/>
                    <a:pt x="f12" y="f12"/>
                    <a:pt x="f72" y="f9"/>
                  </a:cubicBezTo>
                  <a:cubicBezTo>
                    <a:pt x="f72" y="f9"/>
                    <a:pt x="f51" y="f12"/>
                    <a:pt x="f51" y="f12"/>
                  </a:cubicBezTo>
                  <a:cubicBezTo>
                    <a:pt x="f72" y="f59"/>
                    <a:pt x="f9" y="f62"/>
                    <a:pt x="f12" y="f49"/>
                  </a:cubicBezTo>
                  <a:cubicBezTo>
                    <a:pt x="f119" y="f167"/>
                    <a:pt x="f121" y="f128"/>
                    <a:pt x="f39" y="f165"/>
                  </a:cubicBezTo>
                  <a:cubicBezTo>
                    <a:pt x="f125" y="f130"/>
                    <a:pt x="f37" y="f166"/>
                    <a:pt x="f168" y="f169"/>
                  </a:cubicBezTo>
                  <a:cubicBezTo>
                    <a:pt x="f33" y="f134"/>
                    <a:pt x="f137" y="f131"/>
                    <a:pt x="f170" y="f150"/>
                  </a:cubicBezTo>
                  <a:cubicBezTo>
                    <a:pt x="f170" y="f145"/>
                    <a:pt x="f30" y="f171"/>
                    <a:pt x="f128" y="f171"/>
                  </a:cubicBezTo>
                  <a:cubicBezTo>
                    <a:pt x="f24" y="f171"/>
                    <a:pt x="f39" y="f141"/>
                    <a:pt x="f167" y="f145"/>
                  </a:cubicBezTo>
                  <a:cubicBezTo>
                    <a:pt x="f167" y="f145"/>
                    <a:pt x="f127" y="f150"/>
                    <a:pt x="f167" y="f146"/>
                  </a:cubicBezTo>
                  <a:cubicBezTo>
                    <a:pt x="f41" y="f131"/>
                    <a:pt x="f46" y="f169"/>
                    <a:pt x="f167" y="f162"/>
                  </a:cubicBezTo>
                  <a:cubicBezTo>
                    <a:pt x="f64" y="f33"/>
                    <a:pt x="f62" y="f41"/>
                    <a:pt x="f51" y="f16"/>
                  </a:cubicBezTo>
                  <a:cubicBezTo>
                    <a:pt x="f52" y="f66"/>
                    <a:pt x="f53" y="f148"/>
                    <a:pt x="f118" y="f62"/>
                  </a:cubicBezTo>
                  <a:cubicBezTo>
                    <a:pt x="f75" y="f18"/>
                    <a:pt x="f77" y="f24"/>
                    <a:pt x="f96" y="f136"/>
                  </a:cubicBezTo>
                  <a:cubicBezTo>
                    <a:pt x="f95" y="f132"/>
                    <a:pt x="f50" y="f142"/>
                    <a:pt x="f56" y="f6"/>
                  </a:cubicBezTo>
                  <a:cubicBezTo>
                    <a:pt x="f56" y="f172"/>
                    <a:pt x="f112" y="f2"/>
                    <a:pt x="f99" y="f173"/>
                  </a:cubicBezTo>
                  <a:cubicBezTo>
                    <a:pt x="f99" y="f7"/>
                    <a:pt x="f115" y="f7"/>
                    <a:pt x="f92" y="f7"/>
                  </a:cubicBezTo>
                  <a:cubicBezTo>
                    <a:pt x="f86" y="f7"/>
                    <a:pt x="f86" y="f174"/>
                    <a:pt x="f86" y="f2"/>
                  </a:cubicBezTo>
                  <a:cubicBezTo>
                    <a:pt x="f92" y="f175"/>
                    <a:pt x="f115" y="f156"/>
                    <a:pt x="f84" y="f155"/>
                  </a:cubicBezTo>
                  <a:cubicBezTo>
                    <a:pt x="f55" y="f146"/>
                    <a:pt x="f10" y="f128"/>
                    <a:pt x="f117" y="f66"/>
                  </a:cubicBezTo>
                  <a:cubicBezTo>
                    <a:pt x="f117" y="f148"/>
                    <a:pt x="f117" y="f49"/>
                    <a:pt x="f117" y="f59"/>
                  </a:cubicBezTo>
                  <a:cubicBezTo>
                    <a:pt x="f111" y="f119"/>
                    <a:pt x="f10" y="f64"/>
                    <a:pt x="f50" y="f123"/>
                  </a:cubicBezTo>
                  <a:cubicBezTo>
                    <a:pt x="f56" y="f20"/>
                    <a:pt x="f92" y="f124"/>
                    <a:pt x="f94" y="f129"/>
                  </a:cubicBezTo>
                  <a:cubicBezTo>
                    <a:pt x="f73" y="f165"/>
                    <a:pt x="f110" y="f169"/>
                    <a:pt x="f73" y="f139"/>
                  </a:cubicBezTo>
                  <a:cubicBezTo>
                    <a:pt x="f113" y="f139"/>
                    <a:pt x="f57" y="f176"/>
                    <a:pt x="f177" y="f151"/>
                  </a:cubicBezTo>
                  <a:cubicBezTo>
                    <a:pt x="f178" y="f163"/>
                    <a:pt x="f81" y="f151"/>
                    <a:pt x="f109" y="f140"/>
                  </a:cubicBezTo>
                  <a:cubicBezTo>
                    <a:pt x="f108" y="f132"/>
                    <a:pt x="f109" y="f147"/>
                    <a:pt x="f93" y="f169"/>
                  </a:cubicBezTo>
                  <a:cubicBezTo>
                    <a:pt x="f178" y="f130"/>
                    <a:pt x="f100" y="f165"/>
                    <a:pt x="f177" y="f161"/>
                  </a:cubicBezTo>
                  <a:cubicBezTo>
                    <a:pt x="f48" y="f35"/>
                    <a:pt x="f112" y="f127"/>
                    <a:pt x="f10" y="f62"/>
                  </a:cubicBezTo>
                  <a:cubicBezTo>
                    <a:pt x="f8" y="f138"/>
                    <a:pt x="f95" y="f14"/>
                    <a:pt x="f95" y="f12"/>
                  </a:cubicBezTo>
                  <a:cubicBezTo>
                    <a:pt x="f95" y="f9"/>
                    <a:pt x="f95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5C6802BC-C593-3426-329A-15AD8088BA6D}"/>
                </a:ext>
              </a:extLst>
            </p:cNvPr>
            <p:cNvSpPr/>
            <p:nvPr/>
          </p:nvSpPr>
          <p:spPr>
            <a:xfrm>
              <a:off x="6943752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8"/>
                <a:gd name="f9" fmla="val 96"/>
                <a:gd name="f10" fmla="val 77"/>
                <a:gd name="f11" fmla="val 75"/>
                <a:gd name="f12" fmla="val 97"/>
                <a:gd name="f13" fmla="val 73"/>
                <a:gd name="f14" fmla="val 98"/>
                <a:gd name="f15" fmla="val 59"/>
                <a:gd name="f16" fmla="val 106"/>
                <a:gd name="f17" fmla="val 44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30"/>
                <a:gd name="f34" fmla="val 11"/>
                <a:gd name="f35" fmla="val 127"/>
                <a:gd name="f36" fmla="val 12"/>
                <a:gd name="f37" fmla="val 123"/>
                <a:gd name="f38" fmla="val 13"/>
                <a:gd name="f39" fmla="val 119"/>
                <a:gd name="f40" fmla="val 16"/>
                <a:gd name="f41" fmla="val 118"/>
                <a:gd name="f42" fmla="val 21"/>
                <a:gd name="f43" fmla="val 24"/>
                <a:gd name="f44" fmla="val 28"/>
                <a:gd name="f45" fmla="val 31"/>
                <a:gd name="f46" fmla="val 117"/>
                <a:gd name="f47" fmla="val 45"/>
                <a:gd name="f48" fmla="val 110"/>
                <a:gd name="f49" fmla="val 60"/>
                <a:gd name="f50" fmla="val 102"/>
                <a:gd name="f51" fmla="val 74"/>
                <a:gd name="f52" fmla="val 94"/>
                <a:gd name="f53" fmla="val 93"/>
                <a:gd name="f54" fmla="val 92"/>
                <a:gd name="f55" fmla="val 72"/>
                <a:gd name="f56" fmla="val 71"/>
                <a:gd name="f57" fmla="val 69"/>
                <a:gd name="f58" fmla="val 53"/>
                <a:gd name="f59" fmla="val 37"/>
                <a:gd name="f60" fmla="val 99"/>
                <a:gd name="f61" fmla="val 19"/>
                <a:gd name="f62" fmla="val 17"/>
                <a:gd name="f63" fmla="val 101"/>
                <a:gd name="f64" fmla="val 8"/>
                <a:gd name="f65" fmla="val 108"/>
                <a:gd name="f66" fmla="val 4"/>
                <a:gd name="f67" fmla="val 105"/>
                <a:gd name="f68" fmla="val 1"/>
                <a:gd name="f69" fmla="val 2"/>
                <a:gd name="f70" fmla="val 5"/>
                <a:gd name="f71" fmla="val 10"/>
                <a:gd name="f72" fmla="val 91"/>
                <a:gd name="f73" fmla="val 95"/>
                <a:gd name="f74" fmla="val 55"/>
                <a:gd name="f75" fmla="val 89"/>
                <a:gd name="f76" fmla="val 88"/>
                <a:gd name="f77" fmla="val 87"/>
                <a:gd name="f78" fmla="val 86"/>
                <a:gd name="f79" fmla="val 70"/>
                <a:gd name="f80" fmla="val 85"/>
                <a:gd name="f81" fmla="val 81"/>
                <a:gd name="f82" fmla="val 41"/>
                <a:gd name="f83" fmla="val 9"/>
                <a:gd name="f84" fmla="val 6"/>
                <a:gd name="f85" fmla="val 65"/>
                <a:gd name="f86" fmla="val 7"/>
                <a:gd name="f87" fmla="val 62"/>
                <a:gd name="f88" fmla="val 58"/>
                <a:gd name="f89" fmla="val 15"/>
                <a:gd name="f90" fmla="val 20"/>
                <a:gd name="f91" fmla="val 61"/>
                <a:gd name="f92" fmla="val 23"/>
                <a:gd name="f93" fmla="val 63"/>
                <a:gd name="f94" fmla="val 57"/>
                <a:gd name="f95" fmla="val 79"/>
                <a:gd name="f96" fmla="val 82"/>
                <a:gd name="f97" fmla="val 83"/>
                <a:gd name="f98" fmla="val 76"/>
                <a:gd name="f99" fmla="val 66"/>
                <a:gd name="f100" fmla="val 50"/>
                <a:gd name="f101" fmla="val 54"/>
                <a:gd name="f102" fmla="val 38"/>
                <a:gd name="f103" fmla="val 43"/>
                <a:gd name="f104" fmla="val 36"/>
                <a:gd name="f105" fmla="val 42"/>
                <a:gd name="f106" fmla="val 33"/>
                <a:gd name="f107" fmla="val 32"/>
                <a:gd name="f108" fmla="val 39"/>
                <a:gd name="f109" fmla="val 40"/>
                <a:gd name="f110" fmla="val 52"/>
                <a:gd name="f111" fmla="val 80"/>
                <a:gd name="f112" fmla="val 68"/>
                <a:gd name="f113" fmla="val 56"/>
                <a:gd name="f114" fmla="val 49"/>
                <a:gd name="f115" fmla="val 64"/>
                <a:gd name="f116" fmla="val 67"/>
                <a:gd name="f117" fmla="val 84"/>
                <a:gd name="f118" fmla="val 90"/>
                <a:gd name="f119" fmla="val 104"/>
                <a:gd name="f120" fmla="val 109"/>
                <a:gd name="f121" fmla="val 111"/>
                <a:gd name="f122" fmla="val 107"/>
                <a:gd name="f123" fmla="val 112"/>
                <a:gd name="f124" fmla="val 129"/>
                <a:gd name="f125" fmla="val 120"/>
                <a:gd name="f126" fmla="val 116"/>
                <a:gd name="f127" fmla="val 114"/>
                <a:gd name="f128" fmla="val 128"/>
                <a:gd name="f129" fmla="val 138"/>
                <a:gd name="f130" fmla="val 143"/>
                <a:gd name="f131" fmla="val 148"/>
                <a:gd name="f132" fmla="val 149"/>
                <a:gd name="f133" fmla="val 34"/>
                <a:gd name="f134" fmla="val 146"/>
                <a:gd name="f135" fmla="val 140"/>
                <a:gd name="f136" fmla="val 135"/>
                <a:gd name="f137" fmla="val 133"/>
                <a:gd name="f138" fmla="val 100"/>
                <a:gd name="f139" fmla="val 150"/>
                <a:gd name="f140" fmla="val 152"/>
                <a:gd name="f141" fmla="val 159"/>
                <a:gd name="f142" fmla="val 163"/>
                <a:gd name="f143" fmla="val 167"/>
                <a:gd name="f144" fmla="val 165"/>
                <a:gd name="f145" fmla="val 157"/>
                <a:gd name="f146" fmla="val 151"/>
                <a:gd name="f147" fmla="val 147"/>
                <a:gd name="f148" fmla="val 103"/>
                <a:gd name="f149" fmla="val 137"/>
                <a:gd name="f150" fmla="val 153"/>
                <a:gd name="f151" fmla="val 156"/>
                <a:gd name="f152" fmla="val 162"/>
                <a:gd name="f153" fmla="val 166"/>
                <a:gd name="f154" fmla="val 172"/>
                <a:gd name="f155" fmla="val 174"/>
                <a:gd name="f156" fmla="val 176"/>
                <a:gd name="f157" fmla="val 173"/>
                <a:gd name="f158" fmla="val 169"/>
                <a:gd name="f159" fmla="val 164"/>
                <a:gd name="f160" fmla="val 160"/>
                <a:gd name="f161" fmla="val 139"/>
                <a:gd name="f162" fmla="val 142"/>
                <a:gd name="f163" fmla="val 158"/>
                <a:gd name="f164" fmla="val 154"/>
                <a:gd name="f165" fmla="val 141"/>
                <a:gd name="f166" fmla="val 144"/>
                <a:gd name="f167" fmla="val 115"/>
                <a:gd name="f168" fmla="val 125"/>
                <a:gd name="f169" fmla="val 145"/>
                <a:gd name="f170" fmla="val 134"/>
                <a:gd name="f171" fmla="val 161"/>
                <a:gd name="f172" fmla="val 179"/>
                <a:gd name="f173" fmla="val 182"/>
                <a:gd name="f174" fmla="val 181"/>
                <a:gd name="f175" fmla="val 178"/>
                <a:gd name="f176" fmla="val 155"/>
                <a:gd name="f177" fmla="val 51"/>
                <a:gd name="f178" fmla="val 47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0 f187 1"/>
                <a:gd name="f192" fmla="*/ 121 f186 1"/>
                <a:gd name="f193" fmla="*/ 12 f187 1"/>
                <a:gd name="f194" fmla="*/ 123 f186 1"/>
                <a:gd name="f195" fmla="*/ 74 f187 1"/>
                <a:gd name="f196" fmla="*/ 94 f186 1"/>
                <a:gd name="f197" fmla="*/ 21 f187 1"/>
                <a:gd name="f198" fmla="*/ 99 f186 1"/>
                <a:gd name="f199" fmla="*/ 2 f187 1"/>
                <a:gd name="f200" fmla="*/ 96 f186 1"/>
                <a:gd name="f201" fmla="*/ 72 f187 1"/>
                <a:gd name="f202" fmla="*/ 89 f186 1"/>
                <a:gd name="f203" fmla="*/ 26 f187 1"/>
                <a:gd name="f204" fmla="*/ 72 f186 1"/>
                <a:gd name="f205" fmla="*/ 7 f187 1"/>
                <a:gd name="f206" fmla="*/ 62 f186 1"/>
                <a:gd name="f207" fmla="*/ 31 f187 1"/>
                <a:gd name="f208" fmla="*/ 71 f186 1"/>
                <a:gd name="f209" fmla="*/ 73 f187 1"/>
                <a:gd name="f210" fmla="*/ 77 f186 1"/>
                <a:gd name="f211" fmla="*/ 36 f186 1"/>
                <a:gd name="f212" fmla="*/ 39 f187 1"/>
                <a:gd name="f213" fmla="*/ 40 f186 1"/>
                <a:gd name="f214" fmla="*/ 62 f187 1"/>
                <a:gd name="f215" fmla="*/ 31 f186 1"/>
                <a:gd name="f216" fmla="*/ 55 f187 1"/>
                <a:gd name="f217" fmla="*/ 14 f186 1"/>
                <a:gd name="f218" fmla="*/ 65 f187 1"/>
                <a:gd name="f219" fmla="*/ 29 f186 1"/>
                <a:gd name="f220" fmla="*/ 86 f187 1"/>
                <a:gd name="f221" fmla="*/ 73 f186 1"/>
                <a:gd name="f222" fmla="*/ 80 f187 1"/>
                <a:gd name="f223" fmla="*/ 4 f186 1"/>
                <a:gd name="f224" fmla="*/ 90 f187 1"/>
                <a:gd name="f225" fmla="*/ 20 f186 1"/>
                <a:gd name="f226" fmla="*/ 109 f187 1"/>
                <a:gd name="f227" fmla="*/ 30 f186 1"/>
                <a:gd name="f228" fmla="*/ 126 f187 1"/>
                <a:gd name="f229" fmla="*/ 97 f187 1"/>
                <a:gd name="f230" fmla="*/ 128 f187 1"/>
                <a:gd name="f231" fmla="*/ 42 f186 1"/>
                <a:gd name="f232" fmla="*/ 149 f187 1"/>
                <a:gd name="f233" fmla="*/ 34 f186 1"/>
                <a:gd name="f234" fmla="*/ 102 f187 1"/>
                <a:gd name="f235" fmla="*/ 143 f187 1"/>
                <a:gd name="f236" fmla="*/ 165 f187 1"/>
                <a:gd name="f237" fmla="*/ 103 f187 1"/>
                <a:gd name="f238" fmla="*/ 85 f186 1"/>
                <a:gd name="f239" fmla="*/ 153 f187 1"/>
                <a:gd name="f240" fmla="*/ 91 f186 1"/>
                <a:gd name="f241" fmla="*/ 173 f187 1"/>
                <a:gd name="f242" fmla="*/ 100 f186 1"/>
                <a:gd name="f243" fmla="*/ 105 f187 1"/>
                <a:gd name="f244" fmla="*/ 90 f186 1"/>
                <a:gd name="f245" fmla="*/ 104 f187 1"/>
                <a:gd name="f246" fmla="*/ 97 f186 1"/>
                <a:gd name="f247" fmla="*/ 163 f187 1"/>
                <a:gd name="f248" fmla="*/ 130 f186 1"/>
                <a:gd name="f249" fmla="*/ 146 f187 1"/>
                <a:gd name="f250" fmla="*/ 137 f186 1"/>
                <a:gd name="f251" fmla="*/ 95 f187 1"/>
                <a:gd name="f252" fmla="*/ 119 f187 1"/>
                <a:gd name="f253" fmla="*/ 141 f186 1"/>
                <a:gd name="f254" fmla="*/ 161 f186 1"/>
                <a:gd name="f255" fmla="*/ 115 f187 1"/>
                <a:gd name="f256" fmla="*/ 142 f186 1"/>
                <a:gd name="f257" fmla="*/ 82 f187 1"/>
                <a:gd name="f258" fmla="*/ 135 f186 1"/>
                <a:gd name="f259" fmla="*/ 63 f187 1"/>
                <a:gd name="f260" fmla="*/ 183 f186 1"/>
                <a:gd name="f261" fmla="*/ 84 f187 1"/>
                <a:gd name="f262" fmla="*/ 105 f186 1"/>
                <a:gd name="f263" fmla="*/ 57 f187 1"/>
                <a:gd name="f264" fmla="*/ 138 f186 1"/>
                <a:gd name="f265" fmla="*/ 40 f187 1"/>
                <a:gd name="f266" fmla="*/ 152 f186 1"/>
                <a:gd name="f267" fmla="*/ 77 f187 1"/>
                <a:gd name="f268" fmla="*/ 101 f186 1"/>
                <a:gd name="f269" fmla="+- f188 0 f1"/>
                <a:gd name="f270" fmla="*/ f191 1 177"/>
                <a:gd name="f271" fmla="*/ f192 1 183"/>
                <a:gd name="f272" fmla="*/ f193 1 177"/>
                <a:gd name="f273" fmla="*/ f194 1 183"/>
                <a:gd name="f274" fmla="*/ f195 1 177"/>
                <a:gd name="f275" fmla="*/ f196 1 183"/>
                <a:gd name="f276" fmla="*/ f197 1 177"/>
                <a:gd name="f277" fmla="*/ f198 1 183"/>
                <a:gd name="f278" fmla="*/ f199 1 177"/>
                <a:gd name="f279" fmla="*/ f200 1 183"/>
                <a:gd name="f280" fmla="*/ f201 1 177"/>
                <a:gd name="f281" fmla="*/ f202 1 183"/>
                <a:gd name="f282" fmla="*/ f203 1 177"/>
                <a:gd name="f283" fmla="*/ f204 1 183"/>
                <a:gd name="f284" fmla="*/ f205 1 177"/>
                <a:gd name="f285" fmla="*/ f206 1 183"/>
                <a:gd name="f286" fmla="*/ f207 1 177"/>
                <a:gd name="f287" fmla="*/ f208 1 183"/>
                <a:gd name="f288" fmla="*/ f209 1 177"/>
                <a:gd name="f289" fmla="*/ f210 1 183"/>
                <a:gd name="f290" fmla="*/ f211 1 183"/>
                <a:gd name="f291" fmla="*/ f212 1 177"/>
                <a:gd name="f292" fmla="*/ f213 1 183"/>
                <a:gd name="f293" fmla="*/ f214 1 177"/>
                <a:gd name="f294" fmla="*/ f215 1 183"/>
                <a:gd name="f295" fmla="*/ f216 1 177"/>
                <a:gd name="f296" fmla="*/ f217 1 183"/>
                <a:gd name="f297" fmla="*/ f218 1 177"/>
                <a:gd name="f298" fmla="*/ f219 1 183"/>
                <a:gd name="f299" fmla="*/ f220 1 177"/>
                <a:gd name="f300" fmla="*/ f221 1 183"/>
                <a:gd name="f301" fmla="*/ f222 1 177"/>
                <a:gd name="f302" fmla="*/ f223 1 183"/>
                <a:gd name="f303" fmla="*/ f224 1 177"/>
                <a:gd name="f304" fmla="*/ f225 1 183"/>
                <a:gd name="f305" fmla="*/ f226 1 177"/>
                <a:gd name="f306" fmla="*/ f227 1 183"/>
                <a:gd name="f307" fmla="*/ f228 1 177"/>
                <a:gd name="f308" fmla="*/ f229 1 177"/>
                <a:gd name="f309" fmla="*/ f230 1 177"/>
                <a:gd name="f310" fmla="*/ f231 1 183"/>
                <a:gd name="f311" fmla="*/ f232 1 177"/>
                <a:gd name="f312" fmla="*/ f233 1 183"/>
                <a:gd name="f313" fmla="*/ f234 1 177"/>
                <a:gd name="f314" fmla="*/ f235 1 177"/>
                <a:gd name="f315" fmla="*/ f236 1 177"/>
                <a:gd name="f316" fmla="*/ f237 1 177"/>
                <a:gd name="f317" fmla="*/ f238 1 183"/>
                <a:gd name="f318" fmla="*/ f239 1 177"/>
                <a:gd name="f319" fmla="*/ f240 1 183"/>
                <a:gd name="f320" fmla="*/ f241 1 177"/>
                <a:gd name="f321" fmla="*/ f242 1 183"/>
                <a:gd name="f322" fmla="*/ f243 1 177"/>
                <a:gd name="f323" fmla="*/ f244 1 183"/>
                <a:gd name="f324" fmla="*/ f245 1 177"/>
                <a:gd name="f325" fmla="*/ f246 1 183"/>
                <a:gd name="f326" fmla="*/ f247 1 177"/>
                <a:gd name="f327" fmla="*/ f248 1 183"/>
                <a:gd name="f328" fmla="*/ f249 1 177"/>
                <a:gd name="f329" fmla="*/ f250 1 183"/>
                <a:gd name="f330" fmla="*/ f251 1 177"/>
                <a:gd name="f331" fmla="*/ f252 1 177"/>
                <a:gd name="f332" fmla="*/ f253 1 183"/>
                <a:gd name="f333" fmla="*/ f254 1 183"/>
                <a:gd name="f334" fmla="*/ f255 1 177"/>
                <a:gd name="f335" fmla="*/ f256 1 183"/>
                <a:gd name="f336" fmla="*/ f257 1 177"/>
                <a:gd name="f337" fmla="*/ f258 1 183"/>
                <a:gd name="f338" fmla="*/ f259 1 177"/>
                <a:gd name="f339" fmla="*/ f260 1 183"/>
                <a:gd name="f340" fmla="*/ f261 1 177"/>
                <a:gd name="f341" fmla="*/ f262 1 183"/>
                <a:gd name="f342" fmla="*/ f263 1 177"/>
                <a:gd name="f343" fmla="*/ f264 1 183"/>
                <a:gd name="f344" fmla="*/ f265 1 177"/>
                <a:gd name="f345" fmla="*/ f266 1 183"/>
                <a:gd name="f346" fmla="*/ f267 1 177"/>
                <a:gd name="f347" fmla="*/ f268 1 183"/>
                <a:gd name="f348" fmla="*/ 0 1 f189"/>
                <a:gd name="f349" fmla="*/ f183 1 f189"/>
                <a:gd name="f350" fmla="*/ 0 1 f190"/>
                <a:gd name="f351" fmla="*/ f184 1 f190"/>
                <a:gd name="f352" fmla="*/ f270 1 f189"/>
                <a:gd name="f353" fmla="*/ f271 1 f190"/>
                <a:gd name="f354" fmla="*/ f272 1 f189"/>
                <a:gd name="f355" fmla="*/ f273 1 f190"/>
                <a:gd name="f356" fmla="*/ f274 1 f189"/>
                <a:gd name="f357" fmla="*/ f275 1 f190"/>
                <a:gd name="f358" fmla="*/ f276 1 f189"/>
                <a:gd name="f359" fmla="*/ f277 1 f190"/>
                <a:gd name="f360" fmla="*/ f278 1 f189"/>
                <a:gd name="f361" fmla="*/ f279 1 f190"/>
                <a:gd name="f362" fmla="*/ f280 1 f189"/>
                <a:gd name="f363" fmla="*/ f281 1 f190"/>
                <a:gd name="f364" fmla="*/ f282 1 f189"/>
                <a:gd name="f365" fmla="*/ f283 1 f190"/>
                <a:gd name="f366" fmla="*/ f284 1 f189"/>
                <a:gd name="f367" fmla="*/ f285 1 f190"/>
                <a:gd name="f368" fmla="*/ f286 1 f189"/>
                <a:gd name="f369" fmla="*/ f287 1 f190"/>
                <a:gd name="f370" fmla="*/ f288 1 f189"/>
                <a:gd name="f371" fmla="*/ f289 1 f190"/>
                <a:gd name="f372" fmla="*/ f290 1 f190"/>
                <a:gd name="f373" fmla="*/ f291 1 f189"/>
                <a:gd name="f374" fmla="*/ f292 1 f190"/>
                <a:gd name="f375" fmla="*/ f293 1 f189"/>
                <a:gd name="f376" fmla="*/ f294 1 f190"/>
                <a:gd name="f377" fmla="*/ f295 1 f189"/>
                <a:gd name="f378" fmla="*/ f296 1 f190"/>
                <a:gd name="f379" fmla="*/ f297 1 f189"/>
                <a:gd name="f380" fmla="*/ f298 1 f190"/>
                <a:gd name="f381" fmla="*/ f299 1 f189"/>
                <a:gd name="f382" fmla="*/ f300 1 f190"/>
                <a:gd name="f383" fmla="*/ f301 1 f189"/>
                <a:gd name="f384" fmla="*/ f302 1 f190"/>
                <a:gd name="f385" fmla="*/ f303 1 f189"/>
                <a:gd name="f386" fmla="*/ f304 1 f190"/>
                <a:gd name="f387" fmla="*/ f305 1 f189"/>
                <a:gd name="f388" fmla="*/ f306 1 f190"/>
                <a:gd name="f389" fmla="*/ f307 1 f189"/>
                <a:gd name="f390" fmla="*/ f308 1 f189"/>
                <a:gd name="f391" fmla="*/ f309 1 f189"/>
                <a:gd name="f392" fmla="*/ f310 1 f190"/>
                <a:gd name="f393" fmla="*/ f311 1 f189"/>
                <a:gd name="f394" fmla="*/ f312 1 f190"/>
                <a:gd name="f395" fmla="*/ f313 1 f189"/>
                <a:gd name="f396" fmla="*/ f314 1 f189"/>
                <a:gd name="f397" fmla="*/ f315 1 f189"/>
                <a:gd name="f398" fmla="*/ f316 1 f189"/>
                <a:gd name="f399" fmla="*/ f317 1 f190"/>
                <a:gd name="f400" fmla="*/ f318 1 f189"/>
                <a:gd name="f401" fmla="*/ f319 1 f190"/>
                <a:gd name="f402" fmla="*/ f320 1 f189"/>
                <a:gd name="f403" fmla="*/ f321 1 f190"/>
                <a:gd name="f404" fmla="*/ f322 1 f189"/>
                <a:gd name="f405" fmla="*/ f323 1 f190"/>
                <a:gd name="f406" fmla="*/ f324 1 f189"/>
                <a:gd name="f407" fmla="*/ f325 1 f190"/>
                <a:gd name="f408" fmla="*/ f326 1 f189"/>
                <a:gd name="f409" fmla="*/ f327 1 f190"/>
                <a:gd name="f410" fmla="*/ f328 1 f189"/>
                <a:gd name="f411" fmla="*/ f329 1 f190"/>
                <a:gd name="f412" fmla="*/ f330 1 f189"/>
                <a:gd name="f413" fmla="*/ f331 1 f189"/>
                <a:gd name="f414" fmla="*/ f332 1 f190"/>
                <a:gd name="f415" fmla="*/ f333 1 f190"/>
                <a:gd name="f416" fmla="*/ f334 1 f189"/>
                <a:gd name="f417" fmla="*/ f335 1 f190"/>
                <a:gd name="f418" fmla="*/ f336 1 f189"/>
                <a:gd name="f419" fmla="*/ f337 1 f190"/>
                <a:gd name="f420" fmla="*/ f338 1 f189"/>
                <a:gd name="f421" fmla="*/ f339 1 f190"/>
                <a:gd name="f422" fmla="*/ f340 1 f189"/>
                <a:gd name="f423" fmla="*/ f341 1 f190"/>
                <a:gd name="f424" fmla="*/ f342 1 f189"/>
                <a:gd name="f425" fmla="*/ f343 1 f190"/>
                <a:gd name="f426" fmla="*/ f344 1 f189"/>
                <a:gd name="f427" fmla="*/ f345 1 f190"/>
                <a:gd name="f428" fmla="*/ f346 1 f189"/>
                <a:gd name="f429" fmla="*/ f347 1 f190"/>
                <a:gd name="f430" fmla="*/ f348 f180 1"/>
                <a:gd name="f431" fmla="*/ f349 f180 1"/>
                <a:gd name="f432" fmla="*/ f351 f181 1"/>
                <a:gd name="f433" fmla="*/ f350 f181 1"/>
                <a:gd name="f434" fmla="*/ f352 f180 1"/>
                <a:gd name="f435" fmla="*/ f353 f181 1"/>
                <a:gd name="f436" fmla="*/ f354 f180 1"/>
                <a:gd name="f437" fmla="*/ f355 f181 1"/>
                <a:gd name="f438" fmla="*/ f356 f180 1"/>
                <a:gd name="f439" fmla="*/ f357 f181 1"/>
                <a:gd name="f440" fmla="*/ f358 f180 1"/>
                <a:gd name="f441" fmla="*/ f359 f181 1"/>
                <a:gd name="f442" fmla="*/ f360 f180 1"/>
                <a:gd name="f443" fmla="*/ f361 f181 1"/>
                <a:gd name="f444" fmla="*/ f362 f180 1"/>
                <a:gd name="f445" fmla="*/ f363 f181 1"/>
                <a:gd name="f446" fmla="*/ f364 f180 1"/>
                <a:gd name="f447" fmla="*/ f365 f181 1"/>
                <a:gd name="f448" fmla="*/ f366 f180 1"/>
                <a:gd name="f449" fmla="*/ f367 f181 1"/>
                <a:gd name="f450" fmla="*/ f368 f180 1"/>
                <a:gd name="f451" fmla="*/ f369 f181 1"/>
                <a:gd name="f452" fmla="*/ f370 f180 1"/>
                <a:gd name="f453" fmla="*/ f371 f181 1"/>
                <a:gd name="f454" fmla="*/ f372 f181 1"/>
                <a:gd name="f455" fmla="*/ f373 f180 1"/>
                <a:gd name="f456" fmla="*/ f374 f181 1"/>
                <a:gd name="f457" fmla="*/ f375 f180 1"/>
                <a:gd name="f458" fmla="*/ f376 f181 1"/>
                <a:gd name="f459" fmla="*/ f377 f180 1"/>
                <a:gd name="f460" fmla="*/ f378 f181 1"/>
                <a:gd name="f461" fmla="*/ f379 f180 1"/>
                <a:gd name="f462" fmla="*/ f380 f181 1"/>
                <a:gd name="f463" fmla="*/ f381 f180 1"/>
                <a:gd name="f464" fmla="*/ f382 f181 1"/>
                <a:gd name="f465" fmla="*/ f383 f180 1"/>
                <a:gd name="f466" fmla="*/ f384 f181 1"/>
                <a:gd name="f467" fmla="*/ f385 f180 1"/>
                <a:gd name="f468" fmla="*/ f386 f181 1"/>
                <a:gd name="f469" fmla="*/ f387 f180 1"/>
                <a:gd name="f470" fmla="*/ f388 f181 1"/>
                <a:gd name="f471" fmla="*/ f389 f180 1"/>
                <a:gd name="f472" fmla="*/ f390 f180 1"/>
                <a:gd name="f473" fmla="*/ f391 f180 1"/>
                <a:gd name="f474" fmla="*/ f392 f181 1"/>
                <a:gd name="f475" fmla="*/ f393 f180 1"/>
                <a:gd name="f476" fmla="*/ f394 f181 1"/>
                <a:gd name="f477" fmla="*/ f395 f180 1"/>
                <a:gd name="f478" fmla="*/ f396 f180 1"/>
                <a:gd name="f479" fmla="*/ f397 f180 1"/>
                <a:gd name="f480" fmla="*/ f398 f180 1"/>
                <a:gd name="f481" fmla="*/ f399 f181 1"/>
                <a:gd name="f482" fmla="*/ f400 f180 1"/>
                <a:gd name="f483" fmla="*/ f401 f181 1"/>
                <a:gd name="f484" fmla="*/ f402 f180 1"/>
                <a:gd name="f485" fmla="*/ f403 f181 1"/>
                <a:gd name="f486" fmla="*/ f404 f180 1"/>
                <a:gd name="f487" fmla="*/ f405 f181 1"/>
                <a:gd name="f488" fmla="*/ f406 f180 1"/>
                <a:gd name="f489" fmla="*/ f407 f181 1"/>
                <a:gd name="f490" fmla="*/ f408 f180 1"/>
                <a:gd name="f491" fmla="*/ f409 f181 1"/>
                <a:gd name="f492" fmla="*/ f410 f180 1"/>
                <a:gd name="f493" fmla="*/ f411 f181 1"/>
                <a:gd name="f494" fmla="*/ f412 f180 1"/>
                <a:gd name="f495" fmla="*/ f413 f180 1"/>
                <a:gd name="f496" fmla="*/ f414 f181 1"/>
                <a:gd name="f497" fmla="*/ f415 f181 1"/>
                <a:gd name="f498" fmla="*/ f416 f180 1"/>
                <a:gd name="f499" fmla="*/ f417 f181 1"/>
                <a:gd name="f500" fmla="*/ f418 f180 1"/>
                <a:gd name="f501" fmla="*/ f419 f181 1"/>
                <a:gd name="f502" fmla="*/ f420 f180 1"/>
                <a:gd name="f503" fmla="*/ f421 f181 1"/>
                <a:gd name="f504" fmla="*/ f422 f180 1"/>
                <a:gd name="f505" fmla="*/ f423 f181 1"/>
                <a:gd name="f506" fmla="*/ f424 f180 1"/>
                <a:gd name="f507" fmla="*/ f425 f181 1"/>
                <a:gd name="f508" fmla="*/ f426 f180 1"/>
                <a:gd name="f509" fmla="*/ f427 f181 1"/>
                <a:gd name="f510" fmla="*/ f428 f180 1"/>
                <a:gd name="f511" fmla="*/ f429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48" y="f449"/>
                </a:cxn>
                <a:cxn ang="f269">
                  <a:pos x="f450" y="f451"/>
                </a:cxn>
                <a:cxn ang="f269">
                  <a:pos x="f452" y="f453"/>
                </a:cxn>
                <a:cxn ang="f269">
                  <a:pos x="f440" y="f454"/>
                </a:cxn>
                <a:cxn ang="f269">
                  <a:pos x="f455" y="f456"/>
                </a:cxn>
                <a:cxn ang="f269">
                  <a:pos x="f457" y="f458"/>
                </a:cxn>
                <a:cxn ang="f269">
                  <a:pos x="f459" y="f460"/>
                </a:cxn>
                <a:cxn ang="f269">
                  <a:pos x="f461" y="f462"/>
                </a:cxn>
                <a:cxn ang="f269">
                  <a:pos x="f463" y="f464"/>
                </a:cxn>
                <a:cxn ang="f269">
                  <a:pos x="f465" y="f466"/>
                </a:cxn>
                <a:cxn ang="f269">
                  <a:pos x="f467" y="f468"/>
                </a:cxn>
                <a:cxn ang="f269">
                  <a:pos x="f469" y="f470"/>
                </a:cxn>
                <a:cxn ang="f269">
                  <a:pos x="f471" y="f460"/>
                </a:cxn>
                <a:cxn ang="f269">
                  <a:pos x="f472" y="f451"/>
                </a:cxn>
                <a:cxn ang="f269">
                  <a:pos x="f473" y="f474"/>
                </a:cxn>
                <a:cxn ang="f269">
                  <a:pos x="f475" y="f476"/>
                </a:cxn>
                <a:cxn ang="f269">
                  <a:pos x="f477" y="f453"/>
                </a:cxn>
                <a:cxn ang="f269">
                  <a:pos x="f478" y="f447"/>
                </a:cxn>
                <a:cxn ang="f269">
                  <a:pos x="f479" y="f464"/>
                </a:cxn>
                <a:cxn ang="f269">
                  <a:pos x="f480" y="f481"/>
                </a:cxn>
                <a:cxn ang="f269">
                  <a:pos x="f482" y="f483"/>
                </a:cxn>
                <a:cxn ang="f269">
                  <a:pos x="f484" y="f485"/>
                </a:cxn>
                <a:cxn ang="f269">
                  <a:pos x="f486" y="f487"/>
                </a:cxn>
                <a:cxn ang="f269">
                  <a:pos x="f488" y="f489"/>
                </a:cxn>
                <a:cxn ang="f269">
                  <a:pos x="f490" y="f491"/>
                </a:cxn>
                <a:cxn ang="f269">
                  <a:pos x="f492" y="f493"/>
                </a:cxn>
                <a:cxn ang="f269">
                  <a:pos x="f494" y="f443"/>
                </a:cxn>
                <a:cxn ang="f269">
                  <a:pos x="f495" y="f496"/>
                </a:cxn>
                <a:cxn ang="f269">
                  <a:pos x="f473" y="f497"/>
                </a:cxn>
                <a:cxn ang="f269">
                  <a:pos x="f498" y="f499"/>
                </a:cxn>
                <a:cxn ang="f269">
                  <a:pos x="f500" y="f501"/>
                </a:cxn>
                <a:cxn ang="f269">
                  <a:pos x="f502" y="f503"/>
                </a:cxn>
                <a:cxn ang="f269">
                  <a:pos x="f504" y="f505"/>
                </a:cxn>
                <a:cxn ang="f269">
                  <a:pos x="f506" y="f507"/>
                </a:cxn>
                <a:cxn ang="f269">
                  <a:pos x="f508" y="f509"/>
                </a:cxn>
                <a:cxn ang="f269">
                  <a:pos x="f510" y="f511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44" y="f39"/>
                    <a:pt x="f45" y="f46"/>
                  </a:cubicBezTo>
                  <a:cubicBezTo>
                    <a:pt x="f47" y="f48"/>
                    <a:pt x="f49" y="f50"/>
                    <a:pt x="f51" y="f52"/>
                  </a:cubicBezTo>
                  <a:cubicBezTo>
                    <a:pt x="f51" y="f53"/>
                    <a:pt x="f51" y="f53"/>
                    <a:pt x="f51" y="f54"/>
                  </a:cubicBezTo>
                  <a:cubicBezTo>
                    <a:pt x="f55" y="f54"/>
                    <a:pt x="f56" y="f54"/>
                    <a:pt x="f57" y="f54"/>
                  </a:cubicBezTo>
                  <a:cubicBezTo>
                    <a:pt x="f58" y="f52"/>
                    <a:pt x="f59" y="f9"/>
                    <a:pt x="f42" y="f60"/>
                  </a:cubicBezTo>
                  <a:cubicBezTo>
                    <a:pt x="f61" y="f60"/>
                    <a:pt x="f62" y="f63"/>
                    <a:pt x="f40" y="f50"/>
                  </a:cubicBezTo>
                  <a:cubicBezTo>
                    <a:pt x="f38" y="f16"/>
                    <a:pt x="f64" y="f65"/>
                    <a:pt x="f66" y="f67"/>
                  </a:cubicBezTo>
                  <a:cubicBezTo>
                    <a:pt x="f68" y="f50"/>
                    <a:pt x="f5" y="f60"/>
                    <a:pt x="f69" y="f9"/>
                  </a:cubicBezTo>
                  <a:cubicBezTo>
                    <a:pt x="f70" y="f54"/>
                    <a:pt x="f71" y="f72"/>
                    <a:pt x="f32" y="f52"/>
                  </a:cubicBezTo>
                  <a:cubicBezTo>
                    <a:pt x="f40" y="f73"/>
                    <a:pt x="f31" y="f9"/>
                    <a:pt x="f61" y="f9"/>
                  </a:cubicBezTo>
                  <a:cubicBezTo>
                    <a:pt x="f59" y="f52"/>
                    <a:pt x="f74" y="f72"/>
                    <a:pt x="f55" y="f75"/>
                  </a:cubicBezTo>
                  <a:cubicBezTo>
                    <a:pt x="f13" y="f75"/>
                    <a:pt x="f13" y="f76"/>
                    <a:pt x="f11" y="f77"/>
                  </a:cubicBezTo>
                  <a:cubicBezTo>
                    <a:pt x="f55" y="f77"/>
                    <a:pt x="f56" y="f78"/>
                    <a:pt x="f79" y="f80"/>
                  </a:cubicBezTo>
                  <a:cubicBezTo>
                    <a:pt x="f74" y="f81"/>
                    <a:pt x="f82" y="f10"/>
                    <a:pt x="f25" y="f55"/>
                  </a:cubicBezTo>
                  <a:cubicBezTo>
                    <a:pt x="f43" y="f55"/>
                    <a:pt x="f42" y="f13"/>
                    <a:pt x="f31" y="f51"/>
                  </a:cubicBezTo>
                  <a:cubicBezTo>
                    <a:pt x="f32" y="f11"/>
                    <a:pt x="f83" y="f10"/>
                    <a:pt x="f84" y="f55"/>
                  </a:cubicBezTo>
                  <a:cubicBezTo>
                    <a:pt x="f70" y="f79"/>
                    <a:pt x="f70" y="f85"/>
                    <a:pt x="f86" y="f87"/>
                  </a:cubicBezTo>
                  <a:cubicBezTo>
                    <a:pt x="f71" y="f88"/>
                    <a:pt x="f89" y="f88"/>
                    <a:pt x="f90" y="f49"/>
                  </a:cubicBezTo>
                  <a:cubicBezTo>
                    <a:pt x="f42" y="f91"/>
                    <a:pt x="f92" y="f87"/>
                    <a:pt x="f92" y="f93"/>
                  </a:cubicBezTo>
                  <a:cubicBezTo>
                    <a:pt x="f92" y="f57"/>
                    <a:pt x="f23" y="f79"/>
                    <a:pt x="f45" y="f56"/>
                  </a:cubicBezTo>
                  <a:cubicBezTo>
                    <a:pt x="f17" y="f11"/>
                    <a:pt x="f94" y="f95"/>
                    <a:pt x="f79" y="f96"/>
                  </a:cubicBezTo>
                  <a:cubicBezTo>
                    <a:pt x="f55" y="f97"/>
                    <a:pt x="f51" y="f96"/>
                    <a:pt x="f98" y="f96"/>
                  </a:cubicBezTo>
                  <a:cubicBezTo>
                    <a:pt x="f11" y="f81"/>
                    <a:pt x="f11" y="f8"/>
                    <a:pt x="f13" y="f10"/>
                  </a:cubicBezTo>
                  <a:cubicBezTo>
                    <a:pt x="f87" y="f99"/>
                    <a:pt x="f100" y="f101"/>
                    <a:pt x="f102" y="f103"/>
                  </a:cubicBezTo>
                  <a:cubicBezTo>
                    <a:pt x="f104" y="f105"/>
                    <a:pt x="f106" y="f105"/>
                    <a:pt x="f45" y="f105"/>
                  </a:cubicBezTo>
                  <a:cubicBezTo>
                    <a:pt x="f27" y="f105"/>
                    <a:pt x="f42" y="f82"/>
                    <a:pt x="f42" y="f104"/>
                  </a:cubicBezTo>
                  <a:cubicBezTo>
                    <a:pt x="f42" y="f107"/>
                    <a:pt x="f25" y="f23"/>
                    <a:pt x="f45" y="f23"/>
                  </a:cubicBezTo>
                  <a:cubicBezTo>
                    <a:pt x="f104" y="f23"/>
                    <a:pt x="f108" y="f19"/>
                    <a:pt x="f102" y="f104"/>
                  </a:cubicBezTo>
                  <a:cubicBezTo>
                    <a:pt x="f102" y="f59"/>
                    <a:pt x="f102" y="f108"/>
                    <a:pt x="f108" y="f109"/>
                  </a:cubicBezTo>
                  <a:cubicBezTo>
                    <a:pt x="f58" y="f110"/>
                    <a:pt x="f99" y="f85"/>
                    <a:pt x="f81" y="f8"/>
                  </a:cubicBezTo>
                  <a:cubicBezTo>
                    <a:pt x="f111" y="f98"/>
                    <a:pt x="f111" y="f11"/>
                    <a:pt x="f111" y="f51"/>
                  </a:cubicBezTo>
                  <a:cubicBezTo>
                    <a:pt x="f51" y="f49"/>
                    <a:pt x="f112" y="f47"/>
                    <a:pt x="f87" y="f45"/>
                  </a:cubicBezTo>
                  <a:cubicBezTo>
                    <a:pt x="f91" y="f44"/>
                    <a:pt x="f15" y="f23"/>
                    <a:pt x="f113" y="f25"/>
                  </a:cubicBezTo>
                  <a:cubicBezTo>
                    <a:pt x="f58" y="f25"/>
                    <a:pt x="f114" y="f29"/>
                    <a:pt x="f100" y="f42"/>
                  </a:cubicBezTo>
                  <a:cubicBezTo>
                    <a:pt x="f100" y="f31"/>
                    <a:pt x="f58" y="f89"/>
                    <a:pt x="f74" y="f32"/>
                  </a:cubicBezTo>
                  <a:cubicBezTo>
                    <a:pt x="f15" y="f36"/>
                    <a:pt x="f115" y="f36"/>
                    <a:pt x="f99" y="f40"/>
                  </a:cubicBezTo>
                  <a:cubicBezTo>
                    <a:pt x="f116" y="f31"/>
                    <a:pt x="f99" y="f42"/>
                    <a:pt x="f99" y="f43"/>
                  </a:cubicBezTo>
                  <a:cubicBezTo>
                    <a:pt x="f99" y="f27"/>
                    <a:pt x="f115" y="f23"/>
                    <a:pt x="f85" y="f21"/>
                  </a:cubicBezTo>
                  <a:cubicBezTo>
                    <a:pt x="f56" y="f103"/>
                    <a:pt x="f8" y="f88"/>
                    <a:pt x="f117" y="f13"/>
                  </a:cubicBezTo>
                  <a:cubicBezTo>
                    <a:pt x="f117" y="f13"/>
                    <a:pt x="f80" y="f13"/>
                    <a:pt x="f80" y="f13"/>
                  </a:cubicBezTo>
                  <a:cubicBezTo>
                    <a:pt x="f80" y="f13"/>
                    <a:pt x="f78" y="f13"/>
                    <a:pt x="f78" y="f13"/>
                  </a:cubicBezTo>
                  <a:cubicBezTo>
                    <a:pt x="f78" y="f113"/>
                    <a:pt x="f78" y="f108"/>
                    <a:pt x="f78" y="f29"/>
                  </a:cubicBezTo>
                  <a:cubicBezTo>
                    <a:pt x="f78" y="f90"/>
                    <a:pt x="f117" y="f31"/>
                    <a:pt x="f96" y="f40"/>
                  </a:cubicBezTo>
                  <a:cubicBezTo>
                    <a:pt x="f8" y="f38"/>
                    <a:pt x="f10" y="f64"/>
                    <a:pt x="f111" y="f66"/>
                  </a:cubicBezTo>
                  <a:cubicBezTo>
                    <a:pt x="f117" y="f5"/>
                    <a:pt x="f118" y="f5"/>
                    <a:pt x="f52" y="f66"/>
                  </a:cubicBezTo>
                  <a:cubicBezTo>
                    <a:pt x="f12" y="f86"/>
                    <a:pt x="f12" y="f36"/>
                    <a:pt x="f53" y="f40"/>
                  </a:cubicBezTo>
                  <a:cubicBezTo>
                    <a:pt x="f54" y="f62"/>
                    <a:pt x="f118" y="f31"/>
                    <a:pt x="f118" y="f90"/>
                  </a:cubicBezTo>
                  <a:cubicBezTo>
                    <a:pt x="f118" y="f102"/>
                    <a:pt x="f118" y="f113"/>
                    <a:pt x="f72" y="f51"/>
                  </a:cubicBezTo>
                  <a:cubicBezTo>
                    <a:pt x="f54" y="f55"/>
                    <a:pt x="f54" y="f56"/>
                    <a:pt x="f53" y="f79"/>
                  </a:cubicBezTo>
                  <a:cubicBezTo>
                    <a:pt x="f14" y="f94"/>
                    <a:pt x="f119" y="f103"/>
                    <a:pt x="f120" y="f19"/>
                  </a:cubicBezTo>
                  <a:cubicBezTo>
                    <a:pt x="f48" y="f23"/>
                    <a:pt x="f121" y="f27"/>
                    <a:pt x="f120" y="f92"/>
                  </a:cubicBezTo>
                  <a:cubicBezTo>
                    <a:pt x="f67" y="f31"/>
                    <a:pt x="f122" y="f38"/>
                    <a:pt x="f123" y="f34"/>
                  </a:cubicBezTo>
                  <a:cubicBezTo>
                    <a:pt x="f46" y="f64"/>
                    <a:pt x="f24" y="f71"/>
                    <a:pt x="f26" y="f32"/>
                  </a:cubicBezTo>
                  <a:cubicBezTo>
                    <a:pt x="f124" y="f61"/>
                    <a:pt x="f26" y="f43"/>
                    <a:pt x="f125" y="f27"/>
                  </a:cubicBezTo>
                  <a:cubicBezTo>
                    <a:pt x="f126" y="f25"/>
                    <a:pt x="f127" y="f21"/>
                    <a:pt x="f123" y="f107"/>
                  </a:cubicBezTo>
                  <a:cubicBezTo>
                    <a:pt x="f122" y="f47"/>
                    <a:pt x="f50" y="f88"/>
                    <a:pt x="f12" y="f56"/>
                  </a:cubicBezTo>
                  <a:cubicBezTo>
                    <a:pt x="f12" y="f13"/>
                    <a:pt x="f9" y="f11"/>
                    <a:pt x="f12" y="f10"/>
                  </a:cubicBezTo>
                  <a:cubicBezTo>
                    <a:pt x="f63" y="f13"/>
                    <a:pt x="f16" y="f112"/>
                    <a:pt x="f48" y="f93"/>
                  </a:cubicBezTo>
                  <a:cubicBezTo>
                    <a:pt x="f126" y="f113"/>
                    <a:pt x="f22" y="f114"/>
                    <a:pt x="f128" y="f105"/>
                  </a:cubicBezTo>
                  <a:cubicBezTo>
                    <a:pt x="f124" y="f109"/>
                    <a:pt x="f33" y="f102"/>
                    <a:pt x="f33" y="f104"/>
                  </a:cubicBezTo>
                  <a:cubicBezTo>
                    <a:pt x="f124" y="f45"/>
                    <a:pt x="f30" y="f23"/>
                    <a:pt x="f129" y="f23"/>
                  </a:cubicBezTo>
                  <a:cubicBezTo>
                    <a:pt x="f130" y="f25"/>
                    <a:pt x="f131" y="f21"/>
                    <a:pt x="f132" y="f133"/>
                  </a:cubicBezTo>
                  <a:cubicBezTo>
                    <a:pt x="f132" y="f102"/>
                    <a:pt x="f134" y="f82"/>
                    <a:pt x="f135" y="f82"/>
                  </a:cubicBezTo>
                  <a:cubicBezTo>
                    <a:pt x="f136" y="f109"/>
                    <a:pt x="f137" y="f105"/>
                    <a:pt x="f33" y="f47"/>
                  </a:cubicBezTo>
                  <a:cubicBezTo>
                    <a:pt x="f20" y="f113"/>
                    <a:pt x="f121" y="f116"/>
                    <a:pt x="f50" y="f10"/>
                  </a:cubicBezTo>
                  <a:cubicBezTo>
                    <a:pt x="f63" y="f95"/>
                    <a:pt x="f63" y="f81"/>
                    <a:pt x="f138" y="f96"/>
                  </a:cubicBezTo>
                  <a:cubicBezTo>
                    <a:pt x="f50" y="f96"/>
                    <a:pt x="f119" y="f97"/>
                    <a:pt x="f67" y="f96"/>
                  </a:cubicBezTo>
                  <a:cubicBezTo>
                    <a:pt x="f41" y="f95"/>
                    <a:pt x="f33" y="f11"/>
                    <a:pt x="f130" y="f55"/>
                  </a:cubicBezTo>
                  <a:cubicBezTo>
                    <a:pt x="f134" y="f56"/>
                    <a:pt x="f132" y="f79"/>
                    <a:pt x="f139" y="f116"/>
                  </a:cubicBezTo>
                  <a:cubicBezTo>
                    <a:pt x="f140" y="f87"/>
                    <a:pt x="f141" y="f49"/>
                    <a:pt x="f142" y="f93"/>
                  </a:cubicBezTo>
                  <a:cubicBezTo>
                    <a:pt x="f143" y="f85"/>
                    <a:pt x="f143" y="f57"/>
                    <a:pt x="f144" y="f13"/>
                  </a:cubicBezTo>
                  <a:cubicBezTo>
                    <a:pt x="f142" y="f10"/>
                    <a:pt x="f145" y="f8"/>
                    <a:pt x="f140" y="f98"/>
                  </a:cubicBezTo>
                  <a:cubicBezTo>
                    <a:pt x="f146" y="f11"/>
                    <a:pt x="f131" y="f13"/>
                    <a:pt x="f147" y="f51"/>
                  </a:cubicBezTo>
                  <a:cubicBezTo>
                    <a:pt x="f30" y="f10"/>
                    <a:pt x="f41" y="f81"/>
                    <a:pt x="f148" y="f80"/>
                  </a:cubicBezTo>
                  <a:cubicBezTo>
                    <a:pt x="f148" y="f78"/>
                    <a:pt x="f148" y="f78"/>
                    <a:pt x="f148" y="f77"/>
                  </a:cubicBezTo>
                  <a:cubicBezTo>
                    <a:pt x="f119" y="f77"/>
                    <a:pt x="f119" y="f76"/>
                    <a:pt x="f67" y="f76"/>
                  </a:cubicBezTo>
                  <a:cubicBezTo>
                    <a:pt x="f20" y="f75"/>
                    <a:pt x="f149" y="f72"/>
                    <a:pt x="f150" y="f72"/>
                  </a:cubicBezTo>
                  <a:cubicBezTo>
                    <a:pt x="f151" y="f54"/>
                    <a:pt x="f141" y="f118"/>
                    <a:pt x="f152" y="f75"/>
                  </a:cubicBezTo>
                  <a:cubicBezTo>
                    <a:pt x="f153" y="f78"/>
                    <a:pt x="f154" y="f77"/>
                    <a:pt x="f155" y="f72"/>
                  </a:cubicBezTo>
                  <a:cubicBezTo>
                    <a:pt x="f6" y="f52"/>
                    <a:pt x="f156" y="f14"/>
                    <a:pt x="f157" y="f138"/>
                  </a:cubicBezTo>
                  <a:cubicBezTo>
                    <a:pt x="f158" y="f148"/>
                    <a:pt x="f159" y="f50"/>
                    <a:pt x="f160" y="f14"/>
                  </a:cubicBezTo>
                  <a:cubicBezTo>
                    <a:pt x="f141" y="f9"/>
                    <a:pt x="f145" y="f73"/>
                    <a:pt x="f151" y="f73"/>
                  </a:cubicBezTo>
                  <a:cubicBezTo>
                    <a:pt x="f161" y="f53"/>
                    <a:pt x="f22" y="f54"/>
                    <a:pt x="f67" y="f118"/>
                  </a:cubicBezTo>
                  <a:cubicBezTo>
                    <a:pt x="f148" y="f118"/>
                    <a:pt x="f50" y="f72"/>
                    <a:pt x="f138" y="f72"/>
                  </a:cubicBezTo>
                  <a:cubicBezTo>
                    <a:pt x="f138" y="f54"/>
                    <a:pt x="f60" y="f53"/>
                    <a:pt x="f60" y="f52"/>
                  </a:cubicBezTo>
                  <a:cubicBezTo>
                    <a:pt x="f138" y="f73"/>
                    <a:pt x="f50" y="f73"/>
                    <a:pt x="f119" y="f12"/>
                  </a:cubicBezTo>
                  <a:cubicBezTo>
                    <a:pt x="f41" y="f122"/>
                    <a:pt x="f30" y="f46"/>
                    <a:pt x="f134" y="f35"/>
                  </a:cubicBezTo>
                  <a:cubicBezTo>
                    <a:pt x="f147" y="f124"/>
                    <a:pt x="f146" y="f128"/>
                    <a:pt x="f150" y="f128"/>
                  </a:cubicBezTo>
                  <a:cubicBezTo>
                    <a:pt x="f145" y="f128"/>
                    <a:pt x="f160" y="f124"/>
                    <a:pt x="f142" y="f33"/>
                  </a:cubicBezTo>
                  <a:cubicBezTo>
                    <a:pt x="f159" y="f28"/>
                    <a:pt x="f144" y="f136"/>
                    <a:pt x="f159" y="f129"/>
                  </a:cubicBezTo>
                  <a:cubicBezTo>
                    <a:pt x="f142" y="f162"/>
                    <a:pt x="f163" y="f130"/>
                    <a:pt x="f164" y="f162"/>
                  </a:cubicBezTo>
                  <a:cubicBezTo>
                    <a:pt x="f146" y="f165"/>
                    <a:pt x="f147" y="f161"/>
                    <a:pt x="f134" y="f149"/>
                  </a:cubicBezTo>
                  <a:cubicBezTo>
                    <a:pt x="f134" y="f30"/>
                    <a:pt x="f166" y="f33"/>
                    <a:pt x="f165" y="f128"/>
                  </a:cubicBezTo>
                  <a:cubicBezTo>
                    <a:pt x="f35" y="f41"/>
                    <a:pt x="f127" y="f120"/>
                    <a:pt x="f63" y="f60"/>
                  </a:cubicBezTo>
                  <a:cubicBezTo>
                    <a:pt x="f60" y="f14"/>
                    <a:pt x="f12" y="f12"/>
                    <a:pt x="f73" y="f9"/>
                  </a:cubicBezTo>
                  <a:cubicBezTo>
                    <a:pt x="f73" y="f9"/>
                    <a:pt x="f52" y="f12"/>
                    <a:pt x="f52" y="f12"/>
                  </a:cubicBezTo>
                  <a:cubicBezTo>
                    <a:pt x="f73" y="f60"/>
                    <a:pt x="f9" y="f63"/>
                    <a:pt x="f12" y="f50"/>
                  </a:cubicBezTo>
                  <a:cubicBezTo>
                    <a:pt x="f119" y="f167"/>
                    <a:pt x="f121" y="f128"/>
                    <a:pt x="f39" y="f165"/>
                  </a:cubicBezTo>
                  <a:cubicBezTo>
                    <a:pt x="f125" y="f130"/>
                    <a:pt x="f37" y="f166"/>
                    <a:pt x="f168" y="f169"/>
                  </a:cubicBezTo>
                  <a:cubicBezTo>
                    <a:pt x="f33" y="f134"/>
                    <a:pt x="f137" y="f131"/>
                    <a:pt x="f170" y="f150"/>
                  </a:cubicBezTo>
                  <a:cubicBezTo>
                    <a:pt x="f170" y="f145"/>
                    <a:pt x="f30" y="f171"/>
                    <a:pt x="f128" y="f171"/>
                  </a:cubicBezTo>
                  <a:cubicBezTo>
                    <a:pt x="f24" y="f171"/>
                    <a:pt x="f39" y="f141"/>
                    <a:pt x="f167" y="f145"/>
                  </a:cubicBezTo>
                  <a:cubicBezTo>
                    <a:pt x="f167" y="f145"/>
                    <a:pt x="f127" y="f150"/>
                    <a:pt x="f167" y="f146"/>
                  </a:cubicBezTo>
                  <a:cubicBezTo>
                    <a:pt x="f41" y="f131"/>
                    <a:pt x="f46" y="f169"/>
                    <a:pt x="f167" y="f162"/>
                  </a:cubicBezTo>
                  <a:cubicBezTo>
                    <a:pt x="f65" y="f33"/>
                    <a:pt x="f63" y="f41"/>
                    <a:pt x="f52" y="f16"/>
                  </a:cubicBezTo>
                  <a:cubicBezTo>
                    <a:pt x="f53" y="f67"/>
                    <a:pt x="f54" y="f148"/>
                    <a:pt x="f118" y="f63"/>
                  </a:cubicBezTo>
                  <a:cubicBezTo>
                    <a:pt x="f76" y="f18"/>
                    <a:pt x="f78" y="f24"/>
                    <a:pt x="f96" y="f136"/>
                  </a:cubicBezTo>
                  <a:cubicBezTo>
                    <a:pt x="f95" y="f132"/>
                    <a:pt x="f51" y="f142"/>
                    <a:pt x="f57" y="f6"/>
                  </a:cubicBezTo>
                  <a:cubicBezTo>
                    <a:pt x="f57" y="f172"/>
                    <a:pt x="f112" y="f2"/>
                    <a:pt x="f99" y="f173"/>
                  </a:cubicBezTo>
                  <a:cubicBezTo>
                    <a:pt x="f99" y="f7"/>
                    <a:pt x="f115" y="f7"/>
                    <a:pt x="f93" y="f7"/>
                  </a:cubicBezTo>
                  <a:cubicBezTo>
                    <a:pt x="f87" y="f7"/>
                    <a:pt x="f87" y="f174"/>
                    <a:pt x="f87" y="f2"/>
                  </a:cubicBezTo>
                  <a:cubicBezTo>
                    <a:pt x="f93" y="f175"/>
                    <a:pt x="f115" y="f156"/>
                    <a:pt x="f85" y="f155"/>
                  </a:cubicBezTo>
                  <a:cubicBezTo>
                    <a:pt x="f56" y="f146"/>
                    <a:pt x="f10" y="f128"/>
                    <a:pt x="f117" y="f67"/>
                  </a:cubicBezTo>
                  <a:cubicBezTo>
                    <a:pt x="f117" y="f148"/>
                    <a:pt x="f117" y="f50"/>
                    <a:pt x="f117" y="f60"/>
                  </a:cubicBezTo>
                  <a:cubicBezTo>
                    <a:pt x="f111" y="f119"/>
                    <a:pt x="f10" y="f65"/>
                    <a:pt x="f51" y="f123"/>
                  </a:cubicBezTo>
                  <a:cubicBezTo>
                    <a:pt x="f57" y="f20"/>
                    <a:pt x="f93" y="f124"/>
                    <a:pt x="f94" y="f129"/>
                  </a:cubicBezTo>
                  <a:cubicBezTo>
                    <a:pt x="f74" y="f165"/>
                    <a:pt x="f110" y="f169"/>
                    <a:pt x="f74" y="f139"/>
                  </a:cubicBezTo>
                  <a:cubicBezTo>
                    <a:pt x="f113" y="f139"/>
                    <a:pt x="f58" y="f176"/>
                    <a:pt x="f177" y="f151"/>
                  </a:cubicBezTo>
                  <a:cubicBezTo>
                    <a:pt x="f178" y="f163"/>
                    <a:pt x="f82" y="f151"/>
                    <a:pt x="f109" y="f140"/>
                  </a:cubicBezTo>
                  <a:cubicBezTo>
                    <a:pt x="f108" y="f132"/>
                    <a:pt x="f109" y="f147"/>
                    <a:pt x="f17" y="f169"/>
                  </a:cubicBezTo>
                  <a:cubicBezTo>
                    <a:pt x="f178" y="f130"/>
                    <a:pt x="f100" y="f165"/>
                    <a:pt x="f177" y="f161"/>
                  </a:cubicBezTo>
                  <a:cubicBezTo>
                    <a:pt x="f49" y="f35"/>
                    <a:pt x="f112" y="f127"/>
                    <a:pt x="f10" y="f63"/>
                  </a:cubicBezTo>
                  <a:cubicBezTo>
                    <a:pt x="f8" y="f138"/>
                    <a:pt x="f95" y="f14"/>
                    <a:pt x="f95" y="f12"/>
                  </a:cubicBezTo>
                  <a:cubicBezTo>
                    <a:pt x="f95" y="f9"/>
                    <a:pt x="f95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53FE47BB-CCB3-966B-DEC7-F273CD0F691B}"/>
                </a:ext>
              </a:extLst>
            </p:cNvPr>
            <p:cNvSpPr/>
            <p:nvPr/>
          </p:nvSpPr>
          <p:spPr>
            <a:xfrm>
              <a:off x="7380689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1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30"/>
                <a:gd name="f34" fmla="val 166"/>
                <a:gd name="f35" fmla="val 127"/>
                <a:gd name="f36" fmla="val 165"/>
                <a:gd name="f37" fmla="val 123"/>
                <a:gd name="f38" fmla="val 164"/>
                <a:gd name="f39" fmla="val 119"/>
                <a:gd name="f40" fmla="val 161"/>
                <a:gd name="f41" fmla="val 156"/>
                <a:gd name="f42" fmla="val 153"/>
                <a:gd name="f43" fmla="val 146"/>
                <a:gd name="f44" fmla="val 117"/>
                <a:gd name="f45" fmla="val 110"/>
                <a:gd name="f46" fmla="val 103"/>
                <a:gd name="f47" fmla="val 94"/>
                <a:gd name="f48" fmla="val 93"/>
                <a:gd name="f49" fmla="val 92"/>
                <a:gd name="f50" fmla="val 105"/>
                <a:gd name="f51" fmla="val 107"/>
                <a:gd name="f52" fmla="val 108"/>
                <a:gd name="f53" fmla="val 140"/>
                <a:gd name="f54" fmla="val 158"/>
                <a:gd name="f55" fmla="val 160"/>
                <a:gd name="f56" fmla="val 170"/>
                <a:gd name="f57" fmla="val 173"/>
                <a:gd name="f58" fmla="val 176"/>
                <a:gd name="f59" fmla="val 175"/>
                <a:gd name="f60" fmla="val 172"/>
                <a:gd name="f61" fmla="val 167"/>
                <a:gd name="f62" fmla="val 91"/>
                <a:gd name="f63" fmla="val 95"/>
                <a:gd name="f64" fmla="val 89"/>
                <a:gd name="f65" fmla="val 88"/>
                <a:gd name="f66" fmla="val 87"/>
                <a:gd name="f67" fmla="val 86"/>
                <a:gd name="f68" fmla="val 85"/>
                <a:gd name="f69" fmla="val 81"/>
                <a:gd name="f70" fmla="val 136"/>
                <a:gd name="f71" fmla="val 77"/>
                <a:gd name="f72" fmla="val 72"/>
                <a:gd name="f73" fmla="val 73"/>
                <a:gd name="f74" fmla="val 74"/>
                <a:gd name="f75" fmla="val 75"/>
                <a:gd name="f76" fmla="val 168"/>
                <a:gd name="f77" fmla="val 171"/>
                <a:gd name="f78" fmla="val 70"/>
                <a:gd name="f79" fmla="val 65"/>
                <a:gd name="f80" fmla="val 62"/>
                <a:gd name="f81" fmla="val 58"/>
                <a:gd name="f82" fmla="val 162"/>
                <a:gd name="f83" fmla="val 157"/>
                <a:gd name="f84" fmla="val 60"/>
                <a:gd name="f85" fmla="val 61"/>
                <a:gd name="f86" fmla="val 63"/>
                <a:gd name="f87" fmla="val 154"/>
                <a:gd name="f88" fmla="val 69"/>
                <a:gd name="f89" fmla="val 71"/>
                <a:gd name="f90" fmla="val 120"/>
                <a:gd name="f91" fmla="val 79"/>
                <a:gd name="f92" fmla="val 82"/>
                <a:gd name="f93" fmla="val 83"/>
                <a:gd name="f94" fmla="val 78"/>
                <a:gd name="f95" fmla="val 115"/>
                <a:gd name="f96" fmla="val 66"/>
                <a:gd name="f97" fmla="val 54"/>
                <a:gd name="f98" fmla="val 43"/>
                <a:gd name="f99" fmla="val 141"/>
                <a:gd name="f100" fmla="val 42"/>
                <a:gd name="f101" fmla="val 144"/>
                <a:gd name="f102" fmla="val 41"/>
                <a:gd name="f103" fmla="val 36"/>
                <a:gd name="f104" fmla="val 32"/>
                <a:gd name="f105" fmla="val 27"/>
                <a:gd name="f106" fmla="val 138"/>
                <a:gd name="f107" fmla="val 30"/>
                <a:gd name="f108" fmla="val 139"/>
                <a:gd name="f109" fmla="val 37"/>
                <a:gd name="f110" fmla="val 39"/>
                <a:gd name="f111" fmla="val 40"/>
                <a:gd name="f112" fmla="val 52"/>
                <a:gd name="f113" fmla="val 111"/>
                <a:gd name="f114" fmla="val 76"/>
                <a:gd name="f115" fmla="val 109"/>
                <a:gd name="f116" fmla="val 45"/>
                <a:gd name="f117" fmla="val 31"/>
                <a:gd name="f118" fmla="val 28"/>
                <a:gd name="f119" fmla="val 26"/>
                <a:gd name="f120" fmla="val 128"/>
                <a:gd name="f121" fmla="val 22"/>
                <a:gd name="f122" fmla="val 21"/>
                <a:gd name="f123" fmla="val 18"/>
                <a:gd name="f124" fmla="val 15"/>
                <a:gd name="f125" fmla="val 14"/>
                <a:gd name="f126" fmla="val 12"/>
                <a:gd name="f127" fmla="val 16"/>
                <a:gd name="f128" fmla="val 24"/>
                <a:gd name="f129" fmla="val 25"/>
                <a:gd name="f130" fmla="val 112"/>
                <a:gd name="f131" fmla="val 29"/>
                <a:gd name="f132" fmla="val 56"/>
                <a:gd name="f133" fmla="val 20"/>
                <a:gd name="f134" fmla="val 13"/>
                <a:gd name="f135" fmla="val 100"/>
                <a:gd name="f136" fmla="val 8"/>
                <a:gd name="f137" fmla="val 4"/>
                <a:gd name="f138" fmla="val 80"/>
                <a:gd name="f139" fmla="val 7"/>
                <a:gd name="f140" fmla="val 84"/>
                <a:gd name="f141" fmla="val 17"/>
                <a:gd name="f142" fmla="val 38"/>
                <a:gd name="f143" fmla="val 57"/>
                <a:gd name="f144" fmla="val 68"/>
                <a:gd name="f145" fmla="val 67"/>
                <a:gd name="f146" fmla="val 23"/>
                <a:gd name="f147" fmla="val 11"/>
                <a:gd name="f148" fmla="val 53"/>
                <a:gd name="f149" fmla="val 10"/>
                <a:gd name="f150" fmla="val 51"/>
                <a:gd name="f151" fmla="val 49"/>
                <a:gd name="f152" fmla="val 19"/>
                <a:gd name="f153" fmla="val 55"/>
                <a:gd name="f154" fmla="val 48"/>
                <a:gd name="f155" fmla="val 47"/>
                <a:gd name="f156" fmla="val 34"/>
                <a:gd name="f157" fmla="val 44"/>
                <a:gd name="f158" fmla="val 59"/>
                <a:gd name="f159" fmla="val 90"/>
                <a:gd name="f160" fmla="val 5"/>
                <a:gd name="f161" fmla="val 3"/>
                <a:gd name="f162" fmla="val 1"/>
                <a:gd name="f163" fmla="val 129"/>
                <a:gd name="f164" fmla="val 135"/>
                <a:gd name="f165" fmla="val 142"/>
                <a:gd name="f166" fmla="val 143"/>
                <a:gd name="f167" fmla="val 137"/>
                <a:gd name="f168" fmla="val 33"/>
                <a:gd name="f169" fmla="val 50"/>
                <a:gd name="f170" fmla="val 145"/>
                <a:gd name="f171" fmla="val 148"/>
                <a:gd name="f172" fmla="val 179"/>
                <a:gd name="f173" fmla="val 182"/>
                <a:gd name="f174" fmla="val 114"/>
                <a:gd name="f175" fmla="val 181"/>
                <a:gd name="f176" fmla="val 178"/>
                <a:gd name="f177" fmla="val 174"/>
                <a:gd name="f178" fmla="+- 0 0 -90"/>
                <a:gd name="f179" fmla="*/ f3 1 177"/>
                <a:gd name="f180" fmla="*/ f4 1 183"/>
                <a:gd name="f181" fmla="val f5"/>
                <a:gd name="f182" fmla="val f6"/>
                <a:gd name="f183" fmla="val f7"/>
                <a:gd name="f184" fmla="*/ f178 f0 1"/>
                <a:gd name="f185" fmla="+- f183 0 f181"/>
                <a:gd name="f186" fmla="+- f182 0 f181"/>
                <a:gd name="f187" fmla="*/ f184 1 f2"/>
                <a:gd name="f188" fmla="*/ f186 1 177"/>
                <a:gd name="f189" fmla="*/ f185 1 183"/>
                <a:gd name="f190" fmla="*/ 147 f186 1"/>
                <a:gd name="f191" fmla="*/ 121 f185 1"/>
                <a:gd name="f192" fmla="*/ 165 f186 1"/>
                <a:gd name="f193" fmla="*/ 123 f185 1"/>
                <a:gd name="f194" fmla="*/ 103 f186 1"/>
                <a:gd name="f195" fmla="*/ 94 f185 1"/>
                <a:gd name="f196" fmla="*/ 156 f186 1"/>
                <a:gd name="f197" fmla="*/ 99 f185 1"/>
                <a:gd name="f198" fmla="*/ 175 f186 1"/>
                <a:gd name="f199" fmla="*/ 96 f185 1"/>
                <a:gd name="f200" fmla="*/ 105 f186 1"/>
                <a:gd name="f201" fmla="*/ 89 f185 1"/>
                <a:gd name="f202" fmla="*/ 151 f186 1"/>
                <a:gd name="f203" fmla="*/ 72 f185 1"/>
                <a:gd name="f204" fmla="*/ 170 f186 1"/>
                <a:gd name="f205" fmla="*/ 62 f185 1"/>
                <a:gd name="f206" fmla="*/ 146 f186 1"/>
                <a:gd name="f207" fmla="*/ 71 f185 1"/>
                <a:gd name="f208" fmla="*/ 104 f186 1"/>
                <a:gd name="f209" fmla="*/ 77 f185 1"/>
                <a:gd name="f210" fmla="*/ 36 f185 1"/>
                <a:gd name="f211" fmla="*/ 138 f186 1"/>
                <a:gd name="f212" fmla="*/ 40 f185 1"/>
                <a:gd name="f213" fmla="*/ 115 f186 1"/>
                <a:gd name="f214" fmla="*/ 31 f185 1"/>
                <a:gd name="f215" fmla="*/ 122 f186 1"/>
                <a:gd name="f216" fmla="*/ 14 f185 1"/>
                <a:gd name="f217" fmla="*/ 112 f186 1"/>
                <a:gd name="f218" fmla="*/ 29 f185 1"/>
                <a:gd name="f219" fmla="*/ 91 f186 1"/>
                <a:gd name="f220" fmla="*/ 73 f185 1"/>
                <a:gd name="f221" fmla="*/ 97 f186 1"/>
                <a:gd name="f222" fmla="*/ 4 f185 1"/>
                <a:gd name="f223" fmla="*/ 87 f186 1"/>
                <a:gd name="f224" fmla="*/ 20 f185 1"/>
                <a:gd name="f225" fmla="*/ 68 f186 1"/>
                <a:gd name="f226" fmla="*/ 30 f185 1"/>
                <a:gd name="f227" fmla="*/ 51 f186 1"/>
                <a:gd name="f228" fmla="*/ 80 f186 1"/>
                <a:gd name="f229" fmla="*/ 49 f186 1"/>
                <a:gd name="f230" fmla="*/ 42 f185 1"/>
                <a:gd name="f231" fmla="*/ 28 f186 1"/>
                <a:gd name="f232" fmla="*/ 34 f185 1"/>
                <a:gd name="f233" fmla="*/ 75 f186 1"/>
                <a:gd name="f234" fmla="*/ 34 f186 1"/>
                <a:gd name="f235" fmla="*/ 12 f186 1"/>
                <a:gd name="f236" fmla="*/ 74 f186 1"/>
                <a:gd name="f237" fmla="*/ 85 f185 1"/>
                <a:gd name="f238" fmla="*/ 24 f186 1"/>
                <a:gd name="f239" fmla="*/ 91 f185 1"/>
                <a:gd name="f240" fmla="*/ 4 f186 1"/>
                <a:gd name="f241" fmla="*/ 100 f185 1"/>
                <a:gd name="f242" fmla="*/ 72 f186 1"/>
                <a:gd name="f243" fmla="*/ 90 f185 1"/>
                <a:gd name="f244" fmla="*/ 73 f186 1"/>
                <a:gd name="f245" fmla="*/ 97 f185 1"/>
                <a:gd name="f246" fmla="*/ 14 f186 1"/>
                <a:gd name="f247" fmla="*/ 130 f185 1"/>
                <a:gd name="f248" fmla="*/ 31 f186 1"/>
                <a:gd name="f249" fmla="*/ 137 f185 1"/>
                <a:gd name="f250" fmla="*/ 82 f186 1"/>
                <a:gd name="f251" fmla="*/ 58 f186 1"/>
                <a:gd name="f252" fmla="*/ 141 f185 1"/>
                <a:gd name="f253" fmla="*/ 161 f185 1"/>
                <a:gd name="f254" fmla="*/ 62 f186 1"/>
                <a:gd name="f255" fmla="*/ 142 f185 1"/>
                <a:gd name="f256" fmla="*/ 95 f186 1"/>
                <a:gd name="f257" fmla="*/ 135 f185 1"/>
                <a:gd name="f258" fmla="*/ 114 f186 1"/>
                <a:gd name="f259" fmla="*/ 183 f185 1"/>
                <a:gd name="f260" fmla="*/ 93 f186 1"/>
                <a:gd name="f261" fmla="*/ 105 f185 1"/>
                <a:gd name="f262" fmla="*/ 120 f186 1"/>
                <a:gd name="f263" fmla="*/ 138 f185 1"/>
                <a:gd name="f264" fmla="*/ 137 f186 1"/>
                <a:gd name="f265" fmla="*/ 152 f185 1"/>
                <a:gd name="f266" fmla="*/ 100 f186 1"/>
                <a:gd name="f267" fmla="*/ 101 f185 1"/>
                <a:gd name="f268" fmla="+- f187 0 f1"/>
                <a:gd name="f269" fmla="*/ f190 1 177"/>
                <a:gd name="f270" fmla="*/ f191 1 183"/>
                <a:gd name="f271" fmla="*/ f192 1 177"/>
                <a:gd name="f272" fmla="*/ f193 1 183"/>
                <a:gd name="f273" fmla="*/ f194 1 177"/>
                <a:gd name="f274" fmla="*/ f195 1 183"/>
                <a:gd name="f275" fmla="*/ f196 1 177"/>
                <a:gd name="f276" fmla="*/ f197 1 183"/>
                <a:gd name="f277" fmla="*/ f198 1 177"/>
                <a:gd name="f278" fmla="*/ f199 1 183"/>
                <a:gd name="f279" fmla="*/ f200 1 177"/>
                <a:gd name="f280" fmla="*/ f201 1 183"/>
                <a:gd name="f281" fmla="*/ f202 1 177"/>
                <a:gd name="f282" fmla="*/ f203 1 183"/>
                <a:gd name="f283" fmla="*/ f204 1 177"/>
                <a:gd name="f284" fmla="*/ f205 1 183"/>
                <a:gd name="f285" fmla="*/ f206 1 177"/>
                <a:gd name="f286" fmla="*/ f207 1 183"/>
                <a:gd name="f287" fmla="*/ f208 1 177"/>
                <a:gd name="f288" fmla="*/ f209 1 183"/>
                <a:gd name="f289" fmla="*/ f210 1 183"/>
                <a:gd name="f290" fmla="*/ f211 1 177"/>
                <a:gd name="f291" fmla="*/ f212 1 183"/>
                <a:gd name="f292" fmla="*/ f213 1 177"/>
                <a:gd name="f293" fmla="*/ f214 1 183"/>
                <a:gd name="f294" fmla="*/ f215 1 177"/>
                <a:gd name="f295" fmla="*/ f216 1 183"/>
                <a:gd name="f296" fmla="*/ f217 1 177"/>
                <a:gd name="f297" fmla="*/ f218 1 183"/>
                <a:gd name="f298" fmla="*/ f219 1 177"/>
                <a:gd name="f299" fmla="*/ f220 1 183"/>
                <a:gd name="f300" fmla="*/ f221 1 177"/>
                <a:gd name="f301" fmla="*/ f222 1 183"/>
                <a:gd name="f302" fmla="*/ f223 1 177"/>
                <a:gd name="f303" fmla="*/ f224 1 183"/>
                <a:gd name="f304" fmla="*/ f225 1 177"/>
                <a:gd name="f305" fmla="*/ f226 1 183"/>
                <a:gd name="f306" fmla="*/ f227 1 177"/>
                <a:gd name="f307" fmla="*/ f228 1 177"/>
                <a:gd name="f308" fmla="*/ f229 1 177"/>
                <a:gd name="f309" fmla="*/ f230 1 183"/>
                <a:gd name="f310" fmla="*/ f231 1 177"/>
                <a:gd name="f311" fmla="*/ f232 1 183"/>
                <a:gd name="f312" fmla="*/ f233 1 177"/>
                <a:gd name="f313" fmla="*/ f234 1 177"/>
                <a:gd name="f314" fmla="*/ f235 1 177"/>
                <a:gd name="f315" fmla="*/ f236 1 177"/>
                <a:gd name="f316" fmla="*/ f237 1 183"/>
                <a:gd name="f317" fmla="*/ f238 1 177"/>
                <a:gd name="f318" fmla="*/ f239 1 183"/>
                <a:gd name="f319" fmla="*/ f240 1 177"/>
                <a:gd name="f320" fmla="*/ f241 1 183"/>
                <a:gd name="f321" fmla="*/ f242 1 177"/>
                <a:gd name="f322" fmla="*/ f243 1 183"/>
                <a:gd name="f323" fmla="*/ f244 1 177"/>
                <a:gd name="f324" fmla="*/ f245 1 183"/>
                <a:gd name="f325" fmla="*/ f246 1 177"/>
                <a:gd name="f326" fmla="*/ f247 1 183"/>
                <a:gd name="f327" fmla="*/ f248 1 177"/>
                <a:gd name="f328" fmla="*/ f249 1 183"/>
                <a:gd name="f329" fmla="*/ f250 1 177"/>
                <a:gd name="f330" fmla="*/ f251 1 177"/>
                <a:gd name="f331" fmla="*/ f252 1 183"/>
                <a:gd name="f332" fmla="*/ f253 1 183"/>
                <a:gd name="f333" fmla="*/ f254 1 177"/>
                <a:gd name="f334" fmla="*/ f255 1 183"/>
                <a:gd name="f335" fmla="*/ f256 1 177"/>
                <a:gd name="f336" fmla="*/ f257 1 183"/>
                <a:gd name="f337" fmla="*/ f258 1 177"/>
                <a:gd name="f338" fmla="*/ f259 1 183"/>
                <a:gd name="f339" fmla="*/ f260 1 177"/>
                <a:gd name="f340" fmla="*/ f261 1 183"/>
                <a:gd name="f341" fmla="*/ f262 1 177"/>
                <a:gd name="f342" fmla="*/ f263 1 183"/>
                <a:gd name="f343" fmla="*/ f264 1 177"/>
                <a:gd name="f344" fmla="*/ f265 1 183"/>
                <a:gd name="f345" fmla="*/ f266 1 177"/>
                <a:gd name="f346" fmla="*/ f267 1 183"/>
                <a:gd name="f347" fmla="*/ 0 1 f188"/>
                <a:gd name="f348" fmla="*/ f182 1 f188"/>
                <a:gd name="f349" fmla="*/ 0 1 f189"/>
                <a:gd name="f350" fmla="*/ f183 1 f189"/>
                <a:gd name="f351" fmla="*/ f269 1 f188"/>
                <a:gd name="f352" fmla="*/ f270 1 f189"/>
                <a:gd name="f353" fmla="*/ f271 1 f188"/>
                <a:gd name="f354" fmla="*/ f272 1 f189"/>
                <a:gd name="f355" fmla="*/ f273 1 f188"/>
                <a:gd name="f356" fmla="*/ f274 1 f189"/>
                <a:gd name="f357" fmla="*/ f275 1 f188"/>
                <a:gd name="f358" fmla="*/ f276 1 f189"/>
                <a:gd name="f359" fmla="*/ f277 1 f188"/>
                <a:gd name="f360" fmla="*/ f278 1 f189"/>
                <a:gd name="f361" fmla="*/ f279 1 f188"/>
                <a:gd name="f362" fmla="*/ f280 1 f189"/>
                <a:gd name="f363" fmla="*/ f281 1 f188"/>
                <a:gd name="f364" fmla="*/ f282 1 f189"/>
                <a:gd name="f365" fmla="*/ f283 1 f188"/>
                <a:gd name="f366" fmla="*/ f284 1 f189"/>
                <a:gd name="f367" fmla="*/ f285 1 f188"/>
                <a:gd name="f368" fmla="*/ f286 1 f189"/>
                <a:gd name="f369" fmla="*/ f287 1 f188"/>
                <a:gd name="f370" fmla="*/ f288 1 f189"/>
                <a:gd name="f371" fmla="*/ f289 1 f189"/>
                <a:gd name="f372" fmla="*/ f290 1 f188"/>
                <a:gd name="f373" fmla="*/ f291 1 f189"/>
                <a:gd name="f374" fmla="*/ f292 1 f188"/>
                <a:gd name="f375" fmla="*/ f293 1 f189"/>
                <a:gd name="f376" fmla="*/ f294 1 f188"/>
                <a:gd name="f377" fmla="*/ f295 1 f189"/>
                <a:gd name="f378" fmla="*/ f296 1 f188"/>
                <a:gd name="f379" fmla="*/ f297 1 f189"/>
                <a:gd name="f380" fmla="*/ f298 1 f188"/>
                <a:gd name="f381" fmla="*/ f299 1 f189"/>
                <a:gd name="f382" fmla="*/ f300 1 f188"/>
                <a:gd name="f383" fmla="*/ f301 1 f189"/>
                <a:gd name="f384" fmla="*/ f302 1 f188"/>
                <a:gd name="f385" fmla="*/ f303 1 f189"/>
                <a:gd name="f386" fmla="*/ f304 1 f188"/>
                <a:gd name="f387" fmla="*/ f305 1 f189"/>
                <a:gd name="f388" fmla="*/ f306 1 f188"/>
                <a:gd name="f389" fmla="*/ f307 1 f188"/>
                <a:gd name="f390" fmla="*/ f308 1 f188"/>
                <a:gd name="f391" fmla="*/ f309 1 f189"/>
                <a:gd name="f392" fmla="*/ f310 1 f188"/>
                <a:gd name="f393" fmla="*/ f311 1 f189"/>
                <a:gd name="f394" fmla="*/ f312 1 f188"/>
                <a:gd name="f395" fmla="*/ f313 1 f188"/>
                <a:gd name="f396" fmla="*/ f314 1 f188"/>
                <a:gd name="f397" fmla="*/ f315 1 f188"/>
                <a:gd name="f398" fmla="*/ f316 1 f189"/>
                <a:gd name="f399" fmla="*/ f317 1 f188"/>
                <a:gd name="f400" fmla="*/ f318 1 f189"/>
                <a:gd name="f401" fmla="*/ f319 1 f188"/>
                <a:gd name="f402" fmla="*/ f320 1 f189"/>
                <a:gd name="f403" fmla="*/ f321 1 f188"/>
                <a:gd name="f404" fmla="*/ f322 1 f189"/>
                <a:gd name="f405" fmla="*/ f323 1 f188"/>
                <a:gd name="f406" fmla="*/ f324 1 f189"/>
                <a:gd name="f407" fmla="*/ f325 1 f188"/>
                <a:gd name="f408" fmla="*/ f326 1 f189"/>
                <a:gd name="f409" fmla="*/ f327 1 f188"/>
                <a:gd name="f410" fmla="*/ f328 1 f189"/>
                <a:gd name="f411" fmla="*/ f329 1 f188"/>
                <a:gd name="f412" fmla="*/ f330 1 f188"/>
                <a:gd name="f413" fmla="*/ f331 1 f189"/>
                <a:gd name="f414" fmla="*/ f332 1 f189"/>
                <a:gd name="f415" fmla="*/ f333 1 f188"/>
                <a:gd name="f416" fmla="*/ f334 1 f189"/>
                <a:gd name="f417" fmla="*/ f335 1 f188"/>
                <a:gd name="f418" fmla="*/ f336 1 f189"/>
                <a:gd name="f419" fmla="*/ f337 1 f188"/>
                <a:gd name="f420" fmla="*/ f338 1 f189"/>
                <a:gd name="f421" fmla="*/ f339 1 f188"/>
                <a:gd name="f422" fmla="*/ f340 1 f189"/>
                <a:gd name="f423" fmla="*/ f341 1 f188"/>
                <a:gd name="f424" fmla="*/ f342 1 f189"/>
                <a:gd name="f425" fmla="*/ f343 1 f188"/>
                <a:gd name="f426" fmla="*/ f344 1 f189"/>
                <a:gd name="f427" fmla="*/ f345 1 f188"/>
                <a:gd name="f428" fmla="*/ f346 1 f189"/>
                <a:gd name="f429" fmla="*/ f347 f179 1"/>
                <a:gd name="f430" fmla="*/ f348 f179 1"/>
                <a:gd name="f431" fmla="*/ f350 f180 1"/>
                <a:gd name="f432" fmla="*/ f349 f180 1"/>
                <a:gd name="f433" fmla="*/ f351 f179 1"/>
                <a:gd name="f434" fmla="*/ f352 f180 1"/>
                <a:gd name="f435" fmla="*/ f353 f179 1"/>
                <a:gd name="f436" fmla="*/ f354 f180 1"/>
                <a:gd name="f437" fmla="*/ f355 f179 1"/>
                <a:gd name="f438" fmla="*/ f356 f180 1"/>
                <a:gd name="f439" fmla="*/ f357 f179 1"/>
                <a:gd name="f440" fmla="*/ f358 f180 1"/>
                <a:gd name="f441" fmla="*/ f359 f179 1"/>
                <a:gd name="f442" fmla="*/ f360 f180 1"/>
                <a:gd name="f443" fmla="*/ f361 f179 1"/>
                <a:gd name="f444" fmla="*/ f362 f180 1"/>
                <a:gd name="f445" fmla="*/ f363 f179 1"/>
                <a:gd name="f446" fmla="*/ f364 f180 1"/>
                <a:gd name="f447" fmla="*/ f365 f179 1"/>
                <a:gd name="f448" fmla="*/ f366 f180 1"/>
                <a:gd name="f449" fmla="*/ f367 f179 1"/>
                <a:gd name="f450" fmla="*/ f368 f180 1"/>
                <a:gd name="f451" fmla="*/ f369 f179 1"/>
                <a:gd name="f452" fmla="*/ f370 f180 1"/>
                <a:gd name="f453" fmla="*/ f371 f180 1"/>
                <a:gd name="f454" fmla="*/ f372 f179 1"/>
                <a:gd name="f455" fmla="*/ f373 f180 1"/>
                <a:gd name="f456" fmla="*/ f374 f179 1"/>
                <a:gd name="f457" fmla="*/ f375 f180 1"/>
                <a:gd name="f458" fmla="*/ f376 f179 1"/>
                <a:gd name="f459" fmla="*/ f377 f180 1"/>
                <a:gd name="f460" fmla="*/ f378 f179 1"/>
                <a:gd name="f461" fmla="*/ f379 f180 1"/>
                <a:gd name="f462" fmla="*/ f380 f179 1"/>
                <a:gd name="f463" fmla="*/ f381 f180 1"/>
                <a:gd name="f464" fmla="*/ f382 f179 1"/>
                <a:gd name="f465" fmla="*/ f383 f180 1"/>
                <a:gd name="f466" fmla="*/ f384 f179 1"/>
                <a:gd name="f467" fmla="*/ f385 f180 1"/>
                <a:gd name="f468" fmla="*/ f386 f179 1"/>
                <a:gd name="f469" fmla="*/ f387 f180 1"/>
                <a:gd name="f470" fmla="*/ f388 f179 1"/>
                <a:gd name="f471" fmla="*/ f389 f179 1"/>
                <a:gd name="f472" fmla="*/ f390 f179 1"/>
                <a:gd name="f473" fmla="*/ f391 f180 1"/>
                <a:gd name="f474" fmla="*/ f392 f179 1"/>
                <a:gd name="f475" fmla="*/ f393 f180 1"/>
                <a:gd name="f476" fmla="*/ f394 f179 1"/>
                <a:gd name="f477" fmla="*/ f395 f179 1"/>
                <a:gd name="f478" fmla="*/ f396 f179 1"/>
                <a:gd name="f479" fmla="*/ f397 f179 1"/>
                <a:gd name="f480" fmla="*/ f398 f180 1"/>
                <a:gd name="f481" fmla="*/ f399 f179 1"/>
                <a:gd name="f482" fmla="*/ f400 f180 1"/>
                <a:gd name="f483" fmla="*/ f401 f179 1"/>
                <a:gd name="f484" fmla="*/ f402 f180 1"/>
                <a:gd name="f485" fmla="*/ f403 f179 1"/>
                <a:gd name="f486" fmla="*/ f404 f180 1"/>
                <a:gd name="f487" fmla="*/ f405 f179 1"/>
                <a:gd name="f488" fmla="*/ f406 f180 1"/>
                <a:gd name="f489" fmla="*/ f407 f179 1"/>
                <a:gd name="f490" fmla="*/ f408 f180 1"/>
                <a:gd name="f491" fmla="*/ f409 f179 1"/>
                <a:gd name="f492" fmla="*/ f410 f180 1"/>
                <a:gd name="f493" fmla="*/ f411 f179 1"/>
                <a:gd name="f494" fmla="*/ f412 f179 1"/>
                <a:gd name="f495" fmla="*/ f413 f180 1"/>
                <a:gd name="f496" fmla="*/ f414 f180 1"/>
                <a:gd name="f497" fmla="*/ f415 f179 1"/>
                <a:gd name="f498" fmla="*/ f416 f180 1"/>
                <a:gd name="f499" fmla="*/ f417 f179 1"/>
                <a:gd name="f500" fmla="*/ f418 f180 1"/>
                <a:gd name="f501" fmla="*/ f419 f179 1"/>
                <a:gd name="f502" fmla="*/ f420 f180 1"/>
                <a:gd name="f503" fmla="*/ f421 f179 1"/>
                <a:gd name="f504" fmla="*/ f422 f180 1"/>
                <a:gd name="f505" fmla="*/ f423 f179 1"/>
                <a:gd name="f506" fmla="*/ f424 f180 1"/>
                <a:gd name="f507" fmla="*/ f425 f179 1"/>
                <a:gd name="f508" fmla="*/ f426 f180 1"/>
                <a:gd name="f509" fmla="*/ f427 f179 1"/>
                <a:gd name="f510" fmla="*/ f428 f18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8">
                  <a:pos x="f433" y="f434"/>
                </a:cxn>
                <a:cxn ang="f268">
                  <a:pos x="f435" y="f436"/>
                </a:cxn>
                <a:cxn ang="f268">
                  <a:pos x="f437" y="f438"/>
                </a:cxn>
                <a:cxn ang="f268">
                  <a:pos x="f439" y="f440"/>
                </a:cxn>
                <a:cxn ang="f268">
                  <a:pos x="f441" y="f442"/>
                </a:cxn>
                <a:cxn ang="f268">
                  <a:pos x="f443" y="f444"/>
                </a:cxn>
                <a:cxn ang="f268">
                  <a:pos x="f445" y="f446"/>
                </a:cxn>
                <a:cxn ang="f268">
                  <a:pos x="f447" y="f448"/>
                </a:cxn>
                <a:cxn ang="f268">
                  <a:pos x="f449" y="f450"/>
                </a:cxn>
                <a:cxn ang="f268">
                  <a:pos x="f451" y="f452"/>
                </a:cxn>
                <a:cxn ang="f268">
                  <a:pos x="f439" y="f453"/>
                </a:cxn>
                <a:cxn ang="f268">
                  <a:pos x="f454" y="f455"/>
                </a:cxn>
                <a:cxn ang="f268">
                  <a:pos x="f456" y="f457"/>
                </a:cxn>
                <a:cxn ang="f268">
                  <a:pos x="f458" y="f459"/>
                </a:cxn>
                <a:cxn ang="f268">
                  <a:pos x="f460" y="f461"/>
                </a:cxn>
                <a:cxn ang="f268">
                  <a:pos x="f462" y="f463"/>
                </a:cxn>
                <a:cxn ang="f268">
                  <a:pos x="f464" y="f465"/>
                </a:cxn>
                <a:cxn ang="f268">
                  <a:pos x="f466" y="f467"/>
                </a:cxn>
                <a:cxn ang="f268">
                  <a:pos x="f468" y="f469"/>
                </a:cxn>
                <a:cxn ang="f268">
                  <a:pos x="f470" y="f459"/>
                </a:cxn>
                <a:cxn ang="f268">
                  <a:pos x="f471" y="f450"/>
                </a:cxn>
                <a:cxn ang="f268">
                  <a:pos x="f472" y="f473"/>
                </a:cxn>
                <a:cxn ang="f268">
                  <a:pos x="f474" y="f475"/>
                </a:cxn>
                <a:cxn ang="f268">
                  <a:pos x="f476" y="f452"/>
                </a:cxn>
                <a:cxn ang="f268">
                  <a:pos x="f477" y="f446"/>
                </a:cxn>
                <a:cxn ang="f268">
                  <a:pos x="f478" y="f463"/>
                </a:cxn>
                <a:cxn ang="f268">
                  <a:pos x="f479" y="f480"/>
                </a:cxn>
                <a:cxn ang="f268">
                  <a:pos x="f481" y="f482"/>
                </a:cxn>
                <a:cxn ang="f268">
                  <a:pos x="f483" y="f484"/>
                </a:cxn>
                <a:cxn ang="f268">
                  <a:pos x="f485" y="f486"/>
                </a:cxn>
                <a:cxn ang="f268">
                  <a:pos x="f487" y="f488"/>
                </a:cxn>
                <a:cxn ang="f268">
                  <a:pos x="f489" y="f490"/>
                </a:cxn>
                <a:cxn ang="f268">
                  <a:pos x="f491" y="f492"/>
                </a:cxn>
                <a:cxn ang="f268">
                  <a:pos x="f493" y="f442"/>
                </a:cxn>
                <a:cxn ang="f268">
                  <a:pos x="f494" y="f495"/>
                </a:cxn>
                <a:cxn ang="f268">
                  <a:pos x="f472" y="f496"/>
                </a:cxn>
                <a:cxn ang="f268">
                  <a:pos x="f497" y="f498"/>
                </a:cxn>
                <a:cxn ang="f268">
                  <a:pos x="f499" y="f500"/>
                </a:cxn>
                <a:cxn ang="f268">
                  <a:pos x="f501" y="f502"/>
                </a:cxn>
                <a:cxn ang="f268">
                  <a:pos x="f503" y="f504"/>
                </a:cxn>
                <a:cxn ang="f268">
                  <a:pos x="f505" y="f506"/>
                </a:cxn>
                <a:cxn ang="f268">
                  <a:pos x="f507" y="f508"/>
                </a:cxn>
                <a:cxn ang="f268">
                  <a:pos x="f509" y="f510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15"/>
                    <a:pt x="f41" y="f15"/>
                  </a:cubicBezTo>
                  <a:cubicBezTo>
                    <a:pt x="f42" y="f39"/>
                    <a:pt x="f21" y="f39"/>
                    <a:pt x="f43" y="f44"/>
                  </a:cubicBezTo>
                  <a:cubicBezTo>
                    <a:pt x="f30" y="f45"/>
                    <a:pt x="f44" y="f11"/>
                    <a:pt x="f46" y="f47"/>
                  </a:cubicBezTo>
                  <a:cubicBezTo>
                    <a:pt x="f46" y="f48"/>
                    <a:pt x="f46" y="f48"/>
                    <a:pt x="f46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24" y="f47"/>
                    <a:pt x="f53" y="f9"/>
                    <a:pt x="f41" y="f8"/>
                  </a:cubicBezTo>
                  <a:cubicBezTo>
                    <a:pt x="f54" y="f8"/>
                    <a:pt x="f55" y="f10"/>
                    <a:pt x="f40" y="f11"/>
                  </a:cubicBezTo>
                  <a:cubicBezTo>
                    <a:pt x="f38" y="f16"/>
                    <a:pt x="f56" y="f52"/>
                    <a:pt x="f57" y="f50"/>
                  </a:cubicBezTo>
                  <a:cubicBezTo>
                    <a:pt x="f58" y="f11"/>
                    <a:pt x="f6" y="f8"/>
                    <a:pt x="f59" y="f9"/>
                  </a:cubicBezTo>
                  <a:cubicBezTo>
                    <a:pt x="f60" y="f49"/>
                    <a:pt x="f61" y="f62"/>
                    <a:pt x="f32" y="f47"/>
                  </a:cubicBezTo>
                  <a:cubicBezTo>
                    <a:pt x="f40" y="f63"/>
                    <a:pt x="f31" y="f9"/>
                    <a:pt x="f54" y="f9"/>
                  </a:cubicBezTo>
                  <a:cubicBezTo>
                    <a:pt x="f53" y="f47"/>
                    <a:pt x="f37" y="f62"/>
                    <a:pt x="f50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50" y="f66"/>
                    <a:pt x="f16" y="f67"/>
                    <a:pt x="f52" y="f68"/>
                  </a:cubicBezTo>
                  <a:cubicBezTo>
                    <a:pt x="f22" y="f69"/>
                    <a:pt x="f70" y="f71"/>
                    <a:pt x="f25" y="f72"/>
                  </a:cubicBezTo>
                  <a:cubicBezTo>
                    <a:pt x="f42" y="f72"/>
                    <a:pt x="f41" y="f73"/>
                    <a:pt x="f31" y="f74"/>
                  </a:cubicBezTo>
                  <a:cubicBezTo>
                    <a:pt x="f32" y="f75"/>
                    <a:pt x="f76" y="f71"/>
                    <a:pt x="f77" y="f72"/>
                  </a:cubicBezTo>
                  <a:cubicBezTo>
                    <a:pt x="f60" y="f78"/>
                    <a:pt x="f60" y="f79"/>
                    <a:pt x="f56" y="f80"/>
                  </a:cubicBezTo>
                  <a:cubicBezTo>
                    <a:pt x="f61" y="f81"/>
                    <a:pt x="f82" y="f81"/>
                    <a:pt x="f83" y="f84"/>
                  </a:cubicBezTo>
                  <a:cubicBezTo>
                    <a:pt x="f41" y="f85"/>
                    <a:pt x="f29" y="f80"/>
                    <a:pt x="f29" y="f86"/>
                  </a:cubicBezTo>
                  <a:cubicBezTo>
                    <a:pt x="f87" y="f88"/>
                    <a:pt x="f23" y="f78"/>
                    <a:pt x="f43" y="f89"/>
                  </a:cubicBezTo>
                  <a:cubicBezTo>
                    <a:pt x="f17" y="f75"/>
                    <a:pt x="f90" y="f91"/>
                    <a:pt x="f51" y="f92"/>
                  </a:cubicBezTo>
                  <a:cubicBezTo>
                    <a:pt x="f50" y="f93"/>
                    <a:pt x="f46" y="f92"/>
                    <a:pt x="f10" y="f92"/>
                  </a:cubicBezTo>
                  <a:cubicBezTo>
                    <a:pt x="f11" y="f69"/>
                    <a:pt x="f11" y="f94"/>
                    <a:pt x="f13" y="f71"/>
                  </a:cubicBezTo>
                  <a:cubicBezTo>
                    <a:pt x="f95" y="f96"/>
                    <a:pt x="f35" y="f97"/>
                    <a:pt x="f53" y="f98"/>
                  </a:cubicBezTo>
                  <a:cubicBezTo>
                    <a:pt x="f99" y="f100"/>
                    <a:pt x="f101" y="f100"/>
                    <a:pt x="f43" y="f100"/>
                  </a:cubicBezTo>
                  <a:cubicBezTo>
                    <a:pt x="f27" y="f100"/>
                    <a:pt x="f41" y="f102"/>
                    <a:pt x="f41" y="f103"/>
                  </a:cubicBezTo>
                  <a:cubicBezTo>
                    <a:pt x="f41" y="f104"/>
                    <a:pt x="f25" y="f105"/>
                    <a:pt x="f43" y="f105"/>
                  </a:cubicBezTo>
                  <a:cubicBezTo>
                    <a:pt x="f99" y="f105"/>
                    <a:pt x="f106" y="f107"/>
                    <a:pt x="f108" y="f103"/>
                  </a:cubicBezTo>
                  <a:cubicBezTo>
                    <a:pt x="f108" y="f109"/>
                    <a:pt x="f108" y="f110"/>
                    <a:pt x="f106" y="f111"/>
                  </a:cubicBezTo>
                  <a:cubicBezTo>
                    <a:pt x="f24" y="f112"/>
                    <a:pt x="f113" y="f79"/>
                    <a:pt x="f9" y="f94"/>
                  </a:cubicBezTo>
                  <a:cubicBezTo>
                    <a:pt x="f12" y="f114"/>
                    <a:pt x="f12" y="f75"/>
                    <a:pt x="f12" y="f74"/>
                  </a:cubicBezTo>
                  <a:cubicBezTo>
                    <a:pt x="f46" y="f84"/>
                    <a:pt x="f115" y="f116"/>
                    <a:pt x="f95" y="f117"/>
                  </a:cubicBezTo>
                  <a:cubicBezTo>
                    <a:pt x="f44" y="f118"/>
                    <a:pt x="f15" y="f105"/>
                    <a:pt x="f20" y="f119"/>
                  </a:cubicBezTo>
                  <a:cubicBezTo>
                    <a:pt x="f24" y="f119"/>
                    <a:pt x="f120" y="f121"/>
                    <a:pt x="f35" y="f122"/>
                  </a:cubicBezTo>
                  <a:cubicBezTo>
                    <a:pt x="f35" y="f123"/>
                    <a:pt x="f24" y="f124"/>
                    <a:pt x="f22" y="f125"/>
                  </a:cubicBezTo>
                  <a:cubicBezTo>
                    <a:pt x="f15" y="f126"/>
                    <a:pt x="f18" y="f126"/>
                    <a:pt x="f113" y="f127"/>
                  </a:cubicBezTo>
                  <a:cubicBezTo>
                    <a:pt x="f45" y="f123"/>
                    <a:pt x="f113" y="f122"/>
                    <a:pt x="f113" y="f128"/>
                  </a:cubicBezTo>
                  <a:cubicBezTo>
                    <a:pt x="f113" y="f129"/>
                    <a:pt x="f18" y="f105"/>
                    <a:pt x="f130" y="f131"/>
                  </a:cubicBezTo>
                  <a:cubicBezTo>
                    <a:pt x="f16" y="f98"/>
                    <a:pt x="f8" y="f81"/>
                    <a:pt x="f48" y="f73"/>
                  </a:cubicBezTo>
                  <a:cubicBezTo>
                    <a:pt x="f48" y="f73"/>
                    <a:pt x="f49" y="f73"/>
                    <a:pt x="f49" y="f73"/>
                  </a:cubicBezTo>
                  <a:cubicBezTo>
                    <a:pt x="f49" y="f73"/>
                    <a:pt x="f62" y="f73"/>
                    <a:pt x="f62" y="f73"/>
                  </a:cubicBezTo>
                  <a:cubicBezTo>
                    <a:pt x="f62" y="f132"/>
                    <a:pt x="f62" y="f110"/>
                    <a:pt x="f62" y="f121"/>
                  </a:cubicBezTo>
                  <a:cubicBezTo>
                    <a:pt x="f62" y="f133"/>
                    <a:pt x="f48" y="f123"/>
                    <a:pt x="f63" y="f127"/>
                  </a:cubicBezTo>
                  <a:cubicBezTo>
                    <a:pt x="f8" y="f134"/>
                    <a:pt x="f135" y="f136"/>
                    <a:pt x="f12" y="f137"/>
                  </a:cubicBezTo>
                  <a:cubicBezTo>
                    <a:pt x="f48" y="f5"/>
                    <a:pt x="f65" y="f5"/>
                    <a:pt x="f93" y="f137"/>
                  </a:cubicBezTo>
                  <a:cubicBezTo>
                    <a:pt x="f138" y="f139"/>
                    <a:pt x="f138" y="f126"/>
                    <a:pt x="f140" y="f127"/>
                  </a:cubicBezTo>
                  <a:cubicBezTo>
                    <a:pt x="f68" y="f141"/>
                    <a:pt x="f66" y="f123"/>
                    <a:pt x="f66" y="f133"/>
                  </a:cubicBezTo>
                  <a:cubicBezTo>
                    <a:pt x="f66" y="f142"/>
                    <a:pt x="f66" y="f132"/>
                    <a:pt x="f67" y="f74"/>
                  </a:cubicBezTo>
                  <a:cubicBezTo>
                    <a:pt x="f68" y="f72"/>
                    <a:pt x="f68" y="f89"/>
                    <a:pt x="f140" y="f78"/>
                  </a:cubicBezTo>
                  <a:cubicBezTo>
                    <a:pt x="f91" y="f143"/>
                    <a:pt x="f73" y="f98"/>
                    <a:pt x="f144" y="f107"/>
                  </a:cubicBezTo>
                  <a:cubicBezTo>
                    <a:pt x="f145" y="f105"/>
                    <a:pt x="f96" y="f129"/>
                    <a:pt x="f144" y="f146"/>
                  </a:cubicBezTo>
                  <a:cubicBezTo>
                    <a:pt x="f72" y="f123"/>
                    <a:pt x="f78" y="f134"/>
                    <a:pt x="f79" y="f147"/>
                  </a:cubicBezTo>
                  <a:cubicBezTo>
                    <a:pt x="f84" y="f136"/>
                    <a:pt x="f148" y="f149"/>
                    <a:pt x="f150" y="f125"/>
                  </a:cubicBezTo>
                  <a:cubicBezTo>
                    <a:pt x="f151" y="f152"/>
                    <a:pt x="f150" y="f128"/>
                    <a:pt x="f143" y="f129"/>
                  </a:cubicBezTo>
                  <a:cubicBezTo>
                    <a:pt x="f85" y="f119"/>
                    <a:pt x="f86" y="f131"/>
                    <a:pt x="f79" y="f104"/>
                  </a:cubicBezTo>
                  <a:cubicBezTo>
                    <a:pt x="f78" y="f116"/>
                    <a:pt x="f75" y="f81"/>
                    <a:pt x="f138" y="f89"/>
                  </a:cubicBezTo>
                  <a:cubicBezTo>
                    <a:pt x="f138" y="f73"/>
                    <a:pt x="f69" y="f75"/>
                    <a:pt x="f138" y="f71"/>
                  </a:cubicBezTo>
                  <a:cubicBezTo>
                    <a:pt x="f114" y="f73"/>
                    <a:pt x="f89" y="f144"/>
                    <a:pt x="f145" y="f86"/>
                  </a:cubicBezTo>
                  <a:cubicBezTo>
                    <a:pt x="f85" y="f132"/>
                    <a:pt x="f153" y="f151"/>
                    <a:pt x="f151" y="f100"/>
                  </a:cubicBezTo>
                  <a:cubicBezTo>
                    <a:pt x="f154" y="f111"/>
                    <a:pt x="f155" y="f142"/>
                    <a:pt x="f155" y="f103"/>
                  </a:cubicBezTo>
                  <a:cubicBezTo>
                    <a:pt x="f154" y="f117"/>
                    <a:pt x="f116" y="f105"/>
                    <a:pt x="f110" y="f105"/>
                  </a:cubicBezTo>
                  <a:cubicBezTo>
                    <a:pt x="f156" y="f119"/>
                    <a:pt x="f131" y="f131"/>
                    <a:pt x="f118" y="f156"/>
                  </a:cubicBezTo>
                  <a:cubicBezTo>
                    <a:pt x="f118" y="f142"/>
                    <a:pt x="f117" y="f102"/>
                    <a:pt x="f109" y="f102"/>
                  </a:cubicBezTo>
                  <a:cubicBezTo>
                    <a:pt x="f100" y="f111"/>
                    <a:pt x="f157" y="f100"/>
                    <a:pt x="f155" y="f116"/>
                  </a:cubicBezTo>
                  <a:cubicBezTo>
                    <a:pt x="f132" y="f132"/>
                    <a:pt x="f96" y="f145"/>
                    <a:pt x="f75" y="f71"/>
                  </a:cubicBezTo>
                  <a:cubicBezTo>
                    <a:pt x="f114" y="f91"/>
                    <a:pt x="f114" y="f69"/>
                    <a:pt x="f71" y="f92"/>
                  </a:cubicBezTo>
                  <a:cubicBezTo>
                    <a:pt x="f75" y="f92"/>
                    <a:pt x="f73" y="f93"/>
                    <a:pt x="f72" y="f92"/>
                  </a:cubicBezTo>
                  <a:cubicBezTo>
                    <a:pt x="f158" y="f91"/>
                    <a:pt x="f155" y="f75"/>
                    <a:pt x="f156" y="f72"/>
                  </a:cubicBezTo>
                  <a:cubicBezTo>
                    <a:pt x="f117" y="f89"/>
                    <a:pt x="f118" y="f78"/>
                    <a:pt x="f105" y="f145"/>
                  </a:cubicBezTo>
                  <a:cubicBezTo>
                    <a:pt x="f129" y="f80"/>
                    <a:pt x="f152" y="f84"/>
                    <a:pt x="f125" y="f86"/>
                  </a:cubicBezTo>
                  <a:cubicBezTo>
                    <a:pt x="f149" y="f79"/>
                    <a:pt x="f149" y="f88"/>
                    <a:pt x="f126" y="f73"/>
                  </a:cubicBezTo>
                  <a:cubicBezTo>
                    <a:pt x="f125" y="f71"/>
                    <a:pt x="f133" y="f94"/>
                    <a:pt x="f129" y="f114"/>
                  </a:cubicBezTo>
                  <a:cubicBezTo>
                    <a:pt x="f105" y="f75"/>
                    <a:pt x="f131" y="f73"/>
                    <a:pt x="f117" y="f74"/>
                  </a:cubicBezTo>
                  <a:cubicBezTo>
                    <a:pt x="f116" y="f71"/>
                    <a:pt x="f84" y="f69"/>
                    <a:pt x="f74" y="f68"/>
                  </a:cubicBezTo>
                  <a:cubicBezTo>
                    <a:pt x="f74" y="f67"/>
                    <a:pt x="f74" y="f67"/>
                    <a:pt x="f74" y="f66"/>
                  </a:cubicBezTo>
                  <a:cubicBezTo>
                    <a:pt x="f73" y="f66"/>
                    <a:pt x="f73" y="f65"/>
                    <a:pt x="f72" y="f65"/>
                  </a:cubicBezTo>
                  <a:cubicBezTo>
                    <a:pt x="f132" y="f64"/>
                    <a:pt x="f111" y="f62"/>
                    <a:pt x="f128" y="f62"/>
                  </a:cubicBezTo>
                  <a:cubicBezTo>
                    <a:pt x="f122" y="f49"/>
                    <a:pt x="f123" y="f159"/>
                    <a:pt x="f127" y="f64"/>
                  </a:cubicBezTo>
                  <a:cubicBezTo>
                    <a:pt x="f147" y="f67"/>
                    <a:pt x="f160" y="f66"/>
                    <a:pt x="f161" y="f62"/>
                  </a:cubicBezTo>
                  <a:cubicBezTo>
                    <a:pt x="f5" y="f47"/>
                    <a:pt x="f162" y="f14"/>
                    <a:pt x="f137" y="f135"/>
                  </a:cubicBezTo>
                  <a:cubicBezTo>
                    <a:pt x="f136" y="f46"/>
                    <a:pt x="f134" y="f11"/>
                    <a:pt x="f141" y="f14"/>
                  </a:cubicBezTo>
                  <a:cubicBezTo>
                    <a:pt x="f123" y="f9"/>
                    <a:pt x="f133" y="f63"/>
                    <a:pt x="f122" y="f63"/>
                  </a:cubicBezTo>
                  <a:cubicBezTo>
                    <a:pt x="f142" y="f48"/>
                    <a:pt x="f153" y="f49"/>
                    <a:pt x="f72" y="f159"/>
                  </a:cubicBezTo>
                  <a:cubicBezTo>
                    <a:pt x="f74" y="f159"/>
                    <a:pt x="f75" y="f62"/>
                    <a:pt x="f71" y="f62"/>
                  </a:cubicBezTo>
                  <a:cubicBezTo>
                    <a:pt x="f71" y="f49"/>
                    <a:pt x="f94" y="f48"/>
                    <a:pt x="f94" y="f47"/>
                  </a:cubicBezTo>
                  <a:cubicBezTo>
                    <a:pt x="f71" y="f63"/>
                    <a:pt x="f75" y="f63"/>
                    <a:pt x="f73" y="f12"/>
                  </a:cubicBezTo>
                  <a:cubicBezTo>
                    <a:pt x="f158" y="f51"/>
                    <a:pt x="f116" y="f44"/>
                    <a:pt x="f117" y="f35"/>
                  </a:cubicBezTo>
                  <a:cubicBezTo>
                    <a:pt x="f107" y="f163"/>
                    <a:pt x="f119" y="f120"/>
                    <a:pt x="f128" y="f120"/>
                  </a:cubicBezTo>
                  <a:cubicBezTo>
                    <a:pt x="f122" y="f120"/>
                    <a:pt x="f141" y="f163"/>
                    <a:pt x="f125" y="f33"/>
                  </a:cubicBezTo>
                  <a:cubicBezTo>
                    <a:pt x="f134" y="f28"/>
                    <a:pt x="f126" y="f164"/>
                    <a:pt x="f134" y="f106"/>
                  </a:cubicBezTo>
                  <a:cubicBezTo>
                    <a:pt x="f125" y="f165"/>
                    <a:pt x="f152" y="f166"/>
                    <a:pt x="f146" y="f165"/>
                  </a:cubicBezTo>
                  <a:cubicBezTo>
                    <a:pt x="f119" y="f99"/>
                    <a:pt x="f107" y="f108"/>
                    <a:pt x="f117" y="f167"/>
                  </a:cubicBezTo>
                  <a:cubicBezTo>
                    <a:pt x="f117" y="f30"/>
                    <a:pt x="f168" y="f33"/>
                    <a:pt x="f103" y="f120"/>
                  </a:cubicBezTo>
                  <a:cubicBezTo>
                    <a:pt x="f169" y="f15"/>
                    <a:pt x="f86" y="f115"/>
                    <a:pt x="f114" y="f8"/>
                  </a:cubicBezTo>
                  <a:cubicBezTo>
                    <a:pt x="f94" y="f14"/>
                    <a:pt x="f138" y="f12"/>
                    <a:pt x="f92" y="f9"/>
                  </a:cubicBezTo>
                  <a:cubicBezTo>
                    <a:pt x="f92" y="f9"/>
                    <a:pt x="f93" y="f12"/>
                    <a:pt x="f93" y="f12"/>
                  </a:cubicBezTo>
                  <a:cubicBezTo>
                    <a:pt x="f92" y="f8"/>
                    <a:pt x="f69" y="f10"/>
                    <a:pt x="f69" y="f11"/>
                  </a:cubicBezTo>
                  <a:cubicBezTo>
                    <a:pt x="f73" y="f95"/>
                    <a:pt x="f96" y="f120"/>
                    <a:pt x="f81" y="f99"/>
                  </a:cubicBezTo>
                  <a:cubicBezTo>
                    <a:pt x="f143" y="f166"/>
                    <a:pt x="f97" y="f101"/>
                    <a:pt x="f112" y="f170"/>
                  </a:cubicBezTo>
                  <a:cubicBezTo>
                    <a:pt x="f155" y="f43"/>
                    <a:pt x="f157" y="f171"/>
                    <a:pt x="f98" y="f42"/>
                  </a:cubicBezTo>
                  <a:cubicBezTo>
                    <a:pt x="f98" y="f83"/>
                    <a:pt x="f116" y="f40"/>
                    <a:pt x="f151" y="f40"/>
                  </a:cubicBezTo>
                  <a:cubicBezTo>
                    <a:pt x="f148" y="f40"/>
                    <a:pt x="f81" y="f31"/>
                    <a:pt x="f80" y="f83"/>
                  </a:cubicBezTo>
                  <a:cubicBezTo>
                    <a:pt x="f80" y="f83"/>
                    <a:pt x="f86" y="f42"/>
                    <a:pt x="f80" y="f25"/>
                  </a:cubicBezTo>
                  <a:cubicBezTo>
                    <a:pt x="f158" y="f171"/>
                    <a:pt x="f84" y="f170"/>
                    <a:pt x="f80" y="f165"/>
                  </a:cubicBezTo>
                  <a:cubicBezTo>
                    <a:pt x="f88" y="f33"/>
                    <a:pt x="f114" y="f15"/>
                    <a:pt x="f93" y="f16"/>
                  </a:cubicBezTo>
                  <a:cubicBezTo>
                    <a:pt x="f140" y="f50"/>
                    <a:pt x="f68" y="f46"/>
                    <a:pt x="f66" y="f10"/>
                  </a:cubicBezTo>
                  <a:cubicBezTo>
                    <a:pt x="f64" y="f18"/>
                    <a:pt x="f62" y="f24"/>
                    <a:pt x="f63" y="f164"/>
                  </a:cubicBezTo>
                  <a:cubicBezTo>
                    <a:pt x="f8" y="f21"/>
                    <a:pt x="f46" y="f32"/>
                    <a:pt x="f52" y="f6"/>
                  </a:cubicBezTo>
                  <a:cubicBezTo>
                    <a:pt x="f52" y="f172"/>
                    <a:pt x="f45" y="f2"/>
                    <a:pt x="f113" y="f173"/>
                  </a:cubicBezTo>
                  <a:cubicBezTo>
                    <a:pt x="f113" y="f7"/>
                    <a:pt x="f18" y="f7"/>
                    <a:pt x="f174" y="f7"/>
                  </a:cubicBezTo>
                  <a:cubicBezTo>
                    <a:pt x="f95" y="f7"/>
                    <a:pt x="f95" y="f175"/>
                    <a:pt x="f95" y="f2"/>
                  </a:cubicBezTo>
                  <a:cubicBezTo>
                    <a:pt x="f174" y="f176"/>
                    <a:pt x="f18" y="f58"/>
                    <a:pt x="f18" y="f177"/>
                  </a:cubicBezTo>
                  <a:cubicBezTo>
                    <a:pt x="f16" y="f25"/>
                    <a:pt x="f135" y="f120"/>
                    <a:pt x="f48" y="f50"/>
                  </a:cubicBezTo>
                  <a:cubicBezTo>
                    <a:pt x="f48" y="f46"/>
                    <a:pt x="f48" y="f11"/>
                    <a:pt x="f48" y="f8"/>
                  </a:cubicBezTo>
                  <a:cubicBezTo>
                    <a:pt x="f12" y="f13"/>
                    <a:pt x="f135" y="f52"/>
                    <a:pt x="f46" y="f130"/>
                  </a:cubicBezTo>
                  <a:cubicBezTo>
                    <a:pt x="f115" y="f20"/>
                    <a:pt x="f174" y="f163"/>
                    <a:pt x="f90" y="f106"/>
                  </a:cubicBezTo>
                  <a:cubicBezTo>
                    <a:pt x="f22" y="f99"/>
                    <a:pt x="f26" y="f170"/>
                    <a:pt x="f22" y="f23"/>
                  </a:cubicBezTo>
                  <a:cubicBezTo>
                    <a:pt x="f20" y="f23"/>
                    <a:pt x="f24" y="f29"/>
                    <a:pt x="f26" y="f41"/>
                  </a:cubicBezTo>
                  <a:cubicBezTo>
                    <a:pt x="f33" y="f54"/>
                    <a:pt x="f70" y="f41"/>
                    <a:pt x="f167" y="f27"/>
                  </a:cubicBezTo>
                  <a:cubicBezTo>
                    <a:pt x="f106" y="f21"/>
                    <a:pt x="f167" y="f19"/>
                    <a:pt x="f17" y="f170"/>
                  </a:cubicBezTo>
                  <a:cubicBezTo>
                    <a:pt x="f33" y="f166"/>
                    <a:pt x="f35" y="f99"/>
                    <a:pt x="f26" y="f108"/>
                  </a:cubicBezTo>
                  <a:cubicBezTo>
                    <a:pt x="f44" y="f35"/>
                    <a:pt x="f115" y="f174"/>
                    <a:pt x="f135" y="f10"/>
                  </a:cubicBezTo>
                  <a:cubicBezTo>
                    <a:pt x="f8" y="f135"/>
                    <a:pt x="f8" y="f14"/>
                    <a:pt x="f14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E12B86E1-CAA2-CE67-F7DF-3F3ACB923B5A}"/>
                </a:ext>
              </a:extLst>
            </p:cNvPr>
            <p:cNvSpPr/>
            <p:nvPr/>
          </p:nvSpPr>
          <p:spPr>
            <a:xfrm>
              <a:off x="4362721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0"/>
                <a:gd name="f151" fmla="val 48"/>
                <a:gd name="f152" fmla="val 19"/>
                <a:gd name="f153" fmla="val 51"/>
                <a:gd name="f154" fmla="val 64"/>
                <a:gd name="f155" fmla="val 67"/>
                <a:gd name="f156" fmla="val 55"/>
                <a:gd name="f157" fmla="val 49"/>
                <a:gd name="f158" fmla="val 47"/>
                <a:gd name="f159" fmla="val 34"/>
                <a:gd name="f160" fmla="val 44"/>
                <a:gd name="f161" fmla="val 59"/>
                <a:gd name="f162" fmla="val 90"/>
                <a:gd name="f163" fmla="val 5"/>
                <a:gd name="f164" fmla="val 2"/>
                <a:gd name="f165" fmla="val 1"/>
                <a:gd name="f166" fmla="val 129"/>
                <a:gd name="f167" fmla="val 128"/>
                <a:gd name="f168" fmla="val 135"/>
                <a:gd name="f169" fmla="val 142"/>
                <a:gd name="f170" fmla="val 143"/>
                <a:gd name="f171" fmla="val 137"/>
                <a:gd name="f172" fmla="val 33"/>
                <a:gd name="f173" fmla="val 145"/>
                <a:gd name="f174" fmla="val 53"/>
                <a:gd name="f175" fmla="val 179"/>
                <a:gd name="f176" fmla="val 182"/>
                <a:gd name="f177" fmla="val 114"/>
                <a:gd name="f178" fmla="val 181"/>
                <a:gd name="f179" fmla="val 178"/>
                <a:gd name="f180" fmla="val 174"/>
                <a:gd name="f181" fmla="val 125"/>
                <a:gd name="f182" fmla="+- 0 0 -90"/>
                <a:gd name="f183" fmla="*/ f3 1 177"/>
                <a:gd name="f184" fmla="*/ f4 1 183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3"/>
                <a:gd name="f194" fmla="*/ 147 f190 1"/>
                <a:gd name="f195" fmla="*/ 121 f189 1"/>
                <a:gd name="f196" fmla="*/ 165 f190 1"/>
                <a:gd name="f197" fmla="*/ 123 f189 1"/>
                <a:gd name="f198" fmla="*/ 103 f190 1"/>
                <a:gd name="f199" fmla="*/ 94 f189 1"/>
                <a:gd name="f200" fmla="*/ 156 f190 1"/>
                <a:gd name="f201" fmla="*/ 99 f189 1"/>
                <a:gd name="f202" fmla="*/ 175 f190 1"/>
                <a:gd name="f203" fmla="*/ 96 f189 1"/>
                <a:gd name="f204" fmla="*/ 105 f190 1"/>
                <a:gd name="f205" fmla="*/ 89 f189 1"/>
                <a:gd name="f206" fmla="*/ 151 f190 1"/>
                <a:gd name="f207" fmla="*/ 72 f189 1"/>
                <a:gd name="f208" fmla="*/ 170 f190 1"/>
                <a:gd name="f209" fmla="*/ 62 f189 1"/>
                <a:gd name="f210" fmla="*/ 146 f190 1"/>
                <a:gd name="f211" fmla="*/ 71 f189 1"/>
                <a:gd name="f212" fmla="*/ 77 f189 1"/>
                <a:gd name="f213" fmla="*/ 36 f189 1"/>
                <a:gd name="f214" fmla="*/ 138 f190 1"/>
                <a:gd name="f215" fmla="*/ 40 f189 1"/>
                <a:gd name="f216" fmla="*/ 115 f190 1"/>
                <a:gd name="f217" fmla="*/ 31 f189 1"/>
                <a:gd name="f218" fmla="*/ 122 f190 1"/>
                <a:gd name="f219" fmla="*/ 14 f189 1"/>
                <a:gd name="f220" fmla="*/ 112 f190 1"/>
                <a:gd name="f221" fmla="*/ 29 f189 1"/>
                <a:gd name="f222" fmla="*/ 91 f190 1"/>
                <a:gd name="f223" fmla="*/ 73 f189 1"/>
                <a:gd name="f224" fmla="*/ 96 f190 1"/>
                <a:gd name="f225" fmla="*/ 4 f189 1"/>
                <a:gd name="f226" fmla="*/ 87 f190 1"/>
                <a:gd name="f227" fmla="*/ 20 f189 1"/>
                <a:gd name="f228" fmla="*/ 68 f190 1"/>
                <a:gd name="f229" fmla="*/ 30 f189 1"/>
                <a:gd name="f230" fmla="*/ 50 f190 1"/>
                <a:gd name="f231" fmla="*/ 79 f190 1"/>
                <a:gd name="f232" fmla="*/ 49 f190 1"/>
                <a:gd name="f233" fmla="*/ 42 f189 1"/>
                <a:gd name="f234" fmla="*/ 28 f190 1"/>
                <a:gd name="f235" fmla="*/ 34 f189 1"/>
                <a:gd name="f236" fmla="*/ 75 f190 1"/>
                <a:gd name="f237" fmla="*/ 34 f190 1"/>
                <a:gd name="f238" fmla="*/ 12 f190 1"/>
                <a:gd name="f239" fmla="*/ 74 f190 1"/>
                <a:gd name="f240" fmla="*/ 85 f189 1"/>
                <a:gd name="f241" fmla="*/ 24 f190 1"/>
                <a:gd name="f242" fmla="*/ 91 f189 1"/>
                <a:gd name="f243" fmla="*/ 4 f190 1"/>
                <a:gd name="f244" fmla="*/ 100 f189 1"/>
                <a:gd name="f245" fmla="*/ 72 f190 1"/>
                <a:gd name="f246" fmla="*/ 90 f189 1"/>
                <a:gd name="f247" fmla="*/ 73 f190 1"/>
                <a:gd name="f248" fmla="*/ 97 f189 1"/>
                <a:gd name="f249" fmla="*/ 14 f190 1"/>
                <a:gd name="f250" fmla="*/ 130 f189 1"/>
                <a:gd name="f251" fmla="*/ 30 f190 1"/>
                <a:gd name="f252" fmla="*/ 137 f189 1"/>
                <a:gd name="f253" fmla="*/ 82 f190 1"/>
                <a:gd name="f254" fmla="*/ 58 f190 1"/>
                <a:gd name="f255" fmla="*/ 141 f189 1"/>
                <a:gd name="f256" fmla="*/ 161 f189 1"/>
                <a:gd name="f257" fmla="*/ 62 f190 1"/>
                <a:gd name="f258" fmla="*/ 142 f189 1"/>
                <a:gd name="f259" fmla="*/ 94 f190 1"/>
                <a:gd name="f260" fmla="*/ 135 f189 1"/>
                <a:gd name="f261" fmla="*/ 114 f190 1"/>
                <a:gd name="f262" fmla="*/ 183 f189 1"/>
                <a:gd name="f263" fmla="*/ 93 f190 1"/>
                <a:gd name="f264" fmla="*/ 105 f189 1"/>
                <a:gd name="f265" fmla="*/ 119 f190 1"/>
                <a:gd name="f266" fmla="*/ 138 f189 1"/>
                <a:gd name="f267" fmla="*/ 137 f190 1"/>
                <a:gd name="f268" fmla="*/ 152 f189 1"/>
                <a:gd name="f269" fmla="*/ 100 f190 1"/>
                <a:gd name="f270" fmla="*/ 101 f189 1"/>
                <a:gd name="f271" fmla="+- f191 0 f1"/>
                <a:gd name="f272" fmla="*/ f194 1 177"/>
                <a:gd name="f273" fmla="*/ f195 1 183"/>
                <a:gd name="f274" fmla="*/ f196 1 177"/>
                <a:gd name="f275" fmla="*/ f197 1 183"/>
                <a:gd name="f276" fmla="*/ f198 1 177"/>
                <a:gd name="f277" fmla="*/ f199 1 183"/>
                <a:gd name="f278" fmla="*/ f200 1 177"/>
                <a:gd name="f279" fmla="*/ f201 1 183"/>
                <a:gd name="f280" fmla="*/ f202 1 177"/>
                <a:gd name="f281" fmla="*/ f203 1 183"/>
                <a:gd name="f282" fmla="*/ f204 1 177"/>
                <a:gd name="f283" fmla="*/ f205 1 183"/>
                <a:gd name="f284" fmla="*/ f206 1 177"/>
                <a:gd name="f285" fmla="*/ f207 1 183"/>
                <a:gd name="f286" fmla="*/ f208 1 177"/>
                <a:gd name="f287" fmla="*/ f209 1 183"/>
                <a:gd name="f288" fmla="*/ f210 1 177"/>
                <a:gd name="f289" fmla="*/ f211 1 183"/>
                <a:gd name="f290" fmla="*/ f212 1 183"/>
                <a:gd name="f291" fmla="*/ f213 1 183"/>
                <a:gd name="f292" fmla="*/ f214 1 177"/>
                <a:gd name="f293" fmla="*/ f215 1 183"/>
                <a:gd name="f294" fmla="*/ f216 1 177"/>
                <a:gd name="f295" fmla="*/ f217 1 183"/>
                <a:gd name="f296" fmla="*/ f218 1 177"/>
                <a:gd name="f297" fmla="*/ f219 1 183"/>
                <a:gd name="f298" fmla="*/ f220 1 177"/>
                <a:gd name="f299" fmla="*/ f221 1 183"/>
                <a:gd name="f300" fmla="*/ f222 1 177"/>
                <a:gd name="f301" fmla="*/ f223 1 183"/>
                <a:gd name="f302" fmla="*/ f224 1 177"/>
                <a:gd name="f303" fmla="*/ f225 1 183"/>
                <a:gd name="f304" fmla="*/ f226 1 177"/>
                <a:gd name="f305" fmla="*/ f227 1 183"/>
                <a:gd name="f306" fmla="*/ f228 1 177"/>
                <a:gd name="f307" fmla="*/ f229 1 183"/>
                <a:gd name="f308" fmla="*/ f230 1 177"/>
                <a:gd name="f309" fmla="*/ f231 1 177"/>
                <a:gd name="f310" fmla="*/ f232 1 177"/>
                <a:gd name="f311" fmla="*/ f233 1 183"/>
                <a:gd name="f312" fmla="*/ f234 1 177"/>
                <a:gd name="f313" fmla="*/ f235 1 183"/>
                <a:gd name="f314" fmla="*/ f236 1 177"/>
                <a:gd name="f315" fmla="*/ f237 1 177"/>
                <a:gd name="f316" fmla="*/ f238 1 177"/>
                <a:gd name="f317" fmla="*/ f239 1 177"/>
                <a:gd name="f318" fmla="*/ f240 1 183"/>
                <a:gd name="f319" fmla="*/ f241 1 177"/>
                <a:gd name="f320" fmla="*/ f242 1 183"/>
                <a:gd name="f321" fmla="*/ f243 1 177"/>
                <a:gd name="f322" fmla="*/ f244 1 183"/>
                <a:gd name="f323" fmla="*/ f245 1 177"/>
                <a:gd name="f324" fmla="*/ f246 1 183"/>
                <a:gd name="f325" fmla="*/ f247 1 177"/>
                <a:gd name="f326" fmla="*/ f248 1 183"/>
                <a:gd name="f327" fmla="*/ f249 1 177"/>
                <a:gd name="f328" fmla="*/ f250 1 183"/>
                <a:gd name="f329" fmla="*/ f251 1 177"/>
                <a:gd name="f330" fmla="*/ f252 1 183"/>
                <a:gd name="f331" fmla="*/ f253 1 177"/>
                <a:gd name="f332" fmla="*/ f254 1 177"/>
                <a:gd name="f333" fmla="*/ f255 1 183"/>
                <a:gd name="f334" fmla="*/ f256 1 183"/>
                <a:gd name="f335" fmla="*/ f257 1 177"/>
                <a:gd name="f336" fmla="*/ f258 1 183"/>
                <a:gd name="f337" fmla="*/ f259 1 177"/>
                <a:gd name="f338" fmla="*/ f260 1 183"/>
                <a:gd name="f339" fmla="*/ f261 1 177"/>
                <a:gd name="f340" fmla="*/ f262 1 183"/>
                <a:gd name="f341" fmla="*/ f263 1 177"/>
                <a:gd name="f342" fmla="*/ f264 1 183"/>
                <a:gd name="f343" fmla="*/ f265 1 177"/>
                <a:gd name="f344" fmla="*/ f266 1 183"/>
                <a:gd name="f345" fmla="*/ f267 1 177"/>
                <a:gd name="f346" fmla="*/ f268 1 183"/>
                <a:gd name="f347" fmla="*/ f269 1 177"/>
                <a:gd name="f348" fmla="*/ f270 1 183"/>
                <a:gd name="f349" fmla="*/ 0 1 f192"/>
                <a:gd name="f350" fmla="*/ f186 1 f192"/>
                <a:gd name="f351" fmla="*/ 0 1 f193"/>
                <a:gd name="f352" fmla="*/ f187 1 f193"/>
                <a:gd name="f353" fmla="*/ f272 1 f192"/>
                <a:gd name="f354" fmla="*/ f273 1 f193"/>
                <a:gd name="f355" fmla="*/ f274 1 f192"/>
                <a:gd name="f356" fmla="*/ f275 1 f193"/>
                <a:gd name="f357" fmla="*/ f276 1 f192"/>
                <a:gd name="f358" fmla="*/ f277 1 f193"/>
                <a:gd name="f359" fmla="*/ f278 1 f192"/>
                <a:gd name="f360" fmla="*/ f279 1 f193"/>
                <a:gd name="f361" fmla="*/ f280 1 f192"/>
                <a:gd name="f362" fmla="*/ f281 1 f193"/>
                <a:gd name="f363" fmla="*/ f282 1 f192"/>
                <a:gd name="f364" fmla="*/ f283 1 f193"/>
                <a:gd name="f365" fmla="*/ f284 1 f192"/>
                <a:gd name="f366" fmla="*/ f285 1 f193"/>
                <a:gd name="f367" fmla="*/ f286 1 f192"/>
                <a:gd name="f368" fmla="*/ f287 1 f193"/>
                <a:gd name="f369" fmla="*/ f288 1 f192"/>
                <a:gd name="f370" fmla="*/ f289 1 f193"/>
                <a:gd name="f371" fmla="*/ f290 1 f193"/>
                <a:gd name="f372" fmla="*/ f291 1 f193"/>
                <a:gd name="f373" fmla="*/ f292 1 f192"/>
                <a:gd name="f374" fmla="*/ f293 1 f193"/>
                <a:gd name="f375" fmla="*/ f294 1 f192"/>
                <a:gd name="f376" fmla="*/ f295 1 f193"/>
                <a:gd name="f377" fmla="*/ f296 1 f192"/>
                <a:gd name="f378" fmla="*/ f297 1 f193"/>
                <a:gd name="f379" fmla="*/ f298 1 f192"/>
                <a:gd name="f380" fmla="*/ f299 1 f193"/>
                <a:gd name="f381" fmla="*/ f300 1 f192"/>
                <a:gd name="f382" fmla="*/ f301 1 f193"/>
                <a:gd name="f383" fmla="*/ f302 1 f192"/>
                <a:gd name="f384" fmla="*/ f303 1 f193"/>
                <a:gd name="f385" fmla="*/ f304 1 f192"/>
                <a:gd name="f386" fmla="*/ f305 1 f193"/>
                <a:gd name="f387" fmla="*/ f306 1 f192"/>
                <a:gd name="f388" fmla="*/ f307 1 f193"/>
                <a:gd name="f389" fmla="*/ f308 1 f192"/>
                <a:gd name="f390" fmla="*/ f309 1 f192"/>
                <a:gd name="f391" fmla="*/ f310 1 f192"/>
                <a:gd name="f392" fmla="*/ f311 1 f193"/>
                <a:gd name="f393" fmla="*/ f312 1 f192"/>
                <a:gd name="f394" fmla="*/ f313 1 f193"/>
                <a:gd name="f395" fmla="*/ f314 1 f192"/>
                <a:gd name="f396" fmla="*/ f315 1 f192"/>
                <a:gd name="f397" fmla="*/ f316 1 f192"/>
                <a:gd name="f398" fmla="*/ f317 1 f192"/>
                <a:gd name="f399" fmla="*/ f318 1 f193"/>
                <a:gd name="f400" fmla="*/ f319 1 f192"/>
                <a:gd name="f401" fmla="*/ f320 1 f193"/>
                <a:gd name="f402" fmla="*/ f321 1 f192"/>
                <a:gd name="f403" fmla="*/ f322 1 f193"/>
                <a:gd name="f404" fmla="*/ f323 1 f192"/>
                <a:gd name="f405" fmla="*/ f324 1 f193"/>
                <a:gd name="f406" fmla="*/ f325 1 f192"/>
                <a:gd name="f407" fmla="*/ f326 1 f193"/>
                <a:gd name="f408" fmla="*/ f327 1 f192"/>
                <a:gd name="f409" fmla="*/ f328 1 f193"/>
                <a:gd name="f410" fmla="*/ f329 1 f192"/>
                <a:gd name="f411" fmla="*/ f330 1 f193"/>
                <a:gd name="f412" fmla="*/ f331 1 f192"/>
                <a:gd name="f413" fmla="*/ f332 1 f192"/>
                <a:gd name="f414" fmla="*/ f333 1 f193"/>
                <a:gd name="f415" fmla="*/ f334 1 f193"/>
                <a:gd name="f416" fmla="*/ f335 1 f192"/>
                <a:gd name="f417" fmla="*/ f336 1 f193"/>
                <a:gd name="f418" fmla="*/ f337 1 f192"/>
                <a:gd name="f419" fmla="*/ f338 1 f193"/>
                <a:gd name="f420" fmla="*/ f339 1 f192"/>
                <a:gd name="f421" fmla="*/ f340 1 f193"/>
                <a:gd name="f422" fmla="*/ f341 1 f192"/>
                <a:gd name="f423" fmla="*/ f342 1 f193"/>
                <a:gd name="f424" fmla="*/ f343 1 f192"/>
                <a:gd name="f425" fmla="*/ f344 1 f193"/>
                <a:gd name="f426" fmla="*/ f345 1 f192"/>
                <a:gd name="f427" fmla="*/ f346 1 f193"/>
                <a:gd name="f428" fmla="*/ f347 1 f192"/>
                <a:gd name="f429" fmla="*/ f348 1 f193"/>
                <a:gd name="f430" fmla="*/ f349 f183 1"/>
                <a:gd name="f431" fmla="*/ f350 f183 1"/>
                <a:gd name="f432" fmla="*/ f352 f184 1"/>
                <a:gd name="f433" fmla="*/ f351 f184 1"/>
                <a:gd name="f434" fmla="*/ f353 f183 1"/>
                <a:gd name="f435" fmla="*/ f354 f184 1"/>
                <a:gd name="f436" fmla="*/ f355 f183 1"/>
                <a:gd name="f437" fmla="*/ f356 f184 1"/>
                <a:gd name="f438" fmla="*/ f357 f183 1"/>
                <a:gd name="f439" fmla="*/ f358 f184 1"/>
                <a:gd name="f440" fmla="*/ f359 f183 1"/>
                <a:gd name="f441" fmla="*/ f360 f184 1"/>
                <a:gd name="f442" fmla="*/ f361 f183 1"/>
                <a:gd name="f443" fmla="*/ f362 f184 1"/>
                <a:gd name="f444" fmla="*/ f363 f183 1"/>
                <a:gd name="f445" fmla="*/ f364 f184 1"/>
                <a:gd name="f446" fmla="*/ f365 f183 1"/>
                <a:gd name="f447" fmla="*/ f366 f184 1"/>
                <a:gd name="f448" fmla="*/ f367 f183 1"/>
                <a:gd name="f449" fmla="*/ f368 f184 1"/>
                <a:gd name="f450" fmla="*/ f369 f183 1"/>
                <a:gd name="f451" fmla="*/ f370 f184 1"/>
                <a:gd name="f452" fmla="*/ f371 f184 1"/>
                <a:gd name="f453" fmla="*/ f372 f184 1"/>
                <a:gd name="f454" fmla="*/ f373 f183 1"/>
                <a:gd name="f455" fmla="*/ f374 f184 1"/>
                <a:gd name="f456" fmla="*/ f375 f183 1"/>
                <a:gd name="f457" fmla="*/ f376 f184 1"/>
                <a:gd name="f458" fmla="*/ f377 f183 1"/>
                <a:gd name="f459" fmla="*/ f378 f184 1"/>
                <a:gd name="f460" fmla="*/ f379 f183 1"/>
                <a:gd name="f461" fmla="*/ f380 f184 1"/>
                <a:gd name="f462" fmla="*/ f381 f183 1"/>
                <a:gd name="f463" fmla="*/ f382 f184 1"/>
                <a:gd name="f464" fmla="*/ f383 f183 1"/>
                <a:gd name="f465" fmla="*/ f384 f184 1"/>
                <a:gd name="f466" fmla="*/ f385 f183 1"/>
                <a:gd name="f467" fmla="*/ f386 f184 1"/>
                <a:gd name="f468" fmla="*/ f387 f183 1"/>
                <a:gd name="f469" fmla="*/ f388 f184 1"/>
                <a:gd name="f470" fmla="*/ f389 f183 1"/>
                <a:gd name="f471" fmla="*/ f390 f183 1"/>
                <a:gd name="f472" fmla="*/ f391 f183 1"/>
                <a:gd name="f473" fmla="*/ f392 f184 1"/>
                <a:gd name="f474" fmla="*/ f393 f183 1"/>
                <a:gd name="f475" fmla="*/ f394 f184 1"/>
                <a:gd name="f476" fmla="*/ f395 f183 1"/>
                <a:gd name="f477" fmla="*/ f396 f183 1"/>
                <a:gd name="f478" fmla="*/ f397 f183 1"/>
                <a:gd name="f479" fmla="*/ f398 f183 1"/>
                <a:gd name="f480" fmla="*/ f399 f184 1"/>
                <a:gd name="f481" fmla="*/ f400 f183 1"/>
                <a:gd name="f482" fmla="*/ f401 f184 1"/>
                <a:gd name="f483" fmla="*/ f402 f183 1"/>
                <a:gd name="f484" fmla="*/ f403 f184 1"/>
                <a:gd name="f485" fmla="*/ f404 f183 1"/>
                <a:gd name="f486" fmla="*/ f405 f184 1"/>
                <a:gd name="f487" fmla="*/ f406 f183 1"/>
                <a:gd name="f488" fmla="*/ f407 f184 1"/>
                <a:gd name="f489" fmla="*/ f408 f183 1"/>
                <a:gd name="f490" fmla="*/ f409 f184 1"/>
                <a:gd name="f491" fmla="*/ f410 f183 1"/>
                <a:gd name="f492" fmla="*/ f411 f184 1"/>
                <a:gd name="f493" fmla="*/ f412 f183 1"/>
                <a:gd name="f494" fmla="*/ f413 f183 1"/>
                <a:gd name="f495" fmla="*/ f414 f184 1"/>
                <a:gd name="f496" fmla="*/ f415 f184 1"/>
                <a:gd name="f497" fmla="*/ f416 f183 1"/>
                <a:gd name="f498" fmla="*/ f417 f184 1"/>
                <a:gd name="f499" fmla="*/ f418 f183 1"/>
                <a:gd name="f500" fmla="*/ f419 f184 1"/>
                <a:gd name="f501" fmla="*/ f420 f183 1"/>
                <a:gd name="f502" fmla="*/ f421 f184 1"/>
                <a:gd name="f503" fmla="*/ f422 f183 1"/>
                <a:gd name="f504" fmla="*/ f423 f184 1"/>
                <a:gd name="f505" fmla="*/ f424 f183 1"/>
                <a:gd name="f506" fmla="*/ f425 f184 1"/>
                <a:gd name="f507" fmla="*/ f426 f183 1"/>
                <a:gd name="f508" fmla="*/ f427 f184 1"/>
                <a:gd name="f509" fmla="*/ f428 f183 1"/>
                <a:gd name="f510" fmla="*/ f429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4" y="f435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38" y="f452"/>
                </a:cxn>
                <a:cxn ang="f271">
                  <a:pos x="f440" y="f453"/>
                </a:cxn>
                <a:cxn ang="f271">
                  <a:pos x="f454" y="f455"/>
                </a:cxn>
                <a:cxn ang="f271">
                  <a:pos x="f456" y="f457"/>
                </a:cxn>
                <a:cxn ang="f271">
                  <a:pos x="f458" y="f459"/>
                </a:cxn>
                <a:cxn ang="f271">
                  <a:pos x="f460" y="f461"/>
                </a:cxn>
                <a:cxn ang="f271">
                  <a:pos x="f462" y="f463"/>
                </a:cxn>
                <a:cxn ang="f271">
                  <a:pos x="f464" y="f465"/>
                </a:cxn>
                <a:cxn ang="f271">
                  <a:pos x="f466" y="f467"/>
                </a:cxn>
                <a:cxn ang="f271">
                  <a:pos x="f468" y="f469"/>
                </a:cxn>
                <a:cxn ang="f271">
                  <a:pos x="f470" y="f459"/>
                </a:cxn>
                <a:cxn ang="f271">
                  <a:pos x="f471" y="f451"/>
                </a:cxn>
                <a:cxn ang="f271">
                  <a:pos x="f472" y="f473"/>
                </a:cxn>
                <a:cxn ang="f271">
                  <a:pos x="f474" y="f475"/>
                </a:cxn>
                <a:cxn ang="f271">
                  <a:pos x="f476" y="f452"/>
                </a:cxn>
                <a:cxn ang="f271">
                  <a:pos x="f477" y="f447"/>
                </a:cxn>
                <a:cxn ang="f271">
                  <a:pos x="f478" y="f463"/>
                </a:cxn>
                <a:cxn ang="f271">
                  <a:pos x="f479" y="f480"/>
                </a:cxn>
                <a:cxn ang="f271">
                  <a:pos x="f481" y="f482"/>
                </a:cxn>
                <a:cxn ang="f271">
                  <a:pos x="f483" y="f484"/>
                </a:cxn>
                <a:cxn ang="f271">
                  <a:pos x="f485" y="f486"/>
                </a:cxn>
                <a:cxn ang="f271">
                  <a:pos x="f487" y="f488"/>
                </a:cxn>
                <a:cxn ang="f271">
                  <a:pos x="f489" y="f490"/>
                </a:cxn>
                <a:cxn ang="f271">
                  <a:pos x="f491" y="f492"/>
                </a:cxn>
                <a:cxn ang="f271">
                  <a:pos x="f493" y="f443"/>
                </a:cxn>
                <a:cxn ang="f271">
                  <a:pos x="f494" y="f495"/>
                </a:cxn>
                <a:cxn ang="f271">
                  <a:pos x="f472" y="f496"/>
                </a:cxn>
                <a:cxn ang="f271">
                  <a:pos x="f497" y="f498"/>
                </a:cxn>
                <a:cxn ang="f271">
                  <a:pos x="f499" y="f500"/>
                </a:cxn>
                <a:cxn ang="f271">
                  <a:pos x="f501" y="f502"/>
                </a:cxn>
                <a:cxn ang="f271">
                  <a:pos x="f503" y="f504"/>
                </a:cxn>
                <a:cxn ang="f271">
                  <a:pos x="f505" y="f506"/>
                </a:cxn>
                <a:cxn ang="f271">
                  <a:pos x="f507" y="f508"/>
                </a:cxn>
                <a:cxn ang="f271">
                  <a:pos x="f509" y="f510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44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3" y="f131"/>
                    <a:pt x="f145" y="f132"/>
                  </a:cubicBezTo>
                  <a:cubicBezTo>
                    <a:pt x="f86" y="f122"/>
                    <a:pt x="f88" y="f134"/>
                    <a:pt x="f154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5" y="f88"/>
                  </a:cubicBezTo>
                  <a:cubicBezTo>
                    <a:pt x="f86" y="f135"/>
                    <a:pt x="f156" y="f157"/>
                    <a:pt x="f157" y="f103"/>
                  </a:cubicBezTo>
                  <a:cubicBezTo>
                    <a:pt x="f158" y="f114"/>
                    <a:pt x="f158" y="f144"/>
                    <a:pt x="f158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9" y="f122"/>
                    <a:pt x="f121" y="f134"/>
                    <a:pt x="f121" y="f159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60" y="f103"/>
                    <a:pt x="f158" y="f118"/>
                  </a:cubicBezTo>
                  <a:cubicBezTo>
                    <a:pt x="f135" y="f135"/>
                    <a:pt x="f98" y="f155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1" y="f93"/>
                    <a:pt x="f158" y="f76"/>
                    <a:pt x="f159" y="f73"/>
                  </a:cubicBezTo>
                  <a:cubicBezTo>
                    <a:pt x="f119" y="f90"/>
                    <a:pt x="f121" y="f79"/>
                    <a:pt x="f109" y="f155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1" y="f70"/>
                    <a:pt x="f75" y="f69"/>
                  </a:cubicBezTo>
                  <a:cubicBezTo>
                    <a:pt x="f75" y="f67"/>
                    <a:pt x="f75" y="f67"/>
                    <a:pt x="f74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2"/>
                    <a:pt x="f126" y="f64"/>
                  </a:cubicBezTo>
                  <a:cubicBezTo>
                    <a:pt x="f148" y="f67"/>
                    <a:pt x="f163" y="f66"/>
                    <a:pt x="f164" y="f61"/>
                  </a:cubicBezTo>
                  <a:cubicBezTo>
                    <a:pt x="f5" y="f46"/>
                    <a:pt x="f165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6" y="f48"/>
                    <a:pt x="f73" y="f162"/>
                  </a:cubicBezTo>
                  <a:cubicBezTo>
                    <a:pt x="f74" y="f162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1" y="f68"/>
                    <a:pt x="f118" y="f43"/>
                    <a:pt x="f119" y="f33"/>
                  </a:cubicBezTo>
                  <a:cubicBezTo>
                    <a:pt x="f134" y="f166"/>
                    <a:pt x="f122" y="f167"/>
                    <a:pt x="f147" y="f167"/>
                  </a:cubicBezTo>
                  <a:cubicBezTo>
                    <a:pt x="f136" y="f167"/>
                    <a:pt x="f143" y="f166"/>
                    <a:pt x="f127" y="f31"/>
                  </a:cubicBezTo>
                  <a:cubicBezTo>
                    <a:pt x="f137" y="f27"/>
                    <a:pt x="f128" y="f168"/>
                    <a:pt x="f128" y="f110"/>
                  </a:cubicBezTo>
                  <a:cubicBezTo>
                    <a:pt x="f127" y="f169"/>
                    <a:pt x="f152" y="f170"/>
                    <a:pt x="f123" y="f169"/>
                  </a:cubicBezTo>
                  <a:cubicBezTo>
                    <a:pt x="f122" y="f102"/>
                    <a:pt x="f111" y="f100"/>
                    <a:pt x="f111" y="f171"/>
                  </a:cubicBezTo>
                  <a:cubicBezTo>
                    <a:pt x="f119" y="f17"/>
                    <a:pt x="f172" y="f31"/>
                    <a:pt x="f107" y="f167"/>
                  </a:cubicBezTo>
                  <a:cubicBezTo>
                    <a:pt x="f157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4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7"/>
                    <a:pt x="f83" y="f102"/>
                  </a:cubicBezTo>
                  <a:cubicBezTo>
                    <a:pt x="f145" y="f170"/>
                    <a:pt x="f99" y="f104"/>
                    <a:pt x="f115" y="f173"/>
                  </a:cubicBezTo>
                  <a:cubicBezTo>
                    <a:pt x="f158" y="f42"/>
                    <a:pt x="f160" y="f21"/>
                    <a:pt x="f101" y="f40"/>
                  </a:cubicBezTo>
                  <a:cubicBezTo>
                    <a:pt x="f101" y="f63"/>
                    <a:pt x="f160" y="f54"/>
                    <a:pt x="f157" y="f54"/>
                  </a:cubicBezTo>
                  <a:cubicBezTo>
                    <a:pt x="f174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1" y="f21"/>
                    <a:pt x="f85" y="f173"/>
                    <a:pt x="f82" y="f169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8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5"/>
                    <a:pt x="f117" y="f2"/>
                    <a:pt x="f129" y="f176"/>
                  </a:cubicBezTo>
                  <a:cubicBezTo>
                    <a:pt x="f129" y="f7"/>
                    <a:pt x="f18" y="f7"/>
                    <a:pt x="f177" y="f7"/>
                  </a:cubicBezTo>
                  <a:cubicBezTo>
                    <a:pt x="f177" y="f7"/>
                    <a:pt x="f97" y="f178"/>
                    <a:pt x="f97" y="f2"/>
                  </a:cubicBezTo>
                  <a:cubicBezTo>
                    <a:pt x="f177" y="f179"/>
                    <a:pt x="f18" y="f57"/>
                    <a:pt x="f133" y="f180"/>
                  </a:cubicBezTo>
                  <a:cubicBezTo>
                    <a:pt x="f16" y="f26"/>
                    <a:pt x="f8" y="f167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7" y="f166"/>
                    <a:pt x="f37" y="f110"/>
                  </a:cubicBezTo>
                  <a:cubicBezTo>
                    <a:pt x="f22" y="f102"/>
                    <a:pt x="f181" y="f173"/>
                    <a:pt x="f20" y="f23"/>
                  </a:cubicBezTo>
                  <a:cubicBezTo>
                    <a:pt x="f20" y="f23"/>
                    <a:pt x="f35" y="f28"/>
                    <a:pt x="f181" y="f39"/>
                  </a:cubicBezTo>
                  <a:cubicBezTo>
                    <a:pt x="f31" y="f52"/>
                    <a:pt x="f71" y="f39"/>
                    <a:pt x="f171" y="f105"/>
                  </a:cubicBezTo>
                  <a:cubicBezTo>
                    <a:pt x="f110" y="f41"/>
                    <a:pt x="f71" y="f19"/>
                    <a:pt x="f91" y="f173"/>
                  </a:cubicBezTo>
                  <a:cubicBezTo>
                    <a:pt x="f31" y="f170"/>
                    <a:pt x="f33" y="f102"/>
                    <a:pt x="f181" y="f100"/>
                  </a:cubicBezTo>
                  <a:cubicBezTo>
                    <a:pt x="f43" y="f33"/>
                    <a:pt x="f50" y="f177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F26674FB-5BA9-9402-7465-59848F7CA1F9}"/>
                </a:ext>
              </a:extLst>
            </p:cNvPr>
            <p:cNvSpPr/>
            <p:nvPr/>
          </p:nvSpPr>
          <p:spPr>
            <a:xfrm>
              <a:off x="5650114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9"/>
                <a:gd name="f9" fmla="val 96"/>
                <a:gd name="f10" fmla="val 77"/>
                <a:gd name="f11" fmla="val 76"/>
                <a:gd name="f12" fmla="val 97"/>
                <a:gd name="f13" fmla="val 74"/>
                <a:gd name="f14" fmla="val 98"/>
                <a:gd name="f15" fmla="val 60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9"/>
                <a:gd name="f31" fmla="val 15"/>
                <a:gd name="f32" fmla="val 130"/>
                <a:gd name="f33" fmla="val 12"/>
                <a:gd name="f34" fmla="val 127"/>
                <a:gd name="f35" fmla="val 13"/>
                <a:gd name="f36" fmla="val 123"/>
                <a:gd name="f37" fmla="val 14"/>
                <a:gd name="f38" fmla="val 119"/>
                <a:gd name="f39" fmla="val 17"/>
                <a:gd name="f40" fmla="val 118"/>
                <a:gd name="f41" fmla="val 22"/>
                <a:gd name="f42" fmla="val 25"/>
                <a:gd name="f43" fmla="val 117"/>
                <a:gd name="f44" fmla="val 46"/>
                <a:gd name="f45" fmla="val 110"/>
                <a:gd name="f46" fmla="val 102"/>
                <a:gd name="f47" fmla="val 75"/>
                <a:gd name="f48" fmla="val 94"/>
                <a:gd name="f49" fmla="val 93"/>
                <a:gd name="f50" fmla="val 92"/>
                <a:gd name="f51" fmla="val 73"/>
                <a:gd name="f52" fmla="val 71"/>
                <a:gd name="f53" fmla="val 70"/>
                <a:gd name="f54" fmla="val 54"/>
                <a:gd name="f55" fmla="val 38"/>
                <a:gd name="f56" fmla="val 99"/>
                <a:gd name="f57" fmla="val 20"/>
                <a:gd name="f58" fmla="val 18"/>
                <a:gd name="f59" fmla="val 101"/>
                <a:gd name="f60" fmla="val 8"/>
                <a:gd name="f61" fmla="val 108"/>
                <a:gd name="f62" fmla="val 5"/>
                <a:gd name="f63" fmla="val 105"/>
                <a:gd name="f64" fmla="val 1"/>
                <a:gd name="f65" fmla="val 3"/>
                <a:gd name="f66" fmla="val 10"/>
                <a:gd name="f67" fmla="val 91"/>
                <a:gd name="f68" fmla="val 16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72"/>
                <a:gd name="f75" fmla="val 86"/>
                <a:gd name="f76" fmla="val 85"/>
                <a:gd name="f77" fmla="val 56"/>
                <a:gd name="f78" fmla="val 81"/>
                <a:gd name="f79" fmla="val 41"/>
                <a:gd name="f80" fmla="val 7"/>
                <a:gd name="f81" fmla="val 6"/>
                <a:gd name="f82" fmla="val 65"/>
                <a:gd name="f83" fmla="val 62"/>
                <a:gd name="f84" fmla="val 11"/>
                <a:gd name="f85" fmla="val 58"/>
                <a:gd name="f86" fmla="val 61"/>
                <a:gd name="f87" fmla="val 63"/>
                <a:gd name="f88" fmla="val 69"/>
                <a:gd name="f89" fmla="val 28"/>
                <a:gd name="f90" fmla="val 32"/>
                <a:gd name="f91" fmla="val 82"/>
                <a:gd name="f92" fmla="val 83"/>
                <a:gd name="f93" fmla="val 78"/>
                <a:gd name="f94" fmla="val 66"/>
                <a:gd name="f95" fmla="val 50"/>
                <a:gd name="f96" fmla="val 43"/>
                <a:gd name="f97" fmla="val 37"/>
                <a:gd name="f98" fmla="val 42"/>
                <a:gd name="f99" fmla="val 34"/>
                <a:gd name="f100" fmla="val 36"/>
                <a:gd name="f101" fmla="val 21"/>
                <a:gd name="f102" fmla="val 39"/>
                <a:gd name="f103" fmla="val 30"/>
                <a:gd name="f104" fmla="val 40"/>
                <a:gd name="f105" fmla="val 53"/>
                <a:gd name="f106" fmla="val 52"/>
                <a:gd name="f107" fmla="val 67"/>
                <a:gd name="f108" fmla="val 68"/>
                <a:gd name="f109" fmla="val 51"/>
                <a:gd name="f110" fmla="val 64"/>
                <a:gd name="f111" fmla="val 24"/>
                <a:gd name="f112" fmla="val 84"/>
                <a:gd name="f113" fmla="val 4"/>
                <a:gd name="f114" fmla="val 90"/>
                <a:gd name="f115" fmla="val 57"/>
                <a:gd name="f116" fmla="val 104"/>
                <a:gd name="f117" fmla="val 111"/>
                <a:gd name="f118" fmla="val 112"/>
                <a:gd name="f119" fmla="val 109"/>
                <a:gd name="f120" fmla="val 125"/>
                <a:gd name="f121" fmla="val 129"/>
                <a:gd name="f122" fmla="val 116"/>
                <a:gd name="f123" fmla="val 114"/>
                <a:gd name="f124" fmla="val 103"/>
                <a:gd name="f125" fmla="val 49"/>
                <a:gd name="f126" fmla="val 133"/>
                <a:gd name="f127" fmla="val 138"/>
                <a:gd name="f128" fmla="val 144"/>
                <a:gd name="f129" fmla="val 149"/>
                <a:gd name="f130" fmla="val 150"/>
                <a:gd name="f131" fmla="val 146"/>
                <a:gd name="f132" fmla="val 141"/>
                <a:gd name="f133" fmla="val 136"/>
                <a:gd name="f134" fmla="val 143"/>
                <a:gd name="f135" fmla="val 147"/>
                <a:gd name="f136" fmla="val 151"/>
                <a:gd name="f137" fmla="val 153"/>
                <a:gd name="f138" fmla="val 159"/>
                <a:gd name="f139" fmla="val 163"/>
                <a:gd name="f140" fmla="val 168"/>
                <a:gd name="f141" fmla="val 166"/>
                <a:gd name="f142" fmla="val 164"/>
                <a:gd name="f143" fmla="val 158"/>
                <a:gd name="f144" fmla="val 137"/>
                <a:gd name="f145" fmla="val 156"/>
                <a:gd name="f146" fmla="val 160"/>
                <a:gd name="f147" fmla="val 162"/>
                <a:gd name="f148" fmla="val 167"/>
                <a:gd name="f149" fmla="val 172"/>
                <a:gd name="f150" fmla="val 175"/>
                <a:gd name="f151" fmla="val 174"/>
                <a:gd name="f152" fmla="val 100"/>
                <a:gd name="f153" fmla="val 170"/>
                <a:gd name="f154" fmla="val 161"/>
                <a:gd name="f155" fmla="val 139"/>
                <a:gd name="f156" fmla="val 107"/>
                <a:gd name="f157" fmla="val 148"/>
                <a:gd name="f158" fmla="val 128"/>
                <a:gd name="f159" fmla="val 154"/>
                <a:gd name="f160" fmla="val 157"/>
                <a:gd name="f161" fmla="val 165"/>
                <a:gd name="f162" fmla="val 135"/>
                <a:gd name="f163" fmla="val 142"/>
                <a:gd name="f164" fmla="val 155"/>
                <a:gd name="f165" fmla="val 152"/>
                <a:gd name="f166" fmla="val 115"/>
                <a:gd name="f167" fmla="val 120"/>
                <a:gd name="f168" fmla="val 145"/>
                <a:gd name="f169" fmla="val 134"/>
                <a:gd name="f170" fmla="val 179"/>
                <a:gd name="f171" fmla="val 182"/>
                <a:gd name="f172" fmla="val 181"/>
                <a:gd name="f173" fmla="val 178"/>
                <a:gd name="f174" fmla="val 176"/>
                <a:gd name="f175" fmla="val 48"/>
                <a:gd name="f176" fmla="val 44"/>
                <a:gd name="f177" fmla="val 47"/>
                <a:gd name="f178" fmla="val 80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1 f187 1"/>
                <a:gd name="f192" fmla="*/ 121 f186 1"/>
                <a:gd name="f193" fmla="*/ 13 f187 1"/>
                <a:gd name="f194" fmla="*/ 123 f186 1"/>
                <a:gd name="f195" fmla="*/ 75 f187 1"/>
                <a:gd name="f196" fmla="*/ 94 f186 1"/>
                <a:gd name="f197" fmla="*/ 22 f187 1"/>
                <a:gd name="f198" fmla="*/ 99 f186 1"/>
                <a:gd name="f199" fmla="*/ 3 f187 1"/>
                <a:gd name="f200" fmla="*/ 96 f186 1"/>
                <a:gd name="f201" fmla="*/ 73 f187 1"/>
                <a:gd name="f202" fmla="*/ 89 f186 1"/>
                <a:gd name="f203" fmla="*/ 27 f187 1"/>
                <a:gd name="f204" fmla="*/ 72 f186 1"/>
                <a:gd name="f205" fmla="*/ 8 f187 1"/>
                <a:gd name="f206" fmla="*/ 62 f186 1"/>
                <a:gd name="f207" fmla="*/ 32 f187 1"/>
                <a:gd name="f208" fmla="*/ 71 f186 1"/>
                <a:gd name="f209" fmla="*/ 74 f187 1"/>
                <a:gd name="f210" fmla="*/ 77 f186 1"/>
                <a:gd name="f211" fmla="*/ 36 f186 1"/>
                <a:gd name="f212" fmla="*/ 40 f187 1"/>
                <a:gd name="f213" fmla="*/ 40 f186 1"/>
                <a:gd name="f214" fmla="*/ 62 f187 1"/>
                <a:gd name="f215" fmla="*/ 31 f186 1"/>
                <a:gd name="f216" fmla="*/ 56 f187 1"/>
                <a:gd name="f217" fmla="*/ 14 f186 1"/>
                <a:gd name="f218" fmla="*/ 66 f187 1"/>
                <a:gd name="f219" fmla="*/ 29 f186 1"/>
                <a:gd name="f220" fmla="*/ 86 f187 1"/>
                <a:gd name="f221" fmla="*/ 73 f186 1"/>
                <a:gd name="f222" fmla="*/ 81 f187 1"/>
                <a:gd name="f223" fmla="*/ 4 f186 1"/>
                <a:gd name="f224" fmla="*/ 91 f187 1"/>
                <a:gd name="f225" fmla="*/ 20 f186 1"/>
                <a:gd name="f226" fmla="*/ 110 f187 1"/>
                <a:gd name="f227" fmla="*/ 30 f186 1"/>
                <a:gd name="f228" fmla="*/ 127 f187 1"/>
                <a:gd name="f229" fmla="*/ 98 f187 1"/>
                <a:gd name="f230" fmla="*/ 129 f187 1"/>
                <a:gd name="f231" fmla="*/ 42 f186 1"/>
                <a:gd name="f232" fmla="*/ 149 f187 1"/>
                <a:gd name="f233" fmla="*/ 34 f186 1"/>
                <a:gd name="f234" fmla="*/ 102 f187 1"/>
                <a:gd name="f235" fmla="*/ 143 f187 1"/>
                <a:gd name="f236" fmla="*/ 166 f187 1"/>
                <a:gd name="f237" fmla="*/ 104 f187 1"/>
                <a:gd name="f238" fmla="*/ 85 f186 1"/>
                <a:gd name="f239" fmla="*/ 153 f187 1"/>
                <a:gd name="f240" fmla="*/ 91 f186 1"/>
                <a:gd name="f241" fmla="*/ 174 f187 1"/>
                <a:gd name="f242" fmla="*/ 100 f186 1"/>
                <a:gd name="f243" fmla="*/ 106 f187 1"/>
                <a:gd name="f244" fmla="*/ 90 f186 1"/>
                <a:gd name="f245" fmla="*/ 105 f187 1"/>
                <a:gd name="f246" fmla="*/ 97 f186 1"/>
                <a:gd name="f247" fmla="*/ 163 f187 1"/>
                <a:gd name="f248" fmla="*/ 130 f186 1"/>
                <a:gd name="f249" fmla="*/ 147 f187 1"/>
                <a:gd name="f250" fmla="*/ 137 f186 1"/>
                <a:gd name="f251" fmla="*/ 96 f187 1"/>
                <a:gd name="f252" fmla="*/ 120 f187 1"/>
                <a:gd name="f253" fmla="*/ 141 f186 1"/>
                <a:gd name="f254" fmla="*/ 161 f186 1"/>
                <a:gd name="f255" fmla="*/ 116 f187 1"/>
                <a:gd name="f256" fmla="*/ 142 f186 1"/>
                <a:gd name="f257" fmla="*/ 83 f187 1"/>
                <a:gd name="f258" fmla="*/ 135 f186 1"/>
                <a:gd name="f259" fmla="*/ 64 f187 1"/>
                <a:gd name="f260" fmla="*/ 183 f186 1"/>
                <a:gd name="f261" fmla="*/ 84 f187 1"/>
                <a:gd name="f262" fmla="*/ 105 f186 1"/>
                <a:gd name="f263" fmla="*/ 58 f187 1"/>
                <a:gd name="f264" fmla="*/ 138 f186 1"/>
                <a:gd name="f265" fmla="*/ 41 f187 1"/>
                <a:gd name="f266" fmla="*/ 152 f186 1"/>
                <a:gd name="f267" fmla="*/ 77 f187 1"/>
                <a:gd name="f268" fmla="*/ 101 f186 1"/>
                <a:gd name="f269" fmla="+- f188 0 f1"/>
                <a:gd name="f270" fmla="*/ f191 1 177"/>
                <a:gd name="f271" fmla="*/ f192 1 183"/>
                <a:gd name="f272" fmla="*/ f193 1 177"/>
                <a:gd name="f273" fmla="*/ f194 1 183"/>
                <a:gd name="f274" fmla="*/ f195 1 177"/>
                <a:gd name="f275" fmla="*/ f196 1 183"/>
                <a:gd name="f276" fmla="*/ f197 1 177"/>
                <a:gd name="f277" fmla="*/ f198 1 183"/>
                <a:gd name="f278" fmla="*/ f199 1 177"/>
                <a:gd name="f279" fmla="*/ f200 1 183"/>
                <a:gd name="f280" fmla="*/ f201 1 177"/>
                <a:gd name="f281" fmla="*/ f202 1 183"/>
                <a:gd name="f282" fmla="*/ f203 1 177"/>
                <a:gd name="f283" fmla="*/ f204 1 183"/>
                <a:gd name="f284" fmla="*/ f205 1 177"/>
                <a:gd name="f285" fmla="*/ f206 1 183"/>
                <a:gd name="f286" fmla="*/ f207 1 177"/>
                <a:gd name="f287" fmla="*/ f208 1 183"/>
                <a:gd name="f288" fmla="*/ f209 1 177"/>
                <a:gd name="f289" fmla="*/ f210 1 183"/>
                <a:gd name="f290" fmla="*/ f211 1 183"/>
                <a:gd name="f291" fmla="*/ f212 1 177"/>
                <a:gd name="f292" fmla="*/ f213 1 183"/>
                <a:gd name="f293" fmla="*/ f214 1 177"/>
                <a:gd name="f294" fmla="*/ f215 1 183"/>
                <a:gd name="f295" fmla="*/ f216 1 177"/>
                <a:gd name="f296" fmla="*/ f217 1 183"/>
                <a:gd name="f297" fmla="*/ f218 1 177"/>
                <a:gd name="f298" fmla="*/ f219 1 183"/>
                <a:gd name="f299" fmla="*/ f220 1 177"/>
                <a:gd name="f300" fmla="*/ f221 1 183"/>
                <a:gd name="f301" fmla="*/ f222 1 177"/>
                <a:gd name="f302" fmla="*/ f223 1 183"/>
                <a:gd name="f303" fmla="*/ f224 1 177"/>
                <a:gd name="f304" fmla="*/ f225 1 183"/>
                <a:gd name="f305" fmla="*/ f226 1 177"/>
                <a:gd name="f306" fmla="*/ f227 1 183"/>
                <a:gd name="f307" fmla="*/ f228 1 177"/>
                <a:gd name="f308" fmla="*/ f229 1 177"/>
                <a:gd name="f309" fmla="*/ f230 1 177"/>
                <a:gd name="f310" fmla="*/ f231 1 183"/>
                <a:gd name="f311" fmla="*/ f232 1 177"/>
                <a:gd name="f312" fmla="*/ f233 1 183"/>
                <a:gd name="f313" fmla="*/ f234 1 177"/>
                <a:gd name="f314" fmla="*/ f235 1 177"/>
                <a:gd name="f315" fmla="*/ f236 1 177"/>
                <a:gd name="f316" fmla="*/ f237 1 177"/>
                <a:gd name="f317" fmla="*/ f238 1 183"/>
                <a:gd name="f318" fmla="*/ f239 1 177"/>
                <a:gd name="f319" fmla="*/ f240 1 183"/>
                <a:gd name="f320" fmla="*/ f241 1 177"/>
                <a:gd name="f321" fmla="*/ f242 1 183"/>
                <a:gd name="f322" fmla="*/ f243 1 177"/>
                <a:gd name="f323" fmla="*/ f244 1 183"/>
                <a:gd name="f324" fmla="*/ f245 1 177"/>
                <a:gd name="f325" fmla="*/ f246 1 183"/>
                <a:gd name="f326" fmla="*/ f247 1 177"/>
                <a:gd name="f327" fmla="*/ f248 1 183"/>
                <a:gd name="f328" fmla="*/ f249 1 177"/>
                <a:gd name="f329" fmla="*/ f250 1 183"/>
                <a:gd name="f330" fmla="*/ f251 1 177"/>
                <a:gd name="f331" fmla="*/ f252 1 177"/>
                <a:gd name="f332" fmla="*/ f253 1 183"/>
                <a:gd name="f333" fmla="*/ f254 1 183"/>
                <a:gd name="f334" fmla="*/ f255 1 177"/>
                <a:gd name="f335" fmla="*/ f256 1 183"/>
                <a:gd name="f336" fmla="*/ f257 1 177"/>
                <a:gd name="f337" fmla="*/ f258 1 183"/>
                <a:gd name="f338" fmla="*/ f259 1 177"/>
                <a:gd name="f339" fmla="*/ f260 1 183"/>
                <a:gd name="f340" fmla="*/ f261 1 177"/>
                <a:gd name="f341" fmla="*/ f262 1 183"/>
                <a:gd name="f342" fmla="*/ f263 1 177"/>
                <a:gd name="f343" fmla="*/ f264 1 183"/>
                <a:gd name="f344" fmla="*/ f265 1 177"/>
                <a:gd name="f345" fmla="*/ f266 1 183"/>
                <a:gd name="f346" fmla="*/ f267 1 177"/>
                <a:gd name="f347" fmla="*/ f268 1 183"/>
                <a:gd name="f348" fmla="*/ 0 1 f189"/>
                <a:gd name="f349" fmla="*/ f183 1 f189"/>
                <a:gd name="f350" fmla="*/ 0 1 f190"/>
                <a:gd name="f351" fmla="*/ f184 1 f190"/>
                <a:gd name="f352" fmla="*/ f270 1 f189"/>
                <a:gd name="f353" fmla="*/ f271 1 f190"/>
                <a:gd name="f354" fmla="*/ f272 1 f189"/>
                <a:gd name="f355" fmla="*/ f273 1 f190"/>
                <a:gd name="f356" fmla="*/ f274 1 f189"/>
                <a:gd name="f357" fmla="*/ f275 1 f190"/>
                <a:gd name="f358" fmla="*/ f276 1 f189"/>
                <a:gd name="f359" fmla="*/ f277 1 f190"/>
                <a:gd name="f360" fmla="*/ f278 1 f189"/>
                <a:gd name="f361" fmla="*/ f279 1 f190"/>
                <a:gd name="f362" fmla="*/ f280 1 f189"/>
                <a:gd name="f363" fmla="*/ f281 1 f190"/>
                <a:gd name="f364" fmla="*/ f282 1 f189"/>
                <a:gd name="f365" fmla="*/ f283 1 f190"/>
                <a:gd name="f366" fmla="*/ f284 1 f189"/>
                <a:gd name="f367" fmla="*/ f285 1 f190"/>
                <a:gd name="f368" fmla="*/ f286 1 f189"/>
                <a:gd name="f369" fmla="*/ f287 1 f190"/>
                <a:gd name="f370" fmla="*/ f288 1 f189"/>
                <a:gd name="f371" fmla="*/ f289 1 f190"/>
                <a:gd name="f372" fmla="*/ f290 1 f190"/>
                <a:gd name="f373" fmla="*/ f291 1 f189"/>
                <a:gd name="f374" fmla="*/ f292 1 f190"/>
                <a:gd name="f375" fmla="*/ f293 1 f189"/>
                <a:gd name="f376" fmla="*/ f294 1 f190"/>
                <a:gd name="f377" fmla="*/ f295 1 f189"/>
                <a:gd name="f378" fmla="*/ f296 1 f190"/>
                <a:gd name="f379" fmla="*/ f297 1 f189"/>
                <a:gd name="f380" fmla="*/ f298 1 f190"/>
                <a:gd name="f381" fmla="*/ f299 1 f189"/>
                <a:gd name="f382" fmla="*/ f300 1 f190"/>
                <a:gd name="f383" fmla="*/ f301 1 f189"/>
                <a:gd name="f384" fmla="*/ f302 1 f190"/>
                <a:gd name="f385" fmla="*/ f303 1 f189"/>
                <a:gd name="f386" fmla="*/ f304 1 f190"/>
                <a:gd name="f387" fmla="*/ f305 1 f189"/>
                <a:gd name="f388" fmla="*/ f306 1 f190"/>
                <a:gd name="f389" fmla="*/ f307 1 f189"/>
                <a:gd name="f390" fmla="*/ f308 1 f189"/>
                <a:gd name="f391" fmla="*/ f309 1 f189"/>
                <a:gd name="f392" fmla="*/ f310 1 f190"/>
                <a:gd name="f393" fmla="*/ f311 1 f189"/>
                <a:gd name="f394" fmla="*/ f312 1 f190"/>
                <a:gd name="f395" fmla="*/ f313 1 f189"/>
                <a:gd name="f396" fmla="*/ f314 1 f189"/>
                <a:gd name="f397" fmla="*/ f315 1 f189"/>
                <a:gd name="f398" fmla="*/ f316 1 f189"/>
                <a:gd name="f399" fmla="*/ f317 1 f190"/>
                <a:gd name="f400" fmla="*/ f318 1 f189"/>
                <a:gd name="f401" fmla="*/ f319 1 f190"/>
                <a:gd name="f402" fmla="*/ f320 1 f189"/>
                <a:gd name="f403" fmla="*/ f321 1 f190"/>
                <a:gd name="f404" fmla="*/ f322 1 f189"/>
                <a:gd name="f405" fmla="*/ f323 1 f190"/>
                <a:gd name="f406" fmla="*/ f324 1 f189"/>
                <a:gd name="f407" fmla="*/ f325 1 f190"/>
                <a:gd name="f408" fmla="*/ f326 1 f189"/>
                <a:gd name="f409" fmla="*/ f327 1 f190"/>
                <a:gd name="f410" fmla="*/ f328 1 f189"/>
                <a:gd name="f411" fmla="*/ f329 1 f190"/>
                <a:gd name="f412" fmla="*/ f330 1 f189"/>
                <a:gd name="f413" fmla="*/ f331 1 f189"/>
                <a:gd name="f414" fmla="*/ f332 1 f190"/>
                <a:gd name="f415" fmla="*/ f333 1 f190"/>
                <a:gd name="f416" fmla="*/ f334 1 f189"/>
                <a:gd name="f417" fmla="*/ f335 1 f190"/>
                <a:gd name="f418" fmla="*/ f336 1 f189"/>
                <a:gd name="f419" fmla="*/ f337 1 f190"/>
                <a:gd name="f420" fmla="*/ f338 1 f189"/>
                <a:gd name="f421" fmla="*/ f339 1 f190"/>
                <a:gd name="f422" fmla="*/ f340 1 f189"/>
                <a:gd name="f423" fmla="*/ f341 1 f190"/>
                <a:gd name="f424" fmla="*/ f342 1 f189"/>
                <a:gd name="f425" fmla="*/ f343 1 f190"/>
                <a:gd name="f426" fmla="*/ f344 1 f189"/>
                <a:gd name="f427" fmla="*/ f345 1 f190"/>
                <a:gd name="f428" fmla="*/ f346 1 f189"/>
                <a:gd name="f429" fmla="*/ f347 1 f190"/>
                <a:gd name="f430" fmla="*/ f348 f180 1"/>
                <a:gd name="f431" fmla="*/ f349 f180 1"/>
                <a:gd name="f432" fmla="*/ f351 f181 1"/>
                <a:gd name="f433" fmla="*/ f350 f181 1"/>
                <a:gd name="f434" fmla="*/ f352 f180 1"/>
                <a:gd name="f435" fmla="*/ f353 f181 1"/>
                <a:gd name="f436" fmla="*/ f354 f180 1"/>
                <a:gd name="f437" fmla="*/ f355 f181 1"/>
                <a:gd name="f438" fmla="*/ f356 f180 1"/>
                <a:gd name="f439" fmla="*/ f357 f181 1"/>
                <a:gd name="f440" fmla="*/ f358 f180 1"/>
                <a:gd name="f441" fmla="*/ f359 f181 1"/>
                <a:gd name="f442" fmla="*/ f360 f180 1"/>
                <a:gd name="f443" fmla="*/ f361 f181 1"/>
                <a:gd name="f444" fmla="*/ f362 f180 1"/>
                <a:gd name="f445" fmla="*/ f363 f181 1"/>
                <a:gd name="f446" fmla="*/ f364 f180 1"/>
                <a:gd name="f447" fmla="*/ f365 f181 1"/>
                <a:gd name="f448" fmla="*/ f366 f180 1"/>
                <a:gd name="f449" fmla="*/ f367 f181 1"/>
                <a:gd name="f450" fmla="*/ f368 f180 1"/>
                <a:gd name="f451" fmla="*/ f369 f181 1"/>
                <a:gd name="f452" fmla="*/ f370 f180 1"/>
                <a:gd name="f453" fmla="*/ f371 f181 1"/>
                <a:gd name="f454" fmla="*/ f372 f181 1"/>
                <a:gd name="f455" fmla="*/ f373 f180 1"/>
                <a:gd name="f456" fmla="*/ f374 f181 1"/>
                <a:gd name="f457" fmla="*/ f375 f180 1"/>
                <a:gd name="f458" fmla="*/ f376 f181 1"/>
                <a:gd name="f459" fmla="*/ f377 f180 1"/>
                <a:gd name="f460" fmla="*/ f378 f181 1"/>
                <a:gd name="f461" fmla="*/ f379 f180 1"/>
                <a:gd name="f462" fmla="*/ f380 f181 1"/>
                <a:gd name="f463" fmla="*/ f381 f180 1"/>
                <a:gd name="f464" fmla="*/ f382 f181 1"/>
                <a:gd name="f465" fmla="*/ f383 f180 1"/>
                <a:gd name="f466" fmla="*/ f384 f181 1"/>
                <a:gd name="f467" fmla="*/ f385 f180 1"/>
                <a:gd name="f468" fmla="*/ f386 f181 1"/>
                <a:gd name="f469" fmla="*/ f387 f180 1"/>
                <a:gd name="f470" fmla="*/ f388 f181 1"/>
                <a:gd name="f471" fmla="*/ f389 f180 1"/>
                <a:gd name="f472" fmla="*/ f390 f180 1"/>
                <a:gd name="f473" fmla="*/ f391 f180 1"/>
                <a:gd name="f474" fmla="*/ f392 f181 1"/>
                <a:gd name="f475" fmla="*/ f393 f180 1"/>
                <a:gd name="f476" fmla="*/ f394 f181 1"/>
                <a:gd name="f477" fmla="*/ f395 f180 1"/>
                <a:gd name="f478" fmla="*/ f396 f180 1"/>
                <a:gd name="f479" fmla="*/ f397 f180 1"/>
                <a:gd name="f480" fmla="*/ f398 f180 1"/>
                <a:gd name="f481" fmla="*/ f399 f181 1"/>
                <a:gd name="f482" fmla="*/ f400 f180 1"/>
                <a:gd name="f483" fmla="*/ f401 f181 1"/>
                <a:gd name="f484" fmla="*/ f402 f180 1"/>
                <a:gd name="f485" fmla="*/ f403 f181 1"/>
                <a:gd name="f486" fmla="*/ f404 f180 1"/>
                <a:gd name="f487" fmla="*/ f405 f181 1"/>
                <a:gd name="f488" fmla="*/ f406 f180 1"/>
                <a:gd name="f489" fmla="*/ f407 f181 1"/>
                <a:gd name="f490" fmla="*/ f408 f180 1"/>
                <a:gd name="f491" fmla="*/ f409 f181 1"/>
                <a:gd name="f492" fmla="*/ f410 f180 1"/>
                <a:gd name="f493" fmla="*/ f411 f181 1"/>
                <a:gd name="f494" fmla="*/ f412 f180 1"/>
                <a:gd name="f495" fmla="*/ f413 f180 1"/>
                <a:gd name="f496" fmla="*/ f414 f181 1"/>
                <a:gd name="f497" fmla="*/ f415 f181 1"/>
                <a:gd name="f498" fmla="*/ f416 f180 1"/>
                <a:gd name="f499" fmla="*/ f417 f181 1"/>
                <a:gd name="f500" fmla="*/ f418 f180 1"/>
                <a:gd name="f501" fmla="*/ f419 f181 1"/>
                <a:gd name="f502" fmla="*/ f420 f180 1"/>
                <a:gd name="f503" fmla="*/ f421 f181 1"/>
                <a:gd name="f504" fmla="*/ f422 f180 1"/>
                <a:gd name="f505" fmla="*/ f423 f181 1"/>
                <a:gd name="f506" fmla="*/ f424 f180 1"/>
                <a:gd name="f507" fmla="*/ f425 f181 1"/>
                <a:gd name="f508" fmla="*/ f426 f180 1"/>
                <a:gd name="f509" fmla="*/ f427 f181 1"/>
                <a:gd name="f510" fmla="*/ f428 f180 1"/>
                <a:gd name="f511" fmla="*/ f429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48" y="f449"/>
                </a:cxn>
                <a:cxn ang="f269">
                  <a:pos x="f450" y="f451"/>
                </a:cxn>
                <a:cxn ang="f269">
                  <a:pos x="f452" y="f453"/>
                </a:cxn>
                <a:cxn ang="f269">
                  <a:pos x="f440" y="f454"/>
                </a:cxn>
                <a:cxn ang="f269">
                  <a:pos x="f455" y="f456"/>
                </a:cxn>
                <a:cxn ang="f269">
                  <a:pos x="f457" y="f458"/>
                </a:cxn>
                <a:cxn ang="f269">
                  <a:pos x="f459" y="f460"/>
                </a:cxn>
                <a:cxn ang="f269">
                  <a:pos x="f461" y="f462"/>
                </a:cxn>
                <a:cxn ang="f269">
                  <a:pos x="f463" y="f464"/>
                </a:cxn>
                <a:cxn ang="f269">
                  <a:pos x="f465" y="f466"/>
                </a:cxn>
                <a:cxn ang="f269">
                  <a:pos x="f467" y="f468"/>
                </a:cxn>
                <a:cxn ang="f269">
                  <a:pos x="f469" y="f470"/>
                </a:cxn>
                <a:cxn ang="f269">
                  <a:pos x="f471" y="f460"/>
                </a:cxn>
                <a:cxn ang="f269">
                  <a:pos x="f472" y="f451"/>
                </a:cxn>
                <a:cxn ang="f269">
                  <a:pos x="f473" y="f474"/>
                </a:cxn>
                <a:cxn ang="f269">
                  <a:pos x="f475" y="f476"/>
                </a:cxn>
                <a:cxn ang="f269">
                  <a:pos x="f477" y="f453"/>
                </a:cxn>
                <a:cxn ang="f269">
                  <a:pos x="f478" y="f447"/>
                </a:cxn>
                <a:cxn ang="f269">
                  <a:pos x="f479" y="f464"/>
                </a:cxn>
                <a:cxn ang="f269">
                  <a:pos x="f480" y="f481"/>
                </a:cxn>
                <a:cxn ang="f269">
                  <a:pos x="f482" y="f483"/>
                </a:cxn>
                <a:cxn ang="f269">
                  <a:pos x="f484" y="f485"/>
                </a:cxn>
                <a:cxn ang="f269">
                  <a:pos x="f486" y="f487"/>
                </a:cxn>
                <a:cxn ang="f269">
                  <a:pos x="f488" y="f489"/>
                </a:cxn>
                <a:cxn ang="f269">
                  <a:pos x="f490" y="f491"/>
                </a:cxn>
                <a:cxn ang="f269">
                  <a:pos x="f492" y="f493"/>
                </a:cxn>
                <a:cxn ang="f269">
                  <a:pos x="f494" y="f443"/>
                </a:cxn>
                <a:cxn ang="f269">
                  <a:pos x="f495" y="f496"/>
                </a:cxn>
                <a:cxn ang="f269">
                  <a:pos x="f473" y="f497"/>
                </a:cxn>
                <a:cxn ang="f269">
                  <a:pos x="f498" y="f499"/>
                </a:cxn>
                <a:cxn ang="f269">
                  <a:pos x="f500" y="f501"/>
                </a:cxn>
                <a:cxn ang="f269">
                  <a:pos x="f502" y="f503"/>
                </a:cxn>
                <a:cxn ang="f269">
                  <a:pos x="f504" y="f505"/>
                </a:cxn>
                <a:cxn ang="f269">
                  <a:pos x="f506" y="f507"/>
                </a:cxn>
                <a:cxn ang="f269">
                  <a:pos x="f508" y="f509"/>
                </a:cxn>
                <a:cxn ang="f269">
                  <a:pos x="f510" y="f511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0"/>
                  </a:cubicBezTo>
                  <a:cubicBezTo>
                    <a:pt x="f42" y="f38"/>
                    <a:pt x="f21" y="f38"/>
                    <a:pt x="f19" y="f43"/>
                  </a:cubicBezTo>
                  <a:cubicBezTo>
                    <a:pt x="f44" y="f45"/>
                    <a:pt x="f15" y="f46"/>
                    <a:pt x="f47" y="f48"/>
                  </a:cubicBezTo>
                  <a:cubicBezTo>
                    <a:pt x="f47" y="f49"/>
                    <a:pt x="f47" y="f49"/>
                    <a:pt x="f13" y="f50"/>
                  </a:cubicBezTo>
                  <a:cubicBezTo>
                    <a:pt x="f51" y="f50"/>
                    <a:pt x="f52" y="f50"/>
                    <a:pt x="f53" y="f50"/>
                  </a:cubicBezTo>
                  <a:cubicBezTo>
                    <a:pt x="f54" y="f48"/>
                    <a:pt x="f55" y="f9"/>
                    <a:pt x="f41" y="f56"/>
                  </a:cubicBezTo>
                  <a:cubicBezTo>
                    <a:pt x="f57" y="f56"/>
                    <a:pt x="f58" y="f59"/>
                    <a:pt x="f39" y="f46"/>
                  </a:cubicBezTo>
                  <a:cubicBezTo>
                    <a:pt x="f37" y="f16"/>
                    <a:pt x="f60" y="f61"/>
                    <a:pt x="f62" y="f63"/>
                  </a:cubicBezTo>
                  <a:cubicBezTo>
                    <a:pt x="f64" y="f46"/>
                    <a:pt x="f5" y="f56"/>
                    <a:pt x="f65" y="f9"/>
                  </a:cubicBezTo>
                  <a:cubicBezTo>
                    <a:pt x="f62" y="f50"/>
                    <a:pt x="f66" y="f67"/>
                    <a:pt x="f31" y="f48"/>
                  </a:cubicBezTo>
                  <a:cubicBezTo>
                    <a:pt x="f68" y="f69"/>
                    <a:pt x="f58" y="f9"/>
                    <a:pt x="f57" y="f9"/>
                  </a:cubicBezTo>
                  <a:cubicBezTo>
                    <a:pt x="f55" y="f48"/>
                    <a:pt x="f70" y="f67"/>
                    <a:pt x="f51" y="f71"/>
                  </a:cubicBezTo>
                  <a:cubicBezTo>
                    <a:pt x="f51" y="f71"/>
                    <a:pt x="f13" y="f72"/>
                    <a:pt x="f47" y="f73"/>
                  </a:cubicBezTo>
                  <a:cubicBezTo>
                    <a:pt x="f51" y="f73"/>
                    <a:pt x="f74" y="f75"/>
                    <a:pt x="f53" y="f76"/>
                  </a:cubicBezTo>
                  <a:cubicBezTo>
                    <a:pt x="f77" y="f78"/>
                    <a:pt x="f79" y="f10"/>
                    <a:pt x="f23" y="f74"/>
                  </a:cubicBezTo>
                  <a:cubicBezTo>
                    <a:pt x="f42" y="f74"/>
                    <a:pt x="f41" y="f51"/>
                    <a:pt x="f30" y="f13"/>
                  </a:cubicBezTo>
                  <a:cubicBezTo>
                    <a:pt x="f31" y="f47"/>
                    <a:pt x="f66" y="f10"/>
                    <a:pt x="f80" y="f74"/>
                  </a:cubicBezTo>
                  <a:cubicBezTo>
                    <a:pt x="f62" y="f53"/>
                    <a:pt x="f81" y="f82"/>
                    <a:pt x="f60" y="f83"/>
                  </a:cubicBezTo>
                  <a:cubicBezTo>
                    <a:pt x="f84" y="f85"/>
                    <a:pt x="f68" y="f85"/>
                    <a:pt x="f57" y="f15"/>
                  </a:cubicBezTo>
                  <a:cubicBezTo>
                    <a:pt x="f41" y="f86"/>
                    <a:pt x="f28" y="f83"/>
                    <a:pt x="f28" y="f87"/>
                  </a:cubicBezTo>
                  <a:cubicBezTo>
                    <a:pt x="f28" y="f88"/>
                    <a:pt x="f89" y="f53"/>
                    <a:pt x="f90" y="f52"/>
                  </a:cubicBezTo>
                  <a:cubicBezTo>
                    <a:pt x="f17" y="f47"/>
                    <a:pt x="f85" y="f8"/>
                    <a:pt x="f52" y="f91"/>
                  </a:cubicBezTo>
                  <a:cubicBezTo>
                    <a:pt x="f51" y="f92"/>
                    <a:pt x="f47" y="f91"/>
                    <a:pt x="f10" y="f91"/>
                  </a:cubicBezTo>
                  <a:cubicBezTo>
                    <a:pt x="f11" y="f78"/>
                    <a:pt x="f11" y="f93"/>
                    <a:pt x="f13" y="f10"/>
                  </a:cubicBezTo>
                  <a:cubicBezTo>
                    <a:pt x="f83" y="f94"/>
                    <a:pt x="f95" y="f54"/>
                    <a:pt x="f55" y="f96"/>
                  </a:cubicBezTo>
                  <a:cubicBezTo>
                    <a:pt x="f97" y="f98"/>
                    <a:pt x="f99" y="f98"/>
                    <a:pt x="f90" y="f98"/>
                  </a:cubicBezTo>
                  <a:cubicBezTo>
                    <a:pt x="f26" y="f98"/>
                    <a:pt x="f41" y="f79"/>
                    <a:pt x="f41" y="f100"/>
                  </a:cubicBezTo>
                  <a:cubicBezTo>
                    <a:pt x="f101" y="f90"/>
                    <a:pt x="f26" y="f23"/>
                    <a:pt x="f90" y="f23"/>
                  </a:cubicBezTo>
                  <a:cubicBezTo>
                    <a:pt x="f97" y="f23"/>
                    <a:pt x="f102" y="f103"/>
                    <a:pt x="f102" y="f100"/>
                  </a:cubicBezTo>
                  <a:cubicBezTo>
                    <a:pt x="f102" y="f97"/>
                    <a:pt x="f102" y="f102"/>
                    <a:pt x="f104" y="f104"/>
                  </a:cubicBezTo>
                  <a:cubicBezTo>
                    <a:pt x="f105" y="f106"/>
                    <a:pt x="f107" y="f82"/>
                    <a:pt x="f91" y="f93"/>
                  </a:cubicBezTo>
                  <a:cubicBezTo>
                    <a:pt x="f78" y="f11"/>
                    <a:pt x="f78" y="f47"/>
                    <a:pt x="f78" y="f13"/>
                  </a:cubicBezTo>
                  <a:cubicBezTo>
                    <a:pt x="f47" y="f15"/>
                    <a:pt x="f108" y="f17"/>
                    <a:pt x="f83" y="f19"/>
                  </a:cubicBezTo>
                  <a:cubicBezTo>
                    <a:pt x="f86" y="f89"/>
                    <a:pt x="f15" y="f23"/>
                    <a:pt x="f77" y="f26"/>
                  </a:cubicBezTo>
                  <a:cubicBezTo>
                    <a:pt x="f54" y="f26"/>
                    <a:pt x="f95" y="f41"/>
                    <a:pt x="f95" y="f101"/>
                  </a:cubicBezTo>
                  <a:cubicBezTo>
                    <a:pt x="f109" y="f58"/>
                    <a:pt x="f105" y="f31"/>
                    <a:pt x="f77" y="f37"/>
                  </a:cubicBezTo>
                  <a:cubicBezTo>
                    <a:pt x="f15" y="f33"/>
                    <a:pt x="f110" y="f33"/>
                    <a:pt x="f107" y="f68"/>
                  </a:cubicBezTo>
                  <a:cubicBezTo>
                    <a:pt x="f108" y="f58"/>
                    <a:pt x="f107" y="f101"/>
                    <a:pt x="f107" y="f111"/>
                  </a:cubicBezTo>
                  <a:cubicBezTo>
                    <a:pt x="f107" y="f42"/>
                    <a:pt x="f82" y="f23"/>
                    <a:pt x="f94" y="f21"/>
                  </a:cubicBezTo>
                  <a:cubicBezTo>
                    <a:pt x="f74" y="f96"/>
                    <a:pt x="f93" y="f85"/>
                    <a:pt x="f76" y="f51"/>
                  </a:cubicBezTo>
                  <a:cubicBezTo>
                    <a:pt x="f76" y="f51"/>
                    <a:pt x="f76" y="f51"/>
                    <a:pt x="f75" y="f51"/>
                  </a:cubicBezTo>
                  <a:cubicBezTo>
                    <a:pt x="f75" y="f51"/>
                    <a:pt x="f75" y="f51"/>
                    <a:pt x="f75" y="f51"/>
                  </a:cubicBezTo>
                  <a:cubicBezTo>
                    <a:pt x="f73" y="f77"/>
                    <a:pt x="f73" y="f102"/>
                    <a:pt x="f75" y="f41"/>
                  </a:cubicBezTo>
                  <a:cubicBezTo>
                    <a:pt x="f75" y="f57"/>
                    <a:pt x="f112" y="f58"/>
                    <a:pt x="f92" y="f68"/>
                  </a:cubicBezTo>
                  <a:cubicBezTo>
                    <a:pt x="f93" y="f35"/>
                    <a:pt x="f10" y="f60"/>
                    <a:pt x="f78" y="f113"/>
                  </a:cubicBezTo>
                  <a:cubicBezTo>
                    <a:pt x="f76" y="f5"/>
                    <a:pt x="f114" y="f5"/>
                    <a:pt x="f48" y="f113"/>
                  </a:cubicBezTo>
                  <a:cubicBezTo>
                    <a:pt x="f14" y="f80"/>
                    <a:pt x="f14" y="f33"/>
                    <a:pt x="f48" y="f68"/>
                  </a:cubicBezTo>
                  <a:cubicBezTo>
                    <a:pt x="f49" y="f39"/>
                    <a:pt x="f67" y="f58"/>
                    <a:pt x="f67" y="f57"/>
                  </a:cubicBezTo>
                  <a:cubicBezTo>
                    <a:pt x="f67" y="f55"/>
                    <a:pt x="f67" y="f77"/>
                    <a:pt x="f50" y="f13"/>
                  </a:cubicBezTo>
                  <a:cubicBezTo>
                    <a:pt x="f50" y="f74"/>
                    <a:pt x="f49" y="f52"/>
                    <a:pt x="f48" y="f53"/>
                  </a:cubicBezTo>
                  <a:cubicBezTo>
                    <a:pt x="f56" y="f115"/>
                    <a:pt x="f116" y="f96"/>
                    <a:pt x="f45" y="f103"/>
                  </a:cubicBezTo>
                  <a:cubicBezTo>
                    <a:pt x="f117" y="f23"/>
                    <a:pt x="f118" y="f42"/>
                    <a:pt x="f119" y="f28"/>
                  </a:cubicBezTo>
                  <a:cubicBezTo>
                    <a:pt x="f16" y="f58"/>
                    <a:pt x="f61" y="f35"/>
                    <a:pt x="f18" y="f84"/>
                  </a:cubicBezTo>
                  <a:cubicBezTo>
                    <a:pt x="f40" y="f60"/>
                    <a:pt x="f120" y="f66"/>
                    <a:pt x="f34" y="f37"/>
                  </a:cubicBezTo>
                  <a:cubicBezTo>
                    <a:pt x="f121" y="f30"/>
                    <a:pt x="f34" y="f111"/>
                    <a:pt x="f20" y="f42"/>
                  </a:cubicBezTo>
                  <a:cubicBezTo>
                    <a:pt x="f122" y="f26"/>
                    <a:pt x="f123" y="f21"/>
                    <a:pt x="f18" y="f90"/>
                  </a:cubicBezTo>
                  <a:cubicBezTo>
                    <a:pt x="f61" y="f17"/>
                    <a:pt x="f124" y="f85"/>
                    <a:pt x="f14" y="f52"/>
                  </a:cubicBezTo>
                  <a:cubicBezTo>
                    <a:pt x="f12" y="f51"/>
                    <a:pt x="f12" y="f47"/>
                    <a:pt x="f14" y="f10"/>
                  </a:cubicBezTo>
                  <a:cubicBezTo>
                    <a:pt x="f46" y="f51"/>
                    <a:pt x="f16" y="f108"/>
                    <a:pt x="f45" y="f87"/>
                  </a:cubicBezTo>
                  <a:cubicBezTo>
                    <a:pt x="f43" y="f77"/>
                    <a:pt x="f36" y="f125"/>
                    <a:pt x="f121" y="f98"/>
                  </a:cubicBezTo>
                  <a:cubicBezTo>
                    <a:pt x="f32" y="f104"/>
                    <a:pt x="f27" y="f55"/>
                    <a:pt x="f32" y="f100"/>
                  </a:cubicBezTo>
                  <a:cubicBezTo>
                    <a:pt x="f32" y="f19"/>
                    <a:pt x="f126" y="f23"/>
                    <a:pt x="f127" y="f23"/>
                  </a:cubicBezTo>
                  <a:cubicBezTo>
                    <a:pt x="f128" y="f26"/>
                    <a:pt x="f129" y="f21"/>
                    <a:pt x="f129" y="f99"/>
                  </a:cubicBezTo>
                  <a:cubicBezTo>
                    <a:pt x="f130" y="f55"/>
                    <a:pt x="f131" y="f79"/>
                    <a:pt x="f132" y="f79"/>
                  </a:cubicBezTo>
                  <a:cubicBezTo>
                    <a:pt x="f133" y="f104"/>
                    <a:pt x="f126" y="f98"/>
                    <a:pt x="f32" y="f17"/>
                  </a:cubicBezTo>
                  <a:cubicBezTo>
                    <a:pt x="f20" y="f77"/>
                    <a:pt x="f118" y="f107"/>
                    <a:pt x="f46" y="f10"/>
                  </a:cubicBezTo>
                  <a:cubicBezTo>
                    <a:pt x="f59" y="f8"/>
                    <a:pt x="f59" y="f78"/>
                    <a:pt x="f59" y="f91"/>
                  </a:cubicBezTo>
                  <a:cubicBezTo>
                    <a:pt x="f124" y="f91"/>
                    <a:pt x="f116" y="f92"/>
                    <a:pt x="f16" y="f91"/>
                  </a:cubicBezTo>
                  <a:cubicBezTo>
                    <a:pt x="f40" y="f8"/>
                    <a:pt x="f27" y="f47"/>
                    <a:pt x="f134" y="f74"/>
                  </a:cubicBezTo>
                  <a:cubicBezTo>
                    <a:pt x="f135" y="f52"/>
                    <a:pt x="f129" y="f53"/>
                    <a:pt x="f136" y="f107"/>
                  </a:cubicBezTo>
                  <a:cubicBezTo>
                    <a:pt x="f137" y="f83"/>
                    <a:pt x="f138" y="f15"/>
                    <a:pt x="f139" y="f87"/>
                  </a:cubicBezTo>
                  <a:cubicBezTo>
                    <a:pt x="f140" y="f82"/>
                    <a:pt x="f140" y="f88"/>
                    <a:pt x="f141" y="f51"/>
                  </a:cubicBezTo>
                  <a:cubicBezTo>
                    <a:pt x="f142" y="f10"/>
                    <a:pt x="f143" y="f93"/>
                    <a:pt x="f137" y="f11"/>
                  </a:cubicBezTo>
                  <a:cubicBezTo>
                    <a:pt x="f136" y="f47"/>
                    <a:pt x="f129" y="f51"/>
                    <a:pt x="f135" y="f13"/>
                  </a:cubicBezTo>
                  <a:cubicBezTo>
                    <a:pt x="f126" y="f10"/>
                    <a:pt x="f40" y="f78"/>
                    <a:pt x="f116" y="f76"/>
                  </a:cubicBezTo>
                  <a:cubicBezTo>
                    <a:pt x="f116" y="f75"/>
                    <a:pt x="f116" y="f75"/>
                    <a:pt x="f116" y="f73"/>
                  </a:cubicBezTo>
                  <a:cubicBezTo>
                    <a:pt x="f63" y="f73"/>
                    <a:pt x="f63" y="f72"/>
                    <a:pt x="f16" y="f72"/>
                  </a:cubicBezTo>
                  <a:cubicBezTo>
                    <a:pt x="f22" y="f71"/>
                    <a:pt x="f144" y="f67"/>
                    <a:pt x="f137" y="f67"/>
                  </a:cubicBezTo>
                  <a:cubicBezTo>
                    <a:pt x="f145" y="f50"/>
                    <a:pt x="f146" y="f114"/>
                    <a:pt x="f147" y="f71"/>
                  </a:cubicBezTo>
                  <a:cubicBezTo>
                    <a:pt x="f148" y="f75"/>
                    <a:pt x="f149" y="f73"/>
                    <a:pt x="f150" y="f67"/>
                  </a:cubicBezTo>
                  <a:cubicBezTo>
                    <a:pt x="f6" y="f48"/>
                    <a:pt x="f6" y="f14"/>
                    <a:pt x="f151" y="f152"/>
                  </a:cubicBezTo>
                  <a:cubicBezTo>
                    <a:pt x="f153" y="f124"/>
                    <a:pt x="f142" y="f46"/>
                    <a:pt x="f154" y="f14"/>
                  </a:cubicBezTo>
                  <a:cubicBezTo>
                    <a:pt x="f146" y="f9"/>
                    <a:pt x="f143" y="f69"/>
                    <a:pt x="f145" y="f69"/>
                  </a:cubicBezTo>
                  <a:cubicBezTo>
                    <a:pt x="f155" y="f49"/>
                    <a:pt x="f36" y="f50"/>
                    <a:pt x="f16" y="f114"/>
                  </a:cubicBezTo>
                  <a:cubicBezTo>
                    <a:pt x="f116" y="f114"/>
                    <a:pt x="f46" y="f67"/>
                    <a:pt x="f59" y="f67"/>
                  </a:cubicBezTo>
                  <a:cubicBezTo>
                    <a:pt x="f152" y="f50"/>
                    <a:pt x="f152" y="f49"/>
                    <a:pt x="f56" y="f48"/>
                  </a:cubicBezTo>
                  <a:cubicBezTo>
                    <a:pt x="f59" y="f69"/>
                    <a:pt x="f124" y="f69"/>
                    <a:pt x="f63" y="f12"/>
                  </a:cubicBezTo>
                  <a:cubicBezTo>
                    <a:pt x="f38" y="f156"/>
                    <a:pt x="f29" y="f43"/>
                    <a:pt x="f131" y="f34"/>
                  </a:cubicBezTo>
                  <a:cubicBezTo>
                    <a:pt x="f157" y="f121"/>
                    <a:pt x="f136" y="f158"/>
                    <a:pt x="f159" y="f158"/>
                  </a:cubicBezTo>
                  <a:cubicBezTo>
                    <a:pt x="f160" y="f158"/>
                    <a:pt x="f154" y="f121"/>
                    <a:pt x="f139" y="f32"/>
                  </a:cubicBezTo>
                  <a:cubicBezTo>
                    <a:pt x="f161" y="f27"/>
                    <a:pt x="f141" y="f162"/>
                    <a:pt x="f161" y="f127"/>
                  </a:cubicBezTo>
                  <a:cubicBezTo>
                    <a:pt x="f142" y="f163"/>
                    <a:pt x="f138" y="f134"/>
                    <a:pt x="f164" y="f163"/>
                  </a:cubicBezTo>
                  <a:cubicBezTo>
                    <a:pt x="f165" y="f132"/>
                    <a:pt x="f157" y="f155"/>
                    <a:pt x="f135" y="f144"/>
                  </a:cubicBezTo>
                  <a:cubicBezTo>
                    <a:pt x="f131" y="f29"/>
                    <a:pt x="f128" y="f32"/>
                    <a:pt x="f132" y="f158"/>
                  </a:cubicBezTo>
                  <a:cubicBezTo>
                    <a:pt x="f158" y="f40"/>
                    <a:pt x="f166" y="f119"/>
                    <a:pt x="f46" y="f56"/>
                  </a:cubicBezTo>
                  <a:cubicBezTo>
                    <a:pt x="f152" y="f14"/>
                    <a:pt x="f14" y="f12"/>
                    <a:pt x="f9" y="f9"/>
                  </a:cubicBezTo>
                  <a:cubicBezTo>
                    <a:pt x="f69" y="f9"/>
                    <a:pt x="f69" y="f12"/>
                    <a:pt x="f69" y="f12"/>
                  </a:cubicBezTo>
                  <a:cubicBezTo>
                    <a:pt x="f69" y="f56"/>
                    <a:pt x="f9" y="f59"/>
                    <a:pt x="f12" y="f46"/>
                  </a:cubicBezTo>
                  <a:cubicBezTo>
                    <a:pt x="f63" y="f166"/>
                    <a:pt x="f118" y="f158"/>
                    <a:pt x="f167" y="f132"/>
                  </a:cubicBezTo>
                  <a:cubicBezTo>
                    <a:pt x="f20" y="f134"/>
                    <a:pt x="f36" y="f128"/>
                    <a:pt x="f25" y="f168"/>
                  </a:cubicBezTo>
                  <a:cubicBezTo>
                    <a:pt x="f27" y="f131"/>
                    <a:pt x="f169" y="f157"/>
                    <a:pt x="f169" y="f137"/>
                  </a:cubicBezTo>
                  <a:cubicBezTo>
                    <a:pt x="f162" y="f160"/>
                    <a:pt x="f126" y="f154"/>
                    <a:pt x="f121" y="f154"/>
                  </a:cubicBezTo>
                  <a:cubicBezTo>
                    <a:pt x="f120" y="f154"/>
                    <a:pt x="f167" y="f138"/>
                    <a:pt x="f122" y="f160"/>
                  </a:cubicBezTo>
                  <a:cubicBezTo>
                    <a:pt x="f166" y="f160"/>
                    <a:pt x="f166" y="f137"/>
                    <a:pt x="f122" y="f136"/>
                  </a:cubicBezTo>
                  <a:cubicBezTo>
                    <a:pt x="f40" y="f157"/>
                    <a:pt x="f40" y="f168"/>
                    <a:pt x="f122" y="f163"/>
                  </a:cubicBezTo>
                  <a:cubicBezTo>
                    <a:pt x="f119" y="f32"/>
                    <a:pt x="f46" y="f40"/>
                    <a:pt x="f69" y="f16"/>
                  </a:cubicBezTo>
                  <a:cubicBezTo>
                    <a:pt x="f48" y="f63"/>
                    <a:pt x="f49" y="f124"/>
                    <a:pt x="f67" y="f59"/>
                  </a:cubicBezTo>
                  <a:cubicBezTo>
                    <a:pt x="f72" y="f18"/>
                    <a:pt x="f75" y="f24"/>
                    <a:pt x="f92" y="f162"/>
                  </a:cubicBezTo>
                  <a:cubicBezTo>
                    <a:pt x="f8" y="f129"/>
                    <a:pt x="f47" y="f139"/>
                    <a:pt x="f53" y="f6"/>
                  </a:cubicBezTo>
                  <a:cubicBezTo>
                    <a:pt x="f88" y="f170"/>
                    <a:pt x="f108" y="f2"/>
                    <a:pt x="f107" y="f171"/>
                  </a:cubicBezTo>
                  <a:cubicBezTo>
                    <a:pt x="f94" y="f7"/>
                    <a:pt x="f82" y="f7"/>
                    <a:pt x="f110" y="f7"/>
                  </a:cubicBezTo>
                  <a:cubicBezTo>
                    <a:pt x="f87" y="f7"/>
                    <a:pt x="f87" y="f172"/>
                    <a:pt x="f87" y="f2"/>
                  </a:cubicBezTo>
                  <a:cubicBezTo>
                    <a:pt x="f87" y="f173"/>
                    <a:pt x="f82" y="f174"/>
                    <a:pt x="f82" y="f151"/>
                  </a:cubicBezTo>
                  <a:cubicBezTo>
                    <a:pt x="f74" y="f136"/>
                    <a:pt x="f93" y="f158"/>
                    <a:pt x="f112" y="f63"/>
                  </a:cubicBezTo>
                  <a:cubicBezTo>
                    <a:pt x="f76" y="f124"/>
                    <a:pt x="f112" y="f46"/>
                    <a:pt x="f112" y="f56"/>
                  </a:cubicBezTo>
                  <a:cubicBezTo>
                    <a:pt x="f78" y="f116"/>
                    <a:pt x="f93" y="f61"/>
                    <a:pt x="f47" y="f118"/>
                  </a:cubicBezTo>
                  <a:cubicBezTo>
                    <a:pt x="f88" y="f20"/>
                    <a:pt x="f110" y="f121"/>
                    <a:pt x="f85" y="f127"/>
                  </a:cubicBezTo>
                  <a:cubicBezTo>
                    <a:pt x="f77" y="f132"/>
                    <a:pt x="f106" y="f168"/>
                    <a:pt x="f77" y="f130"/>
                  </a:cubicBezTo>
                  <a:cubicBezTo>
                    <a:pt x="f115" y="f130"/>
                    <a:pt x="f54" y="f164"/>
                    <a:pt x="f106" y="f145"/>
                  </a:cubicBezTo>
                  <a:cubicBezTo>
                    <a:pt x="f175" y="f143"/>
                    <a:pt x="f98" y="f145"/>
                    <a:pt x="f79" y="f165"/>
                  </a:cubicBezTo>
                  <a:cubicBezTo>
                    <a:pt x="f102" y="f129"/>
                    <a:pt x="f79" y="f135"/>
                    <a:pt x="f176" y="f168"/>
                  </a:cubicBezTo>
                  <a:cubicBezTo>
                    <a:pt x="f177" y="f134"/>
                    <a:pt x="f95" y="f132"/>
                    <a:pt x="f106" y="f155"/>
                  </a:cubicBezTo>
                  <a:cubicBezTo>
                    <a:pt x="f86" y="f34"/>
                    <a:pt x="f88" y="f123"/>
                    <a:pt x="f10" y="f59"/>
                  </a:cubicBezTo>
                  <a:cubicBezTo>
                    <a:pt x="f93" y="f152"/>
                    <a:pt x="f8" y="f14"/>
                    <a:pt x="f178" y="f12"/>
                  </a:cubicBezTo>
                  <a:cubicBezTo>
                    <a:pt x="f178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244581FF-7E10-026A-0571-0A0CD532DF61}"/>
                </a:ext>
              </a:extLst>
            </p:cNvPr>
            <p:cNvSpPr/>
            <p:nvPr/>
          </p:nvSpPr>
          <p:spPr>
            <a:xfrm>
              <a:off x="4773131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9"/>
                <a:gd name="f9" fmla="val 96"/>
                <a:gd name="f10" fmla="val 77"/>
                <a:gd name="f11" fmla="val 75"/>
                <a:gd name="f12" fmla="val 97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9"/>
                <a:gd name="f31" fmla="val 14"/>
                <a:gd name="f32" fmla="val 130"/>
                <a:gd name="f33" fmla="val 12"/>
                <a:gd name="f34" fmla="val 127"/>
                <a:gd name="f35" fmla="val 13"/>
                <a:gd name="f36" fmla="val 123"/>
                <a:gd name="f37" fmla="val 119"/>
                <a:gd name="f38" fmla="val 17"/>
                <a:gd name="f39" fmla="val 118"/>
                <a:gd name="f40" fmla="val 22"/>
                <a:gd name="f41" fmla="val 25"/>
                <a:gd name="f42" fmla="val 117"/>
                <a:gd name="f43" fmla="val 46"/>
                <a:gd name="f44" fmla="val 110"/>
                <a:gd name="f45" fmla="val 60"/>
                <a:gd name="f46" fmla="val 102"/>
                <a:gd name="f47" fmla="val 94"/>
                <a:gd name="f48" fmla="val 93"/>
                <a:gd name="f49" fmla="val 92"/>
                <a:gd name="f50" fmla="val 73"/>
                <a:gd name="f51" fmla="val 71"/>
                <a:gd name="f52" fmla="val 70"/>
                <a:gd name="f53" fmla="val 54"/>
                <a:gd name="f54" fmla="val 38"/>
                <a:gd name="f55" fmla="val 99"/>
                <a:gd name="f56" fmla="val 20"/>
                <a:gd name="f57" fmla="val 18"/>
                <a:gd name="f58" fmla="val 101"/>
                <a:gd name="f59" fmla="val 8"/>
                <a:gd name="f60" fmla="val 108"/>
                <a:gd name="f61" fmla="val 5"/>
                <a:gd name="f62" fmla="val 105"/>
                <a:gd name="f63" fmla="val 1"/>
                <a:gd name="f64" fmla="val 3"/>
                <a:gd name="f65" fmla="val 10"/>
                <a:gd name="f66" fmla="val 91"/>
                <a:gd name="f67" fmla="val 15"/>
                <a:gd name="f68" fmla="val 16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72"/>
                <a:gd name="f75" fmla="val 86"/>
                <a:gd name="f76" fmla="val 85"/>
                <a:gd name="f77" fmla="val 56"/>
                <a:gd name="f78" fmla="val 81"/>
                <a:gd name="f79" fmla="val 41"/>
                <a:gd name="f80" fmla="val 7"/>
                <a:gd name="f81" fmla="val 6"/>
                <a:gd name="f82" fmla="val 65"/>
                <a:gd name="f83" fmla="val 62"/>
                <a:gd name="f84" fmla="val 11"/>
                <a:gd name="f85" fmla="val 58"/>
                <a:gd name="f86" fmla="val 61"/>
                <a:gd name="f87" fmla="val 63"/>
                <a:gd name="f88" fmla="val 69"/>
                <a:gd name="f89" fmla="val 28"/>
                <a:gd name="f90" fmla="val 32"/>
                <a:gd name="f91" fmla="val 82"/>
                <a:gd name="f92" fmla="val 83"/>
                <a:gd name="f93" fmla="val 76"/>
                <a:gd name="f94" fmla="val 78"/>
                <a:gd name="f95" fmla="val 66"/>
                <a:gd name="f96" fmla="val 50"/>
                <a:gd name="f97" fmla="val 43"/>
                <a:gd name="f98" fmla="val 37"/>
                <a:gd name="f99" fmla="val 42"/>
                <a:gd name="f100" fmla="val 34"/>
                <a:gd name="f101" fmla="val 36"/>
                <a:gd name="f102" fmla="val 21"/>
                <a:gd name="f103" fmla="val 39"/>
                <a:gd name="f104" fmla="val 30"/>
                <a:gd name="f105" fmla="val 40"/>
                <a:gd name="f106" fmla="val 53"/>
                <a:gd name="f107" fmla="val 52"/>
                <a:gd name="f108" fmla="val 67"/>
                <a:gd name="f109" fmla="val 68"/>
                <a:gd name="f110" fmla="val 51"/>
                <a:gd name="f111" fmla="val 64"/>
                <a:gd name="f112" fmla="val 24"/>
                <a:gd name="f113" fmla="val 84"/>
                <a:gd name="f114" fmla="val 4"/>
                <a:gd name="f115" fmla="val 90"/>
                <a:gd name="f116" fmla="val 57"/>
                <a:gd name="f117" fmla="val 104"/>
                <a:gd name="f118" fmla="val 111"/>
                <a:gd name="f119" fmla="val 112"/>
                <a:gd name="f120" fmla="val 109"/>
                <a:gd name="f121" fmla="val 125"/>
                <a:gd name="f122" fmla="val 129"/>
                <a:gd name="f123" fmla="val 116"/>
                <a:gd name="f124" fmla="val 114"/>
                <a:gd name="f125" fmla="val 103"/>
                <a:gd name="f126" fmla="val 49"/>
                <a:gd name="f127" fmla="val 133"/>
                <a:gd name="f128" fmla="val 138"/>
                <a:gd name="f129" fmla="val 144"/>
                <a:gd name="f130" fmla="val 149"/>
                <a:gd name="f131" fmla="val 150"/>
                <a:gd name="f132" fmla="val 146"/>
                <a:gd name="f133" fmla="val 141"/>
                <a:gd name="f134" fmla="val 136"/>
                <a:gd name="f135" fmla="val 143"/>
                <a:gd name="f136" fmla="val 147"/>
                <a:gd name="f137" fmla="val 151"/>
                <a:gd name="f138" fmla="val 153"/>
                <a:gd name="f139" fmla="val 159"/>
                <a:gd name="f140" fmla="val 163"/>
                <a:gd name="f141" fmla="val 168"/>
                <a:gd name="f142" fmla="val 166"/>
                <a:gd name="f143" fmla="val 164"/>
                <a:gd name="f144" fmla="val 158"/>
                <a:gd name="f145" fmla="val 137"/>
                <a:gd name="f146" fmla="val 156"/>
                <a:gd name="f147" fmla="val 160"/>
                <a:gd name="f148" fmla="val 162"/>
                <a:gd name="f149" fmla="val 167"/>
                <a:gd name="f150" fmla="val 172"/>
                <a:gd name="f151" fmla="val 175"/>
                <a:gd name="f152" fmla="val 174"/>
                <a:gd name="f153" fmla="val 100"/>
                <a:gd name="f154" fmla="val 170"/>
                <a:gd name="f155" fmla="val 161"/>
                <a:gd name="f156" fmla="val 139"/>
                <a:gd name="f157" fmla="val 107"/>
                <a:gd name="f158" fmla="val 148"/>
                <a:gd name="f159" fmla="val 128"/>
                <a:gd name="f160" fmla="val 154"/>
                <a:gd name="f161" fmla="val 157"/>
                <a:gd name="f162" fmla="val 165"/>
                <a:gd name="f163" fmla="val 135"/>
                <a:gd name="f164" fmla="val 142"/>
                <a:gd name="f165" fmla="val 155"/>
                <a:gd name="f166" fmla="val 152"/>
                <a:gd name="f167" fmla="val 115"/>
                <a:gd name="f168" fmla="val 120"/>
                <a:gd name="f169" fmla="val 145"/>
                <a:gd name="f170" fmla="val 134"/>
                <a:gd name="f171" fmla="val 179"/>
                <a:gd name="f172" fmla="val 182"/>
                <a:gd name="f173" fmla="val 181"/>
                <a:gd name="f174" fmla="val 178"/>
                <a:gd name="f175" fmla="val 176"/>
                <a:gd name="f176" fmla="val 48"/>
                <a:gd name="f177" fmla="val 44"/>
                <a:gd name="f178" fmla="val 47"/>
                <a:gd name="f179" fmla="val 80"/>
                <a:gd name="f180" fmla="+- 0 0 -90"/>
                <a:gd name="f181" fmla="*/ f3 1 177"/>
                <a:gd name="f182" fmla="*/ f4 1 183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3"/>
                <a:gd name="f192" fmla="*/ 31 f188 1"/>
                <a:gd name="f193" fmla="*/ 121 f187 1"/>
                <a:gd name="f194" fmla="*/ 13 f188 1"/>
                <a:gd name="f195" fmla="*/ 123 f187 1"/>
                <a:gd name="f196" fmla="*/ 75 f188 1"/>
                <a:gd name="f197" fmla="*/ 94 f187 1"/>
                <a:gd name="f198" fmla="*/ 22 f188 1"/>
                <a:gd name="f199" fmla="*/ 99 f187 1"/>
                <a:gd name="f200" fmla="*/ 3 f188 1"/>
                <a:gd name="f201" fmla="*/ 96 f187 1"/>
                <a:gd name="f202" fmla="*/ 73 f188 1"/>
                <a:gd name="f203" fmla="*/ 89 f187 1"/>
                <a:gd name="f204" fmla="*/ 27 f188 1"/>
                <a:gd name="f205" fmla="*/ 72 f187 1"/>
                <a:gd name="f206" fmla="*/ 8 f188 1"/>
                <a:gd name="f207" fmla="*/ 62 f187 1"/>
                <a:gd name="f208" fmla="*/ 32 f188 1"/>
                <a:gd name="f209" fmla="*/ 71 f187 1"/>
                <a:gd name="f210" fmla="*/ 74 f188 1"/>
                <a:gd name="f211" fmla="*/ 77 f187 1"/>
                <a:gd name="f212" fmla="*/ 36 f187 1"/>
                <a:gd name="f213" fmla="*/ 40 f188 1"/>
                <a:gd name="f214" fmla="*/ 40 f187 1"/>
                <a:gd name="f215" fmla="*/ 62 f188 1"/>
                <a:gd name="f216" fmla="*/ 31 f187 1"/>
                <a:gd name="f217" fmla="*/ 56 f188 1"/>
                <a:gd name="f218" fmla="*/ 14 f187 1"/>
                <a:gd name="f219" fmla="*/ 66 f188 1"/>
                <a:gd name="f220" fmla="*/ 29 f187 1"/>
                <a:gd name="f221" fmla="*/ 86 f188 1"/>
                <a:gd name="f222" fmla="*/ 73 f187 1"/>
                <a:gd name="f223" fmla="*/ 81 f188 1"/>
                <a:gd name="f224" fmla="*/ 4 f187 1"/>
                <a:gd name="f225" fmla="*/ 91 f188 1"/>
                <a:gd name="f226" fmla="*/ 20 f187 1"/>
                <a:gd name="f227" fmla="*/ 110 f188 1"/>
                <a:gd name="f228" fmla="*/ 30 f187 1"/>
                <a:gd name="f229" fmla="*/ 127 f188 1"/>
                <a:gd name="f230" fmla="*/ 98 f188 1"/>
                <a:gd name="f231" fmla="*/ 129 f188 1"/>
                <a:gd name="f232" fmla="*/ 42 f187 1"/>
                <a:gd name="f233" fmla="*/ 149 f188 1"/>
                <a:gd name="f234" fmla="*/ 34 f187 1"/>
                <a:gd name="f235" fmla="*/ 102 f188 1"/>
                <a:gd name="f236" fmla="*/ 143 f188 1"/>
                <a:gd name="f237" fmla="*/ 166 f188 1"/>
                <a:gd name="f238" fmla="*/ 104 f188 1"/>
                <a:gd name="f239" fmla="*/ 85 f187 1"/>
                <a:gd name="f240" fmla="*/ 153 f188 1"/>
                <a:gd name="f241" fmla="*/ 91 f187 1"/>
                <a:gd name="f242" fmla="*/ 174 f188 1"/>
                <a:gd name="f243" fmla="*/ 100 f187 1"/>
                <a:gd name="f244" fmla="*/ 106 f188 1"/>
                <a:gd name="f245" fmla="*/ 90 f187 1"/>
                <a:gd name="f246" fmla="*/ 105 f188 1"/>
                <a:gd name="f247" fmla="*/ 97 f187 1"/>
                <a:gd name="f248" fmla="*/ 163 f188 1"/>
                <a:gd name="f249" fmla="*/ 130 f187 1"/>
                <a:gd name="f250" fmla="*/ 147 f188 1"/>
                <a:gd name="f251" fmla="*/ 137 f187 1"/>
                <a:gd name="f252" fmla="*/ 96 f188 1"/>
                <a:gd name="f253" fmla="*/ 120 f188 1"/>
                <a:gd name="f254" fmla="*/ 141 f187 1"/>
                <a:gd name="f255" fmla="*/ 161 f187 1"/>
                <a:gd name="f256" fmla="*/ 116 f188 1"/>
                <a:gd name="f257" fmla="*/ 142 f187 1"/>
                <a:gd name="f258" fmla="*/ 83 f188 1"/>
                <a:gd name="f259" fmla="*/ 135 f187 1"/>
                <a:gd name="f260" fmla="*/ 64 f188 1"/>
                <a:gd name="f261" fmla="*/ 183 f187 1"/>
                <a:gd name="f262" fmla="*/ 84 f188 1"/>
                <a:gd name="f263" fmla="*/ 105 f187 1"/>
                <a:gd name="f264" fmla="*/ 58 f188 1"/>
                <a:gd name="f265" fmla="*/ 138 f187 1"/>
                <a:gd name="f266" fmla="*/ 41 f188 1"/>
                <a:gd name="f267" fmla="*/ 152 f187 1"/>
                <a:gd name="f268" fmla="*/ 77 f188 1"/>
                <a:gd name="f269" fmla="*/ 101 f187 1"/>
                <a:gd name="f270" fmla="+- f189 0 f1"/>
                <a:gd name="f271" fmla="*/ f192 1 177"/>
                <a:gd name="f272" fmla="*/ f193 1 183"/>
                <a:gd name="f273" fmla="*/ f194 1 177"/>
                <a:gd name="f274" fmla="*/ f195 1 183"/>
                <a:gd name="f275" fmla="*/ f196 1 177"/>
                <a:gd name="f276" fmla="*/ f197 1 183"/>
                <a:gd name="f277" fmla="*/ f198 1 177"/>
                <a:gd name="f278" fmla="*/ f199 1 183"/>
                <a:gd name="f279" fmla="*/ f200 1 177"/>
                <a:gd name="f280" fmla="*/ f201 1 183"/>
                <a:gd name="f281" fmla="*/ f202 1 177"/>
                <a:gd name="f282" fmla="*/ f203 1 183"/>
                <a:gd name="f283" fmla="*/ f204 1 177"/>
                <a:gd name="f284" fmla="*/ f205 1 183"/>
                <a:gd name="f285" fmla="*/ f206 1 177"/>
                <a:gd name="f286" fmla="*/ f207 1 183"/>
                <a:gd name="f287" fmla="*/ f208 1 177"/>
                <a:gd name="f288" fmla="*/ f209 1 183"/>
                <a:gd name="f289" fmla="*/ f210 1 177"/>
                <a:gd name="f290" fmla="*/ f211 1 183"/>
                <a:gd name="f291" fmla="*/ f212 1 183"/>
                <a:gd name="f292" fmla="*/ f213 1 177"/>
                <a:gd name="f293" fmla="*/ f214 1 183"/>
                <a:gd name="f294" fmla="*/ f215 1 177"/>
                <a:gd name="f295" fmla="*/ f216 1 183"/>
                <a:gd name="f296" fmla="*/ f217 1 177"/>
                <a:gd name="f297" fmla="*/ f218 1 183"/>
                <a:gd name="f298" fmla="*/ f219 1 177"/>
                <a:gd name="f299" fmla="*/ f220 1 183"/>
                <a:gd name="f300" fmla="*/ f221 1 177"/>
                <a:gd name="f301" fmla="*/ f222 1 183"/>
                <a:gd name="f302" fmla="*/ f223 1 177"/>
                <a:gd name="f303" fmla="*/ f224 1 183"/>
                <a:gd name="f304" fmla="*/ f225 1 177"/>
                <a:gd name="f305" fmla="*/ f226 1 183"/>
                <a:gd name="f306" fmla="*/ f227 1 177"/>
                <a:gd name="f307" fmla="*/ f228 1 183"/>
                <a:gd name="f308" fmla="*/ f229 1 177"/>
                <a:gd name="f309" fmla="*/ f230 1 177"/>
                <a:gd name="f310" fmla="*/ f231 1 177"/>
                <a:gd name="f311" fmla="*/ f232 1 183"/>
                <a:gd name="f312" fmla="*/ f233 1 177"/>
                <a:gd name="f313" fmla="*/ f234 1 183"/>
                <a:gd name="f314" fmla="*/ f235 1 177"/>
                <a:gd name="f315" fmla="*/ f236 1 177"/>
                <a:gd name="f316" fmla="*/ f237 1 177"/>
                <a:gd name="f317" fmla="*/ f238 1 177"/>
                <a:gd name="f318" fmla="*/ f239 1 183"/>
                <a:gd name="f319" fmla="*/ f240 1 177"/>
                <a:gd name="f320" fmla="*/ f241 1 183"/>
                <a:gd name="f321" fmla="*/ f242 1 177"/>
                <a:gd name="f322" fmla="*/ f243 1 183"/>
                <a:gd name="f323" fmla="*/ f244 1 177"/>
                <a:gd name="f324" fmla="*/ f245 1 183"/>
                <a:gd name="f325" fmla="*/ f246 1 177"/>
                <a:gd name="f326" fmla="*/ f247 1 183"/>
                <a:gd name="f327" fmla="*/ f248 1 177"/>
                <a:gd name="f328" fmla="*/ f249 1 183"/>
                <a:gd name="f329" fmla="*/ f250 1 177"/>
                <a:gd name="f330" fmla="*/ f251 1 183"/>
                <a:gd name="f331" fmla="*/ f252 1 177"/>
                <a:gd name="f332" fmla="*/ f253 1 177"/>
                <a:gd name="f333" fmla="*/ f254 1 183"/>
                <a:gd name="f334" fmla="*/ f255 1 183"/>
                <a:gd name="f335" fmla="*/ f256 1 177"/>
                <a:gd name="f336" fmla="*/ f257 1 183"/>
                <a:gd name="f337" fmla="*/ f258 1 177"/>
                <a:gd name="f338" fmla="*/ f259 1 183"/>
                <a:gd name="f339" fmla="*/ f260 1 177"/>
                <a:gd name="f340" fmla="*/ f261 1 183"/>
                <a:gd name="f341" fmla="*/ f262 1 177"/>
                <a:gd name="f342" fmla="*/ f263 1 183"/>
                <a:gd name="f343" fmla="*/ f264 1 177"/>
                <a:gd name="f344" fmla="*/ f265 1 183"/>
                <a:gd name="f345" fmla="*/ f266 1 177"/>
                <a:gd name="f346" fmla="*/ f267 1 183"/>
                <a:gd name="f347" fmla="*/ f268 1 177"/>
                <a:gd name="f348" fmla="*/ f269 1 183"/>
                <a:gd name="f349" fmla="*/ 0 1 f190"/>
                <a:gd name="f350" fmla="*/ f184 1 f190"/>
                <a:gd name="f351" fmla="*/ 0 1 f191"/>
                <a:gd name="f352" fmla="*/ f185 1 f191"/>
                <a:gd name="f353" fmla="*/ f271 1 f190"/>
                <a:gd name="f354" fmla="*/ f272 1 f191"/>
                <a:gd name="f355" fmla="*/ f273 1 f190"/>
                <a:gd name="f356" fmla="*/ f274 1 f191"/>
                <a:gd name="f357" fmla="*/ f275 1 f190"/>
                <a:gd name="f358" fmla="*/ f276 1 f191"/>
                <a:gd name="f359" fmla="*/ f277 1 f190"/>
                <a:gd name="f360" fmla="*/ f278 1 f191"/>
                <a:gd name="f361" fmla="*/ f279 1 f190"/>
                <a:gd name="f362" fmla="*/ f280 1 f191"/>
                <a:gd name="f363" fmla="*/ f281 1 f190"/>
                <a:gd name="f364" fmla="*/ f282 1 f191"/>
                <a:gd name="f365" fmla="*/ f283 1 f190"/>
                <a:gd name="f366" fmla="*/ f284 1 f191"/>
                <a:gd name="f367" fmla="*/ f285 1 f190"/>
                <a:gd name="f368" fmla="*/ f286 1 f191"/>
                <a:gd name="f369" fmla="*/ f287 1 f190"/>
                <a:gd name="f370" fmla="*/ f288 1 f191"/>
                <a:gd name="f371" fmla="*/ f289 1 f190"/>
                <a:gd name="f372" fmla="*/ f290 1 f191"/>
                <a:gd name="f373" fmla="*/ f291 1 f191"/>
                <a:gd name="f374" fmla="*/ f292 1 f190"/>
                <a:gd name="f375" fmla="*/ f293 1 f191"/>
                <a:gd name="f376" fmla="*/ f294 1 f190"/>
                <a:gd name="f377" fmla="*/ f295 1 f191"/>
                <a:gd name="f378" fmla="*/ f296 1 f190"/>
                <a:gd name="f379" fmla="*/ f297 1 f191"/>
                <a:gd name="f380" fmla="*/ f298 1 f190"/>
                <a:gd name="f381" fmla="*/ f299 1 f191"/>
                <a:gd name="f382" fmla="*/ f300 1 f190"/>
                <a:gd name="f383" fmla="*/ f301 1 f191"/>
                <a:gd name="f384" fmla="*/ f302 1 f190"/>
                <a:gd name="f385" fmla="*/ f303 1 f191"/>
                <a:gd name="f386" fmla="*/ f304 1 f190"/>
                <a:gd name="f387" fmla="*/ f305 1 f191"/>
                <a:gd name="f388" fmla="*/ f306 1 f190"/>
                <a:gd name="f389" fmla="*/ f307 1 f191"/>
                <a:gd name="f390" fmla="*/ f308 1 f190"/>
                <a:gd name="f391" fmla="*/ f309 1 f190"/>
                <a:gd name="f392" fmla="*/ f310 1 f190"/>
                <a:gd name="f393" fmla="*/ f311 1 f191"/>
                <a:gd name="f394" fmla="*/ f312 1 f190"/>
                <a:gd name="f395" fmla="*/ f313 1 f191"/>
                <a:gd name="f396" fmla="*/ f314 1 f190"/>
                <a:gd name="f397" fmla="*/ f315 1 f190"/>
                <a:gd name="f398" fmla="*/ f316 1 f190"/>
                <a:gd name="f399" fmla="*/ f317 1 f190"/>
                <a:gd name="f400" fmla="*/ f318 1 f191"/>
                <a:gd name="f401" fmla="*/ f319 1 f190"/>
                <a:gd name="f402" fmla="*/ f320 1 f191"/>
                <a:gd name="f403" fmla="*/ f321 1 f190"/>
                <a:gd name="f404" fmla="*/ f322 1 f191"/>
                <a:gd name="f405" fmla="*/ f323 1 f190"/>
                <a:gd name="f406" fmla="*/ f324 1 f191"/>
                <a:gd name="f407" fmla="*/ f325 1 f190"/>
                <a:gd name="f408" fmla="*/ f326 1 f191"/>
                <a:gd name="f409" fmla="*/ f327 1 f190"/>
                <a:gd name="f410" fmla="*/ f328 1 f191"/>
                <a:gd name="f411" fmla="*/ f329 1 f190"/>
                <a:gd name="f412" fmla="*/ f330 1 f191"/>
                <a:gd name="f413" fmla="*/ f331 1 f190"/>
                <a:gd name="f414" fmla="*/ f332 1 f190"/>
                <a:gd name="f415" fmla="*/ f333 1 f191"/>
                <a:gd name="f416" fmla="*/ f334 1 f191"/>
                <a:gd name="f417" fmla="*/ f335 1 f190"/>
                <a:gd name="f418" fmla="*/ f336 1 f191"/>
                <a:gd name="f419" fmla="*/ f337 1 f190"/>
                <a:gd name="f420" fmla="*/ f338 1 f191"/>
                <a:gd name="f421" fmla="*/ f339 1 f190"/>
                <a:gd name="f422" fmla="*/ f340 1 f191"/>
                <a:gd name="f423" fmla="*/ f341 1 f190"/>
                <a:gd name="f424" fmla="*/ f342 1 f191"/>
                <a:gd name="f425" fmla="*/ f343 1 f190"/>
                <a:gd name="f426" fmla="*/ f344 1 f191"/>
                <a:gd name="f427" fmla="*/ f345 1 f190"/>
                <a:gd name="f428" fmla="*/ f346 1 f191"/>
                <a:gd name="f429" fmla="*/ f347 1 f190"/>
                <a:gd name="f430" fmla="*/ f348 1 f191"/>
                <a:gd name="f431" fmla="*/ f349 f181 1"/>
                <a:gd name="f432" fmla="*/ f350 f181 1"/>
                <a:gd name="f433" fmla="*/ f352 f182 1"/>
                <a:gd name="f434" fmla="*/ f351 f182 1"/>
                <a:gd name="f435" fmla="*/ f353 f181 1"/>
                <a:gd name="f436" fmla="*/ f354 f182 1"/>
                <a:gd name="f437" fmla="*/ f355 f181 1"/>
                <a:gd name="f438" fmla="*/ f356 f182 1"/>
                <a:gd name="f439" fmla="*/ f357 f181 1"/>
                <a:gd name="f440" fmla="*/ f358 f182 1"/>
                <a:gd name="f441" fmla="*/ f359 f181 1"/>
                <a:gd name="f442" fmla="*/ f360 f182 1"/>
                <a:gd name="f443" fmla="*/ f361 f181 1"/>
                <a:gd name="f444" fmla="*/ f362 f182 1"/>
                <a:gd name="f445" fmla="*/ f363 f181 1"/>
                <a:gd name="f446" fmla="*/ f364 f182 1"/>
                <a:gd name="f447" fmla="*/ f365 f181 1"/>
                <a:gd name="f448" fmla="*/ f366 f182 1"/>
                <a:gd name="f449" fmla="*/ f367 f181 1"/>
                <a:gd name="f450" fmla="*/ f368 f182 1"/>
                <a:gd name="f451" fmla="*/ f369 f181 1"/>
                <a:gd name="f452" fmla="*/ f370 f182 1"/>
                <a:gd name="f453" fmla="*/ f371 f181 1"/>
                <a:gd name="f454" fmla="*/ f372 f182 1"/>
                <a:gd name="f455" fmla="*/ f373 f182 1"/>
                <a:gd name="f456" fmla="*/ f374 f181 1"/>
                <a:gd name="f457" fmla="*/ f375 f182 1"/>
                <a:gd name="f458" fmla="*/ f376 f181 1"/>
                <a:gd name="f459" fmla="*/ f377 f182 1"/>
                <a:gd name="f460" fmla="*/ f378 f181 1"/>
                <a:gd name="f461" fmla="*/ f379 f182 1"/>
                <a:gd name="f462" fmla="*/ f380 f181 1"/>
                <a:gd name="f463" fmla="*/ f381 f182 1"/>
                <a:gd name="f464" fmla="*/ f382 f181 1"/>
                <a:gd name="f465" fmla="*/ f383 f182 1"/>
                <a:gd name="f466" fmla="*/ f384 f181 1"/>
                <a:gd name="f467" fmla="*/ f385 f182 1"/>
                <a:gd name="f468" fmla="*/ f386 f181 1"/>
                <a:gd name="f469" fmla="*/ f387 f182 1"/>
                <a:gd name="f470" fmla="*/ f388 f181 1"/>
                <a:gd name="f471" fmla="*/ f389 f182 1"/>
                <a:gd name="f472" fmla="*/ f390 f181 1"/>
                <a:gd name="f473" fmla="*/ f391 f181 1"/>
                <a:gd name="f474" fmla="*/ f392 f181 1"/>
                <a:gd name="f475" fmla="*/ f393 f182 1"/>
                <a:gd name="f476" fmla="*/ f394 f181 1"/>
                <a:gd name="f477" fmla="*/ f395 f182 1"/>
                <a:gd name="f478" fmla="*/ f396 f181 1"/>
                <a:gd name="f479" fmla="*/ f397 f181 1"/>
                <a:gd name="f480" fmla="*/ f398 f181 1"/>
                <a:gd name="f481" fmla="*/ f399 f181 1"/>
                <a:gd name="f482" fmla="*/ f400 f182 1"/>
                <a:gd name="f483" fmla="*/ f401 f181 1"/>
                <a:gd name="f484" fmla="*/ f402 f182 1"/>
                <a:gd name="f485" fmla="*/ f403 f181 1"/>
                <a:gd name="f486" fmla="*/ f404 f182 1"/>
                <a:gd name="f487" fmla="*/ f405 f181 1"/>
                <a:gd name="f488" fmla="*/ f406 f182 1"/>
                <a:gd name="f489" fmla="*/ f407 f181 1"/>
                <a:gd name="f490" fmla="*/ f408 f182 1"/>
                <a:gd name="f491" fmla="*/ f409 f181 1"/>
                <a:gd name="f492" fmla="*/ f410 f182 1"/>
                <a:gd name="f493" fmla="*/ f411 f181 1"/>
                <a:gd name="f494" fmla="*/ f412 f182 1"/>
                <a:gd name="f495" fmla="*/ f413 f181 1"/>
                <a:gd name="f496" fmla="*/ f414 f181 1"/>
                <a:gd name="f497" fmla="*/ f415 f182 1"/>
                <a:gd name="f498" fmla="*/ f416 f182 1"/>
                <a:gd name="f499" fmla="*/ f417 f181 1"/>
                <a:gd name="f500" fmla="*/ f418 f182 1"/>
                <a:gd name="f501" fmla="*/ f419 f181 1"/>
                <a:gd name="f502" fmla="*/ f420 f182 1"/>
                <a:gd name="f503" fmla="*/ f421 f181 1"/>
                <a:gd name="f504" fmla="*/ f422 f182 1"/>
                <a:gd name="f505" fmla="*/ f423 f181 1"/>
                <a:gd name="f506" fmla="*/ f424 f182 1"/>
                <a:gd name="f507" fmla="*/ f425 f181 1"/>
                <a:gd name="f508" fmla="*/ f426 f182 1"/>
                <a:gd name="f509" fmla="*/ f427 f181 1"/>
                <a:gd name="f510" fmla="*/ f428 f182 1"/>
                <a:gd name="f511" fmla="*/ f429 f181 1"/>
                <a:gd name="f512" fmla="*/ f430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51" y="f452"/>
                </a:cxn>
                <a:cxn ang="f270">
                  <a:pos x="f453" y="f454"/>
                </a:cxn>
                <a:cxn ang="f270">
                  <a:pos x="f441" y="f455"/>
                </a:cxn>
                <a:cxn ang="f270">
                  <a:pos x="f456" y="f457"/>
                </a:cxn>
                <a:cxn ang="f270">
                  <a:pos x="f458" y="f459"/>
                </a:cxn>
                <a:cxn ang="f270">
                  <a:pos x="f460" y="f461"/>
                </a:cxn>
                <a:cxn ang="f270">
                  <a:pos x="f462" y="f463"/>
                </a:cxn>
                <a:cxn ang="f270">
                  <a:pos x="f464" y="f465"/>
                </a:cxn>
                <a:cxn ang="f270">
                  <a:pos x="f466" y="f467"/>
                </a:cxn>
                <a:cxn ang="f270">
                  <a:pos x="f468" y="f469"/>
                </a:cxn>
                <a:cxn ang="f270">
                  <a:pos x="f470" y="f471"/>
                </a:cxn>
                <a:cxn ang="f270">
                  <a:pos x="f472" y="f461"/>
                </a:cxn>
                <a:cxn ang="f270">
                  <a:pos x="f473" y="f452"/>
                </a:cxn>
                <a:cxn ang="f270">
                  <a:pos x="f474" y="f475"/>
                </a:cxn>
                <a:cxn ang="f270">
                  <a:pos x="f476" y="f477"/>
                </a:cxn>
                <a:cxn ang="f270">
                  <a:pos x="f478" y="f454"/>
                </a:cxn>
                <a:cxn ang="f270">
                  <a:pos x="f479" y="f448"/>
                </a:cxn>
                <a:cxn ang="f270">
                  <a:pos x="f480" y="f465"/>
                </a:cxn>
                <a:cxn ang="f270">
                  <a:pos x="f481" y="f482"/>
                </a:cxn>
                <a:cxn ang="f270">
                  <a:pos x="f483" y="f484"/>
                </a:cxn>
                <a:cxn ang="f270">
                  <a:pos x="f485" y="f486"/>
                </a:cxn>
                <a:cxn ang="f270">
                  <a:pos x="f487" y="f488"/>
                </a:cxn>
                <a:cxn ang="f270">
                  <a:pos x="f489" y="f490"/>
                </a:cxn>
                <a:cxn ang="f270">
                  <a:pos x="f491" y="f492"/>
                </a:cxn>
                <a:cxn ang="f270">
                  <a:pos x="f493" y="f494"/>
                </a:cxn>
                <a:cxn ang="f270">
                  <a:pos x="f495" y="f444"/>
                </a:cxn>
                <a:cxn ang="f270">
                  <a:pos x="f496" y="f497"/>
                </a:cxn>
                <a:cxn ang="f270">
                  <a:pos x="f474" y="f498"/>
                </a:cxn>
                <a:cxn ang="f270">
                  <a:pos x="f499" y="f500"/>
                </a:cxn>
                <a:cxn ang="f270">
                  <a:pos x="f501" y="f502"/>
                </a:cxn>
                <a:cxn ang="f270">
                  <a:pos x="f503" y="f504"/>
                </a:cxn>
                <a:cxn ang="f270">
                  <a:pos x="f505" y="f506"/>
                </a:cxn>
                <a:cxn ang="f270">
                  <a:pos x="f507" y="f508"/>
                </a:cxn>
                <a:cxn ang="f270">
                  <a:pos x="f509" y="f510"/>
                </a:cxn>
                <a:cxn ang="f270">
                  <a:pos x="f511" y="f512"/>
                </a:cxn>
              </a:cxnLst>
              <a:rect l="f431" t="f434" r="f432" b="f433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1" y="f37"/>
                    <a:pt x="f38" y="f39"/>
                    <a:pt x="f40" y="f39"/>
                  </a:cubicBezTo>
                  <a:cubicBezTo>
                    <a:pt x="f41" y="f37"/>
                    <a:pt x="f21" y="f37"/>
                    <a:pt x="f19" y="f42"/>
                  </a:cubicBezTo>
                  <a:cubicBezTo>
                    <a:pt x="f43" y="f44"/>
                    <a:pt x="f45" y="f46"/>
                    <a:pt x="f11" y="f47"/>
                  </a:cubicBezTo>
                  <a:cubicBezTo>
                    <a:pt x="f11" y="f48"/>
                    <a:pt x="f11" y="f48"/>
                    <a:pt x="f13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53" y="f47"/>
                    <a:pt x="f54" y="f9"/>
                    <a:pt x="f40" y="f55"/>
                  </a:cubicBezTo>
                  <a:cubicBezTo>
                    <a:pt x="f56" y="f55"/>
                    <a:pt x="f57" y="f58"/>
                    <a:pt x="f38" y="f46"/>
                  </a:cubicBezTo>
                  <a:cubicBezTo>
                    <a:pt x="f31" y="f16"/>
                    <a:pt x="f59" y="f60"/>
                    <a:pt x="f61" y="f62"/>
                  </a:cubicBezTo>
                  <a:cubicBezTo>
                    <a:pt x="f63" y="f46"/>
                    <a:pt x="f5" y="f55"/>
                    <a:pt x="f64" y="f9"/>
                  </a:cubicBezTo>
                  <a:cubicBezTo>
                    <a:pt x="f61" y="f49"/>
                    <a:pt x="f65" y="f66"/>
                    <a:pt x="f67" y="f47"/>
                  </a:cubicBezTo>
                  <a:cubicBezTo>
                    <a:pt x="f68" y="f69"/>
                    <a:pt x="f57" y="f9"/>
                    <a:pt x="f56" y="f9"/>
                  </a:cubicBezTo>
                  <a:cubicBezTo>
                    <a:pt x="f54" y="f47"/>
                    <a:pt x="f70" y="f66"/>
                    <a:pt x="f50" y="f71"/>
                  </a:cubicBezTo>
                  <a:cubicBezTo>
                    <a:pt x="f50" y="f71"/>
                    <a:pt x="f13" y="f72"/>
                    <a:pt x="f11" y="f73"/>
                  </a:cubicBezTo>
                  <a:cubicBezTo>
                    <a:pt x="f50" y="f73"/>
                    <a:pt x="f74" y="f75"/>
                    <a:pt x="f52" y="f76"/>
                  </a:cubicBezTo>
                  <a:cubicBezTo>
                    <a:pt x="f77" y="f78"/>
                    <a:pt x="f79" y="f10"/>
                    <a:pt x="f23" y="f74"/>
                  </a:cubicBezTo>
                  <a:cubicBezTo>
                    <a:pt x="f41" y="f74"/>
                    <a:pt x="f40" y="f50"/>
                    <a:pt x="f30" y="f13"/>
                  </a:cubicBezTo>
                  <a:cubicBezTo>
                    <a:pt x="f67" y="f11"/>
                    <a:pt x="f65" y="f10"/>
                    <a:pt x="f80" y="f74"/>
                  </a:cubicBezTo>
                  <a:cubicBezTo>
                    <a:pt x="f61" y="f52"/>
                    <a:pt x="f81" y="f82"/>
                    <a:pt x="f59" y="f83"/>
                  </a:cubicBezTo>
                  <a:cubicBezTo>
                    <a:pt x="f84" y="f85"/>
                    <a:pt x="f68" y="f85"/>
                    <a:pt x="f56" y="f45"/>
                  </a:cubicBezTo>
                  <a:cubicBezTo>
                    <a:pt x="f40" y="f86"/>
                    <a:pt x="f28" y="f83"/>
                    <a:pt x="f28" y="f87"/>
                  </a:cubicBezTo>
                  <a:cubicBezTo>
                    <a:pt x="f28" y="f88"/>
                    <a:pt x="f89" y="f52"/>
                    <a:pt x="f90" y="f51"/>
                  </a:cubicBezTo>
                  <a:cubicBezTo>
                    <a:pt x="f17" y="f11"/>
                    <a:pt x="f85" y="f8"/>
                    <a:pt x="f51" y="f91"/>
                  </a:cubicBezTo>
                  <a:cubicBezTo>
                    <a:pt x="f50" y="f92"/>
                    <a:pt x="f11" y="f91"/>
                    <a:pt x="f10" y="f91"/>
                  </a:cubicBezTo>
                  <a:cubicBezTo>
                    <a:pt x="f93" y="f78"/>
                    <a:pt x="f11" y="f94"/>
                    <a:pt x="f13" y="f10"/>
                  </a:cubicBezTo>
                  <a:cubicBezTo>
                    <a:pt x="f83" y="f95"/>
                    <a:pt x="f96" y="f53"/>
                    <a:pt x="f54" y="f97"/>
                  </a:cubicBezTo>
                  <a:cubicBezTo>
                    <a:pt x="f98" y="f99"/>
                    <a:pt x="f100" y="f99"/>
                    <a:pt x="f90" y="f99"/>
                  </a:cubicBezTo>
                  <a:cubicBezTo>
                    <a:pt x="f26" y="f99"/>
                    <a:pt x="f40" y="f79"/>
                    <a:pt x="f40" y="f101"/>
                  </a:cubicBezTo>
                  <a:cubicBezTo>
                    <a:pt x="f102" y="f90"/>
                    <a:pt x="f26" y="f23"/>
                    <a:pt x="f90" y="f23"/>
                  </a:cubicBezTo>
                  <a:cubicBezTo>
                    <a:pt x="f98" y="f23"/>
                    <a:pt x="f103" y="f104"/>
                    <a:pt x="f103" y="f101"/>
                  </a:cubicBezTo>
                  <a:cubicBezTo>
                    <a:pt x="f103" y="f98"/>
                    <a:pt x="f103" y="f103"/>
                    <a:pt x="f105" y="f105"/>
                  </a:cubicBezTo>
                  <a:cubicBezTo>
                    <a:pt x="f106" y="f107"/>
                    <a:pt x="f108" y="f82"/>
                    <a:pt x="f91" y="f94"/>
                  </a:cubicBezTo>
                  <a:cubicBezTo>
                    <a:pt x="f78" y="f93"/>
                    <a:pt x="f78" y="f11"/>
                    <a:pt x="f78" y="f13"/>
                  </a:cubicBezTo>
                  <a:cubicBezTo>
                    <a:pt x="f13" y="f45"/>
                    <a:pt x="f109" y="f17"/>
                    <a:pt x="f83" y="f19"/>
                  </a:cubicBezTo>
                  <a:cubicBezTo>
                    <a:pt x="f86" y="f89"/>
                    <a:pt x="f45" y="f23"/>
                    <a:pt x="f77" y="f26"/>
                  </a:cubicBezTo>
                  <a:cubicBezTo>
                    <a:pt x="f53" y="f26"/>
                    <a:pt x="f96" y="f40"/>
                    <a:pt x="f96" y="f102"/>
                  </a:cubicBezTo>
                  <a:cubicBezTo>
                    <a:pt x="f110" y="f57"/>
                    <a:pt x="f106" y="f67"/>
                    <a:pt x="f77" y="f31"/>
                  </a:cubicBezTo>
                  <a:cubicBezTo>
                    <a:pt x="f45" y="f33"/>
                    <a:pt x="f111" y="f33"/>
                    <a:pt x="f108" y="f68"/>
                  </a:cubicBezTo>
                  <a:cubicBezTo>
                    <a:pt x="f109" y="f57"/>
                    <a:pt x="f108" y="f102"/>
                    <a:pt x="f108" y="f112"/>
                  </a:cubicBezTo>
                  <a:cubicBezTo>
                    <a:pt x="f108" y="f41"/>
                    <a:pt x="f82" y="f23"/>
                    <a:pt x="f95" y="f21"/>
                  </a:cubicBezTo>
                  <a:cubicBezTo>
                    <a:pt x="f74" y="f97"/>
                    <a:pt x="f94" y="f85"/>
                    <a:pt x="f76" y="f50"/>
                  </a:cubicBezTo>
                  <a:cubicBezTo>
                    <a:pt x="f76" y="f50"/>
                    <a:pt x="f76" y="f50"/>
                    <a:pt x="f75" y="f50"/>
                  </a:cubicBezTo>
                  <a:cubicBezTo>
                    <a:pt x="f75" y="f50"/>
                    <a:pt x="f75" y="f50"/>
                    <a:pt x="f75" y="f50"/>
                  </a:cubicBezTo>
                  <a:cubicBezTo>
                    <a:pt x="f73" y="f77"/>
                    <a:pt x="f73" y="f103"/>
                    <a:pt x="f75" y="f40"/>
                  </a:cubicBezTo>
                  <a:cubicBezTo>
                    <a:pt x="f75" y="f56"/>
                    <a:pt x="f113" y="f57"/>
                    <a:pt x="f92" y="f68"/>
                  </a:cubicBezTo>
                  <a:cubicBezTo>
                    <a:pt x="f94" y="f35"/>
                    <a:pt x="f10" y="f59"/>
                    <a:pt x="f78" y="f114"/>
                  </a:cubicBezTo>
                  <a:cubicBezTo>
                    <a:pt x="f113" y="f5"/>
                    <a:pt x="f115" y="f5"/>
                    <a:pt x="f47" y="f114"/>
                  </a:cubicBezTo>
                  <a:cubicBezTo>
                    <a:pt x="f14" y="f80"/>
                    <a:pt x="f14" y="f33"/>
                    <a:pt x="f47" y="f68"/>
                  </a:cubicBezTo>
                  <a:cubicBezTo>
                    <a:pt x="f48" y="f38"/>
                    <a:pt x="f66" y="f57"/>
                    <a:pt x="f66" y="f56"/>
                  </a:cubicBezTo>
                  <a:cubicBezTo>
                    <a:pt x="f66" y="f54"/>
                    <a:pt x="f66" y="f77"/>
                    <a:pt x="f49" y="f13"/>
                  </a:cubicBezTo>
                  <a:cubicBezTo>
                    <a:pt x="f49" y="f74"/>
                    <a:pt x="f48" y="f51"/>
                    <a:pt x="f47" y="f52"/>
                  </a:cubicBezTo>
                  <a:cubicBezTo>
                    <a:pt x="f55" y="f116"/>
                    <a:pt x="f117" y="f97"/>
                    <a:pt x="f44" y="f104"/>
                  </a:cubicBezTo>
                  <a:cubicBezTo>
                    <a:pt x="f118" y="f23"/>
                    <a:pt x="f119" y="f41"/>
                    <a:pt x="f120" y="f28"/>
                  </a:cubicBezTo>
                  <a:cubicBezTo>
                    <a:pt x="f16" y="f57"/>
                    <a:pt x="f60" y="f35"/>
                    <a:pt x="f18" y="f84"/>
                  </a:cubicBezTo>
                  <a:cubicBezTo>
                    <a:pt x="f39" y="f59"/>
                    <a:pt x="f121" y="f65"/>
                    <a:pt x="f34" y="f31"/>
                  </a:cubicBezTo>
                  <a:cubicBezTo>
                    <a:pt x="f122" y="f30"/>
                    <a:pt x="f34" y="f112"/>
                    <a:pt x="f20" y="f41"/>
                  </a:cubicBezTo>
                  <a:cubicBezTo>
                    <a:pt x="f123" y="f26"/>
                    <a:pt x="f124" y="f21"/>
                    <a:pt x="f18" y="f90"/>
                  </a:cubicBezTo>
                  <a:cubicBezTo>
                    <a:pt x="f60" y="f17"/>
                    <a:pt x="f125" y="f85"/>
                    <a:pt x="f14" y="f51"/>
                  </a:cubicBezTo>
                  <a:cubicBezTo>
                    <a:pt x="f12" y="f50"/>
                    <a:pt x="f12" y="f11"/>
                    <a:pt x="f14" y="f10"/>
                  </a:cubicBezTo>
                  <a:cubicBezTo>
                    <a:pt x="f46" y="f50"/>
                    <a:pt x="f16" y="f109"/>
                    <a:pt x="f44" y="f87"/>
                  </a:cubicBezTo>
                  <a:cubicBezTo>
                    <a:pt x="f42" y="f77"/>
                    <a:pt x="f36" y="f126"/>
                    <a:pt x="f122" y="f99"/>
                  </a:cubicBezTo>
                  <a:cubicBezTo>
                    <a:pt x="f32" y="f105"/>
                    <a:pt x="f27" y="f54"/>
                    <a:pt x="f32" y="f101"/>
                  </a:cubicBezTo>
                  <a:cubicBezTo>
                    <a:pt x="f32" y="f19"/>
                    <a:pt x="f127" y="f23"/>
                    <a:pt x="f128" y="f23"/>
                  </a:cubicBezTo>
                  <a:cubicBezTo>
                    <a:pt x="f129" y="f26"/>
                    <a:pt x="f130" y="f21"/>
                    <a:pt x="f130" y="f100"/>
                  </a:cubicBezTo>
                  <a:cubicBezTo>
                    <a:pt x="f131" y="f54"/>
                    <a:pt x="f132" y="f79"/>
                    <a:pt x="f133" y="f79"/>
                  </a:cubicBezTo>
                  <a:cubicBezTo>
                    <a:pt x="f134" y="f105"/>
                    <a:pt x="f127" y="f99"/>
                    <a:pt x="f32" y="f17"/>
                  </a:cubicBezTo>
                  <a:cubicBezTo>
                    <a:pt x="f20" y="f77"/>
                    <a:pt x="f119" y="f108"/>
                    <a:pt x="f46" y="f10"/>
                  </a:cubicBezTo>
                  <a:cubicBezTo>
                    <a:pt x="f58" y="f8"/>
                    <a:pt x="f58" y="f78"/>
                    <a:pt x="f58" y="f91"/>
                  </a:cubicBezTo>
                  <a:cubicBezTo>
                    <a:pt x="f125" y="f91"/>
                    <a:pt x="f117" y="f92"/>
                    <a:pt x="f16" y="f91"/>
                  </a:cubicBezTo>
                  <a:cubicBezTo>
                    <a:pt x="f39" y="f8"/>
                    <a:pt x="f27" y="f11"/>
                    <a:pt x="f135" y="f74"/>
                  </a:cubicBezTo>
                  <a:cubicBezTo>
                    <a:pt x="f136" y="f51"/>
                    <a:pt x="f130" y="f52"/>
                    <a:pt x="f137" y="f108"/>
                  </a:cubicBezTo>
                  <a:cubicBezTo>
                    <a:pt x="f138" y="f83"/>
                    <a:pt x="f139" y="f45"/>
                    <a:pt x="f140" y="f87"/>
                  </a:cubicBezTo>
                  <a:cubicBezTo>
                    <a:pt x="f141" y="f82"/>
                    <a:pt x="f141" y="f88"/>
                    <a:pt x="f142" y="f50"/>
                  </a:cubicBezTo>
                  <a:cubicBezTo>
                    <a:pt x="f143" y="f10"/>
                    <a:pt x="f144" y="f94"/>
                    <a:pt x="f138" y="f93"/>
                  </a:cubicBezTo>
                  <a:cubicBezTo>
                    <a:pt x="f137" y="f11"/>
                    <a:pt x="f130" y="f50"/>
                    <a:pt x="f136" y="f13"/>
                  </a:cubicBezTo>
                  <a:cubicBezTo>
                    <a:pt x="f127" y="f10"/>
                    <a:pt x="f39" y="f78"/>
                    <a:pt x="f117" y="f76"/>
                  </a:cubicBezTo>
                  <a:cubicBezTo>
                    <a:pt x="f117" y="f75"/>
                    <a:pt x="f117" y="f75"/>
                    <a:pt x="f117" y="f73"/>
                  </a:cubicBezTo>
                  <a:cubicBezTo>
                    <a:pt x="f62" y="f73"/>
                    <a:pt x="f62" y="f72"/>
                    <a:pt x="f16" y="f72"/>
                  </a:cubicBezTo>
                  <a:cubicBezTo>
                    <a:pt x="f22" y="f71"/>
                    <a:pt x="f145" y="f66"/>
                    <a:pt x="f138" y="f66"/>
                  </a:cubicBezTo>
                  <a:cubicBezTo>
                    <a:pt x="f146" y="f49"/>
                    <a:pt x="f147" y="f115"/>
                    <a:pt x="f148" y="f71"/>
                  </a:cubicBezTo>
                  <a:cubicBezTo>
                    <a:pt x="f149" y="f75"/>
                    <a:pt x="f150" y="f73"/>
                    <a:pt x="f151" y="f66"/>
                  </a:cubicBezTo>
                  <a:cubicBezTo>
                    <a:pt x="f6" y="f47"/>
                    <a:pt x="f6" y="f14"/>
                    <a:pt x="f152" y="f153"/>
                  </a:cubicBezTo>
                  <a:cubicBezTo>
                    <a:pt x="f154" y="f125"/>
                    <a:pt x="f143" y="f46"/>
                    <a:pt x="f155" y="f14"/>
                  </a:cubicBezTo>
                  <a:cubicBezTo>
                    <a:pt x="f147" y="f9"/>
                    <a:pt x="f144" y="f69"/>
                    <a:pt x="f146" y="f69"/>
                  </a:cubicBezTo>
                  <a:cubicBezTo>
                    <a:pt x="f156" y="f48"/>
                    <a:pt x="f36" y="f49"/>
                    <a:pt x="f16" y="f115"/>
                  </a:cubicBezTo>
                  <a:cubicBezTo>
                    <a:pt x="f117" y="f115"/>
                    <a:pt x="f46" y="f66"/>
                    <a:pt x="f58" y="f66"/>
                  </a:cubicBezTo>
                  <a:cubicBezTo>
                    <a:pt x="f153" y="f49"/>
                    <a:pt x="f153" y="f48"/>
                    <a:pt x="f55" y="f47"/>
                  </a:cubicBezTo>
                  <a:cubicBezTo>
                    <a:pt x="f58" y="f69"/>
                    <a:pt x="f125" y="f69"/>
                    <a:pt x="f62" y="f12"/>
                  </a:cubicBezTo>
                  <a:cubicBezTo>
                    <a:pt x="f39" y="f157"/>
                    <a:pt x="f29" y="f42"/>
                    <a:pt x="f132" y="f34"/>
                  </a:cubicBezTo>
                  <a:cubicBezTo>
                    <a:pt x="f158" y="f122"/>
                    <a:pt x="f137" y="f159"/>
                    <a:pt x="f160" y="f159"/>
                  </a:cubicBezTo>
                  <a:cubicBezTo>
                    <a:pt x="f161" y="f159"/>
                    <a:pt x="f155" y="f122"/>
                    <a:pt x="f140" y="f32"/>
                  </a:cubicBezTo>
                  <a:cubicBezTo>
                    <a:pt x="f162" y="f27"/>
                    <a:pt x="f142" y="f163"/>
                    <a:pt x="f162" y="f128"/>
                  </a:cubicBezTo>
                  <a:cubicBezTo>
                    <a:pt x="f143" y="f164"/>
                    <a:pt x="f139" y="f135"/>
                    <a:pt x="f165" y="f164"/>
                  </a:cubicBezTo>
                  <a:cubicBezTo>
                    <a:pt x="f166" y="f133"/>
                    <a:pt x="f158" y="f156"/>
                    <a:pt x="f136" y="f145"/>
                  </a:cubicBezTo>
                  <a:cubicBezTo>
                    <a:pt x="f132" y="f29"/>
                    <a:pt x="f129" y="f32"/>
                    <a:pt x="f133" y="f159"/>
                  </a:cubicBezTo>
                  <a:cubicBezTo>
                    <a:pt x="f159" y="f39"/>
                    <a:pt x="f167" y="f120"/>
                    <a:pt x="f46" y="f55"/>
                  </a:cubicBezTo>
                  <a:cubicBezTo>
                    <a:pt x="f153" y="f14"/>
                    <a:pt x="f14" y="f12"/>
                    <a:pt x="f9" y="f9"/>
                  </a:cubicBezTo>
                  <a:cubicBezTo>
                    <a:pt x="f69" y="f9"/>
                    <a:pt x="f69" y="f12"/>
                    <a:pt x="f69" y="f12"/>
                  </a:cubicBezTo>
                  <a:cubicBezTo>
                    <a:pt x="f69" y="f55"/>
                    <a:pt x="f9" y="f58"/>
                    <a:pt x="f12" y="f46"/>
                  </a:cubicBezTo>
                  <a:cubicBezTo>
                    <a:pt x="f62" y="f167"/>
                    <a:pt x="f119" y="f159"/>
                    <a:pt x="f168" y="f133"/>
                  </a:cubicBezTo>
                  <a:cubicBezTo>
                    <a:pt x="f20" y="f135"/>
                    <a:pt x="f36" y="f129"/>
                    <a:pt x="f25" y="f169"/>
                  </a:cubicBezTo>
                  <a:cubicBezTo>
                    <a:pt x="f32" y="f132"/>
                    <a:pt x="f170" y="f158"/>
                    <a:pt x="f170" y="f138"/>
                  </a:cubicBezTo>
                  <a:cubicBezTo>
                    <a:pt x="f163" y="f161"/>
                    <a:pt x="f127" y="f155"/>
                    <a:pt x="f122" y="f155"/>
                  </a:cubicBezTo>
                  <a:cubicBezTo>
                    <a:pt x="f24" y="f155"/>
                    <a:pt x="f168" y="f139"/>
                    <a:pt x="f123" y="f161"/>
                  </a:cubicBezTo>
                  <a:cubicBezTo>
                    <a:pt x="f167" y="f161"/>
                    <a:pt x="f167" y="f138"/>
                    <a:pt x="f123" y="f137"/>
                  </a:cubicBezTo>
                  <a:cubicBezTo>
                    <a:pt x="f39" y="f158"/>
                    <a:pt x="f39" y="f169"/>
                    <a:pt x="f123" y="f164"/>
                  </a:cubicBezTo>
                  <a:cubicBezTo>
                    <a:pt x="f120" y="f32"/>
                    <a:pt x="f46" y="f39"/>
                    <a:pt x="f69" y="f16"/>
                  </a:cubicBezTo>
                  <a:cubicBezTo>
                    <a:pt x="f47" y="f62"/>
                    <a:pt x="f48" y="f125"/>
                    <a:pt x="f66" y="f58"/>
                  </a:cubicBezTo>
                  <a:cubicBezTo>
                    <a:pt x="f72" y="f18"/>
                    <a:pt x="f75" y="f24"/>
                    <a:pt x="f92" y="f163"/>
                  </a:cubicBezTo>
                  <a:cubicBezTo>
                    <a:pt x="f8" y="f130"/>
                    <a:pt x="f13" y="f140"/>
                    <a:pt x="f52" y="f6"/>
                  </a:cubicBezTo>
                  <a:cubicBezTo>
                    <a:pt x="f88" y="f171"/>
                    <a:pt x="f109" y="f2"/>
                    <a:pt x="f108" y="f172"/>
                  </a:cubicBezTo>
                  <a:cubicBezTo>
                    <a:pt x="f95" y="f7"/>
                    <a:pt x="f82" y="f7"/>
                    <a:pt x="f111" y="f7"/>
                  </a:cubicBezTo>
                  <a:cubicBezTo>
                    <a:pt x="f87" y="f7"/>
                    <a:pt x="f87" y="f173"/>
                    <a:pt x="f87" y="f2"/>
                  </a:cubicBezTo>
                  <a:cubicBezTo>
                    <a:pt x="f87" y="f174"/>
                    <a:pt x="f82" y="f175"/>
                    <a:pt x="f82" y="f152"/>
                  </a:cubicBezTo>
                  <a:cubicBezTo>
                    <a:pt x="f74" y="f137"/>
                    <a:pt x="f94" y="f159"/>
                    <a:pt x="f113" y="f62"/>
                  </a:cubicBezTo>
                  <a:cubicBezTo>
                    <a:pt x="f76" y="f125"/>
                    <a:pt x="f113" y="f46"/>
                    <a:pt x="f113" y="f55"/>
                  </a:cubicBezTo>
                  <a:cubicBezTo>
                    <a:pt x="f78" y="f117"/>
                    <a:pt x="f94" y="f60"/>
                    <a:pt x="f11" y="f119"/>
                  </a:cubicBezTo>
                  <a:cubicBezTo>
                    <a:pt x="f88" y="f20"/>
                    <a:pt x="f111" y="f122"/>
                    <a:pt x="f85" y="f128"/>
                  </a:cubicBezTo>
                  <a:cubicBezTo>
                    <a:pt x="f77" y="f133"/>
                    <a:pt x="f107" y="f169"/>
                    <a:pt x="f77" y="f131"/>
                  </a:cubicBezTo>
                  <a:cubicBezTo>
                    <a:pt x="f116" y="f131"/>
                    <a:pt x="f53" y="f165"/>
                    <a:pt x="f107" y="f146"/>
                  </a:cubicBezTo>
                  <a:cubicBezTo>
                    <a:pt x="f176" y="f144"/>
                    <a:pt x="f99" y="f146"/>
                    <a:pt x="f79" y="f166"/>
                  </a:cubicBezTo>
                  <a:cubicBezTo>
                    <a:pt x="f103" y="f130"/>
                    <a:pt x="f79" y="f136"/>
                    <a:pt x="f177" y="f169"/>
                  </a:cubicBezTo>
                  <a:cubicBezTo>
                    <a:pt x="f178" y="f135"/>
                    <a:pt x="f96" y="f133"/>
                    <a:pt x="f107" y="f156"/>
                  </a:cubicBezTo>
                  <a:cubicBezTo>
                    <a:pt x="f86" y="f34"/>
                    <a:pt x="f88" y="f124"/>
                    <a:pt x="f10" y="f58"/>
                  </a:cubicBezTo>
                  <a:cubicBezTo>
                    <a:pt x="f94" y="f153"/>
                    <a:pt x="f8" y="f14"/>
                    <a:pt x="f179" y="f12"/>
                  </a:cubicBezTo>
                  <a:cubicBezTo>
                    <a:pt x="f179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C8F7C35C-A9DF-69B6-7B2A-CB13E7EF3CC1}"/>
                </a:ext>
              </a:extLst>
            </p:cNvPr>
            <p:cNvSpPr/>
            <p:nvPr/>
          </p:nvSpPr>
          <p:spPr>
            <a:xfrm>
              <a:off x="5211622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8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30"/>
                <a:gd name="f31" fmla="val 165"/>
                <a:gd name="f32" fmla="val 127"/>
                <a:gd name="f33" fmla="val 123"/>
                <a:gd name="f34" fmla="val 164"/>
                <a:gd name="f35" fmla="val 119"/>
                <a:gd name="f36" fmla="val 160"/>
                <a:gd name="f37" fmla="val 156"/>
                <a:gd name="f38" fmla="val 153"/>
                <a:gd name="f39" fmla="val 149"/>
                <a:gd name="f40" fmla="val 117"/>
                <a:gd name="f41" fmla="val 110"/>
                <a:gd name="f42" fmla="val 94"/>
                <a:gd name="f43" fmla="val 103"/>
                <a:gd name="f44" fmla="val 93"/>
                <a:gd name="f45" fmla="val 92"/>
                <a:gd name="f46" fmla="val 105"/>
                <a:gd name="f47" fmla="val 108"/>
                <a:gd name="f48" fmla="val 140"/>
                <a:gd name="f49" fmla="val 99"/>
                <a:gd name="f50" fmla="val 157"/>
                <a:gd name="f51" fmla="val 101"/>
                <a:gd name="f52" fmla="val 161"/>
                <a:gd name="f53" fmla="val 169"/>
                <a:gd name="f54" fmla="val 173"/>
                <a:gd name="f55" fmla="val 176"/>
                <a:gd name="f56" fmla="val 175"/>
                <a:gd name="f57" fmla="val 172"/>
                <a:gd name="f58" fmla="val 167"/>
                <a:gd name="f59" fmla="val 91"/>
                <a:gd name="f60" fmla="val 95"/>
                <a:gd name="f61" fmla="val 89"/>
                <a:gd name="f62" fmla="val 88"/>
                <a:gd name="f63" fmla="val 87"/>
                <a:gd name="f64" fmla="val 86"/>
                <a:gd name="f65" fmla="val 107"/>
                <a:gd name="f66" fmla="val 85"/>
                <a:gd name="f67" fmla="val 81"/>
                <a:gd name="f68" fmla="val 136"/>
                <a:gd name="f69" fmla="val 77"/>
                <a:gd name="f70" fmla="val 72"/>
                <a:gd name="f71" fmla="val 73"/>
                <a:gd name="f72" fmla="val 158"/>
                <a:gd name="f73" fmla="val 74"/>
                <a:gd name="f74" fmla="val 75"/>
                <a:gd name="f75" fmla="val 168"/>
                <a:gd name="f76" fmla="val 170"/>
                <a:gd name="f77" fmla="val 70"/>
                <a:gd name="f78" fmla="val 171"/>
                <a:gd name="f79" fmla="val 65"/>
                <a:gd name="f80" fmla="val 62"/>
                <a:gd name="f81" fmla="val 58"/>
                <a:gd name="f82" fmla="val 162"/>
                <a:gd name="f83" fmla="val 60"/>
                <a:gd name="f84" fmla="val 61"/>
                <a:gd name="f85" fmla="val 63"/>
                <a:gd name="f86" fmla="val 69"/>
                <a:gd name="f87" fmla="val 71"/>
                <a:gd name="f88" fmla="val 79"/>
                <a:gd name="f89" fmla="val 82"/>
                <a:gd name="f90" fmla="val 83"/>
                <a:gd name="f91" fmla="val 78"/>
                <a:gd name="f92" fmla="val 115"/>
                <a:gd name="f93" fmla="val 66"/>
                <a:gd name="f94" fmla="val 54"/>
                <a:gd name="f95" fmla="val 139"/>
                <a:gd name="f96" fmla="val 43"/>
                <a:gd name="f97" fmla="val 141"/>
                <a:gd name="f98" fmla="val 42"/>
                <a:gd name="f99" fmla="val 143"/>
                <a:gd name="f100" fmla="val 145"/>
                <a:gd name="f101" fmla="val 155"/>
                <a:gd name="f102" fmla="val 41"/>
                <a:gd name="f103" fmla="val 36"/>
                <a:gd name="f104" fmla="val 32"/>
                <a:gd name="f105" fmla="val 27"/>
                <a:gd name="f106" fmla="val 138"/>
                <a:gd name="f107" fmla="val 30"/>
                <a:gd name="f108" fmla="val 37"/>
                <a:gd name="f109" fmla="val 39"/>
                <a:gd name="f110" fmla="val 40"/>
                <a:gd name="f111" fmla="val 52"/>
                <a:gd name="f112" fmla="val 76"/>
                <a:gd name="f113" fmla="val 109"/>
                <a:gd name="f114" fmla="val 45"/>
                <a:gd name="f115" fmla="val 31"/>
                <a:gd name="f116" fmla="val 116"/>
                <a:gd name="f117" fmla="val 28"/>
                <a:gd name="f118" fmla="val 26"/>
                <a:gd name="f119" fmla="val 22"/>
                <a:gd name="f120" fmla="val 21"/>
                <a:gd name="f121" fmla="val 18"/>
                <a:gd name="f122" fmla="val 15"/>
                <a:gd name="f123" fmla="val 14"/>
                <a:gd name="f124" fmla="val 12"/>
                <a:gd name="f125" fmla="val 111"/>
                <a:gd name="f126" fmla="val 16"/>
                <a:gd name="f127" fmla="val 24"/>
                <a:gd name="f128" fmla="val 25"/>
                <a:gd name="f129" fmla="val 112"/>
                <a:gd name="f130" fmla="val 29"/>
                <a:gd name="f131" fmla="val 56"/>
                <a:gd name="f132" fmla="val 20"/>
                <a:gd name="f133" fmla="val 13"/>
                <a:gd name="f134" fmla="val 8"/>
                <a:gd name="f135" fmla="val 4"/>
                <a:gd name="f136" fmla="val 7"/>
                <a:gd name="f137" fmla="val 80"/>
                <a:gd name="f138" fmla="val 84"/>
                <a:gd name="f139" fmla="val 17"/>
                <a:gd name="f140" fmla="val 38"/>
                <a:gd name="f141" fmla="val 57"/>
                <a:gd name="f142" fmla="val 67"/>
                <a:gd name="f143" fmla="val 68"/>
                <a:gd name="f144" fmla="val 23"/>
                <a:gd name="f145" fmla="val 11"/>
                <a:gd name="f146" fmla="val 59"/>
                <a:gd name="f147" fmla="val 10"/>
                <a:gd name="f148" fmla="val 50"/>
                <a:gd name="f149" fmla="val 48"/>
                <a:gd name="f150" fmla="val 19"/>
                <a:gd name="f151" fmla="val 51"/>
                <a:gd name="f152" fmla="val 64"/>
                <a:gd name="f153" fmla="val 49"/>
                <a:gd name="f154" fmla="val 47"/>
                <a:gd name="f155" fmla="val 44"/>
                <a:gd name="f156" fmla="val 34"/>
                <a:gd name="f157" fmla="val 46"/>
                <a:gd name="f158" fmla="val 90"/>
                <a:gd name="f159" fmla="val 5"/>
                <a:gd name="f160" fmla="val 2"/>
                <a:gd name="f161" fmla="val 55"/>
                <a:gd name="f162" fmla="val 129"/>
                <a:gd name="f163" fmla="val 128"/>
                <a:gd name="f164" fmla="val 135"/>
                <a:gd name="f165" fmla="val 142"/>
                <a:gd name="f166" fmla="val 137"/>
                <a:gd name="f167" fmla="val 33"/>
                <a:gd name="f168" fmla="val 144"/>
                <a:gd name="f169" fmla="val 53"/>
                <a:gd name="f170" fmla="val 179"/>
                <a:gd name="f171" fmla="val 182"/>
                <a:gd name="f172" fmla="val 114"/>
                <a:gd name="f173" fmla="val 181"/>
                <a:gd name="f174" fmla="val 178"/>
                <a:gd name="f175" fmla="val 174"/>
                <a:gd name="f176" fmla="val 125"/>
                <a:gd name="f177" fmla="val 152"/>
                <a:gd name="f178" fmla="val 147"/>
                <a:gd name="f179" fmla="val 133"/>
                <a:gd name="f180" fmla="+- 0 0 -90"/>
                <a:gd name="f181" fmla="*/ f3 1 177"/>
                <a:gd name="f182" fmla="*/ f4 1 183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3"/>
                <a:gd name="f192" fmla="*/ 146 f188 1"/>
                <a:gd name="f193" fmla="*/ 121 f187 1"/>
                <a:gd name="f194" fmla="*/ 165 f188 1"/>
                <a:gd name="f195" fmla="*/ 123 f187 1"/>
                <a:gd name="f196" fmla="*/ 102 f188 1"/>
                <a:gd name="f197" fmla="*/ 94 f187 1"/>
                <a:gd name="f198" fmla="*/ 156 f188 1"/>
                <a:gd name="f199" fmla="*/ 99 f187 1"/>
                <a:gd name="f200" fmla="*/ 175 f188 1"/>
                <a:gd name="f201" fmla="*/ 96 f187 1"/>
                <a:gd name="f202" fmla="*/ 105 f188 1"/>
                <a:gd name="f203" fmla="*/ 89 f187 1"/>
                <a:gd name="f204" fmla="*/ 151 f188 1"/>
                <a:gd name="f205" fmla="*/ 72 f187 1"/>
                <a:gd name="f206" fmla="*/ 170 f188 1"/>
                <a:gd name="f207" fmla="*/ 62 f187 1"/>
                <a:gd name="f208" fmla="*/ 71 f187 1"/>
                <a:gd name="f209" fmla="*/ 103 f188 1"/>
                <a:gd name="f210" fmla="*/ 77 f187 1"/>
                <a:gd name="f211" fmla="*/ 36 f187 1"/>
                <a:gd name="f212" fmla="*/ 138 f188 1"/>
                <a:gd name="f213" fmla="*/ 40 f187 1"/>
                <a:gd name="f214" fmla="*/ 115 f188 1"/>
                <a:gd name="f215" fmla="*/ 31 f187 1"/>
                <a:gd name="f216" fmla="*/ 121 f188 1"/>
                <a:gd name="f217" fmla="*/ 14 f187 1"/>
                <a:gd name="f218" fmla="*/ 112 f188 1"/>
                <a:gd name="f219" fmla="*/ 29 f187 1"/>
                <a:gd name="f220" fmla="*/ 91 f188 1"/>
                <a:gd name="f221" fmla="*/ 73 f187 1"/>
                <a:gd name="f222" fmla="*/ 96 f188 1"/>
                <a:gd name="f223" fmla="*/ 4 f187 1"/>
                <a:gd name="f224" fmla="*/ 87 f188 1"/>
                <a:gd name="f225" fmla="*/ 20 f187 1"/>
                <a:gd name="f226" fmla="*/ 67 f188 1"/>
                <a:gd name="f227" fmla="*/ 30 f187 1"/>
                <a:gd name="f228" fmla="*/ 50 f188 1"/>
                <a:gd name="f229" fmla="*/ 79 f188 1"/>
                <a:gd name="f230" fmla="*/ 49 f188 1"/>
                <a:gd name="f231" fmla="*/ 42 f187 1"/>
                <a:gd name="f232" fmla="*/ 28 f188 1"/>
                <a:gd name="f233" fmla="*/ 34 f187 1"/>
                <a:gd name="f234" fmla="*/ 75 f188 1"/>
                <a:gd name="f235" fmla="*/ 34 f188 1"/>
                <a:gd name="f236" fmla="*/ 11 f188 1"/>
                <a:gd name="f237" fmla="*/ 74 f188 1"/>
                <a:gd name="f238" fmla="*/ 85 f187 1"/>
                <a:gd name="f239" fmla="*/ 24 f188 1"/>
                <a:gd name="f240" fmla="*/ 91 f187 1"/>
                <a:gd name="f241" fmla="*/ 4 f188 1"/>
                <a:gd name="f242" fmla="*/ 100 f187 1"/>
                <a:gd name="f243" fmla="*/ 72 f188 1"/>
                <a:gd name="f244" fmla="*/ 90 f187 1"/>
                <a:gd name="f245" fmla="*/ 73 f188 1"/>
                <a:gd name="f246" fmla="*/ 97 f187 1"/>
                <a:gd name="f247" fmla="*/ 14 f188 1"/>
                <a:gd name="f248" fmla="*/ 130 f187 1"/>
                <a:gd name="f249" fmla="*/ 30 f188 1"/>
                <a:gd name="f250" fmla="*/ 137 f187 1"/>
                <a:gd name="f251" fmla="*/ 82 f188 1"/>
                <a:gd name="f252" fmla="*/ 58 f188 1"/>
                <a:gd name="f253" fmla="*/ 141 f187 1"/>
                <a:gd name="f254" fmla="*/ 161 f187 1"/>
                <a:gd name="f255" fmla="*/ 62 f188 1"/>
                <a:gd name="f256" fmla="*/ 142 f187 1"/>
                <a:gd name="f257" fmla="*/ 94 f188 1"/>
                <a:gd name="f258" fmla="*/ 135 f187 1"/>
                <a:gd name="f259" fmla="*/ 114 f188 1"/>
                <a:gd name="f260" fmla="*/ 183 f187 1"/>
                <a:gd name="f261" fmla="*/ 93 f188 1"/>
                <a:gd name="f262" fmla="*/ 105 f187 1"/>
                <a:gd name="f263" fmla="*/ 119 f188 1"/>
                <a:gd name="f264" fmla="*/ 138 f187 1"/>
                <a:gd name="f265" fmla="*/ 137 f188 1"/>
                <a:gd name="f266" fmla="*/ 152 f187 1"/>
                <a:gd name="f267" fmla="*/ 100 f188 1"/>
                <a:gd name="f268" fmla="*/ 101 f187 1"/>
                <a:gd name="f269" fmla="+- f189 0 f1"/>
                <a:gd name="f270" fmla="*/ f192 1 177"/>
                <a:gd name="f271" fmla="*/ f193 1 183"/>
                <a:gd name="f272" fmla="*/ f194 1 177"/>
                <a:gd name="f273" fmla="*/ f195 1 183"/>
                <a:gd name="f274" fmla="*/ f196 1 177"/>
                <a:gd name="f275" fmla="*/ f197 1 183"/>
                <a:gd name="f276" fmla="*/ f198 1 177"/>
                <a:gd name="f277" fmla="*/ f199 1 183"/>
                <a:gd name="f278" fmla="*/ f200 1 177"/>
                <a:gd name="f279" fmla="*/ f201 1 183"/>
                <a:gd name="f280" fmla="*/ f202 1 177"/>
                <a:gd name="f281" fmla="*/ f203 1 183"/>
                <a:gd name="f282" fmla="*/ f204 1 177"/>
                <a:gd name="f283" fmla="*/ f205 1 183"/>
                <a:gd name="f284" fmla="*/ f206 1 177"/>
                <a:gd name="f285" fmla="*/ f207 1 183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77"/>
                <a:gd name="f291" fmla="*/ f213 1 183"/>
                <a:gd name="f292" fmla="*/ f214 1 177"/>
                <a:gd name="f293" fmla="*/ f215 1 183"/>
                <a:gd name="f294" fmla="*/ f216 1 177"/>
                <a:gd name="f295" fmla="*/ f217 1 183"/>
                <a:gd name="f296" fmla="*/ f218 1 177"/>
                <a:gd name="f297" fmla="*/ f219 1 183"/>
                <a:gd name="f298" fmla="*/ f220 1 177"/>
                <a:gd name="f299" fmla="*/ f221 1 183"/>
                <a:gd name="f300" fmla="*/ f222 1 177"/>
                <a:gd name="f301" fmla="*/ f223 1 183"/>
                <a:gd name="f302" fmla="*/ f224 1 177"/>
                <a:gd name="f303" fmla="*/ f225 1 183"/>
                <a:gd name="f304" fmla="*/ f226 1 177"/>
                <a:gd name="f305" fmla="*/ f227 1 183"/>
                <a:gd name="f306" fmla="*/ f228 1 177"/>
                <a:gd name="f307" fmla="*/ f229 1 177"/>
                <a:gd name="f308" fmla="*/ f230 1 177"/>
                <a:gd name="f309" fmla="*/ f231 1 183"/>
                <a:gd name="f310" fmla="*/ f232 1 177"/>
                <a:gd name="f311" fmla="*/ f233 1 183"/>
                <a:gd name="f312" fmla="*/ f234 1 177"/>
                <a:gd name="f313" fmla="*/ f235 1 177"/>
                <a:gd name="f314" fmla="*/ f236 1 177"/>
                <a:gd name="f315" fmla="*/ f237 1 177"/>
                <a:gd name="f316" fmla="*/ f238 1 183"/>
                <a:gd name="f317" fmla="*/ f239 1 177"/>
                <a:gd name="f318" fmla="*/ f240 1 183"/>
                <a:gd name="f319" fmla="*/ f241 1 177"/>
                <a:gd name="f320" fmla="*/ f242 1 183"/>
                <a:gd name="f321" fmla="*/ f243 1 177"/>
                <a:gd name="f322" fmla="*/ f244 1 183"/>
                <a:gd name="f323" fmla="*/ f245 1 177"/>
                <a:gd name="f324" fmla="*/ f246 1 183"/>
                <a:gd name="f325" fmla="*/ f247 1 177"/>
                <a:gd name="f326" fmla="*/ f248 1 183"/>
                <a:gd name="f327" fmla="*/ f249 1 177"/>
                <a:gd name="f328" fmla="*/ f250 1 183"/>
                <a:gd name="f329" fmla="*/ f251 1 177"/>
                <a:gd name="f330" fmla="*/ f252 1 177"/>
                <a:gd name="f331" fmla="*/ f253 1 183"/>
                <a:gd name="f332" fmla="*/ f254 1 183"/>
                <a:gd name="f333" fmla="*/ f255 1 177"/>
                <a:gd name="f334" fmla="*/ f256 1 183"/>
                <a:gd name="f335" fmla="*/ f257 1 177"/>
                <a:gd name="f336" fmla="*/ f258 1 183"/>
                <a:gd name="f337" fmla="*/ f259 1 177"/>
                <a:gd name="f338" fmla="*/ f260 1 183"/>
                <a:gd name="f339" fmla="*/ f261 1 177"/>
                <a:gd name="f340" fmla="*/ f262 1 183"/>
                <a:gd name="f341" fmla="*/ f263 1 177"/>
                <a:gd name="f342" fmla="*/ f264 1 183"/>
                <a:gd name="f343" fmla="*/ f265 1 177"/>
                <a:gd name="f344" fmla="*/ f266 1 183"/>
                <a:gd name="f345" fmla="*/ f267 1 177"/>
                <a:gd name="f346" fmla="*/ f268 1 183"/>
                <a:gd name="f347" fmla="*/ 0 1 f190"/>
                <a:gd name="f348" fmla="*/ f184 1 f190"/>
                <a:gd name="f349" fmla="*/ 0 1 f191"/>
                <a:gd name="f350" fmla="*/ f185 1 f191"/>
                <a:gd name="f351" fmla="*/ f270 1 f190"/>
                <a:gd name="f352" fmla="*/ f271 1 f191"/>
                <a:gd name="f353" fmla="*/ f272 1 f190"/>
                <a:gd name="f354" fmla="*/ f273 1 f191"/>
                <a:gd name="f355" fmla="*/ f274 1 f190"/>
                <a:gd name="f356" fmla="*/ f275 1 f191"/>
                <a:gd name="f357" fmla="*/ f276 1 f190"/>
                <a:gd name="f358" fmla="*/ f277 1 f191"/>
                <a:gd name="f359" fmla="*/ f278 1 f190"/>
                <a:gd name="f360" fmla="*/ f279 1 f191"/>
                <a:gd name="f361" fmla="*/ f280 1 f190"/>
                <a:gd name="f362" fmla="*/ f281 1 f191"/>
                <a:gd name="f363" fmla="*/ f282 1 f190"/>
                <a:gd name="f364" fmla="*/ f283 1 f191"/>
                <a:gd name="f365" fmla="*/ f284 1 f190"/>
                <a:gd name="f366" fmla="*/ f285 1 f191"/>
                <a:gd name="f367" fmla="*/ f286 1 f191"/>
                <a:gd name="f368" fmla="*/ f287 1 f190"/>
                <a:gd name="f369" fmla="*/ f288 1 f191"/>
                <a:gd name="f370" fmla="*/ f289 1 f191"/>
                <a:gd name="f371" fmla="*/ f290 1 f190"/>
                <a:gd name="f372" fmla="*/ f291 1 f191"/>
                <a:gd name="f373" fmla="*/ f292 1 f190"/>
                <a:gd name="f374" fmla="*/ f293 1 f191"/>
                <a:gd name="f375" fmla="*/ f294 1 f190"/>
                <a:gd name="f376" fmla="*/ f295 1 f191"/>
                <a:gd name="f377" fmla="*/ f296 1 f190"/>
                <a:gd name="f378" fmla="*/ f297 1 f191"/>
                <a:gd name="f379" fmla="*/ f298 1 f190"/>
                <a:gd name="f380" fmla="*/ f299 1 f191"/>
                <a:gd name="f381" fmla="*/ f300 1 f190"/>
                <a:gd name="f382" fmla="*/ f301 1 f191"/>
                <a:gd name="f383" fmla="*/ f302 1 f190"/>
                <a:gd name="f384" fmla="*/ f303 1 f191"/>
                <a:gd name="f385" fmla="*/ f304 1 f190"/>
                <a:gd name="f386" fmla="*/ f305 1 f191"/>
                <a:gd name="f387" fmla="*/ f306 1 f190"/>
                <a:gd name="f388" fmla="*/ f307 1 f190"/>
                <a:gd name="f389" fmla="*/ f308 1 f190"/>
                <a:gd name="f390" fmla="*/ f309 1 f191"/>
                <a:gd name="f391" fmla="*/ f310 1 f190"/>
                <a:gd name="f392" fmla="*/ f311 1 f191"/>
                <a:gd name="f393" fmla="*/ f312 1 f190"/>
                <a:gd name="f394" fmla="*/ f313 1 f190"/>
                <a:gd name="f395" fmla="*/ f314 1 f190"/>
                <a:gd name="f396" fmla="*/ f315 1 f190"/>
                <a:gd name="f397" fmla="*/ f316 1 f191"/>
                <a:gd name="f398" fmla="*/ f317 1 f190"/>
                <a:gd name="f399" fmla="*/ f318 1 f191"/>
                <a:gd name="f400" fmla="*/ f319 1 f190"/>
                <a:gd name="f401" fmla="*/ f320 1 f191"/>
                <a:gd name="f402" fmla="*/ f321 1 f190"/>
                <a:gd name="f403" fmla="*/ f322 1 f191"/>
                <a:gd name="f404" fmla="*/ f323 1 f190"/>
                <a:gd name="f405" fmla="*/ f324 1 f191"/>
                <a:gd name="f406" fmla="*/ f325 1 f190"/>
                <a:gd name="f407" fmla="*/ f326 1 f191"/>
                <a:gd name="f408" fmla="*/ f327 1 f190"/>
                <a:gd name="f409" fmla="*/ f328 1 f191"/>
                <a:gd name="f410" fmla="*/ f329 1 f190"/>
                <a:gd name="f411" fmla="*/ f330 1 f190"/>
                <a:gd name="f412" fmla="*/ f331 1 f191"/>
                <a:gd name="f413" fmla="*/ f332 1 f191"/>
                <a:gd name="f414" fmla="*/ f333 1 f190"/>
                <a:gd name="f415" fmla="*/ f334 1 f191"/>
                <a:gd name="f416" fmla="*/ f335 1 f190"/>
                <a:gd name="f417" fmla="*/ f336 1 f191"/>
                <a:gd name="f418" fmla="*/ f337 1 f190"/>
                <a:gd name="f419" fmla="*/ f338 1 f191"/>
                <a:gd name="f420" fmla="*/ f339 1 f190"/>
                <a:gd name="f421" fmla="*/ f340 1 f191"/>
                <a:gd name="f422" fmla="*/ f341 1 f190"/>
                <a:gd name="f423" fmla="*/ f342 1 f191"/>
                <a:gd name="f424" fmla="*/ f343 1 f190"/>
                <a:gd name="f425" fmla="*/ f344 1 f191"/>
                <a:gd name="f426" fmla="*/ f345 1 f190"/>
                <a:gd name="f427" fmla="*/ f346 1 f191"/>
                <a:gd name="f428" fmla="*/ f347 f181 1"/>
                <a:gd name="f429" fmla="*/ f348 f181 1"/>
                <a:gd name="f430" fmla="*/ f350 f182 1"/>
                <a:gd name="f431" fmla="*/ f349 f182 1"/>
                <a:gd name="f432" fmla="*/ f351 f181 1"/>
                <a:gd name="f433" fmla="*/ f352 f182 1"/>
                <a:gd name="f434" fmla="*/ f353 f181 1"/>
                <a:gd name="f435" fmla="*/ f354 f182 1"/>
                <a:gd name="f436" fmla="*/ f355 f181 1"/>
                <a:gd name="f437" fmla="*/ f356 f182 1"/>
                <a:gd name="f438" fmla="*/ f357 f181 1"/>
                <a:gd name="f439" fmla="*/ f358 f182 1"/>
                <a:gd name="f440" fmla="*/ f359 f181 1"/>
                <a:gd name="f441" fmla="*/ f360 f182 1"/>
                <a:gd name="f442" fmla="*/ f361 f181 1"/>
                <a:gd name="f443" fmla="*/ f362 f182 1"/>
                <a:gd name="f444" fmla="*/ f363 f181 1"/>
                <a:gd name="f445" fmla="*/ f364 f182 1"/>
                <a:gd name="f446" fmla="*/ f365 f181 1"/>
                <a:gd name="f447" fmla="*/ f366 f182 1"/>
                <a:gd name="f448" fmla="*/ f367 f182 1"/>
                <a:gd name="f449" fmla="*/ f368 f181 1"/>
                <a:gd name="f450" fmla="*/ f369 f182 1"/>
                <a:gd name="f451" fmla="*/ f370 f182 1"/>
                <a:gd name="f452" fmla="*/ f371 f181 1"/>
                <a:gd name="f453" fmla="*/ f372 f182 1"/>
                <a:gd name="f454" fmla="*/ f373 f181 1"/>
                <a:gd name="f455" fmla="*/ f374 f182 1"/>
                <a:gd name="f456" fmla="*/ f375 f181 1"/>
                <a:gd name="f457" fmla="*/ f376 f182 1"/>
                <a:gd name="f458" fmla="*/ f377 f181 1"/>
                <a:gd name="f459" fmla="*/ f378 f182 1"/>
                <a:gd name="f460" fmla="*/ f379 f181 1"/>
                <a:gd name="f461" fmla="*/ f380 f182 1"/>
                <a:gd name="f462" fmla="*/ f381 f181 1"/>
                <a:gd name="f463" fmla="*/ f382 f182 1"/>
                <a:gd name="f464" fmla="*/ f383 f181 1"/>
                <a:gd name="f465" fmla="*/ f384 f182 1"/>
                <a:gd name="f466" fmla="*/ f385 f181 1"/>
                <a:gd name="f467" fmla="*/ f386 f182 1"/>
                <a:gd name="f468" fmla="*/ f387 f181 1"/>
                <a:gd name="f469" fmla="*/ f388 f181 1"/>
                <a:gd name="f470" fmla="*/ f389 f181 1"/>
                <a:gd name="f471" fmla="*/ f390 f182 1"/>
                <a:gd name="f472" fmla="*/ f391 f181 1"/>
                <a:gd name="f473" fmla="*/ f392 f182 1"/>
                <a:gd name="f474" fmla="*/ f393 f181 1"/>
                <a:gd name="f475" fmla="*/ f394 f181 1"/>
                <a:gd name="f476" fmla="*/ f395 f181 1"/>
                <a:gd name="f477" fmla="*/ f396 f181 1"/>
                <a:gd name="f478" fmla="*/ f397 f182 1"/>
                <a:gd name="f479" fmla="*/ f398 f181 1"/>
                <a:gd name="f480" fmla="*/ f399 f182 1"/>
                <a:gd name="f481" fmla="*/ f400 f181 1"/>
                <a:gd name="f482" fmla="*/ f401 f182 1"/>
                <a:gd name="f483" fmla="*/ f402 f181 1"/>
                <a:gd name="f484" fmla="*/ f403 f182 1"/>
                <a:gd name="f485" fmla="*/ f404 f181 1"/>
                <a:gd name="f486" fmla="*/ f405 f182 1"/>
                <a:gd name="f487" fmla="*/ f406 f181 1"/>
                <a:gd name="f488" fmla="*/ f407 f182 1"/>
                <a:gd name="f489" fmla="*/ f408 f181 1"/>
                <a:gd name="f490" fmla="*/ f409 f182 1"/>
                <a:gd name="f491" fmla="*/ f410 f181 1"/>
                <a:gd name="f492" fmla="*/ f411 f181 1"/>
                <a:gd name="f493" fmla="*/ f412 f182 1"/>
                <a:gd name="f494" fmla="*/ f413 f182 1"/>
                <a:gd name="f495" fmla="*/ f414 f181 1"/>
                <a:gd name="f496" fmla="*/ f415 f182 1"/>
                <a:gd name="f497" fmla="*/ f416 f181 1"/>
                <a:gd name="f498" fmla="*/ f417 f182 1"/>
                <a:gd name="f499" fmla="*/ f418 f181 1"/>
                <a:gd name="f500" fmla="*/ f419 f182 1"/>
                <a:gd name="f501" fmla="*/ f420 f181 1"/>
                <a:gd name="f502" fmla="*/ f421 f182 1"/>
                <a:gd name="f503" fmla="*/ f422 f181 1"/>
                <a:gd name="f504" fmla="*/ f423 f182 1"/>
                <a:gd name="f505" fmla="*/ f424 f181 1"/>
                <a:gd name="f506" fmla="*/ f425 f182 1"/>
                <a:gd name="f507" fmla="*/ f426 f181 1"/>
                <a:gd name="f508" fmla="*/ f427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2" y="f433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32" y="f448"/>
                </a:cxn>
                <a:cxn ang="f269">
                  <a:pos x="f449" y="f450"/>
                </a:cxn>
                <a:cxn ang="f269">
                  <a:pos x="f438" y="f451"/>
                </a:cxn>
                <a:cxn ang="f269">
                  <a:pos x="f452" y="f453"/>
                </a:cxn>
                <a:cxn ang="f269">
                  <a:pos x="f454" y="f455"/>
                </a:cxn>
                <a:cxn ang="f269">
                  <a:pos x="f456" y="f457"/>
                </a:cxn>
                <a:cxn ang="f269">
                  <a:pos x="f458" y="f459"/>
                </a:cxn>
                <a:cxn ang="f269">
                  <a:pos x="f460" y="f461"/>
                </a:cxn>
                <a:cxn ang="f269">
                  <a:pos x="f462" y="f463"/>
                </a:cxn>
                <a:cxn ang="f269">
                  <a:pos x="f464" y="f465"/>
                </a:cxn>
                <a:cxn ang="f269">
                  <a:pos x="f466" y="f467"/>
                </a:cxn>
                <a:cxn ang="f269">
                  <a:pos x="f468" y="f457"/>
                </a:cxn>
                <a:cxn ang="f269">
                  <a:pos x="f469" y="f448"/>
                </a:cxn>
                <a:cxn ang="f269">
                  <a:pos x="f470" y="f471"/>
                </a:cxn>
                <a:cxn ang="f269">
                  <a:pos x="f472" y="f473"/>
                </a:cxn>
                <a:cxn ang="f269">
                  <a:pos x="f474" y="f450"/>
                </a:cxn>
                <a:cxn ang="f269">
                  <a:pos x="f475" y="f445"/>
                </a:cxn>
                <a:cxn ang="f269">
                  <a:pos x="f476" y="f461"/>
                </a:cxn>
                <a:cxn ang="f269">
                  <a:pos x="f477" y="f478"/>
                </a:cxn>
                <a:cxn ang="f269">
                  <a:pos x="f479" y="f480"/>
                </a:cxn>
                <a:cxn ang="f269">
                  <a:pos x="f481" y="f482"/>
                </a:cxn>
                <a:cxn ang="f269">
                  <a:pos x="f483" y="f484"/>
                </a:cxn>
                <a:cxn ang="f269">
                  <a:pos x="f485" y="f486"/>
                </a:cxn>
                <a:cxn ang="f269">
                  <a:pos x="f487" y="f488"/>
                </a:cxn>
                <a:cxn ang="f269">
                  <a:pos x="f489" y="f490"/>
                </a:cxn>
                <a:cxn ang="f269">
                  <a:pos x="f491" y="f441"/>
                </a:cxn>
                <a:cxn ang="f269">
                  <a:pos x="f492" y="f493"/>
                </a:cxn>
                <a:cxn ang="f269">
                  <a:pos x="f470" y="f494"/>
                </a:cxn>
                <a:cxn ang="f269">
                  <a:pos x="f495" y="f496"/>
                </a:cxn>
                <a:cxn ang="f269">
                  <a:pos x="f497" y="f498"/>
                </a:cxn>
                <a:cxn ang="f269">
                  <a:pos x="f499" y="f500"/>
                </a:cxn>
                <a:cxn ang="f269">
                  <a:pos x="f501" y="f502"/>
                </a:cxn>
                <a:cxn ang="f269">
                  <a:pos x="f503" y="f504"/>
                </a:cxn>
                <a:cxn ang="f269">
                  <a:pos x="f505" y="f506"/>
                </a:cxn>
                <a:cxn ang="f269">
                  <a:pos x="f507" y="f508"/>
                </a:cxn>
              </a:cxnLst>
              <a:rect l="f428" t="f431" r="f429" b="f430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30"/>
                    <a:pt x="f31" y="f32"/>
                    <a:pt x="f31" y="f33"/>
                  </a:cubicBezTo>
                  <a:cubicBezTo>
                    <a:pt x="f34" y="f35"/>
                    <a:pt x="f36" y="f14"/>
                    <a:pt x="f37" y="f14"/>
                  </a:cubicBezTo>
                  <a:cubicBezTo>
                    <a:pt x="f38" y="f35"/>
                    <a:pt x="f39" y="f35"/>
                    <a:pt x="f18" y="f40"/>
                  </a:cubicBezTo>
                  <a:cubicBezTo>
                    <a:pt x="f26" y="f41"/>
                    <a:pt x="f40" y="f11"/>
                    <a:pt x="f11" y="f42"/>
                  </a:cubicBezTo>
                  <a:cubicBezTo>
                    <a:pt x="f43" y="f44"/>
                    <a:pt x="f43" y="f44"/>
                    <a:pt x="f43" y="f45"/>
                  </a:cubicBezTo>
                  <a:cubicBezTo>
                    <a:pt x="f46" y="f45"/>
                    <a:pt x="f15" y="f45"/>
                    <a:pt x="f47" y="f45"/>
                  </a:cubicBezTo>
                  <a:cubicBezTo>
                    <a:pt x="f23" y="f42"/>
                    <a:pt x="f48" y="f9"/>
                    <a:pt x="f37" y="f49"/>
                  </a:cubicBezTo>
                  <a:cubicBezTo>
                    <a:pt x="f50" y="f49"/>
                    <a:pt x="f28" y="f51"/>
                    <a:pt x="f52" y="f11"/>
                  </a:cubicBezTo>
                  <a:cubicBezTo>
                    <a:pt x="f29" y="f15"/>
                    <a:pt x="f53" y="f47"/>
                    <a:pt x="f54" y="f46"/>
                  </a:cubicBezTo>
                  <a:cubicBezTo>
                    <a:pt x="f55" y="f11"/>
                    <a:pt x="f6" y="f49"/>
                    <a:pt x="f56" y="f9"/>
                  </a:cubicBezTo>
                  <a:cubicBezTo>
                    <a:pt x="f57" y="f45"/>
                    <a:pt x="f58" y="f59"/>
                    <a:pt x="f29" y="f42"/>
                  </a:cubicBezTo>
                  <a:cubicBezTo>
                    <a:pt x="f52" y="f60"/>
                    <a:pt x="f28" y="f9"/>
                    <a:pt x="f50" y="f9"/>
                  </a:cubicBezTo>
                  <a:cubicBezTo>
                    <a:pt x="f48" y="f42"/>
                    <a:pt x="f21" y="f59"/>
                    <a:pt x="f46" y="f61"/>
                  </a:cubicBezTo>
                  <a:cubicBezTo>
                    <a:pt x="f13" y="f61"/>
                    <a:pt x="f13" y="f62"/>
                    <a:pt x="f11" y="f63"/>
                  </a:cubicBezTo>
                  <a:cubicBezTo>
                    <a:pt x="f13" y="f63"/>
                    <a:pt x="f15" y="f64"/>
                    <a:pt x="f65" y="f66"/>
                  </a:cubicBezTo>
                  <a:cubicBezTo>
                    <a:pt x="f21" y="f67"/>
                    <a:pt x="f68" y="f69"/>
                    <a:pt x="f25" y="f70"/>
                  </a:cubicBezTo>
                  <a:cubicBezTo>
                    <a:pt x="f38" y="f70"/>
                    <a:pt x="f37" y="f71"/>
                    <a:pt x="f72" y="f73"/>
                  </a:cubicBezTo>
                  <a:cubicBezTo>
                    <a:pt x="f29" y="f74"/>
                    <a:pt x="f75" y="f69"/>
                    <a:pt x="f76" y="f70"/>
                  </a:cubicBezTo>
                  <a:cubicBezTo>
                    <a:pt x="f57" y="f77"/>
                    <a:pt x="f78" y="f79"/>
                    <a:pt x="f76" y="f80"/>
                  </a:cubicBezTo>
                  <a:cubicBezTo>
                    <a:pt x="f58" y="f81"/>
                    <a:pt x="f82" y="f81"/>
                    <a:pt x="f50" y="f83"/>
                  </a:cubicBezTo>
                  <a:cubicBezTo>
                    <a:pt x="f37" y="f84"/>
                    <a:pt x="f27" y="f80"/>
                    <a:pt x="f27" y="f85"/>
                  </a:cubicBezTo>
                  <a:cubicBezTo>
                    <a:pt x="f27" y="f86"/>
                    <a:pt x="f22" y="f77"/>
                    <a:pt x="f18" y="f87"/>
                  </a:cubicBezTo>
                  <a:cubicBezTo>
                    <a:pt x="f16" y="f74"/>
                    <a:pt x="f35" y="f88"/>
                    <a:pt x="f15" y="f89"/>
                  </a:cubicBezTo>
                  <a:cubicBezTo>
                    <a:pt x="f46" y="f90"/>
                    <a:pt x="f43" y="f89"/>
                    <a:pt x="f51" y="f89"/>
                  </a:cubicBezTo>
                  <a:cubicBezTo>
                    <a:pt x="f51" y="f67"/>
                    <a:pt x="f11" y="f91"/>
                    <a:pt x="f43" y="f69"/>
                  </a:cubicBezTo>
                  <a:cubicBezTo>
                    <a:pt x="f92" y="f93"/>
                    <a:pt x="f32" y="f94"/>
                    <a:pt x="f95" y="f96"/>
                  </a:cubicBezTo>
                  <a:cubicBezTo>
                    <a:pt x="f97" y="f98"/>
                    <a:pt x="f99" y="f98"/>
                    <a:pt x="f100" y="f98"/>
                  </a:cubicBezTo>
                  <a:cubicBezTo>
                    <a:pt x="f25" y="f98"/>
                    <a:pt x="f101" y="f102"/>
                    <a:pt x="f37" y="f103"/>
                  </a:cubicBezTo>
                  <a:cubicBezTo>
                    <a:pt x="f37" y="f104"/>
                    <a:pt x="f25" y="f105"/>
                    <a:pt x="f18" y="f105"/>
                  </a:cubicBezTo>
                  <a:cubicBezTo>
                    <a:pt x="f97" y="f105"/>
                    <a:pt x="f106" y="f107"/>
                    <a:pt x="f106" y="f103"/>
                  </a:cubicBezTo>
                  <a:cubicBezTo>
                    <a:pt x="f95" y="f108"/>
                    <a:pt x="f95" y="f109"/>
                    <a:pt x="f106" y="f110"/>
                  </a:cubicBezTo>
                  <a:cubicBezTo>
                    <a:pt x="f23" y="f111"/>
                    <a:pt x="f41" y="f79"/>
                    <a:pt x="f9" y="f91"/>
                  </a:cubicBezTo>
                  <a:cubicBezTo>
                    <a:pt x="f9" y="f112"/>
                    <a:pt x="f9" y="f74"/>
                    <a:pt x="f12" y="f73"/>
                  </a:cubicBezTo>
                  <a:cubicBezTo>
                    <a:pt x="f43" y="f83"/>
                    <a:pt x="f113" y="f114"/>
                    <a:pt x="f92" y="f115"/>
                  </a:cubicBezTo>
                  <a:cubicBezTo>
                    <a:pt x="f116" y="f117"/>
                    <a:pt x="f14" y="f105"/>
                    <a:pt x="f19" y="f118"/>
                  </a:cubicBezTo>
                  <a:cubicBezTo>
                    <a:pt x="f33" y="f118"/>
                    <a:pt x="f32" y="f119"/>
                    <a:pt x="f32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14" y="f124"/>
                    <a:pt x="f17" y="f124"/>
                    <a:pt x="f125" y="f126"/>
                  </a:cubicBezTo>
                  <a:cubicBezTo>
                    <a:pt x="f113" y="f121"/>
                    <a:pt x="f41" y="f120"/>
                    <a:pt x="f125" y="f127"/>
                  </a:cubicBezTo>
                  <a:cubicBezTo>
                    <a:pt x="f125" y="f128"/>
                    <a:pt x="f129" y="f105"/>
                    <a:pt x="f129" y="f130"/>
                  </a:cubicBezTo>
                  <a:cubicBezTo>
                    <a:pt x="f15" y="f96"/>
                    <a:pt x="f49" y="f81"/>
                    <a:pt x="f44" y="f71"/>
                  </a:cubicBezTo>
                  <a:cubicBezTo>
                    <a:pt x="f44" y="f71"/>
                    <a:pt x="f45" y="f71"/>
                    <a:pt x="f45" y="f71"/>
                  </a:cubicBezTo>
                  <a:cubicBezTo>
                    <a:pt x="f59" y="f71"/>
                    <a:pt x="f59" y="f71"/>
                    <a:pt x="f59" y="f71"/>
                  </a:cubicBezTo>
                  <a:cubicBezTo>
                    <a:pt x="f59" y="f131"/>
                    <a:pt x="f59" y="f109"/>
                    <a:pt x="f59" y="f119"/>
                  </a:cubicBezTo>
                  <a:cubicBezTo>
                    <a:pt x="f59" y="f132"/>
                    <a:pt x="f44" y="f121"/>
                    <a:pt x="f60" y="f126"/>
                  </a:cubicBezTo>
                  <a:cubicBezTo>
                    <a:pt x="f49" y="f133"/>
                    <a:pt x="f10" y="f134"/>
                    <a:pt x="f9" y="f135"/>
                  </a:cubicBezTo>
                  <a:cubicBezTo>
                    <a:pt x="f44" y="f5"/>
                    <a:pt x="f63" y="f5"/>
                    <a:pt x="f90" y="f135"/>
                  </a:cubicBezTo>
                  <a:cubicBezTo>
                    <a:pt x="f88" y="f136"/>
                    <a:pt x="f137" y="f124"/>
                    <a:pt x="f138" y="f126"/>
                  </a:cubicBezTo>
                  <a:cubicBezTo>
                    <a:pt x="f66" y="f139"/>
                    <a:pt x="f63" y="f121"/>
                    <a:pt x="f63" y="f132"/>
                  </a:cubicBezTo>
                  <a:cubicBezTo>
                    <a:pt x="f63" y="f140"/>
                    <a:pt x="f63" y="f131"/>
                    <a:pt x="f64" y="f73"/>
                  </a:cubicBezTo>
                  <a:cubicBezTo>
                    <a:pt x="f66" y="f70"/>
                    <a:pt x="f138" y="f87"/>
                    <a:pt x="f138" y="f77"/>
                  </a:cubicBezTo>
                  <a:cubicBezTo>
                    <a:pt x="f91" y="f141"/>
                    <a:pt x="f71" y="f96"/>
                    <a:pt x="f142" y="f107"/>
                  </a:cubicBezTo>
                  <a:cubicBezTo>
                    <a:pt x="f93" y="f105"/>
                    <a:pt x="f93" y="f128"/>
                    <a:pt x="f143" y="f144"/>
                  </a:cubicBezTo>
                  <a:cubicBezTo>
                    <a:pt x="f87" y="f121"/>
                    <a:pt x="f77" y="f133"/>
                    <a:pt x="f79" y="f145"/>
                  </a:cubicBezTo>
                  <a:cubicBezTo>
                    <a:pt x="f146" y="f134"/>
                    <a:pt x="f111" y="f147"/>
                    <a:pt x="f148" y="f123"/>
                  </a:cubicBezTo>
                  <a:cubicBezTo>
                    <a:pt x="f149" y="f150"/>
                    <a:pt x="f151" y="f127"/>
                    <a:pt x="f141" y="f128"/>
                  </a:cubicBezTo>
                  <a:cubicBezTo>
                    <a:pt x="f84" y="f118"/>
                    <a:pt x="f85" y="f130"/>
                    <a:pt x="f152" y="f104"/>
                  </a:cubicBezTo>
                  <a:cubicBezTo>
                    <a:pt x="f86" y="f114"/>
                    <a:pt x="f73" y="f81"/>
                    <a:pt x="f88" y="f87"/>
                  </a:cubicBezTo>
                  <a:cubicBezTo>
                    <a:pt x="f137" y="f71"/>
                    <a:pt x="f137" y="f74"/>
                    <a:pt x="f137" y="f69"/>
                  </a:cubicBezTo>
                  <a:cubicBezTo>
                    <a:pt x="f74" y="f71"/>
                    <a:pt x="f87" y="f143"/>
                    <a:pt x="f142" y="f85"/>
                  </a:cubicBezTo>
                  <a:cubicBezTo>
                    <a:pt x="f84" y="f131"/>
                    <a:pt x="f94" y="f153"/>
                    <a:pt x="f153" y="f98"/>
                  </a:cubicBezTo>
                  <a:cubicBezTo>
                    <a:pt x="f154" y="f110"/>
                    <a:pt x="f154" y="f140"/>
                    <a:pt x="f154" y="f103"/>
                  </a:cubicBezTo>
                  <a:cubicBezTo>
                    <a:pt x="f149" y="f115"/>
                    <a:pt x="f155" y="f105"/>
                    <a:pt x="f109" y="f105"/>
                  </a:cubicBezTo>
                  <a:cubicBezTo>
                    <a:pt x="f156" y="f118"/>
                    <a:pt x="f117" y="f130"/>
                    <a:pt x="f117" y="f156"/>
                  </a:cubicBezTo>
                  <a:cubicBezTo>
                    <a:pt x="f117" y="f140"/>
                    <a:pt x="f115" y="f102"/>
                    <a:pt x="f108" y="f102"/>
                  </a:cubicBezTo>
                  <a:cubicBezTo>
                    <a:pt x="f102" y="f110"/>
                    <a:pt x="f155" y="f98"/>
                    <a:pt x="f154" y="f114"/>
                  </a:cubicBezTo>
                  <a:cubicBezTo>
                    <a:pt x="f131" y="f131"/>
                    <a:pt x="f93" y="f142"/>
                    <a:pt x="f74" y="f69"/>
                  </a:cubicBezTo>
                  <a:cubicBezTo>
                    <a:pt x="f112" y="f88"/>
                    <a:pt x="f112" y="f67"/>
                    <a:pt x="f112" y="f89"/>
                  </a:cubicBezTo>
                  <a:cubicBezTo>
                    <a:pt x="f74" y="f89"/>
                    <a:pt x="f71" y="f90"/>
                    <a:pt x="f87" y="f89"/>
                  </a:cubicBezTo>
                  <a:cubicBezTo>
                    <a:pt x="f146" y="f88"/>
                    <a:pt x="f157" y="f74"/>
                    <a:pt x="f156" y="f70"/>
                  </a:cubicBezTo>
                  <a:cubicBezTo>
                    <a:pt x="f115" y="f87"/>
                    <a:pt x="f117" y="f77"/>
                    <a:pt x="f105" y="f142"/>
                  </a:cubicBezTo>
                  <a:cubicBezTo>
                    <a:pt x="f128" y="f80"/>
                    <a:pt x="f121" y="f83"/>
                    <a:pt x="f123" y="f85"/>
                  </a:cubicBezTo>
                  <a:cubicBezTo>
                    <a:pt x="f147" y="f79"/>
                    <a:pt x="f147" y="f86"/>
                    <a:pt x="f145" y="f71"/>
                  </a:cubicBezTo>
                  <a:cubicBezTo>
                    <a:pt x="f123" y="f69"/>
                    <a:pt x="f132" y="f91"/>
                    <a:pt x="f127" y="f112"/>
                  </a:cubicBezTo>
                  <a:cubicBezTo>
                    <a:pt x="f118" y="f74"/>
                    <a:pt x="f130" y="f71"/>
                    <a:pt x="f107" y="f73"/>
                  </a:cubicBezTo>
                  <a:cubicBezTo>
                    <a:pt x="f114" y="f69"/>
                    <a:pt x="f146" y="f67"/>
                    <a:pt x="f73" y="f66"/>
                  </a:cubicBezTo>
                  <a:cubicBezTo>
                    <a:pt x="f73" y="f64"/>
                    <a:pt x="f71" y="f64"/>
                    <a:pt x="f71" y="f63"/>
                  </a:cubicBezTo>
                  <a:cubicBezTo>
                    <a:pt x="f71" y="f63"/>
                    <a:pt x="f70" y="f62"/>
                    <a:pt x="f70" y="f62"/>
                  </a:cubicBezTo>
                  <a:cubicBezTo>
                    <a:pt x="f131" y="f61"/>
                    <a:pt x="f110" y="f59"/>
                    <a:pt x="f127" y="f59"/>
                  </a:cubicBezTo>
                  <a:cubicBezTo>
                    <a:pt x="f120" y="f45"/>
                    <a:pt x="f121" y="f158"/>
                    <a:pt x="f122" y="f61"/>
                  </a:cubicBezTo>
                  <a:cubicBezTo>
                    <a:pt x="f147" y="f64"/>
                    <a:pt x="f159" y="f63"/>
                    <a:pt x="f160" y="f59"/>
                  </a:cubicBezTo>
                  <a:cubicBezTo>
                    <a:pt x="f5" y="f42"/>
                    <a:pt x="f5" y="f8"/>
                    <a:pt x="f135" y="f10"/>
                  </a:cubicBezTo>
                  <a:cubicBezTo>
                    <a:pt x="f134" y="f43"/>
                    <a:pt x="f133" y="f11"/>
                    <a:pt x="f139" y="f8"/>
                  </a:cubicBezTo>
                  <a:cubicBezTo>
                    <a:pt x="f121" y="f9"/>
                    <a:pt x="f150" y="f60"/>
                    <a:pt x="f120" y="f60"/>
                  </a:cubicBezTo>
                  <a:cubicBezTo>
                    <a:pt x="f140" y="f44"/>
                    <a:pt x="f161" y="f45"/>
                    <a:pt x="f70" y="f158"/>
                  </a:cubicBezTo>
                  <a:cubicBezTo>
                    <a:pt x="f71" y="f158"/>
                    <a:pt x="f74" y="f59"/>
                    <a:pt x="f69" y="f59"/>
                  </a:cubicBezTo>
                  <a:cubicBezTo>
                    <a:pt x="f69" y="f45"/>
                    <a:pt x="f91" y="f44"/>
                    <a:pt x="f91" y="f42"/>
                  </a:cubicBezTo>
                  <a:cubicBezTo>
                    <a:pt x="f112" y="f60"/>
                    <a:pt x="f73" y="f60"/>
                    <a:pt x="f71" y="f12"/>
                  </a:cubicBezTo>
                  <a:cubicBezTo>
                    <a:pt x="f146" y="f65"/>
                    <a:pt x="f114" y="f40"/>
                    <a:pt x="f115" y="f32"/>
                  </a:cubicBezTo>
                  <a:cubicBezTo>
                    <a:pt x="f130" y="f162"/>
                    <a:pt x="f118" y="f163"/>
                    <a:pt x="f144" y="f163"/>
                  </a:cubicBezTo>
                  <a:cubicBezTo>
                    <a:pt x="f132" y="f163"/>
                    <a:pt x="f126" y="f162"/>
                    <a:pt x="f123" y="f30"/>
                  </a:cubicBezTo>
                  <a:cubicBezTo>
                    <a:pt x="f124" y="f26"/>
                    <a:pt x="f124" y="f164"/>
                    <a:pt x="f124" y="f106"/>
                  </a:cubicBezTo>
                  <a:cubicBezTo>
                    <a:pt x="f123" y="f165"/>
                    <a:pt x="f121" y="f99"/>
                    <a:pt x="f119" y="f165"/>
                  </a:cubicBezTo>
                  <a:cubicBezTo>
                    <a:pt x="f128" y="f97"/>
                    <a:pt x="f107" y="f95"/>
                    <a:pt x="f107" y="f166"/>
                  </a:cubicBezTo>
                  <a:cubicBezTo>
                    <a:pt x="f115" y="f16"/>
                    <a:pt x="f167" y="f30"/>
                    <a:pt x="f103" y="f163"/>
                  </a:cubicBezTo>
                  <a:cubicBezTo>
                    <a:pt x="f153" y="f14"/>
                    <a:pt x="f80" y="f113"/>
                    <a:pt x="f112" y="f49"/>
                  </a:cubicBezTo>
                  <a:cubicBezTo>
                    <a:pt x="f91" y="f8"/>
                    <a:pt x="f137" y="f12"/>
                    <a:pt x="f89" y="f9"/>
                  </a:cubicBezTo>
                  <a:cubicBezTo>
                    <a:pt x="f89" y="f9"/>
                    <a:pt x="f89" y="f12"/>
                    <a:pt x="f90" y="f12"/>
                  </a:cubicBezTo>
                  <a:cubicBezTo>
                    <a:pt x="f89" y="f49"/>
                    <a:pt x="f67" y="f51"/>
                    <a:pt x="f137" y="f11"/>
                  </a:cubicBezTo>
                  <a:cubicBezTo>
                    <a:pt x="f71" y="f92"/>
                    <a:pt x="f79" y="f163"/>
                    <a:pt x="f81" y="f97"/>
                  </a:cubicBezTo>
                  <a:cubicBezTo>
                    <a:pt x="f141" y="f99"/>
                    <a:pt x="f94" y="f168"/>
                    <a:pt x="f111" y="f100"/>
                  </a:cubicBezTo>
                  <a:cubicBezTo>
                    <a:pt x="f154" y="f18"/>
                    <a:pt x="f155" y="f20"/>
                    <a:pt x="f96" y="f38"/>
                  </a:cubicBezTo>
                  <a:cubicBezTo>
                    <a:pt x="f98" y="f50"/>
                    <a:pt x="f155" y="f52"/>
                    <a:pt x="f153" y="f52"/>
                  </a:cubicBezTo>
                  <a:cubicBezTo>
                    <a:pt x="f169" y="f52"/>
                    <a:pt x="f141" y="f28"/>
                    <a:pt x="f84" y="f50"/>
                  </a:cubicBezTo>
                  <a:cubicBezTo>
                    <a:pt x="f80" y="f50"/>
                    <a:pt x="f80" y="f38"/>
                    <a:pt x="f84" y="f25"/>
                  </a:cubicBezTo>
                  <a:cubicBezTo>
                    <a:pt x="f146" y="f20"/>
                    <a:pt x="f83" y="f100"/>
                    <a:pt x="f80" y="f165"/>
                  </a:cubicBezTo>
                  <a:cubicBezTo>
                    <a:pt x="f86" y="f30"/>
                    <a:pt x="f112" y="f14"/>
                    <a:pt x="f90" y="f15"/>
                  </a:cubicBezTo>
                  <a:cubicBezTo>
                    <a:pt x="f138" y="f46"/>
                    <a:pt x="f66" y="f43"/>
                    <a:pt x="f64" y="f51"/>
                  </a:cubicBezTo>
                  <a:cubicBezTo>
                    <a:pt x="f61" y="f17"/>
                    <a:pt x="f59" y="f23"/>
                    <a:pt x="f42" y="f164"/>
                  </a:cubicBezTo>
                  <a:cubicBezTo>
                    <a:pt x="f8" y="f39"/>
                    <a:pt x="f43" y="f29"/>
                    <a:pt x="f65" y="f6"/>
                  </a:cubicBezTo>
                  <a:cubicBezTo>
                    <a:pt x="f47" y="f170"/>
                    <a:pt x="f113" y="f2"/>
                    <a:pt x="f41" y="f171"/>
                  </a:cubicBezTo>
                  <a:cubicBezTo>
                    <a:pt x="f125" y="f7"/>
                    <a:pt x="f17" y="f7"/>
                    <a:pt x="f172" y="f7"/>
                  </a:cubicBezTo>
                  <a:cubicBezTo>
                    <a:pt x="f172" y="f7"/>
                    <a:pt x="f92" y="f173"/>
                    <a:pt x="f92" y="f2"/>
                  </a:cubicBezTo>
                  <a:cubicBezTo>
                    <a:pt x="f172" y="f174"/>
                    <a:pt x="f17" y="f55"/>
                    <a:pt x="f129" y="f175"/>
                  </a:cubicBezTo>
                  <a:cubicBezTo>
                    <a:pt x="f15" y="f25"/>
                    <a:pt x="f49" y="f163"/>
                    <a:pt x="f44" y="f46"/>
                  </a:cubicBezTo>
                  <a:cubicBezTo>
                    <a:pt x="f44" y="f43"/>
                    <a:pt x="f44" y="f11"/>
                    <a:pt x="f44" y="f49"/>
                  </a:cubicBezTo>
                  <a:cubicBezTo>
                    <a:pt x="f12" y="f13"/>
                    <a:pt x="f10" y="f47"/>
                    <a:pt x="f43" y="f129"/>
                  </a:cubicBezTo>
                  <a:cubicBezTo>
                    <a:pt x="f47" y="f19"/>
                    <a:pt x="f172" y="f162"/>
                    <a:pt x="f35" y="f106"/>
                  </a:cubicBezTo>
                  <a:cubicBezTo>
                    <a:pt x="f21" y="f97"/>
                    <a:pt x="f176" y="f100"/>
                    <a:pt x="f19" y="f22"/>
                  </a:cubicBezTo>
                  <a:cubicBezTo>
                    <a:pt x="f19" y="f22"/>
                    <a:pt x="f33" y="f101"/>
                    <a:pt x="f176" y="f37"/>
                  </a:cubicBezTo>
                  <a:cubicBezTo>
                    <a:pt x="f30" y="f72"/>
                    <a:pt x="f68" y="f37"/>
                    <a:pt x="f166" y="f177"/>
                  </a:cubicBezTo>
                  <a:cubicBezTo>
                    <a:pt x="f106" y="f39"/>
                    <a:pt x="f68" y="f178"/>
                    <a:pt x="f179" y="f100"/>
                  </a:cubicBezTo>
                  <a:cubicBezTo>
                    <a:pt x="f30" y="f99"/>
                    <a:pt x="f32" y="f97"/>
                    <a:pt x="f176" y="f95"/>
                  </a:cubicBezTo>
                  <a:cubicBezTo>
                    <a:pt x="f40" y="f32"/>
                    <a:pt x="f47" y="f172"/>
                    <a:pt x="f10" y="f51"/>
                  </a:cubicBezTo>
                  <a:cubicBezTo>
                    <a:pt x="f49" y="f10"/>
                    <a:pt x="f8" y="f8"/>
                    <a:pt x="f12" y="f12"/>
                  </a:cubicBezTo>
                  <a:cubicBezTo>
                    <a:pt x="f8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6" name="Freeform 15">
              <a:extLst>
                <a:ext uri="{FF2B5EF4-FFF2-40B4-BE49-F238E27FC236}">
                  <a16:creationId xmlns:a16="http://schemas.microsoft.com/office/drawing/2014/main" id="{560CD98D-1D19-796E-4918-7EAC5D5D8972}"/>
                </a:ext>
              </a:extLst>
            </p:cNvPr>
            <p:cNvSpPr/>
            <p:nvPr/>
          </p:nvSpPr>
          <p:spPr>
            <a:xfrm>
              <a:off x="8727353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1"/>
                <a:gd name="f151" fmla="val 48"/>
                <a:gd name="f152" fmla="val 19"/>
                <a:gd name="f153" fmla="val 64"/>
                <a:gd name="f154" fmla="val 67"/>
                <a:gd name="f155" fmla="val 55"/>
                <a:gd name="f156" fmla="val 49"/>
                <a:gd name="f157" fmla="val 47"/>
                <a:gd name="f158" fmla="val 34"/>
                <a:gd name="f159" fmla="val 44"/>
                <a:gd name="f160" fmla="val 59"/>
                <a:gd name="f161" fmla="val 90"/>
                <a:gd name="f162" fmla="val 5"/>
                <a:gd name="f163" fmla="val 2"/>
                <a:gd name="f164" fmla="val 1"/>
                <a:gd name="f165" fmla="val 129"/>
                <a:gd name="f166" fmla="val 128"/>
                <a:gd name="f167" fmla="val 135"/>
                <a:gd name="f168" fmla="val 142"/>
                <a:gd name="f169" fmla="val 143"/>
                <a:gd name="f170" fmla="val 137"/>
                <a:gd name="f171" fmla="val 33"/>
                <a:gd name="f172" fmla="val 145"/>
                <a:gd name="f173" fmla="val 53"/>
                <a:gd name="f174" fmla="val 179"/>
                <a:gd name="f175" fmla="val 182"/>
                <a:gd name="f176" fmla="val 114"/>
                <a:gd name="f177" fmla="val 181"/>
                <a:gd name="f178" fmla="val 178"/>
                <a:gd name="f179" fmla="val 174"/>
                <a:gd name="f180" fmla="val 125"/>
                <a:gd name="f181" fmla="+- 0 0 -90"/>
                <a:gd name="f182" fmla="*/ f3 1 177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77 f188 1"/>
                <a:gd name="f212" fmla="*/ 36 f188 1"/>
                <a:gd name="f213" fmla="*/ 138 f189 1"/>
                <a:gd name="f214" fmla="*/ 40 f188 1"/>
                <a:gd name="f215" fmla="*/ 115 f189 1"/>
                <a:gd name="f216" fmla="*/ 31 f188 1"/>
                <a:gd name="f217" fmla="*/ 122 f189 1"/>
                <a:gd name="f218" fmla="*/ 14 f188 1"/>
                <a:gd name="f219" fmla="*/ 112 f189 1"/>
                <a:gd name="f220" fmla="*/ 29 f188 1"/>
                <a:gd name="f221" fmla="*/ 91 f189 1"/>
                <a:gd name="f222" fmla="*/ 73 f188 1"/>
                <a:gd name="f223" fmla="*/ 96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79 f189 1"/>
                <a:gd name="f231" fmla="*/ 49 f189 1"/>
                <a:gd name="f232" fmla="*/ 42 f188 1"/>
                <a:gd name="f233" fmla="*/ 28 f189 1"/>
                <a:gd name="f234" fmla="*/ 34 f188 1"/>
                <a:gd name="f235" fmla="*/ 75 f189 1"/>
                <a:gd name="f236" fmla="*/ 34 f189 1"/>
                <a:gd name="f237" fmla="*/ 12 f189 1"/>
                <a:gd name="f238" fmla="*/ 74 f189 1"/>
                <a:gd name="f239" fmla="*/ 85 f188 1"/>
                <a:gd name="f240" fmla="*/ 24 f189 1"/>
                <a:gd name="f241" fmla="*/ 91 f188 1"/>
                <a:gd name="f242" fmla="*/ 4 f189 1"/>
                <a:gd name="f243" fmla="*/ 100 f188 1"/>
                <a:gd name="f244" fmla="*/ 72 f189 1"/>
                <a:gd name="f245" fmla="*/ 90 f188 1"/>
                <a:gd name="f246" fmla="*/ 73 f189 1"/>
                <a:gd name="f247" fmla="*/ 97 f188 1"/>
                <a:gd name="f248" fmla="*/ 14 f189 1"/>
                <a:gd name="f249" fmla="*/ 130 f188 1"/>
                <a:gd name="f250" fmla="*/ 30 f189 1"/>
                <a:gd name="f251" fmla="*/ 137 f188 1"/>
                <a:gd name="f252" fmla="*/ 82 f189 1"/>
                <a:gd name="f253" fmla="*/ 58 f189 1"/>
                <a:gd name="f254" fmla="*/ 141 f188 1"/>
                <a:gd name="f255" fmla="*/ 161 f188 1"/>
                <a:gd name="f256" fmla="*/ 62 f189 1"/>
                <a:gd name="f257" fmla="*/ 142 f188 1"/>
                <a:gd name="f258" fmla="*/ 94 f189 1"/>
                <a:gd name="f259" fmla="*/ 135 f188 1"/>
                <a:gd name="f260" fmla="*/ 114 f189 1"/>
                <a:gd name="f261" fmla="*/ 183 f188 1"/>
                <a:gd name="f262" fmla="*/ 93 f189 1"/>
                <a:gd name="f263" fmla="*/ 105 f188 1"/>
                <a:gd name="f264" fmla="*/ 119 f189 1"/>
                <a:gd name="f265" fmla="*/ 138 f188 1"/>
                <a:gd name="f266" fmla="*/ 137 f189 1"/>
                <a:gd name="f267" fmla="*/ 152 f188 1"/>
                <a:gd name="f268" fmla="*/ 100 f189 1"/>
                <a:gd name="f269" fmla="*/ 101 f188 1"/>
                <a:gd name="f270" fmla="+- f190 0 f1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83"/>
                <a:gd name="f307" fmla="*/ f229 1 177"/>
                <a:gd name="f308" fmla="*/ f230 1 177"/>
                <a:gd name="f309" fmla="*/ f231 1 177"/>
                <a:gd name="f310" fmla="*/ f232 1 183"/>
                <a:gd name="f311" fmla="*/ f233 1 177"/>
                <a:gd name="f312" fmla="*/ f234 1 183"/>
                <a:gd name="f313" fmla="*/ f235 1 177"/>
                <a:gd name="f314" fmla="*/ f236 1 177"/>
                <a:gd name="f315" fmla="*/ f237 1 177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83"/>
                <a:gd name="f330" fmla="*/ f252 1 177"/>
                <a:gd name="f331" fmla="*/ f253 1 177"/>
                <a:gd name="f332" fmla="*/ f254 1 183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f268 1 177"/>
                <a:gd name="f347" fmla="*/ f269 1 183"/>
                <a:gd name="f348" fmla="*/ 0 1 f191"/>
                <a:gd name="f349" fmla="*/ f185 1 f191"/>
                <a:gd name="f350" fmla="*/ 0 1 f192"/>
                <a:gd name="f351" fmla="*/ f186 1 f192"/>
                <a:gd name="f352" fmla="*/ f271 1 f191"/>
                <a:gd name="f353" fmla="*/ f272 1 f192"/>
                <a:gd name="f354" fmla="*/ f273 1 f191"/>
                <a:gd name="f355" fmla="*/ f274 1 f192"/>
                <a:gd name="f356" fmla="*/ f275 1 f191"/>
                <a:gd name="f357" fmla="*/ f276 1 f192"/>
                <a:gd name="f358" fmla="*/ f277 1 f191"/>
                <a:gd name="f359" fmla="*/ f278 1 f192"/>
                <a:gd name="f360" fmla="*/ f279 1 f191"/>
                <a:gd name="f361" fmla="*/ f280 1 f192"/>
                <a:gd name="f362" fmla="*/ f281 1 f191"/>
                <a:gd name="f363" fmla="*/ f282 1 f192"/>
                <a:gd name="f364" fmla="*/ f283 1 f191"/>
                <a:gd name="f365" fmla="*/ f284 1 f192"/>
                <a:gd name="f366" fmla="*/ f285 1 f191"/>
                <a:gd name="f367" fmla="*/ f286 1 f192"/>
                <a:gd name="f368" fmla="*/ f287 1 f191"/>
                <a:gd name="f369" fmla="*/ f288 1 f192"/>
                <a:gd name="f370" fmla="*/ f289 1 f192"/>
                <a:gd name="f371" fmla="*/ f290 1 f192"/>
                <a:gd name="f372" fmla="*/ f291 1 f191"/>
                <a:gd name="f373" fmla="*/ f292 1 f192"/>
                <a:gd name="f374" fmla="*/ f293 1 f191"/>
                <a:gd name="f375" fmla="*/ f294 1 f192"/>
                <a:gd name="f376" fmla="*/ f295 1 f191"/>
                <a:gd name="f377" fmla="*/ f296 1 f192"/>
                <a:gd name="f378" fmla="*/ f297 1 f191"/>
                <a:gd name="f379" fmla="*/ f298 1 f192"/>
                <a:gd name="f380" fmla="*/ f299 1 f191"/>
                <a:gd name="f381" fmla="*/ f300 1 f192"/>
                <a:gd name="f382" fmla="*/ f301 1 f191"/>
                <a:gd name="f383" fmla="*/ f302 1 f192"/>
                <a:gd name="f384" fmla="*/ f303 1 f191"/>
                <a:gd name="f385" fmla="*/ f304 1 f192"/>
                <a:gd name="f386" fmla="*/ f305 1 f191"/>
                <a:gd name="f387" fmla="*/ f306 1 f192"/>
                <a:gd name="f388" fmla="*/ f307 1 f191"/>
                <a:gd name="f389" fmla="*/ f308 1 f191"/>
                <a:gd name="f390" fmla="*/ f309 1 f191"/>
                <a:gd name="f391" fmla="*/ f310 1 f192"/>
                <a:gd name="f392" fmla="*/ f311 1 f191"/>
                <a:gd name="f393" fmla="*/ f312 1 f192"/>
                <a:gd name="f394" fmla="*/ f313 1 f191"/>
                <a:gd name="f395" fmla="*/ f314 1 f191"/>
                <a:gd name="f396" fmla="*/ f315 1 f191"/>
                <a:gd name="f397" fmla="*/ f316 1 f191"/>
                <a:gd name="f398" fmla="*/ f317 1 f192"/>
                <a:gd name="f399" fmla="*/ f318 1 f191"/>
                <a:gd name="f400" fmla="*/ f319 1 f192"/>
                <a:gd name="f401" fmla="*/ f320 1 f191"/>
                <a:gd name="f402" fmla="*/ f321 1 f192"/>
                <a:gd name="f403" fmla="*/ f322 1 f191"/>
                <a:gd name="f404" fmla="*/ f323 1 f192"/>
                <a:gd name="f405" fmla="*/ f324 1 f191"/>
                <a:gd name="f406" fmla="*/ f325 1 f192"/>
                <a:gd name="f407" fmla="*/ f326 1 f191"/>
                <a:gd name="f408" fmla="*/ f327 1 f192"/>
                <a:gd name="f409" fmla="*/ f328 1 f191"/>
                <a:gd name="f410" fmla="*/ f329 1 f192"/>
                <a:gd name="f411" fmla="*/ f330 1 f191"/>
                <a:gd name="f412" fmla="*/ f331 1 f191"/>
                <a:gd name="f413" fmla="*/ f332 1 f192"/>
                <a:gd name="f414" fmla="*/ f333 1 f192"/>
                <a:gd name="f415" fmla="*/ f334 1 f191"/>
                <a:gd name="f416" fmla="*/ f335 1 f192"/>
                <a:gd name="f417" fmla="*/ f336 1 f191"/>
                <a:gd name="f418" fmla="*/ f337 1 f192"/>
                <a:gd name="f419" fmla="*/ f338 1 f191"/>
                <a:gd name="f420" fmla="*/ f339 1 f192"/>
                <a:gd name="f421" fmla="*/ f340 1 f191"/>
                <a:gd name="f422" fmla="*/ f341 1 f192"/>
                <a:gd name="f423" fmla="*/ f342 1 f191"/>
                <a:gd name="f424" fmla="*/ f343 1 f192"/>
                <a:gd name="f425" fmla="*/ f344 1 f191"/>
                <a:gd name="f426" fmla="*/ f345 1 f192"/>
                <a:gd name="f427" fmla="*/ f346 1 f191"/>
                <a:gd name="f428" fmla="*/ f347 1 f192"/>
                <a:gd name="f429" fmla="*/ f348 f182 1"/>
                <a:gd name="f430" fmla="*/ f349 f182 1"/>
                <a:gd name="f431" fmla="*/ f351 f183 1"/>
                <a:gd name="f432" fmla="*/ f350 f183 1"/>
                <a:gd name="f433" fmla="*/ f352 f182 1"/>
                <a:gd name="f434" fmla="*/ f353 f183 1"/>
                <a:gd name="f435" fmla="*/ f354 f182 1"/>
                <a:gd name="f436" fmla="*/ f355 f183 1"/>
                <a:gd name="f437" fmla="*/ f356 f182 1"/>
                <a:gd name="f438" fmla="*/ f357 f183 1"/>
                <a:gd name="f439" fmla="*/ f358 f182 1"/>
                <a:gd name="f440" fmla="*/ f359 f183 1"/>
                <a:gd name="f441" fmla="*/ f360 f182 1"/>
                <a:gd name="f442" fmla="*/ f361 f183 1"/>
                <a:gd name="f443" fmla="*/ f362 f182 1"/>
                <a:gd name="f444" fmla="*/ f363 f183 1"/>
                <a:gd name="f445" fmla="*/ f364 f182 1"/>
                <a:gd name="f446" fmla="*/ f365 f183 1"/>
                <a:gd name="f447" fmla="*/ f366 f182 1"/>
                <a:gd name="f448" fmla="*/ f367 f183 1"/>
                <a:gd name="f449" fmla="*/ f368 f182 1"/>
                <a:gd name="f450" fmla="*/ f369 f183 1"/>
                <a:gd name="f451" fmla="*/ f370 f183 1"/>
                <a:gd name="f452" fmla="*/ f371 f183 1"/>
                <a:gd name="f453" fmla="*/ f372 f182 1"/>
                <a:gd name="f454" fmla="*/ f373 f183 1"/>
                <a:gd name="f455" fmla="*/ f374 f182 1"/>
                <a:gd name="f456" fmla="*/ f375 f183 1"/>
                <a:gd name="f457" fmla="*/ f376 f182 1"/>
                <a:gd name="f458" fmla="*/ f377 f183 1"/>
                <a:gd name="f459" fmla="*/ f378 f182 1"/>
                <a:gd name="f460" fmla="*/ f379 f183 1"/>
                <a:gd name="f461" fmla="*/ f380 f182 1"/>
                <a:gd name="f462" fmla="*/ f381 f183 1"/>
                <a:gd name="f463" fmla="*/ f382 f182 1"/>
                <a:gd name="f464" fmla="*/ f383 f183 1"/>
                <a:gd name="f465" fmla="*/ f384 f182 1"/>
                <a:gd name="f466" fmla="*/ f385 f183 1"/>
                <a:gd name="f467" fmla="*/ f386 f182 1"/>
                <a:gd name="f468" fmla="*/ f387 f183 1"/>
                <a:gd name="f469" fmla="*/ f388 f182 1"/>
                <a:gd name="f470" fmla="*/ f389 f182 1"/>
                <a:gd name="f471" fmla="*/ f390 f182 1"/>
                <a:gd name="f472" fmla="*/ f391 f183 1"/>
                <a:gd name="f473" fmla="*/ f392 f182 1"/>
                <a:gd name="f474" fmla="*/ f393 f183 1"/>
                <a:gd name="f475" fmla="*/ f394 f182 1"/>
                <a:gd name="f476" fmla="*/ f395 f182 1"/>
                <a:gd name="f477" fmla="*/ f396 f182 1"/>
                <a:gd name="f478" fmla="*/ f397 f182 1"/>
                <a:gd name="f479" fmla="*/ f398 f183 1"/>
                <a:gd name="f480" fmla="*/ f399 f182 1"/>
                <a:gd name="f481" fmla="*/ f400 f183 1"/>
                <a:gd name="f482" fmla="*/ f401 f182 1"/>
                <a:gd name="f483" fmla="*/ f402 f183 1"/>
                <a:gd name="f484" fmla="*/ f403 f182 1"/>
                <a:gd name="f485" fmla="*/ f404 f183 1"/>
                <a:gd name="f486" fmla="*/ f405 f182 1"/>
                <a:gd name="f487" fmla="*/ f406 f183 1"/>
                <a:gd name="f488" fmla="*/ f407 f182 1"/>
                <a:gd name="f489" fmla="*/ f408 f183 1"/>
                <a:gd name="f490" fmla="*/ f409 f182 1"/>
                <a:gd name="f491" fmla="*/ f410 f183 1"/>
                <a:gd name="f492" fmla="*/ f411 f182 1"/>
                <a:gd name="f493" fmla="*/ f412 f182 1"/>
                <a:gd name="f494" fmla="*/ f413 f183 1"/>
                <a:gd name="f495" fmla="*/ f414 f183 1"/>
                <a:gd name="f496" fmla="*/ f415 f182 1"/>
                <a:gd name="f497" fmla="*/ f416 f183 1"/>
                <a:gd name="f498" fmla="*/ f417 f182 1"/>
                <a:gd name="f499" fmla="*/ f418 f183 1"/>
                <a:gd name="f500" fmla="*/ f419 f182 1"/>
                <a:gd name="f501" fmla="*/ f420 f183 1"/>
                <a:gd name="f502" fmla="*/ f421 f182 1"/>
                <a:gd name="f503" fmla="*/ f422 f183 1"/>
                <a:gd name="f504" fmla="*/ f423 f182 1"/>
                <a:gd name="f505" fmla="*/ f424 f183 1"/>
                <a:gd name="f506" fmla="*/ f425 f182 1"/>
                <a:gd name="f507" fmla="*/ f426 f183 1"/>
                <a:gd name="f508" fmla="*/ f427 f182 1"/>
                <a:gd name="f509" fmla="*/ f428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3" y="f434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37" y="f451"/>
                </a:cxn>
                <a:cxn ang="f270">
                  <a:pos x="f439" y="f452"/>
                </a:cxn>
                <a:cxn ang="f270">
                  <a:pos x="f453" y="f454"/>
                </a:cxn>
                <a:cxn ang="f270">
                  <a:pos x="f455" y="f456"/>
                </a:cxn>
                <a:cxn ang="f270">
                  <a:pos x="f457" y="f458"/>
                </a:cxn>
                <a:cxn ang="f270">
                  <a:pos x="f459" y="f460"/>
                </a:cxn>
                <a:cxn ang="f270">
                  <a:pos x="f461" y="f462"/>
                </a:cxn>
                <a:cxn ang="f270">
                  <a:pos x="f463" y="f464"/>
                </a:cxn>
                <a:cxn ang="f270">
                  <a:pos x="f465" y="f466"/>
                </a:cxn>
                <a:cxn ang="f270">
                  <a:pos x="f467" y="f468"/>
                </a:cxn>
                <a:cxn ang="f270">
                  <a:pos x="f469" y="f458"/>
                </a:cxn>
                <a:cxn ang="f270">
                  <a:pos x="f470" y="f450"/>
                </a:cxn>
                <a:cxn ang="f270">
                  <a:pos x="f471" y="f472"/>
                </a:cxn>
                <a:cxn ang="f270">
                  <a:pos x="f473" y="f474"/>
                </a:cxn>
                <a:cxn ang="f270">
                  <a:pos x="f475" y="f451"/>
                </a:cxn>
                <a:cxn ang="f270">
                  <a:pos x="f476" y="f446"/>
                </a:cxn>
                <a:cxn ang="f270">
                  <a:pos x="f477" y="f462"/>
                </a:cxn>
                <a:cxn ang="f270">
                  <a:pos x="f478" y="f479"/>
                </a:cxn>
                <a:cxn ang="f270">
                  <a:pos x="f480" y="f481"/>
                </a:cxn>
                <a:cxn ang="f270">
                  <a:pos x="f482" y="f483"/>
                </a:cxn>
                <a:cxn ang="f270">
                  <a:pos x="f484" y="f485"/>
                </a:cxn>
                <a:cxn ang="f270">
                  <a:pos x="f486" y="f487"/>
                </a:cxn>
                <a:cxn ang="f270">
                  <a:pos x="f488" y="f489"/>
                </a:cxn>
                <a:cxn ang="f270">
                  <a:pos x="f490" y="f491"/>
                </a:cxn>
                <a:cxn ang="f270">
                  <a:pos x="f492" y="f442"/>
                </a:cxn>
                <a:cxn ang="f270">
                  <a:pos x="f493" y="f494"/>
                </a:cxn>
                <a:cxn ang="f270">
                  <a:pos x="f471" y="f495"/>
                </a:cxn>
                <a:cxn ang="f270">
                  <a:pos x="f496" y="f497"/>
                </a:cxn>
                <a:cxn ang="f270">
                  <a:pos x="f498" y="f499"/>
                </a:cxn>
                <a:cxn ang="f270">
                  <a:pos x="f500" y="f501"/>
                </a:cxn>
                <a:cxn ang="f270">
                  <a:pos x="f502" y="f503"/>
                </a:cxn>
                <a:cxn ang="f270">
                  <a:pos x="f504" y="f505"/>
                </a:cxn>
                <a:cxn ang="f270">
                  <a:pos x="f506" y="f507"/>
                </a:cxn>
                <a:cxn ang="f270">
                  <a:pos x="f508" y="f509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129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0" y="f131"/>
                    <a:pt x="f145" y="f132"/>
                  </a:cubicBezTo>
                  <a:cubicBezTo>
                    <a:pt x="f86" y="f122"/>
                    <a:pt x="f88" y="f134"/>
                    <a:pt x="f153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4" y="f88"/>
                  </a:cubicBezTo>
                  <a:cubicBezTo>
                    <a:pt x="f86" y="f135"/>
                    <a:pt x="f155" y="f156"/>
                    <a:pt x="f156" y="f103"/>
                  </a:cubicBezTo>
                  <a:cubicBezTo>
                    <a:pt x="f157" y="f114"/>
                    <a:pt x="f157" y="f144"/>
                    <a:pt x="f157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8" y="f122"/>
                    <a:pt x="f121" y="f134"/>
                    <a:pt x="f121" y="f158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59" y="f103"/>
                    <a:pt x="f157" y="f118"/>
                  </a:cubicBezTo>
                  <a:cubicBezTo>
                    <a:pt x="f135" y="f135"/>
                    <a:pt x="f98" y="f154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0" y="f93"/>
                    <a:pt x="f157" y="f76"/>
                    <a:pt x="f158" y="f73"/>
                  </a:cubicBezTo>
                  <a:cubicBezTo>
                    <a:pt x="f119" y="f90"/>
                    <a:pt x="f121" y="f79"/>
                    <a:pt x="f109" y="f154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0" y="f70"/>
                    <a:pt x="f75" y="f69"/>
                  </a:cubicBezTo>
                  <a:cubicBezTo>
                    <a:pt x="f75" y="f67"/>
                    <a:pt x="f75" y="f67"/>
                    <a:pt x="f75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1"/>
                    <a:pt x="f126" y="f64"/>
                  </a:cubicBezTo>
                  <a:cubicBezTo>
                    <a:pt x="f148" y="f67"/>
                    <a:pt x="f162" y="f66"/>
                    <a:pt x="f163" y="f61"/>
                  </a:cubicBezTo>
                  <a:cubicBezTo>
                    <a:pt x="f5" y="f46"/>
                    <a:pt x="f164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5" y="f48"/>
                    <a:pt x="f73" y="f161"/>
                  </a:cubicBezTo>
                  <a:cubicBezTo>
                    <a:pt x="f74" y="f161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0" y="f68"/>
                    <a:pt x="f118" y="f43"/>
                    <a:pt x="f119" y="f33"/>
                  </a:cubicBezTo>
                  <a:cubicBezTo>
                    <a:pt x="f134" y="f165"/>
                    <a:pt x="f122" y="f166"/>
                    <a:pt x="f131" y="f166"/>
                  </a:cubicBezTo>
                  <a:cubicBezTo>
                    <a:pt x="f136" y="f166"/>
                    <a:pt x="f143" y="f165"/>
                    <a:pt x="f127" y="f31"/>
                  </a:cubicBezTo>
                  <a:cubicBezTo>
                    <a:pt x="f137" y="f27"/>
                    <a:pt x="f128" y="f167"/>
                    <a:pt x="f128" y="f110"/>
                  </a:cubicBezTo>
                  <a:cubicBezTo>
                    <a:pt x="f127" y="f168"/>
                    <a:pt x="f152" y="f169"/>
                    <a:pt x="f147" y="f168"/>
                  </a:cubicBezTo>
                  <a:cubicBezTo>
                    <a:pt x="f122" y="f102"/>
                    <a:pt x="f111" y="f100"/>
                    <a:pt x="f111" y="f170"/>
                  </a:cubicBezTo>
                  <a:cubicBezTo>
                    <a:pt x="f119" y="f17"/>
                    <a:pt x="f171" y="f31"/>
                    <a:pt x="f107" y="f166"/>
                  </a:cubicBezTo>
                  <a:cubicBezTo>
                    <a:pt x="f156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5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6"/>
                    <a:pt x="f83" y="f102"/>
                  </a:cubicBezTo>
                  <a:cubicBezTo>
                    <a:pt x="f145" y="f169"/>
                    <a:pt x="f99" y="f104"/>
                    <a:pt x="f115" y="f172"/>
                  </a:cubicBezTo>
                  <a:cubicBezTo>
                    <a:pt x="f157" y="f42"/>
                    <a:pt x="f159" y="f21"/>
                    <a:pt x="f101" y="f40"/>
                  </a:cubicBezTo>
                  <a:cubicBezTo>
                    <a:pt x="f101" y="f63"/>
                    <a:pt x="f159" y="f54"/>
                    <a:pt x="f156" y="f54"/>
                  </a:cubicBezTo>
                  <a:cubicBezTo>
                    <a:pt x="f173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0" y="f21"/>
                    <a:pt x="f85" y="f172"/>
                    <a:pt x="f82" y="f168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7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4"/>
                    <a:pt x="f117" y="f2"/>
                    <a:pt x="f129" y="f175"/>
                  </a:cubicBezTo>
                  <a:cubicBezTo>
                    <a:pt x="f129" y="f7"/>
                    <a:pt x="f18" y="f7"/>
                    <a:pt x="f176" y="f7"/>
                  </a:cubicBezTo>
                  <a:cubicBezTo>
                    <a:pt x="f176" y="f7"/>
                    <a:pt x="f97" y="f177"/>
                    <a:pt x="f97" y="f2"/>
                  </a:cubicBezTo>
                  <a:cubicBezTo>
                    <a:pt x="f176" y="f178"/>
                    <a:pt x="f18" y="f57"/>
                    <a:pt x="f133" y="f179"/>
                  </a:cubicBezTo>
                  <a:cubicBezTo>
                    <a:pt x="f16" y="f26"/>
                    <a:pt x="f10" y="f166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6" y="f165"/>
                    <a:pt x="f37" y="f110"/>
                  </a:cubicBezTo>
                  <a:cubicBezTo>
                    <a:pt x="f22" y="f102"/>
                    <a:pt x="f180" y="f172"/>
                    <a:pt x="f20" y="f23"/>
                  </a:cubicBezTo>
                  <a:cubicBezTo>
                    <a:pt x="f20" y="f23"/>
                    <a:pt x="f35" y="f28"/>
                    <a:pt x="f180" y="f39"/>
                  </a:cubicBezTo>
                  <a:cubicBezTo>
                    <a:pt x="f31" y="f52"/>
                    <a:pt x="f71" y="f39"/>
                    <a:pt x="f170" y="f105"/>
                  </a:cubicBezTo>
                  <a:cubicBezTo>
                    <a:pt x="f110" y="f41"/>
                    <a:pt x="f71" y="f19"/>
                    <a:pt x="f91" y="f172"/>
                  </a:cubicBezTo>
                  <a:cubicBezTo>
                    <a:pt x="f31" y="f169"/>
                    <a:pt x="f33" y="f102"/>
                    <a:pt x="f180" y="f100"/>
                  </a:cubicBezTo>
                  <a:cubicBezTo>
                    <a:pt x="f43" y="f33"/>
                    <a:pt x="f50" y="f176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a libre: forma 260">
            <a:extLst>
              <a:ext uri="{FF2B5EF4-FFF2-40B4-BE49-F238E27FC236}">
                <a16:creationId xmlns:a16="http://schemas.microsoft.com/office/drawing/2014/main" id="{B7720B93-F62C-370D-9001-1D83403296EA}"/>
              </a:ext>
            </a:extLst>
          </p:cNvPr>
          <p:cNvSpPr/>
          <p:nvPr/>
        </p:nvSpPr>
        <p:spPr>
          <a:xfrm>
            <a:off x="0" y="-10442"/>
            <a:ext cx="9112471" cy="9216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101959"/>
              <a:gd name="f7" fmla="val 5129048"/>
              <a:gd name="f8" fmla="val 3504"/>
              <a:gd name="f9" fmla="val 1709683"/>
              <a:gd name="f10" fmla="val 7007"/>
              <a:gd name="f11" fmla="val 3419365"/>
              <a:gd name="f12" fmla="val 10511"/>
              <a:gd name="f13" fmla="val 1629104"/>
              <a:gd name="f14" fmla="val 4824248"/>
              <a:gd name="f15" fmla="val 1695669"/>
              <a:gd name="f16" fmla="val 4803227"/>
              <a:gd name="f17" fmla="val 1763157"/>
              <a:gd name="f18" fmla="val 4784929"/>
              <a:gd name="f19" fmla="val 1828800"/>
              <a:gd name="f20" fmla="val 4761186"/>
              <a:gd name="f21" fmla="val 2105754"/>
              <a:gd name="f22" fmla="val 4661011"/>
              <a:gd name="f23" fmla="val 2326422"/>
              <a:gd name="f24" fmla="val 4571793"/>
              <a:gd name="f25" fmla="val 2564524"/>
              <a:gd name="f26" fmla="val 4372303"/>
              <a:gd name="f27" fmla="val 2693873"/>
              <a:gd name="f28" fmla="val 4263929"/>
              <a:gd name="f29" fmla="val 2819255"/>
              <a:gd name="f30" fmla="val 4141638"/>
              <a:gd name="f31" fmla="val 2900856"/>
              <a:gd name="f32" fmla="val 3993931"/>
              <a:gd name="f33" fmla="val 3304609"/>
              <a:gd name="f34" fmla="val 3263087"/>
              <a:gd name="f35" fmla="val 3211739"/>
              <a:gd name="f36" fmla="val 3016063"/>
              <a:gd name="f37" fmla="val 3647090"/>
              <a:gd name="f38" fmla="val 2511972"/>
              <a:gd name="f39" fmla="val 3752352"/>
              <a:gd name="f40" fmla="val 2390090"/>
              <a:gd name="f41" fmla="val 3871337"/>
              <a:gd name="f42" fmla="val 2280073"/>
              <a:gd name="f43" fmla="val 2175641"/>
              <a:gd name="f44" fmla="val 4371428"/>
              <a:gd name="f45" fmla="val 1854070"/>
              <a:gd name="f46" fmla="val 4578203"/>
              <a:gd name="f47" fmla="val 1723277"/>
              <a:gd name="f48" fmla="val 5002924"/>
              <a:gd name="f49" fmla="val 1481958"/>
              <a:gd name="f50" fmla="val 5140539"/>
              <a:gd name="f51" fmla="val 1403768"/>
              <a:gd name="f52" fmla="val 5275559"/>
              <a:gd name="f53" fmla="val 1317923"/>
              <a:gd name="f54" fmla="val 5423338"/>
              <a:gd name="f55" fmla="val 1261241"/>
              <a:gd name="f56" fmla="val 5537568"/>
              <a:gd name="f57" fmla="val 1217427"/>
              <a:gd name="f58" fmla="val 5957291"/>
              <a:gd name="f59" fmla="val 1160336"/>
              <a:gd name="f60" fmla="val 6085490"/>
              <a:gd name="f61" fmla="val 1135117"/>
              <a:gd name="f62" fmla="val 6575410"/>
              <a:gd name="f63" fmla="val 1038739"/>
              <a:gd name="f64" fmla="val 6244809"/>
              <a:gd name="f65" fmla="val 1082608"/>
              <a:gd name="f66" fmla="val 6726621"/>
              <a:gd name="f67" fmla="val 998482"/>
              <a:gd name="f68" fmla="val 7014923"/>
              <a:gd name="f69" fmla="val 948143"/>
              <a:gd name="f70" fmla="val 7217201"/>
              <a:gd name="f71" fmla="val 928819"/>
              <a:gd name="f72" fmla="val 7514897"/>
              <a:gd name="f73" fmla="val 893379"/>
              <a:gd name="f74" fmla="val 7868467"/>
              <a:gd name="f75" fmla="val 804987"/>
              <a:gd name="f76" fmla="val 7751935"/>
              <a:gd name="f77" fmla="val 850238"/>
              <a:gd name="f78" fmla="val 8082456"/>
              <a:gd name="f79" fmla="val 704193"/>
              <a:gd name="f80" fmla="val 8142664"/>
              <a:gd name="f81" fmla="val 677589"/>
              <a:gd name="f82" fmla="val 8204819"/>
              <a:gd name="f83" fmla="val 654194"/>
              <a:gd name="f84" fmla="val 8261131"/>
              <a:gd name="f85" fmla="val 620110"/>
              <a:gd name="f86" fmla="val 8338480"/>
              <a:gd name="f87" fmla="val 573294"/>
              <a:gd name="f88" fmla="val 8407984"/>
              <a:gd name="f89" fmla="val 514595"/>
              <a:gd name="f90" fmla="val 8481849"/>
              <a:gd name="f91" fmla="val 462455"/>
              <a:gd name="f92" fmla="val 8551547"/>
              <a:gd name="f93" fmla="val 413256"/>
              <a:gd name="f94" fmla="val 8657917"/>
              <a:gd name="f95" fmla="val 338727"/>
              <a:gd name="f96" fmla="val 8734097"/>
              <a:gd name="f97" fmla="val 294289"/>
              <a:gd name="f98" fmla="val 8826049"/>
              <a:gd name="f99" fmla="val 240651"/>
              <a:gd name="f100" fmla="val 8862361"/>
              <a:gd name="f101" fmla="val 233809"/>
              <a:gd name="f102" fmla="val 8923283"/>
              <a:gd name="f103" fmla="val 157655"/>
              <a:gd name="f104" fmla="val 8937297"/>
              <a:gd name="f105" fmla="val 140138"/>
              <a:gd name="f106" fmla="val 8953280"/>
              <a:gd name="f107" fmla="val 124029"/>
              <a:gd name="f108" fmla="val 8965324"/>
              <a:gd name="f109" fmla="val 105103"/>
              <a:gd name="f110" fmla="val 8987229"/>
              <a:gd name="f111" fmla="val 70682"/>
              <a:gd name="f112" fmla="val 8999796"/>
              <a:gd name="f113" fmla="val 9059918"/>
              <a:gd name="f114" fmla="+- 0 0 -90"/>
              <a:gd name="f115" fmla="*/ f3 1 9101959"/>
              <a:gd name="f116" fmla="*/ f4 1 5129048"/>
              <a:gd name="f117" fmla="val f5"/>
              <a:gd name="f118" fmla="val f6"/>
              <a:gd name="f119" fmla="val f7"/>
              <a:gd name="f120" fmla="*/ f114 f0 1"/>
              <a:gd name="f121" fmla="+- f119 0 f117"/>
              <a:gd name="f122" fmla="+- f118 0 f117"/>
              <a:gd name="f123" fmla="*/ f120 1 f2"/>
              <a:gd name="f124" fmla="*/ f122 1 9101959"/>
              <a:gd name="f125" fmla="*/ f121 1 5129048"/>
              <a:gd name="f126" fmla="*/ 0 f122 1"/>
              <a:gd name="f127" fmla="*/ 0 f121 1"/>
              <a:gd name="f128" fmla="*/ 10511 f122 1"/>
              <a:gd name="f129" fmla="*/ 5129048 f121 1"/>
              <a:gd name="f130" fmla="*/ 1629104 f122 1"/>
              <a:gd name="f131" fmla="*/ 4824248 f121 1"/>
              <a:gd name="f132" fmla="*/ 1828800 f122 1"/>
              <a:gd name="f133" fmla="*/ 4761186 f121 1"/>
              <a:gd name="f134" fmla="*/ 2564524 f122 1"/>
              <a:gd name="f135" fmla="*/ 4372303 f121 1"/>
              <a:gd name="f136" fmla="*/ 2900856 f122 1"/>
              <a:gd name="f137" fmla="*/ 3993931 f121 1"/>
              <a:gd name="f138" fmla="*/ 3647090 f122 1"/>
              <a:gd name="f139" fmla="*/ 2511972 f121 1"/>
              <a:gd name="f140" fmla="*/ 3993931 f122 1"/>
              <a:gd name="f141" fmla="*/ 2175641 f121 1"/>
              <a:gd name="f142" fmla="*/ 5002924 f122 1"/>
              <a:gd name="f143" fmla="*/ 1481958 f121 1"/>
              <a:gd name="f144" fmla="*/ 5423338 f122 1"/>
              <a:gd name="f145" fmla="*/ 1261241 f121 1"/>
              <a:gd name="f146" fmla="*/ 6085490 f122 1"/>
              <a:gd name="f147" fmla="*/ 1135117 f121 1"/>
              <a:gd name="f148" fmla="*/ 6726621 f122 1"/>
              <a:gd name="f149" fmla="*/ 998482 f121 1"/>
              <a:gd name="f150" fmla="*/ 7514897 f122 1"/>
              <a:gd name="f151" fmla="*/ 893379 f121 1"/>
              <a:gd name="f152" fmla="*/ 8082456 f122 1"/>
              <a:gd name="f153" fmla="*/ 704193 f121 1"/>
              <a:gd name="f154" fmla="*/ 8261131 f122 1"/>
              <a:gd name="f155" fmla="*/ 620110 f121 1"/>
              <a:gd name="f156" fmla="*/ 8481849 f122 1"/>
              <a:gd name="f157" fmla="*/ 462455 f121 1"/>
              <a:gd name="f158" fmla="*/ 8734097 f122 1"/>
              <a:gd name="f159" fmla="*/ 294289 f121 1"/>
              <a:gd name="f160" fmla="*/ 8923283 f122 1"/>
              <a:gd name="f161" fmla="*/ 157655 f121 1"/>
              <a:gd name="f162" fmla="*/ 8965324 f122 1"/>
              <a:gd name="f163" fmla="*/ 105103 f121 1"/>
              <a:gd name="f164" fmla="*/ 9059918 f122 1"/>
              <a:gd name="f165" fmla="*/ 9101959 f122 1"/>
              <a:gd name="f166" fmla="+- f123 0 f1"/>
              <a:gd name="f167" fmla="*/ f126 1 9101959"/>
              <a:gd name="f168" fmla="*/ f127 1 5129048"/>
              <a:gd name="f169" fmla="*/ f128 1 9101959"/>
              <a:gd name="f170" fmla="*/ f129 1 5129048"/>
              <a:gd name="f171" fmla="*/ f130 1 9101959"/>
              <a:gd name="f172" fmla="*/ f131 1 5129048"/>
              <a:gd name="f173" fmla="*/ f132 1 9101959"/>
              <a:gd name="f174" fmla="*/ f133 1 5129048"/>
              <a:gd name="f175" fmla="*/ f134 1 9101959"/>
              <a:gd name="f176" fmla="*/ f135 1 5129048"/>
              <a:gd name="f177" fmla="*/ f136 1 9101959"/>
              <a:gd name="f178" fmla="*/ f137 1 5129048"/>
              <a:gd name="f179" fmla="*/ f138 1 9101959"/>
              <a:gd name="f180" fmla="*/ f139 1 5129048"/>
              <a:gd name="f181" fmla="*/ f140 1 9101959"/>
              <a:gd name="f182" fmla="*/ f141 1 5129048"/>
              <a:gd name="f183" fmla="*/ f142 1 9101959"/>
              <a:gd name="f184" fmla="*/ f143 1 5129048"/>
              <a:gd name="f185" fmla="*/ f144 1 9101959"/>
              <a:gd name="f186" fmla="*/ f145 1 5129048"/>
              <a:gd name="f187" fmla="*/ f146 1 9101959"/>
              <a:gd name="f188" fmla="*/ f147 1 5129048"/>
              <a:gd name="f189" fmla="*/ f148 1 9101959"/>
              <a:gd name="f190" fmla="*/ f149 1 5129048"/>
              <a:gd name="f191" fmla="*/ f150 1 9101959"/>
              <a:gd name="f192" fmla="*/ f151 1 5129048"/>
              <a:gd name="f193" fmla="*/ f152 1 9101959"/>
              <a:gd name="f194" fmla="*/ f153 1 5129048"/>
              <a:gd name="f195" fmla="*/ f154 1 9101959"/>
              <a:gd name="f196" fmla="*/ f155 1 5129048"/>
              <a:gd name="f197" fmla="*/ f156 1 9101959"/>
              <a:gd name="f198" fmla="*/ f157 1 5129048"/>
              <a:gd name="f199" fmla="*/ f158 1 9101959"/>
              <a:gd name="f200" fmla="*/ f159 1 5129048"/>
              <a:gd name="f201" fmla="*/ f160 1 9101959"/>
              <a:gd name="f202" fmla="*/ f161 1 5129048"/>
              <a:gd name="f203" fmla="*/ f162 1 9101959"/>
              <a:gd name="f204" fmla="*/ f163 1 5129048"/>
              <a:gd name="f205" fmla="*/ f164 1 9101959"/>
              <a:gd name="f206" fmla="*/ f165 1 9101959"/>
              <a:gd name="f207" fmla="*/ f117 1 f124"/>
              <a:gd name="f208" fmla="*/ f118 1 f124"/>
              <a:gd name="f209" fmla="*/ f117 1 f125"/>
              <a:gd name="f210" fmla="*/ f119 1 f125"/>
              <a:gd name="f211" fmla="*/ f167 1 f124"/>
              <a:gd name="f212" fmla="*/ f168 1 f125"/>
              <a:gd name="f213" fmla="*/ f169 1 f124"/>
              <a:gd name="f214" fmla="*/ f170 1 f125"/>
              <a:gd name="f215" fmla="*/ f171 1 f124"/>
              <a:gd name="f216" fmla="*/ f172 1 f125"/>
              <a:gd name="f217" fmla="*/ f173 1 f124"/>
              <a:gd name="f218" fmla="*/ f174 1 f125"/>
              <a:gd name="f219" fmla="*/ f175 1 f124"/>
              <a:gd name="f220" fmla="*/ f176 1 f125"/>
              <a:gd name="f221" fmla="*/ f177 1 f124"/>
              <a:gd name="f222" fmla="*/ f178 1 f125"/>
              <a:gd name="f223" fmla="*/ f179 1 f124"/>
              <a:gd name="f224" fmla="*/ f180 1 f125"/>
              <a:gd name="f225" fmla="*/ f181 1 f124"/>
              <a:gd name="f226" fmla="*/ f182 1 f125"/>
              <a:gd name="f227" fmla="*/ f183 1 f124"/>
              <a:gd name="f228" fmla="*/ f184 1 f125"/>
              <a:gd name="f229" fmla="*/ f185 1 f124"/>
              <a:gd name="f230" fmla="*/ f186 1 f125"/>
              <a:gd name="f231" fmla="*/ f187 1 f124"/>
              <a:gd name="f232" fmla="*/ f188 1 f125"/>
              <a:gd name="f233" fmla="*/ f189 1 f124"/>
              <a:gd name="f234" fmla="*/ f190 1 f125"/>
              <a:gd name="f235" fmla="*/ f191 1 f124"/>
              <a:gd name="f236" fmla="*/ f192 1 f125"/>
              <a:gd name="f237" fmla="*/ f193 1 f124"/>
              <a:gd name="f238" fmla="*/ f194 1 f125"/>
              <a:gd name="f239" fmla="*/ f195 1 f124"/>
              <a:gd name="f240" fmla="*/ f196 1 f125"/>
              <a:gd name="f241" fmla="*/ f197 1 f124"/>
              <a:gd name="f242" fmla="*/ f198 1 f125"/>
              <a:gd name="f243" fmla="*/ f199 1 f124"/>
              <a:gd name="f244" fmla="*/ f200 1 f125"/>
              <a:gd name="f245" fmla="*/ f201 1 f124"/>
              <a:gd name="f246" fmla="*/ f202 1 f125"/>
              <a:gd name="f247" fmla="*/ f203 1 f124"/>
              <a:gd name="f248" fmla="*/ f204 1 f125"/>
              <a:gd name="f249" fmla="*/ f205 1 f124"/>
              <a:gd name="f250" fmla="*/ f206 1 f124"/>
              <a:gd name="f251" fmla="*/ f207 f115 1"/>
              <a:gd name="f252" fmla="*/ f208 f115 1"/>
              <a:gd name="f253" fmla="*/ f210 f116 1"/>
              <a:gd name="f254" fmla="*/ f209 f116 1"/>
              <a:gd name="f255" fmla="*/ f211 f115 1"/>
              <a:gd name="f256" fmla="*/ f212 f116 1"/>
              <a:gd name="f257" fmla="*/ f213 f115 1"/>
              <a:gd name="f258" fmla="*/ f214 f116 1"/>
              <a:gd name="f259" fmla="*/ f215 f115 1"/>
              <a:gd name="f260" fmla="*/ f216 f116 1"/>
              <a:gd name="f261" fmla="*/ f217 f115 1"/>
              <a:gd name="f262" fmla="*/ f218 f116 1"/>
              <a:gd name="f263" fmla="*/ f219 f115 1"/>
              <a:gd name="f264" fmla="*/ f220 f116 1"/>
              <a:gd name="f265" fmla="*/ f221 f115 1"/>
              <a:gd name="f266" fmla="*/ f222 f116 1"/>
              <a:gd name="f267" fmla="*/ f223 f115 1"/>
              <a:gd name="f268" fmla="*/ f224 f116 1"/>
              <a:gd name="f269" fmla="*/ f225 f115 1"/>
              <a:gd name="f270" fmla="*/ f226 f116 1"/>
              <a:gd name="f271" fmla="*/ f227 f115 1"/>
              <a:gd name="f272" fmla="*/ f228 f116 1"/>
              <a:gd name="f273" fmla="*/ f229 f115 1"/>
              <a:gd name="f274" fmla="*/ f230 f116 1"/>
              <a:gd name="f275" fmla="*/ f231 f115 1"/>
              <a:gd name="f276" fmla="*/ f232 f116 1"/>
              <a:gd name="f277" fmla="*/ f233 f115 1"/>
              <a:gd name="f278" fmla="*/ f234 f116 1"/>
              <a:gd name="f279" fmla="*/ f235 f115 1"/>
              <a:gd name="f280" fmla="*/ f236 f116 1"/>
              <a:gd name="f281" fmla="*/ f237 f115 1"/>
              <a:gd name="f282" fmla="*/ f238 f116 1"/>
              <a:gd name="f283" fmla="*/ f239 f115 1"/>
              <a:gd name="f284" fmla="*/ f240 f116 1"/>
              <a:gd name="f285" fmla="*/ f241 f115 1"/>
              <a:gd name="f286" fmla="*/ f242 f116 1"/>
              <a:gd name="f287" fmla="*/ f243 f115 1"/>
              <a:gd name="f288" fmla="*/ f244 f116 1"/>
              <a:gd name="f289" fmla="*/ f245 f115 1"/>
              <a:gd name="f290" fmla="*/ f246 f116 1"/>
              <a:gd name="f291" fmla="*/ f247 f115 1"/>
              <a:gd name="f292" fmla="*/ f248 f116 1"/>
              <a:gd name="f293" fmla="*/ f249 f115 1"/>
              <a:gd name="f294" fmla="*/ f250 f11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66">
                <a:pos x="f255" y="f256"/>
              </a:cxn>
              <a:cxn ang="f166">
                <a:pos x="f257" y="f258"/>
              </a:cxn>
              <a:cxn ang="f166">
                <a:pos x="f259" y="f260"/>
              </a:cxn>
              <a:cxn ang="f166">
                <a:pos x="f261" y="f262"/>
              </a:cxn>
              <a:cxn ang="f166">
                <a:pos x="f263" y="f264"/>
              </a:cxn>
              <a:cxn ang="f166">
                <a:pos x="f265" y="f266"/>
              </a:cxn>
              <a:cxn ang="f166">
                <a:pos x="f267" y="f268"/>
              </a:cxn>
              <a:cxn ang="f166">
                <a:pos x="f269" y="f270"/>
              </a:cxn>
              <a:cxn ang="f166">
                <a:pos x="f271" y="f272"/>
              </a:cxn>
              <a:cxn ang="f166">
                <a:pos x="f273" y="f274"/>
              </a:cxn>
              <a:cxn ang="f166">
                <a:pos x="f275" y="f276"/>
              </a:cxn>
              <a:cxn ang="f166">
                <a:pos x="f277" y="f278"/>
              </a:cxn>
              <a:cxn ang="f166">
                <a:pos x="f279" y="f280"/>
              </a:cxn>
              <a:cxn ang="f166">
                <a:pos x="f281" y="f282"/>
              </a:cxn>
              <a:cxn ang="f166">
                <a:pos x="f283" y="f284"/>
              </a:cxn>
              <a:cxn ang="f166">
                <a:pos x="f285" y="f286"/>
              </a:cxn>
              <a:cxn ang="f166">
                <a:pos x="f287" y="f288"/>
              </a:cxn>
              <a:cxn ang="f166">
                <a:pos x="f289" y="f290"/>
              </a:cxn>
              <a:cxn ang="f166">
                <a:pos x="f291" y="f292"/>
              </a:cxn>
              <a:cxn ang="f166">
                <a:pos x="f293" y="f256"/>
              </a:cxn>
              <a:cxn ang="f166">
                <a:pos x="f294" y="f256"/>
              </a:cxn>
              <a:cxn ang="f166">
                <a:pos x="f255" y="f256"/>
              </a:cxn>
            </a:cxnLst>
            <a:rect l="f251" t="f254" r="f252" b="f253"/>
            <a:pathLst>
              <a:path w="9101959" h="5129048">
                <a:moveTo>
                  <a:pt x="f5" y="f5"/>
                </a:moveTo>
                <a:cubicBezTo>
                  <a:pt x="f8" y="f9"/>
                  <a:pt x="f10" y="f11"/>
                  <a:pt x="f12" y="f7"/>
                </a:cubicBezTo>
                <a:lnTo>
                  <a:pt x="f13" y="f14"/>
                </a:ln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40"/>
                  <a:pt x="f41" y="f42"/>
                  <a:pt x="f32" y="f43"/>
                </a:cubicBezTo>
                <a:cubicBezTo>
                  <a:pt x="f44" y="f45"/>
                  <a:pt x="f46" y="f47"/>
                  <a:pt x="f48" y="f49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74" y="f75"/>
                  <a:pt x="f76" y="f77"/>
                  <a:pt x="f78" y="f79"/>
                </a:cubicBezTo>
                <a:cubicBezTo>
                  <a:pt x="f80" y="f81"/>
                  <a:pt x="f82" y="f83"/>
                  <a:pt x="f84" y="f85"/>
                </a:cubicBezTo>
                <a:cubicBezTo>
                  <a:pt x="f86" y="f87"/>
                  <a:pt x="f88" y="f89"/>
                  <a:pt x="f90" y="f91"/>
                </a:cubicBezTo>
                <a:cubicBezTo>
                  <a:pt x="f92" y="f93"/>
                  <a:pt x="f94" y="f95"/>
                  <a:pt x="f96" y="f97"/>
                </a:cubicBezTo>
                <a:cubicBezTo>
                  <a:pt x="f98" y="f99"/>
                  <a:pt x="f100" y="f101"/>
                  <a:pt x="f102" y="f103"/>
                </a:cubicBezTo>
                <a:cubicBezTo>
                  <a:pt x="f104" y="f105"/>
                  <a:pt x="f106" y="f107"/>
                  <a:pt x="f108" y="f109"/>
                </a:cubicBezTo>
                <a:cubicBezTo>
                  <a:pt x="f110" y="f111"/>
                  <a:pt x="f112" y="f5"/>
                  <a:pt x="f113" y="f5"/>
                </a:cubicBezTo>
                <a:lnTo>
                  <a:pt x="f6" y="f5"/>
                </a:lnTo>
                <a:lnTo>
                  <a:pt x="f5" y="f5"/>
                </a:lnTo>
                <a:close/>
              </a:path>
            </a:pathLst>
          </a:custGeom>
          <a:solidFill>
            <a:srgbClr val="D9D9D9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CE0D6"/>
              </a:solidFill>
              <a:uFillTx/>
              <a:latin typeface="Arial"/>
            </a:endParaRPr>
          </a:p>
        </p:txBody>
      </p:sp>
      <p:sp>
        <p:nvSpPr>
          <p:cNvPr id="3" name="Forma libre: forma 259">
            <a:extLst>
              <a:ext uri="{FF2B5EF4-FFF2-40B4-BE49-F238E27FC236}">
                <a16:creationId xmlns:a16="http://schemas.microsoft.com/office/drawing/2014/main" id="{5AE1F664-3C4F-0616-844A-5A0FBC131482}"/>
              </a:ext>
            </a:extLst>
          </p:cNvPr>
          <p:cNvSpPr/>
          <p:nvPr/>
        </p:nvSpPr>
        <p:spPr>
          <a:xfrm rot="10799991">
            <a:off x="27706" y="4228441"/>
            <a:ext cx="9112471" cy="9216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101959"/>
              <a:gd name="f7" fmla="val 5129048"/>
              <a:gd name="f8" fmla="val 3504"/>
              <a:gd name="f9" fmla="val 1709683"/>
              <a:gd name="f10" fmla="val 7007"/>
              <a:gd name="f11" fmla="val 3419365"/>
              <a:gd name="f12" fmla="val 10511"/>
              <a:gd name="f13" fmla="val 1629104"/>
              <a:gd name="f14" fmla="val 4824248"/>
              <a:gd name="f15" fmla="val 1695669"/>
              <a:gd name="f16" fmla="val 4803227"/>
              <a:gd name="f17" fmla="val 1763157"/>
              <a:gd name="f18" fmla="val 4784929"/>
              <a:gd name="f19" fmla="val 1828800"/>
              <a:gd name="f20" fmla="val 4761186"/>
              <a:gd name="f21" fmla="val 2105754"/>
              <a:gd name="f22" fmla="val 4661011"/>
              <a:gd name="f23" fmla="val 2326422"/>
              <a:gd name="f24" fmla="val 4571793"/>
              <a:gd name="f25" fmla="val 2564524"/>
              <a:gd name="f26" fmla="val 4372303"/>
              <a:gd name="f27" fmla="val 2693873"/>
              <a:gd name="f28" fmla="val 4263929"/>
              <a:gd name="f29" fmla="val 2819255"/>
              <a:gd name="f30" fmla="val 4141638"/>
              <a:gd name="f31" fmla="val 2900856"/>
              <a:gd name="f32" fmla="val 3993931"/>
              <a:gd name="f33" fmla="val 3304609"/>
              <a:gd name="f34" fmla="val 3263087"/>
              <a:gd name="f35" fmla="val 3211739"/>
              <a:gd name="f36" fmla="val 3016063"/>
              <a:gd name="f37" fmla="val 3647090"/>
              <a:gd name="f38" fmla="val 2511972"/>
              <a:gd name="f39" fmla="val 3752352"/>
              <a:gd name="f40" fmla="val 2390090"/>
              <a:gd name="f41" fmla="val 3871337"/>
              <a:gd name="f42" fmla="val 2280073"/>
              <a:gd name="f43" fmla="val 2175641"/>
              <a:gd name="f44" fmla="val 4371428"/>
              <a:gd name="f45" fmla="val 1854070"/>
              <a:gd name="f46" fmla="val 4578203"/>
              <a:gd name="f47" fmla="val 1723277"/>
              <a:gd name="f48" fmla="val 5002924"/>
              <a:gd name="f49" fmla="val 1481958"/>
              <a:gd name="f50" fmla="val 5140539"/>
              <a:gd name="f51" fmla="val 1403768"/>
              <a:gd name="f52" fmla="val 5275559"/>
              <a:gd name="f53" fmla="val 1317923"/>
              <a:gd name="f54" fmla="val 5423338"/>
              <a:gd name="f55" fmla="val 1261241"/>
              <a:gd name="f56" fmla="val 5537568"/>
              <a:gd name="f57" fmla="val 1217427"/>
              <a:gd name="f58" fmla="val 5957291"/>
              <a:gd name="f59" fmla="val 1160336"/>
              <a:gd name="f60" fmla="val 6085490"/>
              <a:gd name="f61" fmla="val 1135117"/>
              <a:gd name="f62" fmla="val 6575410"/>
              <a:gd name="f63" fmla="val 1038739"/>
              <a:gd name="f64" fmla="val 6244809"/>
              <a:gd name="f65" fmla="val 1082608"/>
              <a:gd name="f66" fmla="val 6726621"/>
              <a:gd name="f67" fmla="val 998482"/>
              <a:gd name="f68" fmla="val 7014923"/>
              <a:gd name="f69" fmla="val 948143"/>
              <a:gd name="f70" fmla="val 7217201"/>
              <a:gd name="f71" fmla="val 928819"/>
              <a:gd name="f72" fmla="val 7514897"/>
              <a:gd name="f73" fmla="val 893379"/>
              <a:gd name="f74" fmla="val 7868467"/>
              <a:gd name="f75" fmla="val 804987"/>
              <a:gd name="f76" fmla="val 7751935"/>
              <a:gd name="f77" fmla="val 850238"/>
              <a:gd name="f78" fmla="val 8082456"/>
              <a:gd name="f79" fmla="val 704193"/>
              <a:gd name="f80" fmla="val 8142664"/>
              <a:gd name="f81" fmla="val 677589"/>
              <a:gd name="f82" fmla="val 8204819"/>
              <a:gd name="f83" fmla="val 654194"/>
              <a:gd name="f84" fmla="val 8261131"/>
              <a:gd name="f85" fmla="val 620110"/>
              <a:gd name="f86" fmla="val 8338480"/>
              <a:gd name="f87" fmla="val 573294"/>
              <a:gd name="f88" fmla="val 8407984"/>
              <a:gd name="f89" fmla="val 514595"/>
              <a:gd name="f90" fmla="val 8481849"/>
              <a:gd name="f91" fmla="val 462455"/>
              <a:gd name="f92" fmla="val 8551547"/>
              <a:gd name="f93" fmla="val 413256"/>
              <a:gd name="f94" fmla="val 8657917"/>
              <a:gd name="f95" fmla="val 338727"/>
              <a:gd name="f96" fmla="val 8734097"/>
              <a:gd name="f97" fmla="val 294289"/>
              <a:gd name="f98" fmla="val 8826049"/>
              <a:gd name="f99" fmla="val 240651"/>
              <a:gd name="f100" fmla="val 8862361"/>
              <a:gd name="f101" fmla="val 233809"/>
              <a:gd name="f102" fmla="val 8923283"/>
              <a:gd name="f103" fmla="val 157655"/>
              <a:gd name="f104" fmla="val 8937297"/>
              <a:gd name="f105" fmla="val 140138"/>
              <a:gd name="f106" fmla="val 8953280"/>
              <a:gd name="f107" fmla="val 124029"/>
              <a:gd name="f108" fmla="val 8965324"/>
              <a:gd name="f109" fmla="val 105103"/>
              <a:gd name="f110" fmla="val 8987229"/>
              <a:gd name="f111" fmla="val 70682"/>
              <a:gd name="f112" fmla="val 8999796"/>
              <a:gd name="f113" fmla="val 9059918"/>
              <a:gd name="f114" fmla="+- 0 0 -90"/>
              <a:gd name="f115" fmla="*/ f3 1 9101959"/>
              <a:gd name="f116" fmla="*/ f4 1 5129048"/>
              <a:gd name="f117" fmla="val f5"/>
              <a:gd name="f118" fmla="val f6"/>
              <a:gd name="f119" fmla="val f7"/>
              <a:gd name="f120" fmla="*/ f114 f0 1"/>
              <a:gd name="f121" fmla="+- f119 0 f117"/>
              <a:gd name="f122" fmla="+- f118 0 f117"/>
              <a:gd name="f123" fmla="*/ f120 1 f2"/>
              <a:gd name="f124" fmla="*/ f122 1 9101959"/>
              <a:gd name="f125" fmla="*/ f121 1 5129048"/>
              <a:gd name="f126" fmla="*/ 0 f122 1"/>
              <a:gd name="f127" fmla="*/ 0 f121 1"/>
              <a:gd name="f128" fmla="*/ 10511 f122 1"/>
              <a:gd name="f129" fmla="*/ 5129048 f121 1"/>
              <a:gd name="f130" fmla="*/ 1629104 f122 1"/>
              <a:gd name="f131" fmla="*/ 4824248 f121 1"/>
              <a:gd name="f132" fmla="*/ 1828800 f122 1"/>
              <a:gd name="f133" fmla="*/ 4761186 f121 1"/>
              <a:gd name="f134" fmla="*/ 2564524 f122 1"/>
              <a:gd name="f135" fmla="*/ 4372303 f121 1"/>
              <a:gd name="f136" fmla="*/ 2900856 f122 1"/>
              <a:gd name="f137" fmla="*/ 3993931 f121 1"/>
              <a:gd name="f138" fmla="*/ 3647090 f122 1"/>
              <a:gd name="f139" fmla="*/ 2511972 f121 1"/>
              <a:gd name="f140" fmla="*/ 3993931 f122 1"/>
              <a:gd name="f141" fmla="*/ 2175641 f121 1"/>
              <a:gd name="f142" fmla="*/ 5002924 f122 1"/>
              <a:gd name="f143" fmla="*/ 1481958 f121 1"/>
              <a:gd name="f144" fmla="*/ 5423338 f122 1"/>
              <a:gd name="f145" fmla="*/ 1261241 f121 1"/>
              <a:gd name="f146" fmla="*/ 6085490 f122 1"/>
              <a:gd name="f147" fmla="*/ 1135117 f121 1"/>
              <a:gd name="f148" fmla="*/ 6726621 f122 1"/>
              <a:gd name="f149" fmla="*/ 998482 f121 1"/>
              <a:gd name="f150" fmla="*/ 7514897 f122 1"/>
              <a:gd name="f151" fmla="*/ 893379 f121 1"/>
              <a:gd name="f152" fmla="*/ 8082456 f122 1"/>
              <a:gd name="f153" fmla="*/ 704193 f121 1"/>
              <a:gd name="f154" fmla="*/ 8261131 f122 1"/>
              <a:gd name="f155" fmla="*/ 620110 f121 1"/>
              <a:gd name="f156" fmla="*/ 8481849 f122 1"/>
              <a:gd name="f157" fmla="*/ 462455 f121 1"/>
              <a:gd name="f158" fmla="*/ 8734097 f122 1"/>
              <a:gd name="f159" fmla="*/ 294289 f121 1"/>
              <a:gd name="f160" fmla="*/ 8923283 f122 1"/>
              <a:gd name="f161" fmla="*/ 157655 f121 1"/>
              <a:gd name="f162" fmla="*/ 8965324 f122 1"/>
              <a:gd name="f163" fmla="*/ 105103 f121 1"/>
              <a:gd name="f164" fmla="*/ 9059918 f122 1"/>
              <a:gd name="f165" fmla="*/ 9101959 f122 1"/>
              <a:gd name="f166" fmla="+- f123 0 f1"/>
              <a:gd name="f167" fmla="*/ f126 1 9101959"/>
              <a:gd name="f168" fmla="*/ f127 1 5129048"/>
              <a:gd name="f169" fmla="*/ f128 1 9101959"/>
              <a:gd name="f170" fmla="*/ f129 1 5129048"/>
              <a:gd name="f171" fmla="*/ f130 1 9101959"/>
              <a:gd name="f172" fmla="*/ f131 1 5129048"/>
              <a:gd name="f173" fmla="*/ f132 1 9101959"/>
              <a:gd name="f174" fmla="*/ f133 1 5129048"/>
              <a:gd name="f175" fmla="*/ f134 1 9101959"/>
              <a:gd name="f176" fmla="*/ f135 1 5129048"/>
              <a:gd name="f177" fmla="*/ f136 1 9101959"/>
              <a:gd name="f178" fmla="*/ f137 1 5129048"/>
              <a:gd name="f179" fmla="*/ f138 1 9101959"/>
              <a:gd name="f180" fmla="*/ f139 1 5129048"/>
              <a:gd name="f181" fmla="*/ f140 1 9101959"/>
              <a:gd name="f182" fmla="*/ f141 1 5129048"/>
              <a:gd name="f183" fmla="*/ f142 1 9101959"/>
              <a:gd name="f184" fmla="*/ f143 1 5129048"/>
              <a:gd name="f185" fmla="*/ f144 1 9101959"/>
              <a:gd name="f186" fmla="*/ f145 1 5129048"/>
              <a:gd name="f187" fmla="*/ f146 1 9101959"/>
              <a:gd name="f188" fmla="*/ f147 1 5129048"/>
              <a:gd name="f189" fmla="*/ f148 1 9101959"/>
              <a:gd name="f190" fmla="*/ f149 1 5129048"/>
              <a:gd name="f191" fmla="*/ f150 1 9101959"/>
              <a:gd name="f192" fmla="*/ f151 1 5129048"/>
              <a:gd name="f193" fmla="*/ f152 1 9101959"/>
              <a:gd name="f194" fmla="*/ f153 1 5129048"/>
              <a:gd name="f195" fmla="*/ f154 1 9101959"/>
              <a:gd name="f196" fmla="*/ f155 1 5129048"/>
              <a:gd name="f197" fmla="*/ f156 1 9101959"/>
              <a:gd name="f198" fmla="*/ f157 1 5129048"/>
              <a:gd name="f199" fmla="*/ f158 1 9101959"/>
              <a:gd name="f200" fmla="*/ f159 1 5129048"/>
              <a:gd name="f201" fmla="*/ f160 1 9101959"/>
              <a:gd name="f202" fmla="*/ f161 1 5129048"/>
              <a:gd name="f203" fmla="*/ f162 1 9101959"/>
              <a:gd name="f204" fmla="*/ f163 1 5129048"/>
              <a:gd name="f205" fmla="*/ f164 1 9101959"/>
              <a:gd name="f206" fmla="*/ f165 1 9101959"/>
              <a:gd name="f207" fmla="*/ f117 1 f124"/>
              <a:gd name="f208" fmla="*/ f118 1 f124"/>
              <a:gd name="f209" fmla="*/ f117 1 f125"/>
              <a:gd name="f210" fmla="*/ f119 1 f125"/>
              <a:gd name="f211" fmla="*/ f167 1 f124"/>
              <a:gd name="f212" fmla="*/ f168 1 f125"/>
              <a:gd name="f213" fmla="*/ f169 1 f124"/>
              <a:gd name="f214" fmla="*/ f170 1 f125"/>
              <a:gd name="f215" fmla="*/ f171 1 f124"/>
              <a:gd name="f216" fmla="*/ f172 1 f125"/>
              <a:gd name="f217" fmla="*/ f173 1 f124"/>
              <a:gd name="f218" fmla="*/ f174 1 f125"/>
              <a:gd name="f219" fmla="*/ f175 1 f124"/>
              <a:gd name="f220" fmla="*/ f176 1 f125"/>
              <a:gd name="f221" fmla="*/ f177 1 f124"/>
              <a:gd name="f222" fmla="*/ f178 1 f125"/>
              <a:gd name="f223" fmla="*/ f179 1 f124"/>
              <a:gd name="f224" fmla="*/ f180 1 f125"/>
              <a:gd name="f225" fmla="*/ f181 1 f124"/>
              <a:gd name="f226" fmla="*/ f182 1 f125"/>
              <a:gd name="f227" fmla="*/ f183 1 f124"/>
              <a:gd name="f228" fmla="*/ f184 1 f125"/>
              <a:gd name="f229" fmla="*/ f185 1 f124"/>
              <a:gd name="f230" fmla="*/ f186 1 f125"/>
              <a:gd name="f231" fmla="*/ f187 1 f124"/>
              <a:gd name="f232" fmla="*/ f188 1 f125"/>
              <a:gd name="f233" fmla="*/ f189 1 f124"/>
              <a:gd name="f234" fmla="*/ f190 1 f125"/>
              <a:gd name="f235" fmla="*/ f191 1 f124"/>
              <a:gd name="f236" fmla="*/ f192 1 f125"/>
              <a:gd name="f237" fmla="*/ f193 1 f124"/>
              <a:gd name="f238" fmla="*/ f194 1 f125"/>
              <a:gd name="f239" fmla="*/ f195 1 f124"/>
              <a:gd name="f240" fmla="*/ f196 1 f125"/>
              <a:gd name="f241" fmla="*/ f197 1 f124"/>
              <a:gd name="f242" fmla="*/ f198 1 f125"/>
              <a:gd name="f243" fmla="*/ f199 1 f124"/>
              <a:gd name="f244" fmla="*/ f200 1 f125"/>
              <a:gd name="f245" fmla="*/ f201 1 f124"/>
              <a:gd name="f246" fmla="*/ f202 1 f125"/>
              <a:gd name="f247" fmla="*/ f203 1 f124"/>
              <a:gd name="f248" fmla="*/ f204 1 f125"/>
              <a:gd name="f249" fmla="*/ f205 1 f124"/>
              <a:gd name="f250" fmla="*/ f206 1 f124"/>
              <a:gd name="f251" fmla="*/ f207 f115 1"/>
              <a:gd name="f252" fmla="*/ f208 f115 1"/>
              <a:gd name="f253" fmla="*/ f210 f116 1"/>
              <a:gd name="f254" fmla="*/ f209 f116 1"/>
              <a:gd name="f255" fmla="*/ f211 f115 1"/>
              <a:gd name="f256" fmla="*/ f212 f116 1"/>
              <a:gd name="f257" fmla="*/ f213 f115 1"/>
              <a:gd name="f258" fmla="*/ f214 f116 1"/>
              <a:gd name="f259" fmla="*/ f215 f115 1"/>
              <a:gd name="f260" fmla="*/ f216 f116 1"/>
              <a:gd name="f261" fmla="*/ f217 f115 1"/>
              <a:gd name="f262" fmla="*/ f218 f116 1"/>
              <a:gd name="f263" fmla="*/ f219 f115 1"/>
              <a:gd name="f264" fmla="*/ f220 f116 1"/>
              <a:gd name="f265" fmla="*/ f221 f115 1"/>
              <a:gd name="f266" fmla="*/ f222 f116 1"/>
              <a:gd name="f267" fmla="*/ f223 f115 1"/>
              <a:gd name="f268" fmla="*/ f224 f116 1"/>
              <a:gd name="f269" fmla="*/ f225 f115 1"/>
              <a:gd name="f270" fmla="*/ f226 f116 1"/>
              <a:gd name="f271" fmla="*/ f227 f115 1"/>
              <a:gd name="f272" fmla="*/ f228 f116 1"/>
              <a:gd name="f273" fmla="*/ f229 f115 1"/>
              <a:gd name="f274" fmla="*/ f230 f116 1"/>
              <a:gd name="f275" fmla="*/ f231 f115 1"/>
              <a:gd name="f276" fmla="*/ f232 f116 1"/>
              <a:gd name="f277" fmla="*/ f233 f115 1"/>
              <a:gd name="f278" fmla="*/ f234 f116 1"/>
              <a:gd name="f279" fmla="*/ f235 f115 1"/>
              <a:gd name="f280" fmla="*/ f236 f116 1"/>
              <a:gd name="f281" fmla="*/ f237 f115 1"/>
              <a:gd name="f282" fmla="*/ f238 f116 1"/>
              <a:gd name="f283" fmla="*/ f239 f115 1"/>
              <a:gd name="f284" fmla="*/ f240 f116 1"/>
              <a:gd name="f285" fmla="*/ f241 f115 1"/>
              <a:gd name="f286" fmla="*/ f242 f116 1"/>
              <a:gd name="f287" fmla="*/ f243 f115 1"/>
              <a:gd name="f288" fmla="*/ f244 f116 1"/>
              <a:gd name="f289" fmla="*/ f245 f115 1"/>
              <a:gd name="f290" fmla="*/ f246 f116 1"/>
              <a:gd name="f291" fmla="*/ f247 f115 1"/>
              <a:gd name="f292" fmla="*/ f248 f116 1"/>
              <a:gd name="f293" fmla="*/ f249 f115 1"/>
              <a:gd name="f294" fmla="*/ f250 f11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66">
                <a:pos x="f255" y="f256"/>
              </a:cxn>
              <a:cxn ang="f166">
                <a:pos x="f257" y="f258"/>
              </a:cxn>
              <a:cxn ang="f166">
                <a:pos x="f259" y="f260"/>
              </a:cxn>
              <a:cxn ang="f166">
                <a:pos x="f261" y="f262"/>
              </a:cxn>
              <a:cxn ang="f166">
                <a:pos x="f263" y="f264"/>
              </a:cxn>
              <a:cxn ang="f166">
                <a:pos x="f265" y="f266"/>
              </a:cxn>
              <a:cxn ang="f166">
                <a:pos x="f267" y="f268"/>
              </a:cxn>
              <a:cxn ang="f166">
                <a:pos x="f269" y="f270"/>
              </a:cxn>
              <a:cxn ang="f166">
                <a:pos x="f271" y="f272"/>
              </a:cxn>
              <a:cxn ang="f166">
                <a:pos x="f273" y="f274"/>
              </a:cxn>
              <a:cxn ang="f166">
                <a:pos x="f275" y="f276"/>
              </a:cxn>
              <a:cxn ang="f166">
                <a:pos x="f277" y="f278"/>
              </a:cxn>
              <a:cxn ang="f166">
                <a:pos x="f279" y="f280"/>
              </a:cxn>
              <a:cxn ang="f166">
                <a:pos x="f281" y="f282"/>
              </a:cxn>
              <a:cxn ang="f166">
                <a:pos x="f283" y="f284"/>
              </a:cxn>
              <a:cxn ang="f166">
                <a:pos x="f285" y="f286"/>
              </a:cxn>
              <a:cxn ang="f166">
                <a:pos x="f287" y="f288"/>
              </a:cxn>
              <a:cxn ang="f166">
                <a:pos x="f289" y="f290"/>
              </a:cxn>
              <a:cxn ang="f166">
                <a:pos x="f291" y="f292"/>
              </a:cxn>
              <a:cxn ang="f166">
                <a:pos x="f293" y="f256"/>
              </a:cxn>
              <a:cxn ang="f166">
                <a:pos x="f294" y="f256"/>
              </a:cxn>
              <a:cxn ang="f166">
                <a:pos x="f255" y="f256"/>
              </a:cxn>
            </a:cxnLst>
            <a:rect l="f251" t="f254" r="f252" b="f253"/>
            <a:pathLst>
              <a:path w="9101959" h="5129048">
                <a:moveTo>
                  <a:pt x="f5" y="f5"/>
                </a:moveTo>
                <a:cubicBezTo>
                  <a:pt x="f8" y="f9"/>
                  <a:pt x="f10" y="f11"/>
                  <a:pt x="f12" y="f7"/>
                </a:cubicBezTo>
                <a:lnTo>
                  <a:pt x="f13" y="f14"/>
                </a:ln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40"/>
                  <a:pt x="f41" y="f42"/>
                  <a:pt x="f32" y="f43"/>
                </a:cubicBezTo>
                <a:cubicBezTo>
                  <a:pt x="f44" y="f45"/>
                  <a:pt x="f46" y="f47"/>
                  <a:pt x="f48" y="f49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74" y="f75"/>
                  <a:pt x="f76" y="f77"/>
                  <a:pt x="f78" y="f79"/>
                </a:cubicBezTo>
                <a:cubicBezTo>
                  <a:pt x="f80" y="f81"/>
                  <a:pt x="f82" y="f83"/>
                  <a:pt x="f84" y="f85"/>
                </a:cubicBezTo>
                <a:cubicBezTo>
                  <a:pt x="f86" y="f87"/>
                  <a:pt x="f88" y="f89"/>
                  <a:pt x="f90" y="f91"/>
                </a:cubicBezTo>
                <a:cubicBezTo>
                  <a:pt x="f92" y="f93"/>
                  <a:pt x="f94" y="f95"/>
                  <a:pt x="f96" y="f97"/>
                </a:cubicBezTo>
                <a:cubicBezTo>
                  <a:pt x="f98" y="f99"/>
                  <a:pt x="f100" y="f101"/>
                  <a:pt x="f102" y="f103"/>
                </a:cubicBezTo>
                <a:cubicBezTo>
                  <a:pt x="f104" y="f105"/>
                  <a:pt x="f106" y="f107"/>
                  <a:pt x="f108" y="f109"/>
                </a:cubicBezTo>
                <a:cubicBezTo>
                  <a:pt x="f110" y="f111"/>
                  <a:pt x="f112" y="f5"/>
                  <a:pt x="f113" y="f5"/>
                </a:cubicBezTo>
                <a:lnTo>
                  <a:pt x="f6" y="f5"/>
                </a:lnTo>
                <a:lnTo>
                  <a:pt x="f5" y="f5"/>
                </a:lnTo>
                <a:close/>
              </a:path>
            </a:pathLst>
          </a:custGeom>
          <a:solidFill>
            <a:srgbClr val="D9D9D9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CE0D6"/>
              </a:solidFill>
              <a:uFillTx/>
              <a:latin typeface="Arial"/>
            </a:endParaRPr>
          </a:p>
        </p:txBody>
      </p:sp>
      <p:grpSp>
        <p:nvGrpSpPr>
          <p:cNvPr id="4" name="Google Shape;3005;p49">
            <a:extLst>
              <a:ext uri="{FF2B5EF4-FFF2-40B4-BE49-F238E27FC236}">
                <a16:creationId xmlns:a16="http://schemas.microsoft.com/office/drawing/2014/main" id="{5E30F457-230E-036F-280B-412F58A4E87D}"/>
              </a:ext>
            </a:extLst>
          </p:cNvPr>
          <p:cNvGrpSpPr/>
          <p:nvPr/>
        </p:nvGrpSpPr>
        <p:grpSpPr>
          <a:xfrm>
            <a:off x="5437012" y="1571689"/>
            <a:ext cx="897102" cy="994080"/>
            <a:chOff x="5437012" y="1571689"/>
            <a:chExt cx="897102" cy="994080"/>
          </a:xfrm>
        </p:grpSpPr>
        <p:grpSp>
          <p:nvGrpSpPr>
            <p:cNvPr id="5" name="Google Shape;3006;p49">
              <a:extLst>
                <a:ext uri="{FF2B5EF4-FFF2-40B4-BE49-F238E27FC236}">
                  <a16:creationId xmlns:a16="http://schemas.microsoft.com/office/drawing/2014/main" id="{3B86EBDB-F8DB-1D95-2B2F-3B075498E68B}"/>
                </a:ext>
              </a:extLst>
            </p:cNvPr>
            <p:cNvGrpSpPr/>
            <p:nvPr/>
          </p:nvGrpSpPr>
          <p:grpSpPr>
            <a:xfrm>
              <a:off x="5437012" y="2018217"/>
              <a:ext cx="834619" cy="547552"/>
              <a:chOff x="5437012" y="2018217"/>
              <a:chExt cx="834619" cy="547552"/>
            </a:xfrm>
          </p:grpSpPr>
          <p:sp>
            <p:nvSpPr>
              <p:cNvPr id="6" name="Google Shape;3007;p49">
                <a:extLst>
                  <a:ext uri="{FF2B5EF4-FFF2-40B4-BE49-F238E27FC236}">
                    <a16:creationId xmlns:a16="http://schemas.microsoft.com/office/drawing/2014/main" id="{07A1E83F-82FF-B4BA-BB7C-480A6936CA87}"/>
                  </a:ext>
                </a:extLst>
              </p:cNvPr>
              <p:cNvSpPr/>
              <p:nvPr/>
            </p:nvSpPr>
            <p:spPr>
              <a:xfrm rot="15753974" flipH="1">
                <a:off x="5537195" y="2086140"/>
                <a:ext cx="151991" cy="14623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926"/>
                  <a:gd name="f4" fmla="val 14360"/>
                  <a:gd name="f5" fmla="val 131"/>
                  <a:gd name="f6" fmla="val 1"/>
                  <a:gd name="f7" fmla="val 64"/>
                  <a:gd name="f8" fmla="val 70"/>
                  <a:gd name="f9" fmla="val 43"/>
                  <a:gd name="f10" fmla="val 150"/>
                  <a:gd name="f11" fmla="val 951"/>
                  <a:gd name="f12" fmla="val 1867"/>
                  <a:gd name="f13" fmla="val 1657"/>
                  <a:gd name="f14" fmla="val 3679"/>
                  <a:gd name="f15" fmla="val 2723"/>
                  <a:gd name="f16" fmla="val 5310"/>
                  <a:gd name="f17" fmla="val 3640"/>
                  <a:gd name="f18" fmla="val 6708"/>
                  <a:gd name="f19" fmla="val 4709"/>
                  <a:gd name="f20" fmla="val 8006"/>
                  <a:gd name="f21" fmla="val 5919"/>
                  <a:gd name="f22" fmla="val 9165"/>
                  <a:gd name="f23" fmla="val 8341"/>
                  <a:gd name="f24" fmla="val 11488"/>
                  <a:gd name="f25" fmla="val 11254"/>
                  <a:gd name="f26" fmla="val 13259"/>
                  <a:gd name="f27" fmla="val 14433"/>
                  <a:gd name="f28" fmla="val 14342"/>
                  <a:gd name="f29" fmla="val 14468"/>
                  <a:gd name="f30" fmla="val 14354"/>
                  <a:gd name="f31" fmla="val 14502"/>
                  <a:gd name="f32" fmla="val 14533"/>
                  <a:gd name="f33" fmla="val 14826"/>
                  <a:gd name="f34" fmla="val 14925"/>
                  <a:gd name="f35" fmla="val 13871"/>
                  <a:gd name="f36" fmla="val 14591"/>
                  <a:gd name="f37" fmla="val 13759"/>
                  <a:gd name="f38" fmla="val 11446"/>
                  <a:gd name="f39" fmla="val 12698"/>
                  <a:gd name="f40" fmla="val 8561"/>
                  <a:gd name="f41" fmla="val 10933"/>
                  <a:gd name="f42" fmla="val 6180"/>
                  <a:gd name="f43" fmla="val 8623"/>
                  <a:gd name="f44" fmla="val 5011"/>
                  <a:gd name="f45" fmla="val 7492"/>
                  <a:gd name="f46" fmla="val 3952"/>
                  <a:gd name="f47" fmla="val 6246"/>
                  <a:gd name="f48" fmla="val 3052"/>
                  <a:gd name="f49" fmla="val 4892"/>
                  <a:gd name="f50" fmla="val 2010"/>
                  <a:gd name="f51" fmla="val 3333"/>
                  <a:gd name="f52" fmla="val 1259"/>
                  <a:gd name="f53" fmla="val 1603"/>
                  <a:gd name="f54" fmla="val 215"/>
                  <a:gd name="f55" fmla="val 47"/>
                  <a:gd name="f56" fmla="val 192"/>
                  <a:gd name="f57" fmla="val 14"/>
                  <a:gd name="f58" fmla="val 161"/>
                  <a:gd name="f59" fmla="*/ f0 1 14926"/>
                  <a:gd name="f60" fmla="*/ f1 1 14360"/>
                  <a:gd name="f61" fmla="val f2"/>
                  <a:gd name="f62" fmla="val f3"/>
                  <a:gd name="f63" fmla="val f4"/>
                  <a:gd name="f64" fmla="+- f63 0 f61"/>
                  <a:gd name="f65" fmla="+- f62 0 f61"/>
                  <a:gd name="f66" fmla="*/ f65 1 14926"/>
                  <a:gd name="f67" fmla="*/ f64 1 14360"/>
                  <a:gd name="f68" fmla="*/ f61 1 f66"/>
                  <a:gd name="f69" fmla="*/ f62 1 f66"/>
                  <a:gd name="f70" fmla="*/ f61 1 f67"/>
                  <a:gd name="f71" fmla="*/ f63 1 f67"/>
                  <a:gd name="f72" fmla="*/ f68 f59 1"/>
                  <a:gd name="f73" fmla="*/ f69 f59 1"/>
                  <a:gd name="f74" fmla="*/ f71 f60 1"/>
                  <a:gd name="f75" fmla="*/ f70 f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72" t="f75" r="f73" b="f74"/>
                <a:pathLst>
                  <a:path w="14926" h="14360">
                    <a:moveTo>
                      <a:pt x="f5" y="f6"/>
                    </a:moveTo>
                    <a:cubicBezTo>
                      <a:pt x="f7" y="f6"/>
                      <a:pt x="f2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4"/>
                      <a:pt x="f32" y="f4"/>
                    </a:cubicBezTo>
                    <a:cubicBezTo>
                      <a:pt x="f33" y="f4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6"/>
                      <a:pt x="f5" y="f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" name="Google Shape;3008;p49">
                <a:extLst>
                  <a:ext uri="{FF2B5EF4-FFF2-40B4-BE49-F238E27FC236}">
                    <a16:creationId xmlns:a16="http://schemas.microsoft.com/office/drawing/2014/main" id="{31284993-0167-D019-31B6-F071E818D915}"/>
                  </a:ext>
                </a:extLst>
              </p:cNvPr>
              <p:cNvSpPr/>
              <p:nvPr/>
            </p:nvSpPr>
            <p:spPr>
              <a:xfrm rot="15753974" flipH="1">
                <a:off x="5544277" y="2090413"/>
                <a:ext cx="110331" cy="17817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0835"/>
                  <a:gd name="f4" fmla="val 17496"/>
                  <a:gd name="f5" fmla="val 110"/>
                  <a:gd name="f6" fmla="val 1"/>
                  <a:gd name="f7" fmla="val 54"/>
                  <a:gd name="f8" fmla="val 45"/>
                  <a:gd name="f9" fmla="val 21"/>
                  <a:gd name="f10" fmla="val 115"/>
                  <a:gd name="f11" fmla="val 529"/>
                  <a:gd name="f12" fmla="val 1760"/>
                  <a:gd name="f13" fmla="val 1049"/>
                  <a:gd name="f14" fmla="val 3370"/>
                  <a:gd name="f15" fmla="val 1748"/>
                  <a:gd name="f16" fmla="val 4946"/>
                  <a:gd name="f17" fmla="val 2447"/>
                  <a:gd name="f18" fmla="val 6533"/>
                  <a:gd name="f19" fmla="val 3218"/>
                  <a:gd name="f20" fmla="val 8088"/>
                  <a:gd name="f21" fmla="val 4082"/>
                  <a:gd name="f22" fmla="val 9588"/>
                  <a:gd name="f23" fmla="val 4955"/>
                  <a:gd name="f24" fmla="val 11103"/>
                  <a:gd name="f25" fmla="val 5894"/>
                  <a:gd name="f26" fmla="val 12590"/>
                  <a:gd name="f27" fmla="val 6935"/>
                  <a:gd name="f28" fmla="val 13992"/>
                  <a:gd name="f29" fmla="val 7419"/>
                  <a:gd name="f30" fmla="val 14646"/>
                  <a:gd name="f31" fmla="val 7936"/>
                  <a:gd name="f32" fmla="val 15273"/>
                  <a:gd name="f33" fmla="val 8515"/>
                  <a:gd name="f34" fmla="val 15849"/>
                  <a:gd name="f35" fmla="val 9084"/>
                  <a:gd name="f36" fmla="val 16413"/>
                  <a:gd name="f37" fmla="val 9718"/>
                  <a:gd name="f38" fmla="val 17103"/>
                  <a:gd name="f39" fmla="val 10437"/>
                  <a:gd name="f40" fmla="val 17469"/>
                  <a:gd name="f41" fmla="val 10473"/>
                  <a:gd name="f42" fmla="val 17487"/>
                  <a:gd name="f43" fmla="val 10508"/>
                  <a:gd name="f44" fmla="val 17495"/>
                  <a:gd name="f45" fmla="val 10541"/>
                  <a:gd name="f46" fmla="val 10713"/>
                  <a:gd name="f47" fmla="val 17285"/>
                  <a:gd name="f48" fmla="val 10697"/>
                  <a:gd name="f49" fmla="val 17133"/>
                  <a:gd name="f50" fmla="val 10153"/>
                  <a:gd name="f51" fmla="val 16530"/>
                  <a:gd name="f52" fmla="val 9457"/>
                  <a:gd name="f53" fmla="val 16064"/>
                  <a:gd name="f54" fmla="val 8899"/>
                  <a:gd name="f55" fmla="val 15461"/>
                  <a:gd name="f56" fmla="val 8303"/>
                  <a:gd name="f57" fmla="val 14814"/>
                  <a:gd name="f58" fmla="val 7754"/>
                  <a:gd name="f59" fmla="val 14115"/>
                  <a:gd name="f60" fmla="val 7237"/>
                  <a:gd name="f61" fmla="val 13402"/>
                  <a:gd name="f62" fmla="val 6264"/>
                  <a:gd name="f63" fmla="val 12049"/>
                  <a:gd name="f64" fmla="val 5373"/>
                  <a:gd name="f65" fmla="val 10633"/>
                  <a:gd name="f66" fmla="val 4541"/>
                  <a:gd name="f67" fmla="val 9188"/>
                  <a:gd name="f68" fmla="val 2872"/>
                  <a:gd name="f69" fmla="val 6283"/>
                  <a:gd name="f70" fmla="val 1378"/>
                  <a:gd name="f71" fmla="val 3206"/>
                  <a:gd name="f72" fmla="val 200"/>
                  <a:gd name="f73" fmla="val 64"/>
                  <a:gd name="f74" fmla="val 183"/>
                  <a:gd name="f75" fmla="val 20"/>
                  <a:gd name="f76" fmla="val 146"/>
                  <a:gd name="f77" fmla="*/ f0 1 10835"/>
                  <a:gd name="f78" fmla="*/ f1 1 17496"/>
                  <a:gd name="f79" fmla="val f2"/>
                  <a:gd name="f80" fmla="val f3"/>
                  <a:gd name="f81" fmla="val f4"/>
                  <a:gd name="f82" fmla="+- f81 0 f79"/>
                  <a:gd name="f83" fmla="+- f80 0 f79"/>
                  <a:gd name="f84" fmla="*/ f83 1 10835"/>
                  <a:gd name="f85" fmla="*/ f82 1 17496"/>
                  <a:gd name="f86" fmla="*/ f79 1 f84"/>
                  <a:gd name="f87" fmla="*/ f80 1 f84"/>
                  <a:gd name="f88" fmla="*/ f79 1 f85"/>
                  <a:gd name="f89" fmla="*/ f81 1 f85"/>
                  <a:gd name="f90" fmla="*/ f86 f77 1"/>
                  <a:gd name="f91" fmla="*/ f87 f77 1"/>
                  <a:gd name="f92" fmla="*/ f89 f78 1"/>
                  <a:gd name="f93" fmla="*/ f88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0" t="f93" r="f91" b="f92"/>
                <a:pathLst>
                  <a:path w="10835" h="17496">
                    <a:moveTo>
                      <a:pt x="f5" y="f6"/>
                    </a:moveTo>
                    <a:cubicBezTo>
                      <a:pt x="f7" y="f6"/>
                      <a:pt x="f2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cubicBezTo>
                      <a:pt x="f41" y="f42"/>
                      <a:pt x="f43" y="f44"/>
                      <a:pt x="f45" y="f44"/>
                    </a:cubicBezTo>
                    <a:cubicBezTo>
                      <a:pt x="f46" y="f44"/>
                      <a:pt x="f3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6"/>
                      <a:pt x="f5" y="f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" name="Google Shape;3009;p49">
                <a:extLst>
                  <a:ext uri="{FF2B5EF4-FFF2-40B4-BE49-F238E27FC236}">
                    <a16:creationId xmlns:a16="http://schemas.microsoft.com/office/drawing/2014/main" id="{8F6ADF7A-980E-F271-A184-4DFD8C23909E}"/>
                  </a:ext>
                </a:extLst>
              </p:cNvPr>
              <p:cNvSpPr/>
              <p:nvPr/>
            </p:nvSpPr>
            <p:spPr>
              <a:xfrm rot="15753974" flipH="1">
                <a:off x="5564232" y="2110910"/>
                <a:ext cx="72009" cy="18124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071"/>
                  <a:gd name="f4" fmla="val 17798"/>
                  <a:gd name="f5" fmla="val 128"/>
                  <a:gd name="f6" fmla="val 1"/>
                  <a:gd name="f7" fmla="val 67"/>
                  <a:gd name="f8" fmla="val 53"/>
                  <a:gd name="f9" fmla="val 12"/>
                  <a:gd name="f10" fmla="val 131"/>
                  <a:gd name="f11" fmla="val 471"/>
                  <a:gd name="f12" fmla="val 3140"/>
                  <a:gd name="f13" fmla="val 1455"/>
                  <a:gd name="f14" fmla="val 6045"/>
                  <a:gd name="f15" fmla="val 2599"/>
                  <a:gd name="f16" fmla="val 8851"/>
                  <a:gd name="f17" fmla="val 3795"/>
                  <a:gd name="f18" fmla="val 11781"/>
                  <a:gd name="f19" fmla="val 4960"/>
                  <a:gd name="f20" fmla="val 14762"/>
                  <a:gd name="f21" fmla="val 6306"/>
                  <a:gd name="f22" fmla="val 17622"/>
                  <a:gd name="f23" fmla="val 6364"/>
                  <a:gd name="f24" fmla="val 17746"/>
                  <a:gd name="f25" fmla="val 6476"/>
                  <a:gd name="f26" fmla="val 6592"/>
                  <a:gd name="f27" fmla="val 6821"/>
                  <a:gd name="f28" fmla="val 7070"/>
                  <a:gd name="f29" fmla="val 17596"/>
                  <a:gd name="f30" fmla="val 6968"/>
                  <a:gd name="f31" fmla="val 17341"/>
                  <a:gd name="f32" fmla="val 4676"/>
                  <a:gd name="f33" fmla="val 11640"/>
                  <a:gd name="f34" fmla="val 1266"/>
                  <a:gd name="f35" fmla="val 6206"/>
                  <a:gd name="f36" fmla="val 215"/>
                  <a:gd name="f37" fmla="val 77"/>
                  <a:gd name="f38" fmla="val 205"/>
                  <a:gd name="f39" fmla="val 23"/>
                  <a:gd name="f40" fmla="val 168"/>
                  <a:gd name="f41" fmla="*/ f0 1 7071"/>
                  <a:gd name="f42" fmla="*/ f1 1 17798"/>
                  <a:gd name="f43" fmla="val f2"/>
                  <a:gd name="f44" fmla="val f3"/>
                  <a:gd name="f45" fmla="val f4"/>
                  <a:gd name="f46" fmla="+- f45 0 f43"/>
                  <a:gd name="f47" fmla="+- f44 0 f43"/>
                  <a:gd name="f48" fmla="*/ f47 1 7071"/>
                  <a:gd name="f49" fmla="*/ f46 1 17798"/>
                  <a:gd name="f50" fmla="*/ f43 1 f48"/>
                  <a:gd name="f51" fmla="*/ f44 1 f48"/>
                  <a:gd name="f52" fmla="*/ f43 1 f49"/>
                  <a:gd name="f53" fmla="*/ f45 1 f49"/>
                  <a:gd name="f54" fmla="*/ f50 f41 1"/>
                  <a:gd name="f55" fmla="*/ f51 f41 1"/>
                  <a:gd name="f56" fmla="*/ f53 f42 1"/>
                  <a:gd name="f57" fmla="*/ f52 f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4" t="f57" r="f55" b="f56"/>
                <a:pathLst>
                  <a:path w="7071" h="17798">
                    <a:moveTo>
                      <a:pt x="f5" y="f6"/>
                    </a:moveTo>
                    <a:cubicBezTo>
                      <a:pt x="f7" y="f6"/>
                      <a:pt x="f2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4"/>
                      <a:pt x="f26" y="f4"/>
                    </a:cubicBezTo>
                    <a:cubicBezTo>
                      <a:pt x="f27" y="f4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6"/>
                      <a:pt x="f5" y="f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" name="Google Shape;3010;p49">
                <a:extLst>
                  <a:ext uri="{FF2B5EF4-FFF2-40B4-BE49-F238E27FC236}">
                    <a16:creationId xmlns:a16="http://schemas.microsoft.com/office/drawing/2014/main" id="{97F63685-FDD3-A002-224C-48B815FAD724}"/>
                  </a:ext>
                </a:extLst>
              </p:cNvPr>
              <p:cNvSpPr/>
              <p:nvPr/>
            </p:nvSpPr>
            <p:spPr>
              <a:xfrm rot="15753974" flipH="1">
                <a:off x="5593759" y="2136623"/>
                <a:ext cx="35570" cy="16819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493"/>
                  <a:gd name="f4" fmla="val 16517"/>
                  <a:gd name="f5" fmla="val 157"/>
                  <a:gd name="f6" fmla="val 82"/>
                  <a:gd name="f7" fmla="val 65"/>
                  <a:gd name="f8" fmla="val 15"/>
                  <a:gd name="f9" fmla="val 163"/>
                  <a:gd name="f10" fmla="val 422"/>
                  <a:gd name="f11" fmla="val 2903"/>
                  <a:gd name="f12" fmla="val 1012"/>
                  <a:gd name="f13" fmla="val 5617"/>
                  <a:gd name="f14" fmla="val 1485"/>
                  <a:gd name="f15" fmla="val 8348"/>
                  <a:gd name="f16" fmla="val 1721"/>
                  <a:gd name="f17" fmla="val 9708"/>
                  <a:gd name="f18" fmla="val 1961"/>
                  <a:gd name="f19" fmla="val 11068"/>
                  <a:gd name="f20" fmla="val 2170"/>
                  <a:gd name="f21" fmla="val 12432"/>
                  <a:gd name="f22" fmla="val 2279"/>
                  <a:gd name="f23" fmla="val 13168"/>
                  <a:gd name="f24" fmla="val 2379"/>
                  <a:gd name="f25" fmla="val 13905"/>
                  <a:gd name="f26" fmla="val 2472"/>
                  <a:gd name="f27" fmla="val 14642"/>
                  <a:gd name="f28" fmla="val 2540"/>
                  <a:gd name="f29" fmla="val 15194"/>
                  <a:gd name="f30" fmla="val 2488"/>
                  <a:gd name="f31" fmla="val 15893"/>
                  <a:gd name="f32" fmla="val 2773"/>
                  <a:gd name="f33" fmla="val 16379"/>
                  <a:gd name="f34" fmla="val 2829"/>
                  <a:gd name="f35" fmla="val 16474"/>
                  <a:gd name="f36" fmla="val 2917"/>
                  <a:gd name="f37" fmla="val 16516"/>
                  <a:gd name="f38" fmla="val 3007"/>
                  <a:gd name="f39" fmla="val 3128"/>
                  <a:gd name="f40" fmla="val 3250"/>
                  <a:gd name="f41" fmla="val 16440"/>
                  <a:gd name="f42" fmla="val 3297"/>
                  <a:gd name="f43" fmla="val 16310"/>
                  <a:gd name="f44" fmla="val 3492"/>
                  <a:gd name="f45" fmla="val 15759"/>
                  <a:gd name="f46" fmla="val 3266"/>
                  <a:gd name="f47" fmla="val 14998"/>
                  <a:gd name="f48" fmla="val 3187"/>
                  <a:gd name="f49" fmla="val 14426"/>
                  <a:gd name="f50" fmla="val 3105"/>
                  <a:gd name="f51" fmla="val 13809"/>
                  <a:gd name="f52" fmla="val 3006"/>
                  <a:gd name="f53" fmla="val 13192"/>
                  <a:gd name="f54" fmla="val 12580"/>
                  <a:gd name="f55" fmla="val 2660"/>
                  <a:gd name="f56" fmla="val 11147"/>
                  <a:gd name="f57" fmla="val 2372"/>
                  <a:gd name="f58" fmla="val 9729"/>
                  <a:gd name="f59" fmla="val 2053"/>
                  <a:gd name="f60" fmla="val 8313"/>
                  <a:gd name="f61" fmla="val 1440"/>
                  <a:gd name="f62" fmla="val 5576"/>
                  <a:gd name="f63" fmla="val 823"/>
                  <a:gd name="f64" fmla="val 2842"/>
                  <a:gd name="f65" fmla="val 265"/>
                  <a:gd name="f66" fmla="val 94"/>
                  <a:gd name="f67" fmla="val 251"/>
                  <a:gd name="f68" fmla="val 28"/>
                  <a:gd name="f69" fmla="val 205"/>
                  <a:gd name="f70" fmla="*/ f0 1 3493"/>
                  <a:gd name="f71" fmla="*/ f1 1 16517"/>
                  <a:gd name="f72" fmla="val f2"/>
                  <a:gd name="f73" fmla="val f3"/>
                  <a:gd name="f74" fmla="val f4"/>
                  <a:gd name="f75" fmla="+- f74 0 f72"/>
                  <a:gd name="f76" fmla="+- f73 0 f72"/>
                  <a:gd name="f77" fmla="*/ f76 1 3493"/>
                  <a:gd name="f78" fmla="*/ f75 1 16517"/>
                  <a:gd name="f79" fmla="*/ f72 1 f77"/>
                  <a:gd name="f80" fmla="*/ f73 1 f77"/>
                  <a:gd name="f81" fmla="*/ f72 1 f78"/>
                  <a:gd name="f82" fmla="*/ f74 1 f78"/>
                  <a:gd name="f83" fmla="*/ f79 f70 1"/>
                  <a:gd name="f84" fmla="*/ f80 f70 1"/>
                  <a:gd name="f85" fmla="*/ f82 f71 1"/>
                  <a:gd name="f86" fmla="*/ f81 f7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83" t="f86" r="f84" b="f85"/>
                <a:pathLst>
                  <a:path w="3493" h="16517">
                    <a:moveTo>
                      <a:pt x="f5" y="f2"/>
                    </a:moveTo>
                    <a:cubicBezTo>
                      <a:pt x="f6" y="f2"/>
                      <a:pt x="f2" y="f7"/>
                      <a:pt x="f8" y="f9"/>
                    </a:cubicBez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7"/>
                    </a:cubicBezTo>
                    <a:cubicBezTo>
                      <a:pt x="f39" y="f37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11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2"/>
                      <a:pt x="f5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" name="Google Shape;3011;p49">
                <a:extLst>
                  <a:ext uri="{FF2B5EF4-FFF2-40B4-BE49-F238E27FC236}">
                    <a16:creationId xmlns:a16="http://schemas.microsoft.com/office/drawing/2014/main" id="{DB15804F-25BE-DF7F-EBFE-BD264F4BBBF5}"/>
                  </a:ext>
                </a:extLst>
              </p:cNvPr>
              <p:cNvSpPr/>
              <p:nvPr/>
            </p:nvSpPr>
            <p:spPr>
              <a:xfrm rot="15753974" flipH="1">
                <a:off x="5579728" y="2143733"/>
                <a:ext cx="26901" cy="2071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642"/>
                  <a:gd name="f4" fmla="val 20346"/>
                  <a:gd name="f5" fmla="val 1869"/>
                  <a:gd name="f6" fmla="val 1"/>
                  <a:gd name="f7" fmla="val 1803"/>
                  <a:gd name="f8" fmla="val 1739"/>
                  <a:gd name="f9" fmla="val 43"/>
                  <a:gd name="f10" fmla="val 1740"/>
                  <a:gd name="f11" fmla="val 130"/>
                  <a:gd name="f12" fmla="val 1830"/>
                  <a:gd name="f13" fmla="val 3598"/>
                  <a:gd name="f14" fmla="val 1847"/>
                  <a:gd name="f15" fmla="val 7072"/>
                  <a:gd name="f16" fmla="val 1892"/>
                  <a:gd name="f17" fmla="val 10540"/>
                  <a:gd name="f18" fmla="val 1905"/>
                  <a:gd name="f19" fmla="val 11406"/>
                  <a:gd name="f20" fmla="val 1895"/>
                  <a:gd name="f21" fmla="val 12259"/>
                  <a:gd name="f22" fmla="val 1737"/>
                  <a:gd name="f23" fmla="val 13116"/>
                  <a:gd name="f24" fmla="val 1587"/>
                  <a:gd name="f25" fmla="val 13904"/>
                  <a:gd name="f26" fmla="val 1381"/>
                  <a:gd name="f27" fmla="val 14682"/>
                  <a:gd name="f28" fmla="val 1196"/>
                  <a:gd name="f29" fmla="val 15463"/>
                  <a:gd name="f30" fmla="val 1000"/>
                  <a:gd name="f31" fmla="val 16282"/>
                  <a:gd name="f32" fmla="val 812"/>
                  <a:gd name="f33" fmla="val 17101"/>
                  <a:gd name="f34" fmla="val 624"/>
                  <a:gd name="f35" fmla="val 17920"/>
                  <a:gd name="f36" fmla="val 453"/>
                  <a:gd name="f37" fmla="val 18653"/>
                  <a:gd name="f38" fmla="val 168"/>
                  <a:gd name="f39" fmla="val 19359"/>
                  <a:gd name="f40" fmla="val 27"/>
                  <a:gd name="f41" fmla="val 20096"/>
                  <a:gd name="f42" fmla="val 20240"/>
                  <a:gd name="f43" fmla="val 105"/>
                  <a:gd name="f44" fmla="val 224"/>
                  <a:gd name="f45" fmla="val 272"/>
                  <a:gd name="f46" fmla="val 322"/>
                  <a:gd name="f47" fmla="val 20329"/>
                  <a:gd name="f48" fmla="val 367"/>
                  <a:gd name="f49" fmla="val 20291"/>
                  <a:gd name="f50" fmla="val 932"/>
                  <a:gd name="f51" fmla="val 19815"/>
                  <a:gd name="f52" fmla="val 1093"/>
                  <a:gd name="f53" fmla="val 19125"/>
                  <a:gd name="f54" fmla="val 1268"/>
                  <a:gd name="f55" fmla="val 18434"/>
                  <a:gd name="f56" fmla="val 1470"/>
                  <a:gd name="f57" fmla="val 17632"/>
                  <a:gd name="f58" fmla="val 1652"/>
                  <a:gd name="f59" fmla="val 16823"/>
                  <a:gd name="f60" fmla="val 1833"/>
                  <a:gd name="f61" fmla="val 16015"/>
                  <a:gd name="f62" fmla="val 2207"/>
                  <a:gd name="f63" fmla="val 14363"/>
                  <a:gd name="f64" fmla="val 12739"/>
                  <a:gd name="f65" fmla="val 2573"/>
                  <a:gd name="f66" fmla="val 11033"/>
                  <a:gd name="f67" fmla="val 2433"/>
                  <a:gd name="f68" fmla="val 7394"/>
                  <a:gd name="f69" fmla="val 2159"/>
                  <a:gd name="f70" fmla="val 3766"/>
                  <a:gd name="f71" fmla="val 2008"/>
                  <a:gd name="f72" fmla="val 2004"/>
                  <a:gd name="f73" fmla="val 44"/>
                  <a:gd name="f74" fmla="val 1936"/>
                  <a:gd name="f75" fmla="*/ f0 1 2642"/>
                  <a:gd name="f76" fmla="*/ f1 1 20346"/>
                  <a:gd name="f77" fmla="val f2"/>
                  <a:gd name="f78" fmla="val f3"/>
                  <a:gd name="f79" fmla="val f4"/>
                  <a:gd name="f80" fmla="+- f79 0 f77"/>
                  <a:gd name="f81" fmla="+- f78 0 f77"/>
                  <a:gd name="f82" fmla="*/ f81 1 2642"/>
                  <a:gd name="f83" fmla="*/ f80 1 20346"/>
                  <a:gd name="f84" fmla="*/ f77 1 f82"/>
                  <a:gd name="f85" fmla="*/ f78 1 f82"/>
                  <a:gd name="f86" fmla="*/ f77 1 f83"/>
                  <a:gd name="f87" fmla="*/ f79 1 f83"/>
                  <a:gd name="f88" fmla="*/ f84 f75 1"/>
                  <a:gd name="f89" fmla="*/ f85 f75 1"/>
                  <a:gd name="f90" fmla="*/ f87 f76 1"/>
                  <a:gd name="f91" fmla="*/ f86 f7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88" t="f91" r="f89" b="f90"/>
                <a:pathLst>
                  <a:path w="2642" h="20346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2" y="f42"/>
                      <a:pt x="f43" y="f4"/>
                      <a:pt x="f44" y="f4"/>
                    </a:cubicBezTo>
                    <a:cubicBezTo>
                      <a:pt x="f45" y="f4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3" y="f64"/>
                      <a:pt x="f65" y="f66"/>
                    </a:cubicBezTo>
                    <a:cubicBezTo>
                      <a:pt x="f67" y="f68"/>
                      <a:pt x="f69" y="f70"/>
                      <a:pt x="f71" y="f11"/>
                    </a:cubicBezTo>
                    <a:cubicBezTo>
                      <a:pt x="f72" y="f73"/>
                      <a:pt x="f74" y="f6"/>
                      <a:pt x="f5" y="f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" name="Google Shape;3012;p49">
                <a:extLst>
                  <a:ext uri="{FF2B5EF4-FFF2-40B4-BE49-F238E27FC236}">
                    <a16:creationId xmlns:a16="http://schemas.microsoft.com/office/drawing/2014/main" id="{1BB65BCA-0D28-55AD-263F-879B200F30A7}"/>
                  </a:ext>
                </a:extLst>
              </p:cNvPr>
              <p:cNvSpPr/>
              <p:nvPr/>
            </p:nvSpPr>
            <p:spPr>
              <a:xfrm rot="15753974" flipH="1">
                <a:off x="5551606" y="2194615"/>
                <a:ext cx="111282" cy="18807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0928"/>
                  <a:gd name="f4" fmla="val 18469"/>
                  <a:gd name="f5" fmla="val 10747"/>
                  <a:gd name="f6" fmla="val 10690"/>
                  <a:gd name="f7" fmla="val 10634"/>
                  <a:gd name="f8" fmla="val 34"/>
                  <a:gd name="f9" fmla="val 10614"/>
                  <a:gd name="f10" fmla="val 111"/>
                  <a:gd name="f11" fmla="val 9641"/>
                  <a:gd name="f12" fmla="val 3572"/>
                  <a:gd name="f13" fmla="val 8239"/>
                  <a:gd name="f14" fmla="val 6850"/>
                  <a:gd name="f15" fmla="val 6262"/>
                  <a:gd name="f16" fmla="val 9858"/>
                  <a:gd name="f17" fmla="val 5269"/>
                  <a:gd name="f18" fmla="val 11370"/>
                  <a:gd name="f19" fmla="val 4221"/>
                  <a:gd name="f20" fmla="val 12843"/>
                  <a:gd name="f21" fmla="val 3196"/>
                  <a:gd name="f22" fmla="val 14333"/>
                  <a:gd name="f23" fmla="val 2709"/>
                  <a:gd name="f24" fmla="val 15036"/>
                  <a:gd name="f25" fmla="val 2250"/>
                  <a:gd name="f26" fmla="val 15763"/>
                  <a:gd name="f27" fmla="val 1716"/>
                  <a:gd name="f28" fmla="val 16430"/>
                  <a:gd name="f29" fmla="val 1449"/>
                  <a:gd name="f30" fmla="val 16763"/>
                  <a:gd name="f31" fmla="val 1161"/>
                  <a:gd name="f32" fmla="val 17088"/>
                  <a:gd name="f33" fmla="val 849"/>
                  <a:gd name="f34" fmla="val 17383"/>
                  <a:gd name="f35" fmla="val 565"/>
                  <a:gd name="f36" fmla="val 17647"/>
                  <a:gd name="f37" fmla="val 212"/>
                  <a:gd name="f38" fmla="val 17801"/>
                  <a:gd name="f39" fmla="val 57"/>
                  <a:gd name="f40" fmla="val 18164"/>
                  <a:gd name="f41" fmla="val 18297"/>
                  <a:gd name="f42" fmla="val 60"/>
                  <a:gd name="f43" fmla="val 224"/>
                  <a:gd name="f44" fmla="val 226"/>
                  <a:gd name="f45" fmla="val 228"/>
                  <a:gd name="f46" fmla="val 229"/>
                  <a:gd name="f47" fmla="val 880"/>
                  <a:gd name="f48" fmla="val 18456"/>
                  <a:gd name="f49" fmla="val 1496"/>
                  <a:gd name="f50" fmla="val 17674"/>
                  <a:gd name="f51" fmla="val 1907"/>
                  <a:gd name="f52" fmla="val 17229"/>
                  <a:gd name="f53" fmla="val 2467"/>
                  <a:gd name="f54" fmla="val 16626"/>
                  <a:gd name="f55" fmla="val 2960"/>
                  <a:gd name="f56" fmla="val 15958"/>
                  <a:gd name="f57" fmla="val 3429"/>
                  <a:gd name="f58" fmla="val 15282"/>
                  <a:gd name="f59" fmla="val 4546"/>
                  <a:gd name="f60" fmla="val 13676"/>
                  <a:gd name="f61" fmla="val 5656"/>
                  <a:gd name="f62" fmla="val 12055"/>
                  <a:gd name="f63" fmla="val 6729"/>
                  <a:gd name="f64" fmla="val 10418"/>
                  <a:gd name="f65" fmla="val 8778"/>
                  <a:gd name="f66" fmla="val 7296"/>
                  <a:gd name="f67" fmla="val 10312"/>
                  <a:gd name="f68" fmla="val 3897"/>
                  <a:gd name="f69" fmla="val 10908"/>
                  <a:gd name="f70" fmla="val 193"/>
                  <a:gd name="f71" fmla="val 10927"/>
                  <a:gd name="f72" fmla="val 77"/>
                  <a:gd name="f73" fmla="val 10835"/>
                  <a:gd name="f74" fmla="*/ f0 1 10928"/>
                  <a:gd name="f75" fmla="*/ f1 1 18469"/>
                  <a:gd name="f76" fmla="val f2"/>
                  <a:gd name="f77" fmla="val f3"/>
                  <a:gd name="f78" fmla="val f4"/>
                  <a:gd name="f79" fmla="+- f78 0 f76"/>
                  <a:gd name="f80" fmla="+- f77 0 f76"/>
                  <a:gd name="f81" fmla="*/ f80 1 10928"/>
                  <a:gd name="f82" fmla="*/ f79 1 18469"/>
                  <a:gd name="f83" fmla="*/ f76 1 f81"/>
                  <a:gd name="f84" fmla="*/ f77 1 f81"/>
                  <a:gd name="f85" fmla="*/ f76 1 f82"/>
                  <a:gd name="f86" fmla="*/ f78 1 f82"/>
                  <a:gd name="f87" fmla="*/ f83 f74 1"/>
                  <a:gd name="f88" fmla="*/ f84 f74 1"/>
                  <a:gd name="f89" fmla="*/ f86 f75 1"/>
                  <a:gd name="f90" fmla="*/ f85 f7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87" t="f90" r="f88" b="f89"/>
                <a:pathLst>
                  <a:path w="10928" h="18469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cubicBezTo>
                      <a:pt x="f2" y="f41"/>
                      <a:pt x="f42" y="f4"/>
                      <a:pt x="f43" y="f4"/>
                    </a:cubicBezTo>
                    <a:cubicBezTo>
                      <a:pt x="f44" y="f4"/>
                      <a:pt x="f45" y="f4"/>
                      <a:pt x="f46" y="f4"/>
                    </a:cubicBezTo>
                    <a:cubicBezTo>
                      <a:pt x="f47" y="f48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2"/>
                      <a:pt x="f5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" name="Google Shape;3013;p49">
                <a:extLst>
                  <a:ext uri="{FF2B5EF4-FFF2-40B4-BE49-F238E27FC236}">
                    <a16:creationId xmlns:a16="http://schemas.microsoft.com/office/drawing/2014/main" id="{AB8408EE-F3A5-EACC-9045-012CAA5C2B86}"/>
                  </a:ext>
                </a:extLst>
              </p:cNvPr>
              <p:cNvSpPr/>
              <p:nvPr/>
            </p:nvSpPr>
            <p:spPr>
              <a:xfrm rot="15753974" flipH="1">
                <a:off x="5487684" y="2056526"/>
                <a:ext cx="43552" cy="5718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277"/>
                  <a:gd name="f4" fmla="val 5616"/>
                  <a:gd name="f5" fmla="val 1939"/>
                  <a:gd name="f6" fmla="val 543"/>
                  <a:gd name="f7" fmla="val 2820"/>
                  <a:gd name="f8" fmla="val 3388"/>
                  <a:gd name="f9" fmla="val 1268"/>
                  <a:gd name="f10" fmla="val 3574"/>
                  <a:gd name="f11" fmla="val 2087"/>
                  <a:gd name="f12" fmla="val 3704"/>
                  <a:gd name="f13" fmla="val 2672"/>
                  <a:gd name="f14" fmla="val 3686"/>
                  <a:gd name="f15" fmla="val 3286"/>
                  <a:gd name="f16" fmla="val 3536"/>
                  <a:gd name="f17" fmla="val 3868"/>
                  <a:gd name="f18" fmla="val 3432"/>
                  <a:gd name="f19" fmla="val 4267"/>
                  <a:gd name="f20" fmla="val 3289"/>
                  <a:gd name="f21" fmla="val 4654"/>
                  <a:gd name="f22" fmla="val 3319"/>
                  <a:gd name="f23" fmla="val 5048"/>
                  <a:gd name="f24" fmla="val 3084"/>
                  <a:gd name="f25" fmla="val 4971"/>
                  <a:gd name="f26" fmla="val 2837"/>
                  <a:gd name="f27" fmla="val 4914"/>
                  <a:gd name="f28" fmla="val 2617"/>
                  <a:gd name="f29" fmla="val 4804"/>
                  <a:gd name="f30" fmla="val 2306"/>
                  <a:gd name="f31" fmla="val 4646"/>
                  <a:gd name="f32" fmla="val 2032"/>
                  <a:gd name="f33" fmla="val 4430"/>
                  <a:gd name="f34" fmla="val 1792"/>
                  <a:gd name="f35" fmla="val 4176"/>
                  <a:gd name="f36" fmla="val 1556"/>
                  <a:gd name="f37" fmla="val 3923"/>
                  <a:gd name="f38" fmla="val 1360"/>
                  <a:gd name="f39" fmla="val 3639"/>
                  <a:gd name="f40" fmla="val 1182"/>
                  <a:gd name="f41" fmla="val 3344"/>
                  <a:gd name="f42" fmla="val 987"/>
                  <a:gd name="f43" fmla="val 3025"/>
                  <a:gd name="f44" fmla="val 778"/>
                  <a:gd name="f45" fmla="val 2690"/>
                  <a:gd name="f46" fmla="val 661"/>
                  <a:gd name="f47" fmla="val 2334"/>
                  <a:gd name="f48" fmla="val 394"/>
                  <a:gd name="f49" fmla="val 1521"/>
                  <a:gd name="f50" fmla="val 925"/>
                  <a:gd name="f51" fmla="val 623"/>
                  <a:gd name="f52" fmla="val 1803"/>
                  <a:gd name="f53" fmla="val 548"/>
                  <a:gd name="f54" fmla="val 1849"/>
                  <a:gd name="f55" fmla="val 545"/>
                  <a:gd name="f56" fmla="val 1894"/>
                  <a:gd name="f57" fmla="val 1952"/>
                  <a:gd name="f58" fmla="val 1915"/>
                  <a:gd name="f59" fmla="val 1877"/>
                  <a:gd name="f60" fmla="val 1"/>
                  <a:gd name="f61" fmla="val 1840"/>
                  <a:gd name="f62" fmla="val 3"/>
                  <a:gd name="f63" fmla="val 891"/>
                  <a:gd name="f64" fmla="val 55"/>
                  <a:gd name="f65" fmla="val 100"/>
                  <a:gd name="f66" fmla="val 819"/>
                  <a:gd name="f67" fmla="val 35"/>
                  <a:gd name="f68" fmla="val 1771"/>
                  <a:gd name="f69" fmla="val 2299"/>
                  <a:gd name="f70" fmla="val 236"/>
                  <a:gd name="f71" fmla="val 2782"/>
                  <a:gd name="f72" fmla="val 483"/>
                  <a:gd name="f73" fmla="val 3231"/>
                  <a:gd name="f74" fmla="val 678"/>
                  <a:gd name="f75" fmla="val 3591"/>
                  <a:gd name="f76" fmla="val 894"/>
                  <a:gd name="f77" fmla="val 3933"/>
                  <a:gd name="f78" fmla="val 1151"/>
                  <a:gd name="f79" fmla="val 4252"/>
                  <a:gd name="f80" fmla="val 1439"/>
                  <a:gd name="f81" fmla="val 4611"/>
                  <a:gd name="f82" fmla="val 1785"/>
                  <a:gd name="f83" fmla="val 4930"/>
                  <a:gd name="f84" fmla="val 2186"/>
                  <a:gd name="f85" fmla="val 5160"/>
                  <a:gd name="f86" fmla="val 2497"/>
                  <a:gd name="f87" fmla="val 5338"/>
                  <a:gd name="f88" fmla="val 2927"/>
                  <a:gd name="f89" fmla="val 5529"/>
                  <a:gd name="f90" fmla="val 3322"/>
                  <a:gd name="f91" fmla="val 3367"/>
                  <a:gd name="f92" fmla="val 3412"/>
                  <a:gd name="f93" fmla="val 5526"/>
                  <a:gd name="f94" fmla="val 3456"/>
                  <a:gd name="f95" fmla="val 5521"/>
                  <a:gd name="f96" fmla="val 3502"/>
                  <a:gd name="f97" fmla="val 5588"/>
                  <a:gd name="f98" fmla="val 3564"/>
                  <a:gd name="f99" fmla="val 3628"/>
                  <a:gd name="f100" fmla="val 3784"/>
                  <a:gd name="f101" fmla="val 3951"/>
                  <a:gd name="f102" fmla="val 5449"/>
                  <a:gd name="f103" fmla="val 5266"/>
                  <a:gd name="f104" fmla="val 3838"/>
                  <a:gd name="f105" fmla="val 4666"/>
                  <a:gd name="f106" fmla="val 4132"/>
                  <a:gd name="f107" fmla="val 4077"/>
                  <a:gd name="f108" fmla="val 4204"/>
                  <a:gd name="f109" fmla="val 3488"/>
                  <a:gd name="f110" fmla="val 4276"/>
                  <a:gd name="f111" fmla="val 2895"/>
                  <a:gd name="f112" fmla="val 4228"/>
                  <a:gd name="f113" fmla="val 2275"/>
                  <a:gd name="f114" fmla="val 4043"/>
                  <a:gd name="f115" fmla="val 1706"/>
                  <a:gd name="f116" fmla="val 3739"/>
                  <a:gd name="f117" fmla="val 767"/>
                  <a:gd name="f118" fmla="val 2975"/>
                  <a:gd name="f119" fmla="*/ f0 1 4277"/>
                  <a:gd name="f120" fmla="*/ f1 1 5616"/>
                  <a:gd name="f121" fmla="val f2"/>
                  <a:gd name="f122" fmla="val f3"/>
                  <a:gd name="f123" fmla="val f4"/>
                  <a:gd name="f124" fmla="+- f123 0 f121"/>
                  <a:gd name="f125" fmla="+- f122 0 f121"/>
                  <a:gd name="f126" fmla="*/ f125 1 4277"/>
                  <a:gd name="f127" fmla="*/ f124 1 5616"/>
                  <a:gd name="f128" fmla="*/ f121 1 f126"/>
                  <a:gd name="f129" fmla="*/ f122 1 f126"/>
                  <a:gd name="f130" fmla="*/ f121 1 f127"/>
                  <a:gd name="f131" fmla="*/ f123 1 f127"/>
                  <a:gd name="f132" fmla="*/ f128 f119 1"/>
                  <a:gd name="f133" fmla="*/ f129 f119 1"/>
                  <a:gd name="f134" fmla="*/ f131 f120 1"/>
                  <a:gd name="f135" fmla="*/ f130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32" t="f135" r="f133" b="f134"/>
                <a:pathLst>
                  <a:path w="4277" h="5616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lnTo>
                      <a:pt x="f22" y="f23"/>
                    </a:ln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6"/>
                      <a:pt x="f5" y="f6"/>
                    </a:cubicBezTo>
                    <a:close/>
                    <a:moveTo>
                      <a:pt x="f57" y="f2"/>
                    </a:moveTo>
                    <a:cubicBezTo>
                      <a:pt x="f58" y="f2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2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89"/>
                    </a:cubicBezTo>
                    <a:cubicBezTo>
                      <a:pt x="f91" y="f89"/>
                      <a:pt x="f92" y="f93"/>
                      <a:pt x="f94" y="f95"/>
                    </a:cubicBezTo>
                    <a:lnTo>
                      <a:pt x="f94" y="f95"/>
                    </a:lnTo>
                    <a:cubicBezTo>
                      <a:pt x="f96" y="f97"/>
                      <a:pt x="f98" y="f4"/>
                      <a:pt x="f99" y="f4"/>
                    </a:cubicBezTo>
                    <a:cubicBezTo>
                      <a:pt x="f100" y="f4"/>
                      <a:pt x="f101" y="f102"/>
                      <a:pt x="f37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2"/>
                      <a:pt x="f57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" name="Google Shape;3014;p49">
                <a:extLst>
                  <a:ext uri="{FF2B5EF4-FFF2-40B4-BE49-F238E27FC236}">
                    <a16:creationId xmlns:a16="http://schemas.microsoft.com/office/drawing/2014/main" id="{06EA293B-C206-0993-16FC-AEEE6B45E81D}"/>
                  </a:ext>
                </a:extLst>
              </p:cNvPr>
              <p:cNvSpPr/>
              <p:nvPr/>
            </p:nvSpPr>
            <p:spPr>
              <a:xfrm rot="15753974" flipH="1">
                <a:off x="5523867" y="2085924"/>
                <a:ext cx="15855" cy="16340"/>
              </a:xfrm>
              <a:custGeom>
                <a:avLst/>
                <a:gdLst>
                  <a:gd name="f0" fmla="val 360"/>
                  <a:gd name="f1" fmla="val w"/>
                  <a:gd name="f2" fmla="val h"/>
                  <a:gd name="f3" fmla="val 0"/>
                  <a:gd name="f4" fmla="val 1557"/>
                  <a:gd name="f5" fmla="val 1605"/>
                  <a:gd name="f6" fmla="val 926"/>
                  <a:gd name="f7" fmla="val 487"/>
                  <a:gd name="f8" fmla="val 1190"/>
                  <a:gd name="f9" fmla="val 500"/>
                  <a:gd name="f10" fmla="val 1189"/>
                  <a:gd name="f11" fmla="val 506"/>
                  <a:gd name="f12" fmla="val 511"/>
                  <a:gd name="f13" fmla="val 1188"/>
                  <a:gd name="f14" fmla="val 517"/>
                  <a:gd name="f15" fmla="val 1107"/>
                  <a:gd name="f16" fmla="val 619"/>
                  <a:gd name="f17" fmla="val 1106"/>
                  <a:gd name="f18" fmla="val 483"/>
                  <a:gd name="f19" fmla="val 965"/>
                  <a:gd name="f20" fmla="val 489"/>
                  <a:gd name="f21" fmla="val 971"/>
                  <a:gd name="f22" fmla="val 495"/>
                  <a:gd name="f23" fmla="val 976"/>
                  <a:gd name="f24" fmla="val 501"/>
                  <a:gd name="f25" fmla="val 981"/>
                  <a:gd name="f26" fmla="val 982"/>
                  <a:gd name="f27" fmla="val 977"/>
                  <a:gd name="f28" fmla="val 652"/>
                  <a:gd name="f29" fmla="val 1133"/>
                  <a:gd name="f30" fmla="val 653"/>
                  <a:gd name="f31" fmla="val 656"/>
                  <a:gd name="f32" fmla="val 1136"/>
                  <a:gd name="f33" fmla="val 660"/>
                  <a:gd name="f34" fmla="val 1139"/>
                  <a:gd name="f35" fmla="val 662"/>
                  <a:gd name="f36" fmla="val 1142"/>
                  <a:gd name="f37" fmla="val 663"/>
                  <a:gd name="f38" fmla="val 1145"/>
                  <a:gd name="f39" fmla="val 666"/>
                  <a:gd name="f40" fmla="val 1147"/>
                  <a:gd name="f41" fmla="val 655"/>
                  <a:gd name="f42" fmla="val 1137"/>
                  <a:gd name="f43" fmla="val 1080"/>
                  <a:gd name="f44" fmla="val 1033"/>
                  <a:gd name="f45" fmla="val 985"/>
                  <a:gd name="f46" fmla="val 8"/>
                  <a:gd name="f47" fmla="val 937"/>
                  <a:gd name="f48" fmla="val 24"/>
                  <a:gd name="f49" fmla="val 758"/>
                  <a:gd name="f50" fmla="val 83"/>
                  <a:gd name="f51" fmla="val 634"/>
                  <a:gd name="f52" fmla="val 217"/>
                  <a:gd name="f53" fmla="val 583"/>
                  <a:gd name="f54" fmla="val 386"/>
                  <a:gd name="f55" fmla="val 524"/>
                  <a:gd name="f56" fmla="val 361"/>
                  <a:gd name="f57" fmla="val 463"/>
                  <a:gd name="f58" fmla="val 346"/>
                  <a:gd name="f59" fmla="val 401"/>
                  <a:gd name="f60" fmla="val 320"/>
                  <a:gd name="f61" fmla="val 353"/>
                  <a:gd name="f62" fmla="val 279"/>
                  <a:gd name="f63" fmla="val 367"/>
                  <a:gd name="f64" fmla="val 124"/>
                  <a:gd name="f65" fmla="val 418"/>
                  <a:gd name="f66" fmla="val 1"/>
                  <a:gd name="f67" fmla="val 558"/>
                  <a:gd name="f68" fmla="val 5"/>
                  <a:gd name="f69" fmla="val 726"/>
                  <a:gd name="f70" fmla="val 867"/>
                  <a:gd name="f71" fmla="val 91"/>
                  <a:gd name="f72" fmla="val 973"/>
                  <a:gd name="f73" fmla="val 176"/>
                  <a:gd name="f74" fmla="val 1072"/>
                  <a:gd name="f75" fmla="val 282"/>
                  <a:gd name="f76" fmla="val 1196"/>
                  <a:gd name="f77" fmla="val 423"/>
                  <a:gd name="f78" fmla="val 1302"/>
                  <a:gd name="f79" fmla="val 567"/>
                  <a:gd name="f80" fmla="val 1374"/>
                  <a:gd name="f81" fmla="val 676"/>
                  <a:gd name="f82" fmla="val 1428"/>
                  <a:gd name="f83" fmla="val 786"/>
                  <a:gd name="f84" fmla="val 1449"/>
                  <a:gd name="f85" fmla="val 905"/>
                  <a:gd name="f86" fmla="val 1463"/>
                  <a:gd name="f87" fmla="val 918"/>
                  <a:gd name="f88" fmla="val 1465"/>
                  <a:gd name="f89" fmla="val 932"/>
                  <a:gd name="f90" fmla="val 946"/>
                  <a:gd name="f91" fmla="val 1001"/>
                  <a:gd name="f92" fmla="val 1462"/>
                  <a:gd name="f93" fmla="val 1029"/>
                  <a:gd name="f94" fmla="val 1456"/>
                  <a:gd name="f95" fmla="val 1468"/>
                  <a:gd name="f96" fmla="val 1038"/>
                  <a:gd name="f97" fmla="val 1479"/>
                  <a:gd name="f98" fmla="val 1043"/>
                  <a:gd name="f99" fmla="val 1490"/>
                  <a:gd name="f100" fmla="val 1077"/>
                  <a:gd name="f101" fmla="val 1567"/>
                  <a:gd name="f102" fmla="val 1174"/>
                  <a:gd name="f103" fmla="val 1255"/>
                  <a:gd name="f104" fmla="val 1265"/>
                  <a:gd name="f105" fmla="val 1274"/>
                  <a:gd name="f106" fmla="val 1604"/>
                  <a:gd name="f107" fmla="val 1283"/>
                  <a:gd name="f108" fmla="val 1603"/>
                  <a:gd name="f109" fmla="val 1382"/>
                  <a:gd name="f110" fmla="val 1589"/>
                  <a:gd name="f111" fmla="val 1444"/>
                  <a:gd name="f112" fmla="val 1525"/>
                  <a:gd name="f113" fmla="val 1478"/>
                  <a:gd name="f114" fmla="val 1432"/>
                  <a:gd name="f115" fmla="val 1495"/>
                  <a:gd name="f116" fmla="val 1391"/>
                  <a:gd name="f117" fmla="val 1509"/>
                  <a:gd name="f118" fmla="val 1357"/>
                  <a:gd name="f119" fmla="val 1516"/>
                  <a:gd name="f120" fmla="val 1312"/>
                  <a:gd name="f121" fmla="val 1526"/>
                  <a:gd name="f122" fmla="val 1271"/>
                  <a:gd name="f123" fmla="val 1533"/>
                  <a:gd name="f124" fmla="val 1230"/>
                  <a:gd name="f125" fmla="val 1539"/>
                  <a:gd name="f126" fmla="val 1186"/>
                  <a:gd name="f127" fmla="val 1079"/>
                  <a:gd name="f128" fmla="val 1550"/>
                  <a:gd name="f129" fmla="val 1547"/>
                  <a:gd name="f130" fmla="val 863"/>
                  <a:gd name="f131" fmla="val 778"/>
                  <a:gd name="f132" fmla="val 1543"/>
                  <a:gd name="f133" fmla="val 688"/>
                  <a:gd name="f134" fmla="val 599"/>
                  <a:gd name="f135" fmla="val 411"/>
                  <a:gd name="f136" fmla="val 322"/>
                  <a:gd name="f137" fmla="val 1452"/>
                  <a:gd name="f138" fmla="val 129"/>
                  <a:gd name="f139" fmla="val 1276"/>
                  <a:gd name="f140" fmla="*/ f1 1 1557"/>
                  <a:gd name="f141" fmla="*/ f2 1 1605"/>
                  <a:gd name="f142" fmla="val f3"/>
                  <a:gd name="f143" fmla="val f4"/>
                  <a:gd name="f144" fmla="val f5"/>
                  <a:gd name="f145" fmla="+- f144 0 f142"/>
                  <a:gd name="f146" fmla="+- f143 0 f142"/>
                  <a:gd name="f147" fmla="*/ f146 1 1557"/>
                  <a:gd name="f148" fmla="*/ f145 1 1605"/>
                  <a:gd name="f149" fmla="*/ f142 1 f147"/>
                  <a:gd name="f150" fmla="*/ f143 1 f147"/>
                  <a:gd name="f151" fmla="*/ f142 1 f148"/>
                  <a:gd name="f152" fmla="*/ f144 1 f148"/>
                  <a:gd name="f153" fmla="*/ f149 f140 1"/>
                  <a:gd name="f154" fmla="*/ f150 f140 1"/>
                  <a:gd name="f155" fmla="*/ f152 f141 1"/>
                  <a:gd name="f156" fmla="*/ f151 f1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53" t="f156" r="f154" b="f155"/>
                <a:pathLst>
                  <a:path w="1557" h="1605">
                    <a:moveTo>
                      <a:pt x="f6" y="f7"/>
                    </a:moveTo>
                    <a:cubicBezTo>
                      <a:pt x="f6" y="f7"/>
                      <a:pt x="f6" y="f7"/>
                      <a:pt x="f6" y="f7"/>
                    </a:cubicBezTo>
                    <a:lnTo>
                      <a:pt x="f6" y="f7"/>
                    </a:lnTo>
                    <a:cubicBezTo>
                      <a:pt x="f6" y="f7"/>
                      <a:pt x="f6" y="f7"/>
                      <a:pt x="f6" y="f7"/>
                    </a:cubicBezTo>
                    <a:close/>
                    <a:moveTo>
                      <a:pt x="f8" y="f9"/>
                    </a:moveTo>
                    <a:cubicBezTo>
                      <a:pt x="f10" y="f11"/>
                      <a:pt x="f10" y="f12"/>
                      <a:pt x="f13" y="f14"/>
                    </a:cubicBezTo>
                    <a:lnTo>
                      <a:pt x="f13" y="f14"/>
                    </a:lnTo>
                    <a:cubicBezTo>
                      <a:pt x="f13" y="f12"/>
                      <a:pt x="f10" y="f11"/>
                      <a:pt x="f8" y="f9"/>
                    </a:cubicBezTo>
                    <a:close/>
                    <a:moveTo>
                      <a:pt x="f15" y="f16"/>
                    </a:moveTo>
                    <a:lnTo>
                      <a:pt x="f15" y="f16"/>
                    </a:lnTo>
                    <a:cubicBezTo>
                      <a:pt x="f15" y="f16"/>
                      <a:pt x="f15" y="f16"/>
                      <a:pt x="f15" y="f16"/>
                    </a:cubicBezTo>
                    <a:lnTo>
                      <a:pt x="f15" y="f16"/>
                    </a:lnTo>
                    <a:cubicBezTo>
                      <a:pt x="f15" y="f16"/>
                      <a:pt x="f15" y="f16"/>
                      <a:pt x="f15" y="f16"/>
                    </a:cubicBezTo>
                    <a:lnTo>
                      <a:pt x="f15" y="f16"/>
                    </a:lnTo>
                    <a:cubicBezTo>
                      <a:pt x="f15" y="f16"/>
                      <a:pt x="f15" y="f16"/>
                      <a:pt x="f17" y="f16"/>
                    </a:cubicBezTo>
                    <a:lnTo>
                      <a:pt x="f17" y="f16"/>
                    </a:lnTo>
                    <a:cubicBezTo>
                      <a:pt x="f15" y="f16"/>
                      <a:pt x="f15" y="f16"/>
                      <a:pt x="f15" y="f16"/>
                    </a:cubicBezTo>
                    <a:close/>
                    <a:moveTo>
                      <a:pt x="f18" y="f19"/>
                    </a:moveTo>
                    <a:cubicBezTo>
                      <a:pt x="f20" y="f21"/>
                      <a:pt x="f22" y="f23"/>
                      <a:pt x="f24" y="f25"/>
                    </a:cubicBezTo>
                    <a:lnTo>
                      <a:pt x="f24" y="f25"/>
                    </a:lnTo>
                    <a:cubicBezTo>
                      <a:pt x="f24" y="f26"/>
                      <a:pt x="f24" y="f26"/>
                      <a:pt x="f24" y="f26"/>
                    </a:cubicBezTo>
                    <a:cubicBezTo>
                      <a:pt x="f9" y="f26"/>
                      <a:pt x="f22" y="f27"/>
                      <a:pt x="f18" y="f19"/>
                    </a:cubicBezTo>
                    <a:close/>
                    <a:moveTo>
                      <a:pt x="f28" y="f29"/>
                    </a:moveTo>
                    <a:cubicBezTo>
                      <a:pt x="f30" y="f29"/>
                      <a:pt x="f31" y="f32"/>
                      <a:pt x="f33" y="f34"/>
                    </a:cubicBezTo>
                    <a:lnTo>
                      <a:pt x="f33" y="f34"/>
                    </a:lnTo>
                    <a:cubicBezTo>
                      <a:pt x="f35" y="f36"/>
                      <a:pt x="f37" y="f38"/>
                      <a:pt x="f39" y="f40"/>
                    </a:cubicBezTo>
                    <a:lnTo>
                      <a:pt x="f39" y="f40"/>
                    </a:lnTo>
                    <a:cubicBezTo>
                      <a:pt x="f41" y="f42"/>
                      <a:pt x="f28" y="f29"/>
                      <a:pt x="f28" y="f29"/>
                    </a:cubicBezTo>
                    <a:close/>
                    <a:moveTo>
                      <a:pt x="f43" y="f3"/>
                    </a:moveTo>
                    <a:cubicBezTo>
                      <a:pt x="f44" y="f3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lnTo>
                      <a:pt x="f53" y="f54"/>
                    </a:ln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0" y="f58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46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88"/>
                      <a:pt x="f90" y="f88"/>
                    </a:cubicBezTo>
                    <a:cubicBezTo>
                      <a:pt x="f72" y="f88"/>
                      <a:pt x="f91" y="f92"/>
                      <a:pt x="f93" y="f94"/>
                    </a:cubicBezTo>
                    <a:lnTo>
                      <a:pt x="f93" y="f94"/>
                    </a:lnTo>
                    <a:cubicBezTo>
                      <a:pt x="f44" y="f95"/>
                      <a:pt x="f96" y="f97"/>
                      <a:pt x="f98" y="f99"/>
                    </a:cubicBezTo>
                    <a:cubicBezTo>
                      <a:pt x="f100" y="f101"/>
                      <a:pt x="f102" y="f5"/>
                      <a:pt x="f103" y="f5"/>
                    </a:cubicBezTo>
                    <a:cubicBezTo>
                      <a:pt x="f104" y="f5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4" y="f127"/>
                      <a:pt x="f128" y="f72"/>
                      <a:pt x="f129" y="f130"/>
                    </a:cubicBezTo>
                    <a:cubicBezTo>
                      <a:pt x="f129" y="f131"/>
                      <a:pt x="f132" y="f133"/>
                      <a:pt x="f132" y="f134"/>
                    </a:cubicBezTo>
                    <a:cubicBezTo>
                      <a:pt x="f125" y="f12"/>
                      <a:pt x="f129" y="f135"/>
                      <a:pt x="f119" y="f136"/>
                    </a:cubicBezTo>
                    <a:cubicBezTo>
                      <a:pt x="f137" y="f138"/>
                      <a:pt x="f139" y="f3"/>
                      <a:pt x="f43" y="f3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" name="Google Shape;3015;p49">
                <a:extLst>
                  <a:ext uri="{FF2B5EF4-FFF2-40B4-BE49-F238E27FC236}">
                    <a16:creationId xmlns:a16="http://schemas.microsoft.com/office/drawing/2014/main" id="{B17DC905-F81C-250B-9EDE-B95ECBA338A7}"/>
                  </a:ext>
                </a:extLst>
              </p:cNvPr>
              <p:cNvSpPr/>
              <p:nvPr/>
            </p:nvSpPr>
            <p:spPr>
              <a:xfrm rot="15753974" flipH="1">
                <a:off x="5517191" y="2011400"/>
                <a:ext cx="43552" cy="5718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277"/>
                  <a:gd name="f4" fmla="val 5616"/>
                  <a:gd name="f5" fmla="val 1938"/>
                  <a:gd name="f6" fmla="val 542"/>
                  <a:gd name="f7" fmla="val 2821"/>
                  <a:gd name="f8" fmla="val 3392"/>
                  <a:gd name="f9" fmla="val 1267"/>
                  <a:gd name="f10" fmla="val 3574"/>
                  <a:gd name="f11" fmla="val 2086"/>
                  <a:gd name="f12" fmla="val 3708"/>
                  <a:gd name="f13" fmla="val 2672"/>
                  <a:gd name="f14" fmla="val 3688"/>
                  <a:gd name="f15" fmla="val 3286"/>
                  <a:gd name="f16" fmla="val 3537"/>
                  <a:gd name="f17" fmla="val 3868"/>
                  <a:gd name="f18" fmla="val 3434"/>
                  <a:gd name="f19" fmla="val 4266"/>
                  <a:gd name="f20" fmla="val 3289"/>
                  <a:gd name="f21" fmla="val 4654"/>
                  <a:gd name="f22" fmla="val 3321"/>
                  <a:gd name="f23" fmla="val 5047"/>
                  <a:gd name="f24" fmla="val 3087"/>
                  <a:gd name="f25" fmla="val 4970"/>
                  <a:gd name="f26" fmla="val 2841"/>
                  <a:gd name="f27" fmla="val 4914"/>
                  <a:gd name="f28" fmla="val 2622"/>
                  <a:gd name="f29" fmla="val 4803"/>
                  <a:gd name="f30" fmla="val 2307"/>
                  <a:gd name="f31" fmla="val 4646"/>
                  <a:gd name="f32" fmla="val 2033"/>
                  <a:gd name="f33" fmla="val 4430"/>
                  <a:gd name="f34" fmla="val 1797"/>
                  <a:gd name="f35" fmla="val 4176"/>
                  <a:gd name="f36" fmla="val 1556"/>
                  <a:gd name="f37" fmla="val 3923"/>
                  <a:gd name="f38" fmla="val 1362"/>
                  <a:gd name="f39" fmla="val 3639"/>
                  <a:gd name="f40" fmla="val 1183"/>
                  <a:gd name="f41" fmla="val 3343"/>
                  <a:gd name="f42" fmla="val 987"/>
                  <a:gd name="f43" fmla="val 3025"/>
                  <a:gd name="f44" fmla="val 782"/>
                  <a:gd name="f45" fmla="val 2690"/>
                  <a:gd name="f46" fmla="val 663"/>
                  <a:gd name="f47" fmla="val 2333"/>
                  <a:gd name="f48" fmla="val 395"/>
                  <a:gd name="f49" fmla="val 1521"/>
                  <a:gd name="f50" fmla="val 926"/>
                  <a:gd name="f51" fmla="val 623"/>
                  <a:gd name="f52" fmla="val 1803"/>
                  <a:gd name="f53" fmla="val 548"/>
                  <a:gd name="f54" fmla="val 1849"/>
                  <a:gd name="f55" fmla="val 544"/>
                  <a:gd name="f56" fmla="val 1894"/>
                  <a:gd name="f57" fmla="val 1954"/>
                  <a:gd name="f58" fmla="val 1916"/>
                  <a:gd name="f59" fmla="val 1879"/>
                  <a:gd name="f60" fmla="val 1"/>
                  <a:gd name="f61" fmla="val 1841"/>
                  <a:gd name="f62" fmla="val 3"/>
                  <a:gd name="f63" fmla="val 895"/>
                  <a:gd name="f64" fmla="val 54"/>
                  <a:gd name="f65" fmla="val 100"/>
                  <a:gd name="f66" fmla="val 819"/>
                  <a:gd name="f67" fmla="val 35"/>
                  <a:gd name="f68" fmla="val 1771"/>
                  <a:gd name="f69" fmla="val 2295"/>
                  <a:gd name="f70" fmla="val 241"/>
                  <a:gd name="f71" fmla="val 2782"/>
                  <a:gd name="f72" fmla="val 484"/>
                  <a:gd name="f73" fmla="val 3231"/>
                  <a:gd name="f74" fmla="val 683"/>
                  <a:gd name="f75" fmla="val 3590"/>
                  <a:gd name="f76" fmla="val 899"/>
                  <a:gd name="f77" fmla="val 3933"/>
                  <a:gd name="f78" fmla="val 1152"/>
                  <a:gd name="f79" fmla="val 4252"/>
                  <a:gd name="f80" fmla="val 1440"/>
                  <a:gd name="f81" fmla="val 4611"/>
                  <a:gd name="f82" fmla="val 1786"/>
                  <a:gd name="f83" fmla="val 4930"/>
                  <a:gd name="f84" fmla="val 2187"/>
                  <a:gd name="f85" fmla="val 5160"/>
                  <a:gd name="f86" fmla="val 2498"/>
                  <a:gd name="f87" fmla="val 5337"/>
                  <a:gd name="f88" fmla="val 2927"/>
                  <a:gd name="f89" fmla="val 5528"/>
                  <a:gd name="f90" fmla="val 3322"/>
                  <a:gd name="f91" fmla="val 3368"/>
                  <a:gd name="f92" fmla="val 3414"/>
                  <a:gd name="f93" fmla="val 5526"/>
                  <a:gd name="f94" fmla="val 3459"/>
                  <a:gd name="f95" fmla="val 5520"/>
                  <a:gd name="f96" fmla="val 3505"/>
                  <a:gd name="f97" fmla="val 5587"/>
                  <a:gd name="f98" fmla="val 3567"/>
                  <a:gd name="f99" fmla="val 3631"/>
                  <a:gd name="f100" fmla="val 3786"/>
                  <a:gd name="f101" fmla="val 3952"/>
                  <a:gd name="f102" fmla="val 5449"/>
                  <a:gd name="f103" fmla="val 3927"/>
                  <a:gd name="f104" fmla="val 5266"/>
                  <a:gd name="f105" fmla="val 3838"/>
                  <a:gd name="f106" fmla="val 4667"/>
                  <a:gd name="f107" fmla="val 4133"/>
                  <a:gd name="f108" fmla="val 4077"/>
                  <a:gd name="f109" fmla="val 4205"/>
                  <a:gd name="f110" fmla="val 3487"/>
                  <a:gd name="f111" fmla="val 2895"/>
                  <a:gd name="f112" fmla="val 4229"/>
                  <a:gd name="f113" fmla="val 2274"/>
                  <a:gd name="f114" fmla="val 4044"/>
                  <a:gd name="f115" fmla="val 1706"/>
                  <a:gd name="f116" fmla="val 3740"/>
                  <a:gd name="f117" fmla="val 764"/>
                  <a:gd name="f118" fmla="val 2976"/>
                  <a:gd name="f119" fmla="*/ f0 1 4277"/>
                  <a:gd name="f120" fmla="*/ f1 1 5616"/>
                  <a:gd name="f121" fmla="val f2"/>
                  <a:gd name="f122" fmla="val f3"/>
                  <a:gd name="f123" fmla="val f4"/>
                  <a:gd name="f124" fmla="+- f123 0 f121"/>
                  <a:gd name="f125" fmla="+- f122 0 f121"/>
                  <a:gd name="f126" fmla="*/ f125 1 4277"/>
                  <a:gd name="f127" fmla="*/ f124 1 5616"/>
                  <a:gd name="f128" fmla="*/ f121 1 f126"/>
                  <a:gd name="f129" fmla="*/ f122 1 f126"/>
                  <a:gd name="f130" fmla="*/ f121 1 f127"/>
                  <a:gd name="f131" fmla="*/ f123 1 f127"/>
                  <a:gd name="f132" fmla="*/ f128 f119 1"/>
                  <a:gd name="f133" fmla="*/ f129 f119 1"/>
                  <a:gd name="f134" fmla="*/ f131 f120 1"/>
                  <a:gd name="f135" fmla="*/ f130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32" t="f135" r="f133" b="f134"/>
                <a:pathLst>
                  <a:path w="4277" h="5616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lnTo>
                      <a:pt x="f22" y="f23"/>
                    </a:ln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6"/>
                      <a:pt x="f5" y="f6"/>
                    </a:cubicBezTo>
                    <a:close/>
                    <a:moveTo>
                      <a:pt x="f57" y="f2"/>
                    </a:moveTo>
                    <a:cubicBezTo>
                      <a:pt x="f58" y="f2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0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89"/>
                    </a:cubicBezTo>
                    <a:cubicBezTo>
                      <a:pt x="f91" y="f89"/>
                      <a:pt x="f92" y="f93"/>
                      <a:pt x="f94" y="f95"/>
                    </a:cubicBezTo>
                    <a:lnTo>
                      <a:pt x="f94" y="f95"/>
                    </a:lnTo>
                    <a:cubicBezTo>
                      <a:pt x="f96" y="f97"/>
                      <a:pt x="f98" y="f4"/>
                      <a:pt x="f99" y="f4"/>
                    </a:cubicBezTo>
                    <a:cubicBezTo>
                      <a:pt x="f100" y="f4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3" y="f111"/>
                      <a:pt x="f112" y="f113"/>
                      <a:pt x="f114" y="f115"/>
                    </a:cubicBezTo>
                    <a:cubicBezTo>
                      <a:pt x="f116" y="f117"/>
                      <a:pt x="f118" y="f2"/>
                      <a:pt x="f57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" name="Google Shape;3016;p49">
                <a:extLst>
                  <a:ext uri="{FF2B5EF4-FFF2-40B4-BE49-F238E27FC236}">
                    <a16:creationId xmlns:a16="http://schemas.microsoft.com/office/drawing/2014/main" id="{3DF49147-D366-04B7-134D-A0A617A1C9F0}"/>
                  </a:ext>
                </a:extLst>
              </p:cNvPr>
              <p:cNvSpPr/>
              <p:nvPr/>
            </p:nvSpPr>
            <p:spPr>
              <a:xfrm rot="15753974" flipH="1">
                <a:off x="5553402" y="2040798"/>
                <a:ext cx="15855" cy="16358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557"/>
                  <a:gd name="f4" fmla="val 1606"/>
                  <a:gd name="f5" fmla="val 929"/>
                  <a:gd name="f6" fmla="val 462"/>
                  <a:gd name="f7" fmla="val 930"/>
                  <a:gd name="f8" fmla="val 473"/>
                  <a:gd name="f9" fmla="val 932"/>
                  <a:gd name="f10" fmla="val 484"/>
                  <a:gd name="f11" fmla="val 933"/>
                  <a:gd name="f12" fmla="val 496"/>
                  <a:gd name="f13" fmla="val 931"/>
                  <a:gd name="f14" fmla="val 1189"/>
                  <a:gd name="f15" fmla="val 500"/>
                  <a:gd name="f16" fmla="val 1188"/>
                  <a:gd name="f17" fmla="val 508"/>
                  <a:gd name="f18" fmla="val 1187"/>
                  <a:gd name="f19" fmla="val 517"/>
                  <a:gd name="f20" fmla="val 1186"/>
                  <a:gd name="f21" fmla="val 525"/>
                  <a:gd name="f22" fmla="val 509"/>
                  <a:gd name="f23" fmla="val 538"/>
                  <a:gd name="f24" fmla="val 633"/>
                  <a:gd name="f25" fmla="val 541"/>
                  <a:gd name="f26" fmla="val 639"/>
                  <a:gd name="f27" fmla="val 544"/>
                  <a:gd name="f28" fmla="val 645"/>
                  <a:gd name="f29" fmla="val 546"/>
                  <a:gd name="f30" fmla="val 650"/>
                  <a:gd name="f31" fmla="val 542"/>
                  <a:gd name="f32" fmla="val 646"/>
                  <a:gd name="f33" fmla="val 540"/>
                  <a:gd name="f34" fmla="val 640"/>
                  <a:gd name="f35" fmla="val 481"/>
                  <a:gd name="f36" fmla="val 964"/>
                  <a:gd name="f37" fmla="val 487"/>
                  <a:gd name="f38" fmla="val 970"/>
                  <a:gd name="f39" fmla="val 493"/>
                  <a:gd name="f40" fmla="val 975"/>
                  <a:gd name="f41" fmla="val 499"/>
                  <a:gd name="f42" fmla="val 980"/>
                  <a:gd name="f43" fmla="val 981"/>
                  <a:gd name="f44" fmla="val 977"/>
                  <a:gd name="f45" fmla="val 1079"/>
                  <a:gd name="f46" fmla="val 1032"/>
                  <a:gd name="f47" fmla="val 983"/>
                  <a:gd name="f48" fmla="val 8"/>
                  <a:gd name="f49" fmla="val 935"/>
                  <a:gd name="f50" fmla="val 24"/>
                  <a:gd name="f51" fmla="val 757"/>
                  <a:gd name="f52" fmla="val 80"/>
                  <a:gd name="f53" fmla="val 216"/>
                  <a:gd name="f54" fmla="val 582"/>
                  <a:gd name="f55" fmla="val 385"/>
                  <a:gd name="f56" fmla="val 523"/>
                  <a:gd name="f57" fmla="val 361"/>
                  <a:gd name="f58" fmla="val 346"/>
                  <a:gd name="f59" fmla="val 400"/>
                  <a:gd name="f60" fmla="val 359"/>
                  <a:gd name="f61" fmla="val 319"/>
                  <a:gd name="f62" fmla="val 352"/>
                  <a:gd name="f63" fmla="val 277"/>
                  <a:gd name="f64" fmla="val 366"/>
                  <a:gd name="f65" fmla="val 124"/>
                  <a:gd name="f66" fmla="val 418"/>
                  <a:gd name="f67" fmla="val 558"/>
                  <a:gd name="f68" fmla="val 4"/>
                  <a:gd name="f69" fmla="val 726"/>
                  <a:gd name="f70" fmla="val 10"/>
                  <a:gd name="f71" fmla="val 867"/>
                  <a:gd name="f72" fmla="val 89"/>
                  <a:gd name="f73" fmla="val 973"/>
                  <a:gd name="f74" fmla="val 179"/>
                  <a:gd name="f75" fmla="val 1072"/>
                  <a:gd name="f76" fmla="val 285"/>
                  <a:gd name="f77" fmla="val 1196"/>
                  <a:gd name="f78" fmla="val 421"/>
                  <a:gd name="f79" fmla="val 1302"/>
                  <a:gd name="f80" fmla="val 565"/>
                  <a:gd name="f81" fmla="val 1373"/>
                  <a:gd name="f82" fmla="val 679"/>
                  <a:gd name="f83" fmla="val 1428"/>
                  <a:gd name="f84" fmla="val 785"/>
                  <a:gd name="f85" fmla="val 1449"/>
                  <a:gd name="f86" fmla="val 905"/>
                  <a:gd name="f87" fmla="val 1463"/>
                  <a:gd name="f88" fmla="val 918"/>
                  <a:gd name="f89" fmla="val 1465"/>
                  <a:gd name="f90" fmla="val 945"/>
                  <a:gd name="f91" fmla="val 972"/>
                  <a:gd name="f92" fmla="val 1001"/>
                  <a:gd name="f93" fmla="val 1462"/>
                  <a:gd name="f94" fmla="val 1029"/>
                  <a:gd name="f95" fmla="val 1456"/>
                  <a:gd name="f96" fmla="val 1035"/>
                  <a:gd name="f97" fmla="val 1467"/>
                  <a:gd name="f98" fmla="val 1040"/>
                  <a:gd name="f99" fmla="val 1479"/>
                  <a:gd name="f100" fmla="val 1045"/>
                  <a:gd name="f101" fmla="val 1490"/>
                  <a:gd name="f102" fmla="val 1567"/>
                  <a:gd name="f103" fmla="val 1173"/>
                  <a:gd name="f104" fmla="val 1605"/>
                  <a:gd name="f105" fmla="val 1254"/>
                  <a:gd name="f106" fmla="val 1264"/>
                  <a:gd name="f107" fmla="val 1273"/>
                  <a:gd name="f108" fmla="val 1281"/>
                  <a:gd name="f109" fmla="val 1604"/>
                  <a:gd name="f110" fmla="val 1381"/>
                  <a:gd name="f111" fmla="val 1590"/>
                  <a:gd name="f112" fmla="val 1443"/>
                  <a:gd name="f113" fmla="val 1525"/>
                  <a:gd name="f114" fmla="val 1480"/>
                  <a:gd name="f115" fmla="val 1432"/>
                  <a:gd name="f116" fmla="val 1498"/>
                  <a:gd name="f117" fmla="val 1391"/>
                  <a:gd name="f118" fmla="val 1511"/>
                  <a:gd name="f119" fmla="val 1357"/>
                  <a:gd name="f120" fmla="val 1518"/>
                  <a:gd name="f121" fmla="val 1312"/>
                  <a:gd name="f122" fmla="val 1271"/>
                  <a:gd name="f123" fmla="val 1531"/>
                  <a:gd name="f124" fmla="val 1229"/>
                  <a:gd name="f125" fmla="val 1539"/>
                  <a:gd name="f126" fmla="val 1185"/>
                  <a:gd name="f127" fmla="val 1556"/>
                  <a:gd name="f128" fmla="val 1549"/>
                  <a:gd name="f129" fmla="val 863"/>
                  <a:gd name="f130" fmla="val 1545"/>
                  <a:gd name="f131" fmla="val 777"/>
                  <a:gd name="f132" fmla="val 1542"/>
                  <a:gd name="f133" fmla="val 688"/>
                  <a:gd name="f134" fmla="val 600"/>
                  <a:gd name="f135" fmla="val 507"/>
                  <a:gd name="f136" fmla="val 411"/>
                  <a:gd name="f137" fmla="val 1515"/>
                  <a:gd name="f138" fmla="val 322"/>
                  <a:gd name="f139" fmla="val 1451"/>
                  <a:gd name="f140" fmla="val 129"/>
                  <a:gd name="f141" fmla="val 1274"/>
                  <a:gd name="f142" fmla="*/ f0 1 1557"/>
                  <a:gd name="f143" fmla="*/ f1 1 1606"/>
                  <a:gd name="f144" fmla="val f2"/>
                  <a:gd name="f145" fmla="val f3"/>
                  <a:gd name="f146" fmla="val f4"/>
                  <a:gd name="f147" fmla="+- f146 0 f144"/>
                  <a:gd name="f148" fmla="+- f145 0 f144"/>
                  <a:gd name="f149" fmla="*/ f148 1 1557"/>
                  <a:gd name="f150" fmla="*/ f147 1 1606"/>
                  <a:gd name="f151" fmla="*/ f144 1 f149"/>
                  <a:gd name="f152" fmla="*/ f145 1 f149"/>
                  <a:gd name="f153" fmla="*/ f144 1 f150"/>
                  <a:gd name="f154" fmla="*/ f146 1 f150"/>
                  <a:gd name="f155" fmla="*/ f151 f142 1"/>
                  <a:gd name="f156" fmla="*/ f152 f142 1"/>
                  <a:gd name="f157" fmla="*/ f154 f143 1"/>
                  <a:gd name="f158" fmla="*/ f153 f1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55" t="f158" r="f156" b="f157"/>
                <a:pathLst>
                  <a:path w="1557" h="1606">
                    <a:moveTo>
                      <a:pt x="f5" y="f6"/>
                    </a:moveTo>
                    <a:lnTo>
                      <a:pt x="f5" y="f6"/>
                    </a:lnTo>
                    <a:cubicBezTo>
                      <a:pt x="f7" y="f8"/>
                      <a:pt x="f9" y="f10"/>
                      <a:pt x="f11" y="f12"/>
                    </a:cubicBezTo>
                    <a:lnTo>
                      <a:pt x="f11" y="f12"/>
                    </a:lnTo>
                    <a:cubicBezTo>
                      <a:pt x="f13" y="f10"/>
                      <a:pt x="f7" y="f8"/>
                      <a:pt x="f5" y="f6"/>
                    </a:cubicBezTo>
                    <a:close/>
                    <a:moveTo>
                      <a:pt x="f14" y="f15"/>
                    </a:moveTo>
                    <a:lnTo>
                      <a:pt x="f14" y="f15"/>
                    </a:lnTo>
                    <a:cubicBezTo>
                      <a:pt x="f16" y="f17"/>
                      <a:pt x="f18" y="f19"/>
                      <a:pt x="f20" y="f21"/>
                    </a:cubicBezTo>
                    <a:lnTo>
                      <a:pt x="f20" y="f21"/>
                    </a:lnTo>
                    <a:cubicBezTo>
                      <a:pt x="f18" y="f19"/>
                      <a:pt x="f16" y="f22"/>
                      <a:pt x="f14" y="f15"/>
                    </a:cubicBezTo>
                    <a:close/>
                    <a:moveTo>
                      <a:pt x="f23" y="f24"/>
                    </a:moveTo>
                    <a:cubicBezTo>
                      <a:pt x="f25" y="f26"/>
                      <a:pt x="f27" y="f28"/>
                      <a:pt x="f29" y="f30"/>
                    </a:cubicBezTo>
                    <a:lnTo>
                      <a:pt x="f29" y="f30"/>
                    </a:lnTo>
                    <a:cubicBezTo>
                      <a:pt x="f31" y="f32"/>
                      <a:pt x="f33" y="f34"/>
                      <a:pt x="f23" y="f24"/>
                    </a:cubicBezTo>
                    <a:close/>
                    <a:moveTo>
                      <a:pt x="f35" y="f36"/>
                    </a:moveTo>
                    <a:cubicBezTo>
                      <a:pt x="f37" y="f38"/>
                      <a:pt x="f39" y="f40"/>
                      <a:pt x="f41" y="f42"/>
                    </a:cubicBezTo>
                    <a:lnTo>
                      <a:pt x="f41" y="f42"/>
                    </a:lnTo>
                    <a:cubicBezTo>
                      <a:pt x="f15" y="f43"/>
                      <a:pt x="f15" y="f43"/>
                      <a:pt x="f41" y="f43"/>
                    </a:cubicBezTo>
                    <a:cubicBezTo>
                      <a:pt x="f41" y="f43"/>
                      <a:pt x="f39" y="f44"/>
                      <a:pt x="f35" y="f36"/>
                    </a:cubicBezTo>
                    <a:close/>
                    <a:moveTo>
                      <a:pt x="f45" y="f2"/>
                    </a:moveTo>
                    <a:cubicBezTo>
                      <a:pt x="f46" y="f2"/>
                      <a:pt x="f47" y="f48"/>
                      <a:pt x="f49" y="f50"/>
                    </a:cubicBezTo>
                    <a:cubicBezTo>
                      <a:pt x="f51" y="f52"/>
                      <a:pt x="f24" y="f53"/>
                      <a:pt x="f54" y="f55"/>
                    </a:cubicBezTo>
                    <a:lnTo>
                      <a:pt x="f54" y="f55"/>
                    </a:lnTo>
                    <a:cubicBezTo>
                      <a:pt x="f56" y="f57"/>
                      <a:pt x="f6" y="f58"/>
                      <a:pt x="f59" y="f58"/>
                    </a:cubicBezTo>
                    <a:cubicBezTo>
                      <a:pt x="f60" y="f58"/>
                      <a:pt x="f61" y="f62"/>
                      <a:pt x="f63" y="f64"/>
                    </a:cubicBezTo>
                    <a:cubicBezTo>
                      <a:pt x="f65" y="f66"/>
                      <a:pt x="f2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13" y="f89"/>
                      <a:pt x="f90" y="f89"/>
                    </a:cubicBezTo>
                    <a:cubicBezTo>
                      <a:pt x="f91" y="f89"/>
                      <a:pt x="f92" y="f93"/>
                      <a:pt x="f94" y="f95"/>
                    </a:cubicBezTo>
                    <a:lnTo>
                      <a:pt x="f94" y="f95"/>
                    </a:ln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45" y="f102"/>
                      <a:pt x="f103" y="f104"/>
                      <a:pt x="f105" y="f104"/>
                    </a:cubicBezTo>
                    <a:cubicBezTo>
                      <a:pt x="f106" y="f104"/>
                      <a:pt x="f107" y="f104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13" y="f122"/>
                      <a:pt x="f123" y="f124"/>
                      <a:pt x="f125" y="f126"/>
                    </a:cubicBezTo>
                    <a:cubicBezTo>
                      <a:pt x="f127" y="f45"/>
                      <a:pt x="f128" y="f73"/>
                      <a:pt x="f128" y="f129"/>
                    </a:cubicBezTo>
                    <a:cubicBezTo>
                      <a:pt x="f130" y="f131"/>
                      <a:pt x="f132" y="f133"/>
                      <a:pt x="f132" y="f134"/>
                    </a:cubicBezTo>
                    <a:cubicBezTo>
                      <a:pt x="f132" y="f135"/>
                      <a:pt x="f130" y="f136"/>
                      <a:pt x="f137" y="f138"/>
                    </a:cubicBezTo>
                    <a:cubicBezTo>
                      <a:pt x="f139" y="f140"/>
                      <a:pt x="f141" y="f2"/>
                      <a:pt x="f45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" name="Google Shape;3017;p49">
                <a:extLst>
                  <a:ext uri="{FF2B5EF4-FFF2-40B4-BE49-F238E27FC236}">
                    <a16:creationId xmlns:a16="http://schemas.microsoft.com/office/drawing/2014/main" id="{A55D1D21-350D-30D1-C0A8-0712B0BBA0AA}"/>
                  </a:ext>
                </a:extLst>
              </p:cNvPr>
              <p:cNvSpPr/>
              <p:nvPr/>
            </p:nvSpPr>
            <p:spPr>
              <a:xfrm rot="15753974" flipH="1">
                <a:off x="5459059" y="2096848"/>
                <a:ext cx="43552" cy="5719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277"/>
                  <a:gd name="f4" fmla="val 5617"/>
                  <a:gd name="f5" fmla="val 1939"/>
                  <a:gd name="f6" fmla="val 543"/>
                  <a:gd name="f7" fmla="val 2821"/>
                  <a:gd name="f8" fmla="val 3388"/>
                  <a:gd name="f9" fmla="val 1268"/>
                  <a:gd name="f10" fmla="val 3574"/>
                  <a:gd name="f11" fmla="val 2087"/>
                  <a:gd name="f12" fmla="val 3704"/>
                  <a:gd name="f13" fmla="val 2673"/>
                  <a:gd name="f14" fmla="val 3687"/>
                  <a:gd name="f15" fmla="val 3290"/>
                  <a:gd name="f16" fmla="val 3536"/>
                  <a:gd name="f17" fmla="val 3869"/>
                  <a:gd name="f18" fmla="val 3433"/>
                  <a:gd name="f19" fmla="val 4267"/>
                  <a:gd name="f20" fmla="val 3288"/>
                  <a:gd name="f21" fmla="val 4654"/>
                  <a:gd name="f22" fmla="val 3319"/>
                  <a:gd name="f23" fmla="val 5048"/>
                  <a:gd name="f24" fmla="val 3084"/>
                  <a:gd name="f25" fmla="val 4971"/>
                  <a:gd name="f26" fmla="val 2837"/>
                  <a:gd name="f27" fmla="val 4915"/>
                  <a:gd name="f28" fmla="val 2618"/>
                  <a:gd name="f29" fmla="val 4804"/>
                  <a:gd name="f30" fmla="val 2306"/>
                  <a:gd name="f31" fmla="val 4647"/>
                  <a:gd name="f32" fmla="val 2032"/>
                  <a:gd name="f33" fmla="val 4431"/>
                  <a:gd name="f34" fmla="val 1792"/>
                  <a:gd name="f35" fmla="val 4177"/>
                  <a:gd name="f36" fmla="val 1556"/>
                  <a:gd name="f37" fmla="val 3923"/>
                  <a:gd name="f38" fmla="val 1360"/>
                  <a:gd name="f39" fmla="val 3639"/>
                  <a:gd name="f40" fmla="val 1183"/>
                  <a:gd name="f41" fmla="val 3344"/>
                  <a:gd name="f42" fmla="val 987"/>
                  <a:gd name="f43" fmla="val 3026"/>
                  <a:gd name="f44" fmla="val 778"/>
                  <a:gd name="f45" fmla="val 2690"/>
                  <a:gd name="f46" fmla="val 661"/>
                  <a:gd name="f47" fmla="val 2334"/>
                  <a:gd name="f48" fmla="val 394"/>
                  <a:gd name="f49" fmla="val 1522"/>
                  <a:gd name="f50" fmla="val 925"/>
                  <a:gd name="f51" fmla="val 624"/>
                  <a:gd name="f52" fmla="val 1803"/>
                  <a:gd name="f53" fmla="val 548"/>
                  <a:gd name="f54" fmla="val 1849"/>
                  <a:gd name="f55" fmla="val 545"/>
                  <a:gd name="f56" fmla="val 1894"/>
                  <a:gd name="f57" fmla="val 1953"/>
                  <a:gd name="f58" fmla="val 1"/>
                  <a:gd name="f59" fmla="val 1916"/>
                  <a:gd name="f60" fmla="val 1878"/>
                  <a:gd name="f61" fmla="val 2"/>
                  <a:gd name="f62" fmla="val 1840"/>
                  <a:gd name="f63" fmla="val 4"/>
                  <a:gd name="f64" fmla="val 891"/>
                  <a:gd name="f65" fmla="val 55"/>
                  <a:gd name="f66" fmla="val 100"/>
                  <a:gd name="f67" fmla="val 819"/>
                  <a:gd name="f68" fmla="val 35"/>
                  <a:gd name="f69" fmla="val 1772"/>
                  <a:gd name="f70" fmla="val 2299"/>
                  <a:gd name="f71" fmla="val 237"/>
                  <a:gd name="f72" fmla="val 2783"/>
                  <a:gd name="f73" fmla="val 484"/>
                  <a:gd name="f74" fmla="val 3232"/>
                  <a:gd name="f75" fmla="val 678"/>
                  <a:gd name="f76" fmla="val 3591"/>
                  <a:gd name="f77" fmla="val 895"/>
                  <a:gd name="f78" fmla="val 3934"/>
                  <a:gd name="f79" fmla="val 1151"/>
                  <a:gd name="f80" fmla="val 4252"/>
                  <a:gd name="f81" fmla="val 1439"/>
                  <a:gd name="f82" fmla="val 4612"/>
                  <a:gd name="f83" fmla="val 1785"/>
                  <a:gd name="f84" fmla="val 4930"/>
                  <a:gd name="f85" fmla="val 2187"/>
                  <a:gd name="f86" fmla="val 5161"/>
                  <a:gd name="f87" fmla="val 2498"/>
                  <a:gd name="f88" fmla="val 5338"/>
                  <a:gd name="f89" fmla="val 2927"/>
                  <a:gd name="f90" fmla="val 5529"/>
                  <a:gd name="f91" fmla="val 3321"/>
                  <a:gd name="f92" fmla="val 3367"/>
                  <a:gd name="f93" fmla="val 3411"/>
                  <a:gd name="f94" fmla="val 5526"/>
                  <a:gd name="f95" fmla="val 3456"/>
                  <a:gd name="f96" fmla="val 5521"/>
                  <a:gd name="f97" fmla="val 3502"/>
                  <a:gd name="f98" fmla="val 5588"/>
                  <a:gd name="f99" fmla="val 3564"/>
                  <a:gd name="f100" fmla="val 5616"/>
                  <a:gd name="f101" fmla="val 3628"/>
                  <a:gd name="f102" fmla="val 3784"/>
                  <a:gd name="f103" fmla="val 3951"/>
                  <a:gd name="f104" fmla="val 5450"/>
                  <a:gd name="f105" fmla="val 5267"/>
                  <a:gd name="f106" fmla="val 3838"/>
                  <a:gd name="f107" fmla="val 4667"/>
                  <a:gd name="f108" fmla="val 4132"/>
                  <a:gd name="f109" fmla="val 4078"/>
                  <a:gd name="f110" fmla="val 4205"/>
                  <a:gd name="f111" fmla="val 3488"/>
                  <a:gd name="f112" fmla="val 4276"/>
                  <a:gd name="f113" fmla="val 2895"/>
                  <a:gd name="f114" fmla="val 4228"/>
                  <a:gd name="f115" fmla="val 2275"/>
                  <a:gd name="f116" fmla="val 4043"/>
                  <a:gd name="f117" fmla="val 1707"/>
                  <a:gd name="f118" fmla="val 3739"/>
                  <a:gd name="f119" fmla="val 767"/>
                  <a:gd name="f120" fmla="val 2975"/>
                  <a:gd name="f121" fmla="*/ f0 1 4277"/>
                  <a:gd name="f122" fmla="*/ f1 1 5617"/>
                  <a:gd name="f123" fmla="val f2"/>
                  <a:gd name="f124" fmla="val f3"/>
                  <a:gd name="f125" fmla="val f4"/>
                  <a:gd name="f126" fmla="+- f125 0 f123"/>
                  <a:gd name="f127" fmla="+- f124 0 f123"/>
                  <a:gd name="f128" fmla="*/ f127 1 4277"/>
                  <a:gd name="f129" fmla="*/ f126 1 5617"/>
                  <a:gd name="f130" fmla="*/ f123 1 f128"/>
                  <a:gd name="f131" fmla="*/ f124 1 f128"/>
                  <a:gd name="f132" fmla="*/ f123 1 f129"/>
                  <a:gd name="f133" fmla="*/ f125 1 f129"/>
                  <a:gd name="f134" fmla="*/ f130 f121 1"/>
                  <a:gd name="f135" fmla="*/ f131 f121 1"/>
                  <a:gd name="f136" fmla="*/ f133 f122 1"/>
                  <a:gd name="f137" fmla="*/ f132 f12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34" t="f137" r="f135" b="f136"/>
                <a:pathLst>
                  <a:path w="4277" h="5617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lnTo>
                      <a:pt x="f22" y="f23"/>
                    </a:ln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6"/>
                      <a:pt x="f5" y="f6"/>
                    </a:cubicBezTo>
                    <a:close/>
                    <a:moveTo>
                      <a:pt x="f57" y="f58"/>
                    </a:moveTo>
                    <a:cubicBezTo>
                      <a:pt x="f59" y="f58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2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0"/>
                    </a:cubicBezTo>
                    <a:cubicBezTo>
                      <a:pt x="f92" y="f90"/>
                      <a:pt x="f93" y="f94"/>
                      <a:pt x="f95" y="f96"/>
                    </a:cubicBezTo>
                    <a:lnTo>
                      <a:pt x="f95" y="f96"/>
                    </a:lnTo>
                    <a:cubicBezTo>
                      <a:pt x="f97" y="f98"/>
                      <a:pt x="f99" y="f100"/>
                      <a:pt x="f101" y="f100"/>
                    </a:cubicBezTo>
                    <a:cubicBezTo>
                      <a:pt x="f102" y="f100"/>
                      <a:pt x="f103" y="f104"/>
                      <a:pt x="f37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58"/>
                      <a:pt x="f57" y="f5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" name="Google Shape;3018;p49">
                <a:extLst>
                  <a:ext uri="{FF2B5EF4-FFF2-40B4-BE49-F238E27FC236}">
                    <a16:creationId xmlns:a16="http://schemas.microsoft.com/office/drawing/2014/main" id="{DE867553-3729-65F7-AB8B-9BCD425BF4FC}"/>
                  </a:ext>
                </a:extLst>
              </p:cNvPr>
              <p:cNvSpPr/>
              <p:nvPr/>
            </p:nvSpPr>
            <p:spPr>
              <a:xfrm rot="15753974" flipH="1">
                <a:off x="5495260" y="2126245"/>
                <a:ext cx="15846" cy="16340"/>
              </a:xfrm>
              <a:custGeom>
                <a:avLst/>
                <a:gdLst>
                  <a:gd name="f0" fmla="val 360"/>
                  <a:gd name="f1" fmla="val w"/>
                  <a:gd name="f2" fmla="val h"/>
                  <a:gd name="f3" fmla="val 0"/>
                  <a:gd name="f4" fmla="val 1556"/>
                  <a:gd name="f5" fmla="val 1605"/>
                  <a:gd name="f6" fmla="val 1190"/>
                  <a:gd name="f7" fmla="val 500"/>
                  <a:gd name="f8" fmla="val 1189"/>
                  <a:gd name="f9" fmla="val 504"/>
                  <a:gd name="f10" fmla="val 508"/>
                  <a:gd name="f11" fmla="val 1188"/>
                  <a:gd name="f12" fmla="val 512"/>
                  <a:gd name="f13" fmla="val 1196"/>
                  <a:gd name="f14" fmla="val 517"/>
                  <a:gd name="f15" fmla="val 1194"/>
                  <a:gd name="f16" fmla="val 522"/>
                  <a:gd name="f17" fmla="val 1192"/>
                  <a:gd name="f18" fmla="val 528"/>
                  <a:gd name="f19" fmla="val 533"/>
                  <a:gd name="f20" fmla="val 1106"/>
                  <a:gd name="f21" fmla="val 619"/>
                  <a:gd name="f22" fmla="val 1107"/>
                  <a:gd name="f23" fmla="val 1105"/>
                  <a:gd name="f24" fmla="val 482"/>
                  <a:gd name="f25" fmla="val 964"/>
                  <a:gd name="f26" fmla="val 487"/>
                  <a:gd name="f27" fmla="val 970"/>
                  <a:gd name="f28" fmla="val 493"/>
                  <a:gd name="f29" fmla="val 975"/>
                  <a:gd name="f30" fmla="val 980"/>
                  <a:gd name="f31" fmla="val 981"/>
                  <a:gd name="f32" fmla="val 499"/>
                  <a:gd name="f33" fmla="val 494"/>
                  <a:gd name="f34" fmla="val 977"/>
                  <a:gd name="f35" fmla="val 652"/>
                  <a:gd name="f36" fmla="val 1134"/>
                  <a:gd name="f37" fmla="val 657"/>
                  <a:gd name="f38" fmla="val 1138"/>
                  <a:gd name="f39" fmla="val 662"/>
                  <a:gd name="f40" fmla="val 1143"/>
                  <a:gd name="f41" fmla="val 665"/>
                  <a:gd name="f42" fmla="val 1147"/>
                  <a:gd name="f43" fmla="val 668"/>
                  <a:gd name="f44" fmla="val 1150"/>
                  <a:gd name="f45" fmla="val 671"/>
                  <a:gd name="f46" fmla="val 1153"/>
                  <a:gd name="f47" fmla="val 656"/>
                  <a:gd name="f48" fmla="val 1139"/>
                  <a:gd name="f49" fmla="val 651"/>
                  <a:gd name="f50" fmla="val 1080"/>
                  <a:gd name="f51" fmla="val 1033"/>
                  <a:gd name="f52" fmla="val 984"/>
                  <a:gd name="f53" fmla="val 8"/>
                  <a:gd name="f54" fmla="val 936"/>
                  <a:gd name="f55" fmla="val 24"/>
                  <a:gd name="f56" fmla="val 758"/>
                  <a:gd name="f57" fmla="val 83"/>
                  <a:gd name="f58" fmla="val 634"/>
                  <a:gd name="f59" fmla="val 217"/>
                  <a:gd name="f60" fmla="val 582"/>
                  <a:gd name="f61" fmla="val 385"/>
                  <a:gd name="f62" fmla="val 523"/>
                  <a:gd name="f63" fmla="val 462"/>
                  <a:gd name="f64" fmla="val 345"/>
                  <a:gd name="f65" fmla="val 400"/>
                  <a:gd name="f66" fmla="val 359"/>
                  <a:gd name="f67" fmla="val 319"/>
                  <a:gd name="f68" fmla="val 352"/>
                  <a:gd name="f69" fmla="val 278"/>
                  <a:gd name="f70" fmla="val 366"/>
                  <a:gd name="f71" fmla="val 124"/>
                  <a:gd name="f72" fmla="val 418"/>
                  <a:gd name="f73" fmla="val 1"/>
                  <a:gd name="f74" fmla="val 558"/>
                  <a:gd name="f75" fmla="val 4"/>
                  <a:gd name="f76" fmla="val 726"/>
                  <a:gd name="f77" fmla="val 7"/>
                  <a:gd name="f78" fmla="val 867"/>
                  <a:gd name="f79" fmla="val 90"/>
                  <a:gd name="f80" fmla="val 973"/>
                  <a:gd name="f81" fmla="val 175"/>
                  <a:gd name="f82" fmla="val 1075"/>
                  <a:gd name="f83" fmla="val 281"/>
                  <a:gd name="f84" fmla="val 1199"/>
                  <a:gd name="f85" fmla="val 422"/>
                  <a:gd name="f86" fmla="val 1302"/>
                  <a:gd name="f87" fmla="val 566"/>
                  <a:gd name="f88" fmla="val 1373"/>
                  <a:gd name="f89" fmla="val 676"/>
                  <a:gd name="f90" fmla="val 1428"/>
                  <a:gd name="f91" fmla="val 785"/>
                  <a:gd name="f92" fmla="val 1449"/>
                  <a:gd name="f93" fmla="val 905"/>
                  <a:gd name="f94" fmla="val 1463"/>
                  <a:gd name="f95" fmla="val 918"/>
                  <a:gd name="f96" fmla="val 1464"/>
                  <a:gd name="f97" fmla="val 931"/>
                  <a:gd name="f98" fmla="val 1465"/>
                  <a:gd name="f99" fmla="val 944"/>
                  <a:gd name="f100" fmla="val 971"/>
                  <a:gd name="f101" fmla="val 1000"/>
                  <a:gd name="f102" fmla="val 1462"/>
                  <a:gd name="f103" fmla="val 1028"/>
                  <a:gd name="f104" fmla="val 1456"/>
                  <a:gd name="f105" fmla="val 1467"/>
                  <a:gd name="f106" fmla="val 1037"/>
                  <a:gd name="f107" fmla="val 1479"/>
                  <a:gd name="f108" fmla="val 1042"/>
                  <a:gd name="f109" fmla="val 1490"/>
                  <a:gd name="f110" fmla="val 1076"/>
                  <a:gd name="f111" fmla="val 1566"/>
                  <a:gd name="f112" fmla="val 1172"/>
                  <a:gd name="f113" fmla="val 1604"/>
                  <a:gd name="f114" fmla="val 1253"/>
                  <a:gd name="f115" fmla="val 1263"/>
                  <a:gd name="f116" fmla="val 1273"/>
                  <a:gd name="f117" fmla="val 1282"/>
                  <a:gd name="f118" fmla="val 1603"/>
                  <a:gd name="f119" fmla="val 1381"/>
                  <a:gd name="f120" fmla="val 1589"/>
                  <a:gd name="f121" fmla="val 1443"/>
                  <a:gd name="f122" fmla="val 1524"/>
                  <a:gd name="f123" fmla="val 1478"/>
                  <a:gd name="f124" fmla="val 1432"/>
                  <a:gd name="f125" fmla="val 1494"/>
                  <a:gd name="f126" fmla="val 1390"/>
                  <a:gd name="f127" fmla="val 1508"/>
                  <a:gd name="f128" fmla="val 1356"/>
                  <a:gd name="f129" fmla="val 1515"/>
                  <a:gd name="f130" fmla="val 1311"/>
                  <a:gd name="f131" fmla="val 1522"/>
                  <a:gd name="f132" fmla="val 1270"/>
                  <a:gd name="f133" fmla="val 1532"/>
                  <a:gd name="f134" fmla="val 1229"/>
                  <a:gd name="f135" fmla="val 1539"/>
                  <a:gd name="f136" fmla="val 1079"/>
                  <a:gd name="f137" fmla="val 1549"/>
                  <a:gd name="f138" fmla="val 1546"/>
                  <a:gd name="f139" fmla="val 862"/>
                  <a:gd name="f140" fmla="val 777"/>
                  <a:gd name="f141" fmla="val 1543"/>
                  <a:gd name="f142" fmla="val 688"/>
                  <a:gd name="f143" fmla="val 603"/>
                  <a:gd name="f144" fmla="val 510"/>
                  <a:gd name="f145" fmla="val 410"/>
                  <a:gd name="f146" fmla="val 321"/>
                  <a:gd name="f147" fmla="val 1452"/>
                  <a:gd name="f148" fmla="val 128"/>
                  <a:gd name="f149" fmla="val 1275"/>
                  <a:gd name="f150" fmla="*/ f1 1 1556"/>
                  <a:gd name="f151" fmla="*/ f2 1 1605"/>
                  <a:gd name="f152" fmla="val f3"/>
                  <a:gd name="f153" fmla="val f4"/>
                  <a:gd name="f154" fmla="val f5"/>
                  <a:gd name="f155" fmla="+- f154 0 f152"/>
                  <a:gd name="f156" fmla="+- f153 0 f152"/>
                  <a:gd name="f157" fmla="*/ f156 1 1556"/>
                  <a:gd name="f158" fmla="*/ f155 1 1605"/>
                  <a:gd name="f159" fmla="*/ f152 1 f157"/>
                  <a:gd name="f160" fmla="*/ f153 1 f157"/>
                  <a:gd name="f161" fmla="*/ f152 1 f158"/>
                  <a:gd name="f162" fmla="*/ f154 1 f158"/>
                  <a:gd name="f163" fmla="*/ f159 f150 1"/>
                  <a:gd name="f164" fmla="*/ f160 f150 1"/>
                  <a:gd name="f165" fmla="*/ f162 f151 1"/>
                  <a:gd name="f166" fmla="*/ f161 f1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63" t="f166" r="f164" b="f165"/>
                <a:pathLst>
                  <a:path w="1556" h="1605">
                    <a:moveTo>
                      <a:pt x="f6" y="f7"/>
                    </a:moveTo>
                    <a:cubicBezTo>
                      <a:pt x="f8" y="f9"/>
                      <a:pt x="f8" y="f10"/>
                      <a:pt x="f11" y="f12"/>
                    </a:cubicBezTo>
                    <a:lnTo>
                      <a:pt x="f11" y="f12"/>
                    </a:lnTo>
                    <a:cubicBezTo>
                      <a:pt x="f11" y="f10"/>
                      <a:pt x="f8" y="f9"/>
                      <a:pt x="f6" y="f7"/>
                    </a:cubicBezTo>
                    <a:close/>
                    <a:moveTo>
                      <a:pt x="f13" y="f14"/>
                    </a:moveTo>
                    <a:cubicBezTo>
                      <a:pt x="f15" y="f16"/>
                      <a:pt x="f17" y="f18"/>
                      <a:pt x="f6" y="f19"/>
                    </a:cubicBezTo>
                    <a:lnTo>
                      <a:pt x="f6" y="f19"/>
                    </a:lnTo>
                    <a:cubicBezTo>
                      <a:pt x="f17" y="f18"/>
                      <a:pt x="f15" y="f16"/>
                      <a:pt x="f13" y="f14"/>
                    </a:cubicBezTo>
                    <a:close/>
                    <a:moveTo>
                      <a:pt x="f20" y="f21"/>
                    </a:moveTo>
                    <a:cubicBezTo>
                      <a:pt x="f22" y="f21"/>
                      <a:pt x="f22" y="f21"/>
                      <a:pt x="f22" y="f21"/>
                    </a:cubicBezTo>
                    <a:lnTo>
                      <a:pt x="f22" y="f21"/>
                    </a:lnTo>
                    <a:cubicBezTo>
                      <a:pt x="f22" y="f21"/>
                      <a:pt x="f22" y="f21"/>
                      <a:pt x="f22" y="f21"/>
                    </a:cubicBezTo>
                    <a:lnTo>
                      <a:pt x="f22" y="f21"/>
                    </a:lnTo>
                    <a:cubicBezTo>
                      <a:pt x="f20" y="f21"/>
                      <a:pt x="f20" y="f21"/>
                      <a:pt x="f23" y="f21"/>
                    </a:cubicBezTo>
                    <a:lnTo>
                      <a:pt x="f23" y="f21"/>
                    </a:lnTo>
                    <a:cubicBezTo>
                      <a:pt x="f20" y="f21"/>
                      <a:pt x="f20" y="f21"/>
                      <a:pt x="f20" y="f21"/>
                    </a:cubicBezTo>
                    <a:close/>
                    <a:moveTo>
                      <a:pt x="f24" y="f25"/>
                    </a:moveTo>
                    <a:cubicBezTo>
                      <a:pt x="f26" y="f27"/>
                      <a:pt x="f28" y="f29"/>
                      <a:pt x="f7" y="f30"/>
                    </a:cubicBezTo>
                    <a:lnTo>
                      <a:pt x="f7" y="f30"/>
                    </a:lnTo>
                    <a:cubicBezTo>
                      <a:pt x="f7" y="f31"/>
                      <a:pt x="f7" y="f31"/>
                      <a:pt x="f7" y="f31"/>
                    </a:cubicBezTo>
                    <a:cubicBezTo>
                      <a:pt x="f32" y="f31"/>
                      <a:pt x="f33" y="f34"/>
                      <a:pt x="f24" y="f25"/>
                    </a:cubicBezTo>
                    <a:close/>
                    <a:moveTo>
                      <a:pt x="f35" y="f36"/>
                    </a:moveTo>
                    <a:cubicBezTo>
                      <a:pt x="f35" y="f36"/>
                      <a:pt x="f37" y="f38"/>
                      <a:pt x="f39" y="f40"/>
                    </a:cubicBezTo>
                    <a:lnTo>
                      <a:pt x="f39" y="f40"/>
                    </a:lnTo>
                    <a:cubicBezTo>
                      <a:pt x="f41" y="f42"/>
                      <a:pt x="f43" y="f44"/>
                      <a:pt x="f45" y="f46"/>
                    </a:cubicBezTo>
                    <a:lnTo>
                      <a:pt x="f45" y="f46"/>
                    </a:lnTo>
                    <a:cubicBezTo>
                      <a:pt x="f47" y="f48"/>
                      <a:pt x="f49" y="f36"/>
                      <a:pt x="f35" y="f36"/>
                    </a:cubicBezTo>
                    <a:close/>
                    <a:moveTo>
                      <a:pt x="f50" y="f3"/>
                    </a:moveTo>
                    <a:cubicBezTo>
                      <a:pt x="f51" y="f3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lnTo>
                      <a:pt x="f60" y="f61"/>
                    </a:lnTo>
                    <a:cubicBezTo>
                      <a:pt x="f62" y="f0"/>
                      <a:pt x="f63" y="f64"/>
                      <a:pt x="f65" y="f64"/>
                    </a:cubicBezTo>
                    <a:cubicBezTo>
                      <a:pt x="f66" y="f64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85" y="f86"/>
                      <a:pt x="f87" y="f88"/>
                    </a:cubicBez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98"/>
                    </a:cubicBezTo>
                    <a:cubicBezTo>
                      <a:pt x="f100" y="f98"/>
                      <a:pt x="f101" y="f102"/>
                      <a:pt x="f103" y="f104"/>
                    </a:cubicBezTo>
                    <a:lnTo>
                      <a:pt x="f103" y="f104"/>
                    </a:lnTo>
                    <a:cubicBezTo>
                      <a:pt x="f51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3"/>
                    </a:cubicBezTo>
                    <a:cubicBezTo>
                      <a:pt x="f115" y="f113"/>
                      <a:pt x="f116" y="f113"/>
                      <a:pt x="f117" y="f118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1"/>
                    </a:cubicBezTo>
                    <a:cubicBezTo>
                      <a:pt x="f4" y="f136"/>
                      <a:pt x="f137" y="f80"/>
                      <a:pt x="f138" y="f139"/>
                    </a:cubicBezTo>
                    <a:cubicBezTo>
                      <a:pt x="f138" y="f140"/>
                      <a:pt x="f141" y="f142"/>
                      <a:pt x="f141" y="f143"/>
                    </a:cubicBezTo>
                    <a:cubicBezTo>
                      <a:pt x="f135" y="f144"/>
                      <a:pt x="f138" y="f145"/>
                      <a:pt x="f129" y="f146"/>
                    </a:cubicBezTo>
                    <a:cubicBezTo>
                      <a:pt x="f147" y="f148"/>
                      <a:pt x="f149" y="f3"/>
                      <a:pt x="f50" y="f3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" name="Google Shape;3019;p49">
                <a:extLst>
                  <a:ext uri="{FF2B5EF4-FFF2-40B4-BE49-F238E27FC236}">
                    <a16:creationId xmlns:a16="http://schemas.microsoft.com/office/drawing/2014/main" id="{40BAE28B-AD98-6179-783B-F5B97C665D25}"/>
                  </a:ext>
                </a:extLst>
              </p:cNvPr>
              <p:cNvSpPr/>
              <p:nvPr/>
            </p:nvSpPr>
            <p:spPr>
              <a:xfrm rot="15753974" flipH="1">
                <a:off x="5457362" y="2142983"/>
                <a:ext cx="44174" cy="6049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338"/>
                  <a:gd name="f4" fmla="val 5941"/>
                  <a:gd name="f5" fmla="val 2235"/>
                  <a:gd name="f6" fmla="val 541"/>
                  <a:gd name="f7" fmla="val 2312"/>
                  <a:gd name="f8" fmla="val 2391"/>
                  <a:gd name="f9" fmla="val 548"/>
                  <a:gd name="f10" fmla="val 2470"/>
                  <a:gd name="f11" fmla="val 562"/>
                  <a:gd name="f12" fmla="val 3495"/>
                  <a:gd name="f13" fmla="val 744"/>
                  <a:gd name="f14" fmla="val 3848"/>
                  <a:gd name="f15" fmla="val 1761"/>
                  <a:gd name="f16" fmla="val 3759"/>
                  <a:gd name="f17" fmla="val 2686"/>
                  <a:gd name="f18" fmla="val 3708"/>
                  <a:gd name="f19" fmla="val 3244"/>
                  <a:gd name="f20" fmla="val 3526"/>
                  <a:gd name="f21" fmla="val 3783"/>
                  <a:gd name="f22" fmla="val 3242"/>
                  <a:gd name="f23" fmla="val 4262"/>
                  <a:gd name="f24" fmla="val 3039"/>
                  <a:gd name="f25" fmla="val 4605"/>
                  <a:gd name="f26" fmla="val 2815"/>
                  <a:gd name="f27" fmla="val 4931"/>
                  <a:gd name="f28" fmla="val 2744"/>
                  <a:gd name="f29" fmla="val 5305"/>
                  <a:gd name="f30" fmla="val 2529"/>
                  <a:gd name="f31" fmla="val 5165"/>
                  <a:gd name="f32" fmla="val 2294"/>
                  <a:gd name="f33" fmla="val 5046"/>
                  <a:gd name="f34" fmla="val 2097"/>
                  <a:gd name="f35" fmla="val 4886"/>
                  <a:gd name="f36" fmla="val 1782"/>
                  <a:gd name="f37" fmla="val 4629"/>
                  <a:gd name="f38" fmla="val 1515"/>
                  <a:gd name="f39" fmla="val 4321"/>
                  <a:gd name="f40" fmla="val 1303"/>
                  <a:gd name="f41" fmla="val 3974"/>
                  <a:gd name="f42" fmla="val 919"/>
                  <a:gd name="f43" fmla="val 3347"/>
                  <a:gd name="f44" fmla="val 583"/>
                  <a:gd name="f45" fmla="val 2480"/>
                  <a:gd name="f46" fmla="val 784"/>
                  <a:gd name="f47" fmla="val 1743"/>
                  <a:gd name="f48" fmla="val 966"/>
                  <a:gd name="f49" fmla="val 1082"/>
                  <a:gd name="f50" fmla="val 1545"/>
                  <a:gd name="f51" fmla="val 2246"/>
                  <a:gd name="f52" fmla="val 1"/>
                  <a:gd name="f53" fmla="val 1463"/>
                  <a:gd name="f54" fmla="val 484"/>
                  <a:gd name="f55" fmla="val 405"/>
                  <a:gd name="f56" fmla="val 1213"/>
                  <a:gd name="f57" fmla="val 2072"/>
                  <a:gd name="f58" fmla="val 216"/>
                  <a:gd name="f59" fmla="val 3029"/>
                  <a:gd name="f60" fmla="val 617"/>
                  <a:gd name="f61" fmla="val 3851"/>
                  <a:gd name="f62" fmla="val 846"/>
                  <a:gd name="f63" fmla="val 1169"/>
                  <a:gd name="f64" fmla="val 4752"/>
                  <a:gd name="f65" fmla="val 1556"/>
                  <a:gd name="f66" fmla="val 5102"/>
                  <a:gd name="f67" fmla="val 1868"/>
                  <a:gd name="f68" fmla="val 5382"/>
                  <a:gd name="f69" fmla="val 2306"/>
                  <a:gd name="f70" fmla="val 5730"/>
                  <a:gd name="f71" fmla="val 2749"/>
                  <a:gd name="f72" fmla="val 5794"/>
                  <a:gd name="f73" fmla="val 2784"/>
                  <a:gd name="f74" fmla="val 5897"/>
                  <a:gd name="f75" fmla="val 2866"/>
                  <a:gd name="f76" fmla="val 5940"/>
                  <a:gd name="f77" fmla="val 2955"/>
                  <a:gd name="f78" fmla="val 3095"/>
                  <a:gd name="f79" fmla="val 3251"/>
                  <a:gd name="f80" fmla="val 5832"/>
                  <a:gd name="f81" fmla="val 3269"/>
                  <a:gd name="f82" fmla="val 5674"/>
                  <a:gd name="f83" fmla="val 3341"/>
                  <a:gd name="f84" fmla="val 5094"/>
                  <a:gd name="f85" fmla="val 4626"/>
                  <a:gd name="f86" fmla="val 3982"/>
                  <a:gd name="f87" fmla="val 4101"/>
                  <a:gd name="f88" fmla="val 4211"/>
                  <a:gd name="f89" fmla="val 3557"/>
                  <a:gd name="f90" fmla="val 2961"/>
                  <a:gd name="f91" fmla="val 4331"/>
                  <a:gd name="f92" fmla="val 2368"/>
                  <a:gd name="f93" fmla="val 4314"/>
                  <a:gd name="f94" fmla="val 1312"/>
                  <a:gd name="f95" fmla="val 3745"/>
                  <a:gd name="f96" fmla="val 284"/>
                  <a:gd name="f97" fmla="val 2652"/>
                  <a:gd name="f98" fmla="val 45"/>
                  <a:gd name="f99" fmla="val 2516"/>
                  <a:gd name="f100" fmla="val 15"/>
                  <a:gd name="f101" fmla="val 2380"/>
                  <a:gd name="f102" fmla="*/ f0 1 4338"/>
                  <a:gd name="f103" fmla="*/ f1 1 5941"/>
                  <a:gd name="f104" fmla="val f2"/>
                  <a:gd name="f105" fmla="val f3"/>
                  <a:gd name="f106" fmla="val f4"/>
                  <a:gd name="f107" fmla="+- f106 0 f104"/>
                  <a:gd name="f108" fmla="+- f105 0 f104"/>
                  <a:gd name="f109" fmla="*/ f108 1 4338"/>
                  <a:gd name="f110" fmla="*/ f107 1 5941"/>
                  <a:gd name="f111" fmla="*/ f104 1 f109"/>
                  <a:gd name="f112" fmla="*/ f105 1 f109"/>
                  <a:gd name="f113" fmla="*/ f104 1 f110"/>
                  <a:gd name="f114" fmla="*/ f106 1 f110"/>
                  <a:gd name="f115" fmla="*/ f111 f102 1"/>
                  <a:gd name="f116" fmla="*/ f112 f102 1"/>
                  <a:gd name="f117" fmla="*/ f114 f103 1"/>
                  <a:gd name="f118" fmla="*/ f113 f10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15" t="f118" r="f116" b="f117"/>
                <a:pathLst>
                  <a:path w="4338" h="5941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lnTo>
                      <a:pt x="f28" y="f29"/>
                    </a:ln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6"/>
                      <a:pt x="f5" y="f6"/>
                    </a:cubicBezTo>
                    <a:close/>
                    <a:moveTo>
                      <a:pt x="f51" y="f52"/>
                    </a:moveTo>
                    <a:cubicBezTo>
                      <a:pt x="f53" y="f52"/>
                      <a:pt x="f13" y="f54"/>
                      <a:pt x="f55" y="f56"/>
                    </a:cubicBezTo>
                    <a:cubicBezTo>
                      <a:pt x="f2" y="f57"/>
                      <a:pt x="f58" y="f59"/>
                      <a:pt x="f60" y="f61"/>
                    </a:cubicBezTo>
                    <a:cubicBezTo>
                      <a:pt x="f62" y="f39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lnTo>
                      <a:pt x="f71" y="f72"/>
                    </a:lnTo>
                    <a:cubicBezTo>
                      <a:pt x="f73" y="f74"/>
                      <a:pt x="f75" y="f76"/>
                      <a:pt x="f77" y="f76"/>
                    </a:cubicBezTo>
                    <a:cubicBezTo>
                      <a:pt x="f78" y="f76"/>
                      <a:pt x="f79" y="f80"/>
                      <a:pt x="f81" y="f82"/>
                    </a:cubicBezTo>
                    <a:cubicBezTo>
                      <a:pt x="f83" y="f84"/>
                      <a:pt x="f16" y="f85"/>
                      <a:pt x="f86" y="f87"/>
                    </a:cubicBezTo>
                    <a:cubicBezTo>
                      <a:pt x="f88" y="f89"/>
                      <a:pt x="f3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52"/>
                      <a:pt x="f51" y="f5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" name="Google Shape;3020;p49">
                <a:extLst>
                  <a:ext uri="{FF2B5EF4-FFF2-40B4-BE49-F238E27FC236}">
                    <a16:creationId xmlns:a16="http://schemas.microsoft.com/office/drawing/2014/main" id="{50CC31D6-0F7B-F764-A83A-BA55A2866E40}"/>
                  </a:ext>
                </a:extLst>
              </p:cNvPr>
              <p:cNvSpPr/>
              <p:nvPr/>
            </p:nvSpPr>
            <p:spPr>
              <a:xfrm rot="15753974" flipH="1">
                <a:off x="5494931" y="2168563"/>
                <a:ext cx="16276" cy="1647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598"/>
                  <a:gd name="f4" fmla="val 1618"/>
                  <a:gd name="f5" fmla="val 330"/>
                  <a:gd name="f6" fmla="val 689"/>
                  <a:gd name="f7" fmla="val 331"/>
                  <a:gd name="f8" fmla="val 690"/>
                  <a:gd name="f9" fmla="val 332"/>
                  <a:gd name="f10" fmla="val 333"/>
                  <a:gd name="f11" fmla="val 691"/>
                  <a:gd name="f12" fmla="val 335"/>
                  <a:gd name="f13" fmla="val 692"/>
                  <a:gd name="f14" fmla="val 336"/>
                  <a:gd name="f15" fmla="val 694"/>
                  <a:gd name="f16" fmla="val 338"/>
                  <a:gd name="f17" fmla="val 695"/>
                  <a:gd name="f18" fmla="val 693"/>
                  <a:gd name="f19" fmla="val 341"/>
                  <a:gd name="f20" fmla="val 699"/>
                  <a:gd name="f21" fmla="val 342"/>
                  <a:gd name="f22" fmla="val 344"/>
                  <a:gd name="f23" fmla="val 346"/>
                  <a:gd name="f24" fmla="val 700"/>
                  <a:gd name="f25" fmla="val 348"/>
                  <a:gd name="f26" fmla="val 349"/>
                  <a:gd name="f27" fmla="val 350"/>
                  <a:gd name="f28" fmla="val 345"/>
                  <a:gd name="f29" fmla="val 1136"/>
                  <a:gd name="f30" fmla="val 1098"/>
                  <a:gd name="f31" fmla="val 1058"/>
                  <a:gd name="f32" fmla="val 4"/>
                  <a:gd name="f33" fmla="val 1019"/>
                  <a:gd name="f34" fmla="val 11"/>
                  <a:gd name="f35" fmla="val 870"/>
                  <a:gd name="f36" fmla="val 35"/>
                  <a:gd name="f37" fmla="val 750"/>
                  <a:gd name="f38" fmla="val 130"/>
                  <a:gd name="f39" fmla="val 672"/>
                  <a:gd name="f40" fmla="val 253"/>
                  <a:gd name="f41" fmla="val 589"/>
                  <a:gd name="f42" fmla="val 192"/>
                  <a:gd name="f43" fmla="val 497"/>
                  <a:gd name="f44" fmla="val 157"/>
                  <a:gd name="f45" fmla="val 395"/>
                  <a:gd name="f46" fmla="val 368"/>
                  <a:gd name="f47" fmla="val 160"/>
                  <a:gd name="f48" fmla="val 313"/>
                  <a:gd name="f49" fmla="val 164"/>
                  <a:gd name="f50" fmla="val 165"/>
                  <a:gd name="f51" fmla="val 189"/>
                  <a:gd name="f52" fmla="val 39"/>
                  <a:gd name="f53" fmla="val 316"/>
                  <a:gd name="f54" fmla="val 22"/>
                  <a:gd name="f55" fmla="val 466"/>
                  <a:gd name="f56" fmla="val 1"/>
                  <a:gd name="f57" fmla="val 596"/>
                  <a:gd name="f58" fmla="val 49"/>
                  <a:gd name="f59" fmla="val 710"/>
                  <a:gd name="f60" fmla="val 108"/>
                  <a:gd name="f61" fmla="val 822"/>
                  <a:gd name="f62" fmla="val 176"/>
                  <a:gd name="f63" fmla="val 966"/>
                  <a:gd name="f64" fmla="val 282"/>
                  <a:gd name="f65" fmla="val 1104"/>
                  <a:gd name="f66" fmla="val 402"/>
                  <a:gd name="f67" fmla="val 1210"/>
                  <a:gd name="f68" fmla="val 491"/>
                  <a:gd name="f69" fmla="val 1285"/>
                  <a:gd name="f70" fmla="val 587"/>
                  <a:gd name="f71" fmla="val 1333"/>
                  <a:gd name="f72" fmla="val 697"/>
                  <a:gd name="f73" fmla="val 1377"/>
                  <a:gd name="f74" fmla="val 735"/>
                  <a:gd name="f75" fmla="val 1393"/>
                  <a:gd name="f76" fmla="val 778"/>
                  <a:gd name="f77" fmla="val 1401"/>
                  <a:gd name="f78" fmla="val 820"/>
                  <a:gd name="f79" fmla="val 1404"/>
                  <a:gd name="f80" fmla="val 1417"/>
                  <a:gd name="f81" fmla="val 825"/>
                  <a:gd name="f82" fmla="val 1430"/>
                  <a:gd name="f83" fmla="val 827"/>
                  <a:gd name="f84" fmla="val 1443"/>
                  <a:gd name="f85" fmla="val 843"/>
                  <a:gd name="f86" fmla="val 1550"/>
                  <a:gd name="f87" fmla="val 956"/>
                  <a:gd name="f88" fmla="val 1064"/>
                  <a:gd name="f89" fmla="val 1126"/>
                  <a:gd name="f90" fmla="val 1186"/>
                  <a:gd name="f91" fmla="val 1596"/>
                  <a:gd name="f92" fmla="val 1225"/>
                  <a:gd name="f93" fmla="val 1546"/>
                  <a:gd name="f94" fmla="val 1259"/>
                  <a:gd name="f95" fmla="val 1505"/>
                  <a:gd name="f96" fmla="val 1296"/>
                  <a:gd name="f97" fmla="val 1464"/>
                  <a:gd name="f98" fmla="val 1321"/>
                  <a:gd name="f99" fmla="val 1412"/>
                  <a:gd name="f100" fmla="val 1341"/>
                  <a:gd name="f101" fmla="val 1371"/>
                  <a:gd name="f102" fmla="val 1358"/>
                  <a:gd name="f103" fmla="val 1375"/>
                  <a:gd name="f104" fmla="val 1292"/>
                  <a:gd name="f105" fmla="val 1424"/>
                  <a:gd name="f106" fmla="val 1189"/>
                  <a:gd name="f107" fmla="val 1447"/>
                  <a:gd name="f108" fmla="val 1083"/>
                  <a:gd name="f109" fmla="val 1478"/>
                  <a:gd name="f110" fmla="val 974"/>
                  <a:gd name="f111" fmla="val 1498"/>
                  <a:gd name="f112" fmla="val 888"/>
                  <a:gd name="f113" fmla="val 1519"/>
                  <a:gd name="f114" fmla="val 798"/>
                  <a:gd name="f115" fmla="val 1539"/>
                  <a:gd name="f116" fmla="val 713"/>
                  <a:gd name="f117" fmla="val 1571"/>
                  <a:gd name="f118" fmla="val 607"/>
                  <a:gd name="f119" fmla="val 501"/>
                  <a:gd name="f120" fmla="val 1581"/>
                  <a:gd name="f121" fmla="val 387"/>
                  <a:gd name="f122" fmla="val 1563"/>
                  <a:gd name="f123" fmla="val 254"/>
                  <a:gd name="f124" fmla="val 1492"/>
                  <a:gd name="f125" fmla="val 134"/>
                  <a:gd name="f126" fmla="val 1372"/>
                  <a:gd name="f127" fmla="val 62"/>
                  <a:gd name="f128" fmla="val 1297"/>
                  <a:gd name="f129" fmla="val 17"/>
                  <a:gd name="f130" fmla="val 1218"/>
                  <a:gd name="f131" fmla="*/ f0 1 1598"/>
                  <a:gd name="f132" fmla="*/ f1 1 1618"/>
                  <a:gd name="f133" fmla="val f2"/>
                  <a:gd name="f134" fmla="val f3"/>
                  <a:gd name="f135" fmla="val f4"/>
                  <a:gd name="f136" fmla="+- f135 0 f133"/>
                  <a:gd name="f137" fmla="+- f134 0 f133"/>
                  <a:gd name="f138" fmla="*/ f137 1 1598"/>
                  <a:gd name="f139" fmla="*/ f136 1 1618"/>
                  <a:gd name="f140" fmla="*/ f133 1 f138"/>
                  <a:gd name="f141" fmla="*/ f134 1 f138"/>
                  <a:gd name="f142" fmla="*/ f133 1 f139"/>
                  <a:gd name="f143" fmla="*/ f135 1 f139"/>
                  <a:gd name="f144" fmla="*/ f140 f131 1"/>
                  <a:gd name="f145" fmla="*/ f141 f131 1"/>
                  <a:gd name="f146" fmla="*/ f143 f132 1"/>
                  <a:gd name="f147" fmla="*/ f142 f1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44" t="f147" r="f145" b="f146"/>
                <a:pathLst>
                  <a:path w="1598" h="1618">
                    <a:moveTo>
                      <a:pt x="f5" y="f6"/>
                    </a:moveTo>
                    <a:lnTo>
                      <a:pt x="f5" y="f6"/>
                    </a:lnTo>
                    <a:cubicBezTo>
                      <a:pt x="f7" y="f8"/>
                      <a:pt x="f9" y="f8"/>
                      <a:pt x="f10" y="f11"/>
                    </a:cubicBezTo>
                    <a:lnTo>
                      <a:pt x="f10" y="f11"/>
                    </a:lnTo>
                    <a:cubicBezTo>
                      <a:pt x="f12" y="f13"/>
                      <a:pt x="f14" y="f15"/>
                      <a:pt x="f16" y="f17"/>
                    </a:cubicBezTo>
                    <a:lnTo>
                      <a:pt x="f16" y="f17"/>
                    </a:lnTo>
                    <a:cubicBezTo>
                      <a:pt x="f12" y="f18"/>
                      <a:pt x="f10" y="f11"/>
                      <a:pt x="f5" y="f6"/>
                    </a:cubicBezTo>
                    <a:close/>
                    <a:moveTo>
                      <a:pt x="f19" y="f20"/>
                    </a:moveTo>
                    <a:cubicBezTo>
                      <a:pt x="f19" y="f20"/>
                      <a:pt x="f19" y="f20"/>
                      <a:pt x="f21" y="f20"/>
                    </a:cubicBezTo>
                    <a:lnTo>
                      <a:pt x="f21" y="f20"/>
                    </a:lnTo>
                    <a:cubicBezTo>
                      <a:pt x="f21" y="f20"/>
                      <a:pt x="f21" y="f20"/>
                      <a:pt x="f21" y="f20"/>
                    </a:cubicBezTo>
                    <a:lnTo>
                      <a:pt x="f21" y="f20"/>
                    </a:lnTo>
                    <a:cubicBezTo>
                      <a:pt x="f21" y="f20"/>
                      <a:pt x="f19" y="f20"/>
                      <a:pt x="f19" y="f20"/>
                    </a:cubicBezTo>
                    <a:close/>
                    <a:moveTo>
                      <a:pt x="f22" y="f20"/>
                    </a:moveTo>
                    <a:lnTo>
                      <a:pt x="f22" y="f20"/>
                    </a:lnTo>
                    <a:cubicBezTo>
                      <a:pt x="f23" y="f24"/>
                      <a:pt x="f25" y="f24"/>
                      <a:pt x="f26" y="f24"/>
                    </a:cubicBezTo>
                    <a:lnTo>
                      <a:pt x="f26" y="f24"/>
                    </a:lnTo>
                    <a:cubicBezTo>
                      <a:pt x="f26" y="f24"/>
                      <a:pt x="f27" y="f24"/>
                      <a:pt x="f27" y="f24"/>
                    </a:cubicBezTo>
                    <a:lnTo>
                      <a:pt x="f27" y="f24"/>
                    </a:lnTo>
                    <a:cubicBezTo>
                      <a:pt x="f25" y="f24"/>
                      <a:pt x="f23" y="f24"/>
                      <a:pt x="f28" y="f24"/>
                    </a:cubicBezTo>
                    <a:lnTo>
                      <a:pt x="f28" y="f24"/>
                    </a:lnTo>
                    <a:cubicBezTo>
                      <a:pt x="f28" y="f24"/>
                      <a:pt x="f22" y="f24"/>
                      <a:pt x="f22" y="f20"/>
                    </a:cubicBezTo>
                    <a:close/>
                    <a:moveTo>
                      <a:pt x="f29" y="f2"/>
                    </a:moveTo>
                    <a:cubicBezTo>
                      <a:pt x="f30" y="f2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lnTo>
                      <a:pt x="f39" y="f40"/>
                    </a:lnTo>
                    <a:cubicBezTo>
                      <a:pt x="f41" y="f42"/>
                      <a:pt x="f43" y="f44"/>
                      <a:pt x="f45" y="f44"/>
                    </a:cubicBezTo>
                    <a:cubicBezTo>
                      <a:pt x="f46" y="f44"/>
                      <a:pt x="f19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lnTo>
                      <a:pt x="f78" y="f79"/>
                    </a:lnTo>
                    <a:cubicBezTo>
                      <a:pt x="f61" y="f80"/>
                      <a:pt x="f81" y="f82"/>
                      <a:pt x="f83" y="f84"/>
                    </a:cubicBezTo>
                    <a:cubicBezTo>
                      <a:pt x="f85" y="f86"/>
                      <a:pt x="f87" y="f4"/>
                      <a:pt x="f88" y="f4"/>
                    </a:cubicBezTo>
                    <a:cubicBezTo>
                      <a:pt x="f89" y="f4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71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3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2"/>
                      <a:pt x="f29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" name="Google Shape;3021;p49">
                <a:extLst>
                  <a:ext uri="{FF2B5EF4-FFF2-40B4-BE49-F238E27FC236}">
                    <a16:creationId xmlns:a16="http://schemas.microsoft.com/office/drawing/2014/main" id="{18FA65FD-A3F3-8B37-69F8-F0EAEC478FC4}"/>
                  </a:ext>
                </a:extLst>
              </p:cNvPr>
              <p:cNvSpPr/>
              <p:nvPr/>
            </p:nvSpPr>
            <p:spPr>
              <a:xfrm rot="15753974" flipH="1">
                <a:off x="5476327" y="2182082"/>
                <a:ext cx="45720" cy="6063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490"/>
                  <a:gd name="f4" fmla="val 5954"/>
                  <a:gd name="f5" fmla="val 2174"/>
                  <a:gd name="f6" fmla="val 551"/>
                  <a:gd name="f7" fmla="val 2502"/>
                  <a:gd name="f8" fmla="val 2835"/>
                  <a:gd name="f9" fmla="val 660"/>
                  <a:gd name="f10" fmla="val 3118"/>
                  <a:gd name="f11" fmla="val 878"/>
                  <a:gd name="f12" fmla="val 3790"/>
                  <a:gd name="f13" fmla="val 1400"/>
                  <a:gd name="f14" fmla="val 3900"/>
                  <a:gd name="f15" fmla="val 2293"/>
                  <a:gd name="f16" fmla="val 3852"/>
                  <a:gd name="f17" fmla="val 3089"/>
                  <a:gd name="f18" fmla="val 3824"/>
                  <a:gd name="f19" fmla="val 3558"/>
                  <a:gd name="f20" fmla="val 3704"/>
                  <a:gd name="f21" fmla="val 4027"/>
                  <a:gd name="f22" fmla="val 3498"/>
                  <a:gd name="f23" fmla="val 4449"/>
                  <a:gd name="f24" fmla="val 3362"/>
                  <a:gd name="f25" fmla="val 4729"/>
                  <a:gd name="f26" fmla="val 3151"/>
                  <a:gd name="f27" fmla="val 4974"/>
                  <a:gd name="f28" fmla="val 2977"/>
                  <a:gd name="f29" fmla="val 5235"/>
                  <a:gd name="f30" fmla="val 2834"/>
                  <a:gd name="f31" fmla="val 5017"/>
                  <a:gd name="f32" fmla="val 2624"/>
                  <a:gd name="f33" fmla="val 4845"/>
                  <a:gd name="f34" fmla="val 2409"/>
                  <a:gd name="f35" fmla="val 4681"/>
                  <a:gd name="f36" fmla="val 2046"/>
                  <a:gd name="f37" fmla="val 4408"/>
                  <a:gd name="f38" fmla="val 1700"/>
                  <a:gd name="f39" fmla="val 4137"/>
                  <a:gd name="f40" fmla="val 1415"/>
                  <a:gd name="f41" fmla="val 3777"/>
                  <a:gd name="f42" fmla="val 846"/>
                  <a:gd name="f43" fmla="val 3057"/>
                  <a:gd name="f44" fmla="val 422"/>
                  <a:gd name="f45" fmla="val 1988"/>
                  <a:gd name="f46" fmla="val 1011"/>
                  <a:gd name="f47" fmla="val 1156"/>
                  <a:gd name="f48" fmla="val 1297"/>
                  <a:gd name="f49" fmla="val 752"/>
                  <a:gd name="f50" fmla="val 1731"/>
                  <a:gd name="f51" fmla="val 2151"/>
                  <a:gd name="f52" fmla="val 1781"/>
                  <a:gd name="f53" fmla="val 1411"/>
                  <a:gd name="f54" fmla="val 104"/>
                  <a:gd name="f55" fmla="val 1086"/>
                  <a:gd name="f56" fmla="val 331"/>
                  <a:gd name="f57" fmla="val 185"/>
                  <a:gd name="f58" fmla="val 960"/>
                  <a:gd name="f59" fmla="val 2091"/>
                  <a:gd name="f60" fmla="val 381"/>
                  <a:gd name="f61" fmla="val 3078"/>
                  <a:gd name="f62" fmla="val 604"/>
                  <a:gd name="f63" fmla="val 3657"/>
                  <a:gd name="f64" fmla="val 949"/>
                  <a:gd name="f65" fmla="val 4185"/>
                  <a:gd name="f66" fmla="val 1392"/>
                  <a:gd name="f67" fmla="val 4620"/>
                  <a:gd name="f68" fmla="val 1809"/>
                  <a:gd name="f69" fmla="val 5028"/>
                  <a:gd name="f70" fmla="val 2354"/>
                  <a:gd name="f71" fmla="val 5295"/>
                  <a:gd name="f72" fmla="val 2642"/>
                  <a:gd name="f73" fmla="val 5820"/>
                  <a:gd name="f74" fmla="val 2694"/>
                  <a:gd name="f75" fmla="val 5914"/>
                  <a:gd name="f76" fmla="val 2775"/>
                  <a:gd name="f77" fmla="val 5953"/>
                  <a:gd name="f78" fmla="val 2857"/>
                  <a:gd name="f79" fmla="val 2989"/>
                  <a:gd name="f80" fmla="val 3123"/>
                  <a:gd name="f81" fmla="val 5850"/>
                  <a:gd name="f82" fmla="val 3141"/>
                  <a:gd name="f83" fmla="val 5705"/>
                  <a:gd name="f84" fmla="val 3482"/>
                  <a:gd name="f85" fmla="val 5506"/>
                  <a:gd name="f86" fmla="val 3732"/>
                  <a:gd name="f87" fmla="val 5108"/>
                  <a:gd name="f88" fmla="val 3909"/>
                  <a:gd name="f89" fmla="val 4781"/>
                  <a:gd name="f90" fmla="val 4146"/>
                  <a:gd name="f91" fmla="val 4339"/>
                  <a:gd name="f92" fmla="val 4297"/>
                  <a:gd name="f93" fmla="val 3856"/>
                  <a:gd name="f94" fmla="val 4366"/>
                  <a:gd name="f95" fmla="val 3359"/>
                  <a:gd name="f96" fmla="val 4489"/>
                  <a:gd name="f97" fmla="val 2437"/>
                  <a:gd name="f98" fmla="val 4376"/>
                  <a:gd name="f99" fmla="val 1368"/>
                  <a:gd name="f100" fmla="val 3701"/>
                  <a:gd name="f101" fmla="val 673"/>
                  <a:gd name="f102" fmla="val 3291"/>
                  <a:gd name="f103" fmla="val 247"/>
                  <a:gd name="f104" fmla="val 2721"/>
                  <a:gd name="f105" fmla="*/ f0 1 4490"/>
                  <a:gd name="f106" fmla="*/ f1 1 5954"/>
                  <a:gd name="f107" fmla="val f2"/>
                  <a:gd name="f108" fmla="val f3"/>
                  <a:gd name="f109" fmla="val f4"/>
                  <a:gd name="f110" fmla="+- f109 0 f107"/>
                  <a:gd name="f111" fmla="+- f108 0 f107"/>
                  <a:gd name="f112" fmla="*/ f111 1 4490"/>
                  <a:gd name="f113" fmla="*/ f110 1 5954"/>
                  <a:gd name="f114" fmla="*/ f107 1 f112"/>
                  <a:gd name="f115" fmla="*/ f108 1 f112"/>
                  <a:gd name="f116" fmla="*/ f107 1 f113"/>
                  <a:gd name="f117" fmla="*/ f109 1 f113"/>
                  <a:gd name="f118" fmla="*/ f114 f105 1"/>
                  <a:gd name="f119" fmla="*/ f115 f105 1"/>
                  <a:gd name="f120" fmla="*/ f117 f106 1"/>
                  <a:gd name="f121" fmla="*/ f116 f10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18" t="f121" r="f119" b="f120"/>
                <a:pathLst>
                  <a:path w="4490" h="5954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lnTo>
                      <a:pt x="f28" y="f29"/>
                    </a:ln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6"/>
                      <a:pt x="f5" y="f6"/>
                    </a:cubicBezTo>
                    <a:close/>
                    <a:moveTo>
                      <a:pt x="f51" y="f2"/>
                    </a:moveTo>
                    <a:cubicBezTo>
                      <a:pt x="f52" y="f2"/>
                      <a:pt x="f53" y="f54"/>
                      <a:pt x="f55" y="f56"/>
                    </a:cubicBezTo>
                    <a:cubicBezTo>
                      <a:pt x="f57" y="f58"/>
                      <a:pt x="f2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7"/>
                    </a:cubicBezTo>
                    <a:cubicBezTo>
                      <a:pt x="f79" y="f77"/>
                      <a:pt x="f80" y="f81"/>
                      <a:pt x="f82" y="f83"/>
                    </a:cubicBezTo>
                    <a:lnTo>
                      <a:pt x="f82" y="f83"/>
                    </a:ln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2"/>
                      <a:pt x="f51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" name="Google Shape;3022;p49">
                <a:extLst>
                  <a:ext uri="{FF2B5EF4-FFF2-40B4-BE49-F238E27FC236}">
                    <a16:creationId xmlns:a16="http://schemas.microsoft.com/office/drawing/2014/main" id="{DFC4B17B-0F82-6180-A0F3-AB16BF768C87}"/>
                  </a:ext>
                </a:extLst>
              </p:cNvPr>
              <p:cNvSpPr/>
              <p:nvPr/>
            </p:nvSpPr>
            <p:spPr>
              <a:xfrm rot="15753974" flipH="1">
                <a:off x="5514408" y="2205879"/>
                <a:ext cx="16431" cy="1681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614"/>
                  <a:gd name="f4" fmla="val 1651"/>
                  <a:gd name="f5" fmla="val 494"/>
                  <a:gd name="f6" fmla="val 734"/>
                  <a:gd name="f7" fmla="val 495"/>
                  <a:gd name="f8" fmla="val 1235"/>
                  <a:gd name="f9" fmla="val 1"/>
                  <a:gd name="f10" fmla="val 1063"/>
                  <a:gd name="f11" fmla="val 946"/>
                  <a:gd name="f12" fmla="val 98"/>
                  <a:gd name="f13" fmla="val 867"/>
                  <a:gd name="f14" fmla="val 229"/>
                  <a:gd name="f15" fmla="val 784"/>
                  <a:gd name="f16" fmla="val 168"/>
                  <a:gd name="f17" fmla="val 685"/>
                  <a:gd name="f18" fmla="val 129"/>
                  <a:gd name="f19" fmla="val 576"/>
                  <a:gd name="f20" fmla="val 121"/>
                  <a:gd name="f21" fmla="val 564"/>
                  <a:gd name="f22" fmla="val 120"/>
                  <a:gd name="f23" fmla="val 552"/>
                  <a:gd name="f24" fmla="val 540"/>
                  <a:gd name="f25" fmla="val 330"/>
                  <a:gd name="f26" fmla="val 127"/>
                  <a:gd name="f27" fmla="val 262"/>
                  <a:gd name="f28" fmla="val 72"/>
                  <a:gd name="f29" fmla="val 464"/>
                  <a:gd name="f30" fmla="val 714"/>
                  <a:gd name="f31" fmla="val 181"/>
                  <a:gd name="f32" fmla="val 902"/>
                  <a:gd name="f33" fmla="val 315"/>
                  <a:gd name="f34" fmla="val 1087"/>
                  <a:gd name="f35" fmla="val 377"/>
                  <a:gd name="f36" fmla="val 1169"/>
                  <a:gd name="f37" fmla="val 439"/>
                  <a:gd name="f38" fmla="val 1255"/>
                  <a:gd name="f39" fmla="val 500"/>
                  <a:gd name="f40" fmla="val 1340"/>
                  <a:gd name="f41" fmla="val 586"/>
                  <a:gd name="f42" fmla="val 1451"/>
                  <a:gd name="f43" fmla="val 695"/>
                  <a:gd name="f44" fmla="val 1549"/>
                  <a:gd name="f45" fmla="val 815"/>
                  <a:gd name="f46" fmla="val 1618"/>
                  <a:gd name="f47" fmla="val 854"/>
                  <a:gd name="f48" fmla="val 1640"/>
                  <a:gd name="f49" fmla="val 894"/>
                  <a:gd name="f50" fmla="val 1650"/>
                  <a:gd name="f51" fmla="val 932"/>
                  <a:gd name="f52" fmla="val 1078"/>
                  <a:gd name="f53" fmla="val 1203"/>
                  <a:gd name="f54" fmla="val 1508"/>
                  <a:gd name="f55" fmla="val 1165"/>
                  <a:gd name="f56" fmla="val 1351"/>
                  <a:gd name="f57" fmla="val 1350"/>
                  <a:gd name="f58" fmla="val 1164"/>
                  <a:gd name="f59" fmla="val 1349"/>
                  <a:gd name="f60" fmla="val 1347"/>
                  <a:gd name="f61" fmla="val 1329"/>
                  <a:gd name="f62" fmla="val 1239"/>
                  <a:gd name="f63" fmla="val 1304"/>
                  <a:gd name="f64" fmla="val 1268"/>
                  <a:gd name="f65" fmla="val 1279"/>
                  <a:gd name="f66" fmla="val 1337"/>
                  <a:gd name="f67" fmla="val 1220"/>
                  <a:gd name="f68" fmla="val 1402"/>
                  <a:gd name="f69" fmla="val 1142"/>
                  <a:gd name="f70" fmla="val 1446"/>
                  <a:gd name="f71" fmla="val 1067"/>
                  <a:gd name="f72" fmla="val 1538"/>
                  <a:gd name="f73" fmla="val 905"/>
                  <a:gd name="f74" fmla="val 1583"/>
                  <a:gd name="f75" fmla="val 727"/>
                  <a:gd name="f76" fmla="val 1604"/>
                  <a:gd name="f77" fmla="val 546"/>
                  <a:gd name="f78" fmla="val 456"/>
                  <a:gd name="f79" fmla="val 361"/>
                  <a:gd name="f80" fmla="val 1593"/>
                  <a:gd name="f81" fmla="val 271"/>
                  <a:gd name="f82" fmla="val 1552"/>
                  <a:gd name="f83" fmla="val 114"/>
                  <a:gd name="f84" fmla="val 1240"/>
                  <a:gd name="f85" fmla="val 1237"/>
                  <a:gd name="f86" fmla="*/ f0 1 1614"/>
                  <a:gd name="f87" fmla="*/ f1 1 1651"/>
                  <a:gd name="f88" fmla="val f2"/>
                  <a:gd name="f89" fmla="val f3"/>
                  <a:gd name="f90" fmla="val f4"/>
                  <a:gd name="f91" fmla="+- f90 0 f88"/>
                  <a:gd name="f92" fmla="+- f89 0 f88"/>
                  <a:gd name="f93" fmla="*/ f92 1 1614"/>
                  <a:gd name="f94" fmla="*/ f91 1 1651"/>
                  <a:gd name="f95" fmla="*/ f88 1 f93"/>
                  <a:gd name="f96" fmla="*/ f89 1 f93"/>
                  <a:gd name="f97" fmla="*/ f88 1 f94"/>
                  <a:gd name="f98" fmla="*/ f90 1 f94"/>
                  <a:gd name="f99" fmla="*/ f95 f86 1"/>
                  <a:gd name="f100" fmla="*/ f96 f86 1"/>
                  <a:gd name="f101" fmla="*/ f98 f87 1"/>
                  <a:gd name="f102" fmla="*/ f97 f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9" t="f102" r="f100" b="f101"/>
                <a:pathLst>
                  <a:path w="1614" h="1651">
                    <a:moveTo>
                      <a:pt x="f5" y="f6"/>
                    </a:moveTo>
                    <a:cubicBezTo>
                      <a:pt x="f5" y="f6"/>
                      <a:pt x="f5" y="f6"/>
                      <a:pt x="f7" y="f6"/>
                    </a:cubicBezTo>
                    <a:lnTo>
                      <a:pt x="f7" y="f6"/>
                    </a:lnTo>
                    <a:cubicBezTo>
                      <a:pt x="f7" y="f6"/>
                      <a:pt x="f7" y="f6"/>
                      <a:pt x="f7" y="f6"/>
                    </a:cubicBezTo>
                    <a:lnTo>
                      <a:pt x="f7" y="f6"/>
                    </a:lnTo>
                    <a:cubicBezTo>
                      <a:pt x="f5" y="f6"/>
                      <a:pt x="f5" y="f6"/>
                      <a:pt x="f5" y="f6"/>
                    </a:cubicBezTo>
                    <a:close/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lnTo>
                      <a:pt x="f13" y="f14"/>
                    </a:ln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2"/>
                      <a:pt x="f24" y="f22"/>
                    </a:cubicBezTo>
                    <a:cubicBezTo>
                      <a:pt x="f25" y="f22"/>
                      <a:pt x="f26" y="f27"/>
                      <a:pt x="f28" y="f29"/>
                    </a:cubicBezTo>
                    <a:cubicBezTo>
                      <a:pt x="f2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cubicBezTo>
                      <a:pt x="f41" y="f42"/>
                      <a:pt x="f43" y="f44"/>
                      <a:pt x="f45" y="f46"/>
                    </a:cubicBezTo>
                    <a:cubicBezTo>
                      <a:pt x="f47" y="f48"/>
                      <a:pt x="f49" y="f50"/>
                      <a:pt x="f51" y="f50"/>
                    </a:cubicBezTo>
                    <a:cubicBezTo>
                      <a:pt x="f52" y="f50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58" y="f60"/>
                    </a:cubicBezTo>
                    <a:lnTo>
                      <a:pt x="f58" y="f60"/>
                    </a:lnTo>
                    <a:cubicBezTo>
                      <a:pt x="f53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3" y="f78"/>
                      <a:pt x="f3" y="f79"/>
                      <a:pt x="f80" y="f81"/>
                    </a:cubicBezTo>
                    <a:cubicBezTo>
                      <a:pt x="f82" y="f83"/>
                      <a:pt x="f68" y="f9"/>
                      <a:pt x="f84" y="f9"/>
                    </a:cubicBezTo>
                    <a:cubicBezTo>
                      <a:pt x="f62" y="f9"/>
                      <a:pt x="f85" y="f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" name="Google Shape;3023;p49">
                <a:extLst>
                  <a:ext uri="{FF2B5EF4-FFF2-40B4-BE49-F238E27FC236}">
                    <a16:creationId xmlns:a16="http://schemas.microsoft.com/office/drawing/2014/main" id="{F1F23A83-2897-8D3B-976A-072286A3119E}"/>
                  </a:ext>
                </a:extLst>
              </p:cNvPr>
              <p:cNvSpPr/>
              <p:nvPr/>
            </p:nvSpPr>
            <p:spPr>
              <a:xfrm rot="15753974" flipH="1">
                <a:off x="5444460" y="2232483"/>
                <a:ext cx="45720" cy="6061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490"/>
                  <a:gd name="f4" fmla="val 5952"/>
                  <a:gd name="f5" fmla="val 2173"/>
                  <a:gd name="f6" fmla="val 550"/>
                  <a:gd name="f7" fmla="val 2501"/>
                  <a:gd name="f8" fmla="val 2833"/>
                  <a:gd name="f9" fmla="val 659"/>
                  <a:gd name="f10" fmla="val 3115"/>
                  <a:gd name="f11" fmla="val 879"/>
                  <a:gd name="f12" fmla="val 3790"/>
                  <a:gd name="f13" fmla="val 1400"/>
                  <a:gd name="f14" fmla="val 3900"/>
                  <a:gd name="f15" fmla="val 2291"/>
                  <a:gd name="f16" fmla="val 3852"/>
                  <a:gd name="f17" fmla="val 3089"/>
                  <a:gd name="f18" fmla="val 3821"/>
                  <a:gd name="f19" fmla="val 3555"/>
                  <a:gd name="f20" fmla="val 3704"/>
                  <a:gd name="f21" fmla="val 4027"/>
                  <a:gd name="f22" fmla="val 3498"/>
                  <a:gd name="f23" fmla="val 4449"/>
                  <a:gd name="f24" fmla="val 3360"/>
                  <a:gd name="f25" fmla="val 4727"/>
                  <a:gd name="f26" fmla="val 3148"/>
                  <a:gd name="f27" fmla="val 4973"/>
                  <a:gd name="f28" fmla="val 2975"/>
                  <a:gd name="f29" fmla="val 5234"/>
                  <a:gd name="f30" fmla="val 2831"/>
                  <a:gd name="f31" fmla="val 5015"/>
                  <a:gd name="f32" fmla="val 2621"/>
                  <a:gd name="f33" fmla="val 4843"/>
                  <a:gd name="f34" fmla="val 2406"/>
                  <a:gd name="f35" fmla="val 4682"/>
                  <a:gd name="f36" fmla="val 2046"/>
                  <a:gd name="f37" fmla="val 4408"/>
                  <a:gd name="f38" fmla="val 1697"/>
                  <a:gd name="f39" fmla="val 4138"/>
                  <a:gd name="f40" fmla="val 1416"/>
                  <a:gd name="f41" fmla="val 3777"/>
                  <a:gd name="f42" fmla="val 846"/>
                  <a:gd name="f43" fmla="val 3055"/>
                  <a:gd name="f44" fmla="val 422"/>
                  <a:gd name="f45" fmla="val 1989"/>
                  <a:gd name="f46" fmla="val 1008"/>
                  <a:gd name="f47" fmla="val 1157"/>
                  <a:gd name="f48" fmla="val 1294"/>
                  <a:gd name="f49" fmla="val 752"/>
                  <a:gd name="f50" fmla="val 1729"/>
                  <a:gd name="f51" fmla="val 2151"/>
                  <a:gd name="f52" fmla="val 1780"/>
                  <a:gd name="f53" fmla="val 1411"/>
                  <a:gd name="f54" fmla="val 104"/>
                  <a:gd name="f55" fmla="val 1087"/>
                  <a:gd name="f56" fmla="val 331"/>
                  <a:gd name="f57" fmla="val 182"/>
                  <a:gd name="f58" fmla="val 961"/>
                  <a:gd name="f59" fmla="val 2088"/>
                  <a:gd name="f60" fmla="val 381"/>
                  <a:gd name="f61" fmla="val 3078"/>
                  <a:gd name="f62" fmla="val 604"/>
                  <a:gd name="f63" fmla="val 3654"/>
                  <a:gd name="f64" fmla="val 949"/>
                  <a:gd name="f65" fmla="val 4185"/>
                  <a:gd name="f66" fmla="val 1392"/>
                  <a:gd name="f67" fmla="val 4617"/>
                  <a:gd name="f68" fmla="val 1806"/>
                  <a:gd name="f69" fmla="val 5025"/>
                  <a:gd name="f70" fmla="val 2355"/>
                  <a:gd name="f71" fmla="val 5295"/>
                  <a:gd name="f72" fmla="val 2642"/>
                  <a:gd name="f73" fmla="val 5816"/>
                  <a:gd name="f74" fmla="val 2694"/>
                  <a:gd name="f75" fmla="val 5911"/>
                  <a:gd name="f76" fmla="val 2775"/>
                  <a:gd name="f77" fmla="val 5951"/>
                  <a:gd name="f78" fmla="val 2858"/>
                  <a:gd name="f79" fmla="val 2989"/>
                  <a:gd name="f80" fmla="val 3123"/>
                  <a:gd name="f81" fmla="val 5849"/>
                  <a:gd name="f82" fmla="val 3141"/>
                  <a:gd name="f83" fmla="val 5705"/>
                  <a:gd name="f84" fmla="val 3482"/>
                  <a:gd name="f85" fmla="val 5506"/>
                  <a:gd name="f86" fmla="val 3732"/>
                  <a:gd name="f87" fmla="val 5109"/>
                  <a:gd name="f88" fmla="val 3910"/>
                  <a:gd name="f89" fmla="val 4781"/>
                  <a:gd name="f90" fmla="val 4146"/>
                  <a:gd name="f91" fmla="val 4340"/>
                  <a:gd name="f92" fmla="val 4297"/>
                  <a:gd name="f93" fmla="val 3856"/>
                  <a:gd name="f94" fmla="val 4362"/>
                  <a:gd name="f95" fmla="val 4489"/>
                  <a:gd name="f96" fmla="val 2435"/>
                  <a:gd name="f97" fmla="val 4376"/>
                  <a:gd name="f98" fmla="val 1369"/>
                  <a:gd name="f99" fmla="val 3701"/>
                  <a:gd name="f100" fmla="val 670"/>
                  <a:gd name="f101" fmla="val 3292"/>
                  <a:gd name="f102" fmla="val 246"/>
                  <a:gd name="f103" fmla="val 2720"/>
                  <a:gd name="f104" fmla="*/ f0 1 4490"/>
                  <a:gd name="f105" fmla="*/ f1 1 5952"/>
                  <a:gd name="f106" fmla="val f2"/>
                  <a:gd name="f107" fmla="val f3"/>
                  <a:gd name="f108" fmla="val f4"/>
                  <a:gd name="f109" fmla="+- f108 0 f106"/>
                  <a:gd name="f110" fmla="+- f107 0 f106"/>
                  <a:gd name="f111" fmla="*/ f110 1 4490"/>
                  <a:gd name="f112" fmla="*/ f109 1 5952"/>
                  <a:gd name="f113" fmla="*/ f106 1 f111"/>
                  <a:gd name="f114" fmla="*/ f107 1 f111"/>
                  <a:gd name="f115" fmla="*/ f106 1 f112"/>
                  <a:gd name="f116" fmla="*/ f108 1 f112"/>
                  <a:gd name="f117" fmla="*/ f113 f104 1"/>
                  <a:gd name="f118" fmla="*/ f114 f104 1"/>
                  <a:gd name="f119" fmla="*/ f116 f105 1"/>
                  <a:gd name="f120" fmla="*/ f115 f10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17" t="f120" r="f118" b="f119"/>
                <a:pathLst>
                  <a:path w="4490" h="5952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lnTo>
                      <a:pt x="f28" y="f29"/>
                    </a:ln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6"/>
                      <a:pt x="f5" y="f6"/>
                    </a:cubicBezTo>
                    <a:close/>
                    <a:moveTo>
                      <a:pt x="f51" y="f2"/>
                    </a:moveTo>
                    <a:cubicBezTo>
                      <a:pt x="f52" y="f2"/>
                      <a:pt x="f53" y="f54"/>
                      <a:pt x="f55" y="f56"/>
                    </a:cubicBezTo>
                    <a:cubicBezTo>
                      <a:pt x="f57" y="f58"/>
                      <a:pt x="f2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7"/>
                    </a:cubicBezTo>
                    <a:cubicBezTo>
                      <a:pt x="f79" y="f77"/>
                      <a:pt x="f80" y="f81"/>
                      <a:pt x="f82" y="f83"/>
                    </a:cubicBezTo>
                    <a:lnTo>
                      <a:pt x="f82" y="f83"/>
                    </a:ln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2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2"/>
                      <a:pt x="f51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3" name="Google Shape;3024;p49">
                <a:extLst>
                  <a:ext uri="{FF2B5EF4-FFF2-40B4-BE49-F238E27FC236}">
                    <a16:creationId xmlns:a16="http://schemas.microsoft.com/office/drawing/2014/main" id="{D45DCE3D-9E17-30BC-A415-0B37650FEC20}"/>
                  </a:ext>
                </a:extLst>
              </p:cNvPr>
              <p:cNvSpPr/>
              <p:nvPr/>
            </p:nvSpPr>
            <p:spPr>
              <a:xfrm rot="15753974" flipH="1">
                <a:off x="5482551" y="2256254"/>
                <a:ext cx="16431" cy="1683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614"/>
                  <a:gd name="f4" fmla="val 1653"/>
                  <a:gd name="f5" fmla="val 465"/>
                  <a:gd name="f6" fmla="val 703"/>
                  <a:gd name="f7" fmla="val 468"/>
                  <a:gd name="f8" fmla="val 705"/>
                  <a:gd name="f9" fmla="val 473"/>
                  <a:gd name="f10" fmla="val 709"/>
                  <a:gd name="f11" fmla="val 474"/>
                  <a:gd name="f12" fmla="val 710"/>
                  <a:gd name="f13" fmla="val 475"/>
                  <a:gd name="f14" fmla="val 711"/>
                  <a:gd name="f15" fmla="val 476"/>
                  <a:gd name="f16" fmla="val 712"/>
                  <a:gd name="f17" fmla="val 469"/>
                  <a:gd name="f18" fmla="val 706"/>
                  <a:gd name="f19" fmla="val 1270"/>
                  <a:gd name="f20" fmla="val 738"/>
                  <a:gd name="f21" fmla="val 743"/>
                  <a:gd name="f22" fmla="val 1269"/>
                  <a:gd name="f23" fmla="val 752"/>
                  <a:gd name="f24" fmla="val 1268"/>
                  <a:gd name="f25" fmla="val 764"/>
                  <a:gd name="f26" fmla="val 754"/>
                  <a:gd name="f27" fmla="val 749"/>
                  <a:gd name="f28" fmla="val 745"/>
                  <a:gd name="f29" fmla="val 742"/>
                  <a:gd name="f30" fmla="val 741"/>
                  <a:gd name="f31" fmla="val 739"/>
                  <a:gd name="f32" fmla="val 1235"/>
                  <a:gd name="f33" fmla="val 1063"/>
                  <a:gd name="f34" fmla="val 946"/>
                  <a:gd name="f35" fmla="val 99"/>
                  <a:gd name="f36" fmla="val 868"/>
                  <a:gd name="f37" fmla="val 230"/>
                  <a:gd name="f38" fmla="val 784"/>
                  <a:gd name="f39" fmla="val 170"/>
                  <a:gd name="f40" fmla="val 685"/>
                  <a:gd name="f41" fmla="val 132"/>
                  <a:gd name="f42" fmla="val 576"/>
                  <a:gd name="f43" fmla="val 123"/>
                  <a:gd name="f44" fmla="val 564"/>
                  <a:gd name="f45" fmla="val 552"/>
                  <a:gd name="f46" fmla="val 122"/>
                  <a:gd name="f47" fmla="val 540"/>
                  <a:gd name="f48" fmla="val 330"/>
                  <a:gd name="f49" fmla="val 127"/>
                  <a:gd name="f50" fmla="val 262"/>
                  <a:gd name="f51" fmla="val 69"/>
                  <a:gd name="f52" fmla="val 466"/>
                  <a:gd name="f53" fmla="val 1"/>
                  <a:gd name="f54" fmla="val 713"/>
                  <a:gd name="f55" fmla="val 178"/>
                  <a:gd name="f56" fmla="val 905"/>
                  <a:gd name="f57" fmla="val 312"/>
                  <a:gd name="f58" fmla="val 1086"/>
                  <a:gd name="f59" fmla="val 377"/>
                  <a:gd name="f60" fmla="val 1172"/>
                  <a:gd name="f61" fmla="val 436"/>
                  <a:gd name="f62" fmla="val 1257"/>
                  <a:gd name="f63" fmla="val 501"/>
                  <a:gd name="f64" fmla="val 1340"/>
                  <a:gd name="f65" fmla="val 583"/>
                  <a:gd name="f66" fmla="val 1453"/>
                  <a:gd name="f67" fmla="val 695"/>
                  <a:gd name="f68" fmla="val 1552"/>
                  <a:gd name="f69" fmla="val 815"/>
                  <a:gd name="f70" fmla="val 1621"/>
                  <a:gd name="f71" fmla="val 853"/>
                  <a:gd name="f72" fmla="val 1643"/>
                  <a:gd name="f73" fmla="val 893"/>
                  <a:gd name="f74" fmla="val 931"/>
                  <a:gd name="f75" fmla="val 1076"/>
                  <a:gd name="f76" fmla="val 1203"/>
                  <a:gd name="f77" fmla="val 1510"/>
                  <a:gd name="f78" fmla="val 1165"/>
                  <a:gd name="f79" fmla="val 1350"/>
                  <a:gd name="f80" fmla="val 1349"/>
                  <a:gd name="f81" fmla="val 1164"/>
                  <a:gd name="f82" fmla="val 1348"/>
                  <a:gd name="f83" fmla="val 1204"/>
                  <a:gd name="f84" fmla="val 1329"/>
                  <a:gd name="f85" fmla="val 1240"/>
                  <a:gd name="f86" fmla="val 1304"/>
                  <a:gd name="f87" fmla="val 1278"/>
                  <a:gd name="f88" fmla="val 1333"/>
                  <a:gd name="f89" fmla="val 1220"/>
                  <a:gd name="f90" fmla="val 1402"/>
                  <a:gd name="f91" fmla="val 1145"/>
                  <a:gd name="f92" fmla="val 1446"/>
                  <a:gd name="f93" fmla="val 1069"/>
                  <a:gd name="f94" fmla="val 1538"/>
                  <a:gd name="f95" fmla="val 908"/>
                  <a:gd name="f96" fmla="val 1584"/>
                  <a:gd name="f97" fmla="val 729"/>
                  <a:gd name="f98" fmla="val 1604"/>
                  <a:gd name="f99" fmla="val 549"/>
                  <a:gd name="f100" fmla="val 456"/>
                  <a:gd name="f101" fmla="val 359"/>
                  <a:gd name="f102" fmla="val 1593"/>
                  <a:gd name="f103" fmla="val 271"/>
                  <a:gd name="f104" fmla="val 113"/>
                  <a:gd name="f105" fmla="val 3"/>
                  <a:gd name="f106" fmla="val 1241"/>
                  <a:gd name="f107" fmla="val 1239"/>
                  <a:gd name="f108" fmla="val 1237"/>
                  <a:gd name="f109" fmla="*/ f0 1 1614"/>
                  <a:gd name="f110" fmla="*/ f1 1 1653"/>
                  <a:gd name="f111" fmla="val f2"/>
                  <a:gd name="f112" fmla="val f3"/>
                  <a:gd name="f113" fmla="val f4"/>
                  <a:gd name="f114" fmla="+- f113 0 f111"/>
                  <a:gd name="f115" fmla="+- f112 0 f111"/>
                  <a:gd name="f116" fmla="*/ f115 1 1614"/>
                  <a:gd name="f117" fmla="*/ f114 1 1653"/>
                  <a:gd name="f118" fmla="*/ f111 1 f116"/>
                  <a:gd name="f119" fmla="*/ f112 1 f116"/>
                  <a:gd name="f120" fmla="*/ f111 1 f117"/>
                  <a:gd name="f121" fmla="*/ f113 1 f117"/>
                  <a:gd name="f122" fmla="*/ f118 f109 1"/>
                  <a:gd name="f123" fmla="*/ f119 f109 1"/>
                  <a:gd name="f124" fmla="*/ f121 f110 1"/>
                  <a:gd name="f125" fmla="*/ f120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22" t="f125" r="f123" b="f124"/>
                <a:pathLst>
                  <a:path w="1614" h="1653">
                    <a:moveTo>
                      <a:pt x="f5" y="f6"/>
                    </a:moveTo>
                    <a:cubicBezTo>
                      <a:pt x="f5" y="f6"/>
                      <a:pt x="f7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lnTo>
                      <a:pt x="f15" y="f16"/>
                    </a:lnTo>
                    <a:cubicBezTo>
                      <a:pt x="f17" y="f18"/>
                      <a:pt x="f5" y="f6"/>
                      <a:pt x="f5" y="f6"/>
                    </a:cubicBezTo>
                    <a:close/>
                    <a:moveTo>
                      <a:pt x="f19" y="f20"/>
                    </a:moveTo>
                    <a:cubicBezTo>
                      <a:pt x="f19" y="f21"/>
                      <a:pt x="f22" y="f23"/>
                      <a:pt x="f24" y="f25"/>
                    </a:cubicBezTo>
                    <a:lnTo>
                      <a:pt x="f24" y="f26"/>
                    </a:lnTo>
                    <a:cubicBezTo>
                      <a:pt x="f24" y="f27"/>
                      <a:pt x="f22" y="f28"/>
                      <a:pt x="f22" y="f29"/>
                    </a:cubicBezTo>
                    <a:lnTo>
                      <a:pt x="f22" y="f29"/>
                    </a:lnTo>
                    <a:cubicBezTo>
                      <a:pt x="f22" y="f30"/>
                      <a:pt x="f19" y="f31"/>
                      <a:pt x="f19" y="f20"/>
                    </a:cubicBezTo>
                    <a:close/>
                    <a:moveTo>
                      <a:pt x="f32" y="f2"/>
                    </a:moveTo>
                    <a:cubicBezTo>
                      <a:pt x="f33" y="f2"/>
                      <a:pt x="f34" y="f35"/>
                      <a:pt x="f36" y="f37"/>
                    </a:cubicBezTo>
                    <a:lnTo>
                      <a:pt x="f36" y="f37"/>
                    </a:ln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3"/>
                      <a:pt x="f45" y="f46"/>
                      <a:pt x="f47" y="f46"/>
                    </a:cubicBezTo>
                    <a:cubicBezTo>
                      <a:pt x="f48" y="f46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4"/>
                      <a:pt x="f74" y="f4"/>
                    </a:cubicBezTo>
                    <a:cubicBezTo>
                      <a:pt x="f75" y="f4"/>
                      <a:pt x="f76" y="f77"/>
                      <a:pt x="f78" y="f79"/>
                    </a:cubicBezTo>
                    <a:cubicBezTo>
                      <a:pt x="f78" y="f79"/>
                      <a:pt x="f78" y="f80"/>
                      <a:pt x="f81" y="f82"/>
                    </a:cubicBezTo>
                    <a:lnTo>
                      <a:pt x="f81" y="f82"/>
                    </a:lnTo>
                    <a:cubicBezTo>
                      <a:pt x="f83" y="f84"/>
                      <a:pt x="f85" y="f86"/>
                      <a:pt x="f24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3" y="f100"/>
                      <a:pt x="f3" y="f101"/>
                      <a:pt x="f102" y="f103"/>
                    </a:cubicBezTo>
                    <a:cubicBezTo>
                      <a:pt x="f68" y="f104"/>
                      <a:pt x="f90" y="f105"/>
                      <a:pt x="f106" y="f2"/>
                    </a:cubicBezTo>
                    <a:cubicBezTo>
                      <a:pt x="f107" y="f2"/>
                      <a:pt x="f108" y="f2"/>
                      <a:pt x="f32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4" name="Google Shape;3025;p49">
                <a:extLst>
                  <a:ext uri="{FF2B5EF4-FFF2-40B4-BE49-F238E27FC236}">
                    <a16:creationId xmlns:a16="http://schemas.microsoft.com/office/drawing/2014/main" id="{6B8616BE-A252-A5A1-524C-881014AD42A0}"/>
                  </a:ext>
                </a:extLst>
              </p:cNvPr>
              <p:cNvSpPr/>
              <p:nvPr/>
            </p:nvSpPr>
            <p:spPr>
              <a:xfrm rot="15753974" flipH="1">
                <a:off x="5473460" y="2329561"/>
                <a:ext cx="44915" cy="6126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411"/>
                  <a:gd name="f4" fmla="val 6016"/>
                  <a:gd name="f5" fmla="val 2113"/>
                  <a:gd name="f6" fmla="val 554"/>
                  <a:gd name="f7" fmla="val 2581"/>
                  <a:gd name="f8" fmla="val 3042"/>
                  <a:gd name="f9" fmla="val 788"/>
                  <a:gd name="f10" fmla="val 3345"/>
                  <a:gd name="f11" fmla="val 1197"/>
                  <a:gd name="f12" fmla="val 3832"/>
                  <a:gd name="f13" fmla="val 1851"/>
                  <a:gd name="f14" fmla="val 3735"/>
                  <a:gd name="f15" fmla="val 2739"/>
                  <a:gd name="f16" fmla="val 3519"/>
                  <a:gd name="f17" fmla="val 3479"/>
                  <a:gd name="f18" fmla="val 3396"/>
                  <a:gd name="f19" fmla="val 3907"/>
                  <a:gd name="f20" fmla="val 3198"/>
                  <a:gd name="f21" fmla="val 4315"/>
                  <a:gd name="f22" fmla="val 2927"/>
                  <a:gd name="f23" fmla="val 4668"/>
                  <a:gd name="f24" fmla="val 2736"/>
                  <a:gd name="f25" fmla="val 4918"/>
                  <a:gd name="f26" fmla="val 2478"/>
                  <a:gd name="f27" fmla="val 5116"/>
                  <a:gd name="f28" fmla="val 2254"/>
                  <a:gd name="f29" fmla="val 5337"/>
                  <a:gd name="f30" fmla="val 2154"/>
                  <a:gd name="f31" fmla="val 5081"/>
                  <a:gd name="f32" fmla="val 1974"/>
                  <a:gd name="f33" fmla="val 4859"/>
                  <a:gd name="f34" fmla="val 1782"/>
                  <a:gd name="f35" fmla="val 4647"/>
                  <a:gd name="f36" fmla="val 1460"/>
                  <a:gd name="f37" fmla="val 4288"/>
                  <a:gd name="f38" fmla="val 1169"/>
                  <a:gd name="f39" fmla="val 3924"/>
                  <a:gd name="f40" fmla="val 963"/>
                  <a:gd name="f41" fmla="val 3483"/>
                  <a:gd name="f42" fmla="val 573"/>
                  <a:gd name="f43" fmla="val 2640"/>
                  <a:gd name="f44" fmla="val 429"/>
                  <a:gd name="f45" fmla="val 1498"/>
                  <a:gd name="f46" fmla="val 1248"/>
                  <a:gd name="f47" fmla="val 858"/>
                  <a:gd name="f48" fmla="val 1512"/>
                  <a:gd name="f49" fmla="val 650"/>
                  <a:gd name="f50" fmla="val 1814"/>
                  <a:gd name="f51" fmla="val 2114"/>
                  <a:gd name="f52" fmla="val 1944"/>
                  <a:gd name="f53" fmla="val 1772"/>
                  <a:gd name="f54" fmla="val 24"/>
                  <a:gd name="f55" fmla="val 1601"/>
                  <a:gd name="f56" fmla="val 73"/>
                  <a:gd name="f57" fmla="val 518"/>
                  <a:gd name="f58" fmla="val 392"/>
                  <a:gd name="f59" fmla="val 1"/>
                  <a:gd name="f60" fmla="val 1471"/>
                  <a:gd name="f61" fmla="val 121"/>
                  <a:gd name="f62" fmla="val 2540"/>
                  <a:gd name="f63" fmla="val 193"/>
                  <a:gd name="f64" fmla="val 3164"/>
                  <a:gd name="f65" fmla="val 419"/>
                  <a:gd name="f66" fmla="val 3777"/>
                  <a:gd name="f67" fmla="val 758"/>
                  <a:gd name="f68" fmla="val 4308"/>
                  <a:gd name="f69" fmla="val 1087"/>
                  <a:gd name="f70" fmla="val 4826"/>
                  <a:gd name="f71" fmla="val 1618"/>
                  <a:gd name="f72" fmla="val 5226"/>
                  <a:gd name="f73" fmla="val 1806"/>
                  <a:gd name="f74" fmla="val 5826"/>
                  <a:gd name="f75" fmla="val 1847"/>
                  <a:gd name="f76" fmla="val 5954"/>
                  <a:gd name="f77" fmla="val 1961"/>
                  <a:gd name="f78" fmla="val 6015"/>
                  <a:gd name="f79" fmla="val 2074"/>
                  <a:gd name="f80" fmla="val 2189"/>
                  <a:gd name="f81" fmla="val 2303"/>
                  <a:gd name="f82" fmla="val 5950"/>
                  <a:gd name="f83" fmla="val 2331"/>
                  <a:gd name="f84" fmla="val 5824"/>
                  <a:gd name="f85" fmla="val 2692"/>
                  <a:gd name="f86" fmla="val 5699"/>
                  <a:gd name="f87" fmla="val 3003"/>
                  <a:gd name="f88" fmla="val 5383"/>
                  <a:gd name="f89" fmla="val 3235"/>
                  <a:gd name="f90" fmla="val 5107"/>
                  <a:gd name="f91" fmla="val 3544"/>
                  <a:gd name="f92" fmla="val 4740"/>
                  <a:gd name="f93" fmla="val 3780"/>
                  <a:gd name="f94" fmla="val 4329"/>
                  <a:gd name="f95" fmla="val 3951"/>
                  <a:gd name="f96" fmla="val 3883"/>
                  <a:gd name="f97" fmla="val 4284"/>
                  <a:gd name="f98" fmla="val 3023"/>
                  <a:gd name="f99" fmla="val 1933"/>
                  <a:gd name="f100" fmla="val 3938"/>
                  <a:gd name="f101" fmla="val 1108"/>
                  <a:gd name="f102" fmla="val 3561"/>
                  <a:gd name="f103" fmla="val 450"/>
                  <a:gd name="f104" fmla="val 2859"/>
                  <a:gd name="f105" fmla="*/ f0 1 4411"/>
                  <a:gd name="f106" fmla="*/ f1 1 6016"/>
                  <a:gd name="f107" fmla="val f2"/>
                  <a:gd name="f108" fmla="val f3"/>
                  <a:gd name="f109" fmla="val f4"/>
                  <a:gd name="f110" fmla="+- f109 0 f107"/>
                  <a:gd name="f111" fmla="+- f108 0 f107"/>
                  <a:gd name="f112" fmla="*/ f111 1 4411"/>
                  <a:gd name="f113" fmla="*/ f110 1 6016"/>
                  <a:gd name="f114" fmla="*/ f107 1 f112"/>
                  <a:gd name="f115" fmla="*/ f108 1 f112"/>
                  <a:gd name="f116" fmla="*/ f107 1 f113"/>
                  <a:gd name="f117" fmla="*/ f109 1 f113"/>
                  <a:gd name="f118" fmla="*/ f114 f105 1"/>
                  <a:gd name="f119" fmla="*/ f115 f105 1"/>
                  <a:gd name="f120" fmla="*/ f117 f106 1"/>
                  <a:gd name="f121" fmla="*/ f116 f10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18" t="f121" r="f119" b="f120"/>
                <a:pathLst>
                  <a:path w="4411" h="6016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lnTo>
                      <a:pt x="f28" y="f29"/>
                    </a:ln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6"/>
                      <a:pt x="f5" y="f6"/>
                    </a:cubicBezTo>
                    <a:close/>
                    <a:moveTo>
                      <a:pt x="f51" y="f2"/>
                    </a:moveTo>
                    <a:cubicBezTo>
                      <a:pt x="f52" y="f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78"/>
                    </a:cubicBezTo>
                    <a:cubicBezTo>
                      <a:pt x="f80" y="f78"/>
                      <a:pt x="f81" y="f82"/>
                      <a:pt x="f83" y="f84"/>
                    </a:cubicBezTo>
                    <a:lnTo>
                      <a:pt x="f83" y="f84"/>
                    </a:ln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3" y="f99"/>
                      <a:pt x="f100" y="f101"/>
                    </a:cubicBezTo>
                    <a:cubicBezTo>
                      <a:pt x="f102" y="f103"/>
                      <a:pt x="f104" y="f2"/>
                      <a:pt x="f51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5" name="Google Shape;3026;p49">
                <a:extLst>
                  <a:ext uri="{FF2B5EF4-FFF2-40B4-BE49-F238E27FC236}">
                    <a16:creationId xmlns:a16="http://schemas.microsoft.com/office/drawing/2014/main" id="{7D29F016-1978-E73C-8AFD-C17A1346CF00}"/>
                  </a:ext>
                </a:extLst>
              </p:cNvPr>
              <p:cNvSpPr/>
              <p:nvPr/>
            </p:nvSpPr>
            <p:spPr>
              <a:xfrm rot="15753974" flipH="1">
                <a:off x="5511102" y="2347972"/>
                <a:ext cx="16221" cy="1619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593"/>
                  <a:gd name="f4" fmla="val 1590"/>
                  <a:gd name="f5" fmla="val 1038"/>
                  <a:gd name="f6" fmla="val 376"/>
                  <a:gd name="f7" fmla="val 378"/>
                  <a:gd name="f8" fmla="val 1037"/>
                  <a:gd name="f9" fmla="val 382"/>
                  <a:gd name="f10" fmla="val 627"/>
                  <a:gd name="f11" fmla="val 432"/>
                  <a:gd name="f12" fmla="val 626"/>
                  <a:gd name="f13" fmla="val 435"/>
                  <a:gd name="f14" fmla="val 438"/>
                  <a:gd name="f15" fmla="val 441"/>
                  <a:gd name="f16" fmla="val 625"/>
                  <a:gd name="f17" fmla="val 440"/>
                  <a:gd name="f18" fmla="val 437"/>
                  <a:gd name="f19" fmla="val 617"/>
                  <a:gd name="f20" fmla="val 619"/>
                  <a:gd name="f21" fmla="val 620"/>
                  <a:gd name="f22" fmla="val 622"/>
                  <a:gd name="f23" fmla="val 445"/>
                  <a:gd name="f24" fmla="val 446"/>
                  <a:gd name="f25" fmla="val 618"/>
                  <a:gd name="f26" fmla="val 399"/>
                  <a:gd name="f27" fmla="val 562"/>
                  <a:gd name="f28" fmla="val 400"/>
                  <a:gd name="f29" fmla="val 404"/>
                  <a:gd name="f30" fmla="val 568"/>
                  <a:gd name="f31" fmla="val 414"/>
                  <a:gd name="f32" fmla="val 585"/>
                  <a:gd name="f33" fmla="val 413"/>
                  <a:gd name="f34" fmla="val 584"/>
                  <a:gd name="f35" fmla="val 406"/>
                  <a:gd name="f36" fmla="val 574"/>
                  <a:gd name="f37" fmla="val 418"/>
                  <a:gd name="f38" fmla="val 597"/>
                  <a:gd name="f39" fmla="val 419"/>
                  <a:gd name="f40" fmla="val 680"/>
                  <a:gd name="f41" fmla="val 681"/>
                  <a:gd name="f42" fmla="val 682"/>
                  <a:gd name="f43" fmla="val 486"/>
                  <a:gd name="f44" fmla="val 256"/>
                  <a:gd name="f45" fmla="val 51"/>
                  <a:gd name="f46" fmla="val 157"/>
                  <a:gd name="f47" fmla="val 21"/>
                  <a:gd name="f48" fmla="val 391"/>
                  <a:gd name="f49" fmla="val 524"/>
                  <a:gd name="f50" fmla="val 44"/>
                  <a:gd name="f51" fmla="val 638"/>
                  <a:gd name="f52" fmla="val 99"/>
                  <a:gd name="f53" fmla="val 758"/>
                  <a:gd name="f54" fmla="val 137"/>
                  <a:gd name="f55" fmla="val 833"/>
                  <a:gd name="f56" fmla="val 174"/>
                  <a:gd name="f57" fmla="val 912"/>
                  <a:gd name="f58" fmla="val 209"/>
                  <a:gd name="f59" fmla="val 990"/>
                  <a:gd name="f60" fmla="val 250"/>
                  <a:gd name="f61" fmla="val 1076"/>
                  <a:gd name="f62" fmla="val 284"/>
                  <a:gd name="f63" fmla="val 1172"/>
                  <a:gd name="f64" fmla="val 332"/>
                  <a:gd name="f65" fmla="val 1254"/>
                  <a:gd name="f66" fmla="val 1350"/>
                  <a:gd name="f67" fmla="val 465"/>
                  <a:gd name="f68" fmla="val 1446"/>
                  <a:gd name="f69" fmla="val 548"/>
                  <a:gd name="f70" fmla="val 1522"/>
                  <a:gd name="f71" fmla="val 596"/>
                  <a:gd name="f72" fmla="val 1565"/>
                  <a:gd name="f73" fmla="val 654"/>
                  <a:gd name="f74" fmla="val 714"/>
                  <a:gd name="f75" fmla="val 745"/>
                  <a:gd name="f76" fmla="val 777"/>
                  <a:gd name="f77" fmla="val 1583"/>
                  <a:gd name="f78" fmla="val 808"/>
                  <a:gd name="f79" fmla="val 1569"/>
                  <a:gd name="f80" fmla="val 891"/>
                  <a:gd name="f81" fmla="val 1535"/>
                  <a:gd name="f82" fmla="val 956"/>
                  <a:gd name="f83" fmla="val 952"/>
                  <a:gd name="f84" fmla="val 1354"/>
                  <a:gd name="f85" fmla="val 1347"/>
                  <a:gd name="f86" fmla="val 1341"/>
                  <a:gd name="f87" fmla="val 1334"/>
                  <a:gd name="f88" fmla="val 993"/>
                  <a:gd name="f89" fmla="val 1324"/>
                  <a:gd name="f90" fmla="val 1032"/>
                  <a:gd name="f91" fmla="val 1308"/>
                  <a:gd name="f92" fmla="val 1065"/>
                  <a:gd name="f93" fmla="val 1288"/>
                  <a:gd name="f94" fmla="val 1137"/>
                  <a:gd name="f95" fmla="val 1247"/>
                  <a:gd name="f96" fmla="val 1216"/>
                  <a:gd name="f97" fmla="val 1193"/>
                  <a:gd name="f98" fmla="val 1271"/>
                  <a:gd name="f99" fmla="val 1131"/>
                  <a:gd name="f100" fmla="val 1394"/>
                  <a:gd name="f101" fmla="val 997"/>
                  <a:gd name="f102" fmla="val 1480"/>
                  <a:gd name="f103" fmla="val 1538"/>
                  <a:gd name="f104" fmla="val 662"/>
                  <a:gd name="f105" fmla="val 1566"/>
                  <a:gd name="f106" fmla="val 576"/>
                  <a:gd name="f107" fmla="val 1586"/>
                  <a:gd name="f108" fmla="val 483"/>
                  <a:gd name="f109" fmla="val 394"/>
                  <a:gd name="f110" fmla="val 227"/>
                  <a:gd name="f111" fmla="val 1476"/>
                  <a:gd name="f112" fmla="val 79"/>
                  <a:gd name="f113" fmla="val 1316"/>
                  <a:gd name="f114" fmla="val 34"/>
                  <a:gd name="f115" fmla="val 1281"/>
                  <a:gd name="f116" fmla="val 24"/>
                  <a:gd name="f117" fmla="val 1246"/>
                  <a:gd name="f118" fmla="val 19"/>
                  <a:gd name="f119" fmla="val 1212"/>
                  <a:gd name="f120" fmla="val 1105"/>
                  <a:gd name="f121" fmla="val 1004"/>
                  <a:gd name="f122" fmla="val 65"/>
                  <a:gd name="f123" fmla="val 921"/>
                  <a:gd name="f124" fmla="val 908"/>
                  <a:gd name="f125" fmla="val 148"/>
                  <a:gd name="f126" fmla="val 896"/>
                  <a:gd name="f127" fmla="val 160"/>
                  <a:gd name="f128" fmla="val 885"/>
                  <a:gd name="f129" fmla="val 172"/>
                  <a:gd name="f130" fmla="val 784"/>
                  <a:gd name="f131" fmla="val 642"/>
                  <a:gd name="f132" fmla="val 493"/>
                  <a:gd name="f133" fmla="val 491"/>
                  <a:gd name="f134" fmla="val 489"/>
                  <a:gd name="f135" fmla="*/ f0 1 1593"/>
                  <a:gd name="f136" fmla="*/ f1 1 1590"/>
                  <a:gd name="f137" fmla="val f2"/>
                  <a:gd name="f138" fmla="val f3"/>
                  <a:gd name="f139" fmla="val f4"/>
                  <a:gd name="f140" fmla="+- f139 0 f137"/>
                  <a:gd name="f141" fmla="+- f138 0 f137"/>
                  <a:gd name="f142" fmla="*/ f141 1 1593"/>
                  <a:gd name="f143" fmla="*/ f140 1 1590"/>
                  <a:gd name="f144" fmla="*/ f137 1 f142"/>
                  <a:gd name="f145" fmla="*/ f138 1 f142"/>
                  <a:gd name="f146" fmla="*/ f137 1 f143"/>
                  <a:gd name="f147" fmla="*/ f139 1 f143"/>
                  <a:gd name="f148" fmla="*/ f144 f135 1"/>
                  <a:gd name="f149" fmla="*/ f145 f135 1"/>
                  <a:gd name="f150" fmla="*/ f147 f136 1"/>
                  <a:gd name="f151" fmla="*/ f146 f13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48" t="f151" r="f149" b="f150"/>
                <a:pathLst>
                  <a:path w="1593" h="1590">
                    <a:moveTo>
                      <a:pt x="f5" y="f6"/>
                    </a:moveTo>
                    <a:cubicBezTo>
                      <a:pt x="f5" y="f6"/>
                      <a:pt x="f5" y="f7"/>
                      <a:pt x="f8" y="f9"/>
                    </a:cubicBezTo>
                    <a:lnTo>
                      <a:pt x="f8" y="f9"/>
                    </a:lnTo>
                    <a:cubicBezTo>
                      <a:pt x="f5" y="f7"/>
                      <a:pt x="f5" y="f6"/>
                      <a:pt x="f5" y="f6"/>
                    </a:cubicBezTo>
                    <a:close/>
                    <a:moveTo>
                      <a:pt x="f10" y="f11"/>
                    </a:moveTo>
                    <a:cubicBezTo>
                      <a:pt x="f12" y="f13"/>
                      <a:pt x="f12" y="f14"/>
                      <a:pt x="f12" y="f15"/>
                    </a:cubicBezTo>
                    <a:lnTo>
                      <a:pt x="f12" y="f15"/>
                    </a:lnTo>
                    <a:cubicBezTo>
                      <a:pt x="f12" y="f15"/>
                      <a:pt x="f16" y="f17"/>
                      <a:pt x="f16" y="f17"/>
                    </a:cubicBezTo>
                    <a:lnTo>
                      <a:pt x="f16" y="f17"/>
                    </a:lnTo>
                    <a:cubicBezTo>
                      <a:pt x="f12" y="f18"/>
                      <a:pt x="f12" y="f13"/>
                      <a:pt x="f10" y="f11"/>
                    </a:cubicBezTo>
                    <a:close/>
                    <a:moveTo>
                      <a:pt x="f19" y="f11"/>
                    </a:moveTo>
                    <a:cubicBezTo>
                      <a:pt x="f20" y="f18"/>
                      <a:pt x="f21" y="f15"/>
                      <a:pt x="f22" y="f23"/>
                    </a:cubicBezTo>
                    <a:lnTo>
                      <a:pt x="f22" y="f23"/>
                    </a:lnTo>
                    <a:cubicBezTo>
                      <a:pt x="f22" y="f23"/>
                      <a:pt x="f22" y="f23"/>
                      <a:pt x="f22" y="f24"/>
                    </a:cubicBezTo>
                    <a:lnTo>
                      <a:pt x="f22" y="f24"/>
                    </a:lnTo>
                    <a:cubicBezTo>
                      <a:pt x="f21" y="f15"/>
                      <a:pt x="f25" y="f18"/>
                      <a:pt x="f19" y="f11"/>
                    </a:cubicBezTo>
                    <a:close/>
                    <a:moveTo>
                      <a:pt x="f26" y="f27"/>
                    </a:moveTo>
                    <a:cubicBezTo>
                      <a:pt x="f28" y="f27"/>
                      <a:pt x="f29" y="f30"/>
                      <a:pt x="f31" y="f32"/>
                    </a:cubicBezTo>
                    <a:lnTo>
                      <a:pt x="f31" y="f32"/>
                    </a:lnTo>
                    <a:cubicBezTo>
                      <a:pt x="f33" y="f34"/>
                      <a:pt x="f33" y="f34"/>
                      <a:pt x="f33" y="f34"/>
                    </a:cubicBezTo>
                    <a:lnTo>
                      <a:pt x="f33" y="f34"/>
                    </a:lnTo>
                    <a:cubicBezTo>
                      <a:pt x="f35" y="f36"/>
                      <a:pt x="f26" y="f27"/>
                      <a:pt x="f26" y="f27"/>
                    </a:cubicBezTo>
                    <a:close/>
                    <a:moveTo>
                      <a:pt x="f37" y="f38"/>
                    </a:moveTo>
                    <a:cubicBezTo>
                      <a:pt x="f37" y="f38"/>
                      <a:pt x="f39" y="f38"/>
                      <a:pt x="f39" y="f38"/>
                    </a:cubicBezTo>
                    <a:lnTo>
                      <a:pt x="f39" y="f38"/>
                    </a:lnTo>
                    <a:cubicBezTo>
                      <a:pt x="f39" y="f38"/>
                      <a:pt x="f39" y="f38"/>
                      <a:pt x="f39" y="f38"/>
                    </a:cubicBezTo>
                    <a:lnTo>
                      <a:pt x="f39" y="f38"/>
                    </a:lnTo>
                    <a:cubicBezTo>
                      <a:pt x="f39" y="f38"/>
                      <a:pt x="f37" y="f38"/>
                      <a:pt x="f37" y="f38"/>
                    </a:cubicBezTo>
                    <a:close/>
                    <a:moveTo>
                      <a:pt x="f17" y="f40"/>
                    </a:moveTo>
                    <a:cubicBezTo>
                      <a:pt x="f17" y="f40"/>
                      <a:pt x="f17" y="f40"/>
                      <a:pt x="f17" y="f40"/>
                    </a:cubicBezTo>
                    <a:lnTo>
                      <a:pt x="f17" y="f40"/>
                    </a:lnTo>
                    <a:cubicBezTo>
                      <a:pt x="f17" y="f41"/>
                      <a:pt x="f17" y="f42"/>
                      <a:pt x="f17" y="f42"/>
                    </a:cubicBezTo>
                    <a:lnTo>
                      <a:pt x="f17" y="f42"/>
                    </a:lnTo>
                    <a:cubicBezTo>
                      <a:pt x="f17" y="f41"/>
                      <a:pt x="f17" y="f41"/>
                      <a:pt x="f17" y="f40"/>
                    </a:cubicBezTo>
                    <a:close/>
                    <a:moveTo>
                      <a:pt x="f43" y="f2"/>
                    </a:moveTo>
                    <a:cubicBezTo>
                      <a:pt x="f44" y="f2"/>
                      <a:pt x="f45" y="f46"/>
                      <a:pt x="f47" y="f48"/>
                    </a:cubicBezTo>
                    <a:cubicBezTo>
                      <a:pt x="f2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48" y="f66"/>
                      <a:pt x="f67" y="f68"/>
                      <a:pt x="f69" y="f70"/>
                    </a:cubicBezTo>
                    <a:cubicBezTo>
                      <a:pt x="f71" y="f72"/>
                      <a:pt x="f73" y="f4"/>
                      <a:pt x="f74" y="f4"/>
                    </a:cubicBezTo>
                    <a:cubicBezTo>
                      <a:pt x="f75" y="f4"/>
                      <a:pt x="f76" y="f77"/>
                      <a:pt x="f78" y="f79"/>
                    </a:cubicBezTo>
                    <a:cubicBezTo>
                      <a:pt x="f80" y="f81"/>
                      <a:pt x="f82" y="f68"/>
                      <a:pt x="f83" y="f84"/>
                    </a:cubicBezTo>
                    <a:cubicBezTo>
                      <a:pt x="f83" y="f85"/>
                      <a:pt x="f83" y="f86"/>
                      <a:pt x="f83" y="f87"/>
                    </a:cubicBezTo>
                    <a:lnTo>
                      <a:pt x="f83" y="f87"/>
                    </a:ln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55"/>
                      <a:pt x="f103" y="f104"/>
                    </a:cubicBezTo>
                    <a:cubicBezTo>
                      <a:pt x="f105" y="f106"/>
                      <a:pt x="f107" y="f108"/>
                      <a:pt x="f4" y="f109"/>
                    </a:cubicBezTo>
                    <a:cubicBezTo>
                      <a:pt x="f3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18"/>
                    </a:cubicBezTo>
                    <a:cubicBezTo>
                      <a:pt x="f120" y="f118"/>
                      <a:pt x="f121" y="f122"/>
                      <a:pt x="f123" y="f54"/>
                    </a:cubicBezTo>
                    <a:cubicBezTo>
                      <a:pt x="f124" y="f125"/>
                      <a:pt x="f126" y="f127"/>
                      <a:pt x="f128" y="f129"/>
                    </a:cubicBezTo>
                    <a:lnTo>
                      <a:pt x="f128" y="f129"/>
                    </a:lnTo>
                    <a:cubicBezTo>
                      <a:pt x="f130" y="f122"/>
                      <a:pt x="f131" y="f2"/>
                      <a:pt x="f132" y="f2"/>
                    </a:cubicBezTo>
                    <a:cubicBezTo>
                      <a:pt x="f133" y="f2"/>
                      <a:pt x="f134" y="f2"/>
                      <a:pt x="f43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6" name="Google Shape;3027;p49">
                <a:extLst>
                  <a:ext uri="{FF2B5EF4-FFF2-40B4-BE49-F238E27FC236}">
                    <a16:creationId xmlns:a16="http://schemas.microsoft.com/office/drawing/2014/main" id="{AE165B0E-5821-1E65-C80C-B654DB9AD8E6}"/>
                  </a:ext>
                </a:extLst>
              </p:cNvPr>
              <p:cNvSpPr/>
              <p:nvPr/>
            </p:nvSpPr>
            <p:spPr>
              <a:xfrm rot="15753974" flipH="1">
                <a:off x="5529299" y="2078526"/>
                <a:ext cx="196760" cy="109828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9322"/>
                  <a:gd name="f4" fmla="val 10785"/>
                  <a:gd name="f5" fmla="val 172"/>
                  <a:gd name="f6" fmla="val 87"/>
                  <a:gd name="f7" fmla="val 94"/>
                  <a:gd name="f8" fmla="val 52"/>
                  <a:gd name="f9" fmla="val 195"/>
                  <a:gd name="f10" fmla="val 1659"/>
                  <a:gd name="f11" fmla="val 3396"/>
                  <a:gd name="f12" fmla="val 4099"/>
                  <a:gd name="f13" fmla="val 6229"/>
                  <a:gd name="f14" fmla="val 7261"/>
                  <a:gd name="f15" fmla="val 7970"/>
                  <a:gd name="f16" fmla="val 10560"/>
                  <a:gd name="f17" fmla="val 9788"/>
                  <a:gd name="f18" fmla="val 14260"/>
                  <a:gd name="f19" fmla="val 10784"/>
                  <a:gd name="f20" fmla="val 18017"/>
                  <a:gd name="f21" fmla="val 18287"/>
                  <a:gd name="f22" fmla="val 18558"/>
                  <a:gd name="f23" fmla="val 10779"/>
                  <a:gd name="f24" fmla="val 18829"/>
                  <a:gd name="f25" fmla="val 10769"/>
                  <a:gd name="f26" fmla="val 19310"/>
                  <a:gd name="f27" fmla="val 10748"/>
                  <a:gd name="f28" fmla="val 10001"/>
                  <a:gd name="f29" fmla="val 18851"/>
                  <a:gd name="f30" fmla="val 18843"/>
                  <a:gd name="f31" fmla="val 18836"/>
                  <a:gd name="f32" fmla="val 18487"/>
                  <a:gd name="f33" fmla="val 10018"/>
                  <a:gd name="f34" fmla="val 18145"/>
                  <a:gd name="f35" fmla="val 10026"/>
                  <a:gd name="f36" fmla="val 17802"/>
                  <a:gd name="f37" fmla="val 14252"/>
                  <a:gd name="f38" fmla="val 10684"/>
                  <a:gd name="f39" fmla="val 9142"/>
                  <a:gd name="f40" fmla="val 7528"/>
                  <a:gd name="f41" fmla="val 7514"/>
                  <a:gd name="f42" fmla="val 4335"/>
                  <a:gd name="f43" fmla="val 5863"/>
                  <a:gd name="f44" fmla="val 1984"/>
                  <a:gd name="f45" fmla="val 3186"/>
                  <a:gd name="f46" fmla="val 275"/>
                  <a:gd name="f47" fmla="val 65"/>
                  <a:gd name="f48" fmla="val 249"/>
                  <a:gd name="f49" fmla="val 19"/>
                  <a:gd name="f50" fmla="val 211"/>
                  <a:gd name="f51" fmla="*/ f0 1 19322"/>
                  <a:gd name="f52" fmla="*/ f1 1 10785"/>
                  <a:gd name="f53" fmla="val f2"/>
                  <a:gd name="f54" fmla="val f3"/>
                  <a:gd name="f55" fmla="val f4"/>
                  <a:gd name="f56" fmla="+- f55 0 f53"/>
                  <a:gd name="f57" fmla="+- f54 0 f53"/>
                  <a:gd name="f58" fmla="*/ f57 1 19322"/>
                  <a:gd name="f59" fmla="*/ f56 1 10785"/>
                  <a:gd name="f60" fmla="*/ f53 1 f58"/>
                  <a:gd name="f61" fmla="*/ f54 1 f58"/>
                  <a:gd name="f62" fmla="*/ f53 1 f59"/>
                  <a:gd name="f63" fmla="*/ f55 1 f59"/>
                  <a:gd name="f64" fmla="*/ f60 f51 1"/>
                  <a:gd name="f65" fmla="*/ f61 f51 1"/>
                  <a:gd name="f66" fmla="*/ f63 f52 1"/>
                  <a:gd name="f67" fmla="*/ f62 f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64" t="f67" r="f65" b="f66"/>
                <a:pathLst>
                  <a:path w="19322" h="10785">
                    <a:moveTo>
                      <a:pt x="f5" y="f2"/>
                    </a:moveTo>
                    <a:cubicBezTo>
                      <a:pt x="f6" y="f2"/>
                      <a:pt x="f2" y="f7"/>
                      <a:pt x="f8" y="f9"/>
                    </a:cubicBez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19"/>
                    </a:cubicBezTo>
                    <a:cubicBezTo>
                      <a:pt x="f21" y="f19"/>
                      <a:pt x="f22" y="f23"/>
                      <a:pt x="f24" y="f25"/>
                    </a:cubicBezTo>
                    <a:cubicBezTo>
                      <a:pt x="f26" y="f27"/>
                      <a:pt x="f3" y="f28"/>
                      <a:pt x="f29" y="f28"/>
                    </a:cubicBezTo>
                    <a:cubicBezTo>
                      <a:pt x="f30" y="f28"/>
                      <a:pt x="f31" y="f28"/>
                      <a:pt x="f24" y="f28"/>
                    </a:cubicBezTo>
                    <a:cubicBezTo>
                      <a:pt x="f32" y="f33"/>
                      <a:pt x="f34" y="f35"/>
                      <a:pt x="f36" y="f35"/>
                    </a:cubicBezTo>
                    <a:cubicBezTo>
                      <a:pt x="f37" y="f35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2"/>
                      <a:pt x="f5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7" name="Google Shape;3028;p49">
                <a:extLst>
                  <a:ext uri="{FF2B5EF4-FFF2-40B4-BE49-F238E27FC236}">
                    <a16:creationId xmlns:a16="http://schemas.microsoft.com/office/drawing/2014/main" id="{72F9DC1A-C4C6-1D6B-83BB-E057FA6185E7}"/>
                  </a:ext>
                </a:extLst>
              </p:cNvPr>
              <p:cNvSpPr/>
              <p:nvPr/>
            </p:nvSpPr>
            <p:spPr>
              <a:xfrm rot="15623202" flipH="1">
                <a:off x="5783493" y="2077630"/>
                <a:ext cx="404064" cy="57221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7951"/>
                  <a:gd name="f4" fmla="val 209516"/>
                  <a:gd name="f5" fmla="val 686"/>
                  <a:gd name="f6" fmla="val 333"/>
                  <a:gd name="f7" fmla="val 1"/>
                  <a:gd name="f8" fmla="val 505"/>
                  <a:gd name="f9" fmla="val 299"/>
                  <a:gd name="f10" fmla="val 887"/>
                  <a:gd name="f11" fmla="val 12779"/>
                  <a:gd name="f12" fmla="val 16811"/>
                  <a:gd name="f13" fmla="val 23736"/>
                  <a:gd name="f14" fmla="val 34222"/>
                  <a:gd name="f15" fmla="val 33810"/>
                  <a:gd name="f16" fmla="val 51746"/>
                  <a:gd name="f17" fmla="val 42611"/>
                  <a:gd name="f18" fmla="val 67053"/>
                  <a:gd name="f19" fmla="val 50718"/>
                  <a:gd name="f20" fmla="val 82719"/>
                  <a:gd name="f21" fmla="val 58656"/>
                  <a:gd name="f22" fmla="val 98487"/>
                  <a:gd name="f23" fmla="val 72389"/>
                  <a:gd name="f24" fmla="val 125765"/>
                  <a:gd name="f25" fmla="val 85924"/>
                  <a:gd name="f26" fmla="val 153782"/>
                  <a:gd name="f27" fmla="val 106138"/>
                  <a:gd name="f28" fmla="val 176984"/>
                  <a:gd name="f29" fmla="val 117497"/>
                  <a:gd name="f30" fmla="val 190023"/>
                  <a:gd name="f31" fmla="val 130867"/>
                  <a:gd name="f32" fmla="val 201116"/>
                  <a:gd name="f33" fmla="val 146076"/>
                  <a:gd name="f34" fmla="val 209386"/>
                  <a:gd name="f35" fmla="val 146241"/>
                  <a:gd name="f36" fmla="val 209476"/>
                  <a:gd name="f37" fmla="val 146403"/>
                  <a:gd name="f38" fmla="val 209515"/>
                  <a:gd name="f39" fmla="val 146555"/>
                  <a:gd name="f40" fmla="val 147409"/>
                  <a:gd name="f41" fmla="val 208272"/>
                  <a:gd name="f42" fmla="val 147053"/>
                  <a:gd name="f43" fmla="val 207719"/>
                  <a:gd name="f44" fmla="val 133835"/>
                  <a:gd name="f45" fmla="val 199601"/>
                  <a:gd name="f46" fmla="val 121640"/>
                  <a:gd name="f47" fmla="val 189902"/>
                  <a:gd name="f48" fmla="val 111121"/>
                  <a:gd name="f49" fmla="val 178480"/>
                  <a:gd name="f50" fmla="val 101086"/>
                  <a:gd name="f51" fmla="val 167589"/>
                  <a:gd name="f52" fmla="val 92659"/>
                  <a:gd name="f53" fmla="val 155356"/>
                  <a:gd name="f54" fmla="val 85115"/>
                  <a:gd name="f55" fmla="val 142638"/>
                  <a:gd name="f56" fmla="val 68219"/>
                  <a:gd name="f57" fmla="val 114141"/>
                  <a:gd name="f58" fmla="val 54912"/>
                  <a:gd name="f59" fmla="val 83668"/>
                  <a:gd name="f60" fmla="val 38425"/>
                  <a:gd name="f61" fmla="val 54929"/>
                  <a:gd name="f62" fmla="val 33150"/>
                  <a:gd name="f63" fmla="val 45740"/>
                  <a:gd name="f64" fmla="val 27539"/>
                  <a:gd name="f65" fmla="val 36736"/>
                  <a:gd name="f66" fmla="val 21643"/>
                  <a:gd name="f67" fmla="val 27935"/>
                  <a:gd name="f68" fmla="val 15207"/>
                  <a:gd name="f69" fmla="val 18329"/>
                  <a:gd name="f70" fmla="val 8136"/>
                  <a:gd name="f71" fmla="val 9267"/>
                  <a:gd name="f72" fmla="val 1010"/>
                  <a:gd name="f73" fmla="val 176"/>
                  <a:gd name="f74" fmla="val 913"/>
                  <a:gd name="f75" fmla="val 52"/>
                  <a:gd name="f76" fmla="val 798"/>
                  <a:gd name="f77" fmla="*/ f0 1 147951"/>
                  <a:gd name="f78" fmla="*/ f1 1 209516"/>
                  <a:gd name="f79" fmla="val f2"/>
                  <a:gd name="f80" fmla="val f3"/>
                  <a:gd name="f81" fmla="val f4"/>
                  <a:gd name="f82" fmla="+- f81 0 f79"/>
                  <a:gd name="f83" fmla="+- f80 0 f79"/>
                  <a:gd name="f84" fmla="*/ f83 1 147951"/>
                  <a:gd name="f85" fmla="*/ f82 1 209516"/>
                  <a:gd name="f86" fmla="*/ f79 1 f84"/>
                  <a:gd name="f87" fmla="*/ f80 1 f84"/>
                  <a:gd name="f88" fmla="*/ f79 1 f85"/>
                  <a:gd name="f89" fmla="*/ f81 1 f85"/>
                  <a:gd name="f90" fmla="*/ f86 f77 1"/>
                  <a:gd name="f91" fmla="*/ f87 f77 1"/>
                  <a:gd name="f92" fmla="*/ f89 f78 1"/>
                  <a:gd name="f93" fmla="*/ f88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0" t="f93" r="f91" b="f92"/>
                <a:pathLst>
                  <a:path w="147951" h="209516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38"/>
                    </a:cubicBezTo>
                    <a:cubicBezTo>
                      <a:pt x="f40" y="f38"/>
                      <a:pt x="f3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2"/>
                      <a:pt x="f5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28" name="Google Shape;3029;p49">
              <a:extLst>
                <a:ext uri="{FF2B5EF4-FFF2-40B4-BE49-F238E27FC236}">
                  <a16:creationId xmlns:a16="http://schemas.microsoft.com/office/drawing/2014/main" id="{707997D3-6253-705E-DAD4-AA464226C9B5}"/>
                </a:ext>
              </a:extLst>
            </p:cNvPr>
            <p:cNvGrpSpPr/>
            <p:nvPr/>
          </p:nvGrpSpPr>
          <p:grpSpPr>
            <a:xfrm>
              <a:off x="5437820" y="1571689"/>
              <a:ext cx="896294" cy="923004"/>
              <a:chOff x="5437820" y="1571689"/>
              <a:chExt cx="896294" cy="923004"/>
            </a:xfrm>
          </p:grpSpPr>
          <p:sp>
            <p:nvSpPr>
              <p:cNvPr id="29" name="Google Shape;3030;p49">
                <a:extLst>
                  <a:ext uri="{FF2B5EF4-FFF2-40B4-BE49-F238E27FC236}">
                    <a16:creationId xmlns:a16="http://schemas.microsoft.com/office/drawing/2014/main" id="{2C966417-CB51-C5D6-33CA-A76F65E91E24}"/>
                  </a:ext>
                </a:extLst>
              </p:cNvPr>
              <p:cNvSpPr/>
              <p:nvPr/>
            </p:nvSpPr>
            <p:spPr>
              <a:xfrm rot="17795411" flipH="1">
                <a:off x="5642148" y="1682456"/>
                <a:ext cx="189070" cy="18190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926"/>
                  <a:gd name="f4" fmla="val 14360"/>
                  <a:gd name="f5" fmla="val 131"/>
                  <a:gd name="f6" fmla="val 1"/>
                  <a:gd name="f7" fmla="val 64"/>
                  <a:gd name="f8" fmla="val 70"/>
                  <a:gd name="f9" fmla="val 43"/>
                  <a:gd name="f10" fmla="val 150"/>
                  <a:gd name="f11" fmla="val 951"/>
                  <a:gd name="f12" fmla="val 1867"/>
                  <a:gd name="f13" fmla="val 1657"/>
                  <a:gd name="f14" fmla="val 3679"/>
                  <a:gd name="f15" fmla="val 2723"/>
                  <a:gd name="f16" fmla="val 5310"/>
                  <a:gd name="f17" fmla="val 3640"/>
                  <a:gd name="f18" fmla="val 6708"/>
                  <a:gd name="f19" fmla="val 4709"/>
                  <a:gd name="f20" fmla="val 8006"/>
                  <a:gd name="f21" fmla="val 5919"/>
                  <a:gd name="f22" fmla="val 9165"/>
                  <a:gd name="f23" fmla="val 8341"/>
                  <a:gd name="f24" fmla="val 11488"/>
                  <a:gd name="f25" fmla="val 11254"/>
                  <a:gd name="f26" fmla="val 13259"/>
                  <a:gd name="f27" fmla="val 14433"/>
                  <a:gd name="f28" fmla="val 14342"/>
                  <a:gd name="f29" fmla="val 14468"/>
                  <a:gd name="f30" fmla="val 14354"/>
                  <a:gd name="f31" fmla="val 14502"/>
                  <a:gd name="f32" fmla="val 14533"/>
                  <a:gd name="f33" fmla="val 14826"/>
                  <a:gd name="f34" fmla="val 14925"/>
                  <a:gd name="f35" fmla="val 13871"/>
                  <a:gd name="f36" fmla="val 14591"/>
                  <a:gd name="f37" fmla="val 13759"/>
                  <a:gd name="f38" fmla="val 11446"/>
                  <a:gd name="f39" fmla="val 12698"/>
                  <a:gd name="f40" fmla="val 8561"/>
                  <a:gd name="f41" fmla="val 10933"/>
                  <a:gd name="f42" fmla="val 6180"/>
                  <a:gd name="f43" fmla="val 8623"/>
                  <a:gd name="f44" fmla="val 5011"/>
                  <a:gd name="f45" fmla="val 7492"/>
                  <a:gd name="f46" fmla="val 3952"/>
                  <a:gd name="f47" fmla="val 6246"/>
                  <a:gd name="f48" fmla="val 3052"/>
                  <a:gd name="f49" fmla="val 4892"/>
                  <a:gd name="f50" fmla="val 2010"/>
                  <a:gd name="f51" fmla="val 3333"/>
                  <a:gd name="f52" fmla="val 1259"/>
                  <a:gd name="f53" fmla="val 1603"/>
                  <a:gd name="f54" fmla="val 215"/>
                  <a:gd name="f55" fmla="val 47"/>
                  <a:gd name="f56" fmla="val 192"/>
                  <a:gd name="f57" fmla="val 14"/>
                  <a:gd name="f58" fmla="val 161"/>
                  <a:gd name="f59" fmla="*/ f0 1 14926"/>
                  <a:gd name="f60" fmla="*/ f1 1 14360"/>
                  <a:gd name="f61" fmla="val f2"/>
                  <a:gd name="f62" fmla="val f3"/>
                  <a:gd name="f63" fmla="val f4"/>
                  <a:gd name="f64" fmla="+- f63 0 f61"/>
                  <a:gd name="f65" fmla="+- f62 0 f61"/>
                  <a:gd name="f66" fmla="*/ f65 1 14926"/>
                  <a:gd name="f67" fmla="*/ f64 1 14360"/>
                  <a:gd name="f68" fmla="*/ f61 1 f66"/>
                  <a:gd name="f69" fmla="*/ f62 1 f66"/>
                  <a:gd name="f70" fmla="*/ f61 1 f67"/>
                  <a:gd name="f71" fmla="*/ f63 1 f67"/>
                  <a:gd name="f72" fmla="*/ f68 f59 1"/>
                  <a:gd name="f73" fmla="*/ f69 f59 1"/>
                  <a:gd name="f74" fmla="*/ f71 f60 1"/>
                  <a:gd name="f75" fmla="*/ f70 f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72" t="f75" r="f73" b="f74"/>
                <a:pathLst>
                  <a:path w="14926" h="14360">
                    <a:moveTo>
                      <a:pt x="f5" y="f6"/>
                    </a:moveTo>
                    <a:cubicBezTo>
                      <a:pt x="f7" y="f6"/>
                      <a:pt x="f2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4"/>
                      <a:pt x="f32" y="f4"/>
                    </a:cubicBezTo>
                    <a:cubicBezTo>
                      <a:pt x="f33" y="f4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6"/>
                      <a:pt x="f5" y="f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0" name="Google Shape;3031;p49">
                <a:extLst>
                  <a:ext uri="{FF2B5EF4-FFF2-40B4-BE49-F238E27FC236}">
                    <a16:creationId xmlns:a16="http://schemas.microsoft.com/office/drawing/2014/main" id="{AD846914-2CFB-073D-A928-234BF9FC50FD}"/>
                  </a:ext>
                </a:extLst>
              </p:cNvPr>
              <p:cNvSpPr/>
              <p:nvPr/>
            </p:nvSpPr>
            <p:spPr>
              <a:xfrm rot="17795411" flipH="1">
                <a:off x="5639791" y="1673882"/>
                <a:ext cx="137251" cy="22163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0835"/>
                  <a:gd name="f4" fmla="val 17496"/>
                  <a:gd name="f5" fmla="val 110"/>
                  <a:gd name="f6" fmla="val 1"/>
                  <a:gd name="f7" fmla="val 54"/>
                  <a:gd name="f8" fmla="val 45"/>
                  <a:gd name="f9" fmla="val 21"/>
                  <a:gd name="f10" fmla="val 115"/>
                  <a:gd name="f11" fmla="val 529"/>
                  <a:gd name="f12" fmla="val 1760"/>
                  <a:gd name="f13" fmla="val 1049"/>
                  <a:gd name="f14" fmla="val 3370"/>
                  <a:gd name="f15" fmla="val 1748"/>
                  <a:gd name="f16" fmla="val 4946"/>
                  <a:gd name="f17" fmla="val 2447"/>
                  <a:gd name="f18" fmla="val 6533"/>
                  <a:gd name="f19" fmla="val 3218"/>
                  <a:gd name="f20" fmla="val 8088"/>
                  <a:gd name="f21" fmla="val 4082"/>
                  <a:gd name="f22" fmla="val 9588"/>
                  <a:gd name="f23" fmla="val 4955"/>
                  <a:gd name="f24" fmla="val 11103"/>
                  <a:gd name="f25" fmla="val 5894"/>
                  <a:gd name="f26" fmla="val 12590"/>
                  <a:gd name="f27" fmla="val 6935"/>
                  <a:gd name="f28" fmla="val 13992"/>
                  <a:gd name="f29" fmla="val 7419"/>
                  <a:gd name="f30" fmla="val 14646"/>
                  <a:gd name="f31" fmla="val 7936"/>
                  <a:gd name="f32" fmla="val 15273"/>
                  <a:gd name="f33" fmla="val 8515"/>
                  <a:gd name="f34" fmla="val 15849"/>
                  <a:gd name="f35" fmla="val 9084"/>
                  <a:gd name="f36" fmla="val 16413"/>
                  <a:gd name="f37" fmla="val 9718"/>
                  <a:gd name="f38" fmla="val 17103"/>
                  <a:gd name="f39" fmla="val 10437"/>
                  <a:gd name="f40" fmla="val 17469"/>
                  <a:gd name="f41" fmla="val 10473"/>
                  <a:gd name="f42" fmla="val 17487"/>
                  <a:gd name="f43" fmla="val 10508"/>
                  <a:gd name="f44" fmla="val 17495"/>
                  <a:gd name="f45" fmla="val 10541"/>
                  <a:gd name="f46" fmla="val 10713"/>
                  <a:gd name="f47" fmla="val 17285"/>
                  <a:gd name="f48" fmla="val 10697"/>
                  <a:gd name="f49" fmla="val 17133"/>
                  <a:gd name="f50" fmla="val 10153"/>
                  <a:gd name="f51" fmla="val 16530"/>
                  <a:gd name="f52" fmla="val 9457"/>
                  <a:gd name="f53" fmla="val 16064"/>
                  <a:gd name="f54" fmla="val 8899"/>
                  <a:gd name="f55" fmla="val 15461"/>
                  <a:gd name="f56" fmla="val 8303"/>
                  <a:gd name="f57" fmla="val 14814"/>
                  <a:gd name="f58" fmla="val 7754"/>
                  <a:gd name="f59" fmla="val 14115"/>
                  <a:gd name="f60" fmla="val 7237"/>
                  <a:gd name="f61" fmla="val 13402"/>
                  <a:gd name="f62" fmla="val 6264"/>
                  <a:gd name="f63" fmla="val 12049"/>
                  <a:gd name="f64" fmla="val 5373"/>
                  <a:gd name="f65" fmla="val 10633"/>
                  <a:gd name="f66" fmla="val 4541"/>
                  <a:gd name="f67" fmla="val 9188"/>
                  <a:gd name="f68" fmla="val 2872"/>
                  <a:gd name="f69" fmla="val 6283"/>
                  <a:gd name="f70" fmla="val 1378"/>
                  <a:gd name="f71" fmla="val 3206"/>
                  <a:gd name="f72" fmla="val 200"/>
                  <a:gd name="f73" fmla="val 64"/>
                  <a:gd name="f74" fmla="val 183"/>
                  <a:gd name="f75" fmla="val 20"/>
                  <a:gd name="f76" fmla="val 146"/>
                  <a:gd name="f77" fmla="*/ f0 1 10835"/>
                  <a:gd name="f78" fmla="*/ f1 1 17496"/>
                  <a:gd name="f79" fmla="val f2"/>
                  <a:gd name="f80" fmla="val f3"/>
                  <a:gd name="f81" fmla="val f4"/>
                  <a:gd name="f82" fmla="+- f81 0 f79"/>
                  <a:gd name="f83" fmla="+- f80 0 f79"/>
                  <a:gd name="f84" fmla="*/ f83 1 10835"/>
                  <a:gd name="f85" fmla="*/ f82 1 17496"/>
                  <a:gd name="f86" fmla="*/ f79 1 f84"/>
                  <a:gd name="f87" fmla="*/ f80 1 f84"/>
                  <a:gd name="f88" fmla="*/ f79 1 f85"/>
                  <a:gd name="f89" fmla="*/ f81 1 f85"/>
                  <a:gd name="f90" fmla="*/ f86 f77 1"/>
                  <a:gd name="f91" fmla="*/ f87 f77 1"/>
                  <a:gd name="f92" fmla="*/ f89 f78 1"/>
                  <a:gd name="f93" fmla="*/ f88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0" t="f93" r="f91" b="f92"/>
                <a:pathLst>
                  <a:path w="10835" h="17496">
                    <a:moveTo>
                      <a:pt x="f5" y="f6"/>
                    </a:moveTo>
                    <a:cubicBezTo>
                      <a:pt x="f7" y="f6"/>
                      <a:pt x="f2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cubicBezTo>
                      <a:pt x="f41" y="f42"/>
                      <a:pt x="f43" y="f44"/>
                      <a:pt x="f45" y="f44"/>
                    </a:cubicBezTo>
                    <a:cubicBezTo>
                      <a:pt x="f46" y="f44"/>
                      <a:pt x="f3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6"/>
                      <a:pt x="f5" y="f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1" name="Google Shape;3032;p49">
                <a:extLst>
                  <a:ext uri="{FF2B5EF4-FFF2-40B4-BE49-F238E27FC236}">
                    <a16:creationId xmlns:a16="http://schemas.microsoft.com/office/drawing/2014/main" id="{52A456C9-B8FF-8B60-C615-A7B4BF217992}"/>
                  </a:ext>
                </a:extLst>
              </p:cNvPr>
              <p:cNvSpPr/>
              <p:nvPr/>
            </p:nvSpPr>
            <p:spPr>
              <a:xfrm rot="17795411" flipH="1">
                <a:off x="5649126" y="1695252"/>
                <a:ext cx="89574" cy="22545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071"/>
                  <a:gd name="f4" fmla="val 17798"/>
                  <a:gd name="f5" fmla="val 128"/>
                  <a:gd name="f6" fmla="val 1"/>
                  <a:gd name="f7" fmla="val 67"/>
                  <a:gd name="f8" fmla="val 53"/>
                  <a:gd name="f9" fmla="val 12"/>
                  <a:gd name="f10" fmla="val 131"/>
                  <a:gd name="f11" fmla="val 471"/>
                  <a:gd name="f12" fmla="val 3140"/>
                  <a:gd name="f13" fmla="val 1455"/>
                  <a:gd name="f14" fmla="val 6045"/>
                  <a:gd name="f15" fmla="val 2599"/>
                  <a:gd name="f16" fmla="val 8851"/>
                  <a:gd name="f17" fmla="val 3795"/>
                  <a:gd name="f18" fmla="val 11781"/>
                  <a:gd name="f19" fmla="val 4960"/>
                  <a:gd name="f20" fmla="val 14762"/>
                  <a:gd name="f21" fmla="val 6306"/>
                  <a:gd name="f22" fmla="val 17622"/>
                  <a:gd name="f23" fmla="val 6364"/>
                  <a:gd name="f24" fmla="val 17746"/>
                  <a:gd name="f25" fmla="val 6476"/>
                  <a:gd name="f26" fmla="val 6592"/>
                  <a:gd name="f27" fmla="val 6821"/>
                  <a:gd name="f28" fmla="val 7070"/>
                  <a:gd name="f29" fmla="val 17596"/>
                  <a:gd name="f30" fmla="val 6968"/>
                  <a:gd name="f31" fmla="val 17341"/>
                  <a:gd name="f32" fmla="val 4676"/>
                  <a:gd name="f33" fmla="val 11640"/>
                  <a:gd name="f34" fmla="val 1266"/>
                  <a:gd name="f35" fmla="val 6206"/>
                  <a:gd name="f36" fmla="val 215"/>
                  <a:gd name="f37" fmla="val 77"/>
                  <a:gd name="f38" fmla="val 205"/>
                  <a:gd name="f39" fmla="val 23"/>
                  <a:gd name="f40" fmla="val 168"/>
                  <a:gd name="f41" fmla="*/ f0 1 7071"/>
                  <a:gd name="f42" fmla="*/ f1 1 17798"/>
                  <a:gd name="f43" fmla="val f2"/>
                  <a:gd name="f44" fmla="val f3"/>
                  <a:gd name="f45" fmla="val f4"/>
                  <a:gd name="f46" fmla="+- f45 0 f43"/>
                  <a:gd name="f47" fmla="+- f44 0 f43"/>
                  <a:gd name="f48" fmla="*/ f47 1 7071"/>
                  <a:gd name="f49" fmla="*/ f46 1 17798"/>
                  <a:gd name="f50" fmla="*/ f43 1 f48"/>
                  <a:gd name="f51" fmla="*/ f44 1 f48"/>
                  <a:gd name="f52" fmla="*/ f43 1 f49"/>
                  <a:gd name="f53" fmla="*/ f45 1 f49"/>
                  <a:gd name="f54" fmla="*/ f50 f41 1"/>
                  <a:gd name="f55" fmla="*/ f51 f41 1"/>
                  <a:gd name="f56" fmla="*/ f53 f42 1"/>
                  <a:gd name="f57" fmla="*/ f52 f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4" t="f57" r="f55" b="f56"/>
                <a:pathLst>
                  <a:path w="7071" h="17798">
                    <a:moveTo>
                      <a:pt x="f5" y="f6"/>
                    </a:moveTo>
                    <a:cubicBezTo>
                      <a:pt x="f7" y="f6"/>
                      <a:pt x="f2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4"/>
                      <a:pt x="f26" y="f4"/>
                    </a:cubicBezTo>
                    <a:cubicBezTo>
                      <a:pt x="f27" y="f4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6"/>
                      <a:pt x="f5" y="f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2" name="Google Shape;3033;p49">
                <a:extLst>
                  <a:ext uri="{FF2B5EF4-FFF2-40B4-BE49-F238E27FC236}">
                    <a16:creationId xmlns:a16="http://schemas.microsoft.com/office/drawing/2014/main" id="{1DAA793A-81A3-E097-B7A5-E905A09ECD3E}"/>
                  </a:ext>
                </a:extLst>
              </p:cNvPr>
              <p:cNvSpPr/>
              <p:nvPr/>
            </p:nvSpPr>
            <p:spPr>
              <a:xfrm rot="17795411" flipH="1">
                <a:off x="5670088" y="1731013"/>
                <a:ext cx="44247" cy="20922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493"/>
                  <a:gd name="f4" fmla="val 16517"/>
                  <a:gd name="f5" fmla="val 157"/>
                  <a:gd name="f6" fmla="val 82"/>
                  <a:gd name="f7" fmla="val 65"/>
                  <a:gd name="f8" fmla="val 15"/>
                  <a:gd name="f9" fmla="val 163"/>
                  <a:gd name="f10" fmla="val 422"/>
                  <a:gd name="f11" fmla="val 2903"/>
                  <a:gd name="f12" fmla="val 1012"/>
                  <a:gd name="f13" fmla="val 5617"/>
                  <a:gd name="f14" fmla="val 1485"/>
                  <a:gd name="f15" fmla="val 8348"/>
                  <a:gd name="f16" fmla="val 1721"/>
                  <a:gd name="f17" fmla="val 9708"/>
                  <a:gd name="f18" fmla="val 1961"/>
                  <a:gd name="f19" fmla="val 11068"/>
                  <a:gd name="f20" fmla="val 2170"/>
                  <a:gd name="f21" fmla="val 12432"/>
                  <a:gd name="f22" fmla="val 2279"/>
                  <a:gd name="f23" fmla="val 13168"/>
                  <a:gd name="f24" fmla="val 2379"/>
                  <a:gd name="f25" fmla="val 13905"/>
                  <a:gd name="f26" fmla="val 2472"/>
                  <a:gd name="f27" fmla="val 14642"/>
                  <a:gd name="f28" fmla="val 2540"/>
                  <a:gd name="f29" fmla="val 15194"/>
                  <a:gd name="f30" fmla="val 2488"/>
                  <a:gd name="f31" fmla="val 15893"/>
                  <a:gd name="f32" fmla="val 2773"/>
                  <a:gd name="f33" fmla="val 16379"/>
                  <a:gd name="f34" fmla="val 2829"/>
                  <a:gd name="f35" fmla="val 16474"/>
                  <a:gd name="f36" fmla="val 2917"/>
                  <a:gd name="f37" fmla="val 16516"/>
                  <a:gd name="f38" fmla="val 3007"/>
                  <a:gd name="f39" fmla="val 3128"/>
                  <a:gd name="f40" fmla="val 3250"/>
                  <a:gd name="f41" fmla="val 16440"/>
                  <a:gd name="f42" fmla="val 3297"/>
                  <a:gd name="f43" fmla="val 16310"/>
                  <a:gd name="f44" fmla="val 3492"/>
                  <a:gd name="f45" fmla="val 15759"/>
                  <a:gd name="f46" fmla="val 3266"/>
                  <a:gd name="f47" fmla="val 14998"/>
                  <a:gd name="f48" fmla="val 3187"/>
                  <a:gd name="f49" fmla="val 14426"/>
                  <a:gd name="f50" fmla="val 3105"/>
                  <a:gd name="f51" fmla="val 13809"/>
                  <a:gd name="f52" fmla="val 3006"/>
                  <a:gd name="f53" fmla="val 13192"/>
                  <a:gd name="f54" fmla="val 12580"/>
                  <a:gd name="f55" fmla="val 2660"/>
                  <a:gd name="f56" fmla="val 11147"/>
                  <a:gd name="f57" fmla="val 2372"/>
                  <a:gd name="f58" fmla="val 9729"/>
                  <a:gd name="f59" fmla="val 2053"/>
                  <a:gd name="f60" fmla="val 8313"/>
                  <a:gd name="f61" fmla="val 1440"/>
                  <a:gd name="f62" fmla="val 5576"/>
                  <a:gd name="f63" fmla="val 823"/>
                  <a:gd name="f64" fmla="val 2842"/>
                  <a:gd name="f65" fmla="val 265"/>
                  <a:gd name="f66" fmla="val 94"/>
                  <a:gd name="f67" fmla="val 251"/>
                  <a:gd name="f68" fmla="val 28"/>
                  <a:gd name="f69" fmla="val 205"/>
                  <a:gd name="f70" fmla="*/ f0 1 3493"/>
                  <a:gd name="f71" fmla="*/ f1 1 16517"/>
                  <a:gd name="f72" fmla="val f2"/>
                  <a:gd name="f73" fmla="val f3"/>
                  <a:gd name="f74" fmla="val f4"/>
                  <a:gd name="f75" fmla="+- f74 0 f72"/>
                  <a:gd name="f76" fmla="+- f73 0 f72"/>
                  <a:gd name="f77" fmla="*/ f76 1 3493"/>
                  <a:gd name="f78" fmla="*/ f75 1 16517"/>
                  <a:gd name="f79" fmla="*/ f72 1 f77"/>
                  <a:gd name="f80" fmla="*/ f73 1 f77"/>
                  <a:gd name="f81" fmla="*/ f72 1 f78"/>
                  <a:gd name="f82" fmla="*/ f74 1 f78"/>
                  <a:gd name="f83" fmla="*/ f79 f70 1"/>
                  <a:gd name="f84" fmla="*/ f80 f70 1"/>
                  <a:gd name="f85" fmla="*/ f82 f71 1"/>
                  <a:gd name="f86" fmla="*/ f81 f7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83" t="f86" r="f84" b="f85"/>
                <a:pathLst>
                  <a:path w="3493" h="16517">
                    <a:moveTo>
                      <a:pt x="f5" y="f2"/>
                    </a:moveTo>
                    <a:cubicBezTo>
                      <a:pt x="f6" y="f2"/>
                      <a:pt x="f2" y="f7"/>
                      <a:pt x="f8" y="f9"/>
                    </a:cubicBez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7"/>
                    </a:cubicBezTo>
                    <a:cubicBezTo>
                      <a:pt x="f39" y="f37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11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2"/>
                      <a:pt x="f5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3" name="Google Shape;3034;p49">
                <a:extLst>
                  <a:ext uri="{FF2B5EF4-FFF2-40B4-BE49-F238E27FC236}">
                    <a16:creationId xmlns:a16="http://schemas.microsoft.com/office/drawing/2014/main" id="{DB4D9559-1106-D5BB-A391-FF1798AE2674}"/>
                  </a:ext>
                </a:extLst>
              </p:cNvPr>
              <p:cNvSpPr/>
              <p:nvPr/>
            </p:nvSpPr>
            <p:spPr>
              <a:xfrm rot="17795411" flipH="1">
                <a:off x="5638007" y="1721404"/>
                <a:ext cx="33467" cy="25773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642"/>
                  <a:gd name="f4" fmla="val 20346"/>
                  <a:gd name="f5" fmla="val 1869"/>
                  <a:gd name="f6" fmla="val 1"/>
                  <a:gd name="f7" fmla="val 1803"/>
                  <a:gd name="f8" fmla="val 1739"/>
                  <a:gd name="f9" fmla="val 43"/>
                  <a:gd name="f10" fmla="val 1740"/>
                  <a:gd name="f11" fmla="val 130"/>
                  <a:gd name="f12" fmla="val 1830"/>
                  <a:gd name="f13" fmla="val 3598"/>
                  <a:gd name="f14" fmla="val 1847"/>
                  <a:gd name="f15" fmla="val 7072"/>
                  <a:gd name="f16" fmla="val 1892"/>
                  <a:gd name="f17" fmla="val 10540"/>
                  <a:gd name="f18" fmla="val 1905"/>
                  <a:gd name="f19" fmla="val 11406"/>
                  <a:gd name="f20" fmla="val 1895"/>
                  <a:gd name="f21" fmla="val 12259"/>
                  <a:gd name="f22" fmla="val 1737"/>
                  <a:gd name="f23" fmla="val 13116"/>
                  <a:gd name="f24" fmla="val 1587"/>
                  <a:gd name="f25" fmla="val 13904"/>
                  <a:gd name="f26" fmla="val 1381"/>
                  <a:gd name="f27" fmla="val 14682"/>
                  <a:gd name="f28" fmla="val 1196"/>
                  <a:gd name="f29" fmla="val 15463"/>
                  <a:gd name="f30" fmla="val 1000"/>
                  <a:gd name="f31" fmla="val 16282"/>
                  <a:gd name="f32" fmla="val 812"/>
                  <a:gd name="f33" fmla="val 17101"/>
                  <a:gd name="f34" fmla="val 624"/>
                  <a:gd name="f35" fmla="val 17920"/>
                  <a:gd name="f36" fmla="val 453"/>
                  <a:gd name="f37" fmla="val 18653"/>
                  <a:gd name="f38" fmla="val 168"/>
                  <a:gd name="f39" fmla="val 19359"/>
                  <a:gd name="f40" fmla="val 27"/>
                  <a:gd name="f41" fmla="val 20096"/>
                  <a:gd name="f42" fmla="val 20240"/>
                  <a:gd name="f43" fmla="val 105"/>
                  <a:gd name="f44" fmla="val 224"/>
                  <a:gd name="f45" fmla="val 272"/>
                  <a:gd name="f46" fmla="val 322"/>
                  <a:gd name="f47" fmla="val 20329"/>
                  <a:gd name="f48" fmla="val 367"/>
                  <a:gd name="f49" fmla="val 20291"/>
                  <a:gd name="f50" fmla="val 932"/>
                  <a:gd name="f51" fmla="val 19815"/>
                  <a:gd name="f52" fmla="val 1093"/>
                  <a:gd name="f53" fmla="val 19125"/>
                  <a:gd name="f54" fmla="val 1268"/>
                  <a:gd name="f55" fmla="val 18434"/>
                  <a:gd name="f56" fmla="val 1470"/>
                  <a:gd name="f57" fmla="val 17632"/>
                  <a:gd name="f58" fmla="val 1652"/>
                  <a:gd name="f59" fmla="val 16823"/>
                  <a:gd name="f60" fmla="val 1833"/>
                  <a:gd name="f61" fmla="val 16015"/>
                  <a:gd name="f62" fmla="val 2207"/>
                  <a:gd name="f63" fmla="val 14363"/>
                  <a:gd name="f64" fmla="val 12739"/>
                  <a:gd name="f65" fmla="val 2573"/>
                  <a:gd name="f66" fmla="val 11033"/>
                  <a:gd name="f67" fmla="val 2433"/>
                  <a:gd name="f68" fmla="val 7394"/>
                  <a:gd name="f69" fmla="val 2159"/>
                  <a:gd name="f70" fmla="val 3766"/>
                  <a:gd name="f71" fmla="val 2008"/>
                  <a:gd name="f72" fmla="val 2004"/>
                  <a:gd name="f73" fmla="val 44"/>
                  <a:gd name="f74" fmla="val 1936"/>
                  <a:gd name="f75" fmla="*/ f0 1 2642"/>
                  <a:gd name="f76" fmla="*/ f1 1 20346"/>
                  <a:gd name="f77" fmla="val f2"/>
                  <a:gd name="f78" fmla="val f3"/>
                  <a:gd name="f79" fmla="val f4"/>
                  <a:gd name="f80" fmla="+- f79 0 f77"/>
                  <a:gd name="f81" fmla="+- f78 0 f77"/>
                  <a:gd name="f82" fmla="*/ f81 1 2642"/>
                  <a:gd name="f83" fmla="*/ f80 1 20346"/>
                  <a:gd name="f84" fmla="*/ f77 1 f82"/>
                  <a:gd name="f85" fmla="*/ f78 1 f82"/>
                  <a:gd name="f86" fmla="*/ f77 1 f83"/>
                  <a:gd name="f87" fmla="*/ f79 1 f83"/>
                  <a:gd name="f88" fmla="*/ f84 f75 1"/>
                  <a:gd name="f89" fmla="*/ f85 f75 1"/>
                  <a:gd name="f90" fmla="*/ f87 f76 1"/>
                  <a:gd name="f91" fmla="*/ f86 f7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88" t="f91" r="f89" b="f90"/>
                <a:pathLst>
                  <a:path w="2642" h="20346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2" y="f42"/>
                      <a:pt x="f43" y="f4"/>
                      <a:pt x="f44" y="f4"/>
                    </a:cubicBezTo>
                    <a:cubicBezTo>
                      <a:pt x="f45" y="f4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3" y="f64"/>
                      <a:pt x="f65" y="f66"/>
                    </a:cubicBezTo>
                    <a:cubicBezTo>
                      <a:pt x="f67" y="f68"/>
                      <a:pt x="f69" y="f70"/>
                      <a:pt x="f71" y="f11"/>
                    </a:cubicBezTo>
                    <a:cubicBezTo>
                      <a:pt x="f72" y="f73"/>
                      <a:pt x="f74" y="f6"/>
                      <a:pt x="f5" y="f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4" name="Google Shape;3035;p49">
                <a:extLst>
                  <a:ext uri="{FF2B5EF4-FFF2-40B4-BE49-F238E27FC236}">
                    <a16:creationId xmlns:a16="http://schemas.microsoft.com/office/drawing/2014/main" id="{197195DC-427F-5CF5-309C-B29B80E0733E}"/>
                  </a:ext>
                </a:extLst>
              </p:cNvPr>
              <p:cNvSpPr/>
              <p:nvPr/>
            </p:nvSpPr>
            <p:spPr>
              <a:xfrm rot="17795411" flipH="1">
                <a:off x="5571277" y="1785683"/>
                <a:ext cx="138431" cy="23394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0928"/>
                  <a:gd name="f4" fmla="val 18469"/>
                  <a:gd name="f5" fmla="val 10747"/>
                  <a:gd name="f6" fmla="val 10690"/>
                  <a:gd name="f7" fmla="val 10634"/>
                  <a:gd name="f8" fmla="val 34"/>
                  <a:gd name="f9" fmla="val 10614"/>
                  <a:gd name="f10" fmla="val 111"/>
                  <a:gd name="f11" fmla="val 9641"/>
                  <a:gd name="f12" fmla="val 3572"/>
                  <a:gd name="f13" fmla="val 8239"/>
                  <a:gd name="f14" fmla="val 6850"/>
                  <a:gd name="f15" fmla="val 6262"/>
                  <a:gd name="f16" fmla="val 9858"/>
                  <a:gd name="f17" fmla="val 5269"/>
                  <a:gd name="f18" fmla="val 11370"/>
                  <a:gd name="f19" fmla="val 4221"/>
                  <a:gd name="f20" fmla="val 12843"/>
                  <a:gd name="f21" fmla="val 3196"/>
                  <a:gd name="f22" fmla="val 14333"/>
                  <a:gd name="f23" fmla="val 2709"/>
                  <a:gd name="f24" fmla="val 15036"/>
                  <a:gd name="f25" fmla="val 2250"/>
                  <a:gd name="f26" fmla="val 15763"/>
                  <a:gd name="f27" fmla="val 1716"/>
                  <a:gd name="f28" fmla="val 16430"/>
                  <a:gd name="f29" fmla="val 1449"/>
                  <a:gd name="f30" fmla="val 16763"/>
                  <a:gd name="f31" fmla="val 1161"/>
                  <a:gd name="f32" fmla="val 17088"/>
                  <a:gd name="f33" fmla="val 849"/>
                  <a:gd name="f34" fmla="val 17383"/>
                  <a:gd name="f35" fmla="val 565"/>
                  <a:gd name="f36" fmla="val 17647"/>
                  <a:gd name="f37" fmla="val 212"/>
                  <a:gd name="f38" fmla="val 17801"/>
                  <a:gd name="f39" fmla="val 57"/>
                  <a:gd name="f40" fmla="val 18164"/>
                  <a:gd name="f41" fmla="val 18297"/>
                  <a:gd name="f42" fmla="val 60"/>
                  <a:gd name="f43" fmla="val 224"/>
                  <a:gd name="f44" fmla="val 226"/>
                  <a:gd name="f45" fmla="val 228"/>
                  <a:gd name="f46" fmla="val 229"/>
                  <a:gd name="f47" fmla="val 880"/>
                  <a:gd name="f48" fmla="val 18456"/>
                  <a:gd name="f49" fmla="val 1496"/>
                  <a:gd name="f50" fmla="val 17674"/>
                  <a:gd name="f51" fmla="val 1907"/>
                  <a:gd name="f52" fmla="val 17229"/>
                  <a:gd name="f53" fmla="val 2467"/>
                  <a:gd name="f54" fmla="val 16626"/>
                  <a:gd name="f55" fmla="val 2960"/>
                  <a:gd name="f56" fmla="val 15958"/>
                  <a:gd name="f57" fmla="val 3429"/>
                  <a:gd name="f58" fmla="val 15282"/>
                  <a:gd name="f59" fmla="val 4546"/>
                  <a:gd name="f60" fmla="val 13676"/>
                  <a:gd name="f61" fmla="val 5656"/>
                  <a:gd name="f62" fmla="val 12055"/>
                  <a:gd name="f63" fmla="val 6729"/>
                  <a:gd name="f64" fmla="val 10418"/>
                  <a:gd name="f65" fmla="val 8778"/>
                  <a:gd name="f66" fmla="val 7296"/>
                  <a:gd name="f67" fmla="val 10312"/>
                  <a:gd name="f68" fmla="val 3897"/>
                  <a:gd name="f69" fmla="val 10908"/>
                  <a:gd name="f70" fmla="val 193"/>
                  <a:gd name="f71" fmla="val 10927"/>
                  <a:gd name="f72" fmla="val 77"/>
                  <a:gd name="f73" fmla="val 10835"/>
                  <a:gd name="f74" fmla="*/ f0 1 10928"/>
                  <a:gd name="f75" fmla="*/ f1 1 18469"/>
                  <a:gd name="f76" fmla="val f2"/>
                  <a:gd name="f77" fmla="val f3"/>
                  <a:gd name="f78" fmla="val f4"/>
                  <a:gd name="f79" fmla="+- f78 0 f76"/>
                  <a:gd name="f80" fmla="+- f77 0 f76"/>
                  <a:gd name="f81" fmla="*/ f80 1 10928"/>
                  <a:gd name="f82" fmla="*/ f79 1 18469"/>
                  <a:gd name="f83" fmla="*/ f76 1 f81"/>
                  <a:gd name="f84" fmla="*/ f77 1 f81"/>
                  <a:gd name="f85" fmla="*/ f76 1 f82"/>
                  <a:gd name="f86" fmla="*/ f78 1 f82"/>
                  <a:gd name="f87" fmla="*/ f83 f74 1"/>
                  <a:gd name="f88" fmla="*/ f84 f74 1"/>
                  <a:gd name="f89" fmla="*/ f86 f75 1"/>
                  <a:gd name="f90" fmla="*/ f85 f7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87" t="f90" r="f88" b="f89"/>
                <a:pathLst>
                  <a:path w="10928" h="18469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cubicBezTo>
                      <a:pt x="f2" y="f41"/>
                      <a:pt x="f42" y="f4"/>
                      <a:pt x="f43" y="f4"/>
                    </a:cubicBezTo>
                    <a:cubicBezTo>
                      <a:pt x="f44" y="f4"/>
                      <a:pt x="f45" y="f4"/>
                      <a:pt x="f46" y="f4"/>
                    </a:cubicBezTo>
                    <a:cubicBezTo>
                      <a:pt x="f47" y="f48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2"/>
                      <a:pt x="f5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5" name="Google Shape;3036;p49">
                <a:extLst>
                  <a:ext uri="{FF2B5EF4-FFF2-40B4-BE49-F238E27FC236}">
                    <a16:creationId xmlns:a16="http://schemas.microsoft.com/office/drawing/2014/main" id="{B235E440-79CC-7D3A-0E5D-B1C8D063F3E6}"/>
                  </a:ext>
                </a:extLst>
              </p:cNvPr>
              <p:cNvSpPr/>
              <p:nvPr/>
            </p:nvSpPr>
            <p:spPr>
              <a:xfrm rot="17795411" flipH="1">
                <a:off x="5654263" y="1589205"/>
                <a:ext cx="54178" cy="7114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277"/>
                  <a:gd name="f4" fmla="val 5616"/>
                  <a:gd name="f5" fmla="val 1939"/>
                  <a:gd name="f6" fmla="val 543"/>
                  <a:gd name="f7" fmla="val 2820"/>
                  <a:gd name="f8" fmla="val 3388"/>
                  <a:gd name="f9" fmla="val 1268"/>
                  <a:gd name="f10" fmla="val 3574"/>
                  <a:gd name="f11" fmla="val 2087"/>
                  <a:gd name="f12" fmla="val 3704"/>
                  <a:gd name="f13" fmla="val 2672"/>
                  <a:gd name="f14" fmla="val 3686"/>
                  <a:gd name="f15" fmla="val 3286"/>
                  <a:gd name="f16" fmla="val 3536"/>
                  <a:gd name="f17" fmla="val 3868"/>
                  <a:gd name="f18" fmla="val 3432"/>
                  <a:gd name="f19" fmla="val 4267"/>
                  <a:gd name="f20" fmla="val 3289"/>
                  <a:gd name="f21" fmla="val 4654"/>
                  <a:gd name="f22" fmla="val 3319"/>
                  <a:gd name="f23" fmla="val 5048"/>
                  <a:gd name="f24" fmla="val 3084"/>
                  <a:gd name="f25" fmla="val 4971"/>
                  <a:gd name="f26" fmla="val 2837"/>
                  <a:gd name="f27" fmla="val 4914"/>
                  <a:gd name="f28" fmla="val 2617"/>
                  <a:gd name="f29" fmla="val 4804"/>
                  <a:gd name="f30" fmla="val 2306"/>
                  <a:gd name="f31" fmla="val 4646"/>
                  <a:gd name="f32" fmla="val 2032"/>
                  <a:gd name="f33" fmla="val 4430"/>
                  <a:gd name="f34" fmla="val 1792"/>
                  <a:gd name="f35" fmla="val 4176"/>
                  <a:gd name="f36" fmla="val 1556"/>
                  <a:gd name="f37" fmla="val 3923"/>
                  <a:gd name="f38" fmla="val 1360"/>
                  <a:gd name="f39" fmla="val 3639"/>
                  <a:gd name="f40" fmla="val 1182"/>
                  <a:gd name="f41" fmla="val 3344"/>
                  <a:gd name="f42" fmla="val 987"/>
                  <a:gd name="f43" fmla="val 3025"/>
                  <a:gd name="f44" fmla="val 778"/>
                  <a:gd name="f45" fmla="val 2690"/>
                  <a:gd name="f46" fmla="val 661"/>
                  <a:gd name="f47" fmla="val 2334"/>
                  <a:gd name="f48" fmla="val 394"/>
                  <a:gd name="f49" fmla="val 1521"/>
                  <a:gd name="f50" fmla="val 925"/>
                  <a:gd name="f51" fmla="val 623"/>
                  <a:gd name="f52" fmla="val 1803"/>
                  <a:gd name="f53" fmla="val 548"/>
                  <a:gd name="f54" fmla="val 1849"/>
                  <a:gd name="f55" fmla="val 545"/>
                  <a:gd name="f56" fmla="val 1894"/>
                  <a:gd name="f57" fmla="val 1952"/>
                  <a:gd name="f58" fmla="val 1915"/>
                  <a:gd name="f59" fmla="val 1877"/>
                  <a:gd name="f60" fmla="val 1"/>
                  <a:gd name="f61" fmla="val 1840"/>
                  <a:gd name="f62" fmla="val 3"/>
                  <a:gd name="f63" fmla="val 891"/>
                  <a:gd name="f64" fmla="val 55"/>
                  <a:gd name="f65" fmla="val 100"/>
                  <a:gd name="f66" fmla="val 819"/>
                  <a:gd name="f67" fmla="val 35"/>
                  <a:gd name="f68" fmla="val 1771"/>
                  <a:gd name="f69" fmla="val 2299"/>
                  <a:gd name="f70" fmla="val 236"/>
                  <a:gd name="f71" fmla="val 2782"/>
                  <a:gd name="f72" fmla="val 483"/>
                  <a:gd name="f73" fmla="val 3231"/>
                  <a:gd name="f74" fmla="val 678"/>
                  <a:gd name="f75" fmla="val 3591"/>
                  <a:gd name="f76" fmla="val 894"/>
                  <a:gd name="f77" fmla="val 3933"/>
                  <a:gd name="f78" fmla="val 1151"/>
                  <a:gd name="f79" fmla="val 4252"/>
                  <a:gd name="f80" fmla="val 1439"/>
                  <a:gd name="f81" fmla="val 4611"/>
                  <a:gd name="f82" fmla="val 1785"/>
                  <a:gd name="f83" fmla="val 4930"/>
                  <a:gd name="f84" fmla="val 2186"/>
                  <a:gd name="f85" fmla="val 5160"/>
                  <a:gd name="f86" fmla="val 2497"/>
                  <a:gd name="f87" fmla="val 5338"/>
                  <a:gd name="f88" fmla="val 2927"/>
                  <a:gd name="f89" fmla="val 5529"/>
                  <a:gd name="f90" fmla="val 3322"/>
                  <a:gd name="f91" fmla="val 3367"/>
                  <a:gd name="f92" fmla="val 3412"/>
                  <a:gd name="f93" fmla="val 5526"/>
                  <a:gd name="f94" fmla="val 3456"/>
                  <a:gd name="f95" fmla="val 5521"/>
                  <a:gd name="f96" fmla="val 3502"/>
                  <a:gd name="f97" fmla="val 5588"/>
                  <a:gd name="f98" fmla="val 3564"/>
                  <a:gd name="f99" fmla="val 3628"/>
                  <a:gd name="f100" fmla="val 3784"/>
                  <a:gd name="f101" fmla="val 3951"/>
                  <a:gd name="f102" fmla="val 5449"/>
                  <a:gd name="f103" fmla="val 5266"/>
                  <a:gd name="f104" fmla="val 3838"/>
                  <a:gd name="f105" fmla="val 4666"/>
                  <a:gd name="f106" fmla="val 4132"/>
                  <a:gd name="f107" fmla="val 4077"/>
                  <a:gd name="f108" fmla="val 4204"/>
                  <a:gd name="f109" fmla="val 3488"/>
                  <a:gd name="f110" fmla="val 4276"/>
                  <a:gd name="f111" fmla="val 2895"/>
                  <a:gd name="f112" fmla="val 4228"/>
                  <a:gd name="f113" fmla="val 2275"/>
                  <a:gd name="f114" fmla="val 4043"/>
                  <a:gd name="f115" fmla="val 1706"/>
                  <a:gd name="f116" fmla="val 3739"/>
                  <a:gd name="f117" fmla="val 767"/>
                  <a:gd name="f118" fmla="val 2975"/>
                  <a:gd name="f119" fmla="*/ f0 1 4277"/>
                  <a:gd name="f120" fmla="*/ f1 1 5616"/>
                  <a:gd name="f121" fmla="val f2"/>
                  <a:gd name="f122" fmla="val f3"/>
                  <a:gd name="f123" fmla="val f4"/>
                  <a:gd name="f124" fmla="+- f123 0 f121"/>
                  <a:gd name="f125" fmla="+- f122 0 f121"/>
                  <a:gd name="f126" fmla="*/ f125 1 4277"/>
                  <a:gd name="f127" fmla="*/ f124 1 5616"/>
                  <a:gd name="f128" fmla="*/ f121 1 f126"/>
                  <a:gd name="f129" fmla="*/ f122 1 f126"/>
                  <a:gd name="f130" fmla="*/ f121 1 f127"/>
                  <a:gd name="f131" fmla="*/ f123 1 f127"/>
                  <a:gd name="f132" fmla="*/ f128 f119 1"/>
                  <a:gd name="f133" fmla="*/ f129 f119 1"/>
                  <a:gd name="f134" fmla="*/ f131 f120 1"/>
                  <a:gd name="f135" fmla="*/ f130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32" t="f135" r="f133" b="f134"/>
                <a:pathLst>
                  <a:path w="4277" h="5616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lnTo>
                      <a:pt x="f22" y="f23"/>
                    </a:ln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6"/>
                      <a:pt x="f5" y="f6"/>
                    </a:cubicBezTo>
                    <a:close/>
                    <a:moveTo>
                      <a:pt x="f57" y="f2"/>
                    </a:moveTo>
                    <a:cubicBezTo>
                      <a:pt x="f58" y="f2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2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89"/>
                    </a:cubicBezTo>
                    <a:cubicBezTo>
                      <a:pt x="f91" y="f89"/>
                      <a:pt x="f92" y="f93"/>
                      <a:pt x="f94" y="f95"/>
                    </a:cubicBezTo>
                    <a:lnTo>
                      <a:pt x="f94" y="f95"/>
                    </a:lnTo>
                    <a:cubicBezTo>
                      <a:pt x="f96" y="f97"/>
                      <a:pt x="f98" y="f4"/>
                      <a:pt x="f99" y="f4"/>
                    </a:cubicBezTo>
                    <a:cubicBezTo>
                      <a:pt x="f100" y="f4"/>
                      <a:pt x="f101" y="f102"/>
                      <a:pt x="f37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2"/>
                      <a:pt x="f57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6" name="Google Shape;3037;p49">
                <a:extLst>
                  <a:ext uri="{FF2B5EF4-FFF2-40B4-BE49-F238E27FC236}">
                    <a16:creationId xmlns:a16="http://schemas.microsoft.com/office/drawing/2014/main" id="{3E3160BA-78FA-EA04-5D97-A14DC439B52D}"/>
                  </a:ext>
                </a:extLst>
              </p:cNvPr>
              <p:cNvSpPr/>
              <p:nvPr/>
            </p:nvSpPr>
            <p:spPr>
              <a:xfrm rot="17795411" flipH="1">
                <a:off x="5688274" y="1639398"/>
                <a:ext cx="19723" cy="20327"/>
              </a:xfrm>
              <a:custGeom>
                <a:avLst/>
                <a:gdLst>
                  <a:gd name="f0" fmla="val 360"/>
                  <a:gd name="f1" fmla="val w"/>
                  <a:gd name="f2" fmla="val h"/>
                  <a:gd name="f3" fmla="val 0"/>
                  <a:gd name="f4" fmla="val 1557"/>
                  <a:gd name="f5" fmla="val 1605"/>
                  <a:gd name="f6" fmla="val 926"/>
                  <a:gd name="f7" fmla="val 487"/>
                  <a:gd name="f8" fmla="val 1190"/>
                  <a:gd name="f9" fmla="val 500"/>
                  <a:gd name="f10" fmla="val 1189"/>
                  <a:gd name="f11" fmla="val 506"/>
                  <a:gd name="f12" fmla="val 511"/>
                  <a:gd name="f13" fmla="val 1188"/>
                  <a:gd name="f14" fmla="val 517"/>
                  <a:gd name="f15" fmla="val 1107"/>
                  <a:gd name="f16" fmla="val 619"/>
                  <a:gd name="f17" fmla="val 1106"/>
                  <a:gd name="f18" fmla="val 483"/>
                  <a:gd name="f19" fmla="val 965"/>
                  <a:gd name="f20" fmla="val 489"/>
                  <a:gd name="f21" fmla="val 971"/>
                  <a:gd name="f22" fmla="val 495"/>
                  <a:gd name="f23" fmla="val 976"/>
                  <a:gd name="f24" fmla="val 501"/>
                  <a:gd name="f25" fmla="val 981"/>
                  <a:gd name="f26" fmla="val 982"/>
                  <a:gd name="f27" fmla="val 977"/>
                  <a:gd name="f28" fmla="val 652"/>
                  <a:gd name="f29" fmla="val 1133"/>
                  <a:gd name="f30" fmla="val 653"/>
                  <a:gd name="f31" fmla="val 656"/>
                  <a:gd name="f32" fmla="val 1136"/>
                  <a:gd name="f33" fmla="val 660"/>
                  <a:gd name="f34" fmla="val 1139"/>
                  <a:gd name="f35" fmla="val 662"/>
                  <a:gd name="f36" fmla="val 1142"/>
                  <a:gd name="f37" fmla="val 663"/>
                  <a:gd name="f38" fmla="val 1145"/>
                  <a:gd name="f39" fmla="val 666"/>
                  <a:gd name="f40" fmla="val 1147"/>
                  <a:gd name="f41" fmla="val 655"/>
                  <a:gd name="f42" fmla="val 1137"/>
                  <a:gd name="f43" fmla="val 1080"/>
                  <a:gd name="f44" fmla="val 1033"/>
                  <a:gd name="f45" fmla="val 985"/>
                  <a:gd name="f46" fmla="val 8"/>
                  <a:gd name="f47" fmla="val 937"/>
                  <a:gd name="f48" fmla="val 24"/>
                  <a:gd name="f49" fmla="val 758"/>
                  <a:gd name="f50" fmla="val 83"/>
                  <a:gd name="f51" fmla="val 634"/>
                  <a:gd name="f52" fmla="val 217"/>
                  <a:gd name="f53" fmla="val 583"/>
                  <a:gd name="f54" fmla="val 386"/>
                  <a:gd name="f55" fmla="val 524"/>
                  <a:gd name="f56" fmla="val 361"/>
                  <a:gd name="f57" fmla="val 463"/>
                  <a:gd name="f58" fmla="val 346"/>
                  <a:gd name="f59" fmla="val 401"/>
                  <a:gd name="f60" fmla="val 320"/>
                  <a:gd name="f61" fmla="val 353"/>
                  <a:gd name="f62" fmla="val 279"/>
                  <a:gd name="f63" fmla="val 367"/>
                  <a:gd name="f64" fmla="val 124"/>
                  <a:gd name="f65" fmla="val 418"/>
                  <a:gd name="f66" fmla="val 1"/>
                  <a:gd name="f67" fmla="val 558"/>
                  <a:gd name="f68" fmla="val 5"/>
                  <a:gd name="f69" fmla="val 726"/>
                  <a:gd name="f70" fmla="val 867"/>
                  <a:gd name="f71" fmla="val 91"/>
                  <a:gd name="f72" fmla="val 973"/>
                  <a:gd name="f73" fmla="val 176"/>
                  <a:gd name="f74" fmla="val 1072"/>
                  <a:gd name="f75" fmla="val 282"/>
                  <a:gd name="f76" fmla="val 1196"/>
                  <a:gd name="f77" fmla="val 423"/>
                  <a:gd name="f78" fmla="val 1302"/>
                  <a:gd name="f79" fmla="val 567"/>
                  <a:gd name="f80" fmla="val 1374"/>
                  <a:gd name="f81" fmla="val 676"/>
                  <a:gd name="f82" fmla="val 1428"/>
                  <a:gd name="f83" fmla="val 786"/>
                  <a:gd name="f84" fmla="val 1449"/>
                  <a:gd name="f85" fmla="val 905"/>
                  <a:gd name="f86" fmla="val 1463"/>
                  <a:gd name="f87" fmla="val 918"/>
                  <a:gd name="f88" fmla="val 1465"/>
                  <a:gd name="f89" fmla="val 932"/>
                  <a:gd name="f90" fmla="val 946"/>
                  <a:gd name="f91" fmla="val 1001"/>
                  <a:gd name="f92" fmla="val 1462"/>
                  <a:gd name="f93" fmla="val 1029"/>
                  <a:gd name="f94" fmla="val 1456"/>
                  <a:gd name="f95" fmla="val 1468"/>
                  <a:gd name="f96" fmla="val 1038"/>
                  <a:gd name="f97" fmla="val 1479"/>
                  <a:gd name="f98" fmla="val 1043"/>
                  <a:gd name="f99" fmla="val 1490"/>
                  <a:gd name="f100" fmla="val 1077"/>
                  <a:gd name="f101" fmla="val 1567"/>
                  <a:gd name="f102" fmla="val 1174"/>
                  <a:gd name="f103" fmla="val 1255"/>
                  <a:gd name="f104" fmla="val 1265"/>
                  <a:gd name="f105" fmla="val 1274"/>
                  <a:gd name="f106" fmla="val 1604"/>
                  <a:gd name="f107" fmla="val 1283"/>
                  <a:gd name="f108" fmla="val 1603"/>
                  <a:gd name="f109" fmla="val 1382"/>
                  <a:gd name="f110" fmla="val 1589"/>
                  <a:gd name="f111" fmla="val 1444"/>
                  <a:gd name="f112" fmla="val 1525"/>
                  <a:gd name="f113" fmla="val 1478"/>
                  <a:gd name="f114" fmla="val 1432"/>
                  <a:gd name="f115" fmla="val 1495"/>
                  <a:gd name="f116" fmla="val 1391"/>
                  <a:gd name="f117" fmla="val 1509"/>
                  <a:gd name="f118" fmla="val 1357"/>
                  <a:gd name="f119" fmla="val 1516"/>
                  <a:gd name="f120" fmla="val 1312"/>
                  <a:gd name="f121" fmla="val 1526"/>
                  <a:gd name="f122" fmla="val 1271"/>
                  <a:gd name="f123" fmla="val 1533"/>
                  <a:gd name="f124" fmla="val 1230"/>
                  <a:gd name="f125" fmla="val 1539"/>
                  <a:gd name="f126" fmla="val 1186"/>
                  <a:gd name="f127" fmla="val 1079"/>
                  <a:gd name="f128" fmla="val 1550"/>
                  <a:gd name="f129" fmla="val 1547"/>
                  <a:gd name="f130" fmla="val 863"/>
                  <a:gd name="f131" fmla="val 778"/>
                  <a:gd name="f132" fmla="val 1543"/>
                  <a:gd name="f133" fmla="val 688"/>
                  <a:gd name="f134" fmla="val 599"/>
                  <a:gd name="f135" fmla="val 411"/>
                  <a:gd name="f136" fmla="val 322"/>
                  <a:gd name="f137" fmla="val 1452"/>
                  <a:gd name="f138" fmla="val 129"/>
                  <a:gd name="f139" fmla="val 1276"/>
                  <a:gd name="f140" fmla="*/ f1 1 1557"/>
                  <a:gd name="f141" fmla="*/ f2 1 1605"/>
                  <a:gd name="f142" fmla="val f3"/>
                  <a:gd name="f143" fmla="val f4"/>
                  <a:gd name="f144" fmla="val f5"/>
                  <a:gd name="f145" fmla="+- f144 0 f142"/>
                  <a:gd name="f146" fmla="+- f143 0 f142"/>
                  <a:gd name="f147" fmla="*/ f146 1 1557"/>
                  <a:gd name="f148" fmla="*/ f145 1 1605"/>
                  <a:gd name="f149" fmla="*/ f142 1 f147"/>
                  <a:gd name="f150" fmla="*/ f143 1 f147"/>
                  <a:gd name="f151" fmla="*/ f142 1 f148"/>
                  <a:gd name="f152" fmla="*/ f144 1 f148"/>
                  <a:gd name="f153" fmla="*/ f149 f140 1"/>
                  <a:gd name="f154" fmla="*/ f150 f140 1"/>
                  <a:gd name="f155" fmla="*/ f152 f141 1"/>
                  <a:gd name="f156" fmla="*/ f151 f1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53" t="f156" r="f154" b="f155"/>
                <a:pathLst>
                  <a:path w="1557" h="1605">
                    <a:moveTo>
                      <a:pt x="f6" y="f7"/>
                    </a:moveTo>
                    <a:cubicBezTo>
                      <a:pt x="f6" y="f7"/>
                      <a:pt x="f6" y="f7"/>
                      <a:pt x="f6" y="f7"/>
                    </a:cubicBezTo>
                    <a:lnTo>
                      <a:pt x="f6" y="f7"/>
                    </a:lnTo>
                    <a:cubicBezTo>
                      <a:pt x="f6" y="f7"/>
                      <a:pt x="f6" y="f7"/>
                      <a:pt x="f6" y="f7"/>
                    </a:cubicBezTo>
                    <a:close/>
                    <a:moveTo>
                      <a:pt x="f8" y="f9"/>
                    </a:moveTo>
                    <a:cubicBezTo>
                      <a:pt x="f10" y="f11"/>
                      <a:pt x="f10" y="f12"/>
                      <a:pt x="f13" y="f14"/>
                    </a:cubicBezTo>
                    <a:lnTo>
                      <a:pt x="f13" y="f14"/>
                    </a:lnTo>
                    <a:cubicBezTo>
                      <a:pt x="f13" y="f12"/>
                      <a:pt x="f10" y="f11"/>
                      <a:pt x="f8" y="f9"/>
                    </a:cubicBezTo>
                    <a:close/>
                    <a:moveTo>
                      <a:pt x="f15" y="f16"/>
                    </a:moveTo>
                    <a:lnTo>
                      <a:pt x="f15" y="f16"/>
                    </a:lnTo>
                    <a:cubicBezTo>
                      <a:pt x="f15" y="f16"/>
                      <a:pt x="f15" y="f16"/>
                      <a:pt x="f15" y="f16"/>
                    </a:cubicBezTo>
                    <a:lnTo>
                      <a:pt x="f15" y="f16"/>
                    </a:lnTo>
                    <a:cubicBezTo>
                      <a:pt x="f15" y="f16"/>
                      <a:pt x="f15" y="f16"/>
                      <a:pt x="f15" y="f16"/>
                    </a:cubicBezTo>
                    <a:lnTo>
                      <a:pt x="f15" y="f16"/>
                    </a:lnTo>
                    <a:cubicBezTo>
                      <a:pt x="f15" y="f16"/>
                      <a:pt x="f15" y="f16"/>
                      <a:pt x="f17" y="f16"/>
                    </a:cubicBezTo>
                    <a:lnTo>
                      <a:pt x="f17" y="f16"/>
                    </a:lnTo>
                    <a:cubicBezTo>
                      <a:pt x="f15" y="f16"/>
                      <a:pt x="f15" y="f16"/>
                      <a:pt x="f15" y="f16"/>
                    </a:cubicBezTo>
                    <a:close/>
                    <a:moveTo>
                      <a:pt x="f18" y="f19"/>
                    </a:moveTo>
                    <a:cubicBezTo>
                      <a:pt x="f20" y="f21"/>
                      <a:pt x="f22" y="f23"/>
                      <a:pt x="f24" y="f25"/>
                    </a:cubicBezTo>
                    <a:lnTo>
                      <a:pt x="f24" y="f25"/>
                    </a:lnTo>
                    <a:cubicBezTo>
                      <a:pt x="f24" y="f26"/>
                      <a:pt x="f24" y="f26"/>
                      <a:pt x="f24" y="f26"/>
                    </a:cubicBezTo>
                    <a:cubicBezTo>
                      <a:pt x="f9" y="f26"/>
                      <a:pt x="f22" y="f27"/>
                      <a:pt x="f18" y="f19"/>
                    </a:cubicBezTo>
                    <a:close/>
                    <a:moveTo>
                      <a:pt x="f28" y="f29"/>
                    </a:moveTo>
                    <a:cubicBezTo>
                      <a:pt x="f30" y="f29"/>
                      <a:pt x="f31" y="f32"/>
                      <a:pt x="f33" y="f34"/>
                    </a:cubicBezTo>
                    <a:lnTo>
                      <a:pt x="f33" y="f34"/>
                    </a:lnTo>
                    <a:cubicBezTo>
                      <a:pt x="f35" y="f36"/>
                      <a:pt x="f37" y="f38"/>
                      <a:pt x="f39" y="f40"/>
                    </a:cubicBezTo>
                    <a:lnTo>
                      <a:pt x="f39" y="f40"/>
                    </a:lnTo>
                    <a:cubicBezTo>
                      <a:pt x="f41" y="f42"/>
                      <a:pt x="f28" y="f29"/>
                      <a:pt x="f28" y="f29"/>
                    </a:cubicBezTo>
                    <a:close/>
                    <a:moveTo>
                      <a:pt x="f43" y="f3"/>
                    </a:moveTo>
                    <a:cubicBezTo>
                      <a:pt x="f44" y="f3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lnTo>
                      <a:pt x="f53" y="f54"/>
                    </a:ln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0" y="f58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46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88"/>
                      <a:pt x="f90" y="f88"/>
                    </a:cubicBezTo>
                    <a:cubicBezTo>
                      <a:pt x="f72" y="f88"/>
                      <a:pt x="f91" y="f92"/>
                      <a:pt x="f93" y="f94"/>
                    </a:cubicBezTo>
                    <a:lnTo>
                      <a:pt x="f93" y="f94"/>
                    </a:lnTo>
                    <a:cubicBezTo>
                      <a:pt x="f44" y="f95"/>
                      <a:pt x="f96" y="f97"/>
                      <a:pt x="f98" y="f99"/>
                    </a:cubicBezTo>
                    <a:cubicBezTo>
                      <a:pt x="f100" y="f101"/>
                      <a:pt x="f102" y="f5"/>
                      <a:pt x="f103" y="f5"/>
                    </a:cubicBezTo>
                    <a:cubicBezTo>
                      <a:pt x="f104" y="f5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4" y="f127"/>
                      <a:pt x="f128" y="f72"/>
                      <a:pt x="f129" y="f130"/>
                    </a:cubicBezTo>
                    <a:cubicBezTo>
                      <a:pt x="f129" y="f131"/>
                      <a:pt x="f132" y="f133"/>
                      <a:pt x="f132" y="f134"/>
                    </a:cubicBezTo>
                    <a:cubicBezTo>
                      <a:pt x="f125" y="f12"/>
                      <a:pt x="f129" y="f135"/>
                      <a:pt x="f119" y="f136"/>
                    </a:cubicBezTo>
                    <a:cubicBezTo>
                      <a:pt x="f137" y="f138"/>
                      <a:pt x="f139" y="f3"/>
                      <a:pt x="f43" y="f3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7" name="Google Shape;3038;p49">
                <a:extLst>
                  <a:ext uri="{FF2B5EF4-FFF2-40B4-BE49-F238E27FC236}">
                    <a16:creationId xmlns:a16="http://schemas.microsoft.com/office/drawing/2014/main" id="{35FF0B67-252B-7D42-0E6F-F56E5D5AEABB}"/>
                  </a:ext>
                </a:extLst>
              </p:cNvPr>
              <p:cNvSpPr/>
              <p:nvPr/>
            </p:nvSpPr>
            <p:spPr>
              <a:xfrm rot="17795411" flipH="1">
                <a:off x="5716094" y="1563208"/>
                <a:ext cx="54178" cy="7114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277"/>
                  <a:gd name="f4" fmla="val 5616"/>
                  <a:gd name="f5" fmla="val 1938"/>
                  <a:gd name="f6" fmla="val 542"/>
                  <a:gd name="f7" fmla="val 2821"/>
                  <a:gd name="f8" fmla="val 3392"/>
                  <a:gd name="f9" fmla="val 1267"/>
                  <a:gd name="f10" fmla="val 3574"/>
                  <a:gd name="f11" fmla="val 2086"/>
                  <a:gd name="f12" fmla="val 3708"/>
                  <a:gd name="f13" fmla="val 2672"/>
                  <a:gd name="f14" fmla="val 3688"/>
                  <a:gd name="f15" fmla="val 3286"/>
                  <a:gd name="f16" fmla="val 3537"/>
                  <a:gd name="f17" fmla="val 3868"/>
                  <a:gd name="f18" fmla="val 3434"/>
                  <a:gd name="f19" fmla="val 4266"/>
                  <a:gd name="f20" fmla="val 3289"/>
                  <a:gd name="f21" fmla="val 4654"/>
                  <a:gd name="f22" fmla="val 3321"/>
                  <a:gd name="f23" fmla="val 5047"/>
                  <a:gd name="f24" fmla="val 3087"/>
                  <a:gd name="f25" fmla="val 4970"/>
                  <a:gd name="f26" fmla="val 2841"/>
                  <a:gd name="f27" fmla="val 4914"/>
                  <a:gd name="f28" fmla="val 2622"/>
                  <a:gd name="f29" fmla="val 4803"/>
                  <a:gd name="f30" fmla="val 2307"/>
                  <a:gd name="f31" fmla="val 4646"/>
                  <a:gd name="f32" fmla="val 2033"/>
                  <a:gd name="f33" fmla="val 4430"/>
                  <a:gd name="f34" fmla="val 1797"/>
                  <a:gd name="f35" fmla="val 4176"/>
                  <a:gd name="f36" fmla="val 1556"/>
                  <a:gd name="f37" fmla="val 3923"/>
                  <a:gd name="f38" fmla="val 1362"/>
                  <a:gd name="f39" fmla="val 3639"/>
                  <a:gd name="f40" fmla="val 1183"/>
                  <a:gd name="f41" fmla="val 3343"/>
                  <a:gd name="f42" fmla="val 987"/>
                  <a:gd name="f43" fmla="val 3025"/>
                  <a:gd name="f44" fmla="val 782"/>
                  <a:gd name="f45" fmla="val 2690"/>
                  <a:gd name="f46" fmla="val 663"/>
                  <a:gd name="f47" fmla="val 2333"/>
                  <a:gd name="f48" fmla="val 395"/>
                  <a:gd name="f49" fmla="val 1521"/>
                  <a:gd name="f50" fmla="val 926"/>
                  <a:gd name="f51" fmla="val 623"/>
                  <a:gd name="f52" fmla="val 1803"/>
                  <a:gd name="f53" fmla="val 548"/>
                  <a:gd name="f54" fmla="val 1849"/>
                  <a:gd name="f55" fmla="val 544"/>
                  <a:gd name="f56" fmla="val 1894"/>
                  <a:gd name="f57" fmla="val 1954"/>
                  <a:gd name="f58" fmla="val 1916"/>
                  <a:gd name="f59" fmla="val 1879"/>
                  <a:gd name="f60" fmla="val 1"/>
                  <a:gd name="f61" fmla="val 1841"/>
                  <a:gd name="f62" fmla="val 3"/>
                  <a:gd name="f63" fmla="val 895"/>
                  <a:gd name="f64" fmla="val 54"/>
                  <a:gd name="f65" fmla="val 100"/>
                  <a:gd name="f66" fmla="val 819"/>
                  <a:gd name="f67" fmla="val 35"/>
                  <a:gd name="f68" fmla="val 1771"/>
                  <a:gd name="f69" fmla="val 2295"/>
                  <a:gd name="f70" fmla="val 241"/>
                  <a:gd name="f71" fmla="val 2782"/>
                  <a:gd name="f72" fmla="val 484"/>
                  <a:gd name="f73" fmla="val 3231"/>
                  <a:gd name="f74" fmla="val 683"/>
                  <a:gd name="f75" fmla="val 3590"/>
                  <a:gd name="f76" fmla="val 899"/>
                  <a:gd name="f77" fmla="val 3933"/>
                  <a:gd name="f78" fmla="val 1152"/>
                  <a:gd name="f79" fmla="val 4252"/>
                  <a:gd name="f80" fmla="val 1440"/>
                  <a:gd name="f81" fmla="val 4611"/>
                  <a:gd name="f82" fmla="val 1786"/>
                  <a:gd name="f83" fmla="val 4930"/>
                  <a:gd name="f84" fmla="val 2187"/>
                  <a:gd name="f85" fmla="val 5160"/>
                  <a:gd name="f86" fmla="val 2498"/>
                  <a:gd name="f87" fmla="val 5337"/>
                  <a:gd name="f88" fmla="val 2927"/>
                  <a:gd name="f89" fmla="val 5528"/>
                  <a:gd name="f90" fmla="val 3322"/>
                  <a:gd name="f91" fmla="val 3368"/>
                  <a:gd name="f92" fmla="val 3414"/>
                  <a:gd name="f93" fmla="val 5526"/>
                  <a:gd name="f94" fmla="val 3459"/>
                  <a:gd name="f95" fmla="val 5520"/>
                  <a:gd name="f96" fmla="val 3505"/>
                  <a:gd name="f97" fmla="val 5587"/>
                  <a:gd name="f98" fmla="val 3567"/>
                  <a:gd name="f99" fmla="val 3631"/>
                  <a:gd name="f100" fmla="val 3786"/>
                  <a:gd name="f101" fmla="val 3952"/>
                  <a:gd name="f102" fmla="val 5449"/>
                  <a:gd name="f103" fmla="val 3927"/>
                  <a:gd name="f104" fmla="val 5266"/>
                  <a:gd name="f105" fmla="val 3838"/>
                  <a:gd name="f106" fmla="val 4667"/>
                  <a:gd name="f107" fmla="val 4133"/>
                  <a:gd name="f108" fmla="val 4077"/>
                  <a:gd name="f109" fmla="val 4205"/>
                  <a:gd name="f110" fmla="val 3487"/>
                  <a:gd name="f111" fmla="val 2895"/>
                  <a:gd name="f112" fmla="val 4229"/>
                  <a:gd name="f113" fmla="val 2274"/>
                  <a:gd name="f114" fmla="val 4044"/>
                  <a:gd name="f115" fmla="val 1706"/>
                  <a:gd name="f116" fmla="val 3740"/>
                  <a:gd name="f117" fmla="val 764"/>
                  <a:gd name="f118" fmla="val 2976"/>
                  <a:gd name="f119" fmla="*/ f0 1 4277"/>
                  <a:gd name="f120" fmla="*/ f1 1 5616"/>
                  <a:gd name="f121" fmla="val f2"/>
                  <a:gd name="f122" fmla="val f3"/>
                  <a:gd name="f123" fmla="val f4"/>
                  <a:gd name="f124" fmla="+- f123 0 f121"/>
                  <a:gd name="f125" fmla="+- f122 0 f121"/>
                  <a:gd name="f126" fmla="*/ f125 1 4277"/>
                  <a:gd name="f127" fmla="*/ f124 1 5616"/>
                  <a:gd name="f128" fmla="*/ f121 1 f126"/>
                  <a:gd name="f129" fmla="*/ f122 1 f126"/>
                  <a:gd name="f130" fmla="*/ f121 1 f127"/>
                  <a:gd name="f131" fmla="*/ f123 1 f127"/>
                  <a:gd name="f132" fmla="*/ f128 f119 1"/>
                  <a:gd name="f133" fmla="*/ f129 f119 1"/>
                  <a:gd name="f134" fmla="*/ f131 f120 1"/>
                  <a:gd name="f135" fmla="*/ f130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32" t="f135" r="f133" b="f134"/>
                <a:pathLst>
                  <a:path w="4277" h="5616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lnTo>
                      <a:pt x="f22" y="f23"/>
                    </a:ln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6"/>
                      <a:pt x="f5" y="f6"/>
                    </a:cubicBezTo>
                    <a:close/>
                    <a:moveTo>
                      <a:pt x="f57" y="f2"/>
                    </a:moveTo>
                    <a:cubicBezTo>
                      <a:pt x="f58" y="f2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0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89"/>
                    </a:cubicBezTo>
                    <a:cubicBezTo>
                      <a:pt x="f91" y="f89"/>
                      <a:pt x="f92" y="f93"/>
                      <a:pt x="f94" y="f95"/>
                    </a:cubicBezTo>
                    <a:lnTo>
                      <a:pt x="f94" y="f95"/>
                    </a:lnTo>
                    <a:cubicBezTo>
                      <a:pt x="f96" y="f97"/>
                      <a:pt x="f98" y="f4"/>
                      <a:pt x="f99" y="f4"/>
                    </a:cubicBezTo>
                    <a:cubicBezTo>
                      <a:pt x="f100" y="f4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3" y="f111"/>
                      <a:pt x="f112" y="f113"/>
                      <a:pt x="f114" y="f115"/>
                    </a:cubicBezTo>
                    <a:cubicBezTo>
                      <a:pt x="f116" y="f117"/>
                      <a:pt x="f118" y="f2"/>
                      <a:pt x="f57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8" name="Google Shape;3039;p49">
                <a:extLst>
                  <a:ext uri="{FF2B5EF4-FFF2-40B4-BE49-F238E27FC236}">
                    <a16:creationId xmlns:a16="http://schemas.microsoft.com/office/drawing/2014/main" id="{69306E80-1407-A692-DA3A-051E4C535EAA}"/>
                  </a:ext>
                </a:extLst>
              </p:cNvPr>
              <p:cNvSpPr/>
              <p:nvPr/>
            </p:nvSpPr>
            <p:spPr>
              <a:xfrm rot="17795411" flipH="1">
                <a:off x="5750114" y="1613424"/>
                <a:ext cx="19723" cy="2034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557"/>
                  <a:gd name="f4" fmla="val 1606"/>
                  <a:gd name="f5" fmla="val 929"/>
                  <a:gd name="f6" fmla="val 462"/>
                  <a:gd name="f7" fmla="val 930"/>
                  <a:gd name="f8" fmla="val 473"/>
                  <a:gd name="f9" fmla="val 932"/>
                  <a:gd name="f10" fmla="val 484"/>
                  <a:gd name="f11" fmla="val 933"/>
                  <a:gd name="f12" fmla="val 496"/>
                  <a:gd name="f13" fmla="val 931"/>
                  <a:gd name="f14" fmla="val 1189"/>
                  <a:gd name="f15" fmla="val 500"/>
                  <a:gd name="f16" fmla="val 1188"/>
                  <a:gd name="f17" fmla="val 508"/>
                  <a:gd name="f18" fmla="val 1187"/>
                  <a:gd name="f19" fmla="val 517"/>
                  <a:gd name="f20" fmla="val 1186"/>
                  <a:gd name="f21" fmla="val 525"/>
                  <a:gd name="f22" fmla="val 509"/>
                  <a:gd name="f23" fmla="val 538"/>
                  <a:gd name="f24" fmla="val 633"/>
                  <a:gd name="f25" fmla="val 541"/>
                  <a:gd name="f26" fmla="val 639"/>
                  <a:gd name="f27" fmla="val 544"/>
                  <a:gd name="f28" fmla="val 645"/>
                  <a:gd name="f29" fmla="val 546"/>
                  <a:gd name="f30" fmla="val 650"/>
                  <a:gd name="f31" fmla="val 542"/>
                  <a:gd name="f32" fmla="val 646"/>
                  <a:gd name="f33" fmla="val 540"/>
                  <a:gd name="f34" fmla="val 640"/>
                  <a:gd name="f35" fmla="val 481"/>
                  <a:gd name="f36" fmla="val 964"/>
                  <a:gd name="f37" fmla="val 487"/>
                  <a:gd name="f38" fmla="val 970"/>
                  <a:gd name="f39" fmla="val 493"/>
                  <a:gd name="f40" fmla="val 975"/>
                  <a:gd name="f41" fmla="val 499"/>
                  <a:gd name="f42" fmla="val 980"/>
                  <a:gd name="f43" fmla="val 981"/>
                  <a:gd name="f44" fmla="val 977"/>
                  <a:gd name="f45" fmla="val 1079"/>
                  <a:gd name="f46" fmla="val 1032"/>
                  <a:gd name="f47" fmla="val 983"/>
                  <a:gd name="f48" fmla="val 8"/>
                  <a:gd name="f49" fmla="val 935"/>
                  <a:gd name="f50" fmla="val 24"/>
                  <a:gd name="f51" fmla="val 757"/>
                  <a:gd name="f52" fmla="val 80"/>
                  <a:gd name="f53" fmla="val 216"/>
                  <a:gd name="f54" fmla="val 582"/>
                  <a:gd name="f55" fmla="val 385"/>
                  <a:gd name="f56" fmla="val 523"/>
                  <a:gd name="f57" fmla="val 361"/>
                  <a:gd name="f58" fmla="val 346"/>
                  <a:gd name="f59" fmla="val 400"/>
                  <a:gd name="f60" fmla="val 359"/>
                  <a:gd name="f61" fmla="val 319"/>
                  <a:gd name="f62" fmla="val 352"/>
                  <a:gd name="f63" fmla="val 277"/>
                  <a:gd name="f64" fmla="val 366"/>
                  <a:gd name="f65" fmla="val 124"/>
                  <a:gd name="f66" fmla="val 418"/>
                  <a:gd name="f67" fmla="val 558"/>
                  <a:gd name="f68" fmla="val 4"/>
                  <a:gd name="f69" fmla="val 726"/>
                  <a:gd name="f70" fmla="val 10"/>
                  <a:gd name="f71" fmla="val 867"/>
                  <a:gd name="f72" fmla="val 89"/>
                  <a:gd name="f73" fmla="val 973"/>
                  <a:gd name="f74" fmla="val 179"/>
                  <a:gd name="f75" fmla="val 1072"/>
                  <a:gd name="f76" fmla="val 285"/>
                  <a:gd name="f77" fmla="val 1196"/>
                  <a:gd name="f78" fmla="val 421"/>
                  <a:gd name="f79" fmla="val 1302"/>
                  <a:gd name="f80" fmla="val 565"/>
                  <a:gd name="f81" fmla="val 1373"/>
                  <a:gd name="f82" fmla="val 679"/>
                  <a:gd name="f83" fmla="val 1428"/>
                  <a:gd name="f84" fmla="val 785"/>
                  <a:gd name="f85" fmla="val 1449"/>
                  <a:gd name="f86" fmla="val 905"/>
                  <a:gd name="f87" fmla="val 1463"/>
                  <a:gd name="f88" fmla="val 918"/>
                  <a:gd name="f89" fmla="val 1465"/>
                  <a:gd name="f90" fmla="val 945"/>
                  <a:gd name="f91" fmla="val 972"/>
                  <a:gd name="f92" fmla="val 1001"/>
                  <a:gd name="f93" fmla="val 1462"/>
                  <a:gd name="f94" fmla="val 1029"/>
                  <a:gd name="f95" fmla="val 1456"/>
                  <a:gd name="f96" fmla="val 1035"/>
                  <a:gd name="f97" fmla="val 1467"/>
                  <a:gd name="f98" fmla="val 1040"/>
                  <a:gd name="f99" fmla="val 1479"/>
                  <a:gd name="f100" fmla="val 1045"/>
                  <a:gd name="f101" fmla="val 1490"/>
                  <a:gd name="f102" fmla="val 1567"/>
                  <a:gd name="f103" fmla="val 1173"/>
                  <a:gd name="f104" fmla="val 1605"/>
                  <a:gd name="f105" fmla="val 1254"/>
                  <a:gd name="f106" fmla="val 1264"/>
                  <a:gd name="f107" fmla="val 1273"/>
                  <a:gd name="f108" fmla="val 1281"/>
                  <a:gd name="f109" fmla="val 1604"/>
                  <a:gd name="f110" fmla="val 1381"/>
                  <a:gd name="f111" fmla="val 1590"/>
                  <a:gd name="f112" fmla="val 1443"/>
                  <a:gd name="f113" fmla="val 1525"/>
                  <a:gd name="f114" fmla="val 1480"/>
                  <a:gd name="f115" fmla="val 1432"/>
                  <a:gd name="f116" fmla="val 1498"/>
                  <a:gd name="f117" fmla="val 1391"/>
                  <a:gd name="f118" fmla="val 1511"/>
                  <a:gd name="f119" fmla="val 1357"/>
                  <a:gd name="f120" fmla="val 1518"/>
                  <a:gd name="f121" fmla="val 1312"/>
                  <a:gd name="f122" fmla="val 1271"/>
                  <a:gd name="f123" fmla="val 1531"/>
                  <a:gd name="f124" fmla="val 1229"/>
                  <a:gd name="f125" fmla="val 1539"/>
                  <a:gd name="f126" fmla="val 1185"/>
                  <a:gd name="f127" fmla="val 1556"/>
                  <a:gd name="f128" fmla="val 1549"/>
                  <a:gd name="f129" fmla="val 863"/>
                  <a:gd name="f130" fmla="val 1545"/>
                  <a:gd name="f131" fmla="val 777"/>
                  <a:gd name="f132" fmla="val 1542"/>
                  <a:gd name="f133" fmla="val 688"/>
                  <a:gd name="f134" fmla="val 600"/>
                  <a:gd name="f135" fmla="val 507"/>
                  <a:gd name="f136" fmla="val 411"/>
                  <a:gd name="f137" fmla="val 1515"/>
                  <a:gd name="f138" fmla="val 322"/>
                  <a:gd name="f139" fmla="val 1451"/>
                  <a:gd name="f140" fmla="val 129"/>
                  <a:gd name="f141" fmla="val 1274"/>
                  <a:gd name="f142" fmla="*/ f0 1 1557"/>
                  <a:gd name="f143" fmla="*/ f1 1 1606"/>
                  <a:gd name="f144" fmla="val f2"/>
                  <a:gd name="f145" fmla="val f3"/>
                  <a:gd name="f146" fmla="val f4"/>
                  <a:gd name="f147" fmla="+- f146 0 f144"/>
                  <a:gd name="f148" fmla="+- f145 0 f144"/>
                  <a:gd name="f149" fmla="*/ f148 1 1557"/>
                  <a:gd name="f150" fmla="*/ f147 1 1606"/>
                  <a:gd name="f151" fmla="*/ f144 1 f149"/>
                  <a:gd name="f152" fmla="*/ f145 1 f149"/>
                  <a:gd name="f153" fmla="*/ f144 1 f150"/>
                  <a:gd name="f154" fmla="*/ f146 1 f150"/>
                  <a:gd name="f155" fmla="*/ f151 f142 1"/>
                  <a:gd name="f156" fmla="*/ f152 f142 1"/>
                  <a:gd name="f157" fmla="*/ f154 f143 1"/>
                  <a:gd name="f158" fmla="*/ f153 f1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55" t="f158" r="f156" b="f157"/>
                <a:pathLst>
                  <a:path w="1557" h="1606">
                    <a:moveTo>
                      <a:pt x="f5" y="f6"/>
                    </a:moveTo>
                    <a:lnTo>
                      <a:pt x="f5" y="f6"/>
                    </a:lnTo>
                    <a:cubicBezTo>
                      <a:pt x="f7" y="f8"/>
                      <a:pt x="f9" y="f10"/>
                      <a:pt x="f11" y="f12"/>
                    </a:cubicBezTo>
                    <a:lnTo>
                      <a:pt x="f11" y="f12"/>
                    </a:lnTo>
                    <a:cubicBezTo>
                      <a:pt x="f13" y="f10"/>
                      <a:pt x="f7" y="f8"/>
                      <a:pt x="f5" y="f6"/>
                    </a:cubicBezTo>
                    <a:close/>
                    <a:moveTo>
                      <a:pt x="f14" y="f15"/>
                    </a:moveTo>
                    <a:lnTo>
                      <a:pt x="f14" y="f15"/>
                    </a:lnTo>
                    <a:cubicBezTo>
                      <a:pt x="f16" y="f17"/>
                      <a:pt x="f18" y="f19"/>
                      <a:pt x="f20" y="f21"/>
                    </a:cubicBezTo>
                    <a:lnTo>
                      <a:pt x="f20" y="f21"/>
                    </a:lnTo>
                    <a:cubicBezTo>
                      <a:pt x="f18" y="f19"/>
                      <a:pt x="f16" y="f22"/>
                      <a:pt x="f14" y="f15"/>
                    </a:cubicBezTo>
                    <a:close/>
                    <a:moveTo>
                      <a:pt x="f23" y="f24"/>
                    </a:moveTo>
                    <a:cubicBezTo>
                      <a:pt x="f25" y="f26"/>
                      <a:pt x="f27" y="f28"/>
                      <a:pt x="f29" y="f30"/>
                    </a:cubicBezTo>
                    <a:lnTo>
                      <a:pt x="f29" y="f30"/>
                    </a:lnTo>
                    <a:cubicBezTo>
                      <a:pt x="f31" y="f32"/>
                      <a:pt x="f33" y="f34"/>
                      <a:pt x="f23" y="f24"/>
                    </a:cubicBezTo>
                    <a:close/>
                    <a:moveTo>
                      <a:pt x="f35" y="f36"/>
                    </a:moveTo>
                    <a:cubicBezTo>
                      <a:pt x="f37" y="f38"/>
                      <a:pt x="f39" y="f40"/>
                      <a:pt x="f41" y="f42"/>
                    </a:cubicBezTo>
                    <a:lnTo>
                      <a:pt x="f41" y="f42"/>
                    </a:lnTo>
                    <a:cubicBezTo>
                      <a:pt x="f15" y="f43"/>
                      <a:pt x="f15" y="f43"/>
                      <a:pt x="f41" y="f43"/>
                    </a:cubicBezTo>
                    <a:cubicBezTo>
                      <a:pt x="f41" y="f43"/>
                      <a:pt x="f39" y="f44"/>
                      <a:pt x="f35" y="f36"/>
                    </a:cubicBezTo>
                    <a:close/>
                    <a:moveTo>
                      <a:pt x="f45" y="f2"/>
                    </a:moveTo>
                    <a:cubicBezTo>
                      <a:pt x="f46" y="f2"/>
                      <a:pt x="f47" y="f48"/>
                      <a:pt x="f49" y="f50"/>
                    </a:cubicBezTo>
                    <a:cubicBezTo>
                      <a:pt x="f51" y="f52"/>
                      <a:pt x="f24" y="f53"/>
                      <a:pt x="f54" y="f55"/>
                    </a:cubicBezTo>
                    <a:lnTo>
                      <a:pt x="f54" y="f55"/>
                    </a:lnTo>
                    <a:cubicBezTo>
                      <a:pt x="f56" y="f57"/>
                      <a:pt x="f6" y="f58"/>
                      <a:pt x="f59" y="f58"/>
                    </a:cubicBezTo>
                    <a:cubicBezTo>
                      <a:pt x="f60" y="f58"/>
                      <a:pt x="f61" y="f62"/>
                      <a:pt x="f63" y="f64"/>
                    </a:cubicBezTo>
                    <a:cubicBezTo>
                      <a:pt x="f65" y="f66"/>
                      <a:pt x="f2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13" y="f89"/>
                      <a:pt x="f90" y="f89"/>
                    </a:cubicBezTo>
                    <a:cubicBezTo>
                      <a:pt x="f91" y="f89"/>
                      <a:pt x="f92" y="f93"/>
                      <a:pt x="f94" y="f95"/>
                    </a:cubicBezTo>
                    <a:lnTo>
                      <a:pt x="f94" y="f95"/>
                    </a:ln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45" y="f102"/>
                      <a:pt x="f103" y="f104"/>
                      <a:pt x="f105" y="f104"/>
                    </a:cubicBezTo>
                    <a:cubicBezTo>
                      <a:pt x="f106" y="f104"/>
                      <a:pt x="f107" y="f104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13" y="f122"/>
                      <a:pt x="f123" y="f124"/>
                      <a:pt x="f125" y="f126"/>
                    </a:cubicBezTo>
                    <a:cubicBezTo>
                      <a:pt x="f127" y="f45"/>
                      <a:pt x="f128" y="f73"/>
                      <a:pt x="f128" y="f129"/>
                    </a:cubicBezTo>
                    <a:cubicBezTo>
                      <a:pt x="f130" y="f131"/>
                      <a:pt x="f132" y="f133"/>
                      <a:pt x="f132" y="f134"/>
                    </a:cubicBezTo>
                    <a:cubicBezTo>
                      <a:pt x="f132" y="f135"/>
                      <a:pt x="f130" y="f136"/>
                      <a:pt x="f137" y="f138"/>
                    </a:cubicBezTo>
                    <a:cubicBezTo>
                      <a:pt x="f139" y="f140"/>
                      <a:pt x="f141" y="f2"/>
                      <a:pt x="f45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9" name="Google Shape;3040;p49">
                <a:extLst>
                  <a:ext uri="{FF2B5EF4-FFF2-40B4-BE49-F238E27FC236}">
                    <a16:creationId xmlns:a16="http://schemas.microsoft.com/office/drawing/2014/main" id="{5DAF03A7-F2B2-28C1-D16F-C5DCC162CC2E}"/>
                  </a:ext>
                </a:extLst>
              </p:cNvPr>
              <p:cNvSpPr/>
              <p:nvPr/>
            </p:nvSpPr>
            <p:spPr>
              <a:xfrm rot="17795411" flipH="1">
                <a:off x="5596679" y="1610851"/>
                <a:ext cx="54178" cy="7114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277"/>
                  <a:gd name="f4" fmla="val 5617"/>
                  <a:gd name="f5" fmla="val 1939"/>
                  <a:gd name="f6" fmla="val 543"/>
                  <a:gd name="f7" fmla="val 2821"/>
                  <a:gd name="f8" fmla="val 3388"/>
                  <a:gd name="f9" fmla="val 1268"/>
                  <a:gd name="f10" fmla="val 3574"/>
                  <a:gd name="f11" fmla="val 2087"/>
                  <a:gd name="f12" fmla="val 3704"/>
                  <a:gd name="f13" fmla="val 2673"/>
                  <a:gd name="f14" fmla="val 3687"/>
                  <a:gd name="f15" fmla="val 3290"/>
                  <a:gd name="f16" fmla="val 3536"/>
                  <a:gd name="f17" fmla="val 3869"/>
                  <a:gd name="f18" fmla="val 3433"/>
                  <a:gd name="f19" fmla="val 4267"/>
                  <a:gd name="f20" fmla="val 3288"/>
                  <a:gd name="f21" fmla="val 4654"/>
                  <a:gd name="f22" fmla="val 3319"/>
                  <a:gd name="f23" fmla="val 5048"/>
                  <a:gd name="f24" fmla="val 3084"/>
                  <a:gd name="f25" fmla="val 4971"/>
                  <a:gd name="f26" fmla="val 2837"/>
                  <a:gd name="f27" fmla="val 4915"/>
                  <a:gd name="f28" fmla="val 2618"/>
                  <a:gd name="f29" fmla="val 4804"/>
                  <a:gd name="f30" fmla="val 2306"/>
                  <a:gd name="f31" fmla="val 4647"/>
                  <a:gd name="f32" fmla="val 2032"/>
                  <a:gd name="f33" fmla="val 4431"/>
                  <a:gd name="f34" fmla="val 1792"/>
                  <a:gd name="f35" fmla="val 4177"/>
                  <a:gd name="f36" fmla="val 1556"/>
                  <a:gd name="f37" fmla="val 3923"/>
                  <a:gd name="f38" fmla="val 1360"/>
                  <a:gd name="f39" fmla="val 3639"/>
                  <a:gd name="f40" fmla="val 1183"/>
                  <a:gd name="f41" fmla="val 3344"/>
                  <a:gd name="f42" fmla="val 987"/>
                  <a:gd name="f43" fmla="val 3026"/>
                  <a:gd name="f44" fmla="val 778"/>
                  <a:gd name="f45" fmla="val 2690"/>
                  <a:gd name="f46" fmla="val 661"/>
                  <a:gd name="f47" fmla="val 2334"/>
                  <a:gd name="f48" fmla="val 394"/>
                  <a:gd name="f49" fmla="val 1522"/>
                  <a:gd name="f50" fmla="val 925"/>
                  <a:gd name="f51" fmla="val 624"/>
                  <a:gd name="f52" fmla="val 1803"/>
                  <a:gd name="f53" fmla="val 548"/>
                  <a:gd name="f54" fmla="val 1849"/>
                  <a:gd name="f55" fmla="val 545"/>
                  <a:gd name="f56" fmla="val 1894"/>
                  <a:gd name="f57" fmla="val 1953"/>
                  <a:gd name="f58" fmla="val 1"/>
                  <a:gd name="f59" fmla="val 1916"/>
                  <a:gd name="f60" fmla="val 1878"/>
                  <a:gd name="f61" fmla="val 2"/>
                  <a:gd name="f62" fmla="val 1840"/>
                  <a:gd name="f63" fmla="val 4"/>
                  <a:gd name="f64" fmla="val 891"/>
                  <a:gd name="f65" fmla="val 55"/>
                  <a:gd name="f66" fmla="val 100"/>
                  <a:gd name="f67" fmla="val 819"/>
                  <a:gd name="f68" fmla="val 35"/>
                  <a:gd name="f69" fmla="val 1772"/>
                  <a:gd name="f70" fmla="val 2299"/>
                  <a:gd name="f71" fmla="val 237"/>
                  <a:gd name="f72" fmla="val 2783"/>
                  <a:gd name="f73" fmla="val 484"/>
                  <a:gd name="f74" fmla="val 3232"/>
                  <a:gd name="f75" fmla="val 678"/>
                  <a:gd name="f76" fmla="val 3591"/>
                  <a:gd name="f77" fmla="val 895"/>
                  <a:gd name="f78" fmla="val 3934"/>
                  <a:gd name="f79" fmla="val 1151"/>
                  <a:gd name="f80" fmla="val 4252"/>
                  <a:gd name="f81" fmla="val 1439"/>
                  <a:gd name="f82" fmla="val 4612"/>
                  <a:gd name="f83" fmla="val 1785"/>
                  <a:gd name="f84" fmla="val 4930"/>
                  <a:gd name="f85" fmla="val 2187"/>
                  <a:gd name="f86" fmla="val 5161"/>
                  <a:gd name="f87" fmla="val 2498"/>
                  <a:gd name="f88" fmla="val 5338"/>
                  <a:gd name="f89" fmla="val 2927"/>
                  <a:gd name="f90" fmla="val 5529"/>
                  <a:gd name="f91" fmla="val 3321"/>
                  <a:gd name="f92" fmla="val 3367"/>
                  <a:gd name="f93" fmla="val 3411"/>
                  <a:gd name="f94" fmla="val 5526"/>
                  <a:gd name="f95" fmla="val 3456"/>
                  <a:gd name="f96" fmla="val 5521"/>
                  <a:gd name="f97" fmla="val 3502"/>
                  <a:gd name="f98" fmla="val 5588"/>
                  <a:gd name="f99" fmla="val 3564"/>
                  <a:gd name="f100" fmla="val 5616"/>
                  <a:gd name="f101" fmla="val 3628"/>
                  <a:gd name="f102" fmla="val 3784"/>
                  <a:gd name="f103" fmla="val 3951"/>
                  <a:gd name="f104" fmla="val 5450"/>
                  <a:gd name="f105" fmla="val 5267"/>
                  <a:gd name="f106" fmla="val 3838"/>
                  <a:gd name="f107" fmla="val 4667"/>
                  <a:gd name="f108" fmla="val 4132"/>
                  <a:gd name="f109" fmla="val 4078"/>
                  <a:gd name="f110" fmla="val 4205"/>
                  <a:gd name="f111" fmla="val 3488"/>
                  <a:gd name="f112" fmla="val 4276"/>
                  <a:gd name="f113" fmla="val 2895"/>
                  <a:gd name="f114" fmla="val 4228"/>
                  <a:gd name="f115" fmla="val 2275"/>
                  <a:gd name="f116" fmla="val 4043"/>
                  <a:gd name="f117" fmla="val 1707"/>
                  <a:gd name="f118" fmla="val 3739"/>
                  <a:gd name="f119" fmla="val 767"/>
                  <a:gd name="f120" fmla="val 2975"/>
                  <a:gd name="f121" fmla="*/ f0 1 4277"/>
                  <a:gd name="f122" fmla="*/ f1 1 5617"/>
                  <a:gd name="f123" fmla="val f2"/>
                  <a:gd name="f124" fmla="val f3"/>
                  <a:gd name="f125" fmla="val f4"/>
                  <a:gd name="f126" fmla="+- f125 0 f123"/>
                  <a:gd name="f127" fmla="+- f124 0 f123"/>
                  <a:gd name="f128" fmla="*/ f127 1 4277"/>
                  <a:gd name="f129" fmla="*/ f126 1 5617"/>
                  <a:gd name="f130" fmla="*/ f123 1 f128"/>
                  <a:gd name="f131" fmla="*/ f124 1 f128"/>
                  <a:gd name="f132" fmla="*/ f123 1 f129"/>
                  <a:gd name="f133" fmla="*/ f125 1 f129"/>
                  <a:gd name="f134" fmla="*/ f130 f121 1"/>
                  <a:gd name="f135" fmla="*/ f131 f121 1"/>
                  <a:gd name="f136" fmla="*/ f133 f122 1"/>
                  <a:gd name="f137" fmla="*/ f132 f12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34" t="f137" r="f135" b="f136"/>
                <a:pathLst>
                  <a:path w="4277" h="5617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lnTo>
                      <a:pt x="f22" y="f23"/>
                    </a:ln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6"/>
                      <a:pt x="f5" y="f6"/>
                    </a:cubicBezTo>
                    <a:close/>
                    <a:moveTo>
                      <a:pt x="f57" y="f58"/>
                    </a:moveTo>
                    <a:cubicBezTo>
                      <a:pt x="f59" y="f58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2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0"/>
                    </a:cubicBezTo>
                    <a:cubicBezTo>
                      <a:pt x="f92" y="f90"/>
                      <a:pt x="f93" y="f94"/>
                      <a:pt x="f95" y="f96"/>
                    </a:cubicBezTo>
                    <a:lnTo>
                      <a:pt x="f95" y="f96"/>
                    </a:lnTo>
                    <a:cubicBezTo>
                      <a:pt x="f97" y="f98"/>
                      <a:pt x="f99" y="f100"/>
                      <a:pt x="f101" y="f100"/>
                    </a:cubicBezTo>
                    <a:cubicBezTo>
                      <a:pt x="f102" y="f100"/>
                      <a:pt x="f103" y="f104"/>
                      <a:pt x="f37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58"/>
                      <a:pt x="f57" y="f5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0" name="Google Shape;3041;p49">
                <a:extLst>
                  <a:ext uri="{FF2B5EF4-FFF2-40B4-BE49-F238E27FC236}">
                    <a16:creationId xmlns:a16="http://schemas.microsoft.com/office/drawing/2014/main" id="{E8C589FE-F779-E50D-C225-F814CAE9E914}"/>
                  </a:ext>
                </a:extLst>
              </p:cNvPr>
              <p:cNvSpPr/>
              <p:nvPr/>
            </p:nvSpPr>
            <p:spPr>
              <a:xfrm rot="17795411" flipH="1">
                <a:off x="5630706" y="1661064"/>
                <a:ext cx="19714" cy="20327"/>
              </a:xfrm>
              <a:custGeom>
                <a:avLst/>
                <a:gdLst>
                  <a:gd name="f0" fmla="val 360"/>
                  <a:gd name="f1" fmla="val w"/>
                  <a:gd name="f2" fmla="val h"/>
                  <a:gd name="f3" fmla="val 0"/>
                  <a:gd name="f4" fmla="val 1556"/>
                  <a:gd name="f5" fmla="val 1605"/>
                  <a:gd name="f6" fmla="val 1190"/>
                  <a:gd name="f7" fmla="val 500"/>
                  <a:gd name="f8" fmla="val 1189"/>
                  <a:gd name="f9" fmla="val 504"/>
                  <a:gd name="f10" fmla="val 508"/>
                  <a:gd name="f11" fmla="val 1188"/>
                  <a:gd name="f12" fmla="val 512"/>
                  <a:gd name="f13" fmla="val 1196"/>
                  <a:gd name="f14" fmla="val 517"/>
                  <a:gd name="f15" fmla="val 1194"/>
                  <a:gd name="f16" fmla="val 522"/>
                  <a:gd name="f17" fmla="val 1192"/>
                  <a:gd name="f18" fmla="val 528"/>
                  <a:gd name="f19" fmla="val 533"/>
                  <a:gd name="f20" fmla="val 1106"/>
                  <a:gd name="f21" fmla="val 619"/>
                  <a:gd name="f22" fmla="val 1107"/>
                  <a:gd name="f23" fmla="val 1105"/>
                  <a:gd name="f24" fmla="val 482"/>
                  <a:gd name="f25" fmla="val 964"/>
                  <a:gd name="f26" fmla="val 487"/>
                  <a:gd name="f27" fmla="val 970"/>
                  <a:gd name="f28" fmla="val 493"/>
                  <a:gd name="f29" fmla="val 975"/>
                  <a:gd name="f30" fmla="val 980"/>
                  <a:gd name="f31" fmla="val 981"/>
                  <a:gd name="f32" fmla="val 499"/>
                  <a:gd name="f33" fmla="val 494"/>
                  <a:gd name="f34" fmla="val 977"/>
                  <a:gd name="f35" fmla="val 652"/>
                  <a:gd name="f36" fmla="val 1134"/>
                  <a:gd name="f37" fmla="val 657"/>
                  <a:gd name="f38" fmla="val 1138"/>
                  <a:gd name="f39" fmla="val 662"/>
                  <a:gd name="f40" fmla="val 1143"/>
                  <a:gd name="f41" fmla="val 665"/>
                  <a:gd name="f42" fmla="val 1147"/>
                  <a:gd name="f43" fmla="val 668"/>
                  <a:gd name="f44" fmla="val 1150"/>
                  <a:gd name="f45" fmla="val 671"/>
                  <a:gd name="f46" fmla="val 1153"/>
                  <a:gd name="f47" fmla="val 656"/>
                  <a:gd name="f48" fmla="val 1139"/>
                  <a:gd name="f49" fmla="val 651"/>
                  <a:gd name="f50" fmla="val 1080"/>
                  <a:gd name="f51" fmla="val 1033"/>
                  <a:gd name="f52" fmla="val 984"/>
                  <a:gd name="f53" fmla="val 8"/>
                  <a:gd name="f54" fmla="val 936"/>
                  <a:gd name="f55" fmla="val 24"/>
                  <a:gd name="f56" fmla="val 758"/>
                  <a:gd name="f57" fmla="val 83"/>
                  <a:gd name="f58" fmla="val 634"/>
                  <a:gd name="f59" fmla="val 217"/>
                  <a:gd name="f60" fmla="val 582"/>
                  <a:gd name="f61" fmla="val 385"/>
                  <a:gd name="f62" fmla="val 523"/>
                  <a:gd name="f63" fmla="val 462"/>
                  <a:gd name="f64" fmla="val 345"/>
                  <a:gd name="f65" fmla="val 400"/>
                  <a:gd name="f66" fmla="val 359"/>
                  <a:gd name="f67" fmla="val 319"/>
                  <a:gd name="f68" fmla="val 352"/>
                  <a:gd name="f69" fmla="val 278"/>
                  <a:gd name="f70" fmla="val 366"/>
                  <a:gd name="f71" fmla="val 124"/>
                  <a:gd name="f72" fmla="val 418"/>
                  <a:gd name="f73" fmla="val 1"/>
                  <a:gd name="f74" fmla="val 558"/>
                  <a:gd name="f75" fmla="val 4"/>
                  <a:gd name="f76" fmla="val 726"/>
                  <a:gd name="f77" fmla="val 7"/>
                  <a:gd name="f78" fmla="val 867"/>
                  <a:gd name="f79" fmla="val 90"/>
                  <a:gd name="f80" fmla="val 973"/>
                  <a:gd name="f81" fmla="val 175"/>
                  <a:gd name="f82" fmla="val 1075"/>
                  <a:gd name="f83" fmla="val 281"/>
                  <a:gd name="f84" fmla="val 1199"/>
                  <a:gd name="f85" fmla="val 422"/>
                  <a:gd name="f86" fmla="val 1302"/>
                  <a:gd name="f87" fmla="val 566"/>
                  <a:gd name="f88" fmla="val 1373"/>
                  <a:gd name="f89" fmla="val 676"/>
                  <a:gd name="f90" fmla="val 1428"/>
                  <a:gd name="f91" fmla="val 785"/>
                  <a:gd name="f92" fmla="val 1449"/>
                  <a:gd name="f93" fmla="val 905"/>
                  <a:gd name="f94" fmla="val 1463"/>
                  <a:gd name="f95" fmla="val 918"/>
                  <a:gd name="f96" fmla="val 1464"/>
                  <a:gd name="f97" fmla="val 931"/>
                  <a:gd name="f98" fmla="val 1465"/>
                  <a:gd name="f99" fmla="val 944"/>
                  <a:gd name="f100" fmla="val 971"/>
                  <a:gd name="f101" fmla="val 1000"/>
                  <a:gd name="f102" fmla="val 1462"/>
                  <a:gd name="f103" fmla="val 1028"/>
                  <a:gd name="f104" fmla="val 1456"/>
                  <a:gd name="f105" fmla="val 1467"/>
                  <a:gd name="f106" fmla="val 1037"/>
                  <a:gd name="f107" fmla="val 1479"/>
                  <a:gd name="f108" fmla="val 1042"/>
                  <a:gd name="f109" fmla="val 1490"/>
                  <a:gd name="f110" fmla="val 1076"/>
                  <a:gd name="f111" fmla="val 1566"/>
                  <a:gd name="f112" fmla="val 1172"/>
                  <a:gd name="f113" fmla="val 1604"/>
                  <a:gd name="f114" fmla="val 1253"/>
                  <a:gd name="f115" fmla="val 1263"/>
                  <a:gd name="f116" fmla="val 1273"/>
                  <a:gd name="f117" fmla="val 1282"/>
                  <a:gd name="f118" fmla="val 1603"/>
                  <a:gd name="f119" fmla="val 1381"/>
                  <a:gd name="f120" fmla="val 1589"/>
                  <a:gd name="f121" fmla="val 1443"/>
                  <a:gd name="f122" fmla="val 1524"/>
                  <a:gd name="f123" fmla="val 1478"/>
                  <a:gd name="f124" fmla="val 1432"/>
                  <a:gd name="f125" fmla="val 1494"/>
                  <a:gd name="f126" fmla="val 1390"/>
                  <a:gd name="f127" fmla="val 1508"/>
                  <a:gd name="f128" fmla="val 1356"/>
                  <a:gd name="f129" fmla="val 1515"/>
                  <a:gd name="f130" fmla="val 1311"/>
                  <a:gd name="f131" fmla="val 1522"/>
                  <a:gd name="f132" fmla="val 1270"/>
                  <a:gd name="f133" fmla="val 1532"/>
                  <a:gd name="f134" fmla="val 1229"/>
                  <a:gd name="f135" fmla="val 1539"/>
                  <a:gd name="f136" fmla="val 1079"/>
                  <a:gd name="f137" fmla="val 1549"/>
                  <a:gd name="f138" fmla="val 1546"/>
                  <a:gd name="f139" fmla="val 862"/>
                  <a:gd name="f140" fmla="val 777"/>
                  <a:gd name="f141" fmla="val 1543"/>
                  <a:gd name="f142" fmla="val 688"/>
                  <a:gd name="f143" fmla="val 603"/>
                  <a:gd name="f144" fmla="val 510"/>
                  <a:gd name="f145" fmla="val 410"/>
                  <a:gd name="f146" fmla="val 321"/>
                  <a:gd name="f147" fmla="val 1452"/>
                  <a:gd name="f148" fmla="val 128"/>
                  <a:gd name="f149" fmla="val 1275"/>
                  <a:gd name="f150" fmla="*/ f1 1 1556"/>
                  <a:gd name="f151" fmla="*/ f2 1 1605"/>
                  <a:gd name="f152" fmla="val f3"/>
                  <a:gd name="f153" fmla="val f4"/>
                  <a:gd name="f154" fmla="val f5"/>
                  <a:gd name="f155" fmla="+- f154 0 f152"/>
                  <a:gd name="f156" fmla="+- f153 0 f152"/>
                  <a:gd name="f157" fmla="*/ f156 1 1556"/>
                  <a:gd name="f158" fmla="*/ f155 1 1605"/>
                  <a:gd name="f159" fmla="*/ f152 1 f157"/>
                  <a:gd name="f160" fmla="*/ f153 1 f157"/>
                  <a:gd name="f161" fmla="*/ f152 1 f158"/>
                  <a:gd name="f162" fmla="*/ f154 1 f158"/>
                  <a:gd name="f163" fmla="*/ f159 f150 1"/>
                  <a:gd name="f164" fmla="*/ f160 f150 1"/>
                  <a:gd name="f165" fmla="*/ f162 f151 1"/>
                  <a:gd name="f166" fmla="*/ f161 f1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63" t="f166" r="f164" b="f165"/>
                <a:pathLst>
                  <a:path w="1556" h="1605">
                    <a:moveTo>
                      <a:pt x="f6" y="f7"/>
                    </a:moveTo>
                    <a:cubicBezTo>
                      <a:pt x="f8" y="f9"/>
                      <a:pt x="f8" y="f10"/>
                      <a:pt x="f11" y="f12"/>
                    </a:cubicBezTo>
                    <a:lnTo>
                      <a:pt x="f11" y="f12"/>
                    </a:lnTo>
                    <a:cubicBezTo>
                      <a:pt x="f11" y="f10"/>
                      <a:pt x="f8" y="f9"/>
                      <a:pt x="f6" y="f7"/>
                    </a:cubicBezTo>
                    <a:close/>
                    <a:moveTo>
                      <a:pt x="f13" y="f14"/>
                    </a:moveTo>
                    <a:cubicBezTo>
                      <a:pt x="f15" y="f16"/>
                      <a:pt x="f17" y="f18"/>
                      <a:pt x="f6" y="f19"/>
                    </a:cubicBezTo>
                    <a:lnTo>
                      <a:pt x="f6" y="f19"/>
                    </a:lnTo>
                    <a:cubicBezTo>
                      <a:pt x="f17" y="f18"/>
                      <a:pt x="f15" y="f16"/>
                      <a:pt x="f13" y="f14"/>
                    </a:cubicBezTo>
                    <a:close/>
                    <a:moveTo>
                      <a:pt x="f20" y="f21"/>
                    </a:moveTo>
                    <a:cubicBezTo>
                      <a:pt x="f22" y="f21"/>
                      <a:pt x="f22" y="f21"/>
                      <a:pt x="f22" y="f21"/>
                    </a:cubicBezTo>
                    <a:lnTo>
                      <a:pt x="f22" y="f21"/>
                    </a:lnTo>
                    <a:cubicBezTo>
                      <a:pt x="f22" y="f21"/>
                      <a:pt x="f22" y="f21"/>
                      <a:pt x="f22" y="f21"/>
                    </a:cubicBezTo>
                    <a:lnTo>
                      <a:pt x="f22" y="f21"/>
                    </a:lnTo>
                    <a:cubicBezTo>
                      <a:pt x="f20" y="f21"/>
                      <a:pt x="f20" y="f21"/>
                      <a:pt x="f23" y="f21"/>
                    </a:cubicBezTo>
                    <a:lnTo>
                      <a:pt x="f23" y="f21"/>
                    </a:lnTo>
                    <a:cubicBezTo>
                      <a:pt x="f20" y="f21"/>
                      <a:pt x="f20" y="f21"/>
                      <a:pt x="f20" y="f21"/>
                    </a:cubicBezTo>
                    <a:close/>
                    <a:moveTo>
                      <a:pt x="f24" y="f25"/>
                    </a:moveTo>
                    <a:cubicBezTo>
                      <a:pt x="f26" y="f27"/>
                      <a:pt x="f28" y="f29"/>
                      <a:pt x="f7" y="f30"/>
                    </a:cubicBezTo>
                    <a:lnTo>
                      <a:pt x="f7" y="f30"/>
                    </a:lnTo>
                    <a:cubicBezTo>
                      <a:pt x="f7" y="f31"/>
                      <a:pt x="f7" y="f31"/>
                      <a:pt x="f7" y="f31"/>
                    </a:cubicBezTo>
                    <a:cubicBezTo>
                      <a:pt x="f32" y="f31"/>
                      <a:pt x="f33" y="f34"/>
                      <a:pt x="f24" y="f25"/>
                    </a:cubicBezTo>
                    <a:close/>
                    <a:moveTo>
                      <a:pt x="f35" y="f36"/>
                    </a:moveTo>
                    <a:cubicBezTo>
                      <a:pt x="f35" y="f36"/>
                      <a:pt x="f37" y="f38"/>
                      <a:pt x="f39" y="f40"/>
                    </a:cubicBezTo>
                    <a:lnTo>
                      <a:pt x="f39" y="f40"/>
                    </a:lnTo>
                    <a:cubicBezTo>
                      <a:pt x="f41" y="f42"/>
                      <a:pt x="f43" y="f44"/>
                      <a:pt x="f45" y="f46"/>
                    </a:cubicBezTo>
                    <a:lnTo>
                      <a:pt x="f45" y="f46"/>
                    </a:lnTo>
                    <a:cubicBezTo>
                      <a:pt x="f47" y="f48"/>
                      <a:pt x="f49" y="f36"/>
                      <a:pt x="f35" y="f36"/>
                    </a:cubicBezTo>
                    <a:close/>
                    <a:moveTo>
                      <a:pt x="f50" y="f3"/>
                    </a:moveTo>
                    <a:cubicBezTo>
                      <a:pt x="f51" y="f3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lnTo>
                      <a:pt x="f60" y="f61"/>
                    </a:lnTo>
                    <a:cubicBezTo>
                      <a:pt x="f62" y="f0"/>
                      <a:pt x="f63" y="f64"/>
                      <a:pt x="f65" y="f64"/>
                    </a:cubicBezTo>
                    <a:cubicBezTo>
                      <a:pt x="f66" y="f64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85" y="f86"/>
                      <a:pt x="f87" y="f88"/>
                    </a:cubicBez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98"/>
                    </a:cubicBezTo>
                    <a:cubicBezTo>
                      <a:pt x="f100" y="f98"/>
                      <a:pt x="f101" y="f102"/>
                      <a:pt x="f103" y="f104"/>
                    </a:cubicBezTo>
                    <a:lnTo>
                      <a:pt x="f103" y="f104"/>
                    </a:lnTo>
                    <a:cubicBezTo>
                      <a:pt x="f51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3"/>
                    </a:cubicBezTo>
                    <a:cubicBezTo>
                      <a:pt x="f115" y="f113"/>
                      <a:pt x="f116" y="f113"/>
                      <a:pt x="f117" y="f118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1"/>
                    </a:cubicBezTo>
                    <a:cubicBezTo>
                      <a:pt x="f4" y="f136"/>
                      <a:pt x="f137" y="f80"/>
                      <a:pt x="f138" y="f139"/>
                    </a:cubicBezTo>
                    <a:cubicBezTo>
                      <a:pt x="f138" y="f140"/>
                      <a:pt x="f141" y="f142"/>
                      <a:pt x="f141" y="f143"/>
                    </a:cubicBezTo>
                    <a:cubicBezTo>
                      <a:pt x="f135" y="f144"/>
                      <a:pt x="f138" y="f145"/>
                      <a:pt x="f129" y="f146"/>
                    </a:cubicBezTo>
                    <a:cubicBezTo>
                      <a:pt x="f147" y="f148"/>
                      <a:pt x="f149" y="f3"/>
                      <a:pt x="f50" y="f3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1" name="Google Shape;3042;p49">
                <a:extLst>
                  <a:ext uri="{FF2B5EF4-FFF2-40B4-BE49-F238E27FC236}">
                    <a16:creationId xmlns:a16="http://schemas.microsoft.com/office/drawing/2014/main" id="{54C5DF91-52CF-A0CF-7204-E5928CB72E7E}"/>
                  </a:ext>
                </a:extLst>
              </p:cNvPr>
              <p:cNvSpPr/>
              <p:nvPr/>
            </p:nvSpPr>
            <p:spPr>
              <a:xfrm rot="17795411" flipH="1">
                <a:off x="5561600" y="1657103"/>
                <a:ext cx="54955" cy="7525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338"/>
                  <a:gd name="f4" fmla="val 5941"/>
                  <a:gd name="f5" fmla="val 2235"/>
                  <a:gd name="f6" fmla="val 541"/>
                  <a:gd name="f7" fmla="val 2312"/>
                  <a:gd name="f8" fmla="val 2391"/>
                  <a:gd name="f9" fmla="val 548"/>
                  <a:gd name="f10" fmla="val 2470"/>
                  <a:gd name="f11" fmla="val 562"/>
                  <a:gd name="f12" fmla="val 3495"/>
                  <a:gd name="f13" fmla="val 744"/>
                  <a:gd name="f14" fmla="val 3848"/>
                  <a:gd name="f15" fmla="val 1761"/>
                  <a:gd name="f16" fmla="val 3759"/>
                  <a:gd name="f17" fmla="val 2686"/>
                  <a:gd name="f18" fmla="val 3708"/>
                  <a:gd name="f19" fmla="val 3244"/>
                  <a:gd name="f20" fmla="val 3526"/>
                  <a:gd name="f21" fmla="val 3783"/>
                  <a:gd name="f22" fmla="val 3242"/>
                  <a:gd name="f23" fmla="val 4262"/>
                  <a:gd name="f24" fmla="val 3039"/>
                  <a:gd name="f25" fmla="val 4605"/>
                  <a:gd name="f26" fmla="val 2815"/>
                  <a:gd name="f27" fmla="val 4931"/>
                  <a:gd name="f28" fmla="val 2744"/>
                  <a:gd name="f29" fmla="val 5305"/>
                  <a:gd name="f30" fmla="val 2529"/>
                  <a:gd name="f31" fmla="val 5165"/>
                  <a:gd name="f32" fmla="val 2294"/>
                  <a:gd name="f33" fmla="val 5046"/>
                  <a:gd name="f34" fmla="val 2097"/>
                  <a:gd name="f35" fmla="val 4886"/>
                  <a:gd name="f36" fmla="val 1782"/>
                  <a:gd name="f37" fmla="val 4629"/>
                  <a:gd name="f38" fmla="val 1515"/>
                  <a:gd name="f39" fmla="val 4321"/>
                  <a:gd name="f40" fmla="val 1303"/>
                  <a:gd name="f41" fmla="val 3974"/>
                  <a:gd name="f42" fmla="val 919"/>
                  <a:gd name="f43" fmla="val 3347"/>
                  <a:gd name="f44" fmla="val 583"/>
                  <a:gd name="f45" fmla="val 2480"/>
                  <a:gd name="f46" fmla="val 784"/>
                  <a:gd name="f47" fmla="val 1743"/>
                  <a:gd name="f48" fmla="val 966"/>
                  <a:gd name="f49" fmla="val 1082"/>
                  <a:gd name="f50" fmla="val 1545"/>
                  <a:gd name="f51" fmla="val 2246"/>
                  <a:gd name="f52" fmla="val 1"/>
                  <a:gd name="f53" fmla="val 1463"/>
                  <a:gd name="f54" fmla="val 484"/>
                  <a:gd name="f55" fmla="val 405"/>
                  <a:gd name="f56" fmla="val 1213"/>
                  <a:gd name="f57" fmla="val 2072"/>
                  <a:gd name="f58" fmla="val 216"/>
                  <a:gd name="f59" fmla="val 3029"/>
                  <a:gd name="f60" fmla="val 617"/>
                  <a:gd name="f61" fmla="val 3851"/>
                  <a:gd name="f62" fmla="val 846"/>
                  <a:gd name="f63" fmla="val 1169"/>
                  <a:gd name="f64" fmla="val 4752"/>
                  <a:gd name="f65" fmla="val 1556"/>
                  <a:gd name="f66" fmla="val 5102"/>
                  <a:gd name="f67" fmla="val 1868"/>
                  <a:gd name="f68" fmla="val 5382"/>
                  <a:gd name="f69" fmla="val 2306"/>
                  <a:gd name="f70" fmla="val 5730"/>
                  <a:gd name="f71" fmla="val 2749"/>
                  <a:gd name="f72" fmla="val 5794"/>
                  <a:gd name="f73" fmla="val 2784"/>
                  <a:gd name="f74" fmla="val 5897"/>
                  <a:gd name="f75" fmla="val 2866"/>
                  <a:gd name="f76" fmla="val 5940"/>
                  <a:gd name="f77" fmla="val 2955"/>
                  <a:gd name="f78" fmla="val 3095"/>
                  <a:gd name="f79" fmla="val 3251"/>
                  <a:gd name="f80" fmla="val 5832"/>
                  <a:gd name="f81" fmla="val 3269"/>
                  <a:gd name="f82" fmla="val 5674"/>
                  <a:gd name="f83" fmla="val 3341"/>
                  <a:gd name="f84" fmla="val 5094"/>
                  <a:gd name="f85" fmla="val 4626"/>
                  <a:gd name="f86" fmla="val 3982"/>
                  <a:gd name="f87" fmla="val 4101"/>
                  <a:gd name="f88" fmla="val 4211"/>
                  <a:gd name="f89" fmla="val 3557"/>
                  <a:gd name="f90" fmla="val 2961"/>
                  <a:gd name="f91" fmla="val 4331"/>
                  <a:gd name="f92" fmla="val 2368"/>
                  <a:gd name="f93" fmla="val 4314"/>
                  <a:gd name="f94" fmla="val 1312"/>
                  <a:gd name="f95" fmla="val 3745"/>
                  <a:gd name="f96" fmla="val 284"/>
                  <a:gd name="f97" fmla="val 2652"/>
                  <a:gd name="f98" fmla="val 45"/>
                  <a:gd name="f99" fmla="val 2516"/>
                  <a:gd name="f100" fmla="val 15"/>
                  <a:gd name="f101" fmla="val 2380"/>
                  <a:gd name="f102" fmla="*/ f0 1 4338"/>
                  <a:gd name="f103" fmla="*/ f1 1 5941"/>
                  <a:gd name="f104" fmla="val f2"/>
                  <a:gd name="f105" fmla="val f3"/>
                  <a:gd name="f106" fmla="val f4"/>
                  <a:gd name="f107" fmla="+- f106 0 f104"/>
                  <a:gd name="f108" fmla="+- f105 0 f104"/>
                  <a:gd name="f109" fmla="*/ f108 1 4338"/>
                  <a:gd name="f110" fmla="*/ f107 1 5941"/>
                  <a:gd name="f111" fmla="*/ f104 1 f109"/>
                  <a:gd name="f112" fmla="*/ f105 1 f109"/>
                  <a:gd name="f113" fmla="*/ f104 1 f110"/>
                  <a:gd name="f114" fmla="*/ f106 1 f110"/>
                  <a:gd name="f115" fmla="*/ f111 f102 1"/>
                  <a:gd name="f116" fmla="*/ f112 f102 1"/>
                  <a:gd name="f117" fmla="*/ f114 f103 1"/>
                  <a:gd name="f118" fmla="*/ f113 f10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15" t="f118" r="f116" b="f117"/>
                <a:pathLst>
                  <a:path w="4338" h="5941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lnTo>
                      <a:pt x="f28" y="f29"/>
                    </a:ln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6"/>
                      <a:pt x="f5" y="f6"/>
                    </a:cubicBezTo>
                    <a:close/>
                    <a:moveTo>
                      <a:pt x="f51" y="f52"/>
                    </a:moveTo>
                    <a:cubicBezTo>
                      <a:pt x="f53" y="f52"/>
                      <a:pt x="f13" y="f54"/>
                      <a:pt x="f55" y="f56"/>
                    </a:cubicBezTo>
                    <a:cubicBezTo>
                      <a:pt x="f2" y="f57"/>
                      <a:pt x="f58" y="f59"/>
                      <a:pt x="f60" y="f61"/>
                    </a:cubicBezTo>
                    <a:cubicBezTo>
                      <a:pt x="f62" y="f39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lnTo>
                      <a:pt x="f71" y="f72"/>
                    </a:lnTo>
                    <a:cubicBezTo>
                      <a:pt x="f73" y="f74"/>
                      <a:pt x="f75" y="f76"/>
                      <a:pt x="f77" y="f76"/>
                    </a:cubicBezTo>
                    <a:cubicBezTo>
                      <a:pt x="f78" y="f76"/>
                      <a:pt x="f79" y="f80"/>
                      <a:pt x="f81" y="f82"/>
                    </a:cubicBezTo>
                    <a:cubicBezTo>
                      <a:pt x="f83" y="f84"/>
                      <a:pt x="f16" y="f85"/>
                      <a:pt x="f86" y="f87"/>
                    </a:cubicBezTo>
                    <a:cubicBezTo>
                      <a:pt x="f88" y="f89"/>
                      <a:pt x="f3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52"/>
                      <a:pt x="f51" y="f5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2" name="Google Shape;3043;p49">
                <a:extLst>
                  <a:ext uri="{FF2B5EF4-FFF2-40B4-BE49-F238E27FC236}">
                    <a16:creationId xmlns:a16="http://schemas.microsoft.com/office/drawing/2014/main" id="{96368424-BF5D-6372-6405-D5D88BB2ED04}"/>
                  </a:ext>
                </a:extLst>
              </p:cNvPr>
              <p:cNvSpPr/>
              <p:nvPr/>
            </p:nvSpPr>
            <p:spPr>
              <a:xfrm rot="17795411" flipH="1">
                <a:off x="5600824" y="1704590"/>
                <a:ext cx="20244" cy="2049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598"/>
                  <a:gd name="f4" fmla="val 1618"/>
                  <a:gd name="f5" fmla="val 330"/>
                  <a:gd name="f6" fmla="val 689"/>
                  <a:gd name="f7" fmla="val 331"/>
                  <a:gd name="f8" fmla="val 690"/>
                  <a:gd name="f9" fmla="val 332"/>
                  <a:gd name="f10" fmla="val 333"/>
                  <a:gd name="f11" fmla="val 691"/>
                  <a:gd name="f12" fmla="val 335"/>
                  <a:gd name="f13" fmla="val 692"/>
                  <a:gd name="f14" fmla="val 336"/>
                  <a:gd name="f15" fmla="val 694"/>
                  <a:gd name="f16" fmla="val 338"/>
                  <a:gd name="f17" fmla="val 695"/>
                  <a:gd name="f18" fmla="val 693"/>
                  <a:gd name="f19" fmla="val 341"/>
                  <a:gd name="f20" fmla="val 699"/>
                  <a:gd name="f21" fmla="val 342"/>
                  <a:gd name="f22" fmla="val 344"/>
                  <a:gd name="f23" fmla="val 346"/>
                  <a:gd name="f24" fmla="val 700"/>
                  <a:gd name="f25" fmla="val 348"/>
                  <a:gd name="f26" fmla="val 349"/>
                  <a:gd name="f27" fmla="val 350"/>
                  <a:gd name="f28" fmla="val 345"/>
                  <a:gd name="f29" fmla="val 1136"/>
                  <a:gd name="f30" fmla="val 1098"/>
                  <a:gd name="f31" fmla="val 1058"/>
                  <a:gd name="f32" fmla="val 4"/>
                  <a:gd name="f33" fmla="val 1019"/>
                  <a:gd name="f34" fmla="val 11"/>
                  <a:gd name="f35" fmla="val 870"/>
                  <a:gd name="f36" fmla="val 35"/>
                  <a:gd name="f37" fmla="val 750"/>
                  <a:gd name="f38" fmla="val 130"/>
                  <a:gd name="f39" fmla="val 672"/>
                  <a:gd name="f40" fmla="val 253"/>
                  <a:gd name="f41" fmla="val 589"/>
                  <a:gd name="f42" fmla="val 192"/>
                  <a:gd name="f43" fmla="val 497"/>
                  <a:gd name="f44" fmla="val 157"/>
                  <a:gd name="f45" fmla="val 395"/>
                  <a:gd name="f46" fmla="val 368"/>
                  <a:gd name="f47" fmla="val 160"/>
                  <a:gd name="f48" fmla="val 313"/>
                  <a:gd name="f49" fmla="val 164"/>
                  <a:gd name="f50" fmla="val 165"/>
                  <a:gd name="f51" fmla="val 189"/>
                  <a:gd name="f52" fmla="val 39"/>
                  <a:gd name="f53" fmla="val 316"/>
                  <a:gd name="f54" fmla="val 22"/>
                  <a:gd name="f55" fmla="val 466"/>
                  <a:gd name="f56" fmla="val 1"/>
                  <a:gd name="f57" fmla="val 596"/>
                  <a:gd name="f58" fmla="val 49"/>
                  <a:gd name="f59" fmla="val 710"/>
                  <a:gd name="f60" fmla="val 108"/>
                  <a:gd name="f61" fmla="val 822"/>
                  <a:gd name="f62" fmla="val 176"/>
                  <a:gd name="f63" fmla="val 966"/>
                  <a:gd name="f64" fmla="val 282"/>
                  <a:gd name="f65" fmla="val 1104"/>
                  <a:gd name="f66" fmla="val 402"/>
                  <a:gd name="f67" fmla="val 1210"/>
                  <a:gd name="f68" fmla="val 491"/>
                  <a:gd name="f69" fmla="val 1285"/>
                  <a:gd name="f70" fmla="val 587"/>
                  <a:gd name="f71" fmla="val 1333"/>
                  <a:gd name="f72" fmla="val 697"/>
                  <a:gd name="f73" fmla="val 1377"/>
                  <a:gd name="f74" fmla="val 735"/>
                  <a:gd name="f75" fmla="val 1393"/>
                  <a:gd name="f76" fmla="val 778"/>
                  <a:gd name="f77" fmla="val 1401"/>
                  <a:gd name="f78" fmla="val 820"/>
                  <a:gd name="f79" fmla="val 1404"/>
                  <a:gd name="f80" fmla="val 1417"/>
                  <a:gd name="f81" fmla="val 825"/>
                  <a:gd name="f82" fmla="val 1430"/>
                  <a:gd name="f83" fmla="val 827"/>
                  <a:gd name="f84" fmla="val 1443"/>
                  <a:gd name="f85" fmla="val 843"/>
                  <a:gd name="f86" fmla="val 1550"/>
                  <a:gd name="f87" fmla="val 956"/>
                  <a:gd name="f88" fmla="val 1064"/>
                  <a:gd name="f89" fmla="val 1126"/>
                  <a:gd name="f90" fmla="val 1186"/>
                  <a:gd name="f91" fmla="val 1596"/>
                  <a:gd name="f92" fmla="val 1225"/>
                  <a:gd name="f93" fmla="val 1546"/>
                  <a:gd name="f94" fmla="val 1259"/>
                  <a:gd name="f95" fmla="val 1505"/>
                  <a:gd name="f96" fmla="val 1296"/>
                  <a:gd name="f97" fmla="val 1464"/>
                  <a:gd name="f98" fmla="val 1321"/>
                  <a:gd name="f99" fmla="val 1412"/>
                  <a:gd name="f100" fmla="val 1341"/>
                  <a:gd name="f101" fmla="val 1371"/>
                  <a:gd name="f102" fmla="val 1358"/>
                  <a:gd name="f103" fmla="val 1375"/>
                  <a:gd name="f104" fmla="val 1292"/>
                  <a:gd name="f105" fmla="val 1424"/>
                  <a:gd name="f106" fmla="val 1189"/>
                  <a:gd name="f107" fmla="val 1447"/>
                  <a:gd name="f108" fmla="val 1083"/>
                  <a:gd name="f109" fmla="val 1478"/>
                  <a:gd name="f110" fmla="val 974"/>
                  <a:gd name="f111" fmla="val 1498"/>
                  <a:gd name="f112" fmla="val 888"/>
                  <a:gd name="f113" fmla="val 1519"/>
                  <a:gd name="f114" fmla="val 798"/>
                  <a:gd name="f115" fmla="val 1539"/>
                  <a:gd name="f116" fmla="val 713"/>
                  <a:gd name="f117" fmla="val 1571"/>
                  <a:gd name="f118" fmla="val 607"/>
                  <a:gd name="f119" fmla="val 501"/>
                  <a:gd name="f120" fmla="val 1581"/>
                  <a:gd name="f121" fmla="val 387"/>
                  <a:gd name="f122" fmla="val 1563"/>
                  <a:gd name="f123" fmla="val 254"/>
                  <a:gd name="f124" fmla="val 1492"/>
                  <a:gd name="f125" fmla="val 134"/>
                  <a:gd name="f126" fmla="val 1372"/>
                  <a:gd name="f127" fmla="val 62"/>
                  <a:gd name="f128" fmla="val 1297"/>
                  <a:gd name="f129" fmla="val 17"/>
                  <a:gd name="f130" fmla="val 1218"/>
                  <a:gd name="f131" fmla="*/ f0 1 1598"/>
                  <a:gd name="f132" fmla="*/ f1 1 1618"/>
                  <a:gd name="f133" fmla="val f2"/>
                  <a:gd name="f134" fmla="val f3"/>
                  <a:gd name="f135" fmla="val f4"/>
                  <a:gd name="f136" fmla="+- f135 0 f133"/>
                  <a:gd name="f137" fmla="+- f134 0 f133"/>
                  <a:gd name="f138" fmla="*/ f137 1 1598"/>
                  <a:gd name="f139" fmla="*/ f136 1 1618"/>
                  <a:gd name="f140" fmla="*/ f133 1 f138"/>
                  <a:gd name="f141" fmla="*/ f134 1 f138"/>
                  <a:gd name="f142" fmla="*/ f133 1 f139"/>
                  <a:gd name="f143" fmla="*/ f135 1 f139"/>
                  <a:gd name="f144" fmla="*/ f140 f131 1"/>
                  <a:gd name="f145" fmla="*/ f141 f131 1"/>
                  <a:gd name="f146" fmla="*/ f143 f132 1"/>
                  <a:gd name="f147" fmla="*/ f142 f1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44" t="f147" r="f145" b="f146"/>
                <a:pathLst>
                  <a:path w="1598" h="1618">
                    <a:moveTo>
                      <a:pt x="f5" y="f6"/>
                    </a:moveTo>
                    <a:lnTo>
                      <a:pt x="f5" y="f6"/>
                    </a:lnTo>
                    <a:cubicBezTo>
                      <a:pt x="f7" y="f8"/>
                      <a:pt x="f9" y="f8"/>
                      <a:pt x="f10" y="f11"/>
                    </a:cubicBezTo>
                    <a:lnTo>
                      <a:pt x="f10" y="f11"/>
                    </a:lnTo>
                    <a:cubicBezTo>
                      <a:pt x="f12" y="f13"/>
                      <a:pt x="f14" y="f15"/>
                      <a:pt x="f16" y="f17"/>
                    </a:cubicBezTo>
                    <a:lnTo>
                      <a:pt x="f16" y="f17"/>
                    </a:lnTo>
                    <a:cubicBezTo>
                      <a:pt x="f12" y="f18"/>
                      <a:pt x="f10" y="f11"/>
                      <a:pt x="f5" y="f6"/>
                    </a:cubicBezTo>
                    <a:close/>
                    <a:moveTo>
                      <a:pt x="f19" y="f20"/>
                    </a:moveTo>
                    <a:cubicBezTo>
                      <a:pt x="f19" y="f20"/>
                      <a:pt x="f19" y="f20"/>
                      <a:pt x="f21" y="f20"/>
                    </a:cubicBezTo>
                    <a:lnTo>
                      <a:pt x="f21" y="f20"/>
                    </a:lnTo>
                    <a:cubicBezTo>
                      <a:pt x="f21" y="f20"/>
                      <a:pt x="f21" y="f20"/>
                      <a:pt x="f21" y="f20"/>
                    </a:cubicBezTo>
                    <a:lnTo>
                      <a:pt x="f21" y="f20"/>
                    </a:lnTo>
                    <a:cubicBezTo>
                      <a:pt x="f21" y="f20"/>
                      <a:pt x="f19" y="f20"/>
                      <a:pt x="f19" y="f20"/>
                    </a:cubicBezTo>
                    <a:close/>
                    <a:moveTo>
                      <a:pt x="f22" y="f20"/>
                    </a:moveTo>
                    <a:lnTo>
                      <a:pt x="f22" y="f20"/>
                    </a:lnTo>
                    <a:cubicBezTo>
                      <a:pt x="f23" y="f24"/>
                      <a:pt x="f25" y="f24"/>
                      <a:pt x="f26" y="f24"/>
                    </a:cubicBezTo>
                    <a:lnTo>
                      <a:pt x="f26" y="f24"/>
                    </a:lnTo>
                    <a:cubicBezTo>
                      <a:pt x="f26" y="f24"/>
                      <a:pt x="f27" y="f24"/>
                      <a:pt x="f27" y="f24"/>
                    </a:cubicBezTo>
                    <a:lnTo>
                      <a:pt x="f27" y="f24"/>
                    </a:lnTo>
                    <a:cubicBezTo>
                      <a:pt x="f25" y="f24"/>
                      <a:pt x="f23" y="f24"/>
                      <a:pt x="f28" y="f24"/>
                    </a:cubicBezTo>
                    <a:lnTo>
                      <a:pt x="f28" y="f24"/>
                    </a:lnTo>
                    <a:cubicBezTo>
                      <a:pt x="f28" y="f24"/>
                      <a:pt x="f22" y="f24"/>
                      <a:pt x="f22" y="f20"/>
                    </a:cubicBezTo>
                    <a:close/>
                    <a:moveTo>
                      <a:pt x="f29" y="f2"/>
                    </a:moveTo>
                    <a:cubicBezTo>
                      <a:pt x="f30" y="f2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lnTo>
                      <a:pt x="f39" y="f40"/>
                    </a:lnTo>
                    <a:cubicBezTo>
                      <a:pt x="f41" y="f42"/>
                      <a:pt x="f43" y="f44"/>
                      <a:pt x="f45" y="f44"/>
                    </a:cubicBezTo>
                    <a:cubicBezTo>
                      <a:pt x="f46" y="f44"/>
                      <a:pt x="f19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lnTo>
                      <a:pt x="f78" y="f79"/>
                    </a:lnTo>
                    <a:cubicBezTo>
                      <a:pt x="f61" y="f80"/>
                      <a:pt x="f81" y="f82"/>
                      <a:pt x="f83" y="f84"/>
                    </a:cubicBezTo>
                    <a:cubicBezTo>
                      <a:pt x="f85" y="f86"/>
                      <a:pt x="f87" y="f4"/>
                      <a:pt x="f88" y="f4"/>
                    </a:cubicBezTo>
                    <a:cubicBezTo>
                      <a:pt x="f89" y="f4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71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3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2"/>
                      <a:pt x="f29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3" name="Google Shape;3044;p49">
                <a:extLst>
                  <a:ext uri="{FF2B5EF4-FFF2-40B4-BE49-F238E27FC236}">
                    <a16:creationId xmlns:a16="http://schemas.microsoft.com/office/drawing/2014/main" id="{67632BEC-064A-88AC-5C25-67DA1E759E4D}"/>
                  </a:ext>
                </a:extLst>
              </p:cNvPr>
              <p:cNvSpPr/>
              <p:nvPr/>
            </p:nvSpPr>
            <p:spPr>
              <a:xfrm rot="17795411" flipH="1">
                <a:off x="5553728" y="1711125"/>
                <a:ext cx="56875" cy="7541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490"/>
                  <a:gd name="f4" fmla="val 5954"/>
                  <a:gd name="f5" fmla="val 2174"/>
                  <a:gd name="f6" fmla="val 551"/>
                  <a:gd name="f7" fmla="val 2502"/>
                  <a:gd name="f8" fmla="val 2835"/>
                  <a:gd name="f9" fmla="val 660"/>
                  <a:gd name="f10" fmla="val 3118"/>
                  <a:gd name="f11" fmla="val 878"/>
                  <a:gd name="f12" fmla="val 3790"/>
                  <a:gd name="f13" fmla="val 1400"/>
                  <a:gd name="f14" fmla="val 3900"/>
                  <a:gd name="f15" fmla="val 2293"/>
                  <a:gd name="f16" fmla="val 3852"/>
                  <a:gd name="f17" fmla="val 3089"/>
                  <a:gd name="f18" fmla="val 3824"/>
                  <a:gd name="f19" fmla="val 3558"/>
                  <a:gd name="f20" fmla="val 3704"/>
                  <a:gd name="f21" fmla="val 4027"/>
                  <a:gd name="f22" fmla="val 3498"/>
                  <a:gd name="f23" fmla="val 4449"/>
                  <a:gd name="f24" fmla="val 3362"/>
                  <a:gd name="f25" fmla="val 4729"/>
                  <a:gd name="f26" fmla="val 3151"/>
                  <a:gd name="f27" fmla="val 4974"/>
                  <a:gd name="f28" fmla="val 2977"/>
                  <a:gd name="f29" fmla="val 5235"/>
                  <a:gd name="f30" fmla="val 2834"/>
                  <a:gd name="f31" fmla="val 5017"/>
                  <a:gd name="f32" fmla="val 2624"/>
                  <a:gd name="f33" fmla="val 4845"/>
                  <a:gd name="f34" fmla="val 2409"/>
                  <a:gd name="f35" fmla="val 4681"/>
                  <a:gd name="f36" fmla="val 2046"/>
                  <a:gd name="f37" fmla="val 4408"/>
                  <a:gd name="f38" fmla="val 1700"/>
                  <a:gd name="f39" fmla="val 4137"/>
                  <a:gd name="f40" fmla="val 1415"/>
                  <a:gd name="f41" fmla="val 3777"/>
                  <a:gd name="f42" fmla="val 846"/>
                  <a:gd name="f43" fmla="val 3057"/>
                  <a:gd name="f44" fmla="val 422"/>
                  <a:gd name="f45" fmla="val 1988"/>
                  <a:gd name="f46" fmla="val 1011"/>
                  <a:gd name="f47" fmla="val 1156"/>
                  <a:gd name="f48" fmla="val 1297"/>
                  <a:gd name="f49" fmla="val 752"/>
                  <a:gd name="f50" fmla="val 1731"/>
                  <a:gd name="f51" fmla="val 2151"/>
                  <a:gd name="f52" fmla="val 1781"/>
                  <a:gd name="f53" fmla="val 1411"/>
                  <a:gd name="f54" fmla="val 104"/>
                  <a:gd name="f55" fmla="val 1086"/>
                  <a:gd name="f56" fmla="val 331"/>
                  <a:gd name="f57" fmla="val 185"/>
                  <a:gd name="f58" fmla="val 960"/>
                  <a:gd name="f59" fmla="val 2091"/>
                  <a:gd name="f60" fmla="val 381"/>
                  <a:gd name="f61" fmla="val 3078"/>
                  <a:gd name="f62" fmla="val 604"/>
                  <a:gd name="f63" fmla="val 3657"/>
                  <a:gd name="f64" fmla="val 949"/>
                  <a:gd name="f65" fmla="val 4185"/>
                  <a:gd name="f66" fmla="val 1392"/>
                  <a:gd name="f67" fmla="val 4620"/>
                  <a:gd name="f68" fmla="val 1809"/>
                  <a:gd name="f69" fmla="val 5028"/>
                  <a:gd name="f70" fmla="val 2354"/>
                  <a:gd name="f71" fmla="val 5295"/>
                  <a:gd name="f72" fmla="val 2642"/>
                  <a:gd name="f73" fmla="val 5820"/>
                  <a:gd name="f74" fmla="val 2694"/>
                  <a:gd name="f75" fmla="val 5914"/>
                  <a:gd name="f76" fmla="val 2775"/>
                  <a:gd name="f77" fmla="val 5953"/>
                  <a:gd name="f78" fmla="val 2857"/>
                  <a:gd name="f79" fmla="val 2989"/>
                  <a:gd name="f80" fmla="val 3123"/>
                  <a:gd name="f81" fmla="val 5850"/>
                  <a:gd name="f82" fmla="val 3141"/>
                  <a:gd name="f83" fmla="val 5705"/>
                  <a:gd name="f84" fmla="val 3482"/>
                  <a:gd name="f85" fmla="val 5506"/>
                  <a:gd name="f86" fmla="val 3732"/>
                  <a:gd name="f87" fmla="val 5108"/>
                  <a:gd name="f88" fmla="val 3909"/>
                  <a:gd name="f89" fmla="val 4781"/>
                  <a:gd name="f90" fmla="val 4146"/>
                  <a:gd name="f91" fmla="val 4339"/>
                  <a:gd name="f92" fmla="val 4297"/>
                  <a:gd name="f93" fmla="val 3856"/>
                  <a:gd name="f94" fmla="val 4366"/>
                  <a:gd name="f95" fmla="val 3359"/>
                  <a:gd name="f96" fmla="val 4489"/>
                  <a:gd name="f97" fmla="val 2437"/>
                  <a:gd name="f98" fmla="val 4376"/>
                  <a:gd name="f99" fmla="val 1368"/>
                  <a:gd name="f100" fmla="val 3701"/>
                  <a:gd name="f101" fmla="val 673"/>
                  <a:gd name="f102" fmla="val 3291"/>
                  <a:gd name="f103" fmla="val 247"/>
                  <a:gd name="f104" fmla="val 2721"/>
                  <a:gd name="f105" fmla="*/ f0 1 4490"/>
                  <a:gd name="f106" fmla="*/ f1 1 5954"/>
                  <a:gd name="f107" fmla="val f2"/>
                  <a:gd name="f108" fmla="val f3"/>
                  <a:gd name="f109" fmla="val f4"/>
                  <a:gd name="f110" fmla="+- f109 0 f107"/>
                  <a:gd name="f111" fmla="+- f108 0 f107"/>
                  <a:gd name="f112" fmla="*/ f111 1 4490"/>
                  <a:gd name="f113" fmla="*/ f110 1 5954"/>
                  <a:gd name="f114" fmla="*/ f107 1 f112"/>
                  <a:gd name="f115" fmla="*/ f108 1 f112"/>
                  <a:gd name="f116" fmla="*/ f107 1 f113"/>
                  <a:gd name="f117" fmla="*/ f109 1 f113"/>
                  <a:gd name="f118" fmla="*/ f114 f105 1"/>
                  <a:gd name="f119" fmla="*/ f115 f105 1"/>
                  <a:gd name="f120" fmla="*/ f117 f106 1"/>
                  <a:gd name="f121" fmla="*/ f116 f10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18" t="f121" r="f119" b="f120"/>
                <a:pathLst>
                  <a:path w="4490" h="5954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lnTo>
                      <a:pt x="f28" y="f29"/>
                    </a:ln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6"/>
                      <a:pt x="f5" y="f6"/>
                    </a:cubicBezTo>
                    <a:close/>
                    <a:moveTo>
                      <a:pt x="f51" y="f2"/>
                    </a:moveTo>
                    <a:cubicBezTo>
                      <a:pt x="f52" y="f2"/>
                      <a:pt x="f53" y="f54"/>
                      <a:pt x="f55" y="f56"/>
                    </a:cubicBezTo>
                    <a:cubicBezTo>
                      <a:pt x="f57" y="f58"/>
                      <a:pt x="f2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7"/>
                    </a:cubicBezTo>
                    <a:cubicBezTo>
                      <a:pt x="f79" y="f77"/>
                      <a:pt x="f80" y="f81"/>
                      <a:pt x="f82" y="f83"/>
                    </a:cubicBezTo>
                    <a:lnTo>
                      <a:pt x="f82" y="f83"/>
                    </a:ln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2"/>
                      <a:pt x="f51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4" name="Google Shape;3045;p49">
                <a:extLst>
                  <a:ext uri="{FF2B5EF4-FFF2-40B4-BE49-F238E27FC236}">
                    <a16:creationId xmlns:a16="http://schemas.microsoft.com/office/drawing/2014/main" id="{F89BFB05-E85C-1471-1424-53E26B79FD9B}"/>
                  </a:ext>
                </a:extLst>
              </p:cNvPr>
              <p:cNvSpPr/>
              <p:nvPr/>
            </p:nvSpPr>
            <p:spPr>
              <a:xfrm rot="17795411" flipH="1">
                <a:off x="5594789" y="1756629"/>
                <a:ext cx="20445" cy="2091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614"/>
                  <a:gd name="f4" fmla="val 1651"/>
                  <a:gd name="f5" fmla="val 494"/>
                  <a:gd name="f6" fmla="val 734"/>
                  <a:gd name="f7" fmla="val 495"/>
                  <a:gd name="f8" fmla="val 1235"/>
                  <a:gd name="f9" fmla="val 1"/>
                  <a:gd name="f10" fmla="val 1063"/>
                  <a:gd name="f11" fmla="val 946"/>
                  <a:gd name="f12" fmla="val 98"/>
                  <a:gd name="f13" fmla="val 867"/>
                  <a:gd name="f14" fmla="val 229"/>
                  <a:gd name="f15" fmla="val 784"/>
                  <a:gd name="f16" fmla="val 168"/>
                  <a:gd name="f17" fmla="val 685"/>
                  <a:gd name="f18" fmla="val 129"/>
                  <a:gd name="f19" fmla="val 576"/>
                  <a:gd name="f20" fmla="val 121"/>
                  <a:gd name="f21" fmla="val 564"/>
                  <a:gd name="f22" fmla="val 120"/>
                  <a:gd name="f23" fmla="val 552"/>
                  <a:gd name="f24" fmla="val 540"/>
                  <a:gd name="f25" fmla="val 330"/>
                  <a:gd name="f26" fmla="val 127"/>
                  <a:gd name="f27" fmla="val 262"/>
                  <a:gd name="f28" fmla="val 72"/>
                  <a:gd name="f29" fmla="val 464"/>
                  <a:gd name="f30" fmla="val 714"/>
                  <a:gd name="f31" fmla="val 181"/>
                  <a:gd name="f32" fmla="val 902"/>
                  <a:gd name="f33" fmla="val 315"/>
                  <a:gd name="f34" fmla="val 1087"/>
                  <a:gd name="f35" fmla="val 377"/>
                  <a:gd name="f36" fmla="val 1169"/>
                  <a:gd name="f37" fmla="val 439"/>
                  <a:gd name="f38" fmla="val 1255"/>
                  <a:gd name="f39" fmla="val 500"/>
                  <a:gd name="f40" fmla="val 1340"/>
                  <a:gd name="f41" fmla="val 586"/>
                  <a:gd name="f42" fmla="val 1451"/>
                  <a:gd name="f43" fmla="val 695"/>
                  <a:gd name="f44" fmla="val 1549"/>
                  <a:gd name="f45" fmla="val 815"/>
                  <a:gd name="f46" fmla="val 1618"/>
                  <a:gd name="f47" fmla="val 854"/>
                  <a:gd name="f48" fmla="val 1640"/>
                  <a:gd name="f49" fmla="val 894"/>
                  <a:gd name="f50" fmla="val 1650"/>
                  <a:gd name="f51" fmla="val 932"/>
                  <a:gd name="f52" fmla="val 1078"/>
                  <a:gd name="f53" fmla="val 1203"/>
                  <a:gd name="f54" fmla="val 1508"/>
                  <a:gd name="f55" fmla="val 1165"/>
                  <a:gd name="f56" fmla="val 1351"/>
                  <a:gd name="f57" fmla="val 1350"/>
                  <a:gd name="f58" fmla="val 1164"/>
                  <a:gd name="f59" fmla="val 1349"/>
                  <a:gd name="f60" fmla="val 1347"/>
                  <a:gd name="f61" fmla="val 1329"/>
                  <a:gd name="f62" fmla="val 1239"/>
                  <a:gd name="f63" fmla="val 1304"/>
                  <a:gd name="f64" fmla="val 1268"/>
                  <a:gd name="f65" fmla="val 1279"/>
                  <a:gd name="f66" fmla="val 1337"/>
                  <a:gd name="f67" fmla="val 1220"/>
                  <a:gd name="f68" fmla="val 1402"/>
                  <a:gd name="f69" fmla="val 1142"/>
                  <a:gd name="f70" fmla="val 1446"/>
                  <a:gd name="f71" fmla="val 1067"/>
                  <a:gd name="f72" fmla="val 1538"/>
                  <a:gd name="f73" fmla="val 905"/>
                  <a:gd name="f74" fmla="val 1583"/>
                  <a:gd name="f75" fmla="val 727"/>
                  <a:gd name="f76" fmla="val 1604"/>
                  <a:gd name="f77" fmla="val 546"/>
                  <a:gd name="f78" fmla="val 456"/>
                  <a:gd name="f79" fmla="val 361"/>
                  <a:gd name="f80" fmla="val 1593"/>
                  <a:gd name="f81" fmla="val 271"/>
                  <a:gd name="f82" fmla="val 1552"/>
                  <a:gd name="f83" fmla="val 114"/>
                  <a:gd name="f84" fmla="val 1240"/>
                  <a:gd name="f85" fmla="val 1237"/>
                  <a:gd name="f86" fmla="*/ f0 1 1614"/>
                  <a:gd name="f87" fmla="*/ f1 1 1651"/>
                  <a:gd name="f88" fmla="val f2"/>
                  <a:gd name="f89" fmla="val f3"/>
                  <a:gd name="f90" fmla="val f4"/>
                  <a:gd name="f91" fmla="+- f90 0 f88"/>
                  <a:gd name="f92" fmla="+- f89 0 f88"/>
                  <a:gd name="f93" fmla="*/ f92 1 1614"/>
                  <a:gd name="f94" fmla="*/ f91 1 1651"/>
                  <a:gd name="f95" fmla="*/ f88 1 f93"/>
                  <a:gd name="f96" fmla="*/ f89 1 f93"/>
                  <a:gd name="f97" fmla="*/ f88 1 f94"/>
                  <a:gd name="f98" fmla="*/ f90 1 f94"/>
                  <a:gd name="f99" fmla="*/ f95 f86 1"/>
                  <a:gd name="f100" fmla="*/ f96 f86 1"/>
                  <a:gd name="f101" fmla="*/ f98 f87 1"/>
                  <a:gd name="f102" fmla="*/ f97 f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9" t="f102" r="f100" b="f101"/>
                <a:pathLst>
                  <a:path w="1614" h="1651">
                    <a:moveTo>
                      <a:pt x="f5" y="f6"/>
                    </a:moveTo>
                    <a:cubicBezTo>
                      <a:pt x="f5" y="f6"/>
                      <a:pt x="f5" y="f6"/>
                      <a:pt x="f7" y="f6"/>
                    </a:cubicBezTo>
                    <a:lnTo>
                      <a:pt x="f7" y="f6"/>
                    </a:lnTo>
                    <a:cubicBezTo>
                      <a:pt x="f7" y="f6"/>
                      <a:pt x="f7" y="f6"/>
                      <a:pt x="f7" y="f6"/>
                    </a:cubicBezTo>
                    <a:lnTo>
                      <a:pt x="f7" y="f6"/>
                    </a:lnTo>
                    <a:cubicBezTo>
                      <a:pt x="f5" y="f6"/>
                      <a:pt x="f5" y="f6"/>
                      <a:pt x="f5" y="f6"/>
                    </a:cubicBezTo>
                    <a:close/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lnTo>
                      <a:pt x="f13" y="f14"/>
                    </a:ln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2"/>
                      <a:pt x="f24" y="f22"/>
                    </a:cubicBezTo>
                    <a:cubicBezTo>
                      <a:pt x="f25" y="f22"/>
                      <a:pt x="f26" y="f27"/>
                      <a:pt x="f28" y="f29"/>
                    </a:cubicBezTo>
                    <a:cubicBezTo>
                      <a:pt x="f2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cubicBezTo>
                      <a:pt x="f41" y="f42"/>
                      <a:pt x="f43" y="f44"/>
                      <a:pt x="f45" y="f46"/>
                    </a:cubicBezTo>
                    <a:cubicBezTo>
                      <a:pt x="f47" y="f48"/>
                      <a:pt x="f49" y="f50"/>
                      <a:pt x="f51" y="f50"/>
                    </a:cubicBezTo>
                    <a:cubicBezTo>
                      <a:pt x="f52" y="f50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58" y="f60"/>
                    </a:cubicBezTo>
                    <a:lnTo>
                      <a:pt x="f58" y="f60"/>
                    </a:lnTo>
                    <a:cubicBezTo>
                      <a:pt x="f53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3" y="f78"/>
                      <a:pt x="f3" y="f79"/>
                      <a:pt x="f80" y="f81"/>
                    </a:cubicBezTo>
                    <a:cubicBezTo>
                      <a:pt x="f82" y="f83"/>
                      <a:pt x="f68" y="f9"/>
                      <a:pt x="f84" y="f9"/>
                    </a:cubicBezTo>
                    <a:cubicBezTo>
                      <a:pt x="f62" y="f9"/>
                      <a:pt x="f85" y="f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5" name="Google Shape;3046;p49">
                <a:extLst>
                  <a:ext uri="{FF2B5EF4-FFF2-40B4-BE49-F238E27FC236}">
                    <a16:creationId xmlns:a16="http://schemas.microsoft.com/office/drawing/2014/main" id="{08DAE052-D64E-DDE6-D20C-5045C618873D}"/>
                  </a:ext>
                </a:extLst>
              </p:cNvPr>
              <p:cNvSpPr/>
              <p:nvPr/>
            </p:nvSpPr>
            <p:spPr>
              <a:xfrm rot="17795411" flipH="1">
                <a:off x="5485793" y="1740910"/>
                <a:ext cx="56875" cy="7539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490"/>
                  <a:gd name="f4" fmla="val 5952"/>
                  <a:gd name="f5" fmla="val 2173"/>
                  <a:gd name="f6" fmla="val 550"/>
                  <a:gd name="f7" fmla="val 2501"/>
                  <a:gd name="f8" fmla="val 2833"/>
                  <a:gd name="f9" fmla="val 659"/>
                  <a:gd name="f10" fmla="val 3115"/>
                  <a:gd name="f11" fmla="val 879"/>
                  <a:gd name="f12" fmla="val 3790"/>
                  <a:gd name="f13" fmla="val 1400"/>
                  <a:gd name="f14" fmla="val 3900"/>
                  <a:gd name="f15" fmla="val 2291"/>
                  <a:gd name="f16" fmla="val 3852"/>
                  <a:gd name="f17" fmla="val 3089"/>
                  <a:gd name="f18" fmla="val 3821"/>
                  <a:gd name="f19" fmla="val 3555"/>
                  <a:gd name="f20" fmla="val 3704"/>
                  <a:gd name="f21" fmla="val 4027"/>
                  <a:gd name="f22" fmla="val 3498"/>
                  <a:gd name="f23" fmla="val 4449"/>
                  <a:gd name="f24" fmla="val 3360"/>
                  <a:gd name="f25" fmla="val 4727"/>
                  <a:gd name="f26" fmla="val 3148"/>
                  <a:gd name="f27" fmla="val 4973"/>
                  <a:gd name="f28" fmla="val 2975"/>
                  <a:gd name="f29" fmla="val 5234"/>
                  <a:gd name="f30" fmla="val 2831"/>
                  <a:gd name="f31" fmla="val 5015"/>
                  <a:gd name="f32" fmla="val 2621"/>
                  <a:gd name="f33" fmla="val 4843"/>
                  <a:gd name="f34" fmla="val 2406"/>
                  <a:gd name="f35" fmla="val 4682"/>
                  <a:gd name="f36" fmla="val 2046"/>
                  <a:gd name="f37" fmla="val 4408"/>
                  <a:gd name="f38" fmla="val 1697"/>
                  <a:gd name="f39" fmla="val 4138"/>
                  <a:gd name="f40" fmla="val 1416"/>
                  <a:gd name="f41" fmla="val 3777"/>
                  <a:gd name="f42" fmla="val 846"/>
                  <a:gd name="f43" fmla="val 3055"/>
                  <a:gd name="f44" fmla="val 422"/>
                  <a:gd name="f45" fmla="val 1989"/>
                  <a:gd name="f46" fmla="val 1008"/>
                  <a:gd name="f47" fmla="val 1157"/>
                  <a:gd name="f48" fmla="val 1294"/>
                  <a:gd name="f49" fmla="val 752"/>
                  <a:gd name="f50" fmla="val 1729"/>
                  <a:gd name="f51" fmla="val 2151"/>
                  <a:gd name="f52" fmla="val 1780"/>
                  <a:gd name="f53" fmla="val 1411"/>
                  <a:gd name="f54" fmla="val 104"/>
                  <a:gd name="f55" fmla="val 1087"/>
                  <a:gd name="f56" fmla="val 331"/>
                  <a:gd name="f57" fmla="val 182"/>
                  <a:gd name="f58" fmla="val 961"/>
                  <a:gd name="f59" fmla="val 2088"/>
                  <a:gd name="f60" fmla="val 381"/>
                  <a:gd name="f61" fmla="val 3078"/>
                  <a:gd name="f62" fmla="val 604"/>
                  <a:gd name="f63" fmla="val 3654"/>
                  <a:gd name="f64" fmla="val 949"/>
                  <a:gd name="f65" fmla="val 4185"/>
                  <a:gd name="f66" fmla="val 1392"/>
                  <a:gd name="f67" fmla="val 4617"/>
                  <a:gd name="f68" fmla="val 1806"/>
                  <a:gd name="f69" fmla="val 5025"/>
                  <a:gd name="f70" fmla="val 2355"/>
                  <a:gd name="f71" fmla="val 5295"/>
                  <a:gd name="f72" fmla="val 2642"/>
                  <a:gd name="f73" fmla="val 5816"/>
                  <a:gd name="f74" fmla="val 2694"/>
                  <a:gd name="f75" fmla="val 5911"/>
                  <a:gd name="f76" fmla="val 2775"/>
                  <a:gd name="f77" fmla="val 5951"/>
                  <a:gd name="f78" fmla="val 2858"/>
                  <a:gd name="f79" fmla="val 2989"/>
                  <a:gd name="f80" fmla="val 3123"/>
                  <a:gd name="f81" fmla="val 5849"/>
                  <a:gd name="f82" fmla="val 3141"/>
                  <a:gd name="f83" fmla="val 5705"/>
                  <a:gd name="f84" fmla="val 3482"/>
                  <a:gd name="f85" fmla="val 5506"/>
                  <a:gd name="f86" fmla="val 3732"/>
                  <a:gd name="f87" fmla="val 5109"/>
                  <a:gd name="f88" fmla="val 3910"/>
                  <a:gd name="f89" fmla="val 4781"/>
                  <a:gd name="f90" fmla="val 4146"/>
                  <a:gd name="f91" fmla="val 4340"/>
                  <a:gd name="f92" fmla="val 4297"/>
                  <a:gd name="f93" fmla="val 3856"/>
                  <a:gd name="f94" fmla="val 4362"/>
                  <a:gd name="f95" fmla="val 4489"/>
                  <a:gd name="f96" fmla="val 2435"/>
                  <a:gd name="f97" fmla="val 4376"/>
                  <a:gd name="f98" fmla="val 1369"/>
                  <a:gd name="f99" fmla="val 3701"/>
                  <a:gd name="f100" fmla="val 670"/>
                  <a:gd name="f101" fmla="val 3292"/>
                  <a:gd name="f102" fmla="val 246"/>
                  <a:gd name="f103" fmla="val 2720"/>
                  <a:gd name="f104" fmla="*/ f0 1 4490"/>
                  <a:gd name="f105" fmla="*/ f1 1 5952"/>
                  <a:gd name="f106" fmla="val f2"/>
                  <a:gd name="f107" fmla="val f3"/>
                  <a:gd name="f108" fmla="val f4"/>
                  <a:gd name="f109" fmla="+- f108 0 f106"/>
                  <a:gd name="f110" fmla="+- f107 0 f106"/>
                  <a:gd name="f111" fmla="*/ f110 1 4490"/>
                  <a:gd name="f112" fmla="*/ f109 1 5952"/>
                  <a:gd name="f113" fmla="*/ f106 1 f111"/>
                  <a:gd name="f114" fmla="*/ f107 1 f111"/>
                  <a:gd name="f115" fmla="*/ f106 1 f112"/>
                  <a:gd name="f116" fmla="*/ f108 1 f112"/>
                  <a:gd name="f117" fmla="*/ f113 f104 1"/>
                  <a:gd name="f118" fmla="*/ f114 f104 1"/>
                  <a:gd name="f119" fmla="*/ f116 f105 1"/>
                  <a:gd name="f120" fmla="*/ f115 f10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17" t="f120" r="f118" b="f119"/>
                <a:pathLst>
                  <a:path w="4490" h="5952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lnTo>
                      <a:pt x="f28" y="f29"/>
                    </a:ln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6"/>
                      <a:pt x="f5" y="f6"/>
                    </a:cubicBezTo>
                    <a:close/>
                    <a:moveTo>
                      <a:pt x="f51" y="f2"/>
                    </a:moveTo>
                    <a:cubicBezTo>
                      <a:pt x="f52" y="f2"/>
                      <a:pt x="f53" y="f54"/>
                      <a:pt x="f55" y="f56"/>
                    </a:cubicBezTo>
                    <a:cubicBezTo>
                      <a:pt x="f57" y="f58"/>
                      <a:pt x="f2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7"/>
                    </a:cubicBezTo>
                    <a:cubicBezTo>
                      <a:pt x="f79" y="f77"/>
                      <a:pt x="f80" y="f81"/>
                      <a:pt x="f82" y="f83"/>
                    </a:cubicBezTo>
                    <a:lnTo>
                      <a:pt x="f82" y="f83"/>
                    </a:ln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2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2"/>
                      <a:pt x="f51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6" name="Google Shape;3047;p49">
                <a:extLst>
                  <a:ext uri="{FF2B5EF4-FFF2-40B4-BE49-F238E27FC236}">
                    <a16:creationId xmlns:a16="http://schemas.microsoft.com/office/drawing/2014/main" id="{ED93A465-0CD9-0A5C-5880-4C75E18789EB}"/>
                  </a:ext>
                </a:extLst>
              </p:cNvPr>
              <p:cNvSpPr/>
              <p:nvPr/>
            </p:nvSpPr>
            <p:spPr>
              <a:xfrm rot="17795411" flipH="1">
                <a:off x="5526872" y="1786390"/>
                <a:ext cx="20445" cy="2093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614"/>
                  <a:gd name="f4" fmla="val 1653"/>
                  <a:gd name="f5" fmla="val 465"/>
                  <a:gd name="f6" fmla="val 703"/>
                  <a:gd name="f7" fmla="val 468"/>
                  <a:gd name="f8" fmla="val 705"/>
                  <a:gd name="f9" fmla="val 473"/>
                  <a:gd name="f10" fmla="val 709"/>
                  <a:gd name="f11" fmla="val 474"/>
                  <a:gd name="f12" fmla="val 710"/>
                  <a:gd name="f13" fmla="val 475"/>
                  <a:gd name="f14" fmla="val 711"/>
                  <a:gd name="f15" fmla="val 476"/>
                  <a:gd name="f16" fmla="val 712"/>
                  <a:gd name="f17" fmla="val 469"/>
                  <a:gd name="f18" fmla="val 706"/>
                  <a:gd name="f19" fmla="val 1270"/>
                  <a:gd name="f20" fmla="val 738"/>
                  <a:gd name="f21" fmla="val 743"/>
                  <a:gd name="f22" fmla="val 1269"/>
                  <a:gd name="f23" fmla="val 752"/>
                  <a:gd name="f24" fmla="val 1268"/>
                  <a:gd name="f25" fmla="val 764"/>
                  <a:gd name="f26" fmla="val 754"/>
                  <a:gd name="f27" fmla="val 749"/>
                  <a:gd name="f28" fmla="val 745"/>
                  <a:gd name="f29" fmla="val 742"/>
                  <a:gd name="f30" fmla="val 741"/>
                  <a:gd name="f31" fmla="val 739"/>
                  <a:gd name="f32" fmla="val 1235"/>
                  <a:gd name="f33" fmla="val 1063"/>
                  <a:gd name="f34" fmla="val 946"/>
                  <a:gd name="f35" fmla="val 99"/>
                  <a:gd name="f36" fmla="val 868"/>
                  <a:gd name="f37" fmla="val 230"/>
                  <a:gd name="f38" fmla="val 784"/>
                  <a:gd name="f39" fmla="val 170"/>
                  <a:gd name="f40" fmla="val 685"/>
                  <a:gd name="f41" fmla="val 132"/>
                  <a:gd name="f42" fmla="val 576"/>
                  <a:gd name="f43" fmla="val 123"/>
                  <a:gd name="f44" fmla="val 564"/>
                  <a:gd name="f45" fmla="val 552"/>
                  <a:gd name="f46" fmla="val 122"/>
                  <a:gd name="f47" fmla="val 540"/>
                  <a:gd name="f48" fmla="val 330"/>
                  <a:gd name="f49" fmla="val 127"/>
                  <a:gd name="f50" fmla="val 262"/>
                  <a:gd name="f51" fmla="val 69"/>
                  <a:gd name="f52" fmla="val 466"/>
                  <a:gd name="f53" fmla="val 1"/>
                  <a:gd name="f54" fmla="val 713"/>
                  <a:gd name="f55" fmla="val 178"/>
                  <a:gd name="f56" fmla="val 905"/>
                  <a:gd name="f57" fmla="val 312"/>
                  <a:gd name="f58" fmla="val 1086"/>
                  <a:gd name="f59" fmla="val 377"/>
                  <a:gd name="f60" fmla="val 1172"/>
                  <a:gd name="f61" fmla="val 436"/>
                  <a:gd name="f62" fmla="val 1257"/>
                  <a:gd name="f63" fmla="val 501"/>
                  <a:gd name="f64" fmla="val 1340"/>
                  <a:gd name="f65" fmla="val 583"/>
                  <a:gd name="f66" fmla="val 1453"/>
                  <a:gd name="f67" fmla="val 695"/>
                  <a:gd name="f68" fmla="val 1552"/>
                  <a:gd name="f69" fmla="val 815"/>
                  <a:gd name="f70" fmla="val 1621"/>
                  <a:gd name="f71" fmla="val 853"/>
                  <a:gd name="f72" fmla="val 1643"/>
                  <a:gd name="f73" fmla="val 893"/>
                  <a:gd name="f74" fmla="val 931"/>
                  <a:gd name="f75" fmla="val 1076"/>
                  <a:gd name="f76" fmla="val 1203"/>
                  <a:gd name="f77" fmla="val 1510"/>
                  <a:gd name="f78" fmla="val 1165"/>
                  <a:gd name="f79" fmla="val 1350"/>
                  <a:gd name="f80" fmla="val 1349"/>
                  <a:gd name="f81" fmla="val 1164"/>
                  <a:gd name="f82" fmla="val 1348"/>
                  <a:gd name="f83" fmla="val 1204"/>
                  <a:gd name="f84" fmla="val 1329"/>
                  <a:gd name="f85" fmla="val 1240"/>
                  <a:gd name="f86" fmla="val 1304"/>
                  <a:gd name="f87" fmla="val 1278"/>
                  <a:gd name="f88" fmla="val 1333"/>
                  <a:gd name="f89" fmla="val 1220"/>
                  <a:gd name="f90" fmla="val 1402"/>
                  <a:gd name="f91" fmla="val 1145"/>
                  <a:gd name="f92" fmla="val 1446"/>
                  <a:gd name="f93" fmla="val 1069"/>
                  <a:gd name="f94" fmla="val 1538"/>
                  <a:gd name="f95" fmla="val 908"/>
                  <a:gd name="f96" fmla="val 1584"/>
                  <a:gd name="f97" fmla="val 729"/>
                  <a:gd name="f98" fmla="val 1604"/>
                  <a:gd name="f99" fmla="val 549"/>
                  <a:gd name="f100" fmla="val 456"/>
                  <a:gd name="f101" fmla="val 359"/>
                  <a:gd name="f102" fmla="val 1593"/>
                  <a:gd name="f103" fmla="val 271"/>
                  <a:gd name="f104" fmla="val 113"/>
                  <a:gd name="f105" fmla="val 3"/>
                  <a:gd name="f106" fmla="val 1241"/>
                  <a:gd name="f107" fmla="val 1239"/>
                  <a:gd name="f108" fmla="val 1237"/>
                  <a:gd name="f109" fmla="*/ f0 1 1614"/>
                  <a:gd name="f110" fmla="*/ f1 1 1653"/>
                  <a:gd name="f111" fmla="val f2"/>
                  <a:gd name="f112" fmla="val f3"/>
                  <a:gd name="f113" fmla="val f4"/>
                  <a:gd name="f114" fmla="+- f113 0 f111"/>
                  <a:gd name="f115" fmla="+- f112 0 f111"/>
                  <a:gd name="f116" fmla="*/ f115 1 1614"/>
                  <a:gd name="f117" fmla="*/ f114 1 1653"/>
                  <a:gd name="f118" fmla="*/ f111 1 f116"/>
                  <a:gd name="f119" fmla="*/ f112 1 f116"/>
                  <a:gd name="f120" fmla="*/ f111 1 f117"/>
                  <a:gd name="f121" fmla="*/ f113 1 f117"/>
                  <a:gd name="f122" fmla="*/ f118 f109 1"/>
                  <a:gd name="f123" fmla="*/ f119 f109 1"/>
                  <a:gd name="f124" fmla="*/ f121 f110 1"/>
                  <a:gd name="f125" fmla="*/ f120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22" t="f125" r="f123" b="f124"/>
                <a:pathLst>
                  <a:path w="1614" h="1653">
                    <a:moveTo>
                      <a:pt x="f5" y="f6"/>
                    </a:moveTo>
                    <a:cubicBezTo>
                      <a:pt x="f5" y="f6"/>
                      <a:pt x="f7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lnTo>
                      <a:pt x="f15" y="f16"/>
                    </a:lnTo>
                    <a:cubicBezTo>
                      <a:pt x="f17" y="f18"/>
                      <a:pt x="f5" y="f6"/>
                      <a:pt x="f5" y="f6"/>
                    </a:cubicBezTo>
                    <a:close/>
                    <a:moveTo>
                      <a:pt x="f19" y="f20"/>
                    </a:moveTo>
                    <a:cubicBezTo>
                      <a:pt x="f19" y="f21"/>
                      <a:pt x="f22" y="f23"/>
                      <a:pt x="f24" y="f25"/>
                    </a:cubicBezTo>
                    <a:lnTo>
                      <a:pt x="f24" y="f26"/>
                    </a:lnTo>
                    <a:cubicBezTo>
                      <a:pt x="f24" y="f27"/>
                      <a:pt x="f22" y="f28"/>
                      <a:pt x="f22" y="f29"/>
                    </a:cubicBezTo>
                    <a:lnTo>
                      <a:pt x="f22" y="f29"/>
                    </a:lnTo>
                    <a:cubicBezTo>
                      <a:pt x="f22" y="f30"/>
                      <a:pt x="f19" y="f31"/>
                      <a:pt x="f19" y="f20"/>
                    </a:cubicBezTo>
                    <a:close/>
                    <a:moveTo>
                      <a:pt x="f32" y="f2"/>
                    </a:moveTo>
                    <a:cubicBezTo>
                      <a:pt x="f33" y="f2"/>
                      <a:pt x="f34" y="f35"/>
                      <a:pt x="f36" y="f37"/>
                    </a:cubicBezTo>
                    <a:lnTo>
                      <a:pt x="f36" y="f37"/>
                    </a:ln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3"/>
                      <a:pt x="f45" y="f46"/>
                      <a:pt x="f47" y="f46"/>
                    </a:cubicBezTo>
                    <a:cubicBezTo>
                      <a:pt x="f48" y="f46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4"/>
                      <a:pt x="f74" y="f4"/>
                    </a:cubicBezTo>
                    <a:cubicBezTo>
                      <a:pt x="f75" y="f4"/>
                      <a:pt x="f76" y="f77"/>
                      <a:pt x="f78" y="f79"/>
                    </a:cubicBezTo>
                    <a:cubicBezTo>
                      <a:pt x="f78" y="f79"/>
                      <a:pt x="f78" y="f80"/>
                      <a:pt x="f81" y="f82"/>
                    </a:cubicBezTo>
                    <a:lnTo>
                      <a:pt x="f81" y="f82"/>
                    </a:lnTo>
                    <a:cubicBezTo>
                      <a:pt x="f83" y="f84"/>
                      <a:pt x="f85" y="f86"/>
                      <a:pt x="f24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3" y="f100"/>
                      <a:pt x="f3" y="f101"/>
                      <a:pt x="f102" y="f103"/>
                    </a:cubicBezTo>
                    <a:cubicBezTo>
                      <a:pt x="f68" y="f104"/>
                      <a:pt x="f90" y="f105"/>
                      <a:pt x="f106" y="f2"/>
                    </a:cubicBezTo>
                    <a:cubicBezTo>
                      <a:pt x="f107" y="f2"/>
                      <a:pt x="f108" y="f2"/>
                      <a:pt x="f32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7" name="Google Shape;3048;p49">
                <a:extLst>
                  <a:ext uri="{FF2B5EF4-FFF2-40B4-BE49-F238E27FC236}">
                    <a16:creationId xmlns:a16="http://schemas.microsoft.com/office/drawing/2014/main" id="{D1A822C6-52A7-D835-CD55-74DBB676D384}"/>
                  </a:ext>
                </a:extLst>
              </p:cNvPr>
              <p:cNvSpPr/>
              <p:nvPr/>
            </p:nvSpPr>
            <p:spPr>
              <a:xfrm rot="17795411" flipH="1">
                <a:off x="5447984" y="1860826"/>
                <a:ext cx="55878" cy="7620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411"/>
                  <a:gd name="f4" fmla="val 6016"/>
                  <a:gd name="f5" fmla="val 2113"/>
                  <a:gd name="f6" fmla="val 554"/>
                  <a:gd name="f7" fmla="val 2581"/>
                  <a:gd name="f8" fmla="val 3042"/>
                  <a:gd name="f9" fmla="val 788"/>
                  <a:gd name="f10" fmla="val 3345"/>
                  <a:gd name="f11" fmla="val 1197"/>
                  <a:gd name="f12" fmla="val 3832"/>
                  <a:gd name="f13" fmla="val 1851"/>
                  <a:gd name="f14" fmla="val 3735"/>
                  <a:gd name="f15" fmla="val 2739"/>
                  <a:gd name="f16" fmla="val 3519"/>
                  <a:gd name="f17" fmla="val 3479"/>
                  <a:gd name="f18" fmla="val 3396"/>
                  <a:gd name="f19" fmla="val 3907"/>
                  <a:gd name="f20" fmla="val 3198"/>
                  <a:gd name="f21" fmla="val 4315"/>
                  <a:gd name="f22" fmla="val 2927"/>
                  <a:gd name="f23" fmla="val 4668"/>
                  <a:gd name="f24" fmla="val 2736"/>
                  <a:gd name="f25" fmla="val 4918"/>
                  <a:gd name="f26" fmla="val 2478"/>
                  <a:gd name="f27" fmla="val 5116"/>
                  <a:gd name="f28" fmla="val 2254"/>
                  <a:gd name="f29" fmla="val 5337"/>
                  <a:gd name="f30" fmla="val 2154"/>
                  <a:gd name="f31" fmla="val 5081"/>
                  <a:gd name="f32" fmla="val 1974"/>
                  <a:gd name="f33" fmla="val 4859"/>
                  <a:gd name="f34" fmla="val 1782"/>
                  <a:gd name="f35" fmla="val 4647"/>
                  <a:gd name="f36" fmla="val 1460"/>
                  <a:gd name="f37" fmla="val 4288"/>
                  <a:gd name="f38" fmla="val 1169"/>
                  <a:gd name="f39" fmla="val 3924"/>
                  <a:gd name="f40" fmla="val 963"/>
                  <a:gd name="f41" fmla="val 3483"/>
                  <a:gd name="f42" fmla="val 573"/>
                  <a:gd name="f43" fmla="val 2640"/>
                  <a:gd name="f44" fmla="val 429"/>
                  <a:gd name="f45" fmla="val 1498"/>
                  <a:gd name="f46" fmla="val 1248"/>
                  <a:gd name="f47" fmla="val 858"/>
                  <a:gd name="f48" fmla="val 1512"/>
                  <a:gd name="f49" fmla="val 650"/>
                  <a:gd name="f50" fmla="val 1814"/>
                  <a:gd name="f51" fmla="val 2114"/>
                  <a:gd name="f52" fmla="val 1944"/>
                  <a:gd name="f53" fmla="val 1772"/>
                  <a:gd name="f54" fmla="val 24"/>
                  <a:gd name="f55" fmla="val 1601"/>
                  <a:gd name="f56" fmla="val 73"/>
                  <a:gd name="f57" fmla="val 518"/>
                  <a:gd name="f58" fmla="val 392"/>
                  <a:gd name="f59" fmla="val 1"/>
                  <a:gd name="f60" fmla="val 1471"/>
                  <a:gd name="f61" fmla="val 121"/>
                  <a:gd name="f62" fmla="val 2540"/>
                  <a:gd name="f63" fmla="val 193"/>
                  <a:gd name="f64" fmla="val 3164"/>
                  <a:gd name="f65" fmla="val 419"/>
                  <a:gd name="f66" fmla="val 3777"/>
                  <a:gd name="f67" fmla="val 758"/>
                  <a:gd name="f68" fmla="val 4308"/>
                  <a:gd name="f69" fmla="val 1087"/>
                  <a:gd name="f70" fmla="val 4826"/>
                  <a:gd name="f71" fmla="val 1618"/>
                  <a:gd name="f72" fmla="val 5226"/>
                  <a:gd name="f73" fmla="val 1806"/>
                  <a:gd name="f74" fmla="val 5826"/>
                  <a:gd name="f75" fmla="val 1847"/>
                  <a:gd name="f76" fmla="val 5954"/>
                  <a:gd name="f77" fmla="val 1961"/>
                  <a:gd name="f78" fmla="val 6015"/>
                  <a:gd name="f79" fmla="val 2074"/>
                  <a:gd name="f80" fmla="val 2189"/>
                  <a:gd name="f81" fmla="val 2303"/>
                  <a:gd name="f82" fmla="val 5950"/>
                  <a:gd name="f83" fmla="val 2331"/>
                  <a:gd name="f84" fmla="val 5824"/>
                  <a:gd name="f85" fmla="val 2692"/>
                  <a:gd name="f86" fmla="val 5699"/>
                  <a:gd name="f87" fmla="val 3003"/>
                  <a:gd name="f88" fmla="val 5383"/>
                  <a:gd name="f89" fmla="val 3235"/>
                  <a:gd name="f90" fmla="val 5107"/>
                  <a:gd name="f91" fmla="val 3544"/>
                  <a:gd name="f92" fmla="val 4740"/>
                  <a:gd name="f93" fmla="val 3780"/>
                  <a:gd name="f94" fmla="val 4329"/>
                  <a:gd name="f95" fmla="val 3951"/>
                  <a:gd name="f96" fmla="val 3883"/>
                  <a:gd name="f97" fmla="val 4284"/>
                  <a:gd name="f98" fmla="val 3023"/>
                  <a:gd name="f99" fmla="val 1933"/>
                  <a:gd name="f100" fmla="val 3938"/>
                  <a:gd name="f101" fmla="val 1108"/>
                  <a:gd name="f102" fmla="val 3561"/>
                  <a:gd name="f103" fmla="val 450"/>
                  <a:gd name="f104" fmla="val 2859"/>
                  <a:gd name="f105" fmla="*/ f0 1 4411"/>
                  <a:gd name="f106" fmla="*/ f1 1 6016"/>
                  <a:gd name="f107" fmla="val f2"/>
                  <a:gd name="f108" fmla="val f3"/>
                  <a:gd name="f109" fmla="val f4"/>
                  <a:gd name="f110" fmla="+- f109 0 f107"/>
                  <a:gd name="f111" fmla="+- f108 0 f107"/>
                  <a:gd name="f112" fmla="*/ f111 1 4411"/>
                  <a:gd name="f113" fmla="*/ f110 1 6016"/>
                  <a:gd name="f114" fmla="*/ f107 1 f112"/>
                  <a:gd name="f115" fmla="*/ f108 1 f112"/>
                  <a:gd name="f116" fmla="*/ f107 1 f113"/>
                  <a:gd name="f117" fmla="*/ f109 1 f113"/>
                  <a:gd name="f118" fmla="*/ f114 f105 1"/>
                  <a:gd name="f119" fmla="*/ f115 f105 1"/>
                  <a:gd name="f120" fmla="*/ f117 f106 1"/>
                  <a:gd name="f121" fmla="*/ f116 f10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18" t="f121" r="f119" b="f120"/>
                <a:pathLst>
                  <a:path w="4411" h="6016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lnTo>
                      <a:pt x="f28" y="f29"/>
                    </a:ln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6"/>
                      <a:pt x="f5" y="f6"/>
                    </a:cubicBezTo>
                    <a:close/>
                    <a:moveTo>
                      <a:pt x="f51" y="f2"/>
                    </a:moveTo>
                    <a:cubicBezTo>
                      <a:pt x="f52" y="f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78"/>
                    </a:cubicBezTo>
                    <a:cubicBezTo>
                      <a:pt x="f80" y="f78"/>
                      <a:pt x="f81" y="f82"/>
                      <a:pt x="f83" y="f84"/>
                    </a:cubicBezTo>
                    <a:lnTo>
                      <a:pt x="f83" y="f84"/>
                    </a:ln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3" y="f99"/>
                      <a:pt x="f100" y="f101"/>
                    </a:cubicBezTo>
                    <a:cubicBezTo>
                      <a:pt x="f102" y="f103"/>
                      <a:pt x="f104" y="f2"/>
                      <a:pt x="f51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8" name="Google Shape;3049;p49">
                <a:extLst>
                  <a:ext uri="{FF2B5EF4-FFF2-40B4-BE49-F238E27FC236}">
                    <a16:creationId xmlns:a16="http://schemas.microsoft.com/office/drawing/2014/main" id="{2D61BFD4-B830-60FA-01D7-32B2C34D3203}"/>
                  </a:ext>
                </a:extLst>
              </p:cNvPr>
              <p:cNvSpPr/>
              <p:nvPr/>
            </p:nvSpPr>
            <p:spPr>
              <a:xfrm rot="17795411" flipH="1">
                <a:off x="5492730" y="1900819"/>
                <a:ext cx="20180" cy="2014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593"/>
                  <a:gd name="f4" fmla="val 1590"/>
                  <a:gd name="f5" fmla="val 1038"/>
                  <a:gd name="f6" fmla="val 376"/>
                  <a:gd name="f7" fmla="val 378"/>
                  <a:gd name="f8" fmla="val 1037"/>
                  <a:gd name="f9" fmla="val 382"/>
                  <a:gd name="f10" fmla="val 627"/>
                  <a:gd name="f11" fmla="val 432"/>
                  <a:gd name="f12" fmla="val 626"/>
                  <a:gd name="f13" fmla="val 435"/>
                  <a:gd name="f14" fmla="val 438"/>
                  <a:gd name="f15" fmla="val 441"/>
                  <a:gd name="f16" fmla="val 625"/>
                  <a:gd name="f17" fmla="val 440"/>
                  <a:gd name="f18" fmla="val 437"/>
                  <a:gd name="f19" fmla="val 617"/>
                  <a:gd name="f20" fmla="val 619"/>
                  <a:gd name="f21" fmla="val 620"/>
                  <a:gd name="f22" fmla="val 622"/>
                  <a:gd name="f23" fmla="val 445"/>
                  <a:gd name="f24" fmla="val 446"/>
                  <a:gd name="f25" fmla="val 618"/>
                  <a:gd name="f26" fmla="val 399"/>
                  <a:gd name="f27" fmla="val 562"/>
                  <a:gd name="f28" fmla="val 400"/>
                  <a:gd name="f29" fmla="val 404"/>
                  <a:gd name="f30" fmla="val 568"/>
                  <a:gd name="f31" fmla="val 414"/>
                  <a:gd name="f32" fmla="val 585"/>
                  <a:gd name="f33" fmla="val 413"/>
                  <a:gd name="f34" fmla="val 584"/>
                  <a:gd name="f35" fmla="val 406"/>
                  <a:gd name="f36" fmla="val 574"/>
                  <a:gd name="f37" fmla="val 418"/>
                  <a:gd name="f38" fmla="val 597"/>
                  <a:gd name="f39" fmla="val 419"/>
                  <a:gd name="f40" fmla="val 680"/>
                  <a:gd name="f41" fmla="val 681"/>
                  <a:gd name="f42" fmla="val 682"/>
                  <a:gd name="f43" fmla="val 486"/>
                  <a:gd name="f44" fmla="val 256"/>
                  <a:gd name="f45" fmla="val 51"/>
                  <a:gd name="f46" fmla="val 157"/>
                  <a:gd name="f47" fmla="val 21"/>
                  <a:gd name="f48" fmla="val 391"/>
                  <a:gd name="f49" fmla="val 524"/>
                  <a:gd name="f50" fmla="val 44"/>
                  <a:gd name="f51" fmla="val 638"/>
                  <a:gd name="f52" fmla="val 99"/>
                  <a:gd name="f53" fmla="val 758"/>
                  <a:gd name="f54" fmla="val 137"/>
                  <a:gd name="f55" fmla="val 833"/>
                  <a:gd name="f56" fmla="val 174"/>
                  <a:gd name="f57" fmla="val 912"/>
                  <a:gd name="f58" fmla="val 209"/>
                  <a:gd name="f59" fmla="val 990"/>
                  <a:gd name="f60" fmla="val 250"/>
                  <a:gd name="f61" fmla="val 1076"/>
                  <a:gd name="f62" fmla="val 284"/>
                  <a:gd name="f63" fmla="val 1172"/>
                  <a:gd name="f64" fmla="val 332"/>
                  <a:gd name="f65" fmla="val 1254"/>
                  <a:gd name="f66" fmla="val 1350"/>
                  <a:gd name="f67" fmla="val 465"/>
                  <a:gd name="f68" fmla="val 1446"/>
                  <a:gd name="f69" fmla="val 548"/>
                  <a:gd name="f70" fmla="val 1522"/>
                  <a:gd name="f71" fmla="val 596"/>
                  <a:gd name="f72" fmla="val 1565"/>
                  <a:gd name="f73" fmla="val 654"/>
                  <a:gd name="f74" fmla="val 714"/>
                  <a:gd name="f75" fmla="val 745"/>
                  <a:gd name="f76" fmla="val 777"/>
                  <a:gd name="f77" fmla="val 1583"/>
                  <a:gd name="f78" fmla="val 808"/>
                  <a:gd name="f79" fmla="val 1569"/>
                  <a:gd name="f80" fmla="val 891"/>
                  <a:gd name="f81" fmla="val 1535"/>
                  <a:gd name="f82" fmla="val 956"/>
                  <a:gd name="f83" fmla="val 952"/>
                  <a:gd name="f84" fmla="val 1354"/>
                  <a:gd name="f85" fmla="val 1347"/>
                  <a:gd name="f86" fmla="val 1341"/>
                  <a:gd name="f87" fmla="val 1334"/>
                  <a:gd name="f88" fmla="val 993"/>
                  <a:gd name="f89" fmla="val 1324"/>
                  <a:gd name="f90" fmla="val 1032"/>
                  <a:gd name="f91" fmla="val 1308"/>
                  <a:gd name="f92" fmla="val 1065"/>
                  <a:gd name="f93" fmla="val 1288"/>
                  <a:gd name="f94" fmla="val 1137"/>
                  <a:gd name="f95" fmla="val 1247"/>
                  <a:gd name="f96" fmla="val 1216"/>
                  <a:gd name="f97" fmla="val 1193"/>
                  <a:gd name="f98" fmla="val 1271"/>
                  <a:gd name="f99" fmla="val 1131"/>
                  <a:gd name="f100" fmla="val 1394"/>
                  <a:gd name="f101" fmla="val 997"/>
                  <a:gd name="f102" fmla="val 1480"/>
                  <a:gd name="f103" fmla="val 1538"/>
                  <a:gd name="f104" fmla="val 662"/>
                  <a:gd name="f105" fmla="val 1566"/>
                  <a:gd name="f106" fmla="val 576"/>
                  <a:gd name="f107" fmla="val 1586"/>
                  <a:gd name="f108" fmla="val 483"/>
                  <a:gd name="f109" fmla="val 394"/>
                  <a:gd name="f110" fmla="val 227"/>
                  <a:gd name="f111" fmla="val 1476"/>
                  <a:gd name="f112" fmla="val 79"/>
                  <a:gd name="f113" fmla="val 1316"/>
                  <a:gd name="f114" fmla="val 34"/>
                  <a:gd name="f115" fmla="val 1281"/>
                  <a:gd name="f116" fmla="val 24"/>
                  <a:gd name="f117" fmla="val 1246"/>
                  <a:gd name="f118" fmla="val 19"/>
                  <a:gd name="f119" fmla="val 1212"/>
                  <a:gd name="f120" fmla="val 1105"/>
                  <a:gd name="f121" fmla="val 1004"/>
                  <a:gd name="f122" fmla="val 65"/>
                  <a:gd name="f123" fmla="val 921"/>
                  <a:gd name="f124" fmla="val 908"/>
                  <a:gd name="f125" fmla="val 148"/>
                  <a:gd name="f126" fmla="val 896"/>
                  <a:gd name="f127" fmla="val 160"/>
                  <a:gd name="f128" fmla="val 885"/>
                  <a:gd name="f129" fmla="val 172"/>
                  <a:gd name="f130" fmla="val 784"/>
                  <a:gd name="f131" fmla="val 642"/>
                  <a:gd name="f132" fmla="val 493"/>
                  <a:gd name="f133" fmla="val 491"/>
                  <a:gd name="f134" fmla="val 489"/>
                  <a:gd name="f135" fmla="*/ f0 1 1593"/>
                  <a:gd name="f136" fmla="*/ f1 1 1590"/>
                  <a:gd name="f137" fmla="val f2"/>
                  <a:gd name="f138" fmla="val f3"/>
                  <a:gd name="f139" fmla="val f4"/>
                  <a:gd name="f140" fmla="+- f139 0 f137"/>
                  <a:gd name="f141" fmla="+- f138 0 f137"/>
                  <a:gd name="f142" fmla="*/ f141 1 1593"/>
                  <a:gd name="f143" fmla="*/ f140 1 1590"/>
                  <a:gd name="f144" fmla="*/ f137 1 f142"/>
                  <a:gd name="f145" fmla="*/ f138 1 f142"/>
                  <a:gd name="f146" fmla="*/ f137 1 f143"/>
                  <a:gd name="f147" fmla="*/ f139 1 f143"/>
                  <a:gd name="f148" fmla="*/ f144 f135 1"/>
                  <a:gd name="f149" fmla="*/ f145 f135 1"/>
                  <a:gd name="f150" fmla="*/ f147 f136 1"/>
                  <a:gd name="f151" fmla="*/ f146 f13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48" t="f151" r="f149" b="f150"/>
                <a:pathLst>
                  <a:path w="1593" h="1590">
                    <a:moveTo>
                      <a:pt x="f5" y="f6"/>
                    </a:moveTo>
                    <a:cubicBezTo>
                      <a:pt x="f5" y="f6"/>
                      <a:pt x="f5" y="f7"/>
                      <a:pt x="f8" y="f9"/>
                    </a:cubicBezTo>
                    <a:lnTo>
                      <a:pt x="f8" y="f9"/>
                    </a:lnTo>
                    <a:cubicBezTo>
                      <a:pt x="f5" y="f7"/>
                      <a:pt x="f5" y="f6"/>
                      <a:pt x="f5" y="f6"/>
                    </a:cubicBezTo>
                    <a:close/>
                    <a:moveTo>
                      <a:pt x="f10" y="f11"/>
                    </a:moveTo>
                    <a:cubicBezTo>
                      <a:pt x="f12" y="f13"/>
                      <a:pt x="f12" y="f14"/>
                      <a:pt x="f12" y="f15"/>
                    </a:cubicBezTo>
                    <a:lnTo>
                      <a:pt x="f12" y="f15"/>
                    </a:lnTo>
                    <a:cubicBezTo>
                      <a:pt x="f12" y="f15"/>
                      <a:pt x="f16" y="f17"/>
                      <a:pt x="f16" y="f17"/>
                    </a:cubicBezTo>
                    <a:lnTo>
                      <a:pt x="f16" y="f17"/>
                    </a:lnTo>
                    <a:cubicBezTo>
                      <a:pt x="f12" y="f18"/>
                      <a:pt x="f12" y="f13"/>
                      <a:pt x="f10" y="f11"/>
                    </a:cubicBezTo>
                    <a:close/>
                    <a:moveTo>
                      <a:pt x="f19" y="f11"/>
                    </a:moveTo>
                    <a:cubicBezTo>
                      <a:pt x="f20" y="f18"/>
                      <a:pt x="f21" y="f15"/>
                      <a:pt x="f22" y="f23"/>
                    </a:cubicBezTo>
                    <a:lnTo>
                      <a:pt x="f22" y="f23"/>
                    </a:lnTo>
                    <a:cubicBezTo>
                      <a:pt x="f22" y="f23"/>
                      <a:pt x="f22" y="f23"/>
                      <a:pt x="f22" y="f24"/>
                    </a:cubicBezTo>
                    <a:lnTo>
                      <a:pt x="f22" y="f24"/>
                    </a:lnTo>
                    <a:cubicBezTo>
                      <a:pt x="f21" y="f15"/>
                      <a:pt x="f25" y="f18"/>
                      <a:pt x="f19" y="f11"/>
                    </a:cubicBezTo>
                    <a:close/>
                    <a:moveTo>
                      <a:pt x="f26" y="f27"/>
                    </a:moveTo>
                    <a:cubicBezTo>
                      <a:pt x="f28" y="f27"/>
                      <a:pt x="f29" y="f30"/>
                      <a:pt x="f31" y="f32"/>
                    </a:cubicBezTo>
                    <a:lnTo>
                      <a:pt x="f31" y="f32"/>
                    </a:lnTo>
                    <a:cubicBezTo>
                      <a:pt x="f33" y="f34"/>
                      <a:pt x="f33" y="f34"/>
                      <a:pt x="f33" y="f34"/>
                    </a:cubicBezTo>
                    <a:lnTo>
                      <a:pt x="f33" y="f34"/>
                    </a:lnTo>
                    <a:cubicBezTo>
                      <a:pt x="f35" y="f36"/>
                      <a:pt x="f26" y="f27"/>
                      <a:pt x="f26" y="f27"/>
                    </a:cubicBezTo>
                    <a:close/>
                    <a:moveTo>
                      <a:pt x="f37" y="f38"/>
                    </a:moveTo>
                    <a:cubicBezTo>
                      <a:pt x="f37" y="f38"/>
                      <a:pt x="f39" y="f38"/>
                      <a:pt x="f39" y="f38"/>
                    </a:cubicBezTo>
                    <a:lnTo>
                      <a:pt x="f39" y="f38"/>
                    </a:lnTo>
                    <a:cubicBezTo>
                      <a:pt x="f39" y="f38"/>
                      <a:pt x="f39" y="f38"/>
                      <a:pt x="f39" y="f38"/>
                    </a:cubicBezTo>
                    <a:lnTo>
                      <a:pt x="f39" y="f38"/>
                    </a:lnTo>
                    <a:cubicBezTo>
                      <a:pt x="f39" y="f38"/>
                      <a:pt x="f37" y="f38"/>
                      <a:pt x="f37" y="f38"/>
                    </a:cubicBezTo>
                    <a:close/>
                    <a:moveTo>
                      <a:pt x="f17" y="f40"/>
                    </a:moveTo>
                    <a:cubicBezTo>
                      <a:pt x="f17" y="f40"/>
                      <a:pt x="f17" y="f40"/>
                      <a:pt x="f17" y="f40"/>
                    </a:cubicBezTo>
                    <a:lnTo>
                      <a:pt x="f17" y="f40"/>
                    </a:lnTo>
                    <a:cubicBezTo>
                      <a:pt x="f17" y="f41"/>
                      <a:pt x="f17" y="f42"/>
                      <a:pt x="f17" y="f42"/>
                    </a:cubicBezTo>
                    <a:lnTo>
                      <a:pt x="f17" y="f42"/>
                    </a:lnTo>
                    <a:cubicBezTo>
                      <a:pt x="f17" y="f41"/>
                      <a:pt x="f17" y="f41"/>
                      <a:pt x="f17" y="f40"/>
                    </a:cubicBezTo>
                    <a:close/>
                    <a:moveTo>
                      <a:pt x="f43" y="f2"/>
                    </a:moveTo>
                    <a:cubicBezTo>
                      <a:pt x="f44" y="f2"/>
                      <a:pt x="f45" y="f46"/>
                      <a:pt x="f47" y="f48"/>
                    </a:cubicBezTo>
                    <a:cubicBezTo>
                      <a:pt x="f2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48" y="f66"/>
                      <a:pt x="f67" y="f68"/>
                      <a:pt x="f69" y="f70"/>
                    </a:cubicBezTo>
                    <a:cubicBezTo>
                      <a:pt x="f71" y="f72"/>
                      <a:pt x="f73" y="f4"/>
                      <a:pt x="f74" y="f4"/>
                    </a:cubicBezTo>
                    <a:cubicBezTo>
                      <a:pt x="f75" y="f4"/>
                      <a:pt x="f76" y="f77"/>
                      <a:pt x="f78" y="f79"/>
                    </a:cubicBezTo>
                    <a:cubicBezTo>
                      <a:pt x="f80" y="f81"/>
                      <a:pt x="f82" y="f68"/>
                      <a:pt x="f83" y="f84"/>
                    </a:cubicBezTo>
                    <a:cubicBezTo>
                      <a:pt x="f83" y="f85"/>
                      <a:pt x="f83" y="f86"/>
                      <a:pt x="f83" y="f87"/>
                    </a:cubicBezTo>
                    <a:lnTo>
                      <a:pt x="f83" y="f87"/>
                    </a:ln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55"/>
                      <a:pt x="f103" y="f104"/>
                    </a:cubicBezTo>
                    <a:cubicBezTo>
                      <a:pt x="f105" y="f106"/>
                      <a:pt x="f107" y="f108"/>
                      <a:pt x="f4" y="f109"/>
                    </a:cubicBezTo>
                    <a:cubicBezTo>
                      <a:pt x="f3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18"/>
                    </a:cubicBezTo>
                    <a:cubicBezTo>
                      <a:pt x="f120" y="f118"/>
                      <a:pt x="f121" y="f122"/>
                      <a:pt x="f123" y="f54"/>
                    </a:cubicBezTo>
                    <a:cubicBezTo>
                      <a:pt x="f124" y="f125"/>
                      <a:pt x="f126" y="f127"/>
                      <a:pt x="f128" y="f129"/>
                    </a:cubicBezTo>
                    <a:lnTo>
                      <a:pt x="f128" y="f129"/>
                    </a:lnTo>
                    <a:cubicBezTo>
                      <a:pt x="f130" y="f122"/>
                      <a:pt x="f131" y="f2"/>
                      <a:pt x="f132" y="f2"/>
                    </a:cubicBezTo>
                    <a:cubicBezTo>
                      <a:pt x="f133" y="f2"/>
                      <a:pt x="f134" y="f2"/>
                      <a:pt x="f43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9" name="Google Shape;3050;p49">
                <a:extLst>
                  <a:ext uri="{FF2B5EF4-FFF2-40B4-BE49-F238E27FC236}">
                    <a16:creationId xmlns:a16="http://schemas.microsoft.com/office/drawing/2014/main" id="{9BF370C6-86E1-5019-0018-53398711721F}"/>
                  </a:ext>
                </a:extLst>
              </p:cNvPr>
              <p:cNvSpPr/>
              <p:nvPr/>
            </p:nvSpPr>
            <p:spPr>
              <a:xfrm rot="17795411" flipH="1">
                <a:off x="5647204" y="1688560"/>
                <a:ext cx="244757" cy="13662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9322"/>
                  <a:gd name="f4" fmla="val 10785"/>
                  <a:gd name="f5" fmla="val 172"/>
                  <a:gd name="f6" fmla="val 87"/>
                  <a:gd name="f7" fmla="val 94"/>
                  <a:gd name="f8" fmla="val 52"/>
                  <a:gd name="f9" fmla="val 195"/>
                  <a:gd name="f10" fmla="val 1659"/>
                  <a:gd name="f11" fmla="val 3396"/>
                  <a:gd name="f12" fmla="val 4099"/>
                  <a:gd name="f13" fmla="val 6229"/>
                  <a:gd name="f14" fmla="val 7261"/>
                  <a:gd name="f15" fmla="val 7970"/>
                  <a:gd name="f16" fmla="val 10560"/>
                  <a:gd name="f17" fmla="val 9788"/>
                  <a:gd name="f18" fmla="val 14260"/>
                  <a:gd name="f19" fmla="val 10784"/>
                  <a:gd name="f20" fmla="val 18017"/>
                  <a:gd name="f21" fmla="val 18287"/>
                  <a:gd name="f22" fmla="val 18558"/>
                  <a:gd name="f23" fmla="val 10779"/>
                  <a:gd name="f24" fmla="val 18829"/>
                  <a:gd name="f25" fmla="val 10769"/>
                  <a:gd name="f26" fmla="val 19310"/>
                  <a:gd name="f27" fmla="val 10748"/>
                  <a:gd name="f28" fmla="val 10001"/>
                  <a:gd name="f29" fmla="val 18851"/>
                  <a:gd name="f30" fmla="val 18843"/>
                  <a:gd name="f31" fmla="val 18836"/>
                  <a:gd name="f32" fmla="val 18487"/>
                  <a:gd name="f33" fmla="val 10018"/>
                  <a:gd name="f34" fmla="val 18145"/>
                  <a:gd name="f35" fmla="val 10026"/>
                  <a:gd name="f36" fmla="val 17802"/>
                  <a:gd name="f37" fmla="val 14252"/>
                  <a:gd name="f38" fmla="val 10684"/>
                  <a:gd name="f39" fmla="val 9142"/>
                  <a:gd name="f40" fmla="val 7528"/>
                  <a:gd name="f41" fmla="val 7514"/>
                  <a:gd name="f42" fmla="val 4335"/>
                  <a:gd name="f43" fmla="val 5863"/>
                  <a:gd name="f44" fmla="val 1984"/>
                  <a:gd name="f45" fmla="val 3186"/>
                  <a:gd name="f46" fmla="val 275"/>
                  <a:gd name="f47" fmla="val 65"/>
                  <a:gd name="f48" fmla="val 249"/>
                  <a:gd name="f49" fmla="val 19"/>
                  <a:gd name="f50" fmla="val 211"/>
                  <a:gd name="f51" fmla="*/ f0 1 19322"/>
                  <a:gd name="f52" fmla="*/ f1 1 10785"/>
                  <a:gd name="f53" fmla="val f2"/>
                  <a:gd name="f54" fmla="val f3"/>
                  <a:gd name="f55" fmla="val f4"/>
                  <a:gd name="f56" fmla="+- f55 0 f53"/>
                  <a:gd name="f57" fmla="+- f54 0 f53"/>
                  <a:gd name="f58" fmla="*/ f57 1 19322"/>
                  <a:gd name="f59" fmla="*/ f56 1 10785"/>
                  <a:gd name="f60" fmla="*/ f53 1 f58"/>
                  <a:gd name="f61" fmla="*/ f54 1 f58"/>
                  <a:gd name="f62" fmla="*/ f53 1 f59"/>
                  <a:gd name="f63" fmla="*/ f55 1 f59"/>
                  <a:gd name="f64" fmla="*/ f60 f51 1"/>
                  <a:gd name="f65" fmla="*/ f61 f51 1"/>
                  <a:gd name="f66" fmla="*/ f63 f52 1"/>
                  <a:gd name="f67" fmla="*/ f62 f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64" t="f67" r="f65" b="f66"/>
                <a:pathLst>
                  <a:path w="19322" h="10785">
                    <a:moveTo>
                      <a:pt x="f5" y="f2"/>
                    </a:moveTo>
                    <a:cubicBezTo>
                      <a:pt x="f6" y="f2"/>
                      <a:pt x="f2" y="f7"/>
                      <a:pt x="f8" y="f9"/>
                    </a:cubicBez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19"/>
                    </a:cubicBezTo>
                    <a:cubicBezTo>
                      <a:pt x="f21" y="f19"/>
                      <a:pt x="f22" y="f23"/>
                      <a:pt x="f24" y="f25"/>
                    </a:cubicBezTo>
                    <a:cubicBezTo>
                      <a:pt x="f26" y="f27"/>
                      <a:pt x="f3" y="f28"/>
                      <a:pt x="f29" y="f28"/>
                    </a:cubicBezTo>
                    <a:cubicBezTo>
                      <a:pt x="f30" y="f28"/>
                      <a:pt x="f31" y="f28"/>
                      <a:pt x="f24" y="f28"/>
                    </a:cubicBezTo>
                    <a:cubicBezTo>
                      <a:pt x="f32" y="f33"/>
                      <a:pt x="f34" y="f35"/>
                      <a:pt x="f36" y="f35"/>
                    </a:cubicBezTo>
                    <a:cubicBezTo>
                      <a:pt x="f37" y="f35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2"/>
                      <a:pt x="f5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0" name="Google Shape;3051;p49">
                <a:extLst>
                  <a:ext uri="{FF2B5EF4-FFF2-40B4-BE49-F238E27FC236}">
                    <a16:creationId xmlns:a16="http://schemas.microsoft.com/office/drawing/2014/main" id="{C220C667-76DB-4E57-6858-3EA2E2F8E1B6}"/>
                  </a:ext>
                </a:extLst>
              </p:cNvPr>
              <p:cNvSpPr/>
              <p:nvPr/>
            </p:nvSpPr>
            <p:spPr>
              <a:xfrm rot="17664639" flipH="1">
                <a:off x="5726903" y="1887481"/>
                <a:ext cx="502636" cy="71178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7951"/>
                  <a:gd name="f4" fmla="val 209516"/>
                  <a:gd name="f5" fmla="val 686"/>
                  <a:gd name="f6" fmla="val 333"/>
                  <a:gd name="f7" fmla="val 1"/>
                  <a:gd name="f8" fmla="val 505"/>
                  <a:gd name="f9" fmla="val 299"/>
                  <a:gd name="f10" fmla="val 887"/>
                  <a:gd name="f11" fmla="val 12779"/>
                  <a:gd name="f12" fmla="val 16811"/>
                  <a:gd name="f13" fmla="val 23736"/>
                  <a:gd name="f14" fmla="val 34222"/>
                  <a:gd name="f15" fmla="val 33810"/>
                  <a:gd name="f16" fmla="val 51746"/>
                  <a:gd name="f17" fmla="val 42611"/>
                  <a:gd name="f18" fmla="val 67053"/>
                  <a:gd name="f19" fmla="val 50718"/>
                  <a:gd name="f20" fmla="val 82719"/>
                  <a:gd name="f21" fmla="val 58656"/>
                  <a:gd name="f22" fmla="val 98487"/>
                  <a:gd name="f23" fmla="val 72389"/>
                  <a:gd name="f24" fmla="val 125765"/>
                  <a:gd name="f25" fmla="val 85924"/>
                  <a:gd name="f26" fmla="val 153782"/>
                  <a:gd name="f27" fmla="val 106138"/>
                  <a:gd name="f28" fmla="val 176984"/>
                  <a:gd name="f29" fmla="val 117497"/>
                  <a:gd name="f30" fmla="val 190023"/>
                  <a:gd name="f31" fmla="val 130867"/>
                  <a:gd name="f32" fmla="val 201116"/>
                  <a:gd name="f33" fmla="val 146076"/>
                  <a:gd name="f34" fmla="val 209386"/>
                  <a:gd name="f35" fmla="val 146241"/>
                  <a:gd name="f36" fmla="val 209476"/>
                  <a:gd name="f37" fmla="val 146403"/>
                  <a:gd name="f38" fmla="val 209515"/>
                  <a:gd name="f39" fmla="val 146555"/>
                  <a:gd name="f40" fmla="val 147409"/>
                  <a:gd name="f41" fmla="val 208272"/>
                  <a:gd name="f42" fmla="val 147053"/>
                  <a:gd name="f43" fmla="val 207719"/>
                  <a:gd name="f44" fmla="val 133835"/>
                  <a:gd name="f45" fmla="val 199601"/>
                  <a:gd name="f46" fmla="val 121640"/>
                  <a:gd name="f47" fmla="val 189902"/>
                  <a:gd name="f48" fmla="val 111121"/>
                  <a:gd name="f49" fmla="val 178480"/>
                  <a:gd name="f50" fmla="val 101086"/>
                  <a:gd name="f51" fmla="val 167589"/>
                  <a:gd name="f52" fmla="val 92659"/>
                  <a:gd name="f53" fmla="val 155356"/>
                  <a:gd name="f54" fmla="val 85115"/>
                  <a:gd name="f55" fmla="val 142638"/>
                  <a:gd name="f56" fmla="val 68219"/>
                  <a:gd name="f57" fmla="val 114141"/>
                  <a:gd name="f58" fmla="val 54912"/>
                  <a:gd name="f59" fmla="val 83668"/>
                  <a:gd name="f60" fmla="val 38425"/>
                  <a:gd name="f61" fmla="val 54929"/>
                  <a:gd name="f62" fmla="val 33150"/>
                  <a:gd name="f63" fmla="val 45740"/>
                  <a:gd name="f64" fmla="val 27539"/>
                  <a:gd name="f65" fmla="val 36736"/>
                  <a:gd name="f66" fmla="val 21643"/>
                  <a:gd name="f67" fmla="val 27935"/>
                  <a:gd name="f68" fmla="val 15207"/>
                  <a:gd name="f69" fmla="val 18329"/>
                  <a:gd name="f70" fmla="val 8136"/>
                  <a:gd name="f71" fmla="val 9267"/>
                  <a:gd name="f72" fmla="val 1010"/>
                  <a:gd name="f73" fmla="val 176"/>
                  <a:gd name="f74" fmla="val 913"/>
                  <a:gd name="f75" fmla="val 52"/>
                  <a:gd name="f76" fmla="val 798"/>
                  <a:gd name="f77" fmla="*/ f0 1 147951"/>
                  <a:gd name="f78" fmla="*/ f1 1 209516"/>
                  <a:gd name="f79" fmla="val f2"/>
                  <a:gd name="f80" fmla="val f3"/>
                  <a:gd name="f81" fmla="val f4"/>
                  <a:gd name="f82" fmla="+- f81 0 f79"/>
                  <a:gd name="f83" fmla="+- f80 0 f79"/>
                  <a:gd name="f84" fmla="*/ f83 1 147951"/>
                  <a:gd name="f85" fmla="*/ f82 1 209516"/>
                  <a:gd name="f86" fmla="*/ f79 1 f84"/>
                  <a:gd name="f87" fmla="*/ f80 1 f84"/>
                  <a:gd name="f88" fmla="*/ f79 1 f85"/>
                  <a:gd name="f89" fmla="*/ f81 1 f85"/>
                  <a:gd name="f90" fmla="*/ f86 f77 1"/>
                  <a:gd name="f91" fmla="*/ f87 f77 1"/>
                  <a:gd name="f92" fmla="*/ f89 f78 1"/>
                  <a:gd name="f93" fmla="*/ f88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0" t="f93" r="f91" b="f92"/>
                <a:pathLst>
                  <a:path w="147951" h="209516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38"/>
                    </a:cubicBezTo>
                    <a:cubicBezTo>
                      <a:pt x="f40" y="f38"/>
                      <a:pt x="f3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2"/>
                      <a:pt x="f5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</p:grpSp>
      <p:grpSp>
        <p:nvGrpSpPr>
          <p:cNvPr id="51" name="Google Shape;3052;p49">
            <a:extLst>
              <a:ext uri="{FF2B5EF4-FFF2-40B4-BE49-F238E27FC236}">
                <a16:creationId xmlns:a16="http://schemas.microsoft.com/office/drawing/2014/main" id="{F1BD1090-6D00-1F48-5335-B6DF205EAE75}"/>
              </a:ext>
            </a:extLst>
          </p:cNvPr>
          <p:cNvGrpSpPr/>
          <p:nvPr/>
        </p:nvGrpSpPr>
        <p:grpSpPr>
          <a:xfrm>
            <a:off x="2820770" y="1571697"/>
            <a:ext cx="897097" cy="994082"/>
            <a:chOff x="2820770" y="1571697"/>
            <a:chExt cx="897097" cy="994082"/>
          </a:xfrm>
        </p:grpSpPr>
        <p:grpSp>
          <p:nvGrpSpPr>
            <p:cNvPr id="52" name="Google Shape;3053;p49">
              <a:extLst>
                <a:ext uri="{FF2B5EF4-FFF2-40B4-BE49-F238E27FC236}">
                  <a16:creationId xmlns:a16="http://schemas.microsoft.com/office/drawing/2014/main" id="{0F02167E-5597-BAF1-465E-1ADD42E5566F}"/>
                </a:ext>
              </a:extLst>
            </p:cNvPr>
            <p:cNvGrpSpPr/>
            <p:nvPr/>
          </p:nvGrpSpPr>
          <p:grpSpPr>
            <a:xfrm>
              <a:off x="2883247" y="2018227"/>
              <a:ext cx="834620" cy="547552"/>
              <a:chOff x="2883247" y="2018227"/>
              <a:chExt cx="834620" cy="547552"/>
            </a:xfrm>
          </p:grpSpPr>
          <p:sp>
            <p:nvSpPr>
              <p:cNvPr id="53" name="Google Shape;3054;p49">
                <a:extLst>
                  <a:ext uri="{FF2B5EF4-FFF2-40B4-BE49-F238E27FC236}">
                    <a16:creationId xmlns:a16="http://schemas.microsoft.com/office/drawing/2014/main" id="{3ED436E5-F97F-FF1F-DC57-18EB9527242E}"/>
                  </a:ext>
                </a:extLst>
              </p:cNvPr>
              <p:cNvSpPr/>
              <p:nvPr/>
            </p:nvSpPr>
            <p:spPr>
              <a:xfrm rot="5846026">
                <a:off x="3465695" y="2086140"/>
                <a:ext cx="151991" cy="14623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926"/>
                  <a:gd name="f4" fmla="val 14360"/>
                  <a:gd name="f5" fmla="val 131"/>
                  <a:gd name="f6" fmla="val 1"/>
                  <a:gd name="f7" fmla="val 64"/>
                  <a:gd name="f8" fmla="val 70"/>
                  <a:gd name="f9" fmla="val 43"/>
                  <a:gd name="f10" fmla="val 150"/>
                  <a:gd name="f11" fmla="val 951"/>
                  <a:gd name="f12" fmla="val 1867"/>
                  <a:gd name="f13" fmla="val 1657"/>
                  <a:gd name="f14" fmla="val 3679"/>
                  <a:gd name="f15" fmla="val 2723"/>
                  <a:gd name="f16" fmla="val 5310"/>
                  <a:gd name="f17" fmla="val 3640"/>
                  <a:gd name="f18" fmla="val 6708"/>
                  <a:gd name="f19" fmla="val 4709"/>
                  <a:gd name="f20" fmla="val 8006"/>
                  <a:gd name="f21" fmla="val 5919"/>
                  <a:gd name="f22" fmla="val 9165"/>
                  <a:gd name="f23" fmla="val 8341"/>
                  <a:gd name="f24" fmla="val 11488"/>
                  <a:gd name="f25" fmla="val 11254"/>
                  <a:gd name="f26" fmla="val 13259"/>
                  <a:gd name="f27" fmla="val 14433"/>
                  <a:gd name="f28" fmla="val 14342"/>
                  <a:gd name="f29" fmla="val 14468"/>
                  <a:gd name="f30" fmla="val 14354"/>
                  <a:gd name="f31" fmla="val 14502"/>
                  <a:gd name="f32" fmla="val 14533"/>
                  <a:gd name="f33" fmla="val 14826"/>
                  <a:gd name="f34" fmla="val 14925"/>
                  <a:gd name="f35" fmla="val 13871"/>
                  <a:gd name="f36" fmla="val 14591"/>
                  <a:gd name="f37" fmla="val 13759"/>
                  <a:gd name="f38" fmla="val 11446"/>
                  <a:gd name="f39" fmla="val 12698"/>
                  <a:gd name="f40" fmla="val 8561"/>
                  <a:gd name="f41" fmla="val 10933"/>
                  <a:gd name="f42" fmla="val 6180"/>
                  <a:gd name="f43" fmla="val 8623"/>
                  <a:gd name="f44" fmla="val 5011"/>
                  <a:gd name="f45" fmla="val 7492"/>
                  <a:gd name="f46" fmla="val 3952"/>
                  <a:gd name="f47" fmla="val 6246"/>
                  <a:gd name="f48" fmla="val 3052"/>
                  <a:gd name="f49" fmla="val 4892"/>
                  <a:gd name="f50" fmla="val 2010"/>
                  <a:gd name="f51" fmla="val 3333"/>
                  <a:gd name="f52" fmla="val 1259"/>
                  <a:gd name="f53" fmla="val 1603"/>
                  <a:gd name="f54" fmla="val 215"/>
                  <a:gd name="f55" fmla="val 47"/>
                  <a:gd name="f56" fmla="val 192"/>
                  <a:gd name="f57" fmla="val 14"/>
                  <a:gd name="f58" fmla="val 161"/>
                  <a:gd name="f59" fmla="*/ f0 1 14926"/>
                  <a:gd name="f60" fmla="*/ f1 1 14360"/>
                  <a:gd name="f61" fmla="val f2"/>
                  <a:gd name="f62" fmla="val f3"/>
                  <a:gd name="f63" fmla="val f4"/>
                  <a:gd name="f64" fmla="+- f63 0 f61"/>
                  <a:gd name="f65" fmla="+- f62 0 f61"/>
                  <a:gd name="f66" fmla="*/ f65 1 14926"/>
                  <a:gd name="f67" fmla="*/ f64 1 14360"/>
                  <a:gd name="f68" fmla="*/ f61 1 f66"/>
                  <a:gd name="f69" fmla="*/ f62 1 f66"/>
                  <a:gd name="f70" fmla="*/ f61 1 f67"/>
                  <a:gd name="f71" fmla="*/ f63 1 f67"/>
                  <a:gd name="f72" fmla="*/ f68 f59 1"/>
                  <a:gd name="f73" fmla="*/ f69 f59 1"/>
                  <a:gd name="f74" fmla="*/ f71 f60 1"/>
                  <a:gd name="f75" fmla="*/ f70 f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72" t="f75" r="f73" b="f74"/>
                <a:pathLst>
                  <a:path w="14926" h="14360">
                    <a:moveTo>
                      <a:pt x="f5" y="f6"/>
                    </a:moveTo>
                    <a:cubicBezTo>
                      <a:pt x="f7" y="f6"/>
                      <a:pt x="f2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4"/>
                      <a:pt x="f32" y="f4"/>
                    </a:cubicBezTo>
                    <a:cubicBezTo>
                      <a:pt x="f33" y="f4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6"/>
                      <a:pt x="f5" y="f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4" name="Google Shape;3055;p49">
                <a:extLst>
                  <a:ext uri="{FF2B5EF4-FFF2-40B4-BE49-F238E27FC236}">
                    <a16:creationId xmlns:a16="http://schemas.microsoft.com/office/drawing/2014/main" id="{EEF34590-A8BD-C85D-83D9-89938C40CB0B}"/>
                  </a:ext>
                </a:extLst>
              </p:cNvPr>
              <p:cNvSpPr/>
              <p:nvPr/>
            </p:nvSpPr>
            <p:spPr>
              <a:xfrm rot="5846026">
                <a:off x="3500282" y="2090414"/>
                <a:ext cx="110331" cy="17817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0835"/>
                  <a:gd name="f4" fmla="val 17496"/>
                  <a:gd name="f5" fmla="val 110"/>
                  <a:gd name="f6" fmla="val 1"/>
                  <a:gd name="f7" fmla="val 54"/>
                  <a:gd name="f8" fmla="val 45"/>
                  <a:gd name="f9" fmla="val 21"/>
                  <a:gd name="f10" fmla="val 115"/>
                  <a:gd name="f11" fmla="val 529"/>
                  <a:gd name="f12" fmla="val 1760"/>
                  <a:gd name="f13" fmla="val 1049"/>
                  <a:gd name="f14" fmla="val 3370"/>
                  <a:gd name="f15" fmla="val 1748"/>
                  <a:gd name="f16" fmla="val 4946"/>
                  <a:gd name="f17" fmla="val 2447"/>
                  <a:gd name="f18" fmla="val 6533"/>
                  <a:gd name="f19" fmla="val 3218"/>
                  <a:gd name="f20" fmla="val 8088"/>
                  <a:gd name="f21" fmla="val 4082"/>
                  <a:gd name="f22" fmla="val 9588"/>
                  <a:gd name="f23" fmla="val 4955"/>
                  <a:gd name="f24" fmla="val 11103"/>
                  <a:gd name="f25" fmla="val 5894"/>
                  <a:gd name="f26" fmla="val 12590"/>
                  <a:gd name="f27" fmla="val 6935"/>
                  <a:gd name="f28" fmla="val 13992"/>
                  <a:gd name="f29" fmla="val 7419"/>
                  <a:gd name="f30" fmla="val 14646"/>
                  <a:gd name="f31" fmla="val 7936"/>
                  <a:gd name="f32" fmla="val 15273"/>
                  <a:gd name="f33" fmla="val 8515"/>
                  <a:gd name="f34" fmla="val 15849"/>
                  <a:gd name="f35" fmla="val 9084"/>
                  <a:gd name="f36" fmla="val 16413"/>
                  <a:gd name="f37" fmla="val 9718"/>
                  <a:gd name="f38" fmla="val 17103"/>
                  <a:gd name="f39" fmla="val 10437"/>
                  <a:gd name="f40" fmla="val 17469"/>
                  <a:gd name="f41" fmla="val 10473"/>
                  <a:gd name="f42" fmla="val 17487"/>
                  <a:gd name="f43" fmla="val 10508"/>
                  <a:gd name="f44" fmla="val 17495"/>
                  <a:gd name="f45" fmla="val 10541"/>
                  <a:gd name="f46" fmla="val 10713"/>
                  <a:gd name="f47" fmla="val 17285"/>
                  <a:gd name="f48" fmla="val 10697"/>
                  <a:gd name="f49" fmla="val 17133"/>
                  <a:gd name="f50" fmla="val 10153"/>
                  <a:gd name="f51" fmla="val 16530"/>
                  <a:gd name="f52" fmla="val 9457"/>
                  <a:gd name="f53" fmla="val 16064"/>
                  <a:gd name="f54" fmla="val 8899"/>
                  <a:gd name="f55" fmla="val 15461"/>
                  <a:gd name="f56" fmla="val 8303"/>
                  <a:gd name="f57" fmla="val 14814"/>
                  <a:gd name="f58" fmla="val 7754"/>
                  <a:gd name="f59" fmla="val 14115"/>
                  <a:gd name="f60" fmla="val 7237"/>
                  <a:gd name="f61" fmla="val 13402"/>
                  <a:gd name="f62" fmla="val 6264"/>
                  <a:gd name="f63" fmla="val 12049"/>
                  <a:gd name="f64" fmla="val 5373"/>
                  <a:gd name="f65" fmla="val 10633"/>
                  <a:gd name="f66" fmla="val 4541"/>
                  <a:gd name="f67" fmla="val 9188"/>
                  <a:gd name="f68" fmla="val 2872"/>
                  <a:gd name="f69" fmla="val 6283"/>
                  <a:gd name="f70" fmla="val 1378"/>
                  <a:gd name="f71" fmla="val 3206"/>
                  <a:gd name="f72" fmla="val 200"/>
                  <a:gd name="f73" fmla="val 64"/>
                  <a:gd name="f74" fmla="val 183"/>
                  <a:gd name="f75" fmla="val 20"/>
                  <a:gd name="f76" fmla="val 146"/>
                  <a:gd name="f77" fmla="*/ f0 1 10835"/>
                  <a:gd name="f78" fmla="*/ f1 1 17496"/>
                  <a:gd name="f79" fmla="val f2"/>
                  <a:gd name="f80" fmla="val f3"/>
                  <a:gd name="f81" fmla="val f4"/>
                  <a:gd name="f82" fmla="+- f81 0 f79"/>
                  <a:gd name="f83" fmla="+- f80 0 f79"/>
                  <a:gd name="f84" fmla="*/ f83 1 10835"/>
                  <a:gd name="f85" fmla="*/ f82 1 17496"/>
                  <a:gd name="f86" fmla="*/ f79 1 f84"/>
                  <a:gd name="f87" fmla="*/ f80 1 f84"/>
                  <a:gd name="f88" fmla="*/ f79 1 f85"/>
                  <a:gd name="f89" fmla="*/ f81 1 f85"/>
                  <a:gd name="f90" fmla="*/ f86 f77 1"/>
                  <a:gd name="f91" fmla="*/ f87 f77 1"/>
                  <a:gd name="f92" fmla="*/ f89 f78 1"/>
                  <a:gd name="f93" fmla="*/ f88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0" t="f93" r="f91" b="f92"/>
                <a:pathLst>
                  <a:path w="10835" h="17496">
                    <a:moveTo>
                      <a:pt x="f5" y="f6"/>
                    </a:moveTo>
                    <a:cubicBezTo>
                      <a:pt x="f7" y="f6"/>
                      <a:pt x="f2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cubicBezTo>
                      <a:pt x="f41" y="f42"/>
                      <a:pt x="f43" y="f44"/>
                      <a:pt x="f45" y="f44"/>
                    </a:cubicBezTo>
                    <a:cubicBezTo>
                      <a:pt x="f46" y="f44"/>
                      <a:pt x="f3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6"/>
                      <a:pt x="f5" y="f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5" name="Google Shape;3056;p49">
                <a:extLst>
                  <a:ext uri="{FF2B5EF4-FFF2-40B4-BE49-F238E27FC236}">
                    <a16:creationId xmlns:a16="http://schemas.microsoft.com/office/drawing/2014/main" id="{455F8E96-B3C3-3EE5-3371-334DA10E33D6}"/>
                  </a:ext>
                </a:extLst>
              </p:cNvPr>
              <p:cNvSpPr/>
              <p:nvPr/>
            </p:nvSpPr>
            <p:spPr>
              <a:xfrm rot="5846026">
                <a:off x="3518637" y="2110921"/>
                <a:ext cx="72009" cy="18124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071"/>
                  <a:gd name="f4" fmla="val 17798"/>
                  <a:gd name="f5" fmla="val 128"/>
                  <a:gd name="f6" fmla="val 1"/>
                  <a:gd name="f7" fmla="val 67"/>
                  <a:gd name="f8" fmla="val 53"/>
                  <a:gd name="f9" fmla="val 12"/>
                  <a:gd name="f10" fmla="val 131"/>
                  <a:gd name="f11" fmla="val 471"/>
                  <a:gd name="f12" fmla="val 3140"/>
                  <a:gd name="f13" fmla="val 1455"/>
                  <a:gd name="f14" fmla="val 6045"/>
                  <a:gd name="f15" fmla="val 2599"/>
                  <a:gd name="f16" fmla="val 8851"/>
                  <a:gd name="f17" fmla="val 3795"/>
                  <a:gd name="f18" fmla="val 11781"/>
                  <a:gd name="f19" fmla="val 4960"/>
                  <a:gd name="f20" fmla="val 14762"/>
                  <a:gd name="f21" fmla="val 6306"/>
                  <a:gd name="f22" fmla="val 17622"/>
                  <a:gd name="f23" fmla="val 6364"/>
                  <a:gd name="f24" fmla="val 17746"/>
                  <a:gd name="f25" fmla="val 6476"/>
                  <a:gd name="f26" fmla="val 6592"/>
                  <a:gd name="f27" fmla="val 6821"/>
                  <a:gd name="f28" fmla="val 7070"/>
                  <a:gd name="f29" fmla="val 17596"/>
                  <a:gd name="f30" fmla="val 6968"/>
                  <a:gd name="f31" fmla="val 17341"/>
                  <a:gd name="f32" fmla="val 4676"/>
                  <a:gd name="f33" fmla="val 11640"/>
                  <a:gd name="f34" fmla="val 1266"/>
                  <a:gd name="f35" fmla="val 6206"/>
                  <a:gd name="f36" fmla="val 215"/>
                  <a:gd name="f37" fmla="val 77"/>
                  <a:gd name="f38" fmla="val 205"/>
                  <a:gd name="f39" fmla="val 23"/>
                  <a:gd name="f40" fmla="val 168"/>
                  <a:gd name="f41" fmla="*/ f0 1 7071"/>
                  <a:gd name="f42" fmla="*/ f1 1 17798"/>
                  <a:gd name="f43" fmla="val f2"/>
                  <a:gd name="f44" fmla="val f3"/>
                  <a:gd name="f45" fmla="val f4"/>
                  <a:gd name="f46" fmla="+- f45 0 f43"/>
                  <a:gd name="f47" fmla="+- f44 0 f43"/>
                  <a:gd name="f48" fmla="*/ f47 1 7071"/>
                  <a:gd name="f49" fmla="*/ f46 1 17798"/>
                  <a:gd name="f50" fmla="*/ f43 1 f48"/>
                  <a:gd name="f51" fmla="*/ f44 1 f48"/>
                  <a:gd name="f52" fmla="*/ f43 1 f49"/>
                  <a:gd name="f53" fmla="*/ f45 1 f49"/>
                  <a:gd name="f54" fmla="*/ f50 f41 1"/>
                  <a:gd name="f55" fmla="*/ f51 f41 1"/>
                  <a:gd name="f56" fmla="*/ f53 f42 1"/>
                  <a:gd name="f57" fmla="*/ f52 f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4" t="f57" r="f55" b="f56"/>
                <a:pathLst>
                  <a:path w="7071" h="17798">
                    <a:moveTo>
                      <a:pt x="f5" y="f6"/>
                    </a:moveTo>
                    <a:cubicBezTo>
                      <a:pt x="f7" y="f6"/>
                      <a:pt x="f2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4"/>
                      <a:pt x="f26" y="f4"/>
                    </a:cubicBezTo>
                    <a:cubicBezTo>
                      <a:pt x="f27" y="f4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6"/>
                      <a:pt x="f5" y="f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6" name="Google Shape;3057;p49">
                <a:extLst>
                  <a:ext uri="{FF2B5EF4-FFF2-40B4-BE49-F238E27FC236}">
                    <a16:creationId xmlns:a16="http://schemas.microsoft.com/office/drawing/2014/main" id="{1902670B-A998-0E9E-091C-6B3F36690C32}"/>
                  </a:ext>
                </a:extLst>
              </p:cNvPr>
              <p:cNvSpPr/>
              <p:nvPr/>
            </p:nvSpPr>
            <p:spPr>
              <a:xfrm rot="5846026">
                <a:off x="3525551" y="2136623"/>
                <a:ext cx="35570" cy="16819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493"/>
                  <a:gd name="f4" fmla="val 16517"/>
                  <a:gd name="f5" fmla="val 157"/>
                  <a:gd name="f6" fmla="val 82"/>
                  <a:gd name="f7" fmla="val 65"/>
                  <a:gd name="f8" fmla="val 15"/>
                  <a:gd name="f9" fmla="val 163"/>
                  <a:gd name="f10" fmla="val 422"/>
                  <a:gd name="f11" fmla="val 2903"/>
                  <a:gd name="f12" fmla="val 1012"/>
                  <a:gd name="f13" fmla="val 5617"/>
                  <a:gd name="f14" fmla="val 1485"/>
                  <a:gd name="f15" fmla="val 8348"/>
                  <a:gd name="f16" fmla="val 1721"/>
                  <a:gd name="f17" fmla="val 9708"/>
                  <a:gd name="f18" fmla="val 1961"/>
                  <a:gd name="f19" fmla="val 11068"/>
                  <a:gd name="f20" fmla="val 2170"/>
                  <a:gd name="f21" fmla="val 12432"/>
                  <a:gd name="f22" fmla="val 2279"/>
                  <a:gd name="f23" fmla="val 13168"/>
                  <a:gd name="f24" fmla="val 2379"/>
                  <a:gd name="f25" fmla="val 13905"/>
                  <a:gd name="f26" fmla="val 2472"/>
                  <a:gd name="f27" fmla="val 14642"/>
                  <a:gd name="f28" fmla="val 2540"/>
                  <a:gd name="f29" fmla="val 15194"/>
                  <a:gd name="f30" fmla="val 2488"/>
                  <a:gd name="f31" fmla="val 15893"/>
                  <a:gd name="f32" fmla="val 2773"/>
                  <a:gd name="f33" fmla="val 16379"/>
                  <a:gd name="f34" fmla="val 2829"/>
                  <a:gd name="f35" fmla="val 16474"/>
                  <a:gd name="f36" fmla="val 2917"/>
                  <a:gd name="f37" fmla="val 16516"/>
                  <a:gd name="f38" fmla="val 3007"/>
                  <a:gd name="f39" fmla="val 3128"/>
                  <a:gd name="f40" fmla="val 3250"/>
                  <a:gd name="f41" fmla="val 16440"/>
                  <a:gd name="f42" fmla="val 3297"/>
                  <a:gd name="f43" fmla="val 16310"/>
                  <a:gd name="f44" fmla="val 3492"/>
                  <a:gd name="f45" fmla="val 15759"/>
                  <a:gd name="f46" fmla="val 3266"/>
                  <a:gd name="f47" fmla="val 14998"/>
                  <a:gd name="f48" fmla="val 3187"/>
                  <a:gd name="f49" fmla="val 14426"/>
                  <a:gd name="f50" fmla="val 3105"/>
                  <a:gd name="f51" fmla="val 13809"/>
                  <a:gd name="f52" fmla="val 3006"/>
                  <a:gd name="f53" fmla="val 13192"/>
                  <a:gd name="f54" fmla="val 12580"/>
                  <a:gd name="f55" fmla="val 2660"/>
                  <a:gd name="f56" fmla="val 11147"/>
                  <a:gd name="f57" fmla="val 2372"/>
                  <a:gd name="f58" fmla="val 9729"/>
                  <a:gd name="f59" fmla="val 2053"/>
                  <a:gd name="f60" fmla="val 8313"/>
                  <a:gd name="f61" fmla="val 1440"/>
                  <a:gd name="f62" fmla="val 5576"/>
                  <a:gd name="f63" fmla="val 823"/>
                  <a:gd name="f64" fmla="val 2842"/>
                  <a:gd name="f65" fmla="val 265"/>
                  <a:gd name="f66" fmla="val 94"/>
                  <a:gd name="f67" fmla="val 251"/>
                  <a:gd name="f68" fmla="val 28"/>
                  <a:gd name="f69" fmla="val 205"/>
                  <a:gd name="f70" fmla="*/ f0 1 3493"/>
                  <a:gd name="f71" fmla="*/ f1 1 16517"/>
                  <a:gd name="f72" fmla="val f2"/>
                  <a:gd name="f73" fmla="val f3"/>
                  <a:gd name="f74" fmla="val f4"/>
                  <a:gd name="f75" fmla="+- f74 0 f72"/>
                  <a:gd name="f76" fmla="+- f73 0 f72"/>
                  <a:gd name="f77" fmla="*/ f76 1 3493"/>
                  <a:gd name="f78" fmla="*/ f75 1 16517"/>
                  <a:gd name="f79" fmla="*/ f72 1 f77"/>
                  <a:gd name="f80" fmla="*/ f73 1 f77"/>
                  <a:gd name="f81" fmla="*/ f72 1 f78"/>
                  <a:gd name="f82" fmla="*/ f74 1 f78"/>
                  <a:gd name="f83" fmla="*/ f79 f70 1"/>
                  <a:gd name="f84" fmla="*/ f80 f70 1"/>
                  <a:gd name="f85" fmla="*/ f82 f71 1"/>
                  <a:gd name="f86" fmla="*/ f81 f7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83" t="f86" r="f84" b="f85"/>
                <a:pathLst>
                  <a:path w="3493" h="16517">
                    <a:moveTo>
                      <a:pt x="f5" y="f2"/>
                    </a:moveTo>
                    <a:cubicBezTo>
                      <a:pt x="f6" y="f2"/>
                      <a:pt x="f2" y="f7"/>
                      <a:pt x="f8" y="f9"/>
                    </a:cubicBez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7"/>
                    </a:cubicBezTo>
                    <a:cubicBezTo>
                      <a:pt x="f39" y="f37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11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2"/>
                      <a:pt x="f5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7" name="Google Shape;3058;p49">
                <a:extLst>
                  <a:ext uri="{FF2B5EF4-FFF2-40B4-BE49-F238E27FC236}">
                    <a16:creationId xmlns:a16="http://schemas.microsoft.com/office/drawing/2014/main" id="{5EB71418-1199-4540-A5C5-6656C9913386}"/>
                  </a:ext>
                </a:extLst>
              </p:cNvPr>
              <p:cNvSpPr/>
              <p:nvPr/>
            </p:nvSpPr>
            <p:spPr>
              <a:xfrm rot="5846026">
                <a:off x="3548260" y="2143734"/>
                <a:ext cx="26901" cy="2071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642"/>
                  <a:gd name="f4" fmla="val 20346"/>
                  <a:gd name="f5" fmla="val 1869"/>
                  <a:gd name="f6" fmla="val 1"/>
                  <a:gd name="f7" fmla="val 1803"/>
                  <a:gd name="f8" fmla="val 1739"/>
                  <a:gd name="f9" fmla="val 43"/>
                  <a:gd name="f10" fmla="val 1740"/>
                  <a:gd name="f11" fmla="val 130"/>
                  <a:gd name="f12" fmla="val 1830"/>
                  <a:gd name="f13" fmla="val 3598"/>
                  <a:gd name="f14" fmla="val 1847"/>
                  <a:gd name="f15" fmla="val 7072"/>
                  <a:gd name="f16" fmla="val 1892"/>
                  <a:gd name="f17" fmla="val 10540"/>
                  <a:gd name="f18" fmla="val 1905"/>
                  <a:gd name="f19" fmla="val 11406"/>
                  <a:gd name="f20" fmla="val 1895"/>
                  <a:gd name="f21" fmla="val 12259"/>
                  <a:gd name="f22" fmla="val 1737"/>
                  <a:gd name="f23" fmla="val 13116"/>
                  <a:gd name="f24" fmla="val 1587"/>
                  <a:gd name="f25" fmla="val 13904"/>
                  <a:gd name="f26" fmla="val 1381"/>
                  <a:gd name="f27" fmla="val 14682"/>
                  <a:gd name="f28" fmla="val 1196"/>
                  <a:gd name="f29" fmla="val 15463"/>
                  <a:gd name="f30" fmla="val 1000"/>
                  <a:gd name="f31" fmla="val 16282"/>
                  <a:gd name="f32" fmla="val 812"/>
                  <a:gd name="f33" fmla="val 17101"/>
                  <a:gd name="f34" fmla="val 624"/>
                  <a:gd name="f35" fmla="val 17920"/>
                  <a:gd name="f36" fmla="val 453"/>
                  <a:gd name="f37" fmla="val 18653"/>
                  <a:gd name="f38" fmla="val 168"/>
                  <a:gd name="f39" fmla="val 19359"/>
                  <a:gd name="f40" fmla="val 27"/>
                  <a:gd name="f41" fmla="val 20096"/>
                  <a:gd name="f42" fmla="val 20240"/>
                  <a:gd name="f43" fmla="val 105"/>
                  <a:gd name="f44" fmla="val 224"/>
                  <a:gd name="f45" fmla="val 272"/>
                  <a:gd name="f46" fmla="val 322"/>
                  <a:gd name="f47" fmla="val 20329"/>
                  <a:gd name="f48" fmla="val 367"/>
                  <a:gd name="f49" fmla="val 20291"/>
                  <a:gd name="f50" fmla="val 932"/>
                  <a:gd name="f51" fmla="val 19815"/>
                  <a:gd name="f52" fmla="val 1093"/>
                  <a:gd name="f53" fmla="val 19125"/>
                  <a:gd name="f54" fmla="val 1268"/>
                  <a:gd name="f55" fmla="val 18434"/>
                  <a:gd name="f56" fmla="val 1470"/>
                  <a:gd name="f57" fmla="val 17632"/>
                  <a:gd name="f58" fmla="val 1652"/>
                  <a:gd name="f59" fmla="val 16823"/>
                  <a:gd name="f60" fmla="val 1833"/>
                  <a:gd name="f61" fmla="val 16015"/>
                  <a:gd name="f62" fmla="val 2207"/>
                  <a:gd name="f63" fmla="val 14363"/>
                  <a:gd name="f64" fmla="val 12739"/>
                  <a:gd name="f65" fmla="val 2573"/>
                  <a:gd name="f66" fmla="val 11033"/>
                  <a:gd name="f67" fmla="val 2433"/>
                  <a:gd name="f68" fmla="val 7394"/>
                  <a:gd name="f69" fmla="val 2159"/>
                  <a:gd name="f70" fmla="val 3766"/>
                  <a:gd name="f71" fmla="val 2008"/>
                  <a:gd name="f72" fmla="val 2004"/>
                  <a:gd name="f73" fmla="val 44"/>
                  <a:gd name="f74" fmla="val 1936"/>
                  <a:gd name="f75" fmla="*/ f0 1 2642"/>
                  <a:gd name="f76" fmla="*/ f1 1 20346"/>
                  <a:gd name="f77" fmla="val f2"/>
                  <a:gd name="f78" fmla="val f3"/>
                  <a:gd name="f79" fmla="val f4"/>
                  <a:gd name="f80" fmla="+- f79 0 f77"/>
                  <a:gd name="f81" fmla="+- f78 0 f77"/>
                  <a:gd name="f82" fmla="*/ f81 1 2642"/>
                  <a:gd name="f83" fmla="*/ f80 1 20346"/>
                  <a:gd name="f84" fmla="*/ f77 1 f82"/>
                  <a:gd name="f85" fmla="*/ f78 1 f82"/>
                  <a:gd name="f86" fmla="*/ f77 1 f83"/>
                  <a:gd name="f87" fmla="*/ f79 1 f83"/>
                  <a:gd name="f88" fmla="*/ f84 f75 1"/>
                  <a:gd name="f89" fmla="*/ f85 f75 1"/>
                  <a:gd name="f90" fmla="*/ f87 f76 1"/>
                  <a:gd name="f91" fmla="*/ f86 f7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88" t="f91" r="f89" b="f90"/>
                <a:pathLst>
                  <a:path w="2642" h="20346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2" y="f42"/>
                      <a:pt x="f43" y="f4"/>
                      <a:pt x="f44" y="f4"/>
                    </a:cubicBezTo>
                    <a:cubicBezTo>
                      <a:pt x="f45" y="f4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3" y="f64"/>
                      <a:pt x="f65" y="f66"/>
                    </a:cubicBezTo>
                    <a:cubicBezTo>
                      <a:pt x="f67" y="f68"/>
                      <a:pt x="f69" y="f70"/>
                      <a:pt x="f71" y="f11"/>
                    </a:cubicBezTo>
                    <a:cubicBezTo>
                      <a:pt x="f72" y="f73"/>
                      <a:pt x="f74" y="f6"/>
                      <a:pt x="f5" y="f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8" name="Google Shape;3059;p49">
                <a:extLst>
                  <a:ext uri="{FF2B5EF4-FFF2-40B4-BE49-F238E27FC236}">
                    <a16:creationId xmlns:a16="http://schemas.microsoft.com/office/drawing/2014/main" id="{3EFEB99E-8980-4552-317F-07688EF768A7}"/>
                  </a:ext>
                </a:extLst>
              </p:cNvPr>
              <p:cNvSpPr/>
              <p:nvPr/>
            </p:nvSpPr>
            <p:spPr>
              <a:xfrm rot="5846026">
                <a:off x="3492001" y="2194614"/>
                <a:ext cx="111282" cy="18807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0928"/>
                  <a:gd name="f4" fmla="val 18469"/>
                  <a:gd name="f5" fmla="val 10747"/>
                  <a:gd name="f6" fmla="val 10690"/>
                  <a:gd name="f7" fmla="val 10634"/>
                  <a:gd name="f8" fmla="val 34"/>
                  <a:gd name="f9" fmla="val 10614"/>
                  <a:gd name="f10" fmla="val 111"/>
                  <a:gd name="f11" fmla="val 9641"/>
                  <a:gd name="f12" fmla="val 3572"/>
                  <a:gd name="f13" fmla="val 8239"/>
                  <a:gd name="f14" fmla="val 6850"/>
                  <a:gd name="f15" fmla="val 6262"/>
                  <a:gd name="f16" fmla="val 9858"/>
                  <a:gd name="f17" fmla="val 5269"/>
                  <a:gd name="f18" fmla="val 11370"/>
                  <a:gd name="f19" fmla="val 4221"/>
                  <a:gd name="f20" fmla="val 12843"/>
                  <a:gd name="f21" fmla="val 3196"/>
                  <a:gd name="f22" fmla="val 14333"/>
                  <a:gd name="f23" fmla="val 2709"/>
                  <a:gd name="f24" fmla="val 15036"/>
                  <a:gd name="f25" fmla="val 2250"/>
                  <a:gd name="f26" fmla="val 15763"/>
                  <a:gd name="f27" fmla="val 1716"/>
                  <a:gd name="f28" fmla="val 16430"/>
                  <a:gd name="f29" fmla="val 1449"/>
                  <a:gd name="f30" fmla="val 16763"/>
                  <a:gd name="f31" fmla="val 1161"/>
                  <a:gd name="f32" fmla="val 17088"/>
                  <a:gd name="f33" fmla="val 849"/>
                  <a:gd name="f34" fmla="val 17383"/>
                  <a:gd name="f35" fmla="val 565"/>
                  <a:gd name="f36" fmla="val 17647"/>
                  <a:gd name="f37" fmla="val 212"/>
                  <a:gd name="f38" fmla="val 17801"/>
                  <a:gd name="f39" fmla="val 57"/>
                  <a:gd name="f40" fmla="val 18164"/>
                  <a:gd name="f41" fmla="val 18297"/>
                  <a:gd name="f42" fmla="val 60"/>
                  <a:gd name="f43" fmla="val 224"/>
                  <a:gd name="f44" fmla="val 226"/>
                  <a:gd name="f45" fmla="val 228"/>
                  <a:gd name="f46" fmla="val 229"/>
                  <a:gd name="f47" fmla="val 880"/>
                  <a:gd name="f48" fmla="val 18456"/>
                  <a:gd name="f49" fmla="val 1496"/>
                  <a:gd name="f50" fmla="val 17674"/>
                  <a:gd name="f51" fmla="val 1907"/>
                  <a:gd name="f52" fmla="val 17229"/>
                  <a:gd name="f53" fmla="val 2467"/>
                  <a:gd name="f54" fmla="val 16626"/>
                  <a:gd name="f55" fmla="val 2960"/>
                  <a:gd name="f56" fmla="val 15958"/>
                  <a:gd name="f57" fmla="val 3429"/>
                  <a:gd name="f58" fmla="val 15282"/>
                  <a:gd name="f59" fmla="val 4546"/>
                  <a:gd name="f60" fmla="val 13676"/>
                  <a:gd name="f61" fmla="val 5656"/>
                  <a:gd name="f62" fmla="val 12055"/>
                  <a:gd name="f63" fmla="val 6729"/>
                  <a:gd name="f64" fmla="val 10418"/>
                  <a:gd name="f65" fmla="val 8778"/>
                  <a:gd name="f66" fmla="val 7296"/>
                  <a:gd name="f67" fmla="val 10312"/>
                  <a:gd name="f68" fmla="val 3897"/>
                  <a:gd name="f69" fmla="val 10908"/>
                  <a:gd name="f70" fmla="val 193"/>
                  <a:gd name="f71" fmla="val 10927"/>
                  <a:gd name="f72" fmla="val 77"/>
                  <a:gd name="f73" fmla="val 10835"/>
                  <a:gd name="f74" fmla="*/ f0 1 10928"/>
                  <a:gd name="f75" fmla="*/ f1 1 18469"/>
                  <a:gd name="f76" fmla="val f2"/>
                  <a:gd name="f77" fmla="val f3"/>
                  <a:gd name="f78" fmla="val f4"/>
                  <a:gd name="f79" fmla="+- f78 0 f76"/>
                  <a:gd name="f80" fmla="+- f77 0 f76"/>
                  <a:gd name="f81" fmla="*/ f80 1 10928"/>
                  <a:gd name="f82" fmla="*/ f79 1 18469"/>
                  <a:gd name="f83" fmla="*/ f76 1 f81"/>
                  <a:gd name="f84" fmla="*/ f77 1 f81"/>
                  <a:gd name="f85" fmla="*/ f76 1 f82"/>
                  <a:gd name="f86" fmla="*/ f78 1 f82"/>
                  <a:gd name="f87" fmla="*/ f83 f74 1"/>
                  <a:gd name="f88" fmla="*/ f84 f74 1"/>
                  <a:gd name="f89" fmla="*/ f86 f75 1"/>
                  <a:gd name="f90" fmla="*/ f85 f7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87" t="f90" r="f88" b="f89"/>
                <a:pathLst>
                  <a:path w="10928" h="18469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cubicBezTo>
                      <a:pt x="f2" y="f41"/>
                      <a:pt x="f42" y="f4"/>
                      <a:pt x="f43" y="f4"/>
                    </a:cubicBezTo>
                    <a:cubicBezTo>
                      <a:pt x="f44" y="f4"/>
                      <a:pt x="f45" y="f4"/>
                      <a:pt x="f46" y="f4"/>
                    </a:cubicBezTo>
                    <a:cubicBezTo>
                      <a:pt x="f47" y="f48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2"/>
                      <a:pt x="f5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9" name="Google Shape;3060;p49">
                <a:extLst>
                  <a:ext uri="{FF2B5EF4-FFF2-40B4-BE49-F238E27FC236}">
                    <a16:creationId xmlns:a16="http://schemas.microsoft.com/office/drawing/2014/main" id="{805365F9-6F0A-E55C-B7D0-44FBD5ACC4BA}"/>
                  </a:ext>
                </a:extLst>
              </p:cNvPr>
              <p:cNvSpPr/>
              <p:nvPr/>
            </p:nvSpPr>
            <p:spPr>
              <a:xfrm rot="5846026">
                <a:off x="3623643" y="2056536"/>
                <a:ext cx="43552" cy="5718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277"/>
                  <a:gd name="f4" fmla="val 5616"/>
                  <a:gd name="f5" fmla="val 1939"/>
                  <a:gd name="f6" fmla="val 543"/>
                  <a:gd name="f7" fmla="val 2820"/>
                  <a:gd name="f8" fmla="val 3388"/>
                  <a:gd name="f9" fmla="val 1268"/>
                  <a:gd name="f10" fmla="val 3574"/>
                  <a:gd name="f11" fmla="val 2087"/>
                  <a:gd name="f12" fmla="val 3704"/>
                  <a:gd name="f13" fmla="val 2672"/>
                  <a:gd name="f14" fmla="val 3686"/>
                  <a:gd name="f15" fmla="val 3286"/>
                  <a:gd name="f16" fmla="val 3536"/>
                  <a:gd name="f17" fmla="val 3868"/>
                  <a:gd name="f18" fmla="val 3432"/>
                  <a:gd name="f19" fmla="val 4267"/>
                  <a:gd name="f20" fmla="val 3289"/>
                  <a:gd name="f21" fmla="val 4654"/>
                  <a:gd name="f22" fmla="val 3319"/>
                  <a:gd name="f23" fmla="val 5048"/>
                  <a:gd name="f24" fmla="val 3084"/>
                  <a:gd name="f25" fmla="val 4971"/>
                  <a:gd name="f26" fmla="val 2837"/>
                  <a:gd name="f27" fmla="val 4914"/>
                  <a:gd name="f28" fmla="val 2617"/>
                  <a:gd name="f29" fmla="val 4804"/>
                  <a:gd name="f30" fmla="val 2306"/>
                  <a:gd name="f31" fmla="val 4646"/>
                  <a:gd name="f32" fmla="val 2032"/>
                  <a:gd name="f33" fmla="val 4430"/>
                  <a:gd name="f34" fmla="val 1792"/>
                  <a:gd name="f35" fmla="val 4176"/>
                  <a:gd name="f36" fmla="val 1556"/>
                  <a:gd name="f37" fmla="val 3923"/>
                  <a:gd name="f38" fmla="val 1360"/>
                  <a:gd name="f39" fmla="val 3639"/>
                  <a:gd name="f40" fmla="val 1182"/>
                  <a:gd name="f41" fmla="val 3344"/>
                  <a:gd name="f42" fmla="val 987"/>
                  <a:gd name="f43" fmla="val 3025"/>
                  <a:gd name="f44" fmla="val 778"/>
                  <a:gd name="f45" fmla="val 2690"/>
                  <a:gd name="f46" fmla="val 661"/>
                  <a:gd name="f47" fmla="val 2334"/>
                  <a:gd name="f48" fmla="val 394"/>
                  <a:gd name="f49" fmla="val 1521"/>
                  <a:gd name="f50" fmla="val 925"/>
                  <a:gd name="f51" fmla="val 623"/>
                  <a:gd name="f52" fmla="val 1803"/>
                  <a:gd name="f53" fmla="val 548"/>
                  <a:gd name="f54" fmla="val 1849"/>
                  <a:gd name="f55" fmla="val 545"/>
                  <a:gd name="f56" fmla="val 1894"/>
                  <a:gd name="f57" fmla="val 1952"/>
                  <a:gd name="f58" fmla="val 1915"/>
                  <a:gd name="f59" fmla="val 1877"/>
                  <a:gd name="f60" fmla="val 1"/>
                  <a:gd name="f61" fmla="val 1840"/>
                  <a:gd name="f62" fmla="val 3"/>
                  <a:gd name="f63" fmla="val 891"/>
                  <a:gd name="f64" fmla="val 55"/>
                  <a:gd name="f65" fmla="val 100"/>
                  <a:gd name="f66" fmla="val 819"/>
                  <a:gd name="f67" fmla="val 35"/>
                  <a:gd name="f68" fmla="val 1771"/>
                  <a:gd name="f69" fmla="val 2299"/>
                  <a:gd name="f70" fmla="val 236"/>
                  <a:gd name="f71" fmla="val 2782"/>
                  <a:gd name="f72" fmla="val 483"/>
                  <a:gd name="f73" fmla="val 3231"/>
                  <a:gd name="f74" fmla="val 678"/>
                  <a:gd name="f75" fmla="val 3591"/>
                  <a:gd name="f76" fmla="val 894"/>
                  <a:gd name="f77" fmla="val 3933"/>
                  <a:gd name="f78" fmla="val 1151"/>
                  <a:gd name="f79" fmla="val 4252"/>
                  <a:gd name="f80" fmla="val 1439"/>
                  <a:gd name="f81" fmla="val 4611"/>
                  <a:gd name="f82" fmla="val 1785"/>
                  <a:gd name="f83" fmla="val 4930"/>
                  <a:gd name="f84" fmla="val 2186"/>
                  <a:gd name="f85" fmla="val 5160"/>
                  <a:gd name="f86" fmla="val 2497"/>
                  <a:gd name="f87" fmla="val 5338"/>
                  <a:gd name="f88" fmla="val 2927"/>
                  <a:gd name="f89" fmla="val 5529"/>
                  <a:gd name="f90" fmla="val 3322"/>
                  <a:gd name="f91" fmla="val 3367"/>
                  <a:gd name="f92" fmla="val 3412"/>
                  <a:gd name="f93" fmla="val 5526"/>
                  <a:gd name="f94" fmla="val 3456"/>
                  <a:gd name="f95" fmla="val 5521"/>
                  <a:gd name="f96" fmla="val 3502"/>
                  <a:gd name="f97" fmla="val 5588"/>
                  <a:gd name="f98" fmla="val 3564"/>
                  <a:gd name="f99" fmla="val 3628"/>
                  <a:gd name="f100" fmla="val 3784"/>
                  <a:gd name="f101" fmla="val 3951"/>
                  <a:gd name="f102" fmla="val 5449"/>
                  <a:gd name="f103" fmla="val 5266"/>
                  <a:gd name="f104" fmla="val 3838"/>
                  <a:gd name="f105" fmla="val 4666"/>
                  <a:gd name="f106" fmla="val 4132"/>
                  <a:gd name="f107" fmla="val 4077"/>
                  <a:gd name="f108" fmla="val 4204"/>
                  <a:gd name="f109" fmla="val 3488"/>
                  <a:gd name="f110" fmla="val 4276"/>
                  <a:gd name="f111" fmla="val 2895"/>
                  <a:gd name="f112" fmla="val 4228"/>
                  <a:gd name="f113" fmla="val 2275"/>
                  <a:gd name="f114" fmla="val 4043"/>
                  <a:gd name="f115" fmla="val 1706"/>
                  <a:gd name="f116" fmla="val 3739"/>
                  <a:gd name="f117" fmla="val 767"/>
                  <a:gd name="f118" fmla="val 2975"/>
                  <a:gd name="f119" fmla="*/ f0 1 4277"/>
                  <a:gd name="f120" fmla="*/ f1 1 5616"/>
                  <a:gd name="f121" fmla="val f2"/>
                  <a:gd name="f122" fmla="val f3"/>
                  <a:gd name="f123" fmla="val f4"/>
                  <a:gd name="f124" fmla="+- f123 0 f121"/>
                  <a:gd name="f125" fmla="+- f122 0 f121"/>
                  <a:gd name="f126" fmla="*/ f125 1 4277"/>
                  <a:gd name="f127" fmla="*/ f124 1 5616"/>
                  <a:gd name="f128" fmla="*/ f121 1 f126"/>
                  <a:gd name="f129" fmla="*/ f122 1 f126"/>
                  <a:gd name="f130" fmla="*/ f121 1 f127"/>
                  <a:gd name="f131" fmla="*/ f123 1 f127"/>
                  <a:gd name="f132" fmla="*/ f128 f119 1"/>
                  <a:gd name="f133" fmla="*/ f129 f119 1"/>
                  <a:gd name="f134" fmla="*/ f131 f120 1"/>
                  <a:gd name="f135" fmla="*/ f130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32" t="f135" r="f133" b="f134"/>
                <a:pathLst>
                  <a:path w="4277" h="5616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lnTo>
                      <a:pt x="f22" y="f23"/>
                    </a:ln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6"/>
                      <a:pt x="f5" y="f6"/>
                    </a:cubicBezTo>
                    <a:close/>
                    <a:moveTo>
                      <a:pt x="f57" y="f2"/>
                    </a:moveTo>
                    <a:cubicBezTo>
                      <a:pt x="f58" y="f2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2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89"/>
                    </a:cubicBezTo>
                    <a:cubicBezTo>
                      <a:pt x="f91" y="f89"/>
                      <a:pt x="f92" y="f93"/>
                      <a:pt x="f94" y="f95"/>
                    </a:cubicBezTo>
                    <a:lnTo>
                      <a:pt x="f94" y="f95"/>
                    </a:lnTo>
                    <a:cubicBezTo>
                      <a:pt x="f96" y="f97"/>
                      <a:pt x="f98" y="f4"/>
                      <a:pt x="f99" y="f4"/>
                    </a:cubicBezTo>
                    <a:cubicBezTo>
                      <a:pt x="f100" y="f4"/>
                      <a:pt x="f101" y="f102"/>
                      <a:pt x="f37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2"/>
                      <a:pt x="f57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0" name="Google Shape;3061;p49">
                <a:extLst>
                  <a:ext uri="{FF2B5EF4-FFF2-40B4-BE49-F238E27FC236}">
                    <a16:creationId xmlns:a16="http://schemas.microsoft.com/office/drawing/2014/main" id="{C7A9C2B2-043E-0E1E-4A8D-7CB16705042C}"/>
                  </a:ext>
                </a:extLst>
              </p:cNvPr>
              <p:cNvSpPr/>
              <p:nvPr/>
            </p:nvSpPr>
            <p:spPr>
              <a:xfrm rot="5846026">
                <a:off x="3615158" y="2085925"/>
                <a:ext cx="15855" cy="16340"/>
              </a:xfrm>
              <a:custGeom>
                <a:avLst/>
                <a:gdLst>
                  <a:gd name="f0" fmla="val 360"/>
                  <a:gd name="f1" fmla="val w"/>
                  <a:gd name="f2" fmla="val h"/>
                  <a:gd name="f3" fmla="val 0"/>
                  <a:gd name="f4" fmla="val 1557"/>
                  <a:gd name="f5" fmla="val 1605"/>
                  <a:gd name="f6" fmla="val 926"/>
                  <a:gd name="f7" fmla="val 487"/>
                  <a:gd name="f8" fmla="val 1190"/>
                  <a:gd name="f9" fmla="val 500"/>
                  <a:gd name="f10" fmla="val 1189"/>
                  <a:gd name="f11" fmla="val 506"/>
                  <a:gd name="f12" fmla="val 511"/>
                  <a:gd name="f13" fmla="val 1188"/>
                  <a:gd name="f14" fmla="val 517"/>
                  <a:gd name="f15" fmla="val 1107"/>
                  <a:gd name="f16" fmla="val 619"/>
                  <a:gd name="f17" fmla="val 1106"/>
                  <a:gd name="f18" fmla="val 483"/>
                  <a:gd name="f19" fmla="val 965"/>
                  <a:gd name="f20" fmla="val 489"/>
                  <a:gd name="f21" fmla="val 971"/>
                  <a:gd name="f22" fmla="val 495"/>
                  <a:gd name="f23" fmla="val 976"/>
                  <a:gd name="f24" fmla="val 501"/>
                  <a:gd name="f25" fmla="val 981"/>
                  <a:gd name="f26" fmla="val 982"/>
                  <a:gd name="f27" fmla="val 977"/>
                  <a:gd name="f28" fmla="val 652"/>
                  <a:gd name="f29" fmla="val 1133"/>
                  <a:gd name="f30" fmla="val 653"/>
                  <a:gd name="f31" fmla="val 656"/>
                  <a:gd name="f32" fmla="val 1136"/>
                  <a:gd name="f33" fmla="val 660"/>
                  <a:gd name="f34" fmla="val 1139"/>
                  <a:gd name="f35" fmla="val 662"/>
                  <a:gd name="f36" fmla="val 1142"/>
                  <a:gd name="f37" fmla="val 663"/>
                  <a:gd name="f38" fmla="val 1145"/>
                  <a:gd name="f39" fmla="val 666"/>
                  <a:gd name="f40" fmla="val 1147"/>
                  <a:gd name="f41" fmla="val 655"/>
                  <a:gd name="f42" fmla="val 1137"/>
                  <a:gd name="f43" fmla="val 1080"/>
                  <a:gd name="f44" fmla="val 1033"/>
                  <a:gd name="f45" fmla="val 985"/>
                  <a:gd name="f46" fmla="val 8"/>
                  <a:gd name="f47" fmla="val 937"/>
                  <a:gd name="f48" fmla="val 24"/>
                  <a:gd name="f49" fmla="val 758"/>
                  <a:gd name="f50" fmla="val 83"/>
                  <a:gd name="f51" fmla="val 634"/>
                  <a:gd name="f52" fmla="val 217"/>
                  <a:gd name="f53" fmla="val 583"/>
                  <a:gd name="f54" fmla="val 386"/>
                  <a:gd name="f55" fmla="val 524"/>
                  <a:gd name="f56" fmla="val 361"/>
                  <a:gd name="f57" fmla="val 463"/>
                  <a:gd name="f58" fmla="val 346"/>
                  <a:gd name="f59" fmla="val 401"/>
                  <a:gd name="f60" fmla="val 320"/>
                  <a:gd name="f61" fmla="val 353"/>
                  <a:gd name="f62" fmla="val 279"/>
                  <a:gd name="f63" fmla="val 367"/>
                  <a:gd name="f64" fmla="val 124"/>
                  <a:gd name="f65" fmla="val 418"/>
                  <a:gd name="f66" fmla="val 1"/>
                  <a:gd name="f67" fmla="val 558"/>
                  <a:gd name="f68" fmla="val 5"/>
                  <a:gd name="f69" fmla="val 726"/>
                  <a:gd name="f70" fmla="val 867"/>
                  <a:gd name="f71" fmla="val 91"/>
                  <a:gd name="f72" fmla="val 973"/>
                  <a:gd name="f73" fmla="val 176"/>
                  <a:gd name="f74" fmla="val 1072"/>
                  <a:gd name="f75" fmla="val 282"/>
                  <a:gd name="f76" fmla="val 1196"/>
                  <a:gd name="f77" fmla="val 423"/>
                  <a:gd name="f78" fmla="val 1302"/>
                  <a:gd name="f79" fmla="val 567"/>
                  <a:gd name="f80" fmla="val 1374"/>
                  <a:gd name="f81" fmla="val 676"/>
                  <a:gd name="f82" fmla="val 1428"/>
                  <a:gd name="f83" fmla="val 786"/>
                  <a:gd name="f84" fmla="val 1449"/>
                  <a:gd name="f85" fmla="val 905"/>
                  <a:gd name="f86" fmla="val 1463"/>
                  <a:gd name="f87" fmla="val 918"/>
                  <a:gd name="f88" fmla="val 1465"/>
                  <a:gd name="f89" fmla="val 932"/>
                  <a:gd name="f90" fmla="val 946"/>
                  <a:gd name="f91" fmla="val 1001"/>
                  <a:gd name="f92" fmla="val 1462"/>
                  <a:gd name="f93" fmla="val 1029"/>
                  <a:gd name="f94" fmla="val 1456"/>
                  <a:gd name="f95" fmla="val 1468"/>
                  <a:gd name="f96" fmla="val 1038"/>
                  <a:gd name="f97" fmla="val 1479"/>
                  <a:gd name="f98" fmla="val 1043"/>
                  <a:gd name="f99" fmla="val 1490"/>
                  <a:gd name="f100" fmla="val 1077"/>
                  <a:gd name="f101" fmla="val 1567"/>
                  <a:gd name="f102" fmla="val 1174"/>
                  <a:gd name="f103" fmla="val 1255"/>
                  <a:gd name="f104" fmla="val 1265"/>
                  <a:gd name="f105" fmla="val 1274"/>
                  <a:gd name="f106" fmla="val 1604"/>
                  <a:gd name="f107" fmla="val 1283"/>
                  <a:gd name="f108" fmla="val 1603"/>
                  <a:gd name="f109" fmla="val 1382"/>
                  <a:gd name="f110" fmla="val 1589"/>
                  <a:gd name="f111" fmla="val 1444"/>
                  <a:gd name="f112" fmla="val 1525"/>
                  <a:gd name="f113" fmla="val 1478"/>
                  <a:gd name="f114" fmla="val 1432"/>
                  <a:gd name="f115" fmla="val 1495"/>
                  <a:gd name="f116" fmla="val 1391"/>
                  <a:gd name="f117" fmla="val 1509"/>
                  <a:gd name="f118" fmla="val 1357"/>
                  <a:gd name="f119" fmla="val 1516"/>
                  <a:gd name="f120" fmla="val 1312"/>
                  <a:gd name="f121" fmla="val 1526"/>
                  <a:gd name="f122" fmla="val 1271"/>
                  <a:gd name="f123" fmla="val 1533"/>
                  <a:gd name="f124" fmla="val 1230"/>
                  <a:gd name="f125" fmla="val 1539"/>
                  <a:gd name="f126" fmla="val 1186"/>
                  <a:gd name="f127" fmla="val 1079"/>
                  <a:gd name="f128" fmla="val 1550"/>
                  <a:gd name="f129" fmla="val 1547"/>
                  <a:gd name="f130" fmla="val 863"/>
                  <a:gd name="f131" fmla="val 778"/>
                  <a:gd name="f132" fmla="val 1543"/>
                  <a:gd name="f133" fmla="val 688"/>
                  <a:gd name="f134" fmla="val 599"/>
                  <a:gd name="f135" fmla="val 411"/>
                  <a:gd name="f136" fmla="val 322"/>
                  <a:gd name="f137" fmla="val 1452"/>
                  <a:gd name="f138" fmla="val 129"/>
                  <a:gd name="f139" fmla="val 1276"/>
                  <a:gd name="f140" fmla="*/ f1 1 1557"/>
                  <a:gd name="f141" fmla="*/ f2 1 1605"/>
                  <a:gd name="f142" fmla="val f3"/>
                  <a:gd name="f143" fmla="val f4"/>
                  <a:gd name="f144" fmla="val f5"/>
                  <a:gd name="f145" fmla="+- f144 0 f142"/>
                  <a:gd name="f146" fmla="+- f143 0 f142"/>
                  <a:gd name="f147" fmla="*/ f146 1 1557"/>
                  <a:gd name="f148" fmla="*/ f145 1 1605"/>
                  <a:gd name="f149" fmla="*/ f142 1 f147"/>
                  <a:gd name="f150" fmla="*/ f143 1 f147"/>
                  <a:gd name="f151" fmla="*/ f142 1 f148"/>
                  <a:gd name="f152" fmla="*/ f144 1 f148"/>
                  <a:gd name="f153" fmla="*/ f149 f140 1"/>
                  <a:gd name="f154" fmla="*/ f150 f140 1"/>
                  <a:gd name="f155" fmla="*/ f152 f141 1"/>
                  <a:gd name="f156" fmla="*/ f151 f1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53" t="f156" r="f154" b="f155"/>
                <a:pathLst>
                  <a:path w="1557" h="1605">
                    <a:moveTo>
                      <a:pt x="f6" y="f7"/>
                    </a:moveTo>
                    <a:cubicBezTo>
                      <a:pt x="f6" y="f7"/>
                      <a:pt x="f6" y="f7"/>
                      <a:pt x="f6" y="f7"/>
                    </a:cubicBezTo>
                    <a:lnTo>
                      <a:pt x="f6" y="f7"/>
                    </a:lnTo>
                    <a:cubicBezTo>
                      <a:pt x="f6" y="f7"/>
                      <a:pt x="f6" y="f7"/>
                      <a:pt x="f6" y="f7"/>
                    </a:cubicBezTo>
                    <a:close/>
                    <a:moveTo>
                      <a:pt x="f8" y="f9"/>
                    </a:moveTo>
                    <a:cubicBezTo>
                      <a:pt x="f10" y="f11"/>
                      <a:pt x="f10" y="f12"/>
                      <a:pt x="f13" y="f14"/>
                    </a:cubicBezTo>
                    <a:lnTo>
                      <a:pt x="f13" y="f14"/>
                    </a:lnTo>
                    <a:cubicBezTo>
                      <a:pt x="f13" y="f12"/>
                      <a:pt x="f10" y="f11"/>
                      <a:pt x="f8" y="f9"/>
                    </a:cubicBezTo>
                    <a:close/>
                    <a:moveTo>
                      <a:pt x="f15" y="f16"/>
                    </a:moveTo>
                    <a:lnTo>
                      <a:pt x="f15" y="f16"/>
                    </a:lnTo>
                    <a:cubicBezTo>
                      <a:pt x="f15" y="f16"/>
                      <a:pt x="f15" y="f16"/>
                      <a:pt x="f15" y="f16"/>
                    </a:cubicBezTo>
                    <a:lnTo>
                      <a:pt x="f15" y="f16"/>
                    </a:lnTo>
                    <a:cubicBezTo>
                      <a:pt x="f15" y="f16"/>
                      <a:pt x="f15" y="f16"/>
                      <a:pt x="f15" y="f16"/>
                    </a:cubicBezTo>
                    <a:lnTo>
                      <a:pt x="f15" y="f16"/>
                    </a:lnTo>
                    <a:cubicBezTo>
                      <a:pt x="f15" y="f16"/>
                      <a:pt x="f15" y="f16"/>
                      <a:pt x="f17" y="f16"/>
                    </a:cubicBezTo>
                    <a:lnTo>
                      <a:pt x="f17" y="f16"/>
                    </a:lnTo>
                    <a:cubicBezTo>
                      <a:pt x="f15" y="f16"/>
                      <a:pt x="f15" y="f16"/>
                      <a:pt x="f15" y="f16"/>
                    </a:cubicBezTo>
                    <a:close/>
                    <a:moveTo>
                      <a:pt x="f18" y="f19"/>
                    </a:moveTo>
                    <a:cubicBezTo>
                      <a:pt x="f20" y="f21"/>
                      <a:pt x="f22" y="f23"/>
                      <a:pt x="f24" y="f25"/>
                    </a:cubicBezTo>
                    <a:lnTo>
                      <a:pt x="f24" y="f25"/>
                    </a:lnTo>
                    <a:cubicBezTo>
                      <a:pt x="f24" y="f26"/>
                      <a:pt x="f24" y="f26"/>
                      <a:pt x="f24" y="f26"/>
                    </a:cubicBezTo>
                    <a:cubicBezTo>
                      <a:pt x="f9" y="f26"/>
                      <a:pt x="f22" y="f27"/>
                      <a:pt x="f18" y="f19"/>
                    </a:cubicBezTo>
                    <a:close/>
                    <a:moveTo>
                      <a:pt x="f28" y="f29"/>
                    </a:moveTo>
                    <a:cubicBezTo>
                      <a:pt x="f30" y="f29"/>
                      <a:pt x="f31" y="f32"/>
                      <a:pt x="f33" y="f34"/>
                    </a:cubicBezTo>
                    <a:lnTo>
                      <a:pt x="f33" y="f34"/>
                    </a:lnTo>
                    <a:cubicBezTo>
                      <a:pt x="f35" y="f36"/>
                      <a:pt x="f37" y="f38"/>
                      <a:pt x="f39" y="f40"/>
                    </a:cubicBezTo>
                    <a:lnTo>
                      <a:pt x="f39" y="f40"/>
                    </a:lnTo>
                    <a:cubicBezTo>
                      <a:pt x="f41" y="f42"/>
                      <a:pt x="f28" y="f29"/>
                      <a:pt x="f28" y="f29"/>
                    </a:cubicBezTo>
                    <a:close/>
                    <a:moveTo>
                      <a:pt x="f43" y="f3"/>
                    </a:moveTo>
                    <a:cubicBezTo>
                      <a:pt x="f44" y="f3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lnTo>
                      <a:pt x="f53" y="f54"/>
                    </a:ln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0" y="f58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46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88"/>
                      <a:pt x="f90" y="f88"/>
                    </a:cubicBezTo>
                    <a:cubicBezTo>
                      <a:pt x="f72" y="f88"/>
                      <a:pt x="f91" y="f92"/>
                      <a:pt x="f93" y="f94"/>
                    </a:cubicBezTo>
                    <a:lnTo>
                      <a:pt x="f93" y="f94"/>
                    </a:lnTo>
                    <a:cubicBezTo>
                      <a:pt x="f44" y="f95"/>
                      <a:pt x="f96" y="f97"/>
                      <a:pt x="f98" y="f99"/>
                    </a:cubicBezTo>
                    <a:cubicBezTo>
                      <a:pt x="f100" y="f101"/>
                      <a:pt x="f102" y="f5"/>
                      <a:pt x="f103" y="f5"/>
                    </a:cubicBezTo>
                    <a:cubicBezTo>
                      <a:pt x="f104" y="f5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4" y="f127"/>
                      <a:pt x="f128" y="f72"/>
                      <a:pt x="f129" y="f130"/>
                    </a:cubicBezTo>
                    <a:cubicBezTo>
                      <a:pt x="f129" y="f131"/>
                      <a:pt x="f132" y="f133"/>
                      <a:pt x="f132" y="f134"/>
                    </a:cubicBezTo>
                    <a:cubicBezTo>
                      <a:pt x="f125" y="f12"/>
                      <a:pt x="f129" y="f135"/>
                      <a:pt x="f119" y="f136"/>
                    </a:cubicBezTo>
                    <a:cubicBezTo>
                      <a:pt x="f137" y="f138"/>
                      <a:pt x="f139" y="f3"/>
                      <a:pt x="f43" y="f3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1" name="Google Shape;3062;p49">
                <a:extLst>
                  <a:ext uri="{FF2B5EF4-FFF2-40B4-BE49-F238E27FC236}">
                    <a16:creationId xmlns:a16="http://schemas.microsoft.com/office/drawing/2014/main" id="{6FD10170-6C9C-958C-A310-1DF9B41BAB59}"/>
                  </a:ext>
                </a:extLst>
              </p:cNvPr>
              <p:cNvSpPr/>
              <p:nvPr/>
            </p:nvSpPr>
            <p:spPr>
              <a:xfrm rot="5846026">
                <a:off x="3594135" y="2011410"/>
                <a:ext cx="43552" cy="5718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277"/>
                  <a:gd name="f4" fmla="val 5616"/>
                  <a:gd name="f5" fmla="val 1938"/>
                  <a:gd name="f6" fmla="val 542"/>
                  <a:gd name="f7" fmla="val 2821"/>
                  <a:gd name="f8" fmla="val 3392"/>
                  <a:gd name="f9" fmla="val 1267"/>
                  <a:gd name="f10" fmla="val 3574"/>
                  <a:gd name="f11" fmla="val 2086"/>
                  <a:gd name="f12" fmla="val 3708"/>
                  <a:gd name="f13" fmla="val 2672"/>
                  <a:gd name="f14" fmla="val 3688"/>
                  <a:gd name="f15" fmla="val 3286"/>
                  <a:gd name="f16" fmla="val 3537"/>
                  <a:gd name="f17" fmla="val 3868"/>
                  <a:gd name="f18" fmla="val 3434"/>
                  <a:gd name="f19" fmla="val 4266"/>
                  <a:gd name="f20" fmla="val 3289"/>
                  <a:gd name="f21" fmla="val 4654"/>
                  <a:gd name="f22" fmla="val 3321"/>
                  <a:gd name="f23" fmla="val 5047"/>
                  <a:gd name="f24" fmla="val 3087"/>
                  <a:gd name="f25" fmla="val 4970"/>
                  <a:gd name="f26" fmla="val 2841"/>
                  <a:gd name="f27" fmla="val 4914"/>
                  <a:gd name="f28" fmla="val 2622"/>
                  <a:gd name="f29" fmla="val 4803"/>
                  <a:gd name="f30" fmla="val 2307"/>
                  <a:gd name="f31" fmla="val 4646"/>
                  <a:gd name="f32" fmla="val 2033"/>
                  <a:gd name="f33" fmla="val 4430"/>
                  <a:gd name="f34" fmla="val 1797"/>
                  <a:gd name="f35" fmla="val 4176"/>
                  <a:gd name="f36" fmla="val 1556"/>
                  <a:gd name="f37" fmla="val 3923"/>
                  <a:gd name="f38" fmla="val 1362"/>
                  <a:gd name="f39" fmla="val 3639"/>
                  <a:gd name="f40" fmla="val 1183"/>
                  <a:gd name="f41" fmla="val 3343"/>
                  <a:gd name="f42" fmla="val 987"/>
                  <a:gd name="f43" fmla="val 3025"/>
                  <a:gd name="f44" fmla="val 782"/>
                  <a:gd name="f45" fmla="val 2690"/>
                  <a:gd name="f46" fmla="val 663"/>
                  <a:gd name="f47" fmla="val 2333"/>
                  <a:gd name="f48" fmla="val 395"/>
                  <a:gd name="f49" fmla="val 1521"/>
                  <a:gd name="f50" fmla="val 926"/>
                  <a:gd name="f51" fmla="val 623"/>
                  <a:gd name="f52" fmla="val 1803"/>
                  <a:gd name="f53" fmla="val 548"/>
                  <a:gd name="f54" fmla="val 1849"/>
                  <a:gd name="f55" fmla="val 544"/>
                  <a:gd name="f56" fmla="val 1894"/>
                  <a:gd name="f57" fmla="val 1954"/>
                  <a:gd name="f58" fmla="val 1916"/>
                  <a:gd name="f59" fmla="val 1879"/>
                  <a:gd name="f60" fmla="val 1"/>
                  <a:gd name="f61" fmla="val 1841"/>
                  <a:gd name="f62" fmla="val 3"/>
                  <a:gd name="f63" fmla="val 895"/>
                  <a:gd name="f64" fmla="val 54"/>
                  <a:gd name="f65" fmla="val 100"/>
                  <a:gd name="f66" fmla="val 819"/>
                  <a:gd name="f67" fmla="val 35"/>
                  <a:gd name="f68" fmla="val 1771"/>
                  <a:gd name="f69" fmla="val 2295"/>
                  <a:gd name="f70" fmla="val 241"/>
                  <a:gd name="f71" fmla="val 2782"/>
                  <a:gd name="f72" fmla="val 484"/>
                  <a:gd name="f73" fmla="val 3231"/>
                  <a:gd name="f74" fmla="val 683"/>
                  <a:gd name="f75" fmla="val 3590"/>
                  <a:gd name="f76" fmla="val 899"/>
                  <a:gd name="f77" fmla="val 3933"/>
                  <a:gd name="f78" fmla="val 1152"/>
                  <a:gd name="f79" fmla="val 4252"/>
                  <a:gd name="f80" fmla="val 1440"/>
                  <a:gd name="f81" fmla="val 4611"/>
                  <a:gd name="f82" fmla="val 1786"/>
                  <a:gd name="f83" fmla="val 4930"/>
                  <a:gd name="f84" fmla="val 2187"/>
                  <a:gd name="f85" fmla="val 5160"/>
                  <a:gd name="f86" fmla="val 2498"/>
                  <a:gd name="f87" fmla="val 5337"/>
                  <a:gd name="f88" fmla="val 2927"/>
                  <a:gd name="f89" fmla="val 5528"/>
                  <a:gd name="f90" fmla="val 3322"/>
                  <a:gd name="f91" fmla="val 3368"/>
                  <a:gd name="f92" fmla="val 3414"/>
                  <a:gd name="f93" fmla="val 5526"/>
                  <a:gd name="f94" fmla="val 3459"/>
                  <a:gd name="f95" fmla="val 5520"/>
                  <a:gd name="f96" fmla="val 3505"/>
                  <a:gd name="f97" fmla="val 5587"/>
                  <a:gd name="f98" fmla="val 3567"/>
                  <a:gd name="f99" fmla="val 3631"/>
                  <a:gd name="f100" fmla="val 3786"/>
                  <a:gd name="f101" fmla="val 3952"/>
                  <a:gd name="f102" fmla="val 5449"/>
                  <a:gd name="f103" fmla="val 3927"/>
                  <a:gd name="f104" fmla="val 5266"/>
                  <a:gd name="f105" fmla="val 3838"/>
                  <a:gd name="f106" fmla="val 4667"/>
                  <a:gd name="f107" fmla="val 4133"/>
                  <a:gd name="f108" fmla="val 4077"/>
                  <a:gd name="f109" fmla="val 4205"/>
                  <a:gd name="f110" fmla="val 3487"/>
                  <a:gd name="f111" fmla="val 2895"/>
                  <a:gd name="f112" fmla="val 4229"/>
                  <a:gd name="f113" fmla="val 2274"/>
                  <a:gd name="f114" fmla="val 4044"/>
                  <a:gd name="f115" fmla="val 1706"/>
                  <a:gd name="f116" fmla="val 3740"/>
                  <a:gd name="f117" fmla="val 764"/>
                  <a:gd name="f118" fmla="val 2976"/>
                  <a:gd name="f119" fmla="*/ f0 1 4277"/>
                  <a:gd name="f120" fmla="*/ f1 1 5616"/>
                  <a:gd name="f121" fmla="val f2"/>
                  <a:gd name="f122" fmla="val f3"/>
                  <a:gd name="f123" fmla="val f4"/>
                  <a:gd name="f124" fmla="+- f123 0 f121"/>
                  <a:gd name="f125" fmla="+- f122 0 f121"/>
                  <a:gd name="f126" fmla="*/ f125 1 4277"/>
                  <a:gd name="f127" fmla="*/ f124 1 5616"/>
                  <a:gd name="f128" fmla="*/ f121 1 f126"/>
                  <a:gd name="f129" fmla="*/ f122 1 f126"/>
                  <a:gd name="f130" fmla="*/ f121 1 f127"/>
                  <a:gd name="f131" fmla="*/ f123 1 f127"/>
                  <a:gd name="f132" fmla="*/ f128 f119 1"/>
                  <a:gd name="f133" fmla="*/ f129 f119 1"/>
                  <a:gd name="f134" fmla="*/ f131 f120 1"/>
                  <a:gd name="f135" fmla="*/ f130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32" t="f135" r="f133" b="f134"/>
                <a:pathLst>
                  <a:path w="4277" h="5616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lnTo>
                      <a:pt x="f22" y="f23"/>
                    </a:ln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6"/>
                      <a:pt x="f5" y="f6"/>
                    </a:cubicBezTo>
                    <a:close/>
                    <a:moveTo>
                      <a:pt x="f57" y="f2"/>
                    </a:moveTo>
                    <a:cubicBezTo>
                      <a:pt x="f58" y="f2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0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89"/>
                    </a:cubicBezTo>
                    <a:cubicBezTo>
                      <a:pt x="f91" y="f89"/>
                      <a:pt x="f92" y="f93"/>
                      <a:pt x="f94" y="f95"/>
                    </a:cubicBezTo>
                    <a:lnTo>
                      <a:pt x="f94" y="f95"/>
                    </a:lnTo>
                    <a:cubicBezTo>
                      <a:pt x="f96" y="f97"/>
                      <a:pt x="f98" y="f4"/>
                      <a:pt x="f99" y="f4"/>
                    </a:cubicBezTo>
                    <a:cubicBezTo>
                      <a:pt x="f100" y="f4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3" y="f111"/>
                      <a:pt x="f112" y="f113"/>
                      <a:pt x="f114" y="f115"/>
                    </a:cubicBezTo>
                    <a:cubicBezTo>
                      <a:pt x="f116" y="f117"/>
                      <a:pt x="f118" y="f2"/>
                      <a:pt x="f57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2" name="Google Shape;3063;p49">
                <a:extLst>
                  <a:ext uri="{FF2B5EF4-FFF2-40B4-BE49-F238E27FC236}">
                    <a16:creationId xmlns:a16="http://schemas.microsoft.com/office/drawing/2014/main" id="{0C19E86A-EFB2-9299-7AF5-833C79031C40}"/>
                  </a:ext>
                </a:extLst>
              </p:cNvPr>
              <p:cNvSpPr/>
              <p:nvPr/>
            </p:nvSpPr>
            <p:spPr>
              <a:xfrm rot="5846026">
                <a:off x="3585632" y="2040799"/>
                <a:ext cx="15855" cy="16358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557"/>
                  <a:gd name="f4" fmla="val 1606"/>
                  <a:gd name="f5" fmla="val 929"/>
                  <a:gd name="f6" fmla="val 462"/>
                  <a:gd name="f7" fmla="val 930"/>
                  <a:gd name="f8" fmla="val 473"/>
                  <a:gd name="f9" fmla="val 932"/>
                  <a:gd name="f10" fmla="val 484"/>
                  <a:gd name="f11" fmla="val 933"/>
                  <a:gd name="f12" fmla="val 496"/>
                  <a:gd name="f13" fmla="val 931"/>
                  <a:gd name="f14" fmla="val 1189"/>
                  <a:gd name="f15" fmla="val 500"/>
                  <a:gd name="f16" fmla="val 1188"/>
                  <a:gd name="f17" fmla="val 508"/>
                  <a:gd name="f18" fmla="val 1187"/>
                  <a:gd name="f19" fmla="val 517"/>
                  <a:gd name="f20" fmla="val 1186"/>
                  <a:gd name="f21" fmla="val 525"/>
                  <a:gd name="f22" fmla="val 509"/>
                  <a:gd name="f23" fmla="val 538"/>
                  <a:gd name="f24" fmla="val 633"/>
                  <a:gd name="f25" fmla="val 541"/>
                  <a:gd name="f26" fmla="val 639"/>
                  <a:gd name="f27" fmla="val 544"/>
                  <a:gd name="f28" fmla="val 645"/>
                  <a:gd name="f29" fmla="val 546"/>
                  <a:gd name="f30" fmla="val 650"/>
                  <a:gd name="f31" fmla="val 542"/>
                  <a:gd name="f32" fmla="val 646"/>
                  <a:gd name="f33" fmla="val 540"/>
                  <a:gd name="f34" fmla="val 640"/>
                  <a:gd name="f35" fmla="val 481"/>
                  <a:gd name="f36" fmla="val 964"/>
                  <a:gd name="f37" fmla="val 487"/>
                  <a:gd name="f38" fmla="val 970"/>
                  <a:gd name="f39" fmla="val 493"/>
                  <a:gd name="f40" fmla="val 975"/>
                  <a:gd name="f41" fmla="val 499"/>
                  <a:gd name="f42" fmla="val 980"/>
                  <a:gd name="f43" fmla="val 981"/>
                  <a:gd name="f44" fmla="val 977"/>
                  <a:gd name="f45" fmla="val 1079"/>
                  <a:gd name="f46" fmla="val 1032"/>
                  <a:gd name="f47" fmla="val 983"/>
                  <a:gd name="f48" fmla="val 8"/>
                  <a:gd name="f49" fmla="val 935"/>
                  <a:gd name="f50" fmla="val 24"/>
                  <a:gd name="f51" fmla="val 757"/>
                  <a:gd name="f52" fmla="val 80"/>
                  <a:gd name="f53" fmla="val 216"/>
                  <a:gd name="f54" fmla="val 582"/>
                  <a:gd name="f55" fmla="val 385"/>
                  <a:gd name="f56" fmla="val 523"/>
                  <a:gd name="f57" fmla="val 361"/>
                  <a:gd name="f58" fmla="val 346"/>
                  <a:gd name="f59" fmla="val 400"/>
                  <a:gd name="f60" fmla="val 359"/>
                  <a:gd name="f61" fmla="val 319"/>
                  <a:gd name="f62" fmla="val 352"/>
                  <a:gd name="f63" fmla="val 277"/>
                  <a:gd name="f64" fmla="val 366"/>
                  <a:gd name="f65" fmla="val 124"/>
                  <a:gd name="f66" fmla="val 418"/>
                  <a:gd name="f67" fmla="val 558"/>
                  <a:gd name="f68" fmla="val 4"/>
                  <a:gd name="f69" fmla="val 726"/>
                  <a:gd name="f70" fmla="val 10"/>
                  <a:gd name="f71" fmla="val 867"/>
                  <a:gd name="f72" fmla="val 89"/>
                  <a:gd name="f73" fmla="val 973"/>
                  <a:gd name="f74" fmla="val 179"/>
                  <a:gd name="f75" fmla="val 1072"/>
                  <a:gd name="f76" fmla="val 285"/>
                  <a:gd name="f77" fmla="val 1196"/>
                  <a:gd name="f78" fmla="val 421"/>
                  <a:gd name="f79" fmla="val 1302"/>
                  <a:gd name="f80" fmla="val 565"/>
                  <a:gd name="f81" fmla="val 1373"/>
                  <a:gd name="f82" fmla="val 679"/>
                  <a:gd name="f83" fmla="val 1428"/>
                  <a:gd name="f84" fmla="val 785"/>
                  <a:gd name="f85" fmla="val 1449"/>
                  <a:gd name="f86" fmla="val 905"/>
                  <a:gd name="f87" fmla="val 1463"/>
                  <a:gd name="f88" fmla="val 918"/>
                  <a:gd name="f89" fmla="val 1465"/>
                  <a:gd name="f90" fmla="val 945"/>
                  <a:gd name="f91" fmla="val 972"/>
                  <a:gd name="f92" fmla="val 1001"/>
                  <a:gd name="f93" fmla="val 1462"/>
                  <a:gd name="f94" fmla="val 1029"/>
                  <a:gd name="f95" fmla="val 1456"/>
                  <a:gd name="f96" fmla="val 1035"/>
                  <a:gd name="f97" fmla="val 1467"/>
                  <a:gd name="f98" fmla="val 1040"/>
                  <a:gd name="f99" fmla="val 1479"/>
                  <a:gd name="f100" fmla="val 1045"/>
                  <a:gd name="f101" fmla="val 1490"/>
                  <a:gd name="f102" fmla="val 1567"/>
                  <a:gd name="f103" fmla="val 1173"/>
                  <a:gd name="f104" fmla="val 1605"/>
                  <a:gd name="f105" fmla="val 1254"/>
                  <a:gd name="f106" fmla="val 1264"/>
                  <a:gd name="f107" fmla="val 1273"/>
                  <a:gd name="f108" fmla="val 1281"/>
                  <a:gd name="f109" fmla="val 1604"/>
                  <a:gd name="f110" fmla="val 1381"/>
                  <a:gd name="f111" fmla="val 1590"/>
                  <a:gd name="f112" fmla="val 1443"/>
                  <a:gd name="f113" fmla="val 1525"/>
                  <a:gd name="f114" fmla="val 1480"/>
                  <a:gd name="f115" fmla="val 1432"/>
                  <a:gd name="f116" fmla="val 1498"/>
                  <a:gd name="f117" fmla="val 1391"/>
                  <a:gd name="f118" fmla="val 1511"/>
                  <a:gd name="f119" fmla="val 1357"/>
                  <a:gd name="f120" fmla="val 1518"/>
                  <a:gd name="f121" fmla="val 1312"/>
                  <a:gd name="f122" fmla="val 1271"/>
                  <a:gd name="f123" fmla="val 1531"/>
                  <a:gd name="f124" fmla="val 1229"/>
                  <a:gd name="f125" fmla="val 1539"/>
                  <a:gd name="f126" fmla="val 1185"/>
                  <a:gd name="f127" fmla="val 1556"/>
                  <a:gd name="f128" fmla="val 1549"/>
                  <a:gd name="f129" fmla="val 863"/>
                  <a:gd name="f130" fmla="val 1545"/>
                  <a:gd name="f131" fmla="val 777"/>
                  <a:gd name="f132" fmla="val 1542"/>
                  <a:gd name="f133" fmla="val 688"/>
                  <a:gd name="f134" fmla="val 600"/>
                  <a:gd name="f135" fmla="val 507"/>
                  <a:gd name="f136" fmla="val 411"/>
                  <a:gd name="f137" fmla="val 1515"/>
                  <a:gd name="f138" fmla="val 322"/>
                  <a:gd name="f139" fmla="val 1451"/>
                  <a:gd name="f140" fmla="val 129"/>
                  <a:gd name="f141" fmla="val 1274"/>
                  <a:gd name="f142" fmla="*/ f0 1 1557"/>
                  <a:gd name="f143" fmla="*/ f1 1 1606"/>
                  <a:gd name="f144" fmla="val f2"/>
                  <a:gd name="f145" fmla="val f3"/>
                  <a:gd name="f146" fmla="val f4"/>
                  <a:gd name="f147" fmla="+- f146 0 f144"/>
                  <a:gd name="f148" fmla="+- f145 0 f144"/>
                  <a:gd name="f149" fmla="*/ f148 1 1557"/>
                  <a:gd name="f150" fmla="*/ f147 1 1606"/>
                  <a:gd name="f151" fmla="*/ f144 1 f149"/>
                  <a:gd name="f152" fmla="*/ f145 1 f149"/>
                  <a:gd name="f153" fmla="*/ f144 1 f150"/>
                  <a:gd name="f154" fmla="*/ f146 1 f150"/>
                  <a:gd name="f155" fmla="*/ f151 f142 1"/>
                  <a:gd name="f156" fmla="*/ f152 f142 1"/>
                  <a:gd name="f157" fmla="*/ f154 f143 1"/>
                  <a:gd name="f158" fmla="*/ f153 f1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55" t="f158" r="f156" b="f157"/>
                <a:pathLst>
                  <a:path w="1557" h="1606">
                    <a:moveTo>
                      <a:pt x="f5" y="f6"/>
                    </a:moveTo>
                    <a:lnTo>
                      <a:pt x="f5" y="f6"/>
                    </a:lnTo>
                    <a:cubicBezTo>
                      <a:pt x="f7" y="f8"/>
                      <a:pt x="f9" y="f10"/>
                      <a:pt x="f11" y="f12"/>
                    </a:cubicBezTo>
                    <a:lnTo>
                      <a:pt x="f11" y="f12"/>
                    </a:lnTo>
                    <a:cubicBezTo>
                      <a:pt x="f13" y="f10"/>
                      <a:pt x="f7" y="f8"/>
                      <a:pt x="f5" y="f6"/>
                    </a:cubicBezTo>
                    <a:close/>
                    <a:moveTo>
                      <a:pt x="f14" y="f15"/>
                    </a:moveTo>
                    <a:lnTo>
                      <a:pt x="f14" y="f15"/>
                    </a:lnTo>
                    <a:cubicBezTo>
                      <a:pt x="f16" y="f17"/>
                      <a:pt x="f18" y="f19"/>
                      <a:pt x="f20" y="f21"/>
                    </a:cubicBezTo>
                    <a:lnTo>
                      <a:pt x="f20" y="f21"/>
                    </a:lnTo>
                    <a:cubicBezTo>
                      <a:pt x="f18" y="f19"/>
                      <a:pt x="f16" y="f22"/>
                      <a:pt x="f14" y="f15"/>
                    </a:cubicBezTo>
                    <a:close/>
                    <a:moveTo>
                      <a:pt x="f23" y="f24"/>
                    </a:moveTo>
                    <a:cubicBezTo>
                      <a:pt x="f25" y="f26"/>
                      <a:pt x="f27" y="f28"/>
                      <a:pt x="f29" y="f30"/>
                    </a:cubicBezTo>
                    <a:lnTo>
                      <a:pt x="f29" y="f30"/>
                    </a:lnTo>
                    <a:cubicBezTo>
                      <a:pt x="f31" y="f32"/>
                      <a:pt x="f33" y="f34"/>
                      <a:pt x="f23" y="f24"/>
                    </a:cubicBezTo>
                    <a:close/>
                    <a:moveTo>
                      <a:pt x="f35" y="f36"/>
                    </a:moveTo>
                    <a:cubicBezTo>
                      <a:pt x="f37" y="f38"/>
                      <a:pt x="f39" y="f40"/>
                      <a:pt x="f41" y="f42"/>
                    </a:cubicBezTo>
                    <a:lnTo>
                      <a:pt x="f41" y="f42"/>
                    </a:lnTo>
                    <a:cubicBezTo>
                      <a:pt x="f15" y="f43"/>
                      <a:pt x="f15" y="f43"/>
                      <a:pt x="f41" y="f43"/>
                    </a:cubicBezTo>
                    <a:cubicBezTo>
                      <a:pt x="f41" y="f43"/>
                      <a:pt x="f39" y="f44"/>
                      <a:pt x="f35" y="f36"/>
                    </a:cubicBezTo>
                    <a:close/>
                    <a:moveTo>
                      <a:pt x="f45" y="f2"/>
                    </a:moveTo>
                    <a:cubicBezTo>
                      <a:pt x="f46" y="f2"/>
                      <a:pt x="f47" y="f48"/>
                      <a:pt x="f49" y="f50"/>
                    </a:cubicBezTo>
                    <a:cubicBezTo>
                      <a:pt x="f51" y="f52"/>
                      <a:pt x="f24" y="f53"/>
                      <a:pt x="f54" y="f55"/>
                    </a:cubicBezTo>
                    <a:lnTo>
                      <a:pt x="f54" y="f55"/>
                    </a:lnTo>
                    <a:cubicBezTo>
                      <a:pt x="f56" y="f57"/>
                      <a:pt x="f6" y="f58"/>
                      <a:pt x="f59" y="f58"/>
                    </a:cubicBezTo>
                    <a:cubicBezTo>
                      <a:pt x="f60" y="f58"/>
                      <a:pt x="f61" y="f62"/>
                      <a:pt x="f63" y="f64"/>
                    </a:cubicBezTo>
                    <a:cubicBezTo>
                      <a:pt x="f65" y="f66"/>
                      <a:pt x="f2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13" y="f89"/>
                      <a:pt x="f90" y="f89"/>
                    </a:cubicBezTo>
                    <a:cubicBezTo>
                      <a:pt x="f91" y="f89"/>
                      <a:pt x="f92" y="f93"/>
                      <a:pt x="f94" y="f95"/>
                    </a:cubicBezTo>
                    <a:lnTo>
                      <a:pt x="f94" y="f95"/>
                    </a:ln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45" y="f102"/>
                      <a:pt x="f103" y="f104"/>
                      <a:pt x="f105" y="f104"/>
                    </a:cubicBezTo>
                    <a:cubicBezTo>
                      <a:pt x="f106" y="f104"/>
                      <a:pt x="f107" y="f104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13" y="f122"/>
                      <a:pt x="f123" y="f124"/>
                      <a:pt x="f125" y="f126"/>
                    </a:cubicBezTo>
                    <a:cubicBezTo>
                      <a:pt x="f127" y="f45"/>
                      <a:pt x="f128" y="f73"/>
                      <a:pt x="f128" y="f129"/>
                    </a:cubicBezTo>
                    <a:cubicBezTo>
                      <a:pt x="f130" y="f131"/>
                      <a:pt x="f132" y="f133"/>
                      <a:pt x="f132" y="f134"/>
                    </a:cubicBezTo>
                    <a:cubicBezTo>
                      <a:pt x="f132" y="f135"/>
                      <a:pt x="f130" y="f136"/>
                      <a:pt x="f137" y="f138"/>
                    </a:cubicBezTo>
                    <a:cubicBezTo>
                      <a:pt x="f139" y="f140"/>
                      <a:pt x="f141" y="f2"/>
                      <a:pt x="f45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3" name="Google Shape;3064;p49">
                <a:extLst>
                  <a:ext uri="{FF2B5EF4-FFF2-40B4-BE49-F238E27FC236}">
                    <a16:creationId xmlns:a16="http://schemas.microsoft.com/office/drawing/2014/main" id="{2D93601C-C372-050B-27E9-0C98F0B49839}"/>
                  </a:ext>
                </a:extLst>
              </p:cNvPr>
              <p:cNvSpPr/>
              <p:nvPr/>
            </p:nvSpPr>
            <p:spPr>
              <a:xfrm rot="5846026">
                <a:off x="3652267" y="2096858"/>
                <a:ext cx="43552" cy="5719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277"/>
                  <a:gd name="f4" fmla="val 5617"/>
                  <a:gd name="f5" fmla="val 1939"/>
                  <a:gd name="f6" fmla="val 543"/>
                  <a:gd name="f7" fmla="val 2821"/>
                  <a:gd name="f8" fmla="val 3388"/>
                  <a:gd name="f9" fmla="val 1268"/>
                  <a:gd name="f10" fmla="val 3574"/>
                  <a:gd name="f11" fmla="val 2087"/>
                  <a:gd name="f12" fmla="val 3704"/>
                  <a:gd name="f13" fmla="val 2673"/>
                  <a:gd name="f14" fmla="val 3687"/>
                  <a:gd name="f15" fmla="val 3290"/>
                  <a:gd name="f16" fmla="val 3536"/>
                  <a:gd name="f17" fmla="val 3869"/>
                  <a:gd name="f18" fmla="val 3433"/>
                  <a:gd name="f19" fmla="val 4267"/>
                  <a:gd name="f20" fmla="val 3288"/>
                  <a:gd name="f21" fmla="val 4654"/>
                  <a:gd name="f22" fmla="val 3319"/>
                  <a:gd name="f23" fmla="val 5048"/>
                  <a:gd name="f24" fmla="val 3084"/>
                  <a:gd name="f25" fmla="val 4971"/>
                  <a:gd name="f26" fmla="val 2837"/>
                  <a:gd name="f27" fmla="val 4915"/>
                  <a:gd name="f28" fmla="val 2618"/>
                  <a:gd name="f29" fmla="val 4804"/>
                  <a:gd name="f30" fmla="val 2306"/>
                  <a:gd name="f31" fmla="val 4647"/>
                  <a:gd name="f32" fmla="val 2032"/>
                  <a:gd name="f33" fmla="val 4431"/>
                  <a:gd name="f34" fmla="val 1792"/>
                  <a:gd name="f35" fmla="val 4177"/>
                  <a:gd name="f36" fmla="val 1556"/>
                  <a:gd name="f37" fmla="val 3923"/>
                  <a:gd name="f38" fmla="val 1360"/>
                  <a:gd name="f39" fmla="val 3639"/>
                  <a:gd name="f40" fmla="val 1183"/>
                  <a:gd name="f41" fmla="val 3344"/>
                  <a:gd name="f42" fmla="val 987"/>
                  <a:gd name="f43" fmla="val 3026"/>
                  <a:gd name="f44" fmla="val 778"/>
                  <a:gd name="f45" fmla="val 2690"/>
                  <a:gd name="f46" fmla="val 661"/>
                  <a:gd name="f47" fmla="val 2334"/>
                  <a:gd name="f48" fmla="val 394"/>
                  <a:gd name="f49" fmla="val 1522"/>
                  <a:gd name="f50" fmla="val 925"/>
                  <a:gd name="f51" fmla="val 624"/>
                  <a:gd name="f52" fmla="val 1803"/>
                  <a:gd name="f53" fmla="val 548"/>
                  <a:gd name="f54" fmla="val 1849"/>
                  <a:gd name="f55" fmla="val 545"/>
                  <a:gd name="f56" fmla="val 1894"/>
                  <a:gd name="f57" fmla="val 1953"/>
                  <a:gd name="f58" fmla="val 1"/>
                  <a:gd name="f59" fmla="val 1916"/>
                  <a:gd name="f60" fmla="val 1878"/>
                  <a:gd name="f61" fmla="val 2"/>
                  <a:gd name="f62" fmla="val 1840"/>
                  <a:gd name="f63" fmla="val 4"/>
                  <a:gd name="f64" fmla="val 891"/>
                  <a:gd name="f65" fmla="val 55"/>
                  <a:gd name="f66" fmla="val 100"/>
                  <a:gd name="f67" fmla="val 819"/>
                  <a:gd name="f68" fmla="val 35"/>
                  <a:gd name="f69" fmla="val 1772"/>
                  <a:gd name="f70" fmla="val 2299"/>
                  <a:gd name="f71" fmla="val 237"/>
                  <a:gd name="f72" fmla="val 2783"/>
                  <a:gd name="f73" fmla="val 484"/>
                  <a:gd name="f74" fmla="val 3232"/>
                  <a:gd name="f75" fmla="val 678"/>
                  <a:gd name="f76" fmla="val 3591"/>
                  <a:gd name="f77" fmla="val 895"/>
                  <a:gd name="f78" fmla="val 3934"/>
                  <a:gd name="f79" fmla="val 1151"/>
                  <a:gd name="f80" fmla="val 4252"/>
                  <a:gd name="f81" fmla="val 1439"/>
                  <a:gd name="f82" fmla="val 4612"/>
                  <a:gd name="f83" fmla="val 1785"/>
                  <a:gd name="f84" fmla="val 4930"/>
                  <a:gd name="f85" fmla="val 2187"/>
                  <a:gd name="f86" fmla="val 5161"/>
                  <a:gd name="f87" fmla="val 2498"/>
                  <a:gd name="f88" fmla="val 5338"/>
                  <a:gd name="f89" fmla="val 2927"/>
                  <a:gd name="f90" fmla="val 5529"/>
                  <a:gd name="f91" fmla="val 3321"/>
                  <a:gd name="f92" fmla="val 3367"/>
                  <a:gd name="f93" fmla="val 3411"/>
                  <a:gd name="f94" fmla="val 5526"/>
                  <a:gd name="f95" fmla="val 3456"/>
                  <a:gd name="f96" fmla="val 5521"/>
                  <a:gd name="f97" fmla="val 3502"/>
                  <a:gd name="f98" fmla="val 5588"/>
                  <a:gd name="f99" fmla="val 3564"/>
                  <a:gd name="f100" fmla="val 5616"/>
                  <a:gd name="f101" fmla="val 3628"/>
                  <a:gd name="f102" fmla="val 3784"/>
                  <a:gd name="f103" fmla="val 3951"/>
                  <a:gd name="f104" fmla="val 5450"/>
                  <a:gd name="f105" fmla="val 5267"/>
                  <a:gd name="f106" fmla="val 3838"/>
                  <a:gd name="f107" fmla="val 4667"/>
                  <a:gd name="f108" fmla="val 4132"/>
                  <a:gd name="f109" fmla="val 4078"/>
                  <a:gd name="f110" fmla="val 4205"/>
                  <a:gd name="f111" fmla="val 3488"/>
                  <a:gd name="f112" fmla="val 4276"/>
                  <a:gd name="f113" fmla="val 2895"/>
                  <a:gd name="f114" fmla="val 4228"/>
                  <a:gd name="f115" fmla="val 2275"/>
                  <a:gd name="f116" fmla="val 4043"/>
                  <a:gd name="f117" fmla="val 1707"/>
                  <a:gd name="f118" fmla="val 3739"/>
                  <a:gd name="f119" fmla="val 767"/>
                  <a:gd name="f120" fmla="val 2975"/>
                  <a:gd name="f121" fmla="*/ f0 1 4277"/>
                  <a:gd name="f122" fmla="*/ f1 1 5617"/>
                  <a:gd name="f123" fmla="val f2"/>
                  <a:gd name="f124" fmla="val f3"/>
                  <a:gd name="f125" fmla="val f4"/>
                  <a:gd name="f126" fmla="+- f125 0 f123"/>
                  <a:gd name="f127" fmla="+- f124 0 f123"/>
                  <a:gd name="f128" fmla="*/ f127 1 4277"/>
                  <a:gd name="f129" fmla="*/ f126 1 5617"/>
                  <a:gd name="f130" fmla="*/ f123 1 f128"/>
                  <a:gd name="f131" fmla="*/ f124 1 f128"/>
                  <a:gd name="f132" fmla="*/ f123 1 f129"/>
                  <a:gd name="f133" fmla="*/ f125 1 f129"/>
                  <a:gd name="f134" fmla="*/ f130 f121 1"/>
                  <a:gd name="f135" fmla="*/ f131 f121 1"/>
                  <a:gd name="f136" fmla="*/ f133 f122 1"/>
                  <a:gd name="f137" fmla="*/ f132 f12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34" t="f137" r="f135" b="f136"/>
                <a:pathLst>
                  <a:path w="4277" h="5617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lnTo>
                      <a:pt x="f22" y="f23"/>
                    </a:ln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6"/>
                      <a:pt x="f5" y="f6"/>
                    </a:cubicBezTo>
                    <a:close/>
                    <a:moveTo>
                      <a:pt x="f57" y="f58"/>
                    </a:moveTo>
                    <a:cubicBezTo>
                      <a:pt x="f59" y="f58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2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0"/>
                    </a:cubicBezTo>
                    <a:cubicBezTo>
                      <a:pt x="f92" y="f90"/>
                      <a:pt x="f93" y="f94"/>
                      <a:pt x="f95" y="f96"/>
                    </a:cubicBezTo>
                    <a:lnTo>
                      <a:pt x="f95" y="f96"/>
                    </a:lnTo>
                    <a:cubicBezTo>
                      <a:pt x="f97" y="f98"/>
                      <a:pt x="f99" y="f100"/>
                      <a:pt x="f101" y="f100"/>
                    </a:cubicBezTo>
                    <a:cubicBezTo>
                      <a:pt x="f102" y="f100"/>
                      <a:pt x="f103" y="f104"/>
                      <a:pt x="f37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58"/>
                      <a:pt x="f57" y="f5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4" name="Google Shape;3065;p49">
                <a:extLst>
                  <a:ext uri="{FF2B5EF4-FFF2-40B4-BE49-F238E27FC236}">
                    <a16:creationId xmlns:a16="http://schemas.microsoft.com/office/drawing/2014/main" id="{766BCBB1-83C6-4281-E272-CECE16000E4F}"/>
                  </a:ext>
                </a:extLst>
              </p:cNvPr>
              <p:cNvSpPr/>
              <p:nvPr/>
            </p:nvSpPr>
            <p:spPr>
              <a:xfrm rot="5846026">
                <a:off x="3643773" y="2126254"/>
                <a:ext cx="15846" cy="16340"/>
              </a:xfrm>
              <a:custGeom>
                <a:avLst/>
                <a:gdLst>
                  <a:gd name="f0" fmla="val 360"/>
                  <a:gd name="f1" fmla="val w"/>
                  <a:gd name="f2" fmla="val h"/>
                  <a:gd name="f3" fmla="val 0"/>
                  <a:gd name="f4" fmla="val 1556"/>
                  <a:gd name="f5" fmla="val 1605"/>
                  <a:gd name="f6" fmla="val 1190"/>
                  <a:gd name="f7" fmla="val 500"/>
                  <a:gd name="f8" fmla="val 1189"/>
                  <a:gd name="f9" fmla="val 504"/>
                  <a:gd name="f10" fmla="val 508"/>
                  <a:gd name="f11" fmla="val 1188"/>
                  <a:gd name="f12" fmla="val 512"/>
                  <a:gd name="f13" fmla="val 1196"/>
                  <a:gd name="f14" fmla="val 517"/>
                  <a:gd name="f15" fmla="val 1194"/>
                  <a:gd name="f16" fmla="val 522"/>
                  <a:gd name="f17" fmla="val 1192"/>
                  <a:gd name="f18" fmla="val 528"/>
                  <a:gd name="f19" fmla="val 533"/>
                  <a:gd name="f20" fmla="val 1106"/>
                  <a:gd name="f21" fmla="val 619"/>
                  <a:gd name="f22" fmla="val 1107"/>
                  <a:gd name="f23" fmla="val 1105"/>
                  <a:gd name="f24" fmla="val 482"/>
                  <a:gd name="f25" fmla="val 964"/>
                  <a:gd name="f26" fmla="val 487"/>
                  <a:gd name="f27" fmla="val 970"/>
                  <a:gd name="f28" fmla="val 493"/>
                  <a:gd name="f29" fmla="val 975"/>
                  <a:gd name="f30" fmla="val 980"/>
                  <a:gd name="f31" fmla="val 981"/>
                  <a:gd name="f32" fmla="val 499"/>
                  <a:gd name="f33" fmla="val 494"/>
                  <a:gd name="f34" fmla="val 977"/>
                  <a:gd name="f35" fmla="val 652"/>
                  <a:gd name="f36" fmla="val 1134"/>
                  <a:gd name="f37" fmla="val 657"/>
                  <a:gd name="f38" fmla="val 1138"/>
                  <a:gd name="f39" fmla="val 662"/>
                  <a:gd name="f40" fmla="val 1143"/>
                  <a:gd name="f41" fmla="val 665"/>
                  <a:gd name="f42" fmla="val 1147"/>
                  <a:gd name="f43" fmla="val 668"/>
                  <a:gd name="f44" fmla="val 1150"/>
                  <a:gd name="f45" fmla="val 671"/>
                  <a:gd name="f46" fmla="val 1153"/>
                  <a:gd name="f47" fmla="val 656"/>
                  <a:gd name="f48" fmla="val 1139"/>
                  <a:gd name="f49" fmla="val 651"/>
                  <a:gd name="f50" fmla="val 1080"/>
                  <a:gd name="f51" fmla="val 1033"/>
                  <a:gd name="f52" fmla="val 984"/>
                  <a:gd name="f53" fmla="val 8"/>
                  <a:gd name="f54" fmla="val 936"/>
                  <a:gd name="f55" fmla="val 24"/>
                  <a:gd name="f56" fmla="val 758"/>
                  <a:gd name="f57" fmla="val 83"/>
                  <a:gd name="f58" fmla="val 634"/>
                  <a:gd name="f59" fmla="val 217"/>
                  <a:gd name="f60" fmla="val 582"/>
                  <a:gd name="f61" fmla="val 385"/>
                  <a:gd name="f62" fmla="val 523"/>
                  <a:gd name="f63" fmla="val 462"/>
                  <a:gd name="f64" fmla="val 345"/>
                  <a:gd name="f65" fmla="val 400"/>
                  <a:gd name="f66" fmla="val 359"/>
                  <a:gd name="f67" fmla="val 319"/>
                  <a:gd name="f68" fmla="val 352"/>
                  <a:gd name="f69" fmla="val 278"/>
                  <a:gd name="f70" fmla="val 366"/>
                  <a:gd name="f71" fmla="val 124"/>
                  <a:gd name="f72" fmla="val 418"/>
                  <a:gd name="f73" fmla="val 1"/>
                  <a:gd name="f74" fmla="val 558"/>
                  <a:gd name="f75" fmla="val 4"/>
                  <a:gd name="f76" fmla="val 726"/>
                  <a:gd name="f77" fmla="val 7"/>
                  <a:gd name="f78" fmla="val 867"/>
                  <a:gd name="f79" fmla="val 90"/>
                  <a:gd name="f80" fmla="val 973"/>
                  <a:gd name="f81" fmla="val 175"/>
                  <a:gd name="f82" fmla="val 1075"/>
                  <a:gd name="f83" fmla="val 281"/>
                  <a:gd name="f84" fmla="val 1199"/>
                  <a:gd name="f85" fmla="val 422"/>
                  <a:gd name="f86" fmla="val 1302"/>
                  <a:gd name="f87" fmla="val 566"/>
                  <a:gd name="f88" fmla="val 1373"/>
                  <a:gd name="f89" fmla="val 676"/>
                  <a:gd name="f90" fmla="val 1428"/>
                  <a:gd name="f91" fmla="val 785"/>
                  <a:gd name="f92" fmla="val 1449"/>
                  <a:gd name="f93" fmla="val 905"/>
                  <a:gd name="f94" fmla="val 1463"/>
                  <a:gd name="f95" fmla="val 918"/>
                  <a:gd name="f96" fmla="val 1464"/>
                  <a:gd name="f97" fmla="val 931"/>
                  <a:gd name="f98" fmla="val 1465"/>
                  <a:gd name="f99" fmla="val 944"/>
                  <a:gd name="f100" fmla="val 971"/>
                  <a:gd name="f101" fmla="val 1000"/>
                  <a:gd name="f102" fmla="val 1462"/>
                  <a:gd name="f103" fmla="val 1028"/>
                  <a:gd name="f104" fmla="val 1456"/>
                  <a:gd name="f105" fmla="val 1467"/>
                  <a:gd name="f106" fmla="val 1037"/>
                  <a:gd name="f107" fmla="val 1479"/>
                  <a:gd name="f108" fmla="val 1042"/>
                  <a:gd name="f109" fmla="val 1490"/>
                  <a:gd name="f110" fmla="val 1076"/>
                  <a:gd name="f111" fmla="val 1566"/>
                  <a:gd name="f112" fmla="val 1172"/>
                  <a:gd name="f113" fmla="val 1604"/>
                  <a:gd name="f114" fmla="val 1253"/>
                  <a:gd name="f115" fmla="val 1263"/>
                  <a:gd name="f116" fmla="val 1273"/>
                  <a:gd name="f117" fmla="val 1282"/>
                  <a:gd name="f118" fmla="val 1603"/>
                  <a:gd name="f119" fmla="val 1381"/>
                  <a:gd name="f120" fmla="val 1589"/>
                  <a:gd name="f121" fmla="val 1443"/>
                  <a:gd name="f122" fmla="val 1524"/>
                  <a:gd name="f123" fmla="val 1478"/>
                  <a:gd name="f124" fmla="val 1432"/>
                  <a:gd name="f125" fmla="val 1494"/>
                  <a:gd name="f126" fmla="val 1390"/>
                  <a:gd name="f127" fmla="val 1508"/>
                  <a:gd name="f128" fmla="val 1356"/>
                  <a:gd name="f129" fmla="val 1515"/>
                  <a:gd name="f130" fmla="val 1311"/>
                  <a:gd name="f131" fmla="val 1522"/>
                  <a:gd name="f132" fmla="val 1270"/>
                  <a:gd name="f133" fmla="val 1532"/>
                  <a:gd name="f134" fmla="val 1229"/>
                  <a:gd name="f135" fmla="val 1539"/>
                  <a:gd name="f136" fmla="val 1079"/>
                  <a:gd name="f137" fmla="val 1549"/>
                  <a:gd name="f138" fmla="val 1546"/>
                  <a:gd name="f139" fmla="val 862"/>
                  <a:gd name="f140" fmla="val 777"/>
                  <a:gd name="f141" fmla="val 1543"/>
                  <a:gd name="f142" fmla="val 688"/>
                  <a:gd name="f143" fmla="val 603"/>
                  <a:gd name="f144" fmla="val 510"/>
                  <a:gd name="f145" fmla="val 410"/>
                  <a:gd name="f146" fmla="val 321"/>
                  <a:gd name="f147" fmla="val 1452"/>
                  <a:gd name="f148" fmla="val 128"/>
                  <a:gd name="f149" fmla="val 1275"/>
                  <a:gd name="f150" fmla="*/ f1 1 1556"/>
                  <a:gd name="f151" fmla="*/ f2 1 1605"/>
                  <a:gd name="f152" fmla="val f3"/>
                  <a:gd name="f153" fmla="val f4"/>
                  <a:gd name="f154" fmla="val f5"/>
                  <a:gd name="f155" fmla="+- f154 0 f152"/>
                  <a:gd name="f156" fmla="+- f153 0 f152"/>
                  <a:gd name="f157" fmla="*/ f156 1 1556"/>
                  <a:gd name="f158" fmla="*/ f155 1 1605"/>
                  <a:gd name="f159" fmla="*/ f152 1 f157"/>
                  <a:gd name="f160" fmla="*/ f153 1 f157"/>
                  <a:gd name="f161" fmla="*/ f152 1 f158"/>
                  <a:gd name="f162" fmla="*/ f154 1 f158"/>
                  <a:gd name="f163" fmla="*/ f159 f150 1"/>
                  <a:gd name="f164" fmla="*/ f160 f150 1"/>
                  <a:gd name="f165" fmla="*/ f162 f151 1"/>
                  <a:gd name="f166" fmla="*/ f161 f1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63" t="f166" r="f164" b="f165"/>
                <a:pathLst>
                  <a:path w="1556" h="1605">
                    <a:moveTo>
                      <a:pt x="f6" y="f7"/>
                    </a:moveTo>
                    <a:cubicBezTo>
                      <a:pt x="f8" y="f9"/>
                      <a:pt x="f8" y="f10"/>
                      <a:pt x="f11" y="f12"/>
                    </a:cubicBezTo>
                    <a:lnTo>
                      <a:pt x="f11" y="f12"/>
                    </a:lnTo>
                    <a:cubicBezTo>
                      <a:pt x="f11" y="f10"/>
                      <a:pt x="f8" y="f9"/>
                      <a:pt x="f6" y="f7"/>
                    </a:cubicBezTo>
                    <a:close/>
                    <a:moveTo>
                      <a:pt x="f13" y="f14"/>
                    </a:moveTo>
                    <a:cubicBezTo>
                      <a:pt x="f15" y="f16"/>
                      <a:pt x="f17" y="f18"/>
                      <a:pt x="f6" y="f19"/>
                    </a:cubicBezTo>
                    <a:lnTo>
                      <a:pt x="f6" y="f19"/>
                    </a:lnTo>
                    <a:cubicBezTo>
                      <a:pt x="f17" y="f18"/>
                      <a:pt x="f15" y="f16"/>
                      <a:pt x="f13" y="f14"/>
                    </a:cubicBezTo>
                    <a:close/>
                    <a:moveTo>
                      <a:pt x="f20" y="f21"/>
                    </a:moveTo>
                    <a:cubicBezTo>
                      <a:pt x="f22" y="f21"/>
                      <a:pt x="f22" y="f21"/>
                      <a:pt x="f22" y="f21"/>
                    </a:cubicBezTo>
                    <a:lnTo>
                      <a:pt x="f22" y="f21"/>
                    </a:lnTo>
                    <a:cubicBezTo>
                      <a:pt x="f22" y="f21"/>
                      <a:pt x="f22" y="f21"/>
                      <a:pt x="f22" y="f21"/>
                    </a:cubicBezTo>
                    <a:lnTo>
                      <a:pt x="f22" y="f21"/>
                    </a:lnTo>
                    <a:cubicBezTo>
                      <a:pt x="f20" y="f21"/>
                      <a:pt x="f20" y="f21"/>
                      <a:pt x="f23" y="f21"/>
                    </a:cubicBezTo>
                    <a:lnTo>
                      <a:pt x="f23" y="f21"/>
                    </a:lnTo>
                    <a:cubicBezTo>
                      <a:pt x="f20" y="f21"/>
                      <a:pt x="f20" y="f21"/>
                      <a:pt x="f20" y="f21"/>
                    </a:cubicBezTo>
                    <a:close/>
                    <a:moveTo>
                      <a:pt x="f24" y="f25"/>
                    </a:moveTo>
                    <a:cubicBezTo>
                      <a:pt x="f26" y="f27"/>
                      <a:pt x="f28" y="f29"/>
                      <a:pt x="f7" y="f30"/>
                    </a:cubicBezTo>
                    <a:lnTo>
                      <a:pt x="f7" y="f30"/>
                    </a:lnTo>
                    <a:cubicBezTo>
                      <a:pt x="f7" y="f31"/>
                      <a:pt x="f7" y="f31"/>
                      <a:pt x="f7" y="f31"/>
                    </a:cubicBezTo>
                    <a:cubicBezTo>
                      <a:pt x="f32" y="f31"/>
                      <a:pt x="f33" y="f34"/>
                      <a:pt x="f24" y="f25"/>
                    </a:cubicBezTo>
                    <a:close/>
                    <a:moveTo>
                      <a:pt x="f35" y="f36"/>
                    </a:moveTo>
                    <a:cubicBezTo>
                      <a:pt x="f35" y="f36"/>
                      <a:pt x="f37" y="f38"/>
                      <a:pt x="f39" y="f40"/>
                    </a:cubicBezTo>
                    <a:lnTo>
                      <a:pt x="f39" y="f40"/>
                    </a:lnTo>
                    <a:cubicBezTo>
                      <a:pt x="f41" y="f42"/>
                      <a:pt x="f43" y="f44"/>
                      <a:pt x="f45" y="f46"/>
                    </a:cubicBezTo>
                    <a:lnTo>
                      <a:pt x="f45" y="f46"/>
                    </a:lnTo>
                    <a:cubicBezTo>
                      <a:pt x="f47" y="f48"/>
                      <a:pt x="f49" y="f36"/>
                      <a:pt x="f35" y="f36"/>
                    </a:cubicBezTo>
                    <a:close/>
                    <a:moveTo>
                      <a:pt x="f50" y="f3"/>
                    </a:moveTo>
                    <a:cubicBezTo>
                      <a:pt x="f51" y="f3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lnTo>
                      <a:pt x="f60" y="f61"/>
                    </a:lnTo>
                    <a:cubicBezTo>
                      <a:pt x="f62" y="f0"/>
                      <a:pt x="f63" y="f64"/>
                      <a:pt x="f65" y="f64"/>
                    </a:cubicBezTo>
                    <a:cubicBezTo>
                      <a:pt x="f66" y="f64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85" y="f86"/>
                      <a:pt x="f87" y="f88"/>
                    </a:cubicBez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98"/>
                    </a:cubicBezTo>
                    <a:cubicBezTo>
                      <a:pt x="f100" y="f98"/>
                      <a:pt x="f101" y="f102"/>
                      <a:pt x="f103" y="f104"/>
                    </a:cubicBezTo>
                    <a:lnTo>
                      <a:pt x="f103" y="f104"/>
                    </a:lnTo>
                    <a:cubicBezTo>
                      <a:pt x="f51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3"/>
                    </a:cubicBezTo>
                    <a:cubicBezTo>
                      <a:pt x="f115" y="f113"/>
                      <a:pt x="f116" y="f113"/>
                      <a:pt x="f117" y="f118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1"/>
                    </a:cubicBezTo>
                    <a:cubicBezTo>
                      <a:pt x="f4" y="f136"/>
                      <a:pt x="f137" y="f80"/>
                      <a:pt x="f138" y="f139"/>
                    </a:cubicBezTo>
                    <a:cubicBezTo>
                      <a:pt x="f138" y="f140"/>
                      <a:pt x="f141" y="f142"/>
                      <a:pt x="f141" y="f143"/>
                    </a:cubicBezTo>
                    <a:cubicBezTo>
                      <a:pt x="f135" y="f144"/>
                      <a:pt x="f138" y="f145"/>
                      <a:pt x="f129" y="f146"/>
                    </a:cubicBezTo>
                    <a:cubicBezTo>
                      <a:pt x="f147" y="f148"/>
                      <a:pt x="f149" y="f3"/>
                      <a:pt x="f50" y="f3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5" name="Google Shape;3066;p49">
                <a:extLst>
                  <a:ext uri="{FF2B5EF4-FFF2-40B4-BE49-F238E27FC236}">
                    <a16:creationId xmlns:a16="http://schemas.microsoft.com/office/drawing/2014/main" id="{7194AD9B-1138-B480-EDB4-6AEB47675927}"/>
                  </a:ext>
                </a:extLst>
              </p:cNvPr>
              <p:cNvSpPr/>
              <p:nvPr/>
            </p:nvSpPr>
            <p:spPr>
              <a:xfrm rot="5846026">
                <a:off x="3653343" y="2142993"/>
                <a:ext cx="44174" cy="6049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338"/>
                  <a:gd name="f4" fmla="val 5941"/>
                  <a:gd name="f5" fmla="val 2235"/>
                  <a:gd name="f6" fmla="val 541"/>
                  <a:gd name="f7" fmla="val 2312"/>
                  <a:gd name="f8" fmla="val 2391"/>
                  <a:gd name="f9" fmla="val 548"/>
                  <a:gd name="f10" fmla="val 2470"/>
                  <a:gd name="f11" fmla="val 562"/>
                  <a:gd name="f12" fmla="val 3495"/>
                  <a:gd name="f13" fmla="val 744"/>
                  <a:gd name="f14" fmla="val 3848"/>
                  <a:gd name="f15" fmla="val 1761"/>
                  <a:gd name="f16" fmla="val 3759"/>
                  <a:gd name="f17" fmla="val 2686"/>
                  <a:gd name="f18" fmla="val 3708"/>
                  <a:gd name="f19" fmla="val 3244"/>
                  <a:gd name="f20" fmla="val 3526"/>
                  <a:gd name="f21" fmla="val 3783"/>
                  <a:gd name="f22" fmla="val 3242"/>
                  <a:gd name="f23" fmla="val 4262"/>
                  <a:gd name="f24" fmla="val 3039"/>
                  <a:gd name="f25" fmla="val 4605"/>
                  <a:gd name="f26" fmla="val 2815"/>
                  <a:gd name="f27" fmla="val 4931"/>
                  <a:gd name="f28" fmla="val 2744"/>
                  <a:gd name="f29" fmla="val 5305"/>
                  <a:gd name="f30" fmla="val 2529"/>
                  <a:gd name="f31" fmla="val 5165"/>
                  <a:gd name="f32" fmla="val 2294"/>
                  <a:gd name="f33" fmla="val 5046"/>
                  <a:gd name="f34" fmla="val 2097"/>
                  <a:gd name="f35" fmla="val 4886"/>
                  <a:gd name="f36" fmla="val 1782"/>
                  <a:gd name="f37" fmla="val 4629"/>
                  <a:gd name="f38" fmla="val 1515"/>
                  <a:gd name="f39" fmla="val 4321"/>
                  <a:gd name="f40" fmla="val 1303"/>
                  <a:gd name="f41" fmla="val 3974"/>
                  <a:gd name="f42" fmla="val 919"/>
                  <a:gd name="f43" fmla="val 3347"/>
                  <a:gd name="f44" fmla="val 583"/>
                  <a:gd name="f45" fmla="val 2480"/>
                  <a:gd name="f46" fmla="val 784"/>
                  <a:gd name="f47" fmla="val 1743"/>
                  <a:gd name="f48" fmla="val 966"/>
                  <a:gd name="f49" fmla="val 1082"/>
                  <a:gd name="f50" fmla="val 1545"/>
                  <a:gd name="f51" fmla="val 2246"/>
                  <a:gd name="f52" fmla="val 1"/>
                  <a:gd name="f53" fmla="val 1463"/>
                  <a:gd name="f54" fmla="val 484"/>
                  <a:gd name="f55" fmla="val 405"/>
                  <a:gd name="f56" fmla="val 1213"/>
                  <a:gd name="f57" fmla="val 2072"/>
                  <a:gd name="f58" fmla="val 216"/>
                  <a:gd name="f59" fmla="val 3029"/>
                  <a:gd name="f60" fmla="val 617"/>
                  <a:gd name="f61" fmla="val 3851"/>
                  <a:gd name="f62" fmla="val 846"/>
                  <a:gd name="f63" fmla="val 1169"/>
                  <a:gd name="f64" fmla="val 4752"/>
                  <a:gd name="f65" fmla="val 1556"/>
                  <a:gd name="f66" fmla="val 5102"/>
                  <a:gd name="f67" fmla="val 1868"/>
                  <a:gd name="f68" fmla="val 5382"/>
                  <a:gd name="f69" fmla="val 2306"/>
                  <a:gd name="f70" fmla="val 5730"/>
                  <a:gd name="f71" fmla="val 2749"/>
                  <a:gd name="f72" fmla="val 5794"/>
                  <a:gd name="f73" fmla="val 2784"/>
                  <a:gd name="f74" fmla="val 5897"/>
                  <a:gd name="f75" fmla="val 2866"/>
                  <a:gd name="f76" fmla="val 5940"/>
                  <a:gd name="f77" fmla="val 2955"/>
                  <a:gd name="f78" fmla="val 3095"/>
                  <a:gd name="f79" fmla="val 3251"/>
                  <a:gd name="f80" fmla="val 5832"/>
                  <a:gd name="f81" fmla="val 3269"/>
                  <a:gd name="f82" fmla="val 5674"/>
                  <a:gd name="f83" fmla="val 3341"/>
                  <a:gd name="f84" fmla="val 5094"/>
                  <a:gd name="f85" fmla="val 4626"/>
                  <a:gd name="f86" fmla="val 3982"/>
                  <a:gd name="f87" fmla="val 4101"/>
                  <a:gd name="f88" fmla="val 4211"/>
                  <a:gd name="f89" fmla="val 3557"/>
                  <a:gd name="f90" fmla="val 2961"/>
                  <a:gd name="f91" fmla="val 4331"/>
                  <a:gd name="f92" fmla="val 2368"/>
                  <a:gd name="f93" fmla="val 4314"/>
                  <a:gd name="f94" fmla="val 1312"/>
                  <a:gd name="f95" fmla="val 3745"/>
                  <a:gd name="f96" fmla="val 284"/>
                  <a:gd name="f97" fmla="val 2652"/>
                  <a:gd name="f98" fmla="val 45"/>
                  <a:gd name="f99" fmla="val 2516"/>
                  <a:gd name="f100" fmla="val 15"/>
                  <a:gd name="f101" fmla="val 2380"/>
                  <a:gd name="f102" fmla="*/ f0 1 4338"/>
                  <a:gd name="f103" fmla="*/ f1 1 5941"/>
                  <a:gd name="f104" fmla="val f2"/>
                  <a:gd name="f105" fmla="val f3"/>
                  <a:gd name="f106" fmla="val f4"/>
                  <a:gd name="f107" fmla="+- f106 0 f104"/>
                  <a:gd name="f108" fmla="+- f105 0 f104"/>
                  <a:gd name="f109" fmla="*/ f108 1 4338"/>
                  <a:gd name="f110" fmla="*/ f107 1 5941"/>
                  <a:gd name="f111" fmla="*/ f104 1 f109"/>
                  <a:gd name="f112" fmla="*/ f105 1 f109"/>
                  <a:gd name="f113" fmla="*/ f104 1 f110"/>
                  <a:gd name="f114" fmla="*/ f106 1 f110"/>
                  <a:gd name="f115" fmla="*/ f111 f102 1"/>
                  <a:gd name="f116" fmla="*/ f112 f102 1"/>
                  <a:gd name="f117" fmla="*/ f114 f103 1"/>
                  <a:gd name="f118" fmla="*/ f113 f10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15" t="f118" r="f116" b="f117"/>
                <a:pathLst>
                  <a:path w="4338" h="5941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lnTo>
                      <a:pt x="f28" y="f29"/>
                    </a:ln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6"/>
                      <a:pt x="f5" y="f6"/>
                    </a:cubicBezTo>
                    <a:close/>
                    <a:moveTo>
                      <a:pt x="f51" y="f52"/>
                    </a:moveTo>
                    <a:cubicBezTo>
                      <a:pt x="f53" y="f52"/>
                      <a:pt x="f13" y="f54"/>
                      <a:pt x="f55" y="f56"/>
                    </a:cubicBezTo>
                    <a:cubicBezTo>
                      <a:pt x="f2" y="f57"/>
                      <a:pt x="f58" y="f59"/>
                      <a:pt x="f60" y="f61"/>
                    </a:cubicBezTo>
                    <a:cubicBezTo>
                      <a:pt x="f62" y="f39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lnTo>
                      <a:pt x="f71" y="f72"/>
                    </a:lnTo>
                    <a:cubicBezTo>
                      <a:pt x="f73" y="f74"/>
                      <a:pt x="f75" y="f76"/>
                      <a:pt x="f77" y="f76"/>
                    </a:cubicBezTo>
                    <a:cubicBezTo>
                      <a:pt x="f78" y="f76"/>
                      <a:pt x="f79" y="f80"/>
                      <a:pt x="f81" y="f82"/>
                    </a:cubicBezTo>
                    <a:cubicBezTo>
                      <a:pt x="f83" y="f84"/>
                      <a:pt x="f16" y="f85"/>
                      <a:pt x="f86" y="f87"/>
                    </a:cubicBezTo>
                    <a:cubicBezTo>
                      <a:pt x="f88" y="f89"/>
                      <a:pt x="f3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52"/>
                      <a:pt x="f51" y="f5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6" name="Google Shape;3067;p49">
                <a:extLst>
                  <a:ext uri="{FF2B5EF4-FFF2-40B4-BE49-F238E27FC236}">
                    <a16:creationId xmlns:a16="http://schemas.microsoft.com/office/drawing/2014/main" id="{7155C157-2DA0-59D4-F9C3-B19B5532BA34}"/>
                  </a:ext>
                </a:extLst>
              </p:cNvPr>
              <p:cNvSpPr/>
              <p:nvPr/>
            </p:nvSpPr>
            <p:spPr>
              <a:xfrm rot="5846026">
                <a:off x="3643673" y="2168563"/>
                <a:ext cx="16276" cy="1647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598"/>
                  <a:gd name="f4" fmla="val 1618"/>
                  <a:gd name="f5" fmla="val 330"/>
                  <a:gd name="f6" fmla="val 689"/>
                  <a:gd name="f7" fmla="val 331"/>
                  <a:gd name="f8" fmla="val 690"/>
                  <a:gd name="f9" fmla="val 332"/>
                  <a:gd name="f10" fmla="val 333"/>
                  <a:gd name="f11" fmla="val 691"/>
                  <a:gd name="f12" fmla="val 335"/>
                  <a:gd name="f13" fmla="val 692"/>
                  <a:gd name="f14" fmla="val 336"/>
                  <a:gd name="f15" fmla="val 694"/>
                  <a:gd name="f16" fmla="val 338"/>
                  <a:gd name="f17" fmla="val 695"/>
                  <a:gd name="f18" fmla="val 693"/>
                  <a:gd name="f19" fmla="val 341"/>
                  <a:gd name="f20" fmla="val 699"/>
                  <a:gd name="f21" fmla="val 342"/>
                  <a:gd name="f22" fmla="val 344"/>
                  <a:gd name="f23" fmla="val 346"/>
                  <a:gd name="f24" fmla="val 700"/>
                  <a:gd name="f25" fmla="val 348"/>
                  <a:gd name="f26" fmla="val 349"/>
                  <a:gd name="f27" fmla="val 350"/>
                  <a:gd name="f28" fmla="val 345"/>
                  <a:gd name="f29" fmla="val 1136"/>
                  <a:gd name="f30" fmla="val 1098"/>
                  <a:gd name="f31" fmla="val 1058"/>
                  <a:gd name="f32" fmla="val 4"/>
                  <a:gd name="f33" fmla="val 1019"/>
                  <a:gd name="f34" fmla="val 11"/>
                  <a:gd name="f35" fmla="val 870"/>
                  <a:gd name="f36" fmla="val 35"/>
                  <a:gd name="f37" fmla="val 750"/>
                  <a:gd name="f38" fmla="val 130"/>
                  <a:gd name="f39" fmla="val 672"/>
                  <a:gd name="f40" fmla="val 253"/>
                  <a:gd name="f41" fmla="val 589"/>
                  <a:gd name="f42" fmla="val 192"/>
                  <a:gd name="f43" fmla="val 497"/>
                  <a:gd name="f44" fmla="val 157"/>
                  <a:gd name="f45" fmla="val 395"/>
                  <a:gd name="f46" fmla="val 368"/>
                  <a:gd name="f47" fmla="val 160"/>
                  <a:gd name="f48" fmla="val 313"/>
                  <a:gd name="f49" fmla="val 164"/>
                  <a:gd name="f50" fmla="val 165"/>
                  <a:gd name="f51" fmla="val 189"/>
                  <a:gd name="f52" fmla="val 39"/>
                  <a:gd name="f53" fmla="val 316"/>
                  <a:gd name="f54" fmla="val 22"/>
                  <a:gd name="f55" fmla="val 466"/>
                  <a:gd name="f56" fmla="val 1"/>
                  <a:gd name="f57" fmla="val 596"/>
                  <a:gd name="f58" fmla="val 49"/>
                  <a:gd name="f59" fmla="val 710"/>
                  <a:gd name="f60" fmla="val 108"/>
                  <a:gd name="f61" fmla="val 822"/>
                  <a:gd name="f62" fmla="val 176"/>
                  <a:gd name="f63" fmla="val 966"/>
                  <a:gd name="f64" fmla="val 282"/>
                  <a:gd name="f65" fmla="val 1104"/>
                  <a:gd name="f66" fmla="val 402"/>
                  <a:gd name="f67" fmla="val 1210"/>
                  <a:gd name="f68" fmla="val 491"/>
                  <a:gd name="f69" fmla="val 1285"/>
                  <a:gd name="f70" fmla="val 587"/>
                  <a:gd name="f71" fmla="val 1333"/>
                  <a:gd name="f72" fmla="val 697"/>
                  <a:gd name="f73" fmla="val 1377"/>
                  <a:gd name="f74" fmla="val 735"/>
                  <a:gd name="f75" fmla="val 1393"/>
                  <a:gd name="f76" fmla="val 778"/>
                  <a:gd name="f77" fmla="val 1401"/>
                  <a:gd name="f78" fmla="val 820"/>
                  <a:gd name="f79" fmla="val 1404"/>
                  <a:gd name="f80" fmla="val 1417"/>
                  <a:gd name="f81" fmla="val 825"/>
                  <a:gd name="f82" fmla="val 1430"/>
                  <a:gd name="f83" fmla="val 827"/>
                  <a:gd name="f84" fmla="val 1443"/>
                  <a:gd name="f85" fmla="val 843"/>
                  <a:gd name="f86" fmla="val 1550"/>
                  <a:gd name="f87" fmla="val 956"/>
                  <a:gd name="f88" fmla="val 1064"/>
                  <a:gd name="f89" fmla="val 1126"/>
                  <a:gd name="f90" fmla="val 1186"/>
                  <a:gd name="f91" fmla="val 1596"/>
                  <a:gd name="f92" fmla="val 1225"/>
                  <a:gd name="f93" fmla="val 1546"/>
                  <a:gd name="f94" fmla="val 1259"/>
                  <a:gd name="f95" fmla="val 1505"/>
                  <a:gd name="f96" fmla="val 1296"/>
                  <a:gd name="f97" fmla="val 1464"/>
                  <a:gd name="f98" fmla="val 1321"/>
                  <a:gd name="f99" fmla="val 1412"/>
                  <a:gd name="f100" fmla="val 1341"/>
                  <a:gd name="f101" fmla="val 1371"/>
                  <a:gd name="f102" fmla="val 1358"/>
                  <a:gd name="f103" fmla="val 1375"/>
                  <a:gd name="f104" fmla="val 1292"/>
                  <a:gd name="f105" fmla="val 1424"/>
                  <a:gd name="f106" fmla="val 1189"/>
                  <a:gd name="f107" fmla="val 1447"/>
                  <a:gd name="f108" fmla="val 1083"/>
                  <a:gd name="f109" fmla="val 1478"/>
                  <a:gd name="f110" fmla="val 974"/>
                  <a:gd name="f111" fmla="val 1498"/>
                  <a:gd name="f112" fmla="val 888"/>
                  <a:gd name="f113" fmla="val 1519"/>
                  <a:gd name="f114" fmla="val 798"/>
                  <a:gd name="f115" fmla="val 1539"/>
                  <a:gd name="f116" fmla="val 713"/>
                  <a:gd name="f117" fmla="val 1571"/>
                  <a:gd name="f118" fmla="val 607"/>
                  <a:gd name="f119" fmla="val 501"/>
                  <a:gd name="f120" fmla="val 1581"/>
                  <a:gd name="f121" fmla="val 387"/>
                  <a:gd name="f122" fmla="val 1563"/>
                  <a:gd name="f123" fmla="val 254"/>
                  <a:gd name="f124" fmla="val 1492"/>
                  <a:gd name="f125" fmla="val 134"/>
                  <a:gd name="f126" fmla="val 1372"/>
                  <a:gd name="f127" fmla="val 62"/>
                  <a:gd name="f128" fmla="val 1297"/>
                  <a:gd name="f129" fmla="val 17"/>
                  <a:gd name="f130" fmla="val 1218"/>
                  <a:gd name="f131" fmla="*/ f0 1 1598"/>
                  <a:gd name="f132" fmla="*/ f1 1 1618"/>
                  <a:gd name="f133" fmla="val f2"/>
                  <a:gd name="f134" fmla="val f3"/>
                  <a:gd name="f135" fmla="val f4"/>
                  <a:gd name="f136" fmla="+- f135 0 f133"/>
                  <a:gd name="f137" fmla="+- f134 0 f133"/>
                  <a:gd name="f138" fmla="*/ f137 1 1598"/>
                  <a:gd name="f139" fmla="*/ f136 1 1618"/>
                  <a:gd name="f140" fmla="*/ f133 1 f138"/>
                  <a:gd name="f141" fmla="*/ f134 1 f138"/>
                  <a:gd name="f142" fmla="*/ f133 1 f139"/>
                  <a:gd name="f143" fmla="*/ f135 1 f139"/>
                  <a:gd name="f144" fmla="*/ f140 f131 1"/>
                  <a:gd name="f145" fmla="*/ f141 f131 1"/>
                  <a:gd name="f146" fmla="*/ f143 f132 1"/>
                  <a:gd name="f147" fmla="*/ f142 f1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44" t="f147" r="f145" b="f146"/>
                <a:pathLst>
                  <a:path w="1598" h="1618">
                    <a:moveTo>
                      <a:pt x="f5" y="f6"/>
                    </a:moveTo>
                    <a:lnTo>
                      <a:pt x="f5" y="f6"/>
                    </a:lnTo>
                    <a:cubicBezTo>
                      <a:pt x="f7" y="f8"/>
                      <a:pt x="f9" y="f8"/>
                      <a:pt x="f10" y="f11"/>
                    </a:cubicBezTo>
                    <a:lnTo>
                      <a:pt x="f10" y="f11"/>
                    </a:lnTo>
                    <a:cubicBezTo>
                      <a:pt x="f12" y="f13"/>
                      <a:pt x="f14" y="f15"/>
                      <a:pt x="f16" y="f17"/>
                    </a:cubicBezTo>
                    <a:lnTo>
                      <a:pt x="f16" y="f17"/>
                    </a:lnTo>
                    <a:cubicBezTo>
                      <a:pt x="f12" y="f18"/>
                      <a:pt x="f10" y="f11"/>
                      <a:pt x="f5" y="f6"/>
                    </a:cubicBezTo>
                    <a:close/>
                    <a:moveTo>
                      <a:pt x="f19" y="f20"/>
                    </a:moveTo>
                    <a:cubicBezTo>
                      <a:pt x="f19" y="f20"/>
                      <a:pt x="f19" y="f20"/>
                      <a:pt x="f21" y="f20"/>
                    </a:cubicBezTo>
                    <a:lnTo>
                      <a:pt x="f21" y="f20"/>
                    </a:lnTo>
                    <a:cubicBezTo>
                      <a:pt x="f21" y="f20"/>
                      <a:pt x="f21" y="f20"/>
                      <a:pt x="f21" y="f20"/>
                    </a:cubicBezTo>
                    <a:lnTo>
                      <a:pt x="f21" y="f20"/>
                    </a:lnTo>
                    <a:cubicBezTo>
                      <a:pt x="f21" y="f20"/>
                      <a:pt x="f19" y="f20"/>
                      <a:pt x="f19" y="f20"/>
                    </a:cubicBezTo>
                    <a:close/>
                    <a:moveTo>
                      <a:pt x="f22" y="f20"/>
                    </a:moveTo>
                    <a:lnTo>
                      <a:pt x="f22" y="f20"/>
                    </a:lnTo>
                    <a:cubicBezTo>
                      <a:pt x="f23" y="f24"/>
                      <a:pt x="f25" y="f24"/>
                      <a:pt x="f26" y="f24"/>
                    </a:cubicBezTo>
                    <a:lnTo>
                      <a:pt x="f26" y="f24"/>
                    </a:lnTo>
                    <a:cubicBezTo>
                      <a:pt x="f26" y="f24"/>
                      <a:pt x="f27" y="f24"/>
                      <a:pt x="f27" y="f24"/>
                    </a:cubicBezTo>
                    <a:lnTo>
                      <a:pt x="f27" y="f24"/>
                    </a:lnTo>
                    <a:cubicBezTo>
                      <a:pt x="f25" y="f24"/>
                      <a:pt x="f23" y="f24"/>
                      <a:pt x="f28" y="f24"/>
                    </a:cubicBezTo>
                    <a:lnTo>
                      <a:pt x="f28" y="f24"/>
                    </a:lnTo>
                    <a:cubicBezTo>
                      <a:pt x="f28" y="f24"/>
                      <a:pt x="f22" y="f24"/>
                      <a:pt x="f22" y="f20"/>
                    </a:cubicBezTo>
                    <a:close/>
                    <a:moveTo>
                      <a:pt x="f29" y="f2"/>
                    </a:moveTo>
                    <a:cubicBezTo>
                      <a:pt x="f30" y="f2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lnTo>
                      <a:pt x="f39" y="f40"/>
                    </a:lnTo>
                    <a:cubicBezTo>
                      <a:pt x="f41" y="f42"/>
                      <a:pt x="f43" y="f44"/>
                      <a:pt x="f45" y="f44"/>
                    </a:cubicBezTo>
                    <a:cubicBezTo>
                      <a:pt x="f46" y="f44"/>
                      <a:pt x="f19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lnTo>
                      <a:pt x="f78" y="f79"/>
                    </a:lnTo>
                    <a:cubicBezTo>
                      <a:pt x="f61" y="f80"/>
                      <a:pt x="f81" y="f82"/>
                      <a:pt x="f83" y="f84"/>
                    </a:cubicBezTo>
                    <a:cubicBezTo>
                      <a:pt x="f85" y="f86"/>
                      <a:pt x="f87" y="f4"/>
                      <a:pt x="f88" y="f4"/>
                    </a:cubicBezTo>
                    <a:cubicBezTo>
                      <a:pt x="f89" y="f4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71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3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2"/>
                      <a:pt x="f29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7" name="Google Shape;3068;p49">
                <a:extLst>
                  <a:ext uri="{FF2B5EF4-FFF2-40B4-BE49-F238E27FC236}">
                    <a16:creationId xmlns:a16="http://schemas.microsoft.com/office/drawing/2014/main" id="{26D931B1-24E9-F260-F1D6-6883E074EB40}"/>
                  </a:ext>
                </a:extLst>
              </p:cNvPr>
              <p:cNvSpPr/>
              <p:nvPr/>
            </p:nvSpPr>
            <p:spPr>
              <a:xfrm rot="5846026">
                <a:off x="3632834" y="2182082"/>
                <a:ext cx="45720" cy="6063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490"/>
                  <a:gd name="f4" fmla="val 5954"/>
                  <a:gd name="f5" fmla="val 2174"/>
                  <a:gd name="f6" fmla="val 551"/>
                  <a:gd name="f7" fmla="val 2502"/>
                  <a:gd name="f8" fmla="val 2835"/>
                  <a:gd name="f9" fmla="val 660"/>
                  <a:gd name="f10" fmla="val 3118"/>
                  <a:gd name="f11" fmla="val 878"/>
                  <a:gd name="f12" fmla="val 3790"/>
                  <a:gd name="f13" fmla="val 1400"/>
                  <a:gd name="f14" fmla="val 3900"/>
                  <a:gd name="f15" fmla="val 2293"/>
                  <a:gd name="f16" fmla="val 3852"/>
                  <a:gd name="f17" fmla="val 3089"/>
                  <a:gd name="f18" fmla="val 3824"/>
                  <a:gd name="f19" fmla="val 3558"/>
                  <a:gd name="f20" fmla="val 3704"/>
                  <a:gd name="f21" fmla="val 4027"/>
                  <a:gd name="f22" fmla="val 3498"/>
                  <a:gd name="f23" fmla="val 4449"/>
                  <a:gd name="f24" fmla="val 3362"/>
                  <a:gd name="f25" fmla="val 4729"/>
                  <a:gd name="f26" fmla="val 3151"/>
                  <a:gd name="f27" fmla="val 4974"/>
                  <a:gd name="f28" fmla="val 2977"/>
                  <a:gd name="f29" fmla="val 5235"/>
                  <a:gd name="f30" fmla="val 2834"/>
                  <a:gd name="f31" fmla="val 5017"/>
                  <a:gd name="f32" fmla="val 2624"/>
                  <a:gd name="f33" fmla="val 4845"/>
                  <a:gd name="f34" fmla="val 2409"/>
                  <a:gd name="f35" fmla="val 4681"/>
                  <a:gd name="f36" fmla="val 2046"/>
                  <a:gd name="f37" fmla="val 4408"/>
                  <a:gd name="f38" fmla="val 1700"/>
                  <a:gd name="f39" fmla="val 4137"/>
                  <a:gd name="f40" fmla="val 1415"/>
                  <a:gd name="f41" fmla="val 3777"/>
                  <a:gd name="f42" fmla="val 846"/>
                  <a:gd name="f43" fmla="val 3057"/>
                  <a:gd name="f44" fmla="val 422"/>
                  <a:gd name="f45" fmla="val 1988"/>
                  <a:gd name="f46" fmla="val 1011"/>
                  <a:gd name="f47" fmla="val 1156"/>
                  <a:gd name="f48" fmla="val 1297"/>
                  <a:gd name="f49" fmla="val 752"/>
                  <a:gd name="f50" fmla="val 1731"/>
                  <a:gd name="f51" fmla="val 2151"/>
                  <a:gd name="f52" fmla="val 1781"/>
                  <a:gd name="f53" fmla="val 1411"/>
                  <a:gd name="f54" fmla="val 104"/>
                  <a:gd name="f55" fmla="val 1086"/>
                  <a:gd name="f56" fmla="val 331"/>
                  <a:gd name="f57" fmla="val 185"/>
                  <a:gd name="f58" fmla="val 960"/>
                  <a:gd name="f59" fmla="val 2091"/>
                  <a:gd name="f60" fmla="val 381"/>
                  <a:gd name="f61" fmla="val 3078"/>
                  <a:gd name="f62" fmla="val 604"/>
                  <a:gd name="f63" fmla="val 3657"/>
                  <a:gd name="f64" fmla="val 949"/>
                  <a:gd name="f65" fmla="val 4185"/>
                  <a:gd name="f66" fmla="val 1392"/>
                  <a:gd name="f67" fmla="val 4620"/>
                  <a:gd name="f68" fmla="val 1809"/>
                  <a:gd name="f69" fmla="val 5028"/>
                  <a:gd name="f70" fmla="val 2354"/>
                  <a:gd name="f71" fmla="val 5295"/>
                  <a:gd name="f72" fmla="val 2642"/>
                  <a:gd name="f73" fmla="val 5820"/>
                  <a:gd name="f74" fmla="val 2694"/>
                  <a:gd name="f75" fmla="val 5914"/>
                  <a:gd name="f76" fmla="val 2775"/>
                  <a:gd name="f77" fmla="val 5953"/>
                  <a:gd name="f78" fmla="val 2857"/>
                  <a:gd name="f79" fmla="val 2989"/>
                  <a:gd name="f80" fmla="val 3123"/>
                  <a:gd name="f81" fmla="val 5850"/>
                  <a:gd name="f82" fmla="val 3141"/>
                  <a:gd name="f83" fmla="val 5705"/>
                  <a:gd name="f84" fmla="val 3482"/>
                  <a:gd name="f85" fmla="val 5506"/>
                  <a:gd name="f86" fmla="val 3732"/>
                  <a:gd name="f87" fmla="val 5108"/>
                  <a:gd name="f88" fmla="val 3909"/>
                  <a:gd name="f89" fmla="val 4781"/>
                  <a:gd name="f90" fmla="val 4146"/>
                  <a:gd name="f91" fmla="val 4339"/>
                  <a:gd name="f92" fmla="val 4297"/>
                  <a:gd name="f93" fmla="val 3856"/>
                  <a:gd name="f94" fmla="val 4366"/>
                  <a:gd name="f95" fmla="val 3359"/>
                  <a:gd name="f96" fmla="val 4489"/>
                  <a:gd name="f97" fmla="val 2437"/>
                  <a:gd name="f98" fmla="val 4376"/>
                  <a:gd name="f99" fmla="val 1368"/>
                  <a:gd name="f100" fmla="val 3701"/>
                  <a:gd name="f101" fmla="val 673"/>
                  <a:gd name="f102" fmla="val 3291"/>
                  <a:gd name="f103" fmla="val 247"/>
                  <a:gd name="f104" fmla="val 2721"/>
                  <a:gd name="f105" fmla="*/ f0 1 4490"/>
                  <a:gd name="f106" fmla="*/ f1 1 5954"/>
                  <a:gd name="f107" fmla="val f2"/>
                  <a:gd name="f108" fmla="val f3"/>
                  <a:gd name="f109" fmla="val f4"/>
                  <a:gd name="f110" fmla="+- f109 0 f107"/>
                  <a:gd name="f111" fmla="+- f108 0 f107"/>
                  <a:gd name="f112" fmla="*/ f111 1 4490"/>
                  <a:gd name="f113" fmla="*/ f110 1 5954"/>
                  <a:gd name="f114" fmla="*/ f107 1 f112"/>
                  <a:gd name="f115" fmla="*/ f108 1 f112"/>
                  <a:gd name="f116" fmla="*/ f107 1 f113"/>
                  <a:gd name="f117" fmla="*/ f109 1 f113"/>
                  <a:gd name="f118" fmla="*/ f114 f105 1"/>
                  <a:gd name="f119" fmla="*/ f115 f105 1"/>
                  <a:gd name="f120" fmla="*/ f117 f106 1"/>
                  <a:gd name="f121" fmla="*/ f116 f10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18" t="f121" r="f119" b="f120"/>
                <a:pathLst>
                  <a:path w="4490" h="5954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lnTo>
                      <a:pt x="f28" y="f29"/>
                    </a:ln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6"/>
                      <a:pt x="f5" y="f6"/>
                    </a:cubicBezTo>
                    <a:close/>
                    <a:moveTo>
                      <a:pt x="f51" y="f2"/>
                    </a:moveTo>
                    <a:cubicBezTo>
                      <a:pt x="f52" y="f2"/>
                      <a:pt x="f53" y="f54"/>
                      <a:pt x="f55" y="f56"/>
                    </a:cubicBezTo>
                    <a:cubicBezTo>
                      <a:pt x="f57" y="f58"/>
                      <a:pt x="f2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7"/>
                    </a:cubicBezTo>
                    <a:cubicBezTo>
                      <a:pt x="f79" y="f77"/>
                      <a:pt x="f80" y="f81"/>
                      <a:pt x="f82" y="f83"/>
                    </a:cubicBezTo>
                    <a:lnTo>
                      <a:pt x="f82" y="f83"/>
                    </a:ln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2"/>
                      <a:pt x="f51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8" name="Google Shape;3069;p49">
                <a:extLst>
                  <a:ext uri="{FF2B5EF4-FFF2-40B4-BE49-F238E27FC236}">
                    <a16:creationId xmlns:a16="http://schemas.microsoft.com/office/drawing/2014/main" id="{E2EC00EE-CF8E-6712-BDCF-288A2DFE8BFE}"/>
                  </a:ext>
                </a:extLst>
              </p:cNvPr>
              <p:cNvSpPr/>
              <p:nvPr/>
            </p:nvSpPr>
            <p:spPr>
              <a:xfrm rot="5846026">
                <a:off x="3624042" y="2205870"/>
                <a:ext cx="16431" cy="1681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614"/>
                  <a:gd name="f4" fmla="val 1651"/>
                  <a:gd name="f5" fmla="val 494"/>
                  <a:gd name="f6" fmla="val 734"/>
                  <a:gd name="f7" fmla="val 495"/>
                  <a:gd name="f8" fmla="val 1235"/>
                  <a:gd name="f9" fmla="val 1"/>
                  <a:gd name="f10" fmla="val 1063"/>
                  <a:gd name="f11" fmla="val 946"/>
                  <a:gd name="f12" fmla="val 98"/>
                  <a:gd name="f13" fmla="val 867"/>
                  <a:gd name="f14" fmla="val 229"/>
                  <a:gd name="f15" fmla="val 784"/>
                  <a:gd name="f16" fmla="val 168"/>
                  <a:gd name="f17" fmla="val 685"/>
                  <a:gd name="f18" fmla="val 129"/>
                  <a:gd name="f19" fmla="val 576"/>
                  <a:gd name="f20" fmla="val 121"/>
                  <a:gd name="f21" fmla="val 564"/>
                  <a:gd name="f22" fmla="val 120"/>
                  <a:gd name="f23" fmla="val 552"/>
                  <a:gd name="f24" fmla="val 540"/>
                  <a:gd name="f25" fmla="val 330"/>
                  <a:gd name="f26" fmla="val 127"/>
                  <a:gd name="f27" fmla="val 262"/>
                  <a:gd name="f28" fmla="val 72"/>
                  <a:gd name="f29" fmla="val 464"/>
                  <a:gd name="f30" fmla="val 714"/>
                  <a:gd name="f31" fmla="val 181"/>
                  <a:gd name="f32" fmla="val 902"/>
                  <a:gd name="f33" fmla="val 315"/>
                  <a:gd name="f34" fmla="val 1087"/>
                  <a:gd name="f35" fmla="val 377"/>
                  <a:gd name="f36" fmla="val 1169"/>
                  <a:gd name="f37" fmla="val 439"/>
                  <a:gd name="f38" fmla="val 1255"/>
                  <a:gd name="f39" fmla="val 500"/>
                  <a:gd name="f40" fmla="val 1340"/>
                  <a:gd name="f41" fmla="val 586"/>
                  <a:gd name="f42" fmla="val 1451"/>
                  <a:gd name="f43" fmla="val 695"/>
                  <a:gd name="f44" fmla="val 1549"/>
                  <a:gd name="f45" fmla="val 815"/>
                  <a:gd name="f46" fmla="val 1618"/>
                  <a:gd name="f47" fmla="val 854"/>
                  <a:gd name="f48" fmla="val 1640"/>
                  <a:gd name="f49" fmla="val 894"/>
                  <a:gd name="f50" fmla="val 1650"/>
                  <a:gd name="f51" fmla="val 932"/>
                  <a:gd name="f52" fmla="val 1078"/>
                  <a:gd name="f53" fmla="val 1203"/>
                  <a:gd name="f54" fmla="val 1508"/>
                  <a:gd name="f55" fmla="val 1165"/>
                  <a:gd name="f56" fmla="val 1351"/>
                  <a:gd name="f57" fmla="val 1350"/>
                  <a:gd name="f58" fmla="val 1164"/>
                  <a:gd name="f59" fmla="val 1349"/>
                  <a:gd name="f60" fmla="val 1347"/>
                  <a:gd name="f61" fmla="val 1329"/>
                  <a:gd name="f62" fmla="val 1239"/>
                  <a:gd name="f63" fmla="val 1304"/>
                  <a:gd name="f64" fmla="val 1268"/>
                  <a:gd name="f65" fmla="val 1279"/>
                  <a:gd name="f66" fmla="val 1337"/>
                  <a:gd name="f67" fmla="val 1220"/>
                  <a:gd name="f68" fmla="val 1402"/>
                  <a:gd name="f69" fmla="val 1142"/>
                  <a:gd name="f70" fmla="val 1446"/>
                  <a:gd name="f71" fmla="val 1067"/>
                  <a:gd name="f72" fmla="val 1538"/>
                  <a:gd name="f73" fmla="val 905"/>
                  <a:gd name="f74" fmla="val 1583"/>
                  <a:gd name="f75" fmla="val 727"/>
                  <a:gd name="f76" fmla="val 1604"/>
                  <a:gd name="f77" fmla="val 546"/>
                  <a:gd name="f78" fmla="val 456"/>
                  <a:gd name="f79" fmla="val 361"/>
                  <a:gd name="f80" fmla="val 1593"/>
                  <a:gd name="f81" fmla="val 271"/>
                  <a:gd name="f82" fmla="val 1552"/>
                  <a:gd name="f83" fmla="val 114"/>
                  <a:gd name="f84" fmla="val 1240"/>
                  <a:gd name="f85" fmla="val 1237"/>
                  <a:gd name="f86" fmla="*/ f0 1 1614"/>
                  <a:gd name="f87" fmla="*/ f1 1 1651"/>
                  <a:gd name="f88" fmla="val f2"/>
                  <a:gd name="f89" fmla="val f3"/>
                  <a:gd name="f90" fmla="val f4"/>
                  <a:gd name="f91" fmla="+- f90 0 f88"/>
                  <a:gd name="f92" fmla="+- f89 0 f88"/>
                  <a:gd name="f93" fmla="*/ f92 1 1614"/>
                  <a:gd name="f94" fmla="*/ f91 1 1651"/>
                  <a:gd name="f95" fmla="*/ f88 1 f93"/>
                  <a:gd name="f96" fmla="*/ f89 1 f93"/>
                  <a:gd name="f97" fmla="*/ f88 1 f94"/>
                  <a:gd name="f98" fmla="*/ f90 1 f94"/>
                  <a:gd name="f99" fmla="*/ f95 f86 1"/>
                  <a:gd name="f100" fmla="*/ f96 f86 1"/>
                  <a:gd name="f101" fmla="*/ f98 f87 1"/>
                  <a:gd name="f102" fmla="*/ f97 f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9" t="f102" r="f100" b="f101"/>
                <a:pathLst>
                  <a:path w="1614" h="1651">
                    <a:moveTo>
                      <a:pt x="f5" y="f6"/>
                    </a:moveTo>
                    <a:cubicBezTo>
                      <a:pt x="f5" y="f6"/>
                      <a:pt x="f5" y="f6"/>
                      <a:pt x="f7" y="f6"/>
                    </a:cubicBezTo>
                    <a:lnTo>
                      <a:pt x="f7" y="f6"/>
                    </a:lnTo>
                    <a:cubicBezTo>
                      <a:pt x="f7" y="f6"/>
                      <a:pt x="f7" y="f6"/>
                      <a:pt x="f7" y="f6"/>
                    </a:cubicBezTo>
                    <a:lnTo>
                      <a:pt x="f7" y="f6"/>
                    </a:lnTo>
                    <a:cubicBezTo>
                      <a:pt x="f5" y="f6"/>
                      <a:pt x="f5" y="f6"/>
                      <a:pt x="f5" y="f6"/>
                    </a:cubicBezTo>
                    <a:close/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lnTo>
                      <a:pt x="f13" y="f14"/>
                    </a:ln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2"/>
                      <a:pt x="f24" y="f22"/>
                    </a:cubicBezTo>
                    <a:cubicBezTo>
                      <a:pt x="f25" y="f22"/>
                      <a:pt x="f26" y="f27"/>
                      <a:pt x="f28" y="f29"/>
                    </a:cubicBezTo>
                    <a:cubicBezTo>
                      <a:pt x="f2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cubicBezTo>
                      <a:pt x="f41" y="f42"/>
                      <a:pt x="f43" y="f44"/>
                      <a:pt x="f45" y="f46"/>
                    </a:cubicBezTo>
                    <a:cubicBezTo>
                      <a:pt x="f47" y="f48"/>
                      <a:pt x="f49" y="f50"/>
                      <a:pt x="f51" y="f50"/>
                    </a:cubicBezTo>
                    <a:cubicBezTo>
                      <a:pt x="f52" y="f50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58" y="f60"/>
                    </a:cubicBezTo>
                    <a:lnTo>
                      <a:pt x="f58" y="f60"/>
                    </a:lnTo>
                    <a:cubicBezTo>
                      <a:pt x="f53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3" y="f78"/>
                      <a:pt x="f3" y="f79"/>
                      <a:pt x="f80" y="f81"/>
                    </a:cubicBezTo>
                    <a:cubicBezTo>
                      <a:pt x="f82" y="f83"/>
                      <a:pt x="f68" y="f9"/>
                      <a:pt x="f84" y="f9"/>
                    </a:cubicBezTo>
                    <a:cubicBezTo>
                      <a:pt x="f62" y="f9"/>
                      <a:pt x="f85" y="f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9" name="Google Shape;3070;p49">
                <a:extLst>
                  <a:ext uri="{FF2B5EF4-FFF2-40B4-BE49-F238E27FC236}">
                    <a16:creationId xmlns:a16="http://schemas.microsoft.com/office/drawing/2014/main" id="{5D2FC029-E1C0-7F5B-4FB8-C70D42C7241E}"/>
                  </a:ext>
                </a:extLst>
              </p:cNvPr>
              <p:cNvSpPr/>
              <p:nvPr/>
            </p:nvSpPr>
            <p:spPr>
              <a:xfrm rot="5846026">
                <a:off x="3664700" y="2232484"/>
                <a:ext cx="45720" cy="6061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490"/>
                  <a:gd name="f4" fmla="val 5952"/>
                  <a:gd name="f5" fmla="val 2173"/>
                  <a:gd name="f6" fmla="val 550"/>
                  <a:gd name="f7" fmla="val 2501"/>
                  <a:gd name="f8" fmla="val 2833"/>
                  <a:gd name="f9" fmla="val 659"/>
                  <a:gd name="f10" fmla="val 3115"/>
                  <a:gd name="f11" fmla="val 879"/>
                  <a:gd name="f12" fmla="val 3790"/>
                  <a:gd name="f13" fmla="val 1400"/>
                  <a:gd name="f14" fmla="val 3900"/>
                  <a:gd name="f15" fmla="val 2291"/>
                  <a:gd name="f16" fmla="val 3852"/>
                  <a:gd name="f17" fmla="val 3089"/>
                  <a:gd name="f18" fmla="val 3821"/>
                  <a:gd name="f19" fmla="val 3555"/>
                  <a:gd name="f20" fmla="val 3704"/>
                  <a:gd name="f21" fmla="val 4027"/>
                  <a:gd name="f22" fmla="val 3498"/>
                  <a:gd name="f23" fmla="val 4449"/>
                  <a:gd name="f24" fmla="val 3360"/>
                  <a:gd name="f25" fmla="val 4727"/>
                  <a:gd name="f26" fmla="val 3148"/>
                  <a:gd name="f27" fmla="val 4973"/>
                  <a:gd name="f28" fmla="val 2975"/>
                  <a:gd name="f29" fmla="val 5234"/>
                  <a:gd name="f30" fmla="val 2831"/>
                  <a:gd name="f31" fmla="val 5015"/>
                  <a:gd name="f32" fmla="val 2621"/>
                  <a:gd name="f33" fmla="val 4843"/>
                  <a:gd name="f34" fmla="val 2406"/>
                  <a:gd name="f35" fmla="val 4682"/>
                  <a:gd name="f36" fmla="val 2046"/>
                  <a:gd name="f37" fmla="val 4408"/>
                  <a:gd name="f38" fmla="val 1697"/>
                  <a:gd name="f39" fmla="val 4138"/>
                  <a:gd name="f40" fmla="val 1416"/>
                  <a:gd name="f41" fmla="val 3777"/>
                  <a:gd name="f42" fmla="val 846"/>
                  <a:gd name="f43" fmla="val 3055"/>
                  <a:gd name="f44" fmla="val 422"/>
                  <a:gd name="f45" fmla="val 1989"/>
                  <a:gd name="f46" fmla="val 1008"/>
                  <a:gd name="f47" fmla="val 1157"/>
                  <a:gd name="f48" fmla="val 1294"/>
                  <a:gd name="f49" fmla="val 752"/>
                  <a:gd name="f50" fmla="val 1729"/>
                  <a:gd name="f51" fmla="val 2151"/>
                  <a:gd name="f52" fmla="val 1780"/>
                  <a:gd name="f53" fmla="val 1411"/>
                  <a:gd name="f54" fmla="val 104"/>
                  <a:gd name="f55" fmla="val 1087"/>
                  <a:gd name="f56" fmla="val 331"/>
                  <a:gd name="f57" fmla="val 182"/>
                  <a:gd name="f58" fmla="val 961"/>
                  <a:gd name="f59" fmla="val 2088"/>
                  <a:gd name="f60" fmla="val 381"/>
                  <a:gd name="f61" fmla="val 3078"/>
                  <a:gd name="f62" fmla="val 604"/>
                  <a:gd name="f63" fmla="val 3654"/>
                  <a:gd name="f64" fmla="val 949"/>
                  <a:gd name="f65" fmla="val 4185"/>
                  <a:gd name="f66" fmla="val 1392"/>
                  <a:gd name="f67" fmla="val 4617"/>
                  <a:gd name="f68" fmla="val 1806"/>
                  <a:gd name="f69" fmla="val 5025"/>
                  <a:gd name="f70" fmla="val 2355"/>
                  <a:gd name="f71" fmla="val 5295"/>
                  <a:gd name="f72" fmla="val 2642"/>
                  <a:gd name="f73" fmla="val 5816"/>
                  <a:gd name="f74" fmla="val 2694"/>
                  <a:gd name="f75" fmla="val 5911"/>
                  <a:gd name="f76" fmla="val 2775"/>
                  <a:gd name="f77" fmla="val 5951"/>
                  <a:gd name="f78" fmla="val 2858"/>
                  <a:gd name="f79" fmla="val 2989"/>
                  <a:gd name="f80" fmla="val 3123"/>
                  <a:gd name="f81" fmla="val 5849"/>
                  <a:gd name="f82" fmla="val 3141"/>
                  <a:gd name="f83" fmla="val 5705"/>
                  <a:gd name="f84" fmla="val 3482"/>
                  <a:gd name="f85" fmla="val 5506"/>
                  <a:gd name="f86" fmla="val 3732"/>
                  <a:gd name="f87" fmla="val 5109"/>
                  <a:gd name="f88" fmla="val 3910"/>
                  <a:gd name="f89" fmla="val 4781"/>
                  <a:gd name="f90" fmla="val 4146"/>
                  <a:gd name="f91" fmla="val 4340"/>
                  <a:gd name="f92" fmla="val 4297"/>
                  <a:gd name="f93" fmla="val 3856"/>
                  <a:gd name="f94" fmla="val 4362"/>
                  <a:gd name="f95" fmla="val 4489"/>
                  <a:gd name="f96" fmla="val 2435"/>
                  <a:gd name="f97" fmla="val 4376"/>
                  <a:gd name="f98" fmla="val 1369"/>
                  <a:gd name="f99" fmla="val 3701"/>
                  <a:gd name="f100" fmla="val 670"/>
                  <a:gd name="f101" fmla="val 3292"/>
                  <a:gd name="f102" fmla="val 246"/>
                  <a:gd name="f103" fmla="val 2720"/>
                  <a:gd name="f104" fmla="*/ f0 1 4490"/>
                  <a:gd name="f105" fmla="*/ f1 1 5952"/>
                  <a:gd name="f106" fmla="val f2"/>
                  <a:gd name="f107" fmla="val f3"/>
                  <a:gd name="f108" fmla="val f4"/>
                  <a:gd name="f109" fmla="+- f108 0 f106"/>
                  <a:gd name="f110" fmla="+- f107 0 f106"/>
                  <a:gd name="f111" fmla="*/ f110 1 4490"/>
                  <a:gd name="f112" fmla="*/ f109 1 5952"/>
                  <a:gd name="f113" fmla="*/ f106 1 f111"/>
                  <a:gd name="f114" fmla="*/ f107 1 f111"/>
                  <a:gd name="f115" fmla="*/ f106 1 f112"/>
                  <a:gd name="f116" fmla="*/ f108 1 f112"/>
                  <a:gd name="f117" fmla="*/ f113 f104 1"/>
                  <a:gd name="f118" fmla="*/ f114 f104 1"/>
                  <a:gd name="f119" fmla="*/ f116 f105 1"/>
                  <a:gd name="f120" fmla="*/ f115 f10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17" t="f120" r="f118" b="f119"/>
                <a:pathLst>
                  <a:path w="4490" h="5952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lnTo>
                      <a:pt x="f28" y="f29"/>
                    </a:ln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6"/>
                      <a:pt x="f5" y="f6"/>
                    </a:cubicBezTo>
                    <a:close/>
                    <a:moveTo>
                      <a:pt x="f51" y="f2"/>
                    </a:moveTo>
                    <a:cubicBezTo>
                      <a:pt x="f52" y="f2"/>
                      <a:pt x="f53" y="f54"/>
                      <a:pt x="f55" y="f56"/>
                    </a:cubicBezTo>
                    <a:cubicBezTo>
                      <a:pt x="f57" y="f58"/>
                      <a:pt x="f2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7"/>
                    </a:cubicBezTo>
                    <a:cubicBezTo>
                      <a:pt x="f79" y="f77"/>
                      <a:pt x="f80" y="f81"/>
                      <a:pt x="f82" y="f83"/>
                    </a:cubicBezTo>
                    <a:lnTo>
                      <a:pt x="f82" y="f83"/>
                    </a:ln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2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2"/>
                      <a:pt x="f51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0" name="Google Shape;3071;p49">
                <a:extLst>
                  <a:ext uri="{FF2B5EF4-FFF2-40B4-BE49-F238E27FC236}">
                    <a16:creationId xmlns:a16="http://schemas.microsoft.com/office/drawing/2014/main" id="{006D51E8-9460-6CFB-BF1D-89273CD65EAC}"/>
                  </a:ext>
                </a:extLst>
              </p:cNvPr>
              <p:cNvSpPr/>
              <p:nvPr/>
            </p:nvSpPr>
            <p:spPr>
              <a:xfrm rot="5846026">
                <a:off x="3655908" y="2256244"/>
                <a:ext cx="16431" cy="1683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614"/>
                  <a:gd name="f4" fmla="val 1653"/>
                  <a:gd name="f5" fmla="val 465"/>
                  <a:gd name="f6" fmla="val 703"/>
                  <a:gd name="f7" fmla="val 468"/>
                  <a:gd name="f8" fmla="val 705"/>
                  <a:gd name="f9" fmla="val 473"/>
                  <a:gd name="f10" fmla="val 709"/>
                  <a:gd name="f11" fmla="val 474"/>
                  <a:gd name="f12" fmla="val 710"/>
                  <a:gd name="f13" fmla="val 475"/>
                  <a:gd name="f14" fmla="val 711"/>
                  <a:gd name="f15" fmla="val 476"/>
                  <a:gd name="f16" fmla="val 712"/>
                  <a:gd name="f17" fmla="val 469"/>
                  <a:gd name="f18" fmla="val 706"/>
                  <a:gd name="f19" fmla="val 1270"/>
                  <a:gd name="f20" fmla="val 738"/>
                  <a:gd name="f21" fmla="val 743"/>
                  <a:gd name="f22" fmla="val 1269"/>
                  <a:gd name="f23" fmla="val 752"/>
                  <a:gd name="f24" fmla="val 1268"/>
                  <a:gd name="f25" fmla="val 764"/>
                  <a:gd name="f26" fmla="val 754"/>
                  <a:gd name="f27" fmla="val 749"/>
                  <a:gd name="f28" fmla="val 745"/>
                  <a:gd name="f29" fmla="val 742"/>
                  <a:gd name="f30" fmla="val 741"/>
                  <a:gd name="f31" fmla="val 739"/>
                  <a:gd name="f32" fmla="val 1235"/>
                  <a:gd name="f33" fmla="val 1063"/>
                  <a:gd name="f34" fmla="val 946"/>
                  <a:gd name="f35" fmla="val 99"/>
                  <a:gd name="f36" fmla="val 868"/>
                  <a:gd name="f37" fmla="val 230"/>
                  <a:gd name="f38" fmla="val 784"/>
                  <a:gd name="f39" fmla="val 170"/>
                  <a:gd name="f40" fmla="val 685"/>
                  <a:gd name="f41" fmla="val 132"/>
                  <a:gd name="f42" fmla="val 576"/>
                  <a:gd name="f43" fmla="val 123"/>
                  <a:gd name="f44" fmla="val 564"/>
                  <a:gd name="f45" fmla="val 552"/>
                  <a:gd name="f46" fmla="val 122"/>
                  <a:gd name="f47" fmla="val 540"/>
                  <a:gd name="f48" fmla="val 330"/>
                  <a:gd name="f49" fmla="val 127"/>
                  <a:gd name="f50" fmla="val 262"/>
                  <a:gd name="f51" fmla="val 69"/>
                  <a:gd name="f52" fmla="val 466"/>
                  <a:gd name="f53" fmla="val 1"/>
                  <a:gd name="f54" fmla="val 713"/>
                  <a:gd name="f55" fmla="val 178"/>
                  <a:gd name="f56" fmla="val 905"/>
                  <a:gd name="f57" fmla="val 312"/>
                  <a:gd name="f58" fmla="val 1086"/>
                  <a:gd name="f59" fmla="val 377"/>
                  <a:gd name="f60" fmla="val 1172"/>
                  <a:gd name="f61" fmla="val 436"/>
                  <a:gd name="f62" fmla="val 1257"/>
                  <a:gd name="f63" fmla="val 501"/>
                  <a:gd name="f64" fmla="val 1340"/>
                  <a:gd name="f65" fmla="val 583"/>
                  <a:gd name="f66" fmla="val 1453"/>
                  <a:gd name="f67" fmla="val 695"/>
                  <a:gd name="f68" fmla="val 1552"/>
                  <a:gd name="f69" fmla="val 815"/>
                  <a:gd name="f70" fmla="val 1621"/>
                  <a:gd name="f71" fmla="val 853"/>
                  <a:gd name="f72" fmla="val 1643"/>
                  <a:gd name="f73" fmla="val 893"/>
                  <a:gd name="f74" fmla="val 931"/>
                  <a:gd name="f75" fmla="val 1076"/>
                  <a:gd name="f76" fmla="val 1203"/>
                  <a:gd name="f77" fmla="val 1510"/>
                  <a:gd name="f78" fmla="val 1165"/>
                  <a:gd name="f79" fmla="val 1350"/>
                  <a:gd name="f80" fmla="val 1349"/>
                  <a:gd name="f81" fmla="val 1164"/>
                  <a:gd name="f82" fmla="val 1348"/>
                  <a:gd name="f83" fmla="val 1204"/>
                  <a:gd name="f84" fmla="val 1329"/>
                  <a:gd name="f85" fmla="val 1240"/>
                  <a:gd name="f86" fmla="val 1304"/>
                  <a:gd name="f87" fmla="val 1278"/>
                  <a:gd name="f88" fmla="val 1333"/>
                  <a:gd name="f89" fmla="val 1220"/>
                  <a:gd name="f90" fmla="val 1402"/>
                  <a:gd name="f91" fmla="val 1145"/>
                  <a:gd name="f92" fmla="val 1446"/>
                  <a:gd name="f93" fmla="val 1069"/>
                  <a:gd name="f94" fmla="val 1538"/>
                  <a:gd name="f95" fmla="val 908"/>
                  <a:gd name="f96" fmla="val 1584"/>
                  <a:gd name="f97" fmla="val 729"/>
                  <a:gd name="f98" fmla="val 1604"/>
                  <a:gd name="f99" fmla="val 549"/>
                  <a:gd name="f100" fmla="val 456"/>
                  <a:gd name="f101" fmla="val 359"/>
                  <a:gd name="f102" fmla="val 1593"/>
                  <a:gd name="f103" fmla="val 271"/>
                  <a:gd name="f104" fmla="val 113"/>
                  <a:gd name="f105" fmla="val 3"/>
                  <a:gd name="f106" fmla="val 1241"/>
                  <a:gd name="f107" fmla="val 1239"/>
                  <a:gd name="f108" fmla="val 1237"/>
                  <a:gd name="f109" fmla="*/ f0 1 1614"/>
                  <a:gd name="f110" fmla="*/ f1 1 1653"/>
                  <a:gd name="f111" fmla="val f2"/>
                  <a:gd name="f112" fmla="val f3"/>
                  <a:gd name="f113" fmla="val f4"/>
                  <a:gd name="f114" fmla="+- f113 0 f111"/>
                  <a:gd name="f115" fmla="+- f112 0 f111"/>
                  <a:gd name="f116" fmla="*/ f115 1 1614"/>
                  <a:gd name="f117" fmla="*/ f114 1 1653"/>
                  <a:gd name="f118" fmla="*/ f111 1 f116"/>
                  <a:gd name="f119" fmla="*/ f112 1 f116"/>
                  <a:gd name="f120" fmla="*/ f111 1 f117"/>
                  <a:gd name="f121" fmla="*/ f113 1 f117"/>
                  <a:gd name="f122" fmla="*/ f118 f109 1"/>
                  <a:gd name="f123" fmla="*/ f119 f109 1"/>
                  <a:gd name="f124" fmla="*/ f121 f110 1"/>
                  <a:gd name="f125" fmla="*/ f120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22" t="f125" r="f123" b="f124"/>
                <a:pathLst>
                  <a:path w="1614" h="1653">
                    <a:moveTo>
                      <a:pt x="f5" y="f6"/>
                    </a:moveTo>
                    <a:cubicBezTo>
                      <a:pt x="f5" y="f6"/>
                      <a:pt x="f7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lnTo>
                      <a:pt x="f15" y="f16"/>
                    </a:lnTo>
                    <a:cubicBezTo>
                      <a:pt x="f17" y="f18"/>
                      <a:pt x="f5" y="f6"/>
                      <a:pt x="f5" y="f6"/>
                    </a:cubicBezTo>
                    <a:close/>
                    <a:moveTo>
                      <a:pt x="f19" y="f20"/>
                    </a:moveTo>
                    <a:cubicBezTo>
                      <a:pt x="f19" y="f21"/>
                      <a:pt x="f22" y="f23"/>
                      <a:pt x="f24" y="f25"/>
                    </a:cubicBezTo>
                    <a:lnTo>
                      <a:pt x="f24" y="f26"/>
                    </a:lnTo>
                    <a:cubicBezTo>
                      <a:pt x="f24" y="f27"/>
                      <a:pt x="f22" y="f28"/>
                      <a:pt x="f22" y="f29"/>
                    </a:cubicBezTo>
                    <a:lnTo>
                      <a:pt x="f22" y="f29"/>
                    </a:lnTo>
                    <a:cubicBezTo>
                      <a:pt x="f22" y="f30"/>
                      <a:pt x="f19" y="f31"/>
                      <a:pt x="f19" y="f20"/>
                    </a:cubicBezTo>
                    <a:close/>
                    <a:moveTo>
                      <a:pt x="f32" y="f2"/>
                    </a:moveTo>
                    <a:cubicBezTo>
                      <a:pt x="f33" y="f2"/>
                      <a:pt x="f34" y="f35"/>
                      <a:pt x="f36" y="f37"/>
                    </a:cubicBezTo>
                    <a:lnTo>
                      <a:pt x="f36" y="f37"/>
                    </a:ln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3"/>
                      <a:pt x="f45" y="f46"/>
                      <a:pt x="f47" y="f46"/>
                    </a:cubicBezTo>
                    <a:cubicBezTo>
                      <a:pt x="f48" y="f46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4"/>
                      <a:pt x="f74" y="f4"/>
                    </a:cubicBezTo>
                    <a:cubicBezTo>
                      <a:pt x="f75" y="f4"/>
                      <a:pt x="f76" y="f77"/>
                      <a:pt x="f78" y="f79"/>
                    </a:cubicBezTo>
                    <a:cubicBezTo>
                      <a:pt x="f78" y="f79"/>
                      <a:pt x="f78" y="f80"/>
                      <a:pt x="f81" y="f82"/>
                    </a:cubicBezTo>
                    <a:lnTo>
                      <a:pt x="f81" y="f82"/>
                    </a:lnTo>
                    <a:cubicBezTo>
                      <a:pt x="f83" y="f84"/>
                      <a:pt x="f85" y="f86"/>
                      <a:pt x="f24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3" y="f100"/>
                      <a:pt x="f3" y="f101"/>
                      <a:pt x="f102" y="f103"/>
                    </a:cubicBezTo>
                    <a:cubicBezTo>
                      <a:pt x="f68" y="f104"/>
                      <a:pt x="f90" y="f105"/>
                      <a:pt x="f106" y="f2"/>
                    </a:cubicBezTo>
                    <a:cubicBezTo>
                      <a:pt x="f107" y="f2"/>
                      <a:pt x="f108" y="f2"/>
                      <a:pt x="f32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1" name="Google Shape;3072;p49">
                <a:extLst>
                  <a:ext uri="{FF2B5EF4-FFF2-40B4-BE49-F238E27FC236}">
                    <a16:creationId xmlns:a16="http://schemas.microsoft.com/office/drawing/2014/main" id="{A3E55BDF-03D7-B8F7-FCE4-05B81F986220}"/>
                  </a:ext>
                </a:extLst>
              </p:cNvPr>
              <p:cNvSpPr/>
              <p:nvPr/>
            </p:nvSpPr>
            <p:spPr>
              <a:xfrm rot="5846026">
                <a:off x="3636513" y="2329563"/>
                <a:ext cx="44915" cy="6126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411"/>
                  <a:gd name="f4" fmla="val 6016"/>
                  <a:gd name="f5" fmla="val 2113"/>
                  <a:gd name="f6" fmla="val 554"/>
                  <a:gd name="f7" fmla="val 2581"/>
                  <a:gd name="f8" fmla="val 3042"/>
                  <a:gd name="f9" fmla="val 788"/>
                  <a:gd name="f10" fmla="val 3345"/>
                  <a:gd name="f11" fmla="val 1197"/>
                  <a:gd name="f12" fmla="val 3832"/>
                  <a:gd name="f13" fmla="val 1851"/>
                  <a:gd name="f14" fmla="val 3735"/>
                  <a:gd name="f15" fmla="val 2739"/>
                  <a:gd name="f16" fmla="val 3519"/>
                  <a:gd name="f17" fmla="val 3479"/>
                  <a:gd name="f18" fmla="val 3396"/>
                  <a:gd name="f19" fmla="val 3907"/>
                  <a:gd name="f20" fmla="val 3198"/>
                  <a:gd name="f21" fmla="val 4315"/>
                  <a:gd name="f22" fmla="val 2927"/>
                  <a:gd name="f23" fmla="val 4668"/>
                  <a:gd name="f24" fmla="val 2736"/>
                  <a:gd name="f25" fmla="val 4918"/>
                  <a:gd name="f26" fmla="val 2478"/>
                  <a:gd name="f27" fmla="val 5116"/>
                  <a:gd name="f28" fmla="val 2254"/>
                  <a:gd name="f29" fmla="val 5337"/>
                  <a:gd name="f30" fmla="val 2154"/>
                  <a:gd name="f31" fmla="val 5081"/>
                  <a:gd name="f32" fmla="val 1974"/>
                  <a:gd name="f33" fmla="val 4859"/>
                  <a:gd name="f34" fmla="val 1782"/>
                  <a:gd name="f35" fmla="val 4647"/>
                  <a:gd name="f36" fmla="val 1460"/>
                  <a:gd name="f37" fmla="val 4288"/>
                  <a:gd name="f38" fmla="val 1169"/>
                  <a:gd name="f39" fmla="val 3924"/>
                  <a:gd name="f40" fmla="val 963"/>
                  <a:gd name="f41" fmla="val 3483"/>
                  <a:gd name="f42" fmla="val 573"/>
                  <a:gd name="f43" fmla="val 2640"/>
                  <a:gd name="f44" fmla="val 429"/>
                  <a:gd name="f45" fmla="val 1498"/>
                  <a:gd name="f46" fmla="val 1248"/>
                  <a:gd name="f47" fmla="val 858"/>
                  <a:gd name="f48" fmla="val 1512"/>
                  <a:gd name="f49" fmla="val 650"/>
                  <a:gd name="f50" fmla="val 1814"/>
                  <a:gd name="f51" fmla="val 2114"/>
                  <a:gd name="f52" fmla="val 1944"/>
                  <a:gd name="f53" fmla="val 1772"/>
                  <a:gd name="f54" fmla="val 24"/>
                  <a:gd name="f55" fmla="val 1601"/>
                  <a:gd name="f56" fmla="val 73"/>
                  <a:gd name="f57" fmla="val 518"/>
                  <a:gd name="f58" fmla="val 392"/>
                  <a:gd name="f59" fmla="val 1"/>
                  <a:gd name="f60" fmla="val 1471"/>
                  <a:gd name="f61" fmla="val 121"/>
                  <a:gd name="f62" fmla="val 2540"/>
                  <a:gd name="f63" fmla="val 193"/>
                  <a:gd name="f64" fmla="val 3164"/>
                  <a:gd name="f65" fmla="val 419"/>
                  <a:gd name="f66" fmla="val 3777"/>
                  <a:gd name="f67" fmla="val 758"/>
                  <a:gd name="f68" fmla="val 4308"/>
                  <a:gd name="f69" fmla="val 1087"/>
                  <a:gd name="f70" fmla="val 4826"/>
                  <a:gd name="f71" fmla="val 1618"/>
                  <a:gd name="f72" fmla="val 5226"/>
                  <a:gd name="f73" fmla="val 1806"/>
                  <a:gd name="f74" fmla="val 5826"/>
                  <a:gd name="f75" fmla="val 1847"/>
                  <a:gd name="f76" fmla="val 5954"/>
                  <a:gd name="f77" fmla="val 1961"/>
                  <a:gd name="f78" fmla="val 6015"/>
                  <a:gd name="f79" fmla="val 2074"/>
                  <a:gd name="f80" fmla="val 2189"/>
                  <a:gd name="f81" fmla="val 2303"/>
                  <a:gd name="f82" fmla="val 5950"/>
                  <a:gd name="f83" fmla="val 2331"/>
                  <a:gd name="f84" fmla="val 5824"/>
                  <a:gd name="f85" fmla="val 2692"/>
                  <a:gd name="f86" fmla="val 5699"/>
                  <a:gd name="f87" fmla="val 3003"/>
                  <a:gd name="f88" fmla="val 5383"/>
                  <a:gd name="f89" fmla="val 3235"/>
                  <a:gd name="f90" fmla="val 5107"/>
                  <a:gd name="f91" fmla="val 3544"/>
                  <a:gd name="f92" fmla="val 4740"/>
                  <a:gd name="f93" fmla="val 3780"/>
                  <a:gd name="f94" fmla="val 4329"/>
                  <a:gd name="f95" fmla="val 3951"/>
                  <a:gd name="f96" fmla="val 3883"/>
                  <a:gd name="f97" fmla="val 4284"/>
                  <a:gd name="f98" fmla="val 3023"/>
                  <a:gd name="f99" fmla="val 1933"/>
                  <a:gd name="f100" fmla="val 3938"/>
                  <a:gd name="f101" fmla="val 1108"/>
                  <a:gd name="f102" fmla="val 3561"/>
                  <a:gd name="f103" fmla="val 450"/>
                  <a:gd name="f104" fmla="val 2859"/>
                  <a:gd name="f105" fmla="*/ f0 1 4411"/>
                  <a:gd name="f106" fmla="*/ f1 1 6016"/>
                  <a:gd name="f107" fmla="val f2"/>
                  <a:gd name="f108" fmla="val f3"/>
                  <a:gd name="f109" fmla="val f4"/>
                  <a:gd name="f110" fmla="+- f109 0 f107"/>
                  <a:gd name="f111" fmla="+- f108 0 f107"/>
                  <a:gd name="f112" fmla="*/ f111 1 4411"/>
                  <a:gd name="f113" fmla="*/ f110 1 6016"/>
                  <a:gd name="f114" fmla="*/ f107 1 f112"/>
                  <a:gd name="f115" fmla="*/ f108 1 f112"/>
                  <a:gd name="f116" fmla="*/ f107 1 f113"/>
                  <a:gd name="f117" fmla="*/ f109 1 f113"/>
                  <a:gd name="f118" fmla="*/ f114 f105 1"/>
                  <a:gd name="f119" fmla="*/ f115 f105 1"/>
                  <a:gd name="f120" fmla="*/ f117 f106 1"/>
                  <a:gd name="f121" fmla="*/ f116 f10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18" t="f121" r="f119" b="f120"/>
                <a:pathLst>
                  <a:path w="4411" h="6016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lnTo>
                      <a:pt x="f28" y="f29"/>
                    </a:ln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6"/>
                      <a:pt x="f5" y="f6"/>
                    </a:cubicBezTo>
                    <a:close/>
                    <a:moveTo>
                      <a:pt x="f51" y="f2"/>
                    </a:moveTo>
                    <a:cubicBezTo>
                      <a:pt x="f52" y="f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78"/>
                    </a:cubicBezTo>
                    <a:cubicBezTo>
                      <a:pt x="f80" y="f78"/>
                      <a:pt x="f81" y="f82"/>
                      <a:pt x="f83" y="f84"/>
                    </a:cubicBezTo>
                    <a:lnTo>
                      <a:pt x="f83" y="f84"/>
                    </a:ln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3" y="f99"/>
                      <a:pt x="f100" y="f101"/>
                    </a:cubicBezTo>
                    <a:cubicBezTo>
                      <a:pt x="f102" y="f103"/>
                      <a:pt x="f104" y="f2"/>
                      <a:pt x="f51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2" name="Google Shape;3073;p49">
                <a:extLst>
                  <a:ext uri="{FF2B5EF4-FFF2-40B4-BE49-F238E27FC236}">
                    <a16:creationId xmlns:a16="http://schemas.microsoft.com/office/drawing/2014/main" id="{24526B2B-1B66-89B9-9DAB-C04AB17FC4BE}"/>
                  </a:ext>
                </a:extLst>
              </p:cNvPr>
              <p:cNvSpPr/>
              <p:nvPr/>
            </p:nvSpPr>
            <p:spPr>
              <a:xfrm rot="5846026">
                <a:off x="3627556" y="2347973"/>
                <a:ext cx="16221" cy="1619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593"/>
                  <a:gd name="f4" fmla="val 1590"/>
                  <a:gd name="f5" fmla="val 1038"/>
                  <a:gd name="f6" fmla="val 376"/>
                  <a:gd name="f7" fmla="val 378"/>
                  <a:gd name="f8" fmla="val 1037"/>
                  <a:gd name="f9" fmla="val 382"/>
                  <a:gd name="f10" fmla="val 627"/>
                  <a:gd name="f11" fmla="val 432"/>
                  <a:gd name="f12" fmla="val 626"/>
                  <a:gd name="f13" fmla="val 435"/>
                  <a:gd name="f14" fmla="val 438"/>
                  <a:gd name="f15" fmla="val 441"/>
                  <a:gd name="f16" fmla="val 625"/>
                  <a:gd name="f17" fmla="val 440"/>
                  <a:gd name="f18" fmla="val 437"/>
                  <a:gd name="f19" fmla="val 617"/>
                  <a:gd name="f20" fmla="val 619"/>
                  <a:gd name="f21" fmla="val 620"/>
                  <a:gd name="f22" fmla="val 622"/>
                  <a:gd name="f23" fmla="val 445"/>
                  <a:gd name="f24" fmla="val 446"/>
                  <a:gd name="f25" fmla="val 618"/>
                  <a:gd name="f26" fmla="val 399"/>
                  <a:gd name="f27" fmla="val 562"/>
                  <a:gd name="f28" fmla="val 400"/>
                  <a:gd name="f29" fmla="val 404"/>
                  <a:gd name="f30" fmla="val 568"/>
                  <a:gd name="f31" fmla="val 414"/>
                  <a:gd name="f32" fmla="val 585"/>
                  <a:gd name="f33" fmla="val 413"/>
                  <a:gd name="f34" fmla="val 584"/>
                  <a:gd name="f35" fmla="val 406"/>
                  <a:gd name="f36" fmla="val 574"/>
                  <a:gd name="f37" fmla="val 418"/>
                  <a:gd name="f38" fmla="val 597"/>
                  <a:gd name="f39" fmla="val 419"/>
                  <a:gd name="f40" fmla="val 680"/>
                  <a:gd name="f41" fmla="val 681"/>
                  <a:gd name="f42" fmla="val 682"/>
                  <a:gd name="f43" fmla="val 486"/>
                  <a:gd name="f44" fmla="val 256"/>
                  <a:gd name="f45" fmla="val 51"/>
                  <a:gd name="f46" fmla="val 157"/>
                  <a:gd name="f47" fmla="val 21"/>
                  <a:gd name="f48" fmla="val 391"/>
                  <a:gd name="f49" fmla="val 524"/>
                  <a:gd name="f50" fmla="val 44"/>
                  <a:gd name="f51" fmla="val 638"/>
                  <a:gd name="f52" fmla="val 99"/>
                  <a:gd name="f53" fmla="val 758"/>
                  <a:gd name="f54" fmla="val 137"/>
                  <a:gd name="f55" fmla="val 833"/>
                  <a:gd name="f56" fmla="val 174"/>
                  <a:gd name="f57" fmla="val 912"/>
                  <a:gd name="f58" fmla="val 209"/>
                  <a:gd name="f59" fmla="val 990"/>
                  <a:gd name="f60" fmla="val 250"/>
                  <a:gd name="f61" fmla="val 1076"/>
                  <a:gd name="f62" fmla="val 284"/>
                  <a:gd name="f63" fmla="val 1172"/>
                  <a:gd name="f64" fmla="val 332"/>
                  <a:gd name="f65" fmla="val 1254"/>
                  <a:gd name="f66" fmla="val 1350"/>
                  <a:gd name="f67" fmla="val 465"/>
                  <a:gd name="f68" fmla="val 1446"/>
                  <a:gd name="f69" fmla="val 548"/>
                  <a:gd name="f70" fmla="val 1522"/>
                  <a:gd name="f71" fmla="val 596"/>
                  <a:gd name="f72" fmla="val 1565"/>
                  <a:gd name="f73" fmla="val 654"/>
                  <a:gd name="f74" fmla="val 714"/>
                  <a:gd name="f75" fmla="val 745"/>
                  <a:gd name="f76" fmla="val 777"/>
                  <a:gd name="f77" fmla="val 1583"/>
                  <a:gd name="f78" fmla="val 808"/>
                  <a:gd name="f79" fmla="val 1569"/>
                  <a:gd name="f80" fmla="val 891"/>
                  <a:gd name="f81" fmla="val 1535"/>
                  <a:gd name="f82" fmla="val 956"/>
                  <a:gd name="f83" fmla="val 952"/>
                  <a:gd name="f84" fmla="val 1354"/>
                  <a:gd name="f85" fmla="val 1347"/>
                  <a:gd name="f86" fmla="val 1341"/>
                  <a:gd name="f87" fmla="val 1334"/>
                  <a:gd name="f88" fmla="val 993"/>
                  <a:gd name="f89" fmla="val 1324"/>
                  <a:gd name="f90" fmla="val 1032"/>
                  <a:gd name="f91" fmla="val 1308"/>
                  <a:gd name="f92" fmla="val 1065"/>
                  <a:gd name="f93" fmla="val 1288"/>
                  <a:gd name="f94" fmla="val 1137"/>
                  <a:gd name="f95" fmla="val 1247"/>
                  <a:gd name="f96" fmla="val 1216"/>
                  <a:gd name="f97" fmla="val 1193"/>
                  <a:gd name="f98" fmla="val 1271"/>
                  <a:gd name="f99" fmla="val 1131"/>
                  <a:gd name="f100" fmla="val 1394"/>
                  <a:gd name="f101" fmla="val 997"/>
                  <a:gd name="f102" fmla="val 1480"/>
                  <a:gd name="f103" fmla="val 1538"/>
                  <a:gd name="f104" fmla="val 662"/>
                  <a:gd name="f105" fmla="val 1566"/>
                  <a:gd name="f106" fmla="val 576"/>
                  <a:gd name="f107" fmla="val 1586"/>
                  <a:gd name="f108" fmla="val 483"/>
                  <a:gd name="f109" fmla="val 394"/>
                  <a:gd name="f110" fmla="val 227"/>
                  <a:gd name="f111" fmla="val 1476"/>
                  <a:gd name="f112" fmla="val 79"/>
                  <a:gd name="f113" fmla="val 1316"/>
                  <a:gd name="f114" fmla="val 34"/>
                  <a:gd name="f115" fmla="val 1281"/>
                  <a:gd name="f116" fmla="val 24"/>
                  <a:gd name="f117" fmla="val 1246"/>
                  <a:gd name="f118" fmla="val 19"/>
                  <a:gd name="f119" fmla="val 1212"/>
                  <a:gd name="f120" fmla="val 1105"/>
                  <a:gd name="f121" fmla="val 1004"/>
                  <a:gd name="f122" fmla="val 65"/>
                  <a:gd name="f123" fmla="val 921"/>
                  <a:gd name="f124" fmla="val 908"/>
                  <a:gd name="f125" fmla="val 148"/>
                  <a:gd name="f126" fmla="val 896"/>
                  <a:gd name="f127" fmla="val 160"/>
                  <a:gd name="f128" fmla="val 885"/>
                  <a:gd name="f129" fmla="val 172"/>
                  <a:gd name="f130" fmla="val 784"/>
                  <a:gd name="f131" fmla="val 642"/>
                  <a:gd name="f132" fmla="val 493"/>
                  <a:gd name="f133" fmla="val 491"/>
                  <a:gd name="f134" fmla="val 489"/>
                  <a:gd name="f135" fmla="*/ f0 1 1593"/>
                  <a:gd name="f136" fmla="*/ f1 1 1590"/>
                  <a:gd name="f137" fmla="val f2"/>
                  <a:gd name="f138" fmla="val f3"/>
                  <a:gd name="f139" fmla="val f4"/>
                  <a:gd name="f140" fmla="+- f139 0 f137"/>
                  <a:gd name="f141" fmla="+- f138 0 f137"/>
                  <a:gd name="f142" fmla="*/ f141 1 1593"/>
                  <a:gd name="f143" fmla="*/ f140 1 1590"/>
                  <a:gd name="f144" fmla="*/ f137 1 f142"/>
                  <a:gd name="f145" fmla="*/ f138 1 f142"/>
                  <a:gd name="f146" fmla="*/ f137 1 f143"/>
                  <a:gd name="f147" fmla="*/ f139 1 f143"/>
                  <a:gd name="f148" fmla="*/ f144 f135 1"/>
                  <a:gd name="f149" fmla="*/ f145 f135 1"/>
                  <a:gd name="f150" fmla="*/ f147 f136 1"/>
                  <a:gd name="f151" fmla="*/ f146 f13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48" t="f151" r="f149" b="f150"/>
                <a:pathLst>
                  <a:path w="1593" h="1590">
                    <a:moveTo>
                      <a:pt x="f5" y="f6"/>
                    </a:moveTo>
                    <a:cubicBezTo>
                      <a:pt x="f5" y="f6"/>
                      <a:pt x="f5" y="f7"/>
                      <a:pt x="f8" y="f9"/>
                    </a:cubicBezTo>
                    <a:lnTo>
                      <a:pt x="f8" y="f9"/>
                    </a:lnTo>
                    <a:cubicBezTo>
                      <a:pt x="f5" y="f7"/>
                      <a:pt x="f5" y="f6"/>
                      <a:pt x="f5" y="f6"/>
                    </a:cubicBezTo>
                    <a:close/>
                    <a:moveTo>
                      <a:pt x="f10" y="f11"/>
                    </a:moveTo>
                    <a:cubicBezTo>
                      <a:pt x="f12" y="f13"/>
                      <a:pt x="f12" y="f14"/>
                      <a:pt x="f12" y="f15"/>
                    </a:cubicBezTo>
                    <a:lnTo>
                      <a:pt x="f12" y="f15"/>
                    </a:lnTo>
                    <a:cubicBezTo>
                      <a:pt x="f12" y="f15"/>
                      <a:pt x="f16" y="f17"/>
                      <a:pt x="f16" y="f17"/>
                    </a:cubicBezTo>
                    <a:lnTo>
                      <a:pt x="f16" y="f17"/>
                    </a:lnTo>
                    <a:cubicBezTo>
                      <a:pt x="f12" y="f18"/>
                      <a:pt x="f12" y="f13"/>
                      <a:pt x="f10" y="f11"/>
                    </a:cubicBezTo>
                    <a:close/>
                    <a:moveTo>
                      <a:pt x="f19" y="f11"/>
                    </a:moveTo>
                    <a:cubicBezTo>
                      <a:pt x="f20" y="f18"/>
                      <a:pt x="f21" y="f15"/>
                      <a:pt x="f22" y="f23"/>
                    </a:cubicBezTo>
                    <a:lnTo>
                      <a:pt x="f22" y="f23"/>
                    </a:lnTo>
                    <a:cubicBezTo>
                      <a:pt x="f22" y="f23"/>
                      <a:pt x="f22" y="f23"/>
                      <a:pt x="f22" y="f24"/>
                    </a:cubicBezTo>
                    <a:lnTo>
                      <a:pt x="f22" y="f24"/>
                    </a:lnTo>
                    <a:cubicBezTo>
                      <a:pt x="f21" y="f15"/>
                      <a:pt x="f25" y="f18"/>
                      <a:pt x="f19" y="f11"/>
                    </a:cubicBezTo>
                    <a:close/>
                    <a:moveTo>
                      <a:pt x="f26" y="f27"/>
                    </a:moveTo>
                    <a:cubicBezTo>
                      <a:pt x="f28" y="f27"/>
                      <a:pt x="f29" y="f30"/>
                      <a:pt x="f31" y="f32"/>
                    </a:cubicBezTo>
                    <a:lnTo>
                      <a:pt x="f31" y="f32"/>
                    </a:lnTo>
                    <a:cubicBezTo>
                      <a:pt x="f33" y="f34"/>
                      <a:pt x="f33" y="f34"/>
                      <a:pt x="f33" y="f34"/>
                    </a:cubicBezTo>
                    <a:lnTo>
                      <a:pt x="f33" y="f34"/>
                    </a:lnTo>
                    <a:cubicBezTo>
                      <a:pt x="f35" y="f36"/>
                      <a:pt x="f26" y="f27"/>
                      <a:pt x="f26" y="f27"/>
                    </a:cubicBezTo>
                    <a:close/>
                    <a:moveTo>
                      <a:pt x="f37" y="f38"/>
                    </a:moveTo>
                    <a:cubicBezTo>
                      <a:pt x="f37" y="f38"/>
                      <a:pt x="f39" y="f38"/>
                      <a:pt x="f39" y="f38"/>
                    </a:cubicBezTo>
                    <a:lnTo>
                      <a:pt x="f39" y="f38"/>
                    </a:lnTo>
                    <a:cubicBezTo>
                      <a:pt x="f39" y="f38"/>
                      <a:pt x="f39" y="f38"/>
                      <a:pt x="f39" y="f38"/>
                    </a:cubicBezTo>
                    <a:lnTo>
                      <a:pt x="f39" y="f38"/>
                    </a:lnTo>
                    <a:cubicBezTo>
                      <a:pt x="f39" y="f38"/>
                      <a:pt x="f37" y="f38"/>
                      <a:pt x="f37" y="f38"/>
                    </a:cubicBezTo>
                    <a:close/>
                    <a:moveTo>
                      <a:pt x="f17" y="f40"/>
                    </a:moveTo>
                    <a:cubicBezTo>
                      <a:pt x="f17" y="f40"/>
                      <a:pt x="f17" y="f40"/>
                      <a:pt x="f17" y="f40"/>
                    </a:cubicBezTo>
                    <a:lnTo>
                      <a:pt x="f17" y="f40"/>
                    </a:lnTo>
                    <a:cubicBezTo>
                      <a:pt x="f17" y="f41"/>
                      <a:pt x="f17" y="f42"/>
                      <a:pt x="f17" y="f42"/>
                    </a:cubicBezTo>
                    <a:lnTo>
                      <a:pt x="f17" y="f42"/>
                    </a:lnTo>
                    <a:cubicBezTo>
                      <a:pt x="f17" y="f41"/>
                      <a:pt x="f17" y="f41"/>
                      <a:pt x="f17" y="f40"/>
                    </a:cubicBezTo>
                    <a:close/>
                    <a:moveTo>
                      <a:pt x="f43" y="f2"/>
                    </a:moveTo>
                    <a:cubicBezTo>
                      <a:pt x="f44" y="f2"/>
                      <a:pt x="f45" y="f46"/>
                      <a:pt x="f47" y="f48"/>
                    </a:cubicBezTo>
                    <a:cubicBezTo>
                      <a:pt x="f2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48" y="f66"/>
                      <a:pt x="f67" y="f68"/>
                      <a:pt x="f69" y="f70"/>
                    </a:cubicBezTo>
                    <a:cubicBezTo>
                      <a:pt x="f71" y="f72"/>
                      <a:pt x="f73" y="f4"/>
                      <a:pt x="f74" y="f4"/>
                    </a:cubicBezTo>
                    <a:cubicBezTo>
                      <a:pt x="f75" y="f4"/>
                      <a:pt x="f76" y="f77"/>
                      <a:pt x="f78" y="f79"/>
                    </a:cubicBezTo>
                    <a:cubicBezTo>
                      <a:pt x="f80" y="f81"/>
                      <a:pt x="f82" y="f68"/>
                      <a:pt x="f83" y="f84"/>
                    </a:cubicBezTo>
                    <a:cubicBezTo>
                      <a:pt x="f83" y="f85"/>
                      <a:pt x="f83" y="f86"/>
                      <a:pt x="f83" y="f87"/>
                    </a:cubicBezTo>
                    <a:lnTo>
                      <a:pt x="f83" y="f87"/>
                    </a:ln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55"/>
                      <a:pt x="f103" y="f104"/>
                    </a:cubicBezTo>
                    <a:cubicBezTo>
                      <a:pt x="f105" y="f106"/>
                      <a:pt x="f107" y="f108"/>
                      <a:pt x="f4" y="f109"/>
                    </a:cubicBezTo>
                    <a:cubicBezTo>
                      <a:pt x="f3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18"/>
                    </a:cubicBezTo>
                    <a:cubicBezTo>
                      <a:pt x="f120" y="f118"/>
                      <a:pt x="f121" y="f122"/>
                      <a:pt x="f123" y="f54"/>
                    </a:cubicBezTo>
                    <a:cubicBezTo>
                      <a:pt x="f124" y="f125"/>
                      <a:pt x="f126" y="f127"/>
                      <a:pt x="f128" y="f129"/>
                    </a:cubicBezTo>
                    <a:lnTo>
                      <a:pt x="f128" y="f129"/>
                    </a:lnTo>
                    <a:cubicBezTo>
                      <a:pt x="f130" y="f122"/>
                      <a:pt x="f131" y="f2"/>
                      <a:pt x="f132" y="f2"/>
                    </a:cubicBezTo>
                    <a:cubicBezTo>
                      <a:pt x="f133" y="f2"/>
                      <a:pt x="f134" y="f2"/>
                      <a:pt x="f43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3" name="Google Shape;3074;p49">
                <a:extLst>
                  <a:ext uri="{FF2B5EF4-FFF2-40B4-BE49-F238E27FC236}">
                    <a16:creationId xmlns:a16="http://schemas.microsoft.com/office/drawing/2014/main" id="{4A23D8E6-4792-6932-A9C2-ADCFF0417B76}"/>
                  </a:ext>
                </a:extLst>
              </p:cNvPr>
              <p:cNvSpPr/>
              <p:nvPr/>
            </p:nvSpPr>
            <p:spPr>
              <a:xfrm rot="5846026">
                <a:off x="3428830" y="2078526"/>
                <a:ext cx="196760" cy="109828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9322"/>
                  <a:gd name="f4" fmla="val 10785"/>
                  <a:gd name="f5" fmla="val 172"/>
                  <a:gd name="f6" fmla="val 87"/>
                  <a:gd name="f7" fmla="val 94"/>
                  <a:gd name="f8" fmla="val 52"/>
                  <a:gd name="f9" fmla="val 195"/>
                  <a:gd name="f10" fmla="val 1659"/>
                  <a:gd name="f11" fmla="val 3396"/>
                  <a:gd name="f12" fmla="val 4099"/>
                  <a:gd name="f13" fmla="val 6229"/>
                  <a:gd name="f14" fmla="val 7261"/>
                  <a:gd name="f15" fmla="val 7970"/>
                  <a:gd name="f16" fmla="val 10560"/>
                  <a:gd name="f17" fmla="val 9788"/>
                  <a:gd name="f18" fmla="val 14260"/>
                  <a:gd name="f19" fmla="val 10784"/>
                  <a:gd name="f20" fmla="val 18017"/>
                  <a:gd name="f21" fmla="val 18287"/>
                  <a:gd name="f22" fmla="val 18558"/>
                  <a:gd name="f23" fmla="val 10779"/>
                  <a:gd name="f24" fmla="val 18829"/>
                  <a:gd name="f25" fmla="val 10769"/>
                  <a:gd name="f26" fmla="val 19310"/>
                  <a:gd name="f27" fmla="val 10748"/>
                  <a:gd name="f28" fmla="val 10001"/>
                  <a:gd name="f29" fmla="val 18851"/>
                  <a:gd name="f30" fmla="val 18843"/>
                  <a:gd name="f31" fmla="val 18836"/>
                  <a:gd name="f32" fmla="val 18487"/>
                  <a:gd name="f33" fmla="val 10018"/>
                  <a:gd name="f34" fmla="val 18145"/>
                  <a:gd name="f35" fmla="val 10026"/>
                  <a:gd name="f36" fmla="val 17802"/>
                  <a:gd name="f37" fmla="val 14252"/>
                  <a:gd name="f38" fmla="val 10684"/>
                  <a:gd name="f39" fmla="val 9142"/>
                  <a:gd name="f40" fmla="val 7528"/>
                  <a:gd name="f41" fmla="val 7514"/>
                  <a:gd name="f42" fmla="val 4335"/>
                  <a:gd name="f43" fmla="val 5863"/>
                  <a:gd name="f44" fmla="val 1984"/>
                  <a:gd name="f45" fmla="val 3186"/>
                  <a:gd name="f46" fmla="val 275"/>
                  <a:gd name="f47" fmla="val 65"/>
                  <a:gd name="f48" fmla="val 249"/>
                  <a:gd name="f49" fmla="val 19"/>
                  <a:gd name="f50" fmla="val 211"/>
                  <a:gd name="f51" fmla="*/ f0 1 19322"/>
                  <a:gd name="f52" fmla="*/ f1 1 10785"/>
                  <a:gd name="f53" fmla="val f2"/>
                  <a:gd name="f54" fmla="val f3"/>
                  <a:gd name="f55" fmla="val f4"/>
                  <a:gd name="f56" fmla="+- f55 0 f53"/>
                  <a:gd name="f57" fmla="+- f54 0 f53"/>
                  <a:gd name="f58" fmla="*/ f57 1 19322"/>
                  <a:gd name="f59" fmla="*/ f56 1 10785"/>
                  <a:gd name="f60" fmla="*/ f53 1 f58"/>
                  <a:gd name="f61" fmla="*/ f54 1 f58"/>
                  <a:gd name="f62" fmla="*/ f53 1 f59"/>
                  <a:gd name="f63" fmla="*/ f55 1 f59"/>
                  <a:gd name="f64" fmla="*/ f60 f51 1"/>
                  <a:gd name="f65" fmla="*/ f61 f51 1"/>
                  <a:gd name="f66" fmla="*/ f63 f52 1"/>
                  <a:gd name="f67" fmla="*/ f62 f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64" t="f67" r="f65" b="f66"/>
                <a:pathLst>
                  <a:path w="19322" h="10785">
                    <a:moveTo>
                      <a:pt x="f5" y="f2"/>
                    </a:moveTo>
                    <a:cubicBezTo>
                      <a:pt x="f6" y="f2"/>
                      <a:pt x="f2" y="f7"/>
                      <a:pt x="f8" y="f9"/>
                    </a:cubicBez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19"/>
                    </a:cubicBezTo>
                    <a:cubicBezTo>
                      <a:pt x="f21" y="f19"/>
                      <a:pt x="f22" y="f23"/>
                      <a:pt x="f24" y="f25"/>
                    </a:cubicBezTo>
                    <a:cubicBezTo>
                      <a:pt x="f26" y="f27"/>
                      <a:pt x="f3" y="f28"/>
                      <a:pt x="f29" y="f28"/>
                    </a:cubicBezTo>
                    <a:cubicBezTo>
                      <a:pt x="f30" y="f28"/>
                      <a:pt x="f31" y="f28"/>
                      <a:pt x="f24" y="f28"/>
                    </a:cubicBezTo>
                    <a:cubicBezTo>
                      <a:pt x="f32" y="f33"/>
                      <a:pt x="f34" y="f35"/>
                      <a:pt x="f36" y="f35"/>
                    </a:cubicBezTo>
                    <a:cubicBezTo>
                      <a:pt x="f37" y="f35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2"/>
                      <a:pt x="f5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4" name="Google Shape;3075;p49">
                <a:extLst>
                  <a:ext uri="{FF2B5EF4-FFF2-40B4-BE49-F238E27FC236}">
                    <a16:creationId xmlns:a16="http://schemas.microsoft.com/office/drawing/2014/main" id="{B4C820A5-494F-0B75-E9C2-041A8F4920E5}"/>
                  </a:ext>
                </a:extLst>
              </p:cNvPr>
              <p:cNvSpPr/>
              <p:nvPr/>
            </p:nvSpPr>
            <p:spPr>
              <a:xfrm rot="5976798">
                <a:off x="2967322" y="2077640"/>
                <a:ext cx="404064" cy="57221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7951"/>
                  <a:gd name="f4" fmla="val 209516"/>
                  <a:gd name="f5" fmla="val 686"/>
                  <a:gd name="f6" fmla="val 333"/>
                  <a:gd name="f7" fmla="val 1"/>
                  <a:gd name="f8" fmla="val 505"/>
                  <a:gd name="f9" fmla="val 299"/>
                  <a:gd name="f10" fmla="val 887"/>
                  <a:gd name="f11" fmla="val 12779"/>
                  <a:gd name="f12" fmla="val 16811"/>
                  <a:gd name="f13" fmla="val 23736"/>
                  <a:gd name="f14" fmla="val 34222"/>
                  <a:gd name="f15" fmla="val 33810"/>
                  <a:gd name="f16" fmla="val 51746"/>
                  <a:gd name="f17" fmla="val 42611"/>
                  <a:gd name="f18" fmla="val 67053"/>
                  <a:gd name="f19" fmla="val 50718"/>
                  <a:gd name="f20" fmla="val 82719"/>
                  <a:gd name="f21" fmla="val 58656"/>
                  <a:gd name="f22" fmla="val 98487"/>
                  <a:gd name="f23" fmla="val 72389"/>
                  <a:gd name="f24" fmla="val 125765"/>
                  <a:gd name="f25" fmla="val 85924"/>
                  <a:gd name="f26" fmla="val 153782"/>
                  <a:gd name="f27" fmla="val 106138"/>
                  <a:gd name="f28" fmla="val 176984"/>
                  <a:gd name="f29" fmla="val 117497"/>
                  <a:gd name="f30" fmla="val 190023"/>
                  <a:gd name="f31" fmla="val 130867"/>
                  <a:gd name="f32" fmla="val 201116"/>
                  <a:gd name="f33" fmla="val 146076"/>
                  <a:gd name="f34" fmla="val 209386"/>
                  <a:gd name="f35" fmla="val 146241"/>
                  <a:gd name="f36" fmla="val 209476"/>
                  <a:gd name="f37" fmla="val 146403"/>
                  <a:gd name="f38" fmla="val 209515"/>
                  <a:gd name="f39" fmla="val 146555"/>
                  <a:gd name="f40" fmla="val 147409"/>
                  <a:gd name="f41" fmla="val 208272"/>
                  <a:gd name="f42" fmla="val 147053"/>
                  <a:gd name="f43" fmla="val 207719"/>
                  <a:gd name="f44" fmla="val 133835"/>
                  <a:gd name="f45" fmla="val 199601"/>
                  <a:gd name="f46" fmla="val 121640"/>
                  <a:gd name="f47" fmla="val 189902"/>
                  <a:gd name="f48" fmla="val 111121"/>
                  <a:gd name="f49" fmla="val 178480"/>
                  <a:gd name="f50" fmla="val 101086"/>
                  <a:gd name="f51" fmla="val 167589"/>
                  <a:gd name="f52" fmla="val 92659"/>
                  <a:gd name="f53" fmla="val 155356"/>
                  <a:gd name="f54" fmla="val 85115"/>
                  <a:gd name="f55" fmla="val 142638"/>
                  <a:gd name="f56" fmla="val 68219"/>
                  <a:gd name="f57" fmla="val 114141"/>
                  <a:gd name="f58" fmla="val 54912"/>
                  <a:gd name="f59" fmla="val 83668"/>
                  <a:gd name="f60" fmla="val 38425"/>
                  <a:gd name="f61" fmla="val 54929"/>
                  <a:gd name="f62" fmla="val 33150"/>
                  <a:gd name="f63" fmla="val 45740"/>
                  <a:gd name="f64" fmla="val 27539"/>
                  <a:gd name="f65" fmla="val 36736"/>
                  <a:gd name="f66" fmla="val 21643"/>
                  <a:gd name="f67" fmla="val 27935"/>
                  <a:gd name="f68" fmla="val 15207"/>
                  <a:gd name="f69" fmla="val 18329"/>
                  <a:gd name="f70" fmla="val 8136"/>
                  <a:gd name="f71" fmla="val 9267"/>
                  <a:gd name="f72" fmla="val 1010"/>
                  <a:gd name="f73" fmla="val 176"/>
                  <a:gd name="f74" fmla="val 913"/>
                  <a:gd name="f75" fmla="val 52"/>
                  <a:gd name="f76" fmla="val 798"/>
                  <a:gd name="f77" fmla="*/ f0 1 147951"/>
                  <a:gd name="f78" fmla="*/ f1 1 209516"/>
                  <a:gd name="f79" fmla="val f2"/>
                  <a:gd name="f80" fmla="val f3"/>
                  <a:gd name="f81" fmla="val f4"/>
                  <a:gd name="f82" fmla="+- f81 0 f79"/>
                  <a:gd name="f83" fmla="+- f80 0 f79"/>
                  <a:gd name="f84" fmla="*/ f83 1 147951"/>
                  <a:gd name="f85" fmla="*/ f82 1 209516"/>
                  <a:gd name="f86" fmla="*/ f79 1 f84"/>
                  <a:gd name="f87" fmla="*/ f80 1 f84"/>
                  <a:gd name="f88" fmla="*/ f79 1 f85"/>
                  <a:gd name="f89" fmla="*/ f81 1 f85"/>
                  <a:gd name="f90" fmla="*/ f86 f77 1"/>
                  <a:gd name="f91" fmla="*/ f87 f77 1"/>
                  <a:gd name="f92" fmla="*/ f89 f78 1"/>
                  <a:gd name="f93" fmla="*/ f88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0" t="f93" r="f91" b="f92"/>
                <a:pathLst>
                  <a:path w="147951" h="209516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38"/>
                    </a:cubicBezTo>
                    <a:cubicBezTo>
                      <a:pt x="f40" y="f38"/>
                      <a:pt x="f3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2"/>
                      <a:pt x="f5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75" name="Google Shape;3076;p49">
              <a:extLst>
                <a:ext uri="{FF2B5EF4-FFF2-40B4-BE49-F238E27FC236}">
                  <a16:creationId xmlns:a16="http://schemas.microsoft.com/office/drawing/2014/main" id="{1C52D2C9-7D58-BF81-6BC5-1C183A0BD523}"/>
                </a:ext>
              </a:extLst>
            </p:cNvPr>
            <p:cNvGrpSpPr/>
            <p:nvPr/>
          </p:nvGrpSpPr>
          <p:grpSpPr>
            <a:xfrm>
              <a:off x="2820770" y="1571697"/>
              <a:ext cx="896295" cy="923005"/>
              <a:chOff x="2820770" y="1571697"/>
              <a:chExt cx="896295" cy="923005"/>
            </a:xfrm>
          </p:grpSpPr>
          <p:sp>
            <p:nvSpPr>
              <p:cNvPr id="76" name="Google Shape;3077;p49">
                <a:extLst>
                  <a:ext uri="{FF2B5EF4-FFF2-40B4-BE49-F238E27FC236}">
                    <a16:creationId xmlns:a16="http://schemas.microsoft.com/office/drawing/2014/main" id="{232C9208-B343-2077-D0F6-A483BF8E062C}"/>
                  </a:ext>
                </a:extLst>
              </p:cNvPr>
              <p:cNvSpPr/>
              <p:nvPr/>
            </p:nvSpPr>
            <p:spPr>
              <a:xfrm rot="3804589">
                <a:off x="3323659" y="1682449"/>
                <a:ext cx="189070" cy="18190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926"/>
                  <a:gd name="f4" fmla="val 14360"/>
                  <a:gd name="f5" fmla="val 131"/>
                  <a:gd name="f6" fmla="val 1"/>
                  <a:gd name="f7" fmla="val 64"/>
                  <a:gd name="f8" fmla="val 70"/>
                  <a:gd name="f9" fmla="val 43"/>
                  <a:gd name="f10" fmla="val 150"/>
                  <a:gd name="f11" fmla="val 951"/>
                  <a:gd name="f12" fmla="val 1867"/>
                  <a:gd name="f13" fmla="val 1657"/>
                  <a:gd name="f14" fmla="val 3679"/>
                  <a:gd name="f15" fmla="val 2723"/>
                  <a:gd name="f16" fmla="val 5310"/>
                  <a:gd name="f17" fmla="val 3640"/>
                  <a:gd name="f18" fmla="val 6708"/>
                  <a:gd name="f19" fmla="val 4709"/>
                  <a:gd name="f20" fmla="val 8006"/>
                  <a:gd name="f21" fmla="val 5919"/>
                  <a:gd name="f22" fmla="val 9165"/>
                  <a:gd name="f23" fmla="val 8341"/>
                  <a:gd name="f24" fmla="val 11488"/>
                  <a:gd name="f25" fmla="val 11254"/>
                  <a:gd name="f26" fmla="val 13259"/>
                  <a:gd name="f27" fmla="val 14433"/>
                  <a:gd name="f28" fmla="val 14342"/>
                  <a:gd name="f29" fmla="val 14468"/>
                  <a:gd name="f30" fmla="val 14354"/>
                  <a:gd name="f31" fmla="val 14502"/>
                  <a:gd name="f32" fmla="val 14533"/>
                  <a:gd name="f33" fmla="val 14826"/>
                  <a:gd name="f34" fmla="val 14925"/>
                  <a:gd name="f35" fmla="val 13871"/>
                  <a:gd name="f36" fmla="val 14591"/>
                  <a:gd name="f37" fmla="val 13759"/>
                  <a:gd name="f38" fmla="val 11446"/>
                  <a:gd name="f39" fmla="val 12698"/>
                  <a:gd name="f40" fmla="val 8561"/>
                  <a:gd name="f41" fmla="val 10933"/>
                  <a:gd name="f42" fmla="val 6180"/>
                  <a:gd name="f43" fmla="val 8623"/>
                  <a:gd name="f44" fmla="val 5011"/>
                  <a:gd name="f45" fmla="val 7492"/>
                  <a:gd name="f46" fmla="val 3952"/>
                  <a:gd name="f47" fmla="val 6246"/>
                  <a:gd name="f48" fmla="val 3052"/>
                  <a:gd name="f49" fmla="val 4892"/>
                  <a:gd name="f50" fmla="val 2010"/>
                  <a:gd name="f51" fmla="val 3333"/>
                  <a:gd name="f52" fmla="val 1259"/>
                  <a:gd name="f53" fmla="val 1603"/>
                  <a:gd name="f54" fmla="val 215"/>
                  <a:gd name="f55" fmla="val 47"/>
                  <a:gd name="f56" fmla="val 192"/>
                  <a:gd name="f57" fmla="val 14"/>
                  <a:gd name="f58" fmla="val 161"/>
                  <a:gd name="f59" fmla="*/ f0 1 14926"/>
                  <a:gd name="f60" fmla="*/ f1 1 14360"/>
                  <a:gd name="f61" fmla="val f2"/>
                  <a:gd name="f62" fmla="val f3"/>
                  <a:gd name="f63" fmla="val f4"/>
                  <a:gd name="f64" fmla="+- f63 0 f61"/>
                  <a:gd name="f65" fmla="+- f62 0 f61"/>
                  <a:gd name="f66" fmla="*/ f65 1 14926"/>
                  <a:gd name="f67" fmla="*/ f64 1 14360"/>
                  <a:gd name="f68" fmla="*/ f61 1 f66"/>
                  <a:gd name="f69" fmla="*/ f62 1 f66"/>
                  <a:gd name="f70" fmla="*/ f61 1 f67"/>
                  <a:gd name="f71" fmla="*/ f63 1 f67"/>
                  <a:gd name="f72" fmla="*/ f68 f59 1"/>
                  <a:gd name="f73" fmla="*/ f69 f59 1"/>
                  <a:gd name="f74" fmla="*/ f71 f60 1"/>
                  <a:gd name="f75" fmla="*/ f70 f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72" t="f75" r="f73" b="f74"/>
                <a:pathLst>
                  <a:path w="14926" h="14360">
                    <a:moveTo>
                      <a:pt x="f5" y="f6"/>
                    </a:moveTo>
                    <a:cubicBezTo>
                      <a:pt x="f7" y="f6"/>
                      <a:pt x="f2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4"/>
                      <a:pt x="f32" y="f4"/>
                    </a:cubicBezTo>
                    <a:cubicBezTo>
                      <a:pt x="f33" y="f4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6"/>
                      <a:pt x="f5" y="f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7" name="Google Shape;3078;p49">
                <a:extLst>
                  <a:ext uri="{FF2B5EF4-FFF2-40B4-BE49-F238E27FC236}">
                    <a16:creationId xmlns:a16="http://schemas.microsoft.com/office/drawing/2014/main" id="{5A9AF419-8E3F-CE4D-4133-A5646BD4DEAC}"/>
                  </a:ext>
                </a:extLst>
              </p:cNvPr>
              <p:cNvSpPr/>
              <p:nvPr/>
            </p:nvSpPr>
            <p:spPr>
              <a:xfrm rot="3804589">
                <a:off x="3377840" y="1673883"/>
                <a:ext cx="137251" cy="22163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0835"/>
                  <a:gd name="f4" fmla="val 17496"/>
                  <a:gd name="f5" fmla="val 110"/>
                  <a:gd name="f6" fmla="val 1"/>
                  <a:gd name="f7" fmla="val 54"/>
                  <a:gd name="f8" fmla="val 45"/>
                  <a:gd name="f9" fmla="val 21"/>
                  <a:gd name="f10" fmla="val 115"/>
                  <a:gd name="f11" fmla="val 529"/>
                  <a:gd name="f12" fmla="val 1760"/>
                  <a:gd name="f13" fmla="val 1049"/>
                  <a:gd name="f14" fmla="val 3370"/>
                  <a:gd name="f15" fmla="val 1748"/>
                  <a:gd name="f16" fmla="val 4946"/>
                  <a:gd name="f17" fmla="val 2447"/>
                  <a:gd name="f18" fmla="val 6533"/>
                  <a:gd name="f19" fmla="val 3218"/>
                  <a:gd name="f20" fmla="val 8088"/>
                  <a:gd name="f21" fmla="val 4082"/>
                  <a:gd name="f22" fmla="val 9588"/>
                  <a:gd name="f23" fmla="val 4955"/>
                  <a:gd name="f24" fmla="val 11103"/>
                  <a:gd name="f25" fmla="val 5894"/>
                  <a:gd name="f26" fmla="val 12590"/>
                  <a:gd name="f27" fmla="val 6935"/>
                  <a:gd name="f28" fmla="val 13992"/>
                  <a:gd name="f29" fmla="val 7419"/>
                  <a:gd name="f30" fmla="val 14646"/>
                  <a:gd name="f31" fmla="val 7936"/>
                  <a:gd name="f32" fmla="val 15273"/>
                  <a:gd name="f33" fmla="val 8515"/>
                  <a:gd name="f34" fmla="val 15849"/>
                  <a:gd name="f35" fmla="val 9084"/>
                  <a:gd name="f36" fmla="val 16413"/>
                  <a:gd name="f37" fmla="val 9718"/>
                  <a:gd name="f38" fmla="val 17103"/>
                  <a:gd name="f39" fmla="val 10437"/>
                  <a:gd name="f40" fmla="val 17469"/>
                  <a:gd name="f41" fmla="val 10473"/>
                  <a:gd name="f42" fmla="val 17487"/>
                  <a:gd name="f43" fmla="val 10508"/>
                  <a:gd name="f44" fmla="val 17495"/>
                  <a:gd name="f45" fmla="val 10541"/>
                  <a:gd name="f46" fmla="val 10713"/>
                  <a:gd name="f47" fmla="val 17285"/>
                  <a:gd name="f48" fmla="val 10697"/>
                  <a:gd name="f49" fmla="val 17133"/>
                  <a:gd name="f50" fmla="val 10153"/>
                  <a:gd name="f51" fmla="val 16530"/>
                  <a:gd name="f52" fmla="val 9457"/>
                  <a:gd name="f53" fmla="val 16064"/>
                  <a:gd name="f54" fmla="val 8899"/>
                  <a:gd name="f55" fmla="val 15461"/>
                  <a:gd name="f56" fmla="val 8303"/>
                  <a:gd name="f57" fmla="val 14814"/>
                  <a:gd name="f58" fmla="val 7754"/>
                  <a:gd name="f59" fmla="val 14115"/>
                  <a:gd name="f60" fmla="val 7237"/>
                  <a:gd name="f61" fmla="val 13402"/>
                  <a:gd name="f62" fmla="val 6264"/>
                  <a:gd name="f63" fmla="val 12049"/>
                  <a:gd name="f64" fmla="val 5373"/>
                  <a:gd name="f65" fmla="val 10633"/>
                  <a:gd name="f66" fmla="val 4541"/>
                  <a:gd name="f67" fmla="val 9188"/>
                  <a:gd name="f68" fmla="val 2872"/>
                  <a:gd name="f69" fmla="val 6283"/>
                  <a:gd name="f70" fmla="val 1378"/>
                  <a:gd name="f71" fmla="val 3206"/>
                  <a:gd name="f72" fmla="val 200"/>
                  <a:gd name="f73" fmla="val 64"/>
                  <a:gd name="f74" fmla="val 183"/>
                  <a:gd name="f75" fmla="val 20"/>
                  <a:gd name="f76" fmla="val 146"/>
                  <a:gd name="f77" fmla="*/ f0 1 10835"/>
                  <a:gd name="f78" fmla="*/ f1 1 17496"/>
                  <a:gd name="f79" fmla="val f2"/>
                  <a:gd name="f80" fmla="val f3"/>
                  <a:gd name="f81" fmla="val f4"/>
                  <a:gd name="f82" fmla="+- f81 0 f79"/>
                  <a:gd name="f83" fmla="+- f80 0 f79"/>
                  <a:gd name="f84" fmla="*/ f83 1 10835"/>
                  <a:gd name="f85" fmla="*/ f82 1 17496"/>
                  <a:gd name="f86" fmla="*/ f79 1 f84"/>
                  <a:gd name="f87" fmla="*/ f80 1 f84"/>
                  <a:gd name="f88" fmla="*/ f79 1 f85"/>
                  <a:gd name="f89" fmla="*/ f81 1 f85"/>
                  <a:gd name="f90" fmla="*/ f86 f77 1"/>
                  <a:gd name="f91" fmla="*/ f87 f77 1"/>
                  <a:gd name="f92" fmla="*/ f89 f78 1"/>
                  <a:gd name="f93" fmla="*/ f88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0" t="f93" r="f91" b="f92"/>
                <a:pathLst>
                  <a:path w="10835" h="17496">
                    <a:moveTo>
                      <a:pt x="f5" y="f6"/>
                    </a:moveTo>
                    <a:cubicBezTo>
                      <a:pt x="f7" y="f6"/>
                      <a:pt x="f2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cubicBezTo>
                      <a:pt x="f41" y="f42"/>
                      <a:pt x="f43" y="f44"/>
                      <a:pt x="f45" y="f44"/>
                    </a:cubicBezTo>
                    <a:cubicBezTo>
                      <a:pt x="f46" y="f44"/>
                      <a:pt x="f3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6"/>
                      <a:pt x="f5" y="f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8" name="Google Shape;3079;p49">
                <a:extLst>
                  <a:ext uri="{FF2B5EF4-FFF2-40B4-BE49-F238E27FC236}">
                    <a16:creationId xmlns:a16="http://schemas.microsoft.com/office/drawing/2014/main" id="{0B9FDDBA-BAFF-E25E-D266-6371F33CF51C}"/>
                  </a:ext>
                </a:extLst>
              </p:cNvPr>
              <p:cNvSpPr/>
              <p:nvPr/>
            </p:nvSpPr>
            <p:spPr>
              <a:xfrm rot="3804589">
                <a:off x="3416180" y="1695252"/>
                <a:ext cx="89574" cy="22545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071"/>
                  <a:gd name="f4" fmla="val 17798"/>
                  <a:gd name="f5" fmla="val 128"/>
                  <a:gd name="f6" fmla="val 1"/>
                  <a:gd name="f7" fmla="val 67"/>
                  <a:gd name="f8" fmla="val 53"/>
                  <a:gd name="f9" fmla="val 12"/>
                  <a:gd name="f10" fmla="val 131"/>
                  <a:gd name="f11" fmla="val 471"/>
                  <a:gd name="f12" fmla="val 3140"/>
                  <a:gd name="f13" fmla="val 1455"/>
                  <a:gd name="f14" fmla="val 6045"/>
                  <a:gd name="f15" fmla="val 2599"/>
                  <a:gd name="f16" fmla="val 8851"/>
                  <a:gd name="f17" fmla="val 3795"/>
                  <a:gd name="f18" fmla="val 11781"/>
                  <a:gd name="f19" fmla="val 4960"/>
                  <a:gd name="f20" fmla="val 14762"/>
                  <a:gd name="f21" fmla="val 6306"/>
                  <a:gd name="f22" fmla="val 17622"/>
                  <a:gd name="f23" fmla="val 6364"/>
                  <a:gd name="f24" fmla="val 17746"/>
                  <a:gd name="f25" fmla="val 6476"/>
                  <a:gd name="f26" fmla="val 6592"/>
                  <a:gd name="f27" fmla="val 6821"/>
                  <a:gd name="f28" fmla="val 7070"/>
                  <a:gd name="f29" fmla="val 17596"/>
                  <a:gd name="f30" fmla="val 6968"/>
                  <a:gd name="f31" fmla="val 17341"/>
                  <a:gd name="f32" fmla="val 4676"/>
                  <a:gd name="f33" fmla="val 11640"/>
                  <a:gd name="f34" fmla="val 1266"/>
                  <a:gd name="f35" fmla="val 6206"/>
                  <a:gd name="f36" fmla="val 215"/>
                  <a:gd name="f37" fmla="val 77"/>
                  <a:gd name="f38" fmla="val 205"/>
                  <a:gd name="f39" fmla="val 23"/>
                  <a:gd name="f40" fmla="val 168"/>
                  <a:gd name="f41" fmla="*/ f0 1 7071"/>
                  <a:gd name="f42" fmla="*/ f1 1 17798"/>
                  <a:gd name="f43" fmla="val f2"/>
                  <a:gd name="f44" fmla="val f3"/>
                  <a:gd name="f45" fmla="val f4"/>
                  <a:gd name="f46" fmla="+- f45 0 f43"/>
                  <a:gd name="f47" fmla="+- f44 0 f43"/>
                  <a:gd name="f48" fmla="*/ f47 1 7071"/>
                  <a:gd name="f49" fmla="*/ f46 1 17798"/>
                  <a:gd name="f50" fmla="*/ f43 1 f48"/>
                  <a:gd name="f51" fmla="*/ f44 1 f48"/>
                  <a:gd name="f52" fmla="*/ f43 1 f49"/>
                  <a:gd name="f53" fmla="*/ f45 1 f49"/>
                  <a:gd name="f54" fmla="*/ f50 f41 1"/>
                  <a:gd name="f55" fmla="*/ f51 f41 1"/>
                  <a:gd name="f56" fmla="*/ f53 f42 1"/>
                  <a:gd name="f57" fmla="*/ f52 f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4" t="f57" r="f55" b="f56"/>
                <a:pathLst>
                  <a:path w="7071" h="17798">
                    <a:moveTo>
                      <a:pt x="f5" y="f6"/>
                    </a:moveTo>
                    <a:cubicBezTo>
                      <a:pt x="f7" y="f6"/>
                      <a:pt x="f2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4"/>
                      <a:pt x="f26" y="f4"/>
                    </a:cubicBezTo>
                    <a:cubicBezTo>
                      <a:pt x="f27" y="f4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6"/>
                      <a:pt x="f5" y="f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9" name="Google Shape;3080;p49">
                <a:extLst>
                  <a:ext uri="{FF2B5EF4-FFF2-40B4-BE49-F238E27FC236}">
                    <a16:creationId xmlns:a16="http://schemas.microsoft.com/office/drawing/2014/main" id="{9BAE85ED-675D-BAFF-5C70-C3AC258DD688}"/>
                  </a:ext>
                </a:extLst>
              </p:cNvPr>
              <p:cNvSpPr/>
              <p:nvPr/>
            </p:nvSpPr>
            <p:spPr>
              <a:xfrm rot="3804589">
                <a:off x="3440559" y="1731021"/>
                <a:ext cx="44247" cy="20922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493"/>
                  <a:gd name="f4" fmla="val 16517"/>
                  <a:gd name="f5" fmla="val 157"/>
                  <a:gd name="f6" fmla="val 82"/>
                  <a:gd name="f7" fmla="val 65"/>
                  <a:gd name="f8" fmla="val 15"/>
                  <a:gd name="f9" fmla="val 163"/>
                  <a:gd name="f10" fmla="val 422"/>
                  <a:gd name="f11" fmla="val 2903"/>
                  <a:gd name="f12" fmla="val 1012"/>
                  <a:gd name="f13" fmla="val 5617"/>
                  <a:gd name="f14" fmla="val 1485"/>
                  <a:gd name="f15" fmla="val 8348"/>
                  <a:gd name="f16" fmla="val 1721"/>
                  <a:gd name="f17" fmla="val 9708"/>
                  <a:gd name="f18" fmla="val 1961"/>
                  <a:gd name="f19" fmla="val 11068"/>
                  <a:gd name="f20" fmla="val 2170"/>
                  <a:gd name="f21" fmla="val 12432"/>
                  <a:gd name="f22" fmla="val 2279"/>
                  <a:gd name="f23" fmla="val 13168"/>
                  <a:gd name="f24" fmla="val 2379"/>
                  <a:gd name="f25" fmla="val 13905"/>
                  <a:gd name="f26" fmla="val 2472"/>
                  <a:gd name="f27" fmla="val 14642"/>
                  <a:gd name="f28" fmla="val 2540"/>
                  <a:gd name="f29" fmla="val 15194"/>
                  <a:gd name="f30" fmla="val 2488"/>
                  <a:gd name="f31" fmla="val 15893"/>
                  <a:gd name="f32" fmla="val 2773"/>
                  <a:gd name="f33" fmla="val 16379"/>
                  <a:gd name="f34" fmla="val 2829"/>
                  <a:gd name="f35" fmla="val 16474"/>
                  <a:gd name="f36" fmla="val 2917"/>
                  <a:gd name="f37" fmla="val 16516"/>
                  <a:gd name="f38" fmla="val 3007"/>
                  <a:gd name="f39" fmla="val 3128"/>
                  <a:gd name="f40" fmla="val 3250"/>
                  <a:gd name="f41" fmla="val 16440"/>
                  <a:gd name="f42" fmla="val 3297"/>
                  <a:gd name="f43" fmla="val 16310"/>
                  <a:gd name="f44" fmla="val 3492"/>
                  <a:gd name="f45" fmla="val 15759"/>
                  <a:gd name="f46" fmla="val 3266"/>
                  <a:gd name="f47" fmla="val 14998"/>
                  <a:gd name="f48" fmla="val 3187"/>
                  <a:gd name="f49" fmla="val 14426"/>
                  <a:gd name="f50" fmla="val 3105"/>
                  <a:gd name="f51" fmla="val 13809"/>
                  <a:gd name="f52" fmla="val 3006"/>
                  <a:gd name="f53" fmla="val 13192"/>
                  <a:gd name="f54" fmla="val 12580"/>
                  <a:gd name="f55" fmla="val 2660"/>
                  <a:gd name="f56" fmla="val 11147"/>
                  <a:gd name="f57" fmla="val 2372"/>
                  <a:gd name="f58" fmla="val 9729"/>
                  <a:gd name="f59" fmla="val 2053"/>
                  <a:gd name="f60" fmla="val 8313"/>
                  <a:gd name="f61" fmla="val 1440"/>
                  <a:gd name="f62" fmla="val 5576"/>
                  <a:gd name="f63" fmla="val 823"/>
                  <a:gd name="f64" fmla="val 2842"/>
                  <a:gd name="f65" fmla="val 265"/>
                  <a:gd name="f66" fmla="val 94"/>
                  <a:gd name="f67" fmla="val 251"/>
                  <a:gd name="f68" fmla="val 28"/>
                  <a:gd name="f69" fmla="val 205"/>
                  <a:gd name="f70" fmla="*/ f0 1 3493"/>
                  <a:gd name="f71" fmla="*/ f1 1 16517"/>
                  <a:gd name="f72" fmla="val f2"/>
                  <a:gd name="f73" fmla="val f3"/>
                  <a:gd name="f74" fmla="val f4"/>
                  <a:gd name="f75" fmla="+- f74 0 f72"/>
                  <a:gd name="f76" fmla="+- f73 0 f72"/>
                  <a:gd name="f77" fmla="*/ f76 1 3493"/>
                  <a:gd name="f78" fmla="*/ f75 1 16517"/>
                  <a:gd name="f79" fmla="*/ f72 1 f77"/>
                  <a:gd name="f80" fmla="*/ f73 1 f77"/>
                  <a:gd name="f81" fmla="*/ f72 1 f78"/>
                  <a:gd name="f82" fmla="*/ f74 1 f78"/>
                  <a:gd name="f83" fmla="*/ f79 f70 1"/>
                  <a:gd name="f84" fmla="*/ f80 f70 1"/>
                  <a:gd name="f85" fmla="*/ f82 f71 1"/>
                  <a:gd name="f86" fmla="*/ f81 f7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83" t="f86" r="f84" b="f85"/>
                <a:pathLst>
                  <a:path w="3493" h="16517">
                    <a:moveTo>
                      <a:pt x="f5" y="f2"/>
                    </a:moveTo>
                    <a:cubicBezTo>
                      <a:pt x="f6" y="f2"/>
                      <a:pt x="f2" y="f7"/>
                      <a:pt x="f8" y="f9"/>
                    </a:cubicBez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7"/>
                    </a:cubicBezTo>
                    <a:cubicBezTo>
                      <a:pt x="f39" y="f37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11" y="f54"/>
                    </a:cubicBez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2"/>
                      <a:pt x="f5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0" name="Google Shape;3081;p49">
                <a:extLst>
                  <a:ext uri="{FF2B5EF4-FFF2-40B4-BE49-F238E27FC236}">
                    <a16:creationId xmlns:a16="http://schemas.microsoft.com/office/drawing/2014/main" id="{04F993EF-A18F-0DB6-F7D3-7A668B165AEF}"/>
                  </a:ext>
                </a:extLst>
              </p:cNvPr>
              <p:cNvSpPr/>
              <p:nvPr/>
            </p:nvSpPr>
            <p:spPr>
              <a:xfrm rot="3804589">
                <a:off x="3483407" y="1721405"/>
                <a:ext cx="33467" cy="25773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642"/>
                  <a:gd name="f4" fmla="val 20346"/>
                  <a:gd name="f5" fmla="val 1869"/>
                  <a:gd name="f6" fmla="val 1"/>
                  <a:gd name="f7" fmla="val 1803"/>
                  <a:gd name="f8" fmla="val 1739"/>
                  <a:gd name="f9" fmla="val 43"/>
                  <a:gd name="f10" fmla="val 1740"/>
                  <a:gd name="f11" fmla="val 130"/>
                  <a:gd name="f12" fmla="val 1830"/>
                  <a:gd name="f13" fmla="val 3598"/>
                  <a:gd name="f14" fmla="val 1847"/>
                  <a:gd name="f15" fmla="val 7072"/>
                  <a:gd name="f16" fmla="val 1892"/>
                  <a:gd name="f17" fmla="val 10540"/>
                  <a:gd name="f18" fmla="val 1905"/>
                  <a:gd name="f19" fmla="val 11406"/>
                  <a:gd name="f20" fmla="val 1895"/>
                  <a:gd name="f21" fmla="val 12259"/>
                  <a:gd name="f22" fmla="val 1737"/>
                  <a:gd name="f23" fmla="val 13116"/>
                  <a:gd name="f24" fmla="val 1587"/>
                  <a:gd name="f25" fmla="val 13904"/>
                  <a:gd name="f26" fmla="val 1381"/>
                  <a:gd name="f27" fmla="val 14682"/>
                  <a:gd name="f28" fmla="val 1196"/>
                  <a:gd name="f29" fmla="val 15463"/>
                  <a:gd name="f30" fmla="val 1000"/>
                  <a:gd name="f31" fmla="val 16282"/>
                  <a:gd name="f32" fmla="val 812"/>
                  <a:gd name="f33" fmla="val 17101"/>
                  <a:gd name="f34" fmla="val 624"/>
                  <a:gd name="f35" fmla="val 17920"/>
                  <a:gd name="f36" fmla="val 453"/>
                  <a:gd name="f37" fmla="val 18653"/>
                  <a:gd name="f38" fmla="val 168"/>
                  <a:gd name="f39" fmla="val 19359"/>
                  <a:gd name="f40" fmla="val 27"/>
                  <a:gd name="f41" fmla="val 20096"/>
                  <a:gd name="f42" fmla="val 20240"/>
                  <a:gd name="f43" fmla="val 105"/>
                  <a:gd name="f44" fmla="val 224"/>
                  <a:gd name="f45" fmla="val 272"/>
                  <a:gd name="f46" fmla="val 322"/>
                  <a:gd name="f47" fmla="val 20329"/>
                  <a:gd name="f48" fmla="val 367"/>
                  <a:gd name="f49" fmla="val 20291"/>
                  <a:gd name="f50" fmla="val 932"/>
                  <a:gd name="f51" fmla="val 19815"/>
                  <a:gd name="f52" fmla="val 1093"/>
                  <a:gd name="f53" fmla="val 19125"/>
                  <a:gd name="f54" fmla="val 1268"/>
                  <a:gd name="f55" fmla="val 18434"/>
                  <a:gd name="f56" fmla="val 1470"/>
                  <a:gd name="f57" fmla="val 17632"/>
                  <a:gd name="f58" fmla="val 1652"/>
                  <a:gd name="f59" fmla="val 16823"/>
                  <a:gd name="f60" fmla="val 1833"/>
                  <a:gd name="f61" fmla="val 16015"/>
                  <a:gd name="f62" fmla="val 2207"/>
                  <a:gd name="f63" fmla="val 14363"/>
                  <a:gd name="f64" fmla="val 12739"/>
                  <a:gd name="f65" fmla="val 2573"/>
                  <a:gd name="f66" fmla="val 11033"/>
                  <a:gd name="f67" fmla="val 2433"/>
                  <a:gd name="f68" fmla="val 7394"/>
                  <a:gd name="f69" fmla="val 2159"/>
                  <a:gd name="f70" fmla="val 3766"/>
                  <a:gd name="f71" fmla="val 2008"/>
                  <a:gd name="f72" fmla="val 2004"/>
                  <a:gd name="f73" fmla="val 44"/>
                  <a:gd name="f74" fmla="val 1936"/>
                  <a:gd name="f75" fmla="*/ f0 1 2642"/>
                  <a:gd name="f76" fmla="*/ f1 1 20346"/>
                  <a:gd name="f77" fmla="val f2"/>
                  <a:gd name="f78" fmla="val f3"/>
                  <a:gd name="f79" fmla="val f4"/>
                  <a:gd name="f80" fmla="+- f79 0 f77"/>
                  <a:gd name="f81" fmla="+- f78 0 f77"/>
                  <a:gd name="f82" fmla="*/ f81 1 2642"/>
                  <a:gd name="f83" fmla="*/ f80 1 20346"/>
                  <a:gd name="f84" fmla="*/ f77 1 f82"/>
                  <a:gd name="f85" fmla="*/ f78 1 f82"/>
                  <a:gd name="f86" fmla="*/ f77 1 f83"/>
                  <a:gd name="f87" fmla="*/ f79 1 f83"/>
                  <a:gd name="f88" fmla="*/ f84 f75 1"/>
                  <a:gd name="f89" fmla="*/ f85 f75 1"/>
                  <a:gd name="f90" fmla="*/ f87 f76 1"/>
                  <a:gd name="f91" fmla="*/ f86 f7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88" t="f91" r="f89" b="f90"/>
                <a:pathLst>
                  <a:path w="2642" h="20346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2" y="f42"/>
                      <a:pt x="f43" y="f4"/>
                      <a:pt x="f44" y="f4"/>
                    </a:cubicBezTo>
                    <a:cubicBezTo>
                      <a:pt x="f45" y="f4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3" y="f64"/>
                      <a:pt x="f65" y="f66"/>
                    </a:cubicBezTo>
                    <a:cubicBezTo>
                      <a:pt x="f67" y="f68"/>
                      <a:pt x="f69" y="f70"/>
                      <a:pt x="f71" y="f11"/>
                    </a:cubicBezTo>
                    <a:cubicBezTo>
                      <a:pt x="f72" y="f73"/>
                      <a:pt x="f74" y="f6"/>
                      <a:pt x="f5" y="f6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1" name="Google Shape;3082;p49">
                <a:extLst>
                  <a:ext uri="{FF2B5EF4-FFF2-40B4-BE49-F238E27FC236}">
                    <a16:creationId xmlns:a16="http://schemas.microsoft.com/office/drawing/2014/main" id="{0DBC0726-39BD-D4FC-E2C5-5209760972C2}"/>
                  </a:ext>
                </a:extLst>
              </p:cNvPr>
              <p:cNvSpPr/>
              <p:nvPr/>
            </p:nvSpPr>
            <p:spPr>
              <a:xfrm rot="3804589">
                <a:off x="3445177" y="1785694"/>
                <a:ext cx="138431" cy="23394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0928"/>
                  <a:gd name="f4" fmla="val 18469"/>
                  <a:gd name="f5" fmla="val 10747"/>
                  <a:gd name="f6" fmla="val 10690"/>
                  <a:gd name="f7" fmla="val 10634"/>
                  <a:gd name="f8" fmla="val 34"/>
                  <a:gd name="f9" fmla="val 10614"/>
                  <a:gd name="f10" fmla="val 111"/>
                  <a:gd name="f11" fmla="val 9641"/>
                  <a:gd name="f12" fmla="val 3572"/>
                  <a:gd name="f13" fmla="val 8239"/>
                  <a:gd name="f14" fmla="val 6850"/>
                  <a:gd name="f15" fmla="val 6262"/>
                  <a:gd name="f16" fmla="val 9858"/>
                  <a:gd name="f17" fmla="val 5269"/>
                  <a:gd name="f18" fmla="val 11370"/>
                  <a:gd name="f19" fmla="val 4221"/>
                  <a:gd name="f20" fmla="val 12843"/>
                  <a:gd name="f21" fmla="val 3196"/>
                  <a:gd name="f22" fmla="val 14333"/>
                  <a:gd name="f23" fmla="val 2709"/>
                  <a:gd name="f24" fmla="val 15036"/>
                  <a:gd name="f25" fmla="val 2250"/>
                  <a:gd name="f26" fmla="val 15763"/>
                  <a:gd name="f27" fmla="val 1716"/>
                  <a:gd name="f28" fmla="val 16430"/>
                  <a:gd name="f29" fmla="val 1449"/>
                  <a:gd name="f30" fmla="val 16763"/>
                  <a:gd name="f31" fmla="val 1161"/>
                  <a:gd name="f32" fmla="val 17088"/>
                  <a:gd name="f33" fmla="val 849"/>
                  <a:gd name="f34" fmla="val 17383"/>
                  <a:gd name="f35" fmla="val 565"/>
                  <a:gd name="f36" fmla="val 17647"/>
                  <a:gd name="f37" fmla="val 212"/>
                  <a:gd name="f38" fmla="val 17801"/>
                  <a:gd name="f39" fmla="val 57"/>
                  <a:gd name="f40" fmla="val 18164"/>
                  <a:gd name="f41" fmla="val 18297"/>
                  <a:gd name="f42" fmla="val 60"/>
                  <a:gd name="f43" fmla="val 224"/>
                  <a:gd name="f44" fmla="val 226"/>
                  <a:gd name="f45" fmla="val 228"/>
                  <a:gd name="f46" fmla="val 229"/>
                  <a:gd name="f47" fmla="val 880"/>
                  <a:gd name="f48" fmla="val 18456"/>
                  <a:gd name="f49" fmla="val 1496"/>
                  <a:gd name="f50" fmla="val 17674"/>
                  <a:gd name="f51" fmla="val 1907"/>
                  <a:gd name="f52" fmla="val 17229"/>
                  <a:gd name="f53" fmla="val 2467"/>
                  <a:gd name="f54" fmla="val 16626"/>
                  <a:gd name="f55" fmla="val 2960"/>
                  <a:gd name="f56" fmla="val 15958"/>
                  <a:gd name="f57" fmla="val 3429"/>
                  <a:gd name="f58" fmla="val 15282"/>
                  <a:gd name="f59" fmla="val 4546"/>
                  <a:gd name="f60" fmla="val 13676"/>
                  <a:gd name="f61" fmla="val 5656"/>
                  <a:gd name="f62" fmla="val 12055"/>
                  <a:gd name="f63" fmla="val 6729"/>
                  <a:gd name="f64" fmla="val 10418"/>
                  <a:gd name="f65" fmla="val 8778"/>
                  <a:gd name="f66" fmla="val 7296"/>
                  <a:gd name="f67" fmla="val 10312"/>
                  <a:gd name="f68" fmla="val 3897"/>
                  <a:gd name="f69" fmla="val 10908"/>
                  <a:gd name="f70" fmla="val 193"/>
                  <a:gd name="f71" fmla="val 10927"/>
                  <a:gd name="f72" fmla="val 77"/>
                  <a:gd name="f73" fmla="val 10835"/>
                  <a:gd name="f74" fmla="*/ f0 1 10928"/>
                  <a:gd name="f75" fmla="*/ f1 1 18469"/>
                  <a:gd name="f76" fmla="val f2"/>
                  <a:gd name="f77" fmla="val f3"/>
                  <a:gd name="f78" fmla="val f4"/>
                  <a:gd name="f79" fmla="+- f78 0 f76"/>
                  <a:gd name="f80" fmla="+- f77 0 f76"/>
                  <a:gd name="f81" fmla="*/ f80 1 10928"/>
                  <a:gd name="f82" fmla="*/ f79 1 18469"/>
                  <a:gd name="f83" fmla="*/ f76 1 f81"/>
                  <a:gd name="f84" fmla="*/ f77 1 f81"/>
                  <a:gd name="f85" fmla="*/ f76 1 f82"/>
                  <a:gd name="f86" fmla="*/ f78 1 f82"/>
                  <a:gd name="f87" fmla="*/ f83 f74 1"/>
                  <a:gd name="f88" fmla="*/ f84 f74 1"/>
                  <a:gd name="f89" fmla="*/ f86 f75 1"/>
                  <a:gd name="f90" fmla="*/ f85 f7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87" t="f90" r="f88" b="f89"/>
                <a:pathLst>
                  <a:path w="10928" h="18469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cubicBezTo>
                      <a:pt x="f2" y="f41"/>
                      <a:pt x="f42" y="f4"/>
                      <a:pt x="f43" y="f4"/>
                    </a:cubicBezTo>
                    <a:cubicBezTo>
                      <a:pt x="f44" y="f4"/>
                      <a:pt x="f45" y="f4"/>
                      <a:pt x="f46" y="f4"/>
                    </a:cubicBezTo>
                    <a:cubicBezTo>
                      <a:pt x="f47" y="f48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2"/>
                      <a:pt x="f5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2" name="Google Shape;3083;p49">
                <a:extLst>
                  <a:ext uri="{FF2B5EF4-FFF2-40B4-BE49-F238E27FC236}">
                    <a16:creationId xmlns:a16="http://schemas.microsoft.com/office/drawing/2014/main" id="{A3F738F9-599F-9988-0805-8A74A91C828C}"/>
                  </a:ext>
                </a:extLst>
              </p:cNvPr>
              <p:cNvSpPr/>
              <p:nvPr/>
            </p:nvSpPr>
            <p:spPr>
              <a:xfrm rot="3804589">
                <a:off x="3446453" y="1589213"/>
                <a:ext cx="54178" cy="7114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277"/>
                  <a:gd name="f4" fmla="val 5616"/>
                  <a:gd name="f5" fmla="val 1939"/>
                  <a:gd name="f6" fmla="val 543"/>
                  <a:gd name="f7" fmla="val 2820"/>
                  <a:gd name="f8" fmla="val 3388"/>
                  <a:gd name="f9" fmla="val 1268"/>
                  <a:gd name="f10" fmla="val 3574"/>
                  <a:gd name="f11" fmla="val 2087"/>
                  <a:gd name="f12" fmla="val 3704"/>
                  <a:gd name="f13" fmla="val 2672"/>
                  <a:gd name="f14" fmla="val 3686"/>
                  <a:gd name="f15" fmla="val 3286"/>
                  <a:gd name="f16" fmla="val 3536"/>
                  <a:gd name="f17" fmla="val 3868"/>
                  <a:gd name="f18" fmla="val 3432"/>
                  <a:gd name="f19" fmla="val 4267"/>
                  <a:gd name="f20" fmla="val 3289"/>
                  <a:gd name="f21" fmla="val 4654"/>
                  <a:gd name="f22" fmla="val 3319"/>
                  <a:gd name="f23" fmla="val 5048"/>
                  <a:gd name="f24" fmla="val 3084"/>
                  <a:gd name="f25" fmla="val 4971"/>
                  <a:gd name="f26" fmla="val 2837"/>
                  <a:gd name="f27" fmla="val 4914"/>
                  <a:gd name="f28" fmla="val 2617"/>
                  <a:gd name="f29" fmla="val 4804"/>
                  <a:gd name="f30" fmla="val 2306"/>
                  <a:gd name="f31" fmla="val 4646"/>
                  <a:gd name="f32" fmla="val 2032"/>
                  <a:gd name="f33" fmla="val 4430"/>
                  <a:gd name="f34" fmla="val 1792"/>
                  <a:gd name="f35" fmla="val 4176"/>
                  <a:gd name="f36" fmla="val 1556"/>
                  <a:gd name="f37" fmla="val 3923"/>
                  <a:gd name="f38" fmla="val 1360"/>
                  <a:gd name="f39" fmla="val 3639"/>
                  <a:gd name="f40" fmla="val 1182"/>
                  <a:gd name="f41" fmla="val 3344"/>
                  <a:gd name="f42" fmla="val 987"/>
                  <a:gd name="f43" fmla="val 3025"/>
                  <a:gd name="f44" fmla="val 778"/>
                  <a:gd name="f45" fmla="val 2690"/>
                  <a:gd name="f46" fmla="val 661"/>
                  <a:gd name="f47" fmla="val 2334"/>
                  <a:gd name="f48" fmla="val 394"/>
                  <a:gd name="f49" fmla="val 1521"/>
                  <a:gd name="f50" fmla="val 925"/>
                  <a:gd name="f51" fmla="val 623"/>
                  <a:gd name="f52" fmla="val 1803"/>
                  <a:gd name="f53" fmla="val 548"/>
                  <a:gd name="f54" fmla="val 1849"/>
                  <a:gd name="f55" fmla="val 545"/>
                  <a:gd name="f56" fmla="val 1894"/>
                  <a:gd name="f57" fmla="val 1952"/>
                  <a:gd name="f58" fmla="val 1915"/>
                  <a:gd name="f59" fmla="val 1877"/>
                  <a:gd name="f60" fmla="val 1"/>
                  <a:gd name="f61" fmla="val 1840"/>
                  <a:gd name="f62" fmla="val 3"/>
                  <a:gd name="f63" fmla="val 891"/>
                  <a:gd name="f64" fmla="val 55"/>
                  <a:gd name="f65" fmla="val 100"/>
                  <a:gd name="f66" fmla="val 819"/>
                  <a:gd name="f67" fmla="val 35"/>
                  <a:gd name="f68" fmla="val 1771"/>
                  <a:gd name="f69" fmla="val 2299"/>
                  <a:gd name="f70" fmla="val 236"/>
                  <a:gd name="f71" fmla="val 2782"/>
                  <a:gd name="f72" fmla="val 483"/>
                  <a:gd name="f73" fmla="val 3231"/>
                  <a:gd name="f74" fmla="val 678"/>
                  <a:gd name="f75" fmla="val 3591"/>
                  <a:gd name="f76" fmla="val 894"/>
                  <a:gd name="f77" fmla="val 3933"/>
                  <a:gd name="f78" fmla="val 1151"/>
                  <a:gd name="f79" fmla="val 4252"/>
                  <a:gd name="f80" fmla="val 1439"/>
                  <a:gd name="f81" fmla="val 4611"/>
                  <a:gd name="f82" fmla="val 1785"/>
                  <a:gd name="f83" fmla="val 4930"/>
                  <a:gd name="f84" fmla="val 2186"/>
                  <a:gd name="f85" fmla="val 5160"/>
                  <a:gd name="f86" fmla="val 2497"/>
                  <a:gd name="f87" fmla="val 5338"/>
                  <a:gd name="f88" fmla="val 2927"/>
                  <a:gd name="f89" fmla="val 5529"/>
                  <a:gd name="f90" fmla="val 3322"/>
                  <a:gd name="f91" fmla="val 3367"/>
                  <a:gd name="f92" fmla="val 3412"/>
                  <a:gd name="f93" fmla="val 5526"/>
                  <a:gd name="f94" fmla="val 3456"/>
                  <a:gd name="f95" fmla="val 5521"/>
                  <a:gd name="f96" fmla="val 3502"/>
                  <a:gd name="f97" fmla="val 5588"/>
                  <a:gd name="f98" fmla="val 3564"/>
                  <a:gd name="f99" fmla="val 3628"/>
                  <a:gd name="f100" fmla="val 3784"/>
                  <a:gd name="f101" fmla="val 3951"/>
                  <a:gd name="f102" fmla="val 5449"/>
                  <a:gd name="f103" fmla="val 5266"/>
                  <a:gd name="f104" fmla="val 3838"/>
                  <a:gd name="f105" fmla="val 4666"/>
                  <a:gd name="f106" fmla="val 4132"/>
                  <a:gd name="f107" fmla="val 4077"/>
                  <a:gd name="f108" fmla="val 4204"/>
                  <a:gd name="f109" fmla="val 3488"/>
                  <a:gd name="f110" fmla="val 4276"/>
                  <a:gd name="f111" fmla="val 2895"/>
                  <a:gd name="f112" fmla="val 4228"/>
                  <a:gd name="f113" fmla="val 2275"/>
                  <a:gd name="f114" fmla="val 4043"/>
                  <a:gd name="f115" fmla="val 1706"/>
                  <a:gd name="f116" fmla="val 3739"/>
                  <a:gd name="f117" fmla="val 767"/>
                  <a:gd name="f118" fmla="val 2975"/>
                  <a:gd name="f119" fmla="*/ f0 1 4277"/>
                  <a:gd name="f120" fmla="*/ f1 1 5616"/>
                  <a:gd name="f121" fmla="val f2"/>
                  <a:gd name="f122" fmla="val f3"/>
                  <a:gd name="f123" fmla="val f4"/>
                  <a:gd name="f124" fmla="+- f123 0 f121"/>
                  <a:gd name="f125" fmla="+- f122 0 f121"/>
                  <a:gd name="f126" fmla="*/ f125 1 4277"/>
                  <a:gd name="f127" fmla="*/ f124 1 5616"/>
                  <a:gd name="f128" fmla="*/ f121 1 f126"/>
                  <a:gd name="f129" fmla="*/ f122 1 f126"/>
                  <a:gd name="f130" fmla="*/ f121 1 f127"/>
                  <a:gd name="f131" fmla="*/ f123 1 f127"/>
                  <a:gd name="f132" fmla="*/ f128 f119 1"/>
                  <a:gd name="f133" fmla="*/ f129 f119 1"/>
                  <a:gd name="f134" fmla="*/ f131 f120 1"/>
                  <a:gd name="f135" fmla="*/ f130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32" t="f135" r="f133" b="f134"/>
                <a:pathLst>
                  <a:path w="4277" h="5616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lnTo>
                      <a:pt x="f22" y="f23"/>
                    </a:ln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6"/>
                      <a:pt x="f5" y="f6"/>
                    </a:cubicBezTo>
                    <a:close/>
                    <a:moveTo>
                      <a:pt x="f57" y="f2"/>
                    </a:moveTo>
                    <a:cubicBezTo>
                      <a:pt x="f58" y="f2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2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89"/>
                    </a:cubicBezTo>
                    <a:cubicBezTo>
                      <a:pt x="f91" y="f89"/>
                      <a:pt x="f92" y="f93"/>
                      <a:pt x="f94" y="f95"/>
                    </a:cubicBezTo>
                    <a:lnTo>
                      <a:pt x="f94" y="f95"/>
                    </a:lnTo>
                    <a:cubicBezTo>
                      <a:pt x="f96" y="f97"/>
                      <a:pt x="f98" y="f4"/>
                      <a:pt x="f99" y="f4"/>
                    </a:cubicBezTo>
                    <a:cubicBezTo>
                      <a:pt x="f100" y="f4"/>
                      <a:pt x="f101" y="f102"/>
                      <a:pt x="f37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2"/>
                      <a:pt x="f57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3" name="Google Shape;3084;p49">
                <a:extLst>
                  <a:ext uri="{FF2B5EF4-FFF2-40B4-BE49-F238E27FC236}">
                    <a16:creationId xmlns:a16="http://schemas.microsoft.com/office/drawing/2014/main" id="{3B62455B-E854-1B10-37C1-4D000D215711}"/>
                  </a:ext>
                </a:extLst>
              </p:cNvPr>
              <p:cNvSpPr/>
              <p:nvPr/>
            </p:nvSpPr>
            <p:spPr>
              <a:xfrm rot="3804589">
                <a:off x="3446886" y="1639406"/>
                <a:ext cx="19723" cy="20327"/>
              </a:xfrm>
              <a:custGeom>
                <a:avLst/>
                <a:gdLst>
                  <a:gd name="f0" fmla="val 360"/>
                  <a:gd name="f1" fmla="val w"/>
                  <a:gd name="f2" fmla="val h"/>
                  <a:gd name="f3" fmla="val 0"/>
                  <a:gd name="f4" fmla="val 1557"/>
                  <a:gd name="f5" fmla="val 1605"/>
                  <a:gd name="f6" fmla="val 926"/>
                  <a:gd name="f7" fmla="val 487"/>
                  <a:gd name="f8" fmla="val 1190"/>
                  <a:gd name="f9" fmla="val 500"/>
                  <a:gd name="f10" fmla="val 1189"/>
                  <a:gd name="f11" fmla="val 506"/>
                  <a:gd name="f12" fmla="val 511"/>
                  <a:gd name="f13" fmla="val 1188"/>
                  <a:gd name="f14" fmla="val 517"/>
                  <a:gd name="f15" fmla="val 1107"/>
                  <a:gd name="f16" fmla="val 619"/>
                  <a:gd name="f17" fmla="val 1106"/>
                  <a:gd name="f18" fmla="val 483"/>
                  <a:gd name="f19" fmla="val 965"/>
                  <a:gd name="f20" fmla="val 489"/>
                  <a:gd name="f21" fmla="val 971"/>
                  <a:gd name="f22" fmla="val 495"/>
                  <a:gd name="f23" fmla="val 976"/>
                  <a:gd name="f24" fmla="val 501"/>
                  <a:gd name="f25" fmla="val 981"/>
                  <a:gd name="f26" fmla="val 982"/>
                  <a:gd name="f27" fmla="val 977"/>
                  <a:gd name="f28" fmla="val 652"/>
                  <a:gd name="f29" fmla="val 1133"/>
                  <a:gd name="f30" fmla="val 653"/>
                  <a:gd name="f31" fmla="val 656"/>
                  <a:gd name="f32" fmla="val 1136"/>
                  <a:gd name="f33" fmla="val 660"/>
                  <a:gd name="f34" fmla="val 1139"/>
                  <a:gd name="f35" fmla="val 662"/>
                  <a:gd name="f36" fmla="val 1142"/>
                  <a:gd name="f37" fmla="val 663"/>
                  <a:gd name="f38" fmla="val 1145"/>
                  <a:gd name="f39" fmla="val 666"/>
                  <a:gd name="f40" fmla="val 1147"/>
                  <a:gd name="f41" fmla="val 655"/>
                  <a:gd name="f42" fmla="val 1137"/>
                  <a:gd name="f43" fmla="val 1080"/>
                  <a:gd name="f44" fmla="val 1033"/>
                  <a:gd name="f45" fmla="val 985"/>
                  <a:gd name="f46" fmla="val 8"/>
                  <a:gd name="f47" fmla="val 937"/>
                  <a:gd name="f48" fmla="val 24"/>
                  <a:gd name="f49" fmla="val 758"/>
                  <a:gd name="f50" fmla="val 83"/>
                  <a:gd name="f51" fmla="val 634"/>
                  <a:gd name="f52" fmla="val 217"/>
                  <a:gd name="f53" fmla="val 583"/>
                  <a:gd name="f54" fmla="val 386"/>
                  <a:gd name="f55" fmla="val 524"/>
                  <a:gd name="f56" fmla="val 361"/>
                  <a:gd name="f57" fmla="val 463"/>
                  <a:gd name="f58" fmla="val 346"/>
                  <a:gd name="f59" fmla="val 401"/>
                  <a:gd name="f60" fmla="val 320"/>
                  <a:gd name="f61" fmla="val 353"/>
                  <a:gd name="f62" fmla="val 279"/>
                  <a:gd name="f63" fmla="val 367"/>
                  <a:gd name="f64" fmla="val 124"/>
                  <a:gd name="f65" fmla="val 418"/>
                  <a:gd name="f66" fmla="val 1"/>
                  <a:gd name="f67" fmla="val 558"/>
                  <a:gd name="f68" fmla="val 5"/>
                  <a:gd name="f69" fmla="val 726"/>
                  <a:gd name="f70" fmla="val 867"/>
                  <a:gd name="f71" fmla="val 91"/>
                  <a:gd name="f72" fmla="val 973"/>
                  <a:gd name="f73" fmla="val 176"/>
                  <a:gd name="f74" fmla="val 1072"/>
                  <a:gd name="f75" fmla="val 282"/>
                  <a:gd name="f76" fmla="val 1196"/>
                  <a:gd name="f77" fmla="val 423"/>
                  <a:gd name="f78" fmla="val 1302"/>
                  <a:gd name="f79" fmla="val 567"/>
                  <a:gd name="f80" fmla="val 1374"/>
                  <a:gd name="f81" fmla="val 676"/>
                  <a:gd name="f82" fmla="val 1428"/>
                  <a:gd name="f83" fmla="val 786"/>
                  <a:gd name="f84" fmla="val 1449"/>
                  <a:gd name="f85" fmla="val 905"/>
                  <a:gd name="f86" fmla="val 1463"/>
                  <a:gd name="f87" fmla="val 918"/>
                  <a:gd name="f88" fmla="val 1465"/>
                  <a:gd name="f89" fmla="val 932"/>
                  <a:gd name="f90" fmla="val 946"/>
                  <a:gd name="f91" fmla="val 1001"/>
                  <a:gd name="f92" fmla="val 1462"/>
                  <a:gd name="f93" fmla="val 1029"/>
                  <a:gd name="f94" fmla="val 1456"/>
                  <a:gd name="f95" fmla="val 1468"/>
                  <a:gd name="f96" fmla="val 1038"/>
                  <a:gd name="f97" fmla="val 1479"/>
                  <a:gd name="f98" fmla="val 1043"/>
                  <a:gd name="f99" fmla="val 1490"/>
                  <a:gd name="f100" fmla="val 1077"/>
                  <a:gd name="f101" fmla="val 1567"/>
                  <a:gd name="f102" fmla="val 1174"/>
                  <a:gd name="f103" fmla="val 1255"/>
                  <a:gd name="f104" fmla="val 1265"/>
                  <a:gd name="f105" fmla="val 1274"/>
                  <a:gd name="f106" fmla="val 1604"/>
                  <a:gd name="f107" fmla="val 1283"/>
                  <a:gd name="f108" fmla="val 1603"/>
                  <a:gd name="f109" fmla="val 1382"/>
                  <a:gd name="f110" fmla="val 1589"/>
                  <a:gd name="f111" fmla="val 1444"/>
                  <a:gd name="f112" fmla="val 1525"/>
                  <a:gd name="f113" fmla="val 1478"/>
                  <a:gd name="f114" fmla="val 1432"/>
                  <a:gd name="f115" fmla="val 1495"/>
                  <a:gd name="f116" fmla="val 1391"/>
                  <a:gd name="f117" fmla="val 1509"/>
                  <a:gd name="f118" fmla="val 1357"/>
                  <a:gd name="f119" fmla="val 1516"/>
                  <a:gd name="f120" fmla="val 1312"/>
                  <a:gd name="f121" fmla="val 1526"/>
                  <a:gd name="f122" fmla="val 1271"/>
                  <a:gd name="f123" fmla="val 1533"/>
                  <a:gd name="f124" fmla="val 1230"/>
                  <a:gd name="f125" fmla="val 1539"/>
                  <a:gd name="f126" fmla="val 1186"/>
                  <a:gd name="f127" fmla="val 1079"/>
                  <a:gd name="f128" fmla="val 1550"/>
                  <a:gd name="f129" fmla="val 1547"/>
                  <a:gd name="f130" fmla="val 863"/>
                  <a:gd name="f131" fmla="val 778"/>
                  <a:gd name="f132" fmla="val 1543"/>
                  <a:gd name="f133" fmla="val 688"/>
                  <a:gd name="f134" fmla="val 599"/>
                  <a:gd name="f135" fmla="val 411"/>
                  <a:gd name="f136" fmla="val 322"/>
                  <a:gd name="f137" fmla="val 1452"/>
                  <a:gd name="f138" fmla="val 129"/>
                  <a:gd name="f139" fmla="val 1276"/>
                  <a:gd name="f140" fmla="*/ f1 1 1557"/>
                  <a:gd name="f141" fmla="*/ f2 1 1605"/>
                  <a:gd name="f142" fmla="val f3"/>
                  <a:gd name="f143" fmla="val f4"/>
                  <a:gd name="f144" fmla="val f5"/>
                  <a:gd name="f145" fmla="+- f144 0 f142"/>
                  <a:gd name="f146" fmla="+- f143 0 f142"/>
                  <a:gd name="f147" fmla="*/ f146 1 1557"/>
                  <a:gd name="f148" fmla="*/ f145 1 1605"/>
                  <a:gd name="f149" fmla="*/ f142 1 f147"/>
                  <a:gd name="f150" fmla="*/ f143 1 f147"/>
                  <a:gd name="f151" fmla="*/ f142 1 f148"/>
                  <a:gd name="f152" fmla="*/ f144 1 f148"/>
                  <a:gd name="f153" fmla="*/ f149 f140 1"/>
                  <a:gd name="f154" fmla="*/ f150 f140 1"/>
                  <a:gd name="f155" fmla="*/ f152 f141 1"/>
                  <a:gd name="f156" fmla="*/ f151 f1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53" t="f156" r="f154" b="f155"/>
                <a:pathLst>
                  <a:path w="1557" h="1605">
                    <a:moveTo>
                      <a:pt x="f6" y="f7"/>
                    </a:moveTo>
                    <a:cubicBezTo>
                      <a:pt x="f6" y="f7"/>
                      <a:pt x="f6" y="f7"/>
                      <a:pt x="f6" y="f7"/>
                    </a:cubicBezTo>
                    <a:lnTo>
                      <a:pt x="f6" y="f7"/>
                    </a:lnTo>
                    <a:cubicBezTo>
                      <a:pt x="f6" y="f7"/>
                      <a:pt x="f6" y="f7"/>
                      <a:pt x="f6" y="f7"/>
                    </a:cubicBezTo>
                    <a:close/>
                    <a:moveTo>
                      <a:pt x="f8" y="f9"/>
                    </a:moveTo>
                    <a:cubicBezTo>
                      <a:pt x="f10" y="f11"/>
                      <a:pt x="f10" y="f12"/>
                      <a:pt x="f13" y="f14"/>
                    </a:cubicBezTo>
                    <a:lnTo>
                      <a:pt x="f13" y="f14"/>
                    </a:lnTo>
                    <a:cubicBezTo>
                      <a:pt x="f13" y="f12"/>
                      <a:pt x="f10" y="f11"/>
                      <a:pt x="f8" y="f9"/>
                    </a:cubicBezTo>
                    <a:close/>
                    <a:moveTo>
                      <a:pt x="f15" y="f16"/>
                    </a:moveTo>
                    <a:lnTo>
                      <a:pt x="f15" y="f16"/>
                    </a:lnTo>
                    <a:cubicBezTo>
                      <a:pt x="f15" y="f16"/>
                      <a:pt x="f15" y="f16"/>
                      <a:pt x="f15" y="f16"/>
                    </a:cubicBezTo>
                    <a:lnTo>
                      <a:pt x="f15" y="f16"/>
                    </a:lnTo>
                    <a:cubicBezTo>
                      <a:pt x="f15" y="f16"/>
                      <a:pt x="f15" y="f16"/>
                      <a:pt x="f15" y="f16"/>
                    </a:cubicBezTo>
                    <a:lnTo>
                      <a:pt x="f15" y="f16"/>
                    </a:lnTo>
                    <a:cubicBezTo>
                      <a:pt x="f15" y="f16"/>
                      <a:pt x="f15" y="f16"/>
                      <a:pt x="f17" y="f16"/>
                    </a:cubicBezTo>
                    <a:lnTo>
                      <a:pt x="f17" y="f16"/>
                    </a:lnTo>
                    <a:cubicBezTo>
                      <a:pt x="f15" y="f16"/>
                      <a:pt x="f15" y="f16"/>
                      <a:pt x="f15" y="f16"/>
                    </a:cubicBezTo>
                    <a:close/>
                    <a:moveTo>
                      <a:pt x="f18" y="f19"/>
                    </a:moveTo>
                    <a:cubicBezTo>
                      <a:pt x="f20" y="f21"/>
                      <a:pt x="f22" y="f23"/>
                      <a:pt x="f24" y="f25"/>
                    </a:cubicBezTo>
                    <a:lnTo>
                      <a:pt x="f24" y="f25"/>
                    </a:lnTo>
                    <a:cubicBezTo>
                      <a:pt x="f24" y="f26"/>
                      <a:pt x="f24" y="f26"/>
                      <a:pt x="f24" y="f26"/>
                    </a:cubicBezTo>
                    <a:cubicBezTo>
                      <a:pt x="f9" y="f26"/>
                      <a:pt x="f22" y="f27"/>
                      <a:pt x="f18" y="f19"/>
                    </a:cubicBezTo>
                    <a:close/>
                    <a:moveTo>
                      <a:pt x="f28" y="f29"/>
                    </a:moveTo>
                    <a:cubicBezTo>
                      <a:pt x="f30" y="f29"/>
                      <a:pt x="f31" y="f32"/>
                      <a:pt x="f33" y="f34"/>
                    </a:cubicBezTo>
                    <a:lnTo>
                      <a:pt x="f33" y="f34"/>
                    </a:lnTo>
                    <a:cubicBezTo>
                      <a:pt x="f35" y="f36"/>
                      <a:pt x="f37" y="f38"/>
                      <a:pt x="f39" y="f40"/>
                    </a:cubicBezTo>
                    <a:lnTo>
                      <a:pt x="f39" y="f40"/>
                    </a:lnTo>
                    <a:cubicBezTo>
                      <a:pt x="f41" y="f42"/>
                      <a:pt x="f28" y="f29"/>
                      <a:pt x="f28" y="f29"/>
                    </a:cubicBezTo>
                    <a:close/>
                    <a:moveTo>
                      <a:pt x="f43" y="f3"/>
                    </a:moveTo>
                    <a:cubicBezTo>
                      <a:pt x="f44" y="f3"/>
                      <a:pt x="f45" y="f46"/>
                      <a:pt x="f47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lnTo>
                      <a:pt x="f53" y="f54"/>
                    </a:ln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0" y="f58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46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88"/>
                      <a:pt x="f90" y="f88"/>
                    </a:cubicBezTo>
                    <a:cubicBezTo>
                      <a:pt x="f72" y="f88"/>
                      <a:pt x="f91" y="f92"/>
                      <a:pt x="f93" y="f94"/>
                    </a:cubicBezTo>
                    <a:lnTo>
                      <a:pt x="f93" y="f94"/>
                    </a:lnTo>
                    <a:cubicBezTo>
                      <a:pt x="f44" y="f95"/>
                      <a:pt x="f96" y="f97"/>
                      <a:pt x="f98" y="f99"/>
                    </a:cubicBezTo>
                    <a:cubicBezTo>
                      <a:pt x="f100" y="f101"/>
                      <a:pt x="f102" y="f5"/>
                      <a:pt x="f103" y="f5"/>
                    </a:cubicBezTo>
                    <a:cubicBezTo>
                      <a:pt x="f104" y="f5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20"/>
                    </a:cubicBezTo>
                    <a:cubicBezTo>
                      <a:pt x="f121" y="f122"/>
                      <a:pt x="f123" y="f124"/>
                      <a:pt x="f125" y="f126"/>
                    </a:cubicBezTo>
                    <a:cubicBezTo>
                      <a:pt x="f4" y="f127"/>
                      <a:pt x="f128" y="f72"/>
                      <a:pt x="f129" y="f130"/>
                    </a:cubicBezTo>
                    <a:cubicBezTo>
                      <a:pt x="f129" y="f131"/>
                      <a:pt x="f132" y="f133"/>
                      <a:pt x="f132" y="f134"/>
                    </a:cubicBezTo>
                    <a:cubicBezTo>
                      <a:pt x="f125" y="f12"/>
                      <a:pt x="f129" y="f135"/>
                      <a:pt x="f119" y="f136"/>
                    </a:cubicBezTo>
                    <a:cubicBezTo>
                      <a:pt x="f137" y="f138"/>
                      <a:pt x="f139" y="f3"/>
                      <a:pt x="f43" y="f3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4" name="Google Shape;3085;p49">
                <a:extLst>
                  <a:ext uri="{FF2B5EF4-FFF2-40B4-BE49-F238E27FC236}">
                    <a16:creationId xmlns:a16="http://schemas.microsoft.com/office/drawing/2014/main" id="{D2DB0A12-FF7D-9E13-C1BC-D654B759DD17}"/>
                  </a:ext>
                </a:extLst>
              </p:cNvPr>
              <p:cNvSpPr/>
              <p:nvPr/>
            </p:nvSpPr>
            <p:spPr>
              <a:xfrm rot="3804589">
                <a:off x="3384612" y="1563216"/>
                <a:ext cx="54178" cy="7114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277"/>
                  <a:gd name="f4" fmla="val 5616"/>
                  <a:gd name="f5" fmla="val 1938"/>
                  <a:gd name="f6" fmla="val 542"/>
                  <a:gd name="f7" fmla="val 2821"/>
                  <a:gd name="f8" fmla="val 3392"/>
                  <a:gd name="f9" fmla="val 1267"/>
                  <a:gd name="f10" fmla="val 3574"/>
                  <a:gd name="f11" fmla="val 2086"/>
                  <a:gd name="f12" fmla="val 3708"/>
                  <a:gd name="f13" fmla="val 2672"/>
                  <a:gd name="f14" fmla="val 3688"/>
                  <a:gd name="f15" fmla="val 3286"/>
                  <a:gd name="f16" fmla="val 3537"/>
                  <a:gd name="f17" fmla="val 3868"/>
                  <a:gd name="f18" fmla="val 3434"/>
                  <a:gd name="f19" fmla="val 4266"/>
                  <a:gd name="f20" fmla="val 3289"/>
                  <a:gd name="f21" fmla="val 4654"/>
                  <a:gd name="f22" fmla="val 3321"/>
                  <a:gd name="f23" fmla="val 5047"/>
                  <a:gd name="f24" fmla="val 3087"/>
                  <a:gd name="f25" fmla="val 4970"/>
                  <a:gd name="f26" fmla="val 2841"/>
                  <a:gd name="f27" fmla="val 4914"/>
                  <a:gd name="f28" fmla="val 2622"/>
                  <a:gd name="f29" fmla="val 4803"/>
                  <a:gd name="f30" fmla="val 2307"/>
                  <a:gd name="f31" fmla="val 4646"/>
                  <a:gd name="f32" fmla="val 2033"/>
                  <a:gd name="f33" fmla="val 4430"/>
                  <a:gd name="f34" fmla="val 1797"/>
                  <a:gd name="f35" fmla="val 4176"/>
                  <a:gd name="f36" fmla="val 1556"/>
                  <a:gd name="f37" fmla="val 3923"/>
                  <a:gd name="f38" fmla="val 1362"/>
                  <a:gd name="f39" fmla="val 3639"/>
                  <a:gd name="f40" fmla="val 1183"/>
                  <a:gd name="f41" fmla="val 3343"/>
                  <a:gd name="f42" fmla="val 987"/>
                  <a:gd name="f43" fmla="val 3025"/>
                  <a:gd name="f44" fmla="val 782"/>
                  <a:gd name="f45" fmla="val 2690"/>
                  <a:gd name="f46" fmla="val 663"/>
                  <a:gd name="f47" fmla="val 2333"/>
                  <a:gd name="f48" fmla="val 395"/>
                  <a:gd name="f49" fmla="val 1521"/>
                  <a:gd name="f50" fmla="val 926"/>
                  <a:gd name="f51" fmla="val 623"/>
                  <a:gd name="f52" fmla="val 1803"/>
                  <a:gd name="f53" fmla="val 548"/>
                  <a:gd name="f54" fmla="val 1849"/>
                  <a:gd name="f55" fmla="val 544"/>
                  <a:gd name="f56" fmla="val 1894"/>
                  <a:gd name="f57" fmla="val 1954"/>
                  <a:gd name="f58" fmla="val 1916"/>
                  <a:gd name="f59" fmla="val 1879"/>
                  <a:gd name="f60" fmla="val 1"/>
                  <a:gd name="f61" fmla="val 1841"/>
                  <a:gd name="f62" fmla="val 3"/>
                  <a:gd name="f63" fmla="val 895"/>
                  <a:gd name="f64" fmla="val 54"/>
                  <a:gd name="f65" fmla="val 100"/>
                  <a:gd name="f66" fmla="val 819"/>
                  <a:gd name="f67" fmla="val 35"/>
                  <a:gd name="f68" fmla="val 1771"/>
                  <a:gd name="f69" fmla="val 2295"/>
                  <a:gd name="f70" fmla="val 241"/>
                  <a:gd name="f71" fmla="val 2782"/>
                  <a:gd name="f72" fmla="val 484"/>
                  <a:gd name="f73" fmla="val 3231"/>
                  <a:gd name="f74" fmla="val 683"/>
                  <a:gd name="f75" fmla="val 3590"/>
                  <a:gd name="f76" fmla="val 899"/>
                  <a:gd name="f77" fmla="val 3933"/>
                  <a:gd name="f78" fmla="val 1152"/>
                  <a:gd name="f79" fmla="val 4252"/>
                  <a:gd name="f80" fmla="val 1440"/>
                  <a:gd name="f81" fmla="val 4611"/>
                  <a:gd name="f82" fmla="val 1786"/>
                  <a:gd name="f83" fmla="val 4930"/>
                  <a:gd name="f84" fmla="val 2187"/>
                  <a:gd name="f85" fmla="val 5160"/>
                  <a:gd name="f86" fmla="val 2498"/>
                  <a:gd name="f87" fmla="val 5337"/>
                  <a:gd name="f88" fmla="val 2927"/>
                  <a:gd name="f89" fmla="val 5528"/>
                  <a:gd name="f90" fmla="val 3322"/>
                  <a:gd name="f91" fmla="val 3368"/>
                  <a:gd name="f92" fmla="val 3414"/>
                  <a:gd name="f93" fmla="val 5526"/>
                  <a:gd name="f94" fmla="val 3459"/>
                  <a:gd name="f95" fmla="val 5520"/>
                  <a:gd name="f96" fmla="val 3505"/>
                  <a:gd name="f97" fmla="val 5587"/>
                  <a:gd name="f98" fmla="val 3567"/>
                  <a:gd name="f99" fmla="val 3631"/>
                  <a:gd name="f100" fmla="val 3786"/>
                  <a:gd name="f101" fmla="val 3952"/>
                  <a:gd name="f102" fmla="val 5449"/>
                  <a:gd name="f103" fmla="val 3927"/>
                  <a:gd name="f104" fmla="val 5266"/>
                  <a:gd name="f105" fmla="val 3838"/>
                  <a:gd name="f106" fmla="val 4667"/>
                  <a:gd name="f107" fmla="val 4133"/>
                  <a:gd name="f108" fmla="val 4077"/>
                  <a:gd name="f109" fmla="val 4205"/>
                  <a:gd name="f110" fmla="val 3487"/>
                  <a:gd name="f111" fmla="val 2895"/>
                  <a:gd name="f112" fmla="val 4229"/>
                  <a:gd name="f113" fmla="val 2274"/>
                  <a:gd name="f114" fmla="val 4044"/>
                  <a:gd name="f115" fmla="val 1706"/>
                  <a:gd name="f116" fmla="val 3740"/>
                  <a:gd name="f117" fmla="val 764"/>
                  <a:gd name="f118" fmla="val 2976"/>
                  <a:gd name="f119" fmla="*/ f0 1 4277"/>
                  <a:gd name="f120" fmla="*/ f1 1 5616"/>
                  <a:gd name="f121" fmla="val f2"/>
                  <a:gd name="f122" fmla="val f3"/>
                  <a:gd name="f123" fmla="val f4"/>
                  <a:gd name="f124" fmla="+- f123 0 f121"/>
                  <a:gd name="f125" fmla="+- f122 0 f121"/>
                  <a:gd name="f126" fmla="*/ f125 1 4277"/>
                  <a:gd name="f127" fmla="*/ f124 1 5616"/>
                  <a:gd name="f128" fmla="*/ f121 1 f126"/>
                  <a:gd name="f129" fmla="*/ f122 1 f126"/>
                  <a:gd name="f130" fmla="*/ f121 1 f127"/>
                  <a:gd name="f131" fmla="*/ f123 1 f127"/>
                  <a:gd name="f132" fmla="*/ f128 f119 1"/>
                  <a:gd name="f133" fmla="*/ f129 f119 1"/>
                  <a:gd name="f134" fmla="*/ f131 f120 1"/>
                  <a:gd name="f135" fmla="*/ f130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32" t="f135" r="f133" b="f134"/>
                <a:pathLst>
                  <a:path w="4277" h="5616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lnTo>
                      <a:pt x="f22" y="f23"/>
                    </a:ln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6"/>
                      <a:pt x="f5" y="f6"/>
                    </a:cubicBezTo>
                    <a:close/>
                    <a:moveTo>
                      <a:pt x="f57" y="f2"/>
                    </a:moveTo>
                    <a:cubicBezTo>
                      <a:pt x="f58" y="f2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0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89"/>
                    </a:cubicBezTo>
                    <a:cubicBezTo>
                      <a:pt x="f91" y="f89"/>
                      <a:pt x="f92" y="f93"/>
                      <a:pt x="f94" y="f95"/>
                    </a:cubicBezTo>
                    <a:lnTo>
                      <a:pt x="f94" y="f95"/>
                    </a:lnTo>
                    <a:cubicBezTo>
                      <a:pt x="f96" y="f97"/>
                      <a:pt x="f98" y="f4"/>
                      <a:pt x="f99" y="f4"/>
                    </a:cubicBezTo>
                    <a:cubicBezTo>
                      <a:pt x="f100" y="f4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3" y="f111"/>
                      <a:pt x="f112" y="f113"/>
                      <a:pt x="f114" y="f115"/>
                    </a:cubicBezTo>
                    <a:cubicBezTo>
                      <a:pt x="f116" y="f117"/>
                      <a:pt x="f118" y="f2"/>
                      <a:pt x="f57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5" name="Google Shape;3086;p49">
                <a:extLst>
                  <a:ext uri="{FF2B5EF4-FFF2-40B4-BE49-F238E27FC236}">
                    <a16:creationId xmlns:a16="http://schemas.microsoft.com/office/drawing/2014/main" id="{748CF1D5-8523-A7D6-2A2D-F5C7C5BBB568}"/>
                  </a:ext>
                </a:extLst>
              </p:cNvPr>
              <p:cNvSpPr/>
              <p:nvPr/>
            </p:nvSpPr>
            <p:spPr>
              <a:xfrm rot="3804589">
                <a:off x="3385047" y="1613432"/>
                <a:ext cx="19723" cy="2034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557"/>
                  <a:gd name="f4" fmla="val 1606"/>
                  <a:gd name="f5" fmla="val 929"/>
                  <a:gd name="f6" fmla="val 462"/>
                  <a:gd name="f7" fmla="val 930"/>
                  <a:gd name="f8" fmla="val 473"/>
                  <a:gd name="f9" fmla="val 932"/>
                  <a:gd name="f10" fmla="val 484"/>
                  <a:gd name="f11" fmla="val 933"/>
                  <a:gd name="f12" fmla="val 496"/>
                  <a:gd name="f13" fmla="val 931"/>
                  <a:gd name="f14" fmla="val 1189"/>
                  <a:gd name="f15" fmla="val 500"/>
                  <a:gd name="f16" fmla="val 1188"/>
                  <a:gd name="f17" fmla="val 508"/>
                  <a:gd name="f18" fmla="val 1187"/>
                  <a:gd name="f19" fmla="val 517"/>
                  <a:gd name="f20" fmla="val 1186"/>
                  <a:gd name="f21" fmla="val 525"/>
                  <a:gd name="f22" fmla="val 509"/>
                  <a:gd name="f23" fmla="val 538"/>
                  <a:gd name="f24" fmla="val 633"/>
                  <a:gd name="f25" fmla="val 541"/>
                  <a:gd name="f26" fmla="val 639"/>
                  <a:gd name="f27" fmla="val 544"/>
                  <a:gd name="f28" fmla="val 645"/>
                  <a:gd name="f29" fmla="val 546"/>
                  <a:gd name="f30" fmla="val 650"/>
                  <a:gd name="f31" fmla="val 542"/>
                  <a:gd name="f32" fmla="val 646"/>
                  <a:gd name="f33" fmla="val 540"/>
                  <a:gd name="f34" fmla="val 640"/>
                  <a:gd name="f35" fmla="val 481"/>
                  <a:gd name="f36" fmla="val 964"/>
                  <a:gd name="f37" fmla="val 487"/>
                  <a:gd name="f38" fmla="val 970"/>
                  <a:gd name="f39" fmla="val 493"/>
                  <a:gd name="f40" fmla="val 975"/>
                  <a:gd name="f41" fmla="val 499"/>
                  <a:gd name="f42" fmla="val 980"/>
                  <a:gd name="f43" fmla="val 981"/>
                  <a:gd name="f44" fmla="val 977"/>
                  <a:gd name="f45" fmla="val 1079"/>
                  <a:gd name="f46" fmla="val 1032"/>
                  <a:gd name="f47" fmla="val 983"/>
                  <a:gd name="f48" fmla="val 8"/>
                  <a:gd name="f49" fmla="val 935"/>
                  <a:gd name="f50" fmla="val 24"/>
                  <a:gd name="f51" fmla="val 757"/>
                  <a:gd name="f52" fmla="val 80"/>
                  <a:gd name="f53" fmla="val 216"/>
                  <a:gd name="f54" fmla="val 582"/>
                  <a:gd name="f55" fmla="val 385"/>
                  <a:gd name="f56" fmla="val 523"/>
                  <a:gd name="f57" fmla="val 361"/>
                  <a:gd name="f58" fmla="val 346"/>
                  <a:gd name="f59" fmla="val 400"/>
                  <a:gd name="f60" fmla="val 359"/>
                  <a:gd name="f61" fmla="val 319"/>
                  <a:gd name="f62" fmla="val 352"/>
                  <a:gd name="f63" fmla="val 277"/>
                  <a:gd name="f64" fmla="val 366"/>
                  <a:gd name="f65" fmla="val 124"/>
                  <a:gd name="f66" fmla="val 418"/>
                  <a:gd name="f67" fmla="val 558"/>
                  <a:gd name="f68" fmla="val 4"/>
                  <a:gd name="f69" fmla="val 726"/>
                  <a:gd name="f70" fmla="val 10"/>
                  <a:gd name="f71" fmla="val 867"/>
                  <a:gd name="f72" fmla="val 89"/>
                  <a:gd name="f73" fmla="val 973"/>
                  <a:gd name="f74" fmla="val 179"/>
                  <a:gd name="f75" fmla="val 1072"/>
                  <a:gd name="f76" fmla="val 285"/>
                  <a:gd name="f77" fmla="val 1196"/>
                  <a:gd name="f78" fmla="val 421"/>
                  <a:gd name="f79" fmla="val 1302"/>
                  <a:gd name="f80" fmla="val 565"/>
                  <a:gd name="f81" fmla="val 1373"/>
                  <a:gd name="f82" fmla="val 679"/>
                  <a:gd name="f83" fmla="val 1428"/>
                  <a:gd name="f84" fmla="val 785"/>
                  <a:gd name="f85" fmla="val 1449"/>
                  <a:gd name="f86" fmla="val 905"/>
                  <a:gd name="f87" fmla="val 1463"/>
                  <a:gd name="f88" fmla="val 918"/>
                  <a:gd name="f89" fmla="val 1465"/>
                  <a:gd name="f90" fmla="val 945"/>
                  <a:gd name="f91" fmla="val 972"/>
                  <a:gd name="f92" fmla="val 1001"/>
                  <a:gd name="f93" fmla="val 1462"/>
                  <a:gd name="f94" fmla="val 1029"/>
                  <a:gd name="f95" fmla="val 1456"/>
                  <a:gd name="f96" fmla="val 1035"/>
                  <a:gd name="f97" fmla="val 1467"/>
                  <a:gd name="f98" fmla="val 1040"/>
                  <a:gd name="f99" fmla="val 1479"/>
                  <a:gd name="f100" fmla="val 1045"/>
                  <a:gd name="f101" fmla="val 1490"/>
                  <a:gd name="f102" fmla="val 1567"/>
                  <a:gd name="f103" fmla="val 1173"/>
                  <a:gd name="f104" fmla="val 1605"/>
                  <a:gd name="f105" fmla="val 1254"/>
                  <a:gd name="f106" fmla="val 1264"/>
                  <a:gd name="f107" fmla="val 1273"/>
                  <a:gd name="f108" fmla="val 1281"/>
                  <a:gd name="f109" fmla="val 1604"/>
                  <a:gd name="f110" fmla="val 1381"/>
                  <a:gd name="f111" fmla="val 1590"/>
                  <a:gd name="f112" fmla="val 1443"/>
                  <a:gd name="f113" fmla="val 1525"/>
                  <a:gd name="f114" fmla="val 1480"/>
                  <a:gd name="f115" fmla="val 1432"/>
                  <a:gd name="f116" fmla="val 1498"/>
                  <a:gd name="f117" fmla="val 1391"/>
                  <a:gd name="f118" fmla="val 1511"/>
                  <a:gd name="f119" fmla="val 1357"/>
                  <a:gd name="f120" fmla="val 1518"/>
                  <a:gd name="f121" fmla="val 1312"/>
                  <a:gd name="f122" fmla="val 1271"/>
                  <a:gd name="f123" fmla="val 1531"/>
                  <a:gd name="f124" fmla="val 1229"/>
                  <a:gd name="f125" fmla="val 1539"/>
                  <a:gd name="f126" fmla="val 1185"/>
                  <a:gd name="f127" fmla="val 1556"/>
                  <a:gd name="f128" fmla="val 1549"/>
                  <a:gd name="f129" fmla="val 863"/>
                  <a:gd name="f130" fmla="val 1545"/>
                  <a:gd name="f131" fmla="val 777"/>
                  <a:gd name="f132" fmla="val 1542"/>
                  <a:gd name="f133" fmla="val 688"/>
                  <a:gd name="f134" fmla="val 600"/>
                  <a:gd name="f135" fmla="val 507"/>
                  <a:gd name="f136" fmla="val 411"/>
                  <a:gd name="f137" fmla="val 1515"/>
                  <a:gd name="f138" fmla="val 322"/>
                  <a:gd name="f139" fmla="val 1451"/>
                  <a:gd name="f140" fmla="val 129"/>
                  <a:gd name="f141" fmla="val 1274"/>
                  <a:gd name="f142" fmla="*/ f0 1 1557"/>
                  <a:gd name="f143" fmla="*/ f1 1 1606"/>
                  <a:gd name="f144" fmla="val f2"/>
                  <a:gd name="f145" fmla="val f3"/>
                  <a:gd name="f146" fmla="val f4"/>
                  <a:gd name="f147" fmla="+- f146 0 f144"/>
                  <a:gd name="f148" fmla="+- f145 0 f144"/>
                  <a:gd name="f149" fmla="*/ f148 1 1557"/>
                  <a:gd name="f150" fmla="*/ f147 1 1606"/>
                  <a:gd name="f151" fmla="*/ f144 1 f149"/>
                  <a:gd name="f152" fmla="*/ f145 1 f149"/>
                  <a:gd name="f153" fmla="*/ f144 1 f150"/>
                  <a:gd name="f154" fmla="*/ f146 1 f150"/>
                  <a:gd name="f155" fmla="*/ f151 f142 1"/>
                  <a:gd name="f156" fmla="*/ f152 f142 1"/>
                  <a:gd name="f157" fmla="*/ f154 f143 1"/>
                  <a:gd name="f158" fmla="*/ f153 f1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55" t="f158" r="f156" b="f157"/>
                <a:pathLst>
                  <a:path w="1557" h="1606">
                    <a:moveTo>
                      <a:pt x="f5" y="f6"/>
                    </a:moveTo>
                    <a:lnTo>
                      <a:pt x="f5" y="f6"/>
                    </a:lnTo>
                    <a:cubicBezTo>
                      <a:pt x="f7" y="f8"/>
                      <a:pt x="f9" y="f10"/>
                      <a:pt x="f11" y="f12"/>
                    </a:cubicBezTo>
                    <a:lnTo>
                      <a:pt x="f11" y="f12"/>
                    </a:lnTo>
                    <a:cubicBezTo>
                      <a:pt x="f13" y="f10"/>
                      <a:pt x="f7" y="f8"/>
                      <a:pt x="f5" y="f6"/>
                    </a:cubicBezTo>
                    <a:close/>
                    <a:moveTo>
                      <a:pt x="f14" y="f15"/>
                    </a:moveTo>
                    <a:lnTo>
                      <a:pt x="f14" y="f15"/>
                    </a:lnTo>
                    <a:cubicBezTo>
                      <a:pt x="f16" y="f17"/>
                      <a:pt x="f18" y="f19"/>
                      <a:pt x="f20" y="f21"/>
                    </a:cubicBezTo>
                    <a:lnTo>
                      <a:pt x="f20" y="f21"/>
                    </a:lnTo>
                    <a:cubicBezTo>
                      <a:pt x="f18" y="f19"/>
                      <a:pt x="f16" y="f22"/>
                      <a:pt x="f14" y="f15"/>
                    </a:cubicBezTo>
                    <a:close/>
                    <a:moveTo>
                      <a:pt x="f23" y="f24"/>
                    </a:moveTo>
                    <a:cubicBezTo>
                      <a:pt x="f25" y="f26"/>
                      <a:pt x="f27" y="f28"/>
                      <a:pt x="f29" y="f30"/>
                    </a:cubicBezTo>
                    <a:lnTo>
                      <a:pt x="f29" y="f30"/>
                    </a:lnTo>
                    <a:cubicBezTo>
                      <a:pt x="f31" y="f32"/>
                      <a:pt x="f33" y="f34"/>
                      <a:pt x="f23" y="f24"/>
                    </a:cubicBezTo>
                    <a:close/>
                    <a:moveTo>
                      <a:pt x="f35" y="f36"/>
                    </a:moveTo>
                    <a:cubicBezTo>
                      <a:pt x="f37" y="f38"/>
                      <a:pt x="f39" y="f40"/>
                      <a:pt x="f41" y="f42"/>
                    </a:cubicBezTo>
                    <a:lnTo>
                      <a:pt x="f41" y="f42"/>
                    </a:lnTo>
                    <a:cubicBezTo>
                      <a:pt x="f15" y="f43"/>
                      <a:pt x="f15" y="f43"/>
                      <a:pt x="f41" y="f43"/>
                    </a:cubicBezTo>
                    <a:cubicBezTo>
                      <a:pt x="f41" y="f43"/>
                      <a:pt x="f39" y="f44"/>
                      <a:pt x="f35" y="f36"/>
                    </a:cubicBezTo>
                    <a:close/>
                    <a:moveTo>
                      <a:pt x="f45" y="f2"/>
                    </a:moveTo>
                    <a:cubicBezTo>
                      <a:pt x="f46" y="f2"/>
                      <a:pt x="f47" y="f48"/>
                      <a:pt x="f49" y="f50"/>
                    </a:cubicBezTo>
                    <a:cubicBezTo>
                      <a:pt x="f51" y="f52"/>
                      <a:pt x="f24" y="f53"/>
                      <a:pt x="f54" y="f55"/>
                    </a:cubicBezTo>
                    <a:lnTo>
                      <a:pt x="f54" y="f55"/>
                    </a:lnTo>
                    <a:cubicBezTo>
                      <a:pt x="f56" y="f57"/>
                      <a:pt x="f6" y="f58"/>
                      <a:pt x="f59" y="f58"/>
                    </a:cubicBezTo>
                    <a:cubicBezTo>
                      <a:pt x="f60" y="f58"/>
                      <a:pt x="f61" y="f62"/>
                      <a:pt x="f63" y="f64"/>
                    </a:cubicBezTo>
                    <a:cubicBezTo>
                      <a:pt x="f65" y="f66"/>
                      <a:pt x="f2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13" y="f89"/>
                      <a:pt x="f90" y="f89"/>
                    </a:cubicBezTo>
                    <a:cubicBezTo>
                      <a:pt x="f91" y="f89"/>
                      <a:pt x="f92" y="f93"/>
                      <a:pt x="f94" y="f95"/>
                    </a:cubicBezTo>
                    <a:lnTo>
                      <a:pt x="f94" y="f95"/>
                    </a:ln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45" y="f102"/>
                      <a:pt x="f103" y="f104"/>
                      <a:pt x="f105" y="f104"/>
                    </a:cubicBezTo>
                    <a:cubicBezTo>
                      <a:pt x="f106" y="f104"/>
                      <a:pt x="f107" y="f104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13" y="f122"/>
                      <a:pt x="f123" y="f124"/>
                      <a:pt x="f125" y="f126"/>
                    </a:cubicBezTo>
                    <a:cubicBezTo>
                      <a:pt x="f127" y="f45"/>
                      <a:pt x="f128" y="f73"/>
                      <a:pt x="f128" y="f129"/>
                    </a:cubicBezTo>
                    <a:cubicBezTo>
                      <a:pt x="f130" y="f131"/>
                      <a:pt x="f132" y="f133"/>
                      <a:pt x="f132" y="f134"/>
                    </a:cubicBezTo>
                    <a:cubicBezTo>
                      <a:pt x="f132" y="f135"/>
                      <a:pt x="f130" y="f136"/>
                      <a:pt x="f137" y="f138"/>
                    </a:cubicBezTo>
                    <a:cubicBezTo>
                      <a:pt x="f139" y="f140"/>
                      <a:pt x="f141" y="f2"/>
                      <a:pt x="f45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6" name="Google Shape;3087;p49">
                <a:extLst>
                  <a:ext uri="{FF2B5EF4-FFF2-40B4-BE49-F238E27FC236}">
                    <a16:creationId xmlns:a16="http://schemas.microsoft.com/office/drawing/2014/main" id="{4030666B-2FE3-3C63-3A27-C19951447F9C}"/>
                  </a:ext>
                </a:extLst>
              </p:cNvPr>
              <p:cNvSpPr/>
              <p:nvPr/>
            </p:nvSpPr>
            <p:spPr>
              <a:xfrm rot="3804589">
                <a:off x="3504028" y="1610860"/>
                <a:ext cx="54178" cy="7114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277"/>
                  <a:gd name="f4" fmla="val 5617"/>
                  <a:gd name="f5" fmla="val 1939"/>
                  <a:gd name="f6" fmla="val 543"/>
                  <a:gd name="f7" fmla="val 2821"/>
                  <a:gd name="f8" fmla="val 3388"/>
                  <a:gd name="f9" fmla="val 1268"/>
                  <a:gd name="f10" fmla="val 3574"/>
                  <a:gd name="f11" fmla="val 2087"/>
                  <a:gd name="f12" fmla="val 3704"/>
                  <a:gd name="f13" fmla="val 2673"/>
                  <a:gd name="f14" fmla="val 3687"/>
                  <a:gd name="f15" fmla="val 3290"/>
                  <a:gd name="f16" fmla="val 3536"/>
                  <a:gd name="f17" fmla="val 3869"/>
                  <a:gd name="f18" fmla="val 3433"/>
                  <a:gd name="f19" fmla="val 4267"/>
                  <a:gd name="f20" fmla="val 3288"/>
                  <a:gd name="f21" fmla="val 4654"/>
                  <a:gd name="f22" fmla="val 3319"/>
                  <a:gd name="f23" fmla="val 5048"/>
                  <a:gd name="f24" fmla="val 3084"/>
                  <a:gd name="f25" fmla="val 4971"/>
                  <a:gd name="f26" fmla="val 2837"/>
                  <a:gd name="f27" fmla="val 4915"/>
                  <a:gd name="f28" fmla="val 2618"/>
                  <a:gd name="f29" fmla="val 4804"/>
                  <a:gd name="f30" fmla="val 2306"/>
                  <a:gd name="f31" fmla="val 4647"/>
                  <a:gd name="f32" fmla="val 2032"/>
                  <a:gd name="f33" fmla="val 4431"/>
                  <a:gd name="f34" fmla="val 1792"/>
                  <a:gd name="f35" fmla="val 4177"/>
                  <a:gd name="f36" fmla="val 1556"/>
                  <a:gd name="f37" fmla="val 3923"/>
                  <a:gd name="f38" fmla="val 1360"/>
                  <a:gd name="f39" fmla="val 3639"/>
                  <a:gd name="f40" fmla="val 1183"/>
                  <a:gd name="f41" fmla="val 3344"/>
                  <a:gd name="f42" fmla="val 987"/>
                  <a:gd name="f43" fmla="val 3026"/>
                  <a:gd name="f44" fmla="val 778"/>
                  <a:gd name="f45" fmla="val 2690"/>
                  <a:gd name="f46" fmla="val 661"/>
                  <a:gd name="f47" fmla="val 2334"/>
                  <a:gd name="f48" fmla="val 394"/>
                  <a:gd name="f49" fmla="val 1522"/>
                  <a:gd name="f50" fmla="val 925"/>
                  <a:gd name="f51" fmla="val 624"/>
                  <a:gd name="f52" fmla="val 1803"/>
                  <a:gd name="f53" fmla="val 548"/>
                  <a:gd name="f54" fmla="val 1849"/>
                  <a:gd name="f55" fmla="val 545"/>
                  <a:gd name="f56" fmla="val 1894"/>
                  <a:gd name="f57" fmla="val 1953"/>
                  <a:gd name="f58" fmla="val 1"/>
                  <a:gd name="f59" fmla="val 1916"/>
                  <a:gd name="f60" fmla="val 1878"/>
                  <a:gd name="f61" fmla="val 2"/>
                  <a:gd name="f62" fmla="val 1840"/>
                  <a:gd name="f63" fmla="val 4"/>
                  <a:gd name="f64" fmla="val 891"/>
                  <a:gd name="f65" fmla="val 55"/>
                  <a:gd name="f66" fmla="val 100"/>
                  <a:gd name="f67" fmla="val 819"/>
                  <a:gd name="f68" fmla="val 35"/>
                  <a:gd name="f69" fmla="val 1772"/>
                  <a:gd name="f70" fmla="val 2299"/>
                  <a:gd name="f71" fmla="val 237"/>
                  <a:gd name="f72" fmla="val 2783"/>
                  <a:gd name="f73" fmla="val 484"/>
                  <a:gd name="f74" fmla="val 3232"/>
                  <a:gd name="f75" fmla="val 678"/>
                  <a:gd name="f76" fmla="val 3591"/>
                  <a:gd name="f77" fmla="val 895"/>
                  <a:gd name="f78" fmla="val 3934"/>
                  <a:gd name="f79" fmla="val 1151"/>
                  <a:gd name="f80" fmla="val 4252"/>
                  <a:gd name="f81" fmla="val 1439"/>
                  <a:gd name="f82" fmla="val 4612"/>
                  <a:gd name="f83" fmla="val 1785"/>
                  <a:gd name="f84" fmla="val 4930"/>
                  <a:gd name="f85" fmla="val 2187"/>
                  <a:gd name="f86" fmla="val 5161"/>
                  <a:gd name="f87" fmla="val 2498"/>
                  <a:gd name="f88" fmla="val 5338"/>
                  <a:gd name="f89" fmla="val 2927"/>
                  <a:gd name="f90" fmla="val 5529"/>
                  <a:gd name="f91" fmla="val 3321"/>
                  <a:gd name="f92" fmla="val 3367"/>
                  <a:gd name="f93" fmla="val 3411"/>
                  <a:gd name="f94" fmla="val 5526"/>
                  <a:gd name="f95" fmla="val 3456"/>
                  <a:gd name="f96" fmla="val 5521"/>
                  <a:gd name="f97" fmla="val 3502"/>
                  <a:gd name="f98" fmla="val 5588"/>
                  <a:gd name="f99" fmla="val 3564"/>
                  <a:gd name="f100" fmla="val 5616"/>
                  <a:gd name="f101" fmla="val 3628"/>
                  <a:gd name="f102" fmla="val 3784"/>
                  <a:gd name="f103" fmla="val 3951"/>
                  <a:gd name="f104" fmla="val 5450"/>
                  <a:gd name="f105" fmla="val 5267"/>
                  <a:gd name="f106" fmla="val 3838"/>
                  <a:gd name="f107" fmla="val 4667"/>
                  <a:gd name="f108" fmla="val 4132"/>
                  <a:gd name="f109" fmla="val 4078"/>
                  <a:gd name="f110" fmla="val 4205"/>
                  <a:gd name="f111" fmla="val 3488"/>
                  <a:gd name="f112" fmla="val 4276"/>
                  <a:gd name="f113" fmla="val 2895"/>
                  <a:gd name="f114" fmla="val 4228"/>
                  <a:gd name="f115" fmla="val 2275"/>
                  <a:gd name="f116" fmla="val 4043"/>
                  <a:gd name="f117" fmla="val 1707"/>
                  <a:gd name="f118" fmla="val 3739"/>
                  <a:gd name="f119" fmla="val 767"/>
                  <a:gd name="f120" fmla="val 2975"/>
                  <a:gd name="f121" fmla="*/ f0 1 4277"/>
                  <a:gd name="f122" fmla="*/ f1 1 5617"/>
                  <a:gd name="f123" fmla="val f2"/>
                  <a:gd name="f124" fmla="val f3"/>
                  <a:gd name="f125" fmla="val f4"/>
                  <a:gd name="f126" fmla="+- f125 0 f123"/>
                  <a:gd name="f127" fmla="+- f124 0 f123"/>
                  <a:gd name="f128" fmla="*/ f127 1 4277"/>
                  <a:gd name="f129" fmla="*/ f126 1 5617"/>
                  <a:gd name="f130" fmla="*/ f123 1 f128"/>
                  <a:gd name="f131" fmla="*/ f124 1 f128"/>
                  <a:gd name="f132" fmla="*/ f123 1 f129"/>
                  <a:gd name="f133" fmla="*/ f125 1 f129"/>
                  <a:gd name="f134" fmla="*/ f130 f121 1"/>
                  <a:gd name="f135" fmla="*/ f131 f121 1"/>
                  <a:gd name="f136" fmla="*/ f133 f122 1"/>
                  <a:gd name="f137" fmla="*/ f132 f12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34" t="f137" r="f135" b="f136"/>
                <a:pathLst>
                  <a:path w="4277" h="5617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lnTo>
                      <a:pt x="f22" y="f23"/>
                    </a:ln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6"/>
                      <a:pt x="f5" y="f6"/>
                    </a:cubicBezTo>
                    <a:close/>
                    <a:moveTo>
                      <a:pt x="f57" y="f58"/>
                    </a:moveTo>
                    <a:cubicBezTo>
                      <a:pt x="f59" y="f58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2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0"/>
                    </a:cubicBezTo>
                    <a:cubicBezTo>
                      <a:pt x="f92" y="f90"/>
                      <a:pt x="f93" y="f94"/>
                      <a:pt x="f95" y="f96"/>
                    </a:cubicBezTo>
                    <a:lnTo>
                      <a:pt x="f95" y="f96"/>
                    </a:lnTo>
                    <a:cubicBezTo>
                      <a:pt x="f97" y="f98"/>
                      <a:pt x="f99" y="f100"/>
                      <a:pt x="f101" y="f100"/>
                    </a:cubicBezTo>
                    <a:cubicBezTo>
                      <a:pt x="f102" y="f100"/>
                      <a:pt x="f103" y="f104"/>
                      <a:pt x="f37" y="f105"/>
                    </a:cubicBezTo>
                    <a:cubicBezTo>
                      <a:pt x="f106" y="f107"/>
                      <a:pt x="f108" y="f109"/>
                      <a:pt x="f110" y="f111"/>
                    </a:cubicBezTo>
                    <a:cubicBezTo>
                      <a:pt x="f112" y="f113"/>
                      <a:pt x="f114" y="f115"/>
                      <a:pt x="f116" y="f117"/>
                    </a:cubicBezTo>
                    <a:cubicBezTo>
                      <a:pt x="f118" y="f119"/>
                      <a:pt x="f120" y="f58"/>
                      <a:pt x="f57" y="f5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7" name="Google Shape;3088;p49">
                <a:extLst>
                  <a:ext uri="{FF2B5EF4-FFF2-40B4-BE49-F238E27FC236}">
                    <a16:creationId xmlns:a16="http://schemas.microsoft.com/office/drawing/2014/main" id="{9E368E3A-DC17-E009-614D-BC4B7630B472}"/>
                  </a:ext>
                </a:extLst>
              </p:cNvPr>
              <p:cNvSpPr/>
              <p:nvPr/>
            </p:nvSpPr>
            <p:spPr>
              <a:xfrm rot="3804589">
                <a:off x="3504469" y="1661064"/>
                <a:ext cx="19714" cy="20327"/>
              </a:xfrm>
              <a:custGeom>
                <a:avLst/>
                <a:gdLst>
                  <a:gd name="f0" fmla="val 360"/>
                  <a:gd name="f1" fmla="val w"/>
                  <a:gd name="f2" fmla="val h"/>
                  <a:gd name="f3" fmla="val 0"/>
                  <a:gd name="f4" fmla="val 1556"/>
                  <a:gd name="f5" fmla="val 1605"/>
                  <a:gd name="f6" fmla="val 1190"/>
                  <a:gd name="f7" fmla="val 500"/>
                  <a:gd name="f8" fmla="val 1189"/>
                  <a:gd name="f9" fmla="val 504"/>
                  <a:gd name="f10" fmla="val 508"/>
                  <a:gd name="f11" fmla="val 1188"/>
                  <a:gd name="f12" fmla="val 512"/>
                  <a:gd name="f13" fmla="val 1196"/>
                  <a:gd name="f14" fmla="val 517"/>
                  <a:gd name="f15" fmla="val 1194"/>
                  <a:gd name="f16" fmla="val 522"/>
                  <a:gd name="f17" fmla="val 1192"/>
                  <a:gd name="f18" fmla="val 528"/>
                  <a:gd name="f19" fmla="val 533"/>
                  <a:gd name="f20" fmla="val 1106"/>
                  <a:gd name="f21" fmla="val 619"/>
                  <a:gd name="f22" fmla="val 1107"/>
                  <a:gd name="f23" fmla="val 1105"/>
                  <a:gd name="f24" fmla="val 482"/>
                  <a:gd name="f25" fmla="val 964"/>
                  <a:gd name="f26" fmla="val 487"/>
                  <a:gd name="f27" fmla="val 970"/>
                  <a:gd name="f28" fmla="val 493"/>
                  <a:gd name="f29" fmla="val 975"/>
                  <a:gd name="f30" fmla="val 980"/>
                  <a:gd name="f31" fmla="val 981"/>
                  <a:gd name="f32" fmla="val 499"/>
                  <a:gd name="f33" fmla="val 494"/>
                  <a:gd name="f34" fmla="val 977"/>
                  <a:gd name="f35" fmla="val 652"/>
                  <a:gd name="f36" fmla="val 1134"/>
                  <a:gd name="f37" fmla="val 657"/>
                  <a:gd name="f38" fmla="val 1138"/>
                  <a:gd name="f39" fmla="val 662"/>
                  <a:gd name="f40" fmla="val 1143"/>
                  <a:gd name="f41" fmla="val 665"/>
                  <a:gd name="f42" fmla="val 1147"/>
                  <a:gd name="f43" fmla="val 668"/>
                  <a:gd name="f44" fmla="val 1150"/>
                  <a:gd name="f45" fmla="val 671"/>
                  <a:gd name="f46" fmla="val 1153"/>
                  <a:gd name="f47" fmla="val 656"/>
                  <a:gd name="f48" fmla="val 1139"/>
                  <a:gd name="f49" fmla="val 651"/>
                  <a:gd name="f50" fmla="val 1080"/>
                  <a:gd name="f51" fmla="val 1033"/>
                  <a:gd name="f52" fmla="val 984"/>
                  <a:gd name="f53" fmla="val 8"/>
                  <a:gd name="f54" fmla="val 936"/>
                  <a:gd name="f55" fmla="val 24"/>
                  <a:gd name="f56" fmla="val 758"/>
                  <a:gd name="f57" fmla="val 83"/>
                  <a:gd name="f58" fmla="val 634"/>
                  <a:gd name="f59" fmla="val 217"/>
                  <a:gd name="f60" fmla="val 582"/>
                  <a:gd name="f61" fmla="val 385"/>
                  <a:gd name="f62" fmla="val 523"/>
                  <a:gd name="f63" fmla="val 462"/>
                  <a:gd name="f64" fmla="val 345"/>
                  <a:gd name="f65" fmla="val 400"/>
                  <a:gd name="f66" fmla="val 359"/>
                  <a:gd name="f67" fmla="val 319"/>
                  <a:gd name="f68" fmla="val 352"/>
                  <a:gd name="f69" fmla="val 278"/>
                  <a:gd name="f70" fmla="val 366"/>
                  <a:gd name="f71" fmla="val 124"/>
                  <a:gd name="f72" fmla="val 418"/>
                  <a:gd name="f73" fmla="val 1"/>
                  <a:gd name="f74" fmla="val 558"/>
                  <a:gd name="f75" fmla="val 4"/>
                  <a:gd name="f76" fmla="val 726"/>
                  <a:gd name="f77" fmla="val 7"/>
                  <a:gd name="f78" fmla="val 867"/>
                  <a:gd name="f79" fmla="val 90"/>
                  <a:gd name="f80" fmla="val 973"/>
                  <a:gd name="f81" fmla="val 175"/>
                  <a:gd name="f82" fmla="val 1075"/>
                  <a:gd name="f83" fmla="val 281"/>
                  <a:gd name="f84" fmla="val 1199"/>
                  <a:gd name="f85" fmla="val 422"/>
                  <a:gd name="f86" fmla="val 1302"/>
                  <a:gd name="f87" fmla="val 566"/>
                  <a:gd name="f88" fmla="val 1373"/>
                  <a:gd name="f89" fmla="val 676"/>
                  <a:gd name="f90" fmla="val 1428"/>
                  <a:gd name="f91" fmla="val 785"/>
                  <a:gd name="f92" fmla="val 1449"/>
                  <a:gd name="f93" fmla="val 905"/>
                  <a:gd name="f94" fmla="val 1463"/>
                  <a:gd name="f95" fmla="val 918"/>
                  <a:gd name="f96" fmla="val 1464"/>
                  <a:gd name="f97" fmla="val 931"/>
                  <a:gd name="f98" fmla="val 1465"/>
                  <a:gd name="f99" fmla="val 944"/>
                  <a:gd name="f100" fmla="val 971"/>
                  <a:gd name="f101" fmla="val 1000"/>
                  <a:gd name="f102" fmla="val 1462"/>
                  <a:gd name="f103" fmla="val 1028"/>
                  <a:gd name="f104" fmla="val 1456"/>
                  <a:gd name="f105" fmla="val 1467"/>
                  <a:gd name="f106" fmla="val 1037"/>
                  <a:gd name="f107" fmla="val 1479"/>
                  <a:gd name="f108" fmla="val 1042"/>
                  <a:gd name="f109" fmla="val 1490"/>
                  <a:gd name="f110" fmla="val 1076"/>
                  <a:gd name="f111" fmla="val 1566"/>
                  <a:gd name="f112" fmla="val 1172"/>
                  <a:gd name="f113" fmla="val 1604"/>
                  <a:gd name="f114" fmla="val 1253"/>
                  <a:gd name="f115" fmla="val 1263"/>
                  <a:gd name="f116" fmla="val 1273"/>
                  <a:gd name="f117" fmla="val 1282"/>
                  <a:gd name="f118" fmla="val 1603"/>
                  <a:gd name="f119" fmla="val 1381"/>
                  <a:gd name="f120" fmla="val 1589"/>
                  <a:gd name="f121" fmla="val 1443"/>
                  <a:gd name="f122" fmla="val 1524"/>
                  <a:gd name="f123" fmla="val 1478"/>
                  <a:gd name="f124" fmla="val 1432"/>
                  <a:gd name="f125" fmla="val 1494"/>
                  <a:gd name="f126" fmla="val 1390"/>
                  <a:gd name="f127" fmla="val 1508"/>
                  <a:gd name="f128" fmla="val 1356"/>
                  <a:gd name="f129" fmla="val 1515"/>
                  <a:gd name="f130" fmla="val 1311"/>
                  <a:gd name="f131" fmla="val 1522"/>
                  <a:gd name="f132" fmla="val 1270"/>
                  <a:gd name="f133" fmla="val 1532"/>
                  <a:gd name="f134" fmla="val 1229"/>
                  <a:gd name="f135" fmla="val 1539"/>
                  <a:gd name="f136" fmla="val 1079"/>
                  <a:gd name="f137" fmla="val 1549"/>
                  <a:gd name="f138" fmla="val 1546"/>
                  <a:gd name="f139" fmla="val 862"/>
                  <a:gd name="f140" fmla="val 777"/>
                  <a:gd name="f141" fmla="val 1543"/>
                  <a:gd name="f142" fmla="val 688"/>
                  <a:gd name="f143" fmla="val 603"/>
                  <a:gd name="f144" fmla="val 510"/>
                  <a:gd name="f145" fmla="val 410"/>
                  <a:gd name="f146" fmla="val 321"/>
                  <a:gd name="f147" fmla="val 1452"/>
                  <a:gd name="f148" fmla="val 128"/>
                  <a:gd name="f149" fmla="val 1275"/>
                  <a:gd name="f150" fmla="*/ f1 1 1556"/>
                  <a:gd name="f151" fmla="*/ f2 1 1605"/>
                  <a:gd name="f152" fmla="val f3"/>
                  <a:gd name="f153" fmla="val f4"/>
                  <a:gd name="f154" fmla="val f5"/>
                  <a:gd name="f155" fmla="+- f154 0 f152"/>
                  <a:gd name="f156" fmla="+- f153 0 f152"/>
                  <a:gd name="f157" fmla="*/ f156 1 1556"/>
                  <a:gd name="f158" fmla="*/ f155 1 1605"/>
                  <a:gd name="f159" fmla="*/ f152 1 f157"/>
                  <a:gd name="f160" fmla="*/ f153 1 f157"/>
                  <a:gd name="f161" fmla="*/ f152 1 f158"/>
                  <a:gd name="f162" fmla="*/ f154 1 f158"/>
                  <a:gd name="f163" fmla="*/ f159 f150 1"/>
                  <a:gd name="f164" fmla="*/ f160 f150 1"/>
                  <a:gd name="f165" fmla="*/ f162 f151 1"/>
                  <a:gd name="f166" fmla="*/ f161 f1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63" t="f166" r="f164" b="f165"/>
                <a:pathLst>
                  <a:path w="1556" h="1605">
                    <a:moveTo>
                      <a:pt x="f6" y="f7"/>
                    </a:moveTo>
                    <a:cubicBezTo>
                      <a:pt x="f8" y="f9"/>
                      <a:pt x="f8" y="f10"/>
                      <a:pt x="f11" y="f12"/>
                    </a:cubicBezTo>
                    <a:lnTo>
                      <a:pt x="f11" y="f12"/>
                    </a:lnTo>
                    <a:cubicBezTo>
                      <a:pt x="f11" y="f10"/>
                      <a:pt x="f8" y="f9"/>
                      <a:pt x="f6" y="f7"/>
                    </a:cubicBezTo>
                    <a:close/>
                    <a:moveTo>
                      <a:pt x="f13" y="f14"/>
                    </a:moveTo>
                    <a:cubicBezTo>
                      <a:pt x="f15" y="f16"/>
                      <a:pt x="f17" y="f18"/>
                      <a:pt x="f6" y="f19"/>
                    </a:cubicBezTo>
                    <a:lnTo>
                      <a:pt x="f6" y="f19"/>
                    </a:lnTo>
                    <a:cubicBezTo>
                      <a:pt x="f17" y="f18"/>
                      <a:pt x="f15" y="f16"/>
                      <a:pt x="f13" y="f14"/>
                    </a:cubicBezTo>
                    <a:close/>
                    <a:moveTo>
                      <a:pt x="f20" y="f21"/>
                    </a:moveTo>
                    <a:cubicBezTo>
                      <a:pt x="f22" y="f21"/>
                      <a:pt x="f22" y="f21"/>
                      <a:pt x="f22" y="f21"/>
                    </a:cubicBezTo>
                    <a:lnTo>
                      <a:pt x="f22" y="f21"/>
                    </a:lnTo>
                    <a:cubicBezTo>
                      <a:pt x="f22" y="f21"/>
                      <a:pt x="f22" y="f21"/>
                      <a:pt x="f22" y="f21"/>
                    </a:cubicBezTo>
                    <a:lnTo>
                      <a:pt x="f22" y="f21"/>
                    </a:lnTo>
                    <a:cubicBezTo>
                      <a:pt x="f20" y="f21"/>
                      <a:pt x="f20" y="f21"/>
                      <a:pt x="f23" y="f21"/>
                    </a:cubicBezTo>
                    <a:lnTo>
                      <a:pt x="f23" y="f21"/>
                    </a:lnTo>
                    <a:cubicBezTo>
                      <a:pt x="f20" y="f21"/>
                      <a:pt x="f20" y="f21"/>
                      <a:pt x="f20" y="f21"/>
                    </a:cubicBezTo>
                    <a:close/>
                    <a:moveTo>
                      <a:pt x="f24" y="f25"/>
                    </a:moveTo>
                    <a:cubicBezTo>
                      <a:pt x="f26" y="f27"/>
                      <a:pt x="f28" y="f29"/>
                      <a:pt x="f7" y="f30"/>
                    </a:cubicBezTo>
                    <a:lnTo>
                      <a:pt x="f7" y="f30"/>
                    </a:lnTo>
                    <a:cubicBezTo>
                      <a:pt x="f7" y="f31"/>
                      <a:pt x="f7" y="f31"/>
                      <a:pt x="f7" y="f31"/>
                    </a:cubicBezTo>
                    <a:cubicBezTo>
                      <a:pt x="f32" y="f31"/>
                      <a:pt x="f33" y="f34"/>
                      <a:pt x="f24" y="f25"/>
                    </a:cubicBezTo>
                    <a:close/>
                    <a:moveTo>
                      <a:pt x="f35" y="f36"/>
                    </a:moveTo>
                    <a:cubicBezTo>
                      <a:pt x="f35" y="f36"/>
                      <a:pt x="f37" y="f38"/>
                      <a:pt x="f39" y="f40"/>
                    </a:cubicBezTo>
                    <a:lnTo>
                      <a:pt x="f39" y="f40"/>
                    </a:lnTo>
                    <a:cubicBezTo>
                      <a:pt x="f41" y="f42"/>
                      <a:pt x="f43" y="f44"/>
                      <a:pt x="f45" y="f46"/>
                    </a:cubicBezTo>
                    <a:lnTo>
                      <a:pt x="f45" y="f46"/>
                    </a:lnTo>
                    <a:cubicBezTo>
                      <a:pt x="f47" y="f48"/>
                      <a:pt x="f49" y="f36"/>
                      <a:pt x="f35" y="f36"/>
                    </a:cubicBezTo>
                    <a:close/>
                    <a:moveTo>
                      <a:pt x="f50" y="f3"/>
                    </a:moveTo>
                    <a:cubicBezTo>
                      <a:pt x="f51" y="f3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lnTo>
                      <a:pt x="f60" y="f61"/>
                    </a:lnTo>
                    <a:cubicBezTo>
                      <a:pt x="f62" y="f0"/>
                      <a:pt x="f63" y="f64"/>
                      <a:pt x="f65" y="f64"/>
                    </a:cubicBezTo>
                    <a:cubicBezTo>
                      <a:pt x="f66" y="f64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77" y="f78"/>
                      <a:pt x="f79" y="f80"/>
                      <a:pt x="f81" y="f82"/>
                    </a:cubicBezTo>
                    <a:cubicBezTo>
                      <a:pt x="f83" y="f84"/>
                      <a:pt x="f85" y="f86"/>
                      <a:pt x="f87" y="f88"/>
                    </a:cubicBezTo>
                    <a:cubicBezTo>
                      <a:pt x="f89" y="f90"/>
                      <a:pt x="f91" y="f92"/>
                      <a:pt x="f93" y="f94"/>
                    </a:cubicBezTo>
                    <a:cubicBezTo>
                      <a:pt x="f95" y="f96"/>
                      <a:pt x="f97" y="f98"/>
                      <a:pt x="f99" y="f98"/>
                    </a:cubicBezTo>
                    <a:cubicBezTo>
                      <a:pt x="f100" y="f98"/>
                      <a:pt x="f101" y="f102"/>
                      <a:pt x="f103" y="f104"/>
                    </a:cubicBezTo>
                    <a:lnTo>
                      <a:pt x="f103" y="f104"/>
                    </a:lnTo>
                    <a:cubicBezTo>
                      <a:pt x="f51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3"/>
                    </a:cubicBezTo>
                    <a:cubicBezTo>
                      <a:pt x="f115" y="f113"/>
                      <a:pt x="f116" y="f113"/>
                      <a:pt x="f117" y="f118"/>
                    </a:cubicBezTo>
                    <a:cubicBezTo>
                      <a:pt x="f119" y="f120"/>
                      <a:pt x="f121" y="f122"/>
                      <a:pt x="f123" y="f124"/>
                    </a:cubicBezTo>
                    <a:cubicBezTo>
                      <a:pt x="f125" y="f126"/>
                      <a:pt x="f127" y="f128"/>
                      <a:pt x="f129" y="f130"/>
                    </a:cubicBezTo>
                    <a:cubicBezTo>
                      <a:pt x="f131" y="f132"/>
                      <a:pt x="f133" y="f134"/>
                      <a:pt x="f135" y="f11"/>
                    </a:cubicBezTo>
                    <a:cubicBezTo>
                      <a:pt x="f4" y="f136"/>
                      <a:pt x="f137" y="f80"/>
                      <a:pt x="f138" y="f139"/>
                    </a:cubicBezTo>
                    <a:cubicBezTo>
                      <a:pt x="f138" y="f140"/>
                      <a:pt x="f141" y="f142"/>
                      <a:pt x="f141" y="f143"/>
                    </a:cubicBezTo>
                    <a:cubicBezTo>
                      <a:pt x="f135" y="f144"/>
                      <a:pt x="f138" y="f145"/>
                      <a:pt x="f129" y="f146"/>
                    </a:cubicBezTo>
                    <a:cubicBezTo>
                      <a:pt x="f147" y="f148"/>
                      <a:pt x="f149" y="f3"/>
                      <a:pt x="f50" y="f3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8" name="Google Shape;3089;p49">
                <a:extLst>
                  <a:ext uri="{FF2B5EF4-FFF2-40B4-BE49-F238E27FC236}">
                    <a16:creationId xmlns:a16="http://schemas.microsoft.com/office/drawing/2014/main" id="{5AF0189B-EEDA-42CD-F4C8-262CE667AF3F}"/>
                  </a:ext>
                </a:extLst>
              </p:cNvPr>
              <p:cNvSpPr/>
              <p:nvPr/>
            </p:nvSpPr>
            <p:spPr>
              <a:xfrm rot="3804589">
                <a:off x="3538325" y="1657103"/>
                <a:ext cx="54955" cy="7525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338"/>
                  <a:gd name="f4" fmla="val 5941"/>
                  <a:gd name="f5" fmla="val 2235"/>
                  <a:gd name="f6" fmla="val 541"/>
                  <a:gd name="f7" fmla="val 2312"/>
                  <a:gd name="f8" fmla="val 2391"/>
                  <a:gd name="f9" fmla="val 548"/>
                  <a:gd name="f10" fmla="val 2470"/>
                  <a:gd name="f11" fmla="val 562"/>
                  <a:gd name="f12" fmla="val 3495"/>
                  <a:gd name="f13" fmla="val 744"/>
                  <a:gd name="f14" fmla="val 3848"/>
                  <a:gd name="f15" fmla="val 1761"/>
                  <a:gd name="f16" fmla="val 3759"/>
                  <a:gd name="f17" fmla="val 2686"/>
                  <a:gd name="f18" fmla="val 3708"/>
                  <a:gd name="f19" fmla="val 3244"/>
                  <a:gd name="f20" fmla="val 3526"/>
                  <a:gd name="f21" fmla="val 3783"/>
                  <a:gd name="f22" fmla="val 3242"/>
                  <a:gd name="f23" fmla="val 4262"/>
                  <a:gd name="f24" fmla="val 3039"/>
                  <a:gd name="f25" fmla="val 4605"/>
                  <a:gd name="f26" fmla="val 2815"/>
                  <a:gd name="f27" fmla="val 4931"/>
                  <a:gd name="f28" fmla="val 2744"/>
                  <a:gd name="f29" fmla="val 5305"/>
                  <a:gd name="f30" fmla="val 2529"/>
                  <a:gd name="f31" fmla="val 5165"/>
                  <a:gd name="f32" fmla="val 2294"/>
                  <a:gd name="f33" fmla="val 5046"/>
                  <a:gd name="f34" fmla="val 2097"/>
                  <a:gd name="f35" fmla="val 4886"/>
                  <a:gd name="f36" fmla="val 1782"/>
                  <a:gd name="f37" fmla="val 4629"/>
                  <a:gd name="f38" fmla="val 1515"/>
                  <a:gd name="f39" fmla="val 4321"/>
                  <a:gd name="f40" fmla="val 1303"/>
                  <a:gd name="f41" fmla="val 3974"/>
                  <a:gd name="f42" fmla="val 919"/>
                  <a:gd name="f43" fmla="val 3347"/>
                  <a:gd name="f44" fmla="val 583"/>
                  <a:gd name="f45" fmla="val 2480"/>
                  <a:gd name="f46" fmla="val 784"/>
                  <a:gd name="f47" fmla="val 1743"/>
                  <a:gd name="f48" fmla="val 966"/>
                  <a:gd name="f49" fmla="val 1082"/>
                  <a:gd name="f50" fmla="val 1545"/>
                  <a:gd name="f51" fmla="val 2246"/>
                  <a:gd name="f52" fmla="val 1"/>
                  <a:gd name="f53" fmla="val 1463"/>
                  <a:gd name="f54" fmla="val 484"/>
                  <a:gd name="f55" fmla="val 405"/>
                  <a:gd name="f56" fmla="val 1213"/>
                  <a:gd name="f57" fmla="val 2072"/>
                  <a:gd name="f58" fmla="val 216"/>
                  <a:gd name="f59" fmla="val 3029"/>
                  <a:gd name="f60" fmla="val 617"/>
                  <a:gd name="f61" fmla="val 3851"/>
                  <a:gd name="f62" fmla="val 846"/>
                  <a:gd name="f63" fmla="val 1169"/>
                  <a:gd name="f64" fmla="val 4752"/>
                  <a:gd name="f65" fmla="val 1556"/>
                  <a:gd name="f66" fmla="val 5102"/>
                  <a:gd name="f67" fmla="val 1868"/>
                  <a:gd name="f68" fmla="val 5382"/>
                  <a:gd name="f69" fmla="val 2306"/>
                  <a:gd name="f70" fmla="val 5730"/>
                  <a:gd name="f71" fmla="val 2749"/>
                  <a:gd name="f72" fmla="val 5794"/>
                  <a:gd name="f73" fmla="val 2784"/>
                  <a:gd name="f74" fmla="val 5897"/>
                  <a:gd name="f75" fmla="val 2866"/>
                  <a:gd name="f76" fmla="val 5940"/>
                  <a:gd name="f77" fmla="val 2955"/>
                  <a:gd name="f78" fmla="val 3095"/>
                  <a:gd name="f79" fmla="val 3251"/>
                  <a:gd name="f80" fmla="val 5832"/>
                  <a:gd name="f81" fmla="val 3269"/>
                  <a:gd name="f82" fmla="val 5674"/>
                  <a:gd name="f83" fmla="val 3341"/>
                  <a:gd name="f84" fmla="val 5094"/>
                  <a:gd name="f85" fmla="val 4626"/>
                  <a:gd name="f86" fmla="val 3982"/>
                  <a:gd name="f87" fmla="val 4101"/>
                  <a:gd name="f88" fmla="val 4211"/>
                  <a:gd name="f89" fmla="val 3557"/>
                  <a:gd name="f90" fmla="val 2961"/>
                  <a:gd name="f91" fmla="val 4331"/>
                  <a:gd name="f92" fmla="val 2368"/>
                  <a:gd name="f93" fmla="val 4314"/>
                  <a:gd name="f94" fmla="val 1312"/>
                  <a:gd name="f95" fmla="val 3745"/>
                  <a:gd name="f96" fmla="val 284"/>
                  <a:gd name="f97" fmla="val 2652"/>
                  <a:gd name="f98" fmla="val 45"/>
                  <a:gd name="f99" fmla="val 2516"/>
                  <a:gd name="f100" fmla="val 15"/>
                  <a:gd name="f101" fmla="val 2380"/>
                  <a:gd name="f102" fmla="*/ f0 1 4338"/>
                  <a:gd name="f103" fmla="*/ f1 1 5941"/>
                  <a:gd name="f104" fmla="val f2"/>
                  <a:gd name="f105" fmla="val f3"/>
                  <a:gd name="f106" fmla="val f4"/>
                  <a:gd name="f107" fmla="+- f106 0 f104"/>
                  <a:gd name="f108" fmla="+- f105 0 f104"/>
                  <a:gd name="f109" fmla="*/ f108 1 4338"/>
                  <a:gd name="f110" fmla="*/ f107 1 5941"/>
                  <a:gd name="f111" fmla="*/ f104 1 f109"/>
                  <a:gd name="f112" fmla="*/ f105 1 f109"/>
                  <a:gd name="f113" fmla="*/ f104 1 f110"/>
                  <a:gd name="f114" fmla="*/ f106 1 f110"/>
                  <a:gd name="f115" fmla="*/ f111 f102 1"/>
                  <a:gd name="f116" fmla="*/ f112 f102 1"/>
                  <a:gd name="f117" fmla="*/ f114 f103 1"/>
                  <a:gd name="f118" fmla="*/ f113 f10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15" t="f118" r="f116" b="f117"/>
                <a:pathLst>
                  <a:path w="4338" h="5941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lnTo>
                      <a:pt x="f28" y="f29"/>
                    </a:ln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6"/>
                      <a:pt x="f5" y="f6"/>
                    </a:cubicBezTo>
                    <a:close/>
                    <a:moveTo>
                      <a:pt x="f51" y="f52"/>
                    </a:moveTo>
                    <a:cubicBezTo>
                      <a:pt x="f53" y="f52"/>
                      <a:pt x="f13" y="f54"/>
                      <a:pt x="f55" y="f56"/>
                    </a:cubicBezTo>
                    <a:cubicBezTo>
                      <a:pt x="f2" y="f57"/>
                      <a:pt x="f58" y="f59"/>
                      <a:pt x="f60" y="f61"/>
                    </a:cubicBezTo>
                    <a:cubicBezTo>
                      <a:pt x="f62" y="f39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lnTo>
                      <a:pt x="f71" y="f72"/>
                    </a:lnTo>
                    <a:cubicBezTo>
                      <a:pt x="f73" y="f74"/>
                      <a:pt x="f75" y="f76"/>
                      <a:pt x="f77" y="f76"/>
                    </a:cubicBezTo>
                    <a:cubicBezTo>
                      <a:pt x="f78" y="f76"/>
                      <a:pt x="f79" y="f80"/>
                      <a:pt x="f81" y="f82"/>
                    </a:cubicBezTo>
                    <a:cubicBezTo>
                      <a:pt x="f83" y="f84"/>
                      <a:pt x="f16" y="f85"/>
                      <a:pt x="f86" y="f87"/>
                    </a:cubicBezTo>
                    <a:cubicBezTo>
                      <a:pt x="f88" y="f89"/>
                      <a:pt x="f3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52"/>
                      <a:pt x="f51" y="f5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9" name="Google Shape;3090;p49">
                <a:extLst>
                  <a:ext uri="{FF2B5EF4-FFF2-40B4-BE49-F238E27FC236}">
                    <a16:creationId xmlns:a16="http://schemas.microsoft.com/office/drawing/2014/main" id="{F10E3E9A-EB7B-B084-6061-7947E90E9D23}"/>
                  </a:ext>
                </a:extLst>
              </p:cNvPr>
              <p:cNvSpPr/>
              <p:nvPr/>
            </p:nvSpPr>
            <p:spPr>
              <a:xfrm rot="3804589">
                <a:off x="3533812" y="1704591"/>
                <a:ext cx="20244" cy="2049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598"/>
                  <a:gd name="f4" fmla="val 1618"/>
                  <a:gd name="f5" fmla="val 330"/>
                  <a:gd name="f6" fmla="val 689"/>
                  <a:gd name="f7" fmla="val 331"/>
                  <a:gd name="f8" fmla="val 690"/>
                  <a:gd name="f9" fmla="val 332"/>
                  <a:gd name="f10" fmla="val 333"/>
                  <a:gd name="f11" fmla="val 691"/>
                  <a:gd name="f12" fmla="val 335"/>
                  <a:gd name="f13" fmla="val 692"/>
                  <a:gd name="f14" fmla="val 336"/>
                  <a:gd name="f15" fmla="val 694"/>
                  <a:gd name="f16" fmla="val 338"/>
                  <a:gd name="f17" fmla="val 695"/>
                  <a:gd name="f18" fmla="val 693"/>
                  <a:gd name="f19" fmla="val 341"/>
                  <a:gd name="f20" fmla="val 699"/>
                  <a:gd name="f21" fmla="val 342"/>
                  <a:gd name="f22" fmla="val 344"/>
                  <a:gd name="f23" fmla="val 346"/>
                  <a:gd name="f24" fmla="val 700"/>
                  <a:gd name="f25" fmla="val 348"/>
                  <a:gd name="f26" fmla="val 349"/>
                  <a:gd name="f27" fmla="val 350"/>
                  <a:gd name="f28" fmla="val 345"/>
                  <a:gd name="f29" fmla="val 1136"/>
                  <a:gd name="f30" fmla="val 1098"/>
                  <a:gd name="f31" fmla="val 1058"/>
                  <a:gd name="f32" fmla="val 4"/>
                  <a:gd name="f33" fmla="val 1019"/>
                  <a:gd name="f34" fmla="val 11"/>
                  <a:gd name="f35" fmla="val 870"/>
                  <a:gd name="f36" fmla="val 35"/>
                  <a:gd name="f37" fmla="val 750"/>
                  <a:gd name="f38" fmla="val 130"/>
                  <a:gd name="f39" fmla="val 672"/>
                  <a:gd name="f40" fmla="val 253"/>
                  <a:gd name="f41" fmla="val 589"/>
                  <a:gd name="f42" fmla="val 192"/>
                  <a:gd name="f43" fmla="val 497"/>
                  <a:gd name="f44" fmla="val 157"/>
                  <a:gd name="f45" fmla="val 395"/>
                  <a:gd name="f46" fmla="val 368"/>
                  <a:gd name="f47" fmla="val 160"/>
                  <a:gd name="f48" fmla="val 313"/>
                  <a:gd name="f49" fmla="val 164"/>
                  <a:gd name="f50" fmla="val 165"/>
                  <a:gd name="f51" fmla="val 189"/>
                  <a:gd name="f52" fmla="val 39"/>
                  <a:gd name="f53" fmla="val 316"/>
                  <a:gd name="f54" fmla="val 22"/>
                  <a:gd name="f55" fmla="val 466"/>
                  <a:gd name="f56" fmla="val 1"/>
                  <a:gd name="f57" fmla="val 596"/>
                  <a:gd name="f58" fmla="val 49"/>
                  <a:gd name="f59" fmla="val 710"/>
                  <a:gd name="f60" fmla="val 108"/>
                  <a:gd name="f61" fmla="val 822"/>
                  <a:gd name="f62" fmla="val 176"/>
                  <a:gd name="f63" fmla="val 966"/>
                  <a:gd name="f64" fmla="val 282"/>
                  <a:gd name="f65" fmla="val 1104"/>
                  <a:gd name="f66" fmla="val 402"/>
                  <a:gd name="f67" fmla="val 1210"/>
                  <a:gd name="f68" fmla="val 491"/>
                  <a:gd name="f69" fmla="val 1285"/>
                  <a:gd name="f70" fmla="val 587"/>
                  <a:gd name="f71" fmla="val 1333"/>
                  <a:gd name="f72" fmla="val 697"/>
                  <a:gd name="f73" fmla="val 1377"/>
                  <a:gd name="f74" fmla="val 735"/>
                  <a:gd name="f75" fmla="val 1393"/>
                  <a:gd name="f76" fmla="val 778"/>
                  <a:gd name="f77" fmla="val 1401"/>
                  <a:gd name="f78" fmla="val 820"/>
                  <a:gd name="f79" fmla="val 1404"/>
                  <a:gd name="f80" fmla="val 1417"/>
                  <a:gd name="f81" fmla="val 825"/>
                  <a:gd name="f82" fmla="val 1430"/>
                  <a:gd name="f83" fmla="val 827"/>
                  <a:gd name="f84" fmla="val 1443"/>
                  <a:gd name="f85" fmla="val 843"/>
                  <a:gd name="f86" fmla="val 1550"/>
                  <a:gd name="f87" fmla="val 956"/>
                  <a:gd name="f88" fmla="val 1064"/>
                  <a:gd name="f89" fmla="val 1126"/>
                  <a:gd name="f90" fmla="val 1186"/>
                  <a:gd name="f91" fmla="val 1596"/>
                  <a:gd name="f92" fmla="val 1225"/>
                  <a:gd name="f93" fmla="val 1546"/>
                  <a:gd name="f94" fmla="val 1259"/>
                  <a:gd name="f95" fmla="val 1505"/>
                  <a:gd name="f96" fmla="val 1296"/>
                  <a:gd name="f97" fmla="val 1464"/>
                  <a:gd name="f98" fmla="val 1321"/>
                  <a:gd name="f99" fmla="val 1412"/>
                  <a:gd name="f100" fmla="val 1341"/>
                  <a:gd name="f101" fmla="val 1371"/>
                  <a:gd name="f102" fmla="val 1358"/>
                  <a:gd name="f103" fmla="val 1375"/>
                  <a:gd name="f104" fmla="val 1292"/>
                  <a:gd name="f105" fmla="val 1424"/>
                  <a:gd name="f106" fmla="val 1189"/>
                  <a:gd name="f107" fmla="val 1447"/>
                  <a:gd name="f108" fmla="val 1083"/>
                  <a:gd name="f109" fmla="val 1478"/>
                  <a:gd name="f110" fmla="val 974"/>
                  <a:gd name="f111" fmla="val 1498"/>
                  <a:gd name="f112" fmla="val 888"/>
                  <a:gd name="f113" fmla="val 1519"/>
                  <a:gd name="f114" fmla="val 798"/>
                  <a:gd name="f115" fmla="val 1539"/>
                  <a:gd name="f116" fmla="val 713"/>
                  <a:gd name="f117" fmla="val 1571"/>
                  <a:gd name="f118" fmla="val 607"/>
                  <a:gd name="f119" fmla="val 501"/>
                  <a:gd name="f120" fmla="val 1581"/>
                  <a:gd name="f121" fmla="val 387"/>
                  <a:gd name="f122" fmla="val 1563"/>
                  <a:gd name="f123" fmla="val 254"/>
                  <a:gd name="f124" fmla="val 1492"/>
                  <a:gd name="f125" fmla="val 134"/>
                  <a:gd name="f126" fmla="val 1372"/>
                  <a:gd name="f127" fmla="val 62"/>
                  <a:gd name="f128" fmla="val 1297"/>
                  <a:gd name="f129" fmla="val 17"/>
                  <a:gd name="f130" fmla="val 1218"/>
                  <a:gd name="f131" fmla="*/ f0 1 1598"/>
                  <a:gd name="f132" fmla="*/ f1 1 1618"/>
                  <a:gd name="f133" fmla="val f2"/>
                  <a:gd name="f134" fmla="val f3"/>
                  <a:gd name="f135" fmla="val f4"/>
                  <a:gd name="f136" fmla="+- f135 0 f133"/>
                  <a:gd name="f137" fmla="+- f134 0 f133"/>
                  <a:gd name="f138" fmla="*/ f137 1 1598"/>
                  <a:gd name="f139" fmla="*/ f136 1 1618"/>
                  <a:gd name="f140" fmla="*/ f133 1 f138"/>
                  <a:gd name="f141" fmla="*/ f134 1 f138"/>
                  <a:gd name="f142" fmla="*/ f133 1 f139"/>
                  <a:gd name="f143" fmla="*/ f135 1 f139"/>
                  <a:gd name="f144" fmla="*/ f140 f131 1"/>
                  <a:gd name="f145" fmla="*/ f141 f131 1"/>
                  <a:gd name="f146" fmla="*/ f143 f132 1"/>
                  <a:gd name="f147" fmla="*/ f142 f1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44" t="f147" r="f145" b="f146"/>
                <a:pathLst>
                  <a:path w="1598" h="1618">
                    <a:moveTo>
                      <a:pt x="f5" y="f6"/>
                    </a:moveTo>
                    <a:lnTo>
                      <a:pt x="f5" y="f6"/>
                    </a:lnTo>
                    <a:cubicBezTo>
                      <a:pt x="f7" y="f8"/>
                      <a:pt x="f9" y="f8"/>
                      <a:pt x="f10" y="f11"/>
                    </a:cubicBezTo>
                    <a:lnTo>
                      <a:pt x="f10" y="f11"/>
                    </a:lnTo>
                    <a:cubicBezTo>
                      <a:pt x="f12" y="f13"/>
                      <a:pt x="f14" y="f15"/>
                      <a:pt x="f16" y="f17"/>
                    </a:cubicBezTo>
                    <a:lnTo>
                      <a:pt x="f16" y="f17"/>
                    </a:lnTo>
                    <a:cubicBezTo>
                      <a:pt x="f12" y="f18"/>
                      <a:pt x="f10" y="f11"/>
                      <a:pt x="f5" y="f6"/>
                    </a:cubicBezTo>
                    <a:close/>
                    <a:moveTo>
                      <a:pt x="f19" y="f20"/>
                    </a:moveTo>
                    <a:cubicBezTo>
                      <a:pt x="f19" y="f20"/>
                      <a:pt x="f19" y="f20"/>
                      <a:pt x="f21" y="f20"/>
                    </a:cubicBezTo>
                    <a:lnTo>
                      <a:pt x="f21" y="f20"/>
                    </a:lnTo>
                    <a:cubicBezTo>
                      <a:pt x="f21" y="f20"/>
                      <a:pt x="f21" y="f20"/>
                      <a:pt x="f21" y="f20"/>
                    </a:cubicBezTo>
                    <a:lnTo>
                      <a:pt x="f21" y="f20"/>
                    </a:lnTo>
                    <a:cubicBezTo>
                      <a:pt x="f21" y="f20"/>
                      <a:pt x="f19" y="f20"/>
                      <a:pt x="f19" y="f20"/>
                    </a:cubicBezTo>
                    <a:close/>
                    <a:moveTo>
                      <a:pt x="f22" y="f20"/>
                    </a:moveTo>
                    <a:lnTo>
                      <a:pt x="f22" y="f20"/>
                    </a:lnTo>
                    <a:cubicBezTo>
                      <a:pt x="f23" y="f24"/>
                      <a:pt x="f25" y="f24"/>
                      <a:pt x="f26" y="f24"/>
                    </a:cubicBezTo>
                    <a:lnTo>
                      <a:pt x="f26" y="f24"/>
                    </a:lnTo>
                    <a:cubicBezTo>
                      <a:pt x="f26" y="f24"/>
                      <a:pt x="f27" y="f24"/>
                      <a:pt x="f27" y="f24"/>
                    </a:cubicBezTo>
                    <a:lnTo>
                      <a:pt x="f27" y="f24"/>
                    </a:lnTo>
                    <a:cubicBezTo>
                      <a:pt x="f25" y="f24"/>
                      <a:pt x="f23" y="f24"/>
                      <a:pt x="f28" y="f24"/>
                    </a:cubicBezTo>
                    <a:lnTo>
                      <a:pt x="f28" y="f24"/>
                    </a:lnTo>
                    <a:cubicBezTo>
                      <a:pt x="f28" y="f24"/>
                      <a:pt x="f22" y="f24"/>
                      <a:pt x="f22" y="f20"/>
                    </a:cubicBezTo>
                    <a:close/>
                    <a:moveTo>
                      <a:pt x="f29" y="f2"/>
                    </a:moveTo>
                    <a:cubicBezTo>
                      <a:pt x="f30" y="f2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lnTo>
                      <a:pt x="f39" y="f40"/>
                    </a:lnTo>
                    <a:cubicBezTo>
                      <a:pt x="f41" y="f42"/>
                      <a:pt x="f43" y="f44"/>
                      <a:pt x="f45" y="f44"/>
                    </a:cubicBezTo>
                    <a:cubicBezTo>
                      <a:pt x="f46" y="f44"/>
                      <a:pt x="f19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lnTo>
                      <a:pt x="f78" y="f79"/>
                    </a:lnTo>
                    <a:cubicBezTo>
                      <a:pt x="f61" y="f80"/>
                      <a:pt x="f81" y="f82"/>
                      <a:pt x="f83" y="f84"/>
                    </a:cubicBezTo>
                    <a:cubicBezTo>
                      <a:pt x="f85" y="f86"/>
                      <a:pt x="f87" y="f4"/>
                      <a:pt x="f88" y="f4"/>
                    </a:cubicBezTo>
                    <a:cubicBezTo>
                      <a:pt x="f89" y="f4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71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3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2"/>
                      <a:pt x="f29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0" name="Google Shape;3091;p49">
                <a:extLst>
                  <a:ext uri="{FF2B5EF4-FFF2-40B4-BE49-F238E27FC236}">
                    <a16:creationId xmlns:a16="http://schemas.microsoft.com/office/drawing/2014/main" id="{645B6BEB-51D8-A1DF-1285-3122D9B7ED3F}"/>
                  </a:ext>
                </a:extLst>
              </p:cNvPr>
              <p:cNvSpPr/>
              <p:nvPr/>
            </p:nvSpPr>
            <p:spPr>
              <a:xfrm rot="3804589">
                <a:off x="3544287" y="1711126"/>
                <a:ext cx="56875" cy="7541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490"/>
                  <a:gd name="f4" fmla="val 5954"/>
                  <a:gd name="f5" fmla="val 2174"/>
                  <a:gd name="f6" fmla="val 551"/>
                  <a:gd name="f7" fmla="val 2502"/>
                  <a:gd name="f8" fmla="val 2835"/>
                  <a:gd name="f9" fmla="val 660"/>
                  <a:gd name="f10" fmla="val 3118"/>
                  <a:gd name="f11" fmla="val 878"/>
                  <a:gd name="f12" fmla="val 3790"/>
                  <a:gd name="f13" fmla="val 1400"/>
                  <a:gd name="f14" fmla="val 3900"/>
                  <a:gd name="f15" fmla="val 2293"/>
                  <a:gd name="f16" fmla="val 3852"/>
                  <a:gd name="f17" fmla="val 3089"/>
                  <a:gd name="f18" fmla="val 3824"/>
                  <a:gd name="f19" fmla="val 3558"/>
                  <a:gd name="f20" fmla="val 3704"/>
                  <a:gd name="f21" fmla="val 4027"/>
                  <a:gd name="f22" fmla="val 3498"/>
                  <a:gd name="f23" fmla="val 4449"/>
                  <a:gd name="f24" fmla="val 3362"/>
                  <a:gd name="f25" fmla="val 4729"/>
                  <a:gd name="f26" fmla="val 3151"/>
                  <a:gd name="f27" fmla="val 4974"/>
                  <a:gd name="f28" fmla="val 2977"/>
                  <a:gd name="f29" fmla="val 5235"/>
                  <a:gd name="f30" fmla="val 2834"/>
                  <a:gd name="f31" fmla="val 5017"/>
                  <a:gd name="f32" fmla="val 2624"/>
                  <a:gd name="f33" fmla="val 4845"/>
                  <a:gd name="f34" fmla="val 2409"/>
                  <a:gd name="f35" fmla="val 4681"/>
                  <a:gd name="f36" fmla="val 2046"/>
                  <a:gd name="f37" fmla="val 4408"/>
                  <a:gd name="f38" fmla="val 1700"/>
                  <a:gd name="f39" fmla="val 4137"/>
                  <a:gd name="f40" fmla="val 1415"/>
                  <a:gd name="f41" fmla="val 3777"/>
                  <a:gd name="f42" fmla="val 846"/>
                  <a:gd name="f43" fmla="val 3057"/>
                  <a:gd name="f44" fmla="val 422"/>
                  <a:gd name="f45" fmla="val 1988"/>
                  <a:gd name="f46" fmla="val 1011"/>
                  <a:gd name="f47" fmla="val 1156"/>
                  <a:gd name="f48" fmla="val 1297"/>
                  <a:gd name="f49" fmla="val 752"/>
                  <a:gd name="f50" fmla="val 1731"/>
                  <a:gd name="f51" fmla="val 2151"/>
                  <a:gd name="f52" fmla="val 1781"/>
                  <a:gd name="f53" fmla="val 1411"/>
                  <a:gd name="f54" fmla="val 104"/>
                  <a:gd name="f55" fmla="val 1086"/>
                  <a:gd name="f56" fmla="val 331"/>
                  <a:gd name="f57" fmla="val 185"/>
                  <a:gd name="f58" fmla="val 960"/>
                  <a:gd name="f59" fmla="val 2091"/>
                  <a:gd name="f60" fmla="val 381"/>
                  <a:gd name="f61" fmla="val 3078"/>
                  <a:gd name="f62" fmla="val 604"/>
                  <a:gd name="f63" fmla="val 3657"/>
                  <a:gd name="f64" fmla="val 949"/>
                  <a:gd name="f65" fmla="val 4185"/>
                  <a:gd name="f66" fmla="val 1392"/>
                  <a:gd name="f67" fmla="val 4620"/>
                  <a:gd name="f68" fmla="val 1809"/>
                  <a:gd name="f69" fmla="val 5028"/>
                  <a:gd name="f70" fmla="val 2354"/>
                  <a:gd name="f71" fmla="val 5295"/>
                  <a:gd name="f72" fmla="val 2642"/>
                  <a:gd name="f73" fmla="val 5820"/>
                  <a:gd name="f74" fmla="val 2694"/>
                  <a:gd name="f75" fmla="val 5914"/>
                  <a:gd name="f76" fmla="val 2775"/>
                  <a:gd name="f77" fmla="val 5953"/>
                  <a:gd name="f78" fmla="val 2857"/>
                  <a:gd name="f79" fmla="val 2989"/>
                  <a:gd name="f80" fmla="val 3123"/>
                  <a:gd name="f81" fmla="val 5850"/>
                  <a:gd name="f82" fmla="val 3141"/>
                  <a:gd name="f83" fmla="val 5705"/>
                  <a:gd name="f84" fmla="val 3482"/>
                  <a:gd name="f85" fmla="val 5506"/>
                  <a:gd name="f86" fmla="val 3732"/>
                  <a:gd name="f87" fmla="val 5108"/>
                  <a:gd name="f88" fmla="val 3909"/>
                  <a:gd name="f89" fmla="val 4781"/>
                  <a:gd name="f90" fmla="val 4146"/>
                  <a:gd name="f91" fmla="val 4339"/>
                  <a:gd name="f92" fmla="val 4297"/>
                  <a:gd name="f93" fmla="val 3856"/>
                  <a:gd name="f94" fmla="val 4366"/>
                  <a:gd name="f95" fmla="val 3359"/>
                  <a:gd name="f96" fmla="val 4489"/>
                  <a:gd name="f97" fmla="val 2437"/>
                  <a:gd name="f98" fmla="val 4376"/>
                  <a:gd name="f99" fmla="val 1368"/>
                  <a:gd name="f100" fmla="val 3701"/>
                  <a:gd name="f101" fmla="val 673"/>
                  <a:gd name="f102" fmla="val 3291"/>
                  <a:gd name="f103" fmla="val 247"/>
                  <a:gd name="f104" fmla="val 2721"/>
                  <a:gd name="f105" fmla="*/ f0 1 4490"/>
                  <a:gd name="f106" fmla="*/ f1 1 5954"/>
                  <a:gd name="f107" fmla="val f2"/>
                  <a:gd name="f108" fmla="val f3"/>
                  <a:gd name="f109" fmla="val f4"/>
                  <a:gd name="f110" fmla="+- f109 0 f107"/>
                  <a:gd name="f111" fmla="+- f108 0 f107"/>
                  <a:gd name="f112" fmla="*/ f111 1 4490"/>
                  <a:gd name="f113" fmla="*/ f110 1 5954"/>
                  <a:gd name="f114" fmla="*/ f107 1 f112"/>
                  <a:gd name="f115" fmla="*/ f108 1 f112"/>
                  <a:gd name="f116" fmla="*/ f107 1 f113"/>
                  <a:gd name="f117" fmla="*/ f109 1 f113"/>
                  <a:gd name="f118" fmla="*/ f114 f105 1"/>
                  <a:gd name="f119" fmla="*/ f115 f105 1"/>
                  <a:gd name="f120" fmla="*/ f117 f106 1"/>
                  <a:gd name="f121" fmla="*/ f116 f10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18" t="f121" r="f119" b="f120"/>
                <a:pathLst>
                  <a:path w="4490" h="5954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lnTo>
                      <a:pt x="f28" y="f29"/>
                    </a:ln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6"/>
                      <a:pt x="f5" y="f6"/>
                    </a:cubicBezTo>
                    <a:close/>
                    <a:moveTo>
                      <a:pt x="f51" y="f2"/>
                    </a:moveTo>
                    <a:cubicBezTo>
                      <a:pt x="f52" y="f2"/>
                      <a:pt x="f53" y="f54"/>
                      <a:pt x="f55" y="f56"/>
                    </a:cubicBezTo>
                    <a:cubicBezTo>
                      <a:pt x="f57" y="f58"/>
                      <a:pt x="f2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7"/>
                    </a:cubicBezTo>
                    <a:cubicBezTo>
                      <a:pt x="f79" y="f77"/>
                      <a:pt x="f80" y="f81"/>
                      <a:pt x="f82" y="f83"/>
                    </a:cubicBezTo>
                    <a:lnTo>
                      <a:pt x="f82" y="f83"/>
                    </a:ln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2"/>
                      <a:pt x="f51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1" name="Google Shape;3092;p49">
                <a:extLst>
                  <a:ext uri="{FF2B5EF4-FFF2-40B4-BE49-F238E27FC236}">
                    <a16:creationId xmlns:a16="http://schemas.microsoft.com/office/drawing/2014/main" id="{36241DDC-4ADF-1248-3A0C-7518E07BE3CB}"/>
                  </a:ext>
                </a:extLst>
              </p:cNvPr>
              <p:cNvSpPr/>
              <p:nvPr/>
            </p:nvSpPr>
            <p:spPr>
              <a:xfrm rot="3804589">
                <a:off x="3539646" y="1756629"/>
                <a:ext cx="20445" cy="2091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614"/>
                  <a:gd name="f4" fmla="val 1651"/>
                  <a:gd name="f5" fmla="val 494"/>
                  <a:gd name="f6" fmla="val 734"/>
                  <a:gd name="f7" fmla="val 495"/>
                  <a:gd name="f8" fmla="val 1235"/>
                  <a:gd name="f9" fmla="val 1"/>
                  <a:gd name="f10" fmla="val 1063"/>
                  <a:gd name="f11" fmla="val 946"/>
                  <a:gd name="f12" fmla="val 98"/>
                  <a:gd name="f13" fmla="val 867"/>
                  <a:gd name="f14" fmla="val 229"/>
                  <a:gd name="f15" fmla="val 784"/>
                  <a:gd name="f16" fmla="val 168"/>
                  <a:gd name="f17" fmla="val 685"/>
                  <a:gd name="f18" fmla="val 129"/>
                  <a:gd name="f19" fmla="val 576"/>
                  <a:gd name="f20" fmla="val 121"/>
                  <a:gd name="f21" fmla="val 564"/>
                  <a:gd name="f22" fmla="val 120"/>
                  <a:gd name="f23" fmla="val 552"/>
                  <a:gd name="f24" fmla="val 540"/>
                  <a:gd name="f25" fmla="val 330"/>
                  <a:gd name="f26" fmla="val 127"/>
                  <a:gd name="f27" fmla="val 262"/>
                  <a:gd name="f28" fmla="val 72"/>
                  <a:gd name="f29" fmla="val 464"/>
                  <a:gd name="f30" fmla="val 714"/>
                  <a:gd name="f31" fmla="val 181"/>
                  <a:gd name="f32" fmla="val 902"/>
                  <a:gd name="f33" fmla="val 315"/>
                  <a:gd name="f34" fmla="val 1087"/>
                  <a:gd name="f35" fmla="val 377"/>
                  <a:gd name="f36" fmla="val 1169"/>
                  <a:gd name="f37" fmla="val 439"/>
                  <a:gd name="f38" fmla="val 1255"/>
                  <a:gd name="f39" fmla="val 500"/>
                  <a:gd name="f40" fmla="val 1340"/>
                  <a:gd name="f41" fmla="val 586"/>
                  <a:gd name="f42" fmla="val 1451"/>
                  <a:gd name="f43" fmla="val 695"/>
                  <a:gd name="f44" fmla="val 1549"/>
                  <a:gd name="f45" fmla="val 815"/>
                  <a:gd name="f46" fmla="val 1618"/>
                  <a:gd name="f47" fmla="val 854"/>
                  <a:gd name="f48" fmla="val 1640"/>
                  <a:gd name="f49" fmla="val 894"/>
                  <a:gd name="f50" fmla="val 1650"/>
                  <a:gd name="f51" fmla="val 932"/>
                  <a:gd name="f52" fmla="val 1078"/>
                  <a:gd name="f53" fmla="val 1203"/>
                  <a:gd name="f54" fmla="val 1508"/>
                  <a:gd name="f55" fmla="val 1165"/>
                  <a:gd name="f56" fmla="val 1351"/>
                  <a:gd name="f57" fmla="val 1350"/>
                  <a:gd name="f58" fmla="val 1164"/>
                  <a:gd name="f59" fmla="val 1349"/>
                  <a:gd name="f60" fmla="val 1347"/>
                  <a:gd name="f61" fmla="val 1329"/>
                  <a:gd name="f62" fmla="val 1239"/>
                  <a:gd name="f63" fmla="val 1304"/>
                  <a:gd name="f64" fmla="val 1268"/>
                  <a:gd name="f65" fmla="val 1279"/>
                  <a:gd name="f66" fmla="val 1337"/>
                  <a:gd name="f67" fmla="val 1220"/>
                  <a:gd name="f68" fmla="val 1402"/>
                  <a:gd name="f69" fmla="val 1142"/>
                  <a:gd name="f70" fmla="val 1446"/>
                  <a:gd name="f71" fmla="val 1067"/>
                  <a:gd name="f72" fmla="val 1538"/>
                  <a:gd name="f73" fmla="val 905"/>
                  <a:gd name="f74" fmla="val 1583"/>
                  <a:gd name="f75" fmla="val 727"/>
                  <a:gd name="f76" fmla="val 1604"/>
                  <a:gd name="f77" fmla="val 546"/>
                  <a:gd name="f78" fmla="val 456"/>
                  <a:gd name="f79" fmla="val 361"/>
                  <a:gd name="f80" fmla="val 1593"/>
                  <a:gd name="f81" fmla="val 271"/>
                  <a:gd name="f82" fmla="val 1552"/>
                  <a:gd name="f83" fmla="val 114"/>
                  <a:gd name="f84" fmla="val 1240"/>
                  <a:gd name="f85" fmla="val 1237"/>
                  <a:gd name="f86" fmla="*/ f0 1 1614"/>
                  <a:gd name="f87" fmla="*/ f1 1 1651"/>
                  <a:gd name="f88" fmla="val f2"/>
                  <a:gd name="f89" fmla="val f3"/>
                  <a:gd name="f90" fmla="val f4"/>
                  <a:gd name="f91" fmla="+- f90 0 f88"/>
                  <a:gd name="f92" fmla="+- f89 0 f88"/>
                  <a:gd name="f93" fmla="*/ f92 1 1614"/>
                  <a:gd name="f94" fmla="*/ f91 1 1651"/>
                  <a:gd name="f95" fmla="*/ f88 1 f93"/>
                  <a:gd name="f96" fmla="*/ f89 1 f93"/>
                  <a:gd name="f97" fmla="*/ f88 1 f94"/>
                  <a:gd name="f98" fmla="*/ f90 1 f94"/>
                  <a:gd name="f99" fmla="*/ f95 f86 1"/>
                  <a:gd name="f100" fmla="*/ f96 f86 1"/>
                  <a:gd name="f101" fmla="*/ f98 f87 1"/>
                  <a:gd name="f102" fmla="*/ f97 f8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9" t="f102" r="f100" b="f101"/>
                <a:pathLst>
                  <a:path w="1614" h="1651">
                    <a:moveTo>
                      <a:pt x="f5" y="f6"/>
                    </a:moveTo>
                    <a:cubicBezTo>
                      <a:pt x="f5" y="f6"/>
                      <a:pt x="f5" y="f6"/>
                      <a:pt x="f7" y="f6"/>
                    </a:cubicBezTo>
                    <a:lnTo>
                      <a:pt x="f7" y="f6"/>
                    </a:lnTo>
                    <a:cubicBezTo>
                      <a:pt x="f7" y="f6"/>
                      <a:pt x="f7" y="f6"/>
                      <a:pt x="f7" y="f6"/>
                    </a:cubicBezTo>
                    <a:lnTo>
                      <a:pt x="f7" y="f6"/>
                    </a:lnTo>
                    <a:cubicBezTo>
                      <a:pt x="f5" y="f6"/>
                      <a:pt x="f5" y="f6"/>
                      <a:pt x="f5" y="f6"/>
                    </a:cubicBezTo>
                    <a:close/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lnTo>
                      <a:pt x="f13" y="f14"/>
                    </a:ln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2"/>
                      <a:pt x="f24" y="f22"/>
                    </a:cubicBezTo>
                    <a:cubicBezTo>
                      <a:pt x="f25" y="f22"/>
                      <a:pt x="f26" y="f27"/>
                      <a:pt x="f28" y="f29"/>
                    </a:cubicBezTo>
                    <a:cubicBezTo>
                      <a:pt x="f2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cubicBezTo>
                      <a:pt x="f41" y="f42"/>
                      <a:pt x="f43" y="f44"/>
                      <a:pt x="f45" y="f46"/>
                    </a:cubicBezTo>
                    <a:cubicBezTo>
                      <a:pt x="f47" y="f48"/>
                      <a:pt x="f49" y="f50"/>
                      <a:pt x="f51" y="f50"/>
                    </a:cubicBezTo>
                    <a:cubicBezTo>
                      <a:pt x="f52" y="f50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58" y="f60"/>
                    </a:cubicBezTo>
                    <a:lnTo>
                      <a:pt x="f58" y="f60"/>
                    </a:lnTo>
                    <a:cubicBezTo>
                      <a:pt x="f53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76" y="f77"/>
                    </a:cubicBezTo>
                    <a:cubicBezTo>
                      <a:pt x="f3" y="f78"/>
                      <a:pt x="f3" y="f79"/>
                      <a:pt x="f80" y="f81"/>
                    </a:cubicBezTo>
                    <a:cubicBezTo>
                      <a:pt x="f82" y="f83"/>
                      <a:pt x="f68" y="f9"/>
                      <a:pt x="f84" y="f9"/>
                    </a:cubicBezTo>
                    <a:cubicBezTo>
                      <a:pt x="f62" y="f9"/>
                      <a:pt x="f85" y="f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2" name="Google Shape;3093;p49">
                <a:extLst>
                  <a:ext uri="{FF2B5EF4-FFF2-40B4-BE49-F238E27FC236}">
                    <a16:creationId xmlns:a16="http://schemas.microsoft.com/office/drawing/2014/main" id="{0A2A9402-82A0-06A7-AABE-80A5AF20E770}"/>
                  </a:ext>
                </a:extLst>
              </p:cNvPr>
              <p:cNvSpPr/>
              <p:nvPr/>
            </p:nvSpPr>
            <p:spPr>
              <a:xfrm rot="3804589">
                <a:off x="3612213" y="1740911"/>
                <a:ext cx="56875" cy="7539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490"/>
                  <a:gd name="f4" fmla="val 5952"/>
                  <a:gd name="f5" fmla="val 2173"/>
                  <a:gd name="f6" fmla="val 550"/>
                  <a:gd name="f7" fmla="val 2501"/>
                  <a:gd name="f8" fmla="val 2833"/>
                  <a:gd name="f9" fmla="val 659"/>
                  <a:gd name="f10" fmla="val 3115"/>
                  <a:gd name="f11" fmla="val 879"/>
                  <a:gd name="f12" fmla="val 3790"/>
                  <a:gd name="f13" fmla="val 1400"/>
                  <a:gd name="f14" fmla="val 3900"/>
                  <a:gd name="f15" fmla="val 2291"/>
                  <a:gd name="f16" fmla="val 3852"/>
                  <a:gd name="f17" fmla="val 3089"/>
                  <a:gd name="f18" fmla="val 3821"/>
                  <a:gd name="f19" fmla="val 3555"/>
                  <a:gd name="f20" fmla="val 3704"/>
                  <a:gd name="f21" fmla="val 4027"/>
                  <a:gd name="f22" fmla="val 3498"/>
                  <a:gd name="f23" fmla="val 4449"/>
                  <a:gd name="f24" fmla="val 3360"/>
                  <a:gd name="f25" fmla="val 4727"/>
                  <a:gd name="f26" fmla="val 3148"/>
                  <a:gd name="f27" fmla="val 4973"/>
                  <a:gd name="f28" fmla="val 2975"/>
                  <a:gd name="f29" fmla="val 5234"/>
                  <a:gd name="f30" fmla="val 2831"/>
                  <a:gd name="f31" fmla="val 5015"/>
                  <a:gd name="f32" fmla="val 2621"/>
                  <a:gd name="f33" fmla="val 4843"/>
                  <a:gd name="f34" fmla="val 2406"/>
                  <a:gd name="f35" fmla="val 4682"/>
                  <a:gd name="f36" fmla="val 2046"/>
                  <a:gd name="f37" fmla="val 4408"/>
                  <a:gd name="f38" fmla="val 1697"/>
                  <a:gd name="f39" fmla="val 4138"/>
                  <a:gd name="f40" fmla="val 1416"/>
                  <a:gd name="f41" fmla="val 3777"/>
                  <a:gd name="f42" fmla="val 846"/>
                  <a:gd name="f43" fmla="val 3055"/>
                  <a:gd name="f44" fmla="val 422"/>
                  <a:gd name="f45" fmla="val 1989"/>
                  <a:gd name="f46" fmla="val 1008"/>
                  <a:gd name="f47" fmla="val 1157"/>
                  <a:gd name="f48" fmla="val 1294"/>
                  <a:gd name="f49" fmla="val 752"/>
                  <a:gd name="f50" fmla="val 1729"/>
                  <a:gd name="f51" fmla="val 2151"/>
                  <a:gd name="f52" fmla="val 1780"/>
                  <a:gd name="f53" fmla="val 1411"/>
                  <a:gd name="f54" fmla="val 104"/>
                  <a:gd name="f55" fmla="val 1087"/>
                  <a:gd name="f56" fmla="val 331"/>
                  <a:gd name="f57" fmla="val 182"/>
                  <a:gd name="f58" fmla="val 961"/>
                  <a:gd name="f59" fmla="val 2088"/>
                  <a:gd name="f60" fmla="val 381"/>
                  <a:gd name="f61" fmla="val 3078"/>
                  <a:gd name="f62" fmla="val 604"/>
                  <a:gd name="f63" fmla="val 3654"/>
                  <a:gd name="f64" fmla="val 949"/>
                  <a:gd name="f65" fmla="val 4185"/>
                  <a:gd name="f66" fmla="val 1392"/>
                  <a:gd name="f67" fmla="val 4617"/>
                  <a:gd name="f68" fmla="val 1806"/>
                  <a:gd name="f69" fmla="val 5025"/>
                  <a:gd name="f70" fmla="val 2355"/>
                  <a:gd name="f71" fmla="val 5295"/>
                  <a:gd name="f72" fmla="val 2642"/>
                  <a:gd name="f73" fmla="val 5816"/>
                  <a:gd name="f74" fmla="val 2694"/>
                  <a:gd name="f75" fmla="val 5911"/>
                  <a:gd name="f76" fmla="val 2775"/>
                  <a:gd name="f77" fmla="val 5951"/>
                  <a:gd name="f78" fmla="val 2858"/>
                  <a:gd name="f79" fmla="val 2989"/>
                  <a:gd name="f80" fmla="val 3123"/>
                  <a:gd name="f81" fmla="val 5849"/>
                  <a:gd name="f82" fmla="val 3141"/>
                  <a:gd name="f83" fmla="val 5705"/>
                  <a:gd name="f84" fmla="val 3482"/>
                  <a:gd name="f85" fmla="val 5506"/>
                  <a:gd name="f86" fmla="val 3732"/>
                  <a:gd name="f87" fmla="val 5109"/>
                  <a:gd name="f88" fmla="val 3910"/>
                  <a:gd name="f89" fmla="val 4781"/>
                  <a:gd name="f90" fmla="val 4146"/>
                  <a:gd name="f91" fmla="val 4340"/>
                  <a:gd name="f92" fmla="val 4297"/>
                  <a:gd name="f93" fmla="val 3856"/>
                  <a:gd name="f94" fmla="val 4362"/>
                  <a:gd name="f95" fmla="val 4489"/>
                  <a:gd name="f96" fmla="val 2435"/>
                  <a:gd name="f97" fmla="val 4376"/>
                  <a:gd name="f98" fmla="val 1369"/>
                  <a:gd name="f99" fmla="val 3701"/>
                  <a:gd name="f100" fmla="val 670"/>
                  <a:gd name="f101" fmla="val 3292"/>
                  <a:gd name="f102" fmla="val 246"/>
                  <a:gd name="f103" fmla="val 2720"/>
                  <a:gd name="f104" fmla="*/ f0 1 4490"/>
                  <a:gd name="f105" fmla="*/ f1 1 5952"/>
                  <a:gd name="f106" fmla="val f2"/>
                  <a:gd name="f107" fmla="val f3"/>
                  <a:gd name="f108" fmla="val f4"/>
                  <a:gd name="f109" fmla="+- f108 0 f106"/>
                  <a:gd name="f110" fmla="+- f107 0 f106"/>
                  <a:gd name="f111" fmla="*/ f110 1 4490"/>
                  <a:gd name="f112" fmla="*/ f109 1 5952"/>
                  <a:gd name="f113" fmla="*/ f106 1 f111"/>
                  <a:gd name="f114" fmla="*/ f107 1 f111"/>
                  <a:gd name="f115" fmla="*/ f106 1 f112"/>
                  <a:gd name="f116" fmla="*/ f108 1 f112"/>
                  <a:gd name="f117" fmla="*/ f113 f104 1"/>
                  <a:gd name="f118" fmla="*/ f114 f104 1"/>
                  <a:gd name="f119" fmla="*/ f116 f105 1"/>
                  <a:gd name="f120" fmla="*/ f115 f10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17" t="f120" r="f118" b="f119"/>
                <a:pathLst>
                  <a:path w="4490" h="5952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lnTo>
                      <a:pt x="f28" y="f29"/>
                    </a:ln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6"/>
                      <a:pt x="f5" y="f6"/>
                    </a:cubicBezTo>
                    <a:close/>
                    <a:moveTo>
                      <a:pt x="f51" y="f2"/>
                    </a:moveTo>
                    <a:cubicBezTo>
                      <a:pt x="f52" y="f2"/>
                      <a:pt x="f53" y="f54"/>
                      <a:pt x="f55" y="f56"/>
                    </a:cubicBezTo>
                    <a:cubicBezTo>
                      <a:pt x="f57" y="f58"/>
                      <a:pt x="f2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7"/>
                    </a:cubicBezTo>
                    <a:cubicBezTo>
                      <a:pt x="f79" y="f77"/>
                      <a:pt x="f80" y="f81"/>
                      <a:pt x="f82" y="f83"/>
                    </a:cubicBezTo>
                    <a:lnTo>
                      <a:pt x="f82" y="f83"/>
                    </a:ln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24"/>
                    </a:cubicBezTo>
                    <a:cubicBezTo>
                      <a:pt x="f95" y="f96"/>
                      <a:pt x="f97" y="f98"/>
                      <a:pt x="f99" y="f100"/>
                    </a:cubicBezTo>
                    <a:cubicBezTo>
                      <a:pt x="f101" y="f102"/>
                      <a:pt x="f103" y="f2"/>
                      <a:pt x="f51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3" name="Google Shape;3094;p49">
                <a:extLst>
                  <a:ext uri="{FF2B5EF4-FFF2-40B4-BE49-F238E27FC236}">
                    <a16:creationId xmlns:a16="http://schemas.microsoft.com/office/drawing/2014/main" id="{3A3B10CD-D309-361E-D9C1-E9488A19CC5E}"/>
                  </a:ext>
                </a:extLst>
              </p:cNvPr>
              <p:cNvSpPr/>
              <p:nvPr/>
            </p:nvSpPr>
            <p:spPr>
              <a:xfrm rot="3804589">
                <a:off x="3607564" y="1786391"/>
                <a:ext cx="20445" cy="2093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614"/>
                  <a:gd name="f4" fmla="val 1653"/>
                  <a:gd name="f5" fmla="val 465"/>
                  <a:gd name="f6" fmla="val 703"/>
                  <a:gd name="f7" fmla="val 468"/>
                  <a:gd name="f8" fmla="val 705"/>
                  <a:gd name="f9" fmla="val 473"/>
                  <a:gd name="f10" fmla="val 709"/>
                  <a:gd name="f11" fmla="val 474"/>
                  <a:gd name="f12" fmla="val 710"/>
                  <a:gd name="f13" fmla="val 475"/>
                  <a:gd name="f14" fmla="val 711"/>
                  <a:gd name="f15" fmla="val 476"/>
                  <a:gd name="f16" fmla="val 712"/>
                  <a:gd name="f17" fmla="val 469"/>
                  <a:gd name="f18" fmla="val 706"/>
                  <a:gd name="f19" fmla="val 1270"/>
                  <a:gd name="f20" fmla="val 738"/>
                  <a:gd name="f21" fmla="val 743"/>
                  <a:gd name="f22" fmla="val 1269"/>
                  <a:gd name="f23" fmla="val 752"/>
                  <a:gd name="f24" fmla="val 1268"/>
                  <a:gd name="f25" fmla="val 764"/>
                  <a:gd name="f26" fmla="val 754"/>
                  <a:gd name="f27" fmla="val 749"/>
                  <a:gd name="f28" fmla="val 745"/>
                  <a:gd name="f29" fmla="val 742"/>
                  <a:gd name="f30" fmla="val 741"/>
                  <a:gd name="f31" fmla="val 739"/>
                  <a:gd name="f32" fmla="val 1235"/>
                  <a:gd name="f33" fmla="val 1063"/>
                  <a:gd name="f34" fmla="val 946"/>
                  <a:gd name="f35" fmla="val 99"/>
                  <a:gd name="f36" fmla="val 868"/>
                  <a:gd name="f37" fmla="val 230"/>
                  <a:gd name="f38" fmla="val 784"/>
                  <a:gd name="f39" fmla="val 170"/>
                  <a:gd name="f40" fmla="val 685"/>
                  <a:gd name="f41" fmla="val 132"/>
                  <a:gd name="f42" fmla="val 576"/>
                  <a:gd name="f43" fmla="val 123"/>
                  <a:gd name="f44" fmla="val 564"/>
                  <a:gd name="f45" fmla="val 552"/>
                  <a:gd name="f46" fmla="val 122"/>
                  <a:gd name="f47" fmla="val 540"/>
                  <a:gd name="f48" fmla="val 330"/>
                  <a:gd name="f49" fmla="val 127"/>
                  <a:gd name="f50" fmla="val 262"/>
                  <a:gd name="f51" fmla="val 69"/>
                  <a:gd name="f52" fmla="val 466"/>
                  <a:gd name="f53" fmla="val 1"/>
                  <a:gd name="f54" fmla="val 713"/>
                  <a:gd name="f55" fmla="val 178"/>
                  <a:gd name="f56" fmla="val 905"/>
                  <a:gd name="f57" fmla="val 312"/>
                  <a:gd name="f58" fmla="val 1086"/>
                  <a:gd name="f59" fmla="val 377"/>
                  <a:gd name="f60" fmla="val 1172"/>
                  <a:gd name="f61" fmla="val 436"/>
                  <a:gd name="f62" fmla="val 1257"/>
                  <a:gd name="f63" fmla="val 501"/>
                  <a:gd name="f64" fmla="val 1340"/>
                  <a:gd name="f65" fmla="val 583"/>
                  <a:gd name="f66" fmla="val 1453"/>
                  <a:gd name="f67" fmla="val 695"/>
                  <a:gd name="f68" fmla="val 1552"/>
                  <a:gd name="f69" fmla="val 815"/>
                  <a:gd name="f70" fmla="val 1621"/>
                  <a:gd name="f71" fmla="val 853"/>
                  <a:gd name="f72" fmla="val 1643"/>
                  <a:gd name="f73" fmla="val 893"/>
                  <a:gd name="f74" fmla="val 931"/>
                  <a:gd name="f75" fmla="val 1076"/>
                  <a:gd name="f76" fmla="val 1203"/>
                  <a:gd name="f77" fmla="val 1510"/>
                  <a:gd name="f78" fmla="val 1165"/>
                  <a:gd name="f79" fmla="val 1350"/>
                  <a:gd name="f80" fmla="val 1349"/>
                  <a:gd name="f81" fmla="val 1164"/>
                  <a:gd name="f82" fmla="val 1348"/>
                  <a:gd name="f83" fmla="val 1204"/>
                  <a:gd name="f84" fmla="val 1329"/>
                  <a:gd name="f85" fmla="val 1240"/>
                  <a:gd name="f86" fmla="val 1304"/>
                  <a:gd name="f87" fmla="val 1278"/>
                  <a:gd name="f88" fmla="val 1333"/>
                  <a:gd name="f89" fmla="val 1220"/>
                  <a:gd name="f90" fmla="val 1402"/>
                  <a:gd name="f91" fmla="val 1145"/>
                  <a:gd name="f92" fmla="val 1446"/>
                  <a:gd name="f93" fmla="val 1069"/>
                  <a:gd name="f94" fmla="val 1538"/>
                  <a:gd name="f95" fmla="val 908"/>
                  <a:gd name="f96" fmla="val 1584"/>
                  <a:gd name="f97" fmla="val 729"/>
                  <a:gd name="f98" fmla="val 1604"/>
                  <a:gd name="f99" fmla="val 549"/>
                  <a:gd name="f100" fmla="val 456"/>
                  <a:gd name="f101" fmla="val 359"/>
                  <a:gd name="f102" fmla="val 1593"/>
                  <a:gd name="f103" fmla="val 271"/>
                  <a:gd name="f104" fmla="val 113"/>
                  <a:gd name="f105" fmla="val 3"/>
                  <a:gd name="f106" fmla="val 1241"/>
                  <a:gd name="f107" fmla="val 1239"/>
                  <a:gd name="f108" fmla="val 1237"/>
                  <a:gd name="f109" fmla="*/ f0 1 1614"/>
                  <a:gd name="f110" fmla="*/ f1 1 1653"/>
                  <a:gd name="f111" fmla="val f2"/>
                  <a:gd name="f112" fmla="val f3"/>
                  <a:gd name="f113" fmla="val f4"/>
                  <a:gd name="f114" fmla="+- f113 0 f111"/>
                  <a:gd name="f115" fmla="+- f112 0 f111"/>
                  <a:gd name="f116" fmla="*/ f115 1 1614"/>
                  <a:gd name="f117" fmla="*/ f114 1 1653"/>
                  <a:gd name="f118" fmla="*/ f111 1 f116"/>
                  <a:gd name="f119" fmla="*/ f112 1 f116"/>
                  <a:gd name="f120" fmla="*/ f111 1 f117"/>
                  <a:gd name="f121" fmla="*/ f113 1 f117"/>
                  <a:gd name="f122" fmla="*/ f118 f109 1"/>
                  <a:gd name="f123" fmla="*/ f119 f109 1"/>
                  <a:gd name="f124" fmla="*/ f121 f110 1"/>
                  <a:gd name="f125" fmla="*/ f120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22" t="f125" r="f123" b="f124"/>
                <a:pathLst>
                  <a:path w="1614" h="1653">
                    <a:moveTo>
                      <a:pt x="f5" y="f6"/>
                    </a:moveTo>
                    <a:cubicBezTo>
                      <a:pt x="f5" y="f6"/>
                      <a:pt x="f7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lnTo>
                      <a:pt x="f15" y="f16"/>
                    </a:lnTo>
                    <a:cubicBezTo>
                      <a:pt x="f17" y="f18"/>
                      <a:pt x="f5" y="f6"/>
                      <a:pt x="f5" y="f6"/>
                    </a:cubicBezTo>
                    <a:close/>
                    <a:moveTo>
                      <a:pt x="f19" y="f20"/>
                    </a:moveTo>
                    <a:cubicBezTo>
                      <a:pt x="f19" y="f21"/>
                      <a:pt x="f22" y="f23"/>
                      <a:pt x="f24" y="f25"/>
                    </a:cubicBezTo>
                    <a:lnTo>
                      <a:pt x="f24" y="f26"/>
                    </a:lnTo>
                    <a:cubicBezTo>
                      <a:pt x="f24" y="f27"/>
                      <a:pt x="f22" y="f28"/>
                      <a:pt x="f22" y="f29"/>
                    </a:cubicBezTo>
                    <a:lnTo>
                      <a:pt x="f22" y="f29"/>
                    </a:lnTo>
                    <a:cubicBezTo>
                      <a:pt x="f22" y="f30"/>
                      <a:pt x="f19" y="f31"/>
                      <a:pt x="f19" y="f20"/>
                    </a:cubicBezTo>
                    <a:close/>
                    <a:moveTo>
                      <a:pt x="f32" y="f2"/>
                    </a:moveTo>
                    <a:cubicBezTo>
                      <a:pt x="f33" y="f2"/>
                      <a:pt x="f34" y="f35"/>
                      <a:pt x="f36" y="f37"/>
                    </a:cubicBezTo>
                    <a:lnTo>
                      <a:pt x="f36" y="f37"/>
                    </a:ln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3"/>
                      <a:pt x="f45" y="f46"/>
                      <a:pt x="f47" y="f46"/>
                    </a:cubicBezTo>
                    <a:cubicBezTo>
                      <a:pt x="f48" y="f46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8"/>
                    </a:cubicBezTo>
                    <a:cubicBezTo>
                      <a:pt x="f59" y="f60"/>
                      <a:pt x="f61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4"/>
                      <a:pt x="f74" y="f4"/>
                    </a:cubicBezTo>
                    <a:cubicBezTo>
                      <a:pt x="f75" y="f4"/>
                      <a:pt x="f76" y="f77"/>
                      <a:pt x="f78" y="f79"/>
                    </a:cubicBezTo>
                    <a:cubicBezTo>
                      <a:pt x="f78" y="f79"/>
                      <a:pt x="f78" y="f80"/>
                      <a:pt x="f81" y="f82"/>
                    </a:cubicBezTo>
                    <a:lnTo>
                      <a:pt x="f81" y="f82"/>
                    </a:lnTo>
                    <a:cubicBezTo>
                      <a:pt x="f83" y="f84"/>
                      <a:pt x="f85" y="f86"/>
                      <a:pt x="f24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3" y="f100"/>
                      <a:pt x="f3" y="f101"/>
                      <a:pt x="f102" y="f103"/>
                    </a:cubicBezTo>
                    <a:cubicBezTo>
                      <a:pt x="f68" y="f104"/>
                      <a:pt x="f90" y="f105"/>
                      <a:pt x="f106" y="f2"/>
                    </a:cubicBezTo>
                    <a:cubicBezTo>
                      <a:pt x="f107" y="f2"/>
                      <a:pt x="f108" y="f2"/>
                      <a:pt x="f32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4" name="Google Shape;3095;p49">
                <a:extLst>
                  <a:ext uri="{FF2B5EF4-FFF2-40B4-BE49-F238E27FC236}">
                    <a16:creationId xmlns:a16="http://schemas.microsoft.com/office/drawing/2014/main" id="{569A26E3-D2F5-DA77-5EB5-84A09D3939D5}"/>
                  </a:ext>
                </a:extLst>
              </p:cNvPr>
              <p:cNvSpPr/>
              <p:nvPr/>
            </p:nvSpPr>
            <p:spPr>
              <a:xfrm rot="3804589">
                <a:off x="3651023" y="1860835"/>
                <a:ext cx="55878" cy="7620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411"/>
                  <a:gd name="f4" fmla="val 6016"/>
                  <a:gd name="f5" fmla="val 2113"/>
                  <a:gd name="f6" fmla="val 554"/>
                  <a:gd name="f7" fmla="val 2581"/>
                  <a:gd name="f8" fmla="val 3042"/>
                  <a:gd name="f9" fmla="val 788"/>
                  <a:gd name="f10" fmla="val 3345"/>
                  <a:gd name="f11" fmla="val 1197"/>
                  <a:gd name="f12" fmla="val 3832"/>
                  <a:gd name="f13" fmla="val 1851"/>
                  <a:gd name="f14" fmla="val 3735"/>
                  <a:gd name="f15" fmla="val 2739"/>
                  <a:gd name="f16" fmla="val 3519"/>
                  <a:gd name="f17" fmla="val 3479"/>
                  <a:gd name="f18" fmla="val 3396"/>
                  <a:gd name="f19" fmla="val 3907"/>
                  <a:gd name="f20" fmla="val 3198"/>
                  <a:gd name="f21" fmla="val 4315"/>
                  <a:gd name="f22" fmla="val 2927"/>
                  <a:gd name="f23" fmla="val 4668"/>
                  <a:gd name="f24" fmla="val 2736"/>
                  <a:gd name="f25" fmla="val 4918"/>
                  <a:gd name="f26" fmla="val 2478"/>
                  <a:gd name="f27" fmla="val 5116"/>
                  <a:gd name="f28" fmla="val 2254"/>
                  <a:gd name="f29" fmla="val 5337"/>
                  <a:gd name="f30" fmla="val 2154"/>
                  <a:gd name="f31" fmla="val 5081"/>
                  <a:gd name="f32" fmla="val 1974"/>
                  <a:gd name="f33" fmla="val 4859"/>
                  <a:gd name="f34" fmla="val 1782"/>
                  <a:gd name="f35" fmla="val 4647"/>
                  <a:gd name="f36" fmla="val 1460"/>
                  <a:gd name="f37" fmla="val 4288"/>
                  <a:gd name="f38" fmla="val 1169"/>
                  <a:gd name="f39" fmla="val 3924"/>
                  <a:gd name="f40" fmla="val 963"/>
                  <a:gd name="f41" fmla="val 3483"/>
                  <a:gd name="f42" fmla="val 573"/>
                  <a:gd name="f43" fmla="val 2640"/>
                  <a:gd name="f44" fmla="val 429"/>
                  <a:gd name="f45" fmla="val 1498"/>
                  <a:gd name="f46" fmla="val 1248"/>
                  <a:gd name="f47" fmla="val 858"/>
                  <a:gd name="f48" fmla="val 1512"/>
                  <a:gd name="f49" fmla="val 650"/>
                  <a:gd name="f50" fmla="val 1814"/>
                  <a:gd name="f51" fmla="val 2114"/>
                  <a:gd name="f52" fmla="val 1944"/>
                  <a:gd name="f53" fmla="val 1772"/>
                  <a:gd name="f54" fmla="val 24"/>
                  <a:gd name="f55" fmla="val 1601"/>
                  <a:gd name="f56" fmla="val 73"/>
                  <a:gd name="f57" fmla="val 518"/>
                  <a:gd name="f58" fmla="val 392"/>
                  <a:gd name="f59" fmla="val 1"/>
                  <a:gd name="f60" fmla="val 1471"/>
                  <a:gd name="f61" fmla="val 121"/>
                  <a:gd name="f62" fmla="val 2540"/>
                  <a:gd name="f63" fmla="val 193"/>
                  <a:gd name="f64" fmla="val 3164"/>
                  <a:gd name="f65" fmla="val 419"/>
                  <a:gd name="f66" fmla="val 3777"/>
                  <a:gd name="f67" fmla="val 758"/>
                  <a:gd name="f68" fmla="val 4308"/>
                  <a:gd name="f69" fmla="val 1087"/>
                  <a:gd name="f70" fmla="val 4826"/>
                  <a:gd name="f71" fmla="val 1618"/>
                  <a:gd name="f72" fmla="val 5226"/>
                  <a:gd name="f73" fmla="val 1806"/>
                  <a:gd name="f74" fmla="val 5826"/>
                  <a:gd name="f75" fmla="val 1847"/>
                  <a:gd name="f76" fmla="val 5954"/>
                  <a:gd name="f77" fmla="val 1961"/>
                  <a:gd name="f78" fmla="val 6015"/>
                  <a:gd name="f79" fmla="val 2074"/>
                  <a:gd name="f80" fmla="val 2189"/>
                  <a:gd name="f81" fmla="val 2303"/>
                  <a:gd name="f82" fmla="val 5950"/>
                  <a:gd name="f83" fmla="val 2331"/>
                  <a:gd name="f84" fmla="val 5824"/>
                  <a:gd name="f85" fmla="val 2692"/>
                  <a:gd name="f86" fmla="val 5699"/>
                  <a:gd name="f87" fmla="val 3003"/>
                  <a:gd name="f88" fmla="val 5383"/>
                  <a:gd name="f89" fmla="val 3235"/>
                  <a:gd name="f90" fmla="val 5107"/>
                  <a:gd name="f91" fmla="val 3544"/>
                  <a:gd name="f92" fmla="val 4740"/>
                  <a:gd name="f93" fmla="val 3780"/>
                  <a:gd name="f94" fmla="val 4329"/>
                  <a:gd name="f95" fmla="val 3951"/>
                  <a:gd name="f96" fmla="val 3883"/>
                  <a:gd name="f97" fmla="val 4284"/>
                  <a:gd name="f98" fmla="val 3023"/>
                  <a:gd name="f99" fmla="val 1933"/>
                  <a:gd name="f100" fmla="val 3938"/>
                  <a:gd name="f101" fmla="val 1108"/>
                  <a:gd name="f102" fmla="val 3561"/>
                  <a:gd name="f103" fmla="val 450"/>
                  <a:gd name="f104" fmla="val 2859"/>
                  <a:gd name="f105" fmla="*/ f0 1 4411"/>
                  <a:gd name="f106" fmla="*/ f1 1 6016"/>
                  <a:gd name="f107" fmla="val f2"/>
                  <a:gd name="f108" fmla="val f3"/>
                  <a:gd name="f109" fmla="val f4"/>
                  <a:gd name="f110" fmla="+- f109 0 f107"/>
                  <a:gd name="f111" fmla="+- f108 0 f107"/>
                  <a:gd name="f112" fmla="*/ f111 1 4411"/>
                  <a:gd name="f113" fmla="*/ f110 1 6016"/>
                  <a:gd name="f114" fmla="*/ f107 1 f112"/>
                  <a:gd name="f115" fmla="*/ f108 1 f112"/>
                  <a:gd name="f116" fmla="*/ f107 1 f113"/>
                  <a:gd name="f117" fmla="*/ f109 1 f113"/>
                  <a:gd name="f118" fmla="*/ f114 f105 1"/>
                  <a:gd name="f119" fmla="*/ f115 f105 1"/>
                  <a:gd name="f120" fmla="*/ f117 f106 1"/>
                  <a:gd name="f121" fmla="*/ f116 f10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18" t="f121" r="f119" b="f120"/>
                <a:pathLst>
                  <a:path w="4411" h="6016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lnTo>
                      <a:pt x="f28" y="f29"/>
                    </a:ln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6"/>
                      <a:pt x="f5" y="f6"/>
                    </a:cubicBezTo>
                    <a:close/>
                    <a:moveTo>
                      <a:pt x="f51" y="f2"/>
                    </a:moveTo>
                    <a:cubicBezTo>
                      <a:pt x="f52" y="f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78"/>
                    </a:cubicBezTo>
                    <a:cubicBezTo>
                      <a:pt x="f80" y="f78"/>
                      <a:pt x="f81" y="f82"/>
                      <a:pt x="f83" y="f84"/>
                    </a:cubicBezTo>
                    <a:lnTo>
                      <a:pt x="f83" y="f84"/>
                    </a:ln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3" y="f99"/>
                      <a:pt x="f100" y="f101"/>
                    </a:cubicBezTo>
                    <a:cubicBezTo>
                      <a:pt x="f102" y="f103"/>
                      <a:pt x="f104" y="f2"/>
                      <a:pt x="f51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5" name="Google Shape;3096;p49">
                <a:extLst>
                  <a:ext uri="{FF2B5EF4-FFF2-40B4-BE49-F238E27FC236}">
                    <a16:creationId xmlns:a16="http://schemas.microsoft.com/office/drawing/2014/main" id="{9254B862-6907-363D-C047-102381E8FA2A}"/>
                  </a:ext>
                </a:extLst>
              </p:cNvPr>
              <p:cNvSpPr/>
              <p:nvPr/>
            </p:nvSpPr>
            <p:spPr>
              <a:xfrm rot="3804589">
                <a:off x="3641975" y="1900829"/>
                <a:ext cx="20180" cy="2014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593"/>
                  <a:gd name="f4" fmla="val 1590"/>
                  <a:gd name="f5" fmla="val 1038"/>
                  <a:gd name="f6" fmla="val 376"/>
                  <a:gd name="f7" fmla="val 378"/>
                  <a:gd name="f8" fmla="val 1037"/>
                  <a:gd name="f9" fmla="val 382"/>
                  <a:gd name="f10" fmla="val 627"/>
                  <a:gd name="f11" fmla="val 432"/>
                  <a:gd name="f12" fmla="val 626"/>
                  <a:gd name="f13" fmla="val 435"/>
                  <a:gd name="f14" fmla="val 438"/>
                  <a:gd name="f15" fmla="val 441"/>
                  <a:gd name="f16" fmla="val 625"/>
                  <a:gd name="f17" fmla="val 440"/>
                  <a:gd name="f18" fmla="val 437"/>
                  <a:gd name="f19" fmla="val 617"/>
                  <a:gd name="f20" fmla="val 619"/>
                  <a:gd name="f21" fmla="val 620"/>
                  <a:gd name="f22" fmla="val 622"/>
                  <a:gd name="f23" fmla="val 445"/>
                  <a:gd name="f24" fmla="val 446"/>
                  <a:gd name="f25" fmla="val 618"/>
                  <a:gd name="f26" fmla="val 399"/>
                  <a:gd name="f27" fmla="val 562"/>
                  <a:gd name="f28" fmla="val 400"/>
                  <a:gd name="f29" fmla="val 404"/>
                  <a:gd name="f30" fmla="val 568"/>
                  <a:gd name="f31" fmla="val 414"/>
                  <a:gd name="f32" fmla="val 585"/>
                  <a:gd name="f33" fmla="val 413"/>
                  <a:gd name="f34" fmla="val 584"/>
                  <a:gd name="f35" fmla="val 406"/>
                  <a:gd name="f36" fmla="val 574"/>
                  <a:gd name="f37" fmla="val 418"/>
                  <a:gd name="f38" fmla="val 597"/>
                  <a:gd name="f39" fmla="val 419"/>
                  <a:gd name="f40" fmla="val 680"/>
                  <a:gd name="f41" fmla="val 681"/>
                  <a:gd name="f42" fmla="val 682"/>
                  <a:gd name="f43" fmla="val 486"/>
                  <a:gd name="f44" fmla="val 256"/>
                  <a:gd name="f45" fmla="val 51"/>
                  <a:gd name="f46" fmla="val 157"/>
                  <a:gd name="f47" fmla="val 21"/>
                  <a:gd name="f48" fmla="val 391"/>
                  <a:gd name="f49" fmla="val 524"/>
                  <a:gd name="f50" fmla="val 44"/>
                  <a:gd name="f51" fmla="val 638"/>
                  <a:gd name="f52" fmla="val 99"/>
                  <a:gd name="f53" fmla="val 758"/>
                  <a:gd name="f54" fmla="val 137"/>
                  <a:gd name="f55" fmla="val 833"/>
                  <a:gd name="f56" fmla="val 174"/>
                  <a:gd name="f57" fmla="val 912"/>
                  <a:gd name="f58" fmla="val 209"/>
                  <a:gd name="f59" fmla="val 990"/>
                  <a:gd name="f60" fmla="val 250"/>
                  <a:gd name="f61" fmla="val 1076"/>
                  <a:gd name="f62" fmla="val 284"/>
                  <a:gd name="f63" fmla="val 1172"/>
                  <a:gd name="f64" fmla="val 332"/>
                  <a:gd name="f65" fmla="val 1254"/>
                  <a:gd name="f66" fmla="val 1350"/>
                  <a:gd name="f67" fmla="val 465"/>
                  <a:gd name="f68" fmla="val 1446"/>
                  <a:gd name="f69" fmla="val 548"/>
                  <a:gd name="f70" fmla="val 1522"/>
                  <a:gd name="f71" fmla="val 596"/>
                  <a:gd name="f72" fmla="val 1565"/>
                  <a:gd name="f73" fmla="val 654"/>
                  <a:gd name="f74" fmla="val 714"/>
                  <a:gd name="f75" fmla="val 745"/>
                  <a:gd name="f76" fmla="val 777"/>
                  <a:gd name="f77" fmla="val 1583"/>
                  <a:gd name="f78" fmla="val 808"/>
                  <a:gd name="f79" fmla="val 1569"/>
                  <a:gd name="f80" fmla="val 891"/>
                  <a:gd name="f81" fmla="val 1535"/>
                  <a:gd name="f82" fmla="val 956"/>
                  <a:gd name="f83" fmla="val 952"/>
                  <a:gd name="f84" fmla="val 1354"/>
                  <a:gd name="f85" fmla="val 1347"/>
                  <a:gd name="f86" fmla="val 1341"/>
                  <a:gd name="f87" fmla="val 1334"/>
                  <a:gd name="f88" fmla="val 993"/>
                  <a:gd name="f89" fmla="val 1324"/>
                  <a:gd name="f90" fmla="val 1032"/>
                  <a:gd name="f91" fmla="val 1308"/>
                  <a:gd name="f92" fmla="val 1065"/>
                  <a:gd name="f93" fmla="val 1288"/>
                  <a:gd name="f94" fmla="val 1137"/>
                  <a:gd name="f95" fmla="val 1247"/>
                  <a:gd name="f96" fmla="val 1216"/>
                  <a:gd name="f97" fmla="val 1193"/>
                  <a:gd name="f98" fmla="val 1271"/>
                  <a:gd name="f99" fmla="val 1131"/>
                  <a:gd name="f100" fmla="val 1394"/>
                  <a:gd name="f101" fmla="val 997"/>
                  <a:gd name="f102" fmla="val 1480"/>
                  <a:gd name="f103" fmla="val 1538"/>
                  <a:gd name="f104" fmla="val 662"/>
                  <a:gd name="f105" fmla="val 1566"/>
                  <a:gd name="f106" fmla="val 576"/>
                  <a:gd name="f107" fmla="val 1586"/>
                  <a:gd name="f108" fmla="val 483"/>
                  <a:gd name="f109" fmla="val 394"/>
                  <a:gd name="f110" fmla="val 227"/>
                  <a:gd name="f111" fmla="val 1476"/>
                  <a:gd name="f112" fmla="val 79"/>
                  <a:gd name="f113" fmla="val 1316"/>
                  <a:gd name="f114" fmla="val 34"/>
                  <a:gd name="f115" fmla="val 1281"/>
                  <a:gd name="f116" fmla="val 24"/>
                  <a:gd name="f117" fmla="val 1246"/>
                  <a:gd name="f118" fmla="val 19"/>
                  <a:gd name="f119" fmla="val 1212"/>
                  <a:gd name="f120" fmla="val 1105"/>
                  <a:gd name="f121" fmla="val 1004"/>
                  <a:gd name="f122" fmla="val 65"/>
                  <a:gd name="f123" fmla="val 921"/>
                  <a:gd name="f124" fmla="val 908"/>
                  <a:gd name="f125" fmla="val 148"/>
                  <a:gd name="f126" fmla="val 896"/>
                  <a:gd name="f127" fmla="val 160"/>
                  <a:gd name="f128" fmla="val 885"/>
                  <a:gd name="f129" fmla="val 172"/>
                  <a:gd name="f130" fmla="val 784"/>
                  <a:gd name="f131" fmla="val 642"/>
                  <a:gd name="f132" fmla="val 493"/>
                  <a:gd name="f133" fmla="val 491"/>
                  <a:gd name="f134" fmla="val 489"/>
                  <a:gd name="f135" fmla="*/ f0 1 1593"/>
                  <a:gd name="f136" fmla="*/ f1 1 1590"/>
                  <a:gd name="f137" fmla="val f2"/>
                  <a:gd name="f138" fmla="val f3"/>
                  <a:gd name="f139" fmla="val f4"/>
                  <a:gd name="f140" fmla="+- f139 0 f137"/>
                  <a:gd name="f141" fmla="+- f138 0 f137"/>
                  <a:gd name="f142" fmla="*/ f141 1 1593"/>
                  <a:gd name="f143" fmla="*/ f140 1 1590"/>
                  <a:gd name="f144" fmla="*/ f137 1 f142"/>
                  <a:gd name="f145" fmla="*/ f138 1 f142"/>
                  <a:gd name="f146" fmla="*/ f137 1 f143"/>
                  <a:gd name="f147" fmla="*/ f139 1 f143"/>
                  <a:gd name="f148" fmla="*/ f144 f135 1"/>
                  <a:gd name="f149" fmla="*/ f145 f135 1"/>
                  <a:gd name="f150" fmla="*/ f147 f136 1"/>
                  <a:gd name="f151" fmla="*/ f146 f13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48" t="f151" r="f149" b="f150"/>
                <a:pathLst>
                  <a:path w="1593" h="1590">
                    <a:moveTo>
                      <a:pt x="f5" y="f6"/>
                    </a:moveTo>
                    <a:cubicBezTo>
                      <a:pt x="f5" y="f6"/>
                      <a:pt x="f5" y="f7"/>
                      <a:pt x="f8" y="f9"/>
                    </a:cubicBezTo>
                    <a:lnTo>
                      <a:pt x="f8" y="f9"/>
                    </a:lnTo>
                    <a:cubicBezTo>
                      <a:pt x="f5" y="f7"/>
                      <a:pt x="f5" y="f6"/>
                      <a:pt x="f5" y="f6"/>
                    </a:cubicBezTo>
                    <a:close/>
                    <a:moveTo>
                      <a:pt x="f10" y="f11"/>
                    </a:moveTo>
                    <a:cubicBezTo>
                      <a:pt x="f12" y="f13"/>
                      <a:pt x="f12" y="f14"/>
                      <a:pt x="f12" y="f15"/>
                    </a:cubicBezTo>
                    <a:lnTo>
                      <a:pt x="f12" y="f15"/>
                    </a:lnTo>
                    <a:cubicBezTo>
                      <a:pt x="f12" y="f15"/>
                      <a:pt x="f16" y="f17"/>
                      <a:pt x="f16" y="f17"/>
                    </a:cubicBezTo>
                    <a:lnTo>
                      <a:pt x="f16" y="f17"/>
                    </a:lnTo>
                    <a:cubicBezTo>
                      <a:pt x="f12" y="f18"/>
                      <a:pt x="f12" y="f13"/>
                      <a:pt x="f10" y="f11"/>
                    </a:cubicBezTo>
                    <a:close/>
                    <a:moveTo>
                      <a:pt x="f19" y="f11"/>
                    </a:moveTo>
                    <a:cubicBezTo>
                      <a:pt x="f20" y="f18"/>
                      <a:pt x="f21" y="f15"/>
                      <a:pt x="f22" y="f23"/>
                    </a:cubicBezTo>
                    <a:lnTo>
                      <a:pt x="f22" y="f23"/>
                    </a:lnTo>
                    <a:cubicBezTo>
                      <a:pt x="f22" y="f23"/>
                      <a:pt x="f22" y="f23"/>
                      <a:pt x="f22" y="f24"/>
                    </a:cubicBezTo>
                    <a:lnTo>
                      <a:pt x="f22" y="f24"/>
                    </a:lnTo>
                    <a:cubicBezTo>
                      <a:pt x="f21" y="f15"/>
                      <a:pt x="f25" y="f18"/>
                      <a:pt x="f19" y="f11"/>
                    </a:cubicBezTo>
                    <a:close/>
                    <a:moveTo>
                      <a:pt x="f26" y="f27"/>
                    </a:moveTo>
                    <a:cubicBezTo>
                      <a:pt x="f28" y="f27"/>
                      <a:pt x="f29" y="f30"/>
                      <a:pt x="f31" y="f32"/>
                    </a:cubicBezTo>
                    <a:lnTo>
                      <a:pt x="f31" y="f32"/>
                    </a:lnTo>
                    <a:cubicBezTo>
                      <a:pt x="f33" y="f34"/>
                      <a:pt x="f33" y="f34"/>
                      <a:pt x="f33" y="f34"/>
                    </a:cubicBezTo>
                    <a:lnTo>
                      <a:pt x="f33" y="f34"/>
                    </a:lnTo>
                    <a:cubicBezTo>
                      <a:pt x="f35" y="f36"/>
                      <a:pt x="f26" y="f27"/>
                      <a:pt x="f26" y="f27"/>
                    </a:cubicBezTo>
                    <a:close/>
                    <a:moveTo>
                      <a:pt x="f37" y="f38"/>
                    </a:moveTo>
                    <a:cubicBezTo>
                      <a:pt x="f37" y="f38"/>
                      <a:pt x="f39" y="f38"/>
                      <a:pt x="f39" y="f38"/>
                    </a:cubicBezTo>
                    <a:lnTo>
                      <a:pt x="f39" y="f38"/>
                    </a:lnTo>
                    <a:cubicBezTo>
                      <a:pt x="f39" y="f38"/>
                      <a:pt x="f39" y="f38"/>
                      <a:pt x="f39" y="f38"/>
                    </a:cubicBezTo>
                    <a:lnTo>
                      <a:pt x="f39" y="f38"/>
                    </a:lnTo>
                    <a:cubicBezTo>
                      <a:pt x="f39" y="f38"/>
                      <a:pt x="f37" y="f38"/>
                      <a:pt x="f37" y="f38"/>
                    </a:cubicBezTo>
                    <a:close/>
                    <a:moveTo>
                      <a:pt x="f17" y="f40"/>
                    </a:moveTo>
                    <a:cubicBezTo>
                      <a:pt x="f17" y="f40"/>
                      <a:pt x="f17" y="f40"/>
                      <a:pt x="f17" y="f40"/>
                    </a:cubicBezTo>
                    <a:lnTo>
                      <a:pt x="f17" y="f40"/>
                    </a:lnTo>
                    <a:cubicBezTo>
                      <a:pt x="f17" y="f41"/>
                      <a:pt x="f17" y="f42"/>
                      <a:pt x="f17" y="f42"/>
                    </a:cubicBezTo>
                    <a:lnTo>
                      <a:pt x="f17" y="f42"/>
                    </a:lnTo>
                    <a:cubicBezTo>
                      <a:pt x="f17" y="f41"/>
                      <a:pt x="f17" y="f41"/>
                      <a:pt x="f17" y="f40"/>
                    </a:cubicBezTo>
                    <a:close/>
                    <a:moveTo>
                      <a:pt x="f43" y="f2"/>
                    </a:moveTo>
                    <a:cubicBezTo>
                      <a:pt x="f44" y="f2"/>
                      <a:pt x="f45" y="f46"/>
                      <a:pt x="f47" y="f48"/>
                    </a:cubicBezTo>
                    <a:cubicBezTo>
                      <a:pt x="f2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48" y="f66"/>
                      <a:pt x="f67" y="f68"/>
                      <a:pt x="f69" y="f70"/>
                    </a:cubicBezTo>
                    <a:cubicBezTo>
                      <a:pt x="f71" y="f72"/>
                      <a:pt x="f73" y="f4"/>
                      <a:pt x="f74" y="f4"/>
                    </a:cubicBezTo>
                    <a:cubicBezTo>
                      <a:pt x="f75" y="f4"/>
                      <a:pt x="f76" y="f77"/>
                      <a:pt x="f78" y="f79"/>
                    </a:cubicBezTo>
                    <a:cubicBezTo>
                      <a:pt x="f80" y="f81"/>
                      <a:pt x="f82" y="f68"/>
                      <a:pt x="f83" y="f84"/>
                    </a:cubicBezTo>
                    <a:cubicBezTo>
                      <a:pt x="f83" y="f85"/>
                      <a:pt x="f83" y="f86"/>
                      <a:pt x="f83" y="f87"/>
                    </a:cubicBezTo>
                    <a:lnTo>
                      <a:pt x="f83" y="f87"/>
                    </a:ln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55"/>
                      <a:pt x="f103" y="f104"/>
                    </a:cubicBezTo>
                    <a:cubicBezTo>
                      <a:pt x="f105" y="f106"/>
                      <a:pt x="f107" y="f108"/>
                      <a:pt x="f4" y="f109"/>
                    </a:cubicBezTo>
                    <a:cubicBezTo>
                      <a:pt x="f3" y="f110"/>
                      <a:pt x="f111" y="f112"/>
                      <a:pt x="f113" y="f114"/>
                    </a:cubicBezTo>
                    <a:cubicBezTo>
                      <a:pt x="f115" y="f116"/>
                      <a:pt x="f117" y="f118"/>
                      <a:pt x="f119" y="f118"/>
                    </a:cubicBezTo>
                    <a:cubicBezTo>
                      <a:pt x="f120" y="f118"/>
                      <a:pt x="f121" y="f122"/>
                      <a:pt x="f123" y="f54"/>
                    </a:cubicBezTo>
                    <a:cubicBezTo>
                      <a:pt x="f124" y="f125"/>
                      <a:pt x="f126" y="f127"/>
                      <a:pt x="f128" y="f129"/>
                    </a:cubicBezTo>
                    <a:lnTo>
                      <a:pt x="f128" y="f129"/>
                    </a:lnTo>
                    <a:cubicBezTo>
                      <a:pt x="f130" y="f122"/>
                      <a:pt x="f131" y="f2"/>
                      <a:pt x="f132" y="f2"/>
                    </a:cubicBezTo>
                    <a:cubicBezTo>
                      <a:pt x="f133" y="f2"/>
                      <a:pt x="f134" y="f2"/>
                      <a:pt x="f43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6" name="Google Shape;3097;p49">
                <a:extLst>
                  <a:ext uri="{FF2B5EF4-FFF2-40B4-BE49-F238E27FC236}">
                    <a16:creationId xmlns:a16="http://schemas.microsoft.com/office/drawing/2014/main" id="{A81AAA49-EDE8-1D05-F142-330F1548C9C2}"/>
                  </a:ext>
                </a:extLst>
              </p:cNvPr>
              <p:cNvSpPr/>
              <p:nvPr/>
            </p:nvSpPr>
            <p:spPr>
              <a:xfrm rot="3804589">
                <a:off x="3262915" y="1688553"/>
                <a:ext cx="244757" cy="13662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9322"/>
                  <a:gd name="f4" fmla="val 10785"/>
                  <a:gd name="f5" fmla="val 172"/>
                  <a:gd name="f6" fmla="val 87"/>
                  <a:gd name="f7" fmla="val 94"/>
                  <a:gd name="f8" fmla="val 52"/>
                  <a:gd name="f9" fmla="val 195"/>
                  <a:gd name="f10" fmla="val 1659"/>
                  <a:gd name="f11" fmla="val 3396"/>
                  <a:gd name="f12" fmla="val 4099"/>
                  <a:gd name="f13" fmla="val 6229"/>
                  <a:gd name="f14" fmla="val 7261"/>
                  <a:gd name="f15" fmla="val 7970"/>
                  <a:gd name="f16" fmla="val 10560"/>
                  <a:gd name="f17" fmla="val 9788"/>
                  <a:gd name="f18" fmla="val 14260"/>
                  <a:gd name="f19" fmla="val 10784"/>
                  <a:gd name="f20" fmla="val 18017"/>
                  <a:gd name="f21" fmla="val 18287"/>
                  <a:gd name="f22" fmla="val 18558"/>
                  <a:gd name="f23" fmla="val 10779"/>
                  <a:gd name="f24" fmla="val 18829"/>
                  <a:gd name="f25" fmla="val 10769"/>
                  <a:gd name="f26" fmla="val 19310"/>
                  <a:gd name="f27" fmla="val 10748"/>
                  <a:gd name="f28" fmla="val 10001"/>
                  <a:gd name="f29" fmla="val 18851"/>
                  <a:gd name="f30" fmla="val 18843"/>
                  <a:gd name="f31" fmla="val 18836"/>
                  <a:gd name="f32" fmla="val 18487"/>
                  <a:gd name="f33" fmla="val 10018"/>
                  <a:gd name="f34" fmla="val 18145"/>
                  <a:gd name="f35" fmla="val 10026"/>
                  <a:gd name="f36" fmla="val 17802"/>
                  <a:gd name="f37" fmla="val 14252"/>
                  <a:gd name="f38" fmla="val 10684"/>
                  <a:gd name="f39" fmla="val 9142"/>
                  <a:gd name="f40" fmla="val 7528"/>
                  <a:gd name="f41" fmla="val 7514"/>
                  <a:gd name="f42" fmla="val 4335"/>
                  <a:gd name="f43" fmla="val 5863"/>
                  <a:gd name="f44" fmla="val 1984"/>
                  <a:gd name="f45" fmla="val 3186"/>
                  <a:gd name="f46" fmla="val 275"/>
                  <a:gd name="f47" fmla="val 65"/>
                  <a:gd name="f48" fmla="val 249"/>
                  <a:gd name="f49" fmla="val 19"/>
                  <a:gd name="f50" fmla="val 211"/>
                  <a:gd name="f51" fmla="*/ f0 1 19322"/>
                  <a:gd name="f52" fmla="*/ f1 1 10785"/>
                  <a:gd name="f53" fmla="val f2"/>
                  <a:gd name="f54" fmla="val f3"/>
                  <a:gd name="f55" fmla="val f4"/>
                  <a:gd name="f56" fmla="+- f55 0 f53"/>
                  <a:gd name="f57" fmla="+- f54 0 f53"/>
                  <a:gd name="f58" fmla="*/ f57 1 19322"/>
                  <a:gd name="f59" fmla="*/ f56 1 10785"/>
                  <a:gd name="f60" fmla="*/ f53 1 f58"/>
                  <a:gd name="f61" fmla="*/ f54 1 f58"/>
                  <a:gd name="f62" fmla="*/ f53 1 f59"/>
                  <a:gd name="f63" fmla="*/ f55 1 f59"/>
                  <a:gd name="f64" fmla="*/ f60 f51 1"/>
                  <a:gd name="f65" fmla="*/ f61 f51 1"/>
                  <a:gd name="f66" fmla="*/ f63 f52 1"/>
                  <a:gd name="f67" fmla="*/ f62 f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64" t="f67" r="f65" b="f66"/>
                <a:pathLst>
                  <a:path w="19322" h="10785">
                    <a:moveTo>
                      <a:pt x="f5" y="f2"/>
                    </a:moveTo>
                    <a:cubicBezTo>
                      <a:pt x="f6" y="f2"/>
                      <a:pt x="f2" y="f7"/>
                      <a:pt x="f8" y="f9"/>
                    </a:cubicBez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19"/>
                    </a:cubicBezTo>
                    <a:cubicBezTo>
                      <a:pt x="f21" y="f19"/>
                      <a:pt x="f22" y="f23"/>
                      <a:pt x="f24" y="f25"/>
                    </a:cubicBezTo>
                    <a:cubicBezTo>
                      <a:pt x="f26" y="f27"/>
                      <a:pt x="f3" y="f28"/>
                      <a:pt x="f29" y="f28"/>
                    </a:cubicBezTo>
                    <a:cubicBezTo>
                      <a:pt x="f30" y="f28"/>
                      <a:pt x="f31" y="f28"/>
                      <a:pt x="f24" y="f28"/>
                    </a:cubicBezTo>
                    <a:cubicBezTo>
                      <a:pt x="f32" y="f33"/>
                      <a:pt x="f34" y="f35"/>
                      <a:pt x="f36" y="f35"/>
                    </a:cubicBezTo>
                    <a:cubicBezTo>
                      <a:pt x="f37" y="f35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2"/>
                      <a:pt x="f5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7" name="Google Shape;3098;p49">
                <a:extLst>
                  <a:ext uri="{FF2B5EF4-FFF2-40B4-BE49-F238E27FC236}">
                    <a16:creationId xmlns:a16="http://schemas.microsoft.com/office/drawing/2014/main" id="{98FB98B7-14DD-8A26-6905-B9131872F443}"/>
                  </a:ext>
                </a:extLst>
              </p:cNvPr>
              <p:cNvSpPr/>
              <p:nvPr/>
            </p:nvSpPr>
            <p:spPr>
              <a:xfrm rot="3935361">
                <a:off x="2925346" y="1887490"/>
                <a:ext cx="502636" cy="71178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7951"/>
                  <a:gd name="f4" fmla="val 209516"/>
                  <a:gd name="f5" fmla="val 686"/>
                  <a:gd name="f6" fmla="val 333"/>
                  <a:gd name="f7" fmla="val 1"/>
                  <a:gd name="f8" fmla="val 505"/>
                  <a:gd name="f9" fmla="val 299"/>
                  <a:gd name="f10" fmla="val 887"/>
                  <a:gd name="f11" fmla="val 12779"/>
                  <a:gd name="f12" fmla="val 16811"/>
                  <a:gd name="f13" fmla="val 23736"/>
                  <a:gd name="f14" fmla="val 34222"/>
                  <a:gd name="f15" fmla="val 33810"/>
                  <a:gd name="f16" fmla="val 51746"/>
                  <a:gd name="f17" fmla="val 42611"/>
                  <a:gd name="f18" fmla="val 67053"/>
                  <a:gd name="f19" fmla="val 50718"/>
                  <a:gd name="f20" fmla="val 82719"/>
                  <a:gd name="f21" fmla="val 58656"/>
                  <a:gd name="f22" fmla="val 98487"/>
                  <a:gd name="f23" fmla="val 72389"/>
                  <a:gd name="f24" fmla="val 125765"/>
                  <a:gd name="f25" fmla="val 85924"/>
                  <a:gd name="f26" fmla="val 153782"/>
                  <a:gd name="f27" fmla="val 106138"/>
                  <a:gd name="f28" fmla="val 176984"/>
                  <a:gd name="f29" fmla="val 117497"/>
                  <a:gd name="f30" fmla="val 190023"/>
                  <a:gd name="f31" fmla="val 130867"/>
                  <a:gd name="f32" fmla="val 201116"/>
                  <a:gd name="f33" fmla="val 146076"/>
                  <a:gd name="f34" fmla="val 209386"/>
                  <a:gd name="f35" fmla="val 146241"/>
                  <a:gd name="f36" fmla="val 209476"/>
                  <a:gd name="f37" fmla="val 146403"/>
                  <a:gd name="f38" fmla="val 209515"/>
                  <a:gd name="f39" fmla="val 146555"/>
                  <a:gd name="f40" fmla="val 147409"/>
                  <a:gd name="f41" fmla="val 208272"/>
                  <a:gd name="f42" fmla="val 147053"/>
                  <a:gd name="f43" fmla="val 207719"/>
                  <a:gd name="f44" fmla="val 133835"/>
                  <a:gd name="f45" fmla="val 199601"/>
                  <a:gd name="f46" fmla="val 121640"/>
                  <a:gd name="f47" fmla="val 189902"/>
                  <a:gd name="f48" fmla="val 111121"/>
                  <a:gd name="f49" fmla="val 178480"/>
                  <a:gd name="f50" fmla="val 101086"/>
                  <a:gd name="f51" fmla="val 167589"/>
                  <a:gd name="f52" fmla="val 92659"/>
                  <a:gd name="f53" fmla="val 155356"/>
                  <a:gd name="f54" fmla="val 85115"/>
                  <a:gd name="f55" fmla="val 142638"/>
                  <a:gd name="f56" fmla="val 68219"/>
                  <a:gd name="f57" fmla="val 114141"/>
                  <a:gd name="f58" fmla="val 54912"/>
                  <a:gd name="f59" fmla="val 83668"/>
                  <a:gd name="f60" fmla="val 38425"/>
                  <a:gd name="f61" fmla="val 54929"/>
                  <a:gd name="f62" fmla="val 33150"/>
                  <a:gd name="f63" fmla="val 45740"/>
                  <a:gd name="f64" fmla="val 27539"/>
                  <a:gd name="f65" fmla="val 36736"/>
                  <a:gd name="f66" fmla="val 21643"/>
                  <a:gd name="f67" fmla="val 27935"/>
                  <a:gd name="f68" fmla="val 15207"/>
                  <a:gd name="f69" fmla="val 18329"/>
                  <a:gd name="f70" fmla="val 8136"/>
                  <a:gd name="f71" fmla="val 9267"/>
                  <a:gd name="f72" fmla="val 1010"/>
                  <a:gd name="f73" fmla="val 176"/>
                  <a:gd name="f74" fmla="val 913"/>
                  <a:gd name="f75" fmla="val 52"/>
                  <a:gd name="f76" fmla="val 798"/>
                  <a:gd name="f77" fmla="*/ f0 1 147951"/>
                  <a:gd name="f78" fmla="*/ f1 1 209516"/>
                  <a:gd name="f79" fmla="val f2"/>
                  <a:gd name="f80" fmla="val f3"/>
                  <a:gd name="f81" fmla="val f4"/>
                  <a:gd name="f82" fmla="+- f81 0 f79"/>
                  <a:gd name="f83" fmla="+- f80 0 f79"/>
                  <a:gd name="f84" fmla="*/ f83 1 147951"/>
                  <a:gd name="f85" fmla="*/ f82 1 209516"/>
                  <a:gd name="f86" fmla="*/ f79 1 f84"/>
                  <a:gd name="f87" fmla="*/ f80 1 f84"/>
                  <a:gd name="f88" fmla="*/ f79 1 f85"/>
                  <a:gd name="f89" fmla="*/ f81 1 f85"/>
                  <a:gd name="f90" fmla="*/ f86 f77 1"/>
                  <a:gd name="f91" fmla="*/ f87 f77 1"/>
                  <a:gd name="f92" fmla="*/ f89 f78 1"/>
                  <a:gd name="f93" fmla="*/ f88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0" t="f93" r="f91" b="f92"/>
                <a:pathLst>
                  <a:path w="147951" h="209516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38"/>
                    </a:cubicBezTo>
                    <a:cubicBezTo>
                      <a:pt x="f40" y="f38"/>
                      <a:pt x="f3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2"/>
                      <a:pt x="f5" y="f2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21" tIns="91421" rIns="91421" bIns="91421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</p:grpSp>
      <p:sp>
        <p:nvSpPr>
          <p:cNvPr id="98" name="Google Shape;3099;p49">
            <a:extLst>
              <a:ext uri="{FF2B5EF4-FFF2-40B4-BE49-F238E27FC236}">
                <a16:creationId xmlns:a16="http://schemas.microsoft.com/office/drawing/2014/main" id="{D1C92A26-A24A-DEF3-EE6A-F5CFFCFF2393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/>
              <a:t>CONCLUSIONS</a:t>
            </a:r>
          </a:p>
        </p:txBody>
      </p:sp>
      <p:sp>
        <p:nvSpPr>
          <p:cNvPr id="99" name="Google Shape;3100;p49">
            <a:extLst>
              <a:ext uri="{FF2B5EF4-FFF2-40B4-BE49-F238E27FC236}">
                <a16:creationId xmlns:a16="http://schemas.microsoft.com/office/drawing/2014/main" id="{BAEC8037-DD9A-327C-8860-B91D41E32692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1729377" y="2741663"/>
            <a:ext cx="2358301" cy="420303"/>
          </a:xfrm>
        </p:spPr>
        <p:txBody>
          <a:bodyPr anchor="ctr" anchorCtr="1"/>
          <a:lstStyle/>
          <a:p>
            <a:pPr lvl="0" algn="ctr"/>
            <a:r>
              <a:rPr lang="en-US" sz="2000"/>
              <a:t>Mercury</a:t>
            </a:r>
          </a:p>
        </p:txBody>
      </p:sp>
      <p:sp>
        <p:nvSpPr>
          <p:cNvPr id="100" name="Google Shape;3101;p49">
            <a:extLst>
              <a:ext uri="{FF2B5EF4-FFF2-40B4-BE49-F238E27FC236}">
                <a16:creationId xmlns:a16="http://schemas.microsoft.com/office/drawing/2014/main" id="{3A33C0B2-F9A1-B38B-9CC2-A6984C8BCBED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729377" y="3093378"/>
            <a:ext cx="2358301" cy="1060201"/>
          </a:xfrm>
        </p:spPr>
        <p:txBody>
          <a:bodyPr anchorCtr="1"/>
          <a:lstStyle/>
          <a:p>
            <a:pPr marL="0" lvl="0" indent="0" algn="ctr">
              <a:buNone/>
            </a:pPr>
            <a:r>
              <a:rPr lang="en-US"/>
              <a:t>Mercury is the closest planet to the Sun and the smallest one in the Solar System</a:t>
            </a:r>
          </a:p>
        </p:txBody>
      </p:sp>
      <p:sp>
        <p:nvSpPr>
          <p:cNvPr id="101" name="Google Shape;3102;p49">
            <a:extLst>
              <a:ext uri="{FF2B5EF4-FFF2-40B4-BE49-F238E27FC236}">
                <a16:creationId xmlns:a16="http://schemas.microsoft.com/office/drawing/2014/main" id="{0612481D-5290-40F0-DAE4-E083F9BF3FD6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5056339" y="2739752"/>
            <a:ext cx="2358301" cy="420303"/>
          </a:xfrm>
        </p:spPr>
        <p:txBody>
          <a:bodyPr anchor="ctr" anchorCtr="1"/>
          <a:lstStyle/>
          <a:p>
            <a:pPr lvl="0" algn="ctr"/>
            <a:r>
              <a:rPr lang="en-US" sz="2000"/>
              <a:t>Venus</a:t>
            </a:r>
          </a:p>
        </p:txBody>
      </p:sp>
      <p:sp>
        <p:nvSpPr>
          <p:cNvPr id="102" name="Google Shape;3103;p49">
            <a:extLst>
              <a:ext uri="{FF2B5EF4-FFF2-40B4-BE49-F238E27FC236}">
                <a16:creationId xmlns:a16="http://schemas.microsoft.com/office/drawing/2014/main" id="{2F9157B8-1615-5C2B-843E-39544EFEEF8A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5056321" y="3089620"/>
            <a:ext cx="2358301" cy="1060201"/>
          </a:xfrm>
        </p:spPr>
        <p:txBody>
          <a:bodyPr anchorCtr="1"/>
          <a:lstStyle/>
          <a:p>
            <a:pPr marL="0" lvl="0" indent="0" algn="ctr">
              <a:buNone/>
            </a:pPr>
            <a:r>
              <a:rPr lang="en-US"/>
              <a:t>Venus has a beautiful name, but it’s terribly hot and is the second</a:t>
            </a:r>
          </a:p>
          <a:p>
            <a:pPr marL="0" lvl="0" indent="0" algn="ctr">
              <a:buNone/>
            </a:pPr>
            <a:r>
              <a:rPr lang="en-US"/>
              <a:t>planet from the Sun</a:t>
            </a:r>
          </a:p>
        </p:txBody>
      </p:sp>
      <p:sp>
        <p:nvSpPr>
          <p:cNvPr id="103" name="Google Shape;3104;p49">
            <a:extLst>
              <a:ext uri="{FF2B5EF4-FFF2-40B4-BE49-F238E27FC236}">
                <a16:creationId xmlns:a16="http://schemas.microsoft.com/office/drawing/2014/main" id="{8643149E-FE67-724E-56DF-6EB29E9D1E58}"/>
              </a:ext>
            </a:extLst>
          </p:cNvPr>
          <p:cNvSpPr/>
          <p:nvPr/>
        </p:nvSpPr>
        <p:spPr>
          <a:xfrm>
            <a:off x="5812036" y="1801249"/>
            <a:ext cx="846853" cy="842272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4" name="Google Shape;3105;p49">
            <a:extLst>
              <a:ext uri="{FF2B5EF4-FFF2-40B4-BE49-F238E27FC236}">
                <a16:creationId xmlns:a16="http://schemas.microsoft.com/office/drawing/2014/main" id="{27F73745-6E4B-303A-19F8-4ADDF5A5456B}"/>
              </a:ext>
            </a:extLst>
          </p:cNvPr>
          <p:cNvSpPr/>
          <p:nvPr/>
        </p:nvSpPr>
        <p:spPr>
          <a:xfrm>
            <a:off x="2485083" y="1801249"/>
            <a:ext cx="846853" cy="842272"/>
          </a:xfrm>
          <a:custGeom>
            <a:avLst/>
            <a:gdLst>
              <a:gd name="f0" fmla="val w"/>
              <a:gd name="f1" fmla="val h"/>
              <a:gd name="f2" fmla="val 0"/>
              <a:gd name="f3" fmla="val 4466"/>
              <a:gd name="f4" fmla="val 4442"/>
              <a:gd name="f5" fmla="val 2227"/>
              <a:gd name="f6" fmla="val 1667"/>
              <a:gd name="f7" fmla="val 1072"/>
              <a:gd name="f8" fmla="val 250"/>
              <a:gd name="f9" fmla="val 667"/>
              <a:gd name="f10" fmla="val 655"/>
              <a:gd name="f11" fmla="val 274"/>
              <a:gd name="f12" fmla="val 1048"/>
              <a:gd name="f13" fmla="val 12"/>
              <a:gd name="f14" fmla="val 2215"/>
              <a:gd name="f15" fmla="val 72"/>
              <a:gd name="f16" fmla="val 3429"/>
              <a:gd name="f17" fmla="val 1001"/>
              <a:gd name="f18" fmla="val 4441"/>
              <a:gd name="f19" fmla="val 2798"/>
              <a:gd name="f20" fmla="val 3394"/>
              <a:gd name="f21" fmla="val 4179"/>
              <a:gd name="f22" fmla="val 3799"/>
              <a:gd name="f23" fmla="val 3786"/>
              <a:gd name="f24" fmla="val 4180"/>
              <a:gd name="f25" fmla="val 4465"/>
              <a:gd name="f26" fmla="val 2774"/>
              <a:gd name="f27" fmla="val 4394"/>
              <a:gd name="f28" fmla="val 1012"/>
              <a:gd name="f29" fmla="val 3477"/>
              <a:gd name="f30" fmla="*/ f0 1 4466"/>
              <a:gd name="f31" fmla="*/ f1 1 4442"/>
              <a:gd name="f32" fmla="val f2"/>
              <a:gd name="f33" fmla="val f3"/>
              <a:gd name="f34" fmla="val f4"/>
              <a:gd name="f35" fmla="+- f34 0 f32"/>
              <a:gd name="f36" fmla="+- f33 0 f32"/>
              <a:gd name="f37" fmla="*/ f36 1 4466"/>
              <a:gd name="f38" fmla="*/ f35 1 4442"/>
              <a:gd name="f39" fmla="*/ f32 1 f37"/>
              <a:gd name="f40" fmla="*/ f33 1 f37"/>
              <a:gd name="f41" fmla="*/ f32 1 f38"/>
              <a:gd name="f42" fmla="*/ f34 1 f38"/>
              <a:gd name="f43" fmla="*/ f39 f30 1"/>
              <a:gd name="f44" fmla="*/ f40 f30 1"/>
              <a:gd name="f45" fmla="*/ f42 f31 1"/>
              <a:gd name="f46" fmla="*/ f4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" t="f46" r="f44" b="f45"/>
            <a:pathLst>
              <a:path w="4466" h="4442">
                <a:moveTo>
                  <a:pt x="f5" y="f2"/>
                </a:moveTo>
                <a:cubicBezTo>
                  <a:pt x="f6" y="f2"/>
                  <a:pt x="f7" y="f8"/>
                  <a:pt x="f9" y="f10"/>
                </a:cubicBezTo>
                <a:cubicBezTo>
                  <a:pt x="f11" y="f12"/>
                  <a:pt x="f2" y="f6"/>
                  <a:pt x="f13" y="f14"/>
                </a:cubicBezTo>
                <a:cubicBezTo>
                  <a:pt x="f15" y="f16"/>
                  <a:pt x="f17" y="f18"/>
                  <a:pt x="f5" y="f18"/>
                </a:cubicBezTo>
                <a:cubicBezTo>
                  <a:pt x="f19" y="f18"/>
                  <a:pt x="f20" y="f21"/>
                  <a:pt x="f22" y="f23"/>
                </a:cubicBezTo>
                <a:cubicBezTo>
                  <a:pt x="f24" y="f20"/>
                  <a:pt x="f25" y="f26"/>
                  <a:pt x="f4" y="f14"/>
                </a:cubicBezTo>
                <a:cubicBezTo>
                  <a:pt x="f27" y="f28"/>
                  <a:pt x="f29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5" name="Google Shape;3106;p49">
            <a:extLst>
              <a:ext uri="{FF2B5EF4-FFF2-40B4-BE49-F238E27FC236}">
                <a16:creationId xmlns:a16="http://schemas.microsoft.com/office/drawing/2014/main" id="{2DDDA1A8-CACF-215F-EFCD-0926BBE2AD89}"/>
              </a:ext>
            </a:extLst>
          </p:cNvPr>
          <p:cNvSpPr txBox="1"/>
          <p:nvPr/>
        </p:nvSpPr>
        <p:spPr>
          <a:xfrm>
            <a:off x="2452064" y="1960821"/>
            <a:ext cx="912900" cy="460199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4000" b="0" i="0" u="none" strike="noStrike" kern="0" cap="none" spc="0" baseline="0">
                <a:solidFill>
                  <a:srgbClr val="343B47"/>
                </a:solidFill>
                <a:uFillTx/>
                <a:latin typeface="Rozha One"/>
                <a:ea typeface="Rozha One"/>
                <a:cs typeface="Rozha One"/>
              </a:rPr>
              <a:t>01</a:t>
            </a:r>
          </a:p>
        </p:txBody>
      </p:sp>
      <p:sp>
        <p:nvSpPr>
          <p:cNvPr id="106" name="Google Shape;3107;p49">
            <a:extLst>
              <a:ext uri="{FF2B5EF4-FFF2-40B4-BE49-F238E27FC236}">
                <a16:creationId xmlns:a16="http://schemas.microsoft.com/office/drawing/2014/main" id="{E2A71CEF-1693-D7AB-4845-4135383A6E93}"/>
              </a:ext>
            </a:extLst>
          </p:cNvPr>
          <p:cNvSpPr txBox="1"/>
          <p:nvPr/>
        </p:nvSpPr>
        <p:spPr>
          <a:xfrm>
            <a:off x="5779017" y="1963253"/>
            <a:ext cx="912900" cy="460199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4000" b="0" i="0" u="none" strike="noStrike" kern="0" cap="none" spc="0" baseline="0">
                <a:solidFill>
                  <a:srgbClr val="343B47"/>
                </a:solidFill>
                <a:uFillTx/>
                <a:latin typeface="Rozha One"/>
                <a:ea typeface="Rozha One"/>
                <a:cs typeface="Rozha One"/>
              </a:rPr>
              <a:t>02</a:t>
            </a:r>
          </a:p>
        </p:txBody>
      </p:sp>
      <p:grpSp>
        <p:nvGrpSpPr>
          <p:cNvPr id="107" name="Grupo 125">
            <a:extLst>
              <a:ext uri="{FF2B5EF4-FFF2-40B4-BE49-F238E27FC236}">
                <a16:creationId xmlns:a16="http://schemas.microsoft.com/office/drawing/2014/main" id="{FC56A543-E2B0-2E57-179B-EC1162950BB8}"/>
              </a:ext>
            </a:extLst>
          </p:cNvPr>
          <p:cNvGrpSpPr/>
          <p:nvPr/>
        </p:nvGrpSpPr>
        <p:grpSpPr>
          <a:xfrm>
            <a:off x="0" y="-14978"/>
            <a:ext cx="9144000" cy="1280113"/>
            <a:chOff x="0" y="-14978"/>
            <a:chExt cx="9144000" cy="1280113"/>
          </a:xfrm>
        </p:grpSpPr>
        <p:grpSp>
          <p:nvGrpSpPr>
            <p:cNvPr id="108" name="Grupo 126">
              <a:extLst>
                <a:ext uri="{FF2B5EF4-FFF2-40B4-BE49-F238E27FC236}">
                  <a16:creationId xmlns:a16="http://schemas.microsoft.com/office/drawing/2014/main" id="{6E954103-099A-CE66-C122-38A1CA94C2FC}"/>
                </a:ext>
              </a:extLst>
            </p:cNvPr>
            <p:cNvGrpSpPr/>
            <p:nvPr/>
          </p:nvGrpSpPr>
          <p:grpSpPr>
            <a:xfrm>
              <a:off x="7459062" y="-5459"/>
              <a:ext cx="1626186" cy="1270594"/>
              <a:chOff x="7459062" y="-5459"/>
              <a:chExt cx="1626186" cy="1270594"/>
            </a:xfrm>
          </p:grpSpPr>
          <p:sp>
            <p:nvSpPr>
              <p:cNvPr id="109" name="Forma libre: forma 183">
                <a:extLst>
                  <a:ext uri="{FF2B5EF4-FFF2-40B4-BE49-F238E27FC236}">
                    <a16:creationId xmlns:a16="http://schemas.microsoft.com/office/drawing/2014/main" id="{9550E46A-3861-BDAA-1104-F2B7DEFA27F0}"/>
                  </a:ext>
                </a:extLst>
              </p:cNvPr>
              <p:cNvSpPr/>
              <p:nvPr/>
            </p:nvSpPr>
            <p:spPr>
              <a:xfrm rot="10799991">
                <a:off x="7962284" y="809847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0" name="Forma libre: forma 184">
                <a:extLst>
                  <a:ext uri="{FF2B5EF4-FFF2-40B4-BE49-F238E27FC236}">
                    <a16:creationId xmlns:a16="http://schemas.microsoft.com/office/drawing/2014/main" id="{6DAC538D-EA0D-430E-F31B-17BD51079390}"/>
                  </a:ext>
                </a:extLst>
              </p:cNvPr>
              <p:cNvSpPr/>
              <p:nvPr/>
            </p:nvSpPr>
            <p:spPr>
              <a:xfrm rot="10799991">
                <a:off x="8248061" y="-5459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1" name="Forma libre: forma 185">
                <a:extLst>
                  <a:ext uri="{FF2B5EF4-FFF2-40B4-BE49-F238E27FC236}">
                    <a16:creationId xmlns:a16="http://schemas.microsoft.com/office/drawing/2014/main" id="{C91DD3EB-F985-1A39-6E68-8952BC7BD58D}"/>
                  </a:ext>
                </a:extLst>
              </p:cNvPr>
              <p:cNvSpPr/>
              <p:nvPr/>
            </p:nvSpPr>
            <p:spPr>
              <a:xfrm rot="10799991">
                <a:off x="8377010" y="836840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2" name="Forma libre: forma 186">
                <a:extLst>
                  <a:ext uri="{FF2B5EF4-FFF2-40B4-BE49-F238E27FC236}">
                    <a16:creationId xmlns:a16="http://schemas.microsoft.com/office/drawing/2014/main" id="{51E7EACB-B57F-6868-046A-F1C3C60F853D}"/>
                  </a:ext>
                </a:extLst>
              </p:cNvPr>
              <p:cNvSpPr/>
              <p:nvPr/>
            </p:nvSpPr>
            <p:spPr>
              <a:xfrm rot="10799991">
                <a:off x="8310423" y="967426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3" name="Forma libre: forma 187">
                <a:extLst>
                  <a:ext uri="{FF2B5EF4-FFF2-40B4-BE49-F238E27FC236}">
                    <a16:creationId xmlns:a16="http://schemas.microsoft.com/office/drawing/2014/main" id="{6C5CDFB0-AED0-9981-094A-D890E093CC81}"/>
                  </a:ext>
                </a:extLst>
              </p:cNvPr>
              <p:cNvSpPr/>
              <p:nvPr/>
            </p:nvSpPr>
            <p:spPr>
              <a:xfrm rot="10799991">
                <a:off x="8019022" y="621873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4" name="Forma libre: forma 188">
                <a:extLst>
                  <a:ext uri="{FF2B5EF4-FFF2-40B4-BE49-F238E27FC236}">
                    <a16:creationId xmlns:a16="http://schemas.microsoft.com/office/drawing/2014/main" id="{60DCE53B-54BF-561F-1850-D6A0EB2B5952}"/>
                  </a:ext>
                </a:extLst>
              </p:cNvPr>
              <p:cNvSpPr/>
              <p:nvPr/>
            </p:nvSpPr>
            <p:spPr>
              <a:xfrm rot="10799991">
                <a:off x="8349011" y="636248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5" name="Forma libre: forma 189">
                <a:extLst>
                  <a:ext uri="{FF2B5EF4-FFF2-40B4-BE49-F238E27FC236}">
                    <a16:creationId xmlns:a16="http://schemas.microsoft.com/office/drawing/2014/main" id="{8A447D42-11CF-8E09-6B79-491C1D12C9FC}"/>
                  </a:ext>
                </a:extLst>
              </p:cNvPr>
              <p:cNvSpPr/>
              <p:nvPr/>
            </p:nvSpPr>
            <p:spPr>
              <a:xfrm rot="10799991">
                <a:off x="8329360" y="9043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6" name="Forma libre: forma 190">
                <a:extLst>
                  <a:ext uri="{FF2B5EF4-FFF2-40B4-BE49-F238E27FC236}">
                    <a16:creationId xmlns:a16="http://schemas.microsoft.com/office/drawing/2014/main" id="{ED9885D6-E9DD-2161-DA8B-72D7BEE85FAB}"/>
                  </a:ext>
                </a:extLst>
              </p:cNvPr>
              <p:cNvSpPr/>
              <p:nvPr/>
            </p:nvSpPr>
            <p:spPr>
              <a:xfrm rot="10799991">
                <a:off x="7722345" y="919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7" name="Forma libre: forma 191">
                <a:extLst>
                  <a:ext uri="{FF2B5EF4-FFF2-40B4-BE49-F238E27FC236}">
                    <a16:creationId xmlns:a16="http://schemas.microsoft.com/office/drawing/2014/main" id="{2EDA18CD-DE09-EB86-0B3C-9F91D41F3FBB}"/>
                  </a:ext>
                </a:extLst>
              </p:cNvPr>
              <p:cNvSpPr/>
              <p:nvPr/>
            </p:nvSpPr>
            <p:spPr>
              <a:xfrm rot="10799991">
                <a:off x="8734660" y="125455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8" name="Forma libre: forma 192">
                <a:extLst>
                  <a:ext uri="{FF2B5EF4-FFF2-40B4-BE49-F238E27FC236}">
                    <a16:creationId xmlns:a16="http://schemas.microsoft.com/office/drawing/2014/main" id="{64CEE2BD-1039-F83F-ADA1-61F998AF0D5D}"/>
                  </a:ext>
                </a:extLst>
              </p:cNvPr>
              <p:cNvSpPr/>
              <p:nvPr/>
            </p:nvSpPr>
            <p:spPr>
              <a:xfrm rot="10799991">
                <a:off x="7727703" y="125812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9" name="Forma libre: forma 193">
                <a:extLst>
                  <a:ext uri="{FF2B5EF4-FFF2-40B4-BE49-F238E27FC236}">
                    <a16:creationId xmlns:a16="http://schemas.microsoft.com/office/drawing/2014/main" id="{F7700E43-6E5A-5467-BD07-D03B22D05B3B}"/>
                  </a:ext>
                </a:extLst>
              </p:cNvPr>
              <p:cNvSpPr/>
              <p:nvPr/>
            </p:nvSpPr>
            <p:spPr>
              <a:xfrm rot="10799991">
                <a:off x="7776816" y="458526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0" name="Forma libre: forma 194">
                <a:extLst>
                  <a:ext uri="{FF2B5EF4-FFF2-40B4-BE49-F238E27FC236}">
                    <a16:creationId xmlns:a16="http://schemas.microsoft.com/office/drawing/2014/main" id="{730E0999-563E-37DD-7F98-6E8229385A52}"/>
                  </a:ext>
                </a:extLst>
              </p:cNvPr>
              <p:cNvSpPr/>
              <p:nvPr/>
            </p:nvSpPr>
            <p:spPr>
              <a:xfrm rot="10799991">
                <a:off x="7798085" y="394362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1" name="Forma libre: forma 195">
                <a:extLst>
                  <a:ext uri="{FF2B5EF4-FFF2-40B4-BE49-F238E27FC236}">
                    <a16:creationId xmlns:a16="http://schemas.microsoft.com/office/drawing/2014/main" id="{EF36041A-5042-0ED4-D16A-50DF0C0EA8F2}"/>
                  </a:ext>
                </a:extLst>
              </p:cNvPr>
              <p:cNvSpPr/>
              <p:nvPr/>
            </p:nvSpPr>
            <p:spPr>
              <a:xfrm rot="10799991">
                <a:off x="8636371" y="462923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2" name="Forma libre: forma 196">
                <a:extLst>
                  <a:ext uri="{FF2B5EF4-FFF2-40B4-BE49-F238E27FC236}">
                    <a16:creationId xmlns:a16="http://schemas.microsoft.com/office/drawing/2014/main" id="{A331063A-2BA3-7490-5414-639EDADF44EB}"/>
                  </a:ext>
                </a:extLst>
              </p:cNvPr>
              <p:cNvSpPr/>
              <p:nvPr/>
            </p:nvSpPr>
            <p:spPr>
              <a:xfrm rot="10799991">
                <a:off x="8551761" y="394014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3" name="Forma libre: forma 197">
                <a:extLst>
                  <a:ext uri="{FF2B5EF4-FFF2-40B4-BE49-F238E27FC236}">
                    <a16:creationId xmlns:a16="http://schemas.microsoft.com/office/drawing/2014/main" id="{3F7B75B6-78B2-B4A3-825F-F5324F559E22}"/>
                  </a:ext>
                </a:extLst>
              </p:cNvPr>
              <p:cNvSpPr/>
              <p:nvPr/>
            </p:nvSpPr>
            <p:spPr>
              <a:xfrm rot="10799991">
                <a:off x="8820814" y="465155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4" name="Forma libre: forma 198">
                <a:extLst>
                  <a:ext uri="{FF2B5EF4-FFF2-40B4-BE49-F238E27FC236}">
                    <a16:creationId xmlns:a16="http://schemas.microsoft.com/office/drawing/2014/main" id="{85C464C6-2996-60B9-76C0-10197840A9AA}"/>
                  </a:ext>
                </a:extLst>
              </p:cNvPr>
              <p:cNvSpPr/>
              <p:nvPr/>
            </p:nvSpPr>
            <p:spPr>
              <a:xfrm rot="10799991">
                <a:off x="7650602" y="465063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5" name="Forma libre: forma 199">
                <a:extLst>
                  <a:ext uri="{FF2B5EF4-FFF2-40B4-BE49-F238E27FC236}">
                    <a16:creationId xmlns:a16="http://schemas.microsoft.com/office/drawing/2014/main" id="{3330A9E8-3242-5D59-468E-B44C0610A65F}"/>
                  </a:ext>
                </a:extLst>
              </p:cNvPr>
              <p:cNvSpPr/>
              <p:nvPr/>
            </p:nvSpPr>
            <p:spPr>
              <a:xfrm rot="10799991">
                <a:off x="7523920" y="552946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6" name="Forma libre: forma 200">
                <a:extLst>
                  <a:ext uri="{FF2B5EF4-FFF2-40B4-BE49-F238E27FC236}">
                    <a16:creationId xmlns:a16="http://schemas.microsoft.com/office/drawing/2014/main" id="{0629570B-2E3B-704A-518D-0742D389C81E}"/>
                  </a:ext>
                </a:extLst>
              </p:cNvPr>
              <p:cNvSpPr/>
              <p:nvPr/>
            </p:nvSpPr>
            <p:spPr>
              <a:xfrm rot="10799991">
                <a:off x="8979664" y="191201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7" name="Forma libre: forma 201">
                <a:extLst>
                  <a:ext uri="{FF2B5EF4-FFF2-40B4-BE49-F238E27FC236}">
                    <a16:creationId xmlns:a16="http://schemas.microsoft.com/office/drawing/2014/main" id="{685EEAA0-96C4-04DF-C602-BA54EB816B20}"/>
                  </a:ext>
                </a:extLst>
              </p:cNvPr>
              <p:cNvSpPr/>
              <p:nvPr/>
            </p:nvSpPr>
            <p:spPr>
              <a:xfrm rot="10799991">
                <a:off x="7882512" y="189609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8" name="Forma libre: forma 202">
                <a:extLst>
                  <a:ext uri="{FF2B5EF4-FFF2-40B4-BE49-F238E27FC236}">
                    <a16:creationId xmlns:a16="http://schemas.microsoft.com/office/drawing/2014/main" id="{8F207446-EFEE-B3D8-FC0A-36AF4D2E20D2}"/>
                  </a:ext>
                </a:extLst>
              </p:cNvPr>
              <p:cNvSpPr/>
              <p:nvPr/>
            </p:nvSpPr>
            <p:spPr>
              <a:xfrm rot="10799991">
                <a:off x="8639855" y="189838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9" name="Forma libre: forma 203">
                <a:extLst>
                  <a:ext uri="{FF2B5EF4-FFF2-40B4-BE49-F238E27FC236}">
                    <a16:creationId xmlns:a16="http://schemas.microsoft.com/office/drawing/2014/main" id="{A58BF9EB-7B58-65CC-7EB5-6E78FC199DBB}"/>
                  </a:ext>
                </a:extLst>
              </p:cNvPr>
              <p:cNvSpPr/>
              <p:nvPr/>
            </p:nvSpPr>
            <p:spPr>
              <a:xfrm rot="10799991">
                <a:off x="8998262" y="553330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0" name="Forma libre: forma 204">
                <a:extLst>
                  <a:ext uri="{FF2B5EF4-FFF2-40B4-BE49-F238E27FC236}">
                    <a16:creationId xmlns:a16="http://schemas.microsoft.com/office/drawing/2014/main" id="{5BF12970-65D6-33D7-E720-5B07A184AF54}"/>
                  </a:ext>
                </a:extLst>
              </p:cNvPr>
              <p:cNvSpPr/>
              <p:nvPr/>
            </p:nvSpPr>
            <p:spPr>
              <a:xfrm rot="10799991">
                <a:off x="7459062" y="367771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1" name="Forma libre: forma 205">
                <a:extLst>
                  <a:ext uri="{FF2B5EF4-FFF2-40B4-BE49-F238E27FC236}">
                    <a16:creationId xmlns:a16="http://schemas.microsoft.com/office/drawing/2014/main" id="{ED7F826A-0D48-9359-1262-D875113974C0}"/>
                  </a:ext>
                </a:extLst>
              </p:cNvPr>
              <p:cNvSpPr/>
              <p:nvPr/>
            </p:nvSpPr>
            <p:spPr>
              <a:xfrm rot="10799991">
                <a:off x="7542977" y="191493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2" name="Forma libre: forma 206">
                <a:extLst>
                  <a:ext uri="{FF2B5EF4-FFF2-40B4-BE49-F238E27FC236}">
                    <a16:creationId xmlns:a16="http://schemas.microsoft.com/office/drawing/2014/main" id="{CB637CF9-7AA7-C71A-8B2D-9CF23502BFC0}"/>
                  </a:ext>
                </a:extLst>
              </p:cNvPr>
              <p:cNvSpPr/>
              <p:nvPr/>
            </p:nvSpPr>
            <p:spPr>
              <a:xfrm rot="10799991">
                <a:off x="8665257" y="328936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3" name="Forma libre: forma 207">
                <a:extLst>
                  <a:ext uri="{FF2B5EF4-FFF2-40B4-BE49-F238E27FC236}">
                    <a16:creationId xmlns:a16="http://schemas.microsoft.com/office/drawing/2014/main" id="{0CD89EC7-9786-A969-EA1D-E2FBF2E37B4A}"/>
                  </a:ext>
                </a:extLst>
              </p:cNvPr>
              <p:cNvSpPr/>
              <p:nvPr/>
            </p:nvSpPr>
            <p:spPr>
              <a:xfrm rot="10799991">
                <a:off x="7554041" y="253252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4" name="Forma libre: forma 208">
                <a:extLst>
                  <a:ext uri="{FF2B5EF4-FFF2-40B4-BE49-F238E27FC236}">
                    <a16:creationId xmlns:a16="http://schemas.microsoft.com/office/drawing/2014/main" id="{CA545858-1757-CD78-7149-3753BEB89FD8}"/>
                  </a:ext>
                </a:extLst>
              </p:cNvPr>
              <p:cNvSpPr/>
              <p:nvPr/>
            </p:nvSpPr>
            <p:spPr>
              <a:xfrm rot="10799991">
                <a:off x="8994467" y="443392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5" name="Forma libre: forma 209">
                <a:extLst>
                  <a:ext uri="{FF2B5EF4-FFF2-40B4-BE49-F238E27FC236}">
                    <a16:creationId xmlns:a16="http://schemas.microsoft.com/office/drawing/2014/main" id="{FF075A6A-BA78-3F7B-F3FA-69690C4BE79B}"/>
                  </a:ext>
                </a:extLst>
              </p:cNvPr>
              <p:cNvSpPr/>
              <p:nvPr/>
            </p:nvSpPr>
            <p:spPr>
              <a:xfrm rot="10799991">
                <a:off x="7681572" y="212021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6" name="Forma libre: forma 210">
                <a:extLst>
                  <a:ext uri="{FF2B5EF4-FFF2-40B4-BE49-F238E27FC236}">
                    <a16:creationId xmlns:a16="http://schemas.microsoft.com/office/drawing/2014/main" id="{1CFC895A-A4F6-E2CC-7D19-1EED830C8508}"/>
                  </a:ext>
                </a:extLst>
              </p:cNvPr>
              <p:cNvSpPr/>
              <p:nvPr/>
            </p:nvSpPr>
            <p:spPr>
              <a:xfrm rot="10799991">
                <a:off x="7550722" y="443145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7" name="Forma libre: forma 211">
                <a:extLst>
                  <a:ext uri="{FF2B5EF4-FFF2-40B4-BE49-F238E27FC236}">
                    <a16:creationId xmlns:a16="http://schemas.microsoft.com/office/drawing/2014/main" id="{605201E7-AA09-6B07-B8A0-1AB58553DB78}"/>
                  </a:ext>
                </a:extLst>
              </p:cNvPr>
              <p:cNvSpPr/>
              <p:nvPr/>
            </p:nvSpPr>
            <p:spPr>
              <a:xfrm rot="10799991">
                <a:off x="7570802" y="303471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8" name="Forma libre: forma 212">
                <a:extLst>
                  <a:ext uri="{FF2B5EF4-FFF2-40B4-BE49-F238E27FC236}">
                    <a16:creationId xmlns:a16="http://schemas.microsoft.com/office/drawing/2014/main" id="{81392E65-3B69-3A10-EFE1-3552B2D8DFA9}"/>
                  </a:ext>
                </a:extLst>
              </p:cNvPr>
              <p:cNvSpPr/>
              <p:nvPr/>
            </p:nvSpPr>
            <p:spPr>
              <a:xfrm rot="10799991">
                <a:off x="7883709" y="329357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9" name="Forma libre: forma 213">
                <a:extLst>
                  <a:ext uri="{FF2B5EF4-FFF2-40B4-BE49-F238E27FC236}">
                    <a16:creationId xmlns:a16="http://schemas.microsoft.com/office/drawing/2014/main" id="{023D6007-157B-02AD-7F48-41404374169D}"/>
                  </a:ext>
                </a:extLst>
              </p:cNvPr>
              <p:cNvSpPr/>
              <p:nvPr/>
            </p:nvSpPr>
            <p:spPr>
              <a:xfrm rot="10799991">
                <a:off x="8985470" y="303488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0" name="Forma libre: forma 214">
                <a:extLst>
                  <a:ext uri="{FF2B5EF4-FFF2-40B4-BE49-F238E27FC236}">
                    <a16:creationId xmlns:a16="http://schemas.microsoft.com/office/drawing/2014/main" id="{11A9EEBD-6526-D14B-96ED-6346E3B90B00}"/>
                  </a:ext>
                </a:extLst>
              </p:cNvPr>
              <p:cNvSpPr/>
              <p:nvPr/>
            </p:nvSpPr>
            <p:spPr>
              <a:xfrm rot="10799991">
                <a:off x="8876272" y="212131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1" name="Forma libre: forma 215">
                <a:extLst>
                  <a:ext uri="{FF2B5EF4-FFF2-40B4-BE49-F238E27FC236}">
                    <a16:creationId xmlns:a16="http://schemas.microsoft.com/office/drawing/2014/main" id="{B1D37340-4F6A-70AD-8E22-AFC7D5D16D9A}"/>
                  </a:ext>
                </a:extLst>
              </p:cNvPr>
              <p:cNvSpPr/>
              <p:nvPr/>
            </p:nvSpPr>
            <p:spPr>
              <a:xfrm rot="10799991">
                <a:off x="7526992" y="344509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2" name="Forma libre: forma 216">
                <a:extLst>
                  <a:ext uri="{FF2B5EF4-FFF2-40B4-BE49-F238E27FC236}">
                    <a16:creationId xmlns:a16="http://schemas.microsoft.com/office/drawing/2014/main" id="{754DAB74-3192-6C75-5CA6-134085F43BD9}"/>
                  </a:ext>
                </a:extLst>
              </p:cNvPr>
              <p:cNvSpPr/>
              <p:nvPr/>
            </p:nvSpPr>
            <p:spPr>
              <a:xfrm rot="10799991">
                <a:off x="8868656" y="257585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3" name="Forma libre: forma 217">
                <a:extLst>
                  <a:ext uri="{FF2B5EF4-FFF2-40B4-BE49-F238E27FC236}">
                    <a16:creationId xmlns:a16="http://schemas.microsoft.com/office/drawing/2014/main" id="{ADB1DF5C-EE42-23F4-5F1C-58679A620046}"/>
                  </a:ext>
                </a:extLst>
              </p:cNvPr>
              <p:cNvSpPr/>
              <p:nvPr/>
            </p:nvSpPr>
            <p:spPr>
              <a:xfrm rot="10799991">
                <a:off x="8893216" y="338510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4" name="Forma libre: forma 218">
                <a:extLst>
                  <a:ext uri="{FF2B5EF4-FFF2-40B4-BE49-F238E27FC236}">
                    <a16:creationId xmlns:a16="http://schemas.microsoft.com/office/drawing/2014/main" id="{DA96D4F5-D39B-02E4-B064-AC902E7DD89C}"/>
                  </a:ext>
                </a:extLst>
              </p:cNvPr>
              <p:cNvSpPr/>
              <p:nvPr/>
            </p:nvSpPr>
            <p:spPr>
              <a:xfrm rot="10799991">
                <a:off x="8890126" y="441902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5" name="Forma libre: forma 219">
                <a:extLst>
                  <a:ext uri="{FF2B5EF4-FFF2-40B4-BE49-F238E27FC236}">
                    <a16:creationId xmlns:a16="http://schemas.microsoft.com/office/drawing/2014/main" id="{A5C425BC-64F7-8F0A-5B29-A40D3AD9D41E}"/>
                  </a:ext>
                </a:extLst>
              </p:cNvPr>
              <p:cNvSpPr/>
              <p:nvPr/>
            </p:nvSpPr>
            <p:spPr>
              <a:xfrm rot="10799991">
                <a:off x="8709907" y="259269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6" name="Forma libre: forma 220">
                <a:extLst>
                  <a:ext uri="{FF2B5EF4-FFF2-40B4-BE49-F238E27FC236}">
                    <a16:creationId xmlns:a16="http://schemas.microsoft.com/office/drawing/2014/main" id="{BC36513E-0B81-6ED9-EE6F-798F7AE3ECC0}"/>
                  </a:ext>
                </a:extLst>
              </p:cNvPr>
              <p:cNvSpPr/>
              <p:nvPr/>
            </p:nvSpPr>
            <p:spPr>
              <a:xfrm rot="10799991">
                <a:off x="7795214" y="271832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7" name="Forma libre: forma 221">
                <a:extLst>
                  <a:ext uri="{FF2B5EF4-FFF2-40B4-BE49-F238E27FC236}">
                    <a16:creationId xmlns:a16="http://schemas.microsoft.com/office/drawing/2014/main" id="{84A66F31-A8EE-C4B7-1B05-23BC61F66172}"/>
                  </a:ext>
                </a:extLst>
              </p:cNvPr>
              <p:cNvSpPr/>
              <p:nvPr/>
            </p:nvSpPr>
            <p:spPr>
              <a:xfrm rot="10799991">
                <a:off x="7599578" y="441856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8" name="Forma libre: forma 222">
                <a:extLst>
                  <a:ext uri="{FF2B5EF4-FFF2-40B4-BE49-F238E27FC236}">
                    <a16:creationId xmlns:a16="http://schemas.microsoft.com/office/drawing/2014/main" id="{C9B0FD9D-0FA3-81B9-9F56-D8EF64847647}"/>
                  </a:ext>
                </a:extLst>
              </p:cNvPr>
              <p:cNvSpPr/>
              <p:nvPr/>
            </p:nvSpPr>
            <p:spPr>
              <a:xfrm rot="10799991">
                <a:off x="8127836" y="730094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9" name="Forma libre: forma 223">
                <a:extLst>
                  <a:ext uri="{FF2B5EF4-FFF2-40B4-BE49-F238E27FC236}">
                    <a16:creationId xmlns:a16="http://schemas.microsoft.com/office/drawing/2014/main" id="{BA7185CA-2940-B52A-B022-6D1211DFC2FA}"/>
                  </a:ext>
                </a:extLst>
              </p:cNvPr>
              <p:cNvSpPr/>
              <p:nvPr/>
            </p:nvSpPr>
            <p:spPr>
              <a:xfrm rot="10799991">
                <a:off x="8294704" y="1066647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0" name="Forma libre: forma 224">
                <a:extLst>
                  <a:ext uri="{FF2B5EF4-FFF2-40B4-BE49-F238E27FC236}">
                    <a16:creationId xmlns:a16="http://schemas.microsoft.com/office/drawing/2014/main" id="{E03B4461-EADF-2FBE-42C1-F769DA62CC27}"/>
                  </a:ext>
                </a:extLst>
              </p:cNvPr>
              <p:cNvSpPr/>
              <p:nvPr/>
            </p:nvSpPr>
            <p:spPr>
              <a:xfrm rot="10799991">
                <a:off x="8407385" y="1029833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1" name="Forma libre: forma 225">
                <a:extLst>
                  <a:ext uri="{FF2B5EF4-FFF2-40B4-BE49-F238E27FC236}">
                    <a16:creationId xmlns:a16="http://schemas.microsoft.com/office/drawing/2014/main" id="{1776BEA9-289B-DA6D-D64C-5347BE51AC37}"/>
                  </a:ext>
                </a:extLst>
              </p:cNvPr>
              <p:cNvSpPr/>
              <p:nvPr/>
            </p:nvSpPr>
            <p:spPr>
              <a:xfrm rot="10799991">
                <a:off x="8434435" y="831153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2" name="Forma libre: forma 226">
                <a:extLst>
                  <a:ext uri="{FF2B5EF4-FFF2-40B4-BE49-F238E27FC236}">
                    <a16:creationId xmlns:a16="http://schemas.microsoft.com/office/drawing/2014/main" id="{05D4F40E-6326-F7D0-AA52-89F227F82A0D}"/>
                  </a:ext>
                </a:extLst>
              </p:cNvPr>
              <p:cNvSpPr/>
              <p:nvPr/>
            </p:nvSpPr>
            <p:spPr>
              <a:xfrm rot="10799991">
                <a:off x="8455301" y="924577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3" name="Forma libre: forma 227">
                <a:extLst>
                  <a:ext uri="{FF2B5EF4-FFF2-40B4-BE49-F238E27FC236}">
                    <a16:creationId xmlns:a16="http://schemas.microsoft.com/office/drawing/2014/main" id="{29EA9A8F-DD6C-1F00-B3BA-45A2963A2883}"/>
                  </a:ext>
                </a:extLst>
              </p:cNvPr>
              <p:cNvSpPr/>
              <p:nvPr/>
            </p:nvSpPr>
            <p:spPr>
              <a:xfrm rot="10799991">
                <a:off x="8410349" y="740846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4" name="Forma libre: forma 228">
                <a:extLst>
                  <a:ext uri="{FF2B5EF4-FFF2-40B4-BE49-F238E27FC236}">
                    <a16:creationId xmlns:a16="http://schemas.microsoft.com/office/drawing/2014/main" id="{1145EBCB-E3F0-B27E-2C3F-24E5CEDD732D}"/>
                  </a:ext>
                </a:extLst>
              </p:cNvPr>
              <p:cNvSpPr/>
              <p:nvPr/>
            </p:nvSpPr>
            <p:spPr>
              <a:xfrm rot="10799991">
                <a:off x="8067814" y="810954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5" name="Forma libre: forma 229">
                <a:extLst>
                  <a:ext uri="{FF2B5EF4-FFF2-40B4-BE49-F238E27FC236}">
                    <a16:creationId xmlns:a16="http://schemas.microsoft.com/office/drawing/2014/main" id="{9A933025-3906-3669-815F-D0A8E87FE099}"/>
                  </a:ext>
                </a:extLst>
              </p:cNvPr>
              <p:cNvSpPr/>
              <p:nvPr/>
            </p:nvSpPr>
            <p:spPr>
              <a:xfrm rot="10799991">
                <a:off x="8041727" y="909727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6" name="Forma libre: forma 230">
                <a:extLst>
                  <a:ext uri="{FF2B5EF4-FFF2-40B4-BE49-F238E27FC236}">
                    <a16:creationId xmlns:a16="http://schemas.microsoft.com/office/drawing/2014/main" id="{7B27CD32-63DD-2F4E-D0CA-243D21B88612}"/>
                  </a:ext>
                </a:extLst>
              </p:cNvPr>
              <p:cNvSpPr/>
              <p:nvPr/>
            </p:nvSpPr>
            <p:spPr>
              <a:xfrm rot="10799991">
                <a:off x="8195465" y="1057174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7" name="Forma libre: forma 231">
                <a:extLst>
                  <a:ext uri="{FF2B5EF4-FFF2-40B4-BE49-F238E27FC236}">
                    <a16:creationId xmlns:a16="http://schemas.microsoft.com/office/drawing/2014/main" id="{E0A75A9C-8CB1-4BEB-C7AD-BF5E1D90DFB9}"/>
                  </a:ext>
                </a:extLst>
              </p:cNvPr>
              <p:cNvSpPr/>
              <p:nvPr/>
            </p:nvSpPr>
            <p:spPr>
              <a:xfrm rot="10799991">
                <a:off x="8062301" y="980593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8" name="Forma libre: forma 232">
                <a:extLst>
                  <a:ext uri="{FF2B5EF4-FFF2-40B4-BE49-F238E27FC236}">
                    <a16:creationId xmlns:a16="http://schemas.microsoft.com/office/drawing/2014/main" id="{D12A1CB2-DEC7-153F-0D6C-5726598002DA}"/>
                  </a:ext>
                </a:extLst>
              </p:cNvPr>
              <p:cNvSpPr/>
              <p:nvPr/>
            </p:nvSpPr>
            <p:spPr>
              <a:xfrm rot="10799991">
                <a:off x="8365104" y="1095551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9" name="Forma libre: forma 233">
                <a:extLst>
                  <a:ext uri="{FF2B5EF4-FFF2-40B4-BE49-F238E27FC236}">
                    <a16:creationId xmlns:a16="http://schemas.microsoft.com/office/drawing/2014/main" id="{31BEBF3A-D18F-ED67-B416-6C7E75604C1A}"/>
                  </a:ext>
                </a:extLst>
              </p:cNvPr>
              <p:cNvSpPr/>
              <p:nvPr/>
            </p:nvSpPr>
            <p:spPr>
              <a:xfrm rot="10799991">
                <a:off x="8484260" y="999731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0" name="Forma libre: forma 234">
                <a:extLst>
                  <a:ext uri="{FF2B5EF4-FFF2-40B4-BE49-F238E27FC236}">
                    <a16:creationId xmlns:a16="http://schemas.microsoft.com/office/drawing/2014/main" id="{4F65D308-CBA4-B10E-D642-CEBCE66B16ED}"/>
                  </a:ext>
                </a:extLst>
              </p:cNvPr>
              <p:cNvSpPr/>
              <p:nvPr/>
            </p:nvSpPr>
            <p:spPr>
              <a:xfrm rot="10799991">
                <a:off x="8438247" y="979158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1" name="Forma libre: forma 235">
                <a:extLst>
                  <a:ext uri="{FF2B5EF4-FFF2-40B4-BE49-F238E27FC236}">
                    <a16:creationId xmlns:a16="http://schemas.microsoft.com/office/drawing/2014/main" id="{38E374AD-DB46-0774-40EF-202A3F1A44FE}"/>
                  </a:ext>
                </a:extLst>
              </p:cNvPr>
              <p:cNvSpPr/>
              <p:nvPr/>
            </p:nvSpPr>
            <p:spPr>
              <a:xfrm rot="10799991">
                <a:off x="8133926" y="967096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2" name="Forma libre: forma 236">
                <a:extLst>
                  <a:ext uri="{FF2B5EF4-FFF2-40B4-BE49-F238E27FC236}">
                    <a16:creationId xmlns:a16="http://schemas.microsoft.com/office/drawing/2014/main" id="{217BA6C0-54DE-9272-CB9A-E892FC7F4387}"/>
                  </a:ext>
                </a:extLst>
              </p:cNvPr>
              <p:cNvSpPr/>
              <p:nvPr/>
            </p:nvSpPr>
            <p:spPr>
              <a:xfrm rot="10799991">
                <a:off x="8351297" y="1059935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63" name="Grupo 127">
              <a:extLst>
                <a:ext uri="{FF2B5EF4-FFF2-40B4-BE49-F238E27FC236}">
                  <a16:creationId xmlns:a16="http://schemas.microsoft.com/office/drawing/2014/main" id="{7AFE4292-05A7-9731-399D-BE2881E3924A}"/>
                </a:ext>
              </a:extLst>
            </p:cNvPr>
            <p:cNvGrpSpPr/>
            <p:nvPr/>
          </p:nvGrpSpPr>
          <p:grpSpPr>
            <a:xfrm>
              <a:off x="78071" y="-14978"/>
              <a:ext cx="1626177" cy="1270594"/>
              <a:chOff x="78071" y="-14978"/>
              <a:chExt cx="1626177" cy="1270594"/>
            </a:xfrm>
          </p:grpSpPr>
          <p:sp>
            <p:nvSpPr>
              <p:cNvPr id="164" name="Forma libre: forma 129">
                <a:extLst>
                  <a:ext uri="{FF2B5EF4-FFF2-40B4-BE49-F238E27FC236}">
                    <a16:creationId xmlns:a16="http://schemas.microsoft.com/office/drawing/2014/main" id="{C25889B7-5479-FB39-A47B-8F4B441A76CC}"/>
                  </a:ext>
                </a:extLst>
              </p:cNvPr>
              <p:cNvSpPr/>
              <p:nvPr/>
            </p:nvSpPr>
            <p:spPr>
              <a:xfrm rot="10799991">
                <a:off x="581283" y="800328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5" name="Forma libre: forma 130">
                <a:extLst>
                  <a:ext uri="{FF2B5EF4-FFF2-40B4-BE49-F238E27FC236}">
                    <a16:creationId xmlns:a16="http://schemas.microsoft.com/office/drawing/2014/main" id="{5AFC62B2-9FB2-45FA-ECB8-E7BAC2A0151F}"/>
                  </a:ext>
                </a:extLst>
              </p:cNvPr>
              <p:cNvSpPr/>
              <p:nvPr/>
            </p:nvSpPr>
            <p:spPr>
              <a:xfrm rot="10799991">
                <a:off x="867070" y="-14978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6" name="Forma libre: forma 131">
                <a:extLst>
                  <a:ext uri="{FF2B5EF4-FFF2-40B4-BE49-F238E27FC236}">
                    <a16:creationId xmlns:a16="http://schemas.microsoft.com/office/drawing/2014/main" id="{5348D76A-9199-8ED5-A36C-747C35BBBC40}"/>
                  </a:ext>
                </a:extLst>
              </p:cNvPr>
              <p:cNvSpPr/>
              <p:nvPr/>
            </p:nvSpPr>
            <p:spPr>
              <a:xfrm rot="10799991">
                <a:off x="996019" y="827321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7" name="Forma libre: forma 132">
                <a:extLst>
                  <a:ext uri="{FF2B5EF4-FFF2-40B4-BE49-F238E27FC236}">
                    <a16:creationId xmlns:a16="http://schemas.microsoft.com/office/drawing/2014/main" id="{A30C1DB5-4F31-7609-D168-49068C853951}"/>
                  </a:ext>
                </a:extLst>
              </p:cNvPr>
              <p:cNvSpPr/>
              <p:nvPr/>
            </p:nvSpPr>
            <p:spPr>
              <a:xfrm rot="10799991">
                <a:off x="929423" y="957898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8" name="Forma libre: forma 133">
                <a:extLst>
                  <a:ext uri="{FF2B5EF4-FFF2-40B4-BE49-F238E27FC236}">
                    <a16:creationId xmlns:a16="http://schemas.microsoft.com/office/drawing/2014/main" id="{CE628995-6C51-213D-65B8-9A593A9FF405}"/>
                  </a:ext>
                </a:extLst>
              </p:cNvPr>
              <p:cNvSpPr/>
              <p:nvPr/>
            </p:nvSpPr>
            <p:spPr>
              <a:xfrm rot="10799991">
                <a:off x="638022" y="612345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9" name="Forma libre: forma 134">
                <a:extLst>
                  <a:ext uri="{FF2B5EF4-FFF2-40B4-BE49-F238E27FC236}">
                    <a16:creationId xmlns:a16="http://schemas.microsoft.com/office/drawing/2014/main" id="{F7FC10E3-042B-54A6-ABAD-041226142A62}"/>
                  </a:ext>
                </a:extLst>
              </p:cNvPr>
              <p:cNvSpPr/>
              <p:nvPr/>
            </p:nvSpPr>
            <p:spPr>
              <a:xfrm rot="10799991">
                <a:off x="968020" y="626720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0" name="Forma libre: forma 135">
                <a:extLst>
                  <a:ext uri="{FF2B5EF4-FFF2-40B4-BE49-F238E27FC236}">
                    <a16:creationId xmlns:a16="http://schemas.microsoft.com/office/drawing/2014/main" id="{80D46BDE-DCE6-48BE-8918-E43A7C309036}"/>
                  </a:ext>
                </a:extLst>
              </p:cNvPr>
              <p:cNvSpPr/>
              <p:nvPr/>
            </p:nvSpPr>
            <p:spPr>
              <a:xfrm rot="10799991">
                <a:off x="948369" y="-485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1" name="Forma libre: forma 136">
                <a:extLst>
                  <a:ext uri="{FF2B5EF4-FFF2-40B4-BE49-F238E27FC236}">
                    <a16:creationId xmlns:a16="http://schemas.microsoft.com/office/drawing/2014/main" id="{8F27DA09-EA19-B0EB-0550-C10773C327E1}"/>
                  </a:ext>
                </a:extLst>
              </p:cNvPr>
              <p:cNvSpPr/>
              <p:nvPr/>
            </p:nvSpPr>
            <p:spPr>
              <a:xfrm rot="10799991">
                <a:off x="341354" y="-32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2" name="Forma libre: forma 137">
                <a:extLst>
                  <a:ext uri="{FF2B5EF4-FFF2-40B4-BE49-F238E27FC236}">
                    <a16:creationId xmlns:a16="http://schemas.microsoft.com/office/drawing/2014/main" id="{C61C8BF7-BC01-0C47-D029-69417F93C735}"/>
                  </a:ext>
                </a:extLst>
              </p:cNvPr>
              <p:cNvSpPr/>
              <p:nvPr/>
            </p:nvSpPr>
            <p:spPr>
              <a:xfrm rot="10799991">
                <a:off x="1353668" y="115927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3" name="Forma libre: forma 138">
                <a:extLst>
                  <a:ext uri="{FF2B5EF4-FFF2-40B4-BE49-F238E27FC236}">
                    <a16:creationId xmlns:a16="http://schemas.microsoft.com/office/drawing/2014/main" id="{3E6073F3-7114-26FE-A3F3-C83725B05E01}"/>
                  </a:ext>
                </a:extLst>
              </p:cNvPr>
              <p:cNvSpPr/>
              <p:nvPr/>
            </p:nvSpPr>
            <p:spPr>
              <a:xfrm rot="10799991">
                <a:off x="346703" y="116284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4" name="Forma libre: forma 139">
                <a:extLst>
                  <a:ext uri="{FF2B5EF4-FFF2-40B4-BE49-F238E27FC236}">
                    <a16:creationId xmlns:a16="http://schemas.microsoft.com/office/drawing/2014/main" id="{E0A69F7F-7FF8-1E08-F460-7D9A361933F6}"/>
                  </a:ext>
                </a:extLst>
              </p:cNvPr>
              <p:cNvSpPr/>
              <p:nvPr/>
            </p:nvSpPr>
            <p:spPr>
              <a:xfrm rot="10799991">
                <a:off x="395816" y="448998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5" name="Forma libre: forma 140">
                <a:extLst>
                  <a:ext uri="{FF2B5EF4-FFF2-40B4-BE49-F238E27FC236}">
                    <a16:creationId xmlns:a16="http://schemas.microsoft.com/office/drawing/2014/main" id="{6C885A12-DA35-DC9C-0BDC-9BA76AD405BF}"/>
                  </a:ext>
                </a:extLst>
              </p:cNvPr>
              <p:cNvSpPr/>
              <p:nvPr/>
            </p:nvSpPr>
            <p:spPr>
              <a:xfrm rot="10799991">
                <a:off x="417085" y="384834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6" name="Forma libre: forma 141">
                <a:extLst>
                  <a:ext uri="{FF2B5EF4-FFF2-40B4-BE49-F238E27FC236}">
                    <a16:creationId xmlns:a16="http://schemas.microsoft.com/office/drawing/2014/main" id="{391DD21E-D3D3-01A3-7EFE-5C74F030F161}"/>
                  </a:ext>
                </a:extLst>
              </p:cNvPr>
              <p:cNvSpPr/>
              <p:nvPr/>
            </p:nvSpPr>
            <p:spPr>
              <a:xfrm rot="10799991">
                <a:off x="1255380" y="453395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7" name="Forma libre: forma 142">
                <a:extLst>
                  <a:ext uri="{FF2B5EF4-FFF2-40B4-BE49-F238E27FC236}">
                    <a16:creationId xmlns:a16="http://schemas.microsoft.com/office/drawing/2014/main" id="{4DE0630C-D77E-146E-B6B7-F6FFEF2CA335}"/>
                  </a:ext>
                </a:extLst>
              </p:cNvPr>
              <p:cNvSpPr/>
              <p:nvPr/>
            </p:nvSpPr>
            <p:spPr>
              <a:xfrm rot="10799991">
                <a:off x="1170770" y="384486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8" name="Forma libre: forma 143">
                <a:extLst>
                  <a:ext uri="{FF2B5EF4-FFF2-40B4-BE49-F238E27FC236}">
                    <a16:creationId xmlns:a16="http://schemas.microsoft.com/office/drawing/2014/main" id="{C053081C-127D-7C6C-8D4B-7ED07CCAA675}"/>
                  </a:ext>
                </a:extLst>
              </p:cNvPr>
              <p:cNvSpPr/>
              <p:nvPr/>
            </p:nvSpPr>
            <p:spPr>
              <a:xfrm rot="10799991">
                <a:off x="1439814" y="455627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9" name="Forma libre: forma 144">
                <a:extLst>
                  <a:ext uri="{FF2B5EF4-FFF2-40B4-BE49-F238E27FC236}">
                    <a16:creationId xmlns:a16="http://schemas.microsoft.com/office/drawing/2014/main" id="{2007BCFC-9024-9A5C-633F-1715B77FFCFD}"/>
                  </a:ext>
                </a:extLst>
              </p:cNvPr>
              <p:cNvSpPr/>
              <p:nvPr/>
            </p:nvSpPr>
            <p:spPr>
              <a:xfrm rot="10799991">
                <a:off x="269601" y="455544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0" name="Forma libre: forma 145">
                <a:extLst>
                  <a:ext uri="{FF2B5EF4-FFF2-40B4-BE49-F238E27FC236}">
                    <a16:creationId xmlns:a16="http://schemas.microsoft.com/office/drawing/2014/main" id="{FABB40B8-3512-AF7F-0E94-50EDE2F3EFDD}"/>
                  </a:ext>
                </a:extLst>
              </p:cNvPr>
              <p:cNvSpPr/>
              <p:nvPr/>
            </p:nvSpPr>
            <p:spPr>
              <a:xfrm rot="10799991">
                <a:off x="142929" y="543428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1" name="Forma libre: forma 146">
                <a:extLst>
                  <a:ext uri="{FF2B5EF4-FFF2-40B4-BE49-F238E27FC236}">
                    <a16:creationId xmlns:a16="http://schemas.microsoft.com/office/drawing/2014/main" id="{93F0C39F-F60B-4E8E-8184-1CB2BC4D1CD4}"/>
                  </a:ext>
                </a:extLst>
              </p:cNvPr>
              <p:cNvSpPr/>
              <p:nvPr/>
            </p:nvSpPr>
            <p:spPr>
              <a:xfrm rot="10799991">
                <a:off x="1598673" y="181673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2" name="Forma libre: forma 147">
                <a:extLst>
                  <a:ext uri="{FF2B5EF4-FFF2-40B4-BE49-F238E27FC236}">
                    <a16:creationId xmlns:a16="http://schemas.microsoft.com/office/drawing/2014/main" id="{C81C5C68-DAE7-E0ED-DC8E-DCC33EB0133B}"/>
                  </a:ext>
                </a:extLst>
              </p:cNvPr>
              <p:cNvSpPr/>
              <p:nvPr/>
            </p:nvSpPr>
            <p:spPr>
              <a:xfrm rot="10799991">
                <a:off x="501521" y="180090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3" name="Forma libre: forma 148">
                <a:extLst>
                  <a:ext uri="{FF2B5EF4-FFF2-40B4-BE49-F238E27FC236}">
                    <a16:creationId xmlns:a16="http://schemas.microsoft.com/office/drawing/2014/main" id="{F3828E2F-5F5C-79E5-B929-FD66C587343C}"/>
                  </a:ext>
                </a:extLst>
              </p:cNvPr>
              <p:cNvSpPr/>
              <p:nvPr/>
            </p:nvSpPr>
            <p:spPr>
              <a:xfrm rot="10799991">
                <a:off x="1258864" y="180310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4" name="Forma libre: forma 149">
                <a:extLst>
                  <a:ext uri="{FF2B5EF4-FFF2-40B4-BE49-F238E27FC236}">
                    <a16:creationId xmlns:a16="http://schemas.microsoft.com/office/drawing/2014/main" id="{F68E8964-5D17-458F-99E3-F055A43F8583}"/>
                  </a:ext>
                </a:extLst>
              </p:cNvPr>
              <p:cNvSpPr/>
              <p:nvPr/>
            </p:nvSpPr>
            <p:spPr>
              <a:xfrm rot="10799991">
                <a:off x="1617262" y="543802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5" name="Forma libre: forma 150">
                <a:extLst>
                  <a:ext uri="{FF2B5EF4-FFF2-40B4-BE49-F238E27FC236}">
                    <a16:creationId xmlns:a16="http://schemas.microsoft.com/office/drawing/2014/main" id="{0DE41C68-DB26-638C-D539-235C41D7CB1C}"/>
                  </a:ext>
                </a:extLst>
              </p:cNvPr>
              <p:cNvSpPr/>
              <p:nvPr/>
            </p:nvSpPr>
            <p:spPr>
              <a:xfrm rot="10799991">
                <a:off x="78071" y="358243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6" name="Forma libre: forma 151">
                <a:extLst>
                  <a:ext uri="{FF2B5EF4-FFF2-40B4-BE49-F238E27FC236}">
                    <a16:creationId xmlns:a16="http://schemas.microsoft.com/office/drawing/2014/main" id="{67546AC8-1972-8BE8-5E48-A9CCA0F9E945}"/>
                  </a:ext>
                </a:extLst>
              </p:cNvPr>
              <p:cNvSpPr/>
              <p:nvPr/>
            </p:nvSpPr>
            <p:spPr>
              <a:xfrm rot="10799991">
                <a:off x="161986" y="181965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7" name="Forma libre: forma 152">
                <a:extLst>
                  <a:ext uri="{FF2B5EF4-FFF2-40B4-BE49-F238E27FC236}">
                    <a16:creationId xmlns:a16="http://schemas.microsoft.com/office/drawing/2014/main" id="{47B88E71-75C4-7446-1387-5F997BF37EC6}"/>
                  </a:ext>
                </a:extLst>
              </p:cNvPr>
              <p:cNvSpPr/>
              <p:nvPr/>
            </p:nvSpPr>
            <p:spPr>
              <a:xfrm rot="10799991">
                <a:off x="1284256" y="319408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8" name="Forma libre: forma 153">
                <a:extLst>
                  <a:ext uri="{FF2B5EF4-FFF2-40B4-BE49-F238E27FC236}">
                    <a16:creationId xmlns:a16="http://schemas.microsoft.com/office/drawing/2014/main" id="{FF2E06A3-5F8A-FB0A-30CB-F31520B6F2B1}"/>
                  </a:ext>
                </a:extLst>
              </p:cNvPr>
              <p:cNvSpPr/>
              <p:nvPr/>
            </p:nvSpPr>
            <p:spPr>
              <a:xfrm rot="10799991">
                <a:off x="173050" y="243733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9" name="Forma libre: forma 154">
                <a:extLst>
                  <a:ext uri="{FF2B5EF4-FFF2-40B4-BE49-F238E27FC236}">
                    <a16:creationId xmlns:a16="http://schemas.microsoft.com/office/drawing/2014/main" id="{5A5C304A-BFA5-0A8B-4FA5-136D3184B2E0}"/>
                  </a:ext>
                </a:extLst>
              </p:cNvPr>
              <p:cNvSpPr/>
              <p:nvPr/>
            </p:nvSpPr>
            <p:spPr>
              <a:xfrm rot="10799991">
                <a:off x="1613476" y="433873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0" name="Forma libre: forma 155">
                <a:extLst>
                  <a:ext uri="{FF2B5EF4-FFF2-40B4-BE49-F238E27FC236}">
                    <a16:creationId xmlns:a16="http://schemas.microsoft.com/office/drawing/2014/main" id="{8FE01E90-6545-AEFD-7008-F3624AB9A3D8}"/>
                  </a:ext>
                </a:extLst>
              </p:cNvPr>
              <p:cNvSpPr/>
              <p:nvPr/>
            </p:nvSpPr>
            <p:spPr>
              <a:xfrm rot="10799991">
                <a:off x="300581" y="202502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1" name="Forma libre: forma 156">
                <a:extLst>
                  <a:ext uri="{FF2B5EF4-FFF2-40B4-BE49-F238E27FC236}">
                    <a16:creationId xmlns:a16="http://schemas.microsoft.com/office/drawing/2014/main" id="{0F606ECD-E128-341C-290B-C16548A08AC6}"/>
                  </a:ext>
                </a:extLst>
              </p:cNvPr>
              <p:cNvSpPr/>
              <p:nvPr/>
            </p:nvSpPr>
            <p:spPr>
              <a:xfrm rot="10799991">
                <a:off x="169731" y="433626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2" name="Forma libre: forma 157">
                <a:extLst>
                  <a:ext uri="{FF2B5EF4-FFF2-40B4-BE49-F238E27FC236}">
                    <a16:creationId xmlns:a16="http://schemas.microsoft.com/office/drawing/2014/main" id="{B6E347CC-577E-D538-7A20-E635152EB538}"/>
                  </a:ext>
                </a:extLst>
              </p:cNvPr>
              <p:cNvSpPr/>
              <p:nvPr/>
            </p:nvSpPr>
            <p:spPr>
              <a:xfrm rot="10799991">
                <a:off x="189802" y="293943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3" name="Forma libre: forma 158">
                <a:extLst>
                  <a:ext uri="{FF2B5EF4-FFF2-40B4-BE49-F238E27FC236}">
                    <a16:creationId xmlns:a16="http://schemas.microsoft.com/office/drawing/2014/main" id="{A4919063-44BB-B2E6-2FAC-CA595BD3D2A2}"/>
                  </a:ext>
                </a:extLst>
              </p:cNvPr>
              <p:cNvSpPr/>
              <p:nvPr/>
            </p:nvSpPr>
            <p:spPr>
              <a:xfrm rot="10799991">
                <a:off x="502718" y="319829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4" name="Forma libre: forma 159">
                <a:extLst>
                  <a:ext uri="{FF2B5EF4-FFF2-40B4-BE49-F238E27FC236}">
                    <a16:creationId xmlns:a16="http://schemas.microsoft.com/office/drawing/2014/main" id="{EBBE7A3E-7FEF-99D0-84E8-C279AA3C4C85}"/>
                  </a:ext>
                </a:extLst>
              </p:cNvPr>
              <p:cNvSpPr/>
              <p:nvPr/>
            </p:nvSpPr>
            <p:spPr>
              <a:xfrm rot="10799991">
                <a:off x="1604479" y="293960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5" name="Forma libre: forma 160">
                <a:extLst>
                  <a:ext uri="{FF2B5EF4-FFF2-40B4-BE49-F238E27FC236}">
                    <a16:creationId xmlns:a16="http://schemas.microsoft.com/office/drawing/2014/main" id="{003A93BA-D41D-1213-A588-75F480DC6AB4}"/>
                  </a:ext>
                </a:extLst>
              </p:cNvPr>
              <p:cNvSpPr/>
              <p:nvPr/>
            </p:nvSpPr>
            <p:spPr>
              <a:xfrm rot="10799991">
                <a:off x="1495272" y="202612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6" name="Forma libre: forma 161">
                <a:extLst>
                  <a:ext uri="{FF2B5EF4-FFF2-40B4-BE49-F238E27FC236}">
                    <a16:creationId xmlns:a16="http://schemas.microsoft.com/office/drawing/2014/main" id="{BE318EBD-849F-3DAE-5F20-E2FBF70D5685}"/>
                  </a:ext>
                </a:extLst>
              </p:cNvPr>
              <p:cNvSpPr/>
              <p:nvPr/>
            </p:nvSpPr>
            <p:spPr>
              <a:xfrm rot="10799991">
                <a:off x="146001" y="334990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7" name="Forma libre: forma 162">
                <a:extLst>
                  <a:ext uri="{FF2B5EF4-FFF2-40B4-BE49-F238E27FC236}">
                    <a16:creationId xmlns:a16="http://schemas.microsoft.com/office/drawing/2014/main" id="{E406B05B-B8BF-3558-88F8-164646597683}"/>
                  </a:ext>
                </a:extLst>
              </p:cNvPr>
              <p:cNvSpPr/>
              <p:nvPr/>
            </p:nvSpPr>
            <p:spPr>
              <a:xfrm rot="10799991">
                <a:off x="1487665" y="248057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8" name="Forma libre: forma 163">
                <a:extLst>
                  <a:ext uri="{FF2B5EF4-FFF2-40B4-BE49-F238E27FC236}">
                    <a16:creationId xmlns:a16="http://schemas.microsoft.com/office/drawing/2014/main" id="{07D08464-003A-A361-2D43-CFEF036E4D0E}"/>
                  </a:ext>
                </a:extLst>
              </p:cNvPr>
              <p:cNvSpPr/>
              <p:nvPr/>
            </p:nvSpPr>
            <p:spPr>
              <a:xfrm rot="10799991">
                <a:off x="1512225" y="328982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9" name="Forma libre: forma 164">
                <a:extLst>
                  <a:ext uri="{FF2B5EF4-FFF2-40B4-BE49-F238E27FC236}">
                    <a16:creationId xmlns:a16="http://schemas.microsoft.com/office/drawing/2014/main" id="{0F5D911B-5531-A25B-1173-108E94843A84}"/>
                  </a:ext>
                </a:extLst>
              </p:cNvPr>
              <p:cNvSpPr/>
              <p:nvPr/>
            </p:nvSpPr>
            <p:spPr>
              <a:xfrm rot="10799991">
                <a:off x="1509135" y="432374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0" name="Forma libre: forma 165">
                <a:extLst>
                  <a:ext uri="{FF2B5EF4-FFF2-40B4-BE49-F238E27FC236}">
                    <a16:creationId xmlns:a16="http://schemas.microsoft.com/office/drawing/2014/main" id="{3C8C63AF-596B-93B7-2DE5-E1E0995A35A1}"/>
                  </a:ext>
                </a:extLst>
              </p:cNvPr>
              <p:cNvSpPr/>
              <p:nvPr/>
            </p:nvSpPr>
            <p:spPr>
              <a:xfrm rot="10799991">
                <a:off x="1328907" y="249741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1" name="Forma libre: forma 166">
                <a:extLst>
                  <a:ext uri="{FF2B5EF4-FFF2-40B4-BE49-F238E27FC236}">
                    <a16:creationId xmlns:a16="http://schemas.microsoft.com/office/drawing/2014/main" id="{6765B5CD-65BE-42A7-BEF7-733370396A57}"/>
                  </a:ext>
                </a:extLst>
              </p:cNvPr>
              <p:cNvSpPr/>
              <p:nvPr/>
            </p:nvSpPr>
            <p:spPr>
              <a:xfrm rot="10799991">
                <a:off x="414214" y="262304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2" name="Forma libre: forma 167">
                <a:extLst>
                  <a:ext uri="{FF2B5EF4-FFF2-40B4-BE49-F238E27FC236}">
                    <a16:creationId xmlns:a16="http://schemas.microsoft.com/office/drawing/2014/main" id="{881C10BB-F5A2-BA77-8847-CC985B3A9853}"/>
                  </a:ext>
                </a:extLst>
              </p:cNvPr>
              <p:cNvSpPr/>
              <p:nvPr/>
            </p:nvSpPr>
            <p:spPr>
              <a:xfrm rot="10799991">
                <a:off x="218578" y="432337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3" name="Forma libre: forma 168">
                <a:extLst>
                  <a:ext uri="{FF2B5EF4-FFF2-40B4-BE49-F238E27FC236}">
                    <a16:creationId xmlns:a16="http://schemas.microsoft.com/office/drawing/2014/main" id="{676C80B7-6866-D5F2-2E18-E01B3AFD3B48}"/>
                  </a:ext>
                </a:extLst>
              </p:cNvPr>
              <p:cNvSpPr/>
              <p:nvPr/>
            </p:nvSpPr>
            <p:spPr>
              <a:xfrm rot="10799991">
                <a:off x="746835" y="720566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4" name="Forma libre: forma 169">
                <a:extLst>
                  <a:ext uri="{FF2B5EF4-FFF2-40B4-BE49-F238E27FC236}">
                    <a16:creationId xmlns:a16="http://schemas.microsoft.com/office/drawing/2014/main" id="{1CB73745-D53A-C029-E213-872ED9BC1C17}"/>
                  </a:ext>
                </a:extLst>
              </p:cNvPr>
              <p:cNvSpPr/>
              <p:nvPr/>
            </p:nvSpPr>
            <p:spPr>
              <a:xfrm rot="10799991">
                <a:off x="913713" y="1057119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5" name="Forma libre: forma 170">
                <a:extLst>
                  <a:ext uri="{FF2B5EF4-FFF2-40B4-BE49-F238E27FC236}">
                    <a16:creationId xmlns:a16="http://schemas.microsoft.com/office/drawing/2014/main" id="{E51009FD-0586-FF51-1690-5D28655C83C2}"/>
                  </a:ext>
                </a:extLst>
              </p:cNvPr>
              <p:cNvSpPr/>
              <p:nvPr/>
            </p:nvSpPr>
            <p:spPr>
              <a:xfrm rot="10799991">
                <a:off x="1026385" y="1020305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6" name="Forma libre: forma 171">
                <a:extLst>
                  <a:ext uri="{FF2B5EF4-FFF2-40B4-BE49-F238E27FC236}">
                    <a16:creationId xmlns:a16="http://schemas.microsoft.com/office/drawing/2014/main" id="{43216EA8-5561-F0E0-A160-A93032E6A75F}"/>
                  </a:ext>
                </a:extLst>
              </p:cNvPr>
              <p:cNvSpPr/>
              <p:nvPr/>
            </p:nvSpPr>
            <p:spPr>
              <a:xfrm rot="10799991">
                <a:off x="1053444" y="821625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7" name="Forma libre: forma 172">
                <a:extLst>
                  <a:ext uri="{FF2B5EF4-FFF2-40B4-BE49-F238E27FC236}">
                    <a16:creationId xmlns:a16="http://schemas.microsoft.com/office/drawing/2014/main" id="{24D6951C-27A2-3870-688D-3608D03370D2}"/>
                  </a:ext>
                </a:extLst>
              </p:cNvPr>
              <p:cNvSpPr/>
              <p:nvPr/>
            </p:nvSpPr>
            <p:spPr>
              <a:xfrm rot="10799991">
                <a:off x="1074310" y="915058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8" name="Forma libre: forma 173">
                <a:extLst>
                  <a:ext uri="{FF2B5EF4-FFF2-40B4-BE49-F238E27FC236}">
                    <a16:creationId xmlns:a16="http://schemas.microsoft.com/office/drawing/2014/main" id="{C7D851D1-D174-D689-6635-2388737B58D0}"/>
                  </a:ext>
                </a:extLst>
              </p:cNvPr>
              <p:cNvSpPr/>
              <p:nvPr/>
            </p:nvSpPr>
            <p:spPr>
              <a:xfrm rot="10799991">
                <a:off x="1029358" y="731318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9" name="Forma libre: forma 174">
                <a:extLst>
                  <a:ext uri="{FF2B5EF4-FFF2-40B4-BE49-F238E27FC236}">
                    <a16:creationId xmlns:a16="http://schemas.microsoft.com/office/drawing/2014/main" id="{6269BCEE-D795-C6C7-4B87-EEEE56CAD0DB}"/>
                  </a:ext>
                </a:extLst>
              </p:cNvPr>
              <p:cNvSpPr/>
              <p:nvPr/>
            </p:nvSpPr>
            <p:spPr>
              <a:xfrm rot="10799991">
                <a:off x="686823" y="801426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0" name="Forma libre: forma 175">
                <a:extLst>
                  <a:ext uri="{FF2B5EF4-FFF2-40B4-BE49-F238E27FC236}">
                    <a16:creationId xmlns:a16="http://schemas.microsoft.com/office/drawing/2014/main" id="{D077F2E7-636B-2E69-BF2E-70B22EF4919A}"/>
                  </a:ext>
                </a:extLst>
              </p:cNvPr>
              <p:cNvSpPr/>
              <p:nvPr/>
            </p:nvSpPr>
            <p:spPr>
              <a:xfrm rot="10799991">
                <a:off x="660727" y="900199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1" name="Forma libre: forma 176">
                <a:extLst>
                  <a:ext uri="{FF2B5EF4-FFF2-40B4-BE49-F238E27FC236}">
                    <a16:creationId xmlns:a16="http://schemas.microsoft.com/office/drawing/2014/main" id="{C48A6462-9EB6-8D04-0B8F-CB115EE46F0D}"/>
                  </a:ext>
                </a:extLst>
              </p:cNvPr>
              <p:cNvSpPr/>
              <p:nvPr/>
            </p:nvSpPr>
            <p:spPr>
              <a:xfrm rot="10799991">
                <a:off x="814474" y="1047646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2" name="Forma libre: forma 177">
                <a:extLst>
                  <a:ext uri="{FF2B5EF4-FFF2-40B4-BE49-F238E27FC236}">
                    <a16:creationId xmlns:a16="http://schemas.microsoft.com/office/drawing/2014/main" id="{A110A0ED-F99E-279F-89D2-9E7A329A75E4}"/>
                  </a:ext>
                </a:extLst>
              </p:cNvPr>
              <p:cNvSpPr/>
              <p:nvPr/>
            </p:nvSpPr>
            <p:spPr>
              <a:xfrm rot="10799991">
                <a:off x="681310" y="971065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3" name="Forma libre: forma 178">
                <a:extLst>
                  <a:ext uri="{FF2B5EF4-FFF2-40B4-BE49-F238E27FC236}">
                    <a16:creationId xmlns:a16="http://schemas.microsoft.com/office/drawing/2014/main" id="{3D2B3674-8126-B009-F483-B7DC3F51AC4B}"/>
                  </a:ext>
                </a:extLst>
              </p:cNvPr>
              <p:cNvSpPr/>
              <p:nvPr/>
            </p:nvSpPr>
            <p:spPr>
              <a:xfrm rot="10799991">
                <a:off x="984113" y="1086023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4" name="Forma libre: forma 179">
                <a:extLst>
                  <a:ext uri="{FF2B5EF4-FFF2-40B4-BE49-F238E27FC236}">
                    <a16:creationId xmlns:a16="http://schemas.microsoft.com/office/drawing/2014/main" id="{92A8FCEF-EB74-8A78-B969-07FF2C2075A9}"/>
                  </a:ext>
                </a:extLst>
              </p:cNvPr>
              <p:cNvSpPr/>
              <p:nvPr/>
            </p:nvSpPr>
            <p:spPr>
              <a:xfrm rot="10799991">
                <a:off x="1103269" y="990203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5" name="Forma libre: forma 180">
                <a:extLst>
                  <a:ext uri="{FF2B5EF4-FFF2-40B4-BE49-F238E27FC236}">
                    <a16:creationId xmlns:a16="http://schemas.microsoft.com/office/drawing/2014/main" id="{36BB106F-C049-597B-AA1A-B732672A617A}"/>
                  </a:ext>
                </a:extLst>
              </p:cNvPr>
              <p:cNvSpPr/>
              <p:nvPr/>
            </p:nvSpPr>
            <p:spPr>
              <a:xfrm rot="10799991">
                <a:off x="1057256" y="969630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6" name="Forma libre: forma 181">
                <a:extLst>
                  <a:ext uri="{FF2B5EF4-FFF2-40B4-BE49-F238E27FC236}">
                    <a16:creationId xmlns:a16="http://schemas.microsoft.com/office/drawing/2014/main" id="{512A3B51-C558-AABF-AAD0-1493C4BAA550}"/>
                  </a:ext>
                </a:extLst>
              </p:cNvPr>
              <p:cNvSpPr/>
              <p:nvPr/>
            </p:nvSpPr>
            <p:spPr>
              <a:xfrm rot="10799991">
                <a:off x="752935" y="957577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7" name="Forma libre: forma 182">
                <a:extLst>
                  <a:ext uri="{FF2B5EF4-FFF2-40B4-BE49-F238E27FC236}">
                    <a16:creationId xmlns:a16="http://schemas.microsoft.com/office/drawing/2014/main" id="{5A38A603-3BE8-0983-7531-6946684370CE}"/>
                  </a:ext>
                </a:extLst>
              </p:cNvPr>
              <p:cNvSpPr/>
              <p:nvPr/>
            </p:nvSpPr>
            <p:spPr>
              <a:xfrm rot="10799991">
                <a:off x="970297" y="1050407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218" name="Rectángulo 128">
              <a:extLst>
                <a:ext uri="{FF2B5EF4-FFF2-40B4-BE49-F238E27FC236}">
                  <a16:creationId xmlns:a16="http://schemas.microsoft.com/office/drawing/2014/main" id="{2521BFC6-A183-08E4-E76F-C220004C7B59}"/>
                </a:ext>
              </a:extLst>
            </p:cNvPr>
            <p:cNvSpPr/>
            <p:nvPr/>
          </p:nvSpPr>
          <p:spPr>
            <a:xfrm>
              <a:off x="0" y="-5449"/>
              <a:ext cx="9144000" cy="63495"/>
            </a:xfrm>
            <a:prstGeom prst="rect">
              <a:avLst/>
            </a:pr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FCE0D6"/>
                </a:solidFill>
                <a:uFillTx/>
                <a:latin typeface="Arial"/>
              </a:endParaRPr>
            </a:p>
          </p:txBody>
        </p:sp>
      </p:grpSp>
      <p:grpSp>
        <p:nvGrpSpPr>
          <p:cNvPr id="219" name="Grupo 237">
            <a:extLst>
              <a:ext uri="{FF2B5EF4-FFF2-40B4-BE49-F238E27FC236}">
                <a16:creationId xmlns:a16="http://schemas.microsoft.com/office/drawing/2014/main" id="{AEBDF2DA-0E87-9EE4-A42E-0739021240A9}"/>
              </a:ext>
            </a:extLst>
          </p:cNvPr>
          <p:cNvGrpSpPr/>
          <p:nvPr/>
        </p:nvGrpSpPr>
        <p:grpSpPr>
          <a:xfrm>
            <a:off x="0" y="4738301"/>
            <a:ext cx="9143999" cy="406789"/>
            <a:chOff x="0" y="4738301"/>
            <a:chExt cx="9143999" cy="406789"/>
          </a:xfrm>
        </p:grpSpPr>
        <p:sp>
          <p:nvSpPr>
            <p:cNvPr id="220" name="Freeform 5">
              <a:extLst>
                <a:ext uri="{FF2B5EF4-FFF2-40B4-BE49-F238E27FC236}">
                  <a16:creationId xmlns:a16="http://schemas.microsoft.com/office/drawing/2014/main" id="{E99CB045-5E6F-2FE2-0EF3-7BD6965EB3AC}"/>
                </a:ext>
              </a:extLst>
            </p:cNvPr>
            <p:cNvSpPr/>
            <p:nvPr/>
          </p:nvSpPr>
          <p:spPr>
            <a:xfrm>
              <a:off x="0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4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99"/>
                <a:gd name="f54" fmla="val 20"/>
                <a:gd name="f55" fmla="val 101"/>
                <a:gd name="f56" fmla="val 8"/>
                <a:gd name="f57" fmla="val 108"/>
                <a:gd name="f58" fmla="val 4"/>
                <a:gd name="f59" fmla="val 105"/>
                <a:gd name="f60" fmla="val 1"/>
                <a:gd name="f61" fmla="val 103"/>
                <a:gd name="f62" fmla="val 3"/>
                <a:gd name="f63" fmla="val 5"/>
                <a:gd name="f64" fmla="val 10"/>
                <a:gd name="f65" fmla="val 95"/>
                <a:gd name="f66" fmla="val 16"/>
                <a:gd name="f67" fmla="val 55"/>
                <a:gd name="f68" fmla="val 72"/>
                <a:gd name="f69" fmla="val 89"/>
                <a:gd name="f70" fmla="val 88"/>
                <a:gd name="f71" fmla="val 87"/>
                <a:gd name="f72" fmla="val 86"/>
                <a:gd name="f73" fmla="val 70"/>
                <a:gd name="f74" fmla="val 81"/>
                <a:gd name="f75" fmla="val 41"/>
                <a:gd name="f76" fmla="val 19"/>
                <a:gd name="f77" fmla="val 76"/>
                <a:gd name="f78" fmla="val 9"/>
                <a:gd name="f79" fmla="val 7"/>
                <a:gd name="f80" fmla="val 6"/>
                <a:gd name="f81" fmla="val 65"/>
                <a:gd name="f82" fmla="val 63"/>
                <a:gd name="f83" fmla="val 58"/>
                <a:gd name="f84" fmla="val 61"/>
                <a:gd name="f85" fmla="val 64"/>
                <a:gd name="f86" fmla="val 32"/>
                <a:gd name="f87" fmla="val 83"/>
                <a:gd name="f88" fmla="val 62"/>
                <a:gd name="f89" fmla="val 66"/>
                <a:gd name="f90" fmla="val 50"/>
                <a:gd name="f91" fmla="val 38"/>
                <a:gd name="f92" fmla="val 44"/>
                <a:gd name="f93" fmla="val 36"/>
                <a:gd name="f94" fmla="val 42"/>
                <a:gd name="f95" fmla="val 34"/>
                <a:gd name="f96" fmla="val 43"/>
                <a:gd name="f97" fmla="val 22"/>
                <a:gd name="f98" fmla="val 39"/>
                <a:gd name="f99" fmla="val 30"/>
                <a:gd name="f100" fmla="val 40"/>
                <a:gd name="f101" fmla="val 67"/>
                <a:gd name="f102" fmla="val 80"/>
                <a:gd name="f103" fmla="val 68"/>
                <a:gd name="f104" fmla="val 56"/>
                <a:gd name="f105" fmla="val 54"/>
                <a:gd name="f106" fmla="val 51"/>
                <a:gd name="f107" fmla="val 78"/>
                <a:gd name="f108" fmla="val 84"/>
                <a:gd name="f109" fmla="val 85"/>
                <a:gd name="f110" fmla="val 82"/>
                <a:gd name="f111" fmla="val 90"/>
                <a:gd name="f112" fmla="val 91"/>
                <a:gd name="f113" fmla="val 57"/>
                <a:gd name="f114" fmla="val 104"/>
                <a:gd name="f115" fmla="val 111"/>
                <a:gd name="f116" fmla="val 109"/>
                <a:gd name="f117" fmla="val 107"/>
                <a:gd name="f118" fmla="val 112"/>
                <a:gd name="f119" fmla="val 11"/>
                <a:gd name="f120" fmla="val 125"/>
                <a:gd name="f121" fmla="val 127"/>
                <a:gd name="f122" fmla="val 15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46"/>
                <a:gd name="f134" fmla="val 140"/>
                <a:gd name="f135" fmla="val 136"/>
                <a:gd name="f136" fmla="val 143"/>
                <a:gd name="f137" fmla="val 151"/>
                <a:gd name="f138" fmla="val 152"/>
                <a:gd name="f139" fmla="val 159"/>
                <a:gd name="f140" fmla="val 163"/>
                <a:gd name="f141" fmla="val 167"/>
                <a:gd name="f142" fmla="val 166"/>
                <a:gd name="f143" fmla="val 164"/>
                <a:gd name="f144" fmla="val 158"/>
                <a:gd name="f145" fmla="val 153"/>
                <a:gd name="f146" fmla="val 147"/>
                <a:gd name="f147" fmla="val 137"/>
                <a:gd name="f148" fmla="val 156"/>
                <a:gd name="f149" fmla="val 162"/>
                <a:gd name="f150" fmla="val 172"/>
                <a:gd name="f151" fmla="val 175"/>
                <a:gd name="f152" fmla="val 173"/>
                <a:gd name="f153" fmla="val 100"/>
                <a:gd name="f154" fmla="val 169"/>
                <a:gd name="f155" fmla="val 161"/>
                <a:gd name="f156" fmla="val 139"/>
                <a:gd name="f157" fmla="val 148"/>
                <a:gd name="f158" fmla="val 154"/>
                <a:gd name="f159" fmla="val 157"/>
                <a:gd name="f160" fmla="val 165"/>
                <a:gd name="f161" fmla="val 155"/>
                <a:gd name="f162" fmla="val 142"/>
                <a:gd name="f163" fmla="val 141"/>
                <a:gd name="f164" fmla="val 115"/>
                <a:gd name="f165" fmla="val 145"/>
                <a:gd name="f166" fmla="val 134"/>
                <a:gd name="f167" fmla="val 135"/>
                <a:gd name="f168" fmla="val 117"/>
                <a:gd name="f169" fmla="val 150"/>
                <a:gd name="f170" fmla="val 179"/>
                <a:gd name="f171" fmla="val 181"/>
                <a:gd name="f172" fmla="val 182"/>
                <a:gd name="f173" fmla="val 183"/>
                <a:gd name="f174" fmla="val 178"/>
                <a:gd name="f175" fmla="val 176"/>
                <a:gd name="f176" fmla="val 174"/>
                <a:gd name="f177" fmla="val 52"/>
                <a:gd name="f178" fmla="val 47"/>
                <a:gd name="f179" fmla="+- 0 0 -90"/>
                <a:gd name="f180" fmla="*/ f3 1 177"/>
                <a:gd name="f181" fmla="*/ f4 1 184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4"/>
                <a:gd name="f191" fmla="*/ 31 f187 1"/>
                <a:gd name="f192" fmla="*/ 121 f186 1"/>
                <a:gd name="f193" fmla="*/ 12 f187 1"/>
                <a:gd name="f194" fmla="*/ 124 f186 1"/>
                <a:gd name="f195" fmla="*/ 75 f187 1"/>
                <a:gd name="f196" fmla="*/ 94 f186 1"/>
                <a:gd name="f197" fmla="*/ 21 f187 1"/>
                <a:gd name="f198" fmla="*/ 99 f186 1"/>
                <a:gd name="f199" fmla="*/ 3 f187 1"/>
                <a:gd name="f200" fmla="*/ 96 f186 1"/>
                <a:gd name="f201" fmla="*/ 72 f187 1"/>
                <a:gd name="f202" fmla="*/ 89 f186 1"/>
                <a:gd name="f203" fmla="*/ 27 f187 1"/>
                <a:gd name="f204" fmla="*/ 73 f186 1"/>
                <a:gd name="f205" fmla="*/ 8 f187 1"/>
                <a:gd name="f206" fmla="*/ 63 f186 1"/>
                <a:gd name="f207" fmla="*/ 32 f187 1"/>
                <a:gd name="f208" fmla="*/ 71 f186 1"/>
                <a:gd name="f209" fmla="*/ 74 f187 1"/>
                <a:gd name="f210" fmla="*/ 77 f186 1"/>
                <a:gd name="f211" fmla="*/ 36 f186 1"/>
                <a:gd name="f212" fmla="*/ 39 f187 1"/>
                <a:gd name="f213" fmla="*/ 40 f186 1"/>
                <a:gd name="f214" fmla="*/ 62 f187 1"/>
                <a:gd name="f215" fmla="*/ 31 f186 1"/>
                <a:gd name="f216" fmla="*/ 56 f187 1"/>
                <a:gd name="f217" fmla="*/ 14 f186 1"/>
                <a:gd name="f218" fmla="*/ 65 f187 1"/>
                <a:gd name="f219" fmla="*/ 29 f186 1"/>
                <a:gd name="f220" fmla="*/ 86 f187 1"/>
                <a:gd name="f221" fmla="*/ 81 f187 1"/>
                <a:gd name="f222" fmla="*/ 4 f186 1"/>
                <a:gd name="f223" fmla="*/ 91 f187 1"/>
                <a:gd name="f224" fmla="*/ 20 f186 1"/>
                <a:gd name="f225" fmla="*/ 110 f187 1"/>
                <a:gd name="f226" fmla="*/ 30 f186 1"/>
                <a:gd name="f227" fmla="*/ 127 f187 1"/>
                <a:gd name="f228" fmla="*/ 15 f186 1"/>
                <a:gd name="f229" fmla="*/ 98 f187 1"/>
                <a:gd name="f230" fmla="*/ 72 f186 1"/>
                <a:gd name="f231" fmla="*/ 129 f187 1"/>
                <a:gd name="f232" fmla="*/ 42 f186 1"/>
                <a:gd name="f233" fmla="*/ 149 f187 1"/>
                <a:gd name="f234" fmla="*/ 34 f186 1"/>
                <a:gd name="f235" fmla="*/ 102 f187 1"/>
                <a:gd name="f236" fmla="*/ 78 f186 1"/>
                <a:gd name="f237" fmla="*/ 143 f187 1"/>
                <a:gd name="f238" fmla="*/ 166 f187 1"/>
                <a:gd name="f239" fmla="*/ 103 f187 1"/>
                <a:gd name="f240" fmla="*/ 85 f186 1"/>
                <a:gd name="f241" fmla="*/ 153 f187 1"/>
                <a:gd name="f242" fmla="*/ 92 f186 1"/>
                <a:gd name="f243" fmla="*/ 173 f187 1"/>
                <a:gd name="f244" fmla="*/ 100 f186 1"/>
                <a:gd name="f245" fmla="*/ 105 f187 1"/>
                <a:gd name="f246" fmla="*/ 91 f186 1"/>
                <a:gd name="f247" fmla="*/ 104 f187 1"/>
                <a:gd name="f248" fmla="*/ 97 f186 1"/>
                <a:gd name="f249" fmla="*/ 163 f187 1"/>
                <a:gd name="f250" fmla="*/ 131 f186 1"/>
                <a:gd name="f251" fmla="*/ 147 f187 1"/>
                <a:gd name="f252" fmla="*/ 137 f186 1"/>
                <a:gd name="f253" fmla="*/ 96 f187 1"/>
                <a:gd name="f254" fmla="*/ 119 f187 1"/>
                <a:gd name="f255" fmla="*/ 141 f186 1"/>
                <a:gd name="f256" fmla="*/ 128 f187 1"/>
                <a:gd name="f257" fmla="*/ 161 f186 1"/>
                <a:gd name="f258" fmla="*/ 115 f187 1"/>
                <a:gd name="f259" fmla="*/ 143 f186 1"/>
                <a:gd name="f260" fmla="*/ 83 f187 1"/>
                <a:gd name="f261" fmla="*/ 136 f186 1"/>
                <a:gd name="f262" fmla="*/ 63 f187 1"/>
                <a:gd name="f263" fmla="*/ 183 f186 1"/>
                <a:gd name="f264" fmla="*/ 84 f187 1"/>
                <a:gd name="f265" fmla="*/ 105 f186 1"/>
                <a:gd name="f266" fmla="*/ 58 f187 1"/>
                <a:gd name="f267" fmla="*/ 138 f186 1"/>
                <a:gd name="f268" fmla="*/ 40 f187 1"/>
                <a:gd name="f269" fmla="*/ 153 f186 1"/>
                <a:gd name="f270" fmla="*/ 77 f187 1"/>
                <a:gd name="f271" fmla="*/ 102 f186 1"/>
                <a:gd name="f272" fmla="+- f188 0 f1"/>
                <a:gd name="f273" fmla="*/ f191 1 177"/>
                <a:gd name="f274" fmla="*/ f192 1 184"/>
                <a:gd name="f275" fmla="*/ f193 1 177"/>
                <a:gd name="f276" fmla="*/ f194 1 184"/>
                <a:gd name="f277" fmla="*/ f195 1 177"/>
                <a:gd name="f278" fmla="*/ f196 1 184"/>
                <a:gd name="f279" fmla="*/ f197 1 177"/>
                <a:gd name="f280" fmla="*/ f198 1 184"/>
                <a:gd name="f281" fmla="*/ f199 1 177"/>
                <a:gd name="f282" fmla="*/ f200 1 184"/>
                <a:gd name="f283" fmla="*/ f201 1 177"/>
                <a:gd name="f284" fmla="*/ f202 1 184"/>
                <a:gd name="f285" fmla="*/ f203 1 177"/>
                <a:gd name="f286" fmla="*/ f204 1 184"/>
                <a:gd name="f287" fmla="*/ f205 1 177"/>
                <a:gd name="f288" fmla="*/ f206 1 184"/>
                <a:gd name="f289" fmla="*/ f207 1 177"/>
                <a:gd name="f290" fmla="*/ f208 1 184"/>
                <a:gd name="f291" fmla="*/ f209 1 177"/>
                <a:gd name="f292" fmla="*/ f210 1 184"/>
                <a:gd name="f293" fmla="*/ f211 1 184"/>
                <a:gd name="f294" fmla="*/ f212 1 177"/>
                <a:gd name="f295" fmla="*/ f213 1 184"/>
                <a:gd name="f296" fmla="*/ f214 1 177"/>
                <a:gd name="f297" fmla="*/ f215 1 184"/>
                <a:gd name="f298" fmla="*/ f216 1 177"/>
                <a:gd name="f299" fmla="*/ f217 1 184"/>
                <a:gd name="f300" fmla="*/ f218 1 177"/>
                <a:gd name="f301" fmla="*/ f219 1 184"/>
                <a:gd name="f302" fmla="*/ f220 1 177"/>
                <a:gd name="f303" fmla="*/ f221 1 177"/>
                <a:gd name="f304" fmla="*/ f222 1 184"/>
                <a:gd name="f305" fmla="*/ f223 1 177"/>
                <a:gd name="f306" fmla="*/ f224 1 184"/>
                <a:gd name="f307" fmla="*/ f225 1 177"/>
                <a:gd name="f308" fmla="*/ f226 1 184"/>
                <a:gd name="f309" fmla="*/ f227 1 177"/>
                <a:gd name="f310" fmla="*/ f228 1 184"/>
                <a:gd name="f311" fmla="*/ f229 1 177"/>
                <a:gd name="f312" fmla="*/ f230 1 184"/>
                <a:gd name="f313" fmla="*/ f231 1 177"/>
                <a:gd name="f314" fmla="*/ f232 1 184"/>
                <a:gd name="f315" fmla="*/ f233 1 177"/>
                <a:gd name="f316" fmla="*/ f234 1 184"/>
                <a:gd name="f317" fmla="*/ f235 1 177"/>
                <a:gd name="f318" fmla="*/ f236 1 184"/>
                <a:gd name="f319" fmla="*/ f237 1 177"/>
                <a:gd name="f320" fmla="*/ f238 1 177"/>
                <a:gd name="f321" fmla="*/ f239 1 177"/>
                <a:gd name="f322" fmla="*/ f240 1 184"/>
                <a:gd name="f323" fmla="*/ f241 1 177"/>
                <a:gd name="f324" fmla="*/ f242 1 184"/>
                <a:gd name="f325" fmla="*/ f243 1 177"/>
                <a:gd name="f326" fmla="*/ f244 1 184"/>
                <a:gd name="f327" fmla="*/ f245 1 177"/>
                <a:gd name="f328" fmla="*/ f246 1 184"/>
                <a:gd name="f329" fmla="*/ f247 1 177"/>
                <a:gd name="f330" fmla="*/ f248 1 184"/>
                <a:gd name="f331" fmla="*/ f249 1 177"/>
                <a:gd name="f332" fmla="*/ f250 1 184"/>
                <a:gd name="f333" fmla="*/ f251 1 177"/>
                <a:gd name="f334" fmla="*/ f252 1 184"/>
                <a:gd name="f335" fmla="*/ f253 1 177"/>
                <a:gd name="f336" fmla="*/ f254 1 177"/>
                <a:gd name="f337" fmla="*/ f255 1 184"/>
                <a:gd name="f338" fmla="*/ f256 1 177"/>
                <a:gd name="f339" fmla="*/ f257 1 184"/>
                <a:gd name="f340" fmla="*/ f258 1 177"/>
                <a:gd name="f341" fmla="*/ f259 1 184"/>
                <a:gd name="f342" fmla="*/ f260 1 177"/>
                <a:gd name="f343" fmla="*/ f261 1 184"/>
                <a:gd name="f344" fmla="*/ f262 1 177"/>
                <a:gd name="f345" fmla="*/ f263 1 184"/>
                <a:gd name="f346" fmla="*/ f264 1 177"/>
                <a:gd name="f347" fmla="*/ f265 1 184"/>
                <a:gd name="f348" fmla="*/ f266 1 177"/>
                <a:gd name="f349" fmla="*/ f267 1 184"/>
                <a:gd name="f350" fmla="*/ f268 1 177"/>
                <a:gd name="f351" fmla="*/ f269 1 184"/>
                <a:gd name="f352" fmla="*/ f270 1 177"/>
                <a:gd name="f353" fmla="*/ f271 1 184"/>
                <a:gd name="f354" fmla="*/ 0 1 f189"/>
                <a:gd name="f355" fmla="*/ f183 1 f189"/>
                <a:gd name="f356" fmla="*/ 0 1 f190"/>
                <a:gd name="f357" fmla="*/ f184 1 f190"/>
                <a:gd name="f358" fmla="*/ f273 1 f189"/>
                <a:gd name="f359" fmla="*/ f274 1 f190"/>
                <a:gd name="f360" fmla="*/ f275 1 f189"/>
                <a:gd name="f361" fmla="*/ f276 1 f190"/>
                <a:gd name="f362" fmla="*/ f277 1 f189"/>
                <a:gd name="f363" fmla="*/ f278 1 f190"/>
                <a:gd name="f364" fmla="*/ f279 1 f189"/>
                <a:gd name="f365" fmla="*/ f280 1 f190"/>
                <a:gd name="f366" fmla="*/ f281 1 f189"/>
                <a:gd name="f367" fmla="*/ f282 1 f190"/>
                <a:gd name="f368" fmla="*/ f283 1 f189"/>
                <a:gd name="f369" fmla="*/ f284 1 f190"/>
                <a:gd name="f370" fmla="*/ f285 1 f189"/>
                <a:gd name="f371" fmla="*/ f286 1 f190"/>
                <a:gd name="f372" fmla="*/ f287 1 f189"/>
                <a:gd name="f373" fmla="*/ f288 1 f190"/>
                <a:gd name="f374" fmla="*/ f289 1 f189"/>
                <a:gd name="f375" fmla="*/ f290 1 f190"/>
                <a:gd name="f376" fmla="*/ f291 1 f189"/>
                <a:gd name="f377" fmla="*/ f292 1 f190"/>
                <a:gd name="f378" fmla="*/ f293 1 f190"/>
                <a:gd name="f379" fmla="*/ f294 1 f189"/>
                <a:gd name="f380" fmla="*/ f295 1 f190"/>
                <a:gd name="f381" fmla="*/ f296 1 f189"/>
                <a:gd name="f382" fmla="*/ f297 1 f190"/>
                <a:gd name="f383" fmla="*/ f298 1 f189"/>
                <a:gd name="f384" fmla="*/ f299 1 f190"/>
                <a:gd name="f385" fmla="*/ f300 1 f189"/>
                <a:gd name="f386" fmla="*/ f301 1 f190"/>
                <a:gd name="f387" fmla="*/ f302 1 f189"/>
                <a:gd name="f388" fmla="*/ f303 1 f189"/>
                <a:gd name="f389" fmla="*/ f304 1 f190"/>
                <a:gd name="f390" fmla="*/ f305 1 f189"/>
                <a:gd name="f391" fmla="*/ f306 1 f190"/>
                <a:gd name="f392" fmla="*/ f307 1 f189"/>
                <a:gd name="f393" fmla="*/ f308 1 f190"/>
                <a:gd name="f394" fmla="*/ f309 1 f189"/>
                <a:gd name="f395" fmla="*/ f310 1 f190"/>
                <a:gd name="f396" fmla="*/ f311 1 f189"/>
                <a:gd name="f397" fmla="*/ f312 1 f190"/>
                <a:gd name="f398" fmla="*/ f313 1 f189"/>
                <a:gd name="f399" fmla="*/ f314 1 f190"/>
                <a:gd name="f400" fmla="*/ f315 1 f189"/>
                <a:gd name="f401" fmla="*/ f316 1 f190"/>
                <a:gd name="f402" fmla="*/ f317 1 f189"/>
                <a:gd name="f403" fmla="*/ f318 1 f190"/>
                <a:gd name="f404" fmla="*/ f319 1 f189"/>
                <a:gd name="f405" fmla="*/ f320 1 f189"/>
                <a:gd name="f406" fmla="*/ f321 1 f189"/>
                <a:gd name="f407" fmla="*/ f322 1 f190"/>
                <a:gd name="f408" fmla="*/ f323 1 f189"/>
                <a:gd name="f409" fmla="*/ f324 1 f190"/>
                <a:gd name="f410" fmla="*/ f325 1 f189"/>
                <a:gd name="f411" fmla="*/ f326 1 f190"/>
                <a:gd name="f412" fmla="*/ f327 1 f189"/>
                <a:gd name="f413" fmla="*/ f328 1 f190"/>
                <a:gd name="f414" fmla="*/ f329 1 f189"/>
                <a:gd name="f415" fmla="*/ f330 1 f190"/>
                <a:gd name="f416" fmla="*/ f331 1 f189"/>
                <a:gd name="f417" fmla="*/ f332 1 f190"/>
                <a:gd name="f418" fmla="*/ f333 1 f189"/>
                <a:gd name="f419" fmla="*/ f334 1 f190"/>
                <a:gd name="f420" fmla="*/ f335 1 f189"/>
                <a:gd name="f421" fmla="*/ f336 1 f189"/>
                <a:gd name="f422" fmla="*/ f337 1 f190"/>
                <a:gd name="f423" fmla="*/ f338 1 f189"/>
                <a:gd name="f424" fmla="*/ f339 1 f190"/>
                <a:gd name="f425" fmla="*/ f340 1 f189"/>
                <a:gd name="f426" fmla="*/ f341 1 f190"/>
                <a:gd name="f427" fmla="*/ f342 1 f189"/>
                <a:gd name="f428" fmla="*/ f343 1 f190"/>
                <a:gd name="f429" fmla="*/ f344 1 f189"/>
                <a:gd name="f430" fmla="*/ f345 1 f190"/>
                <a:gd name="f431" fmla="*/ f346 1 f189"/>
                <a:gd name="f432" fmla="*/ f347 1 f190"/>
                <a:gd name="f433" fmla="*/ f348 1 f189"/>
                <a:gd name="f434" fmla="*/ f349 1 f190"/>
                <a:gd name="f435" fmla="*/ f350 1 f189"/>
                <a:gd name="f436" fmla="*/ f351 1 f190"/>
                <a:gd name="f437" fmla="*/ f352 1 f189"/>
                <a:gd name="f438" fmla="*/ f353 1 f190"/>
                <a:gd name="f439" fmla="*/ f354 f180 1"/>
                <a:gd name="f440" fmla="*/ f355 f180 1"/>
                <a:gd name="f441" fmla="*/ f357 f181 1"/>
                <a:gd name="f442" fmla="*/ f356 f181 1"/>
                <a:gd name="f443" fmla="*/ f358 f180 1"/>
                <a:gd name="f444" fmla="*/ f359 f181 1"/>
                <a:gd name="f445" fmla="*/ f360 f180 1"/>
                <a:gd name="f446" fmla="*/ f361 f181 1"/>
                <a:gd name="f447" fmla="*/ f362 f180 1"/>
                <a:gd name="f448" fmla="*/ f363 f181 1"/>
                <a:gd name="f449" fmla="*/ f364 f180 1"/>
                <a:gd name="f450" fmla="*/ f365 f181 1"/>
                <a:gd name="f451" fmla="*/ f366 f180 1"/>
                <a:gd name="f452" fmla="*/ f367 f181 1"/>
                <a:gd name="f453" fmla="*/ f368 f180 1"/>
                <a:gd name="f454" fmla="*/ f369 f181 1"/>
                <a:gd name="f455" fmla="*/ f370 f180 1"/>
                <a:gd name="f456" fmla="*/ f371 f181 1"/>
                <a:gd name="f457" fmla="*/ f372 f180 1"/>
                <a:gd name="f458" fmla="*/ f373 f181 1"/>
                <a:gd name="f459" fmla="*/ f374 f180 1"/>
                <a:gd name="f460" fmla="*/ f375 f181 1"/>
                <a:gd name="f461" fmla="*/ f376 f180 1"/>
                <a:gd name="f462" fmla="*/ f377 f181 1"/>
                <a:gd name="f463" fmla="*/ f378 f181 1"/>
                <a:gd name="f464" fmla="*/ f379 f180 1"/>
                <a:gd name="f465" fmla="*/ f380 f181 1"/>
                <a:gd name="f466" fmla="*/ f381 f180 1"/>
                <a:gd name="f467" fmla="*/ f382 f181 1"/>
                <a:gd name="f468" fmla="*/ f383 f180 1"/>
                <a:gd name="f469" fmla="*/ f384 f181 1"/>
                <a:gd name="f470" fmla="*/ f385 f180 1"/>
                <a:gd name="f471" fmla="*/ f386 f181 1"/>
                <a:gd name="f472" fmla="*/ f387 f180 1"/>
                <a:gd name="f473" fmla="*/ f388 f180 1"/>
                <a:gd name="f474" fmla="*/ f389 f181 1"/>
                <a:gd name="f475" fmla="*/ f390 f180 1"/>
                <a:gd name="f476" fmla="*/ f391 f181 1"/>
                <a:gd name="f477" fmla="*/ f392 f180 1"/>
                <a:gd name="f478" fmla="*/ f393 f181 1"/>
                <a:gd name="f479" fmla="*/ f394 f180 1"/>
                <a:gd name="f480" fmla="*/ f395 f181 1"/>
                <a:gd name="f481" fmla="*/ f396 f180 1"/>
                <a:gd name="f482" fmla="*/ f397 f181 1"/>
                <a:gd name="f483" fmla="*/ f398 f180 1"/>
                <a:gd name="f484" fmla="*/ f399 f181 1"/>
                <a:gd name="f485" fmla="*/ f400 f180 1"/>
                <a:gd name="f486" fmla="*/ f401 f181 1"/>
                <a:gd name="f487" fmla="*/ f402 f180 1"/>
                <a:gd name="f488" fmla="*/ f403 f181 1"/>
                <a:gd name="f489" fmla="*/ f404 f180 1"/>
                <a:gd name="f490" fmla="*/ f405 f180 1"/>
                <a:gd name="f491" fmla="*/ f406 f180 1"/>
                <a:gd name="f492" fmla="*/ f407 f181 1"/>
                <a:gd name="f493" fmla="*/ f408 f180 1"/>
                <a:gd name="f494" fmla="*/ f409 f181 1"/>
                <a:gd name="f495" fmla="*/ f410 f180 1"/>
                <a:gd name="f496" fmla="*/ f411 f181 1"/>
                <a:gd name="f497" fmla="*/ f412 f180 1"/>
                <a:gd name="f498" fmla="*/ f413 f181 1"/>
                <a:gd name="f499" fmla="*/ f414 f180 1"/>
                <a:gd name="f500" fmla="*/ f415 f181 1"/>
                <a:gd name="f501" fmla="*/ f416 f180 1"/>
                <a:gd name="f502" fmla="*/ f417 f181 1"/>
                <a:gd name="f503" fmla="*/ f418 f180 1"/>
                <a:gd name="f504" fmla="*/ f419 f181 1"/>
                <a:gd name="f505" fmla="*/ f420 f180 1"/>
                <a:gd name="f506" fmla="*/ f421 f180 1"/>
                <a:gd name="f507" fmla="*/ f422 f181 1"/>
                <a:gd name="f508" fmla="*/ f423 f180 1"/>
                <a:gd name="f509" fmla="*/ f424 f181 1"/>
                <a:gd name="f510" fmla="*/ f425 f180 1"/>
                <a:gd name="f511" fmla="*/ f426 f181 1"/>
                <a:gd name="f512" fmla="*/ f427 f180 1"/>
                <a:gd name="f513" fmla="*/ f428 f181 1"/>
                <a:gd name="f514" fmla="*/ f429 f180 1"/>
                <a:gd name="f515" fmla="*/ f430 f181 1"/>
                <a:gd name="f516" fmla="*/ f431 f180 1"/>
                <a:gd name="f517" fmla="*/ f432 f181 1"/>
                <a:gd name="f518" fmla="*/ f433 f180 1"/>
                <a:gd name="f519" fmla="*/ f434 f181 1"/>
                <a:gd name="f520" fmla="*/ f435 f180 1"/>
                <a:gd name="f521" fmla="*/ f436 f181 1"/>
                <a:gd name="f522" fmla="*/ f437 f180 1"/>
                <a:gd name="f523" fmla="*/ f438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57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49" y="f463"/>
                </a:cxn>
                <a:cxn ang="f272">
                  <a:pos x="f464" y="f465"/>
                </a:cxn>
                <a:cxn ang="f272">
                  <a:pos x="f466" y="f467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56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84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82"/>
                </a:cxn>
                <a:cxn ang="f272">
                  <a:pos x="f490" y="f456"/>
                </a:cxn>
                <a:cxn ang="f272">
                  <a:pos x="f491" y="f492"/>
                </a:cxn>
                <a:cxn ang="f272">
                  <a:pos x="f493" y="f494"/>
                </a:cxn>
                <a:cxn ang="f272">
                  <a:pos x="f495" y="f496"/>
                </a:cxn>
                <a:cxn ang="f272">
                  <a:pos x="f497" y="f498"/>
                </a:cxn>
                <a:cxn ang="f272">
                  <a:pos x="f499" y="f500"/>
                </a:cxn>
                <a:cxn ang="f272">
                  <a:pos x="f501" y="f502"/>
                </a:cxn>
                <a:cxn ang="f272">
                  <a:pos x="f503" y="f504"/>
                </a:cxn>
                <a:cxn ang="f272">
                  <a:pos x="f505" y="f452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  <a:cxn ang="f272">
                  <a:pos x="f518" y="f519"/>
                </a:cxn>
                <a:cxn ang="f272">
                  <a:pos x="f520" y="f521"/>
                </a:cxn>
                <a:cxn ang="f272">
                  <a:pos x="f522" y="f523"/>
                </a:cxn>
              </a:cxnLst>
              <a:rect l="f439" t="f442" r="f440" b="f441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2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3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38" y="f53"/>
                  </a:cubicBezTo>
                  <a:cubicBezTo>
                    <a:pt x="f54" y="f53"/>
                    <a:pt x="f30" y="f55"/>
                    <a:pt x="f36" y="f44"/>
                  </a:cubicBezTo>
                  <a:cubicBezTo>
                    <a:pt x="f31" y="f16"/>
                    <a:pt x="f56" y="f57"/>
                    <a:pt x="f58" y="f59"/>
                  </a:cubicBezTo>
                  <a:cubicBezTo>
                    <a:pt x="f60" y="f61"/>
                    <a:pt x="f5" y="f53"/>
                    <a:pt x="f62" y="f9"/>
                  </a:cubicBezTo>
                  <a:cubicBezTo>
                    <a:pt x="f63" y="f47"/>
                    <a:pt x="f64" y="f47"/>
                    <a:pt x="f31" y="f65"/>
                  </a:cubicBezTo>
                  <a:cubicBezTo>
                    <a:pt x="f66" y="f9"/>
                    <a:pt x="f30" y="f11"/>
                    <a:pt x="f54" y="f9"/>
                  </a:cubicBezTo>
                  <a:cubicBezTo>
                    <a:pt x="f52" y="f45"/>
                    <a:pt x="f67" y="f47"/>
                    <a:pt x="f68" y="f69"/>
                  </a:cubicBezTo>
                  <a:cubicBezTo>
                    <a:pt x="f48" y="f69"/>
                    <a:pt x="f48" y="f69"/>
                    <a:pt x="f12" y="f70"/>
                  </a:cubicBezTo>
                  <a:cubicBezTo>
                    <a:pt x="f48" y="f71"/>
                    <a:pt x="f49" y="f72"/>
                    <a:pt x="f73" y="f72"/>
                  </a:cubicBezTo>
                  <a:cubicBezTo>
                    <a:pt x="f67" y="f74"/>
                    <a:pt x="f75" y="f10"/>
                    <a:pt x="f23" y="f48"/>
                  </a:cubicBezTo>
                  <a:cubicBezTo>
                    <a:pt x="f39" y="f68"/>
                    <a:pt x="f38" y="f48"/>
                    <a:pt x="f76" y="f13"/>
                  </a:cubicBezTo>
                  <a:cubicBezTo>
                    <a:pt x="f31" y="f77"/>
                    <a:pt x="f78" y="f10"/>
                    <a:pt x="f79" y="f48"/>
                  </a:cubicBezTo>
                  <a:cubicBezTo>
                    <a:pt x="f63" y="f73"/>
                    <a:pt x="f80" y="f81"/>
                    <a:pt x="f56" y="f82"/>
                  </a:cubicBezTo>
                  <a:cubicBezTo>
                    <a:pt x="f64" y="f83"/>
                    <a:pt x="f66" y="f83"/>
                    <a:pt x="f54" y="f84"/>
                  </a:cubicBezTo>
                  <a:cubicBezTo>
                    <a:pt x="f38" y="f84"/>
                    <a:pt x="f28" y="f82"/>
                    <a:pt x="f28" y="f85"/>
                  </a:cubicBezTo>
                  <a:cubicBezTo>
                    <a:pt x="f28" y="f50"/>
                    <a:pt x="f40" y="f73"/>
                    <a:pt x="f86" y="f49"/>
                  </a:cubicBezTo>
                  <a:cubicBezTo>
                    <a:pt x="f17" y="f12"/>
                    <a:pt x="f83" y="f8"/>
                    <a:pt x="f49" y="f87"/>
                  </a:cubicBezTo>
                  <a:cubicBezTo>
                    <a:pt x="f48" y="f87"/>
                    <a:pt x="f12" y="f87"/>
                    <a:pt x="f77" y="f87"/>
                  </a:cubicBezTo>
                  <a:cubicBezTo>
                    <a:pt x="f77" y="f74"/>
                    <a:pt x="f12" y="f8"/>
                    <a:pt x="f13" y="f10"/>
                  </a:cubicBezTo>
                  <a:cubicBezTo>
                    <a:pt x="f88" y="f89"/>
                    <a:pt x="f90" y="f67"/>
                    <a:pt x="f91" y="f92"/>
                  </a:cubicBezTo>
                  <a:cubicBezTo>
                    <a:pt x="f93" y="f94"/>
                    <a:pt x="f95" y="f94"/>
                    <a:pt x="f86" y="f94"/>
                  </a:cubicBezTo>
                  <a:cubicBezTo>
                    <a:pt x="f26" y="f96"/>
                    <a:pt x="f97" y="f75"/>
                    <a:pt x="f38" y="f93"/>
                  </a:cubicBezTo>
                  <a:cubicBezTo>
                    <a:pt x="f38" y="f86"/>
                    <a:pt x="f26" y="f23"/>
                    <a:pt x="f19" y="f23"/>
                  </a:cubicBezTo>
                  <a:cubicBezTo>
                    <a:pt x="f93" y="f23"/>
                    <a:pt x="f98" y="f99"/>
                    <a:pt x="f98" y="f93"/>
                  </a:cubicBezTo>
                  <a:cubicBezTo>
                    <a:pt x="f91" y="f52"/>
                    <a:pt x="f98" y="f98"/>
                    <a:pt x="f98" y="f100"/>
                  </a:cubicBezTo>
                  <a:cubicBezTo>
                    <a:pt x="f51" y="f51"/>
                    <a:pt x="f101" y="f81"/>
                    <a:pt x="f74" y="f8"/>
                  </a:cubicBezTo>
                  <a:cubicBezTo>
                    <a:pt x="f74" y="f10"/>
                    <a:pt x="f74" y="f12"/>
                    <a:pt x="f102" y="f13"/>
                  </a:cubicBezTo>
                  <a:cubicBezTo>
                    <a:pt x="f13" y="f43"/>
                    <a:pt x="f103" y="f41"/>
                    <a:pt x="f88" y="f19"/>
                  </a:cubicBezTo>
                  <a:cubicBezTo>
                    <a:pt x="f84" y="f40"/>
                    <a:pt x="f15" y="f23"/>
                    <a:pt x="f104" y="f26"/>
                  </a:cubicBezTo>
                  <a:cubicBezTo>
                    <a:pt x="f105" y="f26"/>
                    <a:pt x="f90" y="f28"/>
                    <a:pt x="f90" y="f38"/>
                  </a:cubicBezTo>
                  <a:cubicBezTo>
                    <a:pt x="f106" y="f76"/>
                    <a:pt x="f51" y="f66"/>
                    <a:pt x="f104" y="f31"/>
                  </a:cubicBezTo>
                  <a:cubicBezTo>
                    <a:pt x="f15" y="f32"/>
                    <a:pt x="f85" y="f34"/>
                    <a:pt x="f89" y="f66"/>
                  </a:cubicBezTo>
                  <a:cubicBezTo>
                    <a:pt x="f103" y="f30"/>
                    <a:pt x="f101" y="f38"/>
                    <a:pt x="f89" y="f39"/>
                  </a:cubicBezTo>
                  <a:cubicBezTo>
                    <a:pt x="f89" y="f26"/>
                    <a:pt x="f81" y="f40"/>
                    <a:pt x="f81" y="f21"/>
                  </a:cubicBezTo>
                  <a:cubicBezTo>
                    <a:pt x="f49" y="f92"/>
                    <a:pt x="f107" y="f83"/>
                    <a:pt x="f108" y="f48"/>
                  </a:cubicBezTo>
                  <a:cubicBezTo>
                    <a:pt x="f109" y="f48"/>
                    <a:pt x="f109" y="f48"/>
                    <a:pt x="f109" y="f13"/>
                  </a:cubicBezTo>
                  <a:cubicBezTo>
                    <a:pt x="f72" y="f48"/>
                    <a:pt x="f72" y="f48"/>
                    <a:pt x="f72" y="f48"/>
                  </a:cubicBezTo>
                  <a:cubicBezTo>
                    <a:pt x="f72" y="f104"/>
                    <a:pt x="f72" y="f98"/>
                    <a:pt x="f72" y="f97"/>
                  </a:cubicBezTo>
                  <a:cubicBezTo>
                    <a:pt x="f72" y="f54"/>
                    <a:pt x="f108" y="f30"/>
                    <a:pt x="f110" y="f36"/>
                  </a:cubicBezTo>
                  <a:cubicBezTo>
                    <a:pt x="f107" y="f34"/>
                    <a:pt x="f10" y="f78"/>
                    <a:pt x="f74" y="f58"/>
                  </a:cubicBezTo>
                  <a:cubicBezTo>
                    <a:pt x="f108" y="f5"/>
                    <a:pt x="f111" y="f5"/>
                    <a:pt x="f45" y="f58"/>
                  </a:cubicBezTo>
                  <a:cubicBezTo>
                    <a:pt x="f14" y="f56"/>
                    <a:pt x="f11" y="f32"/>
                    <a:pt x="f46" y="f66"/>
                  </a:cubicBezTo>
                  <a:cubicBezTo>
                    <a:pt x="f47" y="f36"/>
                    <a:pt x="f112" y="f30"/>
                    <a:pt x="f112" y="f54"/>
                  </a:cubicBezTo>
                  <a:cubicBezTo>
                    <a:pt x="f111" y="f91"/>
                    <a:pt x="f111" y="f104"/>
                    <a:pt x="f47" y="f13"/>
                  </a:cubicBezTo>
                  <a:cubicBezTo>
                    <a:pt x="f47" y="f48"/>
                    <a:pt x="f46" y="f68"/>
                    <a:pt x="f46" y="f73"/>
                  </a:cubicBezTo>
                  <a:cubicBezTo>
                    <a:pt x="f53" y="f113"/>
                    <a:pt x="f114" y="f96"/>
                    <a:pt x="f42" y="f99"/>
                  </a:cubicBezTo>
                  <a:cubicBezTo>
                    <a:pt x="f115" y="f23"/>
                    <a:pt x="f115" y="f26"/>
                    <a:pt x="f116" y="f28"/>
                  </a:cubicBezTo>
                  <a:cubicBezTo>
                    <a:pt x="f16" y="f76"/>
                    <a:pt x="f117" y="f34"/>
                    <a:pt x="f118" y="f119"/>
                  </a:cubicBezTo>
                  <a:cubicBezTo>
                    <a:pt x="f37" y="f56"/>
                    <a:pt x="f120" y="f64"/>
                    <a:pt x="f121" y="f122"/>
                  </a:cubicBezTo>
                  <a:cubicBezTo>
                    <a:pt x="f123" y="f54"/>
                    <a:pt x="f121" y="f39"/>
                    <a:pt x="f124" y="f26"/>
                  </a:cubicBezTo>
                  <a:cubicBezTo>
                    <a:pt x="f125" y="f23"/>
                    <a:pt x="f126" y="f21"/>
                    <a:pt x="f18" y="f86"/>
                  </a:cubicBezTo>
                  <a:cubicBezTo>
                    <a:pt x="f57" y="f17"/>
                    <a:pt x="f61" y="f83"/>
                    <a:pt x="f14" y="f68"/>
                  </a:cubicBezTo>
                  <a:cubicBezTo>
                    <a:pt x="f11" y="f48"/>
                    <a:pt x="f11" y="f12"/>
                    <a:pt x="f11" y="f107"/>
                  </a:cubicBezTo>
                  <a:cubicBezTo>
                    <a:pt x="f44" y="f48"/>
                    <a:pt x="f16" y="f103"/>
                    <a:pt x="f42" y="f85"/>
                  </a:cubicBezTo>
                  <a:cubicBezTo>
                    <a:pt x="f125" y="f113"/>
                    <a:pt x="f127" y="f90"/>
                    <a:pt x="f123" y="f94"/>
                  </a:cubicBezTo>
                  <a:cubicBezTo>
                    <a:pt x="f128" y="f75"/>
                    <a:pt x="f128" y="f91"/>
                    <a:pt x="f128" y="f93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99"/>
                    <a:pt x="f132" y="f95"/>
                  </a:cubicBezTo>
                  <a:cubicBezTo>
                    <a:pt x="f132" y="f91"/>
                    <a:pt x="f133" y="f75"/>
                    <a:pt x="f134" y="f75"/>
                  </a:cubicBezTo>
                  <a:cubicBezTo>
                    <a:pt x="f135" y="f75"/>
                    <a:pt x="f129" y="f96"/>
                    <a:pt x="f128" y="f41"/>
                  </a:cubicBezTo>
                  <a:cubicBezTo>
                    <a:pt x="f20" y="f104"/>
                    <a:pt x="f115" y="f101"/>
                    <a:pt x="f44" y="f107"/>
                  </a:cubicBezTo>
                  <a:cubicBezTo>
                    <a:pt x="f55" y="f8"/>
                    <a:pt x="f55" y="f74"/>
                    <a:pt x="f55" y="f87"/>
                  </a:cubicBezTo>
                  <a:cubicBezTo>
                    <a:pt x="f44" y="f87"/>
                    <a:pt x="f114" y="f87"/>
                    <a:pt x="f16" y="f110"/>
                  </a:cubicBezTo>
                  <a:cubicBezTo>
                    <a:pt x="f37" y="f8"/>
                    <a:pt x="f27" y="f12"/>
                    <a:pt x="f136" y="f68"/>
                  </a:cubicBezTo>
                  <a:cubicBezTo>
                    <a:pt x="f133" y="f49"/>
                    <a:pt x="f132" y="f49"/>
                    <a:pt x="f137" y="f101"/>
                  </a:cubicBezTo>
                  <a:cubicBezTo>
                    <a:pt x="f138" y="f88"/>
                    <a:pt x="f139" y="f84"/>
                    <a:pt x="f140" y="f82"/>
                  </a:cubicBezTo>
                  <a:cubicBezTo>
                    <a:pt x="f141" y="f81"/>
                    <a:pt x="f141" y="f50"/>
                    <a:pt x="f142" y="f48"/>
                  </a:cubicBezTo>
                  <a:cubicBezTo>
                    <a:pt x="f143" y="f10"/>
                    <a:pt x="f144" y="f8"/>
                    <a:pt x="f145" y="f77"/>
                  </a:cubicBezTo>
                  <a:cubicBezTo>
                    <a:pt x="f137" y="f12"/>
                    <a:pt x="f132" y="f13"/>
                    <a:pt x="f146" y="f13"/>
                  </a:cubicBezTo>
                  <a:cubicBezTo>
                    <a:pt x="f29" y="f107"/>
                    <a:pt x="f37" y="f74"/>
                    <a:pt x="f61" y="f109"/>
                  </a:cubicBezTo>
                  <a:cubicBezTo>
                    <a:pt x="f61" y="f72"/>
                    <a:pt x="f114" y="f71"/>
                    <a:pt x="f114" y="f71"/>
                  </a:cubicBezTo>
                  <a:cubicBezTo>
                    <a:pt x="f114" y="f70"/>
                    <a:pt x="f59" y="f70"/>
                    <a:pt x="f59" y="f70"/>
                  </a:cubicBezTo>
                  <a:cubicBezTo>
                    <a:pt x="f20" y="f69"/>
                    <a:pt x="f147" y="f112"/>
                    <a:pt x="f145" y="f47"/>
                  </a:cubicBezTo>
                  <a:cubicBezTo>
                    <a:pt x="f148" y="f47"/>
                    <a:pt x="f139" y="f112"/>
                    <a:pt x="f149" y="f69"/>
                  </a:cubicBezTo>
                  <a:cubicBezTo>
                    <a:pt x="f141" y="f71"/>
                    <a:pt x="f150" y="f71"/>
                    <a:pt x="f151" y="f112"/>
                  </a:cubicBezTo>
                  <a:cubicBezTo>
                    <a:pt x="f6" y="f65"/>
                    <a:pt x="f6" y="f14"/>
                    <a:pt x="f152" y="f153"/>
                  </a:cubicBezTo>
                  <a:cubicBezTo>
                    <a:pt x="f154" y="f61"/>
                    <a:pt x="f143" y="f44"/>
                    <a:pt x="f155" y="f14"/>
                  </a:cubicBezTo>
                  <a:cubicBezTo>
                    <a:pt x="f139" y="f11"/>
                    <a:pt x="f144" y="f65"/>
                    <a:pt x="f148" y="f65"/>
                  </a:cubicBezTo>
                  <a:cubicBezTo>
                    <a:pt x="f156" y="f46"/>
                    <a:pt x="f22" y="f47"/>
                    <a:pt x="f59" y="f112"/>
                  </a:cubicBezTo>
                  <a:cubicBezTo>
                    <a:pt x="f114" y="f112"/>
                    <a:pt x="f44" y="f112"/>
                    <a:pt x="f153" y="f47"/>
                  </a:cubicBezTo>
                  <a:cubicBezTo>
                    <a:pt x="f153" y="f47"/>
                    <a:pt x="f153" y="f46"/>
                    <a:pt x="f53" y="f45"/>
                  </a:cubicBezTo>
                  <a:cubicBezTo>
                    <a:pt x="f55" y="f65"/>
                    <a:pt x="f61" y="f9"/>
                    <a:pt x="f114" y="f11"/>
                  </a:cubicBezTo>
                  <a:cubicBezTo>
                    <a:pt x="f37" y="f117"/>
                    <a:pt x="f29" y="f37"/>
                    <a:pt x="f133" y="f33"/>
                  </a:cubicBezTo>
                  <a:cubicBezTo>
                    <a:pt x="f157" y="f123"/>
                    <a:pt x="f137" y="f33"/>
                    <a:pt x="f158" y="f33"/>
                  </a:cubicBezTo>
                  <a:cubicBezTo>
                    <a:pt x="f159" y="f123"/>
                    <a:pt x="f155" y="f123"/>
                    <a:pt x="f140" y="f27"/>
                  </a:cubicBezTo>
                  <a:cubicBezTo>
                    <a:pt x="f160" y="f29"/>
                    <a:pt x="f160" y="f135"/>
                    <a:pt x="f160" y="f130"/>
                  </a:cubicBezTo>
                  <a:cubicBezTo>
                    <a:pt x="f140" y="f136"/>
                    <a:pt x="f139" y="f136"/>
                    <a:pt x="f161" y="f162"/>
                  </a:cubicBezTo>
                  <a:cubicBezTo>
                    <a:pt x="f138" y="f162"/>
                    <a:pt x="f146" y="f156"/>
                    <a:pt x="f146" y="f147"/>
                  </a:cubicBezTo>
                  <a:cubicBezTo>
                    <a:pt x="f133" y="f129"/>
                    <a:pt x="f131" y="f27"/>
                    <a:pt x="f163" y="f123"/>
                  </a:cubicBezTo>
                  <a:cubicBezTo>
                    <a:pt x="f33" y="f35"/>
                    <a:pt x="f164" y="f116"/>
                    <a:pt x="f55" y="f53"/>
                  </a:cubicBezTo>
                  <a:cubicBezTo>
                    <a:pt x="f153" y="f14"/>
                    <a:pt x="f11" y="f11"/>
                    <a:pt x="f9" y="f9"/>
                  </a:cubicBezTo>
                  <a:cubicBezTo>
                    <a:pt x="f65" y="f11"/>
                    <a:pt x="f65" y="f11"/>
                    <a:pt x="f45" y="f14"/>
                  </a:cubicBezTo>
                  <a:cubicBezTo>
                    <a:pt x="f65" y="f53"/>
                    <a:pt x="f9" y="f55"/>
                    <a:pt x="f11" y="f44"/>
                  </a:cubicBezTo>
                  <a:cubicBezTo>
                    <a:pt x="f114" y="f164"/>
                    <a:pt x="f118" y="f33"/>
                    <a:pt x="f35" y="f163"/>
                  </a:cubicBezTo>
                  <a:cubicBezTo>
                    <a:pt x="f124" y="f136"/>
                    <a:pt x="f127" y="f165"/>
                    <a:pt x="f120" y="f165"/>
                  </a:cubicBezTo>
                  <a:cubicBezTo>
                    <a:pt x="f128" y="f133"/>
                    <a:pt x="f166" y="f157"/>
                    <a:pt x="f166" y="f145"/>
                  </a:cubicBezTo>
                  <a:cubicBezTo>
                    <a:pt x="f167" y="f159"/>
                    <a:pt x="f129" y="f155"/>
                    <a:pt x="f33" y="f155"/>
                  </a:cubicBezTo>
                  <a:cubicBezTo>
                    <a:pt x="f24" y="f155"/>
                    <a:pt x="f124" y="f139"/>
                    <a:pt x="f125" y="f144"/>
                  </a:cubicBezTo>
                  <a:cubicBezTo>
                    <a:pt x="f164" y="f159"/>
                    <a:pt x="f164" y="f145"/>
                    <a:pt x="f125" y="f138"/>
                  </a:cubicBezTo>
                  <a:cubicBezTo>
                    <a:pt x="f37" y="f157"/>
                    <a:pt x="f168" y="f133"/>
                    <a:pt x="f164" y="f136"/>
                  </a:cubicBezTo>
                  <a:cubicBezTo>
                    <a:pt x="f57" y="f27"/>
                    <a:pt x="f55" y="f37"/>
                    <a:pt x="f65" y="f16"/>
                  </a:cubicBezTo>
                  <a:cubicBezTo>
                    <a:pt x="f45" y="f59"/>
                    <a:pt x="f47" y="f61"/>
                    <a:pt x="f112" y="f55"/>
                  </a:cubicBezTo>
                  <a:cubicBezTo>
                    <a:pt x="f70" y="f18"/>
                    <a:pt x="f72" y="f120"/>
                    <a:pt x="f87" y="f135"/>
                  </a:cubicBezTo>
                  <a:cubicBezTo>
                    <a:pt x="f8" y="f169"/>
                    <a:pt x="f13" y="f140"/>
                    <a:pt x="f73" y="f6"/>
                  </a:cubicBezTo>
                  <a:cubicBezTo>
                    <a:pt x="f50" y="f170"/>
                    <a:pt x="f103" y="f171"/>
                    <a:pt x="f101" y="f172"/>
                  </a:cubicBezTo>
                  <a:cubicBezTo>
                    <a:pt x="f89" y="f173"/>
                    <a:pt x="f85" y="f7"/>
                    <a:pt x="f82" y="f173"/>
                  </a:cubicBezTo>
                  <a:cubicBezTo>
                    <a:pt x="f82" y="f173"/>
                    <a:pt x="f88" y="f171"/>
                    <a:pt x="f82" y="f2"/>
                  </a:cubicBezTo>
                  <a:cubicBezTo>
                    <a:pt x="f82" y="f174"/>
                    <a:pt x="f85" y="f175"/>
                    <a:pt x="f81" y="f176"/>
                  </a:cubicBezTo>
                  <a:cubicBezTo>
                    <a:pt x="f49" y="f137"/>
                    <a:pt x="f107" y="f33"/>
                    <a:pt x="f108" y="f59"/>
                  </a:cubicBezTo>
                  <a:cubicBezTo>
                    <a:pt x="f108" y="f114"/>
                    <a:pt x="f108" y="f44"/>
                    <a:pt x="f108" y="f53"/>
                  </a:cubicBezTo>
                  <a:cubicBezTo>
                    <a:pt x="f102" y="f59"/>
                    <a:pt x="f10" y="f116"/>
                    <a:pt x="f12" y="f18"/>
                  </a:cubicBezTo>
                  <a:cubicBezTo>
                    <a:pt x="f50" y="f20"/>
                    <a:pt x="f82" y="f128"/>
                    <a:pt x="f83" y="f130"/>
                  </a:cubicBezTo>
                  <a:cubicBezTo>
                    <a:pt x="f67" y="f162"/>
                    <a:pt x="f177" y="f165"/>
                    <a:pt x="f104" y="f169"/>
                  </a:cubicBezTo>
                  <a:cubicBezTo>
                    <a:pt x="f104" y="f137"/>
                    <a:pt x="f105" y="f161"/>
                    <a:pt x="f177" y="f148"/>
                  </a:cubicBezTo>
                  <a:cubicBezTo>
                    <a:pt x="f178" y="f139"/>
                    <a:pt x="f94" y="f148"/>
                    <a:pt x="f100" y="f145"/>
                  </a:cubicBezTo>
                  <a:cubicBezTo>
                    <a:pt x="f98" y="f132"/>
                    <a:pt x="f75" y="f146"/>
                    <a:pt x="f92" y="f165"/>
                  </a:cubicBezTo>
                  <a:cubicBezTo>
                    <a:pt x="f178" y="f131"/>
                    <a:pt x="f90" y="f162"/>
                    <a:pt x="f177" y="f156"/>
                  </a:cubicBezTo>
                  <a:cubicBezTo>
                    <a:pt x="f43" y="f121"/>
                    <a:pt x="f50" y="f126"/>
                    <a:pt x="f10" y="f44"/>
                  </a:cubicBezTo>
                  <a:cubicBezTo>
                    <a:pt x="f107" y="f153"/>
                    <a:pt x="f8" y="f14"/>
                    <a:pt x="f102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1" name="Freeform 6">
              <a:extLst>
                <a:ext uri="{FF2B5EF4-FFF2-40B4-BE49-F238E27FC236}">
                  <a16:creationId xmlns:a16="http://schemas.microsoft.com/office/drawing/2014/main" id="{7941E084-18BF-321B-B63F-86622B449A31}"/>
                </a:ext>
              </a:extLst>
            </p:cNvPr>
            <p:cNvSpPr/>
            <p:nvPr/>
          </p:nvSpPr>
          <p:spPr>
            <a:xfrm>
              <a:off x="2170630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1"/>
                <a:gd name="f13" fmla="val 103"/>
                <a:gd name="f14" fmla="val 117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8"/>
                <a:gd name="f29" fmla="val 162"/>
                <a:gd name="f30" fmla="val 165"/>
                <a:gd name="f31" fmla="val 128"/>
                <a:gd name="f32" fmla="val 164"/>
                <a:gd name="f33" fmla="val 163"/>
                <a:gd name="f34" fmla="val 119"/>
                <a:gd name="f35" fmla="val 160"/>
                <a:gd name="f36" fmla="val 118"/>
                <a:gd name="f37" fmla="val 155"/>
                <a:gd name="f38" fmla="val 152"/>
                <a:gd name="f39" fmla="val 110"/>
                <a:gd name="f40" fmla="val 102"/>
                <a:gd name="f41" fmla="val 94"/>
                <a:gd name="f42" fmla="val 93"/>
                <a:gd name="f43" fmla="val 92"/>
                <a:gd name="f44" fmla="val 104"/>
                <a:gd name="f45" fmla="val 107"/>
                <a:gd name="f46" fmla="val 123"/>
                <a:gd name="f47" fmla="val 139"/>
                <a:gd name="f48" fmla="val 99"/>
                <a:gd name="f49" fmla="val 157"/>
                <a:gd name="f50" fmla="val 159"/>
                <a:gd name="f51" fmla="val 169"/>
                <a:gd name="f52" fmla="val 108"/>
                <a:gd name="f53" fmla="val 172"/>
                <a:gd name="f54" fmla="val 105"/>
                <a:gd name="f55" fmla="val 176"/>
                <a:gd name="f56" fmla="val 174"/>
                <a:gd name="f57" fmla="val 167"/>
                <a:gd name="f58" fmla="val 95"/>
                <a:gd name="f59" fmla="val 161"/>
                <a:gd name="f60" fmla="val 89"/>
                <a:gd name="f61" fmla="val 88"/>
                <a:gd name="f62" fmla="val 87"/>
                <a:gd name="f63" fmla="val 86"/>
                <a:gd name="f64" fmla="val 81"/>
                <a:gd name="f65" fmla="val 136"/>
                <a:gd name="f66" fmla="val 77"/>
                <a:gd name="f67" fmla="val 73"/>
                <a:gd name="f68" fmla="val 72"/>
                <a:gd name="f69" fmla="val 74"/>
                <a:gd name="f70" fmla="val 76"/>
                <a:gd name="f71" fmla="val 170"/>
                <a:gd name="f72" fmla="val 70"/>
                <a:gd name="f73" fmla="val 171"/>
                <a:gd name="f74" fmla="val 65"/>
                <a:gd name="f75" fmla="val 63"/>
                <a:gd name="f76" fmla="val 166"/>
                <a:gd name="f77" fmla="val 58"/>
                <a:gd name="f78" fmla="val 156"/>
                <a:gd name="f79" fmla="val 61"/>
                <a:gd name="f80" fmla="val 64"/>
                <a:gd name="f81" fmla="val 69"/>
                <a:gd name="f82" fmla="val 149"/>
                <a:gd name="f83" fmla="val 145"/>
                <a:gd name="f84" fmla="val 71"/>
                <a:gd name="f85" fmla="val 75"/>
                <a:gd name="f86" fmla="val 79"/>
                <a:gd name="f87" fmla="val 83"/>
                <a:gd name="f88" fmla="val 115"/>
                <a:gd name="f89" fmla="val 66"/>
                <a:gd name="f90" fmla="val 127"/>
                <a:gd name="f91" fmla="val 55"/>
                <a:gd name="f92" fmla="val 44"/>
                <a:gd name="f93" fmla="val 140"/>
                <a:gd name="f94" fmla="val 42"/>
                <a:gd name="f95" fmla="val 143"/>
                <a:gd name="f96" fmla="val 43"/>
                <a:gd name="f97" fmla="val 41"/>
                <a:gd name="f98" fmla="val 36"/>
                <a:gd name="f99" fmla="val 32"/>
                <a:gd name="f100" fmla="val 27"/>
                <a:gd name="f101" fmla="val 138"/>
                <a:gd name="f102" fmla="val 30"/>
                <a:gd name="f103" fmla="val 37"/>
                <a:gd name="f104" fmla="val 39"/>
                <a:gd name="f105" fmla="val 137"/>
                <a:gd name="f106" fmla="val 40"/>
                <a:gd name="f107" fmla="val 53"/>
                <a:gd name="f108" fmla="val 60"/>
                <a:gd name="f109" fmla="val 109"/>
                <a:gd name="f110" fmla="val 46"/>
                <a:gd name="f111" fmla="val 31"/>
                <a:gd name="f112" fmla="val 116"/>
                <a:gd name="f113" fmla="val 28"/>
                <a:gd name="f114" fmla="val 26"/>
                <a:gd name="f115" fmla="val 23"/>
                <a:gd name="f116" fmla="val 21"/>
                <a:gd name="f117" fmla="val 19"/>
                <a:gd name="f118" fmla="val 16"/>
                <a:gd name="f119" fmla="val 14"/>
                <a:gd name="f120" fmla="val 12"/>
                <a:gd name="f121" fmla="val 13"/>
                <a:gd name="f122" fmla="val 18"/>
                <a:gd name="f123" fmla="val 24"/>
                <a:gd name="f124" fmla="val 112"/>
                <a:gd name="f125" fmla="val 111"/>
                <a:gd name="f126" fmla="val 29"/>
                <a:gd name="f127" fmla="val 91"/>
                <a:gd name="f128" fmla="val 90"/>
                <a:gd name="f129" fmla="val 56"/>
                <a:gd name="f130" fmla="val 22"/>
                <a:gd name="f131" fmla="val 20"/>
                <a:gd name="f132" fmla="val 17"/>
                <a:gd name="f133" fmla="val 9"/>
                <a:gd name="f134" fmla="val 4"/>
                <a:gd name="f135" fmla="val 82"/>
                <a:gd name="f136" fmla="val 8"/>
                <a:gd name="f137" fmla="val 84"/>
                <a:gd name="f138" fmla="val 38"/>
                <a:gd name="f139" fmla="val 85"/>
                <a:gd name="f140" fmla="val 78"/>
                <a:gd name="f141" fmla="val 57"/>
                <a:gd name="f142" fmla="val 67"/>
                <a:gd name="f143" fmla="val 68"/>
                <a:gd name="f144" fmla="val 11"/>
                <a:gd name="f145" fmla="val 59"/>
                <a:gd name="f146" fmla="val 52"/>
                <a:gd name="f147" fmla="val 10"/>
                <a:gd name="f148" fmla="val 50"/>
                <a:gd name="f149" fmla="val 15"/>
                <a:gd name="f150" fmla="val 48"/>
                <a:gd name="f151" fmla="val 45"/>
                <a:gd name="f152" fmla="val 80"/>
                <a:gd name="f153" fmla="val 54"/>
                <a:gd name="f154" fmla="val 47"/>
                <a:gd name="f155" fmla="val 33"/>
                <a:gd name="f156" fmla="val 34"/>
                <a:gd name="f157" fmla="val 62"/>
                <a:gd name="f158" fmla="val 5"/>
                <a:gd name="f159" fmla="val 2"/>
                <a:gd name="f160" fmla="val 3"/>
                <a:gd name="f161" fmla="val 7"/>
                <a:gd name="f162" fmla="val 129"/>
                <a:gd name="f163" fmla="val 142"/>
                <a:gd name="f164" fmla="val 25"/>
                <a:gd name="f165" fmla="val 133"/>
                <a:gd name="f166" fmla="val 49"/>
                <a:gd name="f167" fmla="val 141"/>
                <a:gd name="f168" fmla="val 51"/>
                <a:gd name="f169" fmla="val 153"/>
                <a:gd name="f170" fmla="val 125"/>
                <a:gd name="f171" fmla="val 179"/>
                <a:gd name="f172" fmla="val 181"/>
                <a:gd name="f173" fmla="val 182"/>
                <a:gd name="f174" fmla="val 183"/>
                <a:gd name="f175" fmla="val 114"/>
                <a:gd name="f176" fmla="val 178"/>
                <a:gd name="f177" fmla="val 130"/>
                <a:gd name="f178" fmla="val 120"/>
                <a:gd name="f179" fmla="val 135"/>
                <a:gd name="f180" fmla="val 147"/>
                <a:gd name="f181" fmla="val 144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146 f190 1"/>
                <a:gd name="f195" fmla="*/ 121 f189 1"/>
                <a:gd name="f196" fmla="*/ 164 f190 1"/>
                <a:gd name="f197" fmla="*/ 124 f189 1"/>
                <a:gd name="f198" fmla="*/ 102 f190 1"/>
                <a:gd name="f199" fmla="*/ 94 f189 1"/>
                <a:gd name="f200" fmla="*/ 155 f190 1"/>
                <a:gd name="f201" fmla="*/ 99 f189 1"/>
                <a:gd name="f202" fmla="*/ 174 f190 1"/>
                <a:gd name="f203" fmla="*/ 96 f189 1"/>
                <a:gd name="f204" fmla="*/ 104 f190 1"/>
                <a:gd name="f205" fmla="*/ 89 f189 1"/>
                <a:gd name="f206" fmla="*/ 150 f190 1"/>
                <a:gd name="f207" fmla="*/ 73 f189 1"/>
                <a:gd name="f208" fmla="*/ 169 f190 1"/>
                <a:gd name="f209" fmla="*/ 63 f189 1"/>
                <a:gd name="f210" fmla="*/ 145 f190 1"/>
                <a:gd name="f211" fmla="*/ 71 f189 1"/>
                <a:gd name="f212" fmla="*/ 103 f190 1"/>
                <a:gd name="f213" fmla="*/ 77 f189 1"/>
                <a:gd name="f214" fmla="*/ 36 f189 1"/>
                <a:gd name="f215" fmla="*/ 137 f190 1"/>
                <a:gd name="f216" fmla="*/ 40 f189 1"/>
                <a:gd name="f217" fmla="*/ 115 f190 1"/>
                <a:gd name="f218" fmla="*/ 31 f189 1"/>
                <a:gd name="f219" fmla="*/ 121 f190 1"/>
                <a:gd name="f220" fmla="*/ 14 f189 1"/>
                <a:gd name="f221" fmla="*/ 111 f190 1"/>
                <a:gd name="f222" fmla="*/ 29 f189 1"/>
                <a:gd name="f223" fmla="*/ 91 f190 1"/>
                <a:gd name="f224" fmla="*/ 96 f190 1"/>
                <a:gd name="f225" fmla="*/ 4 f189 1"/>
                <a:gd name="f226" fmla="*/ 86 f190 1"/>
                <a:gd name="f227" fmla="*/ 20 f189 1"/>
                <a:gd name="f228" fmla="*/ 67 f190 1"/>
                <a:gd name="f229" fmla="*/ 30 f189 1"/>
                <a:gd name="f230" fmla="*/ 50 f190 1"/>
                <a:gd name="f231" fmla="*/ 15 f189 1"/>
                <a:gd name="f232" fmla="*/ 79 f190 1"/>
                <a:gd name="f233" fmla="*/ 72 f189 1"/>
                <a:gd name="f234" fmla="*/ 48 f190 1"/>
                <a:gd name="f235" fmla="*/ 42 f189 1"/>
                <a:gd name="f236" fmla="*/ 28 f190 1"/>
                <a:gd name="f237" fmla="*/ 34 f189 1"/>
                <a:gd name="f238" fmla="*/ 75 f190 1"/>
                <a:gd name="f239" fmla="*/ 78 f189 1"/>
                <a:gd name="f240" fmla="*/ 33 f190 1"/>
                <a:gd name="f241" fmla="*/ 11 f190 1"/>
                <a:gd name="f242" fmla="*/ 73 f190 1"/>
                <a:gd name="f243" fmla="*/ 85 f189 1"/>
                <a:gd name="f244" fmla="*/ 24 f190 1"/>
                <a:gd name="f245" fmla="*/ 92 f189 1"/>
                <a:gd name="f246" fmla="*/ 3 f190 1"/>
                <a:gd name="f247" fmla="*/ 100 f189 1"/>
                <a:gd name="f248" fmla="*/ 71 f190 1"/>
                <a:gd name="f249" fmla="*/ 91 f189 1"/>
                <a:gd name="f250" fmla="*/ 72 f190 1"/>
                <a:gd name="f251" fmla="*/ 97 f189 1"/>
                <a:gd name="f252" fmla="*/ 14 f190 1"/>
                <a:gd name="f253" fmla="*/ 131 f189 1"/>
                <a:gd name="f254" fmla="*/ 30 f190 1"/>
                <a:gd name="f255" fmla="*/ 137 f189 1"/>
                <a:gd name="f256" fmla="*/ 81 f190 1"/>
                <a:gd name="f257" fmla="*/ 57 f190 1"/>
                <a:gd name="f258" fmla="*/ 141 f189 1"/>
                <a:gd name="f259" fmla="*/ 161 f189 1"/>
                <a:gd name="f260" fmla="*/ 61 f190 1"/>
                <a:gd name="f261" fmla="*/ 143 f189 1"/>
                <a:gd name="f262" fmla="*/ 94 f190 1"/>
                <a:gd name="f263" fmla="*/ 136 f189 1"/>
                <a:gd name="f264" fmla="*/ 113 f190 1"/>
                <a:gd name="f265" fmla="*/ 183 f189 1"/>
                <a:gd name="f266" fmla="*/ 93 f190 1"/>
                <a:gd name="f267" fmla="*/ 105 f189 1"/>
                <a:gd name="f268" fmla="*/ 119 f190 1"/>
                <a:gd name="f269" fmla="*/ 138 f189 1"/>
                <a:gd name="f270" fmla="*/ 136 f190 1"/>
                <a:gd name="f271" fmla="*/ 153 f189 1"/>
                <a:gd name="f272" fmla="*/ 100 f190 1"/>
                <a:gd name="f273" fmla="*/ 102 f189 1"/>
                <a:gd name="f274" fmla="+- f191 0 f1"/>
                <a:gd name="f275" fmla="*/ f194 1 177"/>
                <a:gd name="f276" fmla="*/ f195 1 184"/>
                <a:gd name="f277" fmla="*/ f196 1 177"/>
                <a:gd name="f278" fmla="*/ f197 1 184"/>
                <a:gd name="f279" fmla="*/ f198 1 177"/>
                <a:gd name="f280" fmla="*/ f199 1 184"/>
                <a:gd name="f281" fmla="*/ f200 1 177"/>
                <a:gd name="f282" fmla="*/ f201 1 184"/>
                <a:gd name="f283" fmla="*/ f202 1 177"/>
                <a:gd name="f284" fmla="*/ f203 1 184"/>
                <a:gd name="f285" fmla="*/ f204 1 177"/>
                <a:gd name="f286" fmla="*/ f205 1 184"/>
                <a:gd name="f287" fmla="*/ f206 1 177"/>
                <a:gd name="f288" fmla="*/ f207 1 184"/>
                <a:gd name="f289" fmla="*/ f208 1 177"/>
                <a:gd name="f290" fmla="*/ f209 1 184"/>
                <a:gd name="f291" fmla="*/ f210 1 177"/>
                <a:gd name="f292" fmla="*/ f211 1 184"/>
                <a:gd name="f293" fmla="*/ f212 1 177"/>
                <a:gd name="f294" fmla="*/ f213 1 184"/>
                <a:gd name="f295" fmla="*/ f214 1 184"/>
                <a:gd name="f296" fmla="*/ f215 1 177"/>
                <a:gd name="f297" fmla="*/ f216 1 184"/>
                <a:gd name="f298" fmla="*/ f217 1 177"/>
                <a:gd name="f299" fmla="*/ f218 1 184"/>
                <a:gd name="f300" fmla="*/ f219 1 177"/>
                <a:gd name="f301" fmla="*/ f220 1 184"/>
                <a:gd name="f302" fmla="*/ f221 1 177"/>
                <a:gd name="f303" fmla="*/ f222 1 184"/>
                <a:gd name="f304" fmla="*/ f223 1 177"/>
                <a:gd name="f305" fmla="*/ f224 1 177"/>
                <a:gd name="f306" fmla="*/ f225 1 184"/>
                <a:gd name="f307" fmla="*/ f226 1 177"/>
                <a:gd name="f308" fmla="*/ f227 1 184"/>
                <a:gd name="f309" fmla="*/ f228 1 177"/>
                <a:gd name="f310" fmla="*/ f229 1 184"/>
                <a:gd name="f311" fmla="*/ f230 1 177"/>
                <a:gd name="f312" fmla="*/ f231 1 184"/>
                <a:gd name="f313" fmla="*/ f232 1 177"/>
                <a:gd name="f314" fmla="*/ f233 1 184"/>
                <a:gd name="f315" fmla="*/ f234 1 177"/>
                <a:gd name="f316" fmla="*/ f235 1 184"/>
                <a:gd name="f317" fmla="*/ f236 1 177"/>
                <a:gd name="f318" fmla="*/ f237 1 184"/>
                <a:gd name="f319" fmla="*/ f238 1 177"/>
                <a:gd name="f320" fmla="*/ f239 1 184"/>
                <a:gd name="f321" fmla="*/ f240 1 177"/>
                <a:gd name="f322" fmla="*/ f241 1 177"/>
                <a:gd name="f323" fmla="*/ f242 1 177"/>
                <a:gd name="f324" fmla="*/ f243 1 184"/>
                <a:gd name="f325" fmla="*/ f244 1 177"/>
                <a:gd name="f326" fmla="*/ f245 1 184"/>
                <a:gd name="f327" fmla="*/ f246 1 177"/>
                <a:gd name="f328" fmla="*/ f247 1 184"/>
                <a:gd name="f329" fmla="*/ f248 1 177"/>
                <a:gd name="f330" fmla="*/ f249 1 184"/>
                <a:gd name="f331" fmla="*/ f250 1 177"/>
                <a:gd name="f332" fmla="*/ f251 1 184"/>
                <a:gd name="f333" fmla="*/ f252 1 177"/>
                <a:gd name="f334" fmla="*/ f253 1 184"/>
                <a:gd name="f335" fmla="*/ f254 1 177"/>
                <a:gd name="f336" fmla="*/ f255 1 184"/>
                <a:gd name="f337" fmla="*/ f256 1 177"/>
                <a:gd name="f338" fmla="*/ f257 1 177"/>
                <a:gd name="f339" fmla="*/ f258 1 184"/>
                <a:gd name="f340" fmla="*/ f259 1 184"/>
                <a:gd name="f341" fmla="*/ f260 1 177"/>
                <a:gd name="f342" fmla="*/ f261 1 184"/>
                <a:gd name="f343" fmla="*/ f262 1 177"/>
                <a:gd name="f344" fmla="*/ f263 1 184"/>
                <a:gd name="f345" fmla="*/ f264 1 177"/>
                <a:gd name="f346" fmla="*/ f265 1 184"/>
                <a:gd name="f347" fmla="*/ f266 1 177"/>
                <a:gd name="f348" fmla="*/ f267 1 184"/>
                <a:gd name="f349" fmla="*/ f268 1 177"/>
                <a:gd name="f350" fmla="*/ f269 1 184"/>
                <a:gd name="f351" fmla="*/ f270 1 177"/>
                <a:gd name="f352" fmla="*/ f271 1 184"/>
                <a:gd name="f353" fmla="*/ f272 1 177"/>
                <a:gd name="f354" fmla="*/ f273 1 184"/>
                <a:gd name="f355" fmla="*/ 0 1 f192"/>
                <a:gd name="f356" fmla="*/ f186 1 f192"/>
                <a:gd name="f357" fmla="*/ 0 1 f193"/>
                <a:gd name="f358" fmla="*/ f187 1 f193"/>
                <a:gd name="f359" fmla="*/ f275 1 f192"/>
                <a:gd name="f360" fmla="*/ f276 1 f193"/>
                <a:gd name="f361" fmla="*/ f277 1 f192"/>
                <a:gd name="f362" fmla="*/ f278 1 f193"/>
                <a:gd name="f363" fmla="*/ f279 1 f192"/>
                <a:gd name="f364" fmla="*/ f280 1 f193"/>
                <a:gd name="f365" fmla="*/ f281 1 f192"/>
                <a:gd name="f366" fmla="*/ f282 1 f193"/>
                <a:gd name="f367" fmla="*/ f283 1 f192"/>
                <a:gd name="f368" fmla="*/ f284 1 f193"/>
                <a:gd name="f369" fmla="*/ f285 1 f192"/>
                <a:gd name="f370" fmla="*/ f286 1 f193"/>
                <a:gd name="f371" fmla="*/ f287 1 f192"/>
                <a:gd name="f372" fmla="*/ f288 1 f193"/>
                <a:gd name="f373" fmla="*/ f289 1 f192"/>
                <a:gd name="f374" fmla="*/ f290 1 f193"/>
                <a:gd name="f375" fmla="*/ f291 1 f192"/>
                <a:gd name="f376" fmla="*/ f292 1 f193"/>
                <a:gd name="f377" fmla="*/ f293 1 f192"/>
                <a:gd name="f378" fmla="*/ f294 1 f193"/>
                <a:gd name="f379" fmla="*/ f295 1 f193"/>
                <a:gd name="f380" fmla="*/ f296 1 f192"/>
                <a:gd name="f381" fmla="*/ f297 1 f193"/>
                <a:gd name="f382" fmla="*/ f298 1 f192"/>
                <a:gd name="f383" fmla="*/ f299 1 f193"/>
                <a:gd name="f384" fmla="*/ f300 1 f192"/>
                <a:gd name="f385" fmla="*/ f301 1 f193"/>
                <a:gd name="f386" fmla="*/ f302 1 f192"/>
                <a:gd name="f387" fmla="*/ f303 1 f193"/>
                <a:gd name="f388" fmla="*/ f304 1 f192"/>
                <a:gd name="f389" fmla="*/ f305 1 f192"/>
                <a:gd name="f390" fmla="*/ f306 1 f193"/>
                <a:gd name="f391" fmla="*/ f307 1 f192"/>
                <a:gd name="f392" fmla="*/ f308 1 f193"/>
                <a:gd name="f393" fmla="*/ f309 1 f192"/>
                <a:gd name="f394" fmla="*/ f310 1 f193"/>
                <a:gd name="f395" fmla="*/ f311 1 f192"/>
                <a:gd name="f396" fmla="*/ f312 1 f193"/>
                <a:gd name="f397" fmla="*/ f313 1 f192"/>
                <a:gd name="f398" fmla="*/ f314 1 f193"/>
                <a:gd name="f399" fmla="*/ f315 1 f192"/>
                <a:gd name="f400" fmla="*/ f316 1 f193"/>
                <a:gd name="f401" fmla="*/ f317 1 f192"/>
                <a:gd name="f402" fmla="*/ f318 1 f193"/>
                <a:gd name="f403" fmla="*/ f319 1 f192"/>
                <a:gd name="f404" fmla="*/ f320 1 f193"/>
                <a:gd name="f405" fmla="*/ f321 1 f192"/>
                <a:gd name="f406" fmla="*/ f322 1 f192"/>
                <a:gd name="f407" fmla="*/ f323 1 f192"/>
                <a:gd name="f408" fmla="*/ f324 1 f193"/>
                <a:gd name="f409" fmla="*/ f325 1 f192"/>
                <a:gd name="f410" fmla="*/ f326 1 f193"/>
                <a:gd name="f411" fmla="*/ f327 1 f192"/>
                <a:gd name="f412" fmla="*/ f328 1 f193"/>
                <a:gd name="f413" fmla="*/ f329 1 f192"/>
                <a:gd name="f414" fmla="*/ f330 1 f193"/>
                <a:gd name="f415" fmla="*/ f331 1 f192"/>
                <a:gd name="f416" fmla="*/ f332 1 f193"/>
                <a:gd name="f417" fmla="*/ f333 1 f192"/>
                <a:gd name="f418" fmla="*/ f334 1 f193"/>
                <a:gd name="f419" fmla="*/ f335 1 f192"/>
                <a:gd name="f420" fmla="*/ f336 1 f193"/>
                <a:gd name="f421" fmla="*/ f337 1 f192"/>
                <a:gd name="f422" fmla="*/ f338 1 f192"/>
                <a:gd name="f423" fmla="*/ f339 1 f193"/>
                <a:gd name="f424" fmla="*/ f340 1 f193"/>
                <a:gd name="f425" fmla="*/ f341 1 f192"/>
                <a:gd name="f426" fmla="*/ f342 1 f193"/>
                <a:gd name="f427" fmla="*/ f343 1 f192"/>
                <a:gd name="f428" fmla="*/ f344 1 f193"/>
                <a:gd name="f429" fmla="*/ f345 1 f192"/>
                <a:gd name="f430" fmla="*/ f346 1 f193"/>
                <a:gd name="f431" fmla="*/ f347 1 f192"/>
                <a:gd name="f432" fmla="*/ f348 1 f193"/>
                <a:gd name="f433" fmla="*/ f349 1 f192"/>
                <a:gd name="f434" fmla="*/ f350 1 f193"/>
                <a:gd name="f435" fmla="*/ f351 1 f192"/>
                <a:gd name="f436" fmla="*/ f352 1 f193"/>
                <a:gd name="f437" fmla="*/ f353 1 f192"/>
                <a:gd name="f438" fmla="*/ f354 1 f193"/>
                <a:gd name="f439" fmla="*/ f355 f183 1"/>
                <a:gd name="f440" fmla="*/ f356 f183 1"/>
                <a:gd name="f441" fmla="*/ f358 f184 1"/>
                <a:gd name="f442" fmla="*/ f357 f184 1"/>
                <a:gd name="f443" fmla="*/ f359 f183 1"/>
                <a:gd name="f444" fmla="*/ f360 f184 1"/>
                <a:gd name="f445" fmla="*/ f361 f183 1"/>
                <a:gd name="f446" fmla="*/ f362 f184 1"/>
                <a:gd name="f447" fmla="*/ f363 f183 1"/>
                <a:gd name="f448" fmla="*/ f364 f184 1"/>
                <a:gd name="f449" fmla="*/ f365 f183 1"/>
                <a:gd name="f450" fmla="*/ f366 f184 1"/>
                <a:gd name="f451" fmla="*/ f367 f183 1"/>
                <a:gd name="f452" fmla="*/ f368 f184 1"/>
                <a:gd name="f453" fmla="*/ f369 f183 1"/>
                <a:gd name="f454" fmla="*/ f370 f184 1"/>
                <a:gd name="f455" fmla="*/ f371 f183 1"/>
                <a:gd name="f456" fmla="*/ f372 f184 1"/>
                <a:gd name="f457" fmla="*/ f373 f183 1"/>
                <a:gd name="f458" fmla="*/ f374 f184 1"/>
                <a:gd name="f459" fmla="*/ f375 f183 1"/>
                <a:gd name="f460" fmla="*/ f376 f184 1"/>
                <a:gd name="f461" fmla="*/ f377 f183 1"/>
                <a:gd name="f462" fmla="*/ f378 f184 1"/>
                <a:gd name="f463" fmla="*/ f379 f184 1"/>
                <a:gd name="f464" fmla="*/ f380 f183 1"/>
                <a:gd name="f465" fmla="*/ f381 f184 1"/>
                <a:gd name="f466" fmla="*/ f382 f183 1"/>
                <a:gd name="f467" fmla="*/ f383 f184 1"/>
                <a:gd name="f468" fmla="*/ f384 f183 1"/>
                <a:gd name="f469" fmla="*/ f385 f184 1"/>
                <a:gd name="f470" fmla="*/ f386 f183 1"/>
                <a:gd name="f471" fmla="*/ f387 f184 1"/>
                <a:gd name="f472" fmla="*/ f388 f183 1"/>
                <a:gd name="f473" fmla="*/ f389 f183 1"/>
                <a:gd name="f474" fmla="*/ f390 f184 1"/>
                <a:gd name="f475" fmla="*/ f391 f183 1"/>
                <a:gd name="f476" fmla="*/ f392 f184 1"/>
                <a:gd name="f477" fmla="*/ f393 f183 1"/>
                <a:gd name="f478" fmla="*/ f394 f184 1"/>
                <a:gd name="f479" fmla="*/ f395 f183 1"/>
                <a:gd name="f480" fmla="*/ f396 f184 1"/>
                <a:gd name="f481" fmla="*/ f397 f183 1"/>
                <a:gd name="f482" fmla="*/ f398 f184 1"/>
                <a:gd name="f483" fmla="*/ f399 f183 1"/>
                <a:gd name="f484" fmla="*/ f400 f184 1"/>
                <a:gd name="f485" fmla="*/ f401 f183 1"/>
                <a:gd name="f486" fmla="*/ f402 f184 1"/>
                <a:gd name="f487" fmla="*/ f403 f183 1"/>
                <a:gd name="f488" fmla="*/ f404 f184 1"/>
                <a:gd name="f489" fmla="*/ f405 f183 1"/>
                <a:gd name="f490" fmla="*/ f406 f183 1"/>
                <a:gd name="f491" fmla="*/ f407 f183 1"/>
                <a:gd name="f492" fmla="*/ f408 f184 1"/>
                <a:gd name="f493" fmla="*/ f409 f183 1"/>
                <a:gd name="f494" fmla="*/ f410 f184 1"/>
                <a:gd name="f495" fmla="*/ f411 f183 1"/>
                <a:gd name="f496" fmla="*/ f412 f184 1"/>
                <a:gd name="f497" fmla="*/ f413 f183 1"/>
                <a:gd name="f498" fmla="*/ f414 f184 1"/>
                <a:gd name="f499" fmla="*/ f415 f183 1"/>
                <a:gd name="f500" fmla="*/ f416 f184 1"/>
                <a:gd name="f501" fmla="*/ f417 f183 1"/>
                <a:gd name="f502" fmla="*/ f418 f184 1"/>
                <a:gd name="f503" fmla="*/ f419 f183 1"/>
                <a:gd name="f504" fmla="*/ f420 f184 1"/>
                <a:gd name="f505" fmla="*/ f421 f183 1"/>
                <a:gd name="f506" fmla="*/ f422 f183 1"/>
                <a:gd name="f507" fmla="*/ f423 f184 1"/>
                <a:gd name="f508" fmla="*/ f424 f184 1"/>
                <a:gd name="f509" fmla="*/ f425 f183 1"/>
                <a:gd name="f510" fmla="*/ f426 f184 1"/>
                <a:gd name="f511" fmla="*/ f427 f183 1"/>
                <a:gd name="f512" fmla="*/ f428 f184 1"/>
                <a:gd name="f513" fmla="*/ f429 f183 1"/>
                <a:gd name="f514" fmla="*/ f430 f184 1"/>
                <a:gd name="f515" fmla="*/ f431 f183 1"/>
                <a:gd name="f516" fmla="*/ f432 f184 1"/>
                <a:gd name="f517" fmla="*/ f433 f183 1"/>
                <a:gd name="f518" fmla="*/ f434 f184 1"/>
                <a:gd name="f519" fmla="*/ f435 f183 1"/>
                <a:gd name="f520" fmla="*/ f436 f184 1"/>
                <a:gd name="f521" fmla="*/ f437 f183 1"/>
                <a:gd name="f522" fmla="*/ f438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4">
                  <a:pos x="f443" y="f444"/>
                </a:cxn>
                <a:cxn ang="f274">
                  <a:pos x="f445" y="f446"/>
                </a:cxn>
                <a:cxn ang="f274">
                  <a:pos x="f447" y="f448"/>
                </a:cxn>
                <a:cxn ang="f274">
                  <a:pos x="f449" y="f450"/>
                </a:cxn>
                <a:cxn ang="f274">
                  <a:pos x="f451" y="f452"/>
                </a:cxn>
                <a:cxn ang="f274">
                  <a:pos x="f453" y="f454"/>
                </a:cxn>
                <a:cxn ang="f274">
                  <a:pos x="f455" y="f456"/>
                </a:cxn>
                <a:cxn ang="f274">
                  <a:pos x="f457" y="f458"/>
                </a:cxn>
                <a:cxn ang="f274">
                  <a:pos x="f459" y="f460"/>
                </a:cxn>
                <a:cxn ang="f274">
                  <a:pos x="f461" y="f462"/>
                </a:cxn>
                <a:cxn ang="f274">
                  <a:pos x="f449" y="f463"/>
                </a:cxn>
                <a:cxn ang="f274">
                  <a:pos x="f464" y="f465"/>
                </a:cxn>
                <a:cxn ang="f274">
                  <a:pos x="f466" y="f467"/>
                </a:cxn>
                <a:cxn ang="f274">
                  <a:pos x="f468" y="f469"/>
                </a:cxn>
                <a:cxn ang="f274">
                  <a:pos x="f470" y="f471"/>
                </a:cxn>
                <a:cxn ang="f274">
                  <a:pos x="f472" y="f456"/>
                </a:cxn>
                <a:cxn ang="f274">
                  <a:pos x="f473" y="f474"/>
                </a:cxn>
                <a:cxn ang="f274">
                  <a:pos x="f475" y="f476"/>
                </a:cxn>
                <a:cxn ang="f274">
                  <a:pos x="f477" y="f478"/>
                </a:cxn>
                <a:cxn ang="f274">
                  <a:pos x="f479" y="f480"/>
                </a:cxn>
                <a:cxn ang="f274">
                  <a:pos x="f481" y="f482"/>
                </a:cxn>
                <a:cxn ang="f274">
                  <a:pos x="f483" y="f484"/>
                </a:cxn>
                <a:cxn ang="f274">
                  <a:pos x="f485" y="f486"/>
                </a:cxn>
                <a:cxn ang="f274">
                  <a:pos x="f487" y="f488"/>
                </a:cxn>
                <a:cxn ang="f274">
                  <a:pos x="f489" y="f482"/>
                </a:cxn>
                <a:cxn ang="f274">
                  <a:pos x="f490" y="f456"/>
                </a:cxn>
                <a:cxn ang="f274">
                  <a:pos x="f491" y="f492"/>
                </a:cxn>
                <a:cxn ang="f274">
                  <a:pos x="f493" y="f494"/>
                </a:cxn>
                <a:cxn ang="f274">
                  <a:pos x="f495" y="f496"/>
                </a:cxn>
                <a:cxn ang="f274">
                  <a:pos x="f497" y="f498"/>
                </a:cxn>
                <a:cxn ang="f274">
                  <a:pos x="f499" y="f500"/>
                </a:cxn>
                <a:cxn ang="f274">
                  <a:pos x="f501" y="f502"/>
                </a:cxn>
                <a:cxn ang="f274">
                  <a:pos x="f503" y="f504"/>
                </a:cxn>
                <a:cxn ang="f274">
                  <a:pos x="f505" y="f452"/>
                </a:cxn>
                <a:cxn ang="f274">
                  <a:pos x="f506" y="f507"/>
                </a:cxn>
                <a:cxn ang="f274">
                  <a:pos x="f483" y="f508"/>
                </a:cxn>
                <a:cxn ang="f274">
                  <a:pos x="f509" y="f510"/>
                </a:cxn>
                <a:cxn ang="f274">
                  <a:pos x="f511" y="f512"/>
                </a:cxn>
                <a:cxn ang="f274">
                  <a:pos x="f513" y="f514"/>
                </a:cxn>
                <a:cxn ang="f274">
                  <a:pos x="f515" y="f516"/>
                </a:cxn>
                <a:cxn ang="f274">
                  <a:pos x="f517" y="f518"/>
                </a:cxn>
                <a:cxn ang="f274">
                  <a:pos x="f519" y="f520"/>
                </a:cxn>
                <a:cxn ang="f274">
                  <a:pos x="f521" y="f522"/>
                </a:cxn>
              </a:cxnLst>
              <a:rect l="f439" t="f442" r="f440" b="f441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3" y="f34"/>
                    <a:pt x="f35" y="f36"/>
                    <a:pt x="f37" y="f34"/>
                  </a:cubicBezTo>
                  <a:cubicBezTo>
                    <a:pt x="f38" y="f34"/>
                    <a:pt x="f20" y="f34"/>
                    <a:pt x="f18" y="f36"/>
                  </a:cubicBezTo>
                  <a:cubicBezTo>
                    <a:pt x="f26" y="f39"/>
                    <a:pt x="f14" y="f40"/>
                    <a:pt x="f40" y="f41"/>
                  </a:cubicBezTo>
                  <a:cubicBezTo>
                    <a:pt x="f40" y="f41"/>
                    <a:pt x="f40" y="f42"/>
                    <a:pt x="f13" y="f43"/>
                  </a:cubicBezTo>
                  <a:cubicBezTo>
                    <a:pt x="f44" y="f43"/>
                    <a:pt x="f15" y="f43"/>
                    <a:pt x="f45" y="f43"/>
                  </a:cubicBezTo>
                  <a:cubicBezTo>
                    <a:pt x="f46" y="f41"/>
                    <a:pt x="f47" y="f11"/>
                    <a:pt x="f37" y="f48"/>
                  </a:cubicBezTo>
                  <a:cubicBezTo>
                    <a:pt x="f49" y="f48"/>
                    <a:pt x="f50" y="f12"/>
                    <a:pt x="f35" y="f40"/>
                  </a:cubicBezTo>
                  <a:cubicBezTo>
                    <a:pt x="f33" y="f15"/>
                    <a:pt x="f51" y="f52"/>
                    <a:pt x="f53" y="f54"/>
                  </a:cubicBezTo>
                  <a:cubicBezTo>
                    <a:pt x="f55" y="f13"/>
                    <a:pt x="f6" y="f48"/>
                    <a:pt x="f56" y="f9"/>
                  </a:cubicBezTo>
                  <a:cubicBezTo>
                    <a:pt x="f53" y="f43"/>
                    <a:pt x="f57" y="f43"/>
                    <a:pt x="f29" y="f58"/>
                  </a:cubicBezTo>
                  <a:cubicBezTo>
                    <a:pt x="f59" y="f9"/>
                    <a:pt x="f50" y="f11"/>
                    <a:pt x="f49" y="f9"/>
                  </a:cubicBezTo>
                  <a:cubicBezTo>
                    <a:pt x="f47" y="f41"/>
                    <a:pt x="f21" y="f43"/>
                    <a:pt x="f44" y="f60"/>
                  </a:cubicBezTo>
                  <a:cubicBezTo>
                    <a:pt x="f44" y="f60"/>
                    <a:pt x="f13" y="f60"/>
                    <a:pt x="f40" y="f61"/>
                  </a:cubicBezTo>
                  <a:cubicBezTo>
                    <a:pt x="f44" y="f62"/>
                    <a:pt x="f54" y="f63"/>
                    <a:pt x="f45" y="f63"/>
                  </a:cubicBezTo>
                  <a:cubicBezTo>
                    <a:pt x="f19" y="f64"/>
                    <a:pt x="f65" y="f66"/>
                    <a:pt x="f22" y="f67"/>
                  </a:cubicBezTo>
                  <a:cubicBezTo>
                    <a:pt x="f38" y="f68"/>
                    <a:pt x="f37" y="f67"/>
                    <a:pt x="f28" y="f69"/>
                  </a:cubicBezTo>
                  <a:cubicBezTo>
                    <a:pt x="f29" y="f70"/>
                    <a:pt x="f57" y="f66"/>
                    <a:pt x="f71" y="f67"/>
                  </a:cubicBezTo>
                  <a:cubicBezTo>
                    <a:pt x="f53" y="f72"/>
                    <a:pt x="f73" y="f74"/>
                    <a:pt x="f51" y="f75"/>
                  </a:cubicBezTo>
                  <a:cubicBezTo>
                    <a:pt x="f76" y="f77"/>
                    <a:pt x="f59" y="f77"/>
                    <a:pt x="f78" y="f79"/>
                  </a:cubicBezTo>
                  <a:cubicBezTo>
                    <a:pt x="f37" y="f79"/>
                    <a:pt x="f27" y="f75"/>
                    <a:pt x="f27" y="f80"/>
                  </a:cubicBezTo>
                  <a:cubicBezTo>
                    <a:pt x="f27" y="f81"/>
                    <a:pt x="f82" y="f72"/>
                    <a:pt x="f83" y="f84"/>
                  </a:cubicBezTo>
                  <a:cubicBezTo>
                    <a:pt x="f16" y="f85"/>
                    <a:pt x="f34" y="f86"/>
                    <a:pt x="f15" y="f87"/>
                  </a:cubicBezTo>
                  <a:cubicBezTo>
                    <a:pt x="f44" y="f87"/>
                    <a:pt x="f40" y="f87"/>
                    <a:pt x="f10" y="f87"/>
                  </a:cubicBezTo>
                  <a:cubicBezTo>
                    <a:pt x="f12" y="f64"/>
                    <a:pt x="f12" y="f86"/>
                    <a:pt x="f13" y="f66"/>
                  </a:cubicBezTo>
                  <a:cubicBezTo>
                    <a:pt x="f88" y="f89"/>
                    <a:pt x="f90" y="f91"/>
                    <a:pt x="f47" y="f92"/>
                  </a:cubicBezTo>
                  <a:cubicBezTo>
                    <a:pt x="f93" y="f94"/>
                    <a:pt x="f95" y="f94"/>
                    <a:pt x="f83" y="f94"/>
                  </a:cubicBezTo>
                  <a:cubicBezTo>
                    <a:pt x="f25" y="f96"/>
                    <a:pt x="f37" y="f97"/>
                    <a:pt x="f37" y="f98"/>
                  </a:cubicBezTo>
                  <a:cubicBezTo>
                    <a:pt x="f78" y="f99"/>
                    <a:pt x="f25" y="f100"/>
                    <a:pt x="f83" y="f100"/>
                  </a:cubicBezTo>
                  <a:cubicBezTo>
                    <a:pt x="f93" y="f100"/>
                    <a:pt x="f101" y="f102"/>
                    <a:pt x="f101" y="f98"/>
                  </a:cubicBezTo>
                  <a:cubicBezTo>
                    <a:pt x="f101" y="f103"/>
                    <a:pt x="f101" y="f104"/>
                    <a:pt x="f105" y="f106"/>
                  </a:cubicBezTo>
                  <a:cubicBezTo>
                    <a:pt x="f23" y="f107"/>
                    <a:pt x="f39" y="f74"/>
                    <a:pt x="f58" y="f86"/>
                  </a:cubicBezTo>
                  <a:cubicBezTo>
                    <a:pt x="f9" y="f66"/>
                    <a:pt x="f9" y="f85"/>
                    <a:pt x="f9" y="f69"/>
                  </a:cubicBezTo>
                  <a:cubicBezTo>
                    <a:pt x="f40" y="f108"/>
                    <a:pt x="f109" y="f110"/>
                    <a:pt x="f88" y="f111"/>
                  </a:cubicBezTo>
                  <a:cubicBezTo>
                    <a:pt x="f112" y="f113"/>
                    <a:pt x="f14" y="f100"/>
                    <a:pt x="f19" y="f114"/>
                  </a:cubicBezTo>
                  <a:cubicBezTo>
                    <a:pt x="f46" y="f114"/>
                    <a:pt x="f90" y="f115"/>
                    <a:pt x="f90" y="f116"/>
                  </a:cubicBezTo>
                  <a:cubicBezTo>
                    <a:pt x="f24" y="f117"/>
                    <a:pt x="f23" y="f118"/>
                    <a:pt x="f19" y="f119"/>
                  </a:cubicBezTo>
                  <a:cubicBezTo>
                    <a:pt x="f14" y="f120"/>
                    <a:pt x="f17" y="f121"/>
                    <a:pt x="f39" y="f118"/>
                  </a:cubicBezTo>
                  <a:cubicBezTo>
                    <a:pt x="f109" y="f122"/>
                    <a:pt x="f39" y="f116"/>
                    <a:pt x="f39" y="f123"/>
                  </a:cubicBezTo>
                  <a:cubicBezTo>
                    <a:pt x="f39" y="f114"/>
                    <a:pt x="f124" y="f113"/>
                    <a:pt x="f125" y="f126"/>
                  </a:cubicBezTo>
                  <a:cubicBezTo>
                    <a:pt x="f54" y="f92"/>
                    <a:pt x="f48" y="f77"/>
                    <a:pt x="f43" y="f67"/>
                  </a:cubicBezTo>
                  <a:cubicBezTo>
                    <a:pt x="f43" y="f67"/>
                    <a:pt x="f43" y="f67"/>
                    <a:pt x="f127" y="f69"/>
                  </a:cubicBezTo>
                  <a:cubicBezTo>
                    <a:pt x="f127" y="f67"/>
                    <a:pt x="f127" y="f67"/>
                    <a:pt x="f127" y="f67"/>
                  </a:cubicBezTo>
                  <a:cubicBezTo>
                    <a:pt x="f128" y="f129"/>
                    <a:pt x="f128" y="f104"/>
                    <a:pt x="f127" y="f130"/>
                  </a:cubicBezTo>
                  <a:cubicBezTo>
                    <a:pt x="f127" y="f131"/>
                    <a:pt x="f42" y="f122"/>
                    <a:pt x="f41" y="f132"/>
                  </a:cubicBezTo>
                  <a:cubicBezTo>
                    <a:pt x="f48" y="f121"/>
                    <a:pt x="f10" y="f133"/>
                    <a:pt x="f9" y="f134"/>
                  </a:cubicBezTo>
                  <a:cubicBezTo>
                    <a:pt x="f43" y="f5"/>
                    <a:pt x="f62" y="f5"/>
                    <a:pt x="f135" y="f134"/>
                  </a:cubicBezTo>
                  <a:cubicBezTo>
                    <a:pt x="f86" y="f136"/>
                    <a:pt x="f86" y="f120"/>
                    <a:pt x="f87" y="f118"/>
                  </a:cubicBezTo>
                  <a:cubicBezTo>
                    <a:pt x="f137" y="f132"/>
                    <a:pt x="f63" y="f122"/>
                    <a:pt x="f63" y="f131"/>
                  </a:cubicBezTo>
                  <a:cubicBezTo>
                    <a:pt x="f63" y="f138"/>
                    <a:pt x="f63" y="f129"/>
                    <a:pt x="f139" y="f69"/>
                  </a:cubicBezTo>
                  <a:cubicBezTo>
                    <a:pt x="f139" y="f67"/>
                    <a:pt x="f137" y="f68"/>
                    <a:pt x="f87" y="f72"/>
                  </a:cubicBezTo>
                  <a:cubicBezTo>
                    <a:pt x="f140" y="f141"/>
                    <a:pt x="f67" y="f96"/>
                    <a:pt x="f142" y="f102"/>
                  </a:cubicBezTo>
                  <a:cubicBezTo>
                    <a:pt x="f89" y="f100"/>
                    <a:pt x="f74" y="f114"/>
                    <a:pt x="f143" y="f115"/>
                  </a:cubicBezTo>
                  <a:cubicBezTo>
                    <a:pt x="f84" y="f117"/>
                    <a:pt x="f81" y="f121"/>
                    <a:pt x="f80" y="f144"/>
                  </a:cubicBezTo>
                  <a:cubicBezTo>
                    <a:pt x="f145" y="f136"/>
                    <a:pt x="f146" y="f147"/>
                    <a:pt x="f148" y="f149"/>
                  </a:cubicBezTo>
                  <a:cubicBezTo>
                    <a:pt x="f150" y="f131"/>
                    <a:pt x="f148" y="f123"/>
                    <a:pt x="f129" y="f114"/>
                  </a:cubicBezTo>
                  <a:cubicBezTo>
                    <a:pt x="f79" y="f100"/>
                    <a:pt x="f75" y="f126"/>
                    <a:pt x="f80" y="f99"/>
                  </a:cubicBezTo>
                  <a:cubicBezTo>
                    <a:pt x="f81" y="f151"/>
                    <a:pt x="f69" y="f77"/>
                    <a:pt x="f86" y="f68"/>
                  </a:cubicBezTo>
                  <a:cubicBezTo>
                    <a:pt x="f152" y="f67"/>
                    <a:pt x="f152" y="f85"/>
                    <a:pt x="f86" y="f140"/>
                  </a:cubicBezTo>
                  <a:cubicBezTo>
                    <a:pt x="f85" y="f67"/>
                    <a:pt x="f84" y="f143"/>
                    <a:pt x="f142" y="f80"/>
                  </a:cubicBezTo>
                  <a:cubicBezTo>
                    <a:pt x="f108" y="f141"/>
                    <a:pt x="f153" y="f148"/>
                    <a:pt x="f150" y="f94"/>
                  </a:cubicBezTo>
                  <a:cubicBezTo>
                    <a:pt x="f154" y="f97"/>
                    <a:pt x="f110" y="f138"/>
                    <a:pt x="f154" y="f98"/>
                  </a:cubicBezTo>
                  <a:cubicBezTo>
                    <a:pt x="f154" y="f111"/>
                    <a:pt x="f92" y="f113"/>
                    <a:pt x="f104" y="f100"/>
                  </a:cubicBezTo>
                  <a:cubicBezTo>
                    <a:pt x="f155" y="f114"/>
                    <a:pt x="f113" y="f102"/>
                    <a:pt x="f113" y="f156"/>
                  </a:cubicBezTo>
                  <a:cubicBezTo>
                    <a:pt x="f100" y="f138"/>
                    <a:pt x="f111" y="f97"/>
                    <a:pt x="f98" y="f97"/>
                  </a:cubicBezTo>
                  <a:cubicBezTo>
                    <a:pt x="f97" y="f97"/>
                    <a:pt x="f92" y="f96"/>
                    <a:pt x="f110" y="f110"/>
                  </a:cubicBezTo>
                  <a:cubicBezTo>
                    <a:pt x="f129" y="f129"/>
                    <a:pt x="f74" y="f142"/>
                    <a:pt x="f85" y="f140"/>
                  </a:cubicBezTo>
                  <a:cubicBezTo>
                    <a:pt x="f70" y="f86"/>
                    <a:pt x="f70" y="f64"/>
                    <a:pt x="f70" y="f87"/>
                  </a:cubicBezTo>
                  <a:cubicBezTo>
                    <a:pt x="f69" y="f87"/>
                    <a:pt x="f67" y="f87"/>
                    <a:pt x="f84" y="f135"/>
                  </a:cubicBezTo>
                  <a:cubicBezTo>
                    <a:pt x="f145" y="f86"/>
                    <a:pt x="f110" y="f85"/>
                    <a:pt x="f155" y="f68"/>
                  </a:cubicBezTo>
                  <a:cubicBezTo>
                    <a:pt x="f102" y="f84"/>
                    <a:pt x="f113" y="f84"/>
                    <a:pt x="f114" y="f142"/>
                  </a:cubicBezTo>
                  <a:cubicBezTo>
                    <a:pt x="f123" y="f157"/>
                    <a:pt x="f122" y="f79"/>
                    <a:pt x="f119" y="f75"/>
                  </a:cubicBezTo>
                  <a:cubicBezTo>
                    <a:pt x="f133" y="f74"/>
                    <a:pt x="f133" y="f81"/>
                    <a:pt x="f144" y="f67"/>
                  </a:cubicBezTo>
                  <a:cubicBezTo>
                    <a:pt x="f121" y="f66"/>
                    <a:pt x="f117" y="f86"/>
                    <a:pt x="f123" y="f70"/>
                  </a:cubicBezTo>
                  <a:cubicBezTo>
                    <a:pt x="f114" y="f85"/>
                    <a:pt x="f113" y="f69"/>
                    <a:pt x="f102" y="f69"/>
                  </a:cubicBezTo>
                  <a:cubicBezTo>
                    <a:pt x="f92" y="f140"/>
                    <a:pt x="f145" y="f64"/>
                    <a:pt x="f67" y="f139"/>
                  </a:cubicBezTo>
                  <a:cubicBezTo>
                    <a:pt x="f67" y="f63"/>
                    <a:pt x="f67" y="f62"/>
                    <a:pt x="f67" y="f62"/>
                  </a:cubicBezTo>
                  <a:cubicBezTo>
                    <a:pt x="f68" y="f61"/>
                    <a:pt x="f68" y="f61"/>
                    <a:pt x="f84" y="f61"/>
                  </a:cubicBezTo>
                  <a:cubicBezTo>
                    <a:pt x="f91" y="f60"/>
                    <a:pt x="f106" y="f127"/>
                    <a:pt x="f123" y="f43"/>
                  </a:cubicBezTo>
                  <a:cubicBezTo>
                    <a:pt x="f116" y="f43"/>
                    <a:pt x="f132" y="f127"/>
                    <a:pt x="f149" y="f60"/>
                  </a:cubicBezTo>
                  <a:cubicBezTo>
                    <a:pt x="f147" y="f62"/>
                    <a:pt x="f158" y="f62"/>
                    <a:pt x="f159" y="f127"/>
                  </a:cubicBezTo>
                  <a:cubicBezTo>
                    <a:pt x="f5" y="f58"/>
                    <a:pt x="f5" y="f8"/>
                    <a:pt x="f160" y="f10"/>
                  </a:cubicBezTo>
                  <a:cubicBezTo>
                    <a:pt x="f161" y="f13"/>
                    <a:pt x="f121" y="f40"/>
                    <a:pt x="f118" y="f8"/>
                  </a:cubicBezTo>
                  <a:cubicBezTo>
                    <a:pt x="f132" y="f11"/>
                    <a:pt x="f117" y="f58"/>
                    <a:pt x="f116" y="f58"/>
                  </a:cubicBezTo>
                  <a:cubicBezTo>
                    <a:pt x="f138" y="f42"/>
                    <a:pt x="f153" y="f43"/>
                    <a:pt x="f84" y="f127"/>
                  </a:cubicBezTo>
                  <a:cubicBezTo>
                    <a:pt x="f67" y="f127"/>
                    <a:pt x="f85" y="f127"/>
                    <a:pt x="f70" y="f43"/>
                  </a:cubicBezTo>
                  <a:cubicBezTo>
                    <a:pt x="f66" y="f43"/>
                    <a:pt x="f66" y="f42"/>
                    <a:pt x="f140" y="f41"/>
                  </a:cubicBezTo>
                  <a:cubicBezTo>
                    <a:pt x="f70" y="f58"/>
                    <a:pt x="f69" y="f9"/>
                    <a:pt x="f68" y="f11"/>
                  </a:cubicBezTo>
                  <a:cubicBezTo>
                    <a:pt x="f77" y="f45"/>
                    <a:pt x="f151" y="f36"/>
                    <a:pt x="f111" y="f31"/>
                  </a:cubicBezTo>
                  <a:cubicBezTo>
                    <a:pt x="f126" y="f162"/>
                    <a:pt x="f114" y="f31"/>
                    <a:pt x="f115" y="f31"/>
                  </a:cubicBezTo>
                  <a:cubicBezTo>
                    <a:pt x="f131" y="f162"/>
                    <a:pt x="f118" y="f162"/>
                    <a:pt x="f119" y="f26"/>
                  </a:cubicBezTo>
                  <a:cubicBezTo>
                    <a:pt x="f120" y="f16"/>
                    <a:pt x="f144" y="f65"/>
                    <a:pt x="f120" y="f101"/>
                  </a:cubicBezTo>
                  <a:cubicBezTo>
                    <a:pt x="f121" y="f95"/>
                    <a:pt x="f122" y="f95"/>
                    <a:pt x="f130" y="f163"/>
                  </a:cubicBezTo>
                  <a:cubicBezTo>
                    <a:pt x="f164" y="f163"/>
                    <a:pt x="f126" y="f47"/>
                    <a:pt x="f102" y="f105"/>
                  </a:cubicBezTo>
                  <a:cubicBezTo>
                    <a:pt x="f111" y="f165"/>
                    <a:pt x="f155" y="f26"/>
                    <a:pt x="f98" y="f162"/>
                  </a:cubicBezTo>
                  <a:cubicBezTo>
                    <a:pt x="f166" y="f34"/>
                    <a:pt x="f157" y="f109"/>
                    <a:pt x="f85" y="f48"/>
                  </a:cubicBezTo>
                  <a:cubicBezTo>
                    <a:pt x="f66" y="f8"/>
                    <a:pt x="f86" y="f11"/>
                    <a:pt x="f64" y="f9"/>
                  </a:cubicBezTo>
                  <a:cubicBezTo>
                    <a:pt x="f135" y="f11"/>
                    <a:pt x="f135" y="f11"/>
                    <a:pt x="f135" y="f8"/>
                  </a:cubicBezTo>
                  <a:cubicBezTo>
                    <a:pt x="f135" y="f48"/>
                    <a:pt x="f64" y="f12"/>
                    <a:pt x="f152" y="f40"/>
                  </a:cubicBezTo>
                  <a:cubicBezTo>
                    <a:pt x="f68" y="f88"/>
                    <a:pt x="f74" y="f31"/>
                    <a:pt x="f141" y="f167"/>
                  </a:cubicBezTo>
                  <a:cubicBezTo>
                    <a:pt x="f129" y="f95"/>
                    <a:pt x="f153" y="f83"/>
                    <a:pt x="f168" y="f83"/>
                  </a:cubicBezTo>
                  <a:cubicBezTo>
                    <a:pt x="f110" y="f18"/>
                    <a:pt x="f96" y="f20"/>
                    <a:pt x="f96" y="f169"/>
                  </a:cubicBezTo>
                  <a:cubicBezTo>
                    <a:pt x="f94" y="f49"/>
                    <a:pt x="f92" y="f59"/>
                    <a:pt x="f150" y="f59"/>
                  </a:cubicBezTo>
                  <a:cubicBezTo>
                    <a:pt x="f146" y="f59"/>
                    <a:pt x="f141" y="f50"/>
                    <a:pt x="f79" y="f28"/>
                  </a:cubicBezTo>
                  <a:cubicBezTo>
                    <a:pt x="f157" y="f49"/>
                    <a:pt x="f157" y="f169"/>
                    <a:pt x="f79" y="f38"/>
                  </a:cubicBezTo>
                  <a:cubicBezTo>
                    <a:pt x="f145" y="f20"/>
                    <a:pt x="f145" y="f18"/>
                    <a:pt x="f79" y="f95"/>
                  </a:cubicBezTo>
                  <a:cubicBezTo>
                    <a:pt x="f143" y="f26"/>
                    <a:pt x="f85" y="f36"/>
                    <a:pt x="f135" y="f15"/>
                  </a:cubicBezTo>
                  <a:cubicBezTo>
                    <a:pt x="f87" y="f54"/>
                    <a:pt x="f137" y="f13"/>
                    <a:pt x="f63" y="f12"/>
                  </a:cubicBezTo>
                  <a:cubicBezTo>
                    <a:pt x="f60" y="f17"/>
                    <a:pt x="f127" y="f170"/>
                    <a:pt x="f41" y="f65"/>
                  </a:cubicBezTo>
                  <a:cubicBezTo>
                    <a:pt x="f8" y="f22"/>
                    <a:pt x="f40" y="f33"/>
                    <a:pt x="f45" y="f6"/>
                  </a:cubicBezTo>
                  <a:cubicBezTo>
                    <a:pt x="f52" y="f171"/>
                    <a:pt x="f109" y="f172"/>
                    <a:pt x="f39" y="f173"/>
                  </a:cubicBezTo>
                  <a:cubicBezTo>
                    <a:pt x="f125" y="f174"/>
                    <a:pt x="f124" y="f7"/>
                    <a:pt x="f17" y="f174"/>
                  </a:cubicBezTo>
                  <a:cubicBezTo>
                    <a:pt x="f175" y="f174"/>
                    <a:pt x="f175" y="f172"/>
                    <a:pt x="f175" y="f2"/>
                  </a:cubicBezTo>
                  <a:cubicBezTo>
                    <a:pt x="f175" y="f176"/>
                    <a:pt x="f124" y="f55"/>
                    <a:pt x="f124" y="f56"/>
                  </a:cubicBezTo>
                  <a:cubicBezTo>
                    <a:pt x="f54" y="f25"/>
                    <a:pt x="f48" y="f31"/>
                    <a:pt x="f42" y="f54"/>
                  </a:cubicBezTo>
                  <a:cubicBezTo>
                    <a:pt x="f43" y="f44"/>
                    <a:pt x="f42" y="f40"/>
                    <a:pt x="f42" y="f48"/>
                  </a:cubicBezTo>
                  <a:cubicBezTo>
                    <a:pt x="f9" y="f54"/>
                    <a:pt x="f48" y="f109"/>
                    <a:pt x="f40" y="f17"/>
                  </a:cubicBezTo>
                  <a:cubicBezTo>
                    <a:pt x="f52" y="f19"/>
                    <a:pt x="f17" y="f177"/>
                    <a:pt x="f34" y="f101"/>
                  </a:cubicBezTo>
                  <a:cubicBezTo>
                    <a:pt x="f19" y="f163"/>
                    <a:pt x="f170" y="f83"/>
                    <a:pt x="f19" y="f22"/>
                  </a:cubicBezTo>
                  <a:cubicBezTo>
                    <a:pt x="f178" y="f25"/>
                    <a:pt x="f46" y="f37"/>
                    <a:pt x="f170" y="f78"/>
                  </a:cubicBezTo>
                  <a:cubicBezTo>
                    <a:pt x="f162" y="f50"/>
                    <a:pt x="f179" y="f78"/>
                    <a:pt x="f65" y="f169"/>
                  </a:cubicBezTo>
                  <a:cubicBezTo>
                    <a:pt x="f101" y="f82"/>
                    <a:pt x="f65" y="f180"/>
                    <a:pt x="f165" y="f83"/>
                  </a:cubicBezTo>
                  <a:cubicBezTo>
                    <a:pt x="f177" y="f181"/>
                    <a:pt x="f90" y="f163"/>
                    <a:pt x="f170" y="f47"/>
                  </a:cubicBezTo>
                  <a:cubicBezTo>
                    <a:pt x="f112" y="f90"/>
                    <a:pt x="f52" y="f175"/>
                    <a:pt x="f10" y="f40"/>
                  </a:cubicBezTo>
                  <a:cubicBezTo>
                    <a:pt x="f48" y="f10"/>
                    <a:pt x="f8" y="f8"/>
                    <a:pt x="f11" y="f11"/>
                  </a:cubicBezTo>
                  <a:cubicBezTo>
                    <a:pt x="f11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2" name="Freeform 7">
              <a:extLst>
                <a:ext uri="{FF2B5EF4-FFF2-40B4-BE49-F238E27FC236}">
                  <a16:creationId xmlns:a16="http://schemas.microsoft.com/office/drawing/2014/main" id="{392D2FB4-CC96-EDE4-D090-615BE598FE75}"/>
                </a:ext>
              </a:extLst>
            </p:cNvPr>
            <p:cNvSpPr/>
            <p:nvPr/>
          </p:nvSpPr>
          <p:spPr>
            <a:xfrm>
              <a:off x="1724329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8"/>
                <a:gd name="f9" fmla="val 96"/>
                <a:gd name="f10" fmla="val 77"/>
                <a:gd name="f11" fmla="val 97"/>
                <a:gd name="f12" fmla="val 75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1"/>
                <a:gd name="f34" fmla="val 128"/>
                <a:gd name="f35" fmla="val 12"/>
                <a:gd name="f36" fmla="val 13"/>
                <a:gd name="f37" fmla="val 119"/>
                <a:gd name="f38" fmla="val 16"/>
                <a:gd name="f39" fmla="val 118"/>
                <a:gd name="f40" fmla="val 21"/>
                <a:gd name="f41" fmla="val 24"/>
                <a:gd name="f42" fmla="val 28"/>
                <a:gd name="f43" fmla="val 31"/>
                <a:gd name="f44" fmla="val 110"/>
                <a:gd name="f45" fmla="val 60"/>
                <a:gd name="f46" fmla="val 102"/>
                <a:gd name="f47" fmla="val 74"/>
                <a:gd name="f48" fmla="val 94"/>
                <a:gd name="f49" fmla="val 93"/>
                <a:gd name="f50" fmla="val 92"/>
                <a:gd name="f51" fmla="val 72"/>
                <a:gd name="f52" fmla="val 71"/>
                <a:gd name="f53" fmla="val 69"/>
                <a:gd name="f54" fmla="val 53"/>
                <a:gd name="f55" fmla="val 37"/>
                <a:gd name="f56" fmla="val 99"/>
                <a:gd name="f57" fmla="val 19"/>
                <a:gd name="f58" fmla="val 17"/>
                <a:gd name="f59" fmla="val 101"/>
                <a:gd name="f60" fmla="val 8"/>
                <a:gd name="f61" fmla="val 108"/>
                <a:gd name="f62" fmla="val 4"/>
                <a:gd name="f63" fmla="val 105"/>
                <a:gd name="f64" fmla="val 1"/>
                <a:gd name="f65" fmla="val 103"/>
                <a:gd name="f66" fmla="val 2"/>
                <a:gd name="f67" fmla="val 5"/>
                <a:gd name="f68" fmla="val 10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86"/>
                <a:gd name="f75" fmla="val 70"/>
                <a:gd name="f76" fmla="val 81"/>
                <a:gd name="f77" fmla="val 41"/>
                <a:gd name="f78" fmla="val 76"/>
                <a:gd name="f79" fmla="val 9"/>
                <a:gd name="f80" fmla="val 6"/>
                <a:gd name="f81" fmla="val 65"/>
                <a:gd name="f82" fmla="val 7"/>
                <a:gd name="f83" fmla="val 63"/>
                <a:gd name="f84" fmla="val 58"/>
                <a:gd name="f85" fmla="val 15"/>
                <a:gd name="f86" fmla="val 20"/>
                <a:gd name="f87" fmla="val 61"/>
                <a:gd name="f88" fmla="val 23"/>
                <a:gd name="f89" fmla="val 64"/>
                <a:gd name="f90" fmla="val 44"/>
                <a:gd name="f91" fmla="val 57"/>
                <a:gd name="f92" fmla="val 79"/>
                <a:gd name="f93" fmla="val 83"/>
                <a:gd name="f94" fmla="val 62"/>
                <a:gd name="f95" fmla="val 66"/>
                <a:gd name="f96" fmla="val 50"/>
                <a:gd name="f97" fmla="val 38"/>
                <a:gd name="f98" fmla="val 36"/>
                <a:gd name="f99" fmla="val 42"/>
                <a:gd name="f100" fmla="val 33"/>
                <a:gd name="f101" fmla="val 43"/>
                <a:gd name="f102" fmla="val 32"/>
                <a:gd name="f103" fmla="val 39"/>
                <a:gd name="f104" fmla="val 40"/>
                <a:gd name="f105" fmla="val 80"/>
                <a:gd name="f106" fmla="val 68"/>
                <a:gd name="f107" fmla="val 46"/>
                <a:gd name="f108" fmla="val 56"/>
                <a:gd name="f109" fmla="val 49"/>
                <a:gd name="f110" fmla="val 67"/>
                <a:gd name="f111" fmla="val 84"/>
                <a:gd name="f112" fmla="val 85"/>
                <a:gd name="f113" fmla="val 82"/>
                <a:gd name="f114" fmla="val 90"/>
                <a:gd name="f115" fmla="val 91"/>
                <a:gd name="f116" fmla="val 104"/>
                <a:gd name="f117" fmla="val 109"/>
                <a:gd name="f118" fmla="val 111"/>
                <a:gd name="f119" fmla="val 107"/>
                <a:gd name="f120" fmla="val 112"/>
                <a:gd name="f121" fmla="val 117"/>
                <a:gd name="f122" fmla="val 129"/>
                <a:gd name="f123" fmla="val 120"/>
                <a:gd name="f124" fmla="val 116"/>
                <a:gd name="f125" fmla="val 114"/>
                <a:gd name="f126" fmla="val 130"/>
                <a:gd name="f127" fmla="val 138"/>
                <a:gd name="f128" fmla="val 143"/>
                <a:gd name="f129" fmla="val 148"/>
                <a:gd name="f130" fmla="val 149"/>
                <a:gd name="f131" fmla="val 34"/>
                <a:gd name="f132" fmla="val 146"/>
                <a:gd name="f133" fmla="val 140"/>
                <a:gd name="f134" fmla="val 135"/>
                <a:gd name="f135" fmla="val 133"/>
                <a:gd name="f136" fmla="val 100"/>
                <a:gd name="f137" fmla="val 150"/>
                <a:gd name="f138" fmla="val 152"/>
                <a:gd name="f139" fmla="val 159"/>
                <a:gd name="f140" fmla="val 163"/>
                <a:gd name="f141" fmla="val 167"/>
                <a:gd name="f142" fmla="val 165"/>
                <a:gd name="f143" fmla="val 157"/>
                <a:gd name="f144" fmla="val 151"/>
                <a:gd name="f145" fmla="val 147"/>
                <a:gd name="f146" fmla="val 137"/>
                <a:gd name="f147" fmla="val 153"/>
                <a:gd name="f148" fmla="val 156"/>
                <a:gd name="f149" fmla="val 162"/>
                <a:gd name="f150" fmla="val 166"/>
                <a:gd name="f151" fmla="val 172"/>
                <a:gd name="f152" fmla="val 174"/>
                <a:gd name="f153" fmla="val 176"/>
                <a:gd name="f154" fmla="val 173"/>
                <a:gd name="f155" fmla="val 169"/>
                <a:gd name="f156" fmla="val 164"/>
                <a:gd name="f157" fmla="val 160"/>
                <a:gd name="f158" fmla="val 139"/>
                <a:gd name="f159" fmla="val 136"/>
                <a:gd name="f160" fmla="val 158"/>
                <a:gd name="f161" fmla="val 154"/>
                <a:gd name="f162" fmla="val 142"/>
                <a:gd name="f163" fmla="val 144"/>
                <a:gd name="f164" fmla="val 141"/>
                <a:gd name="f165" fmla="val 127"/>
                <a:gd name="f166" fmla="val 115"/>
                <a:gd name="f167" fmla="val 123"/>
                <a:gd name="f168" fmla="val 145"/>
                <a:gd name="f169" fmla="val 125"/>
                <a:gd name="f170" fmla="val 134"/>
                <a:gd name="f171" fmla="val 161"/>
                <a:gd name="f172" fmla="val 179"/>
                <a:gd name="f173" fmla="val 181"/>
                <a:gd name="f174" fmla="val 182"/>
                <a:gd name="f175" fmla="val 183"/>
                <a:gd name="f176" fmla="val 178"/>
                <a:gd name="f177" fmla="val 52"/>
                <a:gd name="f178" fmla="val 155"/>
                <a:gd name="f179" fmla="val 51"/>
                <a:gd name="f180" fmla="val 47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30 f189 1"/>
                <a:gd name="f194" fmla="*/ 121 f188 1"/>
                <a:gd name="f195" fmla="*/ 12 f189 1"/>
                <a:gd name="f196" fmla="*/ 124 f188 1"/>
                <a:gd name="f197" fmla="*/ 74 f189 1"/>
                <a:gd name="f198" fmla="*/ 94 f188 1"/>
                <a:gd name="f199" fmla="*/ 21 f189 1"/>
                <a:gd name="f200" fmla="*/ 99 f188 1"/>
                <a:gd name="f201" fmla="*/ 2 f189 1"/>
                <a:gd name="f202" fmla="*/ 96 f188 1"/>
                <a:gd name="f203" fmla="*/ 72 f189 1"/>
                <a:gd name="f204" fmla="*/ 89 f188 1"/>
                <a:gd name="f205" fmla="*/ 26 f189 1"/>
                <a:gd name="f206" fmla="*/ 73 f188 1"/>
                <a:gd name="f207" fmla="*/ 7 f189 1"/>
                <a:gd name="f208" fmla="*/ 63 f188 1"/>
                <a:gd name="f209" fmla="*/ 31 f189 1"/>
                <a:gd name="f210" fmla="*/ 71 f188 1"/>
                <a:gd name="f211" fmla="*/ 77 f188 1"/>
                <a:gd name="f212" fmla="*/ 36 f188 1"/>
                <a:gd name="f213" fmla="*/ 39 f189 1"/>
                <a:gd name="f214" fmla="*/ 40 f188 1"/>
                <a:gd name="f215" fmla="*/ 62 f189 1"/>
                <a:gd name="f216" fmla="*/ 31 f188 1"/>
                <a:gd name="f217" fmla="*/ 55 f189 1"/>
                <a:gd name="f218" fmla="*/ 14 f188 1"/>
                <a:gd name="f219" fmla="*/ 65 f189 1"/>
                <a:gd name="f220" fmla="*/ 29 f188 1"/>
                <a:gd name="f221" fmla="*/ 86 f189 1"/>
                <a:gd name="f222" fmla="*/ 80 f189 1"/>
                <a:gd name="f223" fmla="*/ 4 f188 1"/>
                <a:gd name="f224" fmla="*/ 90 f189 1"/>
                <a:gd name="f225" fmla="*/ 20 f188 1"/>
                <a:gd name="f226" fmla="*/ 109 f189 1"/>
                <a:gd name="f227" fmla="*/ 30 f188 1"/>
                <a:gd name="f228" fmla="*/ 126 f189 1"/>
                <a:gd name="f229" fmla="*/ 15 f188 1"/>
                <a:gd name="f230" fmla="*/ 97 f189 1"/>
                <a:gd name="f231" fmla="*/ 72 f188 1"/>
                <a:gd name="f232" fmla="*/ 128 f189 1"/>
                <a:gd name="f233" fmla="*/ 42 f188 1"/>
                <a:gd name="f234" fmla="*/ 149 f189 1"/>
                <a:gd name="f235" fmla="*/ 34 f188 1"/>
                <a:gd name="f236" fmla="*/ 102 f189 1"/>
                <a:gd name="f237" fmla="*/ 78 f188 1"/>
                <a:gd name="f238" fmla="*/ 143 f189 1"/>
                <a:gd name="f239" fmla="*/ 165 f189 1"/>
                <a:gd name="f240" fmla="*/ 103 f189 1"/>
                <a:gd name="f241" fmla="*/ 85 f188 1"/>
                <a:gd name="f242" fmla="*/ 153 f189 1"/>
                <a:gd name="f243" fmla="*/ 92 f188 1"/>
                <a:gd name="f244" fmla="*/ 173 f189 1"/>
                <a:gd name="f245" fmla="*/ 100 f188 1"/>
                <a:gd name="f246" fmla="*/ 105 f189 1"/>
                <a:gd name="f247" fmla="*/ 91 f188 1"/>
                <a:gd name="f248" fmla="*/ 104 f189 1"/>
                <a:gd name="f249" fmla="*/ 97 f188 1"/>
                <a:gd name="f250" fmla="*/ 163 f189 1"/>
                <a:gd name="f251" fmla="*/ 131 f188 1"/>
                <a:gd name="f252" fmla="*/ 146 f189 1"/>
                <a:gd name="f253" fmla="*/ 137 f188 1"/>
                <a:gd name="f254" fmla="*/ 95 f189 1"/>
                <a:gd name="f255" fmla="*/ 119 f189 1"/>
                <a:gd name="f256" fmla="*/ 141 f188 1"/>
                <a:gd name="f257" fmla="*/ 161 f188 1"/>
                <a:gd name="f258" fmla="*/ 115 f189 1"/>
                <a:gd name="f259" fmla="*/ 143 f188 1"/>
                <a:gd name="f260" fmla="*/ 82 f189 1"/>
                <a:gd name="f261" fmla="*/ 136 f188 1"/>
                <a:gd name="f262" fmla="*/ 63 f189 1"/>
                <a:gd name="f263" fmla="*/ 183 f188 1"/>
                <a:gd name="f264" fmla="*/ 84 f189 1"/>
                <a:gd name="f265" fmla="*/ 105 f188 1"/>
                <a:gd name="f266" fmla="*/ 57 f189 1"/>
                <a:gd name="f267" fmla="*/ 138 f188 1"/>
                <a:gd name="f268" fmla="*/ 40 f189 1"/>
                <a:gd name="f269" fmla="*/ 153 f188 1"/>
                <a:gd name="f270" fmla="*/ 77 f189 1"/>
                <a:gd name="f271" fmla="*/ 102 f188 1"/>
                <a:gd name="f272" fmla="+- f190 0 f1"/>
                <a:gd name="f273" fmla="*/ f193 1 177"/>
                <a:gd name="f274" fmla="*/ f194 1 184"/>
                <a:gd name="f275" fmla="*/ f195 1 177"/>
                <a:gd name="f276" fmla="*/ f196 1 184"/>
                <a:gd name="f277" fmla="*/ f197 1 177"/>
                <a:gd name="f278" fmla="*/ f198 1 184"/>
                <a:gd name="f279" fmla="*/ f199 1 177"/>
                <a:gd name="f280" fmla="*/ f200 1 184"/>
                <a:gd name="f281" fmla="*/ f201 1 177"/>
                <a:gd name="f282" fmla="*/ f202 1 184"/>
                <a:gd name="f283" fmla="*/ f203 1 177"/>
                <a:gd name="f284" fmla="*/ f204 1 184"/>
                <a:gd name="f285" fmla="*/ f205 1 177"/>
                <a:gd name="f286" fmla="*/ f206 1 184"/>
                <a:gd name="f287" fmla="*/ f207 1 177"/>
                <a:gd name="f288" fmla="*/ f208 1 184"/>
                <a:gd name="f289" fmla="*/ f209 1 177"/>
                <a:gd name="f290" fmla="*/ f210 1 184"/>
                <a:gd name="f291" fmla="*/ f211 1 184"/>
                <a:gd name="f292" fmla="*/ f212 1 184"/>
                <a:gd name="f293" fmla="*/ f213 1 177"/>
                <a:gd name="f294" fmla="*/ f214 1 184"/>
                <a:gd name="f295" fmla="*/ f215 1 177"/>
                <a:gd name="f296" fmla="*/ f216 1 184"/>
                <a:gd name="f297" fmla="*/ f217 1 177"/>
                <a:gd name="f298" fmla="*/ f218 1 184"/>
                <a:gd name="f299" fmla="*/ f219 1 177"/>
                <a:gd name="f300" fmla="*/ f220 1 184"/>
                <a:gd name="f301" fmla="*/ f221 1 177"/>
                <a:gd name="f302" fmla="*/ f222 1 177"/>
                <a:gd name="f303" fmla="*/ f223 1 184"/>
                <a:gd name="f304" fmla="*/ f224 1 177"/>
                <a:gd name="f305" fmla="*/ f225 1 184"/>
                <a:gd name="f306" fmla="*/ f226 1 177"/>
                <a:gd name="f307" fmla="*/ f227 1 184"/>
                <a:gd name="f308" fmla="*/ f228 1 177"/>
                <a:gd name="f309" fmla="*/ f229 1 184"/>
                <a:gd name="f310" fmla="*/ f230 1 177"/>
                <a:gd name="f311" fmla="*/ f231 1 184"/>
                <a:gd name="f312" fmla="*/ f232 1 177"/>
                <a:gd name="f313" fmla="*/ f233 1 184"/>
                <a:gd name="f314" fmla="*/ f234 1 177"/>
                <a:gd name="f315" fmla="*/ f235 1 184"/>
                <a:gd name="f316" fmla="*/ f236 1 177"/>
                <a:gd name="f317" fmla="*/ f237 1 184"/>
                <a:gd name="f318" fmla="*/ f238 1 177"/>
                <a:gd name="f319" fmla="*/ f239 1 177"/>
                <a:gd name="f320" fmla="*/ f240 1 177"/>
                <a:gd name="f321" fmla="*/ f241 1 184"/>
                <a:gd name="f322" fmla="*/ f242 1 177"/>
                <a:gd name="f323" fmla="*/ f243 1 184"/>
                <a:gd name="f324" fmla="*/ f244 1 177"/>
                <a:gd name="f325" fmla="*/ f245 1 184"/>
                <a:gd name="f326" fmla="*/ f246 1 177"/>
                <a:gd name="f327" fmla="*/ f247 1 184"/>
                <a:gd name="f328" fmla="*/ f248 1 177"/>
                <a:gd name="f329" fmla="*/ f249 1 184"/>
                <a:gd name="f330" fmla="*/ f250 1 177"/>
                <a:gd name="f331" fmla="*/ f251 1 184"/>
                <a:gd name="f332" fmla="*/ f252 1 177"/>
                <a:gd name="f333" fmla="*/ f253 1 184"/>
                <a:gd name="f334" fmla="*/ f254 1 177"/>
                <a:gd name="f335" fmla="*/ f255 1 177"/>
                <a:gd name="f336" fmla="*/ f256 1 184"/>
                <a:gd name="f337" fmla="*/ f257 1 184"/>
                <a:gd name="f338" fmla="*/ f258 1 177"/>
                <a:gd name="f339" fmla="*/ f259 1 184"/>
                <a:gd name="f340" fmla="*/ f260 1 177"/>
                <a:gd name="f341" fmla="*/ f261 1 184"/>
                <a:gd name="f342" fmla="*/ f262 1 177"/>
                <a:gd name="f343" fmla="*/ f263 1 184"/>
                <a:gd name="f344" fmla="*/ f264 1 177"/>
                <a:gd name="f345" fmla="*/ f265 1 184"/>
                <a:gd name="f346" fmla="*/ f266 1 177"/>
                <a:gd name="f347" fmla="*/ f267 1 184"/>
                <a:gd name="f348" fmla="*/ f268 1 177"/>
                <a:gd name="f349" fmla="*/ f269 1 184"/>
                <a:gd name="f350" fmla="*/ f270 1 177"/>
                <a:gd name="f351" fmla="*/ f271 1 184"/>
                <a:gd name="f352" fmla="*/ 0 1 f191"/>
                <a:gd name="f353" fmla="*/ f185 1 f191"/>
                <a:gd name="f354" fmla="*/ 0 1 f192"/>
                <a:gd name="f355" fmla="*/ f186 1 f192"/>
                <a:gd name="f356" fmla="*/ f273 1 f191"/>
                <a:gd name="f357" fmla="*/ f274 1 f192"/>
                <a:gd name="f358" fmla="*/ f275 1 f191"/>
                <a:gd name="f359" fmla="*/ f276 1 f192"/>
                <a:gd name="f360" fmla="*/ f277 1 f191"/>
                <a:gd name="f361" fmla="*/ f278 1 f192"/>
                <a:gd name="f362" fmla="*/ f279 1 f191"/>
                <a:gd name="f363" fmla="*/ f280 1 f192"/>
                <a:gd name="f364" fmla="*/ f281 1 f191"/>
                <a:gd name="f365" fmla="*/ f282 1 f192"/>
                <a:gd name="f366" fmla="*/ f283 1 f191"/>
                <a:gd name="f367" fmla="*/ f284 1 f192"/>
                <a:gd name="f368" fmla="*/ f285 1 f191"/>
                <a:gd name="f369" fmla="*/ f286 1 f192"/>
                <a:gd name="f370" fmla="*/ f287 1 f191"/>
                <a:gd name="f371" fmla="*/ f288 1 f192"/>
                <a:gd name="f372" fmla="*/ f289 1 f191"/>
                <a:gd name="f373" fmla="*/ f290 1 f192"/>
                <a:gd name="f374" fmla="*/ f291 1 f192"/>
                <a:gd name="f375" fmla="*/ f292 1 f192"/>
                <a:gd name="f376" fmla="*/ f293 1 f191"/>
                <a:gd name="f377" fmla="*/ f294 1 f192"/>
                <a:gd name="f378" fmla="*/ f295 1 f191"/>
                <a:gd name="f379" fmla="*/ f296 1 f192"/>
                <a:gd name="f380" fmla="*/ f297 1 f191"/>
                <a:gd name="f381" fmla="*/ f298 1 f192"/>
                <a:gd name="f382" fmla="*/ f299 1 f191"/>
                <a:gd name="f383" fmla="*/ f300 1 f192"/>
                <a:gd name="f384" fmla="*/ f301 1 f191"/>
                <a:gd name="f385" fmla="*/ f302 1 f191"/>
                <a:gd name="f386" fmla="*/ f303 1 f192"/>
                <a:gd name="f387" fmla="*/ f304 1 f191"/>
                <a:gd name="f388" fmla="*/ f305 1 f192"/>
                <a:gd name="f389" fmla="*/ f306 1 f191"/>
                <a:gd name="f390" fmla="*/ f307 1 f192"/>
                <a:gd name="f391" fmla="*/ f308 1 f191"/>
                <a:gd name="f392" fmla="*/ f309 1 f192"/>
                <a:gd name="f393" fmla="*/ f310 1 f191"/>
                <a:gd name="f394" fmla="*/ f311 1 f192"/>
                <a:gd name="f395" fmla="*/ f312 1 f191"/>
                <a:gd name="f396" fmla="*/ f313 1 f192"/>
                <a:gd name="f397" fmla="*/ f314 1 f191"/>
                <a:gd name="f398" fmla="*/ f315 1 f192"/>
                <a:gd name="f399" fmla="*/ f316 1 f191"/>
                <a:gd name="f400" fmla="*/ f317 1 f192"/>
                <a:gd name="f401" fmla="*/ f318 1 f191"/>
                <a:gd name="f402" fmla="*/ f319 1 f191"/>
                <a:gd name="f403" fmla="*/ f320 1 f191"/>
                <a:gd name="f404" fmla="*/ f321 1 f192"/>
                <a:gd name="f405" fmla="*/ f322 1 f191"/>
                <a:gd name="f406" fmla="*/ f323 1 f192"/>
                <a:gd name="f407" fmla="*/ f324 1 f191"/>
                <a:gd name="f408" fmla="*/ f325 1 f192"/>
                <a:gd name="f409" fmla="*/ f326 1 f191"/>
                <a:gd name="f410" fmla="*/ f327 1 f192"/>
                <a:gd name="f411" fmla="*/ f328 1 f191"/>
                <a:gd name="f412" fmla="*/ f329 1 f192"/>
                <a:gd name="f413" fmla="*/ f330 1 f191"/>
                <a:gd name="f414" fmla="*/ f331 1 f192"/>
                <a:gd name="f415" fmla="*/ f332 1 f191"/>
                <a:gd name="f416" fmla="*/ f333 1 f192"/>
                <a:gd name="f417" fmla="*/ f334 1 f191"/>
                <a:gd name="f418" fmla="*/ f335 1 f191"/>
                <a:gd name="f419" fmla="*/ f336 1 f192"/>
                <a:gd name="f420" fmla="*/ f337 1 f192"/>
                <a:gd name="f421" fmla="*/ f338 1 f191"/>
                <a:gd name="f422" fmla="*/ f339 1 f192"/>
                <a:gd name="f423" fmla="*/ f340 1 f191"/>
                <a:gd name="f424" fmla="*/ f341 1 f192"/>
                <a:gd name="f425" fmla="*/ f342 1 f191"/>
                <a:gd name="f426" fmla="*/ f343 1 f192"/>
                <a:gd name="f427" fmla="*/ f344 1 f191"/>
                <a:gd name="f428" fmla="*/ f345 1 f192"/>
                <a:gd name="f429" fmla="*/ f346 1 f191"/>
                <a:gd name="f430" fmla="*/ f347 1 f192"/>
                <a:gd name="f431" fmla="*/ f348 1 f191"/>
                <a:gd name="f432" fmla="*/ f349 1 f192"/>
                <a:gd name="f433" fmla="*/ f350 1 f191"/>
                <a:gd name="f434" fmla="*/ f351 1 f192"/>
                <a:gd name="f435" fmla="*/ f352 f182 1"/>
                <a:gd name="f436" fmla="*/ f353 f182 1"/>
                <a:gd name="f437" fmla="*/ f355 f183 1"/>
                <a:gd name="f438" fmla="*/ f354 f183 1"/>
                <a:gd name="f439" fmla="*/ f356 f182 1"/>
                <a:gd name="f440" fmla="*/ f357 f183 1"/>
                <a:gd name="f441" fmla="*/ f358 f182 1"/>
                <a:gd name="f442" fmla="*/ f359 f183 1"/>
                <a:gd name="f443" fmla="*/ f360 f182 1"/>
                <a:gd name="f444" fmla="*/ f361 f183 1"/>
                <a:gd name="f445" fmla="*/ f362 f182 1"/>
                <a:gd name="f446" fmla="*/ f363 f183 1"/>
                <a:gd name="f447" fmla="*/ f364 f182 1"/>
                <a:gd name="f448" fmla="*/ f365 f183 1"/>
                <a:gd name="f449" fmla="*/ f366 f182 1"/>
                <a:gd name="f450" fmla="*/ f367 f183 1"/>
                <a:gd name="f451" fmla="*/ f368 f182 1"/>
                <a:gd name="f452" fmla="*/ f369 f183 1"/>
                <a:gd name="f453" fmla="*/ f370 f182 1"/>
                <a:gd name="f454" fmla="*/ f371 f183 1"/>
                <a:gd name="f455" fmla="*/ f372 f182 1"/>
                <a:gd name="f456" fmla="*/ f373 f183 1"/>
                <a:gd name="f457" fmla="*/ f374 f183 1"/>
                <a:gd name="f458" fmla="*/ f375 f183 1"/>
                <a:gd name="f459" fmla="*/ f376 f182 1"/>
                <a:gd name="f460" fmla="*/ f377 f183 1"/>
                <a:gd name="f461" fmla="*/ f378 f182 1"/>
                <a:gd name="f462" fmla="*/ f379 f183 1"/>
                <a:gd name="f463" fmla="*/ f380 f182 1"/>
                <a:gd name="f464" fmla="*/ f381 f183 1"/>
                <a:gd name="f465" fmla="*/ f382 f182 1"/>
                <a:gd name="f466" fmla="*/ f383 f183 1"/>
                <a:gd name="f467" fmla="*/ f384 f182 1"/>
                <a:gd name="f468" fmla="*/ f385 f182 1"/>
                <a:gd name="f469" fmla="*/ f386 f183 1"/>
                <a:gd name="f470" fmla="*/ f387 f182 1"/>
                <a:gd name="f471" fmla="*/ f388 f183 1"/>
                <a:gd name="f472" fmla="*/ f389 f182 1"/>
                <a:gd name="f473" fmla="*/ f390 f183 1"/>
                <a:gd name="f474" fmla="*/ f391 f182 1"/>
                <a:gd name="f475" fmla="*/ f392 f183 1"/>
                <a:gd name="f476" fmla="*/ f393 f182 1"/>
                <a:gd name="f477" fmla="*/ f394 f183 1"/>
                <a:gd name="f478" fmla="*/ f395 f182 1"/>
                <a:gd name="f479" fmla="*/ f396 f183 1"/>
                <a:gd name="f480" fmla="*/ f397 f182 1"/>
                <a:gd name="f481" fmla="*/ f398 f183 1"/>
                <a:gd name="f482" fmla="*/ f399 f182 1"/>
                <a:gd name="f483" fmla="*/ f400 f183 1"/>
                <a:gd name="f484" fmla="*/ f401 f182 1"/>
                <a:gd name="f485" fmla="*/ f402 f182 1"/>
                <a:gd name="f486" fmla="*/ f403 f182 1"/>
                <a:gd name="f487" fmla="*/ f404 f183 1"/>
                <a:gd name="f488" fmla="*/ f405 f182 1"/>
                <a:gd name="f489" fmla="*/ f406 f183 1"/>
                <a:gd name="f490" fmla="*/ f407 f182 1"/>
                <a:gd name="f491" fmla="*/ f408 f183 1"/>
                <a:gd name="f492" fmla="*/ f409 f182 1"/>
                <a:gd name="f493" fmla="*/ f410 f183 1"/>
                <a:gd name="f494" fmla="*/ f411 f182 1"/>
                <a:gd name="f495" fmla="*/ f412 f183 1"/>
                <a:gd name="f496" fmla="*/ f413 f182 1"/>
                <a:gd name="f497" fmla="*/ f414 f183 1"/>
                <a:gd name="f498" fmla="*/ f415 f182 1"/>
                <a:gd name="f499" fmla="*/ f416 f183 1"/>
                <a:gd name="f500" fmla="*/ f417 f182 1"/>
                <a:gd name="f501" fmla="*/ f418 f182 1"/>
                <a:gd name="f502" fmla="*/ f419 f183 1"/>
                <a:gd name="f503" fmla="*/ f420 f183 1"/>
                <a:gd name="f504" fmla="*/ f421 f182 1"/>
                <a:gd name="f505" fmla="*/ f422 f183 1"/>
                <a:gd name="f506" fmla="*/ f423 f182 1"/>
                <a:gd name="f507" fmla="*/ f424 f183 1"/>
                <a:gd name="f508" fmla="*/ f425 f182 1"/>
                <a:gd name="f509" fmla="*/ f426 f183 1"/>
                <a:gd name="f510" fmla="*/ f427 f182 1"/>
                <a:gd name="f511" fmla="*/ f428 f183 1"/>
                <a:gd name="f512" fmla="*/ f429 f182 1"/>
                <a:gd name="f513" fmla="*/ f430 f183 1"/>
                <a:gd name="f514" fmla="*/ f431 f182 1"/>
                <a:gd name="f515" fmla="*/ f432 f183 1"/>
                <a:gd name="f516" fmla="*/ f433 f182 1"/>
                <a:gd name="f517" fmla="*/ f434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45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63" y="f464"/>
                </a:cxn>
                <a:cxn ang="f272">
                  <a:pos x="f465" y="f466"/>
                </a:cxn>
                <a:cxn ang="f272">
                  <a:pos x="f467" y="f452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73"/>
                </a:cxn>
                <a:cxn ang="f272">
                  <a:pos x="f474" y="f475"/>
                </a:cxn>
                <a:cxn ang="f272">
                  <a:pos x="f476" y="f477"/>
                </a:cxn>
                <a:cxn ang="f272">
                  <a:pos x="f478" y="f479"/>
                </a:cxn>
                <a:cxn ang="f272">
                  <a:pos x="f480" y="f481"/>
                </a:cxn>
                <a:cxn ang="f272">
                  <a:pos x="f482" y="f483"/>
                </a:cxn>
                <a:cxn ang="f272">
                  <a:pos x="f484" y="f477"/>
                </a:cxn>
                <a:cxn ang="f272">
                  <a:pos x="f485" y="f452"/>
                </a:cxn>
                <a:cxn ang="f272">
                  <a:pos x="f486" y="f487"/>
                </a:cxn>
                <a:cxn ang="f272">
                  <a:pos x="f488" y="f489"/>
                </a:cxn>
                <a:cxn ang="f272">
                  <a:pos x="f490" y="f491"/>
                </a:cxn>
                <a:cxn ang="f272">
                  <a:pos x="f492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99"/>
                </a:cxn>
                <a:cxn ang="f272">
                  <a:pos x="f500" y="f448"/>
                </a:cxn>
                <a:cxn ang="f272">
                  <a:pos x="f501" y="f502"/>
                </a:cxn>
                <a:cxn ang="f272">
                  <a:pos x="f478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</a:cxnLst>
              <a:rect l="f435" t="f438" r="f436" b="f437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39"/>
                    <a:pt x="f40" y="f37"/>
                  </a:cubicBezTo>
                  <a:cubicBezTo>
                    <a:pt x="f41" y="f37"/>
                    <a:pt x="f42" y="f37"/>
                    <a:pt x="f43" y="f39"/>
                  </a:cubicBezTo>
                  <a:cubicBezTo>
                    <a:pt x="f17" y="f44"/>
                    <a:pt x="f45" y="f46"/>
                    <a:pt x="f47" y="f48"/>
                  </a:cubicBezTo>
                  <a:cubicBezTo>
                    <a:pt x="f47" y="f48"/>
                    <a:pt x="f47" y="f49"/>
                    <a:pt x="f47" y="f50"/>
                  </a:cubicBezTo>
                  <a:cubicBezTo>
                    <a:pt x="f51" y="f50"/>
                    <a:pt x="f52" y="f50"/>
                    <a:pt x="f53" y="f50"/>
                  </a:cubicBezTo>
                  <a:cubicBezTo>
                    <a:pt x="f54" y="f48"/>
                    <a:pt x="f55" y="f11"/>
                    <a:pt x="f40" y="f56"/>
                  </a:cubicBezTo>
                  <a:cubicBezTo>
                    <a:pt x="f57" y="f56"/>
                    <a:pt x="f58" y="f59"/>
                    <a:pt x="f38" y="f46"/>
                  </a:cubicBezTo>
                  <a:cubicBezTo>
                    <a:pt x="f36" y="f16"/>
                    <a:pt x="f60" y="f61"/>
                    <a:pt x="f62" y="f63"/>
                  </a:cubicBezTo>
                  <a:cubicBezTo>
                    <a:pt x="f64" y="f65"/>
                    <a:pt x="f5" y="f56"/>
                    <a:pt x="f66" y="f9"/>
                  </a:cubicBezTo>
                  <a:cubicBezTo>
                    <a:pt x="f67" y="f50"/>
                    <a:pt x="f68" y="f50"/>
                    <a:pt x="f32" y="f69"/>
                  </a:cubicBezTo>
                  <a:cubicBezTo>
                    <a:pt x="f38" y="f9"/>
                    <a:pt x="f31" y="f11"/>
                    <a:pt x="f57" y="f9"/>
                  </a:cubicBezTo>
                  <a:cubicBezTo>
                    <a:pt x="f55" y="f48"/>
                    <a:pt x="f70" y="f50"/>
                    <a:pt x="f51" y="f71"/>
                  </a:cubicBezTo>
                  <a:cubicBezTo>
                    <a:pt x="f13" y="f71"/>
                    <a:pt x="f13" y="f71"/>
                    <a:pt x="f12" y="f72"/>
                  </a:cubicBezTo>
                  <a:cubicBezTo>
                    <a:pt x="f13" y="f73"/>
                    <a:pt x="f52" y="f74"/>
                    <a:pt x="f75" y="f74"/>
                  </a:cubicBezTo>
                  <a:cubicBezTo>
                    <a:pt x="f70" y="f76"/>
                    <a:pt x="f77" y="f10"/>
                    <a:pt x="f25" y="f13"/>
                  </a:cubicBezTo>
                  <a:cubicBezTo>
                    <a:pt x="f41" y="f51"/>
                    <a:pt x="f40" y="f13"/>
                    <a:pt x="f31" y="f47"/>
                  </a:cubicBezTo>
                  <a:cubicBezTo>
                    <a:pt x="f32" y="f78"/>
                    <a:pt x="f79" y="f10"/>
                    <a:pt x="f80" y="f13"/>
                  </a:cubicBezTo>
                  <a:cubicBezTo>
                    <a:pt x="f67" y="f75"/>
                    <a:pt x="f67" y="f81"/>
                    <a:pt x="f82" y="f83"/>
                  </a:cubicBezTo>
                  <a:cubicBezTo>
                    <a:pt x="f68" y="f84"/>
                    <a:pt x="f85" y="f84"/>
                    <a:pt x="f86" y="f87"/>
                  </a:cubicBezTo>
                  <a:cubicBezTo>
                    <a:pt x="f40" y="f87"/>
                    <a:pt x="f88" y="f83"/>
                    <a:pt x="f88" y="f89"/>
                  </a:cubicBezTo>
                  <a:cubicBezTo>
                    <a:pt x="f88" y="f53"/>
                    <a:pt x="f23" y="f75"/>
                    <a:pt x="f43" y="f52"/>
                  </a:cubicBezTo>
                  <a:cubicBezTo>
                    <a:pt x="f90" y="f12"/>
                    <a:pt x="f91" y="f92"/>
                    <a:pt x="f75" y="f93"/>
                  </a:cubicBezTo>
                  <a:cubicBezTo>
                    <a:pt x="f51" y="f93"/>
                    <a:pt x="f47" y="f93"/>
                    <a:pt x="f78" y="f93"/>
                  </a:cubicBezTo>
                  <a:cubicBezTo>
                    <a:pt x="f12" y="f76"/>
                    <a:pt x="f12" y="f92"/>
                    <a:pt x="f47" y="f10"/>
                  </a:cubicBezTo>
                  <a:cubicBezTo>
                    <a:pt x="f94" y="f95"/>
                    <a:pt x="f96" y="f70"/>
                    <a:pt x="f97" y="f90"/>
                  </a:cubicBezTo>
                  <a:cubicBezTo>
                    <a:pt x="f98" y="f99"/>
                    <a:pt x="f100" y="f99"/>
                    <a:pt x="f43" y="f99"/>
                  </a:cubicBezTo>
                  <a:cubicBezTo>
                    <a:pt x="f27" y="f101"/>
                    <a:pt x="f40" y="f77"/>
                    <a:pt x="f40" y="f98"/>
                  </a:cubicBezTo>
                  <a:cubicBezTo>
                    <a:pt x="f40" y="f102"/>
                    <a:pt x="f25" y="f23"/>
                    <a:pt x="f43" y="f23"/>
                  </a:cubicBezTo>
                  <a:cubicBezTo>
                    <a:pt x="f98" y="f23"/>
                    <a:pt x="f103" y="f19"/>
                    <a:pt x="f97" y="f98"/>
                  </a:cubicBezTo>
                  <a:cubicBezTo>
                    <a:pt x="f97" y="f55"/>
                    <a:pt x="f97" y="f103"/>
                    <a:pt x="f103" y="f104"/>
                  </a:cubicBezTo>
                  <a:cubicBezTo>
                    <a:pt x="f54" y="f54"/>
                    <a:pt x="f95" y="f81"/>
                    <a:pt x="f76" y="f92"/>
                  </a:cubicBezTo>
                  <a:cubicBezTo>
                    <a:pt x="f105" y="f10"/>
                    <a:pt x="f105" y="f12"/>
                    <a:pt x="f105" y="f47"/>
                  </a:cubicBezTo>
                  <a:cubicBezTo>
                    <a:pt x="f47" y="f45"/>
                    <a:pt x="f106" y="f107"/>
                    <a:pt x="f94" y="f43"/>
                  </a:cubicBezTo>
                  <a:cubicBezTo>
                    <a:pt x="f87" y="f42"/>
                    <a:pt x="f15" y="f23"/>
                    <a:pt x="f108" y="f25"/>
                  </a:cubicBezTo>
                  <a:cubicBezTo>
                    <a:pt x="f54" y="f25"/>
                    <a:pt x="f109" y="f88"/>
                    <a:pt x="f96" y="f40"/>
                  </a:cubicBezTo>
                  <a:cubicBezTo>
                    <a:pt x="f96" y="f57"/>
                    <a:pt x="f54" y="f38"/>
                    <a:pt x="f70" y="f32"/>
                  </a:cubicBezTo>
                  <a:cubicBezTo>
                    <a:pt x="f15" y="f35"/>
                    <a:pt x="f89" y="f36"/>
                    <a:pt x="f95" y="f38"/>
                  </a:cubicBezTo>
                  <a:cubicBezTo>
                    <a:pt x="f110" y="f31"/>
                    <a:pt x="f95" y="f40"/>
                    <a:pt x="f95" y="f41"/>
                  </a:cubicBezTo>
                  <a:cubicBezTo>
                    <a:pt x="f95" y="f25"/>
                    <a:pt x="f89" y="f42"/>
                    <a:pt x="f81" y="f21"/>
                  </a:cubicBezTo>
                  <a:cubicBezTo>
                    <a:pt x="f52" y="f90"/>
                    <a:pt x="f8" y="f84"/>
                    <a:pt x="f111" y="f13"/>
                  </a:cubicBezTo>
                  <a:cubicBezTo>
                    <a:pt x="f111" y="f13"/>
                    <a:pt x="f112" y="f13"/>
                    <a:pt x="f112" y="f47"/>
                  </a:cubicBezTo>
                  <a:cubicBezTo>
                    <a:pt x="f112" y="f13"/>
                    <a:pt x="f74" y="f13"/>
                    <a:pt x="f74" y="f13"/>
                  </a:cubicBezTo>
                  <a:cubicBezTo>
                    <a:pt x="f74" y="f108"/>
                    <a:pt x="f74" y="f103"/>
                    <a:pt x="f74" y="f29"/>
                  </a:cubicBezTo>
                  <a:cubicBezTo>
                    <a:pt x="f74" y="f86"/>
                    <a:pt x="f111" y="f31"/>
                    <a:pt x="f113" y="f58"/>
                  </a:cubicBezTo>
                  <a:cubicBezTo>
                    <a:pt x="f8" y="f36"/>
                    <a:pt x="f10" y="f79"/>
                    <a:pt x="f105" y="f62"/>
                  </a:cubicBezTo>
                  <a:cubicBezTo>
                    <a:pt x="f111" y="f5"/>
                    <a:pt x="f114" y="f5"/>
                    <a:pt x="f48" y="f62"/>
                  </a:cubicBezTo>
                  <a:cubicBezTo>
                    <a:pt x="f11" y="f60"/>
                    <a:pt x="f11" y="f35"/>
                    <a:pt x="f49" y="f38"/>
                  </a:cubicBezTo>
                  <a:cubicBezTo>
                    <a:pt x="f50" y="f58"/>
                    <a:pt x="f114" y="f31"/>
                    <a:pt x="f114" y="f86"/>
                  </a:cubicBezTo>
                  <a:cubicBezTo>
                    <a:pt x="f114" y="f97"/>
                    <a:pt x="f114" y="f108"/>
                    <a:pt x="f115" y="f47"/>
                  </a:cubicBezTo>
                  <a:cubicBezTo>
                    <a:pt x="f50" y="f13"/>
                    <a:pt x="f50" y="f51"/>
                    <a:pt x="f49" y="f75"/>
                  </a:cubicBezTo>
                  <a:cubicBezTo>
                    <a:pt x="f14" y="f91"/>
                    <a:pt x="f116" y="f101"/>
                    <a:pt x="f117" y="f19"/>
                  </a:cubicBezTo>
                  <a:cubicBezTo>
                    <a:pt x="f44" y="f23"/>
                    <a:pt x="f118" y="f25"/>
                    <a:pt x="f117" y="f88"/>
                  </a:cubicBezTo>
                  <a:cubicBezTo>
                    <a:pt x="f63" y="f57"/>
                    <a:pt x="f119" y="f36"/>
                    <a:pt x="f120" y="f33"/>
                  </a:cubicBezTo>
                  <a:cubicBezTo>
                    <a:pt x="f121" y="f60"/>
                    <a:pt x="f24" y="f68"/>
                    <a:pt x="f26" y="f85"/>
                  </a:cubicBezTo>
                  <a:cubicBezTo>
                    <a:pt x="f122" y="f86"/>
                    <a:pt x="f26" y="f41"/>
                    <a:pt x="f123" y="f25"/>
                  </a:cubicBezTo>
                  <a:cubicBezTo>
                    <a:pt x="f124" y="f23"/>
                    <a:pt x="f125" y="f21"/>
                    <a:pt x="f120" y="f102"/>
                  </a:cubicBezTo>
                  <a:cubicBezTo>
                    <a:pt x="f119" y="f17"/>
                    <a:pt x="f46" y="f84"/>
                    <a:pt x="f11" y="f51"/>
                  </a:cubicBezTo>
                  <a:cubicBezTo>
                    <a:pt x="f11" y="f13"/>
                    <a:pt x="f9" y="f12"/>
                    <a:pt x="f11" y="f8"/>
                  </a:cubicBezTo>
                  <a:cubicBezTo>
                    <a:pt x="f59" y="f13"/>
                    <a:pt x="f16" y="f106"/>
                    <a:pt x="f44" y="f89"/>
                  </a:cubicBezTo>
                  <a:cubicBezTo>
                    <a:pt x="f124" y="f91"/>
                    <a:pt x="f22" y="f96"/>
                    <a:pt x="f34" y="f99"/>
                  </a:cubicBezTo>
                  <a:cubicBezTo>
                    <a:pt x="f122" y="f77"/>
                    <a:pt x="f126" y="f97"/>
                    <a:pt x="f126" y="f98"/>
                  </a:cubicBezTo>
                  <a:cubicBezTo>
                    <a:pt x="f122" y="f43"/>
                    <a:pt x="f30" y="f42"/>
                    <a:pt x="f127" y="f23"/>
                  </a:cubicBezTo>
                  <a:cubicBezTo>
                    <a:pt x="f128" y="f25"/>
                    <a:pt x="f129" y="f19"/>
                    <a:pt x="f130" y="f131"/>
                  </a:cubicBezTo>
                  <a:cubicBezTo>
                    <a:pt x="f130" y="f97"/>
                    <a:pt x="f132" y="f77"/>
                    <a:pt x="f133" y="f77"/>
                  </a:cubicBezTo>
                  <a:cubicBezTo>
                    <a:pt x="f134" y="f77"/>
                    <a:pt x="f135" y="f101"/>
                    <a:pt x="f126" y="f107"/>
                  </a:cubicBezTo>
                  <a:cubicBezTo>
                    <a:pt x="f20" y="f108"/>
                    <a:pt x="f118" y="f110"/>
                    <a:pt x="f46" y="f8"/>
                  </a:cubicBezTo>
                  <a:cubicBezTo>
                    <a:pt x="f59" y="f92"/>
                    <a:pt x="f59" y="f76"/>
                    <a:pt x="f136" y="f93"/>
                  </a:cubicBezTo>
                  <a:cubicBezTo>
                    <a:pt x="f46" y="f93"/>
                    <a:pt x="f116" y="f93"/>
                    <a:pt x="f63" y="f113"/>
                  </a:cubicBezTo>
                  <a:cubicBezTo>
                    <a:pt x="f39" y="f92"/>
                    <a:pt x="f126" y="f12"/>
                    <a:pt x="f128" y="f51"/>
                  </a:cubicBezTo>
                  <a:cubicBezTo>
                    <a:pt x="f132" y="f52"/>
                    <a:pt x="f130" y="f52"/>
                    <a:pt x="f137" y="f110"/>
                  </a:cubicBezTo>
                  <a:cubicBezTo>
                    <a:pt x="f138" y="f94"/>
                    <a:pt x="f139" y="f87"/>
                    <a:pt x="f140" y="f83"/>
                  </a:cubicBezTo>
                  <a:cubicBezTo>
                    <a:pt x="f141" y="f81"/>
                    <a:pt x="f141" y="f53"/>
                    <a:pt x="f142" y="f13"/>
                  </a:cubicBezTo>
                  <a:cubicBezTo>
                    <a:pt x="f140" y="f10"/>
                    <a:pt x="f143" y="f92"/>
                    <a:pt x="f138" y="f78"/>
                  </a:cubicBezTo>
                  <a:cubicBezTo>
                    <a:pt x="f144" y="f12"/>
                    <a:pt x="f129" y="f47"/>
                    <a:pt x="f145" y="f47"/>
                  </a:cubicBezTo>
                  <a:cubicBezTo>
                    <a:pt x="f30" y="f8"/>
                    <a:pt x="f39" y="f76"/>
                    <a:pt x="f65" y="f112"/>
                  </a:cubicBezTo>
                  <a:cubicBezTo>
                    <a:pt x="f65" y="f74"/>
                    <a:pt x="f65" y="f73"/>
                    <a:pt x="f65" y="f73"/>
                  </a:cubicBezTo>
                  <a:cubicBezTo>
                    <a:pt x="f116" y="f72"/>
                    <a:pt x="f116" y="f72"/>
                    <a:pt x="f63" y="f72"/>
                  </a:cubicBezTo>
                  <a:cubicBezTo>
                    <a:pt x="f20" y="f71"/>
                    <a:pt x="f146" y="f115"/>
                    <a:pt x="f147" y="f50"/>
                  </a:cubicBezTo>
                  <a:cubicBezTo>
                    <a:pt x="f148" y="f50"/>
                    <a:pt x="f139" y="f115"/>
                    <a:pt x="f149" y="f71"/>
                  </a:cubicBezTo>
                  <a:cubicBezTo>
                    <a:pt x="f150" y="f73"/>
                    <a:pt x="f151" y="f73"/>
                    <a:pt x="f152" y="f115"/>
                  </a:cubicBezTo>
                  <a:cubicBezTo>
                    <a:pt x="f6" y="f69"/>
                    <a:pt x="f153" y="f14"/>
                    <a:pt x="f154" y="f136"/>
                  </a:cubicBezTo>
                  <a:cubicBezTo>
                    <a:pt x="f155" y="f65"/>
                    <a:pt x="f156" y="f46"/>
                    <a:pt x="f157" y="f14"/>
                  </a:cubicBezTo>
                  <a:cubicBezTo>
                    <a:pt x="f139" y="f11"/>
                    <a:pt x="f143" y="f69"/>
                    <a:pt x="f148" y="f69"/>
                  </a:cubicBezTo>
                  <a:cubicBezTo>
                    <a:pt x="f158" y="f49"/>
                    <a:pt x="f22" y="f50"/>
                    <a:pt x="f63" y="f115"/>
                  </a:cubicBezTo>
                  <a:cubicBezTo>
                    <a:pt x="f65" y="f115"/>
                    <a:pt x="f46" y="f115"/>
                    <a:pt x="f136" y="f50"/>
                  </a:cubicBezTo>
                  <a:cubicBezTo>
                    <a:pt x="f136" y="f50"/>
                    <a:pt x="f56" y="f49"/>
                    <a:pt x="f56" y="f48"/>
                  </a:cubicBezTo>
                  <a:cubicBezTo>
                    <a:pt x="f136" y="f69"/>
                    <a:pt x="f46" y="f9"/>
                    <a:pt x="f116" y="f11"/>
                  </a:cubicBezTo>
                  <a:cubicBezTo>
                    <a:pt x="f39" y="f119"/>
                    <a:pt x="f30" y="f39"/>
                    <a:pt x="f132" y="f34"/>
                  </a:cubicBezTo>
                  <a:cubicBezTo>
                    <a:pt x="f145" y="f122"/>
                    <a:pt x="f144" y="f34"/>
                    <a:pt x="f147" y="f34"/>
                  </a:cubicBezTo>
                  <a:cubicBezTo>
                    <a:pt x="f143" y="f122"/>
                    <a:pt x="f157" y="f122"/>
                    <a:pt x="f140" y="f28"/>
                  </a:cubicBezTo>
                  <a:cubicBezTo>
                    <a:pt x="f156" y="f30"/>
                    <a:pt x="f142" y="f159"/>
                    <a:pt x="f156" y="f127"/>
                  </a:cubicBezTo>
                  <a:cubicBezTo>
                    <a:pt x="f140" y="f128"/>
                    <a:pt x="f160" y="f128"/>
                    <a:pt x="f161" y="f162"/>
                  </a:cubicBezTo>
                  <a:cubicBezTo>
                    <a:pt x="f144" y="f162"/>
                    <a:pt x="f145" y="f158"/>
                    <a:pt x="f132" y="f146"/>
                  </a:cubicBezTo>
                  <a:cubicBezTo>
                    <a:pt x="f132" y="f135"/>
                    <a:pt x="f163" y="f28"/>
                    <a:pt x="f164" y="f122"/>
                  </a:cubicBezTo>
                  <a:cubicBezTo>
                    <a:pt x="f165" y="f37"/>
                    <a:pt x="f125" y="f117"/>
                    <a:pt x="f59" y="f56"/>
                  </a:cubicBezTo>
                  <a:cubicBezTo>
                    <a:pt x="f56" y="f14"/>
                    <a:pt x="f11" y="f11"/>
                    <a:pt x="f69" y="f9"/>
                  </a:cubicBezTo>
                  <a:cubicBezTo>
                    <a:pt x="f69" y="f11"/>
                    <a:pt x="f48" y="f11"/>
                    <a:pt x="f48" y="f14"/>
                  </a:cubicBezTo>
                  <a:cubicBezTo>
                    <a:pt x="f69" y="f56"/>
                    <a:pt x="f9" y="f59"/>
                    <a:pt x="f11" y="f46"/>
                  </a:cubicBezTo>
                  <a:cubicBezTo>
                    <a:pt x="f116" y="f166"/>
                    <a:pt x="f118" y="f34"/>
                    <a:pt x="f37" y="f164"/>
                  </a:cubicBezTo>
                  <a:cubicBezTo>
                    <a:pt x="f123" y="f128"/>
                    <a:pt x="f167" y="f168"/>
                    <a:pt x="f169" y="f168"/>
                  </a:cubicBezTo>
                  <a:cubicBezTo>
                    <a:pt x="f126" y="f132"/>
                    <a:pt x="f135" y="f129"/>
                    <a:pt x="f170" y="f147"/>
                  </a:cubicBezTo>
                  <a:cubicBezTo>
                    <a:pt x="f170" y="f143"/>
                    <a:pt x="f30" y="f171"/>
                    <a:pt x="f34" y="f171"/>
                  </a:cubicBezTo>
                  <a:cubicBezTo>
                    <a:pt x="f24" y="f171"/>
                    <a:pt x="f37" y="f139"/>
                    <a:pt x="f166" y="f160"/>
                  </a:cubicBezTo>
                  <a:cubicBezTo>
                    <a:pt x="f166" y="f143"/>
                    <a:pt x="f125" y="f147"/>
                    <a:pt x="f166" y="f138"/>
                  </a:cubicBezTo>
                  <a:cubicBezTo>
                    <a:pt x="f39" y="f129"/>
                    <a:pt x="f121" y="f132"/>
                    <a:pt x="f166" y="f128"/>
                  </a:cubicBezTo>
                  <a:cubicBezTo>
                    <a:pt x="f61" y="f28"/>
                    <a:pt x="f59" y="f39"/>
                    <a:pt x="f48" y="f16"/>
                  </a:cubicBezTo>
                  <a:cubicBezTo>
                    <a:pt x="f49" y="f63"/>
                    <a:pt x="f50" y="f65"/>
                    <a:pt x="f114" y="f59"/>
                  </a:cubicBezTo>
                  <a:cubicBezTo>
                    <a:pt x="f72" y="f18"/>
                    <a:pt x="f74" y="f169"/>
                    <a:pt x="f113" y="f159"/>
                  </a:cubicBezTo>
                  <a:cubicBezTo>
                    <a:pt x="f92" y="f137"/>
                    <a:pt x="f47" y="f140"/>
                    <a:pt x="f53" y="f6"/>
                  </a:cubicBezTo>
                  <a:cubicBezTo>
                    <a:pt x="f53" y="f172"/>
                    <a:pt x="f106" y="f173"/>
                    <a:pt x="f95" y="f174"/>
                  </a:cubicBezTo>
                  <a:cubicBezTo>
                    <a:pt x="f95" y="f175"/>
                    <a:pt x="f89" y="f7"/>
                    <a:pt x="f83" y="f175"/>
                  </a:cubicBezTo>
                  <a:cubicBezTo>
                    <a:pt x="f94" y="f175"/>
                    <a:pt x="f94" y="f173"/>
                    <a:pt x="f94" y="f2"/>
                  </a:cubicBezTo>
                  <a:cubicBezTo>
                    <a:pt x="f83" y="f176"/>
                    <a:pt x="f89" y="f153"/>
                    <a:pt x="f81" y="f152"/>
                  </a:cubicBezTo>
                  <a:cubicBezTo>
                    <a:pt x="f52" y="f144"/>
                    <a:pt x="f10" y="f34"/>
                    <a:pt x="f111" y="f63"/>
                  </a:cubicBezTo>
                  <a:cubicBezTo>
                    <a:pt x="f111" y="f116"/>
                    <a:pt x="f111" y="f46"/>
                    <a:pt x="f111" y="f56"/>
                  </a:cubicBezTo>
                  <a:cubicBezTo>
                    <a:pt x="f105" y="f63"/>
                    <a:pt x="f10" y="f117"/>
                    <a:pt x="f47" y="f18"/>
                  </a:cubicBezTo>
                  <a:cubicBezTo>
                    <a:pt x="f53" y="f20"/>
                    <a:pt x="f83" y="f126"/>
                    <a:pt x="f91" y="f127"/>
                  </a:cubicBezTo>
                  <a:cubicBezTo>
                    <a:pt x="f70" y="f162"/>
                    <a:pt x="f177" y="f168"/>
                    <a:pt x="f70" y="f137"/>
                  </a:cubicBezTo>
                  <a:cubicBezTo>
                    <a:pt x="f108" y="f144"/>
                    <a:pt x="f54" y="f178"/>
                    <a:pt x="f179" y="f148"/>
                  </a:cubicBezTo>
                  <a:cubicBezTo>
                    <a:pt x="f180" y="f139"/>
                    <a:pt x="f77" y="f148"/>
                    <a:pt x="f104" y="f147"/>
                  </a:cubicBezTo>
                  <a:cubicBezTo>
                    <a:pt x="f103" y="f130"/>
                    <a:pt x="f104" y="f145"/>
                    <a:pt x="f90" y="f168"/>
                  </a:cubicBezTo>
                  <a:cubicBezTo>
                    <a:pt x="f180" y="f163"/>
                    <a:pt x="f96" y="f162"/>
                    <a:pt x="f179" y="f158"/>
                  </a:cubicBezTo>
                  <a:cubicBezTo>
                    <a:pt x="f45" y="f165"/>
                    <a:pt x="f106" y="f125"/>
                    <a:pt x="f10" y="f46"/>
                  </a:cubicBezTo>
                  <a:cubicBezTo>
                    <a:pt x="f8" y="f136"/>
                    <a:pt x="f92" y="f14"/>
                    <a:pt x="f92" y="f11"/>
                  </a:cubicBezTo>
                  <a:cubicBezTo>
                    <a:pt x="f92" y="f11"/>
                    <a:pt x="f92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3" name="Freeform 8">
              <a:extLst>
                <a:ext uri="{FF2B5EF4-FFF2-40B4-BE49-F238E27FC236}">
                  <a16:creationId xmlns:a16="http://schemas.microsoft.com/office/drawing/2014/main" id="{6077C2CF-B70E-55B1-40B1-6E124656E4E4}"/>
                </a:ext>
              </a:extLst>
            </p:cNvPr>
            <p:cNvSpPr/>
            <p:nvPr/>
          </p:nvSpPr>
          <p:spPr>
            <a:xfrm>
              <a:off x="433809" y="4739399"/>
              <a:ext cx="418209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4"/>
                <a:gd name="f8" fmla="val 99"/>
                <a:gd name="f9" fmla="val 96"/>
                <a:gd name="f10" fmla="val 101"/>
                <a:gd name="f11" fmla="val 97"/>
                <a:gd name="f12" fmla="val 102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66"/>
                <a:gd name="f34" fmla="val 128"/>
                <a:gd name="f35" fmla="val 165"/>
                <a:gd name="f36" fmla="val 164"/>
                <a:gd name="f37" fmla="val 119"/>
                <a:gd name="f38" fmla="val 161"/>
                <a:gd name="f39" fmla="val 156"/>
                <a:gd name="f40" fmla="val 153"/>
                <a:gd name="f41" fmla="val 110"/>
                <a:gd name="f42" fmla="val 117"/>
                <a:gd name="f43" fmla="val 103"/>
                <a:gd name="f44" fmla="val 94"/>
                <a:gd name="f45" fmla="val 93"/>
                <a:gd name="f46" fmla="val 92"/>
                <a:gd name="f47" fmla="val 105"/>
                <a:gd name="f48" fmla="val 107"/>
                <a:gd name="f49" fmla="val 108"/>
                <a:gd name="f50" fmla="val 140"/>
                <a:gd name="f51" fmla="val 158"/>
                <a:gd name="f52" fmla="val 160"/>
                <a:gd name="f53" fmla="val 170"/>
                <a:gd name="f54" fmla="val 173"/>
                <a:gd name="f55" fmla="val 177"/>
                <a:gd name="f56" fmla="val 175"/>
                <a:gd name="f57" fmla="val 172"/>
                <a:gd name="f58" fmla="val 167"/>
                <a:gd name="f59" fmla="val 95"/>
                <a:gd name="f60" fmla="val 162"/>
                <a:gd name="f61" fmla="val 123"/>
                <a:gd name="f62" fmla="val 89"/>
                <a:gd name="f63" fmla="val 88"/>
                <a:gd name="f64" fmla="val 87"/>
                <a:gd name="f65" fmla="val 86"/>
                <a:gd name="f66" fmla="val 81"/>
                <a:gd name="f67" fmla="val 136"/>
                <a:gd name="f68" fmla="val 77"/>
                <a:gd name="f69" fmla="val 73"/>
                <a:gd name="f70" fmla="val 72"/>
                <a:gd name="f71" fmla="val 74"/>
                <a:gd name="f72" fmla="val 76"/>
                <a:gd name="f73" fmla="val 168"/>
                <a:gd name="f74" fmla="val 171"/>
                <a:gd name="f75" fmla="val 70"/>
                <a:gd name="f76" fmla="val 65"/>
                <a:gd name="f77" fmla="val 63"/>
                <a:gd name="f78" fmla="val 58"/>
                <a:gd name="f79" fmla="val 157"/>
                <a:gd name="f80" fmla="val 61"/>
                <a:gd name="f81" fmla="val 64"/>
                <a:gd name="f82" fmla="val 154"/>
                <a:gd name="f83" fmla="val 69"/>
                <a:gd name="f84" fmla="val 146"/>
                <a:gd name="f85" fmla="val 71"/>
                <a:gd name="f86" fmla="val 75"/>
                <a:gd name="f87" fmla="val 120"/>
                <a:gd name="f88" fmla="val 79"/>
                <a:gd name="f89" fmla="val 83"/>
                <a:gd name="f90" fmla="val 116"/>
                <a:gd name="f91" fmla="val 66"/>
                <a:gd name="f92" fmla="val 127"/>
                <a:gd name="f93" fmla="val 55"/>
                <a:gd name="f94" fmla="val 44"/>
                <a:gd name="f95" fmla="val 141"/>
                <a:gd name="f96" fmla="val 42"/>
                <a:gd name="f97" fmla="val 144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39"/>
                <a:gd name="f104" fmla="val 30"/>
                <a:gd name="f105" fmla="val 37"/>
                <a:gd name="f106" fmla="val 39"/>
                <a:gd name="f107" fmla="val 138"/>
                <a:gd name="f108" fmla="val 40"/>
                <a:gd name="f109" fmla="val 125"/>
                <a:gd name="f110" fmla="val 53"/>
                <a:gd name="f111" fmla="val 111"/>
                <a:gd name="f112" fmla="val 60"/>
                <a:gd name="f113" fmla="val 109"/>
                <a:gd name="f114" fmla="val 46"/>
                <a:gd name="f115" fmla="val 115"/>
                <a:gd name="f116" fmla="val 31"/>
                <a:gd name="f117" fmla="val 28"/>
                <a:gd name="f118" fmla="val 26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2"/>
                <a:gd name="f129" fmla="val 29"/>
                <a:gd name="f130" fmla="val 100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0"/>
                <a:gd name="f139" fmla="val 8"/>
                <a:gd name="f140" fmla="val 84"/>
                <a:gd name="f141" fmla="val 85"/>
                <a:gd name="f142" fmla="val 38"/>
                <a:gd name="f143" fmla="val 57"/>
                <a:gd name="f144" fmla="val 68"/>
                <a:gd name="f145" fmla="val 67"/>
                <a:gd name="f146" fmla="val 11"/>
                <a:gd name="f147" fmla="val 10"/>
                <a:gd name="f148" fmla="val 51"/>
                <a:gd name="f149" fmla="val 15"/>
                <a:gd name="f150" fmla="val 49"/>
                <a:gd name="f151" fmla="val 45"/>
                <a:gd name="f152" fmla="val 78"/>
                <a:gd name="f153" fmla="val 50"/>
                <a:gd name="f154" fmla="val 48"/>
                <a:gd name="f155" fmla="val 47"/>
                <a:gd name="f156" fmla="val 34"/>
                <a:gd name="f157" fmla="val 82"/>
                <a:gd name="f158" fmla="val 59"/>
                <a:gd name="f159" fmla="val 25"/>
                <a:gd name="f160" fmla="val 62"/>
                <a:gd name="f161" fmla="val 6"/>
                <a:gd name="f162" fmla="val 3"/>
                <a:gd name="f163" fmla="val 1"/>
                <a:gd name="f164" fmla="val 129"/>
                <a:gd name="f165" fmla="val 143"/>
                <a:gd name="f166" fmla="val 142"/>
                <a:gd name="f167" fmla="val 137"/>
                <a:gd name="f168" fmla="val 33"/>
                <a:gd name="f169" fmla="val 54"/>
                <a:gd name="f170" fmla="val 145"/>
                <a:gd name="f171" fmla="val 52"/>
                <a:gd name="f172" fmla="val 148"/>
                <a:gd name="f173" fmla="val 179"/>
                <a:gd name="f174" fmla="val 181"/>
                <a:gd name="f175" fmla="val 182"/>
                <a:gd name="f176" fmla="val 183"/>
                <a:gd name="f177" fmla="val 114"/>
                <a:gd name="f178" fmla="val 176"/>
                <a:gd name="f179" fmla="val 174"/>
                <a:gd name="f180" fmla="val 130"/>
                <a:gd name="f181" fmla="+- 0 0 -90"/>
                <a:gd name="f182" fmla="*/ f3 1 178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4"/>
                <a:gd name="f193" fmla="*/ 147 f189 1"/>
                <a:gd name="f194" fmla="*/ 121 f188 1"/>
                <a:gd name="f195" fmla="*/ 165 f189 1"/>
                <a:gd name="f196" fmla="*/ 124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3 f188 1"/>
                <a:gd name="f207" fmla="*/ 170 f189 1"/>
                <a:gd name="f208" fmla="*/ 63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7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15 f188 1"/>
                <a:gd name="f231" fmla="*/ 80 f189 1"/>
                <a:gd name="f232" fmla="*/ 72 f188 1"/>
                <a:gd name="f233" fmla="*/ 49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2 f189 1"/>
                <a:gd name="f241" fmla="*/ 74 f189 1"/>
                <a:gd name="f242" fmla="*/ 85 f188 1"/>
                <a:gd name="f243" fmla="*/ 24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73 f189 1"/>
                <a:gd name="f250" fmla="*/ 97 f188 1"/>
                <a:gd name="f251" fmla="*/ 15 f189 1"/>
                <a:gd name="f252" fmla="*/ 131 f188 1"/>
                <a:gd name="f253" fmla="*/ 31 f189 1"/>
                <a:gd name="f254" fmla="*/ 137 f188 1"/>
                <a:gd name="f255" fmla="*/ 82 f189 1"/>
                <a:gd name="f256" fmla="*/ 58 f189 1"/>
                <a:gd name="f257" fmla="*/ 141 f188 1"/>
                <a:gd name="f258" fmla="*/ 161 f188 1"/>
                <a:gd name="f259" fmla="*/ 62 f189 1"/>
                <a:gd name="f260" fmla="*/ 143 f188 1"/>
                <a:gd name="f261" fmla="*/ 95 f189 1"/>
                <a:gd name="f262" fmla="*/ 136 f188 1"/>
                <a:gd name="f263" fmla="*/ 114 f189 1"/>
                <a:gd name="f264" fmla="*/ 183 f188 1"/>
                <a:gd name="f265" fmla="*/ 94 f189 1"/>
                <a:gd name="f266" fmla="*/ 105 f188 1"/>
                <a:gd name="f267" fmla="*/ 120 f189 1"/>
                <a:gd name="f268" fmla="*/ 138 f188 1"/>
                <a:gd name="f269" fmla="*/ 137 f189 1"/>
                <a:gd name="f270" fmla="*/ 153 f188 1"/>
                <a:gd name="f271" fmla="*/ 100 f189 1"/>
                <a:gd name="f272" fmla="*/ 102 f188 1"/>
                <a:gd name="f273" fmla="+- f190 0 f1"/>
                <a:gd name="f274" fmla="*/ f193 1 178"/>
                <a:gd name="f275" fmla="*/ f194 1 184"/>
                <a:gd name="f276" fmla="*/ f195 1 178"/>
                <a:gd name="f277" fmla="*/ f196 1 184"/>
                <a:gd name="f278" fmla="*/ f197 1 178"/>
                <a:gd name="f279" fmla="*/ f198 1 184"/>
                <a:gd name="f280" fmla="*/ f199 1 178"/>
                <a:gd name="f281" fmla="*/ f200 1 184"/>
                <a:gd name="f282" fmla="*/ f201 1 178"/>
                <a:gd name="f283" fmla="*/ f202 1 184"/>
                <a:gd name="f284" fmla="*/ f203 1 178"/>
                <a:gd name="f285" fmla="*/ f204 1 184"/>
                <a:gd name="f286" fmla="*/ f205 1 178"/>
                <a:gd name="f287" fmla="*/ f206 1 184"/>
                <a:gd name="f288" fmla="*/ f207 1 178"/>
                <a:gd name="f289" fmla="*/ f208 1 184"/>
                <a:gd name="f290" fmla="*/ f209 1 178"/>
                <a:gd name="f291" fmla="*/ f210 1 184"/>
                <a:gd name="f292" fmla="*/ f211 1 178"/>
                <a:gd name="f293" fmla="*/ f212 1 184"/>
                <a:gd name="f294" fmla="*/ f213 1 184"/>
                <a:gd name="f295" fmla="*/ f214 1 178"/>
                <a:gd name="f296" fmla="*/ f215 1 184"/>
                <a:gd name="f297" fmla="*/ f216 1 178"/>
                <a:gd name="f298" fmla="*/ f217 1 184"/>
                <a:gd name="f299" fmla="*/ f218 1 178"/>
                <a:gd name="f300" fmla="*/ f219 1 184"/>
                <a:gd name="f301" fmla="*/ f220 1 178"/>
                <a:gd name="f302" fmla="*/ f221 1 184"/>
                <a:gd name="f303" fmla="*/ f222 1 178"/>
                <a:gd name="f304" fmla="*/ f223 1 178"/>
                <a:gd name="f305" fmla="*/ f224 1 184"/>
                <a:gd name="f306" fmla="*/ f225 1 178"/>
                <a:gd name="f307" fmla="*/ f226 1 184"/>
                <a:gd name="f308" fmla="*/ f227 1 178"/>
                <a:gd name="f309" fmla="*/ f228 1 184"/>
                <a:gd name="f310" fmla="*/ f229 1 178"/>
                <a:gd name="f311" fmla="*/ f230 1 184"/>
                <a:gd name="f312" fmla="*/ f231 1 178"/>
                <a:gd name="f313" fmla="*/ f232 1 184"/>
                <a:gd name="f314" fmla="*/ f233 1 178"/>
                <a:gd name="f315" fmla="*/ f234 1 184"/>
                <a:gd name="f316" fmla="*/ f235 1 178"/>
                <a:gd name="f317" fmla="*/ f236 1 184"/>
                <a:gd name="f318" fmla="*/ f237 1 178"/>
                <a:gd name="f319" fmla="*/ f238 1 184"/>
                <a:gd name="f320" fmla="*/ f239 1 178"/>
                <a:gd name="f321" fmla="*/ f240 1 178"/>
                <a:gd name="f322" fmla="*/ f241 1 178"/>
                <a:gd name="f323" fmla="*/ f242 1 184"/>
                <a:gd name="f324" fmla="*/ f243 1 178"/>
                <a:gd name="f325" fmla="*/ f244 1 184"/>
                <a:gd name="f326" fmla="*/ f245 1 178"/>
                <a:gd name="f327" fmla="*/ f246 1 184"/>
                <a:gd name="f328" fmla="*/ f247 1 178"/>
                <a:gd name="f329" fmla="*/ f248 1 184"/>
                <a:gd name="f330" fmla="*/ f249 1 178"/>
                <a:gd name="f331" fmla="*/ f250 1 184"/>
                <a:gd name="f332" fmla="*/ f251 1 178"/>
                <a:gd name="f333" fmla="*/ f252 1 184"/>
                <a:gd name="f334" fmla="*/ f253 1 178"/>
                <a:gd name="f335" fmla="*/ f254 1 184"/>
                <a:gd name="f336" fmla="*/ f255 1 178"/>
                <a:gd name="f337" fmla="*/ f256 1 178"/>
                <a:gd name="f338" fmla="*/ f257 1 184"/>
                <a:gd name="f339" fmla="*/ f258 1 184"/>
                <a:gd name="f340" fmla="*/ f259 1 178"/>
                <a:gd name="f341" fmla="*/ f260 1 184"/>
                <a:gd name="f342" fmla="*/ f261 1 178"/>
                <a:gd name="f343" fmla="*/ f262 1 184"/>
                <a:gd name="f344" fmla="*/ f263 1 178"/>
                <a:gd name="f345" fmla="*/ f264 1 184"/>
                <a:gd name="f346" fmla="*/ f265 1 178"/>
                <a:gd name="f347" fmla="*/ f266 1 184"/>
                <a:gd name="f348" fmla="*/ f267 1 178"/>
                <a:gd name="f349" fmla="*/ f268 1 184"/>
                <a:gd name="f350" fmla="*/ f269 1 178"/>
                <a:gd name="f351" fmla="*/ f270 1 184"/>
                <a:gd name="f352" fmla="*/ f271 1 178"/>
                <a:gd name="f353" fmla="*/ f272 1 184"/>
                <a:gd name="f354" fmla="*/ 0 1 f191"/>
                <a:gd name="f355" fmla="*/ f185 1 f191"/>
                <a:gd name="f356" fmla="*/ 0 1 f192"/>
                <a:gd name="f357" fmla="*/ f186 1 f192"/>
                <a:gd name="f358" fmla="*/ f274 1 f191"/>
                <a:gd name="f359" fmla="*/ f275 1 f192"/>
                <a:gd name="f360" fmla="*/ f276 1 f191"/>
                <a:gd name="f361" fmla="*/ f277 1 f192"/>
                <a:gd name="f362" fmla="*/ f278 1 f191"/>
                <a:gd name="f363" fmla="*/ f279 1 f192"/>
                <a:gd name="f364" fmla="*/ f280 1 f191"/>
                <a:gd name="f365" fmla="*/ f281 1 f192"/>
                <a:gd name="f366" fmla="*/ f282 1 f191"/>
                <a:gd name="f367" fmla="*/ f283 1 f192"/>
                <a:gd name="f368" fmla="*/ f284 1 f191"/>
                <a:gd name="f369" fmla="*/ f285 1 f192"/>
                <a:gd name="f370" fmla="*/ f286 1 f191"/>
                <a:gd name="f371" fmla="*/ f287 1 f192"/>
                <a:gd name="f372" fmla="*/ f288 1 f191"/>
                <a:gd name="f373" fmla="*/ f289 1 f192"/>
                <a:gd name="f374" fmla="*/ f290 1 f191"/>
                <a:gd name="f375" fmla="*/ f291 1 f192"/>
                <a:gd name="f376" fmla="*/ f292 1 f191"/>
                <a:gd name="f377" fmla="*/ f293 1 f192"/>
                <a:gd name="f378" fmla="*/ f294 1 f192"/>
                <a:gd name="f379" fmla="*/ f295 1 f191"/>
                <a:gd name="f380" fmla="*/ f296 1 f192"/>
                <a:gd name="f381" fmla="*/ f297 1 f191"/>
                <a:gd name="f382" fmla="*/ f298 1 f192"/>
                <a:gd name="f383" fmla="*/ f299 1 f191"/>
                <a:gd name="f384" fmla="*/ f300 1 f192"/>
                <a:gd name="f385" fmla="*/ f301 1 f191"/>
                <a:gd name="f386" fmla="*/ f302 1 f192"/>
                <a:gd name="f387" fmla="*/ f303 1 f191"/>
                <a:gd name="f388" fmla="*/ f304 1 f191"/>
                <a:gd name="f389" fmla="*/ f305 1 f192"/>
                <a:gd name="f390" fmla="*/ f306 1 f191"/>
                <a:gd name="f391" fmla="*/ f307 1 f192"/>
                <a:gd name="f392" fmla="*/ f308 1 f191"/>
                <a:gd name="f393" fmla="*/ f309 1 f192"/>
                <a:gd name="f394" fmla="*/ f310 1 f191"/>
                <a:gd name="f395" fmla="*/ f311 1 f192"/>
                <a:gd name="f396" fmla="*/ f312 1 f191"/>
                <a:gd name="f397" fmla="*/ f313 1 f192"/>
                <a:gd name="f398" fmla="*/ f314 1 f191"/>
                <a:gd name="f399" fmla="*/ f315 1 f192"/>
                <a:gd name="f400" fmla="*/ f316 1 f191"/>
                <a:gd name="f401" fmla="*/ f317 1 f192"/>
                <a:gd name="f402" fmla="*/ f318 1 f191"/>
                <a:gd name="f403" fmla="*/ f319 1 f192"/>
                <a:gd name="f404" fmla="*/ f320 1 f191"/>
                <a:gd name="f405" fmla="*/ f321 1 f191"/>
                <a:gd name="f406" fmla="*/ f322 1 f191"/>
                <a:gd name="f407" fmla="*/ f323 1 f192"/>
                <a:gd name="f408" fmla="*/ f324 1 f191"/>
                <a:gd name="f409" fmla="*/ f325 1 f192"/>
                <a:gd name="f410" fmla="*/ f326 1 f191"/>
                <a:gd name="f411" fmla="*/ f327 1 f192"/>
                <a:gd name="f412" fmla="*/ f328 1 f191"/>
                <a:gd name="f413" fmla="*/ f329 1 f192"/>
                <a:gd name="f414" fmla="*/ f330 1 f191"/>
                <a:gd name="f415" fmla="*/ f331 1 f192"/>
                <a:gd name="f416" fmla="*/ f332 1 f191"/>
                <a:gd name="f417" fmla="*/ f333 1 f192"/>
                <a:gd name="f418" fmla="*/ f334 1 f191"/>
                <a:gd name="f419" fmla="*/ f335 1 f192"/>
                <a:gd name="f420" fmla="*/ f336 1 f191"/>
                <a:gd name="f421" fmla="*/ f337 1 f191"/>
                <a:gd name="f422" fmla="*/ f338 1 f192"/>
                <a:gd name="f423" fmla="*/ f339 1 f192"/>
                <a:gd name="f424" fmla="*/ f340 1 f191"/>
                <a:gd name="f425" fmla="*/ f341 1 f192"/>
                <a:gd name="f426" fmla="*/ f342 1 f191"/>
                <a:gd name="f427" fmla="*/ f343 1 f192"/>
                <a:gd name="f428" fmla="*/ f344 1 f191"/>
                <a:gd name="f429" fmla="*/ f345 1 f192"/>
                <a:gd name="f430" fmla="*/ f346 1 f191"/>
                <a:gd name="f431" fmla="*/ f347 1 f192"/>
                <a:gd name="f432" fmla="*/ f348 1 f191"/>
                <a:gd name="f433" fmla="*/ f349 1 f192"/>
                <a:gd name="f434" fmla="*/ f350 1 f191"/>
                <a:gd name="f435" fmla="*/ f351 1 f192"/>
                <a:gd name="f436" fmla="*/ f352 1 f191"/>
                <a:gd name="f437" fmla="*/ f353 1 f192"/>
                <a:gd name="f438" fmla="*/ f354 f182 1"/>
                <a:gd name="f439" fmla="*/ f355 f182 1"/>
                <a:gd name="f440" fmla="*/ f357 f183 1"/>
                <a:gd name="f441" fmla="*/ f356 f183 1"/>
                <a:gd name="f442" fmla="*/ f358 f182 1"/>
                <a:gd name="f443" fmla="*/ f359 f183 1"/>
                <a:gd name="f444" fmla="*/ f360 f182 1"/>
                <a:gd name="f445" fmla="*/ f361 f183 1"/>
                <a:gd name="f446" fmla="*/ f362 f182 1"/>
                <a:gd name="f447" fmla="*/ f363 f183 1"/>
                <a:gd name="f448" fmla="*/ f364 f182 1"/>
                <a:gd name="f449" fmla="*/ f365 f183 1"/>
                <a:gd name="f450" fmla="*/ f366 f182 1"/>
                <a:gd name="f451" fmla="*/ f367 f183 1"/>
                <a:gd name="f452" fmla="*/ f368 f182 1"/>
                <a:gd name="f453" fmla="*/ f369 f183 1"/>
                <a:gd name="f454" fmla="*/ f370 f182 1"/>
                <a:gd name="f455" fmla="*/ f371 f183 1"/>
                <a:gd name="f456" fmla="*/ f372 f182 1"/>
                <a:gd name="f457" fmla="*/ f373 f183 1"/>
                <a:gd name="f458" fmla="*/ f374 f182 1"/>
                <a:gd name="f459" fmla="*/ f375 f183 1"/>
                <a:gd name="f460" fmla="*/ f376 f182 1"/>
                <a:gd name="f461" fmla="*/ f377 f183 1"/>
                <a:gd name="f462" fmla="*/ f378 f183 1"/>
                <a:gd name="f463" fmla="*/ f379 f182 1"/>
                <a:gd name="f464" fmla="*/ f380 f183 1"/>
                <a:gd name="f465" fmla="*/ f381 f182 1"/>
                <a:gd name="f466" fmla="*/ f382 f183 1"/>
                <a:gd name="f467" fmla="*/ f383 f182 1"/>
                <a:gd name="f468" fmla="*/ f384 f183 1"/>
                <a:gd name="f469" fmla="*/ f385 f182 1"/>
                <a:gd name="f470" fmla="*/ f386 f183 1"/>
                <a:gd name="f471" fmla="*/ f387 f182 1"/>
                <a:gd name="f472" fmla="*/ f388 f182 1"/>
                <a:gd name="f473" fmla="*/ f389 f183 1"/>
                <a:gd name="f474" fmla="*/ f390 f182 1"/>
                <a:gd name="f475" fmla="*/ f391 f183 1"/>
                <a:gd name="f476" fmla="*/ f392 f182 1"/>
                <a:gd name="f477" fmla="*/ f393 f183 1"/>
                <a:gd name="f478" fmla="*/ f394 f182 1"/>
                <a:gd name="f479" fmla="*/ f395 f183 1"/>
                <a:gd name="f480" fmla="*/ f396 f182 1"/>
                <a:gd name="f481" fmla="*/ f397 f183 1"/>
                <a:gd name="f482" fmla="*/ f398 f182 1"/>
                <a:gd name="f483" fmla="*/ f399 f183 1"/>
                <a:gd name="f484" fmla="*/ f400 f182 1"/>
                <a:gd name="f485" fmla="*/ f401 f183 1"/>
                <a:gd name="f486" fmla="*/ f402 f182 1"/>
                <a:gd name="f487" fmla="*/ f403 f183 1"/>
                <a:gd name="f488" fmla="*/ f404 f182 1"/>
                <a:gd name="f489" fmla="*/ f405 f182 1"/>
                <a:gd name="f490" fmla="*/ f406 f182 1"/>
                <a:gd name="f491" fmla="*/ f407 f183 1"/>
                <a:gd name="f492" fmla="*/ f408 f182 1"/>
                <a:gd name="f493" fmla="*/ f409 f183 1"/>
                <a:gd name="f494" fmla="*/ f410 f182 1"/>
                <a:gd name="f495" fmla="*/ f411 f183 1"/>
                <a:gd name="f496" fmla="*/ f412 f182 1"/>
                <a:gd name="f497" fmla="*/ f413 f183 1"/>
                <a:gd name="f498" fmla="*/ f414 f182 1"/>
                <a:gd name="f499" fmla="*/ f415 f183 1"/>
                <a:gd name="f500" fmla="*/ f416 f182 1"/>
                <a:gd name="f501" fmla="*/ f417 f183 1"/>
                <a:gd name="f502" fmla="*/ f418 f182 1"/>
                <a:gd name="f503" fmla="*/ f419 f183 1"/>
                <a:gd name="f504" fmla="*/ f420 f182 1"/>
                <a:gd name="f505" fmla="*/ f421 f182 1"/>
                <a:gd name="f506" fmla="*/ f422 f183 1"/>
                <a:gd name="f507" fmla="*/ f423 f183 1"/>
                <a:gd name="f508" fmla="*/ f424 f182 1"/>
                <a:gd name="f509" fmla="*/ f425 f183 1"/>
                <a:gd name="f510" fmla="*/ f426 f182 1"/>
                <a:gd name="f511" fmla="*/ f427 f183 1"/>
                <a:gd name="f512" fmla="*/ f428 f182 1"/>
                <a:gd name="f513" fmla="*/ f429 f183 1"/>
                <a:gd name="f514" fmla="*/ f430 f182 1"/>
                <a:gd name="f515" fmla="*/ f431 f183 1"/>
                <a:gd name="f516" fmla="*/ f432 f182 1"/>
                <a:gd name="f517" fmla="*/ f433 f183 1"/>
                <a:gd name="f518" fmla="*/ f434 f182 1"/>
                <a:gd name="f519" fmla="*/ f435 f183 1"/>
                <a:gd name="f520" fmla="*/ f436 f182 1"/>
                <a:gd name="f521" fmla="*/ f437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2" y="f443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48" y="f462"/>
                </a:cxn>
                <a:cxn ang="f273">
                  <a:pos x="f463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55"/>
                </a:cxn>
                <a:cxn ang="f273">
                  <a:pos x="f472" y="f473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1"/>
                </a:cxn>
                <a:cxn ang="f273">
                  <a:pos x="f489" y="f455"/>
                </a:cxn>
                <a:cxn ang="f273">
                  <a:pos x="f490" y="f491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451"/>
                </a:cxn>
                <a:cxn ang="f273">
                  <a:pos x="f505" y="f506"/>
                </a:cxn>
                <a:cxn ang="f273">
                  <a:pos x="f482" y="f507"/>
                </a:cxn>
                <a:cxn ang="f273">
                  <a:pos x="f508" y="f509"/>
                </a:cxn>
                <a:cxn ang="f273">
                  <a:pos x="f510" y="f511"/>
                </a:cxn>
                <a:cxn ang="f273">
                  <a:pos x="f512" y="f513"/>
                </a:cxn>
                <a:cxn ang="f273">
                  <a:pos x="f514" y="f515"/>
                </a:cxn>
                <a:cxn ang="f273">
                  <a:pos x="f516" y="f517"/>
                </a:cxn>
                <a:cxn ang="f273">
                  <a:pos x="f518" y="f519"/>
                </a:cxn>
                <a:cxn ang="f273">
                  <a:pos x="f520" y="f521"/>
                </a:cxn>
              </a:cxnLst>
              <a:rect l="f438" t="f441" r="f439" b="f440"/>
              <a:pathLst>
                <a:path w="178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15"/>
                    <a:pt x="f39" y="f37"/>
                  </a:cubicBezTo>
                  <a:cubicBezTo>
                    <a:pt x="f40" y="f37"/>
                    <a:pt x="f21" y="f37"/>
                    <a:pt x="f19" y="f15"/>
                  </a:cubicBezTo>
                  <a:cubicBezTo>
                    <a:pt x="f30" y="f41"/>
                    <a:pt x="f42" y="f12"/>
                    <a:pt x="f43" y="f44"/>
                  </a:cubicBezTo>
                  <a:cubicBezTo>
                    <a:pt x="f43" y="f44"/>
                    <a:pt x="f43" y="f45"/>
                    <a:pt x="f43" y="f46"/>
                  </a:cubicBezTo>
                  <a:cubicBezTo>
                    <a:pt x="f47" y="f46"/>
                    <a:pt x="f48" y="f46"/>
                    <a:pt x="f49" y="f46"/>
                  </a:cubicBezTo>
                  <a:cubicBezTo>
                    <a:pt x="f24" y="f44"/>
                    <a:pt x="f50" y="f11"/>
                    <a:pt x="f39" y="f8"/>
                  </a:cubicBezTo>
                  <a:cubicBezTo>
                    <a:pt x="f51" y="f8"/>
                    <a:pt x="f52" y="f10"/>
                    <a:pt x="f38" y="f12"/>
                  </a:cubicBezTo>
                  <a:cubicBezTo>
                    <a:pt x="f36" y="f16"/>
                    <a:pt x="f53" y="f49"/>
                    <a:pt x="f54" y="f47"/>
                  </a:cubicBezTo>
                  <a:cubicBezTo>
                    <a:pt x="f55" y="f43"/>
                    <a:pt x="f6" y="f8"/>
                    <a:pt x="f56" y="f9"/>
                  </a:cubicBezTo>
                  <a:cubicBezTo>
                    <a:pt x="f57" y="f46"/>
                    <a:pt x="f58" y="f46"/>
                    <a:pt x="f32" y="f59"/>
                  </a:cubicBezTo>
                  <a:cubicBezTo>
                    <a:pt x="f60" y="f9"/>
                    <a:pt x="f31" y="f11"/>
                    <a:pt x="f51" y="f9"/>
                  </a:cubicBezTo>
                  <a:cubicBezTo>
                    <a:pt x="f50" y="f44"/>
                    <a:pt x="f61" y="f46"/>
                    <a:pt x="f47" y="f62"/>
                  </a:cubicBezTo>
                  <a:cubicBezTo>
                    <a:pt x="f13" y="f62"/>
                    <a:pt x="f13" y="f62"/>
                    <a:pt x="f12" y="f63"/>
                  </a:cubicBezTo>
                  <a:cubicBezTo>
                    <a:pt x="f47" y="f64"/>
                    <a:pt x="f16" y="f65"/>
                    <a:pt x="f49" y="f65"/>
                  </a:cubicBezTo>
                  <a:cubicBezTo>
                    <a:pt x="f22" y="f66"/>
                    <a:pt x="f67" y="f68"/>
                    <a:pt x="f25" y="f69"/>
                  </a:cubicBezTo>
                  <a:cubicBezTo>
                    <a:pt x="f40" y="f70"/>
                    <a:pt x="f39" y="f69"/>
                    <a:pt x="f31" y="f71"/>
                  </a:cubicBezTo>
                  <a:cubicBezTo>
                    <a:pt x="f32" y="f72"/>
                    <a:pt x="f73" y="f68"/>
                    <a:pt x="f74" y="f69"/>
                  </a:cubicBezTo>
                  <a:cubicBezTo>
                    <a:pt x="f57" y="f75"/>
                    <a:pt x="f57" y="f76"/>
                    <a:pt x="f53" y="f77"/>
                  </a:cubicBezTo>
                  <a:cubicBezTo>
                    <a:pt x="f58" y="f78"/>
                    <a:pt x="f60" y="f78"/>
                    <a:pt x="f79" y="f80"/>
                  </a:cubicBezTo>
                  <a:cubicBezTo>
                    <a:pt x="f39" y="f80"/>
                    <a:pt x="f29" y="f77"/>
                    <a:pt x="f29" y="f81"/>
                  </a:cubicBezTo>
                  <a:cubicBezTo>
                    <a:pt x="f82" y="f83"/>
                    <a:pt x="f23" y="f75"/>
                    <a:pt x="f84" y="f85"/>
                  </a:cubicBezTo>
                  <a:cubicBezTo>
                    <a:pt x="f17" y="f86"/>
                    <a:pt x="f87" y="f88"/>
                    <a:pt x="f48" y="f89"/>
                  </a:cubicBezTo>
                  <a:cubicBezTo>
                    <a:pt x="f47" y="f89"/>
                    <a:pt x="f43" y="f89"/>
                    <a:pt x="f10" y="f89"/>
                  </a:cubicBezTo>
                  <a:cubicBezTo>
                    <a:pt x="f12" y="f66"/>
                    <a:pt x="f12" y="f88"/>
                    <a:pt x="f13" y="f68"/>
                  </a:cubicBezTo>
                  <a:cubicBezTo>
                    <a:pt x="f90" y="f91"/>
                    <a:pt x="f92" y="f93"/>
                    <a:pt x="f50" y="f94"/>
                  </a:cubicBezTo>
                  <a:cubicBezTo>
                    <a:pt x="f95" y="f96"/>
                    <a:pt x="f97" y="f96"/>
                    <a:pt x="f84" y="f96"/>
                  </a:cubicBezTo>
                  <a:cubicBezTo>
                    <a:pt x="f27" y="f98"/>
                    <a:pt x="f39" y="f99"/>
                    <a:pt x="f39" y="f100"/>
                  </a:cubicBezTo>
                  <a:cubicBezTo>
                    <a:pt x="f39" y="f101"/>
                    <a:pt x="f25" y="f102"/>
                    <a:pt x="f84" y="f102"/>
                  </a:cubicBezTo>
                  <a:cubicBezTo>
                    <a:pt x="f95" y="f102"/>
                    <a:pt x="f103" y="f104"/>
                    <a:pt x="f103" y="f100"/>
                  </a:cubicBezTo>
                  <a:cubicBezTo>
                    <a:pt x="f103" y="f105"/>
                    <a:pt x="f103" y="f106"/>
                    <a:pt x="f107" y="f108"/>
                  </a:cubicBezTo>
                  <a:cubicBezTo>
                    <a:pt x="f109" y="f110"/>
                    <a:pt x="f111" y="f76"/>
                    <a:pt x="f9" y="f88"/>
                  </a:cubicBezTo>
                  <a:cubicBezTo>
                    <a:pt x="f11" y="f68"/>
                    <a:pt x="f11" y="f86"/>
                    <a:pt x="f11" y="f71"/>
                  </a:cubicBezTo>
                  <a:cubicBezTo>
                    <a:pt x="f43" y="f112"/>
                    <a:pt x="f113" y="f114"/>
                    <a:pt x="f115" y="f116"/>
                  </a:cubicBezTo>
                  <a:cubicBezTo>
                    <a:pt x="f42" y="f117"/>
                    <a:pt x="f15" y="f102"/>
                    <a:pt x="f20" y="f118"/>
                  </a:cubicBezTo>
                  <a:cubicBezTo>
                    <a:pt x="f24" y="f118"/>
                    <a:pt x="f34" y="f119"/>
                    <a:pt x="f92" y="f120"/>
                  </a:cubicBezTo>
                  <a:cubicBezTo>
                    <a:pt x="f92" y="f121"/>
                    <a:pt x="f24" y="f122"/>
                    <a:pt x="f22" y="f123"/>
                  </a:cubicBezTo>
                  <a:cubicBezTo>
                    <a:pt x="f15" y="f124"/>
                    <a:pt x="f18" y="f125"/>
                    <a:pt x="f111" y="f122"/>
                  </a:cubicBezTo>
                  <a:cubicBezTo>
                    <a:pt x="f41" y="f126"/>
                    <a:pt x="f111" y="f120"/>
                    <a:pt x="f111" y="f127"/>
                  </a:cubicBezTo>
                  <a:cubicBezTo>
                    <a:pt x="f111" y="f118"/>
                    <a:pt x="f18" y="f117"/>
                    <a:pt x="f128" y="f129"/>
                  </a:cubicBezTo>
                  <a:cubicBezTo>
                    <a:pt x="f16" y="f94"/>
                    <a:pt x="f130" y="f78"/>
                    <a:pt x="f45" y="f69"/>
                  </a:cubicBezTo>
                  <a:cubicBezTo>
                    <a:pt x="f45" y="f69"/>
                    <a:pt x="f45" y="f69"/>
                    <a:pt x="f46" y="f71"/>
                  </a:cubicBezTo>
                  <a:cubicBezTo>
                    <a:pt x="f46" y="f69"/>
                    <a:pt x="f131" y="f69"/>
                    <a:pt x="f131" y="f69"/>
                  </a:cubicBezTo>
                  <a:cubicBezTo>
                    <a:pt x="f131" y="f132"/>
                    <a:pt x="f131" y="f106"/>
                    <a:pt x="f131" y="f133"/>
                  </a:cubicBezTo>
                  <a:cubicBezTo>
                    <a:pt x="f131" y="f134"/>
                    <a:pt x="f45" y="f126"/>
                    <a:pt x="f59" y="f135"/>
                  </a:cubicBezTo>
                  <a:cubicBezTo>
                    <a:pt x="f130" y="f125"/>
                    <a:pt x="f130" y="f136"/>
                    <a:pt x="f11" y="f137"/>
                  </a:cubicBezTo>
                  <a:cubicBezTo>
                    <a:pt x="f45" y="f5"/>
                    <a:pt x="f63" y="f5"/>
                    <a:pt x="f89" y="f137"/>
                  </a:cubicBezTo>
                  <a:cubicBezTo>
                    <a:pt x="f138" y="f139"/>
                    <a:pt x="f138" y="f124"/>
                    <a:pt x="f140" y="f122"/>
                  </a:cubicBezTo>
                  <a:cubicBezTo>
                    <a:pt x="f141" y="f135"/>
                    <a:pt x="f64" y="f126"/>
                    <a:pt x="f64" y="f134"/>
                  </a:cubicBezTo>
                  <a:cubicBezTo>
                    <a:pt x="f64" y="f142"/>
                    <a:pt x="f64" y="f132"/>
                    <a:pt x="f65" y="f71"/>
                  </a:cubicBezTo>
                  <a:cubicBezTo>
                    <a:pt x="f141" y="f69"/>
                    <a:pt x="f141" y="f70"/>
                    <a:pt x="f140" y="f75"/>
                  </a:cubicBezTo>
                  <a:cubicBezTo>
                    <a:pt x="f88" y="f143"/>
                    <a:pt x="f69" y="f98"/>
                    <a:pt x="f144" y="f104"/>
                  </a:cubicBezTo>
                  <a:cubicBezTo>
                    <a:pt x="f145" y="f102"/>
                    <a:pt x="f91" y="f118"/>
                    <a:pt x="f144" y="f119"/>
                  </a:cubicBezTo>
                  <a:cubicBezTo>
                    <a:pt x="f70" y="f121"/>
                    <a:pt x="f75" y="f125"/>
                    <a:pt x="f76" y="f146"/>
                  </a:cubicBezTo>
                  <a:cubicBezTo>
                    <a:pt x="f112" y="f139"/>
                    <a:pt x="f110" y="f147"/>
                    <a:pt x="f148" y="f149"/>
                  </a:cubicBezTo>
                  <a:cubicBezTo>
                    <a:pt x="f150" y="f134"/>
                    <a:pt x="f148" y="f127"/>
                    <a:pt x="f143" y="f118"/>
                  </a:cubicBezTo>
                  <a:cubicBezTo>
                    <a:pt x="f80" y="f102"/>
                    <a:pt x="f77" y="f129"/>
                    <a:pt x="f76" y="f101"/>
                  </a:cubicBezTo>
                  <a:cubicBezTo>
                    <a:pt x="f75" y="f151"/>
                    <a:pt x="f86" y="f78"/>
                    <a:pt x="f138" y="f70"/>
                  </a:cubicBezTo>
                  <a:cubicBezTo>
                    <a:pt x="f138" y="f69"/>
                    <a:pt x="f66" y="f86"/>
                    <a:pt x="f138" y="f152"/>
                  </a:cubicBezTo>
                  <a:cubicBezTo>
                    <a:pt x="f72" y="f69"/>
                    <a:pt x="f70" y="f144"/>
                    <a:pt x="f145" y="f81"/>
                  </a:cubicBezTo>
                  <a:cubicBezTo>
                    <a:pt x="f80" y="f143"/>
                    <a:pt x="f93" y="f153"/>
                    <a:pt x="f150" y="f96"/>
                  </a:cubicBezTo>
                  <a:cubicBezTo>
                    <a:pt x="f154" y="f99"/>
                    <a:pt x="f155" y="f142"/>
                    <a:pt x="f155" y="f100"/>
                  </a:cubicBezTo>
                  <a:cubicBezTo>
                    <a:pt x="f154" y="f116"/>
                    <a:pt x="f151" y="f117"/>
                    <a:pt x="f106" y="f102"/>
                  </a:cubicBezTo>
                  <a:cubicBezTo>
                    <a:pt x="f156" y="f118"/>
                    <a:pt x="f129" y="f104"/>
                    <a:pt x="f117" y="f156"/>
                  </a:cubicBezTo>
                  <a:cubicBezTo>
                    <a:pt x="f117" y="f142"/>
                    <a:pt x="f116" y="f99"/>
                    <a:pt x="f105" y="f99"/>
                  </a:cubicBezTo>
                  <a:cubicBezTo>
                    <a:pt x="f96" y="f99"/>
                    <a:pt x="f151" y="f98"/>
                    <a:pt x="f155" y="f114"/>
                  </a:cubicBezTo>
                  <a:cubicBezTo>
                    <a:pt x="f143" y="f132"/>
                    <a:pt x="f91" y="f145"/>
                    <a:pt x="f86" y="f152"/>
                  </a:cubicBezTo>
                  <a:cubicBezTo>
                    <a:pt x="f72" y="f88"/>
                    <a:pt x="f72" y="f66"/>
                    <a:pt x="f68" y="f89"/>
                  </a:cubicBezTo>
                  <a:cubicBezTo>
                    <a:pt x="f86" y="f89"/>
                    <a:pt x="f69" y="f89"/>
                    <a:pt x="f70" y="f157"/>
                  </a:cubicBezTo>
                  <a:cubicBezTo>
                    <a:pt x="f158" y="f88"/>
                    <a:pt x="f155" y="f86"/>
                    <a:pt x="f156" y="f70"/>
                  </a:cubicBezTo>
                  <a:cubicBezTo>
                    <a:pt x="f116" y="f85"/>
                    <a:pt x="f129" y="f85"/>
                    <a:pt x="f102" y="f145"/>
                  </a:cubicBezTo>
                  <a:cubicBezTo>
                    <a:pt x="f159" y="f160"/>
                    <a:pt x="f121" y="f80"/>
                    <a:pt x="f149" y="f77"/>
                  </a:cubicBezTo>
                  <a:cubicBezTo>
                    <a:pt x="f147" y="f76"/>
                    <a:pt x="f147" y="f83"/>
                    <a:pt x="f124" y="f69"/>
                  </a:cubicBezTo>
                  <a:cubicBezTo>
                    <a:pt x="f123" y="f68"/>
                    <a:pt x="f134" y="f88"/>
                    <a:pt x="f159" y="f72"/>
                  </a:cubicBezTo>
                  <a:cubicBezTo>
                    <a:pt x="f102" y="f86"/>
                    <a:pt x="f129" y="f71"/>
                    <a:pt x="f116" y="f71"/>
                  </a:cubicBezTo>
                  <a:cubicBezTo>
                    <a:pt x="f151" y="f152"/>
                    <a:pt x="f112" y="f66"/>
                    <a:pt x="f71" y="f141"/>
                  </a:cubicBezTo>
                  <a:cubicBezTo>
                    <a:pt x="f71" y="f65"/>
                    <a:pt x="f71" y="f64"/>
                    <a:pt x="f71" y="f64"/>
                  </a:cubicBezTo>
                  <a:cubicBezTo>
                    <a:pt x="f69" y="f63"/>
                    <a:pt x="f69" y="f63"/>
                    <a:pt x="f70" y="f63"/>
                  </a:cubicBezTo>
                  <a:cubicBezTo>
                    <a:pt x="f132" y="f62"/>
                    <a:pt x="f108" y="f131"/>
                    <a:pt x="f127" y="f46"/>
                  </a:cubicBezTo>
                  <a:cubicBezTo>
                    <a:pt x="f133" y="f46"/>
                    <a:pt x="f126" y="f131"/>
                    <a:pt x="f122" y="f62"/>
                  </a:cubicBezTo>
                  <a:cubicBezTo>
                    <a:pt x="f146" y="f64"/>
                    <a:pt x="f161" y="f64"/>
                    <a:pt x="f162" y="f131"/>
                  </a:cubicBezTo>
                  <a:cubicBezTo>
                    <a:pt x="f5" y="f59"/>
                    <a:pt x="f163" y="f14"/>
                    <a:pt x="f137" y="f130"/>
                  </a:cubicBezTo>
                  <a:cubicBezTo>
                    <a:pt x="f139" y="f43"/>
                    <a:pt x="f125" y="f12"/>
                    <a:pt x="f135" y="f14"/>
                  </a:cubicBezTo>
                  <a:cubicBezTo>
                    <a:pt x="f126" y="f11"/>
                    <a:pt x="f134" y="f59"/>
                    <a:pt x="f133" y="f59"/>
                  </a:cubicBezTo>
                  <a:cubicBezTo>
                    <a:pt x="f142" y="f45"/>
                    <a:pt x="f93" y="f46"/>
                    <a:pt x="f70" y="f131"/>
                  </a:cubicBezTo>
                  <a:cubicBezTo>
                    <a:pt x="f71" y="f131"/>
                    <a:pt x="f86" y="f131"/>
                    <a:pt x="f68" y="f46"/>
                  </a:cubicBezTo>
                  <a:cubicBezTo>
                    <a:pt x="f152" y="f46"/>
                    <a:pt x="f152" y="f45"/>
                    <a:pt x="f152" y="f44"/>
                  </a:cubicBezTo>
                  <a:cubicBezTo>
                    <a:pt x="f68" y="f59"/>
                    <a:pt x="f86" y="f9"/>
                    <a:pt x="f69" y="f11"/>
                  </a:cubicBezTo>
                  <a:cubicBezTo>
                    <a:pt x="f158" y="f48"/>
                    <a:pt x="f114" y="f15"/>
                    <a:pt x="f116" y="f34"/>
                  </a:cubicBezTo>
                  <a:cubicBezTo>
                    <a:pt x="f104" y="f164"/>
                    <a:pt x="f118" y="f34"/>
                    <a:pt x="f127" y="f34"/>
                  </a:cubicBezTo>
                  <a:cubicBezTo>
                    <a:pt x="f120" y="f164"/>
                    <a:pt x="f135" y="f164"/>
                    <a:pt x="f149" y="f28"/>
                  </a:cubicBezTo>
                  <a:cubicBezTo>
                    <a:pt x="f125" y="f30"/>
                    <a:pt x="f124" y="f67"/>
                    <a:pt x="f125" y="f107"/>
                  </a:cubicBezTo>
                  <a:cubicBezTo>
                    <a:pt x="f123" y="f165"/>
                    <a:pt x="f121" y="f165"/>
                    <a:pt x="f119" y="f166"/>
                  </a:cubicBezTo>
                  <a:cubicBezTo>
                    <a:pt x="f118" y="f166"/>
                    <a:pt x="f104" y="f103"/>
                    <a:pt x="f116" y="f167"/>
                  </a:cubicBezTo>
                  <a:cubicBezTo>
                    <a:pt x="f116" y="f17"/>
                    <a:pt x="f168" y="f28"/>
                    <a:pt x="f100" y="f164"/>
                  </a:cubicBezTo>
                  <a:cubicBezTo>
                    <a:pt x="f153" y="f37"/>
                    <a:pt x="f77" y="f113"/>
                    <a:pt x="f72" y="f8"/>
                  </a:cubicBezTo>
                  <a:cubicBezTo>
                    <a:pt x="f152" y="f14"/>
                    <a:pt x="f138" y="f11"/>
                    <a:pt x="f157" y="f9"/>
                  </a:cubicBezTo>
                  <a:cubicBezTo>
                    <a:pt x="f157" y="f11"/>
                    <a:pt x="f89" y="f11"/>
                    <a:pt x="f89" y="f14"/>
                  </a:cubicBezTo>
                  <a:cubicBezTo>
                    <a:pt x="f157" y="f8"/>
                    <a:pt x="f157" y="f10"/>
                    <a:pt x="f66" y="f12"/>
                  </a:cubicBezTo>
                  <a:cubicBezTo>
                    <a:pt x="f69" y="f115"/>
                    <a:pt x="f91" y="f34"/>
                    <a:pt x="f78" y="f95"/>
                  </a:cubicBezTo>
                  <a:cubicBezTo>
                    <a:pt x="f143" y="f165"/>
                    <a:pt x="f169" y="f170"/>
                    <a:pt x="f171" y="f170"/>
                  </a:cubicBezTo>
                  <a:cubicBezTo>
                    <a:pt x="f155" y="f84"/>
                    <a:pt x="f94" y="f172"/>
                    <a:pt x="f98" y="f40"/>
                  </a:cubicBezTo>
                  <a:cubicBezTo>
                    <a:pt x="f98" y="f79"/>
                    <a:pt x="f151" y="f38"/>
                    <a:pt x="f150" y="f38"/>
                  </a:cubicBezTo>
                  <a:cubicBezTo>
                    <a:pt x="f110" y="f38"/>
                    <a:pt x="f78" y="f31"/>
                    <a:pt x="f160" y="f51"/>
                  </a:cubicBezTo>
                  <a:cubicBezTo>
                    <a:pt x="f77" y="f79"/>
                    <a:pt x="f77" y="f40"/>
                    <a:pt x="f160" y="f27"/>
                  </a:cubicBezTo>
                  <a:cubicBezTo>
                    <a:pt x="f112" y="f172"/>
                    <a:pt x="f112" y="f84"/>
                    <a:pt x="f160" y="f165"/>
                  </a:cubicBezTo>
                  <a:cubicBezTo>
                    <a:pt x="f83" y="f28"/>
                    <a:pt x="f72" y="f15"/>
                    <a:pt x="f89" y="f16"/>
                  </a:cubicBezTo>
                  <a:cubicBezTo>
                    <a:pt x="f140" y="f47"/>
                    <a:pt x="f141" y="f43"/>
                    <a:pt x="f64" y="f10"/>
                  </a:cubicBezTo>
                  <a:cubicBezTo>
                    <a:pt x="f62" y="f18"/>
                    <a:pt x="f46" y="f109"/>
                    <a:pt x="f59" y="f67"/>
                  </a:cubicBezTo>
                  <a:cubicBezTo>
                    <a:pt x="f8" y="f23"/>
                    <a:pt x="f43" y="f32"/>
                    <a:pt x="f49" y="f55"/>
                  </a:cubicBezTo>
                  <a:cubicBezTo>
                    <a:pt x="f49" y="f173"/>
                    <a:pt x="f41" y="f174"/>
                    <a:pt x="f111" y="f175"/>
                  </a:cubicBezTo>
                  <a:cubicBezTo>
                    <a:pt x="f111" y="f176"/>
                    <a:pt x="f18" y="f7"/>
                    <a:pt x="f177" y="f176"/>
                  </a:cubicBezTo>
                  <a:cubicBezTo>
                    <a:pt x="f115" y="f176"/>
                    <a:pt x="f115" y="f174"/>
                    <a:pt x="f115" y="f2"/>
                  </a:cubicBezTo>
                  <a:cubicBezTo>
                    <a:pt x="f177" y="f6"/>
                    <a:pt x="f18" y="f178"/>
                    <a:pt x="f18" y="f179"/>
                  </a:cubicBezTo>
                  <a:cubicBezTo>
                    <a:pt x="f16" y="f25"/>
                    <a:pt x="f130" y="f34"/>
                    <a:pt x="f44" y="f47"/>
                  </a:cubicBezTo>
                  <a:cubicBezTo>
                    <a:pt x="f45" y="f13"/>
                    <a:pt x="f45" y="f12"/>
                    <a:pt x="f45" y="f8"/>
                  </a:cubicBezTo>
                  <a:cubicBezTo>
                    <a:pt x="f11" y="f47"/>
                    <a:pt x="f130" y="f113"/>
                    <a:pt x="f43" y="f18"/>
                  </a:cubicBezTo>
                  <a:cubicBezTo>
                    <a:pt x="f113" y="f20"/>
                    <a:pt x="f177" y="f180"/>
                    <a:pt x="f87" y="f107"/>
                  </a:cubicBezTo>
                  <a:cubicBezTo>
                    <a:pt x="f22" y="f166"/>
                    <a:pt x="f26" y="f170"/>
                    <a:pt x="f22" y="f23"/>
                  </a:cubicBezTo>
                  <a:cubicBezTo>
                    <a:pt x="f20" y="f25"/>
                    <a:pt x="f24" y="f29"/>
                    <a:pt x="f26" y="f39"/>
                  </a:cubicBezTo>
                  <a:cubicBezTo>
                    <a:pt x="f180" y="f31"/>
                    <a:pt x="f67" y="f39"/>
                    <a:pt x="f167" y="f40"/>
                  </a:cubicBezTo>
                  <a:cubicBezTo>
                    <a:pt x="f103" y="f21"/>
                    <a:pt x="f167" y="f19"/>
                    <a:pt x="f17" y="f170"/>
                  </a:cubicBezTo>
                  <a:cubicBezTo>
                    <a:pt x="f28" y="f97"/>
                    <a:pt x="f34" y="f166"/>
                    <a:pt x="f26" y="f103"/>
                  </a:cubicBezTo>
                  <a:cubicBezTo>
                    <a:pt x="f42" y="f92"/>
                    <a:pt x="f113" y="f177"/>
                    <a:pt x="f130" y="f12"/>
                  </a:cubicBezTo>
                  <a:cubicBezTo>
                    <a:pt x="f8" y="f130"/>
                    <a:pt x="f8" y="f14"/>
                    <a:pt x="f14" y="f11"/>
                  </a:cubicBezTo>
                  <a:cubicBezTo>
                    <a:pt x="f14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4" name="Freeform 9">
              <a:extLst>
                <a:ext uri="{FF2B5EF4-FFF2-40B4-BE49-F238E27FC236}">
                  <a16:creationId xmlns:a16="http://schemas.microsoft.com/office/drawing/2014/main" id="{D0EFCE60-4B86-09CF-EE00-245158D0F674}"/>
                </a:ext>
              </a:extLst>
            </p:cNvPr>
            <p:cNvSpPr/>
            <p:nvPr/>
          </p:nvSpPr>
          <p:spPr>
            <a:xfrm>
              <a:off x="1310801" y="4739399"/>
              <a:ext cx="418209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4"/>
                <a:gd name="f8" fmla="val 99"/>
                <a:gd name="f9" fmla="val 96"/>
                <a:gd name="f10" fmla="val 101"/>
                <a:gd name="f11" fmla="val 97"/>
                <a:gd name="f12" fmla="val 102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66"/>
                <a:gd name="f34" fmla="val 128"/>
                <a:gd name="f35" fmla="val 165"/>
                <a:gd name="f36" fmla="val 164"/>
                <a:gd name="f37" fmla="val 119"/>
                <a:gd name="f38" fmla="val 161"/>
                <a:gd name="f39" fmla="val 156"/>
                <a:gd name="f40" fmla="val 153"/>
                <a:gd name="f41" fmla="val 110"/>
                <a:gd name="f42" fmla="val 117"/>
                <a:gd name="f43" fmla="val 103"/>
                <a:gd name="f44" fmla="val 94"/>
                <a:gd name="f45" fmla="val 93"/>
                <a:gd name="f46" fmla="val 92"/>
                <a:gd name="f47" fmla="val 105"/>
                <a:gd name="f48" fmla="val 107"/>
                <a:gd name="f49" fmla="val 108"/>
                <a:gd name="f50" fmla="val 140"/>
                <a:gd name="f51" fmla="val 158"/>
                <a:gd name="f52" fmla="val 160"/>
                <a:gd name="f53" fmla="val 170"/>
                <a:gd name="f54" fmla="val 173"/>
                <a:gd name="f55" fmla="val 177"/>
                <a:gd name="f56" fmla="val 175"/>
                <a:gd name="f57" fmla="val 172"/>
                <a:gd name="f58" fmla="val 168"/>
                <a:gd name="f59" fmla="val 95"/>
                <a:gd name="f60" fmla="val 162"/>
                <a:gd name="f61" fmla="val 123"/>
                <a:gd name="f62" fmla="val 89"/>
                <a:gd name="f63" fmla="val 88"/>
                <a:gd name="f64" fmla="val 87"/>
                <a:gd name="f65" fmla="val 86"/>
                <a:gd name="f66" fmla="val 81"/>
                <a:gd name="f67" fmla="val 136"/>
                <a:gd name="f68" fmla="val 77"/>
                <a:gd name="f69" fmla="val 73"/>
                <a:gd name="f70" fmla="val 72"/>
                <a:gd name="f71" fmla="val 74"/>
                <a:gd name="f72" fmla="val 76"/>
                <a:gd name="f73" fmla="val 171"/>
                <a:gd name="f74" fmla="val 70"/>
                <a:gd name="f75" fmla="val 65"/>
                <a:gd name="f76" fmla="val 63"/>
                <a:gd name="f77" fmla="val 167"/>
                <a:gd name="f78" fmla="val 58"/>
                <a:gd name="f79" fmla="val 157"/>
                <a:gd name="f80" fmla="val 61"/>
                <a:gd name="f81" fmla="val 64"/>
                <a:gd name="f82" fmla="val 154"/>
                <a:gd name="f83" fmla="val 69"/>
                <a:gd name="f84" fmla="val 146"/>
                <a:gd name="f85" fmla="val 71"/>
                <a:gd name="f86" fmla="val 75"/>
                <a:gd name="f87" fmla="val 120"/>
                <a:gd name="f88" fmla="val 79"/>
                <a:gd name="f89" fmla="val 83"/>
                <a:gd name="f90" fmla="val 116"/>
                <a:gd name="f91" fmla="val 66"/>
                <a:gd name="f92" fmla="val 55"/>
                <a:gd name="f93" fmla="val 44"/>
                <a:gd name="f94" fmla="val 141"/>
                <a:gd name="f95" fmla="val 42"/>
                <a:gd name="f96" fmla="val 144"/>
                <a:gd name="f97" fmla="val 43"/>
                <a:gd name="f98" fmla="val 41"/>
                <a:gd name="f99" fmla="val 36"/>
                <a:gd name="f100" fmla="val 32"/>
                <a:gd name="f101" fmla="val 27"/>
                <a:gd name="f102" fmla="val 139"/>
                <a:gd name="f103" fmla="val 30"/>
                <a:gd name="f104" fmla="val 37"/>
                <a:gd name="f105" fmla="val 39"/>
                <a:gd name="f106" fmla="val 138"/>
                <a:gd name="f107" fmla="val 40"/>
                <a:gd name="f108" fmla="val 125"/>
                <a:gd name="f109" fmla="val 53"/>
                <a:gd name="f110" fmla="val 111"/>
                <a:gd name="f111" fmla="val 60"/>
                <a:gd name="f112" fmla="val 109"/>
                <a:gd name="f113" fmla="val 46"/>
                <a:gd name="f114" fmla="val 115"/>
                <a:gd name="f115" fmla="val 31"/>
                <a:gd name="f116" fmla="val 28"/>
                <a:gd name="f117" fmla="val 26"/>
                <a:gd name="f118" fmla="val 23"/>
                <a:gd name="f119" fmla="val 127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2"/>
                <a:gd name="f129" fmla="val 29"/>
                <a:gd name="f130" fmla="val 100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0"/>
                <a:gd name="f139" fmla="val 8"/>
                <a:gd name="f140" fmla="val 84"/>
                <a:gd name="f141" fmla="val 85"/>
                <a:gd name="f142" fmla="val 38"/>
                <a:gd name="f143" fmla="val 57"/>
                <a:gd name="f144" fmla="val 68"/>
                <a:gd name="f145" fmla="val 67"/>
                <a:gd name="f146" fmla="val 11"/>
                <a:gd name="f147" fmla="val 10"/>
                <a:gd name="f148" fmla="val 51"/>
                <a:gd name="f149" fmla="val 15"/>
                <a:gd name="f150" fmla="val 49"/>
                <a:gd name="f151" fmla="val 45"/>
                <a:gd name="f152" fmla="val 78"/>
                <a:gd name="f153" fmla="val 50"/>
                <a:gd name="f154" fmla="val 48"/>
                <a:gd name="f155" fmla="val 47"/>
                <a:gd name="f156" fmla="val 34"/>
                <a:gd name="f157" fmla="val 82"/>
                <a:gd name="f158" fmla="val 59"/>
                <a:gd name="f159" fmla="val 25"/>
                <a:gd name="f160" fmla="val 62"/>
                <a:gd name="f161" fmla="val 6"/>
                <a:gd name="f162" fmla="val 3"/>
                <a:gd name="f163" fmla="val 1"/>
                <a:gd name="f164" fmla="val 129"/>
                <a:gd name="f165" fmla="val 143"/>
                <a:gd name="f166" fmla="val 142"/>
                <a:gd name="f167" fmla="val 137"/>
                <a:gd name="f168" fmla="val 33"/>
                <a:gd name="f169" fmla="val 54"/>
                <a:gd name="f170" fmla="val 145"/>
                <a:gd name="f171" fmla="val 52"/>
                <a:gd name="f172" fmla="val 148"/>
                <a:gd name="f173" fmla="val 179"/>
                <a:gd name="f174" fmla="val 181"/>
                <a:gd name="f175" fmla="val 182"/>
                <a:gd name="f176" fmla="val 183"/>
                <a:gd name="f177" fmla="val 114"/>
                <a:gd name="f178" fmla="val 176"/>
                <a:gd name="f179" fmla="val 174"/>
                <a:gd name="f180" fmla="val 130"/>
                <a:gd name="f181" fmla="+- 0 0 -90"/>
                <a:gd name="f182" fmla="*/ f3 1 178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4"/>
                <a:gd name="f193" fmla="*/ 147 f189 1"/>
                <a:gd name="f194" fmla="*/ 121 f188 1"/>
                <a:gd name="f195" fmla="*/ 165 f189 1"/>
                <a:gd name="f196" fmla="*/ 124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3 f188 1"/>
                <a:gd name="f207" fmla="*/ 170 f189 1"/>
                <a:gd name="f208" fmla="*/ 63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7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15 f188 1"/>
                <a:gd name="f231" fmla="*/ 80 f189 1"/>
                <a:gd name="f232" fmla="*/ 72 f188 1"/>
                <a:gd name="f233" fmla="*/ 49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2 f189 1"/>
                <a:gd name="f241" fmla="*/ 74 f189 1"/>
                <a:gd name="f242" fmla="*/ 85 f188 1"/>
                <a:gd name="f243" fmla="*/ 25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73 f189 1"/>
                <a:gd name="f250" fmla="*/ 97 f188 1"/>
                <a:gd name="f251" fmla="*/ 15 f189 1"/>
                <a:gd name="f252" fmla="*/ 131 f188 1"/>
                <a:gd name="f253" fmla="*/ 31 f189 1"/>
                <a:gd name="f254" fmla="*/ 137 f188 1"/>
                <a:gd name="f255" fmla="*/ 82 f189 1"/>
                <a:gd name="f256" fmla="*/ 58 f189 1"/>
                <a:gd name="f257" fmla="*/ 141 f188 1"/>
                <a:gd name="f258" fmla="*/ 161 f188 1"/>
                <a:gd name="f259" fmla="*/ 62 f189 1"/>
                <a:gd name="f260" fmla="*/ 143 f188 1"/>
                <a:gd name="f261" fmla="*/ 95 f189 1"/>
                <a:gd name="f262" fmla="*/ 136 f188 1"/>
                <a:gd name="f263" fmla="*/ 114 f189 1"/>
                <a:gd name="f264" fmla="*/ 183 f188 1"/>
                <a:gd name="f265" fmla="*/ 94 f189 1"/>
                <a:gd name="f266" fmla="*/ 105 f188 1"/>
                <a:gd name="f267" fmla="*/ 120 f189 1"/>
                <a:gd name="f268" fmla="*/ 138 f188 1"/>
                <a:gd name="f269" fmla="*/ 137 f189 1"/>
                <a:gd name="f270" fmla="*/ 153 f188 1"/>
                <a:gd name="f271" fmla="*/ 100 f189 1"/>
                <a:gd name="f272" fmla="*/ 102 f188 1"/>
                <a:gd name="f273" fmla="+- f190 0 f1"/>
                <a:gd name="f274" fmla="*/ f193 1 178"/>
                <a:gd name="f275" fmla="*/ f194 1 184"/>
                <a:gd name="f276" fmla="*/ f195 1 178"/>
                <a:gd name="f277" fmla="*/ f196 1 184"/>
                <a:gd name="f278" fmla="*/ f197 1 178"/>
                <a:gd name="f279" fmla="*/ f198 1 184"/>
                <a:gd name="f280" fmla="*/ f199 1 178"/>
                <a:gd name="f281" fmla="*/ f200 1 184"/>
                <a:gd name="f282" fmla="*/ f201 1 178"/>
                <a:gd name="f283" fmla="*/ f202 1 184"/>
                <a:gd name="f284" fmla="*/ f203 1 178"/>
                <a:gd name="f285" fmla="*/ f204 1 184"/>
                <a:gd name="f286" fmla="*/ f205 1 178"/>
                <a:gd name="f287" fmla="*/ f206 1 184"/>
                <a:gd name="f288" fmla="*/ f207 1 178"/>
                <a:gd name="f289" fmla="*/ f208 1 184"/>
                <a:gd name="f290" fmla="*/ f209 1 178"/>
                <a:gd name="f291" fmla="*/ f210 1 184"/>
                <a:gd name="f292" fmla="*/ f211 1 178"/>
                <a:gd name="f293" fmla="*/ f212 1 184"/>
                <a:gd name="f294" fmla="*/ f213 1 184"/>
                <a:gd name="f295" fmla="*/ f214 1 178"/>
                <a:gd name="f296" fmla="*/ f215 1 184"/>
                <a:gd name="f297" fmla="*/ f216 1 178"/>
                <a:gd name="f298" fmla="*/ f217 1 184"/>
                <a:gd name="f299" fmla="*/ f218 1 178"/>
                <a:gd name="f300" fmla="*/ f219 1 184"/>
                <a:gd name="f301" fmla="*/ f220 1 178"/>
                <a:gd name="f302" fmla="*/ f221 1 184"/>
                <a:gd name="f303" fmla="*/ f222 1 178"/>
                <a:gd name="f304" fmla="*/ f223 1 178"/>
                <a:gd name="f305" fmla="*/ f224 1 184"/>
                <a:gd name="f306" fmla="*/ f225 1 178"/>
                <a:gd name="f307" fmla="*/ f226 1 184"/>
                <a:gd name="f308" fmla="*/ f227 1 178"/>
                <a:gd name="f309" fmla="*/ f228 1 184"/>
                <a:gd name="f310" fmla="*/ f229 1 178"/>
                <a:gd name="f311" fmla="*/ f230 1 184"/>
                <a:gd name="f312" fmla="*/ f231 1 178"/>
                <a:gd name="f313" fmla="*/ f232 1 184"/>
                <a:gd name="f314" fmla="*/ f233 1 178"/>
                <a:gd name="f315" fmla="*/ f234 1 184"/>
                <a:gd name="f316" fmla="*/ f235 1 178"/>
                <a:gd name="f317" fmla="*/ f236 1 184"/>
                <a:gd name="f318" fmla="*/ f237 1 178"/>
                <a:gd name="f319" fmla="*/ f238 1 184"/>
                <a:gd name="f320" fmla="*/ f239 1 178"/>
                <a:gd name="f321" fmla="*/ f240 1 178"/>
                <a:gd name="f322" fmla="*/ f241 1 178"/>
                <a:gd name="f323" fmla="*/ f242 1 184"/>
                <a:gd name="f324" fmla="*/ f243 1 178"/>
                <a:gd name="f325" fmla="*/ f244 1 184"/>
                <a:gd name="f326" fmla="*/ f245 1 178"/>
                <a:gd name="f327" fmla="*/ f246 1 184"/>
                <a:gd name="f328" fmla="*/ f247 1 178"/>
                <a:gd name="f329" fmla="*/ f248 1 184"/>
                <a:gd name="f330" fmla="*/ f249 1 178"/>
                <a:gd name="f331" fmla="*/ f250 1 184"/>
                <a:gd name="f332" fmla="*/ f251 1 178"/>
                <a:gd name="f333" fmla="*/ f252 1 184"/>
                <a:gd name="f334" fmla="*/ f253 1 178"/>
                <a:gd name="f335" fmla="*/ f254 1 184"/>
                <a:gd name="f336" fmla="*/ f255 1 178"/>
                <a:gd name="f337" fmla="*/ f256 1 178"/>
                <a:gd name="f338" fmla="*/ f257 1 184"/>
                <a:gd name="f339" fmla="*/ f258 1 184"/>
                <a:gd name="f340" fmla="*/ f259 1 178"/>
                <a:gd name="f341" fmla="*/ f260 1 184"/>
                <a:gd name="f342" fmla="*/ f261 1 178"/>
                <a:gd name="f343" fmla="*/ f262 1 184"/>
                <a:gd name="f344" fmla="*/ f263 1 178"/>
                <a:gd name="f345" fmla="*/ f264 1 184"/>
                <a:gd name="f346" fmla="*/ f265 1 178"/>
                <a:gd name="f347" fmla="*/ f266 1 184"/>
                <a:gd name="f348" fmla="*/ f267 1 178"/>
                <a:gd name="f349" fmla="*/ f268 1 184"/>
                <a:gd name="f350" fmla="*/ f269 1 178"/>
                <a:gd name="f351" fmla="*/ f270 1 184"/>
                <a:gd name="f352" fmla="*/ f271 1 178"/>
                <a:gd name="f353" fmla="*/ f272 1 184"/>
                <a:gd name="f354" fmla="*/ 0 1 f191"/>
                <a:gd name="f355" fmla="*/ f185 1 f191"/>
                <a:gd name="f356" fmla="*/ 0 1 f192"/>
                <a:gd name="f357" fmla="*/ f186 1 f192"/>
                <a:gd name="f358" fmla="*/ f274 1 f191"/>
                <a:gd name="f359" fmla="*/ f275 1 f192"/>
                <a:gd name="f360" fmla="*/ f276 1 f191"/>
                <a:gd name="f361" fmla="*/ f277 1 f192"/>
                <a:gd name="f362" fmla="*/ f278 1 f191"/>
                <a:gd name="f363" fmla="*/ f279 1 f192"/>
                <a:gd name="f364" fmla="*/ f280 1 f191"/>
                <a:gd name="f365" fmla="*/ f281 1 f192"/>
                <a:gd name="f366" fmla="*/ f282 1 f191"/>
                <a:gd name="f367" fmla="*/ f283 1 f192"/>
                <a:gd name="f368" fmla="*/ f284 1 f191"/>
                <a:gd name="f369" fmla="*/ f285 1 f192"/>
                <a:gd name="f370" fmla="*/ f286 1 f191"/>
                <a:gd name="f371" fmla="*/ f287 1 f192"/>
                <a:gd name="f372" fmla="*/ f288 1 f191"/>
                <a:gd name="f373" fmla="*/ f289 1 f192"/>
                <a:gd name="f374" fmla="*/ f290 1 f191"/>
                <a:gd name="f375" fmla="*/ f291 1 f192"/>
                <a:gd name="f376" fmla="*/ f292 1 f191"/>
                <a:gd name="f377" fmla="*/ f293 1 f192"/>
                <a:gd name="f378" fmla="*/ f294 1 f192"/>
                <a:gd name="f379" fmla="*/ f295 1 f191"/>
                <a:gd name="f380" fmla="*/ f296 1 f192"/>
                <a:gd name="f381" fmla="*/ f297 1 f191"/>
                <a:gd name="f382" fmla="*/ f298 1 f192"/>
                <a:gd name="f383" fmla="*/ f299 1 f191"/>
                <a:gd name="f384" fmla="*/ f300 1 f192"/>
                <a:gd name="f385" fmla="*/ f301 1 f191"/>
                <a:gd name="f386" fmla="*/ f302 1 f192"/>
                <a:gd name="f387" fmla="*/ f303 1 f191"/>
                <a:gd name="f388" fmla="*/ f304 1 f191"/>
                <a:gd name="f389" fmla="*/ f305 1 f192"/>
                <a:gd name="f390" fmla="*/ f306 1 f191"/>
                <a:gd name="f391" fmla="*/ f307 1 f192"/>
                <a:gd name="f392" fmla="*/ f308 1 f191"/>
                <a:gd name="f393" fmla="*/ f309 1 f192"/>
                <a:gd name="f394" fmla="*/ f310 1 f191"/>
                <a:gd name="f395" fmla="*/ f311 1 f192"/>
                <a:gd name="f396" fmla="*/ f312 1 f191"/>
                <a:gd name="f397" fmla="*/ f313 1 f192"/>
                <a:gd name="f398" fmla="*/ f314 1 f191"/>
                <a:gd name="f399" fmla="*/ f315 1 f192"/>
                <a:gd name="f400" fmla="*/ f316 1 f191"/>
                <a:gd name="f401" fmla="*/ f317 1 f192"/>
                <a:gd name="f402" fmla="*/ f318 1 f191"/>
                <a:gd name="f403" fmla="*/ f319 1 f192"/>
                <a:gd name="f404" fmla="*/ f320 1 f191"/>
                <a:gd name="f405" fmla="*/ f321 1 f191"/>
                <a:gd name="f406" fmla="*/ f322 1 f191"/>
                <a:gd name="f407" fmla="*/ f323 1 f192"/>
                <a:gd name="f408" fmla="*/ f324 1 f191"/>
                <a:gd name="f409" fmla="*/ f325 1 f192"/>
                <a:gd name="f410" fmla="*/ f326 1 f191"/>
                <a:gd name="f411" fmla="*/ f327 1 f192"/>
                <a:gd name="f412" fmla="*/ f328 1 f191"/>
                <a:gd name="f413" fmla="*/ f329 1 f192"/>
                <a:gd name="f414" fmla="*/ f330 1 f191"/>
                <a:gd name="f415" fmla="*/ f331 1 f192"/>
                <a:gd name="f416" fmla="*/ f332 1 f191"/>
                <a:gd name="f417" fmla="*/ f333 1 f192"/>
                <a:gd name="f418" fmla="*/ f334 1 f191"/>
                <a:gd name="f419" fmla="*/ f335 1 f192"/>
                <a:gd name="f420" fmla="*/ f336 1 f191"/>
                <a:gd name="f421" fmla="*/ f337 1 f191"/>
                <a:gd name="f422" fmla="*/ f338 1 f192"/>
                <a:gd name="f423" fmla="*/ f339 1 f192"/>
                <a:gd name="f424" fmla="*/ f340 1 f191"/>
                <a:gd name="f425" fmla="*/ f341 1 f192"/>
                <a:gd name="f426" fmla="*/ f342 1 f191"/>
                <a:gd name="f427" fmla="*/ f343 1 f192"/>
                <a:gd name="f428" fmla="*/ f344 1 f191"/>
                <a:gd name="f429" fmla="*/ f345 1 f192"/>
                <a:gd name="f430" fmla="*/ f346 1 f191"/>
                <a:gd name="f431" fmla="*/ f347 1 f192"/>
                <a:gd name="f432" fmla="*/ f348 1 f191"/>
                <a:gd name="f433" fmla="*/ f349 1 f192"/>
                <a:gd name="f434" fmla="*/ f350 1 f191"/>
                <a:gd name="f435" fmla="*/ f351 1 f192"/>
                <a:gd name="f436" fmla="*/ f352 1 f191"/>
                <a:gd name="f437" fmla="*/ f353 1 f192"/>
                <a:gd name="f438" fmla="*/ f354 f182 1"/>
                <a:gd name="f439" fmla="*/ f355 f182 1"/>
                <a:gd name="f440" fmla="*/ f357 f183 1"/>
                <a:gd name="f441" fmla="*/ f356 f183 1"/>
                <a:gd name="f442" fmla="*/ f358 f182 1"/>
                <a:gd name="f443" fmla="*/ f359 f183 1"/>
                <a:gd name="f444" fmla="*/ f360 f182 1"/>
                <a:gd name="f445" fmla="*/ f361 f183 1"/>
                <a:gd name="f446" fmla="*/ f362 f182 1"/>
                <a:gd name="f447" fmla="*/ f363 f183 1"/>
                <a:gd name="f448" fmla="*/ f364 f182 1"/>
                <a:gd name="f449" fmla="*/ f365 f183 1"/>
                <a:gd name="f450" fmla="*/ f366 f182 1"/>
                <a:gd name="f451" fmla="*/ f367 f183 1"/>
                <a:gd name="f452" fmla="*/ f368 f182 1"/>
                <a:gd name="f453" fmla="*/ f369 f183 1"/>
                <a:gd name="f454" fmla="*/ f370 f182 1"/>
                <a:gd name="f455" fmla="*/ f371 f183 1"/>
                <a:gd name="f456" fmla="*/ f372 f182 1"/>
                <a:gd name="f457" fmla="*/ f373 f183 1"/>
                <a:gd name="f458" fmla="*/ f374 f182 1"/>
                <a:gd name="f459" fmla="*/ f375 f183 1"/>
                <a:gd name="f460" fmla="*/ f376 f182 1"/>
                <a:gd name="f461" fmla="*/ f377 f183 1"/>
                <a:gd name="f462" fmla="*/ f378 f183 1"/>
                <a:gd name="f463" fmla="*/ f379 f182 1"/>
                <a:gd name="f464" fmla="*/ f380 f183 1"/>
                <a:gd name="f465" fmla="*/ f381 f182 1"/>
                <a:gd name="f466" fmla="*/ f382 f183 1"/>
                <a:gd name="f467" fmla="*/ f383 f182 1"/>
                <a:gd name="f468" fmla="*/ f384 f183 1"/>
                <a:gd name="f469" fmla="*/ f385 f182 1"/>
                <a:gd name="f470" fmla="*/ f386 f183 1"/>
                <a:gd name="f471" fmla="*/ f387 f182 1"/>
                <a:gd name="f472" fmla="*/ f388 f182 1"/>
                <a:gd name="f473" fmla="*/ f389 f183 1"/>
                <a:gd name="f474" fmla="*/ f390 f182 1"/>
                <a:gd name="f475" fmla="*/ f391 f183 1"/>
                <a:gd name="f476" fmla="*/ f392 f182 1"/>
                <a:gd name="f477" fmla="*/ f393 f183 1"/>
                <a:gd name="f478" fmla="*/ f394 f182 1"/>
                <a:gd name="f479" fmla="*/ f395 f183 1"/>
                <a:gd name="f480" fmla="*/ f396 f182 1"/>
                <a:gd name="f481" fmla="*/ f397 f183 1"/>
                <a:gd name="f482" fmla="*/ f398 f182 1"/>
                <a:gd name="f483" fmla="*/ f399 f183 1"/>
                <a:gd name="f484" fmla="*/ f400 f182 1"/>
                <a:gd name="f485" fmla="*/ f401 f183 1"/>
                <a:gd name="f486" fmla="*/ f402 f182 1"/>
                <a:gd name="f487" fmla="*/ f403 f183 1"/>
                <a:gd name="f488" fmla="*/ f404 f182 1"/>
                <a:gd name="f489" fmla="*/ f405 f182 1"/>
                <a:gd name="f490" fmla="*/ f406 f182 1"/>
                <a:gd name="f491" fmla="*/ f407 f183 1"/>
                <a:gd name="f492" fmla="*/ f408 f182 1"/>
                <a:gd name="f493" fmla="*/ f409 f183 1"/>
                <a:gd name="f494" fmla="*/ f410 f182 1"/>
                <a:gd name="f495" fmla="*/ f411 f183 1"/>
                <a:gd name="f496" fmla="*/ f412 f182 1"/>
                <a:gd name="f497" fmla="*/ f413 f183 1"/>
                <a:gd name="f498" fmla="*/ f414 f182 1"/>
                <a:gd name="f499" fmla="*/ f415 f183 1"/>
                <a:gd name="f500" fmla="*/ f416 f182 1"/>
                <a:gd name="f501" fmla="*/ f417 f183 1"/>
                <a:gd name="f502" fmla="*/ f418 f182 1"/>
                <a:gd name="f503" fmla="*/ f419 f183 1"/>
                <a:gd name="f504" fmla="*/ f420 f182 1"/>
                <a:gd name="f505" fmla="*/ f421 f182 1"/>
                <a:gd name="f506" fmla="*/ f422 f183 1"/>
                <a:gd name="f507" fmla="*/ f423 f183 1"/>
                <a:gd name="f508" fmla="*/ f424 f182 1"/>
                <a:gd name="f509" fmla="*/ f425 f183 1"/>
                <a:gd name="f510" fmla="*/ f426 f182 1"/>
                <a:gd name="f511" fmla="*/ f427 f183 1"/>
                <a:gd name="f512" fmla="*/ f428 f182 1"/>
                <a:gd name="f513" fmla="*/ f429 f183 1"/>
                <a:gd name="f514" fmla="*/ f430 f182 1"/>
                <a:gd name="f515" fmla="*/ f431 f183 1"/>
                <a:gd name="f516" fmla="*/ f432 f182 1"/>
                <a:gd name="f517" fmla="*/ f433 f183 1"/>
                <a:gd name="f518" fmla="*/ f434 f182 1"/>
                <a:gd name="f519" fmla="*/ f435 f183 1"/>
                <a:gd name="f520" fmla="*/ f436 f182 1"/>
                <a:gd name="f521" fmla="*/ f437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2" y="f443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48" y="f462"/>
                </a:cxn>
                <a:cxn ang="f273">
                  <a:pos x="f463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55"/>
                </a:cxn>
                <a:cxn ang="f273">
                  <a:pos x="f472" y="f473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1"/>
                </a:cxn>
                <a:cxn ang="f273">
                  <a:pos x="f489" y="f455"/>
                </a:cxn>
                <a:cxn ang="f273">
                  <a:pos x="f490" y="f491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451"/>
                </a:cxn>
                <a:cxn ang="f273">
                  <a:pos x="f505" y="f506"/>
                </a:cxn>
                <a:cxn ang="f273">
                  <a:pos x="f482" y="f507"/>
                </a:cxn>
                <a:cxn ang="f273">
                  <a:pos x="f508" y="f509"/>
                </a:cxn>
                <a:cxn ang="f273">
                  <a:pos x="f510" y="f511"/>
                </a:cxn>
                <a:cxn ang="f273">
                  <a:pos x="f512" y="f513"/>
                </a:cxn>
                <a:cxn ang="f273">
                  <a:pos x="f514" y="f515"/>
                </a:cxn>
                <a:cxn ang="f273">
                  <a:pos x="f516" y="f517"/>
                </a:cxn>
                <a:cxn ang="f273">
                  <a:pos x="f518" y="f519"/>
                </a:cxn>
                <a:cxn ang="f273">
                  <a:pos x="f520" y="f521"/>
                </a:cxn>
              </a:cxnLst>
              <a:rect l="f438" t="f441" r="f439" b="f440"/>
              <a:pathLst>
                <a:path w="178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15"/>
                    <a:pt x="f39" y="f37"/>
                  </a:cubicBezTo>
                  <a:cubicBezTo>
                    <a:pt x="f40" y="f37"/>
                    <a:pt x="f21" y="f37"/>
                    <a:pt x="f19" y="f15"/>
                  </a:cubicBezTo>
                  <a:cubicBezTo>
                    <a:pt x="f30" y="f41"/>
                    <a:pt x="f42" y="f12"/>
                    <a:pt x="f43" y="f44"/>
                  </a:cubicBezTo>
                  <a:cubicBezTo>
                    <a:pt x="f43" y="f44"/>
                    <a:pt x="f43" y="f45"/>
                    <a:pt x="f43" y="f46"/>
                  </a:cubicBezTo>
                  <a:cubicBezTo>
                    <a:pt x="f47" y="f46"/>
                    <a:pt x="f48" y="f46"/>
                    <a:pt x="f49" y="f46"/>
                  </a:cubicBezTo>
                  <a:cubicBezTo>
                    <a:pt x="f24" y="f44"/>
                    <a:pt x="f50" y="f11"/>
                    <a:pt x="f39" y="f8"/>
                  </a:cubicBezTo>
                  <a:cubicBezTo>
                    <a:pt x="f51" y="f8"/>
                    <a:pt x="f52" y="f10"/>
                    <a:pt x="f38" y="f12"/>
                  </a:cubicBezTo>
                  <a:cubicBezTo>
                    <a:pt x="f36" y="f16"/>
                    <a:pt x="f53" y="f49"/>
                    <a:pt x="f54" y="f47"/>
                  </a:cubicBezTo>
                  <a:cubicBezTo>
                    <a:pt x="f55" y="f43"/>
                    <a:pt x="f6" y="f8"/>
                    <a:pt x="f56" y="f9"/>
                  </a:cubicBezTo>
                  <a:cubicBezTo>
                    <a:pt x="f57" y="f46"/>
                    <a:pt x="f58" y="f46"/>
                    <a:pt x="f32" y="f59"/>
                  </a:cubicBezTo>
                  <a:cubicBezTo>
                    <a:pt x="f60" y="f9"/>
                    <a:pt x="f31" y="f11"/>
                    <a:pt x="f51" y="f9"/>
                  </a:cubicBezTo>
                  <a:cubicBezTo>
                    <a:pt x="f50" y="f44"/>
                    <a:pt x="f61" y="f46"/>
                    <a:pt x="f47" y="f62"/>
                  </a:cubicBezTo>
                  <a:cubicBezTo>
                    <a:pt x="f47" y="f62"/>
                    <a:pt x="f13" y="f62"/>
                    <a:pt x="f12" y="f63"/>
                  </a:cubicBezTo>
                  <a:cubicBezTo>
                    <a:pt x="f47" y="f64"/>
                    <a:pt x="f16" y="f65"/>
                    <a:pt x="f49" y="f65"/>
                  </a:cubicBezTo>
                  <a:cubicBezTo>
                    <a:pt x="f22" y="f66"/>
                    <a:pt x="f67" y="f68"/>
                    <a:pt x="f25" y="f69"/>
                  </a:cubicBezTo>
                  <a:cubicBezTo>
                    <a:pt x="f40" y="f70"/>
                    <a:pt x="f39" y="f69"/>
                    <a:pt x="f31" y="f71"/>
                  </a:cubicBezTo>
                  <a:cubicBezTo>
                    <a:pt x="f32" y="f72"/>
                    <a:pt x="f58" y="f68"/>
                    <a:pt x="f73" y="f69"/>
                  </a:cubicBezTo>
                  <a:cubicBezTo>
                    <a:pt x="f57" y="f74"/>
                    <a:pt x="f57" y="f75"/>
                    <a:pt x="f53" y="f76"/>
                  </a:cubicBezTo>
                  <a:cubicBezTo>
                    <a:pt x="f77" y="f78"/>
                    <a:pt x="f60" y="f78"/>
                    <a:pt x="f79" y="f80"/>
                  </a:cubicBezTo>
                  <a:cubicBezTo>
                    <a:pt x="f39" y="f80"/>
                    <a:pt x="f29" y="f76"/>
                    <a:pt x="f29" y="f81"/>
                  </a:cubicBezTo>
                  <a:cubicBezTo>
                    <a:pt x="f82" y="f83"/>
                    <a:pt x="f23" y="f74"/>
                    <a:pt x="f84" y="f85"/>
                  </a:cubicBezTo>
                  <a:cubicBezTo>
                    <a:pt x="f17" y="f86"/>
                    <a:pt x="f87" y="f88"/>
                    <a:pt x="f48" y="f89"/>
                  </a:cubicBezTo>
                  <a:cubicBezTo>
                    <a:pt x="f47" y="f89"/>
                    <a:pt x="f43" y="f89"/>
                    <a:pt x="f10" y="f89"/>
                  </a:cubicBezTo>
                  <a:cubicBezTo>
                    <a:pt x="f12" y="f66"/>
                    <a:pt x="f12" y="f88"/>
                    <a:pt x="f13" y="f68"/>
                  </a:cubicBezTo>
                  <a:cubicBezTo>
                    <a:pt x="f90" y="f91"/>
                    <a:pt x="f34" y="f92"/>
                    <a:pt x="f50" y="f93"/>
                  </a:cubicBezTo>
                  <a:cubicBezTo>
                    <a:pt x="f94" y="f95"/>
                    <a:pt x="f96" y="f95"/>
                    <a:pt x="f84" y="f95"/>
                  </a:cubicBezTo>
                  <a:cubicBezTo>
                    <a:pt x="f27" y="f97"/>
                    <a:pt x="f39" y="f98"/>
                    <a:pt x="f39" y="f99"/>
                  </a:cubicBezTo>
                  <a:cubicBezTo>
                    <a:pt x="f39" y="f100"/>
                    <a:pt x="f25" y="f101"/>
                    <a:pt x="f84" y="f101"/>
                  </a:cubicBezTo>
                  <a:cubicBezTo>
                    <a:pt x="f94" y="f101"/>
                    <a:pt x="f102" y="f103"/>
                    <a:pt x="f102" y="f99"/>
                  </a:cubicBezTo>
                  <a:cubicBezTo>
                    <a:pt x="f102" y="f104"/>
                    <a:pt x="f102" y="f105"/>
                    <a:pt x="f106" y="f107"/>
                  </a:cubicBezTo>
                  <a:cubicBezTo>
                    <a:pt x="f108" y="f109"/>
                    <a:pt x="f110" y="f75"/>
                    <a:pt x="f9" y="f88"/>
                  </a:cubicBezTo>
                  <a:cubicBezTo>
                    <a:pt x="f11" y="f68"/>
                    <a:pt x="f11" y="f86"/>
                    <a:pt x="f11" y="f71"/>
                  </a:cubicBezTo>
                  <a:cubicBezTo>
                    <a:pt x="f43" y="f111"/>
                    <a:pt x="f112" y="f113"/>
                    <a:pt x="f114" y="f115"/>
                  </a:cubicBezTo>
                  <a:cubicBezTo>
                    <a:pt x="f42" y="f116"/>
                    <a:pt x="f15" y="f101"/>
                    <a:pt x="f20" y="f117"/>
                  </a:cubicBezTo>
                  <a:cubicBezTo>
                    <a:pt x="f24" y="f117"/>
                    <a:pt x="f34" y="f118"/>
                    <a:pt x="f119" y="f120"/>
                  </a:cubicBezTo>
                  <a:cubicBezTo>
                    <a:pt x="f119" y="f121"/>
                    <a:pt x="f24" y="f122"/>
                    <a:pt x="f22" y="f123"/>
                  </a:cubicBezTo>
                  <a:cubicBezTo>
                    <a:pt x="f15" y="f124"/>
                    <a:pt x="f18" y="f125"/>
                    <a:pt x="f110" y="f122"/>
                  </a:cubicBezTo>
                  <a:cubicBezTo>
                    <a:pt x="f41" y="f126"/>
                    <a:pt x="f110" y="f120"/>
                    <a:pt x="f110" y="f127"/>
                  </a:cubicBezTo>
                  <a:cubicBezTo>
                    <a:pt x="f110" y="f117"/>
                    <a:pt x="f18" y="f116"/>
                    <a:pt x="f128" y="f129"/>
                  </a:cubicBezTo>
                  <a:cubicBezTo>
                    <a:pt x="f16" y="f93"/>
                    <a:pt x="f130" y="f78"/>
                    <a:pt x="f45" y="f69"/>
                  </a:cubicBezTo>
                  <a:cubicBezTo>
                    <a:pt x="f45" y="f69"/>
                    <a:pt x="f45" y="f69"/>
                    <a:pt x="f46" y="f71"/>
                  </a:cubicBezTo>
                  <a:cubicBezTo>
                    <a:pt x="f46" y="f69"/>
                    <a:pt x="f131" y="f69"/>
                    <a:pt x="f131" y="f69"/>
                  </a:cubicBezTo>
                  <a:cubicBezTo>
                    <a:pt x="f131" y="f132"/>
                    <a:pt x="f131" y="f105"/>
                    <a:pt x="f131" y="f133"/>
                  </a:cubicBezTo>
                  <a:cubicBezTo>
                    <a:pt x="f131" y="f134"/>
                    <a:pt x="f45" y="f126"/>
                    <a:pt x="f59" y="f135"/>
                  </a:cubicBezTo>
                  <a:cubicBezTo>
                    <a:pt x="f130" y="f125"/>
                    <a:pt x="f130" y="f136"/>
                    <a:pt x="f11" y="f137"/>
                  </a:cubicBezTo>
                  <a:cubicBezTo>
                    <a:pt x="f45" y="f5"/>
                    <a:pt x="f63" y="f5"/>
                    <a:pt x="f89" y="f137"/>
                  </a:cubicBezTo>
                  <a:cubicBezTo>
                    <a:pt x="f138" y="f139"/>
                    <a:pt x="f138" y="f124"/>
                    <a:pt x="f140" y="f122"/>
                  </a:cubicBezTo>
                  <a:cubicBezTo>
                    <a:pt x="f141" y="f135"/>
                    <a:pt x="f64" y="f126"/>
                    <a:pt x="f64" y="f134"/>
                  </a:cubicBezTo>
                  <a:cubicBezTo>
                    <a:pt x="f64" y="f142"/>
                    <a:pt x="f64" y="f132"/>
                    <a:pt x="f65" y="f71"/>
                  </a:cubicBezTo>
                  <a:cubicBezTo>
                    <a:pt x="f141" y="f69"/>
                    <a:pt x="f141" y="f70"/>
                    <a:pt x="f140" y="f74"/>
                  </a:cubicBezTo>
                  <a:cubicBezTo>
                    <a:pt x="f88" y="f143"/>
                    <a:pt x="f71" y="f97"/>
                    <a:pt x="f144" y="f103"/>
                  </a:cubicBezTo>
                  <a:cubicBezTo>
                    <a:pt x="f145" y="f101"/>
                    <a:pt x="f91" y="f117"/>
                    <a:pt x="f83" y="f118"/>
                  </a:cubicBezTo>
                  <a:cubicBezTo>
                    <a:pt x="f70" y="f121"/>
                    <a:pt x="f74" y="f125"/>
                    <a:pt x="f75" y="f146"/>
                  </a:cubicBezTo>
                  <a:cubicBezTo>
                    <a:pt x="f111" y="f139"/>
                    <a:pt x="f109" y="f147"/>
                    <a:pt x="f148" y="f149"/>
                  </a:cubicBezTo>
                  <a:cubicBezTo>
                    <a:pt x="f150" y="f134"/>
                    <a:pt x="f148" y="f127"/>
                    <a:pt x="f143" y="f117"/>
                  </a:cubicBezTo>
                  <a:cubicBezTo>
                    <a:pt x="f80" y="f101"/>
                    <a:pt x="f76" y="f129"/>
                    <a:pt x="f75" y="f100"/>
                  </a:cubicBezTo>
                  <a:cubicBezTo>
                    <a:pt x="f74" y="f151"/>
                    <a:pt x="f86" y="f78"/>
                    <a:pt x="f138" y="f70"/>
                  </a:cubicBezTo>
                  <a:cubicBezTo>
                    <a:pt x="f66" y="f69"/>
                    <a:pt x="f66" y="f86"/>
                    <a:pt x="f138" y="f152"/>
                  </a:cubicBezTo>
                  <a:cubicBezTo>
                    <a:pt x="f72" y="f69"/>
                    <a:pt x="f70" y="f144"/>
                    <a:pt x="f145" y="f81"/>
                  </a:cubicBezTo>
                  <a:cubicBezTo>
                    <a:pt x="f80" y="f143"/>
                    <a:pt x="f92" y="f153"/>
                    <a:pt x="f150" y="f95"/>
                  </a:cubicBezTo>
                  <a:cubicBezTo>
                    <a:pt x="f154" y="f98"/>
                    <a:pt x="f155" y="f142"/>
                    <a:pt x="f155" y="f99"/>
                  </a:cubicBezTo>
                  <a:cubicBezTo>
                    <a:pt x="f154" y="f115"/>
                    <a:pt x="f151" y="f116"/>
                    <a:pt x="f107" y="f101"/>
                  </a:cubicBezTo>
                  <a:cubicBezTo>
                    <a:pt x="f156" y="f117"/>
                    <a:pt x="f129" y="f103"/>
                    <a:pt x="f116" y="f156"/>
                  </a:cubicBezTo>
                  <a:cubicBezTo>
                    <a:pt x="f116" y="f142"/>
                    <a:pt x="f100" y="f98"/>
                    <a:pt x="f104" y="f98"/>
                  </a:cubicBezTo>
                  <a:cubicBezTo>
                    <a:pt x="f95" y="f98"/>
                    <a:pt x="f151" y="f97"/>
                    <a:pt x="f155" y="f113"/>
                  </a:cubicBezTo>
                  <a:cubicBezTo>
                    <a:pt x="f143" y="f132"/>
                    <a:pt x="f91" y="f145"/>
                    <a:pt x="f86" y="f152"/>
                  </a:cubicBezTo>
                  <a:cubicBezTo>
                    <a:pt x="f72" y="f88"/>
                    <a:pt x="f72" y="f66"/>
                    <a:pt x="f68" y="f89"/>
                  </a:cubicBezTo>
                  <a:cubicBezTo>
                    <a:pt x="f86" y="f89"/>
                    <a:pt x="f69" y="f89"/>
                    <a:pt x="f70" y="f157"/>
                  </a:cubicBezTo>
                  <a:cubicBezTo>
                    <a:pt x="f158" y="f88"/>
                    <a:pt x="f155" y="f86"/>
                    <a:pt x="f156" y="f70"/>
                  </a:cubicBezTo>
                  <a:cubicBezTo>
                    <a:pt x="f115" y="f85"/>
                    <a:pt x="f129" y="f85"/>
                    <a:pt x="f101" y="f145"/>
                  </a:cubicBezTo>
                  <a:cubicBezTo>
                    <a:pt x="f159" y="f160"/>
                    <a:pt x="f121" y="f80"/>
                    <a:pt x="f149" y="f76"/>
                  </a:cubicBezTo>
                  <a:cubicBezTo>
                    <a:pt x="f147" y="f75"/>
                    <a:pt x="f147" y="f83"/>
                    <a:pt x="f124" y="f69"/>
                  </a:cubicBezTo>
                  <a:cubicBezTo>
                    <a:pt x="f123" y="f68"/>
                    <a:pt x="f134" y="f88"/>
                    <a:pt x="f159" y="f72"/>
                  </a:cubicBezTo>
                  <a:cubicBezTo>
                    <a:pt x="f101" y="f86"/>
                    <a:pt x="f129" y="f71"/>
                    <a:pt x="f115" y="f71"/>
                  </a:cubicBezTo>
                  <a:cubicBezTo>
                    <a:pt x="f151" y="f152"/>
                    <a:pt x="f111" y="f66"/>
                    <a:pt x="f71" y="f141"/>
                  </a:cubicBezTo>
                  <a:cubicBezTo>
                    <a:pt x="f71" y="f65"/>
                    <a:pt x="f71" y="f64"/>
                    <a:pt x="f71" y="f64"/>
                  </a:cubicBezTo>
                  <a:cubicBezTo>
                    <a:pt x="f69" y="f63"/>
                    <a:pt x="f69" y="f63"/>
                    <a:pt x="f70" y="f63"/>
                  </a:cubicBezTo>
                  <a:cubicBezTo>
                    <a:pt x="f132" y="f62"/>
                    <a:pt x="f107" y="f131"/>
                    <a:pt x="f159" y="f46"/>
                  </a:cubicBezTo>
                  <a:cubicBezTo>
                    <a:pt x="f133" y="f46"/>
                    <a:pt x="f126" y="f131"/>
                    <a:pt x="f122" y="f62"/>
                  </a:cubicBezTo>
                  <a:cubicBezTo>
                    <a:pt x="f146" y="f64"/>
                    <a:pt x="f161" y="f64"/>
                    <a:pt x="f162" y="f131"/>
                  </a:cubicBezTo>
                  <a:cubicBezTo>
                    <a:pt x="f5" y="f59"/>
                    <a:pt x="f163" y="f14"/>
                    <a:pt x="f137" y="f130"/>
                  </a:cubicBezTo>
                  <a:cubicBezTo>
                    <a:pt x="f139" y="f43"/>
                    <a:pt x="f125" y="f12"/>
                    <a:pt x="f135" y="f14"/>
                  </a:cubicBezTo>
                  <a:cubicBezTo>
                    <a:pt x="f126" y="f11"/>
                    <a:pt x="f134" y="f59"/>
                    <a:pt x="f133" y="f59"/>
                  </a:cubicBezTo>
                  <a:cubicBezTo>
                    <a:pt x="f142" y="f45"/>
                    <a:pt x="f92" y="f46"/>
                    <a:pt x="f70" y="f131"/>
                  </a:cubicBezTo>
                  <a:cubicBezTo>
                    <a:pt x="f71" y="f131"/>
                    <a:pt x="f86" y="f131"/>
                    <a:pt x="f68" y="f46"/>
                  </a:cubicBezTo>
                  <a:cubicBezTo>
                    <a:pt x="f152" y="f46"/>
                    <a:pt x="f152" y="f45"/>
                    <a:pt x="f152" y="f44"/>
                  </a:cubicBezTo>
                  <a:cubicBezTo>
                    <a:pt x="f68" y="f59"/>
                    <a:pt x="f86" y="f9"/>
                    <a:pt x="f69" y="f11"/>
                  </a:cubicBezTo>
                  <a:cubicBezTo>
                    <a:pt x="f158" y="f48"/>
                    <a:pt x="f113" y="f15"/>
                    <a:pt x="f100" y="f34"/>
                  </a:cubicBezTo>
                  <a:cubicBezTo>
                    <a:pt x="f103" y="f164"/>
                    <a:pt x="f117" y="f34"/>
                    <a:pt x="f127" y="f34"/>
                  </a:cubicBezTo>
                  <a:cubicBezTo>
                    <a:pt x="f120" y="f164"/>
                    <a:pt x="f135" y="f164"/>
                    <a:pt x="f149" y="f28"/>
                  </a:cubicBezTo>
                  <a:cubicBezTo>
                    <a:pt x="f125" y="f30"/>
                    <a:pt x="f124" y="f67"/>
                    <a:pt x="f125" y="f106"/>
                  </a:cubicBezTo>
                  <a:cubicBezTo>
                    <a:pt x="f123" y="f165"/>
                    <a:pt x="f121" y="f165"/>
                    <a:pt x="f118" y="f166"/>
                  </a:cubicBezTo>
                  <a:cubicBezTo>
                    <a:pt x="f117" y="f166"/>
                    <a:pt x="f103" y="f102"/>
                    <a:pt x="f115" y="f167"/>
                  </a:cubicBezTo>
                  <a:cubicBezTo>
                    <a:pt x="f115" y="f17"/>
                    <a:pt x="f168" y="f28"/>
                    <a:pt x="f99" y="f164"/>
                  </a:cubicBezTo>
                  <a:cubicBezTo>
                    <a:pt x="f153" y="f37"/>
                    <a:pt x="f76" y="f112"/>
                    <a:pt x="f72" y="f8"/>
                  </a:cubicBezTo>
                  <a:cubicBezTo>
                    <a:pt x="f152" y="f14"/>
                    <a:pt x="f138" y="f11"/>
                    <a:pt x="f157" y="f9"/>
                  </a:cubicBezTo>
                  <a:cubicBezTo>
                    <a:pt x="f157" y="f11"/>
                    <a:pt x="f89" y="f11"/>
                    <a:pt x="f89" y="f14"/>
                  </a:cubicBezTo>
                  <a:cubicBezTo>
                    <a:pt x="f157" y="f8"/>
                    <a:pt x="f157" y="f10"/>
                    <a:pt x="f66" y="f12"/>
                  </a:cubicBezTo>
                  <a:cubicBezTo>
                    <a:pt x="f69" y="f114"/>
                    <a:pt x="f91" y="f34"/>
                    <a:pt x="f78" y="f94"/>
                  </a:cubicBezTo>
                  <a:cubicBezTo>
                    <a:pt x="f143" y="f165"/>
                    <a:pt x="f169" y="f170"/>
                    <a:pt x="f171" y="f170"/>
                  </a:cubicBezTo>
                  <a:cubicBezTo>
                    <a:pt x="f155" y="f84"/>
                    <a:pt x="f93" y="f172"/>
                    <a:pt x="f97" y="f40"/>
                  </a:cubicBezTo>
                  <a:cubicBezTo>
                    <a:pt x="f97" y="f79"/>
                    <a:pt x="f151" y="f38"/>
                    <a:pt x="f150" y="f38"/>
                  </a:cubicBezTo>
                  <a:cubicBezTo>
                    <a:pt x="f109" y="f38"/>
                    <a:pt x="f78" y="f31"/>
                    <a:pt x="f160" y="f51"/>
                  </a:cubicBezTo>
                  <a:cubicBezTo>
                    <a:pt x="f76" y="f79"/>
                    <a:pt x="f76" y="f40"/>
                    <a:pt x="f160" y="f27"/>
                  </a:cubicBezTo>
                  <a:cubicBezTo>
                    <a:pt x="f111" y="f172"/>
                    <a:pt x="f111" y="f84"/>
                    <a:pt x="f160" y="f165"/>
                  </a:cubicBezTo>
                  <a:cubicBezTo>
                    <a:pt x="f83" y="f28"/>
                    <a:pt x="f72" y="f15"/>
                    <a:pt x="f89" y="f16"/>
                  </a:cubicBezTo>
                  <a:cubicBezTo>
                    <a:pt x="f140" y="f47"/>
                    <a:pt x="f141" y="f43"/>
                    <a:pt x="f64" y="f10"/>
                  </a:cubicBezTo>
                  <a:cubicBezTo>
                    <a:pt x="f62" y="f18"/>
                    <a:pt x="f46" y="f108"/>
                    <a:pt x="f59" y="f67"/>
                  </a:cubicBezTo>
                  <a:cubicBezTo>
                    <a:pt x="f8" y="f23"/>
                    <a:pt x="f43" y="f32"/>
                    <a:pt x="f49" y="f55"/>
                  </a:cubicBezTo>
                  <a:cubicBezTo>
                    <a:pt x="f49" y="f173"/>
                    <a:pt x="f41" y="f174"/>
                    <a:pt x="f110" y="f175"/>
                  </a:cubicBezTo>
                  <a:cubicBezTo>
                    <a:pt x="f110" y="f176"/>
                    <a:pt x="f18" y="f7"/>
                    <a:pt x="f177" y="f176"/>
                  </a:cubicBezTo>
                  <a:cubicBezTo>
                    <a:pt x="f114" y="f176"/>
                    <a:pt x="f114" y="f174"/>
                    <a:pt x="f114" y="f2"/>
                  </a:cubicBezTo>
                  <a:cubicBezTo>
                    <a:pt x="f177" y="f6"/>
                    <a:pt x="f18" y="f178"/>
                    <a:pt x="f18" y="f179"/>
                  </a:cubicBezTo>
                  <a:cubicBezTo>
                    <a:pt x="f16" y="f25"/>
                    <a:pt x="f130" y="f34"/>
                    <a:pt x="f44" y="f47"/>
                  </a:cubicBezTo>
                  <a:cubicBezTo>
                    <a:pt x="f45" y="f13"/>
                    <a:pt x="f45" y="f12"/>
                    <a:pt x="f45" y="f8"/>
                  </a:cubicBezTo>
                  <a:cubicBezTo>
                    <a:pt x="f11" y="f47"/>
                    <a:pt x="f130" y="f112"/>
                    <a:pt x="f43" y="f18"/>
                  </a:cubicBezTo>
                  <a:cubicBezTo>
                    <a:pt x="f112" y="f20"/>
                    <a:pt x="f177" y="f180"/>
                    <a:pt x="f87" y="f106"/>
                  </a:cubicBezTo>
                  <a:cubicBezTo>
                    <a:pt x="f22" y="f166"/>
                    <a:pt x="f26" y="f170"/>
                    <a:pt x="f22" y="f23"/>
                  </a:cubicBezTo>
                  <a:cubicBezTo>
                    <a:pt x="f20" y="f25"/>
                    <a:pt x="f24" y="f29"/>
                    <a:pt x="f26" y="f39"/>
                  </a:cubicBezTo>
                  <a:cubicBezTo>
                    <a:pt x="f180" y="f31"/>
                    <a:pt x="f67" y="f39"/>
                    <a:pt x="f167" y="f40"/>
                  </a:cubicBezTo>
                  <a:cubicBezTo>
                    <a:pt x="f102" y="f21"/>
                    <a:pt x="f167" y="f19"/>
                    <a:pt x="f17" y="f170"/>
                  </a:cubicBezTo>
                  <a:cubicBezTo>
                    <a:pt x="f28" y="f96"/>
                    <a:pt x="f34" y="f166"/>
                    <a:pt x="f26" y="f102"/>
                  </a:cubicBezTo>
                  <a:cubicBezTo>
                    <a:pt x="f42" y="f119"/>
                    <a:pt x="f112" y="f177"/>
                    <a:pt x="f130" y="f12"/>
                  </a:cubicBezTo>
                  <a:cubicBezTo>
                    <a:pt x="f8" y="f130"/>
                    <a:pt x="f8" y="f14"/>
                    <a:pt x="f14" y="f11"/>
                  </a:cubicBezTo>
                  <a:cubicBezTo>
                    <a:pt x="f14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5" name="Freeform 10">
              <a:extLst>
                <a:ext uri="{FF2B5EF4-FFF2-40B4-BE49-F238E27FC236}">
                  <a16:creationId xmlns:a16="http://schemas.microsoft.com/office/drawing/2014/main" id="{C2ED6D0E-BA03-CD96-AEF6-04305CB75B81}"/>
                </a:ext>
              </a:extLst>
            </p:cNvPr>
            <p:cNvSpPr/>
            <p:nvPr/>
          </p:nvSpPr>
          <p:spPr>
            <a:xfrm>
              <a:off x="875428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8"/>
                <a:gd name="f9" fmla="val 96"/>
                <a:gd name="f10" fmla="val 77"/>
                <a:gd name="f11" fmla="val 97"/>
                <a:gd name="f12" fmla="val 75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5"/>
                <a:gd name="f27" fmla="val 131"/>
                <a:gd name="f28" fmla="val 22"/>
                <a:gd name="f29" fmla="val 132"/>
                <a:gd name="f30" fmla="val 18"/>
                <a:gd name="f31" fmla="val 14"/>
                <a:gd name="f32" fmla="val 11"/>
                <a:gd name="f33" fmla="val 128"/>
                <a:gd name="f34" fmla="val 12"/>
                <a:gd name="f35" fmla="val 13"/>
                <a:gd name="f36" fmla="val 119"/>
                <a:gd name="f37" fmla="val 16"/>
                <a:gd name="f38" fmla="val 118"/>
                <a:gd name="f39" fmla="val 21"/>
                <a:gd name="f40" fmla="val 24"/>
                <a:gd name="f41" fmla="val 28"/>
                <a:gd name="f42" fmla="val 31"/>
                <a:gd name="f43" fmla="val 110"/>
                <a:gd name="f44" fmla="val 60"/>
                <a:gd name="f45" fmla="val 102"/>
                <a:gd name="f46" fmla="val 74"/>
                <a:gd name="f47" fmla="val 94"/>
                <a:gd name="f48" fmla="val 93"/>
                <a:gd name="f49" fmla="val 92"/>
                <a:gd name="f50" fmla="val 72"/>
                <a:gd name="f51" fmla="val 71"/>
                <a:gd name="f52" fmla="val 69"/>
                <a:gd name="f53" fmla="val 53"/>
                <a:gd name="f54" fmla="val 37"/>
                <a:gd name="f55" fmla="val 99"/>
                <a:gd name="f56" fmla="val 19"/>
                <a:gd name="f57" fmla="val 17"/>
                <a:gd name="f58" fmla="val 101"/>
                <a:gd name="f59" fmla="val 8"/>
                <a:gd name="f60" fmla="val 108"/>
                <a:gd name="f61" fmla="val 4"/>
                <a:gd name="f62" fmla="val 105"/>
                <a:gd name="f63" fmla="val 1"/>
                <a:gd name="f64" fmla="val 103"/>
                <a:gd name="f65" fmla="val 2"/>
                <a:gd name="f66" fmla="val 5"/>
                <a:gd name="f67" fmla="val 10"/>
                <a:gd name="f68" fmla="val 95"/>
                <a:gd name="f69" fmla="val 55"/>
                <a:gd name="f70" fmla="val 89"/>
                <a:gd name="f71" fmla="val 88"/>
                <a:gd name="f72" fmla="val 87"/>
                <a:gd name="f73" fmla="val 86"/>
                <a:gd name="f74" fmla="val 70"/>
                <a:gd name="f75" fmla="val 81"/>
                <a:gd name="f76" fmla="val 41"/>
                <a:gd name="f77" fmla="val 26"/>
                <a:gd name="f78" fmla="val 76"/>
                <a:gd name="f79" fmla="val 9"/>
                <a:gd name="f80" fmla="val 6"/>
                <a:gd name="f81" fmla="val 65"/>
                <a:gd name="f82" fmla="val 7"/>
                <a:gd name="f83" fmla="val 63"/>
                <a:gd name="f84" fmla="val 58"/>
                <a:gd name="f85" fmla="val 15"/>
                <a:gd name="f86" fmla="val 20"/>
                <a:gd name="f87" fmla="val 61"/>
                <a:gd name="f88" fmla="val 23"/>
                <a:gd name="f89" fmla="val 64"/>
                <a:gd name="f90" fmla="val 44"/>
                <a:gd name="f91" fmla="val 57"/>
                <a:gd name="f92" fmla="val 79"/>
                <a:gd name="f93" fmla="val 83"/>
                <a:gd name="f94" fmla="val 62"/>
                <a:gd name="f95" fmla="val 66"/>
                <a:gd name="f96" fmla="val 50"/>
                <a:gd name="f97" fmla="val 38"/>
                <a:gd name="f98" fmla="val 36"/>
                <a:gd name="f99" fmla="val 42"/>
                <a:gd name="f100" fmla="val 33"/>
                <a:gd name="f101" fmla="val 43"/>
                <a:gd name="f102" fmla="val 32"/>
                <a:gd name="f103" fmla="val 39"/>
                <a:gd name="f104" fmla="val 40"/>
                <a:gd name="f105" fmla="val 80"/>
                <a:gd name="f106" fmla="val 68"/>
                <a:gd name="f107" fmla="val 46"/>
                <a:gd name="f108" fmla="val 56"/>
                <a:gd name="f109" fmla="val 67"/>
                <a:gd name="f110" fmla="val 84"/>
                <a:gd name="f111" fmla="val 85"/>
                <a:gd name="f112" fmla="val 82"/>
                <a:gd name="f113" fmla="val 90"/>
                <a:gd name="f114" fmla="val 91"/>
                <a:gd name="f115" fmla="val 104"/>
                <a:gd name="f116" fmla="val 109"/>
                <a:gd name="f117" fmla="val 111"/>
                <a:gd name="f118" fmla="val 107"/>
                <a:gd name="f119" fmla="val 112"/>
                <a:gd name="f120" fmla="val 117"/>
                <a:gd name="f121" fmla="val 125"/>
                <a:gd name="f122" fmla="val 129"/>
                <a:gd name="f123" fmla="val 120"/>
                <a:gd name="f124" fmla="val 116"/>
                <a:gd name="f125" fmla="val 114"/>
                <a:gd name="f126" fmla="val 130"/>
                <a:gd name="f127" fmla="val 138"/>
                <a:gd name="f128" fmla="val 143"/>
                <a:gd name="f129" fmla="val 148"/>
                <a:gd name="f130" fmla="val 149"/>
                <a:gd name="f131" fmla="val 34"/>
                <a:gd name="f132" fmla="val 146"/>
                <a:gd name="f133" fmla="val 140"/>
                <a:gd name="f134" fmla="val 135"/>
                <a:gd name="f135" fmla="val 133"/>
                <a:gd name="f136" fmla="val 100"/>
                <a:gd name="f137" fmla="val 150"/>
                <a:gd name="f138" fmla="val 152"/>
                <a:gd name="f139" fmla="val 159"/>
                <a:gd name="f140" fmla="val 163"/>
                <a:gd name="f141" fmla="val 167"/>
                <a:gd name="f142" fmla="val 165"/>
                <a:gd name="f143" fmla="val 157"/>
                <a:gd name="f144" fmla="val 153"/>
                <a:gd name="f145" fmla="val 151"/>
                <a:gd name="f146" fmla="val 147"/>
                <a:gd name="f147" fmla="val 137"/>
                <a:gd name="f148" fmla="val 156"/>
                <a:gd name="f149" fmla="val 162"/>
                <a:gd name="f150" fmla="val 166"/>
                <a:gd name="f151" fmla="val 172"/>
                <a:gd name="f152" fmla="val 175"/>
                <a:gd name="f153" fmla="val 176"/>
                <a:gd name="f154" fmla="val 173"/>
                <a:gd name="f155" fmla="val 169"/>
                <a:gd name="f156" fmla="val 164"/>
                <a:gd name="f157" fmla="val 160"/>
                <a:gd name="f158" fmla="val 139"/>
                <a:gd name="f159" fmla="val 136"/>
                <a:gd name="f160" fmla="val 158"/>
                <a:gd name="f161" fmla="val 154"/>
                <a:gd name="f162" fmla="val 142"/>
                <a:gd name="f163" fmla="val 144"/>
                <a:gd name="f164" fmla="val 141"/>
                <a:gd name="f165" fmla="val 115"/>
                <a:gd name="f166" fmla="val 123"/>
                <a:gd name="f167" fmla="val 145"/>
                <a:gd name="f168" fmla="val 134"/>
                <a:gd name="f169" fmla="val 161"/>
                <a:gd name="f170" fmla="val 179"/>
                <a:gd name="f171" fmla="val 181"/>
                <a:gd name="f172" fmla="val 182"/>
                <a:gd name="f173" fmla="val 183"/>
                <a:gd name="f174" fmla="val 178"/>
                <a:gd name="f175" fmla="val 174"/>
                <a:gd name="f176" fmla="val 52"/>
                <a:gd name="f177" fmla="val 54"/>
                <a:gd name="f178" fmla="val 155"/>
                <a:gd name="f179" fmla="val 47"/>
                <a:gd name="f180" fmla="val 127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30 f189 1"/>
                <a:gd name="f194" fmla="*/ 121 f188 1"/>
                <a:gd name="f195" fmla="*/ 12 f189 1"/>
                <a:gd name="f196" fmla="*/ 124 f188 1"/>
                <a:gd name="f197" fmla="*/ 74 f189 1"/>
                <a:gd name="f198" fmla="*/ 94 f188 1"/>
                <a:gd name="f199" fmla="*/ 21 f189 1"/>
                <a:gd name="f200" fmla="*/ 99 f188 1"/>
                <a:gd name="f201" fmla="*/ 2 f189 1"/>
                <a:gd name="f202" fmla="*/ 96 f188 1"/>
                <a:gd name="f203" fmla="*/ 72 f189 1"/>
                <a:gd name="f204" fmla="*/ 89 f188 1"/>
                <a:gd name="f205" fmla="*/ 26 f189 1"/>
                <a:gd name="f206" fmla="*/ 73 f188 1"/>
                <a:gd name="f207" fmla="*/ 7 f189 1"/>
                <a:gd name="f208" fmla="*/ 63 f188 1"/>
                <a:gd name="f209" fmla="*/ 31 f189 1"/>
                <a:gd name="f210" fmla="*/ 71 f188 1"/>
                <a:gd name="f211" fmla="*/ 77 f188 1"/>
                <a:gd name="f212" fmla="*/ 36 f188 1"/>
                <a:gd name="f213" fmla="*/ 39 f189 1"/>
                <a:gd name="f214" fmla="*/ 40 f188 1"/>
                <a:gd name="f215" fmla="*/ 62 f189 1"/>
                <a:gd name="f216" fmla="*/ 31 f188 1"/>
                <a:gd name="f217" fmla="*/ 55 f189 1"/>
                <a:gd name="f218" fmla="*/ 14 f188 1"/>
                <a:gd name="f219" fmla="*/ 65 f189 1"/>
                <a:gd name="f220" fmla="*/ 29 f188 1"/>
                <a:gd name="f221" fmla="*/ 86 f189 1"/>
                <a:gd name="f222" fmla="*/ 80 f189 1"/>
                <a:gd name="f223" fmla="*/ 4 f188 1"/>
                <a:gd name="f224" fmla="*/ 90 f189 1"/>
                <a:gd name="f225" fmla="*/ 20 f188 1"/>
                <a:gd name="f226" fmla="*/ 109 f189 1"/>
                <a:gd name="f227" fmla="*/ 30 f188 1"/>
                <a:gd name="f228" fmla="*/ 126 f189 1"/>
                <a:gd name="f229" fmla="*/ 15 f188 1"/>
                <a:gd name="f230" fmla="*/ 97 f189 1"/>
                <a:gd name="f231" fmla="*/ 72 f188 1"/>
                <a:gd name="f232" fmla="*/ 128 f189 1"/>
                <a:gd name="f233" fmla="*/ 42 f188 1"/>
                <a:gd name="f234" fmla="*/ 149 f189 1"/>
                <a:gd name="f235" fmla="*/ 34 f188 1"/>
                <a:gd name="f236" fmla="*/ 102 f189 1"/>
                <a:gd name="f237" fmla="*/ 78 f188 1"/>
                <a:gd name="f238" fmla="*/ 143 f189 1"/>
                <a:gd name="f239" fmla="*/ 165 f189 1"/>
                <a:gd name="f240" fmla="*/ 103 f189 1"/>
                <a:gd name="f241" fmla="*/ 85 f188 1"/>
                <a:gd name="f242" fmla="*/ 153 f189 1"/>
                <a:gd name="f243" fmla="*/ 92 f188 1"/>
                <a:gd name="f244" fmla="*/ 173 f189 1"/>
                <a:gd name="f245" fmla="*/ 100 f188 1"/>
                <a:gd name="f246" fmla="*/ 105 f189 1"/>
                <a:gd name="f247" fmla="*/ 91 f188 1"/>
                <a:gd name="f248" fmla="*/ 104 f189 1"/>
                <a:gd name="f249" fmla="*/ 97 f188 1"/>
                <a:gd name="f250" fmla="*/ 163 f189 1"/>
                <a:gd name="f251" fmla="*/ 131 f188 1"/>
                <a:gd name="f252" fmla="*/ 147 f189 1"/>
                <a:gd name="f253" fmla="*/ 137 f188 1"/>
                <a:gd name="f254" fmla="*/ 95 f189 1"/>
                <a:gd name="f255" fmla="*/ 119 f189 1"/>
                <a:gd name="f256" fmla="*/ 141 f188 1"/>
                <a:gd name="f257" fmla="*/ 161 f188 1"/>
                <a:gd name="f258" fmla="*/ 115 f189 1"/>
                <a:gd name="f259" fmla="*/ 143 f188 1"/>
                <a:gd name="f260" fmla="*/ 83 f189 1"/>
                <a:gd name="f261" fmla="*/ 136 f188 1"/>
                <a:gd name="f262" fmla="*/ 63 f189 1"/>
                <a:gd name="f263" fmla="*/ 183 f188 1"/>
                <a:gd name="f264" fmla="*/ 84 f189 1"/>
                <a:gd name="f265" fmla="*/ 105 f188 1"/>
                <a:gd name="f266" fmla="*/ 57 f189 1"/>
                <a:gd name="f267" fmla="*/ 138 f188 1"/>
                <a:gd name="f268" fmla="*/ 40 f189 1"/>
                <a:gd name="f269" fmla="*/ 153 f188 1"/>
                <a:gd name="f270" fmla="*/ 77 f189 1"/>
                <a:gd name="f271" fmla="*/ 102 f188 1"/>
                <a:gd name="f272" fmla="+- f190 0 f1"/>
                <a:gd name="f273" fmla="*/ f193 1 177"/>
                <a:gd name="f274" fmla="*/ f194 1 184"/>
                <a:gd name="f275" fmla="*/ f195 1 177"/>
                <a:gd name="f276" fmla="*/ f196 1 184"/>
                <a:gd name="f277" fmla="*/ f197 1 177"/>
                <a:gd name="f278" fmla="*/ f198 1 184"/>
                <a:gd name="f279" fmla="*/ f199 1 177"/>
                <a:gd name="f280" fmla="*/ f200 1 184"/>
                <a:gd name="f281" fmla="*/ f201 1 177"/>
                <a:gd name="f282" fmla="*/ f202 1 184"/>
                <a:gd name="f283" fmla="*/ f203 1 177"/>
                <a:gd name="f284" fmla="*/ f204 1 184"/>
                <a:gd name="f285" fmla="*/ f205 1 177"/>
                <a:gd name="f286" fmla="*/ f206 1 184"/>
                <a:gd name="f287" fmla="*/ f207 1 177"/>
                <a:gd name="f288" fmla="*/ f208 1 184"/>
                <a:gd name="f289" fmla="*/ f209 1 177"/>
                <a:gd name="f290" fmla="*/ f210 1 184"/>
                <a:gd name="f291" fmla="*/ f211 1 184"/>
                <a:gd name="f292" fmla="*/ f212 1 184"/>
                <a:gd name="f293" fmla="*/ f213 1 177"/>
                <a:gd name="f294" fmla="*/ f214 1 184"/>
                <a:gd name="f295" fmla="*/ f215 1 177"/>
                <a:gd name="f296" fmla="*/ f216 1 184"/>
                <a:gd name="f297" fmla="*/ f217 1 177"/>
                <a:gd name="f298" fmla="*/ f218 1 184"/>
                <a:gd name="f299" fmla="*/ f219 1 177"/>
                <a:gd name="f300" fmla="*/ f220 1 184"/>
                <a:gd name="f301" fmla="*/ f221 1 177"/>
                <a:gd name="f302" fmla="*/ f222 1 177"/>
                <a:gd name="f303" fmla="*/ f223 1 184"/>
                <a:gd name="f304" fmla="*/ f224 1 177"/>
                <a:gd name="f305" fmla="*/ f225 1 184"/>
                <a:gd name="f306" fmla="*/ f226 1 177"/>
                <a:gd name="f307" fmla="*/ f227 1 184"/>
                <a:gd name="f308" fmla="*/ f228 1 177"/>
                <a:gd name="f309" fmla="*/ f229 1 184"/>
                <a:gd name="f310" fmla="*/ f230 1 177"/>
                <a:gd name="f311" fmla="*/ f231 1 184"/>
                <a:gd name="f312" fmla="*/ f232 1 177"/>
                <a:gd name="f313" fmla="*/ f233 1 184"/>
                <a:gd name="f314" fmla="*/ f234 1 177"/>
                <a:gd name="f315" fmla="*/ f235 1 184"/>
                <a:gd name="f316" fmla="*/ f236 1 177"/>
                <a:gd name="f317" fmla="*/ f237 1 184"/>
                <a:gd name="f318" fmla="*/ f238 1 177"/>
                <a:gd name="f319" fmla="*/ f239 1 177"/>
                <a:gd name="f320" fmla="*/ f240 1 177"/>
                <a:gd name="f321" fmla="*/ f241 1 184"/>
                <a:gd name="f322" fmla="*/ f242 1 177"/>
                <a:gd name="f323" fmla="*/ f243 1 184"/>
                <a:gd name="f324" fmla="*/ f244 1 177"/>
                <a:gd name="f325" fmla="*/ f245 1 184"/>
                <a:gd name="f326" fmla="*/ f246 1 177"/>
                <a:gd name="f327" fmla="*/ f247 1 184"/>
                <a:gd name="f328" fmla="*/ f248 1 177"/>
                <a:gd name="f329" fmla="*/ f249 1 184"/>
                <a:gd name="f330" fmla="*/ f250 1 177"/>
                <a:gd name="f331" fmla="*/ f251 1 184"/>
                <a:gd name="f332" fmla="*/ f252 1 177"/>
                <a:gd name="f333" fmla="*/ f253 1 184"/>
                <a:gd name="f334" fmla="*/ f254 1 177"/>
                <a:gd name="f335" fmla="*/ f255 1 177"/>
                <a:gd name="f336" fmla="*/ f256 1 184"/>
                <a:gd name="f337" fmla="*/ f257 1 184"/>
                <a:gd name="f338" fmla="*/ f258 1 177"/>
                <a:gd name="f339" fmla="*/ f259 1 184"/>
                <a:gd name="f340" fmla="*/ f260 1 177"/>
                <a:gd name="f341" fmla="*/ f261 1 184"/>
                <a:gd name="f342" fmla="*/ f262 1 177"/>
                <a:gd name="f343" fmla="*/ f263 1 184"/>
                <a:gd name="f344" fmla="*/ f264 1 177"/>
                <a:gd name="f345" fmla="*/ f265 1 184"/>
                <a:gd name="f346" fmla="*/ f266 1 177"/>
                <a:gd name="f347" fmla="*/ f267 1 184"/>
                <a:gd name="f348" fmla="*/ f268 1 177"/>
                <a:gd name="f349" fmla="*/ f269 1 184"/>
                <a:gd name="f350" fmla="*/ f270 1 177"/>
                <a:gd name="f351" fmla="*/ f271 1 184"/>
                <a:gd name="f352" fmla="*/ 0 1 f191"/>
                <a:gd name="f353" fmla="*/ f185 1 f191"/>
                <a:gd name="f354" fmla="*/ 0 1 f192"/>
                <a:gd name="f355" fmla="*/ f186 1 f192"/>
                <a:gd name="f356" fmla="*/ f273 1 f191"/>
                <a:gd name="f357" fmla="*/ f274 1 f192"/>
                <a:gd name="f358" fmla="*/ f275 1 f191"/>
                <a:gd name="f359" fmla="*/ f276 1 f192"/>
                <a:gd name="f360" fmla="*/ f277 1 f191"/>
                <a:gd name="f361" fmla="*/ f278 1 f192"/>
                <a:gd name="f362" fmla="*/ f279 1 f191"/>
                <a:gd name="f363" fmla="*/ f280 1 f192"/>
                <a:gd name="f364" fmla="*/ f281 1 f191"/>
                <a:gd name="f365" fmla="*/ f282 1 f192"/>
                <a:gd name="f366" fmla="*/ f283 1 f191"/>
                <a:gd name="f367" fmla="*/ f284 1 f192"/>
                <a:gd name="f368" fmla="*/ f285 1 f191"/>
                <a:gd name="f369" fmla="*/ f286 1 f192"/>
                <a:gd name="f370" fmla="*/ f287 1 f191"/>
                <a:gd name="f371" fmla="*/ f288 1 f192"/>
                <a:gd name="f372" fmla="*/ f289 1 f191"/>
                <a:gd name="f373" fmla="*/ f290 1 f192"/>
                <a:gd name="f374" fmla="*/ f291 1 f192"/>
                <a:gd name="f375" fmla="*/ f292 1 f192"/>
                <a:gd name="f376" fmla="*/ f293 1 f191"/>
                <a:gd name="f377" fmla="*/ f294 1 f192"/>
                <a:gd name="f378" fmla="*/ f295 1 f191"/>
                <a:gd name="f379" fmla="*/ f296 1 f192"/>
                <a:gd name="f380" fmla="*/ f297 1 f191"/>
                <a:gd name="f381" fmla="*/ f298 1 f192"/>
                <a:gd name="f382" fmla="*/ f299 1 f191"/>
                <a:gd name="f383" fmla="*/ f300 1 f192"/>
                <a:gd name="f384" fmla="*/ f301 1 f191"/>
                <a:gd name="f385" fmla="*/ f302 1 f191"/>
                <a:gd name="f386" fmla="*/ f303 1 f192"/>
                <a:gd name="f387" fmla="*/ f304 1 f191"/>
                <a:gd name="f388" fmla="*/ f305 1 f192"/>
                <a:gd name="f389" fmla="*/ f306 1 f191"/>
                <a:gd name="f390" fmla="*/ f307 1 f192"/>
                <a:gd name="f391" fmla="*/ f308 1 f191"/>
                <a:gd name="f392" fmla="*/ f309 1 f192"/>
                <a:gd name="f393" fmla="*/ f310 1 f191"/>
                <a:gd name="f394" fmla="*/ f311 1 f192"/>
                <a:gd name="f395" fmla="*/ f312 1 f191"/>
                <a:gd name="f396" fmla="*/ f313 1 f192"/>
                <a:gd name="f397" fmla="*/ f314 1 f191"/>
                <a:gd name="f398" fmla="*/ f315 1 f192"/>
                <a:gd name="f399" fmla="*/ f316 1 f191"/>
                <a:gd name="f400" fmla="*/ f317 1 f192"/>
                <a:gd name="f401" fmla="*/ f318 1 f191"/>
                <a:gd name="f402" fmla="*/ f319 1 f191"/>
                <a:gd name="f403" fmla="*/ f320 1 f191"/>
                <a:gd name="f404" fmla="*/ f321 1 f192"/>
                <a:gd name="f405" fmla="*/ f322 1 f191"/>
                <a:gd name="f406" fmla="*/ f323 1 f192"/>
                <a:gd name="f407" fmla="*/ f324 1 f191"/>
                <a:gd name="f408" fmla="*/ f325 1 f192"/>
                <a:gd name="f409" fmla="*/ f326 1 f191"/>
                <a:gd name="f410" fmla="*/ f327 1 f192"/>
                <a:gd name="f411" fmla="*/ f328 1 f191"/>
                <a:gd name="f412" fmla="*/ f329 1 f192"/>
                <a:gd name="f413" fmla="*/ f330 1 f191"/>
                <a:gd name="f414" fmla="*/ f331 1 f192"/>
                <a:gd name="f415" fmla="*/ f332 1 f191"/>
                <a:gd name="f416" fmla="*/ f333 1 f192"/>
                <a:gd name="f417" fmla="*/ f334 1 f191"/>
                <a:gd name="f418" fmla="*/ f335 1 f191"/>
                <a:gd name="f419" fmla="*/ f336 1 f192"/>
                <a:gd name="f420" fmla="*/ f337 1 f192"/>
                <a:gd name="f421" fmla="*/ f338 1 f191"/>
                <a:gd name="f422" fmla="*/ f339 1 f192"/>
                <a:gd name="f423" fmla="*/ f340 1 f191"/>
                <a:gd name="f424" fmla="*/ f341 1 f192"/>
                <a:gd name="f425" fmla="*/ f342 1 f191"/>
                <a:gd name="f426" fmla="*/ f343 1 f192"/>
                <a:gd name="f427" fmla="*/ f344 1 f191"/>
                <a:gd name="f428" fmla="*/ f345 1 f192"/>
                <a:gd name="f429" fmla="*/ f346 1 f191"/>
                <a:gd name="f430" fmla="*/ f347 1 f192"/>
                <a:gd name="f431" fmla="*/ f348 1 f191"/>
                <a:gd name="f432" fmla="*/ f349 1 f192"/>
                <a:gd name="f433" fmla="*/ f350 1 f191"/>
                <a:gd name="f434" fmla="*/ f351 1 f192"/>
                <a:gd name="f435" fmla="*/ f352 f182 1"/>
                <a:gd name="f436" fmla="*/ f353 f182 1"/>
                <a:gd name="f437" fmla="*/ f355 f183 1"/>
                <a:gd name="f438" fmla="*/ f354 f183 1"/>
                <a:gd name="f439" fmla="*/ f356 f182 1"/>
                <a:gd name="f440" fmla="*/ f357 f183 1"/>
                <a:gd name="f441" fmla="*/ f358 f182 1"/>
                <a:gd name="f442" fmla="*/ f359 f183 1"/>
                <a:gd name="f443" fmla="*/ f360 f182 1"/>
                <a:gd name="f444" fmla="*/ f361 f183 1"/>
                <a:gd name="f445" fmla="*/ f362 f182 1"/>
                <a:gd name="f446" fmla="*/ f363 f183 1"/>
                <a:gd name="f447" fmla="*/ f364 f182 1"/>
                <a:gd name="f448" fmla="*/ f365 f183 1"/>
                <a:gd name="f449" fmla="*/ f366 f182 1"/>
                <a:gd name="f450" fmla="*/ f367 f183 1"/>
                <a:gd name="f451" fmla="*/ f368 f182 1"/>
                <a:gd name="f452" fmla="*/ f369 f183 1"/>
                <a:gd name="f453" fmla="*/ f370 f182 1"/>
                <a:gd name="f454" fmla="*/ f371 f183 1"/>
                <a:gd name="f455" fmla="*/ f372 f182 1"/>
                <a:gd name="f456" fmla="*/ f373 f183 1"/>
                <a:gd name="f457" fmla="*/ f374 f183 1"/>
                <a:gd name="f458" fmla="*/ f375 f183 1"/>
                <a:gd name="f459" fmla="*/ f376 f182 1"/>
                <a:gd name="f460" fmla="*/ f377 f183 1"/>
                <a:gd name="f461" fmla="*/ f378 f182 1"/>
                <a:gd name="f462" fmla="*/ f379 f183 1"/>
                <a:gd name="f463" fmla="*/ f380 f182 1"/>
                <a:gd name="f464" fmla="*/ f381 f183 1"/>
                <a:gd name="f465" fmla="*/ f382 f182 1"/>
                <a:gd name="f466" fmla="*/ f383 f183 1"/>
                <a:gd name="f467" fmla="*/ f384 f182 1"/>
                <a:gd name="f468" fmla="*/ f385 f182 1"/>
                <a:gd name="f469" fmla="*/ f386 f183 1"/>
                <a:gd name="f470" fmla="*/ f387 f182 1"/>
                <a:gd name="f471" fmla="*/ f388 f183 1"/>
                <a:gd name="f472" fmla="*/ f389 f182 1"/>
                <a:gd name="f473" fmla="*/ f390 f183 1"/>
                <a:gd name="f474" fmla="*/ f391 f182 1"/>
                <a:gd name="f475" fmla="*/ f392 f183 1"/>
                <a:gd name="f476" fmla="*/ f393 f182 1"/>
                <a:gd name="f477" fmla="*/ f394 f183 1"/>
                <a:gd name="f478" fmla="*/ f395 f182 1"/>
                <a:gd name="f479" fmla="*/ f396 f183 1"/>
                <a:gd name="f480" fmla="*/ f397 f182 1"/>
                <a:gd name="f481" fmla="*/ f398 f183 1"/>
                <a:gd name="f482" fmla="*/ f399 f182 1"/>
                <a:gd name="f483" fmla="*/ f400 f183 1"/>
                <a:gd name="f484" fmla="*/ f401 f182 1"/>
                <a:gd name="f485" fmla="*/ f402 f182 1"/>
                <a:gd name="f486" fmla="*/ f403 f182 1"/>
                <a:gd name="f487" fmla="*/ f404 f183 1"/>
                <a:gd name="f488" fmla="*/ f405 f182 1"/>
                <a:gd name="f489" fmla="*/ f406 f183 1"/>
                <a:gd name="f490" fmla="*/ f407 f182 1"/>
                <a:gd name="f491" fmla="*/ f408 f183 1"/>
                <a:gd name="f492" fmla="*/ f409 f182 1"/>
                <a:gd name="f493" fmla="*/ f410 f183 1"/>
                <a:gd name="f494" fmla="*/ f411 f182 1"/>
                <a:gd name="f495" fmla="*/ f412 f183 1"/>
                <a:gd name="f496" fmla="*/ f413 f182 1"/>
                <a:gd name="f497" fmla="*/ f414 f183 1"/>
                <a:gd name="f498" fmla="*/ f415 f182 1"/>
                <a:gd name="f499" fmla="*/ f416 f183 1"/>
                <a:gd name="f500" fmla="*/ f417 f182 1"/>
                <a:gd name="f501" fmla="*/ f418 f182 1"/>
                <a:gd name="f502" fmla="*/ f419 f183 1"/>
                <a:gd name="f503" fmla="*/ f420 f183 1"/>
                <a:gd name="f504" fmla="*/ f421 f182 1"/>
                <a:gd name="f505" fmla="*/ f422 f183 1"/>
                <a:gd name="f506" fmla="*/ f423 f182 1"/>
                <a:gd name="f507" fmla="*/ f424 f183 1"/>
                <a:gd name="f508" fmla="*/ f425 f182 1"/>
                <a:gd name="f509" fmla="*/ f426 f183 1"/>
                <a:gd name="f510" fmla="*/ f427 f182 1"/>
                <a:gd name="f511" fmla="*/ f428 f183 1"/>
                <a:gd name="f512" fmla="*/ f429 f182 1"/>
                <a:gd name="f513" fmla="*/ f430 f183 1"/>
                <a:gd name="f514" fmla="*/ f431 f182 1"/>
                <a:gd name="f515" fmla="*/ f432 f183 1"/>
                <a:gd name="f516" fmla="*/ f433 f182 1"/>
                <a:gd name="f517" fmla="*/ f434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45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63" y="f464"/>
                </a:cxn>
                <a:cxn ang="f272">
                  <a:pos x="f465" y="f466"/>
                </a:cxn>
                <a:cxn ang="f272">
                  <a:pos x="f467" y="f452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73"/>
                </a:cxn>
                <a:cxn ang="f272">
                  <a:pos x="f474" y="f475"/>
                </a:cxn>
                <a:cxn ang="f272">
                  <a:pos x="f476" y="f477"/>
                </a:cxn>
                <a:cxn ang="f272">
                  <a:pos x="f478" y="f479"/>
                </a:cxn>
                <a:cxn ang="f272">
                  <a:pos x="f480" y="f481"/>
                </a:cxn>
                <a:cxn ang="f272">
                  <a:pos x="f482" y="f483"/>
                </a:cxn>
                <a:cxn ang="f272">
                  <a:pos x="f484" y="f477"/>
                </a:cxn>
                <a:cxn ang="f272">
                  <a:pos x="f485" y="f452"/>
                </a:cxn>
                <a:cxn ang="f272">
                  <a:pos x="f486" y="f487"/>
                </a:cxn>
                <a:cxn ang="f272">
                  <a:pos x="f488" y="f489"/>
                </a:cxn>
                <a:cxn ang="f272">
                  <a:pos x="f490" y="f491"/>
                </a:cxn>
                <a:cxn ang="f272">
                  <a:pos x="f492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99"/>
                </a:cxn>
                <a:cxn ang="f272">
                  <a:pos x="f500" y="f448"/>
                </a:cxn>
                <a:cxn ang="f272">
                  <a:pos x="f501" y="f502"/>
                </a:cxn>
                <a:cxn ang="f272">
                  <a:pos x="f478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</a:cxnLst>
              <a:rect l="f435" t="f438" r="f436" b="f437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4" y="f24"/>
                  </a:cubicBezTo>
                  <a:cubicBezTo>
                    <a:pt x="f35" y="f36"/>
                    <a:pt x="f37" y="f38"/>
                    <a:pt x="f39" y="f36"/>
                  </a:cubicBezTo>
                  <a:cubicBezTo>
                    <a:pt x="f40" y="f36"/>
                    <a:pt x="f41" y="f36"/>
                    <a:pt x="f42" y="f38"/>
                  </a:cubicBezTo>
                  <a:cubicBezTo>
                    <a:pt x="f17" y="f43"/>
                    <a:pt x="f44" y="f45"/>
                    <a:pt x="f46" y="f47"/>
                  </a:cubicBezTo>
                  <a:cubicBezTo>
                    <a:pt x="f46" y="f47"/>
                    <a:pt x="f46" y="f48"/>
                    <a:pt x="f46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53" y="f47"/>
                    <a:pt x="f54" y="f11"/>
                    <a:pt x="f39" y="f55"/>
                  </a:cubicBezTo>
                  <a:cubicBezTo>
                    <a:pt x="f56" y="f55"/>
                    <a:pt x="f57" y="f58"/>
                    <a:pt x="f37" y="f45"/>
                  </a:cubicBezTo>
                  <a:cubicBezTo>
                    <a:pt x="f35" y="f16"/>
                    <a:pt x="f59" y="f60"/>
                    <a:pt x="f61" y="f62"/>
                  </a:cubicBezTo>
                  <a:cubicBezTo>
                    <a:pt x="f63" y="f64"/>
                    <a:pt x="f5" y="f55"/>
                    <a:pt x="f65" y="f9"/>
                  </a:cubicBezTo>
                  <a:cubicBezTo>
                    <a:pt x="f66" y="f49"/>
                    <a:pt x="f67" y="f49"/>
                    <a:pt x="f31" y="f68"/>
                  </a:cubicBezTo>
                  <a:cubicBezTo>
                    <a:pt x="f37" y="f9"/>
                    <a:pt x="f30" y="f11"/>
                    <a:pt x="f56" y="f9"/>
                  </a:cubicBezTo>
                  <a:cubicBezTo>
                    <a:pt x="f54" y="f47"/>
                    <a:pt x="f69" y="f49"/>
                    <a:pt x="f50" y="f70"/>
                  </a:cubicBezTo>
                  <a:cubicBezTo>
                    <a:pt x="f13" y="f70"/>
                    <a:pt x="f13" y="f70"/>
                    <a:pt x="f12" y="f71"/>
                  </a:cubicBezTo>
                  <a:cubicBezTo>
                    <a:pt x="f13" y="f72"/>
                    <a:pt x="f51" y="f73"/>
                    <a:pt x="f74" y="f73"/>
                  </a:cubicBezTo>
                  <a:cubicBezTo>
                    <a:pt x="f69" y="f75"/>
                    <a:pt x="f76" y="f10"/>
                    <a:pt x="f77" y="f13"/>
                  </a:cubicBezTo>
                  <a:cubicBezTo>
                    <a:pt x="f40" y="f50"/>
                    <a:pt x="f39" y="f13"/>
                    <a:pt x="f56" y="f46"/>
                  </a:cubicBezTo>
                  <a:cubicBezTo>
                    <a:pt x="f31" y="f78"/>
                    <a:pt x="f79" y="f10"/>
                    <a:pt x="f80" y="f13"/>
                  </a:cubicBezTo>
                  <a:cubicBezTo>
                    <a:pt x="f66" y="f74"/>
                    <a:pt x="f66" y="f81"/>
                    <a:pt x="f82" y="f83"/>
                  </a:cubicBezTo>
                  <a:cubicBezTo>
                    <a:pt x="f67" y="f84"/>
                    <a:pt x="f85" y="f84"/>
                    <a:pt x="f86" y="f87"/>
                  </a:cubicBezTo>
                  <a:cubicBezTo>
                    <a:pt x="f39" y="f87"/>
                    <a:pt x="f88" y="f83"/>
                    <a:pt x="f88" y="f89"/>
                  </a:cubicBezTo>
                  <a:cubicBezTo>
                    <a:pt x="f88" y="f52"/>
                    <a:pt x="f23" y="f74"/>
                    <a:pt x="f42" y="f51"/>
                  </a:cubicBezTo>
                  <a:cubicBezTo>
                    <a:pt x="f90" y="f12"/>
                    <a:pt x="f91" y="f92"/>
                    <a:pt x="f51" y="f93"/>
                  </a:cubicBezTo>
                  <a:cubicBezTo>
                    <a:pt x="f50" y="f93"/>
                    <a:pt x="f46" y="f93"/>
                    <a:pt x="f78" y="f93"/>
                  </a:cubicBezTo>
                  <a:cubicBezTo>
                    <a:pt x="f12" y="f75"/>
                    <a:pt x="f12" y="f92"/>
                    <a:pt x="f46" y="f10"/>
                  </a:cubicBezTo>
                  <a:cubicBezTo>
                    <a:pt x="f94" y="f95"/>
                    <a:pt x="f96" y="f69"/>
                    <a:pt x="f97" y="f90"/>
                  </a:cubicBezTo>
                  <a:cubicBezTo>
                    <a:pt x="f98" y="f99"/>
                    <a:pt x="f100" y="f99"/>
                    <a:pt x="f42" y="f99"/>
                  </a:cubicBezTo>
                  <a:cubicBezTo>
                    <a:pt x="f26" y="f101"/>
                    <a:pt x="f28" y="f76"/>
                    <a:pt x="f39" y="f98"/>
                  </a:cubicBezTo>
                  <a:cubicBezTo>
                    <a:pt x="f39" y="f102"/>
                    <a:pt x="f77" y="f23"/>
                    <a:pt x="f42" y="f23"/>
                  </a:cubicBezTo>
                  <a:cubicBezTo>
                    <a:pt x="f98" y="f23"/>
                    <a:pt x="f103" y="f19"/>
                    <a:pt x="f97" y="f98"/>
                  </a:cubicBezTo>
                  <a:cubicBezTo>
                    <a:pt x="f97" y="f54"/>
                    <a:pt x="f97" y="f103"/>
                    <a:pt x="f103" y="f104"/>
                  </a:cubicBezTo>
                  <a:cubicBezTo>
                    <a:pt x="f53" y="f53"/>
                    <a:pt x="f95" y="f81"/>
                    <a:pt x="f75" y="f92"/>
                  </a:cubicBezTo>
                  <a:cubicBezTo>
                    <a:pt x="f75" y="f10"/>
                    <a:pt x="f105" y="f12"/>
                    <a:pt x="f105" y="f46"/>
                  </a:cubicBezTo>
                  <a:cubicBezTo>
                    <a:pt x="f46" y="f44"/>
                    <a:pt x="f106" y="f107"/>
                    <a:pt x="f94" y="f42"/>
                  </a:cubicBezTo>
                  <a:cubicBezTo>
                    <a:pt x="f87" y="f41"/>
                    <a:pt x="f15" y="f23"/>
                    <a:pt x="f108" y="f77"/>
                  </a:cubicBezTo>
                  <a:cubicBezTo>
                    <a:pt x="f53" y="f77"/>
                    <a:pt x="f96" y="f88"/>
                    <a:pt x="f96" y="f39"/>
                  </a:cubicBezTo>
                  <a:cubicBezTo>
                    <a:pt x="f96" y="f56"/>
                    <a:pt x="f53" y="f37"/>
                    <a:pt x="f69" y="f31"/>
                  </a:cubicBezTo>
                  <a:cubicBezTo>
                    <a:pt x="f15" y="f34"/>
                    <a:pt x="f89" y="f35"/>
                    <a:pt x="f95" y="f37"/>
                  </a:cubicBezTo>
                  <a:cubicBezTo>
                    <a:pt x="f109" y="f30"/>
                    <a:pt x="f95" y="f39"/>
                    <a:pt x="f95" y="f40"/>
                  </a:cubicBezTo>
                  <a:cubicBezTo>
                    <a:pt x="f95" y="f77"/>
                    <a:pt x="f89" y="f41"/>
                    <a:pt x="f81" y="f21"/>
                  </a:cubicBezTo>
                  <a:cubicBezTo>
                    <a:pt x="f51" y="f90"/>
                    <a:pt x="f8" y="f84"/>
                    <a:pt x="f110" y="f13"/>
                  </a:cubicBezTo>
                  <a:cubicBezTo>
                    <a:pt x="f110" y="f13"/>
                    <a:pt x="f111" y="f13"/>
                    <a:pt x="f111" y="f46"/>
                  </a:cubicBezTo>
                  <a:cubicBezTo>
                    <a:pt x="f111" y="f13"/>
                    <a:pt x="f73" y="f13"/>
                    <a:pt x="f73" y="f13"/>
                  </a:cubicBezTo>
                  <a:cubicBezTo>
                    <a:pt x="f73" y="f108"/>
                    <a:pt x="f73" y="f103"/>
                    <a:pt x="f73" y="f28"/>
                  </a:cubicBezTo>
                  <a:cubicBezTo>
                    <a:pt x="f73" y="f86"/>
                    <a:pt x="f110" y="f30"/>
                    <a:pt x="f112" y="f57"/>
                  </a:cubicBezTo>
                  <a:cubicBezTo>
                    <a:pt x="f8" y="f35"/>
                    <a:pt x="f10" y="f79"/>
                    <a:pt x="f105" y="f61"/>
                  </a:cubicBezTo>
                  <a:cubicBezTo>
                    <a:pt x="f110" y="f5"/>
                    <a:pt x="f113" y="f5"/>
                    <a:pt x="f47" y="f61"/>
                  </a:cubicBezTo>
                  <a:cubicBezTo>
                    <a:pt x="f11" y="f59"/>
                    <a:pt x="f11" y="f34"/>
                    <a:pt x="f48" y="f37"/>
                  </a:cubicBezTo>
                  <a:cubicBezTo>
                    <a:pt x="f49" y="f57"/>
                    <a:pt x="f113" y="f30"/>
                    <a:pt x="f113" y="f86"/>
                  </a:cubicBezTo>
                  <a:cubicBezTo>
                    <a:pt x="f113" y="f97"/>
                    <a:pt x="f113" y="f108"/>
                    <a:pt x="f114" y="f46"/>
                  </a:cubicBezTo>
                  <a:cubicBezTo>
                    <a:pt x="f49" y="f13"/>
                    <a:pt x="f49" y="f50"/>
                    <a:pt x="f48" y="f74"/>
                  </a:cubicBezTo>
                  <a:cubicBezTo>
                    <a:pt x="f14" y="f91"/>
                    <a:pt x="f115" y="f101"/>
                    <a:pt x="f116" y="f19"/>
                  </a:cubicBezTo>
                  <a:cubicBezTo>
                    <a:pt x="f117" y="f23"/>
                    <a:pt x="f117" y="f77"/>
                    <a:pt x="f116" y="f88"/>
                  </a:cubicBezTo>
                  <a:cubicBezTo>
                    <a:pt x="f62" y="f56"/>
                    <a:pt x="f118" y="f35"/>
                    <a:pt x="f119" y="f32"/>
                  </a:cubicBezTo>
                  <a:cubicBezTo>
                    <a:pt x="f120" y="f59"/>
                    <a:pt x="f121" y="f67"/>
                    <a:pt x="f25" y="f85"/>
                  </a:cubicBezTo>
                  <a:cubicBezTo>
                    <a:pt x="f122" y="f86"/>
                    <a:pt x="f25" y="f40"/>
                    <a:pt x="f123" y="f77"/>
                  </a:cubicBezTo>
                  <a:cubicBezTo>
                    <a:pt x="f124" y="f23"/>
                    <a:pt x="f125" y="f21"/>
                    <a:pt x="f18" y="f102"/>
                  </a:cubicBezTo>
                  <a:cubicBezTo>
                    <a:pt x="f60" y="f17"/>
                    <a:pt x="f45" y="f84"/>
                    <a:pt x="f11" y="f50"/>
                  </a:cubicBezTo>
                  <a:cubicBezTo>
                    <a:pt x="f11" y="f13"/>
                    <a:pt x="f9" y="f12"/>
                    <a:pt x="f11" y="f8"/>
                  </a:cubicBezTo>
                  <a:cubicBezTo>
                    <a:pt x="f58" y="f13"/>
                    <a:pt x="f16" y="f106"/>
                    <a:pt x="f43" y="f89"/>
                  </a:cubicBezTo>
                  <a:cubicBezTo>
                    <a:pt x="f124" y="f91"/>
                    <a:pt x="f22" y="f96"/>
                    <a:pt x="f33" y="f99"/>
                  </a:cubicBezTo>
                  <a:cubicBezTo>
                    <a:pt x="f126" y="f76"/>
                    <a:pt x="f126" y="f97"/>
                    <a:pt x="f126" y="f98"/>
                  </a:cubicBezTo>
                  <a:cubicBezTo>
                    <a:pt x="f122" y="f42"/>
                    <a:pt x="f29" y="f41"/>
                    <a:pt x="f127" y="f23"/>
                  </a:cubicBezTo>
                  <a:cubicBezTo>
                    <a:pt x="f128" y="f77"/>
                    <a:pt x="f129" y="f19"/>
                    <a:pt x="f130" y="f131"/>
                  </a:cubicBezTo>
                  <a:cubicBezTo>
                    <a:pt x="f130" y="f97"/>
                    <a:pt x="f132" y="f76"/>
                    <a:pt x="f133" y="f76"/>
                  </a:cubicBezTo>
                  <a:cubicBezTo>
                    <a:pt x="f134" y="f76"/>
                    <a:pt x="f135" y="f101"/>
                    <a:pt x="f126" y="f107"/>
                  </a:cubicBezTo>
                  <a:cubicBezTo>
                    <a:pt x="f20" y="f108"/>
                    <a:pt x="f117" y="f109"/>
                    <a:pt x="f45" y="f8"/>
                  </a:cubicBezTo>
                  <a:cubicBezTo>
                    <a:pt x="f58" y="f92"/>
                    <a:pt x="f58" y="f75"/>
                    <a:pt x="f136" y="f93"/>
                  </a:cubicBezTo>
                  <a:cubicBezTo>
                    <a:pt x="f45" y="f93"/>
                    <a:pt x="f115" y="f93"/>
                    <a:pt x="f62" y="f112"/>
                  </a:cubicBezTo>
                  <a:cubicBezTo>
                    <a:pt x="f38" y="f92"/>
                    <a:pt x="f126" y="f12"/>
                    <a:pt x="f128" y="f50"/>
                  </a:cubicBezTo>
                  <a:cubicBezTo>
                    <a:pt x="f132" y="f51"/>
                    <a:pt x="f130" y="f51"/>
                    <a:pt x="f137" y="f109"/>
                  </a:cubicBezTo>
                  <a:cubicBezTo>
                    <a:pt x="f138" y="f94"/>
                    <a:pt x="f139" y="f87"/>
                    <a:pt x="f140" y="f83"/>
                  </a:cubicBezTo>
                  <a:cubicBezTo>
                    <a:pt x="f141" y="f81"/>
                    <a:pt x="f141" y="f52"/>
                    <a:pt x="f142" y="f13"/>
                  </a:cubicBezTo>
                  <a:cubicBezTo>
                    <a:pt x="f140" y="f10"/>
                    <a:pt x="f143" y="f92"/>
                    <a:pt x="f144" y="f78"/>
                  </a:cubicBezTo>
                  <a:cubicBezTo>
                    <a:pt x="f145" y="f12"/>
                    <a:pt x="f129" y="f46"/>
                    <a:pt x="f146" y="f46"/>
                  </a:cubicBezTo>
                  <a:cubicBezTo>
                    <a:pt x="f29" y="f8"/>
                    <a:pt x="f38" y="f75"/>
                    <a:pt x="f64" y="f111"/>
                  </a:cubicBezTo>
                  <a:cubicBezTo>
                    <a:pt x="f64" y="f73"/>
                    <a:pt x="f64" y="f72"/>
                    <a:pt x="f64" y="f72"/>
                  </a:cubicBezTo>
                  <a:cubicBezTo>
                    <a:pt x="f115" y="f71"/>
                    <a:pt x="f62" y="f71"/>
                    <a:pt x="f62" y="f71"/>
                  </a:cubicBezTo>
                  <a:cubicBezTo>
                    <a:pt x="f20" y="f70"/>
                    <a:pt x="f147" y="f114"/>
                    <a:pt x="f144" y="f49"/>
                  </a:cubicBezTo>
                  <a:cubicBezTo>
                    <a:pt x="f148" y="f49"/>
                    <a:pt x="f139" y="f114"/>
                    <a:pt x="f149" y="f70"/>
                  </a:cubicBezTo>
                  <a:cubicBezTo>
                    <a:pt x="f150" y="f72"/>
                    <a:pt x="f151" y="f72"/>
                    <a:pt x="f152" y="f114"/>
                  </a:cubicBezTo>
                  <a:cubicBezTo>
                    <a:pt x="f6" y="f68"/>
                    <a:pt x="f153" y="f14"/>
                    <a:pt x="f154" y="f136"/>
                  </a:cubicBezTo>
                  <a:cubicBezTo>
                    <a:pt x="f155" y="f64"/>
                    <a:pt x="f156" y="f45"/>
                    <a:pt x="f157" y="f14"/>
                  </a:cubicBezTo>
                  <a:cubicBezTo>
                    <a:pt x="f139" y="f11"/>
                    <a:pt x="f143" y="f68"/>
                    <a:pt x="f148" y="f68"/>
                  </a:cubicBezTo>
                  <a:cubicBezTo>
                    <a:pt x="f158" y="f48"/>
                    <a:pt x="f22" y="f49"/>
                    <a:pt x="f62" y="f114"/>
                  </a:cubicBezTo>
                  <a:cubicBezTo>
                    <a:pt x="f64" y="f114"/>
                    <a:pt x="f45" y="f114"/>
                    <a:pt x="f136" y="f49"/>
                  </a:cubicBezTo>
                  <a:cubicBezTo>
                    <a:pt x="f136" y="f49"/>
                    <a:pt x="f55" y="f48"/>
                    <a:pt x="f55" y="f47"/>
                  </a:cubicBezTo>
                  <a:cubicBezTo>
                    <a:pt x="f58" y="f68"/>
                    <a:pt x="f45" y="f9"/>
                    <a:pt x="f115" y="f11"/>
                  </a:cubicBezTo>
                  <a:cubicBezTo>
                    <a:pt x="f38" y="f118"/>
                    <a:pt x="f29" y="f38"/>
                    <a:pt x="f132" y="f33"/>
                  </a:cubicBezTo>
                  <a:cubicBezTo>
                    <a:pt x="f146" y="f122"/>
                    <a:pt x="f145" y="f33"/>
                    <a:pt x="f144" y="f33"/>
                  </a:cubicBezTo>
                  <a:cubicBezTo>
                    <a:pt x="f143" y="f122"/>
                    <a:pt x="f157" y="f122"/>
                    <a:pt x="f140" y="f27"/>
                  </a:cubicBezTo>
                  <a:cubicBezTo>
                    <a:pt x="f156" y="f29"/>
                    <a:pt x="f142" y="f159"/>
                    <a:pt x="f156" y="f127"/>
                  </a:cubicBezTo>
                  <a:cubicBezTo>
                    <a:pt x="f140" y="f128"/>
                    <a:pt x="f160" y="f128"/>
                    <a:pt x="f161" y="f162"/>
                  </a:cubicBezTo>
                  <a:cubicBezTo>
                    <a:pt x="f145" y="f162"/>
                    <a:pt x="f146" y="f158"/>
                    <a:pt x="f146" y="f147"/>
                  </a:cubicBezTo>
                  <a:cubicBezTo>
                    <a:pt x="f132" y="f135"/>
                    <a:pt x="f163" y="f27"/>
                    <a:pt x="f164" y="f122"/>
                  </a:cubicBezTo>
                  <a:cubicBezTo>
                    <a:pt x="f33" y="f36"/>
                    <a:pt x="f125" y="f116"/>
                    <a:pt x="f58" y="f55"/>
                  </a:cubicBezTo>
                  <a:cubicBezTo>
                    <a:pt x="f55" y="f14"/>
                    <a:pt x="f11" y="f11"/>
                    <a:pt x="f68" y="f9"/>
                  </a:cubicBezTo>
                  <a:cubicBezTo>
                    <a:pt x="f68" y="f11"/>
                    <a:pt x="f47" y="f11"/>
                    <a:pt x="f47" y="f14"/>
                  </a:cubicBezTo>
                  <a:cubicBezTo>
                    <a:pt x="f68" y="f55"/>
                    <a:pt x="f9" y="f58"/>
                    <a:pt x="f11" y="f45"/>
                  </a:cubicBezTo>
                  <a:cubicBezTo>
                    <a:pt x="f115" y="f165"/>
                    <a:pt x="f117" y="f33"/>
                    <a:pt x="f36" y="f164"/>
                  </a:cubicBezTo>
                  <a:cubicBezTo>
                    <a:pt x="f123" y="f128"/>
                    <a:pt x="f166" y="f167"/>
                    <a:pt x="f121" y="f167"/>
                  </a:cubicBezTo>
                  <a:cubicBezTo>
                    <a:pt x="f126" y="f132"/>
                    <a:pt x="f135" y="f129"/>
                    <a:pt x="f168" y="f144"/>
                  </a:cubicBezTo>
                  <a:cubicBezTo>
                    <a:pt x="f168" y="f143"/>
                    <a:pt x="f135" y="f169"/>
                    <a:pt x="f33" y="f169"/>
                  </a:cubicBezTo>
                  <a:cubicBezTo>
                    <a:pt x="f24" y="f169"/>
                    <a:pt x="f123" y="f139"/>
                    <a:pt x="f124" y="f160"/>
                  </a:cubicBezTo>
                  <a:cubicBezTo>
                    <a:pt x="f165" y="f143"/>
                    <a:pt x="f165" y="f144"/>
                    <a:pt x="f124" y="f138"/>
                  </a:cubicBezTo>
                  <a:cubicBezTo>
                    <a:pt x="f38" y="f129"/>
                    <a:pt x="f120" y="f132"/>
                    <a:pt x="f165" y="f128"/>
                  </a:cubicBezTo>
                  <a:cubicBezTo>
                    <a:pt x="f60" y="f27"/>
                    <a:pt x="f58" y="f38"/>
                    <a:pt x="f47" y="f16"/>
                  </a:cubicBezTo>
                  <a:cubicBezTo>
                    <a:pt x="f48" y="f62"/>
                    <a:pt x="f49" y="f64"/>
                    <a:pt x="f114" y="f58"/>
                  </a:cubicBezTo>
                  <a:cubicBezTo>
                    <a:pt x="f71" y="f18"/>
                    <a:pt x="f73" y="f121"/>
                    <a:pt x="f93" y="f159"/>
                  </a:cubicBezTo>
                  <a:cubicBezTo>
                    <a:pt x="f92" y="f137"/>
                    <a:pt x="f46" y="f140"/>
                    <a:pt x="f52" y="f6"/>
                  </a:cubicBezTo>
                  <a:cubicBezTo>
                    <a:pt x="f52" y="f170"/>
                    <a:pt x="f106" y="f171"/>
                    <a:pt x="f95" y="f172"/>
                  </a:cubicBezTo>
                  <a:cubicBezTo>
                    <a:pt x="f95" y="f173"/>
                    <a:pt x="f89" y="f7"/>
                    <a:pt x="f83" y="f173"/>
                  </a:cubicBezTo>
                  <a:cubicBezTo>
                    <a:pt x="f83" y="f173"/>
                    <a:pt x="f94" y="f171"/>
                    <a:pt x="f94" y="f2"/>
                  </a:cubicBezTo>
                  <a:cubicBezTo>
                    <a:pt x="f83" y="f174"/>
                    <a:pt x="f89" y="f153"/>
                    <a:pt x="f81" y="f175"/>
                  </a:cubicBezTo>
                  <a:cubicBezTo>
                    <a:pt x="f51" y="f145"/>
                    <a:pt x="f10" y="f33"/>
                    <a:pt x="f110" y="f62"/>
                  </a:cubicBezTo>
                  <a:cubicBezTo>
                    <a:pt x="f110" y="f115"/>
                    <a:pt x="f110" y="f45"/>
                    <a:pt x="f110" y="f55"/>
                  </a:cubicBezTo>
                  <a:cubicBezTo>
                    <a:pt x="f105" y="f62"/>
                    <a:pt x="f10" y="f116"/>
                    <a:pt x="f46" y="f18"/>
                  </a:cubicBezTo>
                  <a:cubicBezTo>
                    <a:pt x="f52" y="f20"/>
                    <a:pt x="f83" y="f126"/>
                    <a:pt x="f91" y="f127"/>
                  </a:cubicBezTo>
                  <a:cubicBezTo>
                    <a:pt x="f69" y="f162"/>
                    <a:pt x="f176" y="f167"/>
                    <a:pt x="f108" y="f137"/>
                  </a:cubicBezTo>
                  <a:cubicBezTo>
                    <a:pt x="f108" y="f145"/>
                    <a:pt x="f177" y="f178"/>
                    <a:pt x="f176" y="f148"/>
                  </a:cubicBezTo>
                  <a:cubicBezTo>
                    <a:pt x="f179" y="f139"/>
                    <a:pt x="f76" y="f148"/>
                    <a:pt x="f104" y="f144"/>
                  </a:cubicBezTo>
                  <a:cubicBezTo>
                    <a:pt x="f103" y="f130"/>
                    <a:pt x="f76" y="f146"/>
                    <a:pt x="f90" y="f167"/>
                  </a:cubicBezTo>
                  <a:cubicBezTo>
                    <a:pt x="f179" y="f163"/>
                    <a:pt x="f96" y="f162"/>
                    <a:pt x="f176" y="f158"/>
                  </a:cubicBezTo>
                  <a:cubicBezTo>
                    <a:pt x="f44" y="f180"/>
                    <a:pt x="f106" y="f125"/>
                    <a:pt x="f10" y="f45"/>
                  </a:cubicBezTo>
                  <a:cubicBezTo>
                    <a:pt x="f8" y="f136"/>
                    <a:pt x="f92" y="f14"/>
                    <a:pt x="f105" y="f11"/>
                  </a:cubicBezTo>
                  <a:cubicBezTo>
                    <a:pt x="f92" y="f11"/>
                    <a:pt x="f92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6" name="Freeform 11">
              <a:extLst>
                <a:ext uri="{FF2B5EF4-FFF2-40B4-BE49-F238E27FC236}">
                  <a16:creationId xmlns:a16="http://schemas.microsoft.com/office/drawing/2014/main" id="{928DFF53-13AF-491D-608A-A0E4049D1AFC}"/>
                </a:ext>
              </a:extLst>
            </p:cNvPr>
            <p:cNvSpPr/>
            <p:nvPr/>
          </p:nvSpPr>
          <p:spPr>
            <a:xfrm>
              <a:off x="3891832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4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99"/>
                <a:gd name="f54" fmla="val 20"/>
                <a:gd name="f55" fmla="val 101"/>
                <a:gd name="f56" fmla="val 8"/>
                <a:gd name="f57" fmla="val 108"/>
                <a:gd name="f58" fmla="val 4"/>
                <a:gd name="f59" fmla="val 105"/>
                <a:gd name="f60" fmla="val 1"/>
                <a:gd name="f61" fmla="val 103"/>
                <a:gd name="f62" fmla="val 3"/>
                <a:gd name="f63" fmla="val 5"/>
                <a:gd name="f64" fmla="val 10"/>
                <a:gd name="f65" fmla="val 95"/>
                <a:gd name="f66" fmla="val 16"/>
                <a:gd name="f67" fmla="val 55"/>
                <a:gd name="f68" fmla="val 89"/>
                <a:gd name="f69" fmla="val 88"/>
                <a:gd name="f70" fmla="val 87"/>
                <a:gd name="f71" fmla="val 86"/>
                <a:gd name="f72" fmla="val 70"/>
                <a:gd name="f73" fmla="val 81"/>
                <a:gd name="f74" fmla="val 41"/>
                <a:gd name="f75" fmla="val 72"/>
                <a:gd name="f76" fmla="val 19"/>
                <a:gd name="f77" fmla="val 76"/>
                <a:gd name="f78" fmla="val 9"/>
                <a:gd name="f79" fmla="val 7"/>
                <a:gd name="f80" fmla="val 6"/>
                <a:gd name="f81" fmla="val 65"/>
                <a:gd name="f82" fmla="val 63"/>
                <a:gd name="f83" fmla="val 58"/>
                <a:gd name="f84" fmla="val 61"/>
                <a:gd name="f85" fmla="val 64"/>
                <a:gd name="f86" fmla="val 32"/>
                <a:gd name="f87" fmla="val 83"/>
                <a:gd name="f88" fmla="val 62"/>
                <a:gd name="f89" fmla="val 66"/>
                <a:gd name="f90" fmla="val 50"/>
                <a:gd name="f91" fmla="val 38"/>
                <a:gd name="f92" fmla="val 44"/>
                <a:gd name="f93" fmla="val 36"/>
                <a:gd name="f94" fmla="val 42"/>
                <a:gd name="f95" fmla="val 34"/>
                <a:gd name="f96" fmla="val 43"/>
                <a:gd name="f97" fmla="val 22"/>
                <a:gd name="f98" fmla="val 39"/>
                <a:gd name="f99" fmla="val 30"/>
                <a:gd name="f100" fmla="val 40"/>
                <a:gd name="f101" fmla="val 67"/>
                <a:gd name="f102" fmla="val 80"/>
                <a:gd name="f103" fmla="val 68"/>
                <a:gd name="f104" fmla="val 56"/>
                <a:gd name="f105" fmla="val 54"/>
                <a:gd name="f106" fmla="val 51"/>
                <a:gd name="f107" fmla="val 78"/>
                <a:gd name="f108" fmla="val 84"/>
                <a:gd name="f109" fmla="val 85"/>
                <a:gd name="f110" fmla="val 82"/>
                <a:gd name="f111" fmla="val 90"/>
                <a:gd name="f112" fmla="val 91"/>
                <a:gd name="f113" fmla="val 57"/>
                <a:gd name="f114" fmla="val 104"/>
                <a:gd name="f115" fmla="val 111"/>
                <a:gd name="f116" fmla="val 109"/>
                <a:gd name="f117" fmla="val 107"/>
                <a:gd name="f118" fmla="val 112"/>
                <a:gd name="f119" fmla="val 11"/>
                <a:gd name="f120" fmla="val 125"/>
                <a:gd name="f121" fmla="val 127"/>
                <a:gd name="f122" fmla="val 15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46"/>
                <a:gd name="f134" fmla="val 140"/>
                <a:gd name="f135" fmla="val 136"/>
                <a:gd name="f136" fmla="val 143"/>
                <a:gd name="f137" fmla="val 151"/>
                <a:gd name="f138" fmla="val 152"/>
                <a:gd name="f139" fmla="val 159"/>
                <a:gd name="f140" fmla="val 163"/>
                <a:gd name="f141" fmla="val 167"/>
                <a:gd name="f142" fmla="val 168"/>
                <a:gd name="f143" fmla="val 166"/>
                <a:gd name="f144" fmla="val 164"/>
                <a:gd name="f145" fmla="val 158"/>
                <a:gd name="f146" fmla="val 153"/>
                <a:gd name="f147" fmla="val 147"/>
                <a:gd name="f148" fmla="val 137"/>
                <a:gd name="f149" fmla="val 156"/>
                <a:gd name="f150" fmla="val 162"/>
                <a:gd name="f151" fmla="val 172"/>
                <a:gd name="f152" fmla="val 175"/>
                <a:gd name="f153" fmla="val 173"/>
                <a:gd name="f154" fmla="val 100"/>
                <a:gd name="f155" fmla="val 169"/>
                <a:gd name="f156" fmla="val 161"/>
                <a:gd name="f157" fmla="val 139"/>
                <a:gd name="f158" fmla="val 148"/>
                <a:gd name="f159" fmla="val 154"/>
                <a:gd name="f160" fmla="val 157"/>
                <a:gd name="f161" fmla="val 165"/>
                <a:gd name="f162" fmla="val 155"/>
                <a:gd name="f163" fmla="val 142"/>
                <a:gd name="f164" fmla="val 141"/>
                <a:gd name="f165" fmla="val 115"/>
                <a:gd name="f166" fmla="val 145"/>
                <a:gd name="f167" fmla="val 134"/>
                <a:gd name="f168" fmla="val 135"/>
                <a:gd name="f169" fmla="val 117"/>
                <a:gd name="f170" fmla="val 150"/>
                <a:gd name="f171" fmla="val 179"/>
                <a:gd name="f172" fmla="val 181"/>
                <a:gd name="f173" fmla="val 182"/>
                <a:gd name="f174" fmla="val 183"/>
                <a:gd name="f175" fmla="val 178"/>
                <a:gd name="f176" fmla="val 176"/>
                <a:gd name="f177" fmla="val 174"/>
                <a:gd name="f178" fmla="val 52"/>
                <a:gd name="f179" fmla="val 47"/>
                <a:gd name="f180" fmla="+- 0 0 -90"/>
                <a:gd name="f181" fmla="*/ f3 1 177"/>
                <a:gd name="f182" fmla="*/ f4 1 184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4"/>
                <a:gd name="f192" fmla="*/ 31 f188 1"/>
                <a:gd name="f193" fmla="*/ 121 f187 1"/>
                <a:gd name="f194" fmla="*/ 12 f188 1"/>
                <a:gd name="f195" fmla="*/ 124 f187 1"/>
                <a:gd name="f196" fmla="*/ 75 f188 1"/>
                <a:gd name="f197" fmla="*/ 94 f187 1"/>
                <a:gd name="f198" fmla="*/ 21 f188 1"/>
                <a:gd name="f199" fmla="*/ 99 f187 1"/>
                <a:gd name="f200" fmla="*/ 3 f188 1"/>
                <a:gd name="f201" fmla="*/ 96 f187 1"/>
                <a:gd name="f202" fmla="*/ 73 f188 1"/>
                <a:gd name="f203" fmla="*/ 89 f187 1"/>
                <a:gd name="f204" fmla="*/ 27 f188 1"/>
                <a:gd name="f205" fmla="*/ 73 f187 1"/>
                <a:gd name="f206" fmla="*/ 8 f188 1"/>
                <a:gd name="f207" fmla="*/ 63 f187 1"/>
                <a:gd name="f208" fmla="*/ 32 f188 1"/>
                <a:gd name="f209" fmla="*/ 71 f187 1"/>
                <a:gd name="f210" fmla="*/ 74 f188 1"/>
                <a:gd name="f211" fmla="*/ 77 f187 1"/>
                <a:gd name="f212" fmla="*/ 36 f187 1"/>
                <a:gd name="f213" fmla="*/ 39 f188 1"/>
                <a:gd name="f214" fmla="*/ 40 f187 1"/>
                <a:gd name="f215" fmla="*/ 62 f188 1"/>
                <a:gd name="f216" fmla="*/ 31 f187 1"/>
                <a:gd name="f217" fmla="*/ 56 f188 1"/>
                <a:gd name="f218" fmla="*/ 14 f187 1"/>
                <a:gd name="f219" fmla="*/ 65 f188 1"/>
                <a:gd name="f220" fmla="*/ 29 f187 1"/>
                <a:gd name="f221" fmla="*/ 86 f188 1"/>
                <a:gd name="f222" fmla="*/ 81 f188 1"/>
                <a:gd name="f223" fmla="*/ 4 f187 1"/>
                <a:gd name="f224" fmla="*/ 91 f188 1"/>
                <a:gd name="f225" fmla="*/ 20 f187 1"/>
                <a:gd name="f226" fmla="*/ 110 f188 1"/>
                <a:gd name="f227" fmla="*/ 30 f187 1"/>
                <a:gd name="f228" fmla="*/ 127 f188 1"/>
                <a:gd name="f229" fmla="*/ 15 f187 1"/>
                <a:gd name="f230" fmla="*/ 98 f188 1"/>
                <a:gd name="f231" fmla="*/ 72 f187 1"/>
                <a:gd name="f232" fmla="*/ 129 f188 1"/>
                <a:gd name="f233" fmla="*/ 42 f187 1"/>
                <a:gd name="f234" fmla="*/ 149 f188 1"/>
                <a:gd name="f235" fmla="*/ 34 f187 1"/>
                <a:gd name="f236" fmla="*/ 102 f188 1"/>
                <a:gd name="f237" fmla="*/ 78 f187 1"/>
                <a:gd name="f238" fmla="*/ 143 f188 1"/>
                <a:gd name="f239" fmla="*/ 166 f188 1"/>
                <a:gd name="f240" fmla="*/ 103 f188 1"/>
                <a:gd name="f241" fmla="*/ 85 f187 1"/>
                <a:gd name="f242" fmla="*/ 153 f188 1"/>
                <a:gd name="f243" fmla="*/ 92 f187 1"/>
                <a:gd name="f244" fmla="*/ 173 f188 1"/>
                <a:gd name="f245" fmla="*/ 100 f187 1"/>
                <a:gd name="f246" fmla="*/ 105 f188 1"/>
                <a:gd name="f247" fmla="*/ 91 f187 1"/>
                <a:gd name="f248" fmla="*/ 104 f188 1"/>
                <a:gd name="f249" fmla="*/ 97 f187 1"/>
                <a:gd name="f250" fmla="*/ 163 f188 1"/>
                <a:gd name="f251" fmla="*/ 131 f187 1"/>
                <a:gd name="f252" fmla="*/ 147 f188 1"/>
                <a:gd name="f253" fmla="*/ 137 f187 1"/>
                <a:gd name="f254" fmla="*/ 96 f188 1"/>
                <a:gd name="f255" fmla="*/ 119 f188 1"/>
                <a:gd name="f256" fmla="*/ 141 f187 1"/>
                <a:gd name="f257" fmla="*/ 128 f188 1"/>
                <a:gd name="f258" fmla="*/ 161 f187 1"/>
                <a:gd name="f259" fmla="*/ 115 f188 1"/>
                <a:gd name="f260" fmla="*/ 143 f187 1"/>
                <a:gd name="f261" fmla="*/ 83 f188 1"/>
                <a:gd name="f262" fmla="*/ 136 f187 1"/>
                <a:gd name="f263" fmla="*/ 63 f188 1"/>
                <a:gd name="f264" fmla="*/ 183 f187 1"/>
                <a:gd name="f265" fmla="*/ 84 f188 1"/>
                <a:gd name="f266" fmla="*/ 105 f187 1"/>
                <a:gd name="f267" fmla="*/ 58 f188 1"/>
                <a:gd name="f268" fmla="*/ 138 f187 1"/>
                <a:gd name="f269" fmla="*/ 40 f188 1"/>
                <a:gd name="f270" fmla="*/ 153 f187 1"/>
                <a:gd name="f271" fmla="*/ 77 f188 1"/>
                <a:gd name="f272" fmla="*/ 102 f187 1"/>
                <a:gd name="f273" fmla="+- f189 0 f1"/>
                <a:gd name="f274" fmla="*/ f192 1 177"/>
                <a:gd name="f275" fmla="*/ f193 1 184"/>
                <a:gd name="f276" fmla="*/ f194 1 177"/>
                <a:gd name="f277" fmla="*/ f195 1 184"/>
                <a:gd name="f278" fmla="*/ f196 1 177"/>
                <a:gd name="f279" fmla="*/ f197 1 184"/>
                <a:gd name="f280" fmla="*/ f198 1 177"/>
                <a:gd name="f281" fmla="*/ f199 1 184"/>
                <a:gd name="f282" fmla="*/ f200 1 177"/>
                <a:gd name="f283" fmla="*/ f201 1 184"/>
                <a:gd name="f284" fmla="*/ f202 1 177"/>
                <a:gd name="f285" fmla="*/ f203 1 184"/>
                <a:gd name="f286" fmla="*/ f204 1 177"/>
                <a:gd name="f287" fmla="*/ f205 1 184"/>
                <a:gd name="f288" fmla="*/ f206 1 177"/>
                <a:gd name="f289" fmla="*/ f207 1 184"/>
                <a:gd name="f290" fmla="*/ f208 1 177"/>
                <a:gd name="f291" fmla="*/ f209 1 184"/>
                <a:gd name="f292" fmla="*/ f210 1 177"/>
                <a:gd name="f293" fmla="*/ f211 1 184"/>
                <a:gd name="f294" fmla="*/ f212 1 184"/>
                <a:gd name="f295" fmla="*/ f213 1 177"/>
                <a:gd name="f296" fmla="*/ f214 1 184"/>
                <a:gd name="f297" fmla="*/ f215 1 177"/>
                <a:gd name="f298" fmla="*/ f216 1 184"/>
                <a:gd name="f299" fmla="*/ f217 1 177"/>
                <a:gd name="f300" fmla="*/ f218 1 184"/>
                <a:gd name="f301" fmla="*/ f219 1 177"/>
                <a:gd name="f302" fmla="*/ f220 1 184"/>
                <a:gd name="f303" fmla="*/ f221 1 177"/>
                <a:gd name="f304" fmla="*/ f222 1 177"/>
                <a:gd name="f305" fmla="*/ f223 1 184"/>
                <a:gd name="f306" fmla="*/ f224 1 177"/>
                <a:gd name="f307" fmla="*/ f225 1 184"/>
                <a:gd name="f308" fmla="*/ f226 1 177"/>
                <a:gd name="f309" fmla="*/ f227 1 184"/>
                <a:gd name="f310" fmla="*/ f228 1 177"/>
                <a:gd name="f311" fmla="*/ f229 1 184"/>
                <a:gd name="f312" fmla="*/ f230 1 177"/>
                <a:gd name="f313" fmla="*/ f231 1 184"/>
                <a:gd name="f314" fmla="*/ f232 1 177"/>
                <a:gd name="f315" fmla="*/ f233 1 184"/>
                <a:gd name="f316" fmla="*/ f234 1 177"/>
                <a:gd name="f317" fmla="*/ f235 1 184"/>
                <a:gd name="f318" fmla="*/ f236 1 177"/>
                <a:gd name="f319" fmla="*/ f237 1 184"/>
                <a:gd name="f320" fmla="*/ f238 1 177"/>
                <a:gd name="f321" fmla="*/ f239 1 177"/>
                <a:gd name="f322" fmla="*/ f240 1 177"/>
                <a:gd name="f323" fmla="*/ f241 1 184"/>
                <a:gd name="f324" fmla="*/ f242 1 177"/>
                <a:gd name="f325" fmla="*/ f243 1 184"/>
                <a:gd name="f326" fmla="*/ f244 1 177"/>
                <a:gd name="f327" fmla="*/ f245 1 184"/>
                <a:gd name="f328" fmla="*/ f246 1 177"/>
                <a:gd name="f329" fmla="*/ f247 1 184"/>
                <a:gd name="f330" fmla="*/ f248 1 177"/>
                <a:gd name="f331" fmla="*/ f249 1 184"/>
                <a:gd name="f332" fmla="*/ f250 1 177"/>
                <a:gd name="f333" fmla="*/ f251 1 184"/>
                <a:gd name="f334" fmla="*/ f252 1 177"/>
                <a:gd name="f335" fmla="*/ f253 1 184"/>
                <a:gd name="f336" fmla="*/ f254 1 177"/>
                <a:gd name="f337" fmla="*/ f255 1 177"/>
                <a:gd name="f338" fmla="*/ f256 1 184"/>
                <a:gd name="f339" fmla="*/ f257 1 177"/>
                <a:gd name="f340" fmla="*/ f258 1 184"/>
                <a:gd name="f341" fmla="*/ f259 1 177"/>
                <a:gd name="f342" fmla="*/ f260 1 184"/>
                <a:gd name="f343" fmla="*/ f261 1 177"/>
                <a:gd name="f344" fmla="*/ f262 1 184"/>
                <a:gd name="f345" fmla="*/ f263 1 177"/>
                <a:gd name="f346" fmla="*/ f264 1 184"/>
                <a:gd name="f347" fmla="*/ f265 1 177"/>
                <a:gd name="f348" fmla="*/ f266 1 184"/>
                <a:gd name="f349" fmla="*/ f267 1 177"/>
                <a:gd name="f350" fmla="*/ f268 1 184"/>
                <a:gd name="f351" fmla="*/ f269 1 177"/>
                <a:gd name="f352" fmla="*/ f270 1 184"/>
                <a:gd name="f353" fmla="*/ f271 1 177"/>
                <a:gd name="f354" fmla="*/ f272 1 184"/>
                <a:gd name="f355" fmla="*/ 0 1 f190"/>
                <a:gd name="f356" fmla="*/ f184 1 f190"/>
                <a:gd name="f357" fmla="*/ 0 1 f191"/>
                <a:gd name="f358" fmla="*/ f185 1 f191"/>
                <a:gd name="f359" fmla="*/ f274 1 f190"/>
                <a:gd name="f360" fmla="*/ f275 1 f191"/>
                <a:gd name="f361" fmla="*/ f276 1 f190"/>
                <a:gd name="f362" fmla="*/ f277 1 f191"/>
                <a:gd name="f363" fmla="*/ f278 1 f190"/>
                <a:gd name="f364" fmla="*/ f279 1 f191"/>
                <a:gd name="f365" fmla="*/ f280 1 f190"/>
                <a:gd name="f366" fmla="*/ f281 1 f191"/>
                <a:gd name="f367" fmla="*/ f282 1 f190"/>
                <a:gd name="f368" fmla="*/ f283 1 f191"/>
                <a:gd name="f369" fmla="*/ f284 1 f190"/>
                <a:gd name="f370" fmla="*/ f285 1 f191"/>
                <a:gd name="f371" fmla="*/ f286 1 f190"/>
                <a:gd name="f372" fmla="*/ f287 1 f191"/>
                <a:gd name="f373" fmla="*/ f288 1 f190"/>
                <a:gd name="f374" fmla="*/ f289 1 f191"/>
                <a:gd name="f375" fmla="*/ f290 1 f190"/>
                <a:gd name="f376" fmla="*/ f291 1 f191"/>
                <a:gd name="f377" fmla="*/ f292 1 f190"/>
                <a:gd name="f378" fmla="*/ f293 1 f191"/>
                <a:gd name="f379" fmla="*/ f294 1 f191"/>
                <a:gd name="f380" fmla="*/ f295 1 f190"/>
                <a:gd name="f381" fmla="*/ f296 1 f191"/>
                <a:gd name="f382" fmla="*/ f297 1 f190"/>
                <a:gd name="f383" fmla="*/ f298 1 f191"/>
                <a:gd name="f384" fmla="*/ f299 1 f190"/>
                <a:gd name="f385" fmla="*/ f300 1 f191"/>
                <a:gd name="f386" fmla="*/ f301 1 f190"/>
                <a:gd name="f387" fmla="*/ f302 1 f191"/>
                <a:gd name="f388" fmla="*/ f303 1 f190"/>
                <a:gd name="f389" fmla="*/ f304 1 f190"/>
                <a:gd name="f390" fmla="*/ f305 1 f191"/>
                <a:gd name="f391" fmla="*/ f306 1 f190"/>
                <a:gd name="f392" fmla="*/ f307 1 f191"/>
                <a:gd name="f393" fmla="*/ f308 1 f190"/>
                <a:gd name="f394" fmla="*/ f309 1 f191"/>
                <a:gd name="f395" fmla="*/ f310 1 f190"/>
                <a:gd name="f396" fmla="*/ f311 1 f191"/>
                <a:gd name="f397" fmla="*/ f312 1 f190"/>
                <a:gd name="f398" fmla="*/ f313 1 f191"/>
                <a:gd name="f399" fmla="*/ f314 1 f190"/>
                <a:gd name="f400" fmla="*/ f315 1 f191"/>
                <a:gd name="f401" fmla="*/ f316 1 f190"/>
                <a:gd name="f402" fmla="*/ f317 1 f191"/>
                <a:gd name="f403" fmla="*/ f318 1 f190"/>
                <a:gd name="f404" fmla="*/ f319 1 f191"/>
                <a:gd name="f405" fmla="*/ f320 1 f190"/>
                <a:gd name="f406" fmla="*/ f321 1 f190"/>
                <a:gd name="f407" fmla="*/ f322 1 f190"/>
                <a:gd name="f408" fmla="*/ f323 1 f191"/>
                <a:gd name="f409" fmla="*/ f324 1 f190"/>
                <a:gd name="f410" fmla="*/ f325 1 f191"/>
                <a:gd name="f411" fmla="*/ f326 1 f190"/>
                <a:gd name="f412" fmla="*/ f327 1 f191"/>
                <a:gd name="f413" fmla="*/ f328 1 f190"/>
                <a:gd name="f414" fmla="*/ f329 1 f191"/>
                <a:gd name="f415" fmla="*/ f330 1 f190"/>
                <a:gd name="f416" fmla="*/ f331 1 f191"/>
                <a:gd name="f417" fmla="*/ f332 1 f190"/>
                <a:gd name="f418" fmla="*/ f333 1 f191"/>
                <a:gd name="f419" fmla="*/ f334 1 f190"/>
                <a:gd name="f420" fmla="*/ f335 1 f191"/>
                <a:gd name="f421" fmla="*/ f336 1 f190"/>
                <a:gd name="f422" fmla="*/ f337 1 f190"/>
                <a:gd name="f423" fmla="*/ f338 1 f191"/>
                <a:gd name="f424" fmla="*/ f339 1 f190"/>
                <a:gd name="f425" fmla="*/ f340 1 f191"/>
                <a:gd name="f426" fmla="*/ f341 1 f190"/>
                <a:gd name="f427" fmla="*/ f342 1 f191"/>
                <a:gd name="f428" fmla="*/ f343 1 f190"/>
                <a:gd name="f429" fmla="*/ f344 1 f191"/>
                <a:gd name="f430" fmla="*/ f345 1 f190"/>
                <a:gd name="f431" fmla="*/ f346 1 f191"/>
                <a:gd name="f432" fmla="*/ f347 1 f190"/>
                <a:gd name="f433" fmla="*/ f348 1 f191"/>
                <a:gd name="f434" fmla="*/ f349 1 f190"/>
                <a:gd name="f435" fmla="*/ f350 1 f191"/>
                <a:gd name="f436" fmla="*/ f351 1 f190"/>
                <a:gd name="f437" fmla="*/ f352 1 f191"/>
                <a:gd name="f438" fmla="*/ f353 1 f190"/>
                <a:gd name="f439" fmla="*/ f354 1 f191"/>
                <a:gd name="f440" fmla="*/ f355 f181 1"/>
                <a:gd name="f441" fmla="*/ f356 f181 1"/>
                <a:gd name="f442" fmla="*/ f358 f182 1"/>
                <a:gd name="f443" fmla="*/ f357 f182 1"/>
                <a:gd name="f444" fmla="*/ f359 f181 1"/>
                <a:gd name="f445" fmla="*/ f360 f182 1"/>
                <a:gd name="f446" fmla="*/ f361 f181 1"/>
                <a:gd name="f447" fmla="*/ f362 f182 1"/>
                <a:gd name="f448" fmla="*/ f363 f181 1"/>
                <a:gd name="f449" fmla="*/ f364 f182 1"/>
                <a:gd name="f450" fmla="*/ f365 f181 1"/>
                <a:gd name="f451" fmla="*/ f366 f182 1"/>
                <a:gd name="f452" fmla="*/ f367 f181 1"/>
                <a:gd name="f453" fmla="*/ f368 f182 1"/>
                <a:gd name="f454" fmla="*/ f369 f181 1"/>
                <a:gd name="f455" fmla="*/ f370 f182 1"/>
                <a:gd name="f456" fmla="*/ f371 f181 1"/>
                <a:gd name="f457" fmla="*/ f372 f182 1"/>
                <a:gd name="f458" fmla="*/ f373 f181 1"/>
                <a:gd name="f459" fmla="*/ f374 f182 1"/>
                <a:gd name="f460" fmla="*/ f375 f181 1"/>
                <a:gd name="f461" fmla="*/ f376 f182 1"/>
                <a:gd name="f462" fmla="*/ f377 f181 1"/>
                <a:gd name="f463" fmla="*/ f378 f182 1"/>
                <a:gd name="f464" fmla="*/ f379 f182 1"/>
                <a:gd name="f465" fmla="*/ f380 f181 1"/>
                <a:gd name="f466" fmla="*/ f381 f182 1"/>
                <a:gd name="f467" fmla="*/ f382 f181 1"/>
                <a:gd name="f468" fmla="*/ f383 f182 1"/>
                <a:gd name="f469" fmla="*/ f384 f181 1"/>
                <a:gd name="f470" fmla="*/ f385 f182 1"/>
                <a:gd name="f471" fmla="*/ f386 f181 1"/>
                <a:gd name="f472" fmla="*/ f387 f182 1"/>
                <a:gd name="f473" fmla="*/ f388 f181 1"/>
                <a:gd name="f474" fmla="*/ f389 f181 1"/>
                <a:gd name="f475" fmla="*/ f390 f182 1"/>
                <a:gd name="f476" fmla="*/ f391 f181 1"/>
                <a:gd name="f477" fmla="*/ f392 f182 1"/>
                <a:gd name="f478" fmla="*/ f393 f181 1"/>
                <a:gd name="f479" fmla="*/ f394 f182 1"/>
                <a:gd name="f480" fmla="*/ f395 f181 1"/>
                <a:gd name="f481" fmla="*/ f396 f182 1"/>
                <a:gd name="f482" fmla="*/ f397 f181 1"/>
                <a:gd name="f483" fmla="*/ f398 f182 1"/>
                <a:gd name="f484" fmla="*/ f399 f181 1"/>
                <a:gd name="f485" fmla="*/ f400 f182 1"/>
                <a:gd name="f486" fmla="*/ f401 f181 1"/>
                <a:gd name="f487" fmla="*/ f402 f182 1"/>
                <a:gd name="f488" fmla="*/ f403 f181 1"/>
                <a:gd name="f489" fmla="*/ f404 f182 1"/>
                <a:gd name="f490" fmla="*/ f405 f181 1"/>
                <a:gd name="f491" fmla="*/ f406 f181 1"/>
                <a:gd name="f492" fmla="*/ f407 f181 1"/>
                <a:gd name="f493" fmla="*/ f408 f182 1"/>
                <a:gd name="f494" fmla="*/ f409 f181 1"/>
                <a:gd name="f495" fmla="*/ f410 f182 1"/>
                <a:gd name="f496" fmla="*/ f411 f181 1"/>
                <a:gd name="f497" fmla="*/ f412 f182 1"/>
                <a:gd name="f498" fmla="*/ f413 f181 1"/>
                <a:gd name="f499" fmla="*/ f414 f182 1"/>
                <a:gd name="f500" fmla="*/ f415 f181 1"/>
                <a:gd name="f501" fmla="*/ f416 f182 1"/>
                <a:gd name="f502" fmla="*/ f417 f181 1"/>
                <a:gd name="f503" fmla="*/ f418 f182 1"/>
                <a:gd name="f504" fmla="*/ f419 f181 1"/>
                <a:gd name="f505" fmla="*/ f420 f182 1"/>
                <a:gd name="f506" fmla="*/ f421 f181 1"/>
                <a:gd name="f507" fmla="*/ f422 f181 1"/>
                <a:gd name="f508" fmla="*/ f423 f182 1"/>
                <a:gd name="f509" fmla="*/ f424 f181 1"/>
                <a:gd name="f510" fmla="*/ f425 f182 1"/>
                <a:gd name="f511" fmla="*/ f426 f181 1"/>
                <a:gd name="f512" fmla="*/ f427 f182 1"/>
                <a:gd name="f513" fmla="*/ f428 f181 1"/>
                <a:gd name="f514" fmla="*/ f429 f182 1"/>
                <a:gd name="f515" fmla="*/ f430 f181 1"/>
                <a:gd name="f516" fmla="*/ f431 f182 1"/>
                <a:gd name="f517" fmla="*/ f432 f181 1"/>
                <a:gd name="f518" fmla="*/ f433 f182 1"/>
                <a:gd name="f519" fmla="*/ f434 f181 1"/>
                <a:gd name="f520" fmla="*/ f435 f182 1"/>
                <a:gd name="f521" fmla="*/ f436 f181 1"/>
                <a:gd name="f522" fmla="*/ f437 f182 1"/>
                <a:gd name="f523" fmla="*/ f438 f181 1"/>
                <a:gd name="f524" fmla="*/ f439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62" y="f463"/>
                </a:cxn>
                <a:cxn ang="f273">
                  <a:pos x="f450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72"/>
                </a:cxn>
                <a:cxn ang="f273">
                  <a:pos x="f473" y="f457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9"/>
                </a:cxn>
                <a:cxn ang="f273">
                  <a:pos x="f490" y="f483"/>
                </a:cxn>
                <a:cxn ang="f273">
                  <a:pos x="f491" y="f457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505"/>
                </a:cxn>
                <a:cxn ang="f273">
                  <a:pos x="f506" y="f453"/>
                </a:cxn>
                <a:cxn ang="f273">
                  <a:pos x="f507" y="f508"/>
                </a:cxn>
                <a:cxn ang="f273">
                  <a:pos x="f509" y="f510"/>
                </a:cxn>
                <a:cxn ang="f273">
                  <a:pos x="f511" y="f512"/>
                </a:cxn>
                <a:cxn ang="f273">
                  <a:pos x="f513" y="f514"/>
                </a:cxn>
                <a:cxn ang="f273">
                  <a:pos x="f515" y="f516"/>
                </a:cxn>
                <a:cxn ang="f273">
                  <a:pos x="f517" y="f518"/>
                </a:cxn>
                <a:cxn ang="f273">
                  <a:pos x="f519" y="f520"/>
                </a:cxn>
                <a:cxn ang="f273">
                  <a:pos x="f521" y="f522"/>
                </a:cxn>
                <a:cxn ang="f273">
                  <a:pos x="f523" y="f524"/>
                </a:cxn>
              </a:cxnLst>
              <a:rect l="f440" t="f443" r="f441" b="f442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2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3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38" y="f53"/>
                  </a:cubicBezTo>
                  <a:cubicBezTo>
                    <a:pt x="f54" y="f53"/>
                    <a:pt x="f30" y="f55"/>
                    <a:pt x="f36" y="f44"/>
                  </a:cubicBezTo>
                  <a:cubicBezTo>
                    <a:pt x="f31" y="f16"/>
                    <a:pt x="f56" y="f57"/>
                    <a:pt x="f58" y="f59"/>
                  </a:cubicBezTo>
                  <a:cubicBezTo>
                    <a:pt x="f60" y="f61"/>
                    <a:pt x="f5" y="f53"/>
                    <a:pt x="f62" y="f9"/>
                  </a:cubicBezTo>
                  <a:cubicBezTo>
                    <a:pt x="f63" y="f47"/>
                    <a:pt x="f64" y="f47"/>
                    <a:pt x="f31" y="f65"/>
                  </a:cubicBezTo>
                  <a:cubicBezTo>
                    <a:pt x="f66" y="f9"/>
                    <a:pt x="f30" y="f11"/>
                    <a:pt x="f54" y="f9"/>
                  </a:cubicBezTo>
                  <a:cubicBezTo>
                    <a:pt x="f52" y="f45"/>
                    <a:pt x="f67" y="f47"/>
                    <a:pt x="f48" y="f68"/>
                  </a:cubicBezTo>
                  <a:cubicBezTo>
                    <a:pt x="f48" y="f68"/>
                    <a:pt x="f13" y="f68"/>
                    <a:pt x="f12" y="f69"/>
                  </a:cubicBezTo>
                  <a:cubicBezTo>
                    <a:pt x="f48" y="f70"/>
                    <a:pt x="f49" y="f71"/>
                    <a:pt x="f72" y="f71"/>
                  </a:cubicBezTo>
                  <a:cubicBezTo>
                    <a:pt x="f67" y="f73"/>
                    <a:pt x="f74" y="f10"/>
                    <a:pt x="f23" y="f48"/>
                  </a:cubicBezTo>
                  <a:cubicBezTo>
                    <a:pt x="f39" y="f75"/>
                    <a:pt x="f38" y="f48"/>
                    <a:pt x="f76" y="f13"/>
                  </a:cubicBezTo>
                  <a:cubicBezTo>
                    <a:pt x="f31" y="f77"/>
                    <a:pt x="f78" y="f10"/>
                    <a:pt x="f79" y="f48"/>
                  </a:cubicBezTo>
                  <a:cubicBezTo>
                    <a:pt x="f63" y="f72"/>
                    <a:pt x="f80" y="f81"/>
                    <a:pt x="f56" y="f82"/>
                  </a:cubicBezTo>
                  <a:cubicBezTo>
                    <a:pt x="f64" y="f83"/>
                    <a:pt x="f66" y="f83"/>
                    <a:pt x="f54" y="f84"/>
                  </a:cubicBezTo>
                  <a:cubicBezTo>
                    <a:pt x="f38" y="f84"/>
                    <a:pt x="f28" y="f82"/>
                    <a:pt x="f28" y="f85"/>
                  </a:cubicBezTo>
                  <a:cubicBezTo>
                    <a:pt x="f28" y="f50"/>
                    <a:pt x="f40" y="f72"/>
                    <a:pt x="f86" y="f49"/>
                  </a:cubicBezTo>
                  <a:cubicBezTo>
                    <a:pt x="f17" y="f12"/>
                    <a:pt x="f83" y="f8"/>
                    <a:pt x="f49" y="f87"/>
                  </a:cubicBezTo>
                  <a:cubicBezTo>
                    <a:pt x="f48" y="f87"/>
                    <a:pt x="f12" y="f87"/>
                    <a:pt x="f77" y="f87"/>
                  </a:cubicBezTo>
                  <a:cubicBezTo>
                    <a:pt x="f77" y="f73"/>
                    <a:pt x="f12" y="f8"/>
                    <a:pt x="f13" y="f10"/>
                  </a:cubicBezTo>
                  <a:cubicBezTo>
                    <a:pt x="f88" y="f89"/>
                    <a:pt x="f90" y="f67"/>
                    <a:pt x="f91" y="f92"/>
                  </a:cubicBezTo>
                  <a:cubicBezTo>
                    <a:pt x="f93" y="f94"/>
                    <a:pt x="f95" y="f94"/>
                    <a:pt x="f86" y="f94"/>
                  </a:cubicBezTo>
                  <a:cubicBezTo>
                    <a:pt x="f26" y="f96"/>
                    <a:pt x="f97" y="f74"/>
                    <a:pt x="f38" y="f93"/>
                  </a:cubicBezTo>
                  <a:cubicBezTo>
                    <a:pt x="f38" y="f86"/>
                    <a:pt x="f26" y="f23"/>
                    <a:pt x="f19" y="f23"/>
                  </a:cubicBezTo>
                  <a:cubicBezTo>
                    <a:pt x="f93" y="f23"/>
                    <a:pt x="f98" y="f99"/>
                    <a:pt x="f98" y="f93"/>
                  </a:cubicBezTo>
                  <a:cubicBezTo>
                    <a:pt x="f91" y="f52"/>
                    <a:pt x="f98" y="f98"/>
                    <a:pt x="f98" y="f100"/>
                  </a:cubicBezTo>
                  <a:cubicBezTo>
                    <a:pt x="f51" y="f51"/>
                    <a:pt x="f101" y="f81"/>
                    <a:pt x="f73" y="f8"/>
                  </a:cubicBezTo>
                  <a:cubicBezTo>
                    <a:pt x="f73" y="f10"/>
                    <a:pt x="f73" y="f12"/>
                    <a:pt x="f102" y="f13"/>
                  </a:cubicBezTo>
                  <a:cubicBezTo>
                    <a:pt x="f13" y="f43"/>
                    <a:pt x="f103" y="f41"/>
                    <a:pt x="f88" y="f19"/>
                  </a:cubicBezTo>
                  <a:cubicBezTo>
                    <a:pt x="f84" y="f40"/>
                    <a:pt x="f15" y="f23"/>
                    <a:pt x="f104" y="f26"/>
                  </a:cubicBezTo>
                  <a:cubicBezTo>
                    <a:pt x="f105" y="f26"/>
                    <a:pt x="f90" y="f28"/>
                    <a:pt x="f90" y="f38"/>
                  </a:cubicBezTo>
                  <a:cubicBezTo>
                    <a:pt x="f106" y="f76"/>
                    <a:pt x="f51" y="f66"/>
                    <a:pt x="f104" y="f31"/>
                  </a:cubicBezTo>
                  <a:cubicBezTo>
                    <a:pt x="f15" y="f32"/>
                    <a:pt x="f85" y="f34"/>
                    <a:pt x="f89" y="f66"/>
                  </a:cubicBezTo>
                  <a:cubicBezTo>
                    <a:pt x="f103" y="f30"/>
                    <a:pt x="f101" y="f38"/>
                    <a:pt x="f89" y="f39"/>
                  </a:cubicBezTo>
                  <a:cubicBezTo>
                    <a:pt x="f89" y="f26"/>
                    <a:pt x="f81" y="f40"/>
                    <a:pt x="f81" y="f21"/>
                  </a:cubicBezTo>
                  <a:cubicBezTo>
                    <a:pt x="f49" y="f92"/>
                    <a:pt x="f107" y="f83"/>
                    <a:pt x="f108" y="f48"/>
                  </a:cubicBezTo>
                  <a:cubicBezTo>
                    <a:pt x="f109" y="f48"/>
                    <a:pt x="f109" y="f48"/>
                    <a:pt x="f109" y="f13"/>
                  </a:cubicBezTo>
                  <a:cubicBezTo>
                    <a:pt x="f71" y="f48"/>
                    <a:pt x="f71" y="f48"/>
                    <a:pt x="f71" y="f48"/>
                  </a:cubicBezTo>
                  <a:cubicBezTo>
                    <a:pt x="f71" y="f104"/>
                    <a:pt x="f71" y="f98"/>
                    <a:pt x="f71" y="f97"/>
                  </a:cubicBezTo>
                  <a:cubicBezTo>
                    <a:pt x="f71" y="f54"/>
                    <a:pt x="f108" y="f30"/>
                    <a:pt x="f110" y="f36"/>
                  </a:cubicBezTo>
                  <a:cubicBezTo>
                    <a:pt x="f107" y="f34"/>
                    <a:pt x="f10" y="f78"/>
                    <a:pt x="f73" y="f58"/>
                  </a:cubicBezTo>
                  <a:cubicBezTo>
                    <a:pt x="f108" y="f5"/>
                    <a:pt x="f111" y="f5"/>
                    <a:pt x="f45" y="f58"/>
                  </a:cubicBezTo>
                  <a:cubicBezTo>
                    <a:pt x="f14" y="f56"/>
                    <a:pt x="f11" y="f32"/>
                    <a:pt x="f46" y="f66"/>
                  </a:cubicBezTo>
                  <a:cubicBezTo>
                    <a:pt x="f47" y="f36"/>
                    <a:pt x="f112" y="f30"/>
                    <a:pt x="f112" y="f54"/>
                  </a:cubicBezTo>
                  <a:cubicBezTo>
                    <a:pt x="f111" y="f91"/>
                    <a:pt x="f111" y="f104"/>
                    <a:pt x="f47" y="f13"/>
                  </a:cubicBezTo>
                  <a:cubicBezTo>
                    <a:pt x="f47" y="f48"/>
                    <a:pt x="f46" y="f75"/>
                    <a:pt x="f46" y="f72"/>
                  </a:cubicBezTo>
                  <a:cubicBezTo>
                    <a:pt x="f53" y="f113"/>
                    <a:pt x="f114" y="f96"/>
                    <a:pt x="f42" y="f99"/>
                  </a:cubicBezTo>
                  <a:cubicBezTo>
                    <a:pt x="f115" y="f23"/>
                    <a:pt x="f115" y="f26"/>
                    <a:pt x="f116" y="f28"/>
                  </a:cubicBezTo>
                  <a:cubicBezTo>
                    <a:pt x="f16" y="f76"/>
                    <a:pt x="f117" y="f34"/>
                    <a:pt x="f118" y="f119"/>
                  </a:cubicBezTo>
                  <a:cubicBezTo>
                    <a:pt x="f37" y="f56"/>
                    <a:pt x="f120" y="f64"/>
                    <a:pt x="f121" y="f122"/>
                  </a:cubicBezTo>
                  <a:cubicBezTo>
                    <a:pt x="f123" y="f54"/>
                    <a:pt x="f121" y="f39"/>
                    <a:pt x="f124" y="f26"/>
                  </a:cubicBezTo>
                  <a:cubicBezTo>
                    <a:pt x="f125" y="f23"/>
                    <a:pt x="f126" y="f21"/>
                    <a:pt x="f18" y="f86"/>
                  </a:cubicBezTo>
                  <a:cubicBezTo>
                    <a:pt x="f57" y="f17"/>
                    <a:pt x="f61" y="f83"/>
                    <a:pt x="f14" y="f75"/>
                  </a:cubicBezTo>
                  <a:cubicBezTo>
                    <a:pt x="f11" y="f48"/>
                    <a:pt x="f11" y="f12"/>
                    <a:pt x="f11" y="f107"/>
                  </a:cubicBezTo>
                  <a:cubicBezTo>
                    <a:pt x="f44" y="f48"/>
                    <a:pt x="f16" y="f103"/>
                    <a:pt x="f42" y="f85"/>
                  </a:cubicBezTo>
                  <a:cubicBezTo>
                    <a:pt x="f125" y="f113"/>
                    <a:pt x="f127" y="f90"/>
                    <a:pt x="f123" y="f94"/>
                  </a:cubicBezTo>
                  <a:cubicBezTo>
                    <a:pt x="f128" y="f74"/>
                    <a:pt x="f128" y="f91"/>
                    <a:pt x="f128" y="f93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99"/>
                    <a:pt x="f132" y="f95"/>
                  </a:cubicBezTo>
                  <a:cubicBezTo>
                    <a:pt x="f132" y="f91"/>
                    <a:pt x="f133" y="f74"/>
                    <a:pt x="f134" y="f74"/>
                  </a:cubicBezTo>
                  <a:cubicBezTo>
                    <a:pt x="f135" y="f74"/>
                    <a:pt x="f129" y="f96"/>
                    <a:pt x="f128" y="f41"/>
                  </a:cubicBezTo>
                  <a:cubicBezTo>
                    <a:pt x="f20" y="f104"/>
                    <a:pt x="f115" y="f101"/>
                    <a:pt x="f44" y="f107"/>
                  </a:cubicBezTo>
                  <a:cubicBezTo>
                    <a:pt x="f55" y="f8"/>
                    <a:pt x="f55" y="f73"/>
                    <a:pt x="f55" y="f87"/>
                  </a:cubicBezTo>
                  <a:cubicBezTo>
                    <a:pt x="f44" y="f87"/>
                    <a:pt x="f114" y="f87"/>
                    <a:pt x="f16" y="f110"/>
                  </a:cubicBezTo>
                  <a:cubicBezTo>
                    <a:pt x="f37" y="f8"/>
                    <a:pt x="f27" y="f12"/>
                    <a:pt x="f136" y="f75"/>
                  </a:cubicBezTo>
                  <a:cubicBezTo>
                    <a:pt x="f133" y="f49"/>
                    <a:pt x="f132" y="f49"/>
                    <a:pt x="f137" y="f101"/>
                  </a:cubicBezTo>
                  <a:cubicBezTo>
                    <a:pt x="f138" y="f88"/>
                    <a:pt x="f139" y="f84"/>
                    <a:pt x="f140" y="f82"/>
                  </a:cubicBezTo>
                  <a:cubicBezTo>
                    <a:pt x="f141" y="f81"/>
                    <a:pt x="f142" y="f50"/>
                    <a:pt x="f143" y="f48"/>
                  </a:cubicBezTo>
                  <a:cubicBezTo>
                    <a:pt x="f144" y="f10"/>
                    <a:pt x="f145" y="f8"/>
                    <a:pt x="f146" y="f77"/>
                  </a:cubicBezTo>
                  <a:cubicBezTo>
                    <a:pt x="f137" y="f12"/>
                    <a:pt x="f132" y="f13"/>
                    <a:pt x="f147" y="f13"/>
                  </a:cubicBezTo>
                  <a:cubicBezTo>
                    <a:pt x="f29" y="f107"/>
                    <a:pt x="f37" y="f73"/>
                    <a:pt x="f61" y="f109"/>
                  </a:cubicBezTo>
                  <a:cubicBezTo>
                    <a:pt x="f114" y="f71"/>
                    <a:pt x="f114" y="f70"/>
                    <a:pt x="f114" y="f70"/>
                  </a:cubicBezTo>
                  <a:cubicBezTo>
                    <a:pt x="f114" y="f69"/>
                    <a:pt x="f59" y="f69"/>
                    <a:pt x="f59" y="f69"/>
                  </a:cubicBezTo>
                  <a:cubicBezTo>
                    <a:pt x="f20" y="f68"/>
                    <a:pt x="f148" y="f112"/>
                    <a:pt x="f146" y="f47"/>
                  </a:cubicBezTo>
                  <a:cubicBezTo>
                    <a:pt x="f149" y="f47"/>
                    <a:pt x="f139" y="f112"/>
                    <a:pt x="f150" y="f68"/>
                  </a:cubicBezTo>
                  <a:cubicBezTo>
                    <a:pt x="f141" y="f70"/>
                    <a:pt x="f151" y="f70"/>
                    <a:pt x="f152" y="f112"/>
                  </a:cubicBezTo>
                  <a:cubicBezTo>
                    <a:pt x="f6" y="f65"/>
                    <a:pt x="f6" y="f14"/>
                    <a:pt x="f153" y="f154"/>
                  </a:cubicBezTo>
                  <a:cubicBezTo>
                    <a:pt x="f155" y="f61"/>
                    <a:pt x="f144" y="f44"/>
                    <a:pt x="f156" y="f14"/>
                  </a:cubicBezTo>
                  <a:cubicBezTo>
                    <a:pt x="f139" y="f11"/>
                    <a:pt x="f145" y="f65"/>
                    <a:pt x="f149" y="f65"/>
                  </a:cubicBezTo>
                  <a:cubicBezTo>
                    <a:pt x="f157" y="f46"/>
                    <a:pt x="f22" y="f47"/>
                    <a:pt x="f59" y="f112"/>
                  </a:cubicBezTo>
                  <a:cubicBezTo>
                    <a:pt x="f114" y="f112"/>
                    <a:pt x="f44" y="f112"/>
                    <a:pt x="f154" y="f47"/>
                  </a:cubicBezTo>
                  <a:cubicBezTo>
                    <a:pt x="f154" y="f47"/>
                    <a:pt x="f154" y="f46"/>
                    <a:pt x="f53" y="f45"/>
                  </a:cubicBezTo>
                  <a:cubicBezTo>
                    <a:pt x="f55" y="f65"/>
                    <a:pt x="f61" y="f9"/>
                    <a:pt x="f114" y="f11"/>
                  </a:cubicBezTo>
                  <a:cubicBezTo>
                    <a:pt x="f37" y="f117"/>
                    <a:pt x="f29" y="f37"/>
                    <a:pt x="f133" y="f33"/>
                  </a:cubicBezTo>
                  <a:cubicBezTo>
                    <a:pt x="f158" y="f123"/>
                    <a:pt x="f137" y="f33"/>
                    <a:pt x="f159" y="f33"/>
                  </a:cubicBezTo>
                  <a:cubicBezTo>
                    <a:pt x="f160" y="f123"/>
                    <a:pt x="f156" y="f123"/>
                    <a:pt x="f140" y="f27"/>
                  </a:cubicBezTo>
                  <a:cubicBezTo>
                    <a:pt x="f161" y="f29"/>
                    <a:pt x="f161" y="f135"/>
                    <a:pt x="f161" y="f130"/>
                  </a:cubicBezTo>
                  <a:cubicBezTo>
                    <a:pt x="f140" y="f136"/>
                    <a:pt x="f139" y="f136"/>
                    <a:pt x="f162" y="f163"/>
                  </a:cubicBezTo>
                  <a:cubicBezTo>
                    <a:pt x="f138" y="f163"/>
                    <a:pt x="f147" y="f157"/>
                    <a:pt x="f147" y="f148"/>
                  </a:cubicBezTo>
                  <a:cubicBezTo>
                    <a:pt x="f133" y="f129"/>
                    <a:pt x="f131" y="f27"/>
                    <a:pt x="f164" y="f123"/>
                  </a:cubicBezTo>
                  <a:cubicBezTo>
                    <a:pt x="f33" y="f35"/>
                    <a:pt x="f165" y="f116"/>
                    <a:pt x="f55" y="f53"/>
                  </a:cubicBezTo>
                  <a:cubicBezTo>
                    <a:pt x="f154" y="f14"/>
                    <a:pt x="f11" y="f11"/>
                    <a:pt x="f9" y="f9"/>
                  </a:cubicBezTo>
                  <a:cubicBezTo>
                    <a:pt x="f65" y="f11"/>
                    <a:pt x="f65" y="f11"/>
                    <a:pt x="f45" y="f14"/>
                  </a:cubicBezTo>
                  <a:cubicBezTo>
                    <a:pt x="f65" y="f53"/>
                    <a:pt x="f9" y="f55"/>
                    <a:pt x="f11" y="f44"/>
                  </a:cubicBezTo>
                  <a:cubicBezTo>
                    <a:pt x="f114" y="f165"/>
                    <a:pt x="f118" y="f33"/>
                    <a:pt x="f35" y="f164"/>
                  </a:cubicBezTo>
                  <a:cubicBezTo>
                    <a:pt x="f124" y="f136"/>
                    <a:pt x="f127" y="f166"/>
                    <a:pt x="f120" y="f166"/>
                  </a:cubicBezTo>
                  <a:cubicBezTo>
                    <a:pt x="f128" y="f133"/>
                    <a:pt x="f167" y="f158"/>
                    <a:pt x="f167" y="f146"/>
                  </a:cubicBezTo>
                  <a:cubicBezTo>
                    <a:pt x="f168" y="f160"/>
                    <a:pt x="f129" y="f156"/>
                    <a:pt x="f33" y="f156"/>
                  </a:cubicBezTo>
                  <a:cubicBezTo>
                    <a:pt x="f24" y="f156"/>
                    <a:pt x="f124" y="f139"/>
                    <a:pt x="f125" y="f145"/>
                  </a:cubicBezTo>
                  <a:cubicBezTo>
                    <a:pt x="f165" y="f160"/>
                    <a:pt x="f165" y="f146"/>
                    <a:pt x="f125" y="f138"/>
                  </a:cubicBezTo>
                  <a:cubicBezTo>
                    <a:pt x="f37" y="f158"/>
                    <a:pt x="f169" y="f133"/>
                    <a:pt x="f165" y="f136"/>
                  </a:cubicBezTo>
                  <a:cubicBezTo>
                    <a:pt x="f57" y="f27"/>
                    <a:pt x="f55" y="f37"/>
                    <a:pt x="f65" y="f16"/>
                  </a:cubicBezTo>
                  <a:cubicBezTo>
                    <a:pt x="f45" y="f59"/>
                    <a:pt x="f47" y="f61"/>
                    <a:pt x="f112" y="f55"/>
                  </a:cubicBezTo>
                  <a:cubicBezTo>
                    <a:pt x="f69" y="f18"/>
                    <a:pt x="f71" y="f120"/>
                    <a:pt x="f87" y="f135"/>
                  </a:cubicBezTo>
                  <a:cubicBezTo>
                    <a:pt x="f8" y="f170"/>
                    <a:pt x="f13" y="f140"/>
                    <a:pt x="f72" y="f6"/>
                  </a:cubicBezTo>
                  <a:cubicBezTo>
                    <a:pt x="f50" y="f171"/>
                    <a:pt x="f103" y="f172"/>
                    <a:pt x="f101" y="f173"/>
                  </a:cubicBezTo>
                  <a:cubicBezTo>
                    <a:pt x="f89" y="f174"/>
                    <a:pt x="f85" y="f7"/>
                    <a:pt x="f82" y="f174"/>
                  </a:cubicBezTo>
                  <a:cubicBezTo>
                    <a:pt x="f82" y="f174"/>
                    <a:pt x="f88" y="f172"/>
                    <a:pt x="f82" y="f2"/>
                  </a:cubicBezTo>
                  <a:cubicBezTo>
                    <a:pt x="f82" y="f175"/>
                    <a:pt x="f85" y="f176"/>
                    <a:pt x="f81" y="f177"/>
                  </a:cubicBezTo>
                  <a:cubicBezTo>
                    <a:pt x="f49" y="f137"/>
                    <a:pt x="f107" y="f33"/>
                    <a:pt x="f108" y="f59"/>
                  </a:cubicBezTo>
                  <a:cubicBezTo>
                    <a:pt x="f108" y="f114"/>
                    <a:pt x="f108" y="f44"/>
                    <a:pt x="f108" y="f53"/>
                  </a:cubicBezTo>
                  <a:cubicBezTo>
                    <a:pt x="f102" y="f59"/>
                    <a:pt x="f10" y="f116"/>
                    <a:pt x="f12" y="f18"/>
                  </a:cubicBezTo>
                  <a:cubicBezTo>
                    <a:pt x="f50" y="f20"/>
                    <a:pt x="f82" y="f128"/>
                    <a:pt x="f83" y="f130"/>
                  </a:cubicBezTo>
                  <a:cubicBezTo>
                    <a:pt x="f67" y="f163"/>
                    <a:pt x="f178" y="f166"/>
                    <a:pt x="f104" y="f170"/>
                  </a:cubicBezTo>
                  <a:cubicBezTo>
                    <a:pt x="f104" y="f137"/>
                    <a:pt x="f105" y="f162"/>
                    <a:pt x="f178" y="f149"/>
                  </a:cubicBezTo>
                  <a:cubicBezTo>
                    <a:pt x="f179" y="f139"/>
                    <a:pt x="f94" y="f149"/>
                    <a:pt x="f100" y="f146"/>
                  </a:cubicBezTo>
                  <a:cubicBezTo>
                    <a:pt x="f98" y="f132"/>
                    <a:pt x="f74" y="f147"/>
                    <a:pt x="f92" y="f166"/>
                  </a:cubicBezTo>
                  <a:cubicBezTo>
                    <a:pt x="f179" y="f131"/>
                    <a:pt x="f90" y="f163"/>
                    <a:pt x="f178" y="f157"/>
                  </a:cubicBezTo>
                  <a:cubicBezTo>
                    <a:pt x="f43" y="f121"/>
                    <a:pt x="f50" y="f126"/>
                    <a:pt x="f10" y="f44"/>
                  </a:cubicBezTo>
                  <a:cubicBezTo>
                    <a:pt x="f107" y="f154"/>
                    <a:pt x="f8" y="f14"/>
                    <a:pt x="f102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7" name="Freeform 12">
              <a:extLst>
                <a:ext uri="{FF2B5EF4-FFF2-40B4-BE49-F238E27FC236}">
                  <a16:creationId xmlns:a16="http://schemas.microsoft.com/office/drawing/2014/main" id="{F8AF7B7B-C06A-ED48-AA8B-22E28068E523}"/>
                </a:ext>
              </a:extLst>
            </p:cNvPr>
            <p:cNvSpPr/>
            <p:nvPr/>
          </p:nvSpPr>
          <p:spPr>
            <a:xfrm>
              <a:off x="2604439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2"/>
                <a:gd name="f13" fmla="val 103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65"/>
                <a:gd name="f31" fmla="val 128"/>
                <a:gd name="f32" fmla="val 164"/>
                <a:gd name="f33" fmla="val 119"/>
                <a:gd name="f34" fmla="val 160"/>
                <a:gd name="f35" fmla="val 156"/>
                <a:gd name="f36" fmla="val 152"/>
                <a:gd name="f37" fmla="val 149"/>
                <a:gd name="f38" fmla="val 110"/>
                <a:gd name="f39" fmla="val 117"/>
                <a:gd name="f40" fmla="val 94"/>
                <a:gd name="f41" fmla="val 93"/>
                <a:gd name="f42" fmla="val 92"/>
                <a:gd name="f43" fmla="val 104"/>
                <a:gd name="f44" fmla="val 108"/>
                <a:gd name="f45" fmla="val 139"/>
                <a:gd name="f46" fmla="val 155"/>
                <a:gd name="f47" fmla="val 99"/>
                <a:gd name="f48" fmla="val 157"/>
                <a:gd name="f49" fmla="val 101"/>
                <a:gd name="f50" fmla="val 169"/>
                <a:gd name="f51" fmla="val 173"/>
                <a:gd name="f52" fmla="val 105"/>
                <a:gd name="f53" fmla="val 176"/>
                <a:gd name="f54" fmla="val 174"/>
                <a:gd name="f55" fmla="val 172"/>
                <a:gd name="f56" fmla="val 167"/>
                <a:gd name="f57" fmla="val 162"/>
                <a:gd name="f58" fmla="val 95"/>
                <a:gd name="f59" fmla="val 161"/>
                <a:gd name="f60" fmla="val 140"/>
                <a:gd name="f61" fmla="val 89"/>
                <a:gd name="f62" fmla="val 88"/>
                <a:gd name="f63" fmla="val 87"/>
                <a:gd name="f64" fmla="val 86"/>
                <a:gd name="f65" fmla="val 107"/>
                <a:gd name="f66" fmla="val 81"/>
                <a:gd name="f67" fmla="val 136"/>
                <a:gd name="f68" fmla="val 77"/>
                <a:gd name="f69" fmla="val 73"/>
                <a:gd name="f70" fmla="val 153"/>
                <a:gd name="f71" fmla="val 72"/>
                <a:gd name="f72" fmla="val 158"/>
                <a:gd name="f73" fmla="val 74"/>
                <a:gd name="f74" fmla="val 76"/>
                <a:gd name="f75" fmla="val 168"/>
                <a:gd name="f76" fmla="val 170"/>
                <a:gd name="f77" fmla="val 70"/>
                <a:gd name="f78" fmla="val 171"/>
                <a:gd name="f79" fmla="val 65"/>
                <a:gd name="f80" fmla="val 63"/>
                <a:gd name="f81" fmla="val 166"/>
                <a:gd name="f82" fmla="val 58"/>
                <a:gd name="f83" fmla="val 61"/>
                <a:gd name="f84" fmla="val 64"/>
                <a:gd name="f85" fmla="val 69"/>
                <a:gd name="f86" fmla="val 145"/>
                <a:gd name="f87" fmla="val 71"/>
                <a:gd name="f88" fmla="val 75"/>
                <a:gd name="f89" fmla="val 79"/>
                <a:gd name="f90" fmla="val 83"/>
                <a:gd name="f91" fmla="val 115"/>
                <a:gd name="f92" fmla="val 66"/>
                <a:gd name="f93" fmla="val 127"/>
                <a:gd name="f94" fmla="val 55"/>
                <a:gd name="f95" fmla="val 44"/>
                <a:gd name="f96" fmla="val 42"/>
                <a:gd name="f97" fmla="val 143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41"/>
                <a:gd name="f104" fmla="val 138"/>
                <a:gd name="f105" fmla="val 30"/>
                <a:gd name="f106" fmla="val 37"/>
                <a:gd name="f107" fmla="val 39"/>
                <a:gd name="f108" fmla="val 137"/>
                <a:gd name="f109" fmla="val 40"/>
                <a:gd name="f110" fmla="val 53"/>
                <a:gd name="f111" fmla="val 60"/>
                <a:gd name="f112" fmla="val 109"/>
                <a:gd name="f113" fmla="val 46"/>
                <a:gd name="f114" fmla="val 31"/>
                <a:gd name="f115" fmla="val 116"/>
                <a:gd name="f116" fmla="val 28"/>
                <a:gd name="f117" fmla="val 26"/>
                <a:gd name="f118" fmla="val 123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1"/>
                <a:gd name="f129" fmla="val 112"/>
                <a:gd name="f130" fmla="val 29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"/>
                <a:gd name="f139" fmla="val 80"/>
                <a:gd name="f140" fmla="val 85"/>
                <a:gd name="f141" fmla="val 38"/>
                <a:gd name="f142" fmla="val 84"/>
                <a:gd name="f143" fmla="val 78"/>
                <a:gd name="f144" fmla="val 57"/>
                <a:gd name="f145" fmla="val 67"/>
                <a:gd name="f146" fmla="val 68"/>
                <a:gd name="f147" fmla="val 11"/>
                <a:gd name="f148" fmla="val 59"/>
                <a:gd name="f149" fmla="val 52"/>
                <a:gd name="f150" fmla="val 10"/>
                <a:gd name="f151" fmla="val 50"/>
                <a:gd name="f152" fmla="val 15"/>
                <a:gd name="f153" fmla="val 48"/>
                <a:gd name="f154" fmla="val 45"/>
                <a:gd name="f155" fmla="val 54"/>
                <a:gd name="f156" fmla="val 47"/>
                <a:gd name="f157" fmla="val 33"/>
                <a:gd name="f158" fmla="val 34"/>
                <a:gd name="f159" fmla="val 82"/>
                <a:gd name="f160" fmla="val 62"/>
                <a:gd name="f161" fmla="val 5"/>
                <a:gd name="f162" fmla="val 2"/>
                <a:gd name="f163" fmla="val 3"/>
                <a:gd name="f164" fmla="val 129"/>
                <a:gd name="f165" fmla="val 142"/>
                <a:gd name="f166" fmla="val 25"/>
                <a:gd name="f167" fmla="val 133"/>
                <a:gd name="f168" fmla="val 49"/>
                <a:gd name="f169" fmla="val 51"/>
                <a:gd name="f170" fmla="val 125"/>
                <a:gd name="f171" fmla="val 179"/>
                <a:gd name="f172" fmla="val 181"/>
                <a:gd name="f173" fmla="val 182"/>
                <a:gd name="f174" fmla="val 183"/>
                <a:gd name="f175" fmla="val 114"/>
                <a:gd name="f176" fmla="val 178"/>
                <a:gd name="f177" fmla="val 130"/>
                <a:gd name="f178" fmla="val 120"/>
                <a:gd name="f179" fmla="val 135"/>
                <a:gd name="f180" fmla="val 147"/>
                <a:gd name="f181" fmla="val 144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146 f190 1"/>
                <a:gd name="f195" fmla="*/ 121 f189 1"/>
                <a:gd name="f196" fmla="*/ 164 f190 1"/>
                <a:gd name="f197" fmla="*/ 124 f189 1"/>
                <a:gd name="f198" fmla="*/ 102 f190 1"/>
                <a:gd name="f199" fmla="*/ 94 f189 1"/>
                <a:gd name="f200" fmla="*/ 155 f190 1"/>
                <a:gd name="f201" fmla="*/ 99 f189 1"/>
                <a:gd name="f202" fmla="*/ 174 f190 1"/>
                <a:gd name="f203" fmla="*/ 96 f189 1"/>
                <a:gd name="f204" fmla="*/ 104 f190 1"/>
                <a:gd name="f205" fmla="*/ 89 f189 1"/>
                <a:gd name="f206" fmla="*/ 150 f190 1"/>
                <a:gd name="f207" fmla="*/ 73 f189 1"/>
                <a:gd name="f208" fmla="*/ 169 f190 1"/>
                <a:gd name="f209" fmla="*/ 63 f189 1"/>
                <a:gd name="f210" fmla="*/ 145 f190 1"/>
                <a:gd name="f211" fmla="*/ 71 f189 1"/>
                <a:gd name="f212" fmla="*/ 103 f190 1"/>
                <a:gd name="f213" fmla="*/ 77 f189 1"/>
                <a:gd name="f214" fmla="*/ 36 f189 1"/>
                <a:gd name="f215" fmla="*/ 137 f190 1"/>
                <a:gd name="f216" fmla="*/ 40 f189 1"/>
                <a:gd name="f217" fmla="*/ 115 f190 1"/>
                <a:gd name="f218" fmla="*/ 31 f189 1"/>
                <a:gd name="f219" fmla="*/ 121 f190 1"/>
                <a:gd name="f220" fmla="*/ 14 f189 1"/>
                <a:gd name="f221" fmla="*/ 112 f190 1"/>
                <a:gd name="f222" fmla="*/ 29 f189 1"/>
                <a:gd name="f223" fmla="*/ 91 f190 1"/>
                <a:gd name="f224" fmla="*/ 96 f190 1"/>
                <a:gd name="f225" fmla="*/ 4 f189 1"/>
                <a:gd name="f226" fmla="*/ 86 f190 1"/>
                <a:gd name="f227" fmla="*/ 20 f189 1"/>
                <a:gd name="f228" fmla="*/ 67 f190 1"/>
                <a:gd name="f229" fmla="*/ 30 f189 1"/>
                <a:gd name="f230" fmla="*/ 50 f190 1"/>
                <a:gd name="f231" fmla="*/ 15 f189 1"/>
                <a:gd name="f232" fmla="*/ 79 f190 1"/>
                <a:gd name="f233" fmla="*/ 72 f189 1"/>
                <a:gd name="f234" fmla="*/ 48 f190 1"/>
                <a:gd name="f235" fmla="*/ 42 f189 1"/>
                <a:gd name="f236" fmla="*/ 28 f190 1"/>
                <a:gd name="f237" fmla="*/ 34 f189 1"/>
                <a:gd name="f238" fmla="*/ 75 f190 1"/>
                <a:gd name="f239" fmla="*/ 78 f189 1"/>
                <a:gd name="f240" fmla="*/ 34 f190 1"/>
                <a:gd name="f241" fmla="*/ 11 f190 1"/>
                <a:gd name="f242" fmla="*/ 73 f190 1"/>
                <a:gd name="f243" fmla="*/ 85 f189 1"/>
                <a:gd name="f244" fmla="*/ 24 f190 1"/>
                <a:gd name="f245" fmla="*/ 92 f189 1"/>
                <a:gd name="f246" fmla="*/ 3 f190 1"/>
                <a:gd name="f247" fmla="*/ 100 f189 1"/>
                <a:gd name="f248" fmla="*/ 72 f190 1"/>
                <a:gd name="f249" fmla="*/ 91 f189 1"/>
                <a:gd name="f250" fmla="*/ 97 f189 1"/>
                <a:gd name="f251" fmla="*/ 14 f190 1"/>
                <a:gd name="f252" fmla="*/ 131 f189 1"/>
                <a:gd name="f253" fmla="*/ 30 f190 1"/>
                <a:gd name="f254" fmla="*/ 137 f189 1"/>
                <a:gd name="f255" fmla="*/ 81 f190 1"/>
                <a:gd name="f256" fmla="*/ 58 f190 1"/>
                <a:gd name="f257" fmla="*/ 141 f189 1"/>
                <a:gd name="f258" fmla="*/ 161 f189 1"/>
                <a:gd name="f259" fmla="*/ 62 f190 1"/>
                <a:gd name="f260" fmla="*/ 143 f189 1"/>
                <a:gd name="f261" fmla="*/ 94 f190 1"/>
                <a:gd name="f262" fmla="*/ 136 f189 1"/>
                <a:gd name="f263" fmla="*/ 113 f190 1"/>
                <a:gd name="f264" fmla="*/ 183 f189 1"/>
                <a:gd name="f265" fmla="*/ 93 f190 1"/>
                <a:gd name="f266" fmla="*/ 105 f189 1"/>
                <a:gd name="f267" fmla="*/ 119 f190 1"/>
                <a:gd name="f268" fmla="*/ 138 f189 1"/>
                <a:gd name="f269" fmla="*/ 153 f189 1"/>
                <a:gd name="f270" fmla="*/ 100 f190 1"/>
                <a:gd name="f271" fmla="*/ 102 f189 1"/>
                <a:gd name="f272" fmla="+- f191 0 f1"/>
                <a:gd name="f273" fmla="*/ f194 1 177"/>
                <a:gd name="f274" fmla="*/ f195 1 184"/>
                <a:gd name="f275" fmla="*/ f196 1 177"/>
                <a:gd name="f276" fmla="*/ f197 1 184"/>
                <a:gd name="f277" fmla="*/ f198 1 177"/>
                <a:gd name="f278" fmla="*/ f199 1 184"/>
                <a:gd name="f279" fmla="*/ f200 1 177"/>
                <a:gd name="f280" fmla="*/ f201 1 184"/>
                <a:gd name="f281" fmla="*/ f202 1 177"/>
                <a:gd name="f282" fmla="*/ f203 1 184"/>
                <a:gd name="f283" fmla="*/ f204 1 177"/>
                <a:gd name="f284" fmla="*/ f205 1 184"/>
                <a:gd name="f285" fmla="*/ f206 1 177"/>
                <a:gd name="f286" fmla="*/ f207 1 184"/>
                <a:gd name="f287" fmla="*/ f208 1 177"/>
                <a:gd name="f288" fmla="*/ f209 1 184"/>
                <a:gd name="f289" fmla="*/ f210 1 177"/>
                <a:gd name="f290" fmla="*/ f211 1 184"/>
                <a:gd name="f291" fmla="*/ f212 1 177"/>
                <a:gd name="f292" fmla="*/ f213 1 184"/>
                <a:gd name="f293" fmla="*/ f214 1 184"/>
                <a:gd name="f294" fmla="*/ f215 1 177"/>
                <a:gd name="f295" fmla="*/ f216 1 184"/>
                <a:gd name="f296" fmla="*/ f217 1 177"/>
                <a:gd name="f297" fmla="*/ f218 1 184"/>
                <a:gd name="f298" fmla="*/ f219 1 177"/>
                <a:gd name="f299" fmla="*/ f220 1 184"/>
                <a:gd name="f300" fmla="*/ f221 1 177"/>
                <a:gd name="f301" fmla="*/ f222 1 184"/>
                <a:gd name="f302" fmla="*/ f223 1 177"/>
                <a:gd name="f303" fmla="*/ f224 1 177"/>
                <a:gd name="f304" fmla="*/ f225 1 184"/>
                <a:gd name="f305" fmla="*/ f226 1 177"/>
                <a:gd name="f306" fmla="*/ f227 1 184"/>
                <a:gd name="f307" fmla="*/ f228 1 177"/>
                <a:gd name="f308" fmla="*/ f229 1 184"/>
                <a:gd name="f309" fmla="*/ f230 1 177"/>
                <a:gd name="f310" fmla="*/ f231 1 184"/>
                <a:gd name="f311" fmla="*/ f232 1 177"/>
                <a:gd name="f312" fmla="*/ f233 1 184"/>
                <a:gd name="f313" fmla="*/ f234 1 177"/>
                <a:gd name="f314" fmla="*/ f235 1 184"/>
                <a:gd name="f315" fmla="*/ f236 1 177"/>
                <a:gd name="f316" fmla="*/ f237 1 184"/>
                <a:gd name="f317" fmla="*/ f238 1 177"/>
                <a:gd name="f318" fmla="*/ f239 1 184"/>
                <a:gd name="f319" fmla="*/ f240 1 177"/>
                <a:gd name="f320" fmla="*/ f241 1 177"/>
                <a:gd name="f321" fmla="*/ f242 1 177"/>
                <a:gd name="f322" fmla="*/ f243 1 184"/>
                <a:gd name="f323" fmla="*/ f244 1 177"/>
                <a:gd name="f324" fmla="*/ f245 1 184"/>
                <a:gd name="f325" fmla="*/ f246 1 177"/>
                <a:gd name="f326" fmla="*/ f247 1 184"/>
                <a:gd name="f327" fmla="*/ f248 1 177"/>
                <a:gd name="f328" fmla="*/ f249 1 184"/>
                <a:gd name="f329" fmla="*/ f250 1 184"/>
                <a:gd name="f330" fmla="*/ f251 1 177"/>
                <a:gd name="f331" fmla="*/ f252 1 184"/>
                <a:gd name="f332" fmla="*/ f253 1 177"/>
                <a:gd name="f333" fmla="*/ f254 1 184"/>
                <a:gd name="f334" fmla="*/ f255 1 177"/>
                <a:gd name="f335" fmla="*/ f256 1 177"/>
                <a:gd name="f336" fmla="*/ f257 1 184"/>
                <a:gd name="f337" fmla="*/ f258 1 184"/>
                <a:gd name="f338" fmla="*/ f259 1 177"/>
                <a:gd name="f339" fmla="*/ f260 1 184"/>
                <a:gd name="f340" fmla="*/ f261 1 177"/>
                <a:gd name="f341" fmla="*/ f262 1 184"/>
                <a:gd name="f342" fmla="*/ f263 1 177"/>
                <a:gd name="f343" fmla="*/ f264 1 184"/>
                <a:gd name="f344" fmla="*/ f265 1 177"/>
                <a:gd name="f345" fmla="*/ f266 1 184"/>
                <a:gd name="f346" fmla="*/ f267 1 177"/>
                <a:gd name="f347" fmla="*/ f268 1 184"/>
                <a:gd name="f348" fmla="*/ f269 1 184"/>
                <a:gd name="f349" fmla="*/ f270 1 177"/>
                <a:gd name="f350" fmla="*/ f271 1 184"/>
                <a:gd name="f351" fmla="*/ 0 1 f192"/>
                <a:gd name="f352" fmla="*/ f186 1 f192"/>
                <a:gd name="f353" fmla="*/ 0 1 f193"/>
                <a:gd name="f354" fmla="*/ f187 1 f193"/>
                <a:gd name="f355" fmla="*/ f273 1 f192"/>
                <a:gd name="f356" fmla="*/ f274 1 f193"/>
                <a:gd name="f357" fmla="*/ f275 1 f192"/>
                <a:gd name="f358" fmla="*/ f276 1 f193"/>
                <a:gd name="f359" fmla="*/ f277 1 f192"/>
                <a:gd name="f360" fmla="*/ f278 1 f193"/>
                <a:gd name="f361" fmla="*/ f279 1 f192"/>
                <a:gd name="f362" fmla="*/ f280 1 f193"/>
                <a:gd name="f363" fmla="*/ f281 1 f192"/>
                <a:gd name="f364" fmla="*/ f282 1 f193"/>
                <a:gd name="f365" fmla="*/ f283 1 f192"/>
                <a:gd name="f366" fmla="*/ f284 1 f193"/>
                <a:gd name="f367" fmla="*/ f285 1 f192"/>
                <a:gd name="f368" fmla="*/ f286 1 f193"/>
                <a:gd name="f369" fmla="*/ f287 1 f192"/>
                <a:gd name="f370" fmla="*/ f288 1 f193"/>
                <a:gd name="f371" fmla="*/ f289 1 f192"/>
                <a:gd name="f372" fmla="*/ f290 1 f193"/>
                <a:gd name="f373" fmla="*/ f291 1 f192"/>
                <a:gd name="f374" fmla="*/ f292 1 f193"/>
                <a:gd name="f375" fmla="*/ f293 1 f193"/>
                <a:gd name="f376" fmla="*/ f294 1 f192"/>
                <a:gd name="f377" fmla="*/ f295 1 f193"/>
                <a:gd name="f378" fmla="*/ f296 1 f192"/>
                <a:gd name="f379" fmla="*/ f297 1 f193"/>
                <a:gd name="f380" fmla="*/ f298 1 f192"/>
                <a:gd name="f381" fmla="*/ f299 1 f193"/>
                <a:gd name="f382" fmla="*/ f300 1 f192"/>
                <a:gd name="f383" fmla="*/ f301 1 f193"/>
                <a:gd name="f384" fmla="*/ f302 1 f192"/>
                <a:gd name="f385" fmla="*/ f303 1 f192"/>
                <a:gd name="f386" fmla="*/ f304 1 f193"/>
                <a:gd name="f387" fmla="*/ f305 1 f192"/>
                <a:gd name="f388" fmla="*/ f306 1 f193"/>
                <a:gd name="f389" fmla="*/ f307 1 f192"/>
                <a:gd name="f390" fmla="*/ f308 1 f193"/>
                <a:gd name="f391" fmla="*/ f309 1 f192"/>
                <a:gd name="f392" fmla="*/ f310 1 f193"/>
                <a:gd name="f393" fmla="*/ f311 1 f192"/>
                <a:gd name="f394" fmla="*/ f312 1 f193"/>
                <a:gd name="f395" fmla="*/ f313 1 f192"/>
                <a:gd name="f396" fmla="*/ f314 1 f193"/>
                <a:gd name="f397" fmla="*/ f315 1 f192"/>
                <a:gd name="f398" fmla="*/ f316 1 f193"/>
                <a:gd name="f399" fmla="*/ f317 1 f192"/>
                <a:gd name="f400" fmla="*/ f318 1 f193"/>
                <a:gd name="f401" fmla="*/ f319 1 f192"/>
                <a:gd name="f402" fmla="*/ f320 1 f192"/>
                <a:gd name="f403" fmla="*/ f321 1 f192"/>
                <a:gd name="f404" fmla="*/ f322 1 f193"/>
                <a:gd name="f405" fmla="*/ f323 1 f192"/>
                <a:gd name="f406" fmla="*/ f324 1 f193"/>
                <a:gd name="f407" fmla="*/ f325 1 f192"/>
                <a:gd name="f408" fmla="*/ f326 1 f193"/>
                <a:gd name="f409" fmla="*/ f327 1 f192"/>
                <a:gd name="f410" fmla="*/ f328 1 f193"/>
                <a:gd name="f411" fmla="*/ f329 1 f193"/>
                <a:gd name="f412" fmla="*/ f330 1 f192"/>
                <a:gd name="f413" fmla="*/ f331 1 f193"/>
                <a:gd name="f414" fmla="*/ f332 1 f192"/>
                <a:gd name="f415" fmla="*/ f333 1 f193"/>
                <a:gd name="f416" fmla="*/ f334 1 f192"/>
                <a:gd name="f417" fmla="*/ f335 1 f192"/>
                <a:gd name="f418" fmla="*/ f336 1 f193"/>
                <a:gd name="f419" fmla="*/ f337 1 f193"/>
                <a:gd name="f420" fmla="*/ f338 1 f192"/>
                <a:gd name="f421" fmla="*/ f339 1 f193"/>
                <a:gd name="f422" fmla="*/ f340 1 f192"/>
                <a:gd name="f423" fmla="*/ f341 1 f193"/>
                <a:gd name="f424" fmla="*/ f342 1 f192"/>
                <a:gd name="f425" fmla="*/ f343 1 f193"/>
                <a:gd name="f426" fmla="*/ f344 1 f192"/>
                <a:gd name="f427" fmla="*/ f345 1 f193"/>
                <a:gd name="f428" fmla="*/ f346 1 f192"/>
                <a:gd name="f429" fmla="*/ f347 1 f193"/>
                <a:gd name="f430" fmla="*/ f348 1 f193"/>
                <a:gd name="f431" fmla="*/ f349 1 f192"/>
                <a:gd name="f432" fmla="*/ f350 1 f193"/>
                <a:gd name="f433" fmla="*/ f351 f183 1"/>
                <a:gd name="f434" fmla="*/ f352 f183 1"/>
                <a:gd name="f435" fmla="*/ f354 f184 1"/>
                <a:gd name="f436" fmla="*/ f353 f184 1"/>
                <a:gd name="f437" fmla="*/ f355 f183 1"/>
                <a:gd name="f438" fmla="*/ f356 f184 1"/>
                <a:gd name="f439" fmla="*/ f357 f183 1"/>
                <a:gd name="f440" fmla="*/ f358 f184 1"/>
                <a:gd name="f441" fmla="*/ f359 f183 1"/>
                <a:gd name="f442" fmla="*/ f360 f184 1"/>
                <a:gd name="f443" fmla="*/ f361 f183 1"/>
                <a:gd name="f444" fmla="*/ f362 f184 1"/>
                <a:gd name="f445" fmla="*/ f363 f183 1"/>
                <a:gd name="f446" fmla="*/ f364 f184 1"/>
                <a:gd name="f447" fmla="*/ f365 f183 1"/>
                <a:gd name="f448" fmla="*/ f366 f184 1"/>
                <a:gd name="f449" fmla="*/ f367 f183 1"/>
                <a:gd name="f450" fmla="*/ f368 f184 1"/>
                <a:gd name="f451" fmla="*/ f369 f183 1"/>
                <a:gd name="f452" fmla="*/ f370 f184 1"/>
                <a:gd name="f453" fmla="*/ f371 f183 1"/>
                <a:gd name="f454" fmla="*/ f372 f184 1"/>
                <a:gd name="f455" fmla="*/ f373 f183 1"/>
                <a:gd name="f456" fmla="*/ f374 f184 1"/>
                <a:gd name="f457" fmla="*/ f375 f184 1"/>
                <a:gd name="f458" fmla="*/ f376 f183 1"/>
                <a:gd name="f459" fmla="*/ f377 f184 1"/>
                <a:gd name="f460" fmla="*/ f378 f183 1"/>
                <a:gd name="f461" fmla="*/ f379 f184 1"/>
                <a:gd name="f462" fmla="*/ f380 f183 1"/>
                <a:gd name="f463" fmla="*/ f381 f184 1"/>
                <a:gd name="f464" fmla="*/ f382 f183 1"/>
                <a:gd name="f465" fmla="*/ f383 f184 1"/>
                <a:gd name="f466" fmla="*/ f384 f183 1"/>
                <a:gd name="f467" fmla="*/ f385 f183 1"/>
                <a:gd name="f468" fmla="*/ f386 f184 1"/>
                <a:gd name="f469" fmla="*/ f387 f183 1"/>
                <a:gd name="f470" fmla="*/ f388 f184 1"/>
                <a:gd name="f471" fmla="*/ f389 f183 1"/>
                <a:gd name="f472" fmla="*/ f390 f184 1"/>
                <a:gd name="f473" fmla="*/ f391 f183 1"/>
                <a:gd name="f474" fmla="*/ f392 f184 1"/>
                <a:gd name="f475" fmla="*/ f393 f183 1"/>
                <a:gd name="f476" fmla="*/ f394 f184 1"/>
                <a:gd name="f477" fmla="*/ f395 f183 1"/>
                <a:gd name="f478" fmla="*/ f396 f184 1"/>
                <a:gd name="f479" fmla="*/ f397 f183 1"/>
                <a:gd name="f480" fmla="*/ f398 f184 1"/>
                <a:gd name="f481" fmla="*/ f399 f183 1"/>
                <a:gd name="f482" fmla="*/ f400 f184 1"/>
                <a:gd name="f483" fmla="*/ f401 f183 1"/>
                <a:gd name="f484" fmla="*/ f402 f183 1"/>
                <a:gd name="f485" fmla="*/ f403 f183 1"/>
                <a:gd name="f486" fmla="*/ f404 f184 1"/>
                <a:gd name="f487" fmla="*/ f405 f183 1"/>
                <a:gd name="f488" fmla="*/ f406 f184 1"/>
                <a:gd name="f489" fmla="*/ f407 f183 1"/>
                <a:gd name="f490" fmla="*/ f408 f184 1"/>
                <a:gd name="f491" fmla="*/ f409 f183 1"/>
                <a:gd name="f492" fmla="*/ f410 f184 1"/>
                <a:gd name="f493" fmla="*/ f411 f184 1"/>
                <a:gd name="f494" fmla="*/ f412 f183 1"/>
                <a:gd name="f495" fmla="*/ f413 f184 1"/>
                <a:gd name="f496" fmla="*/ f414 f183 1"/>
                <a:gd name="f497" fmla="*/ f415 f184 1"/>
                <a:gd name="f498" fmla="*/ f416 f183 1"/>
                <a:gd name="f499" fmla="*/ f417 f183 1"/>
                <a:gd name="f500" fmla="*/ f418 f184 1"/>
                <a:gd name="f501" fmla="*/ f419 f184 1"/>
                <a:gd name="f502" fmla="*/ f420 f183 1"/>
                <a:gd name="f503" fmla="*/ f421 f184 1"/>
                <a:gd name="f504" fmla="*/ f422 f183 1"/>
                <a:gd name="f505" fmla="*/ f423 f184 1"/>
                <a:gd name="f506" fmla="*/ f424 f183 1"/>
                <a:gd name="f507" fmla="*/ f425 f184 1"/>
                <a:gd name="f508" fmla="*/ f426 f183 1"/>
                <a:gd name="f509" fmla="*/ f427 f184 1"/>
                <a:gd name="f510" fmla="*/ f428 f183 1"/>
                <a:gd name="f511" fmla="*/ f429 f184 1"/>
                <a:gd name="f512" fmla="*/ f430 f184 1"/>
                <a:gd name="f513" fmla="*/ f431 f183 1"/>
                <a:gd name="f514" fmla="*/ f432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7" y="f438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58" y="f459"/>
                </a:cxn>
                <a:cxn ang="f272">
                  <a:pos x="f460" y="f461"/>
                </a:cxn>
                <a:cxn ang="f272">
                  <a:pos x="f462" y="f463"/>
                </a:cxn>
                <a:cxn ang="f272">
                  <a:pos x="f464" y="f465"/>
                </a:cxn>
                <a:cxn ang="f272">
                  <a:pos x="f466" y="f450"/>
                </a:cxn>
                <a:cxn ang="f272">
                  <a:pos x="f467" y="f468"/>
                </a:cxn>
                <a:cxn ang="f272">
                  <a:pos x="f469" y="f470"/>
                </a:cxn>
                <a:cxn ang="f272">
                  <a:pos x="f471" y="f472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76"/>
                </a:cxn>
                <a:cxn ang="f272">
                  <a:pos x="f484" y="f450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90"/>
                </a:cxn>
                <a:cxn ang="f272">
                  <a:pos x="f491" y="f492"/>
                </a:cxn>
                <a:cxn ang="f272">
                  <a:pos x="f485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46"/>
                </a:cxn>
                <a:cxn ang="f272">
                  <a:pos x="f499" y="f500"/>
                </a:cxn>
                <a:cxn ang="f272">
                  <a:pos x="f477" y="f501"/>
                </a:cxn>
                <a:cxn ang="f272">
                  <a:pos x="f502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458" y="f512"/>
                </a:cxn>
                <a:cxn ang="f272">
                  <a:pos x="f513" y="f514"/>
                </a:cxn>
              </a:cxnLst>
              <a:rect l="f433" t="f436" r="f434" b="f435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2" y="f33"/>
                    <a:pt x="f34" y="f14"/>
                    <a:pt x="f35" y="f33"/>
                  </a:cubicBezTo>
                  <a:cubicBezTo>
                    <a:pt x="f36" y="f33"/>
                    <a:pt x="f37" y="f33"/>
                    <a:pt x="f18" y="f14"/>
                  </a:cubicBezTo>
                  <a:cubicBezTo>
                    <a:pt x="f26" y="f38"/>
                    <a:pt x="f39" y="f12"/>
                    <a:pt x="f12" y="f40"/>
                  </a:cubicBezTo>
                  <a:cubicBezTo>
                    <a:pt x="f12" y="f40"/>
                    <a:pt x="f13" y="f41"/>
                    <a:pt x="f13" y="f42"/>
                  </a:cubicBezTo>
                  <a:cubicBezTo>
                    <a:pt x="f43" y="f42"/>
                    <a:pt x="f15" y="f42"/>
                    <a:pt x="f44" y="f42"/>
                  </a:cubicBezTo>
                  <a:cubicBezTo>
                    <a:pt x="f23" y="f40"/>
                    <a:pt x="f45" y="f11"/>
                    <a:pt x="f46" y="f47"/>
                  </a:cubicBezTo>
                  <a:cubicBezTo>
                    <a:pt x="f48" y="f47"/>
                    <a:pt x="f28" y="f49"/>
                    <a:pt x="f34" y="f12"/>
                  </a:cubicBezTo>
                  <a:cubicBezTo>
                    <a:pt x="f29" y="f15"/>
                    <a:pt x="f50" y="f44"/>
                    <a:pt x="f51" y="f52"/>
                  </a:cubicBezTo>
                  <a:cubicBezTo>
                    <a:pt x="f53" y="f13"/>
                    <a:pt x="f6" y="f47"/>
                    <a:pt x="f54" y="f9"/>
                  </a:cubicBezTo>
                  <a:cubicBezTo>
                    <a:pt x="f55" y="f42"/>
                    <a:pt x="f56" y="f42"/>
                    <a:pt x="f57" y="f58"/>
                  </a:cubicBezTo>
                  <a:cubicBezTo>
                    <a:pt x="f59" y="f9"/>
                    <a:pt x="f28" y="f11"/>
                    <a:pt x="f48" y="f9"/>
                  </a:cubicBezTo>
                  <a:cubicBezTo>
                    <a:pt x="f60" y="f40"/>
                    <a:pt x="f21" y="f42"/>
                    <a:pt x="f43" y="f61"/>
                  </a:cubicBezTo>
                  <a:cubicBezTo>
                    <a:pt x="f43" y="f61"/>
                    <a:pt x="f13" y="f61"/>
                    <a:pt x="f12" y="f62"/>
                  </a:cubicBezTo>
                  <a:cubicBezTo>
                    <a:pt x="f43" y="f63"/>
                    <a:pt x="f52" y="f64"/>
                    <a:pt x="f65" y="f64"/>
                  </a:cubicBezTo>
                  <a:cubicBezTo>
                    <a:pt x="f19" y="f66"/>
                    <a:pt x="f67" y="f68"/>
                    <a:pt x="f22" y="f69"/>
                  </a:cubicBezTo>
                  <a:cubicBezTo>
                    <a:pt x="f70" y="f71"/>
                    <a:pt x="f35" y="f69"/>
                    <a:pt x="f72" y="f73"/>
                  </a:cubicBezTo>
                  <a:cubicBezTo>
                    <a:pt x="f29" y="f74"/>
                    <a:pt x="f75" y="f68"/>
                    <a:pt x="f76" y="f69"/>
                  </a:cubicBezTo>
                  <a:cubicBezTo>
                    <a:pt x="f55" y="f77"/>
                    <a:pt x="f78" y="f79"/>
                    <a:pt x="f50" y="f80"/>
                  </a:cubicBezTo>
                  <a:cubicBezTo>
                    <a:pt x="f81" y="f82"/>
                    <a:pt x="f59" y="f82"/>
                    <a:pt x="f48" y="f83"/>
                  </a:cubicBezTo>
                  <a:cubicBezTo>
                    <a:pt x="f35" y="f83"/>
                    <a:pt x="f27" y="f80"/>
                    <a:pt x="f27" y="f84"/>
                  </a:cubicBezTo>
                  <a:cubicBezTo>
                    <a:pt x="f27" y="f85"/>
                    <a:pt x="f37" y="f77"/>
                    <a:pt x="f86" y="f87"/>
                  </a:cubicBezTo>
                  <a:cubicBezTo>
                    <a:pt x="f16" y="f88"/>
                    <a:pt x="f33" y="f89"/>
                    <a:pt x="f15" y="f90"/>
                  </a:cubicBezTo>
                  <a:cubicBezTo>
                    <a:pt x="f43" y="f90"/>
                    <a:pt x="f12" y="f90"/>
                    <a:pt x="f10" y="f90"/>
                  </a:cubicBezTo>
                  <a:cubicBezTo>
                    <a:pt x="f49" y="f66"/>
                    <a:pt x="f12" y="f89"/>
                    <a:pt x="f13" y="f68"/>
                  </a:cubicBezTo>
                  <a:cubicBezTo>
                    <a:pt x="f91" y="f92"/>
                    <a:pt x="f93" y="f94"/>
                    <a:pt x="f45" y="f95"/>
                  </a:cubicBezTo>
                  <a:cubicBezTo>
                    <a:pt x="f60" y="f96"/>
                    <a:pt x="f97" y="f96"/>
                    <a:pt x="f86" y="f96"/>
                  </a:cubicBezTo>
                  <a:cubicBezTo>
                    <a:pt x="f25" y="f98"/>
                    <a:pt x="f46" y="f99"/>
                    <a:pt x="f46" y="f100"/>
                  </a:cubicBezTo>
                  <a:cubicBezTo>
                    <a:pt x="f35" y="f101"/>
                    <a:pt x="f25" y="f102"/>
                    <a:pt x="f86" y="f102"/>
                  </a:cubicBezTo>
                  <a:cubicBezTo>
                    <a:pt x="f103" y="f102"/>
                    <a:pt x="f104" y="f105"/>
                    <a:pt x="f104" y="f100"/>
                  </a:cubicBezTo>
                  <a:cubicBezTo>
                    <a:pt x="f104" y="f106"/>
                    <a:pt x="f104" y="f107"/>
                    <a:pt x="f108" y="f109"/>
                  </a:cubicBezTo>
                  <a:cubicBezTo>
                    <a:pt x="f23" y="f110"/>
                    <a:pt x="f38" y="f79"/>
                    <a:pt x="f9" y="f89"/>
                  </a:cubicBezTo>
                  <a:cubicBezTo>
                    <a:pt x="f9" y="f68"/>
                    <a:pt x="f9" y="f88"/>
                    <a:pt x="f11" y="f73"/>
                  </a:cubicBezTo>
                  <a:cubicBezTo>
                    <a:pt x="f13" y="f111"/>
                    <a:pt x="f112" y="f113"/>
                    <a:pt x="f91" y="f114"/>
                  </a:cubicBezTo>
                  <a:cubicBezTo>
                    <a:pt x="f115" y="f116"/>
                    <a:pt x="f39" y="f102"/>
                    <a:pt x="f19" y="f117"/>
                  </a:cubicBezTo>
                  <a:cubicBezTo>
                    <a:pt x="f118" y="f117"/>
                    <a:pt x="f93" y="f119"/>
                    <a:pt x="f93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39" y="f124"/>
                    <a:pt x="f17" y="f125"/>
                    <a:pt x="f38" y="f122"/>
                  </a:cubicBezTo>
                  <a:cubicBezTo>
                    <a:pt x="f112" y="f126"/>
                    <a:pt x="f38" y="f120"/>
                    <a:pt x="f38" y="f127"/>
                  </a:cubicBezTo>
                  <a:cubicBezTo>
                    <a:pt x="f128" y="f117"/>
                    <a:pt x="f129" y="f116"/>
                    <a:pt x="f129" y="f130"/>
                  </a:cubicBezTo>
                  <a:cubicBezTo>
                    <a:pt x="f52" y="f95"/>
                    <a:pt x="f47" y="f82"/>
                    <a:pt x="f42" y="f69"/>
                  </a:cubicBezTo>
                  <a:cubicBezTo>
                    <a:pt x="f42" y="f69"/>
                    <a:pt x="f42" y="f69"/>
                    <a:pt x="f42" y="f73"/>
                  </a:cubicBezTo>
                  <a:cubicBezTo>
                    <a:pt x="f131" y="f69"/>
                    <a:pt x="f131" y="f69"/>
                    <a:pt x="f131" y="f69"/>
                  </a:cubicBezTo>
                  <a:cubicBezTo>
                    <a:pt x="f131" y="f132"/>
                    <a:pt x="f131" y="f107"/>
                    <a:pt x="f131" y="f133"/>
                  </a:cubicBezTo>
                  <a:cubicBezTo>
                    <a:pt x="f131" y="f134"/>
                    <a:pt x="f41" y="f126"/>
                    <a:pt x="f40" y="f135"/>
                  </a:cubicBezTo>
                  <a:cubicBezTo>
                    <a:pt x="f47" y="f125"/>
                    <a:pt x="f10" y="f136"/>
                    <a:pt x="f9" y="f137"/>
                  </a:cubicBezTo>
                  <a:cubicBezTo>
                    <a:pt x="f41" y="f5"/>
                    <a:pt x="f63" y="f5"/>
                    <a:pt x="f90" y="f137"/>
                  </a:cubicBezTo>
                  <a:cubicBezTo>
                    <a:pt x="f89" y="f138"/>
                    <a:pt x="f139" y="f124"/>
                    <a:pt x="f90" y="f122"/>
                  </a:cubicBezTo>
                  <a:cubicBezTo>
                    <a:pt x="f140" y="f135"/>
                    <a:pt x="f64" y="f126"/>
                    <a:pt x="f64" y="f134"/>
                  </a:cubicBezTo>
                  <a:cubicBezTo>
                    <a:pt x="f63" y="f141"/>
                    <a:pt x="f64" y="f132"/>
                    <a:pt x="f140" y="f73"/>
                  </a:cubicBezTo>
                  <a:cubicBezTo>
                    <a:pt x="f140" y="f69"/>
                    <a:pt x="f142" y="f71"/>
                    <a:pt x="f142" y="f77"/>
                  </a:cubicBezTo>
                  <a:cubicBezTo>
                    <a:pt x="f143" y="f144"/>
                    <a:pt x="f69" y="f98"/>
                    <a:pt x="f145" y="f105"/>
                  </a:cubicBezTo>
                  <a:cubicBezTo>
                    <a:pt x="f92" y="f102"/>
                    <a:pt x="f92" y="f117"/>
                    <a:pt x="f146" y="f119"/>
                  </a:cubicBezTo>
                  <a:cubicBezTo>
                    <a:pt x="f87" y="f121"/>
                    <a:pt x="f77" y="f125"/>
                    <a:pt x="f79" y="f147"/>
                  </a:cubicBezTo>
                  <a:cubicBezTo>
                    <a:pt x="f148" y="f138"/>
                    <a:pt x="f149" y="f150"/>
                    <a:pt x="f151" y="f152"/>
                  </a:cubicBezTo>
                  <a:cubicBezTo>
                    <a:pt x="f153" y="f134"/>
                    <a:pt x="f151" y="f127"/>
                    <a:pt x="f144" y="f117"/>
                  </a:cubicBezTo>
                  <a:cubicBezTo>
                    <a:pt x="f83" y="f102"/>
                    <a:pt x="f80" y="f130"/>
                    <a:pt x="f84" y="f101"/>
                  </a:cubicBezTo>
                  <a:cubicBezTo>
                    <a:pt x="f85" y="f154"/>
                    <a:pt x="f73" y="f82"/>
                    <a:pt x="f89" y="f71"/>
                  </a:cubicBezTo>
                  <a:cubicBezTo>
                    <a:pt x="f139" y="f69"/>
                    <a:pt x="f139" y="f88"/>
                    <a:pt x="f139" y="f143"/>
                  </a:cubicBezTo>
                  <a:cubicBezTo>
                    <a:pt x="f88" y="f69"/>
                    <a:pt x="f87" y="f146"/>
                    <a:pt x="f145" y="f84"/>
                  </a:cubicBezTo>
                  <a:cubicBezTo>
                    <a:pt x="f83" y="f144"/>
                    <a:pt x="f155" y="f151"/>
                    <a:pt x="f153" y="f96"/>
                  </a:cubicBezTo>
                  <a:cubicBezTo>
                    <a:pt x="f156" y="f99"/>
                    <a:pt x="f156" y="f141"/>
                    <a:pt x="f156" y="f100"/>
                  </a:cubicBezTo>
                  <a:cubicBezTo>
                    <a:pt x="f156" y="f114"/>
                    <a:pt x="f95" y="f116"/>
                    <a:pt x="f107" y="f102"/>
                  </a:cubicBezTo>
                  <a:cubicBezTo>
                    <a:pt x="f157" y="f117"/>
                    <a:pt x="f116" y="f105"/>
                    <a:pt x="f116" y="f158"/>
                  </a:cubicBezTo>
                  <a:cubicBezTo>
                    <a:pt x="f102" y="f141"/>
                    <a:pt x="f114" y="f99"/>
                    <a:pt x="f100" y="f99"/>
                  </a:cubicBezTo>
                  <a:cubicBezTo>
                    <a:pt x="f99" y="f99"/>
                    <a:pt x="f95" y="f98"/>
                    <a:pt x="f156" y="f113"/>
                  </a:cubicBezTo>
                  <a:cubicBezTo>
                    <a:pt x="f132" y="f132"/>
                    <a:pt x="f79" y="f145"/>
                    <a:pt x="f88" y="f143"/>
                  </a:cubicBezTo>
                  <a:cubicBezTo>
                    <a:pt x="f74" y="f89"/>
                    <a:pt x="f74" y="f66"/>
                    <a:pt x="f74" y="f90"/>
                  </a:cubicBezTo>
                  <a:cubicBezTo>
                    <a:pt x="f88" y="f90"/>
                    <a:pt x="f69" y="f90"/>
                    <a:pt x="f87" y="f159"/>
                  </a:cubicBezTo>
                  <a:cubicBezTo>
                    <a:pt x="f148" y="f89"/>
                    <a:pt x="f113" y="f88"/>
                    <a:pt x="f158" y="f71"/>
                  </a:cubicBezTo>
                  <a:cubicBezTo>
                    <a:pt x="f114" y="f87"/>
                    <a:pt x="f116" y="f87"/>
                    <a:pt x="f117" y="f145"/>
                  </a:cubicBezTo>
                  <a:cubicBezTo>
                    <a:pt x="f127" y="f160"/>
                    <a:pt x="f126" y="f83"/>
                    <a:pt x="f123" y="f80"/>
                  </a:cubicBezTo>
                  <a:cubicBezTo>
                    <a:pt x="f150" y="f79"/>
                    <a:pt x="f136" y="f85"/>
                    <a:pt x="f147" y="f69"/>
                  </a:cubicBezTo>
                  <a:cubicBezTo>
                    <a:pt x="f125" y="f68"/>
                    <a:pt x="f121" y="f89"/>
                    <a:pt x="f127" y="f74"/>
                  </a:cubicBezTo>
                  <a:cubicBezTo>
                    <a:pt x="f117" y="f88"/>
                    <a:pt x="f116" y="f73"/>
                    <a:pt x="f105" y="f73"/>
                  </a:cubicBezTo>
                  <a:cubicBezTo>
                    <a:pt x="f154" y="f143"/>
                    <a:pt x="f148" y="f66"/>
                    <a:pt x="f69" y="f140"/>
                  </a:cubicBezTo>
                  <a:cubicBezTo>
                    <a:pt x="f69" y="f64"/>
                    <a:pt x="f69" y="f63"/>
                    <a:pt x="f69" y="f63"/>
                  </a:cubicBezTo>
                  <a:cubicBezTo>
                    <a:pt x="f69" y="f62"/>
                    <a:pt x="f71" y="f62"/>
                    <a:pt x="f87" y="f62"/>
                  </a:cubicBezTo>
                  <a:cubicBezTo>
                    <a:pt x="f132" y="f61"/>
                    <a:pt x="f109" y="f131"/>
                    <a:pt x="f127" y="f42"/>
                  </a:cubicBezTo>
                  <a:cubicBezTo>
                    <a:pt x="f120" y="f42"/>
                    <a:pt x="f126" y="f131"/>
                    <a:pt x="f152" y="f61"/>
                  </a:cubicBezTo>
                  <a:cubicBezTo>
                    <a:pt x="f150" y="f63"/>
                    <a:pt x="f161" y="f63"/>
                    <a:pt x="f162" y="f131"/>
                  </a:cubicBezTo>
                  <a:cubicBezTo>
                    <a:pt x="f5" y="f58"/>
                    <a:pt x="f5" y="f8"/>
                    <a:pt x="f163" y="f10"/>
                  </a:cubicBezTo>
                  <a:cubicBezTo>
                    <a:pt x="f138" y="f13"/>
                    <a:pt x="f125" y="f12"/>
                    <a:pt x="f122" y="f8"/>
                  </a:cubicBezTo>
                  <a:cubicBezTo>
                    <a:pt x="f135" y="f11"/>
                    <a:pt x="f121" y="f58"/>
                    <a:pt x="f120" y="f58"/>
                  </a:cubicBezTo>
                  <a:cubicBezTo>
                    <a:pt x="f141" y="f41"/>
                    <a:pt x="f94" y="f42"/>
                    <a:pt x="f71" y="f131"/>
                  </a:cubicBezTo>
                  <a:cubicBezTo>
                    <a:pt x="f69" y="f131"/>
                    <a:pt x="f88" y="f131"/>
                    <a:pt x="f74" y="f42"/>
                  </a:cubicBezTo>
                  <a:cubicBezTo>
                    <a:pt x="f68" y="f42"/>
                    <a:pt x="f68" y="f41"/>
                    <a:pt x="f143" y="f40"/>
                  </a:cubicBezTo>
                  <a:cubicBezTo>
                    <a:pt x="f74" y="f58"/>
                    <a:pt x="f73" y="f9"/>
                    <a:pt x="f69" y="f11"/>
                  </a:cubicBezTo>
                  <a:cubicBezTo>
                    <a:pt x="f148" y="f65"/>
                    <a:pt x="f154" y="f14"/>
                    <a:pt x="f114" y="f31"/>
                  </a:cubicBezTo>
                  <a:cubicBezTo>
                    <a:pt x="f130" y="f164"/>
                    <a:pt x="f117" y="f31"/>
                    <a:pt x="f119" y="f31"/>
                  </a:cubicBezTo>
                  <a:cubicBezTo>
                    <a:pt x="f134" y="f164"/>
                    <a:pt x="f122" y="f164"/>
                    <a:pt x="f123" y="f26"/>
                  </a:cubicBezTo>
                  <a:cubicBezTo>
                    <a:pt x="f124" y="f16"/>
                    <a:pt x="f147" y="f67"/>
                    <a:pt x="f124" y="f104"/>
                  </a:cubicBezTo>
                  <a:cubicBezTo>
                    <a:pt x="f125" y="f97"/>
                    <a:pt x="f126" y="f97"/>
                    <a:pt x="f133" y="f165"/>
                  </a:cubicBezTo>
                  <a:cubicBezTo>
                    <a:pt x="f166" y="f165"/>
                    <a:pt x="f105" y="f45"/>
                    <a:pt x="f105" y="f108"/>
                  </a:cubicBezTo>
                  <a:cubicBezTo>
                    <a:pt x="f114" y="f167"/>
                    <a:pt x="f157" y="f26"/>
                    <a:pt x="f100" y="f164"/>
                  </a:cubicBezTo>
                  <a:cubicBezTo>
                    <a:pt x="f168" y="f33"/>
                    <a:pt x="f160" y="f112"/>
                    <a:pt x="f74" y="f47"/>
                  </a:cubicBezTo>
                  <a:cubicBezTo>
                    <a:pt x="f68" y="f8"/>
                    <a:pt x="f89" y="f11"/>
                    <a:pt x="f66" y="f9"/>
                  </a:cubicBezTo>
                  <a:cubicBezTo>
                    <a:pt x="f159" y="f11"/>
                    <a:pt x="f159" y="f11"/>
                    <a:pt x="f90" y="f8"/>
                  </a:cubicBezTo>
                  <a:cubicBezTo>
                    <a:pt x="f159" y="f47"/>
                    <a:pt x="f66" y="f49"/>
                    <a:pt x="f139" y="f12"/>
                  </a:cubicBezTo>
                  <a:cubicBezTo>
                    <a:pt x="f69" y="f91"/>
                    <a:pt x="f79" y="f31"/>
                    <a:pt x="f82" y="f103"/>
                  </a:cubicBezTo>
                  <a:cubicBezTo>
                    <a:pt x="f132" y="f97"/>
                    <a:pt x="f155" y="f86"/>
                    <a:pt x="f169" y="f86"/>
                  </a:cubicBezTo>
                  <a:cubicBezTo>
                    <a:pt x="f156" y="f18"/>
                    <a:pt x="f98" y="f20"/>
                    <a:pt x="f98" y="f70"/>
                  </a:cubicBezTo>
                  <a:cubicBezTo>
                    <a:pt x="f96" y="f48"/>
                    <a:pt x="f95" y="f59"/>
                    <a:pt x="f153" y="f59"/>
                  </a:cubicBezTo>
                  <a:cubicBezTo>
                    <a:pt x="f110" y="f59"/>
                    <a:pt x="f144" y="f28"/>
                    <a:pt x="f83" y="f72"/>
                  </a:cubicBezTo>
                  <a:cubicBezTo>
                    <a:pt x="f160" y="f48"/>
                    <a:pt x="f160" y="f70"/>
                    <a:pt x="f83" y="f36"/>
                  </a:cubicBezTo>
                  <a:cubicBezTo>
                    <a:pt x="f148" y="f20"/>
                    <a:pt x="f111" y="f18"/>
                    <a:pt x="f160" y="f97"/>
                  </a:cubicBezTo>
                  <a:cubicBezTo>
                    <a:pt x="f85" y="f26"/>
                    <a:pt x="f88" y="f14"/>
                    <a:pt x="f159" y="f15"/>
                  </a:cubicBezTo>
                  <a:cubicBezTo>
                    <a:pt x="f90" y="f52"/>
                    <a:pt x="f140" y="f13"/>
                    <a:pt x="f64" y="f49"/>
                  </a:cubicBezTo>
                  <a:cubicBezTo>
                    <a:pt x="f61" y="f17"/>
                    <a:pt x="f131" y="f170"/>
                    <a:pt x="f40" y="f67"/>
                  </a:cubicBezTo>
                  <a:cubicBezTo>
                    <a:pt x="f8" y="f22"/>
                    <a:pt x="f13" y="f29"/>
                    <a:pt x="f65" y="f6"/>
                  </a:cubicBezTo>
                  <a:cubicBezTo>
                    <a:pt x="f44" y="f171"/>
                    <a:pt x="f112" y="f172"/>
                    <a:pt x="f38" y="f173"/>
                  </a:cubicBezTo>
                  <a:cubicBezTo>
                    <a:pt x="f128" y="f174"/>
                    <a:pt x="f17" y="f7"/>
                    <a:pt x="f17" y="f174"/>
                  </a:cubicBezTo>
                  <a:cubicBezTo>
                    <a:pt x="f175" y="f174"/>
                    <a:pt x="f91" y="f172"/>
                    <a:pt x="f175" y="f2"/>
                  </a:cubicBezTo>
                  <a:cubicBezTo>
                    <a:pt x="f175" y="f176"/>
                    <a:pt x="f17" y="f53"/>
                    <a:pt x="f129" y="f54"/>
                  </a:cubicBezTo>
                  <a:cubicBezTo>
                    <a:pt x="f15" y="f25"/>
                    <a:pt x="f47" y="f31"/>
                    <a:pt x="f41" y="f52"/>
                  </a:cubicBezTo>
                  <a:cubicBezTo>
                    <a:pt x="f41" y="f43"/>
                    <a:pt x="f41" y="f12"/>
                    <a:pt x="f41" y="f47"/>
                  </a:cubicBezTo>
                  <a:cubicBezTo>
                    <a:pt x="f11" y="f52"/>
                    <a:pt x="f10" y="f112"/>
                    <a:pt x="f12" y="f17"/>
                  </a:cubicBezTo>
                  <a:cubicBezTo>
                    <a:pt x="f44" y="f19"/>
                    <a:pt x="f175" y="f177"/>
                    <a:pt x="f33" y="f104"/>
                  </a:cubicBezTo>
                  <a:cubicBezTo>
                    <a:pt x="f21" y="f165"/>
                    <a:pt x="f170" y="f86"/>
                    <a:pt x="f19" y="f22"/>
                  </a:cubicBezTo>
                  <a:cubicBezTo>
                    <a:pt x="f178" y="f25"/>
                    <a:pt x="f118" y="f46"/>
                    <a:pt x="f170" y="f35"/>
                  </a:cubicBezTo>
                  <a:cubicBezTo>
                    <a:pt x="f177" y="f28"/>
                    <a:pt x="f179" y="f35"/>
                    <a:pt x="f108" y="f70"/>
                  </a:cubicBezTo>
                  <a:cubicBezTo>
                    <a:pt x="f104" y="f37"/>
                    <a:pt x="f67" y="f180"/>
                    <a:pt x="f167" y="f86"/>
                  </a:cubicBezTo>
                  <a:cubicBezTo>
                    <a:pt x="f177" y="f181"/>
                    <a:pt x="f93" y="f165"/>
                    <a:pt x="f170" y="f45"/>
                  </a:cubicBezTo>
                  <a:cubicBezTo>
                    <a:pt x="f115" y="f93"/>
                    <a:pt x="f44" y="f175"/>
                    <a:pt x="f10" y="f12"/>
                  </a:cubicBezTo>
                  <a:cubicBezTo>
                    <a:pt x="f47" y="f10"/>
                    <a:pt x="f8" y="f8"/>
                    <a:pt x="f11" y="f11"/>
                  </a:cubicBezTo>
                  <a:cubicBezTo>
                    <a:pt x="f11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8" name="Freeform 13">
              <a:extLst>
                <a:ext uri="{FF2B5EF4-FFF2-40B4-BE49-F238E27FC236}">
                  <a16:creationId xmlns:a16="http://schemas.microsoft.com/office/drawing/2014/main" id="{13879E25-5631-7442-36DF-1B9AFA457B17}"/>
                </a:ext>
              </a:extLst>
            </p:cNvPr>
            <p:cNvSpPr/>
            <p:nvPr/>
          </p:nvSpPr>
          <p:spPr>
            <a:xfrm>
              <a:off x="3481422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2"/>
                <a:gd name="f13" fmla="val 103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65"/>
                <a:gd name="f31" fmla="val 128"/>
                <a:gd name="f32" fmla="val 164"/>
                <a:gd name="f33" fmla="val 119"/>
                <a:gd name="f34" fmla="val 160"/>
                <a:gd name="f35" fmla="val 156"/>
                <a:gd name="f36" fmla="val 152"/>
                <a:gd name="f37" fmla="val 149"/>
                <a:gd name="f38" fmla="val 110"/>
                <a:gd name="f39" fmla="val 117"/>
                <a:gd name="f40" fmla="val 94"/>
                <a:gd name="f41" fmla="val 93"/>
                <a:gd name="f42" fmla="val 92"/>
                <a:gd name="f43" fmla="val 104"/>
                <a:gd name="f44" fmla="val 108"/>
                <a:gd name="f45" fmla="val 140"/>
                <a:gd name="f46" fmla="val 155"/>
                <a:gd name="f47" fmla="val 99"/>
                <a:gd name="f48" fmla="val 157"/>
                <a:gd name="f49" fmla="val 101"/>
                <a:gd name="f50" fmla="val 169"/>
                <a:gd name="f51" fmla="val 173"/>
                <a:gd name="f52" fmla="val 105"/>
                <a:gd name="f53" fmla="val 176"/>
                <a:gd name="f54" fmla="val 174"/>
                <a:gd name="f55" fmla="val 172"/>
                <a:gd name="f56" fmla="val 167"/>
                <a:gd name="f57" fmla="val 162"/>
                <a:gd name="f58" fmla="val 95"/>
                <a:gd name="f59" fmla="val 161"/>
                <a:gd name="f60" fmla="val 89"/>
                <a:gd name="f61" fmla="val 88"/>
                <a:gd name="f62" fmla="val 87"/>
                <a:gd name="f63" fmla="val 86"/>
                <a:gd name="f64" fmla="val 107"/>
                <a:gd name="f65" fmla="val 81"/>
                <a:gd name="f66" fmla="val 136"/>
                <a:gd name="f67" fmla="val 77"/>
                <a:gd name="f68" fmla="val 73"/>
                <a:gd name="f69" fmla="val 153"/>
                <a:gd name="f70" fmla="val 72"/>
                <a:gd name="f71" fmla="val 158"/>
                <a:gd name="f72" fmla="val 74"/>
                <a:gd name="f73" fmla="val 76"/>
                <a:gd name="f74" fmla="val 168"/>
                <a:gd name="f75" fmla="val 170"/>
                <a:gd name="f76" fmla="val 70"/>
                <a:gd name="f77" fmla="val 171"/>
                <a:gd name="f78" fmla="val 65"/>
                <a:gd name="f79" fmla="val 63"/>
                <a:gd name="f80" fmla="val 166"/>
                <a:gd name="f81" fmla="val 58"/>
                <a:gd name="f82" fmla="val 61"/>
                <a:gd name="f83" fmla="val 64"/>
                <a:gd name="f84" fmla="val 69"/>
                <a:gd name="f85" fmla="val 145"/>
                <a:gd name="f86" fmla="val 71"/>
                <a:gd name="f87" fmla="val 75"/>
                <a:gd name="f88" fmla="val 79"/>
                <a:gd name="f89" fmla="val 83"/>
                <a:gd name="f90" fmla="val 115"/>
                <a:gd name="f91" fmla="val 66"/>
                <a:gd name="f92" fmla="val 127"/>
                <a:gd name="f93" fmla="val 55"/>
                <a:gd name="f94" fmla="val 139"/>
                <a:gd name="f95" fmla="val 44"/>
                <a:gd name="f96" fmla="val 42"/>
                <a:gd name="f97" fmla="val 143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41"/>
                <a:gd name="f104" fmla="val 138"/>
                <a:gd name="f105" fmla="val 30"/>
                <a:gd name="f106" fmla="val 37"/>
                <a:gd name="f107" fmla="val 39"/>
                <a:gd name="f108" fmla="val 137"/>
                <a:gd name="f109" fmla="val 40"/>
                <a:gd name="f110" fmla="val 53"/>
                <a:gd name="f111" fmla="val 60"/>
                <a:gd name="f112" fmla="val 109"/>
                <a:gd name="f113" fmla="val 46"/>
                <a:gd name="f114" fmla="val 31"/>
                <a:gd name="f115" fmla="val 116"/>
                <a:gd name="f116" fmla="val 28"/>
                <a:gd name="f117" fmla="val 26"/>
                <a:gd name="f118" fmla="val 123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1"/>
                <a:gd name="f129" fmla="val 112"/>
                <a:gd name="f130" fmla="val 29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"/>
                <a:gd name="f139" fmla="val 80"/>
                <a:gd name="f140" fmla="val 85"/>
                <a:gd name="f141" fmla="val 38"/>
                <a:gd name="f142" fmla="val 84"/>
                <a:gd name="f143" fmla="val 78"/>
                <a:gd name="f144" fmla="val 57"/>
                <a:gd name="f145" fmla="val 67"/>
                <a:gd name="f146" fmla="val 68"/>
                <a:gd name="f147" fmla="val 11"/>
                <a:gd name="f148" fmla="val 59"/>
                <a:gd name="f149" fmla="val 52"/>
                <a:gd name="f150" fmla="val 10"/>
                <a:gd name="f151" fmla="val 50"/>
                <a:gd name="f152" fmla="val 15"/>
                <a:gd name="f153" fmla="val 48"/>
                <a:gd name="f154" fmla="val 45"/>
                <a:gd name="f155" fmla="val 54"/>
                <a:gd name="f156" fmla="val 47"/>
                <a:gd name="f157" fmla="val 33"/>
                <a:gd name="f158" fmla="val 34"/>
                <a:gd name="f159" fmla="val 82"/>
                <a:gd name="f160" fmla="val 25"/>
                <a:gd name="f161" fmla="val 62"/>
                <a:gd name="f162" fmla="val 5"/>
                <a:gd name="f163" fmla="val 2"/>
                <a:gd name="f164" fmla="val 129"/>
                <a:gd name="f165" fmla="val 142"/>
                <a:gd name="f166" fmla="val 133"/>
                <a:gd name="f167" fmla="val 49"/>
                <a:gd name="f168" fmla="val 51"/>
                <a:gd name="f169" fmla="val 125"/>
                <a:gd name="f170" fmla="val 179"/>
                <a:gd name="f171" fmla="val 181"/>
                <a:gd name="f172" fmla="val 182"/>
                <a:gd name="f173" fmla="val 183"/>
                <a:gd name="f174" fmla="val 114"/>
                <a:gd name="f175" fmla="val 178"/>
                <a:gd name="f176" fmla="val 130"/>
                <a:gd name="f177" fmla="val 120"/>
                <a:gd name="f178" fmla="val 135"/>
                <a:gd name="f179" fmla="val 147"/>
                <a:gd name="f180" fmla="val 144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146 f189 1"/>
                <a:gd name="f194" fmla="*/ 121 f188 1"/>
                <a:gd name="f195" fmla="*/ 164 f189 1"/>
                <a:gd name="f196" fmla="*/ 124 f188 1"/>
                <a:gd name="f197" fmla="*/ 102 f189 1"/>
                <a:gd name="f198" fmla="*/ 94 f188 1"/>
                <a:gd name="f199" fmla="*/ 155 f189 1"/>
                <a:gd name="f200" fmla="*/ 99 f188 1"/>
                <a:gd name="f201" fmla="*/ 174 f189 1"/>
                <a:gd name="f202" fmla="*/ 96 f188 1"/>
                <a:gd name="f203" fmla="*/ 104 f189 1"/>
                <a:gd name="f204" fmla="*/ 89 f188 1"/>
                <a:gd name="f205" fmla="*/ 150 f189 1"/>
                <a:gd name="f206" fmla="*/ 73 f188 1"/>
                <a:gd name="f207" fmla="*/ 169 f189 1"/>
                <a:gd name="f208" fmla="*/ 63 f188 1"/>
                <a:gd name="f209" fmla="*/ 145 f189 1"/>
                <a:gd name="f210" fmla="*/ 71 f188 1"/>
                <a:gd name="f211" fmla="*/ 103 f189 1"/>
                <a:gd name="f212" fmla="*/ 77 f188 1"/>
                <a:gd name="f213" fmla="*/ 36 f188 1"/>
                <a:gd name="f214" fmla="*/ 137 f189 1"/>
                <a:gd name="f215" fmla="*/ 40 f188 1"/>
                <a:gd name="f216" fmla="*/ 115 f189 1"/>
                <a:gd name="f217" fmla="*/ 31 f188 1"/>
                <a:gd name="f218" fmla="*/ 121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6 f189 1"/>
                <a:gd name="f224" fmla="*/ 4 f188 1"/>
                <a:gd name="f225" fmla="*/ 86 f189 1"/>
                <a:gd name="f226" fmla="*/ 20 f188 1"/>
                <a:gd name="f227" fmla="*/ 67 f189 1"/>
                <a:gd name="f228" fmla="*/ 30 f188 1"/>
                <a:gd name="f229" fmla="*/ 50 f189 1"/>
                <a:gd name="f230" fmla="*/ 15 f188 1"/>
                <a:gd name="f231" fmla="*/ 79 f189 1"/>
                <a:gd name="f232" fmla="*/ 72 f188 1"/>
                <a:gd name="f233" fmla="*/ 48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1 f189 1"/>
                <a:gd name="f241" fmla="*/ 73 f189 1"/>
                <a:gd name="f242" fmla="*/ 85 f188 1"/>
                <a:gd name="f243" fmla="*/ 24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97 f188 1"/>
                <a:gd name="f250" fmla="*/ 14 f189 1"/>
                <a:gd name="f251" fmla="*/ 131 f188 1"/>
                <a:gd name="f252" fmla="*/ 30 f189 1"/>
                <a:gd name="f253" fmla="*/ 137 f188 1"/>
                <a:gd name="f254" fmla="*/ 81 f189 1"/>
                <a:gd name="f255" fmla="*/ 58 f189 1"/>
                <a:gd name="f256" fmla="*/ 141 f188 1"/>
                <a:gd name="f257" fmla="*/ 161 f188 1"/>
                <a:gd name="f258" fmla="*/ 62 f189 1"/>
                <a:gd name="f259" fmla="*/ 143 f188 1"/>
                <a:gd name="f260" fmla="*/ 94 f189 1"/>
                <a:gd name="f261" fmla="*/ 136 f188 1"/>
                <a:gd name="f262" fmla="*/ 113 f189 1"/>
                <a:gd name="f263" fmla="*/ 183 f188 1"/>
                <a:gd name="f264" fmla="*/ 93 f189 1"/>
                <a:gd name="f265" fmla="*/ 105 f188 1"/>
                <a:gd name="f266" fmla="*/ 119 f189 1"/>
                <a:gd name="f267" fmla="*/ 138 f188 1"/>
                <a:gd name="f268" fmla="*/ 153 f188 1"/>
                <a:gd name="f269" fmla="*/ 100 f189 1"/>
                <a:gd name="f270" fmla="*/ 102 f188 1"/>
                <a:gd name="f271" fmla="+- f190 0 f1"/>
                <a:gd name="f272" fmla="*/ f193 1 177"/>
                <a:gd name="f273" fmla="*/ f194 1 184"/>
                <a:gd name="f274" fmla="*/ f195 1 177"/>
                <a:gd name="f275" fmla="*/ f196 1 184"/>
                <a:gd name="f276" fmla="*/ f197 1 177"/>
                <a:gd name="f277" fmla="*/ f198 1 184"/>
                <a:gd name="f278" fmla="*/ f199 1 177"/>
                <a:gd name="f279" fmla="*/ f200 1 184"/>
                <a:gd name="f280" fmla="*/ f201 1 177"/>
                <a:gd name="f281" fmla="*/ f202 1 184"/>
                <a:gd name="f282" fmla="*/ f203 1 177"/>
                <a:gd name="f283" fmla="*/ f204 1 184"/>
                <a:gd name="f284" fmla="*/ f205 1 177"/>
                <a:gd name="f285" fmla="*/ f206 1 184"/>
                <a:gd name="f286" fmla="*/ f207 1 177"/>
                <a:gd name="f287" fmla="*/ f208 1 184"/>
                <a:gd name="f288" fmla="*/ f209 1 177"/>
                <a:gd name="f289" fmla="*/ f210 1 184"/>
                <a:gd name="f290" fmla="*/ f211 1 177"/>
                <a:gd name="f291" fmla="*/ f212 1 184"/>
                <a:gd name="f292" fmla="*/ f213 1 184"/>
                <a:gd name="f293" fmla="*/ f214 1 177"/>
                <a:gd name="f294" fmla="*/ f215 1 184"/>
                <a:gd name="f295" fmla="*/ f216 1 177"/>
                <a:gd name="f296" fmla="*/ f217 1 184"/>
                <a:gd name="f297" fmla="*/ f218 1 177"/>
                <a:gd name="f298" fmla="*/ f219 1 184"/>
                <a:gd name="f299" fmla="*/ f220 1 177"/>
                <a:gd name="f300" fmla="*/ f221 1 184"/>
                <a:gd name="f301" fmla="*/ f222 1 177"/>
                <a:gd name="f302" fmla="*/ f223 1 177"/>
                <a:gd name="f303" fmla="*/ f224 1 184"/>
                <a:gd name="f304" fmla="*/ f225 1 177"/>
                <a:gd name="f305" fmla="*/ f226 1 184"/>
                <a:gd name="f306" fmla="*/ f227 1 177"/>
                <a:gd name="f307" fmla="*/ f228 1 184"/>
                <a:gd name="f308" fmla="*/ f229 1 177"/>
                <a:gd name="f309" fmla="*/ f230 1 184"/>
                <a:gd name="f310" fmla="*/ f231 1 177"/>
                <a:gd name="f311" fmla="*/ f232 1 184"/>
                <a:gd name="f312" fmla="*/ f233 1 177"/>
                <a:gd name="f313" fmla="*/ f234 1 184"/>
                <a:gd name="f314" fmla="*/ f235 1 177"/>
                <a:gd name="f315" fmla="*/ f236 1 184"/>
                <a:gd name="f316" fmla="*/ f237 1 177"/>
                <a:gd name="f317" fmla="*/ f238 1 184"/>
                <a:gd name="f318" fmla="*/ f239 1 177"/>
                <a:gd name="f319" fmla="*/ f240 1 177"/>
                <a:gd name="f320" fmla="*/ f241 1 177"/>
                <a:gd name="f321" fmla="*/ f242 1 184"/>
                <a:gd name="f322" fmla="*/ f243 1 177"/>
                <a:gd name="f323" fmla="*/ f244 1 184"/>
                <a:gd name="f324" fmla="*/ f245 1 177"/>
                <a:gd name="f325" fmla="*/ f246 1 184"/>
                <a:gd name="f326" fmla="*/ f247 1 177"/>
                <a:gd name="f327" fmla="*/ f248 1 184"/>
                <a:gd name="f328" fmla="*/ f249 1 184"/>
                <a:gd name="f329" fmla="*/ f250 1 177"/>
                <a:gd name="f330" fmla="*/ f251 1 184"/>
                <a:gd name="f331" fmla="*/ f252 1 177"/>
                <a:gd name="f332" fmla="*/ f253 1 184"/>
                <a:gd name="f333" fmla="*/ f254 1 177"/>
                <a:gd name="f334" fmla="*/ f255 1 177"/>
                <a:gd name="f335" fmla="*/ f256 1 184"/>
                <a:gd name="f336" fmla="*/ f257 1 184"/>
                <a:gd name="f337" fmla="*/ f258 1 177"/>
                <a:gd name="f338" fmla="*/ f259 1 184"/>
                <a:gd name="f339" fmla="*/ f260 1 177"/>
                <a:gd name="f340" fmla="*/ f261 1 184"/>
                <a:gd name="f341" fmla="*/ f262 1 177"/>
                <a:gd name="f342" fmla="*/ f263 1 184"/>
                <a:gd name="f343" fmla="*/ f264 1 177"/>
                <a:gd name="f344" fmla="*/ f265 1 184"/>
                <a:gd name="f345" fmla="*/ f266 1 177"/>
                <a:gd name="f346" fmla="*/ f267 1 184"/>
                <a:gd name="f347" fmla="*/ f268 1 184"/>
                <a:gd name="f348" fmla="*/ f269 1 177"/>
                <a:gd name="f349" fmla="*/ f270 1 184"/>
                <a:gd name="f350" fmla="*/ 0 1 f191"/>
                <a:gd name="f351" fmla="*/ f185 1 f191"/>
                <a:gd name="f352" fmla="*/ 0 1 f192"/>
                <a:gd name="f353" fmla="*/ f186 1 f192"/>
                <a:gd name="f354" fmla="*/ f272 1 f191"/>
                <a:gd name="f355" fmla="*/ f273 1 f192"/>
                <a:gd name="f356" fmla="*/ f274 1 f191"/>
                <a:gd name="f357" fmla="*/ f275 1 f192"/>
                <a:gd name="f358" fmla="*/ f276 1 f191"/>
                <a:gd name="f359" fmla="*/ f277 1 f192"/>
                <a:gd name="f360" fmla="*/ f278 1 f191"/>
                <a:gd name="f361" fmla="*/ f279 1 f192"/>
                <a:gd name="f362" fmla="*/ f280 1 f191"/>
                <a:gd name="f363" fmla="*/ f281 1 f192"/>
                <a:gd name="f364" fmla="*/ f282 1 f191"/>
                <a:gd name="f365" fmla="*/ f283 1 f192"/>
                <a:gd name="f366" fmla="*/ f284 1 f191"/>
                <a:gd name="f367" fmla="*/ f285 1 f192"/>
                <a:gd name="f368" fmla="*/ f286 1 f191"/>
                <a:gd name="f369" fmla="*/ f287 1 f192"/>
                <a:gd name="f370" fmla="*/ f288 1 f191"/>
                <a:gd name="f371" fmla="*/ f289 1 f192"/>
                <a:gd name="f372" fmla="*/ f290 1 f191"/>
                <a:gd name="f373" fmla="*/ f291 1 f192"/>
                <a:gd name="f374" fmla="*/ f292 1 f192"/>
                <a:gd name="f375" fmla="*/ f293 1 f191"/>
                <a:gd name="f376" fmla="*/ f294 1 f192"/>
                <a:gd name="f377" fmla="*/ f295 1 f191"/>
                <a:gd name="f378" fmla="*/ f296 1 f192"/>
                <a:gd name="f379" fmla="*/ f297 1 f191"/>
                <a:gd name="f380" fmla="*/ f298 1 f192"/>
                <a:gd name="f381" fmla="*/ f299 1 f191"/>
                <a:gd name="f382" fmla="*/ f300 1 f192"/>
                <a:gd name="f383" fmla="*/ f301 1 f191"/>
                <a:gd name="f384" fmla="*/ f302 1 f191"/>
                <a:gd name="f385" fmla="*/ f303 1 f192"/>
                <a:gd name="f386" fmla="*/ f304 1 f191"/>
                <a:gd name="f387" fmla="*/ f305 1 f192"/>
                <a:gd name="f388" fmla="*/ f306 1 f191"/>
                <a:gd name="f389" fmla="*/ f307 1 f192"/>
                <a:gd name="f390" fmla="*/ f308 1 f191"/>
                <a:gd name="f391" fmla="*/ f309 1 f192"/>
                <a:gd name="f392" fmla="*/ f310 1 f191"/>
                <a:gd name="f393" fmla="*/ f311 1 f192"/>
                <a:gd name="f394" fmla="*/ f312 1 f191"/>
                <a:gd name="f395" fmla="*/ f313 1 f192"/>
                <a:gd name="f396" fmla="*/ f314 1 f191"/>
                <a:gd name="f397" fmla="*/ f315 1 f192"/>
                <a:gd name="f398" fmla="*/ f316 1 f191"/>
                <a:gd name="f399" fmla="*/ f317 1 f192"/>
                <a:gd name="f400" fmla="*/ f318 1 f191"/>
                <a:gd name="f401" fmla="*/ f319 1 f191"/>
                <a:gd name="f402" fmla="*/ f320 1 f191"/>
                <a:gd name="f403" fmla="*/ f321 1 f192"/>
                <a:gd name="f404" fmla="*/ f322 1 f191"/>
                <a:gd name="f405" fmla="*/ f323 1 f192"/>
                <a:gd name="f406" fmla="*/ f324 1 f191"/>
                <a:gd name="f407" fmla="*/ f325 1 f192"/>
                <a:gd name="f408" fmla="*/ f326 1 f191"/>
                <a:gd name="f409" fmla="*/ f327 1 f192"/>
                <a:gd name="f410" fmla="*/ f328 1 f192"/>
                <a:gd name="f411" fmla="*/ f329 1 f191"/>
                <a:gd name="f412" fmla="*/ f330 1 f192"/>
                <a:gd name="f413" fmla="*/ f331 1 f191"/>
                <a:gd name="f414" fmla="*/ f332 1 f192"/>
                <a:gd name="f415" fmla="*/ f333 1 f191"/>
                <a:gd name="f416" fmla="*/ f334 1 f191"/>
                <a:gd name="f417" fmla="*/ f335 1 f192"/>
                <a:gd name="f418" fmla="*/ f336 1 f192"/>
                <a:gd name="f419" fmla="*/ f337 1 f191"/>
                <a:gd name="f420" fmla="*/ f338 1 f192"/>
                <a:gd name="f421" fmla="*/ f339 1 f191"/>
                <a:gd name="f422" fmla="*/ f340 1 f192"/>
                <a:gd name="f423" fmla="*/ f341 1 f191"/>
                <a:gd name="f424" fmla="*/ f342 1 f192"/>
                <a:gd name="f425" fmla="*/ f343 1 f191"/>
                <a:gd name="f426" fmla="*/ f344 1 f192"/>
                <a:gd name="f427" fmla="*/ f345 1 f191"/>
                <a:gd name="f428" fmla="*/ f346 1 f192"/>
                <a:gd name="f429" fmla="*/ f347 1 f192"/>
                <a:gd name="f430" fmla="*/ f348 1 f191"/>
                <a:gd name="f431" fmla="*/ f349 1 f192"/>
                <a:gd name="f432" fmla="*/ f350 f182 1"/>
                <a:gd name="f433" fmla="*/ f351 f182 1"/>
                <a:gd name="f434" fmla="*/ f353 f183 1"/>
                <a:gd name="f435" fmla="*/ f352 f183 1"/>
                <a:gd name="f436" fmla="*/ f354 f182 1"/>
                <a:gd name="f437" fmla="*/ f355 f183 1"/>
                <a:gd name="f438" fmla="*/ f356 f182 1"/>
                <a:gd name="f439" fmla="*/ f357 f183 1"/>
                <a:gd name="f440" fmla="*/ f358 f182 1"/>
                <a:gd name="f441" fmla="*/ f359 f183 1"/>
                <a:gd name="f442" fmla="*/ f360 f182 1"/>
                <a:gd name="f443" fmla="*/ f361 f183 1"/>
                <a:gd name="f444" fmla="*/ f362 f182 1"/>
                <a:gd name="f445" fmla="*/ f363 f183 1"/>
                <a:gd name="f446" fmla="*/ f364 f182 1"/>
                <a:gd name="f447" fmla="*/ f365 f183 1"/>
                <a:gd name="f448" fmla="*/ f366 f182 1"/>
                <a:gd name="f449" fmla="*/ f367 f183 1"/>
                <a:gd name="f450" fmla="*/ f368 f182 1"/>
                <a:gd name="f451" fmla="*/ f369 f183 1"/>
                <a:gd name="f452" fmla="*/ f370 f182 1"/>
                <a:gd name="f453" fmla="*/ f371 f183 1"/>
                <a:gd name="f454" fmla="*/ f372 f182 1"/>
                <a:gd name="f455" fmla="*/ f373 f183 1"/>
                <a:gd name="f456" fmla="*/ f374 f183 1"/>
                <a:gd name="f457" fmla="*/ f375 f182 1"/>
                <a:gd name="f458" fmla="*/ f376 f183 1"/>
                <a:gd name="f459" fmla="*/ f377 f182 1"/>
                <a:gd name="f460" fmla="*/ f378 f183 1"/>
                <a:gd name="f461" fmla="*/ f379 f182 1"/>
                <a:gd name="f462" fmla="*/ f380 f183 1"/>
                <a:gd name="f463" fmla="*/ f381 f182 1"/>
                <a:gd name="f464" fmla="*/ f382 f183 1"/>
                <a:gd name="f465" fmla="*/ f383 f182 1"/>
                <a:gd name="f466" fmla="*/ f384 f182 1"/>
                <a:gd name="f467" fmla="*/ f385 f183 1"/>
                <a:gd name="f468" fmla="*/ f386 f182 1"/>
                <a:gd name="f469" fmla="*/ f387 f183 1"/>
                <a:gd name="f470" fmla="*/ f388 f182 1"/>
                <a:gd name="f471" fmla="*/ f389 f183 1"/>
                <a:gd name="f472" fmla="*/ f390 f182 1"/>
                <a:gd name="f473" fmla="*/ f391 f183 1"/>
                <a:gd name="f474" fmla="*/ f392 f182 1"/>
                <a:gd name="f475" fmla="*/ f393 f183 1"/>
                <a:gd name="f476" fmla="*/ f394 f182 1"/>
                <a:gd name="f477" fmla="*/ f395 f183 1"/>
                <a:gd name="f478" fmla="*/ f396 f182 1"/>
                <a:gd name="f479" fmla="*/ f397 f183 1"/>
                <a:gd name="f480" fmla="*/ f398 f182 1"/>
                <a:gd name="f481" fmla="*/ f399 f183 1"/>
                <a:gd name="f482" fmla="*/ f400 f182 1"/>
                <a:gd name="f483" fmla="*/ f401 f182 1"/>
                <a:gd name="f484" fmla="*/ f402 f182 1"/>
                <a:gd name="f485" fmla="*/ f403 f183 1"/>
                <a:gd name="f486" fmla="*/ f404 f182 1"/>
                <a:gd name="f487" fmla="*/ f405 f183 1"/>
                <a:gd name="f488" fmla="*/ f406 f182 1"/>
                <a:gd name="f489" fmla="*/ f407 f183 1"/>
                <a:gd name="f490" fmla="*/ f408 f182 1"/>
                <a:gd name="f491" fmla="*/ f409 f183 1"/>
                <a:gd name="f492" fmla="*/ f410 f183 1"/>
                <a:gd name="f493" fmla="*/ f411 f182 1"/>
                <a:gd name="f494" fmla="*/ f412 f183 1"/>
                <a:gd name="f495" fmla="*/ f413 f182 1"/>
                <a:gd name="f496" fmla="*/ f414 f183 1"/>
                <a:gd name="f497" fmla="*/ f415 f182 1"/>
                <a:gd name="f498" fmla="*/ f416 f182 1"/>
                <a:gd name="f499" fmla="*/ f417 f183 1"/>
                <a:gd name="f500" fmla="*/ f418 f183 1"/>
                <a:gd name="f501" fmla="*/ f419 f182 1"/>
                <a:gd name="f502" fmla="*/ f420 f183 1"/>
                <a:gd name="f503" fmla="*/ f421 f182 1"/>
                <a:gd name="f504" fmla="*/ f422 f183 1"/>
                <a:gd name="f505" fmla="*/ f423 f182 1"/>
                <a:gd name="f506" fmla="*/ f424 f183 1"/>
                <a:gd name="f507" fmla="*/ f425 f182 1"/>
                <a:gd name="f508" fmla="*/ f426 f183 1"/>
                <a:gd name="f509" fmla="*/ f427 f182 1"/>
                <a:gd name="f510" fmla="*/ f428 f183 1"/>
                <a:gd name="f511" fmla="*/ f429 f183 1"/>
                <a:gd name="f512" fmla="*/ f430 f182 1"/>
                <a:gd name="f513" fmla="*/ f431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52" y="f453"/>
                </a:cxn>
                <a:cxn ang="f271">
                  <a:pos x="f454" y="f455"/>
                </a:cxn>
                <a:cxn ang="f271">
                  <a:pos x="f442" y="f456"/>
                </a:cxn>
                <a:cxn ang="f271">
                  <a:pos x="f457" y="f458"/>
                </a:cxn>
                <a:cxn ang="f271">
                  <a:pos x="f459" y="f460"/>
                </a:cxn>
                <a:cxn ang="f271">
                  <a:pos x="f461" y="f462"/>
                </a:cxn>
                <a:cxn ang="f271">
                  <a:pos x="f463" y="f464"/>
                </a:cxn>
                <a:cxn ang="f271">
                  <a:pos x="f465" y="f449"/>
                </a:cxn>
                <a:cxn ang="f271">
                  <a:pos x="f466" y="f467"/>
                </a:cxn>
                <a:cxn ang="f271">
                  <a:pos x="f468" y="f469"/>
                </a:cxn>
                <a:cxn ang="f271">
                  <a:pos x="f470" y="f471"/>
                </a:cxn>
                <a:cxn ang="f271">
                  <a:pos x="f472" y="f473"/>
                </a:cxn>
                <a:cxn ang="f271">
                  <a:pos x="f474" y="f475"/>
                </a:cxn>
                <a:cxn ang="f271">
                  <a:pos x="f476" y="f477"/>
                </a:cxn>
                <a:cxn ang="f271">
                  <a:pos x="f478" y="f479"/>
                </a:cxn>
                <a:cxn ang="f271">
                  <a:pos x="f480" y="f481"/>
                </a:cxn>
                <a:cxn ang="f271">
                  <a:pos x="f482" y="f475"/>
                </a:cxn>
                <a:cxn ang="f271">
                  <a:pos x="f483" y="f449"/>
                </a:cxn>
                <a:cxn ang="f271">
                  <a:pos x="f484" y="f485"/>
                </a:cxn>
                <a:cxn ang="f271">
                  <a:pos x="f486" y="f487"/>
                </a:cxn>
                <a:cxn ang="f271">
                  <a:pos x="f488" y="f489"/>
                </a:cxn>
                <a:cxn ang="f271">
                  <a:pos x="f490" y="f491"/>
                </a:cxn>
                <a:cxn ang="f271">
                  <a:pos x="f484" y="f492"/>
                </a:cxn>
                <a:cxn ang="f271">
                  <a:pos x="f493" y="f494"/>
                </a:cxn>
                <a:cxn ang="f271">
                  <a:pos x="f495" y="f496"/>
                </a:cxn>
                <a:cxn ang="f271">
                  <a:pos x="f497" y="f445"/>
                </a:cxn>
                <a:cxn ang="f271">
                  <a:pos x="f498" y="f499"/>
                </a:cxn>
                <a:cxn ang="f271">
                  <a:pos x="f476" y="f500"/>
                </a:cxn>
                <a:cxn ang="f271">
                  <a:pos x="f501" y="f502"/>
                </a:cxn>
                <a:cxn ang="f271">
                  <a:pos x="f503" y="f504"/>
                </a:cxn>
                <a:cxn ang="f271">
                  <a:pos x="f505" y="f506"/>
                </a:cxn>
                <a:cxn ang="f271">
                  <a:pos x="f507" y="f508"/>
                </a:cxn>
                <a:cxn ang="f271">
                  <a:pos x="f509" y="f510"/>
                </a:cxn>
                <a:cxn ang="f271">
                  <a:pos x="f457" y="f511"/>
                </a:cxn>
                <a:cxn ang="f271">
                  <a:pos x="f512" y="f513"/>
                </a:cxn>
              </a:cxnLst>
              <a:rect l="f432" t="f435" r="f433" b="f434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2" y="f33"/>
                    <a:pt x="f34" y="f14"/>
                    <a:pt x="f35" y="f33"/>
                  </a:cubicBezTo>
                  <a:cubicBezTo>
                    <a:pt x="f36" y="f33"/>
                    <a:pt x="f37" y="f33"/>
                    <a:pt x="f18" y="f14"/>
                  </a:cubicBezTo>
                  <a:cubicBezTo>
                    <a:pt x="f26" y="f38"/>
                    <a:pt x="f39" y="f12"/>
                    <a:pt x="f12" y="f40"/>
                  </a:cubicBezTo>
                  <a:cubicBezTo>
                    <a:pt x="f12" y="f40"/>
                    <a:pt x="f13" y="f41"/>
                    <a:pt x="f13" y="f42"/>
                  </a:cubicBezTo>
                  <a:cubicBezTo>
                    <a:pt x="f43" y="f42"/>
                    <a:pt x="f15" y="f42"/>
                    <a:pt x="f44" y="f42"/>
                  </a:cubicBezTo>
                  <a:cubicBezTo>
                    <a:pt x="f23" y="f40"/>
                    <a:pt x="f45" y="f11"/>
                    <a:pt x="f46" y="f47"/>
                  </a:cubicBezTo>
                  <a:cubicBezTo>
                    <a:pt x="f48" y="f47"/>
                    <a:pt x="f28" y="f49"/>
                    <a:pt x="f34" y="f12"/>
                  </a:cubicBezTo>
                  <a:cubicBezTo>
                    <a:pt x="f29" y="f15"/>
                    <a:pt x="f50" y="f44"/>
                    <a:pt x="f51" y="f52"/>
                  </a:cubicBezTo>
                  <a:cubicBezTo>
                    <a:pt x="f53" y="f13"/>
                    <a:pt x="f6" y="f47"/>
                    <a:pt x="f54" y="f9"/>
                  </a:cubicBezTo>
                  <a:cubicBezTo>
                    <a:pt x="f55" y="f42"/>
                    <a:pt x="f56" y="f42"/>
                    <a:pt x="f57" y="f58"/>
                  </a:cubicBezTo>
                  <a:cubicBezTo>
                    <a:pt x="f59" y="f9"/>
                    <a:pt x="f28" y="f11"/>
                    <a:pt x="f48" y="f9"/>
                  </a:cubicBezTo>
                  <a:cubicBezTo>
                    <a:pt x="f45" y="f40"/>
                    <a:pt x="f21" y="f42"/>
                    <a:pt x="f43" y="f60"/>
                  </a:cubicBezTo>
                  <a:cubicBezTo>
                    <a:pt x="f43" y="f60"/>
                    <a:pt x="f13" y="f60"/>
                    <a:pt x="f12" y="f61"/>
                  </a:cubicBezTo>
                  <a:cubicBezTo>
                    <a:pt x="f43" y="f62"/>
                    <a:pt x="f52" y="f63"/>
                    <a:pt x="f64" y="f63"/>
                  </a:cubicBezTo>
                  <a:cubicBezTo>
                    <a:pt x="f19" y="f65"/>
                    <a:pt x="f66" y="f67"/>
                    <a:pt x="f22" y="f68"/>
                  </a:cubicBezTo>
                  <a:cubicBezTo>
                    <a:pt x="f69" y="f70"/>
                    <a:pt x="f35" y="f68"/>
                    <a:pt x="f71" y="f72"/>
                  </a:cubicBezTo>
                  <a:cubicBezTo>
                    <a:pt x="f29" y="f73"/>
                    <a:pt x="f74" y="f67"/>
                    <a:pt x="f75" y="f68"/>
                  </a:cubicBezTo>
                  <a:cubicBezTo>
                    <a:pt x="f55" y="f76"/>
                    <a:pt x="f77" y="f78"/>
                    <a:pt x="f50" y="f79"/>
                  </a:cubicBezTo>
                  <a:cubicBezTo>
                    <a:pt x="f80" y="f81"/>
                    <a:pt x="f59" y="f81"/>
                    <a:pt x="f48" y="f82"/>
                  </a:cubicBezTo>
                  <a:cubicBezTo>
                    <a:pt x="f35" y="f82"/>
                    <a:pt x="f27" y="f79"/>
                    <a:pt x="f27" y="f83"/>
                  </a:cubicBezTo>
                  <a:cubicBezTo>
                    <a:pt x="f27" y="f84"/>
                    <a:pt x="f37" y="f76"/>
                    <a:pt x="f85" y="f86"/>
                  </a:cubicBezTo>
                  <a:cubicBezTo>
                    <a:pt x="f16" y="f87"/>
                    <a:pt x="f33" y="f88"/>
                    <a:pt x="f15" y="f89"/>
                  </a:cubicBezTo>
                  <a:cubicBezTo>
                    <a:pt x="f43" y="f89"/>
                    <a:pt x="f12" y="f89"/>
                    <a:pt x="f10" y="f89"/>
                  </a:cubicBezTo>
                  <a:cubicBezTo>
                    <a:pt x="f49" y="f65"/>
                    <a:pt x="f12" y="f88"/>
                    <a:pt x="f13" y="f67"/>
                  </a:cubicBezTo>
                  <a:cubicBezTo>
                    <a:pt x="f90" y="f91"/>
                    <a:pt x="f92" y="f93"/>
                    <a:pt x="f94" y="f95"/>
                  </a:cubicBezTo>
                  <a:cubicBezTo>
                    <a:pt x="f45" y="f96"/>
                    <a:pt x="f97" y="f96"/>
                    <a:pt x="f85" y="f96"/>
                  </a:cubicBezTo>
                  <a:cubicBezTo>
                    <a:pt x="f25" y="f98"/>
                    <a:pt x="f46" y="f99"/>
                    <a:pt x="f46" y="f100"/>
                  </a:cubicBezTo>
                  <a:cubicBezTo>
                    <a:pt x="f35" y="f101"/>
                    <a:pt x="f25" y="f102"/>
                    <a:pt x="f18" y="f102"/>
                  </a:cubicBezTo>
                  <a:cubicBezTo>
                    <a:pt x="f103" y="f102"/>
                    <a:pt x="f104" y="f105"/>
                    <a:pt x="f104" y="f100"/>
                  </a:cubicBezTo>
                  <a:cubicBezTo>
                    <a:pt x="f104" y="f106"/>
                    <a:pt x="f104" y="f107"/>
                    <a:pt x="f108" y="f109"/>
                  </a:cubicBezTo>
                  <a:cubicBezTo>
                    <a:pt x="f23" y="f110"/>
                    <a:pt x="f38" y="f78"/>
                    <a:pt x="f9" y="f88"/>
                  </a:cubicBezTo>
                  <a:cubicBezTo>
                    <a:pt x="f9" y="f67"/>
                    <a:pt x="f9" y="f87"/>
                    <a:pt x="f11" y="f72"/>
                  </a:cubicBezTo>
                  <a:cubicBezTo>
                    <a:pt x="f13" y="f111"/>
                    <a:pt x="f112" y="f113"/>
                    <a:pt x="f90" y="f114"/>
                  </a:cubicBezTo>
                  <a:cubicBezTo>
                    <a:pt x="f115" y="f116"/>
                    <a:pt x="f14" y="f102"/>
                    <a:pt x="f19" y="f117"/>
                  </a:cubicBezTo>
                  <a:cubicBezTo>
                    <a:pt x="f118" y="f117"/>
                    <a:pt x="f92" y="f119"/>
                    <a:pt x="f92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39" y="f124"/>
                    <a:pt x="f17" y="f125"/>
                    <a:pt x="f38" y="f122"/>
                  </a:cubicBezTo>
                  <a:cubicBezTo>
                    <a:pt x="f112" y="f126"/>
                    <a:pt x="f38" y="f120"/>
                    <a:pt x="f38" y="f127"/>
                  </a:cubicBezTo>
                  <a:cubicBezTo>
                    <a:pt x="f128" y="f117"/>
                    <a:pt x="f129" y="f116"/>
                    <a:pt x="f129" y="f130"/>
                  </a:cubicBezTo>
                  <a:cubicBezTo>
                    <a:pt x="f52" y="f95"/>
                    <a:pt x="f47" y="f81"/>
                    <a:pt x="f42" y="f68"/>
                  </a:cubicBezTo>
                  <a:cubicBezTo>
                    <a:pt x="f42" y="f68"/>
                    <a:pt x="f42" y="f68"/>
                    <a:pt x="f42" y="f72"/>
                  </a:cubicBezTo>
                  <a:cubicBezTo>
                    <a:pt x="f131" y="f68"/>
                    <a:pt x="f131" y="f68"/>
                    <a:pt x="f131" y="f68"/>
                  </a:cubicBezTo>
                  <a:cubicBezTo>
                    <a:pt x="f131" y="f132"/>
                    <a:pt x="f131" y="f107"/>
                    <a:pt x="f131" y="f133"/>
                  </a:cubicBezTo>
                  <a:cubicBezTo>
                    <a:pt x="f131" y="f134"/>
                    <a:pt x="f41" y="f126"/>
                    <a:pt x="f40" y="f135"/>
                  </a:cubicBezTo>
                  <a:cubicBezTo>
                    <a:pt x="f47" y="f125"/>
                    <a:pt x="f10" y="f136"/>
                    <a:pt x="f9" y="f137"/>
                  </a:cubicBezTo>
                  <a:cubicBezTo>
                    <a:pt x="f41" y="f5"/>
                    <a:pt x="f62" y="f5"/>
                    <a:pt x="f89" y="f137"/>
                  </a:cubicBezTo>
                  <a:cubicBezTo>
                    <a:pt x="f88" y="f138"/>
                    <a:pt x="f139" y="f124"/>
                    <a:pt x="f89" y="f122"/>
                  </a:cubicBezTo>
                  <a:cubicBezTo>
                    <a:pt x="f140" y="f135"/>
                    <a:pt x="f63" y="f126"/>
                    <a:pt x="f63" y="f134"/>
                  </a:cubicBezTo>
                  <a:cubicBezTo>
                    <a:pt x="f62" y="f141"/>
                    <a:pt x="f63" y="f132"/>
                    <a:pt x="f140" y="f72"/>
                  </a:cubicBezTo>
                  <a:cubicBezTo>
                    <a:pt x="f140" y="f68"/>
                    <a:pt x="f142" y="f70"/>
                    <a:pt x="f142" y="f76"/>
                  </a:cubicBezTo>
                  <a:cubicBezTo>
                    <a:pt x="f143" y="f144"/>
                    <a:pt x="f68" y="f98"/>
                    <a:pt x="f145" y="f105"/>
                  </a:cubicBezTo>
                  <a:cubicBezTo>
                    <a:pt x="f91" y="f102"/>
                    <a:pt x="f91" y="f117"/>
                    <a:pt x="f146" y="f119"/>
                  </a:cubicBezTo>
                  <a:cubicBezTo>
                    <a:pt x="f86" y="f121"/>
                    <a:pt x="f76" y="f125"/>
                    <a:pt x="f78" y="f147"/>
                  </a:cubicBezTo>
                  <a:cubicBezTo>
                    <a:pt x="f148" y="f138"/>
                    <a:pt x="f149" y="f150"/>
                    <a:pt x="f151" y="f152"/>
                  </a:cubicBezTo>
                  <a:cubicBezTo>
                    <a:pt x="f153" y="f134"/>
                    <a:pt x="f151" y="f127"/>
                    <a:pt x="f144" y="f117"/>
                  </a:cubicBezTo>
                  <a:cubicBezTo>
                    <a:pt x="f82" y="f102"/>
                    <a:pt x="f79" y="f130"/>
                    <a:pt x="f83" y="f101"/>
                  </a:cubicBezTo>
                  <a:cubicBezTo>
                    <a:pt x="f84" y="f154"/>
                    <a:pt x="f72" y="f81"/>
                    <a:pt x="f88" y="f70"/>
                  </a:cubicBezTo>
                  <a:cubicBezTo>
                    <a:pt x="f139" y="f68"/>
                    <a:pt x="f139" y="f87"/>
                    <a:pt x="f139" y="f143"/>
                  </a:cubicBezTo>
                  <a:cubicBezTo>
                    <a:pt x="f87" y="f68"/>
                    <a:pt x="f86" y="f146"/>
                    <a:pt x="f145" y="f83"/>
                  </a:cubicBezTo>
                  <a:cubicBezTo>
                    <a:pt x="f82" y="f144"/>
                    <a:pt x="f155" y="f151"/>
                    <a:pt x="f153" y="f96"/>
                  </a:cubicBezTo>
                  <a:cubicBezTo>
                    <a:pt x="f156" y="f99"/>
                    <a:pt x="f156" y="f141"/>
                    <a:pt x="f156" y="f100"/>
                  </a:cubicBezTo>
                  <a:cubicBezTo>
                    <a:pt x="f156" y="f114"/>
                    <a:pt x="f95" y="f116"/>
                    <a:pt x="f107" y="f102"/>
                  </a:cubicBezTo>
                  <a:cubicBezTo>
                    <a:pt x="f157" y="f117"/>
                    <a:pt x="f116" y="f105"/>
                    <a:pt x="f116" y="f158"/>
                  </a:cubicBezTo>
                  <a:cubicBezTo>
                    <a:pt x="f102" y="f141"/>
                    <a:pt x="f114" y="f99"/>
                    <a:pt x="f106" y="f99"/>
                  </a:cubicBezTo>
                  <a:cubicBezTo>
                    <a:pt x="f99" y="f99"/>
                    <a:pt x="f95" y="f98"/>
                    <a:pt x="f156" y="f113"/>
                  </a:cubicBezTo>
                  <a:cubicBezTo>
                    <a:pt x="f132" y="f132"/>
                    <a:pt x="f78" y="f145"/>
                    <a:pt x="f87" y="f143"/>
                  </a:cubicBezTo>
                  <a:cubicBezTo>
                    <a:pt x="f73" y="f88"/>
                    <a:pt x="f73" y="f65"/>
                    <a:pt x="f73" y="f89"/>
                  </a:cubicBezTo>
                  <a:cubicBezTo>
                    <a:pt x="f87" y="f89"/>
                    <a:pt x="f68" y="f89"/>
                    <a:pt x="f86" y="f159"/>
                  </a:cubicBezTo>
                  <a:cubicBezTo>
                    <a:pt x="f148" y="f88"/>
                    <a:pt x="f113" y="f87"/>
                    <a:pt x="f158" y="f70"/>
                  </a:cubicBezTo>
                  <a:cubicBezTo>
                    <a:pt x="f114" y="f86"/>
                    <a:pt x="f116" y="f86"/>
                    <a:pt x="f117" y="f145"/>
                  </a:cubicBezTo>
                  <a:cubicBezTo>
                    <a:pt x="f160" y="f161"/>
                    <a:pt x="f126" y="f82"/>
                    <a:pt x="f123" y="f79"/>
                  </a:cubicBezTo>
                  <a:cubicBezTo>
                    <a:pt x="f150" y="f78"/>
                    <a:pt x="f136" y="f84"/>
                    <a:pt x="f147" y="f68"/>
                  </a:cubicBezTo>
                  <a:cubicBezTo>
                    <a:pt x="f125" y="f67"/>
                    <a:pt x="f121" y="f88"/>
                    <a:pt x="f127" y="f73"/>
                  </a:cubicBezTo>
                  <a:cubicBezTo>
                    <a:pt x="f117" y="f87"/>
                    <a:pt x="f116" y="f72"/>
                    <a:pt x="f105" y="f72"/>
                  </a:cubicBezTo>
                  <a:cubicBezTo>
                    <a:pt x="f154" y="f143"/>
                    <a:pt x="f148" y="f65"/>
                    <a:pt x="f68" y="f140"/>
                  </a:cubicBezTo>
                  <a:cubicBezTo>
                    <a:pt x="f68" y="f63"/>
                    <a:pt x="f68" y="f62"/>
                    <a:pt x="f68" y="f62"/>
                  </a:cubicBezTo>
                  <a:cubicBezTo>
                    <a:pt x="f68" y="f61"/>
                    <a:pt x="f70" y="f61"/>
                    <a:pt x="f70" y="f61"/>
                  </a:cubicBezTo>
                  <a:cubicBezTo>
                    <a:pt x="f132" y="f60"/>
                    <a:pt x="f109" y="f131"/>
                    <a:pt x="f127" y="f42"/>
                  </a:cubicBezTo>
                  <a:cubicBezTo>
                    <a:pt x="f120" y="f42"/>
                    <a:pt x="f126" y="f131"/>
                    <a:pt x="f152" y="f60"/>
                  </a:cubicBezTo>
                  <a:cubicBezTo>
                    <a:pt x="f150" y="f62"/>
                    <a:pt x="f162" y="f62"/>
                    <a:pt x="f163" y="f131"/>
                  </a:cubicBezTo>
                  <a:cubicBezTo>
                    <a:pt x="f5" y="f58"/>
                    <a:pt x="f5" y="f8"/>
                    <a:pt x="f137" y="f10"/>
                  </a:cubicBezTo>
                  <a:cubicBezTo>
                    <a:pt x="f138" y="f13"/>
                    <a:pt x="f125" y="f12"/>
                    <a:pt x="f122" y="f8"/>
                  </a:cubicBezTo>
                  <a:cubicBezTo>
                    <a:pt x="f135" y="f11"/>
                    <a:pt x="f121" y="f58"/>
                    <a:pt x="f120" y="f58"/>
                  </a:cubicBezTo>
                  <a:cubicBezTo>
                    <a:pt x="f141" y="f41"/>
                    <a:pt x="f93" y="f42"/>
                    <a:pt x="f70" y="f131"/>
                  </a:cubicBezTo>
                  <a:cubicBezTo>
                    <a:pt x="f68" y="f131"/>
                    <a:pt x="f87" y="f131"/>
                    <a:pt x="f73" y="f42"/>
                  </a:cubicBezTo>
                  <a:cubicBezTo>
                    <a:pt x="f67" y="f42"/>
                    <a:pt x="f67" y="f41"/>
                    <a:pt x="f143" y="f40"/>
                  </a:cubicBezTo>
                  <a:cubicBezTo>
                    <a:pt x="f73" y="f58"/>
                    <a:pt x="f72" y="f9"/>
                    <a:pt x="f68" y="f11"/>
                  </a:cubicBezTo>
                  <a:cubicBezTo>
                    <a:pt x="f148" y="f64"/>
                    <a:pt x="f154" y="f14"/>
                    <a:pt x="f114" y="f31"/>
                  </a:cubicBezTo>
                  <a:cubicBezTo>
                    <a:pt x="f130" y="f164"/>
                    <a:pt x="f117" y="f31"/>
                    <a:pt x="f119" y="f31"/>
                  </a:cubicBezTo>
                  <a:cubicBezTo>
                    <a:pt x="f134" y="f164"/>
                    <a:pt x="f122" y="f164"/>
                    <a:pt x="f123" y="f26"/>
                  </a:cubicBezTo>
                  <a:cubicBezTo>
                    <a:pt x="f124" y="f16"/>
                    <a:pt x="f124" y="f66"/>
                    <a:pt x="f124" y="f104"/>
                  </a:cubicBezTo>
                  <a:cubicBezTo>
                    <a:pt x="f125" y="f97"/>
                    <a:pt x="f126" y="f97"/>
                    <a:pt x="f133" y="f165"/>
                  </a:cubicBezTo>
                  <a:cubicBezTo>
                    <a:pt x="f160" y="f165"/>
                    <a:pt x="f105" y="f94"/>
                    <a:pt x="f105" y="f108"/>
                  </a:cubicBezTo>
                  <a:cubicBezTo>
                    <a:pt x="f114" y="f166"/>
                    <a:pt x="f157" y="f26"/>
                    <a:pt x="f100" y="f164"/>
                  </a:cubicBezTo>
                  <a:cubicBezTo>
                    <a:pt x="f167" y="f33"/>
                    <a:pt x="f161" y="f112"/>
                    <a:pt x="f73" y="f47"/>
                  </a:cubicBezTo>
                  <a:cubicBezTo>
                    <a:pt x="f67" y="f8"/>
                    <a:pt x="f88" y="f11"/>
                    <a:pt x="f65" y="f9"/>
                  </a:cubicBezTo>
                  <a:cubicBezTo>
                    <a:pt x="f159" y="f11"/>
                    <a:pt x="f159" y="f11"/>
                    <a:pt x="f89" y="f8"/>
                  </a:cubicBezTo>
                  <a:cubicBezTo>
                    <a:pt x="f159" y="f47"/>
                    <a:pt x="f65" y="f49"/>
                    <a:pt x="f139" y="f12"/>
                  </a:cubicBezTo>
                  <a:cubicBezTo>
                    <a:pt x="f68" y="f90"/>
                    <a:pt x="f78" y="f31"/>
                    <a:pt x="f81" y="f103"/>
                  </a:cubicBezTo>
                  <a:cubicBezTo>
                    <a:pt x="f132" y="f97"/>
                    <a:pt x="f155" y="f85"/>
                    <a:pt x="f168" y="f85"/>
                  </a:cubicBezTo>
                  <a:cubicBezTo>
                    <a:pt x="f156" y="f18"/>
                    <a:pt x="f98" y="f20"/>
                    <a:pt x="f98" y="f69"/>
                  </a:cubicBezTo>
                  <a:cubicBezTo>
                    <a:pt x="f96" y="f48"/>
                    <a:pt x="f95" y="f59"/>
                    <a:pt x="f153" y="f59"/>
                  </a:cubicBezTo>
                  <a:cubicBezTo>
                    <a:pt x="f110" y="f59"/>
                    <a:pt x="f144" y="f28"/>
                    <a:pt x="f82" y="f71"/>
                  </a:cubicBezTo>
                  <a:cubicBezTo>
                    <a:pt x="f161" y="f48"/>
                    <a:pt x="f161" y="f69"/>
                    <a:pt x="f82" y="f36"/>
                  </a:cubicBezTo>
                  <a:cubicBezTo>
                    <a:pt x="f148" y="f20"/>
                    <a:pt x="f111" y="f18"/>
                    <a:pt x="f161" y="f97"/>
                  </a:cubicBezTo>
                  <a:cubicBezTo>
                    <a:pt x="f84" y="f26"/>
                    <a:pt x="f87" y="f14"/>
                    <a:pt x="f159" y="f15"/>
                  </a:cubicBezTo>
                  <a:cubicBezTo>
                    <a:pt x="f89" y="f52"/>
                    <a:pt x="f140" y="f13"/>
                    <a:pt x="f63" y="f49"/>
                  </a:cubicBezTo>
                  <a:cubicBezTo>
                    <a:pt x="f60" y="f17"/>
                    <a:pt x="f131" y="f169"/>
                    <a:pt x="f40" y="f66"/>
                  </a:cubicBezTo>
                  <a:cubicBezTo>
                    <a:pt x="f8" y="f22"/>
                    <a:pt x="f13" y="f29"/>
                    <a:pt x="f64" y="f6"/>
                  </a:cubicBezTo>
                  <a:cubicBezTo>
                    <a:pt x="f44" y="f170"/>
                    <a:pt x="f112" y="f171"/>
                    <a:pt x="f38" y="f172"/>
                  </a:cubicBezTo>
                  <a:cubicBezTo>
                    <a:pt x="f128" y="f173"/>
                    <a:pt x="f17" y="f7"/>
                    <a:pt x="f17" y="f173"/>
                  </a:cubicBezTo>
                  <a:cubicBezTo>
                    <a:pt x="f174" y="f173"/>
                    <a:pt x="f90" y="f171"/>
                    <a:pt x="f174" y="f2"/>
                  </a:cubicBezTo>
                  <a:cubicBezTo>
                    <a:pt x="f174" y="f175"/>
                    <a:pt x="f17" y="f53"/>
                    <a:pt x="f129" y="f54"/>
                  </a:cubicBezTo>
                  <a:cubicBezTo>
                    <a:pt x="f15" y="f25"/>
                    <a:pt x="f47" y="f31"/>
                    <a:pt x="f41" y="f52"/>
                  </a:cubicBezTo>
                  <a:cubicBezTo>
                    <a:pt x="f41" y="f43"/>
                    <a:pt x="f41" y="f12"/>
                    <a:pt x="f41" y="f47"/>
                  </a:cubicBezTo>
                  <a:cubicBezTo>
                    <a:pt x="f11" y="f52"/>
                    <a:pt x="f10" y="f112"/>
                    <a:pt x="f12" y="f17"/>
                  </a:cubicBezTo>
                  <a:cubicBezTo>
                    <a:pt x="f44" y="f19"/>
                    <a:pt x="f174" y="f176"/>
                    <a:pt x="f33" y="f104"/>
                  </a:cubicBezTo>
                  <a:cubicBezTo>
                    <a:pt x="f21" y="f165"/>
                    <a:pt x="f169" y="f85"/>
                    <a:pt x="f19" y="f22"/>
                  </a:cubicBezTo>
                  <a:cubicBezTo>
                    <a:pt x="f177" y="f25"/>
                    <a:pt x="f118" y="f46"/>
                    <a:pt x="f169" y="f35"/>
                  </a:cubicBezTo>
                  <a:cubicBezTo>
                    <a:pt x="f176" y="f28"/>
                    <a:pt x="f178" y="f35"/>
                    <a:pt x="f108" y="f69"/>
                  </a:cubicBezTo>
                  <a:cubicBezTo>
                    <a:pt x="f104" y="f37"/>
                    <a:pt x="f66" y="f179"/>
                    <a:pt x="f166" y="f85"/>
                  </a:cubicBezTo>
                  <a:cubicBezTo>
                    <a:pt x="f176" y="f180"/>
                    <a:pt x="f92" y="f165"/>
                    <a:pt x="f169" y="f94"/>
                  </a:cubicBezTo>
                  <a:cubicBezTo>
                    <a:pt x="f115" y="f92"/>
                    <a:pt x="f44" y="f174"/>
                    <a:pt x="f10" y="f12"/>
                  </a:cubicBezTo>
                  <a:cubicBezTo>
                    <a:pt x="f47" y="f10"/>
                    <a:pt x="f8" y="f8"/>
                    <a:pt x="f11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9" name="Freeform 14">
              <a:extLst>
                <a:ext uri="{FF2B5EF4-FFF2-40B4-BE49-F238E27FC236}">
                  <a16:creationId xmlns:a16="http://schemas.microsoft.com/office/drawing/2014/main" id="{F8B65937-0BCE-2E38-D03C-5C4AF4D03BD5}"/>
                </a:ext>
              </a:extLst>
            </p:cNvPr>
            <p:cNvSpPr/>
            <p:nvPr/>
          </p:nvSpPr>
          <p:spPr>
            <a:xfrm>
              <a:off x="3042931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5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22"/>
                <a:gd name="f54" fmla="val 99"/>
                <a:gd name="f55" fmla="val 20"/>
                <a:gd name="f56" fmla="val 101"/>
                <a:gd name="f57" fmla="val 8"/>
                <a:gd name="f58" fmla="val 108"/>
                <a:gd name="f59" fmla="val 4"/>
                <a:gd name="f60" fmla="val 105"/>
                <a:gd name="f61" fmla="val 1"/>
                <a:gd name="f62" fmla="val 103"/>
                <a:gd name="f63" fmla="val 3"/>
                <a:gd name="f64" fmla="val 5"/>
                <a:gd name="f65" fmla="val 10"/>
                <a:gd name="f66" fmla="val 15"/>
                <a:gd name="f67" fmla="val 95"/>
                <a:gd name="f68" fmla="val 16"/>
                <a:gd name="f69" fmla="val 55"/>
                <a:gd name="f70" fmla="val 89"/>
                <a:gd name="f71" fmla="val 88"/>
                <a:gd name="f72" fmla="val 87"/>
                <a:gd name="f73" fmla="val 72"/>
                <a:gd name="f74" fmla="val 86"/>
                <a:gd name="f75" fmla="val 70"/>
                <a:gd name="f76" fmla="val 56"/>
                <a:gd name="f77" fmla="val 81"/>
                <a:gd name="f78" fmla="val 41"/>
                <a:gd name="f79" fmla="val 24"/>
                <a:gd name="f80" fmla="val 19"/>
                <a:gd name="f81" fmla="val 76"/>
                <a:gd name="f82" fmla="val 9"/>
                <a:gd name="f83" fmla="val 7"/>
                <a:gd name="f84" fmla="val 6"/>
                <a:gd name="f85" fmla="val 65"/>
                <a:gd name="f86" fmla="val 63"/>
                <a:gd name="f87" fmla="val 11"/>
                <a:gd name="f88" fmla="val 58"/>
                <a:gd name="f89" fmla="val 61"/>
                <a:gd name="f90" fmla="val 64"/>
                <a:gd name="f91" fmla="val 32"/>
                <a:gd name="f92" fmla="val 83"/>
                <a:gd name="f93" fmla="val 62"/>
                <a:gd name="f94" fmla="val 66"/>
                <a:gd name="f95" fmla="val 50"/>
                <a:gd name="f96" fmla="val 38"/>
                <a:gd name="f97" fmla="val 44"/>
                <a:gd name="f98" fmla="val 42"/>
                <a:gd name="f99" fmla="val 34"/>
                <a:gd name="f100" fmla="val 43"/>
                <a:gd name="f101" fmla="val 36"/>
                <a:gd name="f102" fmla="val 39"/>
                <a:gd name="f103" fmla="val 30"/>
                <a:gd name="f104" fmla="val 40"/>
                <a:gd name="f105" fmla="val 67"/>
                <a:gd name="f106" fmla="val 80"/>
                <a:gd name="f107" fmla="val 68"/>
                <a:gd name="f108" fmla="val 54"/>
                <a:gd name="f109" fmla="val 51"/>
                <a:gd name="f110" fmla="val 78"/>
                <a:gd name="f111" fmla="val 85"/>
                <a:gd name="f112" fmla="val 84"/>
                <a:gd name="f113" fmla="val 90"/>
                <a:gd name="f114" fmla="val 91"/>
                <a:gd name="f115" fmla="val 57"/>
                <a:gd name="f116" fmla="val 104"/>
                <a:gd name="f117" fmla="val 111"/>
                <a:gd name="f118" fmla="val 109"/>
                <a:gd name="f119" fmla="val 107"/>
                <a:gd name="f120" fmla="val 112"/>
                <a:gd name="f121" fmla="val 125"/>
                <a:gd name="f122" fmla="val 127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50"/>
                <a:gd name="f134" fmla="val 146"/>
                <a:gd name="f135" fmla="val 140"/>
                <a:gd name="f136" fmla="val 136"/>
                <a:gd name="f137" fmla="val 82"/>
                <a:gd name="f138" fmla="val 143"/>
                <a:gd name="f139" fmla="val 151"/>
                <a:gd name="f140" fmla="val 152"/>
                <a:gd name="f141" fmla="val 159"/>
                <a:gd name="f142" fmla="val 163"/>
                <a:gd name="f143" fmla="val 167"/>
                <a:gd name="f144" fmla="val 168"/>
                <a:gd name="f145" fmla="val 166"/>
                <a:gd name="f146" fmla="val 164"/>
                <a:gd name="f147" fmla="val 158"/>
                <a:gd name="f148" fmla="val 153"/>
                <a:gd name="f149" fmla="val 147"/>
                <a:gd name="f150" fmla="val 137"/>
                <a:gd name="f151" fmla="val 156"/>
                <a:gd name="f152" fmla="val 162"/>
                <a:gd name="f153" fmla="val 172"/>
                <a:gd name="f154" fmla="val 175"/>
                <a:gd name="f155" fmla="val 173"/>
                <a:gd name="f156" fmla="val 100"/>
                <a:gd name="f157" fmla="val 169"/>
                <a:gd name="f158" fmla="val 161"/>
                <a:gd name="f159" fmla="val 160"/>
                <a:gd name="f160" fmla="val 139"/>
                <a:gd name="f161" fmla="val 148"/>
                <a:gd name="f162" fmla="val 154"/>
                <a:gd name="f163" fmla="val 157"/>
                <a:gd name="f164" fmla="val 165"/>
                <a:gd name="f165" fmla="val 155"/>
                <a:gd name="f166" fmla="val 142"/>
                <a:gd name="f167" fmla="val 141"/>
                <a:gd name="f168" fmla="val 115"/>
                <a:gd name="f169" fmla="val 145"/>
                <a:gd name="f170" fmla="val 134"/>
                <a:gd name="f171" fmla="val 135"/>
                <a:gd name="f172" fmla="val 117"/>
                <a:gd name="f173" fmla="val 179"/>
                <a:gd name="f174" fmla="val 181"/>
                <a:gd name="f175" fmla="val 182"/>
                <a:gd name="f176" fmla="val 183"/>
                <a:gd name="f177" fmla="val 178"/>
                <a:gd name="f178" fmla="val 176"/>
                <a:gd name="f179" fmla="val 174"/>
                <a:gd name="f180" fmla="val 52"/>
                <a:gd name="f181" fmla="val 47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31 f190 1"/>
                <a:gd name="f195" fmla="*/ 121 f189 1"/>
                <a:gd name="f196" fmla="*/ 13 f190 1"/>
                <a:gd name="f197" fmla="*/ 124 f189 1"/>
                <a:gd name="f198" fmla="*/ 75 f190 1"/>
                <a:gd name="f199" fmla="*/ 94 f189 1"/>
                <a:gd name="f200" fmla="*/ 22 f190 1"/>
                <a:gd name="f201" fmla="*/ 99 f189 1"/>
                <a:gd name="f202" fmla="*/ 3 f190 1"/>
                <a:gd name="f203" fmla="*/ 96 f189 1"/>
                <a:gd name="f204" fmla="*/ 73 f190 1"/>
                <a:gd name="f205" fmla="*/ 89 f189 1"/>
                <a:gd name="f206" fmla="*/ 27 f190 1"/>
                <a:gd name="f207" fmla="*/ 73 f189 1"/>
                <a:gd name="f208" fmla="*/ 8 f190 1"/>
                <a:gd name="f209" fmla="*/ 63 f189 1"/>
                <a:gd name="f210" fmla="*/ 32 f190 1"/>
                <a:gd name="f211" fmla="*/ 71 f189 1"/>
                <a:gd name="f212" fmla="*/ 74 f190 1"/>
                <a:gd name="f213" fmla="*/ 77 f189 1"/>
                <a:gd name="f214" fmla="*/ 36 f189 1"/>
                <a:gd name="f215" fmla="*/ 40 f190 1"/>
                <a:gd name="f216" fmla="*/ 40 f189 1"/>
                <a:gd name="f217" fmla="*/ 62 f190 1"/>
                <a:gd name="f218" fmla="*/ 31 f189 1"/>
                <a:gd name="f219" fmla="*/ 56 f190 1"/>
                <a:gd name="f220" fmla="*/ 14 f189 1"/>
                <a:gd name="f221" fmla="*/ 65 f190 1"/>
                <a:gd name="f222" fmla="*/ 29 f189 1"/>
                <a:gd name="f223" fmla="*/ 86 f190 1"/>
                <a:gd name="f224" fmla="*/ 81 f190 1"/>
                <a:gd name="f225" fmla="*/ 4 f189 1"/>
                <a:gd name="f226" fmla="*/ 91 f190 1"/>
                <a:gd name="f227" fmla="*/ 20 f189 1"/>
                <a:gd name="f228" fmla="*/ 110 f190 1"/>
                <a:gd name="f229" fmla="*/ 30 f189 1"/>
                <a:gd name="f230" fmla="*/ 127 f190 1"/>
                <a:gd name="f231" fmla="*/ 15 f189 1"/>
                <a:gd name="f232" fmla="*/ 98 f190 1"/>
                <a:gd name="f233" fmla="*/ 72 f189 1"/>
                <a:gd name="f234" fmla="*/ 129 f190 1"/>
                <a:gd name="f235" fmla="*/ 42 f189 1"/>
                <a:gd name="f236" fmla="*/ 149 f190 1"/>
                <a:gd name="f237" fmla="*/ 34 f189 1"/>
                <a:gd name="f238" fmla="*/ 102 f190 1"/>
                <a:gd name="f239" fmla="*/ 78 f189 1"/>
                <a:gd name="f240" fmla="*/ 143 f190 1"/>
                <a:gd name="f241" fmla="*/ 166 f190 1"/>
                <a:gd name="f242" fmla="*/ 104 f190 1"/>
                <a:gd name="f243" fmla="*/ 85 f189 1"/>
                <a:gd name="f244" fmla="*/ 153 f190 1"/>
                <a:gd name="f245" fmla="*/ 92 f189 1"/>
                <a:gd name="f246" fmla="*/ 173 f190 1"/>
                <a:gd name="f247" fmla="*/ 100 f189 1"/>
                <a:gd name="f248" fmla="*/ 105 f190 1"/>
                <a:gd name="f249" fmla="*/ 91 f189 1"/>
                <a:gd name="f250" fmla="*/ 97 f189 1"/>
                <a:gd name="f251" fmla="*/ 163 f190 1"/>
                <a:gd name="f252" fmla="*/ 131 f189 1"/>
                <a:gd name="f253" fmla="*/ 147 f190 1"/>
                <a:gd name="f254" fmla="*/ 137 f189 1"/>
                <a:gd name="f255" fmla="*/ 96 f190 1"/>
                <a:gd name="f256" fmla="*/ 119 f190 1"/>
                <a:gd name="f257" fmla="*/ 141 f189 1"/>
                <a:gd name="f258" fmla="*/ 161 f189 1"/>
                <a:gd name="f259" fmla="*/ 115 f190 1"/>
                <a:gd name="f260" fmla="*/ 143 f189 1"/>
                <a:gd name="f261" fmla="*/ 83 f190 1"/>
                <a:gd name="f262" fmla="*/ 136 f189 1"/>
                <a:gd name="f263" fmla="*/ 64 f190 1"/>
                <a:gd name="f264" fmla="*/ 183 f189 1"/>
                <a:gd name="f265" fmla="*/ 84 f190 1"/>
                <a:gd name="f266" fmla="*/ 105 f189 1"/>
                <a:gd name="f267" fmla="*/ 58 f190 1"/>
                <a:gd name="f268" fmla="*/ 138 f189 1"/>
                <a:gd name="f269" fmla="*/ 153 f189 1"/>
                <a:gd name="f270" fmla="*/ 77 f190 1"/>
                <a:gd name="f271" fmla="*/ 102 f189 1"/>
                <a:gd name="f272" fmla="+- f191 0 f1"/>
                <a:gd name="f273" fmla="*/ f194 1 177"/>
                <a:gd name="f274" fmla="*/ f195 1 184"/>
                <a:gd name="f275" fmla="*/ f196 1 177"/>
                <a:gd name="f276" fmla="*/ f197 1 184"/>
                <a:gd name="f277" fmla="*/ f198 1 177"/>
                <a:gd name="f278" fmla="*/ f199 1 184"/>
                <a:gd name="f279" fmla="*/ f200 1 177"/>
                <a:gd name="f280" fmla="*/ f201 1 184"/>
                <a:gd name="f281" fmla="*/ f202 1 177"/>
                <a:gd name="f282" fmla="*/ f203 1 184"/>
                <a:gd name="f283" fmla="*/ f204 1 177"/>
                <a:gd name="f284" fmla="*/ f205 1 184"/>
                <a:gd name="f285" fmla="*/ f206 1 177"/>
                <a:gd name="f286" fmla="*/ f207 1 184"/>
                <a:gd name="f287" fmla="*/ f208 1 177"/>
                <a:gd name="f288" fmla="*/ f209 1 184"/>
                <a:gd name="f289" fmla="*/ f210 1 177"/>
                <a:gd name="f290" fmla="*/ f211 1 184"/>
                <a:gd name="f291" fmla="*/ f212 1 177"/>
                <a:gd name="f292" fmla="*/ f213 1 184"/>
                <a:gd name="f293" fmla="*/ f214 1 184"/>
                <a:gd name="f294" fmla="*/ f215 1 177"/>
                <a:gd name="f295" fmla="*/ f216 1 184"/>
                <a:gd name="f296" fmla="*/ f217 1 177"/>
                <a:gd name="f297" fmla="*/ f218 1 184"/>
                <a:gd name="f298" fmla="*/ f219 1 177"/>
                <a:gd name="f299" fmla="*/ f220 1 184"/>
                <a:gd name="f300" fmla="*/ f221 1 177"/>
                <a:gd name="f301" fmla="*/ f222 1 184"/>
                <a:gd name="f302" fmla="*/ f223 1 177"/>
                <a:gd name="f303" fmla="*/ f224 1 177"/>
                <a:gd name="f304" fmla="*/ f225 1 184"/>
                <a:gd name="f305" fmla="*/ f226 1 177"/>
                <a:gd name="f306" fmla="*/ f227 1 184"/>
                <a:gd name="f307" fmla="*/ f228 1 177"/>
                <a:gd name="f308" fmla="*/ f229 1 184"/>
                <a:gd name="f309" fmla="*/ f230 1 177"/>
                <a:gd name="f310" fmla="*/ f231 1 184"/>
                <a:gd name="f311" fmla="*/ f232 1 177"/>
                <a:gd name="f312" fmla="*/ f233 1 184"/>
                <a:gd name="f313" fmla="*/ f234 1 177"/>
                <a:gd name="f314" fmla="*/ f235 1 184"/>
                <a:gd name="f315" fmla="*/ f236 1 177"/>
                <a:gd name="f316" fmla="*/ f237 1 184"/>
                <a:gd name="f317" fmla="*/ f238 1 177"/>
                <a:gd name="f318" fmla="*/ f239 1 184"/>
                <a:gd name="f319" fmla="*/ f240 1 177"/>
                <a:gd name="f320" fmla="*/ f241 1 177"/>
                <a:gd name="f321" fmla="*/ f242 1 177"/>
                <a:gd name="f322" fmla="*/ f243 1 184"/>
                <a:gd name="f323" fmla="*/ f244 1 177"/>
                <a:gd name="f324" fmla="*/ f245 1 184"/>
                <a:gd name="f325" fmla="*/ f246 1 177"/>
                <a:gd name="f326" fmla="*/ f247 1 184"/>
                <a:gd name="f327" fmla="*/ f248 1 177"/>
                <a:gd name="f328" fmla="*/ f249 1 184"/>
                <a:gd name="f329" fmla="*/ f250 1 184"/>
                <a:gd name="f330" fmla="*/ f251 1 177"/>
                <a:gd name="f331" fmla="*/ f252 1 184"/>
                <a:gd name="f332" fmla="*/ f253 1 177"/>
                <a:gd name="f333" fmla="*/ f254 1 184"/>
                <a:gd name="f334" fmla="*/ f255 1 177"/>
                <a:gd name="f335" fmla="*/ f256 1 177"/>
                <a:gd name="f336" fmla="*/ f257 1 184"/>
                <a:gd name="f337" fmla="*/ f258 1 184"/>
                <a:gd name="f338" fmla="*/ f259 1 177"/>
                <a:gd name="f339" fmla="*/ f260 1 184"/>
                <a:gd name="f340" fmla="*/ f261 1 177"/>
                <a:gd name="f341" fmla="*/ f262 1 184"/>
                <a:gd name="f342" fmla="*/ f263 1 177"/>
                <a:gd name="f343" fmla="*/ f264 1 184"/>
                <a:gd name="f344" fmla="*/ f265 1 177"/>
                <a:gd name="f345" fmla="*/ f266 1 184"/>
                <a:gd name="f346" fmla="*/ f267 1 177"/>
                <a:gd name="f347" fmla="*/ f268 1 184"/>
                <a:gd name="f348" fmla="*/ f269 1 184"/>
                <a:gd name="f349" fmla="*/ f270 1 177"/>
                <a:gd name="f350" fmla="*/ f271 1 184"/>
                <a:gd name="f351" fmla="*/ 0 1 f192"/>
                <a:gd name="f352" fmla="*/ f186 1 f192"/>
                <a:gd name="f353" fmla="*/ 0 1 f193"/>
                <a:gd name="f354" fmla="*/ f187 1 f193"/>
                <a:gd name="f355" fmla="*/ f273 1 f192"/>
                <a:gd name="f356" fmla="*/ f274 1 f193"/>
                <a:gd name="f357" fmla="*/ f275 1 f192"/>
                <a:gd name="f358" fmla="*/ f276 1 f193"/>
                <a:gd name="f359" fmla="*/ f277 1 f192"/>
                <a:gd name="f360" fmla="*/ f278 1 f193"/>
                <a:gd name="f361" fmla="*/ f279 1 f192"/>
                <a:gd name="f362" fmla="*/ f280 1 f193"/>
                <a:gd name="f363" fmla="*/ f281 1 f192"/>
                <a:gd name="f364" fmla="*/ f282 1 f193"/>
                <a:gd name="f365" fmla="*/ f283 1 f192"/>
                <a:gd name="f366" fmla="*/ f284 1 f193"/>
                <a:gd name="f367" fmla="*/ f285 1 f192"/>
                <a:gd name="f368" fmla="*/ f286 1 f193"/>
                <a:gd name="f369" fmla="*/ f287 1 f192"/>
                <a:gd name="f370" fmla="*/ f288 1 f193"/>
                <a:gd name="f371" fmla="*/ f289 1 f192"/>
                <a:gd name="f372" fmla="*/ f290 1 f193"/>
                <a:gd name="f373" fmla="*/ f291 1 f192"/>
                <a:gd name="f374" fmla="*/ f292 1 f193"/>
                <a:gd name="f375" fmla="*/ f293 1 f193"/>
                <a:gd name="f376" fmla="*/ f294 1 f192"/>
                <a:gd name="f377" fmla="*/ f295 1 f193"/>
                <a:gd name="f378" fmla="*/ f296 1 f192"/>
                <a:gd name="f379" fmla="*/ f297 1 f193"/>
                <a:gd name="f380" fmla="*/ f298 1 f192"/>
                <a:gd name="f381" fmla="*/ f299 1 f193"/>
                <a:gd name="f382" fmla="*/ f300 1 f192"/>
                <a:gd name="f383" fmla="*/ f301 1 f193"/>
                <a:gd name="f384" fmla="*/ f302 1 f192"/>
                <a:gd name="f385" fmla="*/ f303 1 f192"/>
                <a:gd name="f386" fmla="*/ f304 1 f193"/>
                <a:gd name="f387" fmla="*/ f305 1 f192"/>
                <a:gd name="f388" fmla="*/ f306 1 f193"/>
                <a:gd name="f389" fmla="*/ f307 1 f192"/>
                <a:gd name="f390" fmla="*/ f308 1 f193"/>
                <a:gd name="f391" fmla="*/ f309 1 f192"/>
                <a:gd name="f392" fmla="*/ f310 1 f193"/>
                <a:gd name="f393" fmla="*/ f311 1 f192"/>
                <a:gd name="f394" fmla="*/ f312 1 f193"/>
                <a:gd name="f395" fmla="*/ f313 1 f192"/>
                <a:gd name="f396" fmla="*/ f314 1 f193"/>
                <a:gd name="f397" fmla="*/ f315 1 f192"/>
                <a:gd name="f398" fmla="*/ f316 1 f193"/>
                <a:gd name="f399" fmla="*/ f317 1 f192"/>
                <a:gd name="f400" fmla="*/ f318 1 f193"/>
                <a:gd name="f401" fmla="*/ f319 1 f192"/>
                <a:gd name="f402" fmla="*/ f320 1 f192"/>
                <a:gd name="f403" fmla="*/ f321 1 f192"/>
                <a:gd name="f404" fmla="*/ f322 1 f193"/>
                <a:gd name="f405" fmla="*/ f323 1 f192"/>
                <a:gd name="f406" fmla="*/ f324 1 f193"/>
                <a:gd name="f407" fmla="*/ f325 1 f192"/>
                <a:gd name="f408" fmla="*/ f326 1 f193"/>
                <a:gd name="f409" fmla="*/ f327 1 f192"/>
                <a:gd name="f410" fmla="*/ f328 1 f193"/>
                <a:gd name="f411" fmla="*/ f329 1 f193"/>
                <a:gd name="f412" fmla="*/ f330 1 f192"/>
                <a:gd name="f413" fmla="*/ f331 1 f193"/>
                <a:gd name="f414" fmla="*/ f332 1 f192"/>
                <a:gd name="f415" fmla="*/ f333 1 f193"/>
                <a:gd name="f416" fmla="*/ f334 1 f192"/>
                <a:gd name="f417" fmla="*/ f335 1 f192"/>
                <a:gd name="f418" fmla="*/ f336 1 f193"/>
                <a:gd name="f419" fmla="*/ f337 1 f193"/>
                <a:gd name="f420" fmla="*/ f338 1 f192"/>
                <a:gd name="f421" fmla="*/ f339 1 f193"/>
                <a:gd name="f422" fmla="*/ f340 1 f192"/>
                <a:gd name="f423" fmla="*/ f341 1 f193"/>
                <a:gd name="f424" fmla="*/ f342 1 f192"/>
                <a:gd name="f425" fmla="*/ f343 1 f193"/>
                <a:gd name="f426" fmla="*/ f344 1 f192"/>
                <a:gd name="f427" fmla="*/ f345 1 f193"/>
                <a:gd name="f428" fmla="*/ f346 1 f192"/>
                <a:gd name="f429" fmla="*/ f347 1 f193"/>
                <a:gd name="f430" fmla="*/ f348 1 f193"/>
                <a:gd name="f431" fmla="*/ f349 1 f192"/>
                <a:gd name="f432" fmla="*/ f350 1 f193"/>
                <a:gd name="f433" fmla="*/ f351 f183 1"/>
                <a:gd name="f434" fmla="*/ f352 f183 1"/>
                <a:gd name="f435" fmla="*/ f354 f184 1"/>
                <a:gd name="f436" fmla="*/ f353 f184 1"/>
                <a:gd name="f437" fmla="*/ f355 f183 1"/>
                <a:gd name="f438" fmla="*/ f356 f184 1"/>
                <a:gd name="f439" fmla="*/ f357 f183 1"/>
                <a:gd name="f440" fmla="*/ f358 f184 1"/>
                <a:gd name="f441" fmla="*/ f359 f183 1"/>
                <a:gd name="f442" fmla="*/ f360 f184 1"/>
                <a:gd name="f443" fmla="*/ f361 f183 1"/>
                <a:gd name="f444" fmla="*/ f362 f184 1"/>
                <a:gd name="f445" fmla="*/ f363 f183 1"/>
                <a:gd name="f446" fmla="*/ f364 f184 1"/>
                <a:gd name="f447" fmla="*/ f365 f183 1"/>
                <a:gd name="f448" fmla="*/ f366 f184 1"/>
                <a:gd name="f449" fmla="*/ f367 f183 1"/>
                <a:gd name="f450" fmla="*/ f368 f184 1"/>
                <a:gd name="f451" fmla="*/ f369 f183 1"/>
                <a:gd name="f452" fmla="*/ f370 f184 1"/>
                <a:gd name="f453" fmla="*/ f371 f183 1"/>
                <a:gd name="f454" fmla="*/ f372 f184 1"/>
                <a:gd name="f455" fmla="*/ f373 f183 1"/>
                <a:gd name="f456" fmla="*/ f374 f184 1"/>
                <a:gd name="f457" fmla="*/ f375 f184 1"/>
                <a:gd name="f458" fmla="*/ f376 f183 1"/>
                <a:gd name="f459" fmla="*/ f377 f184 1"/>
                <a:gd name="f460" fmla="*/ f378 f183 1"/>
                <a:gd name="f461" fmla="*/ f379 f184 1"/>
                <a:gd name="f462" fmla="*/ f380 f183 1"/>
                <a:gd name="f463" fmla="*/ f381 f184 1"/>
                <a:gd name="f464" fmla="*/ f382 f183 1"/>
                <a:gd name="f465" fmla="*/ f383 f184 1"/>
                <a:gd name="f466" fmla="*/ f384 f183 1"/>
                <a:gd name="f467" fmla="*/ f385 f183 1"/>
                <a:gd name="f468" fmla="*/ f386 f184 1"/>
                <a:gd name="f469" fmla="*/ f387 f183 1"/>
                <a:gd name="f470" fmla="*/ f388 f184 1"/>
                <a:gd name="f471" fmla="*/ f389 f183 1"/>
                <a:gd name="f472" fmla="*/ f390 f184 1"/>
                <a:gd name="f473" fmla="*/ f391 f183 1"/>
                <a:gd name="f474" fmla="*/ f392 f184 1"/>
                <a:gd name="f475" fmla="*/ f393 f183 1"/>
                <a:gd name="f476" fmla="*/ f394 f184 1"/>
                <a:gd name="f477" fmla="*/ f395 f183 1"/>
                <a:gd name="f478" fmla="*/ f396 f184 1"/>
                <a:gd name="f479" fmla="*/ f397 f183 1"/>
                <a:gd name="f480" fmla="*/ f398 f184 1"/>
                <a:gd name="f481" fmla="*/ f399 f183 1"/>
                <a:gd name="f482" fmla="*/ f400 f184 1"/>
                <a:gd name="f483" fmla="*/ f401 f183 1"/>
                <a:gd name="f484" fmla="*/ f402 f183 1"/>
                <a:gd name="f485" fmla="*/ f403 f183 1"/>
                <a:gd name="f486" fmla="*/ f404 f184 1"/>
                <a:gd name="f487" fmla="*/ f405 f183 1"/>
                <a:gd name="f488" fmla="*/ f406 f184 1"/>
                <a:gd name="f489" fmla="*/ f407 f183 1"/>
                <a:gd name="f490" fmla="*/ f408 f184 1"/>
                <a:gd name="f491" fmla="*/ f409 f183 1"/>
                <a:gd name="f492" fmla="*/ f410 f184 1"/>
                <a:gd name="f493" fmla="*/ f411 f184 1"/>
                <a:gd name="f494" fmla="*/ f412 f183 1"/>
                <a:gd name="f495" fmla="*/ f413 f184 1"/>
                <a:gd name="f496" fmla="*/ f414 f183 1"/>
                <a:gd name="f497" fmla="*/ f415 f184 1"/>
                <a:gd name="f498" fmla="*/ f416 f183 1"/>
                <a:gd name="f499" fmla="*/ f417 f183 1"/>
                <a:gd name="f500" fmla="*/ f418 f184 1"/>
                <a:gd name="f501" fmla="*/ f419 f184 1"/>
                <a:gd name="f502" fmla="*/ f420 f183 1"/>
                <a:gd name="f503" fmla="*/ f421 f184 1"/>
                <a:gd name="f504" fmla="*/ f422 f183 1"/>
                <a:gd name="f505" fmla="*/ f423 f184 1"/>
                <a:gd name="f506" fmla="*/ f424 f183 1"/>
                <a:gd name="f507" fmla="*/ f425 f184 1"/>
                <a:gd name="f508" fmla="*/ f426 f183 1"/>
                <a:gd name="f509" fmla="*/ f427 f184 1"/>
                <a:gd name="f510" fmla="*/ f428 f183 1"/>
                <a:gd name="f511" fmla="*/ f429 f184 1"/>
                <a:gd name="f512" fmla="*/ f430 f184 1"/>
                <a:gd name="f513" fmla="*/ f431 f183 1"/>
                <a:gd name="f514" fmla="*/ f432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7" y="f438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58" y="f459"/>
                </a:cxn>
                <a:cxn ang="f272">
                  <a:pos x="f460" y="f461"/>
                </a:cxn>
                <a:cxn ang="f272">
                  <a:pos x="f462" y="f463"/>
                </a:cxn>
                <a:cxn ang="f272">
                  <a:pos x="f464" y="f465"/>
                </a:cxn>
                <a:cxn ang="f272">
                  <a:pos x="f466" y="f450"/>
                </a:cxn>
                <a:cxn ang="f272">
                  <a:pos x="f467" y="f468"/>
                </a:cxn>
                <a:cxn ang="f272">
                  <a:pos x="f469" y="f470"/>
                </a:cxn>
                <a:cxn ang="f272">
                  <a:pos x="f471" y="f472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76"/>
                </a:cxn>
                <a:cxn ang="f272">
                  <a:pos x="f484" y="f450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90"/>
                </a:cxn>
                <a:cxn ang="f272">
                  <a:pos x="f491" y="f492"/>
                </a:cxn>
                <a:cxn ang="f272">
                  <a:pos x="f485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46"/>
                </a:cxn>
                <a:cxn ang="f272">
                  <a:pos x="f499" y="f500"/>
                </a:cxn>
                <a:cxn ang="f272">
                  <a:pos x="f477" y="f501"/>
                </a:cxn>
                <a:cxn ang="f272">
                  <a:pos x="f502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458" y="f512"/>
                </a:cxn>
                <a:cxn ang="f272">
                  <a:pos x="f513" y="f514"/>
                </a:cxn>
              </a:cxnLst>
              <a:rect l="f433" t="f436" r="f434" b="f435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4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2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53" y="f54"/>
                  </a:cubicBezTo>
                  <a:cubicBezTo>
                    <a:pt x="f55" y="f54"/>
                    <a:pt x="f30" y="f56"/>
                    <a:pt x="f36" y="f44"/>
                  </a:cubicBezTo>
                  <a:cubicBezTo>
                    <a:pt x="f31" y="f16"/>
                    <a:pt x="f57" y="f58"/>
                    <a:pt x="f59" y="f60"/>
                  </a:cubicBezTo>
                  <a:cubicBezTo>
                    <a:pt x="f61" y="f62"/>
                    <a:pt x="f5" y="f54"/>
                    <a:pt x="f63" y="f9"/>
                  </a:cubicBezTo>
                  <a:cubicBezTo>
                    <a:pt x="f64" y="f47"/>
                    <a:pt x="f65" y="f47"/>
                    <a:pt x="f66" y="f67"/>
                  </a:cubicBezTo>
                  <a:cubicBezTo>
                    <a:pt x="f68" y="f9"/>
                    <a:pt x="f30" y="f11"/>
                    <a:pt x="f55" y="f9"/>
                  </a:cubicBezTo>
                  <a:cubicBezTo>
                    <a:pt x="f52" y="f45"/>
                    <a:pt x="f69" y="f47"/>
                    <a:pt x="f48" y="f70"/>
                  </a:cubicBezTo>
                  <a:cubicBezTo>
                    <a:pt x="f48" y="f70"/>
                    <a:pt x="f13" y="f70"/>
                    <a:pt x="f12" y="f71"/>
                  </a:cubicBezTo>
                  <a:cubicBezTo>
                    <a:pt x="f48" y="f72"/>
                    <a:pt x="f73" y="f74"/>
                    <a:pt x="f75" y="f74"/>
                  </a:cubicBezTo>
                  <a:cubicBezTo>
                    <a:pt x="f76" y="f77"/>
                    <a:pt x="f78" y="f10"/>
                    <a:pt x="f23" y="f48"/>
                  </a:cubicBezTo>
                  <a:cubicBezTo>
                    <a:pt x="f79" y="f73"/>
                    <a:pt x="f38" y="f48"/>
                    <a:pt x="f80" y="f13"/>
                  </a:cubicBezTo>
                  <a:cubicBezTo>
                    <a:pt x="f31" y="f81"/>
                    <a:pt x="f82" y="f10"/>
                    <a:pt x="f83" y="f48"/>
                  </a:cubicBezTo>
                  <a:cubicBezTo>
                    <a:pt x="f64" y="f75"/>
                    <a:pt x="f84" y="f85"/>
                    <a:pt x="f57" y="f86"/>
                  </a:cubicBezTo>
                  <a:cubicBezTo>
                    <a:pt x="f87" y="f88"/>
                    <a:pt x="f68" y="f88"/>
                    <a:pt x="f55" y="f89"/>
                  </a:cubicBezTo>
                  <a:cubicBezTo>
                    <a:pt x="f38" y="f89"/>
                    <a:pt x="f28" y="f86"/>
                    <a:pt x="f28" y="f90"/>
                  </a:cubicBezTo>
                  <a:cubicBezTo>
                    <a:pt x="f28" y="f50"/>
                    <a:pt x="f40" y="f75"/>
                    <a:pt x="f91" y="f49"/>
                  </a:cubicBezTo>
                  <a:cubicBezTo>
                    <a:pt x="f17" y="f12"/>
                    <a:pt x="f88" y="f8"/>
                    <a:pt x="f49" y="f92"/>
                  </a:cubicBezTo>
                  <a:cubicBezTo>
                    <a:pt x="f48" y="f92"/>
                    <a:pt x="f12" y="f92"/>
                    <a:pt x="f10" y="f92"/>
                  </a:cubicBezTo>
                  <a:cubicBezTo>
                    <a:pt x="f81" y="f77"/>
                    <a:pt x="f12" y="f8"/>
                    <a:pt x="f13" y="f10"/>
                  </a:cubicBezTo>
                  <a:cubicBezTo>
                    <a:pt x="f93" y="f94"/>
                    <a:pt x="f95" y="f69"/>
                    <a:pt x="f96" y="f97"/>
                  </a:cubicBezTo>
                  <a:cubicBezTo>
                    <a:pt x="f52" y="f98"/>
                    <a:pt x="f99" y="f98"/>
                    <a:pt x="f91" y="f98"/>
                  </a:cubicBezTo>
                  <a:cubicBezTo>
                    <a:pt x="f26" y="f100"/>
                    <a:pt x="f53" y="f78"/>
                    <a:pt x="f53" y="f101"/>
                  </a:cubicBezTo>
                  <a:cubicBezTo>
                    <a:pt x="f38" y="f91"/>
                    <a:pt x="f26" y="f23"/>
                    <a:pt x="f19" y="f23"/>
                  </a:cubicBezTo>
                  <a:cubicBezTo>
                    <a:pt x="f101" y="f23"/>
                    <a:pt x="f102" y="f103"/>
                    <a:pt x="f102" y="f101"/>
                  </a:cubicBezTo>
                  <a:cubicBezTo>
                    <a:pt x="f102" y="f52"/>
                    <a:pt x="f102" y="f102"/>
                    <a:pt x="f104" y="f104"/>
                  </a:cubicBezTo>
                  <a:cubicBezTo>
                    <a:pt x="f51" y="f51"/>
                    <a:pt x="f105" y="f85"/>
                    <a:pt x="f77" y="f8"/>
                  </a:cubicBezTo>
                  <a:cubicBezTo>
                    <a:pt x="f77" y="f10"/>
                    <a:pt x="f77" y="f12"/>
                    <a:pt x="f106" y="f13"/>
                  </a:cubicBezTo>
                  <a:cubicBezTo>
                    <a:pt x="f13" y="f43"/>
                    <a:pt x="f107" y="f41"/>
                    <a:pt x="f93" y="f19"/>
                  </a:cubicBezTo>
                  <a:cubicBezTo>
                    <a:pt x="f89" y="f40"/>
                    <a:pt x="f15" y="f23"/>
                    <a:pt x="f76" y="f26"/>
                  </a:cubicBezTo>
                  <a:cubicBezTo>
                    <a:pt x="f108" y="f26"/>
                    <a:pt x="f95" y="f28"/>
                    <a:pt x="f95" y="f38"/>
                  </a:cubicBezTo>
                  <a:cubicBezTo>
                    <a:pt x="f109" y="f80"/>
                    <a:pt x="f51" y="f68"/>
                    <a:pt x="f76" y="f31"/>
                  </a:cubicBezTo>
                  <a:cubicBezTo>
                    <a:pt x="f43" y="f32"/>
                    <a:pt x="f90" y="f34"/>
                    <a:pt x="f105" y="f68"/>
                  </a:cubicBezTo>
                  <a:cubicBezTo>
                    <a:pt x="f107" y="f30"/>
                    <a:pt x="f105" y="f38"/>
                    <a:pt x="f105" y="f79"/>
                  </a:cubicBezTo>
                  <a:cubicBezTo>
                    <a:pt x="f94" y="f26"/>
                    <a:pt x="f85" y="f40"/>
                    <a:pt x="f85" y="f21"/>
                  </a:cubicBezTo>
                  <a:cubicBezTo>
                    <a:pt x="f73" y="f97"/>
                    <a:pt x="f110" y="f88"/>
                    <a:pt x="f111" y="f48"/>
                  </a:cubicBezTo>
                  <a:cubicBezTo>
                    <a:pt x="f111" y="f48"/>
                    <a:pt x="f111" y="f48"/>
                    <a:pt x="f111" y="f13"/>
                  </a:cubicBezTo>
                  <a:cubicBezTo>
                    <a:pt x="f74" y="f48"/>
                    <a:pt x="f74" y="f48"/>
                    <a:pt x="f74" y="f48"/>
                  </a:cubicBezTo>
                  <a:cubicBezTo>
                    <a:pt x="f74" y="f76"/>
                    <a:pt x="f74" y="f102"/>
                    <a:pt x="f74" y="f53"/>
                  </a:cubicBezTo>
                  <a:cubicBezTo>
                    <a:pt x="f74" y="f55"/>
                    <a:pt x="f112" y="f30"/>
                    <a:pt x="f92" y="f36"/>
                  </a:cubicBezTo>
                  <a:cubicBezTo>
                    <a:pt x="f110" y="f34"/>
                    <a:pt x="f10" y="f82"/>
                    <a:pt x="f77" y="f59"/>
                  </a:cubicBezTo>
                  <a:cubicBezTo>
                    <a:pt x="f112" y="f5"/>
                    <a:pt x="f113" y="f5"/>
                    <a:pt x="f45" y="f59"/>
                  </a:cubicBezTo>
                  <a:cubicBezTo>
                    <a:pt x="f14" y="f57"/>
                    <a:pt x="f11" y="f32"/>
                    <a:pt x="f45" y="f68"/>
                  </a:cubicBezTo>
                  <a:cubicBezTo>
                    <a:pt x="f47" y="f36"/>
                    <a:pt x="f114" y="f30"/>
                    <a:pt x="f114" y="f55"/>
                  </a:cubicBezTo>
                  <a:cubicBezTo>
                    <a:pt x="f113" y="f96"/>
                    <a:pt x="f114" y="f76"/>
                    <a:pt x="f47" y="f13"/>
                  </a:cubicBezTo>
                  <a:cubicBezTo>
                    <a:pt x="f47" y="f48"/>
                    <a:pt x="f46" y="f73"/>
                    <a:pt x="f46" y="f75"/>
                  </a:cubicBezTo>
                  <a:cubicBezTo>
                    <a:pt x="f54" y="f115"/>
                    <a:pt x="f116" y="f100"/>
                    <a:pt x="f42" y="f103"/>
                  </a:cubicBezTo>
                  <a:cubicBezTo>
                    <a:pt x="f117" y="f23"/>
                    <a:pt x="f117" y="f26"/>
                    <a:pt x="f118" y="f28"/>
                  </a:cubicBezTo>
                  <a:cubicBezTo>
                    <a:pt x="f16" y="f80"/>
                    <a:pt x="f119" y="f34"/>
                    <a:pt x="f120" y="f87"/>
                  </a:cubicBezTo>
                  <a:cubicBezTo>
                    <a:pt x="f37" y="f57"/>
                    <a:pt x="f121" y="f65"/>
                    <a:pt x="f122" y="f66"/>
                  </a:cubicBezTo>
                  <a:cubicBezTo>
                    <a:pt x="f123" y="f55"/>
                    <a:pt x="f122" y="f79"/>
                    <a:pt x="f124" y="f26"/>
                  </a:cubicBezTo>
                  <a:cubicBezTo>
                    <a:pt x="f125" y="f23"/>
                    <a:pt x="f126" y="f21"/>
                    <a:pt x="f18" y="f91"/>
                  </a:cubicBezTo>
                  <a:cubicBezTo>
                    <a:pt x="f58" y="f17"/>
                    <a:pt x="f62" y="f88"/>
                    <a:pt x="f14" y="f73"/>
                  </a:cubicBezTo>
                  <a:cubicBezTo>
                    <a:pt x="f11" y="f48"/>
                    <a:pt x="f11" y="f12"/>
                    <a:pt x="f11" y="f110"/>
                  </a:cubicBezTo>
                  <a:cubicBezTo>
                    <a:pt x="f44" y="f48"/>
                    <a:pt x="f16" y="f107"/>
                    <a:pt x="f42" y="f90"/>
                  </a:cubicBezTo>
                  <a:cubicBezTo>
                    <a:pt x="f125" y="f115"/>
                    <a:pt x="f127" y="f95"/>
                    <a:pt x="f123" y="f98"/>
                  </a:cubicBezTo>
                  <a:cubicBezTo>
                    <a:pt x="f128" y="f78"/>
                    <a:pt x="f128" y="f96"/>
                    <a:pt x="f128" y="f101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103"/>
                    <a:pt x="f132" y="f99"/>
                  </a:cubicBezTo>
                  <a:cubicBezTo>
                    <a:pt x="f133" y="f96"/>
                    <a:pt x="f134" y="f78"/>
                    <a:pt x="f135" y="f78"/>
                  </a:cubicBezTo>
                  <a:cubicBezTo>
                    <a:pt x="f136" y="f78"/>
                    <a:pt x="f129" y="f100"/>
                    <a:pt x="f128" y="f41"/>
                  </a:cubicBezTo>
                  <a:cubicBezTo>
                    <a:pt x="f20" y="f76"/>
                    <a:pt x="f120" y="f105"/>
                    <a:pt x="f44" y="f110"/>
                  </a:cubicBezTo>
                  <a:cubicBezTo>
                    <a:pt x="f56" y="f8"/>
                    <a:pt x="f56" y="f77"/>
                    <a:pt x="f56" y="f92"/>
                  </a:cubicBezTo>
                  <a:cubicBezTo>
                    <a:pt x="f44" y="f92"/>
                    <a:pt x="f116" y="f92"/>
                    <a:pt x="f16" y="f137"/>
                  </a:cubicBezTo>
                  <a:cubicBezTo>
                    <a:pt x="f37" y="f8"/>
                    <a:pt x="f27" y="f12"/>
                    <a:pt x="f138" y="f73"/>
                  </a:cubicBezTo>
                  <a:cubicBezTo>
                    <a:pt x="f134" y="f49"/>
                    <a:pt x="f132" y="f49"/>
                    <a:pt x="f139" y="f105"/>
                  </a:cubicBezTo>
                  <a:cubicBezTo>
                    <a:pt x="f140" y="f93"/>
                    <a:pt x="f141" y="f89"/>
                    <a:pt x="f142" y="f86"/>
                  </a:cubicBezTo>
                  <a:cubicBezTo>
                    <a:pt x="f143" y="f85"/>
                    <a:pt x="f144" y="f50"/>
                    <a:pt x="f145" y="f48"/>
                  </a:cubicBezTo>
                  <a:cubicBezTo>
                    <a:pt x="f146" y="f10"/>
                    <a:pt x="f147" y="f8"/>
                    <a:pt x="f148" y="f81"/>
                  </a:cubicBezTo>
                  <a:cubicBezTo>
                    <a:pt x="f139" y="f12"/>
                    <a:pt x="f132" y="f13"/>
                    <a:pt x="f149" y="f13"/>
                  </a:cubicBezTo>
                  <a:cubicBezTo>
                    <a:pt x="f29" y="f110"/>
                    <a:pt x="f37" y="f77"/>
                    <a:pt x="f116" y="f111"/>
                  </a:cubicBezTo>
                  <a:cubicBezTo>
                    <a:pt x="f116" y="f74"/>
                    <a:pt x="f116" y="f72"/>
                    <a:pt x="f116" y="f72"/>
                  </a:cubicBezTo>
                  <a:cubicBezTo>
                    <a:pt x="f116" y="f71"/>
                    <a:pt x="f60" y="f71"/>
                    <a:pt x="f16" y="f71"/>
                  </a:cubicBezTo>
                  <a:cubicBezTo>
                    <a:pt x="f20" y="f70"/>
                    <a:pt x="f150" y="f114"/>
                    <a:pt x="f148" y="f47"/>
                  </a:cubicBezTo>
                  <a:cubicBezTo>
                    <a:pt x="f151" y="f47"/>
                    <a:pt x="f141" y="f114"/>
                    <a:pt x="f152" y="f70"/>
                  </a:cubicBezTo>
                  <a:cubicBezTo>
                    <a:pt x="f143" y="f72"/>
                    <a:pt x="f153" y="f72"/>
                    <a:pt x="f154" y="f114"/>
                  </a:cubicBezTo>
                  <a:cubicBezTo>
                    <a:pt x="f6" y="f67"/>
                    <a:pt x="f6" y="f14"/>
                    <a:pt x="f155" y="f156"/>
                  </a:cubicBezTo>
                  <a:cubicBezTo>
                    <a:pt x="f157" y="f62"/>
                    <a:pt x="f146" y="f44"/>
                    <a:pt x="f158" y="f14"/>
                  </a:cubicBezTo>
                  <a:cubicBezTo>
                    <a:pt x="f159" y="f11"/>
                    <a:pt x="f147" y="f67"/>
                    <a:pt x="f151" y="f67"/>
                  </a:cubicBezTo>
                  <a:cubicBezTo>
                    <a:pt x="f160" y="f46"/>
                    <a:pt x="f22" y="f47"/>
                    <a:pt x="f60" y="f114"/>
                  </a:cubicBezTo>
                  <a:cubicBezTo>
                    <a:pt x="f116" y="f114"/>
                    <a:pt x="f44" y="f114"/>
                    <a:pt x="f56" y="f47"/>
                  </a:cubicBezTo>
                  <a:cubicBezTo>
                    <a:pt x="f156" y="f47"/>
                    <a:pt x="f156" y="f46"/>
                    <a:pt x="f54" y="f45"/>
                  </a:cubicBezTo>
                  <a:cubicBezTo>
                    <a:pt x="f56" y="f67"/>
                    <a:pt x="f62" y="f9"/>
                    <a:pt x="f116" y="f11"/>
                  </a:cubicBezTo>
                  <a:cubicBezTo>
                    <a:pt x="f37" y="f119"/>
                    <a:pt x="f29" y="f37"/>
                    <a:pt x="f134" y="f33"/>
                  </a:cubicBezTo>
                  <a:cubicBezTo>
                    <a:pt x="f161" y="f123"/>
                    <a:pt x="f139" y="f33"/>
                    <a:pt x="f162" y="f33"/>
                  </a:cubicBezTo>
                  <a:cubicBezTo>
                    <a:pt x="f163" y="f123"/>
                    <a:pt x="f158" y="f123"/>
                    <a:pt x="f142" y="f27"/>
                  </a:cubicBezTo>
                  <a:cubicBezTo>
                    <a:pt x="f164" y="f29"/>
                    <a:pt x="f164" y="f136"/>
                    <a:pt x="f164" y="f130"/>
                  </a:cubicBezTo>
                  <a:cubicBezTo>
                    <a:pt x="f146" y="f138"/>
                    <a:pt x="f141" y="f138"/>
                    <a:pt x="f165" y="f166"/>
                  </a:cubicBezTo>
                  <a:cubicBezTo>
                    <a:pt x="f140" y="f166"/>
                    <a:pt x="f149" y="f160"/>
                    <a:pt x="f149" y="f150"/>
                  </a:cubicBezTo>
                  <a:cubicBezTo>
                    <a:pt x="f134" y="f129"/>
                    <a:pt x="f131" y="f27"/>
                    <a:pt x="f167" y="f123"/>
                  </a:cubicBezTo>
                  <a:cubicBezTo>
                    <a:pt x="f33" y="f35"/>
                    <a:pt x="f168" y="f118"/>
                    <a:pt x="f56" y="f54"/>
                  </a:cubicBezTo>
                  <a:cubicBezTo>
                    <a:pt x="f156" y="f14"/>
                    <a:pt x="f14" y="f11"/>
                    <a:pt x="f9" y="f9"/>
                  </a:cubicBezTo>
                  <a:cubicBezTo>
                    <a:pt x="f67" y="f11"/>
                    <a:pt x="f67" y="f11"/>
                    <a:pt x="f45" y="f14"/>
                  </a:cubicBezTo>
                  <a:cubicBezTo>
                    <a:pt x="f67" y="f54"/>
                    <a:pt x="f9" y="f56"/>
                    <a:pt x="f11" y="f44"/>
                  </a:cubicBezTo>
                  <a:cubicBezTo>
                    <a:pt x="f116" y="f168"/>
                    <a:pt x="f120" y="f33"/>
                    <a:pt x="f35" y="f167"/>
                  </a:cubicBezTo>
                  <a:cubicBezTo>
                    <a:pt x="f20" y="f138"/>
                    <a:pt x="f127" y="f169"/>
                    <a:pt x="f25" y="f169"/>
                  </a:cubicBezTo>
                  <a:cubicBezTo>
                    <a:pt x="f128" y="f134"/>
                    <a:pt x="f170" y="f161"/>
                    <a:pt x="f170" y="f148"/>
                  </a:cubicBezTo>
                  <a:cubicBezTo>
                    <a:pt x="f171" y="f163"/>
                    <a:pt x="f129" y="f158"/>
                    <a:pt x="f123" y="f158"/>
                  </a:cubicBezTo>
                  <a:cubicBezTo>
                    <a:pt x="f24" y="f158"/>
                    <a:pt x="f124" y="f141"/>
                    <a:pt x="f125" y="f147"/>
                  </a:cubicBezTo>
                  <a:cubicBezTo>
                    <a:pt x="f168" y="f163"/>
                    <a:pt x="f168" y="f148"/>
                    <a:pt x="f125" y="f140"/>
                  </a:cubicBezTo>
                  <a:cubicBezTo>
                    <a:pt x="f37" y="f161"/>
                    <a:pt x="f172" y="f134"/>
                    <a:pt x="f168" y="f138"/>
                  </a:cubicBezTo>
                  <a:cubicBezTo>
                    <a:pt x="f58" y="f27"/>
                    <a:pt x="f44" y="f37"/>
                    <a:pt x="f67" y="f16"/>
                  </a:cubicBezTo>
                  <a:cubicBezTo>
                    <a:pt x="f45" y="f60"/>
                    <a:pt x="f47" y="f62"/>
                    <a:pt x="f114" y="f56"/>
                  </a:cubicBezTo>
                  <a:cubicBezTo>
                    <a:pt x="f71" y="f18"/>
                    <a:pt x="f74" y="f121"/>
                    <a:pt x="f92" y="f136"/>
                  </a:cubicBezTo>
                  <a:cubicBezTo>
                    <a:pt x="f8" y="f133"/>
                    <a:pt x="f13" y="f142"/>
                    <a:pt x="f75" y="f6"/>
                  </a:cubicBezTo>
                  <a:cubicBezTo>
                    <a:pt x="f50" y="f173"/>
                    <a:pt x="f107" y="f174"/>
                    <a:pt x="f105" y="f175"/>
                  </a:cubicBezTo>
                  <a:cubicBezTo>
                    <a:pt x="f94" y="f176"/>
                    <a:pt x="f90" y="f7"/>
                    <a:pt x="f90" y="f176"/>
                  </a:cubicBezTo>
                  <a:cubicBezTo>
                    <a:pt x="f86" y="f176"/>
                    <a:pt x="f93" y="f174"/>
                    <a:pt x="f86" y="f2"/>
                  </a:cubicBezTo>
                  <a:cubicBezTo>
                    <a:pt x="f86" y="f177"/>
                    <a:pt x="f90" y="f178"/>
                    <a:pt x="f85" y="f179"/>
                  </a:cubicBezTo>
                  <a:cubicBezTo>
                    <a:pt x="f49" y="f139"/>
                    <a:pt x="f110" y="f33"/>
                    <a:pt x="f112" y="f60"/>
                  </a:cubicBezTo>
                  <a:cubicBezTo>
                    <a:pt x="f112" y="f116"/>
                    <a:pt x="f112" y="f44"/>
                    <a:pt x="f112" y="f54"/>
                  </a:cubicBezTo>
                  <a:cubicBezTo>
                    <a:pt x="f106" y="f60"/>
                    <a:pt x="f10" y="f118"/>
                    <a:pt x="f12" y="f18"/>
                  </a:cubicBezTo>
                  <a:cubicBezTo>
                    <a:pt x="f50" y="f20"/>
                    <a:pt x="f86" y="f128"/>
                    <a:pt x="f88" y="f130"/>
                  </a:cubicBezTo>
                  <a:cubicBezTo>
                    <a:pt x="f69" y="f166"/>
                    <a:pt x="f180" y="f169"/>
                    <a:pt x="f76" y="f133"/>
                  </a:cubicBezTo>
                  <a:cubicBezTo>
                    <a:pt x="f115" y="f139"/>
                    <a:pt x="f108" y="f165"/>
                    <a:pt x="f180" y="f151"/>
                  </a:cubicBezTo>
                  <a:cubicBezTo>
                    <a:pt x="f181" y="f141"/>
                    <a:pt x="f98" y="f151"/>
                    <a:pt x="f104" y="f148"/>
                  </a:cubicBezTo>
                  <a:cubicBezTo>
                    <a:pt x="f102" y="f132"/>
                    <a:pt x="f78" y="f149"/>
                    <a:pt x="f97" y="f169"/>
                  </a:cubicBezTo>
                  <a:cubicBezTo>
                    <a:pt x="f181" y="f131"/>
                    <a:pt x="f95" y="f166"/>
                    <a:pt x="f180" y="f160"/>
                  </a:cubicBezTo>
                  <a:cubicBezTo>
                    <a:pt x="f89" y="f122"/>
                    <a:pt x="f50" y="f126"/>
                    <a:pt x="f10" y="f44"/>
                  </a:cubicBezTo>
                  <a:cubicBezTo>
                    <a:pt x="f110" y="f156"/>
                    <a:pt x="f8" y="f14"/>
                    <a:pt x="f106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0" name="Freeform 15">
              <a:extLst>
                <a:ext uri="{FF2B5EF4-FFF2-40B4-BE49-F238E27FC236}">
                  <a16:creationId xmlns:a16="http://schemas.microsoft.com/office/drawing/2014/main" id="{597C41CD-488D-DA8D-60DF-2C49A064E2AC}"/>
                </a:ext>
              </a:extLst>
            </p:cNvPr>
            <p:cNvSpPr/>
            <p:nvPr/>
          </p:nvSpPr>
          <p:spPr>
            <a:xfrm>
              <a:off x="8254553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1"/>
                <a:gd name="f151" fmla="val 48"/>
                <a:gd name="f152" fmla="val 19"/>
                <a:gd name="f153" fmla="val 64"/>
                <a:gd name="f154" fmla="val 67"/>
                <a:gd name="f155" fmla="val 55"/>
                <a:gd name="f156" fmla="val 49"/>
                <a:gd name="f157" fmla="val 47"/>
                <a:gd name="f158" fmla="val 34"/>
                <a:gd name="f159" fmla="val 44"/>
                <a:gd name="f160" fmla="val 59"/>
                <a:gd name="f161" fmla="val 90"/>
                <a:gd name="f162" fmla="val 5"/>
                <a:gd name="f163" fmla="val 2"/>
                <a:gd name="f164" fmla="val 1"/>
                <a:gd name="f165" fmla="val 129"/>
                <a:gd name="f166" fmla="val 128"/>
                <a:gd name="f167" fmla="val 135"/>
                <a:gd name="f168" fmla="val 142"/>
                <a:gd name="f169" fmla="val 143"/>
                <a:gd name="f170" fmla="val 137"/>
                <a:gd name="f171" fmla="val 33"/>
                <a:gd name="f172" fmla="val 145"/>
                <a:gd name="f173" fmla="val 53"/>
                <a:gd name="f174" fmla="val 179"/>
                <a:gd name="f175" fmla="val 182"/>
                <a:gd name="f176" fmla="val 114"/>
                <a:gd name="f177" fmla="val 181"/>
                <a:gd name="f178" fmla="val 178"/>
                <a:gd name="f179" fmla="val 174"/>
                <a:gd name="f180" fmla="val 125"/>
                <a:gd name="f181" fmla="+- 0 0 -90"/>
                <a:gd name="f182" fmla="*/ f3 1 177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77 f188 1"/>
                <a:gd name="f212" fmla="*/ 36 f188 1"/>
                <a:gd name="f213" fmla="*/ 138 f189 1"/>
                <a:gd name="f214" fmla="*/ 40 f188 1"/>
                <a:gd name="f215" fmla="*/ 115 f189 1"/>
                <a:gd name="f216" fmla="*/ 31 f188 1"/>
                <a:gd name="f217" fmla="*/ 122 f189 1"/>
                <a:gd name="f218" fmla="*/ 14 f188 1"/>
                <a:gd name="f219" fmla="*/ 112 f189 1"/>
                <a:gd name="f220" fmla="*/ 29 f188 1"/>
                <a:gd name="f221" fmla="*/ 91 f189 1"/>
                <a:gd name="f222" fmla="*/ 73 f188 1"/>
                <a:gd name="f223" fmla="*/ 96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79 f189 1"/>
                <a:gd name="f231" fmla="*/ 49 f189 1"/>
                <a:gd name="f232" fmla="*/ 42 f188 1"/>
                <a:gd name="f233" fmla="*/ 28 f189 1"/>
                <a:gd name="f234" fmla="*/ 34 f188 1"/>
                <a:gd name="f235" fmla="*/ 75 f189 1"/>
                <a:gd name="f236" fmla="*/ 34 f189 1"/>
                <a:gd name="f237" fmla="*/ 12 f189 1"/>
                <a:gd name="f238" fmla="*/ 74 f189 1"/>
                <a:gd name="f239" fmla="*/ 85 f188 1"/>
                <a:gd name="f240" fmla="*/ 24 f189 1"/>
                <a:gd name="f241" fmla="*/ 91 f188 1"/>
                <a:gd name="f242" fmla="*/ 4 f189 1"/>
                <a:gd name="f243" fmla="*/ 100 f188 1"/>
                <a:gd name="f244" fmla="*/ 72 f189 1"/>
                <a:gd name="f245" fmla="*/ 90 f188 1"/>
                <a:gd name="f246" fmla="*/ 73 f189 1"/>
                <a:gd name="f247" fmla="*/ 97 f188 1"/>
                <a:gd name="f248" fmla="*/ 14 f189 1"/>
                <a:gd name="f249" fmla="*/ 130 f188 1"/>
                <a:gd name="f250" fmla="*/ 30 f189 1"/>
                <a:gd name="f251" fmla="*/ 137 f188 1"/>
                <a:gd name="f252" fmla="*/ 82 f189 1"/>
                <a:gd name="f253" fmla="*/ 58 f189 1"/>
                <a:gd name="f254" fmla="*/ 141 f188 1"/>
                <a:gd name="f255" fmla="*/ 161 f188 1"/>
                <a:gd name="f256" fmla="*/ 62 f189 1"/>
                <a:gd name="f257" fmla="*/ 142 f188 1"/>
                <a:gd name="f258" fmla="*/ 94 f189 1"/>
                <a:gd name="f259" fmla="*/ 135 f188 1"/>
                <a:gd name="f260" fmla="*/ 114 f189 1"/>
                <a:gd name="f261" fmla="*/ 183 f188 1"/>
                <a:gd name="f262" fmla="*/ 93 f189 1"/>
                <a:gd name="f263" fmla="*/ 105 f188 1"/>
                <a:gd name="f264" fmla="*/ 119 f189 1"/>
                <a:gd name="f265" fmla="*/ 138 f188 1"/>
                <a:gd name="f266" fmla="*/ 137 f189 1"/>
                <a:gd name="f267" fmla="*/ 152 f188 1"/>
                <a:gd name="f268" fmla="*/ 100 f189 1"/>
                <a:gd name="f269" fmla="*/ 101 f188 1"/>
                <a:gd name="f270" fmla="+- f190 0 f1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83"/>
                <a:gd name="f307" fmla="*/ f229 1 177"/>
                <a:gd name="f308" fmla="*/ f230 1 177"/>
                <a:gd name="f309" fmla="*/ f231 1 177"/>
                <a:gd name="f310" fmla="*/ f232 1 183"/>
                <a:gd name="f311" fmla="*/ f233 1 177"/>
                <a:gd name="f312" fmla="*/ f234 1 183"/>
                <a:gd name="f313" fmla="*/ f235 1 177"/>
                <a:gd name="f314" fmla="*/ f236 1 177"/>
                <a:gd name="f315" fmla="*/ f237 1 177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83"/>
                <a:gd name="f330" fmla="*/ f252 1 177"/>
                <a:gd name="f331" fmla="*/ f253 1 177"/>
                <a:gd name="f332" fmla="*/ f254 1 183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f268 1 177"/>
                <a:gd name="f347" fmla="*/ f269 1 183"/>
                <a:gd name="f348" fmla="*/ 0 1 f191"/>
                <a:gd name="f349" fmla="*/ f185 1 f191"/>
                <a:gd name="f350" fmla="*/ 0 1 f192"/>
                <a:gd name="f351" fmla="*/ f186 1 f192"/>
                <a:gd name="f352" fmla="*/ f271 1 f191"/>
                <a:gd name="f353" fmla="*/ f272 1 f192"/>
                <a:gd name="f354" fmla="*/ f273 1 f191"/>
                <a:gd name="f355" fmla="*/ f274 1 f192"/>
                <a:gd name="f356" fmla="*/ f275 1 f191"/>
                <a:gd name="f357" fmla="*/ f276 1 f192"/>
                <a:gd name="f358" fmla="*/ f277 1 f191"/>
                <a:gd name="f359" fmla="*/ f278 1 f192"/>
                <a:gd name="f360" fmla="*/ f279 1 f191"/>
                <a:gd name="f361" fmla="*/ f280 1 f192"/>
                <a:gd name="f362" fmla="*/ f281 1 f191"/>
                <a:gd name="f363" fmla="*/ f282 1 f192"/>
                <a:gd name="f364" fmla="*/ f283 1 f191"/>
                <a:gd name="f365" fmla="*/ f284 1 f192"/>
                <a:gd name="f366" fmla="*/ f285 1 f191"/>
                <a:gd name="f367" fmla="*/ f286 1 f192"/>
                <a:gd name="f368" fmla="*/ f287 1 f191"/>
                <a:gd name="f369" fmla="*/ f288 1 f192"/>
                <a:gd name="f370" fmla="*/ f289 1 f192"/>
                <a:gd name="f371" fmla="*/ f290 1 f192"/>
                <a:gd name="f372" fmla="*/ f291 1 f191"/>
                <a:gd name="f373" fmla="*/ f292 1 f192"/>
                <a:gd name="f374" fmla="*/ f293 1 f191"/>
                <a:gd name="f375" fmla="*/ f294 1 f192"/>
                <a:gd name="f376" fmla="*/ f295 1 f191"/>
                <a:gd name="f377" fmla="*/ f296 1 f192"/>
                <a:gd name="f378" fmla="*/ f297 1 f191"/>
                <a:gd name="f379" fmla="*/ f298 1 f192"/>
                <a:gd name="f380" fmla="*/ f299 1 f191"/>
                <a:gd name="f381" fmla="*/ f300 1 f192"/>
                <a:gd name="f382" fmla="*/ f301 1 f191"/>
                <a:gd name="f383" fmla="*/ f302 1 f192"/>
                <a:gd name="f384" fmla="*/ f303 1 f191"/>
                <a:gd name="f385" fmla="*/ f304 1 f192"/>
                <a:gd name="f386" fmla="*/ f305 1 f191"/>
                <a:gd name="f387" fmla="*/ f306 1 f192"/>
                <a:gd name="f388" fmla="*/ f307 1 f191"/>
                <a:gd name="f389" fmla="*/ f308 1 f191"/>
                <a:gd name="f390" fmla="*/ f309 1 f191"/>
                <a:gd name="f391" fmla="*/ f310 1 f192"/>
                <a:gd name="f392" fmla="*/ f311 1 f191"/>
                <a:gd name="f393" fmla="*/ f312 1 f192"/>
                <a:gd name="f394" fmla="*/ f313 1 f191"/>
                <a:gd name="f395" fmla="*/ f314 1 f191"/>
                <a:gd name="f396" fmla="*/ f315 1 f191"/>
                <a:gd name="f397" fmla="*/ f316 1 f191"/>
                <a:gd name="f398" fmla="*/ f317 1 f192"/>
                <a:gd name="f399" fmla="*/ f318 1 f191"/>
                <a:gd name="f400" fmla="*/ f319 1 f192"/>
                <a:gd name="f401" fmla="*/ f320 1 f191"/>
                <a:gd name="f402" fmla="*/ f321 1 f192"/>
                <a:gd name="f403" fmla="*/ f322 1 f191"/>
                <a:gd name="f404" fmla="*/ f323 1 f192"/>
                <a:gd name="f405" fmla="*/ f324 1 f191"/>
                <a:gd name="f406" fmla="*/ f325 1 f192"/>
                <a:gd name="f407" fmla="*/ f326 1 f191"/>
                <a:gd name="f408" fmla="*/ f327 1 f192"/>
                <a:gd name="f409" fmla="*/ f328 1 f191"/>
                <a:gd name="f410" fmla="*/ f329 1 f192"/>
                <a:gd name="f411" fmla="*/ f330 1 f191"/>
                <a:gd name="f412" fmla="*/ f331 1 f191"/>
                <a:gd name="f413" fmla="*/ f332 1 f192"/>
                <a:gd name="f414" fmla="*/ f333 1 f192"/>
                <a:gd name="f415" fmla="*/ f334 1 f191"/>
                <a:gd name="f416" fmla="*/ f335 1 f192"/>
                <a:gd name="f417" fmla="*/ f336 1 f191"/>
                <a:gd name="f418" fmla="*/ f337 1 f192"/>
                <a:gd name="f419" fmla="*/ f338 1 f191"/>
                <a:gd name="f420" fmla="*/ f339 1 f192"/>
                <a:gd name="f421" fmla="*/ f340 1 f191"/>
                <a:gd name="f422" fmla="*/ f341 1 f192"/>
                <a:gd name="f423" fmla="*/ f342 1 f191"/>
                <a:gd name="f424" fmla="*/ f343 1 f192"/>
                <a:gd name="f425" fmla="*/ f344 1 f191"/>
                <a:gd name="f426" fmla="*/ f345 1 f192"/>
                <a:gd name="f427" fmla="*/ f346 1 f191"/>
                <a:gd name="f428" fmla="*/ f347 1 f192"/>
                <a:gd name="f429" fmla="*/ f348 f182 1"/>
                <a:gd name="f430" fmla="*/ f349 f182 1"/>
                <a:gd name="f431" fmla="*/ f351 f183 1"/>
                <a:gd name="f432" fmla="*/ f350 f183 1"/>
                <a:gd name="f433" fmla="*/ f352 f182 1"/>
                <a:gd name="f434" fmla="*/ f353 f183 1"/>
                <a:gd name="f435" fmla="*/ f354 f182 1"/>
                <a:gd name="f436" fmla="*/ f355 f183 1"/>
                <a:gd name="f437" fmla="*/ f356 f182 1"/>
                <a:gd name="f438" fmla="*/ f357 f183 1"/>
                <a:gd name="f439" fmla="*/ f358 f182 1"/>
                <a:gd name="f440" fmla="*/ f359 f183 1"/>
                <a:gd name="f441" fmla="*/ f360 f182 1"/>
                <a:gd name="f442" fmla="*/ f361 f183 1"/>
                <a:gd name="f443" fmla="*/ f362 f182 1"/>
                <a:gd name="f444" fmla="*/ f363 f183 1"/>
                <a:gd name="f445" fmla="*/ f364 f182 1"/>
                <a:gd name="f446" fmla="*/ f365 f183 1"/>
                <a:gd name="f447" fmla="*/ f366 f182 1"/>
                <a:gd name="f448" fmla="*/ f367 f183 1"/>
                <a:gd name="f449" fmla="*/ f368 f182 1"/>
                <a:gd name="f450" fmla="*/ f369 f183 1"/>
                <a:gd name="f451" fmla="*/ f370 f183 1"/>
                <a:gd name="f452" fmla="*/ f371 f183 1"/>
                <a:gd name="f453" fmla="*/ f372 f182 1"/>
                <a:gd name="f454" fmla="*/ f373 f183 1"/>
                <a:gd name="f455" fmla="*/ f374 f182 1"/>
                <a:gd name="f456" fmla="*/ f375 f183 1"/>
                <a:gd name="f457" fmla="*/ f376 f182 1"/>
                <a:gd name="f458" fmla="*/ f377 f183 1"/>
                <a:gd name="f459" fmla="*/ f378 f182 1"/>
                <a:gd name="f460" fmla="*/ f379 f183 1"/>
                <a:gd name="f461" fmla="*/ f380 f182 1"/>
                <a:gd name="f462" fmla="*/ f381 f183 1"/>
                <a:gd name="f463" fmla="*/ f382 f182 1"/>
                <a:gd name="f464" fmla="*/ f383 f183 1"/>
                <a:gd name="f465" fmla="*/ f384 f182 1"/>
                <a:gd name="f466" fmla="*/ f385 f183 1"/>
                <a:gd name="f467" fmla="*/ f386 f182 1"/>
                <a:gd name="f468" fmla="*/ f387 f183 1"/>
                <a:gd name="f469" fmla="*/ f388 f182 1"/>
                <a:gd name="f470" fmla="*/ f389 f182 1"/>
                <a:gd name="f471" fmla="*/ f390 f182 1"/>
                <a:gd name="f472" fmla="*/ f391 f183 1"/>
                <a:gd name="f473" fmla="*/ f392 f182 1"/>
                <a:gd name="f474" fmla="*/ f393 f183 1"/>
                <a:gd name="f475" fmla="*/ f394 f182 1"/>
                <a:gd name="f476" fmla="*/ f395 f182 1"/>
                <a:gd name="f477" fmla="*/ f396 f182 1"/>
                <a:gd name="f478" fmla="*/ f397 f182 1"/>
                <a:gd name="f479" fmla="*/ f398 f183 1"/>
                <a:gd name="f480" fmla="*/ f399 f182 1"/>
                <a:gd name="f481" fmla="*/ f400 f183 1"/>
                <a:gd name="f482" fmla="*/ f401 f182 1"/>
                <a:gd name="f483" fmla="*/ f402 f183 1"/>
                <a:gd name="f484" fmla="*/ f403 f182 1"/>
                <a:gd name="f485" fmla="*/ f404 f183 1"/>
                <a:gd name="f486" fmla="*/ f405 f182 1"/>
                <a:gd name="f487" fmla="*/ f406 f183 1"/>
                <a:gd name="f488" fmla="*/ f407 f182 1"/>
                <a:gd name="f489" fmla="*/ f408 f183 1"/>
                <a:gd name="f490" fmla="*/ f409 f182 1"/>
                <a:gd name="f491" fmla="*/ f410 f183 1"/>
                <a:gd name="f492" fmla="*/ f411 f182 1"/>
                <a:gd name="f493" fmla="*/ f412 f182 1"/>
                <a:gd name="f494" fmla="*/ f413 f183 1"/>
                <a:gd name="f495" fmla="*/ f414 f183 1"/>
                <a:gd name="f496" fmla="*/ f415 f182 1"/>
                <a:gd name="f497" fmla="*/ f416 f183 1"/>
                <a:gd name="f498" fmla="*/ f417 f182 1"/>
                <a:gd name="f499" fmla="*/ f418 f183 1"/>
                <a:gd name="f500" fmla="*/ f419 f182 1"/>
                <a:gd name="f501" fmla="*/ f420 f183 1"/>
                <a:gd name="f502" fmla="*/ f421 f182 1"/>
                <a:gd name="f503" fmla="*/ f422 f183 1"/>
                <a:gd name="f504" fmla="*/ f423 f182 1"/>
                <a:gd name="f505" fmla="*/ f424 f183 1"/>
                <a:gd name="f506" fmla="*/ f425 f182 1"/>
                <a:gd name="f507" fmla="*/ f426 f183 1"/>
                <a:gd name="f508" fmla="*/ f427 f182 1"/>
                <a:gd name="f509" fmla="*/ f428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3" y="f434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37" y="f451"/>
                </a:cxn>
                <a:cxn ang="f270">
                  <a:pos x="f439" y="f452"/>
                </a:cxn>
                <a:cxn ang="f270">
                  <a:pos x="f453" y="f454"/>
                </a:cxn>
                <a:cxn ang="f270">
                  <a:pos x="f455" y="f456"/>
                </a:cxn>
                <a:cxn ang="f270">
                  <a:pos x="f457" y="f458"/>
                </a:cxn>
                <a:cxn ang="f270">
                  <a:pos x="f459" y="f460"/>
                </a:cxn>
                <a:cxn ang="f270">
                  <a:pos x="f461" y="f462"/>
                </a:cxn>
                <a:cxn ang="f270">
                  <a:pos x="f463" y="f464"/>
                </a:cxn>
                <a:cxn ang="f270">
                  <a:pos x="f465" y="f466"/>
                </a:cxn>
                <a:cxn ang="f270">
                  <a:pos x="f467" y="f468"/>
                </a:cxn>
                <a:cxn ang="f270">
                  <a:pos x="f469" y="f458"/>
                </a:cxn>
                <a:cxn ang="f270">
                  <a:pos x="f470" y="f450"/>
                </a:cxn>
                <a:cxn ang="f270">
                  <a:pos x="f471" y="f472"/>
                </a:cxn>
                <a:cxn ang="f270">
                  <a:pos x="f473" y="f474"/>
                </a:cxn>
                <a:cxn ang="f270">
                  <a:pos x="f475" y="f451"/>
                </a:cxn>
                <a:cxn ang="f270">
                  <a:pos x="f476" y="f446"/>
                </a:cxn>
                <a:cxn ang="f270">
                  <a:pos x="f477" y="f462"/>
                </a:cxn>
                <a:cxn ang="f270">
                  <a:pos x="f478" y="f479"/>
                </a:cxn>
                <a:cxn ang="f270">
                  <a:pos x="f480" y="f481"/>
                </a:cxn>
                <a:cxn ang="f270">
                  <a:pos x="f482" y="f483"/>
                </a:cxn>
                <a:cxn ang="f270">
                  <a:pos x="f484" y="f485"/>
                </a:cxn>
                <a:cxn ang="f270">
                  <a:pos x="f486" y="f487"/>
                </a:cxn>
                <a:cxn ang="f270">
                  <a:pos x="f488" y="f489"/>
                </a:cxn>
                <a:cxn ang="f270">
                  <a:pos x="f490" y="f491"/>
                </a:cxn>
                <a:cxn ang="f270">
                  <a:pos x="f492" y="f442"/>
                </a:cxn>
                <a:cxn ang="f270">
                  <a:pos x="f493" y="f494"/>
                </a:cxn>
                <a:cxn ang="f270">
                  <a:pos x="f471" y="f495"/>
                </a:cxn>
                <a:cxn ang="f270">
                  <a:pos x="f496" y="f497"/>
                </a:cxn>
                <a:cxn ang="f270">
                  <a:pos x="f498" y="f499"/>
                </a:cxn>
                <a:cxn ang="f270">
                  <a:pos x="f500" y="f501"/>
                </a:cxn>
                <a:cxn ang="f270">
                  <a:pos x="f502" y="f503"/>
                </a:cxn>
                <a:cxn ang="f270">
                  <a:pos x="f504" y="f505"/>
                </a:cxn>
                <a:cxn ang="f270">
                  <a:pos x="f506" y="f507"/>
                </a:cxn>
                <a:cxn ang="f270">
                  <a:pos x="f508" y="f509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129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0" y="f131"/>
                    <a:pt x="f145" y="f132"/>
                  </a:cubicBezTo>
                  <a:cubicBezTo>
                    <a:pt x="f86" y="f122"/>
                    <a:pt x="f88" y="f134"/>
                    <a:pt x="f153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4" y="f88"/>
                  </a:cubicBezTo>
                  <a:cubicBezTo>
                    <a:pt x="f86" y="f135"/>
                    <a:pt x="f155" y="f156"/>
                    <a:pt x="f156" y="f103"/>
                  </a:cubicBezTo>
                  <a:cubicBezTo>
                    <a:pt x="f157" y="f114"/>
                    <a:pt x="f157" y="f144"/>
                    <a:pt x="f157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8" y="f122"/>
                    <a:pt x="f121" y="f134"/>
                    <a:pt x="f121" y="f158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59" y="f103"/>
                    <a:pt x="f157" y="f118"/>
                  </a:cubicBezTo>
                  <a:cubicBezTo>
                    <a:pt x="f135" y="f135"/>
                    <a:pt x="f98" y="f154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0" y="f93"/>
                    <a:pt x="f157" y="f76"/>
                    <a:pt x="f158" y="f73"/>
                  </a:cubicBezTo>
                  <a:cubicBezTo>
                    <a:pt x="f119" y="f90"/>
                    <a:pt x="f121" y="f79"/>
                    <a:pt x="f109" y="f154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0" y="f70"/>
                    <a:pt x="f75" y="f69"/>
                  </a:cubicBezTo>
                  <a:cubicBezTo>
                    <a:pt x="f75" y="f67"/>
                    <a:pt x="f75" y="f67"/>
                    <a:pt x="f75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1"/>
                    <a:pt x="f126" y="f64"/>
                  </a:cubicBezTo>
                  <a:cubicBezTo>
                    <a:pt x="f148" y="f67"/>
                    <a:pt x="f162" y="f66"/>
                    <a:pt x="f163" y="f61"/>
                  </a:cubicBezTo>
                  <a:cubicBezTo>
                    <a:pt x="f5" y="f46"/>
                    <a:pt x="f164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5" y="f48"/>
                    <a:pt x="f73" y="f161"/>
                  </a:cubicBezTo>
                  <a:cubicBezTo>
                    <a:pt x="f74" y="f161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0" y="f68"/>
                    <a:pt x="f118" y="f43"/>
                    <a:pt x="f119" y="f33"/>
                  </a:cubicBezTo>
                  <a:cubicBezTo>
                    <a:pt x="f134" y="f165"/>
                    <a:pt x="f122" y="f166"/>
                    <a:pt x="f131" y="f166"/>
                  </a:cubicBezTo>
                  <a:cubicBezTo>
                    <a:pt x="f136" y="f166"/>
                    <a:pt x="f143" y="f165"/>
                    <a:pt x="f127" y="f31"/>
                  </a:cubicBezTo>
                  <a:cubicBezTo>
                    <a:pt x="f137" y="f27"/>
                    <a:pt x="f128" y="f167"/>
                    <a:pt x="f128" y="f110"/>
                  </a:cubicBezTo>
                  <a:cubicBezTo>
                    <a:pt x="f127" y="f168"/>
                    <a:pt x="f152" y="f169"/>
                    <a:pt x="f147" y="f168"/>
                  </a:cubicBezTo>
                  <a:cubicBezTo>
                    <a:pt x="f122" y="f102"/>
                    <a:pt x="f111" y="f100"/>
                    <a:pt x="f111" y="f170"/>
                  </a:cubicBezTo>
                  <a:cubicBezTo>
                    <a:pt x="f119" y="f17"/>
                    <a:pt x="f171" y="f31"/>
                    <a:pt x="f107" y="f166"/>
                  </a:cubicBezTo>
                  <a:cubicBezTo>
                    <a:pt x="f156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5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6"/>
                    <a:pt x="f83" y="f102"/>
                  </a:cubicBezTo>
                  <a:cubicBezTo>
                    <a:pt x="f145" y="f169"/>
                    <a:pt x="f99" y="f104"/>
                    <a:pt x="f115" y="f172"/>
                  </a:cubicBezTo>
                  <a:cubicBezTo>
                    <a:pt x="f157" y="f42"/>
                    <a:pt x="f159" y="f21"/>
                    <a:pt x="f101" y="f40"/>
                  </a:cubicBezTo>
                  <a:cubicBezTo>
                    <a:pt x="f101" y="f63"/>
                    <a:pt x="f159" y="f54"/>
                    <a:pt x="f156" y="f54"/>
                  </a:cubicBezTo>
                  <a:cubicBezTo>
                    <a:pt x="f173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0" y="f21"/>
                    <a:pt x="f85" y="f172"/>
                    <a:pt x="f82" y="f168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7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4"/>
                    <a:pt x="f117" y="f2"/>
                    <a:pt x="f129" y="f175"/>
                  </a:cubicBezTo>
                  <a:cubicBezTo>
                    <a:pt x="f129" y="f7"/>
                    <a:pt x="f18" y="f7"/>
                    <a:pt x="f176" y="f7"/>
                  </a:cubicBezTo>
                  <a:cubicBezTo>
                    <a:pt x="f176" y="f7"/>
                    <a:pt x="f97" y="f177"/>
                    <a:pt x="f97" y="f2"/>
                  </a:cubicBezTo>
                  <a:cubicBezTo>
                    <a:pt x="f176" y="f178"/>
                    <a:pt x="f18" y="f57"/>
                    <a:pt x="f133" y="f179"/>
                  </a:cubicBezTo>
                  <a:cubicBezTo>
                    <a:pt x="f16" y="f26"/>
                    <a:pt x="f10" y="f166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6" y="f165"/>
                    <a:pt x="f37" y="f110"/>
                  </a:cubicBezTo>
                  <a:cubicBezTo>
                    <a:pt x="f22" y="f102"/>
                    <a:pt x="f180" y="f172"/>
                    <a:pt x="f20" y="f23"/>
                  </a:cubicBezTo>
                  <a:cubicBezTo>
                    <a:pt x="f20" y="f23"/>
                    <a:pt x="f35" y="f28"/>
                    <a:pt x="f180" y="f39"/>
                  </a:cubicBezTo>
                  <a:cubicBezTo>
                    <a:pt x="f31" y="f52"/>
                    <a:pt x="f71" y="f39"/>
                    <a:pt x="f170" y="f105"/>
                  </a:cubicBezTo>
                  <a:cubicBezTo>
                    <a:pt x="f110" y="f41"/>
                    <a:pt x="f71" y="f19"/>
                    <a:pt x="f91" y="f172"/>
                  </a:cubicBezTo>
                  <a:cubicBezTo>
                    <a:pt x="f31" y="f169"/>
                    <a:pt x="f33" y="f102"/>
                    <a:pt x="f180" y="f100"/>
                  </a:cubicBezTo>
                  <a:cubicBezTo>
                    <a:pt x="f43" y="f33"/>
                    <a:pt x="f50" y="f176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1" name="Freeform 16">
              <a:extLst>
                <a:ext uri="{FF2B5EF4-FFF2-40B4-BE49-F238E27FC236}">
                  <a16:creationId xmlns:a16="http://schemas.microsoft.com/office/drawing/2014/main" id="{C2D0A227-D30C-98EE-C1F0-03472B724FF7}"/>
                </a:ext>
              </a:extLst>
            </p:cNvPr>
            <p:cNvSpPr/>
            <p:nvPr/>
          </p:nvSpPr>
          <p:spPr>
            <a:xfrm>
              <a:off x="6085487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3"/>
                <a:gd name="f8" fmla="val 79"/>
                <a:gd name="f9" fmla="val 96"/>
                <a:gd name="f10" fmla="val 77"/>
                <a:gd name="f11" fmla="val 76"/>
                <a:gd name="f12" fmla="val 97"/>
                <a:gd name="f13" fmla="val 74"/>
                <a:gd name="f14" fmla="val 98"/>
                <a:gd name="f15" fmla="val 60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8"/>
                <a:gd name="f24" fmla="val 124"/>
                <a:gd name="f25" fmla="val 27"/>
                <a:gd name="f26" fmla="val 126"/>
                <a:gd name="f27" fmla="val 26"/>
                <a:gd name="f28" fmla="val 131"/>
                <a:gd name="f29" fmla="val 23"/>
                <a:gd name="f30" fmla="val 132"/>
                <a:gd name="f31" fmla="val 19"/>
                <a:gd name="f32" fmla="val 15"/>
                <a:gd name="f33" fmla="val 130"/>
                <a:gd name="f34" fmla="val 12"/>
                <a:gd name="f35" fmla="val 127"/>
                <a:gd name="f36" fmla="val 13"/>
                <a:gd name="f37" fmla="val 123"/>
                <a:gd name="f38" fmla="val 14"/>
                <a:gd name="f39" fmla="val 119"/>
                <a:gd name="f40" fmla="val 17"/>
                <a:gd name="f41" fmla="val 118"/>
                <a:gd name="f42" fmla="val 22"/>
                <a:gd name="f43" fmla="val 25"/>
                <a:gd name="f44" fmla="val 117"/>
                <a:gd name="f45" fmla="val 46"/>
                <a:gd name="f46" fmla="val 110"/>
                <a:gd name="f47" fmla="val 61"/>
                <a:gd name="f48" fmla="val 102"/>
                <a:gd name="f49" fmla="val 75"/>
                <a:gd name="f50" fmla="val 94"/>
                <a:gd name="f51" fmla="val 93"/>
                <a:gd name="f52" fmla="val 92"/>
                <a:gd name="f53" fmla="val 73"/>
                <a:gd name="f54" fmla="val 71"/>
                <a:gd name="f55" fmla="val 70"/>
                <a:gd name="f56" fmla="val 54"/>
                <a:gd name="f57" fmla="val 38"/>
                <a:gd name="f58" fmla="val 99"/>
                <a:gd name="f59" fmla="val 20"/>
                <a:gd name="f60" fmla="val 18"/>
                <a:gd name="f61" fmla="val 101"/>
                <a:gd name="f62" fmla="val 8"/>
                <a:gd name="f63" fmla="val 108"/>
                <a:gd name="f64" fmla="val 5"/>
                <a:gd name="f65" fmla="val 105"/>
                <a:gd name="f66" fmla="val 2"/>
                <a:gd name="f67" fmla="val 3"/>
                <a:gd name="f68" fmla="val 6"/>
                <a:gd name="f69" fmla="val 11"/>
                <a:gd name="f70" fmla="val 91"/>
                <a:gd name="f71" fmla="val 16"/>
                <a:gd name="f72" fmla="val 95"/>
                <a:gd name="f73" fmla="val 55"/>
                <a:gd name="f74" fmla="val 89"/>
                <a:gd name="f75" fmla="val 88"/>
                <a:gd name="f76" fmla="val 87"/>
                <a:gd name="f77" fmla="val 72"/>
                <a:gd name="f78" fmla="val 86"/>
                <a:gd name="f79" fmla="val 85"/>
                <a:gd name="f80" fmla="val 56"/>
                <a:gd name="f81" fmla="val 81"/>
                <a:gd name="f82" fmla="val 42"/>
                <a:gd name="f83" fmla="val 10"/>
                <a:gd name="f84" fmla="val 7"/>
                <a:gd name="f85" fmla="val 65"/>
                <a:gd name="f86" fmla="val 62"/>
                <a:gd name="f87" fmla="val 58"/>
                <a:gd name="f88" fmla="val 21"/>
                <a:gd name="f89" fmla="val 63"/>
                <a:gd name="f90" fmla="val 24"/>
                <a:gd name="f91" fmla="val 69"/>
                <a:gd name="f92" fmla="val 32"/>
                <a:gd name="f93" fmla="val 82"/>
                <a:gd name="f94" fmla="val 83"/>
                <a:gd name="f95" fmla="val 78"/>
                <a:gd name="f96" fmla="val 66"/>
                <a:gd name="f97" fmla="val 51"/>
                <a:gd name="f98" fmla="val 43"/>
                <a:gd name="f99" fmla="val 37"/>
                <a:gd name="f100" fmla="val 34"/>
                <a:gd name="f101" fmla="val 41"/>
                <a:gd name="f102" fmla="val 36"/>
                <a:gd name="f103" fmla="val 39"/>
                <a:gd name="f104" fmla="val 30"/>
                <a:gd name="f105" fmla="val 40"/>
                <a:gd name="f106" fmla="val 52"/>
                <a:gd name="f107" fmla="val 67"/>
                <a:gd name="f108" fmla="val 57"/>
                <a:gd name="f109" fmla="val 50"/>
                <a:gd name="f110" fmla="val 68"/>
                <a:gd name="f111" fmla="val 4"/>
                <a:gd name="f112" fmla="val 90"/>
                <a:gd name="f113" fmla="val 111"/>
                <a:gd name="f114" fmla="val 112"/>
                <a:gd name="f115" fmla="val 125"/>
                <a:gd name="f116" fmla="val 129"/>
                <a:gd name="f117" fmla="val 115"/>
                <a:gd name="f118" fmla="val 103"/>
                <a:gd name="f119" fmla="val 49"/>
                <a:gd name="f120" fmla="val 133"/>
                <a:gd name="f121" fmla="val 139"/>
                <a:gd name="f122" fmla="val 144"/>
                <a:gd name="f123" fmla="val 149"/>
                <a:gd name="f124" fmla="val 150"/>
                <a:gd name="f125" fmla="val 147"/>
                <a:gd name="f126" fmla="val 141"/>
                <a:gd name="f127" fmla="val 136"/>
                <a:gd name="f128" fmla="val 151"/>
                <a:gd name="f129" fmla="val 153"/>
                <a:gd name="f130" fmla="val 159"/>
                <a:gd name="f131" fmla="val 163"/>
                <a:gd name="f132" fmla="val 168"/>
                <a:gd name="f133" fmla="val 166"/>
                <a:gd name="f134" fmla="val 164"/>
                <a:gd name="f135" fmla="val 158"/>
                <a:gd name="f136" fmla="val 104"/>
                <a:gd name="f137" fmla="val 138"/>
                <a:gd name="f138" fmla="val 154"/>
                <a:gd name="f139" fmla="val 156"/>
                <a:gd name="f140" fmla="val 160"/>
                <a:gd name="f141" fmla="val 162"/>
                <a:gd name="f142" fmla="val 167"/>
                <a:gd name="f143" fmla="val 172"/>
                <a:gd name="f144" fmla="val 175"/>
                <a:gd name="f145" fmla="val 177"/>
                <a:gd name="f146" fmla="val 174"/>
                <a:gd name="f147" fmla="val 100"/>
                <a:gd name="f148" fmla="val 170"/>
                <a:gd name="f149" fmla="val 165"/>
                <a:gd name="f150" fmla="val 161"/>
                <a:gd name="f151" fmla="val 140"/>
                <a:gd name="f152" fmla="val 107"/>
                <a:gd name="f153" fmla="val 148"/>
                <a:gd name="f154" fmla="val 152"/>
                <a:gd name="f155" fmla="val 128"/>
                <a:gd name="f156" fmla="val 157"/>
                <a:gd name="f157" fmla="val 135"/>
                <a:gd name="f158" fmla="val 142"/>
                <a:gd name="f159" fmla="val 143"/>
                <a:gd name="f160" fmla="val 155"/>
                <a:gd name="f161" fmla="val 137"/>
                <a:gd name="f162" fmla="val 145"/>
                <a:gd name="f163" fmla="val 109"/>
                <a:gd name="f164" fmla="val 120"/>
                <a:gd name="f165" fmla="val 146"/>
                <a:gd name="f166" fmla="val 134"/>
                <a:gd name="f167" fmla="val 116"/>
                <a:gd name="f168" fmla="val 179"/>
                <a:gd name="f169" fmla="val 182"/>
                <a:gd name="f170" fmla="val 64"/>
                <a:gd name="f171" fmla="val 181"/>
                <a:gd name="f172" fmla="val 176"/>
                <a:gd name="f173" fmla="val 48"/>
                <a:gd name="f174" fmla="val 47"/>
                <a:gd name="f175" fmla="val 114"/>
                <a:gd name="f176" fmla="val 80"/>
                <a:gd name="f177" fmla="+- 0 0 -90"/>
                <a:gd name="f178" fmla="*/ f3 1 178"/>
                <a:gd name="f179" fmla="*/ f4 1 183"/>
                <a:gd name="f180" fmla="val f5"/>
                <a:gd name="f181" fmla="val f6"/>
                <a:gd name="f182" fmla="val f7"/>
                <a:gd name="f183" fmla="*/ f177 f0 1"/>
                <a:gd name="f184" fmla="+- f182 0 f180"/>
                <a:gd name="f185" fmla="+- f181 0 f180"/>
                <a:gd name="f186" fmla="*/ f183 1 f2"/>
                <a:gd name="f187" fmla="*/ f185 1 178"/>
                <a:gd name="f188" fmla="*/ f184 1 183"/>
                <a:gd name="f189" fmla="*/ 31 f185 1"/>
                <a:gd name="f190" fmla="*/ 121 f184 1"/>
                <a:gd name="f191" fmla="*/ 13 f185 1"/>
                <a:gd name="f192" fmla="*/ 123 f184 1"/>
                <a:gd name="f193" fmla="*/ 75 f185 1"/>
                <a:gd name="f194" fmla="*/ 94 f184 1"/>
                <a:gd name="f195" fmla="*/ 22 f185 1"/>
                <a:gd name="f196" fmla="*/ 99 f184 1"/>
                <a:gd name="f197" fmla="*/ 3 f185 1"/>
                <a:gd name="f198" fmla="*/ 96 f184 1"/>
                <a:gd name="f199" fmla="*/ 73 f185 1"/>
                <a:gd name="f200" fmla="*/ 89 f184 1"/>
                <a:gd name="f201" fmla="*/ 27 f185 1"/>
                <a:gd name="f202" fmla="*/ 72 f184 1"/>
                <a:gd name="f203" fmla="*/ 8 f185 1"/>
                <a:gd name="f204" fmla="*/ 62 f184 1"/>
                <a:gd name="f205" fmla="*/ 32 f185 1"/>
                <a:gd name="f206" fmla="*/ 71 f184 1"/>
                <a:gd name="f207" fmla="*/ 74 f185 1"/>
                <a:gd name="f208" fmla="*/ 77 f184 1"/>
                <a:gd name="f209" fmla="*/ 36 f184 1"/>
                <a:gd name="f210" fmla="*/ 40 f185 1"/>
                <a:gd name="f211" fmla="*/ 40 f184 1"/>
                <a:gd name="f212" fmla="*/ 63 f185 1"/>
                <a:gd name="f213" fmla="*/ 31 f184 1"/>
                <a:gd name="f214" fmla="*/ 56 f185 1"/>
                <a:gd name="f215" fmla="*/ 14 f184 1"/>
                <a:gd name="f216" fmla="*/ 66 f185 1"/>
                <a:gd name="f217" fmla="*/ 29 f184 1"/>
                <a:gd name="f218" fmla="*/ 87 f185 1"/>
                <a:gd name="f219" fmla="*/ 73 f184 1"/>
                <a:gd name="f220" fmla="*/ 81 f185 1"/>
                <a:gd name="f221" fmla="*/ 4 f184 1"/>
                <a:gd name="f222" fmla="*/ 91 f185 1"/>
                <a:gd name="f223" fmla="*/ 20 f184 1"/>
                <a:gd name="f224" fmla="*/ 110 f185 1"/>
                <a:gd name="f225" fmla="*/ 30 f184 1"/>
                <a:gd name="f226" fmla="*/ 127 f185 1"/>
                <a:gd name="f227" fmla="*/ 98 f185 1"/>
                <a:gd name="f228" fmla="*/ 129 f185 1"/>
                <a:gd name="f229" fmla="*/ 42 f184 1"/>
                <a:gd name="f230" fmla="*/ 150 f185 1"/>
                <a:gd name="f231" fmla="*/ 34 f184 1"/>
                <a:gd name="f232" fmla="*/ 103 f185 1"/>
                <a:gd name="f233" fmla="*/ 144 f185 1"/>
                <a:gd name="f234" fmla="*/ 166 f185 1"/>
                <a:gd name="f235" fmla="*/ 104 f185 1"/>
                <a:gd name="f236" fmla="*/ 85 f184 1"/>
                <a:gd name="f237" fmla="*/ 154 f185 1"/>
                <a:gd name="f238" fmla="*/ 91 f184 1"/>
                <a:gd name="f239" fmla="*/ 174 f185 1"/>
                <a:gd name="f240" fmla="*/ 100 f184 1"/>
                <a:gd name="f241" fmla="*/ 106 f185 1"/>
                <a:gd name="f242" fmla="*/ 90 f184 1"/>
                <a:gd name="f243" fmla="*/ 105 f185 1"/>
                <a:gd name="f244" fmla="*/ 97 f184 1"/>
                <a:gd name="f245" fmla="*/ 164 f185 1"/>
                <a:gd name="f246" fmla="*/ 130 f184 1"/>
                <a:gd name="f247" fmla="*/ 147 f185 1"/>
                <a:gd name="f248" fmla="*/ 137 f184 1"/>
                <a:gd name="f249" fmla="*/ 96 f185 1"/>
                <a:gd name="f250" fmla="*/ 120 f185 1"/>
                <a:gd name="f251" fmla="*/ 141 f184 1"/>
                <a:gd name="f252" fmla="*/ 161 f184 1"/>
                <a:gd name="f253" fmla="*/ 116 f185 1"/>
                <a:gd name="f254" fmla="*/ 142 f184 1"/>
                <a:gd name="f255" fmla="*/ 83 f185 1"/>
                <a:gd name="f256" fmla="*/ 135 f184 1"/>
                <a:gd name="f257" fmla="*/ 64 f185 1"/>
                <a:gd name="f258" fmla="*/ 183 f184 1"/>
                <a:gd name="f259" fmla="*/ 85 f185 1"/>
                <a:gd name="f260" fmla="*/ 105 f184 1"/>
                <a:gd name="f261" fmla="*/ 58 f185 1"/>
                <a:gd name="f262" fmla="*/ 138 f184 1"/>
                <a:gd name="f263" fmla="*/ 41 f185 1"/>
                <a:gd name="f264" fmla="*/ 152 f184 1"/>
                <a:gd name="f265" fmla="*/ 78 f185 1"/>
                <a:gd name="f266" fmla="*/ 101 f184 1"/>
                <a:gd name="f267" fmla="+- f186 0 f1"/>
                <a:gd name="f268" fmla="*/ f189 1 178"/>
                <a:gd name="f269" fmla="*/ f190 1 183"/>
                <a:gd name="f270" fmla="*/ f191 1 178"/>
                <a:gd name="f271" fmla="*/ f192 1 183"/>
                <a:gd name="f272" fmla="*/ f193 1 178"/>
                <a:gd name="f273" fmla="*/ f194 1 183"/>
                <a:gd name="f274" fmla="*/ f195 1 178"/>
                <a:gd name="f275" fmla="*/ f196 1 183"/>
                <a:gd name="f276" fmla="*/ f197 1 178"/>
                <a:gd name="f277" fmla="*/ f198 1 183"/>
                <a:gd name="f278" fmla="*/ f199 1 178"/>
                <a:gd name="f279" fmla="*/ f200 1 183"/>
                <a:gd name="f280" fmla="*/ f201 1 178"/>
                <a:gd name="f281" fmla="*/ f202 1 183"/>
                <a:gd name="f282" fmla="*/ f203 1 178"/>
                <a:gd name="f283" fmla="*/ f204 1 183"/>
                <a:gd name="f284" fmla="*/ f205 1 178"/>
                <a:gd name="f285" fmla="*/ f206 1 183"/>
                <a:gd name="f286" fmla="*/ f207 1 178"/>
                <a:gd name="f287" fmla="*/ f208 1 183"/>
                <a:gd name="f288" fmla="*/ f209 1 183"/>
                <a:gd name="f289" fmla="*/ f210 1 178"/>
                <a:gd name="f290" fmla="*/ f211 1 183"/>
                <a:gd name="f291" fmla="*/ f212 1 178"/>
                <a:gd name="f292" fmla="*/ f213 1 183"/>
                <a:gd name="f293" fmla="*/ f214 1 178"/>
                <a:gd name="f294" fmla="*/ f215 1 183"/>
                <a:gd name="f295" fmla="*/ f216 1 178"/>
                <a:gd name="f296" fmla="*/ f217 1 183"/>
                <a:gd name="f297" fmla="*/ f218 1 178"/>
                <a:gd name="f298" fmla="*/ f219 1 183"/>
                <a:gd name="f299" fmla="*/ f220 1 178"/>
                <a:gd name="f300" fmla="*/ f221 1 183"/>
                <a:gd name="f301" fmla="*/ f222 1 178"/>
                <a:gd name="f302" fmla="*/ f223 1 183"/>
                <a:gd name="f303" fmla="*/ f224 1 178"/>
                <a:gd name="f304" fmla="*/ f225 1 183"/>
                <a:gd name="f305" fmla="*/ f226 1 178"/>
                <a:gd name="f306" fmla="*/ f227 1 178"/>
                <a:gd name="f307" fmla="*/ f228 1 178"/>
                <a:gd name="f308" fmla="*/ f229 1 183"/>
                <a:gd name="f309" fmla="*/ f230 1 178"/>
                <a:gd name="f310" fmla="*/ f231 1 183"/>
                <a:gd name="f311" fmla="*/ f232 1 178"/>
                <a:gd name="f312" fmla="*/ f233 1 178"/>
                <a:gd name="f313" fmla="*/ f234 1 178"/>
                <a:gd name="f314" fmla="*/ f235 1 178"/>
                <a:gd name="f315" fmla="*/ f236 1 183"/>
                <a:gd name="f316" fmla="*/ f237 1 178"/>
                <a:gd name="f317" fmla="*/ f238 1 183"/>
                <a:gd name="f318" fmla="*/ f239 1 178"/>
                <a:gd name="f319" fmla="*/ f240 1 183"/>
                <a:gd name="f320" fmla="*/ f241 1 178"/>
                <a:gd name="f321" fmla="*/ f242 1 183"/>
                <a:gd name="f322" fmla="*/ f243 1 178"/>
                <a:gd name="f323" fmla="*/ f244 1 183"/>
                <a:gd name="f324" fmla="*/ f245 1 178"/>
                <a:gd name="f325" fmla="*/ f246 1 183"/>
                <a:gd name="f326" fmla="*/ f247 1 178"/>
                <a:gd name="f327" fmla="*/ f248 1 183"/>
                <a:gd name="f328" fmla="*/ f249 1 178"/>
                <a:gd name="f329" fmla="*/ f250 1 178"/>
                <a:gd name="f330" fmla="*/ f251 1 183"/>
                <a:gd name="f331" fmla="*/ f252 1 183"/>
                <a:gd name="f332" fmla="*/ f253 1 178"/>
                <a:gd name="f333" fmla="*/ f254 1 183"/>
                <a:gd name="f334" fmla="*/ f255 1 178"/>
                <a:gd name="f335" fmla="*/ f256 1 183"/>
                <a:gd name="f336" fmla="*/ f257 1 178"/>
                <a:gd name="f337" fmla="*/ f258 1 183"/>
                <a:gd name="f338" fmla="*/ f259 1 178"/>
                <a:gd name="f339" fmla="*/ f260 1 183"/>
                <a:gd name="f340" fmla="*/ f261 1 178"/>
                <a:gd name="f341" fmla="*/ f262 1 183"/>
                <a:gd name="f342" fmla="*/ f263 1 178"/>
                <a:gd name="f343" fmla="*/ f264 1 183"/>
                <a:gd name="f344" fmla="*/ f265 1 178"/>
                <a:gd name="f345" fmla="*/ f266 1 183"/>
                <a:gd name="f346" fmla="*/ 0 1 f187"/>
                <a:gd name="f347" fmla="*/ f181 1 f187"/>
                <a:gd name="f348" fmla="*/ 0 1 f188"/>
                <a:gd name="f349" fmla="*/ f182 1 f188"/>
                <a:gd name="f350" fmla="*/ f268 1 f187"/>
                <a:gd name="f351" fmla="*/ f269 1 f188"/>
                <a:gd name="f352" fmla="*/ f270 1 f187"/>
                <a:gd name="f353" fmla="*/ f271 1 f188"/>
                <a:gd name="f354" fmla="*/ f272 1 f187"/>
                <a:gd name="f355" fmla="*/ f273 1 f188"/>
                <a:gd name="f356" fmla="*/ f274 1 f187"/>
                <a:gd name="f357" fmla="*/ f275 1 f188"/>
                <a:gd name="f358" fmla="*/ f276 1 f187"/>
                <a:gd name="f359" fmla="*/ f277 1 f188"/>
                <a:gd name="f360" fmla="*/ f278 1 f187"/>
                <a:gd name="f361" fmla="*/ f279 1 f188"/>
                <a:gd name="f362" fmla="*/ f280 1 f187"/>
                <a:gd name="f363" fmla="*/ f281 1 f188"/>
                <a:gd name="f364" fmla="*/ f282 1 f187"/>
                <a:gd name="f365" fmla="*/ f283 1 f188"/>
                <a:gd name="f366" fmla="*/ f284 1 f187"/>
                <a:gd name="f367" fmla="*/ f285 1 f188"/>
                <a:gd name="f368" fmla="*/ f286 1 f187"/>
                <a:gd name="f369" fmla="*/ f287 1 f188"/>
                <a:gd name="f370" fmla="*/ f288 1 f188"/>
                <a:gd name="f371" fmla="*/ f289 1 f187"/>
                <a:gd name="f372" fmla="*/ f290 1 f188"/>
                <a:gd name="f373" fmla="*/ f291 1 f187"/>
                <a:gd name="f374" fmla="*/ f292 1 f188"/>
                <a:gd name="f375" fmla="*/ f293 1 f187"/>
                <a:gd name="f376" fmla="*/ f294 1 f188"/>
                <a:gd name="f377" fmla="*/ f295 1 f187"/>
                <a:gd name="f378" fmla="*/ f296 1 f188"/>
                <a:gd name="f379" fmla="*/ f297 1 f187"/>
                <a:gd name="f380" fmla="*/ f298 1 f188"/>
                <a:gd name="f381" fmla="*/ f299 1 f187"/>
                <a:gd name="f382" fmla="*/ f300 1 f188"/>
                <a:gd name="f383" fmla="*/ f301 1 f187"/>
                <a:gd name="f384" fmla="*/ f302 1 f188"/>
                <a:gd name="f385" fmla="*/ f303 1 f187"/>
                <a:gd name="f386" fmla="*/ f304 1 f188"/>
                <a:gd name="f387" fmla="*/ f305 1 f187"/>
                <a:gd name="f388" fmla="*/ f306 1 f187"/>
                <a:gd name="f389" fmla="*/ f307 1 f187"/>
                <a:gd name="f390" fmla="*/ f308 1 f188"/>
                <a:gd name="f391" fmla="*/ f309 1 f187"/>
                <a:gd name="f392" fmla="*/ f310 1 f188"/>
                <a:gd name="f393" fmla="*/ f311 1 f187"/>
                <a:gd name="f394" fmla="*/ f312 1 f187"/>
                <a:gd name="f395" fmla="*/ f313 1 f187"/>
                <a:gd name="f396" fmla="*/ f314 1 f187"/>
                <a:gd name="f397" fmla="*/ f315 1 f188"/>
                <a:gd name="f398" fmla="*/ f316 1 f187"/>
                <a:gd name="f399" fmla="*/ f317 1 f188"/>
                <a:gd name="f400" fmla="*/ f318 1 f187"/>
                <a:gd name="f401" fmla="*/ f319 1 f188"/>
                <a:gd name="f402" fmla="*/ f320 1 f187"/>
                <a:gd name="f403" fmla="*/ f321 1 f188"/>
                <a:gd name="f404" fmla="*/ f322 1 f187"/>
                <a:gd name="f405" fmla="*/ f323 1 f188"/>
                <a:gd name="f406" fmla="*/ f324 1 f187"/>
                <a:gd name="f407" fmla="*/ f325 1 f188"/>
                <a:gd name="f408" fmla="*/ f326 1 f187"/>
                <a:gd name="f409" fmla="*/ f327 1 f188"/>
                <a:gd name="f410" fmla="*/ f328 1 f187"/>
                <a:gd name="f411" fmla="*/ f329 1 f187"/>
                <a:gd name="f412" fmla="*/ f330 1 f188"/>
                <a:gd name="f413" fmla="*/ f331 1 f188"/>
                <a:gd name="f414" fmla="*/ f332 1 f187"/>
                <a:gd name="f415" fmla="*/ f333 1 f188"/>
                <a:gd name="f416" fmla="*/ f334 1 f187"/>
                <a:gd name="f417" fmla="*/ f335 1 f188"/>
                <a:gd name="f418" fmla="*/ f336 1 f187"/>
                <a:gd name="f419" fmla="*/ f337 1 f188"/>
                <a:gd name="f420" fmla="*/ f338 1 f187"/>
                <a:gd name="f421" fmla="*/ f339 1 f188"/>
                <a:gd name="f422" fmla="*/ f340 1 f187"/>
                <a:gd name="f423" fmla="*/ f341 1 f188"/>
                <a:gd name="f424" fmla="*/ f342 1 f187"/>
                <a:gd name="f425" fmla="*/ f343 1 f188"/>
                <a:gd name="f426" fmla="*/ f344 1 f187"/>
                <a:gd name="f427" fmla="*/ f345 1 f188"/>
                <a:gd name="f428" fmla="*/ f346 f178 1"/>
                <a:gd name="f429" fmla="*/ f347 f178 1"/>
                <a:gd name="f430" fmla="*/ f349 f179 1"/>
                <a:gd name="f431" fmla="*/ f348 f179 1"/>
                <a:gd name="f432" fmla="*/ f350 f178 1"/>
                <a:gd name="f433" fmla="*/ f351 f179 1"/>
                <a:gd name="f434" fmla="*/ f352 f178 1"/>
                <a:gd name="f435" fmla="*/ f353 f179 1"/>
                <a:gd name="f436" fmla="*/ f354 f178 1"/>
                <a:gd name="f437" fmla="*/ f355 f179 1"/>
                <a:gd name="f438" fmla="*/ f356 f178 1"/>
                <a:gd name="f439" fmla="*/ f357 f179 1"/>
                <a:gd name="f440" fmla="*/ f358 f178 1"/>
                <a:gd name="f441" fmla="*/ f359 f179 1"/>
                <a:gd name="f442" fmla="*/ f360 f178 1"/>
                <a:gd name="f443" fmla="*/ f361 f179 1"/>
                <a:gd name="f444" fmla="*/ f362 f178 1"/>
                <a:gd name="f445" fmla="*/ f363 f179 1"/>
                <a:gd name="f446" fmla="*/ f364 f178 1"/>
                <a:gd name="f447" fmla="*/ f365 f179 1"/>
                <a:gd name="f448" fmla="*/ f366 f178 1"/>
                <a:gd name="f449" fmla="*/ f367 f179 1"/>
                <a:gd name="f450" fmla="*/ f368 f178 1"/>
                <a:gd name="f451" fmla="*/ f369 f179 1"/>
                <a:gd name="f452" fmla="*/ f370 f179 1"/>
                <a:gd name="f453" fmla="*/ f371 f178 1"/>
                <a:gd name="f454" fmla="*/ f372 f179 1"/>
                <a:gd name="f455" fmla="*/ f373 f178 1"/>
                <a:gd name="f456" fmla="*/ f374 f179 1"/>
                <a:gd name="f457" fmla="*/ f375 f178 1"/>
                <a:gd name="f458" fmla="*/ f376 f179 1"/>
                <a:gd name="f459" fmla="*/ f377 f178 1"/>
                <a:gd name="f460" fmla="*/ f378 f179 1"/>
                <a:gd name="f461" fmla="*/ f379 f178 1"/>
                <a:gd name="f462" fmla="*/ f380 f179 1"/>
                <a:gd name="f463" fmla="*/ f381 f178 1"/>
                <a:gd name="f464" fmla="*/ f382 f179 1"/>
                <a:gd name="f465" fmla="*/ f383 f178 1"/>
                <a:gd name="f466" fmla="*/ f384 f179 1"/>
                <a:gd name="f467" fmla="*/ f385 f178 1"/>
                <a:gd name="f468" fmla="*/ f386 f179 1"/>
                <a:gd name="f469" fmla="*/ f387 f178 1"/>
                <a:gd name="f470" fmla="*/ f388 f178 1"/>
                <a:gd name="f471" fmla="*/ f389 f178 1"/>
                <a:gd name="f472" fmla="*/ f390 f179 1"/>
                <a:gd name="f473" fmla="*/ f391 f178 1"/>
                <a:gd name="f474" fmla="*/ f392 f179 1"/>
                <a:gd name="f475" fmla="*/ f393 f178 1"/>
                <a:gd name="f476" fmla="*/ f394 f178 1"/>
                <a:gd name="f477" fmla="*/ f395 f178 1"/>
                <a:gd name="f478" fmla="*/ f396 f178 1"/>
                <a:gd name="f479" fmla="*/ f397 f179 1"/>
                <a:gd name="f480" fmla="*/ f398 f178 1"/>
                <a:gd name="f481" fmla="*/ f399 f179 1"/>
                <a:gd name="f482" fmla="*/ f400 f178 1"/>
                <a:gd name="f483" fmla="*/ f401 f179 1"/>
                <a:gd name="f484" fmla="*/ f402 f178 1"/>
                <a:gd name="f485" fmla="*/ f403 f179 1"/>
                <a:gd name="f486" fmla="*/ f404 f178 1"/>
                <a:gd name="f487" fmla="*/ f405 f179 1"/>
                <a:gd name="f488" fmla="*/ f406 f178 1"/>
                <a:gd name="f489" fmla="*/ f407 f179 1"/>
                <a:gd name="f490" fmla="*/ f408 f178 1"/>
                <a:gd name="f491" fmla="*/ f409 f179 1"/>
                <a:gd name="f492" fmla="*/ f410 f178 1"/>
                <a:gd name="f493" fmla="*/ f411 f178 1"/>
                <a:gd name="f494" fmla="*/ f412 f179 1"/>
                <a:gd name="f495" fmla="*/ f413 f179 1"/>
                <a:gd name="f496" fmla="*/ f414 f178 1"/>
                <a:gd name="f497" fmla="*/ f415 f179 1"/>
                <a:gd name="f498" fmla="*/ f416 f178 1"/>
                <a:gd name="f499" fmla="*/ f417 f179 1"/>
                <a:gd name="f500" fmla="*/ f418 f178 1"/>
                <a:gd name="f501" fmla="*/ f419 f179 1"/>
                <a:gd name="f502" fmla="*/ f420 f178 1"/>
                <a:gd name="f503" fmla="*/ f421 f179 1"/>
                <a:gd name="f504" fmla="*/ f422 f178 1"/>
                <a:gd name="f505" fmla="*/ f423 f179 1"/>
                <a:gd name="f506" fmla="*/ f424 f178 1"/>
                <a:gd name="f507" fmla="*/ f425 f179 1"/>
                <a:gd name="f508" fmla="*/ f426 f178 1"/>
                <a:gd name="f509" fmla="*/ f427 f17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7">
                  <a:pos x="f432" y="f433"/>
                </a:cxn>
                <a:cxn ang="f267">
                  <a:pos x="f434" y="f435"/>
                </a:cxn>
                <a:cxn ang="f267">
                  <a:pos x="f436" y="f437"/>
                </a:cxn>
                <a:cxn ang="f267">
                  <a:pos x="f438" y="f439"/>
                </a:cxn>
                <a:cxn ang="f267">
                  <a:pos x="f440" y="f441"/>
                </a:cxn>
                <a:cxn ang="f267">
                  <a:pos x="f442" y="f443"/>
                </a:cxn>
                <a:cxn ang="f267">
                  <a:pos x="f444" y="f445"/>
                </a:cxn>
                <a:cxn ang="f267">
                  <a:pos x="f446" y="f447"/>
                </a:cxn>
                <a:cxn ang="f267">
                  <a:pos x="f448" y="f449"/>
                </a:cxn>
                <a:cxn ang="f267">
                  <a:pos x="f450" y="f451"/>
                </a:cxn>
                <a:cxn ang="f267">
                  <a:pos x="f438" y="f452"/>
                </a:cxn>
                <a:cxn ang="f267">
                  <a:pos x="f453" y="f454"/>
                </a:cxn>
                <a:cxn ang="f267">
                  <a:pos x="f455" y="f456"/>
                </a:cxn>
                <a:cxn ang="f267">
                  <a:pos x="f457" y="f458"/>
                </a:cxn>
                <a:cxn ang="f267">
                  <a:pos x="f459" y="f460"/>
                </a:cxn>
                <a:cxn ang="f267">
                  <a:pos x="f461" y="f462"/>
                </a:cxn>
                <a:cxn ang="f267">
                  <a:pos x="f463" y="f464"/>
                </a:cxn>
                <a:cxn ang="f267">
                  <a:pos x="f465" y="f466"/>
                </a:cxn>
                <a:cxn ang="f267">
                  <a:pos x="f467" y="f468"/>
                </a:cxn>
                <a:cxn ang="f267">
                  <a:pos x="f469" y="f458"/>
                </a:cxn>
                <a:cxn ang="f267">
                  <a:pos x="f470" y="f449"/>
                </a:cxn>
                <a:cxn ang="f267">
                  <a:pos x="f471" y="f472"/>
                </a:cxn>
                <a:cxn ang="f267">
                  <a:pos x="f473" y="f474"/>
                </a:cxn>
                <a:cxn ang="f267">
                  <a:pos x="f475" y="f451"/>
                </a:cxn>
                <a:cxn ang="f267">
                  <a:pos x="f476" y="f445"/>
                </a:cxn>
                <a:cxn ang="f267">
                  <a:pos x="f477" y="f462"/>
                </a:cxn>
                <a:cxn ang="f267">
                  <a:pos x="f478" y="f479"/>
                </a:cxn>
                <a:cxn ang="f267">
                  <a:pos x="f480" y="f481"/>
                </a:cxn>
                <a:cxn ang="f267">
                  <a:pos x="f482" y="f483"/>
                </a:cxn>
                <a:cxn ang="f267">
                  <a:pos x="f484" y="f485"/>
                </a:cxn>
                <a:cxn ang="f267">
                  <a:pos x="f486" y="f487"/>
                </a:cxn>
                <a:cxn ang="f267">
                  <a:pos x="f488" y="f489"/>
                </a:cxn>
                <a:cxn ang="f267">
                  <a:pos x="f490" y="f491"/>
                </a:cxn>
                <a:cxn ang="f267">
                  <a:pos x="f492" y="f441"/>
                </a:cxn>
                <a:cxn ang="f267">
                  <a:pos x="f493" y="f494"/>
                </a:cxn>
                <a:cxn ang="f267">
                  <a:pos x="f471" y="f495"/>
                </a:cxn>
                <a:cxn ang="f267">
                  <a:pos x="f496" y="f497"/>
                </a:cxn>
                <a:cxn ang="f267">
                  <a:pos x="f498" y="f499"/>
                </a:cxn>
                <a:cxn ang="f267">
                  <a:pos x="f500" y="f501"/>
                </a:cxn>
                <a:cxn ang="f267">
                  <a:pos x="f502" y="f503"/>
                </a:cxn>
                <a:cxn ang="f267">
                  <a:pos x="f504" y="f505"/>
                </a:cxn>
                <a:cxn ang="f267">
                  <a:pos x="f506" y="f507"/>
                </a:cxn>
                <a:cxn ang="f267">
                  <a:pos x="f508" y="f509"/>
                </a:cxn>
              </a:cxnLst>
              <a:rect l="f428" t="f431" r="f429" b="f430"/>
              <a:pathLst>
                <a:path w="178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21" y="f39"/>
                    <a:pt x="f19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49" y="f51"/>
                    <a:pt x="f49" y="f51"/>
                    <a:pt x="f49" y="f52"/>
                  </a:cubicBezTo>
                  <a:cubicBezTo>
                    <a:pt x="f53" y="f52"/>
                    <a:pt x="f54" y="f52"/>
                    <a:pt x="f55" y="f52"/>
                  </a:cubicBezTo>
                  <a:cubicBezTo>
                    <a:pt x="f56" y="f50"/>
                    <a:pt x="f57" y="f9"/>
                    <a:pt x="f42" y="f58"/>
                  </a:cubicBezTo>
                  <a:cubicBezTo>
                    <a:pt x="f59" y="f58"/>
                    <a:pt x="f60" y="f61"/>
                    <a:pt x="f40" y="f48"/>
                  </a:cubicBezTo>
                  <a:cubicBezTo>
                    <a:pt x="f38" y="f16"/>
                    <a:pt x="f62" y="f63"/>
                    <a:pt x="f64" y="f65"/>
                  </a:cubicBezTo>
                  <a:cubicBezTo>
                    <a:pt x="f66" y="f48"/>
                    <a:pt x="f5" y="f58"/>
                    <a:pt x="f67" y="f9"/>
                  </a:cubicBezTo>
                  <a:cubicBezTo>
                    <a:pt x="f68" y="f52"/>
                    <a:pt x="f69" y="f70"/>
                    <a:pt x="f32" y="f50"/>
                  </a:cubicBezTo>
                  <a:cubicBezTo>
                    <a:pt x="f71" y="f72"/>
                    <a:pt x="f31" y="f9"/>
                    <a:pt x="f59" y="f9"/>
                  </a:cubicBezTo>
                  <a:cubicBezTo>
                    <a:pt x="f57" y="f50"/>
                    <a:pt x="f73" y="f70"/>
                    <a:pt x="f53" y="f74"/>
                  </a:cubicBezTo>
                  <a:cubicBezTo>
                    <a:pt x="f13" y="f74"/>
                    <a:pt x="f13" y="f75"/>
                    <a:pt x="f11" y="f76"/>
                  </a:cubicBezTo>
                  <a:cubicBezTo>
                    <a:pt x="f53" y="f76"/>
                    <a:pt x="f77" y="f78"/>
                    <a:pt x="f55" y="f79"/>
                  </a:cubicBezTo>
                  <a:cubicBezTo>
                    <a:pt x="f80" y="f81"/>
                    <a:pt x="f82" y="f10"/>
                    <a:pt x="f25" y="f77"/>
                  </a:cubicBezTo>
                  <a:cubicBezTo>
                    <a:pt x="f43" y="f77"/>
                    <a:pt x="f42" y="f53"/>
                    <a:pt x="f31" y="f13"/>
                  </a:cubicBezTo>
                  <a:cubicBezTo>
                    <a:pt x="f32" y="f49"/>
                    <a:pt x="f83" y="f10"/>
                    <a:pt x="f84" y="f77"/>
                  </a:cubicBezTo>
                  <a:cubicBezTo>
                    <a:pt x="f68" y="f55"/>
                    <a:pt x="f68" y="f85"/>
                    <a:pt x="f62" y="f86"/>
                  </a:cubicBezTo>
                  <a:cubicBezTo>
                    <a:pt x="f69" y="f87"/>
                    <a:pt x="f71" y="f87"/>
                    <a:pt x="f88" y="f15"/>
                  </a:cubicBezTo>
                  <a:cubicBezTo>
                    <a:pt x="f42" y="f47"/>
                    <a:pt x="f29" y="f86"/>
                    <a:pt x="f29" y="f89"/>
                  </a:cubicBezTo>
                  <a:cubicBezTo>
                    <a:pt x="f90" y="f91"/>
                    <a:pt x="f23" y="f55"/>
                    <a:pt x="f92" y="f54"/>
                  </a:cubicBezTo>
                  <a:cubicBezTo>
                    <a:pt x="f17" y="f49"/>
                    <a:pt x="f87" y="f8"/>
                    <a:pt x="f54" y="f93"/>
                  </a:cubicBezTo>
                  <a:cubicBezTo>
                    <a:pt x="f53" y="f94"/>
                    <a:pt x="f49" y="f93"/>
                    <a:pt x="f10" y="f93"/>
                  </a:cubicBezTo>
                  <a:cubicBezTo>
                    <a:pt x="f11" y="f81"/>
                    <a:pt x="f11" y="f95"/>
                    <a:pt x="f13" y="f10"/>
                  </a:cubicBezTo>
                  <a:cubicBezTo>
                    <a:pt x="f86" y="f96"/>
                    <a:pt x="f97" y="f56"/>
                    <a:pt x="f57" y="f98"/>
                  </a:cubicBezTo>
                  <a:cubicBezTo>
                    <a:pt x="f99" y="f82"/>
                    <a:pt x="f100" y="f82"/>
                    <a:pt x="f92" y="f82"/>
                  </a:cubicBezTo>
                  <a:cubicBezTo>
                    <a:pt x="f27" y="f82"/>
                    <a:pt x="f42" y="f101"/>
                    <a:pt x="f42" y="f102"/>
                  </a:cubicBezTo>
                  <a:cubicBezTo>
                    <a:pt x="f42" y="f92"/>
                    <a:pt x="f25" y="f25"/>
                    <a:pt x="f92" y="f25"/>
                  </a:cubicBezTo>
                  <a:cubicBezTo>
                    <a:pt x="f99" y="f25"/>
                    <a:pt x="f103" y="f104"/>
                    <a:pt x="f103" y="f102"/>
                  </a:cubicBezTo>
                  <a:cubicBezTo>
                    <a:pt x="f103" y="f99"/>
                    <a:pt x="f103" y="f103"/>
                    <a:pt x="f105" y="f105"/>
                  </a:cubicBezTo>
                  <a:cubicBezTo>
                    <a:pt x="f56" y="f106"/>
                    <a:pt x="f107" y="f85"/>
                    <a:pt x="f93" y="f95"/>
                  </a:cubicBezTo>
                  <a:cubicBezTo>
                    <a:pt x="f81" y="f11"/>
                    <a:pt x="f81" y="f49"/>
                    <a:pt x="f81" y="f13"/>
                  </a:cubicBezTo>
                  <a:cubicBezTo>
                    <a:pt x="f49" y="f15"/>
                    <a:pt x="f91" y="f17"/>
                    <a:pt x="f89" y="f19"/>
                  </a:cubicBezTo>
                  <a:cubicBezTo>
                    <a:pt x="f47" y="f23"/>
                    <a:pt x="f15" y="f25"/>
                    <a:pt x="f108" y="f27"/>
                  </a:cubicBezTo>
                  <a:cubicBezTo>
                    <a:pt x="f56" y="f27"/>
                    <a:pt x="f109" y="f42"/>
                    <a:pt x="f97" y="f88"/>
                  </a:cubicBezTo>
                  <a:cubicBezTo>
                    <a:pt x="f97" y="f60"/>
                    <a:pt x="f56" y="f32"/>
                    <a:pt x="f80" y="f38"/>
                  </a:cubicBezTo>
                  <a:cubicBezTo>
                    <a:pt x="f15" y="f34"/>
                    <a:pt x="f85" y="f34"/>
                    <a:pt x="f107" y="f71"/>
                  </a:cubicBezTo>
                  <a:cubicBezTo>
                    <a:pt x="f110" y="f60"/>
                    <a:pt x="f107" y="f88"/>
                    <a:pt x="f107" y="f90"/>
                  </a:cubicBezTo>
                  <a:cubicBezTo>
                    <a:pt x="f107" y="f43"/>
                    <a:pt x="f85" y="f25"/>
                    <a:pt x="f96" y="f21"/>
                  </a:cubicBezTo>
                  <a:cubicBezTo>
                    <a:pt x="f77" y="f98"/>
                    <a:pt x="f95" y="f87"/>
                    <a:pt x="f79" y="f53"/>
                  </a:cubicBezTo>
                  <a:cubicBezTo>
                    <a:pt x="f79" y="f53"/>
                    <a:pt x="f79" y="f53"/>
                    <a:pt x="f78" y="f53"/>
                  </a:cubicBezTo>
                  <a:cubicBezTo>
                    <a:pt x="f78" y="f53"/>
                    <a:pt x="f76" y="f53"/>
                    <a:pt x="f76" y="f53"/>
                  </a:cubicBezTo>
                  <a:cubicBezTo>
                    <a:pt x="f76" y="f80"/>
                    <a:pt x="f76" y="f103"/>
                    <a:pt x="f76" y="f42"/>
                  </a:cubicBezTo>
                  <a:cubicBezTo>
                    <a:pt x="f76" y="f59"/>
                    <a:pt x="f79" y="f60"/>
                    <a:pt x="f94" y="f71"/>
                  </a:cubicBezTo>
                  <a:cubicBezTo>
                    <a:pt x="f95" y="f36"/>
                    <a:pt x="f95" y="f62"/>
                    <a:pt x="f81" y="f111"/>
                  </a:cubicBezTo>
                  <a:cubicBezTo>
                    <a:pt x="f79" y="f5"/>
                    <a:pt x="f112" y="f5"/>
                    <a:pt x="f72" y="f111"/>
                  </a:cubicBezTo>
                  <a:cubicBezTo>
                    <a:pt x="f14" y="f84"/>
                    <a:pt x="f14" y="f34"/>
                    <a:pt x="f50" y="f71"/>
                  </a:cubicBezTo>
                  <a:cubicBezTo>
                    <a:pt x="f51" y="f40"/>
                    <a:pt x="f70" y="f60"/>
                    <a:pt x="f70" y="f59"/>
                  </a:cubicBezTo>
                  <a:cubicBezTo>
                    <a:pt x="f70" y="f57"/>
                    <a:pt x="f70" y="f80"/>
                    <a:pt x="f52" y="f13"/>
                  </a:cubicBezTo>
                  <a:cubicBezTo>
                    <a:pt x="f51" y="f77"/>
                    <a:pt x="f51" y="f54"/>
                    <a:pt x="f50" y="f55"/>
                  </a:cubicBezTo>
                  <a:cubicBezTo>
                    <a:pt x="f58" y="f108"/>
                    <a:pt x="f65" y="f98"/>
                    <a:pt x="f46" y="f104"/>
                  </a:cubicBezTo>
                  <a:cubicBezTo>
                    <a:pt x="f113" y="f25"/>
                    <a:pt x="f114" y="f43"/>
                    <a:pt x="f46" y="f29"/>
                  </a:cubicBezTo>
                  <a:cubicBezTo>
                    <a:pt x="f16" y="f60"/>
                    <a:pt x="f63" y="f36"/>
                    <a:pt x="f18" y="f69"/>
                  </a:cubicBezTo>
                  <a:cubicBezTo>
                    <a:pt x="f41" y="f62"/>
                    <a:pt x="f115" y="f83"/>
                    <a:pt x="f35" y="f38"/>
                  </a:cubicBezTo>
                  <a:cubicBezTo>
                    <a:pt x="f116" y="f31"/>
                    <a:pt x="f35" y="f90"/>
                    <a:pt x="f20" y="f43"/>
                  </a:cubicBezTo>
                  <a:cubicBezTo>
                    <a:pt x="f44" y="f27"/>
                    <a:pt x="f117" y="f21"/>
                    <a:pt x="f18" y="f92"/>
                  </a:cubicBezTo>
                  <a:cubicBezTo>
                    <a:pt x="f63" y="f17"/>
                    <a:pt x="f118" y="f87"/>
                    <a:pt x="f14" y="f54"/>
                  </a:cubicBezTo>
                  <a:cubicBezTo>
                    <a:pt x="f14" y="f53"/>
                    <a:pt x="f12" y="f49"/>
                    <a:pt x="f14" y="f10"/>
                  </a:cubicBezTo>
                  <a:cubicBezTo>
                    <a:pt x="f48" y="f53"/>
                    <a:pt x="f16" y="f110"/>
                    <a:pt x="f113" y="f89"/>
                  </a:cubicBezTo>
                  <a:cubicBezTo>
                    <a:pt x="f44" y="f80"/>
                    <a:pt x="f37" y="f119"/>
                    <a:pt x="f116" y="f82"/>
                  </a:cubicBezTo>
                  <a:cubicBezTo>
                    <a:pt x="f33" y="f105"/>
                    <a:pt x="f28" y="f57"/>
                    <a:pt x="f28" y="f102"/>
                  </a:cubicBezTo>
                  <a:cubicBezTo>
                    <a:pt x="f33" y="f19"/>
                    <a:pt x="f120" y="f25"/>
                    <a:pt x="f121" y="f25"/>
                  </a:cubicBezTo>
                  <a:cubicBezTo>
                    <a:pt x="f122" y="f27"/>
                    <a:pt x="f123" y="f21"/>
                    <a:pt x="f124" y="f100"/>
                  </a:cubicBezTo>
                  <a:cubicBezTo>
                    <a:pt x="f124" y="f57"/>
                    <a:pt x="f125" y="f101"/>
                    <a:pt x="f126" y="f101"/>
                  </a:cubicBezTo>
                  <a:cubicBezTo>
                    <a:pt x="f127" y="f105"/>
                    <a:pt x="f120" y="f82"/>
                    <a:pt x="f28" y="f17"/>
                  </a:cubicBezTo>
                  <a:cubicBezTo>
                    <a:pt x="f20" y="f80"/>
                    <a:pt x="f114" y="f107"/>
                    <a:pt x="f118" y="f10"/>
                  </a:cubicBezTo>
                  <a:cubicBezTo>
                    <a:pt x="f48" y="f8"/>
                    <a:pt x="f48" y="f81"/>
                    <a:pt x="f61" y="f93"/>
                  </a:cubicBezTo>
                  <a:cubicBezTo>
                    <a:pt x="f118" y="f93"/>
                    <a:pt x="f65" y="f94"/>
                    <a:pt x="f16" y="f93"/>
                  </a:cubicBezTo>
                  <a:cubicBezTo>
                    <a:pt x="f39" y="f8"/>
                    <a:pt x="f28" y="f49"/>
                    <a:pt x="f122" y="f77"/>
                  </a:cubicBezTo>
                  <a:cubicBezTo>
                    <a:pt x="f125" y="f54"/>
                    <a:pt x="f124" y="f55"/>
                    <a:pt x="f128" y="f107"/>
                  </a:cubicBezTo>
                  <a:cubicBezTo>
                    <a:pt x="f129" y="f86"/>
                    <a:pt x="f130" y="f15"/>
                    <a:pt x="f131" y="f89"/>
                  </a:cubicBezTo>
                  <a:cubicBezTo>
                    <a:pt x="f132" y="f85"/>
                    <a:pt x="f132" y="f91"/>
                    <a:pt x="f133" y="f53"/>
                  </a:cubicBezTo>
                  <a:cubicBezTo>
                    <a:pt x="f134" y="f10"/>
                    <a:pt x="f135" y="f95"/>
                    <a:pt x="f129" y="f11"/>
                  </a:cubicBezTo>
                  <a:cubicBezTo>
                    <a:pt x="f128" y="f49"/>
                    <a:pt x="f123" y="f53"/>
                    <a:pt x="f125" y="f13"/>
                  </a:cubicBezTo>
                  <a:cubicBezTo>
                    <a:pt x="f120" y="f10"/>
                    <a:pt x="f41" y="f81"/>
                    <a:pt x="f136" y="f79"/>
                  </a:cubicBezTo>
                  <a:cubicBezTo>
                    <a:pt x="f136" y="f78"/>
                    <a:pt x="f136" y="f78"/>
                    <a:pt x="f136" y="f76"/>
                  </a:cubicBezTo>
                  <a:cubicBezTo>
                    <a:pt x="f65" y="f76"/>
                    <a:pt x="f65" y="f75"/>
                    <a:pt x="f16" y="f75"/>
                  </a:cubicBezTo>
                  <a:cubicBezTo>
                    <a:pt x="f22" y="f74"/>
                    <a:pt x="f137" y="f70"/>
                    <a:pt x="f138" y="f70"/>
                  </a:cubicBezTo>
                  <a:cubicBezTo>
                    <a:pt x="f139" y="f52"/>
                    <a:pt x="f140" y="f112"/>
                    <a:pt x="f141" y="f74"/>
                  </a:cubicBezTo>
                  <a:cubicBezTo>
                    <a:pt x="f142" y="f78"/>
                    <a:pt x="f143" y="f76"/>
                    <a:pt x="f144" y="f70"/>
                  </a:cubicBezTo>
                  <a:cubicBezTo>
                    <a:pt x="f6" y="f50"/>
                    <a:pt x="f145" y="f14"/>
                    <a:pt x="f146" y="f147"/>
                  </a:cubicBezTo>
                  <a:cubicBezTo>
                    <a:pt x="f148" y="f118"/>
                    <a:pt x="f149" y="f48"/>
                    <a:pt x="f150" y="f14"/>
                  </a:cubicBezTo>
                  <a:cubicBezTo>
                    <a:pt x="f140" y="f9"/>
                    <a:pt x="f135" y="f72"/>
                    <a:pt x="f139" y="f72"/>
                  </a:cubicBezTo>
                  <a:cubicBezTo>
                    <a:pt x="f151" y="f51"/>
                    <a:pt x="f37" y="f52"/>
                    <a:pt x="f16" y="f112"/>
                  </a:cubicBezTo>
                  <a:cubicBezTo>
                    <a:pt x="f136" y="f112"/>
                    <a:pt x="f118" y="f70"/>
                    <a:pt x="f61" y="f70"/>
                  </a:cubicBezTo>
                  <a:cubicBezTo>
                    <a:pt x="f61" y="f52"/>
                    <a:pt x="f147" y="f51"/>
                    <a:pt x="f147" y="f50"/>
                  </a:cubicBezTo>
                  <a:cubicBezTo>
                    <a:pt x="f61" y="f72"/>
                    <a:pt x="f118" y="f72"/>
                    <a:pt x="f65" y="f12"/>
                  </a:cubicBezTo>
                  <a:cubicBezTo>
                    <a:pt x="f39" y="f152"/>
                    <a:pt x="f30" y="f44"/>
                    <a:pt x="f125" y="f35"/>
                  </a:cubicBezTo>
                  <a:cubicBezTo>
                    <a:pt x="f153" y="f116"/>
                    <a:pt x="f154" y="f155"/>
                    <a:pt x="f138" y="f155"/>
                  </a:cubicBezTo>
                  <a:cubicBezTo>
                    <a:pt x="f156" y="f155"/>
                    <a:pt x="f150" y="f116"/>
                    <a:pt x="f134" y="f33"/>
                  </a:cubicBezTo>
                  <a:cubicBezTo>
                    <a:pt x="f149" y="f28"/>
                    <a:pt x="f133" y="f157"/>
                    <a:pt x="f149" y="f137"/>
                  </a:cubicBezTo>
                  <a:cubicBezTo>
                    <a:pt x="f134" y="f158"/>
                    <a:pt x="f130" y="f159"/>
                    <a:pt x="f160" y="f158"/>
                  </a:cubicBezTo>
                  <a:cubicBezTo>
                    <a:pt x="f154" y="f126"/>
                    <a:pt x="f153" y="f121"/>
                    <a:pt x="f125" y="f161"/>
                  </a:cubicBezTo>
                  <a:cubicBezTo>
                    <a:pt x="f125" y="f30"/>
                    <a:pt x="f162" y="f33"/>
                    <a:pt x="f158" y="f155"/>
                  </a:cubicBezTo>
                  <a:cubicBezTo>
                    <a:pt x="f155" y="f41"/>
                    <a:pt x="f117" y="f163"/>
                    <a:pt x="f48" y="f58"/>
                  </a:cubicBezTo>
                  <a:cubicBezTo>
                    <a:pt x="f147" y="f14"/>
                    <a:pt x="f14" y="f12"/>
                    <a:pt x="f9" y="f9"/>
                  </a:cubicBezTo>
                  <a:cubicBezTo>
                    <a:pt x="f9" y="f9"/>
                    <a:pt x="f72" y="f12"/>
                    <a:pt x="f72" y="f12"/>
                  </a:cubicBezTo>
                  <a:cubicBezTo>
                    <a:pt x="f9" y="f58"/>
                    <a:pt x="f12" y="f61"/>
                    <a:pt x="f12" y="f48"/>
                  </a:cubicBezTo>
                  <a:cubicBezTo>
                    <a:pt x="f65" y="f117"/>
                    <a:pt x="f114" y="f155"/>
                    <a:pt x="f164" y="f126"/>
                  </a:cubicBezTo>
                  <a:cubicBezTo>
                    <a:pt x="f20" y="f159"/>
                    <a:pt x="f24" y="f122"/>
                    <a:pt x="f26" y="f162"/>
                  </a:cubicBezTo>
                  <a:cubicBezTo>
                    <a:pt x="f28" y="f165"/>
                    <a:pt x="f166" y="f153"/>
                    <a:pt x="f157" y="f129"/>
                  </a:cubicBezTo>
                  <a:cubicBezTo>
                    <a:pt x="f157" y="f156"/>
                    <a:pt x="f120" y="f150"/>
                    <a:pt x="f116" y="f150"/>
                  </a:cubicBezTo>
                  <a:cubicBezTo>
                    <a:pt x="f115" y="f150"/>
                    <a:pt x="f164" y="f130"/>
                    <a:pt x="f167" y="f156"/>
                  </a:cubicBezTo>
                  <a:cubicBezTo>
                    <a:pt x="f117" y="f156"/>
                    <a:pt x="f117" y="f129"/>
                    <a:pt x="f167" y="f128"/>
                  </a:cubicBezTo>
                  <a:cubicBezTo>
                    <a:pt x="f41" y="f153"/>
                    <a:pt x="f41" y="f162"/>
                    <a:pt x="f167" y="f158"/>
                  </a:cubicBezTo>
                  <a:cubicBezTo>
                    <a:pt x="f163" y="f33"/>
                    <a:pt x="f48" y="f41"/>
                    <a:pt x="f72" y="f16"/>
                  </a:cubicBezTo>
                  <a:cubicBezTo>
                    <a:pt x="f50" y="f65"/>
                    <a:pt x="f51" y="f118"/>
                    <a:pt x="f70" y="f61"/>
                  </a:cubicBezTo>
                  <a:cubicBezTo>
                    <a:pt x="f74" y="f18"/>
                    <a:pt x="f78" y="f24"/>
                    <a:pt x="f94" y="f157"/>
                  </a:cubicBezTo>
                  <a:cubicBezTo>
                    <a:pt x="f8" y="f123"/>
                    <a:pt x="f49" y="f131"/>
                    <a:pt x="f55" y="f145"/>
                  </a:cubicBezTo>
                  <a:cubicBezTo>
                    <a:pt x="f55" y="f168"/>
                    <a:pt x="f110" y="f2"/>
                    <a:pt x="f107" y="f169"/>
                  </a:cubicBezTo>
                  <a:cubicBezTo>
                    <a:pt x="f107" y="f7"/>
                    <a:pt x="f85" y="f7"/>
                    <a:pt x="f170" y="f7"/>
                  </a:cubicBezTo>
                  <a:cubicBezTo>
                    <a:pt x="f89" y="f7"/>
                    <a:pt x="f89" y="f171"/>
                    <a:pt x="f89" y="f2"/>
                  </a:cubicBezTo>
                  <a:cubicBezTo>
                    <a:pt x="f170" y="f6"/>
                    <a:pt x="f85" y="f172"/>
                    <a:pt x="f85" y="f146"/>
                  </a:cubicBezTo>
                  <a:cubicBezTo>
                    <a:pt x="f77" y="f128"/>
                    <a:pt x="f95" y="f155"/>
                    <a:pt x="f79" y="f65"/>
                  </a:cubicBezTo>
                  <a:cubicBezTo>
                    <a:pt x="f79" y="f118"/>
                    <a:pt x="f79" y="f48"/>
                    <a:pt x="f79" y="f58"/>
                  </a:cubicBezTo>
                  <a:cubicBezTo>
                    <a:pt x="f81" y="f136"/>
                    <a:pt x="f95" y="f63"/>
                    <a:pt x="f49" y="f114"/>
                  </a:cubicBezTo>
                  <a:cubicBezTo>
                    <a:pt x="f91" y="f20"/>
                    <a:pt x="f170" y="f116"/>
                    <a:pt x="f87" y="f137"/>
                  </a:cubicBezTo>
                  <a:cubicBezTo>
                    <a:pt x="f80" y="f126"/>
                    <a:pt x="f106" y="f162"/>
                    <a:pt x="f80" y="f124"/>
                  </a:cubicBezTo>
                  <a:cubicBezTo>
                    <a:pt x="f108" y="f124"/>
                    <a:pt x="f56" y="f160"/>
                    <a:pt x="f106" y="f139"/>
                  </a:cubicBezTo>
                  <a:cubicBezTo>
                    <a:pt x="f173" y="f135"/>
                    <a:pt x="f82" y="f139"/>
                    <a:pt x="f101" y="f154"/>
                  </a:cubicBezTo>
                  <a:cubicBezTo>
                    <a:pt x="f103" y="f123"/>
                    <a:pt x="f101" y="f125"/>
                    <a:pt x="f17" y="f162"/>
                  </a:cubicBezTo>
                  <a:cubicBezTo>
                    <a:pt x="f174" y="f159"/>
                    <a:pt x="f97" y="f126"/>
                    <a:pt x="f106" y="f121"/>
                  </a:cubicBezTo>
                  <a:cubicBezTo>
                    <a:pt x="f47" y="f35"/>
                    <a:pt x="f91" y="f175"/>
                    <a:pt x="f95" y="f61"/>
                  </a:cubicBezTo>
                  <a:cubicBezTo>
                    <a:pt x="f8" y="f147"/>
                    <a:pt x="f8" y="f14"/>
                    <a:pt x="f176" y="f12"/>
                  </a:cubicBezTo>
                  <a:cubicBezTo>
                    <a:pt x="f176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2" name="Freeform 17">
              <a:extLst>
                <a:ext uri="{FF2B5EF4-FFF2-40B4-BE49-F238E27FC236}">
                  <a16:creationId xmlns:a16="http://schemas.microsoft.com/office/drawing/2014/main" id="{0E21FB05-0E3D-6D67-79B4-03E057C40E66}"/>
                </a:ext>
              </a:extLst>
            </p:cNvPr>
            <p:cNvSpPr/>
            <p:nvPr/>
          </p:nvSpPr>
          <p:spPr>
            <a:xfrm>
              <a:off x="6530224" y="4738301"/>
              <a:ext cx="418209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3"/>
                <a:gd name="f8" fmla="val 99"/>
                <a:gd name="f9" fmla="val 96"/>
                <a:gd name="f10" fmla="val 101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30"/>
                <a:gd name="f34" fmla="val 166"/>
                <a:gd name="f35" fmla="val 127"/>
                <a:gd name="f36" fmla="val 165"/>
                <a:gd name="f37" fmla="val 123"/>
                <a:gd name="f38" fmla="val 164"/>
                <a:gd name="f39" fmla="val 119"/>
                <a:gd name="f40" fmla="val 161"/>
                <a:gd name="f41" fmla="val 156"/>
                <a:gd name="f42" fmla="val 153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7"/>
                <a:gd name="f51" fmla="val 108"/>
                <a:gd name="f52" fmla="val 140"/>
                <a:gd name="f53" fmla="val 158"/>
                <a:gd name="f54" fmla="val 160"/>
                <a:gd name="f55" fmla="val 170"/>
                <a:gd name="f56" fmla="val 173"/>
                <a:gd name="f57" fmla="val 177"/>
                <a:gd name="f58" fmla="val 175"/>
                <a:gd name="f59" fmla="val 172"/>
                <a:gd name="f60" fmla="val 167"/>
                <a:gd name="f61" fmla="val 91"/>
                <a:gd name="f62" fmla="val 162"/>
                <a:gd name="f63" fmla="val 95"/>
                <a:gd name="f64" fmla="val 89"/>
                <a:gd name="f65" fmla="val 88"/>
                <a:gd name="f66" fmla="val 87"/>
                <a:gd name="f67" fmla="val 86"/>
                <a:gd name="f68" fmla="val 85"/>
                <a:gd name="f69" fmla="val 81"/>
                <a:gd name="f70" fmla="val 136"/>
                <a:gd name="f71" fmla="val 77"/>
                <a:gd name="f72" fmla="val 72"/>
                <a:gd name="f73" fmla="val 73"/>
                <a:gd name="f74" fmla="val 74"/>
                <a:gd name="f75" fmla="val 75"/>
                <a:gd name="f76" fmla="val 168"/>
                <a:gd name="f77" fmla="val 171"/>
                <a:gd name="f78" fmla="val 70"/>
                <a:gd name="f79" fmla="val 65"/>
                <a:gd name="f80" fmla="val 62"/>
                <a:gd name="f81" fmla="val 58"/>
                <a:gd name="f82" fmla="val 157"/>
                <a:gd name="f83" fmla="val 60"/>
                <a:gd name="f84" fmla="val 61"/>
                <a:gd name="f85" fmla="val 63"/>
                <a:gd name="f86" fmla="val 154"/>
                <a:gd name="f87" fmla="val 69"/>
                <a:gd name="f88" fmla="val 146"/>
                <a:gd name="f89" fmla="val 71"/>
                <a:gd name="f90" fmla="val 120"/>
                <a:gd name="f91" fmla="val 79"/>
                <a:gd name="f92" fmla="val 82"/>
                <a:gd name="f93" fmla="val 83"/>
                <a:gd name="f94" fmla="val 78"/>
                <a:gd name="f95" fmla="val 116"/>
                <a:gd name="f96" fmla="val 66"/>
                <a:gd name="f97" fmla="val 54"/>
                <a:gd name="f98" fmla="val 43"/>
                <a:gd name="f99" fmla="val 141"/>
                <a:gd name="f100" fmla="val 42"/>
                <a:gd name="f101" fmla="val 144"/>
                <a:gd name="f102" fmla="val 41"/>
                <a:gd name="f103" fmla="val 36"/>
                <a:gd name="f104" fmla="val 32"/>
                <a:gd name="f105" fmla="val 27"/>
                <a:gd name="f106" fmla="val 139"/>
                <a:gd name="f107" fmla="val 30"/>
                <a:gd name="f108" fmla="val 37"/>
                <a:gd name="f109" fmla="val 39"/>
                <a:gd name="f110" fmla="val 138"/>
                <a:gd name="f111" fmla="val 40"/>
                <a:gd name="f112" fmla="val 125"/>
                <a:gd name="f113" fmla="val 52"/>
                <a:gd name="f114" fmla="val 111"/>
                <a:gd name="f115" fmla="val 76"/>
                <a:gd name="f116" fmla="val 109"/>
                <a:gd name="f117" fmla="val 45"/>
                <a:gd name="f118" fmla="val 115"/>
                <a:gd name="f119" fmla="val 31"/>
                <a:gd name="f120" fmla="val 28"/>
                <a:gd name="f121" fmla="val 26"/>
                <a:gd name="f122" fmla="val 128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6"/>
                <a:gd name="f130" fmla="val 24"/>
                <a:gd name="f131" fmla="val 25"/>
                <a:gd name="f132" fmla="val 112"/>
                <a:gd name="f133" fmla="val 29"/>
                <a:gd name="f134" fmla="val 100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67"/>
                <a:gd name="f148" fmla="val 23"/>
                <a:gd name="f149" fmla="val 11"/>
                <a:gd name="f150" fmla="val 53"/>
                <a:gd name="f151" fmla="val 10"/>
                <a:gd name="f152" fmla="val 51"/>
                <a:gd name="f153" fmla="val 49"/>
                <a:gd name="f154" fmla="val 19"/>
                <a:gd name="f155" fmla="val 55"/>
                <a:gd name="f156" fmla="val 48"/>
                <a:gd name="f157" fmla="val 47"/>
                <a:gd name="f158" fmla="val 34"/>
                <a:gd name="f159" fmla="val 59"/>
                <a:gd name="f160" fmla="val 90"/>
                <a:gd name="f161" fmla="val 6"/>
                <a:gd name="f162" fmla="val 3"/>
                <a:gd name="f163" fmla="val 1"/>
                <a:gd name="f164" fmla="val 46"/>
                <a:gd name="f165" fmla="val 129"/>
                <a:gd name="f166" fmla="val 135"/>
                <a:gd name="f167" fmla="val 142"/>
                <a:gd name="f168" fmla="val 143"/>
                <a:gd name="f169" fmla="val 137"/>
                <a:gd name="f170" fmla="val 33"/>
                <a:gd name="f171" fmla="val 50"/>
                <a:gd name="f172" fmla="val 145"/>
                <a:gd name="f173" fmla="val 44"/>
                <a:gd name="f174" fmla="val 148"/>
                <a:gd name="f175" fmla="val 179"/>
                <a:gd name="f176" fmla="val 182"/>
                <a:gd name="f177" fmla="val 114"/>
                <a:gd name="f178" fmla="val 181"/>
                <a:gd name="f179" fmla="val 176"/>
                <a:gd name="f180" fmla="val 174"/>
                <a:gd name="f181" fmla="+- 0 0 -90"/>
                <a:gd name="f182" fmla="*/ f3 1 178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73 f188 1"/>
                <a:gd name="f224" fmla="*/ 97 f189 1"/>
                <a:gd name="f225" fmla="*/ 4 f188 1"/>
                <a:gd name="f226" fmla="*/ 87 f189 1"/>
                <a:gd name="f227" fmla="*/ 20 f188 1"/>
                <a:gd name="f228" fmla="*/ 68 f189 1"/>
                <a:gd name="f229" fmla="*/ 30 f188 1"/>
                <a:gd name="f230" fmla="*/ 51 f189 1"/>
                <a:gd name="f231" fmla="*/ 80 f189 1"/>
                <a:gd name="f232" fmla="*/ 49 f189 1"/>
                <a:gd name="f233" fmla="*/ 42 f188 1"/>
                <a:gd name="f234" fmla="*/ 28 f189 1"/>
                <a:gd name="f235" fmla="*/ 34 f188 1"/>
                <a:gd name="f236" fmla="*/ 75 f189 1"/>
                <a:gd name="f237" fmla="*/ 34 f189 1"/>
                <a:gd name="f238" fmla="*/ 12 f189 1"/>
                <a:gd name="f239" fmla="*/ 74 f189 1"/>
                <a:gd name="f240" fmla="*/ 85 f188 1"/>
                <a:gd name="f241" fmla="*/ 24 f189 1"/>
                <a:gd name="f242" fmla="*/ 91 f188 1"/>
                <a:gd name="f243" fmla="*/ 4 f189 1"/>
                <a:gd name="f244" fmla="*/ 100 f188 1"/>
                <a:gd name="f245" fmla="*/ 72 f189 1"/>
                <a:gd name="f246" fmla="*/ 90 f188 1"/>
                <a:gd name="f247" fmla="*/ 73 f189 1"/>
                <a:gd name="f248" fmla="*/ 97 f188 1"/>
                <a:gd name="f249" fmla="*/ 15 f189 1"/>
                <a:gd name="f250" fmla="*/ 130 f188 1"/>
                <a:gd name="f251" fmla="*/ 31 f189 1"/>
                <a:gd name="f252" fmla="*/ 137 f188 1"/>
                <a:gd name="f253" fmla="*/ 82 f189 1"/>
                <a:gd name="f254" fmla="*/ 58 f189 1"/>
                <a:gd name="f255" fmla="*/ 141 f188 1"/>
                <a:gd name="f256" fmla="*/ 161 f188 1"/>
                <a:gd name="f257" fmla="*/ 62 f189 1"/>
                <a:gd name="f258" fmla="*/ 142 f188 1"/>
                <a:gd name="f259" fmla="*/ 95 f189 1"/>
                <a:gd name="f260" fmla="*/ 135 f188 1"/>
                <a:gd name="f261" fmla="*/ 114 f189 1"/>
                <a:gd name="f262" fmla="*/ 183 f188 1"/>
                <a:gd name="f263" fmla="*/ 94 f189 1"/>
                <a:gd name="f264" fmla="*/ 105 f188 1"/>
                <a:gd name="f265" fmla="*/ 120 f189 1"/>
                <a:gd name="f266" fmla="*/ 138 f188 1"/>
                <a:gd name="f267" fmla="*/ 137 f189 1"/>
                <a:gd name="f268" fmla="*/ 152 f188 1"/>
                <a:gd name="f269" fmla="*/ 100 f189 1"/>
                <a:gd name="f270" fmla="*/ 101 f188 1"/>
                <a:gd name="f271" fmla="+- f190 0 f1"/>
                <a:gd name="f272" fmla="*/ f193 1 178"/>
                <a:gd name="f273" fmla="*/ f194 1 183"/>
                <a:gd name="f274" fmla="*/ f195 1 178"/>
                <a:gd name="f275" fmla="*/ f196 1 183"/>
                <a:gd name="f276" fmla="*/ f197 1 178"/>
                <a:gd name="f277" fmla="*/ f198 1 183"/>
                <a:gd name="f278" fmla="*/ f199 1 178"/>
                <a:gd name="f279" fmla="*/ f200 1 183"/>
                <a:gd name="f280" fmla="*/ f201 1 178"/>
                <a:gd name="f281" fmla="*/ f202 1 183"/>
                <a:gd name="f282" fmla="*/ f203 1 178"/>
                <a:gd name="f283" fmla="*/ f204 1 183"/>
                <a:gd name="f284" fmla="*/ f205 1 178"/>
                <a:gd name="f285" fmla="*/ f206 1 183"/>
                <a:gd name="f286" fmla="*/ f207 1 178"/>
                <a:gd name="f287" fmla="*/ f208 1 183"/>
                <a:gd name="f288" fmla="*/ f209 1 178"/>
                <a:gd name="f289" fmla="*/ f210 1 183"/>
                <a:gd name="f290" fmla="*/ f211 1 178"/>
                <a:gd name="f291" fmla="*/ f212 1 183"/>
                <a:gd name="f292" fmla="*/ f213 1 183"/>
                <a:gd name="f293" fmla="*/ f214 1 178"/>
                <a:gd name="f294" fmla="*/ f215 1 183"/>
                <a:gd name="f295" fmla="*/ f216 1 178"/>
                <a:gd name="f296" fmla="*/ f217 1 183"/>
                <a:gd name="f297" fmla="*/ f218 1 178"/>
                <a:gd name="f298" fmla="*/ f219 1 183"/>
                <a:gd name="f299" fmla="*/ f220 1 178"/>
                <a:gd name="f300" fmla="*/ f221 1 183"/>
                <a:gd name="f301" fmla="*/ f222 1 178"/>
                <a:gd name="f302" fmla="*/ f223 1 183"/>
                <a:gd name="f303" fmla="*/ f224 1 178"/>
                <a:gd name="f304" fmla="*/ f225 1 183"/>
                <a:gd name="f305" fmla="*/ f226 1 178"/>
                <a:gd name="f306" fmla="*/ f227 1 183"/>
                <a:gd name="f307" fmla="*/ f228 1 178"/>
                <a:gd name="f308" fmla="*/ f229 1 183"/>
                <a:gd name="f309" fmla="*/ f230 1 178"/>
                <a:gd name="f310" fmla="*/ f231 1 178"/>
                <a:gd name="f311" fmla="*/ f232 1 178"/>
                <a:gd name="f312" fmla="*/ f233 1 183"/>
                <a:gd name="f313" fmla="*/ f234 1 178"/>
                <a:gd name="f314" fmla="*/ f235 1 183"/>
                <a:gd name="f315" fmla="*/ f236 1 178"/>
                <a:gd name="f316" fmla="*/ f237 1 178"/>
                <a:gd name="f317" fmla="*/ f238 1 178"/>
                <a:gd name="f318" fmla="*/ f239 1 178"/>
                <a:gd name="f319" fmla="*/ f240 1 183"/>
                <a:gd name="f320" fmla="*/ f241 1 178"/>
                <a:gd name="f321" fmla="*/ f242 1 183"/>
                <a:gd name="f322" fmla="*/ f243 1 178"/>
                <a:gd name="f323" fmla="*/ f244 1 183"/>
                <a:gd name="f324" fmla="*/ f245 1 178"/>
                <a:gd name="f325" fmla="*/ f246 1 183"/>
                <a:gd name="f326" fmla="*/ f247 1 178"/>
                <a:gd name="f327" fmla="*/ f248 1 183"/>
                <a:gd name="f328" fmla="*/ f249 1 178"/>
                <a:gd name="f329" fmla="*/ f250 1 183"/>
                <a:gd name="f330" fmla="*/ f251 1 178"/>
                <a:gd name="f331" fmla="*/ f252 1 183"/>
                <a:gd name="f332" fmla="*/ f253 1 178"/>
                <a:gd name="f333" fmla="*/ f254 1 178"/>
                <a:gd name="f334" fmla="*/ f255 1 183"/>
                <a:gd name="f335" fmla="*/ f256 1 183"/>
                <a:gd name="f336" fmla="*/ f257 1 178"/>
                <a:gd name="f337" fmla="*/ f258 1 183"/>
                <a:gd name="f338" fmla="*/ f259 1 178"/>
                <a:gd name="f339" fmla="*/ f260 1 183"/>
                <a:gd name="f340" fmla="*/ f261 1 178"/>
                <a:gd name="f341" fmla="*/ f262 1 183"/>
                <a:gd name="f342" fmla="*/ f263 1 178"/>
                <a:gd name="f343" fmla="*/ f264 1 183"/>
                <a:gd name="f344" fmla="*/ f265 1 178"/>
                <a:gd name="f345" fmla="*/ f266 1 183"/>
                <a:gd name="f346" fmla="*/ f267 1 178"/>
                <a:gd name="f347" fmla="*/ f268 1 183"/>
                <a:gd name="f348" fmla="*/ f269 1 178"/>
                <a:gd name="f349" fmla="*/ f270 1 183"/>
                <a:gd name="f350" fmla="*/ 0 1 f191"/>
                <a:gd name="f351" fmla="*/ f185 1 f191"/>
                <a:gd name="f352" fmla="*/ 0 1 f192"/>
                <a:gd name="f353" fmla="*/ f186 1 f192"/>
                <a:gd name="f354" fmla="*/ f272 1 f191"/>
                <a:gd name="f355" fmla="*/ f273 1 f192"/>
                <a:gd name="f356" fmla="*/ f274 1 f191"/>
                <a:gd name="f357" fmla="*/ f275 1 f192"/>
                <a:gd name="f358" fmla="*/ f276 1 f191"/>
                <a:gd name="f359" fmla="*/ f277 1 f192"/>
                <a:gd name="f360" fmla="*/ f278 1 f191"/>
                <a:gd name="f361" fmla="*/ f279 1 f192"/>
                <a:gd name="f362" fmla="*/ f280 1 f191"/>
                <a:gd name="f363" fmla="*/ f281 1 f192"/>
                <a:gd name="f364" fmla="*/ f282 1 f191"/>
                <a:gd name="f365" fmla="*/ f283 1 f192"/>
                <a:gd name="f366" fmla="*/ f284 1 f191"/>
                <a:gd name="f367" fmla="*/ f285 1 f192"/>
                <a:gd name="f368" fmla="*/ f286 1 f191"/>
                <a:gd name="f369" fmla="*/ f287 1 f192"/>
                <a:gd name="f370" fmla="*/ f288 1 f191"/>
                <a:gd name="f371" fmla="*/ f289 1 f192"/>
                <a:gd name="f372" fmla="*/ f290 1 f191"/>
                <a:gd name="f373" fmla="*/ f291 1 f192"/>
                <a:gd name="f374" fmla="*/ f292 1 f192"/>
                <a:gd name="f375" fmla="*/ f293 1 f191"/>
                <a:gd name="f376" fmla="*/ f294 1 f192"/>
                <a:gd name="f377" fmla="*/ f295 1 f191"/>
                <a:gd name="f378" fmla="*/ f296 1 f192"/>
                <a:gd name="f379" fmla="*/ f297 1 f191"/>
                <a:gd name="f380" fmla="*/ f298 1 f192"/>
                <a:gd name="f381" fmla="*/ f299 1 f191"/>
                <a:gd name="f382" fmla="*/ f300 1 f192"/>
                <a:gd name="f383" fmla="*/ f301 1 f191"/>
                <a:gd name="f384" fmla="*/ f302 1 f192"/>
                <a:gd name="f385" fmla="*/ f303 1 f191"/>
                <a:gd name="f386" fmla="*/ f304 1 f192"/>
                <a:gd name="f387" fmla="*/ f305 1 f191"/>
                <a:gd name="f388" fmla="*/ f306 1 f192"/>
                <a:gd name="f389" fmla="*/ f307 1 f191"/>
                <a:gd name="f390" fmla="*/ f308 1 f192"/>
                <a:gd name="f391" fmla="*/ f309 1 f191"/>
                <a:gd name="f392" fmla="*/ f310 1 f191"/>
                <a:gd name="f393" fmla="*/ f311 1 f191"/>
                <a:gd name="f394" fmla="*/ f312 1 f192"/>
                <a:gd name="f395" fmla="*/ f313 1 f191"/>
                <a:gd name="f396" fmla="*/ f314 1 f192"/>
                <a:gd name="f397" fmla="*/ f315 1 f191"/>
                <a:gd name="f398" fmla="*/ f316 1 f191"/>
                <a:gd name="f399" fmla="*/ f317 1 f191"/>
                <a:gd name="f400" fmla="*/ f318 1 f191"/>
                <a:gd name="f401" fmla="*/ f319 1 f192"/>
                <a:gd name="f402" fmla="*/ f320 1 f191"/>
                <a:gd name="f403" fmla="*/ f321 1 f192"/>
                <a:gd name="f404" fmla="*/ f322 1 f191"/>
                <a:gd name="f405" fmla="*/ f323 1 f192"/>
                <a:gd name="f406" fmla="*/ f324 1 f191"/>
                <a:gd name="f407" fmla="*/ f325 1 f192"/>
                <a:gd name="f408" fmla="*/ f326 1 f191"/>
                <a:gd name="f409" fmla="*/ f327 1 f192"/>
                <a:gd name="f410" fmla="*/ f328 1 f191"/>
                <a:gd name="f411" fmla="*/ f329 1 f192"/>
                <a:gd name="f412" fmla="*/ f330 1 f191"/>
                <a:gd name="f413" fmla="*/ f331 1 f192"/>
                <a:gd name="f414" fmla="*/ f332 1 f191"/>
                <a:gd name="f415" fmla="*/ f333 1 f191"/>
                <a:gd name="f416" fmla="*/ f334 1 f192"/>
                <a:gd name="f417" fmla="*/ f335 1 f192"/>
                <a:gd name="f418" fmla="*/ f336 1 f191"/>
                <a:gd name="f419" fmla="*/ f337 1 f192"/>
                <a:gd name="f420" fmla="*/ f338 1 f191"/>
                <a:gd name="f421" fmla="*/ f339 1 f192"/>
                <a:gd name="f422" fmla="*/ f340 1 f191"/>
                <a:gd name="f423" fmla="*/ f341 1 f192"/>
                <a:gd name="f424" fmla="*/ f342 1 f191"/>
                <a:gd name="f425" fmla="*/ f343 1 f192"/>
                <a:gd name="f426" fmla="*/ f344 1 f191"/>
                <a:gd name="f427" fmla="*/ f345 1 f192"/>
                <a:gd name="f428" fmla="*/ f346 1 f191"/>
                <a:gd name="f429" fmla="*/ f347 1 f192"/>
                <a:gd name="f430" fmla="*/ f348 1 f191"/>
                <a:gd name="f431" fmla="*/ f349 1 f192"/>
                <a:gd name="f432" fmla="*/ f350 f182 1"/>
                <a:gd name="f433" fmla="*/ f351 f182 1"/>
                <a:gd name="f434" fmla="*/ f353 f183 1"/>
                <a:gd name="f435" fmla="*/ f352 f183 1"/>
                <a:gd name="f436" fmla="*/ f354 f182 1"/>
                <a:gd name="f437" fmla="*/ f355 f183 1"/>
                <a:gd name="f438" fmla="*/ f356 f182 1"/>
                <a:gd name="f439" fmla="*/ f357 f183 1"/>
                <a:gd name="f440" fmla="*/ f358 f182 1"/>
                <a:gd name="f441" fmla="*/ f359 f183 1"/>
                <a:gd name="f442" fmla="*/ f360 f182 1"/>
                <a:gd name="f443" fmla="*/ f361 f183 1"/>
                <a:gd name="f444" fmla="*/ f362 f182 1"/>
                <a:gd name="f445" fmla="*/ f363 f183 1"/>
                <a:gd name="f446" fmla="*/ f364 f182 1"/>
                <a:gd name="f447" fmla="*/ f365 f183 1"/>
                <a:gd name="f448" fmla="*/ f366 f182 1"/>
                <a:gd name="f449" fmla="*/ f367 f183 1"/>
                <a:gd name="f450" fmla="*/ f368 f182 1"/>
                <a:gd name="f451" fmla="*/ f369 f183 1"/>
                <a:gd name="f452" fmla="*/ f370 f182 1"/>
                <a:gd name="f453" fmla="*/ f371 f183 1"/>
                <a:gd name="f454" fmla="*/ f372 f182 1"/>
                <a:gd name="f455" fmla="*/ f373 f183 1"/>
                <a:gd name="f456" fmla="*/ f374 f183 1"/>
                <a:gd name="f457" fmla="*/ f375 f182 1"/>
                <a:gd name="f458" fmla="*/ f376 f183 1"/>
                <a:gd name="f459" fmla="*/ f377 f182 1"/>
                <a:gd name="f460" fmla="*/ f378 f183 1"/>
                <a:gd name="f461" fmla="*/ f379 f182 1"/>
                <a:gd name="f462" fmla="*/ f380 f183 1"/>
                <a:gd name="f463" fmla="*/ f381 f182 1"/>
                <a:gd name="f464" fmla="*/ f382 f183 1"/>
                <a:gd name="f465" fmla="*/ f383 f182 1"/>
                <a:gd name="f466" fmla="*/ f384 f183 1"/>
                <a:gd name="f467" fmla="*/ f385 f182 1"/>
                <a:gd name="f468" fmla="*/ f386 f183 1"/>
                <a:gd name="f469" fmla="*/ f387 f182 1"/>
                <a:gd name="f470" fmla="*/ f388 f183 1"/>
                <a:gd name="f471" fmla="*/ f389 f182 1"/>
                <a:gd name="f472" fmla="*/ f390 f183 1"/>
                <a:gd name="f473" fmla="*/ f391 f182 1"/>
                <a:gd name="f474" fmla="*/ f392 f182 1"/>
                <a:gd name="f475" fmla="*/ f393 f182 1"/>
                <a:gd name="f476" fmla="*/ f394 f183 1"/>
                <a:gd name="f477" fmla="*/ f395 f182 1"/>
                <a:gd name="f478" fmla="*/ f396 f183 1"/>
                <a:gd name="f479" fmla="*/ f397 f182 1"/>
                <a:gd name="f480" fmla="*/ f398 f182 1"/>
                <a:gd name="f481" fmla="*/ f399 f182 1"/>
                <a:gd name="f482" fmla="*/ f400 f182 1"/>
                <a:gd name="f483" fmla="*/ f401 f183 1"/>
                <a:gd name="f484" fmla="*/ f402 f182 1"/>
                <a:gd name="f485" fmla="*/ f403 f183 1"/>
                <a:gd name="f486" fmla="*/ f404 f182 1"/>
                <a:gd name="f487" fmla="*/ f405 f183 1"/>
                <a:gd name="f488" fmla="*/ f406 f182 1"/>
                <a:gd name="f489" fmla="*/ f407 f183 1"/>
                <a:gd name="f490" fmla="*/ f408 f182 1"/>
                <a:gd name="f491" fmla="*/ f409 f183 1"/>
                <a:gd name="f492" fmla="*/ f410 f182 1"/>
                <a:gd name="f493" fmla="*/ f411 f183 1"/>
                <a:gd name="f494" fmla="*/ f412 f182 1"/>
                <a:gd name="f495" fmla="*/ f413 f183 1"/>
                <a:gd name="f496" fmla="*/ f414 f182 1"/>
                <a:gd name="f497" fmla="*/ f415 f182 1"/>
                <a:gd name="f498" fmla="*/ f416 f183 1"/>
                <a:gd name="f499" fmla="*/ f417 f183 1"/>
                <a:gd name="f500" fmla="*/ f418 f182 1"/>
                <a:gd name="f501" fmla="*/ f419 f183 1"/>
                <a:gd name="f502" fmla="*/ f420 f182 1"/>
                <a:gd name="f503" fmla="*/ f421 f183 1"/>
                <a:gd name="f504" fmla="*/ f422 f182 1"/>
                <a:gd name="f505" fmla="*/ f423 f183 1"/>
                <a:gd name="f506" fmla="*/ f424 f182 1"/>
                <a:gd name="f507" fmla="*/ f425 f183 1"/>
                <a:gd name="f508" fmla="*/ f426 f182 1"/>
                <a:gd name="f509" fmla="*/ f427 f183 1"/>
                <a:gd name="f510" fmla="*/ f428 f182 1"/>
                <a:gd name="f511" fmla="*/ f429 f183 1"/>
                <a:gd name="f512" fmla="*/ f430 f182 1"/>
                <a:gd name="f513" fmla="*/ f431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52" y="f453"/>
                </a:cxn>
                <a:cxn ang="f271">
                  <a:pos x="f454" y="f455"/>
                </a:cxn>
                <a:cxn ang="f271">
                  <a:pos x="f442" y="f456"/>
                </a:cxn>
                <a:cxn ang="f271">
                  <a:pos x="f457" y="f458"/>
                </a:cxn>
                <a:cxn ang="f271">
                  <a:pos x="f459" y="f460"/>
                </a:cxn>
                <a:cxn ang="f271">
                  <a:pos x="f461" y="f462"/>
                </a:cxn>
                <a:cxn ang="f271">
                  <a:pos x="f463" y="f464"/>
                </a:cxn>
                <a:cxn ang="f271">
                  <a:pos x="f465" y="f466"/>
                </a:cxn>
                <a:cxn ang="f271">
                  <a:pos x="f467" y="f468"/>
                </a:cxn>
                <a:cxn ang="f271">
                  <a:pos x="f469" y="f470"/>
                </a:cxn>
                <a:cxn ang="f271">
                  <a:pos x="f471" y="f472"/>
                </a:cxn>
                <a:cxn ang="f271">
                  <a:pos x="f473" y="f462"/>
                </a:cxn>
                <a:cxn ang="f271">
                  <a:pos x="f474" y="f453"/>
                </a:cxn>
                <a:cxn ang="f271">
                  <a:pos x="f475" y="f476"/>
                </a:cxn>
                <a:cxn ang="f271">
                  <a:pos x="f477" y="f478"/>
                </a:cxn>
                <a:cxn ang="f271">
                  <a:pos x="f479" y="f455"/>
                </a:cxn>
                <a:cxn ang="f271">
                  <a:pos x="f480" y="f449"/>
                </a:cxn>
                <a:cxn ang="f271">
                  <a:pos x="f481" y="f466"/>
                </a:cxn>
                <a:cxn ang="f271">
                  <a:pos x="f482" y="f483"/>
                </a:cxn>
                <a:cxn ang="f271">
                  <a:pos x="f484" y="f485"/>
                </a:cxn>
                <a:cxn ang="f271">
                  <a:pos x="f486" y="f487"/>
                </a:cxn>
                <a:cxn ang="f271">
                  <a:pos x="f488" y="f489"/>
                </a:cxn>
                <a:cxn ang="f271">
                  <a:pos x="f490" y="f491"/>
                </a:cxn>
                <a:cxn ang="f271">
                  <a:pos x="f492" y="f493"/>
                </a:cxn>
                <a:cxn ang="f271">
                  <a:pos x="f494" y="f495"/>
                </a:cxn>
                <a:cxn ang="f271">
                  <a:pos x="f496" y="f445"/>
                </a:cxn>
                <a:cxn ang="f271">
                  <a:pos x="f497" y="f498"/>
                </a:cxn>
                <a:cxn ang="f271">
                  <a:pos x="f475" y="f499"/>
                </a:cxn>
                <a:cxn ang="f271">
                  <a:pos x="f500" y="f501"/>
                </a:cxn>
                <a:cxn ang="f271">
                  <a:pos x="f502" y="f503"/>
                </a:cxn>
                <a:cxn ang="f271">
                  <a:pos x="f504" y="f505"/>
                </a:cxn>
                <a:cxn ang="f271">
                  <a:pos x="f506" y="f507"/>
                </a:cxn>
                <a:cxn ang="f271">
                  <a:pos x="f508" y="f509"/>
                </a:cxn>
                <a:cxn ang="f271">
                  <a:pos x="f510" y="f511"/>
                </a:cxn>
                <a:cxn ang="f271">
                  <a:pos x="f512" y="f513"/>
                </a:cxn>
              </a:cxnLst>
              <a:rect l="f432" t="f435" r="f433" b="f434"/>
              <a:pathLst>
                <a:path w="178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15"/>
                    <a:pt x="f41" y="f15"/>
                  </a:cubicBezTo>
                  <a:cubicBezTo>
                    <a:pt x="f42" y="f39"/>
                    <a:pt x="f21" y="f39"/>
                    <a:pt x="f19" y="f43"/>
                  </a:cubicBezTo>
                  <a:cubicBezTo>
                    <a:pt x="f30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50" y="f48"/>
                    <a:pt x="f51" y="f48"/>
                  </a:cubicBezTo>
                  <a:cubicBezTo>
                    <a:pt x="f24" y="f46"/>
                    <a:pt x="f52" y="f9"/>
                    <a:pt x="f41" y="f8"/>
                  </a:cubicBezTo>
                  <a:cubicBezTo>
                    <a:pt x="f53" y="f8"/>
                    <a:pt x="f54" y="f10"/>
                    <a:pt x="f40" y="f11"/>
                  </a:cubicBezTo>
                  <a:cubicBezTo>
                    <a:pt x="f38" y="f16"/>
                    <a:pt x="f55" y="f51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2" y="f46"/>
                  </a:cubicBezTo>
                  <a:cubicBezTo>
                    <a:pt x="f62" y="f63"/>
                    <a:pt x="f31" y="f9"/>
                    <a:pt x="f53" y="f9"/>
                  </a:cubicBezTo>
                  <a:cubicBezTo>
                    <a:pt x="f52" y="f46"/>
                    <a:pt x="f37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49" y="f66"/>
                    <a:pt x="f16" y="f67"/>
                    <a:pt x="f51" y="f68"/>
                  </a:cubicBezTo>
                  <a:cubicBezTo>
                    <a:pt x="f22" y="f69"/>
                    <a:pt x="f70" y="f71"/>
                    <a:pt x="f25" y="f72"/>
                  </a:cubicBezTo>
                  <a:cubicBezTo>
                    <a:pt x="f42" y="f72"/>
                    <a:pt x="f41" y="f73"/>
                    <a:pt x="f31" y="f74"/>
                  </a:cubicBezTo>
                  <a:cubicBezTo>
                    <a:pt x="f32" y="f75"/>
                    <a:pt x="f76" y="f71"/>
                    <a:pt x="f77" y="f72"/>
                  </a:cubicBezTo>
                  <a:cubicBezTo>
                    <a:pt x="f59" y="f78"/>
                    <a:pt x="f59" y="f79"/>
                    <a:pt x="f55" y="f80"/>
                  </a:cubicBezTo>
                  <a:cubicBezTo>
                    <a:pt x="f60" y="f81"/>
                    <a:pt x="f62" y="f81"/>
                    <a:pt x="f82" y="f83"/>
                  </a:cubicBezTo>
                  <a:cubicBezTo>
                    <a:pt x="f41" y="f84"/>
                    <a:pt x="f29" y="f80"/>
                    <a:pt x="f29" y="f85"/>
                  </a:cubicBezTo>
                  <a:cubicBezTo>
                    <a:pt x="f86" y="f87"/>
                    <a:pt x="f23" y="f78"/>
                    <a:pt x="f88" y="f89"/>
                  </a:cubicBezTo>
                  <a:cubicBezTo>
                    <a:pt x="f17" y="f75"/>
                    <a:pt x="f90" y="f91"/>
                    <a:pt x="f50" y="f92"/>
                  </a:cubicBezTo>
                  <a:cubicBezTo>
                    <a:pt x="f49" y="f93"/>
                    <a:pt x="f45" y="f92"/>
                    <a:pt x="f10" y="f92"/>
                  </a:cubicBezTo>
                  <a:cubicBezTo>
                    <a:pt x="f11" y="f69"/>
                    <a:pt x="f11" y="f94"/>
                    <a:pt x="f13" y="f71"/>
                  </a:cubicBezTo>
                  <a:cubicBezTo>
                    <a:pt x="f95" y="f96"/>
                    <a:pt x="f35" y="f97"/>
                    <a:pt x="f52" y="f98"/>
                  </a:cubicBezTo>
                  <a:cubicBezTo>
                    <a:pt x="f99" y="f100"/>
                    <a:pt x="f101" y="f100"/>
                    <a:pt x="f88" y="f100"/>
                  </a:cubicBezTo>
                  <a:cubicBezTo>
                    <a:pt x="f27" y="f100"/>
                    <a:pt x="f41" y="f102"/>
                    <a:pt x="f41" y="f103"/>
                  </a:cubicBezTo>
                  <a:cubicBezTo>
                    <a:pt x="f41" y="f104"/>
                    <a:pt x="f25" y="f105"/>
                    <a:pt x="f88" y="f105"/>
                  </a:cubicBezTo>
                  <a:cubicBezTo>
                    <a:pt x="f99" y="f105"/>
                    <a:pt x="f106" y="f107"/>
                    <a:pt x="f106" y="f103"/>
                  </a:cubicBezTo>
                  <a:cubicBezTo>
                    <a:pt x="f106" y="f108"/>
                    <a:pt x="f106" y="f109"/>
                    <a:pt x="f110" y="f111"/>
                  </a:cubicBezTo>
                  <a:cubicBezTo>
                    <a:pt x="f112" y="f113"/>
                    <a:pt x="f114" y="f79"/>
                    <a:pt x="f9" y="f94"/>
                  </a:cubicBezTo>
                  <a:cubicBezTo>
                    <a:pt x="f12" y="f115"/>
                    <a:pt x="f12" y="f75"/>
                    <a:pt x="f12" y="f74"/>
                  </a:cubicBezTo>
                  <a:cubicBezTo>
                    <a:pt x="f45" y="f83"/>
                    <a:pt x="f116" y="f117"/>
                    <a:pt x="f118" y="f119"/>
                  </a:cubicBezTo>
                  <a:cubicBezTo>
                    <a:pt x="f43" y="f120"/>
                    <a:pt x="f15" y="f105"/>
                    <a:pt x="f20" y="f121"/>
                  </a:cubicBezTo>
                  <a:cubicBezTo>
                    <a:pt x="f24" y="f121"/>
                    <a:pt x="f122" y="f123"/>
                    <a:pt x="f35" y="f124"/>
                  </a:cubicBezTo>
                  <a:cubicBezTo>
                    <a:pt x="f3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14" y="f129"/>
                  </a:cubicBezTo>
                  <a:cubicBezTo>
                    <a:pt x="f44" y="f125"/>
                    <a:pt x="f114" y="f124"/>
                    <a:pt x="f114" y="f130"/>
                  </a:cubicBezTo>
                  <a:cubicBezTo>
                    <a:pt x="f114" y="f131"/>
                    <a:pt x="f18" y="f105"/>
                    <a:pt x="f132" y="f133"/>
                  </a:cubicBezTo>
                  <a:cubicBezTo>
                    <a:pt x="f16" y="f98"/>
                    <a:pt x="f134" y="f81"/>
                    <a:pt x="f47" y="f73"/>
                  </a:cubicBezTo>
                  <a:cubicBezTo>
                    <a:pt x="f47" y="f73"/>
                    <a:pt x="f47" y="f73"/>
                    <a:pt x="f48" y="f73"/>
                  </a:cubicBezTo>
                  <a:cubicBezTo>
                    <a:pt x="f48" y="f73"/>
                    <a:pt x="f61" y="f73"/>
                    <a:pt x="f61" y="f73"/>
                  </a:cubicBezTo>
                  <a:cubicBezTo>
                    <a:pt x="f61" y="f135"/>
                    <a:pt x="f61" y="f109"/>
                    <a:pt x="f61" y="f123"/>
                  </a:cubicBezTo>
                  <a:cubicBezTo>
                    <a:pt x="f61" y="f136"/>
                    <a:pt x="f47" y="f125"/>
                    <a:pt x="f63" y="f129"/>
                  </a:cubicBezTo>
                  <a:cubicBezTo>
                    <a:pt x="f134" y="f137"/>
                    <a:pt x="f134" y="f138"/>
                    <a:pt x="f12" y="f139"/>
                  </a:cubicBezTo>
                  <a:cubicBezTo>
                    <a:pt x="f47" y="f5"/>
                    <a:pt x="f65" y="f5"/>
                    <a:pt x="f93" y="f139"/>
                  </a:cubicBezTo>
                  <a:cubicBezTo>
                    <a:pt x="f140" y="f141"/>
                    <a:pt x="f140" y="f128"/>
                    <a:pt x="f142" y="f129"/>
                  </a:cubicBezTo>
                  <a:cubicBezTo>
                    <a:pt x="f68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4"/>
                  </a:cubicBezTo>
                  <a:cubicBezTo>
                    <a:pt x="f68" y="f72"/>
                    <a:pt x="f68" y="f89"/>
                    <a:pt x="f142" y="f78"/>
                  </a:cubicBezTo>
                  <a:cubicBezTo>
                    <a:pt x="f91" y="f145"/>
                    <a:pt x="f73" y="f98"/>
                    <a:pt x="f146" y="f107"/>
                  </a:cubicBezTo>
                  <a:cubicBezTo>
                    <a:pt x="f147" y="f105"/>
                    <a:pt x="f96" y="f131"/>
                    <a:pt x="f146" y="f148"/>
                  </a:cubicBezTo>
                  <a:cubicBezTo>
                    <a:pt x="f72" y="f125"/>
                    <a:pt x="f78" y="f137"/>
                    <a:pt x="f79" y="f149"/>
                  </a:cubicBezTo>
                  <a:cubicBezTo>
                    <a:pt x="f83" y="f138"/>
                    <a:pt x="f150" y="f151"/>
                    <a:pt x="f152" y="f127"/>
                  </a:cubicBezTo>
                  <a:cubicBezTo>
                    <a:pt x="f153" y="f154"/>
                    <a:pt x="f152" y="f130"/>
                    <a:pt x="f145" y="f131"/>
                  </a:cubicBezTo>
                  <a:cubicBezTo>
                    <a:pt x="f84" y="f121"/>
                    <a:pt x="f85" y="f133"/>
                    <a:pt x="f79" y="f104"/>
                  </a:cubicBezTo>
                  <a:cubicBezTo>
                    <a:pt x="f78" y="f117"/>
                    <a:pt x="f75" y="f81"/>
                    <a:pt x="f140" y="f89"/>
                  </a:cubicBezTo>
                  <a:cubicBezTo>
                    <a:pt x="f140" y="f73"/>
                    <a:pt x="f69" y="f75"/>
                    <a:pt x="f140" y="f71"/>
                  </a:cubicBezTo>
                  <a:cubicBezTo>
                    <a:pt x="f115" y="f73"/>
                    <a:pt x="f72" y="f146"/>
                    <a:pt x="f147" y="f85"/>
                  </a:cubicBezTo>
                  <a:cubicBezTo>
                    <a:pt x="f84" y="f135"/>
                    <a:pt x="f155" y="f153"/>
                    <a:pt x="f153" y="f100"/>
                  </a:cubicBezTo>
                  <a:cubicBezTo>
                    <a:pt x="f156" y="f111"/>
                    <a:pt x="f157" y="f144"/>
                    <a:pt x="f157" y="f103"/>
                  </a:cubicBezTo>
                  <a:cubicBezTo>
                    <a:pt x="f156" y="f119"/>
                    <a:pt x="f117" y="f105"/>
                    <a:pt x="f111" y="f105"/>
                  </a:cubicBezTo>
                  <a:cubicBezTo>
                    <a:pt x="f158" y="f121"/>
                    <a:pt x="f133" y="f133"/>
                    <a:pt x="f120" y="f158"/>
                  </a:cubicBezTo>
                  <a:cubicBezTo>
                    <a:pt x="f120" y="f144"/>
                    <a:pt x="f104" y="f102"/>
                    <a:pt x="f108" y="f102"/>
                  </a:cubicBezTo>
                  <a:cubicBezTo>
                    <a:pt x="f100" y="f111"/>
                    <a:pt x="f117" y="f100"/>
                    <a:pt x="f157" y="f117"/>
                  </a:cubicBezTo>
                  <a:cubicBezTo>
                    <a:pt x="f145" y="f135"/>
                    <a:pt x="f96" y="f147"/>
                    <a:pt x="f75" y="f71"/>
                  </a:cubicBezTo>
                  <a:cubicBezTo>
                    <a:pt x="f115" y="f91"/>
                    <a:pt x="f115" y="f69"/>
                    <a:pt x="f71" y="f92"/>
                  </a:cubicBezTo>
                  <a:cubicBezTo>
                    <a:pt x="f75" y="f92"/>
                    <a:pt x="f73" y="f93"/>
                    <a:pt x="f72" y="f92"/>
                  </a:cubicBezTo>
                  <a:cubicBezTo>
                    <a:pt x="f159" y="f91"/>
                    <a:pt x="f157" y="f75"/>
                    <a:pt x="f158" y="f72"/>
                  </a:cubicBezTo>
                  <a:cubicBezTo>
                    <a:pt x="f119" y="f89"/>
                    <a:pt x="f133" y="f78"/>
                    <a:pt x="f105" y="f147"/>
                  </a:cubicBezTo>
                  <a:cubicBezTo>
                    <a:pt x="f131" y="f80"/>
                    <a:pt x="f154" y="f83"/>
                    <a:pt x="f126" y="f85"/>
                  </a:cubicBezTo>
                  <a:cubicBezTo>
                    <a:pt x="f151" y="f79"/>
                    <a:pt x="f151" y="f87"/>
                    <a:pt x="f128" y="f73"/>
                  </a:cubicBezTo>
                  <a:cubicBezTo>
                    <a:pt x="f127" y="f71"/>
                    <a:pt x="f136" y="f94"/>
                    <a:pt x="f131" y="f115"/>
                  </a:cubicBezTo>
                  <a:cubicBezTo>
                    <a:pt x="f105" y="f75"/>
                    <a:pt x="f133" y="f73"/>
                    <a:pt x="f119" y="f74"/>
                  </a:cubicBezTo>
                  <a:cubicBezTo>
                    <a:pt x="f117" y="f71"/>
                    <a:pt x="f83" y="f69"/>
                    <a:pt x="f74" y="f68"/>
                  </a:cubicBezTo>
                  <a:cubicBezTo>
                    <a:pt x="f74" y="f67"/>
                    <a:pt x="f74" y="f67"/>
                    <a:pt x="f74" y="f66"/>
                  </a:cubicBezTo>
                  <a:cubicBezTo>
                    <a:pt x="f73" y="f66"/>
                    <a:pt x="f73" y="f65"/>
                    <a:pt x="f72" y="f65"/>
                  </a:cubicBezTo>
                  <a:cubicBezTo>
                    <a:pt x="f135" y="f64"/>
                    <a:pt x="f111" y="f61"/>
                    <a:pt x="f130" y="f61"/>
                  </a:cubicBezTo>
                  <a:cubicBezTo>
                    <a:pt x="f123" y="f48"/>
                    <a:pt x="f125" y="f160"/>
                    <a:pt x="f129" y="f64"/>
                  </a:cubicBezTo>
                  <a:cubicBezTo>
                    <a:pt x="f149" y="f67"/>
                    <a:pt x="f161" y="f66"/>
                    <a:pt x="f162" y="f61"/>
                  </a:cubicBezTo>
                  <a:cubicBezTo>
                    <a:pt x="f5" y="f46"/>
                    <a:pt x="f163" y="f14"/>
                    <a:pt x="f139" y="f134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3"/>
                    <a:pt x="f123" y="f63"/>
                  </a:cubicBezTo>
                  <a:cubicBezTo>
                    <a:pt x="f144" y="f47"/>
                    <a:pt x="f155" y="f48"/>
                    <a:pt x="f72" y="f160"/>
                  </a:cubicBezTo>
                  <a:cubicBezTo>
                    <a:pt x="f74" y="f160"/>
                    <a:pt x="f75" y="f61"/>
                    <a:pt x="f71" y="f61"/>
                  </a:cubicBezTo>
                  <a:cubicBezTo>
                    <a:pt x="f94" y="f48"/>
                    <a:pt x="f94" y="f47"/>
                    <a:pt x="f94" y="f46"/>
                  </a:cubicBezTo>
                  <a:cubicBezTo>
                    <a:pt x="f71" y="f63"/>
                    <a:pt x="f75" y="f63"/>
                    <a:pt x="f73" y="f12"/>
                  </a:cubicBezTo>
                  <a:cubicBezTo>
                    <a:pt x="f159" y="f50"/>
                    <a:pt x="f164" y="f43"/>
                    <a:pt x="f119" y="f35"/>
                  </a:cubicBezTo>
                  <a:cubicBezTo>
                    <a:pt x="f107" y="f165"/>
                    <a:pt x="f121" y="f122"/>
                    <a:pt x="f130" y="f122"/>
                  </a:cubicBezTo>
                  <a:cubicBezTo>
                    <a:pt x="f124" y="f122"/>
                    <a:pt x="f143" y="f165"/>
                    <a:pt x="f126" y="f33"/>
                  </a:cubicBezTo>
                  <a:cubicBezTo>
                    <a:pt x="f137" y="f28"/>
                    <a:pt x="f128" y="f166"/>
                    <a:pt x="f137" y="f110"/>
                  </a:cubicBezTo>
                  <a:cubicBezTo>
                    <a:pt x="f127" y="f167"/>
                    <a:pt x="f154" y="f168"/>
                    <a:pt x="f148" y="f167"/>
                  </a:cubicBezTo>
                  <a:cubicBezTo>
                    <a:pt x="f121" y="f99"/>
                    <a:pt x="f107" y="f106"/>
                    <a:pt x="f119" y="f169"/>
                  </a:cubicBezTo>
                  <a:cubicBezTo>
                    <a:pt x="f119" y="f30"/>
                    <a:pt x="f170" y="f33"/>
                    <a:pt x="f103" y="f122"/>
                  </a:cubicBezTo>
                  <a:cubicBezTo>
                    <a:pt x="f171" y="f15"/>
                    <a:pt x="f85" y="f116"/>
                    <a:pt x="f115" y="f8"/>
                  </a:cubicBezTo>
                  <a:cubicBezTo>
                    <a:pt x="f94" y="f14"/>
                    <a:pt x="f140" y="f12"/>
                    <a:pt x="f92" y="f9"/>
                  </a:cubicBezTo>
                  <a:cubicBezTo>
                    <a:pt x="f92" y="f9"/>
                    <a:pt x="f93" y="f12"/>
                    <a:pt x="f93" y="f12"/>
                  </a:cubicBezTo>
                  <a:cubicBezTo>
                    <a:pt x="f92" y="f8"/>
                    <a:pt x="f92" y="f10"/>
                    <a:pt x="f69" y="f11"/>
                  </a:cubicBezTo>
                  <a:cubicBezTo>
                    <a:pt x="f73" y="f118"/>
                    <a:pt x="f96" y="f122"/>
                    <a:pt x="f81" y="f99"/>
                  </a:cubicBezTo>
                  <a:cubicBezTo>
                    <a:pt x="f145" y="f168"/>
                    <a:pt x="f97" y="f101"/>
                    <a:pt x="f113" y="f172"/>
                  </a:cubicBezTo>
                  <a:cubicBezTo>
                    <a:pt x="f157" y="f88"/>
                    <a:pt x="f173" y="f174"/>
                    <a:pt x="f98" y="f42"/>
                  </a:cubicBezTo>
                  <a:cubicBezTo>
                    <a:pt x="f98" y="f82"/>
                    <a:pt x="f117" y="f40"/>
                    <a:pt x="f153" y="f40"/>
                  </a:cubicBezTo>
                  <a:cubicBezTo>
                    <a:pt x="f150" y="f40"/>
                    <a:pt x="f81" y="f31"/>
                    <a:pt x="f80" y="f82"/>
                  </a:cubicBezTo>
                  <a:cubicBezTo>
                    <a:pt x="f85" y="f82"/>
                    <a:pt x="f85" y="f42"/>
                    <a:pt x="f80" y="f25"/>
                  </a:cubicBezTo>
                  <a:cubicBezTo>
                    <a:pt x="f83" y="f174"/>
                    <a:pt x="f83" y="f172"/>
                    <a:pt x="f80" y="f167"/>
                  </a:cubicBezTo>
                  <a:cubicBezTo>
                    <a:pt x="f87" y="f33"/>
                    <a:pt x="f115" y="f15"/>
                    <a:pt x="f93" y="f16"/>
                  </a:cubicBezTo>
                  <a:cubicBezTo>
                    <a:pt x="f142" y="f49"/>
                    <a:pt x="f68" y="f45"/>
                    <a:pt x="f66" y="f10"/>
                  </a:cubicBezTo>
                  <a:cubicBezTo>
                    <a:pt x="f64" y="f18"/>
                    <a:pt x="f48" y="f24"/>
                    <a:pt x="f63" y="f166"/>
                  </a:cubicBezTo>
                  <a:cubicBezTo>
                    <a:pt x="f8" y="f21"/>
                    <a:pt x="f45" y="f32"/>
                    <a:pt x="f51" y="f57"/>
                  </a:cubicBezTo>
                  <a:cubicBezTo>
                    <a:pt x="f51" y="f175"/>
                    <a:pt x="f44" y="f2"/>
                    <a:pt x="f114" y="f176"/>
                  </a:cubicBezTo>
                  <a:cubicBezTo>
                    <a:pt x="f114" y="f7"/>
                    <a:pt x="f18" y="f7"/>
                    <a:pt x="f177" y="f7"/>
                  </a:cubicBezTo>
                  <a:cubicBezTo>
                    <a:pt x="f118" y="f7"/>
                    <a:pt x="f118" y="f178"/>
                    <a:pt x="f118" y="f2"/>
                  </a:cubicBezTo>
                  <a:cubicBezTo>
                    <a:pt x="f177" y="f6"/>
                    <a:pt x="f18" y="f179"/>
                    <a:pt x="f18" y="f180"/>
                  </a:cubicBezTo>
                  <a:cubicBezTo>
                    <a:pt x="f16" y="f25"/>
                    <a:pt x="f134" y="f122"/>
                    <a:pt x="f46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34" y="f51"/>
                    <a:pt x="f45" y="f132"/>
                  </a:cubicBezTo>
                  <a:cubicBezTo>
                    <a:pt x="f116" y="f20"/>
                    <a:pt x="f177" y="f165"/>
                    <a:pt x="f90" y="f110"/>
                  </a:cubicBezTo>
                  <a:cubicBezTo>
                    <a:pt x="f22" y="f99"/>
                    <a:pt x="f26" y="f172"/>
                    <a:pt x="f22" y="f23"/>
                  </a:cubicBezTo>
                  <a:cubicBezTo>
                    <a:pt x="f20" y="f23"/>
                    <a:pt x="f24" y="f29"/>
                    <a:pt x="f26" y="f41"/>
                  </a:cubicBezTo>
                  <a:cubicBezTo>
                    <a:pt x="f33" y="f53"/>
                    <a:pt x="f70" y="f41"/>
                    <a:pt x="f169" y="f27"/>
                  </a:cubicBezTo>
                  <a:cubicBezTo>
                    <a:pt x="f106" y="f21"/>
                    <a:pt x="f169" y="f19"/>
                    <a:pt x="f17" y="f172"/>
                  </a:cubicBezTo>
                  <a:cubicBezTo>
                    <a:pt x="f28" y="f168"/>
                    <a:pt x="f122" y="f99"/>
                    <a:pt x="f26" y="f106"/>
                  </a:cubicBezTo>
                  <a:cubicBezTo>
                    <a:pt x="f43" y="f35"/>
                    <a:pt x="f116" y="f177"/>
                    <a:pt x="f134" y="f10"/>
                  </a:cubicBezTo>
                  <a:cubicBezTo>
                    <a:pt x="f8" y="f134"/>
                    <a:pt x="f8" y="f14"/>
                    <a:pt x="f14" y="f12"/>
                  </a:cubicBezTo>
                  <a:cubicBezTo>
                    <a:pt x="f14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3" name="Freeform 18">
              <a:extLst>
                <a:ext uri="{FF2B5EF4-FFF2-40B4-BE49-F238E27FC236}">
                  <a16:creationId xmlns:a16="http://schemas.microsoft.com/office/drawing/2014/main" id="{24A9A1A2-154E-D6F7-514F-20DEA992BA6A}"/>
                </a:ext>
              </a:extLst>
            </p:cNvPr>
            <p:cNvSpPr/>
            <p:nvPr/>
          </p:nvSpPr>
          <p:spPr>
            <a:xfrm>
              <a:off x="7820744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8"/>
                <a:gd name="f9" fmla="val 96"/>
                <a:gd name="f10" fmla="val 77"/>
                <a:gd name="f11" fmla="val 75"/>
                <a:gd name="f12" fmla="val 97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30"/>
                <a:gd name="f34" fmla="val 11"/>
                <a:gd name="f35" fmla="val 127"/>
                <a:gd name="f36" fmla="val 12"/>
                <a:gd name="f37" fmla="val 123"/>
                <a:gd name="f38" fmla="val 13"/>
                <a:gd name="f39" fmla="val 119"/>
                <a:gd name="f40" fmla="val 16"/>
                <a:gd name="f41" fmla="val 118"/>
                <a:gd name="f42" fmla="val 21"/>
                <a:gd name="f43" fmla="val 24"/>
                <a:gd name="f44" fmla="val 28"/>
                <a:gd name="f45" fmla="val 31"/>
                <a:gd name="f46" fmla="val 117"/>
                <a:gd name="f47" fmla="val 110"/>
                <a:gd name="f48" fmla="val 60"/>
                <a:gd name="f49" fmla="val 102"/>
                <a:gd name="f50" fmla="val 74"/>
                <a:gd name="f51" fmla="val 94"/>
                <a:gd name="f52" fmla="val 93"/>
                <a:gd name="f53" fmla="val 92"/>
                <a:gd name="f54" fmla="val 72"/>
                <a:gd name="f55" fmla="val 71"/>
                <a:gd name="f56" fmla="val 69"/>
                <a:gd name="f57" fmla="val 53"/>
                <a:gd name="f58" fmla="val 37"/>
                <a:gd name="f59" fmla="val 99"/>
                <a:gd name="f60" fmla="val 19"/>
                <a:gd name="f61" fmla="val 17"/>
                <a:gd name="f62" fmla="val 101"/>
                <a:gd name="f63" fmla="val 8"/>
                <a:gd name="f64" fmla="val 108"/>
                <a:gd name="f65" fmla="val 4"/>
                <a:gd name="f66" fmla="val 105"/>
                <a:gd name="f67" fmla="val 1"/>
                <a:gd name="f68" fmla="val 2"/>
                <a:gd name="f69" fmla="val 5"/>
                <a:gd name="f70" fmla="val 10"/>
                <a:gd name="f71" fmla="val 91"/>
                <a:gd name="f72" fmla="val 95"/>
                <a:gd name="f73" fmla="val 55"/>
                <a:gd name="f74" fmla="val 89"/>
                <a:gd name="f75" fmla="val 88"/>
                <a:gd name="f76" fmla="val 87"/>
                <a:gd name="f77" fmla="val 86"/>
                <a:gd name="f78" fmla="val 70"/>
                <a:gd name="f79" fmla="val 85"/>
                <a:gd name="f80" fmla="val 81"/>
                <a:gd name="f81" fmla="val 41"/>
                <a:gd name="f82" fmla="val 9"/>
                <a:gd name="f83" fmla="val 6"/>
                <a:gd name="f84" fmla="val 65"/>
                <a:gd name="f85" fmla="val 7"/>
                <a:gd name="f86" fmla="val 62"/>
                <a:gd name="f87" fmla="val 58"/>
                <a:gd name="f88" fmla="val 15"/>
                <a:gd name="f89" fmla="val 20"/>
                <a:gd name="f90" fmla="val 61"/>
                <a:gd name="f91" fmla="val 23"/>
                <a:gd name="f92" fmla="val 63"/>
                <a:gd name="f93" fmla="val 44"/>
                <a:gd name="f94" fmla="val 57"/>
                <a:gd name="f95" fmla="val 79"/>
                <a:gd name="f96" fmla="val 82"/>
                <a:gd name="f97" fmla="val 83"/>
                <a:gd name="f98" fmla="val 76"/>
                <a:gd name="f99" fmla="val 66"/>
                <a:gd name="f100" fmla="val 50"/>
                <a:gd name="f101" fmla="val 54"/>
                <a:gd name="f102" fmla="val 38"/>
                <a:gd name="f103" fmla="val 43"/>
                <a:gd name="f104" fmla="val 36"/>
                <a:gd name="f105" fmla="val 42"/>
                <a:gd name="f106" fmla="val 33"/>
                <a:gd name="f107" fmla="val 32"/>
                <a:gd name="f108" fmla="val 39"/>
                <a:gd name="f109" fmla="val 40"/>
                <a:gd name="f110" fmla="val 52"/>
                <a:gd name="f111" fmla="val 80"/>
                <a:gd name="f112" fmla="val 68"/>
                <a:gd name="f113" fmla="val 56"/>
                <a:gd name="f114" fmla="val 49"/>
                <a:gd name="f115" fmla="val 64"/>
                <a:gd name="f116" fmla="val 67"/>
                <a:gd name="f117" fmla="val 84"/>
                <a:gd name="f118" fmla="val 90"/>
                <a:gd name="f119" fmla="val 104"/>
                <a:gd name="f120" fmla="val 109"/>
                <a:gd name="f121" fmla="val 111"/>
                <a:gd name="f122" fmla="val 107"/>
                <a:gd name="f123" fmla="val 112"/>
                <a:gd name="f124" fmla="val 129"/>
                <a:gd name="f125" fmla="val 120"/>
                <a:gd name="f126" fmla="val 116"/>
                <a:gd name="f127" fmla="val 114"/>
                <a:gd name="f128" fmla="val 128"/>
                <a:gd name="f129" fmla="val 138"/>
                <a:gd name="f130" fmla="val 143"/>
                <a:gd name="f131" fmla="val 148"/>
                <a:gd name="f132" fmla="val 149"/>
                <a:gd name="f133" fmla="val 34"/>
                <a:gd name="f134" fmla="val 146"/>
                <a:gd name="f135" fmla="val 140"/>
                <a:gd name="f136" fmla="val 135"/>
                <a:gd name="f137" fmla="val 133"/>
                <a:gd name="f138" fmla="val 100"/>
                <a:gd name="f139" fmla="val 150"/>
                <a:gd name="f140" fmla="val 152"/>
                <a:gd name="f141" fmla="val 159"/>
                <a:gd name="f142" fmla="val 163"/>
                <a:gd name="f143" fmla="val 167"/>
                <a:gd name="f144" fmla="val 165"/>
                <a:gd name="f145" fmla="val 157"/>
                <a:gd name="f146" fmla="val 151"/>
                <a:gd name="f147" fmla="val 147"/>
                <a:gd name="f148" fmla="val 103"/>
                <a:gd name="f149" fmla="val 137"/>
                <a:gd name="f150" fmla="val 153"/>
                <a:gd name="f151" fmla="val 156"/>
                <a:gd name="f152" fmla="val 162"/>
                <a:gd name="f153" fmla="val 166"/>
                <a:gd name="f154" fmla="val 172"/>
                <a:gd name="f155" fmla="val 174"/>
                <a:gd name="f156" fmla="val 176"/>
                <a:gd name="f157" fmla="val 173"/>
                <a:gd name="f158" fmla="val 169"/>
                <a:gd name="f159" fmla="val 164"/>
                <a:gd name="f160" fmla="val 160"/>
                <a:gd name="f161" fmla="val 139"/>
                <a:gd name="f162" fmla="val 142"/>
                <a:gd name="f163" fmla="val 158"/>
                <a:gd name="f164" fmla="val 154"/>
                <a:gd name="f165" fmla="val 141"/>
                <a:gd name="f166" fmla="val 144"/>
                <a:gd name="f167" fmla="val 115"/>
                <a:gd name="f168" fmla="val 125"/>
                <a:gd name="f169" fmla="val 145"/>
                <a:gd name="f170" fmla="val 134"/>
                <a:gd name="f171" fmla="val 161"/>
                <a:gd name="f172" fmla="val 179"/>
                <a:gd name="f173" fmla="val 182"/>
                <a:gd name="f174" fmla="val 181"/>
                <a:gd name="f175" fmla="val 178"/>
                <a:gd name="f176" fmla="val 155"/>
                <a:gd name="f177" fmla="val 51"/>
                <a:gd name="f178" fmla="val 47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0 f187 1"/>
                <a:gd name="f192" fmla="*/ 121 f186 1"/>
                <a:gd name="f193" fmla="*/ 12 f187 1"/>
                <a:gd name="f194" fmla="*/ 123 f186 1"/>
                <a:gd name="f195" fmla="*/ 74 f187 1"/>
                <a:gd name="f196" fmla="*/ 94 f186 1"/>
                <a:gd name="f197" fmla="*/ 21 f187 1"/>
                <a:gd name="f198" fmla="*/ 99 f186 1"/>
                <a:gd name="f199" fmla="*/ 2 f187 1"/>
                <a:gd name="f200" fmla="*/ 96 f186 1"/>
                <a:gd name="f201" fmla="*/ 72 f187 1"/>
                <a:gd name="f202" fmla="*/ 89 f186 1"/>
                <a:gd name="f203" fmla="*/ 26 f187 1"/>
                <a:gd name="f204" fmla="*/ 72 f186 1"/>
                <a:gd name="f205" fmla="*/ 7 f187 1"/>
                <a:gd name="f206" fmla="*/ 62 f186 1"/>
                <a:gd name="f207" fmla="*/ 31 f187 1"/>
                <a:gd name="f208" fmla="*/ 71 f186 1"/>
                <a:gd name="f209" fmla="*/ 77 f186 1"/>
                <a:gd name="f210" fmla="*/ 36 f186 1"/>
                <a:gd name="f211" fmla="*/ 39 f187 1"/>
                <a:gd name="f212" fmla="*/ 40 f186 1"/>
                <a:gd name="f213" fmla="*/ 62 f187 1"/>
                <a:gd name="f214" fmla="*/ 31 f186 1"/>
                <a:gd name="f215" fmla="*/ 55 f187 1"/>
                <a:gd name="f216" fmla="*/ 14 f186 1"/>
                <a:gd name="f217" fmla="*/ 65 f187 1"/>
                <a:gd name="f218" fmla="*/ 29 f186 1"/>
                <a:gd name="f219" fmla="*/ 86 f187 1"/>
                <a:gd name="f220" fmla="*/ 73 f186 1"/>
                <a:gd name="f221" fmla="*/ 80 f187 1"/>
                <a:gd name="f222" fmla="*/ 4 f186 1"/>
                <a:gd name="f223" fmla="*/ 90 f187 1"/>
                <a:gd name="f224" fmla="*/ 20 f186 1"/>
                <a:gd name="f225" fmla="*/ 109 f187 1"/>
                <a:gd name="f226" fmla="*/ 30 f186 1"/>
                <a:gd name="f227" fmla="*/ 126 f187 1"/>
                <a:gd name="f228" fmla="*/ 97 f187 1"/>
                <a:gd name="f229" fmla="*/ 128 f187 1"/>
                <a:gd name="f230" fmla="*/ 42 f186 1"/>
                <a:gd name="f231" fmla="*/ 149 f187 1"/>
                <a:gd name="f232" fmla="*/ 34 f186 1"/>
                <a:gd name="f233" fmla="*/ 102 f187 1"/>
                <a:gd name="f234" fmla="*/ 143 f187 1"/>
                <a:gd name="f235" fmla="*/ 165 f187 1"/>
                <a:gd name="f236" fmla="*/ 103 f187 1"/>
                <a:gd name="f237" fmla="*/ 85 f186 1"/>
                <a:gd name="f238" fmla="*/ 153 f187 1"/>
                <a:gd name="f239" fmla="*/ 91 f186 1"/>
                <a:gd name="f240" fmla="*/ 173 f187 1"/>
                <a:gd name="f241" fmla="*/ 100 f186 1"/>
                <a:gd name="f242" fmla="*/ 105 f187 1"/>
                <a:gd name="f243" fmla="*/ 90 f186 1"/>
                <a:gd name="f244" fmla="*/ 104 f187 1"/>
                <a:gd name="f245" fmla="*/ 97 f186 1"/>
                <a:gd name="f246" fmla="*/ 163 f187 1"/>
                <a:gd name="f247" fmla="*/ 130 f186 1"/>
                <a:gd name="f248" fmla="*/ 146 f187 1"/>
                <a:gd name="f249" fmla="*/ 137 f186 1"/>
                <a:gd name="f250" fmla="*/ 95 f187 1"/>
                <a:gd name="f251" fmla="*/ 119 f187 1"/>
                <a:gd name="f252" fmla="*/ 141 f186 1"/>
                <a:gd name="f253" fmla="*/ 161 f186 1"/>
                <a:gd name="f254" fmla="*/ 115 f187 1"/>
                <a:gd name="f255" fmla="*/ 142 f186 1"/>
                <a:gd name="f256" fmla="*/ 82 f187 1"/>
                <a:gd name="f257" fmla="*/ 135 f186 1"/>
                <a:gd name="f258" fmla="*/ 63 f187 1"/>
                <a:gd name="f259" fmla="*/ 183 f186 1"/>
                <a:gd name="f260" fmla="*/ 84 f187 1"/>
                <a:gd name="f261" fmla="*/ 105 f186 1"/>
                <a:gd name="f262" fmla="*/ 57 f187 1"/>
                <a:gd name="f263" fmla="*/ 138 f186 1"/>
                <a:gd name="f264" fmla="*/ 40 f187 1"/>
                <a:gd name="f265" fmla="*/ 152 f186 1"/>
                <a:gd name="f266" fmla="*/ 77 f187 1"/>
                <a:gd name="f267" fmla="*/ 101 f186 1"/>
                <a:gd name="f268" fmla="+- f188 0 f1"/>
                <a:gd name="f269" fmla="*/ f191 1 177"/>
                <a:gd name="f270" fmla="*/ f192 1 183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83"/>
                <a:gd name="f288" fmla="*/ f210 1 183"/>
                <a:gd name="f289" fmla="*/ f211 1 177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77"/>
                <a:gd name="f307" fmla="*/ f229 1 177"/>
                <a:gd name="f308" fmla="*/ f230 1 183"/>
                <a:gd name="f309" fmla="*/ f231 1 177"/>
                <a:gd name="f310" fmla="*/ f232 1 183"/>
                <a:gd name="f311" fmla="*/ f233 1 177"/>
                <a:gd name="f312" fmla="*/ f234 1 177"/>
                <a:gd name="f313" fmla="*/ f235 1 177"/>
                <a:gd name="f314" fmla="*/ f236 1 177"/>
                <a:gd name="f315" fmla="*/ f237 1 183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77"/>
                <a:gd name="f330" fmla="*/ f252 1 183"/>
                <a:gd name="f331" fmla="*/ f253 1 183"/>
                <a:gd name="f332" fmla="*/ f254 1 177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0 1 f189"/>
                <a:gd name="f347" fmla="*/ f183 1 f189"/>
                <a:gd name="f348" fmla="*/ 0 1 f190"/>
                <a:gd name="f349" fmla="*/ f184 1 f190"/>
                <a:gd name="f350" fmla="*/ f269 1 f189"/>
                <a:gd name="f351" fmla="*/ f270 1 f190"/>
                <a:gd name="f352" fmla="*/ f271 1 f189"/>
                <a:gd name="f353" fmla="*/ f272 1 f190"/>
                <a:gd name="f354" fmla="*/ f273 1 f189"/>
                <a:gd name="f355" fmla="*/ f274 1 f190"/>
                <a:gd name="f356" fmla="*/ f275 1 f189"/>
                <a:gd name="f357" fmla="*/ f276 1 f190"/>
                <a:gd name="f358" fmla="*/ f277 1 f189"/>
                <a:gd name="f359" fmla="*/ f278 1 f190"/>
                <a:gd name="f360" fmla="*/ f279 1 f189"/>
                <a:gd name="f361" fmla="*/ f280 1 f190"/>
                <a:gd name="f362" fmla="*/ f281 1 f189"/>
                <a:gd name="f363" fmla="*/ f282 1 f190"/>
                <a:gd name="f364" fmla="*/ f283 1 f189"/>
                <a:gd name="f365" fmla="*/ f284 1 f190"/>
                <a:gd name="f366" fmla="*/ f285 1 f189"/>
                <a:gd name="f367" fmla="*/ f286 1 f190"/>
                <a:gd name="f368" fmla="*/ f287 1 f190"/>
                <a:gd name="f369" fmla="*/ f288 1 f190"/>
                <a:gd name="f370" fmla="*/ f289 1 f189"/>
                <a:gd name="f371" fmla="*/ f290 1 f190"/>
                <a:gd name="f372" fmla="*/ f291 1 f189"/>
                <a:gd name="f373" fmla="*/ f292 1 f190"/>
                <a:gd name="f374" fmla="*/ f293 1 f189"/>
                <a:gd name="f375" fmla="*/ f294 1 f190"/>
                <a:gd name="f376" fmla="*/ f295 1 f189"/>
                <a:gd name="f377" fmla="*/ f296 1 f190"/>
                <a:gd name="f378" fmla="*/ f297 1 f189"/>
                <a:gd name="f379" fmla="*/ f298 1 f190"/>
                <a:gd name="f380" fmla="*/ f299 1 f189"/>
                <a:gd name="f381" fmla="*/ f300 1 f190"/>
                <a:gd name="f382" fmla="*/ f301 1 f189"/>
                <a:gd name="f383" fmla="*/ f302 1 f190"/>
                <a:gd name="f384" fmla="*/ f303 1 f189"/>
                <a:gd name="f385" fmla="*/ f304 1 f190"/>
                <a:gd name="f386" fmla="*/ f305 1 f189"/>
                <a:gd name="f387" fmla="*/ f306 1 f189"/>
                <a:gd name="f388" fmla="*/ f307 1 f189"/>
                <a:gd name="f389" fmla="*/ f308 1 f190"/>
                <a:gd name="f390" fmla="*/ f309 1 f189"/>
                <a:gd name="f391" fmla="*/ f310 1 f190"/>
                <a:gd name="f392" fmla="*/ f311 1 f189"/>
                <a:gd name="f393" fmla="*/ f312 1 f189"/>
                <a:gd name="f394" fmla="*/ f313 1 f189"/>
                <a:gd name="f395" fmla="*/ f314 1 f189"/>
                <a:gd name="f396" fmla="*/ f315 1 f190"/>
                <a:gd name="f397" fmla="*/ f316 1 f189"/>
                <a:gd name="f398" fmla="*/ f317 1 f190"/>
                <a:gd name="f399" fmla="*/ f318 1 f189"/>
                <a:gd name="f400" fmla="*/ f319 1 f190"/>
                <a:gd name="f401" fmla="*/ f320 1 f189"/>
                <a:gd name="f402" fmla="*/ f321 1 f190"/>
                <a:gd name="f403" fmla="*/ f322 1 f189"/>
                <a:gd name="f404" fmla="*/ f323 1 f190"/>
                <a:gd name="f405" fmla="*/ f324 1 f189"/>
                <a:gd name="f406" fmla="*/ f325 1 f190"/>
                <a:gd name="f407" fmla="*/ f326 1 f189"/>
                <a:gd name="f408" fmla="*/ f327 1 f190"/>
                <a:gd name="f409" fmla="*/ f328 1 f189"/>
                <a:gd name="f410" fmla="*/ f329 1 f189"/>
                <a:gd name="f411" fmla="*/ f330 1 f190"/>
                <a:gd name="f412" fmla="*/ f331 1 f190"/>
                <a:gd name="f413" fmla="*/ f332 1 f189"/>
                <a:gd name="f414" fmla="*/ f333 1 f190"/>
                <a:gd name="f415" fmla="*/ f334 1 f189"/>
                <a:gd name="f416" fmla="*/ f335 1 f190"/>
                <a:gd name="f417" fmla="*/ f336 1 f189"/>
                <a:gd name="f418" fmla="*/ f337 1 f190"/>
                <a:gd name="f419" fmla="*/ f338 1 f189"/>
                <a:gd name="f420" fmla="*/ f339 1 f190"/>
                <a:gd name="f421" fmla="*/ f340 1 f189"/>
                <a:gd name="f422" fmla="*/ f341 1 f190"/>
                <a:gd name="f423" fmla="*/ f342 1 f189"/>
                <a:gd name="f424" fmla="*/ f343 1 f190"/>
                <a:gd name="f425" fmla="*/ f344 1 f189"/>
                <a:gd name="f426" fmla="*/ f345 1 f190"/>
                <a:gd name="f427" fmla="*/ f346 f180 1"/>
                <a:gd name="f428" fmla="*/ f347 f180 1"/>
                <a:gd name="f429" fmla="*/ f349 f181 1"/>
                <a:gd name="f430" fmla="*/ f348 f181 1"/>
                <a:gd name="f431" fmla="*/ f350 f180 1"/>
                <a:gd name="f432" fmla="*/ f351 f181 1"/>
                <a:gd name="f433" fmla="*/ f352 f180 1"/>
                <a:gd name="f434" fmla="*/ f353 f181 1"/>
                <a:gd name="f435" fmla="*/ f354 f180 1"/>
                <a:gd name="f436" fmla="*/ f355 f181 1"/>
                <a:gd name="f437" fmla="*/ f356 f180 1"/>
                <a:gd name="f438" fmla="*/ f357 f181 1"/>
                <a:gd name="f439" fmla="*/ f358 f180 1"/>
                <a:gd name="f440" fmla="*/ f359 f181 1"/>
                <a:gd name="f441" fmla="*/ f360 f180 1"/>
                <a:gd name="f442" fmla="*/ f361 f181 1"/>
                <a:gd name="f443" fmla="*/ f362 f180 1"/>
                <a:gd name="f444" fmla="*/ f363 f181 1"/>
                <a:gd name="f445" fmla="*/ f364 f180 1"/>
                <a:gd name="f446" fmla="*/ f365 f181 1"/>
                <a:gd name="f447" fmla="*/ f366 f180 1"/>
                <a:gd name="f448" fmla="*/ f367 f181 1"/>
                <a:gd name="f449" fmla="*/ f368 f181 1"/>
                <a:gd name="f450" fmla="*/ f369 f181 1"/>
                <a:gd name="f451" fmla="*/ f370 f180 1"/>
                <a:gd name="f452" fmla="*/ f371 f181 1"/>
                <a:gd name="f453" fmla="*/ f372 f180 1"/>
                <a:gd name="f454" fmla="*/ f373 f181 1"/>
                <a:gd name="f455" fmla="*/ f374 f180 1"/>
                <a:gd name="f456" fmla="*/ f375 f181 1"/>
                <a:gd name="f457" fmla="*/ f376 f180 1"/>
                <a:gd name="f458" fmla="*/ f377 f181 1"/>
                <a:gd name="f459" fmla="*/ f378 f180 1"/>
                <a:gd name="f460" fmla="*/ f379 f181 1"/>
                <a:gd name="f461" fmla="*/ f380 f180 1"/>
                <a:gd name="f462" fmla="*/ f381 f181 1"/>
                <a:gd name="f463" fmla="*/ f382 f180 1"/>
                <a:gd name="f464" fmla="*/ f383 f181 1"/>
                <a:gd name="f465" fmla="*/ f384 f180 1"/>
                <a:gd name="f466" fmla="*/ f385 f181 1"/>
                <a:gd name="f467" fmla="*/ f386 f180 1"/>
                <a:gd name="f468" fmla="*/ f387 f180 1"/>
                <a:gd name="f469" fmla="*/ f388 f180 1"/>
                <a:gd name="f470" fmla="*/ f389 f181 1"/>
                <a:gd name="f471" fmla="*/ f390 f180 1"/>
                <a:gd name="f472" fmla="*/ f391 f181 1"/>
                <a:gd name="f473" fmla="*/ f392 f180 1"/>
                <a:gd name="f474" fmla="*/ f393 f180 1"/>
                <a:gd name="f475" fmla="*/ f394 f180 1"/>
                <a:gd name="f476" fmla="*/ f395 f180 1"/>
                <a:gd name="f477" fmla="*/ f396 f181 1"/>
                <a:gd name="f478" fmla="*/ f397 f180 1"/>
                <a:gd name="f479" fmla="*/ f398 f181 1"/>
                <a:gd name="f480" fmla="*/ f399 f180 1"/>
                <a:gd name="f481" fmla="*/ f400 f181 1"/>
                <a:gd name="f482" fmla="*/ f401 f180 1"/>
                <a:gd name="f483" fmla="*/ f402 f181 1"/>
                <a:gd name="f484" fmla="*/ f403 f180 1"/>
                <a:gd name="f485" fmla="*/ f404 f181 1"/>
                <a:gd name="f486" fmla="*/ f405 f180 1"/>
                <a:gd name="f487" fmla="*/ f406 f181 1"/>
                <a:gd name="f488" fmla="*/ f407 f180 1"/>
                <a:gd name="f489" fmla="*/ f408 f181 1"/>
                <a:gd name="f490" fmla="*/ f409 f180 1"/>
                <a:gd name="f491" fmla="*/ f410 f180 1"/>
                <a:gd name="f492" fmla="*/ f411 f181 1"/>
                <a:gd name="f493" fmla="*/ f412 f181 1"/>
                <a:gd name="f494" fmla="*/ f413 f180 1"/>
                <a:gd name="f495" fmla="*/ f414 f181 1"/>
                <a:gd name="f496" fmla="*/ f415 f180 1"/>
                <a:gd name="f497" fmla="*/ f416 f181 1"/>
                <a:gd name="f498" fmla="*/ f417 f180 1"/>
                <a:gd name="f499" fmla="*/ f418 f181 1"/>
                <a:gd name="f500" fmla="*/ f419 f180 1"/>
                <a:gd name="f501" fmla="*/ f420 f181 1"/>
                <a:gd name="f502" fmla="*/ f421 f180 1"/>
                <a:gd name="f503" fmla="*/ f422 f181 1"/>
                <a:gd name="f504" fmla="*/ f423 f180 1"/>
                <a:gd name="f505" fmla="*/ f424 f181 1"/>
                <a:gd name="f506" fmla="*/ f425 f180 1"/>
                <a:gd name="f507" fmla="*/ f426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8">
                  <a:pos x="f431" y="f432"/>
                </a:cxn>
                <a:cxn ang="f268">
                  <a:pos x="f433" y="f434"/>
                </a:cxn>
                <a:cxn ang="f268">
                  <a:pos x="f435" y="f436"/>
                </a:cxn>
                <a:cxn ang="f268">
                  <a:pos x="f437" y="f438"/>
                </a:cxn>
                <a:cxn ang="f268">
                  <a:pos x="f439" y="f440"/>
                </a:cxn>
                <a:cxn ang="f268">
                  <a:pos x="f441" y="f442"/>
                </a:cxn>
                <a:cxn ang="f268">
                  <a:pos x="f443" y="f444"/>
                </a:cxn>
                <a:cxn ang="f268">
                  <a:pos x="f445" y="f446"/>
                </a:cxn>
                <a:cxn ang="f268">
                  <a:pos x="f447" y="f448"/>
                </a:cxn>
                <a:cxn ang="f268">
                  <a:pos x="f435" y="f449"/>
                </a:cxn>
                <a:cxn ang="f268">
                  <a:pos x="f437" y="f450"/>
                </a:cxn>
                <a:cxn ang="f268">
                  <a:pos x="f451" y="f452"/>
                </a:cxn>
                <a:cxn ang="f268">
                  <a:pos x="f453" y="f454"/>
                </a:cxn>
                <a:cxn ang="f268">
                  <a:pos x="f455" y="f456"/>
                </a:cxn>
                <a:cxn ang="f268">
                  <a:pos x="f457" y="f458"/>
                </a:cxn>
                <a:cxn ang="f268">
                  <a:pos x="f459" y="f460"/>
                </a:cxn>
                <a:cxn ang="f268">
                  <a:pos x="f461" y="f462"/>
                </a:cxn>
                <a:cxn ang="f268">
                  <a:pos x="f463" y="f464"/>
                </a:cxn>
                <a:cxn ang="f268">
                  <a:pos x="f465" y="f466"/>
                </a:cxn>
                <a:cxn ang="f268">
                  <a:pos x="f467" y="f456"/>
                </a:cxn>
                <a:cxn ang="f268">
                  <a:pos x="f468" y="f448"/>
                </a:cxn>
                <a:cxn ang="f268">
                  <a:pos x="f469" y="f470"/>
                </a:cxn>
                <a:cxn ang="f268">
                  <a:pos x="f471" y="f472"/>
                </a:cxn>
                <a:cxn ang="f268">
                  <a:pos x="f473" y="f449"/>
                </a:cxn>
                <a:cxn ang="f268">
                  <a:pos x="f474" y="f444"/>
                </a:cxn>
                <a:cxn ang="f268">
                  <a:pos x="f475" y="f460"/>
                </a:cxn>
                <a:cxn ang="f268">
                  <a:pos x="f476" y="f477"/>
                </a:cxn>
                <a:cxn ang="f268">
                  <a:pos x="f478" y="f479"/>
                </a:cxn>
                <a:cxn ang="f268">
                  <a:pos x="f480" y="f481"/>
                </a:cxn>
                <a:cxn ang="f268">
                  <a:pos x="f482" y="f483"/>
                </a:cxn>
                <a:cxn ang="f268">
                  <a:pos x="f484" y="f485"/>
                </a:cxn>
                <a:cxn ang="f268">
                  <a:pos x="f486" y="f487"/>
                </a:cxn>
                <a:cxn ang="f268">
                  <a:pos x="f488" y="f489"/>
                </a:cxn>
                <a:cxn ang="f268">
                  <a:pos x="f490" y="f440"/>
                </a:cxn>
                <a:cxn ang="f268">
                  <a:pos x="f491" y="f492"/>
                </a:cxn>
                <a:cxn ang="f268">
                  <a:pos x="f469" y="f493"/>
                </a:cxn>
                <a:cxn ang="f268">
                  <a:pos x="f494" y="f495"/>
                </a:cxn>
                <a:cxn ang="f268">
                  <a:pos x="f496" y="f497"/>
                </a:cxn>
                <a:cxn ang="f268">
                  <a:pos x="f498" y="f499"/>
                </a:cxn>
                <a:cxn ang="f268">
                  <a:pos x="f500" y="f501"/>
                </a:cxn>
                <a:cxn ang="f268">
                  <a:pos x="f502" y="f503"/>
                </a:cxn>
                <a:cxn ang="f268">
                  <a:pos x="f504" y="f505"/>
                </a:cxn>
                <a:cxn ang="f268">
                  <a:pos x="f506" y="f507"/>
                </a:cxn>
              </a:cxnLst>
              <a:rect l="f427" t="f430" r="f428" b="f429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44" y="f39"/>
                    <a:pt x="f45" y="f46"/>
                  </a:cubicBezTo>
                  <a:cubicBezTo>
                    <a:pt x="f17" y="f47"/>
                    <a:pt x="f48" y="f49"/>
                    <a:pt x="f50" y="f51"/>
                  </a:cubicBezTo>
                  <a:cubicBezTo>
                    <a:pt x="f50" y="f52"/>
                    <a:pt x="f50" y="f52"/>
                    <a:pt x="f50" y="f53"/>
                  </a:cubicBezTo>
                  <a:cubicBezTo>
                    <a:pt x="f54" y="f53"/>
                    <a:pt x="f55" y="f53"/>
                    <a:pt x="f56" y="f53"/>
                  </a:cubicBezTo>
                  <a:cubicBezTo>
                    <a:pt x="f57" y="f51"/>
                    <a:pt x="f58" y="f9"/>
                    <a:pt x="f42" y="f59"/>
                  </a:cubicBezTo>
                  <a:cubicBezTo>
                    <a:pt x="f60" y="f59"/>
                    <a:pt x="f61" y="f62"/>
                    <a:pt x="f40" y="f49"/>
                  </a:cubicBezTo>
                  <a:cubicBezTo>
                    <a:pt x="f38" y="f16"/>
                    <a:pt x="f63" y="f64"/>
                    <a:pt x="f65" y="f66"/>
                  </a:cubicBezTo>
                  <a:cubicBezTo>
                    <a:pt x="f67" y="f49"/>
                    <a:pt x="f5" y="f59"/>
                    <a:pt x="f68" y="f9"/>
                  </a:cubicBezTo>
                  <a:cubicBezTo>
                    <a:pt x="f69" y="f53"/>
                    <a:pt x="f70" y="f71"/>
                    <a:pt x="f32" y="f51"/>
                  </a:cubicBezTo>
                  <a:cubicBezTo>
                    <a:pt x="f40" y="f72"/>
                    <a:pt x="f31" y="f9"/>
                    <a:pt x="f60" y="f9"/>
                  </a:cubicBezTo>
                  <a:cubicBezTo>
                    <a:pt x="f58" y="f51"/>
                    <a:pt x="f73" y="f71"/>
                    <a:pt x="f54" y="f74"/>
                  </a:cubicBezTo>
                  <a:cubicBezTo>
                    <a:pt x="f13" y="f74"/>
                    <a:pt x="f13" y="f75"/>
                    <a:pt x="f11" y="f76"/>
                  </a:cubicBezTo>
                  <a:cubicBezTo>
                    <a:pt x="f13" y="f76"/>
                    <a:pt x="f55" y="f77"/>
                    <a:pt x="f78" y="f79"/>
                  </a:cubicBezTo>
                  <a:cubicBezTo>
                    <a:pt x="f73" y="f80"/>
                    <a:pt x="f81" y="f10"/>
                    <a:pt x="f25" y="f54"/>
                  </a:cubicBezTo>
                  <a:cubicBezTo>
                    <a:pt x="f43" y="f54"/>
                    <a:pt x="f42" y="f13"/>
                    <a:pt x="f31" y="f50"/>
                  </a:cubicBezTo>
                  <a:cubicBezTo>
                    <a:pt x="f32" y="f11"/>
                    <a:pt x="f82" y="f10"/>
                    <a:pt x="f83" y="f54"/>
                  </a:cubicBezTo>
                  <a:cubicBezTo>
                    <a:pt x="f69" y="f78"/>
                    <a:pt x="f69" y="f84"/>
                    <a:pt x="f85" y="f86"/>
                  </a:cubicBezTo>
                  <a:cubicBezTo>
                    <a:pt x="f70" y="f87"/>
                    <a:pt x="f88" y="f87"/>
                    <a:pt x="f89" y="f48"/>
                  </a:cubicBezTo>
                  <a:cubicBezTo>
                    <a:pt x="f42" y="f90"/>
                    <a:pt x="f91" y="f86"/>
                    <a:pt x="f91" y="f92"/>
                  </a:cubicBezTo>
                  <a:cubicBezTo>
                    <a:pt x="f91" y="f56"/>
                    <a:pt x="f23" y="f78"/>
                    <a:pt x="f45" y="f55"/>
                  </a:cubicBezTo>
                  <a:cubicBezTo>
                    <a:pt x="f93" y="f11"/>
                    <a:pt x="f94" y="f95"/>
                    <a:pt x="f78" y="f96"/>
                  </a:cubicBezTo>
                  <a:cubicBezTo>
                    <a:pt x="f54" y="f97"/>
                    <a:pt x="f50" y="f96"/>
                    <a:pt x="f98" y="f96"/>
                  </a:cubicBezTo>
                  <a:cubicBezTo>
                    <a:pt x="f11" y="f80"/>
                    <a:pt x="f11" y="f8"/>
                    <a:pt x="f50" y="f10"/>
                  </a:cubicBezTo>
                  <a:cubicBezTo>
                    <a:pt x="f86" y="f99"/>
                    <a:pt x="f100" y="f101"/>
                    <a:pt x="f102" y="f103"/>
                  </a:cubicBezTo>
                  <a:cubicBezTo>
                    <a:pt x="f104" y="f105"/>
                    <a:pt x="f106" y="f105"/>
                    <a:pt x="f45" y="f105"/>
                  </a:cubicBezTo>
                  <a:cubicBezTo>
                    <a:pt x="f27" y="f105"/>
                    <a:pt x="f42" y="f81"/>
                    <a:pt x="f42" y="f104"/>
                  </a:cubicBezTo>
                  <a:cubicBezTo>
                    <a:pt x="f42" y="f107"/>
                    <a:pt x="f25" y="f23"/>
                    <a:pt x="f45" y="f23"/>
                  </a:cubicBezTo>
                  <a:cubicBezTo>
                    <a:pt x="f104" y="f23"/>
                    <a:pt x="f108" y="f19"/>
                    <a:pt x="f102" y="f104"/>
                  </a:cubicBezTo>
                  <a:cubicBezTo>
                    <a:pt x="f102" y="f58"/>
                    <a:pt x="f102" y="f108"/>
                    <a:pt x="f108" y="f109"/>
                  </a:cubicBezTo>
                  <a:cubicBezTo>
                    <a:pt x="f57" y="f110"/>
                    <a:pt x="f99" y="f84"/>
                    <a:pt x="f80" y="f8"/>
                  </a:cubicBezTo>
                  <a:cubicBezTo>
                    <a:pt x="f111" y="f98"/>
                    <a:pt x="f111" y="f11"/>
                    <a:pt x="f111" y="f50"/>
                  </a:cubicBezTo>
                  <a:cubicBezTo>
                    <a:pt x="f50" y="f48"/>
                    <a:pt x="f112" y="f17"/>
                    <a:pt x="f86" y="f45"/>
                  </a:cubicBezTo>
                  <a:cubicBezTo>
                    <a:pt x="f90" y="f44"/>
                    <a:pt x="f15" y="f23"/>
                    <a:pt x="f113" y="f25"/>
                  </a:cubicBezTo>
                  <a:cubicBezTo>
                    <a:pt x="f57" y="f25"/>
                    <a:pt x="f114" y="f29"/>
                    <a:pt x="f100" y="f42"/>
                  </a:cubicBezTo>
                  <a:cubicBezTo>
                    <a:pt x="f100" y="f31"/>
                    <a:pt x="f57" y="f88"/>
                    <a:pt x="f73" y="f32"/>
                  </a:cubicBezTo>
                  <a:cubicBezTo>
                    <a:pt x="f15" y="f36"/>
                    <a:pt x="f115" y="f36"/>
                    <a:pt x="f99" y="f40"/>
                  </a:cubicBezTo>
                  <a:cubicBezTo>
                    <a:pt x="f116" y="f31"/>
                    <a:pt x="f99" y="f42"/>
                    <a:pt x="f99" y="f43"/>
                  </a:cubicBezTo>
                  <a:cubicBezTo>
                    <a:pt x="f99" y="f27"/>
                    <a:pt x="f115" y="f23"/>
                    <a:pt x="f84" y="f21"/>
                  </a:cubicBezTo>
                  <a:cubicBezTo>
                    <a:pt x="f55" y="f103"/>
                    <a:pt x="f8" y="f87"/>
                    <a:pt x="f117" y="f13"/>
                  </a:cubicBezTo>
                  <a:cubicBezTo>
                    <a:pt x="f117" y="f13"/>
                    <a:pt x="f79" y="f13"/>
                    <a:pt x="f79" y="f13"/>
                  </a:cubicBezTo>
                  <a:cubicBezTo>
                    <a:pt x="f79" y="f13"/>
                    <a:pt x="f77" y="f13"/>
                    <a:pt x="f77" y="f13"/>
                  </a:cubicBezTo>
                  <a:cubicBezTo>
                    <a:pt x="f77" y="f113"/>
                    <a:pt x="f77" y="f108"/>
                    <a:pt x="f77" y="f29"/>
                  </a:cubicBezTo>
                  <a:cubicBezTo>
                    <a:pt x="f77" y="f89"/>
                    <a:pt x="f117" y="f31"/>
                    <a:pt x="f96" y="f40"/>
                  </a:cubicBezTo>
                  <a:cubicBezTo>
                    <a:pt x="f8" y="f38"/>
                    <a:pt x="f10" y="f63"/>
                    <a:pt x="f111" y="f65"/>
                  </a:cubicBezTo>
                  <a:cubicBezTo>
                    <a:pt x="f117" y="f5"/>
                    <a:pt x="f118" y="f5"/>
                    <a:pt x="f51" y="f65"/>
                  </a:cubicBezTo>
                  <a:cubicBezTo>
                    <a:pt x="f12" y="f85"/>
                    <a:pt x="f12" y="f36"/>
                    <a:pt x="f52" y="f40"/>
                  </a:cubicBezTo>
                  <a:cubicBezTo>
                    <a:pt x="f53" y="f61"/>
                    <a:pt x="f118" y="f31"/>
                    <a:pt x="f118" y="f89"/>
                  </a:cubicBezTo>
                  <a:cubicBezTo>
                    <a:pt x="f118" y="f102"/>
                    <a:pt x="f118" y="f113"/>
                    <a:pt x="f71" y="f50"/>
                  </a:cubicBezTo>
                  <a:cubicBezTo>
                    <a:pt x="f53" y="f54"/>
                    <a:pt x="f53" y="f55"/>
                    <a:pt x="f52" y="f78"/>
                  </a:cubicBezTo>
                  <a:cubicBezTo>
                    <a:pt x="f14" y="f94"/>
                    <a:pt x="f119" y="f103"/>
                    <a:pt x="f120" y="f19"/>
                  </a:cubicBezTo>
                  <a:cubicBezTo>
                    <a:pt x="f47" y="f23"/>
                    <a:pt x="f121" y="f27"/>
                    <a:pt x="f120" y="f91"/>
                  </a:cubicBezTo>
                  <a:cubicBezTo>
                    <a:pt x="f66" y="f31"/>
                    <a:pt x="f122" y="f38"/>
                    <a:pt x="f123" y="f34"/>
                  </a:cubicBezTo>
                  <a:cubicBezTo>
                    <a:pt x="f46" y="f63"/>
                    <a:pt x="f24" y="f70"/>
                    <a:pt x="f26" y="f32"/>
                  </a:cubicBezTo>
                  <a:cubicBezTo>
                    <a:pt x="f124" y="f60"/>
                    <a:pt x="f26" y="f43"/>
                    <a:pt x="f125" y="f27"/>
                  </a:cubicBezTo>
                  <a:cubicBezTo>
                    <a:pt x="f126" y="f25"/>
                    <a:pt x="f127" y="f21"/>
                    <a:pt x="f123" y="f107"/>
                  </a:cubicBezTo>
                  <a:cubicBezTo>
                    <a:pt x="f122" y="f17"/>
                    <a:pt x="f49" y="f87"/>
                    <a:pt x="f12" y="f55"/>
                  </a:cubicBezTo>
                  <a:cubicBezTo>
                    <a:pt x="f12" y="f13"/>
                    <a:pt x="f9" y="f11"/>
                    <a:pt x="f12" y="f10"/>
                  </a:cubicBezTo>
                  <a:cubicBezTo>
                    <a:pt x="f62" y="f13"/>
                    <a:pt x="f16" y="f112"/>
                    <a:pt x="f47" y="f92"/>
                  </a:cubicBezTo>
                  <a:cubicBezTo>
                    <a:pt x="f126" y="f113"/>
                    <a:pt x="f22" y="f114"/>
                    <a:pt x="f128" y="f105"/>
                  </a:cubicBezTo>
                  <a:cubicBezTo>
                    <a:pt x="f124" y="f109"/>
                    <a:pt x="f33" y="f102"/>
                    <a:pt x="f33" y="f104"/>
                  </a:cubicBezTo>
                  <a:cubicBezTo>
                    <a:pt x="f124" y="f45"/>
                    <a:pt x="f30" y="f23"/>
                    <a:pt x="f129" y="f23"/>
                  </a:cubicBezTo>
                  <a:cubicBezTo>
                    <a:pt x="f130" y="f25"/>
                    <a:pt x="f131" y="f21"/>
                    <a:pt x="f132" y="f133"/>
                  </a:cubicBezTo>
                  <a:cubicBezTo>
                    <a:pt x="f132" y="f102"/>
                    <a:pt x="f134" y="f81"/>
                    <a:pt x="f135" y="f81"/>
                  </a:cubicBezTo>
                  <a:cubicBezTo>
                    <a:pt x="f136" y="f109"/>
                    <a:pt x="f137" y="f105"/>
                    <a:pt x="f33" y="f17"/>
                  </a:cubicBezTo>
                  <a:cubicBezTo>
                    <a:pt x="f20" y="f113"/>
                    <a:pt x="f121" y="f116"/>
                    <a:pt x="f49" y="f10"/>
                  </a:cubicBezTo>
                  <a:cubicBezTo>
                    <a:pt x="f62" y="f95"/>
                    <a:pt x="f62" y="f80"/>
                    <a:pt x="f138" y="f96"/>
                  </a:cubicBezTo>
                  <a:cubicBezTo>
                    <a:pt x="f49" y="f96"/>
                    <a:pt x="f119" y="f97"/>
                    <a:pt x="f66" y="f96"/>
                  </a:cubicBezTo>
                  <a:cubicBezTo>
                    <a:pt x="f41" y="f95"/>
                    <a:pt x="f33" y="f11"/>
                    <a:pt x="f130" y="f54"/>
                  </a:cubicBezTo>
                  <a:cubicBezTo>
                    <a:pt x="f134" y="f55"/>
                    <a:pt x="f132" y="f78"/>
                    <a:pt x="f139" y="f116"/>
                  </a:cubicBezTo>
                  <a:cubicBezTo>
                    <a:pt x="f140" y="f86"/>
                    <a:pt x="f141" y="f48"/>
                    <a:pt x="f142" y="f92"/>
                  </a:cubicBezTo>
                  <a:cubicBezTo>
                    <a:pt x="f143" y="f84"/>
                    <a:pt x="f143" y="f56"/>
                    <a:pt x="f144" y="f13"/>
                  </a:cubicBezTo>
                  <a:cubicBezTo>
                    <a:pt x="f142" y="f10"/>
                    <a:pt x="f145" y="f8"/>
                    <a:pt x="f140" y="f98"/>
                  </a:cubicBezTo>
                  <a:cubicBezTo>
                    <a:pt x="f146" y="f11"/>
                    <a:pt x="f131" y="f13"/>
                    <a:pt x="f147" y="f50"/>
                  </a:cubicBezTo>
                  <a:cubicBezTo>
                    <a:pt x="f30" y="f10"/>
                    <a:pt x="f41" y="f80"/>
                    <a:pt x="f148" y="f79"/>
                  </a:cubicBezTo>
                  <a:cubicBezTo>
                    <a:pt x="f148" y="f77"/>
                    <a:pt x="f148" y="f77"/>
                    <a:pt x="f148" y="f76"/>
                  </a:cubicBezTo>
                  <a:cubicBezTo>
                    <a:pt x="f119" y="f76"/>
                    <a:pt x="f119" y="f75"/>
                    <a:pt x="f66" y="f75"/>
                  </a:cubicBezTo>
                  <a:cubicBezTo>
                    <a:pt x="f20" y="f74"/>
                    <a:pt x="f149" y="f71"/>
                    <a:pt x="f150" y="f71"/>
                  </a:cubicBezTo>
                  <a:cubicBezTo>
                    <a:pt x="f151" y="f53"/>
                    <a:pt x="f141" y="f118"/>
                    <a:pt x="f152" y="f74"/>
                  </a:cubicBezTo>
                  <a:cubicBezTo>
                    <a:pt x="f153" y="f77"/>
                    <a:pt x="f154" y="f76"/>
                    <a:pt x="f155" y="f71"/>
                  </a:cubicBezTo>
                  <a:cubicBezTo>
                    <a:pt x="f6" y="f51"/>
                    <a:pt x="f156" y="f14"/>
                    <a:pt x="f157" y="f138"/>
                  </a:cubicBezTo>
                  <a:cubicBezTo>
                    <a:pt x="f158" y="f148"/>
                    <a:pt x="f159" y="f49"/>
                    <a:pt x="f160" y="f14"/>
                  </a:cubicBezTo>
                  <a:cubicBezTo>
                    <a:pt x="f141" y="f9"/>
                    <a:pt x="f145" y="f72"/>
                    <a:pt x="f151" y="f72"/>
                  </a:cubicBezTo>
                  <a:cubicBezTo>
                    <a:pt x="f161" y="f52"/>
                    <a:pt x="f22" y="f53"/>
                    <a:pt x="f66" y="f118"/>
                  </a:cubicBezTo>
                  <a:cubicBezTo>
                    <a:pt x="f148" y="f118"/>
                    <a:pt x="f49" y="f71"/>
                    <a:pt x="f138" y="f71"/>
                  </a:cubicBezTo>
                  <a:cubicBezTo>
                    <a:pt x="f138" y="f53"/>
                    <a:pt x="f59" y="f52"/>
                    <a:pt x="f59" y="f51"/>
                  </a:cubicBezTo>
                  <a:cubicBezTo>
                    <a:pt x="f138" y="f72"/>
                    <a:pt x="f49" y="f72"/>
                    <a:pt x="f119" y="f12"/>
                  </a:cubicBezTo>
                  <a:cubicBezTo>
                    <a:pt x="f41" y="f122"/>
                    <a:pt x="f30" y="f46"/>
                    <a:pt x="f134" y="f35"/>
                  </a:cubicBezTo>
                  <a:cubicBezTo>
                    <a:pt x="f147" y="f124"/>
                    <a:pt x="f146" y="f128"/>
                    <a:pt x="f150" y="f128"/>
                  </a:cubicBezTo>
                  <a:cubicBezTo>
                    <a:pt x="f145" y="f128"/>
                    <a:pt x="f160" y="f124"/>
                    <a:pt x="f142" y="f33"/>
                  </a:cubicBezTo>
                  <a:cubicBezTo>
                    <a:pt x="f159" y="f28"/>
                    <a:pt x="f144" y="f136"/>
                    <a:pt x="f159" y="f129"/>
                  </a:cubicBezTo>
                  <a:cubicBezTo>
                    <a:pt x="f142" y="f162"/>
                    <a:pt x="f163" y="f130"/>
                    <a:pt x="f164" y="f162"/>
                  </a:cubicBezTo>
                  <a:cubicBezTo>
                    <a:pt x="f146" y="f165"/>
                    <a:pt x="f147" y="f161"/>
                    <a:pt x="f134" y="f149"/>
                  </a:cubicBezTo>
                  <a:cubicBezTo>
                    <a:pt x="f134" y="f30"/>
                    <a:pt x="f166" y="f33"/>
                    <a:pt x="f165" y="f128"/>
                  </a:cubicBezTo>
                  <a:cubicBezTo>
                    <a:pt x="f35" y="f41"/>
                    <a:pt x="f127" y="f120"/>
                    <a:pt x="f62" y="f59"/>
                  </a:cubicBezTo>
                  <a:cubicBezTo>
                    <a:pt x="f59" y="f14"/>
                    <a:pt x="f12" y="f12"/>
                    <a:pt x="f72" y="f9"/>
                  </a:cubicBezTo>
                  <a:cubicBezTo>
                    <a:pt x="f72" y="f9"/>
                    <a:pt x="f51" y="f12"/>
                    <a:pt x="f51" y="f12"/>
                  </a:cubicBezTo>
                  <a:cubicBezTo>
                    <a:pt x="f72" y="f59"/>
                    <a:pt x="f9" y="f62"/>
                    <a:pt x="f12" y="f49"/>
                  </a:cubicBezTo>
                  <a:cubicBezTo>
                    <a:pt x="f119" y="f167"/>
                    <a:pt x="f121" y="f128"/>
                    <a:pt x="f39" y="f165"/>
                  </a:cubicBezTo>
                  <a:cubicBezTo>
                    <a:pt x="f125" y="f130"/>
                    <a:pt x="f37" y="f166"/>
                    <a:pt x="f168" y="f169"/>
                  </a:cubicBezTo>
                  <a:cubicBezTo>
                    <a:pt x="f33" y="f134"/>
                    <a:pt x="f137" y="f131"/>
                    <a:pt x="f170" y="f150"/>
                  </a:cubicBezTo>
                  <a:cubicBezTo>
                    <a:pt x="f170" y="f145"/>
                    <a:pt x="f30" y="f171"/>
                    <a:pt x="f128" y="f171"/>
                  </a:cubicBezTo>
                  <a:cubicBezTo>
                    <a:pt x="f24" y="f171"/>
                    <a:pt x="f39" y="f141"/>
                    <a:pt x="f167" y="f145"/>
                  </a:cubicBezTo>
                  <a:cubicBezTo>
                    <a:pt x="f167" y="f145"/>
                    <a:pt x="f127" y="f150"/>
                    <a:pt x="f167" y="f146"/>
                  </a:cubicBezTo>
                  <a:cubicBezTo>
                    <a:pt x="f41" y="f131"/>
                    <a:pt x="f46" y="f169"/>
                    <a:pt x="f167" y="f162"/>
                  </a:cubicBezTo>
                  <a:cubicBezTo>
                    <a:pt x="f64" y="f33"/>
                    <a:pt x="f62" y="f41"/>
                    <a:pt x="f51" y="f16"/>
                  </a:cubicBezTo>
                  <a:cubicBezTo>
                    <a:pt x="f52" y="f66"/>
                    <a:pt x="f53" y="f148"/>
                    <a:pt x="f118" y="f62"/>
                  </a:cubicBezTo>
                  <a:cubicBezTo>
                    <a:pt x="f75" y="f18"/>
                    <a:pt x="f77" y="f24"/>
                    <a:pt x="f96" y="f136"/>
                  </a:cubicBezTo>
                  <a:cubicBezTo>
                    <a:pt x="f95" y="f132"/>
                    <a:pt x="f50" y="f142"/>
                    <a:pt x="f56" y="f6"/>
                  </a:cubicBezTo>
                  <a:cubicBezTo>
                    <a:pt x="f56" y="f172"/>
                    <a:pt x="f112" y="f2"/>
                    <a:pt x="f99" y="f173"/>
                  </a:cubicBezTo>
                  <a:cubicBezTo>
                    <a:pt x="f99" y="f7"/>
                    <a:pt x="f115" y="f7"/>
                    <a:pt x="f92" y="f7"/>
                  </a:cubicBezTo>
                  <a:cubicBezTo>
                    <a:pt x="f86" y="f7"/>
                    <a:pt x="f86" y="f174"/>
                    <a:pt x="f86" y="f2"/>
                  </a:cubicBezTo>
                  <a:cubicBezTo>
                    <a:pt x="f92" y="f175"/>
                    <a:pt x="f115" y="f156"/>
                    <a:pt x="f84" y="f155"/>
                  </a:cubicBezTo>
                  <a:cubicBezTo>
                    <a:pt x="f55" y="f146"/>
                    <a:pt x="f10" y="f128"/>
                    <a:pt x="f117" y="f66"/>
                  </a:cubicBezTo>
                  <a:cubicBezTo>
                    <a:pt x="f117" y="f148"/>
                    <a:pt x="f117" y="f49"/>
                    <a:pt x="f117" y="f59"/>
                  </a:cubicBezTo>
                  <a:cubicBezTo>
                    <a:pt x="f111" y="f119"/>
                    <a:pt x="f10" y="f64"/>
                    <a:pt x="f50" y="f123"/>
                  </a:cubicBezTo>
                  <a:cubicBezTo>
                    <a:pt x="f56" y="f20"/>
                    <a:pt x="f92" y="f124"/>
                    <a:pt x="f94" y="f129"/>
                  </a:cubicBezTo>
                  <a:cubicBezTo>
                    <a:pt x="f73" y="f165"/>
                    <a:pt x="f110" y="f169"/>
                    <a:pt x="f73" y="f139"/>
                  </a:cubicBezTo>
                  <a:cubicBezTo>
                    <a:pt x="f113" y="f139"/>
                    <a:pt x="f57" y="f176"/>
                    <a:pt x="f177" y="f151"/>
                  </a:cubicBezTo>
                  <a:cubicBezTo>
                    <a:pt x="f178" y="f163"/>
                    <a:pt x="f81" y="f151"/>
                    <a:pt x="f109" y="f140"/>
                  </a:cubicBezTo>
                  <a:cubicBezTo>
                    <a:pt x="f108" y="f132"/>
                    <a:pt x="f109" y="f147"/>
                    <a:pt x="f93" y="f169"/>
                  </a:cubicBezTo>
                  <a:cubicBezTo>
                    <a:pt x="f178" y="f130"/>
                    <a:pt x="f100" y="f165"/>
                    <a:pt x="f177" y="f161"/>
                  </a:cubicBezTo>
                  <a:cubicBezTo>
                    <a:pt x="f48" y="f35"/>
                    <a:pt x="f112" y="f127"/>
                    <a:pt x="f10" y="f62"/>
                  </a:cubicBezTo>
                  <a:cubicBezTo>
                    <a:pt x="f8" y="f138"/>
                    <a:pt x="f95" y="f14"/>
                    <a:pt x="f95" y="f12"/>
                  </a:cubicBezTo>
                  <a:cubicBezTo>
                    <a:pt x="f95" y="f9"/>
                    <a:pt x="f95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4" name="Freeform 19">
              <a:extLst>
                <a:ext uri="{FF2B5EF4-FFF2-40B4-BE49-F238E27FC236}">
                  <a16:creationId xmlns:a16="http://schemas.microsoft.com/office/drawing/2014/main" id="{4CE460EA-47F5-9289-DA9B-F48EC8351741}"/>
                </a:ext>
              </a:extLst>
            </p:cNvPr>
            <p:cNvSpPr/>
            <p:nvPr/>
          </p:nvSpPr>
          <p:spPr>
            <a:xfrm>
              <a:off x="6943752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8"/>
                <a:gd name="f9" fmla="val 96"/>
                <a:gd name="f10" fmla="val 77"/>
                <a:gd name="f11" fmla="val 75"/>
                <a:gd name="f12" fmla="val 97"/>
                <a:gd name="f13" fmla="val 73"/>
                <a:gd name="f14" fmla="val 98"/>
                <a:gd name="f15" fmla="val 59"/>
                <a:gd name="f16" fmla="val 106"/>
                <a:gd name="f17" fmla="val 44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30"/>
                <a:gd name="f34" fmla="val 11"/>
                <a:gd name="f35" fmla="val 127"/>
                <a:gd name="f36" fmla="val 12"/>
                <a:gd name="f37" fmla="val 123"/>
                <a:gd name="f38" fmla="val 13"/>
                <a:gd name="f39" fmla="val 119"/>
                <a:gd name="f40" fmla="val 16"/>
                <a:gd name="f41" fmla="val 118"/>
                <a:gd name="f42" fmla="val 21"/>
                <a:gd name="f43" fmla="val 24"/>
                <a:gd name="f44" fmla="val 28"/>
                <a:gd name="f45" fmla="val 31"/>
                <a:gd name="f46" fmla="val 117"/>
                <a:gd name="f47" fmla="val 45"/>
                <a:gd name="f48" fmla="val 110"/>
                <a:gd name="f49" fmla="val 60"/>
                <a:gd name="f50" fmla="val 102"/>
                <a:gd name="f51" fmla="val 74"/>
                <a:gd name="f52" fmla="val 94"/>
                <a:gd name="f53" fmla="val 93"/>
                <a:gd name="f54" fmla="val 92"/>
                <a:gd name="f55" fmla="val 72"/>
                <a:gd name="f56" fmla="val 71"/>
                <a:gd name="f57" fmla="val 69"/>
                <a:gd name="f58" fmla="val 53"/>
                <a:gd name="f59" fmla="val 37"/>
                <a:gd name="f60" fmla="val 99"/>
                <a:gd name="f61" fmla="val 19"/>
                <a:gd name="f62" fmla="val 17"/>
                <a:gd name="f63" fmla="val 101"/>
                <a:gd name="f64" fmla="val 8"/>
                <a:gd name="f65" fmla="val 108"/>
                <a:gd name="f66" fmla="val 4"/>
                <a:gd name="f67" fmla="val 105"/>
                <a:gd name="f68" fmla="val 1"/>
                <a:gd name="f69" fmla="val 2"/>
                <a:gd name="f70" fmla="val 5"/>
                <a:gd name="f71" fmla="val 10"/>
                <a:gd name="f72" fmla="val 91"/>
                <a:gd name="f73" fmla="val 95"/>
                <a:gd name="f74" fmla="val 55"/>
                <a:gd name="f75" fmla="val 89"/>
                <a:gd name="f76" fmla="val 88"/>
                <a:gd name="f77" fmla="val 87"/>
                <a:gd name="f78" fmla="val 86"/>
                <a:gd name="f79" fmla="val 70"/>
                <a:gd name="f80" fmla="val 85"/>
                <a:gd name="f81" fmla="val 81"/>
                <a:gd name="f82" fmla="val 41"/>
                <a:gd name="f83" fmla="val 9"/>
                <a:gd name="f84" fmla="val 6"/>
                <a:gd name="f85" fmla="val 65"/>
                <a:gd name="f86" fmla="val 7"/>
                <a:gd name="f87" fmla="val 62"/>
                <a:gd name="f88" fmla="val 58"/>
                <a:gd name="f89" fmla="val 15"/>
                <a:gd name="f90" fmla="val 20"/>
                <a:gd name="f91" fmla="val 61"/>
                <a:gd name="f92" fmla="val 23"/>
                <a:gd name="f93" fmla="val 63"/>
                <a:gd name="f94" fmla="val 57"/>
                <a:gd name="f95" fmla="val 79"/>
                <a:gd name="f96" fmla="val 82"/>
                <a:gd name="f97" fmla="val 83"/>
                <a:gd name="f98" fmla="val 76"/>
                <a:gd name="f99" fmla="val 66"/>
                <a:gd name="f100" fmla="val 50"/>
                <a:gd name="f101" fmla="val 54"/>
                <a:gd name="f102" fmla="val 38"/>
                <a:gd name="f103" fmla="val 43"/>
                <a:gd name="f104" fmla="val 36"/>
                <a:gd name="f105" fmla="val 42"/>
                <a:gd name="f106" fmla="val 33"/>
                <a:gd name="f107" fmla="val 32"/>
                <a:gd name="f108" fmla="val 39"/>
                <a:gd name="f109" fmla="val 40"/>
                <a:gd name="f110" fmla="val 52"/>
                <a:gd name="f111" fmla="val 80"/>
                <a:gd name="f112" fmla="val 68"/>
                <a:gd name="f113" fmla="val 56"/>
                <a:gd name="f114" fmla="val 49"/>
                <a:gd name="f115" fmla="val 64"/>
                <a:gd name="f116" fmla="val 67"/>
                <a:gd name="f117" fmla="val 84"/>
                <a:gd name="f118" fmla="val 90"/>
                <a:gd name="f119" fmla="val 104"/>
                <a:gd name="f120" fmla="val 109"/>
                <a:gd name="f121" fmla="val 111"/>
                <a:gd name="f122" fmla="val 107"/>
                <a:gd name="f123" fmla="val 112"/>
                <a:gd name="f124" fmla="val 129"/>
                <a:gd name="f125" fmla="val 120"/>
                <a:gd name="f126" fmla="val 116"/>
                <a:gd name="f127" fmla="val 114"/>
                <a:gd name="f128" fmla="val 128"/>
                <a:gd name="f129" fmla="val 138"/>
                <a:gd name="f130" fmla="val 143"/>
                <a:gd name="f131" fmla="val 148"/>
                <a:gd name="f132" fmla="val 149"/>
                <a:gd name="f133" fmla="val 34"/>
                <a:gd name="f134" fmla="val 146"/>
                <a:gd name="f135" fmla="val 140"/>
                <a:gd name="f136" fmla="val 135"/>
                <a:gd name="f137" fmla="val 133"/>
                <a:gd name="f138" fmla="val 100"/>
                <a:gd name="f139" fmla="val 150"/>
                <a:gd name="f140" fmla="val 152"/>
                <a:gd name="f141" fmla="val 159"/>
                <a:gd name="f142" fmla="val 163"/>
                <a:gd name="f143" fmla="val 167"/>
                <a:gd name="f144" fmla="val 165"/>
                <a:gd name="f145" fmla="val 157"/>
                <a:gd name="f146" fmla="val 151"/>
                <a:gd name="f147" fmla="val 147"/>
                <a:gd name="f148" fmla="val 103"/>
                <a:gd name="f149" fmla="val 137"/>
                <a:gd name="f150" fmla="val 153"/>
                <a:gd name="f151" fmla="val 156"/>
                <a:gd name="f152" fmla="val 162"/>
                <a:gd name="f153" fmla="val 166"/>
                <a:gd name="f154" fmla="val 172"/>
                <a:gd name="f155" fmla="val 174"/>
                <a:gd name="f156" fmla="val 176"/>
                <a:gd name="f157" fmla="val 173"/>
                <a:gd name="f158" fmla="val 169"/>
                <a:gd name="f159" fmla="val 164"/>
                <a:gd name="f160" fmla="val 160"/>
                <a:gd name="f161" fmla="val 139"/>
                <a:gd name="f162" fmla="val 142"/>
                <a:gd name="f163" fmla="val 158"/>
                <a:gd name="f164" fmla="val 154"/>
                <a:gd name="f165" fmla="val 141"/>
                <a:gd name="f166" fmla="val 144"/>
                <a:gd name="f167" fmla="val 115"/>
                <a:gd name="f168" fmla="val 125"/>
                <a:gd name="f169" fmla="val 145"/>
                <a:gd name="f170" fmla="val 134"/>
                <a:gd name="f171" fmla="val 161"/>
                <a:gd name="f172" fmla="val 179"/>
                <a:gd name="f173" fmla="val 182"/>
                <a:gd name="f174" fmla="val 181"/>
                <a:gd name="f175" fmla="val 178"/>
                <a:gd name="f176" fmla="val 155"/>
                <a:gd name="f177" fmla="val 51"/>
                <a:gd name="f178" fmla="val 47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0 f187 1"/>
                <a:gd name="f192" fmla="*/ 121 f186 1"/>
                <a:gd name="f193" fmla="*/ 12 f187 1"/>
                <a:gd name="f194" fmla="*/ 123 f186 1"/>
                <a:gd name="f195" fmla="*/ 74 f187 1"/>
                <a:gd name="f196" fmla="*/ 94 f186 1"/>
                <a:gd name="f197" fmla="*/ 21 f187 1"/>
                <a:gd name="f198" fmla="*/ 99 f186 1"/>
                <a:gd name="f199" fmla="*/ 2 f187 1"/>
                <a:gd name="f200" fmla="*/ 96 f186 1"/>
                <a:gd name="f201" fmla="*/ 72 f187 1"/>
                <a:gd name="f202" fmla="*/ 89 f186 1"/>
                <a:gd name="f203" fmla="*/ 26 f187 1"/>
                <a:gd name="f204" fmla="*/ 72 f186 1"/>
                <a:gd name="f205" fmla="*/ 7 f187 1"/>
                <a:gd name="f206" fmla="*/ 62 f186 1"/>
                <a:gd name="f207" fmla="*/ 31 f187 1"/>
                <a:gd name="f208" fmla="*/ 71 f186 1"/>
                <a:gd name="f209" fmla="*/ 73 f187 1"/>
                <a:gd name="f210" fmla="*/ 77 f186 1"/>
                <a:gd name="f211" fmla="*/ 36 f186 1"/>
                <a:gd name="f212" fmla="*/ 39 f187 1"/>
                <a:gd name="f213" fmla="*/ 40 f186 1"/>
                <a:gd name="f214" fmla="*/ 62 f187 1"/>
                <a:gd name="f215" fmla="*/ 31 f186 1"/>
                <a:gd name="f216" fmla="*/ 55 f187 1"/>
                <a:gd name="f217" fmla="*/ 14 f186 1"/>
                <a:gd name="f218" fmla="*/ 65 f187 1"/>
                <a:gd name="f219" fmla="*/ 29 f186 1"/>
                <a:gd name="f220" fmla="*/ 86 f187 1"/>
                <a:gd name="f221" fmla="*/ 73 f186 1"/>
                <a:gd name="f222" fmla="*/ 80 f187 1"/>
                <a:gd name="f223" fmla="*/ 4 f186 1"/>
                <a:gd name="f224" fmla="*/ 90 f187 1"/>
                <a:gd name="f225" fmla="*/ 20 f186 1"/>
                <a:gd name="f226" fmla="*/ 109 f187 1"/>
                <a:gd name="f227" fmla="*/ 30 f186 1"/>
                <a:gd name="f228" fmla="*/ 126 f187 1"/>
                <a:gd name="f229" fmla="*/ 97 f187 1"/>
                <a:gd name="f230" fmla="*/ 128 f187 1"/>
                <a:gd name="f231" fmla="*/ 42 f186 1"/>
                <a:gd name="f232" fmla="*/ 149 f187 1"/>
                <a:gd name="f233" fmla="*/ 34 f186 1"/>
                <a:gd name="f234" fmla="*/ 102 f187 1"/>
                <a:gd name="f235" fmla="*/ 143 f187 1"/>
                <a:gd name="f236" fmla="*/ 165 f187 1"/>
                <a:gd name="f237" fmla="*/ 103 f187 1"/>
                <a:gd name="f238" fmla="*/ 85 f186 1"/>
                <a:gd name="f239" fmla="*/ 153 f187 1"/>
                <a:gd name="f240" fmla="*/ 91 f186 1"/>
                <a:gd name="f241" fmla="*/ 173 f187 1"/>
                <a:gd name="f242" fmla="*/ 100 f186 1"/>
                <a:gd name="f243" fmla="*/ 105 f187 1"/>
                <a:gd name="f244" fmla="*/ 90 f186 1"/>
                <a:gd name="f245" fmla="*/ 104 f187 1"/>
                <a:gd name="f246" fmla="*/ 97 f186 1"/>
                <a:gd name="f247" fmla="*/ 163 f187 1"/>
                <a:gd name="f248" fmla="*/ 130 f186 1"/>
                <a:gd name="f249" fmla="*/ 146 f187 1"/>
                <a:gd name="f250" fmla="*/ 137 f186 1"/>
                <a:gd name="f251" fmla="*/ 95 f187 1"/>
                <a:gd name="f252" fmla="*/ 119 f187 1"/>
                <a:gd name="f253" fmla="*/ 141 f186 1"/>
                <a:gd name="f254" fmla="*/ 161 f186 1"/>
                <a:gd name="f255" fmla="*/ 115 f187 1"/>
                <a:gd name="f256" fmla="*/ 142 f186 1"/>
                <a:gd name="f257" fmla="*/ 82 f187 1"/>
                <a:gd name="f258" fmla="*/ 135 f186 1"/>
                <a:gd name="f259" fmla="*/ 63 f187 1"/>
                <a:gd name="f260" fmla="*/ 183 f186 1"/>
                <a:gd name="f261" fmla="*/ 84 f187 1"/>
                <a:gd name="f262" fmla="*/ 105 f186 1"/>
                <a:gd name="f263" fmla="*/ 57 f187 1"/>
                <a:gd name="f264" fmla="*/ 138 f186 1"/>
                <a:gd name="f265" fmla="*/ 40 f187 1"/>
                <a:gd name="f266" fmla="*/ 152 f186 1"/>
                <a:gd name="f267" fmla="*/ 77 f187 1"/>
                <a:gd name="f268" fmla="*/ 101 f186 1"/>
                <a:gd name="f269" fmla="+- f188 0 f1"/>
                <a:gd name="f270" fmla="*/ f191 1 177"/>
                <a:gd name="f271" fmla="*/ f192 1 183"/>
                <a:gd name="f272" fmla="*/ f193 1 177"/>
                <a:gd name="f273" fmla="*/ f194 1 183"/>
                <a:gd name="f274" fmla="*/ f195 1 177"/>
                <a:gd name="f275" fmla="*/ f196 1 183"/>
                <a:gd name="f276" fmla="*/ f197 1 177"/>
                <a:gd name="f277" fmla="*/ f198 1 183"/>
                <a:gd name="f278" fmla="*/ f199 1 177"/>
                <a:gd name="f279" fmla="*/ f200 1 183"/>
                <a:gd name="f280" fmla="*/ f201 1 177"/>
                <a:gd name="f281" fmla="*/ f202 1 183"/>
                <a:gd name="f282" fmla="*/ f203 1 177"/>
                <a:gd name="f283" fmla="*/ f204 1 183"/>
                <a:gd name="f284" fmla="*/ f205 1 177"/>
                <a:gd name="f285" fmla="*/ f206 1 183"/>
                <a:gd name="f286" fmla="*/ f207 1 177"/>
                <a:gd name="f287" fmla="*/ f208 1 183"/>
                <a:gd name="f288" fmla="*/ f209 1 177"/>
                <a:gd name="f289" fmla="*/ f210 1 183"/>
                <a:gd name="f290" fmla="*/ f211 1 183"/>
                <a:gd name="f291" fmla="*/ f212 1 177"/>
                <a:gd name="f292" fmla="*/ f213 1 183"/>
                <a:gd name="f293" fmla="*/ f214 1 177"/>
                <a:gd name="f294" fmla="*/ f215 1 183"/>
                <a:gd name="f295" fmla="*/ f216 1 177"/>
                <a:gd name="f296" fmla="*/ f217 1 183"/>
                <a:gd name="f297" fmla="*/ f218 1 177"/>
                <a:gd name="f298" fmla="*/ f219 1 183"/>
                <a:gd name="f299" fmla="*/ f220 1 177"/>
                <a:gd name="f300" fmla="*/ f221 1 183"/>
                <a:gd name="f301" fmla="*/ f222 1 177"/>
                <a:gd name="f302" fmla="*/ f223 1 183"/>
                <a:gd name="f303" fmla="*/ f224 1 177"/>
                <a:gd name="f304" fmla="*/ f225 1 183"/>
                <a:gd name="f305" fmla="*/ f226 1 177"/>
                <a:gd name="f306" fmla="*/ f227 1 183"/>
                <a:gd name="f307" fmla="*/ f228 1 177"/>
                <a:gd name="f308" fmla="*/ f229 1 177"/>
                <a:gd name="f309" fmla="*/ f230 1 177"/>
                <a:gd name="f310" fmla="*/ f231 1 183"/>
                <a:gd name="f311" fmla="*/ f232 1 177"/>
                <a:gd name="f312" fmla="*/ f233 1 183"/>
                <a:gd name="f313" fmla="*/ f234 1 177"/>
                <a:gd name="f314" fmla="*/ f235 1 177"/>
                <a:gd name="f315" fmla="*/ f236 1 177"/>
                <a:gd name="f316" fmla="*/ f237 1 177"/>
                <a:gd name="f317" fmla="*/ f238 1 183"/>
                <a:gd name="f318" fmla="*/ f239 1 177"/>
                <a:gd name="f319" fmla="*/ f240 1 183"/>
                <a:gd name="f320" fmla="*/ f241 1 177"/>
                <a:gd name="f321" fmla="*/ f242 1 183"/>
                <a:gd name="f322" fmla="*/ f243 1 177"/>
                <a:gd name="f323" fmla="*/ f244 1 183"/>
                <a:gd name="f324" fmla="*/ f245 1 177"/>
                <a:gd name="f325" fmla="*/ f246 1 183"/>
                <a:gd name="f326" fmla="*/ f247 1 177"/>
                <a:gd name="f327" fmla="*/ f248 1 183"/>
                <a:gd name="f328" fmla="*/ f249 1 177"/>
                <a:gd name="f329" fmla="*/ f250 1 183"/>
                <a:gd name="f330" fmla="*/ f251 1 177"/>
                <a:gd name="f331" fmla="*/ f252 1 177"/>
                <a:gd name="f332" fmla="*/ f253 1 183"/>
                <a:gd name="f333" fmla="*/ f254 1 183"/>
                <a:gd name="f334" fmla="*/ f255 1 177"/>
                <a:gd name="f335" fmla="*/ f256 1 183"/>
                <a:gd name="f336" fmla="*/ f257 1 177"/>
                <a:gd name="f337" fmla="*/ f258 1 183"/>
                <a:gd name="f338" fmla="*/ f259 1 177"/>
                <a:gd name="f339" fmla="*/ f260 1 183"/>
                <a:gd name="f340" fmla="*/ f261 1 177"/>
                <a:gd name="f341" fmla="*/ f262 1 183"/>
                <a:gd name="f342" fmla="*/ f263 1 177"/>
                <a:gd name="f343" fmla="*/ f264 1 183"/>
                <a:gd name="f344" fmla="*/ f265 1 177"/>
                <a:gd name="f345" fmla="*/ f266 1 183"/>
                <a:gd name="f346" fmla="*/ f267 1 177"/>
                <a:gd name="f347" fmla="*/ f268 1 183"/>
                <a:gd name="f348" fmla="*/ 0 1 f189"/>
                <a:gd name="f349" fmla="*/ f183 1 f189"/>
                <a:gd name="f350" fmla="*/ 0 1 f190"/>
                <a:gd name="f351" fmla="*/ f184 1 f190"/>
                <a:gd name="f352" fmla="*/ f270 1 f189"/>
                <a:gd name="f353" fmla="*/ f271 1 f190"/>
                <a:gd name="f354" fmla="*/ f272 1 f189"/>
                <a:gd name="f355" fmla="*/ f273 1 f190"/>
                <a:gd name="f356" fmla="*/ f274 1 f189"/>
                <a:gd name="f357" fmla="*/ f275 1 f190"/>
                <a:gd name="f358" fmla="*/ f276 1 f189"/>
                <a:gd name="f359" fmla="*/ f277 1 f190"/>
                <a:gd name="f360" fmla="*/ f278 1 f189"/>
                <a:gd name="f361" fmla="*/ f279 1 f190"/>
                <a:gd name="f362" fmla="*/ f280 1 f189"/>
                <a:gd name="f363" fmla="*/ f281 1 f190"/>
                <a:gd name="f364" fmla="*/ f282 1 f189"/>
                <a:gd name="f365" fmla="*/ f283 1 f190"/>
                <a:gd name="f366" fmla="*/ f284 1 f189"/>
                <a:gd name="f367" fmla="*/ f285 1 f190"/>
                <a:gd name="f368" fmla="*/ f286 1 f189"/>
                <a:gd name="f369" fmla="*/ f287 1 f190"/>
                <a:gd name="f370" fmla="*/ f288 1 f189"/>
                <a:gd name="f371" fmla="*/ f289 1 f190"/>
                <a:gd name="f372" fmla="*/ f290 1 f190"/>
                <a:gd name="f373" fmla="*/ f291 1 f189"/>
                <a:gd name="f374" fmla="*/ f292 1 f190"/>
                <a:gd name="f375" fmla="*/ f293 1 f189"/>
                <a:gd name="f376" fmla="*/ f294 1 f190"/>
                <a:gd name="f377" fmla="*/ f295 1 f189"/>
                <a:gd name="f378" fmla="*/ f296 1 f190"/>
                <a:gd name="f379" fmla="*/ f297 1 f189"/>
                <a:gd name="f380" fmla="*/ f298 1 f190"/>
                <a:gd name="f381" fmla="*/ f299 1 f189"/>
                <a:gd name="f382" fmla="*/ f300 1 f190"/>
                <a:gd name="f383" fmla="*/ f301 1 f189"/>
                <a:gd name="f384" fmla="*/ f302 1 f190"/>
                <a:gd name="f385" fmla="*/ f303 1 f189"/>
                <a:gd name="f386" fmla="*/ f304 1 f190"/>
                <a:gd name="f387" fmla="*/ f305 1 f189"/>
                <a:gd name="f388" fmla="*/ f306 1 f190"/>
                <a:gd name="f389" fmla="*/ f307 1 f189"/>
                <a:gd name="f390" fmla="*/ f308 1 f189"/>
                <a:gd name="f391" fmla="*/ f309 1 f189"/>
                <a:gd name="f392" fmla="*/ f310 1 f190"/>
                <a:gd name="f393" fmla="*/ f311 1 f189"/>
                <a:gd name="f394" fmla="*/ f312 1 f190"/>
                <a:gd name="f395" fmla="*/ f313 1 f189"/>
                <a:gd name="f396" fmla="*/ f314 1 f189"/>
                <a:gd name="f397" fmla="*/ f315 1 f189"/>
                <a:gd name="f398" fmla="*/ f316 1 f189"/>
                <a:gd name="f399" fmla="*/ f317 1 f190"/>
                <a:gd name="f400" fmla="*/ f318 1 f189"/>
                <a:gd name="f401" fmla="*/ f319 1 f190"/>
                <a:gd name="f402" fmla="*/ f320 1 f189"/>
                <a:gd name="f403" fmla="*/ f321 1 f190"/>
                <a:gd name="f404" fmla="*/ f322 1 f189"/>
                <a:gd name="f405" fmla="*/ f323 1 f190"/>
                <a:gd name="f406" fmla="*/ f324 1 f189"/>
                <a:gd name="f407" fmla="*/ f325 1 f190"/>
                <a:gd name="f408" fmla="*/ f326 1 f189"/>
                <a:gd name="f409" fmla="*/ f327 1 f190"/>
                <a:gd name="f410" fmla="*/ f328 1 f189"/>
                <a:gd name="f411" fmla="*/ f329 1 f190"/>
                <a:gd name="f412" fmla="*/ f330 1 f189"/>
                <a:gd name="f413" fmla="*/ f331 1 f189"/>
                <a:gd name="f414" fmla="*/ f332 1 f190"/>
                <a:gd name="f415" fmla="*/ f333 1 f190"/>
                <a:gd name="f416" fmla="*/ f334 1 f189"/>
                <a:gd name="f417" fmla="*/ f335 1 f190"/>
                <a:gd name="f418" fmla="*/ f336 1 f189"/>
                <a:gd name="f419" fmla="*/ f337 1 f190"/>
                <a:gd name="f420" fmla="*/ f338 1 f189"/>
                <a:gd name="f421" fmla="*/ f339 1 f190"/>
                <a:gd name="f422" fmla="*/ f340 1 f189"/>
                <a:gd name="f423" fmla="*/ f341 1 f190"/>
                <a:gd name="f424" fmla="*/ f342 1 f189"/>
                <a:gd name="f425" fmla="*/ f343 1 f190"/>
                <a:gd name="f426" fmla="*/ f344 1 f189"/>
                <a:gd name="f427" fmla="*/ f345 1 f190"/>
                <a:gd name="f428" fmla="*/ f346 1 f189"/>
                <a:gd name="f429" fmla="*/ f347 1 f190"/>
                <a:gd name="f430" fmla="*/ f348 f180 1"/>
                <a:gd name="f431" fmla="*/ f349 f180 1"/>
                <a:gd name="f432" fmla="*/ f351 f181 1"/>
                <a:gd name="f433" fmla="*/ f350 f181 1"/>
                <a:gd name="f434" fmla="*/ f352 f180 1"/>
                <a:gd name="f435" fmla="*/ f353 f181 1"/>
                <a:gd name="f436" fmla="*/ f354 f180 1"/>
                <a:gd name="f437" fmla="*/ f355 f181 1"/>
                <a:gd name="f438" fmla="*/ f356 f180 1"/>
                <a:gd name="f439" fmla="*/ f357 f181 1"/>
                <a:gd name="f440" fmla="*/ f358 f180 1"/>
                <a:gd name="f441" fmla="*/ f359 f181 1"/>
                <a:gd name="f442" fmla="*/ f360 f180 1"/>
                <a:gd name="f443" fmla="*/ f361 f181 1"/>
                <a:gd name="f444" fmla="*/ f362 f180 1"/>
                <a:gd name="f445" fmla="*/ f363 f181 1"/>
                <a:gd name="f446" fmla="*/ f364 f180 1"/>
                <a:gd name="f447" fmla="*/ f365 f181 1"/>
                <a:gd name="f448" fmla="*/ f366 f180 1"/>
                <a:gd name="f449" fmla="*/ f367 f181 1"/>
                <a:gd name="f450" fmla="*/ f368 f180 1"/>
                <a:gd name="f451" fmla="*/ f369 f181 1"/>
                <a:gd name="f452" fmla="*/ f370 f180 1"/>
                <a:gd name="f453" fmla="*/ f371 f181 1"/>
                <a:gd name="f454" fmla="*/ f372 f181 1"/>
                <a:gd name="f455" fmla="*/ f373 f180 1"/>
                <a:gd name="f456" fmla="*/ f374 f181 1"/>
                <a:gd name="f457" fmla="*/ f375 f180 1"/>
                <a:gd name="f458" fmla="*/ f376 f181 1"/>
                <a:gd name="f459" fmla="*/ f377 f180 1"/>
                <a:gd name="f460" fmla="*/ f378 f181 1"/>
                <a:gd name="f461" fmla="*/ f379 f180 1"/>
                <a:gd name="f462" fmla="*/ f380 f181 1"/>
                <a:gd name="f463" fmla="*/ f381 f180 1"/>
                <a:gd name="f464" fmla="*/ f382 f181 1"/>
                <a:gd name="f465" fmla="*/ f383 f180 1"/>
                <a:gd name="f466" fmla="*/ f384 f181 1"/>
                <a:gd name="f467" fmla="*/ f385 f180 1"/>
                <a:gd name="f468" fmla="*/ f386 f181 1"/>
                <a:gd name="f469" fmla="*/ f387 f180 1"/>
                <a:gd name="f470" fmla="*/ f388 f181 1"/>
                <a:gd name="f471" fmla="*/ f389 f180 1"/>
                <a:gd name="f472" fmla="*/ f390 f180 1"/>
                <a:gd name="f473" fmla="*/ f391 f180 1"/>
                <a:gd name="f474" fmla="*/ f392 f181 1"/>
                <a:gd name="f475" fmla="*/ f393 f180 1"/>
                <a:gd name="f476" fmla="*/ f394 f181 1"/>
                <a:gd name="f477" fmla="*/ f395 f180 1"/>
                <a:gd name="f478" fmla="*/ f396 f180 1"/>
                <a:gd name="f479" fmla="*/ f397 f180 1"/>
                <a:gd name="f480" fmla="*/ f398 f180 1"/>
                <a:gd name="f481" fmla="*/ f399 f181 1"/>
                <a:gd name="f482" fmla="*/ f400 f180 1"/>
                <a:gd name="f483" fmla="*/ f401 f181 1"/>
                <a:gd name="f484" fmla="*/ f402 f180 1"/>
                <a:gd name="f485" fmla="*/ f403 f181 1"/>
                <a:gd name="f486" fmla="*/ f404 f180 1"/>
                <a:gd name="f487" fmla="*/ f405 f181 1"/>
                <a:gd name="f488" fmla="*/ f406 f180 1"/>
                <a:gd name="f489" fmla="*/ f407 f181 1"/>
                <a:gd name="f490" fmla="*/ f408 f180 1"/>
                <a:gd name="f491" fmla="*/ f409 f181 1"/>
                <a:gd name="f492" fmla="*/ f410 f180 1"/>
                <a:gd name="f493" fmla="*/ f411 f181 1"/>
                <a:gd name="f494" fmla="*/ f412 f180 1"/>
                <a:gd name="f495" fmla="*/ f413 f180 1"/>
                <a:gd name="f496" fmla="*/ f414 f181 1"/>
                <a:gd name="f497" fmla="*/ f415 f181 1"/>
                <a:gd name="f498" fmla="*/ f416 f180 1"/>
                <a:gd name="f499" fmla="*/ f417 f181 1"/>
                <a:gd name="f500" fmla="*/ f418 f180 1"/>
                <a:gd name="f501" fmla="*/ f419 f181 1"/>
                <a:gd name="f502" fmla="*/ f420 f180 1"/>
                <a:gd name="f503" fmla="*/ f421 f181 1"/>
                <a:gd name="f504" fmla="*/ f422 f180 1"/>
                <a:gd name="f505" fmla="*/ f423 f181 1"/>
                <a:gd name="f506" fmla="*/ f424 f180 1"/>
                <a:gd name="f507" fmla="*/ f425 f181 1"/>
                <a:gd name="f508" fmla="*/ f426 f180 1"/>
                <a:gd name="f509" fmla="*/ f427 f181 1"/>
                <a:gd name="f510" fmla="*/ f428 f180 1"/>
                <a:gd name="f511" fmla="*/ f429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48" y="f449"/>
                </a:cxn>
                <a:cxn ang="f269">
                  <a:pos x="f450" y="f451"/>
                </a:cxn>
                <a:cxn ang="f269">
                  <a:pos x="f452" y="f453"/>
                </a:cxn>
                <a:cxn ang="f269">
                  <a:pos x="f440" y="f454"/>
                </a:cxn>
                <a:cxn ang="f269">
                  <a:pos x="f455" y="f456"/>
                </a:cxn>
                <a:cxn ang="f269">
                  <a:pos x="f457" y="f458"/>
                </a:cxn>
                <a:cxn ang="f269">
                  <a:pos x="f459" y="f460"/>
                </a:cxn>
                <a:cxn ang="f269">
                  <a:pos x="f461" y="f462"/>
                </a:cxn>
                <a:cxn ang="f269">
                  <a:pos x="f463" y="f464"/>
                </a:cxn>
                <a:cxn ang="f269">
                  <a:pos x="f465" y="f466"/>
                </a:cxn>
                <a:cxn ang="f269">
                  <a:pos x="f467" y="f468"/>
                </a:cxn>
                <a:cxn ang="f269">
                  <a:pos x="f469" y="f470"/>
                </a:cxn>
                <a:cxn ang="f269">
                  <a:pos x="f471" y="f460"/>
                </a:cxn>
                <a:cxn ang="f269">
                  <a:pos x="f472" y="f451"/>
                </a:cxn>
                <a:cxn ang="f269">
                  <a:pos x="f473" y="f474"/>
                </a:cxn>
                <a:cxn ang="f269">
                  <a:pos x="f475" y="f476"/>
                </a:cxn>
                <a:cxn ang="f269">
                  <a:pos x="f477" y="f453"/>
                </a:cxn>
                <a:cxn ang="f269">
                  <a:pos x="f478" y="f447"/>
                </a:cxn>
                <a:cxn ang="f269">
                  <a:pos x="f479" y="f464"/>
                </a:cxn>
                <a:cxn ang="f269">
                  <a:pos x="f480" y="f481"/>
                </a:cxn>
                <a:cxn ang="f269">
                  <a:pos x="f482" y="f483"/>
                </a:cxn>
                <a:cxn ang="f269">
                  <a:pos x="f484" y="f485"/>
                </a:cxn>
                <a:cxn ang="f269">
                  <a:pos x="f486" y="f487"/>
                </a:cxn>
                <a:cxn ang="f269">
                  <a:pos x="f488" y="f489"/>
                </a:cxn>
                <a:cxn ang="f269">
                  <a:pos x="f490" y="f491"/>
                </a:cxn>
                <a:cxn ang="f269">
                  <a:pos x="f492" y="f493"/>
                </a:cxn>
                <a:cxn ang="f269">
                  <a:pos x="f494" y="f443"/>
                </a:cxn>
                <a:cxn ang="f269">
                  <a:pos x="f495" y="f496"/>
                </a:cxn>
                <a:cxn ang="f269">
                  <a:pos x="f473" y="f497"/>
                </a:cxn>
                <a:cxn ang="f269">
                  <a:pos x="f498" y="f499"/>
                </a:cxn>
                <a:cxn ang="f269">
                  <a:pos x="f500" y="f501"/>
                </a:cxn>
                <a:cxn ang="f269">
                  <a:pos x="f502" y="f503"/>
                </a:cxn>
                <a:cxn ang="f269">
                  <a:pos x="f504" y="f505"/>
                </a:cxn>
                <a:cxn ang="f269">
                  <a:pos x="f506" y="f507"/>
                </a:cxn>
                <a:cxn ang="f269">
                  <a:pos x="f508" y="f509"/>
                </a:cxn>
                <a:cxn ang="f269">
                  <a:pos x="f510" y="f511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44" y="f39"/>
                    <a:pt x="f45" y="f46"/>
                  </a:cubicBezTo>
                  <a:cubicBezTo>
                    <a:pt x="f47" y="f48"/>
                    <a:pt x="f49" y="f50"/>
                    <a:pt x="f51" y="f52"/>
                  </a:cubicBezTo>
                  <a:cubicBezTo>
                    <a:pt x="f51" y="f53"/>
                    <a:pt x="f51" y="f53"/>
                    <a:pt x="f51" y="f54"/>
                  </a:cubicBezTo>
                  <a:cubicBezTo>
                    <a:pt x="f55" y="f54"/>
                    <a:pt x="f56" y="f54"/>
                    <a:pt x="f57" y="f54"/>
                  </a:cubicBezTo>
                  <a:cubicBezTo>
                    <a:pt x="f58" y="f52"/>
                    <a:pt x="f59" y="f9"/>
                    <a:pt x="f42" y="f60"/>
                  </a:cubicBezTo>
                  <a:cubicBezTo>
                    <a:pt x="f61" y="f60"/>
                    <a:pt x="f62" y="f63"/>
                    <a:pt x="f40" y="f50"/>
                  </a:cubicBezTo>
                  <a:cubicBezTo>
                    <a:pt x="f38" y="f16"/>
                    <a:pt x="f64" y="f65"/>
                    <a:pt x="f66" y="f67"/>
                  </a:cubicBezTo>
                  <a:cubicBezTo>
                    <a:pt x="f68" y="f50"/>
                    <a:pt x="f5" y="f60"/>
                    <a:pt x="f69" y="f9"/>
                  </a:cubicBezTo>
                  <a:cubicBezTo>
                    <a:pt x="f70" y="f54"/>
                    <a:pt x="f71" y="f72"/>
                    <a:pt x="f32" y="f52"/>
                  </a:cubicBezTo>
                  <a:cubicBezTo>
                    <a:pt x="f40" y="f73"/>
                    <a:pt x="f31" y="f9"/>
                    <a:pt x="f61" y="f9"/>
                  </a:cubicBezTo>
                  <a:cubicBezTo>
                    <a:pt x="f59" y="f52"/>
                    <a:pt x="f74" y="f72"/>
                    <a:pt x="f55" y="f75"/>
                  </a:cubicBezTo>
                  <a:cubicBezTo>
                    <a:pt x="f13" y="f75"/>
                    <a:pt x="f13" y="f76"/>
                    <a:pt x="f11" y="f77"/>
                  </a:cubicBezTo>
                  <a:cubicBezTo>
                    <a:pt x="f55" y="f77"/>
                    <a:pt x="f56" y="f78"/>
                    <a:pt x="f79" y="f80"/>
                  </a:cubicBezTo>
                  <a:cubicBezTo>
                    <a:pt x="f74" y="f81"/>
                    <a:pt x="f82" y="f10"/>
                    <a:pt x="f25" y="f55"/>
                  </a:cubicBezTo>
                  <a:cubicBezTo>
                    <a:pt x="f43" y="f55"/>
                    <a:pt x="f42" y="f13"/>
                    <a:pt x="f31" y="f51"/>
                  </a:cubicBezTo>
                  <a:cubicBezTo>
                    <a:pt x="f32" y="f11"/>
                    <a:pt x="f83" y="f10"/>
                    <a:pt x="f84" y="f55"/>
                  </a:cubicBezTo>
                  <a:cubicBezTo>
                    <a:pt x="f70" y="f79"/>
                    <a:pt x="f70" y="f85"/>
                    <a:pt x="f86" y="f87"/>
                  </a:cubicBezTo>
                  <a:cubicBezTo>
                    <a:pt x="f71" y="f88"/>
                    <a:pt x="f89" y="f88"/>
                    <a:pt x="f90" y="f49"/>
                  </a:cubicBezTo>
                  <a:cubicBezTo>
                    <a:pt x="f42" y="f91"/>
                    <a:pt x="f92" y="f87"/>
                    <a:pt x="f92" y="f93"/>
                  </a:cubicBezTo>
                  <a:cubicBezTo>
                    <a:pt x="f92" y="f57"/>
                    <a:pt x="f23" y="f79"/>
                    <a:pt x="f45" y="f56"/>
                  </a:cubicBezTo>
                  <a:cubicBezTo>
                    <a:pt x="f17" y="f11"/>
                    <a:pt x="f94" y="f95"/>
                    <a:pt x="f79" y="f96"/>
                  </a:cubicBezTo>
                  <a:cubicBezTo>
                    <a:pt x="f55" y="f97"/>
                    <a:pt x="f51" y="f96"/>
                    <a:pt x="f98" y="f96"/>
                  </a:cubicBezTo>
                  <a:cubicBezTo>
                    <a:pt x="f11" y="f81"/>
                    <a:pt x="f11" y="f8"/>
                    <a:pt x="f13" y="f10"/>
                  </a:cubicBezTo>
                  <a:cubicBezTo>
                    <a:pt x="f87" y="f99"/>
                    <a:pt x="f100" y="f101"/>
                    <a:pt x="f102" y="f103"/>
                  </a:cubicBezTo>
                  <a:cubicBezTo>
                    <a:pt x="f104" y="f105"/>
                    <a:pt x="f106" y="f105"/>
                    <a:pt x="f45" y="f105"/>
                  </a:cubicBezTo>
                  <a:cubicBezTo>
                    <a:pt x="f27" y="f105"/>
                    <a:pt x="f42" y="f82"/>
                    <a:pt x="f42" y="f104"/>
                  </a:cubicBezTo>
                  <a:cubicBezTo>
                    <a:pt x="f42" y="f107"/>
                    <a:pt x="f25" y="f23"/>
                    <a:pt x="f45" y="f23"/>
                  </a:cubicBezTo>
                  <a:cubicBezTo>
                    <a:pt x="f104" y="f23"/>
                    <a:pt x="f108" y="f19"/>
                    <a:pt x="f102" y="f104"/>
                  </a:cubicBezTo>
                  <a:cubicBezTo>
                    <a:pt x="f102" y="f59"/>
                    <a:pt x="f102" y="f108"/>
                    <a:pt x="f108" y="f109"/>
                  </a:cubicBezTo>
                  <a:cubicBezTo>
                    <a:pt x="f58" y="f110"/>
                    <a:pt x="f99" y="f85"/>
                    <a:pt x="f81" y="f8"/>
                  </a:cubicBezTo>
                  <a:cubicBezTo>
                    <a:pt x="f111" y="f98"/>
                    <a:pt x="f111" y="f11"/>
                    <a:pt x="f111" y="f51"/>
                  </a:cubicBezTo>
                  <a:cubicBezTo>
                    <a:pt x="f51" y="f49"/>
                    <a:pt x="f112" y="f47"/>
                    <a:pt x="f87" y="f45"/>
                  </a:cubicBezTo>
                  <a:cubicBezTo>
                    <a:pt x="f91" y="f44"/>
                    <a:pt x="f15" y="f23"/>
                    <a:pt x="f113" y="f25"/>
                  </a:cubicBezTo>
                  <a:cubicBezTo>
                    <a:pt x="f58" y="f25"/>
                    <a:pt x="f114" y="f29"/>
                    <a:pt x="f100" y="f42"/>
                  </a:cubicBezTo>
                  <a:cubicBezTo>
                    <a:pt x="f100" y="f31"/>
                    <a:pt x="f58" y="f89"/>
                    <a:pt x="f74" y="f32"/>
                  </a:cubicBezTo>
                  <a:cubicBezTo>
                    <a:pt x="f15" y="f36"/>
                    <a:pt x="f115" y="f36"/>
                    <a:pt x="f99" y="f40"/>
                  </a:cubicBezTo>
                  <a:cubicBezTo>
                    <a:pt x="f116" y="f31"/>
                    <a:pt x="f99" y="f42"/>
                    <a:pt x="f99" y="f43"/>
                  </a:cubicBezTo>
                  <a:cubicBezTo>
                    <a:pt x="f99" y="f27"/>
                    <a:pt x="f115" y="f23"/>
                    <a:pt x="f85" y="f21"/>
                  </a:cubicBezTo>
                  <a:cubicBezTo>
                    <a:pt x="f56" y="f103"/>
                    <a:pt x="f8" y="f88"/>
                    <a:pt x="f117" y="f13"/>
                  </a:cubicBezTo>
                  <a:cubicBezTo>
                    <a:pt x="f117" y="f13"/>
                    <a:pt x="f80" y="f13"/>
                    <a:pt x="f80" y="f13"/>
                  </a:cubicBezTo>
                  <a:cubicBezTo>
                    <a:pt x="f80" y="f13"/>
                    <a:pt x="f78" y="f13"/>
                    <a:pt x="f78" y="f13"/>
                  </a:cubicBezTo>
                  <a:cubicBezTo>
                    <a:pt x="f78" y="f113"/>
                    <a:pt x="f78" y="f108"/>
                    <a:pt x="f78" y="f29"/>
                  </a:cubicBezTo>
                  <a:cubicBezTo>
                    <a:pt x="f78" y="f90"/>
                    <a:pt x="f117" y="f31"/>
                    <a:pt x="f96" y="f40"/>
                  </a:cubicBezTo>
                  <a:cubicBezTo>
                    <a:pt x="f8" y="f38"/>
                    <a:pt x="f10" y="f64"/>
                    <a:pt x="f111" y="f66"/>
                  </a:cubicBezTo>
                  <a:cubicBezTo>
                    <a:pt x="f117" y="f5"/>
                    <a:pt x="f118" y="f5"/>
                    <a:pt x="f52" y="f66"/>
                  </a:cubicBezTo>
                  <a:cubicBezTo>
                    <a:pt x="f12" y="f86"/>
                    <a:pt x="f12" y="f36"/>
                    <a:pt x="f53" y="f40"/>
                  </a:cubicBezTo>
                  <a:cubicBezTo>
                    <a:pt x="f54" y="f62"/>
                    <a:pt x="f118" y="f31"/>
                    <a:pt x="f118" y="f90"/>
                  </a:cubicBezTo>
                  <a:cubicBezTo>
                    <a:pt x="f118" y="f102"/>
                    <a:pt x="f118" y="f113"/>
                    <a:pt x="f72" y="f51"/>
                  </a:cubicBezTo>
                  <a:cubicBezTo>
                    <a:pt x="f54" y="f55"/>
                    <a:pt x="f54" y="f56"/>
                    <a:pt x="f53" y="f79"/>
                  </a:cubicBezTo>
                  <a:cubicBezTo>
                    <a:pt x="f14" y="f94"/>
                    <a:pt x="f119" y="f103"/>
                    <a:pt x="f120" y="f19"/>
                  </a:cubicBezTo>
                  <a:cubicBezTo>
                    <a:pt x="f48" y="f23"/>
                    <a:pt x="f121" y="f27"/>
                    <a:pt x="f120" y="f92"/>
                  </a:cubicBezTo>
                  <a:cubicBezTo>
                    <a:pt x="f67" y="f31"/>
                    <a:pt x="f122" y="f38"/>
                    <a:pt x="f123" y="f34"/>
                  </a:cubicBezTo>
                  <a:cubicBezTo>
                    <a:pt x="f46" y="f64"/>
                    <a:pt x="f24" y="f71"/>
                    <a:pt x="f26" y="f32"/>
                  </a:cubicBezTo>
                  <a:cubicBezTo>
                    <a:pt x="f124" y="f61"/>
                    <a:pt x="f26" y="f43"/>
                    <a:pt x="f125" y="f27"/>
                  </a:cubicBezTo>
                  <a:cubicBezTo>
                    <a:pt x="f126" y="f25"/>
                    <a:pt x="f127" y="f21"/>
                    <a:pt x="f123" y="f107"/>
                  </a:cubicBezTo>
                  <a:cubicBezTo>
                    <a:pt x="f122" y="f47"/>
                    <a:pt x="f50" y="f88"/>
                    <a:pt x="f12" y="f56"/>
                  </a:cubicBezTo>
                  <a:cubicBezTo>
                    <a:pt x="f12" y="f13"/>
                    <a:pt x="f9" y="f11"/>
                    <a:pt x="f12" y="f10"/>
                  </a:cubicBezTo>
                  <a:cubicBezTo>
                    <a:pt x="f63" y="f13"/>
                    <a:pt x="f16" y="f112"/>
                    <a:pt x="f48" y="f93"/>
                  </a:cubicBezTo>
                  <a:cubicBezTo>
                    <a:pt x="f126" y="f113"/>
                    <a:pt x="f22" y="f114"/>
                    <a:pt x="f128" y="f105"/>
                  </a:cubicBezTo>
                  <a:cubicBezTo>
                    <a:pt x="f124" y="f109"/>
                    <a:pt x="f33" y="f102"/>
                    <a:pt x="f33" y="f104"/>
                  </a:cubicBezTo>
                  <a:cubicBezTo>
                    <a:pt x="f124" y="f45"/>
                    <a:pt x="f30" y="f23"/>
                    <a:pt x="f129" y="f23"/>
                  </a:cubicBezTo>
                  <a:cubicBezTo>
                    <a:pt x="f130" y="f25"/>
                    <a:pt x="f131" y="f21"/>
                    <a:pt x="f132" y="f133"/>
                  </a:cubicBezTo>
                  <a:cubicBezTo>
                    <a:pt x="f132" y="f102"/>
                    <a:pt x="f134" y="f82"/>
                    <a:pt x="f135" y="f82"/>
                  </a:cubicBezTo>
                  <a:cubicBezTo>
                    <a:pt x="f136" y="f109"/>
                    <a:pt x="f137" y="f105"/>
                    <a:pt x="f33" y="f47"/>
                  </a:cubicBezTo>
                  <a:cubicBezTo>
                    <a:pt x="f20" y="f113"/>
                    <a:pt x="f121" y="f116"/>
                    <a:pt x="f50" y="f10"/>
                  </a:cubicBezTo>
                  <a:cubicBezTo>
                    <a:pt x="f63" y="f95"/>
                    <a:pt x="f63" y="f81"/>
                    <a:pt x="f138" y="f96"/>
                  </a:cubicBezTo>
                  <a:cubicBezTo>
                    <a:pt x="f50" y="f96"/>
                    <a:pt x="f119" y="f97"/>
                    <a:pt x="f67" y="f96"/>
                  </a:cubicBezTo>
                  <a:cubicBezTo>
                    <a:pt x="f41" y="f95"/>
                    <a:pt x="f33" y="f11"/>
                    <a:pt x="f130" y="f55"/>
                  </a:cubicBezTo>
                  <a:cubicBezTo>
                    <a:pt x="f134" y="f56"/>
                    <a:pt x="f132" y="f79"/>
                    <a:pt x="f139" y="f116"/>
                  </a:cubicBezTo>
                  <a:cubicBezTo>
                    <a:pt x="f140" y="f87"/>
                    <a:pt x="f141" y="f49"/>
                    <a:pt x="f142" y="f93"/>
                  </a:cubicBezTo>
                  <a:cubicBezTo>
                    <a:pt x="f143" y="f85"/>
                    <a:pt x="f143" y="f57"/>
                    <a:pt x="f144" y="f13"/>
                  </a:cubicBezTo>
                  <a:cubicBezTo>
                    <a:pt x="f142" y="f10"/>
                    <a:pt x="f145" y="f8"/>
                    <a:pt x="f140" y="f98"/>
                  </a:cubicBezTo>
                  <a:cubicBezTo>
                    <a:pt x="f146" y="f11"/>
                    <a:pt x="f131" y="f13"/>
                    <a:pt x="f147" y="f51"/>
                  </a:cubicBezTo>
                  <a:cubicBezTo>
                    <a:pt x="f30" y="f10"/>
                    <a:pt x="f41" y="f81"/>
                    <a:pt x="f148" y="f80"/>
                  </a:cubicBezTo>
                  <a:cubicBezTo>
                    <a:pt x="f148" y="f78"/>
                    <a:pt x="f148" y="f78"/>
                    <a:pt x="f148" y="f77"/>
                  </a:cubicBezTo>
                  <a:cubicBezTo>
                    <a:pt x="f119" y="f77"/>
                    <a:pt x="f119" y="f76"/>
                    <a:pt x="f67" y="f76"/>
                  </a:cubicBezTo>
                  <a:cubicBezTo>
                    <a:pt x="f20" y="f75"/>
                    <a:pt x="f149" y="f72"/>
                    <a:pt x="f150" y="f72"/>
                  </a:cubicBezTo>
                  <a:cubicBezTo>
                    <a:pt x="f151" y="f54"/>
                    <a:pt x="f141" y="f118"/>
                    <a:pt x="f152" y="f75"/>
                  </a:cubicBezTo>
                  <a:cubicBezTo>
                    <a:pt x="f153" y="f78"/>
                    <a:pt x="f154" y="f77"/>
                    <a:pt x="f155" y="f72"/>
                  </a:cubicBezTo>
                  <a:cubicBezTo>
                    <a:pt x="f6" y="f52"/>
                    <a:pt x="f156" y="f14"/>
                    <a:pt x="f157" y="f138"/>
                  </a:cubicBezTo>
                  <a:cubicBezTo>
                    <a:pt x="f158" y="f148"/>
                    <a:pt x="f159" y="f50"/>
                    <a:pt x="f160" y="f14"/>
                  </a:cubicBezTo>
                  <a:cubicBezTo>
                    <a:pt x="f141" y="f9"/>
                    <a:pt x="f145" y="f73"/>
                    <a:pt x="f151" y="f73"/>
                  </a:cubicBezTo>
                  <a:cubicBezTo>
                    <a:pt x="f161" y="f53"/>
                    <a:pt x="f22" y="f54"/>
                    <a:pt x="f67" y="f118"/>
                  </a:cubicBezTo>
                  <a:cubicBezTo>
                    <a:pt x="f148" y="f118"/>
                    <a:pt x="f50" y="f72"/>
                    <a:pt x="f138" y="f72"/>
                  </a:cubicBezTo>
                  <a:cubicBezTo>
                    <a:pt x="f138" y="f54"/>
                    <a:pt x="f60" y="f53"/>
                    <a:pt x="f60" y="f52"/>
                  </a:cubicBezTo>
                  <a:cubicBezTo>
                    <a:pt x="f138" y="f73"/>
                    <a:pt x="f50" y="f73"/>
                    <a:pt x="f119" y="f12"/>
                  </a:cubicBezTo>
                  <a:cubicBezTo>
                    <a:pt x="f41" y="f122"/>
                    <a:pt x="f30" y="f46"/>
                    <a:pt x="f134" y="f35"/>
                  </a:cubicBezTo>
                  <a:cubicBezTo>
                    <a:pt x="f147" y="f124"/>
                    <a:pt x="f146" y="f128"/>
                    <a:pt x="f150" y="f128"/>
                  </a:cubicBezTo>
                  <a:cubicBezTo>
                    <a:pt x="f145" y="f128"/>
                    <a:pt x="f160" y="f124"/>
                    <a:pt x="f142" y="f33"/>
                  </a:cubicBezTo>
                  <a:cubicBezTo>
                    <a:pt x="f159" y="f28"/>
                    <a:pt x="f144" y="f136"/>
                    <a:pt x="f159" y="f129"/>
                  </a:cubicBezTo>
                  <a:cubicBezTo>
                    <a:pt x="f142" y="f162"/>
                    <a:pt x="f163" y="f130"/>
                    <a:pt x="f164" y="f162"/>
                  </a:cubicBezTo>
                  <a:cubicBezTo>
                    <a:pt x="f146" y="f165"/>
                    <a:pt x="f147" y="f161"/>
                    <a:pt x="f134" y="f149"/>
                  </a:cubicBezTo>
                  <a:cubicBezTo>
                    <a:pt x="f134" y="f30"/>
                    <a:pt x="f166" y="f33"/>
                    <a:pt x="f165" y="f128"/>
                  </a:cubicBezTo>
                  <a:cubicBezTo>
                    <a:pt x="f35" y="f41"/>
                    <a:pt x="f127" y="f120"/>
                    <a:pt x="f63" y="f60"/>
                  </a:cubicBezTo>
                  <a:cubicBezTo>
                    <a:pt x="f60" y="f14"/>
                    <a:pt x="f12" y="f12"/>
                    <a:pt x="f73" y="f9"/>
                  </a:cubicBezTo>
                  <a:cubicBezTo>
                    <a:pt x="f73" y="f9"/>
                    <a:pt x="f52" y="f12"/>
                    <a:pt x="f52" y="f12"/>
                  </a:cubicBezTo>
                  <a:cubicBezTo>
                    <a:pt x="f73" y="f60"/>
                    <a:pt x="f9" y="f63"/>
                    <a:pt x="f12" y="f50"/>
                  </a:cubicBezTo>
                  <a:cubicBezTo>
                    <a:pt x="f119" y="f167"/>
                    <a:pt x="f121" y="f128"/>
                    <a:pt x="f39" y="f165"/>
                  </a:cubicBezTo>
                  <a:cubicBezTo>
                    <a:pt x="f125" y="f130"/>
                    <a:pt x="f37" y="f166"/>
                    <a:pt x="f168" y="f169"/>
                  </a:cubicBezTo>
                  <a:cubicBezTo>
                    <a:pt x="f33" y="f134"/>
                    <a:pt x="f137" y="f131"/>
                    <a:pt x="f170" y="f150"/>
                  </a:cubicBezTo>
                  <a:cubicBezTo>
                    <a:pt x="f170" y="f145"/>
                    <a:pt x="f30" y="f171"/>
                    <a:pt x="f128" y="f171"/>
                  </a:cubicBezTo>
                  <a:cubicBezTo>
                    <a:pt x="f24" y="f171"/>
                    <a:pt x="f39" y="f141"/>
                    <a:pt x="f167" y="f145"/>
                  </a:cubicBezTo>
                  <a:cubicBezTo>
                    <a:pt x="f167" y="f145"/>
                    <a:pt x="f127" y="f150"/>
                    <a:pt x="f167" y="f146"/>
                  </a:cubicBezTo>
                  <a:cubicBezTo>
                    <a:pt x="f41" y="f131"/>
                    <a:pt x="f46" y="f169"/>
                    <a:pt x="f167" y="f162"/>
                  </a:cubicBezTo>
                  <a:cubicBezTo>
                    <a:pt x="f65" y="f33"/>
                    <a:pt x="f63" y="f41"/>
                    <a:pt x="f52" y="f16"/>
                  </a:cubicBezTo>
                  <a:cubicBezTo>
                    <a:pt x="f53" y="f67"/>
                    <a:pt x="f54" y="f148"/>
                    <a:pt x="f118" y="f63"/>
                  </a:cubicBezTo>
                  <a:cubicBezTo>
                    <a:pt x="f76" y="f18"/>
                    <a:pt x="f78" y="f24"/>
                    <a:pt x="f96" y="f136"/>
                  </a:cubicBezTo>
                  <a:cubicBezTo>
                    <a:pt x="f95" y="f132"/>
                    <a:pt x="f51" y="f142"/>
                    <a:pt x="f57" y="f6"/>
                  </a:cubicBezTo>
                  <a:cubicBezTo>
                    <a:pt x="f57" y="f172"/>
                    <a:pt x="f112" y="f2"/>
                    <a:pt x="f99" y="f173"/>
                  </a:cubicBezTo>
                  <a:cubicBezTo>
                    <a:pt x="f99" y="f7"/>
                    <a:pt x="f115" y="f7"/>
                    <a:pt x="f93" y="f7"/>
                  </a:cubicBezTo>
                  <a:cubicBezTo>
                    <a:pt x="f87" y="f7"/>
                    <a:pt x="f87" y="f174"/>
                    <a:pt x="f87" y="f2"/>
                  </a:cubicBezTo>
                  <a:cubicBezTo>
                    <a:pt x="f93" y="f175"/>
                    <a:pt x="f115" y="f156"/>
                    <a:pt x="f85" y="f155"/>
                  </a:cubicBezTo>
                  <a:cubicBezTo>
                    <a:pt x="f56" y="f146"/>
                    <a:pt x="f10" y="f128"/>
                    <a:pt x="f117" y="f67"/>
                  </a:cubicBezTo>
                  <a:cubicBezTo>
                    <a:pt x="f117" y="f148"/>
                    <a:pt x="f117" y="f50"/>
                    <a:pt x="f117" y="f60"/>
                  </a:cubicBezTo>
                  <a:cubicBezTo>
                    <a:pt x="f111" y="f119"/>
                    <a:pt x="f10" y="f65"/>
                    <a:pt x="f51" y="f123"/>
                  </a:cubicBezTo>
                  <a:cubicBezTo>
                    <a:pt x="f57" y="f20"/>
                    <a:pt x="f93" y="f124"/>
                    <a:pt x="f94" y="f129"/>
                  </a:cubicBezTo>
                  <a:cubicBezTo>
                    <a:pt x="f74" y="f165"/>
                    <a:pt x="f110" y="f169"/>
                    <a:pt x="f74" y="f139"/>
                  </a:cubicBezTo>
                  <a:cubicBezTo>
                    <a:pt x="f113" y="f139"/>
                    <a:pt x="f58" y="f176"/>
                    <a:pt x="f177" y="f151"/>
                  </a:cubicBezTo>
                  <a:cubicBezTo>
                    <a:pt x="f178" y="f163"/>
                    <a:pt x="f82" y="f151"/>
                    <a:pt x="f109" y="f140"/>
                  </a:cubicBezTo>
                  <a:cubicBezTo>
                    <a:pt x="f108" y="f132"/>
                    <a:pt x="f109" y="f147"/>
                    <a:pt x="f17" y="f169"/>
                  </a:cubicBezTo>
                  <a:cubicBezTo>
                    <a:pt x="f178" y="f130"/>
                    <a:pt x="f100" y="f165"/>
                    <a:pt x="f177" y="f161"/>
                  </a:cubicBezTo>
                  <a:cubicBezTo>
                    <a:pt x="f49" y="f35"/>
                    <a:pt x="f112" y="f127"/>
                    <a:pt x="f10" y="f63"/>
                  </a:cubicBezTo>
                  <a:cubicBezTo>
                    <a:pt x="f8" y="f138"/>
                    <a:pt x="f95" y="f14"/>
                    <a:pt x="f95" y="f12"/>
                  </a:cubicBezTo>
                  <a:cubicBezTo>
                    <a:pt x="f95" y="f9"/>
                    <a:pt x="f95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5" name="Freeform 20">
              <a:extLst>
                <a:ext uri="{FF2B5EF4-FFF2-40B4-BE49-F238E27FC236}">
                  <a16:creationId xmlns:a16="http://schemas.microsoft.com/office/drawing/2014/main" id="{DEEF2720-EE8B-F4D7-D7BB-3E3860B22E84}"/>
                </a:ext>
              </a:extLst>
            </p:cNvPr>
            <p:cNvSpPr/>
            <p:nvPr/>
          </p:nvSpPr>
          <p:spPr>
            <a:xfrm>
              <a:off x="7380689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1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30"/>
                <a:gd name="f34" fmla="val 166"/>
                <a:gd name="f35" fmla="val 127"/>
                <a:gd name="f36" fmla="val 165"/>
                <a:gd name="f37" fmla="val 123"/>
                <a:gd name="f38" fmla="val 164"/>
                <a:gd name="f39" fmla="val 119"/>
                <a:gd name="f40" fmla="val 161"/>
                <a:gd name="f41" fmla="val 156"/>
                <a:gd name="f42" fmla="val 153"/>
                <a:gd name="f43" fmla="val 146"/>
                <a:gd name="f44" fmla="val 117"/>
                <a:gd name="f45" fmla="val 110"/>
                <a:gd name="f46" fmla="val 103"/>
                <a:gd name="f47" fmla="val 94"/>
                <a:gd name="f48" fmla="val 93"/>
                <a:gd name="f49" fmla="val 92"/>
                <a:gd name="f50" fmla="val 105"/>
                <a:gd name="f51" fmla="val 107"/>
                <a:gd name="f52" fmla="val 108"/>
                <a:gd name="f53" fmla="val 140"/>
                <a:gd name="f54" fmla="val 158"/>
                <a:gd name="f55" fmla="val 160"/>
                <a:gd name="f56" fmla="val 170"/>
                <a:gd name="f57" fmla="val 173"/>
                <a:gd name="f58" fmla="val 176"/>
                <a:gd name="f59" fmla="val 175"/>
                <a:gd name="f60" fmla="val 172"/>
                <a:gd name="f61" fmla="val 167"/>
                <a:gd name="f62" fmla="val 91"/>
                <a:gd name="f63" fmla="val 95"/>
                <a:gd name="f64" fmla="val 89"/>
                <a:gd name="f65" fmla="val 88"/>
                <a:gd name="f66" fmla="val 87"/>
                <a:gd name="f67" fmla="val 86"/>
                <a:gd name="f68" fmla="val 85"/>
                <a:gd name="f69" fmla="val 81"/>
                <a:gd name="f70" fmla="val 136"/>
                <a:gd name="f71" fmla="val 77"/>
                <a:gd name="f72" fmla="val 72"/>
                <a:gd name="f73" fmla="val 73"/>
                <a:gd name="f74" fmla="val 74"/>
                <a:gd name="f75" fmla="val 75"/>
                <a:gd name="f76" fmla="val 168"/>
                <a:gd name="f77" fmla="val 171"/>
                <a:gd name="f78" fmla="val 70"/>
                <a:gd name="f79" fmla="val 65"/>
                <a:gd name="f80" fmla="val 62"/>
                <a:gd name="f81" fmla="val 58"/>
                <a:gd name="f82" fmla="val 162"/>
                <a:gd name="f83" fmla="val 157"/>
                <a:gd name="f84" fmla="val 60"/>
                <a:gd name="f85" fmla="val 61"/>
                <a:gd name="f86" fmla="val 63"/>
                <a:gd name="f87" fmla="val 154"/>
                <a:gd name="f88" fmla="val 69"/>
                <a:gd name="f89" fmla="val 71"/>
                <a:gd name="f90" fmla="val 120"/>
                <a:gd name="f91" fmla="val 79"/>
                <a:gd name="f92" fmla="val 82"/>
                <a:gd name="f93" fmla="val 83"/>
                <a:gd name="f94" fmla="val 78"/>
                <a:gd name="f95" fmla="val 115"/>
                <a:gd name="f96" fmla="val 66"/>
                <a:gd name="f97" fmla="val 54"/>
                <a:gd name="f98" fmla="val 43"/>
                <a:gd name="f99" fmla="val 141"/>
                <a:gd name="f100" fmla="val 42"/>
                <a:gd name="f101" fmla="val 144"/>
                <a:gd name="f102" fmla="val 41"/>
                <a:gd name="f103" fmla="val 36"/>
                <a:gd name="f104" fmla="val 32"/>
                <a:gd name="f105" fmla="val 27"/>
                <a:gd name="f106" fmla="val 138"/>
                <a:gd name="f107" fmla="val 30"/>
                <a:gd name="f108" fmla="val 139"/>
                <a:gd name="f109" fmla="val 37"/>
                <a:gd name="f110" fmla="val 39"/>
                <a:gd name="f111" fmla="val 40"/>
                <a:gd name="f112" fmla="val 52"/>
                <a:gd name="f113" fmla="val 111"/>
                <a:gd name="f114" fmla="val 76"/>
                <a:gd name="f115" fmla="val 109"/>
                <a:gd name="f116" fmla="val 45"/>
                <a:gd name="f117" fmla="val 31"/>
                <a:gd name="f118" fmla="val 28"/>
                <a:gd name="f119" fmla="val 26"/>
                <a:gd name="f120" fmla="val 128"/>
                <a:gd name="f121" fmla="val 22"/>
                <a:gd name="f122" fmla="val 21"/>
                <a:gd name="f123" fmla="val 18"/>
                <a:gd name="f124" fmla="val 15"/>
                <a:gd name="f125" fmla="val 14"/>
                <a:gd name="f126" fmla="val 12"/>
                <a:gd name="f127" fmla="val 16"/>
                <a:gd name="f128" fmla="val 24"/>
                <a:gd name="f129" fmla="val 25"/>
                <a:gd name="f130" fmla="val 112"/>
                <a:gd name="f131" fmla="val 29"/>
                <a:gd name="f132" fmla="val 56"/>
                <a:gd name="f133" fmla="val 20"/>
                <a:gd name="f134" fmla="val 13"/>
                <a:gd name="f135" fmla="val 100"/>
                <a:gd name="f136" fmla="val 8"/>
                <a:gd name="f137" fmla="val 4"/>
                <a:gd name="f138" fmla="val 80"/>
                <a:gd name="f139" fmla="val 7"/>
                <a:gd name="f140" fmla="val 84"/>
                <a:gd name="f141" fmla="val 17"/>
                <a:gd name="f142" fmla="val 38"/>
                <a:gd name="f143" fmla="val 57"/>
                <a:gd name="f144" fmla="val 68"/>
                <a:gd name="f145" fmla="val 67"/>
                <a:gd name="f146" fmla="val 23"/>
                <a:gd name="f147" fmla="val 11"/>
                <a:gd name="f148" fmla="val 53"/>
                <a:gd name="f149" fmla="val 10"/>
                <a:gd name="f150" fmla="val 51"/>
                <a:gd name="f151" fmla="val 49"/>
                <a:gd name="f152" fmla="val 19"/>
                <a:gd name="f153" fmla="val 55"/>
                <a:gd name="f154" fmla="val 48"/>
                <a:gd name="f155" fmla="val 47"/>
                <a:gd name="f156" fmla="val 34"/>
                <a:gd name="f157" fmla="val 44"/>
                <a:gd name="f158" fmla="val 59"/>
                <a:gd name="f159" fmla="val 90"/>
                <a:gd name="f160" fmla="val 5"/>
                <a:gd name="f161" fmla="val 3"/>
                <a:gd name="f162" fmla="val 1"/>
                <a:gd name="f163" fmla="val 129"/>
                <a:gd name="f164" fmla="val 135"/>
                <a:gd name="f165" fmla="val 142"/>
                <a:gd name="f166" fmla="val 143"/>
                <a:gd name="f167" fmla="val 137"/>
                <a:gd name="f168" fmla="val 33"/>
                <a:gd name="f169" fmla="val 50"/>
                <a:gd name="f170" fmla="val 145"/>
                <a:gd name="f171" fmla="val 148"/>
                <a:gd name="f172" fmla="val 179"/>
                <a:gd name="f173" fmla="val 182"/>
                <a:gd name="f174" fmla="val 114"/>
                <a:gd name="f175" fmla="val 181"/>
                <a:gd name="f176" fmla="val 178"/>
                <a:gd name="f177" fmla="val 174"/>
                <a:gd name="f178" fmla="+- 0 0 -90"/>
                <a:gd name="f179" fmla="*/ f3 1 177"/>
                <a:gd name="f180" fmla="*/ f4 1 183"/>
                <a:gd name="f181" fmla="val f5"/>
                <a:gd name="f182" fmla="val f6"/>
                <a:gd name="f183" fmla="val f7"/>
                <a:gd name="f184" fmla="*/ f178 f0 1"/>
                <a:gd name="f185" fmla="+- f183 0 f181"/>
                <a:gd name="f186" fmla="+- f182 0 f181"/>
                <a:gd name="f187" fmla="*/ f184 1 f2"/>
                <a:gd name="f188" fmla="*/ f186 1 177"/>
                <a:gd name="f189" fmla="*/ f185 1 183"/>
                <a:gd name="f190" fmla="*/ 147 f186 1"/>
                <a:gd name="f191" fmla="*/ 121 f185 1"/>
                <a:gd name="f192" fmla="*/ 165 f186 1"/>
                <a:gd name="f193" fmla="*/ 123 f185 1"/>
                <a:gd name="f194" fmla="*/ 103 f186 1"/>
                <a:gd name="f195" fmla="*/ 94 f185 1"/>
                <a:gd name="f196" fmla="*/ 156 f186 1"/>
                <a:gd name="f197" fmla="*/ 99 f185 1"/>
                <a:gd name="f198" fmla="*/ 175 f186 1"/>
                <a:gd name="f199" fmla="*/ 96 f185 1"/>
                <a:gd name="f200" fmla="*/ 105 f186 1"/>
                <a:gd name="f201" fmla="*/ 89 f185 1"/>
                <a:gd name="f202" fmla="*/ 151 f186 1"/>
                <a:gd name="f203" fmla="*/ 72 f185 1"/>
                <a:gd name="f204" fmla="*/ 170 f186 1"/>
                <a:gd name="f205" fmla="*/ 62 f185 1"/>
                <a:gd name="f206" fmla="*/ 146 f186 1"/>
                <a:gd name="f207" fmla="*/ 71 f185 1"/>
                <a:gd name="f208" fmla="*/ 104 f186 1"/>
                <a:gd name="f209" fmla="*/ 77 f185 1"/>
                <a:gd name="f210" fmla="*/ 36 f185 1"/>
                <a:gd name="f211" fmla="*/ 138 f186 1"/>
                <a:gd name="f212" fmla="*/ 40 f185 1"/>
                <a:gd name="f213" fmla="*/ 115 f186 1"/>
                <a:gd name="f214" fmla="*/ 31 f185 1"/>
                <a:gd name="f215" fmla="*/ 122 f186 1"/>
                <a:gd name="f216" fmla="*/ 14 f185 1"/>
                <a:gd name="f217" fmla="*/ 112 f186 1"/>
                <a:gd name="f218" fmla="*/ 29 f185 1"/>
                <a:gd name="f219" fmla="*/ 91 f186 1"/>
                <a:gd name="f220" fmla="*/ 73 f185 1"/>
                <a:gd name="f221" fmla="*/ 97 f186 1"/>
                <a:gd name="f222" fmla="*/ 4 f185 1"/>
                <a:gd name="f223" fmla="*/ 87 f186 1"/>
                <a:gd name="f224" fmla="*/ 20 f185 1"/>
                <a:gd name="f225" fmla="*/ 68 f186 1"/>
                <a:gd name="f226" fmla="*/ 30 f185 1"/>
                <a:gd name="f227" fmla="*/ 51 f186 1"/>
                <a:gd name="f228" fmla="*/ 80 f186 1"/>
                <a:gd name="f229" fmla="*/ 49 f186 1"/>
                <a:gd name="f230" fmla="*/ 42 f185 1"/>
                <a:gd name="f231" fmla="*/ 28 f186 1"/>
                <a:gd name="f232" fmla="*/ 34 f185 1"/>
                <a:gd name="f233" fmla="*/ 75 f186 1"/>
                <a:gd name="f234" fmla="*/ 34 f186 1"/>
                <a:gd name="f235" fmla="*/ 12 f186 1"/>
                <a:gd name="f236" fmla="*/ 74 f186 1"/>
                <a:gd name="f237" fmla="*/ 85 f185 1"/>
                <a:gd name="f238" fmla="*/ 24 f186 1"/>
                <a:gd name="f239" fmla="*/ 91 f185 1"/>
                <a:gd name="f240" fmla="*/ 4 f186 1"/>
                <a:gd name="f241" fmla="*/ 100 f185 1"/>
                <a:gd name="f242" fmla="*/ 72 f186 1"/>
                <a:gd name="f243" fmla="*/ 90 f185 1"/>
                <a:gd name="f244" fmla="*/ 73 f186 1"/>
                <a:gd name="f245" fmla="*/ 97 f185 1"/>
                <a:gd name="f246" fmla="*/ 14 f186 1"/>
                <a:gd name="f247" fmla="*/ 130 f185 1"/>
                <a:gd name="f248" fmla="*/ 31 f186 1"/>
                <a:gd name="f249" fmla="*/ 137 f185 1"/>
                <a:gd name="f250" fmla="*/ 82 f186 1"/>
                <a:gd name="f251" fmla="*/ 58 f186 1"/>
                <a:gd name="f252" fmla="*/ 141 f185 1"/>
                <a:gd name="f253" fmla="*/ 161 f185 1"/>
                <a:gd name="f254" fmla="*/ 62 f186 1"/>
                <a:gd name="f255" fmla="*/ 142 f185 1"/>
                <a:gd name="f256" fmla="*/ 95 f186 1"/>
                <a:gd name="f257" fmla="*/ 135 f185 1"/>
                <a:gd name="f258" fmla="*/ 114 f186 1"/>
                <a:gd name="f259" fmla="*/ 183 f185 1"/>
                <a:gd name="f260" fmla="*/ 93 f186 1"/>
                <a:gd name="f261" fmla="*/ 105 f185 1"/>
                <a:gd name="f262" fmla="*/ 120 f186 1"/>
                <a:gd name="f263" fmla="*/ 138 f185 1"/>
                <a:gd name="f264" fmla="*/ 137 f186 1"/>
                <a:gd name="f265" fmla="*/ 152 f185 1"/>
                <a:gd name="f266" fmla="*/ 100 f186 1"/>
                <a:gd name="f267" fmla="*/ 101 f185 1"/>
                <a:gd name="f268" fmla="+- f187 0 f1"/>
                <a:gd name="f269" fmla="*/ f190 1 177"/>
                <a:gd name="f270" fmla="*/ f191 1 183"/>
                <a:gd name="f271" fmla="*/ f192 1 177"/>
                <a:gd name="f272" fmla="*/ f193 1 183"/>
                <a:gd name="f273" fmla="*/ f194 1 177"/>
                <a:gd name="f274" fmla="*/ f195 1 183"/>
                <a:gd name="f275" fmla="*/ f196 1 177"/>
                <a:gd name="f276" fmla="*/ f197 1 183"/>
                <a:gd name="f277" fmla="*/ f198 1 177"/>
                <a:gd name="f278" fmla="*/ f199 1 183"/>
                <a:gd name="f279" fmla="*/ f200 1 177"/>
                <a:gd name="f280" fmla="*/ f201 1 183"/>
                <a:gd name="f281" fmla="*/ f202 1 177"/>
                <a:gd name="f282" fmla="*/ f203 1 183"/>
                <a:gd name="f283" fmla="*/ f204 1 177"/>
                <a:gd name="f284" fmla="*/ f205 1 183"/>
                <a:gd name="f285" fmla="*/ f206 1 177"/>
                <a:gd name="f286" fmla="*/ f207 1 183"/>
                <a:gd name="f287" fmla="*/ f208 1 177"/>
                <a:gd name="f288" fmla="*/ f209 1 183"/>
                <a:gd name="f289" fmla="*/ f210 1 183"/>
                <a:gd name="f290" fmla="*/ f211 1 177"/>
                <a:gd name="f291" fmla="*/ f212 1 183"/>
                <a:gd name="f292" fmla="*/ f213 1 177"/>
                <a:gd name="f293" fmla="*/ f214 1 183"/>
                <a:gd name="f294" fmla="*/ f215 1 177"/>
                <a:gd name="f295" fmla="*/ f216 1 183"/>
                <a:gd name="f296" fmla="*/ f217 1 177"/>
                <a:gd name="f297" fmla="*/ f218 1 183"/>
                <a:gd name="f298" fmla="*/ f219 1 177"/>
                <a:gd name="f299" fmla="*/ f220 1 183"/>
                <a:gd name="f300" fmla="*/ f221 1 177"/>
                <a:gd name="f301" fmla="*/ f222 1 183"/>
                <a:gd name="f302" fmla="*/ f223 1 177"/>
                <a:gd name="f303" fmla="*/ f224 1 183"/>
                <a:gd name="f304" fmla="*/ f225 1 177"/>
                <a:gd name="f305" fmla="*/ f226 1 183"/>
                <a:gd name="f306" fmla="*/ f227 1 177"/>
                <a:gd name="f307" fmla="*/ f228 1 177"/>
                <a:gd name="f308" fmla="*/ f229 1 177"/>
                <a:gd name="f309" fmla="*/ f230 1 183"/>
                <a:gd name="f310" fmla="*/ f231 1 177"/>
                <a:gd name="f311" fmla="*/ f232 1 183"/>
                <a:gd name="f312" fmla="*/ f233 1 177"/>
                <a:gd name="f313" fmla="*/ f234 1 177"/>
                <a:gd name="f314" fmla="*/ f235 1 177"/>
                <a:gd name="f315" fmla="*/ f236 1 177"/>
                <a:gd name="f316" fmla="*/ f237 1 183"/>
                <a:gd name="f317" fmla="*/ f238 1 177"/>
                <a:gd name="f318" fmla="*/ f239 1 183"/>
                <a:gd name="f319" fmla="*/ f240 1 177"/>
                <a:gd name="f320" fmla="*/ f241 1 183"/>
                <a:gd name="f321" fmla="*/ f242 1 177"/>
                <a:gd name="f322" fmla="*/ f243 1 183"/>
                <a:gd name="f323" fmla="*/ f244 1 177"/>
                <a:gd name="f324" fmla="*/ f245 1 183"/>
                <a:gd name="f325" fmla="*/ f246 1 177"/>
                <a:gd name="f326" fmla="*/ f247 1 183"/>
                <a:gd name="f327" fmla="*/ f248 1 177"/>
                <a:gd name="f328" fmla="*/ f249 1 183"/>
                <a:gd name="f329" fmla="*/ f250 1 177"/>
                <a:gd name="f330" fmla="*/ f251 1 177"/>
                <a:gd name="f331" fmla="*/ f252 1 183"/>
                <a:gd name="f332" fmla="*/ f253 1 183"/>
                <a:gd name="f333" fmla="*/ f254 1 177"/>
                <a:gd name="f334" fmla="*/ f255 1 183"/>
                <a:gd name="f335" fmla="*/ f256 1 177"/>
                <a:gd name="f336" fmla="*/ f257 1 183"/>
                <a:gd name="f337" fmla="*/ f258 1 177"/>
                <a:gd name="f338" fmla="*/ f259 1 183"/>
                <a:gd name="f339" fmla="*/ f260 1 177"/>
                <a:gd name="f340" fmla="*/ f261 1 183"/>
                <a:gd name="f341" fmla="*/ f262 1 177"/>
                <a:gd name="f342" fmla="*/ f263 1 183"/>
                <a:gd name="f343" fmla="*/ f264 1 177"/>
                <a:gd name="f344" fmla="*/ f265 1 183"/>
                <a:gd name="f345" fmla="*/ f266 1 177"/>
                <a:gd name="f346" fmla="*/ f267 1 183"/>
                <a:gd name="f347" fmla="*/ 0 1 f188"/>
                <a:gd name="f348" fmla="*/ f182 1 f188"/>
                <a:gd name="f349" fmla="*/ 0 1 f189"/>
                <a:gd name="f350" fmla="*/ f183 1 f189"/>
                <a:gd name="f351" fmla="*/ f269 1 f188"/>
                <a:gd name="f352" fmla="*/ f270 1 f189"/>
                <a:gd name="f353" fmla="*/ f271 1 f188"/>
                <a:gd name="f354" fmla="*/ f272 1 f189"/>
                <a:gd name="f355" fmla="*/ f273 1 f188"/>
                <a:gd name="f356" fmla="*/ f274 1 f189"/>
                <a:gd name="f357" fmla="*/ f275 1 f188"/>
                <a:gd name="f358" fmla="*/ f276 1 f189"/>
                <a:gd name="f359" fmla="*/ f277 1 f188"/>
                <a:gd name="f360" fmla="*/ f278 1 f189"/>
                <a:gd name="f361" fmla="*/ f279 1 f188"/>
                <a:gd name="f362" fmla="*/ f280 1 f189"/>
                <a:gd name="f363" fmla="*/ f281 1 f188"/>
                <a:gd name="f364" fmla="*/ f282 1 f189"/>
                <a:gd name="f365" fmla="*/ f283 1 f188"/>
                <a:gd name="f366" fmla="*/ f284 1 f189"/>
                <a:gd name="f367" fmla="*/ f285 1 f188"/>
                <a:gd name="f368" fmla="*/ f286 1 f189"/>
                <a:gd name="f369" fmla="*/ f287 1 f188"/>
                <a:gd name="f370" fmla="*/ f288 1 f189"/>
                <a:gd name="f371" fmla="*/ f289 1 f189"/>
                <a:gd name="f372" fmla="*/ f290 1 f188"/>
                <a:gd name="f373" fmla="*/ f291 1 f189"/>
                <a:gd name="f374" fmla="*/ f292 1 f188"/>
                <a:gd name="f375" fmla="*/ f293 1 f189"/>
                <a:gd name="f376" fmla="*/ f294 1 f188"/>
                <a:gd name="f377" fmla="*/ f295 1 f189"/>
                <a:gd name="f378" fmla="*/ f296 1 f188"/>
                <a:gd name="f379" fmla="*/ f297 1 f189"/>
                <a:gd name="f380" fmla="*/ f298 1 f188"/>
                <a:gd name="f381" fmla="*/ f299 1 f189"/>
                <a:gd name="f382" fmla="*/ f300 1 f188"/>
                <a:gd name="f383" fmla="*/ f301 1 f189"/>
                <a:gd name="f384" fmla="*/ f302 1 f188"/>
                <a:gd name="f385" fmla="*/ f303 1 f189"/>
                <a:gd name="f386" fmla="*/ f304 1 f188"/>
                <a:gd name="f387" fmla="*/ f305 1 f189"/>
                <a:gd name="f388" fmla="*/ f306 1 f188"/>
                <a:gd name="f389" fmla="*/ f307 1 f188"/>
                <a:gd name="f390" fmla="*/ f308 1 f188"/>
                <a:gd name="f391" fmla="*/ f309 1 f189"/>
                <a:gd name="f392" fmla="*/ f310 1 f188"/>
                <a:gd name="f393" fmla="*/ f311 1 f189"/>
                <a:gd name="f394" fmla="*/ f312 1 f188"/>
                <a:gd name="f395" fmla="*/ f313 1 f188"/>
                <a:gd name="f396" fmla="*/ f314 1 f188"/>
                <a:gd name="f397" fmla="*/ f315 1 f188"/>
                <a:gd name="f398" fmla="*/ f316 1 f189"/>
                <a:gd name="f399" fmla="*/ f317 1 f188"/>
                <a:gd name="f400" fmla="*/ f318 1 f189"/>
                <a:gd name="f401" fmla="*/ f319 1 f188"/>
                <a:gd name="f402" fmla="*/ f320 1 f189"/>
                <a:gd name="f403" fmla="*/ f321 1 f188"/>
                <a:gd name="f404" fmla="*/ f322 1 f189"/>
                <a:gd name="f405" fmla="*/ f323 1 f188"/>
                <a:gd name="f406" fmla="*/ f324 1 f189"/>
                <a:gd name="f407" fmla="*/ f325 1 f188"/>
                <a:gd name="f408" fmla="*/ f326 1 f189"/>
                <a:gd name="f409" fmla="*/ f327 1 f188"/>
                <a:gd name="f410" fmla="*/ f328 1 f189"/>
                <a:gd name="f411" fmla="*/ f329 1 f188"/>
                <a:gd name="f412" fmla="*/ f330 1 f188"/>
                <a:gd name="f413" fmla="*/ f331 1 f189"/>
                <a:gd name="f414" fmla="*/ f332 1 f189"/>
                <a:gd name="f415" fmla="*/ f333 1 f188"/>
                <a:gd name="f416" fmla="*/ f334 1 f189"/>
                <a:gd name="f417" fmla="*/ f335 1 f188"/>
                <a:gd name="f418" fmla="*/ f336 1 f189"/>
                <a:gd name="f419" fmla="*/ f337 1 f188"/>
                <a:gd name="f420" fmla="*/ f338 1 f189"/>
                <a:gd name="f421" fmla="*/ f339 1 f188"/>
                <a:gd name="f422" fmla="*/ f340 1 f189"/>
                <a:gd name="f423" fmla="*/ f341 1 f188"/>
                <a:gd name="f424" fmla="*/ f342 1 f189"/>
                <a:gd name="f425" fmla="*/ f343 1 f188"/>
                <a:gd name="f426" fmla="*/ f344 1 f189"/>
                <a:gd name="f427" fmla="*/ f345 1 f188"/>
                <a:gd name="f428" fmla="*/ f346 1 f189"/>
                <a:gd name="f429" fmla="*/ f347 f179 1"/>
                <a:gd name="f430" fmla="*/ f348 f179 1"/>
                <a:gd name="f431" fmla="*/ f350 f180 1"/>
                <a:gd name="f432" fmla="*/ f349 f180 1"/>
                <a:gd name="f433" fmla="*/ f351 f179 1"/>
                <a:gd name="f434" fmla="*/ f352 f180 1"/>
                <a:gd name="f435" fmla="*/ f353 f179 1"/>
                <a:gd name="f436" fmla="*/ f354 f180 1"/>
                <a:gd name="f437" fmla="*/ f355 f179 1"/>
                <a:gd name="f438" fmla="*/ f356 f180 1"/>
                <a:gd name="f439" fmla="*/ f357 f179 1"/>
                <a:gd name="f440" fmla="*/ f358 f180 1"/>
                <a:gd name="f441" fmla="*/ f359 f179 1"/>
                <a:gd name="f442" fmla="*/ f360 f180 1"/>
                <a:gd name="f443" fmla="*/ f361 f179 1"/>
                <a:gd name="f444" fmla="*/ f362 f180 1"/>
                <a:gd name="f445" fmla="*/ f363 f179 1"/>
                <a:gd name="f446" fmla="*/ f364 f180 1"/>
                <a:gd name="f447" fmla="*/ f365 f179 1"/>
                <a:gd name="f448" fmla="*/ f366 f180 1"/>
                <a:gd name="f449" fmla="*/ f367 f179 1"/>
                <a:gd name="f450" fmla="*/ f368 f180 1"/>
                <a:gd name="f451" fmla="*/ f369 f179 1"/>
                <a:gd name="f452" fmla="*/ f370 f180 1"/>
                <a:gd name="f453" fmla="*/ f371 f180 1"/>
                <a:gd name="f454" fmla="*/ f372 f179 1"/>
                <a:gd name="f455" fmla="*/ f373 f180 1"/>
                <a:gd name="f456" fmla="*/ f374 f179 1"/>
                <a:gd name="f457" fmla="*/ f375 f180 1"/>
                <a:gd name="f458" fmla="*/ f376 f179 1"/>
                <a:gd name="f459" fmla="*/ f377 f180 1"/>
                <a:gd name="f460" fmla="*/ f378 f179 1"/>
                <a:gd name="f461" fmla="*/ f379 f180 1"/>
                <a:gd name="f462" fmla="*/ f380 f179 1"/>
                <a:gd name="f463" fmla="*/ f381 f180 1"/>
                <a:gd name="f464" fmla="*/ f382 f179 1"/>
                <a:gd name="f465" fmla="*/ f383 f180 1"/>
                <a:gd name="f466" fmla="*/ f384 f179 1"/>
                <a:gd name="f467" fmla="*/ f385 f180 1"/>
                <a:gd name="f468" fmla="*/ f386 f179 1"/>
                <a:gd name="f469" fmla="*/ f387 f180 1"/>
                <a:gd name="f470" fmla="*/ f388 f179 1"/>
                <a:gd name="f471" fmla="*/ f389 f179 1"/>
                <a:gd name="f472" fmla="*/ f390 f179 1"/>
                <a:gd name="f473" fmla="*/ f391 f180 1"/>
                <a:gd name="f474" fmla="*/ f392 f179 1"/>
                <a:gd name="f475" fmla="*/ f393 f180 1"/>
                <a:gd name="f476" fmla="*/ f394 f179 1"/>
                <a:gd name="f477" fmla="*/ f395 f179 1"/>
                <a:gd name="f478" fmla="*/ f396 f179 1"/>
                <a:gd name="f479" fmla="*/ f397 f179 1"/>
                <a:gd name="f480" fmla="*/ f398 f180 1"/>
                <a:gd name="f481" fmla="*/ f399 f179 1"/>
                <a:gd name="f482" fmla="*/ f400 f180 1"/>
                <a:gd name="f483" fmla="*/ f401 f179 1"/>
                <a:gd name="f484" fmla="*/ f402 f180 1"/>
                <a:gd name="f485" fmla="*/ f403 f179 1"/>
                <a:gd name="f486" fmla="*/ f404 f180 1"/>
                <a:gd name="f487" fmla="*/ f405 f179 1"/>
                <a:gd name="f488" fmla="*/ f406 f180 1"/>
                <a:gd name="f489" fmla="*/ f407 f179 1"/>
                <a:gd name="f490" fmla="*/ f408 f180 1"/>
                <a:gd name="f491" fmla="*/ f409 f179 1"/>
                <a:gd name="f492" fmla="*/ f410 f180 1"/>
                <a:gd name="f493" fmla="*/ f411 f179 1"/>
                <a:gd name="f494" fmla="*/ f412 f179 1"/>
                <a:gd name="f495" fmla="*/ f413 f180 1"/>
                <a:gd name="f496" fmla="*/ f414 f180 1"/>
                <a:gd name="f497" fmla="*/ f415 f179 1"/>
                <a:gd name="f498" fmla="*/ f416 f180 1"/>
                <a:gd name="f499" fmla="*/ f417 f179 1"/>
                <a:gd name="f500" fmla="*/ f418 f180 1"/>
                <a:gd name="f501" fmla="*/ f419 f179 1"/>
                <a:gd name="f502" fmla="*/ f420 f180 1"/>
                <a:gd name="f503" fmla="*/ f421 f179 1"/>
                <a:gd name="f504" fmla="*/ f422 f180 1"/>
                <a:gd name="f505" fmla="*/ f423 f179 1"/>
                <a:gd name="f506" fmla="*/ f424 f180 1"/>
                <a:gd name="f507" fmla="*/ f425 f179 1"/>
                <a:gd name="f508" fmla="*/ f426 f180 1"/>
                <a:gd name="f509" fmla="*/ f427 f179 1"/>
                <a:gd name="f510" fmla="*/ f428 f18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8">
                  <a:pos x="f433" y="f434"/>
                </a:cxn>
                <a:cxn ang="f268">
                  <a:pos x="f435" y="f436"/>
                </a:cxn>
                <a:cxn ang="f268">
                  <a:pos x="f437" y="f438"/>
                </a:cxn>
                <a:cxn ang="f268">
                  <a:pos x="f439" y="f440"/>
                </a:cxn>
                <a:cxn ang="f268">
                  <a:pos x="f441" y="f442"/>
                </a:cxn>
                <a:cxn ang="f268">
                  <a:pos x="f443" y="f444"/>
                </a:cxn>
                <a:cxn ang="f268">
                  <a:pos x="f445" y="f446"/>
                </a:cxn>
                <a:cxn ang="f268">
                  <a:pos x="f447" y="f448"/>
                </a:cxn>
                <a:cxn ang="f268">
                  <a:pos x="f449" y="f450"/>
                </a:cxn>
                <a:cxn ang="f268">
                  <a:pos x="f451" y="f452"/>
                </a:cxn>
                <a:cxn ang="f268">
                  <a:pos x="f439" y="f453"/>
                </a:cxn>
                <a:cxn ang="f268">
                  <a:pos x="f454" y="f455"/>
                </a:cxn>
                <a:cxn ang="f268">
                  <a:pos x="f456" y="f457"/>
                </a:cxn>
                <a:cxn ang="f268">
                  <a:pos x="f458" y="f459"/>
                </a:cxn>
                <a:cxn ang="f268">
                  <a:pos x="f460" y="f461"/>
                </a:cxn>
                <a:cxn ang="f268">
                  <a:pos x="f462" y="f463"/>
                </a:cxn>
                <a:cxn ang="f268">
                  <a:pos x="f464" y="f465"/>
                </a:cxn>
                <a:cxn ang="f268">
                  <a:pos x="f466" y="f467"/>
                </a:cxn>
                <a:cxn ang="f268">
                  <a:pos x="f468" y="f469"/>
                </a:cxn>
                <a:cxn ang="f268">
                  <a:pos x="f470" y="f459"/>
                </a:cxn>
                <a:cxn ang="f268">
                  <a:pos x="f471" y="f450"/>
                </a:cxn>
                <a:cxn ang="f268">
                  <a:pos x="f472" y="f473"/>
                </a:cxn>
                <a:cxn ang="f268">
                  <a:pos x="f474" y="f475"/>
                </a:cxn>
                <a:cxn ang="f268">
                  <a:pos x="f476" y="f452"/>
                </a:cxn>
                <a:cxn ang="f268">
                  <a:pos x="f477" y="f446"/>
                </a:cxn>
                <a:cxn ang="f268">
                  <a:pos x="f478" y="f463"/>
                </a:cxn>
                <a:cxn ang="f268">
                  <a:pos x="f479" y="f480"/>
                </a:cxn>
                <a:cxn ang="f268">
                  <a:pos x="f481" y="f482"/>
                </a:cxn>
                <a:cxn ang="f268">
                  <a:pos x="f483" y="f484"/>
                </a:cxn>
                <a:cxn ang="f268">
                  <a:pos x="f485" y="f486"/>
                </a:cxn>
                <a:cxn ang="f268">
                  <a:pos x="f487" y="f488"/>
                </a:cxn>
                <a:cxn ang="f268">
                  <a:pos x="f489" y="f490"/>
                </a:cxn>
                <a:cxn ang="f268">
                  <a:pos x="f491" y="f492"/>
                </a:cxn>
                <a:cxn ang="f268">
                  <a:pos x="f493" y="f442"/>
                </a:cxn>
                <a:cxn ang="f268">
                  <a:pos x="f494" y="f495"/>
                </a:cxn>
                <a:cxn ang="f268">
                  <a:pos x="f472" y="f496"/>
                </a:cxn>
                <a:cxn ang="f268">
                  <a:pos x="f497" y="f498"/>
                </a:cxn>
                <a:cxn ang="f268">
                  <a:pos x="f499" y="f500"/>
                </a:cxn>
                <a:cxn ang="f268">
                  <a:pos x="f501" y="f502"/>
                </a:cxn>
                <a:cxn ang="f268">
                  <a:pos x="f503" y="f504"/>
                </a:cxn>
                <a:cxn ang="f268">
                  <a:pos x="f505" y="f506"/>
                </a:cxn>
                <a:cxn ang="f268">
                  <a:pos x="f507" y="f508"/>
                </a:cxn>
                <a:cxn ang="f268">
                  <a:pos x="f509" y="f510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15"/>
                    <a:pt x="f41" y="f15"/>
                  </a:cubicBezTo>
                  <a:cubicBezTo>
                    <a:pt x="f42" y="f39"/>
                    <a:pt x="f21" y="f39"/>
                    <a:pt x="f43" y="f44"/>
                  </a:cubicBezTo>
                  <a:cubicBezTo>
                    <a:pt x="f30" y="f45"/>
                    <a:pt x="f44" y="f11"/>
                    <a:pt x="f46" y="f47"/>
                  </a:cubicBezTo>
                  <a:cubicBezTo>
                    <a:pt x="f46" y="f48"/>
                    <a:pt x="f46" y="f48"/>
                    <a:pt x="f46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24" y="f47"/>
                    <a:pt x="f53" y="f9"/>
                    <a:pt x="f41" y="f8"/>
                  </a:cubicBezTo>
                  <a:cubicBezTo>
                    <a:pt x="f54" y="f8"/>
                    <a:pt x="f55" y="f10"/>
                    <a:pt x="f40" y="f11"/>
                  </a:cubicBezTo>
                  <a:cubicBezTo>
                    <a:pt x="f38" y="f16"/>
                    <a:pt x="f56" y="f52"/>
                    <a:pt x="f57" y="f50"/>
                  </a:cubicBezTo>
                  <a:cubicBezTo>
                    <a:pt x="f58" y="f11"/>
                    <a:pt x="f6" y="f8"/>
                    <a:pt x="f59" y="f9"/>
                  </a:cubicBezTo>
                  <a:cubicBezTo>
                    <a:pt x="f60" y="f49"/>
                    <a:pt x="f61" y="f62"/>
                    <a:pt x="f32" y="f47"/>
                  </a:cubicBezTo>
                  <a:cubicBezTo>
                    <a:pt x="f40" y="f63"/>
                    <a:pt x="f31" y="f9"/>
                    <a:pt x="f54" y="f9"/>
                  </a:cubicBezTo>
                  <a:cubicBezTo>
                    <a:pt x="f53" y="f47"/>
                    <a:pt x="f37" y="f62"/>
                    <a:pt x="f50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50" y="f66"/>
                    <a:pt x="f16" y="f67"/>
                    <a:pt x="f52" y="f68"/>
                  </a:cubicBezTo>
                  <a:cubicBezTo>
                    <a:pt x="f22" y="f69"/>
                    <a:pt x="f70" y="f71"/>
                    <a:pt x="f25" y="f72"/>
                  </a:cubicBezTo>
                  <a:cubicBezTo>
                    <a:pt x="f42" y="f72"/>
                    <a:pt x="f41" y="f73"/>
                    <a:pt x="f31" y="f74"/>
                  </a:cubicBezTo>
                  <a:cubicBezTo>
                    <a:pt x="f32" y="f75"/>
                    <a:pt x="f76" y="f71"/>
                    <a:pt x="f77" y="f72"/>
                  </a:cubicBezTo>
                  <a:cubicBezTo>
                    <a:pt x="f60" y="f78"/>
                    <a:pt x="f60" y="f79"/>
                    <a:pt x="f56" y="f80"/>
                  </a:cubicBezTo>
                  <a:cubicBezTo>
                    <a:pt x="f61" y="f81"/>
                    <a:pt x="f82" y="f81"/>
                    <a:pt x="f83" y="f84"/>
                  </a:cubicBezTo>
                  <a:cubicBezTo>
                    <a:pt x="f41" y="f85"/>
                    <a:pt x="f29" y="f80"/>
                    <a:pt x="f29" y="f86"/>
                  </a:cubicBezTo>
                  <a:cubicBezTo>
                    <a:pt x="f87" y="f88"/>
                    <a:pt x="f23" y="f78"/>
                    <a:pt x="f43" y="f89"/>
                  </a:cubicBezTo>
                  <a:cubicBezTo>
                    <a:pt x="f17" y="f75"/>
                    <a:pt x="f90" y="f91"/>
                    <a:pt x="f51" y="f92"/>
                  </a:cubicBezTo>
                  <a:cubicBezTo>
                    <a:pt x="f50" y="f93"/>
                    <a:pt x="f46" y="f92"/>
                    <a:pt x="f10" y="f92"/>
                  </a:cubicBezTo>
                  <a:cubicBezTo>
                    <a:pt x="f11" y="f69"/>
                    <a:pt x="f11" y="f94"/>
                    <a:pt x="f13" y="f71"/>
                  </a:cubicBezTo>
                  <a:cubicBezTo>
                    <a:pt x="f95" y="f96"/>
                    <a:pt x="f35" y="f97"/>
                    <a:pt x="f53" y="f98"/>
                  </a:cubicBezTo>
                  <a:cubicBezTo>
                    <a:pt x="f99" y="f100"/>
                    <a:pt x="f101" y="f100"/>
                    <a:pt x="f43" y="f100"/>
                  </a:cubicBezTo>
                  <a:cubicBezTo>
                    <a:pt x="f27" y="f100"/>
                    <a:pt x="f41" y="f102"/>
                    <a:pt x="f41" y="f103"/>
                  </a:cubicBezTo>
                  <a:cubicBezTo>
                    <a:pt x="f41" y="f104"/>
                    <a:pt x="f25" y="f105"/>
                    <a:pt x="f43" y="f105"/>
                  </a:cubicBezTo>
                  <a:cubicBezTo>
                    <a:pt x="f99" y="f105"/>
                    <a:pt x="f106" y="f107"/>
                    <a:pt x="f108" y="f103"/>
                  </a:cubicBezTo>
                  <a:cubicBezTo>
                    <a:pt x="f108" y="f109"/>
                    <a:pt x="f108" y="f110"/>
                    <a:pt x="f106" y="f111"/>
                  </a:cubicBezTo>
                  <a:cubicBezTo>
                    <a:pt x="f24" y="f112"/>
                    <a:pt x="f113" y="f79"/>
                    <a:pt x="f9" y="f94"/>
                  </a:cubicBezTo>
                  <a:cubicBezTo>
                    <a:pt x="f12" y="f114"/>
                    <a:pt x="f12" y="f75"/>
                    <a:pt x="f12" y="f74"/>
                  </a:cubicBezTo>
                  <a:cubicBezTo>
                    <a:pt x="f46" y="f84"/>
                    <a:pt x="f115" y="f116"/>
                    <a:pt x="f95" y="f117"/>
                  </a:cubicBezTo>
                  <a:cubicBezTo>
                    <a:pt x="f44" y="f118"/>
                    <a:pt x="f15" y="f105"/>
                    <a:pt x="f20" y="f119"/>
                  </a:cubicBezTo>
                  <a:cubicBezTo>
                    <a:pt x="f24" y="f119"/>
                    <a:pt x="f120" y="f121"/>
                    <a:pt x="f35" y="f122"/>
                  </a:cubicBezTo>
                  <a:cubicBezTo>
                    <a:pt x="f35" y="f123"/>
                    <a:pt x="f24" y="f124"/>
                    <a:pt x="f22" y="f125"/>
                  </a:cubicBezTo>
                  <a:cubicBezTo>
                    <a:pt x="f15" y="f126"/>
                    <a:pt x="f18" y="f126"/>
                    <a:pt x="f113" y="f127"/>
                  </a:cubicBezTo>
                  <a:cubicBezTo>
                    <a:pt x="f45" y="f123"/>
                    <a:pt x="f113" y="f122"/>
                    <a:pt x="f113" y="f128"/>
                  </a:cubicBezTo>
                  <a:cubicBezTo>
                    <a:pt x="f113" y="f129"/>
                    <a:pt x="f18" y="f105"/>
                    <a:pt x="f130" y="f131"/>
                  </a:cubicBezTo>
                  <a:cubicBezTo>
                    <a:pt x="f16" y="f98"/>
                    <a:pt x="f8" y="f81"/>
                    <a:pt x="f48" y="f73"/>
                  </a:cubicBezTo>
                  <a:cubicBezTo>
                    <a:pt x="f48" y="f73"/>
                    <a:pt x="f49" y="f73"/>
                    <a:pt x="f49" y="f73"/>
                  </a:cubicBezTo>
                  <a:cubicBezTo>
                    <a:pt x="f49" y="f73"/>
                    <a:pt x="f62" y="f73"/>
                    <a:pt x="f62" y="f73"/>
                  </a:cubicBezTo>
                  <a:cubicBezTo>
                    <a:pt x="f62" y="f132"/>
                    <a:pt x="f62" y="f110"/>
                    <a:pt x="f62" y="f121"/>
                  </a:cubicBezTo>
                  <a:cubicBezTo>
                    <a:pt x="f62" y="f133"/>
                    <a:pt x="f48" y="f123"/>
                    <a:pt x="f63" y="f127"/>
                  </a:cubicBezTo>
                  <a:cubicBezTo>
                    <a:pt x="f8" y="f134"/>
                    <a:pt x="f135" y="f136"/>
                    <a:pt x="f12" y="f137"/>
                  </a:cubicBezTo>
                  <a:cubicBezTo>
                    <a:pt x="f48" y="f5"/>
                    <a:pt x="f65" y="f5"/>
                    <a:pt x="f93" y="f137"/>
                  </a:cubicBezTo>
                  <a:cubicBezTo>
                    <a:pt x="f138" y="f139"/>
                    <a:pt x="f138" y="f126"/>
                    <a:pt x="f140" y="f127"/>
                  </a:cubicBezTo>
                  <a:cubicBezTo>
                    <a:pt x="f68" y="f141"/>
                    <a:pt x="f66" y="f123"/>
                    <a:pt x="f66" y="f133"/>
                  </a:cubicBezTo>
                  <a:cubicBezTo>
                    <a:pt x="f66" y="f142"/>
                    <a:pt x="f66" y="f132"/>
                    <a:pt x="f67" y="f74"/>
                  </a:cubicBezTo>
                  <a:cubicBezTo>
                    <a:pt x="f68" y="f72"/>
                    <a:pt x="f68" y="f89"/>
                    <a:pt x="f140" y="f78"/>
                  </a:cubicBezTo>
                  <a:cubicBezTo>
                    <a:pt x="f91" y="f143"/>
                    <a:pt x="f73" y="f98"/>
                    <a:pt x="f144" y="f107"/>
                  </a:cubicBezTo>
                  <a:cubicBezTo>
                    <a:pt x="f145" y="f105"/>
                    <a:pt x="f96" y="f129"/>
                    <a:pt x="f144" y="f146"/>
                  </a:cubicBezTo>
                  <a:cubicBezTo>
                    <a:pt x="f72" y="f123"/>
                    <a:pt x="f78" y="f134"/>
                    <a:pt x="f79" y="f147"/>
                  </a:cubicBezTo>
                  <a:cubicBezTo>
                    <a:pt x="f84" y="f136"/>
                    <a:pt x="f148" y="f149"/>
                    <a:pt x="f150" y="f125"/>
                  </a:cubicBezTo>
                  <a:cubicBezTo>
                    <a:pt x="f151" y="f152"/>
                    <a:pt x="f150" y="f128"/>
                    <a:pt x="f143" y="f129"/>
                  </a:cubicBezTo>
                  <a:cubicBezTo>
                    <a:pt x="f85" y="f119"/>
                    <a:pt x="f86" y="f131"/>
                    <a:pt x="f79" y="f104"/>
                  </a:cubicBezTo>
                  <a:cubicBezTo>
                    <a:pt x="f78" y="f116"/>
                    <a:pt x="f75" y="f81"/>
                    <a:pt x="f138" y="f89"/>
                  </a:cubicBezTo>
                  <a:cubicBezTo>
                    <a:pt x="f138" y="f73"/>
                    <a:pt x="f69" y="f75"/>
                    <a:pt x="f138" y="f71"/>
                  </a:cubicBezTo>
                  <a:cubicBezTo>
                    <a:pt x="f114" y="f73"/>
                    <a:pt x="f89" y="f144"/>
                    <a:pt x="f145" y="f86"/>
                  </a:cubicBezTo>
                  <a:cubicBezTo>
                    <a:pt x="f85" y="f132"/>
                    <a:pt x="f153" y="f151"/>
                    <a:pt x="f151" y="f100"/>
                  </a:cubicBezTo>
                  <a:cubicBezTo>
                    <a:pt x="f154" y="f111"/>
                    <a:pt x="f155" y="f142"/>
                    <a:pt x="f155" y="f103"/>
                  </a:cubicBezTo>
                  <a:cubicBezTo>
                    <a:pt x="f154" y="f117"/>
                    <a:pt x="f116" y="f105"/>
                    <a:pt x="f110" y="f105"/>
                  </a:cubicBezTo>
                  <a:cubicBezTo>
                    <a:pt x="f156" y="f119"/>
                    <a:pt x="f131" y="f131"/>
                    <a:pt x="f118" y="f156"/>
                  </a:cubicBezTo>
                  <a:cubicBezTo>
                    <a:pt x="f118" y="f142"/>
                    <a:pt x="f117" y="f102"/>
                    <a:pt x="f109" y="f102"/>
                  </a:cubicBezTo>
                  <a:cubicBezTo>
                    <a:pt x="f100" y="f111"/>
                    <a:pt x="f157" y="f100"/>
                    <a:pt x="f155" y="f116"/>
                  </a:cubicBezTo>
                  <a:cubicBezTo>
                    <a:pt x="f132" y="f132"/>
                    <a:pt x="f96" y="f145"/>
                    <a:pt x="f75" y="f71"/>
                  </a:cubicBezTo>
                  <a:cubicBezTo>
                    <a:pt x="f114" y="f91"/>
                    <a:pt x="f114" y="f69"/>
                    <a:pt x="f71" y="f92"/>
                  </a:cubicBezTo>
                  <a:cubicBezTo>
                    <a:pt x="f75" y="f92"/>
                    <a:pt x="f73" y="f93"/>
                    <a:pt x="f72" y="f92"/>
                  </a:cubicBezTo>
                  <a:cubicBezTo>
                    <a:pt x="f158" y="f91"/>
                    <a:pt x="f155" y="f75"/>
                    <a:pt x="f156" y="f72"/>
                  </a:cubicBezTo>
                  <a:cubicBezTo>
                    <a:pt x="f117" y="f89"/>
                    <a:pt x="f118" y="f78"/>
                    <a:pt x="f105" y="f145"/>
                  </a:cubicBezTo>
                  <a:cubicBezTo>
                    <a:pt x="f129" y="f80"/>
                    <a:pt x="f152" y="f84"/>
                    <a:pt x="f125" y="f86"/>
                  </a:cubicBezTo>
                  <a:cubicBezTo>
                    <a:pt x="f149" y="f79"/>
                    <a:pt x="f149" y="f88"/>
                    <a:pt x="f126" y="f73"/>
                  </a:cubicBezTo>
                  <a:cubicBezTo>
                    <a:pt x="f125" y="f71"/>
                    <a:pt x="f133" y="f94"/>
                    <a:pt x="f129" y="f114"/>
                  </a:cubicBezTo>
                  <a:cubicBezTo>
                    <a:pt x="f105" y="f75"/>
                    <a:pt x="f131" y="f73"/>
                    <a:pt x="f117" y="f74"/>
                  </a:cubicBezTo>
                  <a:cubicBezTo>
                    <a:pt x="f116" y="f71"/>
                    <a:pt x="f84" y="f69"/>
                    <a:pt x="f74" y="f68"/>
                  </a:cubicBezTo>
                  <a:cubicBezTo>
                    <a:pt x="f74" y="f67"/>
                    <a:pt x="f74" y="f67"/>
                    <a:pt x="f74" y="f66"/>
                  </a:cubicBezTo>
                  <a:cubicBezTo>
                    <a:pt x="f73" y="f66"/>
                    <a:pt x="f73" y="f65"/>
                    <a:pt x="f72" y="f65"/>
                  </a:cubicBezTo>
                  <a:cubicBezTo>
                    <a:pt x="f132" y="f64"/>
                    <a:pt x="f111" y="f62"/>
                    <a:pt x="f128" y="f62"/>
                  </a:cubicBezTo>
                  <a:cubicBezTo>
                    <a:pt x="f122" y="f49"/>
                    <a:pt x="f123" y="f159"/>
                    <a:pt x="f127" y="f64"/>
                  </a:cubicBezTo>
                  <a:cubicBezTo>
                    <a:pt x="f147" y="f67"/>
                    <a:pt x="f160" y="f66"/>
                    <a:pt x="f161" y="f62"/>
                  </a:cubicBezTo>
                  <a:cubicBezTo>
                    <a:pt x="f5" y="f47"/>
                    <a:pt x="f162" y="f14"/>
                    <a:pt x="f137" y="f135"/>
                  </a:cubicBezTo>
                  <a:cubicBezTo>
                    <a:pt x="f136" y="f46"/>
                    <a:pt x="f134" y="f11"/>
                    <a:pt x="f141" y="f14"/>
                  </a:cubicBezTo>
                  <a:cubicBezTo>
                    <a:pt x="f123" y="f9"/>
                    <a:pt x="f133" y="f63"/>
                    <a:pt x="f122" y="f63"/>
                  </a:cubicBezTo>
                  <a:cubicBezTo>
                    <a:pt x="f142" y="f48"/>
                    <a:pt x="f153" y="f49"/>
                    <a:pt x="f72" y="f159"/>
                  </a:cubicBezTo>
                  <a:cubicBezTo>
                    <a:pt x="f74" y="f159"/>
                    <a:pt x="f75" y="f62"/>
                    <a:pt x="f71" y="f62"/>
                  </a:cubicBezTo>
                  <a:cubicBezTo>
                    <a:pt x="f71" y="f49"/>
                    <a:pt x="f94" y="f48"/>
                    <a:pt x="f94" y="f47"/>
                  </a:cubicBezTo>
                  <a:cubicBezTo>
                    <a:pt x="f71" y="f63"/>
                    <a:pt x="f75" y="f63"/>
                    <a:pt x="f73" y="f12"/>
                  </a:cubicBezTo>
                  <a:cubicBezTo>
                    <a:pt x="f158" y="f51"/>
                    <a:pt x="f116" y="f44"/>
                    <a:pt x="f117" y="f35"/>
                  </a:cubicBezTo>
                  <a:cubicBezTo>
                    <a:pt x="f107" y="f163"/>
                    <a:pt x="f119" y="f120"/>
                    <a:pt x="f128" y="f120"/>
                  </a:cubicBezTo>
                  <a:cubicBezTo>
                    <a:pt x="f122" y="f120"/>
                    <a:pt x="f141" y="f163"/>
                    <a:pt x="f125" y="f33"/>
                  </a:cubicBezTo>
                  <a:cubicBezTo>
                    <a:pt x="f134" y="f28"/>
                    <a:pt x="f126" y="f164"/>
                    <a:pt x="f134" y="f106"/>
                  </a:cubicBezTo>
                  <a:cubicBezTo>
                    <a:pt x="f125" y="f165"/>
                    <a:pt x="f152" y="f166"/>
                    <a:pt x="f146" y="f165"/>
                  </a:cubicBezTo>
                  <a:cubicBezTo>
                    <a:pt x="f119" y="f99"/>
                    <a:pt x="f107" y="f108"/>
                    <a:pt x="f117" y="f167"/>
                  </a:cubicBezTo>
                  <a:cubicBezTo>
                    <a:pt x="f117" y="f30"/>
                    <a:pt x="f168" y="f33"/>
                    <a:pt x="f103" y="f120"/>
                  </a:cubicBezTo>
                  <a:cubicBezTo>
                    <a:pt x="f169" y="f15"/>
                    <a:pt x="f86" y="f115"/>
                    <a:pt x="f114" y="f8"/>
                  </a:cubicBezTo>
                  <a:cubicBezTo>
                    <a:pt x="f94" y="f14"/>
                    <a:pt x="f138" y="f12"/>
                    <a:pt x="f92" y="f9"/>
                  </a:cubicBezTo>
                  <a:cubicBezTo>
                    <a:pt x="f92" y="f9"/>
                    <a:pt x="f93" y="f12"/>
                    <a:pt x="f93" y="f12"/>
                  </a:cubicBezTo>
                  <a:cubicBezTo>
                    <a:pt x="f92" y="f8"/>
                    <a:pt x="f69" y="f10"/>
                    <a:pt x="f69" y="f11"/>
                  </a:cubicBezTo>
                  <a:cubicBezTo>
                    <a:pt x="f73" y="f95"/>
                    <a:pt x="f96" y="f120"/>
                    <a:pt x="f81" y="f99"/>
                  </a:cubicBezTo>
                  <a:cubicBezTo>
                    <a:pt x="f143" y="f166"/>
                    <a:pt x="f97" y="f101"/>
                    <a:pt x="f112" y="f170"/>
                  </a:cubicBezTo>
                  <a:cubicBezTo>
                    <a:pt x="f155" y="f43"/>
                    <a:pt x="f157" y="f171"/>
                    <a:pt x="f98" y="f42"/>
                  </a:cubicBezTo>
                  <a:cubicBezTo>
                    <a:pt x="f98" y="f83"/>
                    <a:pt x="f116" y="f40"/>
                    <a:pt x="f151" y="f40"/>
                  </a:cubicBezTo>
                  <a:cubicBezTo>
                    <a:pt x="f148" y="f40"/>
                    <a:pt x="f81" y="f31"/>
                    <a:pt x="f80" y="f83"/>
                  </a:cubicBezTo>
                  <a:cubicBezTo>
                    <a:pt x="f80" y="f83"/>
                    <a:pt x="f86" y="f42"/>
                    <a:pt x="f80" y="f25"/>
                  </a:cubicBezTo>
                  <a:cubicBezTo>
                    <a:pt x="f158" y="f171"/>
                    <a:pt x="f84" y="f170"/>
                    <a:pt x="f80" y="f165"/>
                  </a:cubicBezTo>
                  <a:cubicBezTo>
                    <a:pt x="f88" y="f33"/>
                    <a:pt x="f114" y="f15"/>
                    <a:pt x="f93" y="f16"/>
                  </a:cubicBezTo>
                  <a:cubicBezTo>
                    <a:pt x="f140" y="f50"/>
                    <a:pt x="f68" y="f46"/>
                    <a:pt x="f66" y="f10"/>
                  </a:cubicBezTo>
                  <a:cubicBezTo>
                    <a:pt x="f64" y="f18"/>
                    <a:pt x="f62" y="f24"/>
                    <a:pt x="f63" y="f164"/>
                  </a:cubicBezTo>
                  <a:cubicBezTo>
                    <a:pt x="f8" y="f21"/>
                    <a:pt x="f46" y="f32"/>
                    <a:pt x="f52" y="f6"/>
                  </a:cubicBezTo>
                  <a:cubicBezTo>
                    <a:pt x="f52" y="f172"/>
                    <a:pt x="f45" y="f2"/>
                    <a:pt x="f113" y="f173"/>
                  </a:cubicBezTo>
                  <a:cubicBezTo>
                    <a:pt x="f113" y="f7"/>
                    <a:pt x="f18" y="f7"/>
                    <a:pt x="f174" y="f7"/>
                  </a:cubicBezTo>
                  <a:cubicBezTo>
                    <a:pt x="f95" y="f7"/>
                    <a:pt x="f95" y="f175"/>
                    <a:pt x="f95" y="f2"/>
                  </a:cubicBezTo>
                  <a:cubicBezTo>
                    <a:pt x="f174" y="f176"/>
                    <a:pt x="f18" y="f58"/>
                    <a:pt x="f18" y="f177"/>
                  </a:cubicBezTo>
                  <a:cubicBezTo>
                    <a:pt x="f16" y="f25"/>
                    <a:pt x="f135" y="f120"/>
                    <a:pt x="f48" y="f50"/>
                  </a:cubicBezTo>
                  <a:cubicBezTo>
                    <a:pt x="f48" y="f46"/>
                    <a:pt x="f48" y="f11"/>
                    <a:pt x="f48" y="f8"/>
                  </a:cubicBezTo>
                  <a:cubicBezTo>
                    <a:pt x="f12" y="f13"/>
                    <a:pt x="f135" y="f52"/>
                    <a:pt x="f46" y="f130"/>
                  </a:cubicBezTo>
                  <a:cubicBezTo>
                    <a:pt x="f115" y="f20"/>
                    <a:pt x="f174" y="f163"/>
                    <a:pt x="f90" y="f106"/>
                  </a:cubicBezTo>
                  <a:cubicBezTo>
                    <a:pt x="f22" y="f99"/>
                    <a:pt x="f26" y="f170"/>
                    <a:pt x="f22" y="f23"/>
                  </a:cubicBezTo>
                  <a:cubicBezTo>
                    <a:pt x="f20" y="f23"/>
                    <a:pt x="f24" y="f29"/>
                    <a:pt x="f26" y="f41"/>
                  </a:cubicBezTo>
                  <a:cubicBezTo>
                    <a:pt x="f33" y="f54"/>
                    <a:pt x="f70" y="f41"/>
                    <a:pt x="f167" y="f27"/>
                  </a:cubicBezTo>
                  <a:cubicBezTo>
                    <a:pt x="f106" y="f21"/>
                    <a:pt x="f167" y="f19"/>
                    <a:pt x="f17" y="f170"/>
                  </a:cubicBezTo>
                  <a:cubicBezTo>
                    <a:pt x="f33" y="f166"/>
                    <a:pt x="f35" y="f99"/>
                    <a:pt x="f26" y="f108"/>
                  </a:cubicBezTo>
                  <a:cubicBezTo>
                    <a:pt x="f44" y="f35"/>
                    <a:pt x="f115" y="f174"/>
                    <a:pt x="f135" y="f10"/>
                  </a:cubicBezTo>
                  <a:cubicBezTo>
                    <a:pt x="f8" y="f135"/>
                    <a:pt x="f8" y="f14"/>
                    <a:pt x="f14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6" name="Freeform 21">
              <a:extLst>
                <a:ext uri="{FF2B5EF4-FFF2-40B4-BE49-F238E27FC236}">
                  <a16:creationId xmlns:a16="http://schemas.microsoft.com/office/drawing/2014/main" id="{E18760BB-BC1F-0553-A18C-6697D96B252C}"/>
                </a:ext>
              </a:extLst>
            </p:cNvPr>
            <p:cNvSpPr/>
            <p:nvPr/>
          </p:nvSpPr>
          <p:spPr>
            <a:xfrm>
              <a:off x="4362721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0"/>
                <a:gd name="f151" fmla="val 48"/>
                <a:gd name="f152" fmla="val 19"/>
                <a:gd name="f153" fmla="val 51"/>
                <a:gd name="f154" fmla="val 64"/>
                <a:gd name="f155" fmla="val 67"/>
                <a:gd name="f156" fmla="val 55"/>
                <a:gd name="f157" fmla="val 49"/>
                <a:gd name="f158" fmla="val 47"/>
                <a:gd name="f159" fmla="val 34"/>
                <a:gd name="f160" fmla="val 44"/>
                <a:gd name="f161" fmla="val 59"/>
                <a:gd name="f162" fmla="val 90"/>
                <a:gd name="f163" fmla="val 5"/>
                <a:gd name="f164" fmla="val 2"/>
                <a:gd name="f165" fmla="val 1"/>
                <a:gd name="f166" fmla="val 129"/>
                <a:gd name="f167" fmla="val 128"/>
                <a:gd name="f168" fmla="val 135"/>
                <a:gd name="f169" fmla="val 142"/>
                <a:gd name="f170" fmla="val 143"/>
                <a:gd name="f171" fmla="val 137"/>
                <a:gd name="f172" fmla="val 33"/>
                <a:gd name="f173" fmla="val 145"/>
                <a:gd name="f174" fmla="val 53"/>
                <a:gd name="f175" fmla="val 179"/>
                <a:gd name="f176" fmla="val 182"/>
                <a:gd name="f177" fmla="val 114"/>
                <a:gd name="f178" fmla="val 181"/>
                <a:gd name="f179" fmla="val 178"/>
                <a:gd name="f180" fmla="val 174"/>
                <a:gd name="f181" fmla="val 125"/>
                <a:gd name="f182" fmla="+- 0 0 -90"/>
                <a:gd name="f183" fmla="*/ f3 1 177"/>
                <a:gd name="f184" fmla="*/ f4 1 183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3"/>
                <a:gd name="f194" fmla="*/ 147 f190 1"/>
                <a:gd name="f195" fmla="*/ 121 f189 1"/>
                <a:gd name="f196" fmla="*/ 165 f190 1"/>
                <a:gd name="f197" fmla="*/ 123 f189 1"/>
                <a:gd name="f198" fmla="*/ 103 f190 1"/>
                <a:gd name="f199" fmla="*/ 94 f189 1"/>
                <a:gd name="f200" fmla="*/ 156 f190 1"/>
                <a:gd name="f201" fmla="*/ 99 f189 1"/>
                <a:gd name="f202" fmla="*/ 175 f190 1"/>
                <a:gd name="f203" fmla="*/ 96 f189 1"/>
                <a:gd name="f204" fmla="*/ 105 f190 1"/>
                <a:gd name="f205" fmla="*/ 89 f189 1"/>
                <a:gd name="f206" fmla="*/ 151 f190 1"/>
                <a:gd name="f207" fmla="*/ 72 f189 1"/>
                <a:gd name="f208" fmla="*/ 170 f190 1"/>
                <a:gd name="f209" fmla="*/ 62 f189 1"/>
                <a:gd name="f210" fmla="*/ 146 f190 1"/>
                <a:gd name="f211" fmla="*/ 71 f189 1"/>
                <a:gd name="f212" fmla="*/ 77 f189 1"/>
                <a:gd name="f213" fmla="*/ 36 f189 1"/>
                <a:gd name="f214" fmla="*/ 138 f190 1"/>
                <a:gd name="f215" fmla="*/ 40 f189 1"/>
                <a:gd name="f216" fmla="*/ 115 f190 1"/>
                <a:gd name="f217" fmla="*/ 31 f189 1"/>
                <a:gd name="f218" fmla="*/ 122 f190 1"/>
                <a:gd name="f219" fmla="*/ 14 f189 1"/>
                <a:gd name="f220" fmla="*/ 112 f190 1"/>
                <a:gd name="f221" fmla="*/ 29 f189 1"/>
                <a:gd name="f222" fmla="*/ 91 f190 1"/>
                <a:gd name="f223" fmla="*/ 73 f189 1"/>
                <a:gd name="f224" fmla="*/ 96 f190 1"/>
                <a:gd name="f225" fmla="*/ 4 f189 1"/>
                <a:gd name="f226" fmla="*/ 87 f190 1"/>
                <a:gd name="f227" fmla="*/ 20 f189 1"/>
                <a:gd name="f228" fmla="*/ 68 f190 1"/>
                <a:gd name="f229" fmla="*/ 30 f189 1"/>
                <a:gd name="f230" fmla="*/ 50 f190 1"/>
                <a:gd name="f231" fmla="*/ 79 f190 1"/>
                <a:gd name="f232" fmla="*/ 49 f190 1"/>
                <a:gd name="f233" fmla="*/ 42 f189 1"/>
                <a:gd name="f234" fmla="*/ 28 f190 1"/>
                <a:gd name="f235" fmla="*/ 34 f189 1"/>
                <a:gd name="f236" fmla="*/ 75 f190 1"/>
                <a:gd name="f237" fmla="*/ 34 f190 1"/>
                <a:gd name="f238" fmla="*/ 12 f190 1"/>
                <a:gd name="f239" fmla="*/ 74 f190 1"/>
                <a:gd name="f240" fmla="*/ 85 f189 1"/>
                <a:gd name="f241" fmla="*/ 24 f190 1"/>
                <a:gd name="f242" fmla="*/ 91 f189 1"/>
                <a:gd name="f243" fmla="*/ 4 f190 1"/>
                <a:gd name="f244" fmla="*/ 100 f189 1"/>
                <a:gd name="f245" fmla="*/ 72 f190 1"/>
                <a:gd name="f246" fmla="*/ 90 f189 1"/>
                <a:gd name="f247" fmla="*/ 73 f190 1"/>
                <a:gd name="f248" fmla="*/ 97 f189 1"/>
                <a:gd name="f249" fmla="*/ 14 f190 1"/>
                <a:gd name="f250" fmla="*/ 130 f189 1"/>
                <a:gd name="f251" fmla="*/ 30 f190 1"/>
                <a:gd name="f252" fmla="*/ 137 f189 1"/>
                <a:gd name="f253" fmla="*/ 82 f190 1"/>
                <a:gd name="f254" fmla="*/ 58 f190 1"/>
                <a:gd name="f255" fmla="*/ 141 f189 1"/>
                <a:gd name="f256" fmla="*/ 161 f189 1"/>
                <a:gd name="f257" fmla="*/ 62 f190 1"/>
                <a:gd name="f258" fmla="*/ 142 f189 1"/>
                <a:gd name="f259" fmla="*/ 94 f190 1"/>
                <a:gd name="f260" fmla="*/ 135 f189 1"/>
                <a:gd name="f261" fmla="*/ 114 f190 1"/>
                <a:gd name="f262" fmla="*/ 183 f189 1"/>
                <a:gd name="f263" fmla="*/ 93 f190 1"/>
                <a:gd name="f264" fmla="*/ 105 f189 1"/>
                <a:gd name="f265" fmla="*/ 119 f190 1"/>
                <a:gd name="f266" fmla="*/ 138 f189 1"/>
                <a:gd name="f267" fmla="*/ 137 f190 1"/>
                <a:gd name="f268" fmla="*/ 152 f189 1"/>
                <a:gd name="f269" fmla="*/ 100 f190 1"/>
                <a:gd name="f270" fmla="*/ 101 f189 1"/>
                <a:gd name="f271" fmla="+- f191 0 f1"/>
                <a:gd name="f272" fmla="*/ f194 1 177"/>
                <a:gd name="f273" fmla="*/ f195 1 183"/>
                <a:gd name="f274" fmla="*/ f196 1 177"/>
                <a:gd name="f275" fmla="*/ f197 1 183"/>
                <a:gd name="f276" fmla="*/ f198 1 177"/>
                <a:gd name="f277" fmla="*/ f199 1 183"/>
                <a:gd name="f278" fmla="*/ f200 1 177"/>
                <a:gd name="f279" fmla="*/ f201 1 183"/>
                <a:gd name="f280" fmla="*/ f202 1 177"/>
                <a:gd name="f281" fmla="*/ f203 1 183"/>
                <a:gd name="f282" fmla="*/ f204 1 177"/>
                <a:gd name="f283" fmla="*/ f205 1 183"/>
                <a:gd name="f284" fmla="*/ f206 1 177"/>
                <a:gd name="f285" fmla="*/ f207 1 183"/>
                <a:gd name="f286" fmla="*/ f208 1 177"/>
                <a:gd name="f287" fmla="*/ f209 1 183"/>
                <a:gd name="f288" fmla="*/ f210 1 177"/>
                <a:gd name="f289" fmla="*/ f211 1 183"/>
                <a:gd name="f290" fmla="*/ f212 1 183"/>
                <a:gd name="f291" fmla="*/ f213 1 183"/>
                <a:gd name="f292" fmla="*/ f214 1 177"/>
                <a:gd name="f293" fmla="*/ f215 1 183"/>
                <a:gd name="f294" fmla="*/ f216 1 177"/>
                <a:gd name="f295" fmla="*/ f217 1 183"/>
                <a:gd name="f296" fmla="*/ f218 1 177"/>
                <a:gd name="f297" fmla="*/ f219 1 183"/>
                <a:gd name="f298" fmla="*/ f220 1 177"/>
                <a:gd name="f299" fmla="*/ f221 1 183"/>
                <a:gd name="f300" fmla="*/ f222 1 177"/>
                <a:gd name="f301" fmla="*/ f223 1 183"/>
                <a:gd name="f302" fmla="*/ f224 1 177"/>
                <a:gd name="f303" fmla="*/ f225 1 183"/>
                <a:gd name="f304" fmla="*/ f226 1 177"/>
                <a:gd name="f305" fmla="*/ f227 1 183"/>
                <a:gd name="f306" fmla="*/ f228 1 177"/>
                <a:gd name="f307" fmla="*/ f229 1 183"/>
                <a:gd name="f308" fmla="*/ f230 1 177"/>
                <a:gd name="f309" fmla="*/ f231 1 177"/>
                <a:gd name="f310" fmla="*/ f232 1 177"/>
                <a:gd name="f311" fmla="*/ f233 1 183"/>
                <a:gd name="f312" fmla="*/ f234 1 177"/>
                <a:gd name="f313" fmla="*/ f235 1 183"/>
                <a:gd name="f314" fmla="*/ f236 1 177"/>
                <a:gd name="f315" fmla="*/ f237 1 177"/>
                <a:gd name="f316" fmla="*/ f238 1 177"/>
                <a:gd name="f317" fmla="*/ f239 1 177"/>
                <a:gd name="f318" fmla="*/ f240 1 183"/>
                <a:gd name="f319" fmla="*/ f241 1 177"/>
                <a:gd name="f320" fmla="*/ f242 1 183"/>
                <a:gd name="f321" fmla="*/ f243 1 177"/>
                <a:gd name="f322" fmla="*/ f244 1 183"/>
                <a:gd name="f323" fmla="*/ f245 1 177"/>
                <a:gd name="f324" fmla="*/ f246 1 183"/>
                <a:gd name="f325" fmla="*/ f247 1 177"/>
                <a:gd name="f326" fmla="*/ f248 1 183"/>
                <a:gd name="f327" fmla="*/ f249 1 177"/>
                <a:gd name="f328" fmla="*/ f250 1 183"/>
                <a:gd name="f329" fmla="*/ f251 1 177"/>
                <a:gd name="f330" fmla="*/ f252 1 183"/>
                <a:gd name="f331" fmla="*/ f253 1 177"/>
                <a:gd name="f332" fmla="*/ f254 1 177"/>
                <a:gd name="f333" fmla="*/ f255 1 183"/>
                <a:gd name="f334" fmla="*/ f256 1 183"/>
                <a:gd name="f335" fmla="*/ f257 1 177"/>
                <a:gd name="f336" fmla="*/ f258 1 183"/>
                <a:gd name="f337" fmla="*/ f259 1 177"/>
                <a:gd name="f338" fmla="*/ f260 1 183"/>
                <a:gd name="f339" fmla="*/ f261 1 177"/>
                <a:gd name="f340" fmla="*/ f262 1 183"/>
                <a:gd name="f341" fmla="*/ f263 1 177"/>
                <a:gd name="f342" fmla="*/ f264 1 183"/>
                <a:gd name="f343" fmla="*/ f265 1 177"/>
                <a:gd name="f344" fmla="*/ f266 1 183"/>
                <a:gd name="f345" fmla="*/ f267 1 177"/>
                <a:gd name="f346" fmla="*/ f268 1 183"/>
                <a:gd name="f347" fmla="*/ f269 1 177"/>
                <a:gd name="f348" fmla="*/ f270 1 183"/>
                <a:gd name="f349" fmla="*/ 0 1 f192"/>
                <a:gd name="f350" fmla="*/ f186 1 f192"/>
                <a:gd name="f351" fmla="*/ 0 1 f193"/>
                <a:gd name="f352" fmla="*/ f187 1 f193"/>
                <a:gd name="f353" fmla="*/ f272 1 f192"/>
                <a:gd name="f354" fmla="*/ f273 1 f193"/>
                <a:gd name="f355" fmla="*/ f274 1 f192"/>
                <a:gd name="f356" fmla="*/ f275 1 f193"/>
                <a:gd name="f357" fmla="*/ f276 1 f192"/>
                <a:gd name="f358" fmla="*/ f277 1 f193"/>
                <a:gd name="f359" fmla="*/ f278 1 f192"/>
                <a:gd name="f360" fmla="*/ f279 1 f193"/>
                <a:gd name="f361" fmla="*/ f280 1 f192"/>
                <a:gd name="f362" fmla="*/ f281 1 f193"/>
                <a:gd name="f363" fmla="*/ f282 1 f192"/>
                <a:gd name="f364" fmla="*/ f283 1 f193"/>
                <a:gd name="f365" fmla="*/ f284 1 f192"/>
                <a:gd name="f366" fmla="*/ f285 1 f193"/>
                <a:gd name="f367" fmla="*/ f286 1 f192"/>
                <a:gd name="f368" fmla="*/ f287 1 f193"/>
                <a:gd name="f369" fmla="*/ f288 1 f192"/>
                <a:gd name="f370" fmla="*/ f289 1 f193"/>
                <a:gd name="f371" fmla="*/ f290 1 f193"/>
                <a:gd name="f372" fmla="*/ f291 1 f193"/>
                <a:gd name="f373" fmla="*/ f292 1 f192"/>
                <a:gd name="f374" fmla="*/ f293 1 f193"/>
                <a:gd name="f375" fmla="*/ f294 1 f192"/>
                <a:gd name="f376" fmla="*/ f295 1 f193"/>
                <a:gd name="f377" fmla="*/ f296 1 f192"/>
                <a:gd name="f378" fmla="*/ f297 1 f193"/>
                <a:gd name="f379" fmla="*/ f298 1 f192"/>
                <a:gd name="f380" fmla="*/ f299 1 f193"/>
                <a:gd name="f381" fmla="*/ f300 1 f192"/>
                <a:gd name="f382" fmla="*/ f301 1 f193"/>
                <a:gd name="f383" fmla="*/ f302 1 f192"/>
                <a:gd name="f384" fmla="*/ f303 1 f193"/>
                <a:gd name="f385" fmla="*/ f304 1 f192"/>
                <a:gd name="f386" fmla="*/ f305 1 f193"/>
                <a:gd name="f387" fmla="*/ f306 1 f192"/>
                <a:gd name="f388" fmla="*/ f307 1 f193"/>
                <a:gd name="f389" fmla="*/ f308 1 f192"/>
                <a:gd name="f390" fmla="*/ f309 1 f192"/>
                <a:gd name="f391" fmla="*/ f310 1 f192"/>
                <a:gd name="f392" fmla="*/ f311 1 f193"/>
                <a:gd name="f393" fmla="*/ f312 1 f192"/>
                <a:gd name="f394" fmla="*/ f313 1 f193"/>
                <a:gd name="f395" fmla="*/ f314 1 f192"/>
                <a:gd name="f396" fmla="*/ f315 1 f192"/>
                <a:gd name="f397" fmla="*/ f316 1 f192"/>
                <a:gd name="f398" fmla="*/ f317 1 f192"/>
                <a:gd name="f399" fmla="*/ f318 1 f193"/>
                <a:gd name="f400" fmla="*/ f319 1 f192"/>
                <a:gd name="f401" fmla="*/ f320 1 f193"/>
                <a:gd name="f402" fmla="*/ f321 1 f192"/>
                <a:gd name="f403" fmla="*/ f322 1 f193"/>
                <a:gd name="f404" fmla="*/ f323 1 f192"/>
                <a:gd name="f405" fmla="*/ f324 1 f193"/>
                <a:gd name="f406" fmla="*/ f325 1 f192"/>
                <a:gd name="f407" fmla="*/ f326 1 f193"/>
                <a:gd name="f408" fmla="*/ f327 1 f192"/>
                <a:gd name="f409" fmla="*/ f328 1 f193"/>
                <a:gd name="f410" fmla="*/ f329 1 f192"/>
                <a:gd name="f411" fmla="*/ f330 1 f193"/>
                <a:gd name="f412" fmla="*/ f331 1 f192"/>
                <a:gd name="f413" fmla="*/ f332 1 f192"/>
                <a:gd name="f414" fmla="*/ f333 1 f193"/>
                <a:gd name="f415" fmla="*/ f334 1 f193"/>
                <a:gd name="f416" fmla="*/ f335 1 f192"/>
                <a:gd name="f417" fmla="*/ f336 1 f193"/>
                <a:gd name="f418" fmla="*/ f337 1 f192"/>
                <a:gd name="f419" fmla="*/ f338 1 f193"/>
                <a:gd name="f420" fmla="*/ f339 1 f192"/>
                <a:gd name="f421" fmla="*/ f340 1 f193"/>
                <a:gd name="f422" fmla="*/ f341 1 f192"/>
                <a:gd name="f423" fmla="*/ f342 1 f193"/>
                <a:gd name="f424" fmla="*/ f343 1 f192"/>
                <a:gd name="f425" fmla="*/ f344 1 f193"/>
                <a:gd name="f426" fmla="*/ f345 1 f192"/>
                <a:gd name="f427" fmla="*/ f346 1 f193"/>
                <a:gd name="f428" fmla="*/ f347 1 f192"/>
                <a:gd name="f429" fmla="*/ f348 1 f193"/>
                <a:gd name="f430" fmla="*/ f349 f183 1"/>
                <a:gd name="f431" fmla="*/ f350 f183 1"/>
                <a:gd name="f432" fmla="*/ f352 f184 1"/>
                <a:gd name="f433" fmla="*/ f351 f184 1"/>
                <a:gd name="f434" fmla="*/ f353 f183 1"/>
                <a:gd name="f435" fmla="*/ f354 f184 1"/>
                <a:gd name="f436" fmla="*/ f355 f183 1"/>
                <a:gd name="f437" fmla="*/ f356 f184 1"/>
                <a:gd name="f438" fmla="*/ f357 f183 1"/>
                <a:gd name="f439" fmla="*/ f358 f184 1"/>
                <a:gd name="f440" fmla="*/ f359 f183 1"/>
                <a:gd name="f441" fmla="*/ f360 f184 1"/>
                <a:gd name="f442" fmla="*/ f361 f183 1"/>
                <a:gd name="f443" fmla="*/ f362 f184 1"/>
                <a:gd name="f444" fmla="*/ f363 f183 1"/>
                <a:gd name="f445" fmla="*/ f364 f184 1"/>
                <a:gd name="f446" fmla="*/ f365 f183 1"/>
                <a:gd name="f447" fmla="*/ f366 f184 1"/>
                <a:gd name="f448" fmla="*/ f367 f183 1"/>
                <a:gd name="f449" fmla="*/ f368 f184 1"/>
                <a:gd name="f450" fmla="*/ f369 f183 1"/>
                <a:gd name="f451" fmla="*/ f370 f184 1"/>
                <a:gd name="f452" fmla="*/ f371 f184 1"/>
                <a:gd name="f453" fmla="*/ f372 f184 1"/>
                <a:gd name="f454" fmla="*/ f373 f183 1"/>
                <a:gd name="f455" fmla="*/ f374 f184 1"/>
                <a:gd name="f456" fmla="*/ f375 f183 1"/>
                <a:gd name="f457" fmla="*/ f376 f184 1"/>
                <a:gd name="f458" fmla="*/ f377 f183 1"/>
                <a:gd name="f459" fmla="*/ f378 f184 1"/>
                <a:gd name="f460" fmla="*/ f379 f183 1"/>
                <a:gd name="f461" fmla="*/ f380 f184 1"/>
                <a:gd name="f462" fmla="*/ f381 f183 1"/>
                <a:gd name="f463" fmla="*/ f382 f184 1"/>
                <a:gd name="f464" fmla="*/ f383 f183 1"/>
                <a:gd name="f465" fmla="*/ f384 f184 1"/>
                <a:gd name="f466" fmla="*/ f385 f183 1"/>
                <a:gd name="f467" fmla="*/ f386 f184 1"/>
                <a:gd name="f468" fmla="*/ f387 f183 1"/>
                <a:gd name="f469" fmla="*/ f388 f184 1"/>
                <a:gd name="f470" fmla="*/ f389 f183 1"/>
                <a:gd name="f471" fmla="*/ f390 f183 1"/>
                <a:gd name="f472" fmla="*/ f391 f183 1"/>
                <a:gd name="f473" fmla="*/ f392 f184 1"/>
                <a:gd name="f474" fmla="*/ f393 f183 1"/>
                <a:gd name="f475" fmla="*/ f394 f184 1"/>
                <a:gd name="f476" fmla="*/ f395 f183 1"/>
                <a:gd name="f477" fmla="*/ f396 f183 1"/>
                <a:gd name="f478" fmla="*/ f397 f183 1"/>
                <a:gd name="f479" fmla="*/ f398 f183 1"/>
                <a:gd name="f480" fmla="*/ f399 f184 1"/>
                <a:gd name="f481" fmla="*/ f400 f183 1"/>
                <a:gd name="f482" fmla="*/ f401 f184 1"/>
                <a:gd name="f483" fmla="*/ f402 f183 1"/>
                <a:gd name="f484" fmla="*/ f403 f184 1"/>
                <a:gd name="f485" fmla="*/ f404 f183 1"/>
                <a:gd name="f486" fmla="*/ f405 f184 1"/>
                <a:gd name="f487" fmla="*/ f406 f183 1"/>
                <a:gd name="f488" fmla="*/ f407 f184 1"/>
                <a:gd name="f489" fmla="*/ f408 f183 1"/>
                <a:gd name="f490" fmla="*/ f409 f184 1"/>
                <a:gd name="f491" fmla="*/ f410 f183 1"/>
                <a:gd name="f492" fmla="*/ f411 f184 1"/>
                <a:gd name="f493" fmla="*/ f412 f183 1"/>
                <a:gd name="f494" fmla="*/ f413 f183 1"/>
                <a:gd name="f495" fmla="*/ f414 f184 1"/>
                <a:gd name="f496" fmla="*/ f415 f184 1"/>
                <a:gd name="f497" fmla="*/ f416 f183 1"/>
                <a:gd name="f498" fmla="*/ f417 f184 1"/>
                <a:gd name="f499" fmla="*/ f418 f183 1"/>
                <a:gd name="f500" fmla="*/ f419 f184 1"/>
                <a:gd name="f501" fmla="*/ f420 f183 1"/>
                <a:gd name="f502" fmla="*/ f421 f184 1"/>
                <a:gd name="f503" fmla="*/ f422 f183 1"/>
                <a:gd name="f504" fmla="*/ f423 f184 1"/>
                <a:gd name="f505" fmla="*/ f424 f183 1"/>
                <a:gd name="f506" fmla="*/ f425 f184 1"/>
                <a:gd name="f507" fmla="*/ f426 f183 1"/>
                <a:gd name="f508" fmla="*/ f427 f184 1"/>
                <a:gd name="f509" fmla="*/ f428 f183 1"/>
                <a:gd name="f510" fmla="*/ f429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4" y="f435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38" y="f452"/>
                </a:cxn>
                <a:cxn ang="f271">
                  <a:pos x="f440" y="f453"/>
                </a:cxn>
                <a:cxn ang="f271">
                  <a:pos x="f454" y="f455"/>
                </a:cxn>
                <a:cxn ang="f271">
                  <a:pos x="f456" y="f457"/>
                </a:cxn>
                <a:cxn ang="f271">
                  <a:pos x="f458" y="f459"/>
                </a:cxn>
                <a:cxn ang="f271">
                  <a:pos x="f460" y="f461"/>
                </a:cxn>
                <a:cxn ang="f271">
                  <a:pos x="f462" y="f463"/>
                </a:cxn>
                <a:cxn ang="f271">
                  <a:pos x="f464" y="f465"/>
                </a:cxn>
                <a:cxn ang="f271">
                  <a:pos x="f466" y="f467"/>
                </a:cxn>
                <a:cxn ang="f271">
                  <a:pos x="f468" y="f469"/>
                </a:cxn>
                <a:cxn ang="f271">
                  <a:pos x="f470" y="f459"/>
                </a:cxn>
                <a:cxn ang="f271">
                  <a:pos x="f471" y="f451"/>
                </a:cxn>
                <a:cxn ang="f271">
                  <a:pos x="f472" y="f473"/>
                </a:cxn>
                <a:cxn ang="f271">
                  <a:pos x="f474" y="f475"/>
                </a:cxn>
                <a:cxn ang="f271">
                  <a:pos x="f476" y="f452"/>
                </a:cxn>
                <a:cxn ang="f271">
                  <a:pos x="f477" y="f447"/>
                </a:cxn>
                <a:cxn ang="f271">
                  <a:pos x="f478" y="f463"/>
                </a:cxn>
                <a:cxn ang="f271">
                  <a:pos x="f479" y="f480"/>
                </a:cxn>
                <a:cxn ang="f271">
                  <a:pos x="f481" y="f482"/>
                </a:cxn>
                <a:cxn ang="f271">
                  <a:pos x="f483" y="f484"/>
                </a:cxn>
                <a:cxn ang="f271">
                  <a:pos x="f485" y="f486"/>
                </a:cxn>
                <a:cxn ang="f271">
                  <a:pos x="f487" y="f488"/>
                </a:cxn>
                <a:cxn ang="f271">
                  <a:pos x="f489" y="f490"/>
                </a:cxn>
                <a:cxn ang="f271">
                  <a:pos x="f491" y="f492"/>
                </a:cxn>
                <a:cxn ang="f271">
                  <a:pos x="f493" y="f443"/>
                </a:cxn>
                <a:cxn ang="f271">
                  <a:pos x="f494" y="f495"/>
                </a:cxn>
                <a:cxn ang="f271">
                  <a:pos x="f472" y="f496"/>
                </a:cxn>
                <a:cxn ang="f271">
                  <a:pos x="f497" y="f498"/>
                </a:cxn>
                <a:cxn ang="f271">
                  <a:pos x="f499" y="f500"/>
                </a:cxn>
                <a:cxn ang="f271">
                  <a:pos x="f501" y="f502"/>
                </a:cxn>
                <a:cxn ang="f271">
                  <a:pos x="f503" y="f504"/>
                </a:cxn>
                <a:cxn ang="f271">
                  <a:pos x="f505" y="f506"/>
                </a:cxn>
                <a:cxn ang="f271">
                  <a:pos x="f507" y="f508"/>
                </a:cxn>
                <a:cxn ang="f271">
                  <a:pos x="f509" y="f510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44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3" y="f131"/>
                    <a:pt x="f145" y="f132"/>
                  </a:cubicBezTo>
                  <a:cubicBezTo>
                    <a:pt x="f86" y="f122"/>
                    <a:pt x="f88" y="f134"/>
                    <a:pt x="f154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5" y="f88"/>
                  </a:cubicBezTo>
                  <a:cubicBezTo>
                    <a:pt x="f86" y="f135"/>
                    <a:pt x="f156" y="f157"/>
                    <a:pt x="f157" y="f103"/>
                  </a:cubicBezTo>
                  <a:cubicBezTo>
                    <a:pt x="f158" y="f114"/>
                    <a:pt x="f158" y="f144"/>
                    <a:pt x="f158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9" y="f122"/>
                    <a:pt x="f121" y="f134"/>
                    <a:pt x="f121" y="f159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60" y="f103"/>
                    <a:pt x="f158" y="f118"/>
                  </a:cubicBezTo>
                  <a:cubicBezTo>
                    <a:pt x="f135" y="f135"/>
                    <a:pt x="f98" y="f155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1" y="f93"/>
                    <a:pt x="f158" y="f76"/>
                    <a:pt x="f159" y="f73"/>
                  </a:cubicBezTo>
                  <a:cubicBezTo>
                    <a:pt x="f119" y="f90"/>
                    <a:pt x="f121" y="f79"/>
                    <a:pt x="f109" y="f155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1" y="f70"/>
                    <a:pt x="f75" y="f69"/>
                  </a:cubicBezTo>
                  <a:cubicBezTo>
                    <a:pt x="f75" y="f67"/>
                    <a:pt x="f75" y="f67"/>
                    <a:pt x="f74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2"/>
                    <a:pt x="f126" y="f64"/>
                  </a:cubicBezTo>
                  <a:cubicBezTo>
                    <a:pt x="f148" y="f67"/>
                    <a:pt x="f163" y="f66"/>
                    <a:pt x="f164" y="f61"/>
                  </a:cubicBezTo>
                  <a:cubicBezTo>
                    <a:pt x="f5" y="f46"/>
                    <a:pt x="f165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6" y="f48"/>
                    <a:pt x="f73" y="f162"/>
                  </a:cubicBezTo>
                  <a:cubicBezTo>
                    <a:pt x="f74" y="f162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1" y="f68"/>
                    <a:pt x="f118" y="f43"/>
                    <a:pt x="f119" y="f33"/>
                  </a:cubicBezTo>
                  <a:cubicBezTo>
                    <a:pt x="f134" y="f166"/>
                    <a:pt x="f122" y="f167"/>
                    <a:pt x="f147" y="f167"/>
                  </a:cubicBezTo>
                  <a:cubicBezTo>
                    <a:pt x="f136" y="f167"/>
                    <a:pt x="f143" y="f166"/>
                    <a:pt x="f127" y="f31"/>
                  </a:cubicBezTo>
                  <a:cubicBezTo>
                    <a:pt x="f137" y="f27"/>
                    <a:pt x="f128" y="f168"/>
                    <a:pt x="f128" y="f110"/>
                  </a:cubicBezTo>
                  <a:cubicBezTo>
                    <a:pt x="f127" y="f169"/>
                    <a:pt x="f152" y="f170"/>
                    <a:pt x="f123" y="f169"/>
                  </a:cubicBezTo>
                  <a:cubicBezTo>
                    <a:pt x="f122" y="f102"/>
                    <a:pt x="f111" y="f100"/>
                    <a:pt x="f111" y="f171"/>
                  </a:cubicBezTo>
                  <a:cubicBezTo>
                    <a:pt x="f119" y="f17"/>
                    <a:pt x="f172" y="f31"/>
                    <a:pt x="f107" y="f167"/>
                  </a:cubicBezTo>
                  <a:cubicBezTo>
                    <a:pt x="f157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4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7"/>
                    <a:pt x="f83" y="f102"/>
                  </a:cubicBezTo>
                  <a:cubicBezTo>
                    <a:pt x="f145" y="f170"/>
                    <a:pt x="f99" y="f104"/>
                    <a:pt x="f115" y="f173"/>
                  </a:cubicBezTo>
                  <a:cubicBezTo>
                    <a:pt x="f158" y="f42"/>
                    <a:pt x="f160" y="f21"/>
                    <a:pt x="f101" y="f40"/>
                  </a:cubicBezTo>
                  <a:cubicBezTo>
                    <a:pt x="f101" y="f63"/>
                    <a:pt x="f160" y="f54"/>
                    <a:pt x="f157" y="f54"/>
                  </a:cubicBezTo>
                  <a:cubicBezTo>
                    <a:pt x="f174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1" y="f21"/>
                    <a:pt x="f85" y="f173"/>
                    <a:pt x="f82" y="f169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8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5"/>
                    <a:pt x="f117" y="f2"/>
                    <a:pt x="f129" y="f176"/>
                  </a:cubicBezTo>
                  <a:cubicBezTo>
                    <a:pt x="f129" y="f7"/>
                    <a:pt x="f18" y="f7"/>
                    <a:pt x="f177" y="f7"/>
                  </a:cubicBezTo>
                  <a:cubicBezTo>
                    <a:pt x="f177" y="f7"/>
                    <a:pt x="f97" y="f178"/>
                    <a:pt x="f97" y="f2"/>
                  </a:cubicBezTo>
                  <a:cubicBezTo>
                    <a:pt x="f177" y="f179"/>
                    <a:pt x="f18" y="f57"/>
                    <a:pt x="f133" y="f180"/>
                  </a:cubicBezTo>
                  <a:cubicBezTo>
                    <a:pt x="f16" y="f26"/>
                    <a:pt x="f8" y="f167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7" y="f166"/>
                    <a:pt x="f37" y="f110"/>
                  </a:cubicBezTo>
                  <a:cubicBezTo>
                    <a:pt x="f22" y="f102"/>
                    <a:pt x="f181" y="f173"/>
                    <a:pt x="f20" y="f23"/>
                  </a:cubicBezTo>
                  <a:cubicBezTo>
                    <a:pt x="f20" y="f23"/>
                    <a:pt x="f35" y="f28"/>
                    <a:pt x="f181" y="f39"/>
                  </a:cubicBezTo>
                  <a:cubicBezTo>
                    <a:pt x="f31" y="f52"/>
                    <a:pt x="f71" y="f39"/>
                    <a:pt x="f171" y="f105"/>
                  </a:cubicBezTo>
                  <a:cubicBezTo>
                    <a:pt x="f110" y="f41"/>
                    <a:pt x="f71" y="f19"/>
                    <a:pt x="f91" y="f173"/>
                  </a:cubicBezTo>
                  <a:cubicBezTo>
                    <a:pt x="f31" y="f170"/>
                    <a:pt x="f33" y="f102"/>
                    <a:pt x="f181" y="f100"/>
                  </a:cubicBezTo>
                  <a:cubicBezTo>
                    <a:pt x="f43" y="f33"/>
                    <a:pt x="f50" y="f177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7" name="Freeform 22">
              <a:extLst>
                <a:ext uri="{FF2B5EF4-FFF2-40B4-BE49-F238E27FC236}">
                  <a16:creationId xmlns:a16="http://schemas.microsoft.com/office/drawing/2014/main" id="{201BE7A5-76AD-BCBD-EFA8-BD518CB6F3CB}"/>
                </a:ext>
              </a:extLst>
            </p:cNvPr>
            <p:cNvSpPr/>
            <p:nvPr/>
          </p:nvSpPr>
          <p:spPr>
            <a:xfrm>
              <a:off x="5650114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9"/>
                <a:gd name="f9" fmla="val 96"/>
                <a:gd name="f10" fmla="val 77"/>
                <a:gd name="f11" fmla="val 76"/>
                <a:gd name="f12" fmla="val 97"/>
                <a:gd name="f13" fmla="val 74"/>
                <a:gd name="f14" fmla="val 98"/>
                <a:gd name="f15" fmla="val 60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9"/>
                <a:gd name="f31" fmla="val 15"/>
                <a:gd name="f32" fmla="val 130"/>
                <a:gd name="f33" fmla="val 12"/>
                <a:gd name="f34" fmla="val 127"/>
                <a:gd name="f35" fmla="val 13"/>
                <a:gd name="f36" fmla="val 123"/>
                <a:gd name="f37" fmla="val 14"/>
                <a:gd name="f38" fmla="val 119"/>
                <a:gd name="f39" fmla="val 17"/>
                <a:gd name="f40" fmla="val 118"/>
                <a:gd name="f41" fmla="val 22"/>
                <a:gd name="f42" fmla="val 25"/>
                <a:gd name="f43" fmla="val 117"/>
                <a:gd name="f44" fmla="val 46"/>
                <a:gd name="f45" fmla="val 110"/>
                <a:gd name="f46" fmla="val 102"/>
                <a:gd name="f47" fmla="val 75"/>
                <a:gd name="f48" fmla="val 94"/>
                <a:gd name="f49" fmla="val 93"/>
                <a:gd name="f50" fmla="val 92"/>
                <a:gd name="f51" fmla="val 73"/>
                <a:gd name="f52" fmla="val 71"/>
                <a:gd name="f53" fmla="val 70"/>
                <a:gd name="f54" fmla="val 54"/>
                <a:gd name="f55" fmla="val 38"/>
                <a:gd name="f56" fmla="val 99"/>
                <a:gd name="f57" fmla="val 20"/>
                <a:gd name="f58" fmla="val 18"/>
                <a:gd name="f59" fmla="val 101"/>
                <a:gd name="f60" fmla="val 8"/>
                <a:gd name="f61" fmla="val 108"/>
                <a:gd name="f62" fmla="val 5"/>
                <a:gd name="f63" fmla="val 105"/>
                <a:gd name="f64" fmla="val 1"/>
                <a:gd name="f65" fmla="val 3"/>
                <a:gd name="f66" fmla="val 10"/>
                <a:gd name="f67" fmla="val 91"/>
                <a:gd name="f68" fmla="val 16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72"/>
                <a:gd name="f75" fmla="val 86"/>
                <a:gd name="f76" fmla="val 85"/>
                <a:gd name="f77" fmla="val 56"/>
                <a:gd name="f78" fmla="val 81"/>
                <a:gd name="f79" fmla="val 41"/>
                <a:gd name="f80" fmla="val 7"/>
                <a:gd name="f81" fmla="val 6"/>
                <a:gd name="f82" fmla="val 65"/>
                <a:gd name="f83" fmla="val 62"/>
                <a:gd name="f84" fmla="val 11"/>
                <a:gd name="f85" fmla="val 58"/>
                <a:gd name="f86" fmla="val 61"/>
                <a:gd name="f87" fmla="val 63"/>
                <a:gd name="f88" fmla="val 69"/>
                <a:gd name="f89" fmla="val 28"/>
                <a:gd name="f90" fmla="val 32"/>
                <a:gd name="f91" fmla="val 82"/>
                <a:gd name="f92" fmla="val 83"/>
                <a:gd name="f93" fmla="val 78"/>
                <a:gd name="f94" fmla="val 66"/>
                <a:gd name="f95" fmla="val 50"/>
                <a:gd name="f96" fmla="val 43"/>
                <a:gd name="f97" fmla="val 37"/>
                <a:gd name="f98" fmla="val 42"/>
                <a:gd name="f99" fmla="val 34"/>
                <a:gd name="f100" fmla="val 36"/>
                <a:gd name="f101" fmla="val 21"/>
                <a:gd name="f102" fmla="val 39"/>
                <a:gd name="f103" fmla="val 30"/>
                <a:gd name="f104" fmla="val 40"/>
                <a:gd name="f105" fmla="val 53"/>
                <a:gd name="f106" fmla="val 52"/>
                <a:gd name="f107" fmla="val 67"/>
                <a:gd name="f108" fmla="val 68"/>
                <a:gd name="f109" fmla="val 51"/>
                <a:gd name="f110" fmla="val 64"/>
                <a:gd name="f111" fmla="val 24"/>
                <a:gd name="f112" fmla="val 84"/>
                <a:gd name="f113" fmla="val 4"/>
                <a:gd name="f114" fmla="val 90"/>
                <a:gd name="f115" fmla="val 57"/>
                <a:gd name="f116" fmla="val 104"/>
                <a:gd name="f117" fmla="val 111"/>
                <a:gd name="f118" fmla="val 112"/>
                <a:gd name="f119" fmla="val 109"/>
                <a:gd name="f120" fmla="val 125"/>
                <a:gd name="f121" fmla="val 129"/>
                <a:gd name="f122" fmla="val 116"/>
                <a:gd name="f123" fmla="val 114"/>
                <a:gd name="f124" fmla="val 103"/>
                <a:gd name="f125" fmla="val 49"/>
                <a:gd name="f126" fmla="val 133"/>
                <a:gd name="f127" fmla="val 138"/>
                <a:gd name="f128" fmla="val 144"/>
                <a:gd name="f129" fmla="val 149"/>
                <a:gd name="f130" fmla="val 150"/>
                <a:gd name="f131" fmla="val 146"/>
                <a:gd name="f132" fmla="val 141"/>
                <a:gd name="f133" fmla="val 136"/>
                <a:gd name="f134" fmla="val 143"/>
                <a:gd name="f135" fmla="val 147"/>
                <a:gd name="f136" fmla="val 151"/>
                <a:gd name="f137" fmla="val 153"/>
                <a:gd name="f138" fmla="val 159"/>
                <a:gd name="f139" fmla="val 163"/>
                <a:gd name="f140" fmla="val 168"/>
                <a:gd name="f141" fmla="val 166"/>
                <a:gd name="f142" fmla="val 164"/>
                <a:gd name="f143" fmla="val 158"/>
                <a:gd name="f144" fmla="val 137"/>
                <a:gd name="f145" fmla="val 156"/>
                <a:gd name="f146" fmla="val 160"/>
                <a:gd name="f147" fmla="val 162"/>
                <a:gd name="f148" fmla="val 167"/>
                <a:gd name="f149" fmla="val 172"/>
                <a:gd name="f150" fmla="val 175"/>
                <a:gd name="f151" fmla="val 174"/>
                <a:gd name="f152" fmla="val 100"/>
                <a:gd name="f153" fmla="val 170"/>
                <a:gd name="f154" fmla="val 161"/>
                <a:gd name="f155" fmla="val 139"/>
                <a:gd name="f156" fmla="val 107"/>
                <a:gd name="f157" fmla="val 148"/>
                <a:gd name="f158" fmla="val 128"/>
                <a:gd name="f159" fmla="val 154"/>
                <a:gd name="f160" fmla="val 157"/>
                <a:gd name="f161" fmla="val 165"/>
                <a:gd name="f162" fmla="val 135"/>
                <a:gd name="f163" fmla="val 142"/>
                <a:gd name="f164" fmla="val 155"/>
                <a:gd name="f165" fmla="val 152"/>
                <a:gd name="f166" fmla="val 115"/>
                <a:gd name="f167" fmla="val 120"/>
                <a:gd name="f168" fmla="val 145"/>
                <a:gd name="f169" fmla="val 134"/>
                <a:gd name="f170" fmla="val 179"/>
                <a:gd name="f171" fmla="val 182"/>
                <a:gd name="f172" fmla="val 181"/>
                <a:gd name="f173" fmla="val 178"/>
                <a:gd name="f174" fmla="val 176"/>
                <a:gd name="f175" fmla="val 48"/>
                <a:gd name="f176" fmla="val 44"/>
                <a:gd name="f177" fmla="val 47"/>
                <a:gd name="f178" fmla="val 80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1 f187 1"/>
                <a:gd name="f192" fmla="*/ 121 f186 1"/>
                <a:gd name="f193" fmla="*/ 13 f187 1"/>
                <a:gd name="f194" fmla="*/ 123 f186 1"/>
                <a:gd name="f195" fmla="*/ 75 f187 1"/>
                <a:gd name="f196" fmla="*/ 94 f186 1"/>
                <a:gd name="f197" fmla="*/ 22 f187 1"/>
                <a:gd name="f198" fmla="*/ 99 f186 1"/>
                <a:gd name="f199" fmla="*/ 3 f187 1"/>
                <a:gd name="f200" fmla="*/ 96 f186 1"/>
                <a:gd name="f201" fmla="*/ 73 f187 1"/>
                <a:gd name="f202" fmla="*/ 89 f186 1"/>
                <a:gd name="f203" fmla="*/ 27 f187 1"/>
                <a:gd name="f204" fmla="*/ 72 f186 1"/>
                <a:gd name="f205" fmla="*/ 8 f187 1"/>
                <a:gd name="f206" fmla="*/ 62 f186 1"/>
                <a:gd name="f207" fmla="*/ 32 f187 1"/>
                <a:gd name="f208" fmla="*/ 71 f186 1"/>
                <a:gd name="f209" fmla="*/ 74 f187 1"/>
                <a:gd name="f210" fmla="*/ 77 f186 1"/>
                <a:gd name="f211" fmla="*/ 36 f186 1"/>
                <a:gd name="f212" fmla="*/ 40 f187 1"/>
                <a:gd name="f213" fmla="*/ 40 f186 1"/>
                <a:gd name="f214" fmla="*/ 62 f187 1"/>
                <a:gd name="f215" fmla="*/ 31 f186 1"/>
                <a:gd name="f216" fmla="*/ 56 f187 1"/>
                <a:gd name="f217" fmla="*/ 14 f186 1"/>
                <a:gd name="f218" fmla="*/ 66 f187 1"/>
                <a:gd name="f219" fmla="*/ 29 f186 1"/>
                <a:gd name="f220" fmla="*/ 86 f187 1"/>
                <a:gd name="f221" fmla="*/ 73 f186 1"/>
                <a:gd name="f222" fmla="*/ 81 f187 1"/>
                <a:gd name="f223" fmla="*/ 4 f186 1"/>
                <a:gd name="f224" fmla="*/ 91 f187 1"/>
                <a:gd name="f225" fmla="*/ 20 f186 1"/>
                <a:gd name="f226" fmla="*/ 110 f187 1"/>
                <a:gd name="f227" fmla="*/ 30 f186 1"/>
                <a:gd name="f228" fmla="*/ 127 f187 1"/>
                <a:gd name="f229" fmla="*/ 98 f187 1"/>
                <a:gd name="f230" fmla="*/ 129 f187 1"/>
                <a:gd name="f231" fmla="*/ 42 f186 1"/>
                <a:gd name="f232" fmla="*/ 149 f187 1"/>
                <a:gd name="f233" fmla="*/ 34 f186 1"/>
                <a:gd name="f234" fmla="*/ 102 f187 1"/>
                <a:gd name="f235" fmla="*/ 143 f187 1"/>
                <a:gd name="f236" fmla="*/ 166 f187 1"/>
                <a:gd name="f237" fmla="*/ 104 f187 1"/>
                <a:gd name="f238" fmla="*/ 85 f186 1"/>
                <a:gd name="f239" fmla="*/ 153 f187 1"/>
                <a:gd name="f240" fmla="*/ 91 f186 1"/>
                <a:gd name="f241" fmla="*/ 174 f187 1"/>
                <a:gd name="f242" fmla="*/ 100 f186 1"/>
                <a:gd name="f243" fmla="*/ 106 f187 1"/>
                <a:gd name="f244" fmla="*/ 90 f186 1"/>
                <a:gd name="f245" fmla="*/ 105 f187 1"/>
                <a:gd name="f246" fmla="*/ 97 f186 1"/>
                <a:gd name="f247" fmla="*/ 163 f187 1"/>
                <a:gd name="f248" fmla="*/ 130 f186 1"/>
                <a:gd name="f249" fmla="*/ 147 f187 1"/>
                <a:gd name="f250" fmla="*/ 137 f186 1"/>
                <a:gd name="f251" fmla="*/ 96 f187 1"/>
                <a:gd name="f252" fmla="*/ 120 f187 1"/>
                <a:gd name="f253" fmla="*/ 141 f186 1"/>
                <a:gd name="f254" fmla="*/ 161 f186 1"/>
                <a:gd name="f255" fmla="*/ 116 f187 1"/>
                <a:gd name="f256" fmla="*/ 142 f186 1"/>
                <a:gd name="f257" fmla="*/ 83 f187 1"/>
                <a:gd name="f258" fmla="*/ 135 f186 1"/>
                <a:gd name="f259" fmla="*/ 64 f187 1"/>
                <a:gd name="f260" fmla="*/ 183 f186 1"/>
                <a:gd name="f261" fmla="*/ 84 f187 1"/>
                <a:gd name="f262" fmla="*/ 105 f186 1"/>
                <a:gd name="f263" fmla="*/ 58 f187 1"/>
                <a:gd name="f264" fmla="*/ 138 f186 1"/>
                <a:gd name="f265" fmla="*/ 41 f187 1"/>
                <a:gd name="f266" fmla="*/ 152 f186 1"/>
                <a:gd name="f267" fmla="*/ 77 f187 1"/>
                <a:gd name="f268" fmla="*/ 101 f186 1"/>
                <a:gd name="f269" fmla="+- f188 0 f1"/>
                <a:gd name="f270" fmla="*/ f191 1 177"/>
                <a:gd name="f271" fmla="*/ f192 1 183"/>
                <a:gd name="f272" fmla="*/ f193 1 177"/>
                <a:gd name="f273" fmla="*/ f194 1 183"/>
                <a:gd name="f274" fmla="*/ f195 1 177"/>
                <a:gd name="f275" fmla="*/ f196 1 183"/>
                <a:gd name="f276" fmla="*/ f197 1 177"/>
                <a:gd name="f277" fmla="*/ f198 1 183"/>
                <a:gd name="f278" fmla="*/ f199 1 177"/>
                <a:gd name="f279" fmla="*/ f200 1 183"/>
                <a:gd name="f280" fmla="*/ f201 1 177"/>
                <a:gd name="f281" fmla="*/ f202 1 183"/>
                <a:gd name="f282" fmla="*/ f203 1 177"/>
                <a:gd name="f283" fmla="*/ f204 1 183"/>
                <a:gd name="f284" fmla="*/ f205 1 177"/>
                <a:gd name="f285" fmla="*/ f206 1 183"/>
                <a:gd name="f286" fmla="*/ f207 1 177"/>
                <a:gd name="f287" fmla="*/ f208 1 183"/>
                <a:gd name="f288" fmla="*/ f209 1 177"/>
                <a:gd name="f289" fmla="*/ f210 1 183"/>
                <a:gd name="f290" fmla="*/ f211 1 183"/>
                <a:gd name="f291" fmla="*/ f212 1 177"/>
                <a:gd name="f292" fmla="*/ f213 1 183"/>
                <a:gd name="f293" fmla="*/ f214 1 177"/>
                <a:gd name="f294" fmla="*/ f215 1 183"/>
                <a:gd name="f295" fmla="*/ f216 1 177"/>
                <a:gd name="f296" fmla="*/ f217 1 183"/>
                <a:gd name="f297" fmla="*/ f218 1 177"/>
                <a:gd name="f298" fmla="*/ f219 1 183"/>
                <a:gd name="f299" fmla="*/ f220 1 177"/>
                <a:gd name="f300" fmla="*/ f221 1 183"/>
                <a:gd name="f301" fmla="*/ f222 1 177"/>
                <a:gd name="f302" fmla="*/ f223 1 183"/>
                <a:gd name="f303" fmla="*/ f224 1 177"/>
                <a:gd name="f304" fmla="*/ f225 1 183"/>
                <a:gd name="f305" fmla="*/ f226 1 177"/>
                <a:gd name="f306" fmla="*/ f227 1 183"/>
                <a:gd name="f307" fmla="*/ f228 1 177"/>
                <a:gd name="f308" fmla="*/ f229 1 177"/>
                <a:gd name="f309" fmla="*/ f230 1 177"/>
                <a:gd name="f310" fmla="*/ f231 1 183"/>
                <a:gd name="f311" fmla="*/ f232 1 177"/>
                <a:gd name="f312" fmla="*/ f233 1 183"/>
                <a:gd name="f313" fmla="*/ f234 1 177"/>
                <a:gd name="f314" fmla="*/ f235 1 177"/>
                <a:gd name="f315" fmla="*/ f236 1 177"/>
                <a:gd name="f316" fmla="*/ f237 1 177"/>
                <a:gd name="f317" fmla="*/ f238 1 183"/>
                <a:gd name="f318" fmla="*/ f239 1 177"/>
                <a:gd name="f319" fmla="*/ f240 1 183"/>
                <a:gd name="f320" fmla="*/ f241 1 177"/>
                <a:gd name="f321" fmla="*/ f242 1 183"/>
                <a:gd name="f322" fmla="*/ f243 1 177"/>
                <a:gd name="f323" fmla="*/ f244 1 183"/>
                <a:gd name="f324" fmla="*/ f245 1 177"/>
                <a:gd name="f325" fmla="*/ f246 1 183"/>
                <a:gd name="f326" fmla="*/ f247 1 177"/>
                <a:gd name="f327" fmla="*/ f248 1 183"/>
                <a:gd name="f328" fmla="*/ f249 1 177"/>
                <a:gd name="f329" fmla="*/ f250 1 183"/>
                <a:gd name="f330" fmla="*/ f251 1 177"/>
                <a:gd name="f331" fmla="*/ f252 1 177"/>
                <a:gd name="f332" fmla="*/ f253 1 183"/>
                <a:gd name="f333" fmla="*/ f254 1 183"/>
                <a:gd name="f334" fmla="*/ f255 1 177"/>
                <a:gd name="f335" fmla="*/ f256 1 183"/>
                <a:gd name="f336" fmla="*/ f257 1 177"/>
                <a:gd name="f337" fmla="*/ f258 1 183"/>
                <a:gd name="f338" fmla="*/ f259 1 177"/>
                <a:gd name="f339" fmla="*/ f260 1 183"/>
                <a:gd name="f340" fmla="*/ f261 1 177"/>
                <a:gd name="f341" fmla="*/ f262 1 183"/>
                <a:gd name="f342" fmla="*/ f263 1 177"/>
                <a:gd name="f343" fmla="*/ f264 1 183"/>
                <a:gd name="f344" fmla="*/ f265 1 177"/>
                <a:gd name="f345" fmla="*/ f266 1 183"/>
                <a:gd name="f346" fmla="*/ f267 1 177"/>
                <a:gd name="f347" fmla="*/ f268 1 183"/>
                <a:gd name="f348" fmla="*/ 0 1 f189"/>
                <a:gd name="f349" fmla="*/ f183 1 f189"/>
                <a:gd name="f350" fmla="*/ 0 1 f190"/>
                <a:gd name="f351" fmla="*/ f184 1 f190"/>
                <a:gd name="f352" fmla="*/ f270 1 f189"/>
                <a:gd name="f353" fmla="*/ f271 1 f190"/>
                <a:gd name="f354" fmla="*/ f272 1 f189"/>
                <a:gd name="f355" fmla="*/ f273 1 f190"/>
                <a:gd name="f356" fmla="*/ f274 1 f189"/>
                <a:gd name="f357" fmla="*/ f275 1 f190"/>
                <a:gd name="f358" fmla="*/ f276 1 f189"/>
                <a:gd name="f359" fmla="*/ f277 1 f190"/>
                <a:gd name="f360" fmla="*/ f278 1 f189"/>
                <a:gd name="f361" fmla="*/ f279 1 f190"/>
                <a:gd name="f362" fmla="*/ f280 1 f189"/>
                <a:gd name="f363" fmla="*/ f281 1 f190"/>
                <a:gd name="f364" fmla="*/ f282 1 f189"/>
                <a:gd name="f365" fmla="*/ f283 1 f190"/>
                <a:gd name="f366" fmla="*/ f284 1 f189"/>
                <a:gd name="f367" fmla="*/ f285 1 f190"/>
                <a:gd name="f368" fmla="*/ f286 1 f189"/>
                <a:gd name="f369" fmla="*/ f287 1 f190"/>
                <a:gd name="f370" fmla="*/ f288 1 f189"/>
                <a:gd name="f371" fmla="*/ f289 1 f190"/>
                <a:gd name="f372" fmla="*/ f290 1 f190"/>
                <a:gd name="f373" fmla="*/ f291 1 f189"/>
                <a:gd name="f374" fmla="*/ f292 1 f190"/>
                <a:gd name="f375" fmla="*/ f293 1 f189"/>
                <a:gd name="f376" fmla="*/ f294 1 f190"/>
                <a:gd name="f377" fmla="*/ f295 1 f189"/>
                <a:gd name="f378" fmla="*/ f296 1 f190"/>
                <a:gd name="f379" fmla="*/ f297 1 f189"/>
                <a:gd name="f380" fmla="*/ f298 1 f190"/>
                <a:gd name="f381" fmla="*/ f299 1 f189"/>
                <a:gd name="f382" fmla="*/ f300 1 f190"/>
                <a:gd name="f383" fmla="*/ f301 1 f189"/>
                <a:gd name="f384" fmla="*/ f302 1 f190"/>
                <a:gd name="f385" fmla="*/ f303 1 f189"/>
                <a:gd name="f386" fmla="*/ f304 1 f190"/>
                <a:gd name="f387" fmla="*/ f305 1 f189"/>
                <a:gd name="f388" fmla="*/ f306 1 f190"/>
                <a:gd name="f389" fmla="*/ f307 1 f189"/>
                <a:gd name="f390" fmla="*/ f308 1 f189"/>
                <a:gd name="f391" fmla="*/ f309 1 f189"/>
                <a:gd name="f392" fmla="*/ f310 1 f190"/>
                <a:gd name="f393" fmla="*/ f311 1 f189"/>
                <a:gd name="f394" fmla="*/ f312 1 f190"/>
                <a:gd name="f395" fmla="*/ f313 1 f189"/>
                <a:gd name="f396" fmla="*/ f314 1 f189"/>
                <a:gd name="f397" fmla="*/ f315 1 f189"/>
                <a:gd name="f398" fmla="*/ f316 1 f189"/>
                <a:gd name="f399" fmla="*/ f317 1 f190"/>
                <a:gd name="f400" fmla="*/ f318 1 f189"/>
                <a:gd name="f401" fmla="*/ f319 1 f190"/>
                <a:gd name="f402" fmla="*/ f320 1 f189"/>
                <a:gd name="f403" fmla="*/ f321 1 f190"/>
                <a:gd name="f404" fmla="*/ f322 1 f189"/>
                <a:gd name="f405" fmla="*/ f323 1 f190"/>
                <a:gd name="f406" fmla="*/ f324 1 f189"/>
                <a:gd name="f407" fmla="*/ f325 1 f190"/>
                <a:gd name="f408" fmla="*/ f326 1 f189"/>
                <a:gd name="f409" fmla="*/ f327 1 f190"/>
                <a:gd name="f410" fmla="*/ f328 1 f189"/>
                <a:gd name="f411" fmla="*/ f329 1 f190"/>
                <a:gd name="f412" fmla="*/ f330 1 f189"/>
                <a:gd name="f413" fmla="*/ f331 1 f189"/>
                <a:gd name="f414" fmla="*/ f332 1 f190"/>
                <a:gd name="f415" fmla="*/ f333 1 f190"/>
                <a:gd name="f416" fmla="*/ f334 1 f189"/>
                <a:gd name="f417" fmla="*/ f335 1 f190"/>
                <a:gd name="f418" fmla="*/ f336 1 f189"/>
                <a:gd name="f419" fmla="*/ f337 1 f190"/>
                <a:gd name="f420" fmla="*/ f338 1 f189"/>
                <a:gd name="f421" fmla="*/ f339 1 f190"/>
                <a:gd name="f422" fmla="*/ f340 1 f189"/>
                <a:gd name="f423" fmla="*/ f341 1 f190"/>
                <a:gd name="f424" fmla="*/ f342 1 f189"/>
                <a:gd name="f425" fmla="*/ f343 1 f190"/>
                <a:gd name="f426" fmla="*/ f344 1 f189"/>
                <a:gd name="f427" fmla="*/ f345 1 f190"/>
                <a:gd name="f428" fmla="*/ f346 1 f189"/>
                <a:gd name="f429" fmla="*/ f347 1 f190"/>
                <a:gd name="f430" fmla="*/ f348 f180 1"/>
                <a:gd name="f431" fmla="*/ f349 f180 1"/>
                <a:gd name="f432" fmla="*/ f351 f181 1"/>
                <a:gd name="f433" fmla="*/ f350 f181 1"/>
                <a:gd name="f434" fmla="*/ f352 f180 1"/>
                <a:gd name="f435" fmla="*/ f353 f181 1"/>
                <a:gd name="f436" fmla="*/ f354 f180 1"/>
                <a:gd name="f437" fmla="*/ f355 f181 1"/>
                <a:gd name="f438" fmla="*/ f356 f180 1"/>
                <a:gd name="f439" fmla="*/ f357 f181 1"/>
                <a:gd name="f440" fmla="*/ f358 f180 1"/>
                <a:gd name="f441" fmla="*/ f359 f181 1"/>
                <a:gd name="f442" fmla="*/ f360 f180 1"/>
                <a:gd name="f443" fmla="*/ f361 f181 1"/>
                <a:gd name="f444" fmla="*/ f362 f180 1"/>
                <a:gd name="f445" fmla="*/ f363 f181 1"/>
                <a:gd name="f446" fmla="*/ f364 f180 1"/>
                <a:gd name="f447" fmla="*/ f365 f181 1"/>
                <a:gd name="f448" fmla="*/ f366 f180 1"/>
                <a:gd name="f449" fmla="*/ f367 f181 1"/>
                <a:gd name="f450" fmla="*/ f368 f180 1"/>
                <a:gd name="f451" fmla="*/ f369 f181 1"/>
                <a:gd name="f452" fmla="*/ f370 f180 1"/>
                <a:gd name="f453" fmla="*/ f371 f181 1"/>
                <a:gd name="f454" fmla="*/ f372 f181 1"/>
                <a:gd name="f455" fmla="*/ f373 f180 1"/>
                <a:gd name="f456" fmla="*/ f374 f181 1"/>
                <a:gd name="f457" fmla="*/ f375 f180 1"/>
                <a:gd name="f458" fmla="*/ f376 f181 1"/>
                <a:gd name="f459" fmla="*/ f377 f180 1"/>
                <a:gd name="f460" fmla="*/ f378 f181 1"/>
                <a:gd name="f461" fmla="*/ f379 f180 1"/>
                <a:gd name="f462" fmla="*/ f380 f181 1"/>
                <a:gd name="f463" fmla="*/ f381 f180 1"/>
                <a:gd name="f464" fmla="*/ f382 f181 1"/>
                <a:gd name="f465" fmla="*/ f383 f180 1"/>
                <a:gd name="f466" fmla="*/ f384 f181 1"/>
                <a:gd name="f467" fmla="*/ f385 f180 1"/>
                <a:gd name="f468" fmla="*/ f386 f181 1"/>
                <a:gd name="f469" fmla="*/ f387 f180 1"/>
                <a:gd name="f470" fmla="*/ f388 f181 1"/>
                <a:gd name="f471" fmla="*/ f389 f180 1"/>
                <a:gd name="f472" fmla="*/ f390 f180 1"/>
                <a:gd name="f473" fmla="*/ f391 f180 1"/>
                <a:gd name="f474" fmla="*/ f392 f181 1"/>
                <a:gd name="f475" fmla="*/ f393 f180 1"/>
                <a:gd name="f476" fmla="*/ f394 f181 1"/>
                <a:gd name="f477" fmla="*/ f395 f180 1"/>
                <a:gd name="f478" fmla="*/ f396 f180 1"/>
                <a:gd name="f479" fmla="*/ f397 f180 1"/>
                <a:gd name="f480" fmla="*/ f398 f180 1"/>
                <a:gd name="f481" fmla="*/ f399 f181 1"/>
                <a:gd name="f482" fmla="*/ f400 f180 1"/>
                <a:gd name="f483" fmla="*/ f401 f181 1"/>
                <a:gd name="f484" fmla="*/ f402 f180 1"/>
                <a:gd name="f485" fmla="*/ f403 f181 1"/>
                <a:gd name="f486" fmla="*/ f404 f180 1"/>
                <a:gd name="f487" fmla="*/ f405 f181 1"/>
                <a:gd name="f488" fmla="*/ f406 f180 1"/>
                <a:gd name="f489" fmla="*/ f407 f181 1"/>
                <a:gd name="f490" fmla="*/ f408 f180 1"/>
                <a:gd name="f491" fmla="*/ f409 f181 1"/>
                <a:gd name="f492" fmla="*/ f410 f180 1"/>
                <a:gd name="f493" fmla="*/ f411 f181 1"/>
                <a:gd name="f494" fmla="*/ f412 f180 1"/>
                <a:gd name="f495" fmla="*/ f413 f180 1"/>
                <a:gd name="f496" fmla="*/ f414 f181 1"/>
                <a:gd name="f497" fmla="*/ f415 f181 1"/>
                <a:gd name="f498" fmla="*/ f416 f180 1"/>
                <a:gd name="f499" fmla="*/ f417 f181 1"/>
                <a:gd name="f500" fmla="*/ f418 f180 1"/>
                <a:gd name="f501" fmla="*/ f419 f181 1"/>
                <a:gd name="f502" fmla="*/ f420 f180 1"/>
                <a:gd name="f503" fmla="*/ f421 f181 1"/>
                <a:gd name="f504" fmla="*/ f422 f180 1"/>
                <a:gd name="f505" fmla="*/ f423 f181 1"/>
                <a:gd name="f506" fmla="*/ f424 f180 1"/>
                <a:gd name="f507" fmla="*/ f425 f181 1"/>
                <a:gd name="f508" fmla="*/ f426 f180 1"/>
                <a:gd name="f509" fmla="*/ f427 f181 1"/>
                <a:gd name="f510" fmla="*/ f428 f180 1"/>
                <a:gd name="f511" fmla="*/ f429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48" y="f449"/>
                </a:cxn>
                <a:cxn ang="f269">
                  <a:pos x="f450" y="f451"/>
                </a:cxn>
                <a:cxn ang="f269">
                  <a:pos x="f452" y="f453"/>
                </a:cxn>
                <a:cxn ang="f269">
                  <a:pos x="f440" y="f454"/>
                </a:cxn>
                <a:cxn ang="f269">
                  <a:pos x="f455" y="f456"/>
                </a:cxn>
                <a:cxn ang="f269">
                  <a:pos x="f457" y="f458"/>
                </a:cxn>
                <a:cxn ang="f269">
                  <a:pos x="f459" y="f460"/>
                </a:cxn>
                <a:cxn ang="f269">
                  <a:pos x="f461" y="f462"/>
                </a:cxn>
                <a:cxn ang="f269">
                  <a:pos x="f463" y="f464"/>
                </a:cxn>
                <a:cxn ang="f269">
                  <a:pos x="f465" y="f466"/>
                </a:cxn>
                <a:cxn ang="f269">
                  <a:pos x="f467" y="f468"/>
                </a:cxn>
                <a:cxn ang="f269">
                  <a:pos x="f469" y="f470"/>
                </a:cxn>
                <a:cxn ang="f269">
                  <a:pos x="f471" y="f460"/>
                </a:cxn>
                <a:cxn ang="f269">
                  <a:pos x="f472" y="f451"/>
                </a:cxn>
                <a:cxn ang="f269">
                  <a:pos x="f473" y="f474"/>
                </a:cxn>
                <a:cxn ang="f269">
                  <a:pos x="f475" y="f476"/>
                </a:cxn>
                <a:cxn ang="f269">
                  <a:pos x="f477" y="f453"/>
                </a:cxn>
                <a:cxn ang="f269">
                  <a:pos x="f478" y="f447"/>
                </a:cxn>
                <a:cxn ang="f269">
                  <a:pos x="f479" y="f464"/>
                </a:cxn>
                <a:cxn ang="f269">
                  <a:pos x="f480" y="f481"/>
                </a:cxn>
                <a:cxn ang="f269">
                  <a:pos x="f482" y="f483"/>
                </a:cxn>
                <a:cxn ang="f269">
                  <a:pos x="f484" y="f485"/>
                </a:cxn>
                <a:cxn ang="f269">
                  <a:pos x="f486" y="f487"/>
                </a:cxn>
                <a:cxn ang="f269">
                  <a:pos x="f488" y="f489"/>
                </a:cxn>
                <a:cxn ang="f269">
                  <a:pos x="f490" y="f491"/>
                </a:cxn>
                <a:cxn ang="f269">
                  <a:pos x="f492" y="f493"/>
                </a:cxn>
                <a:cxn ang="f269">
                  <a:pos x="f494" y="f443"/>
                </a:cxn>
                <a:cxn ang="f269">
                  <a:pos x="f495" y="f496"/>
                </a:cxn>
                <a:cxn ang="f269">
                  <a:pos x="f473" y="f497"/>
                </a:cxn>
                <a:cxn ang="f269">
                  <a:pos x="f498" y="f499"/>
                </a:cxn>
                <a:cxn ang="f269">
                  <a:pos x="f500" y="f501"/>
                </a:cxn>
                <a:cxn ang="f269">
                  <a:pos x="f502" y="f503"/>
                </a:cxn>
                <a:cxn ang="f269">
                  <a:pos x="f504" y="f505"/>
                </a:cxn>
                <a:cxn ang="f269">
                  <a:pos x="f506" y="f507"/>
                </a:cxn>
                <a:cxn ang="f269">
                  <a:pos x="f508" y="f509"/>
                </a:cxn>
                <a:cxn ang="f269">
                  <a:pos x="f510" y="f511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0"/>
                  </a:cubicBezTo>
                  <a:cubicBezTo>
                    <a:pt x="f42" y="f38"/>
                    <a:pt x="f21" y="f38"/>
                    <a:pt x="f19" y="f43"/>
                  </a:cubicBezTo>
                  <a:cubicBezTo>
                    <a:pt x="f44" y="f45"/>
                    <a:pt x="f15" y="f46"/>
                    <a:pt x="f47" y="f48"/>
                  </a:cubicBezTo>
                  <a:cubicBezTo>
                    <a:pt x="f47" y="f49"/>
                    <a:pt x="f47" y="f49"/>
                    <a:pt x="f13" y="f50"/>
                  </a:cubicBezTo>
                  <a:cubicBezTo>
                    <a:pt x="f51" y="f50"/>
                    <a:pt x="f52" y="f50"/>
                    <a:pt x="f53" y="f50"/>
                  </a:cubicBezTo>
                  <a:cubicBezTo>
                    <a:pt x="f54" y="f48"/>
                    <a:pt x="f55" y="f9"/>
                    <a:pt x="f41" y="f56"/>
                  </a:cubicBezTo>
                  <a:cubicBezTo>
                    <a:pt x="f57" y="f56"/>
                    <a:pt x="f58" y="f59"/>
                    <a:pt x="f39" y="f46"/>
                  </a:cubicBezTo>
                  <a:cubicBezTo>
                    <a:pt x="f37" y="f16"/>
                    <a:pt x="f60" y="f61"/>
                    <a:pt x="f62" y="f63"/>
                  </a:cubicBezTo>
                  <a:cubicBezTo>
                    <a:pt x="f64" y="f46"/>
                    <a:pt x="f5" y="f56"/>
                    <a:pt x="f65" y="f9"/>
                  </a:cubicBezTo>
                  <a:cubicBezTo>
                    <a:pt x="f62" y="f50"/>
                    <a:pt x="f66" y="f67"/>
                    <a:pt x="f31" y="f48"/>
                  </a:cubicBezTo>
                  <a:cubicBezTo>
                    <a:pt x="f68" y="f69"/>
                    <a:pt x="f58" y="f9"/>
                    <a:pt x="f57" y="f9"/>
                  </a:cubicBezTo>
                  <a:cubicBezTo>
                    <a:pt x="f55" y="f48"/>
                    <a:pt x="f70" y="f67"/>
                    <a:pt x="f51" y="f71"/>
                  </a:cubicBezTo>
                  <a:cubicBezTo>
                    <a:pt x="f51" y="f71"/>
                    <a:pt x="f13" y="f72"/>
                    <a:pt x="f47" y="f73"/>
                  </a:cubicBezTo>
                  <a:cubicBezTo>
                    <a:pt x="f51" y="f73"/>
                    <a:pt x="f74" y="f75"/>
                    <a:pt x="f53" y="f76"/>
                  </a:cubicBezTo>
                  <a:cubicBezTo>
                    <a:pt x="f77" y="f78"/>
                    <a:pt x="f79" y="f10"/>
                    <a:pt x="f23" y="f74"/>
                  </a:cubicBezTo>
                  <a:cubicBezTo>
                    <a:pt x="f42" y="f74"/>
                    <a:pt x="f41" y="f51"/>
                    <a:pt x="f30" y="f13"/>
                  </a:cubicBezTo>
                  <a:cubicBezTo>
                    <a:pt x="f31" y="f47"/>
                    <a:pt x="f66" y="f10"/>
                    <a:pt x="f80" y="f74"/>
                  </a:cubicBezTo>
                  <a:cubicBezTo>
                    <a:pt x="f62" y="f53"/>
                    <a:pt x="f81" y="f82"/>
                    <a:pt x="f60" y="f83"/>
                  </a:cubicBezTo>
                  <a:cubicBezTo>
                    <a:pt x="f84" y="f85"/>
                    <a:pt x="f68" y="f85"/>
                    <a:pt x="f57" y="f15"/>
                  </a:cubicBezTo>
                  <a:cubicBezTo>
                    <a:pt x="f41" y="f86"/>
                    <a:pt x="f28" y="f83"/>
                    <a:pt x="f28" y="f87"/>
                  </a:cubicBezTo>
                  <a:cubicBezTo>
                    <a:pt x="f28" y="f88"/>
                    <a:pt x="f89" y="f53"/>
                    <a:pt x="f90" y="f52"/>
                  </a:cubicBezTo>
                  <a:cubicBezTo>
                    <a:pt x="f17" y="f47"/>
                    <a:pt x="f85" y="f8"/>
                    <a:pt x="f52" y="f91"/>
                  </a:cubicBezTo>
                  <a:cubicBezTo>
                    <a:pt x="f51" y="f92"/>
                    <a:pt x="f47" y="f91"/>
                    <a:pt x="f10" y="f91"/>
                  </a:cubicBezTo>
                  <a:cubicBezTo>
                    <a:pt x="f11" y="f78"/>
                    <a:pt x="f11" y="f93"/>
                    <a:pt x="f13" y="f10"/>
                  </a:cubicBezTo>
                  <a:cubicBezTo>
                    <a:pt x="f83" y="f94"/>
                    <a:pt x="f95" y="f54"/>
                    <a:pt x="f55" y="f96"/>
                  </a:cubicBezTo>
                  <a:cubicBezTo>
                    <a:pt x="f97" y="f98"/>
                    <a:pt x="f99" y="f98"/>
                    <a:pt x="f90" y="f98"/>
                  </a:cubicBezTo>
                  <a:cubicBezTo>
                    <a:pt x="f26" y="f98"/>
                    <a:pt x="f41" y="f79"/>
                    <a:pt x="f41" y="f100"/>
                  </a:cubicBezTo>
                  <a:cubicBezTo>
                    <a:pt x="f101" y="f90"/>
                    <a:pt x="f26" y="f23"/>
                    <a:pt x="f90" y="f23"/>
                  </a:cubicBezTo>
                  <a:cubicBezTo>
                    <a:pt x="f97" y="f23"/>
                    <a:pt x="f102" y="f103"/>
                    <a:pt x="f102" y="f100"/>
                  </a:cubicBezTo>
                  <a:cubicBezTo>
                    <a:pt x="f102" y="f97"/>
                    <a:pt x="f102" y="f102"/>
                    <a:pt x="f104" y="f104"/>
                  </a:cubicBezTo>
                  <a:cubicBezTo>
                    <a:pt x="f105" y="f106"/>
                    <a:pt x="f107" y="f82"/>
                    <a:pt x="f91" y="f93"/>
                  </a:cubicBezTo>
                  <a:cubicBezTo>
                    <a:pt x="f78" y="f11"/>
                    <a:pt x="f78" y="f47"/>
                    <a:pt x="f78" y="f13"/>
                  </a:cubicBezTo>
                  <a:cubicBezTo>
                    <a:pt x="f47" y="f15"/>
                    <a:pt x="f108" y="f17"/>
                    <a:pt x="f83" y="f19"/>
                  </a:cubicBezTo>
                  <a:cubicBezTo>
                    <a:pt x="f86" y="f89"/>
                    <a:pt x="f15" y="f23"/>
                    <a:pt x="f77" y="f26"/>
                  </a:cubicBezTo>
                  <a:cubicBezTo>
                    <a:pt x="f54" y="f26"/>
                    <a:pt x="f95" y="f41"/>
                    <a:pt x="f95" y="f101"/>
                  </a:cubicBezTo>
                  <a:cubicBezTo>
                    <a:pt x="f109" y="f58"/>
                    <a:pt x="f105" y="f31"/>
                    <a:pt x="f77" y="f37"/>
                  </a:cubicBezTo>
                  <a:cubicBezTo>
                    <a:pt x="f15" y="f33"/>
                    <a:pt x="f110" y="f33"/>
                    <a:pt x="f107" y="f68"/>
                  </a:cubicBezTo>
                  <a:cubicBezTo>
                    <a:pt x="f108" y="f58"/>
                    <a:pt x="f107" y="f101"/>
                    <a:pt x="f107" y="f111"/>
                  </a:cubicBezTo>
                  <a:cubicBezTo>
                    <a:pt x="f107" y="f42"/>
                    <a:pt x="f82" y="f23"/>
                    <a:pt x="f94" y="f21"/>
                  </a:cubicBezTo>
                  <a:cubicBezTo>
                    <a:pt x="f74" y="f96"/>
                    <a:pt x="f93" y="f85"/>
                    <a:pt x="f76" y="f51"/>
                  </a:cubicBezTo>
                  <a:cubicBezTo>
                    <a:pt x="f76" y="f51"/>
                    <a:pt x="f76" y="f51"/>
                    <a:pt x="f75" y="f51"/>
                  </a:cubicBezTo>
                  <a:cubicBezTo>
                    <a:pt x="f75" y="f51"/>
                    <a:pt x="f75" y="f51"/>
                    <a:pt x="f75" y="f51"/>
                  </a:cubicBezTo>
                  <a:cubicBezTo>
                    <a:pt x="f73" y="f77"/>
                    <a:pt x="f73" y="f102"/>
                    <a:pt x="f75" y="f41"/>
                  </a:cubicBezTo>
                  <a:cubicBezTo>
                    <a:pt x="f75" y="f57"/>
                    <a:pt x="f112" y="f58"/>
                    <a:pt x="f92" y="f68"/>
                  </a:cubicBezTo>
                  <a:cubicBezTo>
                    <a:pt x="f93" y="f35"/>
                    <a:pt x="f10" y="f60"/>
                    <a:pt x="f78" y="f113"/>
                  </a:cubicBezTo>
                  <a:cubicBezTo>
                    <a:pt x="f76" y="f5"/>
                    <a:pt x="f114" y="f5"/>
                    <a:pt x="f48" y="f113"/>
                  </a:cubicBezTo>
                  <a:cubicBezTo>
                    <a:pt x="f14" y="f80"/>
                    <a:pt x="f14" y="f33"/>
                    <a:pt x="f48" y="f68"/>
                  </a:cubicBezTo>
                  <a:cubicBezTo>
                    <a:pt x="f49" y="f39"/>
                    <a:pt x="f67" y="f58"/>
                    <a:pt x="f67" y="f57"/>
                  </a:cubicBezTo>
                  <a:cubicBezTo>
                    <a:pt x="f67" y="f55"/>
                    <a:pt x="f67" y="f77"/>
                    <a:pt x="f50" y="f13"/>
                  </a:cubicBezTo>
                  <a:cubicBezTo>
                    <a:pt x="f50" y="f74"/>
                    <a:pt x="f49" y="f52"/>
                    <a:pt x="f48" y="f53"/>
                  </a:cubicBezTo>
                  <a:cubicBezTo>
                    <a:pt x="f56" y="f115"/>
                    <a:pt x="f116" y="f96"/>
                    <a:pt x="f45" y="f103"/>
                  </a:cubicBezTo>
                  <a:cubicBezTo>
                    <a:pt x="f117" y="f23"/>
                    <a:pt x="f118" y="f42"/>
                    <a:pt x="f119" y="f28"/>
                  </a:cubicBezTo>
                  <a:cubicBezTo>
                    <a:pt x="f16" y="f58"/>
                    <a:pt x="f61" y="f35"/>
                    <a:pt x="f18" y="f84"/>
                  </a:cubicBezTo>
                  <a:cubicBezTo>
                    <a:pt x="f40" y="f60"/>
                    <a:pt x="f120" y="f66"/>
                    <a:pt x="f34" y="f37"/>
                  </a:cubicBezTo>
                  <a:cubicBezTo>
                    <a:pt x="f121" y="f30"/>
                    <a:pt x="f34" y="f111"/>
                    <a:pt x="f20" y="f42"/>
                  </a:cubicBezTo>
                  <a:cubicBezTo>
                    <a:pt x="f122" y="f26"/>
                    <a:pt x="f123" y="f21"/>
                    <a:pt x="f18" y="f90"/>
                  </a:cubicBezTo>
                  <a:cubicBezTo>
                    <a:pt x="f61" y="f17"/>
                    <a:pt x="f124" y="f85"/>
                    <a:pt x="f14" y="f52"/>
                  </a:cubicBezTo>
                  <a:cubicBezTo>
                    <a:pt x="f12" y="f51"/>
                    <a:pt x="f12" y="f47"/>
                    <a:pt x="f14" y="f10"/>
                  </a:cubicBezTo>
                  <a:cubicBezTo>
                    <a:pt x="f46" y="f51"/>
                    <a:pt x="f16" y="f108"/>
                    <a:pt x="f45" y="f87"/>
                  </a:cubicBezTo>
                  <a:cubicBezTo>
                    <a:pt x="f43" y="f77"/>
                    <a:pt x="f36" y="f125"/>
                    <a:pt x="f121" y="f98"/>
                  </a:cubicBezTo>
                  <a:cubicBezTo>
                    <a:pt x="f32" y="f104"/>
                    <a:pt x="f27" y="f55"/>
                    <a:pt x="f32" y="f100"/>
                  </a:cubicBezTo>
                  <a:cubicBezTo>
                    <a:pt x="f32" y="f19"/>
                    <a:pt x="f126" y="f23"/>
                    <a:pt x="f127" y="f23"/>
                  </a:cubicBezTo>
                  <a:cubicBezTo>
                    <a:pt x="f128" y="f26"/>
                    <a:pt x="f129" y="f21"/>
                    <a:pt x="f129" y="f99"/>
                  </a:cubicBezTo>
                  <a:cubicBezTo>
                    <a:pt x="f130" y="f55"/>
                    <a:pt x="f131" y="f79"/>
                    <a:pt x="f132" y="f79"/>
                  </a:cubicBezTo>
                  <a:cubicBezTo>
                    <a:pt x="f133" y="f104"/>
                    <a:pt x="f126" y="f98"/>
                    <a:pt x="f32" y="f17"/>
                  </a:cubicBezTo>
                  <a:cubicBezTo>
                    <a:pt x="f20" y="f77"/>
                    <a:pt x="f118" y="f107"/>
                    <a:pt x="f46" y="f10"/>
                  </a:cubicBezTo>
                  <a:cubicBezTo>
                    <a:pt x="f59" y="f8"/>
                    <a:pt x="f59" y="f78"/>
                    <a:pt x="f59" y="f91"/>
                  </a:cubicBezTo>
                  <a:cubicBezTo>
                    <a:pt x="f124" y="f91"/>
                    <a:pt x="f116" y="f92"/>
                    <a:pt x="f16" y="f91"/>
                  </a:cubicBezTo>
                  <a:cubicBezTo>
                    <a:pt x="f40" y="f8"/>
                    <a:pt x="f27" y="f47"/>
                    <a:pt x="f134" y="f74"/>
                  </a:cubicBezTo>
                  <a:cubicBezTo>
                    <a:pt x="f135" y="f52"/>
                    <a:pt x="f129" y="f53"/>
                    <a:pt x="f136" y="f107"/>
                  </a:cubicBezTo>
                  <a:cubicBezTo>
                    <a:pt x="f137" y="f83"/>
                    <a:pt x="f138" y="f15"/>
                    <a:pt x="f139" y="f87"/>
                  </a:cubicBezTo>
                  <a:cubicBezTo>
                    <a:pt x="f140" y="f82"/>
                    <a:pt x="f140" y="f88"/>
                    <a:pt x="f141" y="f51"/>
                  </a:cubicBezTo>
                  <a:cubicBezTo>
                    <a:pt x="f142" y="f10"/>
                    <a:pt x="f143" y="f93"/>
                    <a:pt x="f137" y="f11"/>
                  </a:cubicBezTo>
                  <a:cubicBezTo>
                    <a:pt x="f136" y="f47"/>
                    <a:pt x="f129" y="f51"/>
                    <a:pt x="f135" y="f13"/>
                  </a:cubicBezTo>
                  <a:cubicBezTo>
                    <a:pt x="f126" y="f10"/>
                    <a:pt x="f40" y="f78"/>
                    <a:pt x="f116" y="f76"/>
                  </a:cubicBezTo>
                  <a:cubicBezTo>
                    <a:pt x="f116" y="f75"/>
                    <a:pt x="f116" y="f75"/>
                    <a:pt x="f116" y="f73"/>
                  </a:cubicBezTo>
                  <a:cubicBezTo>
                    <a:pt x="f63" y="f73"/>
                    <a:pt x="f63" y="f72"/>
                    <a:pt x="f16" y="f72"/>
                  </a:cubicBezTo>
                  <a:cubicBezTo>
                    <a:pt x="f22" y="f71"/>
                    <a:pt x="f144" y="f67"/>
                    <a:pt x="f137" y="f67"/>
                  </a:cubicBezTo>
                  <a:cubicBezTo>
                    <a:pt x="f145" y="f50"/>
                    <a:pt x="f146" y="f114"/>
                    <a:pt x="f147" y="f71"/>
                  </a:cubicBezTo>
                  <a:cubicBezTo>
                    <a:pt x="f148" y="f75"/>
                    <a:pt x="f149" y="f73"/>
                    <a:pt x="f150" y="f67"/>
                  </a:cubicBezTo>
                  <a:cubicBezTo>
                    <a:pt x="f6" y="f48"/>
                    <a:pt x="f6" y="f14"/>
                    <a:pt x="f151" y="f152"/>
                  </a:cubicBezTo>
                  <a:cubicBezTo>
                    <a:pt x="f153" y="f124"/>
                    <a:pt x="f142" y="f46"/>
                    <a:pt x="f154" y="f14"/>
                  </a:cubicBezTo>
                  <a:cubicBezTo>
                    <a:pt x="f146" y="f9"/>
                    <a:pt x="f143" y="f69"/>
                    <a:pt x="f145" y="f69"/>
                  </a:cubicBezTo>
                  <a:cubicBezTo>
                    <a:pt x="f155" y="f49"/>
                    <a:pt x="f36" y="f50"/>
                    <a:pt x="f16" y="f114"/>
                  </a:cubicBezTo>
                  <a:cubicBezTo>
                    <a:pt x="f116" y="f114"/>
                    <a:pt x="f46" y="f67"/>
                    <a:pt x="f59" y="f67"/>
                  </a:cubicBezTo>
                  <a:cubicBezTo>
                    <a:pt x="f152" y="f50"/>
                    <a:pt x="f152" y="f49"/>
                    <a:pt x="f56" y="f48"/>
                  </a:cubicBezTo>
                  <a:cubicBezTo>
                    <a:pt x="f59" y="f69"/>
                    <a:pt x="f124" y="f69"/>
                    <a:pt x="f63" y="f12"/>
                  </a:cubicBezTo>
                  <a:cubicBezTo>
                    <a:pt x="f38" y="f156"/>
                    <a:pt x="f29" y="f43"/>
                    <a:pt x="f131" y="f34"/>
                  </a:cubicBezTo>
                  <a:cubicBezTo>
                    <a:pt x="f157" y="f121"/>
                    <a:pt x="f136" y="f158"/>
                    <a:pt x="f159" y="f158"/>
                  </a:cubicBezTo>
                  <a:cubicBezTo>
                    <a:pt x="f160" y="f158"/>
                    <a:pt x="f154" y="f121"/>
                    <a:pt x="f139" y="f32"/>
                  </a:cubicBezTo>
                  <a:cubicBezTo>
                    <a:pt x="f161" y="f27"/>
                    <a:pt x="f141" y="f162"/>
                    <a:pt x="f161" y="f127"/>
                  </a:cubicBezTo>
                  <a:cubicBezTo>
                    <a:pt x="f142" y="f163"/>
                    <a:pt x="f138" y="f134"/>
                    <a:pt x="f164" y="f163"/>
                  </a:cubicBezTo>
                  <a:cubicBezTo>
                    <a:pt x="f165" y="f132"/>
                    <a:pt x="f157" y="f155"/>
                    <a:pt x="f135" y="f144"/>
                  </a:cubicBezTo>
                  <a:cubicBezTo>
                    <a:pt x="f131" y="f29"/>
                    <a:pt x="f128" y="f32"/>
                    <a:pt x="f132" y="f158"/>
                  </a:cubicBezTo>
                  <a:cubicBezTo>
                    <a:pt x="f158" y="f40"/>
                    <a:pt x="f166" y="f119"/>
                    <a:pt x="f46" y="f56"/>
                  </a:cubicBezTo>
                  <a:cubicBezTo>
                    <a:pt x="f152" y="f14"/>
                    <a:pt x="f14" y="f12"/>
                    <a:pt x="f9" y="f9"/>
                  </a:cubicBezTo>
                  <a:cubicBezTo>
                    <a:pt x="f69" y="f9"/>
                    <a:pt x="f69" y="f12"/>
                    <a:pt x="f69" y="f12"/>
                  </a:cubicBezTo>
                  <a:cubicBezTo>
                    <a:pt x="f69" y="f56"/>
                    <a:pt x="f9" y="f59"/>
                    <a:pt x="f12" y="f46"/>
                  </a:cubicBezTo>
                  <a:cubicBezTo>
                    <a:pt x="f63" y="f166"/>
                    <a:pt x="f118" y="f158"/>
                    <a:pt x="f167" y="f132"/>
                  </a:cubicBezTo>
                  <a:cubicBezTo>
                    <a:pt x="f20" y="f134"/>
                    <a:pt x="f36" y="f128"/>
                    <a:pt x="f25" y="f168"/>
                  </a:cubicBezTo>
                  <a:cubicBezTo>
                    <a:pt x="f27" y="f131"/>
                    <a:pt x="f169" y="f157"/>
                    <a:pt x="f169" y="f137"/>
                  </a:cubicBezTo>
                  <a:cubicBezTo>
                    <a:pt x="f162" y="f160"/>
                    <a:pt x="f126" y="f154"/>
                    <a:pt x="f121" y="f154"/>
                  </a:cubicBezTo>
                  <a:cubicBezTo>
                    <a:pt x="f120" y="f154"/>
                    <a:pt x="f167" y="f138"/>
                    <a:pt x="f122" y="f160"/>
                  </a:cubicBezTo>
                  <a:cubicBezTo>
                    <a:pt x="f166" y="f160"/>
                    <a:pt x="f166" y="f137"/>
                    <a:pt x="f122" y="f136"/>
                  </a:cubicBezTo>
                  <a:cubicBezTo>
                    <a:pt x="f40" y="f157"/>
                    <a:pt x="f40" y="f168"/>
                    <a:pt x="f122" y="f163"/>
                  </a:cubicBezTo>
                  <a:cubicBezTo>
                    <a:pt x="f119" y="f32"/>
                    <a:pt x="f46" y="f40"/>
                    <a:pt x="f69" y="f16"/>
                  </a:cubicBezTo>
                  <a:cubicBezTo>
                    <a:pt x="f48" y="f63"/>
                    <a:pt x="f49" y="f124"/>
                    <a:pt x="f67" y="f59"/>
                  </a:cubicBezTo>
                  <a:cubicBezTo>
                    <a:pt x="f72" y="f18"/>
                    <a:pt x="f75" y="f24"/>
                    <a:pt x="f92" y="f162"/>
                  </a:cubicBezTo>
                  <a:cubicBezTo>
                    <a:pt x="f8" y="f129"/>
                    <a:pt x="f47" y="f139"/>
                    <a:pt x="f53" y="f6"/>
                  </a:cubicBezTo>
                  <a:cubicBezTo>
                    <a:pt x="f88" y="f170"/>
                    <a:pt x="f108" y="f2"/>
                    <a:pt x="f107" y="f171"/>
                  </a:cubicBezTo>
                  <a:cubicBezTo>
                    <a:pt x="f94" y="f7"/>
                    <a:pt x="f82" y="f7"/>
                    <a:pt x="f110" y="f7"/>
                  </a:cubicBezTo>
                  <a:cubicBezTo>
                    <a:pt x="f87" y="f7"/>
                    <a:pt x="f87" y="f172"/>
                    <a:pt x="f87" y="f2"/>
                  </a:cubicBezTo>
                  <a:cubicBezTo>
                    <a:pt x="f87" y="f173"/>
                    <a:pt x="f82" y="f174"/>
                    <a:pt x="f82" y="f151"/>
                  </a:cubicBezTo>
                  <a:cubicBezTo>
                    <a:pt x="f74" y="f136"/>
                    <a:pt x="f93" y="f158"/>
                    <a:pt x="f112" y="f63"/>
                  </a:cubicBezTo>
                  <a:cubicBezTo>
                    <a:pt x="f76" y="f124"/>
                    <a:pt x="f112" y="f46"/>
                    <a:pt x="f112" y="f56"/>
                  </a:cubicBezTo>
                  <a:cubicBezTo>
                    <a:pt x="f78" y="f116"/>
                    <a:pt x="f93" y="f61"/>
                    <a:pt x="f47" y="f118"/>
                  </a:cubicBezTo>
                  <a:cubicBezTo>
                    <a:pt x="f88" y="f20"/>
                    <a:pt x="f110" y="f121"/>
                    <a:pt x="f85" y="f127"/>
                  </a:cubicBezTo>
                  <a:cubicBezTo>
                    <a:pt x="f77" y="f132"/>
                    <a:pt x="f106" y="f168"/>
                    <a:pt x="f77" y="f130"/>
                  </a:cubicBezTo>
                  <a:cubicBezTo>
                    <a:pt x="f115" y="f130"/>
                    <a:pt x="f54" y="f164"/>
                    <a:pt x="f106" y="f145"/>
                  </a:cubicBezTo>
                  <a:cubicBezTo>
                    <a:pt x="f175" y="f143"/>
                    <a:pt x="f98" y="f145"/>
                    <a:pt x="f79" y="f165"/>
                  </a:cubicBezTo>
                  <a:cubicBezTo>
                    <a:pt x="f102" y="f129"/>
                    <a:pt x="f79" y="f135"/>
                    <a:pt x="f176" y="f168"/>
                  </a:cubicBezTo>
                  <a:cubicBezTo>
                    <a:pt x="f177" y="f134"/>
                    <a:pt x="f95" y="f132"/>
                    <a:pt x="f106" y="f155"/>
                  </a:cubicBezTo>
                  <a:cubicBezTo>
                    <a:pt x="f86" y="f34"/>
                    <a:pt x="f88" y="f123"/>
                    <a:pt x="f10" y="f59"/>
                  </a:cubicBezTo>
                  <a:cubicBezTo>
                    <a:pt x="f93" y="f152"/>
                    <a:pt x="f8" y="f14"/>
                    <a:pt x="f178" y="f12"/>
                  </a:cubicBezTo>
                  <a:cubicBezTo>
                    <a:pt x="f178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8" name="Freeform 23">
              <a:extLst>
                <a:ext uri="{FF2B5EF4-FFF2-40B4-BE49-F238E27FC236}">
                  <a16:creationId xmlns:a16="http://schemas.microsoft.com/office/drawing/2014/main" id="{A9E3ABDD-C470-F9FF-DDEB-1FCD3239C8E0}"/>
                </a:ext>
              </a:extLst>
            </p:cNvPr>
            <p:cNvSpPr/>
            <p:nvPr/>
          </p:nvSpPr>
          <p:spPr>
            <a:xfrm>
              <a:off x="4773131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9"/>
                <a:gd name="f9" fmla="val 96"/>
                <a:gd name="f10" fmla="val 77"/>
                <a:gd name="f11" fmla="val 75"/>
                <a:gd name="f12" fmla="val 97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9"/>
                <a:gd name="f31" fmla="val 14"/>
                <a:gd name="f32" fmla="val 130"/>
                <a:gd name="f33" fmla="val 12"/>
                <a:gd name="f34" fmla="val 127"/>
                <a:gd name="f35" fmla="val 13"/>
                <a:gd name="f36" fmla="val 123"/>
                <a:gd name="f37" fmla="val 119"/>
                <a:gd name="f38" fmla="val 17"/>
                <a:gd name="f39" fmla="val 118"/>
                <a:gd name="f40" fmla="val 22"/>
                <a:gd name="f41" fmla="val 25"/>
                <a:gd name="f42" fmla="val 117"/>
                <a:gd name="f43" fmla="val 46"/>
                <a:gd name="f44" fmla="val 110"/>
                <a:gd name="f45" fmla="val 60"/>
                <a:gd name="f46" fmla="val 102"/>
                <a:gd name="f47" fmla="val 94"/>
                <a:gd name="f48" fmla="val 93"/>
                <a:gd name="f49" fmla="val 92"/>
                <a:gd name="f50" fmla="val 73"/>
                <a:gd name="f51" fmla="val 71"/>
                <a:gd name="f52" fmla="val 70"/>
                <a:gd name="f53" fmla="val 54"/>
                <a:gd name="f54" fmla="val 38"/>
                <a:gd name="f55" fmla="val 99"/>
                <a:gd name="f56" fmla="val 20"/>
                <a:gd name="f57" fmla="val 18"/>
                <a:gd name="f58" fmla="val 101"/>
                <a:gd name="f59" fmla="val 8"/>
                <a:gd name="f60" fmla="val 108"/>
                <a:gd name="f61" fmla="val 5"/>
                <a:gd name="f62" fmla="val 105"/>
                <a:gd name="f63" fmla="val 1"/>
                <a:gd name="f64" fmla="val 3"/>
                <a:gd name="f65" fmla="val 10"/>
                <a:gd name="f66" fmla="val 91"/>
                <a:gd name="f67" fmla="val 15"/>
                <a:gd name="f68" fmla="val 16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72"/>
                <a:gd name="f75" fmla="val 86"/>
                <a:gd name="f76" fmla="val 85"/>
                <a:gd name="f77" fmla="val 56"/>
                <a:gd name="f78" fmla="val 81"/>
                <a:gd name="f79" fmla="val 41"/>
                <a:gd name="f80" fmla="val 7"/>
                <a:gd name="f81" fmla="val 6"/>
                <a:gd name="f82" fmla="val 65"/>
                <a:gd name="f83" fmla="val 62"/>
                <a:gd name="f84" fmla="val 11"/>
                <a:gd name="f85" fmla="val 58"/>
                <a:gd name="f86" fmla="val 61"/>
                <a:gd name="f87" fmla="val 63"/>
                <a:gd name="f88" fmla="val 69"/>
                <a:gd name="f89" fmla="val 28"/>
                <a:gd name="f90" fmla="val 32"/>
                <a:gd name="f91" fmla="val 82"/>
                <a:gd name="f92" fmla="val 83"/>
                <a:gd name="f93" fmla="val 76"/>
                <a:gd name="f94" fmla="val 78"/>
                <a:gd name="f95" fmla="val 66"/>
                <a:gd name="f96" fmla="val 50"/>
                <a:gd name="f97" fmla="val 43"/>
                <a:gd name="f98" fmla="val 37"/>
                <a:gd name="f99" fmla="val 42"/>
                <a:gd name="f100" fmla="val 34"/>
                <a:gd name="f101" fmla="val 36"/>
                <a:gd name="f102" fmla="val 21"/>
                <a:gd name="f103" fmla="val 39"/>
                <a:gd name="f104" fmla="val 30"/>
                <a:gd name="f105" fmla="val 40"/>
                <a:gd name="f106" fmla="val 53"/>
                <a:gd name="f107" fmla="val 52"/>
                <a:gd name="f108" fmla="val 67"/>
                <a:gd name="f109" fmla="val 68"/>
                <a:gd name="f110" fmla="val 51"/>
                <a:gd name="f111" fmla="val 64"/>
                <a:gd name="f112" fmla="val 24"/>
                <a:gd name="f113" fmla="val 84"/>
                <a:gd name="f114" fmla="val 4"/>
                <a:gd name="f115" fmla="val 90"/>
                <a:gd name="f116" fmla="val 57"/>
                <a:gd name="f117" fmla="val 104"/>
                <a:gd name="f118" fmla="val 111"/>
                <a:gd name="f119" fmla="val 112"/>
                <a:gd name="f120" fmla="val 109"/>
                <a:gd name="f121" fmla="val 125"/>
                <a:gd name="f122" fmla="val 129"/>
                <a:gd name="f123" fmla="val 116"/>
                <a:gd name="f124" fmla="val 114"/>
                <a:gd name="f125" fmla="val 103"/>
                <a:gd name="f126" fmla="val 49"/>
                <a:gd name="f127" fmla="val 133"/>
                <a:gd name="f128" fmla="val 138"/>
                <a:gd name="f129" fmla="val 144"/>
                <a:gd name="f130" fmla="val 149"/>
                <a:gd name="f131" fmla="val 150"/>
                <a:gd name="f132" fmla="val 146"/>
                <a:gd name="f133" fmla="val 141"/>
                <a:gd name="f134" fmla="val 136"/>
                <a:gd name="f135" fmla="val 143"/>
                <a:gd name="f136" fmla="val 147"/>
                <a:gd name="f137" fmla="val 151"/>
                <a:gd name="f138" fmla="val 153"/>
                <a:gd name="f139" fmla="val 159"/>
                <a:gd name="f140" fmla="val 163"/>
                <a:gd name="f141" fmla="val 168"/>
                <a:gd name="f142" fmla="val 166"/>
                <a:gd name="f143" fmla="val 164"/>
                <a:gd name="f144" fmla="val 158"/>
                <a:gd name="f145" fmla="val 137"/>
                <a:gd name="f146" fmla="val 156"/>
                <a:gd name="f147" fmla="val 160"/>
                <a:gd name="f148" fmla="val 162"/>
                <a:gd name="f149" fmla="val 167"/>
                <a:gd name="f150" fmla="val 172"/>
                <a:gd name="f151" fmla="val 175"/>
                <a:gd name="f152" fmla="val 174"/>
                <a:gd name="f153" fmla="val 100"/>
                <a:gd name="f154" fmla="val 170"/>
                <a:gd name="f155" fmla="val 161"/>
                <a:gd name="f156" fmla="val 139"/>
                <a:gd name="f157" fmla="val 107"/>
                <a:gd name="f158" fmla="val 148"/>
                <a:gd name="f159" fmla="val 128"/>
                <a:gd name="f160" fmla="val 154"/>
                <a:gd name="f161" fmla="val 157"/>
                <a:gd name="f162" fmla="val 165"/>
                <a:gd name="f163" fmla="val 135"/>
                <a:gd name="f164" fmla="val 142"/>
                <a:gd name="f165" fmla="val 155"/>
                <a:gd name="f166" fmla="val 152"/>
                <a:gd name="f167" fmla="val 115"/>
                <a:gd name="f168" fmla="val 120"/>
                <a:gd name="f169" fmla="val 145"/>
                <a:gd name="f170" fmla="val 134"/>
                <a:gd name="f171" fmla="val 179"/>
                <a:gd name="f172" fmla="val 182"/>
                <a:gd name="f173" fmla="val 181"/>
                <a:gd name="f174" fmla="val 178"/>
                <a:gd name="f175" fmla="val 176"/>
                <a:gd name="f176" fmla="val 48"/>
                <a:gd name="f177" fmla="val 44"/>
                <a:gd name="f178" fmla="val 47"/>
                <a:gd name="f179" fmla="val 80"/>
                <a:gd name="f180" fmla="+- 0 0 -90"/>
                <a:gd name="f181" fmla="*/ f3 1 177"/>
                <a:gd name="f182" fmla="*/ f4 1 183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3"/>
                <a:gd name="f192" fmla="*/ 31 f188 1"/>
                <a:gd name="f193" fmla="*/ 121 f187 1"/>
                <a:gd name="f194" fmla="*/ 13 f188 1"/>
                <a:gd name="f195" fmla="*/ 123 f187 1"/>
                <a:gd name="f196" fmla="*/ 75 f188 1"/>
                <a:gd name="f197" fmla="*/ 94 f187 1"/>
                <a:gd name="f198" fmla="*/ 22 f188 1"/>
                <a:gd name="f199" fmla="*/ 99 f187 1"/>
                <a:gd name="f200" fmla="*/ 3 f188 1"/>
                <a:gd name="f201" fmla="*/ 96 f187 1"/>
                <a:gd name="f202" fmla="*/ 73 f188 1"/>
                <a:gd name="f203" fmla="*/ 89 f187 1"/>
                <a:gd name="f204" fmla="*/ 27 f188 1"/>
                <a:gd name="f205" fmla="*/ 72 f187 1"/>
                <a:gd name="f206" fmla="*/ 8 f188 1"/>
                <a:gd name="f207" fmla="*/ 62 f187 1"/>
                <a:gd name="f208" fmla="*/ 32 f188 1"/>
                <a:gd name="f209" fmla="*/ 71 f187 1"/>
                <a:gd name="f210" fmla="*/ 74 f188 1"/>
                <a:gd name="f211" fmla="*/ 77 f187 1"/>
                <a:gd name="f212" fmla="*/ 36 f187 1"/>
                <a:gd name="f213" fmla="*/ 40 f188 1"/>
                <a:gd name="f214" fmla="*/ 40 f187 1"/>
                <a:gd name="f215" fmla="*/ 62 f188 1"/>
                <a:gd name="f216" fmla="*/ 31 f187 1"/>
                <a:gd name="f217" fmla="*/ 56 f188 1"/>
                <a:gd name="f218" fmla="*/ 14 f187 1"/>
                <a:gd name="f219" fmla="*/ 66 f188 1"/>
                <a:gd name="f220" fmla="*/ 29 f187 1"/>
                <a:gd name="f221" fmla="*/ 86 f188 1"/>
                <a:gd name="f222" fmla="*/ 73 f187 1"/>
                <a:gd name="f223" fmla="*/ 81 f188 1"/>
                <a:gd name="f224" fmla="*/ 4 f187 1"/>
                <a:gd name="f225" fmla="*/ 91 f188 1"/>
                <a:gd name="f226" fmla="*/ 20 f187 1"/>
                <a:gd name="f227" fmla="*/ 110 f188 1"/>
                <a:gd name="f228" fmla="*/ 30 f187 1"/>
                <a:gd name="f229" fmla="*/ 127 f188 1"/>
                <a:gd name="f230" fmla="*/ 98 f188 1"/>
                <a:gd name="f231" fmla="*/ 129 f188 1"/>
                <a:gd name="f232" fmla="*/ 42 f187 1"/>
                <a:gd name="f233" fmla="*/ 149 f188 1"/>
                <a:gd name="f234" fmla="*/ 34 f187 1"/>
                <a:gd name="f235" fmla="*/ 102 f188 1"/>
                <a:gd name="f236" fmla="*/ 143 f188 1"/>
                <a:gd name="f237" fmla="*/ 166 f188 1"/>
                <a:gd name="f238" fmla="*/ 104 f188 1"/>
                <a:gd name="f239" fmla="*/ 85 f187 1"/>
                <a:gd name="f240" fmla="*/ 153 f188 1"/>
                <a:gd name="f241" fmla="*/ 91 f187 1"/>
                <a:gd name="f242" fmla="*/ 174 f188 1"/>
                <a:gd name="f243" fmla="*/ 100 f187 1"/>
                <a:gd name="f244" fmla="*/ 106 f188 1"/>
                <a:gd name="f245" fmla="*/ 90 f187 1"/>
                <a:gd name="f246" fmla="*/ 105 f188 1"/>
                <a:gd name="f247" fmla="*/ 97 f187 1"/>
                <a:gd name="f248" fmla="*/ 163 f188 1"/>
                <a:gd name="f249" fmla="*/ 130 f187 1"/>
                <a:gd name="f250" fmla="*/ 147 f188 1"/>
                <a:gd name="f251" fmla="*/ 137 f187 1"/>
                <a:gd name="f252" fmla="*/ 96 f188 1"/>
                <a:gd name="f253" fmla="*/ 120 f188 1"/>
                <a:gd name="f254" fmla="*/ 141 f187 1"/>
                <a:gd name="f255" fmla="*/ 161 f187 1"/>
                <a:gd name="f256" fmla="*/ 116 f188 1"/>
                <a:gd name="f257" fmla="*/ 142 f187 1"/>
                <a:gd name="f258" fmla="*/ 83 f188 1"/>
                <a:gd name="f259" fmla="*/ 135 f187 1"/>
                <a:gd name="f260" fmla="*/ 64 f188 1"/>
                <a:gd name="f261" fmla="*/ 183 f187 1"/>
                <a:gd name="f262" fmla="*/ 84 f188 1"/>
                <a:gd name="f263" fmla="*/ 105 f187 1"/>
                <a:gd name="f264" fmla="*/ 58 f188 1"/>
                <a:gd name="f265" fmla="*/ 138 f187 1"/>
                <a:gd name="f266" fmla="*/ 41 f188 1"/>
                <a:gd name="f267" fmla="*/ 152 f187 1"/>
                <a:gd name="f268" fmla="*/ 77 f188 1"/>
                <a:gd name="f269" fmla="*/ 101 f187 1"/>
                <a:gd name="f270" fmla="+- f189 0 f1"/>
                <a:gd name="f271" fmla="*/ f192 1 177"/>
                <a:gd name="f272" fmla="*/ f193 1 183"/>
                <a:gd name="f273" fmla="*/ f194 1 177"/>
                <a:gd name="f274" fmla="*/ f195 1 183"/>
                <a:gd name="f275" fmla="*/ f196 1 177"/>
                <a:gd name="f276" fmla="*/ f197 1 183"/>
                <a:gd name="f277" fmla="*/ f198 1 177"/>
                <a:gd name="f278" fmla="*/ f199 1 183"/>
                <a:gd name="f279" fmla="*/ f200 1 177"/>
                <a:gd name="f280" fmla="*/ f201 1 183"/>
                <a:gd name="f281" fmla="*/ f202 1 177"/>
                <a:gd name="f282" fmla="*/ f203 1 183"/>
                <a:gd name="f283" fmla="*/ f204 1 177"/>
                <a:gd name="f284" fmla="*/ f205 1 183"/>
                <a:gd name="f285" fmla="*/ f206 1 177"/>
                <a:gd name="f286" fmla="*/ f207 1 183"/>
                <a:gd name="f287" fmla="*/ f208 1 177"/>
                <a:gd name="f288" fmla="*/ f209 1 183"/>
                <a:gd name="f289" fmla="*/ f210 1 177"/>
                <a:gd name="f290" fmla="*/ f211 1 183"/>
                <a:gd name="f291" fmla="*/ f212 1 183"/>
                <a:gd name="f292" fmla="*/ f213 1 177"/>
                <a:gd name="f293" fmla="*/ f214 1 183"/>
                <a:gd name="f294" fmla="*/ f215 1 177"/>
                <a:gd name="f295" fmla="*/ f216 1 183"/>
                <a:gd name="f296" fmla="*/ f217 1 177"/>
                <a:gd name="f297" fmla="*/ f218 1 183"/>
                <a:gd name="f298" fmla="*/ f219 1 177"/>
                <a:gd name="f299" fmla="*/ f220 1 183"/>
                <a:gd name="f300" fmla="*/ f221 1 177"/>
                <a:gd name="f301" fmla="*/ f222 1 183"/>
                <a:gd name="f302" fmla="*/ f223 1 177"/>
                <a:gd name="f303" fmla="*/ f224 1 183"/>
                <a:gd name="f304" fmla="*/ f225 1 177"/>
                <a:gd name="f305" fmla="*/ f226 1 183"/>
                <a:gd name="f306" fmla="*/ f227 1 177"/>
                <a:gd name="f307" fmla="*/ f228 1 183"/>
                <a:gd name="f308" fmla="*/ f229 1 177"/>
                <a:gd name="f309" fmla="*/ f230 1 177"/>
                <a:gd name="f310" fmla="*/ f231 1 177"/>
                <a:gd name="f311" fmla="*/ f232 1 183"/>
                <a:gd name="f312" fmla="*/ f233 1 177"/>
                <a:gd name="f313" fmla="*/ f234 1 183"/>
                <a:gd name="f314" fmla="*/ f235 1 177"/>
                <a:gd name="f315" fmla="*/ f236 1 177"/>
                <a:gd name="f316" fmla="*/ f237 1 177"/>
                <a:gd name="f317" fmla="*/ f238 1 177"/>
                <a:gd name="f318" fmla="*/ f239 1 183"/>
                <a:gd name="f319" fmla="*/ f240 1 177"/>
                <a:gd name="f320" fmla="*/ f241 1 183"/>
                <a:gd name="f321" fmla="*/ f242 1 177"/>
                <a:gd name="f322" fmla="*/ f243 1 183"/>
                <a:gd name="f323" fmla="*/ f244 1 177"/>
                <a:gd name="f324" fmla="*/ f245 1 183"/>
                <a:gd name="f325" fmla="*/ f246 1 177"/>
                <a:gd name="f326" fmla="*/ f247 1 183"/>
                <a:gd name="f327" fmla="*/ f248 1 177"/>
                <a:gd name="f328" fmla="*/ f249 1 183"/>
                <a:gd name="f329" fmla="*/ f250 1 177"/>
                <a:gd name="f330" fmla="*/ f251 1 183"/>
                <a:gd name="f331" fmla="*/ f252 1 177"/>
                <a:gd name="f332" fmla="*/ f253 1 177"/>
                <a:gd name="f333" fmla="*/ f254 1 183"/>
                <a:gd name="f334" fmla="*/ f255 1 183"/>
                <a:gd name="f335" fmla="*/ f256 1 177"/>
                <a:gd name="f336" fmla="*/ f257 1 183"/>
                <a:gd name="f337" fmla="*/ f258 1 177"/>
                <a:gd name="f338" fmla="*/ f259 1 183"/>
                <a:gd name="f339" fmla="*/ f260 1 177"/>
                <a:gd name="f340" fmla="*/ f261 1 183"/>
                <a:gd name="f341" fmla="*/ f262 1 177"/>
                <a:gd name="f342" fmla="*/ f263 1 183"/>
                <a:gd name="f343" fmla="*/ f264 1 177"/>
                <a:gd name="f344" fmla="*/ f265 1 183"/>
                <a:gd name="f345" fmla="*/ f266 1 177"/>
                <a:gd name="f346" fmla="*/ f267 1 183"/>
                <a:gd name="f347" fmla="*/ f268 1 177"/>
                <a:gd name="f348" fmla="*/ f269 1 183"/>
                <a:gd name="f349" fmla="*/ 0 1 f190"/>
                <a:gd name="f350" fmla="*/ f184 1 f190"/>
                <a:gd name="f351" fmla="*/ 0 1 f191"/>
                <a:gd name="f352" fmla="*/ f185 1 f191"/>
                <a:gd name="f353" fmla="*/ f271 1 f190"/>
                <a:gd name="f354" fmla="*/ f272 1 f191"/>
                <a:gd name="f355" fmla="*/ f273 1 f190"/>
                <a:gd name="f356" fmla="*/ f274 1 f191"/>
                <a:gd name="f357" fmla="*/ f275 1 f190"/>
                <a:gd name="f358" fmla="*/ f276 1 f191"/>
                <a:gd name="f359" fmla="*/ f277 1 f190"/>
                <a:gd name="f360" fmla="*/ f278 1 f191"/>
                <a:gd name="f361" fmla="*/ f279 1 f190"/>
                <a:gd name="f362" fmla="*/ f280 1 f191"/>
                <a:gd name="f363" fmla="*/ f281 1 f190"/>
                <a:gd name="f364" fmla="*/ f282 1 f191"/>
                <a:gd name="f365" fmla="*/ f283 1 f190"/>
                <a:gd name="f366" fmla="*/ f284 1 f191"/>
                <a:gd name="f367" fmla="*/ f285 1 f190"/>
                <a:gd name="f368" fmla="*/ f286 1 f191"/>
                <a:gd name="f369" fmla="*/ f287 1 f190"/>
                <a:gd name="f370" fmla="*/ f288 1 f191"/>
                <a:gd name="f371" fmla="*/ f289 1 f190"/>
                <a:gd name="f372" fmla="*/ f290 1 f191"/>
                <a:gd name="f373" fmla="*/ f291 1 f191"/>
                <a:gd name="f374" fmla="*/ f292 1 f190"/>
                <a:gd name="f375" fmla="*/ f293 1 f191"/>
                <a:gd name="f376" fmla="*/ f294 1 f190"/>
                <a:gd name="f377" fmla="*/ f295 1 f191"/>
                <a:gd name="f378" fmla="*/ f296 1 f190"/>
                <a:gd name="f379" fmla="*/ f297 1 f191"/>
                <a:gd name="f380" fmla="*/ f298 1 f190"/>
                <a:gd name="f381" fmla="*/ f299 1 f191"/>
                <a:gd name="f382" fmla="*/ f300 1 f190"/>
                <a:gd name="f383" fmla="*/ f301 1 f191"/>
                <a:gd name="f384" fmla="*/ f302 1 f190"/>
                <a:gd name="f385" fmla="*/ f303 1 f191"/>
                <a:gd name="f386" fmla="*/ f304 1 f190"/>
                <a:gd name="f387" fmla="*/ f305 1 f191"/>
                <a:gd name="f388" fmla="*/ f306 1 f190"/>
                <a:gd name="f389" fmla="*/ f307 1 f191"/>
                <a:gd name="f390" fmla="*/ f308 1 f190"/>
                <a:gd name="f391" fmla="*/ f309 1 f190"/>
                <a:gd name="f392" fmla="*/ f310 1 f190"/>
                <a:gd name="f393" fmla="*/ f311 1 f191"/>
                <a:gd name="f394" fmla="*/ f312 1 f190"/>
                <a:gd name="f395" fmla="*/ f313 1 f191"/>
                <a:gd name="f396" fmla="*/ f314 1 f190"/>
                <a:gd name="f397" fmla="*/ f315 1 f190"/>
                <a:gd name="f398" fmla="*/ f316 1 f190"/>
                <a:gd name="f399" fmla="*/ f317 1 f190"/>
                <a:gd name="f400" fmla="*/ f318 1 f191"/>
                <a:gd name="f401" fmla="*/ f319 1 f190"/>
                <a:gd name="f402" fmla="*/ f320 1 f191"/>
                <a:gd name="f403" fmla="*/ f321 1 f190"/>
                <a:gd name="f404" fmla="*/ f322 1 f191"/>
                <a:gd name="f405" fmla="*/ f323 1 f190"/>
                <a:gd name="f406" fmla="*/ f324 1 f191"/>
                <a:gd name="f407" fmla="*/ f325 1 f190"/>
                <a:gd name="f408" fmla="*/ f326 1 f191"/>
                <a:gd name="f409" fmla="*/ f327 1 f190"/>
                <a:gd name="f410" fmla="*/ f328 1 f191"/>
                <a:gd name="f411" fmla="*/ f329 1 f190"/>
                <a:gd name="f412" fmla="*/ f330 1 f191"/>
                <a:gd name="f413" fmla="*/ f331 1 f190"/>
                <a:gd name="f414" fmla="*/ f332 1 f190"/>
                <a:gd name="f415" fmla="*/ f333 1 f191"/>
                <a:gd name="f416" fmla="*/ f334 1 f191"/>
                <a:gd name="f417" fmla="*/ f335 1 f190"/>
                <a:gd name="f418" fmla="*/ f336 1 f191"/>
                <a:gd name="f419" fmla="*/ f337 1 f190"/>
                <a:gd name="f420" fmla="*/ f338 1 f191"/>
                <a:gd name="f421" fmla="*/ f339 1 f190"/>
                <a:gd name="f422" fmla="*/ f340 1 f191"/>
                <a:gd name="f423" fmla="*/ f341 1 f190"/>
                <a:gd name="f424" fmla="*/ f342 1 f191"/>
                <a:gd name="f425" fmla="*/ f343 1 f190"/>
                <a:gd name="f426" fmla="*/ f344 1 f191"/>
                <a:gd name="f427" fmla="*/ f345 1 f190"/>
                <a:gd name="f428" fmla="*/ f346 1 f191"/>
                <a:gd name="f429" fmla="*/ f347 1 f190"/>
                <a:gd name="f430" fmla="*/ f348 1 f191"/>
                <a:gd name="f431" fmla="*/ f349 f181 1"/>
                <a:gd name="f432" fmla="*/ f350 f181 1"/>
                <a:gd name="f433" fmla="*/ f352 f182 1"/>
                <a:gd name="f434" fmla="*/ f351 f182 1"/>
                <a:gd name="f435" fmla="*/ f353 f181 1"/>
                <a:gd name="f436" fmla="*/ f354 f182 1"/>
                <a:gd name="f437" fmla="*/ f355 f181 1"/>
                <a:gd name="f438" fmla="*/ f356 f182 1"/>
                <a:gd name="f439" fmla="*/ f357 f181 1"/>
                <a:gd name="f440" fmla="*/ f358 f182 1"/>
                <a:gd name="f441" fmla="*/ f359 f181 1"/>
                <a:gd name="f442" fmla="*/ f360 f182 1"/>
                <a:gd name="f443" fmla="*/ f361 f181 1"/>
                <a:gd name="f444" fmla="*/ f362 f182 1"/>
                <a:gd name="f445" fmla="*/ f363 f181 1"/>
                <a:gd name="f446" fmla="*/ f364 f182 1"/>
                <a:gd name="f447" fmla="*/ f365 f181 1"/>
                <a:gd name="f448" fmla="*/ f366 f182 1"/>
                <a:gd name="f449" fmla="*/ f367 f181 1"/>
                <a:gd name="f450" fmla="*/ f368 f182 1"/>
                <a:gd name="f451" fmla="*/ f369 f181 1"/>
                <a:gd name="f452" fmla="*/ f370 f182 1"/>
                <a:gd name="f453" fmla="*/ f371 f181 1"/>
                <a:gd name="f454" fmla="*/ f372 f182 1"/>
                <a:gd name="f455" fmla="*/ f373 f182 1"/>
                <a:gd name="f456" fmla="*/ f374 f181 1"/>
                <a:gd name="f457" fmla="*/ f375 f182 1"/>
                <a:gd name="f458" fmla="*/ f376 f181 1"/>
                <a:gd name="f459" fmla="*/ f377 f182 1"/>
                <a:gd name="f460" fmla="*/ f378 f181 1"/>
                <a:gd name="f461" fmla="*/ f379 f182 1"/>
                <a:gd name="f462" fmla="*/ f380 f181 1"/>
                <a:gd name="f463" fmla="*/ f381 f182 1"/>
                <a:gd name="f464" fmla="*/ f382 f181 1"/>
                <a:gd name="f465" fmla="*/ f383 f182 1"/>
                <a:gd name="f466" fmla="*/ f384 f181 1"/>
                <a:gd name="f467" fmla="*/ f385 f182 1"/>
                <a:gd name="f468" fmla="*/ f386 f181 1"/>
                <a:gd name="f469" fmla="*/ f387 f182 1"/>
                <a:gd name="f470" fmla="*/ f388 f181 1"/>
                <a:gd name="f471" fmla="*/ f389 f182 1"/>
                <a:gd name="f472" fmla="*/ f390 f181 1"/>
                <a:gd name="f473" fmla="*/ f391 f181 1"/>
                <a:gd name="f474" fmla="*/ f392 f181 1"/>
                <a:gd name="f475" fmla="*/ f393 f182 1"/>
                <a:gd name="f476" fmla="*/ f394 f181 1"/>
                <a:gd name="f477" fmla="*/ f395 f182 1"/>
                <a:gd name="f478" fmla="*/ f396 f181 1"/>
                <a:gd name="f479" fmla="*/ f397 f181 1"/>
                <a:gd name="f480" fmla="*/ f398 f181 1"/>
                <a:gd name="f481" fmla="*/ f399 f181 1"/>
                <a:gd name="f482" fmla="*/ f400 f182 1"/>
                <a:gd name="f483" fmla="*/ f401 f181 1"/>
                <a:gd name="f484" fmla="*/ f402 f182 1"/>
                <a:gd name="f485" fmla="*/ f403 f181 1"/>
                <a:gd name="f486" fmla="*/ f404 f182 1"/>
                <a:gd name="f487" fmla="*/ f405 f181 1"/>
                <a:gd name="f488" fmla="*/ f406 f182 1"/>
                <a:gd name="f489" fmla="*/ f407 f181 1"/>
                <a:gd name="f490" fmla="*/ f408 f182 1"/>
                <a:gd name="f491" fmla="*/ f409 f181 1"/>
                <a:gd name="f492" fmla="*/ f410 f182 1"/>
                <a:gd name="f493" fmla="*/ f411 f181 1"/>
                <a:gd name="f494" fmla="*/ f412 f182 1"/>
                <a:gd name="f495" fmla="*/ f413 f181 1"/>
                <a:gd name="f496" fmla="*/ f414 f181 1"/>
                <a:gd name="f497" fmla="*/ f415 f182 1"/>
                <a:gd name="f498" fmla="*/ f416 f182 1"/>
                <a:gd name="f499" fmla="*/ f417 f181 1"/>
                <a:gd name="f500" fmla="*/ f418 f182 1"/>
                <a:gd name="f501" fmla="*/ f419 f181 1"/>
                <a:gd name="f502" fmla="*/ f420 f182 1"/>
                <a:gd name="f503" fmla="*/ f421 f181 1"/>
                <a:gd name="f504" fmla="*/ f422 f182 1"/>
                <a:gd name="f505" fmla="*/ f423 f181 1"/>
                <a:gd name="f506" fmla="*/ f424 f182 1"/>
                <a:gd name="f507" fmla="*/ f425 f181 1"/>
                <a:gd name="f508" fmla="*/ f426 f182 1"/>
                <a:gd name="f509" fmla="*/ f427 f181 1"/>
                <a:gd name="f510" fmla="*/ f428 f182 1"/>
                <a:gd name="f511" fmla="*/ f429 f181 1"/>
                <a:gd name="f512" fmla="*/ f430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51" y="f452"/>
                </a:cxn>
                <a:cxn ang="f270">
                  <a:pos x="f453" y="f454"/>
                </a:cxn>
                <a:cxn ang="f270">
                  <a:pos x="f441" y="f455"/>
                </a:cxn>
                <a:cxn ang="f270">
                  <a:pos x="f456" y="f457"/>
                </a:cxn>
                <a:cxn ang="f270">
                  <a:pos x="f458" y="f459"/>
                </a:cxn>
                <a:cxn ang="f270">
                  <a:pos x="f460" y="f461"/>
                </a:cxn>
                <a:cxn ang="f270">
                  <a:pos x="f462" y="f463"/>
                </a:cxn>
                <a:cxn ang="f270">
                  <a:pos x="f464" y="f465"/>
                </a:cxn>
                <a:cxn ang="f270">
                  <a:pos x="f466" y="f467"/>
                </a:cxn>
                <a:cxn ang="f270">
                  <a:pos x="f468" y="f469"/>
                </a:cxn>
                <a:cxn ang="f270">
                  <a:pos x="f470" y="f471"/>
                </a:cxn>
                <a:cxn ang="f270">
                  <a:pos x="f472" y="f461"/>
                </a:cxn>
                <a:cxn ang="f270">
                  <a:pos x="f473" y="f452"/>
                </a:cxn>
                <a:cxn ang="f270">
                  <a:pos x="f474" y="f475"/>
                </a:cxn>
                <a:cxn ang="f270">
                  <a:pos x="f476" y="f477"/>
                </a:cxn>
                <a:cxn ang="f270">
                  <a:pos x="f478" y="f454"/>
                </a:cxn>
                <a:cxn ang="f270">
                  <a:pos x="f479" y="f448"/>
                </a:cxn>
                <a:cxn ang="f270">
                  <a:pos x="f480" y="f465"/>
                </a:cxn>
                <a:cxn ang="f270">
                  <a:pos x="f481" y="f482"/>
                </a:cxn>
                <a:cxn ang="f270">
                  <a:pos x="f483" y="f484"/>
                </a:cxn>
                <a:cxn ang="f270">
                  <a:pos x="f485" y="f486"/>
                </a:cxn>
                <a:cxn ang="f270">
                  <a:pos x="f487" y="f488"/>
                </a:cxn>
                <a:cxn ang="f270">
                  <a:pos x="f489" y="f490"/>
                </a:cxn>
                <a:cxn ang="f270">
                  <a:pos x="f491" y="f492"/>
                </a:cxn>
                <a:cxn ang="f270">
                  <a:pos x="f493" y="f494"/>
                </a:cxn>
                <a:cxn ang="f270">
                  <a:pos x="f495" y="f444"/>
                </a:cxn>
                <a:cxn ang="f270">
                  <a:pos x="f496" y="f497"/>
                </a:cxn>
                <a:cxn ang="f270">
                  <a:pos x="f474" y="f498"/>
                </a:cxn>
                <a:cxn ang="f270">
                  <a:pos x="f499" y="f500"/>
                </a:cxn>
                <a:cxn ang="f270">
                  <a:pos x="f501" y="f502"/>
                </a:cxn>
                <a:cxn ang="f270">
                  <a:pos x="f503" y="f504"/>
                </a:cxn>
                <a:cxn ang="f270">
                  <a:pos x="f505" y="f506"/>
                </a:cxn>
                <a:cxn ang="f270">
                  <a:pos x="f507" y="f508"/>
                </a:cxn>
                <a:cxn ang="f270">
                  <a:pos x="f509" y="f510"/>
                </a:cxn>
                <a:cxn ang="f270">
                  <a:pos x="f511" y="f512"/>
                </a:cxn>
              </a:cxnLst>
              <a:rect l="f431" t="f434" r="f432" b="f433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1" y="f37"/>
                    <a:pt x="f38" y="f39"/>
                    <a:pt x="f40" y="f39"/>
                  </a:cubicBezTo>
                  <a:cubicBezTo>
                    <a:pt x="f41" y="f37"/>
                    <a:pt x="f21" y="f37"/>
                    <a:pt x="f19" y="f42"/>
                  </a:cubicBezTo>
                  <a:cubicBezTo>
                    <a:pt x="f43" y="f44"/>
                    <a:pt x="f45" y="f46"/>
                    <a:pt x="f11" y="f47"/>
                  </a:cubicBezTo>
                  <a:cubicBezTo>
                    <a:pt x="f11" y="f48"/>
                    <a:pt x="f11" y="f48"/>
                    <a:pt x="f13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53" y="f47"/>
                    <a:pt x="f54" y="f9"/>
                    <a:pt x="f40" y="f55"/>
                  </a:cubicBezTo>
                  <a:cubicBezTo>
                    <a:pt x="f56" y="f55"/>
                    <a:pt x="f57" y="f58"/>
                    <a:pt x="f38" y="f46"/>
                  </a:cubicBezTo>
                  <a:cubicBezTo>
                    <a:pt x="f31" y="f16"/>
                    <a:pt x="f59" y="f60"/>
                    <a:pt x="f61" y="f62"/>
                  </a:cubicBezTo>
                  <a:cubicBezTo>
                    <a:pt x="f63" y="f46"/>
                    <a:pt x="f5" y="f55"/>
                    <a:pt x="f64" y="f9"/>
                  </a:cubicBezTo>
                  <a:cubicBezTo>
                    <a:pt x="f61" y="f49"/>
                    <a:pt x="f65" y="f66"/>
                    <a:pt x="f67" y="f47"/>
                  </a:cubicBezTo>
                  <a:cubicBezTo>
                    <a:pt x="f68" y="f69"/>
                    <a:pt x="f57" y="f9"/>
                    <a:pt x="f56" y="f9"/>
                  </a:cubicBezTo>
                  <a:cubicBezTo>
                    <a:pt x="f54" y="f47"/>
                    <a:pt x="f70" y="f66"/>
                    <a:pt x="f50" y="f71"/>
                  </a:cubicBezTo>
                  <a:cubicBezTo>
                    <a:pt x="f50" y="f71"/>
                    <a:pt x="f13" y="f72"/>
                    <a:pt x="f11" y="f73"/>
                  </a:cubicBezTo>
                  <a:cubicBezTo>
                    <a:pt x="f50" y="f73"/>
                    <a:pt x="f74" y="f75"/>
                    <a:pt x="f52" y="f76"/>
                  </a:cubicBezTo>
                  <a:cubicBezTo>
                    <a:pt x="f77" y="f78"/>
                    <a:pt x="f79" y="f10"/>
                    <a:pt x="f23" y="f74"/>
                  </a:cubicBezTo>
                  <a:cubicBezTo>
                    <a:pt x="f41" y="f74"/>
                    <a:pt x="f40" y="f50"/>
                    <a:pt x="f30" y="f13"/>
                  </a:cubicBezTo>
                  <a:cubicBezTo>
                    <a:pt x="f67" y="f11"/>
                    <a:pt x="f65" y="f10"/>
                    <a:pt x="f80" y="f74"/>
                  </a:cubicBezTo>
                  <a:cubicBezTo>
                    <a:pt x="f61" y="f52"/>
                    <a:pt x="f81" y="f82"/>
                    <a:pt x="f59" y="f83"/>
                  </a:cubicBezTo>
                  <a:cubicBezTo>
                    <a:pt x="f84" y="f85"/>
                    <a:pt x="f68" y="f85"/>
                    <a:pt x="f56" y="f45"/>
                  </a:cubicBezTo>
                  <a:cubicBezTo>
                    <a:pt x="f40" y="f86"/>
                    <a:pt x="f28" y="f83"/>
                    <a:pt x="f28" y="f87"/>
                  </a:cubicBezTo>
                  <a:cubicBezTo>
                    <a:pt x="f28" y="f88"/>
                    <a:pt x="f89" y="f52"/>
                    <a:pt x="f90" y="f51"/>
                  </a:cubicBezTo>
                  <a:cubicBezTo>
                    <a:pt x="f17" y="f11"/>
                    <a:pt x="f85" y="f8"/>
                    <a:pt x="f51" y="f91"/>
                  </a:cubicBezTo>
                  <a:cubicBezTo>
                    <a:pt x="f50" y="f92"/>
                    <a:pt x="f11" y="f91"/>
                    <a:pt x="f10" y="f91"/>
                  </a:cubicBezTo>
                  <a:cubicBezTo>
                    <a:pt x="f93" y="f78"/>
                    <a:pt x="f11" y="f94"/>
                    <a:pt x="f13" y="f10"/>
                  </a:cubicBezTo>
                  <a:cubicBezTo>
                    <a:pt x="f83" y="f95"/>
                    <a:pt x="f96" y="f53"/>
                    <a:pt x="f54" y="f97"/>
                  </a:cubicBezTo>
                  <a:cubicBezTo>
                    <a:pt x="f98" y="f99"/>
                    <a:pt x="f100" y="f99"/>
                    <a:pt x="f90" y="f99"/>
                  </a:cubicBezTo>
                  <a:cubicBezTo>
                    <a:pt x="f26" y="f99"/>
                    <a:pt x="f40" y="f79"/>
                    <a:pt x="f40" y="f101"/>
                  </a:cubicBezTo>
                  <a:cubicBezTo>
                    <a:pt x="f102" y="f90"/>
                    <a:pt x="f26" y="f23"/>
                    <a:pt x="f90" y="f23"/>
                  </a:cubicBezTo>
                  <a:cubicBezTo>
                    <a:pt x="f98" y="f23"/>
                    <a:pt x="f103" y="f104"/>
                    <a:pt x="f103" y="f101"/>
                  </a:cubicBezTo>
                  <a:cubicBezTo>
                    <a:pt x="f103" y="f98"/>
                    <a:pt x="f103" y="f103"/>
                    <a:pt x="f105" y="f105"/>
                  </a:cubicBezTo>
                  <a:cubicBezTo>
                    <a:pt x="f106" y="f107"/>
                    <a:pt x="f108" y="f82"/>
                    <a:pt x="f91" y="f94"/>
                  </a:cubicBezTo>
                  <a:cubicBezTo>
                    <a:pt x="f78" y="f93"/>
                    <a:pt x="f78" y="f11"/>
                    <a:pt x="f78" y="f13"/>
                  </a:cubicBezTo>
                  <a:cubicBezTo>
                    <a:pt x="f13" y="f45"/>
                    <a:pt x="f109" y="f17"/>
                    <a:pt x="f83" y="f19"/>
                  </a:cubicBezTo>
                  <a:cubicBezTo>
                    <a:pt x="f86" y="f89"/>
                    <a:pt x="f45" y="f23"/>
                    <a:pt x="f77" y="f26"/>
                  </a:cubicBezTo>
                  <a:cubicBezTo>
                    <a:pt x="f53" y="f26"/>
                    <a:pt x="f96" y="f40"/>
                    <a:pt x="f96" y="f102"/>
                  </a:cubicBezTo>
                  <a:cubicBezTo>
                    <a:pt x="f110" y="f57"/>
                    <a:pt x="f106" y="f67"/>
                    <a:pt x="f77" y="f31"/>
                  </a:cubicBezTo>
                  <a:cubicBezTo>
                    <a:pt x="f45" y="f33"/>
                    <a:pt x="f111" y="f33"/>
                    <a:pt x="f108" y="f68"/>
                  </a:cubicBezTo>
                  <a:cubicBezTo>
                    <a:pt x="f109" y="f57"/>
                    <a:pt x="f108" y="f102"/>
                    <a:pt x="f108" y="f112"/>
                  </a:cubicBezTo>
                  <a:cubicBezTo>
                    <a:pt x="f108" y="f41"/>
                    <a:pt x="f82" y="f23"/>
                    <a:pt x="f95" y="f21"/>
                  </a:cubicBezTo>
                  <a:cubicBezTo>
                    <a:pt x="f74" y="f97"/>
                    <a:pt x="f94" y="f85"/>
                    <a:pt x="f76" y="f50"/>
                  </a:cubicBezTo>
                  <a:cubicBezTo>
                    <a:pt x="f76" y="f50"/>
                    <a:pt x="f76" y="f50"/>
                    <a:pt x="f75" y="f50"/>
                  </a:cubicBezTo>
                  <a:cubicBezTo>
                    <a:pt x="f75" y="f50"/>
                    <a:pt x="f75" y="f50"/>
                    <a:pt x="f75" y="f50"/>
                  </a:cubicBezTo>
                  <a:cubicBezTo>
                    <a:pt x="f73" y="f77"/>
                    <a:pt x="f73" y="f103"/>
                    <a:pt x="f75" y="f40"/>
                  </a:cubicBezTo>
                  <a:cubicBezTo>
                    <a:pt x="f75" y="f56"/>
                    <a:pt x="f113" y="f57"/>
                    <a:pt x="f92" y="f68"/>
                  </a:cubicBezTo>
                  <a:cubicBezTo>
                    <a:pt x="f94" y="f35"/>
                    <a:pt x="f10" y="f59"/>
                    <a:pt x="f78" y="f114"/>
                  </a:cubicBezTo>
                  <a:cubicBezTo>
                    <a:pt x="f113" y="f5"/>
                    <a:pt x="f115" y="f5"/>
                    <a:pt x="f47" y="f114"/>
                  </a:cubicBezTo>
                  <a:cubicBezTo>
                    <a:pt x="f14" y="f80"/>
                    <a:pt x="f14" y="f33"/>
                    <a:pt x="f47" y="f68"/>
                  </a:cubicBezTo>
                  <a:cubicBezTo>
                    <a:pt x="f48" y="f38"/>
                    <a:pt x="f66" y="f57"/>
                    <a:pt x="f66" y="f56"/>
                  </a:cubicBezTo>
                  <a:cubicBezTo>
                    <a:pt x="f66" y="f54"/>
                    <a:pt x="f66" y="f77"/>
                    <a:pt x="f49" y="f13"/>
                  </a:cubicBezTo>
                  <a:cubicBezTo>
                    <a:pt x="f49" y="f74"/>
                    <a:pt x="f48" y="f51"/>
                    <a:pt x="f47" y="f52"/>
                  </a:cubicBezTo>
                  <a:cubicBezTo>
                    <a:pt x="f55" y="f116"/>
                    <a:pt x="f117" y="f97"/>
                    <a:pt x="f44" y="f104"/>
                  </a:cubicBezTo>
                  <a:cubicBezTo>
                    <a:pt x="f118" y="f23"/>
                    <a:pt x="f119" y="f41"/>
                    <a:pt x="f120" y="f28"/>
                  </a:cubicBezTo>
                  <a:cubicBezTo>
                    <a:pt x="f16" y="f57"/>
                    <a:pt x="f60" y="f35"/>
                    <a:pt x="f18" y="f84"/>
                  </a:cubicBezTo>
                  <a:cubicBezTo>
                    <a:pt x="f39" y="f59"/>
                    <a:pt x="f121" y="f65"/>
                    <a:pt x="f34" y="f31"/>
                  </a:cubicBezTo>
                  <a:cubicBezTo>
                    <a:pt x="f122" y="f30"/>
                    <a:pt x="f34" y="f112"/>
                    <a:pt x="f20" y="f41"/>
                  </a:cubicBezTo>
                  <a:cubicBezTo>
                    <a:pt x="f123" y="f26"/>
                    <a:pt x="f124" y="f21"/>
                    <a:pt x="f18" y="f90"/>
                  </a:cubicBezTo>
                  <a:cubicBezTo>
                    <a:pt x="f60" y="f17"/>
                    <a:pt x="f125" y="f85"/>
                    <a:pt x="f14" y="f51"/>
                  </a:cubicBezTo>
                  <a:cubicBezTo>
                    <a:pt x="f12" y="f50"/>
                    <a:pt x="f12" y="f11"/>
                    <a:pt x="f14" y="f10"/>
                  </a:cubicBezTo>
                  <a:cubicBezTo>
                    <a:pt x="f46" y="f50"/>
                    <a:pt x="f16" y="f109"/>
                    <a:pt x="f44" y="f87"/>
                  </a:cubicBezTo>
                  <a:cubicBezTo>
                    <a:pt x="f42" y="f77"/>
                    <a:pt x="f36" y="f126"/>
                    <a:pt x="f122" y="f99"/>
                  </a:cubicBezTo>
                  <a:cubicBezTo>
                    <a:pt x="f32" y="f105"/>
                    <a:pt x="f27" y="f54"/>
                    <a:pt x="f32" y="f101"/>
                  </a:cubicBezTo>
                  <a:cubicBezTo>
                    <a:pt x="f32" y="f19"/>
                    <a:pt x="f127" y="f23"/>
                    <a:pt x="f128" y="f23"/>
                  </a:cubicBezTo>
                  <a:cubicBezTo>
                    <a:pt x="f129" y="f26"/>
                    <a:pt x="f130" y="f21"/>
                    <a:pt x="f130" y="f100"/>
                  </a:cubicBezTo>
                  <a:cubicBezTo>
                    <a:pt x="f131" y="f54"/>
                    <a:pt x="f132" y="f79"/>
                    <a:pt x="f133" y="f79"/>
                  </a:cubicBezTo>
                  <a:cubicBezTo>
                    <a:pt x="f134" y="f105"/>
                    <a:pt x="f127" y="f99"/>
                    <a:pt x="f32" y="f17"/>
                  </a:cubicBezTo>
                  <a:cubicBezTo>
                    <a:pt x="f20" y="f77"/>
                    <a:pt x="f119" y="f108"/>
                    <a:pt x="f46" y="f10"/>
                  </a:cubicBezTo>
                  <a:cubicBezTo>
                    <a:pt x="f58" y="f8"/>
                    <a:pt x="f58" y="f78"/>
                    <a:pt x="f58" y="f91"/>
                  </a:cubicBezTo>
                  <a:cubicBezTo>
                    <a:pt x="f125" y="f91"/>
                    <a:pt x="f117" y="f92"/>
                    <a:pt x="f16" y="f91"/>
                  </a:cubicBezTo>
                  <a:cubicBezTo>
                    <a:pt x="f39" y="f8"/>
                    <a:pt x="f27" y="f11"/>
                    <a:pt x="f135" y="f74"/>
                  </a:cubicBezTo>
                  <a:cubicBezTo>
                    <a:pt x="f136" y="f51"/>
                    <a:pt x="f130" y="f52"/>
                    <a:pt x="f137" y="f108"/>
                  </a:cubicBezTo>
                  <a:cubicBezTo>
                    <a:pt x="f138" y="f83"/>
                    <a:pt x="f139" y="f45"/>
                    <a:pt x="f140" y="f87"/>
                  </a:cubicBezTo>
                  <a:cubicBezTo>
                    <a:pt x="f141" y="f82"/>
                    <a:pt x="f141" y="f88"/>
                    <a:pt x="f142" y="f50"/>
                  </a:cubicBezTo>
                  <a:cubicBezTo>
                    <a:pt x="f143" y="f10"/>
                    <a:pt x="f144" y="f94"/>
                    <a:pt x="f138" y="f93"/>
                  </a:cubicBezTo>
                  <a:cubicBezTo>
                    <a:pt x="f137" y="f11"/>
                    <a:pt x="f130" y="f50"/>
                    <a:pt x="f136" y="f13"/>
                  </a:cubicBezTo>
                  <a:cubicBezTo>
                    <a:pt x="f127" y="f10"/>
                    <a:pt x="f39" y="f78"/>
                    <a:pt x="f117" y="f76"/>
                  </a:cubicBezTo>
                  <a:cubicBezTo>
                    <a:pt x="f117" y="f75"/>
                    <a:pt x="f117" y="f75"/>
                    <a:pt x="f117" y="f73"/>
                  </a:cubicBezTo>
                  <a:cubicBezTo>
                    <a:pt x="f62" y="f73"/>
                    <a:pt x="f62" y="f72"/>
                    <a:pt x="f16" y="f72"/>
                  </a:cubicBezTo>
                  <a:cubicBezTo>
                    <a:pt x="f22" y="f71"/>
                    <a:pt x="f145" y="f66"/>
                    <a:pt x="f138" y="f66"/>
                  </a:cubicBezTo>
                  <a:cubicBezTo>
                    <a:pt x="f146" y="f49"/>
                    <a:pt x="f147" y="f115"/>
                    <a:pt x="f148" y="f71"/>
                  </a:cubicBezTo>
                  <a:cubicBezTo>
                    <a:pt x="f149" y="f75"/>
                    <a:pt x="f150" y="f73"/>
                    <a:pt x="f151" y="f66"/>
                  </a:cubicBezTo>
                  <a:cubicBezTo>
                    <a:pt x="f6" y="f47"/>
                    <a:pt x="f6" y="f14"/>
                    <a:pt x="f152" y="f153"/>
                  </a:cubicBezTo>
                  <a:cubicBezTo>
                    <a:pt x="f154" y="f125"/>
                    <a:pt x="f143" y="f46"/>
                    <a:pt x="f155" y="f14"/>
                  </a:cubicBezTo>
                  <a:cubicBezTo>
                    <a:pt x="f147" y="f9"/>
                    <a:pt x="f144" y="f69"/>
                    <a:pt x="f146" y="f69"/>
                  </a:cubicBezTo>
                  <a:cubicBezTo>
                    <a:pt x="f156" y="f48"/>
                    <a:pt x="f36" y="f49"/>
                    <a:pt x="f16" y="f115"/>
                  </a:cubicBezTo>
                  <a:cubicBezTo>
                    <a:pt x="f117" y="f115"/>
                    <a:pt x="f46" y="f66"/>
                    <a:pt x="f58" y="f66"/>
                  </a:cubicBezTo>
                  <a:cubicBezTo>
                    <a:pt x="f153" y="f49"/>
                    <a:pt x="f153" y="f48"/>
                    <a:pt x="f55" y="f47"/>
                  </a:cubicBezTo>
                  <a:cubicBezTo>
                    <a:pt x="f58" y="f69"/>
                    <a:pt x="f125" y="f69"/>
                    <a:pt x="f62" y="f12"/>
                  </a:cubicBezTo>
                  <a:cubicBezTo>
                    <a:pt x="f39" y="f157"/>
                    <a:pt x="f29" y="f42"/>
                    <a:pt x="f132" y="f34"/>
                  </a:cubicBezTo>
                  <a:cubicBezTo>
                    <a:pt x="f158" y="f122"/>
                    <a:pt x="f137" y="f159"/>
                    <a:pt x="f160" y="f159"/>
                  </a:cubicBezTo>
                  <a:cubicBezTo>
                    <a:pt x="f161" y="f159"/>
                    <a:pt x="f155" y="f122"/>
                    <a:pt x="f140" y="f32"/>
                  </a:cubicBezTo>
                  <a:cubicBezTo>
                    <a:pt x="f162" y="f27"/>
                    <a:pt x="f142" y="f163"/>
                    <a:pt x="f162" y="f128"/>
                  </a:cubicBezTo>
                  <a:cubicBezTo>
                    <a:pt x="f143" y="f164"/>
                    <a:pt x="f139" y="f135"/>
                    <a:pt x="f165" y="f164"/>
                  </a:cubicBezTo>
                  <a:cubicBezTo>
                    <a:pt x="f166" y="f133"/>
                    <a:pt x="f158" y="f156"/>
                    <a:pt x="f136" y="f145"/>
                  </a:cubicBezTo>
                  <a:cubicBezTo>
                    <a:pt x="f132" y="f29"/>
                    <a:pt x="f129" y="f32"/>
                    <a:pt x="f133" y="f159"/>
                  </a:cubicBezTo>
                  <a:cubicBezTo>
                    <a:pt x="f159" y="f39"/>
                    <a:pt x="f167" y="f120"/>
                    <a:pt x="f46" y="f55"/>
                  </a:cubicBezTo>
                  <a:cubicBezTo>
                    <a:pt x="f153" y="f14"/>
                    <a:pt x="f14" y="f12"/>
                    <a:pt x="f9" y="f9"/>
                  </a:cubicBezTo>
                  <a:cubicBezTo>
                    <a:pt x="f69" y="f9"/>
                    <a:pt x="f69" y="f12"/>
                    <a:pt x="f69" y="f12"/>
                  </a:cubicBezTo>
                  <a:cubicBezTo>
                    <a:pt x="f69" y="f55"/>
                    <a:pt x="f9" y="f58"/>
                    <a:pt x="f12" y="f46"/>
                  </a:cubicBezTo>
                  <a:cubicBezTo>
                    <a:pt x="f62" y="f167"/>
                    <a:pt x="f119" y="f159"/>
                    <a:pt x="f168" y="f133"/>
                  </a:cubicBezTo>
                  <a:cubicBezTo>
                    <a:pt x="f20" y="f135"/>
                    <a:pt x="f36" y="f129"/>
                    <a:pt x="f25" y="f169"/>
                  </a:cubicBezTo>
                  <a:cubicBezTo>
                    <a:pt x="f32" y="f132"/>
                    <a:pt x="f170" y="f158"/>
                    <a:pt x="f170" y="f138"/>
                  </a:cubicBezTo>
                  <a:cubicBezTo>
                    <a:pt x="f163" y="f161"/>
                    <a:pt x="f127" y="f155"/>
                    <a:pt x="f122" y="f155"/>
                  </a:cubicBezTo>
                  <a:cubicBezTo>
                    <a:pt x="f24" y="f155"/>
                    <a:pt x="f168" y="f139"/>
                    <a:pt x="f123" y="f161"/>
                  </a:cubicBezTo>
                  <a:cubicBezTo>
                    <a:pt x="f167" y="f161"/>
                    <a:pt x="f167" y="f138"/>
                    <a:pt x="f123" y="f137"/>
                  </a:cubicBezTo>
                  <a:cubicBezTo>
                    <a:pt x="f39" y="f158"/>
                    <a:pt x="f39" y="f169"/>
                    <a:pt x="f123" y="f164"/>
                  </a:cubicBezTo>
                  <a:cubicBezTo>
                    <a:pt x="f120" y="f32"/>
                    <a:pt x="f46" y="f39"/>
                    <a:pt x="f69" y="f16"/>
                  </a:cubicBezTo>
                  <a:cubicBezTo>
                    <a:pt x="f47" y="f62"/>
                    <a:pt x="f48" y="f125"/>
                    <a:pt x="f66" y="f58"/>
                  </a:cubicBezTo>
                  <a:cubicBezTo>
                    <a:pt x="f72" y="f18"/>
                    <a:pt x="f75" y="f24"/>
                    <a:pt x="f92" y="f163"/>
                  </a:cubicBezTo>
                  <a:cubicBezTo>
                    <a:pt x="f8" y="f130"/>
                    <a:pt x="f13" y="f140"/>
                    <a:pt x="f52" y="f6"/>
                  </a:cubicBezTo>
                  <a:cubicBezTo>
                    <a:pt x="f88" y="f171"/>
                    <a:pt x="f109" y="f2"/>
                    <a:pt x="f108" y="f172"/>
                  </a:cubicBezTo>
                  <a:cubicBezTo>
                    <a:pt x="f95" y="f7"/>
                    <a:pt x="f82" y="f7"/>
                    <a:pt x="f111" y="f7"/>
                  </a:cubicBezTo>
                  <a:cubicBezTo>
                    <a:pt x="f87" y="f7"/>
                    <a:pt x="f87" y="f173"/>
                    <a:pt x="f87" y="f2"/>
                  </a:cubicBezTo>
                  <a:cubicBezTo>
                    <a:pt x="f87" y="f174"/>
                    <a:pt x="f82" y="f175"/>
                    <a:pt x="f82" y="f152"/>
                  </a:cubicBezTo>
                  <a:cubicBezTo>
                    <a:pt x="f74" y="f137"/>
                    <a:pt x="f94" y="f159"/>
                    <a:pt x="f113" y="f62"/>
                  </a:cubicBezTo>
                  <a:cubicBezTo>
                    <a:pt x="f76" y="f125"/>
                    <a:pt x="f113" y="f46"/>
                    <a:pt x="f113" y="f55"/>
                  </a:cubicBezTo>
                  <a:cubicBezTo>
                    <a:pt x="f78" y="f117"/>
                    <a:pt x="f94" y="f60"/>
                    <a:pt x="f11" y="f119"/>
                  </a:cubicBezTo>
                  <a:cubicBezTo>
                    <a:pt x="f88" y="f20"/>
                    <a:pt x="f111" y="f122"/>
                    <a:pt x="f85" y="f128"/>
                  </a:cubicBezTo>
                  <a:cubicBezTo>
                    <a:pt x="f77" y="f133"/>
                    <a:pt x="f107" y="f169"/>
                    <a:pt x="f77" y="f131"/>
                  </a:cubicBezTo>
                  <a:cubicBezTo>
                    <a:pt x="f116" y="f131"/>
                    <a:pt x="f53" y="f165"/>
                    <a:pt x="f107" y="f146"/>
                  </a:cubicBezTo>
                  <a:cubicBezTo>
                    <a:pt x="f176" y="f144"/>
                    <a:pt x="f99" y="f146"/>
                    <a:pt x="f79" y="f166"/>
                  </a:cubicBezTo>
                  <a:cubicBezTo>
                    <a:pt x="f103" y="f130"/>
                    <a:pt x="f79" y="f136"/>
                    <a:pt x="f177" y="f169"/>
                  </a:cubicBezTo>
                  <a:cubicBezTo>
                    <a:pt x="f178" y="f135"/>
                    <a:pt x="f96" y="f133"/>
                    <a:pt x="f107" y="f156"/>
                  </a:cubicBezTo>
                  <a:cubicBezTo>
                    <a:pt x="f86" y="f34"/>
                    <a:pt x="f88" y="f124"/>
                    <a:pt x="f10" y="f58"/>
                  </a:cubicBezTo>
                  <a:cubicBezTo>
                    <a:pt x="f94" y="f153"/>
                    <a:pt x="f8" y="f14"/>
                    <a:pt x="f179" y="f12"/>
                  </a:cubicBezTo>
                  <a:cubicBezTo>
                    <a:pt x="f179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9" name="Freeform 24">
              <a:extLst>
                <a:ext uri="{FF2B5EF4-FFF2-40B4-BE49-F238E27FC236}">
                  <a16:creationId xmlns:a16="http://schemas.microsoft.com/office/drawing/2014/main" id="{01746FCD-CD1F-4F3A-B494-7B81EAC521CA}"/>
                </a:ext>
              </a:extLst>
            </p:cNvPr>
            <p:cNvSpPr/>
            <p:nvPr/>
          </p:nvSpPr>
          <p:spPr>
            <a:xfrm>
              <a:off x="5211622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8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30"/>
                <a:gd name="f31" fmla="val 165"/>
                <a:gd name="f32" fmla="val 127"/>
                <a:gd name="f33" fmla="val 123"/>
                <a:gd name="f34" fmla="val 164"/>
                <a:gd name="f35" fmla="val 119"/>
                <a:gd name="f36" fmla="val 160"/>
                <a:gd name="f37" fmla="val 156"/>
                <a:gd name="f38" fmla="val 153"/>
                <a:gd name="f39" fmla="val 149"/>
                <a:gd name="f40" fmla="val 117"/>
                <a:gd name="f41" fmla="val 110"/>
                <a:gd name="f42" fmla="val 94"/>
                <a:gd name="f43" fmla="val 103"/>
                <a:gd name="f44" fmla="val 93"/>
                <a:gd name="f45" fmla="val 92"/>
                <a:gd name="f46" fmla="val 105"/>
                <a:gd name="f47" fmla="val 108"/>
                <a:gd name="f48" fmla="val 140"/>
                <a:gd name="f49" fmla="val 99"/>
                <a:gd name="f50" fmla="val 157"/>
                <a:gd name="f51" fmla="val 101"/>
                <a:gd name="f52" fmla="val 161"/>
                <a:gd name="f53" fmla="val 169"/>
                <a:gd name="f54" fmla="val 173"/>
                <a:gd name="f55" fmla="val 176"/>
                <a:gd name="f56" fmla="val 175"/>
                <a:gd name="f57" fmla="val 172"/>
                <a:gd name="f58" fmla="val 167"/>
                <a:gd name="f59" fmla="val 91"/>
                <a:gd name="f60" fmla="val 95"/>
                <a:gd name="f61" fmla="val 89"/>
                <a:gd name="f62" fmla="val 88"/>
                <a:gd name="f63" fmla="val 87"/>
                <a:gd name="f64" fmla="val 86"/>
                <a:gd name="f65" fmla="val 107"/>
                <a:gd name="f66" fmla="val 85"/>
                <a:gd name="f67" fmla="val 81"/>
                <a:gd name="f68" fmla="val 136"/>
                <a:gd name="f69" fmla="val 77"/>
                <a:gd name="f70" fmla="val 72"/>
                <a:gd name="f71" fmla="val 73"/>
                <a:gd name="f72" fmla="val 158"/>
                <a:gd name="f73" fmla="val 74"/>
                <a:gd name="f74" fmla="val 75"/>
                <a:gd name="f75" fmla="val 168"/>
                <a:gd name="f76" fmla="val 170"/>
                <a:gd name="f77" fmla="val 70"/>
                <a:gd name="f78" fmla="val 171"/>
                <a:gd name="f79" fmla="val 65"/>
                <a:gd name="f80" fmla="val 62"/>
                <a:gd name="f81" fmla="val 58"/>
                <a:gd name="f82" fmla="val 162"/>
                <a:gd name="f83" fmla="val 60"/>
                <a:gd name="f84" fmla="val 61"/>
                <a:gd name="f85" fmla="val 63"/>
                <a:gd name="f86" fmla="val 69"/>
                <a:gd name="f87" fmla="val 71"/>
                <a:gd name="f88" fmla="val 79"/>
                <a:gd name="f89" fmla="val 82"/>
                <a:gd name="f90" fmla="val 83"/>
                <a:gd name="f91" fmla="val 78"/>
                <a:gd name="f92" fmla="val 115"/>
                <a:gd name="f93" fmla="val 66"/>
                <a:gd name="f94" fmla="val 54"/>
                <a:gd name="f95" fmla="val 139"/>
                <a:gd name="f96" fmla="val 43"/>
                <a:gd name="f97" fmla="val 141"/>
                <a:gd name="f98" fmla="val 42"/>
                <a:gd name="f99" fmla="val 143"/>
                <a:gd name="f100" fmla="val 145"/>
                <a:gd name="f101" fmla="val 155"/>
                <a:gd name="f102" fmla="val 41"/>
                <a:gd name="f103" fmla="val 36"/>
                <a:gd name="f104" fmla="val 32"/>
                <a:gd name="f105" fmla="val 27"/>
                <a:gd name="f106" fmla="val 138"/>
                <a:gd name="f107" fmla="val 30"/>
                <a:gd name="f108" fmla="val 37"/>
                <a:gd name="f109" fmla="val 39"/>
                <a:gd name="f110" fmla="val 40"/>
                <a:gd name="f111" fmla="val 52"/>
                <a:gd name="f112" fmla="val 76"/>
                <a:gd name="f113" fmla="val 109"/>
                <a:gd name="f114" fmla="val 45"/>
                <a:gd name="f115" fmla="val 31"/>
                <a:gd name="f116" fmla="val 116"/>
                <a:gd name="f117" fmla="val 28"/>
                <a:gd name="f118" fmla="val 26"/>
                <a:gd name="f119" fmla="val 22"/>
                <a:gd name="f120" fmla="val 21"/>
                <a:gd name="f121" fmla="val 18"/>
                <a:gd name="f122" fmla="val 15"/>
                <a:gd name="f123" fmla="val 14"/>
                <a:gd name="f124" fmla="val 12"/>
                <a:gd name="f125" fmla="val 111"/>
                <a:gd name="f126" fmla="val 16"/>
                <a:gd name="f127" fmla="val 24"/>
                <a:gd name="f128" fmla="val 25"/>
                <a:gd name="f129" fmla="val 112"/>
                <a:gd name="f130" fmla="val 29"/>
                <a:gd name="f131" fmla="val 56"/>
                <a:gd name="f132" fmla="val 20"/>
                <a:gd name="f133" fmla="val 13"/>
                <a:gd name="f134" fmla="val 8"/>
                <a:gd name="f135" fmla="val 4"/>
                <a:gd name="f136" fmla="val 7"/>
                <a:gd name="f137" fmla="val 80"/>
                <a:gd name="f138" fmla="val 84"/>
                <a:gd name="f139" fmla="val 17"/>
                <a:gd name="f140" fmla="val 38"/>
                <a:gd name="f141" fmla="val 57"/>
                <a:gd name="f142" fmla="val 67"/>
                <a:gd name="f143" fmla="val 68"/>
                <a:gd name="f144" fmla="val 23"/>
                <a:gd name="f145" fmla="val 11"/>
                <a:gd name="f146" fmla="val 59"/>
                <a:gd name="f147" fmla="val 10"/>
                <a:gd name="f148" fmla="val 50"/>
                <a:gd name="f149" fmla="val 48"/>
                <a:gd name="f150" fmla="val 19"/>
                <a:gd name="f151" fmla="val 51"/>
                <a:gd name="f152" fmla="val 64"/>
                <a:gd name="f153" fmla="val 49"/>
                <a:gd name="f154" fmla="val 47"/>
                <a:gd name="f155" fmla="val 44"/>
                <a:gd name="f156" fmla="val 34"/>
                <a:gd name="f157" fmla="val 46"/>
                <a:gd name="f158" fmla="val 90"/>
                <a:gd name="f159" fmla="val 5"/>
                <a:gd name="f160" fmla="val 2"/>
                <a:gd name="f161" fmla="val 55"/>
                <a:gd name="f162" fmla="val 129"/>
                <a:gd name="f163" fmla="val 128"/>
                <a:gd name="f164" fmla="val 135"/>
                <a:gd name="f165" fmla="val 142"/>
                <a:gd name="f166" fmla="val 137"/>
                <a:gd name="f167" fmla="val 33"/>
                <a:gd name="f168" fmla="val 144"/>
                <a:gd name="f169" fmla="val 53"/>
                <a:gd name="f170" fmla="val 179"/>
                <a:gd name="f171" fmla="val 182"/>
                <a:gd name="f172" fmla="val 114"/>
                <a:gd name="f173" fmla="val 181"/>
                <a:gd name="f174" fmla="val 178"/>
                <a:gd name="f175" fmla="val 174"/>
                <a:gd name="f176" fmla="val 125"/>
                <a:gd name="f177" fmla="val 152"/>
                <a:gd name="f178" fmla="val 147"/>
                <a:gd name="f179" fmla="val 133"/>
                <a:gd name="f180" fmla="+- 0 0 -90"/>
                <a:gd name="f181" fmla="*/ f3 1 177"/>
                <a:gd name="f182" fmla="*/ f4 1 183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3"/>
                <a:gd name="f192" fmla="*/ 146 f188 1"/>
                <a:gd name="f193" fmla="*/ 121 f187 1"/>
                <a:gd name="f194" fmla="*/ 165 f188 1"/>
                <a:gd name="f195" fmla="*/ 123 f187 1"/>
                <a:gd name="f196" fmla="*/ 102 f188 1"/>
                <a:gd name="f197" fmla="*/ 94 f187 1"/>
                <a:gd name="f198" fmla="*/ 156 f188 1"/>
                <a:gd name="f199" fmla="*/ 99 f187 1"/>
                <a:gd name="f200" fmla="*/ 175 f188 1"/>
                <a:gd name="f201" fmla="*/ 96 f187 1"/>
                <a:gd name="f202" fmla="*/ 105 f188 1"/>
                <a:gd name="f203" fmla="*/ 89 f187 1"/>
                <a:gd name="f204" fmla="*/ 151 f188 1"/>
                <a:gd name="f205" fmla="*/ 72 f187 1"/>
                <a:gd name="f206" fmla="*/ 170 f188 1"/>
                <a:gd name="f207" fmla="*/ 62 f187 1"/>
                <a:gd name="f208" fmla="*/ 71 f187 1"/>
                <a:gd name="f209" fmla="*/ 103 f188 1"/>
                <a:gd name="f210" fmla="*/ 77 f187 1"/>
                <a:gd name="f211" fmla="*/ 36 f187 1"/>
                <a:gd name="f212" fmla="*/ 138 f188 1"/>
                <a:gd name="f213" fmla="*/ 40 f187 1"/>
                <a:gd name="f214" fmla="*/ 115 f188 1"/>
                <a:gd name="f215" fmla="*/ 31 f187 1"/>
                <a:gd name="f216" fmla="*/ 121 f188 1"/>
                <a:gd name="f217" fmla="*/ 14 f187 1"/>
                <a:gd name="f218" fmla="*/ 112 f188 1"/>
                <a:gd name="f219" fmla="*/ 29 f187 1"/>
                <a:gd name="f220" fmla="*/ 91 f188 1"/>
                <a:gd name="f221" fmla="*/ 73 f187 1"/>
                <a:gd name="f222" fmla="*/ 96 f188 1"/>
                <a:gd name="f223" fmla="*/ 4 f187 1"/>
                <a:gd name="f224" fmla="*/ 87 f188 1"/>
                <a:gd name="f225" fmla="*/ 20 f187 1"/>
                <a:gd name="f226" fmla="*/ 67 f188 1"/>
                <a:gd name="f227" fmla="*/ 30 f187 1"/>
                <a:gd name="f228" fmla="*/ 50 f188 1"/>
                <a:gd name="f229" fmla="*/ 79 f188 1"/>
                <a:gd name="f230" fmla="*/ 49 f188 1"/>
                <a:gd name="f231" fmla="*/ 42 f187 1"/>
                <a:gd name="f232" fmla="*/ 28 f188 1"/>
                <a:gd name="f233" fmla="*/ 34 f187 1"/>
                <a:gd name="f234" fmla="*/ 75 f188 1"/>
                <a:gd name="f235" fmla="*/ 34 f188 1"/>
                <a:gd name="f236" fmla="*/ 11 f188 1"/>
                <a:gd name="f237" fmla="*/ 74 f188 1"/>
                <a:gd name="f238" fmla="*/ 85 f187 1"/>
                <a:gd name="f239" fmla="*/ 24 f188 1"/>
                <a:gd name="f240" fmla="*/ 91 f187 1"/>
                <a:gd name="f241" fmla="*/ 4 f188 1"/>
                <a:gd name="f242" fmla="*/ 100 f187 1"/>
                <a:gd name="f243" fmla="*/ 72 f188 1"/>
                <a:gd name="f244" fmla="*/ 90 f187 1"/>
                <a:gd name="f245" fmla="*/ 73 f188 1"/>
                <a:gd name="f246" fmla="*/ 97 f187 1"/>
                <a:gd name="f247" fmla="*/ 14 f188 1"/>
                <a:gd name="f248" fmla="*/ 130 f187 1"/>
                <a:gd name="f249" fmla="*/ 30 f188 1"/>
                <a:gd name="f250" fmla="*/ 137 f187 1"/>
                <a:gd name="f251" fmla="*/ 82 f188 1"/>
                <a:gd name="f252" fmla="*/ 58 f188 1"/>
                <a:gd name="f253" fmla="*/ 141 f187 1"/>
                <a:gd name="f254" fmla="*/ 161 f187 1"/>
                <a:gd name="f255" fmla="*/ 62 f188 1"/>
                <a:gd name="f256" fmla="*/ 142 f187 1"/>
                <a:gd name="f257" fmla="*/ 94 f188 1"/>
                <a:gd name="f258" fmla="*/ 135 f187 1"/>
                <a:gd name="f259" fmla="*/ 114 f188 1"/>
                <a:gd name="f260" fmla="*/ 183 f187 1"/>
                <a:gd name="f261" fmla="*/ 93 f188 1"/>
                <a:gd name="f262" fmla="*/ 105 f187 1"/>
                <a:gd name="f263" fmla="*/ 119 f188 1"/>
                <a:gd name="f264" fmla="*/ 138 f187 1"/>
                <a:gd name="f265" fmla="*/ 137 f188 1"/>
                <a:gd name="f266" fmla="*/ 152 f187 1"/>
                <a:gd name="f267" fmla="*/ 100 f188 1"/>
                <a:gd name="f268" fmla="*/ 101 f187 1"/>
                <a:gd name="f269" fmla="+- f189 0 f1"/>
                <a:gd name="f270" fmla="*/ f192 1 177"/>
                <a:gd name="f271" fmla="*/ f193 1 183"/>
                <a:gd name="f272" fmla="*/ f194 1 177"/>
                <a:gd name="f273" fmla="*/ f195 1 183"/>
                <a:gd name="f274" fmla="*/ f196 1 177"/>
                <a:gd name="f275" fmla="*/ f197 1 183"/>
                <a:gd name="f276" fmla="*/ f198 1 177"/>
                <a:gd name="f277" fmla="*/ f199 1 183"/>
                <a:gd name="f278" fmla="*/ f200 1 177"/>
                <a:gd name="f279" fmla="*/ f201 1 183"/>
                <a:gd name="f280" fmla="*/ f202 1 177"/>
                <a:gd name="f281" fmla="*/ f203 1 183"/>
                <a:gd name="f282" fmla="*/ f204 1 177"/>
                <a:gd name="f283" fmla="*/ f205 1 183"/>
                <a:gd name="f284" fmla="*/ f206 1 177"/>
                <a:gd name="f285" fmla="*/ f207 1 183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77"/>
                <a:gd name="f291" fmla="*/ f213 1 183"/>
                <a:gd name="f292" fmla="*/ f214 1 177"/>
                <a:gd name="f293" fmla="*/ f215 1 183"/>
                <a:gd name="f294" fmla="*/ f216 1 177"/>
                <a:gd name="f295" fmla="*/ f217 1 183"/>
                <a:gd name="f296" fmla="*/ f218 1 177"/>
                <a:gd name="f297" fmla="*/ f219 1 183"/>
                <a:gd name="f298" fmla="*/ f220 1 177"/>
                <a:gd name="f299" fmla="*/ f221 1 183"/>
                <a:gd name="f300" fmla="*/ f222 1 177"/>
                <a:gd name="f301" fmla="*/ f223 1 183"/>
                <a:gd name="f302" fmla="*/ f224 1 177"/>
                <a:gd name="f303" fmla="*/ f225 1 183"/>
                <a:gd name="f304" fmla="*/ f226 1 177"/>
                <a:gd name="f305" fmla="*/ f227 1 183"/>
                <a:gd name="f306" fmla="*/ f228 1 177"/>
                <a:gd name="f307" fmla="*/ f229 1 177"/>
                <a:gd name="f308" fmla="*/ f230 1 177"/>
                <a:gd name="f309" fmla="*/ f231 1 183"/>
                <a:gd name="f310" fmla="*/ f232 1 177"/>
                <a:gd name="f311" fmla="*/ f233 1 183"/>
                <a:gd name="f312" fmla="*/ f234 1 177"/>
                <a:gd name="f313" fmla="*/ f235 1 177"/>
                <a:gd name="f314" fmla="*/ f236 1 177"/>
                <a:gd name="f315" fmla="*/ f237 1 177"/>
                <a:gd name="f316" fmla="*/ f238 1 183"/>
                <a:gd name="f317" fmla="*/ f239 1 177"/>
                <a:gd name="f318" fmla="*/ f240 1 183"/>
                <a:gd name="f319" fmla="*/ f241 1 177"/>
                <a:gd name="f320" fmla="*/ f242 1 183"/>
                <a:gd name="f321" fmla="*/ f243 1 177"/>
                <a:gd name="f322" fmla="*/ f244 1 183"/>
                <a:gd name="f323" fmla="*/ f245 1 177"/>
                <a:gd name="f324" fmla="*/ f246 1 183"/>
                <a:gd name="f325" fmla="*/ f247 1 177"/>
                <a:gd name="f326" fmla="*/ f248 1 183"/>
                <a:gd name="f327" fmla="*/ f249 1 177"/>
                <a:gd name="f328" fmla="*/ f250 1 183"/>
                <a:gd name="f329" fmla="*/ f251 1 177"/>
                <a:gd name="f330" fmla="*/ f252 1 177"/>
                <a:gd name="f331" fmla="*/ f253 1 183"/>
                <a:gd name="f332" fmla="*/ f254 1 183"/>
                <a:gd name="f333" fmla="*/ f255 1 177"/>
                <a:gd name="f334" fmla="*/ f256 1 183"/>
                <a:gd name="f335" fmla="*/ f257 1 177"/>
                <a:gd name="f336" fmla="*/ f258 1 183"/>
                <a:gd name="f337" fmla="*/ f259 1 177"/>
                <a:gd name="f338" fmla="*/ f260 1 183"/>
                <a:gd name="f339" fmla="*/ f261 1 177"/>
                <a:gd name="f340" fmla="*/ f262 1 183"/>
                <a:gd name="f341" fmla="*/ f263 1 177"/>
                <a:gd name="f342" fmla="*/ f264 1 183"/>
                <a:gd name="f343" fmla="*/ f265 1 177"/>
                <a:gd name="f344" fmla="*/ f266 1 183"/>
                <a:gd name="f345" fmla="*/ f267 1 177"/>
                <a:gd name="f346" fmla="*/ f268 1 183"/>
                <a:gd name="f347" fmla="*/ 0 1 f190"/>
                <a:gd name="f348" fmla="*/ f184 1 f190"/>
                <a:gd name="f349" fmla="*/ 0 1 f191"/>
                <a:gd name="f350" fmla="*/ f185 1 f191"/>
                <a:gd name="f351" fmla="*/ f270 1 f190"/>
                <a:gd name="f352" fmla="*/ f271 1 f191"/>
                <a:gd name="f353" fmla="*/ f272 1 f190"/>
                <a:gd name="f354" fmla="*/ f273 1 f191"/>
                <a:gd name="f355" fmla="*/ f274 1 f190"/>
                <a:gd name="f356" fmla="*/ f275 1 f191"/>
                <a:gd name="f357" fmla="*/ f276 1 f190"/>
                <a:gd name="f358" fmla="*/ f277 1 f191"/>
                <a:gd name="f359" fmla="*/ f278 1 f190"/>
                <a:gd name="f360" fmla="*/ f279 1 f191"/>
                <a:gd name="f361" fmla="*/ f280 1 f190"/>
                <a:gd name="f362" fmla="*/ f281 1 f191"/>
                <a:gd name="f363" fmla="*/ f282 1 f190"/>
                <a:gd name="f364" fmla="*/ f283 1 f191"/>
                <a:gd name="f365" fmla="*/ f284 1 f190"/>
                <a:gd name="f366" fmla="*/ f285 1 f191"/>
                <a:gd name="f367" fmla="*/ f286 1 f191"/>
                <a:gd name="f368" fmla="*/ f287 1 f190"/>
                <a:gd name="f369" fmla="*/ f288 1 f191"/>
                <a:gd name="f370" fmla="*/ f289 1 f191"/>
                <a:gd name="f371" fmla="*/ f290 1 f190"/>
                <a:gd name="f372" fmla="*/ f291 1 f191"/>
                <a:gd name="f373" fmla="*/ f292 1 f190"/>
                <a:gd name="f374" fmla="*/ f293 1 f191"/>
                <a:gd name="f375" fmla="*/ f294 1 f190"/>
                <a:gd name="f376" fmla="*/ f295 1 f191"/>
                <a:gd name="f377" fmla="*/ f296 1 f190"/>
                <a:gd name="f378" fmla="*/ f297 1 f191"/>
                <a:gd name="f379" fmla="*/ f298 1 f190"/>
                <a:gd name="f380" fmla="*/ f299 1 f191"/>
                <a:gd name="f381" fmla="*/ f300 1 f190"/>
                <a:gd name="f382" fmla="*/ f301 1 f191"/>
                <a:gd name="f383" fmla="*/ f302 1 f190"/>
                <a:gd name="f384" fmla="*/ f303 1 f191"/>
                <a:gd name="f385" fmla="*/ f304 1 f190"/>
                <a:gd name="f386" fmla="*/ f305 1 f191"/>
                <a:gd name="f387" fmla="*/ f306 1 f190"/>
                <a:gd name="f388" fmla="*/ f307 1 f190"/>
                <a:gd name="f389" fmla="*/ f308 1 f190"/>
                <a:gd name="f390" fmla="*/ f309 1 f191"/>
                <a:gd name="f391" fmla="*/ f310 1 f190"/>
                <a:gd name="f392" fmla="*/ f311 1 f191"/>
                <a:gd name="f393" fmla="*/ f312 1 f190"/>
                <a:gd name="f394" fmla="*/ f313 1 f190"/>
                <a:gd name="f395" fmla="*/ f314 1 f190"/>
                <a:gd name="f396" fmla="*/ f315 1 f190"/>
                <a:gd name="f397" fmla="*/ f316 1 f191"/>
                <a:gd name="f398" fmla="*/ f317 1 f190"/>
                <a:gd name="f399" fmla="*/ f318 1 f191"/>
                <a:gd name="f400" fmla="*/ f319 1 f190"/>
                <a:gd name="f401" fmla="*/ f320 1 f191"/>
                <a:gd name="f402" fmla="*/ f321 1 f190"/>
                <a:gd name="f403" fmla="*/ f322 1 f191"/>
                <a:gd name="f404" fmla="*/ f323 1 f190"/>
                <a:gd name="f405" fmla="*/ f324 1 f191"/>
                <a:gd name="f406" fmla="*/ f325 1 f190"/>
                <a:gd name="f407" fmla="*/ f326 1 f191"/>
                <a:gd name="f408" fmla="*/ f327 1 f190"/>
                <a:gd name="f409" fmla="*/ f328 1 f191"/>
                <a:gd name="f410" fmla="*/ f329 1 f190"/>
                <a:gd name="f411" fmla="*/ f330 1 f190"/>
                <a:gd name="f412" fmla="*/ f331 1 f191"/>
                <a:gd name="f413" fmla="*/ f332 1 f191"/>
                <a:gd name="f414" fmla="*/ f333 1 f190"/>
                <a:gd name="f415" fmla="*/ f334 1 f191"/>
                <a:gd name="f416" fmla="*/ f335 1 f190"/>
                <a:gd name="f417" fmla="*/ f336 1 f191"/>
                <a:gd name="f418" fmla="*/ f337 1 f190"/>
                <a:gd name="f419" fmla="*/ f338 1 f191"/>
                <a:gd name="f420" fmla="*/ f339 1 f190"/>
                <a:gd name="f421" fmla="*/ f340 1 f191"/>
                <a:gd name="f422" fmla="*/ f341 1 f190"/>
                <a:gd name="f423" fmla="*/ f342 1 f191"/>
                <a:gd name="f424" fmla="*/ f343 1 f190"/>
                <a:gd name="f425" fmla="*/ f344 1 f191"/>
                <a:gd name="f426" fmla="*/ f345 1 f190"/>
                <a:gd name="f427" fmla="*/ f346 1 f191"/>
                <a:gd name="f428" fmla="*/ f347 f181 1"/>
                <a:gd name="f429" fmla="*/ f348 f181 1"/>
                <a:gd name="f430" fmla="*/ f350 f182 1"/>
                <a:gd name="f431" fmla="*/ f349 f182 1"/>
                <a:gd name="f432" fmla="*/ f351 f181 1"/>
                <a:gd name="f433" fmla="*/ f352 f182 1"/>
                <a:gd name="f434" fmla="*/ f353 f181 1"/>
                <a:gd name="f435" fmla="*/ f354 f182 1"/>
                <a:gd name="f436" fmla="*/ f355 f181 1"/>
                <a:gd name="f437" fmla="*/ f356 f182 1"/>
                <a:gd name="f438" fmla="*/ f357 f181 1"/>
                <a:gd name="f439" fmla="*/ f358 f182 1"/>
                <a:gd name="f440" fmla="*/ f359 f181 1"/>
                <a:gd name="f441" fmla="*/ f360 f182 1"/>
                <a:gd name="f442" fmla="*/ f361 f181 1"/>
                <a:gd name="f443" fmla="*/ f362 f182 1"/>
                <a:gd name="f444" fmla="*/ f363 f181 1"/>
                <a:gd name="f445" fmla="*/ f364 f182 1"/>
                <a:gd name="f446" fmla="*/ f365 f181 1"/>
                <a:gd name="f447" fmla="*/ f366 f182 1"/>
                <a:gd name="f448" fmla="*/ f367 f182 1"/>
                <a:gd name="f449" fmla="*/ f368 f181 1"/>
                <a:gd name="f450" fmla="*/ f369 f182 1"/>
                <a:gd name="f451" fmla="*/ f370 f182 1"/>
                <a:gd name="f452" fmla="*/ f371 f181 1"/>
                <a:gd name="f453" fmla="*/ f372 f182 1"/>
                <a:gd name="f454" fmla="*/ f373 f181 1"/>
                <a:gd name="f455" fmla="*/ f374 f182 1"/>
                <a:gd name="f456" fmla="*/ f375 f181 1"/>
                <a:gd name="f457" fmla="*/ f376 f182 1"/>
                <a:gd name="f458" fmla="*/ f377 f181 1"/>
                <a:gd name="f459" fmla="*/ f378 f182 1"/>
                <a:gd name="f460" fmla="*/ f379 f181 1"/>
                <a:gd name="f461" fmla="*/ f380 f182 1"/>
                <a:gd name="f462" fmla="*/ f381 f181 1"/>
                <a:gd name="f463" fmla="*/ f382 f182 1"/>
                <a:gd name="f464" fmla="*/ f383 f181 1"/>
                <a:gd name="f465" fmla="*/ f384 f182 1"/>
                <a:gd name="f466" fmla="*/ f385 f181 1"/>
                <a:gd name="f467" fmla="*/ f386 f182 1"/>
                <a:gd name="f468" fmla="*/ f387 f181 1"/>
                <a:gd name="f469" fmla="*/ f388 f181 1"/>
                <a:gd name="f470" fmla="*/ f389 f181 1"/>
                <a:gd name="f471" fmla="*/ f390 f182 1"/>
                <a:gd name="f472" fmla="*/ f391 f181 1"/>
                <a:gd name="f473" fmla="*/ f392 f182 1"/>
                <a:gd name="f474" fmla="*/ f393 f181 1"/>
                <a:gd name="f475" fmla="*/ f394 f181 1"/>
                <a:gd name="f476" fmla="*/ f395 f181 1"/>
                <a:gd name="f477" fmla="*/ f396 f181 1"/>
                <a:gd name="f478" fmla="*/ f397 f182 1"/>
                <a:gd name="f479" fmla="*/ f398 f181 1"/>
                <a:gd name="f480" fmla="*/ f399 f182 1"/>
                <a:gd name="f481" fmla="*/ f400 f181 1"/>
                <a:gd name="f482" fmla="*/ f401 f182 1"/>
                <a:gd name="f483" fmla="*/ f402 f181 1"/>
                <a:gd name="f484" fmla="*/ f403 f182 1"/>
                <a:gd name="f485" fmla="*/ f404 f181 1"/>
                <a:gd name="f486" fmla="*/ f405 f182 1"/>
                <a:gd name="f487" fmla="*/ f406 f181 1"/>
                <a:gd name="f488" fmla="*/ f407 f182 1"/>
                <a:gd name="f489" fmla="*/ f408 f181 1"/>
                <a:gd name="f490" fmla="*/ f409 f182 1"/>
                <a:gd name="f491" fmla="*/ f410 f181 1"/>
                <a:gd name="f492" fmla="*/ f411 f181 1"/>
                <a:gd name="f493" fmla="*/ f412 f182 1"/>
                <a:gd name="f494" fmla="*/ f413 f182 1"/>
                <a:gd name="f495" fmla="*/ f414 f181 1"/>
                <a:gd name="f496" fmla="*/ f415 f182 1"/>
                <a:gd name="f497" fmla="*/ f416 f181 1"/>
                <a:gd name="f498" fmla="*/ f417 f182 1"/>
                <a:gd name="f499" fmla="*/ f418 f181 1"/>
                <a:gd name="f500" fmla="*/ f419 f182 1"/>
                <a:gd name="f501" fmla="*/ f420 f181 1"/>
                <a:gd name="f502" fmla="*/ f421 f182 1"/>
                <a:gd name="f503" fmla="*/ f422 f181 1"/>
                <a:gd name="f504" fmla="*/ f423 f182 1"/>
                <a:gd name="f505" fmla="*/ f424 f181 1"/>
                <a:gd name="f506" fmla="*/ f425 f182 1"/>
                <a:gd name="f507" fmla="*/ f426 f181 1"/>
                <a:gd name="f508" fmla="*/ f427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2" y="f433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32" y="f448"/>
                </a:cxn>
                <a:cxn ang="f269">
                  <a:pos x="f449" y="f450"/>
                </a:cxn>
                <a:cxn ang="f269">
                  <a:pos x="f438" y="f451"/>
                </a:cxn>
                <a:cxn ang="f269">
                  <a:pos x="f452" y="f453"/>
                </a:cxn>
                <a:cxn ang="f269">
                  <a:pos x="f454" y="f455"/>
                </a:cxn>
                <a:cxn ang="f269">
                  <a:pos x="f456" y="f457"/>
                </a:cxn>
                <a:cxn ang="f269">
                  <a:pos x="f458" y="f459"/>
                </a:cxn>
                <a:cxn ang="f269">
                  <a:pos x="f460" y="f461"/>
                </a:cxn>
                <a:cxn ang="f269">
                  <a:pos x="f462" y="f463"/>
                </a:cxn>
                <a:cxn ang="f269">
                  <a:pos x="f464" y="f465"/>
                </a:cxn>
                <a:cxn ang="f269">
                  <a:pos x="f466" y="f467"/>
                </a:cxn>
                <a:cxn ang="f269">
                  <a:pos x="f468" y="f457"/>
                </a:cxn>
                <a:cxn ang="f269">
                  <a:pos x="f469" y="f448"/>
                </a:cxn>
                <a:cxn ang="f269">
                  <a:pos x="f470" y="f471"/>
                </a:cxn>
                <a:cxn ang="f269">
                  <a:pos x="f472" y="f473"/>
                </a:cxn>
                <a:cxn ang="f269">
                  <a:pos x="f474" y="f450"/>
                </a:cxn>
                <a:cxn ang="f269">
                  <a:pos x="f475" y="f445"/>
                </a:cxn>
                <a:cxn ang="f269">
                  <a:pos x="f476" y="f461"/>
                </a:cxn>
                <a:cxn ang="f269">
                  <a:pos x="f477" y="f478"/>
                </a:cxn>
                <a:cxn ang="f269">
                  <a:pos x="f479" y="f480"/>
                </a:cxn>
                <a:cxn ang="f269">
                  <a:pos x="f481" y="f482"/>
                </a:cxn>
                <a:cxn ang="f269">
                  <a:pos x="f483" y="f484"/>
                </a:cxn>
                <a:cxn ang="f269">
                  <a:pos x="f485" y="f486"/>
                </a:cxn>
                <a:cxn ang="f269">
                  <a:pos x="f487" y="f488"/>
                </a:cxn>
                <a:cxn ang="f269">
                  <a:pos x="f489" y="f490"/>
                </a:cxn>
                <a:cxn ang="f269">
                  <a:pos x="f491" y="f441"/>
                </a:cxn>
                <a:cxn ang="f269">
                  <a:pos x="f492" y="f493"/>
                </a:cxn>
                <a:cxn ang="f269">
                  <a:pos x="f470" y="f494"/>
                </a:cxn>
                <a:cxn ang="f269">
                  <a:pos x="f495" y="f496"/>
                </a:cxn>
                <a:cxn ang="f269">
                  <a:pos x="f497" y="f498"/>
                </a:cxn>
                <a:cxn ang="f269">
                  <a:pos x="f499" y="f500"/>
                </a:cxn>
                <a:cxn ang="f269">
                  <a:pos x="f501" y="f502"/>
                </a:cxn>
                <a:cxn ang="f269">
                  <a:pos x="f503" y="f504"/>
                </a:cxn>
                <a:cxn ang="f269">
                  <a:pos x="f505" y="f506"/>
                </a:cxn>
                <a:cxn ang="f269">
                  <a:pos x="f507" y="f508"/>
                </a:cxn>
              </a:cxnLst>
              <a:rect l="f428" t="f431" r="f429" b="f430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30"/>
                    <a:pt x="f31" y="f32"/>
                    <a:pt x="f31" y="f33"/>
                  </a:cubicBezTo>
                  <a:cubicBezTo>
                    <a:pt x="f34" y="f35"/>
                    <a:pt x="f36" y="f14"/>
                    <a:pt x="f37" y="f14"/>
                  </a:cubicBezTo>
                  <a:cubicBezTo>
                    <a:pt x="f38" y="f35"/>
                    <a:pt x="f39" y="f35"/>
                    <a:pt x="f18" y="f40"/>
                  </a:cubicBezTo>
                  <a:cubicBezTo>
                    <a:pt x="f26" y="f41"/>
                    <a:pt x="f40" y="f11"/>
                    <a:pt x="f11" y="f42"/>
                  </a:cubicBezTo>
                  <a:cubicBezTo>
                    <a:pt x="f43" y="f44"/>
                    <a:pt x="f43" y="f44"/>
                    <a:pt x="f43" y="f45"/>
                  </a:cubicBezTo>
                  <a:cubicBezTo>
                    <a:pt x="f46" y="f45"/>
                    <a:pt x="f15" y="f45"/>
                    <a:pt x="f47" y="f45"/>
                  </a:cubicBezTo>
                  <a:cubicBezTo>
                    <a:pt x="f23" y="f42"/>
                    <a:pt x="f48" y="f9"/>
                    <a:pt x="f37" y="f49"/>
                  </a:cubicBezTo>
                  <a:cubicBezTo>
                    <a:pt x="f50" y="f49"/>
                    <a:pt x="f28" y="f51"/>
                    <a:pt x="f52" y="f11"/>
                  </a:cubicBezTo>
                  <a:cubicBezTo>
                    <a:pt x="f29" y="f15"/>
                    <a:pt x="f53" y="f47"/>
                    <a:pt x="f54" y="f46"/>
                  </a:cubicBezTo>
                  <a:cubicBezTo>
                    <a:pt x="f55" y="f11"/>
                    <a:pt x="f6" y="f49"/>
                    <a:pt x="f56" y="f9"/>
                  </a:cubicBezTo>
                  <a:cubicBezTo>
                    <a:pt x="f57" y="f45"/>
                    <a:pt x="f58" y="f59"/>
                    <a:pt x="f29" y="f42"/>
                  </a:cubicBezTo>
                  <a:cubicBezTo>
                    <a:pt x="f52" y="f60"/>
                    <a:pt x="f28" y="f9"/>
                    <a:pt x="f50" y="f9"/>
                  </a:cubicBezTo>
                  <a:cubicBezTo>
                    <a:pt x="f48" y="f42"/>
                    <a:pt x="f21" y="f59"/>
                    <a:pt x="f46" y="f61"/>
                  </a:cubicBezTo>
                  <a:cubicBezTo>
                    <a:pt x="f13" y="f61"/>
                    <a:pt x="f13" y="f62"/>
                    <a:pt x="f11" y="f63"/>
                  </a:cubicBezTo>
                  <a:cubicBezTo>
                    <a:pt x="f13" y="f63"/>
                    <a:pt x="f15" y="f64"/>
                    <a:pt x="f65" y="f66"/>
                  </a:cubicBezTo>
                  <a:cubicBezTo>
                    <a:pt x="f21" y="f67"/>
                    <a:pt x="f68" y="f69"/>
                    <a:pt x="f25" y="f70"/>
                  </a:cubicBezTo>
                  <a:cubicBezTo>
                    <a:pt x="f38" y="f70"/>
                    <a:pt x="f37" y="f71"/>
                    <a:pt x="f72" y="f73"/>
                  </a:cubicBezTo>
                  <a:cubicBezTo>
                    <a:pt x="f29" y="f74"/>
                    <a:pt x="f75" y="f69"/>
                    <a:pt x="f76" y="f70"/>
                  </a:cubicBezTo>
                  <a:cubicBezTo>
                    <a:pt x="f57" y="f77"/>
                    <a:pt x="f78" y="f79"/>
                    <a:pt x="f76" y="f80"/>
                  </a:cubicBezTo>
                  <a:cubicBezTo>
                    <a:pt x="f58" y="f81"/>
                    <a:pt x="f82" y="f81"/>
                    <a:pt x="f50" y="f83"/>
                  </a:cubicBezTo>
                  <a:cubicBezTo>
                    <a:pt x="f37" y="f84"/>
                    <a:pt x="f27" y="f80"/>
                    <a:pt x="f27" y="f85"/>
                  </a:cubicBezTo>
                  <a:cubicBezTo>
                    <a:pt x="f27" y="f86"/>
                    <a:pt x="f22" y="f77"/>
                    <a:pt x="f18" y="f87"/>
                  </a:cubicBezTo>
                  <a:cubicBezTo>
                    <a:pt x="f16" y="f74"/>
                    <a:pt x="f35" y="f88"/>
                    <a:pt x="f15" y="f89"/>
                  </a:cubicBezTo>
                  <a:cubicBezTo>
                    <a:pt x="f46" y="f90"/>
                    <a:pt x="f43" y="f89"/>
                    <a:pt x="f51" y="f89"/>
                  </a:cubicBezTo>
                  <a:cubicBezTo>
                    <a:pt x="f51" y="f67"/>
                    <a:pt x="f11" y="f91"/>
                    <a:pt x="f43" y="f69"/>
                  </a:cubicBezTo>
                  <a:cubicBezTo>
                    <a:pt x="f92" y="f93"/>
                    <a:pt x="f32" y="f94"/>
                    <a:pt x="f95" y="f96"/>
                  </a:cubicBezTo>
                  <a:cubicBezTo>
                    <a:pt x="f97" y="f98"/>
                    <a:pt x="f99" y="f98"/>
                    <a:pt x="f100" y="f98"/>
                  </a:cubicBezTo>
                  <a:cubicBezTo>
                    <a:pt x="f25" y="f98"/>
                    <a:pt x="f101" y="f102"/>
                    <a:pt x="f37" y="f103"/>
                  </a:cubicBezTo>
                  <a:cubicBezTo>
                    <a:pt x="f37" y="f104"/>
                    <a:pt x="f25" y="f105"/>
                    <a:pt x="f18" y="f105"/>
                  </a:cubicBezTo>
                  <a:cubicBezTo>
                    <a:pt x="f97" y="f105"/>
                    <a:pt x="f106" y="f107"/>
                    <a:pt x="f106" y="f103"/>
                  </a:cubicBezTo>
                  <a:cubicBezTo>
                    <a:pt x="f95" y="f108"/>
                    <a:pt x="f95" y="f109"/>
                    <a:pt x="f106" y="f110"/>
                  </a:cubicBezTo>
                  <a:cubicBezTo>
                    <a:pt x="f23" y="f111"/>
                    <a:pt x="f41" y="f79"/>
                    <a:pt x="f9" y="f91"/>
                  </a:cubicBezTo>
                  <a:cubicBezTo>
                    <a:pt x="f9" y="f112"/>
                    <a:pt x="f9" y="f74"/>
                    <a:pt x="f12" y="f73"/>
                  </a:cubicBezTo>
                  <a:cubicBezTo>
                    <a:pt x="f43" y="f83"/>
                    <a:pt x="f113" y="f114"/>
                    <a:pt x="f92" y="f115"/>
                  </a:cubicBezTo>
                  <a:cubicBezTo>
                    <a:pt x="f116" y="f117"/>
                    <a:pt x="f14" y="f105"/>
                    <a:pt x="f19" y="f118"/>
                  </a:cubicBezTo>
                  <a:cubicBezTo>
                    <a:pt x="f33" y="f118"/>
                    <a:pt x="f32" y="f119"/>
                    <a:pt x="f32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14" y="f124"/>
                    <a:pt x="f17" y="f124"/>
                    <a:pt x="f125" y="f126"/>
                  </a:cubicBezTo>
                  <a:cubicBezTo>
                    <a:pt x="f113" y="f121"/>
                    <a:pt x="f41" y="f120"/>
                    <a:pt x="f125" y="f127"/>
                  </a:cubicBezTo>
                  <a:cubicBezTo>
                    <a:pt x="f125" y="f128"/>
                    <a:pt x="f129" y="f105"/>
                    <a:pt x="f129" y="f130"/>
                  </a:cubicBezTo>
                  <a:cubicBezTo>
                    <a:pt x="f15" y="f96"/>
                    <a:pt x="f49" y="f81"/>
                    <a:pt x="f44" y="f71"/>
                  </a:cubicBezTo>
                  <a:cubicBezTo>
                    <a:pt x="f44" y="f71"/>
                    <a:pt x="f45" y="f71"/>
                    <a:pt x="f45" y="f71"/>
                  </a:cubicBezTo>
                  <a:cubicBezTo>
                    <a:pt x="f59" y="f71"/>
                    <a:pt x="f59" y="f71"/>
                    <a:pt x="f59" y="f71"/>
                  </a:cubicBezTo>
                  <a:cubicBezTo>
                    <a:pt x="f59" y="f131"/>
                    <a:pt x="f59" y="f109"/>
                    <a:pt x="f59" y="f119"/>
                  </a:cubicBezTo>
                  <a:cubicBezTo>
                    <a:pt x="f59" y="f132"/>
                    <a:pt x="f44" y="f121"/>
                    <a:pt x="f60" y="f126"/>
                  </a:cubicBezTo>
                  <a:cubicBezTo>
                    <a:pt x="f49" y="f133"/>
                    <a:pt x="f10" y="f134"/>
                    <a:pt x="f9" y="f135"/>
                  </a:cubicBezTo>
                  <a:cubicBezTo>
                    <a:pt x="f44" y="f5"/>
                    <a:pt x="f63" y="f5"/>
                    <a:pt x="f90" y="f135"/>
                  </a:cubicBezTo>
                  <a:cubicBezTo>
                    <a:pt x="f88" y="f136"/>
                    <a:pt x="f137" y="f124"/>
                    <a:pt x="f138" y="f126"/>
                  </a:cubicBezTo>
                  <a:cubicBezTo>
                    <a:pt x="f66" y="f139"/>
                    <a:pt x="f63" y="f121"/>
                    <a:pt x="f63" y="f132"/>
                  </a:cubicBezTo>
                  <a:cubicBezTo>
                    <a:pt x="f63" y="f140"/>
                    <a:pt x="f63" y="f131"/>
                    <a:pt x="f64" y="f73"/>
                  </a:cubicBezTo>
                  <a:cubicBezTo>
                    <a:pt x="f66" y="f70"/>
                    <a:pt x="f138" y="f87"/>
                    <a:pt x="f138" y="f77"/>
                  </a:cubicBezTo>
                  <a:cubicBezTo>
                    <a:pt x="f91" y="f141"/>
                    <a:pt x="f71" y="f96"/>
                    <a:pt x="f142" y="f107"/>
                  </a:cubicBezTo>
                  <a:cubicBezTo>
                    <a:pt x="f93" y="f105"/>
                    <a:pt x="f93" y="f128"/>
                    <a:pt x="f143" y="f144"/>
                  </a:cubicBezTo>
                  <a:cubicBezTo>
                    <a:pt x="f87" y="f121"/>
                    <a:pt x="f77" y="f133"/>
                    <a:pt x="f79" y="f145"/>
                  </a:cubicBezTo>
                  <a:cubicBezTo>
                    <a:pt x="f146" y="f134"/>
                    <a:pt x="f111" y="f147"/>
                    <a:pt x="f148" y="f123"/>
                  </a:cubicBezTo>
                  <a:cubicBezTo>
                    <a:pt x="f149" y="f150"/>
                    <a:pt x="f151" y="f127"/>
                    <a:pt x="f141" y="f128"/>
                  </a:cubicBezTo>
                  <a:cubicBezTo>
                    <a:pt x="f84" y="f118"/>
                    <a:pt x="f85" y="f130"/>
                    <a:pt x="f152" y="f104"/>
                  </a:cubicBezTo>
                  <a:cubicBezTo>
                    <a:pt x="f86" y="f114"/>
                    <a:pt x="f73" y="f81"/>
                    <a:pt x="f88" y="f87"/>
                  </a:cubicBezTo>
                  <a:cubicBezTo>
                    <a:pt x="f137" y="f71"/>
                    <a:pt x="f137" y="f74"/>
                    <a:pt x="f137" y="f69"/>
                  </a:cubicBezTo>
                  <a:cubicBezTo>
                    <a:pt x="f74" y="f71"/>
                    <a:pt x="f87" y="f143"/>
                    <a:pt x="f142" y="f85"/>
                  </a:cubicBezTo>
                  <a:cubicBezTo>
                    <a:pt x="f84" y="f131"/>
                    <a:pt x="f94" y="f153"/>
                    <a:pt x="f153" y="f98"/>
                  </a:cubicBezTo>
                  <a:cubicBezTo>
                    <a:pt x="f154" y="f110"/>
                    <a:pt x="f154" y="f140"/>
                    <a:pt x="f154" y="f103"/>
                  </a:cubicBezTo>
                  <a:cubicBezTo>
                    <a:pt x="f149" y="f115"/>
                    <a:pt x="f155" y="f105"/>
                    <a:pt x="f109" y="f105"/>
                  </a:cubicBezTo>
                  <a:cubicBezTo>
                    <a:pt x="f156" y="f118"/>
                    <a:pt x="f117" y="f130"/>
                    <a:pt x="f117" y="f156"/>
                  </a:cubicBezTo>
                  <a:cubicBezTo>
                    <a:pt x="f117" y="f140"/>
                    <a:pt x="f115" y="f102"/>
                    <a:pt x="f108" y="f102"/>
                  </a:cubicBezTo>
                  <a:cubicBezTo>
                    <a:pt x="f102" y="f110"/>
                    <a:pt x="f155" y="f98"/>
                    <a:pt x="f154" y="f114"/>
                  </a:cubicBezTo>
                  <a:cubicBezTo>
                    <a:pt x="f131" y="f131"/>
                    <a:pt x="f93" y="f142"/>
                    <a:pt x="f74" y="f69"/>
                  </a:cubicBezTo>
                  <a:cubicBezTo>
                    <a:pt x="f112" y="f88"/>
                    <a:pt x="f112" y="f67"/>
                    <a:pt x="f112" y="f89"/>
                  </a:cubicBezTo>
                  <a:cubicBezTo>
                    <a:pt x="f74" y="f89"/>
                    <a:pt x="f71" y="f90"/>
                    <a:pt x="f87" y="f89"/>
                  </a:cubicBezTo>
                  <a:cubicBezTo>
                    <a:pt x="f146" y="f88"/>
                    <a:pt x="f157" y="f74"/>
                    <a:pt x="f156" y="f70"/>
                  </a:cubicBezTo>
                  <a:cubicBezTo>
                    <a:pt x="f115" y="f87"/>
                    <a:pt x="f117" y="f77"/>
                    <a:pt x="f105" y="f142"/>
                  </a:cubicBezTo>
                  <a:cubicBezTo>
                    <a:pt x="f128" y="f80"/>
                    <a:pt x="f121" y="f83"/>
                    <a:pt x="f123" y="f85"/>
                  </a:cubicBezTo>
                  <a:cubicBezTo>
                    <a:pt x="f147" y="f79"/>
                    <a:pt x="f147" y="f86"/>
                    <a:pt x="f145" y="f71"/>
                  </a:cubicBezTo>
                  <a:cubicBezTo>
                    <a:pt x="f123" y="f69"/>
                    <a:pt x="f132" y="f91"/>
                    <a:pt x="f127" y="f112"/>
                  </a:cubicBezTo>
                  <a:cubicBezTo>
                    <a:pt x="f118" y="f74"/>
                    <a:pt x="f130" y="f71"/>
                    <a:pt x="f107" y="f73"/>
                  </a:cubicBezTo>
                  <a:cubicBezTo>
                    <a:pt x="f114" y="f69"/>
                    <a:pt x="f146" y="f67"/>
                    <a:pt x="f73" y="f66"/>
                  </a:cubicBezTo>
                  <a:cubicBezTo>
                    <a:pt x="f73" y="f64"/>
                    <a:pt x="f71" y="f64"/>
                    <a:pt x="f71" y="f63"/>
                  </a:cubicBezTo>
                  <a:cubicBezTo>
                    <a:pt x="f71" y="f63"/>
                    <a:pt x="f70" y="f62"/>
                    <a:pt x="f70" y="f62"/>
                  </a:cubicBezTo>
                  <a:cubicBezTo>
                    <a:pt x="f131" y="f61"/>
                    <a:pt x="f110" y="f59"/>
                    <a:pt x="f127" y="f59"/>
                  </a:cubicBezTo>
                  <a:cubicBezTo>
                    <a:pt x="f120" y="f45"/>
                    <a:pt x="f121" y="f158"/>
                    <a:pt x="f122" y="f61"/>
                  </a:cubicBezTo>
                  <a:cubicBezTo>
                    <a:pt x="f147" y="f64"/>
                    <a:pt x="f159" y="f63"/>
                    <a:pt x="f160" y="f59"/>
                  </a:cubicBezTo>
                  <a:cubicBezTo>
                    <a:pt x="f5" y="f42"/>
                    <a:pt x="f5" y="f8"/>
                    <a:pt x="f135" y="f10"/>
                  </a:cubicBezTo>
                  <a:cubicBezTo>
                    <a:pt x="f134" y="f43"/>
                    <a:pt x="f133" y="f11"/>
                    <a:pt x="f139" y="f8"/>
                  </a:cubicBezTo>
                  <a:cubicBezTo>
                    <a:pt x="f121" y="f9"/>
                    <a:pt x="f150" y="f60"/>
                    <a:pt x="f120" y="f60"/>
                  </a:cubicBezTo>
                  <a:cubicBezTo>
                    <a:pt x="f140" y="f44"/>
                    <a:pt x="f161" y="f45"/>
                    <a:pt x="f70" y="f158"/>
                  </a:cubicBezTo>
                  <a:cubicBezTo>
                    <a:pt x="f71" y="f158"/>
                    <a:pt x="f74" y="f59"/>
                    <a:pt x="f69" y="f59"/>
                  </a:cubicBezTo>
                  <a:cubicBezTo>
                    <a:pt x="f69" y="f45"/>
                    <a:pt x="f91" y="f44"/>
                    <a:pt x="f91" y="f42"/>
                  </a:cubicBezTo>
                  <a:cubicBezTo>
                    <a:pt x="f112" y="f60"/>
                    <a:pt x="f73" y="f60"/>
                    <a:pt x="f71" y="f12"/>
                  </a:cubicBezTo>
                  <a:cubicBezTo>
                    <a:pt x="f146" y="f65"/>
                    <a:pt x="f114" y="f40"/>
                    <a:pt x="f115" y="f32"/>
                  </a:cubicBezTo>
                  <a:cubicBezTo>
                    <a:pt x="f130" y="f162"/>
                    <a:pt x="f118" y="f163"/>
                    <a:pt x="f144" y="f163"/>
                  </a:cubicBezTo>
                  <a:cubicBezTo>
                    <a:pt x="f132" y="f163"/>
                    <a:pt x="f126" y="f162"/>
                    <a:pt x="f123" y="f30"/>
                  </a:cubicBezTo>
                  <a:cubicBezTo>
                    <a:pt x="f124" y="f26"/>
                    <a:pt x="f124" y="f164"/>
                    <a:pt x="f124" y="f106"/>
                  </a:cubicBezTo>
                  <a:cubicBezTo>
                    <a:pt x="f123" y="f165"/>
                    <a:pt x="f121" y="f99"/>
                    <a:pt x="f119" y="f165"/>
                  </a:cubicBezTo>
                  <a:cubicBezTo>
                    <a:pt x="f128" y="f97"/>
                    <a:pt x="f107" y="f95"/>
                    <a:pt x="f107" y="f166"/>
                  </a:cubicBezTo>
                  <a:cubicBezTo>
                    <a:pt x="f115" y="f16"/>
                    <a:pt x="f167" y="f30"/>
                    <a:pt x="f103" y="f163"/>
                  </a:cubicBezTo>
                  <a:cubicBezTo>
                    <a:pt x="f153" y="f14"/>
                    <a:pt x="f80" y="f113"/>
                    <a:pt x="f112" y="f49"/>
                  </a:cubicBezTo>
                  <a:cubicBezTo>
                    <a:pt x="f91" y="f8"/>
                    <a:pt x="f137" y="f12"/>
                    <a:pt x="f89" y="f9"/>
                  </a:cubicBezTo>
                  <a:cubicBezTo>
                    <a:pt x="f89" y="f9"/>
                    <a:pt x="f89" y="f12"/>
                    <a:pt x="f90" y="f12"/>
                  </a:cubicBezTo>
                  <a:cubicBezTo>
                    <a:pt x="f89" y="f49"/>
                    <a:pt x="f67" y="f51"/>
                    <a:pt x="f137" y="f11"/>
                  </a:cubicBezTo>
                  <a:cubicBezTo>
                    <a:pt x="f71" y="f92"/>
                    <a:pt x="f79" y="f163"/>
                    <a:pt x="f81" y="f97"/>
                  </a:cubicBezTo>
                  <a:cubicBezTo>
                    <a:pt x="f141" y="f99"/>
                    <a:pt x="f94" y="f168"/>
                    <a:pt x="f111" y="f100"/>
                  </a:cubicBezTo>
                  <a:cubicBezTo>
                    <a:pt x="f154" y="f18"/>
                    <a:pt x="f155" y="f20"/>
                    <a:pt x="f96" y="f38"/>
                  </a:cubicBezTo>
                  <a:cubicBezTo>
                    <a:pt x="f98" y="f50"/>
                    <a:pt x="f155" y="f52"/>
                    <a:pt x="f153" y="f52"/>
                  </a:cubicBezTo>
                  <a:cubicBezTo>
                    <a:pt x="f169" y="f52"/>
                    <a:pt x="f141" y="f28"/>
                    <a:pt x="f84" y="f50"/>
                  </a:cubicBezTo>
                  <a:cubicBezTo>
                    <a:pt x="f80" y="f50"/>
                    <a:pt x="f80" y="f38"/>
                    <a:pt x="f84" y="f25"/>
                  </a:cubicBezTo>
                  <a:cubicBezTo>
                    <a:pt x="f146" y="f20"/>
                    <a:pt x="f83" y="f100"/>
                    <a:pt x="f80" y="f165"/>
                  </a:cubicBezTo>
                  <a:cubicBezTo>
                    <a:pt x="f86" y="f30"/>
                    <a:pt x="f112" y="f14"/>
                    <a:pt x="f90" y="f15"/>
                  </a:cubicBezTo>
                  <a:cubicBezTo>
                    <a:pt x="f138" y="f46"/>
                    <a:pt x="f66" y="f43"/>
                    <a:pt x="f64" y="f51"/>
                  </a:cubicBezTo>
                  <a:cubicBezTo>
                    <a:pt x="f61" y="f17"/>
                    <a:pt x="f59" y="f23"/>
                    <a:pt x="f42" y="f164"/>
                  </a:cubicBezTo>
                  <a:cubicBezTo>
                    <a:pt x="f8" y="f39"/>
                    <a:pt x="f43" y="f29"/>
                    <a:pt x="f65" y="f6"/>
                  </a:cubicBezTo>
                  <a:cubicBezTo>
                    <a:pt x="f47" y="f170"/>
                    <a:pt x="f113" y="f2"/>
                    <a:pt x="f41" y="f171"/>
                  </a:cubicBezTo>
                  <a:cubicBezTo>
                    <a:pt x="f125" y="f7"/>
                    <a:pt x="f17" y="f7"/>
                    <a:pt x="f172" y="f7"/>
                  </a:cubicBezTo>
                  <a:cubicBezTo>
                    <a:pt x="f172" y="f7"/>
                    <a:pt x="f92" y="f173"/>
                    <a:pt x="f92" y="f2"/>
                  </a:cubicBezTo>
                  <a:cubicBezTo>
                    <a:pt x="f172" y="f174"/>
                    <a:pt x="f17" y="f55"/>
                    <a:pt x="f129" y="f175"/>
                  </a:cubicBezTo>
                  <a:cubicBezTo>
                    <a:pt x="f15" y="f25"/>
                    <a:pt x="f49" y="f163"/>
                    <a:pt x="f44" y="f46"/>
                  </a:cubicBezTo>
                  <a:cubicBezTo>
                    <a:pt x="f44" y="f43"/>
                    <a:pt x="f44" y="f11"/>
                    <a:pt x="f44" y="f49"/>
                  </a:cubicBezTo>
                  <a:cubicBezTo>
                    <a:pt x="f12" y="f13"/>
                    <a:pt x="f10" y="f47"/>
                    <a:pt x="f43" y="f129"/>
                  </a:cubicBezTo>
                  <a:cubicBezTo>
                    <a:pt x="f47" y="f19"/>
                    <a:pt x="f172" y="f162"/>
                    <a:pt x="f35" y="f106"/>
                  </a:cubicBezTo>
                  <a:cubicBezTo>
                    <a:pt x="f21" y="f97"/>
                    <a:pt x="f176" y="f100"/>
                    <a:pt x="f19" y="f22"/>
                  </a:cubicBezTo>
                  <a:cubicBezTo>
                    <a:pt x="f19" y="f22"/>
                    <a:pt x="f33" y="f101"/>
                    <a:pt x="f176" y="f37"/>
                  </a:cubicBezTo>
                  <a:cubicBezTo>
                    <a:pt x="f30" y="f72"/>
                    <a:pt x="f68" y="f37"/>
                    <a:pt x="f166" y="f177"/>
                  </a:cubicBezTo>
                  <a:cubicBezTo>
                    <a:pt x="f106" y="f39"/>
                    <a:pt x="f68" y="f178"/>
                    <a:pt x="f179" y="f100"/>
                  </a:cubicBezTo>
                  <a:cubicBezTo>
                    <a:pt x="f30" y="f99"/>
                    <a:pt x="f32" y="f97"/>
                    <a:pt x="f176" y="f95"/>
                  </a:cubicBezTo>
                  <a:cubicBezTo>
                    <a:pt x="f40" y="f32"/>
                    <a:pt x="f47" y="f172"/>
                    <a:pt x="f10" y="f51"/>
                  </a:cubicBezTo>
                  <a:cubicBezTo>
                    <a:pt x="f49" y="f10"/>
                    <a:pt x="f8" y="f8"/>
                    <a:pt x="f12" y="f12"/>
                  </a:cubicBezTo>
                  <a:cubicBezTo>
                    <a:pt x="f8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40" name="Freeform 15">
              <a:extLst>
                <a:ext uri="{FF2B5EF4-FFF2-40B4-BE49-F238E27FC236}">
                  <a16:creationId xmlns:a16="http://schemas.microsoft.com/office/drawing/2014/main" id="{84C20F54-AD6F-0E1F-A06B-8F23B83D81E1}"/>
                </a:ext>
              </a:extLst>
            </p:cNvPr>
            <p:cNvSpPr/>
            <p:nvPr/>
          </p:nvSpPr>
          <p:spPr>
            <a:xfrm>
              <a:off x="8727353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1"/>
                <a:gd name="f151" fmla="val 48"/>
                <a:gd name="f152" fmla="val 19"/>
                <a:gd name="f153" fmla="val 64"/>
                <a:gd name="f154" fmla="val 67"/>
                <a:gd name="f155" fmla="val 55"/>
                <a:gd name="f156" fmla="val 49"/>
                <a:gd name="f157" fmla="val 47"/>
                <a:gd name="f158" fmla="val 34"/>
                <a:gd name="f159" fmla="val 44"/>
                <a:gd name="f160" fmla="val 59"/>
                <a:gd name="f161" fmla="val 90"/>
                <a:gd name="f162" fmla="val 5"/>
                <a:gd name="f163" fmla="val 2"/>
                <a:gd name="f164" fmla="val 1"/>
                <a:gd name="f165" fmla="val 129"/>
                <a:gd name="f166" fmla="val 128"/>
                <a:gd name="f167" fmla="val 135"/>
                <a:gd name="f168" fmla="val 142"/>
                <a:gd name="f169" fmla="val 143"/>
                <a:gd name="f170" fmla="val 137"/>
                <a:gd name="f171" fmla="val 33"/>
                <a:gd name="f172" fmla="val 145"/>
                <a:gd name="f173" fmla="val 53"/>
                <a:gd name="f174" fmla="val 179"/>
                <a:gd name="f175" fmla="val 182"/>
                <a:gd name="f176" fmla="val 114"/>
                <a:gd name="f177" fmla="val 181"/>
                <a:gd name="f178" fmla="val 178"/>
                <a:gd name="f179" fmla="val 174"/>
                <a:gd name="f180" fmla="val 125"/>
                <a:gd name="f181" fmla="+- 0 0 -90"/>
                <a:gd name="f182" fmla="*/ f3 1 177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77 f188 1"/>
                <a:gd name="f212" fmla="*/ 36 f188 1"/>
                <a:gd name="f213" fmla="*/ 138 f189 1"/>
                <a:gd name="f214" fmla="*/ 40 f188 1"/>
                <a:gd name="f215" fmla="*/ 115 f189 1"/>
                <a:gd name="f216" fmla="*/ 31 f188 1"/>
                <a:gd name="f217" fmla="*/ 122 f189 1"/>
                <a:gd name="f218" fmla="*/ 14 f188 1"/>
                <a:gd name="f219" fmla="*/ 112 f189 1"/>
                <a:gd name="f220" fmla="*/ 29 f188 1"/>
                <a:gd name="f221" fmla="*/ 91 f189 1"/>
                <a:gd name="f222" fmla="*/ 73 f188 1"/>
                <a:gd name="f223" fmla="*/ 96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79 f189 1"/>
                <a:gd name="f231" fmla="*/ 49 f189 1"/>
                <a:gd name="f232" fmla="*/ 42 f188 1"/>
                <a:gd name="f233" fmla="*/ 28 f189 1"/>
                <a:gd name="f234" fmla="*/ 34 f188 1"/>
                <a:gd name="f235" fmla="*/ 75 f189 1"/>
                <a:gd name="f236" fmla="*/ 34 f189 1"/>
                <a:gd name="f237" fmla="*/ 12 f189 1"/>
                <a:gd name="f238" fmla="*/ 74 f189 1"/>
                <a:gd name="f239" fmla="*/ 85 f188 1"/>
                <a:gd name="f240" fmla="*/ 24 f189 1"/>
                <a:gd name="f241" fmla="*/ 91 f188 1"/>
                <a:gd name="f242" fmla="*/ 4 f189 1"/>
                <a:gd name="f243" fmla="*/ 100 f188 1"/>
                <a:gd name="f244" fmla="*/ 72 f189 1"/>
                <a:gd name="f245" fmla="*/ 90 f188 1"/>
                <a:gd name="f246" fmla="*/ 73 f189 1"/>
                <a:gd name="f247" fmla="*/ 97 f188 1"/>
                <a:gd name="f248" fmla="*/ 14 f189 1"/>
                <a:gd name="f249" fmla="*/ 130 f188 1"/>
                <a:gd name="f250" fmla="*/ 30 f189 1"/>
                <a:gd name="f251" fmla="*/ 137 f188 1"/>
                <a:gd name="f252" fmla="*/ 82 f189 1"/>
                <a:gd name="f253" fmla="*/ 58 f189 1"/>
                <a:gd name="f254" fmla="*/ 141 f188 1"/>
                <a:gd name="f255" fmla="*/ 161 f188 1"/>
                <a:gd name="f256" fmla="*/ 62 f189 1"/>
                <a:gd name="f257" fmla="*/ 142 f188 1"/>
                <a:gd name="f258" fmla="*/ 94 f189 1"/>
                <a:gd name="f259" fmla="*/ 135 f188 1"/>
                <a:gd name="f260" fmla="*/ 114 f189 1"/>
                <a:gd name="f261" fmla="*/ 183 f188 1"/>
                <a:gd name="f262" fmla="*/ 93 f189 1"/>
                <a:gd name="f263" fmla="*/ 105 f188 1"/>
                <a:gd name="f264" fmla="*/ 119 f189 1"/>
                <a:gd name="f265" fmla="*/ 138 f188 1"/>
                <a:gd name="f266" fmla="*/ 137 f189 1"/>
                <a:gd name="f267" fmla="*/ 152 f188 1"/>
                <a:gd name="f268" fmla="*/ 100 f189 1"/>
                <a:gd name="f269" fmla="*/ 101 f188 1"/>
                <a:gd name="f270" fmla="+- f190 0 f1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83"/>
                <a:gd name="f307" fmla="*/ f229 1 177"/>
                <a:gd name="f308" fmla="*/ f230 1 177"/>
                <a:gd name="f309" fmla="*/ f231 1 177"/>
                <a:gd name="f310" fmla="*/ f232 1 183"/>
                <a:gd name="f311" fmla="*/ f233 1 177"/>
                <a:gd name="f312" fmla="*/ f234 1 183"/>
                <a:gd name="f313" fmla="*/ f235 1 177"/>
                <a:gd name="f314" fmla="*/ f236 1 177"/>
                <a:gd name="f315" fmla="*/ f237 1 177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83"/>
                <a:gd name="f330" fmla="*/ f252 1 177"/>
                <a:gd name="f331" fmla="*/ f253 1 177"/>
                <a:gd name="f332" fmla="*/ f254 1 183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f268 1 177"/>
                <a:gd name="f347" fmla="*/ f269 1 183"/>
                <a:gd name="f348" fmla="*/ 0 1 f191"/>
                <a:gd name="f349" fmla="*/ f185 1 f191"/>
                <a:gd name="f350" fmla="*/ 0 1 f192"/>
                <a:gd name="f351" fmla="*/ f186 1 f192"/>
                <a:gd name="f352" fmla="*/ f271 1 f191"/>
                <a:gd name="f353" fmla="*/ f272 1 f192"/>
                <a:gd name="f354" fmla="*/ f273 1 f191"/>
                <a:gd name="f355" fmla="*/ f274 1 f192"/>
                <a:gd name="f356" fmla="*/ f275 1 f191"/>
                <a:gd name="f357" fmla="*/ f276 1 f192"/>
                <a:gd name="f358" fmla="*/ f277 1 f191"/>
                <a:gd name="f359" fmla="*/ f278 1 f192"/>
                <a:gd name="f360" fmla="*/ f279 1 f191"/>
                <a:gd name="f361" fmla="*/ f280 1 f192"/>
                <a:gd name="f362" fmla="*/ f281 1 f191"/>
                <a:gd name="f363" fmla="*/ f282 1 f192"/>
                <a:gd name="f364" fmla="*/ f283 1 f191"/>
                <a:gd name="f365" fmla="*/ f284 1 f192"/>
                <a:gd name="f366" fmla="*/ f285 1 f191"/>
                <a:gd name="f367" fmla="*/ f286 1 f192"/>
                <a:gd name="f368" fmla="*/ f287 1 f191"/>
                <a:gd name="f369" fmla="*/ f288 1 f192"/>
                <a:gd name="f370" fmla="*/ f289 1 f192"/>
                <a:gd name="f371" fmla="*/ f290 1 f192"/>
                <a:gd name="f372" fmla="*/ f291 1 f191"/>
                <a:gd name="f373" fmla="*/ f292 1 f192"/>
                <a:gd name="f374" fmla="*/ f293 1 f191"/>
                <a:gd name="f375" fmla="*/ f294 1 f192"/>
                <a:gd name="f376" fmla="*/ f295 1 f191"/>
                <a:gd name="f377" fmla="*/ f296 1 f192"/>
                <a:gd name="f378" fmla="*/ f297 1 f191"/>
                <a:gd name="f379" fmla="*/ f298 1 f192"/>
                <a:gd name="f380" fmla="*/ f299 1 f191"/>
                <a:gd name="f381" fmla="*/ f300 1 f192"/>
                <a:gd name="f382" fmla="*/ f301 1 f191"/>
                <a:gd name="f383" fmla="*/ f302 1 f192"/>
                <a:gd name="f384" fmla="*/ f303 1 f191"/>
                <a:gd name="f385" fmla="*/ f304 1 f192"/>
                <a:gd name="f386" fmla="*/ f305 1 f191"/>
                <a:gd name="f387" fmla="*/ f306 1 f192"/>
                <a:gd name="f388" fmla="*/ f307 1 f191"/>
                <a:gd name="f389" fmla="*/ f308 1 f191"/>
                <a:gd name="f390" fmla="*/ f309 1 f191"/>
                <a:gd name="f391" fmla="*/ f310 1 f192"/>
                <a:gd name="f392" fmla="*/ f311 1 f191"/>
                <a:gd name="f393" fmla="*/ f312 1 f192"/>
                <a:gd name="f394" fmla="*/ f313 1 f191"/>
                <a:gd name="f395" fmla="*/ f314 1 f191"/>
                <a:gd name="f396" fmla="*/ f315 1 f191"/>
                <a:gd name="f397" fmla="*/ f316 1 f191"/>
                <a:gd name="f398" fmla="*/ f317 1 f192"/>
                <a:gd name="f399" fmla="*/ f318 1 f191"/>
                <a:gd name="f400" fmla="*/ f319 1 f192"/>
                <a:gd name="f401" fmla="*/ f320 1 f191"/>
                <a:gd name="f402" fmla="*/ f321 1 f192"/>
                <a:gd name="f403" fmla="*/ f322 1 f191"/>
                <a:gd name="f404" fmla="*/ f323 1 f192"/>
                <a:gd name="f405" fmla="*/ f324 1 f191"/>
                <a:gd name="f406" fmla="*/ f325 1 f192"/>
                <a:gd name="f407" fmla="*/ f326 1 f191"/>
                <a:gd name="f408" fmla="*/ f327 1 f192"/>
                <a:gd name="f409" fmla="*/ f328 1 f191"/>
                <a:gd name="f410" fmla="*/ f329 1 f192"/>
                <a:gd name="f411" fmla="*/ f330 1 f191"/>
                <a:gd name="f412" fmla="*/ f331 1 f191"/>
                <a:gd name="f413" fmla="*/ f332 1 f192"/>
                <a:gd name="f414" fmla="*/ f333 1 f192"/>
                <a:gd name="f415" fmla="*/ f334 1 f191"/>
                <a:gd name="f416" fmla="*/ f335 1 f192"/>
                <a:gd name="f417" fmla="*/ f336 1 f191"/>
                <a:gd name="f418" fmla="*/ f337 1 f192"/>
                <a:gd name="f419" fmla="*/ f338 1 f191"/>
                <a:gd name="f420" fmla="*/ f339 1 f192"/>
                <a:gd name="f421" fmla="*/ f340 1 f191"/>
                <a:gd name="f422" fmla="*/ f341 1 f192"/>
                <a:gd name="f423" fmla="*/ f342 1 f191"/>
                <a:gd name="f424" fmla="*/ f343 1 f192"/>
                <a:gd name="f425" fmla="*/ f344 1 f191"/>
                <a:gd name="f426" fmla="*/ f345 1 f192"/>
                <a:gd name="f427" fmla="*/ f346 1 f191"/>
                <a:gd name="f428" fmla="*/ f347 1 f192"/>
                <a:gd name="f429" fmla="*/ f348 f182 1"/>
                <a:gd name="f430" fmla="*/ f349 f182 1"/>
                <a:gd name="f431" fmla="*/ f351 f183 1"/>
                <a:gd name="f432" fmla="*/ f350 f183 1"/>
                <a:gd name="f433" fmla="*/ f352 f182 1"/>
                <a:gd name="f434" fmla="*/ f353 f183 1"/>
                <a:gd name="f435" fmla="*/ f354 f182 1"/>
                <a:gd name="f436" fmla="*/ f355 f183 1"/>
                <a:gd name="f437" fmla="*/ f356 f182 1"/>
                <a:gd name="f438" fmla="*/ f357 f183 1"/>
                <a:gd name="f439" fmla="*/ f358 f182 1"/>
                <a:gd name="f440" fmla="*/ f359 f183 1"/>
                <a:gd name="f441" fmla="*/ f360 f182 1"/>
                <a:gd name="f442" fmla="*/ f361 f183 1"/>
                <a:gd name="f443" fmla="*/ f362 f182 1"/>
                <a:gd name="f444" fmla="*/ f363 f183 1"/>
                <a:gd name="f445" fmla="*/ f364 f182 1"/>
                <a:gd name="f446" fmla="*/ f365 f183 1"/>
                <a:gd name="f447" fmla="*/ f366 f182 1"/>
                <a:gd name="f448" fmla="*/ f367 f183 1"/>
                <a:gd name="f449" fmla="*/ f368 f182 1"/>
                <a:gd name="f450" fmla="*/ f369 f183 1"/>
                <a:gd name="f451" fmla="*/ f370 f183 1"/>
                <a:gd name="f452" fmla="*/ f371 f183 1"/>
                <a:gd name="f453" fmla="*/ f372 f182 1"/>
                <a:gd name="f454" fmla="*/ f373 f183 1"/>
                <a:gd name="f455" fmla="*/ f374 f182 1"/>
                <a:gd name="f456" fmla="*/ f375 f183 1"/>
                <a:gd name="f457" fmla="*/ f376 f182 1"/>
                <a:gd name="f458" fmla="*/ f377 f183 1"/>
                <a:gd name="f459" fmla="*/ f378 f182 1"/>
                <a:gd name="f460" fmla="*/ f379 f183 1"/>
                <a:gd name="f461" fmla="*/ f380 f182 1"/>
                <a:gd name="f462" fmla="*/ f381 f183 1"/>
                <a:gd name="f463" fmla="*/ f382 f182 1"/>
                <a:gd name="f464" fmla="*/ f383 f183 1"/>
                <a:gd name="f465" fmla="*/ f384 f182 1"/>
                <a:gd name="f466" fmla="*/ f385 f183 1"/>
                <a:gd name="f467" fmla="*/ f386 f182 1"/>
                <a:gd name="f468" fmla="*/ f387 f183 1"/>
                <a:gd name="f469" fmla="*/ f388 f182 1"/>
                <a:gd name="f470" fmla="*/ f389 f182 1"/>
                <a:gd name="f471" fmla="*/ f390 f182 1"/>
                <a:gd name="f472" fmla="*/ f391 f183 1"/>
                <a:gd name="f473" fmla="*/ f392 f182 1"/>
                <a:gd name="f474" fmla="*/ f393 f183 1"/>
                <a:gd name="f475" fmla="*/ f394 f182 1"/>
                <a:gd name="f476" fmla="*/ f395 f182 1"/>
                <a:gd name="f477" fmla="*/ f396 f182 1"/>
                <a:gd name="f478" fmla="*/ f397 f182 1"/>
                <a:gd name="f479" fmla="*/ f398 f183 1"/>
                <a:gd name="f480" fmla="*/ f399 f182 1"/>
                <a:gd name="f481" fmla="*/ f400 f183 1"/>
                <a:gd name="f482" fmla="*/ f401 f182 1"/>
                <a:gd name="f483" fmla="*/ f402 f183 1"/>
                <a:gd name="f484" fmla="*/ f403 f182 1"/>
                <a:gd name="f485" fmla="*/ f404 f183 1"/>
                <a:gd name="f486" fmla="*/ f405 f182 1"/>
                <a:gd name="f487" fmla="*/ f406 f183 1"/>
                <a:gd name="f488" fmla="*/ f407 f182 1"/>
                <a:gd name="f489" fmla="*/ f408 f183 1"/>
                <a:gd name="f490" fmla="*/ f409 f182 1"/>
                <a:gd name="f491" fmla="*/ f410 f183 1"/>
                <a:gd name="f492" fmla="*/ f411 f182 1"/>
                <a:gd name="f493" fmla="*/ f412 f182 1"/>
                <a:gd name="f494" fmla="*/ f413 f183 1"/>
                <a:gd name="f495" fmla="*/ f414 f183 1"/>
                <a:gd name="f496" fmla="*/ f415 f182 1"/>
                <a:gd name="f497" fmla="*/ f416 f183 1"/>
                <a:gd name="f498" fmla="*/ f417 f182 1"/>
                <a:gd name="f499" fmla="*/ f418 f183 1"/>
                <a:gd name="f500" fmla="*/ f419 f182 1"/>
                <a:gd name="f501" fmla="*/ f420 f183 1"/>
                <a:gd name="f502" fmla="*/ f421 f182 1"/>
                <a:gd name="f503" fmla="*/ f422 f183 1"/>
                <a:gd name="f504" fmla="*/ f423 f182 1"/>
                <a:gd name="f505" fmla="*/ f424 f183 1"/>
                <a:gd name="f506" fmla="*/ f425 f182 1"/>
                <a:gd name="f507" fmla="*/ f426 f183 1"/>
                <a:gd name="f508" fmla="*/ f427 f182 1"/>
                <a:gd name="f509" fmla="*/ f428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3" y="f434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37" y="f451"/>
                </a:cxn>
                <a:cxn ang="f270">
                  <a:pos x="f439" y="f452"/>
                </a:cxn>
                <a:cxn ang="f270">
                  <a:pos x="f453" y="f454"/>
                </a:cxn>
                <a:cxn ang="f270">
                  <a:pos x="f455" y="f456"/>
                </a:cxn>
                <a:cxn ang="f270">
                  <a:pos x="f457" y="f458"/>
                </a:cxn>
                <a:cxn ang="f270">
                  <a:pos x="f459" y="f460"/>
                </a:cxn>
                <a:cxn ang="f270">
                  <a:pos x="f461" y="f462"/>
                </a:cxn>
                <a:cxn ang="f270">
                  <a:pos x="f463" y="f464"/>
                </a:cxn>
                <a:cxn ang="f270">
                  <a:pos x="f465" y="f466"/>
                </a:cxn>
                <a:cxn ang="f270">
                  <a:pos x="f467" y="f468"/>
                </a:cxn>
                <a:cxn ang="f270">
                  <a:pos x="f469" y="f458"/>
                </a:cxn>
                <a:cxn ang="f270">
                  <a:pos x="f470" y="f450"/>
                </a:cxn>
                <a:cxn ang="f270">
                  <a:pos x="f471" y="f472"/>
                </a:cxn>
                <a:cxn ang="f270">
                  <a:pos x="f473" y="f474"/>
                </a:cxn>
                <a:cxn ang="f270">
                  <a:pos x="f475" y="f451"/>
                </a:cxn>
                <a:cxn ang="f270">
                  <a:pos x="f476" y="f446"/>
                </a:cxn>
                <a:cxn ang="f270">
                  <a:pos x="f477" y="f462"/>
                </a:cxn>
                <a:cxn ang="f270">
                  <a:pos x="f478" y="f479"/>
                </a:cxn>
                <a:cxn ang="f270">
                  <a:pos x="f480" y="f481"/>
                </a:cxn>
                <a:cxn ang="f270">
                  <a:pos x="f482" y="f483"/>
                </a:cxn>
                <a:cxn ang="f270">
                  <a:pos x="f484" y="f485"/>
                </a:cxn>
                <a:cxn ang="f270">
                  <a:pos x="f486" y="f487"/>
                </a:cxn>
                <a:cxn ang="f270">
                  <a:pos x="f488" y="f489"/>
                </a:cxn>
                <a:cxn ang="f270">
                  <a:pos x="f490" y="f491"/>
                </a:cxn>
                <a:cxn ang="f270">
                  <a:pos x="f492" y="f442"/>
                </a:cxn>
                <a:cxn ang="f270">
                  <a:pos x="f493" y="f494"/>
                </a:cxn>
                <a:cxn ang="f270">
                  <a:pos x="f471" y="f495"/>
                </a:cxn>
                <a:cxn ang="f270">
                  <a:pos x="f496" y="f497"/>
                </a:cxn>
                <a:cxn ang="f270">
                  <a:pos x="f498" y="f499"/>
                </a:cxn>
                <a:cxn ang="f270">
                  <a:pos x="f500" y="f501"/>
                </a:cxn>
                <a:cxn ang="f270">
                  <a:pos x="f502" y="f503"/>
                </a:cxn>
                <a:cxn ang="f270">
                  <a:pos x="f504" y="f505"/>
                </a:cxn>
                <a:cxn ang="f270">
                  <a:pos x="f506" y="f507"/>
                </a:cxn>
                <a:cxn ang="f270">
                  <a:pos x="f508" y="f509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129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0" y="f131"/>
                    <a:pt x="f145" y="f132"/>
                  </a:cubicBezTo>
                  <a:cubicBezTo>
                    <a:pt x="f86" y="f122"/>
                    <a:pt x="f88" y="f134"/>
                    <a:pt x="f153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4" y="f88"/>
                  </a:cubicBezTo>
                  <a:cubicBezTo>
                    <a:pt x="f86" y="f135"/>
                    <a:pt x="f155" y="f156"/>
                    <a:pt x="f156" y="f103"/>
                  </a:cubicBezTo>
                  <a:cubicBezTo>
                    <a:pt x="f157" y="f114"/>
                    <a:pt x="f157" y="f144"/>
                    <a:pt x="f157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8" y="f122"/>
                    <a:pt x="f121" y="f134"/>
                    <a:pt x="f121" y="f158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59" y="f103"/>
                    <a:pt x="f157" y="f118"/>
                  </a:cubicBezTo>
                  <a:cubicBezTo>
                    <a:pt x="f135" y="f135"/>
                    <a:pt x="f98" y="f154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0" y="f93"/>
                    <a:pt x="f157" y="f76"/>
                    <a:pt x="f158" y="f73"/>
                  </a:cubicBezTo>
                  <a:cubicBezTo>
                    <a:pt x="f119" y="f90"/>
                    <a:pt x="f121" y="f79"/>
                    <a:pt x="f109" y="f154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0" y="f70"/>
                    <a:pt x="f75" y="f69"/>
                  </a:cubicBezTo>
                  <a:cubicBezTo>
                    <a:pt x="f75" y="f67"/>
                    <a:pt x="f75" y="f67"/>
                    <a:pt x="f75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1"/>
                    <a:pt x="f126" y="f64"/>
                  </a:cubicBezTo>
                  <a:cubicBezTo>
                    <a:pt x="f148" y="f67"/>
                    <a:pt x="f162" y="f66"/>
                    <a:pt x="f163" y="f61"/>
                  </a:cubicBezTo>
                  <a:cubicBezTo>
                    <a:pt x="f5" y="f46"/>
                    <a:pt x="f164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5" y="f48"/>
                    <a:pt x="f73" y="f161"/>
                  </a:cubicBezTo>
                  <a:cubicBezTo>
                    <a:pt x="f74" y="f161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0" y="f68"/>
                    <a:pt x="f118" y="f43"/>
                    <a:pt x="f119" y="f33"/>
                  </a:cubicBezTo>
                  <a:cubicBezTo>
                    <a:pt x="f134" y="f165"/>
                    <a:pt x="f122" y="f166"/>
                    <a:pt x="f131" y="f166"/>
                  </a:cubicBezTo>
                  <a:cubicBezTo>
                    <a:pt x="f136" y="f166"/>
                    <a:pt x="f143" y="f165"/>
                    <a:pt x="f127" y="f31"/>
                  </a:cubicBezTo>
                  <a:cubicBezTo>
                    <a:pt x="f137" y="f27"/>
                    <a:pt x="f128" y="f167"/>
                    <a:pt x="f128" y="f110"/>
                  </a:cubicBezTo>
                  <a:cubicBezTo>
                    <a:pt x="f127" y="f168"/>
                    <a:pt x="f152" y="f169"/>
                    <a:pt x="f147" y="f168"/>
                  </a:cubicBezTo>
                  <a:cubicBezTo>
                    <a:pt x="f122" y="f102"/>
                    <a:pt x="f111" y="f100"/>
                    <a:pt x="f111" y="f170"/>
                  </a:cubicBezTo>
                  <a:cubicBezTo>
                    <a:pt x="f119" y="f17"/>
                    <a:pt x="f171" y="f31"/>
                    <a:pt x="f107" y="f166"/>
                  </a:cubicBezTo>
                  <a:cubicBezTo>
                    <a:pt x="f156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5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6"/>
                    <a:pt x="f83" y="f102"/>
                  </a:cubicBezTo>
                  <a:cubicBezTo>
                    <a:pt x="f145" y="f169"/>
                    <a:pt x="f99" y="f104"/>
                    <a:pt x="f115" y="f172"/>
                  </a:cubicBezTo>
                  <a:cubicBezTo>
                    <a:pt x="f157" y="f42"/>
                    <a:pt x="f159" y="f21"/>
                    <a:pt x="f101" y="f40"/>
                  </a:cubicBezTo>
                  <a:cubicBezTo>
                    <a:pt x="f101" y="f63"/>
                    <a:pt x="f159" y="f54"/>
                    <a:pt x="f156" y="f54"/>
                  </a:cubicBezTo>
                  <a:cubicBezTo>
                    <a:pt x="f173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0" y="f21"/>
                    <a:pt x="f85" y="f172"/>
                    <a:pt x="f82" y="f168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7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4"/>
                    <a:pt x="f117" y="f2"/>
                    <a:pt x="f129" y="f175"/>
                  </a:cubicBezTo>
                  <a:cubicBezTo>
                    <a:pt x="f129" y="f7"/>
                    <a:pt x="f18" y="f7"/>
                    <a:pt x="f176" y="f7"/>
                  </a:cubicBezTo>
                  <a:cubicBezTo>
                    <a:pt x="f176" y="f7"/>
                    <a:pt x="f97" y="f177"/>
                    <a:pt x="f97" y="f2"/>
                  </a:cubicBezTo>
                  <a:cubicBezTo>
                    <a:pt x="f176" y="f178"/>
                    <a:pt x="f18" y="f57"/>
                    <a:pt x="f133" y="f179"/>
                  </a:cubicBezTo>
                  <a:cubicBezTo>
                    <a:pt x="f16" y="f26"/>
                    <a:pt x="f10" y="f166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6" y="f165"/>
                    <a:pt x="f37" y="f110"/>
                  </a:cubicBezTo>
                  <a:cubicBezTo>
                    <a:pt x="f22" y="f102"/>
                    <a:pt x="f180" y="f172"/>
                    <a:pt x="f20" y="f23"/>
                  </a:cubicBezTo>
                  <a:cubicBezTo>
                    <a:pt x="f20" y="f23"/>
                    <a:pt x="f35" y="f28"/>
                    <a:pt x="f180" y="f39"/>
                  </a:cubicBezTo>
                  <a:cubicBezTo>
                    <a:pt x="f31" y="f52"/>
                    <a:pt x="f71" y="f39"/>
                    <a:pt x="f170" y="f105"/>
                  </a:cubicBezTo>
                  <a:cubicBezTo>
                    <a:pt x="f110" y="f41"/>
                    <a:pt x="f71" y="f19"/>
                    <a:pt x="f91" y="f172"/>
                  </a:cubicBezTo>
                  <a:cubicBezTo>
                    <a:pt x="f31" y="f169"/>
                    <a:pt x="f33" y="f102"/>
                    <a:pt x="f180" y="f100"/>
                  </a:cubicBezTo>
                  <a:cubicBezTo>
                    <a:pt x="f43" y="f33"/>
                    <a:pt x="f50" y="f176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diente de león blanco en fotografía de cerca">
            <a:extLst>
              <a:ext uri="{FF2B5EF4-FFF2-40B4-BE49-F238E27FC236}">
                <a16:creationId xmlns:a16="http://schemas.microsoft.com/office/drawing/2014/main" id="{DB05B483-5196-A7F3-F6F0-4CB27C381503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b="30382"/>
          <a:stretch>
            <a:fillRect/>
          </a:stretch>
        </p:blipFill>
        <p:spPr>
          <a:xfrm>
            <a:off x="0" y="0"/>
            <a:ext cx="9144000" cy="5143499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3" name="Google Shape;3112;p50">
            <a:extLst>
              <a:ext uri="{FF2B5EF4-FFF2-40B4-BE49-F238E27FC236}">
                <a16:creationId xmlns:a16="http://schemas.microsoft.com/office/drawing/2014/main" id="{9DDCB68B-9AEF-FC9C-9CB6-5E749C98683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140805" y="908063"/>
            <a:ext cx="7067205" cy="2585100"/>
          </a:xfrm>
        </p:spPr>
        <p:txBody>
          <a:bodyPr/>
          <a:lstStyle/>
          <a:p>
            <a:pPr lvl="0"/>
            <a:r>
              <a:rPr lang="en-US">
                <a:solidFill>
                  <a:srgbClr val="E47644"/>
                </a:solidFill>
                <a:highlight>
                  <a:srgbClr val="FFFFFF"/>
                </a:highlight>
              </a:rPr>
              <a:t>AWESOME WORDS</a:t>
            </a:r>
          </a:p>
        </p:txBody>
      </p:sp>
      <p:grpSp>
        <p:nvGrpSpPr>
          <p:cNvPr id="4" name="Grupo 3">
            <a:extLst>
              <a:ext uri="{FF2B5EF4-FFF2-40B4-BE49-F238E27FC236}">
                <a16:creationId xmlns:a16="http://schemas.microsoft.com/office/drawing/2014/main" id="{3C30FFFA-20B0-3DF1-3EB8-7F45A312AB60}"/>
              </a:ext>
            </a:extLst>
          </p:cNvPr>
          <p:cNvGrpSpPr/>
          <p:nvPr/>
        </p:nvGrpSpPr>
        <p:grpSpPr>
          <a:xfrm>
            <a:off x="0" y="-14978"/>
            <a:ext cx="9144000" cy="1280113"/>
            <a:chOff x="0" y="-14978"/>
            <a:chExt cx="9144000" cy="1280113"/>
          </a:xfrm>
        </p:grpSpPr>
        <p:grpSp>
          <p:nvGrpSpPr>
            <p:cNvPr id="5" name="Grupo 4">
              <a:extLst>
                <a:ext uri="{FF2B5EF4-FFF2-40B4-BE49-F238E27FC236}">
                  <a16:creationId xmlns:a16="http://schemas.microsoft.com/office/drawing/2014/main" id="{374837BF-B853-0EF2-80C7-2BCABC27BCE8}"/>
                </a:ext>
              </a:extLst>
            </p:cNvPr>
            <p:cNvGrpSpPr/>
            <p:nvPr/>
          </p:nvGrpSpPr>
          <p:grpSpPr>
            <a:xfrm>
              <a:off x="7459062" y="-5459"/>
              <a:ext cx="1626186" cy="1270594"/>
              <a:chOff x="7459062" y="-5459"/>
              <a:chExt cx="1626186" cy="1270594"/>
            </a:xfrm>
          </p:grpSpPr>
          <p:sp>
            <p:nvSpPr>
              <p:cNvPr id="6" name="Forma libre: forma 61">
                <a:extLst>
                  <a:ext uri="{FF2B5EF4-FFF2-40B4-BE49-F238E27FC236}">
                    <a16:creationId xmlns:a16="http://schemas.microsoft.com/office/drawing/2014/main" id="{CAB8928A-EF01-CA5D-1C80-92DD9FD536D0}"/>
                  </a:ext>
                </a:extLst>
              </p:cNvPr>
              <p:cNvSpPr/>
              <p:nvPr/>
            </p:nvSpPr>
            <p:spPr>
              <a:xfrm rot="10799991">
                <a:off x="7962284" y="809847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" name="Forma libre: forma 62">
                <a:extLst>
                  <a:ext uri="{FF2B5EF4-FFF2-40B4-BE49-F238E27FC236}">
                    <a16:creationId xmlns:a16="http://schemas.microsoft.com/office/drawing/2014/main" id="{A2F87C3E-5CEF-CCFB-70C5-A5AD3EE166FB}"/>
                  </a:ext>
                </a:extLst>
              </p:cNvPr>
              <p:cNvSpPr/>
              <p:nvPr/>
            </p:nvSpPr>
            <p:spPr>
              <a:xfrm rot="10799991">
                <a:off x="8248061" y="-5459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" name="Forma libre: forma 63">
                <a:extLst>
                  <a:ext uri="{FF2B5EF4-FFF2-40B4-BE49-F238E27FC236}">
                    <a16:creationId xmlns:a16="http://schemas.microsoft.com/office/drawing/2014/main" id="{3C634022-A2B8-5D7A-CC2E-71DE99A455B2}"/>
                  </a:ext>
                </a:extLst>
              </p:cNvPr>
              <p:cNvSpPr/>
              <p:nvPr/>
            </p:nvSpPr>
            <p:spPr>
              <a:xfrm rot="10799991">
                <a:off x="8377010" y="836840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" name="Forma libre: forma 64">
                <a:extLst>
                  <a:ext uri="{FF2B5EF4-FFF2-40B4-BE49-F238E27FC236}">
                    <a16:creationId xmlns:a16="http://schemas.microsoft.com/office/drawing/2014/main" id="{0A6DA7FA-266A-34F8-257A-F6AFF052EF8D}"/>
                  </a:ext>
                </a:extLst>
              </p:cNvPr>
              <p:cNvSpPr/>
              <p:nvPr/>
            </p:nvSpPr>
            <p:spPr>
              <a:xfrm rot="10799991">
                <a:off x="8310423" y="967426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" name="Forma libre: forma 65">
                <a:extLst>
                  <a:ext uri="{FF2B5EF4-FFF2-40B4-BE49-F238E27FC236}">
                    <a16:creationId xmlns:a16="http://schemas.microsoft.com/office/drawing/2014/main" id="{4440C84B-DF27-3C06-A48F-B6615C27823D}"/>
                  </a:ext>
                </a:extLst>
              </p:cNvPr>
              <p:cNvSpPr/>
              <p:nvPr/>
            </p:nvSpPr>
            <p:spPr>
              <a:xfrm rot="10799991">
                <a:off x="8019022" y="621873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" name="Forma libre: forma 66">
                <a:extLst>
                  <a:ext uri="{FF2B5EF4-FFF2-40B4-BE49-F238E27FC236}">
                    <a16:creationId xmlns:a16="http://schemas.microsoft.com/office/drawing/2014/main" id="{3B1C9731-D64A-EF2C-5C78-812B2CF8E778}"/>
                  </a:ext>
                </a:extLst>
              </p:cNvPr>
              <p:cNvSpPr/>
              <p:nvPr/>
            </p:nvSpPr>
            <p:spPr>
              <a:xfrm rot="10799991">
                <a:off x="8349011" y="636248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" name="Forma libre: forma 67">
                <a:extLst>
                  <a:ext uri="{FF2B5EF4-FFF2-40B4-BE49-F238E27FC236}">
                    <a16:creationId xmlns:a16="http://schemas.microsoft.com/office/drawing/2014/main" id="{0766C1D2-F190-09DA-54FB-7613C8137DB6}"/>
                  </a:ext>
                </a:extLst>
              </p:cNvPr>
              <p:cNvSpPr/>
              <p:nvPr/>
            </p:nvSpPr>
            <p:spPr>
              <a:xfrm rot="10799991">
                <a:off x="8329360" y="9043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" name="Forma libre: forma 68">
                <a:extLst>
                  <a:ext uri="{FF2B5EF4-FFF2-40B4-BE49-F238E27FC236}">
                    <a16:creationId xmlns:a16="http://schemas.microsoft.com/office/drawing/2014/main" id="{071CAE84-5D1A-97C6-26D3-98B7CA940B7A}"/>
                  </a:ext>
                </a:extLst>
              </p:cNvPr>
              <p:cNvSpPr/>
              <p:nvPr/>
            </p:nvSpPr>
            <p:spPr>
              <a:xfrm rot="10799991">
                <a:off x="7722345" y="919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" name="Forma libre: forma 69">
                <a:extLst>
                  <a:ext uri="{FF2B5EF4-FFF2-40B4-BE49-F238E27FC236}">
                    <a16:creationId xmlns:a16="http://schemas.microsoft.com/office/drawing/2014/main" id="{ABDCD610-D2BC-A646-560F-379052C8BA1A}"/>
                  </a:ext>
                </a:extLst>
              </p:cNvPr>
              <p:cNvSpPr/>
              <p:nvPr/>
            </p:nvSpPr>
            <p:spPr>
              <a:xfrm rot="10799991">
                <a:off x="8734660" y="125455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" name="Forma libre: forma 70">
                <a:extLst>
                  <a:ext uri="{FF2B5EF4-FFF2-40B4-BE49-F238E27FC236}">
                    <a16:creationId xmlns:a16="http://schemas.microsoft.com/office/drawing/2014/main" id="{9C197E70-EC70-6381-B41C-480528ED621E}"/>
                  </a:ext>
                </a:extLst>
              </p:cNvPr>
              <p:cNvSpPr/>
              <p:nvPr/>
            </p:nvSpPr>
            <p:spPr>
              <a:xfrm rot="10799991">
                <a:off x="7727703" y="125812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" name="Forma libre: forma 71">
                <a:extLst>
                  <a:ext uri="{FF2B5EF4-FFF2-40B4-BE49-F238E27FC236}">
                    <a16:creationId xmlns:a16="http://schemas.microsoft.com/office/drawing/2014/main" id="{8A87E60F-4EE1-8499-EF75-6326D7925F23}"/>
                  </a:ext>
                </a:extLst>
              </p:cNvPr>
              <p:cNvSpPr/>
              <p:nvPr/>
            </p:nvSpPr>
            <p:spPr>
              <a:xfrm rot="10799991">
                <a:off x="7776816" y="458526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" name="Forma libre: forma 72">
                <a:extLst>
                  <a:ext uri="{FF2B5EF4-FFF2-40B4-BE49-F238E27FC236}">
                    <a16:creationId xmlns:a16="http://schemas.microsoft.com/office/drawing/2014/main" id="{D2673213-2D02-38A0-85AF-949276F89E7F}"/>
                  </a:ext>
                </a:extLst>
              </p:cNvPr>
              <p:cNvSpPr/>
              <p:nvPr/>
            </p:nvSpPr>
            <p:spPr>
              <a:xfrm rot="10799991">
                <a:off x="7798085" y="394362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" name="Forma libre: forma 73">
                <a:extLst>
                  <a:ext uri="{FF2B5EF4-FFF2-40B4-BE49-F238E27FC236}">
                    <a16:creationId xmlns:a16="http://schemas.microsoft.com/office/drawing/2014/main" id="{01F5B8A5-D5A3-3D8B-BBAD-6E73F25109A7}"/>
                  </a:ext>
                </a:extLst>
              </p:cNvPr>
              <p:cNvSpPr/>
              <p:nvPr/>
            </p:nvSpPr>
            <p:spPr>
              <a:xfrm rot="10799991">
                <a:off x="8636371" y="462923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" name="Forma libre: forma 74">
                <a:extLst>
                  <a:ext uri="{FF2B5EF4-FFF2-40B4-BE49-F238E27FC236}">
                    <a16:creationId xmlns:a16="http://schemas.microsoft.com/office/drawing/2014/main" id="{64F9A9AA-6BC2-C7C9-CC85-CBE43CA02F5F}"/>
                  </a:ext>
                </a:extLst>
              </p:cNvPr>
              <p:cNvSpPr/>
              <p:nvPr/>
            </p:nvSpPr>
            <p:spPr>
              <a:xfrm rot="10799991">
                <a:off x="8551761" y="394014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" name="Forma libre: forma 75">
                <a:extLst>
                  <a:ext uri="{FF2B5EF4-FFF2-40B4-BE49-F238E27FC236}">
                    <a16:creationId xmlns:a16="http://schemas.microsoft.com/office/drawing/2014/main" id="{4257F431-D228-D22E-F468-1F85042EFBD5}"/>
                  </a:ext>
                </a:extLst>
              </p:cNvPr>
              <p:cNvSpPr/>
              <p:nvPr/>
            </p:nvSpPr>
            <p:spPr>
              <a:xfrm rot="10799991">
                <a:off x="8820814" y="465155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" name="Forma libre: forma 76">
                <a:extLst>
                  <a:ext uri="{FF2B5EF4-FFF2-40B4-BE49-F238E27FC236}">
                    <a16:creationId xmlns:a16="http://schemas.microsoft.com/office/drawing/2014/main" id="{84CD9F90-2B4D-4E53-F71B-FB43345A0F57}"/>
                  </a:ext>
                </a:extLst>
              </p:cNvPr>
              <p:cNvSpPr/>
              <p:nvPr/>
            </p:nvSpPr>
            <p:spPr>
              <a:xfrm rot="10799991">
                <a:off x="7650602" y="465063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" name="Forma libre: forma 77">
                <a:extLst>
                  <a:ext uri="{FF2B5EF4-FFF2-40B4-BE49-F238E27FC236}">
                    <a16:creationId xmlns:a16="http://schemas.microsoft.com/office/drawing/2014/main" id="{59D04A66-001F-F718-B23E-A8E6D2257D57}"/>
                  </a:ext>
                </a:extLst>
              </p:cNvPr>
              <p:cNvSpPr/>
              <p:nvPr/>
            </p:nvSpPr>
            <p:spPr>
              <a:xfrm rot="10799991">
                <a:off x="7523920" y="552946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3" name="Forma libre: forma 78">
                <a:extLst>
                  <a:ext uri="{FF2B5EF4-FFF2-40B4-BE49-F238E27FC236}">
                    <a16:creationId xmlns:a16="http://schemas.microsoft.com/office/drawing/2014/main" id="{479E4B7A-51FF-B2C9-DC94-5C678C68EE5F}"/>
                  </a:ext>
                </a:extLst>
              </p:cNvPr>
              <p:cNvSpPr/>
              <p:nvPr/>
            </p:nvSpPr>
            <p:spPr>
              <a:xfrm rot="10799991">
                <a:off x="8979664" y="191201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4" name="Forma libre: forma 79">
                <a:extLst>
                  <a:ext uri="{FF2B5EF4-FFF2-40B4-BE49-F238E27FC236}">
                    <a16:creationId xmlns:a16="http://schemas.microsoft.com/office/drawing/2014/main" id="{527765CA-9129-0E13-0F0E-7FE5A67E3454}"/>
                  </a:ext>
                </a:extLst>
              </p:cNvPr>
              <p:cNvSpPr/>
              <p:nvPr/>
            </p:nvSpPr>
            <p:spPr>
              <a:xfrm rot="10799991">
                <a:off x="7882512" y="189609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5" name="Forma libre: forma 80">
                <a:extLst>
                  <a:ext uri="{FF2B5EF4-FFF2-40B4-BE49-F238E27FC236}">
                    <a16:creationId xmlns:a16="http://schemas.microsoft.com/office/drawing/2014/main" id="{7DE3D376-FD36-15A3-C8B4-CD324713D1F8}"/>
                  </a:ext>
                </a:extLst>
              </p:cNvPr>
              <p:cNvSpPr/>
              <p:nvPr/>
            </p:nvSpPr>
            <p:spPr>
              <a:xfrm rot="10799991">
                <a:off x="8639855" y="189838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6" name="Forma libre: forma 81">
                <a:extLst>
                  <a:ext uri="{FF2B5EF4-FFF2-40B4-BE49-F238E27FC236}">
                    <a16:creationId xmlns:a16="http://schemas.microsoft.com/office/drawing/2014/main" id="{FFFA6409-7B0F-032E-94A5-8AEB98E081C2}"/>
                  </a:ext>
                </a:extLst>
              </p:cNvPr>
              <p:cNvSpPr/>
              <p:nvPr/>
            </p:nvSpPr>
            <p:spPr>
              <a:xfrm rot="10799991">
                <a:off x="8998262" y="553330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7" name="Forma libre: forma 82">
                <a:extLst>
                  <a:ext uri="{FF2B5EF4-FFF2-40B4-BE49-F238E27FC236}">
                    <a16:creationId xmlns:a16="http://schemas.microsoft.com/office/drawing/2014/main" id="{FEAAB30B-4A4B-907B-A0D5-CDE27D069549}"/>
                  </a:ext>
                </a:extLst>
              </p:cNvPr>
              <p:cNvSpPr/>
              <p:nvPr/>
            </p:nvSpPr>
            <p:spPr>
              <a:xfrm rot="10799991">
                <a:off x="7459062" y="367771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8" name="Forma libre: forma 83">
                <a:extLst>
                  <a:ext uri="{FF2B5EF4-FFF2-40B4-BE49-F238E27FC236}">
                    <a16:creationId xmlns:a16="http://schemas.microsoft.com/office/drawing/2014/main" id="{ED249F28-3ED5-75B8-46EC-BD0DFEE6825B}"/>
                  </a:ext>
                </a:extLst>
              </p:cNvPr>
              <p:cNvSpPr/>
              <p:nvPr/>
            </p:nvSpPr>
            <p:spPr>
              <a:xfrm rot="10799991">
                <a:off x="7542977" y="191493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9" name="Forma libre: forma 84">
                <a:extLst>
                  <a:ext uri="{FF2B5EF4-FFF2-40B4-BE49-F238E27FC236}">
                    <a16:creationId xmlns:a16="http://schemas.microsoft.com/office/drawing/2014/main" id="{C7119EFC-F2CE-6320-305E-9EC961C216B0}"/>
                  </a:ext>
                </a:extLst>
              </p:cNvPr>
              <p:cNvSpPr/>
              <p:nvPr/>
            </p:nvSpPr>
            <p:spPr>
              <a:xfrm rot="10799991">
                <a:off x="8665257" y="328936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0" name="Forma libre: forma 85">
                <a:extLst>
                  <a:ext uri="{FF2B5EF4-FFF2-40B4-BE49-F238E27FC236}">
                    <a16:creationId xmlns:a16="http://schemas.microsoft.com/office/drawing/2014/main" id="{42823667-81AF-282B-1505-4AA0D69F9071}"/>
                  </a:ext>
                </a:extLst>
              </p:cNvPr>
              <p:cNvSpPr/>
              <p:nvPr/>
            </p:nvSpPr>
            <p:spPr>
              <a:xfrm rot="10799991">
                <a:off x="7554041" y="253252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1" name="Forma libre: forma 86">
                <a:extLst>
                  <a:ext uri="{FF2B5EF4-FFF2-40B4-BE49-F238E27FC236}">
                    <a16:creationId xmlns:a16="http://schemas.microsoft.com/office/drawing/2014/main" id="{D817D122-B253-DF11-9C7E-E872E63052E1}"/>
                  </a:ext>
                </a:extLst>
              </p:cNvPr>
              <p:cNvSpPr/>
              <p:nvPr/>
            </p:nvSpPr>
            <p:spPr>
              <a:xfrm rot="10799991">
                <a:off x="8994467" y="443392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2" name="Forma libre: forma 87">
                <a:extLst>
                  <a:ext uri="{FF2B5EF4-FFF2-40B4-BE49-F238E27FC236}">
                    <a16:creationId xmlns:a16="http://schemas.microsoft.com/office/drawing/2014/main" id="{0B05C317-97A6-990C-1120-C56A2B8AF42E}"/>
                  </a:ext>
                </a:extLst>
              </p:cNvPr>
              <p:cNvSpPr/>
              <p:nvPr/>
            </p:nvSpPr>
            <p:spPr>
              <a:xfrm rot="10799991">
                <a:off x="7681572" y="212021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3" name="Forma libre: forma 88">
                <a:extLst>
                  <a:ext uri="{FF2B5EF4-FFF2-40B4-BE49-F238E27FC236}">
                    <a16:creationId xmlns:a16="http://schemas.microsoft.com/office/drawing/2014/main" id="{2979BF16-A51D-9215-CB09-8BA43C342C99}"/>
                  </a:ext>
                </a:extLst>
              </p:cNvPr>
              <p:cNvSpPr/>
              <p:nvPr/>
            </p:nvSpPr>
            <p:spPr>
              <a:xfrm rot="10799991">
                <a:off x="7550722" y="443145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4" name="Forma libre: forma 89">
                <a:extLst>
                  <a:ext uri="{FF2B5EF4-FFF2-40B4-BE49-F238E27FC236}">
                    <a16:creationId xmlns:a16="http://schemas.microsoft.com/office/drawing/2014/main" id="{847FD00C-0467-36D4-F2DE-1F3ECE9829E7}"/>
                  </a:ext>
                </a:extLst>
              </p:cNvPr>
              <p:cNvSpPr/>
              <p:nvPr/>
            </p:nvSpPr>
            <p:spPr>
              <a:xfrm rot="10799991">
                <a:off x="7570802" y="303471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5" name="Forma libre: forma 90">
                <a:extLst>
                  <a:ext uri="{FF2B5EF4-FFF2-40B4-BE49-F238E27FC236}">
                    <a16:creationId xmlns:a16="http://schemas.microsoft.com/office/drawing/2014/main" id="{271C6F4E-35ED-2489-4189-9E1966BD201C}"/>
                  </a:ext>
                </a:extLst>
              </p:cNvPr>
              <p:cNvSpPr/>
              <p:nvPr/>
            </p:nvSpPr>
            <p:spPr>
              <a:xfrm rot="10799991">
                <a:off x="7883709" y="329357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6" name="Forma libre: forma 91">
                <a:extLst>
                  <a:ext uri="{FF2B5EF4-FFF2-40B4-BE49-F238E27FC236}">
                    <a16:creationId xmlns:a16="http://schemas.microsoft.com/office/drawing/2014/main" id="{C3DAF2E3-A3E9-EF62-AE54-6689A300AF3A}"/>
                  </a:ext>
                </a:extLst>
              </p:cNvPr>
              <p:cNvSpPr/>
              <p:nvPr/>
            </p:nvSpPr>
            <p:spPr>
              <a:xfrm rot="10799991">
                <a:off x="8985470" y="303488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7" name="Forma libre: forma 92">
                <a:extLst>
                  <a:ext uri="{FF2B5EF4-FFF2-40B4-BE49-F238E27FC236}">
                    <a16:creationId xmlns:a16="http://schemas.microsoft.com/office/drawing/2014/main" id="{6029C594-F187-1EE1-7605-E9A9187B3836}"/>
                  </a:ext>
                </a:extLst>
              </p:cNvPr>
              <p:cNvSpPr/>
              <p:nvPr/>
            </p:nvSpPr>
            <p:spPr>
              <a:xfrm rot="10799991">
                <a:off x="8876272" y="212131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8" name="Forma libre: forma 93">
                <a:extLst>
                  <a:ext uri="{FF2B5EF4-FFF2-40B4-BE49-F238E27FC236}">
                    <a16:creationId xmlns:a16="http://schemas.microsoft.com/office/drawing/2014/main" id="{973367DB-4406-4A53-292E-95B038C5CCBA}"/>
                  </a:ext>
                </a:extLst>
              </p:cNvPr>
              <p:cNvSpPr/>
              <p:nvPr/>
            </p:nvSpPr>
            <p:spPr>
              <a:xfrm rot="10799991">
                <a:off x="7526992" y="344509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9" name="Forma libre: forma 94">
                <a:extLst>
                  <a:ext uri="{FF2B5EF4-FFF2-40B4-BE49-F238E27FC236}">
                    <a16:creationId xmlns:a16="http://schemas.microsoft.com/office/drawing/2014/main" id="{75D628F2-FFE5-1D3D-3495-02808EBF1ECB}"/>
                  </a:ext>
                </a:extLst>
              </p:cNvPr>
              <p:cNvSpPr/>
              <p:nvPr/>
            </p:nvSpPr>
            <p:spPr>
              <a:xfrm rot="10799991">
                <a:off x="8868656" y="257585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0" name="Forma libre: forma 95">
                <a:extLst>
                  <a:ext uri="{FF2B5EF4-FFF2-40B4-BE49-F238E27FC236}">
                    <a16:creationId xmlns:a16="http://schemas.microsoft.com/office/drawing/2014/main" id="{D5A29736-0DD1-2E5C-89E7-9C0660D9D56E}"/>
                  </a:ext>
                </a:extLst>
              </p:cNvPr>
              <p:cNvSpPr/>
              <p:nvPr/>
            </p:nvSpPr>
            <p:spPr>
              <a:xfrm rot="10799991">
                <a:off x="8893216" y="338510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1" name="Forma libre: forma 96">
                <a:extLst>
                  <a:ext uri="{FF2B5EF4-FFF2-40B4-BE49-F238E27FC236}">
                    <a16:creationId xmlns:a16="http://schemas.microsoft.com/office/drawing/2014/main" id="{96D16D4C-DC50-B170-44DE-6850771103DA}"/>
                  </a:ext>
                </a:extLst>
              </p:cNvPr>
              <p:cNvSpPr/>
              <p:nvPr/>
            </p:nvSpPr>
            <p:spPr>
              <a:xfrm rot="10799991">
                <a:off x="8890126" y="441902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2" name="Forma libre: forma 97">
                <a:extLst>
                  <a:ext uri="{FF2B5EF4-FFF2-40B4-BE49-F238E27FC236}">
                    <a16:creationId xmlns:a16="http://schemas.microsoft.com/office/drawing/2014/main" id="{F37BE35C-8EE2-9404-4163-5B2FB21BB051}"/>
                  </a:ext>
                </a:extLst>
              </p:cNvPr>
              <p:cNvSpPr/>
              <p:nvPr/>
            </p:nvSpPr>
            <p:spPr>
              <a:xfrm rot="10799991">
                <a:off x="8709907" y="259269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3" name="Forma libre: forma 98">
                <a:extLst>
                  <a:ext uri="{FF2B5EF4-FFF2-40B4-BE49-F238E27FC236}">
                    <a16:creationId xmlns:a16="http://schemas.microsoft.com/office/drawing/2014/main" id="{9E29FD07-1265-57D4-35B3-ACE08A5F06C8}"/>
                  </a:ext>
                </a:extLst>
              </p:cNvPr>
              <p:cNvSpPr/>
              <p:nvPr/>
            </p:nvSpPr>
            <p:spPr>
              <a:xfrm rot="10799991">
                <a:off x="7795214" y="271832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4" name="Forma libre: forma 99">
                <a:extLst>
                  <a:ext uri="{FF2B5EF4-FFF2-40B4-BE49-F238E27FC236}">
                    <a16:creationId xmlns:a16="http://schemas.microsoft.com/office/drawing/2014/main" id="{9D32B464-CDB6-9151-E77F-9DDA0FFC3C01}"/>
                  </a:ext>
                </a:extLst>
              </p:cNvPr>
              <p:cNvSpPr/>
              <p:nvPr/>
            </p:nvSpPr>
            <p:spPr>
              <a:xfrm rot="10799991">
                <a:off x="7599578" y="441856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5" name="Forma libre: forma 100">
                <a:extLst>
                  <a:ext uri="{FF2B5EF4-FFF2-40B4-BE49-F238E27FC236}">
                    <a16:creationId xmlns:a16="http://schemas.microsoft.com/office/drawing/2014/main" id="{F1945B2F-D238-6632-D35F-A907F4689004}"/>
                  </a:ext>
                </a:extLst>
              </p:cNvPr>
              <p:cNvSpPr/>
              <p:nvPr/>
            </p:nvSpPr>
            <p:spPr>
              <a:xfrm rot="10799991">
                <a:off x="8127836" y="730094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6" name="Forma libre: forma 101">
                <a:extLst>
                  <a:ext uri="{FF2B5EF4-FFF2-40B4-BE49-F238E27FC236}">
                    <a16:creationId xmlns:a16="http://schemas.microsoft.com/office/drawing/2014/main" id="{E2CEF3E2-F003-8A71-3A4A-5A9511E27653}"/>
                  </a:ext>
                </a:extLst>
              </p:cNvPr>
              <p:cNvSpPr/>
              <p:nvPr/>
            </p:nvSpPr>
            <p:spPr>
              <a:xfrm rot="10799991">
                <a:off x="8294704" y="1066647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7" name="Forma libre: forma 102">
                <a:extLst>
                  <a:ext uri="{FF2B5EF4-FFF2-40B4-BE49-F238E27FC236}">
                    <a16:creationId xmlns:a16="http://schemas.microsoft.com/office/drawing/2014/main" id="{4BD74BF2-9F66-F1B2-3A54-951C94BCF2C1}"/>
                  </a:ext>
                </a:extLst>
              </p:cNvPr>
              <p:cNvSpPr/>
              <p:nvPr/>
            </p:nvSpPr>
            <p:spPr>
              <a:xfrm rot="10799991">
                <a:off x="8407385" y="1029833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8" name="Forma libre: forma 103">
                <a:extLst>
                  <a:ext uri="{FF2B5EF4-FFF2-40B4-BE49-F238E27FC236}">
                    <a16:creationId xmlns:a16="http://schemas.microsoft.com/office/drawing/2014/main" id="{BFEBA999-870A-0A27-4E9D-C3C02208BB96}"/>
                  </a:ext>
                </a:extLst>
              </p:cNvPr>
              <p:cNvSpPr/>
              <p:nvPr/>
            </p:nvSpPr>
            <p:spPr>
              <a:xfrm rot="10799991">
                <a:off x="8434435" y="831153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9" name="Forma libre: forma 104">
                <a:extLst>
                  <a:ext uri="{FF2B5EF4-FFF2-40B4-BE49-F238E27FC236}">
                    <a16:creationId xmlns:a16="http://schemas.microsoft.com/office/drawing/2014/main" id="{10C803AC-16F2-24FE-5482-868686AE6F3F}"/>
                  </a:ext>
                </a:extLst>
              </p:cNvPr>
              <p:cNvSpPr/>
              <p:nvPr/>
            </p:nvSpPr>
            <p:spPr>
              <a:xfrm rot="10799991">
                <a:off x="8455301" y="924577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0" name="Forma libre: forma 105">
                <a:extLst>
                  <a:ext uri="{FF2B5EF4-FFF2-40B4-BE49-F238E27FC236}">
                    <a16:creationId xmlns:a16="http://schemas.microsoft.com/office/drawing/2014/main" id="{1586E091-3D0A-A39A-5709-B494B859DEC5}"/>
                  </a:ext>
                </a:extLst>
              </p:cNvPr>
              <p:cNvSpPr/>
              <p:nvPr/>
            </p:nvSpPr>
            <p:spPr>
              <a:xfrm rot="10799991">
                <a:off x="8410349" y="740846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1" name="Forma libre: forma 106">
                <a:extLst>
                  <a:ext uri="{FF2B5EF4-FFF2-40B4-BE49-F238E27FC236}">
                    <a16:creationId xmlns:a16="http://schemas.microsoft.com/office/drawing/2014/main" id="{02869756-B4ED-296C-E618-4EF52ECC153F}"/>
                  </a:ext>
                </a:extLst>
              </p:cNvPr>
              <p:cNvSpPr/>
              <p:nvPr/>
            </p:nvSpPr>
            <p:spPr>
              <a:xfrm rot="10799991">
                <a:off x="8067814" y="810954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2" name="Forma libre: forma 107">
                <a:extLst>
                  <a:ext uri="{FF2B5EF4-FFF2-40B4-BE49-F238E27FC236}">
                    <a16:creationId xmlns:a16="http://schemas.microsoft.com/office/drawing/2014/main" id="{4F8C89B9-DC4B-9DA7-0029-B43D1D7CF177}"/>
                  </a:ext>
                </a:extLst>
              </p:cNvPr>
              <p:cNvSpPr/>
              <p:nvPr/>
            </p:nvSpPr>
            <p:spPr>
              <a:xfrm rot="10799991">
                <a:off x="8041727" y="909727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3" name="Forma libre: forma 108">
                <a:extLst>
                  <a:ext uri="{FF2B5EF4-FFF2-40B4-BE49-F238E27FC236}">
                    <a16:creationId xmlns:a16="http://schemas.microsoft.com/office/drawing/2014/main" id="{73A2BD03-CFD7-9E12-BEEC-24BE61D72D9A}"/>
                  </a:ext>
                </a:extLst>
              </p:cNvPr>
              <p:cNvSpPr/>
              <p:nvPr/>
            </p:nvSpPr>
            <p:spPr>
              <a:xfrm rot="10799991">
                <a:off x="8195465" y="1057174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4" name="Forma libre: forma 109">
                <a:extLst>
                  <a:ext uri="{FF2B5EF4-FFF2-40B4-BE49-F238E27FC236}">
                    <a16:creationId xmlns:a16="http://schemas.microsoft.com/office/drawing/2014/main" id="{73854095-B89E-9AA5-E416-20AE3FCE41B2}"/>
                  </a:ext>
                </a:extLst>
              </p:cNvPr>
              <p:cNvSpPr/>
              <p:nvPr/>
            </p:nvSpPr>
            <p:spPr>
              <a:xfrm rot="10799991">
                <a:off x="8062301" y="980593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5" name="Forma libre: forma 110">
                <a:extLst>
                  <a:ext uri="{FF2B5EF4-FFF2-40B4-BE49-F238E27FC236}">
                    <a16:creationId xmlns:a16="http://schemas.microsoft.com/office/drawing/2014/main" id="{9BCB5874-CC59-026F-CD94-5FB24E30261D}"/>
                  </a:ext>
                </a:extLst>
              </p:cNvPr>
              <p:cNvSpPr/>
              <p:nvPr/>
            </p:nvSpPr>
            <p:spPr>
              <a:xfrm rot="10799991">
                <a:off x="8365104" y="1095551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6" name="Forma libre: forma 111">
                <a:extLst>
                  <a:ext uri="{FF2B5EF4-FFF2-40B4-BE49-F238E27FC236}">
                    <a16:creationId xmlns:a16="http://schemas.microsoft.com/office/drawing/2014/main" id="{4F4EDE27-4323-C9BE-AA23-41E35270A8E8}"/>
                  </a:ext>
                </a:extLst>
              </p:cNvPr>
              <p:cNvSpPr/>
              <p:nvPr/>
            </p:nvSpPr>
            <p:spPr>
              <a:xfrm rot="10799991">
                <a:off x="8484260" y="999731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7" name="Forma libre: forma 112">
                <a:extLst>
                  <a:ext uri="{FF2B5EF4-FFF2-40B4-BE49-F238E27FC236}">
                    <a16:creationId xmlns:a16="http://schemas.microsoft.com/office/drawing/2014/main" id="{EF24A841-95AD-D2E8-457E-49F863FFEA26}"/>
                  </a:ext>
                </a:extLst>
              </p:cNvPr>
              <p:cNvSpPr/>
              <p:nvPr/>
            </p:nvSpPr>
            <p:spPr>
              <a:xfrm rot="10799991">
                <a:off x="8438247" y="979158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8" name="Forma libre: forma 113">
                <a:extLst>
                  <a:ext uri="{FF2B5EF4-FFF2-40B4-BE49-F238E27FC236}">
                    <a16:creationId xmlns:a16="http://schemas.microsoft.com/office/drawing/2014/main" id="{FCD515F3-8F15-3346-4207-978D9B15709C}"/>
                  </a:ext>
                </a:extLst>
              </p:cNvPr>
              <p:cNvSpPr/>
              <p:nvPr/>
            </p:nvSpPr>
            <p:spPr>
              <a:xfrm rot="10799991">
                <a:off x="8133926" y="967096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9" name="Forma libre: forma 114">
                <a:extLst>
                  <a:ext uri="{FF2B5EF4-FFF2-40B4-BE49-F238E27FC236}">
                    <a16:creationId xmlns:a16="http://schemas.microsoft.com/office/drawing/2014/main" id="{DEF1E0BF-12B9-9E8A-4BFC-43F2BAF67F79}"/>
                  </a:ext>
                </a:extLst>
              </p:cNvPr>
              <p:cNvSpPr/>
              <p:nvPr/>
            </p:nvSpPr>
            <p:spPr>
              <a:xfrm rot="10799991">
                <a:off x="8351297" y="1059935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60" name="Grupo 5">
              <a:extLst>
                <a:ext uri="{FF2B5EF4-FFF2-40B4-BE49-F238E27FC236}">
                  <a16:creationId xmlns:a16="http://schemas.microsoft.com/office/drawing/2014/main" id="{30B1EF68-942D-304E-A454-D17721306BA3}"/>
                </a:ext>
              </a:extLst>
            </p:cNvPr>
            <p:cNvGrpSpPr/>
            <p:nvPr/>
          </p:nvGrpSpPr>
          <p:grpSpPr>
            <a:xfrm>
              <a:off x="78071" y="-14978"/>
              <a:ext cx="1626177" cy="1270594"/>
              <a:chOff x="78071" y="-14978"/>
              <a:chExt cx="1626177" cy="1270594"/>
            </a:xfrm>
          </p:grpSpPr>
          <p:sp>
            <p:nvSpPr>
              <p:cNvPr id="61" name="Forma libre: forma 7">
                <a:extLst>
                  <a:ext uri="{FF2B5EF4-FFF2-40B4-BE49-F238E27FC236}">
                    <a16:creationId xmlns:a16="http://schemas.microsoft.com/office/drawing/2014/main" id="{AE485CBA-E26A-BF5A-4352-1CC94A11D69E}"/>
                  </a:ext>
                </a:extLst>
              </p:cNvPr>
              <p:cNvSpPr/>
              <p:nvPr/>
            </p:nvSpPr>
            <p:spPr>
              <a:xfrm rot="10799991">
                <a:off x="581283" y="800328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2" name="Forma libre: forma 8">
                <a:extLst>
                  <a:ext uri="{FF2B5EF4-FFF2-40B4-BE49-F238E27FC236}">
                    <a16:creationId xmlns:a16="http://schemas.microsoft.com/office/drawing/2014/main" id="{9B0B7329-C8CE-BA1D-37D5-8F682DC5D865}"/>
                  </a:ext>
                </a:extLst>
              </p:cNvPr>
              <p:cNvSpPr/>
              <p:nvPr/>
            </p:nvSpPr>
            <p:spPr>
              <a:xfrm rot="10799991">
                <a:off x="867070" y="-14978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3" name="Forma libre: forma 9">
                <a:extLst>
                  <a:ext uri="{FF2B5EF4-FFF2-40B4-BE49-F238E27FC236}">
                    <a16:creationId xmlns:a16="http://schemas.microsoft.com/office/drawing/2014/main" id="{C6E5759C-5027-03D1-8BBE-835DB47C92C3}"/>
                  </a:ext>
                </a:extLst>
              </p:cNvPr>
              <p:cNvSpPr/>
              <p:nvPr/>
            </p:nvSpPr>
            <p:spPr>
              <a:xfrm rot="10799991">
                <a:off x="996019" y="827321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4" name="Forma libre: forma 10">
                <a:extLst>
                  <a:ext uri="{FF2B5EF4-FFF2-40B4-BE49-F238E27FC236}">
                    <a16:creationId xmlns:a16="http://schemas.microsoft.com/office/drawing/2014/main" id="{605E454C-D5E0-F9F1-FE37-0B045E037AA7}"/>
                  </a:ext>
                </a:extLst>
              </p:cNvPr>
              <p:cNvSpPr/>
              <p:nvPr/>
            </p:nvSpPr>
            <p:spPr>
              <a:xfrm rot="10799991">
                <a:off x="929423" y="957898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5" name="Forma libre: forma 11">
                <a:extLst>
                  <a:ext uri="{FF2B5EF4-FFF2-40B4-BE49-F238E27FC236}">
                    <a16:creationId xmlns:a16="http://schemas.microsoft.com/office/drawing/2014/main" id="{E89D6937-A235-2FF0-0883-B0538F2BE923}"/>
                  </a:ext>
                </a:extLst>
              </p:cNvPr>
              <p:cNvSpPr/>
              <p:nvPr/>
            </p:nvSpPr>
            <p:spPr>
              <a:xfrm rot="10799991">
                <a:off x="638022" y="612345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6" name="Forma libre: forma 12">
                <a:extLst>
                  <a:ext uri="{FF2B5EF4-FFF2-40B4-BE49-F238E27FC236}">
                    <a16:creationId xmlns:a16="http://schemas.microsoft.com/office/drawing/2014/main" id="{FA052FE7-F4B8-C477-3B2D-B29BDCDF2793}"/>
                  </a:ext>
                </a:extLst>
              </p:cNvPr>
              <p:cNvSpPr/>
              <p:nvPr/>
            </p:nvSpPr>
            <p:spPr>
              <a:xfrm rot="10799991">
                <a:off x="968020" y="626720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7" name="Forma libre: forma 13">
                <a:extLst>
                  <a:ext uri="{FF2B5EF4-FFF2-40B4-BE49-F238E27FC236}">
                    <a16:creationId xmlns:a16="http://schemas.microsoft.com/office/drawing/2014/main" id="{DC222C15-4F95-8469-63EA-807519C21723}"/>
                  </a:ext>
                </a:extLst>
              </p:cNvPr>
              <p:cNvSpPr/>
              <p:nvPr/>
            </p:nvSpPr>
            <p:spPr>
              <a:xfrm rot="10799991">
                <a:off x="948369" y="-485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8" name="Forma libre: forma 14">
                <a:extLst>
                  <a:ext uri="{FF2B5EF4-FFF2-40B4-BE49-F238E27FC236}">
                    <a16:creationId xmlns:a16="http://schemas.microsoft.com/office/drawing/2014/main" id="{71F5A478-9DE4-CFB1-D3F2-3F0B58E4210D}"/>
                  </a:ext>
                </a:extLst>
              </p:cNvPr>
              <p:cNvSpPr/>
              <p:nvPr/>
            </p:nvSpPr>
            <p:spPr>
              <a:xfrm rot="10799991">
                <a:off x="341354" y="-32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9" name="Forma libre: forma 15">
                <a:extLst>
                  <a:ext uri="{FF2B5EF4-FFF2-40B4-BE49-F238E27FC236}">
                    <a16:creationId xmlns:a16="http://schemas.microsoft.com/office/drawing/2014/main" id="{1BE4D120-2896-09F0-8C08-BEB51609CC5E}"/>
                  </a:ext>
                </a:extLst>
              </p:cNvPr>
              <p:cNvSpPr/>
              <p:nvPr/>
            </p:nvSpPr>
            <p:spPr>
              <a:xfrm rot="10799991">
                <a:off x="1353668" y="115927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0" name="Forma libre: forma 16">
                <a:extLst>
                  <a:ext uri="{FF2B5EF4-FFF2-40B4-BE49-F238E27FC236}">
                    <a16:creationId xmlns:a16="http://schemas.microsoft.com/office/drawing/2014/main" id="{9DBCDDE9-99DA-5FA6-062B-3FD7055DC817}"/>
                  </a:ext>
                </a:extLst>
              </p:cNvPr>
              <p:cNvSpPr/>
              <p:nvPr/>
            </p:nvSpPr>
            <p:spPr>
              <a:xfrm rot="10799991">
                <a:off x="346703" y="116284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1" name="Forma libre: forma 17">
                <a:extLst>
                  <a:ext uri="{FF2B5EF4-FFF2-40B4-BE49-F238E27FC236}">
                    <a16:creationId xmlns:a16="http://schemas.microsoft.com/office/drawing/2014/main" id="{D09ABC8A-E4C8-7BEA-B86B-5288BF381CCA}"/>
                  </a:ext>
                </a:extLst>
              </p:cNvPr>
              <p:cNvSpPr/>
              <p:nvPr/>
            </p:nvSpPr>
            <p:spPr>
              <a:xfrm rot="10799991">
                <a:off x="395816" y="448998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2" name="Forma libre: forma 18">
                <a:extLst>
                  <a:ext uri="{FF2B5EF4-FFF2-40B4-BE49-F238E27FC236}">
                    <a16:creationId xmlns:a16="http://schemas.microsoft.com/office/drawing/2014/main" id="{76E61538-5A0E-8625-692B-B0D8909616C3}"/>
                  </a:ext>
                </a:extLst>
              </p:cNvPr>
              <p:cNvSpPr/>
              <p:nvPr/>
            </p:nvSpPr>
            <p:spPr>
              <a:xfrm rot="10799991">
                <a:off x="417085" y="384834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3" name="Forma libre: forma 19">
                <a:extLst>
                  <a:ext uri="{FF2B5EF4-FFF2-40B4-BE49-F238E27FC236}">
                    <a16:creationId xmlns:a16="http://schemas.microsoft.com/office/drawing/2014/main" id="{B2C154AA-8F84-2C0C-5D42-B3E8F5E810BB}"/>
                  </a:ext>
                </a:extLst>
              </p:cNvPr>
              <p:cNvSpPr/>
              <p:nvPr/>
            </p:nvSpPr>
            <p:spPr>
              <a:xfrm rot="10799991">
                <a:off x="1255380" y="453395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4" name="Forma libre: forma 20">
                <a:extLst>
                  <a:ext uri="{FF2B5EF4-FFF2-40B4-BE49-F238E27FC236}">
                    <a16:creationId xmlns:a16="http://schemas.microsoft.com/office/drawing/2014/main" id="{2EA4F76B-0A1D-B34D-5981-EF4BA1792408}"/>
                  </a:ext>
                </a:extLst>
              </p:cNvPr>
              <p:cNvSpPr/>
              <p:nvPr/>
            </p:nvSpPr>
            <p:spPr>
              <a:xfrm rot="10799991">
                <a:off x="1170770" y="384486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5" name="Forma libre: forma 21">
                <a:extLst>
                  <a:ext uri="{FF2B5EF4-FFF2-40B4-BE49-F238E27FC236}">
                    <a16:creationId xmlns:a16="http://schemas.microsoft.com/office/drawing/2014/main" id="{1C4277A7-4C33-2A5B-0103-45F50C0A609D}"/>
                  </a:ext>
                </a:extLst>
              </p:cNvPr>
              <p:cNvSpPr/>
              <p:nvPr/>
            </p:nvSpPr>
            <p:spPr>
              <a:xfrm rot="10799991">
                <a:off x="1439814" y="455627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6" name="Forma libre: forma 22">
                <a:extLst>
                  <a:ext uri="{FF2B5EF4-FFF2-40B4-BE49-F238E27FC236}">
                    <a16:creationId xmlns:a16="http://schemas.microsoft.com/office/drawing/2014/main" id="{194FECF9-F3CB-A6BD-399D-3A4C776FB0ED}"/>
                  </a:ext>
                </a:extLst>
              </p:cNvPr>
              <p:cNvSpPr/>
              <p:nvPr/>
            </p:nvSpPr>
            <p:spPr>
              <a:xfrm rot="10799991">
                <a:off x="269601" y="455544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7" name="Forma libre: forma 23">
                <a:extLst>
                  <a:ext uri="{FF2B5EF4-FFF2-40B4-BE49-F238E27FC236}">
                    <a16:creationId xmlns:a16="http://schemas.microsoft.com/office/drawing/2014/main" id="{DD858187-3050-8E17-E0F1-83B046C04602}"/>
                  </a:ext>
                </a:extLst>
              </p:cNvPr>
              <p:cNvSpPr/>
              <p:nvPr/>
            </p:nvSpPr>
            <p:spPr>
              <a:xfrm rot="10799991">
                <a:off x="142929" y="543428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8" name="Forma libre: forma 24">
                <a:extLst>
                  <a:ext uri="{FF2B5EF4-FFF2-40B4-BE49-F238E27FC236}">
                    <a16:creationId xmlns:a16="http://schemas.microsoft.com/office/drawing/2014/main" id="{82DB682B-12B0-1CD7-DA12-E6774B7496FA}"/>
                  </a:ext>
                </a:extLst>
              </p:cNvPr>
              <p:cNvSpPr/>
              <p:nvPr/>
            </p:nvSpPr>
            <p:spPr>
              <a:xfrm rot="10799991">
                <a:off x="1598673" y="181673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9" name="Forma libre: forma 25">
                <a:extLst>
                  <a:ext uri="{FF2B5EF4-FFF2-40B4-BE49-F238E27FC236}">
                    <a16:creationId xmlns:a16="http://schemas.microsoft.com/office/drawing/2014/main" id="{DF83C8F0-7BDD-8D47-885D-8503530B5155}"/>
                  </a:ext>
                </a:extLst>
              </p:cNvPr>
              <p:cNvSpPr/>
              <p:nvPr/>
            </p:nvSpPr>
            <p:spPr>
              <a:xfrm rot="10799991">
                <a:off x="501521" y="180090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0" name="Forma libre: forma 26">
                <a:extLst>
                  <a:ext uri="{FF2B5EF4-FFF2-40B4-BE49-F238E27FC236}">
                    <a16:creationId xmlns:a16="http://schemas.microsoft.com/office/drawing/2014/main" id="{87FB34AE-80F6-11FC-65A2-337FAD1A9A8A}"/>
                  </a:ext>
                </a:extLst>
              </p:cNvPr>
              <p:cNvSpPr/>
              <p:nvPr/>
            </p:nvSpPr>
            <p:spPr>
              <a:xfrm rot="10799991">
                <a:off x="1258864" y="180310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1" name="Forma libre: forma 27">
                <a:extLst>
                  <a:ext uri="{FF2B5EF4-FFF2-40B4-BE49-F238E27FC236}">
                    <a16:creationId xmlns:a16="http://schemas.microsoft.com/office/drawing/2014/main" id="{C0FBC9F0-0D3B-9508-7C93-B261A4EF53C8}"/>
                  </a:ext>
                </a:extLst>
              </p:cNvPr>
              <p:cNvSpPr/>
              <p:nvPr/>
            </p:nvSpPr>
            <p:spPr>
              <a:xfrm rot="10799991">
                <a:off x="1617262" y="543802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2" name="Forma libre: forma 28">
                <a:extLst>
                  <a:ext uri="{FF2B5EF4-FFF2-40B4-BE49-F238E27FC236}">
                    <a16:creationId xmlns:a16="http://schemas.microsoft.com/office/drawing/2014/main" id="{57FA81EF-4E0C-2B61-C36F-E3461BCF74F5}"/>
                  </a:ext>
                </a:extLst>
              </p:cNvPr>
              <p:cNvSpPr/>
              <p:nvPr/>
            </p:nvSpPr>
            <p:spPr>
              <a:xfrm rot="10799991">
                <a:off x="78071" y="358243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3" name="Forma libre: forma 29">
                <a:extLst>
                  <a:ext uri="{FF2B5EF4-FFF2-40B4-BE49-F238E27FC236}">
                    <a16:creationId xmlns:a16="http://schemas.microsoft.com/office/drawing/2014/main" id="{E7B36A3F-98DC-A8DA-07F6-72C0C5F39204}"/>
                  </a:ext>
                </a:extLst>
              </p:cNvPr>
              <p:cNvSpPr/>
              <p:nvPr/>
            </p:nvSpPr>
            <p:spPr>
              <a:xfrm rot="10799991">
                <a:off x="161986" y="181965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4" name="Forma libre: forma 30">
                <a:extLst>
                  <a:ext uri="{FF2B5EF4-FFF2-40B4-BE49-F238E27FC236}">
                    <a16:creationId xmlns:a16="http://schemas.microsoft.com/office/drawing/2014/main" id="{03CF87CB-526D-AAF1-0808-C3F134BCBA77}"/>
                  </a:ext>
                </a:extLst>
              </p:cNvPr>
              <p:cNvSpPr/>
              <p:nvPr/>
            </p:nvSpPr>
            <p:spPr>
              <a:xfrm rot="10799991">
                <a:off x="1284256" y="319408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5" name="Forma libre: forma 31">
                <a:extLst>
                  <a:ext uri="{FF2B5EF4-FFF2-40B4-BE49-F238E27FC236}">
                    <a16:creationId xmlns:a16="http://schemas.microsoft.com/office/drawing/2014/main" id="{CBCFABDC-A5E6-0738-C5AB-C5DE4530740D}"/>
                  </a:ext>
                </a:extLst>
              </p:cNvPr>
              <p:cNvSpPr/>
              <p:nvPr/>
            </p:nvSpPr>
            <p:spPr>
              <a:xfrm rot="10799991">
                <a:off x="173050" y="243733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6" name="Forma libre: forma 32">
                <a:extLst>
                  <a:ext uri="{FF2B5EF4-FFF2-40B4-BE49-F238E27FC236}">
                    <a16:creationId xmlns:a16="http://schemas.microsoft.com/office/drawing/2014/main" id="{20AD4B8C-C627-DCAF-DD43-324E831E3584}"/>
                  </a:ext>
                </a:extLst>
              </p:cNvPr>
              <p:cNvSpPr/>
              <p:nvPr/>
            </p:nvSpPr>
            <p:spPr>
              <a:xfrm rot="10799991">
                <a:off x="1613476" y="433873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7" name="Forma libre: forma 33">
                <a:extLst>
                  <a:ext uri="{FF2B5EF4-FFF2-40B4-BE49-F238E27FC236}">
                    <a16:creationId xmlns:a16="http://schemas.microsoft.com/office/drawing/2014/main" id="{7027FFA8-4D67-6F95-1BA1-755E1640160E}"/>
                  </a:ext>
                </a:extLst>
              </p:cNvPr>
              <p:cNvSpPr/>
              <p:nvPr/>
            </p:nvSpPr>
            <p:spPr>
              <a:xfrm rot="10799991">
                <a:off x="300581" y="202502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8" name="Forma libre: forma 34">
                <a:extLst>
                  <a:ext uri="{FF2B5EF4-FFF2-40B4-BE49-F238E27FC236}">
                    <a16:creationId xmlns:a16="http://schemas.microsoft.com/office/drawing/2014/main" id="{134ED3D9-769B-80E9-1077-38C2F8D8E73B}"/>
                  </a:ext>
                </a:extLst>
              </p:cNvPr>
              <p:cNvSpPr/>
              <p:nvPr/>
            </p:nvSpPr>
            <p:spPr>
              <a:xfrm rot="10799991">
                <a:off x="169731" y="433626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9" name="Forma libre: forma 35">
                <a:extLst>
                  <a:ext uri="{FF2B5EF4-FFF2-40B4-BE49-F238E27FC236}">
                    <a16:creationId xmlns:a16="http://schemas.microsoft.com/office/drawing/2014/main" id="{D1BB8B1F-FA7D-D2C4-A6C6-40C61D3B8CEF}"/>
                  </a:ext>
                </a:extLst>
              </p:cNvPr>
              <p:cNvSpPr/>
              <p:nvPr/>
            </p:nvSpPr>
            <p:spPr>
              <a:xfrm rot="10799991">
                <a:off x="189802" y="293943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0" name="Forma libre: forma 36">
                <a:extLst>
                  <a:ext uri="{FF2B5EF4-FFF2-40B4-BE49-F238E27FC236}">
                    <a16:creationId xmlns:a16="http://schemas.microsoft.com/office/drawing/2014/main" id="{2814AB52-422B-6243-CD28-472478424124}"/>
                  </a:ext>
                </a:extLst>
              </p:cNvPr>
              <p:cNvSpPr/>
              <p:nvPr/>
            </p:nvSpPr>
            <p:spPr>
              <a:xfrm rot="10799991">
                <a:off x="502718" y="319829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1" name="Forma libre: forma 37">
                <a:extLst>
                  <a:ext uri="{FF2B5EF4-FFF2-40B4-BE49-F238E27FC236}">
                    <a16:creationId xmlns:a16="http://schemas.microsoft.com/office/drawing/2014/main" id="{DE040E7B-4FD7-00D7-277A-4C82BB9461D4}"/>
                  </a:ext>
                </a:extLst>
              </p:cNvPr>
              <p:cNvSpPr/>
              <p:nvPr/>
            </p:nvSpPr>
            <p:spPr>
              <a:xfrm rot="10799991">
                <a:off x="1604479" y="293960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2" name="Forma libre: forma 38">
                <a:extLst>
                  <a:ext uri="{FF2B5EF4-FFF2-40B4-BE49-F238E27FC236}">
                    <a16:creationId xmlns:a16="http://schemas.microsoft.com/office/drawing/2014/main" id="{8E0A2F69-FD7E-530D-3D15-44227B6A98DA}"/>
                  </a:ext>
                </a:extLst>
              </p:cNvPr>
              <p:cNvSpPr/>
              <p:nvPr/>
            </p:nvSpPr>
            <p:spPr>
              <a:xfrm rot="10799991">
                <a:off x="1495272" y="202612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3" name="Forma libre: forma 39">
                <a:extLst>
                  <a:ext uri="{FF2B5EF4-FFF2-40B4-BE49-F238E27FC236}">
                    <a16:creationId xmlns:a16="http://schemas.microsoft.com/office/drawing/2014/main" id="{673A875A-B612-9470-6475-73CB2D5A438E}"/>
                  </a:ext>
                </a:extLst>
              </p:cNvPr>
              <p:cNvSpPr/>
              <p:nvPr/>
            </p:nvSpPr>
            <p:spPr>
              <a:xfrm rot="10799991">
                <a:off x="146001" y="334990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4" name="Forma libre: forma 40">
                <a:extLst>
                  <a:ext uri="{FF2B5EF4-FFF2-40B4-BE49-F238E27FC236}">
                    <a16:creationId xmlns:a16="http://schemas.microsoft.com/office/drawing/2014/main" id="{D1D36918-79C0-E83E-5FFD-AD686D5EAF14}"/>
                  </a:ext>
                </a:extLst>
              </p:cNvPr>
              <p:cNvSpPr/>
              <p:nvPr/>
            </p:nvSpPr>
            <p:spPr>
              <a:xfrm rot="10799991">
                <a:off x="1487665" y="248057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5" name="Forma libre: forma 41">
                <a:extLst>
                  <a:ext uri="{FF2B5EF4-FFF2-40B4-BE49-F238E27FC236}">
                    <a16:creationId xmlns:a16="http://schemas.microsoft.com/office/drawing/2014/main" id="{840DD738-A25F-2440-450D-5CEA62C0DFEB}"/>
                  </a:ext>
                </a:extLst>
              </p:cNvPr>
              <p:cNvSpPr/>
              <p:nvPr/>
            </p:nvSpPr>
            <p:spPr>
              <a:xfrm rot="10799991">
                <a:off x="1512225" y="328982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6" name="Forma libre: forma 42">
                <a:extLst>
                  <a:ext uri="{FF2B5EF4-FFF2-40B4-BE49-F238E27FC236}">
                    <a16:creationId xmlns:a16="http://schemas.microsoft.com/office/drawing/2014/main" id="{3E05AF4B-38D2-A037-FCA6-BC42CFB53E37}"/>
                  </a:ext>
                </a:extLst>
              </p:cNvPr>
              <p:cNvSpPr/>
              <p:nvPr/>
            </p:nvSpPr>
            <p:spPr>
              <a:xfrm rot="10799991">
                <a:off x="1509135" y="432374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7" name="Forma libre: forma 43">
                <a:extLst>
                  <a:ext uri="{FF2B5EF4-FFF2-40B4-BE49-F238E27FC236}">
                    <a16:creationId xmlns:a16="http://schemas.microsoft.com/office/drawing/2014/main" id="{84092430-A8F1-8286-7851-87401EF22043}"/>
                  </a:ext>
                </a:extLst>
              </p:cNvPr>
              <p:cNvSpPr/>
              <p:nvPr/>
            </p:nvSpPr>
            <p:spPr>
              <a:xfrm rot="10799991">
                <a:off x="1328907" y="249741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8" name="Forma libre: forma 44">
                <a:extLst>
                  <a:ext uri="{FF2B5EF4-FFF2-40B4-BE49-F238E27FC236}">
                    <a16:creationId xmlns:a16="http://schemas.microsoft.com/office/drawing/2014/main" id="{70290D19-BE91-826A-6036-7AD7DA04BA2D}"/>
                  </a:ext>
                </a:extLst>
              </p:cNvPr>
              <p:cNvSpPr/>
              <p:nvPr/>
            </p:nvSpPr>
            <p:spPr>
              <a:xfrm rot="10799991">
                <a:off x="414214" y="262304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9" name="Forma libre: forma 45">
                <a:extLst>
                  <a:ext uri="{FF2B5EF4-FFF2-40B4-BE49-F238E27FC236}">
                    <a16:creationId xmlns:a16="http://schemas.microsoft.com/office/drawing/2014/main" id="{A507D8A6-B390-CA7F-B965-301F31CC8473}"/>
                  </a:ext>
                </a:extLst>
              </p:cNvPr>
              <p:cNvSpPr/>
              <p:nvPr/>
            </p:nvSpPr>
            <p:spPr>
              <a:xfrm rot="10799991">
                <a:off x="218578" y="432337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0" name="Forma libre: forma 46">
                <a:extLst>
                  <a:ext uri="{FF2B5EF4-FFF2-40B4-BE49-F238E27FC236}">
                    <a16:creationId xmlns:a16="http://schemas.microsoft.com/office/drawing/2014/main" id="{B5AACAFA-2B82-2F86-A41A-F5DC1A179F81}"/>
                  </a:ext>
                </a:extLst>
              </p:cNvPr>
              <p:cNvSpPr/>
              <p:nvPr/>
            </p:nvSpPr>
            <p:spPr>
              <a:xfrm rot="10799991">
                <a:off x="746835" y="720566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1" name="Forma libre: forma 47">
                <a:extLst>
                  <a:ext uri="{FF2B5EF4-FFF2-40B4-BE49-F238E27FC236}">
                    <a16:creationId xmlns:a16="http://schemas.microsoft.com/office/drawing/2014/main" id="{FB5322E1-B79A-3D05-2F2B-7A86AD6434B8}"/>
                  </a:ext>
                </a:extLst>
              </p:cNvPr>
              <p:cNvSpPr/>
              <p:nvPr/>
            </p:nvSpPr>
            <p:spPr>
              <a:xfrm rot="10799991">
                <a:off x="913713" y="1057119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2" name="Forma libre: forma 48">
                <a:extLst>
                  <a:ext uri="{FF2B5EF4-FFF2-40B4-BE49-F238E27FC236}">
                    <a16:creationId xmlns:a16="http://schemas.microsoft.com/office/drawing/2014/main" id="{D37D6D95-E6AE-68C7-228C-9A5F24BCCA5F}"/>
                  </a:ext>
                </a:extLst>
              </p:cNvPr>
              <p:cNvSpPr/>
              <p:nvPr/>
            </p:nvSpPr>
            <p:spPr>
              <a:xfrm rot="10799991">
                <a:off x="1026385" y="1020305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3" name="Forma libre: forma 49">
                <a:extLst>
                  <a:ext uri="{FF2B5EF4-FFF2-40B4-BE49-F238E27FC236}">
                    <a16:creationId xmlns:a16="http://schemas.microsoft.com/office/drawing/2014/main" id="{0889DBAC-3512-99B8-D20E-64224FAB6DF8}"/>
                  </a:ext>
                </a:extLst>
              </p:cNvPr>
              <p:cNvSpPr/>
              <p:nvPr/>
            </p:nvSpPr>
            <p:spPr>
              <a:xfrm rot="10799991">
                <a:off x="1053444" y="821625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4" name="Forma libre: forma 50">
                <a:extLst>
                  <a:ext uri="{FF2B5EF4-FFF2-40B4-BE49-F238E27FC236}">
                    <a16:creationId xmlns:a16="http://schemas.microsoft.com/office/drawing/2014/main" id="{B647049D-C23D-E0FA-6345-EFA37FBBB7E2}"/>
                  </a:ext>
                </a:extLst>
              </p:cNvPr>
              <p:cNvSpPr/>
              <p:nvPr/>
            </p:nvSpPr>
            <p:spPr>
              <a:xfrm rot="10799991">
                <a:off x="1074310" y="915058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5" name="Forma libre: forma 51">
                <a:extLst>
                  <a:ext uri="{FF2B5EF4-FFF2-40B4-BE49-F238E27FC236}">
                    <a16:creationId xmlns:a16="http://schemas.microsoft.com/office/drawing/2014/main" id="{8CE9032D-33AF-C976-9DC0-8A8F63F53CB2}"/>
                  </a:ext>
                </a:extLst>
              </p:cNvPr>
              <p:cNvSpPr/>
              <p:nvPr/>
            </p:nvSpPr>
            <p:spPr>
              <a:xfrm rot="10799991">
                <a:off x="1029358" y="731318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6" name="Forma libre: forma 52">
                <a:extLst>
                  <a:ext uri="{FF2B5EF4-FFF2-40B4-BE49-F238E27FC236}">
                    <a16:creationId xmlns:a16="http://schemas.microsoft.com/office/drawing/2014/main" id="{9D9E70ED-7A7E-8DDF-97E3-0A774A1A3815}"/>
                  </a:ext>
                </a:extLst>
              </p:cNvPr>
              <p:cNvSpPr/>
              <p:nvPr/>
            </p:nvSpPr>
            <p:spPr>
              <a:xfrm rot="10799991">
                <a:off x="686823" y="801426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7" name="Forma libre: forma 53">
                <a:extLst>
                  <a:ext uri="{FF2B5EF4-FFF2-40B4-BE49-F238E27FC236}">
                    <a16:creationId xmlns:a16="http://schemas.microsoft.com/office/drawing/2014/main" id="{04865DB7-8243-FDC1-3CE6-F22B9AAAA2DB}"/>
                  </a:ext>
                </a:extLst>
              </p:cNvPr>
              <p:cNvSpPr/>
              <p:nvPr/>
            </p:nvSpPr>
            <p:spPr>
              <a:xfrm rot="10799991">
                <a:off x="660727" y="900199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8" name="Forma libre: forma 54">
                <a:extLst>
                  <a:ext uri="{FF2B5EF4-FFF2-40B4-BE49-F238E27FC236}">
                    <a16:creationId xmlns:a16="http://schemas.microsoft.com/office/drawing/2014/main" id="{691F4DD4-0DF8-61D6-EE46-3927A751CD8E}"/>
                  </a:ext>
                </a:extLst>
              </p:cNvPr>
              <p:cNvSpPr/>
              <p:nvPr/>
            </p:nvSpPr>
            <p:spPr>
              <a:xfrm rot="10799991">
                <a:off x="814474" y="1047646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9" name="Forma libre: forma 55">
                <a:extLst>
                  <a:ext uri="{FF2B5EF4-FFF2-40B4-BE49-F238E27FC236}">
                    <a16:creationId xmlns:a16="http://schemas.microsoft.com/office/drawing/2014/main" id="{D7AEF352-357E-C72F-6103-D9B733E39F24}"/>
                  </a:ext>
                </a:extLst>
              </p:cNvPr>
              <p:cNvSpPr/>
              <p:nvPr/>
            </p:nvSpPr>
            <p:spPr>
              <a:xfrm rot="10799991">
                <a:off x="681310" y="971065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0" name="Forma libre: forma 56">
                <a:extLst>
                  <a:ext uri="{FF2B5EF4-FFF2-40B4-BE49-F238E27FC236}">
                    <a16:creationId xmlns:a16="http://schemas.microsoft.com/office/drawing/2014/main" id="{716BA37D-5A41-8302-B86E-4F459E2F995B}"/>
                  </a:ext>
                </a:extLst>
              </p:cNvPr>
              <p:cNvSpPr/>
              <p:nvPr/>
            </p:nvSpPr>
            <p:spPr>
              <a:xfrm rot="10799991">
                <a:off x="984113" y="1086023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1" name="Forma libre: forma 57">
                <a:extLst>
                  <a:ext uri="{FF2B5EF4-FFF2-40B4-BE49-F238E27FC236}">
                    <a16:creationId xmlns:a16="http://schemas.microsoft.com/office/drawing/2014/main" id="{34613683-CB73-783E-4090-BAE93B20B726}"/>
                  </a:ext>
                </a:extLst>
              </p:cNvPr>
              <p:cNvSpPr/>
              <p:nvPr/>
            </p:nvSpPr>
            <p:spPr>
              <a:xfrm rot="10799991">
                <a:off x="1103269" y="990203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2" name="Forma libre: forma 58">
                <a:extLst>
                  <a:ext uri="{FF2B5EF4-FFF2-40B4-BE49-F238E27FC236}">
                    <a16:creationId xmlns:a16="http://schemas.microsoft.com/office/drawing/2014/main" id="{5509570C-F01A-65EE-FF60-AA8C0E0EF2BC}"/>
                  </a:ext>
                </a:extLst>
              </p:cNvPr>
              <p:cNvSpPr/>
              <p:nvPr/>
            </p:nvSpPr>
            <p:spPr>
              <a:xfrm rot="10799991">
                <a:off x="1057256" y="969630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3" name="Forma libre: forma 59">
                <a:extLst>
                  <a:ext uri="{FF2B5EF4-FFF2-40B4-BE49-F238E27FC236}">
                    <a16:creationId xmlns:a16="http://schemas.microsoft.com/office/drawing/2014/main" id="{B567CF53-FFD8-5841-9015-1AC84DD45CA2}"/>
                  </a:ext>
                </a:extLst>
              </p:cNvPr>
              <p:cNvSpPr/>
              <p:nvPr/>
            </p:nvSpPr>
            <p:spPr>
              <a:xfrm rot="10799991">
                <a:off x="752935" y="957577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4" name="Forma libre: forma 60">
                <a:extLst>
                  <a:ext uri="{FF2B5EF4-FFF2-40B4-BE49-F238E27FC236}">
                    <a16:creationId xmlns:a16="http://schemas.microsoft.com/office/drawing/2014/main" id="{F675F5BE-C713-427C-1F95-D8E84ACAAAE2}"/>
                  </a:ext>
                </a:extLst>
              </p:cNvPr>
              <p:cNvSpPr/>
              <p:nvPr/>
            </p:nvSpPr>
            <p:spPr>
              <a:xfrm rot="10799991">
                <a:off x="970297" y="1050407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115" name="Rectángulo 6">
              <a:extLst>
                <a:ext uri="{FF2B5EF4-FFF2-40B4-BE49-F238E27FC236}">
                  <a16:creationId xmlns:a16="http://schemas.microsoft.com/office/drawing/2014/main" id="{EB4BB644-64FF-EBD3-55DE-E8C622C5A8C1}"/>
                </a:ext>
              </a:extLst>
            </p:cNvPr>
            <p:cNvSpPr/>
            <p:nvPr/>
          </p:nvSpPr>
          <p:spPr>
            <a:xfrm>
              <a:off x="0" y="-5449"/>
              <a:ext cx="9144000" cy="63495"/>
            </a:xfrm>
            <a:prstGeom prst="rect">
              <a:avLst/>
            </a:pr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FCE0D6"/>
                </a:solidFill>
                <a:uFillTx/>
                <a:latin typeface="Arial"/>
              </a:endParaRPr>
            </a:p>
          </p:txBody>
        </p:sp>
      </p:grpSp>
      <p:grpSp>
        <p:nvGrpSpPr>
          <p:cNvPr id="116" name="Grupo 228">
            <a:extLst>
              <a:ext uri="{FF2B5EF4-FFF2-40B4-BE49-F238E27FC236}">
                <a16:creationId xmlns:a16="http://schemas.microsoft.com/office/drawing/2014/main" id="{7439338F-A353-5093-1840-42D51FB5B6DF}"/>
              </a:ext>
            </a:extLst>
          </p:cNvPr>
          <p:cNvGrpSpPr/>
          <p:nvPr/>
        </p:nvGrpSpPr>
        <p:grpSpPr>
          <a:xfrm>
            <a:off x="-4755" y="3871167"/>
            <a:ext cx="9144000" cy="1280122"/>
            <a:chOff x="-4755" y="3871167"/>
            <a:chExt cx="9144000" cy="1280122"/>
          </a:xfrm>
        </p:grpSpPr>
        <p:grpSp>
          <p:nvGrpSpPr>
            <p:cNvPr id="117" name="Grupo 229">
              <a:extLst>
                <a:ext uri="{FF2B5EF4-FFF2-40B4-BE49-F238E27FC236}">
                  <a16:creationId xmlns:a16="http://schemas.microsoft.com/office/drawing/2014/main" id="{743D3E91-4FD3-82F8-1AD3-29823B5A518A}"/>
                </a:ext>
              </a:extLst>
            </p:cNvPr>
            <p:cNvGrpSpPr/>
            <p:nvPr/>
          </p:nvGrpSpPr>
          <p:grpSpPr>
            <a:xfrm>
              <a:off x="53995" y="3871167"/>
              <a:ext cx="1626186" cy="1270594"/>
              <a:chOff x="53995" y="3871167"/>
              <a:chExt cx="1626186" cy="1270594"/>
            </a:xfrm>
          </p:grpSpPr>
          <p:sp>
            <p:nvSpPr>
              <p:cNvPr id="118" name="Forma libre: forma 286">
                <a:extLst>
                  <a:ext uri="{FF2B5EF4-FFF2-40B4-BE49-F238E27FC236}">
                    <a16:creationId xmlns:a16="http://schemas.microsoft.com/office/drawing/2014/main" id="{FEC36E41-E4EC-2D5E-DAD0-2D70DDDA158E}"/>
                  </a:ext>
                </a:extLst>
              </p:cNvPr>
              <p:cNvSpPr/>
              <p:nvPr/>
            </p:nvSpPr>
            <p:spPr>
              <a:xfrm>
                <a:off x="748756" y="3871167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9" name="Forma libre: forma 287">
                <a:extLst>
                  <a:ext uri="{FF2B5EF4-FFF2-40B4-BE49-F238E27FC236}">
                    <a16:creationId xmlns:a16="http://schemas.microsoft.com/office/drawing/2014/main" id="{5F1D454A-AD41-EBE1-07C8-D5082795287C}"/>
                  </a:ext>
                </a:extLst>
              </p:cNvPr>
              <p:cNvSpPr/>
              <p:nvPr/>
            </p:nvSpPr>
            <p:spPr>
              <a:xfrm>
                <a:off x="774204" y="4156185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0" name="Forma libre: forma 288">
                <a:extLst>
                  <a:ext uri="{FF2B5EF4-FFF2-40B4-BE49-F238E27FC236}">
                    <a16:creationId xmlns:a16="http://schemas.microsoft.com/office/drawing/2014/main" id="{D098E0A2-66A2-4B7A-CE63-FBC9E689738C}"/>
                  </a:ext>
                </a:extLst>
              </p:cNvPr>
              <p:cNvSpPr/>
              <p:nvPr/>
            </p:nvSpPr>
            <p:spPr>
              <a:xfrm>
                <a:off x="492093" y="4102144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1" name="Forma libre: forma 289">
                <a:extLst>
                  <a:ext uri="{FF2B5EF4-FFF2-40B4-BE49-F238E27FC236}">
                    <a16:creationId xmlns:a16="http://schemas.microsoft.com/office/drawing/2014/main" id="{923DE382-2A11-0C0D-BD32-E352A2A30BF0}"/>
                  </a:ext>
                </a:extLst>
              </p:cNvPr>
              <p:cNvSpPr/>
              <p:nvPr/>
            </p:nvSpPr>
            <p:spPr>
              <a:xfrm>
                <a:off x="549206" y="3913348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2" name="Forma libre: forma 290">
                <a:extLst>
                  <a:ext uri="{FF2B5EF4-FFF2-40B4-BE49-F238E27FC236}">
                    <a16:creationId xmlns:a16="http://schemas.microsoft.com/office/drawing/2014/main" id="{4C4E7148-5C28-6C32-4E9C-C4A8FF525344}"/>
                  </a:ext>
                </a:extLst>
              </p:cNvPr>
              <p:cNvSpPr/>
              <p:nvPr/>
            </p:nvSpPr>
            <p:spPr>
              <a:xfrm>
                <a:off x="871935" y="4260116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3" name="Forma libre: forma 291">
                <a:extLst>
                  <a:ext uri="{FF2B5EF4-FFF2-40B4-BE49-F238E27FC236}">
                    <a16:creationId xmlns:a16="http://schemas.microsoft.com/office/drawing/2014/main" id="{AFF4B9FD-817C-9133-931E-C75C30DCA58D}"/>
                  </a:ext>
                </a:extLst>
              </p:cNvPr>
              <p:cNvSpPr/>
              <p:nvPr/>
            </p:nvSpPr>
            <p:spPr>
              <a:xfrm>
                <a:off x="534302" y="4254300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4" name="Forma libre: forma 292">
                <a:extLst>
                  <a:ext uri="{FF2B5EF4-FFF2-40B4-BE49-F238E27FC236}">
                    <a16:creationId xmlns:a16="http://schemas.microsoft.com/office/drawing/2014/main" id="{CCCD1B9E-A06F-2676-F89B-03FA3030C1F3}"/>
                  </a:ext>
                </a:extLst>
              </p:cNvPr>
              <p:cNvSpPr/>
              <p:nvPr/>
            </p:nvSpPr>
            <p:spPr>
              <a:xfrm>
                <a:off x="252538" y="4674220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5" name="Forma libre: forma 293">
                <a:extLst>
                  <a:ext uri="{FF2B5EF4-FFF2-40B4-BE49-F238E27FC236}">
                    <a16:creationId xmlns:a16="http://schemas.microsoft.com/office/drawing/2014/main" id="{BBBF0838-D1A7-8DDD-1B8F-127E0B28698C}"/>
                  </a:ext>
                </a:extLst>
              </p:cNvPr>
              <p:cNvSpPr/>
              <p:nvPr/>
            </p:nvSpPr>
            <p:spPr>
              <a:xfrm>
                <a:off x="859389" y="4674193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6" name="Forma libre: forma 294">
                <a:extLst>
                  <a:ext uri="{FF2B5EF4-FFF2-40B4-BE49-F238E27FC236}">
                    <a16:creationId xmlns:a16="http://schemas.microsoft.com/office/drawing/2014/main" id="{AC298977-ECA8-D1D4-9B55-5416A24DC2DC}"/>
                  </a:ext>
                </a:extLst>
              </p:cNvPr>
              <p:cNvSpPr/>
              <p:nvPr/>
            </p:nvSpPr>
            <p:spPr>
              <a:xfrm>
                <a:off x="257348" y="4754047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7" name="Forma libre: forma 295">
                <a:extLst>
                  <a:ext uri="{FF2B5EF4-FFF2-40B4-BE49-F238E27FC236}">
                    <a16:creationId xmlns:a16="http://schemas.microsoft.com/office/drawing/2014/main" id="{3CBC60A0-D235-E411-7441-D3FDD5914B7D}"/>
                  </a:ext>
                </a:extLst>
              </p:cNvPr>
              <p:cNvSpPr/>
              <p:nvPr/>
            </p:nvSpPr>
            <p:spPr>
              <a:xfrm>
                <a:off x="1264651" y="4754102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8" name="Forma libre: forma 296">
                <a:extLst>
                  <a:ext uri="{FF2B5EF4-FFF2-40B4-BE49-F238E27FC236}">
                    <a16:creationId xmlns:a16="http://schemas.microsoft.com/office/drawing/2014/main" id="{4596CCEF-91D5-33EB-4C65-1E91E06DF4FE}"/>
                  </a:ext>
                </a:extLst>
              </p:cNvPr>
              <p:cNvSpPr/>
              <p:nvPr/>
            </p:nvSpPr>
            <p:spPr>
              <a:xfrm>
                <a:off x="1166207" y="4478502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9" name="Forma libre: forma 297">
                <a:extLst>
                  <a:ext uri="{FF2B5EF4-FFF2-40B4-BE49-F238E27FC236}">
                    <a16:creationId xmlns:a16="http://schemas.microsoft.com/office/drawing/2014/main" id="{503DC9CA-0E4F-69C9-B80B-EFAE198B2938}"/>
                  </a:ext>
                </a:extLst>
              </p:cNvPr>
              <p:cNvSpPr/>
              <p:nvPr/>
            </p:nvSpPr>
            <p:spPr>
              <a:xfrm>
                <a:off x="1082311" y="4588486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0" name="Forma libre: forma 298">
                <a:extLst>
                  <a:ext uri="{FF2B5EF4-FFF2-40B4-BE49-F238E27FC236}">
                    <a16:creationId xmlns:a16="http://schemas.microsoft.com/office/drawing/2014/main" id="{15CCD80C-A7D1-ECE3-BFFA-8515D61E2E94}"/>
                  </a:ext>
                </a:extLst>
              </p:cNvPr>
              <p:cNvSpPr/>
              <p:nvPr/>
            </p:nvSpPr>
            <p:spPr>
              <a:xfrm>
                <a:off x="305866" y="4478219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1" name="Forma libre: forma 299">
                <a:extLst>
                  <a:ext uri="{FF2B5EF4-FFF2-40B4-BE49-F238E27FC236}">
                    <a16:creationId xmlns:a16="http://schemas.microsoft.com/office/drawing/2014/main" id="{C95D0E93-0A09-445A-F866-CAFD1E9DCCFA}"/>
                  </a:ext>
                </a:extLst>
              </p:cNvPr>
              <p:cNvSpPr/>
              <p:nvPr/>
            </p:nvSpPr>
            <p:spPr>
              <a:xfrm>
                <a:off x="327995" y="4588559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2" name="Forma libre: forma 300">
                <a:extLst>
                  <a:ext uri="{FF2B5EF4-FFF2-40B4-BE49-F238E27FC236}">
                    <a16:creationId xmlns:a16="http://schemas.microsoft.com/office/drawing/2014/main" id="{B53F39F0-EBD3-F694-9CCF-5676C200F583}"/>
                  </a:ext>
                </a:extLst>
              </p:cNvPr>
              <p:cNvSpPr/>
              <p:nvPr/>
            </p:nvSpPr>
            <p:spPr>
              <a:xfrm>
                <a:off x="181115" y="4412930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3" name="Forma libre: forma 301">
                <a:extLst>
                  <a:ext uri="{FF2B5EF4-FFF2-40B4-BE49-F238E27FC236}">
                    <a16:creationId xmlns:a16="http://schemas.microsoft.com/office/drawing/2014/main" id="{D2E96D00-7FDB-E20E-EEF3-199F5B67481A}"/>
                  </a:ext>
                </a:extLst>
              </p:cNvPr>
              <p:cNvSpPr/>
              <p:nvPr/>
            </p:nvSpPr>
            <p:spPr>
              <a:xfrm>
                <a:off x="1351346" y="4412702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4" name="Forma libre: forma 302">
                <a:extLst>
                  <a:ext uri="{FF2B5EF4-FFF2-40B4-BE49-F238E27FC236}">
                    <a16:creationId xmlns:a16="http://schemas.microsoft.com/office/drawing/2014/main" id="{891EE226-111F-477E-FE2C-90740EEF5F0C}"/>
                  </a:ext>
                </a:extLst>
              </p:cNvPr>
              <p:cNvSpPr/>
              <p:nvPr/>
            </p:nvSpPr>
            <p:spPr>
              <a:xfrm>
                <a:off x="1528255" y="4497238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5" name="Forma libre: forma 303">
                <a:extLst>
                  <a:ext uri="{FF2B5EF4-FFF2-40B4-BE49-F238E27FC236}">
                    <a16:creationId xmlns:a16="http://schemas.microsoft.com/office/drawing/2014/main" id="{F295DF78-2AB6-1848-55C8-9686CFA36E44}"/>
                  </a:ext>
                </a:extLst>
              </p:cNvPr>
              <p:cNvSpPr/>
              <p:nvPr/>
            </p:nvSpPr>
            <p:spPr>
              <a:xfrm>
                <a:off x="73325" y="4858463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6" name="Forma libre: forma 304">
                <a:extLst>
                  <a:ext uri="{FF2B5EF4-FFF2-40B4-BE49-F238E27FC236}">
                    <a16:creationId xmlns:a16="http://schemas.microsoft.com/office/drawing/2014/main" id="{B5BC1DA6-18DD-4409-0488-2A904A3CE06C}"/>
                  </a:ext>
                </a:extLst>
              </p:cNvPr>
              <p:cNvSpPr/>
              <p:nvPr/>
            </p:nvSpPr>
            <p:spPr>
              <a:xfrm>
                <a:off x="1169846" y="4857713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7" name="Forma libre: forma 305">
                <a:extLst>
                  <a:ext uri="{FF2B5EF4-FFF2-40B4-BE49-F238E27FC236}">
                    <a16:creationId xmlns:a16="http://schemas.microsoft.com/office/drawing/2014/main" id="{4AE7023E-A1E2-A7E2-A6CE-4141906BCB3F}"/>
                  </a:ext>
                </a:extLst>
              </p:cNvPr>
              <p:cNvSpPr/>
              <p:nvPr/>
            </p:nvSpPr>
            <p:spPr>
              <a:xfrm>
                <a:off x="412723" y="4858856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8" name="Forma libre: forma 306">
                <a:extLst>
                  <a:ext uri="{FF2B5EF4-FFF2-40B4-BE49-F238E27FC236}">
                    <a16:creationId xmlns:a16="http://schemas.microsoft.com/office/drawing/2014/main" id="{C1FB20E6-AEB2-FA68-9369-E61BD783A900}"/>
                  </a:ext>
                </a:extLst>
              </p:cNvPr>
              <p:cNvSpPr/>
              <p:nvPr/>
            </p:nvSpPr>
            <p:spPr>
              <a:xfrm>
                <a:off x="53995" y="4497302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9" name="Forma libre: forma 307">
                <a:extLst>
                  <a:ext uri="{FF2B5EF4-FFF2-40B4-BE49-F238E27FC236}">
                    <a16:creationId xmlns:a16="http://schemas.microsoft.com/office/drawing/2014/main" id="{492A3781-6A56-4C4C-B837-B47C155DEDB7}"/>
                  </a:ext>
                </a:extLst>
              </p:cNvPr>
              <p:cNvSpPr/>
              <p:nvPr/>
            </p:nvSpPr>
            <p:spPr>
              <a:xfrm>
                <a:off x="1587489" y="4681947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0" name="Forma libre: forma 308">
                <a:extLst>
                  <a:ext uri="{FF2B5EF4-FFF2-40B4-BE49-F238E27FC236}">
                    <a16:creationId xmlns:a16="http://schemas.microsoft.com/office/drawing/2014/main" id="{B384E4CE-C0FD-E813-1B2C-DBD6FAFAFDF0}"/>
                  </a:ext>
                </a:extLst>
              </p:cNvPr>
              <p:cNvSpPr/>
              <p:nvPr/>
            </p:nvSpPr>
            <p:spPr>
              <a:xfrm>
                <a:off x="1510259" y="4861270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1" name="Forma libre: forma 309">
                <a:extLst>
                  <a:ext uri="{FF2B5EF4-FFF2-40B4-BE49-F238E27FC236}">
                    <a16:creationId xmlns:a16="http://schemas.microsoft.com/office/drawing/2014/main" id="{43BE0890-D195-6397-C274-493FC77C63D0}"/>
                  </a:ext>
                </a:extLst>
              </p:cNvPr>
              <p:cNvSpPr/>
              <p:nvPr/>
            </p:nvSpPr>
            <p:spPr>
              <a:xfrm>
                <a:off x="412339" y="4755712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2" name="Forma libre: forma 310">
                <a:extLst>
                  <a:ext uri="{FF2B5EF4-FFF2-40B4-BE49-F238E27FC236}">
                    <a16:creationId xmlns:a16="http://schemas.microsoft.com/office/drawing/2014/main" id="{AAF7BDC3-241C-62CA-7F86-0539EA4B1C83}"/>
                  </a:ext>
                </a:extLst>
              </p:cNvPr>
              <p:cNvSpPr/>
              <p:nvPr/>
            </p:nvSpPr>
            <p:spPr>
              <a:xfrm>
                <a:off x="1399132" y="4750820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3" name="Forma libre: forma 311">
                <a:extLst>
                  <a:ext uri="{FF2B5EF4-FFF2-40B4-BE49-F238E27FC236}">
                    <a16:creationId xmlns:a16="http://schemas.microsoft.com/office/drawing/2014/main" id="{8C0E8E11-0D85-5251-1B24-EF05854D6471}"/>
                  </a:ext>
                </a:extLst>
              </p:cNvPr>
              <p:cNvSpPr/>
              <p:nvPr/>
            </p:nvSpPr>
            <p:spPr>
              <a:xfrm>
                <a:off x="80549" y="4642116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4" name="Forma libre: forma 312">
                <a:extLst>
                  <a:ext uri="{FF2B5EF4-FFF2-40B4-BE49-F238E27FC236}">
                    <a16:creationId xmlns:a16="http://schemas.microsoft.com/office/drawing/2014/main" id="{8AA19253-090D-C87F-61E7-E031B6D8A45C}"/>
                  </a:ext>
                </a:extLst>
              </p:cNvPr>
              <p:cNvSpPr/>
              <p:nvPr/>
            </p:nvSpPr>
            <p:spPr>
              <a:xfrm>
                <a:off x="1406603" y="4860191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5" name="Forma libre: forma 313">
                <a:extLst>
                  <a:ext uri="{FF2B5EF4-FFF2-40B4-BE49-F238E27FC236}">
                    <a16:creationId xmlns:a16="http://schemas.microsoft.com/office/drawing/2014/main" id="{DEAC8129-1344-2A18-98DE-CA7D6F7B6812}"/>
                  </a:ext>
                </a:extLst>
              </p:cNvPr>
              <p:cNvSpPr/>
              <p:nvPr/>
            </p:nvSpPr>
            <p:spPr>
              <a:xfrm>
                <a:off x="1523957" y="4641988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6" name="Forma libre: forma 314">
                <a:extLst>
                  <a:ext uri="{FF2B5EF4-FFF2-40B4-BE49-F238E27FC236}">
                    <a16:creationId xmlns:a16="http://schemas.microsoft.com/office/drawing/2014/main" id="{E322EE7A-A1F7-27DA-89B9-FA3EF6967D79}"/>
                  </a:ext>
                </a:extLst>
              </p:cNvPr>
              <p:cNvSpPr/>
              <p:nvPr/>
            </p:nvSpPr>
            <p:spPr>
              <a:xfrm>
                <a:off x="1512435" y="4781882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7" name="Forma libre: forma 315">
                <a:extLst>
                  <a:ext uri="{FF2B5EF4-FFF2-40B4-BE49-F238E27FC236}">
                    <a16:creationId xmlns:a16="http://schemas.microsoft.com/office/drawing/2014/main" id="{282D1352-008F-8FC5-27EC-19D762C33E0A}"/>
                  </a:ext>
                </a:extLst>
              </p:cNvPr>
              <p:cNvSpPr/>
              <p:nvPr/>
            </p:nvSpPr>
            <p:spPr>
              <a:xfrm>
                <a:off x="1195395" y="4755510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8" name="Forma libre: forma 316">
                <a:extLst>
                  <a:ext uri="{FF2B5EF4-FFF2-40B4-BE49-F238E27FC236}">
                    <a16:creationId xmlns:a16="http://schemas.microsoft.com/office/drawing/2014/main" id="{CE92918D-6EBE-557F-2196-F4E6DD6D349D}"/>
                  </a:ext>
                </a:extLst>
              </p:cNvPr>
              <p:cNvSpPr/>
              <p:nvPr/>
            </p:nvSpPr>
            <p:spPr>
              <a:xfrm>
                <a:off x="100812" y="4782074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9" name="Forma libre: forma 317">
                <a:extLst>
                  <a:ext uri="{FF2B5EF4-FFF2-40B4-BE49-F238E27FC236}">
                    <a16:creationId xmlns:a16="http://schemas.microsoft.com/office/drawing/2014/main" id="{9D8E0719-E0A3-29BB-51F1-7CB0BBC22BB8}"/>
                  </a:ext>
                </a:extLst>
              </p:cNvPr>
              <p:cNvSpPr/>
              <p:nvPr/>
            </p:nvSpPr>
            <p:spPr>
              <a:xfrm>
                <a:off x="211729" y="4866180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0" name="Forma libre: forma 318">
                <a:extLst>
                  <a:ext uri="{FF2B5EF4-FFF2-40B4-BE49-F238E27FC236}">
                    <a16:creationId xmlns:a16="http://schemas.microsoft.com/office/drawing/2014/main" id="{B2F5D4EA-2E14-4BF6-F43A-F6D751A82351}"/>
                  </a:ext>
                </a:extLst>
              </p:cNvPr>
              <p:cNvSpPr/>
              <p:nvPr/>
            </p:nvSpPr>
            <p:spPr>
              <a:xfrm>
                <a:off x="1423336" y="4690268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1" name="Forma libre: forma 319">
                <a:extLst>
                  <a:ext uri="{FF2B5EF4-FFF2-40B4-BE49-F238E27FC236}">
                    <a16:creationId xmlns:a16="http://schemas.microsoft.com/office/drawing/2014/main" id="{8529EEBF-D56C-AEF3-2A6A-955A6ADE8AFB}"/>
                  </a:ext>
                </a:extLst>
              </p:cNvPr>
              <p:cNvSpPr/>
              <p:nvPr/>
            </p:nvSpPr>
            <p:spPr>
              <a:xfrm>
                <a:off x="145215" y="4749750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2" name="Forma libre: forma 320">
                <a:extLst>
                  <a:ext uri="{FF2B5EF4-FFF2-40B4-BE49-F238E27FC236}">
                    <a16:creationId xmlns:a16="http://schemas.microsoft.com/office/drawing/2014/main" id="{BA62184C-B879-20B0-8BF4-D4B4F2216040}"/>
                  </a:ext>
                </a:extLst>
              </p:cNvPr>
              <p:cNvSpPr/>
              <p:nvPr/>
            </p:nvSpPr>
            <p:spPr>
              <a:xfrm>
                <a:off x="85725" y="4721486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3" name="Forma libre: forma 321">
                <a:extLst>
                  <a:ext uri="{FF2B5EF4-FFF2-40B4-BE49-F238E27FC236}">
                    <a16:creationId xmlns:a16="http://schemas.microsoft.com/office/drawing/2014/main" id="{B8AF421B-3F53-DA76-3802-DA8642C26796}"/>
                  </a:ext>
                </a:extLst>
              </p:cNvPr>
              <p:cNvSpPr/>
              <p:nvPr/>
            </p:nvSpPr>
            <p:spPr>
              <a:xfrm>
                <a:off x="94640" y="4574715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4" name="Forma libre: forma 322">
                <a:extLst>
                  <a:ext uri="{FF2B5EF4-FFF2-40B4-BE49-F238E27FC236}">
                    <a16:creationId xmlns:a16="http://schemas.microsoft.com/office/drawing/2014/main" id="{1A1B12A5-078E-F14F-EFA5-87F9F64F4539}"/>
                  </a:ext>
                </a:extLst>
              </p:cNvPr>
              <p:cNvSpPr/>
              <p:nvPr/>
            </p:nvSpPr>
            <p:spPr>
              <a:xfrm>
                <a:off x="325910" y="4730931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5" name="Forma libre: forma 323">
                <a:extLst>
                  <a:ext uri="{FF2B5EF4-FFF2-40B4-BE49-F238E27FC236}">
                    <a16:creationId xmlns:a16="http://schemas.microsoft.com/office/drawing/2014/main" id="{3F709EF9-4C00-10EC-8571-58E31B52CD9F}"/>
                  </a:ext>
                </a:extLst>
              </p:cNvPr>
              <p:cNvSpPr/>
              <p:nvPr/>
            </p:nvSpPr>
            <p:spPr>
              <a:xfrm>
                <a:off x="1242395" y="4731023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6" name="Forma libre: forma 324">
                <a:extLst>
                  <a:ext uri="{FF2B5EF4-FFF2-40B4-BE49-F238E27FC236}">
                    <a16:creationId xmlns:a16="http://schemas.microsoft.com/office/drawing/2014/main" id="{09D8E2BC-495F-907E-64FB-FFE6218A95E8}"/>
                  </a:ext>
                </a:extLst>
              </p:cNvPr>
              <p:cNvSpPr/>
              <p:nvPr/>
            </p:nvSpPr>
            <p:spPr>
              <a:xfrm>
                <a:off x="1420035" y="4576727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7" name="Forma libre: forma 325">
                <a:extLst>
                  <a:ext uri="{FF2B5EF4-FFF2-40B4-BE49-F238E27FC236}">
                    <a16:creationId xmlns:a16="http://schemas.microsoft.com/office/drawing/2014/main" id="{7F5D8AB6-8C6C-EAB8-2831-34B57AF29661}"/>
                  </a:ext>
                </a:extLst>
              </p:cNvPr>
              <p:cNvSpPr/>
              <p:nvPr/>
            </p:nvSpPr>
            <p:spPr>
              <a:xfrm>
                <a:off x="926744" y="4314029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8" name="Forma libre: forma 326">
                <a:extLst>
                  <a:ext uri="{FF2B5EF4-FFF2-40B4-BE49-F238E27FC236}">
                    <a16:creationId xmlns:a16="http://schemas.microsoft.com/office/drawing/2014/main" id="{CC356C96-1F7C-6B77-0400-D2A6BA442071}"/>
                  </a:ext>
                </a:extLst>
              </p:cNvPr>
              <p:cNvSpPr/>
              <p:nvPr/>
            </p:nvSpPr>
            <p:spPr>
              <a:xfrm>
                <a:off x="840918" y="3940643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9" name="Forma libre: forma 327">
                <a:extLst>
                  <a:ext uri="{FF2B5EF4-FFF2-40B4-BE49-F238E27FC236}">
                    <a16:creationId xmlns:a16="http://schemas.microsoft.com/office/drawing/2014/main" id="{B9C8713C-C672-173F-D727-63FD485A728B}"/>
                  </a:ext>
                </a:extLst>
              </p:cNvPr>
              <p:cNvSpPr/>
              <p:nvPr/>
            </p:nvSpPr>
            <p:spPr>
              <a:xfrm>
                <a:off x="648419" y="4016849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0" name="Forma libre: forma 328">
                <a:extLst>
                  <a:ext uri="{FF2B5EF4-FFF2-40B4-BE49-F238E27FC236}">
                    <a16:creationId xmlns:a16="http://schemas.microsoft.com/office/drawing/2014/main" id="{8CEB1A60-E39B-8766-CCD2-54AA5797E566}"/>
                  </a:ext>
                </a:extLst>
              </p:cNvPr>
              <p:cNvSpPr/>
              <p:nvPr/>
            </p:nvSpPr>
            <p:spPr>
              <a:xfrm>
                <a:off x="589458" y="4260975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1" name="Forma libre: forma 329">
                <a:extLst>
                  <a:ext uri="{FF2B5EF4-FFF2-40B4-BE49-F238E27FC236}">
                    <a16:creationId xmlns:a16="http://schemas.microsoft.com/office/drawing/2014/main" id="{42031B8D-9A4C-E650-3E77-C88D138F0A4A}"/>
                  </a:ext>
                </a:extLst>
              </p:cNvPr>
              <p:cNvSpPr/>
              <p:nvPr/>
            </p:nvSpPr>
            <p:spPr>
              <a:xfrm>
                <a:off x="565172" y="4199921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2" name="Forma libre: forma 330">
                <a:extLst>
                  <a:ext uri="{FF2B5EF4-FFF2-40B4-BE49-F238E27FC236}">
                    <a16:creationId xmlns:a16="http://schemas.microsoft.com/office/drawing/2014/main" id="{CB07B73B-220E-5CA0-F805-87A0801C7DE1}"/>
                  </a:ext>
                </a:extLst>
              </p:cNvPr>
              <p:cNvSpPr/>
              <p:nvPr/>
            </p:nvSpPr>
            <p:spPr>
              <a:xfrm>
                <a:off x="642228" y="4306695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3" name="Forma libre: forma 331">
                <a:extLst>
                  <a:ext uri="{FF2B5EF4-FFF2-40B4-BE49-F238E27FC236}">
                    <a16:creationId xmlns:a16="http://schemas.microsoft.com/office/drawing/2014/main" id="{61F4252F-49AF-42E8-F7E4-999DCDEB0BAF}"/>
                  </a:ext>
                </a:extLst>
              </p:cNvPr>
              <p:cNvSpPr/>
              <p:nvPr/>
            </p:nvSpPr>
            <p:spPr>
              <a:xfrm>
                <a:off x="960174" y="4271829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4" name="Forma libre: forma 332">
                <a:extLst>
                  <a:ext uri="{FF2B5EF4-FFF2-40B4-BE49-F238E27FC236}">
                    <a16:creationId xmlns:a16="http://schemas.microsoft.com/office/drawing/2014/main" id="{0BCE1C57-7419-CE41-020E-521548A31847}"/>
                  </a:ext>
                </a:extLst>
              </p:cNvPr>
              <p:cNvSpPr/>
              <p:nvPr/>
            </p:nvSpPr>
            <p:spPr>
              <a:xfrm>
                <a:off x="978270" y="4223348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5" name="Forma libre: forma 333">
                <a:extLst>
                  <a:ext uri="{FF2B5EF4-FFF2-40B4-BE49-F238E27FC236}">
                    <a16:creationId xmlns:a16="http://schemas.microsoft.com/office/drawing/2014/main" id="{D7C914A7-6563-7A34-2EDA-27688BF127E1}"/>
                  </a:ext>
                </a:extLst>
              </p:cNvPr>
              <p:cNvSpPr/>
              <p:nvPr/>
            </p:nvSpPr>
            <p:spPr>
              <a:xfrm>
                <a:off x="899120" y="3964838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6" name="Forma libre: forma 334">
                <a:extLst>
                  <a:ext uri="{FF2B5EF4-FFF2-40B4-BE49-F238E27FC236}">
                    <a16:creationId xmlns:a16="http://schemas.microsoft.com/office/drawing/2014/main" id="{6AB4C3D2-B8E3-D488-8759-0710B2D95C85}"/>
                  </a:ext>
                </a:extLst>
              </p:cNvPr>
              <p:cNvSpPr/>
              <p:nvPr/>
            </p:nvSpPr>
            <p:spPr>
              <a:xfrm>
                <a:off x="1001222" y="4125909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7" name="Forma libre: forma 335">
                <a:extLst>
                  <a:ext uri="{FF2B5EF4-FFF2-40B4-BE49-F238E27FC236}">
                    <a16:creationId xmlns:a16="http://schemas.microsoft.com/office/drawing/2014/main" id="{F758E3E0-4CFB-882C-0ADD-D093E3D6A79D}"/>
                  </a:ext>
                </a:extLst>
              </p:cNvPr>
              <p:cNvSpPr/>
              <p:nvPr/>
            </p:nvSpPr>
            <p:spPr>
              <a:xfrm>
                <a:off x="740910" y="3963695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8" name="Forma libre: forma 336">
                <a:extLst>
                  <a:ext uri="{FF2B5EF4-FFF2-40B4-BE49-F238E27FC236}">
                    <a16:creationId xmlns:a16="http://schemas.microsoft.com/office/drawing/2014/main" id="{1D7F5180-3303-62E8-0B5D-AA3E630FA568}"/>
                  </a:ext>
                </a:extLst>
              </p:cNvPr>
              <p:cNvSpPr/>
              <p:nvPr/>
            </p:nvSpPr>
            <p:spPr>
              <a:xfrm>
                <a:off x="589266" y="4104384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9" name="Forma libre: forma 337">
                <a:extLst>
                  <a:ext uri="{FF2B5EF4-FFF2-40B4-BE49-F238E27FC236}">
                    <a16:creationId xmlns:a16="http://schemas.microsoft.com/office/drawing/2014/main" id="{37B9CE34-40C7-5AF7-0B9A-4194C2C33627}"/>
                  </a:ext>
                </a:extLst>
              </p:cNvPr>
              <p:cNvSpPr/>
              <p:nvPr/>
            </p:nvSpPr>
            <p:spPr>
              <a:xfrm>
                <a:off x="651372" y="4133627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0" name="Forma libre: forma 338">
                <a:extLst>
                  <a:ext uri="{FF2B5EF4-FFF2-40B4-BE49-F238E27FC236}">
                    <a16:creationId xmlns:a16="http://schemas.microsoft.com/office/drawing/2014/main" id="{BDACBA4C-959C-4224-769F-73B16D23FC5F}"/>
                  </a:ext>
                </a:extLst>
              </p:cNvPr>
              <p:cNvSpPr/>
              <p:nvPr/>
            </p:nvSpPr>
            <p:spPr>
              <a:xfrm>
                <a:off x="961985" y="4152482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1" name="Forma libre: forma 339">
                <a:extLst>
                  <a:ext uri="{FF2B5EF4-FFF2-40B4-BE49-F238E27FC236}">
                    <a16:creationId xmlns:a16="http://schemas.microsoft.com/office/drawing/2014/main" id="{45968E1B-2A04-804E-B4C2-12FB24FCE278}"/>
                  </a:ext>
                </a:extLst>
              </p:cNvPr>
              <p:cNvSpPr/>
              <p:nvPr/>
            </p:nvSpPr>
            <p:spPr>
              <a:xfrm>
                <a:off x="770244" y="4039325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72" name="Grupo 230">
              <a:extLst>
                <a:ext uri="{FF2B5EF4-FFF2-40B4-BE49-F238E27FC236}">
                  <a16:creationId xmlns:a16="http://schemas.microsoft.com/office/drawing/2014/main" id="{4BD7DFEA-DB47-0CBC-4A44-158DEC1B668C}"/>
                </a:ext>
              </a:extLst>
            </p:cNvPr>
            <p:cNvGrpSpPr/>
            <p:nvPr/>
          </p:nvGrpSpPr>
          <p:grpSpPr>
            <a:xfrm>
              <a:off x="7434995" y="3880695"/>
              <a:ext cx="1626177" cy="1270594"/>
              <a:chOff x="7434995" y="3880695"/>
              <a:chExt cx="1626177" cy="1270594"/>
            </a:xfrm>
          </p:grpSpPr>
          <p:sp>
            <p:nvSpPr>
              <p:cNvPr id="173" name="Forma libre: forma 232">
                <a:extLst>
                  <a:ext uri="{FF2B5EF4-FFF2-40B4-BE49-F238E27FC236}">
                    <a16:creationId xmlns:a16="http://schemas.microsoft.com/office/drawing/2014/main" id="{4785B2FF-1FEF-6DBF-926B-591FF4542A0E}"/>
                  </a:ext>
                </a:extLst>
              </p:cNvPr>
              <p:cNvSpPr/>
              <p:nvPr/>
            </p:nvSpPr>
            <p:spPr>
              <a:xfrm>
                <a:off x="8129747" y="3880695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4" name="Forma libre: forma 233">
                <a:extLst>
                  <a:ext uri="{FF2B5EF4-FFF2-40B4-BE49-F238E27FC236}">
                    <a16:creationId xmlns:a16="http://schemas.microsoft.com/office/drawing/2014/main" id="{F49ED535-61F9-085C-28A5-05169BDE3611}"/>
                  </a:ext>
                </a:extLst>
              </p:cNvPr>
              <p:cNvSpPr/>
              <p:nvPr/>
            </p:nvSpPr>
            <p:spPr>
              <a:xfrm>
                <a:off x="8155195" y="4165713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5" name="Forma libre: forma 234">
                <a:extLst>
                  <a:ext uri="{FF2B5EF4-FFF2-40B4-BE49-F238E27FC236}">
                    <a16:creationId xmlns:a16="http://schemas.microsoft.com/office/drawing/2014/main" id="{F7262641-2B17-8AA6-8E74-361BB926A1DA}"/>
                  </a:ext>
                </a:extLst>
              </p:cNvPr>
              <p:cNvSpPr/>
              <p:nvPr/>
            </p:nvSpPr>
            <p:spPr>
              <a:xfrm>
                <a:off x="7873093" y="4111672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6" name="Forma libre: forma 235">
                <a:extLst>
                  <a:ext uri="{FF2B5EF4-FFF2-40B4-BE49-F238E27FC236}">
                    <a16:creationId xmlns:a16="http://schemas.microsoft.com/office/drawing/2014/main" id="{4219A2C4-21A6-D3C1-6241-9ABA369485EC}"/>
                  </a:ext>
                </a:extLst>
              </p:cNvPr>
              <p:cNvSpPr/>
              <p:nvPr/>
            </p:nvSpPr>
            <p:spPr>
              <a:xfrm>
                <a:off x="7930207" y="3922867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7" name="Forma libre: forma 236">
                <a:extLst>
                  <a:ext uri="{FF2B5EF4-FFF2-40B4-BE49-F238E27FC236}">
                    <a16:creationId xmlns:a16="http://schemas.microsoft.com/office/drawing/2014/main" id="{B41564F7-5A26-DE95-ABFE-579BADFE1F8E}"/>
                  </a:ext>
                </a:extLst>
              </p:cNvPr>
              <p:cNvSpPr/>
              <p:nvPr/>
            </p:nvSpPr>
            <p:spPr>
              <a:xfrm>
                <a:off x="8252926" y="4269644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8" name="Forma libre: forma 237">
                <a:extLst>
                  <a:ext uri="{FF2B5EF4-FFF2-40B4-BE49-F238E27FC236}">
                    <a16:creationId xmlns:a16="http://schemas.microsoft.com/office/drawing/2014/main" id="{6629E2C1-E2CA-592A-0EE2-96DAC029B600}"/>
                  </a:ext>
                </a:extLst>
              </p:cNvPr>
              <p:cNvSpPr/>
              <p:nvPr/>
            </p:nvSpPr>
            <p:spPr>
              <a:xfrm>
                <a:off x="7915293" y="4263828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9" name="Forma libre: forma 238">
                <a:extLst>
                  <a:ext uri="{FF2B5EF4-FFF2-40B4-BE49-F238E27FC236}">
                    <a16:creationId xmlns:a16="http://schemas.microsoft.com/office/drawing/2014/main" id="{EF960CC8-41BD-3C9D-3CEB-877745331CAC}"/>
                  </a:ext>
                </a:extLst>
              </p:cNvPr>
              <p:cNvSpPr/>
              <p:nvPr/>
            </p:nvSpPr>
            <p:spPr>
              <a:xfrm>
                <a:off x="7633539" y="4683739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0" name="Forma libre: forma 239">
                <a:extLst>
                  <a:ext uri="{FF2B5EF4-FFF2-40B4-BE49-F238E27FC236}">
                    <a16:creationId xmlns:a16="http://schemas.microsoft.com/office/drawing/2014/main" id="{2753137C-02AD-28E5-5338-2A8A752D6D64}"/>
                  </a:ext>
                </a:extLst>
              </p:cNvPr>
              <p:cNvSpPr/>
              <p:nvPr/>
            </p:nvSpPr>
            <p:spPr>
              <a:xfrm>
                <a:off x="8240389" y="4683721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1" name="Forma libre: forma 240">
                <a:extLst>
                  <a:ext uri="{FF2B5EF4-FFF2-40B4-BE49-F238E27FC236}">
                    <a16:creationId xmlns:a16="http://schemas.microsoft.com/office/drawing/2014/main" id="{EAFB9608-D62E-0CB8-B7A8-A9B84532E266}"/>
                  </a:ext>
                </a:extLst>
              </p:cNvPr>
              <p:cNvSpPr/>
              <p:nvPr/>
            </p:nvSpPr>
            <p:spPr>
              <a:xfrm>
                <a:off x="7638339" y="4763575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2" name="Forma libre: forma 241">
                <a:extLst>
                  <a:ext uri="{FF2B5EF4-FFF2-40B4-BE49-F238E27FC236}">
                    <a16:creationId xmlns:a16="http://schemas.microsoft.com/office/drawing/2014/main" id="{05F8E7EC-20CA-46D9-400F-B81C26C43A89}"/>
                  </a:ext>
                </a:extLst>
              </p:cNvPr>
              <p:cNvSpPr/>
              <p:nvPr/>
            </p:nvSpPr>
            <p:spPr>
              <a:xfrm>
                <a:off x="8645642" y="4763621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3" name="Forma libre: forma 242">
                <a:extLst>
                  <a:ext uri="{FF2B5EF4-FFF2-40B4-BE49-F238E27FC236}">
                    <a16:creationId xmlns:a16="http://schemas.microsoft.com/office/drawing/2014/main" id="{434F4C6D-0DBC-95E4-923D-48E167FF6EAD}"/>
                  </a:ext>
                </a:extLst>
              </p:cNvPr>
              <p:cNvSpPr/>
              <p:nvPr/>
            </p:nvSpPr>
            <p:spPr>
              <a:xfrm>
                <a:off x="8547198" y="4488021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4" name="Forma libre: forma 243">
                <a:extLst>
                  <a:ext uri="{FF2B5EF4-FFF2-40B4-BE49-F238E27FC236}">
                    <a16:creationId xmlns:a16="http://schemas.microsoft.com/office/drawing/2014/main" id="{CD5322FF-7E5A-113C-2A75-B538FD7BA5A9}"/>
                  </a:ext>
                </a:extLst>
              </p:cNvPr>
              <p:cNvSpPr/>
              <p:nvPr/>
            </p:nvSpPr>
            <p:spPr>
              <a:xfrm>
                <a:off x="8463302" y="4598014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5" name="Forma libre: forma 244">
                <a:extLst>
                  <a:ext uri="{FF2B5EF4-FFF2-40B4-BE49-F238E27FC236}">
                    <a16:creationId xmlns:a16="http://schemas.microsoft.com/office/drawing/2014/main" id="{5E4A3252-ABDB-CE0C-6AF9-DD543F7E2D42}"/>
                  </a:ext>
                </a:extLst>
              </p:cNvPr>
              <p:cNvSpPr/>
              <p:nvPr/>
            </p:nvSpPr>
            <p:spPr>
              <a:xfrm>
                <a:off x="7686857" y="4487738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6" name="Forma libre: forma 245">
                <a:extLst>
                  <a:ext uri="{FF2B5EF4-FFF2-40B4-BE49-F238E27FC236}">
                    <a16:creationId xmlns:a16="http://schemas.microsoft.com/office/drawing/2014/main" id="{A6AE024B-515E-8124-578B-6B3C1864D50C}"/>
                  </a:ext>
                </a:extLst>
              </p:cNvPr>
              <p:cNvSpPr/>
              <p:nvPr/>
            </p:nvSpPr>
            <p:spPr>
              <a:xfrm>
                <a:off x="7708995" y="4598087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7" name="Forma libre: forma 246">
                <a:extLst>
                  <a:ext uri="{FF2B5EF4-FFF2-40B4-BE49-F238E27FC236}">
                    <a16:creationId xmlns:a16="http://schemas.microsoft.com/office/drawing/2014/main" id="{E964F3FC-3207-9B5F-F386-CBC069CE0767}"/>
                  </a:ext>
                </a:extLst>
              </p:cNvPr>
              <p:cNvSpPr/>
              <p:nvPr/>
            </p:nvSpPr>
            <p:spPr>
              <a:xfrm>
                <a:off x="7562106" y="4422459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8" name="Forma libre: forma 247">
                <a:extLst>
                  <a:ext uri="{FF2B5EF4-FFF2-40B4-BE49-F238E27FC236}">
                    <a16:creationId xmlns:a16="http://schemas.microsoft.com/office/drawing/2014/main" id="{144029FA-2BED-CB87-9172-6F491724BF66}"/>
                  </a:ext>
                </a:extLst>
              </p:cNvPr>
              <p:cNvSpPr/>
              <p:nvPr/>
            </p:nvSpPr>
            <p:spPr>
              <a:xfrm>
                <a:off x="8732337" y="4422230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9" name="Forma libre: forma 248">
                <a:extLst>
                  <a:ext uri="{FF2B5EF4-FFF2-40B4-BE49-F238E27FC236}">
                    <a16:creationId xmlns:a16="http://schemas.microsoft.com/office/drawing/2014/main" id="{01D94A87-B0DA-4774-7AF0-B272901AC5C6}"/>
                  </a:ext>
                </a:extLst>
              </p:cNvPr>
              <p:cNvSpPr/>
              <p:nvPr/>
            </p:nvSpPr>
            <p:spPr>
              <a:xfrm>
                <a:off x="8909246" y="4506766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0" name="Forma libre: forma 249">
                <a:extLst>
                  <a:ext uri="{FF2B5EF4-FFF2-40B4-BE49-F238E27FC236}">
                    <a16:creationId xmlns:a16="http://schemas.microsoft.com/office/drawing/2014/main" id="{B26F3668-4DA3-3D61-E81C-6D76C45D2949}"/>
                  </a:ext>
                </a:extLst>
              </p:cNvPr>
              <p:cNvSpPr/>
              <p:nvPr/>
            </p:nvSpPr>
            <p:spPr>
              <a:xfrm>
                <a:off x="7454316" y="4867991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1" name="Forma libre: forma 250">
                <a:extLst>
                  <a:ext uri="{FF2B5EF4-FFF2-40B4-BE49-F238E27FC236}">
                    <a16:creationId xmlns:a16="http://schemas.microsoft.com/office/drawing/2014/main" id="{6429CDA8-241E-A9E8-6691-8A78B30CA5AB}"/>
                  </a:ext>
                </a:extLst>
              </p:cNvPr>
              <p:cNvSpPr/>
              <p:nvPr/>
            </p:nvSpPr>
            <p:spPr>
              <a:xfrm>
                <a:off x="8550837" y="4867241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2" name="Forma libre: forma 251">
                <a:extLst>
                  <a:ext uri="{FF2B5EF4-FFF2-40B4-BE49-F238E27FC236}">
                    <a16:creationId xmlns:a16="http://schemas.microsoft.com/office/drawing/2014/main" id="{923B4C97-BBFA-E564-4805-4E44F7D2AF01}"/>
                  </a:ext>
                </a:extLst>
              </p:cNvPr>
              <p:cNvSpPr/>
              <p:nvPr/>
            </p:nvSpPr>
            <p:spPr>
              <a:xfrm>
                <a:off x="7793714" y="4868384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3" name="Forma libre: forma 252">
                <a:extLst>
                  <a:ext uri="{FF2B5EF4-FFF2-40B4-BE49-F238E27FC236}">
                    <a16:creationId xmlns:a16="http://schemas.microsoft.com/office/drawing/2014/main" id="{8A5A07AD-A3D4-4087-8412-CEDE308C9821}"/>
                  </a:ext>
                </a:extLst>
              </p:cNvPr>
              <p:cNvSpPr/>
              <p:nvPr/>
            </p:nvSpPr>
            <p:spPr>
              <a:xfrm>
                <a:off x="7434995" y="4506821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4" name="Forma libre: forma 253">
                <a:extLst>
                  <a:ext uri="{FF2B5EF4-FFF2-40B4-BE49-F238E27FC236}">
                    <a16:creationId xmlns:a16="http://schemas.microsoft.com/office/drawing/2014/main" id="{DDD7FF3E-597E-84AE-C25E-8663671678C8}"/>
                  </a:ext>
                </a:extLst>
              </p:cNvPr>
              <p:cNvSpPr/>
              <p:nvPr/>
            </p:nvSpPr>
            <p:spPr>
              <a:xfrm>
                <a:off x="8968480" y="4691466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5" name="Forma libre: forma 254">
                <a:extLst>
                  <a:ext uri="{FF2B5EF4-FFF2-40B4-BE49-F238E27FC236}">
                    <a16:creationId xmlns:a16="http://schemas.microsoft.com/office/drawing/2014/main" id="{7281DB91-8B69-C29F-DB54-CD491C1DD648}"/>
                  </a:ext>
                </a:extLst>
              </p:cNvPr>
              <p:cNvSpPr/>
              <p:nvPr/>
            </p:nvSpPr>
            <p:spPr>
              <a:xfrm>
                <a:off x="8891250" y="4870798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6" name="Forma libre: forma 255">
                <a:extLst>
                  <a:ext uri="{FF2B5EF4-FFF2-40B4-BE49-F238E27FC236}">
                    <a16:creationId xmlns:a16="http://schemas.microsoft.com/office/drawing/2014/main" id="{B42A7622-F3AB-3115-7E44-F2AFEBF26B9D}"/>
                  </a:ext>
                </a:extLst>
              </p:cNvPr>
              <p:cNvSpPr/>
              <p:nvPr/>
            </p:nvSpPr>
            <p:spPr>
              <a:xfrm>
                <a:off x="7793330" y="4765240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7" name="Forma libre: forma 256">
                <a:extLst>
                  <a:ext uri="{FF2B5EF4-FFF2-40B4-BE49-F238E27FC236}">
                    <a16:creationId xmlns:a16="http://schemas.microsoft.com/office/drawing/2014/main" id="{C6FD6EF1-CB47-6ED7-9EB7-6A038D2F7EE5}"/>
                  </a:ext>
                </a:extLst>
              </p:cNvPr>
              <p:cNvSpPr/>
              <p:nvPr/>
            </p:nvSpPr>
            <p:spPr>
              <a:xfrm>
                <a:off x="8780123" y="4760348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8" name="Forma libre: forma 257">
                <a:extLst>
                  <a:ext uri="{FF2B5EF4-FFF2-40B4-BE49-F238E27FC236}">
                    <a16:creationId xmlns:a16="http://schemas.microsoft.com/office/drawing/2014/main" id="{BDE38C51-0A68-AA4F-D88D-706AFFBC6247}"/>
                  </a:ext>
                </a:extLst>
              </p:cNvPr>
              <p:cNvSpPr/>
              <p:nvPr/>
            </p:nvSpPr>
            <p:spPr>
              <a:xfrm>
                <a:off x="7461540" y="4651644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9" name="Forma libre: forma 258">
                <a:extLst>
                  <a:ext uri="{FF2B5EF4-FFF2-40B4-BE49-F238E27FC236}">
                    <a16:creationId xmlns:a16="http://schemas.microsoft.com/office/drawing/2014/main" id="{449122B1-326C-B9B7-AB80-DA2FE7BD2C6A}"/>
                  </a:ext>
                </a:extLst>
              </p:cNvPr>
              <p:cNvSpPr/>
              <p:nvPr/>
            </p:nvSpPr>
            <p:spPr>
              <a:xfrm>
                <a:off x="8787594" y="4869719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0" name="Forma libre: forma 259">
                <a:extLst>
                  <a:ext uri="{FF2B5EF4-FFF2-40B4-BE49-F238E27FC236}">
                    <a16:creationId xmlns:a16="http://schemas.microsoft.com/office/drawing/2014/main" id="{278B08A7-0900-A685-178F-0A34F63572CC}"/>
                  </a:ext>
                </a:extLst>
              </p:cNvPr>
              <p:cNvSpPr/>
              <p:nvPr/>
            </p:nvSpPr>
            <p:spPr>
              <a:xfrm>
                <a:off x="8904948" y="4651516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1" name="Forma libre: forma 260">
                <a:extLst>
                  <a:ext uri="{FF2B5EF4-FFF2-40B4-BE49-F238E27FC236}">
                    <a16:creationId xmlns:a16="http://schemas.microsoft.com/office/drawing/2014/main" id="{A589E1BE-2B88-B6D2-D5C6-53DCEF7D994E}"/>
                  </a:ext>
                </a:extLst>
              </p:cNvPr>
              <p:cNvSpPr/>
              <p:nvPr/>
            </p:nvSpPr>
            <p:spPr>
              <a:xfrm>
                <a:off x="8893426" y="4791401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2" name="Forma libre: forma 261">
                <a:extLst>
                  <a:ext uri="{FF2B5EF4-FFF2-40B4-BE49-F238E27FC236}">
                    <a16:creationId xmlns:a16="http://schemas.microsoft.com/office/drawing/2014/main" id="{A43C739A-1236-6863-7DDE-006257151010}"/>
                  </a:ext>
                </a:extLst>
              </p:cNvPr>
              <p:cNvSpPr/>
              <p:nvPr/>
            </p:nvSpPr>
            <p:spPr>
              <a:xfrm>
                <a:off x="8576386" y="4765029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3" name="Forma libre: forma 262">
                <a:extLst>
                  <a:ext uri="{FF2B5EF4-FFF2-40B4-BE49-F238E27FC236}">
                    <a16:creationId xmlns:a16="http://schemas.microsoft.com/office/drawing/2014/main" id="{B6849398-CEE7-CB54-535D-98A36D25CEC5}"/>
                  </a:ext>
                </a:extLst>
              </p:cNvPr>
              <p:cNvSpPr/>
              <p:nvPr/>
            </p:nvSpPr>
            <p:spPr>
              <a:xfrm>
                <a:off x="7481803" y="4791602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4" name="Forma libre: forma 263">
                <a:extLst>
                  <a:ext uri="{FF2B5EF4-FFF2-40B4-BE49-F238E27FC236}">
                    <a16:creationId xmlns:a16="http://schemas.microsoft.com/office/drawing/2014/main" id="{FBB86B9A-6882-6DEF-D9A3-EA30FA2A9923}"/>
                  </a:ext>
                </a:extLst>
              </p:cNvPr>
              <p:cNvSpPr/>
              <p:nvPr/>
            </p:nvSpPr>
            <p:spPr>
              <a:xfrm>
                <a:off x="7592720" y="4875708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5" name="Forma libre: forma 264">
                <a:extLst>
                  <a:ext uri="{FF2B5EF4-FFF2-40B4-BE49-F238E27FC236}">
                    <a16:creationId xmlns:a16="http://schemas.microsoft.com/office/drawing/2014/main" id="{1D5B0B6A-B821-7018-2C4A-A652591F77D9}"/>
                  </a:ext>
                </a:extLst>
              </p:cNvPr>
              <p:cNvSpPr/>
              <p:nvPr/>
            </p:nvSpPr>
            <p:spPr>
              <a:xfrm>
                <a:off x="8804327" y="4699787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6" name="Forma libre: forma 265">
                <a:extLst>
                  <a:ext uri="{FF2B5EF4-FFF2-40B4-BE49-F238E27FC236}">
                    <a16:creationId xmlns:a16="http://schemas.microsoft.com/office/drawing/2014/main" id="{32CB992E-B5D0-B84A-387A-28BDB3C7A7BA}"/>
                  </a:ext>
                </a:extLst>
              </p:cNvPr>
              <p:cNvSpPr/>
              <p:nvPr/>
            </p:nvSpPr>
            <p:spPr>
              <a:xfrm>
                <a:off x="7526206" y="4759278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7" name="Forma libre: forma 266">
                <a:extLst>
                  <a:ext uri="{FF2B5EF4-FFF2-40B4-BE49-F238E27FC236}">
                    <a16:creationId xmlns:a16="http://schemas.microsoft.com/office/drawing/2014/main" id="{D7B01B5C-BF5E-154E-A2A3-D5194AA54A9E}"/>
                  </a:ext>
                </a:extLst>
              </p:cNvPr>
              <p:cNvSpPr/>
              <p:nvPr/>
            </p:nvSpPr>
            <p:spPr>
              <a:xfrm>
                <a:off x="7466716" y="4731014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8" name="Forma libre: forma 267">
                <a:extLst>
                  <a:ext uri="{FF2B5EF4-FFF2-40B4-BE49-F238E27FC236}">
                    <a16:creationId xmlns:a16="http://schemas.microsoft.com/office/drawing/2014/main" id="{82BB8816-28A4-E842-A063-635788B2A61E}"/>
                  </a:ext>
                </a:extLst>
              </p:cNvPr>
              <p:cNvSpPr/>
              <p:nvPr/>
            </p:nvSpPr>
            <p:spPr>
              <a:xfrm>
                <a:off x="7475631" y="4584234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9" name="Forma libre: forma 268">
                <a:extLst>
                  <a:ext uri="{FF2B5EF4-FFF2-40B4-BE49-F238E27FC236}">
                    <a16:creationId xmlns:a16="http://schemas.microsoft.com/office/drawing/2014/main" id="{7C45E00E-F6D4-2D61-B8CD-40D35CCDB995}"/>
                  </a:ext>
                </a:extLst>
              </p:cNvPr>
              <p:cNvSpPr/>
              <p:nvPr/>
            </p:nvSpPr>
            <p:spPr>
              <a:xfrm>
                <a:off x="7706901" y="4740459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0" name="Forma libre: forma 269">
                <a:extLst>
                  <a:ext uri="{FF2B5EF4-FFF2-40B4-BE49-F238E27FC236}">
                    <a16:creationId xmlns:a16="http://schemas.microsoft.com/office/drawing/2014/main" id="{79C8BFF0-4B18-7239-B2AA-C9C8DF0A864A}"/>
                  </a:ext>
                </a:extLst>
              </p:cNvPr>
              <p:cNvSpPr/>
              <p:nvPr/>
            </p:nvSpPr>
            <p:spPr>
              <a:xfrm>
                <a:off x="8623395" y="4740542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1" name="Forma libre: forma 270">
                <a:extLst>
                  <a:ext uri="{FF2B5EF4-FFF2-40B4-BE49-F238E27FC236}">
                    <a16:creationId xmlns:a16="http://schemas.microsoft.com/office/drawing/2014/main" id="{CD209DFA-0078-ECD9-FCA1-D2D07A5BB2F5}"/>
                  </a:ext>
                </a:extLst>
              </p:cNvPr>
              <p:cNvSpPr/>
              <p:nvPr/>
            </p:nvSpPr>
            <p:spPr>
              <a:xfrm>
                <a:off x="8801026" y="4586255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2" name="Forma libre: forma 271">
                <a:extLst>
                  <a:ext uri="{FF2B5EF4-FFF2-40B4-BE49-F238E27FC236}">
                    <a16:creationId xmlns:a16="http://schemas.microsoft.com/office/drawing/2014/main" id="{4EE85DD6-E912-F93A-43D7-639B428C2390}"/>
                  </a:ext>
                </a:extLst>
              </p:cNvPr>
              <p:cNvSpPr/>
              <p:nvPr/>
            </p:nvSpPr>
            <p:spPr>
              <a:xfrm>
                <a:off x="8307735" y="4323548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3" name="Forma libre: forma 272">
                <a:extLst>
                  <a:ext uri="{FF2B5EF4-FFF2-40B4-BE49-F238E27FC236}">
                    <a16:creationId xmlns:a16="http://schemas.microsoft.com/office/drawing/2014/main" id="{1EDC063F-4FC2-5DC3-65D7-3F6C864752D2}"/>
                  </a:ext>
                </a:extLst>
              </p:cNvPr>
              <p:cNvSpPr/>
              <p:nvPr/>
            </p:nvSpPr>
            <p:spPr>
              <a:xfrm>
                <a:off x="8221909" y="3950171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4" name="Forma libre: forma 273">
                <a:extLst>
                  <a:ext uri="{FF2B5EF4-FFF2-40B4-BE49-F238E27FC236}">
                    <a16:creationId xmlns:a16="http://schemas.microsoft.com/office/drawing/2014/main" id="{BD693830-C2AE-7A31-DC85-654755A54088}"/>
                  </a:ext>
                </a:extLst>
              </p:cNvPr>
              <p:cNvSpPr/>
              <p:nvPr/>
            </p:nvSpPr>
            <p:spPr>
              <a:xfrm>
                <a:off x="8029410" y="4026368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5" name="Forma libre: forma 274">
                <a:extLst>
                  <a:ext uri="{FF2B5EF4-FFF2-40B4-BE49-F238E27FC236}">
                    <a16:creationId xmlns:a16="http://schemas.microsoft.com/office/drawing/2014/main" id="{6B231219-C01E-FD4A-90C4-1988E5098303}"/>
                  </a:ext>
                </a:extLst>
              </p:cNvPr>
              <p:cNvSpPr/>
              <p:nvPr/>
            </p:nvSpPr>
            <p:spPr>
              <a:xfrm>
                <a:off x="7970449" y="4270494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6" name="Forma libre: forma 275">
                <a:extLst>
                  <a:ext uri="{FF2B5EF4-FFF2-40B4-BE49-F238E27FC236}">
                    <a16:creationId xmlns:a16="http://schemas.microsoft.com/office/drawing/2014/main" id="{917525C3-BA6D-AE6F-F60E-E206927ED677}"/>
                  </a:ext>
                </a:extLst>
              </p:cNvPr>
              <p:cNvSpPr/>
              <p:nvPr/>
            </p:nvSpPr>
            <p:spPr>
              <a:xfrm>
                <a:off x="7946163" y="4209440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7" name="Forma libre: forma 276">
                <a:extLst>
                  <a:ext uri="{FF2B5EF4-FFF2-40B4-BE49-F238E27FC236}">
                    <a16:creationId xmlns:a16="http://schemas.microsoft.com/office/drawing/2014/main" id="{06311028-DC99-8172-8340-84640115DF2A}"/>
                  </a:ext>
                </a:extLst>
              </p:cNvPr>
              <p:cNvSpPr/>
              <p:nvPr/>
            </p:nvSpPr>
            <p:spPr>
              <a:xfrm>
                <a:off x="8023219" y="4316214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8" name="Forma libre: forma 277">
                <a:extLst>
                  <a:ext uri="{FF2B5EF4-FFF2-40B4-BE49-F238E27FC236}">
                    <a16:creationId xmlns:a16="http://schemas.microsoft.com/office/drawing/2014/main" id="{D895AB9E-D12E-AE20-1044-5055224DAB29}"/>
                  </a:ext>
                </a:extLst>
              </p:cNvPr>
              <p:cNvSpPr/>
              <p:nvPr/>
            </p:nvSpPr>
            <p:spPr>
              <a:xfrm>
                <a:off x="8341165" y="4281357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9" name="Forma libre: forma 278">
                <a:extLst>
                  <a:ext uri="{FF2B5EF4-FFF2-40B4-BE49-F238E27FC236}">
                    <a16:creationId xmlns:a16="http://schemas.microsoft.com/office/drawing/2014/main" id="{A2ED85C3-57B8-7760-6A3A-F493159C83A0}"/>
                  </a:ext>
                </a:extLst>
              </p:cNvPr>
              <p:cNvSpPr/>
              <p:nvPr/>
            </p:nvSpPr>
            <p:spPr>
              <a:xfrm>
                <a:off x="8359261" y="4232876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0" name="Forma libre: forma 279">
                <a:extLst>
                  <a:ext uri="{FF2B5EF4-FFF2-40B4-BE49-F238E27FC236}">
                    <a16:creationId xmlns:a16="http://schemas.microsoft.com/office/drawing/2014/main" id="{D41C6DE0-27E3-2676-DC66-901959A4A54F}"/>
                  </a:ext>
                </a:extLst>
              </p:cNvPr>
              <p:cNvSpPr/>
              <p:nvPr/>
            </p:nvSpPr>
            <p:spPr>
              <a:xfrm>
                <a:off x="8280111" y="3974366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1" name="Forma libre: forma 280">
                <a:extLst>
                  <a:ext uri="{FF2B5EF4-FFF2-40B4-BE49-F238E27FC236}">
                    <a16:creationId xmlns:a16="http://schemas.microsoft.com/office/drawing/2014/main" id="{352BFF44-BA8C-B207-F083-4189F8A3CD26}"/>
                  </a:ext>
                </a:extLst>
              </p:cNvPr>
              <p:cNvSpPr/>
              <p:nvPr/>
            </p:nvSpPr>
            <p:spPr>
              <a:xfrm>
                <a:off x="8382222" y="4135428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2" name="Forma libre: forma 281">
                <a:extLst>
                  <a:ext uri="{FF2B5EF4-FFF2-40B4-BE49-F238E27FC236}">
                    <a16:creationId xmlns:a16="http://schemas.microsoft.com/office/drawing/2014/main" id="{A162AD4C-7156-A468-06C1-E09F9C3E3C27}"/>
                  </a:ext>
                </a:extLst>
              </p:cNvPr>
              <p:cNvSpPr/>
              <p:nvPr/>
            </p:nvSpPr>
            <p:spPr>
              <a:xfrm>
                <a:off x="8121901" y="3973223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3" name="Forma libre: forma 282">
                <a:extLst>
                  <a:ext uri="{FF2B5EF4-FFF2-40B4-BE49-F238E27FC236}">
                    <a16:creationId xmlns:a16="http://schemas.microsoft.com/office/drawing/2014/main" id="{9A397154-883F-D747-B534-A4104592267A}"/>
                  </a:ext>
                </a:extLst>
              </p:cNvPr>
              <p:cNvSpPr/>
              <p:nvPr/>
            </p:nvSpPr>
            <p:spPr>
              <a:xfrm>
                <a:off x="7970267" y="4113903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4" name="Forma libre: forma 283">
                <a:extLst>
                  <a:ext uri="{FF2B5EF4-FFF2-40B4-BE49-F238E27FC236}">
                    <a16:creationId xmlns:a16="http://schemas.microsoft.com/office/drawing/2014/main" id="{3E8F9E00-6A90-770D-3D94-D066C3DC5376}"/>
                  </a:ext>
                </a:extLst>
              </p:cNvPr>
              <p:cNvSpPr/>
              <p:nvPr/>
            </p:nvSpPr>
            <p:spPr>
              <a:xfrm>
                <a:off x="8032363" y="4143146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5" name="Forma libre: forma 284">
                <a:extLst>
                  <a:ext uri="{FF2B5EF4-FFF2-40B4-BE49-F238E27FC236}">
                    <a16:creationId xmlns:a16="http://schemas.microsoft.com/office/drawing/2014/main" id="{3C672C2E-050C-9C8E-3C0B-6FF16727BB88}"/>
                  </a:ext>
                </a:extLst>
              </p:cNvPr>
              <p:cNvSpPr/>
              <p:nvPr/>
            </p:nvSpPr>
            <p:spPr>
              <a:xfrm>
                <a:off x="8342976" y="4162010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6" name="Forma libre: forma 285">
                <a:extLst>
                  <a:ext uri="{FF2B5EF4-FFF2-40B4-BE49-F238E27FC236}">
                    <a16:creationId xmlns:a16="http://schemas.microsoft.com/office/drawing/2014/main" id="{6B2A0463-D4A1-40F4-CD09-337EE5DA885D}"/>
                  </a:ext>
                </a:extLst>
              </p:cNvPr>
              <p:cNvSpPr/>
              <p:nvPr/>
            </p:nvSpPr>
            <p:spPr>
              <a:xfrm>
                <a:off x="8151235" y="4048853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FFFFFF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227" name="Rectángulo 231">
              <a:extLst>
                <a:ext uri="{FF2B5EF4-FFF2-40B4-BE49-F238E27FC236}">
                  <a16:creationId xmlns:a16="http://schemas.microsoft.com/office/drawing/2014/main" id="{7A82FF4E-2060-3461-6F6A-DC9C6AE9E775}"/>
                </a:ext>
              </a:extLst>
            </p:cNvPr>
            <p:cNvSpPr/>
            <p:nvPr/>
          </p:nvSpPr>
          <p:spPr>
            <a:xfrm rot="10799991">
              <a:off x="-4755" y="5078266"/>
              <a:ext cx="9144000" cy="63495"/>
            </a:xfrm>
            <a:prstGeom prst="rect">
              <a:avLst/>
            </a:pr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FCE0D6"/>
                </a:solidFill>
                <a:uFillTx/>
                <a:latin typeface="Arial"/>
              </a:endParaRPr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flor blanca en lente de cambio de inclinación">
            <a:extLst>
              <a:ext uri="{FF2B5EF4-FFF2-40B4-BE49-F238E27FC236}">
                <a16:creationId xmlns:a16="http://schemas.microsoft.com/office/drawing/2014/main" id="{8EF41059-5DBF-6678-6C9F-F1D0089938CA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17999" t="3675" r="25237" b="-75"/>
          <a:stretch>
            <a:fillRect/>
          </a:stretch>
        </p:blipFill>
        <p:spPr>
          <a:xfrm>
            <a:off x="4682861" y="-14977"/>
            <a:ext cx="4454892" cy="5153402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3" name="Google Shape;3210;p53">
            <a:extLst>
              <a:ext uri="{FF2B5EF4-FFF2-40B4-BE49-F238E27FC236}">
                <a16:creationId xmlns:a16="http://schemas.microsoft.com/office/drawing/2014/main" id="{B8249080-AC59-449F-3D71-DA66C212AD00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86833" y="2217703"/>
            <a:ext cx="3505196" cy="1175397"/>
          </a:xfrm>
        </p:spPr>
        <p:txBody>
          <a:bodyPr anchor="ctr" anchorCtr="1"/>
          <a:lstStyle/>
          <a:p>
            <a:pPr marL="0" lvl="0" indent="0" algn="ctr">
              <a:buNone/>
            </a:pPr>
            <a:r>
              <a:rPr lang="en-US" b="1" dirty="0"/>
              <a:t>Do you have any questions?</a:t>
            </a:r>
            <a:endParaRPr lang="en-US" dirty="0"/>
          </a:p>
          <a:p>
            <a:pPr marL="0" lvl="0" indent="0" algn="ctr">
              <a:buNone/>
            </a:pPr>
            <a:r>
              <a:rPr lang="en-US" dirty="0"/>
              <a:t>Nice bro!</a:t>
            </a:r>
          </a:p>
          <a:p>
            <a:pPr marL="0" lvl="0" indent="0" algn="ctr">
              <a:buNone/>
            </a:pPr>
            <a:r>
              <a:rPr lang="en-US" dirty="0"/>
              <a:t>+91 620 421 838</a:t>
            </a:r>
          </a:p>
          <a:p>
            <a:pPr marL="0" lvl="0" indent="0" algn="ctr">
              <a:buNone/>
            </a:pPr>
            <a:r>
              <a:rPr lang="en-US" dirty="0" smtClean="0"/>
              <a:t>Domain.com</a:t>
            </a:r>
            <a:endParaRPr lang="en-US" dirty="0"/>
          </a:p>
        </p:txBody>
      </p:sp>
      <p:sp>
        <p:nvSpPr>
          <p:cNvPr id="4" name="Google Shape;3211;p53">
            <a:extLst>
              <a:ext uri="{FF2B5EF4-FFF2-40B4-BE49-F238E27FC236}">
                <a16:creationId xmlns:a16="http://schemas.microsoft.com/office/drawing/2014/main" id="{4899BD0F-30B5-EC95-9C10-200D0890B77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25954" y="1342147"/>
            <a:ext cx="4026898" cy="850501"/>
          </a:xfrm>
        </p:spPr>
        <p:txBody>
          <a:bodyPr/>
          <a:lstStyle/>
          <a:p>
            <a:pPr lvl="0"/>
            <a:r>
              <a:rPr lang="en-US" sz="6000"/>
              <a:t>THANKS!</a:t>
            </a:r>
          </a:p>
        </p:txBody>
      </p:sp>
      <p:sp>
        <p:nvSpPr>
          <p:cNvPr id="5" name="Google Shape;3212;p53">
            <a:extLst>
              <a:ext uri="{FF2B5EF4-FFF2-40B4-BE49-F238E27FC236}">
                <a16:creationId xmlns:a16="http://schemas.microsoft.com/office/drawing/2014/main" id="{2490617C-83FC-17BC-9081-679DEB3308EF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67182" y="4276776"/>
            <a:ext cx="3544497" cy="362102"/>
          </a:xfrm>
        </p:spPr>
        <p:txBody>
          <a:bodyPr anchorCtr="1"/>
          <a:lstStyle/>
          <a:p>
            <a:pPr marL="0" lvl="0" indent="0" algn="ctr">
              <a:spcAft>
                <a:spcPts val="1200"/>
              </a:spcAft>
              <a:buNone/>
            </a:pPr>
            <a:r>
              <a:rPr lang="en-US" sz="1200">
                <a:solidFill>
                  <a:srgbClr val="E47644"/>
                </a:solidFill>
              </a:rPr>
              <a:t>Free Template </a:t>
            </a:r>
          </a:p>
        </p:txBody>
      </p:sp>
      <p:grpSp>
        <p:nvGrpSpPr>
          <p:cNvPr id="6" name="Grupo 1">
            <a:extLst>
              <a:ext uri="{FF2B5EF4-FFF2-40B4-BE49-F238E27FC236}">
                <a16:creationId xmlns:a16="http://schemas.microsoft.com/office/drawing/2014/main" id="{BB735306-65FA-8C32-3BE7-EAFD8DA49B4B}"/>
              </a:ext>
            </a:extLst>
          </p:cNvPr>
          <p:cNvGrpSpPr/>
          <p:nvPr/>
        </p:nvGrpSpPr>
        <p:grpSpPr>
          <a:xfrm>
            <a:off x="1386651" y="3529209"/>
            <a:ext cx="2105524" cy="617101"/>
            <a:chOff x="1386651" y="3529209"/>
            <a:chExt cx="2105524" cy="617101"/>
          </a:xfrm>
        </p:grpSpPr>
        <p:sp>
          <p:nvSpPr>
            <p:cNvPr id="7" name="Google Shape;3213;p53">
              <a:extLst>
                <a:ext uri="{FF2B5EF4-FFF2-40B4-BE49-F238E27FC236}">
                  <a16:creationId xmlns:a16="http://schemas.microsoft.com/office/drawing/2014/main" id="{F64B747F-B0D5-29E4-CF0F-A96BDD84E171}"/>
                </a:ext>
              </a:extLst>
            </p:cNvPr>
            <p:cNvSpPr/>
            <p:nvPr/>
          </p:nvSpPr>
          <p:spPr>
            <a:xfrm>
              <a:off x="1386651" y="3529209"/>
              <a:ext cx="620447" cy="61710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466"/>
                <a:gd name="f4" fmla="val 4442"/>
                <a:gd name="f5" fmla="val 2227"/>
                <a:gd name="f6" fmla="val 1667"/>
                <a:gd name="f7" fmla="val 1072"/>
                <a:gd name="f8" fmla="val 250"/>
                <a:gd name="f9" fmla="val 667"/>
                <a:gd name="f10" fmla="val 655"/>
                <a:gd name="f11" fmla="val 274"/>
                <a:gd name="f12" fmla="val 1048"/>
                <a:gd name="f13" fmla="val 12"/>
                <a:gd name="f14" fmla="val 2215"/>
                <a:gd name="f15" fmla="val 72"/>
                <a:gd name="f16" fmla="val 3429"/>
                <a:gd name="f17" fmla="val 1001"/>
                <a:gd name="f18" fmla="val 4441"/>
                <a:gd name="f19" fmla="val 2798"/>
                <a:gd name="f20" fmla="val 3394"/>
                <a:gd name="f21" fmla="val 4179"/>
                <a:gd name="f22" fmla="val 3799"/>
                <a:gd name="f23" fmla="val 3786"/>
                <a:gd name="f24" fmla="val 4180"/>
                <a:gd name="f25" fmla="val 4465"/>
                <a:gd name="f26" fmla="val 2774"/>
                <a:gd name="f27" fmla="val 4394"/>
                <a:gd name="f28" fmla="val 1012"/>
                <a:gd name="f29" fmla="val 3477"/>
                <a:gd name="f30" fmla="*/ f0 1 4466"/>
                <a:gd name="f31" fmla="*/ f1 1 4442"/>
                <a:gd name="f32" fmla="val f2"/>
                <a:gd name="f33" fmla="val f3"/>
                <a:gd name="f34" fmla="val f4"/>
                <a:gd name="f35" fmla="+- f34 0 f32"/>
                <a:gd name="f36" fmla="+- f33 0 f32"/>
                <a:gd name="f37" fmla="*/ f36 1 4466"/>
                <a:gd name="f38" fmla="*/ f35 1 4442"/>
                <a:gd name="f39" fmla="*/ f32 1 f37"/>
                <a:gd name="f40" fmla="*/ f33 1 f37"/>
                <a:gd name="f41" fmla="*/ f32 1 f38"/>
                <a:gd name="f42" fmla="*/ f34 1 f38"/>
                <a:gd name="f43" fmla="*/ f39 f30 1"/>
                <a:gd name="f44" fmla="*/ f40 f30 1"/>
                <a:gd name="f45" fmla="*/ f42 f31 1"/>
                <a:gd name="f46" fmla="*/ f41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3" t="f46" r="f44" b="f45"/>
              <a:pathLst>
                <a:path w="4466" h="4442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2" y="f6"/>
                    <a:pt x="f13" y="f14"/>
                  </a:cubicBezTo>
                  <a:cubicBezTo>
                    <a:pt x="f15" y="f16"/>
                    <a:pt x="f17" y="f18"/>
                    <a:pt x="f5" y="f18"/>
                  </a:cubicBezTo>
                  <a:cubicBezTo>
                    <a:pt x="f19" y="f18"/>
                    <a:pt x="f20" y="f21"/>
                    <a:pt x="f22" y="f23"/>
                  </a:cubicBezTo>
                  <a:cubicBezTo>
                    <a:pt x="f24" y="f20"/>
                    <a:pt x="f25" y="f26"/>
                    <a:pt x="f4" y="f14"/>
                  </a:cubicBezTo>
                  <a:cubicBezTo>
                    <a:pt x="f27" y="f28"/>
                    <a:pt x="f29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" name="Google Shape;3214;p53">
              <a:extLst>
                <a:ext uri="{FF2B5EF4-FFF2-40B4-BE49-F238E27FC236}">
                  <a16:creationId xmlns:a16="http://schemas.microsoft.com/office/drawing/2014/main" id="{C66EB4F2-24CC-35D7-FEAD-B3E9A5B095F6}"/>
                </a:ext>
              </a:extLst>
            </p:cNvPr>
            <p:cNvSpPr/>
            <p:nvPr/>
          </p:nvSpPr>
          <p:spPr>
            <a:xfrm>
              <a:off x="2129180" y="3529209"/>
              <a:ext cx="620447" cy="61710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466"/>
                <a:gd name="f4" fmla="val 4442"/>
                <a:gd name="f5" fmla="val 2227"/>
                <a:gd name="f6" fmla="val 1667"/>
                <a:gd name="f7" fmla="val 1072"/>
                <a:gd name="f8" fmla="val 250"/>
                <a:gd name="f9" fmla="val 667"/>
                <a:gd name="f10" fmla="val 655"/>
                <a:gd name="f11" fmla="val 274"/>
                <a:gd name="f12" fmla="val 1048"/>
                <a:gd name="f13" fmla="val 12"/>
                <a:gd name="f14" fmla="val 2215"/>
                <a:gd name="f15" fmla="val 72"/>
                <a:gd name="f16" fmla="val 3429"/>
                <a:gd name="f17" fmla="val 1001"/>
                <a:gd name="f18" fmla="val 4441"/>
                <a:gd name="f19" fmla="val 2798"/>
                <a:gd name="f20" fmla="val 3394"/>
                <a:gd name="f21" fmla="val 4179"/>
                <a:gd name="f22" fmla="val 3799"/>
                <a:gd name="f23" fmla="val 3786"/>
                <a:gd name="f24" fmla="val 4180"/>
                <a:gd name="f25" fmla="val 4465"/>
                <a:gd name="f26" fmla="val 2774"/>
                <a:gd name="f27" fmla="val 4394"/>
                <a:gd name="f28" fmla="val 1012"/>
                <a:gd name="f29" fmla="val 3477"/>
                <a:gd name="f30" fmla="*/ f0 1 4466"/>
                <a:gd name="f31" fmla="*/ f1 1 4442"/>
                <a:gd name="f32" fmla="val f2"/>
                <a:gd name="f33" fmla="val f3"/>
                <a:gd name="f34" fmla="val f4"/>
                <a:gd name="f35" fmla="+- f34 0 f32"/>
                <a:gd name="f36" fmla="+- f33 0 f32"/>
                <a:gd name="f37" fmla="*/ f36 1 4466"/>
                <a:gd name="f38" fmla="*/ f35 1 4442"/>
                <a:gd name="f39" fmla="*/ f32 1 f37"/>
                <a:gd name="f40" fmla="*/ f33 1 f37"/>
                <a:gd name="f41" fmla="*/ f32 1 f38"/>
                <a:gd name="f42" fmla="*/ f34 1 f38"/>
                <a:gd name="f43" fmla="*/ f39 f30 1"/>
                <a:gd name="f44" fmla="*/ f40 f30 1"/>
                <a:gd name="f45" fmla="*/ f42 f31 1"/>
                <a:gd name="f46" fmla="*/ f41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3" t="f46" r="f44" b="f45"/>
              <a:pathLst>
                <a:path w="4466" h="4442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2" y="f6"/>
                    <a:pt x="f13" y="f14"/>
                  </a:cubicBezTo>
                  <a:cubicBezTo>
                    <a:pt x="f15" y="f16"/>
                    <a:pt x="f17" y="f18"/>
                    <a:pt x="f5" y="f18"/>
                  </a:cubicBezTo>
                  <a:cubicBezTo>
                    <a:pt x="f19" y="f18"/>
                    <a:pt x="f20" y="f21"/>
                    <a:pt x="f22" y="f23"/>
                  </a:cubicBezTo>
                  <a:cubicBezTo>
                    <a:pt x="f24" y="f20"/>
                    <a:pt x="f25" y="f26"/>
                    <a:pt x="f4" y="f14"/>
                  </a:cubicBezTo>
                  <a:cubicBezTo>
                    <a:pt x="f27" y="f28"/>
                    <a:pt x="f29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" name="Google Shape;3215;p53">
              <a:extLst>
                <a:ext uri="{FF2B5EF4-FFF2-40B4-BE49-F238E27FC236}">
                  <a16:creationId xmlns:a16="http://schemas.microsoft.com/office/drawing/2014/main" id="{3F6209F2-7CE2-83BA-557B-03803E9D7366}"/>
                </a:ext>
              </a:extLst>
            </p:cNvPr>
            <p:cNvSpPr/>
            <p:nvPr/>
          </p:nvSpPr>
          <p:spPr>
            <a:xfrm>
              <a:off x="2871728" y="3529209"/>
              <a:ext cx="620447" cy="61710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466"/>
                <a:gd name="f4" fmla="val 4442"/>
                <a:gd name="f5" fmla="val 2227"/>
                <a:gd name="f6" fmla="val 1667"/>
                <a:gd name="f7" fmla="val 1072"/>
                <a:gd name="f8" fmla="val 250"/>
                <a:gd name="f9" fmla="val 667"/>
                <a:gd name="f10" fmla="val 655"/>
                <a:gd name="f11" fmla="val 274"/>
                <a:gd name="f12" fmla="val 1048"/>
                <a:gd name="f13" fmla="val 12"/>
                <a:gd name="f14" fmla="val 2215"/>
                <a:gd name="f15" fmla="val 72"/>
                <a:gd name="f16" fmla="val 3429"/>
                <a:gd name="f17" fmla="val 1001"/>
                <a:gd name="f18" fmla="val 4441"/>
                <a:gd name="f19" fmla="val 2798"/>
                <a:gd name="f20" fmla="val 3394"/>
                <a:gd name="f21" fmla="val 4179"/>
                <a:gd name="f22" fmla="val 3799"/>
                <a:gd name="f23" fmla="val 3786"/>
                <a:gd name="f24" fmla="val 4180"/>
                <a:gd name="f25" fmla="val 4465"/>
                <a:gd name="f26" fmla="val 2774"/>
                <a:gd name="f27" fmla="val 4394"/>
                <a:gd name="f28" fmla="val 1012"/>
                <a:gd name="f29" fmla="val 3477"/>
                <a:gd name="f30" fmla="*/ f0 1 4466"/>
                <a:gd name="f31" fmla="*/ f1 1 4442"/>
                <a:gd name="f32" fmla="val f2"/>
                <a:gd name="f33" fmla="val f3"/>
                <a:gd name="f34" fmla="val f4"/>
                <a:gd name="f35" fmla="+- f34 0 f32"/>
                <a:gd name="f36" fmla="+- f33 0 f32"/>
                <a:gd name="f37" fmla="*/ f36 1 4466"/>
                <a:gd name="f38" fmla="*/ f35 1 4442"/>
                <a:gd name="f39" fmla="*/ f32 1 f37"/>
                <a:gd name="f40" fmla="*/ f33 1 f37"/>
                <a:gd name="f41" fmla="*/ f32 1 f38"/>
                <a:gd name="f42" fmla="*/ f34 1 f38"/>
                <a:gd name="f43" fmla="*/ f39 f30 1"/>
                <a:gd name="f44" fmla="*/ f40 f30 1"/>
                <a:gd name="f45" fmla="*/ f42 f31 1"/>
                <a:gd name="f46" fmla="*/ f41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3" t="f46" r="f44" b="f45"/>
              <a:pathLst>
                <a:path w="4466" h="4442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2" y="f6"/>
                    <a:pt x="f13" y="f14"/>
                  </a:cubicBezTo>
                  <a:cubicBezTo>
                    <a:pt x="f15" y="f16"/>
                    <a:pt x="f17" y="f18"/>
                    <a:pt x="f5" y="f18"/>
                  </a:cubicBezTo>
                  <a:cubicBezTo>
                    <a:pt x="f19" y="f18"/>
                    <a:pt x="f20" y="f21"/>
                    <a:pt x="f22" y="f23"/>
                  </a:cubicBezTo>
                  <a:cubicBezTo>
                    <a:pt x="f24" y="f20"/>
                    <a:pt x="f25" y="f26"/>
                    <a:pt x="f4" y="f14"/>
                  </a:cubicBezTo>
                  <a:cubicBezTo>
                    <a:pt x="f27" y="f28"/>
                    <a:pt x="f29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10" name="Google Shape;3216;p53">
            <a:extLst>
              <a:ext uri="{FF2B5EF4-FFF2-40B4-BE49-F238E27FC236}">
                <a16:creationId xmlns:a16="http://schemas.microsoft.com/office/drawing/2014/main" id="{BFC35DB3-3CE3-D969-AE9A-4545549A492F}"/>
              </a:ext>
            </a:extLst>
          </p:cNvPr>
          <p:cNvSpPr/>
          <p:nvPr/>
        </p:nvSpPr>
        <p:spPr>
          <a:xfrm>
            <a:off x="1515855" y="3656777"/>
            <a:ext cx="362020" cy="362020"/>
          </a:xfrm>
          <a:custGeom>
            <a:avLst/>
            <a:gdLst>
              <a:gd name="f0" fmla="val w"/>
              <a:gd name="f1" fmla="val h"/>
              <a:gd name="f2" fmla="val 0"/>
              <a:gd name="f3" fmla="val 19982"/>
              <a:gd name="f4" fmla="val 14602"/>
              <a:gd name="f5" fmla="val 3500"/>
              <a:gd name="f6" fmla="val 15137"/>
              <a:gd name="f7" fmla="val 15682"/>
              <a:gd name="f8" fmla="val 3563"/>
              <a:gd name="f9" fmla="val 16247"/>
              <a:gd name="f10" fmla="val 3689"/>
              <a:gd name="f11" fmla="val 16179"/>
              <a:gd name="f12" fmla="val 4154"/>
              <a:gd name="f13" fmla="val 16095"/>
              <a:gd name="f14" fmla="val 4705"/>
              <a:gd name="f15" fmla="val 16033"/>
              <a:gd name="f16" fmla="val 5120"/>
              <a:gd name="f17" fmla="val 15810"/>
              <a:gd name="f18" fmla="val 5075"/>
              <a:gd name="f19" fmla="val 15484"/>
              <a:gd name="f20" fmla="val 5035"/>
              <a:gd name="f21" fmla="val 15150"/>
              <a:gd name="f22" fmla="val 14968"/>
              <a:gd name="f23" fmla="val 14783"/>
              <a:gd name="f24" fmla="val 5047"/>
              <a:gd name="f25" fmla="val 14611"/>
              <a:gd name="f26" fmla="val 5076"/>
              <a:gd name="f27" fmla="val 13536"/>
              <a:gd name="f28" fmla="val 5258"/>
              <a:gd name="f29" fmla="val 12918"/>
              <a:gd name="f30" fmla="val 5925"/>
              <a:gd name="f31" fmla="val 6907"/>
              <a:gd name="f32" fmla="val 8819"/>
              <a:gd name="f33" fmla="val 9143"/>
              <a:gd name="f34" fmla="val 13180"/>
              <a:gd name="f35" fmla="val 9405"/>
              <a:gd name="f36" fmla="val 13504"/>
              <a:gd name="f37" fmla="val 15681"/>
              <a:gd name="f38" fmla="val 15388"/>
              <a:gd name="f39" fmla="val 10576"/>
              <a:gd name="f40" fmla="val 10838"/>
              <a:gd name="f41" fmla="val 11161"/>
              <a:gd name="f42" fmla="val 18811"/>
              <a:gd name="f43" fmla="val 11162"/>
              <a:gd name="f44" fmla="val 10900"/>
              <a:gd name="f45" fmla="val 9407"/>
              <a:gd name="f46" fmla="val 8821"/>
              <a:gd name="f47" fmla="val 7215"/>
              <a:gd name="f48" fmla="val 6481"/>
              <a:gd name="f49" fmla="val 6143"/>
              <a:gd name="f50" fmla="val 5520"/>
              <a:gd name="f51" fmla="val 11163"/>
              <a:gd name="f52" fmla="val 4843"/>
              <a:gd name="f53" fmla="val 11770"/>
              <a:gd name="f54" fmla="val 4324"/>
              <a:gd name="f55" fmla="val 12234"/>
              <a:gd name="f56" fmla="val 3928"/>
              <a:gd name="f57" fmla="val 12823"/>
              <a:gd name="f58" fmla="val 3687"/>
              <a:gd name="f59" fmla="val 13628"/>
              <a:gd name="f60" fmla="val 3571"/>
              <a:gd name="f61" fmla="val 13950"/>
              <a:gd name="f62" fmla="val 3524"/>
              <a:gd name="f63" fmla="val 14274"/>
              <a:gd name="f64" fmla="val 17017"/>
              <a:gd name="f65" fmla="val 1170"/>
              <a:gd name="f66" fmla="val 17990"/>
              <a:gd name="f67" fmla="val 1975"/>
              <a:gd name="f68" fmla="val 2927"/>
              <a:gd name="f69" fmla="val 17056"/>
              <a:gd name="f70" fmla="val 18023"/>
              <a:gd name="f71" fmla="val 18024"/>
              <a:gd name="f72" fmla="val 14089"/>
              <a:gd name="f73" fmla="val 11747"/>
              <a:gd name="f74" fmla="val 15846"/>
              <a:gd name="f75" fmla="val 16115"/>
              <a:gd name="f76" fmla="val 16348"/>
              <a:gd name="f77" fmla="val 11565"/>
              <a:gd name="f78" fmla="val 16414"/>
              <a:gd name="f79" fmla="val 11305"/>
              <a:gd name="f80" fmla="val 16999"/>
              <a:gd name="f81" fmla="val 8963"/>
              <a:gd name="f82" fmla="val 17042"/>
              <a:gd name="f83" fmla="val 8787"/>
              <a:gd name="f84" fmla="val 17003"/>
              <a:gd name="f85" fmla="val 8602"/>
              <a:gd name="f86" fmla="val 16893"/>
              <a:gd name="f87" fmla="val 8460"/>
              <a:gd name="f88" fmla="val 16782"/>
              <a:gd name="f89" fmla="val 8317"/>
              <a:gd name="f90" fmla="val 16612"/>
              <a:gd name="f91" fmla="val 8235"/>
              <a:gd name="f92" fmla="val 16431"/>
              <a:gd name="f93" fmla="val 6909"/>
              <a:gd name="f94" fmla="val 6638"/>
              <a:gd name="f95" fmla="val 14144"/>
              <a:gd name="f96" fmla="val 6343"/>
              <a:gd name="f97" fmla="val 14808"/>
              <a:gd name="f98" fmla="val 6229"/>
              <a:gd name="f99" fmla="val 14936"/>
              <a:gd name="f100" fmla="val 6208"/>
              <a:gd name="f101" fmla="val 15061"/>
              <a:gd name="f102" fmla="val 6199"/>
              <a:gd name="f103" fmla="val 15182"/>
              <a:gd name="f104" fmla="val 15552"/>
              <a:gd name="f105" fmla="val 15890"/>
              <a:gd name="f106" fmla="val 6283"/>
              <a:gd name="f107" fmla="val 16198"/>
              <a:gd name="f108" fmla="val 6360"/>
              <a:gd name="f109" fmla="val 16304"/>
              <a:gd name="f110" fmla="val 6387"/>
              <a:gd name="f111" fmla="val 16415"/>
              <a:gd name="f112" fmla="val 6421"/>
              <a:gd name="f113" fmla="val 16532"/>
              <a:gd name="f114" fmla="val 16632"/>
              <a:gd name="f115" fmla="val 16736"/>
              <a:gd name="f116" fmla="val 6396"/>
              <a:gd name="f117" fmla="val 16847"/>
              <a:gd name="f118" fmla="val 6321"/>
              <a:gd name="f119" fmla="val 16983"/>
              <a:gd name="f120" fmla="val 17074"/>
              <a:gd name="f121" fmla="val 6084"/>
              <a:gd name="f122" fmla="val 17098"/>
              <a:gd name="f123" fmla="val 5923"/>
              <a:gd name="f124" fmla="val 17362"/>
              <a:gd name="f125" fmla="val 4156"/>
              <a:gd name="f126" fmla="val 17482"/>
              <a:gd name="f127" fmla="val 3339"/>
              <a:gd name="f128" fmla="val 17525"/>
              <a:gd name="f129" fmla="val 3049"/>
              <a:gd name="f130" fmla="val 17346"/>
              <a:gd name="f131" fmla="val 2769"/>
              <a:gd name="f132" fmla="val 17063"/>
              <a:gd name="f133" fmla="val 2690"/>
              <a:gd name="f134" fmla="val 16267"/>
              <a:gd name="f135" fmla="val 2463"/>
              <a:gd name="f136" fmla="val 15346"/>
              <a:gd name="f137" fmla="val 2343"/>
              <a:gd name="f138" fmla="val 14504"/>
              <a:gd name="f139" fmla="val 14137"/>
              <a:gd name="f140" fmla="val 13786"/>
              <a:gd name="f141" fmla="val 2365"/>
              <a:gd name="f142" fmla="val 13467"/>
              <a:gd name="f143" fmla="val 2412"/>
              <a:gd name="f144" fmla="val 12434"/>
              <a:gd name="f145" fmla="val 2562"/>
              <a:gd name="f146" fmla="val 11646"/>
              <a:gd name="f147" fmla="val 2888"/>
              <a:gd name="f148" fmla="val 11009"/>
              <a:gd name="f149" fmla="val 3434"/>
              <a:gd name="f150" fmla="val 10121"/>
              <a:gd name="f151" fmla="val 4193"/>
              <a:gd name="f152" fmla="val 10010"/>
              <a:gd name="f153" fmla="val 5168"/>
              <a:gd name="f154" fmla="val 9999"/>
              <a:gd name="f155" fmla="val 5833"/>
              <a:gd name="f156" fmla="val 5847"/>
              <a:gd name="f157" fmla="val 7029"/>
              <a:gd name="f158" fmla="val 8497"/>
              <a:gd name="f159" fmla="val 8236"/>
              <a:gd name="f160" fmla="val 11485"/>
              <a:gd name="f161" fmla="val 9991"/>
              <a:gd name="f162" fmla="val 1959"/>
              <a:gd name="f163" fmla="val 1172"/>
              <a:gd name="f164" fmla="val 17054"/>
              <a:gd name="f165" fmla="val 1"/>
              <a:gd name="f166" fmla="val 1314"/>
              <a:gd name="f167" fmla="val 1313"/>
              <a:gd name="f168" fmla="val 18669"/>
              <a:gd name="f169" fmla="val 2145"/>
              <a:gd name="f170" fmla="val 19669"/>
              <a:gd name="f171" fmla="val 1409"/>
              <a:gd name="f172" fmla="val 19101"/>
              <a:gd name="f173" fmla="val 853"/>
              <a:gd name="f174" fmla="val 18538"/>
              <a:gd name="f175" fmla="val 303"/>
              <a:gd name="f176" fmla="val 17797"/>
              <a:gd name="f177" fmla="val 17015"/>
              <a:gd name="f178" fmla="*/ f0 1 19982"/>
              <a:gd name="f179" fmla="*/ f1 1 19982"/>
              <a:gd name="f180" fmla="val f2"/>
              <a:gd name="f181" fmla="val f3"/>
              <a:gd name="f182" fmla="+- f181 0 f180"/>
              <a:gd name="f183" fmla="*/ f182 1 19982"/>
              <a:gd name="f184" fmla="*/ f180 1 f183"/>
              <a:gd name="f185" fmla="*/ f181 1 f183"/>
              <a:gd name="f186" fmla="*/ f184 f178 1"/>
              <a:gd name="f187" fmla="*/ f185 f178 1"/>
              <a:gd name="f188" fmla="*/ f185 f179 1"/>
              <a:gd name="f189" fmla="*/ f184 f17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86" t="f189" r="f187" b="f188"/>
            <a:pathLst>
              <a:path w="19982" h="19982">
                <a:moveTo>
                  <a:pt x="f4" y="f5"/>
                </a:moveTo>
                <a:cubicBezTo>
                  <a:pt x="f6" y="f5"/>
                  <a:pt x="f7" y="f8"/>
                  <a:pt x="f9" y="f10"/>
                </a:cubicBez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0"/>
                </a:cubicBezTo>
                <a:cubicBezTo>
                  <a:pt x="f22" y="f20"/>
                  <a:pt x="f23" y="f24"/>
                  <a:pt x="f25" y="f26"/>
                </a:cubicBezTo>
                <a:cubicBezTo>
                  <a:pt x="f27" y="f28"/>
                  <a:pt x="f29" y="f30"/>
                  <a:pt x="f29" y="f31"/>
                </a:cubicBezTo>
                <a:lnTo>
                  <a:pt x="f29" y="f32"/>
                </a:lnTo>
                <a:cubicBezTo>
                  <a:pt x="f29" y="f33"/>
                  <a:pt x="f34" y="f35"/>
                  <a:pt x="f36" y="f35"/>
                </a:cubicBezTo>
                <a:lnTo>
                  <a:pt x="f37" y="f35"/>
                </a:lnTo>
                <a:lnTo>
                  <a:pt x="f38" y="f39"/>
                </a:lnTo>
                <a:lnTo>
                  <a:pt x="f36" y="f39"/>
                </a:lnTo>
                <a:cubicBezTo>
                  <a:pt x="f34" y="f39"/>
                  <a:pt x="f29" y="f40"/>
                  <a:pt x="f29" y="f41"/>
                </a:cubicBezTo>
                <a:lnTo>
                  <a:pt x="f29" y="f42"/>
                </a:lnTo>
                <a:lnTo>
                  <a:pt x="f43" y="f42"/>
                </a:lnTo>
                <a:lnTo>
                  <a:pt x="f43" y="f41"/>
                </a:lnTo>
                <a:cubicBezTo>
                  <a:pt x="f43" y="f40"/>
                  <a:pt x="f44" y="f39"/>
                  <a:pt x="f39" y="f39"/>
                </a:cubicBezTo>
                <a:lnTo>
                  <a:pt x="f45" y="f39"/>
                </a:lnTo>
                <a:lnTo>
                  <a:pt x="f45" y="f35"/>
                </a:lnTo>
                <a:lnTo>
                  <a:pt x="f39" y="f35"/>
                </a:lnTo>
                <a:cubicBezTo>
                  <a:pt x="f44" y="f35"/>
                  <a:pt x="f43" y="f33"/>
                  <a:pt x="f43" y="f46"/>
                </a:cubicBezTo>
                <a:cubicBezTo>
                  <a:pt x="f43" y="f47"/>
                  <a:pt x="f43" y="f48"/>
                  <a:pt x="f43" y="f49"/>
                </a:cubicBezTo>
                <a:cubicBezTo>
                  <a:pt x="f43" y="f50"/>
                  <a:pt x="f51" y="f52"/>
                  <a:pt x="f53" y="f54"/>
                </a:cubicBezTo>
                <a:cubicBezTo>
                  <a:pt x="f55" y="f56"/>
                  <a:pt x="f57" y="f58"/>
                  <a:pt x="f59" y="f60"/>
                </a:cubicBezTo>
                <a:cubicBezTo>
                  <a:pt x="f61" y="f62"/>
                  <a:pt x="f63" y="f5"/>
                  <a:pt x="f4" y="f5"/>
                </a:cubicBezTo>
                <a:close/>
                <a:moveTo>
                  <a:pt x="f64" y="f65"/>
                </a:moveTo>
                <a:cubicBezTo>
                  <a:pt x="f66" y="f65"/>
                  <a:pt x="f42" y="f67"/>
                  <a:pt x="f42" y="f68"/>
                </a:cubicBezTo>
                <a:lnTo>
                  <a:pt x="f42" y="f69"/>
                </a:lnTo>
                <a:cubicBezTo>
                  <a:pt x="f42" y="f70"/>
                  <a:pt x="f71" y="f42"/>
                  <a:pt x="f69" y="f42"/>
                </a:cubicBezTo>
                <a:lnTo>
                  <a:pt x="f72" y="f42"/>
                </a:lnTo>
                <a:lnTo>
                  <a:pt x="f72" y="f73"/>
                </a:lnTo>
                <a:lnTo>
                  <a:pt x="f74" y="f73"/>
                </a:lnTo>
                <a:cubicBezTo>
                  <a:pt x="f75" y="f73"/>
                  <a:pt x="f76" y="f77"/>
                  <a:pt x="f78" y="f79"/>
                </a:cubicBezTo>
                <a:lnTo>
                  <a:pt x="f80" y="f81"/>
                </a:lnTo>
                <a:cubicBezTo>
                  <a:pt x="f82" y="f83"/>
                  <a:pt x="f84" y="f85"/>
                  <a:pt x="f86" y="f87"/>
                </a:cubicBezTo>
                <a:cubicBezTo>
                  <a:pt x="f88" y="f89"/>
                  <a:pt x="f90" y="f91"/>
                  <a:pt x="f92" y="f91"/>
                </a:cubicBezTo>
                <a:lnTo>
                  <a:pt x="f72" y="f91"/>
                </a:lnTo>
                <a:lnTo>
                  <a:pt x="f72" y="f93"/>
                </a:lnTo>
                <a:cubicBezTo>
                  <a:pt x="f72" y="f94"/>
                  <a:pt x="f95" y="f96"/>
                  <a:pt x="f97" y="f98"/>
                </a:cubicBezTo>
                <a:cubicBezTo>
                  <a:pt x="f99" y="f100"/>
                  <a:pt x="f101" y="f102"/>
                  <a:pt x="f103" y="f102"/>
                </a:cubicBezTo>
                <a:cubicBezTo>
                  <a:pt x="f104" y="f102"/>
                  <a:pt x="f105" y="f106"/>
                  <a:pt x="f107" y="f108"/>
                </a:cubicBezTo>
                <a:cubicBezTo>
                  <a:pt x="f109" y="f110"/>
                  <a:pt x="f111" y="f112"/>
                  <a:pt x="f113" y="f112"/>
                </a:cubicBezTo>
                <a:cubicBezTo>
                  <a:pt x="f114" y="f112"/>
                  <a:pt x="f115" y="f116"/>
                  <a:pt x="f117" y="f118"/>
                </a:cubicBezTo>
                <a:cubicBezTo>
                  <a:pt x="f119" y="f98"/>
                  <a:pt x="f120" y="f121"/>
                  <a:pt x="f122" y="f123"/>
                </a:cubicBezTo>
                <a:cubicBezTo>
                  <a:pt x="f122" y="f123"/>
                  <a:pt x="f124" y="f125"/>
                  <a:pt x="f126" y="f127"/>
                </a:cubicBezTo>
                <a:cubicBezTo>
                  <a:pt x="f128" y="f129"/>
                  <a:pt x="f130" y="f131"/>
                  <a:pt x="f132" y="f133"/>
                </a:cubicBezTo>
                <a:cubicBezTo>
                  <a:pt x="f134" y="f135"/>
                  <a:pt x="f136" y="f137"/>
                  <a:pt x="f138" y="f137"/>
                </a:cubicBezTo>
                <a:cubicBezTo>
                  <a:pt x="f139" y="f137"/>
                  <a:pt x="f140" y="f141"/>
                  <a:pt x="f142" y="f143"/>
                </a:cubicBezTo>
                <a:cubicBezTo>
                  <a:pt x="f144" y="f145"/>
                  <a:pt x="f146" y="f147"/>
                  <a:pt x="f148" y="f149"/>
                </a:cubicBezTo>
                <a:cubicBezTo>
                  <a:pt x="f150" y="f151"/>
                  <a:pt x="f152" y="f153"/>
                  <a:pt x="f154" y="f155"/>
                </a:cubicBezTo>
                <a:cubicBezTo>
                  <a:pt x="f154" y="f156"/>
                  <a:pt x="f154" y="f157"/>
                  <a:pt x="f154" y="f91"/>
                </a:cubicBezTo>
                <a:lnTo>
                  <a:pt x="f46" y="f91"/>
                </a:lnTo>
                <a:cubicBezTo>
                  <a:pt x="f158" y="f91"/>
                  <a:pt x="f159" y="f158"/>
                  <a:pt x="f159" y="f32"/>
                </a:cubicBezTo>
                <a:lnTo>
                  <a:pt x="f159" y="f41"/>
                </a:lnTo>
                <a:cubicBezTo>
                  <a:pt x="f159" y="f160"/>
                  <a:pt x="f158" y="f73"/>
                  <a:pt x="f46" y="f73"/>
                </a:cubicBezTo>
                <a:lnTo>
                  <a:pt x="f161" y="f73"/>
                </a:lnTo>
                <a:lnTo>
                  <a:pt x="f161" y="f42"/>
                </a:lnTo>
                <a:lnTo>
                  <a:pt x="f68" y="f42"/>
                </a:lnTo>
                <a:cubicBezTo>
                  <a:pt x="f162" y="f42"/>
                  <a:pt x="f163" y="f70"/>
                  <a:pt x="f163" y="f164"/>
                </a:cubicBezTo>
                <a:lnTo>
                  <a:pt x="f163" y="f68"/>
                </a:lnTo>
                <a:cubicBezTo>
                  <a:pt x="f163" y="f162"/>
                  <a:pt x="f162" y="f65"/>
                  <a:pt x="f68" y="f65"/>
                </a:cubicBezTo>
                <a:close/>
                <a:moveTo>
                  <a:pt x="f68" y="f165"/>
                </a:moveTo>
                <a:cubicBezTo>
                  <a:pt x="f166" y="f165"/>
                  <a:pt x="f165" y="f167"/>
                  <a:pt x="f165" y="f68"/>
                </a:cubicBezTo>
                <a:lnTo>
                  <a:pt x="f165" y="f69"/>
                </a:lnTo>
                <a:cubicBezTo>
                  <a:pt x="f165" y="f168"/>
                  <a:pt x="f166" y="f3"/>
                  <a:pt x="f68" y="f3"/>
                </a:cubicBezTo>
                <a:lnTo>
                  <a:pt x="f164" y="f3"/>
                </a:lnTo>
                <a:cubicBezTo>
                  <a:pt x="f168" y="f3"/>
                  <a:pt x="f3" y="f168"/>
                  <a:pt x="f3" y="f69"/>
                </a:cubicBezTo>
                <a:lnTo>
                  <a:pt x="f3" y="f68"/>
                </a:lnTo>
                <a:cubicBezTo>
                  <a:pt x="f3" y="f169"/>
                  <a:pt x="f170" y="f171"/>
                  <a:pt x="f172" y="f173"/>
                </a:cubicBezTo>
                <a:cubicBezTo>
                  <a:pt x="f174" y="f175"/>
                  <a:pt x="f176" y="f165"/>
                  <a:pt x="f177" y="f165"/>
                </a:cubicBezTo>
                <a:close/>
              </a:path>
            </a:pathLst>
          </a:custGeom>
          <a:solidFill>
            <a:srgbClr val="FFFFFF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11" name="Google Shape;3217;p53">
            <a:extLst>
              <a:ext uri="{FF2B5EF4-FFF2-40B4-BE49-F238E27FC236}">
                <a16:creationId xmlns:a16="http://schemas.microsoft.com/office/drawing/2014/main" id="{0C1CC169-F5AD-20F8-63A3-ED3A75D65ABA}"/>
              </a:ext>
            </a:extLst>
          </p:cNvPr>
          <p:cNvGrpSpPr/>
          <p:nvPr/>
        </p:nvGrpSpPr>
        <p:grpSpPr>
          <a:xfrm>
            <a:off x="2258348" y="3656777"/>
            <a:ext cx="362093" cy="362056"/>
            <a:chOff x="2258348" y="3656777"/>
            <a:chExt cx="362093" cy="362056"/>
          </a:xfrm>
        </p:grpSpPr>
        <p:sp>
          <p:nvSpPr>
            <p:cNvPr id="12" name="Google Shape;3218;p53">
              <a:extLst>
                <a:ext uri="{FF2B5EF4-FFF2-40B4-BE49-F238E27FC236}">
                  <a16:creationId xmlns:a16="http://schemas.microsoft.com/office/drawing/2014/main" id="{AACA9F1C-939B-3888-C657-275F40A9B1BD}"/>
                </a:ext>
              </a:extLst>
            </p:cNvPr>
            <p:cNvSpPr/>
            <p:nvPr/>
          </p:nvSpPr>
          <p:spPr>
            <a:xfrm>
              <a:off x="2365123" y="3763551"/>
              <a:ext cx="148525" cy="14852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197"/>
                <a:gd name="f4" fmla="val 4099"/>
                <a:gd name="f5" fmla="val 1171"/>
                <a:gd name="f6" fmla="val 5712"/>
                <a:gd name="f7" fmla="val 7027"/>
                <a:gd name="f8" fmla="val 2484"/>
                <a:gd name="f9" fmla="val 4097"/>
                <a:gd name="f10" fmla="val 7025"/>
                <a:gd name="f11" fmla="val 2486"/>
                <a:gd name="f12" fmla="val 1840"/>
                <a:gd name="f13" fmla="val 1838"/>
                <a:gd name="f14" fmla="val 6358"/>
                <a:gd name="f15" fmla="val 8196"/>
                <a:gd name="f16" fmla="*/ f0 1 8197"/>
                <a:gd name="f17" fmla="*/ f1 1 8197"/>
                <a:gd name="f18" fmla="val f2"/>
                <a:gd name="f19" fmla="val f3"/>
                <a:gd name="f20" fmla="+- f19 0 f18"/>
                <a:gd name="f21" fmla="*/ f20 1 8197"/>
                <a:gd name="f22" fmla="*/ f18 1 f21"/>
                <a:gd name="f23" fmla="*/ f19 1 f21"/>
                <a:gd name="f24" fmla="*/ f22 f16 1"/>
                <a:gd name="f25" fmla="*/ f23 f16 1"/>
                <a:gd name="f26" fmla="*/ f23 f17 1"/>
                <a:gd name="f27" fmla="*/ f22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4" t="f27" r="f25" b="f26"/>
              <a:pathLst>
                <a:path w="8197" h="8197">
                  <a:moveTo>
                    <a:pt x="f4" y="f5"/>
                  </a:moveTo>
                  <a:cubicBezTo>
                    <a:pt x="f6" y="f5"/>
                    <a:pt x="f7" y="f8"/>
                    <a:pt x="f7" y="f9"/>
                  </a:cubicBezTo>
                  <a:cubicBezTo>
                    <a:pt x="f7" y="f6"/>
                    <a:pt x="f6" y="f10"/>
                    <a:pt x="f4" y="f10"/>
                  </a:cubicBezTo>
                  <a:cubicBezTo>
                    <a:pt x="f11" y="f10"/>
                    <a:pt x="f5" y="f6"/>
                    <a:pt x="f5" y="f9"/>
                  </a:cubicBezTo>
                  <a:cubicBezTo>
                    <a:pt x="f5" y="f8"/>
                    <a:pt x="f11" y="f5"/>
                    <a:pt x="f4" y="f5"/>
                  </a:cubicBezTo>
                  <a:close/>
                  <a:moveTo>
                    <a:pt x="f4" y="f2"/>
                  </a:moveTo>
                  <a:cubicBezTo>
                    <a:pt x="f12" y="f2"/>
                    <a:pt x="f2" y="f13"/>
                    <a:pt x="f2" y="f9"/>
                  </a:cubicBezTo>
                  <a:cubicBezTo>
                    <a:pt x="f2" y="f14"/>
                    <a:pt x="f12" y="f15"/>
                    <a:pt x="f4" y="f15"/>
                  </a:cubicBezTo>
                  <a:cubicBezTo>
                    <a:pt x="f14" y="f15"/>
                    <a:pt x="f15" y="f14"/>
                    <a:pt x="f15" y="f9"/>
                  </a:cubicBezTo>
                  <a:cubicBezTo>
                    <a:pt x="f15" y="f13"/>
                    <a:pt x="f14" y="f2"/>
                    <a:pt x="f4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" name="Google Shape;3219;p53">
              <a:extLst>
                <a:ext uri="{FF2B5EF4-FFF2-40B4-BE49-F238E27FC236}">
                  <a16:creationId xmlns:a16="http://schemas.microsoft.com/office/drawing/2014/main" id="{E6089165-8C10-216A-6FEE-B7C22DB98B41}"/>
                </a:ext>
              </a:extLst>
            </p:cNvPr>
            <p:cNvSpPr/>
            <p:nvPr/>
          </p:nvSpPr>
          <p:spPr>
            <a:xfrm>
              <a:off x="2300785" y="3699186"/>
              <a:ext cx="277227" cy="27720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5300"/>
                <a:gd name="f4" fmla="val 15299"/>
                <a:gd name="f5" fmla="val 12333"/>
                <a:gd name="f6" fmla="val 1171"/>
                <a:gd name="f7" fmla="val 13306"/>
                <a:gd name="f8" fmla="val 14128"/>
                <a:gd name="f9" fmla="val 1994"/>
                <a:gd name="f10" fmla="val 2967"/>
                <a:gd name="f11" fmla="val 12334"/>
                <a:gd name="f12" fmla="val 13307"/>
                <a:gd name="f13" fmla="val 14129"/>
                <a:gd name="f14" fmla="val 2968"/>
                <a:gd name="f15" fmla="val 1993"/>
                <a:gd name="f16" fmla="val 1172"/>
                <a:gd name="f17" fmla="val 1351"/>
                <a:gd name="f18" fmla="val 1"/>
                <a:gd name="f19" fmla="val 1346"/>
                <a:gd name="f20" fmla="val 13952"/>
                <a:gd name="f21" fmla="val 1349"/>
                <a:gd name="f22" fmla="val 13953"/>
                <a:gd name="f23" fmla="val 13951"/>
                <a:gd name="f24" fmla="val 1345"/>
                <a:gd name="f25" fmla="val 13948"/>
                <a:gd name="f26" fmla="*/ f0 1 15300"/>
                <a:gd name="f27" fmla="*/ f1 1 15299"/>
                <a:gd name="f28" fmla="val f2"/>
                <a:gd name="f29" fmla="val f3"/>
                <a:gd name="f30" fmla="val f4"/>
                <a:gd name="f31" fmla="+- f30 0 f28"/>
                <a:gd name="f32" fmla="+- f29 0 f28"/>
                <a:gd name="f33" fmla="*/ f32 1 15300"/>
                <a:gd name="f34" fmla="*/ f31 1 15299"/>
                <a:gd name="f35" fmla="*/ f28 1 f33"/>
                <a:gd name="f36" fmla="*/ f29 1 f33"/>
                <a:gd name="f37" fmla="*/ f28 1 f34"/>
                <a:gd name="f38" fmla="*/ f30 1 f34"/>
                <a:gd name="f39" fmla="*/ f35 f26 1"/>
                <a:gd name="f40" fmla="*/ f36 f26 1"/>
                <a:gd name="f41" fmla="*/ f38 f27 1"/>
                <a:gd name="f42" fmla="*/ f37 f2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9" t="f42" r="f40" b="f41"/>
              <a:pathLst>
                <a:path w="15300" h="15299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lnTo>
                    <a:pt x="f8" y="f11"/>
                  </a:lnTo>
                  <a:cubicBezTo>
                    <a:pt x="f8" y="f12"/>
                    <a:pt x="f7" y="f13"/>
                    <a:pt x="f5" y="f13"/>
                  </a:cubicBezTo>
                  <a:lnTo>
                    <a:pt x="f14" y="f13"/>
                  </a:lnTo>
                  <a:cubicBezTo>
                    <a:pt x="f15" y="f13"/>
                    <a:pt x="f16" y="f12"/>
                    <a:pt x="f16" y="f11"/>
                  </a:cubicBezTo>
                  <a:lnTo>
                    <a:pt x="f16" y="f10"/>
                  </a:lnTo>
                  <a:cubicBezTo>
                    <a:pt x="f16" y="f9"/>
                    <a:pt x="f15" y="f6"/>
                    <a:pt x="f14" y="f6"/>
                  </a:cubicBezTo>
                  <a:close/>
                  <a:moveTo>
                    <a:pt x="f14" y="f2"/>
                  </a:moveTo>
                  <a:cubicBezTo>
                    <a:pt x="f17" y="f2"/>
                    <a:pt x="f18" y="f19"/>
                    <a:pt x="f18" y="f10"/>
                  </a:cubicBezTo>
                  <a:lnTo>
                    <a:pt x="f18" y="f11"/>
                  </a:lnTo>
                  <a:cubicBezTo>
                    <a:pt x="f18" y="f20"/>
                    <a:pt x="f21" y="f4"/>
                    <a:pt x="f14" y="f4"/>
                  </a:cubicBezTo>
                  <a:lnTo>
                    <a:pt x="f5" y="f4"/>
                  </a:lnTo>
                  <a:cubicBezTo>
                    <a:pt x="f22" y="f4"/>
                    <a:pt x="f4" y="f23"/>
                    <a:pt x="f4" y="f11"/>
                  </a:cubicBezTo>
                  <a:lnTo>
                    <a:pt x="f4" y="f10"/>
                  </a:lnTo>
                  <a:cubicBezTo>
                    <a:pt x="f4" y="f24"/>
                    <a:pt x="f25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" name="Google Shape;3220;p53">
              <a:extLst>
                <a:ext uri="{FF2B5EF4-FFF2-40B4-BE49-F238E27FC236}">
                  <a16:creationId xmlns:a16="http://schemas.microsoft.com/office/drawing/2014/main" id="{05F784AB-B947-3DEC-0D8E-178BDC98C336}"/>
                </a:ext>
              </a:extLst>
            </p:cNvPr>
            <p:cNvSpPr/>
            <p:nvPr/>
          </p:nvSpPr>
          <p:spPr>
            <a:xfrm>
              <a:off x="2258348" y="3656777"/>
              <a:ext cx="362093" cy="36205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9984"/>
                <a:gd name="f4" fmla="val 19982"/>
                <a:gd name="f5" fmla="val 17056"/>
                <a:gd name="f6" fmla="val 1172"/>
                <a:gd name="f7" fmla="val 18025"/>
                <a:gd name="f8" fmla="val 18812"/>
                <a:gd name="f9" fmla="val 1959"/>
                <a:gd name="f10" fmla="val 2927"/>
                <a:gd name="f11" fmla="val 18023"/>
                <a:gd name="f12" fmla="val 18811"/>
                <a:gd name="f13" fmla="val 2928"/>
                <a:gd name="f14" fmla="val 1961"/>
                <a:gd name="f15" fmla="val 1"/>
                <a:gd name="f16" fmla="val 1313"/>
                <a:gd name="f17" fmla="val 18669"/>
                <a:gd name="f18" fmla="*/ f0 1 19984"/>
                <a:gd name="f19" fmla="*/ f1 1 19982"/>
                <a:gd name="f20" fmla="val f2"/>
                <a:gd name="f21" fmla="val f3"/>
                <a:gd name="f22" fmla="val f4"/>
                <a:gd name="f23" fmla="+- f22 0 f20"/>
                <a:gd name="f24" fmla="+- f21 0 f20"/>
                <a:gd name="f25" fmla="*/ f24 1 19984"/>
                <a:gd name="f26" fmla="*/ f23 1 19982"/>
                <a:gd name="f27" fmla="*/ f20 1 f25"/>
                <a:gd name="f28" fmla="*/ f21 1 f25"/>
                <a:gd name="f29" fmla="*/ f20 1 f26"/>
                <a:gd name="f30" fmla="*/ f22 1 f26"/>
                <a:gd name="f31" fmla="*/ f27 f18 1"/>
                <a:gd name="f32" fmla="*/ f28 f18 1"/>
                <a:gd name="f33" fmla="*/ f30 f19 1"/>
                <a:gd name="f34" fmla="*/ f29 f1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1" t="f34" r="f32" b="f33"/>
              <a:pathLst>
                <a:path w="19984" h="19982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lnTo>
                    <a:pt x="f8" y="f5"/>
                  </a:lnTo>
                  <a:cubicBezTo>
                    <a:pt x="f8" y="f11"/>
                    <a:pt x="f7" y="f12"/>
                    <a:pt x="f5" y="f12"/>
                  </a:cubicBezTo>
                  <a:lnTo>
                    <a:pt x="f13" y="f12"/>
                  </a:lnTo>
                  <a:cubicBezTo>
                    <a:pt x="f14" y="f12"/>
                    <a:pt x="f6" y="f11"/>
                    <a:pt x="f6" y="f5"/>
                  </a:cubicBezTo>
                  <a:lnTo>
                    <a:pt x="f6" y="f10"/>
                  </a:lnTo>
                  <a:cubicBezTo>
                    <a:pt x="f6" y="f9"/>
                    <a:pt x="f14" y="f6"/>
                    <a:pt x="f13" y="f6"/>
                  </a:cubicBezTo>
                  <a:close/>
                  <a:moveTo>
                    <a:pt x="f13" y="f15"/>
                  </a:moveTo>
                  <a:cubicBezTo>
                    <a:pt x="f16" y="f15"/>
                    <a:pt x="f15" y="f16"/>
                    <a:pt x="f15" y="f10"/>
                  </a:cubicBezTo>
                  <a:lnTo>
                    <a:pt x="f15" y="f5"/>
                  </a:lnTo>
                  <a:cubicBezTo>
                    <a:pt x="f15" y="f17"/>
                    <a:pt x="f16" y="f4"/>
                    <a:pt x="f13" y="f4"/>
                  </a:cubicBezTo>
                  <a:lnTo>
                    <a:pt x="f5" y="f4"/>
                  </a:lnTo>
                  <a:cubicBezTo>
                    <a:pt x="f17" y="f4"/>
                    <a:pt x="f3" y="f17"/>
                    <a:pt x="f3" y="f5"/>
                  </a:cubicBezTo>
                  <a:lnTo>
                    <a:pt x="f3" y="f10"/>
                  </a:lnTo>
                  <a:cubicBezTo>
                    <a:pt x="f3" y="f16"/>
                    <a:pt x="f17" y="f15"/>
                    <a:pt x="f5" y="f15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" name="Google Shape;3221;p53">
              <a:extLst>
                <a:ext uri="{FF2B5EF4-FFF2-40B4-BE49-F238E27FC236}">
                  <a16:creationId xmlns:a16="http://schemas.microsoft.com/office/drawing/2014/main" id="{8D98A455-C032-6940-F84C-CBC393D49030}"/>
                </a:ext>
              </a:extLst>
            </p:cNvPr>
            <p:cNvSpPr/>
            <p:nvPr/>
          </p:nvSpPr>
          <p:spPr>
            <a:xfrm>
              <a:off x="2492425" y="3742328"/>
              <a:ext cx="42437" cy="4245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342"/>
                <a:gd name="f4" fmla="val 2343"/>
                <a:gd name="f5" fmla="val 1170"/>
                <a:gd name="f6" fmla="val 524"/>
                <a:gd name="f7" fmla="val 1"/>
                <a:gd name="f8" fmla="val 526"/>
                <a:gd name="f9" fmla="val 1171"/>
                <a:gd name="f10" fmla="val 1817"/>
                <a:gd name="f11" fmla="val 1816"/>
                <a:gd name="f12" fmla="val 2341"/>
                <a:gd name="f13" fmla="*/ f0 1 2342"/>
                <a:gd name="f14" fmla="*/ f1 1 2343"/>
                <a:gd name="f15" fmla="val f2"/>
                <a:gd name="f16" fmla="val f3"/>
                <a:gd name="f17" fmla="val f4"/>
                <a:gd name="f18" fmla="+- f17 0 f15"/>
                <a:gd name="f19" fmla="+- f16 0 f15"/>
                <a:gd name="f20" fmla="*/ f19 1 2342"/>
                <a:gd name="f21" fmla="*/ f18 1 2343"/>
                <a:gd name="f22" fmla="*/ f15 1 f20"/>
                <a:gd name="f23" fmla="*/ f16 1 f20"/>
                <a:gd name="f24" fmla="*/ f15 1 f21"/>
                <a:gd name="f25" fmla="*/ f17 1 f21"/>
                <a:gd name="f26" fmla="*/ f22 f13 1"/>
                <a:gd name="f27" fmla="*/ f23 f13 1"/>
                <a:gd name="f28" fmla="*/ f25 f14 1"/>
                <a:gd name="f29" fmla="*/ f2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6" t="f29" r="f27" b="f28"/>
              <a:pathLst>
                <a:path w="2342" h="2343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cubicBezTo>
                    <a:pt x="f7" y="f10"/>
                    <a:pt x="f6" y="f3"/>
                    <a:pt x="f5" y="f3"/>
                  </a:cubicBezTo>
                  <a:cubicBezTo>
                    <a:pt x="f11" y="f3"/>
                    <a:pt x="f12" y="f10"/>
                    <a:pt x="f12" y="f9"/>
                  </a:cubicBezTo>
                  <a:cubicBezTo>
                    <a:pt x="f12" y="f8"/>
                    <a:pt x="f11" y="f2"/>
                    <a:pt x="f5" y="f2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21" tIns="91421" rIns="91421" bIns="91421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16" name="Google Shape;3222;p53">
            <a:extLst>
              <a:ext uri="{FF2B5EF4-FFF2-40B4-BE49-F238E27FC236}">
                <a16:creationId xmlns:a16="http://schemas.microsoft.com/office/drawing/2014/main" id="{D53AFD10-EAE0-48C7-2285-17D8B6FF6904}"/>
              </a:ext>
            </a:extLst>
          </p:cNvPr>
          <p:cNvSpPr/>
          <p:nvPr/>
        </p:nvSpPr>
        <p:spPr>
          <a:xfrm>
            <a:off x="3000923" y="3689439"/>
            <a:ext cx="363821" cy="296713"/>
          </a:xfrm>
          <a:custGeom>
            <a:avLst/>
            <a:gdLst>
              <a:gd name="f0" fmla="val w"/>
              <a:gd name="f1" fmla="val h"/>
              <a:gd name="f2" fmla="val 0"/>
              <a:gd name="f3" fmla="val 20081"/>
              <a:gd name="f4" fmla="val 16377"/>
              <a:gd name="f5" fmla="val 13632"/>
              <a:gd name="f6" fmla="val 1165"/>
              <a:gd name="f7" fmla="val 14903"/>
              <a:gd name="f8" fmla="val 15458"/>
              <a:gd name="f9" fmla="val 1658"/>
              <a:gd name="f10" fmla="val 15826"/>
              <a:gd name="f11" fmla="val 1984"/>
              <a:gd name="f12" fmla="val 16040"/>
              <a:gd name="f13" fmla="val 2173"/>
              <a:gd name="f14" fmla="val 16244"/>
              <a:gd name="f15" fmla="val 2353"/>
              <a:gd name="f16" fmla="val 16548"/>
              <a:gd name="f17" fmla="val 16762"/>
              <a:gd name="f18" fmla="val 17038"/>
              <a:gd name="f19" fmla="val 2293"/>
              <a:gd name="f20" fmla="val 17344"/>
              <a:gd name="f21" fmla="val 2196"/>
              <a:gd name="f22" fmla="val 17236"/>
              <a:gd name="f23" fmla="val 2288"/>
              <a:gd name="f24" fmla="val 17119"/>
              <a:gd name="f25" fmla="val 2376"/>
              <a:gd name="f26" fmla="val 16995"/>
              <a:gd name="f27" fmla="val 2461"/>
              <a:gd name="f28" fmla="val 16780"/>
              <a:gd name="f29" fmla="val 2612"/>
              <a:gd name="f30" fmla="val 16689"/>
              <a:gd name="f31" fmla="val 2889"/>
              <a:gd name="f32" fmla="val 16778"/>
              <a:gd name="f33" fmla="val 3137"/>
              <a:gd name="f34" fmla="val 16861"/>
              <a:gd name="f35" fmla="val 3373"/>
              <a:gd name="f36" fmla="val 17082"/>
              <a:gd name="f37" fmla="val 3528"/>
              <a:gd name="f38" fmla="val 17329"/>
              <a:gd name="f39" fmla="val 17343"/>
              <a:gd name="f40" fmla="val 17358"/>
              <a:gd name="f41" fmla="val 3527"/>
              <a:gd name="f42" fmla="val 17372"/>
              <a:gd name="f43" fmla="val 3526"/>
              <a:gd name="f44" fmla="val 17475"/>
              <a:gd name="f45" fmla="val 3519"/>
              <a:gd name="f46" fmla="val 17576"/>
              <a:gd name="f47" fmla="val 3508"/>
              <a:gd name="f48" fmla="val 17680"/>
              <a:gd name="f49" fmla="val 3494"/>
              <a:gd name="f50" fmla="val 17275"/>
              <a:gd name="f51" fmla="val 3802"/>
              <a:gd name="f52" fmla="val 16921"/>
              <a:gd name="f53" fmla="val 3990"/>
              <a:gd name="f54" fmla="val 16937"/>
              <a:gd name="f55" fmla="val 4786"/>
              <a:gd name="f56" fmla="val 4826"/>
              <a:gd name="f57" fmla="val 16939"/>
              <a:gd name="f58" fmla="val 4881"/>
              <a:gd name="f59" fmla="val 4971"/>
              <a:gd name="f60" fmla="val 6510"/>
              <a:gd name="f61" fmla="val 16350"/>
              <a:gd name="f62" fmla="val 9097"/>
              <a:gd name="f63" fmla="val 14694"/>
              <a:gd name="f64" fmla="val 11320"/>
              <a:gd name="f65" fmla="val 13372"/>
              <a:gd name="f66" fmla="val 13093"/>
              <a:gd name="f67" fmla="val 10896"/>
              <a:gd name="f68" fmla="val 15207"/>
              <a:gd name="f69" fmla="val 6611"/>
              <a:gd name="f70" fmla="val 5368"/>
              <a:gd name="f71" fmla="val 4159"/>
              <a:gd name="f72" fmla="val 14996"/>
              <a:gd name="f73" fmla="val 3001"/>
              <a:gd name="f74" fmla="val 14582"/>
              <a:gd name="f75" fmla="val 4359"/>
              <a:gd name="f76" fmla="val 14345"/>
              <a:gd name="f77" fmla="val 5612"/>
              <a:gd name="f78" fmla="val 13799"/>
              <a:gd name="f79" fmla="val 6698"/>
              <a:gd name="f80" fmla="val 12960"/>
              <a:gd name="f81" fmla="val 6893"/>
              <a:gd name="f82" fmla="val 12812"/>
              <a:gd name="f83" fmla="val 6972"/>
              <a:gd name="f84" fmla="val 12557"/>
              <a:gd name="f85" fmla="val 6900"/>
              <a:gd name="f86" fmla="val 12323"/>
              <a:gd name="f87" fmla="val 6827"/>
              <a:gd name="f88" fmla="val 12090"/>
              <a:gd name="f89" fmla="val 6617"/>
              <a:gd name="f90" fmla="val 11925"/>
              <a:gd name="f91" fmla="val 6372"/>
              <a:gd name="f92" fmla="val 11913"/>
              <a:gd name="f93" fmla="val 5203"/>
              <a:gd name="f94" fmla="val 11849"/>
              <a:gd name="f95" fmla="val 4280"/>
              <a:gd name="f96" fmla="val 11209"/>
              <a:gd name="f97" fmla="val 3767"/>
              <a:gd name="f98" fmla="val 10448"/>
              <a:gd name="f99" fmla="val 3968"/>
              <a:gd name="f100" fmla="val 10434"/>
              <a:gd name="f101" fmla="val 4207"/>
              <a:gd name="f102" fmla="val 10404"/>
              <a:gd name="f103" fmla="val 4564"/>
              <a:gd name="f104" fmla="val 10340"/>
              <a:gd name="f105" fmla="val 4832"/>
              <a:gd name="f106" fmla="val 10294"/>
              <a:gd name="f107" fmla="val 5030"/>
              <a:gd name="f108" fmla="val 10071"/>
              <a:gd name="f109" fmla="val 5047"/>
              <a:gd name="f110" fmla="val 9801"/>
              <a:gd name="f111" fmla="val 5065"/>
              <a:gd name="f112" fmla="val 9532"/>
              <a:gd name="f113" fmla="val 4895"/>
              <a:gd name="f114" fmla="val 9286"/>
              <a:gd name="f115" fmla="val 4637"/>
              <a:gd name="f116" fmla="val 9205"/>
              <a:gd name="f117" fmla="val 3296"/>
              <a:gd name="f118" fmla="val 8787"/>
              <a:gd name="f119" fmla="val 2498"/>
              <a:gd name="f120" fmla="val 8025"/>
              <a:gd name="f121" fmla="val 2180"/>
              <a:gd name="f122" fmla="val 6838"/>
              <a:gd name="f123" fmla="val 2390"/>
              <a:gd name="f124" fmla="val 6891"/>
              <a:gd name="f125" fmla="val 2642"/>
              <a:gd name="f126" fmla="val 6933"/>
              <a:gd name="f127" fmla="val 3057"/>
              <a:gd name="f128" fmla="val 6986"/>
              <a:gd name="f129" fmla="val 3081"/>
              <a:gd name="f130" fmla="val 6989"/>
              <a:gd name="f131" fmla="val 3105"/>
              <a:gd name="f132" fmla="val 6991"/>
              <a:gd name="f133" fmla="val 3129"/>
              <a:gd name="f134" fmla="val 3359"/>
              <a:gd name="f135" fmla="val 3571"/>
              <a:gd name="f136" fmla="val 6854"/>
              <a:gd name="f137" fmla="val 3666"/>
              <a:gd name="f138" fmla="val 6640"/>
              <a:gd name="f139" fmla="val 3770"/>
              <a:gd name="f140" fmla="val 6403"/>
              <a:gd name="f141" fmla="val 3707"/>
              <a:gd name="f142" fmla="val 6125"/>
              <a:gd name="f143" fmla="val 5957"/>
              <a:gd name="f144" fmla="val 2014"/>
              <a:gd name="f145" fmla="val 4697"/>
              <a:gd name="f146" fmla="val 1936"/>
              <a:gd name="f147" fmla="val 3409"/>
              <a:gd name="f148" fmla="val 2210"/>
              <a:gd name="f149" fmla="val 2373"/>
              <a:gd name="f150" fmla="val 4267"/>
              <a:gd name="f151" fmla="val 4464"/>
              <a:gd name="f152" fmla="val 6801"/>
              <a:gd name="f153" fmla="val 5670"/>
              <a:gd name="f154" fmla="val 9880"/>
              <a:gd name="f155" fmla="val 5882"/>
              <a:gd name="f156" fmla="val 9894"/>
              <a:gd name="f157" fmla="val 5883"/>
              <a:gd name="f158" fmla="val 9908"/>
              <a:gd name="f159" fmla="val 5884"/>
              <a:gd name="f160" fmla="val 9921"/>
              <a:gd name="f161" fmla="val 10265"/>
              <a:gd name="f162" fmla="val 10539"/>
              <a:gd name="f163" fmla="val 5586"/>
              <a:gd name="f164" fmla="val 10503"/>
              <a:gd name="f165" fmla="val 5239"/>
              <a:gd name="f166" fmla="val 10372"/>
              <a:gd name="f167" fmla="val 3940"/>
              <a:gd name="f168" fmla="val 10634"/>
              <a:gd name="f169" fmla="val 2919"/>
              <a:gd name="f170" fmla="val 11281"/>
              <a:gd name="f171" fmla="val 2203"/>
              <a:gd name="f172" fmla="val 11975"/>
              <a:gd name="f173" fmla="val 1437"/>
              <a:gd name="f174" fmla="val 12981"/>
              <a:gd name="f175" fmla="val 13631"/>
              <a:gd name="f176" fmla="val 1"/>
              <a:gd name="f177" fmla="val 12698"/>
              <a:gd name="f178" fmla="val 11363"/>
              <a:gd name="f179" fmla="val 368"/>
              <a:gd name="f180" fmla="val 10413"/>
              <a:gd name="f181" fmla="val 1418"/>
              <a:gd name="f182" fmla="val 9665"/>
              <a:gd name="f183" fmla="val 2245"/>
              <a:gd name="f184" fmla="val 9291"/>
              <a:gd name="f185" fmla="val 3332"/>
              <a:gd name="f186" fmla="val 9300"/>
              <a:gd name="f187" fmla="val 4649"/>
              <a:gd name="f188" fmla="val 6556"/>
              <a:gd name="f189" fmla="val 4315"/>
              <a:gd name="f190" fmla="val 4306"/>
              <a:gd name="f191" fmla="val 3079"/>
              <a:gd name="f192" fmla="val 2438"/>
              <a:gd name="f193" fmla="val 887"/>
              <a:gd name="f194" fmla="val 2327"/>
              <a:gd name="f195" fmla="val 756"/>
              <a:gd name="f196" fmla="val 2163"/>
              <a:gd name="f197" fmla="val 681"/>
              <a:gd name="f198" fmla="val 1993"/>
              <a:gd name="f199" fmla="val 1966"/>
              <a:gd name="f200" fmla="val 1938"/>
              <a:gd name="f201" fmla="val 683"/>
              <a:gd name="f202" fmla="val 1911"/>
              <a:gd name="f203" fmla="val 687"/>
              <a:gd name="f204" fmla="val 1713"/>
              <a:gd name="f205" fmla="val 715"/>
              <a:gd name="f206" fmla="val 1541"/>
              <a:gd name="f207" fmla="val 843"/>
              <a:gd name="f208" fmla="val 1460"/>
              <a:gd name="f209" fmla="val 1025"/>
              <a:gd name="f210" fmla="val 1207"/>
              <a:gd name="f211" fmla="val 1582"/>
              <a:gd name="f212" fmla="val 876"/>
              <a:gd name="f213" fmla="val 2444"/>
              <a:gd name="f214" fmla="val 922"/>
              <a:gd name="f215" fmla="val 3466"/>
              <a:gd name="f216" fmla="val 952"/>
              <a:gd name="f217" fmla="val 4138"/>
              <a:gd name="f218" fmla="val 1138"/>
              <a:gd name="f219" fmla="val 4773"/>
              <a:gd name="f220" fmla="val 1479"/>
              <a:gd name="f221" fmla="val 1469"/>
              <a:gd name="f222" fmla="val 5367"/>
              <a:gd name="f223" fmla="val 1459"/>
              <a:gd name="f224" fmla="val 1449"/>
              <a:gd name="f225" fmla="val 1114"/>
              <a:gd name="f226" fmla="val 5650"/>
              <a:gd name="f227" fmla="val 865"/>
              <a:gd name="f228" fmla="val 5990"/>
              <a:gd name="f229" fmla="val 963"/>
              <a:gd name="f230" fmla="val 7455"/>
              <a:gd name="f231" fmla="val 1501"/>
              <a:gd name="f232" fmla="val 8589"/>
              <a:gd name="f233" fmla="val 2470"/>
              <a:gd name="f234" fmla="val 9380"/>
              <a:gd name="f235" fmla="val 2284"/>
              <a:gd name="f236" fmla="val 9528"/>
              <a:gd name="f237" fmla="val 2208"/>
              <a:gd name="f238" fmla="val 9773"/>
              <a:gd name="f239" fmla="val 2274"/>
              <a:gd name="f240" fmla="val 9999"/>
              <a:gd name="f241" fmla="val 2578"/>
              <a:gd name="f242" fmla="val 11057"/>
              <a:gd name="f243" fmla="val 3469"/>
              <a:gd name="f244" fmla="val 12207"/>
              <a:gd name="f245" fmla="val 4833"/>
              <a:gd name="f246" fmla="val 12757"/>
              <a:gd name="f247" fmla="val 13279"/>
              <a:gd name="f248" fmla="val 2644"/>
              <a:gd name="f249" fmla="val 13546"/>
              <a:gd name="f250" fmla="val 1412"/>
              <a:gd name="f251" fmla="val 1173"/>
              <a:gd name="f252" fmla="val 932"/>
              <a:gd name="f253" fmla="val 13536"/>
              <a:gd name="f254" fmla="val 689"/>
              <a:gd name="f255" fmla="val 13516"/>
              <a:gd name="f256" fmla="val 673"/>
              <a:gd name="f257" fmla="val 13515"/>
              <a:gd name="f258" fmla="val 658"/>
              <a:gd name="f259" fmla="val 13514"/>
              <a:gd name="f260" fmla="val 642"/>
              <a:gd name="f261" fmla="val 390"/>
              <a:gd name="f262" fmla="val 164"/>
              <a:gd name="f263" fmla="val 13676"/>
              <a:gd name="f264" fmla="val 84"/>
              <a:gd name="f265" fmla="val 13919"/>
              <a:gd name="f266" fmla="val 14177"/>
              <a:gd name="f267" fmla="val 105"/>
              <a:gd name="f268" fmla="val 14460"/>
              <a:gd name="f269" fmla="val 338"/>
              <a:gd name="f270" fmla="val 14600"/>
              <a:gd name="f271" fmla="val 15778"/>
              <a:gd name="f272" fmla="val 4395"/>
              <a:gd name="f273" fmla="val 16376"/>
              <a:gd name="f274" fmla="val 11382"/>
              <a:gd name="f275" fmla="val 14151"/>
              <a:gd name="f276" fmla="val 14008"/>
              <a:gd name="f277" fmla="val 15631"/>
              <a:gd name="f278" fmla="val 12019"/>
              <a:gd name="f279" fmla="val 17461"/>
              <a:gd name="f280" fmla="val 9567"/>
              <a:gd name="f281" fmla="val 18108"/>
              <a:gd name="f282" fmla="val 6689"/>
              <a:gd name="f283" fmla="val 4747"/>
              <a:gd name="f284" fmla="val 18103"/>
              <a:gd name="f285" fmla="val 4701"/>
              <a:gd name="f286" fmla="val 18110"/>
              <a:gd name="f287" fmla="val 18336"/>
              <a:gd name="f288" fmla="val 4435"/>
              <a:gd name="f289" fmla="val 18964"/>
              <a:gd name="f290" fmla="val 4133"/>
              <a:gd name="f291" fmla="val 19935"/>
              <a:gd name="f292" fmla="val 2718"/>
              <a:gd name="f293" fmla="val 20080"/>
              <a:gd name="f294" fmla="val 2505"/>
              <a:gd name="f295" fmla="val 20070"/>
              <a:gd name="f296" fmla="val 2221"/>
              <a:gd name="f297" fmla="val 19909"/>
              <a:gd name="f298" fmla="val 2019"/>
              <a:gd name="f299" fmla="val 19795"/>
              <a:gd name="f300" fmla="val 1879"/>
              <a:gd name="f301" fmla="val 19625"/>
              <a:gd name="f302" fmla="val 1801"/>
              <a:gd name="f303" fmla="val 19451"/>
              <a:gd name="f304" fmla="val 19377"/>
              <a:gd name="f305" fmla="val 19303"/>
              <a:gd name="f306" fmla="val 1815"/>
              <a:gd name="f307" fmla="val 19231"/>
              <a:gd name="f308" fmla="val 1844"/>
              <a:gd name="f309" fmla="val 19194"/>
              <a:gd name="f310" fmla="val 1860"/>
              <a:gd name="f311" fmla="val 19155"/>
              <a:gd name="f312" fmla="val 1874"/>
              <a:gd name="f313" fmla="val 19118"/>
              <a:gd name="f314" fmla="val 1890"/>
              <a:gd name="f315" fmla="val 19269"/>
              <a:gd name="f316" fmla="val 1630"/>
              <a:gd name="f317" fmla="val 19392"/>
              <a:gd name="f318" fmla="val 1356"/>
              <a:gd name="f319" fmla="val 19490"/>
              <a:gd name="f320" fmla="val 1062"/>
              <a:gd name="f321" fmla="val 19564"/>
              <a:gd name="f322" fmla="val 841"/>
              <a:gd name="f323" fmla="val 19498"/>
              <a:gd name="f324" fmla="val 598"/>
              <a:gd name="f325" fmla="val 19327"/>
              <a:gd name="f326" fmla="val 443"/>
              <a:gd name="f327" fmla="val 19217"/>
              <a:gd name="f328" fmla="val 344"/>
              <a:gd name="f329" fmla="val 19076"/>
              <a:gd name="f330" fmla="val 292"/>
              <a:gd name="f331" fmla="val 18934"/>
              <a:gd name="f332" fmla="val 18853"/>
              <a:gd name="f333" fmla="val 18771"/>
              <a:gd name="f334" fmla="val 309"/>
              <a:gd name="f335" fmla="val 18694"/>
              <a:gd name="f336" fmla="val 18690"/>
              <a:gd name="f337" fmla="val 345"/>
              <a:gd name="f338" fmla="val 18676"/>
              <a:gd name="f339" fmla="val 351"/>
              <a:gd name="f340" fmla="val 18651"/>
              <a:gd name="f341" fmla="val 363"/>
              <a:gd name="f342" fmla="val 17724"/>
              <a:gd name="f343" fmla="val 830"/>
              <a:gd name="f344" fmla="val 16999"/>
              <a:gd name="f345" fmla="val 1103"/>
              <a:gd name="f346" fmla="val 16670"/>
              <a:gd name="f347" fmla="val 1166"/>
              <a:gd name="f348" fmla="val 16647"/>
              <a:gd name="f349" fmla="val 1147"/>
              <a:gd name="f350" fmla="val 16624"/>
              <a:gd name="f351" fmla="val 1126"/>
              <a:gd name="f352" fmla="val 16603"/>
              <a:gd name="f353" fmla="val 1106"/>
              <a:gd name="f354" fmla="val 16194"/>
              <a:gd name="f355" fmla="val 745"/>
              <a:gd name="f356" fmla="val 15347"/>
              <a:gd name="f357" fmla="*/ f0 1 20081"/>
              <a:gd name="f358" fmla="*/ f1 1 16377"/>
              <a:gd name="f359" fmla="val f2"/>
              <a:gd name="f360" fmla="val f3"/>
              <a:gd name="f361" fmla="val f4"/>
              <a:gd name="f362" fmla="+- f361 0 f359"/>
              <a:gd name="f363" fmla="+- f360 0 f359"/>
              <a:gd name="f364" fmla="*/ f363 1 20081"/>
              <a:gd name="f365" fmla="*/ f362 1 16377"/>
              <a:gd name="f366" fmla="*/ f359 1 f364"/>
              <a:gd name="f367" fmla="*/ f360 1 f364"/>
              <a:gd name="f368" fmla="*/ f359 1 f365"/>
              <a:gd name="f369" fmla="*/ f361 1 f365"/>
              <a:gd name="f370" fmla="*/ f366 f357 1"/>
              <a:gd name="f371" fmla="*/ f367 f357 1"/>
              <a:gd name="f372" fmla="*/ f369 f358 1"/>
              <a:gd name="f373" fmla="*/ f368 f35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370" t="f373" r="f371" b="f372"/>
            <a:pathLst>
              <a:path w="20081" h="16377">
                <a:moveTo>
                  <a:pt x="f5" y="f6"/>
                </a:moveTo>
                <a:cubicBezTo>
                  <a:pt x="f7" y="f6"/>
                  <a:pt x="f8" y="f9"/>
                  <a:pt x="f10" y="f11"/>
                </a:cubicBezTo>
                <a:cubicBezTo>
                  <a:pt x="f12" y="f13"/>
                  <a:pt x="f14" y="f15"/>
                  <a:pt x="f16" y="f15"/>
                </a:cubicBezTo>
                <a:cubicBezTo>
                  <a:pt x="f17" y="f15"/>
                  <a:pt x="f18" y="f19"/>
                  <a:pt x="f20" y="f21"/>
                </a:cubicBezTo>
                <a:lnTo>
                  <a:pt x="f20" y="f21"/>
                </a:ln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34" y="f35"/>
                  <a:pt x="f36" y="f37"/>
                  <a:pt x="f38" y="f37"/>
                </a:cubicBezTo>
                <a:cubicBezTo>
                  <a:pt x="f39" y="f37"/>
                  <a:pt x="f40" y="f41"/>
                  <a:pt x="f42" y="f43"/>
                </a:cubicBezTo>
                <a:cubicBezTo>
                  <a:pt x="f44" y="f45"/>
                  <a:pt x="f46" y="f47"/>
                  <a:pt x="f48" y="f49"/>
                </a:cubicBezTo>
                <a:lnTo>
                  <a:pt x="f48" y="f49"/>
                </a:lnTo>
                <a:cubicBezTo>
                  <a:pt x="f50" y="f51"/>
                  <a:pt x="f52" y="f53"/>
                  <a:pt x="f54" y="f55"/>
                </a:cubicBezTo>
                <a:cubicBezTo>
                  <a:pt x="f54" y="f56"/>
                  <a:pt x="f57" y="f58"/>
                  <a:pt x="f57" y="f59"/>
                </a:cubicBezTo>
                <a:cubicBezTo>
                  <a:pt x="f57" y="f60"/>
                  <a:pt x="f61" y="f62"/>
                  <a:pt x="f63" y="f64"/>
                </a:cubicBezTo>
                <a:cubicBezTo>
                  <a:pt x="f65" y="f66"/>
                  <a:pt x="f67" y="f68"/>
                  <a:pt x="f69" y="f68"/>
                </a:cubicBezTo>
                <a:cubicBezTo>
                  <a:pt x="f70" y="f68"/>
                  <a:pt x="f71" y="f72"/>
                  <a:pt x="f73" y="f74"/>
                </a:cubicBezTo>
                <a:cubicBezTo>
                  <a:pt x="f75" y="f76"/>
                  <a:pt x="f77" y="f78"/>
                  <a:pt x="f79" y="f80"/>
                </a:cubicBezTo>
                <a:cubicBezTo>
                  <a:pt x="f81" y="f82"/>
                  <a:pt x="f83" y="f84"/>
                  <a:pt x="f85" y="f86"/>
                </a:cubicBezTo>
                <a:cubicBezTo>
                  <a:pt x="f87" y="f88"/>
                  <a:pt x="f89" y="f90"/>
                  <a:pt x="f91" y="f92"/>
                </a:cubicBezTo>
                <a:cubicBezTo>
                  <a:pt x="f93" y="f94"/>
                  <a:pt x="f95" y="f96"/>
                  <a:pt x="f97" y="f98"/>
                </a:cubicBezTo>
                <a:cubicBezTo>
                  <a:pt x="f99" y="f100"/>
                  <a:pt x="f101" y="f102"/>
                  <a:pt x="f103" y="f104"/>
                </a:cubicBezTo>
                <a:cubicBezTo>
                  <a:pt x="f105" y="f106"/>
                  <a:pt x="f107" y="f108"/>
                  <a:pt x="f109" y="f110"/>
                </a:cubicBezTo>
                <a:cubicBezTo>
                  <a:pt x="f111" y="f112"/>
                  <a:pt x="f113" y="f114"/>
                  <a:pt x="f115" y="f116"/>
                </a:cubicBezTo>
                <a:cubicBezTo>
                  <a:pt x="f117" y="f118"/>
                  <a:pt x="f119" y="f120"/>
                  <a:pt x="f121" y="f122"/>
                </a:cubicBezTo>
                <a:lnTo>
                  <a:pt x="f121" y="f122"/>
                </a:lnTo>
                <a:cubicBezTo>
                  <a:pt x="f123" y="f124"/>
                  <a:pt x="f125" y="f126"/>
                  <a:pt x="f127" y="f128"/>
                </a:cubicBezTo>
                <a:cubicBezTo>
                  <a:pt x="f129" y="f130"/>
                  <a:pt x="f131" y="f132"/>
                  <a:pt x="f133" y="f132"/>
                </a:cubicBezTo>
                <a:cubicBezTo>
                  <a:pt x="f134" y="f132"/>
                  <a:pt x="f135" y="f136"/>
                  <a:pt x="f137" y="f138"/>
                </a:cubicBezTo>
                <a:cubicBezTo>
                  <a:pt x="f139" y="f140"/>
                  <a:pt x="f141" y="f142"/>
                  <a:pt x="f47" y="f143"/>
                </a:cubicBezTo>
                <a:cubicBezTo>
                  <a:pt x="f144" y="f145"/>
                  <a:pt x="f146" y="f147"/>
                  <a:pt x="f148" y="f149"/>
                </a:cubicBezTo>
                <a:lnTo>
                  <a:pt x="f148" y="f149"/>
                </a:lnTo>
                <a:cubicBezTo>
                  <a:pt x="f150" y="f151"/>
                  <a:pt x="f152" y="f153"/>
                  <a:pt x="f154" y="f155"/>
                </a:cubicBezTo>
                <a:cubicBezTo>
                  <a:pt x="f156" y="f157"/>
                  <a:pt x="f158" y="f159"/>
                  <a:pt x="f160" y="f159"/>
                </a:cubicBezTo>
                <a:cubicBezTo>
                  <a:pt x="f161" y="f159"/>
                  <a:pt x="f162" y="f163"/>
                  <a:pt x="f164" y="f165"/>
                </a:cubicBezTo>
                <a:cubicBezTo>
                  <a:pt x="f166" y="f167"/>
                  <a:pt x="f168" y="f169"/>
                  <a:pt x="f170" y="f171"/>
                </a:cubicBezTo>
                <a:cubicBezTo>
                  <a:pt x="f172" y="f173"/>
                  <a:pt x="f174" y="f6"/>
                  <a:pt x="f5" y="f6"/>
                </a:cubicBezTo>
                <a:close/>
                <a:moveTo>
                  <a:pt x="f175" y="f176"/>
                </a:moveTo>
                <a:cubicBezTo>
                  <a:pt x="f177" y="f176"/>
                  <a:pt x="f178" y="f179"/>
                  <a:pt x="f180" y="f181"/>
                </a:cubicBezTo>
                <a:cubicBezTo>
                  <a:pt x="f182" y="f183"/>
                  <a:pt x="f184" y="f185"/>
                  <a:pt x="f186" y="f187"/>
                </a:cubicBezTo>
                <a:cubicBezTo>
                  <a:pt x="f188" y="f189"/>
                  <a:pt x="f190" y="f191"/>
                  <a:pt x="f192" y="f193"/>
                </a:cubicBezTo>
                <a:cubicBezTo>
                  <a:pt x="f194" y="f195"/>
                  <a:pt x="f196" y="f197"/>
                  <a:pt x="f198" y="f197"/>
                </a:cubicBezTo>
                <a:cubicBezTo>
                  <a:pt x="f199" y="f197"/>
                  <a:pt x="f200" y="f201"/>
                  <a:pt x="f202" y="f203"/>
                </a:cubicBezTo>
                <a:cubicBezTo>
                  <a:pt x="f204" y="f205"/>
                  <a:pt x="f206" y="f207"/>
                  <a:pt x="f208" y="f209"/>
                </a:cubicBezTo>
                <a:cubicBezTo>
                  <a:pt x="f210" y="f211"/>
                  <a:pt x="f212" y="f213"/>
                  <a:pt x="f214" y="f215"/>
                </a:cubicBezTo>
                <a:cubicBezTo>
                  <a:pt x="f216" y="f217"/>
                  <a:pt x="f218" y="f219"/>
                  <a:pt x="f220" y="f70"/>
                </a:cubicBezTo>
                <a:cubicBezTo>
                  <a:pt x="f221" y="f222"/>
                  <a:pt x="f223" y="f222"/>
                  <a:pt x="f224" y="f222"/>
                </a:cubicBezTo>
                <a:cubicBezTo>
                  <a:pt x="f225" y="f222"/>
                  <a:pt x="f207" y="f226"/>
                  <a:pt x="f227" y="f228"/>
                </a:cubicBezTo>
                <a:cubicBezTo>
                  <a:pt x="f229" y="f230"/>
                  <a:pt x="f231" y="f232"/>
                  <a:pt x="f233" y="f234"/>
                </a:cubicBezTo>
                <a:cubicBezTo>
                  <a:pt x="f235" y="f236"/>
                  <a:pt x="f237" y="f238"/>
                  <a:pt x="f239" y="f240"/>
                </a:cubicBezTo>
                <a:cubicBezTo>
                  <a:pt x="f241" y="f242"/>
                  <a:pt x="f243" y="f244"/>
                  <a:pt x="f245" y="f246"/>
                </a:cubicBezTo>
                <a:cubicBezTo>
                  <a:pt x="f51" y="f247"/>
                  <a:pt x="f248" y="f249"/>
                  <a:pt x="f250" y="f249"/>
                </a:cubicBezTo>
                <a:cubicBezTo>
                  <a:pt x="f251" y="f249"/>
                  <a:pt x="f252" y="f253"/>
                  <a:pt x="f254" y="f255"/>
                </a:cubicBezTo>
                <a:cubicBezTo>
                  <a:pt x="f256" y="f257"/>
                  <a:pt x="f258" y="f259"/>
                  <a:pt x="f260" y="f259"/>
                </a:cubicBezTo>
                <a:cubicBezTo>
                  <a:pt x="f261" y="f259"/>
                  <a:pt x="f262" y="f263"/>
                  <a:pt x="f264" y="f265"/>
                </a:cubicBezTo>
                <a:cubicBezTo>
                  <a:pt x="f2" y="f266"/>
                  <a:pt x="f267" y="f268"/>
                  <a:pt x="f269" y="f270"/>
                </a:cubicBezTo>
                <a:cubicBezTo>
                  <a:pt x="f235" y="f271"/>
                  <a:pt x="f272" y="f273"/>
                  <a:pt x="f69" y="f273"/>
                </a:cubicBezTo>
                <a:cubicBezTo>
                  <a:pt x="f274" y="f273"/>
                  <a:pt x="f275" y="f276"/>
                  <a:pt x="f277" y="f278"/>
                </a:cubicBezTo>
                <a:cubicBezTo>
                  <a:pt x="f279" y="f280"/>
                  <a:pt x="f281" y="f282"/>
                  <a:pt x="f281" y="f59"/>
                </a:cubicBezTo>
                <a:cubicBezTo>
                  <a:pt x="f281" y="f283"/>
                  <a:pt x="f284" y="f285"/>
                  <a:pt x="f286" y="f115"/>
                </a:cubicBezTo>
                <a:cubicBezTo>
                  <a:pt x="f287" y="f288"/>
                  <a:pt x="f289" y="f290"/>
                  <a:pt x="f291" y="f292"/>
                </a:cubicBezTo>
                <a:cubicBezTo>
                  <a:pt x="f293" y="f294"/>
                  <a:pt x="f295" y="f296"/>
                  <a:pt x="f297" y="f298"/>
                </a:cubicBezTo>
                <a:cubicBezTo>
                  <a:pt x="f299" y="f300"/>
                  <a:pt x="f301" y="f302"/>
                  <a:pt x="f303" y="f302"/>
                </a:cubicBezTo>
                <a:cubicBezTo>
                  <a:pt x="f304" y="f302"/>
                  <a:pt x="f305" y="f306"/>
                  <a:pt x="f307" y="f308"/>
                </a:cubicBezTo>
                <a:cubicBezTo>
                  <a:pt x="f309" y="f310"/>
                  <a:pt x="f311" y="f312"/>
                  <a:pt x="f313" y="f314"/>
                </a:cubicBezTo>
                <a:cubicBezTo>
                  <a:pt x="f315" y="f316"/>
                  <a:pt x="f317" y="f318"/>
                  <a:pt x="f319" y="f320"/>
                </a:cubicBezTo>
                <a:cubicBezTo>
                  <a:pt x="f321" y="f322"/>
                  <a:pt x="f323" y="f324"/>
                  <a:pt x="f325" y="f326"/>
                </a:cubicBezTo>
                <a:cubicBezTo>
                  <a:pt x="f327" y="f328"/>
                  <a:pt x="f329" y="f330"/>
                  <a:pt x="f331" y="f330"/>
                </a:cubicBezTo>
                <a:cubicBezTo>
                  <a:pt x="f332" y="f330"/>
                  <a:pt x="f333" y="f334"/>
                  <a:pt x="f335" y="f328"/>
                </a:cubicBezTo>
                <a:cubicBezTo>
                  <a:pt x="f336" y="f337"/>
                  <a:pt x="f338" y="f339"/>
                  <a:pt x="f340" y="f341"/>
                </a:cubicBezTo>
                <a:cubicBezTo>
                  <a:pt x="f342" y="f343"/>
                  <a:pt x="f344" y="f345"/>
                  <a:pt x="f346" y="f347"/>
                </a:cubicBezTo>
                <a:cubicBezTo>
                  <a:pt x="f348" y="f349"/>
                  <a:pt x="f350" y="f351"/>
                  <a:pt x="f352" y="f353"/>
                </a:cubicBezTo>
                <a:cubicBezTo>
                  <a:pt x="f354" y="f355"/>
                  <a:pt x="f356" y="f176"/>
                  <a:pt x="f175" y="f176"/>
                </a:cubicBezTo>
                <a:close/>
              </a:path>
            </a:pathLst>
          </a:custGeom>
          <a:solidFill>
            <a:srgbClr val="FFFFFF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17" name="Grupo 2">
            <a:extLst>
              <a:ext uri="{FF2B5EF4-FFF2-40B4-BE49-F238E27FC236}">
                <a16:creationId xmlns:a16="http://schemas.microsoft.com/office/drawing/2014/main" id="{603EA9A1-2D5E-5D8E-7AF8-A82BEB47C3FE}"/>
              </a:ext>
            </a:extLst>
          </p:cNvPr>
          <p:cNvGrpSpPr/>
          <p:nvPr/>
        </p:nvGrpSpPr>
        <p:grpSpPr>
          <a:xfrm>
            <a:off x="0" y="-5449"/>
            <a:ext cx="9144000" cy="1343379"/>
            <a:chOff x="0" y="-5449"/>
            <a:chExt cx="9144000" cy="1343379"/>
          </a:xfrm>
        </p:grpSpPr>
        <p:grpSp>
          <p:nvGrpSpPr>
            <p:cNvPr id="18" name="Grupo 17">
              <a:extLst>
                <a:ext uri="{FF2B5EF4-FFF2-40B4-BE49-F238E27FC236}">
                  <a16:creationId xmlns:a16="http://schemas.microsoft.com/office/drawing/2014/main" id="{EE93CCAD-6976-4658-6D55-2BB952CFDC4E}"/>
                </a:ext>
              </a:extLst>
            </p:cNvPr>
            <p:cNvGrpSpPr/>
            <p:nvPr/>
          </p:nvGrpSpPr>
          <p:grpSpPr>
            <a:xfrm>
              <a:off x="1445254" y="67336"/>
              <a:ext cx="1626178" cy="1270594"/>
              <a:chOff x="1445254" y="67336"/>
              <a:chExt cx="1626178" cy="1270594"/>
            </a:xfrm>
          </p:grpSpPr>
          <p:sp>
            <p:nvSpPr>
              <p:cNvPr id="19" name="Forma libre: forma 19">
                <a:extLst>
                  <a:ext uri="{FF2B5EF4-FFF2-40B4-BE49-F238E27FC236}">
                    <a16:creationId xmlns:a16="http://schemas.microsoft.com/office/drawing/2014/main" id="{26EBD42D-02C6-7422-F0AE-0482349EDA12}"/>
                  </a:ext>
                </a:extLst>
              </p:cNvPr>
              <p:cNvSpPr/>
              <p:nvPr/>
            </p:nvSpPr>
            <p:spPr>
              <a:xfrm rot="10799991">
                <a:off x="1948467" y="882642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" name="Forma libre: forma 20">
                <a:extLst>
                  <a:ext uri="{FF2B5EF4-FFF2-40B4-BE49-F238E27FC236}">
                    <a16:creationId xmlns:a16="http://schemas.microsoft.com/office/drawing/2014/main" id="{22316369-4B95-2B01-A07B-1569CEDFF29A}"/>
                  </a:ext>
                </a:extLst>
              </p:cNvPr>
              <p:cNvSpPr/>
              <p:nvPr/>
            </p:nvSpPr>
            <p:spPr>
              <a:xfrm rot="10799991">
                <a:off x="2234245" y="67336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" name="Forma libre: forma 21">
                <a:extLst>
                  <a:ext uri="{FF2B5EF4-FFF2-40B4-BE49-F238E27FC236}">
                    <a16:creationId xmlns:a16="http://schemas.microsoft.com/office/drawing/2014/main" id="{5DC6FC36-A386-A081-8393-153ED49F586C}"/>
                  </a:ext>
                </a:extLst>
              </p:cNvPr>
              <p:cNvSpPr/>
              <p:nvPr/>
            </p:nvSpPr>
            <p:spPr>
              <a:xfrm rot="10799991">
                <a:off x="2363202" y="909635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" name="Forma libre: forma 22">
                <a:extLst>
                  <a:ext uri="{FF2B5EF4-FFF2-40B4-BE49-F238E27FC236}">
                    <a16:creationId xmlns:a16="http://schemas.microsoft.com/office/drawing/2014/main" id="{CDFE04E3-F5DE-F338-305E-AD3309495063}"/>
                  </a:ext>
                </a:extLst>
              </p:cNvPr>
              <p:cNvSpPr/>
              <p:nvPr/>
            </p:nvSpPr>
            <p:spPr>
              <a:xfrm rot="10799991">
                <a:off x="2296606" y="1040221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3" name="Forma libre: forma 23">
                <a:extLst>
                  <a:ext uri="{FF2B5EF4-FFF2-40B4-BE49-F238E27FC236}">
                    <a16:creationId xmlns:a16="http://schemas.microsoft.com/office/drawing/2014/main" id="{CF3DF627-F1BF-80F0-A662-BF8BDD827039}"/>
                  </a:ext>
                </a:extLst>
              </p:cNvPr>
              <p:cNvSpPr/>
              <p:nvPr/>
            </p:nvSpPr>
            <p:spPr>
              <a:xfrm rot="10799991">
                <a:off x="2005206" y="694660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4" name="Forma libre: forma 24">
                <a:extLst>
                  <a:ext uri="{FF2B5EF4-FFF2-40B4-BE49-F238E27FC236}">
                    <a16:creationId xmlns:a16="http://schemas.microsoft.com/office/drawing/2014/main" id="{7F9084D8-F979-AC9D-FA2B-53A34107DE4C}"/>
                  </a:ext>
                </a:extLst>
              </p:cNvPr>
              <p:cNvSpPr/>
              <p:nvPr/>
            </p:nvSpPr>
            <p:spPr>
              <a:xfrm rot="10799991">
                <a:off x="2335195" y="709044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5" name="Forma libre: forma 25">
                <a:extLst>
                  <a:ext uri="{FF2B5EF4-FFF2-40B4-BE49-F238E27FC236}">
                    <a16:creationId xmlns:a16="http://schemas.microsoft.com/office/drawing/2014/main" id="{7A5B26F1-19BB-7819-D254-80BC7ABC8694}"/>
                  </a:ext>
                </a:extLst>
              </p:cNvPr>
              <p:cNvSpPr/>
              <p:nvPr/>
            </p:nvSpPr>
            <p:spPr>
              <a:xfrm rot="10799991">
                <a:off x="2315543" y="81829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6" name="Forma libre: forma 26">
                <a:extLst>
                  <a:ext uri="{FF2B5EF4-FFF2-40B4-BE49-F238E27FC236}">
                    <a16:creationId xmlns:a16="http://schemas.microsoft.com/office/drawing/2014/main" id="{4817E346-E263-EF85-EDEE-C2CF00074CF8}"/>
                  </a:ext>
                </a:extLst>
              </p:cNvPr>
              <p:cNvSpPr/>
              <p:nvPr/>
            </p:nvSpPr>
            <p:spPr>
              <a:xfrm rot="10799991">
                <a:off x="1708537" y="81994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7" name="Forma libre: forma 27">
                <a:extLst>
                  <a:ext uri="{FF2B5EF4-FFF2-40B4-BE49-F238E27FC236}">
                    <a16:creationId xmlns:a16="http://schemas.microsoft.com/office/drawing/2014/main" id="{2FE53D0A-F125-D15F-0DF4-E836111B3EC4}"/>
                  </a:ext>
                </a:extLst>
              </p:cNvPr>
              <p:cNvSpPr/>
              <p:nvPr/>
            </p:nvSpPr>
            <p:spPr>
              <a:xfrm rot="10799991">
                <a:off x="2720852" y="198251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8" name="Forma libre: forma 28">
                <a:extLst>
                  <a:ext uri="{FF2B5EF4-FFF2-40B4-BE49-F238E27FC236}">
                    <a16:creationId xmlns:a16="http://schemas.microsoft.com/office/drawing/2014/main" id="{B70BA5DD-36EB-0FA4-FB99-CB42C6A442D6}"/>
                  </a:ext>
                </a:extLst>
              </p:cNvPr>
              <p:cNvSpPr/>
              <p:nvPr/>
            </p:nvSpPr>
            <p:spPr>
              <a:xfrm rot="10799991">
                <a:off x="1713886" y="198607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9" name="Forma libre: forma 29">
                <a:extLst>
                  <a:ext uri="{FF2B5EF4-FFF2-40B4-BE49-F238E27FC236}">
                    <a16:creationId xmlns:a16="http://schemas.microsoft.com/office/drawing/2014/main" id="{B6B2D376-95AA-3DD0-E46C-A573268E403F}"/>
                  </a:ext>
                </a:extLst>
              </p:cNvPr>
              <p:cNvSpPr/>
              <p:nvPr/>
            </p:nvSpPr>
            <p:spPr>
              <a:xfrm rot="10799991">
                <a:off x="1762999" y="531321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0" name="Forma libre: forma 30">
                <a:extLst>
                  <a:ext uri="{FF2B5EF4-FFF2-40B4-BE49-F238E27FC236}">
                    <a16:creationId xmlns:a16="http://schemas.microsoft.com/office/drawing/2014/main" id="{36BCB575-C536-FC1D-ED94-B9A3B06E3ED0}"/>
                  </a:ext>
                </a:extLst>
              </p:cNvPr>
              <p:cNvSpPr/>
              <p:nvPr/>
            </p:nvSpPr>
            <p:spPr>
              <a:xfrm rot="10799991">
                <a:off x="1784268" y="467158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1" name="Forma libre: forma 31">
                <a:extLst>
                  <a:ext uri="{FF2B5EF4-FFF2-40B4-BE49-F238E27FC236}">
                    <a16:creationId xmlns:a16="http://schemas.microsoft.com/office/drawing/2014/main" id="{A076B913-C3C3-6607-A990-3694EFE946B1}"/>
                  </a:ext>
                </a:extLst>
              </p:cNvPr>
              <p:cNvSpPr/>
              <p:nvPr/>
            </p:nvSpPr>
            <p:spPr>
              <a:xfrm rot="10799991">
                <a:off x="2622563" y="535719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2" name="Forma libre: forma 32">
                <a:extLst>
                  <a:ext uri="{FF2B5EF4-FFF2-40B4-BE49-F238E27FC236}">
                    <a16:creationId xmlns:a16="http://schemas.microsoft.com/office/drawing/2014/main" id="{4592D81E-2422-3B14-7678-2E13A57A1E5B}"/>
                  </a:ext>
                </a:extLst>
              </p:cNvPr>
              <p:cNvSpPr/>
              <p:nvPr/>
            </p:nvSpPr>
            <p:spPr>
              <a:xfrm rot="10799991">
                <a:off x="2537944" y="466809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3" name="Forma libre: forma 33">
                <a:extLst>
                  <a:ext uri="{FF2B5EF4-FFF2-40B4-BE49-F238E27FC236}">
                    <a16:creationId xmlns:a16="http://schemas.microsoft.com/office/drawing/2014/main" id="{45F98F52-905E-3177-C702-35277C620504}"/>
                  </a:ext>
                </a:extLst>
              </p:cNvPr>
              <p:cNvSpPr/>
              <p:nvPr/>
            </p:nvSpPr>
            <p:spPr>
              <a:xfrm rot="10799991">
                <a:off x="2806997" y="537941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4" name="Forma libre: forma 34">
                <a:extLst>
                  <a:ext uri="{FF2B5EF4-FFF2-40B4-BE49-F238E27FC236}">
                    <a16:creationId xmlns:a16="http://schemas.microsoft.com/office/drawing/2014/main" id="{686C488B-E233-2964-EF19-3E8935EFD997}"/>
                  </a:ext>
                </a:extLst>
              </p:cNvPr>
              <p:cNvSpPr/>
              <p:nvPr/>
            </p:nvSpPr>
            <p:spPr>
              <a:xfrm rot="10799991">
                <a:off x="1636785" y="537858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5" name="Forma libre: forma 35">
                <a:extLst>
                  <a:ext uri="{FF2B5EF4-FFF2-40B4-BE49-F238E27FC236}">
                    <a16:creationId xmlns:a16="http://schemas.microsoft.com/office/drawing/2014/main" id="{7E458C5C-E81C-EC46-43BD-BDA1C59D0743}"/>
                  </a:ext>
                </a:extLst>
              </p:cNvPr>
              <p:cNvSpPr/>
              <p:nvPr/>
            </p:nvSpPr>
            <p:spPr>
              <a:xfrm rot="10799991">
                <a:off x="1510112" y="625742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6" name="Forma libre: forma 36">
                <a:extLst>
                  <a:ext uri="{FF2B5EF4-FFF2-40B4-BE49-F238E27FC236}">
                    <a16:creationId xmlns:a16="http://schemas.microsoft.com/office/drawing/2014/main" id="{0D3A246B-D386-D6B7-5B67-C64A0A427C48}"/>
                  </a:ext>
                </a:extLst>
              </p:cNvPr>
              <p:cNvSpPr/>
              <p:nvPr/>
            </p:nvSpPr>
            <p:spPr>
              <a:xfrm rot="10799991">
                <a:off x="2965847" y="263996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7" name="Forma libre: forma 37">
                <a:extLst>
                  <a:ext uri="{FF2B5EF4-FFF2-40B4-BE49-F238E27FC236}">
                    <a16:creationId xmlns:a16="http://schemas.microsoft.com/office/drawing/2014/main" id="{8661AD94-AA74-5B8D-D762-5C2048364592}"/>
                  </a:ext>
                </a:extLst>
              </p:cNvPr>
              <p:cNvSpPr/>
              <p:nvPr/>
            </p:nvSpPr>
            <p:spPr>
              <a:xfrm rot="10799991">
                <a:off x="1868695" y="262405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8" name="Forma libre: forma 38">
                <a:extLst>
                  <a:ext uri="{FF2B5EF4-FFF2-40B4-BE49-F238E27FC236}">
                    <a16:creationId xmlns:a16="http://schemas.microsoft.com/office/drawing/2014/main" id="{DEB17476-EFE1-FCBE-1252-5532D01DED32}"/>
                  </a:ext>
                </a:extLst>
              </p:cNvPr>
              <p:cNvSpPr/>
              <p:nvPr/>
            </p:nvSpPr>
            <p:spPr>
              <a:xfrm rot="10799991">
                <a:off x="2626047" y="262624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9" name="Forma libre: forma 39">
                <a:extLst>
                  <a:ext uri="{FF2B5EF4-FFF2-40B4-BE49-F238E27FC236}">
                    <a16:creationId xmlns:a16="http://schemas.microsoft.com/office/drawing/2014/main" id="{D6A2683E-2067-02D1-96F0-7131CA275F83}"/>
                  </a:ext>
                </a:extLst>
              </p:cNvPr>
              <p:cNvSpPr/>
              <p:nvPr/>
            </p:nvSpPr>
            <p:spPr>
              <a:xfrm rot="10799991">
                <a:off x="2984446" y="626116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0" name="Forma libre: forma 40">
                <a:extLst>
                  <a:ext uri="{FF2B5EF4-FFF2-40B4-BE49-F238E27FC236}">
                    <a16:creationId xmlns:a16="http://schemas.microsoft.com/office/drawing/2014/main" id="{B30D7D76-C1FD-9CB7-FC8F-35C89F80CBF8}"/>
                  </a:ext>
                </a:extLst>
              </p:cNvPr>
              <p:cNvSpPr/>
              <p:nvPr/>
            </p:nvSpPr>
            <p:spPr>
              <a:xfrm rot="10799991">
                <a:off x="1445254" y="440566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1" name="Forma libre: forma 41">
                <a:extLst>
                  <a:ext uri="{FF2B5EF4-FFF2-40B4-BE49-F238E27FC236}">
                    <a16:creationId xmlns:a16="http://schemas.microsoft.com/office/drawing/2014/main" id="{38FAA5A7-0A80-213C-C0C0-9D306D52F1C0}"/>
                  </a:ext>
                </a:extLst>
              </p:cNvPr>
              <p:cNvSpPr/>
              <p:nvPr/>
            </p:nvSpPr>
            <p:spPr>
              <a:xfrm rot="10799991">
                <a:off x="1529160" y="264279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2" name="Forma libre: forma 42">
                <a:extLst>
                  <a:ext uri="{FF2B5EF4-FFF2-40B4-BE49-F238E27FC236}">
                    <a16:creationId xmlns:a16="http://schemas.microsoft.com/office/drawing/2014/main" id="{9EC3E787-836B-9E23-BF78-2A63F1A62FE7}"/>
                  </a:ext>
                </a:extLst>
              </p:cNvPr>
              <p:cNvSpPr/>
              <p:nvPr/>
            </p:nvSpPr>
            <p:spPr>
              <a:xfrm rot="10799991">
                <a:off x="2651440" y="401732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3" name="Forma libre: forma 43">
                <a:extLst>
                  <a:ext uri="{FF2B5EF4-FFF2-40B4-BE49-F238E27FC236}">
                    <a16:creationId xmlns:a16="http://schemas.microsoft.com/office/drawing/2014/main" id="{A6F6304D-2B19-50D3-981F-CBD1B48DB017}"/>
                  </a:ext>
                </a:extLst>
              </p:cNvPr>
              <p:cNvSpPr/>
              <p:nvPr/>
            </p:nvSpPr>
            <p:spPr>
              <a:xfrm rot="10799991">
                <a:off x="1540224" y="326047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4" name="Forma libre: forma 44">
                <a:extLst>
                  <a:ext uri="{FF2B5EF4-FFF2-40B4-BE49-F238E27FC236}">
                    <a16:creationId xmlns:a16="http://schemas.microsoft.com/office/drawing/2014/main" id="{F67DAB74-D771-E4A2-D368-44BC903D0088}"/>
                  </a:ext>
                </a:extLst>
              </p:cNvPr>
              <p:cNvSpPr/>
              <p:nvPr/>
            </p:nvSpPr>
            <p:spPr>
              <a:xfrm rot="10799991">
                <a:off x="2980660" y="516187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5" name="Forma libre: forma 45">
                <a:extLst>
                  <a:ext uri="{FF2B5EF4-FFF2-40B4-BE49-F238E27FC236}">
                    <a16:creationId xmlns:a16="http://schemas.microsoft.com/office/drawing/2014/main" id="{D524F01C-166E-8E4C-4CAE-350600D1E4A6}"/>
                  </a:ext>
                </a:extLst>
              </p:cNvPr>
              <p:cNvSpPr/>
              <p:nvPr/>
            </p:nvSpPr>
            <p:spPr>
              <a:xfrm rot="10799991">
                <a:off x="1667765" y="284817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6" name="Forma libre: forma 46">
                <a:extLst>
                  <a:ext uri="{FF2B5EF4-FFF2-40B4-BE49-F238E27FC236}">
                    <a16:creationId xmlns:a16="http://schemas.microsoft.com/office/drawing/2014/main" id="{CC8D5CCC-8125-9A4D-E6AD-7145653FCE3E}"/>
                  </a:ext>
                </a:extLst>
              </p:cNvPr>
              <p:cNvSpPr/>
              <p:nvPr/>
            </p:nvSpPr>
            <p:spPr>
              <a:xfrm rot="10799991">
                <a:off x="1536905" y="515940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7" name="Forma libre: forma 47">
                <a:extLst>
                  <a:ext uri="{FF2B5EF4-FFF2-40B4-BE49-F238E27FC236}">
                    <a16:creationId xmlns:a16="http://schemas.microsoft.com/office/drawing/2014/main" id="{F0ADF976-73F6-F3AF-254C-B6D6E6FA20EA}"/>
                  </a:ext>
                </a:extLst>
              </p:cNvPr>
              <p:cNvSpPr/>
              <p:nvPr/>
            </p:nvSpPr>
            <p:spPr>
              <a:xfrm rot="10799991">
                <a:off x="1556985" y="376257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8" name="Forma libre: forma 48">
                <a:extLst>
                  <a:ext uri="{FF2B5EF4-FFF2-40B4-BE49-F238E27FC236}">
                    <a16:creationId xmlns:a16="http://schemas.microsoft.com/office/drawing/2014/main" id="{CFD19DE0-A894-F81D-6653-03DE26941C58}"/>
                  </a:ext>
                </a:extLst>
              </p:cNvPr>
              <p:cNvSpPr/>
              <p:nvPr/>
            </p:nvSpPr>
            <p:spPr>
              <a:xfrm rot="10799991">
                <a:off x="1869892" y="402153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9" name="Forma libre: forma 49">
                <a:extLst>
                  <a:ext uri="{FF2B5EF4-FFF2-40B4-BE49-F238E27FC236}">
                    <a16:creationId xmlns:a16="http://schemas.microsoft.com/office/drawing/2014/main" id="{2E69DCA4-C041-7850-A44E-5C36BEBD90B6}"/>
                  </a:ext>
                </a:extLst>
              </p:cNvPr>
              <p:cNvSpPr/>
              <p:nvPr/>
            </p:nvSpPr>
            <p:spPr>
              <a:xfrm rot="10799991">
                <a:off x="2971653" y="376284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0" name="Forma libre: forma 50">
                <a:extLst>
                  <a:ext uri="{FF2B5EF4-FFF2-40B4-BE49-F238E27FC236}">
                    <a16:creationId xmlns:a16="http://schemas.microsoft.com/office/drawing/2014/main" id="{0B2EA414-2947-C372-9164-21C6C75C7A0E}"/>
                  </a:ext>
                </a:extLst>
              </p:cNvPr>
              <p:cNvSpPr/>
              <p:nvPr/>
            </p:nvSpPr>
            <p:spPr>
              <a:xfrm rot="10799991">
                <a:off x="2862455" y="284926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1" name="Forma libre: forma 51">
                <a:extLst>
                  <a:ext uri="{FF2B5EF4-FFF2-40B4-BE49-F238E27FC236}">
                    <a16:creationId xmlns:a16="http://schemas.microsoft.com/office/drawing/2014/main" id="{FE20A0DE-2D76-8D08-C15C-E4C6F0A5A3B8}"/>
                  </a:ext>
                </a:extLst>
              </p:cNvPr>
              <p:cNvSpPr/>
              <p:nvPr/>
            </p:nvSpPr>
            <p:spPr>
              <a:xfrm rot="10799991">
                <a:off x="1513185" y="417305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2" name="Forma libre: forma 52">
                <a:extLst>
                  <a:ext uri="{FF2B5EF4-FFF2-40B4-BE49-F238E27FC236}">
                    <a16:creationId xmlns:a16="http://schemas.microsoft.com/office/drawing/2014/main" id="{FD74CEA8-07BC-63B6-4E94-14DAA17E993A}"/>
                  </a:ext>
                </a:extLst>
              </p:cNvPr>
              <p:cNvSpPr/>
              <p:nvPr/>
            </p:nvSpPr>
            <p:spPr>
              <a:xfrm rot="10799991">
                <a:off x="2854848" y="330381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3" name="Forma libre: forma 53">
                <a:extLst>
                  <a:ext uri="{FF2B5EF4-FFF2-40B4-BE49-F238E27FC236}">
                    <a16:creationId xmlns:a16="http://schemas.microsoft.com/office/drawing/2014/main" id="{5212CBFB-8B59-5960-3531-FE3E41503DA6}"/>
                  </a:ext>
                </a:extLst>
              </p:cNvPr>
              <p:cNvSpPr/>
              <p:nvPr/>
            </p:nvSpPr>
            <p:spPr>
              <a:xfrm rot="10799991">
                <a:off x="2879400" y="411306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4" name="Forma libre: forma 54">
                <a:extLst>
                  <a:ext uri="{FF2B5EF4-FFF2-40B4-BE49-F238E27FC236}">
                    <a16:creationId xmlns:a16="http://schemas.microsoft.com/office/drawing/2014/main" id="{CA6DEE7A-F923-806F-427D-4B684AFA4E9F}"/>
                  </a:ext>
                </a:extLst>
              </p:cNvPr>
              <p:cNvSpPr/>
              <p:nvPr/>
            </p:nvSpPr>
            <p:spPr>
              <a:xfrm rot="10799991">
                <a:off x="2876318" y="514697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5" name="Forma libre: forma 55">
                <a:extLst>
                  <a:ext uri="{FF2B5EF4-FFF2-40B4-BE49-F238E27FC236}">
                    <a16:creationId xmlns:a16="http://schemas.microsoft.com/office/drawing/2014/main" id="{585B3395-401A-8CBC-ABDB-D547964786EC}"/>
                  </a:ext>
                </a:extLst>
              </p:cNvPr>
              <p:cNvSpPr/>
              <p:nvPr/>
            </p:nvSpPr>
            <p:spPr>
              <a:xfrm rot="10799991">
                <a:off x="2696090" y="332055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6" name="Forma libre: forma 56">
                <a:extLst>
                  <a:ext uri="{FF2B5EF4-FFF2-40B4-BE49-F238E27FC236}">
                    <a16:creationId xmlns:a16="http://schemas.microsoft.com/office/drawing/2014/main" id="{3EE6620D-343A-9E8D-A9E5-64BC47EFC30B}"/>
                  </a:ext>
                </a:extLst>
              </p:cNvPr>
              <p:cNvSpPr/>
              <p:nvPr/>
            </p:nvSpPr>
            <p:spPr>
              <a:xfrm rot="10799991">
                <a:off x="1781397" y="344618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7" name="Forma libre: forma 57">
                <a:extLst>
                  <a:ext uri="{FF2B5EF4-FFF2-40B4-BE49-F238E27FC236}">
                    <a16:creationId xmlns:a16="http://schemas.microsoft.com/office/drawing/2014/main" id="{E2271F80-3255-A207-F54B-AB6DED358555}"/>
                  </a:ext>
                </a:extLst>
              </p:cNvPr>
              <p:cNvSpPr/>
              <p:nvPr/>
            </p:nvSpPr>
            <p:spPr>
              <a:xfrm rot="10799991">
                <a:off x="1585761" y="514651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8" name="Forma libre: forma 58">
                <a:extLst>
                  <a:ext uri="{FF2B5EF4-FFF2-40B4-BE49-F238E27FC236}">
                    <a16:creationId xmlns:a16="http://schemas.microsoft.com/office/drawing/2014/main" id="{AB59298A-5ED3-1BA5-C0D3-CF50745B2F35}"/>
                  </a:ext>
                </a:extLst>
              </p:cNvPr>
              <p:cNvSpPr/>
              <p:nvPr/>
            </p:nvSpPr>
            <p:spPr>
              <a:xfrm rot="10799991">
                <a:off x="2114019" y="802880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9" name="Forma libre: forma 59">
                <a:extLst>
                  <a:ext uri="{FF2B5EF4-FFF2-40B4-BE49-F238E27FC236}">
                    <a16:creationId xmlns:a16="http://schemas.microsoft.com/office/drawing/2014/main" id="{074E3401-8FAC-5259-AAA8-78E057E3F588}"/>
                  </a:ext>
                </a:extLst>
              </p:cNvPr>
              <p:cNvSpPr/>
              <p:nvPr/>
            </p:nvSpPr>
            <p:spPr>
              <a:xfrm rot="10799991">
                <a:off x="2280897" y="1139442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0" name="Forma libre: forma 60">
                <a:extLst>
                  <a:ext uri="{FF2B5EF4-FFF2-40B4-BE49-F238E27FC236}">
                    <a16:creationId xmlns:a16="http://schemas.microsoft.com/office/drawing/2014/main" id="{C282B82B-6792-6A98-D395-32BF7E3011A6}"/>
                  </a:ext>
                </a:extLst>
              </p:cNvPr>
              <p:cNvSpPr/>
              <p:nvPr/>
            </p:nvSpPr>
            <p:spPr>
              <a:xfrm rot="10799991">
                <a:off x="2393569" y="1102628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1" name="Forma libre: forma 61">
                <a:extLst>
                  <a:ext uri="{FF2B5EF4-FFF2-40B4-BE49-F238E27FC236}">
                    <a16:creationId xmlns:a16="http://schemas.microsoft.com/office/drawing/2014/main" id="{FBD37A24-0AFD-C5F2-CB06-73950050BBE9}"/>
                  </a:ext>
                </a:extLst>
              </p:cNvPr>
              <p:cNvSpPr/>
              <p:nvPr/>
            </p:nvSpPr>
            <p:spPr>
              <a:xfrm rot="10799991">
                <a:off x="2420618" y="903940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2" name="Forma libre: forma 62">
                <a:extLst>
                  <a:ext uri="{FF2B5EF4-FFF2-40B4-BE49-F238E27FC236}">
                    <a16:creationId xmlns:a16="http://schemas.microsoft.com/office/drawing/2014/main" id="{7F369F74-FF37-2990-5DD7-0A23DF1E075B}"/>
                  </a:ext>
                </a:extLst>
              </p:cNvPr>
              <p:cNvSpPr/>
              <p:nvPr/>
            </p:nvSpPr>
            <p:spPr>
              <a:xfrm rot="10799991">
                <a:off x="2441484" y="997372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3" name="Forma libre: forma 63">
                <a:extLst>
                  <a:ext uri="{FF2B5EF4-FFF2-40B4-BE49-F238E27FC236}">
                    <a16:creationId xmlns:a16="http://schemas.microsoft.com/office/drawing/2014/main" id="{8A1703FF-1E03-BFBC-C88F-8EA1F871D2DD}"/>
                  </a:ext>
                </a:extLst>
              </p:cNvPr>
              <p:cNvSpPr/>
              <p:nvPr/>
            </p:nvSpPr>
            <p:spPr>
              <a:xfrm rot="10799991">
                <a:off x="2396533" y="813642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4" name="Forma libre: forma 64">
                <a:extLst>
                  <a:ext uri="{FF2B5EF4-FFF2-40B4-BE49-F238E27FC236}">
                    <a16:creationId xmlns:a16="http://schemas.microsoft.com/office/drawing/2014/main" id="{4069E419-2ED9-4941-EF4C-B6BBCBA2D666}"/>
                  </a:ext>
                </a:extLst>
              </p:cNvPr>
              <p:cNvSpPr/>
              <p:nvPr/>
            </p:nvSpPr>
            <p:spPr>
              <a:xfrm rot="10799991">
                <a:off x="2054006" y="883740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5" name="Forma libre: forma 65">
                <a:extLst>
                  <a:ext uri="{FF2B5EF4-FFF2-40B4-BE49-F238E27FC236}">
                    <a16:creationId xmlns:a16="http://schemas.microsoft.com/office/drawing/2014/main" id="{2835702B-6807-9687-7BA1-0AD3F0F22333}"/>
                  </a:ext>
                </a:extLst>
              </p:cNvPr>
              <p:cNvSpPr/>
              <p:nvPr/>
            </p:nvSpPr>
            <p:spPr>
              <a:xfrm rot="10799991">
                <a:off x="2027910" y="982523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6" name="Forma libre: forma 66">
                <a:extLst>
                  <a:ext uri="{FF2B5EF4-FFF2-40B4-BE49-F238E27FC236}">
                    <a16:creationId xmlns:a16="http://schemas.microsoft.com/office/drawing/2014/main" id="{7D00AEBF-DF4D-EBEB-80CE-A156664D5D0A}"/>
                  </a:ext>
                </a:extLst>
              </p:cNvPr>
              <p:cNvSpPr/>
              <p:nvPr/>
            </p:nvSpPr>
            <p:spPr>
              <a:xfrm rot="10799991">
                <a:off x="2181648" y="1129960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7" name="Forma libre: forma 67">
                <a:extLst>
                  <a:ext uri="{FF2B5EF4-FFF2-40B4-BE49-F238E27FC236}">
                    <a16:creationId xmlns:a16="http://schemas.microsoft.com/office/drawing/2014/main" id="{C4E60AE4-2325-B582-8304-8A4097337EE1}"/>
                  </a:ext>
                </a:extLst>
              </p:cNvPr>
              <p:cNvSpPr/>
              <p:nvPr/>
            </p:nvSpPr>
            <p:spPr>
              <a:xfrm rot="10799991">
                <a:off x="2048493" y="1053388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8" name="Forma libre: forma 68">
                <a:extLst>
                  <a:ext uri="{FF2B5EF4-FFF2-40B4-BE49-F238E27FC236}">
                    <a16:creationId xmlns:a16="http://schemas.microsoft.com/office/drawing/2014/main" id="{A9F0D5F5-F2A8-A709-2E1B-F0A7ECBCF99E}"/>
                  </a:ext>
                </a:extLst>
              </p:cNvPr>
              <p:cNvSpPr/>
              <p:nvPr/>
            </p:nvSpPr>
            <p:spPr>
              <a:xfrm rot="10799991">
                <a:off x="2351296" y="1168337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9" name="Forma libre: forma 69">
                <a:extLst>
                  <a:ext uri="{FF2B5EF4-FFF2-40B4-BE49-F238E27FC236}">
                    <a16:creationId xmlns:a16="http://schemas.microsoft.com/office/drawing/2014/main" id="{B9F094F0-EDDD-D35F-7458-B47F73AB18C3}"/>
                  </a:ext>
                </a:extLst>
              </p:cNvPr>
              <p:cNvSpPr/>
              <p:nvPr/>
            </p:nvSpPr>
            <p:spPr>
              <a:xfrm rot="10799991">
                <a:off x="2470453" y="1072526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0" name="Forma libre: forma 70">
                <a:extLst>
                  <a:ext uri="{FF2B5EF4-FFF2-40B4-BE49-F238E27FC236}">
                    <a16:creationId xmlns:a16="http://schemas.microsoft.com/office/drawing/2014/main" id="{2932854A-39A4-8C2C-890B-C528FB324465}"/>
                  </a:ext>
                </a:extLst>
              </p:cNvPr>
              <p:cNvSpPr/>
              <p:nvPr/>
            </p:nvSpPr>
            <p:spPr>
              <a:xfrm rot="10799991">
                <a:off x="2424430" y="1051953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1" name="Forma libre: forma 71">
                <a:extLst>
                  <a:ext uri="{FF2B5EF4-FFF2-40B4-BE49-F238E27FC236}">
                    <a16:creationId xmlns:a16="http://schemas.microsoft.com/office/drawing/2014/main" id="{47B64F4C-ECEB-DF52-A541-53603F56786F}"/>
                  </a:ext>
                </a:extLst>
              </p:cNvPr>
              <p:cNvSpPr/>
              <p:nvPr/>
            </p:nvSpPr>
            <p:spPr>
              <a:xfrm rot="10799991">
                <a:off x="2120109" y="1039892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2" name="Forma libre: forma 72">
                <a:extLst>
                  <a:ext uri="{FF2B5EF4-FFF2-40B4-BE49-F238E27FC236}">
                    <a16:creationId xmlns:a16="http://schemas.microsoft.com/office/drawing/2014/main" id="{77887E33-F3CD-589A-8381-286371BF10F2}"/>
                  </a:ext>
                </a:extLst>
              </p:cNvPr>
              <p:cNvSpPr/>
              <p:nvPr/>
            </p:nvSpPr>
            <p:spPr>
              <a:xfrm rot="10799991">
                <a:off x="2337481" y="1132731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73" name="Rectángulo 18">
              <a:extLst>
                <a:ext uri="{FF2B5EF4-FFF2-40B4-BE49-F238E27FC236}">
                  <a16:creationId xmlns:a16="http://schemas.microsoft.com/office/drawing/2014/main" id="{86DC3EA0-27BB-8E22-9684-A68522BF996A}"/>
                </a:ext>
              </a:extLst>
            </p:cNvPr>
            <p:cNvSpPr/>
            <p:nvPr/>
          </p:nvSpPr>
          <p:spPr>
            <a:xfrm>
              <a:off x="0" y="-5449"/>
              <a:ext cx="9144000" cy="63495"/>
            </a:xfrm>
            <a:prstGeom prst="rect">
              <a:avLst/>
            </a:pr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FCE0D6"/>
                </a:solidFill>
                <a:uFillTx/>
                <a:latin typeface="Arial"/>
              </a:endParaRPr>
            </a:p>
          </p:txBody>
        </p:sp>
      </p:grpSp>
      <p:grpSp>
        <p:nvGrpSpPr>
          <p:cNvPr id="74" name="Grupo 171">
            <a:extLst>
              <a:ext uri="{FF2B5EF4-FFF2-40B4-BE49-F238E27FC236}">
                <a16:creationId xmlns:a16="http://schemas.microsoft.com/office/drawing/2014/main" id="{E0D03E6F-8762-D8CD-05E4-E1F96B7CEF87}"/>
              </a:ext>
            </a:extLst>
          </p:cNvPr>
          <p:cNvGrpSpPr/>
          <p:nvPr/>
        </p:nvGrpSpPr>
        <p:grpSpPr>
          <a:xfrm>
            <a:off x="0" y="4738301"/>
            <a:ext cx="9143999" cy="406789"/>
            <a:chOff x="0" y="4738301"/>
            <a:chExt cx="9143999" cy="406789"/>
          </a:xfrm>
        </p:grpSpPr>
        <p:sp>
          <p:nvSpPr>
            <p:cNvPr id="75" name="Freeform 5">
              <a:extLst>
                <a:ext uri="{FF2B5EF4-FFF2-40B4-BE49-F238E27FC236}">
                  <a16:creationId xmlns:a16="http://schemas.microsoft.com/office/drawing/2014/main" id="{C0022314-9E8F-27D9-C55B-C829CCA63C70}"/>
                </a:ext>
              </a:extLst>
            </p:cNvPr>
            <p:cNvSpPr/>
            <p:nvPr/>
          </p:nvSpPr>
          <p:spPr>
            <a:xfrm>
              <a:off x="0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4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99"/>
                <a:gd name="f54" fmla="val 20"/>
                <a:gd name="f55" fmla="val 101"/>
                <a:gd name="f56" fmla="val 8"/>
                <a:gd name="f57" fmla="val 108"/>
                <a:gd name="f58" fmla="val 4"/>
                <a:gd name="f59" fmla="val 105"/>
                <a:gd name="f60" fmla="val 1"/>
                <a:gd name="f61" fmla="val 103"/>
                <a:gd name="f62" fmla="val 3"/>
                <a:gd name="f63" fmla="val 5"/>
                <a:gd name="f64" fmla="val 10"/>
                <a:gd name="f65" fmla="val 95"/>
                <a:gd name="f66" fmla="val 16"/>
                <a:gd name="f67" fmla="val 55"/>
                <a:gd name="f68" fmla="val 72"/>
                <a:gd name="f69" fmla="val 89"/>
                <a:gd name="f70" fmla="val 88"/>
                <a:gd name="f71" fmla="val 87"/>
                <a:gd name="f72" fmla="val 86"/>
                <a:gd name="f73" fmla="val 70"/>
                <a:gd name="f74" fmla="val 81"/>
                <a:gd name="f75" fmla="val 41"/>
                <a:gd name="f76" fmla="val 19"/>
                <a:gd name="f77" fmla="val 76"/>
                <a:gd name="f78" fmla="val 9"/>
                <a:gd name="f79" fmla="val 7"/>
                <a:gd name="f80" fmla="val 6"/>
                <a:gd name="f81" fmla="val 65"/>
                <a:gd name="f82" fmla="val 63"/>
                <a:gd name="f83" fmla="val 58"/>
                <a:gd name="f84" fmla="val 61"/>
                <a:gd name="f85" fmla="val 64"/>
                <a:gd name="f86" fmla="val 32"/>
                <a:gd name="f87" fmla="val 83"/>
                <a:gd name="f88" fmla="val 62"/>
                <a:gd name="f89" fmla="val 66"/>
                <a:gd name="f90" fmla="val 50"/>
                <a:gd name="f91" fmla="val 38"/>
                <a:gd name="f92" fmla="val 44"/>
                <a:gd name="f93" fmla="val 36"/>
                <a:gd name="f94" fmla="val 42"/>
                <a:gd name="f95" fmla="val 34"/>
                <a:gd name="f96" fmla="val 43"/>
                <a:gd name="f97" fmla="val 22"/>
                <a:gd name="f98" fmla="val 39"/>
                <a:gd name="f99" fmla="val 30"/>
                <a:gd name="f100" fmla="val 40"/>
                <a:gd name="f101" fmla="val 67"/>
                <a:gd name="f102" fmla="val 80"/>
                <a:gd name="f103" fmla="val 68"/>
                <a:gd name="f104" fmla="val 56"/>
                <a:gd name="f105" fmla="val 54"/>
                <a:gd name="f106" fmla="val 51"/>
                <a:gd name="f107" fmla="val 78"/>
                <a:gd name="f108" fmla="val 84"/>
                <a:gd name="f109" fmla="val 85"/>
                <a:gd name="f110" fmla="val 82"/>
                <a:gd name="f111" fmla="val 90"/>
                <a:gd name="f112" fmla="val 91"/>
                <a:gd name="f113" fmla="val 57"/>
                <a:gd name="f114" fmla="val 104"/>
                <a:gd name="f115" fmla="val 111"/>
                <a:gd name="f116" fmla="val 109"/>
                <a:gd name="f117" fmla="val 107"/>
                <a:gd name="f118" fmla="val 112"/>
                <a:gd name="f119" fmla="val 11"/>
                <a:gd name="f120" fmla="val 125"/>
                <a:gd name="f121" fmla="val 127"/>
                <a:gd name="f122" fmla="val 15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46"/>
                <a:gd name="f134" fmla="val 140"/>
                <a:gd name="f135" fmla="val 136"/>
                <a:gd name="f136" fmla="val 143"/>
                <a:gd name="f137" fmla="val 151"/>
                <a:gd name="f138" fmla="val 152"/>
                <a:gd name="f139" fmla="val 159"/>
                <a:gd name="f140" fmla="val 163"/>
                <a:gd name="f141" fmla="val 167"/>
                <a:gd name="f142" fmla="val 166"/>
                <a:gd name="f143" fmla="val 164"/>
                <a:gd name="f144" fmla="val 158"/>
                <a:gd name="f145" fmla="val 153"/>
                <a:gd name="f146" fmla="val 147"/>
                <a:gd name="f147" fmla="val 137"/>
                <a:gd name="f148" fmla="val 156"/>
                <a:gd name="f149" fmla="val 162"/>
                <a:gd name="f150" fmla="val 172"/>
                <a:gd name="f151" fmla="val 175"/>
                <a:gd name="f152" fmla="val 173"/>
                <a:gd name="f153" fmla="val 100"/>
                <a:gd name="f154" fmla="val 169"/>
                <a:gd name="f155" fmla="val 161"/>
                <a:gd name="f156" fmla="val 139"/>
                <a:gd name="f157" fmla="val 148"/>
                <a:gd name="f158" fmla="val 154"/>
                <a:gd name="f159" fmla="val 157"/>
                <a:gd name="f160" fmla="val 165"/>
                <a:gd name="f161" fmla="val 155"/>
                <a:gd name="f162" fmla="val 142"/>
                <a:gd name="f163" fmla="val 141"/>
                <a:gd name="f164" fmla="val 115"/>
                <a:gd name="f165" fmla="val 145"/>
                <a:gd name="f166" fmla="val 134"/>
                <a:gd name="f167" fmla="val 135"/>
                <a:gd name="f168" fmla="val 117"/>
                <a:gd name="f169" fmla="val 150"/>
                <a:gd name="f170" fmla="val 179"/>
                <a:gd name="f171" fmla="val 181"/>
                <a:gd name="f172" fmla="val 182"/>
                <a:gd name="f173" fmla="val 183"/>
                <a:gd name="f174" fmla="val 178"/>
                <a:gd name="f175" fmla="val 176"/>
                <a:gd name="f176" fmla="val 174"/>
                <a:gd name="f177" fmla="val 52"/>
                <a:gd name="f178" fmla="val 47"/>
                <a:gd name="f179" fmla="+- 0 0 -90"/>
                <a:gd name="f180" fmla="*/ f3 1 177"/>
                <a:gd name="f181" fmla="*/ f4 1 184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4"/>
                <a:gd name="f191" fmla="*/ 31 f187 1"/>
                <a:gd name="f192" fmla="*/ 121 f186 1"/>
                <a:gd name="f193" fmla="*/ 12 f187 1"/>
                <a:gd name="f194" fmla="*/ 124 f186 1"/>
                <a:gd name="f195" fmla="*/ 75 f187 1"/>
                <a:gd name="f196" fmla="*/ 94 f186 1"/>
                <a:gd name="f197" fmla="*/ 21 f187 1"/>
                <a:gd name="f198" fmla="*/ 99 f186 1"/>
                <a:gd name="f199" fmla="*/ 3 f187 1"/>
                <a:gd name="f200" fmla="*/ 96 f186 1"/>
                <a:gd name="f201" fmla="*/ 72 f187 1"/>
                <a:gd name="f202" fmla="*/ 89 f186 1"/>
                <a:gd name="f203" fmla="*/ 27 f187 1"/>
                <a:gd name="f204" fmla="*/ 73 f186 1"/>
                <a:gd name="f205" fmla="*/ 8 f187 1"/>
                <a:gd name="f206" fmla="*/ 63 f186 1"/>
                <a:gd name="f207" fmla="*/ 32 f187 1"/>
                <a:gd name="f208" fmla="*/ 71 f186 1"/>
                <a:gd name="f209" fmla="*/ 74 f187 1"/>
                <a:gd name="f210" fmla="*/ 77 f186 1"/>
                <a:gd name="f211" fmla="*/ 36 f186 1"/>
                <a:gd name="f212" fmla="*/ 39 f187 1"/>
                <a:gd name="f213" fmla="*/ 40 f186 1"/>
                <a:gd name="f214" fmla="*/ 62 f187 1"/>
                <a:gd name="f215" fmla="*/ 31 f186 1"/>
                <a:gd name="f216" fmla="*/ 56 f187 1"/>
                <a:gd name="f217" fmla="*/ 14 f186 1"/>
                <a:gd name="f218" fmla="*/ 65 f187 1"/>
                <a:gd name="f219" fmla="*/ 29 f186 1"/>
                <a:gd name="f220" fmla="*/ 86 f187 1"/>
                <a:gd name="f221" fmla="*/ 81 f187 1"/>
                <a:gd name="f222" fmla="*/ 4 f186 1"/>
                <a:gd name="f223" fmla="*/ 91 f187 1"/>
                <a:gd name="f224" fmla="*/ 20 f186 1"/>
                <a:gd name="f225" fmla="*/ 110 f187 1"/>
                <a:gd name="f226" fmla="*/ 30 f186 1"/>
                <a:gd name="f227" fmla="*/ 127 f187 1"/>
                <a:gd name="f228" fmla="*/ 15 f186 1"/>
                <a:gd name="f229" fmla="*/ 98 f187 1"/>
                <a:gd name="f230" fmla="*/ 72 f186 1"/>
                <a:gd name="f231" fmla="*/ 129 f187 1"/>
                <a:gd name="f232" fmla="*/ 42 f186 1"/>
                <a:gd name="f233" fmla="*/ 149 f187 1"/>
                <a:gd name="f234" fmla="*/ 34 f186 1"/>
                <a:gd name="f235" fmla="*/ 102 f187 1"/>
                <a:gd name="f236" fmla="*/ 78 f186 1"/>
                <a:gd name="f237" fmla="*/ 143 f187 1"/>
                <a:gd name="f238" fmla="*/ 166 f187 1"/>
                <a:gd name="f239" fmla="*/ 103 f187 1"/>
                <a:gd name="f240" fmla="*/ 85 f186 1"/>
                <a:gd name="f241" fmla="*/ 153 f187 1"/>
                <a:gd name="f242" fmla="*/ 92 f186 1"/>
                <a:gd name="f243" fmla="*/ 173 f187 1"/>
                <a:gd name="f244" fmla="*/ 100 f186 1"/>
                <a:gd name="f245" fmla="*/ 105 f187 1"/>
                <a:gd name="f246" fmla="*/ 91 f186 1"/>
                <a:gd name="f247" fmla="*/ 104 f187 1"/>
                <a:gd name="f248" fmla="*/ 97 f186 1"/>
                <a:gd name="f249" fmla="*/ 163 f187 1"/>
                <a:gd name="f250" fmla="*/ 131 f186 1"/>
                <a:gd name="f251" fmla="*/ 147 f187 1"/>
                <a:gd name="f252" fmla="*/ 137 f186 1"/>
                <a:gd name="f253" fmla="*/ 96 f187 1"/>
                <a:gd name="f254" fmla="*/ 119 f187 1"/>
                <a:gd name="f255" fmla="*/ 141 f186 1"/>
                <a:gd name="f256" fmla="*/ 128 f187 1"/>
                <a:gd name="f257" fmla="*/ 161 f186 1"/>
                <a:gd name="f258" fmla="*/ 115 f187 1"/>
                <a:gd name="f259" fmla="*/ 143 f186 1"/>
                <a:gd name="f260" fmla="*/ 83 f187 1"/>
                <a:gd name="f261" fmla="*/ 136 f186 1"/>
                <a:gd name="f262" fmla="*/ 63 f187 1"/>
                <a:gd name="f263" fmla="*/ 183 f186 1"/>
                <a:gd name="f264" fmla="*/ 84 f187 1"/>
                <a:gd name="f265" fmla="*/ 105 f186 1"/>
                <a:gd name="f266" fmla="*/ 58 f187 1"/>
                <a:gd name="f267" fmla="*/ 138 f186 1"/>
                <a:gd name="f268" fmla="*/ 40 f187 1"/>
                <a:gd name="f269" fmla="*/ 153 f186 1"/>
                <a:gd name="f270" fmla="*/ 77 f187 1"/>
                <a:gd name="f271" fmla="*/ 102 f186 1"/>
                <a:gd name="f272" fmla="+- f188 0 f1"/>
                <a:gd name="f273" fmla="*/ f191 1 177"/>
                <a:gd name="f274" fmla="*/ f192 1 184"/>
                <a:gd name="f275" fmla="*/ f193 1 177"/>
                <a:gd name="f276" fmla="*/ f194 1 184"/>
                <a:gd name="f277" fmla="*/ f195 1 177"/>
                <a:gd name="f278" fmla="*/ f196 1 184"/>
                <a:gd name="f279" fmla="*/ f197 1 177"/>
                <a:gd name="f280" fmla="*/ f198 1 184"/>
                <a:gd name="f281" fmla="*/ f199 1 177"/>
                <a:gd name="f282" fmla="*/ f200 1 184"/>
                <a:gd name="f283" fmla="*/ f201 1 177"/>
                <a:gd name="f284" fmla="*/ f202 1 184"/>
                <a:gd name="f285" fmla="*/ f203 1 177"/>
                <a:gd name="f286" fmla="*/ f204 1 184"/>
                <a:gd name="f287" fmla="*/ f205 1 177"/>
                <a:gd name="f288" fmla="*/ f206 1 184"/>
                <a:gd name="f289" fmla="*/ f207 1 177"/>
                <a:gd name="f290" fmla="*/ f208 1 184"/>
                <a:gd name="f291" fmla="*/ f209 1 177"/>
                <a:gd name="f292" fmla="*/ f210 1 184"/>
                <a:gd name="f293" fmla="*/ f211 1 184"/>
                <a:gd name="f294" fmla="*/ f212 1 177"/>
                <a:gd name="f295" fmla="*/ f213 1 184"/>
                <a:gd name="f296" fmla="*/ f214 1 177"/>
                <a:gd name="f297" fmla="*/ f215 1 184"/>
                <a:gd name="f298" fmla="*/ f216 1 177"/>
                <a:gd name="f299" fmla="*/ f217 1 184"/>
                <a:gd name="f300" fmla="*/ f218 1 177"/>
                <a:gd name="f301" fmla="*/ f219 1 184"/>
                <a:gd name="f302" fmla="*/ f220 1 177"/>
                <a:gd name="f303" fmla="*/ f221 1 177"/>
                <a:gd name="f304" fmla="*/ f222 1 184"/>
                <a:gd name="f305" fmla="*/ f223 1 177"/>
                <a:gd name="f306" fmla="*/ f224 1 184"/>
                <a:gd name="f307" fmla="*/ f225 1 177"/>
                <a:gd name="f308" fmla="*/ f226 1 184"/>
                <a:gd name="f309" fmla="*/ f227 1 177"/>
                <a:gd name="f310" fmla="*/ f228 1 184"/>
                <a:gd name="f311" fmla="*/ f229 1 177"/>
                <a:gd name="f312" fmla="*/ f230 1 184"/>
                <a:gd name="f313" fmla="*/ f231 1 177"/>
                <a:gd name="f314" fmla="*/ f232 1 184"/>
                <a:gd name="f315" fmla="*/ f233 1 177"/>
                <a:gd name="f316" fmla="*/ f234 1 184"/>
                <a:gd name="f317" fmla="*/ f235 1 177"/>
                <a:gd name="f318" fmla="*/ f236 1 184"/>
                <a:gd name="f319" fmla="*/ f237 1 177"/>
                <a:gd name="f320" fmla="*/ f238 1 177"/>
                <a:gd name="f321" fmla="*/ f239 1 177"/>
                <a:gd name="f322" fmla="*/ f240 1 184"/>
                <a:gd name="f323" fmla="*/ f241 1 177"/>
                <a:gd name="f324" fmla="*/ f242 1 184"/>
                <a:gd name="f325" fmla="*/ f243 1 177"/>
                <a:gd name="f326" fmla="*/ f244 1 184"/>
                <a:gd name="f327" fmla="*/ f245 1 177"/>
                <a:gd name="f328" fmla="*/ f246 1 184"/>
                <a:gd name="f329" fmla="*/ f247 1 177"/>
                <a:gd name="f330" fmla="*/ f248 1 184"/>
                <a:gd name="f331" fmla="*/ f249 1 177"/>
                <a:gd name="f332" fmla="*/ f250 1 184"/>
                <a:gd name="f333" fmla="*/ f251 1 177"/>
                <a:gd name="f334" fmla="*/ f252 1 184"/>
                <a:gd name="f335" fmla="*/ f253 1 177"/>
                <a:gd name="f336" fmla="*/ f254 1 177"/>
                <a:gd name="f337" fmla="*/ f255 1 184"/>
                <a:gd name="f338" fmla="*/ f256 1 177"/>
                <a:gd name="f339" fmla="*/ f257 1 184"/>
                <a:gd name="f340" fmla="*/ f258 1 177"/>
                <a:gd name="f341" fmla="*/ f259 1 184"/>
                <a:gd name="f342" fmla="*/ f260 1 177"/>
                <a:gd name="f343" fmla="*/ f261 1 184"/>
                <a:gd name="f344" fmla="*/ f262 1 177"/>
                <a:gd name="f345" fmla="*/ f263 1 184"/>
                <a:gd name="f346" fmla="*/ f264 1 177"/>
                <a:gd name="f347" fmla="*/ f265 1 184"/>
                <a:gd name="f348" fmla="*/ f266 1 177"/>
                <a:gd name="f349" fmla="*/ f267 1 184"/>
                <a:gd name="f350" fmla="*/ f268 1 177"/>
                <a:gd name="f351" fmla="*/ f269 1 184"/>
                <a:gd name="f352" fmla="*/ f270 1 177"/>
                <a:gd name="f353" fmla="*/ f271 1 184"/>
                <a:gd name="f354" fmla="*/ 0 1 f189"/>
                <a:gd name="f355" fmla="*/ f183 1 f189"/>
                <a:gd name="f356" fmla="*/ 0 1 f190"/>
                <a:gd name="f357" fmla="*/ f184 1 f190"/>
                <a:gd name="f358" fmla="*/ f273 1 f189"/>
                <a:gd name="f359" fmla="*/ f274 1 f190"/>
                <a:gd name="f360" fmla="*/ f275 1 f189"/>
                <a:gd name="f361" fmla="*/ f276 1 f190"/>
                <a:gd name="f362" fmla="*/ f277 1 f189"/>
                <a:gd name="f363" fmla="*/ f278 1 f190"/>
                <a:gd name="f364" fmla="*/ f279 1 f189"/>
                <a:gd name="f365" fmla="*/ f280 1 f190"/>
                <a:gd name="f366" fmla="*/ f281 1 f189"/>
                <a:gd name="f367" fmla="*/ f282 1 f190"/>
                <a:gd name="f368" fmla="*/ f283 1 f189"/>
                <a:gd name="f369" fmla="*/ f284 1 f190"/>
                <a:gd name="f370" fmla="*/ f285 1 f189"/>
                <a:gd name="f371" fmla="*/ f286 1 f190"/>
                <a:gd name="f372" fmla="*/ f287 1 f189"/>
                <a:gd name="f373" fmla="*/ f288 1 f190"/>
                <a:gd name="f374" fmla="*/ f289 1 f189"/>
                <a:gd name="f375" fmla="*/ f290 1 f190"/>
                <a:gd name="f376" fmla="*/ f291 1 f189"/>
                <a:gd name="f377" fmla="*/ f292 1 f190"/>
                <a:gd name="f378" fmla="*/ f293 1 f190"/>
                <a:gd name="f379" fmla="*/ f294 1 f189"/>
                <a:gd name="f380" fmla="*/ f295 1 f190"/>
                <a:gd name="f381" fmla="*/ f296 1 f189"/>
                <a:gd name="f382" fmla="*/ f297 1 f190"/>
                <a:gd name="f383" fmla="*/ f298 1 f189"/>
                <a:gd name="f384" fmla="*/ f299 1 f190"/>
                <a:gd name="f385" fmla="*/ f300 1 f189"/>
                <a:gd name="f386" fmla="*/ f301 1 f190"/>
                <a:gd name="f387" fmla="*/ f302 1 f189"/>
                <a:gd name="f388" fmla="*/ f303 1 f189"/>
                <a:gd name="f389" fmla="*/ f304 1 f190"/>
                <a:gd name="f390" fmla="*/ f305 1 f189"/>
                <a:gd name="f391" fmla="*/ f306 1 f190"/>
                <a:gd name="f392" fmla="*/ f307 1 f189"/>
                <a:gd name="f393" fmla="*/ f308 1 f190"/>
                <a:gd name="f394" fmla="*/ f309 1 f189"/>
                <a:gd name="f395" fmla="*/ f310 1 f190"/>
                <a:gd name="f396" fmla="*/ f311 1 f189"/>
                <a:gd name="f397" fmla="*/ f312 1 f190"/>
                <a:gd name="f398" fmla="*/ f313 1 f189"/>
                <a:gd name="f399" fmla="*/ f314 1 f190"/>
                <a:gd name="f400" fmla="*/ f315 1 f189"/>
                <a:gd name="f401" fmla="*/ f316 1 f190"/>
                <a:gd name="f402" fmla="*/ f317 1 f189"/>
                <a:gd name="f403" fmla="*/ f318 1 f190"/>
                <a:gd name="f404" fmla="*/ f319 1 f189"/>
                <a:gd name="f405" fmla="*/ f320 1 f189"/>
                <a:gd name="f406" fmla="*/ f321 1 f189"/>
                <a:gd name="f407" fmla="*/ f322 1 f190"/>
                <a:gd name="f408" fmla="*/ f323 1 f189"/>
                <a:gd name="f409" fmla="*/ f324 1 f190"/>
                <a:gd name="f410" fmla="*/ f325 1 f189"/>
                <a:gd name="f411" fmla="*/ f326 1 f190"/>
                <a:gd name="f412" fmla="*/ f327 1 f189"/>
                <a:gd name="f413" fmla="*/ f328 1 f190"/>
                <a:gd name="f414" fmla="*/ f329 1 f189"/>
                <a:gd name="f415" fmla="*/ f330 1 f190"/>
                <a:gd name="f416" fmla="*/ f331 1 f189"/>
                <a:gd name="f417" fmla="*/ f332 1 f190"/>
                <a:gd name="f418" fmla="*/ f333 1 f189"/>
                <a:gd name="f419" fmla="*/ f334 1 f190"/>
                <a:gd name="f420" fmla="*/ f335 1 f189"/>
                <a:gd name="f421" fmla="*/ f336 1 f189"/>
                <a:gd name="f422" fmla="*/ f337 1 f190"/>
                <a:gd name="f423" fmla="*/ f338 1 f189"/>
                <a:gd name="f424" fmla="*/ f339 1 f190"/>
                <a:gd name="f425" fmla="*/ f340 1 f189"/>
                <a:gd name="f426" fmla="*/ f341 1 f190"/>
                <a:gd name="f427" fmla="*/ f342 1 f189"/>
                <a:gd name="f428" fmla="*/ f343 1 f190"/>
                <a:gd name="f429" fmla="*/ f344 1 f189"/>
                <a:gd name="f430" fmla="*/ f345 1 f190"/>
                <a:gd name="f431" fmla="*/ f346 1 f189"/>
                <a:gd name="f432" fmla="*/ f347 1 f190"/>
                <a:gd name="f433" fmla="*/ f348 1 f189"/>
                <a:gd name="f434" fmla="*/ f349 1 f190"/>
                <a:gd name="f435" fmla="*/ f350 1 f189"/>
                <a:gd name="f436" fmla="*/ f351 1 f190"/>
                <a:gd name="f437" fmla="*/ f352 1 f189"/>
                <a:gd name="f438" fmla="*/ f353 1 f190"/>
                <a:gd name="f439" fmla="*/ f354 f180 1"/>
                <a:gd name="f440" fmla="*/ f355 f180 1"/>
                <a:gd name="f441" fmla="*/ f357 f181 1"/>
                <a:gd name="f442" fmla="*/ f356 f181 1"/>
                <a:gd name="f443" fmla="*/ f358 f180 1"/>
                <a:gd name="f444" fmla="*/ f359 f181 1"/>
                <a:gd name="f445" fmla="*/ f360 f180 1"/>
                <a:gd name="f446" fmla="*/ f361 f181 1"/>
                <a:gd name="f447" fmla="*/ f362 f180 1"/>
                <a:gd name="f448" fmla="*/ f363 f181 1"/>
                <a:gd name="f449" fmla="*/ f364 f180 1"/>
                <a:gd name="f450" fmla="*/ f365 f181 1"/>
                <a:gd name="f451" fmla="*/ f366 f180 1"/>
                <a:gd name="f452" fmla="*/ f367 f181 1"/>
                <a:gd name="f453" fmla="*/ f368 f180 1"/>
                <a:gd name="f454" fmla="*/ f369 f181 1"/>
                <a:gd name="f455" fmla="*/ f370 f180 1"/>
                <a:gd name="f456" fmla="*/ f371 f181 1"/>
                <a:gd name="f457" fmla="*/ f372 f180 1"/>
                <a:gd name="f458" fmla="*/ f373 f181 1"/>
                <a:gd name="f459" fmla="*/ f374 f180 1"/>
                <a:gd name="f460" fmla="*/ f375 f181 1"/>
                <a:gd name="f461" fmla="*/ f376 f180 1"/>
                <a:gd name="f462" fmla="*/ f377 f181 1"/>
                <a:gd name="f463" fmla="*/ f378 f181 1"/>
                <a:gd name="f464" fmla="*/ f379 f180 1"/>
                <a:gd name="f465" fmla="*/ f380 f181 1"/>
                <a:gd name="f466" fmla="*/ f381 f180 1"/>
                <a:gd name="f467" fmla="*/ f382 f181 1"/>
                <a:gd name="f468" fmla="*/ f383 f180 1"/>
                <a:gd name="f469" fmla="*/ f384 f181 1"/>
                <a:gd name="f470" fmla="*/ f385 f180 1"/>
                <a:gd name="f471" fmla="*/ f386 f181 1"/>
                <a:gd name="f472" fmla="*/ f387 f180 1"/>
                <a:gd name="f473" fmla="*/ f388 f180 1"/>
                <a:gd name="f474" fmla="*/ f389 f181 1"/>
                <a:gd name="f475" fmla="*/ f390 f180 1"/>
                <a:gd name="f476" fmla="*/ f391 f181 1"/>
                <a:gd name="f477" fmla="*/ f392 f180 1"/>
                <a:gd name="f478" fmla="*/ f393 f181 1"/>
                <a:gd name="f479" fmla="*/ f394 f180 1"/>
                <a:gd name="f480" fmla="*/ f395 f181 1"/>
                <a:gd name="f481" fmla="*/ f396 f180 1"/>
                <a:gd name="f482" fmla="*/ f397 f181 1"/>
                <a:gd name="f483" fmla="*/ f398 f180 1"/>
                <a:gd name="f484" fmla="*/ f399 f181 1"/>
                <a:gd name="f485" fmla="*/ f400 f180 1"/>
                <a:gd name="f486" fmla="*/ f401 f181 1"/>
                <a:gd name="f487" fmla="*/ f402 f180 1"/>
                <a:gd name="f488" fmla="*/ f403 f181 1"/>
                <a:gd name="f489" fmla="*/ f404 f180 1"/>
                <a:gd name="f490" fmla="*/ f405 f180 1"/>
                <a:gd name="f491" fmla="*/ f406 f180 1"/>
                <a:gd name="f492" fmla="*/ f407 f181 1"/>
                <a:gd name="f493" fmla="*/ f408 f180 1"/>
                <a:gd name="f494" fmla="*/ f409 f181 1"/>
                <a:gd name="f495" fmla="*/ f410 f180 1"/>
                <a:gd name="f496" fmla="*/ f411 f181 1"/>
                <a:gd name="f497" fmla="*/ f412 f180 1"/>
                <a:gd name="f498" fmla="*/ f413 f181 1"/>
                <a:gd name="f499" fmla="*/ f414 f180 1"/>
                <a:gd name="f500" fmla="*/ f415 f181 1"/>
                <a:gd name="f501" fmla="*/ f416 f180 1"/>
                <a:gd name="f502" fmla="*/ f417 f181 1"/>
                <a:gd name="f503" fmla="*/ f418 f180 1"/>
                <a:gd name="f504" fmla="*/ f419 f181 1"/>
                <a:gd name="f505" fmla="*/ f420 f180 1"/>
                <a:gd name="f506" fmla="*/ f421 f180 1"/>
                <a:gd name="f507" fmla="*/ f422 f181 1"/>
                <a:gd name="f508" fmla="*/ f423 f180 1"/>
                <a:gd name="f509" fmla="*/ f424 f181 1"/>
                <a:gd name="f510" fmla="*/ f425 f180 1"/>
                <a:gd name="f511" fmla="*/ f426 f181 1"/>
                <a:gd name="f512" fmla="*/ f427 f180 1"/>
                <a:gd name="f513" fmla="*/ f428 f181 1"/>
                <a:gd name="f514" fmla="*/ f429 f180 1"/>
                <a:gd name="f515" fmla="*/ f430 f181 1"/>
                <a:gd name="f516" fmla="*/ f431 f180 1"/>
                <a:gd name="f517" fmla="*/ f432 f181 1"/>
                <a:gd name="f518" fmla="*/ f433 f180 1"/>
                <a:gd name="f519" fmla="*/ f434 f181 1"/>
                <a:gd name="f520" fmla="*/ f435 f180 1"/>
                <a:gd name="f521" fmla="*/ f436 f181 1"/>
                <a:gd name="f522" fmla="*/ f437 f180 1"/>
                <a:gd name="f523" fmla="*/ f438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57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49" y="f463"/>
                </a:cxn>
                <a:cxn ang="f272">
                  <a:pos x="f464" y="f465"/>
                </a:cxn>
                <a:cxn ang="f272">
                  <a:pos x="f466" y="f467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56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84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82"/>
                </a:cxn>
                <a:cxn ang="f272">
                  <a:pos x="f490" y="f456"/>
                </a:cxn>
                <a:cxn ang="f272">
                  <a:pos x="f491" y="f492"/>
                </a:cxn>
                <a:cxn ang="f272">
                  <a:pos x="f493" y="f494"/>
                </a:cxn>
                <a:cxn ang="f272">
                  <a:pos x="f495" y="f496"/>
                </a:cxn>
                <a:cxn ang="f272">
                  <a:pos x="f497" y="f498"/>
                </a:cxn>
                <a:cxn ang="f272">
                  <a:pos x="f499" y="f500"/>
                </a:cxn>
                <a:cxn ang="f272">
                  <a:pos x="f501" y="f502"/>
                </a:cxn>
                <a:cxn ang="f272">
                  <a:pos x="f503" y="f504"/>
                </a:cxn>
                <a:cxn ang="f272">
                  <a:pos x="f505" y="f452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  <a:cxn ang="f272">
                  <a:pos x="f518" y="f519"/>
                </a:cxn>
                <a:cxn ang="f272">
                  <a:pos x="f520" y="f521"/>
                </a:cxn>
                <a:cxn ang="f272">
                  <a:pos x="f522" y="f523"/>
                </a:cxn>
              </a:cxnLst>
              <a:rect l="f439" t="f442" r="f440" b="f441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2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3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38" y="f53"/>
                  </a:cubicBezTo>
                  <a:cubicBezTo>
                    <a:pt x="f54" y="f53"/>
                    <a:pt x="f30" y="f55"/>
                    <a:pt x="f36" y="f44"/>
                  </a:cubicBezTo>
                  <a:cubicBezTo>
                    <a:pt x="f31" y="f16"/>
                    <a:pt x="f56" y="f57"/>
                    <a:pt x="f58" y="f59"/>
                  </a:cubicBezTo>
                  <a:cubicBezTo>
                    <a:pt x="f60" y="f61"/>
                    <a:pt x="f5" y="f53"/>
                    <a:pt x="f62" y="f9"/>
                  </a:cubicBezTo>
                  <a:cubicBezTo>
                    <a:pt x="f63" y="f47"/>
                    <a:pt x="f64" y="f47"/>
                    <a:pt x="f31" y="f65"/>
                  </a:cubicBezTo>
                  <a:cubicBezTo>
                    <a:pt x="f66" y="f9"/>
                    <a:pt x="f30" y="f11"/>
                    <a:pt x="f54" y="f9"/>
                  </a:cubicBezTo>
                  <a:cubicBezTo>
                    <a:pt x="f52" y="f45"/>
                    <a:pt x="f67" y="f47"/>
                    <a:pt x="f68" y="f69"/>
                  </a:cubicBezTo>
                  <a:cubicBezTo>
                    <a:pt x="f48" y="f69"/>
                    <a:pt x="f48" y="f69"/>
                    <a:pt x="f12" y="f70"/>
                  </a:cubicBezTo>
                  <a:cubicBezTo>
                    <a:pt x="f48" y="f71"/>
                    <a:pt x="f49" y="f72"/>
                    <a:pt x="f73" y="f72"/>
                  </a:cubicBezTo>
                  <a:cubicBezTo>
                    <a:pt x="f67" y="f74"/>
                    <a:pt x="f75" y="f10"/>
                    <a:pt x="f23" y="f48"/>
                  </a:cubicBezTo>
                  <a:cubicBezTo>
                    <a:pt x="f39" y="f68"/>
                    <a:pt x="f38" y="f48"/>
                    <a:pt x="f76" y="f13"/>
                  </a:cubicBezTo>
                  <a:cubicBezTo>
                    <a:pt x="f31" y="f77"/>
                    <a:pt x="f78" y="f10"/>
                    <a:pt x="f79" y="f48"/>
                  </a:cubicBezTo>
                  <a:cubicBezTo>
                    <a:pt x="f63" y="f73"/>
                    <a:pt x="f80" y="f81"/>
                    <a:pt x="f56" y="f82"/>
                  </a:cubicBezTo>
                  <a:cubicBezTo>
                    <a:pt x="f64" y="f83"/>
                    <a:pt x="f66" y="f83"/>
                    <a:pt x="f54" y="f84"/>
                  </a:cubicBezTo>
                  <a:cubicBezTo>
                    <a:pt x="f38" y="f84"/>
                    <a:pt x="f28" y="f82"/>
                    <a:pt x="f28" y="f85"/>
                  </a:cubicBezTo>
                  <a:cubicBezTo>
                    <a:pt x="f28" y="f50"/>
                    <a:pt x="f40" y="f73"/>
                    <a:pt x="f86" y="f49"/>
                  </a:cubicBezTo>
                  <a:cubicBezTo>
                    <a:pt x="f17" y="f12"/>
                    <a:pt x="f83" y="f8"/>
                    <a:pt x="f49" y="f87"/>
                  </a:cubicBezTo>
                  <a:cubicBezTo>
                    <a:pt x="f48" y="f87"/>
                    <a:pt x="f12" y="f87"/>
                    <a:pt x="f77" y="f87"/>
                  </a:cubicBezTo>
                  <a:cubicBezTo>
                    <a:pt x="f77" y="f74"/>
                    <a:pt x="f12" y="f8"/>
                    <a:pt x="f13" y="f10"/>
                  </a:cubicBezTo>
                  <a:cubicBezTo>
                    <a:pt x="f88" y="f89"/>
                    <a:pt x="f90" y="f67"/>
                    <a:pt x="f91" y="f92"/>
                  </a:cubicBezTo>
                  <a:cubicBezTo>
                    <a:pt x="f93" y="f94"/>
                    <a:pt x="f95" y="f94"/>
                    <a:pt x="f86" y="f94"/>
                  </a:cubicBezTo>
                  <a:cubicBezTo>
                    <a:pt x="f26" y="f96"/>
                    <a:pt x="f97" y="f75"/>
                    <a:pt x="f38" y="f93"/>
                  </a:cubicBezTo>
                  <a:cubicBezTo>
                    <a:pt x="f38" y="f86"/>
                    <a:pt x="f26" y="f23"/>
                    <a:pt x="f19" y="f23"/>
                  </a:cubicBezTo>
                  <a:cubicBezTo>
                    <a:pt x="f93" y="f23"/>
                    <a:pt x="f98" y="f99"/>
                    <a:pt x="f98" y="f93"/>
                  </a:cubicBezTo>
                  <a:cubicBezTo>
                    <a:pt x="f91" y="f52"/>
                    <a:pt x="f98" y="f98"/>
                    <a:pt x="f98" y="f100"/>
                  </a:cubicBezTo>
                  <a:cubicBezTo>
                    <a:pt x="f51" y="f51"/>
                    <a:pt x="f101" y="f81"/>
                    <a:pt x="f74" y="f8"/>
                  </a:cubicBezTo>
                  <a:cubicBezTo>
                    <a:pt x="f74" y="f10"/>
                    <a:pt x="f74" y="f12"/>
                    <a:pt x="f102" y="f13"/>
                  </a:cubicBezTo>
                  <a:cubicBezTo>
                    <a:pt x="f13" y="f43"/>
                    <a:pt x="f103" y="f41"/>
                    <a:pt x="f88" y="f19"/>
                  </a:cubicBezTo>
                  <a:cubicBezTo>
                    <a:pt x="f84" y="f40"/>
                    <a:pt x="f15" y="f23"/>
                    <a:pt x="f104" y="f26"/>
                  </a:cubicBezTo>
                  <a:cubicBezTo>
                    <a:pt x="f105" y="f26"/>
                    <a:pt x="f90" y="f28"/>
                    <a:pt x="f90" y="f38"/>
                  </a:cubicBezTo>
                  <a:cubicBezTo>
                    <a:pt x="f106" y="f76"/>
                    <a:pt x="f51" y="f66"/>
                    <a:pt x="f104" y="f31"/>
                  </a:cubicBezTo>
                  <a:cubicBezTo>
                    <a:pt x="f15" y="f32"/>
                    <a:pt x="f85" y="f34"/>
                    <a:pt x="f89" y="f66"/>
                  </a:cubicBezTo>
                  <a:cubicBezTo>
                    <a:pt x="f103" y="f30"/>
                    <a:pt x="f101" y="f38"/>
                    <a:pt x="f89" y="f39"/>
                  </a:cubicBezTo>
                  <a:cubicBezTo>
                    <a:pt x="f89" y="f26"/>
                    <a:pt x="f81" y="f40"/>
                    <a:pt x="f81" y="f21"/>
                  </a:cubicBezTo>
                  <a:cubicBezTo>
                    <a:pt x="f49" y="f92"/>
                    <a:pt x="f107" y="f83"/>
                    <a:pt x="f108" y="f48"/>
                  </a:cubicBezTo>
                  <a:cubicBezTo>
                    <a:pt x="f109" y="f48"/>
                    <a:pt x="f109" y="f48"/>
                    <a:pt x="f109" y="f13"/>
                  </a:cubicBezTo>
                  <a:cubicBezTo>
                    <a:pt x="f72" y="f48"/>
                    <a:pt x="f72" y="f48"/>
                    <a:pt x="f72" y="f48"/>
                  </a:cubicBezTo>
                  <a:cubicBezTo>
                    <a:pt x="f72" y="f104"/>
                    <a:pt x="f72" y="f98"/>
                    <a:pt x="f72" y="f97"/>
                  </a:cubicBezTo>
                  <a:cubicBezTo>
                    <a:pt x="f72" y="f54"/>
                    <a:pt x="f108" y="f30"/>
                    <a:pt x="f110" y="f36"/>
                  </a:cubicBezTo>
                  <a:cubicBezTo>
                    <a:pt x="f107" y="f34"/>
                    <a:pt x="f10" y="f78"/>
                    <a:pt x="f74" y="f58"/>
                  </a:cubicBezTo>
                  <a:cubicBezTo>
                    <a:pt x="f108" y="f5"/>
                    <a:pt x="f111" y="f5"/>
                    <a:pt x="f45" y="f58"/>
                  </a:cubicBezTo>
                  <a:cubicBezTo>
                    <a:pt x="f14" y="f56"/>
                    <a:pt x="f11" y="f32"/>
                    <a:pt x="f46" y="f66"/>
                  </a:cubicBezTo>
                  <a:cubicBezTo>
                    <a:pt x="f47" y="f36"/>
                    <a:pt x="f112" y="f30"/>
                    <a:pt x="f112" y="f54"/>
                  </a:cubicBezTo>
                  <a:cubicBezTo>
                    <a:pt x="f111" y="f91"/>
                    <a:pt x="f111" y="f104"/>
                    <a:pt x="f47" y="f13"/>
                  </a:cubicBezTo>
                  <a:cubicBezTo>
                    <a:pt x="f47" y="f48"/>
                    <a:pt x="f46" y="f68"/>
                    <a:pt x="f46" y="f73"/>
                  </a:cubicBezTo>
                  <a:cubicBezTo>
                    <a:pt x="f53" y="f113"/>
                    <a:pt x="f114" y="f96"/>
                    <a:pt x="f42" y="f99"/>
                  </a:cubicBezTo>
                  <a:cubicBezTo>
                    <a:pt x="f115" y="f23"/>
                    <a:pt x="f115" y="f26"/>
                    <a:pt x="f116" y="f28"/>
                  </a:cubicBezTo>
                  <a:cubicBezTo>
                    <a:pt x="f16" y="f76"/>
                    <a:pt x="f117" y="f34"/>
                    <a:pt x="f118" y="f119"/>
                  </a:cubicBezTo>
                  <a:cubicBezTo>
                    <a:pt x="f37" y="f56"/>
                    <a:pt x="f120" y="f64"/>
                    <a:pt x="f121" y="f122"/>
                  </a:cubicBezTo>
                  <a:cubicBezTo>
                    <a:pt x="f123" y="f54"/>
                    <a:pt x="f121" y="f39"/>
                    <a:pt x="f124" y="f26"/>
                  </a:cubicBezTo>
                  <a:cubicBezTo>
                    <a:pt x="f125" y="f23"/>
                    <a:pt x="f126" y="f21"/>
                    <a:pt x="f18" y="f86"/>
                  </a:cubicBezTo>
                  <a:cubicBezTo>
                    <a:pt x="f57" y="f17"/>
                    <a:pt x="f61" y="f83"/>
                    <a:pt x="f14" y="f68"/>
                  </a:cubicBezTo>
                  <a:cubicBezTo>
                    <a:pt x="f11" y="f48"/>
                    <a:pt x="f11" y="f12"/>
                    <a:pt x="f11" y="f107"/>
                  </a:cubicBezTo>
                  <a:cubicBezTo>
                    <a:pt x="f44" y="f48"/>
                    <a:pt x="f16" y="f103"/>
                    <a:pt x="f42" y="f85"/>
                  </a:cubicBezTo>
                  <a:cubicBezTo>
                    <a:pt x="f125" y="f113"/>
                    <a:pt x="f127" y="f90"/>
                    <a:pt x="f123" y="f94"/>
                  </a:cubicBezTo>
                  <a:cubicBezTo>
                    <a:pt x="f128" y="f75"/>
                    <a:pt x="f128" y="f91"/>
                    <a:pt x="f128" y="f93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99"/>
                    <a:pt x="f132" y="f95"/>
                  </a:cubicBezTo>
                  <a:cubicBezTo>
                    <a:pt x="f132" y="f91"/>
                    <a:pt x="f133" y="f75"/>
                    <a:pt x="f134" y="f75"/>
                  </a:cubicBezTo>
                  <a:cubicBezTo>
                    <a:pt x="f135" y="f75"/>
                    <a:pt x="f129" y="f96"/>
                    <a:pt x="f128" y="f41"/>
                  </a:cubicBezTo>
                  <a:cubicBezTo>
                    <a:pt x="f20" y="f104"/>
                    <a:pt x="f115" y="f101"/>
                    <a:pt x="f44" y="f107"/>
                  </a:cubicBezTo>
                  <a:cubicBezTo>
                    <a:pt x="f55" y="f8"/>
                    <a:pt x="f55" y="f74"/>
                    <a:pt x="f55" y="f87"/>
                  </a:cubicBezTo>
                  <a:cubicBezTo>
                    <a:pt x="f44" y="f87"/>
                    <a:pt x="f114" y="f87"/>
                    <a:pt x="f16" y="f110"/>
                  </a:cubicBezTo>
                  <a:cubicBezTo>
                    <a:pt x="f37" y="f8"/>
                    <a:pt x="f27" y="f12"/>
                    <a:pt x="f136" y="f68"/>
                  </a:cubicBezTo>
                  <a:cubicBezTo>
                    <a:pt x="f133" y="f49"/>
                    <a:pt x="f132" y="f49"/>
                    <a:pt x="f137" y="f101"/>
                  </a:cubicBezTo>
                  <a:cubicBezTo>
                    <a:pt x="f138" y="f88"/>
                    <a:pt x="f139" y="f84"/>
                    <a:pt x="f140" y="f82"/>
                  </a:cubicBezTo>
                  <a:cubicBezTo>
                    <a:pt x="f141" y="f81"/>
                    <a:pt x="f141" y="f50"/>
                    <a:pt x="f142" y="f48"/>
                  </a:cubicBezTo>
                  <a:cubicBezTo>
                    <a:pt x="f143" y="f10"/>
                    <a:pt x="f144" y="f8"/>
                    <a:pt x="f145" y="f77"/>
                  </a:cubicBezTo>
                  <a:cubicBezTo>
                    <a:pt x="f137" y="f12"/>
                    <a:pt x="f132" y="f13"/>
                    <a:pt x="f146" y="f13"/>
                  </a:cubicBezTo>
                  <a:cubicBezTo>
                    <a:pt x="f29" y="f107"/>
                    <a:pt x="f37" y="f74"/>
                    <a:pt x="f61" y="f109"/>
                  </a:cubicBezTo>
                  <a:cubicBezTo>
                    <a:pt x="f61" y="f72"/>
                    <a:pt x="f114" y="f71"/>
                    <a:pt x="f114" y="f71"/>
                  </a:cubicBezTo>
                  <a:cubicBezTo>
                    <a:pt x="f114" y="f70"/>
                    <a:pt x="f59" y="f70"/>
                    <a:pt x="f59" y="f70"/>
                  </a:cubicBezTo>
                  <a:cubicBezTo>
                    <a:pt x="f20" y="f69"/>
                    <a:pt x="f147" y="f112"/>
                    <a:pt x="f145" y="f47"/>
                  </a:cubicBezTo>
                  <a:cubicBezTo>
                    <a:pt x="f148" y="f47"/>
                    <a:pt x="f139" y="f112"/>
                    <a:pt x="f149" y="f69"/>
                  </a:cubicBezTo>
                  <a:cubicBezTo>
                    <a:pt x="f141" y="f71"/>
                    <a:pt x="f150" y="f71"/>
                    <a:pt x="f151" y="f112"/>
                  </a:cubicBezTo>
                  <a:cubicBezTo>
                    <a:pt x="f6" y="f65"/>
                    <a:pt x="f6" y="f14"/>
                    <a:pt x="f152" y="f153"/>
                  </a:cubicBezTo>
                  <a:cubicBezTo>
                    <a:pt x="f154" y="f61"/>
                    <a:pt x="f143" y="f44"/>
                    <a:pt x="f155" y="f14"/>
                  </a:cubicBezTo>
                  <a:cubicBezTo>
                    <a:pt x="f139" y="f11"/>
                    <a:pt x="f144" y="f65"/>
                    <a:pt x="f148" y="f65"/>
                  </a:cubicBezTo>
                  <a:cubicBezTo>
                    <a:pt x="f156" y="f46"/>
                    <a:pt x="f22" y="f47"/>
                    <a:pt x="f59" y="f112"/>
                  </a:cubicBezTo>
                  <a:cubicBezTo>
                    <a:pt x="f114" y="f112"/>
                    <a:pt x="f44" y="f112"/>
                    <a:pt x="f153" y="f47"/>
                  </a:cubicBezTo>
                  <a:cubicBezTo>
                    <a:pt x="f153" y="f47"/>
                    <a:pt x="f153" y="f46"/>
                    <a:pt x="f53" y="f45"/>
                  </a:cubicBezTo>
                  <a:cubicBezTo>
                    <a:pt x="f55" y="f65"/>
                    <a:pt x="f61" y="f9"/>
                    <a:pt x="f114" y="f11"/>
                  </a:cubicBezTo>
                  <a:cubicBezTo>
                    <a:pt x="f37" y="f117"/>
                    <a:pt x="f29" y="f37"/>
                    <a:pt x="f133" y="f33"/>
                  </a:cubicBezTo>
                  <a:cubicBezTo>
                    <a:pt x="f157" y="f123"/>
                    <a:pt x="f137" y="f33"/>
                    <a:pt x="f158" y="f33"/>
                  </a:cubicBezTo>
                  <a:cubicBezTo>
                    <a:pt x="f159" y="f123"/>
                    <a:pt x="f155" y="f123"/>
                    <a:pt x="f140" y="f27"/>
                  </a:cubicBezTo>
                  <a:cubicBezTo>
                    <a:pt x="f160" y="f29"/>
                    <a:pt x="f160" y="f135"/>
                    <a:pt x="f160" y="f130"/>
                  </a:cubicBezTo>
                  <a:cubicBezTo>
                    <a:pt x="f140" y="f136"/>
                    <a:pt x="f139" y="f136"/>
                    <a:pt x="f161" y="f162"/>
                  </a:cubicBezTo>
                  <a:cubicBezTo>
                    <a:pt x="f138" y="f162"/>
                    <a:pt x="f146" y="f156"/>
                    <a:pt x="f146" y="f147"/>
                  </a:cubicBezTo>
                  <a:cubicBezTo>
                    <a:pt x="f133" y="f129"/>
                    <a:pt x="f131" y="f27"/>
                    <a:pt x="f163" y="f123"/>
                  </a:cubicBezTo>
                  <a:cubicBezTo>
                    <a:pt x="f33" y="f35"/>
                    <a:pt x="f164" y="f116"/>
                    <a:pt x="f55" y="f53"/>
                  </a:cubicBezTo>
                  <a:cubicBezTo>
                    <a:pt x="f153" y="f14"/>
                    <a:pt x="f11" y="f11"/>
                    <a:pt x="f9" y="f9"/>
                  </a:cubicBezTo>
                  <a:cubicBezTo>
                    <a:pt x="f65" y="f11"/>
                    <a:pt x="f65" y="f11"/>
                    <a:pt x="f45" y="f14"/>
                  </a:cubicBezTo>
                  <a:cubicBezTo>
                    <a:pt x="f65" y="f53"/>
                    <a:pt x="f9" y="f55"/>
                    <a:pt x="f11" y="f44"/>
                  </a:cubicBezTo>
                  <a:cubicBezTo>
                    <a:pt x="f114" y="f164"/>
                    <a:pt x="f118" y="f33"/>
                    <a:pt x="f35" y="f163"/>
                  </a:cubicBezTo>
                  <a:cubicBezTo>
                    <a:pt x="f124" y="f136"/>
                    <a:pt x="f127" y="f165"/>
                    <a:pt x="f120" y="f165"/>
                  </a:cubicBezTo>
                  <a:cubicBezTo>
                    <a:pt x="f128" y="f133"/>
                    <a:pt x="f166" y="f157"/>
                    <a:pt x="f166" y="f145"/>
                  </a:cubicBezTo>
                  <a:cubicBezTo>
                    <a:pt x="f167" y="f159"/>
                    <a:pt x="f129" y="f155"/>
                    <a:pt x="f33" y="f155"/>
                  </a:cubicBezTo>
                  <a:cubicBezTo>
                    <a:pt x="f24" y="f155"/>
                    <a:pt x="f124" y="f139"/>
                    <a:pt x="f125" y="f144"/>
                  </a:cubicBezTo>
                  <a:cubicBezTo>
                    <a:pt x="f164" y="f159"/>
                    <a:pt x="f164" y="f145"/>
                    <a:pt x="f125" y="f138"/>
                  </a:cubicBezTo>
                  <a:cubicBezTo>
                    <a:pt x="f37" y="f157"/>
                    <a:pt x="f168" y="f133"/>
                    <a:pt x="f164" y="f136"/>
                  </a:cubicBezTo>
                  <a:cubicBezTo>
                    <a:pt x="f57" y="f27"/>
                    <a:pt x="f55" y="f37"/>
                    <a:pt x="f65" y="f16"/>
                  </a:cubicBezTo>
                  <a:cubicBezTo>
                    <a:pt x="f45" y="f59"/>
                    <a:pt x="f47" y="f61"/>
                    <a:pt x="f112" y="f55"/>
                  </a:cubicBezTo>
                  <a:cubicBezTo>
                    <a:pt x="f70" y="f18"/>
                    <a:pt x="f72" y="f120"/>
                    <a:pt x="f87" y="f135"/>
                  </a:cubicBezTo>
                  <a:cubicBezTo>
                    <a:pt x="f8" y="f169"/>
                    <a:pt x="f13" y="f140"/>
                    <a:pt x="f73" y="f6"/>
                  </a:cubicBezTo>
                  <a:cubicBezTo>
                    <a:pt x="f50" y="f170"/>
                    <a:pt x="f103" y="f171"/>
                    <a:pt x="f101" y="f172"/>
                  </a:cubicBezTo>
                  <a:cubicBezTo>
                    <a:pt x="f89" y="f173"/>
                    <a:pt x="f85" y="f7"/>
                    <a:pt x="f82" y="f173"/>
                  </a:cubicBezTo>
                  <a:cubicBezTo>
                    <a:pt x="f82" y="f173"/>
                    <a:pt x="f88" y="f171"/>
                    <a:pt x="f82" y="f2"/>
                  </a:cubicBezTo>
                  <a:cubicBezTo>
                    <a:pt x="f82" y="f174"/>
                    <a:pt x="f85" y="f175"/>
                    <a:pt x="f81" y="f176"/>
                  </a:cubicBezTo>
                  <a:cubicBezTo>
                    <a:pt x="f49" y="f137"/>
                    <a:pt x="f107" y="f33"/>
                    <a:pt x="f108" y="f59"/>
                  </a:cubicBezTo>
                  <a:cubicBezTo>
                    <a:pt x="f108" y="f114"/>
                    <a:pt x="f108" y="f44"/>
                    <a:pt x="f108" y="f53"/>
                  </a:cubicBezTo>
                  <a:cubicBezTo>
                    <a:pt x="f102" y="f59"/>
                    <a:pt x="f10" y="f116"/>
                    <a:pt x="f12" y="f18"/>
                  </a:cubicBezTo>
                  <a:cubicBezTo>
                    <a:pt x="f50" y="f20"/>
                    <a:pt x="f82" y="f128"/>
                    <a:pt x="f83" y="f130"/>
                  </a:cubicBezTo>
                  <a:cubicBezTo>
                    <a:pt x="f67" y="f162"/>
                    <a:pt x="f177" y="f165"/>
                    <a:pt x="f104" y="f169"/>
                  </a:cubicBezTo>
                  <a:cubicBezTo>
                    <a:pt x="f104" y="f137"/>
                    <a:pt x="f105" y="f161"/>
                    <a:pt x="f177" y="f148"/>
                  </a:cubicBezTo>
                  <a:cubicBezTo>
                    <a:pt x="f178" y="f139"/>
                    <a:pt x="f94" y="f148"/>
                    <a:pt x="f100" y="f145"/>
                  </a:cubicBezTo>
                  <a:cubicBezTo>
                    <a:pt x="f98" y="f132"/>
                    <a:pt x="f75" y="f146"/>
                    <a:pt x="f92" y="f165"/>
                  </a:cubicBezTo>
                  <a:cubicBezTo>
                    <a:pt x="f178" y="f131"/>
                    <a:pt x="f90" y="f162"/>
                    <a:pt x="f177" y="f156"/>
                  </a:cubicBezTo>
                  <a:cubicBezTo>
                    <a:pt x="f43" y="f121"/>
                    <a:pt x="f50" y="f126"/>
                    <a:pt x="f10" y="f44"/>
                  </a:cubicBezTo>
                  <a:cubicBezTo>
                    <a:pt x="f107" y="f153"/>
                    <a:pt x="f8" y="f14"/>
                    <a:pt x="f102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6" name="Freeform 6">
              <a:extLst>
                <a:ext uri="{FF2B5EF4-FFF2-40B4-BE49-F238E27FC236}">
                  <a16:creationId xmlns:a16="http://schemas.microsoft.com/office/drawing/2014/main" id="{72AAC109-7B15-0078-F85B-FFCF0720FD39}"/>
                </a:ext>
              </a:extLst>
            </p:cNvPr>
            <p:cNvSpPr/>
            <p:nvPr/>
          </p:nvSpPr>
          <p:spPr>
            <a:xfrm>
              <a:off x="2170630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1"/>
                <a:gd name="f13" fmla="val 103"/>
                <a:gd name="f14" fmla="val 117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8"/>
                <a:gd name="f29" fmla="val 162"/>
                <a:gd name="f30" fmla="val 165"/>
                <a:gd name="f31" fmla="val 128"/>
                <a:gd name="f32" fmla="val 164"/>
                <a:gd name="f33" fmla="val 163"/>
                <a:gd name="f34" fmla="val 119"/>
                <a:gd name="f35" fmla="val 160"/>
                <a:gd name="f36" fmla="val 118"/>
                <a:gd name="f37" fmla="val 155"/>
                <a:gd name="f38" fmla="val 152"/>
                <a:gd name="f39" fmla="val 110"/>
                <a:gd name="f40" fmla="val 102"/>
                <a:gd name="f41" fmla="val 94"/>
                <a:gd name="f42" fmla="val 93"/>
                <a:gd name="f43" fmla="val 92"/>
                <a:gd name="f44" fmla="val 104"/>
                <a:gd name="f45" fmla="val 107"/>
                <a:gd name="f46" fmla="val 123"/>
                <a:gd name="f47" fmla="val 139"/>
                <a:gd name="f48" fmla="val 99"/>
                <a:gd name="f49" fmla="val 157"/>
                <a:gd name="f50" fmla="val 159"/>
                <a:gd name="f51" fmla="val 169"/>
                <a:gd name="f52" fmla="val 108"/>
                <a:gd name="f53" fmla="val 172"/>
                <a:gd name="f54" fmla="val 105"/>
                <a:gd name="f55" fmla="val 176"/>
                <a:gd name="f56" fmla="val 174"/>
                <a:gd name="f57" fmla="val 167"/>
                <a:gd name="f58" fmla="val 95"/>
                <a:gd name="f59" fmla="val 161"/>
                <a:gd name="f60" fmla="val 89"/>
                <a:gd name="f61" fmla="val 88"/>
                <a:gd name="f62" fmla="val 87"/>
                <a:gd name="f63" fmla="val 86"/>
                <a:gd name="f64" fmla="val 81"/>
                <a:gd name="f65" fmla="val 136"/>
                <a:gd name="f66" fmla="val 77"/>
                <a:gd name="f67" fmla="val 73"/>
                <a:gd name="f68" fmla="val 72"/>
                <a:gd name="f69" fmla="val 74"/>
                <a:gd name="f70" fmla="val 76"/>
                <a:gd name="f71" fmla="val 170"/>
                <a:gd name="f72" fmla="val 70"/>
                <a:gd name="f73" fmla="val 171"/>
                <a:gd name="f74" fmla="val 65"/>
                <a:gd name="f75" fmla="val 63"/>
                <a:gd name="f76" fmla="val 166"/>
                <a:gd name="f77" fmla="val 58"/>
                <a:gd name="f78" fmla="val 156"/>
                <a:gd name="f79" fmla="val 61"/>
                <a:gd name="f80" fmla="val 64"/>
                <a:gd name="f81" fmla="val 69"/>
                <a:gd name="f82" fmla="val 149"/>
                <a:gd name="f83" fmla="val 145"/>
                <a:gd name="f84" fmla="val 71"/>
                <a:gd name="f85" fmla="val 75"/>
                <a:gd name="f86" fmla="val 79"/>
                <a:gd name="f87" fmla="val 83"/>
                <a:gd name="f88" fmla="val 115"/>
                <a:gd name="f89" fmla="val 66"/>
                <a:gd name="f90" fmla="val 127"/>
                <a:gd name="f91" fmla="val 55"/>
                <a:gd name="f92" fmla="val 44"/>
                <a:gd name="f93" fmla="val 140"/>
                <a:gd name="f94" fmla="val 42"/>
                <a:gd name="f95" fmla="val 143"/>
                <a:gd name="f96" fmla="val 43"/>
                <a:gd name="f97" fmla="val 41"/>
                <a:gd name="f98" fmla="val 36"/>
                <a:gd name="f99" fmla="val 32"/>
                <a:gd name="f100" fmla="val 27"/>
                <a:gd name="f101" fmla="val 138"/>
                <a:gd name="f102" fmla="val 30"/>
                <a:gd name="f103" fmla="val 37"/>
                <a:gd name="f104" fmla="val 39"/>
                <a:gd name="f105" fmla="val 137"/>
                <a:gd name="f106" fmla="val 40"/>
                <a:gd name="f107" fmla="val 53"/>
                <a:gd name="f108" fmla="val 60"/>
                <a:gd name="f109" fmla="val 109"/>
                <a:gd name="f110" fmla="val 46"/>
                <a:gd name="f111" fmla="val 31"/>
                <a:gd name="f112" fmla="val 116"/>
                <a:gd name="f113" fmla="val 28"/>
                <a:gd name="f114" fmla="val 26"/>
                <a:gd name="f115" fmla="val 23"/>
                <a:gd name="f116" fmla="val 21"/>
                <a:gd name="f117" fmla="val 19"/>
                <a:gd name="f118" fmla="val 16"/>
                <a:gd name="f119" fmla="val 14"/>
                <a:gd name="f120" fmla="val 12"/>
                <a:gd name="f121" fmla="val 13"/>
                <a:gd name="f122" fmla="val 18"/>
                <a:gd name="f123" fmla="val 24"/>
                <a:gd name="f124" fmla="val 112"/>
                <a:gd name="f125" fmla="val 111"/>
                <a:gd name="f126" fmla="val 29"/>
                <a:gd name="f127" fmla="val 91"/>
                <a:gd name="f128" fmla="val 90"/>
                <a:gd name="f129" fmla="val 56"/>
                <a:gd name="f130" fmla="val 22"/>
                <a:gd name="f131" fmla="val 20"/>
                <a:gd name="f132" fmla="val 17"/>
                <a:gd name="f133" fmla="val 9"/>
                <a:gd name="f134" fmla="val 4"/>
                <a:gd name="f135" fmla="val 82"/>
                <a:gd name="f136" fmla="val 8"/>
                <a:gd name="f137" fmla="val 84"/>
                <a:gd name="f138" fmla="val 38"/>
                <a:gd name="f139" fmla="val 85"/>
                <a:gd name="f140" fmla="val 78"/>
                <a:gd name="f141" fmla="val 57"/>
                <a:gd name="f142" fmla="val 67"/>
                <a:gd name="f143" fmla="val 68"/>
                <a:gd name="f144" fmla="val 11"/>
                <a:gd name="f145" fmla="val 59"/>
                <a:gd name="f146" fmla="val 52"/>
                <a:gd name="f147" fmla="val 10"/>
                <a:gd name="f148" fmla="val 50"/>
                <a:gd name="f149" fmla="val 15"/>
                <a:gd name="f150" fmla="val 48"/>
                <a:gd name="f151" fmla="val 45"/>
                <a:gd name="f152" fmla="val 80"/>
                <a:gd name="f153" fmla="val 54"/>
                <a:gd name="f154" fmla="val 47"/>
                <a:gd name="f155" fmla="val 33"/>
                <a:gd name="f156" fmla="val 34"/>
                <a:gd name="f157" fmla="val 62"/>
                <a:gd name="f158" fmla="val 5"/>
                <a:gd name="f159" fmla="val 2"/>
                <a:gd name="f160" fmla="val 3"/>
                <a:gd name="f161" fmla="val 7"/>
                <a:gd name="f162" fmla="val 129"/>
                <a:gd name="f163" fmla="val 142"/>
                <a:gd name="f164" fmla="val 25"/>
                <a:gd name="f165" fmla="val 133"/>
                <a:gd name="f166" fmla="val 49"/>
                <a:gd name="f167" fmla="val 141"/>
                <a:gd name="f168" fmla="val 51"/>
                <a:gd name="f169" fmla="val 153"/>
                <a:gd name="f170" fmla="val 125"/>
                <a:gd name="f171" fmla="val 179"/>
                <a:gd name="f172" fmla="val 181"/>
                <a:gd name="f173" fmla="val 182"/>
                <a:gd name="f174" fmla="val 183"/>
                <a:gd name="f175" fmla="val 114"/>
                <a:gd name="f176" fmla="val 178"/>
                <a:gd name="f177" fmla="val 130"/>
                <a:gd name="f178" fmla="val 120"/>
                <a:gd name="f179" fmla="val 135"/>
                <a:gd name="f180" fmla="val 147"/>
                <a:gd name="f181" fmla="val 144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146 f190 1"/>
                <a:gd name="f195" fmla="*/ 121 f189 1"/>
                <a:gd name="f196" fmla="*/ 164 f190 1"/>
                <a:gd name="f197" fmla="*/ 124 f189 1"/>
                <a:gd name="f198" fmla="*/ 102 f190 1"/>
                <a:gd name="f199" fmla="*/ 94 f189 1"/>
                <a:gd name="f200" fmla="*/ 155 f190 1"/>
                <a:gd name="f201" fmla="*/ 99 f189 1"/>
                <a:gd name="f202" fmla="*/ 174 f190 1"/>
                <a:gd name="f203" fmla="*/ 96 f189 1"/>
                <a:gd name="f204" fmla="*/ 104 f190 1"/>
                <a:gd name="f205" fmla="*/ 89 f189 1"/>
                <a:gd name="f206" fmla="*/ 150 f190 1"/>
                <a:gd name="f207" fmla="*/ 73 f189 1"/>
                <a:gd name="f208" fmla="*/ 169 f190 1"/>
                <a:gd name="f209" fmla="*/ 63 f189 1"/>
                <a:gd name="f210" fmla="*/ 145 f190 1"/>
                <a:gd name="f211" fmla="*/ 71 f189 1"/>
                <a:gd name="f212" fmla="*/ 103 f190 1"/>
                <a:gd name="f213" fmla="*/ 77 f189 1"/>
                <a:gd name="f214" fmla="*/ 36 f189 1"/>
                <a:gd name="f215" fmla="*/ 137 f190 1"/>
                <a:gd name="f216" fmla="*/ 40 f189 1"/>
                <a:gd name="f217" fmla="*/ 115 f190 1"/>
                <a:gd name="f218" fmla="*/ 31 f189 1"/>
                <a:gd name="f219" fmla="*/ 121 f190 1"/>
                <a:gd name="f220" fmla="*/ 14 f189 1"/>
                <a:gd name="f221" fmla="*/ 111 f190 1"/>
                <a:gd name="f222" fmla="*/ 29 f189 1"/>
                <a:gd name="f223" fmla="*/ 91 f190 1"/>
                <a:gd name="f224" fmla="*/ 96 f190 1"/>
                <a:gd name="f225" fmla="*/ 4 f189 1"/>
                <a:gd name="f226" fmla="*/ 86 f190 1"/>
                <a:gd name="f227" fmla="*/ 20 f189 1"/>
                <a:gd name="f228" fmla="*/ 67 f190 1"/>
                <a:gd name="f229" fmla="*/ 30 f189 1"/>
                <a:gd name="f230" fmla="*/ 50 f190 1"/>
                <a:gd name="f231" fmla="*/ 15 f189 1"/>
                <a:gd name="f232" fmla="*/ 79 f190 1"/>
                <a:gd name="f233" fmla="*/ 72 f189 1"/>
                <a:gd name="f234" fmla="*/ 48 f190 1"/>
                <a:gd name="f235" fmla="*/ 42 f189 1"/>
                <a:gd name="f236" fmla="*/ 28 f190 1"/>
                <a:gd name="f237" fmla="*/ 34 f189 1"/>
                <a:gd name="f238" fmla="*/ 75 f190 1"/>
                <a:gd name="f239" fmla="*/ 78 f189 1"/>
                <a:gd name="f240" fmla="*/ 33 f190 1"/>
                <a:gd name="f241" fmla="*/ 11 f190 1"/>
                <a:gd name="f242" fmla="*/ 73 f190 1"/>
                <a:gd name="f243" fmla="*/ 85 f189 1"/>
                <a:gd name="f244" fmla="*/ 24 f190 1"/>
                <a:gd name="f245" fmla="*/ 92 f189 1"/>
                <a:gd name="f246" fmla="*/ 3 f190 1"/>
                <a:gd name="f247" fmla="*/ 100 f189 1"/>
                <a:gd name="f248" fmla="*/ 71 f190 1"/>
                <a:gd name="f249" fmla="*/ 91 f189 1"/>
                <a:gd name="f250" fmla="*/ 72 f190 1"/>
                <a:gd name="f251" fmla="*/ 97 f189 1"/>
                <a:gd name="f252" fmla="*/ 14 f190 1"/>
                <a:gd name="f253" fmla="*/ 131 f189 1"/>
                <a:gd name="f254" fmla="*/ 30 f190 1"/>
                <a:gd name="f255" fmla="*/ 137 f189 1"/>
                <a:gd name="f256" fmla="*/ 81 f190 1"/>
                <a:gd name="f257" fmla="*/ 57 f190 1"/>
                <a:gd name="f258" fmla="*/ 141 f189 1"/>
                <a:gd name="f259" fmla="*/ 161 f189 1"/>
                <a:gd name="f260" fmla="*/ 61 f190 1"/>
                <a:gd name="f261" fmla="*/ 143 f189 1"/>
                <a:gd name="f262" fmla="*/ 94 f190 1"/>
                <a:gd name="f263" fmla="*/ 136 f189 1"/>
                <a:gd name="f264" fmla="*/ 113 f190 1"/>
                <a:gd name="f265" fmla="*/ 183 f189 1"/>
                <a:gd name="f266" fmla="*/ 93 f190 1"/>
                <a:gd name="f267" fmla="*/ 105 f189 1"/>
                <a:gd name="f268" fmla="*/ 119 f190 1"/>
                <a:gd name="f269" fmla="*/ 138 f189 1"/>
                <a:gd name="f270" fmla="*/ 136 f190 1"/>
                <a:gd name="f271" fmla="*/ 153 f189 1"/>
                <a:gd name="f272" fmla="*/ 100 f190 1"/>
                <a:gd name="f273" fmla="*/ 102 f189 1"/>
                <a:gd name="f274" fmla="+- f191 0 f1"/>
                <a:gd name="f275" fmla="*/ f194 1 177"/>
                <a:gd name="f276" fmla="*/ f195 1 184"/>
                <a:gd name="f277" fmla="*/ f196 1 177"/>
                <a:gd name="f278" fmla="*/ f197 1 184"/>
                <a:gd name="f279" fmla="*/ f198 1 177"/>
                <a:gd name="f280" fmla="*/ f199 1 184"/>
                <a:gd name="f281" fmla="*/ f200 1 177"/>
                <a:gd name="f282" fmla="*/ f201 1 184"/>
                <a:gd name="f283" fmla="*/ f202 1 177"/>
                <a:gd name="f284" fmla="*/ f203 1 184"/>
                <a:gd name="f285" fmla="*/ f204 1 177"/>
                <a:gd name="f286" fmla="*/ f205 1 184"/>
                <a:gd name="f287" fmla="*/ f206 1 177"/>
                <a:gd name="f288" fmla="*/ f207 1 184"/>
                <a:gd name="f289" fmla="*/ f208 1 177"/>
                <a:gd name="f290" fmla="*/ f209 1 184"/>
                <a:gd name="f291" fmla="*/ f210 1 177"/>
                <a:gd name="f292" fmla="*/ f211 1 184"/>
                <a:gd name="f293" fmla="*/ f212 1 177"/>
                <a:gd name="f294" fmla="*/ f213 1 184"/>
                <a:gd name="f295" fmla="*/ f214 1 184"/>
                <a:gd name="f296" fmla="*/ f215 1 177"/>
                <a:gd name="f297" fmla="*/ f216 1 184"/>
                <a:gd name="f298" fmla="*/ f217 1 177"/>
                <a:gd name="f299" fmla="*/ f218 1 184"/>
                <a:gd name="f300" fmla="*/ f219 1 177"/>
                <a:gd name="f301" fmla="*/ f220 1 184"/>
                <a:gd name="f302" fmla="*/ f221 1 177"/>
                <a:gd name="f303" fmla="*/ f222 1 184"/>
                <a:gd name="f304" fmla="*/ f223 1 177"/>
                <a:gd name="f305" fmla="*/ f224 1 177"/>
                <a:gd name="f306" fmla="*/ f225 1 184"/>
                <a:gd name="f307" fmla="*/ f226 1 177"/>
                <a:gd name="f308" fmla="*/ f227 1 184"/>
                <a:gd name="f309" fmla="*/ f228 1 177"/>
                <a:gd name="f310" fmla="*/ f229 1 184"/>
                <a:gd name="f311" fmla="*/ f230 1 177"/>
                <a:gd name="f312" fmla="*/ f231 1 184"/>
                <a:gd name="f313" fmla="*/ f232 1 177"/>
                <a:gd name="f314" fmla="*/ f233 1 184"/>
                <a:gd name="f315" fmla="*/ f234 1 177"/>
                <a:gd name="f316" fmla="*/ f235 1 184"/>
                <a:gd name="f317" fmla="*/ f236 1 177"/>
                <a:gd name="f318" fmla="*/ f237 1 184"/>
                <a:gd name="f319" fmla="*/ f238 1 177"/>
                <a:gd name="f320" fmla="*/ f239 1 184"/>
                <a:gd name="f321" fmla="*/ f240 1 177"/>
                <a:gd name="f322" fmla="*/ f241 1 177"/>
                <a:gd name="f323" fmla="*/ f242 1 177"/>
                <a:gd name="f324" fmla="*/ f243 1 184"/>
                <a:gd name="f325" fmla="*/ f244 1 177"/>
                <a:gd name="f326" fmla="*/ f245 1 184"/>
                <a:gd name="f327" fmla="*/ f246 1 177"/>
                <a:gd name="f328" fmla="*/ f247 1 184"/>
                <a:gd name="f329" fmla="*/ f248 1 177"/>
                <a:gd name="f330" fmla="*/ f249 1 184"/>
                <a:gd name="f331" fmla="*/ f250 1 177"/>
                <a:gd name="f332" fmla="*/ f251 1 184"/>
                <a:gd name="f333" fmla="*/ f252 1 177"/>
                <a:gd name="f334" fmla="*/ f253 1 184"/>
                <a:gd name="f335" fmla="*/ f254 1 177"/>
                <a:gd name="f336" fmla="*/ f255 1 184"/>
                <a:gd name="f337" fmla="*/ f256 1 177"/>
                <a:gd name="f338" fmla="*/ f257 1 177"/>
                <a:gd name="f339" fmla="*/ f258 1 184"/>
                <a:gd name="f340" fmla="*/ f259 1 184"/>
                <a:gd name="f341" fmla="*/ f260 1 177"/>
                <a:gd name="f342" fmla="*/ f261 1 184"/>
                <a:gd name="f343" fmla="*/ f262 1 177"/>
                <a:gd name="f344" fmla="*/ f263 1 184"/>
                <a:gd name="f345" fmla="*/ f264 1 177"/>
                <a:gd name="f346" fmla="*/ f265 1 184"/>
                <a:gd name="f347" fmla="*/ f266 1 177"/>
                <a:gd name="f348" fmla="*/ f267 1 184"/>
                <a:gd name="f349" fmla="*/ f268 1 177"/>
                <a:gd name="f350" fmla="*/ f269 1 184"/>
                <a:gd name="f351" fmla="*/ f270 1 177"/>
                <a:gd name="f352" fmla="*/ f271 1 184"/>
                <a:gd name="f353" fmla="*/ f272 1 177"/>
                <a:gd name="f354" fmla="*/ f273 1 184"/>
                <a:gd name="f355" fmla="*/ 0 1 f192"/>
                <a:gd name="f356" fmla="*/ f186 1 f192"/>
                <a:gd name="f357" fmla="*/ 0 1 f193"/>
                <a:gd name="f358" fmla="*/ f187 1 f193"/>
                <a:gd name="f359" fmla="*/ f275 1 f192"/>
                <a:gd name="f360" fmla="*/ f276 1 f193"/>
                <a:gd name="f361" fmla="*/ f277 1 f192"/>
                <a:gd name="f362" fmla="*/ f278 1 f193"/>
                <a:gd name="f363" fmla="*/ f279 1 f192"/>
                <a:gd name="f364" fmla="*/ f280 1 f193"/>
                <a:gd name="f365" fmla="*/ f281 1 f192"/>
                <a:gd name="f366" fmla="*/ f282 1 f193"/>
                <a:gd name="f367" fmla="*/ f283 1 f192"/>
                <a:gd name="f368" fmla="*/ f284 1 f193"/>
                <a:gd name="f369" fmla="*/ f285 1 f192"/>
                <a:gd name="f370" fmla="*/ f286 1 f193"/>
                <a:gd name="f371" fmla="*/ f287 1 f192"/>
                <a:gd name="f372" fmla="*/ f288 1 f193"/>
                <a:gd name="f373" fmla="*/ f289 1 f192"/>
                <a:gd name="f374" fmla="*/ f290 1 f193"/>
                <a:gd name="f375" fmla="*/ f291 1 f192"/>
                <a:gd name="f376" fmla="*/ f292 1 f193"/>
                <a:gd name="f377" fmla="*/ f293 1 f192"/>
                <a:gd name="f378" fmla="*/ f294 1 f193"/>
                <a:gd name="f379" fmla="*/ f295 1 f193"/>
                <a:gd name="f380" fmla="*/ f296 1 f192"/>
                <a:gd name="f381" fmla="*/ f297 1 f193"/>
                <a:gd name="f382" fmla="*/ f298 1 f192"/>
                <a:gd name="f383" fmla="*/ f299 1 f193"/>
                <a:gd name="f384" fmla="*/ f300 1 f192"/>
                <a:gd name="f385" fmla="*/ f301 1 f193"/>
                <a:gd name="f386" fmla="*/ f302 1 f192"/>
                <a:gd name="f387" fmla="*/ f303 1 f193"/>
                <a:gd name="f388" fmla="*/ f304 1 f192"/>
                <a:gd name="f389" fmla="*/ f305 1 f192"/>
                <a:gd name="f390" fmla="*/ f306 1 f193"/>
                <a:gd name="f391" fmla="*/ f307 1 f192"/>
                <a:gd name="f392" fmla="*/ f308 1 f193"/>
                <a:gd name="f393" fmla="*/ f309 1 f192"/>
                <a:gd name="f394" fmla="*/ f310 1 f193"/>
                <a:gd name="f395" fmla="*/ f311 1 f192"/>
                <a:gd name="f396" fmla="*/ f312 1 f193"/>
                <a:gd name="f397" fmla="*/ f313 1 f192"/>
                <a:gd name="f398" fmla="*/ f314 1 f193"/>
                <a:gd name="f399" fmla="*/ f315 1 f192"/>
                <a:gd name="f400" fmla="*/ f316 1 f193"/>
                <a:gd name="f401" fmla="*/ f317 1 f192"/>
                <a:gd name="f402" fmla="*/ f318 1 f193"/>
                <a:gd name="f403" fmla="*/ f319 1 f192"/>
                <a:gd name="f404" fmla="*/ f320 1 f193"/>
                <a:gd name="f405" fmla="*/ f321 1 f192"/>
                <a:gd name="f406" fmla="*/ f322 1 f192"/>
                <a:gd name="f407" fmla="*/ f323 1 f192"/>
                <a:gd name="f408" fmla="*/ f324 1 f193"/>
                <a:gd name="f409" fmla="*/ f325 1 f192"/>
                <a:gd name="f410" fmla="*/ f326 1 f193"/>
                <a:gd name="f411" fmla="*/ f327 1 f192"/>
                <a:gd name="f412" fmla="*/ f328 1 f193"/>
                <a:gd name="f413" fmla="*/ f329 1 f192"/>
                <a:gd name="f414" fmla="*/ f330 1 f193"/>
                <a:gd name="f415" fmla="*/ f331 1 f192"/>
                <a:gd name="f416" fmla="*/ f332 1 f193"/>
                <a:gd name="f417" fmla="*/ f333 1 f192"/>
                <a:gd name="f418" fmla="*/ f334 1 f193"/>
                <a:gd name="f419" fmla="*/ f335 1 f192"/>
                <a:gd name="f420" fmla="*/ f336 1 f193"/>
                <a:gd name="f421" fmla="*/ f337 1 f192"/>
                <a:gd name="f422" fmla="*/ f338 1 f192"/>
                <a:gd name="f423" fmla="*/ f339 1 f193"/>
                <a:gd name="f424" fmla="*/ f340 1 f193"/>
                <a:gd name="f425" fmla="*/ f341 1 f192"/>
                <a:gd name="f426" fmla="*/ f342 1 f193"/>
                <a:gd name="f427" fmla="*/ f343 1 f192"/>
                <a:gd name="f428" fmla="*/ f344 1 f193"/>
                <a:gd name="f429" fmla="*/ f345 1 f192"/>
                <a:gd name="f430" fmla="*/ f346 1 f193"/>
                <a:gd name="f431" fmla="*/ f347 1 f192"/>
                <a:gd name="f432" fmla="*/ f348 1 f193"/>
                <a:gd name="f433" fmla="*/ f349 1 f192"/>
                <a:gd name="f434" fmla="*/ f350 1 f193"/>
                <a:gd name="f435" fmla="*/ f351 1 f192"/>
                <a:gd name="f436" fmla="*/ f352 1 f193"/>
                <a:gd name="f437" fmla="*/ f353 1 f192"/>
                <a:gd name="f438" fmla="*/ f354 1 f193"/>
                <a:gd name="f439" fmla="*/ f355 f183 1"/>
                <a:gd name="f440" fmla="*/ f356 f183 1"/>
                <a:gd name="f441" fmla="*/ f358 f184 1"/>
                <a:gd name="f442" fmla="*/ f357 f184 1"/>
                <a:gd name="f443" fmla="*/ f359 f183 1"/>
                <a:gd name="f444" fmla="*/ f360 f184 1"/>
                <a:gd name="f445" fmla="*/ f361 f183 1"/>
                <a:gd name="f446" fmla="*/ f362 f184 1"/>
                <a:gd name="f447" fmla="*/ f363 f183 1"/>
                <a:gd name="f448" fmla="*/ f364 f184 1"/>
                <a:gd name="f449" fmla="*/ f365 f183 1"/>
                <a:gd name="f450" fmla="*/ f366 f184 1"/>
                <a:gd name="f451" fmla="*/ f367 f183 1"/>
                <a:gd name="f452" fmla="*/ f368 f184 1"/>
                <a:gd name="f453" fmla="*/ f369 f183 1"/>
                <a:gd name="f454" fmla="*/ f370 f184 1"/>
                <a:gd name="f455" fmla="*/ f371 f183 1"/>
                <a:gd name="f456" fmla="*/ f372 f184 1"/>
                <a:gd name="f457" fmla="*/ f373 f183 1"/>
                <a:gd name="f458" fmla="*/ f374 f184 1"/>
                <a:gd name="f459" fmla="*/ f375 f183 1"/>
                <a:gd name="f460" fmla="*/ f376 f184 1"/>
                <a:gd name="f461" fmla="*/ f377 f183 1"/>
                <a:gd name="f462" fmla="*/ f378 f184 1"/>
                <a:gd name="f463" fmla="*/ f379 f184 1"/>
                <a:gd name="f464" fmla="*/ f380 f183 1"/>
                <a:gd name="f465" fmla="*/ f381 f184 1"/>
                <a:gd name="f466" fmla="*/ f382 f183 1"/>
                <a:gd name="f467" fmla="*/ f383 f184 1"/>
                <a:gd name="f468" fmla="*/ f384 f183 1"/>
                <a:gd name="f469" fmla="*/ f385 f184 1"/>
                <a:gd name="f470" fmla="*/ f386 f183 1"/>
                <a:gd name="f471" fmla="*/ f387 f184 1"/>
                <a:gd name="f472" fmla="*/ f388 f183 1"/>
                <a:gd name="f473" fmla="*/ f389 f183 1"/>
                <a:gd name="f474" fmla="*/ f390 f184 1"/>
                <a:gd name="f475" fmla="*/ f391 f183 1"/>
                <a:gd name="f476" fmla="*/ f392 f184 1"/>
                <a:gd name="f477" fmla="*/ f393 f183 1"/>
                <a:gd name="f478" fmla="*/ f394 f184 1"/>
                <a:gd name="f479" fmla="*/ f395 f183 1"/>
                <a:gd name="f480" fmla="*/ f396 f184 1"/>
                <a:gd name="f481" fmla="*/ f397 f183 1"/>
                <a:gd name="f482" fmla="*/ f398 f184 1"/>
                <a:gd name="f483" fmla="*/ f399 f183 1"/>
                <a:gd name="f484" fmla="*/ f400 f184 1"/>
                <a:gd name="f485" fmla="*/ f401 f183 1"/>
                <a:gd name="f486" fmla="*/ f402 f184 1"/>
                <a:gd name="f487" fmla="*/ f403 f183 1"/>
                <a:gd name="f488" fmla="*/ f404 f184 1"/>
                <a:gd name="f489" fmla="*/ f405 f183 1"/>
                <a:gd name="f490" fmla="*/ f406 f183 1"/>
                <a:gd name="f491" fmla="*/ f407 f183 1"/>
                <a:gd name="f492" fmla="*/ f408 f184 1"/>
                <a:gd name="f493" fmla="*/ f409 f183 1"/>
                <a:gd name="f494" fmla="*/ f410 f184 1"/>
                <a:gd name="f495" fmla="*/ f411 f183 1"/>
                <a:gd name="f496" fmla="*/ f412 f184 1"/>
                <a:gd name="f497" fmla="*/ f413 f183 1"/>
                <a:gd name="f498" fmla="*/ f414 f184 1"/>
                <a:gd name="f499" fmla="*/ f415 f183 1"/>
                <a:gd name="f500" fmla="*/ f416 f184 1"/>
                <a:gd name="f501" fmla="*/ f417 f183 1"/>
                <a:gd name="f502" fmla="*/ f418 f184 1"/>
                <a:gd name="f503" fmla="*/ f419 f183 1"/>
                <a:gd name="f504" fmla="*/ f420 f184 1"/>
                <a:gd name="f505" fmla="*/ f421 f183 1"/>
                <a:gd name="f506" fmla="*/ f422 f183 1"/>
                <a:gd name="f507" fmla="*/ f423 f184 1"/>
                <a:gd name="f508" fmla="*/ f424 f184 1"/>
                <a:gd name="f509" fmla="*/ f425 f183 1"/>
                <a:gd name="f510" fmla="*/ f426 f184 1"/>
                <a:gd name="f511" fmla="*/ f427 f183 1"/>
                <a:gd name="f512" fmla="*/ f428 f184 1"/>
                <a:gd name="f513" fmla="*/ f429 f183 1"/>
                <a:gd name="f514" fmla="*/ f430 f184 1"/>
                <a:gd name="f515" fmla="*/ f431 f183 1"/>
                <a:gd name="f516" fmla="*/ f432 f184 1"/>
                <a:gd name="f517" fmla="*/ f433 f183 1"/>
                <a:gd name="f518" fmla="*/ f434 f184 1"/>
                <a:gd name="f519" fmla="*/ f435 f183 1"/>
                <a:gd name="f520" fmla="*/ f436 f184 1"/>
                <a:gd name="f521" fmla="*/ f437 f183 1"/>
                <a:gd name="f522" fmla="*/ f438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4">
                  <a:pos x="f443" y="f444"/>
                </a:cxn>
                <a:cxn ang="f274">
                  <a:pos x="f445" y="f446"/>
                </a:cxn>
                <a:cxn ang="f274">
                  <a:pos x="f447" y="f448"/>
                </a:cxn>
                <a:cxn ang="f274">
                  <a:pos x="f449" y="f450"/>
                </a:cxn>
                <a:cxn ang="f274">
                  <a:pos x="f451" y="f452"/>
                </a:cxn>
                <a:cxn ang="f274">
                  <a:pos x="f453" y="f454"/>
                </a:cxn>
                <a:cxn ang="f274">
                  <a:pos x="f455" y="f456"/>
                </a:cxn>
                <a:cxn ang="f274">
                  <a:pos x="f457" y="f458"/>
                </a:cxn>
                <a:cxn ang="f274">
                  <a:pos x="f459" y="f460"/>
                </a:cxn>
                <a:cxn ang="f274">
                  <a:pos x="f461" y="f462"/>
                </a:cxn>
                <a:cxn ang="f274">
                  <a:pos x="f449" y="f463"/>
                </a:cxn>
                <a:cxn ang="f274">
                  <a:pos x="f464" y="f465"/>
                </a:cxn>
                <a:cxn ang="f274">
                  <a:pos x="f466" y="f467"/>
                </a:cxn>
                <a:cxn ang="f274">
                  <a:pos x="f468" y="f469"/>
                </a:cxn>
                <a:cxn ang="f274">
                  <a:pos x="f470" y="f471"/>
                </a:cxn>
                <a:cxn ang="f274">
                  <a:pos x="f472" y="f456"/>
                </a:cxn>
                <a:cxn ang="f274">
                  <a:pos x="f473" y="f474"/>
                </a:cxn>
                <a:cxn ang="f274">
                  <a:pos x="f475" y="f476"/>
                </a:cxn>
                <a:cxn ang="f274">
                  <a:pos x="f477" y="f478"/>
                </a:cxn>
                <a:cxn ang="f274">
                  <a:pos x="f479" y="f480"/>
                </a:cxn>
                <a:cxn ang="f274">
                  <a:pos x="f481" y="f482"/>
                </a:cxn>
                <a:cxn ang="f274">
                  <a:pos x="f483" y="f484"/>
                </a:cxn>
                <a:cxn ang="f274">
                  <a:pos x="f485" y="f486"/>
                </a:cxn>
                <a:cxn ang="f274">
                  <a:pos x="f487" y="f488"/>
                </a:cxn>
                <a:cxn ang="f274">
                  <a:pos x="f489" y="f482"/>
                </a:cxn>
                <a:cxn ang="f274">
                  <a:pos x="f490" y="f456"/>
                </a:cxn>
                <a:cxn ang="f274">
                  <a:pos x="f491" y="f492"/>
                </a:cxn>
                <a:cxn ang="f274">
                  <a:pos x="f493" y="f494"/>
                </a:cxn>
                <a:cxn ang="f274">
                  <a:pos x="f495" y="f496"/>
                </a:cxn>
                <a:cxn ang="f274">
                  <a:pos x="f497" y="f498"/>
                </a:cxn>
                <a:cxn ang="f274">
                  <a:pos x="f499" y="f500"/>
                </a:cxn>
                <a:cxn ang="f274">
                  <a:pos x="f501" y="f502"/>
                </a:cxn>
                <a:cxn ang="f274">
                  <a:pos x="f503" y="f504"/>
                </a:cxn>
                <a:cxn ang="f274">
                  <a:pos x="f505" y="f452"/>
                </a:cxn>
                <a:cxn ang="f274">
                  <a:pos x="f506" y="f507"/>
                </a:cxn>
                <a:cxn ang="f274">
                  <a:pos x="f483" y="f508"/>
                </a:cxn>
                <a:cxn ang="f274">
                  <a:pos x="f509" y="f510"/>
                </a:cxn>
                <a:cxn ang="f274">
                  <a:pos x="f511" y="f512"/>
                </a:cxn>
                <a:cxn ang="f274">
                  <a:pos x="f513" y="f514"/>
                </a:cxn>
                <a:cxn ang="f274">
                  <a:pos x="f515" y="f516"/>
                </a:cxn>
                <a:cxn ang="f274">
                  <a:pos x="f517" y="f518"/>
                </a:cxn>
                <a:cxn ang="f274">
                  <a:pos x="f519" y="f520"/>
                </a:cxn>
                <a:cxn ang="f274">
                  <a:pos x="f521" y="f522"/>
                </a:cxn>
              </a:cxnLst>
              <a:rect l="f439" t="f442" r="f440" b="f441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3" y="f34"/>
                    <a:pt x="f35" y="f36"/>
                    <a:pt x="f37" y="f34"/>
                  </a:cubicBezTo>
                  <a:cubicBezTo>
                    <a:pt x="f38" y="f34"/>
                    <a:pt x="f20" y="f34"/>
                    <a:pt x="f18" y="f36"/>
                  </a:cubicBezTo>
                  <a:cubicBezTo>
                    <a:pt x="f26" y="f39"/>
                    <a:pt x="f14" y="f40"/>
                    <a:pt x="f40" y="f41"/>
                  </a:cubicBezTo>
                  <a:cubicBezTo>
                    <a:pt x="f40" y="f41"/>
                    <a:pt x="f40" y="f42"/>
                    <a:pt x="f13" y="f43"/>
                  </a:cubicBezTo>
                  <a:cubicBezTo>
                    <a:pt x="f44" y="f43"/>
                    <a:pt x="f15" y="f43"/>
                    <a:pt x="f45" y="f43"/>
                  </a:cubicBezTo>
                  <a:cubicBezTo>
                    <a:pt x="f46" y="f41"/>
                    <a:pt x="f47" y="f11"/>
                    <a:pt x="f37" y="f48"/>
                  </a:cubicBezTo>
                  <a:cubicBezTo>
                    <a:pt x="f49" y="f48"/>
                    <a:pt x="f50" y="f12"/>
                    <a:pt x="f35" y="f40"/>
                  </a:cubicBezTo>
                  <a:cubicBezTo>
                    <a:pt x="f33" y="f15"/>
                    <a:pt x="f51" y="f52"/>
                    <a:pt x="f53" y="f54"/>
                  </a:cubicBezTo>
                  <a:cubicBezTo>
                    <a:pt x="f55" y="f13"/>
                    <a:pt x="f6" y="f48"/>
                    <a:pt x="f56" y="f9"/>
                  </a:cubicBezTo>
                  <a:cubicBezTo>
                    <a:pt x="f53" y="f43"/>
                    <a:pt x="f57" y="f43"/>
                    <a:pt x="f29" y="f58"/>
                  </a:cubicBezTo>
                  <a:cubicBezTo>
                    <a:pt x="f59" y="f9"/>
                    <a:pt x="f50" y="f11"/>
                    <a:pt x="f49" y="f9"/>
                  </a:cubicBezTo>
                  <a:cubicBezTo>
                    <a:pt x="f47" y="f41"/>
                    <a:pt x="f21" y="f43"/>
                    <a:pt x="f44" y="f60"/>
                  </a:cubicBezTo>
                  <a:cubicBezTo>
                    <a:pt x="f44" y="f60"/>
                    <a:pt x="f13" y="f60"/>
                    <a:pt x="f40" y="f61"/>
                  </a:cubicBezTo>
                  <a:cubicBezTo>
                    <a:pt x="f44" y="f62"/>
                    <a:pt x="f54" y="f63"/>
                    <a:pt x="f45" y="f63"/>
                  </a:cubicBezTo>
                  <a:cubicBezTo>
                    <a:pt x="f19" y="f64"/>
                    <a:pt x="f65" y="f66"/>
                    <a:pt x="f22" y="f67"/>
                  </a:cubicBezTo>
                  <a:cubicBezTo>
                    <a:pt x="f38" y="f68"/>
                    <a:pt x="f37" y="f67"/>
                    <a:pt x="f28" y="f69"/>
                  </a:cubicBezTo>
                  <a:cubicBezTo>
                    <a:pt x="f29" y="f70"/>
                    <a:pt x="f57" y="f66"/>
                    <a:pt x="f71" y="f67"/>
                  </a:cubicBezTo>
                  <a:cubicBezTo>
                    <a:pt x="f53" y="f72"/>
                    <a:pt x="f73" y="f74"/>
                    <a:pt x="f51" y="f75"/>
                  </a:cubicBezTo>
                  <a:cubicBezTo>
                    <a:pt x="f76" y="f77"/>
                    <a:pt x="f59" y="f77"/>
                    <a:pt x="f78" y="f79"/>
                  </a:cubicBezTo>
                  <a:cubicBezTo>
                    <a:pt x="f37" y="f79"/>
                    <a:pt x="f27" y="f75"/>
                    <a:pt x="f27" y="f80"/>
                  </a:cubicBezTo>
                  <a:cubicBezTo>
                    <a:pt x="f27" y="f81"/>
                    <a:pt x="f82" y="f72"/>
                    <a:pt x="f83" y="f84"/>
                  </a:cubicBezTo>
                  <a:cubicBezTo>
                    <a:pt x="f16" y="f85"/>
                    <a:pt x="f34" y="f86"/>
                    <a:pt x="f15" y="f87"/>
                  </a:cubicBezTo>
                  <a:cubicBezTo>
                    <a:pt x="f44" y="f87"/>
                    <a:pt x="f40" y="f87"/>
                    <a:pt x="f10" y="f87"/>
                  </a:cubicBezTo>
                  <a:cubicBezTo>
                    <a:pt x="f12" y="f64"/>
                    <a:pt x="f12" y="f86"/>
                    <a:pt x="f13" y="f66"/>
                  </a:cubicBezTo>
                  <a:cubicBezTo>
                    <a:pt x="f88" y="f89"/>
                    <a:pt x="f90" y="f91"/>
                    <a:pt x="f47" y="f92"/>
                  </a:cubicBezTo>
                  <a:cubicBezTo>
                    <a:pt x="f93" y="f94"/>
                    <a:pt x="f95" y="f94"/>
                    <a:pt x="f83" y="f94"/>
                  </a:cubicBezTo>
                  <a:cubicBezTo>
                    <a:pt x="f25" y="f96"/>
                    <a:pt x="f37" y="f97"/>
                    <a:pt x="f37" y="f98"/>
                  </a:cubicBezTo>
                  <a:cubicBezTo>
                    <a:pt x="f78" y="f99"/>
                    <a:pt x="f25" y="f100"/>
                    <a:pt x="f83" y="f100"/>
                  </a:cubicBezTo>
                  <a:cubicBezTo>
                    <a:pt x="f93" y="f100"/>
                    <a:pt x="f101" y="f102"/>
                    <a:pt x="f101" y="f98"/>
                  </a:cubicBezTo>
                  <a:cubicBezTo>
                    <a:pt x="f101" y="f103"/>
                    <a:pt x="f101" y="f104"/>
                    <a:pt x="f105" y="f106"/>
                  </a:cubicBezTo>
                  <a:cubicBezTo>
                    <a:pt x="f23" y="f107"/>
                    <a:pt x="f39" y="f74"/>
                    <a:pt x="f58" y="f86"/>
                  </a:cubicBezTo>
                  <a:cubicBezTo>
                    <a:pt x="f9" y="f66"/>
                    <a:pt x="f9" y="f85"/>
                    <a:pt x="f9" y="f69"/>
                  </a:cubicBezTo>
                  <a:cubicBezTo>
                    <a:pt x="f40" y="f108"/>
                    <a:pt x="f109" y="f110"/>
                    <a:pt x="f88" y="f111"/>
                  </a:cubicBezTo>
                  <a:cubicBezTo>
                    <a:pt x="f112" y="f113"/>
                    <a:pt x="f14" y="f100"/>
                    <a:pt x="f19" y="f114"/>
                  </a:cubicBezTo>
                  <a:cubicBezTo>
                    <a:pt x="f46" y="f114"/>
                    <a:pt x="f90" y="f115"/>
                    <a:pt x="f90" y="f116"/>
                  </a:cubicBezTo>
                  <a:cubicBezTo>
                    <a:pt x="f24" y="f117"/>
                    <a:pt x="f23" y="f118"/>
                    <a:pt x="f19" y="f119"/>
                  </a:cubicBezTo>
                  <a:cubicBezTo>
                    <a:pt x="f14" y="f120"/>
                    <a:pt x="f17" y="f121"/>
                    <a:pt x="f39" y="f118"/>
                  </a:cubicBezTo>
                  <a:cubicBezTo>
                    <a:pt x="f109" y="f122"/>
                    <a:pt x="f39" y="f116"/>
                    <a:pt x="f39" y="f123"/>
                  </a:cubicBezTo>
                  <a:cubicBezTo>
                    <a:pt x="f39" y="f114"/>
                    <a:pt x="f124" y="f113"/>
                    <a:pt x="f125" y="f126"/>
                  </a:cubicBezTo>
                  <a:cubicBezTo>
                    <a:pt x="f54" y="f92"/>
                    <a:pt x="f48" y="f77"/>
                    <a:pt x="f43" y="f67"/>
                  </a:cubicBezTo>
                  <a:cubicBezTo>
                    <a:pt x="f43" y="f67"/>
                    <a:pt x="f43" y="f67"/>
                    <a:pt x="f127" y="f69"/>
                  </a:cubicBezTo>
                  <a:cubicBezTo>
                    <a:pt x="f127" y="f67"/>
                    <a:pt x="f127" y="f67"/>
                    <a:pt x="f127" y="f67"/>
                  </a:cubicBezTo>
                  <a:cubicBezTo>
                    <a:pt x="f128" y="f129"/>
                    <a:pt x="f128" y="f104"/>
                    <a:pt x="f127" y="f130"/>
                  </a:cubicBezTo>
                  <a:cubicBezTo>
                    <a:pt x="f127" y="f131"/>
                    <a:pt x="f42" y="f122"/>
                    <a:pt x="f41" y="f132"/>
                  </a:cubicBezTo>
                  <a:cubicBezTo>
                    <a:pt x="f48" y="f121"/>
                    <a:pt x="f10" y="f133"/>
                    <a:pt x="f9" y="f134"/>
                  </a:cubicBezTo>
                  <a:cubicBezTo>
                    <a:pt x="f43" y="f5"/>
                    <a:pt x="f62" y="f5"/>
                    <a:pt x="f135" y="f134"/>
                  </a:cubicBezTo>
                  <a:cubicBezTo>
                    <a:pt x="f86" y="f136"/>
                    <a:pt x="f86" y="f120"/>
                    <a:pt x="f87" y="f118"/>
                  </a:cubicBezTo>
                  <a:cubicBezTo>
                    <a:pt x="f137" y="f132"/>
                    <a:pt x="f63" y="f122"/>
                    <a:pt x="f63" y="f131"/>
                  </a:cubicBezTo>
                  <a:cubicBezTo>
                    <a:pt x="f63" y="f138"/>
                    <a:pt x="f63" y="f129"/>
                    <a:pt x="f139" y="f69"/>
                  </a:cubicBezTo>
                  <a:cubicBezTo>
                    <a:pt x="f139" y="f67"/>
                    <a:pt x="f137" y="f68"/>
                    <a:pt x="f87" y="f72"/>
                  </a:cubicBezTo>
                  <a:cubicBezTo>
                    <a:pt x="f140" y="f141"/>
                    <a:pt x="f67" y="f96"/>
                    <a:pt x="f142" y="f102"/>
                  </a:cubicBezTo>
                  <a:cubicBezTo>
                    <a:pt x="f89" y="f100"/>
                    <a:pt x="f74" y="f114"/>
                    <a:pt x="f143" y="f115"/>
                  </a:cubicBezTo>
                  <a:cubicBezTo>
                    <a:pt x="f84" y="f117"/>
                    <a:pt x="f81" y="f121"/>
                    <a:pt x="f80" y="f144"/>
                  </a:cubicBezTo>
                  <a:cubicBezTo>
                    <a:pt x="f145" y="f136"/>
                    <a:pt x="f146" y="f147"/>
                    <a:pt x="f148" y="f149"/>
                  </a:cubicBezTo>
                  <a:cubicBezTo>
                    <a:pt x="f150" y="f131"/>
                    <a:pt x="f148" y="f123"/>
                    <a:pt x="f129" y="f114"/>
                  </a:cubicBezTo>
                  <a:cubicBezTo>
                    <a:pt x="f79" y="f100"/>
                    <a:pt x="f75" y="f126"/>
                    <a:pt x="f80" y="f99"/>
                  </a:cubicBezTo>
                  <a:cubicBezTo>
                    <a:pt x="f81" y="f151"/>
                    <a:pt x="f69" y="f77"/>
                    <a:pt x="f86" y="f68"/>
                  </a:cubicBezTo>
                  <a:cubicBezTo>
                    <a:pt x="f152" y="f67"/>
                    <a:pt x="f152" y="f85"/>
                    <a:pt x="f86" y="f140"/>
                  </a:cubicBezTo>
                  <a:cubicBezTo>
                    <a:pt x="f85" y="f67"/>
                    <a:pt x="f84" y="f143"/>
                    <a:pt x="f142" y="f80"/>
                  </a:cubicBezTo>
                  <a:cubicBezTo>
                    <a:pt x="f108" y="f141"/>
                    <a:pt x="f153" y="f148"/>
                    <a:pt x="f150" y="f94"/>
                  </a:cubicBezTo>
                  <a:cubicBezTo>
                    <a:pt x="f154" y="f97"/>
                    <a:pt x="f110" y="f138"/>
                    <a:pt x="f154" y="f98"/>
                  </a:cubicBezTo>
                  <a:cubicBezTo>
                    <a:pt x="f154" y="f111"/>
                    <a:pt x="f92" y="f113"/>
                    <a:pt x="f104" y="f100"/>
                  </a:cubicBezTo>
                  <a:cubicBezTo>
                    <a:pt x="f155" y="f114"/>
                    <a:pt x="f113" y="f102"/>
                    <a:pt x="f113" y="f156"/>
                  </a:cubicBezTo>
                  <a:cubicBezTo>
                    <a:pt x="f100" y="f138"/>
                    <a:pt x="f111" y="f97"/>
                    <a:pt x="f98" y="f97"/>
                  </a:cubicBezTo>
                  <a:cubicBezTo>
                    <a:pt x="f97" y="f97"/>
                    <a:pt x="f92" y="f96"/>
                    <a:pt x="f110" y="f110"/>
                  </a:cubicBezTo>
                  <a:cubicBezTo>
                    <a:pt x="f129" y="f129"/>
                    <a:pt x="f74" y="f142"/>
                    <a:pt x="f85" y="f140"/>
                  </a:cubicBezTo>
                  <a:cubicBezTo>
                    <a:pt x="f70" y="f86"/>
                    <a:pt x="f70" y="f64"/>
                    <a:pt x="f70" y="f87"/>
                  </a:cubicBezTo>
                  <a:cubicBezTo>
                    <a:pt x="f69" y="f87"/>
                    <a:pt x="f67" y="f87"/>
                    <a:pt x="f84" y="f135"/>
                  </a:cubicBezTo>
                  <a:cubicBezTo>
                    <a:pt x="f145" y="f86"/>
                    <a:pt x="f110" y="f85"/>
                    <a:pt x="f155" y="f68"/>
                  </a:cubicBezTo>
                  <a:cubicBezTo>
                    <a:pt x="f102" y="f84"/>
                    <a:pt x="f113" y="f84"/>
                    <a:pt x="f114" y="f142"/>
                  </a:cubicBezTo>
                  <a:cubicBezTo>
                    <a:pt x="f123" y="f157"/>
                    <a:pt x="f122" y="f79"/>
                    <a:pt x="f119" y="f75"/>
                  </a:cubicBezTo>
                  <a:cubicBezTo>
                    <a:pt x="f133" y="f74"/>
                    <a:pt x="f133" y="f81"/>
                    <a:pt x="f144" y="f67"/>
                  </a:cubicBezTo>
                  <a:cubicBezTo>
                    <a:pt x="f121" y="f66"/>
                    <a:pt x="f117" y="f86"/>
                    <a:pt x="f123" y="f70"/>
                  </a:cubicBezTo>
                  <a:cubicBezTo>
                    <a:pt x="f114" y="f85"/>
                    <a:pt x="f113" y="f69"/>
                    <a:pt x="f102" y="f69"/>
                  </a:cubicBezTo>
                  <a:cubicBezTo>
                    <a:pt x="f92" y="f140"/>
                    <a:pt x="f145" y="f64"/>
                    <a:pt x="f67" y="f139"/>
                  </a:cubicBezTo>
                  <a:cubicBezTo>
                    <a:pt x="f67" y="f63"/>
                    <a:pt x="f67" y="f62"/>
                    <a:pt x="f67" y="f62"/>
                  </a:cubicBezTo>
                  <a:cubicBezTo>
                    <a:pt x="f68" y="f61"/>
                    <a:pt x="f68" y="f61"/>
                    <a:pt x="f84" y="f61"/>
                  </a:cubicBezTo>
                  <a:cubicBezTo>
                    <a:pt x="f91" y="f60"/>
                    <a:pt x="f106" y="f127"/>
                    <a:pt x="f123" y="f43"/>
                  </a:cubicBezTo>
                  <a:cubicBezTo>
                    <a:pt x="f116" y="f43"/>
                    <a:pt x="f132" y="f127"/>
                    <a:pt x="f149" y="f60"/>
                  </a:cubicBezTo>
                  <a:cubicBezTo>
                    <a:pt x="f147" y="f62"/>
                    <a:pt x="f158" y="f62"/>
                    <a:pt x="f159" y="f127"/>
                  </a:cubicBezTo>
                  <a:cubicBezTo>
                    <a:pt x="f5" y="f58"/>
                    <a:pt x="f5" y="f8"/>
                    <a:pt x="f160" y="f10"/>
                  </a:cubicBezTo>
                  <a:cubicBezTo>
                    <a:pt x="f161" y="f13"/>
                    <a:pt x="f121" y="f40"/>
                    <a:pt x="f118" y="f8"/>
                  </a:cubicBezTo>
                  <a:cubicBezTo>
                    <a:pt x="f132" y="f11"/>
                    <a:pt x="f117" y="f58"/>
                    <a:pt x="f116" y="f58"/>
                  </a:cubicBezTo>
                  <a:cubicBezTo>
                    <a:pt x="f138" y="f42"/>
                    <a:pt x="f153" y="f43"/>
                    <a:pt x="f84" y="f127"/>
                  </a:cubicBezTo>
                  <a:cubicBezTo>
                    <a:pt x="f67" y="f127"/>
                    <a:pt x="f85" y="f127"/>
                    <a:pt x="f70" y="f43"/>
                  </a:cubicBezTo>
                  <a:cubicBezTo>
                    <a:pt x="f66" y="f43"/>
                    <a:pt x="f66" y="f42"/>
                    <a:pt x="f140" y="f41"/>
                  </a:cubicBezTo>
                  <a:cubicBezTo>
                    <a:pt x="f70" y="f58"/>
                    <a:pt x="f69" y="f9"/>
                    <a:pt x="f68" y="f11"/>
                  </a:cubicBezTo>
                  <a:cubicBezTo>
                    <a:pt x="f77" y="f45"/>
                    <a:pt x="f151" y="f36"/>
                    <a:pt x="f111" y="f31"/>
                  </a:cubicBezTo>
                  <a:cubicBezTo>
                    <a:pt x="f126" y="f162"/>
                    <a:pt x="f114" y="f31"/>
                    <a:pt x="f115" y="f31"/>
                  </a:cubicBezTo>
                  <a:cubicBezTo>
                    <a:pt x="f131" y="f162"/>
                    <a:pt x="f118" y="f162"/>
                    <a:pt x="f119" y="f26"/>
                  </a:cubicBezTo>
                  <a:cubicBezTo>
                    <a:pt x="f120" y="f16"/>
                    <a:pt x="f144" y="f65"/>
                    <a:pt x="f120" y="f101"/>
                  </a:cubicBezTo>
                  <a:cubicBezTo>
                    <a:pt x="f121" y="f95"/>
                    <a:pt x="f122" y="f95"/>
                    <a:pt x="f130" y="f163"/>
                  </a:cubicBezTo>
                  <a:cubicBezTo>
                    <a:pt x="f164" y="f163"/>
                    <a:pt x="f126" y="f47"/>
                    <a:pt x="f102" y="f105"/>
                  </a:cubicBezTo>
                  <a:cubicBezTo>
                    <a:pt x="f111" y="f165"/>
                    <a:pt x="f155" y="f26"/>
                    <a:pt x="f98" y="f162"/>
                  </a:cubicBezTo>
                  <a:cubicBezTo>
                    <a:pt x="f166" y="f34"/>
                    <a:pt x="f157" y="f109"/>
                    <a:pt x="f85" y="f48"/>
                  </a:cubicBezTo>
                  <a:cubicBezTo>
                    <a:pt x="f66" y="f8"/>
                    <a:pt x="f86" y="f11"/>
                    <a:pt x="f64" y="f9"/>
                  </a:cubicBezTo>
                  <a:cubicBezTo>
                    <a:pt x="f135" y="f11"/>
                    <a:pt x="f135" y="f11"/>
                    <a:pt x="f135" y="f8"/>
                  </a:cubicBezTo>
                  <a:cubicBezTo>
                    <a:pt x="f135" y="f48"/>
                    <a:pt x="f64" y="f12"/>
                    <a:pt x="f152" y="f40"/>
                  </a:cubicBezTo>
                  <a:cubicBezTo>
                    <a:pt x="f68" y="f88"/>
                    <a:pt x="f74" y="f31"/>
                    <a:pt x="f141" y="f167"/>
                  </a:cubicBezTo>
                  <a:cubicBezTo>
                    <a:pt x="f129" y="f95"/>
                    <a:pt x="f153" y="f83"/>
                    <a:pt x="f168" y="f83"/>
                  </a:cubicBezTo>
                  <a:cubicBezTo>
                    <a:pt x="f110" y="f18"/>
                    <a:pt x="f96" y="f20"/>
                    <a:pt x="f96" y="f169"/>
                  </a:cubicBezTo>
                  <a:cubicBezTo>
                    <a:pt x="f94" y="f49"/>
                    <a:pt x="f92" y="f59"/>
                    <a:pt x="f150" y="f59"/>
                  </a:cubicBezTo>
                  <a:cubicBezTo>
                    <a:pt x="f146" y="f59"/>
                    <a:pt x="f141" y="f50"/>
                    <a:pt x="f79" y="f28"/>
                  </a:cubicBezTo>
                  <a:cubicBezTo>
                    <a:pt x="f157" y="f49"/>
                    <a:pt x="f157" y="f169"/>
                    <a:pt x="f79" y="f38"/>
                  </a:cubicBezTo>
                  <a:cubicBezTo>
                    <a:pt x="f145" y="f20"/>
                    <a:pt x="f145" y="f18"/>
                    <a:pt x="f79" y="f95"/>
                  </a:cubicBezTo>
                  <a:cubicBezTo>
                    <a:pt x="f143" y="f26"/>
                    <a:pt x="f85" y="f36"/>
                    <a:pt x="f135" y="f15"/>
                  </a:cubicBezTo>
                  <a:cubicBezTo>
                    <a:pt x="f87" y="f54"/>
                    <a:pt x="f137" y="f13"/>
                    <a:pt x="f63" y="f12"/>
                  </a:cubicBezTo>
                  <a:cubicBezTo>
                    <a:pt x="f60" y="f17"/>
                    <a:pt x="f127" y="f170"/>
                    <a:pt x="f41" y="f65"/>
                  </a:cubicBezTo>
                  <a:cubicBezTo>
                    <a:pt x="f8" y="f22"/>
                    <a:pt x="f40" y="f33"/>
                    <a:pt x="f45" y="f6"/>
                  </a:cubicBezTo>
                  <a:cubicBezTo>
                    <a:pt x="f52" y="f171"/>
                    <a:pt x="f109" y="f172"/>
                    <a:pt x="f39" y="f173"/>
                  </a:cubicBezTo>
                  <a:cubicBezTo>
                    <a:pt x="f125" y="f174"/>
                    <a:pt x="f124" y="f7"/>
                    <a:pt x="f17" y="f174"/>
                  </a:cubicBezTo>
                  <a:cubicBezTo>
                    <a:pt x="f175" y="f174"/>
                    <a:pt x="f175" y="f172"/>
                    <a:pt x="f175" y="f2"/>
                  </a:cubicBezTo>
                  <a:cubicBezTo>
                    <a:pt x="f175" y="f176"/>
                    <a:pt x="f124" y="f55"/>
                    <a:pt x="f124" y="f56"/>
                  </a:cubicBezTo>
                  <a:cubicBezTo>
                    <a:pt x="f54" y="f25"/>
                    <a:pt x="f48" y="f31"/>
                    <a:pt x="f42" y="f54"/>
                  </a:cubicBezTo>
                  <a:cubicBezTo>
                    <a:pt x="f43" y="f44"/>
                    <a:pt x="f42" y="f40"/>
                    <a:pt x="f42" y="f48"/>
                  </a:cubicBezTo>
                  <a:cubicBezTo>
                    <a:pt x="f9" y="f54"/>
                    <a:pt x="f48" y="f109"/>
                    <a:pt x="f40" y="f17"/>
                  </a:cubicBezTo>
                  <a:cubicBezTo>
                    <a:pt x="f52" y="f19"/>
                    <a:pt x="f17" y="f177"/>
                    <a:pt x="f34" y="f101"/>
                  </a:cubicBezTo>
                  <a:cubicBezTo>
                    <a:pt x="f19" y="f163"/>
                    <a:pt x="f170" y="f83"/>
                    <a:pt x="f19" y="f22"/>
                  </a:cubicBezTo>
                  <a:cubicBezTo>
                    <a:pt x="f178" y="f25"/>
                    <a:pt x="f46" y="f37"/>
                    <a:pt x="f170" y="f78"/>
                  </a:cubicBezTo>
                  <a:cubicBezTo>
                    <a:pt x="f162" y="f50"/>
                    <a:pt x="f179" y="f78"/>
                    <a:pt x="f65" y="f169"/>
                  </a:cubicBezTo>
                  <a:cubicBezTo>
                    <a:pt x="f101" y="f82"/>
                    <a:pt x="f65" y="f180"/>
                    <a:pt x="f165" y="f83"/>
                  </a:cubicBezTo>
                  <a:cubicBezTo>
                    <a:pt x="f177" y="f181"/>
                    <a:pt x="f90" y="f163"/>
                    <a:pt x="f170" y="f47"/>
                  </a:cubicBezTo>
                  <a:cubicBezTo>
                    <a:pt x="f112" y="f90"/>
                    <a:pt x="f52" y="f175"/>
                    <a:pt x="f10" y="f40"/>
                  </a:cubicBezTo>
                  <a:cubicBezTo>
                    <a:pt x="f48" y="f10"/>
                    <a:pt x="f8" y="f8"/>
                    <a:pt x="f11" y="f11"/>
                  </a:cubicBezTo>
                  <a:cubicBezTo>
                    <a:pt x="f11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15DB94C0-8ECF-9D5D-0E4A-E94BEB0A58F1}"/>
                </a:ext>
              </a:extLst>
            </p:cNvPr>
            <p:cNvSpPr/>
            <p:nvPr/>
          </p:nvSpPr>
          <p:spPr>
            <a:xfrm>
              <a:off x="1724329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8"/>
                <a:gd name="f9" fmla="val 96"/>
                <a:gd name="f10" fmla="val 77"/>
                <a:gd name="f11" fmla="val 97"/>
                <a:gd name="f12" fmla="val 75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1"/>
                <a:gd name="f34" fmla="val 128"/>
                <a:gd name="f35" fmla="val 12"/>
                <a:gd name="f36" fmla="val 13"/>
                <a:gd name="f37" fmla="val 119"/>
                <a:gd name="f38" fmla="val 16"/>
                <a:gd name="f39" fmla="val 118"/>
                <a:gd name="f40" fmla="val 21"/>
                <a:gd name="f41" fmla="val 24"/>
                <a:gd name="f42" fmla="val 28"/>
                <a:gd name="f43" fmla="val 31"/>
                <a:gd name="f44" fmla="val 110"/>
                <a:gd name="f45" fmla="val 60"/>
                <a:gd name="f46" fmla="val 102"/>
                <a:gd name="f47" fmla="val 74"/>
                <a:gd name="f48" fmla="val 94"/>
                <a:gd name="f49" fmla="val 93"/>
                <a:gd name="f50" fmla="val 92"/>
                <a:gd name="f51" fmla="val 72"/>
                <a:gd name="f52" fmla="val 71"/>
                <a:gd name="f53" fmla="val 69"/>
                <a:gd name="f54" fmla="val 53"/>
                <a:gd name="f55" fmla="val 37"/>
                <a:gd name="f56" fmla="val 99"/>
                <a:gd name="f57" fmla="val 19"/>
                <a:gd name="f58" fmla="val 17"/>
                <a:gd name="f59" fmla="val 101"/>
                <a:gd name="f60" fmla="val 8"/>
                <a:gd name="f61" fmla="val 108"/>
                <a:gd name="f62" fmla="val 4"/>
                <a:gd name="f63" fmla="val 105"/>
                <a:gd name="f64" fmla="val 1"/>
                <a:gd name="f65" fmla="val 103"/>
                <a:gd name="f66" fmla="val 2"/>
                <a:gd name="f67" fmla="val 5"/>
                <a:gd name="f68" fmla="val 10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86"/>
                <a:gd name="f75" fmla="val 70"/>
                <a:gd name="f76" fmla="val 81"/>
                <a:gd name="f77" fmla="val 41"/>
                <a:gd name="f78" fmla="val 76"/>
                <a:gd name="f79" fmla="val 9"/>
                <a:gd name="f80" fmla="val 6"/>
                <a:gd name="f81" fmla="val 65"/>
                <a:gd name="f82" fmla="val 7"/>
                <a:gd name="f83" fmla="val 63"/>
                <a:gd name="f84" fmla="val 58"/>
                <a:gd name="f85" fmla="val 15"/>
                <a:gd name="f86" fmla="val 20"/>
                <a:gd name="f87" fmla="val 61"/>
                <a:gd name="f88" fmla="val 23"/>
                <a:gd name="f89" fmla="val 64"/>
                <a:gd name="f90" fmla="val 44"/>
                <a:gd name="f91" fmla="val 57"/>
                <a:gd name="f92" fmla="val 79"/>
                <a:gd name="f93" fmla="val 83"/>
                <a:gd name="f94" fmla="val 62"/>
                <a:gd name="f95" fmla="val 66"/>
                <a:gd name="f96" fmla="val 50"/>
                <a:gd name="f97" fmla="val 38"/>
                <a:gd name="f98" fmla="val 36"/>
                <a:gd name="f99" fmla="val 42"/>
                <a:gd name="f100" fmla="val 33"/>
                <a:gd name="f101" fmla="val 43"/>
                <a:gd name="f102" fmla="val 32"/>
                <a:gd name="f103" fmla="val 39"/>
                <a:gd name="f104" fmla="val 40"/>
                <a:gd name="f105" fmla="val 80"/>
                <a:gd name="f106" fmla="val 68"/>
                <a:gd name="f107" fmla="val 46"/>
                <a:gd name="f108" fmla="val 56"/>
                <a:gd name="f109" fmla="val 49"/>
                <a:gd name="f110" fmla="val 67"/>
                <a:gd name="f111" fmla="val 84"/>
                <a:gd name="f112" fmla="val 85"/>
                <a:gd name="f113" fmla="val 82"/>
                <a:gd name="f114" fmla="val 90"/>
                <a:gd name="f115" fmla="val 91"/>
                <a:gd name="f116" fmla="val 104"/>
                <a:gd name="f117" fmla="val 109"/>
                <a:gd name="f118" fmla="val 111"/>
                <a:gd name="f119" fmla="val 107"/>
                <a:gd name="f120" fmla="val 112"/>
                <a:gd name="f121" fmla="val 117"/>
                <a:gd name="f122" fmla="val 129"/>
                <a:gd name="f123" fmla="val 120"/>
                <a:gd name="f124" fmla="val 116"/>
                <a:gd name="f125" fmla="val 114"/>
                <a:gd name="f126" fmla="val 130"/>
                <a:gd name="f127" fmla="val 138"/>
                <a:gd name="f128" fmla="val 143"/>
                <a:gd name="f129" fmla="val 148"/>
                <a:gd name="f130" fmla="val 149"/>
                <a:gd name="f131" fmla="val 34"/>
                <a:gd name="f132" fmla="val 146"/>
                <a:gd name="f133" fmla="val 140"/>
                <a:gd name="f134" fmla="val 135"/>
                <a:gd name="f135" fmla="val 133"/>
                <a:gd name="f136" fmla="val 100"/>
                <a:gd name="f137" fmla="val 150"/>
                <a:gd name="f138" fmla="val 152"/>
                <a:gd name="f139" fmla="val 159"/>
                <a:gd name="f140" fmla="val 163"/>
                <a:gd name="f141" fmla="val 167"/>
                <a:gd name="f142" fmla="val 165"/>
                <a:gd name="f143" fmla="val 157"/>
                <a:gd name="f144" fmla="val 151"/>
                <a:gd name="f145" fmla="val 147"/>
                <a:gd name="f146" fmla="val 137"/>
                <a:gd name="f147" fmla="val 153"/>
                <a:gd name="f148" fmla="val 156"/>
                <a:gd name="f149" fmla="val 162"/>
                <a:gd name="f150" fmla="val 166"/>
                <a:gd name="f151" fmla="val 172"/>
                <a:gd name="f152" fmla="val 174"/>
                <a:gd name="f153" fmla="val 176"/>
                <a:gd name="f154" fmla="val 173"/>
                <a:gd name="f155" fmla="val 169"/>
                <a:gd name="f156" fmla="val 164"/>
                <a:gd name="f157" fmla="val 160"/>
                <a:gd name="f158" fmla="val 139"/>
                <a:gd name="f159" fmla="val 136"/>
                <a:gd name="f160" fmla="val 158"/>
                <a:gd name="f161" fmla="val 154"/>
                <a:gd name="f162" fmla="val 142"/>
                <a:gd name="f163" fmla="val 144"/>
                <a:gd name="f164" fmla="val 141"/>
                <a:gd name="f165" fmla="val 127"/>
                <a:gd name="f166" fmla="val 115"/>
                <a:gd name="f167" fmla="val 123"/>
                <a:gd name="f168" fmla="val 145"/>
                <a:gd name="f169" fmla="val 125"/>
                <a:gd name="f170" fmla="val 134"/>
                <a:gd name="f171" fmla="val 161"/>
                <a:gd name="f172" fmla="val 179"/>
                <a:gd name="f173" fmla="val 181"/>
                <a:gd name="f174" fmla="val 182"/>
                <a:gd name="f175" fmla="val 183"/>
                <a:gd name="f176" fmla="val 178"/>
                <a:gd name="f177" fmla="val 52"/>
                <a:gd name="f178" fmla="val 155"/>
                <a:gd name="f179" fmla="val 51"/>
                <a:gd name="f180" fmla="val 47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30 f189 1"/>
                <a:gd name="f194" fmla="*/ 121 f188 1"/>
                <a:gd name="f195" fmla="*/ 12 f189 1"/>
                <a:gd name="f196" fmla="*/ 124 f188 1"/>
                <a:gd name="f197" fmla="*/ 74 f189 1"/>
                <a:gd name="f198" fmla="*/ 94 f188 1"/>
                <a:gd name="f199" fmla="*/ 21 f189 1"/>
                <a:gd name="f200" fmla="*/ 99 f188 1"/>
                <a:gd name="f201" fmla="*/ 2 f189 1"/>
                <a:gd name="f202" fmla="*/ 96 f188 1"/>
                <a:gd name="f203" fmla="*/ 72 f189 1"/>
                <a:gd name="f204" fmla="*/ 89 f188 1"/>
                <a:gd name="f205" fmla="*/ 26 f189 1"/>
                <a:gd name="f206" fmla="*/ 73 f188 1"/>
                <a:gd name="f207" fmla="*/ 7 f189 1"/>
                <a:gd name="f208" fmla="*/ 63 f188 1"/>
                <a:gd name="f209" fmla="*/ 31 f189 1"/>
                <a:gd name="f210" fmla="*/ 71 f188 1"/>
                <a:gd name="f211" fmla="*/ 77 f188 1"/>
                <a:gd name="f212" fmla="*/ 36 f188 1"/>
                <a:gd name="f213" fmla="*/ 39 f189 1"/>
                <a:gd name="f214" fmla="*/ 40 f188 1"/>
                <a:gd name="f215" fmla="*/ 62 f189 1"/>
                <a:gd name="f216" fmla="*/ 31 f188 1"/>
                <a:gd name="f217" fmla="*/ 55 f189 1"/>
                <a:gd name="f218" fmla="*/ 14 f188 1"/>
                <a:gd name="f219" fmla="*/ 65 f189 1"/>
                <a:gd name="f220" fmla="*/ 29 f188 1"/>
                <a:gd name="f221" fmla="*/ 86 f189 1"/>
                <a:gd name="f222" fmla="*/ 80 f189 1"/>
                <a:gd name="f223" fmla="*/ 4 f188 1"/>
                <a:gd name="f224" fmla="*/ 90 f189 1"/>
                <a:gd name="f225" fmla="*/ 20 f188 1"/>
                <a:gd name="f226" fmla="*/ 109 f189 1"/>
                <a:gd name="f227" fmla="*/ 30 f188 1"/>
                <a:gd name="f228" fmla="*/ 126 f189 1"/>
                <a:gd name="f229" fmla="*/ 15 f188 1"/>
                <a:gd name="f230" fmla="*/ 97 f189 1"/>
                <a:gd name="f231" fmla="*/ 72 f188 1"/>
                <a:gd name="f232" fmla="*/ 128 f189 1"/>
                <a:gd name="f233" fmla="*/ 42 f188 1"/>
                <a:gd name="f234" fmla="*/ 149 f189 1"/>
                <a:gd name="f235" fmla="*/ 34 f188 1"/>
                <a:gd name="f236" fmla="*/ 102 f189 1"/>
                <a:gd name="f237" fmla="*/ 78 f188 1"/>
                <a:gd name="f238" fmla="*/ 143 f189 1"/>
                <a:gd name="f239" fmla="*/ 165 f189 1"/>
                <a:gd name="f240" fmla="*/ 103 f189 1"/>
                <a:gd name="f241" fmla="*/ 85 f188 1"/>
                <a:gd name="f242" fmla="*/ 153 f189 1"/>
                <a:gd name="f243" fmla="*/ 92 f188 1"/>
                <a:gd name="f244" fmla="*/ 173 f189 1"/>
                <a:gd name="f245" fmla="*/ 100 f188 1"/>
                <a:gd name="f246" fmla="*/ 105 f189 1"/>
                <a:gd name="f247" fmla="*/ 91 f188 1"/>
                <a:gd name="f248" fmla="*/ 104 f189 1"/>
                <a:gd name="f249" fmla="*/ 97 f188 1"/>
                <a:gd name="f250" fmla="*/ 163 f189 1"/>
                <a:gd name="f251" fmla="*/ 131 f188 1"/>
                <a:gd name="f252" fmla="*/ 146 f189 1"/>
                <a:gd name="f253" fmla="*/ 137 f188 1"/>
                <a:gd name="f254" fmla="*/ 95 f189 1"/>
                <a:gd name="f255" fmla="*/ 119 f189 1"/>
                <a:gd name="f256" fmla="*/ 141 f188 1"/>
                <a:gd name="f257" fmla="*/ 161 f188 1"/>
                <a:gd name="f258" fmla="*/ 115 f189 1"/>
                <a:gd name="f259" fmla="*/ 143 f188 1"/>
                <a:gd name="f260" fmla="*/ 82 f189 1"/>
                <a:gd name="f261" fmla="*/ 136 f188 1"/>
                <a:gd name="f262" fmla="*/ 63 f189 1"/>
                <a:gd name="f263" fmla="*/ 183 f188 1"/>
                <a:gd name="f264" fmla="*/ 84 f189 1"/>
                <a:gd name="f265" fmla="*/ 105 f188 1"/>
                <a:gd name="f266" fmla="*/ 57 f189 1"/>
                <a:gd name="f267" fmla="*/ 138 f188 1"/>
                <a:gd name="f268" fmla="*/ 40 f189 1"/>
                <a:gd name="f269" fmla="*/ 153 f188 1"/>
                <a:gd name="f270" fmla="*/ 77 f189 1"/>
                <a:gd name="f271" fmla="*/ 102 f188 1"/>
                <a:gd name="f272" fmla="+- f190 0 f1"/>
                <a:gd name="f273" fmla="*/ f193 1 177"/>
                <a:gd name="f274" fmla="*/ f194 1 184"/>
                <a:gd name="f275" fmla="*/ f195 1 177"/>
                <a:gd name="f276" fmla="*/ f196 1 184"/>
                <a:gd name="f277" fmla="*/ f197 1 177"/>
                <a:gd name="f278" fmla="*/ f198 1 184"/>
                <a:gd name="f279" fmla="*/ f199 1 177"/>
                <a:gd name="f280" fmla="*/ f200 1 184"/>
                <a:gd name="f281" fmla="*/ f201 1 177"/>
                <a:gd name="f282" fmla="*/ f202 1 184"/>
                <a:gd name="f283" fmla="*/ f203 1 177"/>
                <a:gd name="f284" fmla="*/ f204 1 184"/>
                <a:gd name="f285" fmla="*/ f205 1 177"/>
                <a:gd name="f286" fmla="*/ f206 1 184"/>
                <a:gd name="f287" fmla="*/ f207 1 177"/>
                <a:gd name="f288" fmla="*/ f208 1 184"/>
                <a:gd name="f289" fmla="*/ f209 1 177"/>
                <a:gd name="f290" fmla="*/ f210 1 184"/>
                <a:gd name="f291" fmla="*/ f211 1 184"/>
                <a:gd name="f292" fmla="*/ f212 1 184"/>
                <a:gd name="f293" fmla="*/ f213 1 177"/>
                <a:gd name="f294" fmla="*/ f214 1 184"/>
                <a:gd name="f295" fmla="*/ f215 1 177"/>
                <a:gd name="f296" fmla="*/ f216 1 184"/>
                <a:gd name="f297" fmla="*/ f217 1 177"/>
                <a:gd name="f298" fmla="*/ f218 1 184"/>
                <a:gd name="f299" fmla="*/ f219 1 177"/>
                <a:gd name="f300" fmla="*/ f220 1 184"/>
                <a:gd name="f301" fmla="*/ f221 1 177"/>
                <a:gd name="f302" fmla="*/ f222 1 177"/>
                <a:gd name="f303" fmla="*/ f223 1 184"/>
                <a:gd name="f304" fmla="*/ f224 1 177"/>
                <a:gd name="f305" fmla="*/ f225 1 184"/>
                <a:gd name="f306" fmla="*/ f226 1 177"/>
                <a:gd name="f307" fmla="*/ f227 1 184"/>
                <a:gd name="f308" fmla="*/ f228 1 177"/>
                <a:gd name="f309" fmla="*/ f229 1 184"/>
                <a:gd name="f310" fmla="*/ f230 1 177"/>
                <a:gd name="f311" fmla="*/ f231 1 184"/>
                <a:gd name="f312" fmla="*/ f232 1 177"/>
                <a:gd name="f313" fmla="*/ f233 1 184"/>
                <a:gd name="f314" fmla="*/ f234 1 177"/>
                <a:gd name="f315" fmla="*/ f235 1 184"/>
                <a:gd name="f316" fmla="*/ f236 1 177"/>
                <a:gd name="f317" fmla="*/ f237 1 184"/>
                <a:gd name="f318" fmla="*/ f238 1 177"/>
                <a:gd name="f319" fmla="*/ f239 1 177"/>
                <a:gd name="f320" fmla="*/ f240 1 177"/>
                <a:gd name="f321" fmla="*/ f241 1 184"/>
                <a:gd name="f322" fmla="*/ f242 1 177"/>
                <a:gd name="f323" fmla="*/ f243 1 184"/>
                <a:gd name="f324" fmla="*/ f244 1 177"/>
                <a:gd name="f325" fmla="*/ f245 1 184"/>
                <a:gd name="f326" fmla="*/ f246 1 177"/>
                <a:gd name="f327" fmla="*/ f247 1 184"/>
                <a:gd name="f328" fmla="*/ f248 1 177"/>
                <a:gd name="f329" fmla="*/ f249 1 184"/>
                <a:gd name="f330" fmla="*/ f250 1 177"/>
                <a:gd name="f331" fmla="*/ f251 1 184"/>
                <a:gd name="f332" fmla="*/ f252 1 177"/>
                <a:gd name="f333" fmla="*/ f253 1 184"/>
                <a:gd name="f334" fmla="*/ f254 1 177"/>
                <a:gd name="f335" fmla="*/ f255 1 177"/>
                <a:gd name="f336" fmla="*/ f256 1 184"/>
                <a:gd name="f337" fmla="*/ f257 1 184"/>
                <a:gd name="f338" fmla="*/ f258 1 177"/>
                <a:gd name="f339" fmla="*/ f259 1 184"/>
                <a:gd name="f340" fmla="*/ f260 1 177"/>
                <a:gd name="f341" fmla="*/ f261 1 184"/>
                <a:gd name="f342" fmla="*/ f262 1 177"/>
                <a:gd name="f343" fmla="*/ f263 1 184"/>
                <a:gd name="f344" fmla="*/ f264 1 177"/>
                <a:gd name="f345" fmla="*/ f265 1 184"/>
                <a:gd name="f346" fmla="*/ f266 1 177"/>
                <a:gd name="f347" fmla="*/ f267 1 184"/>
                <a:gd name="f348" fmla="*/ f268 1 177"/>
                <a:gd name="f349" fmla="*/ f269 1 184"/>
                <a:gd name="f350" fmla="*/ f270 1 177"/>
                <a:gd name="f351" fmla="*/ f271 1 184"/>
                <a:gd name="f352" fmla="*/ 0 1 f191"/>
                <a:gd name="f353" fmla="*/ f185 1 f191"/>
                <a:gd name="f354" fmla="*/ 0 1 f192"/>
                <a:gd name="f355" fmla="*/ f186 1 f192"/>
                <a:gd name="f356" fmla="*/ f273 1 f191"/>
                <a:gd name="f357" fmla="*/ f274 1 f192"/>
                <a:gd name="f358" fmla="*/ f275 1 f191"/>
                <a:gd name="f359" fmla="*/ f276 1 f192"/>
                <a:gd name="f360" fmla="*/ f277 1 f191"/>
                <a:gd name="f361" fmla="*/ f278 1 f192"/>
                <a:gd name="f362" fmla="*/ f279 1 f191"/>
                <a:gd name="f363" fmla="*/ f280 1 f192"/>
                <a:gd name="f364" fmla="*/ f281 1 f191"/>
                <a:gd name="f365" fmla="*/ f282 1 f192"/>
                <a:gd name="f366" fmla="*/ f283 1 f191"/>
                <a:gd name="f367" fmla="*/ f284 1 f192"/>
                <a:gd name="f368" fmla="*/ f285 1 f191"/>
                <a:gd name="f369" fmla="*/ f286 1 f192"/>
                <a:gd name="f370" fmla="*/ f287 1 f191"/>
                <a:gd name="f371" fmla="*/ f288 1 f192"/>
                <a:gd name="f372" fmla="*/ f289 1 f191"/>
                <a:gd name="f373" fmla="*/ f290 1 f192"/>
                <a:gd name="f374" fmla="*/ f291 1 f192"/>
                <a:gd name="f375" fmla="*/ f292 1 f192"/>
                <a:gd name="f376" fmla="*/ f293 1 f191"/>
                <a:gd name="f377" fmla="*/ f294 1 f192"/>
                <a:gd name="f378" fmla="*/ f295 1 f191"/>
                <a:gd name="f379" fmla="*/ f296 1 f192"/>
                <a:gd name="f380" fmla="*/ f297 1 f191"/>
                <a:gd name="f381" fmla="*/ f298 1 f192"/>
                <a:gd name="f382" fmla="*/ f299 1 f191"/>
                <a:gd name="f383" fmla="*/ f300 1 f192"/>
                <a:gd name="f384" fmla="*/ f301 1 f191"/>
                <a:gd name="f385" fmla="*/ f302 1 f191"/>
                <a:gd name="f386" fmla="*/ f303 1 f192"/>
                <a:gd name="f387" fmla="*/ f304 1 f191"/>
                <a:gd name="f388" fmla="*/ f305 1 f192"/>
                <a:gd name="f389" fmla="*/ f306 1 f191"/>
                <a:gd name="f390" fmla="*/ f307 1 f192"/>
                <a:gd name="f391" fmla="*/ f308 1 f191"/>
                <a:gd name="f392" fmla="*/ f309 1 f192"/>
                <a:gd name="f393" fmla="*/ f310 1 f191"/>
                <a:gd name="f394" fmla="*/ f311 1 f192"/>
                <a:gd name="f395" fmla="*/ f312 1 f191"/>
                <a:gd name="f396" fmla="*/ f313 1 f192"/>
                <a:gd name="f397" fmla="*/ f314 1 f191"/>
                <a:gd name="f398" fmla="*/ f315 1 f192"/>
                <a:gd name="f399" fmla="*/ f316 1 f191"/>
                <a:gd name="f400" fmla="*/ f317 1 f192"/>
                <a:gd name="f401" fmla="*/ f318 1 f191"/>
                <a:gd name="f402" fmla="*/ f319 1 f191"/>
                <a:gd name="f403" fmla="*/ f320 1 f191"/>
                <a:gd name="f404" fmla="*/ f321 1 f192"/>
                <a:gd name="f405" fmla="*/ f322 1 f191"/>
                <a:gd name="f406" fmla="*/ f323 1 f192"/>
                <a:gd name="f407" fmla="*/ f324 1 f191"/>
                <a:gd name="f408" fmla="*/ f325 1 f192"/>
                <a:gd name="f409" fmla="*/ f326 1 f191"/>
                <a:gd name="f410" fmla="*/ f327 1 f192"/>
                <a:gd name="f411" fmla="*/ f328 1 f191"/>
                <a:gd name="f412" fmla="*/ f329 1 f192"/>
                <a:gd name="f413" fmla="*/ f330 1 f191"/>
                <a:gd name="f414" fmla="*/ f331 1 f192"/>
                <a:gd name="f415" fmla="*/ f332 1 f191"/>
                <a:gd name="f416" fmla="*/ f333 1 f192"/>
                <a:gd name="f417" fmla="*/ f334 1 f191"/>
                <a:gd name="f418" fmla="*/ f335 1 f191"/>
                <a:gd name="f419" fmla="*/ f336 1 f192"/>
                <a:gd name="f420" fmla="*/ f337 1 f192"/>
                <a:gd name="f421" fmla="*/ f338 1 f191"/>
                <a:gd name="f422" fmla="*/ f339 1 f192"/>
                <a:gd name="f423" fmla="*/ f340 1 f191"/>
                <a:gd name="f424" fmla="*/ f341 1 f192"/>
                <a:gd name="f425" fmla="*/ f342 1 f191"/>
                <a:gd name="f426" fmla="*/ f343 1 f192"/>
                <a:gd name="f427" fmla="*/ f344 1 f191"/>
                <a:gd name="f428" fmla="*/ f345 1 f192"/>
                <a:gd name="f429" fmla="*/ f346 1 f191"/>
                <a:gd name="f430" fmla="*/ f347 1 f192"/>
                <a:gd name="f431" fmla="*/ f348 1 f191"/>
                <a:gd name="f432" fmla="*/ f349 1 f192"/>
                <a:gd name="f433" fmla="*/ f350 1 f191"/>
                <a:gd name="f434" fmla="*/ f351 1 f192"/>
                <a:gd name="f435" fmla="*/ f352 f182 1"/>
                <a:gd name="f436" fmla="*/ f353 f182 1"/>
                <a:gd name="f437" fmla="*/ f355 f183 1"/>
                <a:gd name="f438" fmla="*/ f354 f183 1"/>
                <a:gd name="f439" fmla="*/ f356 f182 1"/>
                <a:gd name="f440" fmla="*/ f357 f183 1"/>
                <a:gd name="f441" fmla="*/ f358 f182 1"/>
                <a:gd name="f442" fmla="*/ f359 f183 1"/>
                <a:gd name="f443" fmla="*/ f360 f182 1"/>
                <a:gd name="f444" fmla="*/ f361 f183 1"/>
                <a:gd name="f445" fmla="*/ f362 f182 1"/>
                <a:gd name="f446" fmla="*/ f363 f183 1"/>
                <a:gd name="f447" fmla="*/ f364 f182 1"/>
                <a:gd name="f448" fmla="*/ f365 f183 1"/>
                <a:gd name="f449" fmla="*/ f366 f182 1"/>
                <a:gd name="f450" fmla="*/ f367 f183 1"/>
                <a:gd name="f451" fmla="*/ f368 f182 1"/>
                <a:gd name="f452" fmla="*/ f369 f183 1"/>
                <a:gd name="f453" fmla="*/ f370 f182 1"/>
                <a:gd name="f454" fmla="*/ f371 f183 1"/>
                <a:gd name="f455" fmla="*/ f372 f182 1"/>
                <a:gd name="f456" fmla="*/ f373 f183 1"/>
                <a:gd name="f457" fmla="*/ f374 f183 1"/>
                <a:gd name="f458" fmla="*/ f375 f183 1"/>
                <a:gd name="f459" fmla="*/ f376 f182 1"/>
                <a:gd name="f460" fmla="*/ f377 f183 1"/>
                <a:gd name="f461" fmla="*/ f378 f182 1"/>
                <a:gd name="f462" fmla="*/ f379 f183 1"/>
                <a:gd name="f463" fmla="*/ f380 f182 1"/>
                <a:gd name="f464" fmla="*/ f381 f183 1"/>
                <a:gd name="f465" fmla="*/ f382 f182 1"/>
                <a:gd name="f466" fmla="*/ f383 f183 1"/>
                <a:gd name="f467" fmla="*/ f384 f182 1"/>
                <a:gd name="f468" fmla="*/ f385 f182 1"/>
                <a:gd name="f469" fmla="*/ f386 f183 1"/>
                <a:gd name="f470" fmla="*/ f387 f182 1"/>
                <a:gd name="f471" fmla="*/ f388 f183 1"/>
                <a:gd name="f472" fmla="*/ f389 f182 1"/>
                <a:gd name="f473" fmla="*/ f390 f183 1"/>
                <a:gd name="f474" fmla="*/ f391 f182 1"/>
                <a:gd name="f475" fmla="*/ f392 f183 1"/>
                <a:gd name="f476" fmla="*/ f393 f182 1"/>
                <a:gd name="f477" fmla="*/ f394 f183 1"/>
                <a:gd name="f478" fmla="*/ f395 f182 1"/>
                <a:gd name="f479" fmla="*/ f396 f183 1"/>
                <a:gd name="f480" fmla="*/ f397 f182 1"/>
                <a:gd name="f481" fmla="*/ f398 f183 1"/>
                <a:gd name="f482" fmla="*/ f399 f182 1"/>
                <a:gd name="f483" fmla="*/ f400 f183 1"/>
                <a:gd name="f484" fmla="*/ f401 f182 1"/>
                <a:gd name="f485" fmla="*/ f402 f182 1"/>
                <a:gd name="f486" fmla="*/ f403 f182 1"/>
                <a:gd name="f487" fmla="*/ f404 f183 1"/>
                <a:gd name="f488" fmla="*/ f405 f182 1"/>
                <a:gd name="f489" fmla="*/ f406 f183 1"/>
                <a:gd name="f490" fmla="*/ f407 f182 1"/>
                <a:gd name="f491" fmla="*/ f408 f183 1"/>
                <a:gd name="f492" fmla="*/ f409 f182 1"/>
                <a:gd name="f493" fmla="*/ f410 f183 1"/>
                <a:gd name="f494" fmla="*/ f411 f182 1"/>
                <a:gd name="f495" fmla="*/ f412 f183 1"/>
                <a:gd name="f496" fmla="*/ f413 f182 1"/>
                <a:gd name="f497" fmla="*/ f414 f183 1"/>
                <a:gd name="f498" fmla="*/ f415 f182 1"/>
                <a:gd name="f499" fmla="*/ f416 f183 1"/>
                <a:gd name="f500" fmla="*/ f417 f182 1"/>
                <a:gd name="f501" fmla="*/ f418 f182 1"/>
                <a:gd name="f502" fmla="*/ f419 f183 1"/>
                <a:gd name="f503" fmla="*/ f420 f183 1"/>
                <a:gd name="f504" fmla="*/ f421 f182 1"/>
                <a:gd name="f505" fmla="*/ f422 f183 1"/>
                <a:gd name="f506" fmla="*/ f423 f182 1"/>
                <a:gd name="f507" fmla="*/ f424 f183 1"/>
                <a:gd name="f508" fmla="*/ f425 f182 1"/>
                <a:gd name="f509" fmla="*/ f426 f183 1"/>
                <a:gd name="f510" fmla="*/ f427 f182 1"/>
                <a:gd name="f511" fmla="*/ f428 f183 1"/>
                <a:gd name="f512" fmla="*/ f429 f182 1"/>
                <a:gd name="f513" fmla="*/ f430 f183 1"/>
                <a:gd name="f514" fmla="*/ f431 f182 1"/>
                <a:gd name="f515" fmla="*/ f432 f183 1"/>
                <a:gd name="f516" fmla="*/ f433 f182 1"/>
                <a:gd name="f517" fmla="*/ f434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45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63" y="f464"/>
                </a:cxn>
                <a:cxn ang="f272">
                  <a:pos x="f465" y="f466"/>
                </a:cxn>
                <a:cxn ang="f272">
                  <a:pos x="f467" y="f452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73"/>
                </a:cxn>
                <a:cxn ang="f272">
                  <a:pos x="f474" y="f475"/>
                </a:cxn>
                <a:cxn ang="f272">
                  <a:pos x="f476" y="f477"/>
                </a:cxn>
                <a:cxn ang="f272">
                  <a:pos x="f478" y="f479"/>
                </a:cxn>
                <a:cxn ang="f272">
                  <a:pos x="f480" y="f481"/>
                </a:cxn>
                <a:cxn ang="f272">
                  <a:pos x="f482" y="f483"/>
                </a:cxn>
                <a:cxn ang="f272">
                  <a:pos x="f484" y="f477"/>
                </a:cxn>
                <a:cxn ang="f272">
                  <a:pos x="f485" y="f452"/>
                </a:cxn>
                <a:cxn ang="f272">
                  <a:pos x="f486" y="f487"/>
                </a:cxn>
                <a:cxn ang="f272">
                  <a:pos x="f488" y="f489"/>
                </a:cxn>
                <a:cxn ang="f272">
                  <a:pos x="f490" y="f491"/>
                </a:cxn>
                <a:cxn ang="f272">
                  <a:pos x="f492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99"/>
                </a:cxn>
                <a:cxn ang="f272">
                  <a:pos x="f500" y="f448"/>
                </a:cxn>
                <a:cxn ang="f272">
                  <a:pos x="f501" y="f502"/>
                </a:cxn>
                <a:cxn ang="f272">
                  <a:pos x="f478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</a:cxnLst>
              <a:rect l="f435" t="f438" r="f436" b="f437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39"/>
                    <a:pt x="f40" y="f37"/>
                  </a:cubicBezTo>
                  <a:cubicBezTo>
                    <a:pt x="f41" y="f37"/>
                    <a:pt x="f42" y="f37"/>
                    <a:pt x="f43" y="f39"/>
                  </a:cubicBezTo>
                  <a:cubicBezTo>
                    <a:pt x="f17" y="f44"/>
                    <a:pt x="f45" y="f46"/>
                    <a:pt x="f47" y="f48"/>
                  </a:cubicBezTo>
                  <a:cubicBezTo>
                    <a:pt x="f47" y="f48"/>
                    <a:pt x="f47" y="f49"/>
                    <a:pt x="f47" y="f50"/>
                  </a:cubicBezTo>
                  <a:cubicBezTo>
                    <a:pt x="f51" y="f50"/>
                    <a:pt x="f52" y="f50"/>
                    <a:pt x="f53" y="f50"/>
                  </a:cubicBezTo>
                  <a:cubicBezTo>
                    <a:pt x="f54" y="f48"/>
                    <a:pt x="f55" y="f11"/>
                    <a:pt x="f40" y="f56"/>
                  </a:cubicBezTo>
                  <a:cubicBezTo>
                    <a:pt x="f57" y="f56"/>
                    <a:pt x="f58" y="f59"/>
                    <a:pt x="f38" y="f46"/>
                  </a:cubicBezTo>
                  <a:cubicBezTo>
                    <a:pt x="f36" y="f16"/>
                    <a:pt x="f60" y="f61"/>
                    <a:pt x="f62" y="f63"/>
                  </a:cubicBezTo>
                  <a:cubicBezTo>
                    <a:pt x="f64" y="f65"/>
                    <a:pt x="f5" y="f56"/>
                    <a:pt x="f66" y="f9"/>
                  </a:cubicBezTo>
                  <a:cubicBezTo>
                    <a:pt x="f67" y="f50"/>
                    <a:pt x="f68" y="f50"/>
                    <a:pt x="f32" y="f69"/>
                  </a:cubicBezTo>
                  <a:cubicBezTo>
                    <a:pt x="f38" y="f9"/>
                    <a:pt x="f31" y="f11"/>
                    <a:pt x="f57" y="f9"/>
                  </a:cubicBezTo>
                  <a:cubicBezTo>
                    <a:pt x="f55" y="f48"/>
                    <a:pt x="f70" y="f50"/>
                    <a:pt x="f51" y="f71"/>
                  </a:cubicBezTo>
                  <a:cubicBezTo>
                    <a:pt x="f13" y="f71"/>
                    <a:pt x="f13" y="f71"/>
                    <a:pt x="f12" y="f72"/>
                  </a:cubicBezTo>
                  <a:cubicBezTo>
                    <a:pt x="f13" y="f73"/>
                    <a:pt x="f52" y="f74"/>
                    <a:pt x="f75" y="f74"/>
                  </a:cubicBezTo>
                  <a:cubicBezTo>
                    <a:pt x="f70" y="f76"/>
                    <a:pt x="f77" y="f10"/>
                    <a:pt x="f25" y="f13"/>
                  </a:cubicBezTo>
                  <a:cubicBezTo>
                    <a:pt x="f41" y="f51"/>
                    <a:pt x="f40" y="f13"/>
                    <a:pt x="f31" y="f47"/>
                  </a:cubicBezTo>
                  <a:cubicBezTo>
                    <a:pt x="f32" y="f78"/>
                    <a:pt x="f79" y="f10"/>
                    <a:pt x="f80" y="f13"/>
                  </a:cubicBezTo>
                  <a:cubicBezTo>
                    <a:pt x="f67" y="f75"/>
                    <a:pt x="f67" y="f81"/>
                    <a:pt x="f82" y="f83"/>
                  </a:cubicBezTo>
                  <a:cubicBezTo>
                    <a:pt x="f68" y="f84"/>
                    <a:pt x="f85" y="f84"/>
                    <a:pt x="f86" y="f87"/>
                  </a:cubicBezTo>
                  <a:cubicBezTo>
                    <a:pt x="f40" y="f87"/>
                    <a:pt x="f88" y="f83"/>
                    <a:pt x="f88" y="f89"/>
                  </a:cubicBezTo>
                  <a:cubicBezTo>
                    <a:pt x="f88" y="f53"/>
                    <a:pt x="f23" y="f75"/>
                    <a:pt x="f43" y="f52"/>
                  </a:cubicBezTo>
                  <a:cubicBezTo>
                    <a:pt x="f90" y="f12"/>
                    <a:pt x="f91" y="f92"/>
                    <a:pt x="f75" y="f93"/>
                  </a:cubicBezTo>
                  <a:cubicBezTo>
                    <a:pt x="f51" y="f93"/>
                    <a:pt x="f47" y="f93"/>
                    <a:pt x="f78" y="f93"/>
                  </a:cubicBezTo>
                  <a:cubicBezTo>
                    <a:pt x="f12" y="f76"/>
                    <a:pt x="f12" y="f92"/>
                    <a:pt x="f47" y="f10"/>
                  </a:cubicBezTo>
                  <a:cubicBezTo>
                    <a:pt x="f94" y="f95"/>
                    <a:pt x="f96" y="f70"/>
                    <a:pt x="f97" y="f90"/>
                  </a:cubicBezTo>
                  <a:cubicBezTo>
                    <a:pt x="f98" y="f99"/>
                    <a:pt x="f100" y="f99"/>
                    <a:pt x="f43" y="f99"/>
                  </a:cubicBezTo>
                  <a:cubicBezTo>
                    <a:pt x="f27" y="f101"/>
                    <a:pt x="f40" y="f77"/>
                    <a:pt x="f40" y="f98"/>
                  </a:cubicBezTo>
                  <a:cubicBezTo>
                    <a:pt x="f40" y="f102"/>
                    <a:pt x="f25" y="f23"/>
                    <a:pt x="f43" y="f23"/>
                  </a:cubicBezTo>
                  <a:cubicBezTo>
                    <a:pt x="f98" y="f23"/>
                    <a:pt x="f103" y="f19"/>
                    <a:pt x="f97" y="f98"/>
                  </a:cubicBezTo>
                  <a:cubicBezTo>
                    <a:pt x="f97" y="f55"/>
                    <a:pt x="f97" y="f103"/>
                    <a:pt x="f103" y="f104"/>
                  </a:cubicBezTo>
                  <a:cubicBezTo>
                    <a:pt x="f54" y="f54"/>
                    <a:pt x="f95" y="f81"/>
                    <a:pt x="f76" y="f92"/>
                  </a:cubicBezTo>
                  <a:cubicBezTo>
                    <a:pt x="f105" y="f10"/>
                    <a:pt x="f105" y="f12"/>
                    <a:pt x="f105" y="f47"/>
                  </a:cubicBezTo>
                  <a:cubicBezTo>
                    <a:pt x="f47" y="f45"/>
                    <a:pt x="f106" y="f107"/>
                    <a:pt x="f94" y="f43"/>
                  </a:cubicBezTo>
                  <a:cubicBezTo>
                    <a:pt x="f87" y="f42"/>
                    <a:pt x="f15" y="f23"/>
                    <a:pt x="f108" y="f25"/>
                  </a:cubicBezTo>
                  <a:cubicBezTo>
                    <a:pt x="f54" y="f25"/>
                    <a:pt x="f109" y="f88"/>
                    <a:pt x="f96" y="f40"/>
                  </a:cubicBezTo>
                  <a:cubicBezTo>
                    <a:pt x="f96" y="f57"/>
                    <a:pt x="f54" y="f38"/>
                    <a:pt x="f70" y="f32"/>
                  </a:cubicBezTo>
                  <a:cubicBezTo>
                    <a:pt x="f15" y="f35"/>
                    <a:pt x="f89" y="f36"/>
                    <a:pt x="f95" y="f38"/>
                  </a:cubicBezTo>
                  <a:cubicBezTo>
                    <a:pt x="f110" y="f31"/>
                    <a:pt x="f95" y="f40"/>
                    <a:pt x="f95" y="f41"/>
                  </a:cubicBezTo>
                  <a:cubicBezTo>
                    <a:pt x="f95" y="f25"/>
                    <a:pt x="f89" y="f42"/>
                    <a:pt x="f81" y="f21"/>
                  </a:cubicBezTo>
                  <a:cubicBezTo>
                    <a:pt x="f52" y="f90"/>
                    <a:pt x="f8" y="f84"/>
                    <a:pt x="f111" y="f13"/>
                  </a:cubicBezTo>
                  <a:cubicBezTo>
                    <a:pt x="f111" y="f13"/>
                    <a:pt x="f112" y="f13"/>
                    <a:pt x="f112" y="f47"/>
                  </a:cubicBezTo>
                  <a:cubicBezTo>
                    <a:pt x="f112" y="f13"/>
                    <a:pt x="f74" y="f13"/>
                    <a:pt x="f74" y="f13"/>
                  </a:cubicBezTo>
                  <a:cubicBezTo>
                    <a:pt x="f74" y="f108"/>
                    <a:pt x="f74" y="f103"/>
                    <a:pt x="f74" y="f29"/>
                  </a:cubicBezTo>
                  <a:cubicBezTo>
                    <a:pt x="f74" y="f86"/>
                    <a:pt x="f111" y="f31"/>
                    <a:pt x="f113" y="f58"/>
                  </a:cubicBezTo>
                  <a:cubicBezTo>
                    <a:pt x="f8" y="f36"/>
                    <a:pt x="f10" y="f79"/>
                    <a:pt x="f105" y="f62"/>
                  </a:cubicBezTo>
                  <a:cubicBezTo>
                    <a:pt x="f111" y="f5"/>
                    <a:pt x="f114" y="f5"/>
                    <a:pt x="f48" y="f62"/>
                  </a:cubicBezTo>
                  <a:cubicBezTo>
                    <a:pt x="f11" y="f60"/>
                    <a:pt x="f11" y="f35"/>
                    <a:pt x="f49" y="f38"/>
                  </a:cubicBezTo>
                  <a:cubicBezTo>
                    <a:pt x="f50" y="f58"/>
                    <a:pt x="f114" y="f31"/>
                    <a:pt x="f114" y="f86"/>
                  </a:cubicBezTo>
                  <a:cubicBezTo>
                    <a:pt x="f114" y="f97"/>
                    <a:pt x="f114" y="f108"/>
                    <a:pt x="f115" y="f47"/>
                  </a:cubicBezTo>
                  <a:cubicBezTo>
                    <a:pt x="f50" y="f13"/>
                    <a:pt x="f50" y="f51"/>
                    <a:pt x="f49" y="f75"/>
                  </a:cubicBezTo>
                  <a:cubicBezTo>
                    <a:pt x="f14" y="f91"/>
                    <a:pt x="f116" y="f101"/>
                    <a:pt x="f117" y="f19"/>
                  </a:cubicBezTo>
                  <a:cubicBezTo>
                    <a:pt x="f44" y="f23"/>
                    <a:pt x="f118" y="f25"/>
                    <a:pt x="f117" y="f88"/>
                  </a:cubicBezTo>
                  <a:cubicBezTo>
                    <a:pt x="f63" y="f57"/>
                    <a:pt x="f119" y="f36"/>
                    <a:pt x="f120" y="f33"/>
                  </a:cubicBezTo>
                  <a:cubicBezTo>
                    <a:pt x="f121" y="f60"/>
                    <a:pt x="f24" y="f68"/>
                    <a:pt x="f26" y="f85"/>
                  </a:cubicBezTo>
                  <a:cubicBezTo>
                    <a:pt x="f122" y="f86"/>
                    <a:pt x="f26" y="f41"/>
                    <a:pt x="f123" y="f25"/>
                  </a:cubicBezTo>
                  <a:cubicBezTo>
                    <a:pt x="f124" y="f23"/>
                    <a:pt x="f125" y="f21"/>
                    <a:pt x="f120" y="f102"/>
                  </a:cubicBezTo>
                  <a:cubicBezTo>
                    <a:pt x="f119" y="f17"/>
                    <a:pt x="f46" y="f84"/>
                    <a:pt x="f11" y="f51"/>
                  </a:cubicBezTo>
                  <a:cubicBezTo>
                    <a:pt x="f11" y="f13"/>
                    <a:pt x="f9" y="f12"/>
                    <a:pt x="f11" y="f8"/>
                  </a:cubicBezTo>
                  <a:cubicBezTo>
                    <a:pt x="f59" y="f13"/>
                    <a:pt x="f16" y="f106"/>
                    <a:pt x="f44" y="f89"/>
                  </a:cubicBezTo>
                  <a:cubicBezTo>
                    <a:pt x="f124" y="f91"/>
                    <a:pt x="f22" y="f96"/>
                    <a:pt x="f34" y="f99"/>
                  </a:cubicBezTo>
                  <a:cubicBezTo>
                    <a:pt x="f122" y="f77"/>
                    <a:pt x="f126" y="f97"/>
                    <a:pt x="f126" y="f98"/>
                  </a:cubicBezTo>
                  <a:cubicBezTo>
                    <a:pt x="f122" y="f43"/>
                    <a:pt x="f30" y="f42"/>
                    <a:pt x="f127" y="f23"/>
                  </a:cubicBezTo>
                  <a:cubicBezTo>
                    <a:pt x="f128" y="f25"/>
                    <a:pt x="f129" y="f19"/>
                    <a:pt x="f130" y="f131"/>
                  </a:cubicBezTo>
                  <a:cubicBezTo>
                    <a:pt x="f130" y="f97"/>
                    <a:pt x="f132" y="f77"/>
                    <a:pt x="f133" y="f77"/>
                  </a:cubicBezTo>
                  <a:cubicBezTo>
                    <a:pt x="f134" y="f77"/>
                    <a:pt x="f135" y="f101"/>
                    <a:pt x="f126" y="f107"/>
                  </a:cubicBezTo>
                  <a:cubicBezTo>
                    <a:pt x="f20" y="f108"/>
                    <a:pt x="f118" y="f110"/>
                    <a:pt x="f46" y="f8"/>
                  </a:cubicBezTo>
                  <a:cubicBezTo>
                    <a:pt x="f59" y="f92"/>
                    <a:pt x="f59" y="f76"/>
                    <a:pt x="f136" y="f93"/>
                  </a:cubicBezTo>
                  <a:cubicBezTo>
                    <a:pt x="f46" y="f93"/>
                    <a:pt x="f116" y="f93"/>
                    <a:pt x="f63" y="f113"/>
                  </a:cubicBezTo>
                  <a:cubicBezTo>
                    <a:pt x="f39" y="f92"/>
                    <a:pt x="f126" y="f12"/>
                    <a:pt x="f128" y="f51"/>
                  </a:cubicBezTo>
                  <a:cubicBezTo>
                    <a:pt x="f132" y="f52"/>
                    <a:pt x="f130" y="f52"/>
                    <a:pt x="f137" y="f110"/>
                  </a:cubicBezTo>
                  <a:cubicBezTo>
                    <a:pt x="f138" y="f94"/>
                    <a:pt x="f139" y="f87"/>
                    <a:pt x="f140" y="f83"/>
                  </a:cubicBezTo>
                  <a:cubicBezTo>
                    <a:pt x="f141" y="f81"/>
                    <a:pt x="f141" y="f53"/>
                    <a:pt x="f142" y="f13"/>
                  </a:cubicBezTo>
                  <a:cubicBezTo>
                    <a:pt x="f140" y="f10"/>
                    <a:pt x="f143" y="f92"/>
                    <a:pt x="f138" y="f78"/>
                  </a:cubicBezTo>
                  <a:cubicBezTo>
                    <a:pt x="f144" y="f12"/>
                    <a:pt x="f129" y="f47"/>
                    <a:pt x="f145" y="f47"/>
                  </a:cubicBezTo>
                  <a:cubicBezTo>
                    <a:pt x="f30" y="f8"/>
                    <a:pt x="f39" y="f76"/>
                    <a:pt x="f65" y="f112"/>
                  </a:cubicBezTo>
                  <a:cubicBezTo>
                    <a:pt x="f65" y="f74"/>
                    <a:pt x="f65" y="f73"/>
                    <a:pt x="f65" y="f73"/>
                  </a:cubicBezTo>
                  <a:cubicBezTo>
                    <a:pt x="f116" y="f72"/>
                    <a:pt x="f116" y="f72"/>
                    <a:pt x="f63" y="f72"/>
                  </a:cubicBezTo>
                  <a:cubicBezTo>
                    <a:pt x="f20" y="f71"/>
                    <a:pt x="f146" y="f115"/>
                    <a:pt x="f147" y="f50"/>
                  </a:cubicBezTo>
                  <a:cubicBezTo>
                    <a:pt x="f148" y="f50"/>
                    <a:pt x="f139" y="f115"/>
                    <a:pt x="f149" y="f71"/>
                  </a:cubicBezTo>
                  <a:cubicBezTo>
                    <a:pt x="f150" y="f73"/>
                    <a:pt x="f151" y="f73"/>
                    <a:pt x="f152" y="f115"/>
                  </a:cubicBezTo>
                  <a:cubicBezTo>
                    <a:pt x="f6" y="f69"/>
                    <a:pt x="f153" y="f14"/>
                    <a:pt x="f154" y="f136"/>
                  </a:cubicBezTo>
                  <a:cubicBezTo>
                    <a:pt x="f155" y="f65"/>
                    <a:pt x="f156" y="f46"/>
                    <a:pt x="f157" y="f14"/>
                  </a:cubicBezTo>
                  <a:cubicBezTo>
                    <a:pt x="f139" y="f11"/>
                    <a:pt x="f143" y="f69"/>
                    <a:pt x="f148" y="f69"/>
                  </a:cubicBezTo>
                  <a:cubicBezTo>
                    <a:pt x="f158" y="f49"/>
                    <a:pt x="f22" y="f50"/>
                    <a:pt x="f63" y="f115"/>
                  </a:cubicBezTo>
                  <a:cubicBezTo>
                    <a:pt x="f65" y="f115"/>
                    <a:pt x="f46" y="f115"/>
                    <a:pt x="f136" y="f50"/>
                  </a:cubicBezTo>
                  <a:cubicBezTo>
                    <a:pt x="f136" y="f50"/>
                    <a:pt x="f56" y="f49"/>
                    <a:pt x="f56" y="f48"/>
                  </a:cubicBezTo>
                  <a:cubicBezTo>
                    <a:pt x="f136" y="f69"/>
                    <a:pt x="f46" y="f9"/>
                    <a:pt x="f116" y="f11"/>
                  </a:cubicBezTo>
                  <a:cubicBezTo>
                    <a:pt x="f39" y="f119"/>
                    <a:pt x="f30" y="f39"/>
                    <a:pt x="f132" y="f34"/>
                  </a:cubicBezTo>
                  <a:cubicBezTo>
                    <a:pt x="f145" y="f122"/>
                    <a:pt x="f144" y="f34"/>
                    <a:pt x="f147" y="f34"/>
                  </a:cubicBezTo>
                  <a:cubicBezTo>
                    <a:pt x="f143" y="f122"/>
                    <a:pt x="f157" y="f122"/>
                    <a:pt x="f140" y="f28"/>
                  </a:cubicBezTo>
                  <a:cubicBezTo>
                    <a:pt x="f156" y="f30"/>
                    <a:pt x="f142" y="f159"/>
                    <a:pt x="f156" y="f127"/>
                  </a:cubicBezTo>
                  <a:cubicBezTo>
                    <a:pt x="f140" y="f128"/>
                    <a:pt x="f160" y="f128"/>
                    <a:pt x="f161" y="f162"/>
                  </a:cubicBezTo>
                  <a:cubicBezTo>
                    <a:pt x="f144" y="f162"/>
                    <a:pt x="f145" y="f158"/>
                    <a:pt x="f132" y="f146"/>
                  </a:cubicBezTo>
                  <a:cubicBezTo>
                    <a:pt x="f132" y="f135"/>
                    <a:pt x="f163" y="f28"/>
                    <a:pt x="f164" y="f122"/>
                  </a:cubicBezTo>
                  <a:cubicBezTo>
                    <a:pt x="f165" y="f37"/>
                    <a:pt x="f125" y="f117"/>
                    <a:pt x="f59" y="f56"/>
                  </a:cubicBezTo>
                  <a:cubicBezTo>
                    <a:pt x="f56" y="f14"/>
                    <a:pt x="f11" y="f11"/>
                    <a:pt x="f69" y="f9"/>
                  </a:cubicBezTo>
                  <a:cubicBezTo>
                    <a:pt x="f69" y="f11"/>
                    <a:pt x="f48" y="f11"/>
                    <a:pt x="f48" y="f14"/>
                  </a:cubicBezTo>
                  <a:cubicBezTo>
                    <a:pt x="f69" y="f56"/>
                    <a:pt x="f9" y="f59"/>
                    <a:pt x="f11" y="f46"/>
                  </a:cubicBezTo>
                  <a:cubicBezTo>
                    <a:pt x="f116" y="f166"/>
                    <a:pt x="f118" y="f34"/>
                    <a:pt x="f37" y="f164"/>
                  </a:cubicBezTo>
                  <a:cubicBezTo>
                    <a:pt x="f123" y="f128"/>
                    <a:pt x="f167" y="f168"/>
                    <a:pt x="f169" y="f168"/>
                  </a:cubicBezTo>
                  <a:cubicBezTo>
                    <a:pt x="f126" y="f132"/>
                    <a:pt x="f135" y="f129"/>
                    <a:pt x="f170" y="f147"/>
                  </a:cubicBezTo>
                  <a:cubicBezTo>
                    <a:pt x="f170" y="f143"/>
                    <a:pt x="f30" y="f171"/>
                    <a:pt x="f34" y="f171"/>
                  </a:cubicBezTo>
                  <a:cubicBezTo>
                    <a:pt x="f24" y="f171"/>
                    <a:pt x="f37" y="f139"/>
                    <a:pt x="f166" y="f160"/>
                  </a:cubicBezTo>
                  <a:cubicBezTo>
                    <a:pt x="f166" y="f143"/>
                    <a:pt x="f125" y="f147"/>
                    <a:pt x="f166" y="f138"/>
                  </a:cubicBezTo>
                  <a:cubicBezTo>
                    <a:pt x="f39" y="f129"/>
                    <a:pt x="f121" y="f132"/>
                    <a:pt x="f166" y="f128"/>
                  </a:cubicBezTo>
                  <a:cubicBezTo>
                    <a:pt x="f61" y="f28"/>
                    <a:pt x="f59" y="f39"/>
                    <a:pt x="f48" y="f16"/>
                  </a:cubicBezTo>
                  <a:cubicBezTo>
                    <a:pt x="f49" y="f63"/>
                    <a:pt x="f50" y="f65"/>
                    <a:pt x="f114" y="f59"/>
                  </a:cubicBezTo>
                  <a:cubicBezTo>
                    <a:pt x="f72" y="f18"/>
                    <a:pt x="f74" y="f169"/>
                    <a:pt x="f113" y="f159"/>
                  </a:cubicBezTo>
                  <a:cubicBezTo>
                    <a:pt x="f92" y="f137"/>
                    <a:pt x="f47" y="f140"/>
                    <a:pt x="f53" y="f6"/>
                  </a:cubicBezTo>
                  <a:cubicBezTo>
                    <a:pt x="f53" y="f172"/>
                    <a:pt x="f106" y="f173"/>
                    <a:pt x="f95" y="f174"/>
                  </a:cubicBezTo>
                  <a:cubicBezTo>
                    <a:pt x="f95" y="f175"/>
                    <a:pt x="f89" y="f7"/>
                    <a:pt x="f83" y="f175"/>
                  </a:cubicBezTo>
                  <a:cubicBezTo>
                    <a:pt x="f94" y="f175"/>
                    <a:pt x="f94" y="f173"/>
                    <a:pt x="f94" y="f2"/>
                  </a:cubicBezTo>
                  <a:cubicBezTo>
                    <a:pt x="f83" y="f176"/>
                    <a:pt x="f89" y="f153"/>
                    <a:pt x="f81" y="f152"/>
                  </a:cubicBezTo>
                  <a:cubicBezTo>
                    <a:pt x="f52" y="f144"/>
                    <a:pt x="f10" y="f34"/>
                    <a:pt x="f111" y="f63"/>
                  </a:cubicBezTo>
                  <a:cubicBezTo>
                    <a:pt x="f111" y="f116"/>
                    <a:pt x="f111" y="f46"/>
                    <a:pt x="f111" y="f56"/>
                  </a:cubicBezTo>
                  <a:cubicBezTo>
                    <a:pt x="f105" y="f63"/>
                    <a:pt x="f10" y="f117"/>
                    <a:pt x="f47" y="f18"/>
                  </a:cubicBezTo>
                  <a:cubicBezTo>
                    <a:pt x="f53" y="f20"/>
                    <a:pt x="f83" y="f126"/>
                    <a:pt x="f91" y="f127"/>
                  </a:cubicBezTo>
                  <a:cubicBezTo>
                    <a:pt x="f70" y="f162"/>
                    <a:pt x="f177" y="f168"/>
                    <a:pt x="f70" y="f137"/>
                  </a:cubicBezTo>
                  <a:cubicBezTo>
                    <a:pt x="f108" y="f144"/>
                    <a:pt x="f54" y="f178"/>
                    <a:pt x="f179" y="f148"/>
                  </a:cubicBezTo>
                  <a:cubicBezTo>
                    <a:pt x="f180" y="f139"/>
                    <a:pt x="f77" y="f148"/>
                    <a:pt x="f104" y="f147"/>
                  </a:cubicBezTo>
                  <a:cubicBezTo>
                    <a:pt x="f103" y="f130"/>
                    <a:pt x="f104" y="f145"/>
                    <a:pt x="f90" y="f168"/>
                  </a:cubicBezTo>
                  <a:cubicBezTo>
                    <a:pt x="f180" y="f163"/>
                    <a:pt x="f96" y="f162"/>
                    <a:pt x="f179" y="f158"/>
                  </a:cubicBezTo>
                  <a:cubicBezTo>
                    <a:pt x="f45" y="f165"/>
                    <a:pt x="f106" y="f125"/>
                    <a:pt x="f10" y="f46"/>
                  </a:cubicBezTo>
                  <a:cubicBezTo>
                    <a:pt x="f8" y="f136"/>
                    <a:pt x="f92" y="f14"/>
                    <a:pt x="f92" y="f11"/>
                  </a:cubicBezTo>
                  <a:cubicBezTo>
                    <a:pt x="f92" y="f11"/>
                    <a:pt x="f92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7677AC92-8755-F64E-65B1-D3CF9FA07467}"/>
                </a:ext>
              </a:extLst>
            </p:cNvPr>
            <p:cNvSpPr/>
            <p:nvPr/>
          </p:nvSpPr>
          <p:spPr>
            <a:xfrm>
              <a:off x="433809" y="4739399"/>
              <a:ext cx="418209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4"/>
                <a:gd name="f8" fmla="val 99"/>
                <a:gd name="f9" fmla="val 96"/>
                <a:gd name="f10" fmla="val 101"/>
                <a:gd name="f11" fmla="val 97"/>
                <a:gd name="f12" fmla="val 102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66"/>
                <a:gd name="f34" fmla="val 128"/>
                <a:gd name="f35" fmla="val 165"/>
                <a:gd name="f36" fmla="val 164"/>
                <a:gd name="f37" fmla="val 119"/>
                <a:gd name="f38" fmla="val 161"/>
                <a:gd name="f39" fmla="val 156"/>
                <a:gd name="f40" fmla="val 153"/>
                <a:gd name="f41" fmla="val 110"/>
                <a:gd name="f42" fmla="val 117"/>
                <a:gd name="f43" fmla="val 103"/>
                <a:gd name="f44" fmla="val 94"/>
                <a:gd name="f45" fmla="val 93"/>
                <a:gd name="f46" fmla="val 92"/>
                <a:gd name="f47" fmla="val 105"/>
                <a:gd name="f48" fmla="val 107"/>
                <a:gd name="f49" fmla="val 108"/>
                <a:gd name="f50" fmla="val 140"/>
                <a:gd name="f51" fmla="val 158"/>
                <a:gd name="f52" fmla="val 160"/>
                <a:gd name="f53" fmla="val 170"/>
                <a:gd name="f54" fmla="val 173"/>
                <a:gd name="f55" fmla="val 177"/>
                <a:gd name="f56" fmla="val 175"/>
                <a:gd name="f57" fmla="val 172"/>
                <a:gd name="f58" fmla="val 167"/>
                <a:gd name="f59" fmla="val 95"/>
                <a:gd name="f60" fmla="val 162"/>
                <a:gd name="f61" fmla="val 123"/>
                <a:gd name="f62" fmla="val 89"/>
                <a:gd name="f63" fmla="val 88"/>
                <a:gd name="f64" fmla="val 87"/>
                <a:gd name="f65" fmla="val 86"/>
                <a:gd name="f66" fmla="val 81"/>
                <a:gd name="f67" fmla="val 136"/>
                <a:gd name="f68" fmla="val 77"/>
                <a:gd name="f69" fmla="val 73"/>
                <a:gd name="f70" fmla="val 72"/>
                <a:gd name="f71" fmla="val 74"/>
                <a:gd name="f72" fmla="val 76"/>
                <a:gd name="f73" fmla="val 168"/>
                <a:gd name="f74" fmla="val 171"/>
                <a:gd name="f75" fmla="val 70"/>
                <a:gd name="f76" fmla="val 65"/>
                <a:gd name="f77" fmla="val 63"/>
                <a:gd name="f78" fmla="val 58"/>
                <a:gd name="f79" fmla="val 157"/>
                <a:gd name="f80" fmla="val 61"/>
                <a:gd name="f81" fmla="val 64"/>
                <a:gd name="f82" fmla="val 154"/>
                <a:gd name="f83" fmla="val 69"/>
                <a:gd name="f84" fmla="val 146"/>
                <a:gd name="f85" fmla="val 71"/>
                <a:gd name="f86" fmla="val 75"/>
                <a:gd name="f87" fmla="val 120"/>
                <a:gd name="f88" fmla="val 79"/>
                <a:gd name="f89" fmla="val 83"/>
                <a:gd name="f90" fmla="val 116"/>
                <a:gd name="f91" fmla="val 66"/>
                <a:gd name="f92" fmla="val 127"/>
                <a:gd name="f93" fmla="val 55"/>
                <a:gd name="f94" fmla="val 44"/>
                <a:gd name="f95" fmla="val 141"/>
                <a:gd name="f96" fmla="val 42"/>
                <a:gd name="f97" fmla="val 144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39"/>
                <a:gd name="f104" fmla="val 30"/>
                <a:gd name="f105" fmla="val 37"/>
                <a:gd name="f106" fmla="val 39"/>
                <a:gd name="f107" fmla="val 138"/>
                <a:gd name="f108" fmla="val 40"/>
                <a:gd name="f109" fmla="val 125"/>
                <a:gd name="f110" fmla="val 53"/>
                <a:gd name="f111" fmla="val 111"/>
                <a:gd name="f112" fmla="val 60"/>
                <a:gd name="f113" fmla="val 109"/>
                <a:gd name="f114" fmla="val 46"/>
                <a:gd name="f115" fmla="val 115"/>
                <a:gd name="f116" fmla="val 31"/>
                <a:gd name="f117" fmla="val 28"/>
                <a:gd name="f118" fmla="val 26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2"/>
                <a:gd name="f129" fmla="val 29"/>
                <a:gd name="f130" fmla="val 100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0"/>
                <a:gd name="f139" fmla="val 8"/>
                <a:gd name="f140" fmla="val 84"/>
                <a:gd name="f141" fmla="val 85"/>
                <a:gd name="f142" fmla="val 38"/>
                <a:gd name="f143" fmla="val 57"/>
                <a:gd name="f144" fmla="val 68"/>
                <a:gd name="f145" fmla="val 67"/>
                <a:gd name="f146" fmla="val 11"/>
                <a:gd name="f147" fmla="val 10"/>
                <a:gd name="f148" fmla="val 51"/>
                <a:gd name="f149" fmla="val 15"/>
                <a:gd name="f150" fmla="val 49"/>
                <a:gd name="f151" fmla="val 45"/>
                <a:gd name="f152" fmla="val 78"/>
                <a:gd name="f153" fmla="val 50"/>
                <a:gd name="f154" fmla="val 48"/>
                <a:gd name="f155" fmla="val 47"/>
                <a:gd name="f156" fmla="val 34"/>
                <a:gd name="f157" fmla="val 82"/>
                <a:gd name="f158" fmla="val 59"/>
                <a:gd name="f159" fmla="val 25"/>
                <a:gd name="f160" fmla="val 62"/>
                <a:gd name="f161" fmla="val 6"/>
                <a:gd name="f162" fmla="val 3"/>
                <a:gd name="f163" fmla="val 1"/>
                <a:gd name="f164" fmla="val 129"/>
                <a:gd name="f165" fmla="val 143"/>
                <a:gd name="f166" fmla="val 142"/>
                <a:gd name="f167" fmla="val 137"/>
                <a:gd name="f168" fmla="val 33"/>
                <a:gd name="f169" fmla="val 54"/>
                <a:gd name="f170" fmla="val 145"/>
                <a:gd name="f171" fmla="val 52"/>
                <a:gd name="f172" fmla="val 148"/>
                <a:gd name="f173" fmla="val 179"/>
                <a:gd name="f174" fmla="val 181"/>
                <a:gd name="f175" fmla="val 182"/>
                <a:gd name="f176" fmla="val 183"/>
                <a:gd name="f177" fmla="val 114"/>
                <a:gd name="f178" fmla="val 176"/>
                <a:gd name="f179" fmla="val 174"/>
                <a:gd name="f180" fmla="val 130"/>
                <a:gd name="f181" fmla="+- 0 0 -90"/>
                <a:gd name="f182" fmla="*/ f3 1 178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4"/>
                <a:gd name="f193" fmla="*/ 147 f189 1"/>
                <a:gd name="f194" fmla="*/ 121 f188 1"/>
                <a:gd name="f195" fmla="*/ 165 f189 1"/>
                <a:gd name="f196" fmla="*/ 124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3 f188 1"/>
                <a:gd name="f207" fmla="*/ 170 f189 1"/>
                <a:gd name="f208" fmla="*/ 63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7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15 f188 1"/>
                <a:gd name="f231" fmla="*/ 80 f189 1"/>
                <a:gd name="f232" fmla="*/ 72 f188 1"/>
                <a:gd name="f233" fmla="*/ 49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2 f189 1"/>
                <a:gd name="f241" fmla="*/ 74 f189 1"/>
                <a:gd name="f242" fmla="*/ 85 f188 1"/>
                <a:gd name="f243" fmla="*/ 24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73 f189 1"/>
                <a:gd name="f250" fmla="*/ 97 f188 1"/>
                <a:gd name="f251" fmla="*/ 15 f189 1"/>
                <a:gd name="f252" fmla="*/ 131 f188 1"/>
                <a:gd name="f253" fmla="*/ 31 f189 1"/>
                <a:gd name="f254" fmla="*/ 137 f188 1"/>
                <a:gd name="f255" fmla="*/ 82 f189 1"/>
                <a:gd name="f256" fmla="*/ 58 f189 1"/>
                <a:gd name="f257" fmla="*/ 141 f188 1"/>
                <a:gd name="f258" fmla="*/ 161 f188 1"/>
                <a:gd name="f259" fmla="*/ 62 f189 1"/>
                <a:gd name="f260" fmla="*/ 143 f188 1"/>
                <a:gd name="f261" fmla="*/ 95 f189 1"/>
                <a:gd name="f262" fmla="*/ 136 f188 1"/>
                <a:gd name="f263" fmla="*/ 114 f189 1"/>
                <a:gd name="f264" fmla="*/ 183 f188 1"/>
                <a:gd name="f265" fmla="*/ 94 f189 1"/>
                <a:gd name="f266" fmla="*/ 105 f188 1"/>
                <a:gd name="f267" fmla="*/ 120 f189 1"/>
                <a:gd name="f268" fmla="*/ 138 f188 1"/>
                <a:gd name="f269" fmla="*/ 137 f189 1"/>
                <a:gd name="f270" fmla="*/ 153 f188 1"/>
                <a:gd name="f271" fmla="*/ 100 f189 1"/>
                <a:gd name="f272" fmla="*/ 102 f188 1"/>
                <a:gd name="f273" fmla="+- f190 0 f1"/>
                <a:gd name="f274" fmla="*/ f193 1 178"/>
                <a:gd name="f275" fmla="*/ f194 1 184"/>
                <a:gd name="f276" fmla="*/ f195 1 178"/>
                <a:gd name="f277" fmla="*/ f196 1 184"/>
                <a:gd name="f278" fmla="*/ f197 1 178"/>
                <a:gd name="f279" fmla="*/ f198 1 184"/>
                <a:gd name="f280" fmla="*/ f199 1 178"/>
                <a:gd name="f281" fmla="*/ f200 1 184"/>
                <a:gd name="f282" fmla="*/ f201 1 178"/>
                <a:gd name="f283" fmla="*/ f202 1 184"/>
                <a:gd name="f284" fmla="*/ f203 1 178"/>
                <a:gd name="f285" fmla="*/ f204 1 184"/>
                <a:gd name="f286" fmla="*/ f205 1 178"/>
                <a:gd name="f287" fmla="*/ f206 1 184"/>
                <a:gd name="f288" fmla="*/ f207 1 178"/>
                <a:gd name="f289" fmla="*/ f208 1 184"/>
                <a:gd name="f290" fmla="*/ f209 1 178"/>
                <a:gd name="f291" fmla="*/ f210 1 184"/>
                <a:gd name="f292" fmla="*/ f211 1 178"/>
                <a:gd name="f293" fmla="*/ f212 1 184"/>
                <a:gd name="f294" fmla="*/ f213 1 184"/>
                <a:gd name="f295" fmla="*/ f214 1 178"/>
                <a:gd name="f296" fmla="*/ f215 1 184"/>
                <a:gd name="f297" fmla="*/ f216 1 178"/>
                <a:gd name="f298" fmla="*/ f217 1 184"/>
                <a:gd name="f299" fmla="*/ f218 1 178"/>
                <a:gd name="f300" fmla="*/ f219 1 184"/>
                <a:gd name="f301" fmla="*/ f220 1 178"/>
                <a:gd name="f302" fmla="*/ f221 1 184"/>
                <a:gd name="f303" fmla="*/ f222 1 178"/>
                <a:gd name="f304" fmla="*/ f223 1 178"/>
                <a:gd name="f305" fmla="*/ f224 1 184"/>
                <a:gd name="f306" fmla="*/ f225 1 178"/>
                <a:gd name="f307" fmla="*/ f226 1 184"/>
                <a:gd name="f308" fmla="*/ f227 1 178"/>
                <a:gd name="f309" fmla="*/ f228 1 184"/>
                <a:gd name="f310" fmla="*/ f229 1 178"/>
                <a:gd name="f311" fmla="*/ f230 1 184"/>
                <a:gd name="f312" fmla="*/ f231 1 178"/>
                <a:gd name="f313" fmla="*/ f232 1 184"/>
                <a:gd name="f314" fmla="*/ f233 1 178"/>
                <a:gd name="f315" fmla="*/ f234 1 184"/>
                <a:gd name="f316" fmla="*/ f235 1 178"/>
                <a:gd name="f317" fmla="*/ f236 1 184"/>
                <a:gd name="f318" fmla="*/ f237 1 178"/>
                <a:gd name="f319" fmla="*/ f238 1 184"/>
                <a:gd name="f320" fmla="*/ f239 1 178"/>
                <a:gd name="f321" fmla="*/ f240 1 178"/>
                <a:gd name="f322" fmla="*/ f241 1 178"/>
                <a:gd name="f323" fmla="*/ f242 1 184"/>
                <a:gd name="f324" fmla="*/ f243 1 178"/>
                <a:gd name="f325" fmla="*/ f244 1 184"/>
                <a:gd name="f326" fmla="*/ f245 1 178"/>
                <a:gd name="f327" fmla="*/ f246 1 184"/>
                <a:gd name="f328" fmla="*/ f247 1 178"/>
                <a:gd name="f329" fmla="*/ f248 1 184"/>
                <a:gd name="f330" fmla="*/ f249 1 178"/>
                <a:gd name="f331" fmla="*/ f250 1 184"/>
                <a:gd name="f332" fmla="*/ f251 1 178"/>
                <a:gd name="f333" fmla="*/ f252 1 184"/>
                <a:gd name="f334" fmla="*/ f253 1 178"/>
                <a:gd name="f335" fmla="*/ f254 1 184"/>
                <a:gd name="f336" fmla="*/ f255 1 178"/>
                <a:gd name="f337" fmla="*/ f256 1 178"/>
                <a:gd name="f338" fmla="*/ f257 1 184"/>
                <a:gd name="f339" fmla="*/ f258 1 184"/>
                <a:gd name="f340" fmla="*/ f259 1 178"/>
                <a:gd name="f341" fmla="*/ f260 1 184"/>
                <a:gd name="f342" fmla="*/ f261 1 178"/>
                <a:gd name="f343" fmla="*/ f262 1 184"/>
                <a:gd name="f344" fmla="*/ f263 1 178"/>
                <a:gd name="f345" fmla="*/ f264 1 184"/>
                <a:gd name="f346" fmla="*/ f265 1 178"/>
                <a:gd name="f347" fmla="*/ f266 1 184"/>
                <a:gd name="f348" fmla="*/ f267 1 178"/>
                <a:gd name="f349" fmla="*/ f268 1 184"/>
                <a:gd name="f350" fmla="*/ f269 1 178"/>
                <a:gd name="f351" fmla="*/ f270 1 184"/>
                <a:gd name="f352" fmla="*/ f271 1 178"/>
                <a:gd name="f353" fmla="*/ f272 1 184"/>
                <a:gd name="f354" fmla="*/ 0 1 f191"/>
                <a:gd name="f355" fmla="*/ f185 1 f191"/>
                <a:gd name="f356" fmla="*/ 0 1 f192"/>
                <a:gd name="f357" fmla="*/ f186 1 f192"/>
                <a:gd name="f358" fmla="*/ f274 1 f191"/>
                <a:gd name="f359" fmla="*/ f275 1 f192"/>
                <a:gd name="f360" fmla="*/ f276 1 f191"/>
                <a:gd name="f361" fmla="*/ f277 1 f192"/>
                <a:gd name="f362" fmla="*/ f278 1 f191"/>
                <a:gd name="f363" fmla="*/ f279 1 f192"/>
                <a:gd name="f364" fmla="*/ f280 1 f191"/>
                <a:gd name="f365" fmla="*/ f281 1 f192"/>
                <a:gd name="f366" fmla="*/ f282 1 f191"/>
                <a:gd name="f367" fmla="*/ f283 1 f192"/>
                <a:gd name="f368" fmla="*/ f284 1 f191"/>
                <a:gd name="f369" fmla="*/ f285 1 f192"/>
                <a:gd name="f370" fmla="*/ f286 1 f191"/>
                <a:gd name="f371" fmla="*/ f287 1 f192"/>
                <a:gd name="f372" fmla="*/ f288 1 f191"/>
                <a:gd name="f373" fmla="*/ f289 1 f192"/>
                <a:gd name="f374" fmla="*/ f290 1 f191"/>
                <a:gd name="f375" fmla="*/ f291 1 f192"/>
                <a:gd name="f376" fmla="*/ f292 1 f191"/>
                <a:gd name="f377" fmla="*/ f293 1 f192"/>
                <a:gd name="f378" fmla="*/ f294 1 f192"/>
                <a:gd name="f379" fmla="*/ f295 1 f191"/>
                <a:gd name="f380" fmla="*/ f296 1 f192"/>
                <a:gd name="f381" fmla="*/ f297 1 f191"/>
                <a:gd name="f382" fmla="*/ f298 1 f192"/>
                <a:gd name="f383" fmla="*/ f299 1 f191"/>
                <a:gd name="f384" fmla="*/ f300 1 f192"/>
                <a:gd name="f385" fmla="*/ f301 1 f191"/>
                <a:gd name="f386" fmla="*/ f302 1 f192"/>
                <a:gd name="f387" fmla="*/ f303 1 f191"/>
                <a:gd name="f388" fmla="*/ f304 1 f191"/>
                <a:gd name="f389" fmla="*/ f305 1 f192"/>
                <a:gd name="f390" fmla="*/ f306 1 f191"/>
                <a:gd name="f391" fmla="*/ f307 1 f192"/>
                <a:gd name="f392" fmla="*/ f308 1 f191"/>
                <a:gd name="f393" fmla="*/ f309 1 f192"/>
                <a:gd name="f394" fmla="*/ f310 1 f191"/>
                <a:gd name="f395" fmla="*/ f311 1 f192"/>
                <a:gd name="f396" fmla="*/ f312 1 f191"/>
                <a:gd name="f397" fmla="*/ f313 1 f192"/>
                <a:gd name="f398" fmla="*/ f314 1 f191"/>
                <a:gd name="f399" fmla="*/ f315 1 f192"/>
                <a:gd name="f400" fmla="*/ f316 1 f191"/>
                <a:gd name="f401" fmla="*/ f317 1 f192"/>
                <a:gd name="f402" fmla="*/ f318 1 f191"/>
                <a:gd name="f403" fmla="*/ f319 1 f192"/>
                <a:gd name="f404" fmla="*/ f320 1 f191"/>
                <a:gd name="f405" fmla="*/ f321 1 f191"/>
                <a:gd name="f406" fmla="*/ f322 1 f191"/>
                <a:gd name="f407" fmla="*/ f323 1 f192"/>
                <a:gd name="f408" fmla="*/ f324 1 f191"/>
                <a:gd name="f409" fmla="*/ f325 1 f192"/>
                <a:gd name="f410" fmla="*/ f326 1 f191"/>
                <a:gd name="f411" fmla="*/ f327 1 f192"/>
                <a:gd name="f412" fmla="*/ f328 1 f191"/>
                <a:gd name="f413" fmla="*/ f329 1 f192"/>
                <a:gd name="f414" fmla="*/ f330 1 f191"/>
                <a:gd name="f415" fmla="*/ f331 1 f192"/>
                <a:gd name="f416" fmla="*/ f332 1 f191"/>
                <a:gd name="f417" fmla="*/ f333 1 f192"/>
                <a:gd name="f418" fmla="*/ f334 1 f191"/>
                <a:gd name="f419" fmla="*/ f335 1 f192"/>
                <a:gd name="f420" fmla="*/ f336 1 f191"/>
                <a:gd name="f421" fmla="*/ f337 1 f191"/>
                <a:gd name="f422" fmla="*/ f338 1 f192"/>
                <a:gd name="f423" fmla="*/ f339 1 f192"/>
                <a:gd name="f424" fmla="*/ f340 1 f191"/>
                <a:gd name="f425" fmla="*/ f341 1 f192"/>
                <a:gd name="f426" fmla="*/ f342 1 f191"/>
                <a:gd name="f427" fmla="*/ f343 1 f192"/>
                <a:gd name="f428" fmla="*/ f344 1 f191"/>
                <a:gd name="f429" fmla="*/ f345 1 f192"/>
                <a:gd name="f430" fmla="*/ f346 1 f191"/>
                <a:gd name="f431" fmla="*/ f347 1 f192"/>
                <a:gd name="f432" fmla="*/ f348 1 f191"/>
                <a:gd name="f433" fmla="*/ f349 1 f192"/>
                <a:gd name="f434" fmla="*/ f350 1 f191"/>
                <a:gd name="f435" fmla="*/ f351 1 f192"/>
                <a:gd name="f436" fmla="*/ f352 1 f191"/>
                <a:gd name="f437" fmla="*/ f353 1 f192"/>
                <a:gd name="f438" fmla="*/ f354 f182 1"/>
                <a:gd name="f439" fmla="*/ f355 f182 1"/>
                <a:gd name="f440" fmla="*/ f357 f183 1"/>
                <a:gd name="f441" fmla="*/ f356 f183 1"/>
                <a:gd name="f442" fmla="*/ f358 f182 1"/>
                <a:gd name="f443" fmla="*/ f359 f183 1"/>
                <a:gd name="f444" fmla="*/ f360 f182 1"/>
                <a:gd name="f445" fmla="*/ f361 f183 1"/>
                <a:gd name="f446" fmla="*/ f362 f182 1"/>
                <a:gd name="f447" fmla="*/ f363 f183 1"/>
                <a:gd name="f448" fmla="*/ f364 f182 1"/>
                <a:gd name="f449" fmla="*/ f365 f183 1"/>
                <a:gd name="f450" fmla="*/ f366 f182 1"/>
                <a:gd name="f451" fmla="*/ f367 f183 1"/>
                <a:gd name="f452" fmla="*/ f368 f182 1"/>
                <a:gd name="f453" fmla="*/ f369 f183 1"/>
                <a:gd name="f454" fmla="*/ f370 f182 1"/>
                <a:gd name="f455" fmla="*/ f371 f183 1"/>
                <a:gd name="f456" fmla="*/ f372 f182 1"/>
                <a:gd name="f457" fmla="*/ f373 f183 1"/>
                <a:gd name="f458" fmla="*/ f374 f182 1"/>
                <a:gd name="f459" fmla="*/ f375 f183 1"/>
                <a:gd name="f460" fmla="*/ f376 f182 1"/>
                <a:gd name="f461" fmla="*/ f377 f183 1"/>
                <a:gd name="f462" fmla="*/ f378 f183 1"/>
                <a:gd name="f463" fmla="*/ f379 f182 1"/>
                <a:gd name="f464" fmla="*/ f380 f183 1"/>
                <a:gd name="f465" fmla="*/ f381 f182 1"/>
                <a:gd name="f466" fmla="*/ f382 f183 1"/>
                <a:gd name="f467" fmla="*/ f383 f182 1"/>
                <a:gd name="f468" fmla="*/ f384 f183 1"/>
                <a:gd name="f469" fmla="*/ f385 f182 1"/>
                <a:gd name="f470" fmla="*/ f386 f183 1"/>
                <a:gd name="f471" fmla="*/ f387 f182 1"/>
                <a:gd name="f472" fmla="*/ f388 f182 1"/>
                <a:gd name="f473" fmla="*/ f389 f183 1"/>
                <a:gd name="f474" fmla="*/ f390 f182 1"/>
                <a:gd name="f475" fmla="*/ f391 f183 1"/>
                <a:gd name="f476" fmla="*/ f392 f182 1"/>
                <a:gd name="f477" fmla="*/ f393 f183 1"/>
                <a:gd name="f478" fmla="*/ f394 f182 1"/>
                <a:gd name="f479" fmla="*/ f395 f183 1"/>
                <a:gd name="f480" fmla="*/ f396 f182 1"/>
                <a:gd name="f481" fmla="*/ f397 f183 1"/>
                <a:gd name="f482" fmla="*/ f398 f182 1"/>
                <a:gd name="f483" fmla="*/ f399 f183 1"/>
                <a:gd name="f484" fmla="*/ f400 f182 1"/>
                <a:gd name="f485" fmla="*/ f401 f183 1"/>
                <a:gd name="f486" fmla="*/ f402 f182 1"/>
                <a:gd name="f487" fmla="*/ f403 f183 1"/>
                <a:gd name="f488" fmla="*/ f404 f182 1"/>
                <a:gd name="f489" fmla="*/ f405 f182 1"/>
                <a:gd name="f490" fmla="*/ f406 f182 1"/>
                <a:gd name="f491" fmla="*/ f407 f183 1"/>
                <a:gd name="f492" fmla="*/ f408 f182 1"/>
                <a:gd name="f493" fmla="*/ f409 f183 1"/>
                <a:gd name="f494" fmla="*/ f410 f182 1"/>
                <a:gd name="f495" fmla="*/ f411 f183 1"/>
                <a:gd name="f496" fmla="*/ f412 f182 1"/>
                <a:gd name="f497" fmla="*/ f413 f183 1"/>
                <a:gd name="f498" fmla="*/ f414 f182 1"/>
                <a:gd name="f499" fmla="*/ f415 f183 1"/>
                <a:gd name="f500" fmla="*/ f416 f182 1"/>
                <a:gd name="f501" fmla="*/ f417 f183 1"/>
                <a:gd name="f502" fmla="*/ f418 f182 1"/>
                <a:gd name="f503" fmla="*/ f419 f183 1"/>
                <a:gd name="f504" fmla="*/ f420 f182 1"/>
                <a:gd name="f505" fmla="*/ f421 f182 1"/>
                <a:gd name="f506" fmla="*/ f422 f183 1"/>
                <a:gd name="f507" fmla="*/ f423 f183 1"/>
                <a:gd name="f508" fmla="*/ f424 f182 1"/>
                <a:gd name="f509" fmla="*/ f425 f183 1"/>
                <a:gd name="f510" fmla="*/ f426 f182 1"/>
                <a:gd name="f511" fmla="*/ f427 f183 1"/>
                <a:gd name="f512" fmla="*/ f428 f182 1"/>
                <a:gd name="f513" fmla="*/ f429 f183 1"/>
                <a:gd name="f514" fmla="*/ f430 f182 1"/>
                <a:gd name="f515" fmla="*/ f431 f183 1"/>
                <a:gd name="f516" fmla="*/ f432 f182 1"/>
                <a:gd name="f517" fmla="*/ f433 f183 1"/>
                <a:gd name="f518" fmla="*/ f434 f182 1"/>
                <a:gd name="f519" fmla="*/ f435 f183 1"/>
                <a:gd name="f520" fmla="*/ f436 f182 1"/>
                <a:gd name="f521" fmla="*/ f437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2" y="f443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48" y="f462"/>
                </a:cxn>
                <a:cxn ang="f273">
                  <a:pos x="f463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55"/>
                </a:cxn>
                <a:cxn ang="f273">
                  <a:pos x="f472" y="f473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1"/>
                </a:cxn>
                <a:cxn ang="f273">
                  <a:pos x="f489" y="f455"/>
                </a:cxn>
                <a:cxn ang="f273">
                  <a:pos x="f490" y="f491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451"/>
                </a:cxn>
                <a:cxn ang="f273">
                  <a:pos x="f505" y="f506"/>
                </a:cxn>
                <a:cxn ang="f273">
                  <a:pos x="f482" y="f507"/>
                </a:cxn>
                <a:cxn ang="f273">
                  <a:pos x="f508" y="f509"/>
                </a:cxn>
                <a:cxn ang="f273">
                  <a:pos x="f510" y="f511"/>
                </a:cxn>
                <a:cxn ang="f273">
                  <a:pos x="f512" y="f513"/>
                </a:cxn>
                <a:cxn ang="f273">
                  <a:pos x="f514" y="f515"/>
                </a:cxn>
                <a:cxn ang="f273">
                  <a:pos x="f516" y="f517"/>
                </a:cxn>
                <a:cxn ang="f273">
                  <a:pos x="f518" y="f519"/>
                </a:cxn>
                <a:cxn ang="f273">
                  <a:pos x="f520" y="f521"/>
                </a:cxn>
              </a:cxnLst>
              <a:rect l="f438" t="f441" r="f439" b="f440"/>
              <a:pathLst>
                <a:path w="178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15"/>
                    <a:pt x="f39" y="f37"/>
                  </a:cubicBezTo>
                  <a:cubicBezTo>
                    <a:pt x="f40" y="f37"/>
                    <a:pt x="f21" y="f37"/>
                    <a:pt x="f19" y="f15"/>
                  </a:cubicBezTo>
                  <a:cubicBezTo>
                    <a:pt x="f30" y="f41"/>
                    <a:pt x="f42" y="f12"/>
                    <a:pt x="f43" y="f44"/>
                  </a:cubicBezTo>
                  <a:cubicBezTo>
                    <a:pt x="f43" y="f44"/>
                    <a:pt x="f43" y="f45"/>
                    <a:pt x="f43" y="f46"/>
                  </a:cubicBezTo>
                  <a:cubicBezTo>
                    <a:pt x="f47" y="f46"/>
                    <a:pt x="f48" y="f46"/>
                    <a:pt x="f49" y="f46"/>
                  </a:cubicBezTo>
                  <a:cubicBezTo>
                    <a:pt x="f24" y="f44"/>
                    <a:pt x="f50" y="f11"/>
                    <a:pt x="f39" y="f8"/>
                  </a:cubicBezTo>
                  <a:cubicBezTo>
                    <a:pt x="f51" y="f8"/>
                    <a:pt x="f52" y="f10"/>
                    <a:pt x="f38" y="f12"/>
                  </a:cubicBezTo>
                  <a:cubicBezTo>
                    <a:pt x="f36" y="f16"/>
                    <a:pt x="f53" y="f49"/>
                    <a:pt x="f54" y="f47"/>
                  </a:cubicBezTo>
                  <a:cubicBezTo>
                    <a:pt x="f55" y="f43"/>
                    <a:pt x="f6" y="f8"/>
                    <a:pt x="f56" y="f9"/>
                  </a:cubicBezTo>
                  <a:cubicBezTo>
                    <a:pt x="f57" y="f46"/>
                    <a:pt x="f58" y="f46"/>
                    <a:pt x="f32" y="f59"/>
                  </a:cubicBezTo>
                  <a:cubicBezTo>
                    <a:pt x="f60" y="f9"/>
                    <a:pt x="f31" y="f11"/>
                    <a:pt x="f51" y="f9"/>
                  </a:cubicBezTo>
                  <a:cubicBezTo>
                    <a:pt x="f50" y="f44"/>
                    <a:pt x="f61" y="f46"/>
                    <a:pt x="f47" y="f62"/>
                  </a:cubicBezTo>
                  <a:cubicBezTo>
                    <a:pt x="f13" y="f62"/>
                    <a:pt x="f13" y="f62"/>
                    <a:pt x="f12" y="f63"/>
                  </a:cubicBezTo>
                  <a:cubicBezTo>
                    <a:pt x="f47" y="f64"/>
                    <a:pt x="f16" y="f65"/>
                    <a:pt x="f49" y="f65"/>
                  </a:cubicBezTo>
                  <a:cubicBezTo>
                    <a:pt x="f22" y="f66"/>
                    <a:pt x="f67" y="f68"/>
                    <a:pt x="f25" y="f69"/>
                  </a:cubicBezTo>
                  <a:cubicBezTo>
                    <a:pt x="f40" y="f70"/>
                    <a:pt x="f39" y="f69"/>
                    <a:pt x="f31" y="f71"/>
                  </a:cubicBezTo>
                  <a:cubicBezTo>
                    <a:pt x="f32" y="f72"/>
                    <a:pt x="f73" y="f68"/>
                    <a:pt x="f74" y="f69"/>
                  </a:cubicBezTo>
                  <a:cubicBezTo>
                    <a:pt x="f57" y="f75"/>
                    <a:pt x="f57" y="f76"/>
                    <a:pt x="f53" y="f77"/>
                  </a:cubicBezTo>
                  <a:cubicBezTo>
                    <a:pt x="f58" y="f78"/>
                    <a:pt x="f60" y="f78"/>
                    <a:pt x="f79" y="f80"/>
                  </a:cubicBezTo>
                  <a:cubicBezTo>
                    <a:pt x="f39" y="f80"/>
                    <a:pt x="f29" y="f77"/>
                    <a:pt x="f29" y="f81"/>
                  </a:cubicBezTo>
                  <a:cubicBezTo>
                    <a:pt x="f82" y="f83"/>
                    <a:pt x="f23" y="f75"/>
                    <a:pt x="f84" y="f85"/>
                  </a:cubicBezTo>
                  <a:cubicBezTo>
                    <a:pt x="f17" y="f86"/>
                    <a:pt x="f87" y="f88"/>
                    <a:pt x="f48" y="f89"/>
                  </a:cubicBezTo>
                  <a:cubicBezTo>
                    <a:pt x="f47" y="f89"/>
                    <a:pt x="f43" y="f89"/>
                    <a:pt x="f10" y="f89"/>
                  </a:cubicBezTo>
                  <a:cubicBezTo>
                    <a:pt x="f12" y="f66"/>
                    <a:pt x="f12" y="f88"/>
                    <a:pt x="f13" y="f68"/>
                  </a:cubicBezTo>
                  <a:cubicBezTo>
                    <a:pt x="f90" y="f91"/>
                    <a:pt x="f92" y="f93"/>
                    <a:pt x="f50" y="f94"/>
                  </a:cubicBezTo>
                  <a:cubicBezTo>
                    <a:pt x="f95" y="f96"/>
                    <a:pt x="f97" y="f96"/>
                    <a:pt x="f84" y="f96"/>
                  </a:cubicBezTo>
                  <a:cubicBezTo>
                    <a:pt x="f27" y="f98"/>
                    <a:pt x="f39" y="f99"/>
                    <a:pt x="f39" y="f100"/>
                  </a:cubicBezTo>
                  <a:cubicBezTo>
                    <a:pt x="f39" y="f101"/>
                    <a:pt x="f25" y="f102"/>
                    <a:pt x="f84" y="f102"/>
                  </a:cubicBezTo>
                  <a:cubicBezTo>
                    <a:pt x="f95" y="f102"/>
                    <a:pt x="f103" y="f104"/>
                    <a:pt x="f103" y="f100"/>
                  </a:cubicBezTo>
                  <a:cubicBezTo>
                    <a:pt x="f103" y="f105"/>
                    <a:pt x="f103" y="f106"/>
                    <a:pt x="f107" y="f108"/>
                  </a:cubicBezTo>
                  <a:cubicBezTo>
                    <a:pt x="f109" y="f110"/>
                    <a:pt x="f111" y="f76"/>
                    <a:pt x="f9" y="f88"/>
                  </a:cubicBezTo>
                  <a:cubicBezTo>
                    <a:pt x="f11" y="f68"/>
                    <a:pt x="f11" y="f86"/>
                    <a:pt x="f11" y="f71"/>
                  </a:cubicBezTo>
                  <a:cubicBezTo>
                    <a:pt x="f43" y="f112"/>
                    <a:pt x="f113" y="f114"/>
                    <a:pt x="f115" y="f116"/>
                  </a:cubicBezTo>
                  <a:cubicBezTo>
                    <a:pt x="f42" y="f117"/>
                    <a:pt x="f15" y="f102"/>
                    <a:pt x="f20" y="f118"/>
                  </a:cubicBezTo>
                  <a:cubicBezTo>
                    <a:pt x="f24" y="f118"/>
                    <a:pt x="f34" y="f119"/>
                    <a:pt x="f92" y="f120"/>
                  </a:cubicBezTo>
                  <a:cubicBezTo>
                    <a:pt x="f92" y="f121"/>
                    <a:pt x="f24" y="f122"/>
                    <a:pt x="f22" y="f123"/>
                  </a:cubicBezTo>
                  <a:cubicBezTo>
                    <a:pt x="f15" y="f124"/>
                    <a:pt x="f18" y="f125"/>
                    <a:pt x="f111" y="f122"/>
                  </a:cubicBezTo>
                  <a:cubicBezTo>
                    <a:pt x="f41" y="f126"/>
                    <a:pt x="f111" y="f120"/>
                    <a:pt x="f111" y="f127"/>
                  </a:cubicBezTo>
                  <a:cubicBezTo>
                    <a:pt x="f111" y="f118"/>
                    <a:pt x="f18" y="f117"/>
                    <a:pt x="f128" y="f129"/>
                  </a:cubicBezTo>
                  <a:cubicBezTo>
                    <a:pt x="f16" y="f94"/>
                    <a:pt x="f130" y="f78"/>
                    <a:pt x="f45" y="f69"/>
                  </a:cubicBezTo>
                  <a:cubicBezTo>
                    <a:pt x="f45" y="f69"/>
                    <a:pt x="f45" y="f69"/>
                    <a:pt x="f46" y="f71"/>
                  </a:cubicBezTo>
                  <a:cubicBezTo>
                    <a:pt x="f46" y="f69"/>
                    <a:pt x="f131" y="f69"/>
                    <a:pt x="f131" y="f69"/>
                  </a:cubicBezTo>
                  <a:cubicBezTo>
                    <a:pt x="f131" y="f132"/>
                    <a:pt x="f131" y="f106"/>
                    <a:pt x="f131" y="f133"/>
                  </a:cubicBezTo>
                  <a:cubicBezTo>
                    <a:pt x="f131" y="f134"/>
                    <a:pt x="f45" y="f126"/>
                    <a:pt x="f59" y="f135"/>
                  </a:cubicBezTo>
                  <a:cubicBezTo>
                    <a:pt x="f130" y="f125"/>
                    <a:pt x="f130" y="f136"/>
                    <a:pt x="f11" y="f137"/>
                  </a:cubicBezTo>
                  <a:cubicBezTo>
                    <a:pt x="f45" y="f5"/>
                    <a:pt x="f63" y="f5"/>
                    <a:pt x="f89" y="f137"/>
                  </a:cubicBezTo>
                  <a:cubicBezTo>
                    <a:pt x="f138" y="f139"/>
                    <a:pt x="f138" y="f124"/>
                    <a:pt x="f140" y="f122"/>
                  </a:cubicBezTo>
                  <a:cubicBezTo>
                    <a:pt x="f141" y="f135"/>
                    <a:pt x="f64" y="f126"/>
                    <a:pt x="f64" y="f134"/>
                  </a:cubicBezTo>
                  <a:cubicBezTo>
                    <a:pt x="f64" y="f142"/>
                    <a:pt x="f64" y="f132"/>
                    <a:pt x="f65" y="f71"/>
                  </a:cubicBezTo>
                  <a:cubicBezTo>
                    <a:pt x="f141" y="f69"/>
                    <a:pt x="f141" y="f70"/>
                    <a:pt x="f140" y="f75"/>
                  </a:cubicBezTo>
                  <a:cubicBezTo>
                    <a:pt x="f88" y="f143"/>
                    <a:pt x="f69" y="f98"/>
                    <a:pt x="f144" y="f104"/>
                  </a:cubicBezTo>
                  <a:cubicBezTo>
                    <a:pt x="f145" y="f102"/>
                    <a:pt x="f91" y="f118"/>
                    <a:pt x="f144" y="f119"/>
                  </a:cubicBezTo>
                  <a:cubicBezTo>
                    <a:pt x="f70" y="f121"/>
                    <a:pt x="f75" y="f125"/>
                    <a:pt x="f76" y="f146"/>
                  </a:cubicBezTo>
                  <a:cubicBezTo>
                    <a:pt x="f112" y="f139"/>
                    <a:pt x="f110" y="f147"/>
                    <a:pt x="f148" y="f149"/>
                  </a:cubicBezTo>
                  <a:cubicBezTo>
                    <a:pt x="f150" y="f134"/>
                    <a:pt x="f148" y="f127"/>
                    <a:pt x="f143" y="f118"/>
                  </a:cubicBezTo>
                  <a:cubicBezTo>
                    <a:pt x="f80" y="f102"/>
                    <a:pt x="f77" y="f129"/>
                    <a:pt x="f76" y="f101"/>
                  </a:cubicBezTo>
                  <a:cubicBezTo>
                    <a:pt x="f75" y="f151"/>
                    <a:pt x="f86" y="f78"/>
                    <a:pt x="f138" y="f70"/>
                  </a:cubicBezTo>
                  <a:cubicBezTo>
                    <a:pt x="f138" y="f69"/>
                    <a:pt x="f66" y="f86"/>
                    <a:pt x="f138" y="f152"/>
                  </a:cubicBezTo>
                  <a:cubicBezTo>
                    <a:pt x="f72" y="f69"/>
                    <a:pt x="f70" y="f144"/>
                    <a:pt x="f145" y="f81"/>
                  </a:cubicBezTo>
                  <a:cubicBezTo>
                    <a:pt x="f80" y="f143"/>
                    <a:pt x="f93" y="f153"/>
                    <a:pt x="f150" y="f96"/>
                  </a:cubicBezTo>
                  <a:cubicBezTo>
                    <a:pt x="f154" y="f99"/>
                    <a:pt x="f155" y="f142"/>
                    <a:pt x="f155" y="f100"/>
                  </a:cubicBezTo>
                  <a:cubicBezTo>
                    <a:pt x="f154" y="f116"/>
                    <a:pt x="f151" y="f117"/>
                    <a:pt x="f106" y="f102"/>
                  </a:cubicBezTo>
                  <a:cubicBezTo>
                    <a:pt x="f156" y="f118"/>
                    <a:pt x="f129" y="f104"/>
                    <a:pt x="f117" y="f156"/>
                  </a:cubicBezTo>
                  <a:cubicBezTo>
                    <a:pt x="f117" y="f142"/>
                    <a:pt x="f116" y="f99"/>
                    <a:pt x="f105" y="f99"/>
                  </a:cubicBezTo>
                  <a:cubicBezTo>
                    <a:pt x="f96" y="f99"/>
                    <a:pt x="f151" y="f98"/>
                    <a:pt x="f155" y="f114"/>
                  </a:cubicBezTo>
                  <a:cubicBezTo>
                    <a:pt x="f143" y="f132"/>
                    <a:pt x="f91" y="f145"/>
                    <a:pt x="f86" y="f152"/>
                  </a:cubicBezTo>
                  <a:cubicBezTo>
                    <a:pt x="f72" y="f88"/>
                    <a:pt x="f72" y="f66"/>
                    <a:pt x="f68" y="f89"/>
                  </a:cubicBezTo>
                  <a:cubicBezTo>
                    <a:pt x="f86" y="f89"/>
                    <a:pt x="f69" y="f89"/>
                    <a:pt x="f70" y="f157"/>
                  </a:cubicBezTo>
                  <a:cubicBezTo>
                    <a:pt x="f158" y="f88"/>
                    <a:pt x="f155" y="f86"/>
                    <a:pt x="f156" y="f70"/>
                  </a:cubicBezTo>
                  <a:cubicBezTo>
                    <a:pt x="f116" y="f85"/>
                    <a:pt x="f129" y="f85"/>
                    <a:pt x="f102" y="f145"/>
                  </a:cubicBezTo>
                  <a:cubicBezTo>
                    <a:pt x="f159" y="f160"/>
                    <a:pt x="f121" y="f80"/>
                    <a:pt x="f149" y="f77"/>
                  </a:cubicBezTo>
                  <a:cubicBezTo>
                    <a:pt x="f147" y="f76"/>
                    <a:pt x="f147" y="f83"/>
                    <a:pt x="f124" y="f69"/>
                  </a:cubicBezTo>
                  <a:cubicBezTo>
                    <a:pt x="f123" y="f68"/>
                    <a:pt x="f134" y="f88"/>
                    <a:pt x="f159" y="f72"/>
                  </a:cubicBezTo>
                  <a:cubicBezTo>
                    <a:pt x="f102" y="f86"/>
                    <a:pt x="f129" y="f71"/>
                    <a:pt x="f116" y="f71"/>
                  </a:cubicBezTo>
                  <a:cubicBezTo>
                    <a:pt x="f151" y="f152"/>
                    <a:pt x="f112" y="f66"/>
                    <a:pt x="f71" y="f141"/>
                  </a:cubicBezTo>
                  <a:cubicBezTo>
                    <a:pt x="f71" y="f65"/>
                    <a:pt x="f71" y="f64"/>
                    <a:pt x="f71" y="f64"/>
                  </a:cubicBezTo>
                  <a:cubicBezTo>
                    <a:pt x="f69" y="f63"/>
                    <a:pt x="f69" y="f63"/>
                    <a:pt x="f70" y="f63"/>
                  </a:cubicBezTo>
                  <a:cubicBezTo>
                    <a:pt x="f132" y="f62"/>
                    <a:pt x="f108" y="f131"/>
                    <a:pt x="f127" y="f46"/>
                  </a:cubicBezTo>
                  <a:cubicBezTo>
                    <a:pt x="f133" y="f46"/>
                    <a:pt x="f126" y="f131"/>
                    <a:pt x="f122" y="f62"/>
                  </a:cubicBezTo>
                  <a:cubicBezTo>
                    <a:pt x="f146" y="f64"/>
                    <a:pt x="f161" y="f64"/>
                    <a:pt x="f162" y="f131"/>
                  </a:cubicBezTo>
                  <a:cubicBezTo>
                    <a:pt x="f5" y="f59"/>
                    <a:pt x="f163" y="f14"/>
                    <a:pt x="f137" y="f130"/>
                  </a:cubicBezTo>
                  <a:cubicBezTo>
                    <a:pt x="f139" y="f43"/>
                    <a:pt x="f125" y="f12"/>
                    <a:pt x="f135" y="f14"/>
                  </a:cubicBezTo>
                  <a:cubicBezTo>
                    <a:pt x="f126" y="f11"/>
                    <a:pt x="f134" y="f59"/>
                    <a:pt x="f133" y="f59"/>
                  </a:cubicBezTo>
                  <a:cubicBezTo>
                    <a:pt x="f142" y="f45"/>
                    <a:pt x="f93" y="f46"/>
                    <a:pt x="f70" y="f131"/>
                  </a:cubicBezTo>
                  <a:cubicBezTo>
                    <a:pt x="f71" y="f131"/>
                    <a:pt x="f86" y="f131"/>
                    <a:pt x="f68" y="f46"/>
                  </a:cubicBezTo>
                  <a:cubicBezTo>
                    <a:pt x="f152" y="f46"/>
                    <a:pt x="f152" y="f45"/>
                    <a:pt x="f152" y="f44"/>
                  </a:cubicBezTo>
                  <a:cubicBezTo>
                    <a:pt x="f68" y="f59"/>
                    <a:pt x="f86" y="f9"/>
                    <a:pt x="f69" y="f11"/>
                  </a:cubicBezTo>
                  <a:cubicBezTo>
                    <a:pt x="f158" y="f48"/>
                    <a:pt x="f114" y="f15"/>
                    <a:pt x="f116" y="f34"/>
                  </a:cubicBezTo>
                  <a:cubicBezTo>
                    <a:pt x="f104" y="f164"/>
                    <a:pt x="f118" y="f34"/>
                    <a:pt x="f127" y="f34"/>
                  </a:cubicBezTo>
                  <a:cubicBezTo>
                    <a:pt x="f120" y="f164"/>
                    <a:pt x="f135" y="f164"/>
                    <a:pt x="f149" y="f28"/>
                  </a:cubicBezTo>
                  <a:cubicBezTo>
                    <a:pt x="f125" y="f30"/>
                    <a:pt x="f124" y="f67"/>
                    <a:pt x="f125" y="f107"/>
                  </a:cubicBezTo>
                  <a:cubicBezTo>
                    <a:pt x="f123" y="f165"/>
                    <a:pt x="f121" y="f165"/>
                    <a:pt x="f119" y="f166"/>
                  </a:cubicBezTo>
                  <a:cubicBezTo>
                    <a:pt x="f118" y="f166"/>
                    <a:pt x="f104" y="f103"/>
                    <a:pt x="f116" y="f167"/>
                  </a:cubicBezTo>
                  <a:cubicBezTo>
                    <a:pt x="f116" y="f17"/>
                    <a:pt x="f168" y="f28"/>
                    <a:pt x="f100" y="f164"/>
                  </a:cubicBezTo>
                  <a:cubicBezTo>
                    <a:pt x="f153" y="f37"/>
                    <a:pt x="f77" y="f113"/>
                    <a:pt x="f72" y="f8"/>
                  </a:cubicBezTo>
                  <a:cubicBezTo>
                    <a:pt x="f152" y="f14"/>
                    <a:pt x="f138" y="f11"/>
                    <a:pt x="f157" y="f9"/>
                  </a:cubicBezTo>
                  <a:cubicBezTo>
                    <a:pt x="f157" y="f11"/>
                    <a:pt x="f89" y="f11"/>
                    <a:pt x="f89" y="f14"/>
                  </a:cubicBezTo>
                  <a:cubicBezTo>
                    <a:pt x="f157" y="f8"/>
                    <a:pt x="f157" y="f10"/>
                    <a:pt x="f66" y="f12"/>
                  </a:cubicBezTo>
                  <a:cubicBezTo>
                    <a:pt x="f69" y="f115"/>
                    <a:pt x="f91" y="f34"/>
                    <a:pt x="f78" y="f95"/>
                  </a:cubicBezTo>
                  <a:cubicBezTo>
                    <a:pt x="f143" y="f165"/>
                    <a:pt x="f169" y="f170"/>
                    <a:pt x="f171" y="f170"/>
                  </a:cubicBezTo>
                  <a:cubicBezTo>
                    <a:pt x="f155" y="f84"/>
                    <a:pt x="f94" y="f172"/>
                    <a:pt x="f98" y="f40"/>
                  </a:cubicBezTo>
                  <a:cubicBezTo>
                    <a:pt x="f98" y="f79"/>
                    <a:pt x="f151" y="f38"/>
                    <a:pt x="f150" y="f38"/>
                  </a:cubicBezTo>
                  <a:cubicBezTo>
                    <a:pt x="f110" y="f38"/>
                    <a:pt x="f78" y="f31"/>
                    <a:pt x="f160" y="f51"/>
                  </a:cubicBezTo>
                  <a:cubicBezTo>
                    <a:pt x="f77" y="f79"/>
                    <a:pt x="f77" y="f40"/>
                    <a:pt x="f160" y="f27"/>
                  </a:cubicBezTo>
                  <a:cubicBezTo>
                    <a:pt x="f112" y="f172"/>
                    <a:pt x="f112" y="f84"/>
                    <a:pt x="f160" y="f165"/>
                  </a:cubicBezTo>
                  <a:cubicBezTo>
                    <a:pt x="f83" y="f28"/>
                    <a:pt x="f72" y="f15"/>
                    <a:pt x="f89" y="f16"/>
                  </a:cubicBezTo>
                  <a:cubicBezTo>
                    <a:pt x="f140" y="f47"/>
                    <a:pt x="f141" y="f43"/>
                    <a:pt x="f64" y="f10"/>
                  </a:cubicBezTo>
                  <a:cubicBezTo>
                    <a:pt x="f62" y="f18"/>
                    <a:pt x="f46" y="f109"/>
                    <a:pt x="f59" y="f67"/>
                  </a:cubicBezTo>
                  <a:cubicBezTo>
                    <a:pt x="f8" y="f23"/>
                    <a:pt x="f43" y="f32"/>
                    <a:pt x="f49" y="f55"/>
                  </a:cubicBezTo>
                  <a:cubicBezTo>
                    <a:pt x="f49" y="f173"/>
                    <a:pt x="f41" y="f174"/>
                    <a:pt x="f111" y="f175"/>
                  </a:cubicBezTo>
                  <a:cubicBezTo>
                    <a:pt x="f111" y="f176"/>
                    <a:pt x="f18" y="f7"/>
                    <a:pt x="f177" y="f176"/>
                  </a:cubicBezTo>
                  <a:cubicBezTo>
                    <a:pt x="f115" y="f176"/>
                    <a:pt x="f115" y="f174"/>
                    <a:pt x="f115" y="f2"/>
                  </a:cubicBezTo>
                  <a:cubicBezTo>
                    <a:pt x="f177" y="f6"/>
                    <a:pt x="f18" y="f178"/>
                    <a:pt x="f18" y="f179"/>
                  </a:cubicBezTo>
                  <a:cubicBezTo>
                    <a:pt x="f16" y="f25"/>
                    <a:pt x="f130" y="f34"/>
                    <a:pt x="f44" y="f47"/>
                  </a:cubicBezTo>
                  <a:cubicBezTo>
                    <a:pt x="f45" y="f13"/>
                    <a:pt x="f45" y="f12"/>
                    <a:pt x="f45" y="f8"/>
                  </a:cubicBezTo>
                  <a:cubicBezTo>
                    <a:pt x="f11" y="f47"/>
                    <a:pt x="f130" y="f113"/>
                    <a:pt x="f43" y="f18"/>
                  </a:cubicBezTo>
                  <a:cubicBezTo>
                    <a:pt x="f113" y="f20"/>
                    <a:pt x="f177" y="f180"/>
                    <a:pt x="f87" y="f107"/>
                  </a:cubicBezTo>
                  <a:cubicBezTo>
                    <a:pt x="f22" y="f166"/>
                    <a:pt x="f26" y="f170"/>
                    <a:pt x="f22" y="f23"/>
                  </a:cubicBezTo>
                  <a:cubicBezTo>
                    <a:pt x="f20" y="f25"/>
                    <a:pt x="f24" y="f29"/>
                    <a:pt x="f26" y="f39"/>
                  </a:cubicBezTo>
                  <a:cubicBezTo>
                    <a:pt x="f180" y="f31"/>
                    <a:pt x="f67" y="f39"/>
                    <a:pt x="f167" y="f40"/>
                  </a:cubicBezTo>
                  <a:cubicBezTo>
                    <a:pt x="f103" y="f21"/>
                    <a:pt x="f167" y="f19"/>
                    <a:pt x="f17" y="f170"/>
                  </a:cubicBezTo>
                  <a:cubicBezTo>
                    <a:pt x="f28" y="f97"/>
                    <a:pt x="f34" y="f166"/>
                    <a:pt x="f26" y="f103"/>
                  </a:cubicBezTo>
                  <a:cubicBezTo>
                    <a:pt x="f42" y="f92"/>
                    <a:pt x="f113" y="f177"/>
                    <a:pt x="f130" y="f12"/>
                  </a:cubicBezTo>
                  <a:cubicBezTo>
                    <a:pt x="f8" y="f130"/>
                    <a:pt x="f8" y="f14"/>
                    <a:pt x="f14" y="f11"/>
                  </a:cubicBezTo>
                  <a:cubicBezTo>
                    <a:pt x="f14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4BB0FB76-36BE-E308-BDEE-A2F1DB6D5506}"/>
                </a:ext>
              </a:extLst>
            </p:cNvPr>
            <p:cNvSpPr/>
            <p:nvPr/>
          </p:nvSpPr>
          <p:spPr>
            <a:xfrm>
              <a:off x="1310801" y="4739399"/>
              <a:ext cx="418209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4"/>
                <a:gd name="f8" fmla="val 99"/>
                <a:gd name="f9" fmla="val 96"/>
                <a:gd name="f10" fmla="val 101"/>
                <a:gd name="f11" fmla="val 97"/>
                <a:gd name="f12" fmla="val 102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66"/>
                <a:gd name="f34" fmla="val 128"/>
                <a:gd name="f35" fmla="val 165"/>
                <a:gd name="f36" fmla="val 164"/>
                <a:gd name="f37" fmla="val 119"/>
                <a:gd name="f38" fmla="val 161"/>
                <a:gd name="f39" fmla="val 156"/>
                <a:gd name="f40" fmla="val 153"/>
                <a:gd name="f41" fmla="val 110"/>
                <a:gd name="f42" fmla="val 117"/>
                <a:gd name="f43" fmla="val 103"/>
                <a:gd name="f44" fmla="val 94"/>
                <a:gd name="f45" fmla="val 93"/>
                <a:gd name="f46" fmla="val 92"/>
                <a:gd name="f47" fmla="val 105"/>
                <a:gd name="f48" fmla="val 107"/>
                <a:gd name="f49" fmla="val 108"/>
                <a:gd name="f50" fmla="val 140"/>
                <a:gd name="f51" fmla="val 158"/>
                <a:gd name="f52" fmla="val 160"/>
                <a:gd name="f53" fmla="val 170"/>
                <a:gd name="f54" fmla="val 173"/>
                <a:gd name="f55" fmla="val 177"/>
                <a:gd name="f56" fmla="val 175"/>
                <a:gd name="f57" fmla="val 172"/>
                <a:gd name="f58" fmla="val 168"/>
                <a:gd name="f59" fmla="val 95"/>
                <a:gd name="f60" fmla="val 162"/>
                <a:gd name="f61" fmla="val 123"/>
                <a:gd name="f62" fmla="val 89"/>
                <a:gd name="f63" fmla="val 88"/>
                <a:gd name="f64" fmla="val 87"/>
                <a:gd name="f65" fmla="val 86"/>
                <a:gd name="f66" fmla="val 81"/>
                <a:gd name="f67" fmla="val 136"/>
                <a:gd name="f68" fmla="val 77"/>
                <a:gd name="f69" fmla="val 73"/>
                <a:gd name="f70" fmla="val 72"/>
                <a:gd name="f71" fmla="val 74"/>
                <a:gd name="f72" fmla="val 76"/>
                <a:gd name="f73" fmla="val 171"/>
                <a:gd name="f74" fmla="val 70"/>
                <a:gd name="f75" fmla="val 65"/>
                <a:gd name="f76" fmla="val 63"/>
                <a:gd name="f77" fmla="val 167"/>
                <a:gd name="f78" fmla="val 58"/>
                <a:gd name="f79" fmla="val 157"/>
                <a:gd name="f80" fmla="val 61"/>
                <a:gd name="f81" fmla="val 64"/>
                <a:gd name="f82" fmla="val 154"/>
                <a:gd name="f83" fmla="val 69"/>
                <a:gd name="f84" fmla="val 146"/>
                <a:gd name="f85" fmla="val 71"/>
                <a:gd name="f86" fmla="val 75"/>
                <a:gd name="f87" fmla="val 120"/>
                <a:gd name="f88" fmla="val 79"/>
                <a:gd name="f89" fmla="val 83"/>
                <a:gd name="f90" fmla="val 116"/>
                <a:gd name="f91" fmla="val 66"/>
                <a:gd name="f92" fmla="val 55"/>
                <a:gd name="f93" fmla="val 44"/>
                <a:gd name="f94" fmla="val 141"/>
                <a:gd name="f95" fmla="val 42"/>
                <a:gd name="f96" fmla="val 144"/>
                <a:gd name="f97" fmla="val 43"/>
                <a:gd name="f98" fmla="val 41"/>
                <a:gd name="f99" fmla="val 36"/>
                <a:gd name="f100" fmla="val 32"/>
                <a:gd name="f101" fmla="val 27"/>
                <a:gd name="f102" fmla="val 139"/>
                <a:gd name="f103" fmla="val 30"/>
                <a:gd name="f104" fmla="val 37"/>
                <a:gd name="f105" fmla="val 39"/>
                <a:gd name="f106" fmla="val 138"/>
                <a:gd name="f107" fmla="val 40"/>
                <a:gd name="f108" fmla="val 125"/>
                <a:gd name="f109" fmla="val 53"/>
                <a:gd name="f110" fmla="val 111"/>
                <a:gd name="f111" fmla="val 60"/>
                <a:gd name="f112" fmla="val 109"/>
                <a:gd name="f113" fmla="val 46"/>
                <a:gd name="f114" fmla="val 115"/>
                <a:gd name="f115" fmla="val 31"/>
                <a:gd name="f116" fmla="val 28"/>
                <a:gd name="f117" fmla="val 26"/>
                <a:gd name="f118" fmla="val 23"/>
                <a:gd name="f119" fmla="val 127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2"/>
                <a:gd name="f129" fmla="val 29"/>
                <a:gd name="f130" fmla="val 100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0"/>
                <a:gd name="f139" fmla="val 8"/>
                <a:gd name="f140" fmla="val 84"/>
                <a:gd name="f141" fmla="val 85"/>
                <a:gd name="f142" fmla="val 38"/>
                <a:gd name="f143" fmla="val 57"/>
                <a:gd name="f144" fmla="val 68"/>
                <a:gd name="f145" fmla="val 67"/>
                <a:gd name="f146" fmla="val 11"/>
                <a:gd name="f147" fmla="val 10"/>
                <a:gd name="f148" fmla="val 51"/>
                <a:gd name="f149" fmla="val 15"/>
                <a:gd name="f150" fmla="val 49"/>
                <a:gd name="f151" fmla="val 45"/>
                <a:gd name="f152" fmla="val 78"/>
                <a:gd name="f153" fmla="val 50"/>
                <a:gd name="f154" fmla="val 48"/>
                <a:gd name="f155" fmla="val 47"/>
                <a:gd name="f156" fmla="val 34"/>
                <a:gd name="f157" fmla="val 82"/>
                <a:gd name="f158" fmla="val 59"/>
                <a:gd name="f159" fmla="val 25"/>
                <a:gd name="f160" fmla="val 62"/>
                <a:gd name="f161" fmla="val 6"/>
                <a:gd name="f162" fmla="val 3"/>
                <a:gd name="f163" fmla="val 1"/>
                <a:gd name="f164" fmla="val 129"/>
                <a:gd name="f165" fmla="val 143"/>
                <a:gd name="f166" fmla="val 142"/>
                <a:gd name="f167" fmla="val 137"/>
                <a:gd name="f168" fmla="val 33"/>
                <a:gd name="f169" fmla="val 54"/>
                <a:gd name="f170" fmla="val 145"/>
                <a:gd name="f171" fmla="val 52"/>
                <a:gd name="f172" fmla="val 148"/>
                <a:gd name="f173" fmla="val 179"/>
                <a:gd name="f174" fmla="val 181"/>
                <a:gd name="f175" fmla="val 182"/>
                <a:gd name="f176" fmla="val 183"/>
                <a:gd name="f177" fmla="val 114"/>
                <a:gd name="f178" fmla="val 176"/>
                <a:gd name="f179" fmla="val 174"/>
                <a:gd name="f180" fmla="val 130"/>
                <a:gd name="f181" fmla="+- 0 0 -90"/>
                <a:gd name="f182" fmla="*/ f3 1 178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4"/>
                <a:gd name="f193" fmla="*/ 147 f189 1"/>
                <a:gd name="f194" fmla="*/ 121 f188 1"/>
                <a:gd name="f195" fmla="*/ 165 f189 1"/>
                <a:gd name="f196" fmla="*/ 124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3 f188 1"/>
                <a:gd name="f207" fmla="*/ 170 f189 1"/>
                <a:gd name="f208" fmla="*/ 63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7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15 f188 1"/>
                <a:gd name="f231" fmla="*/ 80 f189 1"/>
                <a:gd name="f232" fmla="*/ 72 f188 1"/>
                <a:gd name="f233" fmla="*/ 49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2 f189 1"/>
                <a:gd name="f241" fmla="*/ 74 f189 1"/>
                <a:gd name="f242" fmla="*/ 85 f188 1"/>
                <a:gd name="f243" fmla="*/ 25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73 f189 1"/>
                <a:gd name="f250" fmla="*/ 97 f188 1"/>
                <a:gd name="f251" fmla="*/ 15 f189 1"/>
                <a:gd name="f252" fmla="*/ 131 f188 1"/>
                <a:gd name="f253" fmla="*/ 31 f189 1"/>
                <a:gd name="f254" fmla="*/ 137 f188 1"/>
                <a:gd name="f255" fmla="*/ 82 f189 1"/>
                <a:gd name="f256" fmla="*/ 58 f189 1"/>
                <a:gd name="f257" fmla="*/ 141 f188 1"/>
                <a:gd name="f258" fmla="*/ 161 f188 1"/>
                <a:gd name="f259" fmla="*/ 62 f189 1"/>
                <a:gd name="f260" fmla="*/ 143 f188 1"/>
                <a:gd name="f261" fmla="*/ 95 f189 1"/>
                <a:gd name="f262" fmla="*/ 136 f188 1"/>
                <a:gd name="f263" fmla="*/ 114 f189 1"/>
                <a:gd name="f264" fmla="*/ 183 f188 1"/>
                <a:gd name="f265" fmla="*/ 94 f189 1"/>
                <a:gd name="f266" fmla="*/ 105 f188 1"/>
                <a:gd name="f267" fmla="*/ 120 f189 1"/>
                <a:gd name="f268" fmla="*/ 138 f188 1"/>
                <a:gd name="f269" fmla="*/ 137 f189 1"/>
                <a:gd name="f270" fmla="*/ 153 f188 1"/>
                <a:gd name="f271" fmla="*/ 100 f189 1"/>
                <a:gd name="f272" fmla="*/ 102 f188 1"/>
                <a:gd name="f273" fmla="+- f190 0 f1"/>
                <a:gd name="f274" fmla="*/ f193 1 178"/>
                <a:gd name="f275" fmla="*/ f194 1 184"/>
                <a:gd name="f276" fmla="*/ f195 1 178"/>
                <a:gd name="f277" fmla="*/ f196 1 184"/>
                <a:gd name="f278" fmla="*/ f197 1 178"/>
                <a:gd name="f279" fmla="*/ f198 1 184"/>
                <a:gd name="f280" fmla="*/ f199 1 178"/>
                <a:gd name="f281" fmla="*/ f200 1 184"/>
                <a:gd name="f282" fmla="*/ f201 1 178"/>
                <a:gd name="f283" fmla="*/ f202 1 184"/>
                <a:gd name="f284" fmla="*/ f203 1 178"/>
                <a:gd name="f285" fmla="*/ f204 1 184"/>
                <a:gd name="f286" fmla="*/ f205 1 178"/>
                <a:gd name="f287" fmla="*/ f206 1 184"/>
                <a:gd name="f288" fmla="*/ f207 1 178"/>
                <a:gd name="f289" fmla="*/ f208 1 184"/>
                <a:gd name="f290" fmla="*/ f209 1 178"/>
                <a:gd name="f291" fmla="*/ f210 1 184"/>
                <a:gd name="f292" fmla="*/ f211 1 178"/>
                <a:gd name="f293" fmla="*/ f212 1 184"/>
                <a:gd name="f294" fmla="*/ f213 1 184"/>
                <a:gd name="f295" fmla="*/ f214 1 178"/>
                <a:gd name="f296" fmla="*/ f215 1 184"/>
                <a:gd name="f297" fmla="*/ f216 1 178"/>
                <a:gd name="f298" fmla="*/ f217 1 184"/>
                <a:gd name="f299" fmla="*/ f218 1 178"/>
                <a:gd name="f300" fmla="*/ f219 1 184"/>
                <a:gd name="f301" fmla="*/ f220 1 178"/>
                <a:gd name="f302" fmla="*/ f221 1 184"/>
                <a:gd name="f303" fmla="*/ f222 1 178"/>
                <a:gd name="f304" fmla="*/ f223 1 178"/>
                <a:gd name="f305" fmla="*/ f224 1 184"/>
                <a:gd name="f306" fmla="*/ f225 1 178"/>
                <a:gd name="f307" fmla="*/ f226 1 184"/>
                <a:gd name="f308" fmla="*/ f227 1 178"/>
                <a:gd name="f309" fmla="*/ f228 1 184"/>
                <a:gd name="f310" fmla="*/ f229 1 178"/>
                <a:gd name="f311" fmla="*/ f230 1 184"/>
                <a:gd name="f312" fmla="*/ f231 1 178"/>
                <a:gd name="f313" fmla="*/ f232 1 184"/>
                <a:gd name="f314" fmla="*/ f233 1 178"/>
                <a:gd name="f315" fmla="*/ f234 1 184"/>
                <a:gd name="f316" fmla="*/ f235 1 178"/>
                <a:gd name="f317" fmla="*/ f236 1 184"/>
                <a:gd name="f318" fmla="*/ f237 1 178"/>
                <a:gd name="f319" fmla="*/ f238 1 184"/>
                <a:gd name="f320" fmla="*/ f239 1 178"/>
                <a:gd name="f321" fmla="*/ f240 1 178"/>
                <a:gd name="f322" fmla="*/ f241 1 178"/>
                <a:gd name="f323" fmla="*/ f242 1 184"/>
                <a:gd name="f324" fmla="*/ f243 1 178"/>
                <a:gd name="f325" fmla="*/ f244 1 184"/>
                <a:gd name="f326" fmla="*/ f245 1 178"/>
                <a:gd name="f327" fmla="*/ f246 1 184"/>
                <a:gd name="f328" fmla="*/ f247 1 178"/>
                <a:gd name="f329" fmla="*/ f248 1 184"/>
                <a:gd name="f330" fmla="*/ f249 1 178"/>
                <a:gd name="f331" fmla="*/ f250 1 184"/>
                <a:gd name="f332" fmla="*/ f251 1 178"/>
                <a:gd name="f333" fmla="*/ f252 1 184"/>
                <a:gd name="f334" fmla="*/ f253 1 178"/>
                <a:gd name="f335" fmla="*/ f254 1 184"/>
                <a:gd name="f336" fmla="*/ f255 1 178"/>
                <a:gd name="f337" fmla="*/ f256 1 178"/>
                <a:gd name="f338" fmla="*/ f257 1 184"/>
                <a:gd name="f339" fmla="*/ f258 1 184"/>
                <a:gd name="f340" fmla="*/ f259 1 178"/>
                <a:gd name="f341" fmla="*/ f260 1 184"/>
                <a:gd name="f342" fmla="*/ f261 1 178"/>
                <a:gd name="f343" fmla="*/ f262 1 184"/>
                <a:gd name="f344" fmla="*/ f263 1 178"/>
                <a:gd name="f345" fmla="*/ f264 1 184"/>
                <a:gd name="f346" fmla="*/ f265 1 178"/>
                <a:gd name="f347" fmla="*/ f266 1 184"/>
                <a:gd name="f348" fmla="*/ f267 1 178"/>
                <a:gd name="f349" fmla="*/ f268 1 184"/>
                <a:gd name="f350" fmla="*/ f269 1 178"/>
                <a:gd name="f351" fmla="*/ f270 1 184"/>
                <a:gd name="f352" fmla="*/ f271 1 178"/>
                <a:gd name="f353" fmla="*/ f272 1 184"/>
                <a:gd name="f354" fmla="*/ 0 1 f191"/>
                <a:gd name="f355" fmla="*/ f185 1 f191"/>
                <a:gd name="f356" fmla="*/ 0 1 f192"/>
                <a:gd name="f357" fmla="*/ f186 1 f192"/>
                <a:gd name="f358" fmla="*/ f274 1 f191"/>
                <a:gd name="f359" fmla="*/ f275 1 f192"/>
                <a:gd name="f360" fmla="*/ f276 1 f191"/>
                <a:gd name="f361" fmla="*/ f277 1 f192"/>
                <a:gd name="f362" fmla="*/ f278 1 f191"/>
                <a:gd name="f363" fmla="*/ f279 1 f192"/>
                <a:gd name="f364" fmla="*/ f280 1 f191"/>
                <a:gd name="f365" fmla="*/ f281 1 f192"/>
                <a:gd name="f366" fmla="*/ f282 1 f191"/>
                <a:gd name="f367" fmla="*/ f283 1 f192"/>
                <a:gd name="f368" fmla="*/ f284 1 f191"/>
                <a:gd name="f369" fmla="*/ f285 1 f192"/>
                <a:gd name="f370" fmla="*/ f286 1 f191"/>
                <a:gd name="f371" fmla="*/ f287 1 f192"/>
                <a:gd name="f372" fmla="*/ f288 1 f191"/>
                <a:gd name="f373" fmla="*/ f289 1 f192"/>
                <a:gd name="f374" fmla="*/ f290 1 f191"/>
                <a:gd name="f375" fmla="*/ f291 1 f192"/>
                <a:gd name="f376" fmla="*/ f292 1 f191"/>
                <a:gd name="f377" fmla="*/ f293 1 f192"/>
                <a:gd name="f378" fmla="*/ f294 1 f192"/>
                <a:gd name="f379" fmla="*/ f295 1 f191"/>
                <a:gd name="f380" fmla="*/ f296 1 f192"/>
                <a:gd name="f381" fmla="*/ f297 1 f191"/>
                <a:gd name="f382" fmla="*/ f298 1 f192"/>
                <a:gd name="f383" fmla="*/ f299 1 f191"/>
                <a:gd name="f384" fmla="*/ f300 1 f192"/>
                <a:gd name="f385" fmla="*/ f301 1 f191"/>
                <a:gd name="f386" fmla="*/ f302 1 f192"/>
                <a:gd name="f387" fmla="*/ f303 1 f191"/>
                <a:gd name="f388" fmla="*/ f304 1 f191"/>
                <a:gd name="f389" fmla="*/ f305 1 f192"/>
                <a:gd name="f390" fmla="*/ f306 1 f191"/>
                <a:gd name="f391" fmla="*/ f307 1 f192"/>
                <a:gd name="f392" fmla="*/ f308 1 f191"/>
                <a:gd name="f393" fmla="*/ f309 1 f192"/>
                <a:gd name="f394" fmla="*/ f310 1 f191"/>
                <a:gd name="f395" fmla="*/ f311 1 f192"/>
                <a:gd name="f396" fmla="*/ f312 1 f191"/>
                <a:gd name="f397" fmla="*/ f313 1 f192"/>
                <a:gd name="f398" fmla="*/ f314 1 f191"/>
                <a:gd name="f399" fmla="*/ f315 1 f192"/>
                <a:gd name="f400" fmla="*/ f316 1 f191"/>
                <a:gd name="f401" fmla="*/ f317 1 f192"/>
                <a:gd name="f402" fmla="*/ f318 1 f191"/>
                <a:gd name="f403" fmla="*/ f319 1 f192"/>
                <a:gd name="f404" fmla="*/ f320 1 f191"/>
                <a:gd name="f405" fmla="*/ f321 1 f191"/>
                <a:gd name="f406" fmla="*/ f322 1 f191"/>
                <a:gd name="f407" fmla="*/ f323 1 f192"/>
                <a:gd name="f408" fmla="*/ f324 1 f191"/>
                <a:gd name="f409" fmla="*/ f325 1 f192"/>
                <a:gd name="f410" fmla="*/ f326 1 f191"/>
                <a:gd name="f411" fmla="*/ f327 1 f192"/>
                <a:gd name="f412" fmla="*/ f328 1 f191"/>
                <a:gd name="f413" fmla="*/ f329 1 f192"/>
                <a:gd name="f414" fmla="*/ f330 1 f191"/>
                <a:gd name="f415" fmla="*/ f331 1 f192"/>
                <a:gd name="f416" fmla="*/ f332 1 f191"/>
                <a:gd name="f417" fmla="*/ f333 1 f192"/>
                <a:gd name="f418" fmla="*/ f334 1 f191"/>
                <a:gd name="f419" fmla="*/ f335 1 f192"/>
                <a:gd name="f420" fmla="*/ f336 1 f191"/>
                <a:gd name="f421" fmla="*/ f337 1 f191"/>
                <a:gd name="f422" fmla="*/ f338 1 f192"/>
                <a:gd name="f423" fmla="*/ f339 1 f192"/>
                <a:gd name="f424" fmla="*/ f340 1 f191"/>
                <a:gd name="f425" fmla="*/ f341 1 f192"/>
                <a:gd name="f426" fmla="*/ f342 1 f191"/>
                <a:gd name="f427" fmla="*/ f343 1 f192"/>
                <a:gd name="f428" fmla="*/ f344 1 f191"/>
                <a:gd name="f429" fmla="*/ f345 1 f192"/>
                <a:gd name="f430" fmla="*/ f346 1 f191"/>
                <a:gd name="f431" fmla="*/ f347 1 f192"/>
                <a:gd name="f432" fmla="*/ f348 1 f191"/>
                <a:gd name="f433" fmla="*/ f349 1 f192"/>
                <a:gd name="f434" fmla="*/ f350 1 f191"/>
                <a:gd name="f435" fmla="*/ f351 1 f192"/>
                <a:gd name="f436" fmla="*/ f352 1 f191"/>
                <a:gd name="f437" fmla="*/ f353 1 f192"/>
                <a:gd name="f438" fmla="*/ f354 f182 1"/>
                <a:gd name="f439" fmla="*/ f355 f182 1"/>
                <a:gd name="f440" fmla="*/ f357 f183 1"/>
                <a:gd name="f441" fmla="*/ f356 f183 1"/>
                <a:gd name="f442" fmla="*/ f358 f182 1"/>
                <a:gd name="f443" fmla="*/ f359 f183 1"/>
                <a:gd name="f444" fmla="*/ f360 f182 1"/>
                <a:gd name="f445" fmla="*/ f361 f183 1"/>
                <a:gd name="f446" fmla="*/ f362 f182 1"/>
                <a:gd name="f447" fmla="*/ f363 f183 1"/>
                <a:gd name="f448" fmla="*/ f364 f182 1"/>
                <a:gd name="f449" fmla="*/ f365 f183 1"/>
                <a:gd name="f450" fmla="*/ f366 f182 1"/>
                <a:gd name="f451" fmla="*/ f367 f183 1"/>
                <a:gd name="f452" fmla="*/ f368 f182 1"/>
                <a:gd name="f453" fmla="*/ f369 f183 1"/>
                <a:gd name="f454" fmla="*/ f370 f182 1"/>
                <a:gd name="f455" fmla="*/ f371 f183 1"/>
                <a:gd name="f456" fmla="*/ f372 f182 1"/>
                <a:gd name="f457" fmla="*/ f373 f183 1"/>
                <a:gd name="f458" fmla="*/ f374 f182 1"/>
                <a:gd name="f459" fmla="*/ f375 f183 1"/>
                <a:gd name="f460" fmla="*/ f376 f182 1"/>
                <a:gd name="f461" fmla="*/ f377 f183 1"/>
                <a:gd name="f462" fmla="*/ f378 f183 1"/>
                <a:gd name="f463" fmla="*/ f379 f182 1"/>
                <a:gd name="f464" fmla="*/ f380 f183 1"/>
                <a:gd name="f465" fmla="*/ f381 f182 1"/>
                <a:gd name="f466" fmla="*/ f382 f183 1"/>
                <a:gd name="f467" fmla="*/ f383 f182 1"/>
                <a:gd name="f468" fmla="*/ f384 f183 1"/>
                <a:gd name="f469" fmla="*/ f385 f182 1"/>
                <a:gd name="f470" fmla="*/ f386 f183 1"/>
                <a:gd name="f471" fmla="*/ f387 f182 1"/>
                <a:gd name="f472" fmla="*/ f388 f182 1"/>
                <a:gd name="f473" fmla="*/ f389 f183 1"/>
                <a:gd name="f474" fmla="*/ f390 f182 1"/>
                <a:gd name="f475" fmla="*/ f391 f183 1"/>
                <a:gd name="f476" fmla="*/ f392 f182 1"/>
                <a:gd name="f477" fmla="*/ f393 f183 1"/>
                <a:gd name="f478" fmla="*/ f394 f182 1"/>
                <a:gd name="f479" fmla="*/ f395 f183 1"/>
                <a:gd name="f480" fmla="*/ f396 f182 1"/>
                <a:gd name="f481" fmla="*/ f397 f183 1"/>
                <a:gd name="f482" fmla="*/ f398 f182 1"/>
                <a:gd name="f483" fmla="*/ f399 f183 1"/>
                <a:gd name="f484" fmla="*/ f400 f182 1"/>
                <a:gd name="f485" fmla="*/ f401 f183 1"/>
                <a:gd name="f486" fmla="*/ f402 f182 1"/>
                <a:gd name="f487" fmla="*/ f403 f183 1"/>
                <a:gd name="f488" fmla="*/ f404 f182 1"/>
                <a:gd name="f489" fmla="*/ f405 f182 1"/>
                <a:gd name="f490" fmla="*/ f406 f182 1"/>
                <a:gd name="f491" fmla="*/ f407 f183 1"/>
                <a:gd name="f492" fmla="*/ f408 f182 1"/>
                <a:gd name="f493" fmla="*/ f409 f183 1"/>
                <a:gd name="f494" fmla="*/ f410 f182 1"/>
                <a:gd name="f495" fmla="*/ f411 f183 1"/>
                <a:gd name="f496" fmla="*/ f412 f182 1"/>
                <a:gd name="f497" fmla="*/ f413 f183 1"/>
                <a:gd name="f498" fmla="*/ f414 f182 1"/>
                <a:gd name="f499" fmla="*/ f415 f183 1"/>
                <a:gd name="f500" fmla="*/ f416 f182 1"/>
                <a:gd name="f501" fmla="*/ f417 f183 1"/>
                <a:gd name="f502" fmla="*/ f418 f182 1"/>
                <a:gd name="f503" fmla="*/ f419 f183 1"/>
                <a:gd name="f504" fmla="*/ f420 f182 1"/>
                <a:gd name="f505" fmla="*/ f421 f182 1"/>
                <a:gd name="f506" fmla="*/ f422 f183 1"/>
                <a:gd name="f507" fmla="*/ f423 f183 1"/>
                <a:gd name="f508" fmla="*/ f424 f182 1"/>
                <a:gd name="f509" fmla="*/ f425 f183 1"/>
                <a:gd name="f510" fmla="*/ f426 f182 1"/>
                <a:gd name="f511" fmla="*/ f427 f183 1"/>
                <a:gd name="f512" fmla="*/ f428 f182 1"/>
                <a:gd name="f513" fmla="*/ f429 f183 1"/>
                <a:gd name="f514" fmla="*/ f430 f182 1"/>
                <a:gd name="f515" fmla="*/ f431 f183 1"/>
                <a:gd name="f516" fmla="*/ f432 f182 1"/>
                <a:gd name="f517" fmla="*/ f433 f183 1"/>
                <a:gd name="f518" fmla="*/ f434 f182 1"/>
                <a:gd name="f519" fmla="*/ f435 f183 1"/>
                <a:gd name="f520" fmla="*/ f436 f182 1"/>
                <a:gd name="f521" fmla="*/ f437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2" y="f443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48" y="f462"/>
                </a:cxn>
                <a:cxn ang="f273">
                  <a:pos x="f463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55"/>
                </a:cxn>
                <a:cxn ang="f273">
                  <a:pos x="f472" y="f473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1"/>
                </a:cxn>
                <a:cxn ang="f273">
                  <a:pos x="f489" y="f455"/>
                </a:cxn>
                <a:cxn ang="f273">
                  <a:pos x="f490" y="f491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451"/>
                </a:cxn>
                <a:cxn ang="f273">
                  <a:pos x="f505" y="f506"/>
                </a:cxn>
                <a:cxn ang="f273">
                  <a:pos x="f482" y="f507"/>
                </a:cxn>
                <a:cxn ang="f273">
                  <a:pos x="f508" y="f509"/>
                </a:cxn>
                <a:cxn ang="f273">
                  <a:pos x="f510" y="f511"/>
                </a:cxn>
                <a:cxn ang="f273">
                  <a:pos x="f512" y="f513"/>
                </a:cxn>
                <a:cxn ang="f273">
                  <a:pos x="f514" y="f515"/>
                </a:cxn>
                <a:cxn ang="f273">
                  <a:pos x="f516" y="f517"/>
                </a:cxn>
                <a:cxn ang="f273">
                  <a:pos x="f518" y="f519"/>
                </a:cxn>
                <a:cxn ang="f273">
                  <a:pos x="f520" y="f521"/>
                </a:cxn>
              </a:cxnLst>
              <a:rect l="f438" t="f441" r="f439" b="f440"/>
              <a:pathLst>
                <a:path w="178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15"/>
                    <a:pt x="f39" y="f37"/>
                  </a:cubicBezTo>
                  <a:cubicBezTo>
                    <a:pt x="f40" y="f37"/>
                    <a:pt x="f21" y="f37"/>
                    <a:pt x="f19" y="f15"/>
                  </a:cubicBezTo>
                  <a:cubicBezTo>
                    <a:pt x="f30" y="f41"/>
                    <a:pt x="f42" y="f12"/>
                    <a:pt x="f43" y="f44"/>
                  </a:cubicBezTo>
                  <a:cubicBezTo>
                    <a:pt x="f43" y="f44"/>
                    <a:pt x="f43" y="f45"/>
                    <a:pt x="f43" y="f46"/>
                  </a:cubicBezTo>
                  <a:cubicBezTo>
                    <a:pt x="f47" y="f46"/>
                    <a:pt x="f48" y="f46"/>
                    <a:pt x="f49" y="f46"/>
                  </a:cubicBezTo>
                  <a:cubicBezTo>
                    <a:pt x="f24" y="f44"/>
                    <a:pt x="f50" y="f11"/>
                    <a:pt x="f39" y="f8"/>
                  </a:cubicBezTo>
                  <a:cubicBezTo>
                    <a:pt x="f51" y="f8"/>
                    <a:pt x="f52" y="f10"/>
                    <a:pt x="f38" y="f12"/>
                  </a:cubicBezTo>
                  <a:cubicBezTo>
                    <a:pt x="f36" y="f16"/>
                    <a:pt x="f53" y="f49"/>
                    <a:pt x="f54" y="f47"/>
                  </a:cubicBezTo>
                  <a:cubicBezTo>
                    <a:pt x="f55" y="f43"/>
                    <a:pt x="f6" y="f8"/>
                    <a:pt x="f56" y="f9"/>
                  </a:cubicBezTo>
                  <a:cubicBezTo>
                    <a:pt x="f57" y="f46"/>
                    <a:pt x="f58" y="f46"/>
                    <a:pt x="f32" y="f59"/>
                  </a:cubicBezTo>
                  <a:cubicBezTo>
                    <a:pt x="f60" y="f9"/>
                    <a:pt x="f31" y="f11"/>
                    <a:pt x="f51" y="f9"/>
                  </a:cubicBezTo>
                  <a:cubicBezTo>
                    <a:pt x="f50" y="f44"/>
                    <a:pt x="f61" y="f46"/>
                    <a:pt x="f47" y="f62"/>
                  </a:cubicBezTo>
                  <a:cubicBezTo>
                    <a:pt x="f47" y="f62"/>
                    <a:pt x="f13" y="f62"/>
                    <a:pt x="f12" y="f63"/>
                  </a:cubicBezTo>
                  <a:cubicBezTo>
                    <a:pt x="f47" y="f64"/>
                    <a:pt x="f16" y="f65"/>
                    <a:pt x="f49" y="f65"/>
                  </a:cubicBezTo>
                  <a:cubicBezTo>
                    <a:pt x="f22" y="f66"/>
                    <a:pt x="f67" y="f68"/>
                    <a:pt x="f25" y="f69"/>
                  </a:cubicBezTo>
                  <a:cubicBezTo>
                    <a:pt x="f40" y="f70"/>
                    <a:pt x="f39" y="f69"/>
                    <a:pt x="f31" y="f71"/>
                  </a:cubicBezTo>
                  <a:cubicBezTo>
                    <a:pt x="f32" y="f72"/>
                    <a:pt x="f58" y="f68"/>
                    <a:pt x="f73" y="f69"/>
                  </a:cubicBezTo>
                  <a:cubicBezTo>
                    <a:pt x="f57" y="f74"/>
                    <a:pt x="f57" y="f75"/>
                    <a:pt x="f53" y="f76"/>
                  </a:cubicBezTo>
                  <a:cubicBezTo>
                    <a:pt x="f77" y="f78"/>
                    <a:pt x="f60" y="f78"/>
                    <a:pt x="f79" y="f80"/>
                  </a:cubicBezTo>
                  <a:cubicBezTo>
                    <a:pt x="f39" y="f80"/>
                    <a:pt x="f29" y="f76"/>
                    <a:pt x="f29" y="f81"/>
                  </a:cubicBezTo>
                  <a:cubicBezTo>
                    <a:pt x="f82" y="f83"/>
                    <a:pt x="f23" y="f74"/>
                    <a:pt x="f84" y="f85"/>
                  </a:cubicBezTo>
                  <a:cubicBezTo>
                    <a:pt x="f17" y="f86"/>
                    <a:pt x="f87" y="f88"/>
                    <a:pt x="f48" y="f89"/>
                  </a:cubicBezTo>
                  <a:cubicBezTo>
                    <a:pt x="f47" y="f89"/>
                    <a:pt x="f43" y="f89"/>
                    <a:pt x="f10" y="f89"/>
                  </a:cubicBezTo>
                  <a:cubicBezTo>
                    <a:pt x="f12" y="f66"/>
                    <a:pt x="f12" y="f88"/>
                    <a:pt x="f13" y="f68"/>
                  </a:cubicBezTo>
                  <a:cubicBezTo>
                    <a:pt x="f90" y="f91"/>
                    <a:pt x="f34" y="f92"/>
                    <a:pt x="f50" y="f93"/>
                  </a:cubicBezTo>
                  <a:cubicBezTo>
                    <a:pt x="f94" y="f95"/>
                    <a:pt x="f96" y="f95"/>
                    <a:pt x="f84" y="f95"/>
                  </a:cubicBezTo>
                  <a:cubicBezTo>
                    <a:pt x="f27" y="f97"/>
                    <a:pt x="f39" y="f98"/>
                    <a:pt x="f39" y="f99"/>
                  </a:cubicBezTo>
                  <a:cubicBezTo>
                    <a:pt x="f39" y="f100"/>
                    <a:pt x="f25" y="f101"/>
                    <a:pt x="f84" y="f101"/>
                  </a:cubicBezTo>
                  <a:cubicBezTo>
                    <a:pt x="f94" y="f101"/>
                    <a:pt x="f102" y="f103"/>
                    <a:pt x="f102" y="f99"/>
                  </a:cubicBezTo>
                  <a:cubicBezTo>
                    <a:pt x="f102" y="f104"/>
                    <a:pt x="f102" y="f105"/>
                    <a:pt x="f106" y="f107"/>
                  </a:cubicBezTo>
                  <a:cubicBezTo>
                    <a:pt x="f108" y="f109"/>
                    <a:pt x="f110" y="f75"/>
                    <a:pt x="f9" y="f88"/>
                  </a:cubicBezTo>
                  <a:cubicBezTo>
                    <a:pt x="f11" y="f68"/>
                    <a:pt x="f11" y="f86"/>
                    <a:pt x="f11" y="f71"/>
                  </a:cubicBezTo>
                  <a:cubicBezTo>
                    <a:pt x="f43" y="f111"/>
                    <a:pt x="f112" y="f113"/>
                    <a:pt x="f114" y="f115"/>
                  </a:cubicBezTo>
                  <a:cubicBezTo>
                    <a:pt x="f42" y="f116"/>
                    <a:pt x="f15" y="f101"/>
                    <a:pt x="f20" y="f117"/>
                  </a:cubicBezTo>
                  <a:cubicBezTo>
                    <a:pt x="f24" y="f117"/>
                    <a:pt x="f34" y="f118"/>
                    <a:pt x="f119" y="f120"/>
                  </a:cubicBezTo>
                  <a:cubicBezTo>
                    <a:pt x="f119" y="f121"/>
                    <a:pt x="f24" y="f122"/>
                    <a:pt x="f22" y="f123"/>
                  </a:cubicBezTo>
                  <a:cubicBezTo>
                    <a:pt x="f15" y="f124"/>
                    <a:pt x="f18" y="f125"/>
                    <a:pt x="f110" y="f122"/>
                  </a:cubicBezTo>
                  <a:cubicBezTo>
                    <a:pt x="f41" y="f126"/>
                    <a:pt x="f110" y="f120"/>
                    <a:pt x="f110" y="f127"/>
                  </a:cubicBezTo>
                  <a:cubicBezTo>
                    <a:pt x="f110" y="f117"/>
                    <a:pt x="f18" y="f116"/>
                    <a:pt x="f128" y="f129"/>
                  </a:cubicBezTo>
                  <a:cubicBezTo>
                    <a:pt x="f16" y="f93"/>
                    <a:pt x="f130" y="f78"/>
                    <a:pt x="f45" y="f69"/>
                  </a:cubicBezTo>
                  <a:cubicBezTo>
                    <a:pt x="f45" y="f69"/>
                    <a:pt x="f45" y="f69"/>
                    <a:pt x="f46" y="f71"/>
                  </a:cubicBezTo>
                  <a:cubicBezTo>
                    <a:pt x="f46" y="f69"/>
                    <a:pt x="f131" y="f69"/>
                    <a:pt x="f131" y="f69"/>
                  </a:cubicBezTo>
                  <a:cubicBezTo>
                    <a:pt x="f131" y="f132"/>
                    <a:pt x="f131" y="f105"/>
                    <a:pt x="f131" y="f133"/>
                  </a:cubicBezTo>
                  <a:cubicBezTo>
                    <a:pt x="f131" y="f134"/>
                    <a:pt x="f45" y="f126"/>
                    <a:pt x="f59" y="f135"/>
                  </a:cubicBezTo>
                  <a:cubicBezTo>
                    <a:pt x="f130" y="f125"/>
                    <a:pt x="f130" y="f136"/>
                    <a:pt x="f11" y="f137"/>
                  </a:cubicBezTo>
                  <a:cubicBezTo>
                    <a:pt x="f45" y="f5"/>
                    <a:pt x="f63" y="f5"/>
                    <a:pt x="f89" y="f137"/>
                  </a:cubicBezTo>
                  <a:cubicBezTo>
                    <a:pt x="f138" y="f139"/>
                    <a:pt x="f138" y="f124"/>
                    <a:pt x="f140" y="f122"/>
                  </a:cubicBezTo>
                  <a:cubicBezTo>
                    <a:pt x="f141" y="f135"/>
                    <a:pt x="f64" y="f126"/>
                    <a:pt x="f64" y="f134"/>
                  </a:cubicBezTo>
                  <a:cubicBezTo>
                    <a:pt x="f64" y="f142"/>
                    <a:pt x="f64" y="f132"/>
                    <a:pt x="f65" y="f71"/>
                  </a:cubicBezTo>
                  <a:cubicBezTo>
                    <a:pt x="f141" y="f69"/>
                    <a:pt x="f141" y="f70"/>
                    <a:pt x="f140" y="f74"/>
                  </a:cubicBezTo>
                  <a:cubicBezTo>
                    <a:pt x="f88" y="f143"/>
                    <a:pt x="f71" y="f97"/>
                    <a:pt x="f144" y="f103"/>
                  </a:cubicBezTo>
                  <a:cubicBezTo>
                    <a:pt x="f145" y="f101"/>
                    <a:pt x="f91" y="f117"/>
                    <a:pt x="f83" y="f118"/>
                  </a:cubicBezTo>
                  <a:cubicBezTo>
                    <a:pt x="f70" y="f121"/>
                    <a:pt x="f74" y="f125"/>
                    <a:pt x="f75" y="f146"/>
                  </a:cubicBezTo>
                  <a:cubicBezTo>
                    <a:pt x="f111" y="f139"/>
                    <a:pt x="f109" y="f147"/>
                    <a:pt x="f148" y="f149"/>
                  </a:cubicBezTo>
                  <a:cubicBezTo>
                    <a:pt x="f150" y="f134"/>
                    <a:pt x="f148" y="f127"/>
                    <a:pt x="f143" y="f117"/>
                  </a:cubicBezTo>
                  <a:cubicBezTo>
                    <a:pt x="f80" y="f101"/>
                    <a:pt x="f76" y="f129"/>
                    <a:pt x="f75" y="f100"/>
                  </a:cubicBezTo>
                  <a:cubicBezTo>
                    <a:pt x="f74" y="f151"/>
                    <a:pt x="f86" y="f78"/>
                    <a:pt x="f138" y="f70"/>
                  </a:cubicBezTo>
                  <a:cubicBezTo>
                    <a:pt x="f66" y="f69"/>
                    <a:pt x="f66" y="f86"/>
                    <a:pt x="f138" y="f152"/>
                  </a:cubicBezTo>
                  <a:cubicBezTo>
                    <a:pt x="f72" y="f69"/>
                    <a:pt x="f70" y="f144"/>
                    <a:pt x="f145" y="f81"/>
                  </a:cubicBezTo>
                  <a:cubicBezTo>
                    <a:pt x="f80" y="f143"/>
                    <a:pt x="f92" y="f153"/>
                    <a:pt x="f150" y="f95"/>
                  </a:cubicBezTo>
                  <a:cubicBezTo>
                    <a:pt x="f154" y="f98"/>
                    <a:pt x="f155" y="f142"/>
                    <a:pt x="f155" y="f99"/>
                  </a:cubicBezTo>
                  <a:cubicBezTo>
                    <a:pt x="f154" y="f115"/>
                    <a:pt x="f151" y="f116"/>
                    <a:pt x="f107" y="f101"/>
                  </a:cubicBezTo>
                  <a:cubicBezTo>
                    <a:pt x="f156" y="f117"/>
                    <a:pt x="f129" y="f103"/>
                    <a:pt x="f116" y="f156"/>
                  </a:cubicBezTo>
                  <a:cubicBezTo>
                    <a:pt x="f116" y="f142"/>
                    <a:pt x="f100" y="f98"/>
                    <a:pt x="f104" y="f98"/>
                  </a:cubicBezTo>
                  <a:cubicBezTo>
                    <a:pt x="f95" y="f98"/>
                    <a:pt x="f151" y="f97"/>
                    <a:pt x="f155" y="f113"/>
                  </a:cubicBezTo>
                  <a:cubicBezTo>
                    <a:pt x="f143" y="f132"/>
                    <a:pt x="f91" y="f145"/>
                    <a:pt x="f86" y="f152"/>
                  </a:cubicBezTo>
                  <a:cubicBezTo>
                    <a:pt x="f72" y="f88"/>
                    <a:pt x="f72" y="f66"/>
                    <a:pt x="f68" y="f89"/>
                  </a:cubicBezTo>
                  <a:cubicBezTo>
                    <a:pt x="f86" y="f89"/>
                    <a:pt x="f69" y="f89"/>
                    <a:pt x="f70" y="f157"/>
                  </a:cubicBezTo>
                  <a:cubicBezTo>
                    <a:pt x="f158" y="f88"/>
                    <a:pt x="f155" y="f86"/>
                    <a:pt x="f156" y="f70"/>
                  </a:cubicBezTo>
                  <a:cubicBezTo>
                    <a:pt x="f115" y="f85"/>
                    <a:pt x="f129" y="f85"/>
                    <a:pt x="f101" y="f145"/>
                  </a:cubicBezTo>
                  <a:cubicBezTo>
                    <a:pt x="f159" y="f160"/>
                    <a:pt x="f121" y="f80"/>
                    <a:pt x="f149" y="f76"/>
                  </a:cubicBezTo>
                  <a:cubicBezTo>
                    <a:pt x="f147" y="f75"/>
                    <a:pt x="f147" y="f83"/>
                    <a:pt x="f124" y="f69"/>
                  </a:cubicBezTo>
                  <a:cubicBezTo>
                    <a:pt x="f123" y="f68"/>
                    <a:pt x="f134" y="f88"/>
                    <a:pt x="f159" y="f72"/>
                  </a:cubicBezTo>
                  <a:cubicBezTo>
                    <a:pt x="f101" y="f86"/>
                    <a:pt x="f129" y="f71"/>
                    <a:pt x="f115" y="f71"/>
                  </a:cubicBezTo>
                  <a:cubicBezTo>
                    <a:pt x="f151" y="f152"/>
                    <a:pt x="f111" y="f66"/>
                    <a:pt x="f71" y="f141"/>
                  </a:cubicBezTo>
                  <a:cubicBezTo>
                    <a:pt x="f71" y="f65"/>
                    <a:pt x="f71" y="f64"/>
                    <a:pt x="f71" y="f64"/>
                  </a:cubicBezTo>
                  <a:cubicBezTo>
                    <a:pt x="f69" y="f63"/>
                    <a:pt x="f69" y="f63"/>
                    <a:pt x="f70" y="f63"/>
                  </a:cubicBezTo>
                  <a:cubicBezTo>
                    <a:pt x="f132" y="f62"/>
                    <a:pt x="f107" y="f131"/>
                    <a:pt x="f159" y="f46"/>
                  </a:cubicBezTo>
                  <a:cubicBezTo>
                    <a:pt x="f133" y="f46"/>
                    <a:pt x="f126" y="f131"/>
                    <a:pt x="f122" y="f62"/>
                  </a:cubicBezTo>
                  <a:cubicBezTo>
                    <a:pt x="f146" y="f64"/>
                    <a:pt x="f161" y="f64"/>
                    <a:pt x="f162" y="f131"/>
                  </a:cubicBezTo>
                  <a:cubicBezTo>
                    <a:pt x="f5" y="f59"/>
                    <a:pt x="f163" y="f14"/>
                    <a:pt x="f137" y="f130"/>
                  </a:cubicBezTo>
                  <a:cubicBezTo>
                    <a:pt x="f139" y="f43"/>
                    <a:pt x="f125" y="f12"/>
                    <a:pt x="f135" y="f14"/>
                  </a:cubicBezTo>
                  <a:cubicBezTo>
                    <a:pt x="f126" y="f11"/>
                    <a:pt x="f134" y="f59"/>
                    <a:pt x="f133" y="f59"/>
                  </a:cubicBezTo>
                  <a:cubicBezTo>
                    <a:pt x="f142" y="f45"/>
                    <a:pt x="f92" y="f46"/>
                    <a:pt x="f70" y="f131"/>
                  </a:cubicBezTo>
                  <a:cubicBezTo>
                    <a:pt x="f71" y="f131"/>
                    <a:pt x="f86" y="f131"/>
                    <a:pt x="f68" y="f46"/>
                  </a:cubicBezTo>
                  <a:cubicBezTo>
                    <a:pt x="f152" y="f46"/>
                    <a:pt x="f152" y="f45"/>
                    <a:pt x="f152" y="f44"/>
                  </a:cubicBezTo>
                  <a:cubicBezTo>
                    <a:pt x="f68" y="f59"/>
                    <a:pt x="f86" y="f9"/>
                    <a:pt x="f69" y="f11"/>
                  </a:cubicBezTo>
                  <a:cubicBezTo>
                    <a:pt x="f158" y="f48"/>
                    <a:pt x="f113" y="f15"/>
                    <a:pt x="f100" y="f34"/>
                  </a:cubicBezTo>
                  <a:cubicBezTo>
                    <a:pt x="f103" y="f164"/>
                    <a:pt x="f117" y="f34"/>
                    <a:pt x="f127" y="f34"/>
                  </a:cubicBezTo>
                  <a:cubicBezTo>
                    <a:pt x="f120" y="f164"/>
                    <a:pt x="f135" y="f164"/>
                    <a:pt x="f149" y="f28"/>
                  </a:cubicBezTo>
                  <a:cubicBezTo>
                    <a:pt x="f125" y="f30"/>
                    <a:pt x="f124" y="f67"/>
                    <a:pt x="f125" y="f106"/>
                  </a:cubicBezTo>
                  <a:cubicBezTo>
                    <a:pt x="f123" y="f165"/>
                    <a:pt x="f121" y="f165"/>
                    <a:pt x="f118" y="f166"/>
                  </a:cubicBezTo>
                  <a:cubicBezTo>
                    <a:pt x="f117" y="f166"/>
                    <a:pt x="f103" y="f102"/>
                    <a:pt x="f115" y="f167"/>
                  </a:cubicBezTo>
                  <a:cubicBezTo>
                    <a:pt x="f115" y="f17"/>
                    <a:pt x="f168" y="f28"/>
                    <a:pt x="f99" y="f164"/>
                  </a:cubicBezTo>
                  <a:cubicBezTo>
                    <a:pt x="f153" y="f37"/>
                    <a:pt x="f76" y="f112"/>
                    <a:pt x="f72" y="f8"/>
                  </a:cubicBezTo>
                  <a:cubicBezTo>
                    <a:pt x="f152" y="f14"/>
                    <a:pt x="f138" y="f11"/>
                    <a:pt x="f157" y="f9"/>
                  </a:cubicBezTo>
                  <a:cubicBezTo>
                    <a:pt x="f157" y="f11"/>
                    <a:pt x="f89" y="f11"/>
                    <a:pt x="f89" y="f14"/>
                  </a:cubicBezTo>
                  <a:cubicBezTo>
                    <a:pt x="f157" y="f8"/>
                    <a:pt x="f157" y="f10"/>
                    <a:pt x="f66" y="f12"/>
                  </a:cubicBezTo>
                  <a:cubicBezTo>
                    <a:pt x="f69" y="f114"/>
                    <a:pt x="f91" y="f34"/>
                    <a:pt x="f78" y="f94"/>
                  </a:cubicBezTo>
                  <a:cubicBezTo>
                    <a:pt x="f143" y="f165"/>
                    <a:pt x="f169" y="f170"/>
                    <a:pt x="f171" y="f170"/>
                  </a:cubicBezTo>
                  <a:cubicBezTo>
                    <a:pt x="f155" y="f84"/>
                    <a:pt x="f93" y="f172"/>
                    <a:pt x="f97" y="f40"/>
                  </a:cubicBezTo>
                  <a:cubicBezTo>
                    <a:pt x="f97" y="f79"/>
                    <a:pt x="f151" y="f38"/>
                    <a:pt x="f150" y="f38"/>
                  </a:cubicBezTo>
                  <a:cubicBezTo>
                    <a:pt x="f109" y="f38"/>
                    <a:pt x="f78" y="f31"/>
                    <a:pt x="f160" y="f51"/>
                  </a:cubicBezTo>
                  <a:cubicBezTo>
                    <a:pt x="f76" y="f79"/>
                    <a:pt x="f76" y="f40"/>
                    <a:pt x="f160" y="f27"/>
                  </a:cubicBezTo>
                  <a:cubicBezTo>
                    <a:pt x="f111" y="f172"/>
                    <a:pt x="f111" y="f84"/>
                    <a:pt x="f160" y="f165"/>
                  </a:cubicBezTo>
                  <a:cubicBezTo>
                    <a:pt x="f83" y="f28"/>
                    <a:pt x="f72" y="f15"/>
                    <a:pt x="f89" y="f16"/>
                  </a:cubicBezTo>
                  <a:cubicBezTo>
                    <a:pt x="f140" y="f47"/>
                    <a:pt x="f141" y="f43"/>
                    <a:pt x="f64" y="f10"/>
                  </a:cubicBezTo>
                  <a:cubicBezTo>
                    <a:pt x="f62" y="f18"/>
                    <a:pt x="f46" y="f108"/>
                    <a:pt x="f59" y="f67"/>
                  </a:cubicBezTo>
                  <a:cubicBezTo>
                    <a:pt x="f8" y="f23"/>
                    <a:pt x="f43" y="f32"/>
                    <a:pt x="f49" y="f55"/>
                  </a:cubicBezTo>
                  <a:cubicBezTo>
                    <a:pt x="f49" y="f173"/>
                    <a:pt x="f41" y="f174"/>
                    <a:pt x="f110" y="f175"/>
                  </a:cubicBezTo>
                  <a:cubicBezTo>
                    <a:pt x="f110" y="f176"/>
                    <a:pt x="f18" y="f7"/>
                    <a:pt x="f177" y="f176"/>
                  </a:cubicBezTo>
                  <a:cubicBezTo>
                    <a:pt x="f114" y="f176"/>
                    <a:pt x="f114" y="f174"/>
                    <a:pt x="f114" y="f2"/>
                  </a:cubicBezTo>
                  <a:cubicBezTo>
                    <a:pt x="f177" y="f6"/>
                    <a:pt x="f18" y="f178"/>
                    <a:pt x="f18" y="f179"/>
                  </a:cubicBezTo>
                  <a:cubicBezTo>
                    <a:pt x="f16" y="f25"/>
                    <a:pt x="f130" y="f34"/>
                    <a:pt x="f44" y="f47"/>
                  </a:cubicBezTo>
                  <a:cubicBezTo>
                    <a:pt x="f45" y="f13"/>
                    <a:pt x="f45" y="f12"/>
                    <a:pt x="f45" y="f8"/>
                  </a:cubicBezTo>
                  <a:cubicBezTo>
                    <a:pt x="f11" y="f47"/>
                    <a:pt x="f130" y="f112"/>
                    <a:pt x="f43" y="f18"/>
                  </a:cubicBezTo>
                  <a:cubicBezTo>
                    <a:pt x="f112" y="f20"/>
                    <a:pt x="f177" y="f180"/>
                    <a:pt x="f87" y="f106"/>
                  </a:cubicBezTo>
                  <a:cubicBezTo>
                    <a:pt x="f22" y="f166"/>
                    <a:pt x="f26" y="f170"/>
                    <a:pt x="f22" y="f23"/>
                  </a:cubicBezTo>
                  <a:cubicBezTo>
                    <a:pt x="f20" y="f25"/>
                    <a:pt x="f24" y="f29"/>
                    <a:pt x="f26" y="f39"/>
                  </a:cubicBezTo>
                  <a:cubicBezTo>
                    <a:pt x="f180" y="f31"/>
                    <a:pt x="f67" y="f39"/>
                    <a:pt x="f167" y="f40"/>
                  </a:cubicBezTo>
                  <a:cubicBezTo>
                    <a:pt x="f102" y="f21"/>
                    <a:pt x="f167" y="f19"/>
                    <a:pt x="f17" y="f170"/>
                  </a:cubicBezTo>
                  <a:cubicBezTo>
                    <a:pt x="f28" y="f96"/>
                    <a:pt x="f34" y="f166"/>
                    <a:pt x="f26" y="f102"/>
                  </a:cubicBezTo>
                  <a:cubicBezTo>
                    <a:pt x="f42" y="f119"/>
                    <a:pt x="f112" y="f177"/>
                    <a:pt x="f130" y="f12"/>
                  </a:cubicBezTo>
                  <a:cubicBezTo>
                    <a:pt x="f8" y="f130"/>
                    <a:pt x="f8" y="f14"/>
                    <a:pt x="f14" y="f11"/>
                  </a:cubicBezTo>
                  <a:cubicBezTo>
                    <a:pt x="f14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0" name="Freeform 10">
              <a:extLst>
                <a:ext uri="{FF2B5EF4-FFF2-40B4-BE49-F238E27FC236}">
                  <a16:creationId xmlns:a16="http://schemas.microsoft.com/office/drawing/2014/main" id="{BCB36524-885A-C60A-3E84-828AD6F56200}"/>
                </a:ext>
              </a:extLst>
            </p:cNvPr>
            <p:cNvSpPr/>
            <p:nvPr/>
          </p:nvSpPr>
          <p:spPr>
            <a:xfrm>
              <a:off x="875428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8"/>
                <a:gd name="f9" fmla="val 96"/>
                <a:gd name="f10" fmla="val 77"/>
                <a:gd name="f11" fmla="val 97"/>
                <a:gd name="f12" fmla="val 75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5"/>
                <a:gd name="f27" fmla="val 131"/>
                <a:gd name="f28" fmla="val 22"/>
                <a:gd name="f29" fmla="val 132"/>
                <a:gd name="f30" fmla="val 18"/>
                <a:gd name="f31" fmla="val 14"/>
                <a:gd name="f32" fmla="val 11"/>
                <a:gd name="f33" fmla="val 128"/>
                <a:gd name="f34" fmla="val 12"/>
                <a:gd name="f35" fmla="val 13"/>
                <a:gd name="f36" fmla="val 119"/>
                <a:gd name="f37" fmla="val 16"/>
                <a:gd name="f38" fmla="val 118"/>
                <a:gd name="f39" fmla="val 21"/>
                <a:gd name="f40" fmla="val 24"/>
                <a:gd name="f41" fmla="val 28"/>
                <a:gd name="f42" fmla="val 31"/>
                <a:gd name="f43" fmla="val 110"/>
                <a:gd name="f44" fmla="val 60"/>
                <a:gd name="f45" fmla="val 102"/>
                <a:gd name="f46" fmla="val 74"/>
                <a:gd name="f47" fmla="val 94"/>
                <a:gd name="f48" fmla="val 93"/>
                <a:gd name="f49" fmla="val 92"/>
                <a:gd name="f50" fmla="val 72"/>
                <a:gd name="f51" fmla="val 71"/>
                <a:gd name="f52" fmla="val 69"/>
                <a:gd name="f53" fmla="val 53"/>
                <a:gd name="f54" fmla="val 37"/>
                <a:gd name="f55" fmla="val 99"/>
                <a:gd name="f56" fmla="val 19"/>
                <a:gd name="f57" fmla="val 17"/>
                <a:gd name="f58" fmla="val 101"/>
                <a:gd name="f59" fmla="val 8"/>
                <a:gd name="f60" fmla="val 108"/>
                <a:gd name="f61" fmla="val 4"/>
                <a:gd name="f62" fmla="val 105"/>
                <a:gd name="f63" fmla="val 1"/>
                <a:gd name="f64" fmla="val 103"/>
                <a:gd name="f65" fmla="val 2"/>
                <a:gd name="f66" fmla="val 5"/>
                <a:gd name="f67" fmla="val 10"/>
                <a:gd name="f68" fmla="val 95"/>
                <a:gd name="f69" fmla="val 55"/>
                <a:gd name="f70" fmla="val 89"/>
                <a:gd name="f71" fmla="val 88"/>
                <a:gd name="f72" fmla="val 87"/>
                <a:gd name="f73" fmla="val 86"/>
                <a:gd name="f74" fmla="val 70"/>
                <a:gd name="f75" fmla="val 81"/>
                <a:gd name="f76" fmla="val 41"/>
                <a:gd name="f77" fmla="val 26"/>
                <a:gd name="f78" fmla="val 76"/>
                <a:gd name="f79" fmla="val 9"/>
                <a:gd name="f80" fmla="val 6"/>
                <a:gd name="f81" fmla="val 65"/>
                <a:gd name="f82" fmla="val 7"/>
                <a:gd name="f83" fmla="val 63"/>
                <a:gd name="f84" fmla="val 58"/>
                <a:gd name="f85" fmla="val 15"/>
                <a:gd name="f86" fmla="val 20"/>
                <a:gd name="f87" fmla="val 61"/>
                <a:gd name="f88" fmla="val 23"/>
                <a:gd name="f89" fmla="val 64"/>
                <a:gd name="f90" fmla="val 44"/>
                <a:gd name="f91" fmla="val 57"/>
                <a:gd name="f92" fmla="val 79"/>
                <a:gd name="f93" fmla="val 83"/>
                <a:gd name="f94" fmla="val 62"/>
                <a:gd name="f95" fmla="val 66"/>
                <a:gd name="f96" fmla="val 50"/>
                <a:gd name="f97" fmla="val 38"/>
                <a:gd name="f98" fmla="val 36"/>
                <a:gd name="f99" fmla="val 42"/>
                <a:gd name="f100" fmla="val 33"/>
                <a:gd name="f101" fmla="val 43"/>
                <a:gd name="f102" fmla="val 32"/>
                <a:gd name="f103" fmla="val 39"/>
                <a:gd name="f104" fmla="val 40"/>
                <a:gd name="f105" fmla="val 80"/>
                <a:gd name="f106" fmla="val 68"/>
                <a:gd name="f107" fmla="val 46"/>
                <a:gd name="f108" fmla="val 56"/>
                <a:gd name="f109" fmla="val 67"/>
                <a:gd name="f110" fmla="val 84"/>
                <a:gd name="f111" fmla="val 85"/>
                <a:gd name="f112" fmla="val 82"/>
                <a:gd name="f113" fmla="val 90"/>
                <a:gd name="f114" fmla="val 91"/>
                <a:gd name="f115" fmla="val 104"/>
                <a:gd name="f116" fmla="val 109"/>
                <a:gd name="f117" fmla="val 111"/>
                <a:gd name="f118" fmla="val 107"/>
                <a:gd name="f119" fmla="val 112"/>
                <a:gd name="f120" fmla="val 117"/>
                <a:gd name="f121" fmla="val 125"/>
                <a:gd name="f122" fmla="val 129"/>
                <a:gd name="f123" fmla="val 120"/>
                <a:gd name="f124" fmla="val 116"/>
                <a:gd name="f125" fmla="val 114"/>
                <a:gd name="f126" fmla="val 130"/>
                <a:gd name="f127" fmla="val 138"/>
                <a:gd name="f128" fmla="val 143"/>
                <a:gd name="f129" fmla="val 148"/>
                <a:gd name="f130" fmla="val 149"/>
                <a:gd name="f131" fmla="val 34"/>
                <a:gd name="f132" fmla="val 146"/>
                <a:gd name="f133" fmla="val 140"/>
                <a:gd name="f134" fmla="val 135"/>
                <a:gd name="f135" fmla="val 133"/>
                <a:gd name="f136" fmla="val 100"/>
                <a:gd name="f137" fmla="val 150"/>
                <a:gd name="f138" fmla="val 152"/>
                <a:gd name="f139" fmla="val 159"/>
                <a:gd name="f140" fmla="val 163"/>
                <a:gd name="f141" fmla="val 167"/>
                <a:gd name="f142" fmla="val 165"/>
                <a:gd name="f143" fmla="val 157"/>
                <a:gd name="f144" fmla="val 153"/>
                <a:gd name="f145" fmla="val 151"/>
                <a:gd name="f146" fmla="val 147"/>
                <a:gd name="f147" fmla="val 137"/>
                <a:gd name="f148" fmla="val 156"/>
                <a:gd name="f149" fmla="val 162"/>
                <a:gd name="f150" fmla="val 166"/>
                <a:gd name="f151" fmla="val 172"/>
                <a:gd name="f152" fmla="val 175"/>
                <a:gd name="f153" fmla="val 176"/>
                <a:gd name="f154" fmla="val 173"/>
                <a:gd name="f155" fmla="val 169"/>
                <a:gd name="f156" fmla="val 164"/>
                <a:gd name="f157" fmla="val 160"/>
                <a:gd name="f158" fmla="val 139"/>
                <a:gd name="f159" fmla="val 136"/>
                <a:gd name="f160" fmla="val 158"/>
                <a:gd name="f161" fmla="val 154"/>
                <a:gd name="f162" fmla="val 142"/>
                <a:gd name="f163" fmla="val 144"/>
                <a:gd name="f164" fmla="val 141"/>
                <a:gd name="f165" fmla="val 115"/>
                <a:gd name="f166" fmla="val 123"/>
                <a:gd name="f167" fmla="val 145"/>
                <a:gd name="f168" fmla="val 134"/>
                <a:gd name="f169" fmla="val 161"/>
                <a:gd name="f170" fmla="val 179"/>
                <a:gd name="f171" fmla="val 181"/>
                <a:gd name="f172" fmla="val 182"/>
                <a:gd name="f173" fmla="val 183"/>
                <a:gd name="f174" fmla="val 178"/>
                <a:gd name="f175" fmla="val 174"/>
                <a:gd name="f176" fmla="val 52"/>
                <a:gd name="f177" fmla="val 54"/>
                <a:gd name="f178" fmla="val 155"/>
                <a:gd name="f179" fmla="val 47"/>
                <a:gd name="f180" fmla="val 127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30 f189 1"/>
                <a:gd name="f194" fmla="*/ 121 f188 1"/>
                <a:gd name="f195" fmla="*/ 12 f189 1"/>
                <a:gd name="f196" fmla="*/ 124 f188 1"/>
                <a:gd name="f197" fmla="*/ 74 f189 1"/>
                <a:gd name="f198" fmla="*/ 94 f188 1"/>
                <a:gd name="f199" fmla="*/ 21 f189 1"/>
                <a:gd name="f200" fmla="*/ 99 f188 1"/>
                <a:gd name="f201" fmla="*/ 2 f189 1"/>
                <a:gd name="f202" fmla="*/ 96 f188 1"/>
                <a:gd name="f203" fmla="*/ 72 f189 1"/>
                <a:gd name="f204" fmla="*/ 89 f188 1"/>
                <a:gd name="f205" fmla="*/ 26 f189 1"/>
                <a:gd name="f206" fmla="*/ 73 f188 1"/>
                <a:gd name="f207" fmla="*/ 7 f189 1"/>
                <a:gd name="f208" fmla="*/ 63 f188 1"/>
                <a:gd name="f209" fmla="*/ 31 f189 1"/>
                <a:gd name="f210" fmla="*/ 71 f188 1"/>
                <a:gd name="f211" fmla="*/ 77 f188 1"/>
                <a:gd name="f212" fmla="*/ 36 f188 1"/>
                <a:gd name="f213" fmla="*/ 39 f189 1"/>
                <a:gd name="f214" fmla="*/ 40 f188 1"/>
                <a:gd name="f215" fmla="*/ 62 f189 1"/>
                <a:gd name="f216" fmla="*/ 31 f188 1"/>
                <a:gd name="f217" fmla="*/ 55 f189 1"/>
                <a:gd name="f218" fmla="*/ 14 f188 1"/>
                <a:gd name="f219" fmla="*/ 65 f189 1"/>
                <a:gd name="f220" fmla="*/ 29 f188 1"/>
                <a:gd name="f221" fmla="*/ 86 f189 1"/>
                <a:gd name="f222" fmla="*/ 80 f189 1"/>
                <a:gd name="f223" fmla="*/ 4 f188 1"/>
                <a:gd name="f224" fmla="*/ 90 f189 1"/>
                <a:gd name="f225" fmla="*/ 20 f188 1"/>
                <a:gd name="f226" fmla="*/ 109 f189 1"/>
                <a:gd name="f227" fmla="*/ 30 f188 1"/>
                <a:gd name="f228" fmla="*/ 126 f189 1"/>
                <a:gd name="f229" fmla="*/ 15 f188 1"/>
                <a:gd name="f230" fmla="*/ 97 f189 1"/>
                <a:gd name="f231" fmla="*/ 72 f188 1"/>
                <a:gd name="f232" fmla="*/ 128 f189 1"/>
                <a:gd name="f233" fmla="*/ 42 f188 1"/>
                <a:gd name="f234" fmla="*/ 149 f189 1"/>
                <a:gd name="f235" fmla="*/ 34 f188 1"/>
                <a:gd name="f236" fmla="*/ 102 f189 1"/>
                <a:gd name="f237" fmla="*/ 78 f188 1"/>
                <a:gd name="f238" fmla="*/ 143 f189 1"/>
                <a:gd name="f239" fmla="*/ 165 f189 1"/>
                <a:gd name="f240" fmla="*/ 103 f189 1"/>
                <a:gd name="f241" fmla="*/ 85 f188 1"/>
                <a:gd name="f242" fmla="*/ 153 f189 1"/>
                <a:gd name="f243" fmla="*/ 92 f188 1"/>
                <a:gd name="f244" fmla="*/ 173 f189 1"/>
                <a:gd name="f245" fmla="*/ 100 f188 1"/>
                <a:gd name="f246" fmla="*/ 105 f189 1"/>
                <a:gd name="f247" fmla="*/ 91 f188 1"/>
                <a:gd name="f248" fmla="*/ 104 f189 1"/>
                <a:gd name="f249" fmla="*/ 97 f188 1"/>
                <a:gd name="f250" fmla="*/ 163 f189 1"/>
                <a:gd name="f251" fmla="*/ 131 f188 1"/>
                <a:gd name="f252" fmla="*/ 147 f189 1"/>
                <a:gd name="f253" fmla="*/ 137 f188 1"/>
                <a:gd name="f254" fmla="*/ 95 f189 1"/>
                <a:gd name="f255" fmla="*/ 119 f189 1"/>
                <a:gd name="f256" fmla="*/ 141 f188 1"/>
                <a:gd name="f257" fmla="*/ 161 f188 1"/>
                <a:gd name="f258" fmla="*/ 115 f189 1"/>
                <a:gd name="f259" fmla="*/ 143 f188 1"/>
                <a:gd name="f260" fmla="*/ 83 f189 1"/>
                <a:gd name="f261" fmla="*/ 136 f188 1"/>
                <a:gd name="f262" fmla="*/ 63 f189 1"/>
                <a:gd name="f263" fmla="*/ 183 f188 1"/>
                <a:gd name="f264" fmla="*/ 84 f189 1"/>
                <a:gd name="f265" fmla="*/ 105 f188 1"/>
                <a:gd name="f266" fmla="*/ 57 f189 1"/>
                <a:gd name="f267" fmla="*/ 138 f188 1"/>
                <a:gd name="f268" fmla="*/ 40 f189 1"/>
                <a:gd name="f269" fmla="*/ 153 f188 1"/>
                <a:gd name="f270" fmla="*/ 77 f189 1"/>
                <a:gd name="f271" fmla="*/ 102 f188 1"/>
                <a:gd name="f272" fmla="+- f190 0 f1"/>
                <a:gd name="f273" fmla="*/ f193 1 177"/>
                <a:gd name="f274" fmla="*/ f194 1 184"/>
                <a:gd name="f275" fmla="*/ f195 1 177"/>
                <a:gd name="f276" fmla="*/ f196 1 184"/>
                <a:gd name="f277" fmla="*/ f197 1 177"/>
                <a:gd name="f278" fmla="*/ f198 1 184"/>
                <a:gd name="f279" fmla="*/ f199 1 177"/>
                <a:gd name="f280" fmla="*/ f200 1 184"/>
                <a:gd name="f281" fmla="*/ f201 1 177"/>
                <a:gd name="f282" fmla="*/ f202 1 184"/>
                <a:gd name="f283" fmla="*/ f203 1 177"/>
                <a:gd name="f284" fmla="*/ f204 1 184"/>
                <a:gd name="f285" fmla="*/ f205 1 177"/>
                <a:gd name="f286" fmla="*/ f206 1 184"/>
                <a:gd name="f287" fmla="*/ f207 1 177"/>
                <a:gd name="f288" fmla="*/ f208 1 184"/>
                <a:gd name="f289" fmla="*/ f209 1 177"/>
                <a:gd name="f290" fmla="*/ f210 1 184"/>
                <a:gd name="f291" fmla="*/ f211 1 184"/>
                <a:gd name="f292" fmla="*/ f212 1 184"/>
                <a:gd name="f293" fmla="*/ f213 1 177"/>
                <a:gd name="f294" fmla="*/ f214 1 184"/>
                <a:gd name="f295" fmla="*/ f215 1 177"/>
                <a:gd name="f296" fmla="*/ f216 1 184"/>
                <a:gd name="f297" fmla="*/ f217 1 177"/>
                <a:gd name="f298" fmla="*/ f218 1 184"/>
                <a:gd name="f299" fmla="*/ f219 1 177"/>
                <a:gd name="f300" fmla="*/ f220 1 184"/>
                <a:gd name="f301" fmla="*/ f221 1 177"/>
                <a:gd name="f302" fmla="*/ f222 1 177"/>
                <a:gd name="f303" fmla="*/ f223 1 184"/>
                <a:gd name="f304" fmla="*/ f224 1 177"/>
                <a:gd name="f305" fmla="*/ f225 1 184"/>
                <a:gd name="f306" fmla="*/ f226 1 177"/>
                <a:gd name="f307" fmla="*/ f227 1 184"/>
                <a:gd name="f308" fmla="*/ f228 1 177"/>
                <a:gd name="f309" fmla="*/ f229 1 184"/>
                <a:gd name="f310" fmla="*/ f230 1 177"/>
                <a:gd name="f311" fmla="*/ f231 1 184"/>
                <a:gd name="f312" fmla="*/ f232 1 177"/>
                <a:gd name="f313" fmla="*/ f233 1 184"/>
                <a:gd name="f314" fmla="*/ f234 1 177"/>
                <a:gd name="f315" fmla="*/ f235 1 184"/>
                <a:gd name="f316" fmla="*/ f236 1 177"/>
                <a:gd name="f317" fmla="*/ f237 1 184"/>
                <a:gd name="f318" fmla="*/ f238 1 177"/>
                <a:gd name="f319" fmla="*/ f239 1 177"/>
                <a:gd name="f320" fmla="*/ f240 1 177"/>
                <a:gd name="f321" fmla="*/ f241 1 184"/>
                <a:gd name="f322" fmla="*/ f242 1 177"/>
                <a:gd name="f323" fmla="*/ f243 1 184"/>
                <a:gd name="f324" fmla="*/ f244 1 177"/>
                <a:gd name="f325" fmla="*/ f245 1 184"/>
                <a:gd name="f326" fmla="*/ f246 1 177"/>
                <a:gd name="f327" fmla="*/ f247 1 184"/>
                <a:gd name="f328" fmla="*/ f248 1 177"/>
                <a:gd name="f329" fmla="*/ f249 1 184"/>
                <a:gd name="f330" fmla="*/ f250 1 177"/>
                <a:gd name="f331" fmla="*/ f251 1 184"/>
                <a:gd name="f332" fmla="*/ f252 1 177"/>
                <a:gd name="f333" fmla="*/ f253 1 184"/>
                <a:gd name="f334" fmla="*/ f254 1 177"/>
                <a:gd name="f335" fmla="*/ f255 1 177"/>
                <a:gd name="f336" fmla="*/ f256 1 184"/>
                <a:gd name="f337" fmla="*/ f257 1 184"/>
                <a:gd name="f338" fmla="*/ f258 1 177"/>
                <a:gd name="f339" fmla="*/ f259 1 184"/>
                <a:gd name="f340" fmla="*/ f260 1 177"/>
                <a:gd name="f341" fmla="*/ f261 1 184"/>
                <a:gd name="f342" fmla="*/ f262 1 177"/>
                <a:gd name="f343" fmla="*/ f263 1 184"/>
                <a:gd name="f344" fmla="*/ f264 1 177"/>
                <a:gd name="f345" fmla="*/ f265 1 184"/>
                <a:gd name="f346" fmla="*/ f266 1 177"/>
                <a:gd name="f347" fmla="*/ f267 1 184"/>
                <a:gd name="f348" fmla="*/ f268 1 177"/>
                <a:gd name="f349" fmla="*/ f269 1 184"/>
                <a:gd name="f350" fmla="*/ f270 1 177"/>
                <a:gd name="f351" fmla="*/ f271 1 184"/>
                <a:gd name="f352" fmla="*/ 0 1 f191"/>
                <a:gd name="f353" fmla="*/ f185 1 f191"/>
                <a:gd name="f354" fmla="*/ 0 1 f192"/>
                <a:gd name="f355" fmla="*/ f186 1 f192"/>
                <a:gd name="f356" fmla="*/ f273 1 f191"/>
                <a:gd name="f357" fmla="*/ f274 1 f192"/>
                <a:gd name="f358" fmla="*/ f275 1 f191"/>
                <a:gd name="f359" fmla="*/ f276 1 f192"/>
                <a:gd name="f360" fmla="*/ f277 1 f191"/>
                <a:gd name="f361" fmla="*/ f278 1 f192"/>
                <a:gd name="f362" fmla="*/ f279 1 f191"/>
                <a:gd name="f363" fmla="*/ f280 1 f192"/>
                <a:gd name="f364" fmla="*/ f281 1 f191"/>
                <a:gd name="f365" fmla="*/ f282 1 f192"/>
                <a:gd name="f366" fmla="*/ f283 1 f191"/>
                <a:gd name="f367" fmla="*/ f284 1 f192"/>
                <a:gd name="f368" fmla="*/ f285 1 f191"/>
                <a:gd name="f369" fmla="*/ f286 1 f192"/>
                <a:gd name="f370" fmla="*/ f287 1 f191"/>
                <a:gd name="f371" fmla="*/ f288 1 f192"/>
                <a:gd name="f372" fmla="*/ f289 1 f191"/>
                <a:gd name="f373" fmla="*/ f290 1 f192"/>
                <a:gd name="f374" fmla="*/ f291 1 f192"/>
                <a:gd name="f375" fmla="*/ f292 1 f192"/>
                <a:gd name="f376" fmla="*/ f293 1 f191"/>
                <a:gd name="f377" fmla="*/ f294 1 f192"/>
                <a:gd name="f378" fmla="*/ f295 1 f191"/>
                <a:gd name="f379" fmla="*/ f296 1 f192"/>
                <a:gd name="f380" fmla="*/ f297 1 f191"/>
                <a:gd name="f381" fmla="*/ f298 1 f192"/>
                <a:gd name="f382" fmla="*/ f299 1 f191"/>
                <a:gd name="f383" fmla="*/ f300 1 f192"/>
                <a:gd name="f384" fmla="*/ f301 1 f191"/>
                <a:gd name="f385" fmla="*/ f302 1 f191"/>
                <a:gd name="f386" fmla="*/ f303 1 f192"/>
                <a:gd name="f387" fmla="*/ f304 1 f191"/>
                <a:gd name="f388" fmla="*/ f305 1 f192"/>
                <a:gd name="f389" fmla="*/ f306 1 f191"/>
                <a:gd name="f390" fmla="*/ f307 1 f192"/>
                <a:gd name="f391" fmla="*/ f308 1 f191"/>
                <a:gd name="f392" fmla="*/ f309 1 f192"/>
                <a:gd name="f393" fmla="*/ f310 1 f191"/>
                <a:gd name="f394" fmla="*/ f311 1 f192"/>
                <a:gd name="f395" fmla="*/ f312 1 f191"/>
                <a:gd name="f396" fmla="*/ f313 1 f192"/>
                <a:gd name="f397" fmla="*/ f314 1 f191"/>
                <a:gd name="f398" fmla="*/ f315 1 f192"/>
                <a:gd name="f399" fmla="*/ f316 1 f191"/>
                <a:gd name="f400" fmla="*/ f317 1 f192"/>
                <a:gd name="f401" fmla="*/ f318 1 f191"/>
                <a:gd name="f402" fmla="*/ f319 1 f191"/>
                <a:gd name="f403" fmla="*/ f320 1 f191"/>
                <a:gd name="f404" fmla="*/ f321 1 f192"/>
                <a:gd name="f405" fmla="*/ f322 1 f191"/>
                <a:gd name="f406" fmla="*/ f323 1 f192"/>
                <a:gd name="f407" fmla="*/ f324 1 f191"/>
                <a:gd name="f408" fmla="*/ f325 1 f192"/>
                <a:gd name="f409" fmla="*/ f326 1 f191"/>
                <a:gd name="f410" fmla="*/ f327 1 f192"/>
                <a:gd name="f411" fmla="*/ f328 1 f191"/>
                <a:gd name="f412" fmla="*/ f329 1 f192"/>
                <a:gd name="f413" fmla="*/ f330 1 f191"/>
                <a:gd name="f414" fmla="*/ f331 1 f192"/>
                <a:gd name="f415" fmla="*/ f332 1 f191"/>
                <a:gd name="f416" fmla="*/ f333 1 f192"/>
                <a:gd name="f417" fmla="*/ f334 1 f191"/>
                <a:gd name="f418" fmla="*/ f335 1 f191"/>
                <a:gd name="f419" fmla="*/ f336 1 f192"/>
                <a:gd name="f420" fmla="*/ f337 1 f192"/>
                <a:gd name="f421" fmla="*/ f338 1 f191"/>
                <a:gd name="f422" fmla="*/ f339 1 f192"/>
                <a:gd name="f423" fmla="*/ f340 1 f191"/>
                <a:gd name="f424" fmla="*/ f341 1 f192"/>
                <a:gd name="f425" fmla="*/ f342 1 f191"/>
                <a:gd name="f426" fmla="*/ f343 1 f192"/>
                <a:gd name="f427" fmla="*/ f344 1 f191"/>
                <a:gd name="f428" fmla="*/ f345 1 f192"/>
                <a:gd name="f429" fmla="*/ f346 1 f191"/>
                <a:gd name="f430" fmla="*/ f347 1 f192"/>
                <a:gd name="f431" fmla="*/ f348 1 f191"/>
                <a:gd name="f432" fmla="*/ f349 1 f192"/>
                <a:gd name="f433" fmla="*/ f350 1 f191"/>
                <a:gd name="f434" fmla="*/ f351 1 f192"/>
                <a:gd name="f435" fmla="*/ f352 f182 1"/>
                <a:gd name="f436" fmla="*/ f353 f182 1"/>
                <a:gd name="f437" fmla="*/ f355 f183 1"/>
                <a:gd name="f438" fmla="*/ f354 f183 1"/>
                <a:gd name="f439" fmla="*/ f356 f182 1"/>
                <a:gd name="f440" fmla="*/ f357 f183 1"/>
                <a:gd name="f441" fmla="*/ f358 f182 1"/>
                <a:gd name="f442" fmla="*/ f359 f183 1"/>
                <a:gd name="f443" fmla="*/ f360 f182 1"/>
                <a:gd name="f444" fmla="*/ f361 f183 1"/>
                <a:gd name="f445" fmla="*/ f362 f182 1"/>
                <a:gd name="f446" fmla="*/ f363 f183 1"/>
                <a:gd name="f447" fmla="*/ f364 f182 1"/>
                <a:gd name="f448" fmla="*/ f365 f183 1"/>
                <a:gd name="f449" fmla="*/ f366 f182 1"/>
                <a:gd name="f450" fmla="*/ f367 f183 1"/>
                <a:gd name="f451" fmla="*/ f368 f182 1"/>
                <a:gd name="f452" fmla="*/ f369 f183 1"/>
                <a:gd name="f453" fmla="*/ f370 f182 1"/>
                <a:gd name="f454" fmla="*/ f371 f183 1"/>
                <a:gd name="f455" fmla="*/ f372 f182 1"/>
                <a:gd name="f456" fmla="*/ f373 f183 1"/>
                <a:gd name="f457" fmla="*/ f374 f183 1"/>
                <a:gd name="f458" fmla="*/ f375 f183 1"/>
                <a:gd name="f459" fmla="*/ f376 f182 1"/>
                <a:gd name="f460" fmla="*/ f377 f183 1"/>
                <a:gd name="f461" fmla="*/ f378 f182 1"/>
                <a:gd name="f462" fmla="*/ f379 f183 1"/>
                <a:gd name="f463" fmla="*/ f380 f182 1"/>
                <a:gd name="f464" fmla="*/ f381 f183 1"/>
                <a:gd name="f465" fmla="*/ f382 f182 1"/>
                <a:gd name="f466" fmla="*/ f383 f183 1"/>
                <a:gd name="f467" fmla="*/ f384 f182 1"/>
                <a:gd name="f468" fmla="*/ f385 f182 1"/>
                <a:gd name="f469" fmla="*/ f386 f183 1"/>
                <a:gd name="f470" fmla="*/ f387 f182 1"/>
                <a:gd name="f471" fmla="*/ f388 f183 1"/>
                <a:gd name="f472" fmla="*/ f389 f182 1"/>
                <a:gd name="f473" fmla="*/ f390 f183 1"/>
                <a:gd name="f474" fmla="*/ f391 f182 1"/>
                <a:gd name="f475" fmla="*/ f392 f183 1"/>
                <a:gd name="f476" fmla="*/ f393 f182 1"/>
                <a:gd name="f477" fmla="*/ f394 f183 1"/>
                <a:gd name="f478" fmla="*/ f395 f182 1"/>
                <a:gd name="f479" fmla="*/ f396 f183 1"/>
                <a:gd name="f480" fmla="*/ f397 f182 1"/>
                <a:gd name="f481" fmla="*/ f398 f183 1"/>
                <a:gd name="f482" fmla="*/ f399 f182 1"/>
                <a:gd name="f483" fmla="*/ f400 f183 1"/>
                <a:gd name="f484" fmla="*/ f401 f182 1"/>
                <a:gd name="f485" fmla="*/ f402 f182 1"/>
                <a:gd name="f486" fmla="*/ f403 f182 1"/>
                <a:gd name="f487" fmla="*/ f404 f183 1"/>
                <a:gd name="f488" fmla="*/ f405 f182 1"/>
                <a:gd name="f489" fmla="*/ f406 f183 1"/>
                <a:gd name="f490" fmla="*/ f407 f182 1"/>
                <a:gd name="f491" fmla="*/ f408 f183 1"/>
                <a:gd name="f492" fmla="*/ f409 f182 1"/>
                <a:gd name="f493" fmla="*/ f410 f183 1"/>
                <a:gd name="f494" fmla="*/ f411 f182 1"/>
                <a:gd name="f495" fmla="*/ f412 f183 1"/>
                <a:gd name="f496" fmla="*/ f413 f182 1"/>
                <a:gd name="f497" fmla="*/ f414 f183 1"/>
                <a:gd name="f498" fmla="*/ f415 f182 1"/>
                <a:gd name="f499" fmla="*/ f416 f183 1"/>
                <a:gd name="f500" fmla="*/ f417 f182 1"/>
                <a:gd name="f501" fmla="*/ f418 f182 1"/>
                <a:gd name="f502" fmla="*/ f419 f183 1"/>
                <a:gd name="f503" fmla="*/ f420 f183 1"/>
                <a:gd name="f504" fmla="*/ f421 f182 1"/>
                <a:gd name="f505" fmla="*/ f422 f183 1"/>
                <a:gd name="f506" fmla="*/ f423 f182 1"/>
                <a:gd name="f507" fmla="*/ f424 f183 1"/>
                <a:gd name="f508" fmla="*/ f425 f182 1"/>
                <a:gd name="f509" fmla="*/ f426 f183 1"/>
                <a:gd name="f510" fmla="*/ f427 f182 1"/>
                <a:gd name="f511" fmla="*/ f428 f183 1"/>
                <a:gd name="f512" fmla="*/ f429 f182 1"/>
                <a:gd name="f513" fmla="*/ f430 f183 1"/>
                <a:gd name="f514" fmla="*/ f431 f182 1"/>
                <a:gd name="f515" fmla="*/ f432 f183 1"/>
                <a:gd name="f516" fmla="*/ f433 f182 1"/>
                <a:gd name="f517" fmla="*/ f434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45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63" y="f464"/>
                </a:cxn>
                <a:cxn ang="f272">
                  <a:pos x="f465" y="f466"/>
                </a:cxn>
                <a:cxn ang="f272">
                  <a:pos x="f467" y="f452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73"/>
                </a:cxn>
                <a:cxn ang="f272">
                  <a:pos x="f474" y="f475"/>
                </a:cxn>
                <a:cxn ang="f272">
                  <a:pos x="f476" y="f477"/>
                </a:cxn>
                <a:cxn ang="f272">
                  <a:pos x="f478" y="f479"/>
                </a:cxn>
                <a:cxn ang="f272">
                  <a:pos x="f480" y="f481"/>
                </a:cxn>
                <a:cxn ang="f272">
                  <a:pos x="f482" y="f483"/>
                </a:cxn>
                <a:cxn ang="f272">
                  <a:pos x="f484" y="f477"/>
                </a:cxn>
                <a:cxn ang="f272">
                  <a:pos x="f485" y="f452"/>
                </a:cxn>
                <a:cxn ang="f272">
                  <a:pos x="f486" y="f487"/>
                </a:cxn>
                <a:cxn ang="f272">
                  <a:pos x="f488" y="f489"/>
                </a:cxn>
                <a:cxn ang="f272">
                  <a:pos x="f490" y="f491"/>
                </a:cxn>
                <a:cxn ang="f272">
                  <a:pos x="f492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99"/>
                </a:cxn>
                <a:cxn ang="f272">
                  <a:pos x="f500" y="f448"/>
                </a:cxn>
                <a:cxn ang="f272">
                  <a:pos x="f501" y="f502"/>
                </a:cxn>
                <a:cxn ang="f272">
                  <a:pos x="f478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</a:cxnLst>
              <a:rect l="f435" t="f438" r="f436" b="f437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4" y="f24"/>
                  </a:cubicBezTo>
                  <a:cubicBezTo>
                    <a:pt x="f35" y="f36"/>
                    <a:pt x="f37" y="f38"/>
                    <a:pt x="f39" y="f36"/>
                  </a:cubicBezTo>
                  <a:cubicBezTo>
                    <a:pt x="f40" y="f36"/>
                    <a:pt x="f41" y="f36"/>
                    <a:pt x="f42" y="f38"/>
                  </a:cubicBezTo>
                  <a:cubicBezTo>
                    <a:pt x="f17" y="f43"/>
                    <a:pt x="f44" y="f45"/>
                    <a:pt x="f46" y="f47"/>
                  </a:cubicBezTo>
                  <a:cubicBezTo>
                    <a:pt x="f46" y="f47"/>
                    <a:pt x="f46" y="f48"/>
                    <a:pt x="f46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53" y="f47"/>
                    <a:pt x="f54" y="f11"/>
                    <a:pt x="f39" y="f55"/>
                  </a:cubicBezTo>
                  <a:cubicBezTo>
                    <a:pt x="f56" y="f55"/>
                    <a:pt x="f57" y="f58"/>
                    <a:pt x="f37" y="f45"/>
                  </a:cubicBezTo>
                  <a:cubicBezTo>
                    <a:pt x="f35" y="f16"/>
                    <a:pt x="f59" y="f60"/>
                    <a:pt x="f61" y="f62"/>
                  </a:cubicBezTo>
                  <a:cubicBezTo>
                    <a:pt x="f63" y="f64"/>
                    <a:pt x="f5" y="f55"/>
                    <a:pt x="f65" y="f9"/>
                  </a:cubicBezTo>
                  <a:cubicBezTo>
                    <a:pt x="f66" y="f49"/>
                    <a:pt x="f67" y="f49"/>
                    <a:pt x="f31" y="f68"/>
                  </a:cubicBezTo>
                  <a:cubicBezTo>
                    <a:pt x="f37" y="f9"/>
                    <a:pt x="f30" y="f11"/>
                    <a:pt x="f56" y="f9"/>
                  </a:cubicBezTo>
                  <a:cubicBezTo>
                    <a:pt x="f54" y="f47"/>
                    <a:pt x="f69" y="f49"/>
                    <a:pt x="f50" y="f70"/>
                  </a:cubicBezTo>
                  <a:cubicBezTo>
                    <a:pt x="f13" y="f70"/>
                    <a:pt x="f13" y="f70"/>
                    <a:pt x="f12" y="f71"/>
                  </a:cubicBezTo>
                  <a:cubicBezTo>
                    <a:pt x="f13" y="f72"/>
                    <a:pt x="f51" y="f73"/>
                    <a:pt x="f74" y="f73"/>
                  </a:cubicBezTo>
                  <a:cubicBezTo>
                    <a:pt x="f69" y="f75"/>
                    <a:pt x="f76" y="f10"/>
                    <a:pt x="f77" y="f13"/>
                  </a:cubicBezTo>
                  <a:cubicBezTo>
                    <a:pt x="f40" y="f50"/>
                    <a:pt x="f39" y="f13"/>
                    <a:pt x="f56" y="f46"/>
                  </a:cubicBezTo>
                  <a:cubicBezTo>
                    <a:pt x="f31" y="f78"/>
                    <a:pt x="f79" y="f10"/>
                    <a:pt x="f80" y="f13"/>
                  </a:cubicBezTo>
                  <a:cubicBezTo>
                    <a:pt x="f66" y="f74"/>
                    <a:pt x="f66" y="f81"/>
                    <a:pt x="f82" y="f83"/>
                  </a:cubicBezTo>
                  <a:cubicBezTo>
                    <a:pt x="f67" y="f84"/>
                    <a:pt x="f85" y="f84"/>
                    <a:pt x="f86" y="f87"/>
                  </a:cubicBezTo>
                  <a:cubicBezTo>
                    <a:pt x="f39" y="f87"/>
                    <a:pt x="f88" y="f83"/>
                    <a:pt x="f88" y="f89"/>
                  </a:cubicBezTo>
                  <a:cubicBezTo>
                    <a:pt x="f88" y="f52"/>
                    <a:pt x="f23" y="f74"/>
                    <a:pt x="f42" y="f51"/>
                  </a:cubicBezTo>
                  <a:cubicBezTo>
                    <a:pt x="f90" y="f12"/>
                    <a:pt x="f91" y="f92"/>
                    <a:pt x="f51" y="f93"/>
                  </a:cubicBezTo>
                  <a:cubicBezTo>
                    <a:pt x="f50" y="f93"/>
                    <a:pt x="f46" y="f93"/>
                    <a:pt x="f78" y="f93"/>
                  </a:cubicBezTo>
                  <a:cubicBezTo>
                    <a:pt x="f12" y="f75"/>
                    <a:pt x="f12" y="f92"/>
                    <a:pt x="f46" y="f10"/>
                  </a:cubicBezTo>
                  <a:cubicBezTo>
                    <a:pt x="f94" y="f95"/>
                    <a:pt x="f96" y="f69"/>
                    <a:pt x="f97" y="f90"/>
                  </a:cubicBezTo>
                  <a:cubicBezTo>
                    <a:pt x="f98" y="f99"/>
                    <a:pt x="f100" y="f99"/>
                    <a:pt x="f42" y="f99"/>
                  </a:cubicBezTo>
                  <a:cubicBezTo>
                    <a:pt x="f26" y="f101"/>
                    <a:pt x="f28" y="f76"/>
                    <a:pt x="f39" y="f98"/>
                  </a:cubicBezTo>
                  <a:cubicBezTo>
                    <a:pt x="f39" y="f102"/>
                    <a:pt x="f77" y="f23"/>
                    <a:pt x="f42" y="f23"/>
                  </a:cubicBezTo>
                  <a:cubicBezTo>
                    <a:pt x="f98" y="f23"/>
                    <a:pt x="f103" y="f19"/>
                    <a:pt x="f97" y="f98"/>
                  </a:cubicBezTo>
                  <a:cubicBezTo>
                    <a:pt x="f97" y="f54"/>
                    <a:pt x="f97" y="f103"/>
                    <a:pt x="f103" y="f104"/>
                  </a:cubicBezTo>
                  <a:cubicBezTo>
                    <a:pt x="f53" y="f53"/>
                    <a:pt x="f95" y="f81"/>
                    <a:pt x="f75" y="f92"/>
                  </a:cubicBezTo>
                  <a:cubicBezTo>
                    <a:pt x="f75" y="f10"/>
                    <a:pt x="f105" y="f12"/>
                    <a:pt x="f105" y="f46"/>
                  </a:cubicBezTo>
                  <a:cubicBezTo>
                    <a:pt x="f46" y="f44"/>
                    <a:pt x="f106" y="f107"/>
                    <a:pt x="f94" y="f42"/>
                  </a:cubicBezTo>
                  <a:cubicBezTo>
                    <a:pt x="f87" y="f41"/>
                    <a:pt x="f15" y="f23"/>
                    <a:pt x="f108" y="f77"/>
                  </a:cubicBezTo>
                  <a:cubicBezTo>
                    <a:pt x="f53" y="f77"/>
                    <a:pt x="f96" y="f88"/>
                    <a:pt x="f96" y="f39"/>
                  </a:cubicBezTo>
                  <a:cubicBezTo>
                    <a:pt x="f96" y="f56"/>
                    <a:pt x="f53" y="f37"/>
                    <a:pt x="f69" y="f31"/>
                  </a:cubicBezTo>
                  <a:cubicBezTo>
                    <a:pt x="f15" y="f34"/>
                    <a:pt x="f89" y="f35"/>
                    <a:pt x="f95" y="f37"/>
                  </a:cubicBezTo>
                  <a:cubicBezTo>
                    <a:pt x="f109" y="f30"/>
                    <a:pt x="f95" y="f39"/>
                    <a:pt x="f95" y="f40"/>
                  </a:cubicBezTo>
                  <a:cubicBezTo>
                    <a:pt x="f95" y="f77"/>
                    <a:pt x="f89" y="f41"/>
                    <a:pt x="f81" y="f21"/>
                  </a:cubicBezTo>
                  <a:cubicBezTo>
                    <a:pt x="f51" y="f90"/>
                    <a:pt x="f8" y="f84"/>
                    <a:pt x="f110" y="f13"/>
                  </a:cubicBezTo>
                  <a:cubicBezTo>
                    <a:pt x="f110" y="f13"/>
                    <a:pt x="f111" y="f13"/>
                    <a:pt x="f111" y="f46"/>
                  </a:cubicBezTo>
                  <a:cubicBezTo>
                    <a:pt x="f111" y="f13"/>
                    <a:pt x="f73" y="f13"/>
                    <a:pt x="f73" y="f13"/>
                  </a:cubicBezTo>
                  <a:cubicBezTo>
                    <a:pt x="f73" y="f108"/>
                    <a:pt x="f73" y="f103"/>
                    <a:pt x="f73" y="f28"/>
                  </a:cubicBezTo>
                  <a:cubicBezTo>
                    <a:pt x="f73" y="f86"/>
                    <a:pt x="f110" y="f30"/>
                    <a:pt x="f112" y="f57"/>
                  </a:cubicBezTo>
                  <a:cubicBezTo>
                    <a:pt x="f8" y="f35"/>
                    <a:pt x="f10" y="f79"/>
                    <a:pt x="f105" y="f61"/>
                  </a:cubicBezTo>
                  <a:cubicBezTo>
                    <a:pt x="f110" y="f5"/>
                    <a:pt x="f113" y="f5"/>
                    <a:pt x="f47" y="f61"/>
                  </a:cubicBezTo>
                  <a:cubicBezTo>
                    <a:pt x="f11" y="f59"/>
                    <a:pt x="f11" y="f34"/>
                    <a:pt x="f48" y="f37"/>
                  </a:cubicBezTo>
                  <a:cubicBezTo>
                    <a:pt x="f49" y="f57"/>
                    <a:pt x="f113" y="f30"/>
                    <a:pt x="f113" y="f86"/>
                  </a:cubicBezTo>
                  <a:cubicBezTo>
                    <a:pt x="f113" y="f97"/>
                    <a:pt x="f113" y="f108"/>
                    <a:pt x="f114" y="f46"/>
                  </a:cubicBezTo>
                  <a:cubicBezTo>
                    <a:pt x="f49" y="f13"/>
                    <a:pt x="f49" y="f50"/>
                    <a:pt x="f48" y="f74"/>
                  </a:cubicBezTo>
                  <a:cubicBezTo>
                    <a:pt x="f14" y="f91"/>
                    <a:pt x="f115" y="f101"/>
                    <a:pt x="f116" y="f19"/>
                  </a:cubicBezTo>
                  <a:cubicBezTo>
                    <a:pt x="f117" y="f23"/>
                    <a:pt x="f117" y="f77"/>
                    <a:pt x="f116" y="f88"/>
                  </a:cubicBezTo>
                  <a:cubicBezTo>
                    <a:pt x="f62" y="f56"/>
                    <a:pt x="f118" y="f35"/>
                    <a:pt x="f119" y="f32"/>
                  </a:cubicBezTo>
                  <a:cubicBezTo>
                    <a:pt x="f120" y="f59"/>
                    <a:pt x="f121" y="f67"/>
                    <a:pt x="f25" y="f85"/>
                  </a:cubicBezTo>
                  <a:cubicBezTo>
                    <a:pt x="f122" y="f86"/>
                    <a:pt x="f25" y="f40"/>
                    <a:pt x="f123" y="f77"/>
                  </a:cubicBezTo>
                  <a:cubicBezTo>
                    <a:pt x="f124" y="f23"/>
                    <a:pt x="f125" y="f21"/>
                    <a:pt x="f18" y="f102"/>
                  </a:cubicBezTo>
                  <a:cubicBezTo>
                    <a:pt x="f60" y="f17"/>
                    <a:pt x="f45" y="f84"/>
                    <a:pt x="f11" y="f50"/>
                  </a:cubicBezTo>
                  <a:cubicBezTo>
                    <a:pt x="f11" y="f13"/>
                    <a:pt x="f9" y="f12"/>
                    <a:pt x="f11" y="f8"/>
                  </a:cubicBezTo>
                  <a:cubicBezTo>
                    <a:pt x="f58" y="f13"/>
                    <a:pt x="f16" y="f106"/>
                    <a:pt x="f43" y="f89"/>
                  </a:cubicBezTo>
                  <a:cubicBezTo>
                    <a:pt x="f124" y="f91"/>
                    <a:pt x="f22" y="f96"/>
                    <a:pt x="f33" y="f99"/>
                  </a:cubicBezTo>
                  <a:cubicBezTo>
                    <a:pt x="f126" y="f76"/>
                    <a:pt x="f126" y="f97"/>
                    <a:pt x="f126" y="f98"/>
                  </a:cubicBezTo>
                  <a:cubicBezTo>
                    <a:pt x="f122" y="f42"/>
                    <a:pt x="f29" y="f41"/>
                    <a:pt x="f127" y="f23"/>
                  </a:cubicBezTo>
                  <a:cubicBezTo>
                    <a:pt x="f128" y="f77"/>
                    <a:pt x="f129" y="f19"/>
                    <a:pt x="f130" y="f131"/>
                  </a:cubicBezTo>
                  <a:cubicBezTo>
                    <a:pt x="f130" y="f97"/>
                    <a:pt x="f132" y="f76"/>
                    <a:pt x="f133" y="f76"/>
                  </a:cubicBezTo>
                  <a:cubicBezTo>
                    <a:pt x="f134" y="f76"/>
                    <a:pt x="f135" y="f101"/>
                    <a:pt x="f126" y="f107"/>
                  </a:cubicBezTo>
                  <a:cubicBezTo>
                    <a:pt x="f20" y="f108"/>
                    <a:pt x="f117" y="f109"/>
                    <a:pt x="f45" y="f8"/>
                  </a:cubicBezTo>
                  <a:cubicBezTo>
                    <a:pt x="f58" y="f92"/>
                    <a:pt x="f58" y="f75"/>
                    <a:pt x="f136" y="f93"/>
                  </a:cubicBezTo>
                  <a:cubicBezTo>
                    <a:pt x="f45" y="f93"/>
                    <a:pt x="f115" y="f93"/>
                    <a:pt x="f62" y="f112"/>
                  </a:cubicBezTo>
                  <a:cubicBezTo>
                    <a:pt x="f38" y="f92"/>
                    <a:pt x="f126" y="f12"/>
                    <a:pt x="f128" y="f50"/>
                  </a:cubicBezTo>
                  <a:cubicBezTo>
                    <a:pt x="f132" y="f51"/>
                    <a:pt x="f130" y="f51"/>
                    <a:pt x="f137" y="f109"/>
                  </a:cubicBezTo>
                  <a:cubicBezTo>
                    <a:pt x="f138" y="f94"/>
                    <a:pt x="f139" y="f87"/>
                    <a:pt x="f140" y="f83"/>
                  </a:cubicBezTo>
                  <a:cubicBezTo>
                    <a:pt x="f141" y="f81"/>
                    <a:pt x="f141" y="f52"/>
                    <a:pt x="f142" y="f13"/>
                  </a:cubicBezTo>
                  <a:cubicBezTo>
                    <a:pt x="f140" y="f10"/>
                    <a:pt x="f143" y="f92"/>
                    <a:pt x="f144" y="f78"/>
                  </a:cubicBezTo>
                  <a:cubicBezTo>
                    <a:pt x="f145" y="f12"/>
                    <a:pt x="f129" y="f46"/>
                    <a:pt x="f146" y="f46"/>
                  </a:cubicBezTo>
                  <a:cubicBezTo>
                    <a:pt x="f29" y="f8"/>
                    <a:pt x="f38" y="f75"/>
                    <a:pt x="f64" y="f111"/>
                  </a:cubicBezTo>
                  <a:cubicBezTo>
                    <a:pt x="f64" y="f73"/>
                    <a:pt x="f64" y="f72"/>
                    <a:pt x="f64" y="f72"/>
                  </a:cubicBezTo>
                  <a:cubicBezTo>
                    <a:pt x="f115" y="f71"/>
                    <a:pt x="f62" y="f71"/>
                    <a:pt x="f62" y="f71"/>
                  </a:cubicBezTo>
                  <a:cubicBezTo>
                    <a:pt x="f20" y="f70"/>
                    <a:pt x="f147" y="f114"/>
                    <a:pt x="f144" y="f49"/>
                  </a:cubicBezTo>
                  <a:cubicBezTo>
                    <a:pt x="f148" y="f49"/>
                    <a:pt x="f139" y="f114"/>
                    <a:pt x="f149" y="f70"/>
                  </a:cubicBezTo>
                  <a:cubicBezTo>
                    <a:pt x="f150" y="f72"/>
                    <a:pt x="f151" y="f72"/>
                    <a:pt x="f152" y="f114"/>
                  </a:cubicBezTo>
                  <a:cubicBezTo>
                    <a:pt x="f6" y="f68"/>
                    <a:pt x="f153" y="f14"/>
                    <a:pt x="f154" y="f136"/>
                  </a:cubicBezTo>
                  <a:cubicBezTo>
                    <a:pt x="f155" y="f64"/>
                    <a:pt x="f156" y="f45"/>
                    <a:pt x="f157" y="f14"/>
                  </a:cubicBezTo>
                  <a:cubicBezTo>
                    <a:pt x="f139" y="f11"/>
                    <a:pt x="f143" y="f68"/>
                    <a:pt x="f148" y="f68"/>
                  </a:cubicBezTo>
                  <a:cubicBezTo>
                    <a:pt x="f158" y="f48"/>
                    <a:pt x="f22" y="f49"/>
                    <a:pt x="f62" y="f114"/>
                  </a:cubicBezTo>
                  <a:cubicBezTo>
                    <a:pt x="f64" y="f114"/>
                    <a:pt x="f45" y="f114"/>
                    <a:pt x="f136" y="f49"/>
                  </a:cubicBezTo>
                  <a:cubicBezTo>
                    <a:pt x="f136" y="f49"/>
                    <a:pt x="f55" y="f48"/>
                    <a:pt x="f55" y="f47"/>
                  </a:cubicBezTo>
                  <a:cubicBezTo>
                    <a:pt x="f58" y="f68"/>
                    <a:pt x="f45" y="f9"/>
                    <a:pt x="f115" y="f11"/>
                  </a:cubicBezTo>
                  <a:cubicBezTo>
                    <a:pt x="f38" y="f118"/>
                    <a:pt x="f29" y="f38"/>
                    <a:pt x="f132" y="f33"/>
                  </a:cubicBezTo>
                  <a:cubicBezTo>
                    <a:pt x="f146" y="f122"/>
                    <a:pt x="f145" y="f33"/>
                    <a:pt x="f144" y="f33"/>
                  </a:cubicBezTo>
                  <a:cubicBezTo>
                    <a:pt x="f143" y="f122"/>
                    <a:pt x="f157" y="f122"/>
                    <a:pt x="f140" y="f27"/>
                  </a:cubicBezTo>
                  <a:cubicBezTo>
                    <a:pt x="f156" y="f29"/>
                    <a:pt x="f142" y="f159"/>
                    <a:pt x="f156" y="f127"/>
                  </a:cubicBezTo>
                  <a:cubicBezTo>
                    <a:pt x="f140" y="f128"/>
                    <a:pt x="f160" y="f128"/>
                    <a:pt x="f161" y="f162"/>
                  </a:cubicBezTo>
                  <a:cubicBezTo>
                    <a:pt x="f145" y="f162"/>
                    <a:pt x="f146" y="f158"/>
                    <a:pt x="f146" y="f147"/>
                  </a:cubicBezTo>
                  <a:cubicBezTo>
                    <a:pt x="f132" y="f135"/>
                    <a:pt x="f163" y="f27"/>
                    <a:pt x="f164" y="f122"/>
                  </a:cubicBezTo>
                  <a:cubicBezTo>
                    <a:pt x="f33" y="f36"/>
                    <a:pt x="f125" y="f116"/>
                    <a:pt x="f58" y="f55"/>
                  </a:cubicBezTo>
                  <a:cubicBezTo>
                    <a:pt x="f55" y="f14"/>
                    <a:pt x="f11" y="f11"/>
                    <a:pt x="f68" y="f9"/>
                  </a:cubicBezTo>
                  <a:cubicBezTo>
                    <a:pt x="f68" y="f11"/>
                    <a:pt x="f47" y="f11"/>
                    <a:pt x="f47" y="f14"/>
                  </a:cubicBezTo>
                  <a:cubicBezTo>
                    <a:pt x="f68" y="f55"/>
                    <a:pt x="f9" y="f58"/>
                    <a:pt x="f11" y="f45"/>
                  </a:cubicBezTo>
                  <a:cubicBezTo>
                    <a:pt x="f115" y="f165"/>
                    <a:pt x="f117" y="f33"/>
                    <a:pt x="f36" y="f164"/>
                  </a:cubicBezTo>
                  <a:cubicBezTo>
                    <a:pt x="f123" y="f128"/>
                    <a:pt x="f166" y="f167"/>
                    <a:pt x="f121" y="f167"/>
                  </a:cubicBezTo>
                  <a:cubicBezTo>
                    <a:pt x="f126" y="f132"/>
                    <a:pt x="f135" y="f129"/>
                    <a:pt x="f168" y="f144"/>
                  </a:cubicBezTo>
                  <a:cubicBezTo>
                    <a:pt x="f168" y="f143"/>
                    <a:pt x="f135" y="f169"/>
                    <a:pt x="f33" y="f169"/>
                  </a:cubicBezTo>
                  <a:cubicBezTo>
                    <a:pt x="f24" y="f169"/>
                    <a:pt x="f123" y="f139"/>
                    <a:pt x="f124" y="f160"/>
                  </a:cubicBezTo>
                  <a:cubicBezTo>
                    <a:pt x="f165" y="f143"/>
                    <a:pt x="f165" y="f144"/>
                    <a:pt x="f124" y="f138"/>
                  </a:cubicBezTo>
                  <a:cubicBezTo>
                    <a:pt x="f38" y="f129"/>
                    <a:pt x="f120" y="f132"/>
                    <a:pt x="f165" y="f128"/>
                  </a:cubicBezTo>
                  <a:cubicBezTo>
                    <a:pt x="f60" y="f27"/>
                    <a:pt x="f58" y="f38"/>
                    <a:pt x="f47" y="f16"/>
                  </a:cubicBezTo>
                  <a:cubicBezTo>
                    <a:pt x="f48" y="f62"/>
                    <a:pt x="f49" y="f64"/>
                    <a:pt x="f114" y="f58"/>
                  </a:cubicBezTo>
                  <a:cubicBezTo>
                    <a:pt x="f71" y="f18"/>
                    <a:pt x="f73" y="f121"/>
                    <a:pt x="f93" y="f159"/>
                  </a:cubicBezTo>
                  <a:cubicBezTo>
                    <a:pt x="f92" y="f137"/>
                    <a:pt x="f46" y="f140"/>
                    <a:pt x="f52" y="f6"/>
                  </a:cubicBezTo>
                  <a:cubicBezTo>
                    <a:pt x="f52" y="f170"/>
                    <a:pt x="f106" y="f171"/>
                    <a:pt x="f95" y="f172"/>
                  </a:cubicBezTo>
                  <a:cubicBezTo>
                    <a:pt x="f95" y="f173"/>
                    <a:pt x="f89" y="f7"/>
                    <a:pt x="f83" y="f173"/>
                  </a:cubicBezTo>
                  <a:cubicBezTo>
                    <a:pt x="f83" y="f173"/>
                    <a:pt x="f94" y="f171"/>
                    <a:pt x="f94" y="f2"/>
                  </a:cubicBezTo>
                  <a:cubicBezTo>
                    <a:pt x="f83" y="f174"/>
                    <a:pt x="f89" y="f153"/>
                    <a:pt x="f81" y="f175"/>
                  </a:cubicBezTo>
                  <a:cubicBezTo>
                    <a:pt x="f51" y="f145"/>
                    <a:pt x="f10" y="f33"/>
                    <a:pt x="f110" y="f62"/>
                  </a:cubicBezTo>
                  <a:cubicBezTo>
                    <a:pt x="f110" y="f115"/>
                    <a:pt x="f110" y="f45"/>
                    <a:pt x="f110" y="f55"/>
                  </a:cubicBezTo>
                  <a:cubicBezTo>
                    <a:pt x="f105" y="f62"/>
                    <a:pt x="f10" y="f116"/>
                    <a:pt x="f46" y="f18"/>
                  </a:cubicBezTo>
                  <a:cubicBezTo>
                    <a:pt x="f52" y="f20"/>
                    <a:pt x="f83" y="f126"/>
                    <a:pt x="f91" y="f127"/>
                  </a:cubicBezTo>
                  <a:cubicBezTo>
                    <a:pt x="f69" y="f162"/>
                    <a:pt x="f176" y="f167"/>
                    <a:pt x="f108" y="f137"/>
                  </a:cubicBezTo>
                  <a:cubicBezTo>
                    <a:pt x="f108" y="f145"/>
                    <a:pt x="f177" y="f178"/>
                    <a:pt x="f176" y="f148"/>
                  </a:cubicBezTo>
                  <a:cubicBezTo>
                    <a:pt x="f179" y="f139"/>
                    <a:pt x="f76" y="f148"/>
                    <a:pt x="f104" y="f144"/>
                  </a:cubicBezTo>
                  <a:cubicBezTo>
                    <a:pt x="f103" y="f130"/>
                    <a:pt x="f76" y="f146"/>
                    <a:pt x="f90" y="f167"/>
                  </a:cubicBezTo>
                  <a:cubicBezTo>
                    <a:pt x="f179" y="f163"/>
                    <a:pt x="f96" y="f162"/>
                    <a:pt x="f176" y="f158"/>
                  </a:cubicBezTo>
                  <a:cubicBezTo>
                    <a:pt x="f44" y="f180"/>
                    <a:pt x="f106" y="f125"/>
                    <a:pt x="f10" y="f45"/>
                  </a:cubicBezTo>
                  <a:cubicBezTo>
                    <a:pt x="f8" y="f136"/>
                    <a:pt x="f92" y="f14"/>
                    <a:pt x="f105" y="f11"/>
                  </a:cubicBezTo>
                  <a:cubicBezTo>
                    <a:pt x="f92" y="f11"/>
                    <a:pt x="f92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1" name="Freeform 11">
              <a:extLst>
                <a:ext uri="{FF2B5EF4-FFF2-40B4-BE49-F238E27FC236}">
                  <a16:creationId xmlns:a16="http://schemas.microsoft.com/office/drawing/2014/main" id="{51816085-99D0-6806-AA7C-2AABD49A21B5}"/>
                </a:ext>
              </a:extLst>
            </p:cNvPr>
            <p:cNvSpPr/>
            <p:nvPr/>
          </p:nvSpPr>
          <p:spPr>
            <a:xfrm>
              <a:off x="3891832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4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99"/>
                <a:gd name="f54" fmla="val 20"/>
                <a:gd name="f55" fmla="val 101"/>
                <a:gd name="f56" fmla="val 8"/>
                <a:gd name="f57" fmla="val 108"/>
                <a:gd name="f58" fmla="val 4"/>
                <a:gd name="f59" fmla="val 105"/>
                <a:gd name="f60" fmla="val 1"/>
                <a:gd name="f61" fmla="val 103"/>
                <a:gd name="f62" fmla="val 3"/>
                <a:gd name="f63" fmla="val 5"/>
                <a:gd name="f64" fmla="val 10"/>
                <a:gd name="f65" fmla="val 95"/>
                <a:gd name="f66" fmla="val 16"/>
                <a:gd name="f67" fmla="val 55"/>
                <a:gd name="f68" fmla="val 89"/>
                <a:gd name="f69" fmla="val 88"/>
                <a:gd name="f70" fmla="val 87"/>
                <a:gd name="f71" fmla="val 86"/>
                <a:gd name="f72" fmla="val 70"/>
                <a:gd name="f73" fmla="val 81"/>
                <a:gd name="f74" fmla="val 41"/>
                <a:gd name="f75" fmla="val 72"/>
                <a:gd name="f76" fmla="val 19"/>
                <a:gd name="f77" fmla="val 76"/>
                <a:gd name="f78" fmla="val 9"/>
                <a:gd name="f79" fmla="val 7"/>
                <a:gd name="f80" fmla="val 6"/>
                <a:gd name="f81" fmla="val 65"/>
                <a:gd name="f82" fmla="val 63"/>
                <a:gd name="f83" fmla="val 58"/>
                <a:gd name="f84" fmla="val 61"/>
                <a:gd name="f85" fmla="val 64"/>
                <a:gd name="f86" fmla="val 32"/>
                <a:gd name="f87" fmla="val 83"/>
                <a:gd name="f88" fmla="val 62"/>
                <a:gd name="f89" fmla="val 66"/>
                <a:gd name="f90" fmla="val 50"/>
                <a:gd name="f91" fmla="val 38"/>
                <a:gd name="f92" fmla="val 44"/>
                <a:gd name="f93" fmla="val 36"/>
                <a:gd name="f94" fmla="val 42"/>
                <a:gd name="f95" fmla="val 34"/>
                <a:gd name="f96" fmla="val 43"/>
                <a:gd name="f97" fmla="val 22"/>
                <a:gd name="f98" fmla="val 39"/>
                <a:gd name="f99" fmla="val 30"/>
                <a:gd name="f100" fmla="val 40"/>
                <a:gd name="f101" fmla="val 67"/>
                <a:gd name="f102" fmla="val 80"/>
                <a:gd name="f103" fmla="val 68"/>
                <a:gd name="f104" fmla="val 56"/>
                <a:gd name="f105" fmla="val 54"/>
                <a:gd name="f106" fmla="val 51"/>
                <a:gd name="f107" fmla="val 78"/>
                <a:gd name="f108" fmla="val 84"/>
                <a:gd name="f109" fmla="val 85"/>
                <a:gd name="f110" fmla="val 82"/>
                <a:gd name="f111" fmla="val 90"/>
                <a:gd name="f112" fmla="val 91"/>
                <a:gd name="f113" fmla="val 57"/>
                <a:gd name="f114" fmla="val 104"/>
                <a:gd name="f115" fmla="val 111"/>
                <a:gd name="f116" fmla="val 109"/>
                <a:gd name="f117" fmla="val 107"/>
                <a:gd name="f118" fmla="val 112"/>
                <a:gd name="f119" fmla="val 11"/>
                <a:gd name="f120" fmla="val 125"/>
                <a:gd name="f121" fmla="val 127"/>
                <a:gd name="f122" fmla="val 15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46"/>
                <a:gd name="f134" fmla="val 140"/>
                <a:gd name="f135" fmla="val 136"/>
                <a:gd name="f136" fmla="val 143"/>
                <a:gd name="f137" fmla="val 151"/>
                <a:gd name="f138" fmla="val 152"/>
                <a:gd name="f139" fmla="val 159"/>
                <a:gd name="f140" fmla="val 163"/>
                <a:gd name="f141" fmla="val 167"/>
                <a:gd name="f142" fmla="val 168"/>
                <a:gd name="f143" fmla="val 166"/>
                <a:gd name="f144" fmla="val 164"/>
                <a:gd name="f145" fmla="val 158"/>
                <a:gd name="f146" fmla="val 153"/>
                <a:gd name="f147" fmla="val 147"/>
                <a:gd name="f148" fmla="val 137"/>
                <a:gd name="f149" fmla="val 156"/>
                <a:gd name="f150" fmla="val 162"/>
                <a:gd name="f151" fmla="val 172"/>
                <a:gd name="f152" fmla="val 175"/>
                <a:gd name="f153" fmla="val 173"/>
                <a:gd name="f154" fmla="val 100"/>
                <a:gd name="f155" fmla="val 169"/>
                <a:gd name="f156" fmla="val 161"/>
                <a:gd name="f157" fmla="val 139"/>
                <a:gd name="f158" fmla="val 148"/>
                <a:gd name="f159" fmla="val 154"/>
                <a:gd name="f160" fmla="val 157"/>
                <a:gd name="f161" fmla="val 165"/>
                <a:gd name="f162" fmla="val 155"/>
                <a:gd name="f163" fmla="val 142"/>
                <a:gd name="f164" fmla="val 141"/>
                <a:gd name="f165" fmla="val 115"/>
                <a:gd name="f166" fmla="val 145"/>
                <a:gd name="f167" fmla="val 134"/>
                <a:gd name="f168" fmla="val 135"/>
                <a:gd name="f169" fmla="val 117"/>
                <a:gd name="f170" fmla="val 150"/>
                <a:gd name="f171" fmla="val 179"/>
                <a:gd name="f172" fmla="val 181"/>
                <a:gd name="f173" fmla="val 182"/>
                <a:gd name="f174" fmla="val 183"/>
                <a:gd name="f175" fmla="val 178"/>
                <a:gd name="f176" fmla="val 176"/>
                <a:gd name="f177" fmla="val 174"/>
                <a:gd name="f178" fmla="val 52"/>
                <a:gd name="f179" fmla="val 47"/>
                <a:gd name="f180" fmla="+- 0 0 -90"/>
                <a:gd name="f181" fmla="*/ f3 1 177"/>
                <a:gd name="f182" fmla="*/ f4 1 184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4"/>
                <a:gd name="f192" fmla="*/ 31 f188 1"/>
                <a:gd name="f193" fmla="*/ 121 f187 1"/>
                <a:gd name="f194" fmla="*/ 12 f188 1"/>
                <a:gd name="f195" fmla="*/ 124 f187 1"/>
                <a:gd name="f196" fmla="*/ 75 f188 1"/>
                <a:gd name="f197" fmla="*/ 94 f187 1"/>
                <a:gd name="f198" fmla="*/ 21 f188 1"/>
                <a:gd name="f199" fmla="*/ 99 f187 1"/>
                <a:gd name="f200" fmla="*/ 3 f188 1"/>
                <a:gd name="f201" fmla="*/ 96 f187 1"/>
                <a:gd name="f202" fmla="*/ 73 f188 1"/>
                <a:gd name="f203" fmla="*/ 89 f187 1"/>
                <a:gd name="f204" fmla="*/ 27 f188 1"/>
                <a:gd name="f205" fmla="*/ 73 f187 1"/>
                <a:gd name="f206" fmla="*/ 8 f188 1"/>
                <a:gd name="f207" fmla="*/ 63 f187 1"/>
                <a:gd name="f208" fmla="*/ 32 f188 1"/>
                <a:gd name="f209" fmla="*/ 71 f187 1"/>
                <a:gd name="f210" fmla="*/ 74 f188 1"/>
                <a:gd name="f211" fmla="*/ 77 f187 1"/>
                <a:gd name="f212" fmla="*/ 36 f187 1"/>
                <a:gd name="f213" fmla="*/ 39 f188 1"/>
                <a:gd name="f214" fmla="*/ 40 f187 1"/>
                <a:gd name="f215" fmla="*/ 62 f188 1"/>
                <a:gd name="f216" fmla="*/ 31 f187 1"/>
                <a:gd name="f217" fmla="*/ 56 f188 1"/>
                <a:gd name="f218" fmla="*/ 14 f187 1"/>
                <a:gd name="f219" fmla="*/ 65 f188 1"/>
                <a:gd name="f220" fmla="*/ 29 f187 1"/>
                <a:gd name="f221" fmla="*/ 86 f188 1"/>
                <a:gd name="f222" fmla="*/ 81 f188 1"/>
                <a:gd name="f223" fmla="*/ 4 f187 1"/>
                <a:gd name="f224" fmla="*/ 91 f188 1"/>
                <a:gd name="f225" fmla="*/ 20 f187 1"/>
                <a:gd name="f226" fmla="*/ 110 f188 1"/>
                <a:gd name="f227" fmla="*/ 30 f187 1"/>
                <a:gd name="f228" fmla="*/ 127 f188 1"/>
                <a:gd name="f229" fmla="*/ 15 f187 1"/>
                <a:gd name="f230" fmla="*/ 98 f188 1"/>
                <a:gd name="f231" fmla="*/ 72 f187 1"/>
                <a:gd name="f232" fmla="*/ 129 f188 1"/>
                <a:gd name="f233" fmla="*/ 42 f187 1"/>
                <a:gd name="f234" fmla="*/ 149 f188 1"/>
                <a:gd name="f235" fmla="*/ 34 f187 1"/>
                <a:gd name="f236" fmla="*/ 102 f188 1"/>
                <a:gd name="f237" fmla="*/ 78 f187 1"/>
                <a:gd name="f238" fmla="*/ 143 f188 1"/>
                <a:gd name="f239" fmla="*/ 166 f188 1"/>
                <a:gd name="f240" fmla="*/ 103 f188 1"/>
                <a:gd name="f241" fmla="*/ 85 f187 1"/>
                <a:gd name="f242" fmla="*/ 153 f188 1"/>
                <a:gd name="f243" fmla="*/ 92 f187 1"/>
                <a:gd name="f244" fmla="*/ 173 f188 1"/>
                <a:gd name="f245" fmla="*/ 100 f187 1"/>
                <a:gd name="f246" fmla="*/ 105 f188 1"/>
                <a:gd name="f247" fmla="*/ 91 f187 1"/>
                <a:gd name="f248" fmla="*/ 104 f188 1"/>
                <a:gd name="f249" fmla="*/ 97 f187 1"/>
                <a:gd name="f250" fmla="*/ 163 f188 1"/>
                <a:gd name="f251" fmla="*/ 131 f187 1"/>
                <a:gd name="f252" fmla="*/ 147 f188 1"/>
                <a:gd name="f253" fmla="*/ 137 f187 1"/>
                <a:gd name="f254" fmla="*/ 96 f188 1"/>
                <a:gd name="f255" fmla="*/ 119 f188 1"/>
                <a:gd name="f256" fmla="*/ 141 f187 1"/>
                <a:gd name="f257" fmla="*/ 128 f188 1"/>
                <a:gd name="f258" fmla="*/ 161 f187 1"/>
                <a:gd name="f259" fmla="*/ 115 f188 1"/>
                <a:gd name="f260" fmla="*/ 143 f187 1"/>
                <a:gd name="f261" fmla="*/ 83 f188 1"/>
                <a:gd name="f262" fmla="*/ 136 f187 1"/>
                <a:gd name="f263" fmla="*/ 63 f188 1"/>
                <a:gd name="f264" fmla="*/ 183 f187 1"/>
                <a:gd name="f265" fmla="*/ 84 f188 1"/>
                <a:gd name="f266" fmla="*/ 105 f187 1"/>
                <a:gd name="f267" fmla="*/ 58 f188 1"/>
                <a:gd name="f268" fmla="*/ 138 f187 1"/>
                <a:gd name="f269" fmla="*/ 40 f188 1"/>
                <a:gd name="f270" fmla="*/ 153 f187 1"/>
                <a:gd name="f271" fmla="*/ 77 f188 1"/>
                <a:gd name="f272" fmla="*/ 102 f187 1"/>
                <a:gd name="f273" fmla="+- f189 0 f1"/>
                <a:gd name="f274" fmla="*/ f192 1 177"/>
                <a:gd name="f275" fmla="*/ f193 1 184"/>
                <a:gd name="f276" fmla="*/ f194 1 177"/>
                <a:gd name="f277" fmla="*/ f195 1 184"/>
                <a:gd name="f278" fmla="*/ f196 1 177"/>
                <a:gd name="f279" fmla="*/ f197 1 184"/>
                <a:gd name="f280" fmla="*/ f198 1 177"/>
                <a:gd name="f281" fmla="*/ f199 1 184"/>
                <a:gd name="f282" fmla="*/ f200 1 177"/>
                <a:gd name="f283" fmla="*/ f201 1 184"/>
                <a:gd name="f284" fmla="*/ f202 1 177"/>
                <a:gd name="f285" fmla="*/ f203 1 184"/>
                <a:gd name="f286" fmla="*/ f204 1 177"/>
                <a:gd name="f287" fmla="*/ f205 1 184"/>
                <a:gd name="f288" fmla="*/ f206 1 177"/>
                <a:gd name="f289" fmla="*/ f207 1 184"/>
                <a:gd name="f290" fmla="*/ f208 1 177"/>
                <a:gd name="f291" fmla="*/ f209 1 184"/>
                <a:gd name="f292" fmla="*/ f210 1 177"/>
                <a:gd name="f293" fmla="*/ f211 1 184"/>
                <a:gd name="f294" fmla="*/ f212 1 184"/>
                <a:gd name="f295" fmla="*/ f213 1 177"/>
                <a:gd name="f296" fmla="*/ f214 1 184"/>
                <a:gd name="f297" fmla="*/ f215 1 177"/>
                <a:gd name="f298" fmla="*/ f216 1 184"/>
                <a:gd name="f299" fmla="*/ f217 1 177"/>
                <a:gd name="f300" fmla="*/ f218 1 184"/>
                <a:gd name="f301" fmla="*/ f219 1 177"/>
                <a:gd name="f302" fmla="*/ f220 1 184"/>
                <a:gd name="f303" fmla="*/ f221 1 177"/>
                <a:gd name="f304" fmla="*/ f222 1 177"/>
                <a:gd name="f305" fmla="*/ f223 1 184"/>
                <a:gd name="f306" fmla="*/ f224 1 177"/>
                <a:gd name="f307" fmla="*/ f225 1 184"/>
                <a:gd name="f308" fmla="*/ f226 1 177"/>
                <a:gd name="f309" fmla="*/ f227 1 184"/>
                <a:gd name="f310" fmla="*/ f228 1 177"/>
                <a:gd name="f311" fmla="*/ f229 1 184"/>
                <a:gd name="f312" fmla="*/ f230 1 177"/>
                <a:gd name="f313" fmla="*/ f231 1 184"/>
                <a:gd name="f314" fmla="*/ f232 1 177"/>
                <a:gd name="f315" fmla="*/ f233 1 184"/>
                <a:gd name="f316" fmla="*/ f234 1 177"/>
                <a:gd name="f317" fmla="*/ f235 1 184"/>
                <a:gd name="f318" fmla="*/ f236 1 177"/>
                <a:gd name="f319" fmla="*/ f237 1 184"/>
                <a:gd name="f320" fmla="*/ f238 1 177"/>
                <a:gd name="f321" fmla="*/ f239 1 177"/>
                <a:gd name="f322" fmla="*/ f240 1 177"/>
                <a:gd name="f323" fmla="*/ f241 1 184"/>
                <a:gd name="f324" fmla="*/ f242 1 177"/>
                <a:gd name="f325" fmla="*/ f243 1 184"/>
                <a:gd name="f326" fmla="*/ f244 1 177"/>
                <a:gd name="f327" fmla="*/ f245 1 184"/>
                <a:gd name="f328" fmla="*/ f246 1 177"/>
                <a:gd name="f329" fmla="*/ f247 1 184"/>
                <a:gd name="f330" fmla="*/ f248 1 177"/>
                <a:gd name="f331" fmla="*/ f249 1 184"/>
                <a:gd name="f332" fmla="*/ f250 1 177"/>
                <a:gd name="f333" fmla="*/ f251 1 184"/>
                <a:gd name="f334" fmla="*/ f252 1 177"/>
                <a:gd name="f335" fmla="*/ f253 1 184"/>
                <a:gd name="f336" fmla="*/ f254 1 177"/>
                <a:gd name="f337" fmla="*/ f255 1 177"/>
                <a:gd name="f338" fmla="*/ f256 1 184"/>
                <a:gd name="f339" fmla="*/ f257 1 177"/>
                <a:gd name="f340" fmla="*/ f258 1 184"/>
                <a:gd name="f341" fmla="*/ f259 1 177"/>
                <a:gd name="f342" fmla="*/ f260 1 184"/>
                <a:gd name="f343" fmla="*/ f261 1 177"/>
                <a:gd name="f344" fmla="*/ f262 1 184"/>
                <a:gd name="f345" fmla="*/ f263 1 177"/>
                <a:gd name="f346" fmla="*/ f264 1 184"/>
                <a:gd name="f347" fmla="*/ f265 1 177"/>
                <a:gd name="f348" fmla="*/ f266 1 184"/>
                <a:gd name="f349" fmla="*/ f267 1 177"/>
                <a:gd name="f350" fmla="*/ f268 1 184"/>
                <a:gd name="f351" fmla="*/ f269 1 177"/>
                <a:gd name="f352" fmla="*/ f270 1 184"/>
                <a:gd name="f353" fmla="*/ f271 1 177"/>
                <a:gd name="f354" fmla="*/ f272 1 184"/>
                <a:gd name="f355" fmla="*/ 0 1 f190"/>
                <a:gd name="f356" fmla="*/ f184 1 f190"/>
                <a:gd name="f357" fmla="*/ 0 1 f191"/>
                <a:gd name="f358" fmla="*/ f185 1 f191"/>
                <a:gd name="f359" fmla="*/ f274 1 f190"/>
                <a:gd name="f360" fmla="*/ f275 1 f191"/>
                <a:gd name="f361" fmla="*/ f276 1 f190"/>
                <a:gd name="f362" fmla="*/ f277 1 f191"/>
                <a:gd name="f363" fmla="*/ f278 1 f190"/>
                <a:gd name="f364" fmla="*/ f279 1 f191"/>
                <a:gd name="f365" fmla="*/ f280 1 f190"/>
                <a:gd name="f366" fmla="*/ f281 1 f191"/>
                <a:gd name="f367" fmla="*/ f282 1 f190"/>
                <a:gd name="f368" fmla="*/ f283 1 f191"/>
                <a:gd name="f369" fmla="*/ f284 1 f190"/>
                <a:gd name="f370" fmla="*/ f285 1 f191"/>
                <a:gd name="f371" fmla="*/ f286 1 f190"/>
                <a:gd name="f372" fmla="*/ f287 1 f191"/>
                <a:gd name="f373" fmla="*/ f288 1 f190"/>
                <a:gd name="f374" fmla="*/ f289 1 f191"/>
                <a:gd name="f375" fmla="*/ f290 1 f190"/>
                <a:gd name="f376" fmla="*/ f291 1 f191"/>
                <a:gd name="f377" fmla="*/ f292 1 f190"/>
                <a:gd name="f378" fmla="*/ f293 1 f191"/>
                <a:gd name="f379" fmla="*/ f294 1 f191"/>
                <a:gd name="f380" fmla="*/ f295 1 f190"/>
                <a:gd name="f381" fmla="*/ f296 1 f191"/>
                <a:gd name="f382" fmla="*/ f297 1 f190"/>
                <a:gd name="f383" fmla="*/ f298 1 f191"/>
                <a:gd name="f384" fmla="*/ f299 1 f190"/>
                <a:gd name="f385" fmla="*/ f300 1 f191"/>
                <a:gd name="f386" fmla="*/ f301 1 f190"/>
                <a:gd name="f387" fmla="*/ f302 1 f191"/>
                <a:gd name="f388" fmla="*/ f303 1 f190"/>
                <a:gd name="f389" fmla="*/ f304 1 f190"/>
                <a:gd name="f390" fmla="*/ f305 1 f191"/>
                <a:gd name="f391" fmla="*/ f306 1 f190"/>
                <a:gd name="f392" fmla="*/ f307 1 f191"/>
                <a:gd name="f393" fmla="*/ f308 1 f190"/>
                <a:gd name="f394" fmla="*/ f309 1 f191"/>
                <a:gd name="f395" fmla="*/ f310 1 f190"/>
                <a:gd name="f396" fmla="*/ f311 1 f191"/>
                <a:gd name="f397" fmla="*/ f312 1 f190"/>
                <a:gd name="f398" fmla="*/ f313 1 f191"/>
                <a:gd name="f399" fmla="*/ f314 1 f190"/>
                <a:gd name="f400" fmla="*/ f315 1 f191"/>
                <a:gd name="f401" fmla="*/ f316 1 f190"/>
                <a:gd name="f402" fmla="*/ f317 1 f191"/>
                <a:gd name="f403" fmla="*/ f318 1 f190"/>
                <a:gd name="f404" fmla="*/ f319 1 f191"/>
                <a:gd name="f405" fmla="*/ f320 1 f190"/>
                <a:gd name="f406" fmla="*/ f321 1 f190"/>
                <a:gd name="f407" fmla="*/ f322 1 f190"/>
                <a:gd name="f408" fmla="*/ f323 1 f191"/>
                <a:gd name="f409" fmla="*/ f324 1 f190"/>
                <a:gd name="f410" fmla="*/ f325 1 f191"/>
                <a:gd name="f411" fmla="*/ f326 1 f190"/>
                <a:gd name="f412" fmla="*/ f327 1 f191"/>
                <a:gd name="f413" fmla="*/ f328 1 f190"/>
                <a:gd name="f414" fmla="*/ f329 1 f191"/>
                <a:gd name="f415" fmla="*/ f330 1 f190"/>
                <a:gd name="f416" fmla="*/ f331 1 f191"/>
                <a:gd name="f417" fmla="*/ f332 1 f190"/>
                <a:gd name="f418" fmla="*/ f333 1 f191"/>
                <a:gd name="f419" fmla="*/ f334 1 f190"/>
                <a:gd name="f420" fmla="*/ f335 1 f191"/>
                <a:gd name="f421" fmla="*/ f336 1 f190"/>
                <a:gd name="f422" fmla="*/ f337 1 f190"/>
                <a:gd name="f423" fmla="*/ f338 1 f191"/>
                <a:gd name="f424" fmla="*/ f339 1 f190"/>
                <a:gd name="f425" fmla="*/ f340 1 f191"/>
                <a:gd name="f426" fmla="*/ f341 1 f190"/>
                <a:gd name="f427" fmla="*/ f342 1 f191"/>
                <a:gd name="f428" fmla="*/ f343 1 f190"/>
                <a:gd name="f429" fmla="*/ f344 1 f191"/>
                <a:gd name="f430" fmla="*/ f345 1 f190"/>
                <a:gd name="f431" fmla="*/ f346 1 f191"/>
                <a:gd name="f432" fmla="*/ f347 1 f190"/>
                <a:gd name="f433" fmla="*/ f348 1 f191"/>
                <a:gd name="f434" fmla="*/ f349 1 f190"/>
                <a:gd name="f435" fmla="*/ f350 1 f191"/>
                <a:gd name="f436" fmla="*/ f351 1 f190"/>
                <a:gd name="f437" fmla="*/ f352 1 f191"/>
                <a:gd name="f438" fmla="*/ f353 1 f190"/>
                <a:gd name="f439" fmla="*/ f354 1 f191"/>
                <a:gd name="f440" fmla="*/ f355 f181 1"/>
                <a:gd name="f441" fmla="*/ f356 f181 1"/>
                <a:gd name="f442" fmla="*/ f358 f182 1"/>
                <a:gd name="f443" fmla="*/ f357 f182 1"/>
                <a:gd name="f444" fmla="*/ f359 f181 1"/>
                <a:gd name="f445" fmla="*/ f360 f182 1"/>
                <a:gd name="f446" fmla="*/ f361 f181 1"/>
                <a:gd name="f447" fmla="*/ f362 f182 1"/>
                <a:gd name="f448" fmla="*/ f363 f181 1"/>
                <a:gd name="f449" fmla="*/ f364 f182 1"/>
                <a:gd name="f450" fmla="*/ f365 f181 1"/>
                <a:gd name="f451" fmla="*/ f366 f182 1"/>
                <a:gd name="f452" fmla="*/ f367 f181 1"/>
                <a:gd name="f453" fmla="*/ f368 f182 1"/>
                <a:gd name="f454" fmla="*/ f369 f181 1"/>
                <a:gd name="f455" fmla="*/ f370 f182 1"/>
                <a:gd name="f456" fmla="*/ f371 f181 1"/>
                <a:gd name="f457" fmla="*/ f372 f182 1"/>
                <a:gd name="f458" fmla="*/ f373 f181 1"/>
                <a:gd name="f459" fmla="*/ f374 f182 1"/>
                <a:gd name="f460" fmla="*/ f375 f181 1"/>
                <a:gd name="f461" fmla="*/ f376 f182 1"/>
                <a:gd name="f462" fmla="*/ f377 f181 1"/>
                <a:gd name="f463" fmla="*/ f378 f182 1"/>
                <a:gd name="f464" fmla="*/ f379 f182 1"/>
                <a:gd name="f465" fmla="*/ f380 f181 1"/>
                <a:gd name="f466" fmla="*/ f381 f182 1"/>
                <a:gd name="f467" fmla="*/ f382 f181 1"/>
                <a:gd name="f468" fmla="*/ f383 f182 1"/>
                <a:gd name="f469" fmla="*/ f384 f181 1"/>
                <a:gd name="f470" fmla="*/ f385 f182 1"/>
                <a:gd name="f471" fmla="*/ f386 f181 1"/>
                <a:gd name="f472" fmla="*/ f387 f182 1"/>
                <a:gd name="f473" fmla="*/ f388 f181 1"/>
                <a:gd name="f474" fmla="*/ f389 f181 1"/>
                <a:gd name="f475" fmla="*/ f390 f182 1"/>
                <a:gd name="f476" fmla="*/ f391 f181 1"/>
                <a:gd name="f477" fmla="*/ f392 f182 1"/>
                <a:gd name="f478" fmla="*/ f393 f181 1"/>
                <a:gd name="f479" fmla="*/ f394 f182 1"/>
                <a:gd name="f480" fmla="*/ f395 f181 1"/>
                <a:gd name="f481" fmla="*/ f396 f182 1"/>
                <a:gd name="f482" fmla="*/ f397 f181 1"/>
                <a:gd name="f483" fmla="*/ f398 f182 1"/>
                <a:gd name="f484" fmla="*/ f399 f181 1"/>
                <a:gd name="f485" fmla="*/ f400 f182 1"/>
                <a:gd name="f486" fmla="*/ f401 f181 1"/>
                <a:gd name="f487" fmla="*/ f402 f182 1"/>
                <a:gd name="f488" fmla="*/ f403 f181 1"/>
                <a:gd name="f489" fmla="*/ f404 f182 1"/>
                <a:gd name="f490" fmla="*/ f405 f181 1"/>
                <a:gd name="f491" fmla="*/ f406 f181 1"/>
                <a:gd name="f492" fmla="*/ f407 f181 1"/>
                <a:gd name="f493" fmla="*/ f408 f182 1"/>
                <a:gd name="f494" fmla="*/ f409 f181 1"/>
                <a:gd name="f495" fmla="*/ f410 f182 1"/>
                <a:gd name="f496" fmla="*/ f411 f181 1"/>
                <a:gd name="f497" fmla="*/ f412 f182 1"/>
                <a:gd name="f498" fmla="*/ f413 f181 1"/>
                <a:gd name="f499" fmla="*/ f414 f182 1"/>
                <a:gd name="f500" fmla="*/ f415 f181 1"/>
                <a:gd name="f501" fmla="*/ f416 f182 1"/>
                <a:gd name="f502" fmla="*/ f417 f181 1"/>
                <a:gd name="f503" fmla="*/ f418 f182 1"/>
                <a:gd name="f504" fmla="*/ f419 f181 1"/>
                <a:gd name="f505" fmla="*/ f420 f182 1"/>
                <a:gd name="f506" fmla="*/ f421 f181 1"/>
                <a:gd name="f507" fmla="*/ f422 f181 1"/>
                <a:gd name="f508" fmla="*/ f423 f182 1"/>
                <a:gd name="f509" fmla="*/ f424 f181 1"/>
                <a:gd name="f510" fmla="*/ f425 f182 1"/>
                <a:gd name="f511" fmla="*/ f426 f181 1"/>
                <a:gd name="f512" fmla="*/ f427 f182 1"/>
                <a:gd name="f513" fmla="*/ f428 f181 1"/>
                <a:gd name="f514" fmla="*/ f429 f182 1"/>
                <a:gd name="f515" fmla="*/ f430 f181 1"/>
                <a:gd name="f516" fmla="*/ f431 f182 1"/>
                <a:gd name="f517" fmla="*/ f432 f181 1"/>
                <a:gd name="f518" fmla="*/ f433 f182 1"/>
                <a:gd name="f519" fmla="*/ f434 f181 1"/>
                <a:gd name="f520" fmla="*/ f435 f182 1"/>
                <a:gd name="f521" fmla="*/ f436 f181 1"/>
                <a:gd name="f522" fmla="*/ f437 f182 1"/>
                <a:gd name="f523" fmla="*/ f438 f181 1"/>
                <a:gd name="f524" fmla="*/ f439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62" y="f463"/>
                </a:cxn>
                <a:cxn ang="f273">
                  <a:pos x="f450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72"/>
                </a:cxn>
                <a:cxn ang="f273">
                  <a:pos x="f473" y="f457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9"/>
                </a:cxn>
                <a:cxn ang="f273">
                  <a:pos x="f490" y="f483"/>
                </a:cxn>
                <a:cxn ang="f273">
                  <a:pos x="f491" y="f457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505"/>
                </a:cxn>
                <a:cxn ang="f273">
                  <a:pos x="f506" y="f453"/>
                </a:cxn>
                <a:cxn ang="f273">
                  <a:pos x="f507" y="f508"/>
                </a:cxn>
                <a:cxn ang="f273">
                  <a:pos x="f509" y="f510"/>
                </a:cxn>
                <a:cxn ang="f273">
                  <a:pos x="f511" y="f512"/>
                </a:cxn>
                <a:cxn ang="f273">
                  <a:pos x="f513" y="f514"/>
                </a:cxn>
                <a:cxn ang="f273">
                  <a:pos x="f515" y="f516"/>
                </a:cxn>
                <a:cxn ang="f273">
                  <a:pos x="f517" y="f518"/>
                </a:cxn>
                <a:cxn ang="f273">
                  <a:pos x="f519" y="f520"/>
                </a:cxn>
                <a:cxn ang="f273">
                  <a:pos x="f521" y="f522"/>
                </a:cxn>
                <a:cxn ang="f273">
                  <a:pos x="f523" y="f524"/>
                </a:cxn>
              </a:cxnLst>
              <a:rect l="f440" t="f443" r="f441" b="f442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2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3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38" y="f53"/>
                  </a:cubicBezTo>
                  <a:cubicBezTo>
                    <a:pt x="f54" y="f53"/>
                    <a:pt x="f30" y="f55"/>
                    <a:pt x="f36" y="f44"/>
                  </a:cubicBezTo>
                  <a:cubicBezTo>
                    <a:pt x="f31" y="f16"/>
                    <a:pt x="f56" y="f57"/>
                    <a:pt x="f58" y="f59"/>
                  </a:cubicBezTo>
                  <a:cubicBezTo>
                    <a:pt x="f60" y="f61"/>
                    <a:pt x="f5" y="f53"/>
                    <a:pt x="f62" y="f9"/>
                  </a:cubicBezTo>
                  <a:cubicBezTo>
                    <a:pt x="f63" y="f47"/>
                    <a:pt x="f64" y="f47"/>
                    <a:pt x="f31" y="f65"/>
                  </a:cubicBezTo>
                  <a:cubicBezTo>
                    <a:pt x="f66" y="f9"/>
                    <a:pt x="f30" y="f11"/>
                    <a:pt x="f54" y="f9"/>
                  </a:cubicBezTo>
                  <a:cubicBezTo>
                    <a:pt x="f52" y="f45"/>
                    <a:pt x="f67" y="f47"/>
                    <a:pt x="f48" y="f68"/>
                  </a:cubicBezTo>
                  <a:cubicBezTo>
                    <a:pt x="f48" y="f68"/>
                    <a:pt x="f13" y="f68"/>
                    <a:pt x="f12" y="f69"/>
                  </a:cubicBezTo>
                  <a:cubicBezTo>
                    <a:pt x="f48" y="f70"/>
                    <a:pt x="f49" y="f71"/>
                    <a:pt x="f72" y="f71"/>
                  </a:cubicBezTo>
                  <a:cubicBezTo>
                    <a:pt x="f67" y="f73"/>
                    <a:pt x="f74" y="f10"/>
                    <a:pt x="f23" y="f48"/>
                  </a:cubicBezTo>
                  <a:cubicBezTo>
                    <a:pt x="f39" y="f75"/>
                    <a:pt x="f38" y="f48"/>
                    <a:pt x="f76" y="f13"/>
                  </a:cubicBezTo>
                  <a:cubicBezTo>
                    <a:pt x="f31" y="f77"/>
                    <a:pt x="f78" y="f10"/>
                    <a:pt x="f79" y="f48"/>
                  </a:cubicBezTo>
                  <a:cubicBezTo>
                    <a:pt x="f63" y="f72"/>
                    <a:pt x="f80" y="f81"/>
                    <a:pt x="f56" y="f82"/>
                  </a:cubicBezTo>
                  <a:cubicBezTo>
                    <a:pt x="f64" y="f83"/>
                    <a:pt x="f66" y="f83"/>
                    <a:pt x="f54" y="f84"/>
                  </a:cubicBezTo>
                  <a:cubicBezTo>
                    <a:pt x="f38" y="f84"/>
                    <a:pt x="f28" y="f82"/>
                    <a:pt x="f28" y="f85"/>
                  </a:cubicBezTo>
                  <a:cubicBezTo>
                    <a:pt x="f28" y="f50"/>
                    <a:pt x="f40" y="f72"/>
                    <a:pt x="f86" y="f49"/>
                  </a:cubicBezTo>
                  <a:cubicBezTo>
                    <a:pt x="f17" y="f12"/>
                    <a:pt x="f83" y="f8"/>
                    <a:pt x="f49" y="f87"/>
                  </a:cubicBezTo>
                  <a:cubicBezTo>
                    <a:pt x="f48" y="f87"/>
                    <a:pt x="f12" y="f87"/>
                    <a:pt x="f77" y="f87"/>
                  </a:cubicBezTo>
                  <a:cubicBezTo>
                    <a:pt x="f77" y="f73"/>
                    <a:pt x="f12" y="f8"/>
                    <a:pt x="f13" y="f10"/>
                  </a:cubicBezTo>
                  <a:cubicBezTo>
                    <a:pt x="f88" y="f89"/>
                    <a:pt x="f90" y="f67"/>
                    <a:pt x="f91" y="f92"/>
                  </a:cubicBezTo>
                  <a:cubicBezTo>
                    <a:pt x="f93" y="f94"/>
                    <a:pt x="f95" y="f94"/>
                    <a:pt x="f86" y="f94"/>
                  </a:cubicBezTo>
                  <a:cubicBezTo>
                    <a:pt x="f26" y="f96"/>
                    <a:pt x="f97" y="f74"/>
                    <a:pt x="f38" y="f93"/>
                  </a:cubicBezTo>
                  <a:cubicBezTo>
                    <a:pt x="f38" y="f86"/>
                    <a:pt x="f26" y="f23"/>
                    <a:pt x="f19" y="f23"/>
                  </a:cubicBezTo>
                  <a:cubicBezTo>
                    <a:pt x="f93" y="f23"/>
                    <a:pt x="f98" y="f99"/>
                    <a:pt x="f98" y="f93"/>
                  </a:cubicBezTo>
                  <a:cubicBezTo>
                    <a:pt x="f91" y="f52"/>
                    <a:pt x="f98" y="f98"/>
                    <a:pt x="f98" y="f100"/>
                  </a:cubicBezTo>
                  <a:cubicBezTo>
                    <a:pt x="f51" y="f51"/>
                    <a:pt x="f101" y="f81"/>
                    <a:pt x="f73" y="f8"/>
                  </a:cubicBezTo>
                  <a:cubicBezTo>
                    <a:pt x="f73" y="f10"/>
                    <a:pt x="f73" y="f12"/>
                    <a:pt x="f102" y="f13"/>
                  </a:cubicBezTo>
                  <a:cubicBezTo>
                    <a:pt x="f13" y="f43"/>
                    <a:pt x="f103" y="f41"/>
                    <a:pt x="f88" y="f19"/>
                  </a:cubicBezTo>
                  <a:cubicBezTo>
                    <a:pt x="f84" y="f40"/>
                    <a:pt x="f15" y="f23"/>
                    <a:pt x="f104" y="f26"/>
                  </a:cubicBezTo>
                  <a:cubicBezTo>
                    <a:pt x="f105" y="f26"/>
                    <a:pt x="f90" y="f28"/>
                    <a:pt x="f90" y="f38"/>
                  </a:cubicBezTo>
                  <a:cubicBezTo>
                    <a:pt x="f106" y="f76"/>
                    <a:pt x="f51" y="f66"/>
                    <a:pt x="f104" y="f31"/>
                  </a:cubicBezTo>
                  <a:cubicBezTo>
                    <a:pt x="f15" y="f32"/>
                    <a:pt x="f85" y="f34"/>
                    <a:pt x="f89" y="f66"/>
                  </a:cubicBezTo>
                  <a:cubicBezTo>
                    <a:pt x="f103" y="f30"/>
                    <a:pt x="f101" y="f38"/>
                    <a:pt x="f89" y="f39"/>
                  </a:cubicBezTo>
                  <a:cubicBezTo>
                    <a:pt x="f89" y="f26"/>
                    <a:pt x="f81" y="f40"/>
                    <a:pt x="f81" y="f21"/>
                  </a:cubicBezTo>
                  <a:cubicBezTo>
                    <a:pt x="f49" y="f92"/>
                    <a:pt x="f107" y="f83"/>
                    <a:pt x="f108" y="f48"/>
                  </a:cubicBezTo>
                  <a:cubicBezTo>
                    <a:pt x="f109" y="f48"/>
                    <a:pt x="f109" y="f48"/>
                    <a:pt x="f109" y="f13"/>
                  </a:cubicBezTo>
                  <a:cubicBezTo>
                    <a:pt x="f71" y="f48"/>
                    <a:pt x="f71" y="f48"/>
                    <a:pt x="f71" y="f48"/>
                  </a:cubicBezTo>
                  <a:cubicBezTo>
                    <a:pt x="f71" y="f104"/>
                    <a:pt x="f71" y="f98"/>
                    <a:pt x="f71" y="f97"/>
                  </a:cubicBezTo>
                  <a:cubicBezTo>
                    <a:pt x="f71" y="f54"/>
                    <a:pt x="f108" y="f30"/>
                    <a:pt x="f110" y="f36"/>
                  </a:cubicBezTo>
                  <a:cubicBezTo>
                    <a:pt x="f107" y="f34"/>
                    <a:pt x="f10" y="f78"/>
                    <a:pt x="f73" y="f58"/>
                  </a:cubicBezTo>
                  <a:cubicBezTo>
                    <a:pt x="f108" y="f5"/>
                    <a:pt x="f111" y="f5"/>
                    <a:pt x="f45" y="f58"/>
                  </a:cubicBezTo>
                  <a:cubicBezTo>
                    <a:pt x="f14" y="f56"/>
                    <a:pt x="f11" y="f32"/>
                    <a:pt x="f46" y="f66"/>
                  </a:cubicBezTo>
                  <a:cubicBezTo>
                    <a:pt x="f47" y="f36"/>
                    <a:pt x="f112" y="f30"/>
                    <a:pt x="f112" y="f54"/>
                  </a:cubicBezTo>
                  <a:cubicBezTo>
                    <a:pt x="f111" y="f91"/>
                    <a:pt x="f111" y="f104"/>
                    <a:pt x="f47" y="f13"/>
                  </a:cubicBezTo>
                  <a:cubicBezTo>
                    <a:pt x="f47" y="f48"/>
                    <a:pt x="f46" y="f75"/>
                    <a:pt x="f46" y="f72"/>
                  </a:cubicBezTo>
                  <a:cubicBezTo>
                    <a:pt x="f53" y="f113"/>
                    <a:pt x="f114" y="f96"/>
                    <a:pt x="f42" y="f99"/>
                  </a:cubicBezTo>
                  <a:cubicBezTo>
                    <a:pt x="f115" y="f23"/>
                    <a:pt x="f115" y="f26"/>
                    <a:pt x="f116" y="f28"/>
                  </a:cubicBezTo>
                  <a:cubicBezTo>
                    <a:pt x="f16" y="f76"/>
                    <a:pt x="f117" y="f34"/>
                    <a:pt x="f118" y="f119"/>
                  </a:cubicBezTo>
                  <a:cubicBezTo>
                    <a:pt x="f37" y="f56"/>
                    <a:pt x="f120" y="f64"/>
                    <a:pt x="f121" y="f122"/>
                  </a:cubicBezTo>
                  <a:cubicBezTo>
                    <a:pt x="f123" y="f54"/>
                    <a:pt x="f121" y="f39"/>
                    <a:pt x="f124" y="f26"/>
                  </a:cubicBezTo>
                  <a:cubicBezTo>
                    <a:pt x="f125" y="f23"/>
                    <a:pt x="f126" y="f21"/>
                    <a:pt x="f18" y="f86"/>
                  </a:cubicBezTo>
                  <a:cubicBezTo>
                    <a:pt x="f57" y="f17"/>
                    <a:pt x="f61" y="f83"/>
                    <a:pt x="f14" y="f75"/>
                  </a:cubicBezTo>
                  <a:cubicBezTo>
                    <a:pt x="f11" y="f48"/>
                    <a:pt x="f11" y="f12"/>
                    <a:pt x="f11" y="f107"/>
                  </a:cubicBezTo>
                  <a:cubicBezTo>
                    <a:pt x="f44" y="f48"/>
                    <a:pt x="f16" y="f103"/>
                    <a:pt x="f42" y="f85"/>
                  </a:cubicBezTo>
                  <a:cubicBezTo>
                    <a:pt x="f125" y="f113"/>
                    <a:pt x="f127" y="f90"/>
                    <a:pt x="f123" y="f94"/>
                  </a:cubicBezTo>
                  <a:cubicBezTo>
                    <a:pt x="f128" y="f74"/>
                    <a:pt x="f128" y="f91"/>
                    <a:pt x="f128" y="f93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99"/>
                    <a:pt x="f132" y="f95"/>
                  </a:cubicBezTo>
                  <a:cubicBezTo>
                    <a:pt x="f132" y="f91"/>
                    <a:pt x="f133" y="f74"/>
                    <a:pt x="f134" y="f74"/>
                  </a:cubicBezTo>
                  <a:cubicBezTo>
                    <a:pt x="f135" y="f74"/>
                    <a:pt x="f129" y="f96"/>
                    <a:pt x="f128" y="f41"/>
                  </a:cubicBezTo>
                  <a:cubicBezTo>
                    <a:pt x="f20" y="f104"/>
                    <a:pt x="f115" y="f101"/>
                    <a:pt x="f44" y="f107"/>
                  </a:cubicBezTo>
                  <a:cubicBezTo>
                    <a:pt x="f55" y="f8"/>
                    <a:pt x="f55" y="f73"/>
                    <a:pt x="f55" y="f87"/>
                  </a:cubicBezTo>
                  <a:cubicBezTo>
                    <a:pt x="f44" y="f87"/>
                    <a:pt x="f114" y="f87"/>
                    <a:pt x="f16" y="f110"/>
                  </a:cubicBezTo>
                  <a:cubicBezTo>
                    <a:pt x="f37" y="f8"/>
                    <a:pt x="f27" y="f12"/>
                    <a:pt x="f136" y="f75"/>
                  </a:cubicBezTo>
                  <a:cubicBezTo>
                    <a:pt x="f133" y="f49"/>
                    <a:pt x="f132" y="f49"/>
                    <a:pt x="f137" y="f101"/>
                  </a:cubicBezTo>
                  <a:cubicBezTo>
                    <a:pt x="f138" y="f88"/>
                    <a:pt x="f139" y="f84"/>
                    <a:pt x="f140" y="f82"/>
                  </a:cubicBezTo>
                  <a:cubicBezTo>
                    <a:pt x="f141" y="f81"/>
                    <a:pt x="f142" y="f50"/>
                    <a:pt x="f143" y="f48"/>
                  </a:cubicBezTo>
                  <a:cubicBezTo>
                    <a:pt x="f144" y="f10"/>
                    <a:pt x="f145" y="f8"/>
                    <a:pt x="f146" y="f77"/>
                  </a:cubicBezTo>
                  <a:cubicBezTo>
                    <a:pt x="f137" y="f12"/>
                    <a:pt x="f132" y="f13"/>
                    <a:pt x="f147" y="f13"/>
                  </a:cubicBezTo>
                  <a:cubicBezTo>
                    <a:pt x="f29" y="f107"/>
                    <a:pt x="f37" y="f73"/>
                    <a:pt x="f61" y="f109"/>
                  </a:cubicBezTo>
                  <a:cubicBezTo>
                    <a:pt x="f114" y="f71"/>
                    <a:pt x="f114" y="f70"/>
                    <a:pt x="f114" y="f70"/>
                  </a:cubicBezTo>
                  <a:cubicBezTo>
                    <a:pt x="f114" y="f69"/>
                    <a:pt x="f59" y="f69"/>
                    <a:pt x="f59" y="f69"/>
                  </a:cubicBezTo>
                  <a:cubicBezTo>
                    <a:pt x="f20" y="f68"/>
                    <a:pt x="f148" y="f112"/>
                    <a:pt x="f146" y="f47"/>
                  </a:cubicBezTo>
                  <a:cubicBezTo>
                    <a:pt x="f149" y="f47"/>
                    <a:pt x="f139" y="f112"/>
                    <a:pt x="f150" y="f68"/>
                  </a:cubicBezTo>
                  <a:cubicBezTo>
                    <a:pt x="f141" y="f70"/>
                    <a:pt x="f151" y="f70"/>
                    <a:pt x="f152" y="f112"/>
                  </a:cubicBezTo>
                  <a:cubicBezTo>
                    <a:pt x="f6" y="f65"/>
                    <a:pt x="f6" y="f14"/>
                    <a:pt x="f153" y="f154"/>
                  </a:cubicBezTo>
                  <a:cubicBezTo>
                    <a:pt x="f155" y="f61"/>
                    <a:pt x="f144" y="f44"/>
                    <a:pt x="f156" y="f14"/>
                  </a:cubicBezTo>
                  <a:cubicBezTo>
                    <a:pt x="f139" y="f11"/>
                    <a:pt x="f145" y="f65"/>
                    <a:pt x="f149" y="f65"/>
                  </a:cubicBezTo>
                  <a:cubicBezTo>
                    <a:pt x="f157" y="f46"/>
                    <a:pt x="f22" y="f47"/>
                    <a:pt x="f59" y="f112"/>
                  </a:cubicBezTo>
                  <a:cubicBezTo>
                    <a:pt x="f114" y="f112"/>
                    <a:pt x="f44" y="f112"/>
                    <a:pt x="f154" y="f47"/>
                  </a:cubicBezTo>
                  <a:cubicBezTo>
                    <a:pt x="f154" y="f47"/>
                    <a:pt x="f154" y="f46"/>
                    <a:pt x="f53" y="f45"/>
                  </a:cubicBezTo>
                  <a:cubicBezTo>
                    <a:pt x="f55" y="f65"/>
                    <a:pt x="f61" y="f9"/>
                    <a:pt x="f114" y="f11"/>
                  </a:cubicBezTo>
                  <a:cubicBezTo>
                    <a:pt x="f37" y="f117"/>
                    <a:pt x="f29" y="f37"/>
                    <a:pt x="f133" y="f33"/>
                  </a:cubicBezTo>
                  <a:cubicBezTo>
                    <a:pt x="f158" y="f123"/>
                    <a:pt x="f137" y="f33"/>
                    <a:pt x="f159" y="f33"/>
                  </a:cubicBezTo>
                  <a:cubicBezTo>
                    <a:pt x="f160" y="f123"/>
                    <a:pt x="f156" y="f123"/>
                    <a:pt x="f140" y="f27"/>
                  </a:cubicBezTo>
                  <a:cubicBezTo>
                    <a:pt x="f161" y="f29"/>
                    <a:pt x="f161" y="f135"/>
                    <a:pt x="f161" y="f130"/>
                  </a:cubicBezTo>
                  <a:cubicBezTo>
                    <a:pt x="f140" y="f136"/>
                    <a:pt x="f139" y="f136"/>
                    <a:pt x="f162" y="f163"/>
                  </a:cubicBezTo>
                  <a:cubicBezTo>
                    <a:pt x="f138" y="f163"/>
                    <a:pt x="f147" y="f157"/>
                    <a:pt x="f147" y="f148"/>
                  </a:cubicBezTo>
                  <a:cubicBezTo>
                    <a:pt x="f133" y="f129"/>
                    <a:pt x="f131" y="f27"/>
                    <a:pt x="f164" y="f123"/>
                  </a:cubicBezTo>
                  <a:cubicBezTo>
                    <a:pt x="f33" y="f35"/>
                    <a:pt x="f165" y="f116"/>
                    <a:pt x="f55" y="f53"/>
                  </a:cubicBezTo>
                  <a:cubicBezTo>
                    <a:pt x="f154" y="f14"/>
                    <a:pt x="f11" y="f11"/>
                    <a:pt x="f9" y="f9"/>
                  </a:cubicBezTo>
                  <a:cubicBezTo>
                    <a:pt x="f65" y="f11"/>
                    <a:pt x="f65" y="f11"/>
                    <a:pt x="f45" y="f14"/>
                  </a:cubicBezTo>
                  <a:cubicBezTo>
                    <a:pt x="f65" y="f53"/>
                    <a:pt x="f9" y="f55"/>
                    <a:pt x="f11" y="f44"/>
                  </a:cubicBezTo>
                  <a:cubicBezTo>
                    <a:pt x="f114" y="f165"/>
                    <a:pt x="f118" y="f33"/>
                    <a:pt x="f35" y="f164"/>
                  </a:cubicBezTo>
                  <a:cubicBezTo>
                    <a:pt x="f124" y="f136"/>
                    <a:pt x="f127" y="f166"/>
                    <a:pt x="f120" y="f166"/>
                  </a:cubicBezTo>
                  <a:cubicBezTo>
                    <a:pt x="f128" y="f133"/>
                    <a:pt x="f167" y="f158"/>
                    <a:pt x="f167" y="f146"/>
                  </a:cubicBezTo>
                  <a:cubicBezTo>
                    <a:pt x="f168" y="f160"/>
                    <a:pt x="f129" y="f156"/>
                    <a:pt x="f33" y="f156"/>
                  </a:cubicBezTo>
                  <a:cubicBezTo>
                    <a:pt x="f24" y="f156"/>
                    <a:pt x="f124" y="f139"/>
                    <a:pt x="f125" y="f145"/>
                  </a:cubicBezTo>
                  <a:cubicBezTo>
                    <a:pt x="f165" y="f160"/>
                    <a:pt x="f165" y="f146"/>
                    <a:pt x="f125" y="f138"/>
                  </a:cubicBezTo>
                  <a:cubicBezTo>
                    <a:pt x="f37" y="f158"/>
                    <a:pt x="f169" y="f133"/>
                    <a:pt x="f165" y="f136"/>
                  </a:cubicBezTo>
                  <a:cubicBezTo>
                    <a:pt x="f57" y="f27"/>
                    <a:pt x="f55" y="f37"/>
                    <a:pt x="f65" y="f16"/>
                  </a:cubicBezTo>
                  <a:cubicBezTo>
                    <a:pt x="f45" y="f59"/>
                    <a:pt x="f47" y="f61"/>
                    <a:pt x="f112" y="f55"/>
                  </a:cubicBezTo>
                  <a:cubicBezTo>
                    <a:pt x="f69" y="f18"/>
                    <a:pt x="f71" y="f120"/>
                    <a:pt x="f87" y="f135"/>
                  </a:cubicBezTo>
                  <a:cubicBezTo>
                    <a:pt x="f8" y="f170"/>
                    <a:pt x="f13" y="f140"/>
                    <a:pt x="f72" y="f6"/>
                  </a:cubicBezTo>
                  <a:cubicBezTo>
                    <a:pt x="f50" y="f171"/>
                    <a:pt x="f103" y="f172"/>
                    <a:pt x="f101" y="f173"/>
                  </a:cubicBezTo>
                  <a:cubicBezTo>
                    <a:pt x="f89" y="f174"/>
                    <a:pt x="f85" y="f7"/>
                    <a:pt x="f82" y="f174"/>
                  </a:cubicBezTo>
                  <a:cubicBezTo>
                    <a:pt x="f82" y="f174"/>
                    <a:pt x="f88" y="f172"/>
                    <a:pt x="f82" y="f2"/>
                  </a:cubicBezTo>
                  <a:cubicBezTo>
                    <a:pt x="f82" y="f175"/>
                    <a:pt x="f85" y="f176"/>
                    <a:pt x="f81" y="f177"/>
                  </a:cubicBezTo>
                  <a:cubicBezTo>
                    <a:pt x="f49" y="f137"/>
                    <a:pt x="f107" y="f33"/>
                    <a:pt x="f108" y="f59"/>
                  </a:cubicBezTo>
                  <a:cubicBezTo>
                    <a:pt x="f108" y="f114"/>
                    <a:pt x="f108" y="f44"/>
                    <a:pt x="f108" y="f53"/>
                  </a:cubicBezTo>
                  <a:cubicBezTo>
                    <a:pt x="f102" y="f59"/>
                    <a:pt x="f10" y="f116"/>
                    <a:pt x="f12" y="f18"/>
                  </a:cubicBezTo>
                  <a:cubicBezTo>
                    <a:pt x="f50" y="f20"/>
                    <a:pt x="f82" y="f128"/>
                    <a:pt x="f83" y="f130"/>
                  </a:cubicBezTo>
                  <a:cubicBezTo>
                    <a:pt x="f67" y="f163"/>
                    <a:pt x="f178" y="f166"/>
                    <a:pt x="f104" y="f170"/>
                  </a:cubicBezTo>
                  <a:cubicBezTo>
                    <a:pt x="f104" y="f137"/>
                    <a:pt x="f105" y="f162"/>
                    <a:pt x="f178" y="f149"/>
                  </a:cubicBezTo>
                  <a:cubicBezTo>
                    <a:pt x="f179" y="f139"/>
                    <a:pt x="f94" y="f149"/>
                    <a:pt x="f100" y="f146"/>
                  </a:cubicBezTo>
                  <a:cubicBezTo>
                    <a:pt x="f98" y="f132"/>
                    <a:pt x="f74" y="f147"/>
                    <a:pt x="f92" y="f166"/>
                  </a:cubicBezTo>
                  <a:cubicBezTo>
                    <a:pt x="f179" y="f131"/>
                    <a:pt x="f90" y="f163"/>
                    <a:pt x="f178" y="f157"/>
                  </a:cubicBezTo>
                  <a:cubicBezTo>
                    <a:pt x="f43" y="f121"/>
                    <a:pt x="f50" y="f126"/>
                    <a:pt x="f10" y="f44"/>
                  </a:cubicBezTo>
                  <a:cubicBezTo>
                    <a:pt x="f107" y="f154"/>
                    <a:pt x="f8" y="f14"/>
                    <a:pt x="f102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2" name="Freeform 12">
              <a:extLst>
                <a:ext uri="{FF2B5EF4-FFF2-40B4-BE49-F238E27FC236}">
                  <a16:creationId xmlns:a16="http://schemas.microsoft.com/office/drawing/2014/main" id="{F1907335-1AFD-E012-8489-C5E3BF6694B0}"/>
                </a:ext>
              </a:extLst>
            </p:cNvPr>
            <p:cNvSpPr/>
            <p:nvPr/>
          </p:nvSpPr>
          <p:spPr>
            <a:xfrm>
              <a:off x="2604439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2"/>
                <a:gd name="f13" fmla="val 103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65"/>
                <a:gd name="f31" fmla="val 128"/>
                <a:gd name="f32" fmla="val 164"/>
                <a:gd name="f33" fmla="val 119"/>
                <a:gd name="f34" fmla="val 160"/>
                <a:gd name="f35" fmla="val 156"/>
                <a:gd name="f36" fmla="val 152"/>
                <a:gd name="f37" fmla="val 149"/>
                <a:gd name="f38" fmla="val 110"/>
                <a:gd name="f39" fmla="val 117"/>
                <a:gd name="f40" fmla="val 94"/>
                <a:gd name="f41" fmla="val 93"/>
                <a:gd name="f42" fmla="val 92"/>
                <a:gd name="f43" fmla="val 104"/>
                <a:gd name="f44" fmla="val 108"/>
                <a:gd name="f45" fmla="val 139"/>
                <a:gd name="f46" fmla="val 155"/>
                <a:gd name="f47" fmla="val 99"/>
                <a:gd name="f48" fmla="val 157"/>
                <a:gd name="f49" fmla="val 101"/>
                <a:gd name="f50" fmla="val 169"/>
                <a:gd name="f51" fmla="val 173"/>
                <a:gd name="f52" fmla="val 105"/>
                <a:gd name="f53" fmla="val 176"/>
                <a:gd name="f54" fmla="val 174"/>
                <a:gd name="f55" fmla="val 172"/>
                <a:gd name="f56" fmla="val 167"/>
                <a:gd name="f57" fmla="val 162"/>
                <a:gd name="f58" fmla="val 95"/>
                <a:gd name="f59" fmla="val 161"/>
                <a:gd name="f60" fmla="val 140"/>
                <a:gd name="f61" fmla="val 89"/>
                <a:gd name="f62" fmla="val 88"/>
                <a:gd name="f63" fmla="val 87"/>
                <a:gd name="f64" fmla="val 86"/>
                <a:gd name="f65" fmla="val 107"/>
                <a:gd name="f66" fmla="val 81"/>
                <a:gd name="f67" fmla="val 136"/>
                <a:gd name="f68" fmla="val 77"/>
                <a:gd name="f69" fmla="val 73"/>
                <a:gd name="f70" fmla="val 153"/>
                <a:gd name="f71" fmla="val 72"/>
                <a:gd name="f72" fmla="val 158"/>
                <a:gd name="f73" fmla="val 74"/>
                <a:gd name="f74" fmla="val 76"/>
                <a:gd name="f75" fmla="val 168"/>
                <a:gd name="f76" fmla="val 170"/>
                <a:gd name="f77" fmla="val 70"/>
                <a:gd name="f78" fmla="val 171"/>
                <a:gd name="f79" fmla="val 65"/>
                <a:gd name="f80" fmla="val 63"/>
                <a:gd name="f81" fmla="val 166"/>
                <a:gd name="f82" fmla="val 58"/>
                <a:gd name="f83" fmla="val 61"/>
                <a:gd name="f84" fmla="val 64"/>
                <a:gd name="f85" fmla="val 69"/>
                <a:gd name="f86" fmla="val 145"/>
                <a:gd name="f87" fmla="val 71"/>
                <a:gd name="f88" fmla="val 75"/>
                <a:gd name="f89" fmla="val 79"/>
                <a:gd name="f90" fmla="val 83"/>
                <a:gd name="f91" fmla="val 115"/>
                <a:gd name="f92" fmla="val 66"/>
                <a:gd name="f93" fmla="val 127"/>
                <a:gd name="f94" fmla="val 55"/>
                <a:gd name="f95" fmla="val 44"/>
                <a:gd name="f96" fmla="val 42"/>
                <a:gd name="f97" fmla="val 143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41"/>
                <a:gd name="f104" fmla="val 138"/>
                <a:gd name="f105" fmla="val 30"/>
                <a:gd name="f106" fmla="val 37"/>
                <a:gd name="f107" fmla="val 39"/>
                <a:gd name="f108" fmla="val 137"/>
                <a:gd name="f109" fmla="val 40"/>
                <a:gd name="f110" fmla="val 53"/>
                <a:gd name="f111" fmla="val 60"/>
                <a:gd name="f112" fmla="val 109"/>
                <a:gd name="f113" fmla="val 46"/>
                <a:gd name="f114" fmla="val 31"/>
                <a:gd name="f115" fmla="val 116"/>
                <a:gd name="f116" fmla="val 28"/>
                <a:gd name="f117" fmla="val 26"/>
                <a:gd name="f118" fmla="val 123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1"/>
                <a:gd name="f129" fmla="val 112"/>
                <a:gd name="f130" fmla="val 29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"/>
                <a:gd name="f139" fmla="val 80"/>
                <a:gd name="f140" fmla="val 85"/>
                <a:gd name="f141" fmla="val 38"/>
                <a:gd name="f142" fmla="val 84"/>
                <a:gd name="f143" fmla="val 78"/>
                <a:gd name="f144" fmla="val 57"/>
                <a:gd name="f145" fmla="val 67"/>
                <a:gd name="f146" fmla="val 68"/>
                <a:gd name="f147" fmla="val 11"/>
                <a:gd name="f148" fmla="val 59"/>
                <a:gd name="f149" fmla="val 52"/>
                <a:gd name="f150" fmla="val 10"/>
                <a:gd name="f151" fmla="val 50"/>
                <a:gd name="f152" fmla="val 15"/>
                <a:gd name="f153" fmla="val 48"/>
                <a:gd name="f154" fmla="val 45"/>
                <a:gd name="f155" fmla="val 54"/>
                <a:gd name="f156" fmla="val 47"/>
                <a:gd name="f157" fmla="val 33"/>
                <a:gd name="f158" fmla="val 34"/>
                <a:gd name="f159" fmla="val 82"/>
                <a:gd name="f160" fmla="val 62"/>
                <a:gd name="f161" fmla="val 5"/>
                <a:gd name="f162" fmla="val 2"/>
                <a:gd name="f163" fmla="val 3"/>
                <a:gd name="f164" fmla="val 129"/>
                <a:gd name="f165" fmla="val 142"/>
                <a:gd name="f166" fmla="val 25"/>
                <a:gd name="f167" fmla="val 133"/>
                <a:gd name="f168" fmla="val 49"/>
                <a:gd name="f169" fmla="val 51"/>
                <a:gd name="f170" fmla="val 125"/>
                <a:gd name="f171" fmla="val 179"/>
                <a:gd name="f172" fmla="val 181"/>
                <a:gd name="f173" fmla="val 182"/>
                <a:gd name="f174" fmla="val 183"/>
                <a:gd name="f175" fmla="val 114"/>
                <a:gd name="f176" fmla="val 178"/>
                <a:gd name="f177" fmla="val 130"/>
                <a:gd name="f178" fmla="val 120"/>
                <a:gd name="f179" fmla="val 135"/>
                <a:gd name="f180" fmla="val 147"/>
                <a:gd name="f181" fmla="val 144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146 f190 1"/>
                <a:gd name="f195" fmla="*/ 121 f189 1"/>
                <a:gd name="f196" fmla="*/ 164 f190 1"/>
                <a:gd name="f197" fmla="*/ 124 f189 1"/>
                <a:gd name="f198" fmla="*/ 102 f190 1"/>
                <a:gd name="f199" fmla="*/ 94 f189 1"/>
                <a:gd name="f200" fmla="*/ 155 f190 1"/>
                <a:gd name="f201" fmla="*/ 99 f189 1"/>
                <a:gd name="f202" fmla="*/ 174 f190 1"/>
                <a:gd name="f203" fmla="*/ 96 f189 1"/>
                <a:gd name="f204" fmla="*/ 104 f190 1"/>
                <a:gd name="f205" fmla="*/ 89 f189 1"/>
                <a:gd name="f206" fmla="*/ 150 f190 1"/>
                <a:gd name="f207" fmla="*/ 73 f189 1"/>
                <a:gd name="f208" fmla="*/ 169 f190 1"/>
                <a:gd name="f209" fmla="*/ 63 f189 1"/>
                <a:gd name="f210" fmla="*/ 145 f190 1"/>
                <a:gd name="f211" fmla="*/ 71 f189 1"/>
                <a:gd name="f212" fmla="*/ 103 f190 1"/>
                <a:gd name="f213" fmla="*/ 77 f189 1"/>
                <a:gd name="f214" fmla="*/ 36 f189 1"/>
                <a:gd name="f215" fmla="*/ 137 f190 1"/>
                <a:gd name="f216" fmla="*/ 40 f189 1"/>
                <a:gd name="f217" fmla="*/ 115 f190 1"/>
                <a:gd name="f218" fmla="*/ 31 f189 1"/>
                <a:gd name="f219" fmla="*/ 121 f190 1"/>
                <a:gd name="f220" fmla="*/ 14 f189 1"/>
                <a:gd name="f221" fmla="*/ 112 f190 1"/>
                <a:gd name="f222" fmla="*/ 29 f189 1"/>
                <a:gd name="f223" fmla="*/ 91 f190 1"/>
                <a:gd name="f224" fmla="*/ 96 f190 1"/>
                <a:gd name="f225" fmla="*/ 4 f189 1"/>
                <a:gd name="f226" fmla="*/ 86 f190 1"/>
                <a:gd name="f227" fmla="*/ 20 f189 1"/>
                <a:gd name="f228" fmla="*/ 67 f190 1"/>
                <a:gd name="f229" fmla="*/ 30 f189 1"/>
                <a:gd name="f230" fmla="*/ 50 f190 1"/>
                <a:gd name="f231" fmla="*/ 15 f189 1"/>
                <a:gd name="f232" fmla="*/ 79 f190 1"/>
                <a:gd name="f233" fmla="*/ 72 f189 1"/>
                <a:gd name="f234" fmla="*/ 48 f190 1"/>
                <a:gd name="f235" fmla="*/ 42 f189 1"/>
                <a:gd name="f236" fmla="*/ 28 f190 1"/>
                <a:gd name="f237" fmla="*/ 34 f189 1"/>
                <a:gd name="f238" fmla="*/ 75 f190 1"/>
                <a:gd name="f239" fmla="*/ 78 f189 1"/>
                <a:gd name="f240" fmla="*/ 34 f190 1"/>
                <a:gd name="f241" fmla="*/ 11 f190 1"/>
                <a:gd name="f242" fmla="*/ 73 f190 1"/>
                <a:gd name="f243" fmla="*/ 85 f189 1"/>
                <a:gd name="f244" fmla="*/ 24 f190 1"/>
                <a:gd name="f245" fmla="*/ 92 f189 1"/>
                <a:gd name="f246" fmla="*/ 3 f190 1"/>
                <a:gd name="f247" fmla="*/ 100 f189 1"/>
                <a:gd name="f248" fmla="*/ 72 f190 1"/>
                <a:gd name="f249" fmla="*/ 91 f189 1"/>
                <a:gd name="f250" fmla="*/ 97 f189 1"/>
                <a:gd name="f251" fmla="*/ 14 f190 1"/>
                <a:gd name="f252" fmla="*/ 131 f189 1"/>
                <a:gd name="f253" fmla="*/ 30 f190 1"/>
                <a:gd name="f254" fmla="*/ 137 f189 1"/>
                <a:gd name="f255" fmla="*/ 81 f190 1"/>
                <a:gd name="f256" fmla="*/ 58 f190 1"/>
                <a:gd name="f257" fmla="*/ 141 f189 1"/>
                <a:gd name="f258" fmla="*/ 161 f189 1"/>
                <a:gd name="f259" fmla="*/ 62 f190 1"/>
                <a:gd name="f260" fmla="*/ 143 f189 1"/>
                <a:gd name="f261" fmla="*/ 94 f190 1"/>
                <a:gd name="f262" fmla="*/ 136 f189 1"/>
                <a:gd name="f263" fmla="*/ 113 f190 1"/>
                <a:gd name="f264" fmla="*/ 183 f189 1"/>
                <a:gd name="f265" fmla="*/ 93 f190 1"/>
                <a:gd name="f266" fmla="*/ 105 f189 1"/>
                <a:gd name="f267" fmla="*/ 119 f190 1"/>
                <a:gd name="f268" fmla="*/ 138 f189 1"/>
                <a:gd name="f269" fmla="*/ 153 f189 1"/>
                <a:gd name="f270" fmla="*/ 100 f190 1"/>
                <a:gd name="f271" fmla="*/ 102 f189 1"/>
                <a:gd name="f272" fmla="+- f191 0 f1"/>
                <a:gd name="f273" fmla="*/ f194 1 177"/>
                <a:gd name="f274" fmla="*/ f195 1 184"/>
                <a:gd name="f275" fmla="*/ f196 1 177"/>
                <a:gd name="f276" fmla="*/ f197 1 184"/>
                <a:gd name="f277" fmla="*/ f198 1 177"/>
                <a:gd name="f278" fmla="*/ f199 1 184"/>
                <a:gd name="f279" fmla="*/ f200 1 177"/>
                <a:gd name="f280" fmla="*/ f201 1 184"/>
                <a:gd name="f281" fmla="*/ f202 1 177"/>
                <a:gd name="f282" fmla="*/ f203 1 184"/>
                <a:gd name="f283" fmla="*/ f204 1 177"/>
                <a:gd name="f284" fmla="*/ f205 1 184"/>
                <a:gd name="f285" fmla="*/ f206 1 177"/>
                <a:gd name="f286" fmla="*/ f207 1 184"/>
                <a:gd name="f287" fmla="*/ f208 1 177"/>
                <a:gd name="f288" fmla="*/ f209 1 184"/>
                <a:gd name="f289" fmla="*/ f210 1 177"/>
                <a:gd name="f290" fmla="*/ f211 1 184"/>
                <a:gd name="f291" fmla="*/ f212 1 177"/>
                <a:gd name="f292" fmla="*/ f213 1 184"/>
                <a:gd name="f293" fmla="*/ f214 1 184"/>
                <a:gd name="f294" fmla="*/ f215 1 177"/>
                <a:gd name="f295" fmla="*/ f216 1 184"/>
                <a:gd name="f296" fmla="*/ f217 1 177"/>
                <a:gd name="f297" fmla="*/ f218 1 184"/>
                <a:gd name="f298" fmla="*/ f219 1 177"/>
                <a:gd name="f299" fmla="*/ f220 1 184"/>
                <a:gd name="f300" fmla="*/ f221 1 177"/>
                <a:gd name="f301" fmla="*/ f222 1 184"/>
                <a:gd name="f302" fmla="*/ f223 1 177"/>
                <a:gd name="f303" fmla="*/ f224 1 177"/>
                <a:gd name="f304" fmla="*/ f225 1 184"/>
                <a:gd name="f305" fmla="*/ f226 1 177"/>
                <a:gd name="f306" fmla="*/ f227 1 184"/>
                <a:gd name="f307" fmla="*/ f228 1 177"/>
                <a:gd name="f308" fmla="*/ f229 1 184"/>
                <a:gd name="f309" fmla="*/ f230 1 177"/>
                <a:gd name="f310" fmla="*/ f231 1 184"/>
                <a:gd name="f311" fmla="*/ f232 1 177"/>
                <a:gd name="f312" fmla="*/ f233 1 184"/>
                <a:gd name="f313" fmla="*/ f234 1 177"/>
                <a:gd name="f314" fmla="*/ f235 1 184"/>
                <a:gd name="f315" fmla="*/ f236 1 177"/>
                <a:gd name="f316" fmla="*/ f237 1 184"/>
                <a:gd name="f317" fmla="*/ f238 1 177"/>
                <a:gd name="f318" fmla="*/ f239 1 184"/>
                <a:gd name="f319" fmla="*/ f240 1 177"/>
                <a:gd name="f320" fmla="*/ f241 1 177"/>
                <a:gd name="f321" fmla="*/ f242 1 177"/>
                <a:gd name="f322" fmla="*/ f243 1 184"/>
                <a:gd name="f323" fmla="*/ f244 1 177"/>
                <a:gd name="f324" fmla="*/ f245 1 184"/>
                <a:gd name="f325" fmla="*/ f246 1 177"/>
                <a:gd name="f326" fmla="*/ f247 1 184"/>
                <a:gd name="f327" fmla="*/ f248 1 177"/>
                <a:gd name="f328" fmla="*/ f249 1 184"/>
                <a:gd name="f329" fmla="*/ f250 1 184"/>
                <a:gd name="f330" fmla="*/ f251 1 177"/>
                <a:gd name="f331" fmla="*/ f252 1 184"/>
                <a:gd name="f332" fmla="*/ f253 1 177"/>
                <a:gd name="f333" fmla="*/ f254 1 184"/>
                <a:gd name="f334" fmla="*/ f255 1 177"/>
                <a:gd name="f335" fmla="*/ f256 1 177"/>
                <a:gd name="f336" fmla="*/ f257 1 184"/>
                <a:gd name="f337" fmla="*/ f258 1 184"/>
                <a:gd name="f338" fmla="*/ f259 1 177"/>
                <a:gd name="f339" fmla="*/ f260 1 184"/>
                <a:gd name="f340" fmla="*/ f261 1 177"/>
                <a:gd name="f341" fmla="*/ f262 1 184"/>
                <a:gd name="f342" fmla="*/ f263 1 177"/>
                <a:gd name="f343" fmla="*/ f264 1 184"/>
                <a:gd name="f344" fmla="*/ f265 1 177"/>
                <a:gd name="f345" fmla="*/ f266 1 184"/>
                <a:gd name="f346" fmla="*/ f267 1 177"/>
                <a:gd name="f347" fmla="*/ f268 1 184"/>
                <a:gd name="f348" fmla="*/ f269 1 184"/>
                <a:gd name="f349" fmla="*/ f270 1 177"/>
                <a:gd name="f350" fmla="*/ f271 1 184"/>
                <a:gd name="f351" fmla="*/ 0 1 f192"/>
                <a:gd name="f352" fmla="*/ f186 1 f192"/>
                <a:gd name="f353" fmla="*/ 0 1 f193"/>
                <a:gd name="f354" fmla="*/ f187 1 f193"/>
                <a:gd name="f355" fmla="*/ f273 1 f192"/>
                <a:gd name="f356" fmla="*/ f274 1 f193"/>
                <a:gd name="f357" fmla="*/ f275 1 f192"/>
                <a:gd name="f358" fmla="*/ f276 1 f193"/>
                <a:gd name="f359" fmla="*/ f277 1 f192"/>
                <a:gd name="f360" fmla="*/ f278 1 f193"/>
                <a:gd name="f361" fmla="*/ f279 1 f192"/>
                <a:gd name="f362" fmla="*/ f280 1 f193"/>
                <a:gd name="f363" fmla="*/ f281 1 f192"/>
                <a:gd name="f364" fmla="*/ f282 1 f193"/>
                <a:gd name="f365" fmla="*/ f283 1 f192"/>
                <a:gd name="f366" fmla="*/ f284 1 f193"/>
                <a:gd name="f367" fmla="*/ f285 1 f192"/>
                <a:gd name="f368" fmla="*/ f286 1 f193"/>
                <a:gd name="f369" fmla="*/ f287 1 f192"/>
                <a:gd name="f370" fmla="*/ f288 1 f193"/>
                <a:gd name="f371" fmla="*/ f289 1 f192"/>
                <a:gd name="f372" fmla="*/ f290 1 f193"/>
                <a:gd name="f373" fmla="*/ f291 1 f192"/>
                <a:gd name="f374" fmla="*/ f292 1 f193"/>
                <a:gd name="f375" fmla="*/ f293 1 f193"/>
                <a:gd name="f376" fmla="*/ f294 1 f192"/>
                <a:gd name="f377" fmla="*/ f295 1 f193"/>
                <a:gd name="f378" fmla="*/ f296 1 f192"/>
                <a:gd name="f379" fmla="*/ f297 1 f193"/>
                <a:gd name="f380" fmla="*/ f298 1 f192"/>
                <a:gd name="f381" fmla="*/ f299 1 f193"/>
                <a:gd name="f382" fmla="*/ f300 1 f192"/>
                <a:gd name="f383" fmla="*/ f301 1 f193"/>
                <a:gd name="f384" fmla="*/ f302 1 f192"/>
                <a:gd name="f385" fmla="*/ f303 1 f192"/>
                <a:gd name="f386" fmla="*/ f304 1 f193"/>
                <a:gd name="f387" fmla="*/ f305 1 f192"/>
                <a:gd name="f388" fmla="*/ f306 1 f193"/>
                <a:gd name="f389" fmla="*/ f307 1 f192"/>
                <a:gd name="f390" fmla="*/ f308 1 f193"/>
                <a:gd name="f391" fmla="*/ f309 1 f192"/>
                <a:gd name="f392" fmla="*/ f310 1 f193"/>
                <a:gd name="f393" fmla="*/ f311 1 f192"/>
                <a:gd name="f394" fmla="*/ f312 1 f193"/>
                <a:gd name="f395" fmla="*/ f313 1 f192"/>
                <a:gd name="f396" fmla="*/ f314 1 f193"/>
                <a:gd name="f397" fmla="*/ f315 1 f192"/>
                <a:gd name="f398" fmla="*/ f316 1 f193"/>
                <a:gd name="f399" fmla="*/ f317 1 f192"/>
                <a:gd name="f400" fmla="*/ f318 1 f193"/>
                <a:gd name="f401" fmla="*/ f319 1 f192"/>
                <a:gd name="f402" fmla="*/ f320 1 f192"/>
                <a:gd name="f403" fmla="*/ f321 1 f192"/>
                <a:gd name="f404" fmla="*/ f322 1 f193"/>
                <a:gd name="f405" fmla="*/ f323 1 f192"/>
                <a:gd name="f406" fmla="*/ f324 1 f193"/>
                <a:gd name="f407" fmla="*/ f325 1 f192"/>
                <a:gd name="f408" fmla="*/ f326 1 f193"/>
                <a:gd name="f409" fmla="*/ f327 1 f192"/>
                <a:gd name="f410" fmla="*/ f328 1 f193"/>
                <a:gd name="f411" fmla="*/ f329 1 f193"/>
                <a:gd name="f412" fmla="*/ f330 1 f192"/>
                <a:gd name="f413" fmla="*/ f331 1 f193"/>
                <a:gd name="f414" fmla="*/ f332 1 f192"/>
                <a:gd name="f415" fmla="*/ f333 1 f193"/>
                <a:gd name="f416" fmla="*/ f334 1 f192"/>
                <a:gd name="f417" fmla="*/ f335 1 f192"/>
                <a:gd name="f418" fmla="*/ f336 1 f193"/>
                <a:gd name="f419" fmla="*/ f337 1 f193"/>
                <a:gd name="f420" fmla="*/ f338 1 f192"/>
                <a:gd name="f421" fmla="*/ f339 1 f193"/>
                <a:gd name="f422" fmla="*/ f340 1 f192"/>
                <a:gd name="f423" fmla="*/ f341 1 f193"/>
                <a:gd name="f424" fmla="*/ f342 1 f192"/>
                <a:gd name="f425" fmla="*/ f343 1 f193"/>
                <a:gd name="f426" fmla="*/ f344 1 f192"/>
                <a:gd name="f427" fmla="*/ f345 1 f193"/>
                <a:gd name="f428" fmla="*/ f346 1 f192"/>
                <a:gd name="f429" fmla="*/ f347 1 f193"/>
                <a:gd name="f430" fmla="*/ f348 1 f193"/>
                <a:gd name="f431" fmla="*/ f349 1 f192"/>
                <a:gd name="f432" fmla="*/ f350 1 f193"/>
                <a:gd name="f433" fmla="*/ f351 f183 1"/>
                <a:gd name="f434" fmla="*/ f352 f183 1"/>
                <a:gd name="f435" fmla="*/ f354 f184 1"/>
                <a:gd name="f436" fmla="*/ f353 f184 1"/>
                <a:gd name="f437" fmla="*/ f355 f183 1"/>
                <a:gd name="f438" fmla="*/ f356 f184 1"/>
                <a:gd name="f439" fmla="*/ f357 f183 1"/>
                <a:gd name="f440" fmla="*/ f358 f184 1"/>
                <a:gd name="f441" fmla="*/ f359 f183 1"/>
                <a:gd name="f442" fmla="*/ f360 f184 1"/>
                <a:gd name="f443" fmla="*/ f361 f183 1"/>
                <a:gd name="f444" fmla="*/ f362 f184 1"/>
                <a:gd name="f445" fmla="*/ f363 f183 1"/>
                <a:gd name="f446" fmla="*/ f364 f184 1"/>
                <a:gd name="f447" fmla="*/ f365 f183 1"/>
                <a:gd name="f448" fmla="*/ f366 f184 1"/>
                <a:gd name="f449" fmla="*/ f367 f183 1"/>
                <a:gd name="f450" fmla="*/ f368 f184 1"/>
                <a:gd name="f451" fmla="*/ f369 f183 1"/>
                <a:gd name="f452" fmla="*/ f370 f184 1"/>
                <a:gd name="f453" fmla="*/ f371 f183 1"/>
                <a:gd name="f454" fmla="*/ f372 f184 1"/>
                <a:gd name="f455" fmla="*/ f373 f183 1"/>
                <a:gd name="f456" fmla="*/ f374 f184 1"/>
                <a:gd name="f457" fmla="*/ f375 f184 1"/>
                <a:gd name="f458" fmla="*/ f376 f183 1"/>
                <a:gd name="f459" fmla="*/ f377 f184 1"/>
                <a:gd name="f460" fmla="*/ f378 f183 1"/>
                <a:gd name="f461" fmla="*/ f379 f184 1"/>
                <a:gd name="f462" fmla="*/ f380 f183 1"/>
                <a:gd name="f463" fmla="*/ f381 f184 1"/>
                <a:gd name="f464" fmla="*/ f382 f183 1"/>
                <a:gd name="f465" fmla="*/ f383 f184 1"/>
                <a:gd name="f466" fmla="*/ f384 f183 1"/>
                <a:gd name="f467" fmla="*/ f385 f183 1"/>
                <a:gd name="f468" fmla="*/ f386 f184 1"/>
                <a:gd name="f469" fmla="*/ f387 f183 1"/>
                <a:gd name="f470" fmla="*/ f388 f184 1"/>
                <a:gd name="f471" fmla="*/ f389 f183 1"/>
                <a:gd name="f472" fmla="*/ f390 f184 1"/>
                <a:gd name="f473" fmla="*/ f391 f183 1"/>
                <a:gd name="f474" fmla="*/ f392 f184 1"/>
                <a:gd name="f475" fmla="*/ f393 f183 1"/>
                <a:gd name="f476" fmla="*/ f394 f184 1"/>
                <a:gd name="f477" fmla="*/ f395 f183 1"/>
                <a:gd name="f478" fmla="*/ f396 f184 1"/>
                <a:gd name="f479" fmla="*/ f397 f183 1"/>
                <a:gd name="f480" fmla="*/ f398 f184 1"/>
                <a:gd name="f481" fmla="*/ f399 f183 1"/>
                <a:gd name="f482" fmla="*/ f400 f184 1"/>
                <a:gd name="f483" fmla="*/ f401 f183 1"/>
                <a:gd name="f484" fmla="*/ f402 f183 1"/>
                <a:gd name="f485" fmla="*/ f403 f183 1"/>
                <a:gd name="f486" fmla="*/ f404 f184 1"/>
                <a:gd name="f487" fmla="*/ f405 f183 1"/>
                <a:gd name="f488" fmla="*/ f406 f184 1"/>
                <a:gd name="f489" fmla="*/ f407 f183 1"/>
                <a:gd name="f490" fmla="*/ f408 f184 1"/>
                <a:gd name="f491" fmla="*/ f409 f183 1"/>
                <a:gd name="f492" fmla="*/ f410 f184 1"/>
                <a:gd name="f493" fmla="*/ f411 f184 1"/>
                <a:gd name="f494" fmla="*/ f412 f183 1"/>
                <a:gd name="f495" fmla="*/ f413 f184 1"/>
                <a:gd name="f496" fmla="*/ f414 f183 1"/>
                <a:gd name="f497" fmla="*/ f415 f184 1"/>
                <a:gd name="f498" fmla="*/ f416 f183 1"/>
                <a:gd name="f499" fmla="*/ f417 f183 1"/>
                <a:gd name="f500" fmla="*/ f418 f184 1"/>
                <a:gd name="f501" fmla="*/ f419 f184 1"/>
                <a:gd name="f502" fmla="*/ f420 f183 1"/>
                <a:gd name="f503" fmla="*/ f421 f184 1"/>
                <a:gd name="f504" fmla="*/ f422 f183 1"/>
                <a:gd name="f505" fmla="*/ f423 f184 1"/>
                <a:gd name="f506" fmla="*/ f424 f183 1"/>
                <a:gd name="f507" fmla="*/ f425 f184 1"/>
                <a:gd name="f508" fmla="*/ f426 f183 1"/>
                <a:gd name="f509" fmla="*/ f427 f184 1"/>
                <a:gd name="f510" fmla="*/ f428 f183 1"/>
                <a:gd name="f511" fmla="*/ f429 f184 1"/>
                <a:gd name="f512" fmla="*/ f430 f184 1"/>
                <a:gd name="f513" fmla="*/ f431 f183 1"/>
                <a:gd name="f514" fmla="*/ f432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7" y="f438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58" y="f459"/>
                </a:cxn>
                <a:cxn ang="f272">
                  <a:pos x="f460" y="f461"/>
                </a:cxn>
                <a:cxn ang="f272">
                  <a:pos x="f462" y="f463"/>
                </a:cxn>
                <a:cxn ang="f272">
                  <a:pos x="f464" y="f465"/>
                </a:cxn>
                <a:cxn ang="f272">
                  <a:pos x="f466" y="f450"/>
                </a:cxn>
                <a:cxn ang="f272">
                  <a:pos x="f467" y="f468"/>
                </a:cxn>
                <a:cxn ang="f272">
                  <a:pos x="f469" y="f470"/>
                </a:cxn>
                <a:cxn ang="f272">
                  <a:pos x="f471" y="f472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76"/>
                </a:cxn>
                <a:cxn ang="f272">
                  <a:pos x="f484" y="f450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90"/>
                </a:cxn>
                <a:cxn ang="f272">
                  <a:pos x="f491" y="f492"/>
                </a:cxn>
                <a:cxn ang="f272">
                  <a:pos x="f485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46"/>
                </a:cxn>
                <a:cxn ang="f272">
                  <a:pos x="f499" y="f500"/>
                </a:cxn>
                <a:cxn ang="f272">
                  <a:pos x="f477" y="f501"/>
                </a:cxn>
                <a:cxn ang="f272">
                  <a:pos x="f502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458" y="f512"/>
                </a:cxn>
                <a:cxn ang="f272">
                  <a:pos x="f513" y="f514"/>
                </a:cxn>
              </a:cxnLst>
              <a:rect l="f433" t="f436" r="f434" b="f435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2" y="f33"/>
                    <a:pt x="f34" y="f14"/>
                    <a:pt x="f35" y="f33"/>
                  </a:cubicBezTo>
                  <a:cubicBezTo>
                    <a:pt x="f36" y="f33"/>
                    <a:pt x="f37" y="f33"/>
                    <a:pt x="f18" y="f14"/>
                  </a:cubicBezTo>
                  <a:cubicBezTo>
                    <a:pt x="f26" y="f38"/>
                    <a:pt x="f39" y="f12"/>
                    <a:pt x="f12" y="f40"/>
                  </a:cubicBezTo>
                  <a:cubicBezTo>
                    <a:pt x="f12" y="f40"/>
                    <a:pt x="f13" y="f41"/>
                    <a:pt x="f13" y="f42"/>
                  </a:cubicBezTo>
                  <a:cubicBezTo>
                    <a:pt x="f43" y="f42"/>
                    <a:pt x="f15" y="f42"/>
                    <a:pt x="f44" y="f42"/>
                  </a:cubicBezTo>
                  <a:cubicBezTo>
                    <a:pt x="f23" y="f40"/>
                    <a:pt x="f45" y="f11"/>
                    <a:pt x="f46" y="f47"/>
                  </a:cubicBezTo>
                  <a:cubicBezTo>
                    <a:pt x="f48" y="f47"/>
                    <a:pt x="f28" y="f49"/>
                    <a:pt x="f34" y="f12"/>
                  </a:cubicBezTo>
                  <a:cubicBezTo>
                    <a:pt x="f29" y="f15"/>
                    <a:pt x="f50" y="f44"/>
                    <a:pt x="f51" y="f52"/>
                  </a:cubicBezTo>
                  <a:cubicBezTo>
                    <a:pt x="f53" y="f13"/>
                    <a:pt x="f6" y="f47"/>
                    <a:pt x="f54" y="f9"/>
                  </a:cubicBezTo>
                  <a:cubicBezTo>
                    <a:pt x="f55" y="f42"/>
                    <a:pt x="f56" y="f42"/>
                    <a:pt x="f57" y="f58"/>
                  </a:cubicBezTo>
                  <a:cubicBezTo>
                    <a:pt x="f59" y="f9"/>
                    <a:pt x="f28" y="f11"/>
                    <a:pt x="f48" y="f9"/>
                  </a:cubicBezTo>
                  <a:cubicBezTo>
                    <a:pt x="f60" y="f40"/>
                    <a:pt x="f21" y="f42"/>
                    <a:pt x="f43" y="f61"/>
                  </a:cubicBezTo>
                  <a:cubicBezTo>
                    <a:pt x="f43" y="f61"/>
                    <a:pt x="f13" y="f61"/>
                    <a:pt x="f12" y="f62"/>
                  </a:cubicBezTo>
                  <a:cubicBezTo>
                    <a:pt x="f43" y="f63"/>
                    <a:pt x="f52" y="f64"/>
                    <a:pt x="f65" y="f64"/>
                  </a:cubicBezTo>
                  <a:cubicBezTo>
                    <a:pt x="f19" y="f66"/>
                    <a:pt x="f67" y="f68"/>
                    <a:pt x="f22" y="f69"/>
                  </a:cubicBezTo>
                  <a:cubicBezTo>
                    <a:pt x="f70" y="f71"/>
                    <a:pt x="f35" y="f69"/>
                    <a:pt x="f72" y="f73"/>
                  </a:cubicBezTo>
                  <a:cubicBezTo>
                    <a:pt x="f29" y="f74"/>
                    <a:pt x="f75" y="f68"/>
                    <a:pt x="f76" y="f69"/>
                  </a:cubicBezTo>
                  <a:cubicBezTo>
                    <a:pt x="f55" y="f77"/>
                    <a:pt x="f78" y="f79"/>
                    <a:pt x="f50" y="f80"/>
                  </a:cubicBezTo>
                  <a:cubicBezTo>
                    <a:pt x="f81" y="f82"/>
                    <a:pt x="f59" y="f82"/>
                    <a:pt x="f48" y="f83"/>
                  </a:cubicBezTo>
                  <a:cubicBezTo>
                    <a:pt x="f35" y="f83"/>
                    <a:pt x="f27" y="f80"/>
                    <a:pt x="f27" y="f84"/>
                  </a:cubicBezTo>
                  <a:cubicBezTo>
                    <a:pt x="f27" y="f85"/>
                    <a:pt x="f37" y="f77"/>
                    <a:pt x="f86" y="f87"/>
                  </a:cubicBezTo>
                  <a:cubicBezTo>
                    <a:pt x="f16" y="f88"/>
                    <a:pt x="f33" y="f89"/>
                    <a:pt x="f15" y="f90"/>
                  </a:cubicBezTo>
                  <a:cubicBezTo>
                    <a:pt x="f43" y="f90"/>
                    <a:pt x="f12" y="f90"/>
                    <a:pt x="f10" y="f90"/>
                  </a:cubicBezTo>
                  <a:cubicBezTo>
                    <a:pt x="f49" y="f66"/>
                    <a:pt x="f12" y="f89"/>
                    <a:pt x="f13" y="f68"/>
                  </a:cubicBezTo>
                  <a:cubicBezTo>
                    <a:pt x="f91" y="f92"/>
                    <a:pt x="f93" y="f94"/>
                    <a:pt x="f45" y="f95"/>
                  </a:cubicBezTo>
                  <a:cubicBezTo>
                    <a:pt x="f60" y="f96"/>
                    <a:pt x="f97" y="f96"/>
                    <a:pt x="f86" y="f96"/>
                  </a:cubicBezTo>
                  <a:cubicBezTo>
                    <a:pt x="f25" y="f98"/>
                    <a:pt x="f46" y="f99"/>
                    <a:pt x="f46" y="f100"/>
                  </a:cubicBezTo>
                  <a:cubicBezTo>
                    <a:pt x="f35" y="f101"/>
                    <a:pt x="f25" y="f102"/>
                    <a:pt x="f86" y="f102"/>
                  </a:cubicBezTo>
                  <a:cubicBezTo>
                    <a:pt x="f103" y="f102"/>
                    <a:pt x="f104" y="f105"/>
                    <a:pt x="f104" y="f100"/>
                  </a:cubicBezTo>
                  <a:cubicBezTo>
                    <a:pt x="f104" y="f106"/>
                    <a:pt x="f104" y="f107"/>
                    <a:pt x="f108" y="f109"/>
                  </a:cubicBezTo>
                  <a:cubicBezTo>
                    <a:pt x="f23" y="f110"/>
                    <a:pt x="f38" y="f79"/>
                    <a:pt x="f9" y="f89"/>
                  </a:cubicBezTo>
                  <a:cubicBezTo>
                    <a:pt x="f9" y="f68"/>
                    <a:pt x="f9" y="f88"/>
                    <a:pt x="f11" y="f73"/>
                  </a:cubicBezTo>
                  <a:cubicBezTo>
                    <a:pt x="f13" y="f111"/>
                    <a:pt x="f112" y="f113"/>
                    <a:pt x="f91" y="f114"/>
                  </a:cubicBezTo>
                  <a:cubicBezTo>
                    <a:pt x="f115" y="f116"/>
                    <a:pt x="f39" y="f102"/>
                    <a:pt x="f19" y="f117"/>
                  </a:cubicBezTo>
                  <a:cubicBezTo>
                    <a:pt x="f118" y="f117"/>
                    <a:pt x="f93" y="f119"/>
                    <a:pt x="f93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39" y="f124"/>
                    <a:pt x="f17" y="f125"/>
                    <a:pt x="f38" y="f122"/>
                  </a:cubicBezTo>
                  <a:cubicBezTo>
                    <a:pt x="f112" y="f126"/>
                    <a:pt x="f38" y="f120"/>
                    <a:pt x="f38" y="f127"/>
                  </a:cubicBezTo>
                  <a:cubicBezTo>
                    <a:pt x="f128" y="f117"/>
                    <a:pt x="f129" y="f116"/>
                    <a:pt x="f129" y="f130"/>
                  </a:cubicBezTo>
                  <a:cubicBezTo>
                    <a:pt x="f52" y="f95"/>
                    <a:pt x="f47" y="f82"/>
                    <a:pt x="f42" y="f69"/>
                  </a:cubicBezTo>
                  <a:cubicBezTo>
                    <a:pt x="f42" y="f69"/>
                    <a:pt x="f42" y="f69"/>
                    <a:pt x="f42" y="f73"/>
                  </a:cubicBezTo>
                  <a:cubicBezTo>
                    <a:pt x="f131" y="f69"/>
                    <a:pt x="f131" y="f69"/>
                    <a:pt x="f131" y="f69"/>
                  </a:cubicBezTo>
                  <a:cubicBezTo>
                    <a:pt x="f131" y="f132"/>
                    <a:pt x="f131" y="f107"/>
                    <a:pt x="f131" y="f133"/>
                  </a:cubicBezTo>
                  <a:cubicBezTo>
                    <a:pt x="f131" y="f134"/>
                    <a:pt x="f41" y="f126"/>
                    <a:pt x="f40" y="f135"/>
                  </a:cubicBezTo>
                  <a:cubicBezTo>
                    <a:pt x="f47" y="f125"/>
                    <a:pt x="f10" y="f136"/>
                    <a:pt x="f9" y="f137"/>
                  </a:cubicBezTo>
                  <a:cubicBezTo>
                    <a:pt x="f41" y="f5"/>
                    <a:pt x="f63" y="f5"/>
                    <a:pt x="f90" y="f137"/>
                  </a:cubicBezTo>
                  <a:cubicBezTo>
                    <a:pt x="f89" y="f138"/>
                    <a:pt x="f139" y="f124"/>
                    <a:pt x="f90" y="f122"/>
                  </a:cubicBezTo>
                  <a:cubicBezTo>
                    <a:pt x="f140" y="f135"/>
                    <a:pt x="f64" y="f126"/>
                    <a:pt x="f64" y="f134"/>
                  </a:cubicBezTo>
                  <a:cubicBezTo>
                    <a:pt x="f63" y="f141"/>
                    <a:pt x="f64" y="f132"/>
                    <a:pt x="f140" y="f73"/>
                  </a:cubicBezTo>
                  <a:cubicBezTo>
                    <a:pt x="f140" y="f69"/>
                    <a:pt x="f142" y="f71"/>
                    <a:pt x="f142" y="f77"/>
                  </a:cubicBezTo>
                  <a:cubicBezTo>
                    <a:pt x="f143" y="f144"/>
                    <a:pt x="f69" y="f98"/>
                    <a:pt x="f145" y="f105"/>
                  </a:cubicBezTo>
                  <a:cubicBezTo>
                    <a:pt x="f92" y="f102"/>
                    <a:pt x="f92" y="f117"/>
                    <a:pt x="f146" y="f119"/>
                  </a:cubicBezTo>
                  <a:cubicBezTo>
                    <a:pt x="f87" y="f121"/>
                    <a:pt x="f77" y="f125"/>
                    <a:pt x="f79" y="f147"/>
                  </a:cubicBezTo>
                  <a:cubicBezTo>
                    <a:pt x="f148" y="f138"/>
                    <a:pt x="f149" y="f150"/>
                    <a:pt x="f151" y="f152"/>
                  </a:cubicBezTo>
                  <a:cubicBezTo>
                    <a:pt x="f153" y="f134"/>
                    <a:pt x="f151" y="f127"/>
                    <a:pt x="f144" y="f117"/>
                  </a:cubicBezTo>
                  <a:cubicBezTo>
                    <a:pt x="f83" y="f102"/>
                    <a:pt x="f80" y="f130"/>
                    <a:pt x="f84" y="f101"/>
                  </a:cubicBezTo>
                  <a:cubicBezTo>
                    <a:pt x="f85" y="f154"/>
                    <a:pt x="f73" y="f82"/>
                    <a:pt x="f89" y="f71"/>
                  </a:cubicBezTo>
                  <a:cubicBezTo>
                    <a:pt x="f139" y="f69"/>
                    <a:pt x="f139" y="f88"/>
                    <a:pt x="f139" y="f143"/>
                  </a:cubicBezTo>
                  <a:cubicBezTo>
                    <a:pt x="f88" y="f69"/>
                    <a:pt x="f87" y="f146"/>
                    <a:pt x="f145" y="f84"/>
                  </a:cubicBezTo>
                  <a:cubicBezTo>
                    <a:pt x="f83" y="f144"/>
                    <a:pt x="f155" y="f151"/>
                    <a:pt x="f153" y="f96"/>
                  </a:cubicBezTo>
                  <a:cubicBezTo>
                    <a:pt x="f156" y="f99"/>
                    <a:pt x="f156" y="f141"/>
                    <a:pt x="f156" y="f100"/>
                  </a:cubicBezTo>
                  <a:cubicBezTo>
                    <a:pt x="f156" y="f114"/>
                    <a:pt x="f95" y="f116"/>
                    <a:pt x="f107" y="f102"/>
                  </a:cubicBezTo>
                  <a:cubicBezTo>
                    <a:pt x="f157" y="f117"/>
                    <a:pt x="f116" y="f105"/>
                    <a:pt x="f116" y="f158"/>
                  </a:cubicBezTo>
                  <a:cubicBezTo>
                    <a:pt x="f102" y="f141"/>
                    <a:pt x="f114" y="f99"/>
                    <a:pt x="f100" y="f99"/>
                  </a:cubicBezTo>
                  <a:cubicBezTo>
                    <a:pt x="f99" y="f99"/>
                    <a:pt x="f95" y="f98"/>
                    <a:pt x="f156" y="f113"/>
                  </a:cubicBezTo>
                  <a:cubicBezTo>
                    <a:pt x="f132" y="f132"/>
                    <a:pt x="f79" y="f145"/>
                    <a:pt x="f88" y="f143"/>
                  </a:cubicBezTo>
                  <a:cubicBezTo>
                    <a:pt x="f74" y="f89"/>
                    <a:pt x="f74" y="f66"/>
                    <a:pt x="f74" y="f90"/>
                  </a:cubicBezTo>
                  <a:cubicBezTo>
                    <a:pt x="f88" y="f90"/>
                    <a:pt x="f69" y="f90"/>
                    <a:pt x="f87" y="f159"/>
                  </a:cubicBezTo>
                  <a:cubicBezTo>
                    <a:pt x="f148" y="f89"/>
                    <a:pt x="f113" y="f88"/>
                    <a:pt x="f158" y="f71"/>
                  </a:cubicBezTo>
                  <a:cubicBezTo>
                    <a:pt x="f114" y="f87"/>
                    <a:pt x="f116" y="f87"/>
                    <a:pt x="f117" y="f145"/>
                  </a:cubicBezTo>
                  <a:cubicBezTo>
                    <a:pt x="f127" y="f160"/>
                    <a:pt x="f126" y="f83"/>
                    <a:pt x="f123" y="f80"/>
                  </a:cubicBezTo>
                  <a:cubicBezTo>
                    <a:pt x="f150" y="f79"/>
                    <a:pt x="f136" y="f85"/>
                    <a:pt x="f147" y="f69"/>
                  </a:cubicBezTo>
                  <a:cubicBezTo>
                    <a:pt x="f125" y="f68"/>
                    <a:pt x="f121" y="f89"/>
                    <a:pt x="f127" y="f74"/>
                  </a:cubicBezTo>
                  <a:cubicBezTo>
                    <a:pt x="f117" y="f88"/>
                    <a:pt x="f116" y="f73"/>
                    <a:pt x="f105" y="f73"/>
                  </a:cubicBezTo>
                  <a:cubicBezTo>
                    <a:pt x="f154" y="f143"/>
                    <a:pt x="f148" y="f66"/>
                    <a:pt x="f69" y="f140"/>
                  </a:cubicBezTo>
                  <a:cubicBezTo>
                    <a:pt x="f69" y="f64"/>
                    <a:pt x="f69" y="f63"/>
                    <a:pt x="f69" y="f63"/>
                  </a:cubicBezTo>
                  <a:cubicBezTo>
                    <a:pt x="f69" y="f62"/>
                    <a:pt x="f71" y="f62"/>
                    <a:pt x="f87" y="f62"/>
                  </a:cubicBezTo>
                  <a:cubicBezTo>
                    <a:pt x="f132" y="f61"/>
                    <a:pt x="f109" y="f131"/>
                    <a:pt x="f127" y="f42"/>
                  </a:cubicBezTo>
                  <a:cubicBezTo>
                    <a:pt x="f120" y="f42"/>
                    <a:pt x="f126" y="f131"/>
                    <a:pt x="f152" y="f61"/>
                  </a:cubicBezTo>
                  <a:cubicBezTo>
                    <a:pt x="f150" y="f63"/>
                    <a:pt x="f161" y="f63"/>
                    <a:pt x="f162" y="f131"/>
                  </a:cubicBezTo>
                  <a:cubicBezTo>
                    <a:pt x="f5" y="f58"/>
                    <a:pt x="f5" y="f8"/>
                    <a:pt x="f163" y="f10"/>
                  </a:cubicBezTo>
                  <a:cubicBezTo>
                    <a:pt x="f138" y="f13"/>
                    <a:pt x="f125" y="f12"/>
                    <a:pt x="f122" y="f8"/>
                  </a:cubicBezTo>
                  <a:cubicBezTo>
                    <a:pt x="f135" y="f11"/>
                    <a:pt x="f121" y="f58"/>
                    <a:pt x="f120" y="f58"/>
                  </a:cubicBezTo>
                  <a:cubicBezTo>
                    <a:pt x="f141" y="f41"/>
                    <a:pt x="f94" y="f42"/>
                    <a:pt x="f71" y="f131"/>
                  </a:cubicBezTo>
                  <a:cubicBezTo>
                    <a:pt x="f69" y="f131"/>
                    <a:pt x="f88" y="f131"/>
                    <a:pt x="f74" y="f42"/>
                  </a:cubicBezTo>
                  <a:cubicBezTo>
                    <a:pt x="f68" y="f42"/>
                    <a:pt x="f68" y="f41"/>
                    <a:pt x="f143" y="f40"/>
                  </a:cubicBezTo>
                  <a:cubicBezTo>
                    <a:pt x="f74" y="f58"/>
                    <a:pt x="f73" y="f9"/>
                    <a:pt x="f69" y="f11"/>
                  </a:cubicBezTo>
                  <a:cubicBezTo>
                    <a:pt x="f148" y="f65"/>
                    <a:pt x="f154" y="f14"/>
                    <a:pt x="f114" y="f31"/>
                  </a:cubicBezTo>
                  <a:cubicBezTo>
                    <a:pt x="f130" y="f164"/>
                    <a:pt x="f117" y="f31"/>
                    <a:pt x="f119" y="f31"/>
                  </a:cubicBezTo>
                  <a:cubicBezTo>
                    <a:pt x="f134" y="f164"/>
                    <a:pt x="f122" y="f164"/>
                    <a:pt x="f123" y="f26"/>
                  </a:cubicBezTo>
                  <a:cubicBezTo>
                    <a:pt x="f124" y="f16"/>
                    <a:pt x="f147" y="f67"/>
                    <a:pt x="f124" y="f104"/>
                  </a:cubicBezTo>
                  <a:cubicBezTo>
                    <a:pt x="f125" y="f97"/>
                    <a:pt x="f126" y="f97"/>
                    <a:pt x="f133" y="f165"/>
                  </a:cubicBezTo>
                  <a:cubicBezTo>
                    <a:pt x="f166" y="f165"/>
                    <a:pt x="f105" y="f45"/>
                    <a:pt x="f105" y="f108"/>
                  </a:cubicBezTo>
                  <a:cubicBezTo>
                    <a:pt x="f114" y="f167"/>
                    <a:pt x="f157" y="f26"/>
                    <a:pt x="f100" y="f164"/>
                  </a:cubicBezTo>
                  <a:cubicBezTo>
                    <a:pt x="f168" y="f33"/>
                    <a:pt x="f160" y="f112"/>
                    <a:pt x="f74" y="f47"/>
                  </a:cubicBezTo>
                  <a:cubicBezTo>
                    <a:pt x="f68" y="f8"/>
                    <a:pt x="f89" y="f11"/>
                    <a:pt x="f66" y="f9"/>
                  </a:cubicBezTo>
                  <a:cubicBezTo>
                    <a:pt x="f159" y="f11"/>
                    <a:pt x="f159" y="f11"/>
                    <a:pt x="f90" y="f8"/>
                  </a:cubicBezTo>
                  <a:cubicBezTo>
                    <a:pt x="f159" y="f47"/>
                    <a:pt x="f66" y="f49"/>
                    <a:pt x="f139" y="f12"/>
                  </a:cubicBezTo>
                  <a:cubicBezTo>
                    <a:pt x="f69" y="f91"/>
                    <a:pt x="f79" y="f31"/>
                    <a:pt x="f82" y="f103"/>
                  </a:cubicBezTo>
                  <a:cubicBezTo>
                    <a:pt x="f132" y="f97"/>
                    <a:pt x="f155" y="f86"/>
                    <a:pt x="f169" y="f86"/>
                  </a:cubicBezTo>
                  <a:cubicBezTo>
                    <a:pt x="f156" y="f18"/>
                    <a:pt x="f98" y="f20"/>
                    <a:pt x="f98" y="f70"/>
                  </a:cubicBezTo>
                  <a:cubicBezTo>
                    <a:pt x="f96" y="f48"/>
                    <a:pt x="f95" y="f59"/>
                    <a:pt x="f153" y="f59"/>
                  </a:cubicBezTo>
                  <a:cubicBezTo>
                    <a:pt x="f110" y="f59"/>
                    <a:pt x="f144" y="f28"/>
                    <a:pt x="f83" y="f72"/>
                  </a:cubicBezTo>
                  <a:cubicBezTo>
                    <a:pt x="f160" y="f48"/>
                    <a:pt x="f160" y="f70"/>
                    <a:pt x="f83" y="f36"/>
                  </a:cubicBezTo>
                  <a:cubicBezTo>
                    <a:pt x="f148" y="f20"/>
                    <a:pt x="f111" y="f18"/>
                    <a:pt x="f160" y="f97"/>
                  </a:cubicBezTo>
                  <a:cubicBezTo>
                    <a:pt x="f85" y="f26"/>
                    <a:pt x="f88" y="f14"/>
                    <a:pt x="f159" y="f15"/>
                  </a:cubicBezTo>
                  <a:cubicBezTo>
                    <a:pt x="f90" y="f52"/>
                    <a:pt x="f140" y="f13"/>
                    <a:pt x="f64" y="f49"/>
                  </a:cubicBezTo>
                  <a:cubicBezTo>
                    <a:pt x="f61" y="f17"/>
                    <a:pt x="f131" y="f170"/>
                    <a:pt x="f40" y="f67"/>
                  </a:cubicBezTo>
                  <a:cubicBezTo>
                    <a:pt x="f8" y="f22"/>
                    <a:pt x="f13" y="f29"/>
                    <a:pt x="f65" y="f6"/>
                  </a:cubicBezTo>
                  <a:cubicBezTo>
                    <a:pt x="f44" y="f171"/>
                    <a:pt x="f112" y="f172"/>
                    <a:pt x="f38" y="f173"/>
                  </a:cubicBezTo>
                  <a:cubicBezTo>
                    <a:pt x="f128" y="f174"/>
                    <a:pt x="f17" y="f7"/>
                    <a:pt x="f17" y="f174"/>
                  </a:cubicBezTo>
                  <a:cubicBezTo>
                    <a:pt x="f175" y="f174"/>
                    <a:pt x="f91" y="f172"/>
                    <a:pt x="f175" y="f2"/>
                  </a:cubicBezTo>
                  <a:cubicBezTo>
                    <a:pt x="f175" y="f176"/>
                    <a:pt x="f17" y="f53"/>
                    <a:pt x="f129" y="f54"/>
                  </a:cubicBezTo>
                  <a:cubicBezTo>
                    <a:pt x="f15" y="f25"/>
                    <a:pt x="f47" y="f31"/>
                    <a:pt x="f41" y="f52"/>
                  </a:cubicBezTo>
                  <a:cubicBezTo>
                    <a:pt x="f41" y="f43"/>
                    <a:pt x="f41" y="f12"/>
                    <a:pt x="f41" y="f47"/>
                  </a:cubicBezTo>
                  <a:cubicBezTo>
                    <a:pt x="f11" y="f52"/>
                    <a:pt x="f10" y="f112"/>
                    <a:pt x="f12" y="f17"/>
                  </a:cubicBezTo>
                  <a:cubicBezTo>
                    <a:pt x="f44" y="f19"/>
                    <a:pt x="f175" y="f177"/>
                    <a:pt x="f33" y="f104"/>
                  </a:cubicBezTo>
                  <a:cubicBezTo>
                    <a:pt x="f21" y="f165"/>
                    <a:pt x="f170" y="f86"/>
                    <a:pt x="f19" y="f22"/>
                  </a:cubicBezTo>
                  <a:cubicBezTo>
                    <a:pt x="f178" y="f25"/>
                    <a:pt x="f118" y="f46"/>
                    <a:pt x="f170" y="f35"/>
                  </a:cubicBezTo>
                  <a:cubicBezTo>
                    <a:pt x="f177" y="f28"/>
                    <a:pt x="f179" y="f35"/>
                    <a:pt x="f108" y="f70"/>
                  </a:cubicBezTo>
                  <a:cubicBezTo>
                    <a:pt x="f104" y="f37"/>
                    <a:pt x="f67" y="f180"/>
                    <a:pt x="f167" y="f86"/>
                  </a:cubicBezTo>
                  <a:cubicBezTo>
                    <a:pt x="f177" y="f181"/>
                    <a:pt x="f93" y="f165"/>
                    <a:pt x="f170" y="f45"/>
                  </a:cubicBezTo>
                  <a:cubicBezTo>
                    <a:pt x="f115" y="f93"/>
                    <a:pt x="f44" y="f175"/>
                    <a:pt x="f10" y="f12"/>
                  </a:cubicBezTo>
                  <a:cubicBezTo>
                    <a:pt x="f47" y="f10"/>
                    <a:pt x="f8" y="f8"/>
                    <a:pt x="f11" y="f11"/>
                  </a:cubicBezTo>
                  <a:cubicBezTo>
                    <a:pt x="f11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3" name="Freeform 13">
              <a:extLst>
                <a:ext uri="{FF2B5EF4-FFF2-40B4-BE49-F238E27FC236}">
                  <a16:creationId xmlns:a16="http://schemas.microsoft.com/office/drawing/2014/main" id="{BE172BB9-225C-95BB-7E86-86E75C8C31F2}"/>
                </a:ext>
              </a:extLst>
            </p:cNvPr>
            <p:cNvSpPr/>
            <p:nvPr/>
          </p:nvSpPr>
          <p:spPr>
            <a:xfrm>
              <a:off x="3481422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2"/>
                <a:gd name="f13" fmla="val 103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65"/>
                <a:gd name="f31" fmla="val 128"/>
                <a:gd name="f32" fmla="val 164"/>
                <a:gd name="f33" fmla="val 119"/>
                <a:gd name="f34" fmla="val 160"/>
                <a:gd name="f35" fmla="val 156"/>
                <a:gd name="f36" fmla="val 152"/>
                <a:gd name="f37" fmla="val 149"/>
                <a:gd name="f38" fmla="val 110"/>
                <a:gd name="f39" fmla="val 117"/>
                <a:gd name="f40" fmla="val 94"/>
                <a:gd name="f41" fmla="val 93"/>
                <a:gd name="f42" fmla="val 92"/>
                <a:gd name="f43" fmla="val 104"/>
                <a:gd name="f44" fmla="val 108"/>
                <a:gd name="f45" fmla="val 140"/>
                <a:gd name="f46" fmla="val 155"/>
                <a:gd name="f47" fmla="val 99"/>
                <a:gd name="f48" fmla="val 157"/>
                <a:gd name="f49" fmla="val 101"/>
                <a:gd name="f50" fmla="val 169"/>
                <a:gd name="f51" fmla="val 173"/>
                <a:gd name="f52" fmla="val 105"/>
                <a:gd name="f53" fmla="val 176"/>
                <a:gd name="f54" fmla="val 174"/>
                <a:gd name="f55" fmla="val 172"/>
                <a:gd name="f56" fmla="val 167"/>
                <a:gd name="f57" fmla="val 162"/>
                <a:gd name="f58" fmla="val 95"/>
                <a:gd name="f59" fmla="val 161"/>
                <a:gd name="f60" fmla="val 89"/>
                <a:gd name="f61" fmla="val 88"/>
                <a:gd name="f62" fmla="val 87"/>
                <a:gd name="f63" fmla="val 86"/>
                <a:gd name="f64" fmla="val 107"/>
                <a:gd name="f65" fmla="val 81"/>
                <a:gd name="f66" fmla="val 136"/>
                <a:gd name="f67" fmla="val 77"/>
                <a:gd name="f68" fmla="val 73"/>
                <a:gd name="f69" fmla="val 153"/>
                <a:gd name="f70" fmla="val 72"/>
                <a:gd name="f71" fmla="val 158"/>
                <a:gd name="f72" fmla="val 74"/>
                <a:gd name="f73" fmla="val 76"/>
                <a:gd name="f74" fmla="val 168"/>
                <a:gd name="f75" fmla="val 170"/>
                <a:gd name="f76" fmla="val 70"/>
                <a:gd name="f77" fmla="val 171"/>
                <a:gd name="f78" fmla="val 65"/>
                <a:gd name="f79" fmla="val 63"/>
                <a:gd name="f80" fmla="val 166"/>
                <a:gd name="f81" fmla="val 58"/>
                <a:gd name="f82" fmla="val 61"/>
                <a:gd name="f83" fmla="val 64"/>
                <a:gd name="f84" fmla="val 69"/>
                <a:gd name="f85" fmla="val 145"/>
                <a:gd name="f86" fmla="val 71"/>
                <a:gd name="f87" fmla="val 75"/>
                <a:gd name="f88" fmla="val 79"/>
                <a:gd name="f89" fmla="val 83"/>
                <a:gd name="f90" fmla="val 115"/>
                <a:gd name="f91" fmla="val 66"/>
                <a:gd name="f92" fmla="val 127"/>
                <a:gd name="f93" fmla="val 55"/>
                <a:gd name="f94" fmla="val 139"/>
                <a:gd name="f95" fmla="val 44"/>
                <a:gd name="f96" fmla="val 42"/>
                <a:gd name="f97" fmla="val 143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41"/>
                <a:gd name="f104" fmla="val 138"/>
                <a:gd name="f105" fmla="val 30"/>
                <a:gd name="f106" fmla="val 37"/>
                <a:gd name="f107" fmla="val 39"/>
                <a:gd name="f108" fmla="val 137"/>
                <a:gd name="f109" fmla="val 40"/>
                <a:gd name="f110" fmla="val 53"/>
                <a:gd name="f111" fmla="val 60"/>
                <a:gd name="f112" fmla="val 109"/>
                <a:gd name="f113" fmla="val 46"/>
                <a:gd name="f114" fmla="val 31"/>
                <a:gd name="f115" fmla="val 116"/>
                <a:gd name="f116" fmla="val 28"/>
                <a:gd name="f117" fmla="val 26"/>
                <a:gd name="f118" fmla="val 123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1"/>
                <a:gd name="f129" fmla="val 112"/>
                <a:gd name="f130" fmla="val 29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"/>
                <a:gd name="f139" fmla="val 80"/>
                <a:gd name="f140" fmla="val 85"/>
                <a:gd name="f141" fmla="val 38"/>
                <a:gd name="f142" fmla="val 84"/>
                <a:gd name="f143" fmla="val 78"/>
                <a:gd name="f144" fmla="val 57"/>
                <a:gd name="f145" fmla="val 67"/>
                <a:gd name="f146" fmla="val 68"/>
                <a:gd name="f147" fmla="val 11"/>
                <a:gd name="f148" fmla="val 59"/>
                <a:gd name="f149" fmla="val 52"/>
                <a:gd name="f150" fmla="val 10"/>
                <a:gd name="f151" fmla="val 50"/>
                <a:gd name="f152" fmla="val 15"/>
                <a:gd name="f153" fmla="val 48"/>
                <a:gd name="f154" fmla="val 45"/>
                <a:gd name="f155" fmla="val 54"/>
                <a:gd name="f156" fmla="val 47"/>
                <a:gd name="f157" fmla="val 33"/>
                <a:gd name="f158" fmla="val 34"/>
                <a:gd name="f159" fmla="val 82"/>
                <a:gd name="f160" fmla="val 25"/>
                <a:gd name="f161" fmla="val 62"/>
                <a:gd name="f162" fmla="val 5"/>
                <a:gd name="f163" fmla="val 2"/>
                <a:gd name="f164" fmla="val 129"/>
                <a:gd name="f165" fmla="val 142"/>
                <a:gd name="f166" fmla="val 133"/>
                <a:gd name="f167" fmla="val 49"/>
                <a:gd name="f168" fmla="val 51"/>
                <a:gd name="f169" fmla="val 125"/>
                <a:gd name="f170" fmla="val 179"/>
                <a:gd name="f171" fmla="val 181"/>
                <a:gd name="f172" fmla="val 182"/>
                <a:gd name="f173" fmla="val 183"/>
                <a:gd name="f174" fmla="val 114"/>
                <a:gd name="f175" fmla="val 178"/>
                <a:gd name="f176" fmla="val 130"/>
                <a:gd name="f177" fmla="val 120"/>
                <a:gd name="f178" fmla="val 135"/>
                <a:gd name="f179" fmla="val 147"/>
                <a:gd name="f180" fmla="val 144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146 f189 1"/>
                <a:gd name="f194" fmla="*/ 121 f188 1"/>
                <a:gd name="f195" fmla="*/ 164 f189 1"/>
                <a:gd name="f196" fmla="*/ 124 f188 1"/>
                <a:gd name="f197" fmla="*/ 102 f189 1"/>
                <a:gd name="f198" fmla="*/ 94 f188 1"/>
                <a:gd name="f199" fmla="*/ 155 f189 1"/>
                <a:gd name="f200" fmla="*/ 99 f188 1"/>
                <a:gd name="f201" fmla="*/ 174 f189 1"/>
                <a:gd name="f202" fmla="*/ 96 f188 1"/>
                <a:gd name="f203" fmla="*/ 104 f189 1"/>
                <a:gd name="f204" fmla="*/ 89 f188 1"/>
                <a:gd name="f205" fmla="*/ 150 f189 1"/>
                <a:gd name="f206" fmla="*/ 73 f188 1"/>
                <a:gd name="f207" fmla="*/ 169 f189 1"/>
                <a:gd name="f208" fmla="*/ 63 f188 1"/>
                <a:gd name="f209" fmla="*/ 145 f189 1"/>
                <a:gd name="f210" fmla="*/ 71 f188 1"/>
                <a:gd name="f211" fmla="*/ 103 f189 1"/>
                <a:gd name="f212" fmla="*/ 77 f188 1"/>
                <a:gd name="f213" fmla="*/ 36 f188 1"/>
                <a:gd name="f214" fmla="*/ 137 f189 1"/>
                <a:gd name="f215" fmla="*/ 40 f188 1"/>
                <a:gd name="f216" fmla="*/ 115 f189 1"/>
                <a:gd name="f217" fmla="*/ 31 f188 1"/>
                <a:gd name="f218" fmla="*/ 121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6 f189 1"/>
                <a:gd name="f224" fmla="*/ 4 f188 1"/>
                <a:gd name="f225" fmla="*/ 86 f189 1"/>
                <a:gd name="f226" fmla="*/ 20 f188 1"/>
                <a:gd name="f227" fmla="*/ 67 f189 1"/>
                <a:gd name="f228" fmla="*/ 30 f188 1"/>
                <a:gd name="f229" fmla="*/ 50 f189 1"/>
                <a:gd name="f230" fmla="*/ 15 f188 1"/>
                <a:gd name="f231" fmla="*/ 79 f189 1"/>
                <a:gd name="f232" fmla="*/ 72 f188 1"/>
                <a:gd name="f233" fmla="*/ 48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1 f189 1"/>
                <a:gd name="f241" fmla="*/ 73 f189 1"/>
                <a:gd name="f242" fmla="*/ 85 f188 1"/>
                <a:gd name="f243" fmla="*/ 24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97 f188 1"/>
                <a:gd name="f250" fmla="*/ 14 f189 1"/>
                <a:gd name="f251" fmla="*/ 131 f188 1"/>
                <a:gd name="f252" fmla="*/ 30 f189 1"/>
                <a:gd name="f253" fmla="*/ 137 f188 1"/>
                <a:gd name="f254" fmla="*/ 81 f189 1"/>
                <a:gd name="f255" fmla="*/ 58 f189 1"/>
                <a:gd name="f256" fmla="*/ 141 f188 1"/>
                <a:gd name="f257" fmla="*/ 161 f188 1"/>
                <a:gd name="f258" fmla="*/ 62 f189 1"/>
                <a:gd name="f259" fmla="*/ 143 f188 1"/>
                <a:gd name="f260" fmla="*/ 94 f189 1"/>
                <a:gd name="f261" fmla="*/ 136 f188 1"/>
                <a:gd name="f262" fmla="*/ 113 f189 1"/>
                <a:gd name="f263" fmla="*/ 183 f188 1"/>
                <a:gd name="f264" fmla="*/ 93 f189 1"/>
                <a:gd name="f265" fmla="*/ 105 f188 1"/>
                <a:gd name="f266" fmla="*/ 119 f189 1"/>
                <a:gd name="f267" fmla="*/ 138 f188 1"/>
                <a:gd name="f268" fmla="*/ 153 f188 1"/>
                <a:gd name="f269" fmla="*/ 100 f189 1"/>
                <a:gd name="f270" fmla="*/ 102 f188 1"/>
                <a:gd name="f271" fmla="+- f190 0 f1"/>
                <a:gd name="f272" fmla="*/ f193 1 177"/>
                <a:gd name="f273" fmla="*/ f194 1 184"/>
                <a:gd name="f274" fmla="*/ f195 1 177"/>
                <a:gd name="f275" fmla="*/ f196 1 184"/>
                <a:gd name="f276" fmla="*/ f197 1 177"/>
                <a:gd name="f277" fmla="*/ f198 1 184"/>
                <a:gd name="f278" fmla="*/ f199 1 177"/>
                <a:gd name="f279" fmla="*/ f200 1 184"/>
                <a:gd name="f280" fmla="*/ f201 1 177"/>
                <a:gd name="f281" fmla="*/ f202 1 184"/>
                <a:gd name="f282" fmla="*/ f203 1 177"/>
                <a:gd name="f283" fmla="*/ f204 1 184"/>
                <a:gd name="f284" fmla="*/ f205 1 177"/>
                <a:gd name="f285" fmla="*/ f206 1 184"/>
                <a:gd name="f286" fmla="*/ f207 1 177"/>
                <a:gd name="f287" fmla="*/ f208 1 184"/>
                <a:gd name="f288" fmla="*/ f209 1 177"/>
                <a:gd name="f289" fmla="*/ f210 1 184"/>
                <a:gd name="f290" fmla="*/ f211 1 177"/>
                <a:gd name="f291" fmla="*/ f212 1 184"/>
                <a:gd name="f292" fmla="*/ f213 1 184"/>
                <a:gd name="f293" fmla="*/ f214 1 177"/>
                <a:gd name="f294" fmla="*/ f215 1 184"/>
                <a:gd name="f295" fmla="*/ f216 1 177"/>
                <a:gd name="f296" fmla="*/ f217 1 184"/>
                <a:gd name="f297" fmla="*/ f218 1 177"/>
                <a:gd name="f298" fmla="*/ f219 1 184"/>
                <a:gd name="f299" fmla="*/ f220 1 177"/>
                <a:gd name="f300" fmla="*/ f221 1 184"/>
                <a:gd name="f301" fmla="*/ f222 1 177"/>
                <a:gd name="f302" fmla="*/ f223 1 177"/>
                <a:gd name="f303" fmla="*/ f224 1 184"/>
                <a:gd name="f304" fmla="*/ f225 1 177"/>
                <a:gd name="f305" fmla="*/ f226 1 184"/>
                <a:gd name="f306" fmla="*/ f227 1 177"/>
                <a:gd name="f307" fmla="*/ f228 1 184"/>
                <a:gd name="f308" fmla="*/ f229 1 177"/>
                <a:gd name="f309" fmla="*/ f230 1 184"/>
                <a:gd name="f310" fmla="*/ f231 1 177"/>
                <a:gd name="f311" fmla="*/ f232 1 184"/>
                <a:gd name="f312" fmla="*/ f233 1 177"/>
                <a:gd name="f313" fmla="*/ f234 1 184"/>
                <a:gd name="f314" fmla="*/ f235 1 177"/>
                <a:gd name="f315" fmla="*/ f236 1 184"/>
                <a:gd name="f316" fmla="*/ f237 1 177"/>
                <a:gd name="f317" fmla="*/ f238 1 184"/>
                <a:gd name="f318" fmla="*/ f239 1 177"/>
                <a:gd name="f319" fmla="*/ f240 1 177"/>
                <a:gd name="f320" fmla="*/ f241 1 177"/>
                <a:gd name="f321" fmla="*/ f242 1 184"/>
                <a:gd name="f322" fmla="*/ f243 1 177"/>
                <a:gd name="f323" fmla="*/ f244 1 184"/>
                <a:gd name="f324" fmla="*/ f245 1 177"/>
                <a:gd name="f325" fmla="*/ f246 1 184"/>
                <a:gd name="f326" fmla="*/ f247 1 177"/>
                <a:gd name="f327" fmla="*/ f248 1 184"/>
                <a:gd name="f328" fmla="*/ f249 1 184"/>
                <a:gd name="f329" fmla="*/ f250 1 177"/>
                <a:gd name="f330" fmla="*/ f251 1 184"/>
                <a:gd name="f331" fmla="*/ f252 1 177"/>
                <a:gd name="f332" fmla="*/ f253 1 184"/>
                <a:gd name="f333" fmla="*/ f254 1 177"/>
                <a:gd name="f334" fmla="*/ f255 1 177"/>
                <a:gd name="f335" fmla="*/ f256 1 184"/>
                <a:gd name="f336" fmla="*/ f257 1 184"/>
                <a:gd name="f337" fmla="*/ f258 1 177"/>
                <a:gd name="f338" fmla="*/ f259 1 184"/>
                <a:gd name="f339" fmla="*/ f260 1 177"/>
                <a:gd name="f340" fmla="*/ f261 1 184"/>
                <a:gd name="f341" fmla="*/ f262 1 177"/>
                <a:gd name="f342" fmla="*/ f263 1 184"/>
                <a:gd name="f343" fmla="*/ f264 1 177"/>
                <a:gd name="f344" fmla="*/ f265 1 184"/>
                <a:gd name="f345" fmla="*/ f266 1 177"/>
                <a:gd name="f346" fmla="*/ f267 1 184"/>
                <a:gd name="f347" fmla="*/ f268 1 184"/>
                <a:gd name="f348" fmla="*/ f269 1 177"/>
                <a:gd name="f349" fmla="*/ f270 1 184"/>
                <a:gd name="f350" fmla="*/ 0 1 f191"/>
                <a:gd name="f351" fmla="*/ f185 1 f191"/>
                <a:gd name="f352" fmla="*/ 0 1 f192"/>
                <a:gd name="f353" fmla="*/ f186 1 f192"/>
                <a:gd name="f354" fmla="*/ f272 1 f191"/>
                <a:gd name="f355" fmla="*/ f273 1 f192"/>
                <a:gd name="f356" fmla="*/ f274 1 f191"/>
                <a:gd name="f357" fmla="*/ f275 1 f192"/>
                <a:gd name="f358" fmla="*/ f276 1 f191"/>
                <a:gd name="f359" fmla="*/ f277 1 f192"/>
                <a:gd name="f360" fmla="*/ f278 1 f191"/>
                <a:gd name="f361" fmla="*/ f279 1 f192"/>
                <a:gd name="f362" fmla="*/ f280 1 f191"/>
                <a:gd name="f363" fmla="*/ f281 1 f192"/>
                <a:gd name="f364" fmla="*/ f282 1 f191"/>
                <a:gd name="f365" fmla="*/ f283 1 f192"/>
                <a:gd name="f366" fmla="*/ f284 1 f191"/>
                <a:gd name="f367" fmla="*/ f285 1 f192"/>
                <a:gd name="f368" fmla="*/ f286 1 f191"/>
                <a:gd name="f369" fmla="*/ f287 1 f192"/>
                <a:gd name="f370" fmla="*/ f288 1 f191"/>
                <a:gd name="f371" fmla="*/ f289 1 f192"/>
                <a:gd name="f372" fmla="*/ f290 1 f191"/>
                <a:gd name="f373" fmla="*/ f291 1 f192"/>
                <a:gd name="f374" fmla="*/ f292 1 f192"/>
                <a:gd name="f375" fmla="*/ f293 1 f191"/>
                <a:gd name="f376" fmla="*/ f294 1 f192"/>
                <a:gd name="f377" fmla="*/ f295 1 f191"/>
                <a:gd name="f378" fmla="*/ f296 1 f192"/>
                <a:gd name="f379" fmla="*/ f297 1 f191"/>
                <a:gd name="f380" fmla="*/ f298 1 f192"/>
                <a:gd name="f381" fmla="*/ f299 1 f191"/>
                <a:gd name="f382" fmla="*/ f300 1 f192"/>
                <a:gd name="f383" fmla="*/ f301 1 f191"/>
                <a:gd name="f384" fmla="*/ f302 1 f191"/>
                <a:gd name="f385" fmla="*/ f303 1 f192"/>
                <a:gd name="f386" fmla="*/ f304 1 f191"/>
                <a:gd name="f387" fmla="*/ f305 1 f192"/>
                <a:gd name="f388" fmla="*/ f306 1 f191"/>
                <a:gd name="f389" fmla="*/ f307 1 f192"/>
                <a:gd name="f390" fmla="*/ f308 1 f191"/>
                <a:gd name="f391" fmla="*/ f309 1 f192"/>
                <a:gd name="f392" fmla="*/ f310 1 f191"/>
                <a:gd name="f393" fmla="*/ f311 1 f192"/>
                <a:gd name="f394" fmla="*/ f312 1 f191"/>
                <a:gd name="f395" fmla="*/ f313 1 f192"/>
                <a:gd name="f396" fmla="*/ f314 1 f191"/>
                <a:gd name="f397" fmla="*/ f315 1 f192"/>
                <a:gd name="f398" fmla="*/ f316 1 f191"/>
                <a:gd name="f399" fmla="*/ f317 1 f192"/>
                <a:gd name="f400" fmla="*/ f318 1 f191"/>
                <a:gd name="f401" fmla="*/ f319 1 f191"/>
                <a:gd name="f402" fmla="*/ f320 1 f191"/>
                <a:gd name="f403" fmla="*/ f321 1 f192"/>
                <a:gd name="f404" fmla="*/ f322 1 f191"/>
                <a:gd name="f405" fmla="*/ f323 1 f192"/>
                <a:gd name="f406" fmla="*/ f324 1 f191"/>
                <a:gd name="f407" fmla="*/ f325 1 f192"/>
                <a:gd name="f408" fmla="*/ f326 1 f191"/>
                <a:gd name="f409" fmla="*/ f327 1 f192"/>
                <a:gd name="f410" fmla="*/ f328 1 f192"/>
                <a:gd name="f411" fmla="*/ f329 1 f191"/>
                <a:gd name="f412" fmla="*/ f330 1 f192"/>
                <a:gd name="f413" fmla="*/ f331 1 f191"/>
                <a:gd name="f414" fmla="*/ f332 1 f192"/>
                <a:gd name="f415" fmla="*/ f333 1 f191"/>
                <a:gd name="f416" fmla="*/ f334 1 f191"/>
                <a:gd name="f417" fmla="*/ f335 1 f192"/>
                <a:gd name="f418" fmla="*/ f336 1 f192"/>
                <a:gd name="f419" fmla="*/ f337 1 f191"/>
                <a:gd name="f420" fmla="*/ f338 1 f192"/>
                <a:gd name="f421" fmla="*/ f339 1 f191"/>
                <a:gd name="f422" fmla="*/ f340 1 f192"/>
                <a:gd name="f423" fmla="*/ f341 1 f191"/>
                <a:gd name="f424" fmla="*/ f342 1 f192"/>
                <a:gd name="f425" fmla="*/ f343 1 f191"/>
                <a:gd name="f426" fmla="*/ f344 1 f192"/>
                <a:gd name="f427" fmla="*/ f345 1 f191"/>
                <a:gd name="f428" fmla="*/ f346 1 f192"/>
                <a:gd name="f429" fmla="*/ f347 1 f192"/>
                <a:gd name="f430" fmla="*/ f348 1 f191"/>
                <a:gd name="f431" fmla="*/ f349 1 f192"/>
                <a:gd name="f432" fmla="*/ f350 f182 1"/>
                <a:gd name="f433" fmla="*/ f351 f182 1"/>
                <a:gd name="f434" fmla="*/ f353 f183 1"/>
                <a:gd name="f435" fmla="*/ f352 f183 1"/>
                <a:gd name="f436" fmla="*/ f354 f182 1"/>
                <a:gd name="f437" fmla="*/ f355 f183 1"/>
                <a:gd name="f438" fmla="*/ f356 f182 1"/>
                <a:gd name="f439" fmla="*/ f357 f183 1"/>
                <a:gd name="f440" fmla="*/ f358 f182 1"/>
                <a:gd name="f441" fmla="*/ f359 f183 1"/>
                <a:gd name="f442" fmla="*/ f360 f182 1"/>
                <a:gd name="f443" fmla="*/ f361 f183 1"/>
                <a:gd name="f444" fmla="*/ f362 f182 1"/>
                <a:gd name="f445" fmla="*/ f363 f183 1"/>
                <a:gd name="f446" fmla="*/ f364 f182 1"/>
                <a:gd name="f447" fmla="*/ f365 f183 1"/>
                <a:gd name="f448" fmla="*/ f366 f182 1"/>
                <a:gd name="f449" fmla="*/ f367 f183 1"/>
                <a:gd name="f450" fmla="*/ f368 f182 1"/>
                <a:gd name="f451" fmla="*/ f369 f183 1"/>
                <a:gd name="f452" fmla="*/ f370 f182 1"/>
                <a:gd name="f453" fmla="*/ f371 f183 1"/>
                <a:gd name="f454" fmla="*/ f372 f182 1"/>
                <a:gd name="f455" fmla="*/ f373 f183 1"/>
                <a:gd name="f456" fmla="*/ f374 f183 1"/>
                <a:gd name="f457" fmla="*/ f375 f182 1"/>
                <a:gd name="f458" fmla="*/ f376 f183 1"/>
                <a:gd name="f459" fmla="*/ f377 f182 1"/>
                <a:gd name="f460" fmla="*/ f378 f183 1"/>
                <a:gd name="f461" fmla="*/ f379 f182 1"/>
                <a:gd name="f462" fmla="*/ f380 f183 1"/>
                <a:gd name="f463" fmla="*/ f381 f182 1"/>
                <a:gd name="f464" fmla="*/ f382 f183 1"/>
                <a:gd name="f465" fmla="*/ f383 f182 1"/>
                <a:gd name="f466" fmla="*/ f384 f182 1"/>
                <a:gd name="f467" fmla="*/ f385 f183 1"/>
                <a:gd name="f468" fmla="*/ f386 f182 1"/>
                <a:gd name="f469" fmla="*/ f387 f183 1"/>
                <a:gd name="f470" fmla="*/ f388 f182 1"/>
                <a:gd name="f471" fmla="*/ f389 f183 1"/>
                <a:gd name="f472" fmla="*/ f390 f182 1"/>
                <a:gd name="f473" fmla="*/ f391 f183 1"/>
                <a:gd name="f474" fmla="*/ f392 f182 1"/>
                <a:gd name="f475" fmla="*/ f393 f183 1"/>
                <a:gd name="f476" fmla="*/ f394 f182 1"/>
                <a:gd name="f477" fmla="*/ f395 f183 1"/>
                <a:gd name="f478" fmla="*/ f396 f182 1"/>
                <a:gd name="f479" fmla="*/ f397 f183 1"/>
                <a:gd name="f480" fmla="*/ f398 f182 1"/>
                <a:gd name="f481" fmla="*/ f399 f183 1"/>
                <a:gd name="f482" fmla="*/ f400 f182 1"/>
                <a:gd name="f483" fmla="*/ f401 f182 1"/>
                <a:gd name="f484" fmla="*/ f402 f182 1"/>
                <a:gd name="f485" fmla="*/ f403 f183 1"/>
                <a:gd name="f486" fmla="*/ f404 f182 1"/>
                <a:gd name="f487" fmla="*/ f405 f183 1"/>
                <a:gd name="f488" fmla="*/ f406 f182 1"/>
                <a:gd name="f489" fmla="*/ f407 f183 1"/>
                <a:gd name="f490" fmla="*/ f408 f182 1"/>
                <a:gd name="f491" fmla="*/ f409 f183 1"/>
                <a:gd name="f492" fmla="*/ f410 f183 1"/>
                <a:gd name="f493" fmla="*/ f411 f182 1"/>
                <a:gd name="f494" fmla="*/ f412 f183 1"/>
                <a:gd name="f495" fmla="*/ f413 f182 1"/>
                <a:gd name="f496" fmla="*/ f414 f183 1"/>
                <a:gd name="f497" fmla="*/ f415 f182 1"/>
                <a:gd name="f498" fmla="*/ f416 f182 1"/>
                <a:gd name="f499" fmla="*/ f417 f183 1"/>
                <a:gd name="f500" fmla="*/ f418 f183 1"/>
                <a:gd name="f501" fmla="*/ f419 f182 1"/>
                <a:gd name="f502" fmla="*/ f420 f183 1"/>
                <a:gd name="f503" fmla="*/ f421 f182 1"/>
                <a:gd name="f504" fmla="*/ f422 f183 1"/>
                <a:gd name="f505" fmla="*/ f423 f182 1"/>
                <a:gd name="f506" fmla="*/ f424 f183 1"/>
                <a:gd name="f507" fmla="*/ f425 f182 1"/>
                <a:gd name="f508" fmla="*/ f426 f183 1"/>
                <a:gd name="f509" fmla="*/ f427 f182 1"/>
                <a:gd name="f510" fmla="*/ f428 f183 1"/>
                <a:gd name="f511" fmla="*/ f429 f183 1"/>
                <a:gd name="f512" fmla="*/ f430 f182 1"/>
                <a:gd name="f513" fmla="*/ f431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52" y="f453"/>
                </a:cxn>
                <a:cxn ang="f271">
                  <a:pos x="f454" y="f455"/>
                </a:cxn>
                <a:cxn ang="f271">
                  <a:pos x="f442" y="f456"/>
                </a:cxn>
                <a:cxn ang="f271">
                  <a:pos x="f457" y="f458"/>
                </a:cxn>
                <a:cxn ang="f271">
                  <a:pos x="f459" y="f460"/>
                </a:cxn>
                <a:cxn ang="f271">
                  <a:pos x="f461" y="f462"/>
                </a:cxn>
                <a:cxn ang="f271">
                  <a:pos x="f463" y="f464"/>
                </a:cxn>
                <a:cxn ang="f271">
                  <a:pos x="f465" y="f449"/>
                </a:cxn>
                <a:cxn ang="f271">
                  <a:pos x="f466" y="f467"/>
                </a:cxn>
                <a:cxn ang="f271">
                  <a:pos x="f468" y="f469"/>
                </a:cxn>
                <a:cxn ang="f271">
                  <a:pos x="f470" y="f471"/>
                </a:cxn>
                <a:cxn ang="f271">
                  <a:pos x="f472" y="f473"/>
                </a:cxn>
                <a:cxn ang="f271">
                  <a:pos x="f474" y="f475"/>
                </a:cxn>
                <a:cxn ang="f271">
                  <a:pos x="f476" y="f477"/>
                </a:cxn>
                <a:cxn ang="f271">
                  <a:pos x="f478" y="f479"/>
                </a:cxn>
                <a:cxn ang="f271">
                  <a:pos x="f480" y="f481"/>
                </a:cxn>
                <a:cxn ang="f271">
                  <a:pos x="f482" y="f475"/>
                </a:cxn>
                <a:cxn ang="f271">
                  <a:pos x="f483" y="f449"/>
                </a:cxn>
                <a:cxn ang="f271">
                  <a:pos x="f484" y="f485"/>
                </a:cxn>
                <a:cxn ang="f271">
                  <a:pos x="f486" y="f487"/>
                </a:cxn>
                <a:cxn ang="f271">
                  <a:pos x="f488" y="f489"/>
                </a:cxn>
                <a:cxn ang="f271">
                  <a:pos x="f490" y="f491"/>
                </a:cxn>
                <a:cxn ang="f271">
                  <a:pos x="f484" y="f492"/>
                </a:cxn>
                <a:cxn ang="f271">
                  <a:pos x="f493" y="f494"/>
                </a:cxn>
                <a:cxn ang="f271">
                  <a:pos x="f495" y="f496"/>
                </a:cxn>
                <a:cxn ang="f271">
                  <a:pos x="f497" y="f445"/>
                </a:cxn>
                <a:cxn ang="f271">
                  <a:pos x="f498" y="f499"/>
                </a:cxn>
                <a:cxn ang="f271">
                  <a:pos x="f476" y="f500"/>
                </a:cxn>
                <a:cxn ang="f271">
                  <a:pos x="f501" y="f502"/>
                </a:cxn>
                <a:cxn ang="f271">
                  <a:pos x="f503" y="f504"/>
                </a:cxn>
                <a:cxn ang="f271">
                  <a:pos x="f505" y="f506"/>
                </a:cxn>
                <a:cxn ang="f271">
                  <a:pos x="f507" y="f508"/>
                </a:cxn>
                <a:cxn ang="f271">
                  <a:pos x="f509" y="f510"/>
                </a:cxn>
                <a:cxn ang="f271">
                  <a:pos x="f457" y="f511"/>
                </a:cxn>
                <a:cxn ang="f271">
                  <a:pos x="f512" y="f513"/>
                </a:cxn>
              </a:cxnLst>
              <a:rect l="f432" t="f435" r="f433" b="f434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2" y="f33"/>
                    <a:pt x="f34" y="f14"/>
                    <a:pt x="f35" y="f33"/>
                  </a:cubicBezTo>
                  <a:cubicBezTo>
                    <a:pt x="f36" y="f33"/>
                    <a:pt x="f37" y="f33"/>
                    <a:pt x="f18" y="f14"/>
                  </a:cubicBezTo>
                  <a:cubicBezTo>
                    <a:pt x="f26" y="f38"/>
                    <a:pt x="f39" y="f12"/>
                    <a:pt x="f12" y="f40"/>
                  </a:cubicBezTo>
                  <a:cubicBezTo>
                    <a:pt x="f12" y="f40"/>
                    <a:pt x="f13" y="f41"/>
                    <a:pt x="f13" y="f42"/>
                  </a:cubicBezTo>
                  <a:cubicBezTo>
                    <a:pt x="f43" y="f42"/>
                    <a:pt x="f15" y="f42"/>
                    <a:pt x="f44" y="f42"/>
                  </a:cubicBezTo>
                  <a:cubicBezTo>
                    <a:pt x="f23" y="f40"/>
                    <a:pt x="f45" y="f11"/>
                    <a:pt x="f46" y="f47"/>
                  </a:cubicBezTo>
                  <a:cubicBezTo>
                    <a:pt x="f48" y="f47"/>
                    <a:pt x="f28" y="f49"/>
                    <a:pt x="f34" y="f12"/>
                  </a:cubicBezTo>
                  <a:cubicBezTo>
                    <a:pt x="f29" y="f15"/>
                    <a:pt x="f50" y="f44"/>
                    <a:pt x="f51" y="f52"/>
                  </a:cubicBezTo>
                  <a:cubicBezTo>
                    <a:pt x="f53" y="f13"/>
                    <a:pt x="f6" y="f47"/>
                    <a:pt x="f54" y="f9"/>
                  </a:cubicBezTo>
                  <a:cubicBezTo>
                    <a:pt x="f55" y="f42"/>
                    <a:pt x="f56" y="f42"/>
                    <a:pt x="f57" y="f58"/>
                  </a:cubicBezTo>
                  <a:cubicBezTo>
                    <a:pt x="f59" y="f9"/>
                    <a:pt x="f28" y="f11"/>
                    <a:pt x="f48" y="f9"/>
                  </a:cubicBezTo>
                  <a:cubicBezTo>
                    <a:pt x="f45" y="f40"/>
                    <a:pt x="f21" y="f42"/>
                    <a:pt x="f43" y="f60"/>
                  </a:cubicBezTo>
                  <a:cubicBezTo>
                    <a:pt x="f43" y="f60"/>
                    <a:pt x="f13" y="f60"/>
                    <a:pt x="f12" y="f61"/>
                  </a:cubicBezTo>
                  <a:cubicBezTo>
                    <a:pt x="f43" y="f62"/>
                    <a:pt x="f52" y="f63"/>
                    <a:pt x="f64" y="f63"/>
                  </a:cubicBezTo>
                  <a:cubicBezTo>
                    <a:pt x="f19" y="f65"/>
                    <a:pt x="f66" y="f67"/>
                    <a:pt x="f22" y="f68"/>
                  </a:cubicBezTo>
                  <a:cubicBezTo>
                    <a:pt x="f69" y="f70"/>
                    <a:pt x="f35" y="f68"/>
                    <a:pt x="f71" y="f72"/>
                  </a:cubicBezTo>
                  <a:cubicBezTo>
                    <a:pt x="f29" y="f73"/>
                    <a:pt x="f74" y="f67"/>
                    <a:pt x="f75" y="f68"/>
                  </a:cubicBezTo>
                  <a:cubicBezTo>
                    <a:pt x="f55" y="f76"/>
                    <a:pt x="f77" y="f78"/>
                    <a:pt x="f50" y="f79"/>
                  </a:cubicBezTo>
                  <a:cubicBezTo>
                    <a:pt x="f80" y="f81"/>
                    <a:pt x="f59" y="f81"/>
                    <a:pt x="f48" y="f82"/>
                  </a:cubicBezTo>
                  <a:cubicBezTo>
                    <a:pt x="f35" y="f82"/>
                    <a:pt x="f27" y="f79"/>
                    <a:pt x="f27" y="f83"/>
                  </a:cubicBezTo>
                  <a:cubicBezTo>
                    <a:pt x="f27" y="f84"/>
                    <a:pt x="f37" y="f76"/>
                    <a:pt x="f85" y="f86"/>
                  </a:cubicBezTo>
                  <a:cubicBezTo>
                    <a:pt x="f16" y="f87"/>
                    <a:pt x="f33" y="f88"/>
                    <a:pt x="f15" y="f89"/>
                  </a:cubicBezTo>
                  <a:cubicBezTo>
                    <a:pt x="f43" y="f89"/>
                    <a:pt x="f12" y="f89"/>
                    <a:pt x="f10" y="f89"/>
                  </a:cubicBezTo>
                  <a:cubicBezTo>
                    <a:pt x="f49" y="f65"/>
                    <a:pt x="f12" y="f88"/>
                    <a:pt x="f13" y="f67"/>
                  </a:cubicBezTo>
                  <a:cubicBezTo>
                    <a:pt x="f90" y="f91"/>
                    <a:pt x="f92" y="f93"/>
                    <a:pt x="f94" y="f95"/>
                  </a:cubicBezTo>
                  <a:cubicBezTo>
                    <a:pt x="f45" y="f96"/>
                    <a:pt x="f97" y="f96"/>
                    <a:pt x="f85" y="f96"/>
                  </a:cubicBezTo>
                  <a:cubicBezTo>
                    <a:pt x="f25" y="f98"/>
                    <a:pt x="f46" y="f99"/>
                    <a:pt x="f46" y="f100"/>
                  </a:cubicBezTo>
                  <a:cubicBezTo>
                    <a:pt x="f35" y="f101"/>
                    <a:pt x="f25" y="f102"/>
                    <a:pt x="f18" y="f102"/>
                  </a:cubicBezTo>
                  <a:cubicBezTo>
                    <a:pt x="f103" y="f102"/>
                    <a:pt x="f104" y="f105"/>
                    <a:pt x="f104" y="f100"/>
                  </a:cubicBezTo>
                  <a:cubicBezTo>
                    <a:pt x="f104" y="f106"/>
                    <a:pt x="f104" y="f107"/>
                    <a:pt x="f108" y="f109"/>
                  </a:cubicBezTo>
                  <a:cubicBezTo>
                    <a:pt x="f23" y="f110"/>
                    <a:pt x="f38" y="f78"/>
                    <a:pt x="f9" y="f88"/>
                  </a:cubicBezTo>
                  <a:cubicBezTo>
                    <a:pt x="f9" y="f67"/>
                    <a:pt x="f9" y="f87"/>
                    <a:pt x="f11" y="f72"/>
                  </a:cubicBezTo>
                  <a:cubicBezTo>
                    <a:pt x="f13" y="f111"/>
                    <a:pt x="f112" y="f113"/>
                    <a:pt x="f90" y="f114"/>
                  </a:cubicBezTo>
                  <a:cubicBezTo>
                    <a:pt x="f115" y="f116"/>
                    <a:pt x="f14" y="f102"/>
                    <a:pt x="f19" y="f117"/>
                  </a:cubicBezTo>
                  <a:cubicBezTo>
                    <a:pt x="f118" y="f117"/>
                    <a:pt x="f92" y="f119"/>
                    <a:pt x="f92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39" y="f124"/>
                    <a:pt x="f17" y="f125"/>
                    <a:pt x="f38" y="f122"/>
                  </a:cubicBezTo>
                  <a:cubicBezTo>
                    <a:pt x="f112" y="f126"/>
                    <a:pt x="f38" y="f120"/>
                    <a:pt x="f38" y="f127"/>
                  </a:cubicBezTo>
                  <a:cubicBezTo>
                    <a:pt x="f128" y="f117"/>
                    <a:pt x="f129" y="f116"/>
                    <a:pt x="f129" y="f130"/>
                  </a:cubicBezTo>
                  <a:cubicBezTo>
                    <a:pt x="f52" y="f95"/>
                    <a:pt x="f47" y="f81"/>
                    <a:pt x="f42" y="f68"/>
                  </a:cubicBezTo>
                  <a:cubicBezTo>
                    <a:pt x="f42" y="f68"/>
                    <a:pt x="f42" y="f68"/>
                    <a:pt x="f42" y="f72"/>
                  </a:cubicBezTo>
                  <a:cubicBezTo>
                    <a:pt x="f131" y="f68"/>
                    <a:pt x="f131" y="f68"/>
                    <a:pt x="f131" y="f68"/>
                  </a:cubicBezTo>
                  <a:cubicBezTo>
                    <a:pt x="f131" y="f132"/>
                    <a:pt x="f131" y="f107"/>
                    <a:pt x="f131" y="f133"/>
                  </a:cubicBezTo>
                  <a:cubicBezTo>
                    <a:pt x="f131" y="f134"/>
                    <a:pt x="f41" y="f126"/>
                    <a:pt x="f40" y="f135"/>
                  </a:cubicBezTo>
                  <a:cubicBezTo>
                    <a:pt x="f47" y="f125"/>
                    <a:pt x="f10" y="f136"/>
                    <a:pt x="f9" y="f137"/>
                  </a:cubicBezTo>
                  <a:cubicBezTo>
                    <a:pt x="f41" y="f5"/>
                    <a:pt x="f62" y="f5"/>
                    <a:pt x="f89" y="f137"/>
                  </a:cubicBezTo>
                  <a:cubicBezTo>
                    <a:pt x="f88" y="f138"/>
                    <a:pt x="f139" y="f124"/>
                    <a:pt x="f89" y="f122"/>
                  </a:cubicBezTo>
                  <a:cubicBezTo>
                    <a:pt x="f140" y="f135"/>
                    <a:pt x="f63" y="f126"/>
                    <a:pt x="f63" y="f134"/>
                  </a:cubicBezTo>
                  <a:cubicBezTo>
                    <a:pt x="f62" y="f141"/>
                    <a:pt x="f63" y="f132"/>
                    <a:pt x="f140" y="f72"/>
                  </a:cubicBezTo>
                  <a:cubicBezTo>
                    <a:pt x="f140" y="f68"/>
                    <a:pt x="f142" y="f70"/>
                    <a:pt x="f142" y="f76"/>
                  </a:cubicBezTo>
                  <a:cubicBezTo>
                    <a:pt x="f143" y="f144"/>
                    <a:pt x="f68" y="f98"/>
                    <a:pt x="f145" y="f105"/>
                  </a:cubicBezTo>
                  <a:cubicBezTo>
                    <a:pt x="f91" y="f102"/>
                    <a:pt x="f91" y="f117"/>
                    <a:pt x="f146" y="f119"/>
                  </a:cubicBezTo>
                  <a:cubicBezTo>
                    <a:pt x="f86" y="f121"/>
                    <a:pt x="f76" y="f125"/>
                    <a:pt x="f78" y="f147"/>
                  </a:cubicBezTo>
                  <a:cubicBezTo>
                    <a:pt x="f148" y="f138"/>
                    <a:pt x="f149" y="f150"/>
                    <a:pt x="f151" y="f152"/>
                  </a:cubicBezTo>
                  <a:cubicBezTo>
                    <a:pt x="f153" y="f134"/>
                    <a:pt x="f151" y="f127"/>
                    <a:pt x="f144" y="f117"/>
                  </a:cubicBezTo>
                  <a:cubicBezTo>
                    <a:pt x="f82" y="f102"/>
                    <a:pt x="f79" y="f130"/>
                    <a:pt x="f83" y="f101"/>
                  </a:cubicBezTo>
                  <a:cubicBezTo>
                    <a:pt x="f84" y="f154"/>
                    <a:pt x="f72" y="f81"/>
                    <a:pt x="f88" y="f70"/>
                  </a:cubicBezTo>
                  <a:cubicBezTo>
                    <a:pt x="f139" y="f68"/>
                    <a:pt x="f139" y="f87"/>
                    <a:pt x="f139" y="f143"/>
                  </a:cubicBezTo>
                  <a:cubicBezTo>
                    <a:pt x="f87" y="f68"/>
                    <a:pt x="f86" y="f146"/>
                    <a:pt x="f145" y="f83"/>
                  </a:cubicBezTo>
                  <a:cubicBezTo>
                    <a:pt x="f82" y="f144"/>
                    <a:pt x="f155" y="f151"/>
                    <a:pt x="f153" y="f96"/>
                  </a:cubicBezTo>
                  <a:cubicBezTo>
                    <a:pt x="f156" y="f99"/>
                    <a:pt x="f156" y="f141"/>
                    <a:pt x="f156" y="f100"/>
                  </a:cubicBezTo>
                  <a:cubicBezTo>
                    <a:pt x="f156" y="f114"/>
                    <a:pt x="f95" y="f116"/>
                    <a:pt x="f107" y="f102"/>
                  </a:cubicBezTo>
                  <a:cubicBezTo>
                    <a:pt x="f157" y="f117"/>
                    <a:pt x="f116" y="f105"/>
                    <a:pt x="f116" y="f158"/>
                  </a:cubicBezTo>
                  <a:cubicBezTo>
                    <a:pt x="f102" y="f141"/>
                    <a:pt x="f114" y="f99"/>
                    <a:pt x="f106" y="f99"/>
                  </a:cubicBezTo>
                  <a:cubicBezTo>
                    <a:pt x="f99" y="f99"/>
                    <a:pt x="f95" y="f98"/>
                    <a:pt x="f156" y="f113"/>
                  </a:cubicBezTo>
                  <a:cubicBezTo>
                    <a:pt x="f132" y="f132"/>
                    <a:pt x="f78" y="f145"/>
                    <a:pt x="f87" y="f143"/>
                  </a:cubicBezTo>
                  <a:cubicBezTo>
                    <a:pt x="f73" y="f88"/>
                    <a:pt x="f73" y="f65"/>
                    <a:pt x="f73" y="f89"/>
                  </a:cubicBezTo>
                  <a:cubicBezTo>
                    <a:pt x="f87" y="f89"/>
                    <a:pt x="f68" y="f89"/>
                    <a:pt x="f86" y="f159"/>
                  </a:cubicBezTo>
                  <a:cubicBezTo>
                    <a:pt x="f148" y="f88"/>
                    <a:pt x="f113" y="f87"/>
                    <a:pt x="f158" y="f70"/>
                  </a:cubicBezTo>
                  <a:cubicBezTo>
                    <a:pt x="f114" y="f86"/>
                    <a:pt x="f116" y="f86"/>
                    <a:pt x="f117" y="f145"/>
                  </a:cubicBezTo>
                  <a:cubicBezTo>
                    <a:pt x="f160" y="f161"/>
                    <a:pt x="f126" y="f82"/>
                    <a:pt x="f123" y="f79"/>
                  </a:cubicBezTo>
                  <a:cubicBezTo>
                    <a:pt x="f150" y="f78"/>
                    <a:pt x="f136" y="f84"/>
                    <a:pt x="f147" y="f68"/>
                  </a:cubicBezTo>
                  <a:cubicBezTo>
                    <a:pt x="f125" y="f67"/>
                    <a:pt x="f121" y="f88"/>
                    <a:pt x="f127" y="f73"/>
                  </a:cubicBezTo>
                  <a:cubicBezTo>
                    <a:pt x="f117" y="f87"/>
                    <a:pt x="f116" y="f72"/>
                    <a:pt x="f105" y="f72"/>
                  </a:cubicBezTo>
                  <a:cubicBezTo>
                    <a:pt x="f154" y="f143"/>
                    <a:pt x="f148" y="f65"/>
                    <a:pt x="f68" y="f140"/>
                  </a:cubicBezTo>
                  <a:cubicBezTo>
                    <a:pt x="f68" y="f63"/>
                    <a:pt x="f68" y="f62"/>
                    <a:pt x="f68" y="f62"/>
                  </a:cubicBezTo>
                  <a:cubicBezTo>
                    <a:pt x="f68" y="f61"/>
                    <a:pt x="f70" y="f61"/>
                    <a:pt x="f70" y="f61"/>
                  </a:cubicBezTo>
                  <a:cubicBezTo>
                    <a:pt x="f132" y="f60"/>
                    <a:pt x="f109" y="f131"/>
                    <a:pt x="f127" y="f42"/>
                  </a:cubicBezTo>
                  <a:cubicBezTo>
                    <a:pt x="f120" y="f42"/>
                    <a:pt x="f126" y="f131"/>
                    <a:pt x="f152" y="f60"/>
                  </a:cubicBezTo>
                  <a:cubicBezTo>
                    <a:pt x="f150" y="f62"/>
                    <a:pt x="f162" y="f62"/>
                    <a:pt x="f163" y="f131"/>
                  </a:cubicBezTo>
                  <a:cubicBezTo>
                    <a:pt x="f5" y="f58"/>
                    <a:pt x="f5" y="f8"/>
                    <a:pt x="f137" y="f10"/>
                  </a:cubicBezTo>
                  <a:cubicBezTo>
                    <a:pt x="f138" y="f13"/>
                    <a:pt x="f125" y="f12"/>
                    <a:pt x="f122" y="f8"/>
                  </a:cubicBezTo>
                  <a:cubicBezTo>
                    <a:pt x="f135" y="f11"/>
                    <a:pt x="f121" y="f58"/>
                    <a:pt x="f120" y="f58"/>
                  </a:cubicBezTo>
                  <a:cubicBezTo>
                    <a:pt x="f141" y="f41"/>
                    <a:pt x="f93" y="f42"/>
                    <a:pt x="f70" y="f131"/>
                  </a:cubicBezTo>
                  <a:cubicBezTo>
                    <a:pt x="f68" y="f131"/>
                    <a:pt x="f87" y="f131"/>
                    <a:pt x="f73" y="f42"/>
                  </a:cubicBezTo>
                  <a:cubicBezTo>
                    <a:pt x="f67" y="f42"/>
                    <a:pt x="f67" y="f41"/>
                    <a:pt x="f143" y="f40"/>
                  </a:cubicBezTo>
                  <a:cubicBezTo>
                    <a:pt x="f73" y="f58"/>
                    <a:pt x="f72" y="f9"/>
                    <a:pt x="f68" y="f11"/>
                  </a:cubicBezTo>
                  <a:cubicBezTo>
                    <a:pt x="f148" y="f64"/>
                    <a:pt x="f154" y="f14"/>
                    <a:pt x="f114" y="f31"/>
                  </a:cubicBezTo>
                  <a:cubicBezTo>
                    <a:pt x="f130" y="f164"/>
                    <a:pt x="f117" y="f31"/>
                    <a:pt x="f119" y="f31"/>
                  </a:cubicBezTo>
                  <a:cubicBezTo>
                    <a:pt x="f134" y="f164"/>
                    <a:pt x="f122" y="f164"/>
                    <a:pt x="f123" y="f26"/>
                  </a:cubicBezTo>
                  <a:cubicBezTo>
                    <a:pt x="f124" y="f16"/>
                    <a:pt x="f124" y="f66"/>
                    <a:pt x="f124" y="f104"/>
                  </a:cubicBezTo>
                  <a:cubicBezTo>
                    <a:pt x="f125" y="f97"/>
                    <a:pt x="f126" y="f97"/>
                    <a:pt x="f133" y="f165"/>
                  </a:cubicBezTo>
                  <a:cubicBezTo>
                    <a:pt x="f160" y="f165"/>
                    <a:pt x="f105" y="f94"/>
                    <a:pt x="f105" y="f108"/>
                  </a:cubicBezTo>
                  <a:cubicBezTo>
                    <a:pt x="f114" y="f166"/>
                    <a:pt x="f157" y="f26"/>
                    <a:pt x="f100" y="f164"/>
                  </a:cubicBezTo>
                  <a:cubicBezTo>
                    <a:pt x="f167" y="f33"/>
                    <a:pt x="f161" y="f112"/>
                    <a:pt x="f73" y="f47"/>
                  </a:cubicBezTo>
                  <a:cubicBezTo>
                    <a:pt x="f67" y="f8"/>
                    <a:pt x="f88" y="f11"/>
                    <a:pt x="f65" y="f9"/>
                  </a:cubicBezTo>
                  <a:cubicBezTo>
                    <a:pt x="f159" y="f11"/>
                    <a:pt x="f159" y="f11"/>
                    <a:pt x="f89" y="f8"/>
                  </a:cubicBezTo>
                  <a:cubicBezTo>
                    <a:pt x="f159" y="f47"/>
                    <a:pt x="f65" y="f49"/>
                    <a:pt x="f139" y="f12"/>
                  </a:cubicBezTo>
                  <a:cubicBezTo>
                    <a:pt x="f68" y="f90"/>
                    <a:pt x="f78" y="f31"/>
                    <a:pt x="f81" y="f103"/>
                  </a:cubicBezTo>
                  <a:cubicBezTo>
                    <a:pt x="f132" y="f97"/>
                    <a:pt x="f155" y="f85"/>
                    <a:pt x="f168" y="f85"/>
                  </a:cubicBezTo>
                  <a:cubicBezTo>
                    <a:pt x="f156" y="f18"/>
                    <a:pt x="f98" y="f20"/>
                    <a:pt x="f98" y="f69"/>
                  </a:cubicBezTo>
                  <a:cubicBezTo>
                    <a:pt x="f96" y="f48"/>
                    <a:pt x="f95" y="f59"/>
                    <a:pt x="f153" y="f59"/>
                  </a:cubicBezTo>
                  <a:cubicBezTo>
                    <a:pt x="f110" y="f59"/>
                    <a:pt x="f144" y="f28"/>
                    <a:pt x="f82" y="f71"/>
                  </a:cubicBezTo>
                  <a:cubicBezTo>
                    <a:pt x="f161" y="f48"/>
                    <a:pt x="f161" y="f69"/>
                    <a:pt x="f82" y="f36"/>
                  </a:cubicBezTo>
                  <a:cubicBezTo>
                    <a:pt x="f148" y="f20"/>
                    <a:pt x="f111" y="f18"/>
                    <a:pt x="f161" y="f97"/>
                  </a:cubicBezTo>
                  <a:cubicBezTo>
                    <a:pt x="f84" y="f26"/>
                    <a:pt x="f87" y="f14"/>
                    <a:pt x="f159" y="f15"/>
                  </a:cubicBezTo>
                  <a:cubicBezTo>
                    <a:pt x="f89" y="f52"/>
                    <a:pt x="f140" y="f13"/>
                    <a:pt x="f63" y="f49"/>
                  </a:cubicBezTo>
                  <a:cubicBezTo>
                    <a:pt x="f60" y="f17"/>
                    <a:pt x="f131" y="f169"/>
                    <a:pt x="f40" y="f66"/>
                  </a:cubicBezTo>
                  <a:cubicBezTo>
                    <a:pt x="f8" y="f22"/>
                    <a:pt x="f13" y="f29"/>
                    <a:pt x="f64" y="f6"/>
                  </a:cubicBezTo>
                  <a:cubicBezTo>
                    <a:pt x="f44" y="f170"/>
                    <a:pt x="f112" y="f171"/>
                    <a:pt x="f38" y="f172"/>
                  </a:cubicBezTo>
                  <a:cubicBezTo>
                    <a:pt x="f128" y="f173"/>
                    <a:pt x="f17" y="f7"/>
                    <a:pt x="f17" y="f173"/>
                  </a:cubicBezTo>
                  <a:cubicBezTo>
                    <a:pt x="f174" y="f173"/>
                    <a:pt x="f90" y="f171"/>
                    <a:pt x="f174" y="f2"/>
                  </a:cubicBezTo>
                  <a:cubicBezTo>
                    <a:pt x="f174" y="f175"/>
                    <a:pt x="f17" y="f53"/>
                    <a:pt x="f129" y="f54"/>
                  </a:cubicBezTo>
                  <a:cubicBezTo>
                    <a:pt x="f15" y="f25"/>
                    <a:pt x="f47" y="f31"/>
                    <a:pt x="f41" y="f52"/>
                  </a:cubicBezTo>
                  <a:cubicBezTo>
                    <a:pt x="f41" y="f43"/>
                    <a:pt x="f41" y="f12"/>
                    <a:pt x="f41" y="f47"/>
                  </a:cubicBezTo>
                  <a:cubicBezTo>
                    <a:pt x="f11" y="f52"/>
                    <a:pt x="f10" y="f112"/>
                    <a:pt x="f12" y="f17"/>
                  </a:cubicBezTo>
                  <a:cubicBezTo>
                    <a:pt x="f44" y="f19"/>
                    <a:pt x="f174" y="f176"/>
                    <a:pt x="f33" y="f104"/>
                  </a:cubicBezTo>
                  <a:cubicBezTo>
                    <a:pt x="f21" y="f165"/>
                    <a:pt x="f169" y="f85"/>
                    <a:pt x="f19" y="f22"/>
                  </a:cubicBezTo>
                  <a:cubicBezTo>
                    <a:pt x="f177" y="f25"/>
                    <a:pt x="f118" y="f46"/>
                    <a:pt x="f169" y="f35"/>
                  </a:cubicBezTo>
                  <a:cubicBezTo>
                    <a:pt x="f176" y="f28"/>
                    <a:pt x="f178" y="f35"/>
                    <a:pt x="f108" y="f69"/>
                  </a:cubicBezTo>
                  <a:cubicBezTo>
                    <a:pt x="f104" y="f37"/>
                    <a:pt x="f66" y="f179"/>
                    <a:pt x="f166" y="f85"/>
                  </a:cubicBezTo>
                  <a:cubicBezTo>
                    <a:pt x="f176" y="f180"/>
                    <a:pt x="f92" y="f165"/>
                    <a:pt x="f169" y="f94"/>
                  </a:cubicBezTo>
                  <a:cubicBezTo>
                    <a:pt x="f115" y="f92"/>
                    <a:pt x="f44" y="f174"/>
                    <a:pt x="f10" y="f12"/>
                  </a:cubicBezTo>
                  <a:cubicBezTo>
                    <a:pt x="f47" y="f10"/>
                    <a:pt x="f8" y="f8"/>
                    <a:pt x="f11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4" name="Freeform 14">
              <a:extLst>
                <a:ext uri="{FF2B5EF4-FFF2-40B4-BE49-F238E27FC236}">
                  <a16:creationId xmlns:a16="http://schemas.microsoft.com/office/drawing/2014/main" id="{3756F3C8-42F4-BFEE-BDCF-A0F1B2A0F3F8}"/>
                </a:ext>
              </a:extLst>
            </p:cNvPr>
            <p:cNvSpPr/>
            <p:nvPr/>
          </p:nvSpPr>
          <p:spPr>
            <a:xfrm>
              <a:off x="3042931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5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22"/>
                <a:gd name="f54" fmla="val 99"/>
                <a:gd name="f55" fmla="val 20"/>
                <a:gd name="f56" fmla="val 101"/>
                <a:gd name="f57" fmla="val 8"/>
                <a:gd name="f58" fmla="val 108"/>
                <a:gd name="f59" fmla="val 4"/>
                <a:gd name="f60" fmla="val 105"/>
                <a:gd name="f61" fmla="val 1"/>
                <a:gd name="f62" fmla="val 103"/>
                <a:gd name="f63" fmla="val 3"/>
                <a:gd name="f64" fmla="val 5"/>
                <a:gd name="f65" fmla="val 10"/>
                <a:gd name="f66" fmla="val 15"/>
                <a:gd name="f67" fmla="val 95"/>
                <a:gd name="f68" fmla="val 16"/>
                <a:gd name="f69" fmla="val 55"/>
                <a:gd name="f70" fmla="val 89"/>
                <a:gd name="f71" fmla="val 88"/>
                <a:gd name="f72" fmla="val 87"/>
                <a:gd name="f73" fmla="val 72"/>
                <a:gd name="f74" fmla="val 86"/>
                <a:gd name="f75" fmla="val 70"/>
                <a:gd name="f76" fmla="val 56"/>
                <a:gd name="f77" fmla="val 81"/>
                <a:gd name="f78" fmla="val 41"/>
                <a:gd name="f79" fmla="val 24"/>
                <a:gd name="f80" fmla="val 19"/>
                <a:gd name="f81" fmla="val 76"/>
                <a:gd name="f82" fmla="val 9"/>
                <a:gd name="f83" fmla="val 7"/>
                <a:gd name="f84" fmla="val 6"/>
                <a:gd name="f85" fmla="val 65"/>
                <a:gd name="f86" fmla="val 63"/>
                <a:gd name="f87" fmla="val 11"/>
                <a:gd name="f88" fmla="val 58"/>
                <a:gd name="f89" fmla="val 61"/>
                <a:gd name="f90" fmla="val 64"/>
                <a:gd name="f91" fmla="val 32"/>
                <a:gd name="f92" fmla="val 83"/>
                <a:gd name="f93" fmla="val 62"/>
                <a:gd name="f94" fmla="val 66"/>
                <a:gd name="f95" fmla="val 50"/>
                <a:gd name="f96" fmla="val 38"/>
                <a:gd name="f97" fmla="val 44"/>
                <a:gd name="f98" fmla="val 42"/>
                <a:gd name="f99" fmla="val 34"/>
                <a:gd name="f100" fmla="val 43"/>
                <a:gd name="f101" fmla="val 36"/>
                <a:gd name="f102" fmla="val 39"/>
                <a:gd name="f103" fmla="val 30"/>
                <a:gd name="f104" fmla="val 40"/>
                <a:gd name="f105" fmla="val 67"/>
                <a:gd name="f106" fmla="val 80"/>
                <a:gd name="f107" fmla="val 68"/>
                <a:gd name="f108" fmla="val 54"/>
                <a:gd name="f109" fmla="val 51"/>
                <a:gd name="f110" fmla="val 78"/>
                <a:gd name="f111" fmla="val 85"/>
                <a:gd name="f112" fmla="val 84"/>
                <a:gd name="f113" fmla="val 90"/>
                <a:gd name="f114" fmla="val 91"/>
                <a:gd name="f115" fmla="val 57"/>
                <a:gd name="f116" fmla="val 104"/>
                <a:gd name="f117" fmla="val 111"/>
                <a:gd name="f118" fmla="val 109"/>
                <a:gd name="f119" fmla="val 107"/>
                <a:gd name="f120" fmla="val 112"/>
                <a:gd name="f121" fmla="val 125"/>
                <a:gd name="f122" fmla="val 127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50"/>
                <a:gd name="f134" fmla="val 146"/>
                <a:gd name="f135" fmla="val 140"/>
                <a:gd name="f136" fmla="val 136"/>
                <a:gd name="f137" fmla="val 82"/>
                <a:gd name="f138" fmla="val 143"/>
                <a:gd name="f139" fmla="val 151"/>
                <a:gd name="f140" fmla="val 152"/>
                <a:gd name="f141" fmla="val 159"/>
                <a:gd name="f142" fmla="val 163"/>
                <a:gd name="f143" fmla="val 167"/>
                <a:gd name="f144" fmla="val 168"/>
                <a:gd name="f145" fmla="val 166"/>
                <a:gd name="f146" fmla="val 164"/>
                <a:gd name="f147" fmla="val 158"/>
                <a:gd name="f148" fmla="val 153"/>
                <a:gd name="f149" fmla="val 147"/>
                <a:gd name="f150" fmla="val 137"/>
                <a:gd name="f151" fmla="val 156"/>
                <a:gd name="f152" fmla="val 162"/>
                <a:gd name="f153" fmla="val 172"/>
                <a:gd name="f154" fmla="val 175"/>
                <a:gd name="f155" fmla="val 173"/>
                <a:gd name="f156" fmla="val 100"/>
                <a:gd name="f157" fmla="val 169"/>
                <a:gd name="f158" fmla="val 161"/>
                <a:gd name="f159" fmla="val 160"/>
                <a:gd name="f160" fmla="val 139"/>
                <a:gd name="f161" fmla="val 148"/>
                <a:gd name="f162" fmla="val 154"/>
                <a:gd name="f163" fmla="val 157"/>
                <a:gd name="f164" fmla="val 165"/>
                <a:gd name="f165" fmla="val 155"/>
                <a:gd name="f166" fmla="val 142"/>
                <a:gd name="f167" fmla="val 141"/>
                <a:gd name="f168" fmla="val 115"/>
                <a:gd name="f169" fmla="val 145"/>
                <a:gd name="f170" fmla="val 134"/>
                <a:gd name="f171" fmla="val 135"/>
                <a:gd name="f172" fmla="val 117"/>
                <a:gd name="f173" fmla="val 179"/>
                <a:gd name="f174" fmla="val 181"/>
                <a:gd name="f175" fmla="val 182"/>
                <a:gd name="f176" fmla="val 183"/>
                <a:gd name="f177" fmla="val 178"/>
                <a:gd name="f178" fmla="val 176"/>
                <a:gd name="f179" fmla="val 174"/>
                <a:gd name="f180" fmla="val 52"/>
                <a:gd name="f181" fmla="val 47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31 f190 1"/>
                <a:gd name="f195" fmla="*/ 121 f189 1"/>
                <a:gd name="f196" fmla="*/ 13 f190 1"/>
                <a:gd name="f197" fmla="*/ 124 f189 1"/>
                <a:gd name="f198" fmla="*/ 75 f190 1"/>
                <a:gd name="f199" fmla="*/ 94 f189 1"/>
                <a:gd name="f200" fmla="*/ 22 f190 1"/>
                <a:gd name="f201" fmla="*/ 99 f189 1"/>
                <a:gd name="f202" fmla="*/ 3 f190 1"/>
                <a:gd name="f203" fmla="*/ 96 f189 1"/>
                <a:gd name="f204" fmla="*/ 73 f190 1"/>
                <a:gd name="f205" fmla="*/ 89 f189 1"/>
                <a:gd name="f206" fmla="*/ 27 f190 1"/>
                <a:gd name="f207" fmla="*/ 73 f189 1"/>
                <a:gd name="f208" fmla="*/ 8 f190 1"/>
                <a:gd name="f209" fmla="*/ 63 f189 1"/>
                <a:gd name="f210" fmla="*/ 32 f190 1"/>
                <a:gd name="f211" fmla="*/ 71 f189 1"/>
                <a:gd name="f212" fmla="*/ 74 f190 1"/>
                <a:gd name="f213" fmla="*/ 77 f189 1"/>
                <a:gd name="f214" fmla="*/ 36 f189 1"/>
                <a:gd name="f215" fmla="*/ 40 f190 1"/>
                <a:gd name="f216" fmla="*/ 40 f189 1"/>
                <a:gd name="f217" fmla="*/ 62 f190 1"/>
                <a:gd name="f218" fmla="*/ 31 f189 1"/>
                <a:gd name="f219" fmla="*/ 56 f190 1"/>
                <a:gd name="f220" fmla="*/ 14 f189 1"/>
                <a:gd name="f221" fmla="*/ 65 f190 1"/>
                <a:gd name="f222" fmla="*/ 29 f189 1"/>
                <a:gd name="f223" fmla="*/ 86 f190 1"/>
                <a:gd name="f224" fmla="*/ 81 f190 1"/>
                <a:gd name="f225" fmla="*/ 4 f189 1"/>
                <a:gd name="f226" fmla="*/ 91 f190 1"/>
                <a:gd name="f227" fmla="*/ 20 f189 1"/>
                <a:gd name="f228" fmla="*/ 110 f190 1"/>
                <a:gd name="f229" fmla="*/ 30 f189 1"/>
                <a:gd name="f230" fmla="*/ 127 f190 1"/>
                <a:gd name="f231" fmla="*/ 15 f189 1"/>
                <a:gd name="f232" fmla="*/ 98 f190 1"/>
                <a:gd name="f233" fmla="*/ 72 f189 1"/>
                <a:gd name="f234" fmla="*/ 129 f190 1"/>
                <a:gd name="f235" fmla="*/ 42 f189 1"/>
                <a:gd name="f236" fmla="*/ 149 f190 1"/>
                <a:gd name="f237" fmla="*/ 34 f189 1"/>
                <a:gd name="f238" fmla="*/ 102 f190 1"/>
                <a:gd name="f239" fmla="*/ 78 f189 1"/>
                <a:gd name="f240" fmla="*/ 143 f190 1"/>
                <a:gd name="f241" fmla="*/ 166 f190 1"/>
                <a:gd name="f242" fmla="*/ 104 f190 1"/>
                <a:gd name="f243" fmla="*/ 85 f189 1"/>
                <a:gd name="f244" fmla="*/ 153 f190 1"/>
                <a:gd name="f245" fmla="*/ 92 f189 1"/>
                <a:gd name="f246" fmla="*/ 173 f190 1"/>
                <a:gd name="f247" fmla="*/ 100 f189 1"/>
                <a:gd name="f248" fmla="*/ 105 f190 1"/>
                <a:gd name="f249" fmla="*/ 91 f189 1"/>
                <a:gd name="f250" fmla="*/ 97 f189 1"/>
                <a:gd name="f251" fmla="*/ 163 f190 1"/>
                <a:gd name="f252" fmla="*/ 131 f189 1"/>
                <a:gd name="f253" fmla="*/ 147 f190 1"/>
                <a:gd name="f254" fmla="*/ 137 f189 1"/>
                <a:gd name="f255" fmla="*/ 96 f190 1"/>
                <a:gd name="f256" fmla="*/ 119 f190 1"/>
                <a:gd name="f257" fmla="*/ 141 f189 1"/>
                <a:gd name="f258" fmla="*/ 161 f189 1"/>
                <a:gd name="f259" fmla="*/ 115 f190 1"/>
                <a:gd name="f260" fmla="*/ 143 f189 1"/>
                <a:gd name="f261" fmla="*/ 83 f190 1"/>
                <a:gd name="f262" fmla="*/ 136 f189 1"/>
                <a:gd name="f263" fmla="*/ 64 f190 1"/>
                <a:gd name="f264" fmla="*/ 183 f189 1"/>
                <a:gd name="f265" fmla="*/ 84 f190 1"/>
                <a:gd name="f266" fmla="*/ 105 f189 1"/>
                <a:gd name="f267" fmla="*/ 58 f190 1"/>
                <a:gd name="f268" fmla="*/ 138 f189 1"/>
                <a:gd name="f269" fmla="*/ 153 f189 1"/>
                <a:gd name="f270" fmla="*/ 77 f190 1"/>
                <a:gd name="f271" fmla="*/ 102 f189 1"/>
                <a:gd name="f272" fmla="+- f191 0 f1"/>
                <a:gd name="f273" fmla="*/ f194 1 177"/>
                <a:gd name="f274" fmla="*/ f195 1 184"/>
                <a:gd name="f275" fmla="*/ f196 1 177"/>
                <a:gd name="f276" fmla="*/ f197 1 184"/>
                <a:gd name="f277" fmla="*/ f198 1 177"/>
                <a:gd name="f278" fmla="*/ f199 1 184"/>
                <a:gd name="f279" fmla="*/ f200 1 177"/>
                <a:gd name="f280" fmla="*/ f201 1 184"/>
                <a:gd name="f281" fmla="*/ f202 1 177"/>
                <a:gd name="f282" fmla="*/ f203 1 184"/>
                <a:gd name="f283" fmla="*/ f204 1 177"/>
                <a:gd name="f284" fmla="*/ f205 1 184"/>
                <a:gd name="f285" fmla="*/ f206 1 177"/>
                <a:gd name="f286" fmla="*/ f207 1 184"/>
                <a:gd name="f287" fmla="*/ f208 1 177"/>
                <a:gd name="f288" fmla="*/ f209 1 184"/>
                <a:gd name="f289" fmla="*/ f210 1 177"/>
                <a:gd name="f290" fmla="*/ f211 1 184"/>
                <a:gd name="f291" fmla="*/ f212 1 177"/>
                <a:gd name="f292" fmla="*/ f213 1 184"/>
                <a:gd name="f293" fmla="*/ f214 1 184"/>
                <a:gd name="f294" fmla="*/ f215 1 177"/>
                <a:gd name="f295" fmla="*/ f216 1 184"/>
                <a:gd name="f296" fmla="*/ f217 1 177"/>
                <a:gd name="f297" fmla="*/ f218 1 184"/>
                <a:gd name="f298" fmla="*/ f219 1 177"/>
                <a:gd name="f299" fmla="*/ f220 1 184"/>
                <a:gd name="f300" fmla="*/ f221 1 177"/>
                <a:gd name="f301" fmla="*/ f222 1 184"/>
                <a:gd name="f302" fmla="*/ f223 1 177"/>
                <a:gd name="f303" fmla="*/ f224 1 177"/>
                <a:gd name="f304" fmla="*/ f225 1 184"/>
                <a:gd name="f305" fmla="*/ f226 1 177"/>
                <a:gd name="f306" fmla="*/ f227 1 184"/>
                <a:gd name="f307" fmla="*/ f228 1 177"/>
                <a:gd name="f308" fmla="*/ f229 1 184"/>
                <a:gd name="f309" fmla="*/ f230 1 177"/>
                <a:gd name="f310" fmla="*/ f231 1 184"/>
                <a:gd name="f311" fmla="*/ f232 1 177"/>
                <a:gd name="f312" fmla="*/ f233 1 184"/>
                <a:gd name="f313" fmla="*/ f234 1 177"/>
                <a:gd name="f314" fmla="*/ f235 1 184"/>
                <a:gd name="f315" fmla="*/ f236 1 177"/>
                <a:gd name="f316" fmla="*/ f237 1 184"/>
                <a:gd name="f317" fmla="*/ f238 1 177"/>
                <a:gd name="f318" fmla="*/ f239 1 184"/>
                <a:gd name="f319" fmla="*/ f240 1 177"/>
                <a:gd name="f320" fmla="*/ f241 1 177"/>
                <a:gd name="f321" fmla="*/ f242 1 177"/>
                <a:gd name="f322" fmla="*/ f243 1 184"/>
                <a:gd name="f323" fmla="*/ f244 1 177"/>
                <a:gd name="f324" fmla="*/ f245 1 184"/>
                <a:gd name="f325" fmla="*/ f246 1 177"/>
                <a:gd name="f326" fmla="*/ f247 1 184"/>
                <a:gd name="f327" fmla="*/ f248 1 177"/>
                <a:gd name="f328" fmla="*/ f249 1 184"/>
                <a:gd name="f329" fmla="*/ f250 1 184"/>
                <a:gd name="f330" fmla="*/ f251 1 177"/>
                <a:gd name="f331" fmla="*/ f252 1 184"/>
                <a:gd name="f332" fmla="*/ f253 1 177"/>
                <a:gd name="f333" fmla="*/ f254 1 184"/>
                <a:gd name="f334" fmla="*/ f255 1 177"/>
                <a:gd name="f335" fmla="*/ f256 1 177"/>
                <a:gd name="f336" fmla="*/ f257 1 184"/>
                <a:gd name="f337" fmla="*/ f258 1 184"/>
                <a:gd name="f338" fmla="*/ f259 1 177"/>
                <a:gd name="f339" fmla="*/ f260 1 184"/>
                <a:gd name="f340" fmla="*/ f261 1 177"/>
                <a:gd name="f341" fmla="*/ f262 1 184"/>
                <a:gd name="f342" fmla="*/ f263 1 177"/>
                <a:gd name="f343" fmla="*/ f264 1 184"/>
                <a:gd name="f344" fmla="*/ f265 1 177"/>
                <a:gd name="f345" fmla="*/ f266 1 184"/>
                <a:gd name="f346" fmla="*/ f267 1 177"/>
                <a:gd name="f347" fmla="*/ f268 1 184"/>
                <a:gd name="f348" fmla="*/ f269 1 184"/>
                <a:gd name="f349" fmla="*/ f270 1 177"/>
                <a:gd name="f350" fmla="*/ f271 1 184"/>
                <a:gd name="f351" fmla="*/ 0 1 f192"/>
                <a:gd name="f352" fmla="*/ f186 1 f192"/>
                <a:gd name="f353" fmla="*/ 0 1 f193"/>
                <a:gd name="f354" fmla="*/ f187 1 f193"/>
                <a:gd name="f355" fmla="*/ f273 1 f192"/>
                <a:gd name="f356" fmla="*/ f274 1 f193"/>
                <a:gd name="f357" fmla="*/ f275 1 f192"/>
                <a:gd name="f358" fmla="*/ f276 1 f193"/>
                <a:gd name="f359" fmla="*/ f277 1 f192"/>
                <a:gd name="f360" fmla="*/ f278 1 f193"/>
                <a:gd name="f361" fmla="*/ f279 1 f192"/>
                <a:gd name="f362" fmla="*/ f280 1 f193"/>
                <a:gd name="f363" fmla="*/ f281 1 f192"/>
                <a:gd name="f364" fmla="*/ f282 1 f193"/>
                <a:gd name="f365" fmla="*/ f283 1 f192"/>
                <a:gd name="f366" fmla="*/ f284 1 f193"/>
                <a:gd name="f367" fmla="*/ f285 1 f192"/>
                <a:gd name="f368" fmla="*/ f286 1 f193"/>
                <a:gd name="f369" fmla="*/ f287 1 f192"/>
                <a:gd name="f370" fmla="*/ f288 1 f193"/>
                <a:gd name="f371" fmla="*/ f289 1 f192"/>
                <a:gd name="f372" fmla="*/ f290 1 f193"/>
                <a:gd name="f373" fmla="*/ f291 1 f192"/>
                <a:gd name="f374" fmla="*/ f292 1 f193"/>
                <a:gd name="f375" fmla="*/ f293 1 f193"/>
                <a:gd name="f376" fmla="*/ f294 1 f192"/>
                <a:gd name="f377" fmla="*/ f295 1 f193"/>
                <a:gd name="f378" fmla="*/ f296 1 f192"/>
                <a:gd name="f379" fmla="*/ f297 1 f193"/>
                <a:gd name="f380" fmla="*/ f298 1 f192"/>
                <a:gd name="f381" fmla="*/ f299 1 f193"/>
                <a:gd name="f382" fmla="*/ f300 1 f192"/>
                <a:gd name="f383" fmla="*/ f301 1 f193"/>
                <a:gd name="f384" fmla="*/ f302 1 f192"/>
                <a:gd name="f385" fmla="*/ f303 1 f192"/>
                <a:gd name="f386" fmla="*/ f304 1 f193"/>
                <a:gd name="f387" fmla="*/ f305 1 f192"/>
                <a:gd name="f388" fmla="*/ f306 1 f193"/>
                <a:gd name="f389" fmla="*/ f307 1 f192"/>
                <a:gd name="f390" fmla="*/ f308 1 f193"/>
                <a:gd name="f391" fmla="*/ f309 1 f192"/>
                <a:gd name="f392" fmla="*/ f310 1 f193"/>
                <a:gd name="f393" fmla="*/ f311 1 f192"/>
                <a:gd name="f394" fmla="*/ f312 1 f193"/>
                <a:gd name="f395" fmla="*/ f313 1 f192"/>
                <a:gd name="f396" fmla="*/ f314 1 f193"/>
                <a:gd name="f397" fmla="*/ f315 1 f192"/>
                <a:gd name="f398" fmla="*/ f316 1 f193"/>
                <a:gd name="f399" fmla="*/ f317 1 f192"/>
                <a:gd name="f400" fmla="*/ f318 1 f193"/>
                <a:gd name="f401" fmla="*/ f319 1 f192"/>
                <a:gd name="f402" fmla="*/ f320 1 f192"/>
                <a:gd name="f403" fmla="*/ f321 1 f192"/>
                <a:gd name="f404" fmla="*/ f322 1 f193"/>
                <a:gd name="f405" fmla="*/ f323 1 f192"/>
                <a:gd name="f406" fmla="*/ f324 1 f193"/>
                <a:gd name="f407" fmla="*/ f325 1 f192"/>
                <a:gd name="f408" fmla="*/ f326 1 f193"/>
                <a:gd name="f409" fmla="*/ f327 1 f192"/>
                <a:gd name="f410" fmla="*/ f328 1 f193"/>
                <a:gd name="f411" fmla="*/ f329 1 f193"/>
                <a:gd name="f412" fmla="*/ f330 1 f192"/>
                <a:gd name="f413" fmla="*/ f331 1 f193"/>
                <a:gd name="f414" fmla="*/ f332 1 f192"/>
                <a:gd name="f415" fmla="*/ f333 1 f193"/>
                <a:gd name="f416" fmla="*/ f334 1 f192"/>
                <a:gd name="f417" fmla="*/ f335 1 f192"/>
                <a:gd name="f418" fmla="*/ f336 1 f193"/>
                <a:gd name="f419" fmla="*/ f337 1 f193"/>
                <a:gd name="f420" fmla="*/ f338 1 f192"/>
                <a:gd name="f421" fmla="*/ f339 1 f193"/>
                <a:gd name="f422" fmla="*/ f340 1 f192"/>
                <a:gd name="f423" fmla="*/ f341 1 f193"/>
                <a:gd name="f424" fmla="*/ f342 1 f192"/>
                <a:gd name="f425" fmla="*/ f343 1 f193"/>
                <a:gd name="f426" fmla="*/ f344 1 f192"/>
                <a:gd name="f427" fmla="*/ f345 1 f193"/>
                <a:gd name="f428" fmla="*/ f346 1 f192"/>
                <a:gd name="f429" fmla="*/ f347 1 f193"/>
                <a:gd name="f430" fmla="*/ f348 1 f193"/>
                <a:gd name="f431" fmla="*/ f349 1 f192"/>
                <a:gd name="f432" fmla="*/ f350 1 f193"/>
                <a:gd name="f433" fmla="*/ f351 f183 1"/>
                <a:gd name="f434" fmla="*/ f352 f183 1"/>
                <a:gd name="f435" fmla="*/ f354 f184 1"/>
                <a:gd name="f436" fmla="*/ f353 f184 1"/>
                <a:gd name="f437" fmla="*/ f355 f183 1"/>
                <a:gd name="f438" fmla="*/ f356 f184 1"/>
                <a:gd name="f439" fmla="*/ f357 f183 1"/>
                <a:gd name="f440" fmla="*/ f358 f184 1"/>
                <a:gd name="f441" fmla="*/ f359 f183 1"/>
                <a:gd name="f442" fmla="*/ f360 f184 1"/>
                <a:gd name="f443" fmla="*/ f361 f183 1"/>
                <a:gd name="f444" fmla="*/ f362 f184 1"/>
                <a:gd name="f445" fmla="*/ f363 f183 1"/>
                <a:gd name="f446" fmla="*/ f364 f184 1"/>
                <a:gd name="f447" fmla="*/ f365 f183 1"/>
                <a:gd name="f448" fmla="*/ f366 f184 1"/>
                <a:gd name="f449" fmla="*/ f367 f183 1"/>
                <a:gd name="f450" fmla="*/ f368 f184 1"/>
                <a:gd name="f451" fmla="*/ f369 f183 1"/>
                <a:gd name="f452" fmla="*/ f370 f184 1"/>
                <a:gd name="f453" fmla="*/ f371 f183 1"/>
                <a:gd name="f454" fmla="*/ f372 f184 1"/>
                <a:gd name="f455" fmla="*/ f373 f183 1"/>
                <a:gd name="f456" fmla="*/ f374 f184 1"/>
                <a:gd name="f457" fmla="*/ f375 f184 1"/>
                <a:gd name="f458" fmla="*/ f376 f183 1"/>
                <a:gd name="f459" fmla="*/ f377 f184 1"/>
                <a:gd name="f460" fmla="*/ f378 f183 1"/>
                <a:gd name="f461" fmla="*/ f379 f184 1"/>
                <a:gd name="f462" fmla="*/ f380 f183 1"/>
                <a:gd name="f463" fmla="*/ f381 f184 1"/>
                <a:gd name="f464" fmla="*/ f382 f183 1"/>
                <a:gd name="f465" fmla="*/ f383 f184 1"/>
                <a:gd name="f466" fmla="*/ f384 f183 1"/>
                <a:gd name="f467" fmla="*/ f385 f183 1"/>
                <a:gd name="f468" fmla="*/ f386 f184 1"/>
                <a:gd name="f469" fmla="*/ f387 f183 1"/>
                <a:gd name="f470" fmla="*/ f388 f184 1"/>
                <a:gd name="f471" fmla="*/ f389 f183 1"/>
                <a:gd name="f472" fmla="*/ f390 f184 1"/>
                <a:gd name="f473" fmla="*/ f391 f183 1"/>
                <a:gd name="f474" fmla="*/ f392 f184 1"/>
                <a:gd name="f475" fmla="*/ f393 f183 1"/>
                <a:gd name="f476" fmla="*/ f394 f184 1"/>
                <a:gd name="f477" fmla="*/ f395 f183 1"/>
                <a:gd name="f478" fmla="*/ f396 f184 1"/>
                <a:gd name="f479" fmla="*/ f397 f183 1"/>
                <a:gd name="f480" fmla="*/ f398 f184 1"/>
                <a:gd name="f481" fmla="*/ f399 f183 1"/>
                <a:gd name="f482" fmla="*/ f400 f184 1"/>
                <a:gd name="f483" fmla="*/ f401 f183 1"/>
                <a:gd name="f484" fmla="*/ f402 f183 1"/>
                <a:gd name="f485" fmla="*/ f403 f183 1"/>
                <a:gd name="f486" fmla="*/ f404 f184 1"/>
                <a:gd name="f487" fmla="*/ f405 f183 1"/>
                <a:gd name="f488" fmla="*/ f406 f184 1"/>
                <a:gd name="f489" fmla="*/ f407 f183 1"/>
                <a:gd name="f490" fmla="*/ f408 f184 1"/>
                <a:gd name="f491" fmla="*/ f409 f183 1"/>
                <a:gd name="f492" fmla="*/ f410 f184 1"/>
                <a:gd name="f493" fmla="*/ f411 f184 1"/>
                <a:gd name="f494" fmla="*/ f412 f183 1"/>
                <a:gd name="f495" fmla="*/ f413 f184 1"/>
                <a:gd name="f496" fmla="*/ f414 f183 1"/>
                <a:gd name="f497" fmla="*/ f415 f184 1"/>
                <a:gd name="f498" fmla="*/ f416 f183 1"/>
                <a:gd name="f499" fmla="*/ f417 f183 1"/>
                <a:gd name="f500" fmla="*/ f418 f184 1"/>
                <a:gd name="f501" fmla="*/ f419 f184 1"/>
                <a:gd name="f502" fmla="*/ f420 f183 1"/>
                <a:gd name="f503" fmla="*/ f421 f184 1"/>
                <a:gd name="f504" fmla="*/ f422 f183 1"/>
                <a:gd name="f505" fmla="*/ f423 f184 1"/>
                <a:gd name="f506" fmla="*/ f424 f183 1"/>
                <a:gd name="f507" fmla="*/ f425 f184 1"/>
                <a:gd name="f508" fmla="*/ f426 f183 1"/>
                <a:gd name="f509" fmla="*/ f427 f184 1"/>
                <a:gd name="f510" fmla="*/ f428 f183 1"/>
                <a:gd name="f511" fmla="*/ f429 f184 1"/>
                <a:gd name="f512" fmla="*/ f430 f184 1"/>
                <a:gd name="f513" fmla="*/ f431 f183 1"/>
                <a:gd name="f514" fmla="*/ f432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7" y="f438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58" y="f459"/>
                </a:cxn>
                <a:cxn ang="f272">
                  <a:pos x="f460" y="f461"/>
                </a:cxn>
                <a:cxn ang="f272">
                  <a:pos x="f462" y="f463"/>
                </a:cxn>
                <a:cxn ang="f272">
                  <a:pos x="f464" y="f465"/>
                </a:cxn>
                <a:cxn ang="f272">
                  <a:pos x="f466" y="f450"/>
                </a:cxn>
                <a:cxn ang="f272">
                  <a:pos x="f467" y="f468"/>
                </a:cxn>
                <a:cxn ang="f272">
                  <a:pos x="f469" y="f470"/>
                </a:cxn>
                <a:cxn ang="f272">
                  <a:pos x="f471" y="f472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76"/>
                </a:cxn>
                <a:cxn ang="f272">
                  <a:pos x="f484" y="f450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90"/>
                </a:cxn>
                <a:cxn ang="f272">
                  <a:pos x="f491" y="f492"/>
                </a:cxn>
                <a:cxn ang="f272">
                  <a:pos x="f485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46"/>
                </a:cxn>
                <a:cxn ang="f272">
                  <a:pos x="f499" y="f500"/>
                </a:cxn>
                <a:cxn ang="f272">
                  <a:pos x="f477" y="f501"/>
                </a:cxn>
                <a:cxn ang="f272">
                  <a:pos x="f502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458" y="f512"/>
                </a:cxn>
                <a:cxn ang="f272">
                  <a:pos x="f513" y="f514"/>
                </a:cxn>
              </a:cxnLst>
              <a:rect l="f433" t="f436" r="f434" b="f435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4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2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53" y="f54"/>
                  </a:cubicBezTo>
                  <a:cubicBezTo>
                    <a:pt x="f55" y="f54"/>
                    <a:pt x="f30" y="f56"/>
                    <a:pt x="f36" y="f44"/>
                  </a:cubicBezTo>
                  <a:cubicBezTo>
                    <a:pt x="f31" y="f16"/>
                    <a:pt x="f57" y="f58"/>
                    <a:pt x="f59" y="f60"/>
                  </a:cubicBezTo>
                  <a:cubicBezTo>
                    <a:pt x="f61" y="f62"/>
                    <a:pt x="f5" y="f54"/>
                    <a:pt x="f63" y="f9"/>
                  </a:cubicBezTo>
                  <a:cubicBezTo>
                    <a:pt x="f64" y="f47"/>
                    <a:pt x="f65" y="f47"/>
                    <a:pt x="f66" y="f67"/>
                  </a:cubicBezTo>
                  <a:cubicBezTo>
                    <a:pt x="f68" y="f9"/>
                    <a:pt x="f30" y="f11"/>
                    <a:pt x="f55" y="f9"/>
                  </a:cubicBezTo>
                  <a:cubicBezTo>
                    <a:pt x="f52" y="f45"/>
                    <a:pt x="f69" y="f47"/>
                    <a:pt x="f48" y="f70"/>
                  </a:cubicBezTo>
                  <a:cubicBezTo>
                    <a:pt x="f48" y="f70"/>
                    <a:pt x="f13" y="f70"/>
                    <a:pt x="f12" y="f71"/>
                  </a:cubicBezTo>
                  <a:cubicBezTo>
                    <a:pt x="f48" y="f72"/>
                    <a:pt x="f73" y="f74"/>
                    <a:pt x="f75" y="f74"/>
                  </a:cubicBezTo>
                  <a:cubicBezTo>
                    <a:pt x="f76" y="f77"/>
                    <a:pt x="f78" y="f10"/>
                    <a:pt x="f23" y="f48"/>
                  </a:cubicBezTo>
                  <a:cubicBezTo>
                    <a:pt x="f79" y="f73"/>
                    <a:pt x="f38" y="f48"/>
                    <a:pt x="f80" y="f13"/>
                  </a:cubicBezTo>
                  <a:cubicBezTo>
                    <a:pt x="f31" y="f81"/>
                    <a:pt x="f82" y="f10"/>
                    <a:pt x="f83" y="f48"/>
                  </a:cubicBezTo>
                  <a:cubicBezTo>
                    <a:pt x="f64" y="f75"/>
                    <a:pt x="f84" y="f85"/>
                    <a:pt x="f57" y="f86"/>
                  </a:cubicBezTo>
                  <a:cubicBezTo>
                    <a:pt x="f87" y="f88"/>
                    <a:pt x="f68" y="f88"/>
                    <a:pt x="f55" y="f89"/>
                  </a:cubicBezTo>
                  <a:cubicBezTo>
                    <a:pt x="f38" y="f89"/>
                    <a:pt x="f28" y="f86"/>
                    <a:pt x="f28" y="f90"/>
                  </a:cubicBezTo>
                  <a:cubicBezTo>
                    <a:pt x="f28" y="f50"/>
                    <a:pt x="f40" y="f75"/>
                    <a:pt x="f91" y="f49"/>
                  </a:cubicBezTo>
                  <a:cubicBezTo>
                    <a:pt x="f17" y="f12"/>
                    <a:pt x="f88" y="f8"/>
                    <a:pt x="f49" y="f92"/>
                  </a:cubicBezTo>
                  <a:cubicBezTo>
                    <a:pt x="f48" y="f92"/>
                    <a:pt x="f12" y="f92"/>
                    <a:pt x="f10" y="f92"/>
                  </a:cubicBezTo>
                  <a:cubicBezTo>
                    <a:pt x="f81" y="f77"/>
                    <a:pt x="f12" y="f8"/>
                    <a:pt x="f13" y="f10"/>
                  </a:cubicBezTo>
                  <a:cubicBezTo>
                    <a:pt x="f93" y="f94"/>
                    <a:pt x="f95" y="f69"/>
                    <a:pt x="f96" y="f97"/>
                  </a:cubicBezTo>
                  <a:cubicBezTo>
                    <a:pt x="f52" y="f98"/>
                    <a:pt x="f99" y="f98"/>
                    <a:pt x="f91" y="f98"/>
                  </a:cubicBezTo>
                  <a:cubicBezTo>
                    <a:pt x="f26" y="f100"/>
                    <a:pt x="f53" y="f78"/>
                    <a:pt x="f53" y="f101"/>
                  </a:cubicBezTo>
                  <a:cubicBezTo>
                    <a:pt x="f38" y="f91"/>
                    <a:pt x="f26" y="f23"/>
                    <a:pt x="f19" y="f23"/>
                  </a:cubicBezTo>
                  <a:cubicBezTo>
                    <a:pt x="f101" y="f23"/>
                    <a:pt x="f102" y="f103"/>
                    <a:pt x="f102" y="f101"/>
                  </a:cubicBezTo>
                  <a:cubicBezTo>
                    <a:pt x="f102" y="f52"/>
                    <a:pt x="f102" y="f102"/>
                    <a:pt x="f104" y="f104"/>
                  </a:cubicBezTo>
                  <a:cubicBezTo>
                    <a:pt x="f51" y="f51"/>
                    <a:pt x="f105" y="f85"/>
                    <a:pt x="f77" y="f8"/>
                  </a:cubicBezTo>
                  <a:cubicBezTo>
                    <a:pt x="f77" y="f10"/>
                    <a:pt x="f77" y="f12"/>
                    <a:pt x="f106" y="f13"/>
                  </a:cubicBezTo>
                  <a:cubicBezTo>
                    <a:pt x="f13" y="f43"/>
                    <a:pt x="f107" y="f41"/>
                    <a:pt x="f93" y="f19"/>
                  </a:cubicBezTo>
                  <a:cubicBezTo>
                    <a:pt x="f89" y="f40"/>
                    <a:pt x="f15" y="f23"/>
                    <a:pt x="f76" y="f26"/>
                  </a:cubicBezTo>
                  <a:cubicBezTo>
                    <a:pt x="f108" y="f26"/>
                    <a:pt x="f95" y="f28"/>
                    <a:pt x="f95" y="f38"/>
                  </a:cubicBezTo>
                  <a:cubicBezTo>
                    <a:pt x="f109" y="f80"/>
                    <a:pt x="f51" y="f68"/>
                    <a:pt x="f76" y="f31"/>
                  </a:cubicBezTo>
                  <a:cubicBezTo>
                    <a:pt x="f43" y="f32"/>
                    <a:pt x="f90" y="f34"/>
                    <a:pt x="f105" y="f68"/>
                  </a:cubicBezTo>
                  <a:cubicBezTo>
                    <a:pt x="f107" y="f30"/>
                    <a:pt x="f105" y="f38"/>
                    <a:pt x="f105" y="f79"/>
                  </a:cubicBezTo>
                  <a:cubicBezTo>
                    <a:pt x="f94" y="f26"/>
                    <a:pt x="f85" y="f40"/>
                    <a:pt x="f85" y="f21"/>
                  </a:cubicBezTo>
                  <a:cubicBezTo>
                    <a:pt x="f73" y="f97"/>
                    <a:pt x="f110" y="f88"/>
                    <a:pt x="f111" y="f48"/>
                  </a:cubicBezTo>
                  <a:cubicBezTo>
                    <a:pt x="f111" y="f48"/>
                    <a:pt x="f111" y="f48"/>
                    <a:pt x="f111" y="f13"/>
                  </a:cubicBezTo>
                  <a:cubicBezTo>
                    <a:pt x="f74" y="f48"/>
                    <a:pt x="f74" y="f48"/>
                    <a:pt x="f74" y="f48"/>
                  </a:cubicBezTo>
                  <a:cubicBezTo>
                    <a:pt x="f74" y="f76"/>
                    <a:pt x="f74" y="f102"/>
                    <a:pt x="f74" y="f53"/>
                  </a:cubicBezTo>
                  <a:cubicBezTo>
                    <a:pt x="f74" y="f55"/>
                    <a:pt x="f112" y="f30"/>
                    <a:pt x="f92" y="f36"/>
                  </a:cubicBezTo>
                  <a:cubicBezTo>
                    <a:pt x="f110" y="f34"/>
                    <a:pt x="f10" y="f82"/>
                    <a:pt x="f77" y="f59"/>
                  </a:cubicBezTo>
                  <a:cubicBezTo>
                    <a:pt x="f112" y="f5"/>
                    <a:pt x="f113" y="f5"/>
                    <a:pt x="f45" y="f59"/>
                  </a:cubicBezTo>
                  <a:cubicBezTo>
                    <a:pt x="f14" y="f57"/>
                    <a:pt x="f11" y="f32"/>
                    <a:pt x="f45" y="f68"/>
                  </a:cubicBezTo>
                  <a:cubicBezTo>
                    <a:pt x="f47" y="f36"/>
                    <a:pt x="f114" y="f30"/>
                    <a:pt x="f114" y="f55"/>
                  </a:cubicBezTo>
                  <a:cubicBezTo>
                    <a:pt x="f113" y="f96"/>
                    <a:pt x="f114" y="f76"/>
                    <a:pt x="f47" y="f13"/>
                  </a:cubicBezTo>
                  <a:cubicBezTo>
                    <a:pt x="f47" y="f48"/>
                    <a:pt x="f46" y="f73"/>
                    <a:pt x="f46" y="f75"/>
                  </a:cubicBezTo>
                  <a:cubicBezTo>
                    <a:pt x="f54" y="f115"/>
                    <a:pt x="f116" y="f100"/>
                    <a:pt x="f42" y="f103"/>
                  </a:cubicBezTo>
                  <a:cubicBezTo>
                    <a:pt x="f117" y="f23"/>
                    <a:pt x="f117" y="f26"/>
                    <a:pt x="f118" y="f28"/>
                  </a:cubicBezTo>
                  <a:cubicBezTo>
                    <a:pt x="f16" y="f80"/>
                    <a:pt x="f119" y="f34"/>
                    <a:pt x="f120" y="f87"/>
                  </a:cubicBezTo>
                  <a:cubicBezTo>
                    <a:pt x="f37" y="f57"/>
                    <a:pt x="f121" y="f65"/>
                    <a:pt x="f122" y="f66"/>
                  </a:cubicBezTo>
                  <a:cubicBezTo>
                    <a:pt x="f123" y="f55"/>
                    <a:pt x="f122" y="f79"/>
                    <a:pt x="f124" y="f26"/>
                  </a:cubicBezTo>
                  <a:cubicBezTo>
                    <a:pt x="f125" y="f23"/>
                    <a:pt x="f126" y="f21"/>
                    <a:pt x="f18" y="f91"/>
                  </a:cubicBezTo>
                  <a:cubicBezTo>
                    <a:pt x="f58" y="f17"/>
                    <a:pt x="f62" y="f88"/>
                    <a:pt x="f14" y="f73"/>
                  </a:cubicBezTo>
                  <a:cubicBezTo>
                    <a:pt x="f11" y="f48"/>
                    <a:pt x="f11" y="f12"/>
                    <a:pt x="f11" y="f110"/>
                  </a:cubicBezTo>
                  <a:cubicBezTo>
                    <a:pt x="f44" y="f48"/>
                    <a:pt x="f16" y="f107"/>
                    <a:pt x="f42" y="f90"/>
                  </a:cubicBezTo>
                  <a:cubicBezTo>
                    <a:pt x="f125" y="f115"/>
                    <a:pt x="f127" y="f95"/>
                    <a:pt x="f123" y="f98"/>
                  </a:cubicBezTo>
                  <a:cubicBezTo>
                    <a:pt x="f128" y="f78"/>
                    <a:pt x="f128" y="f96"/>
                    <a:pt x="f128" y="f101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103"/>
                    <a:pt x="f132" y="f99"/>
                  </a:cubicBezTo>
                  <a:cubicBezTo>
                    <a:pt x="f133" y="f96"/>
                    <a:pt x="f134" y="f78"/>
                    <a:pt x="f135" y="f78"/>
                  </a:cubicBezTo>
                  <a:cubicBezTo>
                    <a:pt x="f136" y="f78"/>
                    <a:pt x="f129" y="f100"/>
                    <a:pt x="f128" y="f41"/>
                  </a:cubicBezTo>
                  <a:cubicBezTo>
                    <a:pt x="f20" y="f76"/>
                    <a:pt x="f120" y="f105"/>
                    <a:pt x="f44" y="f110"/>
                  </a:cubicBezTo>
                  <a:cubicBezTo>
                    <a:pt x="f56" y="f8"/>
                    <a:pt x="f56" y="f77"/>
                    <a:pt x="f56" y="f92"/>
                  </a:cubicBezTo>
                  <a:cubicBezTo>
                    <a:pt x="f44" y="f92"/>
                    <a:pt x="f116" y="f92"/>
                    <a:pt x="f16" y="f137"/>
                  </a:cubicBezTo>
                  <a:cubicBezTo>
                    <a:pt x="f37" y="f8"/>
                    <a:pt x="f27" y="f12"/>
                    <a:pt x="f138" y="f73"/>
                  </a:cubicBezTo>
                  <a:cubicBezTo>
                    <a:pt x="f134" y="f49"/>
                    <a:pt x="f132" y="f49"/>
                    <a:pt x="f139" y="f105"/>
                  </a:cubicBezTo>
                  <a:cubicBezTo>
                    <a:pt x="f140" y="f93"/>
                    <a:pt x="f141" y="f89"/>
                    <a:pt x="f142" y="f86"/>
                  </a:cubicBezTo>
                  <a:cubicBezTo>
                    <a:pt x="f143" y="f85"/>
                    <a:pt x="f144" y="f50"/>
                    <a:pt x="f145" y="f48"/>
                  </a:cubicBezTo>
                  <a:cubicBezTo>
                    <a:pt x="f146" y="f10"/>
                    <a:pt x="f147" y="f8"/>
                    <a:pt x="f148" y="f81"/>
                  </a:cubicBezTo>
                  <a:cubicBezTo>
                    <a:pt x="f139" y="f12"/>
                    <a:pt x="f132" y="f13"/>
                    <a:pt x="f149" y="f13"/>
                  </a:cubicBezTo>
                  <a:cubicBezTo>
                    <a:pt x="f29" y="f110"/>
                    <a:pt x="f37" y="f77"/>
                    <a:pt x="f116" y="f111"/>
                  </a:cubicBezTo>
                  <a:cubicBezTo>
                    <a:pt x="f116" y="f74"/>
                    <a:pt x="f116" y="f72"/>
                    <a:pt x="f116" y="f72"/>
                  </a:cubicBezTo>
                  <a:cubicBezTo>
                    <a:pt x="f116" y="f71"/>
                    <a:pt x="f60" y="f71"/>
                    <a:pt x="f16" y="f71"/>
                  </a:cubicBezTo>
                  <a:cubicBezTo>
                    <a:pt x="f20" y="f70"/>
                    <a:pt x="f150" y="f114"/>
                    <a:pt x="f148" y="f47"/>
                  </a:cubicBezTo>
                  <a:cubicBezTo>
                    <a:pt x="f151" y="f47"/>
                    <a:pt x="f141" y="f114"/>
                    <a:pt x="f152" y="f70"/>
                  </a:cubicBezTo>
                  <a:cubicBezTo>
                    <a:pt x="f143" y="f72"/>
                    <a:pt x="f153" y="f72"/>
                    <a:pt x="f154" y="f114"/>
                  </a:cubicBezTo>
                  <a:cubicBezTo>
                    <a:pt x="f6" y="f67"/>
                    <a:pt x="f6" y="f14"/>
                    <a:pt x="f155" y="f156"/>
                  </a:cubicBezTo>
                  <a:cubicBezTo>
                    <a:pt x="f157" y="f62"/>
                    <a:pt x="f146" y="f44"/>
                    <a:pt x="f158" y="f14"/>
                  </a:cubicBezTo>
                  <a:cubicBezTo>
                    <a:pt x="f159" y="f11"/>
                    <a:pt x="f147" y="f67"/>
                    <a:pt x="f151" y="f67"/>
                  </a:cubicBezTo>
                  <a:cubicBezTo>
                    <a:pt x="f160" y="f46"/>
                    <a:pt x="f22" y="f47"/>
                    <a:pt x="f60" y="f114"/>
                  </a:cubicBezTo>
                  <a:cubicBezTo>
                    <a:pt x="f116" y="f114"/>
                    <a:pt x="f44" y="f114"/>
                    <a:pt x="f56" y="f47"/>
                  </a:cubicBezTo>
                  <a:cubicBezTo>
                    <a:pt x="f156" y="f47"/>
                    <a:pt x="f156" y="f46"/>
                    <a:pt x="f54" y="f45"/>
                  </a:cubicBezTo>
                  <a:cubicBezTo>
                    <a:pt x="f56" y="f67"/>
                    <a:pt x="f62" y="f9"/>
                    <a:pt x="f116" y="f11"/>
                  </a:cubicBezTo>
                  <a:cubicBezTo>
                    <a:pt x="f37" y="f119"/>
                    <a:pt x="f29" y="f37"/>
                    <a:pt x="f134" y="f33"/>
                  </a:cubicBezTo>
                  <a:cubicBezTo>
                    <a:pt x="f161" y="f123"/>
                    <a:pt x="f139" y="f33"/>
                    <a:pt x="f162" y="f33"/>
                  </a:cubicBezTo>
                  <a:cubicBezTo>
                    <a:pt x="f163" y="f123"/>
                    <a:pt x="f158" y="f123"/>
                    <a:pt x="f142" y="f27"/>
                  </a:cubicBezTo>
                  <a:cubicBezTo>
                    <a:pt x="f164" y="f29"/>
                    <a:pt x="f164" y="f136"/>
                    <a:pt x="f164" y="f130"/>
                  </a:cubicBezTo>
                  <a:cubicBezTo>
                    <a:pt x="f146" y="f138"/>
                    <a:pt x="f141" y="f138"/>
                    <a:pt x="f165" y="f166"/>
                  </a:cubicBezTo>
                  <a:cubicBezTo>
                    <a:pt x="f140" y="f166"/>
                    <a:pt x="f149" y="f160"/>
                    <a:pt x="f149" y="f150"/>
                  </a:cubicBezTo>
                  <a:cubicBezTo>
                    <a:pt x="f134" y="f129"/>
                    <a:pt x="f131" y="f27"/>
                    <a:pt x="f167" y="f123"/>
                  </a:cubicBezTo>
                  <a:cubicBezTo>
                    <a:pt x="f33" y="f35"/>
                    <a:pt x="f168" y="f118"/>
                    <a:pt x="f56" y="f54"/>
                  </a:cubicBezTo>
                  <a:cubicBezTo>
                    <a:pt x="f156" y="f14"/>
                    <a:pt x="f14" y="f11"/>
                    <a:pt x="f9" y="f9"/>
                  </a:cubicBezTo>
                  <a:cubicBezTo>
                    <a:pt x="f67" y="f11"/>
                    <a:pt x="f67" y="f11"/>
                    <a:pt x="f45" y="f14"/>
                  </a:cubicBezTo>
                  <a:cubicBezTo>
                    <a:pt x="f67" y="f54"/>
                    <a:pt x="f9" y="f56"/>
                    <a:pt x="f11" y="f44"/>
                  </a:cubicBezTo>
                  <a:cubicBezTo>
                    <a:pt x="f116" y="f168"/>
                    <a:pt x="f120" y="f33"/>
                    <a:pt x="f35" y="f167"/>
                  </a:cubicBezTo>
                  <a:cubicBezTo>
                    <a:pt x="f20" y="f138"/>
                    <a:pt x="f127" y="f169"/>
                    <a:pt x="f25" y="f169"/>
                  </a:cubicBezTo>
                  <a:cubicBezTo>
                    <a:pt x="f128" y="f134"/>
                    <a:pt x="f170" y="f161"/>
                    <a:pt x="f170" y="f148"/>
                  </a:cubicBezTo>
                  <a:cubicBezTo>
                    <a:pt x="f171" y="f163"/>
                    <a:pt x="f129" y="f158"/>
                    <a:pt x="f123" y="f158"/>
                  </a:cubicBezTo>
                  <a:cubicBezTo>
                    <a:pt x="f24" y="f158"/>
                    <a:pt x="f124" y="f141"/>
                    <a:pt x="f125" y="f147"/>
                  </a:cubicBezTo>
                  <a:cubicBezTo>
                    <a:pt x="f168" y="f163"/>
                    <a:pt x="f168" y="f148"/>
                    <a:pt x="f125" y="f140"/>
                  </a:cubicBezTo>
                  <a:cubicBezTo>
                    <a:pt x="f37" y="f161"/>
                    <a:pt x="f172" y="f134"/>
                    <a:pt x="f168" y="f138"/>
                  </a:cubicBezTo>
                  <a:cubicBezTo>
                    <a:pt x="f58" y="f27"/>
                    <a:pt x="f44" y="f37"/>
                    <a:pt x="f67" y="f16"/>
                  </a:cubicBezTo>
                  <a:cubicBezTo>
                    <a:pt x="f45" y="f60"/>
                    <a:pt x="f47" y="f62"/>
                    <a:pt x="f114" y="f56"/>
                  </a:cubicBezTo>
                  <a:cubicBezTo>
                    <a:pt x="f71" y="f18"/>
                    <a:pt x="f74" y="f121"/>
                    <a:pt x="f92" y="f136"/>
                  </a:cubicBezTo>
                  <a:cubicBezTo>
                    <a:pt x="f8" y="f133"/>
                    <a:pt x="f13" y="f142"/>
                    <a:pt x="f75" y="f6"/>
                  </a:cubicBezTo>
                  <a:cubicBezTo>
                    <a:pt x="f50" y="f173"/>
                    <a:pt x="f107" y="f174"/>
                    <a:pt x="f105" y="f175"/>
                  </a:cubicBezTo>
                  <a:cubicBezTo>
                    <a:pt x="f94" y="f176"/>
                    <a:pt x="f90" y="f7"/>
                    <a:pt x="f90" y="f176"/>
                  </a:cubicBezTo>
                  <a:cubicBezTo>
                    <a:pt x="f86" y="f176"/>
                    <a:pt x="f93" y="f174"/>
                    <a:pt x="f86" y="f2"/>
                  </a:cubicBezTo>
                  <a:cubicBezTo>
                    <a:pt x="f86" y="f177"/>
                    <a:pt x="f90" y="f178"/>
                    <a:pt x="f85" y="f179"/>
                  </a:cubicBezTo>
                  <a:cubicBezTo>
                    <a:pt x="f49" y="f139"/>
                    <a:pt x="f110" y="f33"/>
                    <a:pt x="f112" y="f60"/>
                  </a:cubicBezTo>
                  <a:cubicBezTo>
                    <a:pt x="f112" y="f116"/>
                    <a:pt x="f112" y="f44"/>
                    <a:pt x="f112" y="f54"/>
                  </a:cubicBezTo>
                  <a:cubicBezTo>
                    <a:pt x="f106" y="f60"/>
                    <a:pt x="f10" y="f118"/>
                    <a:pt x="f12" y="f18"/>
                  </a:cubicBezTo>
                  <a:cubicBezTo>
                    <a:pt x="f50" y="f20"/>
                    <a:pt x="f86" y="f128"/>
                    <a:pt x="f88" y="f130"/>
                  </a:cubicBezTo>
                  <a:cubicBezTo>
                    <a:pt x="f69" y="f166"/>
                    <a:pt x="f180" y="f169"/>
                    <a:pt x="f76" y="f133"/>
                  </a:cubicBezTo>
                  <a:cubicBezTo>
                    <a:pt x="f115" y="f139"/>
                    <a:pt x="f108" y="f165"/>
                    <a:pt x="f180" y="f151"/>
                  </a:cubicBezTo>
                  <a:cubicBezTo>
                    <a:pt x="f181" y="f141"/>
                    <a:pt x="f98" y="f151"/>
                    <a:pt x="f104" y="f148"/>
                  </a:cubicBezTo>
                  <a:cubicBezTo>
                    <a:pt x="f102" y="f132"/>
                    <a:pt x="f78" y="f149"/>
                    <a:pt x="f97" y="f169"/>
                  </a:cubicBezTo>
                  <a:cubicBezTo>
                    <a:pt x="f181" y="f131"/>
                    <a:pt x="f95" y="f166"/>
                    <a:pt x="f180" y="f160"/>
                  </a:cubicBezTo>
                  <a:cubicBezTo>
                    <a:pt x="f89" y="f122"/>
                    <a:pt x="f50" y="f126"/>
                    <a:pt x="f10" y="f44"/>
                  </a:cubicBezTo>
                  <a:cubicBezTo>
                    <a:pt x="f110" y="f156"/>
                    <a:pt x="f8" y="f14"/>
                    <a:pt x="f106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5" name="Freeform 15">
              <a:extLst>
                <a:ext uri="{FF2B5EF4-FFF2-40B4-BE49-F238E27FC236}">
                  <a16:creationId xmlns:a16="http://schemas.microsoft.com/office/drawing/2014/main" id="{45028E31-C97E-A456-19E6-D02E429B51DE}"/>
                </a:ext>
              </a:extLst>
            </p:cNvPr>
            <p:cNvSpPr/>
            <p:nvPr/>
          </p:nvSpPr>
          <p:spPr>
            <a:xfrm>
              <a:off x="8254553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1"/>
                <a:gd name="f151" fmla="val 48"/>
                <a:gd name="f152" fmla="val 19"/>
                <a:gd name="f153" fmla="val 64"/>
                <a:gd name="f154" fmla="val 67"/>
                <a:gd name="f155" fmla="val 55"/>
                <a:gd name="f156" fmla="val 49"/>
                <a:gd name="f157" fmla="val 47"/>
                <a:gd name="f158" fmla="val 34"/>
                <a:gd name="f159" fmla="val 44"/>
                <a:gd name="f160" fmla="val 59"/>
                <a:gd name="f161" fmla="val 90"/>
                <a:gd name="f162" fmla="val 5"/>
                <a:gd name="f163" fmla="val 2"/>
                <a:gd name="f164" fmla="val 1"/>
                <a:gd name="f165" fmla="val 129"/>
                <a:gd name="f166" fmla="val 128"/>
                <a:gd name="f167" fmla="val 135"/>
                <a:gd name="f168" fmla="val 142"/>
                <a:gd name="f169" fmla="val 143"/>
                <a:gd name="f170" fmla="val 137"/>
                <a:gd name="f171" fmla="val 33"/>
                <a:gd name="f172" fmla="val 145"/>
                <a:gd name="f173" fmla="val 53"/>
                <a:gd name="f174" fmla="val 179"/>
                <a:gd name="f175" fmla="val 182"/>
                <a:gd name="f176" fmla="val 114"/>
                <a:gd name="f177" fmla="val 181"/>
                <a:gd name="f178" fmla="val 178"/>
                <a:gd name="f179" fmla="val 174"/>
                <a:gd name="f180" fmla="val 125"/>
                <a:gd name="f181" fmla="+- 0 0 -90"/>
                <a:gd name="f182" fmla="*/ f3 1 177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77 f188 1"/>
                <a:gd name="f212" fmla="*/ 36 f188 1"/>
                <a:gd name="f213" fmla="*/ 138 f189 1"/>
                <a:gd name="f214" fmla="*/ 40 f188 1"/>
                <a:gd name="f215" fmla="*/ 115 f189 1"/>
                <a:gd name="f216" fmla="*/ 31 f188 1"/>
                <a:gd name="f217" fmla="*/ 122 f189 1"/>
                <a:gd name="f218" fmla="*/ 14 f188 1"/>
                <a:gd name="f219" fmla="*/ 112 f189 1"/>
                <a:gd name="f220" fmla="*/ 29 f188 1"/>
                <a:gd name="f221" fmla="*/ 91 f189 1"/>
                <a:gd name="f222" fmla="*/ 73 f188 1"/>
                <a:gd name="f223" fmla="*/ 96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79 f189 1"/>
                <a:gd name="f231" fmla="*/ 49 f189 1"/>
                <a:gd name="f232" fmla="*/ 42 f188 1"/>
                <a:gd name="f233" fmla="*/ 28 f189 1"/>
                <a:gd name="f234" fmla="*/ 34 f188 1"/>
                <a:gd name="f235" fmla="*/ 75 f189 1"/>
                <a:gd name="f236" fmla="*/ 34 f189 1"/>
                <a:gd name="f237" fmla="*/ 12 f189 1"/>
                <a:gd name="f238" fmla="*/ 74 f189 1"/>
                <a:gd name="f239" fmla="*/ 85 f188 1"/>
                <a:gd name="f240" fmla="*/ 24 f189 1"/>
                <a:gd name="f241" fmla="*/ 91 f188 1"/>
                <a:gd name="f242" fmla="*/ 4 f189 1"/>
                <a:gd name="f243" fmla="*/ 100 f188 1"/>
                <a:gd name="f244" fmla="*/ 72 f189 1"/>
                <a:gd name="f245" fmla="*/ 90 f188 1"/>
                <a:gd name="f246" fmla="*/ 73 f189 1"/>
                <a:gd name="f247" fmla="*/ 97 f188 1"/>
                <a:gd name="f248" fmla="*/ 14 f189 1"/>
                <a:gd name="f249" fmla="*/ 130 f188 1"/>
                <a:gd name="f250" fmla="*/ 30 f189 1"/>
                <a:gd name="f251" fmla="*/ 137 f188 1"/>
                <a:gd name="f252" fmla="*/ 82 f189 1"/>
                <a:gd name="f253" fmla="*/ 58 f189 1"/>
                <a:gd name="f254" fmla="*/ 141 f188 1"/>
                <a:gd name="f255" fmla="*/ 161 f188 1"/>
                <a:gd name="f256" fmla="*/ 62 f189 1"/>
                <a:gd name="f257" fmla="*/ 142 f188 1"/>
                <a:gd name="f258" fmla="*/ 94 f189 1"/>
                <a:gd name="f259" fmla="*/ 135 f188 1"/>
                <a:gd name="f260" fmla="*/ 114 f189 1"/>
                <a:gd name="f261" fmla="*/ 183 f188 1"/>
                <a:gd name="f262" fmla="*/ 93 f189 1"/>
                <a:gd name="f263" fmla="*/ 105 f188 1"/>
                <a:gd name="f264" fmla="*/ 119 f189 1"/>
                <a:gd name="f265" fmla="*/ 138 f188 1"/>
                <a:gd name="f266" fmla="*/ 137 f189 1"/>
                <a:gd name="f267" fmla="*/ 152 f188 1"/>
                <a:gd name="f268" fmla="*/ 100 f189 1"/>
                <a:gd name="f269" fmla="*/ 101 f188 1"/>
                <a:gd name="f270" fmla="+- f190 0 f1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83"/>
                <a:gd name="f307" fmla="*/ f229 1 177"/>
                <a:gd name="f308" fmla="*/ f230 1 177"/>
                <a:gd name="f309" fmla="*/ f231 1 177"/>
                <a:gd name="f310" fmla="*/ f232 1 183"/>
                <a:gd name="f311" fmla="*/ f233 1 177"/>
                <a:gd name="f312" fmla="*/ f234 1 183"/>
                <a:gd name="f313" fmla="*/ f235 1 177"/>
                <a:gd name="f314" fmla="*/ f236 1 177"/>
                <a:gd name="f315" fmla="*/ f237 1 177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83"/>
                <a:gd name="f330" fmla="*/ f252 1 177"/>
                <a:gd name="f331" fmla="*/ f253 1 177"/>
                <a:gd name="f332" fmla="*/ f254 1 183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f268 1 177"/>
                <a:gd name="f347" fmla="*/ f269 1 183"/>
                <a:gd name="f348" fmla="*/ 0 1 f191"/>
                <a:gd name="f349" fmla="*/ f185 1 f191"/>
                <a:gd name="f350" fmla="*/ 0 1 f192"/>
                <a:gd name="f351" fmla="*/ f186 1 f192"/>
                <a:gd name="f352" fmla="*/ f271 1 f191"/>
                <a:gd name="f353" fmla="*/ f272 1 f192"/>
                <a:gd name="f354" fmla="*/ f273 1 f191"/>
                <a:gd name="f355" fmla="*/ f274 1 f192"/>
                <a:gd name="f356" fmla="*/ f275 1 f191"/>
                <a:gd name="f357" fmla="*/ f276 1 f192"/>
                <a:gd name="f358" fmla="*/ f277 1 f191"/>
                <a:gd name="f359" fmla="*/ f278 1 f192"/>
                <a:gd name="f360" fmla="*/ f279 1 f191"/>
                <a:gd name="f361" fmla="*/ f280 1 f192"/>
                <a:gd name="f362" fmla="*/ f281 1 f191"/>
                <a:gd name="f363" fmla="*/ f282 1 f192"/>
                <a:gd name="f364" fmla="*/ f283 1 f191"/>
                <a:gd name="f365" fmla="*/ f284 1 f192"/>
                <a:gd name="f366" fmla="*/ f285 1 f191"/>
                <a:gd name="f367" fmla="*/ f286 1 f192"/>
                <a:gd name="f368" fmla="*/ f287 1 f191"/>
                <a:gd name="f369" fmla="*/ f288 1 f192"/>
                <a:gd name="f370" fmla="*/ f289 1 f192"/>
                <a:gd name="f371" fmla="*/ f290 1 f192"/>
                <a:gd name="f372" fmla="*/ f291 1 f191"/>
                <a:gd name="f373" fmla="*/ f292 1 f192"/>
                <a:gd name="f374" fmla="*/ f293 1 f191"/>
                <a:gd name="f375" fmla="*/ f294 1 f192"/>
                <a:gd name="f376" fmla="*/ f295 1 f191"/>
                <a:gd name="f377" fmla="*/ f296 1 f192"/>
                <a:gd name="f378" fmla="*/ f297 1 f191"/>
                <a:gd name="f379" fmla="*/ f298 1 f192"/>
                <a:gd name="f380" fmla="*/ f299 1 f191"/>
                <a:gd name="f381" fmla="*/ f300 1 f192"/>
                <a:gd name="f382" fmla="*/ f301 1 f191"/>
                <a:gd name="f383" fmla="*/ f302 1 f192"/>
                <a:gd name="f384" fmla="*/ f303 1 f191"/>
                <a:gd name="f385" fmla="*/ f304 1 f192"/>
                <a:gd name="f386" fmla="*/ f305 1 f191"/>
                <a:gd name="f387" fmla="*/ f306 1 f192"/>
                <a:gd name="f388" fmla="*/ f307 1 f191"/>
                <a:gd name="f389" fmla="*/ f308 1 f191"/>
                <a:gd name="f390" fmla="*/ f309 1 f191"/>
                <a:gd name="f391" fmla="*/ f310 1 f192"/>
                <a:gd name="f392" fmla="*/ f311 1 f191"/>
                <a:gd name="f393" fmla="*/ f312 1 f192"/>
                <a:gd name="f394" fmla="*/ f313 1 f191"/>
                <a:gd name="f395" fmla="*/ f314 1 f191"/>
                <a:gd name="f396" fmla="*/ f315 1 f191"/>
                <a:gd name="f397" fmla="*/ f316 1 f191"/>
                <a:gd name="f398" fmla="*/ f317 1 f192"/>
                <a:gd name="f399" fmla="*/ f318 1 f191"/>
                <a:gd name="f400" fmla="*/ f319 1 f192"/>
                <a:gd name="f401" fmla="*/ f320 1 f191"/>
                <a:gd name="f402" fmla="*/ f321 1 f192"/>
                <a:gd name="f403" fmla="*/ f322 1 f191"/>
                <a:gd name="f404" fmla="*/ f323 1 f192"/>
                <a:gd name="f405" fmla="*/ f324 1 f191"/>
                <a:gd name="f406" fmla="*/ f325 1 f192"/>
                <a:gd name="f407" fmla="*/ f326 1 f191"/>
                <a:gd name="f408" fmla="*/ f327 1 f192"/>
                <a:gd name="f409" fmla="*/ f328 1 f191"/>
                <a:gd name="f410" fmla="*/ f329 1 f192"/>
                <a:gd name="f411" fmla="*/ f330 1 f191"/>
                <a:gd name="f412" fmla="*/ f331 1 f191"/>
                <a:gd name="f413" fmla="*/ f332 1 f192"/>
                <a:gd name="f414" fmla="*/ f333 1 f192"/>
                <a:gd name="f415" fmla="*/ f334 1 f191"/>
                <a:gd name="f416" fmla="*/ f335 1 f192"/>
                <a:gd name="f417" fmla="*/ f336 1 f191"/>
                <a:gd name="f418" fmla="*/ f337 1 f192"/>
                <a:gd name="f419" fmla="*/ f338 1 f191"/>
                <a:gd name="f420" fmla="*/ f339 1 f192"/>
                <a:gd name="f421" fmla="*/ f340 1 f191"/>
                <a:gd name="f422" fmla="*/ f341 1 f192"/>
                <a:gd name="f423" fmla="*/ f342 1 f191"/>
                <a:gd name="f424" fmla="*/ f343 1 f192"/>
                <a:gd name="f425" fmla="*/ f344 1 f191"/>
                <a:gd name="f426" fmla="*/ f345 1 f192"/>
                <a:gd name="f427" fmla="*/ f346 1 f191"/>
                <a:gd name="f428" fmla="*/ f347 1 f192"/>
                <a:gd name="f429" fmla="*/ f348 f182 1"/>
                <a:gd name="f430" fmla="*/ f349 f182 1"/>
                <a:gd name="f431" fmla="*/ f351 f183 1"/>
                <a:gd name="f432" fmla="*/ f350 f183 1"/>
                <a:gd name="f433" fmla="*/ f352 f182 1"/>
                <a:gd name="f434" fmla="*/ f353 f183 1"/>
                <a:gd name="f435" fmla="*/ f354 f182 1"/>
                <a:gd name="f436" fmla="*/ f355 f183 1"/>
                <a:gd name="f437" fmla="*/ f356 f182 1"/>
                <a:gd name="f438" fmla="*/ f357 f183 1"/>
                <a:gd name="f439" fmla="*/ f358 f182 1"/>
                <a:gd name="f440" fmla="*/ f359 f183 1"/>
                <a:gd name="f441" fmla="*/ f360 f182 1"/>
                <a:gd name="f442" fmla="*/ f361 f183 1"/>
                <a:gd name="f443" fmla="*/ f362 f182 1"/>
                <a:gd name="f444" fmla="*/ f363 f183 1"/>
                <a:gd name="f445" fmla="*/ f364 f182 1"/>
                <a:gd name="f446" fmla="*/ f365 f183 1"/>
                <a:gd name="f447" fmla="*/ f366 f182 1"/>
                <a:gd name="f448" fmla="*/ f367 f183 1"/>
                <a:gd name="f449" fmla="*/ f368 f182 1"/>
                <a:gd name="f450" fmla="*/ f369 f183 1"/>
                <a:gd name="f451" fmla="*/ f370 f183 1"/>
                <a:gd name="f452" fmla="*/ f371 f183 1"/>
                <a:gd name="f453" fmla="*/ f372 f182 1"/>
                <a:gd name="f454" fmla="*/ f373 f183 1"/>
                <a:gd name="f455" fmla="*/ f374 f182 1"/>
                <a:gd name="f456" fmla="*/ f375 f183 1"/>
                <a:gd name="f457" fmla="*/ f376 f182 1"/>
                <a:gd name="f458" fmla="*/ f377 f183 1"/>
                <a:gd name="f459" fmla="*/ f378 f182 1"/>
                <a:gd name="f460" fmla="*/ f379 f183 1"/>
                <a:gd name="f461" fmla="*/ f380 f182 1"/>
                <a:gd name="f462" fmla="*/ f381 f183 1"/>
                <a:gd name="f463" fmla="*/ f382 f182 1"/>
                <a:gd name="f464" fmla="*/ f383 f183 1"/>
                <a:gd name="f465" fmla="*/ f384 f182 1"/>
                <a:gd name="f466" fmla="*/ f385 f183 1"/>
                <a:gd name="f467" fmla="*/ f386 f182 1"/>
                <a:gd name="f468" fmla="*/ f387 f183 1"/>
                <a:gd name="f469" fmla="*/ f388 f182 1"/>
                <a:gd name="f470" fmla="*/ f389 f182 1"/>
                <a:gd name="f471" fmla="*/ f390 f182 1"/>
                <a:gd name="f472" fmla="*/ f391 f183 1"/>
                <a:gd name="f473" fmla="*/ f392 f182 1"/>
                <a:gd name="f474" fmla="*/ f393 f183 1"/>
                <a:gd name="f475" fmla="*/ f394 f182 1"/>
                <a:gd name="f476" fmla="*/ f395 f182 1"/>
                <a:gd name="f477" fmla="*/ f396 f182 1"/>
                <a:gd name="f478" fmla="*/ f397 f182 1"/>
                <a:gd name="f479" fmla="*/ f398 f183 1"/>
                <a:gd name="f480" fmla="*/ f399 f182 1"/>
                <a:gd name="f481" fmla="*/ f400 f183 1"/>
                <a:gd name="f482" fmla="*/ f401 f182 1"/>
                <a:gd name="f483" fmla="*/ f402 f183 1"/>
                <a:gd name="f484" fmla="*/ f403 f182 1"/>
                <a:gd name="f485" fmla="*/ f404 f183 1"/>
                <a:gd name="f486" fmla="*/ f405 f182 1"/>
                <a:gd name="f487" fmla="*/ f406 f183 1"/>
                <a:gd name="f488" fmla="*/ f407 f182 1"/>
                <a:gd name="f489" fmla="*/ f408 f183 1"/>
                <a:gd name="f490" fmla="*/ f409 f182 1"/>
                <a:gd name="f491" fmla="*/ f410 f183 1"/>
                <a:gd name="f492" fmla="*/ f411 f182 1"/>
                <a:gd name="f493" fmla="*/ f412 f182 1"/>
                <a:gd name="f494" fmla="*/ f413 f183 1"/>
                <a:gd name="f495" fmla="*/ f414 f183 1"/>
                <a:gd name="f496" fmla="*/ f415 f182 1"/>
                <a:gd name="f497" fmla="*/ f416 f183 1"/>
                <a:gd name="f498" fmla="*/ f417 f182 1"/>
                <a:gd name="f499" fmla="*/ f418 f183 1"/>
                <a:gd name="f500" fmla="*/ f419 f182 1"/>
                <a:gd name="f501" fmla="*/ f420 f183 1"/>
                <a:gd name="f502" fmla="*/ f421 f182 1"/>
                <a:gd name="f503" fmla="*/ f422 f183 1"/>
                <a:gd name="f504" fmla="*/ f423 f182 1"/>
                <a:gd name="f505" fmla="*/ f424 f183 1"/>
                <a:gd name="f506" fmla="*/ f425 f182 1"/>
                <a:gd name="f507" fmla="*/ f426 f183 1"/>
                <a:gd name="f508" fmla="*/ f427 f182 1"/>
                <a:gd name="f509" fmla="*/ f428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3" y="f434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37" y="f451"/>
                </a:cxn>
                <a:cxn ang="f270">
                  <a:pos x="f439" y="f452"/>
                </a:cxn>
                <a:cxn ang="f270">
                  <a:pos x="f453" y="f454"/>
                </a:cxn>
                <a:cxn ang="f270">
                  <a:pos x="f455" y="f456"/>
                </a:cxn>
                <a:cxn ang="f270">
                  <a:pos x="f457" y="f458"/>
                </a:cxn>
                <a:cxn ang="f270">
                  <a:pos x="f459" y="f460"/>
                </a:cxn>
                <a:cxn ang="f270">
                  <a:pos x="f461" y="f462"/>
                </a:cxn>
                <a:cxn ang="f270">
                  <a:pos x="f463" y="f464"/>
                </a:cxn>
                <a:cxn ang="f270">
                  <a:pos x="f465" y="f466"/>
                </a:cxn>
                <a:cxn ang="f270">
                  <a:pos x="f467" y="f468"/>
                </a:cxn>
                <a:cxn ang="f270">
                  <a:pos x="f469" y="f458"/>
                </a:cxn>
                <a:cxn ang="f270">
                  <a:pos x="f470" y="f450"/>
                </a:cxn>
                <a:cxn ang="f270">
                  <a:pos x="f471" y="f472"/>
                </a:cxn>
                <a:cxn ang="f270">
                  <a:pos x="f473" y="f474"/>
                </a:cxn>
                <a:cxn ang="f270">
                  <a:pos x="f475" y="f451"/>
                </a:cxn>
                <a:cxn ang="f270">
                  <a:pos x="f476" y="f446"/>
                </a:cxn>
                <a:cxn ang="f270">
                  <a:pos x="f477" y="f462"/>
                </a:cxn>
                <a:cxn ang="f270">
                  <a:pos x="f478" y="f479"/>
                </a:cxn>
                <a:cxn ang="f270">
                  <a:pos x="f480" y="f481"/>
                </a:cxn>
                <a:cxn ang="f270">
                  <a:pos x="f482" y="f483"/>
                </a:cxn>
                <a:cxn ang="f270">
                  <a:pos x="f484" y="f485"/>
                </a:cxn>
                <a:cxn ang="f270">
                  <a:pos x="f486" y="f487"/>
                </a:cxn>
                <a:cxn ang="f270">
                  <a:pos x="f488" y="f489"/>
                </a:cxn>
                <a:cxn ang="f270">
                  <a:pos x="f490" y="f491"/>
                </a:cxn>
                <a:cxn ang="f270">
                  <a:pos x="f492" y="f442"/>
                </a:cxn>
                <a:cxn ang="f270">
                  <a:pos x="f493" y="f494"/>
                </a:cxn>
                <a:cxn ang="f270">
                  <a:pos x="f471" y="f495"/>
                </a:cxn>
                <a:cxn ang="f270">
                  <a:pos x="f496" y="f497"/>
                </a:cxn>
                <a:cxn ang="f270">
                  <a:pos x="f498" y="f499"/>
                </a:cxn>
                <a:cxn ang="f270">
                  <a:pos x="f500" y="f501"/>
                </a:cxn>
                <a:cxn ang="f270">
                  <a:pos x="f502" y="f503"/>
                </a:cxn>
                <a:cxn ang="f270">
                  <a:pos x="f504" y="f505"/>
                </a:cxn>
                <a:cxn ang="f270">
                  <a:pos x="f506" y="f507"/>
                </a:cxn>
                <a:cxn ang="f270">
                  <a:pos x="f508" y="f509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129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0" y="f131"/>
                    <a:pt x="f145" y="f132"/>
                  </a:cubicBezTo>
                  <a:cubicBezTo>
                    <a:pt x="f86" y="f122"/>
                    <a:pt x="f88" y="f134"/>
                    <a:pt x="f153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4" y="f88"/>
                  </a:cubicBezTo>
                  <a:cubicBezTo>
                    <a:pt x="f86" y="f135"/>
                    <a:pt x="f155" y="f156"/>
                    <a:pt x="f156" y="f103"/>
                  </a:cubicBezTo>
                  <a:cubicBezTo>
                    <a:pt x="f157" y="f114"/>
                    <a:pt x="f157" y="f144"/>
                    <a:pt x="f157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8" y="f122"/>
                    <a:pt x="f121" y="f134"/>
                    <a:pt x="f121" y="f158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59" y="f103"/>
                    <a:pt x="f157" y="f118"/>
                  </a:cubicBezTo>
                  <a:cubicBezTo>
                    <a:pt x="f135" y="f135"/>
                    <a:pt x="f98" y="f154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0" y="f93"/>
                    <a:pt x="f157" y="f76"/>
                    <a:pt x="f158" y="f73"/>
                  </a:cubicBezTo>
                  <a:cubicBezTo>
                    <a:pt x="f119" y="f90"/>
                    <a:pt x="f121" y="f79"/>
                    <a:pt x="f109" y="f154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0" y="f70"/>
                    <a:pt x="f75" y="f69"/>
                  </a:cubicBezTo>
                  <a:cubicBezTo>
                    <a:pt x="f75" y="f67"/>
                    <a:pt x="f75" y="f67"/>
                    <a:pt x="f75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1"/>
                    <a:pt x="f126" y="f64"/>
                  </a:cubicBezTo>
                  <a:cubicBezTo>
                    <a:pt x="f148" y="f67"/>
                    <a:pt x="f162" y="f66"/>
                    <a:pt x="f163" y="f61"/>
                  </a:cubicBezTo>
                  <a:cubicBezTo>
                    <a:pt x="f5" y="f46"/>
                    <a:pt x="f164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5" y="f48"/>
                    <a:pt x="f73" y="f161"/>
                  </a:cubicBezTo>
                  <a:cubicBezTo>
                    <a:pt x="f74" y="f161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0" y="f68"/>
                    <a:pt x="f118" y="f43"/>
                    <a:pt x="f119" y="f33"/>
                  </a:cubicBezTo>
                  <a:cubicBezTo>
                    <a:pt x="f134" y="f165"/>
                    <a:pt x="f122" y="f166"/>
                    <a:pt x="f131" y="f166"/>
                  </a:cubicBezTo>
                  <a:cubicBezTo>
                    <a:pt x="f136" y="f166"/>
                    <a:pt x="f143" y="f165"/>
                    <a:pt x="f127" y="f31"/>
                  </a:cubicBezTo>
                  <a:cubicBezTo>
                    <a:pt x="f137" y="f27"/>
                    <a:pt x="f128" y="f167"/>
                    <a:pt x="f128" y="f110"/>
                  </a:cubicBezTo>
                  <a:cubicBezTo>
                    <a:pt x="f127" y="f168"/>
                    <a:pt x="f152" y="f169"/>
                    <a:pt x="f147" y="f168"/>
                  </a:cubicBezTo>
                  <a:cubicBezTo>
                    <a:pt x="f122" y="f102"/>
                    <a:pt x="f111" y="f100"/>
                    <a:pt x="f111" y="f170"/>
                  </a:cubicBezTo>
                  <a:cubicBezTo>
                    <a:pt x="f119" y="f17"/>
                    <a:pt x="f171" y="f31"/>
                    <a:pt x="f107" y="f166"/>
                  </a:cubicBezTo>
                  <a:cubicBezTo>
                    <a:pt x="f156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5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6"/>
                    <a:pt x="f83" y="f102"/>
                  </a:cubicBezTo>
                  <a:cubicBezTo>
                    <a:pt x="f145" y="f169"/>
                    <a:pt x="f99" y="f104"/>
                    <a:pt x="f115" y="f172"/>
                  </a:cubicBezTo>
                  <a:cubicBezTo>
                    <a:pt x="f157" y="f42"/>
                    <a:pt x="f159" y="f21"/>
                    <a:pt x="f101" y="f40"/>
                  </a:cubicBezTo>
                  <a:cubicBezTo>
                    <a:pt x="f101" y="f63"/>
                    <a:pt x="f159" y="f54"/>
                    <a:pt x="f156" y="f54"/>
                  </a:cubicBezTo>
                  <a:cubicBezTo>
                    <a:pt x="f173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0" y="f21"/>
                    <a:pt x="f85" y="f172"/>
                    <a:pt x="f82" y="f168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7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4"/>
                    <a:pt x="f117" y="f2"/>
                    <a:pt x="f129" y="f175"/>
                  </a:cubicBezTo>
                  <a:cubicBezTo>
                    <a:pt x="f129" y="f7"/>
                    <a:pt x="f18" y="f7"/>
                    <a:pt x="f176" y="f7"/>
                  </a:cubicBezTo>
                  <a:cubicBezTo>
                    <a:pt x="f176" y="f7"/>
                    <a:pt x="f97" y="f177"/>
                    <a:pt x="f97" y="f2"/>
                  </a:cubicBezTo>
                  <a:cubicBezTo>
                    <a:pt x="f176" y="f178"/>
                    <a:pt x="f18" y="f57"/>
                    <a:pt x="f133" y="f179"/>
                  </a:cubicBezTo>
                  <a:cubicBezTo>
                    <a:pt x="f16" y="f26"/>
                    <a:pt x="f10" y="f166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6" y="f165"/>
                    <a:pt x="f37" y="f110"/>
                  </a:cubicBezTo>
                  <a:cubicBezTo>
                    <a:pt x="f22" y="f102"/>
                    <a:pt x="f180" y="f172"/>
                    <a:pt x="f20" y="f23"/>
                  </a:cubicBezTo>
                  <a:cubicBezTo>
                    <a:pt x="f20" y="f23"/>
                    <a:pt x="f35" y="f28"/>
                    <a:pt x="f180" y="f39"/>
                  </a:cubicBezTo>
                  <a:cubicBezTo>
                    <a:pt x="f31" y="f52"/>
                    <a:pt x="f71" y="f39"/>
                    <a:pt x="f170" y="f105"/>
                  </a:cubicBezTo>
                  <a:cubicBezTo>
                    <a:pt x="f110" y="f41"/>
                    <a:pt x="f71" y="f19"/>
                    <a:pt x="f91" y="f172"/>
                  </a:cubicBezTo>
                  <a:cubicBezTo>
                    <a:pt x="f31" y="f169"/>
                    <a:pt x="f33" y="f102"/>
                    <a:pt x="f180" y="f100"/>
                  </a:cubicBezTo>
                  <a:cubicBezTo>
                    <a:pt x="f43" y="f33"/>
                    <a:pt x="f50" y="f176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6" name="Freeform 16">
              <a:extLst>
                <a:ext uri="{FF2B5EF4-FFF2-40B4-BE49-F238E27FC236}">
                  <a16:creationId xmlns:a16="http://schemas.microsoft.com/office/drawing/2014/main" id="{6C9B2D7F-8712-F6DC-F8C6-BEAC942BBB30}"/>
                </a:ext>
              </a:extLst>
            </p:cNvPr>
            <p:cNvSpPr/>
            <p:nvPr/>
          </p:nvSpPr>
          <p:spPr>
            <a:xfrm>
              <a:off x="6085487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3"/>
                <a:gd name="f8" fmla="val 79"/>
                <a:gd name="f9" fmla="val 96"/>
                <a:gd name="f10" fmla="val 77"/>
                <a:gd name="f11" fmla="val 76"/>
                <a:gd name="f12" fmla="val 97"/>
                <a:gd name="f13" fmla="val 74"/>
                <a:gd name="f14" fmla="val 98"/>
                <a:gd name="f15" fmla="val 60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8"/>
                <a:gd name="f24" fmla="val 124"/>
                <a:gd name="f25" fmla="val 27"/>
                <a:gd name="f26" fmla="val 126"/>
                <a:gd name="f27" fmla="val 26"/>
                <a:gd name="f28" fmla="val 131"/>
                <a:gd name="f29" fmla="val 23"/>
                <a:gd name="f30" fmla="val 132"/>
                <a:gd name="f31" fmla="val 19"/>
                <a:gd name="f32" fmla="val 15"/>
                <a:gd name="f33" fmla="val 130"/>
                <a:gd name="f34" fmla="val 12"/>
                <a:gd name="f35" fmla="val 127"/>
                <a:gd name="f36" fmla="val 13"/>
                <a:gd name="f37" fmla="val 123"/>
                <a:gd name="f38" fmla="val 14"/>
                <a:gd name="f39" fmla="val 119"/>
                <a:gd name="f40" fmla="val 17"/>
                <a:gd name="f41" fmla="val 118"/>
                <a:gd name="f42" fmla="val 22"/>
                <a:gd name="f43" fmla="val 25"/>
                <a:gd name="f44" fmla="val 117"/>
                <a:gd name="f45" fmla="val 46"/>
                <a:gd name="f46" fmla="val 110"/>
                <a:gd name="f47" fmla="val 61"/>
                <a:gd name="f48" fmla="val 102"/>
                <a:gd name="f49" fmla="val 75"/>
                <a:gd name="f50" fmla="val 94"/>
                <a:gd name="f51" fmla="val 93"/>
                <a:gd name="f52" fmla="val 92"/>
                <a:gd name="f53" fmla="val 73"/>
                <a:gd name="f54" fmla="val 71"/>
                <a:gd name="f55" fmla="val 70"/>
                <a:gd name="f56" fmla="val 54"/>
                <a:gd name="f57" fmla="val 38"/>
                <a:gd name="f58" fmla="val 99"/>
                <a:gd name="f59" fmla="val 20"/>
                <a:gd name="f60" fmla="val 18"/>
                <a:gd name="f61" fmla="val 101"/>
                <a:gd name="f62" fmla="val 8"/>
                <a:gd name="f63" fmla="val 108"/>
                <a:gd name="f64" fmla="val 5"/>
                <a:gd name="f65" fmla="val 105"/>
                <a:gd name="f66" fmla="val 2"/>
                <a:gd name="f67" fmla="val 3"/>
                <a:gd name="f68" fmla="val 6"/>
                <a:gd name="f69" fmla="val 11"/>
                <a:gd name="f70" fmla="val 91"/>
                <a:gd name="f71" fmla="val 16"/>
                <a:gd name="f72" fmla="val 95"/>
                <a:gd name="f73" fmla="val 55"/>
                <a:gd name="f74" fmla="val 89"/>
                <a:gd name="f75" fmla="val 88"/>
                <a:gd name="f76" fmla="val 87"/>
                <a:gd name="f77" fmla="val 72"/>
                <a:gd name="f78" fmla="val 86"/>
                <a:gd name="f79" fmla="val 85"/>
                <a:gd name="f80" fmla="val 56"/>
                <a:gd name="f81" fmla="val 81"/>
                <a:gd name="f82" fmla="val 42"/>
                <a:gd name="f83" fmla="val 10"/>
                <a:gd name="f84" fmla="val 7"/>
                <a:gd name="f85" fmla="val 65"/>
                <a:gd name="f86" fmla="val 62"/>
                <a:gd name="f87" fmla="val 58"/>
                <a:gd name="f88" fmla="val 21"/>
                <a:gd name="f89" fmla="val 63"/>
                <a:gd name="f90" fmla="val 24"/>
                <a:gd name="f91" fmla="val 69"/>
                <a:gd name="f92" fmla="val 32"/>
                <a:gd name="f93" fmla="val 82"/>
                <a:gd name="f94" fmla="val 83"/>
                <a:gd name="f95" fmla="val 78"/>
                <a:gd name="f96" fmla="val 66"/>
                <a:gd name="f97" fmla="val 51"/>
                <a:gd name="f98" fmla="val 43"/>
                <a:gd name="f99" fmla="val 37"/>
                <a:gd name="f100" fmla="val 34"/>
                <a:gd name="f101" fmla="val 41"/>
                <a:gd name="f102" fmla="val 36"/>
                <a:gd name="f103" fmla="val 39"/>
                <a:gd name="f104" fmla="val 30"/>
                <a:gd name="f105" fmla="val 40"/>
                <a:gd name="f106" fmla="val 52"/>
                <a:gd name="f107" fmla="val 67"/>
                <a:gd name="f108" fmla="val 57"/>
                <a:gd name="f109" fmla="val 50"/>
                <a:gd name="f110" fmla="val 68"/>
                <a:gd name="f111" fmla="val 4"/>
                <a:gd name="f112" fmla="val 90"/>
                <a:gd name="f113" fmla="val 111"/>
                <a:gd name="f114" fmla="val 112"/>
                <a:gd name="f115" fmla="val 125"/>
                <a:gd name="f116" fmla="val 129"/>
                <a:gd name="f117" fmla="val 115"/>
                <a:gd name="f118" fmla="val 103"/>
                <a:gd name="f119" fmla="val 49"/>
                <a:gd name="f120" fmla="val 133"/>
                <a:gd name="f121" fmla="val 139"/>
                <a:gd name="f122" fmla="val 144"/>
                <a:gd name="f123" fmla="val 149"/>
                <a:gd name="f124" fmla="val 150"/>
                <a:gd name="f125" fmla="val 147"/>
                <a:gd name="f126" fmla="val 141"/>
                <a:gd name="f127" fmla="val 136"/>
                <a:gd name="f128" fmla="val 151"/>
                <a:gd name="f129" fmla="val 153"/>
                <a:gd name="f130" fmla="val 159"/>
                <a:gd name="f131" fmla="val 163"/>
                <a:gd name="f132" fmla="val 168"/>
                <a:gd name="f133" fmla="val 166"/>
                <a:gd name="f134" fmla="val 164"/>
                <a:gd name="f135" fmla="val 158"/>
                <a:gd name="f136" fmla="val 104"/>
                <a:gd name="f137" fmla="val 138"/>
                <a:gd name="f138" fmla="val 154"/>
                <a:gd name="f139" fmla="val 156"/>
                <a:gd name="f140" fmla="val 160"/>
                <a:gd name="f141" fmla="val 162"/>
                <a:gd name="f142" fmla="val 167"/>
                <a:gd name="f143" fmla="val 172"/>
                <a:gd name="f144" fmla="val 175"/>
                <a:gd name="f145" fmla="val 177"/>
                <a:gd name="f146" fmla="val 174"/>
                <a:gd name="f147" fmla="val 100"/>
                <a:gd name="f148" fmla="val 170"/>
                <a:gd name="f149" fmla="val 165"/>
                <a:gd name="f150" fmla="val 161"/>
                <a:gd name="f151" fmla="val 140"/>
                <a:gd name="f152" fmla="val 107"/>
                <a:gd name="f153" fmla="val 148"/>
                <a:gd name="f154" fmla="val 152"/>
                <a:gd name="f155" fmla="val 128"/>
                <a:gd name="f156" fmla="val 157"/>
                <a:gd name="f157" fmla="val 135"/>
                <a:gd name="f158" fmla="val 142"/>
                <a:gd name="f159" fmla="val 143"/>
                <a:gd name="f160" fmla="val 155"/>
                <a:gd name="f161" fmla="val 137"/>
                <a:gd name="f162" fmla="val 145"/>
                <a:gd name="f163" fmla="val 109"/>
                <a:gd name="f164" fmla="val 120"/>
                <a:gd name="f165" fmla="val 146"/>
                <a:gd name="f166" fmla="val 134"/>
                <a:gd name="f167" fmla="val 116"/>
                <a:gd name="f168" fmla="val 179"/>
                <a:gd name="f169" fmla="val 182"/>
                <a:gd name="f170" fmla="val 64"/>
                <a:gd name="f171" fmla="val 181"/>
                <a:gd name="f172" fmla="val 176"/>
                <a:gd name="f173" fmla="val 48"/>
                <a:gd name="f174" fmla="val 47"/>
                <a:gd name="f175" fmla="val 114"/>
                <a:gd name="f176" fmla="val 80"/>
                <a:gd name="f177" fmla="+- 0 0 -90"/>
                <a:gd name="f178" fmla="*/ f3 1 178"/>
                <a:gd name="f179" fmla="*/ f4 1 183"/>
                <a:gd name="f180" fmla="val f5"/>
                <a:gd name="f181" fmla="val f6"/>
                <a:gd name="f182" fmla="val f7"/>
                <a:gd name="f183" fmla="*/ f177 f0 1"/>
                <a:gd name="f184" fmla="+- f182 0 f180"/>
                <a:gd name="f185" fmla="+- f181 0 f180"/>
                <a:gd name="f186" fmla="*/ f183 1 f2"/>
                <a:gd name="f187" fmla="*/ f185 1 178"/>
                <a:gd name="f188" fmla="*/ f184 1 183"/>
                <a:gd name="f189" fmla="*/ 31 f185 1"/>
                <a:gd name="f190" fmla="*/ 121 f184 1"/>
                <a:gd name="f191" fmla="*/ 13 f185 1"/>
                <a:gd name="f192" fmla="*/ 123 f184 1"/>
                <a:gd name="f193" fmla="*/ 75 f185 1"/>
                <a:gd name="f194" fmla="*/ 94 f184 1"/>
                <a:gd name="f195" fmla="*/ 22 f185 1"/>
                <a:gd name="f196" fmla="*/ 99 f184 1"/>
                <a:gd name="f197" fmla="*/ 3 f185 1"/>
                <a:gd name="f198" fmla="*/ 96 f184 1"/>
                <a:gd name="f199" fmla="*/ 73 f185 1"/>
                <a:gd name="f200" fmla="*/ 89 f184 1"/>
                <a:gd name="f201" fmla="*/ 27 f185 1"/>
                <a:gd name="f202" fmla="*/ 72 f184 1"/>
                <a:gd name="f203" fmla="*/ 8 f185 1"/>
                <a:gd name="f204" fmla="*/ 62 f184 1"/>
                <a:gd name="f205" fmla="*/ 32 f185 1"/>
                <a:gd name="f206" fmla="*/ 71 f184 1"/>
                <a:gd name="f207" fmla="*/ 74 f185 1"/>
                <a:gd name="f208" fmla="*/ 77 f184 1"/>
                <a:gd name="f209" fmla="*/ 36 f184 1"/>
                <a:gd name="f210" fmla="*/ 40 f185 1"/>
                <a:gd name="f211" fmla="*/ 40 f184 1"/>
                <a:gd name="f212" fmla="*/ 63 f185 1"/>
                <a:gd name="f213" fmla="*/ 31 f184 1"/>
                <a:gd name="f214" fmla="*/ 56 f185 1"/>
                <a:gd name="f215" fmla="*/ 14 f184 1"/>
                <a:gd name="f216" fmla="*/ 66 f185 1"/>
                <a:gd name="f217" fmla="*/ 29 f184 1"/>
                <a:gd name="f218" fmla="*/ 87 f185 1"/>
                <a:gd name="f219" fmla="*/ 73 f184 1"/>
                <a:gd name="f220" fmla="*/ 81 f185 1"/>
                <a:gd name="f221" fmla="*/ 4 f184 1"/>
                <a:gd name="f222" fmla="*/ 91 f185 1"/>
                <a:gd name="f223" fmla="*/ 20 f184 1"/>
                <a:gd name="f224" fmla="*/ 110 f185 1"/>
                <a:gd name="f225" fmla="*/ 30 f184 1"/>
                <a:gd name="f226" fmla="*/ 127 f185 1"/>
                <a:gd name="f227" fmla="*/ 98 f185 1"/>
                <a:gd name="f228" fmla="*/ 129 f185 1"/>
                <a:gd name="f229" fmla="*/ 42 f184 1"/>
                <a:gd name="f230" fmla="*/ 150 f185 1"/>
                <a:gd name="f231" fmla="*/ 34 f184 1"/>
                <a:gd name="f232" fmla="*/ 103 f185 1"/>
                <a:gd name="f233" fmla="*/ 144 f185 1"/>
                <a:gd name="f234" fmla="*/ 166 f185 1"/>
                <a:gd name="f235" fmla="*/ 104 f185 1"/>
                <a:gd name="f236" fmla="*/ 85 f184 1"/>
                <a:gd name="f237" fmla="*/ 154 f185 1"/>
                <a:gd name="f238" fmla="*/ 91 f184 1"/>
                <a:gd name="f239" fmla="*/ 174 f185 1"/>
                <a:gd name="f240" fmla="*/ 100 f184 1"/>
                <a:gd name="f241" fmla="*/ 106 f185 1"/>
                <a:gd name="f242" fmla="*/ 90 f184 1"/>
                <a:gd name="f243" fmla="*/ 105 f185 1"/>
                <a:gd name="f244" fmla="*/ 97 f184 1"/>
                <a:gd name="f245" fmla="*/ 164 f185 1"/>
                <a:gd name="f246" fmla="*/ 130 f184 1"/>
                <a:gd name="f247" fmla="*/ 147 f185 1"/>
                <a:gd name="f248" fmla="*/ 137 f184 1"/>
                <a:gd name="f249" fmla="*/ 96 f185 1"/>
                <a:gd name="f250" fmla="*/ 120 f185 1"/>
                <a:gd name="f251" fmla="*/ 141 f184 1"/>
                <a:gd name="f252" fmla="*/ 161 f184 1"/>
                <a:gd name="f253" fmla="*/ 116 f185 1"/>
                <a:gd name="f254" fmla="*/ 142 f184 1"/>
                <a:gd name="f255" fmla="*/ 83 f185 1"/>
                <a:gd name="f256" fmla="*/ 135 f184 1"/>
                <a:gd name="f257" fmla="*/ 64 f185 1"/>
                <a:gd name="f258" fmla="*/ 183 f184 1"/>
                <a:gd name="f259" fmla="*/ 85 f185 1"/>
                <a:gd name="f260" fmla="*/ 105 f184 1"/>
                <a:gd name="f261" fmla="*/ 58 f185 1"/>
                <a:gd name="f262" fmla="*/ 138 f184 1"/>
                <a:gd name="f263" fmla="*/ 41 f185 1"/>
                <a:gd name="f264" fmla="*/ 152 f184 1"/>
                <a:gd name="f265" fmla="*/ 78 f185 1"/>
                <a:gd name="f266" fmla="*/ 101 f184 1"/>
                <a:gd name="f267" fmla="+- f186 0 f1"/>
                <a:gd name="f268" fmla="*/ f189 1 178"/>
                <a:gd name="f269" fmla="*/ f190 1 183"/>
                <a:gd name="f270" fmla="*/ f191 1 178"/>
                <a:gd name="f271" fmla="*/ f192 1 183"/>
                <a:gd name="f272" fmla="*/ f193 1 178"/>
                <a:gd name="f273" fmla="*/ f194 1 183"/>
                <a:gd name="f274" fmla="*/ f195 1 178"/>
                <a:gd name="f275" fmla="*/ f196 1 183"/>
                <a:gd name="f276" fmla="*/ f197 1 178"/>
                <a:gd name="f277" fmla="*/ f198 1 183"/>
                <a:gd name="f278" fmla="*/ f199 1 178"/>
                <a:gd name="f279" fmla="*/ f200 1 183"/>
                <a:gd name="f280" fmla="*/ f201 1 178"/>
                <a:gd name="f281" fmla="*/ f202 1 183"/>
                <a:gd name="f282" fmla="*/ f203 1 178"/>
                <a:gd name="f283" fmla="*/ f204 1 183"/>
                <a:gd name="f284" fmla="*/ f205 1 178"/>
                <a:gd name="f285" fmla="*/ f206 1 183"/>
                <a:gd name="f286" fmla="*/ f207 1 178"/>
                <a:gd name="f287" fmla="*/ f208 1 183"/>
                <a:gd name="f288" fmla="*/ f209 1 183"/>
                <a:gd name="f289" fmla="*/ f210 1 178"/>
                <a:gd name="f290" fmla="*/ f211 1 183"/>
                <a:gd name="f291" fmla="*/ f212 1 178"/>
                <a:gd name="f292" fmla="*/ f213 1 183"/>
                <a:gd name="f293" fmla="*/ f214 1 178"/>
                <a:gd name="f294" fmla="*/ f215 1 183"/>
                <a:gd name="f295" fmla="*/ f216 1 178"/>
                <a:gd name="f296" fmla="*/ f217 1 183"/>
                <a:gd name="f297" fmla="*/ f218 1 178"/>
                <a:gd name="f298" fmla="*/ f219 1 183"/>
                <a:gd name="f299" fmla="*/ f220 1 178"/>
                <a:gd name="f300" fmla="*/ f221 1 183"/>
                <a:gd name="f301" fmla="*/ f222 1 178"/>
                <a:gd name="f302" fmla="*/ f223 1 183"/>
                <a:gd name="f303" fmla="*/ f224 1 178"/>
                <a:gd name="f304" fmla="*/ f225 1 183"/>
                <a:gd name="f305" fmla="*/ f226 1 178"/>
                <a:gd name="f306" fmla="*/ f227 1 178"/>
                <a:gd name="f307" fmla="*/ f228 1 178"/>
                <a:gd name="f308" fmla="*/ f229 1 183"/>
                <a:gd name="f309" fmla="*/ f230 1 178"/>
                <a:gd name="f310" fmla="*/ f231 1 183"/>
                <a:gd name="f311" fmla="*/ f232 1 178"/>
                <a:gd name="f312" fmla="*/ f233 1 178"/>
                <a:gd name="f313" fmla="*/ f234 1 178"/>
                <a:gd name="f314" fmla="*/ f235 1 178"/>
                <a:gd name="f315" fmla="*/ f236 1 183"/>
                <a:gd name="f316" fmla="*/ f237 1 178"/>
                <a:gd name="f317" fmla="*/ f238 1 183"/>
                <a:gd name="f318" fmla="*/ f239 1 178"/>
                <a:gd name="f319" fmla="*/ f240 1 183"/>
                <a:gd name="f320" fmla="*/ f241 1 178"/>
                <a:gd name="f321" fmla="*/ f242 1 183"/>
                <a:gd name="f322" fmla="*/ f243 1 178"/>
                <a:gd name="f323" fmla="*/ f244 1 183"/>
                <a:gd name="f324" fmla="*/ f245 1 178"/>
                <a:gd name="f325" fmla="*/ f246 1 183"/>
                <a:gd name="f326" fmla="*/ f247 1 178"/>
                <a:gd name="f327" fmla="*/ f248 1 183"/>
                <a:gd name="f328" fmla="*/ f249 1 178"/>
                <a:gd name="f329" fmla="*/ f250 1 178"/>
                <a:gd name="f330" fmla="*/ f251 1 183"/>
                <a:gd name="f331" fmla="*/ f252 1 183"/>
                <a:gd name="f332" fmla="*/ f253 1 178"/>
                <a:gd name="f333" fmla="*/ f254 1 183"/>
                <a:gd name="f334" fmla="*/ f255 1 178"/>
                <a:gd name="f335" fmla="*/ f256 1 183"/>
                <a:gd name="f336" fmla="*/ f257 1 178"/>
                <a:gd name="f337" fmla="*/ f258 1 183"/>
                <a:gd name="f338" fmla="*/ f259 1 178"/>
                <a:gd name="f339" fmla="*/ f260 1 183"/>
                <a:gd name="f340" fmla="*/ f261 1 178"/>
                <a:gd name="f341" fmla="*/ f262 1 183"/>
                <a:gd name="f342" fmla="*/ f263 1 178"/>
                <a:gd name="f343" fmla="*/ f264 1 183"/>
                <a:gd name="f344" fmla="*/ f265 1 178"/>
                <a:gd name="f345" fmla="*/ f266 1 183"/>
                <a:gd name="f346" fmla="*/ 0 1 f187"/>
                <a:gd name="f347" fmla="*/ f181 1 f187"/>
                <a:gd name="f348" fmla="*/ 0 1 f188"/>
                <a:gd name="f349" fmla="*/ f182 1 f188"/>
                <a:gd name="f350" fmla="*/ f268 1 f187"/>
                <a:gd name="f351" fmla="*/ f269 1 f188"/>
                <a:gd name="f352" fmla="*/ f270 1 f187"/>
                <a:gd name="f353" fmla="*/ f271 1 f188"/>
                <a:gd name="f354" fmla="*/ f272 1 f187"/>
                <a:gd name="f355" fmla="*/ f273 1 f188"/>
                <a:gd name="f356" fmla="*/ f274 1 f187"/>
                <a:gd name="f357" fmla="*/ f275 1 f188"/>
                <a:gd name="f358" fmla="*/ f276 1 f187"/>
                <a:gd name="f359" fmla="*/ f277 1 f188"/>
                <a:gd name="f360" fmla="*/ f278 1 f187"/>
                <a:gd name="f361" fmla="*/ f279 1 f188"/>
                <a:gd name="f362" fmla="*/ f280 1 f187"/>
                <a:gd name="f363" fmla="*/ f281 1 f188"/>
                <a:gd name="f364" fmla="*/ f282 1 f187"/>
                <a:gd name="f365" fmla="*/ f283 1 f188"/>
                <a:gd name="f366" fmla="*/ f284 1 f187"/>
                <a:gd name="f367" fmla="*/ f285 1 f188"/>
                <a:gd name="f368" fmla="*/ f286 1 f187"/>
                <a:gd name="f369" fmla="*/ f287 1 f188"/>
                <a:gd name="f370" fmla="*/ f288 1 f188"/>
                <a:gd name="f371" fmla="*/ f289 1 f187"/>
                <a:gd name="f372" fmla="*/ f290 1 f188"/>
                <a:gd name="f373" fmla="*/ f291 1 f187"/>
                <a:gd name="f374" fmla="*/ f292 1 f188"/>
                <a:gd name="f375" fmla="*/ f293 1 f187"/>
                <a:gd name="f376" fmla="*/ f294 1 f188"/>
                <a:gd name="f377" fmla="*/ f295 1 f187"/>
                <a:gd name="f378" fmla="*/ f296 1 f188"/>
                <a:gd name="f379" fmla="*/ f297 1 f187"/>
                <a:gd name="f380" fmla="*/ f298 1 f188"/>
                <a:gd name="f381" fmla="*/ f299 1 f187"/>
                <a:gd name="f382" fmla="*/ f300 1 f188"/>
                <a:gd name="f383" fmla="*/ f301 1 f187"/>
                <a:gd name="f384" fmla="*/ f302 1 f188"/>
                <a:gd name="f385" fmla="*/ f303 1 f187"/>
                <a:gd name="f386" fmla="*/ f304 1 f188"/>
                <a:gd name="f387" fmla="*/ f305 1 f187"/>
                <a:gd name="f388" fmla="*/ f306 1 f187"/>
                <a:gd name="f389" fmla="*/ f307 1 f187"/>
                <a:gd name="f390" fmla="*/ f308 1 f188"/>
                <a:gd name="f391" fmla="*/ f309 1 f187"/>
                <a:gd name="f392" fmla="*/ f310 1 f188"/>
                <a:gd name="f393" fmla="*/ f311 1 f187"/>
                <a:gd name="f394" fmla="*/ f312 1 f187"/>
                <a:gd name="f395" fmla="*/ f313 1 f187"/>
                <a:gd name="f396" fmla="*/ f314 1 f187"/>
                <a:gd name="f397" fmla="*/ f315 1 f188"/>
                <a:gd name="f398" fmla="*/ f316 1 f187"/>
                <a:gd name="f399" fmla="*/ f317 1 f188"/>
                <a:gd name="f400" fmla="*/ f318 1 f187"/>
                <a:gd name="f401" fmla="*/ f319 1 f188"/>
                <a:gd name="f402" fmla="*/ f320 1 f187"/>
                <a:gd name="f403" fmla="*/ f321 1 f188"/>
                <a:gd name="f404" fmla="*/ f322 1 f187"/>
                <a:gd name="f405" fmla="*/ f323 1 f188"/>
                <a:gd name="f406" fmla="*/ f324 1 f187"/>
                <a:gd name="f407" fmla="*/ f325 1 f188"/>
                <a:gd name="f408" fmla="*/ f326 1 f187"/>
                <a:gd name="f409" fmla="*/ f327 1 f188"/>
                <a:gd name="f410" fmla="*/ f328 1 f187"/>
                <a:gd name="f411" fmla="*/ f329 1 f187"/>
                <a:gd name="f412" fmla="*/ f330 1 f188"/>
                <a:gd name="f413" fmla="*/ f331 1 f188"/>
                <a:gd name="f414" fmla="*/ f332 1 f187"/>
                <a:gd name="f415" fmla="*/ f333 1 f188"/>
                <a:gd name="f416" fmla="*/ f334 1 f187"/>
                <a:gd name="f417" fmla="*/ f335 1 f188"/>
                <a:gd name="f418" fmla="*/ f336 1 f187"/>
                <a:gd name="f419" fmla="*/ f337 1 f188"/>
                <a:gd name="f420" fmla="*/ f338 1 f187"/>
                <a:gd name="f421" fmla="*/ f339 1 f188"/>
                <a:gd name="f422" fmla="*/ f340 1 f187"/>
                <a:gd name="f423" fmla="*/ f341 1 f188"/>
                <a:gd name="f424" fmla="*/ f342 1 f187"/>
                <a:gd name="f425" fmla="*/ f343 1 f188"/>
                <a:gd name="f426" fmla="*/ f344 1 f187"/>
                <a:gd name="f427" fmla="*/ f345 1 f188"/>
                <a:gd name="f428" fmla="*/ f346 f178 1"/>
                <a:gd name="f429" fmla="*/ f347 f178 1"/>
                <a:gd name="f430" fmla="*/ f349 f179 1"/>
                <a:gd name="f431" fmla="*/ f348 f179 1"/>
                <a:gd name="f432" fmla="*/ f350 f178 1"/>
                <a:gd name="f433" fmla="*/ f351 f179 1"/>
                <a:gd name="f434" fmla="*/ f352 f178 1"/>
                <a:gd name="f435" fmla="*/ f353 f179 1"/>
                <a:gd name="f436" fmla="*/ f354 f178 1"/>
                <a:gd name="f437" fmla="*/ f355 f179 1"/>
                <a:gd name="f438" fmla="*/ f356 f178 1"/>
                <a:gd name="f439" fmla="*/ f357 f179 1"/>
                <a:gd name="f440" fmla="*/ f358 f178 1"/>
                <a:gd name="f441" fmla="*/ f359 f179 1"/>
                <a:gd name="f442" fmla="*/ f360 f178 1"/>
                <a:gd name="f443" fmla="*/ f361 f179 1"/>
                <a:gd name="f444" fmla="*/ f362 f178 1"/>
                <a:gd name="f445" fmla="*/ f363 f179 1"/>
                <a:gd name="f446" fmla="*/ f364 f178 1"/>
                <a:gd name="f447" fmla="*/ f365 f179 1"/>
                <a:gd name="f448" fmla="*/ f366 f178 1"/>
                <a:gd name="f449" fmla="*/ f367 f179 1"/>
                <a:gd name="f450" fmla="*/ f368 f178 1"/>
                <a:gd name="f451" fmla="*/ f369 f179 1"/>
                <a:gd name="f452" fmla="*/ f370 f179 1"/>
                <a:gd name="f453" fmla="*/ f371 f178 1"/>
                <a:gd name="f454" fmla="*/ f372 f179 1"/>
                <a:gd name="f455" fmla="*/ f373 f178 1"/>
                <a:gd name="f456" fmla="*/ f374 f179 1"/>
                <a:gd name="f457" fmla="*/ f375 f178 1"/>
                <a:gd name="f458" fmla="*/ f376 f179 1"/>
                <a:gd name="f459" fmla="*/ f377 f178 1"/>
                <a:gd name="f460" fmla="*/ f378 f179 1"/>
                <a:gd name="f461" fmla="*/ f379 f178 1"/>
                <a:gd name="f462" fmla="*/ f380 f179 1"/>
                <a:gd name="f463" fmla="*/ f381 f178 1"/>
                <a:gd name="f464" fmla="*/ f382 f179 1"/>
                <a:gd name="f465" fmla="*/ f383 f178 1"/>
                <a:gd name="f466" fmla="*/ f384 f179 1"/>
                <a:gd name="f467" fmla="*/ f385 f178 1"/>
                <a:gd name="f468" fmla="*/ f386 f179 1"/>
                <a:gd name="f469" fmla="*/ f387 f178 1"/>
                <a:gd name="f470" fmla="*/ f388 f178 1"/>
                <a:gd name="f471" fmla="*/ f389 f178 1"/>
                <a:gd name="f472" fmla="*/ f390 f179 1"/>
                <a:gd name="f473" fmla="*/ f391 f178 1"/>
                <a:gd name="f474" fmla="*/ f392 f179 1"/>
                <a:gd name="f475" fmla="*/ f393 f178 1"/>
                <a:gd name="f476" fmla="*/ f394 f178 1"/>
                <a:gd name="f477" fmla="*/ f395 f178 1"/>
                <a:gd name="f478" fmla="*/ f396 f178 1"/>
                <a:gd name="f479" fmla="*/ f397 f179 1"/>
                <a:gd name="f480" fmla="*/ f398 f178 1"/>
                <a:gd name="f481" fmla="*/ f399 f179 1"/>
                <a:gd name="f482" fmla="*/ f400 f178 1"/>
                <a:gd name="f483" fmla="*/ f401 f179 1"/>
                <a:gd name="f484" fmla="*/ f402 f178 1"/>
                <a:gd name="f485" fmla="*/ f403 f179 1"/>
                <a:gd name="f486" fmla="*/ f404 f178 1"/>
                <a:gd name="f487" fmla="*/ f405 f179 1"/>
                <a:gd name="f488" fmla="*/ f406 f178 1"/>
                <a:gd name="f489" fmla="*/ f407 f179 1"/>
                <a:gd name="f490" fmla="*/ f408 f178 1"/>
                <a:gd name="f491" fmla="*/ f409 f179 1"/>
                <a:gd name="f492" fmla="*/ f410 f178 1"/>
                <a:gd name="f493" fmla="*/ f411 f178 1"/>
                <a:gd name="f494" fmla="*/ f412 f179 1"/>
                <a:gd name="f495" fmla="*/ f413 f179 1"/>
                <a:gd name="f496" fmla="*/ f414 f178 1"/>
                <a:gd name="f497" fmla="*/ f415 f179 1"/>
                <a:gd name="f498" fmla="*/ f416 f178 1"/>
                <a:gd name="f499" fmla="*/ f417 f179 1"/>
                <a:gd name="f500" fmla="*/ f418 f178 1"/>
                <a:gd name="f501" fmla="*/ f419 f179 1"/>
                <a:gd name="f502" fmla="*/ f420 f178 1"/>
                <a:gd name="f503" fmla="*/ f421 f179 1"/>
                <a:gd name="f504" fmla="*/ f422 f178 1"/>
                <a:gd name="f505" fmla="*/ f423 f179 1"/>
                <a:gd name="f506" fmla="*/ f424 f178 1"/>
                <a:gd name="f507" fmla="*/ f425 f179 1"/>
                <a:gd name="f508" fmla="*/ f426 f178 1"/>
                <a:gd name="f509" fmla="*/ f427 f17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7">
                  <a:pos x="f432" y="f433"/>
                </a:cxn>
                <a:cxn ang="f267">
                  <a:pos x="f434" y="f435"/>
                </a:cxn>
                <a:cxn ang="f267">
                  <a:pos x="f436" y="f437"/>
                </a:cxn>
                <a:cxn ang="f267">
                  <a:pos x="f438" y="f439"/>
                </a:cxn>
                <a:cxn ang="f267">
                  <a:pos x="f440" y="f441"/>
                </a:cxn>
                <a:cxn ang="f267">
                  <a:pos x="f442" y="f443"/>
                </a:cxn>
                <a:cxn ang="f267">
                  <a:pos x="f444" y="f445"/>
                </a:cxn>
                <a:cxn ang="f267">
                  <a:pos x="f446" y="f447"/>
                </a:cxn>
                <a:cxn ang="f267">
                  <a:pos x="f448" y="f449"/>
                </a:cxn>
                <a:cxn ang="f267">
                  <a:pos x="f450" y="f451"/>
                </a:cxn>
                <a:cxn ang="f267">
                  <a:pos x="f438" y="f452"/>
                </a:cxn>
                <a:cxn ang="f267">
                  <a:pos x="f453" y="f454"/>
                </a:cxn>
                <a:cxn ang="f267">
                  <a:pos x="f455" y="f456"/>
                </a:cxn>
                <a:cxn ang="f267">
                  <a:pos x="f457" y="f458"/>
                </a:cxn>
                <a:cxn ang="f267">
                  <a:pos x="f459" y="f460"/>
                </a:cxn>
                <a:cxn ang="f267">
                  <a:pos x="f461" y="f462"/>
                </a:cxn>
                <a:cxn ang="f267">
                  <a:pos x="f463" y="f464"/>
                </a:cxn>
                <a:cxn ang="f267">
                  <a:pos x="f465" y="f466"/>
                </a:cxn>
                <a:cxn ang="f267">
                  <a:pos x="f467" y="f468"/>
                </a:cxn>
                <a:cxn ang="f267">
                  <a:pos x="f469" y="f458"/>
                </a:cxn>
                <a:cxn ang="f267">
                  <a:pos x="f470" y="f449"/>
                </a:cxn>
                <a:cxn ang="f267">
                  <a:pos x="f471" y="f472"/>
                </a:cxn>
                <a:cxn ang="f267">
                  <a:pos x="f473" y="f474"/>
                </a:cxn>
                <a:cxn ang="f267">
                  <a:pos x="f475" y="f451"/>
                </a:cxn>
                <a:cxn ang="f267">
                  <a:pos x="f476" y="f445"/>
                </a:cxn>
                <a:cxn ang="f267">
                  <a:pos x="f477" y="f462"/>
                </a:cxn>
                <a:cxn ang="f267">
                  <a:pos x="f478" y="f479"/>
                </a:cxn>
                <a:cxn ang="f267">
                  <a:pos x="f480" y="f481"/>
                </a:cxn>
                <a:cxn ang="f267">
                  <a:pos x="f482" y="f483"/>
                </a:cxn>
                <a:cxn ang="f267">
                  <a:pos x="f484" y="f485"/>
                </a:cxn>
                <a:cxn ang="f267">
                  <a:pos x="f486" y="f487"/>
                </a:cxn>
                <a:cxn ang="f267">
                  <a:pos x="f488" y="f489"/>
                </a:cxn>
                <a:cxn ang="f267">
                  <a:pos x="f490" y="f491"/>
                </a:cxn>
                <a:cxn ang="f267">
                  <a:pos x="f492" y="f441"/>
                </a:cxn>
                <a:cxn ang="f267">
                  <a:pos x="f493" y="f494"/>
                </a:cxn>
                <a:cxn ang="f267">
                  <a:pos x="f471" y="f495"/>
                </a:cxn>
                <a:cxn ang="f267">
                  <a:pos x="f496" y="f497"/>
                </a:cxn>
                <a:cxn ang="f267">
                  <a:pos x="f498" y="f499"/>
                </a:cxn>
                <a:cxn ang="f267">
                  <a:pos x="f500" y="f501"/>
                </a:cxn>
                <a:cxn ang="f267">
                  <a:pos x="f502" y="f503"/>
                </a:cxn>
                <a:cxn ang="f267">
                  <a:pos x="f504" y="f505"/>
                </a:cxn>
                <a:cxn ang="f267">
                  <a:pos x="f506" y="f507"/>
                </a:cxn>
                <a:cxn ang="f267">
                  <a:pos x="f508" y="f509"/>
                </a:cxn>
              </a:cxnLst>
              <a:rect l="f428" t="f431" r="f429" b="f430"/>
              <a:pathLst>
                <a:path w="178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21" y="f39"/>
                    <a:pt x="f19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49" y="f51"/>
                    <a:pt x="f49" y="f51"/>
                    <a:pt x="f49" y="f52"/>
                  </a:cubicBezTo>
                  <a:cubicBezTo>
                    <a:pt x="f53" y="f52"/>
                    <a:pt x="f54" y="f52"/>
                    <a:pt x="f55" y="f52"/>
                  </a:cubicBezTo>
                  <a:cubicBezTo>
                    <a:pt x="f56" y="f50"/>
                    <a:pt x="f57" y="f9"/>
                    <a:pt x="f42" y="f58"/>
                  </a:cubicBezTo>
                  <a:cubicBezTo>
                    <a:pt x="f59" y="f58"/>
                    <a:pt x="f60" y="f61"/>
                    <a:pt x="f40" y="f48"/>
                  </a:cubicBezTo>
                  <a:cubicBezTo>
                    <a:pt x="f38" y="f16"/>
                    <a:pt x="f62" y="f63"/>
                    <a:pt x="f64" y="f65"/>
                  </a:cubicBezTo>
                  <a:cubicBezTo>
                    <a:pt x="f66" y="f48"/>
                    <a:pt x="f5" y="f58"/>
                    <a:pt x="f67" y="f9"/>
                  </a:cubicBezTo>
                  <a:cubicBezTo>
                    <a:pt x="f68" y="f52"/>
                    <a:pt x="f69" y="f70"/>
                    <a:pt x="f32" y="f50"/>
                  </a:cubicBezTo>
                  <a:cubicBezTo>
                    <a:pt x="f71" y="f72"/>
                    <a:pt x="f31" y="f9"/>
                    <a:pt x="f59" y="f9"/>
                  </a:cubicBezTo>
                  <a:cubicBezTo>
                    <a:pt x="f57" y="f50"/>
                    <a:pt x="f73" y="f70"/>
                    <a:pt x="f53" y="f74"/>
                  </a:cubicBezTo>
                  <a:cubicBezTo>
                    <a:pt x="f13" y="f74"/>
                    <a:pt x="f13" y="f75"/>
                    <a:pt x="f11" y="f76"/>
                  </a:cubicBezTo>
                  <a:cubicBezTo>
                    <a:pt x="f53" y="f76"/>
                    <a:pt x="f77" y="f78"/>
                    <a:pt x="f55" y="f79"/>
                  </a:cubicBezTo>
                  <a:cubicBezTo>
                    <a:pt x="f80" y="f81"/>
                    <a:pt x="f82" y="f10"/>
                    <a:pt x="f25" y="f77"/>
                  </a:cubicBezTo>
                  <a:cubicBezTo>
                    <a:pt x="f43" y="f77"/>
                    <a:pt x="f42" y="f53"/>
                    <a:pt x="f31" y="f13"/>
                  </a:cubicBezTo>
                  <a:cubicBezTo>
                    <a:pt x="f32" y="f49"/>
                    <a:pt x="f83" y="f10"/>
                    <a:pt x="f84" y="f77"/>
                  </a:cubicBezTo>
                  <a:cubicBezTo>
                    <a:pt x="f68" y="f55"/>
                    <a:pt x="f68" y="f85"/>
                    <a:pt x="f62" y="f86"/>
                  </a:cubicBezTo>
                  <a:cubicBezTo>
                    <a:pt x="f69" y="f87"/>
                    <a:pt x="f71" y="f87"/>
                    <a:pt x="f88" y="f15"/>
                  </a:cubicBezTo>
                  <a:cubicBezTo>
                    <a:pt x="f42" y="f47"/>
                    <a:pt x="f29" y="f86"/>
                    <a:pt x="f29" y="f89"/>
                  </a:cubicBezTo>
                  <a:cubicBezTo>
                    <a:pt x="f90" y="f91"/>
                    <a:pt x="f23" y="f55"/>
                    <a:pt x="f92" y="f54"/>
                  </a:cubicBezTo>
                  <a:cubicBezTo>
                    <a:pt x="f17" y="f49"/>
                    <a:pt x="f87" y="f8"/>
                    <a:pt x="f54" y="f93"/>
                  </a:cubicBezTo>
                  <a:cubicBezTo>
                    <a:pt x="f53" y="f94"/>
                    <a:pt x="f49" y="f93"/>
                    <a:pt x="f10" y="f93"/>
                  </a:cubicBezTo>
                  <a:cubicBezTo>
                    <a:pt x="f11" y="f81"/>
                    <a:pt x="f11" y="f95"/>
                    <a:pt x="f13" y="f10"/>
                  </a:cubicBezTo>
                  <a:cubicBezTo>
                    <a:pt x="f86" y="f96"/>
                    <a:pt x="f97" y="f56"/>
                    <a:pt x="f57" y="f98"/>
                  </a:cubicBezTo>
                  <a:cubicBezTo>
                    <a:pt x="f99" y="f82"/>
                    <a:pt x="f100" y="f82"/>
                    <a:pt x="f92" y="f82"/>
                  </a:cubicBezTo>
                  <a:cubicBezTo>
                    <a:pt x="f27" y="f82"/>
                    <a:pt x="f42" y="f101"/>
                    <a:pt x="f42" y="f102"/>
                  </a:cubicBezTo>
                  <a:cubicBezTo>
                    <a:pt x="f42" y="f92"/>
                    <a:pt x="f25" y="f25"/>
                    <a:pt x="f92" y="f25"/>
                  </a:cubicBezTo>
                  <a:cubicBezTo>
                    <a:pt x="f99" y="f25"/>
                    <a:pt x="f103" y="f104"/>
                    <a:pt x="f103" y="f102"/>
                  </a:cubicBezTo>
                  <a:cubicBezTo>
                    <a:pt x="f103" y="f99"/>
                    <a:pt x="f103" y="f103"/>
                    <a:pt x="f105" y="f105"/>
                  </a:cubicBezTo>
                  <a:cubicBezTo>
                    <a:pt x="f56" y="f106"/>
                    <a:pt x="f107" y="f85"/>
                    <a:pt x="f93" y="f95"/>
                  </a:cubicBezTo>
                  <a:cubicBezTo>
                    <a:pt x="f81" y="f11"/>
                    <a:pt x="f81" y="f49"/>
                    <a:pt x="f81" y="f13"/>
                  </a:cubicBezTo>
                  <a:cubicBezTo>
                    <a:pt x="f49" y="f15"/>
                    <a:pt x="f91" y="f17"/>
                    <a:pt x="f89" y="f19"/>
                  </a:cubicBezTo>
                  <a:cubicBezTo>
                    <a:pt x="f47" y="f23"/>
                    <a:pt x="f15" y="f25"/>
                    <a:pt x="f108" y="f27"/>
                  </a:cubicBezTo>
                  <a:cubicBezTo>
                    <a:pt x="f56" y="f27"/>
                    <a:pt x="f109" y="f42"/>
                    <a:pt x="f97" y="f88"/>
                  </a:cubicBezTo>
                  <a:cubicBezTo>
                    <a:pt x="f97" y="f60"/>
                    <a:pt x="f56" y="f32"/>
                    <a:pt x="f80" y="f38"/>
                  </a:cubicBezTo>
                  <a:cubicBezTo>
                    <a:pt x="f15" y="f34"/>
                    <a:pt x="f85" y="f34"/>
                    <a:pt x="f107" y="f71"/>
                  </a:cubicBezTo>
                  <a:cubicBezTo>
                    <a:pt x="f110" y="f60"/>
                    <a:pt x="f107" y="f88"/>
                    <a:pt x="f107" y="f90"/>
                  </a:cubicBezTo>
                  <a:cubicBezTo>
                    <a:pt x="f107" y="f43"/>
                    <a:pt x="f85" y="f25"/>
                    <a:pt x="f96" y="f21"/>
                  </a:cubicBezTo>
                  <a:cubicBezTo>
                    <a:pt x="f77" y="f98"/>
                    <a:pt x="f95" y="f87"/>
                    <a:pt x="f79" y="f53"/>
                  </a:cubicBezTo>
                  <a:cubicBezTo>
                    <a:pt x="f79" y="f53"/>
                    <a:pt x="f79" y="f53"/>
                    <a:pt x="f78" y="f53"/>
                  </a:cubicBezTo>
                  <a:cubicBezTo>
                    <a:pt x="f78" y="f53"/>
                    <a:pt x="f76" y="f53"/>
                    <a:pt x="f76" y="f53"/>
                  </a:cubicBezTo>
                  <a:cubicBezTo>
                    <a:pt x="f76" y="f80"/>
                    <a:pt x="f76" y="f103"/>
                    <a:pt x="f76" y="f42"/>
                  </a:cubicBezTo>
                  <a:cubicBezTo>
                    <a:pt x="f76" y="f59"/>
                    <a:pt x="f79" y="f60"/>
                    <a:pt x="f94" y="f71"/>
                  </a:cubicBezTo>
                  <a:cubicBezTo>
                    <a:pt x="f95" y="f36"/>
                    <a:pt x="f95" y="f62"/>
                    <a:pt x="f81" y="f111"/>
                  </a:cubicBezTo>
                  <a:cubicBezTo>
                    <a:pt x="f79" y="f5"/>
                    <a:pt x="f112" y="f5"/>
                    <a:pt x="f72" y="f111"/>
                  </a:cubicBezTo>
                  <a:cubicBezTo>
                    <a:pt x="f14" y="f84"/>
                    <a:pt x="f14" y="f34"/>
                    <a:pt x="f50" y="f71"/>
                  </a:cubicBezTo>
                  <a:cubicBezTo>
                    <a:pt x="f51" y="f40"/>
                    <a:pt x="f70" y="f60"/>
                    <a:pt x="f70" y="f59"/>
                  </a:cubicBezTo>
                  <a:cubicBezTo>
                    <a:pt x="f70" y="f57"/>
                    <a:pt x="f70" y="f80"/>
                    <a:pt x="f52" y="f13"/>
                  </a:cubicBezTo>
                  <a:cubicBezTo>
                    <a:pt x="f51" y="f77"/>
                    <a:pt x="f51" y="f54"/>
                    <a:pt x="f50" y="f55"/>
                  </a:cubicBezTo>
                  <a:cubicBezTo>
                    <a:pt x="f58" y="f108"/>
                    <a:pt x="f65" y="f98"/>
                    <a:pt x="f46" y="f104"/>
                  </a:cubicBezTo>
                  <a:cubicBezTo>
                    <a:pt x="f113" y="f25"/>
                    <a:pt x="f114" y="f43"/>
                    <a:pt x="f46" y="f29"/>
                  </a:cubicBezTo>
                  <a:cubicBezTo>
                    <a:pt x="f16" y="f60"/>
                    <a:pt x="f63" y="f36"/>
                    <a:pt x="f18" y="f69"/>
                  </a:cubicBezTo>
                  <a:cubicBezTo>
                    <a:pt x="f41" y="f62"/>
                    <a:pt x="f115" y="f83"/>
                    <a:pt x="f35" y="f38"/>
                  </a:cubicBezTo>
                  <a:cubicBezTo>
                    <a:pt x="f116" y="f31"/>
                    <a:pt x="f35" y="f90"/>
                    <a:pt x="f20" y="f43"/>
                  </a:cubicBezTo>
                  <a:cubicBezTo>
                    <a:pt x="f44" y="f27"/>
                    <a:pt x="f117" y="f21"/>
                    <a:pt x="f18" y="f92"/>
                  </a:cubicBezTo>
                  <a:cubicBezTo>
                    <a:pt x="f63" y="f17"/>
                    <a:pt x="f118" y="f87"/>
                    <a:pt x="f14" y="f54"/>
                  </a:cubicBezTo>
                  <a:cubicBezTo>
                    <a:pt x="f14" y="f53"/>
                    <a:pt x="f12" y="f49"/>
                    <a:pt x="f14" y="f10"/>
                  </a:cubicBezTo>
                  <a:cubicBezTo>
                    <a:pt x="f48" y="f53"/>
                    <a:pt x="f16" y="f110"/>
                    <a:pt x="f113" y="f89"/>
                  </a:cubicBezTo>
                  <a:cubicBezTo>
                    <a:pt x="f44" y="f80"/>
                    <a:pt x="f37" y="f119"/>
                    <a:pt x="f116" y="f82"/>
                  </a:cubicBezTo>
                  <a:cubicBezTo>
                    <a:pt x="f33" y="f105"/>
                    <a:pt x="f28" y="f57"/>
                    <a:pt x="f28" y="f102"/>
                  </a:cubicBezTo>
                  <a:cubicBezTo>
                    <a:pt x="f33" y="f19"/>
                    <a:pt x="f120" y="f25"/>
                    <a:pt x="f121" y="f25"/>
                  </a:cubicBezTo>
                  <a:cubicBezTo>
                    <a:pt x="f122" y="f27"/>
                    <a:pt x="f123" y="f21"/>
                    <a:pt x="f124" y="f100"/>
                  </a:cubicBezTo>
                  <a:cubicBezTo>
                    <a:pt x="f124" y="f57"/>
                    <a:pt x="f125" y="f101"/>
                    <a:pt x="f126" y="f101"/>
                  </a:cubicBezTo>
                  <a:cubicBezTo>
                    <a:pt x="f127" y="f105"/>
                    <a:pt x="f120" y="f82"/>
                    <a:pt x="f28" y="f17"/>
                  </a:cubicBezTo>
                  <a:cubicBezTo>
                    <a:pt x="f20" y="f80"/>
                    <a:pt x="f114" y="f107"/>
                    <a:pt x="f118" y="f10"/>
                  </a:cubicBezTo>
                  <a:cubicBezTo>
                    <a:pt x="f48" y="f8"/>
                    <a:pt x="f48" y="f81"/>
                    <a:pt x="f61" y="f93"/>
                  </a:cubicBezTo>
                  <a:cubicBezTo>
                    <a:pt x="f118" y="f93"/>
                    <a:pt x="f65" y="f94"/>
                    <a:pt x="f16" y="f93"/>
                  </a:cubicBezTo>
                  <a:cubicBezTo>
                    <a:pt x="f39" y="f8"/>
                    <a:pt x="f28" y="f49"/>
                    <a:pt x="f122" y="f77"/>
                  </a:cubicBezTo>
                  <a:cubicBezTo>
                    <a:pt x="f125" y="f54"/>
                    <a:pt x="f124" y="f55"/>
                    <a:pt x="f128" y="f107"/>
                  </a:cubicBezTo>
                  <a:cubicBezTo>
                    <a:pt x="f129" y="f86"/>
                    <a:pt x="f130" y="f15"/>
                    <a:pt x="f131" y="f89"/>
                  </a:cubicBezTo>
                  <a:cubicBezTo>
                    <a:pt x="f132" y="f85"/>
                    <a:pt x="f132" y="f91"/>
                    <a:pt x="f133" y="f53"/>
                  </a:cubicBezTo>
                  <a:cubicBezTo>
                    <a:pt x="f134" y="f10"/>
                    <a:pt x="f135" y="f95"/>
                    <a:pt x="f129" y="f11"/>
                  </a:cubicBezTo>
                  <a:cubicBezTo>
                    <a:pt x="f128" y="f49"/>
                    <a:pt x="f123" y="f53"/>
                    <a:pt x="f125" y="f13"/>
                  </a:cubicBezTo>
                  <a:cubicBezTo>
                    <a:pt x="f120" y="f10"/>
                    <a:pt x="f41" y="f81"/>
                    <a:pt x="f136" y="f79"/>
                  </a:cubicBezTo>
                  <a:cubicBezTo>
                    <a:pt x="f136" y="f78"/>
                    <a:pt x="f136" y="f78"/>
                    <a:pt x="f136" y="f76"/>
                  </a:cubicBezTo>
                  <a:cubicBezTo>
                    <a:pt x="f65" y="f76"/>
                    <a:pt x="f65" y="f75"/>
                    <a:pt x="f16" y="f75"/>
                  </a:cubicBezTo>
                  <a:cubicBezTo>
                    <a:pt x="f22" y="f74"/>
                    <a:pt x="f137" y="f70"/>
                    <a:pt x="f138" y="f70"/>
                  </a:cubicBezTo>
                  <a:cubicBezTo>
                    <a:pt x="f139" y="f52"/>
                    <a:pt x="f140" y="f112"/>
                    <a:pt x="f141" y="f74"/>
                  </a:cubicBezTo>
                  <a:cubicBezTo>
                    <a:pt x="f142" y="f78"/>
                    <a:pt x="f143" y="f76"/>
                    <a:pt x="f144" y="f70"/>
                  </a:cubicBezTo>
                  <a:cubicBezTo>
                    <a:pt x="f6" y="f50"/>
                    <a:pt x="f145" y="f14"/>
                    <a:pt x="f146" y="f147"/>
                  </a:cubicBezTo>
                  <a:cubicBezTo>
                    <a:pt x="f148" y="f118"/>
                    <a:pt x="f149" y="f48"/>
                    <a:pt x="f150" y="f14"/>
                  </a:cubicBezTo>
                  <a:cubicBezTo>
                    <a:pt x="f140" y="f9"/>
                    <a:pt x="f135" y="f72"/>
                    <a:pt x="f139" y="f72"/>
                  </a:cubicBezTo>
                  <a:cubicBezTo>
                    <a:pt x="f151" y="f51"/>
                    <a:pt x="f37" y="f52"/>
                    <a:pt x="f16" y="f112"/>
                  </a:cubicBezTo>
                  <a:cubicBezTo>
                    <a:pt x="f136" y="f112"/>
                    <a:pt x="f118" y="f70"/>
                    <a:pt x="f61" y="f70"/>
                  </a:cubicBezTo>
                  <a:cubicBezTo>
                    <a:pt x="f61" y="f52"/>
                    <a:pt x="f147" y="f51"/>
                    <a:pt x="f147" y="f50"/>
                  </a:cubicBezTo>
                  <a:cubicBezTo>
                    <a:pt x="f61" y="f72"/>
                    <a:pt x="f118" y="f72"/>
                    <a:pt x="f65" y="f12"/>
                  </a:cubicBezTo>
                  <a:cubicBezTo>
                    <a:pt x="f39" y="f152"/>
                    <a:pt x="f30" y="f44"/>
                    <a:pt x="f125" y="f35"/>
                  </a:cubicBezTo>
                  <a:cubicBezTo>
                    <a:pt x="f153" y="f116"/>
                    <a:pt x="f154" y="f155"/>
                    <a:pt x="f138" y="f155"/>
                  </a:cubicBezTo>
                  <a:cubicBezTo>
                    <a:pt x="f156" y="f155"/>
                    <a:pt x="f150" y="f116"/>
                    <a:pt x="f134" y="f33"/>
                  </a:cubicBezTo>
                  <a:cubicBezTo>
                    <a:pt x="f149" y="f28"/>
                    <a:pt x="f133" y="f157"/>
                    <a:pt x="f149" y="f137"/>
                  </a:cubicBezTo>
                  <a:cubicBezTo>
                    <a:pt x="f134" y="f158"/>
                    <a:pt x="f130" y="f159"/>
                    <a:pt x="f160" y="f158"/>
                  </a:cubicBezTo>
                  <a:cubicBezTo>
                    <a:pt x="f154" y="f126"/>
                    <a:pt x="f153" y="f121"/>
                    <a:pt x="f125" y="f161"/>
                  </a:cubicBezTo>
                  <a:cubicBezTo>
                    <a:pt x="f125" y="f30"/>
                    <a:pt x="f162" y="f33"/>
                    <a:pt x="f158" y="f155"/>
                  </a:cubicBezTo>
                  <a:cubicBezTo>
                    <a:pt x="f155" y="f41"/>
                    <a:pt x="f117" y="f163"/>
                    <a:pt x="f48" y="f58"/>
                  </a:cubicBezTo>
                  <a:cubicBezTo>
                    <a:pt x="f147" y="f14"/>
                    <a:pt x="f14" y="f12"/>
                    <a:pt x="f9" y="f9"/>
                  </a:cubicBezTo>
                  <a:cubicBezTo>
                    <a:pt x="f9" y="f9"/>
                    <a:pt x="f72" y="f12"/>
                    <a:pt x="f72" y="f12"/>
                  </a:cubicBezTo>
                  <a:cubicBezTo>
                    <a:pt x="f9" y="f58"/>
                    <a:pt x="f12" y="f61"/>
                    <a:pt x="f12" y="f48"/>
                  </a:cubicBezTo>
                  <a:cubicBezTo>
                    <a:pt x="f65" y="f117"/>
                    <a:pt x="f114" y="f155"/>
                    <a:pt x="f164" y="f126"/>
                  </a:cubicBezTo>
                  <a:cubicBezTo>
                    <a:pt x="f20" y="f159"/>
                    <a:pt x="f24" y="f122"/>
                    <a:pt x="f26" y="f162"/>
                  </a:cubicBezTo>
                  <a:cubicBezTo>
                    <a:pt x="f28" y="f165"/>
                    <a:pt x="f166" y="f153"/>
                    <a:pt x="f157" y="f129"/>
                  </a:cubicBezTo>
                  <a:cubicBezTo>
                    <a:pt x="f157" y="f156"/>
                    <a:pt x="f120" y="f150"/>
                    <a:pt x="f116" y="f150"/>
                  </a:cubicBezTo>
                  <a:cubicBezTo>
                    <a:pt x="f115" y="f150"/>
                    <a:pt x="f164" y="f130"/>
                    <a:pt x="f167" y="f156"/>
                  </a:cubicBezTo>
                  <a:cubicBezTo>
                    <a:pt x="f117" y="f156"/>
                    <a:pt x="f117" y="f129"/>
                    <a:pt x="f167" y="f128"/>
                  </a:cubicBezTo>
                  <a:cubicBezTo>
                    <a:pt x="f41" y="f153"/>
                    <a:pt x="f41" y="f162"/>
                    <a:pt x="f167" y="f158"/>
                  </a:cubicBezTo>
                  <a:cubicBezTo>
                    <a:pt x="f163" y="f33"/>
                    <a:pt x="f48" y="f41"/>
                    <a:pt x="f72" y="f16"/>
                  </a:cubicBezTo>
                  <a:cubicBezTo>
                    <a:pt x="f50" y="f65"/>
                    <a:pt x="f51" y="f118"/>
                    <a:pt x="f70" y="f61"/>
                  </a:cubicBezTo>
                  <a:cubicBezTo>
                    <a:pt x="f74" y="f18"/>
                    <a:pt x="f78" y="f24"/>
                    <a:pt x="f94" y="f157"/>
                  </a:cubicBezTo>
                  <a:cubicBezTo>
                    <a:pt x="f8" y="f123"/>
                    <a:pt x="f49" y="f131"/>
                    <a:pt x="f55" y="f145"/>
                  </a:cubicBezTo>
                  <a:cubicBezTo>
                    <a:pt x="f55" y="f168"/>
                    <a:pt x="f110" y="f2"/>
                    <a:pt x="f107" y="f169"/>
                  </a:cubicBezTo>
                  <a:cubicBezTo>
                    <a:pt x="f107" y="f7"/>
                    <a:pt x="f85" y="f7"/>
                    <a:pt x="f170" y="f7"/>
                  </a:cubicBezTo>
                  <a:cubicBezTo>
                    <a:pt x="f89" y="f7"/>
                    <a:pt x="f89" y="f171"/>
                    <a:pt x="f89" y="f2"/>
                  </a:cubicBezTo>
                  <a:cubicBezTo>
                    <a:pt x="f170" y="f6"/>
                    <a:pt x="f85" y="f172"/>
                    <a:pt x="f85" y="f146"/>
                  </a:cubicBezTo>
                  <a:cubicBezTo>
                    <a:pt x="f77" y="f128"/>
                    <a:pt x="f95" y="f155"/>
                    <a:pt x="f79" y="f65"/>
                  </a:cubicBezTo>
                  <a:cubicBezTo>
                    <a:pt x="f79" y="f118"/>
                    <a:pt x="f79" y="f48"/>
                    <a:pt x="f79" y="f58"/>
                  </a:cubicBezTo>
                  <a:cubicBezTo>
                    <a:pt x="f81" y="f136"/>
                    <a:pt x="f95" y="f63"/>
                    <a:pt x="f49" y="f114"/>
                  </a:cubicBezTo>
                  <a:cubicBezTo>
                    <a:pt x="f91" y="f20"/>
                    <a:pt x="f170" y="f116"/>
                    <a:pt x="f87" y="f137"/>
                  </a:cubicBezTo>
                  <a:cubicBezTo>
                    <a:pt x="f80" y="f126"/>
                    <a:pt x="f106" y="f162"/>
                    <a:pt x="f80" y="f124"/>
                  </a:cubicBezTo>
                  <a:cubicBezTo>
                    <a:pt x="f108" y="f124"/>
                    <a:pt x="f56" y="f160"/>
                    <a:pt x="f106" y="f139"/>
                  </a:cubicBezTo>
                  <a:cubicBezTo>
                    <a:pt x="f173" y="f135"/>
                    <a:pt x="f82" y="f139"/>
                    <a:pt x="f101" y="f154"/>
                  </a:cubicBezTo>
                  <a:cubicBezTo>
                    <a:pt x="f103" y="f123"/>
                    <a:pt x="f101" y="f125"/>
                    <a:pt x="f17" y="f162"/>
                  </a:cubicBezTo>
                  <a:cubicBezTo>
                    <a:pt x="f174" y="f159"/>
                    <a:pt x="f97" y="f126"/>
                    <a:pt x="f106" y="f121"/>
                  </a:cubicBezTo>
                  <a:cubicBezTo>
                    <a:pt x="f47" y="f35"/>
                    <a:pt x="f91" y="f175"/>
                    <a:pt x="f95" y="f61"/>
                  </a:cubicBezTo>
                  <a:cubicBezTo>
                    <a:pt x="f8" y="f147"/>
                    <a:pt x="f8" y="f14"/>
                    <a:pt x="f176" y="f12"/>
                  </a:cubicBezTo>
                  <a:cubicBezTo>
                    <a:pt x="f176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7" name="Freeform 17">
              <a:extLst>
                <a:ext uri="{FF2B5EF4-FFF2-40B4-BE49-F238E27FC236}">
                  <a16:creationId xmlns:a16="http://schemas.microsoft.com/office/drawing/2014/main" id="{34679D55-FEB5-BCD3-BB44-2E42CB2D89ED}"/>
                </a:ext>
              </a:extLst>
            </p:cNvPr>
            <p:cNvSpPr/>
            <p:nvPr/>
          </p:nvSpPr>
          <p:spPr>
            <a:xfrm>
              <a:off x="6530224" y="4738301"/>
              <a:ext cx="418209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3"/>
                <a:gd name="f8" fmla="val 99"/>
                <a:gd name="f9" fmla="val 96"/>
                <a:gd name="f10" fmla="val 101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30"/>
                <a:gd name="f34" fmla="val 166"/>
                <a:gd name="f35" fmla="val 127"/>
                <a:gd name="f36" fmla="val 165"/>
                <a:gd name="f37" fmla="val 123"/>
                <a:gd name="f38" fmla="val 164"/>
                <a:gd name="f39" fmla="val 119"/>
                <a:gd name="f40" fmla="val 161"/>
                <a:gd name="f41" fmla="val 156"/>
                <a:gd name="f42" fmla="val 153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7"/>
                <a:gd name="f51" fmla="val 108"/>
                <a:gd name="f52" fmla="val 140"/>
                <a:gd name="f53" fmla="val 158"/>
                <a:gd name="f54" fmla="val 160"/>
                <a:gd name="f55" fmla="val 170"/>
                <a:gd name="f56" fmla="val 173"/>
                <a:gd name="f57" fmla="val 177"/>
                <a:gd name="f58" fmla="val 175"/>
                <a:gd name="f59" fmla="val 172"/>
                <a:gd name="f60" fmla="val 167"/>
                <a:gd name="f61" fmla="val 91"/>
                <a:gd name="f62" fmla="val 162"/>
                <a:gd name="f63" fmla="val 95"/>
                <a:gd name="f64" fmla="val 89"/>
                <a:gd name="f65" fmla="val 88"/>
                <a:gd name="f66" fmla="val 87"/>
                <a:gd name="f67" fmla="val 86"/>
                <a:gd name="f68" fmla="val 85"/>
                <a:gd name="f69" fmla="val 81"/>
                <a:gd name="f70" fmla="val 136"/>
                <a:gd name="f71" fmla="val 77"/>
                <a:gd name="f72" fmla="val 72"/>
                <a:gd name="f73" fmla="val 73"/>
                <a:gd name="f74" fmla="val 74"/>
                <a:gd name="f75" fmla="val 75"/>
                <a:gd name="f76" fmla="val 168"/>
                <a:gd name="f77" fmla="val 171"/>
                <a:gd name="f78" fmla="val 70"/>
                <a:gd name="f79" fmla="val 65"/>
                <a:gd name="f80" fmla="val 62"/>
                <a:gd name="f81" fmla="val 58"/>
                <a:gd name="f82" fmla="val 157"/>
                <a:gd name="f83" fmla="val 60"/>
                <a:gd name="f84" fmla="val 61"/>
                <a:gd name="f85" fmla="val 63"/>
                <a:gd name="f86" fmla="val 154"/>
                <a:gd name="f87" fmla="val 69"/>
                <a:gd name="f88" fmla="val 146"/>
                <a:gd name="f89" fmla="val 71"/>
                <a:gd name="f90" fmla="val 120"/>
                <a:gd name="f91" fmla="val 79"/>
                <a:gd name="f92" fmla="val 82"/>
                <a:gd name="f93" fmla="val 83"/>
                <a:gd name="f94" fmla="val 78"/>
                <a:gd name="f95" fmla="val 116"/>
                <a:gd name="f96" fmla="val 66"/>
                <a:gd name="f97" fmla="val 54"/>
                <a:gd name="f98" fmla="val 43"/>
                <a:gd name="f99" fmla="val 141"/>
                <a:gd name="f100" fmla="val 42"/>
                <a:gd name="f101" fmla="val 144"/>
                <a:gd name="f102" fmla="val 41"/>
                <a:gd name="f103" fmla="val 36"/>
                <a:gd name="f104" fmla="val 32"/>
                <a:gd name="f105" fmla="val 27"/>
                <a:gd name="f106" fmla="val 139"/>
                <a:gd name="f107" fmla="val 30"/>
                <a:gd name="f108" fmla="val 37"/>
                <a:gd name="f109" fmla="val 39"/>
                <a:gd name="f110" fmla="val 138"/>
                <a:gd name="f111" fmla="val 40"/>
                <a:gd name="f112" fmla="val 125"/>
                <a:gd name="f113" fmla="val 52"/>
                <a:gd name="f114" fmla="val 111"/>
                <a:gd name="f115" fmla="val 76"/>
                <a:gd name="f116" fmla="val 109"/>
                <a:gd name="f117" fmla="val 45"/>
                <a:gd name="f118" fmla="val 115"/>
                <a:gd name="f119" fmla="val 31"/>
                <a:gd name="f120" fmla="val 28"/>
                <a:gd name="f121" fmla="val 26"/>
                <a:gd name="f122" fmla="val 128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6"/>
                <a:gd name="f130" fmla="val 24"/>
                <a:gd name="f131" fmla="val 25"/>
                <a:gd name="f132" fmla="val 112"/>
                <a:gd name="f133" fmla="val 29"/>
                <a:gd name="f134" fmla="val 100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67"/>
                <a:gd name="f148" fmla="val 23"/>
                <a:gd name="f149" fmla="val 11"/>
                <a:gd name="f150" fmla="val 53"/>
                <a:gd name="f151" fmla="val 10"/>
                <a:gd name="f152" fmla="val 51"/>
                <a:gd name="f153" fmla="val 49"/>
                <a:gd name="f154" fmla="val 19"/>
                <a:gd name="f155" fmla="val 55"/>
                <a:gd name="f156" fmla="val 48"/>
                <a:gd name="f157" fmla="val 47"/>
                <a:gd name="f158" fmla="val 34"/>
                <a:gd name="f159" fmla="val 59"/>
                <a:gd name="f160" fmla="val 90"/>
                <a:gd name="f161" fmla="val 6"/>
                <a:gd name="f162" fmla="val 3"/>
                <a:gd name="f163" fmla="val 1"/>
                <a:gd name="f164" fmla="val 46"/>
                <a:gd name="f165" fmla="val 129"/>
                <a:gd name="f166" fmla="val 135"/>
                <a:gd name="f167" fmla="val 142"/>
                <a:gd name="f168" fmla="val 143"/>
                <a:gd name="f169" fmla="val 137"/>
                <a:gd name="f170" fmla="val 33"/>
                <a:gd name="f171" fmla="val 50"/>
                <a:gd name="f172" fmla="val 145"/>
                <a:gd name="f173" fmla="val 44"/>
                <a:gd name="f174" fmla="val 148"/>
                <a:gd name="f175" fmla="val 179"/>
                <a:gd name="f176" fmla="val 182"/>
                <a:gd name="f177" fmla="val 114"/>
                <a:gd name="f178" fmla="val 181"/>
                <a:gd name="f179" fmla="val 176"/>
                <a:gd name="f180" fmla="val 174"/>
                <a:gd name="f181" fmla="+- 0 0 -90"/>
                <a:gd name="f182" fmla="*/ f3 1 178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73 f188 1"/>
                <a:gd name="f224" fmla="*/ 97 f189 1"/>
                <a:gd name="f225" fmla="*/ 4 f188 1"/>
                <a:gd name="f226" fmla="*/ 87 f189 1"/>
                <a:gd name="f227" fmla="*/ 20 f188 1"/>
                <a:gd name="f228" fmla="*/ 68 f189 1"/>
                <a:gd name="f229" fmla="*/ 30 f188 1"/>
                <a:gd name="f230" fmla="*/ 51 f189 1"/>
                <a:gd name="f231" fmla="*/ 80 f189 1"/>
                <a:gd name="f232" fmla="*/ 49 f189 1"/>
                <a:gd name="f233" fmla="*/ 42 f188 1"/>
                <a:gd name="f234" fmla="*/ 28 f189 1"/>
                <a:gd name="f235" fmla="*/ 34 f188 1"/>
                <a:gd name="f236" fmla="*/ 75 f189 1"/>
                <a:gd name="f237" fmla="*/ 34 f189 1"/>
                <a:gd name="f238" fmla="*/ 12 f189 1"/>
                <a:gd name="f239" fmla="*/ 74 f189 1"/>
                <a:gd name="f240" fmla="*/ 85 f188 1"/>
                <a:gd name="f241" fmla="*/ 24 f189 1"/>
                <a:gd name="f242" fmla="*/ 91 f188 1"/>
                <a:gd name="f243" fmla="*/ 4 f189 1"/>
                <a:gd name="f244" fmla="*/ 100 f188 1"/>
                <a:gd name="f245" fmla="*/ 72 f189 1"/>
                <a:gd name="f246" fmla="*/ 90 f188 1"/>
                <a:gd name="f247" fmla="*/ 73 f189 1"/>
                <a:gd name="f248" fmla="*/ 97 f188 1"/>
                <a:gd name="f249" fmla="*/ 15 f189 1"/>
                <a:gd name="f250" fmla="*/ 130 f188 1"/>
                <a:gd name="f251" fmla="*/ 31 f189 1"/>
                <a:gd name="f252" fmla="*/ 137 f188 1"/>
                <a:gd name="f253" fmla="*/ 82 f189 1"/>
                <a:gd name="f254" fmla="*/ 58 f189 1"/>
                <a:gd name="f255" fmla="*/ 141 f188 1"/>
                <a:gd name="f256" fmla="*/ 161 f188 1"/>
                <a:gd name="f257" fmla="*/ 62 f189 1"/>
                <a:gd name="f258" fmla="*/ 142 f188 1"/>
                <a:gd name="f259" fmla="*/ 95 f189 1"/>
                <a:gd name="f260" fmla="*/ 135 f188 1"/>
                <a:gd name="f261" fmla="*/ 114 f189 1"/>
                <a:gd name="f262" fmla="*/ 183 f188 1"/>
                <a:gd name="f263" fmla="*/ 94 f189 1"/>
                <a:gd name="f264" fmla="*/ 105 f188 1"/>
                <a:gd name="f265" fmla="*/ 120 f189 1"/>
                <a:gd name="f266" fmla="*/ 138 f188 1"/>
                <a:gd name="f267" fmla="*/ 137 f189 1"/>
                <a:gd name="f268" fmla="*/ 152 f188 1"/>
                <a:gd name="f269" fmla="*/ 100 f189 1"/>
                <a:gd name="f270" fmla="*/ 101 f188 1"/>
                <a:gd name="f271" fmla="+- f190 0 f1"/>
                <a:gd name="f272" fmla="*/ f193 1 178"/>
                <a:gd name="f273" fmla="*/ f194 1 183"/>
                <a:gd name="f274" fmla="*/ f195 1 178"/>
                <a:gd name="f275" fmla="*/ f196 1 183"/>
                <a:gd name="f276" fmla="*/ f197 1 178"/>
                <a:gd name="f277" fmla="*/ f198 1 183"/>
                <a:gd name="f278" fmla="*/ f199 1 178"/>
                <a:gd name="f279" fmla="*/ f200 1 183"/>
                <a:gd name="f280" fmla="*/ f201 1 178"/>
                <a:gd name="f281" fmla="*/ f202 1 183"/>
                <a:gd name="f282" fmla="*/ f203 1 178"/>
                <a:gd name="f283" fmla="*/ f204 1 183"/>
                <a:gd name="f284" fmla="*/ f205 1 178"/>
                <a:gd name="f285" fmla="*/ f206 1 183"/>
                <a:gd name="f286" fmla="*/ f207 1 178"/>
                <a:gd name="f287" fmla="*/ f208 1 183"/>
                <a:gd name="f288" fmla="*/ f209 1 178"/>
                <a:gd name="f289" fmla="*/ f210 1 183"/>
                <a:gd name="f290" fmla="*/ f211 1 178"/>
                <a:gd name="f291" fmla="*/ f212 1 183"/>
                <a:gd name="f292" fmla="*/ f213 1 183"/>
                <a:gd name="f293" fmla="*/ f214 1 178"/>
                <a:gd name="f294" fmla="*/ f215 1 183"/>
                <a:gd name="f295" fmla="*/ f216 1 178"/>
                <a:gd name="f296" fmla="*/ f217 1 183"/>
                <a:gd name="f297" fmla="*/ f218 1 178"/>
                <a:gd name="f298" fmla="*/ f219 1 183"/>
                <a:gd name="f299" fmla="*/ f220 1 178"/>
                <a:gd name="f300" fmla="*/ f221 1 183"/>
                <a:gd name="f301" fmla="*/ f222 1 178"/>
                <a:gd name="f302" fmla="*/ f223 1 183"/>
                <a:gd name="f303" fmla="*/ f224 1 178"/>
                <a:gd name="f304" fmla="*/ f225 1 183"/>
                <a:gd name="f305" fmla="*/ f226 1 178"/>
                <a:gd name="f306" fmla="*/ f227 1 183"/>
                <a:gd name="f307" fmla="*/ f228 1 178"/>
                <a:gd name="f308" fmla="*/ f229 1 183"/>
                <a:gd name="f309" fmla="*/ f230 1 178"/>
                <a:gd name="f310" fmla="*/ f231 1 178"/>
                <a:gd name="f311" fmla="*/ f232 1 178"/>
                <a:gd name="f312" fmla="*/ f233 1 183"/>
                <a:gd name="f313" fmla="*/ f234 1 178"/>
                <a:gd name="f314" fmla="*/ f235 1 183"/>
                <a:gd name="f315" fmla="*/ f236 1 178"/>
                <a:gd name="f316" fmla="*/ f237 1 178"/>
                <a:gd name="f317" fmla="*/ f238 1 178"/>
                <a:gd name="f318" fmla="*/ f239 1 178"/>
                <a:gd name="f319" fmla="*/ f240 1 183"/>
                <a:gd name="f320" fmla="*/ f241 1 178"/>
                <a:gd name="f321" fmla="*/ f242 1 183"/>
                <a:gd name="f322" fmla="*/ f243 1 178"/>
                <a:gd name="f323" fmla="*/ f244 1 183"/>
                <a:gd name="f324" fmla="*/ f245 1 178"/>
                <a:gd name="f325" fmla="*/ f246 1 183"/>
                <a:gd name="f326" fmla="*/ f247 1 178"/>
                <a:gd name="f327" fmla="*/ f248 1 183"/>
                <a:gd name="f328" fmla="*/ f249 1 178"/>
                <a:gd name="f329" fmla="*/ f250 1 183"/>
                <a:gd name="f330" fmla="*/ f251 1 178"/>
                <a:gd name="f331" fmla="*/ f252 1 183"/>
                <a:gd name="f332" fmla="*/ f253 1 178"/>
                <a:gd name="f333" fmla="*/ f254 1 178"/>
                <a:gd name="f334" fmla="*/ f255 1 183"/>
                <a:gd name="f335" fmla="*/ f256 1 183"/>
                <a:gd name="f336" fmla="*/ f257 1 178"/>
                <a:gd name="f337" fmla="*/ f258 1 183"/>
                <a:gd name="f338" fmla="*/ f259 1 178"/>
                <a:gd name="f339" fmla="*/ f260 1 183"/>
                <a:gd name="f340" fmla="*/ f261 1 178"/>
                <a:gd name="f341" fmla="*/ f262 1 183"/>
                <a:gd name="f342" fmla="*/ f263 1 178"/>
                <a:gd name="f343" fmla="*/ f264 1 183"/>
                <a:gd name="f344" fmla="*/ f265 1 178"/>
                <a:gd name="f345" fmla="*/ f266 1 183"/>
                <a:gd name="f346" fmla="*/ f267 1 178"/>
                <a:gd name="f347" fmla="*/ f268 1 183"/>
                <a:gd name="f348" fmla="*/ f269 1 178"/>
                <a:gd name="f349" fmla="*/ f270 1 183"/>
                <a:gd name="f350" fmla="*/ 0 1 f191"/>
                <a:gd name="f351" fmla="*/ f185 1 f191"/>
                <a:gd name="f352" fmla="*/ 0 1 f192"/>
                <a:gd name="f353" fmla="*/ f186 1 f192"/>
                <a:gd name="f354" fmla="*/ f272 1 f191"/>
                <a:gd name="f355" fmla="*/ f273 1 f192"/>
                <a:gd name="f356" fmla="*/ f274 1 f191"/>
                <a:gd name="f357" fmla="*/ f275 1 f192"/>
                <a:gd name="f358" fmla="*/ f276 1 f191"/>
                <a:gd name="f359" fmla="*/ f277 1 f192"/>
                <a:gd name="f360" fmla="*/ f278 1 f191"/>
                <a:gd name="f361" fmla="*/ f279 1 f192"/>
                <a:gd name="f362" fmla="*/ f280 1 f191"/>
                <a:gd name="f363" fmla="*/ f281 1 f192"/>
                <a:gd name="f364" fmla="*/ f282 1 f191"/>
                <a:gd name="f365" fmla="*/ f283 1 f192"/>
                <a:gd name="f366" fmla="*/ f284 1 f191"/>
                <a:gd name="f367" fmla="*/ f285 1 f192"/>
                <a:gd name="f368" fmla="*/ f286 1 f191"/>
                <a:gd name="f369" fmla="*/ f287 1 f192"/>
                <a:gd name="f370" fmla="*/ f288 1 f191"/>
                <a:gd name="f371" fmla="*/ f289 1 f192"/>
                <a:gd name="f372" fmla="*/ f290 1 f191"/>
                <a:gd name="f373" fmla="*/ f291 1 f192"/>
                <a:gd name="f374" fmla="*/ f292 1 f192"/>
                <a:gd name="f375" fmla="*/ f293 1 f191"/>
                <a:gd name="f376" fmla="*/ f294 1 f192"/>
                <a:gd name="f377" fmla="*/ f295 1 f191"/>
                <a:gd name="f378" fmla="*/ f296 1 f192"/>
                <a:gd name="f379" fmla="*/ f297 1 f191"/>
                <a:gd name="f380" fmla="*/ f298 1 f192"/>
                <a:gd name="f381" fmla="*/ f299 1 f191"/>
                <a:gd name="f382" fmla="*/ f300 1 f192"/>
                <a:gd name="f383" fmla="*/ f301 1 f191"/>
                <a:gd name="f384" fmla="*/ f302 1 f192"/>
                <a:gd name="f385" fmla="*/ f303 1 f191"/>
                <a:gd name="f386" fmla="*/ f304 1 f192"/>
                <a:gd name="f387" fmla="*/ f305 1 f191"/>
                <a:gd name="f388" fmla="*/ f306 1 f192"/>
                <a:gd name="f389" fmla="*/ f307 1 f191"/>
                <a:gd name="f390" fmla="*/ f308 1 f192"/>
                <a:gd name="f391" fmla="*/ f309 1 f191"/>
                <a:gd name="f392" fmla="*/ f310 1 f191"/>
                <a:gd name="f393" fmla="*/ f311 1 f191"/>
                <a:gd name="f394" fmla="*/ f312 1 f192"/>
                <a:gd name="f395" fmla="*/ f313 1 f191"/>
                <a:gd name="f396" fmla="*/ f314 1 f192"/>
                <a:gd name="f397" fmla="*/ f315 1 f191"/>
                <a:gd name="f398" fmla="*/ f316 1 f191"/>
                <a:gd name="f399" fmla="*/ f317 1 f191"/>
                <a:gd name="f400" fmla="*/ f318 1 f191"/>
                <a:gd name="f401" fmla="*/ f319 1 f192"/>
                <a:gd name="f402" fmla="*/ f320 1 f191"/>
                <a:gd name="f403" fmla="*/ f321 1 f192"/>
                <a:gd name="f404" fmla="*/ f322 1 f191"/>
                <a:gd name="f405" fmla="*/ f323 1 f192"/>
                <a:gd name="f406" fmla="*/ f324 1 f191"/>
                <a:gd name="f407" fmla="*/ f325 1 f192"/>
                <a:gd name="f408" fmla="*/ f326 1 f191"/>
                <a:gd name="f409" fmla="*/ f327 1 f192"/>
                <a:gd name="f410" fmla="*/ f328 1 f191"/>
                <a:gd name="f411" fmla="*/ f329 1 f192"/>
                <a:gd name="f412" fmla="*/ f330 1 f191"/>
                <a:gd name="f413" fmla="*/ f331 1 f192"/>
                <a:gd name="f414" fmla="*/ f332 1 f191"/>
                <a:gd name="f415" fmla="*/ f333 1 f191"/>
                <a:gd name="f416" fmla="*/ f334 1 f192"/>
                <a:gd name="f417" fmla="*/ f335 1 f192"/>
                <a:gd name="f418" fmla="*/ f336 1 f191"/>
                <a:gd name="f419" fmla="*/ f337 1 f192"/>
                <a:gd name="f420" fmla="*/ f338 1 f191"/>
                <a:gd name="f421" fmla="*/ f339 1 f192"/>
                <a:gd name="f422" fmla="*/ f340 1 f191"/>
                <a:gd name="f423" fmla="*/ f341 1 f192"/>
                <a:gd name="f424" fmla="*/ f342 1 f191"/>
                <a:gd name="f425" fmla="*/ f343 1 f192"/>
                <a:gd name="f426" fmla="*/ f344 1 f191"/>
                <a:gd name="f427" fmla="*/ f345 1 f192"/>
                <a:gd name="f428" fmla="*/ f346 1 f191"/>
                <a:gd name="f429" fmla="*/ f347 1 f192"/>
                <a:gd name="f430" fmla="*/ f348 1 f191"/>
                <a:gd name="f431" fmla="*/ f349 1 f192"/>
                <a:gd name="f432" fmla="*/ f350 f182 1"/>
                <a:gd name="f433" fmla="*/ f351 f182 1"/>
                <a:gd name="f434" fmla="*/ f353 f183 1"/>
                <a:gd name="f435" fmla="*/ f352 f183 1"/>
                <a:gd name="f436" fmla="*/ f354 f182 1"/>
                <a:gd name="f437" fmla="*/ f355 f183 1"/>
                <a:gd name="f438" fmla="*/ f356 f182 1"/>
                <a:gd name="f439" fmla="*/ f357 f183 1"/>
                <a:gd name="f440" fmla="*/ f358 f182 1"/>
                <a:gd name="f441" fmla="*/ f359 f183 1"/>
                <a:gd name="f442" fmla="*/ f360 f182 1"/>
                <a:gd name="f443" fmla="*/ f361 f183 1"/>
                <a:gd name="f444" fmla="*/ f362 f182 1"/>
                <a:gd name="f445" fmla="*/ f363 f183 1"/>
                <a:gd name="f446" fmla="*/ f364 f182 1"/>
                <a:gd name="f447" fmla="*/ f365 f183 1"/>
                <a:gd name="f448" fmla="*/ f366 f182 1"/>
                <a:gd name="f449" fmla="*/ f367 f183 1"/>
                <a:gd name="f450" fmla="*/ f368 f182 1"/>
                <a:gd name="f451" fmla="*/ f369 f183 1"/>
                <a:gd name="f452" fmla="*/ f370 f182 1"/>
                <a:gd name="f453" fmla="*/ f371 f183 1"/>
                <a:gd name="f454" fmla="*/ f372 f182 1"/>
                <a:gd name="f455" fmla="*/ f373 f183 1"/>
                <a:gd name="f456" fmla="*/ f374 f183 1"/>
                <a:gd name="f457" fmla="*/ f375 f182 1"/>
                <a:gd name="f458" fmla="*/ f376 f183 1"/>
                <a:gd name="f459" fmla="*/ f377 f182 1"/>
                <a:gd name="f460" fmla="*/ f378 f183 1"/>
                <a:gd name="f461" fmla="*/ f379 f182 1"/>
                <a:gd name="f462" fmla="*/ f380 f183 1"/>
                <a:gd name="f463" fmla="*/ f381 f182 1"/>
                <a:gd name="f464" fmla="*/ f382 f183 1"/>
                <a:gd name="f465" fmla="*/ f383 f182 1"/>
                <a:gd name="f466" fmla="*/ f384 f183 1"/>
                <a:gd name="f467" fmla="*/ f385 f182 1"/>
                <a:gd name="f468" fmla="*/ f386 f183 1"/>
                <a:gd name="f469" fmla="*/ f387 f182 1"/>
                <a:gd name="f470" fmla="*/ f388 f183 1"/>
                <a:gd name="f471" fmla="*/ f389 f182 1"/>
                <a:gd name="f472" fmla="*/ f390 f183 1"/>
                <a:gd name="f473" fmla="*/ f391 f182 1"/>
                <a:gd name="f474" fmla="*/ f392 f182 1"/>
                <a:gd name="f475" fmla="*/ f393 f182 1"/>
                <a:gd name="f476" fmla="*/ f394 f183 1"/>
                <a:gd name="f477" fmla="*/ f395 f182 1"/>
                <a:gd name="f478" fmla="*/ f396 f183 1"/>
                <a:gd name="f479" fmla="*/ f397 f182 1"/>
                <a:gd name="f480" fmla="*/ f398 f182 1"/>
                <a:gd name="f481" fmla="*/ f399 f182 1"/>
                <a:gd name="f482" fmla="*/ f400 f182 1"/>
                <a:gd name="f483" fmla="*/ f401 f183 1"/>
                <a:gd name="f484" fmla="*/ f402 f182 1"/>
                <a:gd name="f485" fmla="*/ f403 f183 1"/>
                <a:gd name="f486" fmla="*/ f404 f182 1"/>
                <a:gd name="f487" fmla="*/ f405 f183 1"/>
                <a:gd name="f488" fmla="*/ f406 f182 1"/>
                <a:gd name="f489" fmla="*/ f407 f183 1"/>
                <a:gd name="f490" fmla="*/ f408 f182 1"/>
                <a:gd name="f491" fmla="*/ f409 f183 1"/>
                <a:gd name="f492" fmla="*/ f410 f182 1"/>
                <a:gd name="f493" fmla="*/ f411 f183 1"/>
                <a:gd name="f494" fmla="*/ f412 f182 1"/>
                <a:gd name="f495" fmla="*/ f413 f183 1"/>
                <a:gd name="f496" fmla="*/ f414 f182 1"/>
                <a:gd name="f497" fmla="*/ f415 f182 1"/>
                <a:gd name="f498" fmla="*/ f416 f183 1"/>
                <a:gd name="f499" fmla="*/ f417 f183 1"/>
                <a:gd name="f500" fmla="*/ f418 f182 1"/>
                <a:gd name="f501" fmla="*/ f419 f183 1"/>
                <a:gd name="f502" fmla="*/ f420 f182 1"/>
                <a:gd name="f503" fmla="*/ f421 f183 1"/>
                <a:gd name="f504" fmla="*/ f422 f182 1"/>
                <a:gd name="f505" fmla="*/ f423 f183 1"/>
                <a:gd name="f506" fmla="*/ f424 f182 1"/>
                <a:gd name="f507" fmla="*/ f425 f183 1"/>
                <a:gd name="f508" fmla="*/ f426 f182 1"/>
                <a:gd name="f509" fmla="*/ f427 f183 1"/>
                <a:gd name="f510" fmla="*/ f428 f182 1"/>
                <a:gd name="f511" fmla="*/ f429 f183 1"/>
                <a:gd name="f512" fmla="*/ f430 f182 1"/>
                <a:gd name="f513" fmla="*/ f431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52" y="f453"/>
                </a:cxn>
                <a:cxn ang="f271">
                  <a:pos x="f454" y="f455"/>
                </a:cxn>
                <a:cxn ang="f271">
                  <a:pos x="f442" y="f456"/>
                </a:cxn>
                <a:cxn ang="f271">
                  <a:pos x="f457" y="f458"/>
                </a:cxn>
                <a:cxn ang="f271">
                  <a:pos x="f459" y="f460"/>
                </a:cxn>
                <a:cxn ang="f271">
                  <a:pos x="f461" y="f462"/>
                </a:cxn>
                <a:cxn ang="f271">
                  <a:pos x="f463" y="f464"/>
                </a:cxn>
                <a:cxn ang="f271">
                  <a:pos x="f465" y="f466"/>
                </a:cxn>
                <a:cxn ang="f271">
                  <a:pos x="f467" y="f468"/>
                </a:cxn>
                <a:cxn ang="f271">
                  <a:pos x="f469" y="f470"/>
                </a:cxn>
                <a:cxn ang="f271">
                  <a:pos x="f471" y="f472"/>
                </a:cxn>
                <a:cxn ang="f271">
                  <a:pos x="f473" y="f462"/>
                </a:cxn>
                <a:cxn ang="f271">
                  <a:pos x="f474" y="f453"/>
                </a:cxn>
                <a:cxn ang="f271">
                  <a:pos x="f475" y="f476"/>
                </a:cxn>
                <a:cxn ang="f271">
                  <a:pos x="f477" y="f478"/>
                </a:cxn>
                <a:cxn ang="f271">
                  <a:pos x="f479" y="f455"/>
                </a:cxn>
                <a:cxn ang="f271">
                  <a:pos x="f480" y="f449"/>
                </a:cxn>
                <a:cxn ang="f271">
                  <a:pos x="f481" y="f466"/>
                </a:cxn>
                <a:cxn ang="f271">
                  <a:pos x="f482" y="f483"/>
                </a:cxn>
                <a:cxn ang="f271">
                  <a:pos x="f484" y="f485"/>
                </a:cxn>
                <a:cxn ang="f271">
                  <a:pos x="f486" y="f487"/>
                </a:cxn>
                <a:cxn ang="f271">
                  <a:pos x="f488" y="f489"/>
                </a:cxn>
                <a:cxn ang="f271">
                  <a:pos x="f490" y="f491"/>
                </a:cxn>
                <a:cxn ang="f271">
                  <a:pos x="f492" y="f493"/>
                </a:cxn>
                <a:cxn ang="f271">
                  <a:pos x="f494" y="f495"/>
                </a:cxn>
                <a:cxn ang="f271">
                  <a:pos x="f496" y="f445"/>
                </a:cxn>
                <a:cxn ang="f271">
                  <a:pos x="f497" y="f498"/>
                </a:cxn>
                <a:cxn ang="f271">
                  <a:pos x="f475" y="f499"/>
                </a:cxn>
                <a:cxn ang="f271">
                  <a:pos x="f500" y="f501"/>
                </a:cxn>
                <a:cxn ang="f271">
                  <a:pos x="f502" y="f503"/>
                </a:cxn>
                <a:cxn ang="f271">
                  <a:pos x="f504" y="f505"/>
                </a:cxn>
                <a:cxn ang="f271">
                  <a:pos x="f506" y="f507"/>
                </a:cxn>
                <a:cxn ang="f271">
                  <a:pos x="f508" y="f509"/>
                </a:cxn>
                <a:cxn ang="f271">
                  <a:pos x="f510" y="f511"/>
                </a:cxn>
                <a:cxn ang="f271">
                  <a:pos x="f512" y="f513"/>
                </a:cxn>
              </a:cxnLst>
              <a:rect l="f432" t="f435" r="f433" b="f434"/>
              <a:pathLst>
                <a:path w="178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15"/>
                    <a:pt x="f41" y="f15"/>
                  </a:cubicBezTo>
                  <a:cubicBezTo>
                    <a:pt x="f42" y="f39"/>
                    <a:pt x="f21" y="f39"/>
                    <a:pt x="f19" y="f43"/>
                  </a:cubicBezTo>
                  <a:cubicBezTo>
                    <a:pt x="f30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50" y="f48"/>
                    <a:pt x="f51" y="f48"/>
                  </a:cubicBezTo>
                  <a:cubicBezTo>
                    <a:pt x="f24" y="f46"/>
                    <a:pt x="f52" y="f9"/>
                    <a:pt x="f41" y="f8"/>
                  </a:cubicBezTo>
                  <a:cubicBezTo>
                    <a:pt x="f53" y="f8"/>
                    <a:pt x="f54" y="f10"/>
                    <a:pt x="f40" y="f11"/>
                  </a:cubicBezTo>
                  <a:cubicBezTo>
                    <a:pt x="f38" y="f16"/>
                    <a:pt x="f55" y="f51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2" y="f46"/>
                  </a:cubicBezTo>
                  <a:cubicBezTo>
                    <a:pt x="f62" y="f63"/>
                    <a:pt x="f31" y="f9"/>
                    <a:pt x="f53" y="f9"/>
                  </a:cubicBezTo>
                  <a:cubicBezTo>
                    <a:pt x="f52" y="f46"/>
                    <a:pt x="f37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49" y="f66"/>
                    <a:pt x="f16" y="f67"/>
                    <a:pt x="f51" y="f68"/>
                  </a:cubicBezTo>
                  <a:cubicBezTo>
                    <a:pt x="f22" y="f69"/>
                    <a:pt x="f70" y="f71"/>
                    <a:pt x="f25" y="f72"/>
                  </a:cubicBezTo>
                  <a:cubicBezTo>
                    <a:pt x="f42" y="f72"/>
                    <a:pt x="f41" y="f73"/>
                    <a:pt x="f31" y="f74"/>
                  </a:cubicBezTo>
                  <a:cubicBezTo>
                    <a:pt x="f32" y="f75"/>
                    <a:pt x="f76" y="f71"/>
                    <a:pt x="f77" y="f72"/>
                  </a:cubicBezTo>
                  <a:cubicBezTo>
                    <a:pt x="f59" y="f78"/>
                    <a:pt x="f59" y="f79"/>
                    <a:pt x="f55" y="f80"/>
                  </a:cubicBezTo>
                  <a:cubicBezTo>
                    <a:pt x="f60" y="f81"/>
                    <a:pt x="f62" y="f81"/>
                    <a:pt x="f82" y="f83"/>
                  </a:cubicBezTo>
                  <a:cubicBezTo>
                    <a:pt x="f41" y="f84"/>
                    <a:pt x="f29" y="f80"/>
                    <a:pt x="f29" y="f85"/>
                  </a:cubicBezTo>
                  <a:cubicBezTo>
                    <a:pt x="f86" y="f87"/>
                    <a:pt x="f23" y="f78"/>
                    <a:pt x="f88" y="f89"/>
                  </a:cubicBezTo>
                  <a:cubicBezTo>
                    <a:pt x="f17" y="f75"/>
                    <a:pt x="f90" y="f91"/>
                    <a:pt x="f50" y="f92"/>
                  </a:cubicBezTo>
                  <a:cubicBezTo>
                    <a:pt x="f49" y="f93"/>
                    <a:pt x="f45" y="f92"/>
                    <a:pt x="f10" y="f92"/>
                  </a:cubicBezTo>
                  <a:cubicBezTo>
                    <a:pt x="f11" y="f69"/>
                    <a:pt x="f11" y="f94"/>
                    <a:pt x="f13" y="f71"/>
                  </a:cubicBezTo>
                  <a:cubicBezTo>
                    <a:pt x="f95" y="f96"/>
                    <a:pt x="f35" y="f97"/>
                    <a:pt x="f52" y="f98"/>
                  </a:cubicBezTo>
                  <a:cubicBezTo>
                    <a:pt x="f99" y="f100"/>
                    <a:pt x="f101" y="f100"/>
                    <a:pt x="f88" y="f100"/>
                  </a:cubicBezTo>
                  <a:cubicBezTo>
                    <a:pt x="f27" y="f100"/>
                    <a:pt x="f41" y="f102"/>
                    <a:pt x="f41" y="f103"/>
                  </a:cubicBezTo>
                  <a:cubicBezTo>
                    <a:pt x="f41" y="f104"/>
                    <a:pt x="f25" y="f105"/>
                    <a:pt x="f88" y="f105"/>
                  </a:cubicBezTo>
                  <a:cubicBezTo>
                    <a:pt x="f99" y="f105"/>
                    <a:pt x="f106" y="f107"/>
                    <a:pt x="f106" y="f103"/>
                  </a:cubicBezTo>
                  <a:cubicBezTo>
                    <a:pt x="f106" y="f108"/>
                    <a:pt x="f106" y="f109"/>
                    <a:pt x="f110" y="f111"/>
                  </a:cubicBezTo>
                  <a:cubicBezTo>
                    <a:pt x="f112" y="f113"/>
                    <a:pt x="f114" y="f79"/>
                    <a:pt x="f9" y="f94"/>
                  </a:cubicBezTo>
                  <a:cubicBezTo>
                    <a:pt x="f12" y="f115"/>
                    <a:pt x="f12" y="f75"/>
                    <a:pt x="f12" y="f74"/>
                  </a:cubicBezTo>
                  <a:cubicBezTo>
                    <a:pt x="f45" y="f83"/>
                    <a:pt x="f116" y="f117"/>
                    <a:pt x="f118" y="f119"/>
                  </a:cubicBezTo>
                  <a:cubicBezTo>
                    <a:pt x="f43" y="f120"/>
                    <a:pt x="f15" y="f105"/>
                    <a:pt x="f20" y="f121"/>
                  </a:cubicBezTo>
                  <a:cubicBezTo>
                    <a:pt x="f24" y="f121"/>
                    <a:pt x="f122" y="f123"/>
                    <a:pt x="f35" y="f124"/>
                  </a:cubicBezTo>
                  <a:cubicBezTo>
                    <a:pt x="f3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14" y="f129"/>
                  </a:cubicBezTo>
                  <a:cubicBezTo>
                    <a:pt x="f44" y="f125"/>
                    <a:pt x="f114" y="f124"/>
                    <a:pt x="f114" y="f130"/>
                  </a:cubicBezTo>
                  <a:cubicBezTo>
                    <a:pt x="f114" y="f131"/>
                    <a:pt x="f18" y="f105"/>
                    <a:pt x="f132" y="f133"/>
                  </a:cubicBezTo>
                  <a:cubicBezTo>
                    <a:pt x="f16" y="f98"/>
                    <a:pt x="f134" y="f81"/>
                    <a:pt x="f47" y="f73"/>
                  </a:cubicBezTo>
                  <a:cubicBezTo>
                    <a:pt x="f47" y="f73"/>
                    <a:pt x="f47" y="f73"/>
                    <a:pt x="f48" y="f73"/>
                  </a:cubicBezTo>
                  <a:cubicBezTo>
                    <a:pt x="f48" y="f73"/>
                    <a:pt x="f61" y="f73"/>
                    <a:pt x="f61" y="f73"/>
                  </a:cubicBezTo>
                  <a:cubicBezTo>
                    <a:pt x="f61" y="f135"/>
                    <a:pt x="f61" y="f109"/>
                    <a:pt x="f61" y="f123"/>
                  </a:cubicBezTo>
                  <a:cubicBezTo>
                    <a:pt x="f61" y="f136"/>
                    <a:pt x="f47" y="f125"/>
                    <a:pt x="f63" y="f129"/>
                  </a:cubicBezTo>
                  <a:cubicBezTo>
                    <a:pt x="f134" y="f137"/>
                    <a:pt x="f134" y="f138"/>
                    <a:pt x="f12" y="f139"/>
                  </a:cubicBezTo>
                  <a:cubicBezTo>
                    <a:pt x="f47" y="f5"/>
                    <a:pt x="f65" y="f5"/>
                    <a:pt x="f93" y="f139"/>
                  </a:cubicBezTo>
                  <a:cubicBezTo>
                    <a:pt x="f140" y="f141"/>
                    <a:pt x="f140" y="f128"/>
                    <a:pt x="f142" y="f129"/>
                  </a:cubicBezTo>
                  <a:cubicBezTo>
                    <a:pt x="f68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4"/>
                  </a:cubicBezTo>
                  <a:cubicBezTo>
                    <a:pt x="f68" y="f72"/>
                    <a:pt x="f68" y="f89"/>
                    <a:pt x="f142" y="f78"/>
                  </a:cubicBezTo>
                  <a:cubicBezTo>
                    <a:pt x="f91" y="f145"/>
                    <a:pt x="f73" y="f98"/>
                    <a:pt x="f146" y="f107"/>
                  </a:cubicBezTo>
                  <a:cubicBezTo>
                    <a:pt x="f147" y="f105"/>
                    <a:pt x="f96" y="f131"/>
                    <a:pt x="f146" y="f148"/>
                  </a:cubicBezTo>
                  <a:cubicBezTo>
                    <a:pt x="f72" y="f125"/>
                    <a:pt x="f78" y="f137"/>
                    <a:pt x="f79" y="f149"/>
                  </a:cubicBezTo>
                  <a:cubicBezTo>
                    <a:pt x="f83" y="f138"/>
                    <a:pt x="f150" y="f151"/>
                    <a:pt x="f152" y="f127"/>
                  </a:cubicBezTo>
                  <a:cubicBezTo>
                    <a:pt x="f153" y="f154"/>
                    <a:pt x="f152" y="f130"/>
                    <a:pt x="f145" y="f131"/>
                  </a:cubicBezTo>
                  <a:cubicBezTo>
                    <a:pt x="f84" y="f121"/>
                    <a:pt x="f85" y="f133"/>
                    <a:pt x="f79" y="f104"/>
                  </a:cubicBezTo>
                  <a:cubicBezTo>
                    <a:pt x="f78" y="f117"/>
                    <a:pt x="f75" y="f81"/>
                    <a:pt x="f140" y="f89"/>
                  </a:cubicBezTo>
                  <a:cubicBezTo>
                    <a:pt x="f140" y="f73"/>
                    <a:pt x="f69" y="f75"/>
                    <a:pt x="f140" y="f71"/>
                  </a:cubicBezTo>
                  <a:cubicBezTo>
                    <a:pt x="f115" y="f73"/>
                    <a:pt x="f72" y="f146"/>
                    <a:pt x="f147" y="f85"/>
                  </a:cubicBezTo>
                  <a:cubicBezTo>
                    <a:pt x="f84" y="f135"/>
                    <a:pt x="f155" y="f153"/>
                    <a:pt x="f153" y="f100"/>
                  </a:cubicBezTo>
                  <a:cubicBezTo>
                    <a:pt x="f156" y="f111"/>
                    <a:pt x="f157" y="f144"/>
                    <a:pt x="f157" y="f103"/>
                  </a:cubicBezTo>
                  <a:cubicBezTo>
                    <a:pt x="f156" y="f119"/>
                    <a:pt x="f117" y="f105"/>
                    <a:pt x="f111" y="f105"/>
                  </a:cubicBezTo>
                  <a:cubicBezTo>
                    <a:pt x="f158" y="f121"/>
                    <a:pt x="f133" y="f133"/>
                    <a:pt x="f120" y="f158"/>
                  </a:cubicBezTo>
                  <a:cubicBezTo>
                    <a:pt x="f120" y="f144"/>
                    <a:pt x="f104" y="f102"/>
                    <a:pt x="f108" y="f102"/>
                  </a:cubicBezTo>
                  <a:cubicBezTo>
                    <a:pt x="f100" y="f111"/>
                    <a:pt x="f117" y="f100"/>
                    <a:pt x="f157" y="f117"/>
                  </a:cubicBezTo>
                  <a:cubicBezTo>
                    <a:pt x="f145" y="f135"/>
                    <a:pt x="f96" y="f147"/>
                    <a:pt x="f75" y="f71"/>
                  </a:cubicBezTo>
                  <a:cubicBezTo>
                    <a:pt x="f115" y="f91"/>
                    <a:pt x="f115" y="f69"/>
                    <a:pt x="f71" y="f92"/>
                  </a:cubicBezTo>
                  <a:cubicBezTo>
                    <a:pt x="f75" y="f92"/>
                    <a:pt x="f73" y="f93"/>
                    <a:pt x="f72" y="f92"/>
                  </a:cubicBezTo>
                  <a:cubicBezTo>
                    <a:pt x="f159" y="f91"/>
                    <a:pt x="f157" y="f75"/>
                    <a:pt x="f158" y="f72"/>
                  </a:cubicBezTo>
                  <a:cubicBezTo>
                    <a:pt x="f119" y="f89"/>
                    <a:pt x="f133" y="f78"/>
                    <a:pt x="f105" y="f147"/>
                  </a:cubicBezTo>
                  <a:cubicBezTo>
                    <a:pt x="f131" y="f80"/>
                    <a:pt x="f154" y="f83"/>
                    <a:pt x="f126" y="f85"/>
                  </a:cubicBezTo>
                  <a:cubicBezTo>
                    <a:pt x="f151" y="f79"/>
                    <a:pt x="f151" y="f87"/>
                    <a:pt x="f128" y="f73"/>
                  </a:cubicBezTo>
                  <a:cubicBezTo>
                    <a:pt x="f127" y="f71"/>
                    <a:pt x="f136" y="f94"/>
                    <a:pt x="f131" y="f115"/>
                  </a:cubicBezTo>
                  <a:cubicBezTo>
                    <a:pt x="f105" y="f75"/>
                    <a:pt x="f133" y="f73"/>
                    <a:pt x="f119" y="f74"/>
                  </a:cubicBezTo>
                  <a:cubicBezTo>
                    <a:pt x="f117" y="f71"/>
                    <a:pt x="f83" y="f69"/>
                    <a:pt x="f74" y="f68"/>
                  </a:cubicBezTo>
                  <a:cubicBezTo>
                    <a:pt x="f74" y="f67"/>
                    <a:pt x="f74" y="f67"/>
                    <a:pt x="f74" y="f66"/>
                  </a:cubicBezTo>
                  <a:cubicBezTo>
                    <a:pt x="f73" y="f66"/>
                    <a:pt x="f73" y="f65"/>
                    <a:pt x="f72" y="f65"/>
                  </a:cubicBezTo>
                  <a:cubicBezTo>
                    <a:pt x="f135" y="f64"/>
                    <a:pt x="f111" y="f61"/>
                    <a:pt x="f130" y="f61"/>
                  </a:cubicBezTo>
                  <a:cubicBezTo>
                    <a:pt x="f123" y="f48"/>
                    <a:pt x="f125" y="f160"/>
                    <a:pt x="f129" y="f64"/>
                  </a:cubicBezTo>
                  <a:cubicBezTo>
                    <a:pt x="f149" y="f67"/>
                    <a:pt x="f161" y="f66"/>
                    <a:pt x="f162" y="f61"/>
                  </a:cubicBezTo>
                  <a:cubicBezTo>
                    <a:pt x="f5" y="f46"/>
                    <a:pt x="f163" y="f14"/>
                    <a:pt x="f139" y="f134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3"/>
                    <a:pt x="f123" y="f63"/>
                  </a:cubicBezTo>
                  <a:cubicBezTo>
                    <a:pt x="f144" y="f47"/>
                    <a:pt x="f155" y="f48"/>
                    <a:pt x="f72" y="f160"/>
                  </a:cubicBezTo>
                  <a:cubicBezTo>
                    <a:pt x="f74" y="f160"/>
                    <a:pt x="f75" y="f61"/>
                    <a:pt x="f71" y="f61"/>
                  </a:cubicBezTo>
                  <a:cubicBezTo>
                    <a:pt x="f94" y="f48"/>
                    <a:pt x="f94" y="f47"/>
                    <a:pt x="f94" y="f46"/>
                  </a:cubicBezTo>
                  <a:cubicBezTo>
                    <a:pt x="f71" y="f63"/>
                    <a:pt x="f75" y="f63"/>
                    <a:pt x="f73" y="f12"/>
                  </a:cubicBezTo>
                  <a:cubicBezTo>
                    <a:pt x="f159" y="f50"/>
                    <a:pt x="f164" y="f43"/>
                    <a:pt x="f119" y="f35"/>
                  </a:cubicBezTo>
                  <a:cubicBezTo>
                    <a:pt x="f107" y="f165"/>
                    <a:pt x="f121" y="f122"/>
                    <a:pt x="f130" y="f122"/>
                  </a:cubicBezTo>
                  <a:cubicBezTo>
                    <a:pt x="f124" y="f122"/>
                    <a:pt x="f143" y="f165"/>
                    <a:pt x="f126" y="f33"/>
                  </a:cubicBezTo>
                  <a:cubicBezTo>
                    <a:pt x="f137" y="f28"/>
                    <a:pt x="f128" y="f166"/>
                    <a:pt x="f137" y="f110"/>
                  </a:cubicBezTo>
                  <a:cubicBezTo>
                    <a:pt x="f127" y="f167"/>
                    <a:pt x="f154" y="f168"/>
                    <a:pt x="f148" y="f167"/>
                  </a:cubicBezTo>
                  <a:cubicBezTo>
                    <a:pt x="f121" y="f99"/>
                    <a:pt x="f107" y="f106"/>
                    <a:pt x="f119" y="f169"/>
                  </a:cubicBezTo>
                  <a:cubicBezTo>
                    <a:pt x="f119" y="f30"/>
                    <a:pt x="f170" y="f33"/>
                    <a:pt x="f103" y="f122"/>
                  </a:cubicBezTo>
                  <a:cubicBezTo>
                    <a:pt x="f171" y="f15"/>
                    <a:pt x="f85" y="f116"/>
                    <a:pt x="f115" y="f8"/>
                  </a:cubicBezTo>
                  <a:cubicBezTo>
                    <a:pt x="f94" y="f14"/>
                    <a:pt x="f140" y="f12"/>
                    <a:pt x="f92" y="f9"/>
                  </a:cubicBezTo>
                  <a:cubicBezTo>
                    <a:pt x="f92" y="f9"/>
                    <a:pt x="f93" y="f12"/>
                    <a:pt x="f93" y="f12"/>
                  </a:cubicBezTo>
                  <a:cubicBezTo>
                    <a:pt x="f92" y="f8"/>
                    <a:pt x="f92" y="f10"/>
                    <a:pt x="f69" y="f11"/>
                  </a:cubicBezTo>
                  <a:cubicBezTo>
                    <a:pt x="f73" y="f118"/>
                    <a:pt x="f96" y="f122"/>
                    <a:pt x="f81" y="f99"/>
                  </a:cubicBezTo>
                  <a:cubicBezTo>
                    <a:pt x="f145" y="f168"/>
                    <a:pt x="f97" y="f101"/>
                    <a:pt x="f113" y="f172"/>
                  </a:cubicBezTo>
                  <a:cubicBezTo>
                    <a:pt x="f157" y="f88"/>
                    <a:pt x="f173" y="f174"/>
                    <a:pt x="f98" y="f42"/>
                  </a:cubicBezTo>
                  <a:cubicBezTo>
                    <a:pt x="f98" y="f82"/>
                    <a:pt x="f117" y="f40"/>
                    <a:pt x="f153" y="f40"/>
                  </a:cubicBezTo>
                  <a:cubicBezTo>
                    <a:pt x="f150" y="f40"/>
                    <a:pt x="f81" y="f31"/>
                    <a:pt x="f80" y="f82"/>
                  </a:cubicBezTo>
                  <a:cubicBezTo>
                    <a:pt x="f85" y="f82"/>
                    <a:pt x="f85" y="f42"/>
                    <a:pt x="f80" y="f25"/>
                  </a:cubicBezTo>
                  <a:cubicBezTo>
                    <a:pt x="f83" y="f174"/>
                    <a:pt x="f83" y="f172"/>
                    <a:pt x="f80" y="f167"/>
                  </a:cubicBezTo>
                  <a:cubicBezTo>
                    <a:pt x="f87" y="f33"/>
                    <a:pt x="f115" y="f15"/>
                    <a:pt x="f93" y="f16"/>
                  </a:cubicBezTo>
                  <a:cubicBezTo>
                    <a:pt x="f142" y="f49"/>
                    <a:pt x="f68" y="f45"/>
                    <a:pt x="f66" y="f10"/>
                  </a:cubicBezTo>
                  <a:cubicBezTo>
                    <a:pt x="f64" y="f18"/>
                    <a:pt x="f48" y="f24"/>
                    <a:pt x="f63" y="f166"/>
                  </a:cubicBezTo>
                  <a:cubicBezTo>
                    <a:pt x="f8" y="f21"/>
                    <a:pt x="f45" y="f32"/>
                    <a:pt x="f51" y="f57"/>
                  </a:cubicBezTo>
                  <a:cubicBezTo>
                    <a:pt x="f51" y="f175"/>
                    <a:pt x="f44" y="f2"/>
                    <a:pt x="f114" y="f176"/>
                  </a:cubicBezTo>
                  <a:cubicBezTo>
                    <a:pt x="f114" y="f7"/>
                    <a:pt x="f18" y="f7"/>
                    <a:pt x="f177" y="f7"/>
                  </a:cubicBezTo>
                  <a:cubicBezTo>
                    <a:pt x="f118" y="f7"/>
                    <a:pt x="f118" y="f178"/>
                    <a:pt x="f118" y="f2"/>
                  </a:cubicBezTo>
                  <a:cubicBezTo>
                    <a:pt x="f177" y="f6"/>
                    <a:pt x="f18" y="f179"/>
                    <a:pt x="f18" y="f180"/>
                  </a:cubicBezTo>
                  <a:cubicBezTo>
                    <a:pt x="f16" y="f25"/>
                    <a:pt x="f134" y="f122"/>
                    <a:pt x="f46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34" y="f51"/>
                    <a:pt x="f45" y="f132"/>
                  </a:cubicBezTo>
                  <a:cubicBezTo>
                    <a:pt x="f116" y="f20"/>
                    <a:pt x="f177" y="f165"/>
                    <a:pt x="f90" y="f110"/>
                  </a:cubicBezTo>
                  <a:cubicBezTo>
                    <a:pt x="f22" y="f99"/>
                    <a:pt x="f26" y="f172"/>
                    <a:pt x="f22" y="f23"/>
                  </a:cubicBezTo>
                  <a:cubicBezTo>
                    <a:pt x="f20" y="f23"/>
                    <a:pt x="f24" y="f29"/>
                    <a:pt x="f26" y="f41"/>
                  </a:cubicBezTo>
                  <a:cubicBezTo>
                    <a:pt x="f33" y="f53"/>
                    <a:pt x="f70" y="f41"/>
                    <a:pt x="f169" y="f27"/>
                  </a:cubicBezTo>
                  <a:cubicBezTo>
                    <a:pt x="f106" y="f21"/>
                    <a:pt x="f169" y="f19"/>
                    <a:pt x="f17" y="f172"/>
                  </a:cubicBezTo>
                  <a:cubicBezTo>
                    <a:pt x="f28" y="f168"/>
                    <a:pt x="f122" y="f99"/>
                    <a:pt x="f26" y="f106"/>
                  </a:cubicBezTo>
                  <a:cubicBezTo>
                    <a:pt x="f43" y="f35"/>
                    <a:pt x="f116" y="f177"/>
                    <a:pt x="f134" y="f10"/>
                  </a:cubicBezTo>
                  <a:cubicBezTo>
                    <a:pt x="f8" y="f134"/>
                    <a:pt x="f8" y="f14"/>
                    <a:pt x="f14" y="f12"/>
                  </a:cubicBezTo>
                  <a:cubicBezTo>
                    <a:pt x="f14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8" name="Freeform 18">
              <a:extLst>
                <a:ext uri="{FF2B5EF4-FFF2-40B4-BE49-F238E27FC236}">
                  <a16:creationId xmlns:a16="http://schemas.microsoft.com/office/drawing/2014/main" id="{409D5356-5ED4-B699-8464-DB43C9371805}"/>
                </a:ext>
              </a:extLst>
            </p:cNvPr>
            <p:cNvSpPr/>
            <p:nvPr/>
          </p:nvSpPr>
          <p:spPr>
            <a:xfrm>
              <a:off x="7820744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8"/>
                <a:gd name="f9" fmla="val 96"/>
                <a:gd name="f10" fmla="val 77"/>
                <a:gd name="f11" fmla="val 75"/>
                <a:gd name="f12" fmla="val 97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30"/>
                <a:gd name="f34" fmla="val 11"/>
                <a:gd name="f35" fmla="val 127"/>
                <a:gd name="f36" fmla="val 12"/>
                <a:gd name="f37" fmla="val 123"/>
                <a:gd name="f38" fmla="val 13"/>
                <a:gd name="f39" fmla="val 119"/>
                <a:gd name="f40" fmla="val 16"/>
                <a:gd name="f41" fmla="val 118"/>
                <a:gd name="f42" fmla="val 21"/>
                <a:gd name="f43" fmla="val 24"/>
                <a:gd name="f44" fmla="val 28"/>
                <a:gd name="f45" fmla="val 31"/>
                <a:gd name="f46" fmla="val 117"/>
                <a:gd name="f47" fmla="val 110"/>
                <a:gd name="f48" fmla="val 60"/>
                <a:gd name="f49" fmla="val 102"/>
                <a:gd name="f50" fmla="val 74"/>
                <a:gd name="f51" fmla="val 94"/>
                <a:gd name="f52" fmla="val 93"/>
                <a:gd name="f53" fmla="val 92"/>
                <a:gd name="f54" fmla="val 72"/>
                <a:gd name="f55" fmla="val 71"/>
                <a:gd name="f56" fmla="val 69"/>
                <a:gd name="f57" fmla="val 53"/>
                <a:gd name="f58" fmla="val 37"/>
                <a:gd name="f59" fmla="val 99"/>
                <a:gd name="f60" fmla="val 19"/>
                <a:gd name="f61" fmla="val 17"/>
                <a:gd name="f62" fmla="val 101"/>
                <a:gd name="f63" fmla="val 8"/>
                <a:gd name="f64" fmla="val 108"/>
                <a:gd name="f65" fmla="val 4"/>
                <a:gd name="f66" fmla="val 105"/>
                <a:gd name="f67" fmla="val 1"/>
                <a:gd name="f68" fmla="val 2"/>
                <a:gd name="f69" fmla="val 5"/>
                <a:gd name="f70" fmla="val 10"/>
                <a:gd name="f71" fmla="val 91"/>
                <a:gd name="f72" fmla="val 95"/>
                <a:gd name="f73" fmla="val 55"/>
                <a:gd name="f74" fmla="val 89"/>
                <a:gd name="f75" fmla="val 88"/>
                <a:gd name="f76" fmla="val 87"/>
                <a:gd name="f77" fmla="val 86"/>
                <a:gd name="f78" fmla="val 70"/>
                <a:gd name="f79" fmla="val 85"/>
                <a:gd name="f80" fmla="val 81"/>
                <a:gd name="f81" fmla="val 41"/>
                <a:gd name="f82" fmla="val 9"/>
                <a:gd name="f83" fmla="val 6"/>
                <a:gd name="f84" fmla="val 65"/>
                <a:gd name="f85" fmla="val 7"/>
                <a:gd name="f86" fmla="val 62"/>
                <a:gd name="f87" fmla="val 58"/>
                <a:gd name="f88" fmla="val 15"/>
                <a:gd name="f89" fmla="val 20"/>
                <a:gd name="f90" fmla="val 61"/>
                <a:gd name="f91" fmla="val 23"/>
                <a:gd name="f92" fmla="val 63"/>
                <a:gd name="f93" fmla="val 44"/>
                <a:gd name="f94" fmla="val 57"/>
                <a:gd name="f95" fmla="val 79"/>
                <a:gd name="f96" fmla="val 82"/>
                <a:gd name="f97" fmla="val 83"/>
                <a:gd name="f98" fmla="val 76"/>
                <a:gd name="f99" fmla="val 66"/>
                <a:gd name="f100" fmla="val 50"/>
                <a:gd name="f101" fmla="val 54"/>
                <a:gd name="f102" fmla="val 38"/>
                <a:gd name="f103" fmla="val 43"/>
                <a:gd name="f104" fmla="val 36"/>
                <a:gd name="f105" fmla="val 42"/>
                <a:gd name="f106" fmla="val 33"/>
                <a:gd name="f107" fmla="val 32"/>
                <a:gd name="f108" fmla="val 39"/>
                <a:gd name="f109" fmla="val 40"/>
                <a:gd name="f110" fmla="val 52"/>
                <a:gd name="f111" fmla="val 80"/>
                <a:gd name="f112" fmla="val 68"/>
                <a:gd name="f113" fmla="val 56"/>
                <a:gd name="f114" fmla="val 49"/>
                <a:gd name="f115" fmla="val 64"/>
                <a:gd name="f116" fmla="val 67"/>
                <a:gd name="f117" fmla="val 84"/>
                <a:gd name="f118" fmla="val 90"/>
                <a:gd name="f119" fmla="val 104"/>
                <a:gd name="f120" fmla="val 109"/>
                <a:gd name="f121" fmla="val 111"/>
                <a:gd name="f122" fmla="val 107"/>
                <a:gd name="f123" fmla="val 112"/>
                <a:gd name="f124" fmla="val 129"/>
                <a:gd name="f125" fmla="val 120"/>
                <a:gd name="f126" fmla="val 116"/>
                <a:gd name="f127" fmla="val 114"/>
                <a:gd name="f128" fmla="val 128"/>
                <a:gd name="f129" fmla="val 138"/>
                <a:gd name="f130" fmla="val 143"/>
                <a:gd name="f131" fmla="val 148"/>
                <a:gd name="f132" fmla="val 149"/>
                <a:gd name="f133" fmla="val 34"/>
                <a:gd name="f134" fmla="val 146"/>
                <a:gd name="f135" fmla="val 140"/>
                <a:gd name="f136" fmla="val 135"/>
                <a:gd name="f137" fmla="val 133"/>
                <a:gd name="f138" fmla="val 100"/>
                <a:gd name="f139" fmla="val 150"/>
                <a:gd name="f140" fmla="val 152"/>
                <a:gd name="f141" fmla="val 159"/>
                <a:gd name="f142" fmla="val 163"/>
                <a:gd name="f143" fmla="val 167"/>
                <a:gd name="f144" fmla="val 165"/>
                <a:gd name="f145" fmla="val 157"/>
                <a:gd name="f146" fmla="val 151"/>
                <a:gd name="f147" fmla="val 147"/>
                <a:gd name="f148" fmla="val 103"/>
                <a:gd name="f149" fmla="val 137"/>
                <a:gd name="f150" fmla="val 153"/>
                <a:gd name="f151" fmla="val 156"/>
                <a:gd name="f152" fmla="val 162"/>
                <a:gd name="f153" fmla="val 166"/>
                <a:gd name="f154" fmla="val 172"/>
                <a:gd name="f155" fmla="val 174"/>
                <a:gd name="f156" fmla="val 176"/>
                <a:gd name="f157" fmla="val 173"/>
                <a:gd name="f158" fmla="val 169"/>
                <a:gd name="f159" fmla="val 164"/>
                <a:gd name="f160" fmla="val 160"/>
                <a:gd name="f161" fmla="val 139"/>
                <a:gd name="f162" fmla="val 142"/>
                <a:gd name="f163" fmla="val 158"/>
                <a:gd name="f164" fmla="val 154"/>
                <a:gd name="f165" fmla="val 141"/>
                <a:gd name="f166" fmla="val 144"/>
                <a:gd name="f167" fmla="val 115"/>
                <a:gd name="f168" fmla="val 125"/>
                <a:gd name="f169" fmla="val 145"/>
                <a:gd name="f170" fmla="val 134"/>
                <a:gd name="f171" fmla="val 161"/>
                <a:gd name="f172" fmla="val 179"/>
                <a:gd name="f173" fmla="val 182"/>
                <a:gd name="f174" fmla="val 181"/>
                <a:gd name="f175" fmla="val 178"/>
                <a:gd name="f176" fmla="val 155"/>
                <a:gd name="f177" fmla="val 51"/>
                <a:gd name="f178" fmla="val 47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0 f187 1"/>
                <a:gd name="f192" fmla="*/ 121 f186 1"/>
                <a:gd name="f193" fmla="*/ 12 f187 1"/>
                <a:gd name="f194" fmla="*/ 123 f186 1"/>
                <a:gd name="f195" fmla="*/ 74 f187 1"/>
                <a:gd name="f196" fmla="*/ 94 f186 1"/>
                <a:gd name="f197" fmla="*/ 21 f187 1"/>
                <a:gd name="f198" fmla="*/ 99 f186 1"/>
                <a:gd name="f199" fmla="*/ 2 f187 1"/>
                <a:gd name="f200" fmla="*/ 96 f186 1"/>
                <a:gd name="f201" fmla="*/ 72 f187 1"/>
                <a:gd name="f202" fmla="*/ 89 f186 1"/>
                <a:gd name="f203" fmla="*/ 26 f187 1"/>
                <a:gd name="f204" fmla="*/ 72 f186 1"/>
                <a:gd name="f205" fmla="*/ 7 f187 1"/>
                <a:gd name="f206" fmla="*/ 62 f186 1"/>
                <a:gd name="f207" fmla="*/ 31 f187 1"/>
                <a:gd name="f208" fmla="*/ 71 f186 1"/>
                <a:gd name="f209" fmla="*/ 77 f186 1"/>
                <a:gd name="f210" fmla="*/ 36 f186 1"/>
                <a:gd name="f211" fmla="*/ 39 f187 1"/>
                <a:gd name="f212" fmla="*/ 40 f186 1"/>
                <a:gd name="f213" fmla="*/ 62 f187 1"/>
                <a:gd name="f214" fmla="*/ 31 f186 1"/>
                <a:gd name="f215" fmla="*/ 55 f187 1"/>
                <a:gd name="f216" fmla="*/ 14 f186 1"/>
                <a:gd name="f217" fmla="*/ 65 f187 1"/>
                <a:gd name="f218" fmla="*/ 29 f186 1"/>
                <a:gd name="f219" fmla="*/ 86 f187 1"/>
                <a:gd name="f220" fmla="*/ 73 f186 1"/>
                <a:gd name="f221" fmla="*/ 80 f187 1"/>
                <a:gd name="f222" fmla="*/ 4 f186 1"/>
                <a:gd name="f223" fmla="*/ 90 f187 1"/>
                <a:gd name="f224" fmla="*/ 20 f186 1"/>
                <a:gd name="f225" fmla="*/ 109 f187 1"/>
                <a:gd name="f226" fmla="*/ 30 f186 1"/>
                <a:gd name="f227" fmla="*/ 126 f187 1"/>
                <a:gd name="f228" fmla="*/ 97 f187 1"/>
                <a:gd name="f229" fmla="*/ 128 f187 1"/>
                <a:gd name="f230" fmla="*/ 42 f186 1"/>
                <a:gd name="f231" fmla="*/ 149 f187 1"/>
                <a:gd name="f232" fmla="*/ 34 f186 1"/>
                <a:gd name="f233" fmla="*/ 102 f187 1"/>
                <a:gd name="f234" fmla="*/ 143 f187 1"/>
                <a:gd name="f235" fmla="*/ 165 f187 1"/>
                <a:gd name="f236" fmla="*/ 103 f187 1"/>
                <a:gd name="f237" fmla="*/ 85 f186 1"/>
                <a:gd name="f238" fmla="*/ 153 f187 1"/>
                <a:gd name="f239" fmla="*/ 91 f186 1"/>
                <a:gd name="f240" fmla="*/ 173 f187 1"/>
                <a:gd name="f241" fmla="*/ 100 f186 1"/>
                <a:gd name="f242" fmla="*/ 105 f187 1"/>
                <a:gd name="f243" fmla="*/ 90 f186 1"/>
                <a:gd name="f244" fmla="*/ 104 f187 1"/>
                <a:gd name="f245" fmla="*/ 97 f186 1"/>
                <a:gd name="f246" fmla="*/ 163 f187 1"/>
                <a:gd name="f247" fmla="*/ 130 f186 1"/>
                <a:gd name="f248" fmla="*/ 146 f187 1"/>
                <a:gd name="f249" fmla="*/ 137 f186 1"/>
                <a:gd name="f250" fmla="*/ 95 f187 1"/>
                <a:gd name="f251" fmla="*/ 119 f187 1"/>
                <a:gd name="f252" fmla="*/ 141 f186 1"/>
                <a:gd name="f253" fmla="*/ 161 f186 1"/>
                <a:gd name="f254" fmla="*/ 115 f187 1"/>
                <a:gd name="f255" fmla="*/ 142 f186 1"/>
                <a:gd name="f256" fmla="*/ 82 f187 1"/>
                <a:gd name="f257" fmla="*/ 135 f186 1"/>
                <a:gd name="f258" fmla="*/ 63 f187 1"/>
                <a:gd name="f259" fmla="*/ 183 f186 1"/>
                <a:gd name="f260" fmla="*/ 84 f187 1"/>
                <a:gd name="f261" fmla="*/ 105 f186 1"/>
                <a:gd name="f262" fmla="*/ 57 f187 1"/>
                <a:gd name="f263" fmla="*/ 138 f186 1"/>
                <a:gd name="f264" fmla="*/ 40 f187 1"/>
                <a:gd name="f265" fmla="*/ 152 f186 1"/>
                <a:gd name="f266" fmla="*/ 77 f187 1"/>
                <a:gd name="f267" fmla="*/ 101 f186 1"/>
                <a:gd name="f268" fmla="+- f188 0 f1"/>
                <a:gd name="f269" fmla="*/ f191 1 177"/>
                <a:gd name="f270" fmla="*/ f192 1 183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83"/>
                <a:gd name="f288" fmla="*/ f210 1 183"/>
                <a:gd name="f289" fmla="*/ f211 1 177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77"/>
                <a:gd name="f307" fmla="*/ f229 1 177"/>
                <a:gd name="f308" fmla="*/ f230 1 183"/>
                <a:gd name="f309" fmla="*/ f231 1 177"/>
                <a:gd name="f310" fmla="*/ f232 1 183"/>
                <a:gd name="f311" fmla="*/ f233 1 177"/>
                <a:gd name="f312" fmla="*/ f234 1 177"/>
                <a:gd name="f313" fmla="*/ f235 1 177"/>
                <a:gd name="f314" fmla="*/ f236 1 177"/>
                <a:gd name="f315" fmla="*/ f237 1 183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77"/>
                <a:gd name="f330" fmla="*/ f252 1 183"/>
                <a:gd name="f331" fmla="*/ f253 1 183"/>
                <a:gd name="f332" fmla="*/ f254 1 177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0 1 f189"/>
                <a:gd name="f347" fmla="*/ f183 1 f189"/>
                <a:gd name="f348" fmla="*/ 0 1 f190"/>
                <a:gd name="f349" fmla="*/ f184 1 f190"/>
                <a:gd name="f350" fmla="*/ f269 1 f189"/>
                <a:gd name="f351" fmla="*/ f270 1 f190"/>
                <a:gd name="f352" fmla="*/ f271 1 f189"/>
                <a:gd name="f353" fmla="*/ f272 1 f190"/>
                <a:gd name="f354" fmla="*/ f273 1 f189"/>
                <a:gd name="f355" fmla="*/ f274 1 f190"/>
                <a:gd name="f356" fmla="*/ f275 1 f189"/>
                <a:gd name="f357" fmla="*/ f276 1 f190"/>
                <a:gd name="f358" fmla="*/ f277 1 f189"/>
                <a:gd name="f359" fmla="*/ f278 1 f190"/>
                <a:gd name="f360" fmla="*/ f279 1 f189"/>
                <a:gd name="f361" fmla="*/ f280 1 f190"/>
                <a:gd name="f362" fmla="*/ f281 1 f189"/>
                <a:gd name="f363" fmla="*/ f282 1 f190"/>
                <a:gd name="f364" fmla="*/ f283 1 f189"/>
                <a:gd name="f365" fmla="*/ f284 1 f190"/>
                <a:gd name="f366" fmla="*/ f285 1 f189"/>
                <a:gd name="f367" fmla="*/ f286 1 f190"/>
                <a:gd name="f368" fmla="*/ f287 1 f190"/>
                <a:gd name="f369" fmla="*/ f288 1 f190"/>
                <a:gd name="f370" fmla="*/ f289 1 f189"/>
                <a:gd name="f371" fmla="*/ f290 1 f190"/>
                <a:gd name="f372" fmla="*/ f291 1 f189"/>
                <a:gd name="f373" fmla="*/ f292 1 f190"/>
                <a:gd name="f374" fmla="*/ f293 1 f189"/>
                <a:gd name="f375" fmla="*/ f294 1 f190"/>
                <a:gd name="f376" fmla="*/ f295 1 f189"/>
                <a:gd name="f377" fmla="*/ f296 1 f190"/>
                <a:gd name="f378" fmla="*/ f297 1 f189"/>
                <a:gd name="f379" fmla="*/ f298 1 f190"/>
                <a:gd name="f380" fmla="*/ f299 1 f189"/>
                <a:gd name="f381" fmla="*/ f300 1 f190"/>
                <a:gd name="f382" fmla="*/ f301 1 f189"/>
                <a:gd name="f383" fmla="*/ f302 1 f190"/>
                <a:gd name="f384" fmla="*/ f303 1 f189"/>
                <a:gd name="f385" fmla="*/ f304 1 f190"/>
                <a:gd name="f386" fmla="*/ f305 1 f189"/>
                <a:gd name="f387" fmla="*/ f306 1 f189"/>
                <a:gd name="f388" fmla="*/ f307 1 f189"/>
                <a:gd name="f389" fmla="*/ f308 1 f190"/>
                <a:gd name="f390" fmla="*/ f309 1 f189"/>
                <a:gd name="f391" fmla="*/ f310 1 f190"/>
                <a:gd name="f392" fmla="*/ f311 1 f189"/>
                <a:gd name="f393" fmla="*/ f312 1 f189"/>
                <a:gd name="f394" fmla="*/ f313 1 f189"/>
                <a:gd name="f395" fmla="*/ f314 1 f189"/>
                <a:gd name="f396" fmla="*/ f315 1 f190"/>
                <a:gd name="f397" fmla="*/ f316 1 f189"/>
                <a:gd name="f398" fmla="*/ f317 1 f190"/>
                <a:gd name="f399" fmla="*/ f318 1 f189"/>
                <a:gd name="f400" fmla="*/ f319 1 f190"/>
                <a:gd name="f401" fmla="*/ f320 1 f189"/>
                <a:gd name="f402" fmla="*/ f321 1 f190"/>
                <a:gd name="f403" fmla="*/ f322 1 f189"/>
                <a:gd name="f404" fmla="*/ f323 1 f190"/>
                <a:gd name="f405" fmla="*/ f324 1 f189"/>
                <a:gd name="f406" fmla="*/ f325 1 f190"/>
                <a:gd name="f407" fmla="*/ f326 1 f189"/>
                <a:gd name="f408" fmla="*/ f327 1 f190"/>
                <a:gd name="f409" fmla="*/ f328 1 f189"/>
                <a:gd name="f410" fmla="*/ f329 1 f189"/>
                <a:gd name="f411" fmla="*/ f330 1 f190"/>
                <a:gd name="f412" fmla="*/ f331 1 f190"/>
                <a:gd name="f413" fmla="*/ f332 1 f189"/>
                <a:gd name="f414" fmla="*/ f333 1 f190"/>
                <a:gd name="f415" fmla="*/ f334 1 f189"/>
                <a:gd name="f416" fmla="*/ f335 1 f190"/>
                <a:gd name="f417" fmla="*/ f336 1 f189"/>
                <a:gd name="f418" fmla="*/ f337 1 f190"/>
                <a:gd name="f419" fmla="*/ f338 1 f189"/>
                <a:gd name="f420" fmla="*/ f339 1 f190"/>
                <a:gd name="f421" fmla="*/ f340 1 f189"/>
                <a:gd name="f422" fmla="*/ f341 1 f190"/>
                <a:gd name="f423" fmla="*/ f342 1 f189"/>
                <a:gd name="f424" fmla="*/ f343 1 f190"/>
                <a:gd name="f425" fmla="*/ f344 1 f189"/>
                <a:gd name="f426" fmla="*/ f345 1 f190"/>
                <a:gd name="f427" fmla="*/ f346 f180 1"/>
                <a:gd name="f428" fmla="*/ f347 f180 1"/>
                <a:gd name="f429" fmla="*/ f349 f181 1"/>
                <a:gd name="f430" fmla="*/ f348 f181 1"/>
                <a:gd name="f431" fmla="*/ f350 f180 1"/>
                <a:gd name="f432" fmla="*/ f351 f181 1"/>
                <a:gd name="f433" fmla="*/ f352 f180 1"/>
                <a:gd name="f434" fmla="*/ f353 f181 1"/>
                <a:gd name="f435" fmla="*/ f354 f180 1"/>
                <a:gd name="f436" fmla="*/ f355 f181 1"/>
                <a:gd name="f437" fmla="*/ f356 f180 1"/>
                <a:gd name="f438" fmla="*/ f357 f181 1"/>
                <a:gd name="f439" fmla="*/ f358 f180 1"/>
                <a:gd name="f440" fmla="*/ f359 f181 1"/>
                <a:gd name="f441" fmla="*/ f360 f180 1"/>
                <a:gd name="f442" fmla="*/ f361 f181 1"/>
                <a:gd name="f443" fmla="*/ f362 f180 1"/>
                <a:gd name="f444" fmla="*/ f363 f181 1"/>
                <a:gd name="f445" fmla="*/ f364 f180 1"/>
                <a:gd name="f446" fmla="*/ f365 f181 1"/>
                <a:gd name="f447" fmla="*/ f366 f180 1"/>
                <a:gd name="f448" fmla="*/ f367 f181 1"/>
                <a:gd name="f449" fmla="*/ f368 f181 1"/>
                <a:gd name="f450" fmla="*/ f369 f181 1"/>
                <a:gd name="f451" fmla="*/ f370 f180 1"/>
                <a:gd name="f452" fmla="*/ f371 f181 1"/>
                <a:gd name="f453" fmla="*/ f372 f180 1"/>
                <a:gd name="f454" fmla="*/ f373 f181 1"/>
                <a:gd name="f455" fmla="*/ f374 f180 1"/>
                <a:gd name="f456" fmla="*/ f375 f181 1"/>
                <a:gd name="f457" fmla="*/ f376 f180 1"/>
                <a:gd name="f458" fmla="*/ f377 f181 1"/>
                <a:gd name="f459" fmla="*/ f378 f180 1"/>
                <a:gd name="f460" fmla="*/ f379 f181 1"/>
                <a:gd name="f461" fmla="*/ f380 f180 1"/>
                <a:gd name="f462" fmla="*/ f381 f181 1"/>
                <a:gd name="f463" fmla="*/ f382 f180 1"/>
                <a:gd name="f464" fmla="*/ f383 f181 1"/>
                <a:gd name="f465" fmla="*/ f384 f180 1"/>
                <a:gd name="f466" fmla="*/ f385 f181 1"/>
                <a:gd name="f467" fmla="*/ f386 f180 1"/>
                <a:gd name="f468" fmla="*/ f387 f180 1"/>
                <a:gd name="f469" fmla="*/ f388 f180 1"/>
                <a:gd name="f470" fmla="*/ f389 f181 1"/>
                <a:gd name="f471" fmla="*/ f390 f180 1"/>
                <a:gd name="f472" fmla="*/ f391 f181 1"/>
                <a:gd name="f473" fmla="*/ f392 f180 1"/>
                <a:gd name="f474" fmla="*/ f393 f180 1"/>
                <a:gd name="f475" fmla="*/ f394 f180 1"/>
                <a:gd name="f476" fmla="*/ f395 f180 1"/>
                <a:gd name="f477" fmla="*/ f396 f181 1"/>
                <a:gd name="f478" fmla="*/ f397 f180 1"/>
                <a:gd name="f479" fmla="*/ f398 f181 1"/>
                <a:gd name="f480" fmla="*/ f399 f180 1"/>
                <a:gd name="f481" fmla="*/ f400 f181 1"/>
                <a:gd name="f482" fmla="*/ f401 f180 1"/>
                <a:gd name="f483" fmla="*/ f402 f181 1"/>
                <a:gd name="f484" fmla="*/ f403 f180 1"/>
                <a:gd name="f485" fmla="*/ f404 f181 1"/>
                <a:gd name="f486" fmla="*/ f405 f180 1"/>
                <a:gd name="f487" fmla="*/ f406 f181 1"/>
                <a:gd name="f488" fmla="*/ f407 f180 1"/>
                <a:gd name="f489" fmla="*/ f408 f181 1"/>
                <a:gd name="f490" fmla="*/ f409 f180 1"/>
                <a:gd name="f491" fmla="*/ f410 f180 1"/>
                <a:gd name="f492" fmla="*/ f411 f181 1"/>
                <a:gd name="f493" fmla="*/ f412 f181 1"/>
                <a:gd name="f494" fmla="*/ f413 f180 1"/>
                <a:gd name="f495" fmla="*/ f414 f181 1"/>
                <a:gd name="f496" fmla="*/ f415 f180 1"/>
                <a:gd name="f497" fmla="*/ f416 f181 1"/>
                <a:gd name="f498" fmla="*/ f417 f180 1"/>
                <a:gd name="f499" fmla="*/ f418 f181 1"/>
                <a:gd name="f500" fmla="*/ f419 f180 1"/>
                <a:gd name="f501" fmla="*/ f420 f181 1"/>
                <a:gd name="f502" fmla="*/ f421 f180 1"/>
                <a:gd name="f503" fmla="*/ f422 f181 1"/>
                <a:gd name="f504" fmla="*/ f423 f180 1"/>
                <a:gd name="f505" fmla="*/ f424 f181 1"/>
                <a:gd name="f506" fmla="*/ f425 f180 1"/>
                <a:gd name="f507" fmla="*/ f426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8">
                  <a:pos x="f431" y="f432"/>
                </a:cxn>
                <a:cxn ang="f268">
                  <a:pos x="f433" y="f434"/>
                </a:cxn>
                <a:cxn ang="f268">
                  <a:pos x="f435" y="f436"/>
                </a:cxn>
                <a:cxn ang="f268">
                  <a:pos x="f437" y="f438"/>
                </a:cxn>
                <a:cxn ang="f268">
                  <a:pos x="f439" y="f440"/>
                </a:cxn>
                <a:cxn ang="f268">
                  <a:pos x="f441" y="f442"/>
                </a:cxn>
                <a:cxn ang="f268">
                  <a:pos x="f443" y="f444"/>
                </a:cxn>
                <a:cxn ang="f268">
                  <a:pos x="f445" y="f446"/>
                </a:cxn>
                <a:cxn ang="f268">
                  <a:pos x="f447" y="f448"/>
                </a:cxn>
                <a:cxn ang="f268">
                  <a:pos x="f435" y="f449"/>
                </a:cxn>
                <a:cxn ang="f268">
                  <a:pos x="f437" y="f450"/>
                </a:cxn>
                <a:cxn ang="f268">
                  <a:pos x="f451" y="f452"/>
                </a:cxn>
                <a:cxn ang="f268">
                  <a:pos x="f453" y="f454"/>
                </a:cxn>
                <a:cxn ang="f268">
                  <a:pos x="f455" y="f456"/>
                </a:cxn>
                <a:cxn ang="f268">
                  <a:pos x="f457" y="f458"/>
                </a:cxn>
                <a:cxn ang="f268">
                  <a:pos x="f459" y="f460"/>
                </a:cxn>
                <a:cxn ang="f268">
                  <a:pos x="f461" y="f462"/>
                </a:cxn>
                <a:cxn ang="f268">
                  <a:pos x="f463" y="f464"/>
                </a:cxn>
                <a:cxn ang="f268">
                  <a:pos x="f465" y="f466"/>
                </a:cxn>
                <a:cxn ang="f268">
                  <a:pos x="f467" y="f456"/>
                </a:cxn>
                <a:cxn ang="f268">
                  <a:pos x="f468" y="f448"/>
                </a:cxn>
                <a:cxn ang="f268">
                  <a:pos x="f469" y="f470"/>
                </a:cxn>
                <a:cxn ang="f268">
                  <a:pos x="f471" y="f472"/>
                </a:cxn>
                <a:cxn ang="f268">
                  <a:pos x="f473" y="f449"/>
                </a:cxn>
                <a:cxn ang="f268">
                  <a:pos x="f474" y="f444"/>
                </a:cxn>
                <a:cxn ang="f268">
                  <a:pos x="f475" y="f460"/>
                </a:cxn>
                <a:cxn ang="f268">
                  <a:pos x="f476" y="f477"/>
                </a:cxn>
                <a:cxn ang="f268">
                  <a:pos x="f478" y="f479"/>
                </a:cxn>
                <a:cxn ang="f268">
                  <a:pos x="f480" y="f481"/>
                </a:cxn>
                <a:cxn ang="f268">
                  <a:pos x="f482" y="f483"/>
                </a:cxn>
                <a:cxn ang="f268">
                  <a:pos x="f484" y="f485"/>
                </a:cxn>
                <a:cxn ang="f268">
                  <a:pos x="f486" y="f487"/>
                </a:cxn>
                <a:cxn ang="f268">
                  <a:pos x="f488" y="f489"/>
                </a:cxn>
                <a:cxn ang="f268">
                  <a:pos x="f490" y="f440"/>
                </a:cxn>
                <a:cxn ang="f268">
                  <a:pos x="f491" y="f492"/>
                </a:cxn>
                <a:cxn ang="f268">
                  <a:pos x="f469" y="f493"/>
                </a:cxn>
                <a:cxn ang="f268">
                  <a:pos x="f494" y="f495"/>
                </a:cxn>
                <a:cxn ang="f268">
                  <a:pos x="f496" y="f497"/>
                </a:cxn>
                <a:cxn ang="f268">
                  <a:pos x="f498" y="f499"/>
                </a:cxn>
                <a:cxn ang="f268">
                  <a:pos x="f500" y="f501"/>
                </a:cxn>
                <a:cxn ang="f268">
                  <a:pos x="f502" y="f503"/>
                </a:cxn>
                <a:cxn ang="f268">
                  <a:pos x="f504" y="f505"/>
                </a:cxn>
                <a:cxn ang="f268">
                  <a:pos x="f506" y="f507"/>
                </a:cxn>
              </a:cxnLst>
              <a:rect l="f427" t="f430" r="f428" b="f429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44" y="f39"/>
                    <a:pt x="f45" y="f46"/>
                  </a:cubicBezTo>
                  <a:cubicBezTo>
                    <a:pt x="f17" y="f47"/>
                    <a:pt x="f48" y="f49"/>
                    <a:pt x="f50" y="f51"/>
                  </a:cubicBezTo>
                  <a:cubicBezTo>
                    <a:pt x="f50" y="f52"/>
                    <a:pt x="f50" y="f52"/>
                    <a:pt x="f50" y="f53"/>
                  </a:cubicBezTo>
                  <a:cubicBezTo>
                    <a:pt x="f54" y="f53"/>
                    <a:pt x="f55" y="f53"/>
                    <a:pt x="f56" y="f53"/>
                  </a:cubicBezTo>
                  <a:cubicBezTo>
                    <a:pt x="f57" y="f51"/>
                    <a:pt x="f58" y="f9"/>
                    <a:pt x="f42" y="f59"/>
                  </a:cubicBezTo>
                  <a:cubicBezTo>
                    <a:pt x="f60" y="f59"/>
                    <a:pt x="f61" y="f62"/>
                    <a:pt x="f40" y="f49"/>
                  </a:cubicBezTo>
                  <a:cubicBezTo>
                    <a:pt x="f38" y="f16"/>
                    <a:pt x="f63" y="f64"/>
                    <a:pt x="f65" y="f66"/>
                  </a:cubicBezTo>
                  <a:cubicBezTo>
                    <a:pt x="f67" y="f49"/>
                    <a:pt x="f5" y="f59"/>
                    <a:pt x="f68" y="f9"/>
                  </a:cubicBezTo>
                  <a:cubicBezTo>
                    <a:pt x="f69" y="f53"/>
                    <a:pt x="f70" y="f71"/>
                    <a:pt x="f32" y="f51"/>
                  </a:cubicBezTo>
                  <a:cubicBezTo>
                    <a:pt x="f40" y="f72"/>
                    <a:pt x="f31" y="f9"/>
                    <a:pt x="f60" y="f9"/>
                  </a:cubicBezTo>
                  <a:cubicBezTo>
                    <a:pt x="f58" y="f51"/>
                    <a:pt x="f73" y="f71"/>
                    <a:pt x="f54" y="f74"/>
                  </a:cubicBezTo>
                  <a:cubicBezTo>
                    <a:pt x="f13" y="f74"/>
                    <a:pt x="f13" y="f75"/>
                    <a:pt x="f11" y="f76"/>
                  </a:cubicBezTo>
                  <a:cubicBezTo>
                    <a:pt x="f13" y="f76"/>
                    <a:pt x="f55" y="f77"/>
                    <a:pt x="f78" y="f79"/>
                  </a:cubicBezTo>
                  <a:cubicBezTo>
                    <a:pt x="f73" y="f80"/>
                    <a:pt x="f81" y="f10"/>
                    <a:pt x="f25" y="f54"/>
                  </a:cubicBezTo>
                  <a:cubicBezTo>
                    <a:pt x="f43" y="f54"/>
                    <a:pt x="f42" y="f13"/>
                    <a:pt x="f31" y="f50"/>
                  </a:cubicBezTo>
                  <a:cubicBezTo>
                    <a:pt x="f32" y="f11"/>
                    <a:pt x="f82" y="f10"/>
                    <a:pt x="f83" y="f54"/>
                  </a:cubicBezTo>
                  <a:cubicBezTo>
                    <a:pt x="f69" y="f78"/>
                    <a:pt x="f69" y="f84"/>
                    <a:pt x="f85" y="f86"/>
                  </a:cubicBezTo>
                  <a:cubicBezTo>
                    <a:pt x="f70" y="f87"/>
                    <a:pt x="f88" y="f87"/>
                    <a:pt x="f89" y="f48"/>
                  </a:cubicBezTo>
                  <a:cubicBezTo>
                    <a:pt x="f42" y="f90"/>
                    <a:pt x="f91" y="f86"/>
                    <a:pt x="f91" y="f92"/>
                  </a:cubicBezTo>
                  <a:cubicBezTo>
                    <a:pt x="f91" y="f56"/>
                    <a:pt x="f23" y="f78"/>
                    <a:pt x="f45" y="f55"/>
                  </a:cubicBezTo>
                  <a:cubicBezTo>
                    <a:pt x="f93" y="f11"/>
                    <a:pt x="f94" y="f95"/>
                    <a:pt x="f78" y="f96"/>
                  </a:cubicBezTo>
                  <a:cubicBezTo>
                    <a:pt x="f54" y="f97"/>
                    <a:pt x="f50" y="f96"/>
                    <a:pt x="f98" y="f96"/>
                  </a:cubicBezTo>
                  <a:cubicBezTo>
                    <a:pt x="f11" y="f80"/>
                    <a:pt x="f11" y="f8"/>
                    <a:pt x="f50" y="f10"/>
                  </a:cubicBezTo>
                  <a:cubicBezTo>
                    <a:pt x="f86" y="f99"/>
                    <a:pt x="f100" y="f101"/>
                    <a:pt x="f102" y="f103"/>
                  </a:cubicBezTo>
                  <a:cubicBezTo>
                    <a:pt x="f104" y="f105"/>
                    <a:pt x="f106" y="f105"/>
                    <a:pt x="f45" y="f105"/>
                  </a:cubicBezTo>
                  <a:cubicBezTo>
                    <a:pt x="f27" y="f105"/>
                    <a:pt x="f42" y="f81"/>
                    <a:pt x="f42" y="f104"/>
                  </a:cubicBezTo>
                  <a:cubicBezTo>
                    <a:pt x="f42" y="f107"/>
                    <a:pt x="f25" y="f23"/>
                    <a:pt x="f45" y="f23"/>
                  </a:cubicBezTo>
                  <a:cubicBezTo>
                    <a:pt x="f104" y="f23"/>
                    <a:pt x="f108" y="f19"/>
                    <a:pt x="f102" y="f104"/>
                  </a:cubicBezTo>
                  <a:cubicBezTo>
                    <a:pt x="f102" y="f58"/>
                    <a:pt x="f102" y="f108"/>
                    <a:pt x="f108" y="f109"/>
                  </a:cubicBezTo>
                  <a:cubicBezTo>
                    <a:pt x="f57" y="f110"/>
                    <a:pt x="f99" y="f84"/>
                    <a:pt x="f80" y="f8"/>
                  </a:cubicBezTo>
                  <a:cubicBezTo>
                    <a:pt x="f111" y="f98"/>
                    <a:pt x="f111" y="f11"/>
                    <a:pt x="f111" y="f50"/>
                  </a:cubicBezTo>
                  <a:cubicBezTo>
                    <a:pt x="f50" y="f48"/>
                    <a:pt x="f112" y="f17"/>
                    <a:pt x="f86" y="f45"/>
                  </a:cubicBezTo>
                  <a:cubicBezTo>
                    <a:pt x="f90" y="f44"/>
                    <a:pt x="f15" y="f23"/>
                    <a:pt x="f113" y="f25"/>
                  </a:cubicBezTo>
                  <a:cubicBezTo>
                    <a:pt x="f57" y="f25"/>
                    <a:pt x="f114" y="f29"/>
                    <a:pt x="f100" y="f42"/>
                  </a:cubicBezTo>
                  <a:cubicBezTo>
                    <a:pt x="f100" y="f31"/>
                    <a:pt x="f57" y="f88"/>
                    <a:pt x="f73" y="f32"/>
                  </a:cubicBezTo>
                  <a:cubicBezTo>
                    <a:pt x="f15" y="f36"/>
                    <a:pt x="f115" y="f36"/>
                    <a:pt x="f99" y="f40"/>
                  </a:cubicBezTo>
                  <a:cubicBezTo>
                    <a:pt x="f116" y="f31"/>
                    <a:pt x="f99" y="f42"/>
                    <a:pt x="f99" y="f43"/>
                  </a:cubicBezTo>
                  <a:cubicBezTo>
                    <a:pt x="f99" y="f27"/>
                    <a:pt x="f115" y="f23"/>
                    <a:pt x="f84" y="f21"/>
                  </a:cubicBezTo>
                  <a:cubicBezTo>
                    <a:pt x="f55" y="f103"/>
                    <a:pt x="f8" y="f87"/>
                    <a:pt x="f117" y="f13"/>
                  </a:cubicBezTo>
                  <a:cubicBezTo>
                    <a:pt x="f117" y="f13"/>
                    <a:pt x="f79" y="f13"/>
                    <a:pt x="f79" y="f13"/>
                  </a:cubicBezTo>
                  <a:cubicBezTo>
                    <a:pt x="f79" y="f13"/>
                    <a:pt x="f77" y="f13"/>
                    <a:pt x="f77" y="f13"/>
                  </a:cubicBezTo>
                  <a:cubicBezTo>
                    <a:pt x="f77" y="f113"/>
                    <a:pt x="f77" y="f108"/>
                    <a:pt x="f77" y="f29"/>
                  </a:cubicBezTo>
                  <a:cubicBezTo>
                    <a:pt x="f77" y="f89"/>
                    <a:pt x="f117" y="f31"/>
                    <a:pt x="f96" y="f40"/>
                  </a:cubicBezTo>
                  <a:cubicBezTo>
                    <a:pt x="f8" y="f38"/>
                    <a:pt x="f10" y="f63"/>
                    <a:pt x="f111" y="f65"/>
                  </a:cubicBezTo>
                  <a:cubicBezTo>
                    <a:pt x="f117" y="f5"/>
                    <a:pt x="f118" y="f5"/>
                    <a:pt x="f51" y="f65"/>
                  </a:cubicBezTo>
                  <a:cubicBezTo>
                    <a:pt x="f12" y="f85"/>
                    <a:pt x="f12" y="f36"/>
                    <a:pt x="f52" y="f40"/>
                  </a:cubicBezTo>
                  <a:cubicBezTo>
                    <a:pt x="f53" y="f61"/>
                    <a:pt x="f118" y="f31"/>
                    <a:pt x="f118" y="f89"/>
                  </a:cubicBezTo>
                  <a:cubicBezTo>
                    <a:pt x="f118" y="f102"/>
                    <a:pt x="f118" y="f113"/>
                    <a:pt x="f71" y="f50"/>
                  </a:cubicBezTo>
                  <a:cubicBezTo>
                    <a:pt x="f53" y="f54"/>
                    <a:pt x="f53" y="f55"/>
                    <a:pt x="f52" y="f78"/>
                  </a:cubicBezTo>
                  <a:cubicBezTo>
                    <a:pt x="f14" y="f94"/>
                    <a:pt x="f119" y="f103"/>
                    <a:pt x="f120" y="f19"/>
                  </a:cubicBezTo>
                  <a:cubicBezTo>
                    <a:pt x="f47" y="f23"/>
                    <a:pt x="f121" y="f27"/>
                    <a:pt x="f120" y="f91"/>
                  </a:cubicBezTo>
                  <a:cubicBezTo>
                    <a:pt x="f66" y="f31"/>
                    <a:pt x="f122" y="f38"/>
                    <a:pt x="f123" y="f34"/>
                  </a:cubicBezTo>
                  <a:cubicBezTo>
                    <a:pt x="f46" y="f63"/>
                    <a:pt x="f24" y="f70"/>
                    <a:pt x="f26" y="f32"/>
                  </a:cubicBezTo>
                  <a:cubicBezTo>
                    <a:pt x="f124" y="f60"/>
                    <a:pt x="f26" y="f43"/>
                    <a:pt x="f125" y="f27"/>
                  </a:cubicBezTo>
                  <a:cubicBezTo>
                    <a:pt x="f126" y="f25"/>
                    <a:pt x="f127" y="f21"/>
                    <a:pt x="f123" y="f107"/>
                  </a:cubicBezTo>
                  <a:cubicBezTo>
                    <a:pt x="f122" y="f17"/>
                    <a:pt x="f49" y="f87"/>
                    <a:pt x="f12" y="f55"/>
                  </a:cubicBezTo>
                  <a:cubicBezTo>
                    <a:pt x="f12" y="f13"/>
                    <a:pt x="f9" y="f11"/>
                    <a:pt x="f12" y="f10"/>
                  </a:cubicBezTo>
                  <a:cubicBezTo>
                    <a:pt x="f62" y="f13"/>
                    <a:pt x="f16" y="f112"/>
                    <a:pt x="f47" y="f92"/>
                  </a:cubicBezTo>
                  <a:cubicBezTo>
                    <a:pt x="f126" y="f113"/>
                    <a:pt x="f22" y="f114"/>
                    <a:pt x="f128" y="f105"/>
                  </a:cubicBezTo>
                  <a:cubicBezTo>
                    <a:pt x="f124" y="f109"/>
                    <a:pt x="f33" y="f102"/>
                    <a:pt x="f33" y="f104"/>
                  </a:cubicBezTo>
                  <a:cubicBezTo>
                    <a:pt x="f124" y="f45"/>
                    <a:pt x="f30" y="f23"/>
                    <a:pt x="f129" y="f23"/>
                  </a:cubicBezTo>
                  <a:cubicBezTo>
                    <a:pt x="f130" y="f25"/>
                    <a:pt x="f131" y="f21"/>
                    <a:pt x="f132" y="f133"/>
                  </a:cubicBezTo>
                  <a:cubicBezTo>
                    <a:pt x="f132" y="f102"/>
                    <a:pt x="f134" y="f81"/>
                    <a:pt x="f135" y="f81"/>
                  </a:cubicBezTo>
                  <a:cubicBezTo>
                    <a:pt x="f136" y="f109"/>
                    <a:pt x="f137" y="f105"/>
                    <a:pt x="f33" y="f17"/>
                  </a:cubicBezTo>
                  <a:cubicBezTo>
                    <a:pt x="f20" y="f113"/>
                    <a:pt x="f121" y="f116"/>
                    <a:pt x="f49" y="f10"/>
                  </a:cubicBezTo>
                  <a:cubicBezTo>
                    <a:pt x="f62" y="f95"/>
                    <a:pt x="f62" y="f80"/>
                    <a:pt x="f138" y="f96"/>
                  </a:cubicBezTo>
                  <a:cubicBezTo>
                    <a:pt x="f49" y="f96"/>
                    <a:pt x="f119" y="f97"/>
                    <a:pt x="f66" y="f96"/>
                  </a:cubicBezTo>
                  <a:cubicBezTo>
                    <a:pt x="f41" y="f95"/>
                    <a:pt x="f33" y="f11"/>
                    <a:pt x="f130" y="f54"/>
                  </a:cubicBezTo>
                  <a:cubicBezTo>
                    <a:pt x="f134" y="f55"/>
                    <a:pt x="f132" y="f78"/>
                    <a:pt x="f139" y="f116"/>
                  </a:cubicBezTo>
                  <a:cubicBezTo>
                    <a:pt x="f140" y="f86"/>
                    <a:pt x="f141" y="f48"/>
                    <a:pt x="f142" y="f92"/>
                  </a:cubicBezTo>
                  <a:cubicBezTo>
                    <a:pt x="f143" y="f84"/>
                    <a:pt x="f143" y="f56"/>
                    <a:pt x="f144" y="f13"/>
                  </a:cubicBezTo>
                  <a:cubicBezTo>
                    <a:pt x="f142" y="f10"/>
                    <a:pt x="f145" y="f8"/>
                    <a:pt x="f140" y="f98"/>
                  </a:cubicBezTo>
                  <a:cubicBezTo>
                    <a:pt x="f146" y="f11"/>
                    <a:pt x="f131" y="f13"/>
                    <a:pt x="f147" y="f50"/>
                  </a:cubicBezTo>
                  <a:cubicBezTo>
                    <a:pt x="f30" y="f10"/>
                    <a:pt x="f41" y="f80"/>
                    <a:pt x="f148" y="f79"/>
                  </a:cubicBezTo>
                  <a:cubicBezTo>
                    <a:pt x="f148" y="f77"/>
                    <a:pt x="f148" y="f77"/>
                    <a:pt x="f148" y="f76"/>
                  </a:cubicBezTo>
                  <a:cubicBezTo>
                    <a:pt x="f119" y="f76"/>
                    <a:pt x="f119" y="f75"/>
                    <a:pt x="f66" y="f75"/>
                  </a:cubicBezTo>
                  <a:cubicBezTo>
                    <a:pt x="f20" y="f74"/>
                    <a:pt x="f149" y="f71"/>
                    <a:pt x="f150" y="f71"/>
                  </a:cubicBezTo>
                  <a:cubicBezTo>
                    <a:pt x="f151" y="f53"/>
                    <a:pt x="f141" y="f118"/>
                    <a:pt x="f152" y="f74"/>
                  </a:cubicBezTo>
                  <a:cubicBezTo>
                    <a:pt x="f153" y="f77"/>
                    <a:pt x="f154" y="f76"/>
                    <a:pt x="f155" y="f71"/>
                  </a:cubicBezTo>
                  <a:cubicBezTo>
                    <a:pt x="f6" y="f51"/>
                    <a:pt x="f156" y="f14"/>
                    <a:pt x="f157" y="f138"/>
                  </a:cubicBezTo>
                  <a:cubicBezTo>
                    <a:pt x="f158" y="f148"/>
                    <a:pt x="f159" y="f49"/>
                    <a:pt x="f160" y="f14"/>
                  </a:cubicBezTo>
                  <a:cubicBezTo>
                    <a:pt x="f141" y="f9"/>
                    <a:pt x="f145" y="f72"/>
                    <a:pt x="f151" y="f72"/>
                  </a:cubicBezTo>
                  <a:cubicBezTo>
                    <a:pt x="f161" y="f52"/>
                    <a:pt x="f22" y="f53"/>
                    <a:pt x="f66" y="f118"/>
                  </a:cubicBezTo>
                  <a:cubicBezTo>
                    <a:pt x="f148" y="f118"/>
                    <a:pt x="f49" y="f71"/>
                    <a:pt x="f138" y="f71"/>
                  </a:cubicBezTo>
                  <a:cubicBezTo>
                    <a:pt x="f138" y="f53"/>
                    <a:pt x="f59" y="f52"/>
                    <a:pt x="f59" y="f51"/>
                  </a:cubicBezTo>
                  <a:cubicBezTo>
                    <a:pt x="f138" y="f72"/>
                    <a:pt x="f49" y="f72"/>
                    <a:pt x="f119" y="f12"/>
                  </a:cubicBezTo>
                  <a:cubicBezTo>
                    <a:pt x="f41" y="f122"/>
                    <a:pt x="f30" y="f46"/>
                    <a:pt x="f134" y="f35"/>
                  </a:cubicBezTo>
                  <a:cubicBezTo>
                    <a:pt x="f147" y="f124"/>
                    <a:pt x="f146" y="f128"/>
                    <a:pt x="f150" y="f128"/>
                  </a:cubicBezTo>
                  <a:cubicBezTo>
                    <a:pt x="f145" y="f128"/>
                    <a:pt x="f160" y="f124"/>
                    <a:pt x="f142" y="f33"/>
                  </a:cubicBezTo>
                  <a:cubicBezTo>
                    <a:pt x="f159" y="f28"/>
                    <a:pt x="f144" y="f136"/>
                    <a:pt x="f159" y="f129"/>
                  </a:cubicBezTo>
                  <a:cubicBezTo>
                    <a:pt x="f142" y="f162"/>
                    <a:pt x="f163" y="f130"/>
                    <a:pt x="f164" y="f162"/>
                  </a:cubicBezTo>
                  <a:cubicBezTo>
                    <a:pt x="f146" y="f165"/>
                    <a:pt x="f147" y="f161"/>
                    <a:pt x="f134" y="f149"/>
                  </a:cubicBezTo>
                  <a:cubicBezTo>
                    <a:pt x="f134" y="f30"/>
                    <a:pt x="f166" y="f33"/>
                    <a:pt x="f165" y="f128"/>
                  </a:cubicBezTo>
                  <a:cubicBezTo>
                    <a:pt x="f35" y="f41"/>
                    <a:pt x="f127" y="f120"/>
                    <a:pt x="f62" y="f59"/>
                  </a:cubicBezTo>
                  <a:cubicBezTo>
                    <a:pt x="f59" y="f14"/>
                    <a:pt x="f12" y="f12"/>
                    <a:pt x="f72" y="f9"/>
                  </a:cubicBezTo>
                  <a:cubicBezTo>
                    <a:pt x="f72" y="f9"/>
                    <a:pt x="f51" y="f12"/>
                    <a:pt x="f51" y="f12"/>
                  </a:cubicBezTo>
                  <a:cubicBezTo>
                    <a:pt x="f72" y="f59"/>
                    <a:pt x="f9" y="f62"/>
                    <a:pt x="f12" y="f49"/>
                  </a:cubicBezTo>
                  <a:cubicBezTo>
                    <a:pt x="f119" y="f167"/>
                    <a:pt x="f121" y="f128"/>
                    <a:pt x="f39" y="f165"/>
                  </a:cubicBezTo>
                  <a:cubicBezTo>
                    <a:pt x="f125" y="f130"/>
                    <a:pt x="f37" y="f166"/>
                    <a:pt x="f168" y="f169"/>
                  </a:cubicBezTo>
                  <a:cubicBezTo>
                    <a:pt x="f33" y="f134"/>
                    <a:pt x="f137" y="f131"/>
                    <a:pt x="f170" y="f150"/>
                  </a:cubicBezTo>
                  <a:cubicBezTo>
                    <a:pt x="f170" y="f145"/>
                    <a:pt x="f30" y="f171"/>
                    <a:pt x="f128" y="f171"/>
                  </a:cubicBezTo>
                  <a:cubicBezTo>
                    <a:pt x="f24" y="f171"/>
                    <a:pt x="f39" y="f141"/>
                    <a:pt x="f167" y="f145"/>
                  </a:cubicBezTo>
                  <a:cubicBezTo>
                    <a:pt x="f167" y="f145"/>
                    <a:pt x="f127" y="f150"/>
                    <a:pt x="f167" y="f146"/>
                  </a:cubicBezTo>
                  <a:cubicBezTo>
                    <a:pt x="f41" y="f131"/>
                    <a:pt x="f46" y="f169"/>
                    <a:pt x="f167" y="f162"/>
                  </a:cubicBezTo>
                  <a:cubicBezTo>
                    <a:pt x="f64" y="f33"/>
                    <a:pt x="f62" y="f41"/>
                    <a:pt x="f51" y="f16"/>
                  </a:cubicBezTo>
                  <a:cubicBezTo>
                    <a:pt x="f52" y="f66"/>
                    <a:pt x="f53" y="f148"/>
                    <a:pt x="f118" y="f62"/>
                  </a:cubicBezTo>
                  <a:cubicBezTo>
                    <a:pt x="f75" y="f18"/>
                    <a:pt x="f77" y="f24"/>
                    <a:pt x="f96" y="f136"/>
                  </a:cubicBezTo>
                  <a:cubicBezTo>
                    <a:pt x="f95" y="f132"/>
                    <a:pt x="f50" y="f142"/>
                    <a:pt x="f56" y="f6"/>
                  </a:cubicBezTo>
                  <a:cubicBezTo>
                    <a:pt x="f56" y="f172"/>
                    <a:pt x="f112" y="f2"/>
                    <a:pt x="f99" y="f173"/>
                  </a:cubicBezTo>
                  <a:cubicBezTo>
                    <a:pt x="f99" y="f7"/>
                    <a:pt x="f115" y="f7"/>
                    <a:pt x="f92" y="f7"/>
                  </a:cubicBezTo>
                  <a:cubicBezTo>
                    <a:pt x="f86" y="f7"/>
                    <a:pt x="f86" y="f174"/>
                    <a:pt x="f86" y="f2"/>
                  </a:cubicBezTo>
                  <a:cubicBezTo>
                    <a:pt x="f92" y="f175"/>
                    <a:pt x="f115" y="f156"/>
                    <a:pt x="f84" y="f155"/>
                  </a:cubicBezTo>
                  <a:cubicBezTo>
                    <a:pt x="f55" y="f146"/>
                    <a:pt x="f10" y="f128"/>
                    <a:pt x="f117" y="f66"/>
                  </a:cubicBezTo>
                  <a:cubicBezTo>
                    <a:pt x="f117" y="f148"/>
                    <a:pt x="f117" y="f49"/>
                    <a:pt x="f117" y="f59"/>
                  </a:cubicBezTo>
                  <a:cubicBezTo>
                    <a:pt x="f111" y="f119"/>
                    <a:pt x="f10" y="f64"/>
                    <a:pt x="f50" y="f123"/>
                  </a:cubicBezTo>
                  <a:cubicBezTo>
                    <a:pt x="f56" y="f20"/>
                    <a:pt x="f92" y="f124"/>
                    <a:pt x="f94" y="f129"/>
                  </a:cubicBezTo>
                  <a:cubicBezTo>
                    <a:pt x="f73" y="f165"/>
                    <a:pt x="f110" y="f169"/>
                    <a:pt x="f73" y="f139"/>
                  </a:cubicBezTo>
                  <a:cubicBezTo>
                    <a:pt x="f113" y="f139"/>
                    <a:pt x="f57" y="f176"/>
                    <a:pt x="f177" y="f151"/>
                  </a:cubicBezTo>
                  <a:cubicBezTo>
                    <a:pt x="f178" y="f163"/>
                    <a:pt x="f81" y="f151"/>
                    <a:pt x="f109" y="f140"/>
                  </a:cubicBezTo>
                  <a:cubicBezTo>
                    <a:pt x="f108" y="f132"/>
                    <a:pt x="f109" y="f147"/>
                    <a:pt x="f93" y="f169"/>
                  </a:cubicBezTo>
                  <a:cubicBezTo>
                    <a:pt x="f178" y="f130"/>
                    <a:pt x="f100" y="f165"/>
                    <a:pt x="f177" y="f161"/>
                  </a:cubicBezTo>
                  <a:cubicBezTo>
                    <a:pt x="f48" y="f35"/>
                    <a:pt x="f112" y="f127"/>
                    <a:pt x="f10" y="f62"/>
                  </a:cubicBezTo>
                  <a:cubicBezTo>
                    <a:pt x="f8" y="f138"/>
                    <a:pt x="f95" y="f14"/>
                    <a:pt x="f95" y="f12"/>
                  </a:cubicBezTo>
                  <a:cubicBezTo>
                    <a:pt x="f95" y="f9"/>
                    <a:pt x="f95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9" name="Freeform 19">
              <a:extLst>
                <a:ext uri="{FF2B5EF4-FFF2-40B4-BE49-F238E27FC236}">
                  <a16:creationId xmlns:a16="http://schemas.microsoft.com/office/drawing/2014/main" id="{E336AA58-D708-C559-A6BA-D8609FBF0060}"/>
                </a:ext>
              </a:extLst>
            </p:cNvPr>
            <p:cNvSpPr/>
            <p:nvPr/>
          </p:nvSpPr>
          <p:spPr>
            <a:xfrm>
              <a:off x="6943752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8"/>
                <a:gd name="f9" fmla="val 96"/>
                <a:gd name="f10" fmla="val 77"/>
                <a:gd name="f11" fmla="val 75"/>
                <a:gd name="f12" fmla="val 97"/>
                <a:gd name="f13" fmla="val 73"/>
                <a:gd name="f14" fmla="val 98"/>
                <a:gd name="f15" fmla="val 59"/>
                <a:gd name="f16" fmla="val 106"/>
                <a:gd name="f17" fmla="val 44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30"/>
                <a:gd name="f34" fmla="val 11"/>
                <a:gd name="f35" fmla="val 127"/>
                <a:gd name="f36" fmla="val 12"/>
                <a:gd name="f37" fmla="val 123"/>
                <a:gd name="f38" fmla="val 13"/>
                <a:gd name="f39" fmla="val 119"/>
                <a:gd name="f40" fmla="val 16"/>
                <a:gd name="f41" fmla="val 118"/>
                <a:gd name="f42" fmla="val 21"/>
                <a:gd name="f43" fmla="val 24"/>
                <a:gd name="f44" fmla="val 28"/>
                <a:gd name="f45" fmla="val 31"/>
                <a:gd name="f46" fmla="val 117"/>
                <a:gd name="f47" fmla="val 45"/>
                <a:gd name="f48" fmla="val 110"/>
                <a:gd name="f49" fmla="val 60"/>
                <a:gd name="f50" fmla="val 102"/>
                <a:gd name="f51" fmla="val 74"/>
                <a:gd name="f52" fmla="val 94"/>
                <a:gd name="f53" fmla="val 93"/>
                <a:gd name="f54" fmla="val 92"/>
                <a:gd name="f55" fmla="val 72"/>
                <a:gd name="f56" fmla="val 71"/>
                <a:gd name="f57" fmla="val 69"/>
                <a:gd name="f58" fmla="val 53"/>
                <a:gd name="f59" fmla="val 37"/>
                <a:gd name="f60" fmla="val 99"/>
                <a:gd name="f61" fmla="val 19"/>
                <a:gd name="f62" fmla="val 17"/>
                <a:gd name="f63" fmla="val 101"/>
                <a:gd name="f64" fmla="val 8"/>
                <a:gd name="f65" fmla="val 108"/>
                <a:gd name="f66" fmla="val 4"/>
                <a:gd name="f67" fmla="val 105"/>
                <a:gd name="f68" fmla="val 1"/>
                <a:gd name="f69" fmla="val 2"/>
                <a:gd name="f70" fmla="val 5"/>
                <a:gd name="f71" fmla="val 10"/>
                <a:gd name="f72" fmla="val 91"/>
                <a:gd name="f73" fmla="val 95"/>
                <a:gd name="f74" fmla="val 55"/>
                <a:gd name="f75" fmla="val 89"/>
                <a:gd name="f76" fmla="val 88"/>
                <a:gd name="f77" fmla="val 87"/>
                <a:gd name="f78" fmla="val 86"/>
                <a:gd name="f79" fmla="val 70"/>
                <a:gd name="f80" fmla="val 85"/>
                <a:gd name="f81" fmla="val 81"/>
                <a:gd name="f82" fmla="val 41"/>
                <a:gd name="f83" fmla="val 9"/>
                <a:gd name="f84" fmla="val 6"/>
                <a:gd name="f85" fmla="val 65"/>
                <a:gd name="f86" fmla="val 7"/>
                <a:gd name="f87" fmla="val 62"/>
                <a:gd name="f88" fmla="val 58"/>
                <a:gd name="f89" fmla="val 15"/>
                <a:gd name="f90" fmla="val 20"/>
                <a:gd name="f91" fmla="val 61"/>
                <a:gd name="f92" fmla="val 23"/>
                <a:gd name="f93" fmla="val 63"/>
                <a:gd name="f94" fmla="val 57"/>
                <a:gd name="f95" fmla="val 79"/>
                <a:gd name="f96" fmla="val 82"/>
                <a:gd name="f97" fmla="val 83"/>
                <a:gd name="f98" fmla="val 76"/>
                <a:gd name="f99" fmla="val 66"/>
                <a:gd name="f100" fmla="val 50"/>
                <a:gd name="f101" fmla="val 54"/>
                <a:gd name="f102" fmla="val 38"/>
                <a:gd name="f103" fmla="val 43"/>
                <a:gd name="f104" fmla="val 36"/>
                <a:gd name="f105" fmla="val 42"/>
                <a:gd name="f106" fmla="val 33"/>
                <a:gd name="f107" fmla="val 32"/>
                <a:gd name="f108" fmla="val 39"/>
                <a:gd name="f109" fmla="val 40"/>
                <a:gd name="f110" fmla="val 52"/>
                <a:gd name="f111" fmla="val 80"/>
                <a:gd name="f112" fmla="val 68"/>
                <a:gd name="f113" fmla="val 56"/>
                <a:gd name="f114" fmla="val 49"/>
                <a:gd name="f115" fmla="val 64"/>
                <a:gd name="f116" fmla="val 67"/>
                <a:gd name="f117" fmla="val 84"/>
                <a:gd name="f118" fmla="val 90"/>
                <a:gd name="f119" fmla="val 104"/>
                <a:gd name="f120" fmla="val 109"/>
                <a:gd name="f121" fmla="val 111"/>
                <a:gd name="f122" fmla="val 107"/>
                <a:gd name="f123" fmla="val 112"/>
                <a:gd name="f124" fmla="val 129"/>
                <a:gd name="f125" fmla="val 120"/>
                <a:gd name="f126" fmla="val 116"/>
                <a:gd name="f127" fmla="val 114"/>
                <a:gd name="f128" fmla="val 128"/>
                <a:gd name="f129" fmla="val 138"/>
                <a:gd name="f130" fmla="val 143"/>
                <a:gd name="f131" fmla="val 148"/>
                <a:gd name="f132" fmla="val 149"/>
                <a:gd name="f133" fmla="val 34"/>
                <a:gd name="f134" fmla="val 146"/>
                <a:gd name="f135" fmla="val 140"/>
                <a:gd name="f136" fmla="val 135"/>
                <a:gd name="f137" fmla="val 133"/>
                <a:gd name="f138" fmla="val 100"/>
                <a:gd name="f139" fmla="val 150"/>
                <a:gd name="f140" fmla="val 152"/>
                <a:gd name="f141" fmla="val 159"/>
                <a:gd name="f142" fmla="val 163"/>
                <a:gd name="f143" fmla="val 167"/>
                <a:gd name="f144" fmla="val 165"/>
                <a:gd name="f145" fmla="val 157"/>
                <a:gd name="f146" fmla="val 151"/>
                <a:gd name="f147" fmla="val 147"/>
                <a:gd name="f148" fmla="val 103"/>
                <a:gd name="f149" fmla="val 137"/>
                <a:gd name="f150" fmla="val 153"/>
                <a:gd name="f151" fmla="val 156"/>
                <a:gd name="f152" fmla="val 162"/>
                <a:gd name="f153" fmla="val 166"/>
                <a:gd name="f154" fmla="val 172"/>
                <a:gd name="f155" fmla="val 174"/>
                <a:gd name="f156" fmla="val 176"/>
                <a:gd name="f157" fmla="val 173"/>
                <a:gd name="f158" fmla="val 169"/>
                <a:gd name="f159" fmla="val 164"/>
                <a:gd name="f160" fmla="val 160"/>
                <a:gd name="f161" fmla="val 139"/>
                <a:gd name="f162" fmla="val 142"/>
                <a:gd name="f163" fmla="val 158"/>
                <a:gd name="f164" fmla="val 154"/>
                <a:gd name="f165" fmla="val 141"/>
                <a:gd name="f166" fmla="val 144"/>
                <a:gd name="f167" fmla="val 115"/>
                <a:gd name="f168" fmla="val 125"/>
                <a:gd name="f169" fmla="val 145"/>
                <a:gd name="f170" fmla="val 134"/>
                <a:gd name="f171" fmla="val 161"/>
                <a:gd name="f172" fmla="val 179"/>
                <a:gd name="f173" fmla="val 182"/>
                <a:gd name="f174" fmla="val 181"/>
                <a:gd name="f175" fmla="val 178"/>
                <a:gd name="f176" fmla="val 155"/>
                <a:gd name="f177" fmla="val 51"/>
                <a:gd name="f178" fmla="val 47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0 f187 1"/>
                <a:gd name="f192" fmla="*/ 121 f186 1"/>
                <a:gd name="f193" fmla="*/ 12 f187 1"/>
                <a:gd name="f194" fmla="*/ 123 f186 1"/>
                <a:gd name="f195" fmla="*/ 74 f187 1"/>
                <a:gd name="f196" fmla="*/ 94 f186 1"/>
                <a:gd name="f197" fmla="*/ 21 f187 1"/>
                <a:gd name="f198" fmla="*/ 99 f186 1"/>
                <a:gd name="f199" fmla="*/ 2 f187 1"/>
                <a:gd name="f200" fmla="*/ 96 f186 1"/>
                <a:gd name="f201" fmla="*/ 72 f187 1"/>
                <a:gd name="f202" fmla="*/ 89 f186 1"/>
                <a:gd name="f203" fmla="*/ 26 f187 1"/>
                <a:gd name="f204" fmla="*/ 72 f186 1"/>
                <a:gd name="f205" fmla="*/ 7 f187 1"/>
                <a:gd name="f206" fmla="*/ 62 f186 1"/>
                <a:gd name="f207" fmla="*/ 31 f187 1"/>
                <a:gd name="f208" fmla="*/ 71 f186 1"/>
                <a:gd name="f209" fmla="*/ 73 f187 1"/>
                <a:gd name="f210" fmla="*/ 77 f186 1"/>
                <a:gd name="f211" fmla="*/ 36 f186 1"/>
                <a:gd name="f212" fmla="*/ 39 f187 1"/>
                <a:gd name="f213" fmla="*/ 40 f186 1"/>
                <a:gd name="f214" fmla="*/ 62 f187 1"/>
                <a:gd name="f215" fmla="*/ 31 f186 1"/>
                <a:gd name="f216" fmla="*/ 55 f187 1"/>
                <a:gd name="f217" fmla="*/ 14 f186 1"/>
                <a:gd name="f218" fmla="*/ 65 f187 1"/>
                <a:gd name="f219" fmla="*/ 29 f186 1"/>
                <a:gd name="f220" fmla="*/ 86 f187 1"/>
                <a:gd name="f221" fmla="*/ 73 f186 1"/>
                <a:gd name="f222" fmla="*/ 80 f187 1"/>
                <a:gd name="f223" fmla="*/ 4 f186 1"/>
                <a:gd name="f224" fmla="*/ 90 f187 1"/>
                <a:gd name="f225" fmla="*/ 20 f186 1"/>
                <a:gd name="f226" fmla="*/ 109 f187 1"/>
                <a:gd name="f227" fmla="*/ 30 f186 1"/>
                <a:gd name="f228" fmla="*/ 126 f187 1"/>
                <a:gd name="f229" fmla="*/ 97 f187 1"/>
                <a:gd name="f230" fmla="*/ 128 f187 1"/>
                <a:gd name="f231" fmla="*/ 42 f186 1"/>
                <a:gd name="f232" fmla="*/ 149 f187 1"/>
                <a:gd name="f233" fmla="*/ 34 f186 1"/>
                <a:gd name="f234" fmla="*/ 102 f187 1"/>
                <a:gd name="f235" fmla="*/ 143 f187 1"/>
                <a:gd name="f236" fmla="*/ 165 f187 1"/>
                <a:gd name="f237" fmla="*/ 103 f187 1"/>
                <a:gd name="f238" fmla="*/ 85 f186 1"/>
                <a:gd name="f239" fmla="*/ 153 f187 1"/>
                <a:gd name="f240" fmla="*/ 91 f186 1"/>
                <a:gd name="f241" fmla="*/ 173 f187 1"/>
                <a:gd name="f242" fmla="*/ 100 f186 1"/>
                <a:gd name="f243" fmla="*/ 105 f187 1"/>
                <a:gd name="f244" fmla="*/ 90 f186 1"/>
                <a:gd name="f245" fmla="*/ 104 f187 1"/>
                <a:gd name="f246" fmla="*/ 97 f186 1"/>
                <a:gd name="f247" fmla="*/ 163 f187 1"/>
                <a:gd name="f248" fmla="*/ 130 f186 1"/>
                <a:gd name="f249" fmla="*/ 146 f187 1"/>
                <a:gd name="f250" fmla="*/ 137 f186 1"/>
                <a:gd name="f251" fmla="*/ 95 f187 1"/>
                <a:gd name="f252" fmla="*/ 119 f187 1"/>
                <a:gd name="f253" fmla="*/ 141 f186 1"/>
                <a:gd name="f254" fmla="*/ 161 f186 1"/>
                <a:gd name="f255" fmla="*/ 115 f187 1"/>
                <a:gd name="f256" fmla="*/ 142 f186 1"/>
                <a:gd name="f257" fmla="*/ 82 f187 1"/>
                <a:gd name="f258" fmla="*/ 135 f186 1"/>
                <a:gd name="f259" fmla="*/ 63 f187 1"/>
                <a:gd name="f260" fmla="*/ 183 f186 1"/>
                <a:gd name="f261" fmla="*/ 84 f187 1"/>
                <a:gd name="f262" fmla="*/ 105 f186 1"/>
                <a:gd name="f263" fmla="*/ 57 f187 1"/>
                <a:gd name="f264" fmla="*/ 138 f186 1"/>
                <a:gd name="f265" fmla="*/ 40 f187 1"/>
                <a:gd name="f266" fmla="*/ 152 f186 1"/>
                <a:gd name="f267" fmla="*/ 77 f187 1"/>
                <a:gd name="f268" fmla="*/ 101 f186 1"/>
                <a:gd name="f269" fmla="+- f188 0 f1"/>
                <a:gd name="f270" fmla="*/ f191 1 177"/>
                <a:gd name="f271" fmla="*/ f192 1 183"/>
                <a:gd name="f272" fmla="*/ f193 1 177"/>
                <a:gd name="f273" fmla="*/ f194 1 183"/>
                <a:gd name="f274" fmla="*/ f195 1 177"/>
                <a:gd name="f275" fmla="*/ f196 1 183"/>
                <a:gd name="f276" fmla="*/ f197 1 177"/>
                <a:gd name="f277" fmla="*/ f198 1 183"/>
                <a:gd name="f278" fmla="*/ f199 1 177"/>
                <a:gd name="f279" fmla="*/ f200 1 183"/>
                <a:gd name="f280" fmla="*/ f201 1 177"/>
                <a:gd name="f281" fmla="*/ f202 1 183"/>
                <a:gd name="f282" fmla="*/ f203 1 177"/>
                <a:gd name="f283" fmla="*/ f204 1 183"/>
                <a:gd name="f284" fmla="*/ f205 1 177"/>
                <a:gd name="f285" fmla="*/ f206 1 183"/>
                <a:gd name="f286" fmla="*/ f207 1 177"/>
                <a:gd name="f287" fmla="*/ f208 1 183"/>
                <a:gd name="f288" fmla="*/ f209 1 177"/>
                <a:gd name="f289" fmla="*/ f210 1 183"/>
                <a:gd name="f290" fmla="*/ f211 1 183"/>
                <a:gd name="f291" fmla="*/ f212 1 177"/>
                <a:gd name="f292" fmla="*/ f213 1 183"/>
                <a:gd name="f293" fmla="*/ f214 1 177"/>
                <a:gd name="f294" fmla="*/ f215 1 183"/>
                <a:gd name="f295" fmla="*/ f216 1 177"/>
                <a:gd name="f296" fmla="*/ f217 1 183"/>
                <a:gd name="f297" fmla="*/ f218 1 177"/>
                <a:gd name="f298" fmla="*/ f219 1 183"/>
                <a:gd name="f299" fmla="*/ f220 1 177"/>
                <a:gd name="f300" fmla="*/ f221 1 183"/>
                <a:gd name="f301" fmla="*/ f222 1 177"/>
                <a:gd name="f302" fmla="*/ f223 1 183"/>
                <a:gd name="f303" fmla="*/ f224 1 177"/>
                <a:gd name="f304" fmla="*/ f225 1 183"/>
                <a:gd name="f305" fmla="*/ f226 1 177"/>
                <a:gd name="f306" fmla="*/ f227 1 183"/>
                <a:gd name="f307" fmla="*/ f228 1 177"/>
                <a:gd name="f308" fmla="*/ f229 1 177"/>
                <a:gd name="f309" fmla="*/ f230 1 177"/>
                <a:gd name="f310" fmla="*/ f231 1 183"/>
                <a:gd name="f311" fmla="*/ f232 1 177"/>
                <a:gd name="f312" fmla="*/ f233 1 183"/>
                <a:gd name="f313" fmla="*/ f234 1 177"/>
                <a:gd name="f314" fmla="*/ f235 1 177"/>
                <a:gd name="f315" fmla="*/ f236 1 177"/>
                <a:gd name="f316" fmla="*/ f237 1 177"/>
                <a:gd name="f317" fmla="*/ f238 1 183"/>
                <a:gd name="f318" fmla="*/ f239 1 177"/>
                <a:gd name="f319" fmla="*/ f240 1 183"/>
                <a:gd name="f320" fmla="*/ f241 1 177"/>
                <a:gd name="f321" fmla="*/ f242 1 183"/>
                <a:gd name="f322" fmla="*/ f243 1 177"/>
                <a:gd name="f323" fmla="*/ f244 1 183"/>
                <a:gd name="f324" fmla="*/ f245 1 177"/>
                <a:gd name="f325" fmla="*/ f246 1 183"/>
                <a:gd name="f326" fmla="*/ f247 1 177"/>
                <a:gd name="f327" fmla="*/ f248 1 183"/>
                <a:gd name="f328" fmla="*/ f249 1 177"/>
                <a:gd name="f329" fmla="*/ f250 1 183"/>
                <a:gd name="f330" fmla="*/ f251 1 177"/>
                <a:gd name="f331" fmla="*/ f252 1 177"/>
                <a:gd name="f332" fmla="*/ f253 1 183"/>
                <a:gd name="f333" fmla="*/ f254 1 183"/>
                <a:gd name="f334" fmla="*/ f255 1 177"/>
                <a:gd name="f335" fmla="*/ f256 1 183"/>
                <a:gd name="f336" fmla="*/ f257 1 177"/>
                <a:gd name="f337" fmla="*/ f258 1 183"/>
                <a:gd name="f338" fmla="*/ f259 1 177"/>
                <a:gd name="f339" fmla="*/ f260 1 183"/>
                <a:gd name="f340" fmla="*/ f261 1 177"/>
                <a:gd name="f341" fmla="*/ f262 1 183"/>
                <a:gd name="f342" fmla="*/ f263 1 177"/>
                <a:gd name="f343" fmla="*/ f264 1 183"/>
                <a:gd name="f344" fmla="*/ f265 1 177"/>
                <a:gd name="f345" fmla="*/ f266 1 183"/>
                <a:gd name="f346" fmla="*/ f267 1 177"/>
                <a:gd name="f347" fmla="*/ f268 1 183"/>
                <a:gd name="f348" fmla="*/ 0 1 f189"/>
                <a:gd name="f349" fmla="*/ f183 1 f189"/>
                <a:gd name="f350" fmla="*/ 0 1 f190"/>
                <a:gd name="f351" fmla="*/ f184 1 f190"/>
                <a:gd name="f352" fmla="*/ f270 1 f189"/>
                <a:gd name="f353" fmla="*/ f271 1 f190"/>
                <a:gd name="f354" fmla="*/ f272 1 f189"/>
                <a:gd name="f355" fmla="*/ f273 1 f190"/>
                <a:gd name="f356" fmla="*/ f274 1 f189"/>
                <a:gd name="f357" fmla="*/ f275 1 f190"/>
                <a:gd name="f358" fmla="*/ f276 1 f189"/>
                <a:gd name="f359" fmla="*/ f277 1 f190"/>
                <a:gd name="f360" fmla="*/ f278 1 f189"/>
                <a:gd name="f361" fmla="*/ f279 1 f190"/>
                <a:gd name="f362" fmla="*/ f280 1 f189"/>
                <a:gd name="f363" fmla="*/ f281 1 f190"/>
                <a:gd name="f364" fmla="*/ f282 1 f189"/>
                <a:gd name="f365" fmla="*/ f283 1 f190"/>
                <a:gd name="f366" fmla="*/ f284 1 f189"/>
                <a:gd name="f367" fmla="*/ f285 1 f190"/>
                <a:gd name="f368" fmla="*/ f286 1 f189"/>
                <a:gd name="f369" fmla="*/ f287 1 f190"/>
                <a:gd name="f370" fmla="*/ f288 1 f189"/>
                <a:gd name="f371" fmla="*/ f289 1 f190"/>
                <a:gd name="f372" fmla="*/ f290 1 f190"/>
                <a:gd name="f373" fmla="*/ f291 1 f189"/>
                <a:gd name="f374" fmla="*/ f292 1 f190"/>
                <a:gd name="f375" fmla="*/ f293 1 f189"/>
                <a:gd name="f376" fmla="*/ f294 1 f190"/>
                <a:gd name="f377" fmla="*/ f295 1 f189"/>
                <a:gd name="f378" fmla="*/ f296 1 f190"/>
                <a:gd name="f379" fmla="*/ f297 1 f189"/>
                <a:gd name="f380" fmla="*/ f298 1 f190"/>
                <a:gd name="f381" fmla="*/ f299 1 f189"/>
                <a:gd name="f382" fmla="*/ f300 1 f190"/>
                <a:gd name="f383" fmla="*/ f301 1 f189"/>
                <a:gd name="f384" fmla="*/ f302 1 f190"/>
                <a:gd name="f385" fmla="*/ f303 1 f189"/>
                <a:gd name="f386" fmla="*/ f304 1 f190"/>
                <a:gd name="f387" fmla="*/ f305 1 f189"/>
                <a:gd name="f388" fmla="*/ f306 1 f190"/>
                <a:gd name="f389" fmla="*/ f307 1 f189"/>
                <a:gd name="f390" fmla="*/ f308 1 f189"/>
                <a:gd name="f391" fmla="*/ f309 1 f189"/>
                <a:gd name="f392" fmla="*/ f310 1 f190"/>
                <a:gd name="f393" fmla="*/ f311 1 f189"/>
                <a:gd name="f394" fmla="*/ f312 1 f190"/>
                <a:gd name="f395" fmla="*/ f313 1 f189"/>
                <a:gd name="f396" fmla="*/ f314 1 f189"/>
                <a:gd name="f397" fmla="*/ f315 1 f189"/>
                <a:gd name="f398" fmla="*/ f316 1 f189"/>
                <a:gd name="f399" fmla="*/ f317 1 f190"/>
                <a:gd name="f400" fmla="*/ f318 1 f189"/>
                <a:gd name="f401" fmla="*/ f319 1 f190"/>
                <a:gd name="f402" fmla="*/ f320 1 f189"/>
                <a:gd name="f403" fmla="*/ f321 1 f190"/>
                <a:gd name="f404" fmla="*/ f322 1 f189"/>
                <a:gd name="f405" fmla="*/ f323 1 f190"/>
                <a:gd name="f406" fmla="*/ f324 1 f189"/>
                <a:gd name="f407" fmla="*/ f325 1 f190"/>
                <a:gd name="f408" fmla="*/ f326 1 f189"/>
                <a:gd name="f409" fmla="*/ f327 1 f190"/>
                <a:gd name="f410" fmla="*/ f328 1 f189"/>
                <a:gd name="f411" fmla="*/ f329 1 f190"/>
                <a:gd name="f412" fmla="*/ f330 1 f189"/>
                <a:gd name="f413" fmla="*/ f331 1 f189"/>
                <a:gd name="f414" fmla="*/ f332 1 f190"/>
                <a:gd name="f415" fmla="*/ f333 1 f190"/>
                <a:gd name="f416" fmla="*/ f334 1 f189"/>
                <a:gd name="f417" fmla="*/ f335 1 f190"/>
                <a:gd name="f418" fmla="*/ f336 1 f189"/>
                <a:gd name="f419" fmla="*/ f337 1 f190"/>
                <a:gd name="f420" fmla="*/ f338 1 f189"/>
                <a:gd name="f421" fmla="*/ f339 1 f190"/>
                <a:gd name="f422" fmla="*/ f340 1 f189"/>
                <a:gd name="f423" fmla="*/ f341 1 f190"/>
                <a:gd name="f424" fmla="*/ f342 1 f189"/>
                <a:gd name="f425" fmla="*/ f343 1 f190"/>
                <a:gd name="f426" fmla="*/ f344 1 f189"/>
                <a:gd name="f427" fmla="*/ f345 1 f190"/>
                <a:gd name="f428" fmla="*/ f346 1 f189"/>
                <a:gd name="f429" fmla="*/ f347 1 f190"/>
                <a:gd name="f430" fmla="*/ f348 f180 1"/>
                <a:gd name="f431" fmla="*/ f349 f180 1"/>
                <a:gd name="f432" fmla="*/ f351 f181 1"/>
                <a:gd name="f433" fmla="*/ f350 f181 1"/>
                <a:gd name="f434" fmla="*/ f352 f180 1"/>
                <a:gd name="f435" fmla="*/ f353 f181 1"/>
                <a:gd name="f436" fmla="*/ f354 f180 1"/>
                <a:gd name="f437" fmla="*/ f355 f181 1"/>
                <a:gd name="f438" fmla="*/ f356 f180 1"/>
                <a:gd name="f439" fmla="*/ f357 f181 1"/>
                <a:gd name="f440" fmla="*/ f358 f180 1"/>
                <a:gd name="f441" fmla="*/ f359 f181 1"/>
                <a:gd name="f442" fmla="*/ f360 f180 1"/>
                <a:gd name="f443" fmla="*/ f361 f181 1"/>
                <a:gd name="f444" fmla="*/ f362 f180 1"/>
                <a:gd name="f445" fmla="*/ f363 f181 1"/>
                <a:gd name="f446" fmla="*/ f364 f180 1"/>
                <a:gd name="f447" fmla="*/ f365 f181 1"/>
                <a:gd name="f448" fmla="*/ f366 f180 1"/>
                <a:gd name="f449" fmla="*/ f367 f181 1"/>
                <a:gd name="f450" fmla="*/ f368 f180 1"/>
                <a:gd name="f451" fmla="*/ f369 f181 1"/>
                <a:gd name="f452" fmla="*/ f370 f180 1"/>
                <a:gd name="f453" fmla="*/ f371 f181 1"/>
                <a:gd name="f454" fmla="*/ f372 f181 1"/>
                <a:gd name="f455" fmla="*/ f373 f180 1"/>
                <a:gd name="f456" fmla="*/ f374 f181 1"/>
                <a:gd name="f457" fmla="*/ f375 f180 1"/>
                <a:gd name="f458" fmla="*/ f376 f181 1"/>
                <a:gd name="f459" fmla="*/ f377 f180 1"/>
                <a:gd name="f460" fmla="*/ f378 f181 1"/>
                <a:gd name="f461" fmla="*/ f379 f180 1"/>
                <a:gd name="f462" fmla="*/ f380 f181 1"/>
                <a:gd name="f463" fmla="*/ f381 f180 1"/>
                <a:gd name="f464" fmla="*/ f382 f181 1"/>
                <a:gd name="f465" fmla="*/ f383 f180 1"/>
                <a:gd name="f466" fmla="*/ f384 f181 1"/>
                <a:gd name="f467" fmla="*/ f385 f180 1"/>
                <a:gd name="f468" fmla="*/ f386 f181 1"/>
                <a:gd name="f469" fmla="*/ f387 f180 1"/>
                <a:gd name="f470" fmla="*/ f388 f181 1"/>
                <a:gd name="f471" fmla="*/ f389 f180 1"/>
                <a:gd name="f472" fmla="*/ f390 f180 1"/>
                <a:gd name="f473" fmla="*/ f391 f180 1"/>
                <a:gd name="f474" fmla="*/ f392 f181 1"/>
                <a:gd name="f475" fmla="*/ f393 f180 1"/>
                <a:gd name="f476" fmla="*/ f394 f181 1"/>
                <a:gd name="f477" fmla="*/ f395 f180 1"/>
                <a:gd name="f478" fmla="*/ f396 f180 1"/>
                <a:gd name="f479" fmla="*/ f397 f180 1"/>
                <a:gd name="f480" fmla="*/ f398 f180 1"/>
                <a:gd name="f481" fmla="*/ f399 f181 1"/>
                <a:gd name="f482" fmla="*/ f400 f180 1"/>
                <a:gd name="f483" fmla="*/ f401 f181 1"/>
                <a:gd name="f484" fmla="*/ f402 f180 1"/>
                <a:gd name="f485" fmla="*/ f403 f181 1"/>
                <a:gd name="f486" fmla="*/ f404 f180 1"/>
                <a:gd name="f487" fmla="*/ f405 f181 1"/>
                <a:gd name="f488" fmla="*/ f406 f180 1"/>
                <a:gd name="f489" fmla="*/ f407 f181 1"/>
                <a:gd name="f490" fmla="*/ f408 f180 1"/>
                <a:gd name="f491" fmla="*/ f409 f181 1"/>
                <a:gd name="f492" fmla="*/ f410 f180 1"/>
                <a:gd name="f493" fmla="*/ f411 f181 1"/>
                <a:gd name="f494" fmla="*/ f412 f180 1"/>
                <a:gd name="f495" fmla="*/ f413 f180 1"/>
                <a:gd name="f496" fmla="*/ f414 f181 1"/>
                <a:gd name="f497" fmla="*/ f415 f181 1"/>
                <a:gd name="f498" fmla="*/ f416 f180 1"/>
                <a:gd name="f499" fmla="*/ f417 f181 1"/>
                <a:gd name="f500" fmla="*/ f418 f180 1"/>
                <a:gd name="f501" fmla="*/ f419 f181 1"/>
                <a:gd name="f502" fmla="*/ f420 f180 1"/>
                <a:gd name="f503" fmla="*/ f421 f181 1"/>
                <a:gd name="f504" fmla="*/ f422 f180 1"/>
                <a:gd name="f505" fmla="*/ f423 f181 1"/>
                <a:gd name="f506" fmla="*/ f424 f180 1"/>
                <a:gd name="f507" fmla="*/ f425 f181 1"/>
                <a:gd name="f508" fmla="*/ f426 f180 1"/>
                <a:gd name="f509" fmla="*/ f427 f181 1"/>
                <a:gd name="f510" fmla="*/ f428 f180 1"/>
                <a:gd name="f511" fmla="*/ f429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48" y="f449"/>
                </a:cxn>
                <a:cxn ang="f269">
                  <a:pos x="f450" y="f451"/>
                </a:cxn>
                <a:cxn ang="f269">
                  <a:pos x="f452" y="f453"/>
                </a:cxn>
                <a:cxn ang="f269">
                  <a:pos x="f440" y="f454"/>
                </a:cxn>
                <a:cxn ang="f269">
                  <a:pos x="f455" y="f456"/>
                </a:cxn>
                <a:cxn ang="f269">
                  <a:pos x="f457" y="f458"/>
                </a:cxn>
                <a:cxn ang="f269">
                  <a:pos x="f459" y="f460"/>
                </a:cxn>
                <a:cxn ang="f269">
                  <a:pos x="f461" y="f462"/>
                </a:cxn>
                <a:cxn ang="f269">
                  <a:pos x="f463" y="f464"/>
                </a:cxn>
                <a:cxn ang="f269">
                  <a:pos x="f465" y="f466"/>
                </a:cxn>
                <a:cxn ang="f269">
                  <a:pos x="f467" y="f468"/>
                </a:cxn>
                <a:cxn ang="f269">
                  <a:pos x="f469" y="f470"/>
                </a:cxn>
                <a:cxn ang="f269">
                  <a:pos x="f471" y="f460"/>
                </a:cxn>
                <a:cxn ang="f269">
                  <a:pos x="f472" y="f451"/>
                </a:cxn>
                <a:cxn ang="f269">
                  <a:pos x="f473" y="f474"/>
                </a:cxn>
                <a:cxn ang="f269">
                  <a:pos x="f475" y="f476"/>
                </a:cxn>
                <a:cxn ang="f269">
                  <a:pos x="f477" y="f453"/>
                </a:cxn>
                <a:cxn ang="f269">
                  <a:pos x="f478" y="f447"/>
                </a:cxn>
                <a:cxn ang="f269">
                  <a:pos x="f479" y="f464"/>
                </a:cxn>
                <a:cxn ang="f269">
                  <a:pos x="f480" y="f481"/>
                </a:cxn>
                <a:cxn ang="f269">
                  <a:pos x="f482" y="f483"/>
                </a:cxn>
                <a:cxn ang="f269">
                  <a:pos x="f484" y="f485"/>
                </a:cxn>
                <a:cxn ang="f269">
                  <a:pos x="f486" y="f487"/>
                </a:cxn>
                <a:cxn ang="f269">
                  <a:pos x="f488" y="f489"/>
                </a:cxn>
                <a:cxn ang="f269">
                  <a:pos x="f490" y="f491"/>
                </a:cxn>
                <a:cxn ang="f269">
                  <a:pos x="f492" y="f493"/>
                </a:cxn>
                <a:cxn ang="f269">
                  <a:pos x="f494" y="f443"/>
                </a:cxn>
                <a:cxn ang="f269">
                  <a:pos x="f495" y="f496"/>
                </a:cxn>
                <a:cxn ang="f269">
                  <a:pos x="f473" y="f497"/>
                </a:cxn>
                <a:cxn ang="f269">
                  <a:pos x="f498" y="f499"/>
                </a:cxn>
                <a:cxn ang="f269">
                  <a:pos x="f500" y="f501"/>
                </a:cxn>
                <a:cxn ang="f269">
                  <a:pos x="f502" y="f503"/>
                </a:cxn>
                <a:cxn ang="f269">
                  <a:pos x="f504" y="f505"/>
                </a:cxn>
                <a:cxn ang="f269">
                  <a:pos x="f506" y="f507"/>
                </a:cxn>
                <a:cxn ang="f269">
                  <a:pos x="f508" y="f509"/>
                </a:cxn>
                <a:cxn ang="f269">
                  <a:pos x="f510" y="f511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44" y="f39"/>
                    <a:pt x="f45" y="f46"/>
                  </a:cubicBezTo>
                  <a:cubicBezTo>
                    <a:pt x="f47" y="f48"/>
                    <a:pt x="f49" y="f50"/>
                    <a:pt x="f51" y="f52"/>
                  </a:cubicBezTo>
                  <a:cubicBezTo>
                    <a:pt x="f51" y="f53"/>
                    <a:pt x="f51" y="f53"/>
                    <a:pt x="f51" y="f54"/>
                  </a:cubicBezTo>
                  <a:cubicBezTo>
                    <a:pt x="f55" y="f54"/>
                    <a:pt x="f56" y="f54"/>
                    <a:pt x="f57" y="f54"/>
                  </a:cubicBezTo>
                  <a:cubicBezTo>
                    <a:pt x="f58" y="f52"/>
                    <a:pt x="f59" y="f9"/>
                    <a:pt x="f42" y="f60"/>
                  </a:cubicBezTo>
                  <a:cubicBezTo>
                    <a:pt x="f61" y="f60"/>
                    <a:pt x="f62" y="f63"/>
                    <a:pt x="f40" y="f50"/>
                  </a:cubicBezTo>
                  <a:cubicBezTo>
                    <a:pt x="f38" y="f16"/>
                    <a:pt x="f64" y="f65"/>
                    <a:pt x="f66" y="f67"/>
                  </a:cubicBezTo>
                  <a:cubicBezTo>
                    <a:pt x="f68" y="f50"/>
                    <a:pt x="f5" y="f60"/>
                    <a:pt x="f69" y="f9"/>
                  </a:cubicBezTo>
                  <a:cubicBezTo>
                    <a:pt x="f70" y="f54"/>
                    <a:pt x="f71" y="f72"/>
                    <a:pt x="f32" y="f52"/>
                  </a:cubicBezTo>
                  <a:cubicBezTo>
                    <a:pt x="f40" y="f73"/>
                    <a:pt x="f31" y="f9"/>
                    <a:pt x="f61" y="f9"/>
                  </a:cubicBezTo>
                  <a:cubicBezTo>
                    <a:pt x="f59" y="f52"/>
                    <a:pt x="f74" y="f72"/>
                    <a:pt x="f55" y="f75"/>
                  </a:cubicBezTo>
                  <a:cubicBezTo>
                    <a:pt x="f13" y="f75"/>
                    <a:pt x="f13" y="f76"/>
                    <a:pt x="f11" y="f77"/>
                  </a:cubicBezTo>
                  <a:cubicBezTo>
                    <a:pt x="f55" y="f77"/>
                    <a:pt x="f56" y="f78"/>
                    <a:pt x="f79" y="f80"/>
                  </a:cubicBezTo>
                  <a:cubicBezTo>
                    <a:pt x="f74" y="f81"/>
                    <a:pt x="f82" y="f10"/>
                    <a:pt x="f25" y="f55"/>
                  </a:cubicBezTo>
                  <a:cubicBezTo>
                    <a:pt x="f43" y="f55"/>
                    <a:pt x="f42" y="f13"/>
                    <a:pt x="f31" y="f51"/>
                  </a:cubicBezTo>
                  <a:cubicBezTo>
                    <a:pt x="f32" y="f11"/>
                    <a:pt x="f83" y="f10"/>
                    <a:pt x="f84" y="f55"/>
                  </a:cubicBezTo>
                  <a:cubicBezTo>
                    <a:pt x="f70" y="f79"/>
                    <a:pt x="f70" y="f85"/>
                    <a:pt x="f86" y="f87"/>
                  </a:cubicBezTo>
                  <a:cubicBezTo>
                    <a:pt x="f71" y="f88"/>
                    <a:pt x="f89" y="f88"/>
                    <a:pt x="f90" y="f49"/>
                  </a:cubicBezTo>
                  <a:cubicBezTo>
                    <a:pt x="f42" y="f91"/>
                    <a:pt x="f92" y="f87"/>
                    <a:pt x="f92" y="f93"/>
                  </a:cubicBezTo>
                  <a:cubicBezTo>
                    <a:pt x="f92" y="f57"/>
                    <a:pt x="f23" y="f79"/>
                    <a:pt x="f45" y="f56"/>
                  </a:cubicBezTo>
                  <a:cubicBezTo>
                    <a:pt x="f17" y="f11"/>
                    <a:pt x="f94" y="f95"/>
                    <a:pt x="f79" y="f96"/>
                  </a:cubicBezTo>
                  <a:cubicBezTo>
                    <a:pt x="f55" y="f97"/>
                    <a:pt x="f51" y="f96"/>
                    <a:pt x="f98" y="f96"/>
                  </a:cubicBezTo>
                  <a:cubicBezTo>
                    <a:pt x="f11" y="f81"/>
                    <a:pt x="f11" y="f8"/>
                    <a:pt x="f13" y="f10"/>
                  </a:cubicBezTo>
                  <a:cubicBezTo>
                    <a:pt x="f87" y="f99"/>
                    <a:pt x="f100" y="f101"/>
                    <a:pt x="f102" y="f103"/>
                  </a:cubicBezTo>
                  <a:cubicBezTo>
                    <a:pt x="f104" y="f105"/>
                    <a:pt x="f106" y="f105"/>
                    <a:pt x="f45" y="f105"/>
                  </a:cubicBezTo>
                  <a:cubicBezTo>
                    <a:pt x="f27" y="f105"/>
                    <a:pt x="f42" y="f82"/>
                    <a:pt x="f42" y="f104"/>
                  </a:cubicBezTo>
                  <a:cubicBezTo>
                    <a:pt x="f42" y="f107"/>
                    <a:pt x="f25" y="f23"/>
                    <a:pt x="f45" y="f23"/>
                  </a:cubicBezTo>
                  <a:cubicBezTo>
                    <a:pt x="f104" y="f23"/>
                    <a:pt x="f108" y="f19"/>
                    <a:pt x="f102" y="f104"/>
                  </a:cubicBezTo>
                  <a:cubicBezTo>
                    <a:pt x="f102" y="f59"/>
                    <a:pt x="f102" y="f108"/>
                    <a:pt x="f108" y="f109"/>
                  </a:cubicBezTo>
                  <a:cubicBezTo>
                    <a:pt x="f58" y="f110"/>
                    <a:pt x="f99" y="f85"/>
                    <a:pt x="f81" y="f8"/>
                  </a:cubicBezTo>
                  <a:cubicBezTo>
                    <a:pt x="f111" y="f98"/>
                    <a:pt x="f111" y="f11"/>
                    <a:pt x="f111" y="f51"/>
                  </a:cubicBezTo>
                  <a:cubicBezTo>
                    <a:pt x="f51" y="f49"/>
                    <a:pt x="f112" y="f47"/>
                    <a:pt x="f87" y="f45"/>
                  </a:cubicBezTo>
                  <a:cubicBezTo>
                    <a:pt x="f91" y="f44"/>
                    <a:pt x="f15" y="f23"/>
                    <a:pt x="f113" y="f25"/>
                  </a:cubicBezTo>
                  <a:cubicBezTo>
                    <a:pt x="f58" y="f25"/>
                    <a:pt x="f114" y="f29"/>
                    <a:pt x="f100" y="f42"/>
                  </a:cubicBezTo>
                  <a:cubicBezTo>
                    <a:pt x="f100" y="f31"/>
                    <a:pt x="f58" y="f89"/>
                    <a:pt x="f74" y="f32"/>
                  </a:cubicBezTo>
                  <a:cubicBezTo>
                    <a:pt x="f15" y="f36"/>
                    <a:pt x="f115" y="f36"/>
                    <a:pt x="f99" y="f40"/>
                  </a:cubicBezTo>
                  <a:cubicBezTo>
                    <a:pt x="f116" y="f31"/>
                    <a:pt x="f99" y="f42"/>
                    <a:pt x="f99" y="f43"/>
                  </a:cubicBezTo>
                  <a:cubicBezTo>
                    <a:pt x="f99" y="f27"/>
                    <a:pt x="f115" y="f23"/>
                    <a:pt x="f85" y="f21"/>
                  </a:cubicBezTo>
                  <a:cubicBezTo>
                    <a:pt x="f56" y="f103"/>
                    <a:pt x="f8" y="f88"/>
                    <a:pt x="f117" y="f13"/>
                  </a:cubicBezTo>
                  <a:cubicBezTo>
                    <a:pt x="f117" y="f13"/>
                    <a:pt x="f80" y="f13"/>
                    <a:pt x="f80" y="f13"/>
                  </a:cubicBezTo>
                  <a:cubicBezTo>
                    <a:pt x="f80" y="f13"/>
                    <a:pt x="f78" y="f13"/>
                    <a:pt x="f78" y="f13"/>
                  </a:cubicBezTo>
                  <a:cubicBezTo>
                    <a:pt x="f78" y="f113"/>
                    <a:pt x="f78" y="f108"/>
                    <a:pt x="f78" y="f29"/>
                  </a:cubicBezTo>
                  <a:cubicBezTo>
                    <a:pt x="f78" y="f90"/>
                    <a:pt x="f117" y="f31"/>
                    <a:pt x="f96" y="f40"/>
                  </a:cubicBezTo>
                  <a:cubicBezTo>
                    <a:pt x="f8" y="f38"/>
                    <a:pt x="f10" y="f64"/>
                    <a:pt x="f111" y="f66"/>
                  </a:cubicBezTo>
                  <a:cubicBezTo>
                    <a:pt x="f117" y="f5"/>
                    <a:pt x="f118" y="f5"/>
                    <a:pt x="f52" y="f66"/>
                  </a:cubicBezTo>
                  <a:cubicBezTo>
                    <a:pt x="f12" y="f86"/>
                    <a:pt x="f12" y="f36"/>
                    <a:pt x="f53" y="f40"/>
                  </a:cubicBezTo>
                  <a:cubicBezTo>
                    <a:pt x="f54" y="f62"/>
                    <a:pt x="f118" y="f31"/>
                    <a:pt x="f118" y="f90"/>
                  </a:cubicBezTo>
                  <a:cubicBezTo>
                    <a:pt x="f118" y="f102"/>
                    <a:pt x="f118" y="f113"/>
                    <a:pt x="f72" y="f51"/>
                  </a:cubicBezTo>
                  <a:cubicBezTo>
                    <a:pt x="f54" y="f55"/>
                    <a:pt x="f54" y="f56"/>
                    <a:pt x="f53" y="f79"/>
                  </a:cubicBezTo>
                  <a:cubicBezTo>
                    <a:pt x="f14" y="f94"/>
                    <a:pt x="f119" y="f103"/>
                    <a:pt x="f120" y="f19"/>
                  </a:cubicBezTo>
                  <a:cubicBezTo>
                    <a:pt x="f48" y="f23"/>
                    <a:pt x="f121" y="f27"/>
                    <a:pt x="f120" y="f92"/>
                  </a:cubicBezTo>
                  <a:cubicBezTo>
                    <a:pt x="f67" y="f31"/>
                    <a:pt x="f122" y="f38"/>
                    <a:pt x="f123" y="f34"/>
                  </a:cubicBezTo>
                  <a:cubicBezTo>
                    <a:pt x="f46" y="f64"/>
                    <a:pt x="f24" y="f71"/>
                    <a:pt x="f26" y="f32"/>
                  </a:cubicBezTo>
                  <a:cubicBezTo>
                    <a:pt x="f124" y="f61"/>
                    <a:pt x="f26" y="f43"/>
                    <a:pt x="f125" y="f27"/>
                  </a:cubicBezTo>
                  <a:cubicBezTo>
                    <a:pt x="f126" y="f25"/>
                    <a:pt x="f127" y="f21"/>
                    <a:pt x="f123" y="f107"/>
                  </a:cubicBezTo>
                  <a:cubicBezTo>
                    <a:pt x="f122" y="f47"/>
                    <a:pt x="f50" y="f88"/>
                    <a:pt x="f12" y="f56"/>
                  </a:cubicBezTo>
                  <a:cubicBezTo>
                    <a:pt x="f12" y="f13"/>
                    <a:pt x="f9" y="f11"/>
                    <a:pt x="f12" y="f10"/>
                  </a:cubicBezTo>
                  <a:cubicBezTo>
                    <a:pt x="f63" y="f13"/>
                    <a:pt x="f16" y="f112"/>
                    <a:pt x="f48" y="f93"/>
                  </a:cubicBezTo>
                  <a:cubicBezTo>
                    <a:pt x="f126" y="f113"/>
                    <a:pt x="f22" y="f114"/>
                    <a:pt x="f128" y="f105"/>
                  </a:cubicBezTo>
                  <a:cubicBezTo>
                    <a:pt x="f124" y="f109"/>
                    <a:pt x="f33" y="f102"/>
                    <a:pt x="f33" y="f104"/>
                  </a:cubicBezTo>
                  <a:cubicBezTo>
                    <a:pt x="f124" y="f45"/>
                    <a:pt x="f30" y="f23"/>
                    <a:pt x="f129" y="f23"/>
                  </a:cubicBezTo>
                  <a:cubicBezTo>
                    <a:pt x="f130" y="f25"/>
                    <a:pt x="f131" y="f21"/>
                    <a:pt x="f132" y="f133"/>
                  </a:cubicBezTo>
                  <a:cubicBezTo>
                    <a:pt x="f132" y="f102"/>
                    <a:pt x="f134" y="f82"/>
                    <a:pt x="f135" y="f82"/>
                  </a:cubicBezTo>
                  <a:cubicBezTo>
                    <a:pt x="f136" y="f109"/>
                    <a:pt x="f137" y="f105"/>
                    <a:pt x="f33" y="f47"/>
                  </a:cubicBezTo>
                  <a:cubicBezTo>
                    <a:pt x="f20" y="f113"/>
                    <a:pt x="f121" y="f116"/>
                    <a:pt x="f50" y="f10"/>
                  </a:cubicBezTo>
                  <a:cubicBezTo>
                    <a:pt x="f63" y="f95"/>
                    <a:pt x="f63" y="f81"/>
                    <a:pt x="f138" y="f96"/>
                  </a:cubicBezTo>
                  <a:cubicBezTo>
                    <a:pt x="f50" y="f96"/>
                    <a:pt x="f119" y="f97"/>
                    <a:pt x="f67" y="f96"/>
                  </a:cubicBezTo>
                  <a:cubicBezTo>
                    <a:pt x="f41" y="f95"/>
                    <a:pt x="f33" y="f11"/>
                    <a:pt x="f130" y="f55"/>
                  </a:cubicBezTo>
                  <a:cubicBezTo>
                    <a:pt x="f134" y="f56"/>
                    <a:pt x="f132" y="f79"/>
                    <a:pt x="f139" y="f116"/>
                  </a:cubicBezTo>
                  <a:cubicBezTo>
                    <a:pt x="f140" y="f87"/>
                    <a:pt x="f141" y="f49"/>
                    <a:pt x="f142" y="f93"/>
                  </a:cubicBezTo>
                  <a:cubicBezTo>
                    <a:pt x="f143" y="f85"/>
                    <a:pt x="f143" y="f57"/>
                    <a:pt x="f144" y="f13"/>
                  </a:cubicBezTo>
                  <a:cubicBezTo>
                    <a:pt x="f142" y="f10"/>
                    <a:pt x="f145" y="f8"/>
                    <a:pt x="f140" y="f98"/>
                  </a:cubicBezTo>
                  <a:cubicBezTo>
                    <a:pt x="f146" y="f11"/>
                    <a:pt x="f131" y="f13"/>
                    <a:pt x="f147" y="f51"/>
                  </a:cubicBezTo>
                  <a:cubicBezTo>
                    <a:pt x="f30" y="f10"/>
                    <a:pt x="f41" y="f81"/>
                    <a:pt x="f148" y="f80"/>
                  </a:cubicBezTo>
                  <a:cubicBezTo>
                    <a:pt x="f148" y="f78"/>
                    <a:pt x="f148" y="f78"/>
                    <a:pt x="f148" y="f77"/>
                  </a:cubicBezTo>
                  <a:cubicBezTo>
                    <a:pt x="f119" y="f77"/>
                    <a:pt x="f119" y="f76"/>
                    <a:pt x="f67" y="f76"/>
                  </a:cubicBezTo>
                  <a:cubicBezTo>
                    <a:pt x="f20" y="f75"/>
                    <a:pt x="f149" y="f72"/>
                    <a:pt x="f150" y="f72"/>
                  </a:cubicBezTo>
                  <a:cubicBezTo>
                    <a:pt x="f151" y="f54"/>
                    <a:pt x="f141" y="f118"/>
                    <a:pt x="f152" y="f75"/>
                  </a:cubicBezTo>
                  <a:cubicBezTo>
                    <a:pt x="f153" y="f78"/>
                    <a:pt x="f154" y="f77"/>
                    <a:pt x="f155" y="f72"/>
                  </a:cubicBezTo>
                  <a:cubicBezTo>
                    <a:pt x="f6" y="f52"/>
                    <a:pt x="f156" y="f14"/>
                    <a:pt x="f157" y="f138"/>
                  </a:cubicBezTo>
                  <a:cubicBezTo>
                    <a:pt x="f158" y="f148"/>
                    <a:pt x="f159" y="f50"/>
                    <a:pt x="f160" y="f14"/>
                  </a:cubicBezTo>
                  <a:cubicBezTo>
                    <a:pt x="f141" y="f9"/>
                    <a:pt x="f145" y="f73"/>
                    <a:pt x="f151" y="f73"/>
                  </a:cubicBezTo>
                  <a:cubicBezTo>
                    <a:pt x="f161" y="f53"/>
                    <a:pt x="f22" y="f54"/>
                    <a:pt x="f67" y="f118"/>
                  </a:cubicBezTo>
                  <a:cubicBezTo>
                    <a:pt x="f148" y="f118"/>
                    <a:pt x="f50" y="f72"/>
                    <a:pt x="f138" y="f72"/>
                  </a:cubicBezTo>
                  <a:cubicBezTo>
                    <a:pt x="f138" y="f54"/>
                    <a:pt x="f60" y="f53"/>
                    <a:pt x="f60" y="f52"/>
                  </a:cubicBezTo>
                  <a:cubicBezTo>
                    <a:pt x="f138" y="f73"/>
                    <a:pt x="f50" y="f73"/>
                    <a:pt x="f119" y="f12"/>
                  </a:cubicBezTo>
                  <a:cubicBezTo>
                    <a:pt x="f41" y="f122"/>
                    <a:pt x="f30" y="f46"/>
                    <a:pt x="f134" y="f35"/>
                  </a:cubicBezTo>
                  <a:cubicBezTo>
                    <a:pt x="f147" y="f124"/>
                    <a:pt x="f146" y="f128"/>
                    <a:pt x="f150" y="f128"/>
                  </a:cubicBezTo>
                  <a:cubicBezTo>
                    <a:pt x="f145" y="f128"/>
                    <a:pt x="f160" y="f124"/>
                    <a:pt x="f142" y="f33"/>
                  </a:cubicBezTo>
                  <a:cubicBezTo>
                    <a:pt x="f159" y="f28"/>
                    <a:pt x="f144" y="f136"/>
                    <a:pt x="f159" y="f129"/>
                  </a:cubicBezTo>
                  <a:cubicBezTo>
                    <a:pt x="f142" y="f162"/>
                    <a:pt x="f163" y="f130"/>
                    <a:pt x="f164" y="f162"/>
                  </a:cubicBezTo>
                  <a:cubicBezTo>
                    <a:pt x="f146" y="f165"/>
                    <a:pt x="f147" y="f161"/>
                    <a:pt x="f134" y="f149"/>
                  </a:cubicBezTo>
                  <a:cubicBezTo>
                    <a:pt x="f134" y="f30"/>
                    <a:pt x="f166" y="f33"/>
                    <a:pt x="f165" y="f128"/>
                  </a:cubicBezTo>
                  <a:cubicBezTo>
                    <a:pt x="f35" y="f41"/>
                    <a:pt x="f127" y="f120"/>
                    <a:pt x="f63" y="f60"/>
                  </a:cubicBezTo>
                  <a:cubicBezTo>
                    <a:pt x="f60" y="f14"/>
                    <a:pt x="f12" y="f12"/>
                    <a:pt x="f73" y="f9"/>
                  </a:cubicBezTo>
                  <a:cubicBezTo>
                    <a:pt x="f73" y="f9"/>
                    <a:pt x="f52" y="f12"/>
                    <a:pt x="f52" y="f12"/>
                  </a:cubicBezTo>
                  <a:cubicBezTo>
                    <a:pt x="f73" y="f60"/>
                    <a:pt x="f9" y="f63"/>
                    <a:pt x="f12" y="f50"/>
                  </a:cubicBezTo>
                  <a:cubicBezTo>
                    <a:pt x="f119" y="f167"/>
                    <a:pt x="f121" y="f128"/>
                    <a:pt x="f39" y="f165"/>
                  </a:cubicBezTo>
                  <a:cubicBezTo>
                    <a:pt x="f125" y="f130"/>
                    <a:pt x="f37" y="f166"/>
                    <a:pt x="f168" y="f169"/>
                  </a:cubicBezTo>
                  <a:cubicBezTo>
                    <a:pt x="f33" y="f134"/>
                    <a:pt x="f137" y="f131"/>
                    <a:pt x="f170" y="f150"/>
                  </a:cubicBezTo>
                  <a:cubicBezTo>
                    <a:pt x="f170" y="f145"/>
                    <a:pt x="f30" y="f171"/>
                    <a:pt x="f128" y="f171"/>
                  </a:cubicBezTo>
                  <a:cubicBezTo>
                    <a:pt x="f24" y="f171"/>
                    <a:pt x="f39" y="f141"/>
                    <a:pt x="f167" y="f145"/>
                  </a:cubicBezTo>
                  <a:cubicBezTo>
                    <a:pt x="f167" y="f145"/>
                    <a:pt x="f127" y="f150"/>
                    <a:pt x="f167" y="f146"/>
                  </a:cubicBezTo>
                  <a:cubicBezTo>
                    <a:pt x="f41" y="f131"/>
                    <a:pt x="f46" y="f169"/>
                    <a:pt x="f167" y="f162"/>
                  </a:cubicBezTo>
                  <a:cubicBezTo>
                    <a:pt x="f65" y="f33"/>
                    <a:pt x="f63" y="f41"/>
                    <a:pt x="f52" y="f16"/>
                  </a:cubicBezTo>
                  <a:cubicBezTo>
                    <a:pt x="f53" y="f67"/>
                    <a:pt x="f54" y="f148"/>
                    <a:pt x="f118" y="f63"/>
                  </a:cubicBezTo>
                  <a:cubicBezTo>
                    <a:pt x="f76" y="f18"/>
                    <a:pt x="f78" y="f24"/>
                    <a:pt x="f96" y="f136"/>
                  </a:cubicBezTo>
                  <a:cubicBezTo>
                    <a:pt x="f95" y="f132"/>
                    <a:pt x="f51" y="f142"/>
                    <a:pt x="f57" y="f6"/>
                  </a:cubicBezTo>
                  <a:cubicBezTo>
                    <a:pt x="f57" y="f172"/>
                    <a:pt x="f112" y="f2"/>
                    <a:pt x="f99" y="f173"/>
                  </a:cubicBezTo>
                  <a:cubicBezTo>
                    <a:pt x="f99" y="f7"/>
                    <a:pt x="f115" y="f7"/>
                    <a:pt x="f93" y="f7"/>
                  </a:cubicBezTo>
                  <a:cubicBezTo>
                    <a:pt x="f87" y="f7"/>
                    <a:pt x="f87" y="f174"/>
                    <a:pt x="f87" y="f2"/>
                  </a:cubicBezTo>
                  <a:cubicBezTo>
                    <a:pt x="f93" y="f175"/>
                    <a:pt x="f115" y="f156"/>
                    <a:pt x="f85" y="f155"/>
                  </a:cubicBezTo>
                  <a:cubicBezTo>
                    <a:pt x="f56" y="f146"/>
                    <a:pt x="f10" y="f128"/>
                    <a:pt x="f117" y="f67"/>
                  </a:cubicBezTo>
                  <a:cubicBezTo>
                    <a:pt x="f117" y="f148"/>
                    <a:pt x="f117" y="f50"/>
                    <a:pt x="f117" y="f60"/>
                  </a:cubicBezTo>
                  <a:cubicBezTo>
                    <a:pt x="f111" y="f119"/>
                    <a:pt x="f10" y="f65"/>
                    <a:pt x="f51" y="f123"/>
                  </a:cubicBezTo>
                  <a:cubicBezTo>
                    <a:pt x="f57" y="f20"/>
                    <a:pt x="f93" y="f124"/>
                    <a:pt x="f94" y="f129"/>
                  </a:cubicBezTo>
                  <a:cubicBezTo>
                    <a:pt x="f74" y="f165"/>
                    <a:pt x="f110" y="f169"/>
                    <a:pt x="f74" y="f139"/>
                  </a:cubicBezTo>
                  <a:cubicBezTo>
                    <a:pt x="f113" y="f139"/>
                    <a:pt x="f58" y="f176"/>
                    <a:pt x="f177" y="f151"/>
                  </a:cubicBezTo>
                  <a:cubicBezTo>
                    <a:pt x="f178" y="f163"/>
                    <a:pt x="f82" y="f151"/>
                    <a:pt x="f109" y="f140"/>
                  </a:cubicBezTo>
                  <a:cubicBezTo>
                    <a:pt x="f108" y="f132"/>
                    <a:pt x="f109" y="f147"/>
                    <a:pt x="f17" y="f169"/>
                  </a:cubicBezTo>
                  <a:cubicBezTo>
                    <a:pt x="f178" y="f130"/>
                    <a:pt x="f100" y="f165"/>
                    <a:pt x="f177" y="f161"/>
                  </a:cubicBezTo>
                  <a:cubicBezTo>
                    <a:pt x="f49" y="f35"/>
                    <a:pt x="f112" y="f127"/>
                    <a:pt x="f10" y="f63"/>
                  </a:cubicBezTo>
                  <a:cubicBezTo>
                    <a:pt x="f8" y="f138"/>
                    <a:pt x="f95" y="f14"/>
                    <a:pt x="f95" y="f12"/>
                  </a:cubicBezTo>
                  <a:cubicBezTo>
                    <a:pt x="f95" y="f9"/>
                    <a:pt x="f95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id="{5AD876C9-3464-57D5-891C-596F181BC76F}"/>
                </a:ext>
              </a:extLst>
            </p:cNvPr>
            <p:cNvSpPr/>
            <p:nvPr/>
          </p:nvSpPr>
          <p:spPr>
            <a:xfrm>
              <a:off x="7380689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1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30"/>
                <a:gd name="f34" fmla="val 166"/>
                <a:gd name="f35" fmla="val 127"/>
                <a:gd name="f36" fmla="val 165"/>
                <a:gd name="f37" fmla="val 123"/>
                <a:gd name="f38" fmla="val 164"/>
                <a:gd name="f39" fmla="val 119"/>
                <a:gd name="f40" fmla="val 161"/>
                <a:gd name="f41" fmla="val 156"/>
                <a:gd name="f42" fmla="val 153"/>
                <a:gd name="f43" fmla="val 146"/>
                <a:gd name="f44" fmla="val 117"/>
                <a:gd name="f45" fmla="val 110"/>
                <a:gd name="f46" fmla="val 103"/>
                <a:gd name="f47" fmla="val 94"/>
                <a:gd name="f48" fmla="val 93"/>
                <a:gd name="f49" fmla="val 92"/>
                <a:gd name="f50" fmla="val 105"/>
                <a:gd name="f51" fmla="val 107"/>
                <a:gd name="f52" fmla="val 108"/>
                <a:gd name="f53" fmla="val 140"/>
                <a:gd name="f54" fmla="val 158"/>
                <a:gd name="f55" fmla="val 160"/>
                <a:gd name="f56" fmla="val 170"/>
                <a:gd name="f57" fmla="val 173"/>
                <a:gd name="f58" fmla="val 176"/>
                <a:gd name="f59" fmla="val 175"/>
                <a:gd name="f60" fmla="val 172"/>
                <a:gd name="f61" fmla="val 167"/>
                <a:gd name="f62" fmla="val 91"/>
                <a:gd name="f63" fmla="val 95"/>
                <a:gd name="f64" fmla="val 89"/>
                <a:gd name="f65" fmla="val 88"/>
                <a:gd name="f66" fmla="val 87"/>
                <a:gd name="f67" fmla="val 86"/>
                <a:gd name="f68" fmla="val 85"/>
                <a:gd name="f69" fmla="val 81"/>
                <a:gd name="f70" fmla="val 136"/>
                <a:gd name="f71" fmla="val 77"/>
                <a:gd name="f72" fmla="val 72"/>
                <a:gd name="f73" fmla="val 73"/>
                <a:gd name="f74" fmla="val 74"/>
                <a:gd name="f75" fmla="val 75"/>
                <a:gd name="f76" fmla="val 168"/>
                <a:gd name="f77" fmla="val 171"/>
                <a:gd name="f78" fmla="val 70"/>
                <a:gd name="f79" fmla="val 65"/>
                <a:gd name="f80" fmla="val 62"/>
                <a:gd name="f81" fmla="val 58"/>
                <a:gd name="f82" fmla="val 162"/>
                <a:gd name="f83" fmla="val 157"/>
                <a:gd name="f84" fmla="val 60"/>
                <a:gd name="f85" fmla="val 61"/>
                <a:gd name="f86" fmla="val 63"/>
                <a:gd name="f87" fmla="val 154"/>
                <a:gd name="f88" fmla="val 69"/>
                <a:gd name="f89" fmla="val 71"/>
                <a:gd name="f90" fmla="val 120"/>
                <a:gd name="f91" fmla="val 79"/>
                <a:gd name="f92" fmla="val 82"/>
                <a:gd name="f93" fmla="val 83"/>
                <a:gd name="f94" fmla="val 78"/>
                <a:gd name="f95" fmla="val 115"/>
                <a:gd name="f96" fmla="val 66"/>
                <a:gd name="f97" fmla="val 54"/>
                <a:gd name="f98" fmla="val 43"/>
                <a:gd name="f99" fmla="val 141"/>
                <a:gd name="f100" fmla="val 42"/>
                <a:gd name="f101" fmla="val 144"/>
                <a:gd name="f102" fmla="val 41"/>
                <a:gd name="f103" fmla="val 36"/>
                <a:gd name="f104" fmla="val 32"/>
                <a:gd name="f105" fmla="val 27"/>
                <a:gd name="f106" fmla="val 138"/>
                <a:gd name="f107" fmla="val 30"/>
                <a:gd name="f108" fmla="val 139"/>
                <a:gd name="f109" fmla="val 37"/>
                <a:gd name="f110" fmla="val 39"/>
                <a:gd name="f111" fmla="val 40"/>
                <a:gd name="f112" fmla="val 52"/>
                <a:gd name="f113" fmla="val 111"/>
                <a:gd name="f114" fmla="val 76"/>
                <a:gd name="f115" fmla="val 109"/>
                <a:gd name="f116" fmla="val 45"/>
                <a:gd name="f117" fmla="val 31"/>
                <a:gd name="f118" fmla="val 28"/>
                <a:gd name="f119" fmla="val 26"/>
                <a:gd name="f120" fmla="val 128"/>
                <a:gd name="f121" fmla="val 22"/>
                <a:gd name="f122" fmla="val 21"/>
                <a:gd name="f123" fmla="val 18"/>
                <a:gd name="f124" fmla="val 15"/>
                <a:gd name="f125" fmla="val 14"/>
                <a:gd name="f126" fmla="val 12"/>
                <a:gd name="f127" fmla="val 16"/>
                <a:gd name="f128" fmla="val 24"/>
                <a:gd name="f129" fmla="val 25"/>
                <a:gd name="f130" fmla="val 112"/>
                <a:gd name="f131" fmla="val 29"/>
                <a:gd name="f132" fmla="val 56"/>
                <a:gd name="f133" fmla="val 20"/>
                <a:gd name="f134" fmla="val 13"/>
                <a:gd name="f135" fmla="val 100"/>
                <a:gd name="f136" fmla="val 8"/>
                <a:gd name="f137" fmla="val 4"/>
                <a:gd name="f138" fmla="val 80"/>
                <a:gd name="f139" fmla="val 7"/>
                <a:gd name="f140" fmla="val 84"/>
                <a:gd name="f141" fmla="val 17"/>
                <a:gd name="f142" fmla="val 38"/>
                <a:gd name="f143" fmla="val 57"/>
                <a:gd name="f144" fmla="val 68"/>
                <a:gd name="f145" fmla="val 67"/>
                <a:gd name="f146" fmla="val 23"/>
                <a:gd name="f147" fmla="val 11"/>
                <a:gd name="f148" fmla="val 53"/>
                <a:gd name="f149" fmla="val 10"/>
                <a:gd name="f150" fmla="val 51"/>
                <a:gd name="f151" fmla="val 49"/>
                <a:gd name="f152" fmla="val 19"/>
                <a:gd name="f153" fmla="val 55"/>
                <a:gd name="f154" fmla="val 48"/>
                <a:gd name="f155" fmla="val 47"/>
                <a:gd name="f156" fmla="val 34"/>
                <a:gd name="f157" fmla="val 44"/>
                <a:gd name="f158" fmla="val 59"/>
                <a:gd name="f159" fmla="val 90"/>
                <a:gd name="f160" fmla="val 5"/>
                <a:gd name="f161" fmla="val 3"/>
                <a:gd name="f162" fmla="val 1"/>
                <a:gd name="f163" fmla="val 129"/>
                <a:gd name="f164" fmla="val 135"/>
                <a:gd name="f165" fmla="val 142"/>
                <a:gd name="f166" fmla="val 143"/>
                <a:gd name="f167" fmla="val 137"/>
                <a:gd name="f168" fmla="val 33"/>
                <a:gd name="f169" fmla="val 50"/>
                <a:gd name="f170" fmla="val 145"/>
                <a:gd name="f171" fmla="val 148"/>
                <a:gd name="f172" fmla="val 179"/>
                <a:gd name="f173" fmla="val 182"/>
                <a:gd name="f174" fmla="val 114"/>
                <a:gd name="f175" fmla="val 181"/>
                <a:gd name="f176" fmla="val 178"/>
                <a:gd name="f177" fmla="val 174"/>
                <a:gd name="f178" fmla="+- 0 0 -90"/>
                <a:gd name="f179" fmla="*/ f3 1 177"/>
                <a:gd name="f180" fmla="*/ f4 1 183"/>
                <a:gd name="f181" fmla="val f5"/>
                <a:gd name="f182" fmla="val f6"/>
                <a:gd name="f183" fmla="val f7"/>
                <a:gd name="f184" fmla="*/ f178 f0 1"/>
                <a:gd name="f185" fmla="+- f183 0 f181"/>
                <a:gd name="f186" fmla="+- f182 0 f181"/>
                <a:gd name="f187" fmla="*/ f184 1 f2"/>
                <a:gd name="f188" fmla="*/ f186 1 177"/>
                <a:gd name="f189" fmla="*/ f185 1 183"/>
                <a:gd name="f190" fmla="*/ 147 f186 1"/>
                <a:gd name="f191" fmla="*/ 121 f185 1"/>
                <a:gd name="f192" fmla="*/ 165 f186 1"/>
                <a:gd name="f193" fmla="*/ 123 f185 1"/>
                <a:gd name="f194" fmla="*/ 103 f186 1"/>
                <a:gd name="f195" fmla="*/ 94 f185 1"/>
                <a:gd name="f196" fmla="*/ 156 f186 1"/>
                <a:gd name="f197" fmla="*/ 99 f185 1"/>
                <a:gd name="f198" fmla="*/ 175 f186 1"/>
                <a:gd name="f199" fmla="*/ 96 f185 1"/>
                <a:gd name="f200" fmla="*/ 105 f186 1"/>
                <a:gd name="f201" fmla="*/ 89 f185 1"/>
                <a:gd name="f202" fmla="*/ 151 f186 1"/>
                <a:gd name="f203" fmla="*/ 72 f185 1"/>
                <a:gd name="f204" fmla="*/ 170 f186 1"/>
                <a:gd name="f205" fmla="*/ 62 f185 1"/>
                <a:gd name="f206" fmla="*/ 146 f186 1"/>
                <a:gd name="f207" fmla="*/ 71 f185 1"/>
                <a:gd name="f208" fmla="*/ 104 f186 1"/>
                <a:gd name="f209" fmla="*/ 77 f185 1"/>
                <a:gd name="f210" fmla="*/ 36 f185 1"/>
                <a:gd name="f211" fmla="*/ 138 f186 1"/>
                <a:gd name="f212" fmla="*/ 40 f185 1"/>
                <a:gd name="f213" fmla="*/ 115 f186 1"/>
                <a:gd name="f214" fmla="*/ 31 f185 1"/>
                <a:gd name="f215" fmla="*/ 122 f186 1"/>
                <a:gd name="f216" fmla="*/ 14 f185 1"/>
                <a:gd name="f217" fmla="*/ 112 f186 1"/>
                <a:gd name="f218" fmla="*/ 29 f185 1"/>
                <a:gd name="f219" fmla="*/ 91 f186 1"/>
                <a:gd name="f220" fmla="*/ 73 f185 1"/>
                <a:gd name="f221" fmla="*/ 97 f186 1"/>
                <a:gd name="f222" fmla="*/ 4 f185 1"/>
                <a:gd name="f223" fmla="*/ 87 f186 1"/>
                <a:gd name="f224" fmla="*/ 20 f185 1"/>
                <a:gd name="f225" fmla="*/ 68 f186 1"/>
                <a:gd name="f226" fmla="*/ 30 f185 1"/>
                <a:gd name="f227" fmla="*/ 51 f186 1"/>
                <a:gd name="f228" fmla="*/ 80 f186 1"/>
                <a:gd name="f229" fmla="*/ 49 f186 1"/>
                <a:gd name="f230" fmla="*/ 42 f185 1"/>
                <a:gd name="f231" fmla="*/ 28 f186 1"/>
                <a:gd name="f232" fmla="*/ 34 f185 1"/>
                <a:gd name="f233" fmla="*/ 75 f186 1"/>
                <a:gd name="f234" fmla="*/ 34 f186 1"/>
                <a:gd name="f235" fmla="*/ 12 f186 1"/>
                <a:gd name="f236" fmla="*/ 74 f186 1"/>
                <a:gd name="f237" fmla="*/ 85 f185 1"/>
                <a:gd name="f238" fmla="*/ 24 f186 1"/>
                <a:gd name="f239" fmla="*/ 91 f185 1"/>
                <a:gd name="f240" fmla="*/ 4 f186 1"/>
                <a:gd name="f241" fmla="*/ 100 f185 1"/>
                <a:gd name="f242" fmla="*/ 72 f186 1"/>
                <a:gd name="f243" fmla="*/ 90 f185 1"/>
                <a:gd name="f244" fmla="*/ 73 f186 1"/>
                <a:gd name="f245" fmla="*/ 97 f185 1"/>
                <a:gd name="f246" fmla="*/ 14 f186 1"/>
                <a:gd name="f247" fmla="*/ 130 f185 1"/>
                <a:gd name="f248" fmla="*/ 31 f186 1"/>
                <a:gd name="f249" fmla="*/ 137 f185 1"/>
                <a:gd name="f250" fmla="*/ 82 f186 1"/>
                <a:gd name="f251" fmla="*/ 58 f186 1"/>
                <a:gd name="f252" fmla="*/ 141 f185 1"/>
                <a:gd name="f253" fmla="*/ 161 f185 1"/>
                <a:gd name="f254" fmla="*/ 62 f186 1"/>
                <a:gd name="f255" fmla="*/ 142 f185 1"/>
                <a:gd name="f256" fmla="*/ 95 f186 1"/>
                <a:gd name="f257" fmla="*/ 135 f185 1"/>
                <a:gd name="f258" fmla="*/ 114 f186 1"/>
                <a:gd name="f259" fmla="*/ 183 f185 1"/>
                <a:gd name="f260" fmla="*/ 93 f186 1"/>
                <a:gd name="f261" fmla="*/ 105 f185 1"/>
                <a:gd name="f262" fmla="*/ 120 f186 1"/>
                <a:gd name="f263" fmla="*/ 138 f185 1"/>
                <a:gd name="f264" fmla="*/ 137 f186 1"/>
                <a:gd name="f265" fmla="*/ 152 f185 1"/>
                <a:gd name="f266" fmla="*/ 100 f186 1"/>
                <a:gd name="f267" fmla="*/ 101 f185 1"/>
                <a:gd name="f268" fmla="+- f187 0 f1"/>
                <a:gd name="f269" fmla="*/ f190 1 177"/>
                <a:gd name="f270" fmla="*/ f191 1 183"/>
                <a:gd name="f271" fmla="*/ f192 1 177"/>
                <a:gd name="f272" fmla="*/ f193 1 183"/>
                <a:gd name="f273" fmla="*/ f194 1 177"/>
                <a:gd name="f274" fmla="*/ f195 1 183"/>
                <a:gd name="f275" fmla="*/ f196 1 177"/>
                <a:gd name="f276" fmla="*/ f197 1 183"/>
                <a:gd name="f277" fmla="*/ f198 1 177"/>
                <a:gd name="f278" fmla="*/ f199 1 183"/>
                <a:gd name="f279" fmla="*/ f200 1 177"/>
                <a:gd name="f280" fmla="*/ f201 1 183"/>
                <a:gd name="f281" fmla="*/ f202 1 177"/>
                <a:gd name="f282" fmla="*/ f203 1 183"/>
                <a:gd name="f283" fmla="*/ f204 1 177"/>
                <a:gd name="f284" fmla="*/ f205 1 183"/>
                <a:gd name="f285" fmla="*/ f206 1 177"/>
                <a:gd name="f286" fmla="*/ f207 1 183"/>
                <a:gd name="f287" fmla="*/ f208 1 177"/>
                <a:gd name="f288" fmla="*/ f209 1 183"/>
                <a:gd name="f289" fmla="*/ f210 1 183"/>
                <a:gd name="f290" fmla="*/ f211 1 177"/>
                <a:gd name="f291" fmla="*/ f212 1 183"/>
                <a:gd name="f292" fmla="*/ f213 1 177"/>
                <a:gd name="f293" fmla="*/ f214 1 183"/>
                <a:gd name="f294" fmla="*/ f215 1 177"/>
                <a:gd name="f295" fmla="*/ f216 1 183"/>
                <a:gd name="f296" fmla="*/ f217 1 177"/>
                <a:gd name="f297" fmla="*/ f218 1 183"/>
                <a:gd name="f298" fmla="*/ f219 1 177"/>
                <a:gd name="f299" fmla="*/ f220 1 183"/>
                <a:gd name="f300" fmla="*/ f221 1 177"/>
                <a:gd name="f301" fmla="*/ f222 1 183"/>
                <a:gd name="f302" fmla="*/ f223 1 177"/>
                <a:gd name="f303" fmla="*/ f224 1 183"/>
                <a:gd name="f304" fmla="*/ f225 1 177"/>
                <a:gd name="f305" fmla="*/ f226 1 183"/>
                <a:gd name="f306" fmla="*/ f227 1 177"/>
                <a:gd name="f307" fmla="*/ f228 1 177"/>
                <a:gd name="f308" fmla="*/ f229 1 177"/>
                <a:gd name="f309" fmla="*/ f230 1 183"/>
                <a:gd name="f310" fmla="*/ f231 1 177"/>
                <a:gd name="f311" fmla="*/ f232 1 183"/>
                <a:gd name="f312" fmla="*/ f233 1 177"/>
                <a:gd name="f313" fmla="*/ f234 1 177"/>
                <a:gd name="f314" fmla="*/ f235 1 177"/>
                <a:gd name="f315" fmla="*/ f236 1 177"/>
                <a:gd name="f316" fmla="*/ f237 1 183"/>
                <a:gd name="f317" fmla="*/ f238 1 177"/>
                <a:gd name="f318" fmla="*/ f239 1 183"/>
                <a:gd name="f319" fmla="*/ f240 1 177"/>
                <a:gd name="f320" fmla="*/ f241 1 183"/>
                <a:gd name="f321" fmla="*/ f242 1 177"/>
                <a:gd name="f322" fmla="*/ f243 1 183"/>
                <a:gd name="f323" fmla="*/ f244 1 177"/>
                <a:gd name="f324" fmla="*/ f245 1 183"/>
                <a:gd name="f325" fmla="*/ f246 1 177"/>
                <a:gd name="f326" fmla="*/ f247 1 183"/>
                <a:gd name="f327" fmla="*/ f248 1 177"/>
                <a:gd name="f328" fmla="*/ f249 1 183"/>
                <a:gd name="f329" fmla="*/ f250 1 177"/>
                <a:gd name="f330" fmla="*/ f251 1 177"/>
                <a:gd name="f331" fmla="*/ f252 1 183"/>
                <a:gd name="f332" fmla="*/ f253 1 183"/>
                <a:gd name="f333" fmla="*/ f254 1 177"/>
                <a:gd name="f334" fmla="*/ f255 1 183"/>
                <a:gd name="f335" fmla="*/ f256 1 177"/>
                <a:gd name="f336" fmla="*/ f257 1 183"/>
                <a:gd name="f337" fmla="*/ f258 1 177"/>
                <a:gd name="f338" fmla="*/ f259 1 183"/>
                <a:gd name="f339" fmla="*/ f260 1 177"/>
                <a:gd name="f340" fmla="*/ f261 1 183"/>
                <a:gd name="f341" fmla="*/ f262 1 177"/>
                <a:gd name="f342" fmla="*/ f263 1 183"/>
                <a:gd name="f343" fmla="*/ f264 1 177"/>
                <a:gd name="f344" fmla="*/ f265 1 183"/>
                <a:gd name="f345" fmla="*/ f266 1 177"/>
                <a:gd name="f346" fmla="*/ f267 1 183"/>
                <a:gd name="f347" fmla="*/ 0 1 f188"/>
                <a:gd name="f348" fmla="*/ f182 1 f188"/>
                <a:gd name="f349" fmla="*/ 0 1 f189"/>
                <a:gd name="f350" fmla="*/ f183 1 f189"/>
                <a:gd name="f351" fmla="*/ f269 1 f188"/>
                <a:gd name="f352" fmla="*/ f270 1 f189"/>
                <a:gd name="f353" fmla="*/ f271 1 f188"/>
                <a:gd name="f354" fmla="*/ f272 1 f189"/>
                <a:gd name="f355" fmla="*/ f273 1 f188"/>
                <a:gd name="f356" fmla="*/ f274 1 f189"/>
                <a:gd name="f357" fmla="*/ f275 1 f188"/>
                <a:gd name="f358" fmla="*/ f276 1 f189"/>
                <a:gd name="f359" fmla="*/ f277 1 f188"/>
                <a:gd name="f360" fmla="*/ f278 1 f189"/>
                <a:gd name="f361" fmla="*/ f279 1 f188"/>
                <a:gd name="f362" fmla="*/ f280 1 f189"/>
                <a:gd name="f363" fmla="*/ f281 1 f188"/>
                <a:gd name="f364" fmla="*/ f282 1 f189"/>
                <a:gd name="f365" fmla="*/ f283 1 f188"/>
                <a:gd name="f366" fmla="*/ f284 1 f189"/>
                <a:gd name="f367" fmla="*/ f285 1 f188"/>
                <a:gd name="f368" fmla="*/ f286 1 f189"/>
                <a:gd name="f369" fmla="*/ f287 1 f188"/>
                <a:gd name="f370" fmla="*/ f288 1 f189"/>
                <a:gd name="f371" fmla="*/ f289 1 f189"/>
                <a:gd name="f372" fmla="*/ f290 1 f188"/>
                <a:gd name="f373" fmla="*/ f291 1 f189"/>
                <a:gd name="f374" fmla="*/ f292 1 f188"/>
                <a:gd name="f375" fmla="*/ f293 1 f189"/>
                <a:gd name="f376" fmla="*/ f294 1 f188"/>
                <a:gd name="f377" fmla="*/ f295 1 f189"/>
                <a:gd name="f378" fmla="*/ f296 1 f188"/>
                <a:gd name="f379" fmla="*/ f297 1 f189"/>
                <a:gd name="f380" fmla="*/ f298 1 f188"/>
                <a:gd name="f381" fmla="*/ f299 1 f189"/>
                <a:gd name="f382" fmla="*/ f300 1 f188"/>
                <a:gd name="f383" fmla="*/ f301 1 f189"/>
                <a:gd name="f384" fmla="*/ f302 1 f188"/>
                <a:gd name="f385" fmla="*/ f303 1 f189"/>
                <a:gd name="f386" fmla="*/ f304 1 f188"/>
                <a:gd name="f387" fmla="*/ f305 1 f189"/>
                <a:gd name="f388" fmla="*/ f306 1 f188"/>
                <a:gd name="f389" fmla="*/ f307 1 f188"/>
                <a:gd name="f390" fmla="*/ f308 1 f188"/>
                <a:gd name="f391" fmla="*/ f309 1 f189"/>
                <a:gd name="f392" fmla="*/ f310 1 f188"/>
                <a:gd name="f393" fmla="*/ f311 1 f189"/>
                <a:gd name="f394" fmla="*/ f312 1 f188"/>
                <a:gd name="f395" fmla="*/ f313 1 f188"/>
                <a:gd name="f396" fmla="*/ f314 1 f188"/>
                <a:gd name="f397" fmla="*/ f315 1 f188"/>
                <a:gd name="f398" fmla="*/ f316 1 f189"/>
                <a:gd name="f399" fmla="*/ f317 1 f188"/>
                <a:gd name="f400" fmla="*/ f318 1 f189"/>
                <a:gd name="f401" fmla="*/ f319 1 f188"/>
                <a:gd name="f402" fmla="*/ f320 1 f189"/>
                <a:gd name="f403" fmla="*/ f321 1 f188"/>
                <a:gd name="f404" fmla="*/ f322 1 f189"/>
                <a:gd name="f405" fmla="*/ f323 1 f188"/>
                <a:gd name="f406" fmla="*/ f324 1 f189"/>
                <a:gd name="f407" fmla="*/ f325 1 f188"/>
                <a:gd name="f408" fmla="*/ f326 1 f189"/>
                <a:gd name="f409" fmla="*/ f327 1 f188"/>
                <a:gd name="f410" fmla="*/ f328 1 f189"/>
                <a:gd name="f411" fmla="*/ f329 1 f188"/>
                <a:gd name="f412" fmla="*/ f330 1 f188"/>
                <a:gd name="f413" fmla="*/ f331 1 f189"/>
                <a:gd name="f414" fmla="*/ f332 1 f189"/>
                <a:gd name="f415" fmla="*/ f333 1 f188"/>
                <a:gd name="f416" fmla="*/ f334 1 f189"/>
                <a:gd name="f417" fmla="*/ f335 1 f188"/>
                <a:gd name="f418" fmla="*/ f336 1 f189"/>
                <a:gd name="f419" fmla="*/ f337 1 f188"/>
                <a:gd name="f420" fmla="*/ f338 1 f189"/>
                <a:gd name="f421" fmla="*/ f339 1 f188"/>
                <a:gd name="f422" fmla="*/ f340 1 f189"/>
                <a:gd name="f423" fmla="*/ f341 1 f188"/>
                <a:gd name="f424" fmla="*/ f342 1 f189"/>
                <a:gd name="f425" fmla="*/ f343 1 f188"/>
                <a:gd name="f426" fmla="*/ f344 1 f189"/>
                <a:gd name="f427" fmla="*/ f345 1 f188"/>
                <a:gd name="f428" fmla="*/ f346 1 f189"/>
                <a:gd name="f429" fmla="*/ f347 f179 1"/>
                <a:gd name="f430" fmla="*/ f348 f179 1"/>
                <a:gd name="f431" fmla="*/ f350 f180 1"/>
                <a:gd name="f432" fmla="*/ f349 f180 1"/>
                <a:gd name="f433" fmla="*/ f351 f179 1"/>
                <a:gd name="f434" fmla="*/ f352 f180 1"/>
                <a:gd name="f435" fmla="*/ f353 f179 1"/>
                <a:gd name="f436" fmla="*/ f354 f180 1"/>
                <a:gd name="f437" fmla="*/ f355 f179 1"/>
                <a:gd name="f438" fmla="*/ f356 f180 1"/>
                <a:gd name="f439" fmla="*/ f357 f179 1"/>
                <a:gd name="f440" fmla="*/ f358 f180 1"/>
                <a:gd name="f441" fmla="*/ f359 f179 1"/>
                <a:gd name="f442" fmla="*/ f360 f180 1"/>
                <a:gd name="f443" fmla="*/ f361 f179 1"/>
                <a:gd name="f444" fmla="*/ f362 f180 1"/>
                <a:gd name="f445" fmla="*/ f363 f179 1"/>
                <a:gd name="f446" fmla="*/ f364 f180 1"/>
                <a:gd name="f447" fmla="*/ f365 f179 1"/>
                <a:gd name="f448" fmla="*/ f366 f180 1"/>
                <a:gd name="f449" fmla="*/ f367 f179 1"/>
                <a:gd name="f450" fmla="*/ f368 f180 1"/>
                <a:gd name="f451" fmla="*/ f369 f179 1"/>
                <a:gd name="f452" fmla="*/ f370 f180 1"/>
                <a:gd name="f453" fmla="*/ f371 f180 1"/>
                <a:gd name="f454" fmla="*/ f372 f179 1"/>
                <a:gd name="f455" fmla="*/ f373 f180 1"/>
                <a:gd name="f456" fmla="*/ f374 f179 1"/>
                <a:gd name="f457" fmla="*/ f375 f180 1"/>
                <a:gd name="f458" fmla="*/ f376 f179 1"/>
                <a:gd name="f459" fmla="*/ f377 f180 1"/>
                <a:gd name="f460" fmla="*/ f378 f179 1"/>
                <a:gd name="f461" fmla="*/ f379 f180 1"/>
                <a:gd name="f462" fmla="*/ f380 f179 1"/>
                <a:gd name="f463" fmla="*/ f381 f180 1"/>
                <a:gd name="f464" fmla="*/ f382 f179 1"/>
                <a:gd name="f465" fmla="*/ f383 f180 1"/>
                <a:gd name="f466" fmla="*/ f384 f179 1"/>
                <a:gd name="f467" fmla="*/ f385 f180 1"/>
                <a:gd name="f468" fmla="*/ f386 f179 1"/>
                <a:gd name="f469" fmla="*/ f387 f180 1"/>
                <a:gd name="f470" fmla="*/ f388 f179 1"/>
                <a:gd name="f471" fmla="*/ f389 f179 1"/>
                <a:gd name="f472" fmla="*/ f390 f179 1"/>
                <a:gd name="f473" fmla="*/ f391 f180 1"/>
                <a:gd name="f474" fmla="*/ f392 f179 1"/>
                <a:gd name="f475" fmla="*/ f393 f180 1"/>
                <a:gd name="f476" fmla="*/ f394 f179 1"/>
                <a:gd name="f477" fmla="*/ f395 f179 1"/>
                <a:gd name="f478" fmla="*/ f396 f179 1"/>
                <a:gd name="f479" fmla="*/ f397 f179 1"/>
                <a:gd name="f480" fmla="*/ f398 f180 1"/>
                <a:gd name="f481" fmla="*/ f399 f179 1"/>
                <a:gd name="f482" fmla="*/ f400 f180 1"/>
                <a:gd name="f483" fmla="*/ f401 f179 1"/>
                <a:gd name="f484" fmla="*/ f402 f180 1"/>
                <a:gd name="f485" fmla="*/ f403 f179 1"/>
                <a:gd name="f486" fmla="*/ f404 f180 1"/>
                <a:gd name="f487" fmla="*/ f405 f179 1"/>
                <a:gd name="f488" fmla="*/ f406 f180 1"/>
                <a:gd name="f489" fmla="*/ f407 f179 1"/>
                <a:gd name="f490" fmla="*/ f408 f180 1"/>
                <a:gd name="f491" fmla="*/ f409 f179 1"/>
                <a:gd name="f492" fmla="*/ f410 f180 1"/>
                <a:gd name="f493" fmla="*/ f411 f179 1"/>
                <a:gd name="f494" fmla="*/ f412 f179 1"/>
                <a:gd name="f495" fmla="*/ f413 f180 1"/>
                <a:gd name="f496" fmla="*/ f414 f180 1"/>
                <a:gd name="f497" fmla="*/ f415 f179 1"/>
                <a:gd name="f498" fmla="*/ f416 f180 1"/>
                <a:gd name="f499" fmla="*/ f417 f179 1"/>
                <a:gd name="f500" fmla="*/ f418 f180 1"/>
                <a:gd name="f501" fmla="*/ f419 f179 1"/>
                <a:gd name="f502" fmla="*/ f420 f180 1"/>
                <a:gd name="f503" fmla="*/ f421 f179 1"/>
                <a:gd name="f504" fmla="*/ f422 f180 1"/>
                <a:gd name="f505" fmla="*/ f423 f179 1"/>
                <a:gd name="f506" fmla="*/ f424 f180 1"/>
                <a:gd name="f507" fmla="*/ f425 f179 1"/>
                <a:gd name="f508" fmla="*/ f426 f180 1"/>
                <a:gd name="f509" fmla="*/ f427 f179 1"/>
                <a:gd name="f510" fmla="*/ f428 f18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8">
                  <a:pos x="f433" y="f434"/>
                </a:cxn>
                <a:cxn ang="f268">
                  <a:pos x="f435" y="f436"/>
                </a:cxn>
                <a:cxn ang="f268">
                  <a:pos x="f437" y="f438"/>
                </a:cxn>
                <a:cxn ang="f268">
                  <a:pos x="f439" y="f440"/>
                </a:cxn>
                <a:cxn ang="f268">
                  <a:pos x="f441" y="f442"/>
                </a:cxn>
                <a:cxn ang="f268">
                  <a:pos x="f443" y="f444"/>
                </a:cxn>
                <a:cxn ang="f268">
                  <a:pos x="f445" y="f446"/>
                </a:cxn>
                <a:cxn ang="f268">
                  <a:pos x="f447" y="f448"/>
                </a:cxn>
                <a:cxn ang="f268">
                  <a:pos x="f449" y="f450"/>
                </a:cxn>
                <a:cxn ang="f268">
                  <a:pos x="f451" y="f452"/>
                </a:cxn>
                <a:cxn ang="f268">
                  <a:pos x="f439" y="f453"/>
                </a:cxn>
                <a:cxn ang="f268">
                  <a:pos x="f454" y="f455"/>
                </a:cxn>
                <a:cxn ang="f268">
                  <a:pos x="f456" y="f457"/>
                </a:cxn>
                <a:cxn ang="f268">
                  <a:pos x="f458" y="f459"/>
                </a:cxn>
                <a:cxn ang="f268">
                  <a:pos x="f460" y="f461"/>
                </a:cxn>
                <a:cxn ang="f268">
                  <a:pos x="f462" y="f463"/>
                </a:cxn>
                <a:cxn ang="f268">
                  <a:pos x="f464" y="f465"/>
                </a:cxn>
                <a:cxn ang="f268">
                  <a:pos x="f466" y="f467"/>
                </a:cxn>
                <a:cxn ang="f268">
                  <a:pos x="f468" y="f469"/>
                </a:cxn>
                <a:cxn ang="f268">
                  <a:pos x="f470" y="f459"/>
                </a:cxn>
                <a:cxn ang="f268">
                  <a:pos x="f471" y="f450"/>
                </a:cxn>
                <a:cxn ang="f268">
                  <a:pos x="f472" y="f473"/>
                </a:cxn>
                <a:cxn ang="f268">
                  <a:pos x="f474" y="f475"/>
                </a:cxn>
                <a:cxn ang="f268">
                  <a:pos x="f476" y="f452"/>
                </a:cxn>
                <a:cxn ang="f268">
                  <a:pos x="f477" y="f446"/>
                </a:cxn>
                <a:cxn ang="f268">
                  <a:pos x="f478" y="f463"/>
                </a:cxn>
                <a:cxn ang="f268">
                  <a:pos x="f479" y="f480"/>
                </a:cxn>
                <a:cxn ang="f268">
                  <a:pos x="f481" y="f482"/>
                </a:cxn>
                <a:cxn ang="f268">
                  <a:pos x="f483" y="f484"/>
                </a:cxn>
                <a:cxn ang="f268">
                  <a:pos x="f485" y="f486"/>
                </a:cxn>
                <a:cxn ang="f268">
                  <a:pos x="f487" y="f488"/>
                </a:cxn>
                <a:cxn ang="f268">
                  <a:pos x="f489" y="f490"/>
                </a:cxn>
                <a:cxn ang="f268">
                  <a:pos x="f491" y="f492"/>
                </a:cxn>
                <a:cxn ang="f268">
                  <a:pos x="f493" y="f442"/>
                </a:cxn>
                <a:cxn ang="f268">
                  <a:pos x="f494" y="f495"/>
                </a:cxn>
                <a:cxn ang="f268">
                  <a:pos x="f472" y="f496"/>
                </a:cxn>
                <a:cxn ang="f268">
                  <a:pos x="f497" y="f498"/>
                </a:cxn>
                <a:cxn ang="f268">
                  <a:pos x="f499" y="f500"/>
                </a:cxn>
                <a:cxn ang="f268">
                  <a:pos x="f501" y="f502"/>
                </a:cxn>
                <a:cxn ang="f268">
                  <a:pos x="f503" y="f504"/>
                </a:cxn>
                <a:cxn ang="f268">
                  <a:pos x="f505" y="f506"/>
                </a:cxn>
                <a:cxn ang="f268">
                  <a:pos x="f507" y="f508"/>
                </a:cxn>
                <a:cxn ang="f268">
                  <a:pos x="f509" y="f510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15"/>
                    <a:pt x="f41" y="f15"/>
                  </a:cubicBezTo>
                  <a:cubicBezTo>
                    <a:pt x="f42" y="f39"/>
                    <a:pt x="f21" y="f39"/>
                    <a:pt x="f43" y="f44"/>
                  </a:cubicBezTo>
                  <a:cubicBezTo>
                    <a:pt x="f30" y="f45"/>
                    <a:pt x="f44" y="f11"/>
                    <a:pt x="f46" y="f47"/>
                  </a:cubicBezTo>
                  <a:cubicBezTo>
                    <a:pt x="f46" y="f48"/>
                    <a:pt x="f46" y="f48"/>
                    <a:pt x="f46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24" y="f47"/>
                    <a:pt x="f53" y="f9"/>
                    <a:pt x="f41" y="f8"/>
                  </a:cubicBezTo>
                  <a:cubicBezTo>
                    <a:pt x="f54" y="f8"/>
                    <a:pt x="f55" y="f10"/>
                    <a:pt x="f40" y="f11"/>
                  </a:cubicBezTo>
                  <a:cubicBezTo>
                    <a:pt x="f38" y="f16"/>
                    <a:pt x="f56" y="f52"/>
                    <a:pt x="f57" y="f50"/>
                  </a:cubicBezTo>
                  <a:cubicBezTo>
                    <a:pt x="f58" y="f11"/>
                    <a:pt x="f6" y="f8"/>
                    <a:pt x="f59" y="f9"/>
                  </a:cubicBezTo>
                  <a:cubicBezTo>
                    <a:pt x="f60" y="f49"/>
                    <a:pt x="f61" y="f62"/>
                    <a:pt x="f32" y="f47"/>
                  </a:cubicBezTo>
                  <a:cubicBezTo>
                    <a:pt x="f40" y="f63"/>
                    <a:pt x="f31" y="f9"/>
                    <a:pt x="f54" y="f9"/>
                  </a:cubicBezTo>
                  <a:cubicBezTo>
                    <a:pt x="f53" y="f47"/>
                    <a:pt x="f37" y="f62"/>
                    <a:pt x="f50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50" y="f66"/>
                    <a:pt x="f16" y="f67"/>
                    <a:pt x="f52" y="f68"/>
                  </a:cubicBezTo>
                  <a:cubicBezTo>
                    <a:pt x="f22" y="f69"/>
                    <a:pt x="f70" y="f71"/>
                    <a:pt x="f25" y="f72"/>
                  </a:cubicBezTo>
                  <a:cubicBezTo>
                    <a:pt x="f42" y="f72"/>
                    <a:pt x="f41" y="f73"/>
                    <a:pt x="f31" y="f74"/>
                  </a:cubicBezTo>
                  <a:cubicBezTo>
                    <a:pt x="f32" y="f75"/>
                    <a:pt x="f76" y="f71"/>
                    <a:pt x="f77" y="f72"/>
                  </a:cubicBezTo>
                  <a:cubicBezTo>
                    <a:pt x="f60" y="f78"/>
                    <a:pt x="f60" y="f79"/>
                    <a:pt x="f56" y="f80"/>
                  </a:cubicBezTo>
                  <a:cubicBezTo>
                    <a:pt x="f61" y="f81"/>
                    <a:pt x="f82" y="f81"/>
                    <a:pt x="f83" y="f84"/>
                  </a:cubicBezTo>
                  <a:cubicBezTo>
                    <a:pt x="f41" y="f85"/>
                    <a:pt x="f29" y="f80"/>
                    <a:pt x="f29" y="f86"/>
                  </a:cubicBezTo>
                  <a:cubicBezTo>
                    <a:pt x="f87" y="f88"/>
                    <a:pt x="f23" y="f78"/>
                    <a:pt x="f43" y="f89"/>
                  </a:cubicBezTo>
                  <a:cubicBezTo>
                    <a:pt x="f17" y="f75"/>
                    <a:pt x="f90" y="f91"/>
                    <a:pt x="f51" y="f92"/>
                  </a:cubicBezTo>
                  <a:cubicBezTo>
                    <a:pt x="f50" y="f93"/>
                    <a:pt x="f46" y="f92"/>
                    <a:pt x="f10" y="f92"/>
                  </a:cubicBezTo>
                  <a:cubicBezTo>
                    <a:pt x="f11" y="f69"/>
                    <a:pt x="f11" y="f94"/>
                    <a:pt x="f13" y="f71"/>
                  </a:cubicBezTo>
                  <a:cubicBezTo>
                    <a:pt x="f95" y="f96"/>
                    <a:pt x="f35" y="f97"/>
                    <a:pt x="f53" y="f98"/>
                  </a:cubicBezTo>
                  <a:cubicBezTo>
                    <a:pt x="f99" y="f100"/>
                    <a:pt x="f101" y="f100"/>
                    <a:pt x="f43" y="f100"/>
                  </a:cubicBezTo>
                  <a:cubicBezTo>
                    <a:pt x="f27" y="f100"/>
                    <a:pt x="f41" y="f102"/>
                    <a:pt x="f41" y="f103"/>
                  </a:cubicBezTo>
                  <a:cubicBezTo>
                    <a:pt x="f41" y="f104"/>
                    <a:pt x="f25" y="f105"/>
                    <a:pt x="f43" y="f105"/>
                  </a:cubicBezTo>
                  <a:cubicBezTo>
                    <a:pt x="f99" y="f105"/>
                    <a:pt x="f106" y="f107"/>
                    <a:pt x="f108" y="f103"/>
                  </a:cubicBezTo>
                  <a:cubicBezTo>
                    <a:pt x="f108" y="f109"/>
                    <a:pt x="f108" y="f110"/>
                    <a:pt x="f106" y="f111"/>
                  </a:cubicBezTo>
                  <a:cubicBezTo>
                    <a:pt x="f24" y="f112"/>
                    <a:pt x="f113" y="f79"/>
                    <a:pt x="f9" y="f94"/>
                  </a:cubicBezTo>
                  <a:cubicBezTo>
                    <a:pt x="f12" y="f114"/>
                    <a:pt x="f12" y="f75"/>
                    <a:pt x="f12" y="f74"/>
                  </a:cubicBezTo>
                  <a:cubicBezTo>
                    <a:pt x="f46" y="f84"/>
                    <a:pt x="f115" y="f116"/>
                    <a:pt x="f95" y="f117"/>
                  </a:cubicBezTo>
                  <a:cubicBezTo>
                    <a:pt x="f44" y="f118"/>
                    <a:pt x="f15" y="f105"/>
                    <a:pt x="f20" y="f119"/>
                  </a:cubicBezTo>
                  <a:cubicBezTo>
                    <a:pt x="f24" y="f119"/>
                    <a:pt x="f120" y="f121"/>
                    <a:pt x="f35" y="f122"/>
                  </a:cubicBezTo>
                  <a:cubicBezTo>
                    <a:pt x="f35" y="f123"/>
                    <a:pt x="f24" y="f124"/>
                    <a:pt x="f22" y="f125"/>
                  </a:cubicBezTo>
                  <a:cubicBezTo>
                    <a:pt x="f15" y="f126"/>
                    <a:pt x="f18" y="f126"/>
                    <a:pt x="f113" y="f127"/>
                  </a:cubicBezTo>
                  <a:cubicBezTo>
                    <a:pt x="f45" y="f123"/>
                    <a:pt x="f113" y="f122"/>
                    <a:pt x="f113" y="f128"/>
                  </a:cubicBezTo>
                  <a:cubicBezTo>
                    <a:pt x="f113" y="f129"/>
                    <a:pt x="f18" y="f105"/>
                    <a:pt x="f130" y="f131"/>
                  </a:cubicBezTo>
                  <a:cubicBezTo>
                    <a:pt x="f16" y="f98"/>
                    <a:pt x="f8" y="f81"/>
                    <a:pt x="f48" y="f73"/>
                  </a:cubicBezTo>
                  <a:cubicBezTo>
                    <a:pt x="f48" y="f73"/>
                    <a:pt x="f49" y="f73"/>
                    <a:pt x="f49" y="f73"/>
                  </a:cubicBezTo>
                  <a:cubicBezTo>
                    <a:pt x="f49" y="f73"/>
                    <a:pt x="f62" y="f73"/>
                    <a:pt x="f62" y="f73"/>
                  </a:cubicBezTo>
                  <a:cubicBezTo>
                    <a:pt x="f62" y="f132"/>
                    <a:pt x="f62" y="f110"/>
                    <a:pt x="f62" y="f121"/>
                  </a:cubicBezTo>
                  <a:cubicBezTo>
                    <a:pt x="f62" y="f133"/>
                    <a:pt x="f48" y="f123"/>
                    <a:pt x="f63" y="f127"/>
                  </a:cubicBezTo>
                  <a:cubicBezTo>
                    <a:pt x="f8" y="f134"/>
                    <a:pt x="f135" y="f136"/>
                    <a:pt x="f12" y="f137"/>
                  </a:cubicBezTo>
                  <a:cubicBezTo>
                    <a:pt x="f48" y="f5"/>
                    <a:pt x="f65" y="f5"/>
                    <a:pt x="f93" y="f137"/>
                  </a:cubicBezTo>
                  <a:cubicBezTo>
                    <a:pt x="f138" y="f139"/>
                    <a:pt x="f138" y="f126"/>
                    <a:pt x="f140" y="f127"/>
                  </a:cubicBezTo>
                  <a:cubicBezTo>
                    <a:pt x="f68" y="f141"/>
                    <a:pt x="f66" y="f123"/>
                    <a:pt x="f66" y="f133"/>
                  </a:cubicBezTo>
                  <a:cubicBezTo>
                    <a:pt x="f66" y="f142"/>
                    <a:pt x="f66" y="f132"/>
                    <a:pt x="f67" y="f74"/>
                  </a:cubicBezTo>
                  <a:cubicBezTo>
                    <a:pt x="f68" y="f72"/>
                    <a:pt x="f68" y="f89"/>
                    <a:pt x="f140" y="f78"/>
                  </a:cubicBezTo>
                  <a:cubicBezTo>
                    <a:pt x="f91" y="f143"/>
                    <a:pt x="f73" y="f98"/>
                    <a:pt x="f144" y="f107"/>
                  </a:cubicBezTo>
                  <a:cubicBezTo>
                    <a:pt x="f145" y="f105"/>
                    <a:pt x="f96" y="f129"/>
                    <a:pt x="f144" y="f146"/>
                  </a:cubicBezTo>
                  <a:cubicBezTo>
                    <a:pt x="f72" y="f123"/>
                    <a:pt x="f78" y="f134"/>
                    <a:pt x="f79" y="f147"/>
                  </a:cubicBezTo>
                  <a:cubicBezTo>
                    <a:pt x="f84" y="f136"/>
                    <a:pt x="f148" y="f149"/>
                    <a:pt x="f150" y="f125"/>
                  </a:cubicBezTo>
                  <a:cubicBezTo>
                    <a:pt x="f151" y="f152"/>
                    <a:pt x="f150" y="f128"/>
                    <a:pt x="f143" y="f129"/>
                  </a:cubicBezTo>
                  <a:cubicBezTo>
                    <a:pt x="f85" y="f119"/>
                    <a:pt x="f86" y="f131"/>
                    <a:pt x="f79" y="f104"/>
                  </a:cubicBezTo>
                  <a:cubicBezTo>
                    <a:pt x="f78" y="f116"/>
                    <a:pt x="f75" y="f81"/>
                    <a:pt x="f138" y="f89"/>
                  </a:cubicBezTo>
                  <a:cubicBezTo>
                    <a:pt x="f138" y="f73"/>
                    <a:pt x="f69" y="f75"/>
                    <a:pt x="f138" y="f71"/>
                  </a:cubicBezTo>
                  <a:cubicBezTo>
                    <a:pt x="f114" y="f73"/>
                    <a:pt x="f89" y="f144"/>
                    <a:pt x="f145" y="f86"/>
                  </a:cubicBezTo>
                  <a:cubicBezTo>
                    <a:pt x="f85" y="f132"/>
                    <a:pt x="f153" y="f151"/>
                    <a:pt x="f151" y="f100"/>
                  </a:cubicBezTo>
                  <a:cubicBezTo>
                    <a:pt x="f154" y="f111"/>
                    <a:pt x="f155" y="f142"/>
                    <a:pt x="f155" y="f103"/>
                  </a:cubicBezTo>
                  <a:cubicBezTo>
                    <a:pt x="f154" y="f117"/>
                    <a:pt x="f116" y="f105"/>
                    <a:pt x="f110" y="f105"/>
                  </a:cubicBezTo>
                  <a:cubicBezTo>
                    <a:pt x="f156" y="f119"/>
                    <a:pt x="f131" y="f131"/>
                    <a:pt x="f118" y="f156"/>
                  </a:cubicBezTo>
                  <a:cubicBezTo>
                    <a:pt x="f118" y="f142"/>
                    <a:pt x="f117" y="f102"/>
                    <a:pt x="f109" y="f102"/>
                  </a:cubicBezTo>
                  <a:cubicBezTo>
                    <a:pt x="f100" y="f111"/>
                    <a:pt x="f157" y="f100"/>
                    <a:pt x="f155" y="f116"/>
                  </a:cubicBezTo>
                  <a:cubicBezTo>
                    <a:pt x="f132" y="f132"/>
                    <a:pt x="f96" y="f145"/>
                    <a:pt x="f75" y="f71"/>
                  </a:cubicBezTo>
                  <a:cubicBezTo>
                    <a:pt x="f114" y="f91"/>
                    <a:pt x="f114" y="f69"/>
                    <a:pt x="f71" y="f92"/>
                  </a:cubicBezTo>
                  <a:cubicBezTo>
                    <a:pt x="f75" y="f92"/>
                    <a:pt x="f73" y="f93"/>
                    <a:pt x="f72" y="f92"/>
                  </a:cubicBezTo>
                  <a:cubicBezTo>
                    <a:pt x="f158" y="f91"/>
                    <a:pt x="f155" y="f75"/>
                    <a:pt x="f156" y="f72"/>
                  </a:cubicBezTo>
                  <a:cubicBezTo>
                    <a:pt x="f117" y="f89"/>
                    <a:pt x="f118" y="f78"/>
                    <a:pt x="f105" y="f145"/>
                  </a:cubicBezTo>
                  <a:cubicBezTo>
                    <a:pt x="f129" y="f80"/>
                    <a:pt x="f152" y="f84"/>
                    <a:pt x="f125" y="f86"/>
                  </a:cubicBezTo>
                  <a:cubicBezTo>
                    <a:pt x="f149" y="f79"/>
                    <a:pt x="f149" y="f88"/>
                    <a:pt x="f126" y="f73"/>
                  </a:cubicBezTo>
                  <a:cubicBezTo>
                    <a:pt x="f125" y="f71"/>
                    <a:pt x="f133" y="f94"/>
                    <a:pt x="f129" y="f114"/>
                  </a:cubicBezTo>
                  <a:cubicBezTo>
                    <a:pt x="f105" y="f75"/>
                    <a:pt x="f131" y="f73"/>
                    <a:pt x="f117" y="f74"/>
                  </a:cubicBezTo>
                  <a:cubicBezTo>
                    <a:pt x="f116" y="f71"/>
                    <a:pt x="f84" y="f69"/>
                    <a:pt x="f74" y="f68"/>
                  </a:cubicBezTo>
                  <a:cubicBezTo>
                    <a:pt x="f74" y="f67"/>
                    <a:pt x="f74" y="f67"/>
                    <a:pt x="f74" y="f66"/>
                  </a:cubicBezTo>
                  <a:cubicBezTo>
                    <a:pt x="f73" y="f66"/>
                    <a:pt x="f73" y="f65"/>
                    <a:pt x="f72" y="f65"/>
                  </a:cubicBezTo>
                  <a:cubicBezTo>
                    <a:pt x="f132" y="f64"/>
                    <a:pt x="f111" y="f62"/>
                    <a:pt x="f128" y="f62"/>
                  </a:cubicBezTo>
                  <a:cubicBezTo>
                    <a:pt x="f122" y="f49"/>
                    <a:pt x="f123" y="f159"/>
                    <a:pt x="f127" y="f64"/>
                  </a:cubicBezTo>
                  <a:cubicBezTo>
                    <a:pt x="f147" y="f67"/>
                    <a:pt x="f160" y="f66"/>
                    <a:pt x="f161" y="f62"/>
                  </a:cubicBezTo>
                  <a:cubicBezTo>
                    <a:pt x="f5" y="f47"/>
                    <a:pt x="f162" y="f14"/>
                    <a:pt x="f137" y="f135"/>
                  </a:cubicBezTo>
                  <a:cubicBezTo>
                    <a:pt x="f136" y="f46"/>
                    <a:pt x="f134" y="f11"/>
                    <a:pt x="f141" y="f14"/>
                  </a:cubicBezTo>
                  <a:cubicBezTo>
                    <a:pt x="f123" y="f9"/>
                    <a:pt x="f133" y="f63"/>
                    <a:pt x="f122" y="f63"/>
                  </a:cubicBezTo>
                  <a:cubicBezTo>
                    <a:pt x="f142" y="f48"/>
                    <a:pt x="f153" y="f49"/>
                    <a:pt x="f72" y="f159"/>
                  </a:cubicBezTo>
                  <a:cubicBezTo>
                    <a:pt x="f74" y="f159"/>
                    <a:pt x="f75" y="f62"/>
                    <a:pt x="f71" y="f62"/>
                  </a:cubicBezTo>
                  <a:cubicBezTo>
                    <a:pt x="f71" y="f49"/>
                    <a:pt x="f94" y="f48"/>
                    <a:pt x="f94" y="f47"/>
                  </a:cubicBezTo>
                  <a:cubicBezTo>
                    <a:pt x="f71" y="f63"/>
                    <a:pt x="f75" y="f63"/>
                    <a:pt x="f73" y="f12"/>
                  </a:cubicBezTo>
                  <a:cubicBezTo>
                    <a:pt x="f158" y="f51"/>
                    <a:pt x="f116" y="f44"/>
                    <a:pt x="f117" y="f35"/>
                  </a:cubicBezTo>
                  <a:cubicBezTo>
                    <a:pt x="f107" y="f163"/>
                    <a:pt x="f119" y="f120"/>
                    <a:pt x="f128" y="f120"/>
                  </a:cubicBezTo>
                  <a:cubicBezTo>
                    <a:pt x="f122" y="f120"/>
                    <a:pt x="f141" y="f163"/>
                    <a:pt x="f125" y="f33"/>
                  </a:cubicBezTo>
                  <a:cubicBezTo>
                    <a:pt x="f134" y="f28"/>
                    <a:pt x="f126" y="f164"/>
                    <a:pt x="f134" y="f106"/>
                  </a:cubicBezTo>
                  <a:cubicBezTo>
                    <a:pt x="f125" y="f165"/>
                    <a:pt x="f152" y="f166"/>
                    <a:pt x="f146" y="f165"/>
                  </a:cubicBezTo>
                  <a:cubicBezTo>
                    <a:pt x="f119" y="f99"/>
                    <a:pt x="f107" y="f108"/>
                    <a:pt x="f117" y="f167"/>
                  </a:cubicBezTo>
                  <a:cubicBezTo>
                    <a:pt x="f117" y="f30"/>
                    <a:pt x="f168" y="f33"/>
                    <a:pt x="f103" y="f120"/>
                  </a:cubicBezTo>
                  <a:cubicBezTo>
                    <a:pt x="f169" y="f15"/>
                    <a:pt x="f86" y="f115"/>
                    <a:pt x="f114" y="f8"/>
                  </a:cubicBezTo>
                  <a:cubicBezTo>
                    <a:pt x="f94" y="f14"/>
                    <a:pt x="f138" y="f12"/>
                    <a:pt x="f92" y="f9"/>
                  </a:cubicBezTo>
                  <a:cubicBezTo>
                    <a:pt x="f92" y="f9"/>
                    <a:pt x="f93" y="f12"/>
                    <a:pt x="f93" y="f12"/>
                  </a:cubicBezTo>
                  <a:cubicBezTo>
                    <a:pt x="f92" y="f8"/>
                    <a:pt x="f69" y="f10"/>
                    <a:pt x="f69" y="f11"/>
                  </a:cubicBezTo>
                  <a:cubicBezTo>
                    <a:pt x="f73" y="f95"/>
                    <a:pt x="f96" y="f120"/>
                    <a:pt x="f81" y="f99"/>
                  </a:cubicBezTo>
                  <a:cubicBezTo>
                    <a:pt x="f143" y="f166"/>
                    <a:pt x="f97" y="f101"/>
                    <a:pt x="f112" y="f170"/>
                  </a:cubicBezTo>
                  <a:cubicBezTo>
                    <a:pt x="f155" y="f43"/>
                    <a:pt x="f157" y="f171"/>
                    <a:pt x="f98" y="f42"/>
                  </a:cubicBezTo>
                  <a:cubicBezTo>
                    <a:pt x="f98" y="f83"/>
                    <a:pt x="f116" y="f40"/>
                    <a:pt x="f151" y="f40"/>
                  </a:cubicBezTo>
                  <a:cubicBezTo>
                    <a:pt x="f148" y="f40"/>
                    <a:pt x="f81" y="f31"/>
                    <a:pt x="f80" y="f83"/>
                  </a:cubicBezTo>
                  <a:cubicBezTo>
                    <a:pt x="f80" y="f83"/>
                    <a:pt x="f86" y="f42"/>
                    <a:pt x="f80" y="f25"/>
                  </a:cubicBezTo>
                  <a:cubicBezTo>
                    <a:pt x="f158" y="f171"/>
                    <a:pt x="f84" y="f170"/>
                    <a:pt x="f80" y="f165"/>
                  </a:cubicBezTo>
                  <a:cubicBezTo>
                    <a:pt x="f88" y="f33"/>
                    <a:pt x="f114" y="f15"/>
                    <a:pt x="f93" y="f16"/>
                  </a:cubicBezTo>
                  <a:cubicBezTo>
                    <a:pt x="f140" y="f50"/>
                    <a:pt x="f68" y="f46"/>
                    <a:pt x="f66" y="f10"/>
                  </a:cubicBezTo>
                  <a:cubicBezTo>
                    <a:pt x="f64" y="f18"/>
                    <a:pt x="f62" y="f24"/>
                    <a:pt x="f63" y="f164"/>
                  </a:cubicBezTo>
                  <a:cubicBezTo>
                    <a:pt x="f8" y="f21"/>
                    <a:pt x="f46" y="f32"/>
                    <a:pt x="f52" y="f6"/>
                  </a:cubicBezTo>
                  <a:cubicBezTo>
                    <a:pt x="f52" y="f172"/>
                    <a:pt x="f45" y="f2"/>
                    <a:pt x="f113" y="f173"/>
                  </a:cubicBezTo>
                  <a:cubicBezTo>
                    <a:pt x="f113" y="f7"/>
                    <a:pt x="f18" y="f7"/>
                    <a:pt x="f174" y="f7"/>
                  </a:cubicBezTo>
                  <a:cubicBezTo>
                    <a:pt x="f95" y="f7"/>
                    <a:pt x="f95" y="f175"/>
                    <a:pt x="f95" y="f2"/>
                  </a:cubicBezTo>
                  <a:cubicBezTo>
                    <a:pt x="f174" y="f176"/>
                    <a:pt x="f18" y="f58"/>
                    <a:pt x="f18" y="f177"/>
                  </a:cubicBezTo>
                  <a:cubicBezTo>
                    <a:pt x="f16" y="f25"/>
                    <a:pt x="f135" y="f120"/>
                    <a:pt x="f48" y="f50"/>
                  </a:cubicBezTo>
                  <a:cubicBezTo>
                    <a:pt x="f48" y="f46"/>
                    <a:pt x="f48" y="f11"/>
                    <a:pt x="f48" y="f8"/>
                  </a:cubicBezTo>
                  <a:cubicBezTo>
                    <a:pt x="f12" y="f13"/>
                    <a:pt x="f135" y="f52"/>
                    <a:pt x="f46" y="f130"/>
                  </a:cubicBezTo>
                  <a:cubicBezTo>
                    <a:pt x="f115" y="f20"/>
                    <a:pt x="f174" y="f163"/>
                    <a:pt x="f90" y="f106"/>
                  </a:cubicBezTo>
                  <a:cubicBezTo>
                    <a:pt x="f22" y="f99"/>
                    <a:pt x="f26" y="f170"/>
                    <a:pt x="f22" y="f23"/>
                  </a:cubicBezTo>
                  <a:cubicBezTo>
                    <a:pt x="f20" y="f23"/>
                    <a:pt x="f24" y="f29"/>
                    <a:pt x="f26" y="f41"/>
                  </a:cubicBezTo>
                  <a:cubicBezTo>
                    <a:pt x="f33" y="f54"/>
                    <a:pt x="f70" y="f41"/>
                    <a:pt x="f167" y="f27"/>
                  </a:cubicBezTo>
                  <a:cubicBezTo>
                    <a:pt x="f106" y="f21"/>
                    <a:pt x="f167" y="f19"/>
                    <a:pt x="f17" y="f170"/>
                  </a:cubicBezTo>
                  <a:cubicBezTo>
                    <a:pt x="f33" y="f166"/>
                    <a:pt x="f35" y="f99"/>
                    <a:pt x="f26" y="f108"/>
                  </a:cubicBezTo>
                  <a:cubicBezTo>
                    <a:pt x="f44" y="f35"/>
                    <a:pt x="f115" y="f174"/>
                    <a:pt x="f135" y="f10"/>
                  </a:cubicBezTo>
                  <a:cubicBezTo>
                    <a:pt x="f8" y="f135"/>
                    <a:pt x="f8" y="f14"/>
                    <a:pt x="f14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1" name="Freeform 21">
              <a:extLst>
                <a:ext uri="{FF2B5EF4-FFF2-40B4-BE49-F238E27FC236}">
                  <a16:creationId xmlns:a16="http://schemas.microsoft.com/office/drawing/2014/main" id="{1F74EED9-10A9-6D52-4866-FD7E87CB73D4}"/>
                </a:ext>
              </a:extLst>
            </p:cNvPr>
            <p:cNvSpPr/>
            <p:nvPr/>
          </p:nvSpPr>
          <p:spPr>
            <a:xfrm>
              <a:off x="4362721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0"/>
                <a:gd name="f151" fmla="val 48"/>
                <a:gd name="f152" fmla="val 19"/>
                <a:gd name="f153" fmla="val 51"/>
                <a:gd name="f154" fmla="val 64"/>
                <a:gd name="f155" fmla="val 67"/>
                <a:gd name="f156" fmla="val 55"/>
                <a:gd name="f157" fmla="val 49"/>
                <a:gd name="f158" fmla="val 47"/>
                <a:gd name="f159" fmla="val 34"/>
                <a:gd name="f160" fmla="val 44"/>
                <a:gd name="f161" fmla="val 59"/>
                <a:gd name="f162" fmla="val 90"/>
                <a:gd name="f163" fmla="val 5"/>
                <a:gd name="f164" fmla="val 2"/>
                <a:gd name="f165" fmla="val 1"/>
                <a:gd name="f166" fmla="val 129"/>
                <a:gd name="f167" fmla="val 128"/>
                <a:gd name="f168" fmla="val 135"/>
                <a:gd name="f169" fmla="val 142"/>
                <a:gd name="f170" fmla="val 143"/>
                <a:gd name="f171" fmla="val 137"/>
                <a:gd name="f172" fmla="val 33"/>
                <a:gd name="f173" fmla="val 145"/>
                <a:gd name="f174" fmla="val 53"/>
                <a:gd name="f175" fmla="val 179"/>
                <a:gd name="f176" fmla="val 182"/>
                <a:gd name="f177" fmla="val 114"/>
                <a:gd name="f178" fmla="val 181"/>
                <a:gd name="f179" fmla="val 178"/>
                <a:gd name="f180" fmla="val 174"/>
                <a:gd name="f181" fmla="val 125"/>
                <a:gd name="f182" fmla="+- 0 0 -90"/>
                <a:gd name="f183" fmla="*/ f3 1 177"/>
                <a:gd name="f184" fmla="*/ f4 1 183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3"/>
                <a:gd name="f194" fmla="*/ 147 f190 1"/>
                <a:gd name="f195" fmla="*/ 121 f189 1"/>
                <a:gd name="f196" fmla="*/ 165 f190 1"/>
                <a:gd name="f197" fmla="*/ 123 f189 1"/>
                <a:gd name="f198" fmla="*/ 103 f190 1"/>
                <a:gd name="f199" fmla="*/ 94 f189 1"/>
                <a:gd name="f200" fmla="*/ 156 f190 1"/>
                <a:gd name="f201" fmla="*/ 99 f189 1"/>
                <a:gd name="f202" fmla="*/ 175 f190 1"/>
                <a:gd name="f203" fmla="*/ 96 f189 1"/>
                <a:gd name="f204" fmla="*/ 105 f190 1"/>
                <a:gd name="f205" fmla="*/ 89 f189 1"/>
                <a:gd name="f206" fmla="*/ 151 f190 1"/>
                <a:gd name="f207" fmla="*/ 72 f189 1"/>
                <a:gd name="f208" fmla="*/ 170 f190 1"/>
                <a:gd name="f209" fmla="*/ 62 f189 1"/>
                <a:gd name="f210" fmla="*/ 146 f190 1"/>
                <a:gd name="f211" fmla="*/ 71 f189 1"/>
                <a:gd name="f212" fmla="*/ 77 f189 1"/>
                <a:gd name="f213" fmla="*/ 36 f189 1"/>
                <a:gd name="f214" fmla="*/ 138 f190 1"/>
                <a:gd name="f215" fmla="*/ 40 f189 1"/>
                <a:gd name="f216" fmla="*/ 115 f190 1"/>
                <a:gd name="f217" fmla="*/ 31 f189 1"/>
                <a:gd name="f218" fmla="*/ 122 f190 1"/>
                <a:gd name="f219" fmla="*/ 14 f189 1"/>
                <a:gd name="f220" fmla="*/ 112 f190 1"/>
                <a:gd name="f221" fmla="*/ 29 f189 1"/>
                <a:gd name="f222" fmla="*/ 91 f190 1"/>
                <a:gd name="f223" fmla="*/ 73 f189 1"/>
                <a:gd name="f224" fmla="*/ 96 f190 1"/>
                <a:gd name="f225" fmla="*/ 4 f189 1"/>
                <a:gd name="f226" fmla="*/ 87 f190 1"/>
                <a:gd name="f227" fmla="*/ 20 f189 1"/>
                <a:gd name="f228" fmla="*/ 68 f190 1"/>
                <a:gd name="f229" fmla="*/ 30 f189 1"/>
                <a:gd name="f230" fmla="*/ 50 f190 1"/>
                <a:gd name="f231" fmla="*/ 79 f190 1"/>
                <a:gd name="f232" fmla="*/ 49 f190 1"/>
                <a:gd name="f233" fmla="*/ 42 f189 1"/>
                <a:gd name="f234" fmla="*/ 28 f190 1"/>
                <a:gd name="f235" fmla="*/ 34 f189 1"/>
                <a:gd name="f236" fmla="*/ 75 f190 1"/>
                <a:gd name="f237" fmla="*/ 34 f190 1"/>
                <a:gd name="f238" fmla="*/ 12 f190 1"/>
                <a:gd name="f239" fmla="*/ 74 f190 1"/>
                <a:gd name="f240" fmla="*/ 85 f189 1"/>
                <a:gd name="f241" fmla="*/ 24 f190 1"/>
                <a:gd name="f242" fmla="*/ 91 f189 1"/>
                <a:gd name="f243" fmla="*/ 4 f190 1"/>
                <a:gd name="f244" fmla="*/ 100 f189 1"/>
                <a:gd name="f245" fmla="*/ 72 f190 1"/>
                <a:gd name="f246" fmla="*/ 90 f189 1"/>
                <a:gd name="f247" fmla="*/ 73 f190 1"/>
                <a:gd name="f248" fmla="*/ 97 f189 1"/>
                <a:gd name="f249" fmla="*/ 14 f190 1"/>
                <a:gd name="f250" fmla="*/ 130 f189 1"/>
                <a:gd name="f251" fmla="*/ 30 f190 1"/>
                <a:gd name="f252" fmla="*/ 137 f189 1"/>
                <a:gd name="f253" fmla="*/ 82 f190 1"/>
                <a:gd name="f254" fmla="*/ 58 f190 1"/>
                <a:gd name="f255" fmla="*/ 141 f189 1"/>
                <a:gd name="f256" fmla="*/ 161 f189 1"/>
                <a:gd name="f257" fmla="*/ 62 f190 1"/>
                <a:gd name="f258" fmla="*/ 142 f189 1"/>
                <a:gd name="f259" fmla="*/ 94 f190 1"/>
                <a:gd name="f260" fmla="*/ 135 f189 1"/>
                <a:gd name="f261" fmla="*/ 114 f190 1"/>
                <a:gd name="f262" fmla="*/ 183 f189 1"/>
                <a:gd name="f263" fmla="*/ 93 f190 1"/>
                <a:gd name="f264" fmla="*/ 105 f189 1"/>
                <a:gd name="f265" fmla="*/ 119 f190 1"/>
                <a:gd name="f266" fmla="*/ 138 f189 1"/>
                <a:gd name="f267" fmla="*/ 137 f190 1"/>
                <a:gd name="f268" fmla="*/ 152 f189 1"/>
                <a:gd name="f269" fmla="*/ 100 f190 1"/>
                <a:gd name="f270" fmla="*/ 101 f189 1"/>
                <a:gd name="f271" fmla="+- f191 0 f1"/>
                <a:gd name="f272" fmla="*/ f194 1 177"/>
                <a:gd name="f273" fmla="*/ f195 1 183"/>
                <a:gd name="f274" fmla="*/ f196 1 177"/>
                <a:gd name="f275" fmla="*/ f197 1 183"/>
                <a:gd name="f276" fmla="*/ f198 1 177"/>
                <a:gd name="f277" fmla="*/ f199 1 183"/>
                <a:gd name="f278" fmla="*/ f200 1 177"/>
                <a:gd name="f279" fmla="*/ f201 1 183"/>
                <a:gd name="f280" fmla="*/ f202 1 177"/>
                <a:gd name="f281" fmla="*/ f203 1 183"/>
                <a:gd name="f282" fmla="*/ f204 1 177"/>
                <a:gd name="f283" fmla="*/ f205 1 183"/>
                <a:gd name="f284" fmla="*/ f206 1 177"/>
                <a:gd name="f285" fmla="*/ f207 1 183"/>
                <a:gd name="f286" fmla="*/ f208 1 177"/>
                <a:gd name="f287" fmla="*/ f209 1 183"/>
                <a:gd name="f288" fmla="*/ f210 1 177"/>
                <a:gd name="f289" fmla="*/ f211 1 183"/>
                <a:gd name="f290" fmla="*/ f212 1 183"/>
                <a:gd name="f291" fmla="*/ f213 1 183"/>
                <a:gd name="f292" fmla="*/ f214 1 177"/>
                <a:gd name="f293" fmla="*/ f215 1 183"/>
                <a:gd name="f294" fmla="*/ f216 1 177"/>
                <a:gd name="f295" fmla="*/ f217 1 183"/>
                <a:gd name="f296" fmla="*/ f218 1 177"/>
                <a:gd name="f297" fmla="*/ f219 1 183"/>
                <a:gd name="f298" fmla="*/ f220 1 177"/>
                <a:gd name="f299" fmla="*/ f221 1 183"/>
                <a:gd name="f300" fmla="*/ f222 1 177"/>
                <a:gd name="f301" fmla="*/ f223 1 183"/>
                <a:gd name="f302" fmla="*/ f224 1 177"/>
                <a:gd name="f303" fmla="*/ f225 1 183"/>
                <a:gd name="f304" fmla="*/ f226 1 177"/>
                <a:gd name="f305" fmla="*/ f227 1 183"/>
                <a:gd name="f306" fmla="*/ f228 1 177"/>
                <a:gd name="f307" fmla="*/ f229 1 183"/>
                <a:gd name="f308" fmla="*/ f230 1 177"/>
                <a:gd name="f309" fmla="*/ f231 1 177"/>
                <a:gd name="f310" fmla="*/ f232 1 177"/>
                <a:gd name="f311" fmla="*/ f233 1 183"/>
                <a:gd name="f312" fmla="*/ f234 1 177"/>
                <a:gd name="f313" fmla="*/ f235 1 183"/>
                <a:gd name="f314" fmla="*/ f236 1 177"/>
                <a:gd name="f315" fmla="*/ f237 1 177"/>
                <a:gd name="f316" fmla="*/ f238 1 177"/>
                <a:gd name="f317" fmla="*/ f239 1 177"/>
                <a:gd name="f318" fmla="*/ f240 1 183"/>
                <a:gd name="f319" fmla="*/ f241 1 177"/>
                <a:gd name="f320" fmla="*/ f242 1 183"/>
                <a:gd name="f321" fmla="*/ f243 1 177"/>
                <a:gd name="f322" fmla="*/ f244 1 183"/>
                <a:gd name="f323" fmla="*/ f245 1 177"/>
                <a:gd name="f324" fmla="*/ f246 1 183"/>
                <a:gd name="f325" fmla="*/ f247 1 177"/>
                <a:gd name="f326" fmla="*/ f248 1 183"/>
                <a:gd name="f327" fmla="*/ f249 1 177"/>
                <a:gd name="f328" fmla="*/ f250 1 183"/>
                <a:gd name="f329" fmla="*/ f251 1 177"/>
                <a:gd name="f330" fmla="*/ f252 1 183"/>
                <a:gd name="f331" fmla="*/ f253 1 177"/>
                <a:gd name="f332" fmla="*/ f254 1 177"/>
                <a:gd name="f333" fmla="*/ f255 1 183"/>
                <a:gd name="f334" fmla="*/ f256 1 183"/>
                <a:gd name="f335" fmla="*/ f257 1 177"/>
                <a:gd name="f336" fmla="*/ f258 1 183"/>
                <a:gd name="f337" fmla="*/ f259 1 177"/>
                <a:gd name="f338" fmla="*/ f260 1 183"/>
                <a:gd name="f339" fmla="*/ f261 1 177"/>
                <a:gd name="f340" fmla="*/ f262 1 183"/>
                <a:gd name="f341" fmla="*/ f263 1 177"/>
                <a:gd name="f342" fmla="*/ f264 1 183"/>
                <a:gd name="f343" fmla="*/ f265 1 177"/>
                <a:gd name="f344" fmla="*/ f266 1 183"/>
                <a:gd name="f345" fmla="*/ f267 1 177"/>
                <a:gd name="f346" fmla="*/ f268 1 183"/>
                <a:gd name="f347" fmla="*/ f269 1 177"/>
                <a:gd name="f348" fmla="*/ f270 1 183"/>
                <a:gd name="f349" fmla="*/ 0 1 f192"/>
                <a:gd name="f350" fmla="*/ f186 1 f192"/>
                <a:gd name="f351" fmla="*/ 0 1 f193"/>
                <a:gd name="f352" fmla="*/ f187 1 f193"/>
                <a:gd name="f353" fmla="*/ f272 1 f192"/>
                <a:gd name="f354" fmla="*/ f273 1 f193"/>
                <a:gd name="f355" fmla="*/ f274 1 f192"/>
                <a:gd name="f356" fmla="*/ f275 1 f193"/>
                <a:gd name="f357" fmla="*/ f276 1 f192"/>
                <a:gd name="f358" fmla="*/ f277 1 f193"/>
                <a:gd name="f359" fmla="*/ f278 1 f192"/>
                <a:gd name="f360" fmla="*/ f279 1 f193"/>
                <a:gd name="f361" fmla="*/ f280 1 f192"/>
                <a:gd name="f362" fmla="*/ f281 1 f193"/>
                <a:gd name="f363" fmla="*/ f282 1 f192"/>
                <a:gd name="f364" fmla="*/ f283 1 f193"/>
                <a:gd name="f365" fmla="*/ f284 1 f192"/>
                <a:gd name="f366" fmla="*/ f285 1 f193"/>
                <a:gd name="f367" fmla="*/ f286 1 f192"/>
                <a:gd name="f368" fmla="*/ f287 1 f193"/>
                <a:gd name="f369" fmla="*/ f288 1 f192"/>
                <a:gd name="f370" fmla="*/ f289 1 f193"/>
                <a:gd name="f371" fmla="*/ f290 1 f193"/>
                <a:gd name="f372" fmla="*/ f291 1 f193"/>
                <a:gd name="f373" fmla="*/ f292 1 f192"/>
                <a:gd name="f374" fmla="*/ f293 1 f193"/>
                <a:gd name="f375" fmla="*/ f294 1 f192"/>
                <a:gd name="f376" fmla="*/ f295 1 f193"/>
                <a:gd name="f377" fmla="*/ f296 1 f192"/>
                <a:gd name="f378" fmla="*/ f297 1 f193"/>
                <a:gd name="f379" fmla="*/ f298 1 f192"/>
                <a:gd name="f380" fmla="*/ f299 1 f193"/>
                <a:gd name="f381" fmla="*/ f300 1 f192"/>
                <a:gd name="f382" fmla="*/ f301 1 f193"/>
                <a:gd name="f383" fmla="*/ f302 1 f192"/>
                <a:gd name="f384" fmla="*/ f303 1 f193"/>
                <a:gd name="f385" fmla="*/ f304 1 f192"/>
                <a:gd name="f386" fmla="*/ f305 1 f193"/>
                <a:gd name="f387" fmla="*/ f306 1 f192"/>
                <a:gd name="f388" fmla="*/ f307 1 f193"/>
                <a:gd name="f389" fmla="*/ f308 1 f192"/>
                <a:gd name="f390" fmla="*/ f309 1 f192"/>
                <a:gd name="f391" fmla="*/ f310 1 f192"/>
                <a:gd name="f392" fmla="*/ f311 1 f193"/>
                <a:gd name="f393" fmla="*/ f312 1 f192"/>
                <a:gd name="f394" fmla="*/ f313 1 f193"/>
                <a:gd name="f395" fmla="*/ f314 1 f192"/>
                <a:gd name="f396" fmla="*/ f315 1 f192"/>
                <a:gd name="f397" fmla="*/ f316 1 f192"/>
                <a:gd name="f398" fmla="*/ f317 1 f192"/>
                <a:gd name="f399" fmla="*/ f318 1 f193"/>
                <a:gd name="f400" fmla="*/ f319 1 f192"/>
                <a:gd name="f401" fmla="*/ f320 1 f193"/>
                <a:gd name="f402" fmla="*/ f321 1 f192"/>
                <a:gd name="f403" fmla="*/ f322 1 f193"/>
                <a:gd name="f404" fmla="*/ f323 1 f192"/>
                <a:gd name="f405" fmla="*/ f324 1 f193"/>
                <a:gd name="f406" fmla="*/ f325 1 f192"/>
                <a:gd name="f407" fmla="*/ f326 1 f193"/>
                <a:gd name="f408" fmla="*/ f327 1 f192"/>
                <a:gd name="f409" fmla="*/ f328 1 f193"/>
                <a:gd name="f410" fmla="*/ f329 1 f192"/>
                <a:gd name="f411" fmla="*/ f330 1 f193"/>
                <a:gd name="f412" fmla="*/ f331 1 f192"/>
                <a:gd name="f413" fmla="*/ f332 1 f192"/>
                <a:gd name="f414" fmla="*/ f333 1 f193"/>
                <a:gd name="f415" fmla="*/ f334 1 f193"/>
                <a:gd name="f416" fmla="*/ f335 1 f192"/>
                <a:gd name="f417" fmla="*/ f336 1 f193"/>
                <a:gd name="f418" fmla="*/ f337 1 f192"/>
                <a:gd name="f419" fmla="*/ f338 1 f193"/>
                <a:gd name="f420" fmla="*/ f339 1 f192"/>
                <a:gd name="f421" fmla="*/ f340 1 f193"/>
                <a:gd name="f422" fmla="*/ f341 1 f192"/>
                <a:gd name="f423" fmla="*/ f342 1 f193"/>
                <a:gd name="f424" fmla="*/ f343 1 f192"/>
                <a:gd name="f425" fmla="*/ f344 1 f193"/>
                <a:gd name="f426" fmla="*/ f345 1 f192"/>
                <a:gd name="f427" fmla="*/ f346 1 f193"/>
                <a:gd name="f428" fmla="*/ f347 1 f192"/>
                <a:gd name="f429" fmla="*/ f348 1 f193"/>
                <a:gd name="f430" fmla="*/ f349 f183 1"/>
                <a:gd name="f431" fmla="*/ f350 f183 1"/>
                <a:gd name="f432" fmla="*/ f352 f184 1"/>
                <a:gd name="f433" fmla="*/ f351 f184 1"/>
                <a:gd name="f434" fmla="*/ f353 f183 1"/>
                <a:gd name="f435" fmla="*/ f354 f184 1"/>
                <a:gd name="f436" fmla="*/ f355 f183 1"/>
                <a:gd name="f437" fmla="*/ f356 f184 1"/>
                <a:gd name="f438" fmla="*/ f357 f183 1"/>
                <a:gd name="f439" fmla="*/ f358 f184 1"/>
                <a:gd name="f440" fmla="*/ f359 f183 1"/>
                <a:gd name="f441" fmla="*/ f360 f184 1"/>
                <a:gd name="f442" fmla="*/ f361 f183 1"/>
                <a:gd name="f443" fmla="*/ f362 f184 1"/>
                <a:gd name="f444" fmla="*/ f363 f183 1"/>
                <a:gd name="f445" fmla="*/ f364 f184 1"/>
                <a:gd name="f446" fmla="*/ f365 f183 1"/>
                <a:gd name="f447" fmla="*/ f366 f184 1"/>
                <a:gd name="f448" fmla="*/ f367 f183 1"/>
                <a:gd name="f449" fmla="*/ f368 f184 1"/>
                <a:gd name="f450" fmla="*/ f369 f183 1"/>
                <a:gd name="f451" fmla="*/ f370 f184 1"/>
                <a:gd name="f452" fmla="*/ f371 f184 1"/>
                <a:gd name="f453" fmla="*/ f372 f184 1"/>
                <a:gd name="f454" fmla="*/ f373 f183 1"/>
                <a:gd name="f455" fmla="*/ f374 f184 1"/>
                <a:gd name="f456" fmla="*/ f375 f183 1"/>
                <a:gd name="f457" fmla="*/ f376 f184 1"/>
                <a:gd name="f458" fmla="*/ f377 f183 1"/>
                <a:gd name="f459" fmla="*/ f378 f184 1"/>
                <a:gd name="f460" fmla="*/ f379 f183 1"/>
                <a:gd name="f461" fmla="*/ f380 f184 1"/>
                <a:gd name="f462" fmla="*/ f381 f183 1"/>
                <a:gd name="f463" fmla="*/ f382 f184 1"/>
                <a:gd name="f464" fmla="*/ f383 f183 1"/>
                <a:gd name="f465" fmla="*/ f384 f184 1"/>
                <a:gd name="f466" fmla="*/ f385 f183 1"/>
                <a:gd name="f467" fmla="*/ f386 f184 1"/>
                <a:gd name="f468" fmla="*/ f387 f183 1"/>
                <a:gd name="f469" fmla="*/ f388 f184 1"/>
                <a:gd name="f470" fmla="*/ f389 f183 1"/>
                <a:gd name="f471" fmla="*/ f390 f183 1"/>
                <a:gd name="f472" fmla="*/ f391 f183 1"/>
                <a:gd name="f473" fmla="*/ f392 f184 1"/>
                <a:gd name="f474" fmla="*/ f393 f183 1"/>
                <a:gd name="f475" fmla="*/ f394 f184 1"/>
                <a:gd name="f476" fmla="*/ f395 f183 1"/>
                <a:gd name="f477" fmla="*/ f396 f183 1"/>
                <a:gd name="f478" fmla="*/ f397 f183 1"/>
                <a:gd name="f479" fmla="*/ f398 f183 1"/>
                <a:gd name="f480" fmla="*/ f399 f184 1"/>
                <a:gd name="f481" fmla="*/ f400 f183 1"/>
                <a:gd name="f482" fmla="*/ f401 f184 1"/>
                <a:gd name="f483" fmla="*/ f402 f183 1"/>
                <a:gd name="f484" fmla="*/ f403 f184 1"/>
                <a:gd name="f485" fmla="*/ f404 f183 1"/>
                <a:gd name="f486" fmla="*/ f405 f184 1"/>
                <a:gd name="f487" fmla="*/ f406 f183 1"/>
                <a:gd name="f488" fmla="*/ f407 f184 1"/>
                <a:gd name="f489" fmla="*/ f408 f183 1"/>
                <a:gd name="f490" fmla="*/ f409 f184 1"/>
                <a:gd name="f491" fmla="*/ f410 f183 1"/>
                <a:gd name="f492" fmla="*/ f411 f184 1"/>
                <a:gd name="f493" fmla="*/ f412 f183 1"/>
                <a:gd name="f494" fmla="*/ f413 f183 1"/>
                <a:gd name="f495" fmla="*/ f414 f184 1"/>
                <a:gd name="f496" fmla="*/ f415 f184 1"/>
                <a:gd name="f497" fmla="*/ f416 f183 1"/>
                <a:gd name="f498" fmla="*/ f417 f184 1"/>
                <a:gd name="f499" fmla="*/ f418 f183 1"/>
                <a:gd name="f500" fmla="*/ f419 f184 1"/>
                <a:gd name="f501" fmla="*/ f420 f183 1"/>
                <a:gd name="f502" fmla="*/ f421 f184 1"/>
                <a:gd name="f503" fmla="*/ f422 f183 1"/>
                <a:gd name="f504" fmla="*/ f423 f184 1"/>
                <a:gd name="f505" fmla="*/ f424 f183 1"/>
                <a:gd name="f506" fmla="*/ f425 f184 1"/>
                <a:gd name="f507" fmla="*/ f426 f183 1"/>
                <a:gd name="f508" fmla="*/ f427 f184 1"/>
                <a:gd name="f509" fmla="*/ f428 f183 1"/>
                <a:gd name="f510" fmla="*/ f429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4" y="f435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38" y="f452"/>
                </a:cxn>
                <a:cxn ang="f271">
                  <a:pos x="f440" y="f453"/>
                </a:cxn>
                <a:cxn ang="f271">
                  <a:pos x="f454" y="f455"/>
                </a:cxn>
                <a:cxn ang="f271">
                  <a:pos x="f456" y="f457"/>
                </a:cxn>
                <a:cxn ang="f271">
                  <a:pos x="f458" y="f459"/>
                </a:cxn>
                <a:cxn ang="f271">
                  <a:pos x="f460" y="f461"/>
                </a:cxn>
                <a:cxn ang="f271">
                  <a:pos x="f462" y="f463"/>
                </a:cxn>
                <a:cxn ang="f271">
                  <a:pos x="f464" y="f465"/>
                </a:cxn>
                <a:cxn ang="f271">
                  <a:pos x="f466" y="f467"/>
                </a:cxn>
                <a:cxn ang="f271">
                  <a:pos x="f468" y="f469"/>
                </a:cxn>
                <a:cxn ang="f271">
                  <a:pos x="f470" y="f459"/>
                </a:cxn>
                <a:cxn ang="f271">
                  <a:pos x="f471" y="f451"/>
                </a:cxn>
                <a:cxn ang="f271">
                  <a:pos x="f472" y="f473"/>
                </a:cxn>
                <a:cxn ang="f271">
                  <a:pos x="f474" y="f475"/>
                </a:cxn>
                <a:cxn ang="f271">
                  <a:pos x="f476" y="f452"/>
                </a:cxn>
                <a:cxn ang="f271">
                  <a:pos x="f477" y="f447"/>
                </a:cxn>
                <a:cxn ang="f271">
                  <a:pos x="f478" y="f463"/>
                </a:cxn>
                <a:cxn ang="f271">
                  <a:pos x="f479" y="f480"/>
                </a:cxn>
                <a:cxn ang="f271">
                  <a:pos x="f481" y="f482"/>
                </a:cxn>
                <a:cxn ang="f271">
                  <a:pos x="f483" y="f484"/>
                </a:cxn>
                <a:cxn ang="f271">
                  <a:pos x="f485" y="f486"/>
                </a:cxn>
                <a:cxn ang="f271">
                  <a:pos x="f487" y="f488"/>
                </a:cxn>
                <a:cxn ang="f271">
                  <a:pos x="f489" y="f490"/>
                </a:cxn>
                <a:cxn ang="f271">
                  <a:pos x="f491" y="f492"/>
                </a:cxn>
                <a:cxn ang="f271">
                  <a:pos x="f493" y="f443"/>
                </a:cxn>
                <a:cxn ang="f271">
                  <a:pos x="f494" y="f495"/>
                </a:cxn>
                <a:cxn ang="f271">
                  <a:pos x="f472" y="f496"/>
                </a:cxn>
                <a:cxn ang="f271">
                  <a:pos x="f497" y="f498"/>
                </a:cxn>
                <a:cxn ang="f271">
                  <a:pos x="f499" y="f500"/>
                </a:cxn>
                <a:cxn ang="f271">
                  <a:pos x="f501" y="f502"/>
                </a:cxn>
                <a:cxn ang="f271">
                  <a:pos x="f503" y="f504"/>
                </a:cxn>
                <a:cxn ang="f271">
                  <a:pos x="f505" y="f506"/>
                </a:cxn>
                <a:cxn ang="f271">
                  <a:pos x="f507" y="f508"/>
                </a:cxn>
                <a:cxn ang="f271">
                  <a:pos x="f509" y="f510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44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3" y="f131"/>
                    <a:pt x="f145" y="f132"/>
                  </a:cubicBezTo>
                  <a:cubicBezTo>
                    <a:pt x="f86" y="f122"/>
                    <a:pt x="f88" y="f134"/>
                    <a:pt x="f154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5" y="f88"/>
                  </a:cubicBezTo>
                  <a:cubicBezTo>
                    <a:pt x="f86" y="f135"/>
                    <a:pt x="f156" y="f157"/>
                    <a:pt x="f157" y="f103"/>
                  </a:cubicBezTo>
                  <a:cubicBezTo>
                    <a:pt x="f158" y="f114"/>
                    <a:pt x="f158" y="f144"/>
                    <a:pt x="f158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9" y="f122"/>
                    <a:pt x="f121" y="f134"/>
                    <a:pt x="f121" y="f159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60" y="f103"/>
                    <a:pt x="f158" y="f118"/>
                  </a:cubicBezTo>
                  <a:cubicBezTo>
                    <a:pt x="f135" y="f135"/>
                    <a:pt x="f98" y="f155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1" y="f93"/>
                    <a:pt x="f158" y="f76"/>
                    <a:pt x="f159" y="f73"/>
                  </a:cubicBezTo>
                  <a:cubicBezTo>
                    <a:pt x="f119" y="f90"/>
                    <a:pt x="f121" y="f79"/>
                    <a:pt x="f109" y="f155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1" y="f70"/>
                    <a:pt x="f75" y="f69"/>
                  </a:cubicBezTo>
                  <a:cubicBezTo>
                    <a:pt x="f75" y="f67"/>
                    <a:pt x="f75" y="f67"/>
                    <a:pt x="f74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2"/>
                    <a:pt x="f126" y="f64"/>
                  </a:cubicBezTo>
                  <a:cubicBezTo>
                    <a:pt x="f148" y="f67"/>
                    <a:pt x="f163" y="f66"/>
                    <a:pt x="f164" y="f61"/>
                  </a:cubicBezTo>
                  <a:cubicBezTo>
                    <a:pt x="f5" y="f46"/>
                    <a:pt x="f165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6" y="f48"/>
                    <a:pt x="f73" y="f162"/>
                  </a:cubicBezTo>
                  <a:cubicBezTo>
                    <a:pt x="f74" y="f162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1" y="f68"/>
                    <a:pt x="f118" y="f43"/>
                    <a:pt x="f119" y="f33"/>
                  </a:cubicBezTo>
                  <a:cubicBezTo>
                    <a:pt x="f134" y="f166"/>
                    <a:pt x="f122" y="f167"/>
                    <a:pt x="f147" y="f167"/>
                  </a:cubicBezTo>
                  <a:cubicBezTo>
                    <a:pt x="f136" y="f167"/>
                    <a:pt x="f143" y="f166"/>
                    <a:pt x="f127" y="f31"/>
                  </a:cubicBezTo>
                  <a:cubicBezTo>
                    <a:pt x="f137" y="f27"/>
                    <a:pt x="f128" y="f168"/>
                    <a:pt x="f128" y="f110"/>
                  </a:cubicBezTo>
                  <a:cubicBezTo>
                    <a:pt x="f127" y="f169"/>
                    <a:pt x="f152" y="f170"/>
                    <a:pt x="f123" y="f169"/>
                  </a:cubicBezTo>
                  <a:cubicBezTo>
                    <a:pt x="f122" y="f102"/>
                    <a:pt x="f111" y="f100"/>
                    <a:pt x="f111" y="f171"/>
                  </a:cubicBezTo>
                  <a:cubicBezTo>
                    <a:pt x="f119" y="f17"/>
                    <a:pt x="f172" y="f31"/>
                    <a:pt x="f107" y="f167"/>
                  </a:cubicBezTo>
                  <a:cubicBezTo>
                    <a:pt x="f157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4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7"/>
                    <a:pt x="f83" y="f102"/>
                  </a:cubicBezTo>
                  <a:cubicBezTo>
                    <a:pt x="f145" y="f170"/>
                    <a:pt x="f99" y="f104"/>
                    <a:pt x="f115" y="f173"/>
                  </a:cubicBezTo>
                  <a:cubicBezTo>
                    <a:pt x="f158" y="f42"/>
                    <a:pt x="f160" y="f21"/>
                    <a:pt x="f101" y="f40"/>
                  </a:cubicBezTo>
                  <a:cubicBezTo>
                    <a:pt x="f101" y="f63"/>
                    <a:pt x="f160" y="f54"/>
                    <a:pt x="f157" y="f54"/>
                  </a:cubicBezTo>
                  <a:cubicBezTo>
                    <a:pt x="f174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1" y="f21"/>
                    <a:pt x="f85" y="f173"/>
                    <a:pt x="f82" y="f169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8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5"/>
                    <a:pt x="f117" y="f2"/>
                    <a:pt x="f129" y="f176"/>
                  </a:cubicBezTo>
                  <a:cubicBezTo>
                    <a:pt x="f129" y="f7"/>
                    <a:pt x="f18" y="f7"/>
                    <a:pt x="f177" y="f7"/>
                  </a:cubicBezTo>
                  <a:cubicBezTo>
                    <a:pt x="f177" y="f7"/>
                    <a:pt x="f97" y="f178"/>
                    <a:pt x="f97" y="f2"/>
                  </a:cubicBezTo>
                  <a:cubicBezTo>
                    <a:pt x="f177" y="f179"/>
                    <a:pt x="f18" y="f57"/>
                    <a:pt x="f133" y="f180"/>
                  </a:cubicBezTo>
                  <a:cubicBezTo>
                    <a:pt x="f16" y="f26"/>
                    <a:pt x="f8" y="f167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7" y="f166"/>
                    <a:pt x="f37" y="f110"/>
                  </a:cubicBezTo>
                  <a:cubicBezTo>
                    <a:pt x="f22" y="f102"/>
                    <a:pt x="f181" y="f173"/>
                    <a:pt x="f20" y="f23"/>
                  </a:cubicBezTo>
                  <a:cubicBezTo>
                    <a:pt x="f20" y="f23"/>
                    <a:pt x="f35" y="f28"/>
                    <a:pt x="f181" y="f39"/>
                  </a:cubicBezTo>
                  <a:cubicBezTo>
                    <a:pt x="f31" y="f52"/>
                    <a:pt x="f71" y="f39"/>
                    <a:pt x="f171" y="f105"/>
                  </a:cubicBezTo>
                  <a:cubicBezTo>
                    <a:pt x="f110" y="f41"/>
                    <a:pt x="f71" y="f19"/>
                    <a:pt x="f91" y="f173"/>
                  </a:cubicBezTo>
                  <a:cubicBezTo>
                    <a:pt x="f31" y="f170"/>
                    <a:pt x="f33" y="f102"/>
                    <a:pt x="f181" y="f100"/>
                  </a:cubicBezTo>
                  <a:cubicBezTo>
                    <a:pt x="f43" y="f33"/>
                    <a:pt x="f50" y="f177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5A0ACD63-123B-2D78-053A-F46885320275}"/>
                </a:ext>
              </a:extLst>
            </p:cNvPr>
            <p:cNvSpPr/>
            <p:nvPr/>
          </p:nvSpPr>
          <p:spPr>
            <a:xfrm>
              <a:off x="5650114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9"/>
                <a:gd name="f9" fmla="val 96"/>
                <a:gd name="f10" fmla="val 77"/>
                <a:gd name="f11" fmla="val 76"/>
                <a:gd name="f12" fmla="val 97"/>
                <a:gd name="f13" fmla="val 74"/>
                <a:gd name="f14" fmla="val 98"/>
                <a:gd name="f15" fmla="val 60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9"/>
                <a:gd name="f31" fmla="val 15"/>
                <a:gd name="f32" fmla="val 130"/>
                <a:gd name="f33" fmla="val 12"/>
                <a:gd name="f34" fmla="val 127"/>
                <a:gd name="f35" fmla="val 13"/>
                <a:gd name="f36" fmla="val 123"/>
                <a:gd name="f37" fmla="val 14"/>
                <a:gd name="f38" fmla="val 119"/>
                <a:gd name="f39" fmla="val 17"/>
                <a:gd name="f40" fmla="val 118"/>
                <a:gd name="f41" fmla="val 22"/>
                <a:gd name="f42" fmla="val 25"/>
                <a:gd name="f43" fmla="val 117"/>
                <a:gd name="f44" fmla="val 46"/>
                <a:gd name="f45" fmla="val 110"/>
                <a:gd name="f46" fmla="val 102"/>
                <a:gd name="f47" fmla="val 75"/>
                <a:gd name="f48" fmla="val 94"/>
                <a:gd name="f49" fmla="val 93"/>
                <a:gd name="f50" fmla="val 92"/>
                <a:gd name="f51" fmla="val 73"/>
                <a:gd name="f52" fmla="val 71"/>
                <a:gd name="f53" fmla="val 70"/>
                <a:gd name="f54" fmla="val 54"/>
                <a:gd name="f55" fmla="val 38"/>
                <a:gd name="f56" fmla="val 99"/>
                <a:gd name="f57" fmla="val 20"/>
                <a:gd name="f58" fmla="val 18"/>
                <a:gd name="f59" fmla="val 101"/>
                <a:gd name="f60" fmla="val 8"/>
                <a:gd name="f61" fmla="val 108"/>
                <a:gd name="f62" fmla="val 5"/>
                <a:gd name="f63" fmla="val 105"/>
                <a:gd name="f64" fmla="val 1"/>
                <a:gd name="f65" fmla="val 3"/>
                <a:gd name="f66" fmla="val 10"/>
                <a:gd name="f67" fmla="val 91"/>
                <a:gd name="f68" fmla="val 16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72"/>
                <a:gd name="f75" fmla="val 86"/>
                <a:gd name="f76" fmla="val 85"/>
                <a:gd name="f77" fmla="val 56"/>
                <a:gd name="f78" fmla="val 81"/>
                <a:gd name="f79" fmla="val 41"/>
                <a:gd name="f80" fmla="val 7"/>
                <a:gd name="f81" fmla="val 6"/>
                <a:gd name="f82" fmla="val 65"/>
                <a:gd name="f83" fmla="val 62"/>
                <a:gd name="f84" fmla="val 11"/>
                <a:gd name="f85" fmla="val 58"/>
                <a:gd name="f86" fmla="val 61"/>
                <a:gd name="f87" fmla="val 63"/>
                <a:gd name="f88" fmla="val 69"/>
                <a:gd name="f89" fmla="val 28"/>
                <a:gd name="f90" fmla="val 32"/>
                <a:gd name="f91" fmla="val 82"/>
                <a:gd name="f92" fmla="val 83"/>
                <a:gd name="f93" fmla="val 78"/>
                <a:gd name="f94" fmla="val 66"/>
                <a:gd name="f95" fmla="val 50"/>
                <a:gd name="f96" fmla="val 43"/>
                <a:gd name="f97" fmla="val 37"/>
                <a:gd name="f98" fmla="val 42"/>
                <a:gd name="f99" fmla="val 34"/>
                <a:gd name="f100" fmla="val 36"/>
                <a:gd name="f101" fmla="val 21"/>
                <a:gd name="f102" fmla="val 39"/>
                <a:gd name="f103" fmla="val 30"/>
                <a:gd name="f104" fmla="val 40"/>
                <a:gd name="f105" fmla="val 53"/>
                <a:gd name="f106" fmla="val 52"/>
                <a:gd name="f107" fmla="val 67"/>
                <a:gd name="f108" fmla="val 68"/>
                <a:gd name="f109" fmla="val 51"/>
                <a:gd name="f110" fmla="val 64"/>
                <a:gd name="f111" fmla="val 24"/>
                <a:gd name="f112" fmla="val 84"/>
                <a:gd name="f113" fmla="val 4"/>
                <a:gd name="f114" fmla="val 90"/>
                <a:gd name="f115" fmla="val 57"/>
                <a:gd name="f116" fmla="val 104"/>
                <a:gd name="f117" fmla="val 111"/>
                <a:gd name="f118" fmla="val 112"/>
                <a:gd name="f119" fmla="val 109"/>
                <a:gd name="f120" fmla="val 125"/>
                <a:gd name="f121" fmla="val 129"/>
                <a:gd name="f122" fmla="val 116"/>
                <a:gd name="f123" fmla="val 114"/>
                <a:gd name="f124" fmla="val 103"/>
                <a:gd name="f125" fmla="val 49"/>
                <a:gd name="f126" fmla="val 133"/>
                <a:gd name="f127" fmla="val 138"/>
                <a:gd name="f128" fmla="val 144"/>
                <a:gd name="f129" fmla="val 149"/>
                <a:gd name="f130" fmla="val 150"/>
                <a:gd name="f131" fmla="val 146"/>
                <a:gd name="f132" fmla="val 141"/>
                <a:gd name="f133" fmla="val 136"/>
                <a:gd name="f134" fmla="val 143"/>
                <a:gd name="f135" fmla="val 147"/>
                <a:gd name="f136" fmla="val 151"/>
                <a:gd name="f137" fmla="val 153"/>
                <a:gd name="f138" fmla="val 159"/>
                <a:gd name="f139" fmla="val 163"/>
                <a:gd name="f140" fmla="val 168"/>
                <a:gd name="f141" fmla="val 166"/>
                <a:gd name="f142" fmla="val 164"/>
                <a:gd name="f143" fmla="val 158"/>
                <a:gd name="f144" fmla="val 137"/>
                <a:gd name="f145" fmla="val 156"/>
                <a:gd name="f146" fmla="val 160"/>
                <a:gd name="f147" fmla="val 162"/>
                <a:gd name="f148" fmla="val 167"/>
                <a:gd name="f149" fmla="val 172"/>
                <a:gd name="f150" fmla="val 175"/>
                <a:gd name="f151" fmla="val 174"/>
                <a:gd name="f152" fmla="val 100"/>
                <a:gd name="f153" fmla="val 170"/>
                <a:gd name="f154" fmla="val 161"/>
                <a:gd name="f155" fmla="val 139"/>
                <a:gd name="f156" fmla="val 107"/>
                <a:gd name="f157" fmla="val 148"/>
                <a:gd name="f158" fmla="val 128"/>
                <a:gd name="f159" fmla="val 154"/>
                <a:gd name="f160" fmla="val 157"/>
                <a:gd name="f161" fmla="val 165"/>
                <a:gd name="f162" fmla="val 135"/>
                <a:gd name="f163" fmla="val 142"/>
                <a:gd name="f164" fmla="val 155"/>
                <a:gd name="f165" fmla="val 152"/>
                <a:gd name="f166" fmla="val 115"/>
                <a:gd name="f167" fmla="val 120"/>
                <a:gd name="f168" fmla="val 145"/>
                <a:gd name="f169" fmla="val 134"/>
                <a:gd name="f170" fmla="val 179"/>
                <a:gd name="f171" fmla="val 182"/>
                <a:gd name="f172" fmla="val 181"/>
                <a:gd name="f173" fmla="val 178"/>
                <a:gd name="f174" fmla="val 176"/>
                <a:gd name="f175" fmla="val 48"/>
                <a:gd name="f176" fmla="val 44"/>
                <a:gd name="f177" fmla="val 47"/>
                <a:gd name="f178" fmla="val 80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1 f187 1"/>
                <a:gd name="f192" fmla="*/ 121 f186 1"/>
                <a:gd name="f193" fmla="*/ 13 f187 1"/>
                <a:gd name="f194" fmla="*/ 123 f186 1"/>
                <a:gd name="f195" fmla="*/ 75 f187 1"/>
                <a:gd name="f196" fmla="*/ 94 f186 1"/>
                <a:gd name="f197" fmla="*/ 22 f187 1"/>
                <a:gd name="f198" fmla="*/ 99 f186 1"/>
                <a:gd name="f199" fmla="*/ 3 f187 1"/>
                <a:gd name="f200" fmla="*/ 96 f186 1"/>
                <a:gd name="f201" fmla="*/ 73 f187 1"/>
                <a:gd name="f202" fmla="*/ 89 f186 1"/>
                <a:gd name="f203" fmla="*/ 27 f187 1"/>
                <a:gd name="f204" fmla="*/ 72 f186 1"/>
                <a:gd name="f205" fmla="*/ 8 f187 1"/>
                <a:gd name="f206" fmla="*/ 62 f186 1"/>
                <a:gd name="f207" fmla="*/ 32 f187 1"/>
                <a:gd name="f208" fmla="*/ 71 f186 1"/>
                <a:gd name="f209" fmla="*/ 74 f187 1"/>
                <a:gd name="f210" fmla="*/ 77 f186 1"/>
                <a:gd name="f211" fmla="*/ 36 f186 1"/>
                <a:gd name="f212" fmla="*/ 40 f187 1"/>
                <a:gd name="f213" fmla="*/ 40 f186 1"/>
                <a:gd name="f214" fmla="*/ 62 f187 1"/>
                <a:gd name="f215" fmla="*/ 31 f186 1"/>
                <a:gd name="f216" fmla="*/ 56 f187 1"/>
                <a:gd name="f217" fmla="*/ 14 f186 1"/>
                <a:gd name="f218" fmla="*/ 66 f187 1"/>
                <a:gd name="f219" fmla="*/ 29 f186 1"/>
                <a:gd name="f220" fmla="*/ 86 f187 1"/>
                <a:gd name="f221" fmla="*/ 73 f186 1"/>
                <a:gd name="f222" fmla="*/ 81 f187 1"/>
                <a:gd name="f223" fmla="*/ 4 f186 1"/>
                <a:gd name="f224" fmla="*/ 91 f187 1"/>
                <a:gd name="f225" fmla="*/ 20 f186 1"/>
                <a:gd name="f226" fmla="*/ 110 f187 1"/>
                <a:gd name="f227" fmla="*/ 30 f186 1"/>
                <a:gd name="f228" fmla="*/ 127 f187 1"/>
                <a:gd name="f229" fmla="*/ 98 f187 1"/>
                <a:gd name="f230" fmla="*/ 129 f187 1"/>
                <a:gd name="f231" fmla="*/ 42 f186 1"/>
                <a:gd name="f232" fmla="*/ 149 f187 1"/>
                <a:gd name="f233" fmla="*/ 34 f186 1"/>
                <a:gd name="f234" fmla="*/ 102 f187 1"/>
                <a:gd name="f235" fmla="*/ 143 f187 1"/>
                <a:gd name="f236" fmla="*/ 166 f187 1"/>
                <a:gd name="f237" fmla="*/ 104 f187 1"/>
                <a:gd name="f238" fmla="*/ 85 f186 1"/>
                <a:gd name="f239" fmla="*/ 153 f187 1"/>
                <a:gd name="f240" fmla="*/ 91 f186 1"/>
                <a:gd name="f241" fmla="*/ 174 f187 1"/>
                <a:gd name="f242" fmla="*/ 100 f186 1"/>
                <a:gd name="f243" fmla="*/ 106 f187 1"/>
                <a:gd name="f244" fmla="*/ 90 f186 1"/>
                <a:gd name="f245" fmla="*/ 105 f187 1"/>
                <a:gd name="f246" fmla="*/ 97 f186 1"/>
                <a:gd name="f247" fmla="*/ 163 f187 1"/>
                <a:gd name="f248" fmla="*/ 130 f186 1"/>
                <a:gd name="f249" fmla="*/ 147 f187 1"/>
                <a:gd name="f250" fmla="*/ 137 f186 1"/>
                <a:gd name="f251" fmla="*/ 96 f187 1"/>
                <a:gd name="f252" fmla="*/ 120 f187 1"/>
                <a:gd name="f253" fmla="*/ 141 f186 1"/>
                <a:gd name="f254" fmla="*/ 161 f186 1"/>
                <a:gd name="f255" fmla="*/ 116 f187 1"/>
                <a:gd name="f256" fmla="*/ 142 f186 1"/>
                <a:gd name="f257" fmla="*/ 83 f187 1"/>
                <a:gd name="f258" fmla="*/ 135 f186 1"/>
                <a:gd name="f259" fmla="*/ 64 f187 1"/>
                <a:gd name="f260" fmla="*/ 183 f186 1"/>
                <a:gd name="f261" fmla="*/ 84 f187 1"/>
                <a:gd name="f262" fmla="*/ 105 f186 1"/>
                <a:gd name="f263" fmla="*/ 58 f187 1"/>
                <a:gd name="f264" fmla="*/ 138 f186 1"/>
                <a:gd name="f265" fmla="*/ 41 f187 1"/>
                <a:gd name="f266" fmla="*/ 152 f186 1"/>
                <a:gd name="f267" fmla="*/ 77 f187 1"/>
                <a:gd name="f268" fmla="*/ 101 f186 1"/>
                <a:gd name="f269" fmla="+- f188 0 f1"/>
                <a:gd name="f270" fmla="*/ f191 1 177"/>
                <a:gd name="f271" fmla="*/ f192 1 183"/>
                <a:gd name="f272" fmla="*/ f193 1 177"/>
                <a:gd name="f273" fmla="*/ f194 1 183"/>
                <a:gd name="f274" fmla="*/ f195 1 177"/>
                <a:gd name="f275" fmla="*/ f196 1 183"/>
                <a:gd name="f276" fmla="*/ f197 1 177"/>
                <a:gd name="f277" fmla="*/ f198 1 183"/>
                <a:gd name="f278" fmla="*/ f199 1 177"/>
                <a:gd name="f279" fmla="*/ f200 1 183"/>
                <a:gd name="f280" fmla="*/ f201 1 177"/>
                <a:gd name="f281" fmla="*/ f202 1 183"/>
                <a:gd name="f282" fmla="*/ f203 1 177"/>
                <a:gd name="f283" fmla="*/ f204 1 183"/>
                <a:gd name="f284" fmla="*/ f205 1 177"/>
                <a:gd name="f285" fmla="*/ f206 1 183"/>
                <a:gd name="f286" fmla="*/ f207 1 177"/>
                <a:gd name="f287" fmla="*/ f208 1 183"/>
                <a:gd name="f288" fmla="*/ f209 1 177"/>
                <a:gd name="f289" fmla="*/ f210 1 183"/>
                <a:gd name="f290" fmla="*/ f211 1 183"/>
                <a:gd name="f291" fmla="*/ f212 1 177"/>
                <a:gd name="f292" fmla="*/ f213 1 183"/>
                <a:gd name="f293" fmla="*/ f214 1 177"/>
                <a:gd name="f294" fmla="*/ f215 1 183"/>
                <a:gd name="f295" fmla="*/ f216 1 177"/>
                <a:gd name="f296" fmla="*/ f217 1 183"/>
                <a:gd name="f297" fmla="*/ f218 1 177"/>
                <a:gd name="f298" fmla="*/ f219 1 183"/>
                <a:gd name="f299" fmla="*/ f220 1 177"/>
                <a:gd name="f300" fmla="*/ f221 1 183"/>
                <a:gd name="f301" fmla="*/ f222 1 177"/>
                <a:gd name="f302" fmla="*/ f223 1 183"/>
                <a:gd name="f303" fmla="*/ f224 1 177"/>
                <a:gd name="f304" fmla="*/ f225 1 183"/>
                <a:gd name="f305" fmla="*/ f226 1 177"/>
                <a:gd name="f306" fmla="*/ f227 1 183"/>
                <a:gd name="f307" fmla="*/ f228 1 177"/>
                <a:gd name="f308" fmla="*/ f229 1 177"/>
                <a:gd name="f309" fmla="*/ f230 1 177"/>
                <a:gd name="f310" fmla="*/ f231 1 183"/>
                <a:gd name="f311" fmla="*/ f232 1 177"/>
                <a:gd name="f312" fmla="*/ f233 1 183"/>
                <a:gd name="f313" fmla="*/ f234 1 177"/>
                <a:gd name="f314" fmla="*/ f235 1 177"/>
                <a:gd name="f315" fmla="*/ f236 1 177"/>
                <a:gd name="f316" fmla="*/ f237 1 177"/>
                <a:gd name="f317" fmla="*/ f238 1 183"/>
                <a:gd name="f318" fmla="*/ f239 1 177"/>
                <a:gd name="f319" fmla="*/ f240 1 183"/>
                <a:gd name="f320" fmla="*/ f241 1 177"/>
                <a:gd name="f321" fmla="*/ f242 1 183"/>
                <a:gd name="f322" fmla="*/ f243 1 177"/>
                <a:gd name="f323" fmla="*/ f244 1 183"/>
                <a:gd name="f324" fmla="*/ f245 1 177"/>
                <a:gd name="f325" fmla="*/ f246 1 183"/>
                <a:gd name="f326" fmla="*/ f247 1 177"/>
                <a:gd name="f327" fmla="*/ f248 1 183"/>
                <a:gd name="f328" fmla="*/ f249 1 177"/>
                <a:gd name="f329" fmla="*/ f250 1 183"/>
                <a:gd name="f330" fmla="*/ f251 1 177"/>
                <a:gd name="f331" fmla="*/ f252 1 177"/>
                <a:gd name="f332" fmla="*/ f253 1 183"/>
                <a:gd name="f333" fmla="*/ f254 1 183"/>
                <a:gd name="f334" fmla="*/ f255 1 177"/>
                <a:gd name="f335" fmla="*/ f256 1 183"/>
                <a:gd name="f336" fmla="*/ f257 1 177"/>
                <a:gd name="f337" fmla="*/ f258 1 183"/>
                <a:gd name="f338" fmla="*/ f259 1 177"/>
                <a:gd name="f339" fmla="*/ f260 1 183"/>
                <a:gd name="f340" fmla="*/ f261 1 177"/>
                <a:gd name="f341" fmla="*/ f262 1 183"/>
                <a:gd name="f342" fmla="*/ f263 1 177"/>
                <a:gd name="f343" fmla="*/ f264 1 183"/>
                <a:gd name="f344" fmla="*/ f265 1 177"/>
                <a:gd name="f345" fmla="*/ f266 1 183"/>
                <a:gd name="f346" fmla="*/ f267 1 177"/>
                <a:gd name="f347" fmla="*/ f268 1 183"/>
                <a:gd name="f348" fmla="*/ 0 1 f189"/>
                <a:gd name="f349" fmla="*/ f183 1 f189"/>
                <a:gd name="f350" fmla="*/ 0 1 f190"/>
                <a:gd name="f351" fmla="*/ f184 1 f190"/>
                <a:gd name="f352" fmla="*/ f270 1 f189"/>
                <a:gd name="f353" fmla="*/ f271 1 f190"/>
                <a:gd name="f354" fmla="*/ f272 1 f189"/>
                <a:gd name="f355" fmla="*/ f273 1 f190"/>
                <a:gd name="f356" fmla="*/ f274 1 f189"/>
                <a:gd name="f357" fmla="*/ f275 1 f190"/>
                <a:gd name="f358" fmla="*/ f276 1 f189"/>
                <a:gd name="f359" fmla="*/ f277 1 f190"/>
                <a:gd name="f360" fmla="*/ f278 1 f189"/>
                <a:gd name="f361" fmla="*/ f279 1 f190"/>
                <a:gd name="f362" fmla="*/ f280 1 f189"/>
                <a:gd name="f363" fmla="*/ f281 1 f190"/>
                <a:gd name="f364" fmla="*/ f282 1 f189"/>
                <a:gd name="f365" fmla="*/ f283 1 f190"/>
                <a:gd name="f366" fmla="*/ f284 1 f189"/>
                <a:gd name="f367" fmla="*/ f285 1 f190"/>
                <a:gd name="f368" fmla="*/ f286 1 f189"/>
                <a:gd name="f369" fmla="*/ f287 1 f190"/>
                <a:gd name="f370" fmla="*/ f288 1 f189"/>
                <a:gd name="f371" fmla="*/ f289 1 f190"/>
                <a:gd name="f372" fmla="*/ f290 1 f190"/>
                <a:gd name="f373" fmla="*/ f291 1 f189"/>
                <a:gd name="f374" fmla="*/ f292 1 f190"/>
                <a:gd name="f375" fmla="*/ f293 1 f189"/>
                <a:gd name="f376" fmla="*/ f294 1 f190"/>
                <a:gd name="f377" fmla="*/ f295 1 f189"/>
                <a:gd name="f378" fmla="*/ f296 1 f190"/>
                <a:gd name="f379" fmla="*/ f297 1 f189"/>
                <a:gd name="f380" fmla="*/ f298 1 f190"/>
                <a:gd name="f381" fmla="*/ f299 1 f189"/>
                <a:gd name="f382" fmla="*/ f300 1 f190"/>
                <a:gd name="f383" fmla="*/ f301 1 f189"/>
                <a:gd name="f384" fmla="*/ f302 1 f190"/>
                <a:gd name="f385" fmla="*/ f303 1 f189"/>
                <a:gd name="f386" fmla="*/ f304 1 f190"/>
                <a:gd name="f387" fmla="*/ f305 1 f189"/>
                <a:gd name="f388" fmla="*/ f306 1 f190"/>
                <a:gd name="f389" fmla="*/ f307 1 f189"/>
                <a:gd name="f390" fmla="*/ f308 1 f189"/>
                <a:gd name="f391" fmla="*/ f309 1 f189"/>
                <a:gd name="f392" fmla="*/ f310 1 f190"/>
                <a:gd name="f393" fmla="*/ f311 1 f189"/>
                <a:gd name="f394" fmla="*/ f312 1 f190"/>
                <a:gd name="f395" fmla="*/ f313 1 f189"/>
                <a:gd name="f396" fmla="*/ f314 1 f189"/>
                <a:gd name="f397" fmla="*/ f315 1 f189"/>
                <a:gd name="f398" fmla="*/ f316 1 f189"/>
                <a:gd name="f399" fmla="*/ f317 1 f190"/>
                <a:gd name="f400" fmla="*/ f318 1 f189"/>
                <a:gd name="f401" fmla="*/ f319 1 f190"/>
                <a:gd name="f402" fmla="*/ f320 1 f189"/>
                <a:gd name="f403" fmla="*/ f321 1 f190"/>
                <a:gd name="f404" fmla="*/ f322 1 f189"/>
                <a:gd name="f405" fmla="*/ f323 1 f190"/>
                <a:gd name="f406" fmla="*/ f324 1 f189"/>
                <a:gd name="f407" fmla="*/ f325 1 f190"/>
                <a:gd name="f408" fmla="*/ f326 1 f189"/>
                <a:gd name="f409" fmla="*/ f327 1 f190"/>
                <a:gd name="f410" fmla="*/ f328 1 f189"/>
                <a:gd name="f411" fmla="*/ f329 1 f190"/>
                <a:gd name="f412" fmla="*/ f330 1 f189"/>
                <a:gd name="f413" fmla="*/ f331 1 f189"/>
                <a:gd name="f414" fmla="*/ f332 1 f190"/>
                <a:gd name="f415" fmla="*/ f333 1 f190"/>
                <a:gd name="f416" fmla="*/ f334 1 f189"/>
                <a:gd name="f417" fmla="*/ f335 1 f190"/>
                <a:gd name="f418" fmla="*/ f336 1 f189"/>
                <a:gd name="f419" fmla="*/ f337 1 f190"/>
                <a:gd name="f420" fmla="*/ f338 1 f189"/>
                <a:gd name="f421" fmla="*/ f339 1 f190"/>
                <a:gd name="f422" fmla="*/ f340 1 f189"/>
                <a:gd name="f423" fmla="*/ f341 1 f190"/>
                <a:gd name="f424" fmla="*/ f342 1 f189"/>
                <a:gd name="f425" fmla="*/ f343 1 f190"/>
                <a:gd name="f426" fmla="*/ f344 1 f189"/>
                <a:gd name="f427" fmla="*/ f345 1 f190"/>
                <a:gd name="f428" fmla="*/ f346 1 f189"/>
                <a:gd name="f429" fmla="*/ f347 1 f190"/>
                <a:gd name="f430" fmla="*/ f348 f180 1"/>
                <a:gd name="f431" fmla="*/ f349 f180 1"/>
                <a:gd name="f432" fmla="*/ f351 f181 1"/>
                <a:gd name="f433" fmla="*/ f350 f181 1"/>
                <a:gd name="f434" fmla="*/ f352 f180 1"/>
                <a:gd name="f435" fmla="*/ f353 f181 1"/>
                <a:gd name="f436" fmla="*/ f354 f180 1"/>
                <a:gd name="f437" fmla="*/ f355 f181 1"/>
                <a:gd name="f438" fmla="*/ f356 f180 1"/>
                <a:gd name="f439" fmla="*/ f357 f181 1"/>
                <a:gd name="f440" fmla="*/ f358 f180 1"/>
                <a:gd name="f441" fmla="*/ f359 f181 1"/>
                <a:gd name="f442" fmla="*/ f360 f180 1"/>
                <a:gd name="f443" fmla="*/ f361 f181 1"/>
                <a:gd name="f444" fmla="*/ f362 f180 1"/>
                <a:gd name="f445" fmla="*/ f363 f181 1"/>
                <a:gd name="f446" fmla="*/ f364 f180 1"/>
                <a:gd name="f447" fmla="*/ f365 f181 1"/>
                <a:gd name="f448" fmla="*/ f366 f180 1"/>
                <a:gd name="f449" fmla="*/ f367 f181 1"/>
                <a:gd name="f450" fmla="*/ f368 f180 1"/>
                <a:gd name="f451" fmla="*/ f369 f181 1"/>
                <a:gd name="f452" fmla="*/ f370 f180 1"/>
                <a:gd name="f453" fmla="*/ f371 f181 1"/>
                <a:gd name="f454" fmla="*/ f372 f181 1"/>
                <a:gd name="f455" fmla="*/ f373 f180 1"/>
                <a:gd name="f456" fmla="*/ f374 f181 1"/>
                <a:gd name="f457" fmla="*/ f375 f180 1"/>
                <a:gd name="f458" fmla="*/ f376 f181 1"/>
                <a:gd name="f459" fmla="*/ f377 f180 1"/>
                <a:gd name="f460" fmla="*/ f378 f181 1"/>
                <a:gd name="f461" fmla="*/ f379 f180 1"/>
                <a:gd name="f462" fmla="*/ f380 f181 1"/>
                <a:gd name="f463" fmla="*/ f381 f180 1"/>
                <a:gd name="f464" fmla="*/ f382 f181 1"/>
                <a:gd name="f465" fmla="*/ f383 f180 1"/>
                <a:gd name="f466" fmla="*/ f384 f181 1"/>
                <a:gd name="f467" fmla="*/ f385 f180 1"/>
                <a:gd name="f468" fmla="*/ f386 f181 1"/>
                <a:gd name="f469" fmla="*/ f387 f180 1"/>
                <a:gd name="f470" fmla="*/ f388 f181 1"/>
                <a:gd name="f471" fmla="*/ f389 f180 1"/>
                <a:gd name="f472" fmla="*/ f390 f180 1"/>
                <a:gd name="f473" fmla="*/ f391 f180 1"/>
                <a:gd name="f474" fmla="*/ f392 f181 1"/>
                <a:gd name="f475" fmla="*/ f393 f180 1"/>
                <a:gd name="f476" fmla="*/ f394 f181 1"/>
                <a:gd name="f477" fmla="*/ f395 f180 1"/>
                <a:gd name="f478" fmla="*/ f396 f180 1"/>
                <a:gd name="f479" fmla="*/ f397 f180 1"/>
                <a:gd name="f480" fmla="*/ f398 f180 1"/>
                <a:gd name="f481" fmla="*/ f399 f181 1"/>
                <a:gd name="f482" fmla="*/ f400 f180 1"/>
                <a:gd name="f483" fmla="*/ f401 f181 1"/>
                <a:gd name="f484" fmla="*/ f402 f180 1"/>
                <a:gd name="f485" fmla="*/ f403 f181 1"/>
                <a:gd name="f486" fmla="*/ f404 f180 1"/>
                <a:gd name="f487" fmla="*/ f405 f181 1"/>
                <a:gd name="f488" fmla="*/ f406 f180 1"/>
                <a:gd name="f489" fmla="*/ f407 f181 1"/>
                <a:gd name="f490" fmla="*/ f408 f180 1"/>
                <a:gd name="f491" fmla="*/ f409 f181 1"/>
                <a:gd name="f492" fmla="*/ f410 f180 1"/>
                <a:gd name="f493" fmla="*/ f411 f181 1"/>
                <a:gd name="f494" fmla="*/ f412 f180 1"/>
                <a:gd name="f495" fmla="*/ f413 f180 1"/>
                <a:gd name="f496" fmla="*/ f414 f181 1"/>
                <a:gd name="f497" fmla="*/ f415 f181 1"/>
                <a:gd name="f498" fmla="*/ f416 f180 1"/>
                <a:gd name="f499" fmla="*/ f417 f181 1"/>
                <a:gd name="f500" fmla="*/ f418 f180 1"/>
                <a:gd name="f501" fmla="*/ f419 f181 1"/>
                <a:gd name="f502" fmla="*/ f420 f180 1"/>
                <a:gd name="f503" fmla="*/ f421 f181 1"/>
                <a:gd name="f504" fmla="*/ f422 f180 1"/>
                <a:gd name="f505" fmla="*/ f423 f181 1"/>
                <a:gd name="f506" fmla="*/ f424 f180 1"/>
                <a:gd name="f507" fmla="*/ f425 f181 1"/>
                <a:gd name="f508" fmla="*/ f426 f180 1"/>
                <a:gd name="f509" fmla="*/ f427 f181 1"/>
                <a:gd name="f510" fmla="*/ f428 f180 1"/>
                <a:gd name="f511" fmla="*/ f429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48" y="f449"/>
                </a:cxn>
                <a:cxn ang="f269">
                  <a:pos x="f450" y="f451"/>
                </a:cxn>
                <a:cxn ang="f269">
                  <a:pos x="f452" y="f453"/>
                </a:cxn>
                <a:cxn ang="f269">
                  <a:pos x="f440" y="f454"/>
                </a:cxn>
                <a:cxn ang="f269">
                  <a:pos x="f455" y="f456"/>
                </a:cxn>
                <a:cxn ang="f269">
                  <a:pos x="f457" y="f458"/>
                </a:cxn>
                <a:cxn ang="f269">
                  <a:pos x="f459" y="f460"/>
                </a:cxn>
                <a:cxn ang="f269">
                  <a:pos x="f461" y="f462"/>
                </a:cxn>
                <a:cxn ang="f269">
                  <a:pos x="f463" y="f464"/>
                </a:cxn>
                <a:cxn ang="f269">
                  <a:pos x="f465" y="f466"/>
                </a:cxn>
                <a:cxn ang="f269">
                  <a:pos x="f467" y="f468"/>
                </a:cxn>
                <a:cxn ang="f269">
                  <a:pos x="f469" y="f470"/>
                </a:cxn>
                <a:cxn ang="f269">
                  <a:pos x="f471" y="f460"/>
                </a:cxn>
                <a:cxn ang="f269">
                  <a:pos x="f472" y="f451"/>
                </a:cxn>
                <a:cxn ang="f269">
                  <a:pos x="f473" y="f474"/>
                </a:cxn>
                <a:cxn ang="f269">
                  <a:pos x="f475" y="f476"/>
                </a:cxn>
                <a:cxn ang="f269">
                  <a:pos x="f477" y="f453"/>
                </a:cxn>
                <a:cxn ang="f269">
                  <a:pos x="f478" y="f447"/>
                </a:cxn>
                <a:cxn ang="f269">
                  <a:pos x="f479" y="f464"/>
                </a:cxn>
                <a:cxn ang="f269">
                  <a:pos x="f480" y="f481"/>
                </a:cxn>
                <a:cxn ang="f269">
                  <a:pos x="f482" y="f483"/>
                </a:cxn>
                <a:cxn ang="f269">
                  <a:pos x="f484" y="f485"/>
                </a:cxn>
                <a:cxn ang="f269">
                  <a:pos x="f486" y="f487"/>
                </a:cxn>
                <a:cxn ang="f269">
                  <a:pos x="f488" y="f489"/>
                </a:cxn>
                <a:cxn ang="f269">
                  <a:pos x="f490" y="f491"/>
                </a:cxn>
                <a:cxn ang="f269">
                  <a:pos x="f492" y="f493"/>
                </a:cxn>
                <a:cxn ang="f269">
                  <a:pos x="f494" y="f443"/>
                </a:cxn>
                <a:cxn ang="f269">
                  <a:pos x="f495" y="f496"/>
                </a:cxn>
                <a:cxn ang="f269">
                  <a:pos x="f473" y="f497"/>
                </a:cxn>
                <a:cxn ang="f269">
                  <a:pos x="f498" y="f499"/>
                </a:cxn>
                <a:cxn ang="f269">
                  <a:pos x="f500" y="f501"/>
                </a:cxn>
                <a:cxn ang="f269">
                  <a:pos x="f502" y="f503"/>
                </a:cxn>
                <a:cxn ang="f269">
                  <a:pos x="f504" y="f505"/>
                </a:cxn>
                <a:cxn ang="f269">
                  <a:pos x="f506" y="f507"/>
                </a:cxn>
                <a:cxn ang="f269">
                  <a:pos x="f508" y="f509"/>
                </a:cxn>
                <a:cxn ang="f269">
                  <a:pos x="f510" y="f511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0"/>
                  </a:cubicBezTo>
                  <a:cubicBezTo>
                    <a:pt x="f42" y="f38"/>
                    <a:pt x="f21" y="f38"/>
                    <a:pt x="f19" y="f43"/>
                  </a:cubicBezTo>
                  <a:cubicBezTo>
                    <a:pt x="f44" y="f45"/>
                    <a:pt x="f15" y="f46"/>
                    <a:pt x="f47" y="f48"/>
                  </a:cubicBezTo>
                  <a:cubicBezTo>
                    <a:pt x="f47" y="f49"/>
                    <a:pt x="f47" y="f49"/>
                    <a:pt x="f13" y="f50"/>
                  </a:cubicBezTo>
                  <a:cubicBezTo>
                    <a:pt x="f51" y="f50"/>
                    <a:pt x="f52" y="f50"/>
                    <a:pt x="f53" y="f50"/>
                  </a:cubicBezTo>
                  <a:cubicBezTo>
                    <a:pt x="f54" y="f48"/>
                    <a:pt x="f55" y="f9"/>
                    <a:pt x="f41" y="f56"/>
                  </a:cubicBezTo>
                  <a:cubicBezTo>
                    <a:pt x="f57" y="f56"/>
                    <a:pt x="f58" y="f59"/>
                    <a:pt x="f39" y="f46"/>
                  </a:cubicBezTo>
                  <a:cubicBezTo>
                    <a:pt x="f37" y="f16"/>
                    <a:pt x="f60" y="f61"/>
                    <a:pt x="f62" y="f63"/>
                  </a:cubicBezTo>
                  <a:cubicBezTo>
                    <a:pt x="f64" y="f46"/>
                    <a:pt x="f5" y="f56"/>
                    <a:pt x="f65" y="f9"/>
                  </a:cubicBezTo>
                  <a:cubicBezTo>
                    <a:pt x="f62" y="f50"/>
                    <a:pt x="f66" y="f67"/>
                    <a:pt x="f31" y="f48"/>
                  </a:cubicBezTo>
                  <a:cubicBezTo>
                    <a:pt x="f68" y="f69"/>
                    <a:pt x="f58" y="f9"/>
                    <a:pt x="f57" y="f9"/>
                  </a:cubicBezTo>
                  <a:cubicBezTo>
                    <a:pt x="f55" y="f48"/>
                    <a:pt x="f70" y="f67"/>
                    <a:pt x="f51" y="f71"/>
                  </a:cubicBezTo>
                  <a:cubicBezTo>
                    <a:pt x="f51" y="f71"/>
                    <a:pt x="f13" y="f72"/>
                    <a:pt x="f47" y="f73"/>
                  </a:cubicBezTo>
                  <a:cubicBezTo>
                    <a:pt x="f51" y="f73"/>
                    <a:pt x="f74" y="f75"/>
                    <a:pt x="f53" y="f76"/>
                  </a:cubicBezTo>
                  <a:cubicBezTo>
                    <a:pt x="f77" y="f78"/>
                    <a:pt x="f79" y="f10"/>
                    <a:pt x="f23" y="f74"/>
                  </a:cubicBezTo>
                  <a:cubicBezTo>
                    <a:pt x="f42" y="f74"/>
                    <a:pt x="f41" y="f51"/>
                    <a:pt x="f30" y="f13"/>
                  </a:cubicBezTo>
                  <a:cubicBezTo>
                    <a:pt x="f31" y="f47"/>
                    <a:pt x="f66" y="f10"/>
                    <a:pt x="f80" y="f74"/>
                  </a:cubicBezTo>
                  <a:cubicBezTo>
                    <a:pt x="f62" y="f53"/>
                    <a:pt x="f81" y="f82"/>
                    <a:pt x="f60" y="f83"/>
                  </a:cubicBezTo>
                  <a:cubicBezTo>
                    <a:pt x="f84" y="f85"/>
                    <a:pt x="f68" y="f85"/>
                    <a:pt x="f57" y="f15"/>
                  </a:cubicBezTo>
                  <a:cubicBezTo>
                    <a:pt x="f41" y="f86"/>
                    <a:pt x="f28" y="f83"/>
                    <a:pt x="f28" y="f87"/>
                  </a:cubicBezTo>
                  <a:cubicBezTo>
                    <a:pt x="f28" y="f88"/>
                    <a:pt x="f89" y="f53"/>
                    <a:pt x="f90" y="f52"/>
                  </a:cubicBezTo>
                  <a:cubicBezTo>
                    <a:pt x="f17" y="f47"/>
                    <a:pt x="f85" y="f8"/>
                    <a:pt x="f52" y="f91"/>
                  </a:cubicBezTo>
                  <a:cubicBezTo>
                    <a:pt x="f51" y="f92"/>
                    <a:pt x="f47" y="f91"/>
                    <a:pt x="f10" y="f91"/>
                  </a:cubicBezTo>
                  <a:cubicBezTo>
                    <a:pt x="f11" y="f78"/>
                    <a:pt x="f11" y="f93"/>
                    <a:pt x="f13" y="f10"/>
                  </a:cubicBezTo>
                  <a:cubicBezTo>
                    <a:pt x="f83" y="f94"/>
                    <a:pt x="f95" y="f54"/>
                    <a:pt x="f55" y="f96"/>
                  </a:cubicBezTo>
                  <a:cubicBezTo>
                    <a:pt x="f97" y="f98"/>
                    <a:pt x="f99" y="f98"/>
                    <a:pt x="f90" y="f98"/>
                  </a:cubicBezTo>
                  <a:cubicBezTo>
                    <a:pt x="f26" y="f98"/>
                    <a:pt x="f41" y="f79"/>
                    <a:pt x="f41" y="f100"/>
                  </a:cubicBezTo>
                  <a:cubicBezTo>
                    <a:pt x="f101" y="f90"/>
                    <a:pt x="f26" y="f23"/>
                    <a:pt x="f90" y="f23"/>
                  </a:cubicBezTo>
                  <a:cubicBezTo>
                    <a:pt x="f97" y="f23"/>
                    <a:pt x="f102" y="f103"/>
                    <a:pt x="f102" y="f100"/>
                  </a:cubicBezTo>
                  <a:cubicBezTo>
                    <a:pt x="f102" y="f97"/>
                    <a:pt x="f102" y="f102"/>
                    <a:pt x="f104" y="f104"/>
                  </a:cubicBezTo>
                  <a:cubicBezTo>
                    <a:pt x="f105" y="f106"/>
                    <a:pt x="f107" y="f82"/>
                    <a:pt x="f91" y="f93"/>
                  </a:cubicBezTo>
                  <a:cubicBezTo>
                    <a:pt x="f78" y="f11"/>
                    <a:pt x="f78" y="f47"/>
                    <a:pt x="f78" y="f13"/>
                  </a:cubicBezTo>
                  <a:cubicBezTo>
                    <a:pt x="f47" y="f15"/>
                    <a:pt x="f108" y="f17"/>
                    <a:pt x="f83" y="f19"/>
                  </a:cubicBezTo>
                  <a:cubicBezTo>
                    <a:pt x="f86" y="f89"/>
                    <a:pt x="f15" y="f23"/>
                    <a:pt x="f77" y="f26"/>
                  </a:cubicBezTo>
                  <a:cubicBezTo>
                    <a:pt x="f54" y="f26"/>
                    <a:pt x="f95" y="f41"/>
                    <a:pt x="f95" y="f101"/>
                  </a:cubicBezTo>
                  <a:cubicBezTo>
                    <a:pt x="f109" y="f58"/>
                    <a:pt x="f105" y="f31"/>
                    <a:pt x="f77" y="f37"/>
                  </a:cubicBezTo>
                  <a:cubicBezTo>
                    <a:pt x="f15" y="f33"/>
                    <a:pt x="f110" y="f33"/>
                    <a:pt x="f107" y="f68"/>
                  </a:cubicBezTo>
                  <a:cubicBezTo>
                    <a:pt x="f108" y="f58"/>
                    <a:pt x="f107" y="f101"/>
                    <a:pt x="f107" y="f111"/>
                  </a:cubicBezTo>
                  <a:cubicBezTo>
                    <a:pt x="f107" y="f42"/>
                    <a:pt x="f82" y="f23"/>
                    <a:pt x="f94" y="f21"/>
                  </a:cubicBezTo>
                  <a:cubicBezTo>
                    <a:pt x="f74" y="f96"/>
                    <a:pt x="f93" y="f85"/>
                    <a:pt x="f76" y="f51"/>
                  </a:cubicBezTo>
                  <a:cubicBezTo>
                    <a:pt x="f76" y="f51"/>
                    <a:pt x="f76" y="f51"/>
                    <a:pt x="f75" y="f51"/>
                  </a:cubicBezTo>
                  <a:cubicBezTo>
                    <a:pt x="f75" y="f51"/>
                    <a:pt x="f75" y="f51"/>
                    <a:pt x="f75" y="f51"/>
                  </a:cubicBezTo>
                  <a:cubicBezTo>
                    <a:pt x="f73" y="f77"/>
                    <a:pt x="f73" y="f102"/>
                    <a:pt x="f75" y="f41"/>
                  </a:cubicBezTo>
                  <a:cubicBezTo>
                    <a:pt x="f75" y="f57"/>
                    <a:pt x="f112" y="f58"/>
                    <a:pt x="f92" y="f68"/>
                  </a:cubicBezTo>
                  <a:cubicBezTo>
                    <a:pt x="f93" y="f35"/>
                    <a:pt x="f10" y="f60"/>
                    <a:pt x="f78" y="f113"/>
                  </a:cubicBezTo>
                  <a:cubicBezTo>
                    <a:pt x="f76" y="f5"/>
                    <a:pt x="f114" y="f5"/>
                    <a:pt x="f48" y="f113"/>
                  </a:cubicBezTo>
                  <a:cubicBezTo>
                    <a:pt x="f14" y="f80"/>
                    <a:pt x="f14" y="f33"/>
                    <a:pt x="f48" y="f68"/>
                  </a:cubicBezTo>
                  <a:cubicBezTo>
                    <a:pt x="f49" y="f39"/>
                    <a:pt x="f67" y="f58"/>
                    <a:pt x="f67" y="f57"/>
                  </a:cubicBezTo>
                  <a:cubicBezTo>
                    <a:pt x="f67" y="f55"/>
                    <a:pt x="f67" y="f77"/>
                    <a:pt x="f50" y="f13"/>
                  </a:cubicBezTo>
                  <a:cubicBezTo>
                    <a:pt x="f50" y="f74"/>
                    <a:pt x="f49" y="f52"/>
                    <a:pt x="f48" y="f53"/>
                  </a:cubicBezTo>
                  <a:cubicBezTo>
                    <a:pt x="f56" y="f115"/>
                    <a:pt x="f116" y="f96"/>
                    <a:pt x="f45" y="f103"/>
                  </a:cubicBezTo>
                  <a:cubicBezTo>
                    <a:pt x="f117" y="f23"/>
                    <a:pt x="f118" y="f42"/>
                    <a:pt x="f119" y="f28"/>
                  </a:cubicBezTo>
                  <a:cubicBezTo>
                    <a:pt x="f16" y="f58"/>
                    <a:pt x="f61" y="f35"/>
                    <a:pt x="f18" y="f84"/>
                  </a:cubicBezTo>
                  <a:cubicBezTo>
                    <a:pt x="f40" y="f60"/>
                    <a:pt x="f120" y="f66"/>
                    <a:pt x="f34" y="f37"/>
                  </a:cubicBezTo>
                  <a:cubicBezTo>
                    <a:pt x="f121" y="f30"/>
                    <a:pt x="f34" y="f111"/>
                    <a:pt x="f20" y="f42"/>
                  </a:cubicBezTo>
                  <a:cubicBezTo>
                    <a:pt x="f122" y="f26"/>
                    <a:pt x="f123" y="f21"/>
                    <a:pt x="f18" y="f90"/>
                  </a:cubicBezTo>
                  <a:cubicBezTo>
                    <a:pt x="f61" y="f17"/>
                    <a:pt x="f124" y="f85"/>
                    <a:pt x="f14" y="f52"/>
                  </a:cubicBezTo>
                  <a:cubicBezTo>
                    <a:pt x="f12" y="f51"/>
                    <a:pt x="f12" y="f47"/>
                    <a:pt x="f14" y="f10"/>
                  </a:cubicBezTo>
                  <a:cubicBezTo>
                    <a:pt x="f46" y="f51"/>
                    <a:pt x="f16" y="f108"/>
                    <a:pt x="f45" y="f87"/>
                  </a:cubicBezTo>
                  <a:cubicBezTo>
                    <a:pt x="f43" y="f77"/>
                    <a:pt x="f36" y="f125"/>
                    <a:pt x="f121" y="f98"/>
                  </a:cubicBezTo>
                  <a:cubicBezTo>
                    <a:pt x="f32" y="f104"/>
                    <a:pt x="f27" y="f55"/>
                    <a:pt x="f32" y="f100"/>
                  </a:cubicBezTo>
                  <a:cubicBezTo>
                    <a:pt x="f32" y="f19"/>
                    <a:pt x="f126" y="f23"/>
                    <a:pt x="f127" y="f23"/>
                  </a:cubicBezTo>
                  <a:cubicBezTo>
                    <a:pt x="f128" y="f26"/>
                    <a:pt x="f129" y="f21"/>
                    <a:pt x="f129" y="f99"/>
                  </a:cubicBezTo>
                  <a:cubicBezTo>
                    <a:pt x="f130" y="f55"/>
                    <a:pt x="f131" y="f79"/>
                    <a:pt x="f132" y="f79"/>
                  </a:cubicBezTo>
                  <a:cubicBezTo>
                    <a:pt x="f133" y="f104"/>
                    <a:pt x="f126" y="f98"/>
                    <a:pt x="f32" y="f17"/>
                  </a:cubicBezTo>
                  <a:cubicBezTo>
                    <a:pt x="f20" y="f77"/>
                    <a:pt x="f118" y="f107"/>
                    <a:pt x="f46" y="f10"/>
                  </a:cubicBezTo>
                  <a:cubicBezTo>
                    <a:pt x="f59" y="f8"/>
                    <a:pt x="f59" y="f78"/>
                    <a:pt x="f59" y="f91"/>
                  </a:cubicBezTo>
                  <a:cubicBezTo>
                    <a:pt x="f124" y="f91"/>
                    <a:pt x="f116" y="f92"/>
                    <a:pt x="f16" y="f91"/>
                  </a:cubicBezTo>
                  <a:cubicBezTo>
                    <a:pt x="f40" y="f8"/>
                    <a:pt x="f27" y="f47"/>
                    <a:pt x="f134" y="f74"/>
                  </a:cubicBezTo>
                  <a:cubicBezTo>
                    <a:pt x="f135" y="f52"/>
                    <a:pt x="f129" y="f53"/>
                    <a:pt x="f136" y="f107"/>
                  </a:cubicBezTo>
                  <a:cubicBezTo>
                    <a:pt x="f137" y="f83"/>
                    <a:pt x="f138" y="f15"/>
                    <a:pt x="f139" y="f87"/>
                  </a:cubicBezTo>
                  <a:cubicBezTo>
                    <a:pt x="f140" y="f82"/>
                    <a:pt x="f140" y="f88"/>
                    <a:pt x="f141" y="f51"/>
                  </a:cubicBezTo>
                  <a:cubicBezTo>
                    <a:pt x="f142" y="f10"/>
                    <a:pt x="f143" y="f93"/>
                    <a:pt x="f137" y="f11"/>
                  </a:cubicBezTo>
                  <a:cubicBezTo>
                    <a:pt x="f136" y="f47"/>
                    <a:pt x="f129" y="f51"/>
                    <a:pt x="f135" y="f13"/>
                  </a:cubicBezTo>
                  <a:cubicBezTo>
                    <a:pt x="f126" y="f10"/>
                    <a:pt x="f40" y="f78"/>
                    <a:pt x="f116" y="f76"/>
                  </a:cubicBezTo>
                  <a:cubicBezTo>
                    <a:pt x="f116" y="f75"/>
                    <a:pt x="f116" y="f75"/>
                    <a:pt x="f116" y="f73"/>
                  </a:cubicBezTo>
                  <a:cubicBezTo>
                    <a:pt x="f63" y="f73"/>
                    <a:pt x="f63" y="f72"/>
                    <a:pt x="f16" y="f72"/>
                  </a:cubicBezTo>
                  <a:cubicBezTo>
                    <a:pt x="f22" y="f71"/>
                    <a:pt x="f144" y="f67"/>
                    <a:pt x="f137" y="f67"/>
                  </a:cubicBezTo>
                  <a:cubicBezTo>
                    <a:pt x="f145" y="f50"/>
                    <a:pt x="f146" y="f114"/>
                    <a:pt x="f147" y="f71"/>
                  </a:cubicBezTo>
                  <a:cubicBezTo>
                    <a:pt x="f148" y="f75"/>
                    <a:pt x="f149" y="f73"/>
                    <a:pt x="f150" y="f67"/>
                  </a:cubicBezTo>
                  <a:cubicBezTo>
                    <a:pt x="f6" y="f48"/>
                    <a:pt x="f6" y="f14"/>
                    <a:pt x="f151" y="f152"/>
                  </a:cubicBezTo>
                  <a:cubicBezTo>
                    <a:pt x="f153" y="f124"/>
                    <a:pt x="f142" y="f46"/>
                    <a:pt x="f154" y="f14"/>
                  </a:cubicBezTo>
                  <a:cubicBezTo>
                    <a:pt x="f146" y="f9"/>
                    <a:pt x="f143" y="f69"/>
                    <a:pt x="f145" y="f69"/>
                  </a:cubicBezTo>
                  <a:cubicBezTo>
                    <a:pt x="f155" y="f49"/>
                    <a:pt x="f36" y="f50"/>
                    <a:pt x="f16" y="f114"/>
                  </a:cubicBezTo>
                  <a:cubicBezTo>
                    <a:pt x="f116" y="f114"/>
                    <a:pt x="f46" y="f67"/>
                    <a:pt x="f59" y="f67"/>
                  </a:cubicBezTo>
                  <a:cubicBezTo>
                    <a:pt x="f152" y="f50"/>
                    <a:pt x="f152" y="f49"/>
                    <a:pt x="f56" y="f48"/>
                  </a:cubicBezTo>
                  <a:cubicBezTo>
                    <a:pt x="f59" y="f69"/>
                    <a:pt x="f124" y="f69"/>
                    <a:pt x="f63" y="f12"/>
                  </a:cubicBezTo>
                  <a:cubicBezTo>
                    <a:pt x="f38" y="f156"/>
                    <a:pt x="f29" y="f43"/>
                    <a:pt x="f131" y="f34"/>
                  </a:cubicBezTo>
                  <a:cubicBezTo>
                    <a:pt x="f157" y="f121"/>
                    <a:pt x="f136" y="f158"/>
                    <a:pt x="f159" y="f158"/>
                  </a:cubicBezTo>
                  <a:cubicBezTo>
                    <a:pt x="f160" y="f158"/>
                    <a:pt x="f154" y="f121"/>
                    <a:pt x="f139" y="f32"/>
                  </a:cubicBezTo>
                  <a:cubicBezTo>
                    <a:pt x="f161" y="f27"/>
                    <a:pt x="f141" y="f162"/>
                    <a:pt x="f161" y="f127"/>
                  </a:cubicBezTo>
                  <a:cubicBezTo>
                    <a:pt x="f142" y="f163"/>
                    <a:pt x="f138" y="f134"/>
                    <a:pt x="f164" y="f163"/>
                  </a:cubicBezTo>
                  <a:cubicBezTo>
                    <a:pt x="f165" y="f132"/>
                    <a:pt x="f157" y="f155"/>
                    <a:pt x="f135" y="f144"/>
                  </a:cubicBezTo>
                  <a:cubicBezTo>
                    <a:pt x="f131" y="f29"/>
                    <a:pt x="f128" y="f32"/>
                    <a:pt x="f132" y="f158"/>
                  </a:cubicBezTo>
                  <a:cubicBezTo>
                    <a:pt x="f158" y="f40"/>
                    <a:pt x="f166" y="f119"/>
                    <a:pt x="f46" y="f56"/>
                  </a:cubicBezTo>
                  <a:cubicBezTo>
                    <a:pt x="f152" y="f14"/>
                    <a:pt x="f14" y="f12"/>
                    <a:pt x="f9" y="f9"/>
                  </a:cubicBezTo>
                  <a:cubicBezTo>
                    <a:pt x="f69" y="f9"/>
                    <a:pt x="f69" y="f12"/>
                    <a:pt x="f69" y="f12"/>
                  </a:cubicBezTo>
                  <a:cubicBezTo>
                    <a:pt x="f69" y="f56"/>
                    <a:pt x="f9" y="f59"/>
                    <a:pt x="f12" y="f46"/>
                  </a:cubicBezTo>
                  <a:cubicBezTo>
                    <a:pt x="f63" y="f166"/>
                    <a:pt x="f118" y="f158"/>
                    <a:pt x="f167" y="f132"/>
                  </a:cubicBezTo>
                  <a:cubicBezTo>
                    <a:pt x="f20" y="f134"/>
                    <a:pt x="f36" y="f128"/>
                    <a:pt x="f25" y="f168"/>
                  </a:cubicBezTo>
                  <a:cubicBezTo>
                    <a:pt x="f27" y="f131"/>
                    <a:pt x="f169" y="f157"/>
                    <a:pt x="f169" y="f137"/>
                  </a:cubicBezTo>
                  <a:cubicBezTo>
                    <a:pt x="f162" y="f160"/>
                    <a:pt x="f126" y="f154"/>
                    <a:pt x="f121" y="f154"/>
                  </a:cubicBezTo>
                  <a:cubicBezTo>
                    <a:pt x="f120" y="f154"/>
                    <a:pt x="f167" y="f138"/>
                    <a:pt x="f122" y="f160"/>
                  </a:cubicBezTo>
                  <a:cubicBezTo>
                    <a:pt x="f166" y="f160"/>
                    <a:pt x="f166" y="f137"/>
                    <a:pt x="f122" y="f136"/>
                  </a:cubicBezTo>
                  <a:cubicBezTo>
                    <a:pt x="f40" y="f157"/>
                    <a:pt x="f40" y="f168"/>
                    <a:pt x="f122" y="f163"/>
                  </a:cubicBezTo>
                  <a:cubicBezTo>
                    <a:pt x="f119" y="f32"/>
                    <a:pt x="f46" y="f40"/>
                    <a:pt x="f69" y="f16"/>
                  </a:cubicBezTo>
                  <a:cubicBezTo>
                    <a:pt x="f48" y="f63"/>
                    <a:pt x="f49" y="f124"/>
                    <a:pt x="f67" y="f59"/>
                  </a:cubicBezTo>
                  <a:cubicBezTo>
                    <a:pt x="f72" y="f18"/>
                    <a:pt x="f75" y="f24"/>
                    <a:pt x="f92" y="f162"/>
                  </a:cubicBezTo>
                  <a:cubicBezTo>
                    <a:pt x="f8" y="f129"/>
                    <a:pt x="f47" y="f139"/>
                    <a:pt x="f53" y="f6"/>
                  </a:cubicBezTo>
                  <a:cubicBezTo>
                    <a:pt x="f88" y="f170"/>
                    <a:pt x="f108" y="f2"/>
                    <a:pt x="f107" y="f171"/>
                  </a:cubicBezTo>
                  <a:cubicBezTo>
                    <a:pt x="f94" y="f7"/>
                    <a:pt x="f82" y="f7"/>
                    <a:pt x="f110" y="f7"/>
                  </a:cubicBezTo>
                  <a:cubicBezTo>
                    <a:pt x="f87" y="f7"/>
                    <a:pt x="f87" y="f172"/>
                    <a:pt x="f87" y="f2"/>
                  </a:cubicBezTo>
                  <a:cubicBezTo>
                    <a:pt x="f87" y="f173"/>
                    <a:pt x="f82" y="f174"/>
                    <a:pt x="f82" y="f151"/>
                  </a:cubicBezTo>
                  <a:cubicBezTo>
                    <a:pt x="f74" y="f136"/>
                    <a:pt x="f93" y="f158"/>
                    <a:pt x="f112" y="f63"/>
                  </a:cubicBezTo>
                  <a:cubicBezTo>
                    <a:pt x="f76" y="f124"/>
                    <a:pt x="f112" y="f46"/>
                    <a:pt x="f112" y="f56"/>
                  </a:cubicBezTo>
                  <a:cubicBezTo>
                    <a:pt x="f78" y="f116"/>
                    <a:pt x="f93" y="f61"/>
                    <a:pt x="f47" y="f118"/>
                  </a:cubicBezTo>
                  <a:cubicBezTo>
                    <a:pt x="f88" y="f20"/>
                    <a:pt x="f110" y="f121"/>
                    <a:pt x="f85" y="f127"/>
                  </a:cubicBezTo>
                  <a:cubicBezTo>
                    <a:pt x="f77" y="f132"/>
                    <a:pt x="f106" y="f168"/>
                    <a:pt x="f77" y="f130"/>
                  </a:cubicBezTo>
                  <a:cubicBezTo>
                    <a:pt x="f115" y="f130"/>
                    <a:pt x="f54" y="f164"/>
                    <a:pt x="f106" y="f145"/>
                  </a:cubicBezTo>
                  <a:cubicBezTo>
                    <a:pt x="f175" y="f143"/>
                    <a:pt x="f98" y="f145"/>
                    <a:pt x="f79" y="f165"/>
                  </a:cubicBezTo>
                  <a:cubicBezTo>
                    <a:pt x="f102" y="f129"/>
                    <a:pt x="f79" y="f135"/>
                    <a:pt x="f176" y="f168"/>
                  </a:cubicBezTo>
                  <a:cubicBezTo>
                    <a:pt x="f177" y="f134"/>
                    <a:pt x="f95" y="f132"/>
                    <a:pt x="f106" y="f155"/>
                  </a:cubicBezTo>
                  <a:cubicBezTo>
                    <a:pt x="f86" y="f34"/>
                    <a:pt x="f88" y="f123"/>
                    <a:pt x="f10" y="f59"/>
                  </a:cubicBezTo>
                  <a:cubicBezTo>
                    <a:pt x="f93" y="f152"/>
                    <a:pt x="f8" y="f14"/>
                    <a:pt x="f178" y="f12"/>
                  </a:cubicBezTo>
                  <a:cubicBezTo>
                    <a:pt x="f178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3" name="Freeform 23">
              <a:extLst>
                <a:ext uri="{FF2B5EF4-FFF2-40B4-BE49-F238E27FC236}">
                  <a16:creationId xmlns:a16="http://schemas.microsoft.com/office/drawing/2014/main" id="{A674B9DB-D42F-12AB-369D-262264EFEEE3}"/>
                </a:ext>
              </a:extLst>
            </p:cNvPr>
            <p:cNvSpPr/>
            <p:nvPr/>
          </p:nvSpPr>
          <p:spPr>
            <a:xfrm>
              <a:off x="4773131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9"/>
                <a:gd name="f9" fmla="val 96"/>
                <a:gd name="f10" fmla="val 77"/>
                <a:gd name="f11" fmla="val 75"/>
                <a:gd name="f12" fmla="val 97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9"/>
                <a:gd name="f31" fmla="val 14"/>
                <a:gd name="f32" fmla="val 130"/>
                <a:gd name="f33" fmla="val 12"/>
                <a:gd name="f34" fmla="val 127"/>
                <a:gd name="f35" fmla="val 13"/>
                <a:gd name="f36" fmla="val 123"/>
                <a:gd name="f37" fmla="val 119"/>
                <a:gd name="f38" fmla="val 17"/>
                <a:gd name="f39" fmla="val 118"/>
                <a:gd name="f40" fmla="val 22"/>
                <a:gd name="f41" fmla="val 25"/>
                <a:gd name="f42" fmla="val 117"/>
                <a:gd name="f43" fmla="val 46"/>
                <a:gd name="f44" fmla="val 110"/>
                <a:gd name="f45" fmla="val 60"/>
                <a:gd name="f46" fmla="val 102"/>
                <a:gd name="f47" fmla="val 94"/>
                <a:gd name="f48" fmla="val 93"/>
                <a:gd name="f49" fmla="val 92"/>
                <a:gd name="f50" fmla="val 73"/>
                <a:gd name="f51" fmla="val 71"/>
                <a:gd name="f52" fmla="val 70"/>
                <a:gd name="f53" fmla="val 54"/>
                <a:gd name="f54" fmla="val 38"/>
                <a:gd name="f55" fmla="val 99"/>
                <a:gd name="f56" fmla="val 20"/>
                <a:gd name="f57" fmla="val 18"/>
                <a:gd name="f58" fmla="val 101"/>
                <a:gd name="f59" fmla="val 8"/>
                <a:gd name="f60" fmla="val 108"/>
                <a:gd name="f61" fmla="val 5"/>
                <a:gd name="f62" fmla="val 105"/>
                <a:gd name="f63" fmla="val 1"/>
                <a:gd name="f64" fmla="val 3"/>
                <a:gd name="f65" fmla="val 10"/>
                <a:gd name="f66" fmla="val 91"/>
                <a:gd name="f67" fmla="val 15"/>
                <a:gd name="f68" fmla="val 16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72"/>
                <a:gd name="f75" fmla="val 86"/>
                <a:gd name="f76" fmla="val 85"/>
                <a:gd name="f77" fmla="val 56"/>
                <a:gd name="f78" fmla="val 81"/>
                <a:gd name="f79" fmla="val 41"/>
                <a:gd name="f80" fmla="val 7"/>
                <a:gd name="f81" fmla="val 6"/>
                <a:gd name="f82" fmla="val 65"/>
                <a:gd name="f83" fmla="val 62"/>
                <a:gd name="f84" fmla="val 11"/>
                <a:gd name="f85" fmla="val 58"/>
                <a:gd name="f86" fmla="val 61"/>
                <a:gd name="f87" fmla="val 63"/>
                <a:gd name="f88" fmla="val 69"/>
                <a:gd name="f89" fmla="val 28"/>
                <a:gd name="f90" fmla="val 32"/>
                <a:gd name="f91" fmla="val 82"/>
                <a:gd name="f92" fmla="val 83"/>
                <a:gd name="f93" fmla="val 76"/>
                <a:gd name="f94" fmla="val 78"/>
                <a:gd name="f95" fmla="val 66"/>
                <a:gd name="f96" fmla="val 50"/>
                <a:gd name="f97" fmla="val 43"/>
                <a:gd name="f98" fmla="val 37"/>
                <a:gd name="f99" fmla="val 42"/>
                <a:gd name="f100" fmla="val 34"/>
                <a:gd name="f101" fmla="val 36"/>
                <a:gd name="f102" fmla="val 21"/>
                <a:gd name="f103" fmla="val 39"/>
                <a:gd name="f104" fmla="val 30"/>
                <a:gd name="f105" fmla="val 40"/>
                <a:gd name="f106" fmla="val 53"/>
                <a:gd name="f107" fmla="val 52"/>
                <a:gd name="f108" fmla="val 67"/>
                <a:gd name="f109" fmla="val 68"/>
                <a:gd name="f110" fmla="val 51"/>
                <a:gd name="f111" fmla="val 64"/>
                <a:gd name="f112" fmla="val 24"/>
                <a:gd name="f113" fmla="val 84"/>
                <a:gd name="f114" fmla="val 4"/>
                <a:gd name="f115" fmla="val 90"/>
                <a:gd name="f116" fmla="val 57"/>
                <a:gd name="f117" fmla="val 104"/>
                <a:gd name="f118" fmla="val 111"/>
                <a:gd name="f119" fmla="val 112"/>
                <a:gd name="f120" fmla="val 109"/>
                <a:gd name="f121" fmla="val 125"/>
                <a:gd name="f122" fmla="val 129"/>
                <a:gd name="f123" fmla="val 116"/>
                <a:gd name="f124" fmla="val 114"/>
                <a:gd name="f125" fmla="val 103"/>
                <a:gd name="f126" fmla="val 49"/>
                <a:gd name="f127" fmla="val 133"/>
                <a:gd name="f128" fmla="val 138"/>
                <a:gd name="f129" fmla="val 144"/>
                <a:gd name="f130" fmla="val 149"/>
                <a:gd name="f131" fmla="val 150"/>
                <a:gd name="f132" fmla="val 146"/>
                <a:gd name="f133" fmla="val 141"/>
                <a:gd name="f134" fmla="val 136"/>
                <a:gd name="f135" fmla="val 143"/>
                <a:gd name="f136" fmla="val 147"/>
                <a:gd name="f137" fmla="val 151"/>
                <a:gd name="f138" fmla="val 153"/>
                <a:gd name="f139" fmla="val 159"/>
                <a:gd name="f140" fmla="val 163"/>
                <a:gd name="f141" fmla="val 168"/>
                <a:gd name="f142" fmla="val 166"/>
                <a:gd name="f143" fmla="val 164"/>
                <a:gd name="f144" fmla="val 158"/>
                <a:gd name="f145" fmla="val 137"/>
                <a:gd name="f146" fmla="val 156"/>
                <a:gd name="f147" fmla="val 160"/>
                <a:gd name="f148" fmla="val 162"/>
                <a:gd name="f149" fmla="val 167"/>
                <a:gd name="f150" fmla="val 172"/>
                <a:gd name="f151" fmla="val 175"/>
                <a:gd name="f152" fmla="val 174"/>
                <a:gd name="f153" fmla="val 100"/>
                <a:gd name="f154" fmla="val 170"/>
                <a:gd name="f155" fmla="val 161"/>
                <a:gd name="f156" fmla="val 139"/>
                <a:gd name="f157" fmla="val 107"/>
                <a:gd name="f158" fmla="val 148"/>
                <a:gd name="f159" fmla="val 128"/>
                <a:gd name="f160" fmla="val 154"/>
                <a:gd name="f161" fmla="val 157"/>
                <a:gd name="f162" fmla="val 165"/>
                <a:gd name="f163" fmla="val 135"/>
                <a:gd name="f164" fmla="val 142"/>
                <a:gd name="f165" fmla="val 155"/>
                <a:gd name="f166" fmla="val 152"/>
                <a:gd name="f167" fmla="val 115"/>
                <a:gd name="f168" fmla="val 120"/>
                <a:gd name="f169" fmla="val 145"/>
                <a:gd name="f170" fmla="val 134"/>
                <a:gd name="f171" fmla="val 179"/>
                <a:gd name="f172" fmla="val 182"/>
                <a:gd name="f173" fmla="val 181"/>
                <a:gd name="f174" fmla="val 178"/>
                <a:gd name="f175" fmla="val 176"/>
                <a:gd name="f176" fmla="val 48"/>
                <a:gd name="f177" fmla="val 44"/>
                <a:gd name="f178" fmla="val 47"/>
                <a:gd name="f179" fmla="val 80"/>
                <a:gd name="f180" fmla="+- 0 0 -90"/>
                <a:gd name="f181" fmla="*/ f3 1 177"/>
                <a:gd name="f182" fmla="*/ f4 1 183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3"/>
                <a:gd name="f192" fmla="*/ 31 f188 1"/>
                <a:gd name="f193" fmla="*/ 121 f187 1"/>
                <a:gd name="f194" fmla="*/ 13 f188 1"/>
                <a:gd name="f195" fmla="*/ 123 f187 1"/>
                <a:gd name="f196" fmla="*/ 75 f188 1"/>
                <a:gd name="f197" fmla="*/ 94 f187 1"/>
                <a:gd name="f198" fmla="*/ 22 f188 1"/>
                <a:gd name="f199" fmla="*/ 99 f187 1"/>
                <a:gd name="f200" fmla="*/ 3 f188 1"/>
                <a:gd name="f201" fmla="*/ 96 f187 1"/>
                <a:gd name="f202" fmla="*/ 73 f188 1"/>
                <a:gd name="f203" fmla="*/ 89 f187 1"/>
                <a:gd name="f204" fmla="*/ 27 f188 1"/>
                <a:gd name="f205" fmla="*/ 72 f187 1"/>
                <a:gd name="f206" fmla="*/ 8 f188 1"/>
                <a:gd name="f207" fmla="*/ 62 f187 1"/>
                <a:gd name="f208" fmla="*/ 32 f188 1"/>
                <a:gd name="f209" fmla="*/ 71 f187 1"/>
                <a:gd name="f210" fmla="*/ 74 f188 1"/>
                <a:gd name="f211" fmla="*/ 77 f187 1"/>
                <a:gd name="f212" fmla="*/ 36 f187 1"/>
                <a:gd name="f213" fmla="*/ 40 f188 1"/>
                <a:gd name="f214" fmla="*/ 40 f187 1"/>
                <a:gd name="f215" fmla="*/ 62 f188 1"/>
                <a:gd name="f216" fmla="*/ 31 f187 1"/>
                <a:gd name="f217" fmla="*/ 56 f188 1"/>
                <a:gd name="f218" fmla="*/ 14 f187 1"/>
                <a:gd name="f219" fmla="*/ 66 f188 1"/>
                <a:gd name="f220" fmla="*/ 29 f187 1"/>
                <a:gd name="f221" fmla="*/ 86 f188 1"/>
                <a:gd name="f222" fmla="*/ 73 f187 1"/>
                <a:gd name="f223" fmla="*/ 81 f188 1"/>
                <a:gd name="f224" fmla="*/ 4 f187 1"/>
                <a:gd name="f225" fmla="*/ 91 f188 1"/>
                <a:gd name="f226" fmla="*/ 20 f187 1"/>
                <a:gd name="f227" fmla="*/ 110 f188 1"/>
                <a:gd name="f228" fmla="*/ 30 f187 1"/>
                <a:gd name="f229" fmla="*/ 127 f188 1"/>
                <a:gd name="f230" fmla="*/ 98 f188 1"/>
                <a:gd name="f231" fmla="*/ 129 f188 1"/>
                <a:gd name="f232" fmla="*/ 42 f187 1"/>
                <a:gd name="f233" fmla="*/ 149 f188 1"/>
                <a:gd name="f234" fmla="*/ 34 f187 1"/>
                <a:gd name="f235" fmla="*/ 102 f188 1"/>
                <a:gd name="f236" fmla="*/ 143 f188 1"/>
                <a:gd name="f237" fmla="*/ 166 f188 1"/>
                <a:gd name="f238" fmla="*/ 104 f188 1"/>
                <a:gd name="f239" fmla="*/ 85 f187 1"/>
                <a:gd name="f240" fmla="*/ 153 f188 1"/>
                <a:gd name="f241" fmla="*/ 91 f187 1"/>
                <a:gd name="f242" fmla="*/ 174 f188 1"/>
                <a:gd name="f243" fmla="*/ 100 f187 1"/>
                <a:gd name="f244" fmla="*/ 106 f188 1"/>
                <a:gd name="f245" fmla="*/ 90 f187 1"/>
                <a:gd name="f246" fmla="*/ 105 f188 1"/>
                <a:gd name="f247" fmla="*/ 97 f187 1"/>
                <a:gd name="f248" fmla="*/ 163 f188 1"/>
                <a:gd name="f249" fmla="*/ 130 f187 1"/>
                <a:gd name="f250" fmla="*/ 147 f188 1"/>
                <a:gd name="f251" fmla="*/ 137 f187 1"/>
                <a:gd name="f252" fmla="*/ 96 f188 1"/>
                <a:gd name="f253" fmla="*/ 120 f188 1"/>
                <a:gd name="f254" fmla="*/ 141 f187 1"/>
                <a:gd name="f255" fmla="*/ 161 f187 1"/>
                <a:gd name="f256" fmla="*/ 116 f188 1"/>
                <a:gd name="f257" fmla="*/ 142 f187 1"/>
                <a:gd name="f258" fmla="*/ 83 f188 1"/>
                <a:gd name="f259" fmla="*/ 135 f187 1"/>
                <a:gd name="f260" fmla="*/ 64 f188 1"/>
                <a:gd name="f261" fmla="*/ 183 f187 1"/>
                <a:gd name="f262" fmla="*/ 84 f188 1"/>
                <a:gd name="f263" fmla="*/ 105 f187 1"/>
                <a:gd name="f264" fmla="*/ 58 f188 1"/>
                <a:gd name="f265" fmla="*/ 138 f187 1"/>
                <a:gd name="f266" fmla="*/ 41 f188 1"/>
                <a:gd name="f267" fmla="*/ 152 f187 1"/>
                <a:gd name="f268" fmla="*/ 77 f188 1"/>
                <a:gd name="f269" fmla="*/ 101 f187 1"/>
                <a:gd name="f270" fmla="+- f189 0 f1"/>
                <a:gd name="f271" fmla="*/ f192 1 177"/>
                <a:gd name="f272" fmla="*/ f193 1 183"/>
                <a:gd name="f273" fmla="*/ f194 1 177"/>
                <a:gd name="f274" fmla="*/ f195 1 183"/>
                <a:gd name="f275" fmla="*/ f196 1 177"/>
                <a:gd name="f276" fmla="*/ f197 1 183"/>
                <a:gd name="f277" fmla="*/ f198 1 177"/>
                <a:gd name="f278" fmla="*/ f199 1 183"/>
                <a:gd name="f279" fmla="*/ f200 1 177"/>
                <a:gd name="f280" fmla="*/ f201 1 183"/>
                <a:gd name="f281" fmla="*/ f202 1 177"/>
                <a:gd name="f282" fmla="*/ f203 1 183"/>
                <a:gd name="f283" fmla="*/ f204 1 177"/>
                <a:gd name="f284" fmla="*/ f205 1 183"/>
                <a:gd name="f285" fmla="*/ f206 1 177"/>
                <a:gd name="f286" fmla="*/ f207 1 183"/>
                <a:gd name="f287" fmla="*/ f208 1 177"/>
                <a:gd name="f288" fmla="*/ f209 1 183"/>
                <a:gd name="f289" fmla="*/ f210 1 177"/>
                <a:gd name="f290" fmla="*/ f211 1 183"/>
                <a:gd name="f291" fmla="*/ f212 1 183"/>
                <a:gd name="f292" fmla="*/ f213 1 177"/>
                <a:gd name="f293" fmla="*/ f214 1 183"/>
                <a:gd name="f294" fmla="*/ f215 1 177"/>
                <a:gd name="f295" fmla="*/ f216 1 183"/>
                <a:gd name="f296" fmla="*/ f217 1 177"/>
                <a:gd name="f297" fmla="*/ f218 1 183"/>
                <a:gd name="f298" fmla="*/ f219 1 177"/>
                <a:gd name="f299" fmla="*/ f220 1 183"/>
                <a:gd name="f300" fmla="*/ f221 1 177"/>
                <a:gd name="f301" fmla="*/ f222 1 183"/>
                <a:gd name="f302" fmla="*/ f223 1 177"/>
                <a:gd name="f303" fmla="*/ f224 1 183"/>
                <a:gd name="f304" fmla="*/ f225 1 177"/>
                <a:gd name="f305" fmla="*/ f226 1 183"/>
                <a:gd name="f306" fmla="*/ f227 1 177"/>
                <a:gd name="f307" fmla="*/ f228 1 183"/>
                <a:gd name="f308" fmla="*/ f229 1 177"/>
                <a:gd name="f309" fmla="*/ f230 1 177"/>
                <a:gd name="f310" fmla="*/ f231 1 177"/>
                <a:gd name="f311" fmla="*/ f232 1 183"/>
                <a:gd name="f312" fmla="*/ f233 1 177"/>
                <a:gd name="f313" fmla="*/ f234 1 183"/>
                <a:gd name="f314" fmla="*/ f235 1 177"/>
                <a:gd name="f315" fmla="*/ f236 1 177"/>
                <a:gd name="f316" fmla="*/ f237 1 177"/>
                <a:gd name="f317" fmla="*/ f238 1 177"/>
                <a:gd name="f318" fmla="*/ f239 1 183"/>
                <a:gd name="f319" fmla="*/ f240 1 177"/>
                <a:gd name="f320" fmla="*/ f241 1 183"/>
                <a:gd name="f321" fmla="*/ f242 1 177"/>
                <a:gd name="f322" fmla="*/ f243 1 183"/>
                <a:gd name="f323" fmla="*/ f244 1 177"/>
                <a:gd name="f324" fmla="*/ f245 1 183"/>
                <a:gd name="f325" fmla="*/ f246 1 177"/>
                <a:gd name="f326" fmla="*/ f247 1 183"/>
                <a:gd name="f327" fmla="*/ f248 1 177"/>
                <a:gd name="f328" fmla="*/ f249 1 183"/>
                <a:gd name="f329" fmla="*/ f250 1 177"/>
                <a:gd name="f330" fmla="*/ f251 1 183"/>
                <a:gd name="f331" fmla="*/ f252 1 177"/>
                <a:gd name="f332" fmla="*/ f253 1 177"/>
                <a:gd name="f333" fmla="*/ f254 1 183"/>
                <a:gd name="f334" fmla="*/ f255 1 183"/>
                <a:gd name="f335" fmla="*/ f256 1 177"/>
                <a:gd name="f336" fmla="*/ f257 1 183"/>
                <a:gd name="f337" fmla="*/ f258 1 177"/>
                <a:gd name="f338" fmla="*/ f259 1 183"/>
                <a:gd name="f339" fmla="*/ f260 1 177"/>
                <a:gd name="f340" fmla="*/ f261 1 183"/>
                <a:gd name="f341" fmla="*/ f262 1 177"/>
                <a:gd name="f342" fmla="*/ f263 1 183"/>
                <a:gd name="f343" fmla="*/ f264 1 177"/>
                <a:gd name="f344" fmla="*/ f265 1 183"/>
                <a:gd name="f345" fmla="*/ f266 1 177"/>
                <a:gd name="f346" fmla="*/ f267 1 183"/>
                <a:gd name="f347" fmla="*/ f268 1 177"/>
                <a:gd name="f348" fmla="*/ f269 1 183"/>
                <a:gd name="f349" fmla="*/ 0 1 f190"/>
                <a:gd name="f350" fmla="*/ f184 1 f190"/>
                <a:gd name="f351" fmla="*/ 0 1 f191"/>
                <a:gd name="f352" fmla="*/ f185 1 f191"/>
                <a:gd name="f353" fmla="*/ f271 1 f190"/>
                <a:gd name="f354" fmla="*/ f272 1 f191"/>
                <a:gd name="f355" fmla="*/ f273 1 f190"/>
                <a:gd name="f356" fmla="*/ f274 1 f191"/>
                <a:gd name="f357" fmla="*/ f275 1 f190"/>
                <a:gd name="f358" fmla="*/ f276 1 f191"/>
                <a:gd name="f359" fmla="*/ f277 1 f190"/>
                <a:gd name="f360" fmla="*/ f278 1 f191"/>
                <a:gd name="f361" fmla="*/ f279 1 f190"/>
                <a:gd name="f362" fmla="*/ f280 1 f191"/>
                <a:gd name="f363" fmla="*/ f281 1 f190"/>
                <a:gd name="f364" fmla="*/ f282 1 f191"/>
                <a:gd name="f365" fmla="*/ f283 1 f190"/>
                <a:gd name="f366" fmla="*/ f284 1 f191"/>
                <a:gd name="f367" fmla="*/ f285 1 f190"/>
                <a:gd name="f368" fmla="*/ f286 1 f191"/>
                <a:gd name="f369" fmla="*/ f287 1 f190"/>
                <a:gd name="f370" fmla="*/ f288 1 f191"/>
                <a:gd name="f371" fmla="*/ f289 1 f190"/>
                <a:gd name="f372" fmla="*/ f290 1 f191"/>
                <a:gd name="f373" fmla="*/ f291 1 f191"/>
                <a:gd name="f374" fmla="*/ f292 1 f190"/>
                <a:gd name="f375" fmla="*/ f293 1 f191"/>
                <a:gd name="f376" fmla="*/ f294 1 f190"/>
                <a:gd name="f377" fmla="*/ f295 1 f191"/>
                <a:gd name="f378" fmla="*/ f296 1 f190"/>
                <a:gd name="f379" fmla="*/ f297 1 f191"/>
                <a:gd name="f380" fmla="*/ f298 1 f190"/>
                <a:gd name="f381" fmla="*/ f299 1 f191"/>
                <a:gd name="f382" fmla="*/ f300 1 f190"/>
                <a:gd name="f383" fmla="*/ f301 1 f191"/>
                <a:gd name="f384" fmla="*/ f302 1 f190"/>
                <a:gd name="f385" fmla="*/ f303 1 f191"/>
                <a:gd name="f386" fmla="*/ f304 1 f190"/>
                <a:gd name="f387" fmla="*/ f305 1 f191"/>
                <a:gd name="f388" fmla="*/ f306 1 f190"/>
                <a:gd name="f389" fmla="*/ f307 1 f191"/>
                <a:gd name="f390" fmla="*/ f308 1 f190"/>
                <a:gd name="f391" fmla="*/ f309 1 f190"/>
                <a:gd name="f392" fmla="*/ f310 1 f190"/>
                <a:gd name="f393" fmla="*/ f311 1 f191"/>
                <a:gd name="f394" fmla="*/ f312 1 f190"/>
                <a:gd name="f395" fmla="*/ f313 1 f191"/>
                <a:gd name="f396" fmla="*/ f314 1 f190"/>
                <a:gd name="f397" fmla="*/ f315 1 f190"/>
                <a:gd name="f398" fmla="*/ f316 1 f190"/>
                <a:gd name="f399" fmla="*/ f317 1 f190"/>
                <a:gd name="f400" fmla="*/ f318 1 f191"/>
                <a:gd name="f401" fmla="*/ f319 1 f190"/>
                <a:gd name="f402" fmla="*/ f320 1 f191"/>
                <a:gd name="f403" fmla="*/ f321 1 f190"/>
                <a:gd name="f404" fmla="*/ f322 1 f191"/>
                <a:gd name="f405" fmla="*/ f323 1 f190"/>
                <a:gd name="f406" fmla="*/ f324 1 f191"/>
                <a:gd name="f407" fmla="*/ f325 1 f190"/>
                <a:gd name="f408" fmla="*/ f326 1 f191"/>
                <a:gd name="f409" fmla="*/ f327 1 f190"/>
                <a:gd name="f410" fmla="*/ f328 1 f191"/>
                <a:gd name="f411" fmla="*/ f329 1 f190"/>
                <a:gd name="f412" fmla="*/ f330 1 f191"/>
                <a:gd name="f413" fmla="*/ f331 1 f190"/>
                <a:gd name="f414" fmla="*/ f332 1 f190"/>
                <a:gd name="f415" fmla="*/ f333 1 f191"/>
                <a:gd name="f416" fmla="*/ f334 1 f191"/>
                <a:gd name="f417" fmla="*/ f335 1 f190"/>
                <a:gd name="f418" fmla="*/ f336 1 f191"/>
                <a:gd name="f419" fmla="*/ f337 1 f190"/>
                <a:gd name="f420" fmla="*/ f338 1 f191"/>
                <a:gd name="f421" fmla="*/ f339 1 f190"/>
                <a:gd name="f422" fmla="*/ f340 1 f191"/>
                <a:gd name="f423" fmla="*/ f341 1 f190"/>
                <a:gd name="f424" fmla="*/ f342 1 f191"/>
                <a:gd name="f425" fmla="*/ f343 1 f190"/>
                <a:gd name="f426" fmla="*/ f344 1 f191"/>
                <a:gd name="f427" fmla="*/ f345 1 f190"/>
                <a:gd name="f428" fmla="*/ f346 1 f191"/>
                <a:gd name="f429" fmla="*/ f347 1 f190"/>
                <a:gd name="f430" fmla="*/ f348 1 f191"/>
                <a:gd name="f431" fmla="*/ f349 f181 1"/>
                <a:gd name="f432" fmla="*/ f350 f181 1"/>
                <a:gd name="f433" fmla="*/ f352 f182 1"/>
                <a:gd name="f434" fmla="*/ f351 f182 1"/>
                <a:gd name="f435" fmla="*/ f353 f181 1"/>
                <a:gd name="f436" fmla="*/ f354 f182 1"/>
                <a:gd name="f437" fmla="*/ f355 f181 1"/>
                <a:gd name="f438" fmla="*/ f356 f182 1"/>
                <a:gd name="f439" fmla="*/ f357 f181 1"/>
                <a:gd name="f440" fmla="*/ f358 f182 1"/>
                <a:gd name="f441" fmla="*/ f359 f181 1"/>
                <a:gd name="f442" fmla="*/ f360 f182 1"/>
                <a:gd name="f443" fmla="*/ f361 f181 1"/>
                <a:gd name="f444" fmla="*/ f362 f182 1"/>
                <a:gd name="f445" fmla="*/ f363 f181 1"/>
                <a:gd name="f446" fmla="*/ f364 f182 1"/>
                <a:gd name="f447" fmla="*/ f365 f181 1"/>
                <a:gd name="f448" fmla="*/ f366 f182 1"/>
                <a:gd name="f449" fmla="*/ f367 f181 1"/>
                <a:gd name="f450" fmla="*/ f368 f182 1"/>
                <a:gd name="f451" fmla="*/ f369 f181 1"/>
                <a:gd name="f452" fmla="*/ f370 f182 1"/>
                <a:gd name="f453" fmla="*/ f371 f181 1"/>
                <a:gd name="f454" fmla="*/ f372 f182 1"/>
                <a:gd name="f455" fmla="*/ f373 f182 1"/>
                <a:gd name="f456" fmla="*/ f374 f181 1"/>
                <a:gd name="f457" fmla="*/ f375 f182 1"/>
                <a:gd name="f458" fmla="*/ f376 f181 1"/>
                <a:gd name="f459" fmla="*/ f377 f182 1"/>
                <a:gd name="f460" fmla="*/ f378 f181 1"/>
                <a:gd name="f461" fmla="*/ f379 f182 1"/>
                <a:gd name="f462" fmla="*/ f380 f181 1"/>
                <a:gd name="f463" fmla="*/ f381 f182 1"/>
                <a:gd name="f464" fmla="*/ f382 f181 1"/>
                <a:gd name="f465" fmla="*/ f383 f182 1"/>
                <a:gd name="f466" fmla="*/ f384 f181 1"/>
                <a:gd name="f467" fmla="*/ f385 f182 1"/>
                <a:gd name="f468" fmla="*/ f386 f181 1"/>
                <a:gd name="f469" fmla="*/ f387 f182 1"/>
                <a:gd name="f470" fmla="*/ f388 f181 1"/>
                <a:gd name="f471" fmla="*/ f389 f182 1"/>
                <a:gd name="f472" fmla="*/ f390 f181 1"/>
                <a:gd name="f473" fmla="*/ f391 f181 1"/>
                <a:gd name="f474" fmla="*/ f392 f181 1"/>
                <a:gd name="f475" fmla="*/ f393 f182 1"/>
                <a:gd name="f476" fmla="*/ f394 f181 1"/>
                <a:gd name="f477" fmla="*/ f395 f182 1"/>
                <a:gd name="f478" fmla="*/ f396 f181 1"/>
                <a:gd name="f479" fmla="*/ f397 f181 1"/>
                <a:gd name="f480" fmla="*/ f398 f181 1"/>
                <a:gd name="f481" fmla="*/ f399 f181 1"/>
                <a:gd name="f482" fmla="*/ f400 f182 1"/>
                <a:gd name="f483" fmla="*/ f401 f181 1"/>
                <a:gd name="f484" fmla="*/ f402 f182 1"/>
                <a:gd name="f485" fmla="*/ f403 f181 1"/>
                <a:gd name="f486" fmla="*/ f404 f182 1"/>
                <a:gd name="f487" fmla="*/ f405 f181 1"/>
                <a:gd name="f488" fmla="*/ f406 f182 1"/>
                <a:gd name="f489" fmla="*/ f407 f181 1"/>
                <a:gd name="f490" fmla="*/ f408 f182 1"/>
                <a:gd name="f491" fmla="*/ f409 f181 1"/>
                <a:gd name="f492" fmla="*/ f410 f182 1"/>
                <a:gd name="f493" fmla="*/ f411 f181 1"/>
                <a:gd name="f494" fmla="*/ f412 f182 1"/>
                <a:gd name="f495" fmla="*/ f413 f181 1"/>
                <a:gd name="f496" fmla="*/ f414 f181 1"/>
                <a:gd name="f497" fmla="*/ f415 f182 1"/>
                <a:gd name="f498" fmla="*/ f416 f182 1"/>
                <a:gd name="f499" fmla="*/ f417 f181 1"/>
                <a:gd name="f500" fmla="*/ f418 f182 1"/>
                <a:gd name="f501" fmla="*/ f419 f181 1"/>
                <a:gd name="f502" fmla="*/ f420 f182 1"/>
                <a:gd name="f503" fmla="*/ f421 f181 1"/>
                <a:gd name="f504" fmla="*/ f422 f182 1"/>
                <a:gd name="f505" fmla="*/ f423 f181 1"/>
                <a:gd name="f506" fmla="*/ f424 f182 1"/>
                <a:gd name="f507" fmla="*/ f425 f181 1"/>
                <a:gd name="f508" fmla="*/ f426 f182 1"/>
                <a:gd name="f509" fmla="*/ f427 f181 1"/>
                <a:gd name="f510" fmla="*/ f428 f182 1"/>
                <a:gd name="f511" fmla="*/ f429 f181 1"/>
                <a:gd name="f512" fmla="*/ f430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51" y="f452"/>
                </a:cxn>
                <a:cxn ang="f270">
                  <a:pos x="f453" y="f454"/>
                </a:cxn>
                <a:cxn ang="f270">
                  <a:pos x="f441" y="f455"/>
                </a:cxn>
                <a:cxn ang="f270">
                  <a:pos x="f456" y="f457"/>
                </a:cxn>
                <a:cxn ang="f270">
                  <a:pos x="f458" y="f459"/>
                </a:cxn>
                <a:cxn ang="f270">
                  <a:pos x="f460" y="f461"/>
                </a:cxn>
                <a:cxn ang="f270">
                  <a:pos x="f462" y="f463"/>
                </a:cxn>
                <a:cxn ang="f270">
                  <a:pos x="f464" y="f465"/>
                </a:cxn>
                <a:cxn ang="f270">
                  <a:pos x="f466" y="f467"/>
                </a:cxn>
                <a:cxn ang="f270">
                  <a:pos x="f468" y="f469"/>
                </a:cxn>
                <a:cxn ang="f270">
                  <a:pos x="f470" y="f471"/>
                </a:cxn>
                <a:cxn ang="f270">
                  <a:pos x="f472" y="f461"/>
                </a:cxn>
                <a:cxn ang="f270">
                  <a:pos x="f473" y="f452"/>
                </a:cxn>
                <a:cxn ang="f270">
                  <a:pos x="f474" y="f475"/>
                </a:cxn>
                <a:cxn ang="f270">
                  <a:pos x="f476" y="f477"/>
                </a:cxn>
                <a:cxn ang="f270">
                  <a:pos x="f478" y="f454"/>
                </a:cxn>
                <a:cxn ang="f270">
                  <a:pos x="f479" y="f448"/>
                </a:cxn>
                <a:cxn ang="f270">
                  <a:pos x="f480" y="f465"/>
                </a:cxn>
                <a:cxn ang="f270">
                  <a:pos x="f481" y="f482"/>
                </a:cxn>
                <a:cxn ang="f270">
                  <a:pos x="f483" y="f484"/>
                </a:cxn>
                <a:cxn ang="f270">
                  <a:pos x="f485" y="f486"/>
                </a:cxn>
                <a:cxn ang="f270">
                  <a:pos x="f487" y="f488"/>
                </a:cxn>
                <a:cxn ang="f270">
                  <a:pos x="f489" y="f490"/>
                </a:cxn>
                <a:cxn ang="f270">
                  <a:pos x="f491" y="f492"/>
                </a:cxn>
                <a:cxn ang="f270">
                  <a:pos x="f493" y="f494"/>
                </a:cxn>
                <a:cxn ang="f270">
                  <a:pos x="f495" y="f444"/>
                </a:cxn>
                <a:cxn ang="f270">
                  <a:pos x="f496" y="f497"/>
                </a:cxn>
                <a:cxn ang="f270">
                  <a:pos x="f474" y="f498"/>
                </a:cxn>
                <a:cxn ang="f270">
                  <a:pos x="f499" y="f500"/>
                </a:cxn>
                <a:cxn ang="f270">
                  <a:pos x="f501" y="f502"/>
                </a:cxn>
                <a:cxn ang="f270">
                  <a:pos x="f503" y="f504"/>
                </a:cxn>
                <a:cxn ang="f270">
                  <a:pos x="f505" y="f506"/>
                </a:cxn>
                <a:cxn ang="f270">
                  <a:pos x="f507" y="f508"/>
                </a:cxn>
                <a:cxn ang="f270">
                  <a:pos x="f509" y="f510"/>
                </a:cxn>
                <a:cxn ang="f270">
                  <a:pos x="f511" y="f512"/>
                </a:cxn>
              </a:cxnLst>
              <a:rect l="f431" t="f434" r="f432" b="f433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1" y="f37"/>
                    <a:pt x="f38" y="f39"/>
                    <a:pt x="f40" y="f39"/>
                  </a:cubicBezTo>
                  <a:cubicBezTo>
                    <a:pt x="f41" y="f37"/>
                    <a:pt x="f21" y="f37"/>
                    <a:pt x="f19" y="f42"/>
                  </a:cubicBezTo>
                  <a:cubicBezTo>
                    <a:pt x="f43" y="f44"/>
                    <a:pt x="f45" y="f46"/>
                    <a:pt x="f11" y="f47"/>
                  </a:cubicBezTo>
                  <a:cubicBezTo>
                    <a:pt x="f11" y="f48"/>
                    <a:pt x="f11" y="f48"/>
                    <a:pt x="f13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53" y="f47"/>
                    <a:pt x="f54" y="f9"/>
                    <a:pt x="f40" y="f55"/>
                  </a:cubicBezTo>
                  <a:cubicBezTo>
                    <a:pt x="f56" y="f55"/>
                    <a:pt x="f57" y="f58"/>
                    <a:pt x="f38" y="f46"/>
                  </a:cubicBezTo>
                  <a:cubicBezTo>
                    <a:pt x="f31" y="f16"/>
                    <a:pt x="f59" y="f60"/>
                    <a:pt x="f61" y="f62"/>
                  </a:cubicBezTo>
                  <a:cubicBezTo>
                    <a:pt x="f63" y="f46"/>
                    <a:pt x="f5" y="f55"/>
                    <a:pt x="f64" y="f9"/>
                  </a:cubicBezTo>
                  <a:cubicBezTo>
                    <a:pt x="f61" y="f49"/>
                    <a:pt x="f65" y="f66"/>
                    <a:pt x="f67" y="f47"/>
                  </a:cubicBezTo>
                  <a:cubicBezTo>
                    <a:pt x="f68" y="f69"/>
                    <a:pt x="f57" y="f9"/>
                    <a:pt x="f56" y="f9"/>
                  </a:cubicBezTo>
                  <a:cubicBezTo>
                    <a:pt x="f54" y="f47"/>
                    <a:pt x="f70" y="f66"/>
                    <a:pt x="f50" y="f71"/>
                  </a:cubicBezTo>
                  <a:cubicBezTo>
                    <a:pt x="f50" y="f71"/>
                    <a:pt x="f13" y="f72"/>
                    <a:pt x="f11" y="f73"/>
                  </a:cubicBezTo>
                  <a:cubicBezTo>
                    <a:pt x="f50" y="f73"/>
                    <a:pt x="f74" y="f75"/>
                    <a:pt x="f52" y="f76"/>
                  </a:cubicBezTo>
                  <a:cubicBezTo>
                    <a:pt x="f77" y="f78"/>
                    <a:pt x="f79" y="f10"/>
                    <a:pt x="f23" y="f74"/>
                  </a:cubicBezTo>
                  <a:cubicBezTo>
                    <a:pt x="f41" y="f74"/>
                    <a:pt x="f40" y="f50"/>
                    <a:pt x="f30" y="f13"/>
                  </a:cubicBezTo>
                  <a:cubicBezTo>
                    <a:pt x="f67" y="f11"/>
                    <a:pt x="f65" y="f10"/>
                    <a:pt x="f80" y="f74"/>
                  </a:cubicBezTo>
                  <a:cubicBezTo>
                    <a:pt x="f61" y="f52"/>
                    <a:pt x="f81" y="f82"/>
                    <a:pt x="f59" y="f83"/>
                  </a:cubicBezTo>
                  <a:cubicBezTo>
                    <a:pt x="f84" y="f85"/>
                    <a:pt x="f68" y="f85"/>
                    <a:pt x="f56" y="f45"/>
                  </a:cubicBezTo>
                  <a:cubicBezTo>
                    <a:pt x="f40" y="f86"/>
                    <a:pt x="f28" y="f83"/>
                    <a:pt x="f28" y="f87"/>
                  </a:cubicBezTo>
                  <a:cubicBezTo>
                    <a:pt x="f28" y="f88"/>
                    <a:pt x="f89" y="f52"/>
                    <a:pt x="f90" y="f51"/>
                  </a:cubicBezTo>
                  <a:cubicBezTo>
                    <a:pt x="f17" y="f11"/>
                    <a:pt x="f85" y="f8"/>
                    <a:pt x="f51" y="f91"/>
                  </a:cubicBezTo>
                  <a:cubicBezTo>
                    <a:pt x="f50" y="f92"/>
                    <a:pt x="f11" y="f91"/>
                    <a:pt x="f10" y="f91"/>
                  </a:cubicBezTo>
                  <a:cubicBezTo>
                    <a:pt x="f93" y="f78"/>
                    <a:pt x="f11" y="f94"/>
                    <a:pt x="f13" y="f10"/>
                  </a:cubicBezTo>
                  <a:cubicBezTo>
                    <a:pt x="f83" y="f95"/>
                    <a:pt x="f96" y="f53"/>
                    <a:pt x="f54" y="f97"/>
                  </a:cubicBezTo>
                  <a:cubicBezTo>
                    <a:pt x="f98" y="f99"/>
                    <a:pt x="f100" y="f99"/>
                    <a:pt x="f90" y="f99"/>
                  </a:cubicBezTo>
                  <a:cubicBezTo>
                    <a:pt x="f26" y="f99"/>
                    <a:pt x="f40" y="f79"/>
                    <a:pt x="f40" y="f101"/>
                  </a:cubicBezTo>
                  <a:cubicBezTo>
                    <a:pt x="f102" y="f90"/>
                    <a:pt x="f26" y="f23"/>
                    <a:pt x="f90" y="f23"/>
                  </a:cubicBezTo>
                  <a:cubicBezTo>
                    <a:pt x="f98" y="f23"/>
                    <a:pt x="f103" y="f104"/>
                    <a:pt x="f103" y="f101"/>
                  </a:cubicBezTo>
                  <a:cubicBezTo>
                    <a:pt x="f103" y="f98"/>
                    <a:pt x="f103" y="f103"/>
                    <a:pt x="f105" y="f105"/>
                  </a:cubicBezTo>
                  <a:cubicBezTo>
                    <a:pt x="f106" y="f107"/>
                    <a:pt x="f108" y="f82"/>
                    <a:pt x="f91" y="f94"/>
                  </a:cubicBezTo>
                  <a:cubicBezTo>
                    <a:pt x="f78" y="f93"/>
                    <a:pt x="f78" y="f11"/>
                    <a:pt x="f78" y="f13"/>
                  </a:cubicBezTo>
                  <a:cubicBezTo>
                    <a:pt x="f13" y="f45"/>
                    <a:pt x="f109" y="f17"/>
                    <a:pt x="f83" y="f19"/>
                  </a:cubicBezTo>
                  <a:cubicBezTo>
                    <a:pt x="f86" y="f89"/>
                    <a:pt x="f45" y="f23"/>
                    <a:pt x="f77" y="f26"/>
                  </a:cubicBezTo>
                  <a:cubicBezTo>
                    <a:pt x="f53" y="f26"/>
                    <a:pt x="f96" y="f40"/>
                    <a:pt x="f96" y="f102"/>
                  </a:cubicBezTo>
                  <a:cubicBezTo>
                    <a:pt x="f110" y="f57"/>
                    <a:pt x="f106" y="f67"/>
                    <a:pt x="f77" y="f31"/>
                  </a:cubicBezTo>
                  <a:cubicBezTo>
                    <a:pt x="f45" y="f33"/>
                    <a:pt x="f111" y="f33"/>
                    <a:pt x="f108" y="f68"/>
                  </a:cubicBezTo>
                  <a:cubicBezTo>
                    <a:pt x="f109" y="f57"/>
                    <a:pt x="f108" y="f102"/>
                    <a:pt x="f108" y="f112"/>
                  </a:cubicBezTo>
                  <a:cubicBezTo>
                    <a:pt x="f108" y="f41"/>
                    <a:pt x="f82" y="f23"/>
                    <a:pt x="f95" y="f21"/>
                  </a:cubicBezTo>
                  <a:cubicBezTo>
                    <a:pt x="f74" y="f97"/>
                    <a:pt x="f94" y="f85"/>
                    <a:pt x="f76" y="f50"/>
                  </a:cubicBezTo>
                  <a:cubicBezTo>
                    <a:pt x="f76" y="f50"/>
                    <a:pt x="f76" y="f50"/>
                    <a:pt x="f75" y="f50"/>
                  </a:cubicBezTo>
                  <a:cubicBezTo>
                    <a:pt x="f75" y="f50"/>
                    <a:pt x="f75" y="f50"/>
                    <a:pt x="f75" y="f50"/>
                  </a:cubicBezTo>
                  <a:cubicBezTo>
                    <a:pt x="f73" y="f77"/>
                    <a:pt x="f73" y="f103"/>
                    <a:pt x="f75" y="f40"/>
                  </a:cubicBezTo>
                  <a:cubicBezTo>
                    <a:pt x="f75" y="f56"/>
                    <a:pt x="f113" y="f57"/>
                    <a:pt x="f92" y="f68"/>
                  </a:cubicBezTo>
                  <a:cubicBezTo>
                    <a:pt x="f94" y="f35"/>
                    <a:pt x="f10" y="f59"/>
                    <a:pt x="f78" y="f114"/>
                  </a:cubicBezTo>
                  <a:cubicBezTo>
                    <a:pt x="f113" y="f5"/>
                    <a:pt x="f115" y="f5"/>
                    <a:pt x="f47" y="f114"/>
                  </a:cubicBezTo>
                  <a:cubicBezTo>
                    <a:pt x="f14" y="f80"/>
                    <a:pt x="f14" y="f33"/>
                    <a:pt x="f47" y="f68"/>
                  </a:cubicBezTo>
                  <a:cubicBezTo>
                    <a:pt x="f48" y="f38"/>
                    <a:pt x="f66" y="f57"/>
                    <a:pt x="f66" y="f56"/>
                  </a:cubicBezTo>
                  <a:cubicBezTo>
                    <a:pt x="f66" y="f54"/>
                    <a:pt x="f66" y="f77"/>
                    <a:pt x="f49" y="f13"/>
                  </a:cubicBezTo>
                  <a:cubicBezTo>
                    <a:pt x="f49" y="f74"/>
                    <a:pt x="f48" y="f51"/>
                    <a:pt x="f47" y="f52"/>
                  </a:cubicBezTo>
                  <a:cubicBezTo>
                    <a:pt x="f55" y="f116"/>
                    <a:pt x="f117" y="f97"/>
                    <a:pt x="f44" y="f104"/>
                  </a:cubicBezTo>
                  <a:cubicBezTo>
                    <a:pt x="f118" y="f23"/>
                    <a:pt x="f119" y="f41"/>
                    <a:pt x="f120" y="f28"/>
                  </a:cubicBezTo>
                  <a:cubicBezTo>
                    <a:pt x="f16" y="f57"/>
                    <a:pt x="f60" y="f35"/>
                    <a:pt x="f18" y="f84"/>
                  </a:cubicBezTo>
                  <a:cubicBezTo>
                    <a:pt x="f39" y="f59"/>
                    <a:pt x="f121" y="f65"/>
                    <a:pt x="f34" y="f31"/>
                  </a:cubicBezTo>
                  <a:cubicBezTo>
                    <a:pt x="f122" y="f30"/>
                    <a:pt x="f34" y="f112"/>
                    <a:pt x="f20" y="f41"/>
                  </a:cubicBezTo>
                  <a:cubicBezTo>
                    <a:pt x="f123" y="f26"/>
                    <a:pt x="f124" y="f21"/>
                    <a:pt x="f18" y="f90"/>
                  </a:cubicBezTo>
                  <a:cubicBezTo>
                    <a:pt x="f60" y="f17"/>
                    <a:pt x="f125" y="f85"/>
                    <a:pt x="f14" y="f51"/>
                  </a:cubicBezTo>
                  <a:cubicBezTo>
                    <a:pt x="f12" y="f50"/>
                    <a:pt x="f12" y="f11"/>
                    <a:pt x="f14" y="f10"/>
                  </a:cubicBezTo>
                  <a:cubicBezTo>
                    <a:pt x="f46" y="f50"/>
                    <a:pt x="f16" y="f109"/>
                    <a:pt x="f44" y="f87"/>
                  </a:cubicBezTo>
                  <a:cubicBezTo>
                    <a:pt x="f42" y="f77"/>
                    <a:pt x="f36" y="f126"/>
                    <a:pt x="f122" y="f99"/>
                  </a:cubicBezTo>
                  <a:cubicBezTo>
                    <a:pt x="f32" y="f105"/>
                    <a:pt x="f27" y="f54"/>
                    <a:pt x="f32" y="f101"/>
                  </a:cubicBezTo>
                  <a:cubicBezTo>
                    <a:pt x="f32" y="f19"/>
                    <a:pt x="f127" y="f23"/>
                    <a:pt x="f128" y="f23"/>
                  </a:cubicBezTo>
                  <a:cubicBezTo>
                    <a:pt x="f129" y="f26"/>
                    <a:pt x="f130" y="f21"/>
                    <a:pt x="f130" y="f100"/>
                  </a:cubicBezTo>
                  <a:cubicBezTo>
                    <a:pt x="f131" y="f54"/>
                    <a:pt x="f132" y="f79"/>
                    <a:pt x="f133" y="f79"/>
                  </a:cubicBezTo>
                  <a:cubicBezTo>
                    <a:pt x="f134" y="f105"/>
                    <a:pt x="f127" y="f99"/>
                    <a:pt x="f32" y="f17"/>
                  </a:cubicBezTo>
                  <a:cubicBezTo>
                    <a:pt x="f20" y="f77"/>
                    <a:pt x="f119" y="f108"/>
                    <a:pt x="f46" y="f10"/>
                  </a:cubicBezTo>
                  <a:cubicBezTo>
                    <a:pt x="f58" y="f8"/>
                    <a:pt x="f58" y="f78"/>
                    <a:pt x="f58" y="f91"/>
                  </a:cubicBezTo>
                  <a:cubicBezTo>
                    <a:pt x="f125" y="f91"/>
                    <a:pt x="f117" y="f92"/>
                    <a:pt x="f16" y="f91"/>
                  </a:cubicBezTo>
                  <a:cubicBezTo>
                    <a:pt x="f39" y="f8"/>
                    <a:pt x="f27" y="f11"/>
                    <a:pt x="f135" y="f74"/>
                  </a:cubicBezTo>
                  <a:cubicBezTo>
                    <a:pt x="f136" y="f51"/>
                    <a:pt x="f130" y="f52"/>
                    <a:pt x="f137" y="f108"/>
                  </a:cubicBezTo>
                  <a:cubicBezTo>
                    <a:pt x="f138" y="f83"/>
                    <a:pt x="f139" y="f45"/>
                    <a:pt x="f140" y="f87"/>
                  </a:cubicBezTo>
                  <a:cubicBezTo>
                    <a:pt x="f141" y="f82"/>
                    <a:pt x="f141" y="f88"/>
                    <a:pt x="f142" y="f50"/>
                  </a:cubicBezTo>
                  <a:cubicBezTo>
                    <a:pt x="f143" y="f10"/>
                    <a:pt x="f144" y="f94"/>
                    <a:pt x="f138" y="f93"/>
                  </a:cubicBezTo>
                  <a:cubicBezTo>
                    <a:pt x="f137" y="f11"/>
                    <a:pt x="f130" y="f50"/>
                    <a:pt x="f136" y="f13"/>
                  </a:cubicBezTo>
                  <a:cubicBezTo>
                    <a:pt x="f127" y="f10"/>
                    <a:pt x="f39" y="f78"/>
                    <a:pt x="f117" y="f76"/>
                  </a:cubicBezTo>
                  <a:cubicBezTo>
                    <a:pt x="f117" y="f75"/>
                    <a:pt x="f117" y="f75"/>
                    <a:pt x="f117" y="f73"/>
                  </a:cubicBezTo>
                  <a:cubicBezTo>
                    <a:pt x="f62" y="f73"/>
                    <a:pt x="f62" y="f72"/>
                    <a:pt x="f16" y="f72"/>
                  </a:cubicBezTo>
                  <a:cubicBezTo>
                    <a:pt x="f22" y="f71"/>
                    <a:pt x="f145" y="f66"/>
                    <a:pt x="f138" y="f66"/>
                  </a:cubicBezTo>
                  <a:cubicBezTo>
                    <a:pt x="f146" y="f49"/>
                    <a:pt x="f147" y="f115"/>
                    <a:pt x="f148" y="f71"/>
                  </a:cubicBezTo>
                  <a:cubicBezTo>
                    <a:pt x="f149" y="f75"/>
                    <a:pt x="f150" y="f73"/>
                    <a:pt x="f151" y="f66"/>
                  </a:cubicBezTo>
                  <a:cubicBezTo>
                    <a:pt x="f6" y="f47"/>
                    <a:pt x="f6" y="f14"/>
                    <a:pt x="f152" y="f153"/>
                  </a:cubicBezTo>
                  <a:cubicBezTo>
                    <a:pt x="f154" y="f125"/>
                    <a:pt x="f143" y="f46"/>
                    <a:pt x="f155" y="f14"/>
                  </a:cubicBezTo>
                  <a:cubicBezTo>
                    <a:pt x="f147" y="f9"/>
                    <a:pt x="f144" y="f69"/>
                    <a:pt x="f146" y="f69"/>
                  </a:cubicBezTo>
                  <a:cubicBezTo>
                    <a:pt x="f156" y="f48"/>
                    <a:pt x="f36" y="f49"/>
                    <a:pt x="f16" y="f115"/>
                  </a:cubicBezTo>
                  <a:cubicBezTo>
                    <a:pt x="f117" y="f115"/>
                    <a:pt x="f46" y="f66"/>
                    <a:pt x="f58" y="f66"/>
                  </a:cubicBezTo>
                  <a:cubicBezTo>
                    <a:pt x="f153" y="f49"/>
                    <a:pt x="f153" y="f48"/>
                    <a:pt x="f55" y="f47"/>
                  </a:cubicBezTo>
                  <a:cubicBezTo>
                    <a:pt x="f58" y="f69"/>
                    <a:pt x="f125" y="f69"/>
                    <a:pt x="f62" y="f12"/>
                  </a:cubicBezTo>
                  <a:cubicBezTo>
                    <a:pt x="f39" y="f157"/>
                    <a:pt x="f29" y="f42"/>
                    <a:pt x="f132" y="f34"/>
                  </a:cubicBezTo>
                  <a:cubicBezTo>
                    <a:pt x="f158" y="f122"/>
                    <a:pt x="f137" y="f159"/>
                    <a:pt x="f160" y="f159"/>
                  </a:cubicBezTo>
                  <a:cubicBezTo>
                    <a:pt x="f161" y="f159"/>
                    <a:pt x="f155" y="f122"/>
                    <a:pt x="f140" y="f32"/>
                  </a:cubicBezTo>
                  <a:cubicBezTo>
                    <a:pt x="f162" y="f27"/>
                    <a:pt x="f142" y="f163"/>
                    <a:pt x="f162" y="f128"/>
                  </a:cubicBezTo>
                  <a:cubicBezTo>
                    <a:pt x="f143" y="f164"/>
                    <a:pt x="f139" y="f135"/>
                    <a:pt x="f165" y="f164"/>
                  </a:cubicBezTo>
                  <a:cubicBezTo>
                    <a:pt x="f166" y="f133"/>
                    <a:pt x="f158" y="f156"/>
                    <a:pt x="f136" y="f145"/>
                  </a:cubicBezTo>
                  <a:cubicBezTo>
                    <a:pt x="f132" y="f29"/>
                    <a:pt x="f129" y="f32"/>
                    <a:pt x="f133" y="f159"/>
                  </a:cubicBezTo>
                  <a:cubicBezTo>
                    <a:pt x="f159" y="f39"/>
                    <a:pt x="f167" y="f120"/>
                    <a:pt x="f46" y="f55"/>
                  </a:cubicBezTo>
                  <a:cubicBezTo>
                    <a:pt x="f153" y="f14"/>
                    <a:pt x="f14" y="f12"/>
                    <a:pt x="f9" y="f9"/>
                  </a:cubicBezTo>
                  <a:cubicBezTo>
                    <a:pt x="f69" y="f9"/>
                    <a:pt x="f69" y="f12"/>
                    <a:pt x="f69" y="f12"/>
                  </a:cubicBezTo>
                  <a:cubicBezTo>
                    <a:pt x="f69" y="f55"/>
                    <a:pt x="f9" y="f58"/>
                    <a:pt x="f12" y="f46"/>
                  </a:cubicBezTo>
                  <a:cubicBezTo>
                    <a:pt x="f62" y="f167"/>
                    <a:pt x="f119" y="f159"/>
                    <a:pt x="f168" y="f133"/>
                  </a:cubicBezTo>
                  <a:cubicBezTo>
                    <a:pt x="f20" y="f135"/>
                    <a:pt x="f36" y="f129"/>
                    <a:pt x="f25" y="f169"/>
                  </a:cubicBezTo>
                  <a:cubicBezTo>
                    <a:pt x="f32" y="f132"/>
                    <a:pt x="f170" y="f158"/>
                    <a:pt x="f170" y="f138"/>
                  </a:cubicBezTo>
                  <a:cubicBezTo>
                    <a:pt x="f163" y="f161"/>
                    <a:pt x="f127" y="f155"/>
                    <a:pt x="f122" y="f155"/>
                  </a:cubicBezTo>
                  <a:cubicBezTo>
                    <a:pt x="f24" y="f155"/>
                    <a:pt x="f168" y="f139"/>
                    <a:pt x="f123" y="f161"/>
                  </a:cubicBezTo>
                  <a:cubicBezTo>
                    <a:pt x="f167" y="f161"/>
                    <a:pt x="f167" y="f138"/>
                    <a:pt x="f123" y="f137"/>
                  </a:cubicBezTo>
                  <a:cubicBezTo>
                    <a:pt x="f39" y="f158"/>
                    <a:pt x="f39" y="f169"/>
                    <a:pt x="f123" y="f164"/>
                  </a:cubicBezTo>
                  <a:cubicBezTo>
                    <a:pt x="f120" y="f32"/>
                    <a:pt x="f46" y="f39"/>
                    <a:pt x="f69" y="f16"/>
                  </a:cubicBezTo>
                  <a:cubicBezTo>
                    <a:pt x="f47" y="f62"/>
                    <a:pt x="f48" y="f125"/>
                    <a:pt x="f66" y="f58"/>
                  </a:cubicBezTo>
                  <a:cubicBezTo>
                    <a:pt x="f72" y="f18"/>
                    <a:pt x="f75" y="f24"/>
                    <a:pt x="f92" y="f163"/>
                  </a:cubicBezTo>
                  <a:cubicBezTo>
                    <a:pt x="f8" y="f130"/>
                    <a:pt x="f13" y="f140"/>
                    <a:pt x="f52" y="f6"/>
                  </a:cubicBezTo>
                  <a:cubicBezTo>
                    <a:pt x="f88" y="f171"/>
                    <a:pt x="f109" y="f2"/>
                    <a:pt x="f108" y="f172"/>
                  </a:cubicBezTo>
                  <a:cubicBezTo>
                    <a:pt x="f95" y="f7"/>
                    <a:pt x="f82" y="f7"/>
                    <a:pt x="f111" y="f7"/>
                  </a:cubicBezTo>
                  <a:cubicBezTo>
                    <a:pt x="f87" y="f7"/>
                    <a:pt x="f87" y="f173"/>
                    <a:pt x="f87" y="f2"/>
                  </a:cubicBezTo>
                  <a:cubicBezTo>
                    <a:pt x="f87" y="f174"/>
                    <a:pt x="f82" y="f175"/>
                    <a:pt x="f82" y="f152"/>
                  </a:cubicBezTo>
                  <a:cubicBezTo>
                    <a:pt x="f74" y="f137"/>
                    <a:pt x="f94" y="f159"/>
                    <a:pt x="f113" y="f62"/>
                  </a:cubicBezTo>
                  <a:cubicBezTo>
                    <a:pt x="f76" y="f125"/>
                    <a:pt x="f113" y="f46"/>
                    <a:pt x="f113" y="f55"/>
                  </a:cubicBezTo>
                  <a:cubicBezTo>
                    <a:pt x="f78" y="f117"/>
                    <a:pt x="f94" y="f60"/>
                    <a:pt x="f11" y="f119"/>
                  </a:cubicBezTo>
                  <a:cubicBezTo>
                    <a:pt x="f88" y="f20"/>
                    <a:pt x="f111" y="f122"/>
                    <a:pt x="f85" y="f128"/>
                  </a:cubicBezTo>
                  <a:cubicBezTo>
                    <a:pt x="f77" y="f133"/>
                    <a:pt x="f107" y="f169"/>
                    <a:pt x="f77" y="f131"/>
                  </a:cubicBezTo>
                  <a:cubicBezTo>
                    <a:pt x="f116" y="f131"/>
                    <a:pt x="f53" y="f165"/>
                    <a:pt x="f107" y="f146"/>
                  </a:cubicBezTo>
                  <a:cubicBezTo>
                    <a:pt x="f176" y="f144"/>
                    <a:pt x="f99" y="f146"/>
                    <a:pt x="f79" y="f166"/>
                  </a:cubicBezTo>
                  <a:cubicBezTo>
                    <a:pt x="f103" y="f130"/>
                    <a:pt x="f79" y="f136"/>
                    <a:pt x="f177" y="f169"/>
                  </a:cubicBezTo>
                  <a:cubicBezTo>
                    <a:pt x="f178" y="f135"/>
                    <a:pt x="f96" y="f133"/>
                    <a:pt x="f107" y="f156"/>
                  </a:cubicBezTo>
                  <a:cubicBezTo>
                    <a:pt x="f86" y="f34"/>
                    <a:pt x="f88" y="f124"/>
                    <a:pt x="f10" y="f58"/>
                  </a:cubicBezTo>
                  <a:cubicBezTo>
                    <a:pt x="f94" y="f153"/>
                    <a:pt x="f8" y="f14"/>
                    <a:pt x="f179" y="f12"/>
                  </a:cubicBezTo>
                  <a:cubicBezTo>
                    <a:pt x="f179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4" name="Freeform 24">
              <a:extLst>
                <a:ext uri="{FF2B5EF4-FFF2-40B4-BE49-F238E27FC236}">
                  <a16:creationId xmlns:a16="http://schemas.microsoft.com/office/drawing/2014/main" id="{21D04295-CF0A-3DB1-BD92-507620D39CFF}"/>
                </a:ext>
              </a:extLst>
            </p:cNvPr>
            <p:cNvSpPr/>
            <p:nvPr/>
          </p:nvSpPr>
          <p:spPr>
            <a:xfrm>
              <a:off x="5211622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8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30"/>
                <a:gd name="f31" fmla="val 165"/>
                <a:gd name="f32" fmla="val 127"/>
                <a:gd name="f33" fmla="val 123"/>
                <a:gd name="f34" fmla="val 164"/>
                <a:gd name="f35" fmla="val 119"/>
                <a:gd name="f36" fmla="val 160"/>
                <a:gd name="f37" fmla="val 156"/>
                <a:gd name="f38" fmla="val 153"/>
                <a:gd name="f39" fmla="val 149"/>
                <a:gd name="f40" fmla="val 117"/>
                <a:gd name="f41" fmla="val 110"/>
                <a:gd name="f42" fmla="val 94"/>
                <a:gd name="f43" fmla="val 103"/>
                <a:gd name="f44" fmla="val 93"/>
                <a:gd name="f45" fmla="val 92"/>
                <a:gd name="f46" fmla="val 105"/>
                <a:gd name="f47" fmla="val 108"/>
                <a:gd name="f48" fmla="val 140"/>
                <a:gd name="f49" fmla="val 99"/>
                <a:gd name="f50" fmla="val 157"/>
                <a:gd name="f51" fmla="val 101"/>
                <a:gd name="f52" fmla="val 161"/>
                <a:gd name="f53" fmla="val 169"/>
                <a:gd name="f54" fmla="val 173"/>
                <a:gd name="f55" fmla="val 176"/>
                <a:gd name="f56" fmla="val 175"/>
                <a:gd name="f57" fmla="val 172"/>
                <a:gd name="f58" fmla="val 167"/>
                <a:gd name="f59" fmla="val 91"/>
                <a:gd name="f60" fmla="val 95"/>
                <a:gd name="f61" fmla="val 89"/>
                <a:gd name="f62" fmla="val 88"/>
                <a:gd name="f63" fmla="val 87"/>
                <a:gd name="f64" fmla="val 86"/>
                <a:gd name="f65" fmla="val 107"/>
                <a:gd name="f66" fmla="val 85"/>
                <a:gd name="f67" fmla="val 81"/>
                <a:gd name="f68" fmla="val 136"/>
                <a:gd name="f69" fmla="val 77"/>
                <a:gd name="f70" fmla="val 72"/>
                <a:gd name="f71" fmla="val 73"/>
                <a:gd name="f72" fmla="val 158"/>
                <a:gd name="f73" fmla="val 74"/>
                <a:gd name="f74" fmla="val 75"/>
                <a:gd name="f75" fmla="val 168"/>
                <a:gd name="f76" fmla="val 170"/>
                <a:gd name="f77" fmla="val 70"/>
                <a:gd name="f78" fmla="val 171"/>
                <a:gd name="f79" fmla="val 65"/>
                <a:gd name="f80" fmla="val 62"/>
                <a:gd name="f81" fmla="val 58"/>
                <a:gd name="f82" fmla="val 162"/>
                <a:gd name="f83" fmla="val 60"/>
                <a:gd name="f84" fmla="val 61"/>
                <a:gd name="f85" fmla="val 63"/>
                <a:gd name="f86" fmla="val 69"/>
                <a:gd name="f87" fmla="val 71"/>
                <a:gd name="f88" fmla="val 79"/>
                <a:gd name="f89" fmla="val 82"/>
                <a:gd name="f90" fmla="val 83"/>
                <a:gd name="f91" fmla="val 78"/>
                <a:gd name="f92" fmla="val 115"/>
                <a:gd name="f93" fmla="val 66"/>
                <a:gd name="f94" fmla="val 54"/>
                <a:gd name="f95" fmla="val 139"/>
                <a:gd name="f96" fmla="val 43"/>
                <a:gd name="f97" fmla="val 141"/>
                <a:gd name="f98" fmla="val 42"/>
                <a:gd name="f99" fmla="val 143"/>
                <a:gd name="f100" fmla="val 145"/>
                <a:gd name="f101" fmla="val 155"/>
                <a:gd name="f102" fmla="val 41"/>
                <a:gd name="f103" fmla="val 36"/>
                <a:gd name="f104" fmla="val 32"/>
                <a:gd name="f105" fmla="val 27"/>
                <a:gd name="f106" fmla="val 138"/>
                <a:gd name="f107" fmla="val 30"/>
                <a:gd name="f108" fmla="val 37"/>
                <a:gd name="f109" fmla="val 39"/>
                <a:gd name="f110" fmla="val 40"/>
                <a:gd name="f111" fmla="val 52"/>
                <a:gd name="f112" fmla="val 76"/>
                <a:gd name="f113" fmla="val 109"/>
                <a:gd name="f114" fmla="val 45"/>
                <a:gd name="f115" fmla="val 31"/>
                <a:gd name="f116" fmla="val 116"/>
                <a:gd name="f117" fmla="val 28"/>
                <a:gd name="f118" fmla="val 26"/>
                <a:gd name="f119" fmla="val 22"/>
                <a:gd name="f120" fmla="val 21"/>
                <a:gd name="f121" fmla="val 18"/>
                <a:gd name="f122" fmla="val 15"/>
                <a:gd name="f123" fmla="val 14"/>
                <a:gd name="f124" fmla="val 12"/>
                <a:gd name="f125" fmla="val 111"/>
                <a:gd name="f126" fmla="val 16"/>
                <a:gd name="f127" fmla="val 24"/>
                <a:gd name="f128" fmla="val 25"/>
                <a:gd name="f129" fmla="val 112"/>
                <a:gd name="f130" fmla="val 29"/>
                <a:gd name="f131" fmla="val 56"/>
                <a:gd name="f132" fmla="val 20"/>
                <a:gd name="f133" fmla="val 13"/>
                <a:gd name="f134" fmla="val 8"/>
                <a:gd name="f135" fmla="val 4"/>
                <a:gd name="f136" fmla="val 7"/>
                <a:gd name="f137" fmla="val 80"/>
                <a:gd name="f138" fmla="val 84"/>
                <a:gd name="f139" fmla="val 17"/>
                <a:gd name="f140" fmla="val 38"/>
                <a:gd name="f141" fmla="val 57"/>
                <a:gd name="f142" fmla="val 67"/>
                <a:gd name="f143" fmla="val 68"/>
                <a:gd name="f144" fmla="val 23"/>
                <a:gd name="f145" fmla="val 11"/>
                <a:gd name="f146" fmla="val 59"/>
                <a:gd name="f147" fmla="val 10"/>
                <a:gd name="f148" fmla="val 50"/>
                <a:gd name="f149" fmla="val 48"/>
                <a:gd name="f150" fmla="val 19"/>
                <a:gd name="f151" fmla="val 51"/>
                <a:gd name="f152" fmla="val 64"/>
                <a:gd name="f153" fmla="val 49"/>
                <a:gd name="f154" fmla="val 47"/>
                <a:gd name="f155" fmla="val 44"/>
                <a:gd name="f156" fmla="val 34"/>
                <a:gd name="f157" fmla="val 46"/>
                <a:gd name="f158" fmla="val 90"/>
                <a:gd name="f159" fmla="val 5"/>
                <a:gd name="f160" fmla="val 2"/>
                <a:gd name="f161" fmla="val 55"/>
                <a:gd name="f162" fmla="val 129"/>
                <a:gd name="f163" fmla="val 128"/>
                <a:gd name="f164" fmla="val 135"/>
                <a:gd name="f165" fmla="val 142"/>
                <a:gd name="f166" fmla="val 137"/>
                <a:gd name="f167" fmla="val 33"/>
                <a:gd name="f168" fmla="val 144"/>
                <a:gd name="f169" fmla="val 53"/>
                <a:gd name="f170" fmla="val 179"/>
                <a:gd name="f171" fmla="val 182"/>
                <a:gd name="f172" fmla="val 114"/>
                <a:gd name="f173" fmla="val 181"/>
                <a:gd name="f174" fmla="val 178"/>
                <a:gd name="f175" fmla="val 174"/>
                <a:gd name="f176" fmla="val 125"/>
                <a:gd name="f177" fmla="val 152"/>
                <a:gd name="f178" fmla="val 147"/>
                <a:gd name="f179" fmla="val 133"/>
                <a:gd name="f180" fmla="+- 0 0 -90"/>
                <a:gd name="f181" fmla="*/ f3 1 177"/>
                <a:gd name="f182" fmla="*/ f4 1 183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3"/>
                <a:gd name="f192" fmla="*/ 146 f188 1"/>
                <a:gd name="f193" fmla="*/ 121 f187 1"/>
                <a:gd name="f194" fmla="*/ 165 f188 1"/>
                <a:gd name="f195" fmla="*/ 123 f187 1"/>
                <a:gd name="f196" fmla="*/ 102 f188 1"/>
                <a:gd name="f197" fmla="*/ 94 f187 1"/>
                <a:gd name="f198" fmla="*/ 156 f188 1"/>
                <a:gd name="f199" fmla="*/ 99 f187 1"/>
                <a:gd name="f200" fmla="*/ 175 f188 1"/>
                <a:gd name="f201" fmla="*/ 96 f187 1"/>
                <a:gd name="f202" fmla="*/ 105 f188 1"/>
                <a:gd name="f203" fmla="*/ 89 f187 1"/>
                <a:gd name="f204" fmla="*/ 151 f188 1"/>
                <a:gd name="f205" fmla="*/ 72 f187 1"/>
                <a:gd name="f206" fmla="*/ 170 f188 1"/>
                <a:gd name="f207" fmla="*/ 62 f187 1"/>
                <a:gd name="f208" fmla="*/ 71 f187 1"/>
                <a:gd name="f209" fmla="*/ 103 f188 1"/>
                <a:gd name="f210" fmla="*/ 77 f187 1"/>
                <a:gd name="f211" fmla="*/ 36 f187 1"/>
                <a:gd name="f212" fmla="*/ 138 f188 1"/>
                <a:gd name="f213" fmla="*/ 40 f187 1"/>
                <a:gd name="f214" fmla="*/ 115 f188 1"/>
                <a:gd name="f215" fmla="*/ 31 f187 1"/>
                <a:gd name="f216" fmla="*/ 121 f188 1"/>
                <a:gd name="f217" fmla="*/ 14 f187 1"/>
                <a:gd name="f218" fmla="*/ 112 f188 1"/>
                <a:gd name="f219" fmla="*/ 29 f187 1"/>
                <a:gd name="f220" fmla="*/ 91 f188 1"/>
                <a:gd name="f221" fmla="*/ 73 f187 1"/>
                <a:gd name="f222" fmla="*/ 96 f188 1"/>
                <a:gd name="f223" fmla="*/ 4 f187 1"/>
                <a:gd name="f224" fmla="*/ 87 f188 1"/>
                <a:gd name="f225" fmla="*/ 20 f187 1"/>
                <a:gd name="f226" fmla="*/ 67 f188 1"/>
                <a:gd name="f227" fmla="*/ 30 f187 1"/>
                <a:gd name="f228" fmla="*/ 50 f188 1"/>
                <a:gd name="f229" fmla="*/ 79 f188 1"/>
                <a:gd name="f230" fmla="*/ 49 f188 1"/>
                <a:gd name="f231" fmla="*/ 42 f187 1"/>
                <a:gd name="f232" fmla="*/ 28 f188 1"/>
                <a:gd name="f233" fmla="*/ 34 f187 1"/>
                <a:gd name="f234" fmla="*/ 75 f188 1"/>
                <a:gd name="f235" fmla="*/ 34 f188 1"/>
                <a:gd name="f236" fmla="*/ 11 f188 1"/>
                <a:gd name="f237" fmla="*/ 74 f188 1"/>
                <a:gd name="f238" fmla="*/ 85 f187 1"/>
                <a:gd name="f239" fmla="*/ 24 f188 1"/>
                <a:gd name="f240" fmla="*/ 91 f187 1"/>
                <a:gd name="f241" fmla="*/ 4 f188 1"/>
                <a:gd name="f242" fmla="*/ 100 f187 1"/>
                <a:gd name="f243" fmla="*/ 72 f188 1"/>
                <a:gd name="f244" fmla="*/ 90 f187 1"/>
                <a:gd name="f245" fmla="*/ 73 f188 1"/>
                <a:gd name="f246" fmla="*/ 97 f187 1"/>
                <a:gd name="f247" fmla="*/ 14 f188 1"/>
                <a:gd name="f248" fmla="*/ 130 f187 1"/>
                <a:gd name="f249" fmla="*/ 30 f188 1"/>
                <a:gd name="f250" fmla="*/ 137 f187 1"/>
                <a:gd name="f251" fmla="*/ 82 f188 1"/>
                <a:gd name="f252" fmla="*/ 58 f188 1"/>
                <a:gd name="f253" fmla="*/ 141 f187 1"/>
                <a:gd name="f254" fmla="*/ 161 f187 1"/>
                <a:gd name="f255" fmla="*/ 62 f188 1"/>
                <a:gd name="f256" fmla="*/ 142 f187 1"/>
                <a:gd name="f257" fmla="*/ 94 f188 1"/>
                <a:gd name="f258" fmla="*/ 135 f187 1"/>
                <a:gd name="f259" fmla="*/ 114 f188 1"/>
                <a:gd name="f260" fmla="*/ 183 f187 1"/>
                <a:gd name="f261" fmla="*/ 93 f188 1"/>
                <a:gd name="f262" fmla="*/ 105 f187 1"/>
                <a:gd name="f263" fmla="*/ 119 f188 1"/>
                <a:gd name="f264" fmla="*/ 138 f187 1"/>
                <a:gd name="f265" fmla="*/ 137 f188 1"/>
                <a:gd name="f266" fmla="*/ 152 f187 1"/>
                <a:gd name="f267" fmla="*/ 100 f188 1"/>
                <a:gd name="f268" fmla="*/ 101 f187 1"/>
                <a:gd name="f269" fmla="+- f189 0 f1"/>
                <a:gd name="f270" fmla="*/ f192 1 177"/>
                <a:gd name="f271" fmla="*/ f193 1 183"/>
                <a:gd name="f272" fmla="*/ f194 1 177"/>
                <a:gd name="f273" fmla="*/ f195 1 183"/>
                <a:gd name="f274" fmla="*/ f196 1 177"/>
                <a:gd name="f275" fmla="*/ f197 1 183"/>
                <a:gd name="f276" fmla="*/ f198 1 177"/>
                <a:gd name="f277" fmla="*/ f199 1 183"/>
                <a:gd name="f278" fmla="*/ f200 1 177"/>
                <a:gd name="f279" fmla="*/ f201 1 183"/>
                <a:gd name="f280" fmla="*/ f202 1 177"/>
                <a:gd name="f281" fmla="*/ f203 1 183"/>
                <a:gd name="f282" fmla="*/ f204 1 177"/>
                <a:gd name="f283" fmla="*/ f205 1 183"/>
                <a:gd name="f284" fmla="*/ f206 1 177"/>
                <a:gd name="f285" fmla="*/ f207 1 183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77"/>
                <a:gd name="f291" fmla="*/ f213 1 183"/>
                <a:gd name="f292" fmla="*/ f214 1 177"/>
                <a:gd name="f293" fmla="*/ f215 1 183"/>
                <a:gd name="f294" fmla="*/ f216 1 177"/>
                <a:gd name="f295" fmla="*/ f217 1 183"/>
                <a:gd name="f296" fmla="*/ f218 1 177"/>
                <a:gd name="f297" fmla="*/ f219 1 183"/>
                <a:gd name="f298" fmla="*/ f220 1 177"/>
                <a:gd name="f299" fmla="*/ f221 1 183"/>
                <a:gd name="f300" fmla="*/ f222 1 177"/>
                <a:gd name="f301" fmla="*/ f223 1 183"/>
                <a:gd name="f302" fmla="*/ f224 1 177"/>
                <a:gd name="f303" fmla="*/ f225 1 183"/>
                <a:gd name="f304" fmla="*/ f226 1 177"/>
                <a:gd name="f305" fmla="*/ f227 1 183"/>
                <a:gd name="f306" fmla="*/ f228 1 177"/>
                <a:gd name="f307" fmla="*/ f229 1 177"/>
                <a:gd name="f308" fmla="*/ f230 1 177"/>
                <a:gd name="f309" fmla="*/ f231 1 183"/>
                <a:gd name="f310" fmla="*/ f232 1 177"/>
                <a:gd name="f311" fmla="*/ f233 1 183"/>
                <a:gd name="f312" fmla="*/ f234 1 177"/>
                <a:gd name="f313" fmla="*/ f235 1 177"/>
                <a:gd name="f314" fmla="*/ f236 1 177"/>
                <a:gd name="f315" fmla="*/ f237 1 177"/>
                <a:gd name="f316" fmla="*/ f238 1 183"/>
                <a:gd name="f317" fmla="*/ f239 1 177"/>
                <a:gd name="f318" fmla="*/ f240 1 183"/>
                <a:gd name="f319" fmla="*/ f241 1 177"/>
                <a:gd name="f320" fmla="*/ f242 1 183"/>
                <a:gd name="f321" fmla="*/ f243 1 177"/>
                <a:gd name="f322" fmla="*/ f244 1 183"/>
                <a:gd name="f323" fmla="*/ f245 1 177"/>
                <a:gd name="f324" fmla="*/ f246 1 183"/>
                <a:gd name="f325" fmla="*/ f247 1 177"/>
                <a:gd name="f326" fmla="*/ f248 1 183"/>
                <a:gd name="f327" fmla="*/ f249 1 177"/>
                <a:gd name="f328" fmla="*/ f250 1 183"/>
                <a:gd name="f329" fmla="*/ f251 1 177"/>
                <a:gd name="f330" fmla="*/ f252 1 177"/>
                <a:gd name="f331" fmla="*/ f253 1 183"/>
                <a:gd name="f332" fmla="*/ f254 1 183"/>
                <a:gd name="f333" fmla="*/ f255 1 177"/>
                <a:gd name="f334" fmla="*/ f256 1 183"/>
                <a:gd name="f335" fmla="*/ f257 1 177"/>
                <a:gd name="f336" fmla="*/ f258 1 183"/>
                <a:gd name="f337" fmla="*/ f259 1 177"/>
                <a:gd name="f338" fmla="*/ f260 1 183"/>
                <a:gd name="f339" fmla="*/ f261 1 177"/>
                <a:gd name="f340" fmla="*/ f262 1 183"/>
                <a:gd name="f341" fmla="*/ f263 1 177"/>
                <a:gd name="f342" fmla="*/ f264 1 183"/>
                <a:gd name="f343" fmla="*/ f265 1 177"/>
                <a:gd name="f344" fmla="*/ f266 1 183"/>
                <a:gd name="f345" fmla="*/ f267 1 177"/>
                <a:gd name="f346" fmla="*/ f268 1 183"/>
                <a:gd name="f347" fmla="*/ 0 1 f190"/>
                <a:gd name="f348" fmla="*/ f184 1 f190"/>
                <a:gd name="f349" fmla="*/ 0 1 f191"/>
                <a:gd name="f350" fmla="*/ f185 1 f191"/>
                <a:gd name="f351" fmla="*/ f270 1 f190"/>
                <a:gd name="f352" fmla="*/ f271 1 f191"/>
                <a:gd name="f353" fmla="*/ f272 1 f190"/>
                <a:gd name="f354" fmla="*/ f273 1 f191"/>
                <a:gd name="f355" fmla="*/ f274 1 f190"/>
                <a:gd name="f356" fmla="*/ f275 1 f191"/>
                <a:gd name="f357" fmla="*/ f276 1 f190"/>
                <a:gd name="f358" fmla="*/ f277 1 f191"/>
                <a:gd name="f359" fmla="*/ f278 1 f190"/>
                <a:gd name="f360" fmla="*/ f279 1 f191"/>
                <a:gd name="f361" fmla="*/ f280 1 f190"/>
                <a:gd name="f362" fmla="*/ f281 1 f191"/>
                <a:gd name="f363" fmla="*/ f282 1 f190"/>
                <a:gd name="f364" fmla="*/ f283 1 f191"/>
                <a:gd name="f365" fmla="*/ f284 1 f190"/>
                <a:gd name="f366" fmla="*/ f285 1 f191"/>
                <a:gd name="f367" fmla="*/ f286 1 f191"/>
                <a:gd name="f368" fmla="*/ f287 1 f190"/>
                <a:gd name="f369" fmla="*/ f288 1 f191"/>
                <a:gd name="f370" fmla="*/ f289 1 f191"/>
                <a:gd name="f371" fmla="*/ f290 1 f190"/>
                <a:gd name="f372" fmla="*/ f291 1 f191"/>
                <a:gd name="f373" fmla="*/ f292 1 f190"/>
                <a:gd name="f374" fmla="*/ f293 1 f191"/>
                <a:gd name="f375" fmla="*/ f294 1 f190"/>
                <a:gd name="f376" fmla="*/ f295 1 f191"/>
                <a:gd name="f377" fmla="*/ f296 1 f190"/>
                <a:gd name="f378" fmla="*/ f297 1 f191"/>
                <a:gd name="f379" fmla="*/ f298 1 f190"/>
                <a:gd name="f380" fmla="*/ f299 1 f191"/>
                <a:gd name="f381" fmla="*/ f300 1 f190"/>
                <a:gd name="f382" fmla="*/ f301 1 f191"/>
                <a:gd name="f383" fmla="*/ f302 1 f190"/>
                <a:gd name="f384" fmla="*/ f303 1 f191"/>
                <a:gd name="f385" fmla="*/ f304 1 f190"/>
                <a:gd name="f386" fmla="*/ f305 1 f191"/>
                <a:gd name="f387" fmla="*/ f306 1 f190"/>
                <a:gd name="f388" fmla="*/ f307 1 f190"/>
                <a:gd name="f389" fmla="*/ f308 1 f190"/>
                <a:gd name="f390" fmla="*/ f309 1 f191"/>
                <a:gd name="f391" fmla="*/ f310 1 f190"/>
                <a:gd name="f392" fmla="*/ f311 1 f191"/>
                <a:gd name="f393" fmla="*/ f312 1 f190"/>
                <a:gd name="f394" fmla="*/ f313 1 f190"/>
                <a:gd name="f395" fmla="*/ f314 1 f190"/>
                <a:gd name="f396" fmla="*/ f315 1 f190"/>
                <a:gd name="f397" fmla="*/ f316 1 f191"/>
                <a:gd name="f398" fmla="*/ f317 1 f190"/>
                <a:gd name="f399" fmla="*/ f318 1 f191"/>
                <a:gd name="f400" fmla="*/ f319 1 f190"/>
                <a:gd name="f401" fmla="*/ f320 1 f191"/>
                <a:gd name="f402" fmla="*/ f321 1 f190"/>
                <a:gd name="f403" fmla="*/ f322 1 f191"/>
                <a:gd name="f404" fmla="*/ f323 1 f190"/>
                <a:gd name="f405" fmla="*/ f324 1 f191"/>
                <a:gd name="f406" fmla="*/ f325 1 f190"/>
                <a:gd name="f407" fmla="*/ f326 1 f191"/>
                <a:gd name="f408" fmla="*/ f327 1 f190"/>
                <a:gd name="f409" fmla="*/ f328 1 f191"/>
                <a:gd name="f410" fmla="*/ f329 1 f190"/>
                <a:gd name="f411" fmla="*/ f330 1 f190"/>
                <a:gd name="f412" fmla="*/ f331 1 f191"/>
                <a:gd name="f413" fmla="*/ f332 1 f191"/>
                <a:gd name="f414" fmla="*/ f333 1 f190"/>
                <a:gd name="f415" fmla="*/ f334 1 f191"/>
                <a:gd name="f416" fmla="*/ f335 1 f190"/>
                <a:gd name="f417" fmla="*/ f336 1 f191"/>
                <a:gd name="f418" fmla="*/ f337 1 f190"/>
                <a:gd name="f419" fmla="*/ f338 1 f191"/>
                <a:gd name="f420" fmla="*/ f339 1 f190"/>
                <a:gd name="f421" fmla="*/ f340 1 f191"/>
                <a:gd name="f422" fmla="*/ f341 1 f190"/>
                <a:gd name="f423" fmla="*/ f342 1 f191"/>
                <a:gd name="f424" fmla="*/ f343 1 f190"/>
                <a:gd name="f425" fmla="*/ f344 1 f191"/>
                <a:gd name="f426" fmla="*/ f345 1 f190"/>
                <a:gd name="f427" fmla="*/ f346 1 f191"/>
                <a:gd name="f428" fmla="*/ f347 f181 1"/>
                <a:gd name="f429" fmla="*/ f348 f181 1"/>
                <a:gd name="f430" fmla="*/ f350 f182 1"/>
                <a:gd name="f431" fmla="*/ f349 f182 1"/>
                <a:gd name="f432" fmla="*/ f351 f181 1"/>
                <a:gd name="f433" fmla="*/ f352 f182 1"/>
                <a:gd name="f434" fmla="*/ f353 f181 1"/>
                <a:gd name="f435" fmla="*/ f354 f182 1"/>
                <a:gd name="f436" fmla="*/ f355 f181 1"/>
                <a:gd name="f437" fmla="*/ f356 f182 1"/>
                <a:gd name="f438" fmla="*/ f357 f181 1"/>
                <a:gd name="f439" fmla="*/ f358 f182 1"/>
                <a:gd name="f440" fmla="*/ f359 f181 1"/>
                <a:gd name="f441" fmla="*/ f360 f182 1"/>
                <a:gd name="f442" fmla="*/ f361 f181 1"/>
                <a:gd name="f443" fmla="*/ f362 f182 1"/>
                <a:gd name="f444" fmla="*/ f363 f181 1"/>
                <a:gd name="f445" fmla="*/ f364 f182 1"/>
                <a:gd name="f446" fmla="*/ f365 f181 1"/>
                <a:gd name="f447" fmla="*/ f366 f182 1"/>
                <a:gd name="f448" fmla="*/ f367 f182 1"/>
                <a:gd name="f449" fmla="*/ f368 f181 1"/>
                <a:gd name="f450" fmla="*/ f369 f182 1"/>
                <a:gd name="f451" fmla="*/ f370 f182 1"/>
                <a:gd name="f452" fmla="*/ f371 f181 1"/>
                <a:gd name="f453" fmla="*/ f372 f182 1"/>
                <a:gd name="f454" fmla="*/ f373 f181 1"/>
                <a:gd name="f455" fmla="*/ f374 f182 1"/>
                <a:gd name="f456" fmla="*/ f375 f181 1"/>
                <a:gd name="f457" fmla="*/ f376 f182 1"/>
                <a:gd name="f458" fmla="*/ f377 f181 1"/>
                <a:gd name="f459" fmla="*/ f378 f182 1"/>
                <a:gd name="f460" fmla="*/ f379 f181 1"/>
                <a:gd name="f461" fmla="*/ f380 f182 1"/>
                <a:gd name="f462" fmla="*/ f381 f181 1"/>
                <a:gd name="f463" fmla="*/ f382 f182 1"/>
                <a:gd name="f464" fmla="*/ f383 f181 1"/>
                <a:gd name="f465" fmla="*/ f384 f182 1"/>
                <a:gd name="f466" fmla="*/ f385 f181 1"/>
                <a:gd name="f467" fmla="*/ f386 f182 1"/>
                <a:gd name="f468" fmla="*/ f387 f181 1"/>
                <a:gd name="f469" fmla="*/ f388 f181 1"/>
                <a:gd name="f470" fmla="*/ f389 f181 1"/>
                <a:gd name="f471" fmla="*/ f390 f182 1"/>
                <a:gd name="f472" fmla="*/ f391 f181 1"/>
                <a:gd name="f473" fmla="*/ f392 f182 1"/>
                <a:gd name="f474" fmla="*/ f393 f181 1"/>
                <a:gd name="f475" fmla="*/ f394 f181 1"/>
                <a:gd name="f476" fmla="*/ f395 f181 1"/>
                <a:gd name="f477" fmla="*/ f396 f181 1"/>
                <a:gd name="f478" fmla="*/ f397 f182 1"/>
                <a:gd name="f479" fmla="*/ f398 f181 1"/>
                <a:gd name="f480" fmla="*/ f399 f182 1"/>
                <a:gd name="f481" fmla="*/ f400 f181 1"/>
                <a:gd name="f482" fmla="*/ f401 f182 1"/>
                <a:gd name="f483" fmla="*/ f402 f181 1"/>
                <a:gd name="f484" fmla="*/ f403 f182 1"/>
                <a:gd name="f485" fmla="*/ f404 f181 1"/>
                <a:gd name="f486" fmla="*/ f405 f182 1"/>
                <a:gd name="f487" fmla="*/ f406 f181 1"/>
                <a:gd name="f488" fmla="*/ f407 f182 1"/>
                <a:gd name="f489" fmla="*/ f408 f181 1"/>
                <a:gd name="f490" fmla="*/ f409 f182 1"/>
                <a:gd name="f491" fmla="*/ f410 f181 1"/>
                <a:gd name="f492" fmla="*/ f411 f181 1"/>
                <a:gd name="f493" fmla="*/ f412 f182 1"/>
                <a:gd name="f494" fmla="*/ f413 f182 1"/>
                <a:gd name="f495" fmla="*/ f414 f181 1"/>
                <a:gd name="f496" fmla="*/ f415 f182 1"/>
                <a:gd name="f497" fmla="*/ f416 f181 1"/>
                <a:gd name="f498" fmla="*/ f417 f182 1"/>
                <a:gd name="f499" fmla="*/ f418 f181 1"/>
                <a:gd name="f500" fmla="*/ f419 f182 1"/>
                <a:gd name="f501" fmla="*/ f420 f181 1"/>
                <a:gd name="f502" fmla="*/ f421 f182 1"/>
                <a:gd name="f503" fmla="*/ f422 f181 1"/>
                <a:gd name="f504" fmla="*/ f423 f182 1"/>
                <a:gd name="f505" fmla="*/ f424 f181 1"/>
                <a:gd name="f506" fmla="*/ f425 f182 1"/>
                <a:gd name="f507" fmla="*/ f426 f181 1"/>
                <a:gd name="f508" fmla="*/ f427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2" y="f433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32" y="f448"/>
                </a:cxn>
                <a:cxn ang="f269">
                  <a:pos x="f449" y="f450"/>
                </a:cxn>
                <a:cxn ang="f269">
                  <a:pos x="f438" y="f451"/>
                </a:cxn>
                <a:cxn ang="f269">
                  <a:pos x="f452" y="f453"/>
                </a:cxn>
                <a:cxn ang="f269">
                  <a:pos x="f454" y="f455"/>
                </a:cxn>
                <a:cxn ang="f269">
                  <a:pos x="f456" y="f457"/>
                </a:cxn>
                <a:cxn ang="f269">
                  <a:pos x="f458" y="f459"/>
                </a:cxn>
                <a:cxn ang="f269">
                  <a:pos x="f460" y="f461"/>
                </a:cxn>
                <a:cxn ang="f269">
                  <a:pos x="f462" y="f463"/>
                </a:cxn>
                <a:cxn ang="f269">
                  <a:pos x="f464" y="f465"/>
                </a:cxn>
                <a:cxn ang="f269">
                  <a:pos x="f466" y="f467"/>
                </a:cxn>
                <a:cxn ang="f269">
                  <a:pos x="f468" y="f457"/>
                </a:cxn>
                <a:cxn ang="f269">
                  <a:pos x="f469" y="f448"/>
                </a:cxn>
                <a:cxn ang="f269">
                  <a:pos x="f470" y="f471"/>
                </a:cxn>
                <a:cxn ang="f269">
                  <a:pos x="f472" y="f473"/>
                </a:cxn>
                <a:cxn ang="f269">
                  <a:pos x="f474" y="f450"/>
                </a:cxn>
                <a:cxn ang="f269">
                  <a:pos x="f475" y="f445"/>
                </a:cxn>
                <a:cxn ang="f269">
                  <a:pos x="f476" y="f461"/>
                </a:cxn>
                <a:cxn ang="f269">
                  <a:pos x="f477" y="f478"/>
                </a:cxn>
                <a:cxn ang="f269">
                  <a:pos x="f479" y="f480"/>
                </a:cxn>
                <a:cxn ang="f269">
                  <a:pos x="f481" y="f482"/>
                </a:cxn>
                <a:cxn ang="f269">
                  <a:pos x="f483" y="f484"/>
                </a:cxn>
                <a:cxn ang="f269">
                  <a:pos x="f485" y="f486"/>
                </a:cxn>
                <a:cxn ang="f269">
                  <a:pos x="f487" y="f488"/>
                </a:cxn>
                <a:cxn ang="f269">
                  <a:pos x="f489" y="f490"/>
                </a:cxn>
                <a:cxn ang="f269">
                  <a:pos x="f491" y="f441"/>
                </a:cxn>
                <a:cxn ang="f269">
                  <a:pos x="f492" y="f493"/>
                </a:cxn>
                <a:cxn ang="f269">
                  <a:pos x="f470" y="f494"/>
                </a:cxn>
                <a:cxn ang="f269">
                  <a:pos x="f495" y="f496"/>
                </a:cxn>
                <a:cxn ang="f269">
                  <a:pos x="f497" y="f498"/>
                </a:cxn>
                <a:cxn ang="f269">
                  <a:pos x="f499" y="f500"/>
                </a:cxn>
                <a:cxn ang="f269">
                  <a:pos x="f501" y="f502"/>
                </a:cxn>
                <a:cxn ang="f269">
                  <a:pos x="f503" y="f504"/>
                </a:cxn>
                <a:cxn ang="f269">
                  <a:pos x="f505" y="f506"/>
                </a:cxn>
                <a:cxn ang="f269">
                  <a:pos x="f507" y="f508"/>
                </a:cxn>
              </a:cxnLst>
              <a:rect l="f428" t="f431" r="f429" b="f430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30"/>
                    <a:pt x="f31" y="f32"/>
                    <a:pt x="f31" y="f33"/>
                  </a:cubicBezTo>
                  <a:cubicBezTo>
                    <a:pt x="f34" y="f35"/>
                    <a:pt x="f36" y="f14"/>
                    <a:pt x="f37" y="f14"/>
                  </a:cubicBezTo>
                  <a:cubicBezTo>
                    <a:pt x="f38" y="f35"/>
                    <a:pt x="f39" y="f35"/>
                    <a:pt x="f18" y="f40"/>
                  </a:cubicBezTo>
                  <a:cubicBezTo>
                    <a:pt x="f26" y="f41"/>
                    <a:pt x="f40" y="f11"/>
                    <a:pt x="f11" y="f42"/>
                  </a:cubicBezTo>
                  <a:cubicBezTo>
                    <a:pt x="f43" y="f44"/>
                    <a:pt x="f43" y="f44"/>
                    <a:pt x="f43" y="f45"/>
                  </a:cubicBezTo>
                  <a:cubicBezTo>
                    <a:pt x="f46" y="f45"/>
                    <a:pt x="f15" y="f45"/>
                    <a:pt x="f47" y="f45"/>
                  </a:cubicBezTo>
                  <a:cubicBezTo>
                    <a:pt x="f23" y="f42"/>
                    <a:pt x="f48" y="f9"/>
                    <a:pt x="f37" y="f49"/>
                  </a:cubicBezTo>
                  <a:cubicBezTo>
                    <a:pt x="f50" y="f49"/>
                    <a:pt x="f28" y="f51"/>
                    <a:pt x="f52" y="f11"/>
                  </a:cubicBezTo>
                  <a:cubicBezTo>
                    <a:pt x="f29" y="f15"/>
                    <a:pt x="f53" y="f47"/>
                    <a:pt x="f54" y="f46"/>
                  </a:cubicBezTo>
                  <a:cubicBezTo>
                    <a:pt x="f55" y="f11"/>
                    <a:pt x="f6" y="f49"/>
                    <a:pt x="f56" y="f9"/>
                  </a:cubicBezTo>
                  <a:cubicBezTo>
                    <a:pt x="f57" y="f45"/>
                    <a:pt x="f58" y="f59"/>
                    <a:pt x="f29" y="f42"/>
                  </a:cubicBezTo>
                  <a:cubicBezTo>
                    <a:pt x="f52" y="f60"/>
                    <a:pt x="f28" y="f9"/>
                    <a:pt x="f50" y="f9"/>
                  </a:cubicBezTo>
                  <a:cubicBezTo>
                    <a:pt x="f48" y="f42"/>
                    <a:pt x="f21" y="f59"/>
                    <a:pt x="f46" y="f61"/>
                  </a:cubicBezTo>
                  <a:cubicBezTo>
                    <a:pt x="f13" y="f61"/>
                    <a:pt x="f13" y="f62"/>
                    <a:pt x="f11" y="f63"/>
                  </a:cubicBezTo>
                  <a:cubicBezTo>
                    <a:pt x="f13" y="f63"/>
                    <a:pt x="f15" y="f64"/>
                    <a:pt x="f65" y="f66"/>
                  </a:cubicBezTo>
                  <a:cubicBezTo>
                    <a:pt x="f21" y="f67"/>
                    <a:pt x="f68" y="f69"/>
                    <a:pt x="f25" y="f70"/>
                  </a:cubicBezTo>
                  <a:cubicBezTo>
                    <a:pt x="f38" y="f70"/>
                    <a:pt x="f37" y="f71"/>
                    <a:pt x="f72" y="f73"/>
                  </a:cubicBezTo>
                  <a:cubicBezTo>
                    <a:pt x="f29" y="f74"/>
                    <a:pt x="f75" y="f69"/>
                    <a:pt x="f76" y="f70"/>
                  </a:cubicBezTo>
                  <a:cubicBezTo>
                    <a:pt x="f57" y="f77"/>
                    <a:pt x="f78" y="f79"/>
                    <a:pt x="f76" y="f80"/>
                  </a:cubicBezTo>
                  <a:cubicBezTo>
                    <a:pt x="f58" y="f81"/>
                    <a:pt x="f82" y="f81"/>
                    <a:pt x="f50" y="f83"/>
                  </a:cubicBezTo>
                  <a:cubicBezTo>
                    <a:pt x="f37" y="f84"/>
                    <a:pt x="f27" y="f80"/>
                    <a:pt x="f27" y="f85"/>
                  </a:cubicBezTo>
                  <a:cubicBezTo>
                    <a:pt x="f27" y="f86"/>
                    <a:pt x="f22" y="f77"/>
                    <a:pt x="f18" y="f87"/>
                  </a:cubicBezTo>
                  <a:cubicBezTo>
                    <a:pt x="f16" y="f74"/>
                    <a:pt x="f35" y="f88"/>
                    <a:pt x="f15" y="f89"/>
                  </a:cubicBezTo>
                  <a:cubicBezTo>
                    <a:pt x="f46" y="f90"/>
                    <a:pt x="f43" y="f89"/>
                    <a:pt x="f51" y="f89"/>
                  </a:cubicBezTo>
                  <a:cubicBezTo>
                    <a:pt x="f51" y="f67"/>
                    <a:pt x="f11" y="f91"/>
                    <a:pt x="f43" y="f69"/>
                  </a:cubicBezTo>
                  <a:cubicBezTo>
                    <a:pt x="f92" y="f93"/>
                    <a:pt x="f32" y="f94"/>
                    <a:pt x="f95" y="f96"/>
                  </a:cubicBezTo>
                  <a:cubicBezTo>
                    <a:pt x="f97" y="f98"/>
                    <a:pt x="f99" y="f98"/>
                    <a:pt x="f100" y="f98"/>
                  </a:cubicBezTo>
                  <a:cubicBezTo>
                    <a:pt x="f25" y="f98"/>
                    <a:pt x="f101" y="f102"/>
                    <a:pt x="f37" y="f103"/>
                  </a:cubicBezTo>
                  <a:cubicBezTo>
                    <a:pt x="f37" y="f104"/>
                    <a:pt x="f25" y="f105"/>
                    <a:pt x="f18" y="f105"/>
                  </a:cubicBezTo>
                  <a:cubicBezTo>
                    <a:pt x="f97" y="f105"/>
                    <a:pt x="f106" y="f107"/>
                    <a:pt x="f106" y="f103"/>
                  </a:cubicBezTo>
                  <a:cubicBezTo>
                    <a:pt x="f95" y="f108"/>
                    <a:pt x="f95" y="f109"/>
                    <a:pt x="f106" y="f110"/>
                  </a:cubicBezTo>
                  <a:cubicBezTo>
                    <a:pt x="f23" y="f111"/>
                    <a:pt x="f41" y="f79"/>
                    <a:pt x="f9" y="f91"/>
                  </a:cubicBezTo>
                  <a:cubicBezTo>
                    <a:pt x="f9" y="f112"/>
                    <a:pt x="f9" y="f74"/>
                    <a:pt x="f12" y="f73"/>
                  </a:cubicBezTo>
                  <a:cubicBezTo>
                    <a:pt x="f43" y="f83"/>
                    <a:pt x="f113" y="f114"/>
                    <a:pt x="f92" y="f115"/>
                  </a:cubicBezTo>
                  <a:cubicBezTo>
                    <a:pt x="f116" y="f117"/>
                    <a:pt x="f14" y="f105"/>
                    <a:pt x="f19" y="f118"/>
                  </a:cubicBezTo>
                  <a:cubicBezTo>
                    <a:pt x="f33" y="f118"/>
                    <a:pt x="f32" y="f119"/>
                    <a:pt x="f32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14" y="f124"/>
                    <a:pt x="f17" y="f124"/>
                    <a:pt x="f125" y="f126"/>
                  </a:cubicBezTo>
                  <a:cubicBezTo>
                    <a:pt x="f113" y="f121"/>
                    <a:pt x="f41" y="f120"/>
                    <a:pt x="f125" y="f127"/>
                  </a:cubicBezTo>
                  <a:cubicBezTo>
                    <a:pt x="f125" y="f128"/>
                    <a:pt x="f129" y="f105"/>
                    <a:pt x="f129" y="f130"/>
                  </a:cubicBezTo>
                  <a:cubicBezTo>
                    <a:pt x="f15" y="f96"/>
                    <a:pt x="f49" y="f81"/>
                    <a:pt x="f44" y="f71"/>
                  </a:cubicBezTo>
                  <a:cubicBezTo>
                    <a:pt x="f44" y="f71"/>
                    <a:pt x="f45" y="f71"/>
                    <a:pt x="f45" y="f71"/>
                  </a:cubicBezTo>
                  <a:cubicBezTo>
                    <a:pt x="f59" y="f71"/>
                    <a:pt x="f59" y="f71"/>
                    <a:pt x="f59" y="f71"/>
                  </a:cubicBezTo>
                  <a:cubicBezTo>
                    <a:pt x="f59" y="f131"/>
                    <a:pt x="f59" y="f109"/>
                    <a:pt x="f59" y="f119"/>
                  </a:cubicBezTo>
                  <a:cubicBezTo>
                    <a:pt x="f59" y="f132"/>
                    <a:pt x="f44" y="f121"/>
                    <a:pt x="f60" y="f126"/>
                  </a:cubicBezTo>
                  <a:cubicBezTo>
                    <a:pt x="f49" y="f133"/>
                    <a:pt x="f10" y="f134"/>
                    <a:pt x="f9" y="f135"/>
                  </a:cubicBezTo>
                  <a:cubicBezTo>
                    <a:pt x="f44" y="f5"/>
                    <a:pt x="f63" y="f5"/>
                    <a:pt x="f90" y="f135"/>
                  </a:cubicBezTo>
                  <a:cubicBezTo>
                    <a:pt x="f88" y="f136"/>
                    <a:pt x="f137" y="f124"/>
                    <a:pt x="f138" y="f126"/>
                  </a:cubicBezTo>
                  <a:cubicBezTo>
                    <a:pt x="f66" y="f139"/>
                    <a:pt x="f63" y="f121"/>
                    <a:pt x="f63" y="f132"/>
                  </a:cubicBezTo>
                  <a:cubicBezTo>
                    <a:pt x="f63" y="f140"/>
                    <a:pt x="f63" y="f131"/>
                    <a:pt x="f64" y="f73"/>
                  </a:cubicBezTo>
                  <a:cubicBezTo>
                    <a:pt x="f66" y="f70"/>
                    <a:pt x="f138" y="f87"/>
                    <a:pt x="f138" y="f77"/>
                  </a:cubicBezTo>
                  <a:cubicBezTo>
                    <a:pt x="f91" y="f141"/>
                    <a:pt x="f71" y="f96"/>
                    <a:pt x="f142" y="f107"/>
                  </a:cubicBezTo>
                  <a:cubicBezTo>
                    <a:pt x="f93" y="f105"/>
                    <a:pt x="f93" y="f128"/>
                    <a:pt x="f143" y="f144"/>
                  </a:cubicBezTo>
                  <a:cubicBezTo>
                    <a:pt x="f87" y="f121"/>
                    <a:pt x="f77" y="f133"/>
                    <a:pt x="f79" y="f145"/>
                  </a:cubicBezTo>
                  <a:cubicBezTo>
                    <a:pt x="f146" y="f134"/>
                    <a:pt x="f111" y="f147"/>
                    <a:pt x="f148" y="f123"/>
                  </a:cubicBezTo>
                  <a:cubicBezTo>
                    <a:pt x="f149" y="f150"/>
                    <a:pt x="f151" y="f127"/>
                    <a:pt x="f141" y="f128"/>
                  </a:cubicBezTo>
                  <a:cubicBezTo>
                    <a:pt x="f84" y="f118"/>
                    <a:pt x="f85" y="f130"/>
                    <a:pt x="f152" y="f104"/>
                  </a:cubicBezTo>
                  <a:cubicBezTo>
                    <a:pt x="f86" y="f114"/>
                    <a:pt x="f73" y="f81"/>
                    <a:pt x="f88" y="f87"/>
                  </a:cubicBezTo>
                  <a:cubicBezTo>
                    <a:pt x="f137" y="f71"/>
                    <a:pt x="f137" y="f74"/>
                    <a:pt x="f137" y="f69"/>
                  </a:cubicBezTo>
                  <a:cubicBezTo>
                    <a:pt x="f74" y="f71"/>
                    <a:pt x="f87" y="f143"/>
                    <a:pt x="f142" y="f85"/>
                  </a:cubicBezTo>
                  <a:cubicBezTo>
                    <a:pt x="f84" y="f131"/>
                    <a:pt x="f94" y="f153"/>
                    <a:pt x="f153" y="f98"/>
                  </a:cubicBezTo>
                  <a:cubicBezTo>
                    <a:pt x="f154" y="f110"/>
                    <a:pt x="f154" y="f140"/>
                    <a:pt x="f154" y="f103"/>
                  </a:cubicBezTo>
                  <a:cubicBezTo>
                    <a:pt x="f149" y="f115"/>
                    <a:pt x="f155" y="f105"/>
                    <a:pt x="f109" y="f105"/>
                  </a:cubicBezTo>
                  <a:cubicBezTo>
                    <a:pt x="f156" y="f118"/>
                    <a:pt x="f117" y="f130"/>
                    <a:pt x="f117" y="f156"/>
                  </a:cubicBezTo>
                  <a:cubicBezTo>
                    <a:pt x="f117" y="f140"/>
                    <a:pt x="f115" y="f102"/>
                    <a:pt x="f108" y="f102"/>
                  </a:cubicBezTo>
                  <a:cubicBezTo>
                    <a:pt x="f102" y="f110"/>
                    <a:pt x="f155" y="f98"/>
                    <a:pt x="f154" y="f114"/>
                  </a:cubicBezTo>
                  <a:cubicBezTo>
                    <a:pt x="f131" y="f131"/>
                    <a:pt x="f93" y="f142"/>
                    <a:pt x="f74" y="f69"/>
                  </a:cubicBezTo>
                  <a:cubicBezTo>
                    <a:pt x="f112" y="f88"/>
                    <a:pt x="f112" y="f67"/>
                    <a:pt x="f112" y="f89"/>
                  </a:cubicBezTo>
                  <a:cubicBezTo>
                    <a:pt x="f74" y="f89"/>
                    <a:pt x="f71" y="f90"/>
                    <a:pt x="f87" y="f89"/>
                  </a:cubicBezTo>
                  <a:cubicBezTo>
                    <a:pt x="f146" y="f88"/>
                    <a:pt x="f157" y="f74"/>
                    <a:pt x="f156" y="f70"/>
                  </a:cubicBezTo>
                  <a:cubicBezTo>
                    <a:pt x="f115" y="f87"/>
                    <a:pt x="f117" y="f77"/>
                    <a:pt x="f105" y="f142"/>
                  </a:cubicBezTo>
                  <a:cubicBezTo>
                    <a:pt x="f128" y="f80"/>
                    <a:pt x="f121" y="f83"/>
                    <a:pt x="f123" y="f85"/>
                  </a:cubicBezTo>
                  <a:cubicBezTo>
                    <a:pt x="f147" y="f79"/>
                    <a:pt x="f147" y="f86"/>
                    <a:pt x="f145" y="f71"/>
                  </a:cubicBezTo>
                  <a:cubicBezTo>
                    <a:pt x="f123" y="f69"/>
                    <a:pt x="f132" y="f91"/>
                    <a:pt x="f127" y="f112"/>
                  </a:cubicBezTo>
                  <a:cubicBezTo>
                    <a:pt x="f118" y="f74"/>
                    <a:pt x="f130" y="f71"/>
                    <a:pt x="f107" y="f73"/>
                  </a:cubicBezTo>
                  <a:cubicBezTo>
                    <a:pt x="f114" y="f69"/>
                    <a:pt x="f146" y="f67"/>
                    <a:pt x="f73" y="f66"/>
                  </a:cubicBezTo>
                  <a:cubicBezTo>
                    <a:pt x="f73" y="f64"/>
                    <a:pt x="f71" y="f64"/>
                    <a:pt x="f71" y="f63"/>
                  </a:cubicBezTo>
                  <a:cubicBezTo>
                    <a:pt x="f71" y="f63"/>
                    <a:pt x="f70" y="f62"/>
                    <a:pt x="f70" y="f62"/>
                  </a:cubicBezTo>
                  <a:cubicBezTo>
                    <a:pt x="f131" y="f61"/>
                    <a:pt x="f110" y="f59"/>
                    <a:pt x="f127" y="f59"/>
                  </a:cubicBezTo>
                  <a:cubicBezTo>
                    <a:pt x="f120" y="f45"/>
                    <a:pt x="f121" y="f158"/>
                    <a:pt x="f122" y="f61"/>
                  </a:cubicBezTo>
                  <a:cubicBezTo>
                    <a:pt x="f147" y="f64"/>
                    <a:pt x="f159" y="f63"/>
                    <a:pt x="f160" y="f59"/>
                  </a:cubicBezTo>
                  <a:cubicBezTo>
                    <a:pt x="f5" y="f42"/>
                    <a:pt x="f5" y="f8"/>
                    <a:pt x="f135" y="f10"/>
                  </a:cubicBezTo>
                  <a:cubicBezTo>
                    <a:pt x="f134" y="f43"/>
                    <a:pt x="f133" y="f11"/>
                    <a:pt x="f139" y="f8"/>
                  </a:cubicBezTo>
                  <a:cubicBezTo>
                    <a:pt x="f121" y="f9"/>
                    <a:pt x="f150" y="f60"/>
                    <a:pt x="f120" y="f60"/>
                  </a:cubicBezTo>
                  <a:cubicBezTo>
                    <a:pt x="f140" y="f44"/>
                    <a:pt x="f161" y="f45"/>
                    <a:pt x="f70" y="f158"/>
                  </a:cubicBezTo>
                  <a:cubicBezTo>
                    <a:pt x="f71" y="f158"/>
                    <a:pt x="f74" y="f59"/>
                    <a:pt x="f69" y="f59"/>
                  </a:cubicBezTo>
                  <a:cubicBezTo>
                    <a:pt x="f69" y="f45"/>
                    <a:pt x="f91" y="f44"/>
                    <a:pt x="f91" y="f42"/>
                  </a:cubicBezTo>
                  <a:cubicBezTo>
                    <a:pt x="f112" y="f60"/>
                    <a:pt x="f73" y="f60"/>
                    <a:pt x="f71" y="f12"/>
                  </a:cubicBezTo>
                  <a:cubicBezTo>
                    <a:pt x="f146" y="f65"/>
                    <a:pt x="f114" y="f40"/>
                    <a:pt x="f115" y="f32"/>
                  </a:cubicBezTo>
                  <a:cubicBezTo>
                    <a:pt x="f130" y="f162"/>
                    <a:pt x="f118" y="f163"/>
                    <a:pt x="f144" y="f163"/>
                  </a:cubicBezTo>
                  <a:cubicBezTo>
                    <a:pt x="f132" y="f163"/>
                    <a:pt x="f126" y="f162"/>
                    <a:pt x="f123" y="f30"/>
                  </a:cubicBezTo>
                  <a:cubicBezTo>
                    <a:pt x="f124" y="f26"/>
                    <a:pt x="f124" y="f164"/>
                    <a:pt x="f124" y="f106"/>
                  </a:cubicBezTo>
                  <a:cubicBezTo>
                    <a:pt x="f123" y="f165"/>
                    <a:pt x="f121" y="f99"/>
                    <a:pt x="f119" y="f165"/>
                  </a:cubicBezTo>
                  <a:cubicBezTo>
                    <a:pt x="f128" y="f97"/>
                    <a:pt x="f107" y="f95"/>
                    <a:pt x="f107" y="f166"/>
                  </a:cubicBezTo>
                  <a:cubicBezTo>
                    <a:pt x="f115" y="f16"/>
                    <a:pt x="f167" y="f30"/>
                    <a:pt x="f103" y="f163"/>
                  </a:cubicBezTo>
                  <a:cubicBezTo>
                    <a:pt x="f153" y="f14"/>
                    <a:pt x="f80" y="f113"/>
                    <a:pt x="f112" y="f49"/>
                  </a:cubicBezTo>
                  <a:cubicBezTo>
                    <a:pt x="f91" y="f8"/>
                    <a:pt x="f137" y="f12"/>
                    <a:pt x="f89" y="f9"/>
                  </a:cubicBezTo>
                  <a:cubicBezTo>
                    <a:pt x="f89" y="f9"/>
                    <a:pt x="f89" y="f12"/>
                    <a:pt x="f90" y="f12"/>
                  </a:cubicBezTo>
                  <a:cubicBezTo>
                    <a:pt x="f89" y="f49"/>
                    <a:pt x="f67" y="f51"/>
                    <a:pt x="f137" y="f11"/>
                  </a:cubicBezTo>
                  <a:cubicBezTo>
                    <a:pt x="f71" y="f92"/>
                    <a:pt x="f79" y="f163"/>
                    <a:pt x="f81" y="f97"/>
                  </a:cubicBezTo>
                  <a:cubicBezTo>
                    <a:pt x="f141" y="f99"/>
                    <a:pt x="f94" y="f168"/>
                    <a:pt x="f111" y="f100"/>
                  </a:cubicBezTo>
                  <a:cubicBezTo>
                    <a:pt x="f154" y="f18"/>
                    <a:pt x="f155" y="f20"/>
                    <a:pt x="f96" y="f38"/>
                  </a:cubicBezTo>
                  <a:cubicBezTo>
                    <a:pt x="f98" y="f50"/>
                    <a:pt x="f155" y="f52"/>
                    <a:pt x="f153" y="f52"/>
                  </a:cubicBezTo>
                  <a:cubicBezTo>
                    <a:pt x="f169" y="f52"/>
                    <a:pt x="f141" y="f28"/>
                    <a:pt x="f84" y="f50"/>
                  </a:cubicBezTo>
                  <a:cubicBezTo>
                    <a:pt x="f80" y="f50"/>
                    <a:pt x="f80" y="f38"/>
                    <a:pt x="f84" y="f25"/>
                  </a:cubicBezTo>
                  <a:cubicBezTo>
                    <a:pt x="f146" y="f20"/>
                    <a:pt x="f83" y="f100"/>
                    <a:pt x="f80" y="f165"/>
                  </a:cubicBezTo>
                  <a:cubicBezTo>
                    <a:pt x="f86" y="f30"/>
                    <a:pt x="f112" y="f14"/>
                    <a:pt x="f90" y="f15"/>
                  </a:cubicBezTo>
                  <a:cubicBezTo>
                    <a:pt x="f138" y="f46"/>
                    <a:pt x="f66" y="f43"/>
                    <a:pt x="f64" y="f51"/>
                  </a:cubicBezTo>
                  <a:cubicBezTo>
                    <a:pt x="f61" y="f17"/>
                    <a:pt x="f59" y="f23"/>
                    <a:pt x="f42" y="f164"/>
                  </a:cubicBezTo>
                  <a:cubicBezTo>
                    <a:pt x="f8" y="f39"/>
                    <a:pt x="f43" y="f29"/>
                    <a:pt x="f65" y="f6"/>
                  </a:cubicBezTo>
                  <a:cubicBezTo>
                    <a:pt x="f47" y="f170"/>
                    <a:pt x="f113" y="f2"/>
                    <a:pt x="f41" y="f171"/>
                  </a:cubicBezTo>
                  <a:cubicBezTo>
                    <a:pt x="f125" y="f7"/>
                    <a:pt x="f17" y="f7"/>
                    <a:pt x="f172" y="f7"/>
                  </a:cubicBezTo>
                  <a:cubicBezTo>
                    <a:pt x="f172" y="f7"/>
                    <a:pt x="f92" y="f173"/>
                    <a:pt x="f92" y="f2"/>
                  </a:cubicBezTo>
                  <a:cubicBezTo>
                    <a:pt x="f172" y="f174"/>
                    <a:pt x="f17" y="f55"/>
                    <a:pt x="f129" y="f175"/>
                  </a:cubicBezTo>
                  <a:cubicBezTo>
                    <a:pt x="f15" y="f25"/>
                    <a:pt x="f49" y="f163"/>
                    <a:pt x="f44" y="f46"/>
                  </a:cubicBezTo>
                  <a:cubicBezTo>
                    <a:pt x="f44" y="f43"/>
                    <a:pt x="f44" y="f11"/>
                    <a:pt x="f44" y="f49"/>
                  </a:cubicBezTo>
                  <a:cubicBezTo>
                    <a:pt x="f12" y="f13"/>
                    <a:pt x="f10" y="f47"/>
                    <a:pt x="f43" y="f129"/>
                  </a:cubicBezTo>
                  <a:cubicBezTo>
                    <a:pt x="f47" y="f19"/>
                    <a:pt x="f172" y="f162"/>
                    <a:pt x="f35" y="f106"/>
                  </a:cubicBezTo>
                  <a:cubicBezTo>
                    <a:pt x="f21" y="f97"/>
                    <a:pt x="f176" y="f100"/>
                    <a:pt x="f19" y="f22"/>
                  </a:cubicBezTo>
                  <a:cubicBezTo>
                    <a:pt x="f19" y="f22"/>
                    <a:pt x="f33" y="f101"/>
                    <a:pt x="f176" y="f37"/>
                  </a:cubicBezTo>
                  <a:cubicBezTo>
                    <a:pt x="f30" y="f72"/>
                    <a:pt x="f68" y="f37"/>
                    <a:pt x="f166" y="f177"/>
                  </a:cubicBezTo>
                  <a:cubicBezTo>
                    <a:pt x="f106" y="f39"/>
                    <a:pt x="f68" y="f178"/>
                    <a:pt x="f179" y="f100"/>
                  </a:cubicBezTo>
                  <a:cubicBezTo>
                    <a:pt x="f30" y="f99"/>
                    <a:pt x="f32" y="f97"/>
                    <a:pt x="f176" y="f95"/>
                  </a:cubicBezTo>
                  <a:cubicBezTo>
                    <a:pt x="f40" y="f32"/>
                    <a:pt x="f47" y="f172"/>
                    <a:pt x="f10" y="f51"/>
                  </a:cubicBezTo>
                  <a:cubicBezTo>
                    <a:pt x="f49" y="f10"/>
                    <a:pt x="f8" y="f8"/>
                    <a:pt x="f12" y="f12"/>
                  </a:cubicBezTo>
                  <a:cubicBezTo>
                    <a:pt x="f8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5" name="Freeform 15">
              <a:extLst>
                <a:ext uri="{FF2B5EF4-FFF2-40B4-BE49-F238E27FC236}">
                  <a16:creationId xmlns:a16="http://schemas.microsoft.com/office/drawing/2014/main" id="{1DFAC5CD-B78D-27EB-8F3B-2077DCA964F3}"/>
                </a:ext>
              </a:extLst>
            </p:cNvPr>
            <p:cNvSpPr/>
            <p:nvPr/>
          </p:nvSpPr>
          <p:spPr>
            <a:xfrm>
              <a:off x="8727353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1"/>
                <a:gd name="f151" fmla="val 48"/>
                <a:gd name="f152" fmla="val 19"/>
                <a:gd name="f153" fmla="val 64"/>
                <a:gd name="f154" fmla="val 67"/>
                <a:gd name="f155" fmla="val 55"/>
                <a:gd name="f156" fmla="val 49"/>
                <a:gd name="f157" fmla="val 47"/>
                <a:gd name="f158" fmla="val 34"/>
                <a:gd name="f159" fmla="val 44"/>
                <a:gd name="f160" fmla="val 59"/>
                <a:gd name="f161" fmla="val 90"/>
                <a:gd name="f162" fmla="val 5"/>
                <a:gd name="f163" fmla="val 2"/>
                <a:gd name="f164" fmla="val 1"/>
                <a:gd name="f165" fmla="val 129"/>
                <a:gd name="f166" fmla="val 128"/>
                <a:gd name="f167" fmla="val 135"/>
                <a:gd name="f168" fmla="val 142"/>
                <a:gd name="f169" fmla="val 143"/>
                <a:gd name="f170" fmla="val 137"/>
                <a:gd name="f171" fmla="val 33"/>
                <a:gd name="f172" fmla="val 145"/>
                <a:gd name="f173" fmla="val 53"/>
                <a:gd name="f174" fmla="val 179"/>
                <a:gd name="f175" fmla="val 182"/>
                <a:gd name="f176" fmla="val 114"/>
                <a:gd name="f177" fmla="val 181"/>
                <a:gd name="f178" fmla="val 178"/>
                <a:gd name="f179" fmla="val 174"/>
                <a:gd name="f180" fmla="val 125"/>
                <a:gd name="f181" fmla="+- 0 0 -90"/>
                <a:gd name="f182" fmla="*/ f3 1 177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77 f188 1"/>
                <a:gd name="f212" fmla="*/ 36 f188 1"/>
                <a:gd name="f213" fmla="*/ 138 f189 1"/>
                <a:gd name="f214" fmla="*/ 40 f188 1"/>
                <a:gd name="f215" fmla="*/ 115 f189 1"/>
                <a:gd name="f216" fmla="*/ 31 f188 1"/>
                <a:gd name="f217" fmla="*/ 122 f189 1"/>
                <a:gd name="f218" fmla="*/ 14 f188 1"/>
                <a:gd name="f219" fmla="*/ 112 f189 1"/>
                <a:gd name="f220" fmla="*/ 29 f188 1"/>
                <a:gd name="f221" fmla="*/ 91 f189 1"/>
                <a:gd name="f222" fmla="*/ 73 f188 1"/>
                <a:gd name="f223" fmla="*/ 96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79 f189 1"/>
                <a:gd name="f231" fmla="*/ 49 f189 1"/>
                <a:gd name="f232" fmla="*/ 42 f188 1"/>
                <a:gd name="f233" fmla="*/ 28 f189 1"/>
                <a:gd name="f234" fmla="*/ 34 f188 1"/>
                <a:gd name="f235" fmla="*/ 75 f189 1"/>
                <a:gd name="f236" fmla="*/ 34 f189 1"/>
                <a:gd name="f237" fmla="*/ 12 f189 1"/>
                <a:gd name="f238" fmla="*/ 74 f189 1"/>
                <a:gd name="f239" fmla="*/ 85 f188 1"/>
                <a:gd name="f240" fmla="*/ 24 f189 1"/>
                <a:gd name="f241" fmla="*/ 91 f188 1"/>
                <a:gd name="f242" fmla="*/ 4 f189 1"/>
                <a:gd name="f243" fmla="*/ 100 f188 1"/>
                <a:gd name="f244" fmla="*/ 72 f189 1"/>
                <a:gd name="f245" fmla="*/ 90 f188 1"/>
                <a:gd name="f246" fmla="*/ 73 f189 1"/>
                <a:gd name="f247" fmla="*/ 97 f188 1"/>
                <a:gd name="f248" fmla="*/ 14 f189 1"/>
                <a:gd name="f249" fmla="*/ 130 f188 1"/>
                <a:gd name="f250" fmla="*/ 30 f189 1"/>
                <a:gd name="f251" fmla="*/ 137 f188 1"/>
                <a:gd name="f252" fmla="*/ 82 f189 1"/>
                <a:gd name="f253" fmla="*/ 58 f189 1"/>
                <a:gd name="f254" fmla="*/ 141 f188 1"/>
                <a:gd name="f255" fmla="*/ 161 f188 1"/>
                <a:gd name="f256" fmla="*/ 62 f189 1"/>
                <a:gd name="f257" fmla="*/ 142 f188 1"/>
                <a:gd name="f258" fmla="*/ 94 f189 1"/>
                <a:gd name="f259" fmla="*/ 135 f188 1"/>
                <a:gd name="f260" fmla="*/ 114 f189 1"/>
                <a:gd name="f261" fmla="*/ 183 f188 1"/>
                <a:gd name="f262" fmla="*/ 93 f189 1"/>
                <a:gd name="f263" fmla="*/ 105 f188 1"/>
                <a:gd name="f264" fmla="*/ 119 f189 1"/>
                <a:gd name="f265" fmla="*/ 138 f188 1"/>
                <a:gd name="f266" fmla="*/ 137 f189 1"/>
                <a:gd name="f267" fmla="*/ 152 f188 1"/>
                <a:gd name="f268" fmla="*/ 100 f189 1"/>
                <a:gd name="f269" fmla="*/ 101 f188 1"/>
                <a:gd name="f270" fmla="+- f190 0 f1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83"/>
                <a:gd name="f307" fmla="*/ f229 1 177"/>
                <a:gd name="f308" fmla="*/ f230 1 177"/>
                <a:gd name="f309" fmla="*/ f231 1 177"/>
                <a:gd name="f310" fmla="*/ f232 1 183"/>
                <a:gd name="f311" fmla="*/ f233 1 177"/>
                <a:gd name="f312" fmla="*/ f234 1 183"/>
                <a:gd name="f313" fmla="*/ f235 1 177"/>
                <a:gd name="f314" fmla="*/ f236 1 177"/>
                <a:gd name="f315" fmla="*/ f237 1 177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83"/>
                <a:gd name="f330" fmla="*/ f252 1 177"/>
                <a:gd name="f331" fmla="*/ f253 1 177"/>
                <a:gd name="f332" fmla="*/ f254 1 183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f268 1 177"/>
                <a:gd name="f347" fmla="*/ f269 1 183"/>
                <a:gd name="f348" fmla="*/ 0 1 f191"/>
                <a:gd name="f349" fmla="*/ f185 1 f191"/>
                <a:gd name="f350" fmla="*/ 0 1 f192"/>
                <a:gd name="f351" fmla="*/ f186 1 f192"/>
                <a:gd name="f352" fmla="*/ f271 1 f191"/>
                <a:gd name="f353" fmla="*/ f272 1 f192"/>
                <a:gd name="f354" fmla="*/ f273 1 f191"/>
                <a:gd name="f355" fmla="*/ f274 1 f192"/>
                <a:gd name="f356" fmla="*/ f275 1 f191"/>
                <a:gd name="f357" fmla="*/ f276 1 f192"/>
                <a:gd name="f358" fmla="*/ f277 1 f191"/>
                <a:gd name="f359" fmla="*/ f278 1 f192"/>
                <a:gd name="f360" fmla="*/ f279 1 f191"/>
                <a:gd name="f361" fmla="*/ f280 1 f192"/>
                <a:gd name="f362" fmla="*/ f281 1 f191"/>
                <a:gd name="f363" fmla="*/ f282 1 f192"/>
                <a:gd name="f364" fmla="*/ f283 1 f191"/>
                <a:gd name="f365" fmla="*/ f284 1 f192"/>
                <a:gd name="f366" fmla="*/ f285 1 f191"/>
                <a:gd name="f367" fmla="*/ f286 1 f192"/>
                <a:gd name="f368" fmla="*/ f287 1 f191"/>
                <a:gd name="f369" fmla="*/ f288 1 f192"/>
                <a:gd name="f370" fmla="*/ f289 1 f192"/>
                <a:gd name="f371" fmla="*/ f290 1 f192"/>
                <a:gd name="f372" fmla="*/ f291 1 f191"/>
                <a:gd name="f373" fmla="*/ f292 1 f192"/>
                <a:gd name="f374" fmla="*/ f293 1 f191"/>
                <a:gd name="f375" fmla="*/ f294 1 f192"/>
                <a:gd name="f376" fmla="*/ f295 1 f191"/>
                <a:gd name="f377" fmla="*/ f296 1 f192"/>
                <a:gd name="f378" fmla="*/ f297 1 f191"/>
                <a:gd name="f379" fmla="*/ f298 1 f192"/>
                <a:gd name="f380" fmla="*/ f299 1 f191"/>
                <a:gd name="f381" fmla="*/ f300 1 f192"/>
                <a:gd name="f382" fmla="*/ f301 1 f191"/>
                <a:gd name="f383" fmla="*/ f302 1 f192"/>
                <a:gd name="f384" fmla="*/ f303 1 f191"/>
                <a:gd name="f385" fmla="*/ f304 1 f192"/>
                <a:gd name="f386" fmla="*/ f305 1 f191"/>
                <a:gd name="f387" fmla="*/ f306 1 f192"/>
                <a:gd name="f388" fmla="*/ f307 1 f191"/>
                <a:gd name="f389" fmla="*/ f308 1 f191"/>
                <a:gd name="f390" fmla="*/ f309 1 f191"/>
                <a:gd name="f391" fmla="*/ f310 1 f192"/>
                <a:gd name="f392" fmla="*/ f311 1 f191"/>
                <a:gd name="f393" fmla="*/ f312 1 f192"/>
                <a:gd name="f394" fmla="*/ f313 1 f191"/>
                <a:gd name="f395" fmla="*/ f314 1 f191"/>
                <a:gd name="f396" fmla="*/ f315 1 f191"/>
                <a:gd name="f397" fmla="*/ f316 1 f191"/>
                <a:gd name="f398" fmla="*/ f317 1 f192"/>
                <a:gd name="f399" fmla="*/ f318 1 f191"/>
                <a:gd name="f400" fmla="*/ f319 1 f192"/>
                <a:gd name="f401" fmla="*/ f320 1 f191"/>
                <a:gd name="f402" fmla="*/ f321 1 f192"/>
                <a:gd name="f403" fmla="*/ f322 1 f191"/>
                <a:gd name="f404" fmla="*/ f323 1 f192"/>
                <a:gd name="f405" fmla="*/ f324 1 f191"/>
                <a:gd name="f406" fmla="*/ f325 1 f192"/>
                <a:gd name="f407" fmla="*/ f326 1 f191"/>
                <a:gd name="f408" fmla="*/ f327 1 f192"/>
                <a:gd name="f409" fmla="*/ f328 1 f191"/>
                <a:gd name="f410" fmla="*/ f329 1 f192"/>
                <a:gd name="f411" fmla="*/ f330 1 f191"/>
                <a:gd name="f412" fmla="*/ f331 1 f191"/>
                <a:gd name="f413" fmla="*/ f332 1 f192"/>
                <a:gd name="f414" fmla="*/ f333 1 f192"/>
                <a:gd name="f415" fmla="*/ f334 1 f191"/>
                <a:gd name="f416" fmla="*/ f335 1 f192"/>
                <a:gd name="f417" fmla="*/ f336 1 f191"/>
                <a:gd name="f418" fmla="*/ f337 1 f192"/>
                <a:gd name="f419" fmla="*/ f338 1 f191"/>
                <a:gd name="f420" fmla="*/ f339 1 f192"/>
                <a:gd name="f421" fmla="*/ f340 1 f191"/>
                <a:gd name="f422" fmla="*/ f341 1 f192"/>
                <a:gd name="f423" fmla="*/ f342 1 f191"/>
                <a:gd name="f424" fmla="*/ f343 1 f192"/>
                <a:gd name="f425" fmla="*/ f344 1 f191"/>
                <a:gd name="f426" fmla="*/ f345 1 f192"/>
                <a:gd name="f427" fmla="*/ f346 1 f191"/>
                <a:gd name="f428" fmla="*/ f347 1 f192"/>
                <a:gd name="f429" fmla="*/ f348 f182 1"/>
                <a:gd name="f430" fmla="*/ f349 f182 1"/>
                <a:gd name="f431" fmla="*/ f351 f183 1"/>
                <a:gd name="f432" fmla="*/ f350 f183 1"/>
                <a:gd name="f433" fmla="*/ f352 f182 1"/>
                <a:gd name="f434" fmla="*/ f353 f183 1"/>
                <a:gd name="f435" fmla="*/ f354 f182 1"/>
                <a:gd name="f436" fmla="*/ f355 f183 1"/>
                <a:gd name="f437" fmla="*/ f356 f182 1"/>
                <a:gd name="f438" fmla="*/ f357 f183 1"/>
                <a:gd name="f439" fmla="*/ f358 f182 1"/>
                <a:gd name="f440" fmla="*/ f359 f183 1"/>
                <a:gd name="f441" fmla="*/ f360 f182 1"/>
                <a:gd name="f442" fmla="*/ f361 f183 1"/>
                <a:gd name="f443" fmla="*/ f362 f182 1"/>
                <a:gd name="f444" fmla="*/ f363 f183 1"/>
                <a:gd name="f445" fmla="*/ f364 f182 1"/>
                <a:gd name="f446" fmla="*/ f365 f183 1"/>
                <a:gd name="f447" fmla="*/ f366 f182 1"/>
                <a:gd name="f448" fmla="*/ f367 f183 1"/>
                <a:gd name="f449" fmla="*/ f368 f182 1"/>
                <a:gd name="f450" fmla="*/ f369 f183 1"/>
                <a:gd name="f451" fmla="*/ f370 f183 1"/>
                <a:gd name="f452" fmla="*/ f371 f183 1"/>
                <a:gd name="f453" fmla="*/ f372 f182 1"/>
                <a:gd name="f454" fmla="*/ f373 f183 1"/>
                <a:gd name="f455" fmla="*/ f374 f182 1"/>
                <a:gd name="f456" fmla="*/ f375 f183 1"/>
                <a:gd name="f457" fmla="*/ f376 f182 1"/>
                <a:gd name="f458" fmla="*/ f377 f183 1"/>
                <a:gd name="f459" fmla="*/ f378 f182 1"/>
                <a:gd name="f460" fmla="*/ f379 f183 1"/>
                <a:gd name="f461" fmla="*/ f380 f182 1"/>
                <a:gd name="f462" fmla="*/ f381 f183 1"/>
                <a:gd name="f463" fmla="*/ f382 f182 1"/>
                <a:gd name="f464" fmla="*/ f383 f183 1"/>
                <a:gd name="f465" fmla="*/ f384 f182 1"/>
                <a:gd name="f466" fmla="*/ f385 f183 1"/>
                <a:gd name="f467" fmla="*/ f386 f182 1"/>
                <a:gd name="f468" fmla="*/ f387 f183 1"/>
                <a:gd name="f469" fmla="*/ f388 f182 1"/>
                <a:gd name="f470" fmla="*/ f389 f182 1"/>
                <a:gd name="f471" fmla="*/ f390 f182 1"/>
                <a:gd name="f472" fmla="*/ f391 f183 1"/>
                <a:gd name="f473" fmla="*/ f392 f182 1"/>
                <a:gd name="f474" fmla="*/ f393 f183 1"/>
                <a:gd name="f475" fmla="*/ f394 f182 1"/>
                <a:gd name="f476" fmla="*/ f395 f182 1"/>
                <a:gd name="f477" fmla="*/ f396 f182 1"/>
                <a:gd name="f478" fmla="*/ f397 f182 1"/>
                <a:gd name="f479" fmla="*/ f398 f183 1"/>
                <a:gd name="f480" fmla="*/ f399 f182 1"/>
                <a:gd name="f481" fmla="*/ f400 f183 1"/>
                <a:gd name="f482" fmla="*/ f401 f182 1"/>
                <a:gd name="f483" fmla="*/ f402 f183 1"/>
                <a:gd name="f484" fmla="*/ f403 f182 1"/>
                <a:gd name="f485" fmla="*/ f404 f183 1"/>
                <a:gd name="f486" fmla="*/ f405 f182 1"/>
                <a:gd name="f487" fmla="*/ f406 f183 1"/>
                <a:gd name="f488" fmla="*/ f407 f182 1"/>
                <a:gd name="f489" fmla="*/ f408 f183 1"/>
                <a:gd name="f490" fmla="*/ f409 f182 1"/>
                <a:gd name="f491" fmla="*/ f410 f183 1"/>
                <a:gd name="f492" fmla="*/ f411 f182 1"/>
                <a:gd name="f493" fmla="*/ f412 f182 1"/>
                <a:gd name="f494" fmla="*/ f413 f183 1"/>
                <a:gd name="f495" fmla="*/ f414 f183 1"/>
                <a:gd name="f496" fmla="*/ f415 f182 1"/>
                <a:gd name="f497" fmla="*/ f416 f183 1"/>
                <a:gd name="f498" fmla="*/ f417 f182 1"/>
                <a:gd name="f499" fmla="*/ f418 f183 1"/>
                <a:gd name="f500" fmla="*/ f419 f182 1"/>
                <a:gd name="f501" fmla="*/ f420 f183 1"/>
                <a:gd name="f502" fmla="*/ f421 f182 1"/>
                <a:gd name="f503" fmla="*/ f422 f183 1"/>
                <a:gd name="f504" fmla="*/ f423 f182 1"/>
                <a:gd name="f505" fmla="*/ f424 f183 1"/>
                <a:gd name="f506" fmla="*/ f425 f182 1"/>
                <a:gd name="f507" fmla="*/ f426 f183 1"/>
                <a:gd name="f508" fmla="*/ f427 f182 1"/>
                <a:gd name="f509" fmla="*/ f428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3" y="f434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37" y="f451"/>
                </a:cxn>
                <a:cxn ang="f270">
                  <a:pos x="f439" y="f452"/>
                </a:cxn>
                <a:cxn ang="f270">
                  <a:pos x="f453" y="f454"/>
                </a:cxn>
                <a:cxn ang="f270">
                  <a:pos x="f455" y="f456"/>
                </a:cxn>
                <a:cxn ang="f270">
                  <a:pos x="f457" y="f458"/>
                </a:cxn>
                <a:cxn ang="f270">
                  <a:pos x="f459" y="f460"/>
                </a:cxn>
                <a:cxn ang="f270">
                  <a:pos x="f461" y="f462"/>
                </a:cxn>
                <a:cxn ang="f270">
                  <a:pos x="f463" y="f464"/>
                </a:cxn>
                <a:cxn ang="f270">
                  <a:pos x="f465" y="f466"/>
                </a:cxn>
                <a:cxn ang="f270">
                  <a:pos x="f467" y="f468"/>
                </a:cxn>
                <a:cxn ang="f270">
                  <a:pos x="f469" y="f458"/>
                </a:cxn>
                <a:cxn ang="f270">
                  <a:pos x="f470" y="f450"/>
                </a:cxn>
                <a:cxn ang="f270">
                  <a:pos x="f471" y="f472"/>
                </a:cxn>
                <a:cxn ang="f270">
                  <a:pos x="f473" y="f474"/>
                </a:cxn>
                <a:cxn ang="f270">
                  <a:pos x="f475" y="f451"/>
                </a:cxn>
                <a:cxn ang="f270">
                  <a:pos x="f476" y="f446"/>
                </a:cxn>
                <a:cxn ang="f270">
                  <a:pos x="f477" y="f462"/>
                </a:cxn>
                <a:cxn ang="f270">
                  <a:pos x="f478" y="f479"/>
                </a:cxn>
                <a:cxn ang="f270">
                  <a:pos x="f480" y="f481"/>
                </a:cxn>
                <a:cxn ang="f270">
                  <a:pos x="f482" y="f483"/>
                </a:cxn>
                <a:cxn ang="f270">
                  <a:pos x="f484" y="f485"/>
                </a:cxn>
                <a:cxn ang="f270">
                  <a:pos x="f486" y="f487"/>
                </a:cxn>
                <a:cxn ang="f270">
                  <a:pos x="f488" y="f489"/>
                </a:cxn>
                <a:cxn ang="f270">
                  <a:pos x="f490" y="f491"/>
                </a:cxn>
                <a:cxn ang="f270">
                  <a:pos x="f492" y="f442"/>
                </a:cxn>
                <a:cxn ang="f270">
                  <a:pos x="f493" y="f494"/>
                </a:cxn>
                <a:cxn ang="f270">
                  <a:pos x="f471" y="f495"/>
                </a:cxn>
                <a:cxn ang="f270">
                  <a:pos x="f496" y="f497"/>
                </a:cxn>
                <a:cxn ang="f270">
                  <a:pos x="f498" y="f499"/>
                </a:cxn>
                <a:cxn ang="f270">
                  <a:pos x="f500" y="f501"/>
                </a:cxn>
                <a:cxn ang="f270">
                  <a:pos x="f502" y="f503"/>
                </a:cxn>
                <a:cxn ang="f270">
                  <a:pos x="f504" y="f505"/>
                </a:cxn>
                <a:cxn ang="f270">
                  <a:pos x="f506" y="f507"/>
                </a:cxn>
                <a:cxn ang="f270">
                  <a:pos x="f508" y="f509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129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0" y="f131"/>
                    <a:pt x="f145" y="f132"/>
                  </a:cubicBezTo>
                  <a:cubicBezTo>
                    <a:pt x="f86" y="f122"/>
                    <a:pt x="f88" y="f134"/>
                    <a:pt x="f153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4" y="f88"/>
                  </a:cubicBezTo>
                  <a:cubicBezTo>
                    <a:pt x="f86" y="f135"/>
                    <a:pt x="f155" y="f156"/>
                    <a:pt x="f156" y="f103"/>
                  </a:cubicBezTo>
                  <a:cubicBezTo>
                    <a:pt x="f157" y="f114"/>
                    <a:pt x="f157" y="f144"/>
                    <a:pt x="f157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8" y="f122"/>
                    <a:pt x="f121" y="f134"/>
                    <a:pt x="f121" y="f158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59" y="f103"/>
                    <a:pt x="f157" y="f118"/>
                  </a:cubicBezTo>
                  <a:cubicBezTo>
                    <a:pt x="f135" y="f135"/>
                    <a:pt x="f98" y="f154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0" y="f93"/>
                    <a:pt x="f157" y="f76"/>
                    <a:pt x="f158" y="f73"/>
                  </a:cubicBezTo>
                  <a:cubicBezTo>
                    <a:pt x="f119" y="f90"/>
                    <a:pt x="f121" y="f79"/>
                    <a:pt x="f109" y="f154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0" y="f70"/>
                    <a:pt x="f75" y="f69"/>
                  </a:cubicBezTo>
                  <a:cubicBezTo>
                    <a:pt x="f75" y="f67"/>
                    <a:pt x="f75" y="f67"/>
                    <a:pt x="f75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1"/>
                    <a:pt x="f126" y="f64"/>
                  </a:cubicBezTo>
                  <a:cubicBezTo>
                    <a:pt x="f148" y="f67"/>
                    <a:pt x="f162" y="f66"/>
                    <a:pt x="f163" y="f61"/>
                  </a:cubicBezTo>
                  <a:cubicBezTo>
                    <a:pt x="f5" y="f46"/>
                    <a:pt x="f164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5" y="f48"/>
                    <a:pt x="f73" y="f161"/>
                  </a:cubicBezTo>
                  <a:cubicBezTo>
                    <a:pt x="f74" y="f161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0" y="f68"/>
                    <a:pt x="f118" y="f43"/>
                    <a:pt x="f119" y="f33"/>
                  </a:cubicBezTo>
                  <a:cubicBezTo>
                    <a:pt x="f134" y="f165"/>
                    <a:pt x="f122" y="f166"/>
                    <a:pt x="f131" y="f166"/>
                  </a:cubicBezTo>
                  <a:cubicBezTo>
                    <a:pt x="f136" y="f166"/>
                    <a:pt x="f143" y="f165"/>
                    <a:pt x="f127" y="f31"/>
                  </a:cubicBezTo>
                  <a:cubicBezTo>
                    <a:pt x="f137" y="f27"/>
                    <a:pt x="f128" y="f167"/>
                    <a:pt x="f128" y="f110"/>
                  </a:cubicBezTo>
                  <a:cubicBezTo>
                    <a:pt x="f127" y="f168"/>
                    <a:pt x="f152" y="f169"/>
                    <a:pt x="f147" y="f168"/>
                  </a:cubicBezTo>
                  <a:cubicBezTo>
                    <a:pt x="f122" y="f102"/>
                    <a:pt x="f111" y="f100"/>
                    <a:pt x="f111" y="f170"/>
                  </a:cubicBezTo>
                  <a:cubicBezTo>
                    <a:pt x="f119" y="f17"/>
                    <a:pt x="f171" y="f31"/>
                    <a:pt x="f107" y="f166"/>
                  </a:cubicBezTo>
                  <a:cubicBezTo>
                    <a:pt x="f156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5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6"/>
                    <a:pt x="f83" y="f102"/>
                  </a:cubicBezTo>
                  <a:cubicBezTo>
                    <a:pt x="f145" y="f169"/>
                    <a:pt x="f99" y="f104"/>
                    <a:pt x="f115" y="f172"/>
                  </a:cubicBezTo>
                  <a:cubicBezTo>
                    <a:pt x="f157" y="f42"/>
                    <a:pt x="f159" y="f21"/>
                    <a:pt x="f101" y="f40"/>
                  </a:cubicBezTo>
                  <a:cubicBezTo>
                    <a:pt x="f101" y="f63"/>
                    <a:pt x="f159" y="f54"/>
                    <a:pt x="f156" y="f54"/>
                  </a:cubicBezTo>
                  <a:cubicBezTo>
                    <a:pt x="f173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0" y="f21"/>
                    <a:pt x="f85" y="f172"/>
                    <a:pt x="f82" y="f168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7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4"/>
                    <a:pt x="f117" y="f2"/>
                    <a:pt x="f129" y="f175"/>
                  </a:cubicBezTo>
                  <a:cubicBezTo>
                    <a:pt x="f129" y="f7"/>
                    <a:pt x="f18" y="f7"/>
                    <a:pt x="f176" y="f7"/>
                  </a:cubicBezTo>
                  <a:cubicBezTo>
                    <a:pt x="f176" y="f7"/>
                    <a:pt x="f97" y="f177"/>
                    <a:pt x="f97" y="f2"/>
                  </a:cubicBezTo>
                  <a:cubicBezTo>
                    <a:pt x="f176" y="f178"/>
                    <a:pt x="f18" y="f57"/>
                    <a:pt x="f133" y="f179"/>
                  </a:cubicBezTo>
                  <a:cubicBezTo>
                    <a:pt x="f16" y="f26"/>
                    <a:pt x="f10" y="f166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6" y="f165"/>
                    <a:pt x="f37" y="f110"/>
                  </a:cubicBezTo>
                  <a:cubicBezTo>
                    <a:pt x="f22" y="f102"/>
                    <a:pt x="f180" y="f172"/>
                    <a:pt x="f20" y="f23"/>
                  </a:cubicBezTo>
                  <a:cubicBezTo>
                    <a:pt x="f20" y="f23"/>
                    <a:pt x="f35" y="f28"/>
                    <a:pt x="f180" y="f39"/>
                  </a:cubicBezTo>
                  <a:cubicBezTo>
                    <a:pt x="f31" y="f52"/>
                    <a:pt x="f71" y="f39"/>
                    <a:pt x="f170" y="f105"/>
                  </a:cubicBezTo>
                  <a:cubicBezTo>
                    <a:pt x="f110" y="f41"/>
                    <a:pt x="f71" y="f19"/>
                    <a:pt x="f91" y="f172"/>
                  </a:cubicBezTo>
                  <a:cubicBezTo>
                    <a:pt x="f31" y="f169"/>
                    <a:pt x="f33" y="f102"/>
                    <a:pt x="f180" y="f100"/>
                  </a:cubicBezTo>
                  <a:cubicBezTo>
                    <a:pt x="f43" y="f33"/>
                    <a:pt x="f50" y="f176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556774"/>
            </a:solidFill>
            <a:ln w="9528" cap="flat">
              <a:solidFill>
                <a:srgbClr val="E4764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71">
    <p:bg>
      <p:bgPr>
        <a:solidFill>
          <a:srgbClr val="F2F2F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434;p42">
            <a:extLst>
              <a:ext uri="{FF2B5EF4-FFF2-40B4-BE49-F238E27FC236}">
                <a16:creationId xmlns:a16="http://schemas.microsoft.com/office/drawing/2014/main" id="{2BA71596-9289-1806-06ED-A2BD4F8D275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4058098" y="2820667"/>
            <a:ext cx="4875900" cy="1729797"/>
          </a:xfrm>
        </p:spPr>
        <p:txBody>
          <a:bodyPr/>
          <a:lstStyle/>
          <a:p>
            <a:pPr lvl="0"/>
            <a:r>
              <a:rPr lang="en-US">
                <a:solidFill>
                  <a:srgbClr val="556774"/>
                </a:solidFill>
              </a:rPr>
              <a:t>WHOA!</a:t>
            </a:r>
          </a:p>
        </p:txBody>
      </p:sp>
      <p:sp>
        <p:nvSpPr>
          <p:cNvPr id="3" name="Google Shape;435;p42">
            <a:extLst>
              <a:ext uri="{FF2B5EF4-FFF2-40B4-BE49-F238E27FC236}">
                <a16:creationId xmlns:a16="http://schemas.microsoft.com/office/drawing/2014/main" id="{FA4C8350-47D6-DF64-ED00-E3134C7A1571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4058098" y="4281165"/>
            <a:ext cx="4875900" cy="649196"/>
          </a:xfrm>
        </p:spPr>
        <p:txBody>
          <a:bodyPr anchorCtr="1"/>
          <a:lstStyle/>
          <a:p>
            <a:pPr marL="0" lvl="0" indent="0" algn="ctr">
              <a:buNone/>
            </a:pPr>
            <a:r>
              <a:rPr lang="en-US">
                <a:solidFill>
                  <a:srgbClr val="BFBFBF"/>
                </a:solidFill>
              </a:rPr>
              <a:t>This can be the part of the presentation where you introduce yourself, write your email…</a:t>
            </a:r>
          </a:p>
        </p:txBody>
      </p:sp>
      <p:grpSp>
        <p:nvGrpSpPr>
          <p:cNvPr id="4" name="Grupo 32">
            <a:extLst>
              <a:ext uri="{FF2B5EF4-FFF2-40B4-BE49-F238E27FC236}">
                <a16:creationId xmlns:a16="http://schemas.microsoft.com/office/drawing/2014/main" id="{0DB40F21-2743-2B62-FDE5-709B12C5DA28}"/>
              </a:ext>
            </a:extLst>
          </p:cNvPr>
          <p:cNvGrpSpPr/>
          <p:nvPr/>
        </p:nvGrpSpPr>
        <p:grpSpPr>
          <a:xfrm>
            <a:off x="5292720" y="484183"/>
            <a:ext cx="2419346" cy="2232022"/>
            <a:chOff x="5292720" y="484183"/>
            <a:chExt cx="2419346" cy="2232022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D7D85D47-150F-FD2C-102E-8070CB98A626}"/>
                </a:ext>
              </a:extLst>
            </p:cNvPr>
            <p:cNvSpPr/>
            <p:nvPr/>
          </p:nvSpPr>
          <p:spPr>
            <a:xfrm>
              <a:off x="5292720" y="709610"/>
              <a:ext cx="1992313" cy="20065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59"/>
                <a:gd name="f7" fmla="val 160"/>
                <a:gd name="f8" fmla="val 89"/>
                <a:gd name="f9" fmla="val 154"/>
                <a:gd name="f10" fmla="val 140"/>
                <a:gd name="f11" fmla="val 126"/>
                <a:gd name="f12" fmla="val 113"/>
                <a:gd name="f13" fmla="val 85"/>
                <a:gd name="f14" fmla="val 110"/>
                <a:gd name="f15" fmla="val 83"/>
                <a:gd name="f16" fmla="val 81"/>
                <a:gd name="f17" fmla="val 115"/>
                <a:gd name="f18" fmla="val 80"/>
                <a:gd name="f19" fmla="val 118"/>
                <a:gd name="f20" fmla="val 79"/>
                <a:gd name="f21" fmla="val 122"/>
                <a:gd name="f22" fmla="val 77"/>
                <a:gd name="f23" fmla="val 125"/>
                <a:gd name="f24" fmla="val 75"/>
                <a:gd name="f25" fmla="val 129"/>
                <a:gd name="f26" fmla="val 132"/>
                <a:gd name="f27" fmla="val 78"/>
                <a:gd name="f28" fmla="val 135"/>
                <a:gd name="f29" fmla="val 139"/>
                <a:gd name="f30" fmla="val 145"/>
                <a:gd name="f31" fmla="val 74"/>
                <a:gd name="f32" fmla="val 147"/>
                <a:gd name="f33" fmla="val 70"/>
                <a:gd name="f34" fmla="val 149"/>
                <a:gd name="f35" fmla="val 64"/>
                <a:gd name="f36" fmla="val 62"/>
                <a:gd name="f37" fmla="val 142"/>
                <a:gd name="f38" fmla="val 61"/>
                <a:gd name="f39" fmla="val 138"/>
                <a:gd name="f40" fmla="val 63"/>
                <a:gd name="f41" fmla="val 68"/>
                <a:gd name="f42" fmla="val 131"/>
                <a:gd name="f43" fmla="val 73"/>
                <a:gd name="f44" fmla="val 127"/>
                <a:gd name="f45" fmla="val 76"/>
                <a:gd name="f46" fmla="val 124"/>
                <a:gd name="f47" fmla="val 120"/>
                <a:gd name="f48" fmla="val 116"/>
                <a:gd name="f49" fmla="val 111"/>
                <a:gd name="f50" fmla="val 109"/>
                <a:gd name="f51" fmla="val 108"/>
                <a:gd name="f52" fmla="val 66"/>
                <a:gd name="f53" fmla="val 56"/>
                <a:gd name="f54" fmla="val 48"/>
                <a:gd name="f55" fmla="val 136"/>
                <a:gd name="f56" fmla="val 47"/>
                <a:gd name="f57" fmla="val 137"/>
                <a:gd name="f58" fmla="val 49"/>
                <a:gd name="f59" fmla="val 153"/>
                <a:gd name="f60" fmla="val 43"/>
                <a:gd name="f61" fmla="val 156"/>
                <a:gd name="f62" fmla="val 38"/>
                <a:gd name="f63" fmla="val 32"/>
                <a:gd name="f64" fmla="val 28"/>
                <a:gd name="f65" fmla="val 23"/>
                <a:gd name="f66" fmla="val 22"/>
                <a:gd name="f67" fmla="val 25"/>
                <a:gd name="f68" fmla="val 31"/>
                <a:gd name="f69" fmla="val 133"/>
                <a:gd name="f70" fmla="val 40"/>
                <a:gd name="f71" fmla="val 134"/>
                <a:gd name="f72" fmla="val 42"/>
                <a:gd name="f73" fmla="val 54"/>
                <a:gd name="f74" fmla="val 105"/>
                <a:gd name="f75" fmla="val 103"/>
                <a:gd name="f76" fmla="val 102"/>
                <a:gd name="f77" fmla="val 72"/>
                <a:gd name="f78" fmla="val 101"/>
                <a:gd name="f79" fmla="val 71"/>
                <a:gd name="f80" fmla="val 100"/>
                <a:gd name="f81" fmla="val 65"/>
                <a:gd name="f82" fmla="val 59"/>
                <a:gd name="f83" fmla="val 107"/>
                <a:gd name="f84" fmla="val 52"/>
                <a:gd name="f85" fmla="val 51"/>
                <a:gd name="f86" fmla="val 112"/>
                <a:gd name="f87" fmla="val 50"/>
                <a:gd name="f88" fmla="val 119"/>
                <a:gd name="f89" fmla="val 39"/>
                <a:gd name="f90" fmla="val 36"/>
                <a:gd name="f91" fmla="val 34"/>
                <a:gd name="f92" fmla="val 33"/>
                <a:gd name="f93" fmla="val 37"/>
                <a:gd name="f94" fmla="val 104"/>
                <a:gd name="f95" fmla="val 44"/>
                <a:gd name="f96" fmla="val 106"/>
                <a:gd name="f97" fmla="val 58"/>
                <a:gd name="f98" fmla="val 67"/>
                <a:gd name="f99" fmla="val 99"/>
                <a:gd name="f100" fmla="val 69"/>
                <a:gd name="f101" fmla="val 97"/>
                <a:gd name="f102" fmla="val 95"/>
                <a:gd name="f103" fmla="val 93"/>
                <a:gd name="f104" fmla="val 41"/>
                <a:gd name="f105" fmla="val 29"/>
                <a:gd name="f106" fmla="val 94"/>
                <a:gd name="f107" fmla="val 96"/>
                <a:gd name="f108" fmla="val 21"/>
                <a:gd name="f109" fmla="val 16"/>
                <a:gd name="f110" fmla="val 10"/>
                <a:gd name="f111" fmla="val 4"/>
                <a:gd name="f112" fmla="val 91"/>
                <a:gd name="f113" fmla="val 86"/>
                <a:gd name="f114" fmla="val 26"/>
                <a:gd name="f115" fmla="val 88"/>
                <a:gd name="f116" fmla="val 30"/>
                <a:gd name="f117" fmla="val 90"/>
                <a:gd name="f118" fmla="val 87"/>
                <a:gd name="f119" fmla="val 84"/>
                <a:gd name="f120" fmla="val 60"/>
                <a:gd name="f121" fmla="val 57"/>
                <a:gd name="f122" fmla="val 53"/>
                <a:gd name="f123" fmla="val 46"/>
                <a:gd name="f124" fmla="val 82"/>
                <a:gd name="f125" fmla="val 35"/>
                <a:gd name="f126" fmla="val 45"/>
                <a:gd name="f127" fmla="val 55"/>
                <a:gd name="f128" fmla="val 27"/>
                <a:gd name="f129" fmla="val 24"/>
                <a:gd name="f130" fmla="val 14"/>
                <a:gd name="f131" fmla="val 9"/>
                <a:gd name="f132" fmla="val 1"/>
                <a:gd name="f133" fmla="val 6"/>
                <a:gd name="f134" fmla="val 11"/>
                <a:gd name="f135" fmla="val 17"/>
                <a:gd name="f136" fmla="val 92"/>
                <a:gd name="f137" fmla="val 117"/>
                <a:gd name="f138" fmla="val 114"/>
                <a:gd name="f139" fmla="val 141"/>
                <a:gd name="f140" fmla="val 144"/>
                <a:gd name="f141" fmla="val 158"/>
                <a:gd name="f142" fmla="val 151"/>
                <a:gd name="f143" fmla="val 155"/>
                <a:gd name="f144" fmla="val 150"/>
                <a:gd name="f145" fmla="val 157"/>
                <a:gd name="f146" fmla="val 148"/>
                <a:gd name="f147" fmla="val 123"/>
                <a:gd name="f148" fmla="val 143"/>
                <a:gd name="f149" fmla="val 98"/>
                <a:gd name="f150" fmla="val 152"/>
                <a:gd name="f151" fmla="+- 0 0 -90"/>
                <a:gd name="f152" fmla="*/ f3 1 159"/>
                <a:gd name="f153" fmla="*/ f4 1 160"/>
                <a:gd name="f154" fmla="val f5"/>
                <a:gd name="f155" fmla="val f6"/>
                <a:gd name="f156" fmla="val f7"/>
                <a:gd name="f157" fmla="*/ f151 f0 1"/>
                <a:gd name="f158" fmla="+- f156 0 f154"/>
                <a:gd name="f159" fmla="+- f155 0 f154"/>
                <a:gd name="f160" fmla="*/ f157 1 f2"/>
                <a:gd name="f161" fmla="*/ f159 1 159"/>
                <a:gd name="f162" fmla="*/ f158 1 160"/>
                <a:gd name="f163" fmla="*/ 89 f159 1"/>
                <a:gd name="f164" fmla="*/ 113 f158 1"/>
                <a:gd name="f165" fmla="*/ 77 f159 1"/>
                <a:gd name="f166" fmla="*/ 125 f158 1"/>
                <a:gd name="f167" fmla="*/ 74 f159 1"/>
                <a:gd name="f168" fmla="*/ 147 f158 1"/>
                <a:gd name="f169" fmla="*/ 68 f159 1"/>
                <a:gd name="f170" fmla="*/ 131 f158 1"/>
                <a:gd name="f171" fmla="*/ 80 f159 1"/>
                <a:gd name="f172" fmla="*/ 75 f159 1"/>
                <a:gd name="f173" fmla="*/ 109 f158 1"/>
                <a:gd name="f174" fmla="*/ 48 f159 1"/>
                <a:gd name="f175" fmla="*/ 142 f158 1"/>
                <a:gd name="f176" fmla="*/ 28 f159 1"/>
                <a:gd name="f177" fmla="*/ 156 f158 1"/>
                <a:gd name="f178" fmla="*/ 38 f159 1"/>
                <a:gd name="f179" fmla="*/ 133 f158 1"/>
                <a:gd name="f180" fmla="*/ 105 f158 1"/>
                <a:gd name="f181" fmla="*/ 70 f159 1"/>
                <a:gd name="f182" fmla="*/ 101 f158 1"/>
                <a:gd name="f183" fmla="*/ 51 f159 1"/>
                <a:gd name="f184" fmla="*/ 112 f158 1"/>
                <a:gd name="f185" fmla="*/ 34 f159 1"/>
                <a:gd name="f186" fmla="*/ 115 f158 1"/>
                <a:gd name="f187" fmla="*/ 47 f159 1"/>
                <a:gd name="f188" fmla="*/ 104 f158 1"/>
                <a:gd name="f189" fmla="*/ 67 f159 1"/>
                <a:gd name="f190" fmla="*/ 99 f158 1"/>
                <a:gd name="f191" fmla="*/ 66 f159 1"/>
                <a:gd name="f192" fmla="*/ 93 f158 1"/>
                <a:gd name="f193" fmla="*/ 25 f159 1"/>
                <a:gd name="f194" fmla="*/ 96 f158 1"/>
                <a:gd name="f195" fmla="*/ 0 f159 1"/>
                <a:gd name="f196" fmla="*/ 91 f158 1"/>
                <a:gd name="f197" fmla="*/ 86 f158 1"/>
                <a:gd name="f198" fmla="*/ 90 f158 1"/>
                <a:gd name="f199" fmla="*/ 83 f158 1"/>
                <a:gd name="f200" fmla="*/ 46 f159 1"/>
                <a:gd name="f201" fmla="*/ 79 f158 1"/>
                <a:gd name="f202" fmla="*/ 40 f159 1"/>
                <a:gd name="f203" fmla="*/ 63 f158 1"/>
                <a:gd name="f204" fmla="*/ 55 f159 1"/>
                <a:gd name="f205" fmla="*/ 76 f158 1"/>
                <a:gd name="f206" fmla="*/ 78 f158 1"/>
                <a:gd name="f207" fmla="*/ 48 f158 1"/>
                <a:gd name="f208" fmla="*/ 26 f159 1"/>
                <a:gd name="f209" fmla="*/ 27 f158 1"/>
                <a:gd name="f210" fmla="*/ 40 f158 1"/>
                <a:gd name="f211" fmla="*/ 73 f158 1"/>
                <a:gd name="f212" fmla="*/ 69 f158 1"/>
                <a:gd name="f213" fmla="*/ 51 f158 1"/>
                <a:gd name="f214" fmla="*/ 35 f158 1"/>
                <a:gd name="f215" fmla="*/ 57 f158 1"/>
                <a:gd name="f216" fmla="*/ 70 f158 1"/>
                <a:gd name="f217" fmla="*/ 37 f158 1"/>
                <a:gd name="f218" fmla="*/ 78 f159 1"/>
                <a:gd name="f219" fmla="*/ 9 f158 1"/>
                <a:gd name="f220" fmla="*/ 103 f159 1"/>
                <a:gd name="f221" fmla="*/ 11 f158 1"/>
                <a:gd name="f222" fmla="*/ 91 f159 1"/>
                <a:gd name="f223" fmla="*/ 32 f158 1"/>
                <a:gd name="f224" fmla="*/ 106 f159 1"/>
                <a:gd name="f225" fmla="*/ 141 f159 1"/>
                <a:gd name="f226" fmla="*/ 134 f158 1"/>
                <a:gd name="f227" fmla="*/ 154 f159 1"/>
                <a:gd name="f228" fmla="*/ 155 f158 1"/>
                <a:gd name="f229" fmla="*/ 133 f159 1"/>
                <a:gd name="f230" fmla="*/ 110 f158 1"/>
                <a:gd name="f231" fmla="*/ 101 f159 1"/>
                <a:gd name="f232" fmla="*/ 113 f159 1"/>
                <a:gd name="f233" fmla="*/ 132 f158 1"/>
                <a:gd name="f234" fmla="*/ 104 f159 1"/>
                <a:gd name="f235" fmla="*/ 126 f158 1"/>
                <a:gd name="f236" fmla="*/ 94 f159 1"/>
                <a:gd name="f237" fmla="*/ 111 f158 1"/>
                <a:gd name="f238" fmla="*/ 92 f159 1"/>
                <a:gd name="f239" fmla="*/ 149 f158 1"/>
                <a:gd name="f240" fmla="*/ 154 f158 1"/>
                <a:gd name="f241" fmla="+- f160 0 f1"/>
                <a:gd name="f242" fmla="*/ f163 1 159"/>
                <a:gd name="f243" fmla="*/ f164 1 160"/>
                <a:gd name="f244" fmla="*/ f165 1 159"/>
                <a:gd name="f245" fmla="*/ f166 1 160"/>
                <a:gd name="f246" fmla="*/ f167 1 159"/>
                <a:gd name="f247" fmla="*/ f168 1 160"/>
                <a:gd name="f248" fmla="*/ f169 1 159"/>
                <a:gd name="f249" fmla="*/ f170 1 160"/>
                <a:gd name="f250" fmla="*/ f171 1 159"/>
                <a:gd name="f251" fmla="*/ f172 1 159"/>
                <a:gd name="f252" fmla="*/ f173 1 160"/>
                <a:gd name="f253" fmla="*/ f174 1 159"/>
                <a:gd name="f254" fmla="*/ f175 1 160"/>
                <a:gd name="f255" fmla="*/ f176 1 159"/>
                <a:gd name="f256" fmla="*/ f177 1 160"/>
                <a:gd name="f257" fmla="*/ f178 1 159"/>
                <a:gd name="f258" fmla="*/ f179 1 160"/>
                <a:gd name="f259" fmla="*/ f180 1 160"/>
                <a:gd name="f260" fmla="*/ f181 1 159"/>
                <a:gd name="f261" fmla="*/ f182 1 160"/>
                <a:gd name="f262" fmla="*/ f183 1 159"/>
                <a:gd name="f263" fmla="*/ f184 1 160"/>
                <a:gd name="f264" fmla="*/ f185 1 159"/>
                <a:gd name="f265" fmla="*/ f186 1 160"/>
                <a:gd name="f266" fmla="*/ f187 1 159"/>
                <a:gd name="f267" fmla="*/ f188 1 160"/>
                <a:gd name="f268" fmla="*/ f189 1 159"/>
                <a:gd name="f269" fmla="*/ f190 1 160"/>
                <a:gd name="f270" fmla="*/ f191 1 159"/>
                <a:gd name="f271" fmla="*/ f192 1 160"/>
                <a:gd name="f272" fmla="*/ f193 1 159"/>
                <a:gd name="f273" fmla="*/ f194 1 160"/>
                <a:gd name="f274" fmla="*/ f195 1 159"/>
                <a:gd name="f275" fmla="*/ f196 1 160"/>
                <a:gd name="f276" fmla="*/ f197 1 160"/>
                <a:gd name="f277" fmla="*/ f198 1 160"/>
                <a:gd name="f278" fmla="*/ f199 1 160"/>
                <a:gd name="f279" fmla="*/ f200 1 159"/>
                <a:gd name="f280" fmla="*/ f201 1 160"/>
                <a:gd name="f281" fmla="*/ f202 1 159"/>
                <a:gd name="f282" fmla="*/ f203 1 160"/>
                <a:gd name="f283" fmla="*/ f204 1 159"/>
                <a:gd name="f284" fmla="*/ f205 1 160"/>
                <a:gd name="f285" fmla="*/ f206 1 160"/>
                <a:gd name="f286" fmla="*/ f207 1 160"/>
                <a:gd name="f287" fmla="*/ f208 1 159"/>
                <a:gd name="f288" fmla="*/ f209 1 160"/>
                <a:gd name="f289" fmla="*/ f210 1 160"/>
                <a:gd name="f290" fmla="*/ f211 1 160"/>
                <a:gd name="f291" fmla="*/ f212 1 160"/>
                <a:gd name="f292" fmla="*/ f213 1 160"/>
                <a:gd name="f293" fmla="*/ f214 1 160"/>
                <a:gd name="f294" fmla="*/ f215 1 160"/>
                <a:gd name="f295" fmla="*/ f216 1 160"/>
                <a:gd name="f296" fmla="*/ f217 1 160"/>
                <a:gd name="f297" fmla="*/ f218 1 159"/>
                <a:gd name="f298" fmla="*/ f219 1 160"/>
                <a:gd name="f299" fmla="*/ f220 1 159"/>
                <a:gd name="f300" fmla="*/ f221 1 160"/>
                <a:gd name="f301" fmla="*/ f222 1 159"/>
                <a:gd name="f302" fmla="*/ f223 1 160"/>
                <a:gd name="f303" fmla="*/ f224 1 159"/>
                <a:gd name="f304" fmla="*/ f225 1 159"/>
                <a:gd name="f305" fmla="*/ f226 1 160"/>
                <a:gd name="f306" fmla="*/ f227 1 159"/>
                <a:gd name="f307" fmla="*/ f228 1 160"/>
                <a:gd name="f308" fmla="*/ f229 1 159"/>
                <a:gd name="f309" fmla="*/ f230 1 160"/>
                <a:gd name="f310" fmla="*/ f231 1 159"/>
                <a:gd name="f311" fmla="*/ f232 1 159"/>
                <a:gd name="f312" fmla="*/ f233 1 160"/>
                <a:gd name="f313" fmla="*/ f234 1 159"/>
                <a:gd name="f314" fmla="*/ f235 1 160"/>
                <a:gd name="f315" fmla="*/ f236 1 159"/>
                <a:gd name="f316" fmla="*/ f237 1 160"/>
                <a:gd name="f317" fmla="*/ f238 1 159"/>
                <a:gd name="f318" fmla="*/ f239 1 160"/>
                <a:gd name="f319" fmla="*/ f240 1 160"/>
                <a:gd name="f320" fmla="*/ 0 1 f161"/>
                <a:gd name="f321" fmla="*/ f155 1 f161"/>
                <a:gd name="f322" fmla="*/ 0 1 f162"/>
                <a:gd name="f323" fmla="*/ f156 1 f162"/>
                <a:gd name="f324" fmla="*/ f242 1 f161"/>
                <a:gd name="f325" fmla="*/ f243 1 f162"/>
                <a:gd name="f326" fmla="*/ f244 1 f161"/>
                <a:gd name="f327" fmla="*/ f245 1 f162"/>
                <a:gd name="f328" fmla="*/ f246 1 f161"/>
                <a:gd name="f329" fmla="*/ f247 1 f162"/>
                <a:gd name="f330" fmla="*/ f248 1 f161"/>
                <a:gd name="f331" fmla="*/ f249 1 f162"/>
                <a:gd name="f332" fmla="*/ f250 1 f161"/>
                <a:gd name="f333" fmla="*/ f251 1 f161"/>
                <a:gd name="f334" fmla="*/ f252 1 f162"/>
                <a:gd name="f335" fmla="*/ f253 1 f161"/>
                <a:gd name="f336" fmla="*/ f254 1 f162"/>
                <a:gd name="f337" fmla="*/ f255 1 f161"/>
                <a:gd name="f338" fmla="*/ f256 1 f162"/>
                <a:gd name="f339" fmla="*/ f257 1 f161"/>
                <a:gd name="f340" fmla="*/ f258 1 f162"/>
                <a:gd name="f341" fmla="*/ f259 1 f162"/>
                <a:gd name="f342" fmla="*/ f260 1 f161"/>
                <a:gd name="f343" fmla="*/ f261 1 f162"/>
                <a:gd name="f344" fmla="*/ f262 1 f161"/>
                <a:gd name="f345" fmla="*/ f263 1 f162"/>
                <a:gd name="f346" fmla="*/ f264 1 f161"/>
                <a:gd name="f347" fmla="*/ f265 1 f162"/>
                <a:gd name="f348" fmla="*/ f266 1 f161"/>
                <a:gd name="f349" fmla="*/ f267 1 f162"/>
                <a:gd name="f350" fmla="*/ f268 1 f161"/>
                <a:gd name="f351" fmla="*/ f269 1 f162"/>
                <a:gd name="f352" fmla="*/ f270 1 f161"/>
                <a:gd name="f353" fmla="*/ f271 1 f162"/>
                <a:gd name="f354" fmla="*/ f272 1 f161"/>
                <a:gd name="f355" fmla="*/ f273 1 f162"/>
                <a:gd name="f356" fmla="*/ f274 1 f161"/>
                <a:gd name="f357" fmla="*/ f275 1 f162"/>
                <a:gd name="f358" fmla="*/ f276 1 f162"/>
                <a:gd name="f359" fmla="*/ f277 1 f162"/>
                <a:gd name="f360" fmla="*/ f278 1 f162"/>
                <a:gd name="f361" fmla="*/ f279 1 f161"/>
                <a:gd name="f362" fmla="*/ f280 1 f162"/>
                <a:gd name="f363" fmla="*/ f281 1 f161"/>
                <a:gd name="f364" fmla="*/ f282 1 f162"/>
                <a:gd name="f365" fmla="*/ f283 1 f161"/>
                <a:gd name="f366" fmla="*/ f284 1 f162"/>
                <a:gd name="f367" fmla="*/ f285 1 f162"/>
                <a:gd name="f368" fmla="*/ f286 1 f162"/>
                <a:gd name="f369" fmla="*/ f287 1 f161"/>
                <a:gd name="f370" fmla="*/ f288 1 f162"/>
                <a:gd name="f371" fmla="*/ f289 1 f162"/>
                <a:gd name="f372" fmla="*/ f290 1 f162"/>
                <a:gd name="f373" fmla="*/ f291 1 f162"/>
                <a:gd name="f374" fmla="*/ f292 1 f162"/>
                <a:gd name="f375" fmla="*/ f293 1 f162"/>
                <a:gd name="f376" fmla="*/ f294 1 f162"/>
                <a:gd name="f377" fmla="*/ f295 1 f162"/>
                <a:gd name="f378" fmla="*/ f296 1 f162"/>
                <a:gd name="f379" fmla="*/ f297 1 f161"/>
                <a:gd name="f380" fmla="*/ f298 1 f162"/>
                <a:gd name="f381" fmla="*/ f299 1 f161"/>
                <a:gd name="f382" fmla="*/ f300 1 f162"/>
                <a:gd name="f383" fmla="*/ f301 1 f161"/>
                <a:gd name="f384" fmla="*/ f302 1 f162"/>
                <a:gd name="f385" fmla="*/ f303 1 f161"/>
                <a:gd name="f386" fmla="*/ f304 1 f161"/>
                <a:gd name="f387" fmla="*/ f305 1 f162"/>
                <a:gd name="f388" fmla="*/ f306 1 f161"/>
                <a:gd name="f389" fmla="*/ f307 1 f162"/>
                <a:gd name="f390" fmla="*/ f308 1 f161"/>
                <a:gd name="f391" fmla="*/ f309 1 f162"/>
                <a:gd name="f392" fmla="*/ f310 1 f161"/>
                <a:gd name="f393" fmla="*/ f311 1 f161"/>
                <a:gd name="f394" fmla="*/ f312 1 f162"/>
                <a:gd name="f395" fmla="*/ f313 1 f161"/>
                <a:gd name="f396" fmla="*/ f314 1 f162"/>
                <a:gd name="f397" fmla="*/ f315 1 f161"/>
                <a:gd name="f398" fmla="*/ f316 1 f162"/>
                <a:gd name="f399" fmla="*/ f317 1 f161"/>
                <a:gd name="f400" fmla="*/ f318 1 f162"/>
                <a:gd name="f401" fmla="*/ f319 1 f162"/>
                <a:gd name="f402" fmla="*/ f320 f152 1"/>
                <a:gd name="f403" fmla="*/ f321 f152 1"/>
                <a:gd name="f404" fmla="*/ f323 f153 1"/>
                <a:gd name="f405" fmla="*/ f322 f153 1"/>
                <a:gd name="f406" fmla="*/ f324 f152 1"/>
                <a:gd name="f407" fmla="*/ f325 f153 1"/>
                <a:gd name="f408" fmla="*/ f326 f152 1"/>
                <a:gd name="f409" fmla="*/ f327 f153 1"/>
                <a:gd name="f410" fmla="*/ f328 f152 1"/>
                <a:gd name="f411" fmla="*/ f329 f153 1"/>
                <a:gd name="f412" fmla="*/ f330 f152 1"/>
                <a:gd name="f413" fmla="*/ f331 f153 1"/>
                <a:gd name="f414" fmla="*/ f332 f152 1"/>
                <a:gd name="f415" fmla="*/ f333 f152 1"/>
                <a:gd name="f416" fmla="*/ f334 f153 1"/>
                <a:gd name="f417" fmla="*/ f335 f152 1"/>
                <a:gd name="f418" fmla="*/ f336 f153 1"/>
                <a:gd name="f419" fmla="*/ f337 f152 1"/>
                <a:gd name="f420" fmla="*/ f338 f153 1"/>
                <a:gd name="f421" fmla="*/ f339 f152 1"/>
                <a:gd name="f422" fmla="*/ f340 f153 1"/>
                <a:gd name="f423" fmla="*/ f341 f153 1"/>
                <a:gd name="f424" fmla="*/ f342 f152 1"/>
                <a:gd name="f425" fmla="*/ f343 f153 1"/>
                <a:gd name="f426" fmla="*/ f344 f152 1"/>
                <a:gd name="f427" fmla="*/ f345 f153 1"/>
                <a:gd name="f428" fmla="*/ f346 f152 1"/>
                <a:gd name="f429" fmla="*/ f347 f153 1"/>
                <a:gd name="f430" fmla="*/ f348 f152 1"/>
                <a:gd name="f431" fmla="*/ f349 f153 1"/>
                <a:gd name="f432" fmla="*/ f350 f152 1"/>
                <a:gd name="f433" fmla="*/ f351 f153 1"/>
                <a:gd name="f434" fmla="*/ f352 f152 1"/>
                <a:gd name="f435" fmla="*/ f353 f153 1"/>
                <a:gd name="f436" fmla="*/ f354 f152 1"/>
                <a:gd name="f437" fmla="*/ f355 f153 1"/>
                <a:gd name="f438" fmla="*/ f356 f152 1"/>
                <a:gd name="f439" fmla="*/ f357 f153 1"/>
                <a:gd name="f440" fmla="*/ f358 f153 1"/>
                <a:gd name="f441" fmla="*/ f359 f153 1"/>
                <a:gd name="f442" fmla="*/ f360 f153 1"/>
                <a:gd name="f443" fmla="*/ f361 f152 1"/>
                <a:gd name="f444" fmla="*/ f362 f153 1"/>
                <a:gd name="f445" fmla="*/ f363 f152 1"/>
                <a:gd name="f446" fmla="*/ f364 f153 1"/>
                <a:gd name="f447" fmla="*/ f365 f152 1"/>
                <a:gd name="f448" fmla="*/ f366 f153 1"/>
                <a:gd name="f449" fmla="*/ f367 f153 1"/>
                <a:gd name="f450" fmla="*/ f368 f153 1"/>
                <a:gd name="f451" fmla="*/ f369 f152 1"/>
                <a:gd name="f452" fmla="*/ f370 f153 1"/>
                <a:gd name="f453" fmla="*/ f371 f153 1"/>
                <a:gd name="f454" fmla="*/ f372 f153 1"/>
                <a:gd name="f455" fmla="*/ f373 f153 1"/>
                <a:gd name="f456" fmla="*/ f374 f153 1"/>
                <a:gd name="f457" fmla="*/ f375 f153 1"/>
                <a:gd name="f458" fmla="*/ f376 f153 1"/>
                <a:gd name="f459" fmla="*/ f377 f153 1"/>
                <a:gd name="f460" fmla="*/ f378 f153 1"/>
                <a:gd name="f461" fmla="*/ f379 f152 1"/>
                <a:gd name="f462" fmla="*/ f380 f153 1"/>
                <a:gd name="f463" fmla="*/ f381 f152 1"/>
                <a:gd name="f464" fmla="*/ f382 f153 1"/>
                <a:gd name="f465" fmla="*/ f383 f152 1"/>
                <a:gd name="f466" fmla="*/ f384 f153 1"/>
                <a:gd name="f467" fmla="*/ f385 f152 1"/>
                <a:gd name="f468" fmla="*/ f386 f152 1"/>
                <a:gd name="f469" fmla="*/ f387 f153 1"/>
                <a:gd name="f470" fmla="*/ f388 f152 1"/>
                <a:gd name="f471" fmla="*/ f389 f153 1"/>
                <a:gd name="f472" fmla="*/ f390 f152 1"/>
                <a:gd name="f473" fmla="*/ f391 f153 1"/>
                <a:gd name="f474" fmla="*/ f392 f152 1"/>
                <a:gd name="f475" fmla="*/ f393 f152 1"/>
                <a:gd name="f476" fmla="*/ f394 f153 1"/>
                <a:gd name="f477" fmla="*/ f395 f152 1"/>
                <a:gd name="f478" fmla="*/ f396 f153 1"/>
                <a:gd name="f479" fmla="*/ f397 f152 1"/>
                <a:gd name="f480" fmla="*/ f398 f153 1"/>
                <a:gd name="f481" fmla="*/ f399 f152 1"/>
                <a:gd name="f482" fmla="*/ f400 f153 1"/>
                <a:gd name="f483" fmla="*/ f401 f15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41">
                  <a:pos x="f406" y="f407"/>
                </a:cxn>
                <a:cxn ang="f241">
                  <a:pos x="f408" y="f409"/>
                </a:cxn>
                <a:cxn ang="f241">
                  <a:pos x="f410" y="f411"/>
                </a:cxn>
                <a:cxn ang="f241">
                  <a:pos x="f412" y="f413"/>
                </a:cxn>
                <a:cxn ang="f241">
                  <a:pos x="f414" y="f407"/>
                </a:cxn>
                <a:cxn ang="f241">
                  <a:pos x="f415" y="f416"/>
                </a:cxn>
                <a:cxn ang="f241">
                  <a:pos x="f417" y="f418"/>
                </a:cxn>
                <a:cxn ang="f241">
                  <a:pos x="f419" y="f420"/>
                </a:cxn>
                <a:cxn ang="f241">
                  <a:pos x="f421" y="f422"/>
                </a:cxn>
                <a:cxn ang="f241">
                  <a:pos x="f410" y="f423"/>
                </a:cxn>
                <a:cxn ang="f241">
                  <a:pos x="f424" y="f425"/>
                </a:cxn>
                <a:cxn ang="f241">
                  <a:pos x="f426" y="f427"/>
                </a:cxn>
                <a:cxn ang="f241">
                  <a:pos x="f428" y="f429"/>
                </a:cxn>
                <a:cxn ang="f241">
                  <a:pos x="f430" y="f431"/>
                </a:cxn>
                <a:cxn ang="f241">
                  <a:pos x="f432" y="f433"/>
                </a:cxn>
                <a:cxn ang="f241">
                  <a:pos x="f434" y="f435"/>
                </a:cxn>
                <a:cxn ang="f241">
                  <a:pos x="f436" y="f437"/>
                </a:cxn>
                <a:cxn ang="f241">
                  <a:pos x="f438" y="f439"/>
                </a:cxn>
                <a:cxn ang="f241">
                  <a:pos x="f436" y="f440"/>
                </a:cxn>
                <a:cxn ang="f241">
                  <a:pos x="f434" y="f441"/>
                </a:cxn>
                <a:cxn ang="f241">
                  <a:pos x="f432" y="f442"/>
                </a:cxn>
                <a:cxn ang="f241">
                  <a:pos x="f443" y="f444"/>
                </a:cxn>
                <a:cxn ang="f241">
                  <a:pos x="f445" y="f446"/>
                </a:cxn>
                <a:cxn ang="f241">
                  <a:pos x="f447" y="f448"/>
                </a:cxn>
                <a:cxn ang="f241">
                  <a:pos x="f410" y="f449"/>
                </a:cxn>
                <a:cxn ang="f241">
                  <a:pos x="f445" y="f450"/>
                </a:cxn>
                <a:cxn ang="f241">
                  <a:pos x="f451" y="f452"/>
                </a:cxn>
                <a:cxn ang="f241">
                  <a:pos x="f430" y="f453"/>
                </a:cxn>
                <a:cxn ang="f241">
                  <a:pos x="f410" y="f454"/>
                </a:cxn>
                <a:cxn ang="f241">
                  <a:pos x="f414" y="f455"/>
                </a:cxn>
                <a:cxn ang="f241">
                  <a:pos x="f432" y="f456"/>
                </a:cxn>
                <a:cxn ang="f241">
                  <a:pos x="f410" y="f457"/>
                </a:cxn>
                <a:cxn ang="f241">
                  <a:pos x="f408" y="f458"/>
                </a:cxn>
                <a:cxn ang="f241">
                  <a:pos x="f406" y="f459"/>
                </a:cxn>
                <a:cxn ang="f241">
                  <a:pos x="f406" y="f460"/>
                </a:cxn>
                <a:cxn ang="f241">
                  <a:pos x="f461" y="f462"/>
                </a:cxn>
                <a:cxn ang="f241">
                  <a:pos x="f463" y="f464"/>
                </a:cxn>
                <a:cxn ang="f241">
                  <a:pos x="f465" y="f466"/>
                </a:cxn>
                <a:cxn ang="f241">
                  <a:pos x="f467" y="f431"/>
                </a:cxn>
                <a:cxn ang="f241">
                  <a:pos x="f468" y="f469"/>
                </a:cxn>
                <a:cxn ang="f241">
                  <a:pos x="f470" y="f471"/>
                </a:cxn>
                <a:cxn ang="f241">
                  <a:pos x="f472" y="f418"/>
                </a:cxn>
                <a:cxn ang="f241">
                  <a:pos x="f467" y="f473"/>
                </a:cxn>
                <a:cxn ang="f241">
                  <a:pos x="f474" y="f407"/>
                </a:cxn>
                <a:cxn ang="f241">
                  <a:pos x="f475" y="f476"/>
                </a:cxn>
                <a:cxn ang="f241">
                  <a:pos x="f467" y="f411"/>
                </a:cxn>
                <a:cxn ang="f241">
                  <a:pos x="f477" y="f478"/>
                </a:cxn>
                <a:cxn ang="f241">
                  <a:pos x="f479" y="f480"/>
                </a:cxn>
                <a:cxn ang="f241">
                  <a:pos x="f481" y="f482"/>
                </a:cxn>
                <a:cxn ang="f241">
                  <a:pos x="f406" y="f483"/>
                </a:cxn>
              </a:cxnLst>
              <a:rect l="f402" t="f405" r="f403" b="f404"/>
              <a:pathLst>
                <a:path w="159" h="160">
                  <a:moveTo>
                    <a:pt x="f8" y="f9"/>
                  </a:moveTo>
                  <a:cubicBezTo>
                    <a:pt x="f8" y="f10"/>
                    <a:pt x="f8" y="f11"/>
                    <a:pt x="f8" y="f12"/>
                  </a:cubicBezTo>
                  <a:cubicBezTo>
                    <a:pt x="f13" y="f14"/>
                    <a:pt x="f15" y="f14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4" y="f26"/>
                    <a:pt x="f27" y="f28"/>
                  </a:cubicBezTo>
                  <a:cubicBezTo>
                    <a:pt x="f16" y="f29"/>
                    <a:pt x="f20" y="f30"/>
                    <a:pt x="f31" y="f32"/>
                  </a:cubicBezTo>
                  <a:cubicBezTo>
                    <a:pt x="f33" y="f34"/>
                    <a:pt x="f35" y="f32"/>
                    <a:pt x="f36" y="f37"/>
                  </a:cubicBezTo>
                  <a:cubicBezTo>
                    <a:pt x="f38" y="f39"/>
                    <a:pt x="f40" y="f26"/>
                    <a:pt x="f41" y="f42"/>
                  </a:cubicBezTo>
                  <a:cubicBezTo>
                    <a:pt x="f43" y="f42"/>
                    <a:pt x="f31" y="f44"/>
                    <a:pt x="f45" y="f46"/>
                  </a:cubicBezTo>
                  <a:cubicBezTo>
                    <a:pt x="f22" y="f47"/>
                    <a:pt x="f20" y="f48"/>
                    <a:pt x="f18" y="f12"/>
                  </a:cubicBezTo>
                  <a:cubicBezTo>
                    <a:pt x="f18" y="f49"/>
                    <a:pt x="f18" y="f50"/>
                    <a:pt x="f20" y="f51"/>
                  </a:cubicBezTo>
                  <a:cubicBezTo>
                    <a:pt x="f27" y="f51"/>
                    <a:pt x="f45" y="f51"/>
                    <a:pt x="f24" y="f50"/>
                  </a:cubicBezTo>
                  <a:cubicBezTo>
                    <a:pt x="f52" y="f19"/>
                    <a:pt x="f53" y="f44"/>
                    <a:pt x="f54" y="f55"/>
                  </a:cubicBezTo>
                  <a:cubicBezTo>
                    <a:pt x="f56" y="f57"/>
                    <a:pt x="f56" y="f10"/>
                    <a:pt x="f54" y="f37"/>
                  </a:cubicBezTo>
                  <a:cubicBezTo>
                    <a:pt x="f58" y="f32"/>
                    <a:pt x="f56" y="f59"/>
                    <a:pt x="f60" y="f61"/>
                  </a:cubicBezTo>
                  <a:cubicBezTo>
                    <a:pt x="f62" y="f7"/>
                    <a:pt x="f63" y="f6"/>
                    <a:pt x="f64" y="f61"/>
                  </a:cubicBezTo>
                  <a:cubicBezTo>
                    <a:pt x="f65" y="f59"/>
                    <a:pt x="f66" y="f32"/>
                    <a:pt x="f65" y="f37"/>
                  </a:cubicBezTo>
                  <a:cubicBezTo>
                    <a:pt x="f67" y="f55"/>
                    <a:pt x="f68" y="f26"/>
                    <a:pt x="f62" y="f69"/>
                  </a:cubicBezTo>
                  <a:cubicBezTo>
                    <a:pt x="f70" y="f71"/>
                    <a:pt x="f72" y="f28"/>
                    <a:pt x="f60" y="f28"/>
                  </a:cubicBezTo>
                  <a:cubicBezTo>
                    <a:pt x="f73" y="f23"/>
                    <a:pt x="f35" y="f17"/>
                    <a:pt x="f31" y="f74"/>
                  </a:cubicBezTo>
                  <a:cubicBezTo>
                    <a:pt x="f31" y="f75"/>
                    <a:pt x="f43" y="f76"/>
                    <a:pt x="f77" y="f78"/>
                  </a:cubicBezTo>
                  <a:cubicBezTo>
                    <a:pt x="f79" y="f78"/>
                    <a:pt x="f79" y="f80"/>
                    <a:pt x="f33" y="f78"/>
                  </a:cubicBezTo>
                  <a:cubicBezTo>
                    <a:pt x="f81" y="f75"/>
                    <a:pt x="f82" y="f74"/>
                    <a:pt x="f73" y="f83"/>
                  </a:cubicBezTo>
                  <a:cubicBezTo>
                    <a:pt x="f84" y="f51"/>
                    <a:pt x="f85" y="f14"/>
                    <a:pt x="f85" y="f86"/>
                  </a:cubicBezTo>
                  <a:cubicBezTo>
                    <a:pt x="f87" y="f48"/>
                    <a:pt x="f54" y="f88"/>
                    <a:pt x="f60" y="f47"/>
                  </a:cubicBezTo>
                  <a:cubicBezTo>
                    <a:pt x="f89" y="f47"/>
                    <a:pt x="f90" y="f19"/>
                    <a:pt x="f91" y="f17"/>
                  </a:cubicBezTo>
                  <a:cubicBezTo>
                    <a:pt x="f92" y="f49"/>
                    <a:pt x="f92" y="f83"/>
                    <a:pt x="f93" y="f94"/>
                  </a:cubicBezTo>
                  <a:cubicBezTo>
                    <a:pt x="f70" y="f76"/>
                    <a:pt x="f95" y="f76"/>
                    <a:pt x="f56" y="f94"/>
                  </a:cubicBezTo>
                  <a:cubicBezTo>
                    <a:pt x="f87" y="f96"/>
                    <a:pt x="f85" y="f96"/>
                    <a:pt x="f73" y="f74"/>
                  </a:cubicBezTo>
                  <a:cubicBezTo>
                    <a:pt x="f97" y="f75"/>
                    <a:pt x="f40" y="f76"/>
                    <a:pt x="f98" y="f99"/>
                  </a:cubicBezTo>
                  <a:cubicBezTo>
                    <a:pt x="f100" y="f99"/>
                    <a:pt x="f100" y="f101"/>
                    <a:pt x="f33" y="f102"/>
                  </a:cubicBezTo>
                  <a:cubicBezTo>
                    <a:pt x="f100" y="f102"/>
                    <a:pt x="f41" y="f103"/>
                    <a:pt x="f52" y="f103"/>
                  </a:cubicBezTo>
                  <a:cubicBezTo>
                    <a:pt x="f73" y="f103"/>
                    <a:pt x="f104" y="f103"/>
                    <a:pt x="f105" y="f103"/>
                  </a:cubicBezTo>
                  <a:cubicBezTo>
                    <a:pt x="f64" y="f103"/>
                    <a:pt x="f67" y="f106"/>
                    <a:pt x="f67" y="f107"/>
                  </a:cubicBezTo>
                  <a:cubicBezTo>
                    <a:pt x="f108" y="f76"/>
                    <a:pt x="f109" y="f74"/>
                    <a:pt x="f110" y="f94"/>
                  </a:cubicBezTo>
                  <a:cubicBezTo>
                    <a:pt x="f111" y="f76"/>
                    <a:pt x="f5" y="f101"/>
                    <a:pt x="f5" y="f112"/>
                  </a:cubicBezTo>
                  <a:cubicBezTo>
                    <a:pt x="f5" y="f13"/>
                    <a:pt x="f111" y="f18"/>
                    <a:pt x="f110" y="f20"/>
                  </a:cubicBezTo>
                  <a:cubicBezTo>
                    <a:pt x="f109" y="f22"/>
                    <a:pt x="f66" y="f18"/>
                    <a:pt x="f67" y="f113"/>
                  </a:cubicBezTo>
                  <a:cubicBezTo>
                    <a:pt x="f114" y="f115"/>
                    <a:pt x="f64" y="f8"/>
                    <a:pt x="f116" y="f8"/>
                  </a:cubicBezTo>
                  <a:cubicBezTo>
                    <a:pt x="f72" y="f117"/>
                    <a:pt x="f73" y="f117"/>
                    <a:pt x="f52" y="f117"/>
                  </a:cubicBezTo>
                  <a:cubicBezTo>
                    <a:pt x="f98" y="f8"/>
                    <a:pt x="f100" y="f115"/>
                    <a:pt x="f33" y="f118"/>
                  </a:cubicBezTo>
                  <a:cubicBezTo>
                    <a:pt x="f100" y="f13"/>
                    <a:pt x="f100" y="f119"/>
                    <a:pt x="f98" y="f15"/>
                  </a:cubicBezTo>
                  <a:cubicBezTo>
                    <a:pt x="f35" y="f16"/>
                    <a:pt x="f120" y="f18"/>
                    <a:pt x="f121" y="f27"/>
                  </a:cubicBezTo>
                  <a:cubicBezTo>
                    <a:pt x="f122" y="f22"/>
                    <a:pt x="f87" y="f24"/>
                    <a:pt x="f123" y="f20"/>
                  </a:cubicBezTo>
                  <a:cubicBezTo>
                    <a:pt x="f72" y="f124"/>
                    <a:pt x="f90" y="f20"/>
                    <a:pt x="f91" y="f24"/>
                  </a:cubicBezTo>
                  <a:cubicBezTo>
                    <a:pt x="f63" y="f33"/>
                    <a:pt x="f125" y="f35"/>
                    <a:pt x="f70" y="f40"/>
                  </a:cubicBezTo>
                  <a:cubicBezTo>
                    <a:pt x="f126" y="f36"/>
                    <a:pt x="f87" y="f81"/>
                    <a:pt x="f87" y="f33"/>
                  </a:cubicBezTo>
                  <a:cubicBezTo>
                    <a:pt x="f85" y="f43"/>
                    <a:pt x="f122" y="f24"/>
                    <a:pt x="f127" y="f45"/>
                  </a:cubicBezTo>
                  <a:cubicBezTo>
                    <a:pt x="f38" y="f27"/>
                    <a:pt x="f52" y="f18"/>
                    <a:pt x="f79" y="f124"/>
                  </a:cubicBezTo>
                  <a:cubicBezTo>
                    <a:pt x="f43" y="f16"/>
                    <a:pt x="f43" y="f20"/>
                    <a:pt x="f31" y="f27"/>
                  </a:cubicBezTo>
                  <a:cubicBezTo>
                    <a:pt x="f35" y="f41"/>
                    <a:pt x="f73" y="f97"/>
                    <a:pt x="f60" y="f56"/>
                  </a:cubicBezTo>
                  <a:cubicBezTo>
                    <a:pt x="f72" y="f56"/>
                    <a:pt x="f104" y="f54"/>
                    <a:pt x="f70" y="f54"/>
                  </a:cubicBezTo>
                  <a:cubicBezTo>
                    <a:pt x="f91" y="f87"/>
                    <a:pt x="f64" y="f54"/>
                    <a:pt x="f67" y="f60"/>
                  </a:cubicBezTo>
                  <a:cubicBezTo>
                    <a:pt x="f108" y="f62"/>
                    <a:pt x="f66" y="f63"/>
                    <a:pt x="f114" y="f128"/>
                  </a:cubicBezTo>
                  <a:cubicBezTo>
                    <a:pt x="f116" y="f65"/>
                    <a:pt x="f93" y="f66"/>
                    <a:pt x="f72" y="f114"/>
                  </a:cubicBezTo>
                  <a:cubicBezTo>
                    <a:pt x="f56" y="f105"/>
                    <a:pt x="f87" y="f125"/>
                    <a:pt x="f56" y="f70"/>
                  </a:cubicBezTo>
                  <a:cubicBezTo>
                    <a:pt x="f123" y="f95"/>
                    <a:pt x="f56" y="f123"/>
                    <a:pt x="f58" y="f54"/>
                  </a:cubicBezTo>
                  <a:cubicBezTo>
                    <a:pt x="f121" y="f53"/>
                    <a:pt x="f81" y="f35"/>
                    <a:pt x="f31" y="f43"/>
                  </a:cubicBezTo>
                  <a:cubicBezTo>
                    <a:pt x="f24" y="f31"/>
                    <a:pt x="f22" y="f45"/>
                    <a:pt x="f20" y="f31"/>
                  </a:cubicBezTo>
                  <a:cubicBezTo>
                    <a:pt x="f18" y="f43"/>
                    <a:pt x="f18" y="f33"/>
                    <a:pt x="f18" y="f100"/>
                  </a:cubicBezTo>
                  <a:cubicBezTo>
                    <a:pt x="f20" y="f81"/>
                    <a:pt x="f22" y="f36"/>
                    <a:pt x="f45" y="f82"/>
                  </a:cubicBezTo>
                  <a:cubicBezTo>
                    <a:pt x="f31" y="f127"/>
                    <a:pt x="f43" y="f85"/>
                    <a:pt x="f98" y="f85"/>
                  </a:cubicBezTo>
                  <a:cubicBezTo>
                    <a:pt x="f36" y="f87"/>
                    <a:pt x="f120" y="f95"/>
                    <a:pt x="f40" y="f89"/>
                  </a:cubicBezTo>
                  <a:cubicBezTo>
                    <a:pt x="f81" y="f125"/>
                    <a:pt x="f33" y="f92"/>
                    <a:pt x="f31" y="f125"/>
                  </a:cubicBezTo>
                  <a:cubicBezTo>
                    <a:pt x="f20" y="f62"/>
                    <a:pt x="f16" y="f60"/>
                    <a:pt x="f27" y="f56"/>
                  </a:cubicBezTo>
                  <a:cubicBezTo>
                    <a:pt x="f24" y="f85"/>
                    <a:pt x="f24" y="f122"/>
                    <a:pt x="f22" y="f121"/>
                  </a:cubicBezTo>
                  <a:cubicBezTo>
                    <a:pt x="f20" y="f120"/>
                    <a:pt x="f18" y="f40"/>
                    <a:pt x="f16" y="f98"/>
                  </a:cubicBezTo>
                  <a:cubicBezTo>
                    <a:pt x="f124" y="f79"/>
                    <a:pt x="f119" y="f77"/>
                    <a:pt x="f8" y="f33"/>
                  </a:cubicBezTo>
                  <a:cubicBezTo>
                    <a:pt x="f8" y="f98"/>
                    <a:pt x="f8" y="f40"/>
                    <a:pt x="f8" y="f82"/>
                  </a:cubicBezTo>
                  <a:cubicBezTo>
                    <a:pt x="f8" y="f84"/>
                    <a:pt x="f8" y="f95"/>
                    <a:pt x="f8" y="f93"/>
                  </a:cubicBezTo>
                  <a:cubicBezTo>
                    <a:pt x="f8" y="f68"/>
                    <a:pt x="f117" y="f114"/>
                    <a:pt x="f15" y="f129"/>
                  </a:cubicBezTo>
                  <a:cubicBezTo>
                    <a:pt x="f27" y="f66"/>
                    <a:pt x="f45" y="f130"/>
                    <a:pt x="f27" y="f131"/>
                  </a:cubicBezTo>
                  <a:cubicBezTo>
                    <a:pt x="f18" y="f111"/>
                    <a:pt x="f113" y="f5"/>
                    <a:pt x="f112" y="f132"/>
                  </a:cubicBezTo>
                  <a:cubicBezTo>
                    <a:pt x="f101" y="f132"/>
                    <a:pt x="f76" y="f133"/>
                    <a:pt x="f75" y="f134"/>
                  </a:cubicBezTo>
                  <a:cubicBezTo>
                    <a:pt x="f94" y="f135"/>
                    <a:pt x="f78" y="f65"/>
                    <a:pt x="f107" y="f67"/>
                  </a:cubicBezTo>
                  <a:cubicBezTo>
                    <a:pt x="f136" y="f114"/>
                    <a:pt x="f112" y="f105"/>
                    <a:pt x="f112" y="f63"/>
                  </a:cubicBezTo>
                  <a:cubicBezTo>
                    <a:pt x="f136" y="f126"/>
                    <a:pt x="f136" y="f97"/>
                    <a:pt x="f136" y="f33"/>
                  </a:cubicBezTo>
                  <a:cubicBezTo>
                    <a:pt x="f14" y="f45"/>
                    <a:pt x="f17" y="f8"/>
                    <a:pt x="f96" y="f94"/>
                  </a:cubicBezTo>
                  <a:cubicBezTo>
                    <a:pt x="f137" y="f138"/>
                    <a:pt x="f44" y="f46"/>
                    <a:pt x="f39" y="f28"/>
                  </a:cubicBezTo>
                  <a:cubicBezTo>
                    <a:pt x="f39" y="f28"/>
                    <a:pt x="f29" y="f71"/>
                    <a:pt x="f139" y="f71"/>
                  </a:cubicBezTo>
                  <a:cubicBezTo>
                    <a:pt x="f32" y="f26"/>
                    <a:pt x="f59" y="f71"/>
                    <a:pt x="f61" y="f29"/>
                  </a:cubicBezTo>
                  <a:cubicBezTo>
                    <a:pt x="f6" y="f140"/>
                    <a:pt x="f141" y="f142"/>
                    <a:pt x="f9" y="f143"/>
                  </a:cubicBezTo>
                  <a:cubicBezTo>
                    <a:pt x="f144" y="f6"/>
                    <a:pt x="f140" y="f7"/>
                    <a:pt x="f39" y="f145"/>
                  </a:cubicBezTo>
                  <a:cubicBezTo>
                    <a:pt x="f69" y="f9"/>
                    <a:pt x="f42" y="f146"/>
                    <a:pt x="f69" y="f37"/>
                  </a:cubicBezTo>
                  <a:cubicBezTo>
                    <a:pt x="f71" y="f39"/>
                    <a:pt x="f69" y="f55"/>
                    <a:pt x="f42" y="f71"/>
                  </a:cubicBezTo>
                  <a:cubicBezTo>
                    <a:pt x="f21" y="f11"/>
                    <a:pt x="f17" y="f137"/>
                    <a:pt x="f96" y="f14"/>
                  </a:cubicBezTo>
                  <a:cubicBezTo>
                    <a:pt x="f74" y="f50"/>
                    <a:pt x="f75" y="f50"/>
                    <a:pt x="f78" y="f51"/>
                  </a:cubicBezTo>
                  <a:cubicBezTo>
                    <a:pt x="f78" y="f14"/>
                    <a:pt x="f80" y="f86"/>
                    <a:pt x="f78" y="f12"/>
                  </a:cubicBezTo>
                  <a:cubicBezTo>
                    <a:pt x="f76" y="f48"/>
                    <a:pt x="f75" y="f47"/>
                    <a:pt x="f94" y="f147"/>
                  </a:cubicBezTo>
                  <a:cubicBezTo>
                    <a:pt x="f96" y="f44"/>
                    <a:pt x="f83" y="f42"/>
                    <a:pt x="f12" y="f26"/>
                  </a:cubicBezTo>
                  <a:cubicBezTo>
                    <a:pt x="f19" y="f26"/>
                    <a:pt x="f47" y="f39"/>
                    <a:pt x="f19" y="f148"/>
                  </a:cubicBezTo>
                  <a:cubicBezTo>
                    <a:pt x="f48" y="f32"/>
                    <a:pt x="f14" y="f34"/>
                    <a:pt x="f96" y="f32"/>
                  </a:cubicBezTo>
                  <a:cubicBezTo>
                    <a:pt x="f76" y="f140"/>
                    <a:pt x="f80" y="f29"/>
                    <a:pt x="f75" y="f28"/>
                  </a:cubicBezTo>
                  <a:cubicBezTo>
                    <a:pt x="f96" y="f26"/>
                    <a:pt x="f74" y="f25"/>
                    <a:pt x="f94" y="f11"/>
                  </a:cubicBezTo>
                  <a:cubicBezTo>
                    <a:pt x="f76" y="f21"/>
                    <a:pt x="f80" y="f19"/>
                    <a:pt x="f149" y="f138"/>
                  </a:cubicBezTo>
                  <a:cubicBezTo>
                    <a:pt x="f149" y="f12"/>
                    <a:pt x="f107" y="f49"/>
                    <a:pt x="f106" y="f49"/>
                  </a:cubicBezTo>
                  <a:cubicBezTo>
                    <a:pt x="f103" y="f86"/>
                    <a:pt x="f136" y="f138"/>
                    <a:pt x="f136" y="f17"/>
                  </a:cubicBezTo>
                  <a:cubicBezTo>
                    <a:pt x="f112" y="f11"/>
                    <a:pt x="f136" y="f39"/>
                    <a:pt x="f136" y="f34"/>
                  </a:cubicBezTo>
                  <a:cubicBezTo>
                    <a:pt x="f136" y="f142"/>
                    <a:pt x="f112" y="f150"/>
                    <a:pt x="f112" y="f9"/>
                  </a:cubicBezTo>
                  <a:cubicBezTo>
                    <a:pt x="f112" y="f9"/>
                    <a:pt x="f117" y="f9"/>
                    <a:pt x="f8" y="f9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5567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BA9AD9C8-5A3A-E769-004F-765DC40C0FE7}"/>
                </a:ext>
              </a:extLst>
            </p:cNvPr>
            <p:cNvSpPr/>
            <p:nvPr/>
          </p:nvSpPr>
          <p:spPr>
            <a:xfrm>
              <a:off x="6696078" y="898526"/>
              <a:ext cx="690564" cy="68897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55"/>
                <a:gd name="f7" fmla="val 54"/>
                <a:gd name="f8" fmla="val 1"/>
                <a:gd name="f9" fmla="val 52"/>
                <a:gd name="f10" fmla="val 2"/>
                <a:gd name="f11" fmla="val 51"/>
                <a:gd name="f12" fmla="val 3"/>
                <a:gd name="f13" fmla="val 50"/>
                <a:gd name="f14" fmla="val 11"/>
                <a:gd name="f15" fmla="val 42"/>
                <a:gd name="f16" fmla="val 19"/>
                <a:gd name="f17" fmla="val 33"/>
                <a:gd name="f18" fmla="val 28"/>
                <a:gd name="f19" fmla="val 25"/>
                <a:gd name="f20" fmla="val 30"/>
                <a:gd name="f21" fmla="val 23"/>
                <a:gd name="f22" fmla="val 31"/>
                <a:gd name="f23" fmla="val 22"/>
                <a:gd name="f24" fmla="val 29"/>
                <a:gd name="f25" fmla="val 27"/>
                <a:gd name="f26" fmla="val 13"/>
                <a:gd name="f27" fmla="val 6"/>
                <a:gd name="f28" fmla="val 34"/>
                <a:gd name="f29" fmla="val 39"/>
                <a:gd name="f30" fmla="val 46"/>
                <a:gd name="f31" fmla="val 5"/>
                <a:gd name="f32" fmla="val 9"/>
                <a:gd name="f33" fmla="val 16"/>
                <a:gd name="f34" fmla="val 21"/>
                <a:gd name="f35" fmla="val 48"/>
                <a:gd name="f36" fmla="val 26"/>
                <a:gd name="f37" fmla="val 36"/>
                <a:gd name="f38" fmla="val 32"/>
                <a:gd name="f39" fmla="val 35"/>
                <a:gd name="f40" fmla="val 44"/>
                <a:gd name="f41" fmla="val 4"/>
                <a:gd name="f42" fmla="val 53"/>
                <a:gd name="f43" fmla="+- 0 0 -90"/>
                <a:gd name="f44" fmla="*/ f3 1 55"/>
                <a:gd name="f45" fmla="*/ f4 1 55"/>
                <a:gd name="f46" fmla="val f5"/>
                <a:gd name="f47" fmla="val f6"/>
                <a:gd name="f48" fmla="*/ f43 f0 1"/>
                <a:gd name="f49" fmla="+- f47 0 f46"/>
                <a:gd name="f50" fmla="*/ f48 1 f2"/>
                <a:gd name="f51" fmla="*/ f49 1 55"/>
                <a:gd name="f52" fmla="*/ 0 f49 1"/>
                <a:gd name="f53" fmla="*/ 54 f49 1"/>
                <a:gd name="f54" fmla="*/ 3 f49 1"/>
                <a:gd name="f55" fmla="*/ 50 f49 1"/>
                <a:gd name="f56" fmla="*/ 28 f49 1"/>
                <a:gd name="f57" fmla="*/ 25 f49 1"/>
                <a:gd name="f58" fmla="*/ 29 f49 1"/>
                <a:gd name="f59" fmla="*/ 19 f49 1"/>
                <a:gd name="f60" fmla="*/ 34 f49 1"/>
                <a:gd name="f61" fmla="*/ 5 f49 1"/>
                <a:gd name="f62" fmla="*/ 52 f49 1"/>
                <a:gd name="f63" fmla="*/ 21 f49 1"/>
                <a:gd name="f64" fmla="*/ 36 f49 1"/>
                <a:gd name="f65" fmla="*/ 26 f49 1"/>
                <a:gd name="f66" fmla="*/ 30 f49 1"/>
                <a:gd name="f67" fmla="*/ 27 f49 1"/>
                <a:gd name="f68" fmla="*/ 2 f49 1"/>
                <a:gd name="f69" fmla="*/ 55 f49 1"/>
                <a:gd name="f70" fmla="+- f50 0 f1"/>
                <a:gd name="f71" fmla="*/ f52 1 55"/>
                <a:gd name="f72" fmla="*/ f53 1 55"/>
                <a:gd name="f73" fmla="*/ f54 1 55"/>
                <a:gd name="f74" fmla="*/ f55 1 55"/>
                <a:gd name="f75" fmla="*/ f56 1 55"/>
                <a:gd name="f76" fmla="*/ f57 1 55"/>
                <a:gd name="f77" fmla="*/ f58 1 55"/>
                <a:gd name="f78" fmla="*/ f59 1 55"/>
                <a:gd name="f79" fmla="*/ f60 1 55"/>
                <a:gd name="f80" fmla="*/ f61 1 55"/>
                <a:gd name="f81" fmla="*/ f62 1 55"/>
                <a:gd name="f82" fmla="*/ f63 1 55"/>
                <a:gd name="f83" fmla="*/ f64 1 55"/>
                <a:gd name="f84" fmla="*/ f65 1 55"/>
                <a:gd name="f85" fmla="*/ f66 1 55"/>
                <a:gd name="f86" fmla="*/ f67 1 55"/>
                <a:gd name="f87" fmla="*/ f68 1 55"/>
                <a:gd name="f88" fmla="*/ f69 1 55"/>
                <a:gd name="f89" fmla="*/ 0 1 f51"/>
                <a:gd name="f90" fmla="*/ f47 1 f51"/>
                <a:gd name="f91" fmla="*/ f71 1 f51"/>
                <a:gd name="f92" fmla="*/ f72 1 f51"/>
                <a:gd name="f93" fmla="*/ f73 1 f51"/>
                <a:gd name="f94" fmla="*/ f74 1 f51"/>
                <a:gd name="f95" fmla="*/ f75 1 f51"/>
                <a:gd name="f96" fmla="*/ f76 1 f51"/>
                <a:gd name="f97" fmla="*/ f77 1 f51"/>
                <a:gd name="f98" fmla="*/ f78 1 f51"/>
                <a:gd name="f99" fmla="*/ f79 1 f51"/>
                <a:gd name="f100" fmla="*/ f80 1 f51"/>
                <a:gd name="f101" fmla="*/ f81 1 f51"/>
                <a:gd name="f102" fmla="*/ f82 1 f51"/>
                <a:gd name="f103" fmla="*/ f83 1 f51"/>
                <a:gd name="f104" fmla="*/ f84 1 f51"/>
                <a:gd name="f105" fmla="*/ f85 1 f51"/>
                <a:gd name="f106" fmla="*/ f86 1 f51"/>
                <a:gd name="f107" fmla="*/ f87 1 f51"/>
                <a:gd name="f108" fmla="*/ f88 1 f51"/>
                <a:gd name="f109" fmla="*/ f89 f44 1"/>
                <a:gd name="f110" fmla="*/ f90 f44 1"/>
                <a:gd name="f111" fmla="*/ f90 f45 1"/>
                <a:gd name="f112" fmla="*/ f89 f45 1"/>
                <a:gd name="f113" fmla="*/ f91 f44 1"/>
                <a:gd name="f114" fmla="*/ f92 f45 1"/>
                <a:gd name="f115" fmla="*/ f93 f44 1"/>
                <a:gd name="f116" fmla="*/ f94 f45 1"/>
                <a:gd name="f117" fmla="*/ f95 f44 1"/>
                <a:gd name="f118" fmla="*/ f96 f45 1"/>
                <a:gd name="f119" fmla="*/ f97 f44 1"/>
                <a:gd name="f120" fmla="*/ f98 f45 1"/>
                <a:gd name="f121" fmla="*/ f99 f44 1"/>
                <a:gd name="f122" fmla="*/ f93 f45 1"/>
                <a:gd name="f123" fmla="*/ f94 f44 1"/>
                <a:gd name="f124" fmla="*/ f100 f45 1"/>
                <a:gd name="f125" fmla="*/ f101 f44 1"/>
                <a:gd name="f126" fmla="*/ f102 f45 1"/>
                <a:gd name="f127" fmla="*/ f103 f44 1"/>
                <a:gd name="f128" fmla="*/ f104 f45 1"/>
                <a:gd name="f129" fmla="*/ f105 f44 1"/>
                <a:gd name="f130" fmla="*/ f106 f45 1"/>
                <a:gd name="f131" fmla="*/ f100 f44 1"/>
                <a:gd name="f132" fmla="*/ f101 f45 1"/>
                <a:gd name="f133" fmla="*/ f107 f44 1"/>
                <a:gd name="f134" fmla="*/ f108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0">
                  <a:pos x="f113" y="f114"/>
                </a:cxn>
                <a:cxn ang="f70">
                  <a:pos x="f115" y="f116"/>
                </a:cxn>
                <a:cxn ang="f70">
                  <a:pos x="f117" y="f118"/>
                </a:cxn>
                <a:cxn ang="f70">
                  <a:pos x="f119" y="f120"/>
                </a:cxn>
                <a:cxn ang="f70">
                  <a:pos x="f121" y="f122"/>
                </a:cxn>
                <a:cxn ang="f70">
                  <a:pos x="f123" y="f124"/>
                </a:cxn>
                <a:cxn ang="f70">
                  <a:pos x="f125" y="f126"/>
                </a:cxn>
                <a:cxn ang="f70">
                  <a:pos x="f127" y="f128"/>
                </a:cxn>
                <a:cxn ang="f70">
                  <a:pos x="f129" y="f130"/>
                </a:cxn>
                <a:cxn ang="f70">
                  <a:pos x="f131" y="f132"/>
                </a:cxn>
                <a:cxn ang="f70">
                  <a:pos x="f133" y="f134"/>
                </a:cxn>
                <a:cxn ang="f70">
                  <a:pos x="f113" y="f114"/>
                </a:cxn>
              </a:cxnLst>
              <a:rect l="f109" t="f112" r="f110" b="f111"/>
              <a:pathLst>
                <a:path w="55" h="55">
                  <a:moveTo>
                    <a:pt x="f5" y="f7"/>
                  </a:moveTo>
                  <a:cubicBezTo>
                    <a:pt x="f8" y="f9"/>
                    <a:pt x="f10" y="f11"/>
                    <a:pt x="f12" y="f13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4" y="f16"/>
                  </a:cubicBezTo>
                  <a:cubicBezTo>
                    <a:pt x="f25" y="f26"/>
                    <a:pt x="f24" y="f27"/>
                    <a:pt x="f28" y="f12"/>
                  </a:cubicBezTo>
                  <a:cubicBezTo>
                    <a:pt x="f29" y="f5"/>
                    <a:pt x="f30" y="f8"/>
                    <a:pt x="f13" y="f31"/>
                  </a:cubicBezTo>
                  <a:cubicBezTo>
                    <a:pt x="f7" y="f32"/>
                    <a:pt x="f6" y="f33"/>
                    <a:pt x="f9" y="f34"/>
                  </a:cubicBezTo>
                  <a:cubicBezTo>
                    <a:pt x="f35" y="f36"/>
                    <a:pt x="f15" y="f18"/>
                    <a:pt x="f37" y="f36"/>
                  </a:cubicBezTo>
                  <a:cubicBezTo>
                    <a:pt x="f17" y="f19"/>
                    <a:pt x="f38" y="f19"/>
                    <a:pt x="f20" y="f25"/>
                  </a:cubicBezTo>
                  <a:cubicBezTo>
                    <a:pt x="f23" y="f39"/>
                    <a:pt x="f26" y="f40"/>
                    <a:pt x="f31" y="f9"/>
                  </a:cubicBezTo>
                  <a:cubicBezTo>
                    <a:pt x="f41" y="f42"/>
                    <a:pt x="f12" y="f7"/>
                    <a:pt x="f10" y="f6"/>
                  </a:cubicBezTo>
                  <a:cubicBezTo>
                    <a:pt x="f8" y="f6"/>
                    <a:pt x="f8" y="f7"/>
                    <a:pt x="f5" y="f7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5567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0A5043AA-6001-747C-3039-93B7D9AFBF7B}"/>
                </a:ext>
              </a:extLst>
            </p:cNvPr>
            <p:cNvSpPr/>
            <p:nvPr/>
          </p:nvSpPr>
          <p:spPr>
            <a:xfrm>
              <a:off x="6934196" y="1712908"/>
              <a:ext cx="777870" cy="33813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62"/>
                <a:gd name="f7" fmla="val 27"/>
                <a:gd name="f8" fmla="val 22"/>
                <a:gd name="f9" fmla="val 1"/>
                <a:gd name="f10" fmla="val 3"/>
                <a:gd name="f11" fmla="val 21"/>
                <a:gd name="f12" fmla="val 4"/>
                <a:gd name="f13" fmla="val 13"/>
                <a:gd name="f14" fmla="val 19"/>
                <a:gd name="f15" fmla="val 17"/>
                <a:gd name="f16" fmla="val 31"/>
                <a:gd name="f17" fmla="val 15"/>
                <a:gd name="f18" fmla="val 34"/>
                <a:gd name="f19" fmla="val 14"/>
                <a:gd name="f20" fmla="val 35"/>
                <a:gd name="f21" fmla="val 36"/>
                <a:gd name="f22" fmla="val 10"/>
                <a:gd name="f23" fmla="val 37"/>
                <a:gd name="f24" fmla="val 42"/>
                <a:gd name="f25" fmla="val 48"/>
                <a:gd name="f26" fmla="val 54"/>
                <a:gd name="f27" fmla="val 59"/>
                <a:gd name="f28" fmla="val 5"/>
                <a:gd name="f29" fmla="val 61"/>
                <a:gd name="f30" fmla="val 11"/>
                <a:gd name="f31" fmla="val 16"/>
                <a:gd name="f32" fmla="val 53"/>
                <a:gd name="f33" fmla="val 24"/>
                <a:gd name="f34" fmla="val 41"/>
                <a:gd name="f35" fmla="val 26"/>
                <a:gd name="f36" fmla="val 38"/>
                <a:gd name="f37" fmla="val 20"/>
                <a:gd name="f38" fmla="val 18"/>
                <a:gd name="f39" fmla="val 2"/>
                <a:gd name="f40" fmla="val 23"/>
                <a:gd name="f41" fmla="+- 0 0 -90"/>
                <a:gd name="f42" fmla="*/ f3 1 62"/>
                <a:gd name="f43" fmla="*/ f4 1 27"/>
                <a:gd name="f44" fmla="val f5"/>
                <a:gd name="f45" fmla="val f6"/>
                <a:gd name="f46" fmla="val f7"/>
                <a:gd name="f47" fmla="*/ f41 f0 1"/>
                <a:gd name="f48" fmla="+- f46 0 f44"/>
                <a:gd name="f49" fmla="+- f45 0 f44"/>
                <a:gd name="f50" fmla="*/ f47 1 f2"/>
                <a:gd name="f51" fmla="*/ f49 1 62"/>
                <a:gd name="f52" fmla="*/ f48 1 27"/>
                <a:gd name="f53" fmla="*/ 0 f49 1"/>
                <a:gd name="f54" fmla="*/ 22 f48 1"/>
                <a:gd name="f55" fmla="*/ 4 f49 1"/>
                <a:gd name="f56" fmla="*/ 21 f48 1"/>
                <a:gd name="f57" fmla="*/ 31 f49 1"/>
                <a:gd name="f58" fmla="*/ 15 f48 1"/>
                <a:gd name="f59" fmla="*/ 36 f49 1"/>
                <a:gd name="f60" fmla="*/ 10 f48 1"/>
                <a:gd name="f61" fmla="*/ 48 f49 1"/>
                <a:gd name="f62" fmla="*/ 0 f48 1"/>
                <a:gd name="f63" fmla="*/ 61 f49 1"/>
                <a:gd name="f64" fmla="*/ 11 f48 1"/>
                <a:gd name="f65" fmla="*/ 53 f49 1"/>
                <a:gd name="f66" fmla="*/ 24 f48 1"/>
                <a:gd name="f67" fmla="*/ 38 f49 1"/>
                <a:gd name="f68" fmla="*/ 20 f48 1"/>
                <a:gd name="f69" fmla="*/ 18 f48 1"/>
                <a:gd name="f70" fmla="+- f50 0 f1"/>
                <a:gd name="f71" fmla="*/ f53 1 62"/>
                <a:gd name="f72" fmla="*/ f54 1 27"/>
                <a:gd name="f73" fmla="*/ f55 1 62"/>
                <a:gd name="f74" fmla="*/ f56 1 27"/>
                <a:gd name="f75" fmla="*/ f57 1 62"/>
                <a:gd name="f76" fmla="*/ f58 1 27"/>
                <a:gd name="f77" fmla="*/ f59 1 62"/>
                <a:gd name="f78" fmla="*/ f60 1 27"/>
                <a:gd name="f79" fmla="*/ f61 1 62"/>
                <a:gd name="f80" fmla="*/ f62 1 27"/>
                <a:gd name="f81" fmla="*/ f63 1 62"/>
                <a:gd name="f82" fmla="*/ f64 1 27"/>
                <a:gd name="f83" fmla="*/ f65 1 62"/>
                <a:gd name="f84" fmla="*/ f66 1 27"/>
                <a:gd name="f85" fmla="*/ f67 1 62"/>
                <a:gd name="f86" fmla="*/ f68 1 27"/>
                <a:gd name="f87" fmla="*/ f69 1 27"/>
                <a:gd name="f88" fmla="*/ 0 1 f51"/>
                <a:gd name="f89" fmla="*/ f45 1 f51"/>
                <a:gd name="f90" fmla="*/ 0 1 f52"/>
                <a:gd name="f91" fmla="*/ f46 1 f52"/>
                <a:gd name="f92" fmla="*/ f71 1 f51"/>
                <a:gd name="f93" fmla="*/ f72 1 f52"/>
                <a:gd name="f94" fmla="*/ f73 1 f51"/>
                <a:gd name="f95" fmla="*/ f74 1 f52"/>
                <a:gd name="f96" fmla="*/ f75 1 f51"/>
                <a:gd name="f97" fmla="*/ f76 1 f52"/>
                <a:gd name="f98" fmla="*/ f77 1 f51"/>
                <a:gd name="f99" fmla="*/ f78 1 f52"/>
                <a:gd name="f100" fmla="*/ f79 1 f51"/>
                <a:gd name="f101" fmla="*/ f80 1 f52"/>
                <a:gd name="f102" fmla="*/ f81 1 f51"/>
                <a:gd name="f103" fmla="*/ f82 1 f52"/>
                <a:gd name="f104" fmla="*/ f83 1 f51"/>
                <a:gd name="f105" fmla="*/ f84 1 f52"/>
                <a:gd name="f106" fmla="*/ f85 1 f51"/>
                <a:gd name="f107" fmla="*/ f86 1 f52"/>
                <a:gd name="f108" fmla="*/ f87 1 f52"/>
                <a:gd name="f109" fmla="*/ f88 f42 1"/>
                <a:gd name="f110" fmla="*/ f89 f42 1"/>
                <a:gd name="f111" fmla="*/ f91 f43 1"/>
                <a:gd name="f112" fmla="*/ f90 f43 1"/>
                <a:gd name="f113" fmla="*/ f92 f42 1"/>
                <a:gd name="f114" fmla="*/ f93 f43 1"/>
                <a:gd name="f115" fmla="*/ f94 f42 1"/>
                <a:gd name="f116" fmla="*/ f95 f43 1"/>
                <a:gd name="f117" fmla="*/ f96 f42 1"/>
                <a:gd name="f118" fmla="*/ f97 f43 1"/>
                <a:gd name="f119" fmla="*/ f98 f42 1"/>
                <a:gd name="f120" fmla="*/ f99 f43 1"/>
                <a:gd name="f121" fmla="*/ f100 f42 1"/>
                <a:gd name="f122" fmla="*/ f101 f43 1"/>
                <a:gd name="f123" fmla="*/ f102 f42 1"/>
                <a:gd name="f124" fmla="*/ f103 f43 1"/>
                <a:gd name="f125" fmla="*/ f104 f42 1"/>
                <a:gd name="f126" fmla="*/ f105 f43 1"/>
                <a:gd name="f127" fmla="*/ f106 f42 1"/>
                <a:gd name="f128" fmla="*/ f107 f43 1"/>
                <a:gd name="f129" fmla="*/ f108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0">
                  <a:pos x="f113" y="f114"/>
                </a:cxn>
                <a:cxn ang="f70">
                  <a:pos x="f115" y="f116"/>
                </a:cxn>
                <a:cxn ang="f70">
                  <a:pos x="f117" y="f118"/>
                </a:cxn>
                <a:cxn ang="f70">
                  <a:pos x="f119" y="f120"/>
                </a:cxn>
                <a:cxn ang="f70">
                  <a:pos x="f121" y="f122"/>
                </a:cxn>
                <a:cxn ang="f70">
                  <a:pos x="f123" y="f124"/>
                </a:cxn>
                <a:cxn ang="f70">
                  <a:pos x="f125" y="f126"/>
                </a:cxn>
                <a:cxn ang="f70">
                  <a:pos x="f127" y="f128"/>
                </a:cxn>
                <a:cxn ang="f70">
                  <a:pos x="f117" y="f129"/>
                </a:cxn>
                <a:cxn ang="f70">
                  <a:pos x="f115" y="f126"/>
                </a:cxn>
                <a:cxn ang="f70">
                  <a:pos x="f113" y="f126"/>
                </a:cxn>
                <a:cxn ang="f70">
                  <a:pos x="f113" y="f114"/>
                </a:cxn>
              </a:cxnLst>
              <a:rect l="f109" t="f112" r="f110" b="f111"/>
              <a:pathLst>
                <a:path w="62" h="27">
                  <a:moveTo>
                    <a:pt x="f5" y="f8"/>
                  </a:moveTo>
                  <a:cubicBezTo>
                    <a:pt x="f9" y="f8"/>
                    <a:pt x="f10" y="f11"/>
                    <a:pt x="f12" y="f11"/>
                  </a:cubicBezTo>
                  <a:cubicBezTo>
                    <a:pt x="f13" y="f14"/>
                    <a:pt x="f8" y="f15"/>
                    <a:pt x="f16" y="f17"/>
                  </a:cubicBezTo>
                  <a:cubicBezTo>
                    <a:pt x="f18" y="f19"/>
                    <a:pt x="f20" y="f19"/>
                    <a:pt x="f21" y="f22"/>
                  </a:cubicBezTo>
                  <a:cubicBezTo>
                    <a:pt x="f23" y="f12"/>
                    <a:pt x="f24" y="f5"/>
                    <a:pt x="f25" y="f5"/>
                  </a:cubicBezTo>
                  <a:cubicBezTo>
                    <a:pt x="f26" y="f5"/>
                    <a:pt x="f27" y="f28"/>
                    <a:pt x="f29" y="f30"/>
                  </a:cubicBezTo>
                  <a:cubicBezTo>
                    <a:pt x="f6" y="f31"/>
                    <a:pt x="f27" y="f8"/>
                    <a:pt x="f32" y="f33"/>
                  </a:cubicBezTo>
                  <a:cubicBezTo>
                    <a:pt x="f25" y="f7"/>
                    <a:pt x="f34" y="f35"/>
                    <a:pt x="f36" y="f37"/>
                  </a:cubicBezTo>
                  <a:cubicBezTo>
                    <a:pt x="f21" y="f15"/>
                    <a:pt x="f18" y="f15"/>
                    <a:pt x="f16" y="f38"/>
                  </a:cubicBezTo>
                  <a:cubicBezTo>
                    <a:pt x="f8" y="f37"/>
                    <a:pt x="f13" y="f8"/>
                    <a:pt x="f12" y="f33"/>
                  </a:cubicBezTo>
                  <a:cubicBezTo>
                    <a:pt x="f10" y="f33"/>
                    <a:pt x="f39" y="f33"/>
                    <a:pt x="f5" y="f33"/>
                  </a:cubicBezTo>
                  <a:cubicBezTo>
                    <a:pt x="f5" y="f40"/>
                    <a:pt x="f5" y="f40"/>
                    <a:pt x="f5" y="f8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5567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D6589564-33E1-9DFC-2C01-7D43160D767E}"/>
                </a:ext>
              </a:extLst>
            </p:cNvPr>
            <p:cNvSpPr/>
            <p:nvPr/>
          </p:nvSpPr>
          <p:spPr>
            <a:xfrm>
              <a:off x="6784976" y="484183"/>
              <a:ext cx="274640" cy="47624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2"/>
                <a:gd name="f7" fmla="val 38"/>
                <a:gd name="f8" fmla="val 37"/>
                <a:gd name="f9" fmla="val 2"/>
                <a:gd name="f10" fmla="val 32"/>
                <a:gd name="f11" fmla="val 4"/>
                <a:gd name="f12" fmla="val 27"/>
                <a:gd name="f13" fmla="val 6"/>
                <a:gd name="f14" fmla="val 8"/>
                <a:gd name="f15" fmla="val 19"/>
                <a:gd name="f16" fmla="val 9"/>
                <a:gd name="f17" fmla="val 16"/>
                <a:gd name="f18" fmla="val 13"/>
                <a:gd name="f19" fmla="val 3"/>
                <a:gd name="f20" fmla="val 10"/>
                <a:gd name="f21" fmla="val 5"/>
                <a:gd name="f22" fmla="val 7"/>
                <a:gd name="f23" fmla="val 1"/>
                <a:gd name="f24" fmla="val 20"/>
                <a:gd name="f25" fmla="val 21"/>
                <a:gd name="f26" fmla="val 15"/>
                <a:gd name="f27" fmla="val 11"/>
                <a:gd name="f28" fmla="val 17"/>
                <a:gd name="f29" fmla="+- 0 0 -90"/>
                <a:gd name="f30" fmla="*/ f3 1 22"/>
                <a:gd name="f31" fmla="*/ f4 1 38"/>
                <a:gd name="f32" fmla="val f5"/>
                <a:gd name="f33" fmla="val f6"/>
                <a:gd name="f34" fmla="val f7"/>
                <a:gd name="f35" fmla="*/ f29 f0 1"/>
                <a:gd name="f36" fmla="+- f34 0 f32"/>
                <a:gd name="f37" fmla="+- f33 0 f32"/>
                <a:gd name="f38" fmla="*/ f35 1 f2"/>
                <a:gd name="f39" fmla="*/ f37 1 22"/>
                <a:gd name="f40" fmla="*/ f36 1 38"/>
                <a:gd name="f41" fmla="*/ 0 f37 1"/>
                <a:gd name="f42" fmla="*/ 37 f36 1"/>
                <a:gd name="f43" fmla="*/ 6 f37 1"/>
                <a:gd name="f44" fmla="*/ 22 f36 1"/>
                <a:gd name="f45" fmla="*/ 13 f36 1"/>
                <a:gd name="f46" fmla="*/ 7 f37 1"/>
                <a:gd name="f47" fmla="*/ 3 f36 1"/>
                <a:gd name="f48" fmla="*/ 16 f37 1"/>
                <a:gd name="f49" fmla="*/ 1 f36 1"/>
                <a:gd name="f50" fmla="*/ 22 f37 1"/>
                <a:gd name="f51" fmla="*/ 9 f36 1"/>
                <a:gd name="f52" fmla="*/ 15 f37 1"/>
                <a:gd name="f53" fmla="*/ 16 f36 1"/>
                <a:gd name="f54" fmla="*/ 8 f37 1"/>
                <a:gd name="f55" fmla="*/ 2 f37 1"/>
                <a:gd name="f56" fmla="*/ 38 f36 1"/>
                <a:gd name="f57" fmla="+- f38 0 f1"/>
                <a:gd name="f58" fmla="*/ f41 1 22"/>
                <a:gd name="f59" fmla="*/ f42 1 38"/>
                <a:gd name="f60" fmla="*/ f43 1 22"/>
                <a:gd name="f61" fmla="*/ f44 1 38"/>
                <a:gd name="f62" fmla="*/ f45 1 38"/>
                <a:gd name="f63" fmla="*/ f46 1 22"/>
                <a:gd name="f64" fmla="*/ f47 1 38"/>
                <a:gd name="f65" fmla="*/ f48 1 22"/>
                <a:gd name="f66" fmla="*/ f49 1 38"/>
                <a:gd name="f67" fmla="*/ f50 1 22"/>
                <a:gd name="f68" fmla="*/ f51 1 38"/>
                <a:gd name="f69" fmla="*/ f52 1 22"/>
                <a:gd name="f70" fmla="*/ f53 1 38"/>
                <a:gd name="f71" fmla="*/ f54 1 22"/>
                <a:gd name="f72" fmla="*/ f55 1 22"/>
                <a:gd name="f73" fmla="*/ f56 1 38"/>
                <a:gd name="f74" fmla="*/ 0 1 f39"/>
                <a:gd name="f75" fmla="*/ f33 1 f39"/>
                <a:gd name="f76" fmla="*/ 0 1 f40"/>
                <a:gd name="f77" fmla="*/ f34 1 f40"/>
                <a:gd name="f78" fmla="*/ f58 1 f39"/>
                <a:gd name="f79" fmla="*/ f59 1 f40"/>
                <a:gd name="f80" fmla="*/ f60 1 f39"/>
                <a:gd name="f81" fmla="*/ f61 1 f40"/>
                <a:gd name="f82" fmla="*/ f62 1 f40"/>
                <a:gd name="f83" fmla="*/ f63 1 f39"/>
                <a:gd name="f84" fmla="*/ f64 1 f40"/>
                <a:gd name="f85" fmla="*/ f65 1 f39"/>
                <a:gd name="f86" fmla="*/ f66 1 f40"/>
                <a:gd name="f87" fmla="*/ f67 1 f39"/>
                <a:gd name="f88" fmla="*/ f68 1 f40"/>
                <a:gd name="f89" fmla="*/ f69 1 f39"/>
                <a:gd name="f90" fmla="*/ f70 1 f40"/>
                <a:gd name="f91" fmla="*/ f71 1 f39"/>
                <a:gd name="f92" fmla="*/ f72 1 f39"/>
                <a:gd name="f93" fmla="*/ f73 1 f40"/>
                <a:gd name="f94" fmla="*/ f74 f30 1"/>
                <a:gd name="f95" fmla="*/ f75 f30 1"/>
                <a:gd name="f96" fmla="*/ f77 f31 1"/>
                <a:gd name="f97" fmla="*/ f76 f31 1"/>
                <a:gd name="f98" fmla="*/ f78 f30 1"/>
                <a:gd name="f99" fmla="*/ f79 f31 1"/>
                <a:gd name="f100" fmla="*/ f80 f30 1"/>
                <a:gd name="f101" fmla="*/ f81 f31 1"/>
                <a:gd name="f102" fmla="*/ f82 f31 1"/>
                <a:gd name="f103" fmla="*/ f83 f30 1"/>
                <a:gd name="f104" fmla="*/ f84 f31 1"/>
                <a:gd name="f105" fmla="*/ f85 f30 1"/>
                <a:gd name="f106" fmla="*/ f86 f31 1"/>
                <a:gd name="f107" fmla="*/ f87 f30 1"/>
                <a:gd name="f108" fmla="*/ f88 f31 1"/>
                <a:gd name="f109" fmla="*/ f89 f30 1"/>
                <a:gd name="f110" fmla="*/ f90 f31 1"/>
                <a:gd name="f111" fmla="*/ f91 f30 1"/>
                <a:gd name="f112" fmla="*/ f92 f30 1"/>
                <a:gd name="f113" fmla="*/ f93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7">
                  <a:pos x="f98" y="f99"/>
                </a:cxn>
                <a:cxn ang="f57">
                  <a:pos x="f100" y="f101"/>
                </a:cxn>
                <a:cxn ang="f57">
                  <a:pos x="f100" y="f102"/>
                </a:cxn>
                <a:cxn ang="f57">
                  <a:pos x="f103" y="f104"/>
                </a:cxn>
                <a:cxn ang="f57">
                  <a:pos x="f105" y="f106"/>
                </a:cxn>
                <a:cxn ang="f57">
                  <a:pos x="f107" y="f108"/>
                </a:cxn>
                <a:cxn ang="f57">
                  <a:pos x="f109" y="f110"/>
                </a:cxn>
                <a:cxn ang="f57">
                  <a:pos x="f111" y="f101"/>
                </a:cxn>
                <a:cxn ang="f57">
                  <a:pos x="f112" y="f113"/>
                </a:cxn>
                <a:cxn ang="f57">
                  <a:pos x="f98" y="f99"/>
                </a:cxn>
              </a:cxnLst>
              <a:rect l="f94" t="f97" r="f95" b="f96"/>
              <a:pathLst>
                <a:path w="22" h="38">
                  <a:moveTo>
                    <a:pt x="f5" y="f8"/>
                  </a:moveTo>
                  <a:cubicBezTo>
                    <a:pt x="f9" y="f10"/>
                    <a:pt x="f11" y="f12"/>
                    <a:pt x="f13" y="f6"/>
                  </a:cubicBezTo>
                  <a:cubicBezTo>
                    <a:pt x="f14" y="f15"/>
                    <a:pt x="f16" y="f17"/>
                    <a:pt x="f13" y="f18"/>
                  </a:cubicBezTo>
                  <a:cubicBezTo>
                    <a:pt x="f19" y="f20"/>
                    <a:pt x="f11" y="f21"/>
                    <a:pt x="f22" y="f19"/>
                  </a:cubicBezTo>
                  <a:cubicBezTo>
                    <a:pt x="f16" y="f23"/>
                    <a:pt x="f18" y="f5"/>
                    <a:pt x="f17" y="f23"/>
                  </a:cubicBezTo>
                  <a:cubicBezTo>
                    <a:pt x="f24" y="f23"/>
                    <a:pt x="f6" y="f21"/>
                    <a:pt x="f6" y="f16"/>
                  </a:cubicBezTo>
                  <a:cubicBezTo>
                    <a:pt x="f25" y="f18"/>
                    <a:pt x="f15" y="f17"/>
                    <a:pt x="f26" y="f17"/>
                  </a:cubicBezTo>
                  <a:cubicBezTo>
                    <a:pt x="f27" y="f28"/>
                    <a:pt x="f20" y="f15"/>
                    <a:pt x="f14" y="f6"/>
                  </a:cubicBezTo>
                  <a:cubicBezTo>
                    <a:pt x="f13" y="f12"/>
                    <a:pt x="f11" y="f10"/>
                    <a:pt x="f9" y="f7"/>
                  </a:cubicBezTo>
                  <a:cubicBezTo>
                    <a:pt x="f23" y="f8"/>
                    <a:pt x="f23" y="f8"/>
                    <a:pt x="f5" y="f8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5567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52E32451-FDD9-D929-6520-99B9B327C19B}"/>
                </a:ext>
              </a:extLst>
            </p:cNvPr>
            <p:cNvSpPr/>
            <p:nvPr/>
          </p:nvSpPr>
          <p:spPr>
            <a:xfrm>
              <a:off x="7197727" y="1298576"/>
              <a:ext cx="488947" cy="27622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"/>
                <a:gd name="f7" fmla="val 22"/>
                <a:gd name="f8" fmla="val 20"/>
                <a:gd name="f9" fmla="val 6"/>
                <a:gd name="f10" fmla="val 18"/>
                <a:gd name="f11" fmla="val 12"/>
                <a:gd name="f12" fmla="val 16"/>
                <a:gd name="f13" fmla="val 17"/>
                <a:gd name="f14" fmla="val 13"/>
                <a:gd name="f15" fmla="val 19"/>
                <a:gd name="f16" fmla="val 10"/>
                <a:gd name="f17" fmla="val 21"/>
                <a:gd name="f18" fmla="val 8"/>
                <a:gd name="f19" fmla="val 4"/>
                <a:gd name="f20" fmla="val 24"/>
                <a:gd name="f21" fmla="val 1"/>
                <a:gd name="f22" fmla="val 29"/>
                <a:gd name="f23" fmla="val 33"/>
                <a:gd name="f24" fmla="val 36"/>
                <a:gd name="f25" fmla="val 2"/>
                <a:gd name="f26" fmla="val 37"/>
                <a:gd name="f27" fmla="val 5"/>
                <a:gd name="f28" fmla="val 9"/>
                <a:gd name="f29" fmla="val 38"/>
                <a:gd name="f30" fmla="val 35"/>
                <a:gd name="f31" fmla="val 15"/>
                <a:gd name="f32" fmla="val 31"/>
                <a:gd name="f33" fmla="val 28"/>
                <a:gd name="f34" fmla="val 14"/>
                <a:gd name="f35" fmla="val 7"/>
                <a:gd name="f36" fmla="+- 0 0 -90"/>
                <a:gd name="f37" fmla="*/ f3 1 39"/>
                <a:gd name="f38" fmla="*/ f4 1 22"/>
                <a:gd name="f39" fmla="val f5"/>
                <a:gd name="f40" fmla="val f6"/>
                <a:gd name="f41" fmla="val f7"/>
                <a:gd name="f42" fmla="*/ f36 f0 1"/>
                <a:gd name="f43" fmla="+- f41 0 f39"/>
                <a:gd name="f44" fmla="+- f40 0 f39"/>
                <a:gd name="f45" fmla="*/ f42 1 f2"/>
                <a:gd name="f46" fmla="*/ f44 1 39"/>
                <a:gd name="f47" fmla="*/ f43 1 22"/>
                <a:gd name="f48" fmla="*/ 0 f44 1"/>
                <a:gd name="f49" fmla="*/ 20 f43 1"/>
                <a:gd name="f50" fmla="*/ 17 f44 1"/>
                <a:gd name="f51" fmla="*/ 13 f43 1"/>
                <a:gd name="f52" fmla="*/ 21 f44 1"/>
                <a:gd name="f53" fmla="*/ 8 f43 1"/>
                <a:gd name="f54" fmla="*/ 29 f44 1"/>
                <a:gd name="f55" fmla="*/ 0 f43 1"/>
                <a:gd name="f56" fmla="*/ 37 f44 1"/>
                <a:gd name="f57" fmla="*/ 5 f43 1"/>
                <a:gd name="f58" fmla="*/ 35 f44 1"/>
                <a:gd name="f59" fmla="*/ 15 f43 1"/>
                <a:gd name="f60" fmla="*/ 24 f44 1"/>
                <a:gd name="f61" fmla="*/ 16 f43 1"/>
                <a:gd name="f62" fmla="*/ 18 f44 1"/>
                <a:gd name="f63" fmla="*/ 1 f44 1"/>
                <a:gd name="f64" fmla="*/ 22 f43 1"/>
                <a:gd name="f65" fmla="+- f45 0 f1"/>
                <a:gd name="f66" fmla="*/ f48 1 39"/>
                <a:gd name="f67" fmla="*/ f49 1 22"/>
                <a:gd name="f68" fmla="*/ f50 1 39"/>
                <a:gd name="f69" fmla="*/ f51 1 22"/>
                <a:gd name="f70" fmla="*/ f52 1 39"/>
                <a:gd name="f71" fmla="*/ f53 1 22"/>
                <a:gd name="f72" fmla="*/ f54 1 39"/>
                <a:gd name="f73" fmla="*/ f55 1 22"/>
                <a:gd name="f74" fmla="*/ f56 1 39"/>
                <a:gd name="f75" fmla="*/ f57 1 22"/>
                <a:gd name="f76" fmla="*/ f58 1 39"/>
                <a:gd name="f77" fmla="*/ f59 1 22"/>
                <a:gd name="f78" fmla="*/ f60 1 39"/>
                <a:gd name="f79" fmla="*/ f61 1 22"/>
                <a:gd name="f80" fmla="*/ f62 1 39"/>
                <a:gd name="f81" fmla="*/ f63 1 39"/>
                <a:gd name="f82" fmla="*/ f64 1 22"/>
                <a:gd name="f83" fmla="*/ 0 1 f46"/>
                <a:gd name="f84" fmla="*/ f40 1 f46"/>
                <a:gd name="f85" fmla="*/ 0 1 f47"/>
                <a:gd name="f86" fmla="*/ f41 1 f47"/>
                <a:gd name="f87" fmla="*/ f66 1 f46"/>
                <a:gd name="f88" fmla="*/ f67 1 f47"/>
                <a:gd name="f89" fmla="*/ f68 1 f46"/>
                <a:gd name="f90" fmla="*/ f69 1 f47"/>
                <a:gd name="f91" fmla="*/ f70 1 f46"/>
                <a:gd name="f92" fmla="*/ f71 1 f47"/>
                <a:gd name="f93" fmla="*/ f72 1 f46"/>
                <a:gd name="f94" fmla="*/ f73 1 f47"/>
                <a:gd name="f95" fmla="*/ f74 1 f46"/>
                <a:gd name="f96" fmla="*/ f75 1 f47"/>
                <a:gd name="f97" fmla="*/ f76 1 f46"/>
                <a:gd name="f98" fmla="*/ f77 1 f47"/>
                <a:gd name="f99" fmla="*/ f78 1 f46"/>
                <a:gd name="f100" fmla="*/ f79 1 f47"/>
                <a:gd name="f101" fmla="*/ f80 1 f46"/>
                <a:gd name="f102" fmla="*/ f81 1 f46"/>
                <a:gd name="f103" fmla="*/ f82 1 f47"/>
                <a:gd name="f104" fmla="*/ f83 f37 1"/>
                <a:gd name="f105" fmla="*/ f84 f37 1"/>
                <a:gd name="f106" fmla="*/ f86 f38 1"/>
                <a:gd name="f107" fmla="*/ f85 f38 1"/>
                <a:gd name="f108" fmla="*/ f87 f37 1"/>
                <a:gd name="f109" fmla="*/ f88 f38 1"/>
                <a:gd name="f110" fmla="*/ f89 f37 1"/>
                <a:gd name="f111" fmla="*/ f90 f38 1"/>
                <a:gd name="f112" fmla="*/ f91 f37 1"/>
                <a:gd name="f113" fmla="*/ f92 f38 1"/>
                <a:gd name="f114" fmla="*/ f93 f37 1"/>
                <a:gd name="f115" fmla="*/ f94 f38 1"/>
                <a:gd name="f116" fmla="*/ f95 f37 1"/>
                <a:gd name="f117" fmla="*/ f96 f38 1"/>
                <a:gd name="f118" fmla="*/ f97 f37 1"/>
                <a:gd name="f119" fmla="*/ f98 f38 1"/>
                <a:gd name="f120" fmla="*/ f99 f37 1"/>
                <a:gd name="f121" fmla="*/ f100 f38 1"/>
                <a:gd name="f122" fmla="*/ f101 f37 1"/>
                <a:gd name="f123" fmla="*/ f102 f37 1"/>
                <a:gd name="f124" fmla="*/ f103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5">
                  <a:pos x="f108" y="f109"/>
                </a:cxn>
                <a:cxn ang="f65">
                  <a:pos x="f110" y="f111"/>
                </a:cxn>
                <a:cxn ang="f65">
                  <a:pos x="f112" y="f113"/>
                </a:cxn>
                <a:cxn ang="f65">
                  <a:pos x="f114" y="f115"/>
                </a:cxn>
                <a:cxn ang="f65">
                  <a:pos x="f116" y="f117"/>
                </a:cxn>
                <a:cxn ang="f65">
                  <a:pos x="f118" y="f119"/>
                </a:cxn>
                <a:cxn ang="f65">
                  <a:pos x="f120" y="f121"/>
                </a:cxn>
                <a:cxn ang="f65">
                  <a:pos x="f122" y="f119"/>
                </a:cxn>
                <a:cxn ang="f65">
                  <a:pos x="f123" y="f124"/>
                </a:cxn>
                <a:cxn ang="f65">
                  <a:pos x="f108" y="f109"/>
                </a:cxn>
              </a:cxnLst>
              <a:rect l="f104" t="f107" r="f105" b="f106"/>
              <a:pathLst>
                <a:path w="39" h="22">
                  <a:moveTo>
                    <a:pt x="f5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1"/>
                    <a:pt x="f8" y="f16"/>
                    <a:pt x="f17" y="f18"/>
                  </a:cubicBezTo>
                  <a:cubicBezTo>
                    <a:pt x="f7" y="f19"/>
                    <a:pt x="f20" y="f21"/>
                    <a:pt x="f22" y="f5"/>
                  </a:cubicBezTo>
                  <a:cubicBezTo>
                    <a:pt x="f23" y="f5"/>
                    <a:pt x="f24" y="f25"/>
                    <a:pt x="f26" y="f27"/>
                  </a:cubicBezTo>
                  <a:cubicBezTo>
                    <a:pt x="f6" y="f28"/>
                    <a:pt x="f29" y="f14"/>
                    <a:pt x="f30" y="f31"/>
                  </a:cubicBezTo>
                  <a:cubicBezTo>
                    <a:pt x="f32" y="f10"/>
                    <a:pt x="f33" y="f10"/>
                    <a:pt x="f20" y="f12"/>
                  </a:cubicBezTo>
                  <a:cubicBezTo>
                    <a:pt x="f7" y="f31"/>
                    <a:pt x="f8" y="f34"/>
                    <a:pt x="f10" y="f31"/>
                  </a:cubicBezTo>
                  <a:cubicBezTo>
                    <a:pt x="f11" y="f13"/>
                    <a:pt x="f35" y="f15"/>
                    <a:pt x="f21" y="f7"/>
                  </a:cubicBezTo>
                  <a:cubicBezTo>
                    <a:pt x="f21" y="f17"/>
                    <a:pt x="f21" y="f17"/>
                    <a:pt x="f5" y="f8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5567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39274A3E-2B57-24E8-3A2E-1E3C11E7B3D9}"/>
                </a:ext>
              </a:extLst>
            </p:cNvPr>
            <p:cNvSpPr/>
            <p:nvPr/>
          </p:nvSpPr>
          <p:spPr>
            <a:xfrm>
              <a:off x="7197727" y="2139952"/>
              <a:ext cx="463545" cy="26193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7"/>
                <a:gd name="f7" fmla="val 21"/>
                <a:gd name="f8" fmla="val 6"/>
                <a:gd name="f9" fmla="val 2"/>
                <a:gd name="f10" fmla="val 11"/>
                <a:gd name="f11" fmla="val 4"/>
                <a:gd name="f12" fmla="val 16"/>
                <a:gd name="f13" fmla="val 19"/>
                <a:gd name="f14" fmla="val 7"/>
                <a:gd name="f15" fmla="val 8"/>
                <a:gd name="f16" fmla="val 24"/>
                <a:gd name="f17" fmla="val 27"/>
                <a:gd name="f18" fmla="val 3"/>
                <a:gd name="f19" fmla="val 31"/>
                <a:gd name="f20" fmla="val 34"/>
                <a:gd name="f21" fmla="val 36"/>
                <a:gd name="f22" fmla="val 12"/>
                <a:gd name="f23" fmla="val 15"/>
                <a:gd name="f24" fmla="val 33"/>
                <a:gd name="f25" fmla="val 28"/>
                <a:gd name="f26" fmla="val 18"/>
                <a:gd name="f27" fmla="val 14"/>
                <a:gd name="f28" fmla="val 20"/>
                <a:gd name="f29" fmla="val 10"/>
                <a:gd name="f30" fmla="val 9"/>
                <a:gd name="f31" fmla="val 5"/>
                <a:gd name="f32" fmla="val 1"/>
                <a:gd name="f33" fmla="+- 0 0 -90"/>
                <a:gd name="f34" fmla="*/ f3 1 37"/>
                <a:gd name="f35" fmla="*/ f4 1 21"/>
                <a:gd name="f36" fmla="val f5"/>
                <a:gd name="f37" fmla="val f6"/>
                <a:gd name="f38" fmla="val f7"/>
                <a:gd name="f39" fmla="*/ f33 f0 1"/>
                <a:gd name="f40" fmla="+- f38 0 f36"/>
                <a:gd name="f41" fmla="+- f37 0 f36"/>
                <a:gd name="f42" fmla="*/ f39 1 f2"/>
                <a:gd name="f43" fmla="*/ f41 1 37"/>
                <a:gd name="f44" fmla="*/ f40 1 21"/>
                <a:gd name="f45" fmla="*/ 0 f41 1"/>
                <a:gd name="f46" fmla="*/ 0 f40 1"/>
                <a:gd name="f47" fmla="*/ 16 f41 1"/>
                <a:gd name="f48" fmla="*/ 6 f40 1"/>
                <a:gd name="f49" fmla="*/ 24 f41 1"/>
                <a:gd name="f50" fmla="*/ 34 f41 1"/>
                <a:gd name="f51" fmla="*/ 37 f41 1"/>
                <a:gd name="f52" fmla="*/ 15 f40 1"/>
                <a:gd name="f53" fmla="*/ 28 f41 1"/>
                <a:gd name="f54" fmla="*/ 21 f40 1"/>
                <a:gd name="f55" fmla="*/ 21 f41 1"/>
                <a:gd name="f56" fmla="*/ 14 f40 1"/>
                <a:gd name="f57" fmla="*/ 15 f41 1"/>
                <a:gd name="f58" fmla="*/ 8 f40 1"/>
                <a:gd name="f59" fmla="*/ 1 f40 1"/>
                <a:gd name="f60" fmla="+- f42 0 f1"/>
                <a:gd name="f61" fmla="*/ f45 1 37"/>
                <a:gd name="f62" fmla="*/ f46 1 21"/>
                <a:gd name="f63" fmla="*/ f47 1 37"/>
                <a:gd name="f64" fmla="*/ f48 1 21"/>
                <a:gd name="f65" fmla="*/ f49 1 37"/>
                <a:gd name="f66" fmla="*/ f50 1 37"/>
                <a:gd name="f67" fmla="*/ f51 1 37"/>
                <a:gd name="f68" fmla="*/ f52 1 21"/>
                <a:gd name="f69" fmla="*/ f53 1 37"/>
                <a:gd name="f70" fmla="*/ f54 1 21"/>
                <a:gd name="f71" fmla="*/ f55 1 37"/>
                <a:gd name="f72" fmla="*/ f56 1 21"/>
                <a:gd name="f73" fmla="*/ f57 1 37"/>
                <a:gd name="f74" fmla="*/ f58 1 21"/>
                <a:gd name="f75" fmla="*/ f59 1 21"/>
                <a:gd name="f76" fmla="*/ 0 1 f43"/>
                <a:gd name="f77" fmla="*/ f37 1 f43"/>
                <a:gd name="f78" fmla="*/ 0 1 f44"/>
                <a:gd name="f79" fmla="*/ f38 1 f44"/>
                <a:gd name="f80" fmla="*/ f61 1 f43"/>
                <a:gd name="f81" fmla="*/ f62 1 f44"/>
                <a:gd name="f82" fmla="*/ f63 1 f43"/>
                <a:gd name="f83" fmla="*/ f64 1 f44"/>
                <a:gd name="f84" fmla="*/ f65 1 f43"/>
                <a:gd name="f85" fmla="*/ f66 1 f43"/>
                <a:gd name="f86" fmla="*/ f67 1 f43"/>
                <a:gd name="f87" fmla="*/ f68 1 f44"/>
                <a:gd name="f88" fmla="*/ f69 1 f43"/>
                <a:gd name="f89" fmla="*/ f70 1 f44"/>
                <a:gd name="f90" fmla="*/ f71 1 f43"/>
                <a:gd name="f91" fmla="*/ f72 1 f44"/>
                <a:gd name="f92" fmla="*/ f73 1 f43"/>
                <a:gd name="f93" fmla="*/ f74 1 f44"/>
                <a:gd name="f94" fmla="*/ f75 1 f44"/>
                <a:gd name="f95" fmla="*/ f76 f34 1"/>
                <a:gd name="f96" fmla="*/ f77 f34 1"/>
                <a:gd name="f97" fmla="*/ f79 f35 1"/>
                <a:gd name="f98" fmla="*/ f78 f35 1"/>
                <a:gd name="f99" fmla="*/ f80 f34 1"/>
                <a:gd name="f100" fmla="*/ f81 f35 1"/>
                <a:gd name="f101" fmla="*/ f82 f34 1"/>
                <a:gd name="f102" fmla="*/ f83 f35 1"/>
                <a:gd name="f103" fmla="*/ f84 f34 1"/>
                <a:gd name="f104" fmla="*/ f85 f34 1"/>
                <a:gd name="f105" fmla="*/ f86 f34 1"/>
                <a:gd name="f106" fmla="*/ f87 f35 1"/>
                <a:gd name="f107" fmla="*/ f88 f34 1"/>
                <a:gd name="f108" fmla="*/ f89 f35 1"/>
                <a:gd name="f109" fmla="*/ f90 f34 1"/>
                <a:gd name="f110" fmla="*/ f91 f35 1"/>
                <a:gd name="f111" fmla="*/ f92 f34 1"/>
                <a:gd name="f112" fmla="*/ f93 f35 1"/>
                <a:gd name="f113" fmla="*/ f94 f3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0">
                  <a:pos x="f99" y="f100"/>
                </a:cxn>
                <a:cxn ang="f60">
                  <a:pos x="f101" y="f102"/>
                </a:cxn>
                <a:cxn ang="f60">
                  <a:pos x="f103" y="f102"/>
                </a:cxn>
                <a:cxn ang="f60">
                  <a:pos x="f104" y="f102"/>
                </a:cxn>
                <a:cxn ang="f60">
                  <a:pos x="f105" y="f106"/>
                </a:cxn>
                <a:cxn ang="f60">
                  <a:pos x="f107" y="f108"/>
                </a:cxn>
                <a:cxn ang="f60">
                  <a:pos x="f109" y="f110"/>
                </a:cxn>
                <a:cxn ang="f60">
                  <a:pos x="f111" y="f112"/>
                </a:cxn>
                <a:cxn ang="f60">
                  <a:pos x="f99" y="f113"/>
                </a:cxn>
                <a:cxn ang="f60">
                  <a:pos x="f99" y="f100"/>
                </a:cxn>
              </a:cxnLst>
              <a:rect l="f95" t="f98" r="f96" b="f97"/>
              <a:pathLst>
                <a:path w="37" h="21">
                  <a:moveTo>
                    <a:pt x="f5" y="f5"/>
                  </a:moveTo>
                  <a:cubicBezTo>
                    <a:pt x="f8" y="f9"/>
                    <a:pt x="f10" y="f11"/>
                    <a:pt x="f12" y="f8"/>
                  </a:cubicBezTo>
                  <a:cubicBezTo>
                    <a:pt x="f13" y="f14"/>
                    <a:pt x="f7" y="f15"/>
                    <a:pt x="f16" y="f8"/>
                  </a:cubicBezTo>
                  <a:cubicBezTo>
                    <a:pt x="f17" y="f18"/>
                    <a:pt x="f19" y="f18"/>
                    <a:pt x="f20" y="f8"/>
                  </a:cubicBezTo>
                  <a:cubicBezTo>
                    <a:pt x="f21" y="f15"/>
                    <a:pt x="f6" y="f22"/>
                    <a:pt x="f6" y="f23"/>
                  </a:cubicBezTo>
                  <a:cubicBezTo>
                    <a:pt x="f21" y="f13"/>
                    <a:pt x="f24" y="f7"/>
                    <a:pt x="f25" y="f7"/>
                  </a:cubicBezTo>
                  <a:cubicBezTo>
                    <a:pt x="f16" y="f7"/>
                    <a:pt x="f7" y="f26"/>
                    <a:pt x="f7" y="f27"/>
                  </a:cubicBezTo>
                  <a:cubicBezTo>
                    <a:pt x="f28" y="f29"/>
                    <a:pt x="f26" y="f30"/>
                    <a:pt x="f23" y="f15"/>
                  </a:cubicBezTo>
                  <a:cubicBezTo>
                    <a:pt x="f29" y="f8"/>
                    <a:pt x="f31" y="f11"/>
                    <a:pt x="f5" y="f32"/>
                  </a:cubicBezTo>
                  <a:cubicBezTo>
                    <a:pt x="f5" y="f32"/>
                    <a:pt x="f5" y="f5"/>
                    <a:pt x="f5" y="f5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5567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pic>
        <p:nvPicPr>
          <p:cNvPr id="11" name="Picture 2" descr="flor de diente de león blanco en fotografía de primer plano">
            <a:extLst>
              <a:ext uri="{FF2B5EF4-FFF2-40B4-BE49-F238E27FC236}">
                <a16:creationId xmlns:a16="http://schemas.microsoft.com/office/drawing/2014/main" id="{12A4B938-ABA0-5783-8F0C-E5CCE3D9EB68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>
            <a:fillRect/>
          </a:stretch>
        </p:blipFill>
        <p:spPr>
          <a:xfrm>
            <a:off x="-795" y="0"/>
            <a:ext cx="3859216" cy="5143499"/>
          </a:xfrm>
          <a:prstGeom prst="rect">
            <a:avLst/>
          </a:prstGeom>
          <a:noFill/>
          <a:ln cap="flat">
            <a:noFill/>
          </a:ln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6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a libre: forma 18">
            <a:extLst>
              <a:ext uri="{FF2B5EF4-FFF2-40B4-BE49-F238E27FC236}">
                <a16:creationId xmlns:a16="http://schemas.microsoft.com/office/drawing/2014/main" id="{7B51D6FB-851C-33D2-F29C-EA24890A0E2E}"/>
              </a:ext>
            </a:extLst>
          </p:cNvPr>
          <p:cNvSpPr/>
          <p:nvPr/>
        </p:nvSpPr>
        <p:spPr>
          <a:xfrm>
            <a:off x="0" y="3410"/>
            <a:ext cx="9112471" cy="9216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101959"/>
              <a:gd name="f7" fmla="val 5129048"/>
              <a:gd name="f8" fmla="val 3504"/>
              <a:gd name="f9" fmla="val 1709683"/>
              <a:gd name="f10" fmla="val 7007"/>
              <a:gd name="f11" fmla="val 3419365"/>
              <a:gd name="f12" fmla="val 10511"/>
              <a:gd name="f13" fmla="val 1629104"/>
              <a:gd name="f14" fmla="val 4824248"/>
              <a:gd name="f15" fmla="val 1695669"/>
              <a:gd name="f16" fmla="val 4803227"/>
              <a:gd name="f17" fmla="val 1763157"/>
              <a:gd name="f18" fmla="val 4784929"/>
              <a:gd name="f19" fmla="val 1828800"/>
              <a:gd name="f20" fmla="val 4761186"/>
              <a:gd name="f21" fmla="val 2105754"/>
              <a:gd name="f22" fmla="val 4661011"/>
              <a:gd name="f23" fmla="val 2326422"/>
              <a:gd name="f24" fmla="val 4571793"/>
              <a:gd name="f25" fmla="val 2564524"/>
              <a:gd name="f26" fmla="val 4372303"/>
              <a:gd name="f27" fmla="val 2693873"/>
              <a:gd name="f28" fmla="val 4263929"/>
              <a:gd name="f29" fmla="val 2819255"/>
              <a:gd name="f30" fmla="val 4141638"/>
              <a:gd name="f31" fmla="val 2900856"/>
              <a:gd name="f32" fmla="val 3993931"/>
              <a:gd name="f33" fmla="val 3304609"/>
              <a:gd name="f34" fmla="val 3263087"/>
              <a:gd name="f35" fmla="val 3211739"/>
              <a:gd name="f36" fmla="val 3016063"/>
              <a:gd name="f37" fmla="val 3647090"/>
              <a:gd name="f38" fmla="val 2511972"/>
              <a:gd name="f39" fmla="val 3752352"/>
              <a:gd name="f40" fmla="val 2390090"/>
              <a:gd name="f41" fmla="val 3871337"/>
              <a:gd name="f42" fmla="val 2280073"/>
              <a:gd name="f43" fmla="val 2175641"/>
              <a:gd name="f44" fmla="val 4371428"/>
              <a:gd name="f45" fmla="val 1854070"/>
              <a:gd name="f46" fmla="val 4578203"/>
              <a:gd name="f47" fmla="val 1723277"/>
              <a:gd name="f48" fmla="val 5002924"/>
              <a:gd name="f49" fmla="val 1481958"/>
              <a:gd name="f50" fmla="val 5140539"/>
              <a:gd name="f51" fmla="val 1403768"/>
              <a:gd name="f52" fmla="val 5275559"/>
              <a:gd name="f53" fmla="val 1317923"/>
              <a:gd name="f54" fmla="val 5423338"/>
              <a:gd name="f55" fmla="val 1261241"/>
              <a:gd name="f56" fmla="val 5537568"/>
              <a:gd name="f57" fmla="val 1217427"/>
              <a:gd name="f58" fmla="val 5957291"/>
              <a:gd name="f59" fmla="val 1160336"/>
              <a:gd name="f60" fmla="val 6085490"/>
              <a:gd name="f61" fmla="val 1135117"/>
              <a:gd name="f62" fmla="val 6575410"/>
              <a:gd name="f63" fmla="val 1038739"/>
              <a:gd name="f64" fmla="val 6244809"/>
              <a:gd name="f65" fmla="val 1082608"/>
              <a:gd name="f66" fmla="val 6726621"/>
              <a:gd name="f67" fmla="val 998482"/>
              <a:gd name="f68" fmla="val 7014923"/>
              <a:gd name="f69" fmla="val 948143"/>
              <a:gd name="f70" fmla="val 7217201"/>
              <a:gd name="f71" fmla="val 928819"/>
              <a:gd name="f72" fmla="val 7514897"/>
              <a:gd name="f73" fmla="val 893379"/>
              <a:gd name="f74" fmla="val 7868467"/>
              <a:gd name="f75" fmla="val 804987"/>
              <a:gd name="f76" fmla="val 7751935"/>
              <a:gd name="f77" fmla="val 850238"/>
              <a:gd name="f78" fmla="val 8082456"/>
              <a:gd name="f79" fmla="val 704193"/>
              <a:gd name="f80" fmla="val 8142664"/>
              <a:gd name="f81" fmla="val 677589"/>
              <a:gd name="f82" fmla="val 8204819"/>
              <a:gd name="f83" fmla="val 654194"/>
              <a:gd name="f84" fmla="val 8261131"/>
              <a:gd name="f85" fmla="val 620110"/>
              <a:gd name="f86" fmla="val 8338480"/>
              <a:gd name="f87" fmla="val 573294"/>
              <a:gd name="f88" fmla="val 8407984"/>
              <a:gd name="f89" fmla="val 514595"/>
              <a:gd name="f90" fmla="val 8481849"/>
              <a:gd name="f91" fmla="val 462455"/>
              <a:gd name="f92" fmla="val 8551547"/>
              <a:gd name="f93" fmla="val 413256"/>
              <a:gd name="f94" fmla="val 8657917"/>
              <a:gd name="f95" fmla="val 338727"/>
              <a:gd name="f96" fmla="val 8734097"/>
              <a:gd name="f97" fmla="val 294289"/>
              <a:gd name="f98" fmla="val 8826049"/>
              <a:gd name="f99" fmla="val 240651"/>
              <a:gd name="f100" fmla="val 8862361"/>
              <a:gd name="f101" fmla="val 233809"/>
              <a:gd name="f102" fmla="val 8923283"/>
              <a:gd name="f103" fmla="val 157655"/>
              <a:gd name="f104" fmla="val 8937297"/>
              <a:gd name="f105" fmla="val 140138"/>
              <a:gd name="f106" fmla="val 8953280"/>
              <a:gd name="f107" fmla="val 124029"/>
              <a:gd name="f108" fmla="val 8965324"/>
              <a:gd name="f109" fmla="val 105103"/>
              <a:gd name="f110" fmla="val 8987229"/>
              <a:gd name="f111" fmla="val 70682"/>
              <a:gd name="f112" fmla="val 8999796"/>
              <a:gd name="f113" fmla="val 9059918"/>
              <a:gd name="f114" fmla="+- 0 0 -90"/>
              <a:gd name="f115" fmla="*/ f3 1 9101959"/>
              <a:gd name="f116" fmla="*/ f4 1 5129048"/>
              <a:gd name="f117" fmla="val f5"/>
              <a:gd name="f118" fmla="val f6"/>
              <a:gd name="f119" fmla="val f7"/>
              <a:gd name="f120" fmla="*/ f114 f0 1"/>
              <a:gd name="f121" fmla="+- f119 0 f117"/>
              <a:gd name="f122" fmla="+- f118 0 f117"/>
              <a:gd name="f123" fmla="*/ f120 1 f2"/>
              <a:gd name="f124" fmla="*/ f122 1 9101959"/>
              <a:gd name="f125" fmla="*/ f121 1 5129048"/>
              <a:gd name="f126" fmla="*/ 0 f122 1"/>
              <a:gd name="f127" fmla="*/ 0 f121 1"/>
              <a:gd name="f128" fmla="*/ 10511 f122 1"/>
              <a:gd name="f129" fmla="*/ 5129048 f121 1"/>
              <a:gd name="f130" fmla="*/ 1629104 f122 1"/>
              <a:gd name="f131" fmla="*/ 4824248 f121 1"/>
              <a:gd name="f132" fmla="*/ 1828800 f122 1"/>
              <a:gd name="f133" fmla="*/ 4761186 f121 1"/>
              <a:gd name="f134" fmla="*/ 2564524 f122 1"/>
              <a:gd name="f135" fmla="*/ 4372303 f121 1"/>
              <a:gd name="f136" fmla="*/ 2900856 f122 1"/>
              <a:gd name="f137" fmla="*/ 3993931 f121 1"/>
              <a:gd name="f138" fmla="*/ 3647090 f122 1"/>
              <a:gd name="f139" fmla="*/ 2511972 f121 1"/>
              <a:gd name="f140" fmla="*/ 3993931 f122 1"/>
              <a:gd name="f141" fmla="*/ 2175641 f121 1"/>
              <a:gd name="f142" fmla="*/ 5002924 f122 1"/>
              <a:gd name="f143" fmla="*/ 1481958 f121 1"/>
              <a:gd name="f144" fmla="*/ 5423338 f122 1"/>
              <a:gd name="f145" fmla="*/ 1261241 f121 1"/>
              <a:gd name="f146" fmla="*/ 6085490 f122 1"/>
              <a:gd name="f147" fmla="*/ 1135117 f121 1"/>
              <a:gd name="f148" fmla="*/ 6726621 f122 1"/>
              <a:gd name="f149" fmla="*/ 998482 f121 1"/>
              <a:gd name="f150" fmla="*/ 7514897 f122 1"/>
              <a:gd name="f151" fmla="*/ 893379 f121 1"/>
              <a:gd name="f152" fmla="*/ 8082456 f122 1"/>
              <a:gd name="f153" fmla="*/ 704193 f121 1"/>
              <a:gd name="f154" fmla="*/ 8261131 f122 1"/>
              <a:gd name="f155" fmla="*/ 620110 f121 1"/>
              <a:gd name="f156" fmla="*/ 8481849 f122 1"/>
              <a:gd name="f157" fmla="*/ 462455 f121 1"/>
              <a:gd name="f158" fmla="*/ 8734097 f122 1"/>
              <a:gd name="f159" fmla="*/ 294289 f121 1"/>
              <a:gd name="f160" fmla="*/ 8923283 f122 1"/>
              <a:gd name="f161" fmla="*/ 157655 f121 1"/>
              <a:gd name="f162" fmla="*/ 8965324 f122 1"/>
              <a:gd name="f163" fmla="*/ 105103 f121 1"/>
              <a:gd name="f164" fmla="*/ 9059918 f122 1"/>
              <a:gd name="f165" fmla="*/ 9101959 f122 1"/>
              <a:gd name="f166" fmla="+- f123 0 f1"/>
              <a:gd name="f167" fmla="*/ f126 1 9101959"/>
              <a:gd name="f168" fmla="*/ f127 1 5129048"/>
              <a:gd name="f169" fmla="*/ f128 1 9101959"/>
              <a:gd name="f170" fmla="*/ f129 1 5129048"/>
              <a:gd name="f171" fmla="*/ f130 1 9101959"/>
              <a:gd name="f172" fmla="*/ f131 1 5129048"/>
              <a:gd name="f173" fmla="*/ f132 1 9101959"/>
              <a:gd name="f174" fmla="*/ f133 1 5129048"/>
              <a:gd name="f175" fmla="*/ f134 1 9101959"/>
              <a:gd name="f176" fmla="*/ f135 1 5129048"/>
              <a:gd name="f177" fmla="*/ f136 1 9101959"/>
              <a:gd name="f178" fmla="*/ f137 1 5129048"/>
              <a:gd name="f179" fmla="*/ f138 1 9101959"/>
              <a:gd name="f180" fmla="*/ f139 1 5129048"/>
              <a:gd name="f181" fmla="*/ f140 1 9101959"/>
              <a:gd name="f182" fmla="*/ f141 1 5129048"/>
              <a:gd name="f183" fmla="*/ f142 1 9101959"/>
              <a:gd name="f184" fmla="*/ f143 1 5129048"/>
              <a:gd name="f185" fmla="*/ f144 1 9101959"/>
              <a:gd name="f186" fmla="*/ f145 1 5129048"/>
              <a:gd name="f187" fmla="*/ f146 1 9101959"/>
              <a:gd name="f188" fmla="*/ f147 1 5129048"/>
              <a:gd name="f189" fmla="*/ f148 1 9101959"/>
              <a:gd name="f190" fmla="*/ f149 1 5129048"/>
              <a:gd name="f191" fmla="*/ f150 1 9101959"/>
              <a:gd name="f192" fmla="*/ f151 1 5129048"/>
              <a:gd name="f193" fmla="*/ f152 1 9101959"/>
              <a:gd name="f194" fmla="*/ f153 1 5129048"/>
              <a:gd name="f195" fmla="*/ f154 1 9101959"/>
              <a:gd name="f196" fmla="*/ f155 1 5129048"/>
              <a:gd name="f197" fmla="*/ f156 1 9101959"/>
              <a:gd name="f198" fmla="*/ f157 1 5129048"/>
              <a:gd name="f199" fmla="*/ f158 1 9101959"/>
              <a:gd name="f200" fmla="*/ f159 1 5129048"/>
              <a:gd name="f201" fmla="*/ f160 1 9101959"/>
              <a:gd name="f202" fmla="*/ f161 1 5129048"/>
              <a:gd name="f203" fmla="*/ f162 1 9101959"/>
              <a:gd name="f204" fmla="*/ f163 1 5129048"/>
              <a:gd name="f205" fmla="*/ f164 1 9101959"/>
              <a:gd name="f206" fmla="*/ f165 1 9101959"/>
              <a:gd name="f207" fmla="*/ f117 1 f124"/>
              <a:gd name="f208" fmla="*/ f118 1 f124"/>
              <a:gd name="f209" fmla="*/ f117 1 f125"/>
              <a:gd name="f210" fmla="*/ f119 1 f125"/>
              <a:gd name="f211" fmla="*/ f167 1 f124"/>
              <a:gd name="f212" fmla="*/ f168 1 f125"/>
              <a:gd name="f213" fmla="*/ f169 1 f124"/>
              <a:gd name="f214" fmla="*/ f170 1 f125"/>
              <a:gd name="f215" fmla="*/ f171 1 f124"/>
              <a:gd name="f216" fmla="*/ f172 1 f125"/>
              <a:gd name="f217" fmla="*/ f173 1 f124"/>
              <a:gd name="f218" fmla="*/ f174 1 f125"/>
              <a:gd name="f219" fmla="*/ f175 1 f124"/>
              <a:gd name="f220" fmla="*/ f176 1 f125"/>
              <a:gd name="f221" fmla="*/ f177 1 f124"/>
              <a:gd name="f222" fmla="*/ f178 1 f125"/>
              <a:gd name="f223" fmla="*/ f179 1 f124"/>
              <a:gd name="f224" fmla="*/ f180 1 f125"/>
              <a:gd name="f225" fmla="*/ f181 1 f124"/>
              <a:gd name="f226" fmla="*/ f182 1 f125"/>
              <a:gd name="f227" fmla="*/ f183 1 f124"/>
              <a:gd name="f228" fmla="*/ f184 1 f125"/>
              <a:gd name="f229" fmla="*/ f185 1 f124"/>
              <a:gd name="f230" fmla="*/ f186 1 f125"/>
              <a:gd name="f231" fmla="*/ f187 1 f124"/>
              <a:gd name="f232" fmla="*/ f188 1 f125"/>
              <a:gd name="f233" fmla="*/ f189 1 f124"/>
              <a:gd name="f234" fmla="*/ f190 1 f125"/>
              <a:gd name="f235" fmla="*/ f191 1 f124"/>
              <a:gd name="f236" fmla="*/ f192 1 f125"/>
              <a:gd name="f237" fmla="*/ f193 1 f124"/>
              <a:gd name="f238" fmla="*/ f194 1 f125"/>
              <a:gd name="f239" fmla="*/ f195 1 f124"/>
              <a:gd name="f240" fmla="*/ f196 1 f125"/>
              <a:gd name="f241" fmla="*/ f197 1 f124"/>
              <a:gd name="f242" fmla="*/ f198 1 f125"/>
              <a:gd name="f243" fmla="*/ f199 1 f124"/>
              <a:gd name="f244" fmla="*/ f200 1 f125"/>
              <a:gd name="f245" fmla="*/ f201 1 f124"/>
              <a:gd name="f246" fmla="*/ f202 1 f125"/>
              <a:gd name="f247" fmla="*/ f203 1 f124"/>
              <a:gd name="f248" fmla="*/ f204 1 f125"/>
              <a:gd name="f249" fmla="*/ f205 1 f124"/>
              <a:gd name="f250" fmla="*/ f206 1 f124"/>
              <a:gd name="f251" fmla="*/ f207 f115 1"/>
              <a:gd name="f252" fmla="*/ f208 f115 1"/>
              <a:gd name="f253" fmla="*/ f210 f116 1"/>
              <a:gd name="f254" fmla="*/ f209 f116 1"/>
              <a:gd name="f255" fmla="*/ f211 f115 1"/>
              <a:gd name="f256" fmla="*/ f212 f116 1"/>
              <a:gd name="f257" fmla="*/ f213 f115 1"/>
              <a:gd name="f258" fmla="*/ f214 f116 1"/>
              <a:gd name="f259" fmla="*/ f215 f115 1"/>
              <a:gd name="f260" fmla="*/ f216 f116 1"/>
              <a:gd name="f261" fmla="*/ f217 f115 1"/>
              <a:gd name="f262" fmla="*/ f218 f116 1"/>
              <a:gd name="f263" fmla="*/ f219 f115 1"/>
              <a:gd name="f264" fmla="*/ f220 f116 1"/>
              <a:gd name="f265" fmla="*/ f221 f115 1"/>
              <a:gd name="f266" fmla="*/ f222 f116 1"/>
              <a:gd name="f267" fmla="*/ f223 f115 1"/>
              <a:gd name="f268" fmla="*/ f224 f116 1"/>
              <a:gd name="f269" fmla="*/ f225 f115 1"/>
              <a:gd name="f270" fmla="*/ f226 f116 1"/>
              <a:gd name="f271" fmla="*/ f227 f115 1"/>
              <a:gd name="f272" fmla="*/ f228 f116 1"/>
              <a:gd name="f273" fmla="*/ f229 f115 1"/>
              <a:gd name="f274" fmla="*/ f230 f116 1"/>
              <a:gd name="f275" fmla="*/ f231 f115 1"/>
              <a:gd name="f276" fmla="*/ f232 f116 1"/>
              <a:gd name="f277" fmla="*/ f233 f115 1"/>
              <a:gd name="f278" fmla="*/ f234 f116 1"/>
              <a:gd name="f279" fmla="*/ f235 f115 1"/>
              <a:gd name="f280" fmla="*/ f236 f116 1"/>
              <a:gd name="f281" fmla="*/ f237 f115 1"/>
              <a:gd name="f282" fmla="*/ f238 f116 1"/>
              <a:gd name="f283" fmla="*/ f239 f115 1"/>
              <a:gd name="f284" fmla="*/ f240 f116 1"/>
              <a:gd name="f285" fmla="*/ f241 f115 1"/>
              <a:gd name="f286" fmla="*/ f242 f116 1"/>
              <a:gd name="f287" fmla="*/ f243 f115 1"/>
              <a:gd name="f288" fmla="*/ f244 f116 1"/>
              <a:gd name="f289" fmla="*/ f245 f115 1"/>
              <a:gd name="f290" fmla="*/ f246 f116 1"/>
              <a:gd name="f291" fmla="*/ f247 f115 1"/>
              <a:gd name="f292" fmla="*/ f248 f116 1"/>
              <a:gd name="f293" fmla="*/ f249 f115 1"/>
              <a:gd name="f294" fmla="*/ f250 f11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66">
                <a:pos x="f255" y="f256"/>
              </a:cxn>
              <a:cxn ang="f166">
                <a:pos x="f257" y="f258"/>
              </a:cxn>
              <a:cxn ang="f166">
                <a:pos x="f259" y="f260"/>
              </a:cxn>
              <a:cxn ang="f166">
                <a:pos x="f261" y="f262"/>
              </a:cxn>
              <a:cxn ang="f166">
                <a:pos x="f263" y="f264"/>
              </a:cxn>
              <a:cxn ang="f166">
                <a:pos x="f265" y="f266"/>
              </a:cxn>
              <a:cxn ang="f166">
                <a:pos x="f267" y="f268"/>
              </a:cxn>
              <a:cxn ang="f166">
                <a:pos x="f269" y="f270"/>
              </a:cxn>
              <a:cxn ang="f166">
                <a:pos x="f271" y="f272"/>
              </a:cxn>
              <a:cxn ang="f166">
                <a:pos x="f273" y="f274"/>
              </a:cxn>
              <a:cxn ang="f166">
                <a:pos x="f275" y="f276"/>
              </a:cxn>
              <a:cxn ang="f166">
                <a:pos x="f277" y="f278"/>
              </a:cxn>
              <a:cxn ang="f166">
                <a:pos x="f279" y="f280"/>
              </a:cxn>
              <a:cxn ang="f166">
                <a:pos x="f281" y="f282"/>
              </a:cxn>
              <a:cxn ang="f166">
                <a:pos x="f283" y="f284"/>
              </a:cxn>
              <a:cxn ang="f166">
                <a:pos x="f285" y="f286"/>
              </a:cxn>
              <a:cxn ang="f166">
                <a:pos x="f287" y="f288"/>
              </a:cxn>
              <a:cxn ang="f166">
                <a:pos x="f289" y="f290"/>
              </a:cxn>
              <a:cxn ang="f166">
                <a:pos x="f291" y="f292"/>
              </a:cxn>
              <a:cxn ang="f166">
                <a:pos x="f293" y="f256"/>
              </a:cxn>
              <a:cxn ang="f166">
                <a:pos x="f294" y="f256"/>
              </a:cxn>
              <a:cxn ang="f166">
                <a:pos x="f255" y="f256"/>
              </a:cxn>
            </a:cxnLst>
            <a:rect l="f251" t="f254" r="f252" b="f253"/>
            <a:pathLst>
              <a:path w="9101959" h="5129048">
                <a:moveTo>
                  <a:pt x="f5" y="f5"/>
                </a:moveTo>
                <a:cubicBezTo>
                  <a:pt x="f8" y="f9"/>
                  <a:pt x="f10" y="f11"/>
                  <a:pt x="f12" y="f7"/>
                </a:cubicBezTo>
                <a:lnTo>
                  <a:pt x="f13" y="f14"/>
                </a:ln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40"/>
                  <a:pt x="f41" y="f42"/>
                  <a:pt x="f32" y="f43"/>
                </a:cubicBezTo>
                <a:cubicBezTo>
                  <a:pt x="f44" y="f45"/>
                  <a:pt x="f46" y="f47"/>
                  <a:pt x="f48" y="f49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74" y="f75"/>
                  <a:pt x="f76" y="f77"/>
                  <a:pt x="f78" y="f79"/>
                </a:cubicBezTo>
                <a:cubicBezTo>
                  <a:pt x="f80" y="f81"/>
                  <a:pt x="f82" y="f83"/>
                  <a:pt x="f84" y="f85"/>
                </a:cubicBezTo>
                <a:cubicBezTo>
                  <a:pt x="f86" y="f87"/>
                  <a:pt x="f88" y="f89"/>
                  <a:pt x="f90" y="f91"/>
                </a:cubicBezTo>
                <a:cubicBezTo>
                  <a:pt x="f92" y="f93"/>
                  <a:pt x="f94" y="f95"/>
                  <a:pt x="f96" y="f97"/>
                </a:cubicBezTo>
                <a:cubicBezTo>
                  <a:pt x="f98" y="f99"/>
                  <a:pt x="f100" y="f101"/>
                  <a:pt x="f102" y="f103"/>
                </a:cubicBezTo>
                <a:cubicBezTo>
                  <a:pt x="f104" y="f105"/>
                  <a:pt x="f106" y="f107"/>
                  <a:pt x="f108" y="f109"/>
                </a:cubicBezTo>
                <a:cubicBezTo>
                  <a:pt x="f110" y="f111"/>
                  <a:pt x="f112" y="f5"/>
                  <a:pt x="f113" y="f5"/>
                </a:cubicBezTo>
                <a:lnTo>
                  <a:pt x="f6" y="f5"/>
                </a:lnTo>
                <a:lnTo>
                  <a:pt x="f5" y="f5"/>
                </a:lnTo>
                <a:close/>
              </a:path>
            </a:pathLst>
          </a:custGeom>
          <a:solidFill>
            <a:srgbClr val="E6E6E6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CE0D6"/>
              </a:solidFill>
              <a:uFillTx/>
              <a:latin typeface="Arial"/>
            </a:endParaRPr>
          </a:p>
        </p:txBody>
      </p:sp>
      <p:sp>
        <p:nvSpPr>
          <p:cNvPr id="3" name="Forma libre: forma 19">
            <a:extLst>
              <a:ext uri="{FF2B5EF4-FFF2-40B4-BE49-F238E27FC236}">
                <a16:creationId xmlns:a16="http://schemas.microsoft.com/office/drawing/2014/main" id="{67584C43-3945-8726-0FBD-CEC3434CE96D}"/>
              </a:ext>
            </a:extLst>
          </p:cNvPr>
          <p:cNvSpPr/>
          <p:nvPr/>
        </p:nvSpPr>
        <p:spPr>
          <a:xfrm rot="10799991">
            <a:off x="27706" y="4214588"/>
            <a:ext cx="9112471" cy="9216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101959"/>
              <a:gd name="f7" fmla="val 5129048"/>
              <a:gd name="f8" fmla="val 3504"/>
              <a:gd name="f9" fmla="val 1709683"/>
              <a:gd name="f10" fmla="val 7007"/>
              <a:gd name="f11" fmla="val 3419365"/>
              <a:gd name="f12" fmla="val 10511"/>
              <a:gd name="f13" fmla="val 1629104"/>
              <a:gd name="f14" fmla="val 4824248"/>
              <a:gd name="f15" fmla="val 1695669"/>
              <a:gd name="f16" fmla="val 4803227"/>
              <a:gd name="f17" fmla="val 1763157"/>
              <a:gd name="f18" fmla="val 4784929"/>
              <a:gd name="f19" fmla="val 1828800"/>
              <a:gd name="f20" fmla="val 4761186"/>
              <a:gd name="f21" fmla="val 2105754"/>
              <a:gd name="f22" fmla="val 4661011"/>
              <a:gd name="f23" fmla="val 2326422"/>
              <a:gd name="f24" fmla="val 4571793"/>
              <a:gd name="f25" fmla="val 2564524"/>
              <a:gd name="f26" fmla="val 4372303"/>
              <a:gd name="f27" fmla="val 2693873"/>
              <a:gd name="f28" fmla="val 4263929"/>
              <a:gd name="f29" fmla="val 2819255"/>
              <a:gd name="f30" fmla="val 4141638"/>
              <a:gd name="f31" fmla="val 2900856"/>
              <a:gd name="f32" fmla="val 3993931"/>
              <a:gd name="f33" fmla="val 3304609"/>
              <a:gd name="f34" fmla="val 3263087"/>
              <a:gd name="f35" fmla="val 3211739"/>
              <a:gd name="f36" fmla="val 3016063"/>
              <a:gd name="f37" fmla="val 3647090"/>
              <a:gd name="f38" fmla="val 2511972"/>
              <a:gd name="f39" fmla="val 3752352"/>
              <a:gd name="f40" fmla="val 2390090"/>
              <a:gd name="f41" fmla="val 3871337"/>
              <a:gd name="f42" fmla="val 2280073"/>
              <a:gd name="f43" fmla="val 2175641"/>
              <a:gd name="f44" fmla="val 4371428"/>
              <a:gd name="f45" fmla="val 1854070"/>
              <a:gd name="f46" fmla="val 4578203"/>
              <a:gd name="f47" fmla="val 1723277"/>
              <a:gd name="f48" fmla="val 5002924"/>
              <a:gd name="f49" fmla="val 1481958"/>
              <a:gd name="f50" fmla="val 5140539"/>
              <a:gd name="f51" fmla="val 1403768"/>
              <a:gd name="f52" fmla="val 5275559"/>
              <a:gd name="f53" fmla="val 1317923"/>
              <a:gd name="f54" fmla="val 5423338"/>
              <a:gd name="f55" fmla="val 1261241"/>
              <a:gd name="f56" fmla="val 5537568"/>
              <a:gd name="f57" fmla="val 1217427"/>
              <a:gd name="f58" fmla="val 5957291"/>
              <a:gd name="f59" fmla="val 1160336"/>
              <a:gd name="f60" fmla="val 6085490"/>
              <a:gd name="f61" fmla="val 1135117"/>
              <a:gd name="f62" fmla="val 6575410"/>
              <a:gd name="f63" fmla="val 1038739"/>
              <a:gd name="f64" fmla="val 6244809"/>
              <a:gd name="f65" fmla="val 1082608"/>
              <a:gd name="f66" fmla="val 6726621"/>
              <a:gd name="f67" fmla="val 998482"/>
              <a:gd name="f68" fmla="val 7014923"/>
              <a:gd name="f69" fmla="val 948143"/>
              <a:gd name="f70" fmla="val 7217201"/>
              <a:gd name="f71" fmla="val 928819"/>
              <a:gd name="f72" fmla="val 7514897"/>
              <a:gd name="f73" fmla="val 893379"/>
              <a:gd name="f74" fmla="val 7868467"/>
              <a:gd name="f75" fmla="val 804987"/>
              <a:gd name="f76" fmla="val 7751935"/>
              <a:gd name="f77" fmla="val 850238"/>
              <a:gd name="f78" fmla="val 8082456"/>
              <a:gd name="f79" fmla="val 704193"/>
              <a:gd name="f80" fmla="val 8142664"/>
              <a:gd name="f81" fmla="val 677589"/>
              <a:gd name="f82" fmla="val 8204819"/>
              <a:gd name="f83" fmla="val 654194"/>
              <a:gd name="f84" fmla="val 8261131"/>
              <a:gd name="f85" fmla="val 620110"/>
              <a:gd name="f86" fmla="val 8338480"/>
              <a:gd name="f87" fmla="val 573294"/>
              <a:gd name="f88" fmla="val 8407984"/>
              <a:gd name="f89" fmla="val 514595"/>
              <a:gd name="f90" fmla="val 8481849"/>
              <a:gd name="f91" fmla="val 462455"/>
              <a:gd name="f92" fmla="val 8551547"/>
              <a:gd name="f93" fmla="val 413256"/>
              <a:gd name="f94" fmla="val 8657917"/>
              <a:gd name="f95" fmla="val 338727"/>
              <a:gd name="f96" fmla="val 8734097"/>
              <a:gd name="f97" fmla="val 294289"/>
              <a:gd name="f98" fmla="val 8826049"/>
              <a:gd name="f99" fmla="val 240651"/>
              <a:gd name="f100" fmla="val 8862361"/>
              <a:gd name="f101" fmla="val 233809"/>
              <a:gd name="f102" fmla="val 8923283"/>
              <a:gd name="f103" fmla="val 157655"/>
              <a:gd name="f104" fmla="val 8937297"/>
              <a:gd name="f105" fmla="val 140138"/>
              <a:gd name="f106" fmla="val 8953280"/>
              <a:gd name="f107" fmla="val 124029"/>
              <a:gd name="f108" fmla="val 8965324"/>
              <a:gd name="f109" fmla="val 105103"/>
              <a:gd name="f110" fmla="val 8987229"/>
              <a:gd name="f111" fmla="val 70682"/>
              <a:gd name="f112" fmla="val 8999796"/>
              <a:gd name="f113" fmla="val 9059918"/>
              <a:gd name="f114" fmla="+- 0 0 -90"/>
              <a:gd name="f115" fmla="*/ f3 1 9101959"/>
              <a:gd name="f116" fmla="*/ f4 1 5129048"/>
              <a:gd name="f117" fmla="val f5"/>
              <a:gd name="f118" fmla="val f6"/>
              <a:gd name="f119" fmla="val f7"/>
              <a:gd name="f120" fmla="*/ f114 f0 1"/>
              <a:gd name="f121" fmla="+- f119 0 f117"/>
              <a:gd name="f122" fmla="+- f118 0 f117"/>
              <a:gd name="f123" fmla="*/ f120 1 f2"/>
              <a:gd name="f124" fmla="*/ f122 1 9101959"/>
              <a:gd name="f125" fmla="*/ f121 1 5129048"/>
              <a:gd name="f126" fmla="*/ 0 f122 1"/>
              <a:gd name="f127" fmla="*/ 0 f121 1"/>
              <a:gd name="f128" fmla="*/ 10511 f122 1"/>
              <a:gd name="f129" fmla="*/ 5129048 f121 1"/>
              <a:gd name="f130" fmla="*/ 1629104 f122 1"/>
              <a:gd name="f131" fmla="*/ 4824248 f121 1"/>
              <a:gd name="f132" fmla="*/ 1828800 f122 1"/>
              <a:gd name="f133" fmla="*/ 4761186 f121 1"/>
              <a:gd name="f134" fmla="*/ 2564524 f122 1"/>
              <a:gd name="f135" fmla="*/ 4372303 f121 1"/>
              <a:gd name="f136" fmla="*/ 2900856 f122 1"/>
              <a:gd name="f137" fmla="*/ 3993931 f121 1"/>
              <a:gd name="f138" fmla="*/ 3647090 f122 1"/>
              <a:gd name="f139" fmla="*/ 2511972 f121 1"/>
              <a:gd name="f140" fmla="*/ 3993931 f122 1"/>
              <a:gd name="f141" fmla="*/ 2175641 f121 1"/>
              <a:gd name="f142" fmla="*/ 5002924 f122 1"/>
              <a:gd name="f143" fmla="*/ 1481958 f121 1"/>
              <a:gd name="f144" fmla="*/ 5423338 f122 1"/>
              <a:gd name="f145" fmla="*/ 1261241 f121 1"/>
              <a:gd name="f146" fmla="*/ 6085490 f122 1"/>
              <a:gd name="f147" fmla="*/ 1135117 f121 1"/>
              <a:gd name="f148" fmla="*/ 6726621 f122 1"/>
              <a:gd name="f149" fmla="*/ 998482 f121 1"/>
              <a:gd name="f150" fmla="*/ 7514897 f122 1"/>
              <a:gd name="f151" fmla="*/ 893379 f121 1"/>
              <a:gd name="f152" fmla="*/ 8082456 f122 1"/>
              <a:gd name="f153" fmla="*/ 704193 f121 1"/>
              <a:gd name="f154" fmla="*/ 8261131 f122 1"/>
              <a:gd name="f155" fmla="*/ 620110 f121 1"/>
              <a:gd name="f156" fmla="*/ 8481849 f122 1"/>
              <a:gd name="f157" fmla="*/ 462455 f121 1"/>
              <a:gd name="f158" fmla="*/ 8734097 f122 1"/>
              <a:gd name="f159" fmla="*/ 294289 f121 1"/>
              <a:gd name="f160" fmla="*/ 8923283 f122 1"/>
              <a:gd name="f161" fmla="*/ 157655 f121 1"/>
              <a:gd name="f162" fmla="*/ 8965324 f122 1"/>
              <a:gd name="f163" fmla="*/ 105103 f121 1"/>
              <a:gd name="f164" fmla="*/ 9059918 f122 1"/>
              <a:gd name="f165" fmla="*/ 9101959 f122 1"/>
              <a:gd name="f166" fmla="+- f123 0 f1"/>
              <a:gd name="f167" fmla="*/ f126 1 9101959"/>
              <a:gd name="f168" fmla="*/ f127 1 5129048"/>
              <a:gd name="f169" fmla="*/ f128 1 9101959"/>
              <a:gd name="f170" fmla="*/ f129 1 5129048"/>
              <a:gd name="f171" fmla="*/ f130 1 9101959"/>
              <a:gd name="f172" fmla="*/ f131 1 5129048"/>
              <a:gd name="f173" fmla="*/ f132 1 9101959"/>
              <a:gd name="f174" fmla="*/ f133 1 5129048"/>
              <a:gd name="f175" fmla="*/ f134 1 9101959"/>
              <a:gd name="f176" fmla="*/ f135 1 5129048"/>
              <a:gd name="f177" fmla="*/ f136 1 9101959"/>
              <a:gd name="f178" fmla="*/ f137 1 5129048"/>
              <a:gd name="f179" fmla="*/ f138 1 9101959"/>
              <a:gd name="f180" fmla="*/ f139 1 5129048"/>
              <a:gd name="f181" fmla="*/ f140 1 9101959"/>
              <a:gd name="f182" fmla="*/ f141 1 5129048"/>
              <a:gd name="f183" fmla="*/ f142 1 9101959"/>
              <a:gd name="f184" fmla="*/ f143 1 5129048"/>
              <a:gd name="f185" fmla="*/ f144 1 9101959"/>
              <a:gd name="f186" fmla="*/ f145 1 5129048"/>
              <a:gd name="f187" fmla="*/ f146 1 9101959"/>
              <a:gd name="f188" fmla="*/ f147 1 5129048"/>
              <a:gd name="f189" fmla="*/ f148 1 9101959"/>
              <a:gd name="f190" fmla="*/ f149 1 5129048"/>
              <a:gd name="f191" fmla="*/ f150 1 9101959"/>
              <a:gd name="f192" fmla="*/ f151 1 5129048"/>
              <a:gd name="f193" fmla="*/ f152 1 9101959"/>
              <a:gd name="f194" fmla="*/ f153 1 5129048"/>
              <a:gd name="f195" fmla="*/ f154 1 9101959"/>
              <a:gd name="f196" fmla="*/ f155 1 5129048"/>
              <a:gd name="f197" fmla="*/ f156 1 9101959"/>
              <a:gd name="f198" fmla="*/ f157 1 5129048"/>
              <a:gd name="f199" fmla="*/ f158 1 9101959"/>
              <a:gd name="f200" fmla="*/ f159 1 5129048"/>
              <a:gd name="f201" fmla="*/ f160 1 9101959"/>
              <a:gd name="f202" fmla="*/ f161 1 5129048"/>
              <a:gd name="f203" fmla="*/ f162 1 9101959"/>
              <a:gd name="f204" fmla="*/ f163 1 5129048"/>
              <a:gd name="f205" fmla="*/ f164 1 9101959"/>
              <a:gd name="f206" fmla="*/ f165 1 9101959"/>
              <a:gd name="f207" fmla="*/ f117 1 f124"/>
              <a:gd name="f208" fmla="*/ f118 1 f124"/>
              <a:gd name="f209" fmla="*/ f117 1 f125"/>
              <a:gd name="f210" fmla="*/ f119 1 f125"/>
              <a:gd name="f211" fmla="*/ f167 1 f124"/>
              <a:gd name="f212" fmla="*/ f168 1 f125"/>
              <a:gd name="f213" fmla="*/ f169 1 f124"/>
              <a:gd name="f214" fmla="*/ f170 1 f125"/>
              <a:gd name="f215" fmla="*/ f171 1 f124"/>
              <a:gd name="f216" fmla="*/ f172 1 f125"/>
              <a:gd name="f217" fmla="*/ f173 1 f124"/>
              <a:gd name="f218" fmla="*/ f174 1 f125"/>
              <a:gd name="f219" fmla="*/ f175 1 f124"/>
              <a:gd name="f220" fmla="*/ f176 1 f125"/>
              <a:gd name="f221" fmla="*/ f177 1 f124"/>
              <a:gd name="f222" fmla="*/ f178 1 f125"/>
              <a:gd name="f223" fmla="*/ f179 1 f124"/>
              <a:gd name="f224" fmla="*/ f180 1 f125"/>
              <a:gd name="f225" fmla="*/ f181 1 f124"/>
              <a:gd name="f226" fmla="*/ f182 1 f125"/>
              <a:gd name="f227" fmla="*/ f183 1 f124"/>
              <a:gd name="f228" fmla="*/ f184 1 f125"/>
              <a:gd name="f229" fmla="*/ f185 1 f124"/>
              <a:gd name="f230" fmla="*/ f186 1 f125"/>
              <a:gd name="f231" fmla="*/ f187 1 f124"/>
              <a:gd name="f232" fmla="*/ f188 1 f125"/>
              <a:gd name="f233" fmla="*/ f189 1 f124"/>
              <a:gd name="f234" fmla="*/ f190 1 f125"/>
              <a:gd name="f235" fmla="*/ f191 1 f124"/>
              <a:gd name="f236" fmla="*/ f192 1 f125"/>
              <a:gd name="f237" fmla="*/ f193 1 f124"/>
              <a:gd name="f238" fmla="*/ f194 1 f125"/>
              <a:gd name="f239" fmla="*/ f195 1 f124"/>
              <a:gd name="f240" fmla="*/ f196 1 f125"/>
              <a:gd name="f241" fmla="*/ f197 1 f124"/>
              <a:gd name="f242" fmla="*/ f198 1 f125"/>
              <a:gd name="f243" fmla="*/ f199 1 f124"/>
              <a:gd name="f244" fmla="*/ f200 1 f125"/>
              <a:gd name="f245" fmla="*/ f201 1 f124"/>
              <a:gd name="f246" fmla="*/ f202 1 f125"/>
              <a:gd name="f247" fmla="*/ f203 1 f124"/>
              <a:gd name="f248" fmla="*/ f204 1 f125"/>
              <a:gd name="f249" fmla="*/ f205 1 f124"/>
              <a:gd name="f250" fmla="*/ f206 1 f124"/>
              <a:gd name="f251" fmla="*/ f207 f115 1"/>
              <a:gd name="f252" fmla="*/ f208 f115 1"/>
              <a:gd name="f253" fmla="*/ f210 f116 1"/>
              <a:gd name="f254" fmla="*/ f209 f116 1"/>
              <a:gd name="f255" fmla="*/ f211 f115 1"/>
              <a:gd name="f256" fmla="*/ f212 f116 1"/>
              <a:gd name="f257" fmla="*/ f213 f115 1"/>
              <a:gd name="f258" fmla="*/ f214 f116 1"/>
              <a:gd name="f259" fmla="*/ f215 f115 1"/>
              <a:gd name="f260" fmla="*/ f216 f116 1"/>
              <a:gd name="f261" fmla="*/ f217 f115 1"/>
              <a:gd name="f262" fmla="*/ f218 f116 1"/>
              <a:gd name="f263" fmla="*/ f219 f115 1"/>
              <a:gd name="f264" fmla="*/ f220 f116 1"/>
              <a:gd name="f265" fmla="*/ f221 f115 1"/>
              <a:gd name="f266" fmla="*/ f222 f116 1"/>
              <a:gd name="f267" fmla="*/ f223 f115 1"/>
              <a:gd name="f268" fmla="*/ f224 f116 1"/>
              <a:gd name="f269" fmla="*/ f225 f115 1"/>
              <a:gd name="f270" fmla="*/ f226 f116 1"/>
              <a:gd name="f271" fmla="*/ f227 f115 1"/>
              <a:gd name="f272" fmla="*/ f228 f116 1"/>
              <a:gd name="f273" fmla="*/ f229 f115 1"/>
              <a:gd name="f274" fmla="*/ f230 f116 1"/>
              <a:gd name="f275" fmla="*/ f231 f115 1"/>
              <a:gd name="f276" fmla="*/ f232 f116 1"/>
              <a:gd name="f277" fmla="*/ f233 f115 1"/>
              <a:gd name="f278" fmla="*/ f234 f116 1"/>
              <a:gd name="f279" fmla="*/ f235 f115 1"/>
              <a:gd name="f280" fmla="*/ f236 f116 1"/>
              <a:gd name="f281" fmla="*/ f237 f115 1"/>
              <a:gd name="f282" fmla="*/ f238 f116 1"/>
              <a:gd name="f283" fmla="*/ f239 f115 1"/>
              <a:gd name="f284" fmla="*/ f240 f116 1"/>
              <a:gd name="f285" fmla="*/ f241 f115 1"/>
              <a:gd name="f286" fmla="*/ f242 f116 1"/>
              <a:gd name="f287" fmla="*/ f243 f115 1"/>
              <a:gd name="f288" fmla="*/ f244 f116 1"/>
              <a:gd name="f289" fmla="*/ f245 f115 1"/>
              <a:gd name="f290" fmla="*/ f246 f116 1"/>
              <a:gd name="f291" fmla="*/ f247 f115 1"/>
              <a:gd name="f292" fmla="*/ f248 f116 1"/>
              <a:gd name="f293" fmla="*/ f249 f115 1"/>
              <a:gd name="f294" fmla="*/ f250 f11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66">
                <a:pos x="f255" y="f256"/>
              </a:cxn>
              <a:cxn ang="f166">
                <a:pos x="f257" y="f258"/>
              </a:cxn>
              <a:cxn ang="f166">
                <a:pos x="f259" y="f260"/>
              </a:cxn>
              <a:cxn ang="f166">
                <a:pos x="f261" y="f262"/>
              </a:cxn>
              <a:cxn ang="f166">
                <a:pos x="f263" y="f264"/>
              </a:cxn>
              <a:cxn ang="f166">
                <a:pos x="f265" y="f266"/>
              </a:cxn>
              <a:cxn ang="f166">
                <a:pos x="f267" y="f268"/>
              </a:cxn>
              <a:cxn ang="f166">
                <a:pos x="f269" y="f270"/>
              </a:cxn>
              <a:cxn ang="f166">
                <a:pos x="f271" y="f272"/>
              </a:cxn>
              <a:cxn ang="f166">
                <a:pos x="f273" y="f274"/>
              </a:cxn>
              <a:cxn ang="f166">
                <a:pos x="f275" y="f276"/>
              </a:cxn>
              <a:cxn ang="f166">
                <a:pos x="f277" y="f278"/>
              </a:cxn>
              <a:cxn ang="f166">
                <a:pos x="f279" y="f280"/>
              </a:cxn>
              <a:cxn ang="f166">
                <a:pos x="f281" y="f282"/>
              </a:cxn>
              <a:cxn ang="f166">
                <a:pos x="f283" y="f284"/>
              </a:cxn>
              <a:cxn ang="f166">
                <a:pos x="f285" y="f286"/>
              </a:cxn>
              <a:cxn ang="f166">
                <a:pos x="f287" y="f288"/>
              </a:cxn>
              <a:cxn ang="f166">
                <a:pos x="f289" y="f290"/>
              </a:cxn>
              <a:cxn ang="f166">
                <a:pos x="f291" y="f292"/>
              </a:cxn>
              <a:cxn ang="f166">
                <a:pos x="f293" y="f256"/>
              </a:cxn>
              <a:cxn ang="f166">
                <a:pos x="f294" y="f256"/>
              </a:cxn>
              <a:cxn ang="f166">
                <a:pos x="f255" y="f256"/>
              </a:cxn>
            </a:cxnLst>
            <a:rect l="f251" t="f254" r="f252" b="f253"/>
            <a:pathLst>
              <a:path w="9101959" h="5129048">
                <a:moveTo>
                  <a:pt x="f5" y="f5"/>
                </a:moveTo>
                <a:cubicBezTo>
                  <a:pt x="f8" y="f9"/>
                  <a:pt x="f10" y="f11"/>
                  <a:pt x="f12" y="f7"/>
                </a:cubicBezTo>
                <a:lnTo>
                  <a:pt x="f13" y="f14"/>
                </a:ln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40"/>
                  <a:pt x="f41" y="f42"/>
                  <a:pt x="f32" y="f43"/>
                </a:cubicBezTo>
                <a:cubicBezTo>
                  <a:pt x="f44" y="f45"/>
                  <a:pt x="f46" y="f47"/>
                  <a:pt x="f48" y="f49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74" y="f75"/>
                  <a:pt x="f76" y="f77"/>
                  <a:pt x="f78" y="f79"/>
                </a:cubicBezTo>
                <a:cubicBezTo>
                  <a:pt x="f80" y="f81"/>
                  <a:pt x="f82" y="f83"/>
                  <a:pt x="f84" y="f85"/>
                </a:cubicBezTo>
                <a:cubicBezTo>
                  <a:pt x="f86" y="f87"/>
                  <a:pt x="f88" y="f89"/>
                  <a:pt x="f90" y="f91"/>
                </a:cubicBezTo>
                <a:cubicBezTo>
                  <a:pt x="f92" y="f93"/>
                  <a:pt x="f94" y="f95"/>
                  <a:pt x="f96" y="f97"/>
                </a:cubicBezTo>
                <a:cubicBezTo>
                  <a:pt x="f98" y="f99"/>
                  <a:pt x="f100" y="f101"/>
                  <a:pt x="f102" y="f103"/>
                </a:cubicBezTo>
                <a:cubicBezTo>
                  <a:pt x="f104" y="f105"/>
                  <a:pt x="f106" y="f107"/>
                  <a:pt x="f108" y="f109"/>
                </a:cubicBezTo>
                <a:cubicBezTo>
                  <a:pt x="f110" y="f111"/>
                  <a:pt x="f112" y="f5"/>
                  <a:pt x="f113" y="f5"/>
                </a:cubicBezTo>
                <a:lnTo>
                  <a:pt x="f6" y="f5"/>
                </a:lnTo>
                <a:lnTo>
                  <a:pt x="f5" y="f5"/>
                </a:lnTo>
                <a:close/>
              </a:path>
            </a:pathLst>
          </a:custGeom>
          <a:solidFill>
            <a:srgbClr val="E6E6E6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CE0D6"/>
              </a:solidFill>
              <a:uFillTx/>
              <a:latin typeface="Arial"/>
            </a:endParaRPr>
          </a:p>
        </p:txBody>
      </p:sp>
      <p:sp>
        <p:nvSpPr>
          <p:cNvPr id="4" name="Google Shape;270;p42">
            <a:extLst>
              <a:ext uri="{FF2B5EF4-FFF2-40B4-BE49-F238E27FC236}">
                <a16:creationId xmlns:a16="http://schemas.microsoft.com/office/drawing/2014/main" id="{C62DE3AF-2AE4-E34C-D3DC-E2286733059E}"/>
              </a:ext>
            </a:extLst>
          </p:cNvPr>
          <p:cNvSpPr txBox="1"/>
          <p:nvPr/>
        </p:nvSpPr>
        <p:spPr>
          <a:xfrm>
            <a:off x="877421" y="1493270"/>
            <a:ext cx="4157667" cy="424053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s-PE" sz="1600" b="0" i="0" u="none" strike="noStrike" kern="0" cap="none" spc="0" baseline="0" dirty="0">
                <a:solidFill>
                  <a:srgbClr val="C1DACD"/>
                </a:solidFill>
                <a:uFillTx/>
                <a:latin typeface="Questrial"/>
                <a:ea typeface="Rubik"/>
                <a:cs typeface="Catamaran"/>
              </a:rPr>
              <a:t>ELABORADO POR  </a:t>
            </a:r>
            <a:r>
              <a:rPr lang="es-PE" sz="1600" b="0" i="0" u="none" strike="noStrike" kern="0" cap="none" spc="0" baseline="0" dirty="0">
                <a:solidFill>
                  <a:srgbClr val="C1DACD"/>
                </a:solidFill>
                <a:uFillTx/>
                <a:latin typeface="Questrial"/>
                <a:ea typeface="Montserrat"/>
                <a:cs typeface="Catamaran"/>
              </a:rPr>
              <a:t>: </a:t>
            </a:r>
            <a:r>
              <a:rPr lang="es-PE" sz="1600" b="0" i="0" u="none" strike="noStrike" kern="0" cap="none" spc="0" baseline="0" dirty="0" smtClean="0">
                <a:solidFill>
                  <a:srgbClr val="050602"/>
                </a:solidFill>
                <a:uFillTx/>
                <a:latin typeface="Questrial"/>
                <a:ea typeface="Montserrat"/>
                <a:cs typeface="Catamaran"/>
              </a:rPr>
              <a:t/>
            </a:r>
            <a:br>
              <a:rPr lang="es-PE" sz="1600" b="0" i="0" u="none" strike="noStrike" kern="0" cap="none" spc="0" baseline="0" dirty="0" smtClean="0">
                <a:solidFill>
                  <a:srgbClr val="050602"/>
                </a:solidFill>
                <a:uFillTx/>
                <a:latin typeface="Questrial"/>
                <a:ea typeface="Montserrat"/>
                <a:cs typeface="Catamaran"/>
              </a:rPr>
            </a:br>
            <a:r>
              <a:rPr lang="es-PE" sz="1600" b="0" i="0" u="none" strike="noStrike" kern="0" cap="none" spc="0" baseline="0" dirty="0" smtClean="0">
                <a:solidFill>
                  <a:srgbClr val="050602"/>
                </a:solidFill>
                <a:uFillTx/>
                <a:latin typeface="Questrial"/>
                <a:ea typeface="Montserrat"/>
                <a:cs typeface="Catamaran"/>
              </a:rPr>
              <a:t>plantillaspowerpoint.org</a:t>
            </a:r>
            <a:endParaRPr lang="es-PE" sz="1600" b="0" i="0" u="none" strike="noStrike" kern="0" cap="none" spc="0" baseline="0" dirty="0">
              <a:solidFill>
                <a:srgbClr val="050602"/>
              </a:solidFill>
              <a:uFillTx/>
              <a:latin typeface="Questrial"/>
              <a:ea typeface="Montserrat"/>
              <a:cs typeface="Catamaran"/>
            </a:endParaRPr>
          </a:p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600" b="1" i="0" u="none" strike="noStrike" kern="0" cap="none" spc="0" baseline="0" dirty="0">
              <a:solidFill>
                <a:srgbClr val="02FFB3"/>
              </a:solidFill>
              <a:uFillTx/>
              <a:latin typeface="Questrial"/>
              <a:ea typeface="Rubik"/>
              <a:cs typeface="Catamaran"/>
            </a:endParaRPr>
          </a:p>
        </p:txBody>
      </p:sp>
      <p:grpSp>
        <p:nvGrpSpPr>
          <p:cNvPr id="5" name="Grupo 3">
            <a:extLst>
              <a:ext uri="{FF2B5EF4-FFF2-40B4-BE49-F238E27FC236}">
                <a16:creationId xmlns:a16="http://schemas.microsoft.com/office/drawing/2014/main" id="{6DF72E00-01A6-7A15-1AF0-64DB9FE2C1E2}"/>
              </a:ext>
            </a:extLst>
          </p:cNvPr>
          <p:cNvGrpSpPr/>
          <p:nvPr/>
        </p:nvGrpSpPr>
        <p:grpSpPr>
          <a:xfrm>
            <a:off x="877421" y="2247650"/>
            <a:ext cx="2989182" cy="1594557"/>
            <a:chOff x="877421" y="2247650"/>
            <a:chExt cx="2989182" cy="1594557"/>
          </a:xfrm>
        </p:grpSpPr>
        <p:sp>
          <p:nvSpPr>
            <p:cNvPr id="6" name="Google Shape;272;p42">
              <a:extLst>
                <a:ext uri="{FF2B5EF4-FFF2-40B4-BE49-F238E27FC236}">
                  <a16:creationId xmlns:a16="http://schemas.microsoft.com/office/drawing/2014/main" id="{AE71B70B-3B35-9634-A2F0-B3DE7FB82189}"/>
                </a:ext>
              </a:extLst>
            </p:cNvPr>
            <p:cNvSpPr txBox="1"/>
            <p:nvPr/>
          </p:nvSpPr>
          <p:spPr>
            <a:xfrm>
              <a:off x="877421" y="2247650"/>
              <a:ext cx="2117101" cy="308701"/>
            </a:xfrm>
            <a:prstGeom prst="rect">
              <a:avLst/>
            </a:prstGeom>
            <a:noFill/>
            <a:ln cap="flat">
              <a:noFill/>
            </a:ln>
          </p:spPr>
          <p:txBody>
            <a:bodyPr vert="horz" wrap="square" lIns="91421" tIns="91421" rIns="91421" bIns="91421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s-PE" sz="1600" b="0" i="0" u="none" strike="noStrike" kern="0" cap="none" spc="0" baseline="0">
                  <a:solidFill>
                    <a:srgbClr val="C1DACD"/>
                  </a:solidFill>
                  <a:uFillTx/>
                  <a:latin typeface="Questrial"/>
                  <a:ea typeface="Rubik"/>
                  <a:cs typeface="Catamaran"/>
                </a:rPr>
                <a:t>IMAGES :</a:t>
              </a:r>
            </a:p>
          </p:txBody>
        </p:sp>
        <p:sp>
          <p:nvSpPr>
            <p:cNvPr id="7" name="Google Shape;273;p42">
              <a:extLst>
                <a:ext uri="{FF2B5EF4-FFF2-40B4-BE49-F238E27FC236}">
                  <a16:creationId xmlns:a16="http://schemas.microsoft.com/office/drawing/2014/main" id="{A503E817-0682-515C-2961-7ACF6238835F}"/>
                </a:ext>
              </a:extLst>
            </p:cNvPr>
            <p:cNvSpPr txBox="1"/>
            <p:nvPr/>
          </p:nvSpPr>
          <p:spPr>
            <a:xfrm>
              <a:off x="877421" y="2556278"/>
              <a:ext cx="2989182" cy="1285929"/>
            </a:xfrm>
            <a:prstGeom prst="rect">
              <a:avLst/>
            </a:prstGeom>
            <a:noFill/>
            <a:ln cap="flat">
              <a:noFill/>
            </a:ln>
          </p:spPr>
          <p:txBody>
            <a:bodyPr vert="horz" wrap="square" lIns="91421" tIns="91421" rIns="91421" bIns="91421" anchor="t" anchorCtr="0" compatLnSpc="1">
              <a:noAutofit/>
            </a:bodyPr>
            <a:lstStyle/>
            <a:p>
              <a:pPr marL="285713" marR="0" lvl="0" indent="-285713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ct val="100000"/>
                <a:buFont typeface="Arial" pitchFamily="34"/>
                <a:buChar char="•"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s-PE" sz="1500" b="0" i="0" u="none" strike="noStrike" kern="0" cap="none" spc="0" baseline="0">
                  <a:solidFill>
                    <a:srgbClr val="050602"/>
                  </a:solidFill>
                  <a:uFillTx/>
                  <a:latin typeface="Questrial"/>
                  <a:ea typeface="Montserrat"/>
                  <a:cs typeface="Catamaran"/>
                </a:rPr>
                <a:t>unsplash.com</a:t>
              </a:r>
            </a:p>
            <a:p>
              <a:pPr marL="285731" marR="0" lvl="0" indent="-285731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ct val="100000"/>
                <a:buFont typeface="Arial" pitchFamily="34"/>
                <a:buChar char="•"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r>
                <a:rPr lang="es-PE" sz="1500" b="0" i="0" u="none" strike="noStrike" kern="0" cap="none" spc="0" baseline="0">
                  <a:solidFill>
                    <a:srgbClr val="050602"/>
                  </a:solidFill>
                  <a:uFillTx/>
                  <a:latin typeface="Questrial"/>
                  <a:ea typeface="Montserrat"/>
                  <a:cs typeface="Catamaran"/>
                </a:rPr>
                <a:t>pixabay.com</a:t>
              </a:r>
            </a:p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500" b="0" i="0" u="none" strike="noStrike" kern="0" cap="none" spc="0" baseline="0">
                <a:solidFill>
                  <a:srgbClr val="050602"/>
                </a:solidFill>
                <a:uFillTx/>
                <a:latin typeface="Questrial"/>
                <a:ea typeface="Montserrat"/>
                <a:cs typeface="Catamaran"/>
              </a:endParaRPr>
            </a:p>
          </p:txBody>
        </p:sp>
      </p:grpSp>
      <p:sp>
        <p:nvSpPr>
          <p:cNvPr id="8" name="Google Shape;274;p42">
            <a:extLst>
              <a:ext uri="{FF2B5EF4-FFF2-40B4-BE49-F238E27FC236}">
                <a16:creationId xmlns:a16="http://schemas.microsoft.com/office/drawing/2014/main" id="{9B4F0A16-CDA8-1B9B-59C9-88D09670A8D1}"/>
              </a:ext>
            </a:extLst>
          </p:cNvPr>
          <p:cNvSpPr txBox="1"/>
          <p:nvPr/>
        </p:nvSpPr>
        <p:spPr>
          <a:xfrm>
            <a:off x="877421" y="3467039"/>
            <a:ext cx="2117101" cy="308701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600" b="0" i="0" u="none" strike="noStrike" kern="0" cap="none" spc="0" baseline="0">
                <a:solidFill>
                  <a:srgbClr val="C1DACD"/>
                </a:solidFill>
                <a:uFillTx/>
                <a:latin typeface="Questrial"/>
                <a:ea typeface="Rubik"/>
                <a:cs typeface="Catamaran"/>
              </a:rPr>
              <a:t>FONTS :</a:t>
            </a:r>
          </a:p>
        </p:txBody>
      </p:sp>
      <p:sp>
        <p:nvSpPr>
          <p:cNvPr id="9" name="Google Shape;275;p42">
            <a:extLst>
              <a:ext uri="{FF2B5EF4-FFF2-40B4-BE49-F238E27FC236}">
                <a16:creationId xmlns:a16="http://schemas.microsoft.com/office/drawing/2014/main" id="{9F462184-72E8-145F-62C6-E352E4E99577}"/>
              </a:ext>
            </a:extLst>
          </p:cNvPr>
          <p:cNvSpPr txBox="1"/>
          <p:nvPr/>
        </p:nvSpPr>
        <p:spPr>
          <a:xfrm>
            <a:off x="877421" y="3775667"/>
            <a:ext cx="2645377" cy="68460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285713" marR="0" lvl="0" indent="-285713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ct val="100000"/>
              <a:buFont typeface="Arial" pitchFamily="34"/>
              <a:buChar char="•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s-PE" sz="1500" b="0" i="0" u="none" strike="noStrike" kern="0" cap="none" spc="0" baseline="0">
                <a:solidFill>
                  <a:srgbClr val="050602"/>
                </a:solidFill>
                <a:uFillTx/>
                <a:latin typeface="Questrial"/>
                <a:ea typeface="Montserrat"/>
                <a:cs typeface="Catamaran"/>
              </a:rPr>
              <a:t>Rozha One</a:t>
            </a:r>
          </a:p>
          <a:p>
            <a:pPr marL="285713" marR="0" lvl="0" indent="-285713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ct val="100000"/>
              <a:buFont typeface="Arial" pitchFamily="34"/>
              <a:buChar char="•"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s-PE" sz="1500" b="0" i="0" u="none" strike="noStrike" kern="0" cap="none" spc="0" baseline="0">
                <a:solidFill>
                  <a:srgbClr val="050602"/>
                </a:solidFill>
                <a:uFillTx/>
                <a:latin typeface="Questrial"/>
                <a:ea typeface="Montserrat"/>
                <a:cs typeface="Catamaran"/>
              </a:rPr>
              <a:t>Questrial</a:t>
            </a:r>
          </a:p>
        </p:txBody>
      </p:sp>
      <p:sp>
        <p:nvSpPr>
          <p:cNvPr id="14" name="Google Shape;263;p42">
            <a:extLst>
              <a:ext uri="{FF2B5EF4-FFF2-40B4-BE49-F238E27FC236}">
                <a16:creationId xmlns:a16="http://schemas.microsoft.com/office/drawing/2014/main" id="{3BAF59D3-7012-A992-BCDE-6D3019933638}"/>
              </a:ext>
            </a:extLst>
          </p:cNvPr>
          <p:cNvSpPr txBox="1"/>
          <p:nvPr/>
        </p:nvSpPr>
        <p:spPr>
          <a:xfrm>
            <a:off x="2503535" y="362385"/>
            <a:ext cx="4068302" cy="572697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s-PE" sz="4400" b="1" i="0" u="none" strike="noStrike" kern="0" cap="none" spc="0" baseline="0">
                <a:solidFill>
                  <a:srgbClr val="4D8166"/>
                </a:solidFill>
                <a:uFillTx/>
                <a:latin typeface="Rozha One"/>
                <a:ea typeface="DM Sans"/>
                <a:cs typeface="Rozha One"/>
              </a:rPr>
              <a:t>FUENTE</a:t>
            </a:r>
          </a:p>
        </p:txBody>
      </p:sp>
      <p:grpSp>
        <p:nvGrpSpPr>
          <p:cNvPr id="15" name="Grupo 20">
            <a:extLst>
              <a:ext uri="{FF2B5EF4-FFF2-40B4-BE49-F238E27FC236}">
                <a16:creationId xmlns:a16="http://schemas.microsoft.com/office/drawing/2014/main" id="{6AD8FB66-31D2-7CFA-103E-E9F55FEF5FF2}"/>
              </a:ext>
            </a:extLst>
          </p:cNvPr>
          <p:cNvGrpSpPr/>
          <p:nvPr/>
        </p:nvGrpSpPr>
        <p:grpSpPr>
          <a:xfrm>
            <a:off x="0" y="-14978"/>
            <a:ext cx="9144000" cy="1280113"/>
            <a:chOff x="0" y="-14978"/>
            <a:chExt cx="9144000" cy="1280113"/>
          </a:xfrm>
        </p:grpSpPr>
        <p:grpSp>
          <p:nvGrpSpPr>
            <p:cNvPr id="16" name="Grupo 21">
              <a:extLst>
                <a:ext uri="{FF2B5EF4-FFF2-40B4-BE49-F238E27FC236}">
                  <a16:creationId xmlns:a16="http://schemas.microsoft.com/office/drawing/2014/main" id="{1B139249-B489-0377-698C-0786BD37125F}"/>
                </a:ext>
              </a:extLst>
            </p:cNvPr>
            <p:cNvGrpSpPr/>
            <p:nvPr/>
          </p:nvGrpSpPr>
          <p:grpSpPr>
            <a:xfrm>
              <a:off x="7459062" y="-5459"/>
              <a:ext cx="1626186" cy="1270594"/>
              <a:chOff x="7459062" y="-5459"/>
              <a:chExt cx="1626186" cy="1270594"/>
            </a:xfrm>
          </p:grpSpPr>
          <p:sp>
            <p:nvSpPr>
              <p:cNvPr id="17" name="Forma libre: forma 81">
                <a:extLst>
                  <a:ext uri="{FF2B5EF4-FFF2-40B4-BE49-F238E27FC236}">
                    <a16:creationId xmlns:a16="http://schemas.microsoft.com/office/drawing/2014/main" id="{1D7A8FA3-7C21-9B65-DA09-DFFCCDFCADC8}"/>
                  </a:ext>
                </a:extLst>
              </p:cNvPr>
              <p:cNvSpPr/>
              <p:nvPr/>
            </p:nvSpPr>
            <p:spPr>
              <a:xfrm rot="10799991">
                <a:off x="7962284" y="809847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" name="Forma libre: forma 82">
                <a:extLst>
                  <a:ext uri="{FF2B5EF4-FFF2-40B4-BE49-F238E27FC236}">
                    <a16:creationId xmlns:a16="http://schemas.microsoft.com/office/drawing/2014/main" id="{AAF516D0-0A6C-5985-94FA-C09B158DF789}"/>
                  </a:ext>
                </a:extLst>
              </p:cNvPr>
              <p:cNvSpPr/>
              <p:nvPr/>
            </p:nvSpPr>
            <p:spPr>
              <a:xfrm rot="10799991">
                <a:off x="8248061" y="-5459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" name="Forma libre: forma 83">
                <a:extLst>
                  <a:ext uri="{FF2B5EF4-FFF2-40B4-BE49-F238E27FC236}">
                    <a16:creationId xmlns:a16="http://schemas.microsoft.com/office/drawing/2014/main" id="{90D94D3D-DD38-31DC-DDCB-2334C95E932E}"/>
                  </a:ext>
                </a:extLst>
              </p:cNvPr>
              <p:cNvSpPr/>
              <p:nvPr/>
            </p:nvSpPr>
            <p:spPr>
              <a:xfrm rot="10799991">
                <a:off x="8377010" y="836840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" name="Forma libre: forma 84">
                <a:extLst>
                  <a:ext uri="{FF2B5EF4-FFF2-40B4-BE49-F238E27FC236}">
                    <a16:creationId xmlns:a16="http://schemas.microsoft.com/office/drawing/2014/main" id="{683BBCF9-24CF-6B2A-6EC0-A5468B8B0729}"/>
                  </a:ext>
                </a:extLst>
              </p:cNvPr>
              <p:cNvSpPr/>
              <p:nvPr/>
            </p:nvSpPr>
            <p:spPr>
              <a:xfrm rot="10799991">
                <a:off x="8310423" y="967426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" name="Forma libre: forma 85">
                <a:extLst>
                  <a:ext uri="{FF2B5EF4-FFF2-40B4-BE49-F238E27FC236}">
                    <a16:creationId xmlns:a16="http://schemas.microsoft.com/office/drawing/2014/main" id="{318D6AD0-4B60-7655-EE66-65225A49666E}"/>
                  </a:ext>
                </a:extLst>
              </p:cNvPr>
              <p:cNvSpPr/>
              <p:nvPr/>
            </p:nvSpPr>
            <p:spPr>
              <a:xfrm rot="10799991">
                <a:off x="8019022" y="621873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" name="Forma libre: forma 86">
                <a:extLst>
                  <a:ext uri="{FF2B5EF4-FFF2-40B4-BE49-F238E27FC236}">
                    <a16:creationId xmlns:a16="http://schemas.microsoft.com/office/drawing/2014/main" id="{77E11E6D-5245-EBD2-AC4E-B429601F6638}"/>
                  </a:ext>
                </a:extLst>
              </p:cNvPr>
              <p:cNvSpPr/>
              <p:nvPr/>
            </p:nvSpPr>
            <p:spPr>
              <a:xfrm rot="10799991">
                <a:off x="8349011" y="636248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3" name="Forma libre: forma 87">
                <a:extLst>
                  <a:ext uri="{FF2B5EF4-FFF2-40B4-BE49-F238E27FC236}">
                    <a16:creationId xmlns:a16="http://schemas.microsoft.com/office/drawing/2014/main" id="{B16811E7-4420-756D-77E5-35E4F9805487}"/>
                  </a:ext>
                </a:extLst>
              </p:cNvPr>
              <p:cNvSpPr/>
              <p:nvPr/>
            </p:nvSpPr>
            <p:spPr>
              <a:xfrm rot="10799991">
                <a:off x="8329360" y="9043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4" name="Forma libre: forma 88">
                <a:extLst>
                  <a:ext uri="{FF2B5EF4-FFF2-40B4-BE49-F238E27FC236}">
                    <a16:creationId xmlns:a16="http://schemas.microsoft.com/office/drawing/2014/main" id="{09E0A8E9-5371-F294-A6E6-5D6D080B4D34}"/>
                  </a:ext>
                </a:extLst>
              </p:cNvPr>
              <p:cNvSpPr/>
              <p:nvPr/>
            </p:nvSpPr>
            <p:spPr>
              <a:xfrm rot="10799991">
                <a:off x="7722345" y="919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5" name="Forma libre: forma 89">
                <a:extLst>
                  <a:ext uri="{FF2B5EF4-FFF2-40B4-BE49-F238E27FC236}">
                    <a16:creationId xmlns:a16="http://schemas.microsoft.com/office/drawing/2014/main" id="{202B53DC-D91A-EE77-7DFB-63948B660FBA}"/>
                  </a:ext>
                </a:extLst>
              </p:cNvPr>
              <p:cNvSpPr/>
              <p:nvPr/>
            </p:nvSpPr>
            <p:spPr>
              <a:xfrm rot="10799991">
                <a:off x="8734660" y="125455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6" name="Forma libre: forma 90">
                <a:extLst>
                  <a:ext uri="{FF2B5EF4-FFF2-40B4-BE49-F238E27FC236}">
                    <a16:creationId xmlns:a16="http://schemas.microsoft.com/office/drawing/2014/main" id="{B7C612C6-44C5-B49D-3562-5F37DB9F069E}"/>
                  </a:ext>
                </a:extLst>
              </p:cNvPr>
              <p:cNvSpPr/>
              <p:nvPr/>
            </p:nvSpPr>
            <p:spPr>
              <a:xfrm rot="10799991">
                <a:off x="7727703" y="125812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7" name="Forma libre: forma 91">
                <a:extLst>
                  <a:ext uri="{FF2B5EF4-FFF2-40B4-BE49-F238E27FC236}">
                    <a16:creationId xmlns:a16="http://schemas.microsoft.com/office/drawing/2014/main" id="{0CC2916C-2049-772C-B915-D931D3FBE27D}"/>
                  </a:ext>
                </a:extLst>
              </p:cNvPr>
              <p:cNvSpPr/>
              <p:nvPr/>
            </p:nvSpPr>
            <p:spPr>
              <a:xfrm rot="10799991">
                <a:off x="7776816" y="458526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8" name="Forma libre: forma 92">
                <a:extLst>
                  <a:ext uri="{FF2B5EF4-FFF2-40B4-BE49-F238E27FC236}">
                    <a16:creationId xmlns:a16="http://schemas.microsoft.com/office/drawing/2014/main" id="{E86DC63A-0C05-48AB-07E0-1B9B615020F6}"/>
                  </a:ext>
                </a:extLst>
              </p:cNvPr>
              <p:cNvSpPr/>
              <p:nvPr/>
            </p:nvSpPr>
            <p:spPr>
              <a:xfrm rot="10799991">
                <a:off x="7798085" y="394362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9" name="Forma libre: forma 93">
                <a:extLst>
                  <a:ext uri="{FF2B5EF4-FFF2-40B4-BE49-F238E27FC236}">
                    <a16:creationId xmlns:a16="http://schemas.microsoft.com/office/drawing/2014/main" id="{C551EB74-DBCB-7BF9-C3E5-6BF42F3748DA}"/>
                  </a:ext>
                </a:extLst>
              </p:cNvPr>
              <p:cNvSpPr/>
              <p:nvPr/>
            </p:nvSpPr>
            <p:spPr>
              <a:xfrm rot="10799991">
                <a:off x="8636371" y="462923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0" name="Forma libre: forma 94">
                <a:extLst>
                  <a:ext uri="{FF2B5EF4-FFF2-40B4-BE49-F238E27FC236}">
                    <a16:creationId xmlns:a16="http://schemas.microsoft.com/office/drawing/2014/main" id="{0B4B5C40-4899-0714-FE98-0EDA9F7285B0}"/>
                  </a:ext>
                </a:extLst>
              </p:cNvPr>
              <p:cNvSpPr/>
              <p:nvPr/>
            </p:nvSpPr>
            <p:spPr>
              <a:xfrm rot="10799991">
                <a:off x="8551761" y="394014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1" name="Forma libre: forma 95">
                <a:extLst>
                  <a:ext uri="{FF2B5EF4-FFF2-40B4-BE49-F238E27FC236}">
                    <a16:creationId xmlns:a16="http://schemas.microsoft.com/office/drawing/2014/main" id="{952A27F9-44C4-4CEC-70C1-8F8556CB900A}"/>
                  </a:ext>
                </a:extLst>
              </p:cNvPr>
              <p:cNvSpPr/>
              <p:nvPr/>
            </p:nvSpPr>
            <p:spPr>
              <a:xfrm rot="10799991">
                <a:off x="8820814" y="465155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2" name="Forma libre: forma 96">
                <a:extLst>
                  <a:ext uri="{FF2B5EF4-FFF2-40B4-BE49-F238E27FC236}">
                    <a16:creationId xmlns:a16="http://schemas.microsoft.com/office/drawing/2014/main" id="{23F8B488-3E08-9F86-70A0-06747035A349}"/>
                  </a:ext>
                </a:extLst>
              </p:cNvPr>
              <p:cNvSpPr/>
              <p:nvPr/>
            </p:nvSpPr>
            <p:spPr>
              <a:xfrm rot="10799991">
                <a:off x="7650602" y="465063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3" name="Forma libre: forma 97">
                <a:extLst>
                  <a:ext uri="{FF2B5EF4-FFF2-40B4-BE49-F238E27FC236}">
                    <a16:creationId xmlns:a16="http://schemas.microsoft.com/office/drawing/2014/main" id="{21D4E48B-8556-BC14-4D7E-776299EF2FF6}"/>
                  </a:ext>
                </a:extLst>
              </p:cNvPr>
              <p:cNvSpPr/>
              <p:nvPr/>
            </p:nvSpPr>
            <p:spPr>
              <a:xfrm rot="10799991">
                <a:off x="7523920" y="552946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4" name="Forma libre: forma 98">
                <a:extLst>
                  <a:ext uri="{FF2B5EF4-FFF2-40B4-BE49-F238E27FC236}">
                    <a16:creationId xmlns:a16="http://schemas.microsoft.com/office/drawing/2014/main" id="{C9120555-9E15-16C2-225A-4BEF36988D4A}"/>
                  </a:ext>
                </a:extLst>
              </p:cNvPr>
              <p:cNvSpPr/>
              <p:nvPr/>
            </p:nvSpPr>
            <p:spPr>
              <a:xfrm rot="10799991">
                <a:off x="8979664" y="191201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5" name="Forma libre: forma 99">
                <a:extLst>
                  <a:ext uri="{FF2B5EF4-FFF2-40B4-BE49-F238E27FC236}">
                    <a16:creationId xmlns:a16="http://schemas.microsoft.com/office/drawing/2014/main" id="{C02EBE3A-70B8-605D-6F23-8BDAD23B8173}"/>
                  </a:ext>
                </a:extLst>
              </p:cNvPr>
              <p:cNvSpPr/>
              <p:nvPr/>
            </p:nvSpPr>
            <p:spPr>
              <a:xfrm rot="10799991">
                <a:off x="7882512" y="189609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6" name="Forma libre: forma 100">
                <a:extLst>
                  <a:ext uri="{FF2B5EF4-FFF2-40B4-BE49-F238E27FC236}">
                    <a16:creationId xmlns:a16="http://schemas.microsoft.com/office/drawing/2014/main" id="{A29297D5-17F0-4B8B-7EEC-5875713DBD35}"/>
                  </a:ext>
                </a:extLst>
              </p:cNvPr>
              <p:cNvSpPr/>
              <p:nvPr/>
            </p:nvSpPr>
            <p:spPr>
              <a:xfrm rot="10799991">
                <a:off x="8639855" y="189838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7" name="Forma libre: forma 101">
                <a:extLst>
                  <a:ext uri="{FF2B5EF4-FFF2-40B4-BE49-F238E27FC236}">
                    <a16:creationId xmlns:a16="http://schemas.microsoft.com/office/drawing/2014/main" id="{E88130FA-6A12-D4E0-71D0-FB168C046869}"/>
                  </a:ext>
                </a:extLst>
              </p:cNvPr>
              <p:cNvSpPr/>
              <p:nvPr/>
            </p:nvSpPr>
            <p:spPr>
              <a:xfrm rot="10799991">
                <a:off x="8998262" y="553330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8" name="Forma libre: forma 102">
                <a:extLst>
                  <a:ext uri="{FF2B5EF4-FFF2-40B4-BE49-F238E27FC236}">
                    <a16:creationId xmlns:a16="http://schemas.microsoft.com/office/drawing/2014/main" id="{D61F12F8-093C-7D75-A5CB-777136A26292}"/>
                  </a:ext>
                </a:extLst>
              </p:cNvPr>
              <p:cNvSpPr/>
              <p:nvPr/>
            </p:nvSpPr>
            <p:spPr>
              <a:xfrm rot="10799991">
                <a:off x="7459062" y="367771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9" name="Forma libre: forma 103">
                <a:extLst>
                  <a:ext uri="{FF2B5EF4-FFF2-40B4-BE49-F238E27FC236}">
                    <a16:creationId xmlns:a16="http://schemas.microsoft.com/office/drawing/2014/main" id="{B8F7129A-83F2-A6C6-2413-7D0204D65F42}"/>
                  </a:ext>
                </a:extLst>
              </p:cNvPr>
              <p:cNvSpPr/>
              <p:nvPr/>
            </p:nvSpPr>
            <p:spPr>
              <a:xfrm rot="10799991">
                <a:off x="7542977" y="191493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0" name="Forma libre: forma 104">
                <a:extLst>
                  <a:ext uri="{FF2B5EF4-FFF2-40B4-BE49-F238E27FC236}">
                    <a16:creationId xmlns:a16="http://schemas.microsoft.com/office/drawing/2014/main" id="{82BDEACC-E133-D119-5FD4-9BC22304BD80}"/>
                  </a:ext>
                </a:extLst>
              </p:cNvPr>
              <p:cNvSpPr/>
              <p:nvPr/>
            </p:nvSpPr>
            <p:spPr>
              <a:xfrm rot="10799991">
                <a:off x="8665257" y="328936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1" name="Forma libre: forma 105">
                <a:extLst>
                  <a:ext uri="{FF2B5EF4-FFF2-40B4-BE49-F238E27FC236}">
                    <a16:creationId xmlns:a16="http://schemas.microsoft.com/office/drawing/2014/main" id="{36DBDD99-8CEB-E970-D2F8-048A9036EA3C}"/>
                  </a:ext>
                </a:extLst>
              </p:cNvPr>
              <p:cNvSpPr/>
              <p:nvPr/>
            </p:nvSpPr>
            <p:spPr>
              <a:xfrm rot="10799991">
                <a:off x="7554041" y="253252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2" name="Forma libre: forma 106">
                <a:extLst>
                  <a:ext uri="{FF2B5EF4-FFF2-40B4-BE49-F238E27FC236}">
                    <a16:creationId xmlns:a16="http://schemas.microsoft.com/office/drawing/2014/main" id="{9B14604A-E07A-9124-9609-B57445501A4B}"/>
                  </a:ext>
                </a:extLst>
              </p:cNvPr>
              <p:cNvSpPr/>
              <p:nvPr/>
            </p:nvSpPr>
            <p:spPr>
              <a:xfrm rot="10799991">
                <a:off x="8994467" y="443392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3" name="Forma libre: forma 107">
                <a:extLst>
                  <a:ext uri="{FF2B5EF4-FFF2-40B4-BE49-F238E27FC236}">
                    <a16:creationId xmlns:a16="http://schemas.microsoft.com/office/drawing/2014/main" id="{EC8654C5-C077-5C41-BAFE-8F96C255A39E}"/>
                  </a:ext>
                </a:extLst>
              </p:cNvPr>
              <p:cNvSpPr/>
              <p:nvPr/>
            </p:nvSpPr>
            <p:spPr>
              <a:xfrm rot="10799991">
                <a:off x="7681572" y="212021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4" name="Forma libre: forma 108">
                <a:extLst>
                  <a:ext uri="{FF2B5EF4-FFF2-40B4-BE49-F238E27FC236}">
                    <a16:creationId xmlns:a16="http://schemas.microsoft.com/office/drawing/2014/main" id="{5938B2B1-B3C0-8C24-C743-A9C83FEE69AD}"/>
                  </a:ext>
                </a:extLst>
              </p:cNvPr>
              <p:cNvSpPr/>
              <p:nvPr/>
            </p:nvSpPr>
            <p:spPr>
              <a:xfrm rot="10799991">
                <a:off x="7550722" y="443145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5" name="Forma libre: forma 109">
                <a:extLst>
                  <a:ext uri="{FF2B5EF4-FFF2-40B4-BE49-F238E27FC236}">
                    <a16:creationId xmlns:a16="http://schemas.microsoft.com/office/drawing/2014/main" id="{E6CC7DE2-BFD4-AF43-0514-1FCD0C7FF338}"/>
                  </a:ext>
                </a:extLst>
              </p:cNvPr>
              <p:cNvSpPr/>
              <p:nvPr/>
            </p:nvSpPr>
            <p:spPr>
              <a:xfrm rot="10799991">
                <a:off x="7570802" y="303471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6" name="Forma libre: forma 110">
                <a:extLst>
                  <a:ext uri="{FF2B5EF4-FFF2-40B4-BE49-F238E27FC236}">
                    <a16:creationId xmlns:a16="http://schemas.microsoft.com/office/drawing/2014/main" id="{5554C786-60B6-01EC-98AD-38193776CD1D}"/>
                  </a:ext>
                </a:extLst>
              </p:cNvPr>
              <p:cNvSpPr/>
              <p:nvPr/>
            </p:nvSpPr>
            <p:spPr>
              <a:xfrm rot="10799991">
                <a:off x="7883709" y="329357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7" name="Forma libre: forma 111">
                <a:extLst>
                  <a:ext uri="{FF2B5EF4-FFF2-40B4-BE49-F238E27FC236}">
                    <a16:creationId xmlns:a16="http://schemas.microsoft.com/office/drawing/2014/main" id="{24D44752-170F-22E9-D268-ABC2B8A1A978}"/>
                  </a:ext>
                </a:extLst>
              </p:cNvPr>
              <p:cNvSpPr/>
              <p:nvPr/>
            </p:nvSpPr>
            <p:spPr>
              <a:xfrm rot="10799991">
                <a:off x="8985470" y="303488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8" name="Forma libre: forma 112">
                <a:extLst>
                  <a:ext uri="{FF2B5EF4-FFF2-40B4-BE49-F238E27FC236}">
                    <a16:creationId xmlns:a16="http://schemas.microsoft.com/office/drawing/2014/main" id="{CCAC7748-A0FA-1F43-C6AF-D3D343AC1547}"/>
                  </a:ext>
                </a:extLst>
              </p:cNvPr>
              <p:cNvSpPr/>
              <p:nvPr/>
            </p:nvSpPr>
            <p:spPr>
              <a:xfrm rot="10799991">
                <a:off x="8876272" y="212131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9" name="Forma libre: forma 113">
                <a:extLst>
                  <a:ext uri="{FF2B5EF4-FFF2-40B4-BE49-F238E27FC236}">
                    <a16:creationId xmlns:a16="http://schemas.microsoft.com/office/drawing/2014/main" id="{E15DF2E3-08CC-3C4E-ECE0-12F18C1586A6}"/>
                  </a:ext>
                </a:extLst>
              </p:cNvPr>
              <p:cNvSpPr/>
              <p:nvPr/>
            </p:nvSpPr>
            <p:spPr>
              <a:xfrm rot="10799991">
                <a:off x="7526992" y="344509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0" name="Forma libre: forma 114">
                <a:extLst>
                  <a:ext uri="{FF2B5EF4-FFF2-40B4-BE49-F238E27FC236}">
                    <a16:creationId xmlns:a16="http://schemas.microsoft.com/office/drawing/2014/main" id="{CD7F8916-346D-1153-8230-D713ECBAF8A6}"/>
                  </a:ext>
                </a:extLst>
              </p:cNvPr>
              <p:cNvSpPr/>
              <p:nvPr/>
            </p:nvSpPr>
            <p:spPr>
              <a:xfrm rot="10799991">
                <a:off x="8868656" y="257585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1" name="Forma libre: forma 115">
                <a:extLst>
                  <a:ext uri="{FF2B5EF4-FFF2-40B4-BE49-F238E27FC236}">
                    <a16:creationId xmlns:a16="http://schemas.microsoft.com/office/drawing/2014/main" id="{98BA2214-F0D9-FFB7-CD47-992C24EA89C8}"/>
                  </a:ext>
                </a:extLst>
              </p:cNvPr>
              <p:cNvSpPr/>
              <p:nvPr/>
            </p:nvSpPr>
            <p:spPr>
              <a:xfrm rot="10799991">
                <a:off x="8893216" y="338510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2" name="Forma libre: forma 116">
                <a:extLst>
                  <a:ext uri="{FF2B5EF4-FFF2-40B4-BE49-F238E27FC236}">
                    <a16:creationId xmlns:a16="http://schemas.microsoft.com/office/drawing/2014/main" id="{E1177004-CFA2-4799-0946-6DB4331C4228}"/>
                  </a:ext>
                </a:extLst>
              </p:cNvPr>
              <p:cNvSpPr/>
              <p:nvPr/>
            </p:nvSpPr>
            <p:spPr>
              <a:xfrm rot="10799991">
                <a:off x="8890126" y="441902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3" name="Forma libre: forma 117">
                <a:extLst>
                  <a:ext uri="{FF2B5EF4-FFF2-40B4-BE49-F238E27FC236}">
                    <a16:creationId xmlns:a16="http://schemas.microsoft.com/office/drawing/2014/main" id="{13A24612-DA63-73C7-ED10-6C1C55969CDE}"/>
                  </a:ext>
                </a:extLst>
              </p:cNvPr>
              <p:cNvSpPr/>
              <p:nvPr/>
            </p:nvSpPr>
            <p:spPr>
              <a:xfrm rot="10799991">
                <a:off x="8709907" y="259269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4" name="Forma libre: forma 118">
                <a:extLst>
                  <a:ext uri="{FF2B5EF4-FFF2-40B4-BE49-F238E27FC236}">
                    <a16:creationId xmlns:a16="http://schemas.microsoft.com/office/drawing/2014/main" id="{953C42D5-C777-971F-F9EF-06585C5FE419}"/>
                  </a:ext>
                </a:extLst>
              </p:cNvPr>
              <p:cNvSpPr/>
              <p:nvPr/>
            </p:nvSpPr>
            <p:spPr>
              <a:xfrm rot="10799991">
                <a:off x="7795214" y="271832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5" name="Forma libre: forma 119">
                <a:extLst>
                  <a:ext uri="{FF2B5EF4-FFF2-40B4-BE49-F238E27FC236}">
                    <a16:creationId xmlns:a16="http://schemas.microsoft.com/office/drawing/2014/main" id="{17E9E6A0-5282-7BF1-DF5A-2EAADB738051}"/>
                  </a:ext>
                </a:extLst>
              </p:cNvPr>
              <p:cNvSpPr/>
              <p:nvPr/>
            </p:nvSpPr>
            <p:spPr>
              <a:xfrm rot="10799991">
                <a:off x="7599578" y="441856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6" name="Forma libre: forma 120">
                <a:extLst>
                  <a:ext uri="{FF2B5EF4-FFF2-40B4-BE49-F238E27FC236}">
                    <a16:creationId xmlns:a16="http://schemas.microsoft.com/office/drawing/2014/main" id="{69287A4A-2805-4DB0-A786-F3785CF38F4C}"/>
                  </a:ext>
                </a:extLst>
              </p:cNvPr>
              <p:cNvSpPr/>
              <p:nvPr/>
            </p:nvSpPr>
            <p:spPr>
              <a:xfrm rot="10799991">
                <a:off x="8127836" y="730094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7" name="Forma libre: forma 121">
                <a:extLst>
                  <a:ext uri="{FF2B5EF4-FFF2-40B4-BE49-F238E27FC236}">
                    <a16:creationId xmlns:a16="http://schemas.microsoft.com/office/drawing/2014/main" id="{1F78085B-9B64-AFE8-BE5C-24CB9B376300}"/>
                  </a:ext>
                </a:extLst>
              </p:cNvPr>
              <p:cNvSpPr/>
              <p:nvPr/>
            </p:nvSpPr>
            <p:spPr>
              <a:xfrm rot="10799991">
                <a:off x="8294704" y="1066647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8" name="Forma libre: forma 122">
                <a:extLst>
                  <a:ext uri="{FF2B5EF4-FFF2-40B4-BE49-F238E27FC236}">
                    <a16:creationId xmlns:a16="http://schemas.microsoft.com/office/drawing/2014/main" id="{8C2CBDC3-F0BD-2950-555E-CDFDC6C03073}"/>
                  </a:ext>
                </a:extLst>
              </p:cNvPr>
              <p:cNvSpPr/>
              <p:nvPr/>
            </p:nvSpPr>
            <p:spPr>
              <a:xfrm rot="10799991">
                <a:off x="8407385" y="1029833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9" name="Forma libre: forma 123">
                <a:extLst>
                  <a:ext uri="{FF2B5EF4-FFF2-40B4-BE49-F238E27FC236}">
                    <a16:creationId xmlns:a16="http://schemas.microsoft.com/office/drawing/2014/main" id="{2DB877FA-EA59-6D30-4D9D-44582D2FA1E4}"/>
                  </a:ext>
                </a:extLst>
              </p:cNvPr>
              <p:cNvSpPr/>
              <p:nvPr/>
            </p:nvSpPr>
            <p:spPr>
              <a:xfrm rot="10799991">
                <a:off x="8434435" y="831153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0" name="Forma libre: forma 124">
                <a:extLst>
                  <a:ext uri="{FF2B5EF4-FFF2-40B4-BE49-F238E27FC236}">
                    <a16:creationId xmlns:a16="http://schemas.microsoft.com/office/drawing/2014/main" id="{6176489B-4F81-0C90-D834-85C806E786B0}"/>
                  </a:ext>
                </a:extLst>
              </p:cNvPr>
              <p:cNvSpPr/>
              <p:nvPr/>
            </p:nvSpPr>
            <p:spPr>
              <a:xfrm rot="10799991">
                <a:off x="8455301" y="924577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1" name="Forma libre: forma 125">
                <a:extLst>
                  <a:ext uri="{FF2B5EF4-FFF2-40B4-BE49-F238E27FC236}">
                    <a16:creationId xmlns:a16="http://schemas.microsoft.com/office/drawing/2014/main" id="{1EFC8179-C33B-9909-B3C5-B9E08B4D85DE}"/>
                  </a:ext>
                </a:extLst>
              </p:cNvPr>
              <p:cNvSpPr/>
              <p:nvPr/>
            </p:nvSpPr>
            <p:spPr>
              <a:xfrm rot="10799991">
                <a:off x="8410349" y="740846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2" name="Forma libre: forma 126">
                <a:extLst>
                  <a:ext uri="{FF2B5EF4-FFF2-40B4-BE49-F238E27FC236}">
                    <a16:creationId xmlns:a16="http://schemas.microsoft.com/office/drawing/2014/main" id="{BD97BD49-202D-0477-BAA1-357E60CBA21E}"/>
                  </a:ext>
                </a:extLst>
              </p:cNvPr>
              <p:cNvSpPr/>
              <p:nvPr/>
            </p:nvSpPr>
            <p:spPr>
              <a:xfrm rot="10799991">
                <a:off x="8067814" y="810954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3" name="Forma libre: forma 127">
                <a:extLst>
                  <a:ext uri="{FF2B5EF4-FFF2-40B4-BE49-F238E27FC236}">
                    <a16:creationId xmlns:a16="http://schemas.microsoft.com/office/drawing/2014/main" id="{47CD306C-B383-8ABF-FD07-5FD077B1401F}"/>
                  </a:ext>
                </a:extLst>
              </p:cNvPr>
              <p:cNvSpPr/>
              <p:nvPr/>
            </p:nvSpPr>
            <p:spPr>
              <a:xfrm rot="10799991">
                <a:off x="8041727" y="909727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4" name="Forma libre: forma 128">
                <a:extLst>
                  <a:ext uri="{FF2B5EF4-FFF2-40B4-BE49-F238E27FC236}">
                    <a16:creationId xmlns:a16="http://schemas.microsoft.com/office/drawing/2014/main" id="{6A1FCD84-02E6-CEAC-9A76-54E41EAA7808}"/>
                  </a:ext>
                </a:extLst>
              </p:cNvPr>
              <p:cNvSpPr/>
              <p:nvPr/>
            </p:nvSpPr>
            <p:spPr>
              <a:xfrm rot="10799991">
                <a:off x="8195465" y="1057174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5" name="Forma libre: forma 129">
                <a:extLst>
                  <a:ext uri="{FF2B5EF4-FFF2-40B4-BE49-F238E27FC236}">
                    <a16:creationId xmlns:a16="http://schemas.microsoft.com/office/drawing/2014/main" id="{FDB624FA-512A-C3E0-6EE8-F73B102D86BF}"/>
                  </a:ext>
                </a:extLst>
              </p:cNvPr>
              <p:cNvSpPr/>
              <p:nvPr/>
            </p:nvSpPr>
            <p:spPr>
              <a:xfrm rot="10799991">
                <a:off x="8062301" y="980593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6" name="Forma libre: forma 130">
                <a:extLst>
                  <a:ext uri="{FF2B5EF4-FFF2-40B4-BE49-F238E27FC236}">
                    <a16:creationId xmlns:a16="http://schemas.microsoft.com/office/drawing/2014/main" id="{DE42C273-5B75-D763-A4E0-D4A78D9996D3}"/>
                  </a:ext>
                </a:extLst>
              </p:cNvPr>
              <p:cNvSpPr/>
              <p:nvPr/>
            </p:nvSpPr>
            <p:spPr>
              <a:xfrm rot="10799991">
                <a:off x="8365104" y="1095551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7" name="Forma libre: forma 131">
                <a:extLst>
                  <a:ext uri="{FF2B5EF4-FFF2-40B4-BE49-F238E27FC236}">
                    <a16:creationId xmlns:a16="http://schemas.microsoft.com/office/drawing/2014/main" id="{D799DC3A-FF2C-DA31-B36A-513CF52E1B45}"/>
                  </a:ext>
                </a:extLst>
              </p:cNvPr>
              <p:cNvSpPr/>
              <p:nvPr/>
            </p:nvSpPr>
            <p:spPr>
              <a:xfrm rot="10799991">
                <a:off x="8484260" y="999731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8" name="Forma libre: forma 132">
                <a:extLst>
                  <a:ext uri="{FF2B5EF4-FFF2-40B4-BE49-F238E27FC236}">
                    <a16:creationId xmlns:a16="http://schemas.microsoft.com/office/drawing/2014/main" id="{9AAD342D-DE59-0B84-AFCB-C9A92DBF989F}"/>
                  </a:ext>
                </a:extLst>
              </p:cNvPr>
              <p:cNvSpPr/>
              <p:nvPr/>
            </p:nvSpPr>
            <p:spPr>
              <a:xfrm rot="10799991">
                <a:off x="8438247" y="979158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9" name="Forma libre: forma 133">
                <a:extLst>
                  <a:ext uri="{FF2B5EF4-FFF2-40B4-BE49-F238E27FC236}">
                    <a16:creationId xmlns:a16="http://schemas.microsoft.com/office/drawing/2014/main" id="{85AA2BB4-21D6-B460-8F99-555B2F4C4B65}"/>
                  </a:ext>
                </a:extLst>
              </p:cNvPr>
              <p:cNvSpPr/>
              <p:nvPr/>
            </p:nvSpPr>
            <p:spPr>
              <a:xfrm rot="10799991">
                <a:off x="8133926" y="967096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0" name="Forma libre: forma 134">
                <a:extLst>
                  <a:ext uri="{FF2B5EF4-FFF2-40B4-BE49-F238E27FC236}">
                    <a16:creationId xmlns:a16="http://schemas.microsoft.com/office/drawing/2014/main" id="{E3EEB1AC-559F-4573-D151-8F82B51EF95B}"/>
                  </a:ext>
                </a:extLst>
              </p:cNvPr>
              <p:cNvSpPr/>
              <p:nvPr/>
            </p:nvSpPr>
            <p:spPr>
              <a:xfrm rot="10799991">
                <a:off x="8351297" y="1059935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71" name="Grupo 22">
              <a:extLst>
                <a:ext uri="{FF2B5EF4-FFF2-40B4-BE49-F238E27FC236}">
                  <a16:creationId xmlns:a16="http://schemas.microsoft.com/office/drawing/2014/main" id="{A78EA687-01F6-4B87-623B-4D8E8A5AD95D}"/>
                </a:ext>
              </a:extLst>
            </p:cNvPr>
            <p:cNvGrpSpPr/>
            <p:nvPr/>
          </p:nvGrpSpPr>
          <p:grpSpPr>
            <a:xfrm>
              <a:off x="78071" y="-14978"/>
              <a:ext cx="1626177" cy="1270594"/>
              <a:chOff x="78071" y="-14978"/>
              <a:chExt cx="1626177" cy="1270594"/>
            </a:xfrm>
          </p:grpSpPr>
          <p:sp>
            <p:nvSpPr>
              <p:cNvPr id="72" name="Forma libre: forma 27">
                <a:extLst>
                  <a:ext uri="{FF2B5EF4-FFF2-40B4-BE49-F238E27FC236}">
                    <a16:creationId xmlns:a16="http://schemas.microsoft.com/office/drawing/2014/main" id="{BED888CD-84DC-3742-8A4B-1A3CB38F372A}"/>
                  </a:ext>
                </a:extLst>
              </p:cNvPr>
              <p:cNvSpPr/>
              <p:nvPr/>
            </p:nvSpPr>
            <p:spPr>
              <a:xfrm rot="10799991">
                <a:off x="581283" y="800328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3" name="Forma libre: forma 28">
                <a:extLst>
                  <a:ext uri="{FF2B5EF4-FFF2-40B4-BE49-F238E27FC236}">
                    <a16:creationId xmlns:a16="http://schemas.microsoft.com/office/drawing/2014/main" id="{DDCD643D-1103-C446-2B39-D8E01A8BA9D1}"/>
                  </a:ext>
                </a:extLst>
              </p:cNvPr>
              <p:cNvSpPr/>
              <p:nvPr/>
            </p:nvSpPr>
            <p:spPr>
              <a:xfrm rot="10799991">
                <a:off x="867070" y="-14978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4" name="Forma libre: forma 29">
                <a:extLst>
                  <a:ext uri="{FF2B5EF4-FFF2-40B4-BE49-F238E27FC236}">
                    <a16:creationId xmlns:a16="http://schemas.microsoft.com/office/drawing/2014/main" id="{2C06A56D-BE0C-0C63-AE39-C161DC35F0DF}"/>
                  </a:ext>
                </a:extLst>
              </p:cNvPr>
              <p:cNvSpPr/>
              <p:nvPr/>
            </p:nvSpPr>
            <p:spPr>
              <a:xfrm rot="10799991">
                <a:off x="996019" y="827321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5" name="Forma libre: forma 30">
                <a:extLst>
                  <a:ext uri="{FF2B5EF4-FFF2-40B4-BE49-F238E27FC236}">
                    <a16:creationId xmlns:a16="http://schemas.microsoft.com/office/drawing/2014/main" id="{B4C8FF38-9848-618C-1B47-0FB835653078}"/>
                  </a:ext>
                </a:extLst>
              </p:cNvPr>
              <p:cNvSpPr/>
              <p:nvPr/>
            </p:nvSpPr>
            <p:spPr>
              <a:xfrm rot="10799991">
                <a:off x="929423" y="957898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6" name="Forma libre: forma 31">
                <a:extLst>
                  <a:ext uri="{FF2B5EF4-FFF2-40B4-BE49-F238E27FC236}">
                    <a16:creationId xmlns:a16="http://schemas.microsoft.com/office/drawing/2014/main" id="{636F98B2-34BA-0E6F-1F72-4B933F22489B}"/>
                  </a:ext>
                </a:extLst>
              </p:cNvPr>
              <p:cNvSpPr/>
              <p:nvPr/>
            </p:nvSpPr>
            <p:spPr>
              <a:xfrm rot="10799991">
                <a:off x="638022" y="612345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7" name="Forma libre: forma 32">
                <a:extLst>
                  <a:ext uri="{FF2B5EF4-FFF2-40B4-BE49-F238E27FC236}">
                    <a16:creationId xmlns:a16="http://schemas.microsoft.com/office/drawing/2014/main" id="{A7356D5B-87A8-2B9A-C490-4D603113F97C}"/>
                  </a:ext>
                </a:extLst>
              </p:cNvPr>
              <p:cNvSpPr/>
              <p:nvPr/>
            </p:nvSpPr>
            <p:spPr>
              <a:xfrm rot="10799991">
                <a:off x="968020" y="626720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8" name="Forma libre: forma 33">
                <a:extLst>
                  <a:ext uri="{FF2B5EF4-FFF2-40B4-BE49-F238E27FC236}">
                    <a16:creationId xmlns:a16="http://schemas.microsoft.com/office/drawing/2014/main" id="{432B76DA-C6A1-5546-E2C0-3891BFCCFEF8}"/>
                  </a:ext>
                </a:extLst>
              </p:cNvPr>
              <p:cNvSpPr/>
              <p:nvPr/>
            </p:nvSpPr>
            <p:spPr>
              <a:xfrm rot="10799991">
                <a:off x="948369" y="-485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9" name="Forma libre: forma 34">
                <a:extLst>
                  <a:ext uri="{FF2B5EF4-FFF2-40B4-BE49-F238E27FC236}">
                    <a16:creationId xmlns:a16="http://schemas.microsoft.com/office/drawing/2014/main" id="{DAB8D42A-5998-2470-24EC-AD8AAC43777A}"/>
                  </a:ext>
                </a:extLst>
              </p:cNvPr>
              <p:cNvSpPr/>
              <p:nvPr/>
            </p:nvSpPr>
            <p:spPr>
              <a:xfrm rot="10799991">
                <a:off x="341354" y="-32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0" name="Forma libre: forma 35">
                <a:extLst>
                  <a:ext uri="{FF2B5EF4-FFF2-40B4-BE49-F238E27FC236}">
                    <a16:creationId xmlns:a16="http://schemas.microsoft.com/office/drawing/2014/main" id="{00191304-ABA7-6DB1-3FCE-11617D37D7D5}"/>
                  </a:ext>
                </a:extLst>
              </p:cNvPr>
              <p:cNvSpPr/>
              <p:nvPr/>
            </p:nvSpPr>
            <p:spPr>
              <a:xfrm rot="10799991">
                <a:off x="1353668" y="115927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1" name="Forma libre: forma 36">
                <a:extLst>
                  <a:ext uri="{FF2B5EF4-FFF2-40B4-BE49-F238E27FC236}">
                    <a16:creationId xmlns:a16="http://schemas.microsoft.com/office/drawing/2014/main" id="{0202C3DB-1FDD-FB82-9D19-E554D500F874}"/>
                  </a:ext>
                </a:extLst>
              </p:cNvPr>
              <p:cNvSpPr/>
              <p:nvPr/>
            </p:nvSpPr>
            <p:spPr>
              <a:xfrm rot="10799991">
                <a:off x="346703" y="116284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2" name="Forma libre: forma 37">
                <a:extLst>
                  <a:ext uri="{FF2B5EF4-FFF2-40B4-BE49-F238E27FC236}">
                    <a16:creationId xmlns:a16="http://schemas.microsoft.com/office/drawing/2014/main" id="{600E93FB-7BA9-48BC-9B8E-6AC263ED9449}"/>
                  </a:ext>
                </a:extLst>
              </p:cNvPr>
              <p:cNvSpPr/>
              <p:nvPr/>
            </p:nvSpPr>
            <p:spPr>
              <a:xfrm rot="10799991">
                <a:off x="395816" y="448998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3" name="Forma libre: forma 38">
                <a:extLst>
                  <a:ext uri="{FF2B5EF4-FFF2-40B4-BE49-F238E27FC236}">
                    <a16:creationId xmlns:a16="http://schemas.microsoft.com/office/drawing/2014/main" id="{4BA5DF0D-3A06-E133-69B7-F096687CBF86}"/>
                  </a:ext>
                </a:extLst>
              </p:cNvPr>
              <p:cNvSpPr/>
              <p:nvPr/>
            </p:nvSpPr>
            <p:spPr>
              <a:xfrm rot="10799991">
                <a:off x="417085" y="384834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4" name="Forma libre: forma 39">
                <a:extLst>
                  <a:ext uri="{FF2B5EF4-FFF2-40B4-BE49-F238E27FC236}">
                    <a16:creationId xmlns:a16="http://schemas.microsoft.com/office/drawing/2014/main" id="{DFC6D1B3-D030-77CE-D3EA-EB4B0F744957}"/>
                  </a:ext>
                </a:extLst>
              </p:cNvPr>
              <p:cNvSpPr/>
              <p:nvPr/>
            </p:nvSpPr>
            <p:spPr>
              <a:xfrm rot="10799991">
                <a:off x="1255380" y="453395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5" name="Forma libre: forma 40">
                <a:extLst>
                  <a:ext uri="{FF2B5EF4-FFF2-40B4-BE49-F238E27FC236}">
                    <a16:creationId xmlns:a16="http://schemas.microsoft.com/office/drawing/2014/main" id="{B8EDC143-80F1-8E90-9758-E3D6B4C03FD8}"/>
                  </a:ext>
                </a:extLst>
              </p:cNvPr>
              <p:cNvSpPr/>
              <p:nvPr/>
            </p:nvSpPr>
            <p:spPr>
              <a:xfrm rot="10799991">
                <a:off x="1170770" y="384486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6" name="Forma libre: forma 41">
                <a:extLst>
                  <a:ext uri="{FF2B5EF4-FFF2-40B4-BE49-F238E27FC236}">
                    <a16:creationId xmlns:a16="http://schemas.microsoft.com/office/drawing/2014/main" id="{D8F49221-C17C-D6F1-8C4E-E9CC80E372BD}"/>
                  </a:ext>
                </a:extLst>
              </p:cNvPr>
              <p:cNvSpPr/>
              <p:nvPr/>
            </p:nvSpPr>
            <p:spPr>
              <a:xfrm rot="10799991">
                <a:off x="1439814" y="455627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7" name="Forma libre: forma 42">
                <a:extLst>
                  <a:ext uri="{FF2B5EF4-FFF2-40B4-BE49-F238E27FC236}">
                    <a16:creationId xmlns:a16="http://schemas.microsoft.com/office/drawing/2014/main" id="{237D7D7B-140C-9B05-D1C2-808BFB9E1CC4}"/>
                  </a:ext>
                </a:extLst>
              </p:cNvPr>
              <p:cNvSpPr/>
              <p:nvPr/>
            </p:nvSpPr>
            <p:spPr>
              <a:xfrm rot="10799991">
                <a:off x="269601" y="455544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8" name="Forma libre: forma 43">
                <a:extLst>
                  <a:ext uri="{FF2B5EF4-FFF2-40B4-BE49-F238E27FC236}">
                    <a16:creationId xmlns:a16="http://schemas.microsoft.com/office/drawing/2014/main" id="{D5FB7362-3ED1-4C95-5DC4-6B540B39932E}"/>
                  </a:ext>
                </a:extLst>
              </p:cNvPr>
              <p:cNvSpPr/>
              <p:nvPr/>
            </p:nvSpPr>
            <p:spPr>
              <a:xfrm rot="10799991">
                <a:off x="142929" y="543428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9" name="Forma libre: forma 44">
                <a:extLst>
                  <a:ext uri="{FF2B5EF4-FFF2-40B4-BE49-F238E27FC236}">
                    <a16:creationId xmlns:a16="http://schemas.microsoft.com/office/drawing/2014/main" id="{02AC0A32-6B13-19A5-7C9E-46665E6A747B}"/>
                  </a:ext>
                </a:extLst>
              </p:cNvPr>
              <p:cNvSpPr/>
              <p:nvPr/>
            </p:nvSpPr>
            <p:spPr>
              <a:xfrm rot="10799991">
                <a:off x="1598673" y="181673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0" name="Forma libre: forma 45">
                <a:extLst>
                  <a:ext uri="{FF2B5EF4-FFF2-40B4-BE49-F238E27FC236}">
                    <a16:creationId xmlns:a16="http://schemas.microsoft.com/office/drawing/2014/main" id="{009C31CC-85E2-F3D3-CB16-1A34A702174D}"/>
                  </a:ext>
                </a:extLst>
              </p:cNvPr>
              <p:cNvSpPr/>
              <p:nvPr/>
            </p:nvSpPr>
            <p:spPr>
              <a:xfrm rot="10799991">
                <a:off x="501521" y="180090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1" name="Forma libre: forma 46">
                <a:extLst>
                  <a:ext uri="{FF2B5EF4-FFF2-40B4-BE49-F238E27FC236}">
                    <a16:creationId xmlns:a16="http://schemas.microsoft.com/office/drawing/2014/main" id="{988FE05D-30FF-41CB-DA33-2F4A107DBF7D}"/>
                  </a:ext>
                </a:extLst>
              </p:cNvPr>
              <p:cNvSpPr/>
              <p:nvPr/>
            </p:nvSpPr>
            <p:spPr>
              <a:xfrm rot="10799991">
                <a:off x="1258864" y="180310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2" name="Forma libre: forma 47">
                <a:extLst>
                  <a:ext uri="{FF2B5EF4-FFF2-40B4-BE49-F238E27FC236}">
                    <a16:creationId xmlns:a16="http://schemas.microsoft.com/office/drawing/2014/main" id="{301F7E11-BD40-6224-071B-D187814DF96C}"/>
                  </a:ext>
                </a:extLst>
              </p:cNvPr>
              <p:cNvSpPr/>
              <p:nvPr/>
            </p:nvSpPr>
            <p:spPr>
              <a:xfrm rot="10799991">
                <a:off x="1617262" y="543802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3" name="Forma libre: forma 48">
                <a:extLst>
                  <a:ext uri="{FF2B5EF4-FFF2-40B4-BE49-F238E27FC236}">
                    <a16:creationId xmlns:a16="http://schemas.microsoft.com/office/drawing/2014/main" id="{4886C90A-7F97-222B-64E3-8E357D2992F7}"/>
                  </a:ext>
                </a:extLst>
              </p:cNvPr>
              <p:cNvSpPr/>
              <p:nvPr/>
            </p:nvSpPr>
            <p:spPr>
              <a:xfrm rot="10799991">
                <a:off x="78071" y="358243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4" name="Forma libre: forma 49">
                <a:extLst>
                  <a:ext uri="{FF2B5EF4-FFF2-40B4-BE49-F238E27FC236}">
                    <a16:creationId xmlns:a16="http://schemas.microsoft.com/office/drawing/2014/main" id="{45E67507-1CC6-7236-3C28-1B524F72B830}"/>
                  </a:ext>
                </a:extLst>
              </p:cNvPr>
              <p:cNvSpPr/>
              <p:nvPr/>
            </p:nvSpPr>
            <p:spPr>
              <a:xfrm rot="10799991">
                <a:off x="161986" y="181965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5" name="Forma libre: forma 50">
                <a:extLst>
                  <a:ext uri="{FF2B5EF4-FFF2-40B4-BE49-F238E27FC236}">
                    <a16:creationId xmlns:a16="http://schemas.microsoft.com/office/drawing/2014/main" id="{3B0FB66E-6A34-35E0-1ADD-220F1CC57B01}"/>
                  </a:ext>
                </a:extLst>
              </p:cNvPr>
              <p:cNvSpPr/>
              <p:nvPr/>
            </p:nvSpPr>
            <p:spPr>
              <a:xfrm rot="10799991">
                <a:off x="1284256" y="319408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6" name="Forma libre: forma 51">
                <a:extLst>
                  <a:ext uri="{FF2B5EF4-FFF2-40B4-BE49-F238E27FC236}">
                    <a16:creationId xmlns:a16="http://schemas.microsoft.com/office/drawing/2014/main" id="{103AD92D-6EBB-DAFC-9BB8-6BCA05A334A8}"/>
                  </a:ext>
                </a:extLst>
              </p:cNvPr>
              <p:cNvSpPr/>
              <p:nvPr/>
            </p:nvSpPr>
            <p:spPr>
              <a:xfrm rot="10799991">
                <a:off x="173050" y="243733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7" name="Forma libre: forma 52">
                <a:extLst>
                  <a:ext uri="{FF2B5EF4-FFF2-40B4-BE49-F238E27FC236}">
                    <a16:creationId xmlns:a16="http://schemas.microsoft.com/office/drawing/2014/main" id="{102A8419-02BB-45D3-F891-889AED1C28FC}"/>
                  </a:ext>
                </a:extLst>
              </p:cNvPr>
              <p:cNvSpPr/>
              <p:nvPr/>
            </p:nvSpPr>
            <p:spPr>
              <a:xfrm rot="10799991">
                <a:off x="1613476" y="433873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8" name="Forma libre: forma 53">
                <a:extLst>
                  <a:ext uri="{FF2B5EF4-FFF2-40B4-BE49-F238E27FC236}">
                    <a16:creationId xmlns:a16="http://schemas.microsoft.com/office/drawing/2014/main" id="{F3D83BDD-5738-B414-AB23-95BBCC8B29F3}"/>
                  </a:ext>
                </a:extLst>
              </p:cNvPr>
              <p:cNvSpPr/>
              <p:nvPr/>
            </p:nvSpPr>
            <p:spPr>
              <a:xfrm rot="10799991">
                <a:off x="300581" y="202502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9" name="Forma libre: forma 54">
                <a:extLst>
                  <a:ext uri="{FF2B5EF4-FFF2-40B4-BE49-F238E27FC236}">
                    <a16:creationId xmlns:a16="http://schemas.microsoft.com/office/drawing/2014/main" id="{B2158815-0E56-1D28-550D-D8AF5F38167A}"/>
                  </a:ext>
                </a:extLst>
              </p:cNvPr>
              <p:cNvSpPr/>
              <p:nvPr/>
            </p:nvSpPr>
            <p:spPr>
              <a:xfrm rot="10799991">
                <a:off x="169731" y="433626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0" name="Forma libre: forma 55">
                <a:extLst>
                  <a:ext uri="{FF2B5EF4-FFF2-40B4-BE49-F238E27FC236}">
                    <a16:creationId xmlns:a16="http://schemas.microsoft.com/office/drawing/2014/main" id="{EDC6B903-D665-780F-5813-9D189418A9ED}"/>
                  </a:ext>
                </a:extLst>
              </p:cNvPr>
              <p:cNvSpPr/>
              <p:nvPr/>
            </p:nvSpPr>
            <p:spPr>
              <a:xfrm rot="10799991">
                <a:off x="189802" y="293943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1" name="Forma libre: forma 56">
                <a:extLst>
                  <a:ext uri="{FF2B5EF4-FFF2-40B4-BE49-F238E27FC236}">
                    <a16:creationId xmlns:a16="http://schemas.microsoft.com/office/drawing/2014/main" id="{0A2FFAF6-679A-E706-A11F-C6ED61C3A48F}"/>
                  </a:ext>
                </a:extLst>
              </p:cNvPr>
              <p:cNvSpPr/>
              <p:nvPr/>
            </p:nvSpPr>
            <p:spPr>
              <a:xfrm rot="10799991">
                <a:off x="502718" y="319829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2" name="Forma libre: forma 57">
                <a:extLst>
                  <a:ext uri="{FF2B5EF4-FFF2-40B4-BE49-F238E27FC236}">
                    <a16:creationId xmlns:a16="http://schemas.microsoft.com/office/drawing/2014/main" id="{ED55A9AD-3CA5-C08A-F2F1-0BDB04B0C09B}"/>
                  </a:ext>
                </a:extLst>
              </p:cNvPr>
              <p:cNvSpPr/>
              <p:nvPr/>
            </p:nvSpPr>
            <p:spPr>
              <a:xfrm rot="10799991">
                <a:off x="1604479" y="293960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3" name="Forma libre: forma 58">
                <a:extLst>
                  <a:ext uri="{FF2B5EF4-FFF2-40B4-BE49-F238E27FC236}">
                    <a16:creationId xmlns:a16="http://schemas.microsoft.com/office/drawing/2014/main" id="{BF3D2359-EB28-CFF7-8564-1B8578229119}"/>
                  </a:ext>
                </a:extLst>
              </p:cNvPr>
              <p:cNvSpPr/>
              <p:nvPr/>
            </p:nvSpPr>
            <p:spPr>
              <a:xfrm rot="10799991">
                <a:off x="1495272" y="202612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4" name="Forma libre: forma 59">
                <a:extLst>
                  <a:ext uri="{FF2B5EF4-FFF2-40B4-BE49-F238E27FC236}">
                    <a16:creationId xmlns:a16="http://schemas.microsoft.com/office/drawing/2014/main" id="{65513387-3C66-A3B6-2AF7-13C1A96FE0A6}"/>
                  </a:ext>
                </a:extLst>
              </p:cNvPr>
              <p:cNvSpPr/>
              <p:nvPr/>
            </p:nvSpPr>
            <p:spPr>
              <a:xfrm rot="10799991">
                <a:off x="146001" y="334990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5" name="Forma libre: forma 60">
                <a:extLst>
                  <a:ext uri="{FF2B5EF4-FFF2-40B4-BE49-F238E27FC236}">
                    <a16:creationId xmlns:a16="http://schemas.microsoft.com/office/drawing/2014/main" id="{916A80BF-C554-39C8-65A8-8A126796F479}"/>
                  </a:ext>
                </a:extLst>
              </p:cNvPr>
              <p:cNvSpPr/>
              <p:nvPr/>
            </p:nvSpPr>
            <p:spPr>
              <a:xfrm rot="10799991">
                <a:off x="1487665" y="248057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6" name="Forma libre: forma 61">
                <a:extLst>
                  <a:ext uri="{FF2B5EF4-FFF2-40B4-BE49-F238E27FC236}">
                    <a16:creationId xmlns:a16="http://schemas.microsoft.com/office/drawing/2014/main" id="{AAD7A876-E09F-7D1E-3969-1D5E8C6E7CED}"/>
                  </a:ext>
                </a:extLst>
              </p:cNvPr>
              <p:cNvSpPr/>
              <p:nvPr/>
            </p:nvSpPr>
            <p:spPr>
              <a:xfrm rot="10799991">
                <a:off x="1512225" y="328982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7" name="Forma libre: forma 62">
                <a:extLst>
                  <a:ext uri="{FF2B5EF4-FFF2-40B4-BE49-F238E27FC236}">
                    <a16:creationId xmlns:a16="http://schemas.microsoft.com/office/drawing/2014/main" id="{437994E1-BDE6-1407-215C-991468B2BC29}"/>
                  </a:ext>
                </a:extLst>
              </p:cNvPr>
              <p:cNvSpPr/>
              <p:nvPr/>
            </p:nvSpPr>
            <p:spPr>
              <a:xfrm rot="10799991">
                <a:off x="1509135" y="432374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8" name="Forma libre: forma 63">
                <a:extLst>
                  <a:ext uri="{FF2B5EF4-FFF2-40B4-BE49-F238E27FC236}">
                    <a16:creationId xmlns:a16="http://schemas.microsoft.com/office/drawing/2014/main" id="{E703798D-8E2D-9A67-0981-B34D7ECA3026}"/>
                  </a:ext>
                </a:extLst>
              </p:cNvPr>
              <p:cNvSpPr/>
              <p:nvPr/>
            </p:nvSpPr>
            <p:spPr>
              <a:xfrm rot="10799991">
                <a:off x="1328907" y="249741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9" name="Forma libre: forma 64">
                <a:extLst>
                  <a:ext uri="{FF2B5EF4-FFF2-40B4-BE49-F238E27FC236}">
                    <a16:creationId xmlns:a16="http://schemas.microsoft.com/office/drawing/2014/main" id="{DA7ADAC9-C80C-877C-F6C3-A4BE714B3F1D}"/>
                  </a:ext>
                </a:extLst>
              </p:cNvPr>
              <p:cNvSpPr/>
              <p:nvPr/>
            </p:nvSpPr>
            <p:spPr>
              <a:xfrm rot="10799991">
                <a:off x="414214" y="262304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0" name="Forma libre: forma 65">
                <a:extLst>
                  <a:ext uri="{FF2B5EF4-FFF2-40B4-BE49-F238E27FC236}">
                    <a16:creationId xmlns:a16="http://schemas.microsoft.com/office/drawing/2014/main" id="{39183784-1F29-3A01-1602-E3952BA87E58}"/>
                  </a:ext>
                </a:extLst>
              </p:cNvPr>
              <p:cNvSpPr/>
              <p:nvPr/>
            </p:nvSpPr>
            <p:spPr>
              <a:xfrm rot="10799991">
                <a:off x="218578" y="432337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1" name="Forma libre: forma 66">
                <a:extLst>
                  <a:ext uri="{FF2B5EF4-FFF2-40B4-BE49-F238E27FC236}">
                    <a16:creationId xmlns:a16="http://schemas.microsoft.com/office/drawing/2014/main" id="{F3ED3879-2656-C1AD-290B-0EC71AF47BBE}"/>
                  </a:ext>
                </a:extLst>
              </p:cNvPr>
              <p:cNvSpPr/>
              <p:nvPr/>
            </p:nvSpPr>
            <p:spPr>
              <a:xfrm rot="10799991">
                <a:off x="746835" y="720566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2" name="Forma libre: forma 67">
                <a:extLst>
                  <a:ext uri="{FF2B5EF4-FFF2-40B4-BE49-F238E27FC236}">
                    <a16:creationId xmlns:a16="http://schemas.microsoft.com/office/drawing/2014/main" id="{481E5519-17A1-5F98-2665-32EB21057BF2}"/>
                  </a:ext>
                </a:extLst>
              </p:cNvPr>
              <p:cNvSpPr/>
              <p:nvPr/>
            </p:nvSpPr>
            <p:spPr>
              <a:xfrm rot="10799991">
                <a:off x="913713" y="1057119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3" name="Forma libre: forma 68">
                <a:extLst>
                  <a:ext uri="{FF2B5EF4-FFF2-40B4-BE49-F238E27FC236}">
                    <a16:creationId xmlns:a16="http://schemas.microsoft.com/office/drawing/2014/main" id="{9228C897-C6CE-8578-24DD-2AFB46110302}"/>
                  </a:ext>
                </a:extLst>
              </p:cNvPr>
              <p:cNvSpPr/>
              <p:nvPr/>
            </p:nvSpPr>
            <p:spPr>
              <a:xfrm rot="10799991">
                <a:off x="1026385" y="1020305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4" name="Forma libre: forma 69">
                <a:extLst>
                  <a:ext uri="{FF2B5EF4-FFF2-40B4-BE49-F238E27FC236}">
                    <a16:creationId xmlns:a16="http://schemas.microsoft.com/office/drawing/2014/main" id="{EDD78411-ADB0-F596-7DC2-3A5277DB248A}"/>
                  </a:ext>
                </a:extLst>
              </p:cNvPr>
              <p:cNvSpPr/>
              <p:nvPr/>
            </p:nvSpPr>
            <p:spPr>
              <a:xfrm rot="10799991">
                <a:off x="1053444" y="821625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5" name="Forma libre: forma 70">
                <a:extLst>
                  <a:ext uri="{FF2B5EF4-FFF2-40B4-BE49-F238E27FC236}">
                    <a16:creationId xmlns:a16="http://schemas.microsoft.com/office/drawing/2014/main" id="{825F3ACA-7A76-C00B-0D46-83320D4472DE}"/>
                  </a:ext>
                </a:extLst>
              </p:cNvPr>
              <p:cNvSpPr/>
              <p:nvPr/>
            </p:nvSpPr>
            <p:spPr>
              <a:xfrm rot="10799991">
                <a:off x="1074310" y="915058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6" name="Forma libre: forma 71">
                <a:extLst>
                  <a:ext uri="{FF2B5EF4-FFF2-40B4-BE49-F238E27FC236}">
                    <a16:creationId xmlns:a16="http://schemas.microsoft.com/office/drawing/2014/main" id="{A08E3EAF-5FD4-7BF1-AB34-F83E64F07BB5}"/>
                  </a:ext>
                </a:extLst>
              </p:cNvPr>
              <p:cNvSpPr/>
              <p:nvPr/>
            </p:nvSpPr>
            <p:spPr>
              <a:xfrm rot="10799991">
                <a:off x="1029358" y="731318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7" name="Forma libre: forma 72">
                <a:extLst>
                  <a:ext uri="{FF2B5EF4-FFF2-40B4-BE49-F238E27FC236}">
                    <a16:creationId xmlns:a16="http://schemas.microsoft.com/office/drawing/2014/main" id="{FE98BAFD-8CE6-B81B-25CE-2E645E306BF4}"/>
                  </a:ext>
                </a:extLst>
              </p:cNvPr>
              <p:cNvSpPr/>
              <p:nvPr/>
            </p:nvSpPr>
            <p:spPr>
              <a:xfrm rot="10799991">
                <a:off x="686823" y="801426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8" name="Forma libre: forma 73">
                <a:extLst>
                  <a:ext uri="{FF2B5EF4-FFF2-40B4-BE49-F238E27FC236}">
                    <a16:creationId xmlns:a16="http://schemas.microsoft.com/office/drawing/2014/main" id="{1FA4077B-4713-EBD8-37AA-CE6F32BC3FF5}"/>
                  </a:ext>
                </a:extLst>
              </p:cNvPr>
              <p:cNvSpPr/>
              <p:nvPr/>
            </p:nvSpPr>
            <p:spPr>
              <a:xfrm rot="10799991">
                <a:off x="660727" y="900199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9" name="Forma libre: forma 74">
                <a:extLst>
                  <a:ext uri="{FF2B5EF4-FFF2-40B4-BE49-F238E27FC236}">
                    <a16:creationId xmlns:a16="http://schemas.microsoft.com/office/drawing/2014/main" id="{6FA7247B-4819-B54B-E942-9E15C3DA5B4D}"/>
                  </a:ext>
                </a:extLst>
              </p:cNvPr>
              <p:cNvSpPr/>
              <p:nvPr/>
            </p:nvSpPr>
            <p:spPr>
              <a:xfrm rot="10799991">
                <a:off x="814474" y="1047646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0" name="Forma libre: forma 75">
                <a:extLst>
                  <a:ext uri="{FF2B5EF4-FFF2-40B4-BE49-F238E27FC236}">
                    <a16:creationId xmlns:a16="http://schemas.microsoft.com/office/drawing/2014/main" id="{D27DEF53-839F-E227-EDF3-D0DE9566D028}"/>
                  </a:ext>
                </a:extLst>
              </p:cNvPr>
              <p:cNvSpPr/>
              <p:nvPr/>
            </p:nvSpPr>
            <p:spPr>
              <a:xfrm rot="10799991">
                <a:off x="681310" y="971065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1" name="Forma libre: forma 76">
                <a:extLst>
                  <a:ext uri="{FF2B5EF4-FFF2-40B4-BE49-F238E27FC236}">
                    <a16:creationId xmlns:a16="http://schemas.microsoft.com/office/drawing/2014/main" id="{6B7F8B18-5DDF-75A8-29B5-E64E834AC6BE}"/>
                  </a:ext>
                </a:extLst>
              </p:cNvPr>
              <p:cNvSpPr/>
              <p:nvPr/>
            </p:nvSpPr>
            <p:spPr>
              <a:xfrm rot="10799991">
                <a:off x="984113" y="1086023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2" name="Forma libre: forma 77">
                <a:extLst>
                  <a:ext uri="{FF2B5EF4-FFF2-40B4-BE49-F238E27FC236}">
                    <a16:creationId xmlns:a16="http://schemas.microsoft.com/office/drawing/2014/main" id="{A9213F6E-8553-D26C-8719-703C12C6B713}"/>
                  </a:ext>
                </a:extLst>
              </p:cNvPr>
              <p:cNvSpPr/>
              <p:nvPr/>
            </p:nvSpPr>
            <p:spPr>
              <a:xfrm rot="10799991">
                <a:off x="1103269" y="990203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3" name="Forma libre: forma 78">
                <a:extLst>
                  <a:ext uri="{FF2B5EF4-FFF2-40B4-BE49-F238E27FC236}">
                    <a16:creationId xmlns:a16="http://schemas.microsoft.com/office/drawing/2014/main" id="{EE95C642-07EB-D6B7-CC1C-CCB81A84BF19}"/>
                  </a:ext>
                </a:extLst>
              </p:cNvPr>
              <p:cNvSpPr/>
              <p:nvPr/>
            </p:nvSpPr>
            <p:spPr>
              <a:xfrm rot="10799991">
                <a:off x="1057256" y="969630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4" name="Forma libre: forma 79">
                <a:extLst>
                  <a:ext uri="{FF2B5EF4-FFF2-40B4-BE49-F238E27FC236}">
                    <a16:creationId xmlns:a16="http://schemas.microsoft.com/office/drawing/2014/main" id="{6A79D99E-34F9-E137-FF5B-A3AC3C3E2CE8}"/>
                  </a:ext>
                </a:extLst>
              </p:cNvPr>
              <p:cNvSpPr/>
              <p:nvPr/>
            </p:nvSpPr>
            <p:spPr>
              <a:xfrm rot="10799991">
                <a:off x="752935" y="957577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5" name="Forma libre: forma 80">
                <a:extLst>
                  <a:ext uri="{FF2B5EF4-FFF2-40B4-BE49-F238E27FC236}">
                    <a16:creationId xmlns:a16="http://schemas.microsoft.com/office/drawing/2014/main" id="{52B4AE04-9D08-C777-7349-005F89CD7C8B}"/>
                  </a:ext>
                </a:extLst>
              </p:cNvPr>
              <p:cNvSpPr/>
              <p:nvPr/>
            </p:nvSpPr>
            <p:spPr>
              <a:xfrm rot="10799991">
                <a:off x="970297" y="1050407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126" name="Rectángulo 26">
              <a:extLst>
                <a:ext uri="{FF2B5EF4-FFF2-40B4-BE49-F238E27FC236}">
                  <a16:creationId xmlns:a16="http://schemas.microsoft.com/office/drawing/2014/main" id="{DB2F3075-A6D9-8721-0D5E-9AC50781AD9B}"/>
                </a:ext>
              </a:extLst>
            </p:cNvPr>
            <p:cNvSpPr/>
            <p:nvPr/>
          </p:nvSpPr>
          <p:spPr>
            <a:xfrm>
              <a:off x="0" y="-5449"/>
              <a:ext cx="9144000" cy="63495"/>
            </a:xfrm>
            <a:prstGeom prst="rect">
              <a:avLst/>
            </a:pr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FCE0D6"/>
                </a:solidFill>
                <a:uFillTx/>
                <a:latin typeface="Arial"/>
              </a:endParaRPr>
            </a:p>
          </p:txBody>
        </p:sp>
      </p:grpSp>
      <p:grpSp>
        <p:nvGrpSpPr>
          <p:cNvPr id="127" name="Grupo 140">
            <a:extLst>
              <a:ext uri="{FF2B5EF4-FFF2-40B4-BE49-F238E27FC236}">
                <a16:creationId xmlns:a16="http://schemas.microsoft.com/office/drawing/2014/main" id="{8B734AAF-625D-356F-3E72-4FE3D287FB13}"/>
              </a:ext>
            </a:extLst>
          </p:cNvPr>
          <p:cNvGrpSpPr/>
          <p:nvPr/>
        </p:nvGrpSpPr>
        <p:grpSpPr>
          <a:xfrm>
            <a:off x="5264145" y="776289"/>
            <a:ext cx="2587634" cy="4397377"/>
            <a:chOff x="5264145" y="776289"/>
            <a:chExt cx="2587634" cy="4397377"/>
          </a:xfrm>
        </p:grpSpPr>
        <p:sp>
          <p:nvSpPr>
            <p:cNvPr id="128" name="Freeform 5">
              <a:extLst>
                <a:ext uri="{FF2B5EF4-FFF2-40B4-BE49-F238E27FC236}">
                  <a16:creationId xmlns:a16="http://schemas.microsoft.com/office/drawing/2014/main" id="{1F630F3A-437C-3A6F-0911-C1F9EAB48E81}"/>
                </a:ext>
              </a:extLst>
            </p:cNvPr>
            <p:cNvSpPr/>
            <p:nvPr/>
          </p:nvSpPr>
          <p:spPr>
            <a:xfrm>
              <a:off x="6105521" y="2470151"/>
              <a:ext cx="522286" cy="270351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98"/>
                <a:gd name="f7" fmla="val 1028"/>
                <a:gd name="f8" fmla="val 190"/>
                <a:gd name="f9" fmla="val 1004"/>
                <a:gd name="f10" fmla="val 89"/>
                <a:gd name="f11" fmla="val 795"/>
                <a:gd name="f12" fmla="val 48"/>
                <a:gd name="f13" fmla="val 576"/>
                <a:gd name="f14" fmla="val 67"/>
                <a:gd name="f15" fmla="val 345"/>
                <a:gd name="f16" fmla="val 68"/>
                <a:gd name="f17" fmla="val 329"/>
                <a:gd name="f18" fmla="val 76"/>
                <a:gd name="f19" fmla="val 313"/>
                <a:gd name="f20" fmla="val 70"/>
                <a:gd name="f21" fmla="val 298"/>
                <a:gd name="f22" fmla="val 61"/>
                <a:gd name="f23" fmla="val 278"/>
                <a:gd name="f24" fmla="val 60"/>
                <a:gd name="f25" fmla="val 258"/>
                <a:gd name="f26" fmla="val 65"/>
                <a:gd name="f27" fmla="val 238"/>
                <a:gd name="f28" fmla="val 71"/>
                <a:gd name="f29" fmla="val 221"/>
                <a:gd name="f30" fmla="val 87"/>
                <a:gd name="f31" fmla="val 211"/>
                <a:gd name="f32" fmla="val 91"/>
                <a:gd name="f33" fmla="val 192"/>
                <a:gd name="f34" fmla="val 98"/>
                <a:gd name="f35" fmla="val 159"/>
                <a:gd name="f36" fmla="val 106"/>
                <a:gd name="f37" fmla="val 126"/>
                <a:gd name="f38" fmla="val 116"/>
                <a:gd name="f39" fmla="val 94"/>
                <a:gd name="f40" fmla="val 124"/>
                <a:gd name="f41" fmla="val 125"/>
                <a:gd name="f42" fmla="val 45"/>
                <a:gd name="f43" fmla="val 123"/>
                <a:gd name="f44" fmla="val 20"/>
                <a:gd name="f45" fmla="val 14"/>
                <a:gd name="f46" fmla="val 8"/>
                <a:gd name="f47" fmla="val 122"/>
                <a:gd name="f48" fmla="val 114"/>
                <a:gd name="f49" fmla="val 6"/>
                <a:gd name="f50" fmla="val 108"/>
                <a:gd name="f51" fmla="val 12"/>
                <a:gd name="f52" fmla="val 104"/>
                <a:gd name="f53" fmla="val 29"/>
                <a:gd name="f54" fmla="val 81"/>
                <a:gd name="f55" fmla="val 42"/>
                <a:gd name="f56" fmla="val 59"/>
                <a:gd name="f57" fmla="val 17"/>
                <a:gd name="f58" fmla="val 247"/>
                <a:gd name="f59" fmla="val 439"/>
                <a:gd name="f60" fmla="val 27"/>
                <a:gd name="f61" fmla="val 634"/>
                <a:gd name="f62" fmla="val 46"/>
                <a:gd name="f63" fmla="val 765"/>
                <a:gd name="f64" fmla="val 83"/>
                <a:gd name="f65" fmla="val 891"/>
                <a:gd name="f66" fmla="val 140"/>
                <a:gd name="f67" fmla="val 1010"/>
                <a:gd name="f68" fmla="val 145"/>
                <a:gd name="f69" fmla="val 1020"/>
                <a:gd name="f70" fmla="val 149"/>
                <a:gd name="f71" fmla="val 162"/>
                <a:gd name="f72" fmla="val 1023"/>
                <a:gd name="f73" fmla="val 174"/>
                <a:gd name="f74" fmla="val 1026"/>
                <a:gd name="f75" fmla="val 185"/>
                <a:gd name="f76" fmla="val 1025"/>
                <a:gd name="f77" fmla="val 195"/>
                <a:gd name="f78" fmla="val 1016"/>
                <a:gd name="f79" fmla="val 193"/>
                <a:gd name="f80" fmla="+- 0 0 -90"/>
                <a:gd name="f81" fmla="*/ f3 1 198"/>
                <a:gd name="f82" fmla="*/ f4 1 1028"/>
                <a:gd name="f83" fmla="val f5"/>
                <a:gd name="f84" fmla="val f6"/>
                <a:gd name="f85" fmla="val f7"/>
                <a:gd name="f86" fmla="*/ f80 f0 1"/>
                <a:gd name="f87" fmla="+- f85 0 f83"/>
                <a:gd name="f88" fmla="+- f84 0 f83"/>
                <a:gd name="f89" fmla="*/ f86 1 f2"/>
                <a:gd name="f90" fmla="*/ f88 1 198"/>
                <a:gd name="f91" fmla="*/ f87 1 1028"/>
                <a:gd name="f92" fmla="*/ 190 f88 1"/>
                <a:gd name="f93" fmla="*/ 1004 f87 1"/>
                <a:gd name="f94" fmla="*/ 67 f88 1"/>
                <a:gd name="f95" fmla="*/ 345 f87 1"/>
                <a:gd name="f96" fmla="*/ 70 f88 1"/>
                <a:gd name="f97" fmla="*/ 298 f87 1"/>
                <a:gd name="f98" fmla="*/ 65 f88 1"/>
                <a:gd name="f99" fmla="*/ 238 f87 1"/>
                <a:gd name="f100" fmla="*/ 91 f88 1"/>
                <a:gd name="f101" fmla="*/ 192 f87 1"/>
                <a:gd name="f102" fmla="*/ 116 f88 1"/>
                <a:gd name="f103" fmla="*/ 94 f87 1"/>
                <a:gd name="f104" fmla="*/ 123 f88 1"/>
                <a:gd name="f105" fmla="*/ 20 f87 1"/>
                <a:gd name="f106" fmla="*/ 122 f88 1"/>
                <a:gd name="f107" fmla="*/ 0 f87 1"/>
                <a:gd name="f108" fmla="*/ 104 f88 1"/>
                <a:gd name="f109" fmla="*/ 76 f88 1"/>
                <a:gd name="f110" fmla="*/ 59 f87 1"/>
                <a:gd name="f111" fmla="*/ 27 f88 1"/>
                <a:gd name="f112" fmla="*/ 634 f87 1"/>
                <a:gd name="f113" fmla="*/ 140 f88 1"/>
                <a:gd name="f114" fmla="*/ 1010 f87 1"/>
                <a:gd name="f115" fmla="*/ 162 f88 1"/>
                <a:gd name="f116" fmla="*/ 1023 f87 1"/>
                <a:gd name="f117" fmla="*/ 198 f88 1"/>
                <a:gd name="f118" fmla="+- f89 0 f1"/>
                <a:gd name="f119" fmla="*/ f92 1 198"/>
                <a:gd name="f120" fmla="*/ f93 1 1028"/>
                <a:gd name="f121" fmla="*/ f94 1 198"/>
                <a:gd name="f122" fmla="*/ f95 1 1028"/>
                <a:gd name="f123" fmla="*/ f96 1 198"/>
                <a:gd name="f124" fmla="*/ f97 1 1028"/>
                <a:gd name="f125" fmla="*/ f98 1 198"/>
                <a:gd name="f126" fmla="*/ f99 1 1028"/>
                <a:gd name="f127" fmla="*/ f100 1 198"/>
                <a:gd name="f128" fmla="*/ f101 1 1028"/>
                <a:gd name="f129" fmla="*/ f102 1 198"/>
                <a:gd name="f130" fmla="*/ f103 1 1028"/>
                <a:gd name="f131" fmla="*/ f104 1 198"/>
                <a:gd name="f132" fmla="*/ f105 1 1028"/>
                <a:gd name="f133" fmla="*/ f106 1 198"/>
                <a:gd name="f134" fmla="*/ f107 1 1028"/>
                <a:gd name="f135" fmla="*/ f108 1 198"/>
                <a:gd name="f136" fmla="*/ f109 1 198"/>
                <a:gd name="f137" fmla="*/ f110 1 1028"/>
                <a:gd name="f138" fmla="*/ f111 1 198"/>
                <a:gd name="f139" fmla="*/ f112 1 1028"/>
                <a:gd name="f140" fmla="*/ f113 1 198"/>
                <a:gd name="f141" fmla="*/ f114 1 1028"/>
                <a:gd name="f142" fmla="*/ f115 1 198"/>
                <a:gd name="f143" fmla="*/ f116 1 1028"/>
                <a:gd name="f144" fmla="*/ f117 1 198"/>
                <a:gd name="f145" fmla="*/ 0 1 f90"/>
                <a:gd name="f146" fmla="*/ f84 1 f90"/>
                <a:gd name="f147" fmla="*/ 0 1 f91"/>
                <a:gd name="f148" fmla="*/ f85 1 f91"/>
                <a:gd name="f149" fmla="*/ f119 1 f90"/>
                <a:gd name="f150" fmla="*/ f120 1 f91"/>
                <a:gd name="f151" fmla="*/ f121 1 f90"/>
                <a:gd name="f152" fmla="*/ f122 1 f91"/>
                <a:gd name="f153" fmla="*/ f123 1 f90"/>
                <a:gd name="f154" fmla="*/ f124 1 f91"/>
                <a:gd name="f155" fmla="*/ f125 1 f90"/>
                <a:gd name="f156" fmla="*/ f126 1 f91"/>
                <a:gd name="f157" fmla="*/ f127 1 f90"/>
                <a:gd name="f158" fmla="*/ f128 1 f91"/>
                <a:gd name="f159" fmla="*/ f129 1 f90"/>
                <a:gd name="f160" fmla="*/ f130 1 f91"/>
                <a:gd name="f161" fmla="*/ f131 1 f90"/>
                <a:gd name="f162" fmla="*/ f132 1 f91"/>
                <a:gd name="f163" fmla="*/ f133 1 f90"/>
                <a:gd name="f164" fmla="*/ f134 1 f91"/>
                <a:gd name="f165" fmla="*/ f135 1 f90"/>
                <a:gd name="f166" fmla="*/ f136 1 f90"/>
                <a:gd name="f167" fmla="*/ f137 1 f91"/>
                <a:gd name="f168" fmla="*/ f138 1 f90"/>
                <a:gd name="f169" fmla="*/ f139 1 f91"/>
                <a:gd name="f170" fmla="*/ f140 1 f90"/>
                <a:gd name="f171" fmla="*/ f141 1 f91"/>
                <a:gd name="f172" fmla="*/ f142 1 f90"/>
                <a:gd name="f173" fmla="*/ f143 1 f91"/>
                <a:gd name="f174" fmla="*/ f144 1 f90"/>
                <a:gd name="f175" fmla="*/ f145 f81 1"/>
                <a:gd name="f176" fmla="*/ f146 f81 1"/>
                <a:gd name="f177" fmla="*/ f148 f82 1"/>
                <a:gd name="f178" fmla="*/ f147 f82 1"/>
                <a:gd name="f179" fmla="*/ f149 f81 1"/>
                <a:gd name="f180" fmla="*/ f150 f82 1"/>
                <a:gd name="f181" fmla="*/ f151 f81 1"/>
                <a:gd name="f182" fmla="*/ f152 f82 1"/>
                <a:gd name="f183" fmla="*/ f153 f81 1"/>
                <a:gd name="f184" fmla="*/ f154 f82 1"/>
                <a:gd name="f185" fmla="*/ f155 f81 1"/>
                <a:gd name="f186" fmla="*/ f156 f82 1"/>
                <a:gd name="f187" fmla="*/ f157 f81 1"/>
                <a:gd name="f188" fmla="*/ f158 f82 1"/>
                <a:gd name="f189" fmla="*/ f159 f81 1"/>
                <a:gd name="f190" fmla="*/ f160 f82 1"/>
                <a:gd name="f191" fmla="*/ f161 f81 1"/>
                <a:gd name="f192" fmla="*/ f162 f82 1"/>
                <a:gd name="f193" fmla="*/ f163 f81 1"/>
                <a:gd name="f194" fmla="*/ f164 f82 1"/>
                <a:gd name="f195" fmla="*/ f165 f81 1"/>
                <a:gd name="f196" fmla="*/ f166 f81 1"/>
                <a:gd name="f197" fmla="*/ f167 f82 1"/>
                <a:gd name="f198" fmla="*/ f168 f81 1"/>
                <a:gd name="f199" fmla="*/ f169 f82 1"/>
                <a:gd name="f200" fmla="*/ f170 f81 1"/>
                <a:gd name="f201" fmla="*/ f171 f82 1"/>
                <a:gd name="f202" fmla="*/ f172 f81 1"/>
                <a:gd name="f203" fmla="*/ f173 f82 1"/>
                <a:gd name="f204" fmla="*/ f174 f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18">
                  <a:pos x="f179" y="f180"/>
                </a:cxn>
                <a:cxn ang="f118">
                  <a:pos x="f181" y="f182"/>
                </a:cxn>
                <a:cxn ang="f118">
                  <a:pos x="f183" y="f184"/>
                </a:cxn>
                <a:cxn ang="f118">
                  <a:pos x="f185" y="f186"/>
                </a:cxn>
                <a:cxn ang="f118">
                  <a:pos x="f185" y="f186"/>
                </a:cxn>
                <a:cxn ang="f118">
                  <a:pos x="f187" y="f188"/>
                </a:cxn>
                <a:cxn ang="f118">
                  <a:pos x="f189" y="f190"/>
                </a:cxn>
                <a:cxn ang="f118">
                  <a:pos x="f191" y="f192"/>
                </a:cxn>
                <a:cxn ang="f118">
                  <a:pos x="f191" y="f192"/>
                </a:cxn>
                <a:cxn ang="f118">
                  <a:pos x="f191" y="f192"/>
                </a:cxn>
                <a:cxn ang="f118">
                  <a:pos x="f193" y="f194"/>
                </a:cxn>
                <a:cxn ang="f118">
                  <a:pos x="f195" y="f192"/>
                </a:cxn>
                <a:cxn ang="f118">
                  <a:pos x="f196" y="f197"/>
                </a:cxn>
                <a:cxn ang="f118">
                  <a:pos x="f198" y="f199"/>
                </a:cxn>
                <a:cxn ang="f118">
                  <a:pos x="f200" y="f201"/>
                </a:cxn>
                <a:cxn ang="f118">
                  <a:pos x="f202" y="f203"/>
                </a:cxn>
                <a:cxn ang="f118">
                  <a:pos x="f202" y="f203"/>
                </a:cxn>
                <a:cxn ang="f118">
                  <a:pos x="f202" y="f203"/>
                </a:cxn>
                <a:cxn ang="f118">
                  <a:pos x="f204" y="f203"/>
                </a:cxn>
                <a:cxn ang="f118">
                  <a:pos x="f179" y="f180"/>
                </a:cxn>
              </a:cxnLst>
              <a:rect l="f175" t="f178" r="f176" b="f177"/>
              <a:pathLst>
                <a:path w="198" h="1028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6" y="f27"/>
                    <a:pt x="f26" y="f27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20"/>
                    <a:pt x="f41" y="f42"/>
                    <a:pt x="f43" y="f44"/>
                  </a:cubicBezTo>
                  <a:cubicBezTo>
                    <a:pt x="f43" y="f44"/>
                    <a:pt x="f43" y="f44"/>
                    <a:pt x="f43" y="f44"/>
                  </a:cubicBezTo>
                  <a:cubicBezTo>
                    <a:pt x="f43" y="f44"/>
                    <a:pt x="f43" y="f44"/>
                    <a:pt x="f43" y="f44"/>
                  </a:cubicBezTo>
                  <a:cubicBezTo>
                    <a:pt x="f40" y="f45"/>
                    <a:pt x="f37" y="f46"/>
                    <a:pt x="f47" y="f5"/>
                  </a:cubicBezTo>
                  <a:cubicBezTo>
                    <a:pt x="f48" y="f49"/>
                    <a:pt x="f50" y="f51"/>
                    <a:pt x="f52" y="f44"/>
                  </a:cubicBezTo>
                  <a:cubicBezTo>
                    <a:pt x="f10" y="f53"/>
                    <a:pt x="f54" y="f55"/>
                    <a:pt x="f18" y="f56"/>
                  </a:cubicBezTo>
                  <a:cubicBezTo>
                    <a:pt x="f57" y="f58"/>
                    <a:pt x="f5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"/>
                    <a:pt x="f71" y="f72"/>
                  </a:cubicBezTo>
                  <a:cubicBezTo>
                    <a:pt x="f71" y="f72"/>
                    <a:pt x="f71" y="f72"/>
                    <a:pt x="f71" y="f72"/>
                  </a:cubicBezTo>
                  <a:cubicBezTo>
                    <a:pt x="f71" y="f72"/>
                    <a:pt x="f71" y="f72"/>
                    <a:pt x="f71" y="f72"/>
                  </a:cubicBezTo>
                  <a:cubicBezTo>
                    <a:pt x="f73" y="f74"/>
                    <a:pt x="f75" y="f76"/>
                    <a:pt x="f6" y="f72"/>
                  </a:cubicBezTo>
                  <a:cubicBezTo>
                    <a:pt x="f77" y="f78"/>
                    <a:pt x="f79" y="f67"/>
                    <a:pt x="f8" y="f9"/>
                  </a:cubicBezTo>
                  <a:close/>
                </a:path>
              </a:pathLst>
            </a:custGeom>
            <a:solidFill>
              <a:srgbClr val="42994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9" name="Freeform 6">
              <a:extLst>
                <a:ext uri="{FF2B5EF4-FFF2-40B4-BE49-F238E27FC236}">
                  <a16:creationId xmlns:a16="http://schemas.microsoft.com/office/drawing/2014/main" id="{6D335CB0-D768-4F3F-7EF7-A90C1D701A81}"/>
                </a:ext>
              </a:extLst>
            </p:cNvPr>
            <p:cNvSpPr/>
            <p:nvPr/>
          </p:nvSpPr>
          <p:spPr>
            <a:xfrm>
              <a:off x="5264145" y="3238503"/>
              <a:ext cx="765179" cy="75724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91"/>
                <a:gd name="f7" fmla="val 288"/>
                <a:gd name="f8" fmla="val 266"/>
                <a:gd name="f9" fmla="val 190"/>
                <a:gd name="f10" fmla="val 223"/>
                <a:gd name="f11" fmla="val 86"/>
                <a:gd name="f12" fmla="val 137"/>
                <a:gd name="f13" fmla="val 37"/>
                <a:gd name="f14" fmla="val 33"/>
                <a:gd name="f15" fmla="val 13"/>
                <a:gd name="f16" fmla="val 24"/>
                <a:gd name="f17" fmla="val 9"/>
                <a:gd name="f18" fmla="val 14"/>
                <a:gd name="f19" fmla="val 6"/>
                <a:gd name="f20" fmla="val 5"/>
                <a:gd name="f21" fmla="val 10"/>
                <a:gd name="f22" fmla="val 20"/>
                <a:gd name="f23" fmla="val 12"/>
                <a:gd name="f24" fmla="val 27"/>
                <a:gd name="f25" fmla="val 72"/>
                <a:gd name="f26" fmla="val 117"/>
                <a:gd name="f27" fmla="val 62"/>
                <a:gd name="f28" fmla="val 157"/>
                <a:gd name="f29" fmla="val 111"/>
                <a:gd name="f30" fmla="val 231"/>
                <a:gd name="f31" fmla="val 178"/>
                <a:gd name="f32" fmla="val 276"/>
                <a:gd name="f33" fmla="val 269"/>
                <a:gd name="f34" fmla="val 284"/>
                <a:gd name="f35" fmla="val 290"/>
                <a:gd name="f36" fmla="val 261"/>
                <a:gd name="f37" fmla="val 236"/>
                <a:gd name="f38" fmla="val 213"/>
                <a:gd name="f39" fmla="+- 0 0 -90"/>
                <a:gd name="f40" fmla="*/ f3 1 291"/>
                <a:gd name="f41" fmla="*/ f4 1 288"/>
                <a:gd name="f42" fmla="val f5"/>
                <a:gd name="f43" fmla="val f6"/>
                <a:gd name="f44" fmla="val f7"/>
                <a:gd name="f45" fmla="*/ f39 f0 1"/>
                <a:gd name="f46" fmla="+- f44 0 f42"/>
                <a:gd name="f47" fmla="+- f43 0 f42"/>
                <a:gd name="f48" fmla="*/ f45 1 f2"/>
                <a:gd name="f49" fmla="*/ f47 1 291"/>
                <a:gd name="f50" fmla="*/ f46 1 288"/>
                <a:gd name="f51" fmla="*/ 266 f47 1"/>
                <a:gd name="f52" fmla="*/ 190 f46 1"/>
                <a:gd name="f53" fmla="*/ 33 f47 1"/>
                <a:gd name="f54" fmla="*/ 13 f46 1"/>
                <a:gd name="f55" fmla="*/ 6 f47 1"/>
                <a:gd name="f56" fmla="*/ 5 f46 1"/>
                <a:gd name="f57" fmla="*/ 12 f47 1"/>
                <a:gd name="f58" fmla="*/ 27 f46 1"/>
                <a:gd name="f59" fmla="*/ 62 f47 1"/>
                <a:gd name="f60" fmla="*/ 157 f46 1"/>
                <a:gd name="f61" fmla="*/ 269 f47 1"/>
                <a:gd name="f62" fmla="*/ 284 f46 1"/>
                <a:gd name="f63" fmla="*/ 284 f47 1"/>
                <a:gd name="f64" fmla="*/ 261 f46 1"/>
                <a:gd name="f65" fmla="+- f48 0 f1"/>
                <a:gd name="f66" fmla="*/ f51 1 291"/>
                <a:gd name="f67" fmla="*/ f52 1 288"/>
                <a:gd name="f68" fmla="*/ f53 1 291"/>
                <a:gd name="f69" fmla="*/ f54 1 288"/>
                <a:gd name="f70" fmla="*/ f55 1 291"/>
                <a:gd name="f71" fmla="*/ f56 1 288"/>
                <a:gd name="f72" fmla="*/ f57 1 291"/>
                <a:gd name="f73" fmla="*/ f58 1 288"/>
                <a:gd name="f74" fmla="*/ f59 1 291"/>
                <a:gd name="f75" fmla="*/ f60 1 288"/>
                <a:gd name="f76" fmla="*/ f61 1 291"/>
                <a:gd name="f77" fmla="*/ f62 1 288"/>
                <a:gd name="f78" fmla="*/ f63 1 291"/>
                <a:gd name="f79" fmla="*/ f64 1 288"/>
                <a:gd name="f80" fmla="*/ 0 1 f49"/>
                <a:gd name="f81" fmla="*/ f43 1 f49"/>
                <a:gd name="f82" fmla="*/ 0 1 f50"/>
                <a:gd name="f83" fmla="*/ f44 1 f50"/>
                <a:gd name="f84" fmla="*/ f66 1 f49"/>
                <a:gd name="f85" fmla="*/ f67 1 f50"/>
                <a:gd name="f86" fmla="*/ f68 1 f49"/>
                <a:gd name="f87" fmla="*/ f69 1 f50"/>
                <a:gd name="f88" fmla="*/ f70 1 f49"/>
                <a:gd name="f89" fmla="*/ f71 1 f50"/>
                <a:gd name="f90" fmla="*/ f72 1 f49"/>
                <a:gd name="f91" fmla="*/ f73 1 f50"/>
                <a:gd name="f92" fmla="*/ f74 1 f49"/>
                <a:gd name="f93" fmla="*/ f75 1 f50"/>
                <a:gd name="f94" fmla="*/ f76 1 f49"/>
                <a:gd name="f95" fmla="*/ f77 1 f50"/>
                <a:gd name="f96" fmla="*/ f78 1 f49"/>
                <a:gd name="f97" fmla="*/ f79 1 f50"/>
                <a:gd name="f98" fmla="*/ f80 f40 1"/>
                <a:gd name="f99" fmla="*/ f81 f40 1"/>
                <a:gd name="f100" fmla="*/ f83 f41 1"/>
                <a:gd name="f101" fmla="*/ f82 f41 1"/>
                <a:gd name="f102" fmla="*/ f84 f40 1"/>
                <a:gd name="f103" fmla="*/ f85 f41 1"/>
                <a:gd name="f104" fmla="*/ f86 f40 1"/>
                <a:gd name="f105" fmla="*/ f87 f41 1"/>
                <a:gd name="f106" fmla="*/ f88 f40 1"/>
                <a:gd name="f107" fmla="*/ f89 f41 1"/>
                <a:gd name="f108" fmla="*/ f90 f40 1"/>
                <a:gd name="f109" fmla="*/ f91 f41 1"/>
                <a:gd name="f110" fmla="*/ f92 f40 1"/>
                <a:gd name="f111" fmla="*/ f93 f41 1"/>
                <a:gd name="f112" fmla="*/ f94 f40 1"/>
                <a:gd name="f113" fmla="*/ f95 f41 1"/>
                <a:gd name="f114" fmla="*/ f96 f40 1"/>
                <a:gd name="f115" fmla="*/ f97 f4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5">
                  <a:pos x="f102" y="f103"/>
                </a:cxn>
                <a:cxn ang="f65">
                  <a:pos x="f104" y="f105"/>
                </a:cxn>
                <a:cxn ang="f65">
                  <a:pos x="f104" y="f105"/>
                </a:cxn>
                <a:cxn ang="f65">
                  <a:pos x="f106" y="f107"/>
                </a:cxn>
                <a:cxn ang="f65">
                  <a:pos x="f108" y="f109"/>
                </a:cxn>
                <a:cxn ang="f65">
                  <a:pos x="f110" y="f111"/>
                </a:cxn>
                <a:cxn ang="f65">
                  <a:pos x="f112" y="f113"/>
                </a:cxn>
                <a:cxn ang="f65">
                  <a:pos x="f112" y="f113"/>
                </a:cxn>
                <a:cxn ang="f65">
                  <a:pos x="f112" y="f113"/>
                </a:cxn>
                <a:cxn ang="f65">
                  <a:pos x="f114" y="f115"/>
                </a:cxn>
                <a:cxn ang="f65">
                  <a:pos x="f102" y="f103"/>
                </a:cxn>
              </a:cxnLst>
              <a:rect l="f98" t="f101" r="f99" b="f100"/>
              <a:pathLst>
                <a:path w="291" h="288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4" y="f15"/>
                    <a:pt x="f14" y="f15"/>
                    <a:pt x="f14" y="f15"/>
                  </a:cubicBezTo>
                  <a:cubicBezTo>
                    <a:pt x="f16" y="f17"/>
                    <a:pt x="f18" y="f5"/>
                    <a:pt x="f19" y="f20"/>
                  </a:cubicBezTo>
                  <a:cubicBezTo>
                    <a:pt x="f5" y="f21"/>
                    <a:pt x="f17" y="f22"/>
                    <a:pt x="f23" y="f24"/>
                  </a:cubicBezTo>
                  <a:cubicBezTo>
                    <a:pt x="f16" y="f25"/>
                    <a:pt x="f13" y="f26"/>
                    <a:pt x="f27" y="f28"/>
                  </a:cubicBezTo>
                  <a:cubicBezTo>
                    <a:pt x="f29" y="f30"/>
                    <a:pt x="f31" y="f32"/>
                    <a:pt x="f33" y="f34"/>
                  </a:cubicBezTo>
                  <a:cubicBezTo>
                    <a:pt x="f33" y="f34"/>
                    <a:pt x="f33" y="f34"/>
                    <a:pt x="f33" y="f34"/>
                  </a:cubicBezTo>
                  <a:cubicBezTo>
                    <a:pt x="f33" y="f34"/>
                    <a:pt x="f33" y="f34"/>
                    <a:pt x="f33" y="f34"/>
                  </a:cubicBezTo>
                  <a:cubicBezTo>
                    <a:pt x="f35" y="f7"/>
                    <a:pt x="f6" y="f7"/>
                    <a:pt x="f34" y="f36"/>
                  </a:cubicBezTo>
                  <a:cubicBezTo>
                    <a:pt x="f34" y="f37"/>
                    <a:pt x="f32" y="f38"/>
                    <a:pt x="f8" y="f9"/>
                  </a:cubicBezTo>
                  <a:close/>
                </a:path>
              </a:pathLst>
            </a:custGeom>
            <a:solidFill>
              <a:srgbClr val="429946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0" name="Freeform 7">
              <a:extLst>
                <a:ext uri="{FF2B5EF4-FFF2-40B4-BE49-F238E27FC236}">
                  <a16:creationId xmlns:a16="http://schemas.microsoft.com/office/drawing/2014/main" id="{00C9B582-FCA7-4AF4-E5FA-CA1B89705650}"/>
                </a:ext>
              </a:extLst>
            </p:cNvPr>
            <p:cNvSpPr/>
            <p:nvPr/>
          </p:nvSpPr>
          <p:spPr>
            <a:xfrm>
              <a:off x="6429375" y="1792288"/>
              <a:ext cx="403222" cy="40639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53"/>
                <a:gd name="f7" fmla="val 155"/>
                <a:gd name="f8" fmla="val 94"/>
                <a:gd name="f9" fmla="val 149"/>
                <a:gd name="f10" fmla="val 132"/>
                <a:gd name="f11" fmla="val 139"/>
                <a:gd name="f12" fmla="val 97"/>
                <a:gd name="f13" fmla="val 142"/>
                <a:gd name="f14" fmla="val 59"/>
                <a:gd name="f15" fmla="val 129"/>
                <a:gd name="f16" fmla="val 17"/>
                <a:gd name="f17" fmla="val 80"/>
                <a:gd name="f18" fmla="val 53"/>
                <a:gd name="f19" fmla="val 14"/>
                <a:gd name="f20" fmla="val 24"/>
                <a:gd name="f21" fmla="val 21"/>
                <a:gd name="f22" fmla="val 3"/>
                <a:gd name="f23" fmla="val 47"/>
                <a:gd name="f24" fmla="val 1"/>
                <a:gd name="f25" fmla="val 78"/>
                <a:gd name="f26" fmla="val 111"/>
                <a:gd name="f27" fmla="val 148"/>
                <a:gd name="f28" fmla="val 67"/>
                <a:gd name="f29" fmla="val 81"/>
                <a:gd name="f30" fmla="+- 0 0 -90"/>
                <a:gd name="f31" fmla="*/ f3 1 153"/>
                <a:gd name="f32" fmla="*/ f4 1 155"/>
                <a:gd name="f33" fmla="val f5"/>
                <a:gd name="f34" fmla="val f6"/>
                <a:gd name="f35" fmla="val f7"/>
                <a:gd name="f36" fmla="*/ f30 f0 1"/>
                <a:gd name="f37" fmla="+- f35 0 f33"/>
                <a:gd name="f38" fmla="+- f34 0 f33"/>
                <a:gd name="f39" fmla="*/ f36 1 f2"/>
                <a:gd name="f40" fmla="*/ f38 1 153"/>
                <a:gd name="f41" fmla="*/ f37 1 155"/>
                <a:gd name="f42" fmla="*/ 94 f38 1"/>
                <a:gd name="f43" fmla="*/ 149 f37 1"/>
                <a:gd name="f44" fmla="*/ 142 f38 1"/>
                <a:gd name="f45" fmla="*/ 59 f37 1"/>
                <a:gd name="f46" fmla="*/ 53 f38 1"/>
                <a:gd name="f47" fmla="*/ 14 f37 1"/>
                <a:gd name="f48" fmla="*/ 1 f38 1"/>
                <a:gd name="f49" fmla="*/ 78 f37 1"/>
                <a:gd name="f50" fmla="*/ 148 f37 1"/>
                <a:gd name="f51" fmla="+- f39 0 f1"/>
                <a:gd name="f52" fmla="*/ f42 1 153"/>
                <a:gd name="f53" fmla="*/ f43 1 155"/>
                <a:gd name="f54" fmla="*/ f44 1 153"/>
                <a:gd name="f55" fmla="*/ f45 1 155"/>
                <a:gd name="f56" fmla="*/ f46 1 153"/>
                <a:gd name="f57" fmla="*/ f47 1 155"/>
                <a:gd name="f58" fmla="*/ f48 1 153"/>
                <a:gd name="f59" fmla="*/ f49 1 155"/>
                <a:gd name="f60" fmla="*/ f50 1 155"/>
                <a:gd name="f61" fmla="*/ 0 1 f40"/>
                <a:gd name="f62" fmla="*/ f34 1 f40"/>
                <a:gd name="f63" fmla="*/ 0 1 f41"/>
                <a:gd name="f64" fmla="*/ f35 1 f41"/>
                <a:gd name="f65" fmla="*/ f52 1 f40"/>
                <a:gd name="f66" fmla="*/ f53 1 f41"/>
                <a:gd name="f67" fmla="*/ f54 1 f40"/>
                <a:gd name="f68" fmla="*/ f55 1 f41"/>
                <a:gd name="f69" fmla="*/ f56 1 f40"/>
                <a:gd name="f70" fmla="*/ f57 1 f41"/>
                <a:gd name="f71" fmla="*/ f58 1 f40"/>
                <a:gd name="f72" fmla="*/ f59 1 f41"/>
                <a:gd name="f73" fmla="*/ f60 1 f41"/>
                <a:gd name="f74" fmla="*/ f61 f31 1"/>
                <a:gd name="f75" fmla="*/ f62 f31 1"/>
                <a:gd name="f76" fmla="*/ f64 f32 1"/>
                <a:gd name="f77" fmla="*/ f63 f32 1"/>
                <a:gd name="f78" fmla="*/ f65 f31 1"/>
                <a:gd name="f79" fmla="*/ f66 f32 1"/>
                <a:gd name="f80" fmla="*/ f67 f31 1"/>
                <a:gd name="f81" fmla="*/ f68 f32 1"/>
                <a:gd name="f82" fmla="*/ f69 f31 1"/>
                <a:gd name="f83" fmla="*/ f70 f32 1"/>
                <a:gd name="f84" fmla="*/ f71 f31 1"/>
                <a:gd name="f85" fmla="*/ f72 f32 1"/>
                <a:gd name="f86" fmla="*/ f73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1">
                  <a:pos x="f78" y="f79"/>
                </a:cxn>
                <a:cxn ang="f51">
                  <a:pos x="f80" y="f81"/>
                </a:cxn>
                <a:cxn ang="f51">
                  <a:pos x="f82" y="f83"/>
                </a:cxn>
                <a:cxn ang="f51">
                  <a:pos x="f84" y="f85"/>
                </a:cxn>
                <a:cxn ang="f51">
                  <a:pos x="f82" y="f86"/>
                </a:cxn>
                <a:cxn ang="f51">
                  <a:pos x="f82" y="f86"/>
                </a:cxn>
                <a:cxn ang="f51">
                  <a:pos x="f82" y="f86"/>
                </a:cxn>
                <a:cxn ang="f51">
                  <a:pos x="f78" y="f79"/>
                </a:cxn>
              </a:cxnLst>
              <a:rect l="f74" t="f77" r="f75" b="f76"/>
              <a:pathLst>
                <a:path w="153" h="155">
                  <a:moveTo>
                    <a:pt x="f8" y="f9"/>
                  </a:moveTo>
                  <a:cubicBezTo>
                    <a:pt x="f10" y="f11"/>
                    <a:pt x="f6" y="f12"/>
                    <a:pt x="f13" y="f14"/>
                  </a:cubicBezTo>
                  <a:cubicBezTo>
                    <a:pt x="f15" y="f16"/>
                    <a:pt x="f17" y="f5"/>
                    <a:pt x="f18" y="f19"/>
                  </a:cubicBezTo>
                  <a:cubicBezTo>
                    <a:pt x="f20" y="f21"/>
                    <a:pt x="f22" y="f23"/>
                    <a:pt x="f24" y="f25"/>
                  </a:cubicBezTo>
                  <a:cubicBezTo>
                    <a:pt x="f5" y="f26"/>
                    <a:pt x="f21" y="f11"/>
                    <a:pt x="f18" y="f27"/>
                  </a:cubicBezTo>
                  <a:cubicBezTo>
                    <a:pt x="f18" y="f27"/>
                    <a:pt x="f18" y="f27"/>
                    <a:pt x="f18" y="f27"/>
                  </a:cubicBezTo>
                  <a:cubicBezTo>
                    <a:pt x="f18" y="f27"/>
                    <a:pt x="f18" y="f27"/>
                    <a:pt x="f18" y="f27"/>
                  </a:cubicBezTo>
                  <a:cubicBezTo>
                    <a:pt x="f28" y="f7"/>
                    <a:pt x="f29" y="f6"/>
                    <a:pt x="f8" y="f9"/>
                  </a:cubicBezTo>
                  <a:close/>
                </a:path>
              </a:pathLst>
            </a:custGeom>
            <a:solidFill>
              <a:srgbClr val="B2A12A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1" name="Freeform 8">
              <a:extLst>
                <a:ext uri="{FF2B5EF4-FFF2-40B4-BE49-F238E27FC236}">
                  <a16:creationId xmlns:a16="http://schemas.microsoft.com/office/drawing/2014/main" id="{8006E82F-6A43-C29E-B2DD-81F487DDEE33}"/>
                </a:ext>
              </a:extLst>
            </p:cNvPr>
            <p:cNvSpPr/>
            <p:nvPr/>
          </p:nvSpPr>
          <p:spPr>
            <a:xfrm>
              <a:off x="6384926" y="776289"/>
              <a:ext cx="466728" cy="92074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350"/>
                <a:gd name="f8" fmla="val 6"/>
                <a:gd name="f9" fmla="val 32"/>
                <a:gd name="f10" fmla="val 49"/>
                <a:gd name="f11" fmla="val 20"/>
                <a:gd name="f12" fmla="val 50"/>
                <a:gd name="f13" fmla="val 31"/>
                <a:gd name="f14" fmla="val 53"/>
                <a:gd name="f15" fmla="val 66"/>
                <a:gd name="f16" fmla="val 63"/>
                <a:gd name="f17" fmla="val 101"/>
                <a:gd name="f18" fmla="val 107"/>
                <a:gd name="f19" fmla="val 114"/>
                <a:gd name="f20" fmla="val 121"/>
                <a:gd name="f21" fmla="val 190"/>
                <a:gd name="f22" fmla="val 259"/>
                <a:gd name="f23" fmla="val 328"/>
                <a:gd name="f24" fmla="val 339"/>
                <a:gd name="f25" fmla="val 83"/>
                <a:gd name="f26" fmla="val 347"/>
                <a:gd name="f27" fmla="val 349"/>
                <a:gd name="f28" fmla="val 319"/>
                <a:gd name="f29" fmla="val 247"/>
                <a:gd name="f30" fmla="val 174"/>
                <a:gd name="f31" fmla="val 102"/>
                <a:gd name="f32" fmla="val 64"/>
                <a:gd name="f33" fmla="val 151"/>
                <a:gd name="f34" fmla="val 164"/>
                <a:gd name="f35" fmla="val 45"/>
                <a:gd name="f36" fmla="val 28"/>
                <a:gd name="f37" fmla="val 173"/>
                <a:gd name="f38" fmla="val 23"/>
                <a:gd name="f39" fmla="val 176"/>
                <a:gd name="f40" fmla="val 15"/>
                <a:gd name="f41" fmla="val 170"/>
                <a:gd name="f42" fmla="val 12"/>
                <a:gd name="f43" fmla="val 162"/>
                <a:gd name="f44" fmla="val 3"/>
                <a:gd name="f45" fmla="val 141"/>
                <a:gd name="f46" fmla="val 16"/>
                <a:gd name="f47" fmla="val 73"/>
                <a:gd name="f48" fmla="val 39"/>
                <a:gd name="f49" fmla="val 5"/>
                <a:gd name="f50" fmla="val 29"/>
                <a:gd name="f51" fmla="val 2"/>
                <a:gd name="f52" fmla="val 18"/>
                <a:gd name="f53" fmla="val 11"/>
                <a:gd name="f54" fmla="val 17"/>
                <a:gd name="f55" fmla="+- 0 0 -90"/>
                <a:gd name="f56" fmla="*/ f3 1 177"/>
                <a:gd name="f57" fmla="*/ f4 1 350"/>
                <a:gd name="f58" fmla="val f5"/>
                <a:gd name="f59" fmla="val f6"/>
                <a:gd name="f60" fmla="val f7"/>
                <a:gd name="f61" fmla="*/ f55 f0 1"/>
                <a:gd name="f62" fmla="+- f60 0 f58"/>
                <a:gd name="f63" fmla="+- f59 0 f58"/>
                <a:gd name="f64" fmla="*/ f61 1 f2"/>
                <a:gd name="f65" fmla="*/ f63 1 177"/>
                <a:gd name="f66" fmla="*/ f62 1 350"/>
                <a:gd name="f67" fmla="*/ 6 f63 1"/>
                <a:gd name="f68" fmla="*/ 32 f62 1"/>
                <a:gd name="f69" fmla="*/ 31 f63 1"/>
                <a:gd name="f70" fmla="*/ 53 f62 1"/>
                <a:gd name="f71" fmla="*/ 66 f63 1"/>
                <a:gd name="f72" fmla="*/ 101 f62 1"/>
                <a:gd name="f73" fmla="*/ 121 f62 1"/>
                <a:gd name="f74" fmla="*/ 328 f62 1"/>
                <a:gd name="f75" fmla="*/ 83 f63 1"/>
                <a:gd name="f76" fmla="*/ 347 f62 1"/>
                <a:gd name="f77" fmla="*/ 114 f63 1"/>
                <a:gd name="f78" fmla="*/ 319 f62 1"/>
                <a:gd name="f79" fmla="*/ 102 f62 1"/>
                <a:gd name="f80" fmla="*/ 151 f63 1"/>
                <a:gd name="f81" fmla="*/ 177 f63 1"/>
                <a:gd name="f82" fmla="*/ 28 f62 1"/>
                <a:gd name="f83" fmla="*/ 170 f63 1"/>
                <a:gd name="f84" fmla="*/ 12 f62 1"/>
                <a:gd name="f85" fmla="*/ 141 f63 1"/>
                <a:gd name="f86" fmla="*/ 6 f62 1"/>
                <a:gd name="f87" fmla="*/ 39 f63 1"/>
                <a:gd name="f88" fmla="*/ 5 f62 1"/>
                <a:gd name="f89" fmla="*/ 11 f63 1"/>
                <a:gd name="f90" fmla="+- f64 0 f1"/>
                <a:gd name="f91" fmla="*/ f67 1 177"/>
                <a:gd name="f92" fmla="*/ f68 1 350"/>
                <a:gd name="f93" fmla="*/ f69 1 177"/>
                <a:gd name="f94" fmla="*/ f70 1 350"/>
                <a:gd name="f95" fmla="*/ f71 1 177"/>
                <a:gd name="f96" fmla="*/ f72 1 350"/>
                <a:gd name="f97" fmla="*/ f73 1 350"/>
                <a:gd name="f98" fmla="*/ f74 1 350"/>
                <a:gd name="f99" fmla="*/ f75 1 177"/>
                <a:gd name="f100" fmla="*/ f76 1 350"/>
                <a:gd name="f101" fmla="*/ f77 1 177"/>
                <a:gd name="f102" fmla="*/ f78 1 350"/>
                <a:gd name="f103" fmla="*/ f79 1 350"/>
                <a:gd name="f104" fmla="*/ f80 1 177"/>
                <a:gd name="f105" fmla="*/ f81 1 177"/>
                <a:gd name="f106" fmla="*/ f82 1 350"/>
                <a:gd name="f107" fmla="*/ f83 1 177"/>
                <a:gd name="f108" fmla="*/ f84 1 350"/>
                <a:gd name="f109" fmla="*/ f85 1 177"/>
                <a:gd name="f110" fmla="*/ f86 1 350"/>
                <a:gd name="f111" fmla="*/ f87 1 177"/>
                <a:gd name="f112" fmla="*/ f88 1 350"/>
                <a:gd name="f113" fmla="*/ f89 1 177"/>
                <a:gd name="f114" fmla="*/ 0 1 f65"/>
                <a:gd name="f115" fmla="*/ f59 1 f65"/>
                <a:gd name="f116" fmla="*/ 0 1 f66"/>
                <a:gd name="f117" fmla="*/ f60 1 f66"/>
                <a:gd name="f118" fmla="*/ f91 1 f65"/>
                <a:gd name="f119" fmla="*/ f92 1 f66"/>
                <a:gd name="f120" fmla="*/ f93 1 f65"/>
                <a:gd name="f121" fmla="*/ f94 1 f66"/>
                <a:gd name="f122" fmla="*/ f95 1 f65"/>
                <a:gd name="f123" fmla="*/ f96 1 f66"/>
                <a:gd name="f124" fmla="*/ f97 1 f66"/>
                <a:gd name="f125" fmla="*/ f98 1 f66"/>
                <a:gd name="f126" fmla="*/ f99 1 f65"/>
                <a:gd name="f127" fmla="*/ f100 1 f66"/>
                <a:gd name="f128" fmla="*/ f101 1 f65"/>
                <a:gd name="f129" fmla="*/ f102 1 f66"/>
                <a:gd name="f130" fmla="*/ f103 1 f66"/>
                <a:gd name="f131" fmla="*/ f104 1 f65"/>
                <a:gd name="f132" fmla="*/ f105 1 f65"/>
                <a:gd name="f133" fmla="*/ f106 1 f66"/>
                <a:gd name="f134" fmla="*/ f107 1 f65"/>
                <a:gd name="f135" fmla="*/ f108 1 f66"/>
                <a:gd name="f136" fmla="*/ f109 1 f65"/>
                <a:gd name="f137" fmla="*/ f110 1 f66"/>
                <a:gd name="f138" fmla="*/ f111 1 f65"/>
                <a:gd name="f139" fmla="*/ f112 1 f66"/>
                <a:gd name="f140" fmla="*/ f113 1 f65"/>
                <a:gd name="f141" fmla="*/ f114 f56 1"/>
                <a:gd name="f142" fmla="*/ f115 f56 1"/>
                <a:gd name="f143" fmla="*/ f117 f57 1"/>
                <a:gd name="f144" fmla="*/ f116 f57 1"/>
                <a:gd name="f145" fmla="*/ f118 f56 1"/>
                <a:gd name="f146" fmla="*/ f119 f57 1"/>
                <a:gd name="f147" fmla="*/ f120 f56 1"/>
                <a:gd name="f148" fmla="*/ f121 f57 1"/>
                <a:gd name="f149" fmla="*/ f122 f56 1"/>
                <a:gd name="f150" fmla="*/ f123 f57 1"/>
                <a:gd name="f151" fmla="*/ f124 f57 1"/>
                <a:gd name="f152" fmla="*/ f125 f57 1"/>
                <a:gd name="f153" fmla="*/ f126 f56 1"/>
                <a:gd name="f154" fmla="*/ f127 f57 1"/>
                <a:gd name="f155" fmla="*/ f128 f56 1"/>
                <a:gd name="f156" fmla="*/ f129 f57 1"/>
                <a:gd name="f157" fmla="*/ f130 f57 1"/>
                <a:gd name="f158" fmla="*/ f131 f56 1"/>
                <a:gd name="f159" fmla="*/ f132 f56 1"/>
                <a:gd name="f160" fmla="*/ f133 f57 1"/>
                <a:gd name="f161" fmla="*/ f134 f56 1"/>
                <a:gd name="f162" fmla="*/ f135 f57 1"/>
                <a:gd name="f163" fmla="*/ f136 f56 1"/>
                <a:gd name="f164" fmla="*/ f137 f57 1"/>
                <a:gd name="f165" fmla="*/ f138 f56 1"/>
                <a:gd name="f166" fmla="*/ f139 f57 1"/>
                <a:gd name="f167" fmla="*/ f140 f5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0">
                  <a:pos x="f145" y="f146"/>
                </a:cxn>
                <a:cxn ang="f90">
                  <a:pos x="f145" y="f146"/>
                </a:cxn>
                <a:cxn ang="f90">
                  <a:pos x="f147" y="f148"/>
                </a:cxn>
                <a:cxn ang="f90">
                  <a:pos x="f149" y="f150"/>
                </a:cxn>
                <a:cxn ang="f90">
                  <a:pos x="f149" y="f151"/>
                </a:cxn>
                <a:cxn ang="f90">
                  <a:pos x="f149" y="f152"/>
                </a:cxn>
                <a:cxn ang="f90">
                  <a:pos x="f153" y="f154"/>
                </a:cxn>
                <a:cxn ang="f90">
                  <a:pos x="f153" y="f154"/>
                </a:cxn>
                <a:cxn ang="f90">
                  <a:pos x="f153" y="f154"/>
                </a:cxn>
                <a:cxn ang="f90">
                  <a:pos x="f155" y="f156"/>
                </a:cxn>
                <a:cxn ang="f90">
                  <a:pos x="f155" y="f157"/>
                </a:cxn>
                <a:cxn ang="f90">
                  <a:pos x="f158" y="f148"/>
                </a:cxn>
                <a:cxn ang="f90">
                  <a:pos x="f159" y="f160"/>
                </a:cxn>
                <a:cxn ang="f90">
                  <a:pos x="f159" y="f160"/>
                </a:cxn>
                <a:cxn ang="f90">
                  <a:pos x="f159" y="f160"/>
                </a:cxn>
                <a:cxn ang="f90">
                  <a:pos x="f161" y="f162"/>
                </a:cxn>
                <a:cxn ang="f90">
                  <a:pos x="f163" y="f164"/>
                </a:cxn>
                <a:cxn ang="f90">
                  <a:pos x="f165" y="f166"/>
                </a:cxn>
                <a:cxn ang="f90">
                  <a:pos x="f167" y="f162"/>
                </a:cxn>
                <a:cxn ang="f90">
                  <a:pos x="f167" y="f162"/>
                </a:cxn>
                <a:cxn ang="f90">
                  <a:pos x="f145" y="f146"/>
                </a:cxn>
                <a:cxn ang="f90">
                  <a:pos x="f145" y="f146"/>
                </a:cxn>
              </a:cxnLst>
              <a:rect l="f141" t="f144" r="f142" b="f143"/>
              <a:pathLst>
                <a:path w="177" h="350">
                  <a:moveTo>
                    <a:pt x="f8" y="f9"/>
                  </a:moveTo>
                  <a:cubicBezTo>
                    <a:pt x="f8" y="f9"/>
                    <a:pt x="f8" y="f9"/>
                    <a:pt x="f8" y="f9"/>
                  </a:cubicBezTo>
                  <a:cubicBezTo>
                    <a:pt x="f8" y="f10"/>
                    <a:pt x="f11" y="f12"/>
                    <a:pt x="f13" y="f14"/>
                  </a:cubicBezTo>
                  <a:cubicBezTo>
                    <a:pt x="f15" y="f16"/>
                    <a:pt x="f15" y="f16"/>
                    <a:pt x="f15" y="f17"/>
                  </a:cubicBezTo>
                  <a:cubicBezTo>
                    <a:pt x="f15" y="f18"/>
                    <a:pt x="f15" y="f19"/>
                    <a:pt x="f15" y="f20"/>
                  </a:cubicBezTo>
                  <a:cubicBezTo>
                    <a:pt x="f15" y="f21"/>
                    <a:pt x="f15" y="f22"/>
                    <a:pt x="f15" y="f23"/>
                  </a:cubicBezTo>
                  <a:cubicBezTo>
                    <a:pt x="f15" y="f24"/>
                    <a:pt x="f15" y="f7"/>
                    <a:pt x="f25" y="f26"/>
                  </a:cubicBezTo>
                  <a:cubicBezTo>
                    <a:pt x="f25" y="f26"/>
                    <a:pt x="f25" y="f26"/>
                    <a:pt x="f25" y="f26"/>
                  </a:cubicBezTo>
                  <a:cubicBezTo>
                    <a:pt x="f25" y="f26"/>
                    <a:pt x="f25" y="f26"/>
                    <a:pt x="f25" y="f26"/>
                  </a:cubicBezTo>
                  <a:cubicBezTo>
                    <a:pt x="f19" y="f27"/>
                    <a:pt x="f19" y="f27"/>
                    <a:pt x="f19" y="f28"/>
                  </a:cubicBezTo>
                  <a:cubicBezTo>
                    <a:pt x="f19" y="f29"/>
                    <a:pt x="f19" y="f30"/>
                    <a:pt x="f19" y="f31"/>
                  </a:cubicBezTo>
                  <a:cubicBezTo>
                    <a:pt x="f19" y="f32"/>
                    <a:pt x="f19" y="f16"/>
                    <a:pt x="f33" y="f14"/>
                  </a:cubicBezTo>
                  <a:cubicBezTo>
                    <a:pt x="f34" y="f10"/>
                    <a:pt x="f6" y="f35"/>
                    <a:pt x="f6" y="f36"/>
                  </a:cubicBezTo>
                  <a:cubicBezTo>
                    <a:pt x="f6" y="f36"/>
                    <a:pt x="f6" y="f36"/>
                    <a:pt x="f6" y="f36"/>
                  </a:cubicBezTo>
                  <a:cubicBezTo>
                    <a:pt x="f6" y="f36"/>
                    <a:pt x="f6" y="f36"/>
                    <a:pt x="f6" y="f36"/>
                  </a:cubicBezTo>
                  <a:cubicBezTo>
                    <a:pt x="f37" y="f38"/>
                    <a:pt x="f39" y="f40"/>
                    <a:pt x="f41" y="f42"/>
                  </a:cubicBezTo>
                  <a:cubicBezTo>
                    <a:pt x="f43" y="f5"/>
                    <a:pt x="f33" y="f44"/>
                    <a:pt x="f45" y="f8"/>
                  </a:cubicBezTo>
                  <a:cubicBezTo>
                    <a:pt x="f18" y="f46"/>
                    <a:pt x="f47" y="f46"/>
                    <a:pt x="f48" y="f49"/>
                  </a:cubicBezTo>
                  <a:cubicBezTo>
                    <a:pt x="f50" y="f51"/>
                    <a:pt x="f52" y="f5"/>
                    <a:pt x="f53" y="f42"/>
                  </a:cubicBezTo>
                  <a:cubicBezTo>
                    <a:pt x="f53" y="f42"/>
                    <a:pt x="f53" y="f42"/>
                    <a:pt x="f53" y="f42"/>
                  </a:cubicBezTo>
                  <a:cubicBezTo>
                    <a:pt x="f49" y="f54"/>
                    <a:pt x="f5" y="f38"/>
                    <a:pt x="f8" y="f9"/>
                  </a:cubicBezTo>
                  <a:cubicBezTo>
                    <a:pt x="f8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B2A12A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2" name="Freeform 9">
              <a:extLst>
                <a:ext uri="{FF2B5EF4-FFF2-40B4-BE49-F238E27FC236}">
                  <a16:creationId xmlns:a16="http://schemas.microsoft.com/office/drawing/2014/main" id="{12616A58-FF74-6422-C341-9A383207C77B}"/>
                </a:ext>
              </a:extLst>
            </p:cNvPr>
            <p:cNvSpPr/>
            <p:nvPr/>
          </p:nvSpPr>
          <p:spPr>
            <a:xfrm>
              <a:off x="6784976" y="2170108"/>
              <a:ext cx="839784" cy="83820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9"/>
                <a:gd name="f7" fmla="val 313"/>
                <a:gd name="f8" fmla="val 190"/>
                <a:gd name="f9" fmla="val 301"/>
                <a:gd name="f10" fmla="val 172"/>
                <a:gd name="f11" fmla="val 287"/>
                <a:gd name="f12" fmla="val 179"/>
                <a:gd name="f13" fmla="val 273"/>
                <a:gd name="f14" fmla="val 187"/>
                <a:gd name="f15" fmla="val 240"/>
                <a:gd name="f16" fmla="val 205"/>
                <a:gd name="f17" fmla="val 241"/>
                <a:gd name="f18" fmla="val 214"/>
                <a:gd name="f19" fmla="val 161"/>
                <a:gd name="f20" fmla="val 126"/>
                <a:gd name="f21" fmla="val 108"/>
                <a:gd name="f22" fmla="val 72"/>
                <a:gd name="f23" fmla="val 55"/>
                <a:gd name="f24" fmla="val 20"/>
                <a:gd name="f25" fmla="val 47"/>
                <a:gd name="f26" fmla="val 12"/>
                <a:gd name="f27" fmla="val 39"/>
                <a:gd name="f28" fmla="val 29"/>
                <a:gd name="f29" fmla="val 17"/>
                <a:gd name="f30" fmla="val 25"/>
                <a:gd name="f31" fmla="val 21"/>
                <a:gd name="f32" fmla="val 35"/>
                <a:gd name="f33" fmla="val 9"/>
                <a:gd name="f34" fmla="val 42"/>
                <a:gd name="f35" fmla="val 16"/>
                <a:gd name="f36" fmla="val 48"/>
                <a:gd name="f37" fmla="val 104"/>
                <a:gd name="f38" fmla="val 127"/>
                <a:gd name="f39" fmla="val 160"/>
                <a:gd name="f40" fmla="val 183"/>
                <a:gd name="f41" fmla="val 216"/>
                <a:gd name="f42" fmla="val 207"/>
                <a:gd name="f43" fmla="val 239"/>
                <a:gd name="f44" fmla="val 206"/>
                <a:gd name="f45" fmla="val 270"/>
                <a:gd name="f46" fmla="val 184"/>
                <a:gd name="f47" fmla="val 280"/>
                <a:gd name="f48" fmla="val 175"/>
                <a:gd name="f49" fmla="val 291"/>
                <a:gd name="f50" fmla="val 186"/>
                <a:gd name="f51" fmla="val 304"/>
                <a:gd name="f52" fmla="val 189"/>
                <a:gd name="f53" fmla="val 312"/>
                <a:gd name="f54" fmla="val 195"/>
                <a:gd name="f55" fmla="val 316"/>
                <a:gd name="f56" fmla="val 204"/>
                <a:gd name="f57" fmla="val 314"/>
                <a:gd name="f58" fmla="val 215"/>
                <a:gd name="f59" fmla="val 222"/>
                <a:gd name="f60" fmla="val 226"/>
                <a:gd name="f61" fmla="val 244"/>
                <a:gd name="f62" fmla="val 269"/>
                <a:gd name="f63" fmla="val 243"/>
                <a:gd name="f64" fmla="val 225"/>
                <a:gd name="f65" fmla="val 221"/>
                <a:gd name="f66" fmla="val 317"/>
                <a:gd name="f67" fmla="val 202"/>
                <a:gd name="f68" fmla="val 318"/>
                <a:gd name="f69" fmla="val 198"/>
                <a:gd name="f70" fmla="val 194"/>
                <a:gd name="f71" fmla="+- 0 0 -90"/>
                <a:gd name="f72" fmla="*/ f3 1 319"/>
                <a:gd name="f73" fmla="*/ f4 1 319"/>
                <a:gd name="f74" fmla="val f5"/>
                <a:gd name="f75" fmla="val f6"/>
                <a:gd name="f76" fmla="*/ f71 f0 1"/>
                <a:gd name="f77" fmla="+- f75 0 f74"/>
                <a:gd name="f78" fmla="*/ f76 1 f2"/>
                <a:gd name="f79" fmla="*/ f77 1 319"/>
                <a:gd name="f80" fmla="*/ 313 f77 1"/>
                <a:gd name="f81" fmla="*/ 190 f77 1"/>
                <a:gd name="f82" fmla="*/ 273 f77 1"/>
                <a:gd name="f83" fmla="*/ 187 f77 1"/>
                <a:gd name="f84" fmla="*/ 214 f77 1"/>
                <a:gd name="f85" fmla="*/ 179 f77 1"/>
                <a:gd name="f86" fmla="*/ 55 f77 1"/>
                <a:gd name="f87" fmla="*/ 20 f77 1"/>
                <a:gd name="f88" fmla="*/ 29 f77 1"/>
                <a:gd name="f89" fmla="*/ 17 f77 1"/>
                <a:gd name="f90" fmla="*/ 16 f77 1"/>
                <a:gd name="f91" fmla="*/ 48 f77 1"/>
                <a:gd name="f92" fmla="*/ 183 f77 1"/>
                <a:gd name="f93" fmla="*/ 216 f77 1"/>
                <a:gd name="f94" fmla="*/ 270 f77 1"/>
                <a:gd name="f95" fmla="*/ 186 f77 1"/>
                <a:gd name="f96" fmla="*/ 304 f77 1"/>
                <a:gd name="f97" fmla="*/ 204 f77 1"/>
                <a:gd name="f98" fmla="*/ 314 f77 1"/>
                <a:gd name="f99" fmla="*/ 226 f77 1"/>
                <a:gd name="f100" fmla="*/ 225 f77 1"/>
                <a:gd name="f101" fmla="*/ 317 f77 1"/>
                <a:gd name="f102" fmla="*/ 202 f77 1"/>
                <a:gd name="f103" fmla="+- f78 0 f1"/>
                <a:gd name="f104" fmla="*/ f80 1 319"/>
                <a:gd name="f105" fmla="*/ f81 1 319"/>
                <a:gd name="f106" fmla="*/ f82 1 319"/>
                <a:gd name="f107" fmla="*/ f83 1 319"/>
                <a:gd name="f108" fmla="*/ f84 1 319"/>
                <a:gd name="f109" fmla="*/ f85 1 319"/>
                <a:gd name="f110" fmla="*/ f86 1 319"/>
                <a:gd name="f111" fmla="*/ f87 1 319"/>
                <a:gd name="f112" fmla="*/ f88 1 319"/>
                <a:gd name="f113" fmla="*/ f89 1 319"/>
                <a:gd name="f114" fmla="*/ f90 1 319"/>
                <a:gd name="f115" fmla="*/ f91 1 319"/>
                <a:gd name="f116" fmla="*/ f92 1 319"/>
                <a:gd name="f117" fmla="*/ f93 1 319"/>
                <a:gd name="f118" fmla="*/ f94 1 319"/>
                <a:gd name="f119" fmla="*/ f95 1 319"/>
                <a:gd name="f120" fmla="*/ f96 1 319"/>
                <a:gd name="f121" fmla="*/ f97 1 319"/>
                <a:gd name="f122" fmla="*/ f98 1 319"/>
                <a:gd name="f123" fmla="*/ f99 1 319"/>
                <a:gd name="f124" fmla="*/ f100 1 319"/>
                <a:gd name="f125" fmla="*/ f101 1 319"/>
                <a:gd name="f126" fmla="*/ f102 1 319"/>
                <a:gd name="f127" fmla="*/ 0 1 f79"/>
                <a:gd name="f128" fmla="*/ f75 1 f79"/>
                <a:gd name="f129" fmla="*/ f104 1 f79"/>
                <a:gd name="f130" fmla="*/ f105 1 f79"/>
                <a:gd name="f131" fmla="*/ f106 1 f79"/>
                <a:gd name="f132" fmla="*/ f107 1 f79"/>
                <a:gd name="f133" fmla="*/ f108 1 f79"/>
                <a:gd name="f134" fmla="*/ f109 1 f79"/>
                <a:gd name="f135" fmla="*/ f110 1 f79"/>
                <a:gd name="f136" fmla="*/ f111 1 f79"/>
                <a:gd name="f137" fmla="*/ f112 1 f79"/>
                <a:gd name="f138" fmla="*/ f113 1 f79"/>
                <a:gd name="f139" fmla="*/ f114 1 f79"/>
                <a:gd name="f140" fmla="*/ f115 1 f79"/>
                <a:gd name="f141" fmla="*/ f116 1 f79"/>
                <a:gd name="f142" fmla="*/ f117 1 f79"/>
                <a:gd name="f143" fmla="*/ f118 1 f79"/>
                <a:gd name="f144" fmla="*/ f119 1 f79"/>
                <a:gd name="f145" fmla="*/ f120 1 f79"/>
                <a:gd name="f146" fmla="*/ f121 1 f79"/>
                <a:gd name="f147" fmla="*/ f122 1 f79"/>
                <a:gd name="f148" fmla="*/ f123 1 f79"/>
                <a:gd name="f149" fmla="*/ f124 1 f79"/>
                <a:gd name="f150" fmla="*/ f125 1 f79"/>
                <a:gd name="f151" fmla="*/ f126 1 f79"/>
                <a:gd name="f152" fmla="*/ f127 f72 1"/>
                <a:gd name="f153" fmla="*/ f128 f72 1"/>
                <a:gd name="f154" fmla="*/ f128 f73 1"/>
                <a:gd name="f155" fmla="*/ f127 f73 1"/>
                <a:gd name="f156" fmla="*/ f129 f72 1"/>
                <a:gd name="f157" fmla="*/ f130 f73 1"/>
                <a:gd name="f158" fmla="*/ f131 f72 1"/>
                <a:gd name="f159" fmla="*/ f132 f73 1"/>
                <a:gd name="f160" fmla="*/ f133 f72 1"/>
                <a:gd name="f161" fmla="*/ f134 f73 1"/>
                <a:gd name="f162" fmla="*/ f135 f72 1"/>
                <a:gd name="f163" fmla="*/ f136 f73 1"/>
                <a:gd name="f164" fmla="*/ f137 f72 1"/>
                <a:gd name="f165" fmla="*/ f138 f73 1"/>
                <a:gd name="f166" fmla="*/ f138 f72 1"/>
                <a:gd name="f167" fmla="*/ f137 f73 1"/>
                <a:gd name="f168" fmla="*/ f139 f72 1"/>
                <a:gd name="f169" fmla="*/ f140 f73 1"/>
                <a:gd name="f170" fmla="*/ f141 f72 1"/>
                <a:gd name="f171" fmla="*/ f142 f73 1"/>
                <a:gd name="f172" fmla="*/ f130 f72 1"/>
                <a:gd name="f173" fmla="*/ f143 f73 1"/>
                <a:gd name="f174" fmla="*/ f144 f72 1"/>
                <a:gd name="f175" fmla="*/ f145 f73 1"/>
                <a:gd name="f176" fmla="*/ f146 f72 1"/>
                <a:gd name="f177" fmla="*/ f147 f73 1"/>
                <a:gd name="f178" fmla="*/ f148 f72 1"/>
                <a:gd name="f179" fmla="*/ f145 f72 1"/>
                <a:gd name="f180" fmla="*/ f149 f73 1"/>
                <a:gd name="f181" fmla="*/ f150 f72 1"/>
                <a:gd name="f182" fmla="*/ f151 f7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3">
                  <a:pos x="f156" y="f157"/>
                </a:cxn>
                <a:cxn ang="f103">
                  <a:pos x="f158" y="f159"/>
                </a:cxn>
                <a:cxn ang="f103">
                  <a:pos x="f160" y="f161"/>
                </a:cxn>
                <a:cxn ang="f103">
                  <a:pos x="f162" y="f163"/>
                </a:cxn>
                <a:cxn ang="f103">
                  <a:pos x="f164" y="f165"/>
                </a:cxn>
                <a:cxn ang="f103">
                  <a:pos x="f164" y="f165"/>
                </a:cxn>
                <a:cxn ang="f103">
                  <a:pos x="f164" y="f165"/>
                </a:cxn>
                <a:cxn ang="f103">
                  <a:pos x="f166" y="f167"/>
                </a:cxn>
                <a:cxn ang="f103">
                  <a:pos x="f168" y="f169"/>
                </a:cxn>
                <a:cxn ang="f103">
                  <a:pos x="f170" y="f171"/>
                </a:cxn>
                <a:cxn ang="f103">
                  <a:pos x="f172" y="f173"/>
                </a:cxn>
                <a:cxn ang="f103">
                  <a:pos x="f174" y="f175"/>
                </a:cxn>
                <a:cxn ang="f103">
                  <a:pos x="f174" y="f175"/>
                </a:cxn>
                <a:cxn ang="f103">
                  <a:pos x="f176" y="f177"/>
                </a:cxn>
                <a:cxn ang="f103">
                  <a:pos x="f178" y="f175"/>
                </a:cxn>
                <a:cxn ang="f103">
                  <a:pos x="f179" y="f180"/>
                </a:cxn>
                <a:cxn ang="f103">
                  <a:pos x="f181" y="f182"/>
                </a:cxn>
                <a:cxn ang="f103">
                  <a:pos x="f156" y="f157"/>
                </a:cxn>
              </a:cxnLst>
              <a:rect l="f152" t="f155" r="f153" b="f154"/>
              <a:pathLst>
                <a:path w="319" h="319">
                  <a:moveTo>
                    <a:pt x="f7" y="f8"/>
                  </a:moveTo>
                  <a:cubicBezTo>
                    <a:pt x="f9" y="f10"/>
                    <a:pt x="f11" y="f12"/>
                    <a:pt x="f13" y="f14"/>
                  </a:cubicBezTo>
                  <a:cubicBezTo>
                    <a:pt x="f15" y="f16"/>
                    <a:pt x="f17" y="f16"/>
                    <a:pt x="f18" y="f12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5"/>
                    <a:pt x="f28" y="f29"/>
                  </a:cubicBezTo>
                  <a:cubicBezTo>
                    <a:pt x="f28" y="f29"/>
                    <a:pt x="f28" y="f29"/>
                    <a:pt x="f28" y="f29"/>
                  </a:cubicBezTo>
                  <a:cubicBezTo>
                    <a:pt x="f28" y="f29"/>
                    <a:pt x="f28" y="f29"/>
                    <a:pt x="f28" y="f29"/>
                  </a:cubicBezTo>
                  <a:cubicBezTo>
                    <a:pt x="f30" y="f31"/>
                    <a:pt x="f31" y="f30"/>
                    <a:pt x="f29" y="f28"/>
                  </a:cubicBezTo>
                  <a:cubicBezTo>
                    <a:pt x="f5" y="f32"/>
                    <a:pt x="f33" y="f34"/>
                    <a:pt x="f35" y="f36"/>
                  </a:cubicBezTo>
                  <a:cubicBezTo>
                    <a:pt x="f22" y="f37"/>
                    <a:pt x="f38" y="f39"/>
                    <a:pt x="f40" y="f41"/>
                  </a:cubicBezTo>
                  <a:cubicBezTo>
                    <a:pt x="f42" y="f43"/>
                    <a:pt x="f44" y="f15"/>
                    <a:pt x="f8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0" y="f51"/>
                    <a:pt x="f50" y="f51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6"/>
                    <a:pt x="f59" y="f53"/>
                    <a:pt x="f60" y="f51"/>
                  </a:cubicBezTo>
                  <a:cubicBezTo>
                    <a:pt x="f61" y="f62"/>
                    <a:pt x="f62" y="f63"/>
                    <a:pt x="f51" y="f64"/>
                  </a:cubicBezTo>
                  <a:cubicBezTo>
                    <a:pt x="f7" y="f65"/>
                    <a:pt x="f6" y="f18"/>
                    <a:pt x="f66" y="f67"/>
                  </a:cubicBezTo>
                  <a:cubicBezTo>
                    <a:pt x="f68" y="f69"/>
                    <a:pt x="f55" y="f70"/>
                    <a:pt x="f7" y="f8"/>
                  </a:cubicBezTo>
                  <a:close/>
                </a:path>
              </a:pathLst>
            </a:custGeom>
            <a:solidFill>
              <a:srgbClr val="B2A12A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3" name="Freeform 10">
              <a:extLst>
                <a:ext uri="{FF2B5EF4-FFF2-40B4-BE49-F238E27FC236}">
                  <a16:creationId xmlns:a16="http://schemas.microsoft.com/office/drawing/2014/main" id="{127EFADE-9081-C771-4805-01CC5234A6BF}"/>
                </a:ext>
              </a:extLst>
            </p:cNvPr>
            <p:cNvSpPr/>
            <p:nvPr/>
          </p:nvSpPr>
          <p:spPr>
            <a:xfrm>
              <a:off x="5619746" y="1003297"/>
              <a:ext cx="825502" cy="83343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4"/>
                <a:gd name="f7" fmla="val 317"/>
                <a:gd name="f8" fmla="val 3"/>
                <a:gd name="f9" fmla="val 117"/>
                <a:gd name="f10" fmla="val 125"/>
                <a:gd name="f11" fmla="val 6"/>
                <a:gd name="f12" fmla="val 131"/>
                <a:gd name="f13" fmla="val 14"/>
                <a:gd name="f14" fmla="val 133"/>
                <a:gd name="f15" fmla="val 24"/>
                <a:gd name="f16" fmla="val 143"/>
                <a:gd name="f17" fmla="val 34"/>
                <a:gd name="f18" fmla="val 137"/>
                <a:gd name="f19" fmla="val 44"/>
                <a:gd name="f20" fmla="val 132"/>
                <a:gd name="f21" fmla="val 79"/>
                <a:gd name="f22" fmla="val 113"/>
                <a:gd name="f23" fmla="val 108"/>
                <a:gd name="f24" fmla="val 142"/>
                <a:gd name="f25" fmla="val 112"/>
                <a:gd name="f26" fmla="val 146"/>
                <a:gd name="f27" fmla="val 116"/>
                <a:gd name="f28" fmla="val 150"/>
                <a:gd name="f29" fmla="val 121"/>
                <a:gd name="f30" fmla="val 154"/>
                <a:gd name="f31" fmla="val 169"/>
                <a:gd name="f32" fmla="val 203"/>
                <a:gd name="f33" fmla="val 217"/>
                <a:gd name="f34" fmla="val 251"/>
                <a:gd name="f35" fmla="val 266"/>
                <a:gd name="f36" fmla="val 299"/>
                <a:gd name="f37" fmla="val 272"/>
                <a:gd name="f38" fmla="val 306"/>
                <a:gd name="f39" fmla="val 279"/>
                <a:gd name="f40" fmla="val 289"/>
                <a:gd name="f41" fmla="val 303"/>
                <a:gd name="f42" fmla="val 292"/>
                <a:gd name="f43" fmla="val 300"/>
                <a:gd name="f44" fmla="val 295"/>
                <a:gd name="f45" fmla="val 297"/>
                <a:gd name="f46" fmla="val 298"/>
                <a:gd name="f47" fmla="val 294"/>
                <a:gd name="f48" fmla="val 286"/>
                <a:gd name="f49" fmla="val 278"/>
                <a:gd name="f50" fmla="val 265"/>
                <a:gd name="f51" fmla="val 246"/>
                <a:gd name="f52" fmla="val 213"/>
                <a:gd name="f53" fmla="val 194"/>
                <a:gd name="f54" fmla="val 159"/>
                <a:gd name="f55" fmla="val 141"/>
                <a:gd name="f56" fmla="val 106"/>
                <a:gd name="f57" fmla="val 45"/>
                <a:gd name="f58" fmla="val 139"/>
                <a:gd name="f59" fmla="val 32"/>
                <a:gd name="f60" fmla="val 145"/>
                <a:gd name="f61" fmla="val 19"/>
                <a:gd name="f62" fmla="val 129"/>
                <a:gd name="f63" fmla="val 7"/>
                <a:gd name="f64" fmla="val 126"/>
                <a:gd name="f65" fmla="val 122"/>
                <a:gd name="f66" fmla="val 2"/>
                <a:gd name="f67" fmla="val 98"/>
                <a:gd name="f68" fmla="val 5"/>
                <a:gd name="f69" fmla="val 94"/>
                <a:gd name="f70" fmla="val 76"/>
                <a:gd name="f71" fmla="val 49"/>
                <a:gd name="f72" fmla="val 50"/>
                <a:gd name="f73" fmla="val 75"/>
                <a:gd name="f74" fmla="val 15"/>
                <a:gd name="f75" fmla="val 93"/>
                <a:gd name="f76" fmla="+- 0 0 -90"/>
                <a:gd name="f77" fmla="*/ f3 1 314"/>
                <a:gd name="f78" fmla="*/ f4 1 317"/>
                <a:gd name="f79" fmla="val f5"/>
                <a:gd name="f80" fmla="val f6"/>
                <a:gd name="f81" fmla="val f7"/>
                <a:gd name="f82" fmla="*/ f76 f0 1"/>
                <a:gd name="f83" fmla="+- f81 0 f79"/>
                <a:gd name="f84" fmla="+- f80 0 f79"/>
                <a:gd name="f85" fmla="*/ f82 1 f2"/>
                <a:gd name="f86" fmla="*/ f84 1 314"/>
                <a:gd name="f87" fmla="*/ f83 1 317"/>
                <a:gd name="f88" fmla="*/ 3 f84 1"/>
                <a:gd name="f89" fmla="*/ 117 f83 1"/>
                <a:gd name="f90" fmla="*/ 14 f84 1"/>
                <a:gd name="f91" fmla="*/ 133 f83 1"/>
                <a:gd name="f92" fmla="*/ 44 f84 1"/>
                <a:gd name="f93" fmla="*/ 132 f83 1"/>
                <a:gd name="f94" fmla="*/ 108 f84 1"/>
                <a:gd name="f95" fmla="*/ 142 f83 1"/>
                <a:gd name="f96" fmla="*/ 121 f84 1"/>
                <a:gd name="f97" fmla="*/ 154 f83 1"/>
                <a:gd name="f98" fmla="*/ 266 f84 1"/>
                <a:gd name="f99" fmla="*/ 299 f83 1"/>
                <a:gd name="f100" fmla="*/ 289 f84 1"/>
                <a:gd name="f101" fmla="*/ 303 f83 1"/>
                <a:gd name="f102" fmla="*/ 298 f84 1"/>
                <a:gd name="f103" fmla="*/ 294 f83 1"/>
                <a:gd name="f104" fmla="*/ 300 f84 1"/>
                <a:gd name="f105" fmla="*/ 265 f83 1"/>
                <a:gd name="f106" fmla="*/ 141 f84 1"/>
                <a:gd name="f107" fmla="*/ 106 f83 1"/>
                <a:gd name="f108" fmla="*/ 132 f84 1"/>
                <a:gd name="f109" fmla="*/ 45 f83 1"/>
                <a:gd name="f110" fmla="*/ 129 f84 1"/>
                <a:gd name="f111" fmla="*/ 7 f83 1"/>
                <a:gd name="f112" fmla="*/ 117 f84 1"/>
                <a:gd name="f113" fmla="*/ 3 f83 1"/>
                <a:gd name="f114" fmla="*/ 94 f84 1"/>
                <a:gd name="f115" fmla="*/ 14 f83 1"/>
                <a:gd name="f116" fmla="*/ 15 f84 1"/>
                <a:gd name="f117" fmla="*/ 93 f83 1"/>
                <a:gd name="f118" fmla="+- f85 0 f1"/>
                <a:gd name="f119" fmla="*/ f88 1 314"/>
                <a:gd name="f120" fmla="*/ f89 1 317"/>
                <a:gd name="f121" fmla="*/ f90 1 314"/>
                <a:gd name="f122" fmla="*/ f91 1 317"/>
                <a:gd name="f123" fmla="*/ f92 1 314"/>
                <a:gd name="f124" fmla="*/ f93 1 317"/>
                <a:gd name="f125" fmla="*/ f94 1 314"/>
                <a:gd name="f126" fmla="*/ f95 1 317"/>
                <a:gd name="f127" fmla="*/ f96 1 314"/>
                <a:gd name="f128" fmla="*/ f97 1 317"/>
                <a:gd name="f129" fmla="*/ f98 1 314"/>
                <a:gd name="f130" fmla="*/ f99 1 317"/>
                <a:gd name="f131" fmla="*/ f100 1 314"/>
                <a:gd name="f132" fmla="*/ f101 1 317"/>
                <a:gd name="f133" fmla="*/ f102 1 314"/>
                <a:gd name="f134" fmla="*/ f103 1 317"/>
                <a:gd name="f135" fmla="*/ f104 1 314"/>
                <a:gd name="f136" fmla="*/ f105 1 317"/>
                <a:gd name="f137" fmla="*/ f106 1 314"/>
                <a:gd name="f138" fmla="*/ f107 1 317"/>
                <a:gd name="f139" fmla="*/ f108 1 314"/>
                <a:gd name="f140" fmla="*/ f109 1 317"/>
                <a:gd name="f141" fmla="*/ f110 1 314"/>
                <a:gd name="f142" fmla="*/ f111 1 317"/>
                <a:gd name="f143" fmla="*/ f112 1 314"/>
                <a:gd name="f144" fmla="*/ f113 1 317"/>
                <a:gd name="f145" fmla="*/ f114 1 314"/>
                <a:gd name="f146" fmla="*/ f115 1 317"/>
                <a:gd name="f147" fmla="*/ f116 1 314"/>
                <a:gd name="f148" fmla="*/ f117 1 317"/>
                <a:gd name="f149" fmla="*/ 0 1 f86"/>
                <a:gd name="f150" fmla="*/ f80 1 f86"/>
                <a:gd name="f151" fmla="*/ 0 1 f87"/>
                <a:gd name="f152" fmla="*/ f81 1 f87"/>
                <a:gd name="f153" fmla="*/ f119 1 f86"/>
                <a:gd name="f154" fmla="*/ f120 1 f87"/>
                <a:gd name="f155" fmla="*/ f121 1 f86"/>
                <a:gd name="f156" fmla="*/ f122 1 f87"/>
                <a:gd name="f157" fmla="*/ f123 1 f86"/>
                <a:gd name="f158" fmla="*/ f124 1 f87"/>
                <a:gd name="f159" fmla="*/ f125 1 f86"/>
                <a:gd name="f160" fmla="*/ f126 1 f87"/>
                <a:gd name="f161" fmla="*/ f127 1 f86"/>
                <a:gd name="f162" fmla="*/ f128 1 f87"/>
                <a:gd name="f163" fmla="*/ f129 1 f86"/>
                <a:gd name="f164" fmla="*/ f130 1 f87"/>
                <a:gd name="f165" fmla="*/ f131 1 f86"/>
                <a:gd name="f166" fmla="*/ f132 1 f87"/>
                <a:gd name="f167" fmla="*/ f133 1 f86"/>
                <a:gd name="f168" fmla="*/ f134 1 f87"/>
                <a:gd name="f169" fmla="*/ f135 1 f86"/>
                <a:gd name="f170" fmla="*/ f136 1 f87"/>
                <a:gd name="f171" fmla="*/ f137 1 f86"/>
                <a:gd name="f172" fmla="*/ f138 1 f87"/>
                <a:gd name="f173" fmla="*/ f139 1 f86"/>
                <a:gd name="f174" fmla="*/ f140 1 f87"/>
                <a:gd name="f175" fmla="*/ f141 1 f86"/>
                <a:gd name="f176" fmla="*/ f142 1 f87"/>
                <a:gd name="f177" fmla="*/ f143 1 f86"/>
                <a:gd name="f178" fmla="*/ f144 1 f87"/>
                <a:gd name="f179" fmla="*/ f145 1 f86"/>
                <a:gd name="f180" fmla="*/ f146 1 f87"/>
                <a:gd name="f181" fmla="*/ f147 1 f86"/>
                <a:gd name="f182" fmla="*/ f148 1 f87"/>
                <a:gd name="f183" fmla="*/ f149 f77 1"/>
                <a:gd name="f184" fmla="*/ f150 f77 1"/>
                <a:gd name="f185" fmla="*/ f152 f78 1"/>
                <a:gd name="f186" fmla="*/ f151 f78 1"/>
                <a:gd name="f187" fmla="*/ f153 f77 1"/>
                <a:gd name="f188" fmla="*/ f154 f78 1"/>
                <a:gd name="f189" fmla="*/ f155 f77 1"/>
                <a:gd name="f190" fmla="*/ f156 f78 1"/>
                <a:gd name="f191" fmla="*/ f157 f77 1"/>
                <a:gd name="f192" fmla="*/ f158 f78 1"/>
                <a:gd name="f193" fmla="*/ f159 f77 1"/>
                <a:gd name="f194" fmla="*/ f160 f78 1"/>
                <a:gd name="f195" fmla="*/ f161 f77 1"/>
                <a:gd name="f196" fmla="*/ f162 f78 1"/>
                <a:gd name="f197" fmla="*/ f163 f77 1"/>
                <a:gd name="f198" fmla="*/ f164 f78 1"/>
                <a:gd name="f199" fmla="*/ f165 f77 1"/>
                <a:gd name="f200" fmla="*/ f166 f78 1"/>
                <a:gd name="f201" fmla="*/ f167 f77 1"/>
                <a:gd name="f202" fmla="*/ f168 f78 1"/>
                <a:gd name="f203" fmla="*/ f169 f77 1"/>
                <a:gd name="f204" fmla="*/ f170 f78 1"/>
                <a:gd name="f205" fmla="*/ f171 f77 1"/>
                <a:gd name="f206" fmla="*/ f172 f78 1"/>
                <a:gd name="f207" fmla="*/ f173 f77 1"/>
                <a:gd name="f208" fmla="*/ f174 f78 1"/>
                <a:gd name="f209" fmla="*/ f175 f77 1"/>
                <a:gd name="f210" fmla="*/ f176 f78 1"/>
                <a:gd name="f211" fmla="*/ f177 f77 1"/>
                <a:gd name="f212" fmla="*/ f178 f78 1"/>
                <a:gd name="f213" fmla="*/ f179 f77 1"/>
                <a:gd name="f214" fmla="*/ f180 f78 1"/>
                <a:gd name="f215" fmla="*/ f181 f77 1"/>
                <a:gd name="f216" fmla="*/ f182 f7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18">
                  <a:pos x="f187" y="f188"/>
                </a:cxn>
                <a:cxn ang="f118">
                  <a:pos x="f189" y="f190"/>
                </a:cxn>
                <a:cxn ang="f118">
                  <a:pos x="f189" y="f190"/>
                </a:cxn>
                <a:cxn ang="f118">
                  <a:pos x="f191" y="f192"/>
                </a:cxn>
                <a:cxn ang="f118">
                  <a:pos x="f193" y="f194"/>
                </a:cxn>
                <a:cxn ang="f118">
                  <a:pos x="f195" y="f196"/>
                </a:cxn>
                <a:cxn ang="f118">
                  <a:pos x="f197" y="f198"/>
                </a:cxn>
                <a:cxn ang="f118">
                  <a:pos x="f199" y="f200"/>
                </a:cxn>
                <a:cxn ang="f118">
                  <a:pos x="f199" y="f200"/>
                </a:cxn>
                <a:cxn ang="f118">
                  <a:pos x="f201" y="f202"/>
                </a:cxn>
                <a:cxn ang="f118">
                  <a:pos x="f203" y="f204"/>
                </a:cxn>
                <a:cxn ang="f118">
                  <a:pos x="f205" y="f206"/>
                </a:cxn>
                <a:cxn ang="f118">
                  <a:pos x="f207" y="f208"/>
                </a:cxn>
                <a:cxn ang="f118">
                  <a:pos x="f209" y="f210"/>
                </a:cxn>
                <a:cxn ang="f118">
                  <a:pos x="f209" y="f210"/>
                </a:cxn>
                <a:cxn ang="f118">
                  <a:pos x="f211" y="f212"/>
                </a:cxn>
                <a:cxn ang="f118">
                  <a:pos x="f213" y="f214"/>
                </a:cxn>
                <a:cxn ang="f118">
                  <a:pos x="f215" y="f216"/>
                </a:cxn>
                <a:cxn ang="f118">
                  <a:pos x="f187" y="f188"/>
                </a:cxn>
              </a:cxnLst>
              <a:rect l="f183" t="f186" r="f184" b="f185"/>
              <a:pathLst>
                <a:path w="314" h="317">
                  <a:moveTo>
                    <a:pt x="f8" y="f9"/>
                  </a:moveTo>
                  <a:cubicBezTo>
                    <a:pt x="f8" y="f10"/>
                    <a:pt x="f11" y="f12"/>
                    <a:pt x="f13" y="f14"/>
                  </a:cubicBezTo>
                  <a:cubicBezTo>
                    <a:pt x="f13" y="f14"/>
                    <a:pt x="f13" y="f14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1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7"/>
                    <a:pt x="f40" y="f41"/>
                  </a:cubicBezTo>
                  <a:cubicBezTo>
                    <a:pt x="f40" y="f41"/>
                    <a:pt x="f40" y="f41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6" y="f48"/>
                    <a:pt x="f6" y="f49"/>
                    <a:pt x="f43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22" y="f21"/>
                    <a:pt x="f22" y="f21"/>
                    <a:pt x="f20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2" y="f63"/>
                    <a:pt x="f62" y="f63"/>
                    <a:pt x="f62" y="f63"/>
                  </a:cubicBezTo>
                  <a:cubicBezTo>
                    <a:pt x="f64" y="f8"/>
                    <a:pt x="f65" y="f66"/>
                    <a:pt x="f9" y="f8"/>
                  </a:cubicBezTo>
                  <a:cubicBezTo>
                    <a:pt x="f56" y="f5"/>
                    <a:pt x="f67" y="f68"/>
                    <a:pt x="f69" y="f13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11" y="f67"/>
                    <a:pt x="f5" y="f56"/>
                    <a:pt x="f8" y="f9"/>
                  </a:cubicBezTo>
                  <a:close/>
                </a:path>
              </a:pathLst>
            </a:custGeom>
            <a:solidFill>
              <a:srgbClr val="B2A12A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4" name="Freeform 11">
              <a:extLst>
                <a:ext uri="{FF2B5EF4-FFF2-40B4-BE49-F238E27FC236}">
                  <a16:creationId xmlns:a16="http://schemas.microsoft.com/office/drawing/2014/main" id="{CB880A70-57D6-42F8-310C-8A6EF0D11A7F}"/>
                </a:ext>
              </a:extLst>
            </p:cNvPr>
            <p:cNvSpPr/>
            <p:nvPr/>
          </p:nvSpPr>
          <p:spPr>
            <a:xfrm>
              <a:off x="6792913" y="1004889"/>
              <a:ext cx="835020" cy="831847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7"/>
                <a:gd name="f7" fmla="val 316"/>
                <a:gd name="f8" fmla="val 17"/>
                <a:gd name="f9" fmla="val 264"/>
                <a:gd name="f10" fmla="val 4"/>
                <a:gd name="f11" fmla="val 276"/>
                <a:gd name="f12" fmla="val 284"/>
                <a:gd name="f13" fmla="val 19"/>
                <a:gd name="f14" fmla="val 293"/>
                <a:gd name="f15" fmla="val 22"/>
                <a:gd name="f16" fmla="val 296"/>
                <a:gd name="f17" fmla="val 25"/>
                <a:gd name="f18" fmla="val 299"/>
                <a:gd name="f19" fmla="val 28"/>
                <a:gd name="f20" fmla="val 301"/>
                <a:gd name="f21" fmla="val 32"/>
                <a:gd name="f22" fmla="val 38"/>
                <a:gd name="f23" fmla="val 311"/>
                <a:gd name="f24" fmla="val 46"/>
                <a:gd name="f25" fmla="val 303"/>
                <a:gd name="f26" fmla="val 101"/>
                <a:gd name="f27" fmla="val 248"/>
                <a:gd name="f28" fmla="val 156"/>
                <a:gd name="f29" fmla="val 193"/>
                <a:gd name="f30" fmla="val 211"/>
                <a:gd name="f31" fmla="val 138"/>
                <a:gd name="f32" fmla="val 238"/>
                <a:gd name="f33" fmla="val 112"/>
                <a:gd name="f34" fmla="val 270"/>
                <a:gd name="f35" fmla="val 129"/>
                <a:gd name="f36" fmla="val 280"/>
                <a:gd name="f37" fmla="val 135"/>
                <a:gd name="f38" fmla="val 291"/>
                <a:gd name="f39" fmla="val 143"/>
                <a:gd name="f40" fmla="val 133"/>
                <a:gd name="f41" fmla="val 310"/>
                <a:gd name="f42" fmla="val 130"/>
                <a:gd name="f43" fmla="val 315"/>
                <a:gd name="f44" fmla="val 124"/>
                <a:gd name="f45" fmla="val 314"/>
                <a:gd name="f46" fmla="val 116"/>
                <a:gd name="f47" fmla="val 103"/>
                <a:gd name="f48" fmla="val 309"/>
                <a:gd name="f49" fmla="val 96"/>
                <a:gd name="f50" fmla="val 91"/>
                <a:gd name="f51" fmla="val 266"/>
                <a:gd name="f52" fmla="val 74"/>
                <a:gd name="f53" fmla="val 242"/>
                <a:gd name="f54" fmla="val 49"/>
                <a:gd name="f55" fmla="val 224"/>
                <a:gd name="f56" fmla="val 16"/>
                <a:gd name="f57" fmla="val 220"/>
                <a:gd name="f58" fmla="val 8"/>
                <a:gd name="f59" fmla="val 215"/>
                <a:gd name="f60" fmla="val 203"/>
                <a:gd name="f61" fmla="val 2"/>
                <a:gd name="f62" fmla="val 197"/>
                <a:gd name="f63" fmla="val 1"/>
                <a:gd name="f64" fmla="val 191"/>
                <a:gd name="f65" fmla="val 186"/>
                <a:gd name="f66" fmla="val 7"/>
                <a:gd name="f67" fmla="val 169"/>
                <a:gd name="f68" fmla="val 181"/>
                <a:gd name="f69" fmla="val 36"/>
                <a:gd name="f70" fmla="val 188"/>
                <a:gd name="f71" fmla="val 50"/>
                <a:gd name="f72" fmla="val 76"/>
                <a:gd name="f73" fmla="val 78"/>
                <a:gd name="f74" fmla="val 182"/>
                <a:gd name="f75" fmla="val 99"/>
                <a:gd name="f76" fmla="val 127"/>
                <a:gd name="f77" fmla="val 154"/>
                <a:gd name="f78" fmla="val 72"/>
                <a:gd name="f79" fmla="val 209"/>
                <a:gd name="f80" fmla="+- 0 0 -90"/>
                <a:gd name="f81" fmla="*/ f3 1 317"/>
                <a:gd name="f82" fmla="*/ f4 1 316"/>
                <a:gd name="f83" fmla="val f5"/>
                <a:gd name="f84" fmla="val f6"/>
                <a:gd name="f85" fmla="val f7"/>
                <a:gd name="f86" fmla="*/ f80 f0 1"/>
                <a:gd name="f87" fmla="+- f85 0 f83"/>
                <a:gd name="f88" fmla="+- f84 0 f83"/>
                <a:gd name="f89" fmla="*/ f86 1 f2"/>
                <a:gd name="f90" fmla="*/ f88 1 317"/>
                <a:gd name="f91" fmla="*/ f87 1 316"/>
                <a:gd name="f92" fmla="*/ 17 f88 1"/>
                <a:gd name="f93" fmla="*/ 264 f87 1"/>
                <a:gd name="f94" fmla="*/ 19 f88 1"/>
                <a:gd name="f95" fmla="*/ 293 f87 1"/>
                <a:gd name="f96" fmla="*/ 28 f88 1"/>
                <a:gd name="f97" fmla="*/ 301 f87 1"/>
                <a:gd name="f98" fmla="*/ 46 f88 1"/>
                <a:gd name="f99" fmla="*/ 303 f87 1"/>
                <a:gd name="f100" fmla="*/ 211 f88 1"/>
                <a:gd name="f101" fmla="*/ 138 f87 1"/>
                <a:gd name="f102" fmla="*/ 270 f88 1"/>
                <a:gd name="f103" fmla="*/ 129 f87 1"/>
                <a:gd name="f104" fmla="*/ 303 f88 1"/>
                <a:gd name="f105" fmla="*/ 133 f87 1"/>
                <a:gd name="f106" fmla="*/ 314 f88 1"/>
                <a:gd name="f107" fmla="*/ 116 f87 1"/>
                <a:gd name="f108" fmla="*/ 299 f88 1"/>
                <a:gd name="f109" fmla="*/ 91 f87 1"/>
                <a:gd name="f110" fmla="*/ 224 f88 1"/>
                <a:gd name="f111" fmla="*/ 16 f87 1"/>
                <a:gd name="f112" fmla="*/ 203 f88 1"/>
                <a:gd name="f113" fmla="*/ 2 f87 1"/>
                <a:gd name="f114" fmla="*/ 186 f88 1"/>
                <a:gd name="f115" fmla="*/ 7 f87 1"/>
                <a:gd name="f116" fmla="*/ 188 f88 1"/>
                <a:gd name="f117" fmla="*/ 50 f87 1"/>
                <a:gd name="f118" fmla="*/ 182 f88 1"/>
                <a:gd name="f119" fmla="*/ 99 f87 1"/>
                <a:gd name="f120" fmla="+- f89 0 f1"/>
                <a:gd name="f121" fmla="*/ f92 1 317"/>
                <a:gd name="f122" fmla="*/ f93 1 316"/>
                <a:gd name="f123" fmla="*/ f94 1 317"/>
                <a:gd name="f124" fmla="*/ f95 1 316"/>
                <a:gd name="f125" fmla="*/ f96 1 317"/>
                <a:gd name="f126" fmla="*/ f97 1 316"/>
                <a:gd name="f127" fmla="*/ f98 1 317"/>
                <a:gd name="f128" fmla="*/ f99 1 316"/>
                <a:gd name="f129" fmla="*/ f100 1 317"/>
                <a:gd name="f130" fmla="*/ f101 1 316"/>
                <a:gd name="f131" fmla="*/ f102 1 317"/>
                <a:gd name="f132" fmla="*/ f103 1 316"/>
                <a:gd name="f133" fmla="*/ f104 1 317"/>
                <a:gd name="f134" fmla="*/ f105 1 316"/>
                <a:gd name="f135" fmla="*/ f106 1 317"/>
                <a:gd name="f136" fmla="*/ f107 1 316"/>
                <a:gd name="f137" fmla="*/ f108 1 317"/>
                <a:gd name="f138" fmla="*/ f109 1 316"/>
                <a:gd name="f139" fmla="*/ f110 1 317"/>
                <a:gd name="f140" fmla="*/ f111 1 316"/>
                <a:gd name="f141" fmla="*/ f112 1 317"/>
                <a:gd name="f142" fmla="*/ f113 1 316"/>
                <a:gd name="f143" fmla="*/ f114 1 317"/>
                <a:gd name="f144" fmla="*/ f115 1 316"/>
                <a:gd name="f145" fmla="*/ f116 1 317"/>
                <a:gd name="f146" fmla="*/ f117 1 316"/>
                <a:gd name="f147" fmla="*/ f118 1 317"/>
                <a:gd name="f148" fmla="*/ f119 1 316"/>
                <a:gd name="f149" fmla="*/ 0 1 f90"/>
                <a:gd name="f150" fmla="*/ f84 1 f90"/>
                <a:gd name="f151" fmla="*/ 0 1 f91"/>
                <a:gd name="f152" fmla="*/ f85 1 f91"/>
                <a:gd name="f153" fmla="*/ f121 1 f90"/>
                <a:gd name="f154" fmla="*/ f122 1 f91"/>
                <a:gd name="f155" fmla="*/ f123 1 f90"/>
                <a:gd name="f156" fmla="*/ f124 1 f91"/>
                <a:gd name="f157" fmla="*/ f125 1 f90"/>
                <a:gd name="f158" fmla="*/ f126 1 f91"/>
                <a:gd name="f159" fmla="*/ f127 1 f90"/>
                <a:gd name="f160" fmla="*/ f128 1 f91"/>
                <a:gd name="f161" fmla="*/ f129 1 f90"/>
                <a:gd name="f162" fmla="*/ f130 1 f91"/>
                <a:gd name="f163" fmla="*/ f131 1 f90"/>
                <a:gd name="f164" fmla="*/ f132 1 f91"/>
                <a:gd name="f165" fmla="*/ f133 1 f90"/>
                <a:gd name="f166" fmla="*/ f134 1 f91"/>
                <a:gd name="f167" fmla="*/ f135 1 f90"/>
                <a:gd name="f168" fmla="*/ f136 1 f91"/>
                <a:gd name="f169" fmla="*/ f137 1 f90"/>
                <a:gd name="f170" fmla="*/ f138 1 f91"/>
                <a:gd name="f171" fmla="*/ f139 1 f90"/>
                <a:gd name="f172" fmla="*/ f140 1 f91"/>
                <a:gd name="f173" fmla="*/ f141 1 f90"/>
                <a:gd name="f174" fmla="*/ f142 1 f91"/>
                <a:gd name="f175" fmla="*/ f143 1 f90"/>
                <a:gd name="f176" fmla="*/ f144 1 f91"/>
                <a:gd name="f177" fmla="*/ f145 1 f90"/>
                <a:gd name="f178" fmla="*/ f146 1 f91"/>
                <a:gd name="f179" fmla="*/ f147 1 f90"/>
                <a:gd name="f180" fmla="*/ f148 1 f91"/>
                <a:gd name="f181" fmla="*/ f149 f81 1"/>
                <a:gd name="f182" fmla="*/ f150 f81 1"/>
                <a:gd name="f183" fmla="*/ f152 f82 1"/>
                <a:gd name="f184" fmla="*/ f151 f82 1"/>
                <a:gd name="f185" fmla="*/ f153 f81 1"/>
                <a:gd name="f186" fmla="*/ f154 f82 1"/>
                <a:gd name="f187" fmla="*/ f155 f81 1"/>
                <a:gd name="f188" fmla="*/ f156 f82 1"/>
                <a:gd name="f189" fmla="*/ f157 f81 1"/>
                <a:gd name="f190" fmla="*/ f158 f82 1"/>
                <a:gd name="f191" fmla="*/ f159 f81 1"/>
                <a:gd name="f192" fmla="*/ f160 f82 1"/>
                <a:gd name="f193" fmla="*/ f161 f81 1"/>
                <a:gd name="f194" fmla="*/ f162 f82 1"/>
                <a:gd name="f195" fmla="*/ f163 f81 1"/>
                <a:gd name="f196" fmla="*/ f164 f82 1"/>
                <a:gd name="f197" fmla="*/ f165 f81 1"/>
                <a:gd name="f198" fmla="*/ f166 f82 1"/>
                <a:gd name="f199" fmla="*/ f167 f81 1"/>
                <a:gd name="f200" fmla="*/ f168 f82 1"/>
                <a:gd name="f201" fmla="*/ f169 f81 1"/>
                <a:gd name="f202" fmla="*/ f170 f82 1"/>
                <a:gd name="f203" fmla="*/ f171 f81 1"/>
                <a:gd name="f204" fmla="*/ f172 f82 1"/>
                <a:gd name="f205" fmla="*/ f173 f81 1"/>
                <a:gd name="f206" fmla="*/ f174 f82 1"/>
                <a:gd name="f207" fmla="*/ f175 f81 1"/>
                <a:gd name="f208" fmla="*/ f176 f82 1"/>
                <a:gd name="f209" fmla="*/ f177 f81 1"/>
                <a:gd name="f210" fmla="*/ f178 f82 1"/>
                <a:gd name="f211" fmla="*/ f179 f81 1"/>
                <a:gd name="f212" fmla="*/ f180 f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0">
                  <a:pos x="f185" y="f186"/>
                </a:cxn>
                <a:cxn ang="f120">
                  <a:pos x="f187" y="f188"/>
                </a:cxn>
                <a:cxn ang="f120">
                  <a:pos x="f189" y="f190"/>
                </a:cxn>
                <a:cxn ang="f120">
                  <a:pos x="f191" y="f192"/>
                </a:cxn>
                <a:cxn ang="f120">
                  <a:pos x="f193" y="f194"/>
                </a:cxn>
                <a:cxn ang="f120">
                  <a:pos x="f195" y="f196"/>
                </a:cxn>
                <a:cxn ang="f120">
                  <a:pos x="f197" y="f198"/>
                </a:cxn>
                <a:cxn ang="f120">
                  <a:pos x="f199" y="f200"/>
                </a:cxn>
                <a:cxn ang="f120">
                  <a:pos x="f201" y="f202"/>
                </a:cxn>
                <a:cxn ang="f120">
                  <a:pos x="f203" y="f204"/>
                </a:cxn>
                <a:cxn ang="f120">
                  <a:pos x="f205" y="f206"/>
                </a:cxn>
                <a:cxn ang="f120">
                  <a:pos x="f207" y="f208"/>
                </a:cxn>
                <a:cxn ang="f120">
                  <a:pos x="f209" y="f210"/>
                </a:cxn>
                <a:cxn ang="f120">
                  <a:pos x="f211" y="f212"/>
                </a:cxn>
                <a:cxn ang="f120">
                  <a:pos x="f185" y="f186"/>
                </a:cxn>
              </a:cxnLst>
              <a:rect l="f181" t="f184" r="f182" b="f183"/>
              <a:pathLst>
                <a:path w="317" h="316">
                  <a:moveTo>
                    <a:pt x="f8" y="f9"/>
                  </a:moveTo>
                  <a:cubicBezTo>
                    <a:pt x="f10" y="f11"/>
                    <a:pt x="f5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7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2" y="f33"/>
                    <a:pt x="f34" y="f35"/>
                  </a:cubicBezTo>
                  <a:cubicBezTo>
                    <a:pt x="f36" y="f37"/>
                    <a:pt x="f38" y="f39"/>
                    <a:pt x="f25" y="f40"/>
                  </a:cubicBezTo>
                  <a:cubicBezTo>
                    <a:pt x="f41" y="f42"/>
                    <a:pt x="f43" y="f44"/>
                    <a:pt x="f45" y="f46"/>
                  </a:cubicBezTo>
                  <a:cubicBezTo>
                    <a:pt x="f6" y="f47"/>
                    <a:pt x="f48" y="f49"/>
                    <a:pt x="f18" y="f50"/>
                  </a:cubicBez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5"/>
                    <a:pt x="f60" y="f61"/>
                  </a:cubicBezTo>
                  <a:cubicBezTo>
                    <a:pt x="f62" y="f63"/>
                    <a:pt x="f64" y="f63"/>
                    <a:pt x="f65" y="f66"/>
                  </a:cubicBezTo>
                  <a:cubicBezTo>
                    <a:pt x="f67" y="f15"/>
                    <a:pt x="f68" y="f69"/>
                    <a:pt x="f70" y="f71"/>
                  </a:cubicBezTo>
                  <a:cubicBezTo>
                    <a:pt x="f60" y="f72"/>
                    <a:pt x="f60" y="f73"/>
                    <a:pt x="f74" y="f75"/>
                  </a:cubicBezTo>
                  <a:cubicBezTo>
                    <a:pt x="f76" y="f77"/>
                    <a:pt x="f78" y="f79"/>
                    <a:pt x="f8" y="f9"/>
                  </a:cubicBezTo>
                  <a:close/>
                </a:path>
              </a:pathLst>
            </a:custGeom>
            <a:solidFill>
              <a:srgbClr val="B2A12A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5" name="Freeform 12">
              <a:extLst>
                <a:ext uri="{FF2B5EF4-FFF2-40B4-BE49-F238E27FC236}">
                  <a16:creationId xmlns:a16="http://schemas.microsoft.com/office/drawing/2014/main" id="{965A334E-49B0-3E75-927F-74D656B779E0}"/>
                </a:ext>
              </a:extLst>
            </p:cNvPr>
            <p:cNvSpPr/>
            <p:nvPr/>
          </p:nvSpPr>
          <p:spPr>
            <a:xfrm>
              <a:off x="6399208" y="2309810"/>
              <a:ext cx="454027" cy="92550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3"/>
                <a:gd name="f7" fmla="val 352"/>
                <a:gd name="f8" fmla="val 143"/>
                <a:gd name="f9" fmla="val 297"/>
                <a:gd name="f10" fmla="val 110"/>
                <a:gd name="f11" fmla="val 288"/>
                <a:gd name="f12" fmla="val 109"/>
                <a:gd name="f13" fmla="val 287"/>
                <a:gd name="f14" fmla="val 252"/>
                <a:gd name="f15" fmla="val 175"/>
                <a:gd name="f16" fmla="val 99"/>
                <a:gd name="f17" fmla="val 22"/>
                <a:gd name="f18" fmla="val 11"/>
                <a:gd name="f19" fmla="val 92"/>
                <a:gd name="f20" fmla="val 5"/>
                <a:gd name="f21" fmla="val 87"/>
                <a:gd name="f22" fmla="val 82"/>
                <a:gd name="f23" fmla="val 76"/>
                <a:gd name="f24" fmla="val 60"/>
                <a:gd name="f25" fmla="val 1"/>
                <a:gd name="f26" fmla="val 61"/>
                <a:gd name="f27" fmla="val 13"/>
                <a:gd name="f28" fmla="val 23"/>
                <a:gd name="f29" fmla="val 100"/>
                <a:gd name="f30" fmla="val 177"/>
                <a:gd name="f31" fmla="val 254"/>
                <a:gd name="f32" fmla="val 28"/>
                <a:gd name="f33" fmla="val 16"/>
                <a:gd name="f34" fmla="val 301"/>
                <a:gd name="f35" fmla="val 302"/>
                <a:gd name="f36" fmla="val 320"/>
                <a:gd name="f37" fmla="val 342"/>
                <a:gd name="f38" fmla="val 32"/>
                <a:gd name="f39" fmla="val 345"/>
                <a:gd name="f40" fmla="val 68"/>
                <a:gd name="f41" fmla="val 335"/>
                <a:gd name="f42" fmla="val 103"/>
                <a:gd name="f43" fmla="val 334"/>
                <a:gd name="f44" fmla="val 138"/>
                <a:gd name="f45" fmla="val 152"/>
                <a:gd name="f46" fmla="val 350"/>
                <a:gd name="f47" fmla="val 162"/>
                <a:gd name="f48" fmla="val 347"/>
                <a:gd name="f49" fmla="val 169"/>
                <a:gd name="f50" fmla="val 333"/>
                <a:gd name="f51" fmla="val 170"/>
                <a:gd name="f52" fmla="val 331"/>
                <a:gd name="f53" fmla="val 171"/>
                <a:gd name="f54" fmla="val 328"/>
                <a:gd name="f55" fmla="val 326"/>
                <a:gd name="f56" fmla="val 310"/>
                <a:gd name="f57" fmla="val 167"/>
                <a:gd name="f58" fmla="val 303"/>
                <a:gd name="f59" fmla="+- 0 0 -90"/>
                <a:gd name="f60" fmla="*/ f3 1 173"/>
                <a:gd name="f61" fmla="*/ f4 1 352"/>
                <a:gd name="f62" fmla="val f5"/>
                <a:gd name="f63" fmla="val f6"/>
                <a:gd name="f64" fmla="val f7"/>
                <a:gd name="f65" fmla="*/ f59 f0 1"/>
                <a:gd name="f66" fmla="+- f64 0 f62"/>
                <a:gd name="f67" fmla="+- f63 0 f62"/>
                <a:gd name="f68" fmla="*/ f65 1 f2"/>
                <a:gd name="f69" fmla="*/ f67 1 173"/>
                <a:gd name="f70" fmla="*/ f66 1 352"/>
                <a:gd name="f71" fmla="*/ 143 f67 1"/>
                <a:gd name="f72" fmla="*/ 297 f66 1"/>
                <a:gd name="f73" fmla="*/ 109 f67 1"/>
                <a:gd name="f74" fmla="*/ 252 f66 1"/>
                <a:gd name="f75" fmla="*/ 22 f66 1"/>
                <a:gd name="f76" fmla="*/ 92 f67 1"/>
                <a:gd name="f77" fmla="*/ 5 f66 1"/>
                <a:gd name="f78" fmla="*/ 76 f67 1"/>
                <a:gd name="f79" fmla="*/ 61 f67 1"/>
                <a:gd name="f80" fmla="*/ 23 f66 1"/>
                <a:gd name="f81" fmla="*/ 254 f66 1"/>
                <a:gd name="f82" fmla="*/ 28 f67 1"/>
                <a:gd name="f83" fmla="*/ 0 f67 1"/>
                <a:gd name="f84" fmla="*/ 320 f66 1"/>
                <a:gd name="f85" fmla="*/ 32 f67 1"/>
                <a:gd name="f86" fmla="*/ 345 f66 1"/>
                <a:gd name="f87" fmla="*/ 138 f67 1"/>
                <a:gd name="f88" fmla="*/ 169 f67 1"/>
                <a:gd name="f89" fmla="*/ 333 f66 1"/>
                <a:gd name="f90" fmla="*/ 171 f67 1"/>
                <a:gd name="f91" fmla="*/ 326 f66 1"/>
                <a:gd name="f92" fmla="+- f68 0 f1"/>
                <a:gd name="f93" fmla="*/ f71 1 173"/>
                <a:gd name="f94" fmla="*/ f72 1 352"/>
                <a:gd name="f95" fmla="*/ f73 1 173"/>
                <a:gd name="f96" fmla="*/ f74 1 352"/>
                <a:gd name="f97" fmla="*/ f75 1 352"/>
                <a:gd name="f98" fmla="*/ f76 1 173"/>
                <a:gd name="f99" fmla="*/ f77 1 352"/>
                <a:gd name="f100" fmla="*/ f78 1 173"/>
                <a:gd name="f101" fmla="*/ f79 1 173"/>
                <a:gd name="f102" fmla="*/ f80 1 352"/>
                <a:gd name="f103" fmla="*/ f81 1 352"/>
                <a:gd name="f104" fmla="*/ f82 1 173"/>
                <a:gd name="f105" fmla="*/ f83 1 173"/>
                <a:gd name="f106" fmla="*/ f84 1 352"/>
                <a:gd name="f107" fmla="*/ f85 1 173"/>
                <a:gd name="f108" fmla="*/ f86 1 352"/>
                <a:gd name="f109" fmla="*/ f87 1 173"/>
                <a:gd name="f110" fmla="*/ f88 1 173"/>
                <a:gd name="f111" fmla="*/ f89 1 352"/>
                <a:gd name="f112" fmla="*/ f90 1 173"/>
                <a:gd name="f113" fmla="*/ f91 1 352"/>
                <a:gd name="f114" fmla="*/ 0 1 f69"/>
                <a:gd name="f115" fmla="*/ f63 1 f69"/>
                <a:gd name="f116" fmla="*/ 0 1 f70"/>
                <a:gd name="f117" fmla="*/ f64 1 f70"/>
                <a:gd name="f118" fmla="*/ f93 1 f69"/>
                <a:gd name="f119" fmla="*/ f94 1 f70"/>
                <a:gd name="f120" fmla="*/ f95 1 f69"/>
                <a:gd name="f121" fmla="*/ f96 1 f70"/>
                <a:gd name="f122" fmla="*/ f97 1 f70"/>
                <a:gd name="f123" fmla="*/ f98 1 f69"/>
                <a:gd name="f124" fmla="*/ f99 1 f70"/>
                <a:gd name="f125" fmla="*/ f100 1 f69"/>
                <a:gd name="f126" fmla="*/ f101 1 f69"/>
                <a:gd name="f127" fmla="*/ f102 1 f70"/>
                <a:gd name="f128" fmla="*/ f103 1 f70"/>
                <a:gd name="f129" fmla="*/ f104 1 f69"/>
                <a:gd name="f130" fmla="*/ f105 1 f69"/>
                <a:gd name="f131" fmla="*/ f106 1 f70"/>
                <a:gd name="f132" fmla="*/ f107 1 f69"/>
                <a:gd name="f133" fmla="*/ f108 1 f70"/>
                <a:gd name="f134" fmla="*/ f109 1 f69"/>
                <a:gd name="f135" fmla="*/ f110 1 f69"/>
                <a:gd name="f136" fmla="*/ f111 1 f70"/>
                <a:gd name="f137" fmla="*/ f112 1 f69"/>
                <a:gd name="f138" fmla="*/ f113 1 f70"/>
                <a:gd name="f139" fmla="*/ f114 f60 1"/>
                <a:gd name="f140" fmla="*/ f115 f60 1"/>
                <a:gd name="f141" fmla="*/ f117 f61 1"/>
                <a:gd name="f142" fmla="*/ f116 f61 1"/>
                <a:gd name="f143" fmla="*/ f118 f60 1"/>
                <a:gd name="f144" fmla="*/ f119 f61 1"/>
                <a:gd name="f145" fmla="*/ f120 f60 1"/>
                <a:gd name="f146" fmla="*/ f121 f61 1"/>
                <a:gd name="f147" fmla="*/ f122 f61 1"/>
                <a:gd name="f148" fmla="*/ f123 f60 1"/>
                <a:gd name="f149" fmla="*/ f124 f61 1"/>
                <a:gd name="f150" fmla="*/ f125 f60 1"/>
                <a:gd name="f151" fmla="*/ f126 f60 1"/>
                <a:gd name="f152" fmla="*/ f127 f61 1"/>
                <a:gd name="f153" fmla="*/ f128 f61 1"/>
                <a:gd name="f154" fmla="*/ f129 f60 1"/>
                <a:gd name="f155" fmla="*/ f130 f60 1"/>
                <a:gd name="f156" fmla="*/ f131 f61 1"/>
                <a:gd name="f157" fmla="*/ f132 f60 1"/>
                <a:gd name="f158" fmla="*/ f133 f61 1"/>
                <a:gd name="f159" fmla="*/ f134 f60 1"/>
                <a:gd name="f160" fmla="*/ f135 f60 1"/>
                <a:gd name="f161" fmla="*/ f136 f61 1"/>
                <a:gd name="f162" fmla="*/ f137 f60 1"/>
                <a:gd name="f163" fmla="*/ f138 f6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2">
                  <a:pos x="f143" y="f144"/>
                </a:cxn>
                <a:cxn ang="f92">
                  <a:pos x="f145" y="f146"/>
                </a:cxn>
                <a:cxn ang="f92">
                  <a:pos x="f145" y="f147"/>
                </a:cxn>
                <a:cxn ang="f92">
                  <a:pos x="f148" y="f149"/>
                </a:cxn>
                <a:cxn ang="f92">
                  <a:pos x="f148" y="f149"/>
                </a:cxn>
                <a:cxn ang="f92">
                  <a:pos x="f148" y="f149"/>
                </a:cxn>
                <a:cxn ang="f92">
                  <a:pos x="f150" y="f149"/>
                </a:cxn>
                <a:cxn ang="f92">
                  <a:pos x="f151" y="f152"/>
                </a:cxn>
                <a:cxn ang="f92">
                  <a:pos x="f151" y="f153"/>
                </a:cxn>
                <a:cxn ang="f92">
                  <a:pos x="f154" y="f144"/>
                </a:cxn>
                <a:cxn ang="f92">
                  <a:pos x="f155" y="f156"/>
                </a:cxn>
                <a:cxn ang="f92">
                  <a:pos x="f155" y="f156"/>
                </a:cxn>
                <a:cxn ang="f92">
                  <a:pos x="f157" y="f158"/>
                </a:cxn>
                <a:cxn ang="f92">
                  <a:pos x="f159" y="f158"/>
                </a:cxn>
                <a:cxn ang="f92">
                  <a:pos x="f160" y="f161"/>
                </a:cxn>
                <a:cxn ang="f92">
                  <a:pos x="f162" y="f163"/>
                </a:cxn>
                <a:cxn ang="f92">
                  <a:pos x="f143" y="f144"/>
                </a:cxn>
              </a:cxnLst>
              <a:rect l="f139" t="f142" r="f140" b="f141"/>
              <a:pathLst>
                <a:path w="173" h="352">
                  <a:moveTo>
                    <a:pt x="f8" y="f9"/>
                  </a:moveTo>
                  <a:cubicBezTo>
                    <a:pt x="f10" y="f11"/>
                    <a:pt x="f12" y="f13"/>
                    <a:pt x="f12" y="f14"/>
                  </a:cubicBezTo>
                  <a:cubicBezTo>
                    <a:pt x="f12" y="f15"/>
                    <a:pt x="f12" y="f16"/>
                    <a:pt x="f12" y="f17"/>
                  </a:cubicBezTo>
                  <a:cubicBezTo>
                    <a:pt x="f12" y="f18"/>
                    <a:pt x="f12" y="f5"/>
                    <a:pt x="f19" y="f20"/>
                  </a:cubicBezTo>
                  <a:cubicBezTo>
                    <a:pt x="f19" y="f20"/>
                    <a:pt x="f19" y="f20"/>
                    <a:pt x="f19" y="f20"/>
                  </a:cubicBezTo>
                  <a:cubicBezTo>
                    <a:pt x="f19" y="f20"/>
                    <a:pt x="f19" y="f20"/>
                    <a:pt x="f19" y="f20"/>
                  </a:cubicBezTo>
                  <a:cubicBezTo>
                    <a:pt x="f21" y="f20"/>
                    <a:pt x="f22" y="f20"/>
                    <a:pt x="f23" y="f20"/>
                  </a:cubicBezTo>
                  <a:cubicBezTo>
                    <a:pt x="f24" y="f25"/>
                    <a:pt x="f26" y="f27"/>
                    <a:pt x="f26" y="f28"/>
                  </a:cubicBezTo>
                  <a:cubicBezTo>
                    <a:pt x="f26" y="f29"/>
                    <a:pt x="f26" y="f30"/>
                    <a:pt x="f26" y="f31"/>
                  </a:cubicBezTo>
                  <a:cubicBezTo>
                    <a:pt x="f26" y="f13"/>
                    <a:pt x="f24" y="f11"/>
                    <a:pt x="f32" y="f9"/>
                  </a:cubicBezTo>
                  <a:cubicBezTo>
                    <a:pt x="f33" y="f34"/>
                    <a:pt x="f25" y="f35"/>
                    <a:pt x="f5" y="f36"/>
                  </a:cubicBezTo>
                  <a:cubicBezTo>
                    <a:pt x="f5" y="f36"/>
                    <a:pt x="f5" y="f36"/>
                    <a:pt x="f5" y="f36"/>
                  </a:cubicBezTo>
                  <a:cubicBezTo>
                    <a:pt x="f5" y="f37"/>
                    <a:pt x="f18" y="f7"/>
                    <a:pt x="f38" y="f39"/>
                  </a:cubicBezTo>
                  <a:cubicBezTo>
                    <a:pt x="f40" y="f41"/>
                    <a:pt x="f42" y="f43"/>
                    <a:pt x="f44" y="f39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3" y="f55"/>
                  </a:cubicBezTo>
                  <a:cubicBezTo>
                    <a:pt x="f6" y="f56"/>
                    <a:pt x="f57" y="f58"/>
                    <a:pt x="f8" y="f9"/>
                  </a:cubicBezTo>
                  <a:close/>
                </a:path>
              </a:pathLst>
            </a:custGeom>
            <a:solidFill>
              <a:srgbClr val="B2A12A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6" name="Freeform 13">
              <a:extLst>
                <a:ext uri="{FF2B5EF4-FFF2-40B4-BE49-F238E27FC236}">
                  <a16:creationId xmlns:a16="http://schemas.microsoft.com/office/drawing/2014/main" id="{090ACDD9-70B0-6459-FA1B-832140105D52}"/>
                </a:ext>
              </a:extLst>
            </p:cNvPr>
            <p:cNvSpPr/>
            <p:nvPr/>
          </p:nvSpPr>
          <p:spPr>
            <a:xfrm>
              <a:off x="5392738" y="1773241"/>
              <a:ext cx="928692" cy="455608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3"/>
                <a:gd name="f7" fmla="val 173"/>
                <a:gd name="f8" fmla="val 326"/>
                <a:gd name="f9" fmla="val 112"/>
                <a:gd name="f10" fmla="val 336"/>
                <a:gd name="f11" fmla="val 349"/>
                <a:gd name="f12" fmla="val 115"/>
                <a:gd name="f13" fmla="val 347"/>
                <a:gd name="f14" fmla="val 97"/>
                <a:gd name="f15" fmla="val 96"/>
                <a:gd name="f16" fmla="val 94"/>
                <a:gd name="f17" fmla="val 93"/>
                <a:gd name="f18" fmla="val 89"/>
                <a:gd name="f19" fmla="val 85"/>
                <a:gd name="f20" fmla="val 82"/>
                <a:gd name="f21" fmla="val 80"/>
                <a:gd name="f22" fmla="val 78"/>
                <a:gd name="f23" fmla="val 77"/>
                <a:gd name="f24" fmla="val 61"/>
                <a:gd name="f25" fmla="val 342"/>
                <a:gd name="f26" fmla="val 64"/>
                <a:gd name="f27" fmla="val 334"/>
                <a:gd name="f28" fmla="val 256"/>
                <a:gd name="f29" fmla="val 179"/>
                <a:gd name="f30" fmla="val 101"/>
                <a:gd name="f31" fmla="val 54"/>
                <a:gd name="f32" fmla="val 28"/>
                <a:gd name="f33" fmla="val 50"/>
                <a:gd name="f34" fmla="val 14"/>
                <a:gd name="f35" fmla="val 46"/>
                <a:gd name="f36" fmla="val 27"/>
                <a:gd name="f37" fmla="val 2"/>
                <a:gd name="f38" fmla="val 7"/>
                <a:gd name="f39" fmla="val 16"/>
                <a:gd name="f40" fmla="val 5"/>
                <a:gd name="f41" fmla="val 34"/>
                <a:gd name="f42" fmla="val 17"/>
                <a:gd name="f43" fmla="val 70"/>
                <a:gd name="f44" fmla="val 105"/>
                <a:gd name="f45" fmla="val 6"/>
                <a:gd name="f46" fmla="val 141"/>
                <a:gd name="f47" fmla="val 162"/>
                <a:gd name="f48" fmla="val 10"/>
                <a:gd name="f49" fmla="val 32"/>
                <a:gd name="f50" fmla="val 172"/>
                <a:gd name="f51" fmla="val 51"/>
                <a:gd name="f52" fmla="val 157"/>
                <a:gd name="f53" fmla="val 145"/>
                <a:gd name="f54" fmla="val 113"/>
                <a:gd name="f55" fmla="val 250"/>
                <a:gd name="f56" fmla="+- 0 0 -90"/>
                <a:gd name="f57" fmla="*/ f3 1 353"/>
                <a:gd name="f58" fmla="*/ f4 1 173"/>
                <a:gd name="f59" fmla="val f5"/>
                <a:gd name="f60" fmla="val f6"/>
                <a:gd name="f61" fmla="val f7"/>
                <a:gd name="f62" fmla="*/ f56 f0 1"/>
                <a:gd name="f63" fmla="+- f61 0 f59"/>
                <a:gd name="f64" fmla="+- f60 0 f59"/>
                <a:gd name="f65" fmla="*/ f62 1 f2"/>
                <a:gd name="f66" fmla="*/ f64 1 353"/>
                <a:gd name="f67" fmla="*/ f63 1 173"/>
                <a:gd name="f68" fmla="*/ 326 f64 1"/>
                <a:gd name="f69" fmla="*/ 112 f63 1"/>
                <a:gd name="f70" fmla="*/ 347 f64 1"/>
                <a:gd name="f71" fmla="*/ 97 f63 1"/>
                <a:gd name="f72" fmla="*/ 93 f63 1"/>
                <a:gd name="f73" fmla="*/ 82 f63 1"/>
                <a:gd name="f74" fmla="*/ 77 f63 1"/>
                <a:gd name="f75" fmla="*/ 334 f64 1"/>
                <a:gd name="f76" fmla="*/ 64 f63 1"/>
                <a:gd name="f77" fmla="*/ 101 f64 1"/>
                <a:gd name="f78" fmla="*/ 54 f64 1"/>
                <a:gd name="f79" fmla="*/ 28 f63 1"/>
                <a:gd name="f80" fmla="*/ 27 f64 1"/>
                <a:gd name="f81" fmla="*/ 2 f63 1"/>
                <a:gd name="f82" fmla="*/ 5 f64 1"/>
                <a:gd name="f83" fmla="*/ 34 f63 1"/>
                <a:gd name="f84" fmla="*/ 6 f64 1"/>
                <a:gd name="f85" fmla="*/ 141 f63 1"/>
                <a:gd name="f86" fmla="*/ 32 f64 1"/>
                <a:gd name="f87" fmla="*/ 173 f63 1"/>
                <a:gd name="f88" fmla="*/ 145 f63 1"/>
                <a:gd name="f89" fmla="*/ 97 f64 1"/>
                <a:gd name="f90" fmla="+- f65 0 f1"/>
                <a:gd name="f91" fmla="*/ f68 1 353"/>
                <a:gd name="f92" fmla="*/ f69 1 173"/>
                <a:gd name="f93" fmla="*/ f70 1 353"/>
                <a:gd name="f94" fmla="*/ f71 1 173"/>
                <a:gd name="f95" fmla="*/ f72 1 173"/>
                <a:gd name="f96" fmla="*/ f73 1 173"/>
                <a:gd name="f97" fmla="*/ f74 1 173"/>
                <a:gd name="f98" fmla="*/ f75 1 353"/>
                <a:gd name="f99" fmla="*/ f76 1 173"/>
                <a:gd name="f100" fmla="*/ f77 1 353"/>
                <a:gd name="f101" fmla="*/ f78 1 353"/>
                <a:gd name="f102" fmla="*/ f79 1 173"/>
                <a:gd name="f103" fmla="*/ f80 1 353"/>
                <a:gd name="f104" fmla="*/ f81 1 173"/>
                <a:gd name="f105" fmla="*/ f82 1 353"/>
                <a:gd name="f106" fmla="*/ f83 1 173"/>
                <a:gd name="f107" fmla="*/ f84 1 353"/>
                <a:gd name="f108" fmla="*/ f85 1 173"/>
                <a:gd name="f109" fmla="*/ f86 1 353"/>
                <a:gd name="f110" fmla="*/ f87 1 173"/>
                <a:gd name="f111" fmla="*/ f88 1 173"/>
                <a:gd name="f112" fmla="*/ f89 1 353"/>
                <a:gd name="f113" fmla="*/ 0 1 f66"/>
                <a:gd name="f114" fmla="*/ f60 1 f66"/>
                <a:gd name="f115" fmla="*/ 0 1 f67"/>
                <a:gd name="f116" fmla="*/ f61 1 f67"/>
                <a:gd name="f117" fmla="*/ f91 1 f66"/>
                <a:gd name="f118" fmla="*/ f92 1 f67"/>
                <a:gd name="f119" fmla="*/ f93 1 f66"/>
                <a:gd name="f120" fmla="*/ f94 1 f67"/>
                <a:gd name="f121" fmla="*/ f95 1 f67"/>
                <a:gd name="f122" fmla="*/ f96 1 f67"/>
                <a:gd name="f123" fmla="*/ f97 1 f67"/>
                <a:gd name="f124" fmla="*/ f98 1 f66"/>
                <a:gd name="f125" fmla="*/ f99 1 f67"/>
                <a:gd name="f126" fmla="*/ f100 1 f66"/>
                <a:gd name="f127" fmla="*/ f101 1 f66"/>
                <a:gd name="f128" fmla="*/ f102 1 f67"/>
                <a:gd name="f129" fmla="*/ f103 1 f66"/>
                <a:gd name="f130" fmla="*/ f104 1 f67"/>
                <a:gd name="f131" fmla="*/ f105 1 f66"/>
                <a:gd name="f132" fmla="*/ f106 1 f67"/>
                <a:gd name="f133" fmla="*/ f107 1 f66"/>
                <a:gd name="f134" fmla="*/ f108 1 f67"/>
                <a:gd name="f135" fmla="*/ f109 1 f66"/>
                <a:gd name="f136" fmla="*/ f110 1 f67"/>
                <a:gd name="f137" fmla="*/ f111 1 f67"/>
                <a:gd name="f138" fmla="*/ f112 1 f66"/>
                <a:gd name="f139" fmla="*/ f113 f57 1"/>
                <a:gd name="f140" fmla="*/ f114 f57 1"/>
                <a:gd name="f141" fmla="*/ f116 f58 1"/>
                <a:gd name="f142" fmla="*/ f115 f58 1"/>
                <a:gd name="f143" fmla="*/ f117 f57 1"/>
                <a:gd name="f144" fmla="*/ f118 f58 1"/>
                <a:gd name="f145" fmla="*/ f119 f57 1"/>
                <a:gd name="f146" fmla="*/ f120 f58 1"/>
                <a:gd name="f147" fmla="*/ f121 f58 1"/>
                <a:gd name="f148" fmla="*/ f122 f58 1"/>
                <a:gd name="f149" fmla="*/ f123 f58 1"/>
                <a:gd name="f150" fmla="*/ f124 f57 1"/>
                <a:gd name="f151" fmla="*/ f125 f58 1"/>
                <a:gd name="f152" fmla="*/ f126 f57 1"/>
                <a:gd name="f153" fmla="*/ f127 f57 1"/>
                <a:gd name="f154" fmla="*/ f128 f58 1"/>
                <a:gd name="f155" fmla="*/ f129 f57 1"/>
                <a:gd name="f156" fmla="*/ f130 f58 1"/>
                <a:gd name="f157" fmla="*/ f131 f57 1"/>
                <a:gd name="f158" fmla="*/ f132 f58 1"/>
                <a:gd name="f159" fmla="*/ f133 f57 1"/>
                <a:gd name="f160" fmla="*/ f134 f58 1"/>
                <a:gd name="f161" fmla="*/ f135 f57 1"/>
                <a:gd name="f162" fmla="*/ f136 f58 1"/>
                <a:gd name="f163" fmla="*/ f137 f58 1"/>
                <a:gd name="f164" fmla="*/ f138 f5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90">
                  <a:pos x="f143" y="f144"/>
                </a:cxn>
                <a:cxn ang="f90">
                  <a:pos x="f145" y="f146"/>
                </a:cxn>
                <a:cxn ang="f90">
                  <a:pos x="f145" y="f147"/>
                </a:cxn>
                <a:cxn ang="f90">
                  <a:pos x="f145" y="f147"/>
                </a:cxn>
                <a:cxn ang="f90">
                  <a:pos x="f145" y="f147"/>
                </a:cxn>
                <a:cxn ang="f90">
                  <a:pos x="f145" y="f148"/>
                </a:cxn>
                <a:cxn ang="f90">
                  <a:pos x="f145" y="f148"/>
                </a:cxn>
                <a:cxn ang="f90">
                  <a:pos x="f145" y="f148"/>
                </a:cxn>
                <a:cxn ang="f90">
                  <a:pos x="f145" y="f149"/>
                </a:cxn>
                <a:cxn ang="f90">
                  <a:pos x="f145" y="f149"/>
                </a:cxn>
                <a:cxn ang="f90">
                  <a:pos x="f145" y="f149"/>
                </a:cxn>
                <a:cxn ang="f90">
                  <a:pos x="f150" y="f151"/>
                </a:cxn>
                <a:cxn ang="f90">
                  <a:pos x="f152" y="f151"/>
                </a:cxn>
                <a:cxn ang="f90">
                  <a:pos x="f153" y="f154"/>
                </a:cxn>
                <a:cxn ang="f90">
                  <a:pos x="f155" y="f156"/>
                </a:cxn>
                <a:cxn ang="f90">
                  <a:pos x="f155" y="f156"/>
                </a:cxn>
                <a:cxn ang="f90">
                  <a:pos x="f155" y="f156"/>
                </a:cxn>
                <a:cxn ang="f90">
                  <a:pos x="f157" y="f158"/>
                </a:cxn>
                <a:cxn ang="f90">
                  <a:pos x="f159" y="f160"/>
                </a:cxn>
                <a:cxn ang="f90">
                  <a:pos x="f161" y="f162"/>
                </a:cxn>
                <a:cxn ang="f90">
                  <a:pos x="f153" y="f163"/>
                </a:cxn>
                <a:cxn ang="f90">
                  <a:pos x="f164" y="f144"/>
                </a:cxn>
                <a:cxn ang="f90">
                  <a:pos x="f143" y="f144"/>
                </a:cxn>
              </a:cxnLst>
              <a:rect l="f139" t="f142" r="f140" b="f141"/>
              <a:pathLst>
                <a:path w="353" h="17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3" y="f15"/>
                    <a:pt x="f13" y="f16"/>
                    <a:pt x="f13" y="f17"/>
                  </a:cubicBezTo>
                  <a:cubicBezTo>
                    <a:pt x="f13" y="f17"/>
                    <a:pt x="f13" y="f17"/>
                    <a:pt x="f13" y="f17"/>
                  </a:cubicBezTo>
                  <a:cubicBezTo>
                    <a:pt x="f13" y="f17"/>
                    <a:pt x="f13" y="f17"/>
                    <a:pt x="f13" y="f17"/>
                  </a:cubicBezTo>
                  <a:cubicBezTo>
                    <a:pt x="f13" y="f18"/>
                    <a:pt x="f13" y="f19"/>
                    <a:pt x="f13" y="f20"/>
                  </a:cubicBezTo>
                  <a:cubicBezTo>
                    <a:pt x="f13" y="f20"/>
                    <a:pt x="f13" y="f20"/>
                    <a:pt x="f13" y="f20"/>
                  </a:cubicBezTo>
                  <a:cubicBezTo>
                    <a:pt x="f13" y="f20"/>
                    <a:pt x="f13" y="f20"/>
                    <a:pt x="f13" y="f20"/>
                  </a:cubicBezTo>
                  <a:cubicBezTo>
                    <a:pt x="f13" y="f21"/>
                    <a:pt x="f13" y="f22"/>
                    <a:pt x="f13" y="f23"/>
                  </a:cubicBezTo>
                  <a:cubicBezTo>
                    <a:pt x="f13" y="f23"/>
                    <a:pt x="f13" y="f23"/>
                    <a:pt x="f13" y="f23"/>
                  </a:cubicBezTo>
                  <a:cubicBezTo>
                    <a:pt x="f13" y="f23"/>
                    <a:pt x="f13" y="f23"/>
                    <a:pt x="f13" y="f23"/>
                  </a:cubicBezTo>
                  <a:cubicBezTo>
                    <a:pt x="f6" y="f24"/>
                    <a:pt x="f25" y="f26"/>
                    <a:pt x="f27" y="f26"/>
                  </a:cubicBezTo>
                  <a:cubicBezTo>
                    <a:pt x="f28" y="f26"/>
                    <a:pt x="f29" y="f26"/>
                    <a:pt x="f30" y="f26"/>
                  </a:cubicBezTo>
                  <a:cubicBezTo>
                    <a:pt x="f26" y="f26"/>
                    <a:pt x="f26" y="f26"/>
                    <a:pt x="f31" y="f32"/>
                  </a:cubicBezTo>
                  <a:cubicBezTo>
                    <a:pt x="f33" y="f34"/>
                    <a:pt x="f35" y="f5"/>
                    <a:pt x="f36" y="f37"/>
                  </a:cubicBezTo>
                  <a:cubicBezTo>
                    <a:pt x="f36" y="f37"/>
                    <a:pt x="f36" y="f37"/>
                    <a:pt x="f36" y="f37"/>
                  </a:cubicBezTo>
                  <a:cubicBezTo>
                    <a:pt x="f36" y="f37"/>
                    <a:pt x="f36" y="f37"/>
                    <a:pt x="f36" y="f37"/>
                  </a:cubicBezTo>
                  <a:cubicBezTo>
                    <a:pt x="f38" y="f38"/>
                    <a:pt x="f5" y="f39"/>
                    <a:pt x="f40" y="f41"/>
                  </a:cubicBezTo>
                  <a:cubicBezTo>
                    <a:pt x="f42" y="f43"/>
                    <a:pt x="f42" y="f44"/>
                    <a:pt x="f45" y="f46"/>
                  </a:cubicBezTo>
                  <a:cubicBezTo>
                    <a:pt x="f5" y="f47"/>
                    <a:pt x="f48" y="f7"/>
                    <a:pt x="f49" y="f7"/>
                  </a:cubicBezTo>
                  <a:cubicBezTo>
                    <a:pt x="f33" y="f50"/>
                    <a:pt x="f51" y="f52"/>
                    <a:pt x="f31" y="f53"/>
                  </a:cubicBezTo>
                  <a:cubicBezTo>
                    <a:pt x="f26" y="f54"/>
                    <a:pt x="f26" y="f9"/>
                    <a:pt x="f14" y="f9"/>
                  </a:cubicBezTo>
                  <a:cubicBezTo>
                    <a:pt x="f7" y="f9"/>
                    <a:pt x="f55" y="f54"/>
                    <a:pt x="f8" y="f9"/>
                  </a:cubicBezTo>
                  <a:close/>
                </a:path>
              </a:pathLst>
            </a:custGeom>
            <a:solidFill>
              <a:srgbClr val="B2A12A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7" name="Freeform 14">
              <a:extLst>
                <a:ext uri="{FF2B5EF4-FFF2-40B4-BE49-F238E27FC236}">
                  <a16:creationId xmlns:a16="http://schemas.microsoft.com/office/drawing/2014/main" id="{4DA1A3F4-3E5E-673B-5508-D844B0E2E0E2}"/>
                </a:ext>
              </a:extLst>
            </p:cNvPr>
            <p:cNvSpPr/>
            <p:nvPr/>
          </p:nvSpPr>
          <p:spPr>
            <a:xfrm>
              <a:off x="5621338" y="2178045"/>
              <a:ext cx="831847" cy="828675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6"/>
                <a:gd name="f7" fmla="val 315"/>
                <a:gd name="f8" fmla="val 303"/>
                <a:gd name="f9" fmla="val 46"/>
                <a:gd name="f10" fmla="val 312"/>
                <a:gd name="f11" fmla="val 37"/>
                <a:gd name="f12" fmla="val 31"/>
                <a:gd name="f13" fmla="val 301"/>
                <a:gd name="f14" fmla="val 25"/>
                <a:gd name="f15" fmla="val 298"/>
                <a:gd name="f16" fmla="val 22"/>
                <a:gd name="f17" fmla="val 295"/>
                <a:gd name="f18" fmla="val 19"/>
                <a:gd name="f19" fmla="val 292"/>
                <a:gd name="f20" fmla="val 15"/>
                <a:gd name="f21" fmla="val 285"/>
                <a:gd name="f22" fmla="val 2"/>
                <a:gd name="f23" fmla="val 279"/>
                <a:gd name="f24" fmla="val 267"/>
                <a:gd name="f25" fmla="val 12"/>
                <a:gd name="f26" fmla="val 214"/>
                <a:gd name="f27" fmla="val 67"/>
                <a:gd name="f28" fmla="val 160"/>
                <a:gd name="f29" fmla="val 121"/>
                <a:gd name="f30" fmla="val 106"/>
                <a:gd name="f31" fmla="val 175"/>
                <a:gd name="f32" fmla="val 78"/>
                <a:gd name="f33" fmla="val 202"/>
                <a:gd name="f34" fmla="val 45"/>
                <a:gd name="f35" fmla="val 184"/>
                <a:gd name="f36" fmla="val 34"/>
                <a:gd name="f37" fmla="val 178"/>
                <a:gd name="f38" fmla="val 23"/>
                <a:gd name="f39" fmla="val 170"/>
                <a:gd name="f40" fmla="val 11"/>
                <a:gd name="f41" fmla="val 183"/>
                <a:gd name="f42" fmla="val 3"/>
                <a:gd name="f43" fmla="val 186"/>
                <a:gd name="f44" fmla="val 192"/>
                <a:gd name="f45" fmla="val 200"/>
                <a:gd name="f46" fmla="val 211"/>
                <a:gd name="f47" fmla="val 6"/>
                <a:gd name="f48" fmla="val 218"/>
                <a:gd name="f49" fmla="val 14"/>
                <a:gd name="f50" fmla="val 222"/>
                <a:gd name="f51" fmla="val 49"/>
                <a:gd name="f52" fmla="val 240"/>
                <a:gd name="f53" fmla="val 75"/>
                <a:gd name="f54" fmla="val 266"/>
                <a:gd name="f55" fmla="val 93"/>
                <a:gd name="f56" fmla="val 97"/>
                <a:gd name="f57" fmla="val 309"/>
                <a:gd name="f58" fmla="val 104"/>
                <a:gd name="f59" fmla="val 115"/>
                <a:gd name="f60" fmla="val 124"/>
                <a:gd name="f61" fmla="val 313"/>
                <a:gd name="f62" fmla="val 130"/>
                <a:gd name="f63" fmla="val 310"/>
                <a:gd name="f64" fmla="val 133"/>
                <a:gd name="f65" fmla="val 302"/>
                <a:gd name="f66" fmla="val 145"/>
                <a:gd name="f67" fmla="val 287"/>
                <a:gd name="f68" fmla="val 134"/>
                <a:gd name="f69" fmla="val 276"/>
                <a:gd name="f70" fmla="val 127"/>
                <a:gd name="f71" fmla="val 264"/>
                <a:gd name="f72" fmla="val 113"/>
                <a:gd name="f73" fmla="val 238"/>
                <a:gd name="f74" fmla="val 235"/>
                <a:gd name="f75" fmla="val 190"/>
                <a:gd name="f76" fmla="val 158"/>
                <a:gd name="f77" fmla="val 246"/>
                <a:gd name="f78" fmla="val 102"/>
                <a:gd name="f79" fmla="+- 0 0 -90"/>
                <a:gd name="f80" fmla="*/ f3 1 316"/>
                <a:gd name="f81" fmla="*/ f4 1 315"/>
                <a:gd name="f82" fmla="val f5"/>
                <a:gd name="f83" fmla="val f6"/>
                <a:gd name="f84" fmla="val f7"/>
                <a:gd name="f85" fmla="*/ f79 f0 1"/>
                <a:gd name="f86" fmla="+- f84 0 f82"/>
                <a:gd name="f87" fmla="+- f83 0 f82"/>
                <a:gd name="f88" fmla="*/ f85 1 f2"/>
                <a:gd name="f89" fmla="*/ f87 1 316"/>
                <a:gd name="f90" fmla="*/ f86 1 315"/>
                <a:gd name="f91" fmla="*/ 303 f87 1"/>
                <a:gd name="f92" fmla="*/ 46 f86 1"/>
                <a:gd name="f93" fmla="*/ 301 f87 1"/>
                <a:gd name="f94" fmla="*/ 25 f86 1"/>
                <a:gd name="f95" fmla="*/ 292 f87 1"/>
                <a:gd name="f96" fmla="*/ 15 f86 1"/>
                <a:gd name="f97" fmla="*/ 267 f87 1"/>
                <a:gd name="f98" fmla="*/ 12 f86 1"/>
                <a:gd name="f99" fmla="*/ 106 f87 1"/>
                <a:gd name="f100" fmla="*/ 175 f86 1"/>
                <a:gd name="f101" fmla="*/ 45 f87 1"/>
                <a:gd name="f102" fmla="*/ 184 f86 1"/>
                <a:gd name="f103" fmla="*/ 11 f87 1"/>
                <a:gd name="f104" fmla="*/ 183 f86 1"/>
                <a:gd name="f105" fmla="*/ 2 f87 1"/>
                <a:gd name="f106" fmla="*/ 200 f86 1"/>
                <a:gd name="f107" fmla="*/ 14 f87 1"/>
                <a:gd name="f108" fmla="*/ 222 f86 1"/>
                <a:gd name="f109" fmla="*/ 93 f87 1"/>
                <a:gd name="f110" fmla="*/ 301 f86 1"/>
                <a:gd name="f111" fmla="*/ 115 f87 1"/>
                <a:gd name="f112" fmla="*/ 312 f86 1"/>
                <a:gd name="f113" fmla="*/ 133 f87 1"/>
                <a:gd name="f114" fmla="*/ 302 f86 1"/>
                <a:gd name="f115" fmla="*/ 127 f87 1"/>
                <a:gd name="f116" fmla="*/ 264 f86 1"/>
                <a:gd name="f117" fmla="*/ 134 f87 1"/>
                <a:gd name="f118" fmla="*/ 214 f86 1"/>
                <a:gd name="f119" fmla="+- f88 0 f1"/>
                <a:gd name="f120" fmla="*/ f91 1 316"/>
                <a:gd name="f121" fmla="*/ f92 1 315"/>
                <a:gd name="f122" fmla="*/ f93 1 316"/>
                <a:gd name="f123" fmla="*/ f94 1 315"/>
                <a:gd name="f124" fmla="*/ f95 1 316"/>
                <a:gd name="f125" fmla="*/ f96 1 315"/>
                <a:gd name="f126" fmla="*/ f97 1 316"/>
                <a:gd name="f127" fmla="*/ f98 1 315"/>
                <a:gd name="f128" fmla="*/ f99 1 316"/>
                <a:gd name="f129" fmla="*/ f100 1 315"/>
                <a:gd name="f130" fmla="*/ f101 1 316"/>
                <a:gd name="f131" fmla="*/ f102 1 315"/>
                <a:gd name="f132" fmla="*/ f103 1 316"/>
                <a:gd name="f133" fmla="*/ f104 1 315"/>
                <a:gd name="f134" fmla="*/ f105 1 316"/>
                <a:gd name="f135" fmla="*/ f106 1 315"/>
                <a:gd name="f136" fmla="*/ f107 1 316"/>
                <a:gd name="f137" fmla="*/ f108 1 315"/>
                <a:gd name="f138" fmla="*/ f109 1 316"/>
                <a:gd name="f139" fmla="*/ f110 1 315"/>
                <a:gd name="f140" fmla="*/ f111 1 316"/>
                <a:gd name="f141" fmla="*/ f112 1 315"/>
                <a:gd name="f142" fmla="*/ f113 1 316"/>
                <a:gd name="f143" fmla="*/ f114 1 315"/>
                <a:gd name="f144" fmla="*/ f115 1 316"/>
                <a:gd name="f145" fmla="*/ f116 1 315"/>
                <a:gd name="f146" fmla="*/ f117 1 316"/>
                <a:gd name="f147" fmla="*/ f118 1 315"/>
                <a:gd name="f148" fmla="*/ 0 1 f89"/>
                <a:gd name="f149" fmla="*/ f83 1 f89"/>
                <a:gd name="f150" fmla="*/ 0 1 f90"/>
                <a:gd name="f151" fmla="*/ f84 1 f90"/>
                <a:gd name="f152" fmla="*/ f120 1 f89"/>
                <a:gd name="f153" fmla="*/ f121 1 f90"/>
                <a:gd name="f154" fmla="*/ f122 1 f89"/>
                <a:gd name="f155" fmla="*/ f123 1 f90"/>
                <a:gd name="f156" fmla="*/ f124 1 f89"/>
                <a:gd name="f157" fmla="*/ f125 1 f90"/>
                <a:gd name="f158" fmla="*/ f126 1 f89"/>
                <a:gd name="f159" fmla="*/ f127 1 f90"/>
                <a:gd name="f160" fmla="*/ f128 1 f89"/>
                <a:gd name="f161" fmla="*/ f129 1 f90"/>
                <a:gd name="f162" fmla="*/ f130 1 f89"/>
                <a:gd name="f163" fmla="*/ f131 1 f90"/>
                <a:gd name="f164" fmla="*/ f132 1 f89"/>
                <a:gd name="f165" fmla="*/ f133 1 f90"/>
                <a:gd name="f166" fmla="*/ f134 1 f89"/>
                <a:gd name="f167" fmla="*/ f135 1 f90"/>
                <a:gd name="f168" fmla="*/ f136 1 f89"/>
                <a:gd name="f169" fmla="*/ f137 1 f90"/>
                <a:gd name="f170" fmla="*/ f138 1 f89"/>
                <a:gd name="f171" fmla="*/ f139 1 f90"/>
                <a:gd name="f172" fmla="*/ f140 1 f89"/>
                <a:gd name="f173" fmla="*/ f141 1 f90"/>
                <a:gd name="f174" fmla="*/ f142 1 f89"/>
                <a:gd name="f175" fmla="*/ f143 1 f90"/>
                <a:gd name="f176" fmla="*/ f144 1 f89"/>
                <a:gd name="f177" fmla="*/ f145 1 f90"/>
                <a:gd name="f178" fmla="*/ f146 1 f89"/>
                <a:gd name="f179" fmla="*/ f147 1 f90"/>
                <a:gd name="f180" fmla="*/ f148 f80 1"/>
                <a:gd name="f181" fmla="*/ f149 f80 1"/>
                <a:gd name="f182" fmla="*/ f151 f81 1"/>
                <a:gd name="f183" fmla="*/ f150 f81 1"/>
                <a:gd name="f184" fmla="*/ f152 f80 1"/>
                <a:gd name="f185" fmla="*/ f153 f81 1"/>
                <a:gd name="f186" fmla="*/ f154 f80 1"/>
                <a:gd name="f187" fmla="*/ f155 f81 1"/>
                <a:gd name="f188" fmla="*/ f156 f80 1"/>
                <a:gd name="f189" fmla="*/ f157 f81 1"/>
                <a:gd name="f190" fmla="*/ f158 f80 1"/>
                <a:gd name="f191" fmla="*/ f159 f81 1"/>
                <a:gd name="f192" fmla="*/ f160 f80 1"/>
                <a:gd name="f193" fmla="*/ f161 f81 1"/>
                <a:gd name="f194" fmla="*/ f162 f80 1"/>
                <a:gd name="f195" fmla="*/ f163 f81 1"/>
                <a:gd name="f196" fmla="*/ f164 f80 1"/>
                <a:gd name="f197" fmla="*/ f165 f81 1"/>
                <a:gd name="f198" fmla="*/ f166 f80 1"/>
                <a:gd name="f199" fmla="*/ f167 f81 1"/>
                <a:gd name="f200" fmla="*/ f168 f80 1"/>
                <a:gd name="f201" fmla="*/ f169 f81 1"/>
                <a:gd name="f202" fmla="*/ f170 f80 1"/>
                <a:gd name="f203" fmla="*/ f171 f81 1"/>
                <a:gd name="f204" fmla="*/ f172 f80 1"/>
                <a:gd name="f205" fmla="*/ f173 f81 1"/>
                <a:gd name="f206" fmla="*/ f174 f80 1"/>
                <a:gd name="f207" fmla="*/ f175 f81 1"/>
                <a:gd name="f208" fmla="*/ f176 f80 1"/>
                <a:gd name="f209" fmla="*/ f177 f81 1"/>
                <a:gd name="f210" fmla="*/ f178 f80 1"/>
                <a:gd name="f211" fmla="*/ f179 f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19">
                  <a:pos x="f184" y="f185"/>
                </a:cxn>
                <a:cxn ang="f119">
                  <a:pos x="f186" y="f187"/>
                </a:cxn>
                <a:cxn ang="f119">
                  <a:pos x="f186" y="f187"/>
                </a:cxn>
                <a:cxn ang="f119">
                  <a:pos x="f188" y="f189"/>
                </a:cxn>
                <a:cxn ang="f119">
                  <a:pos x="f190" y="f191"/>
                </a:cxn>
                <a:cxn ang="f119">
                  <a:pos x="f192" y="f193"/>
                </a:cxn>
                <a:cxn ang="f119">
                  <a:pos x="f194" y="f195"/>
                </a:cxn>
                <a:cxn ang="f119">
                  <a:pos x="f196" y="f197"/>
                </a:cxn>
                <a:cxn ang="f119">
                  <a:pos x="f196" y="f197"/>
                </a:cxn>
                <a:cxn ang="f119">
                  <a:pos x="f196" y="f197"/>
                </a:cxn>
                <a:cxn ang="f119">
                  <a:pos x="f198" y="f199"/>
                </a:cxn>
                <a:cxn ang="f119">
                  <a:pos x="f200" y="f201"/>
                </a:cxn>
                <a:cxn ang="f119">
                  <a:pos x="f202" y="f203"/>
                </a:cxn>
                <a:cxn ang="f119">
                  <a:pos x="f204" y="f205"/>
                </a:cxn>
                <a:cxn ang="f119">
                  <a:pos x="f206" y="f207"/>
                </a:cxn>
                <a:cxn ang="f119">
                  <a:pos x="f208" y="f209"/>
                </a:cxn>
                <a:cxn ang="f119">
                  <a:pos x="f210" y="f211"/>
                </a:cxn>
                <a:cxn ang="f119">
                  <a:pos x="f184" y="f185"/>
                </a:cxn>
              </a:cxnLst>
              <a:rect l="f180" t="f183" r="f181" b="f182"/>
              <a:pathLst>
                <a:path w="316" h="315">
                  <a:moveTo>
                    <a:pt x="f8" y="f9"/>
                  </a:moveTo>
                  <a:cubicBezTo>
                    <a:pt x="f10" y="f11"/>
                    <a:pt x="f6" y="f12"/>
                    <a:pt x="f13" y="f14"/>
                  </a:cubicBezTo>
                  <a:cubicBezTo>
                    <a:pt x="f13" y="f14"/>
                    <a:pt x="f13" y="f14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5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0" y="f41"/>
                    <a:pt x="f40" y="f41"/>
                    <a:pt x="f40" y="f41"/>
                  </a:cubicBezTo>
                  <a:cubicBezTo>
                    <a:pt x="f40" y="f41"/>
                    <a:pt x="f40" y="f41"/>
                    <a:pt x="f40" y="f41"/>
                  </a:cubicBezTo>
                  <a:cubicBezTo>
                    <a:pt x="f42" y="f43"/>
                    <a:pt x="f22" y="f44"/>
                    <a:pt x="f22" y="f45"/>
                  </a:cubicBezTo>
                  <a:cubicBezTo>
                    <a:pt x="f5" y="f46"/>
                    <a:pt x="f47" y="f48"/>
                    <a:pt x="f49" y="f50"/>
                  </a:cubicBezTo>
                  <a:cubicBezTo>
                    <a:pt x="f51" y="f52"/>
                    <a:pt x="f53" y="f54"/>
                    <a:pt x="f55" y="f13"/>
                  </a:cubicBezTo>
                  <a:cubicBezTo>
                    <a:pt x="f56" y="f57"/>
                    <a:pt x="f58" y="f7"/>
                    <a:pt x="f59" y="f10"/>
                  </a:cubicBezTo>
                  <a:cubicBezTo>
                    <a:pt x="f60" y="f61"/>
                    <a:pt x="f62" y="f63"/>
                    <a:pt x="f64" y="f65"/>
                  </a:cubicBezTo>
                  <a:cubicBezTo>
                    <a:pt x="f66" y="f67"/>
                    <a:pt x="f68" y="f69"/>
                    <a:pt x="f70" y="f71"/>
                  </a:cubicBezTo>
                  <a:cubicBezTo>
                    <a:pt x="f72" y="f73"/>
                    <a:pt x="f72" y="f74"/>
                    <a:pt x="f68" y="f26"/>
                  </a:cubicBezTo>
                  <a:cubicBezTo>
                    <a:pt x="f75" y="f76"/>
                    <a:pt x="f77" y="f78"/>
                    <a:pt x="f8" y="f9"/>
                  </a:cubicBezTo>
                  <a:close/>
                </a:path>
              </a:pathLst>
            </a:custGeom>
            <a:solidFill>
              <a:srgbClr val="B2A12A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8" name="Freeform 15">
              <a:extLst>
                <a:ext uri="{FF2B5EF4-FFF2-40B4-BE49-F238E27FC236}">
                  <a16:creationId xmlns:a16="http://schemas.microsoft.com/office/drawing/2014/main" id="{60B51ADD-5E6A-7547-48CB-0B60EE95A756}"/>
                </a:ext>
              </a:extLst>
            </p:cNvPr>
            <p:cNvSpPr/>
            <p:nvPr/>
          </p:nvSpPr>
          <p:spPr>
            <a:xfrm>
              <a:off x="6927851" y="1773241"/>
              <a:ext cx="923928" cy="473073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51"/>
                <a:gd name="f7" fmla="val 346"/>
                <a:gd name="f8" fmla="val 140"/>
                <a:gd name="f9" fmla="val 335"/>
                <a:gd name="f10" fmla="val 105"/>
                <a:gd name="f11" fmla="val 71"/>
                <a:gd name="f12" fmla="val 36"/>
                <a:gd name="f13" fmla="val 349"/>
                <a:gd name="f14" fmla="val 27"/>
                <a:gd name="f15" fmla="val 17"/>
                <a:gd name="f16" fmla="val 341"/>
                <a:gd name="f17" fmla="val 10"/>
                <a:gd name="f18" fmla="val 337"/>
                <a:gd name="f19" fmla="val 4"/>
                <a:gd name="f20" fmla="val 332"/>
                <a:gd name="f21" fmla="val 325"/>
                <a:gd name="f22" fmla="val 2"/>
                <a:gd name="f23" fmla="val 304"/>
                <a:gd name="f24" fmla="val 1"/>
                <a:gd name="f25" fmla="val 301"/>
                <a:gd name="f26" fmla="val 16"/>
                <a:gd name="f27" fmla="val 297"/>
                <a:gd name="f28" fmla="val 30"/>
                <a:gd name="f29" fmla="val 288"/>
                <a:gd name="f30" fmla="val 63"/>
                <a:gd name="f31" fmla="val 287"/>
                <a:gd name="f32" fmla="val 64"/>
                <a:gd name="f33" fmla="val 252"/>
                <a:gd name="f34" fmla="val 177"/>
                <a:gd name="f35" fmla="val 101"/>
                <a:gd name="f36" fmla="val 26"/>
                <a:gd name="f37" fmla="val 60"/>
                <a:gd name="f38" fmla="val 5"/>
                <a:gd name="f39" fmla="val 77"/>
                <a:gd name="f40" fmla="val 79"/>
                <a:gd name="f41" fmla="val 80"/>
                <a:gd name="f42" fmla="val 82"/>
                <a:gd name="f43" fmla="val 85"/>
                <a:gd name="f44" fmla="val 89"/>
                <a:gd name="f45" fmla="val 92"/>
                <a:gd name="f46" fmla="val 94"/>
                <a:gd name="f47" fmla="val 95"/>
                <a:gd name="f48" fmla="val 97"/>
                <a:gd name="f49" fmla="val 111"/>
                <a:gd name="f50" fmla="val 8"/>
                <a:gd name="f51" fmla="val 113"/>
                <a:gd name="f52" fmla="val 20"/>
                <a:gd name="f53" fmla="val 93"/>
                <a:gd name="f54" fmla="val 112"/>
                <a:gd name="f55" fmla="val 166"/>
                <a:gd name="f56" fmla="val 239"/>
                <a:gd name="f57" fmla="val 284"/>
                <a:gd name="f58" fmla="val 300"/>
                <a:gd name="f59" fmla="val 155"/>
                <a:gd name="f60" fmla="val 308"/>
                <a:gd name="f61" fmla="val 176"/>
                <a:gd name="f62" fmla="val 322"/>
                <a:gd name="f63" fmla="val 340"/>
                <a:gd name="f64" fmla="val 167"/>
                <a:gd name="f65" fmla="val 160"/>
                <a:gd name="f66" fmla="val 150"/>
                <a:gd name="f67" fmla="+- 0 0 -90"/>
                <a:gd name="f68" fmla="*/ f3 1 351"/>
                <a:gd name="f69" fmla="*/ f4 1 180"/>
                <a:gd name="f70" fmla="val f5"/>
                <a:gd name="f71" fmla="val f6"/>
                <a:gd name="f72" fmla="val f2"/>
                <a:gd name="f73" fmla="*/ f67 f0 1"/>
                <a:gd name="f74" fmla="+- f72 0 f70"/>
                <a:gd name="f75" fmla="+- f71 0 f70"/>
                <a:gd name="f76" fmla="*/ f73 1 f2"/>
                <a:gd name="f77" fmla="*/ f75 1 351"/>
                <a:gd name="f78" fmla="*/ f74 1 180"/>
                <a:gd name="f79" fmla="*/ 346 f75 1"/>
                <a:gd name="f80" fmla="*/ 140 f74 1"/>
                <a:gd name="f81" fmla="*/ 36 f74 1"/>
                <a:gd name="f82" fmla="*/ 341 f75 1"/>
                <a:gd name="f83" fmla="*/ 10 f74 1"/>
                <a:gd name="f84" fmla="*/ 325 f75 1"/>
                <a:gd name="f85" fmla="*/ 2 f74 1"/>
                <a:gd name="f86" fmla="*/ 297 f75 1"/>
                <a:gd name="f87" fmla="*/ 30 f74 1"/>
                <a:gd name="f88" fmla="*/ 252 f75 1"/>
                <a:gd name="f89" fmla="*/ 64 f74 1"/>
                <a:gd name="f90" fmla="*/ 26 f75 1"/>
                <a:gd name="f91" fmla="*/ 5 f75 1"/>
                <a:gd name="f92" fmla="*/ 77 f74 1"/>
                <a:gd name="f93" fmla="*/ 4 f75 1"/>
                <a:gd name="f94" fmla="*/ 82 f74 1"/>
                <a:gd name="f95" fmla="*/ 92 f74 1"/>
                <a:gd name="f96" fmla="*/ 97 f74 1"/>
                <a:gd name="f97" fmla="*/ 20 f75 1"/>
                <a:gd name="f98" fmla="*/ 113 f74 1"/>
                <a:gd name="f99" fmla="*/ 239 f75 1"/>
                <a:gd name="f100" fmla="*/ 112 f74 1"/>
                <a:gd name="f101" fmla="*/ 300 f75 1"/>
                <a:gd name="f102" fmla="*/ 155 f74 1"/>
                <a:gd name="f103" fmla="*/ 340 f75 1"/>
                <a:gd name="f104" fmla="*/ 167 f74 1"/>
                <a:gd name="f105" fmla="+- f76 0 f1"/>
                <a:gd name="f106" fmla="*/ f79 1 351"/>
                <a:gd name="f107" fmla="*/ f80 1 180"/>
                <a:gd name="f108" fmla="*/ f81 1 180"/>
                <a:gd name="f109" fmla="*/ f82 1 351"/>
                <a:gd name="f110" fmla="*/ f83 1 180"/>
                <a:gd name="f111" fmla="*/ f84 1 351"/>
                <a:gd name="f112" fmla="*/ f85 1 180"/>
                <a:gd name="f113" fmla="*/ f86 1 351"/>
                <a:gd name="f114" fmla="*/ f87 1 180"/>
                <a:gd name="f115" fmla="*/ f88 1 351"/>
                <a:gd name="f116" fmla="*/ f89 1 180"/>
                <a:gd name="f117" fmla="*/ f90 1 351"/>
                <a:gd name="f118" fmla="*/ f91 1 351"/>
                <a:gd name="f119" fmla="*/ f92 1 180"/>
                <a:gd name="f120" fmla="*/ f93 1 351"/>
                <a:gd name="f121" fmla="*/ f94 1 180"/>
                <a:gd name="f122" fmla="*/ f95 1 180"/>
                <a:gd name="f123" fmla="*/ f96 1 180"/>
                <a:gd name="f124" fmla="*/ f97 1 351"/>
                <a:gd name="f125" fmla="*/ f98 1 180"/>
                <a:gd name="f126" fmla="*/ f99 1 351"/>
                <a:gd name="f127" fmla="*/ f100 1 180"/>
                <a:gd name="f128" fmla="*/ f101 1 351"/>
                <a:gd name="f129" fmla="*/ f102 1 180"/>
                <a:gd name="f130" fmla="*/ f103 1 351"/>
                <a:gd name="f131" fmla="*/ f104 1 180"/>
                <a:gd name="f132" fmla="*/ 0 1 f77"/>
                <a:gd name="f133" fmla="*/ f71 1 f77"/>
                <a:gd name="f134" fmla="*/ 0 1 f78"/>
                <a:gd name="f135" fmla="*/ f72 1 f78"/>
                <a:gd name="f136" fmla="*/ f106 1 f77"/>
                <a:gd name="f137" fmla="*/ f107 1 f78"/>
                <a:gd name="f138" fmla="*/ f108 1 f78"/>
                <a:gd name="f139" fmla="*/ f109 1 f77"/>
                <a:gd name="f140" fmla="*/ f110 1 f78"/>
                <a:gd name="f141" fmla="*/ f111 1 f77"/>
                <a:gd name="f142" fmla="*/ f112 1 f78"/>
                <a:gd name="f143" fmla="*/ f113 1 f77"/>
                <a:gd name="f144" fmla="*/ f114 1 f78"/>
                <a:gd name="f145" fmla="*/ f115 1 f77"/>
                <a:gd name="f146" fmla="*/ f116 1 f78"/>
                <a:gd name="f147" fmla="*/ f117 1 f77"/>
                <a:gd name="f148" fmla="*/ f118 1 f77"/>
                <a:gd name="f149" fmla="*/ f119 1 f78"/>
                <a:gd name="f150" fmla="*/ f120 1 f77"/>
                <a:gd name="f151" fmla="*/ f121 1 f78"/>
                <a:gd name="f152" fmla="*/ f122 1 f78"/>
                <a:gd name="f153" fmla="*/ f123 1 f78"/>
                <a:gd name="f154" fmla="*/ f124 1 f77"/>
                <a:gd name="f155" fmla="*/ f125 1 f78"/>
                <a:gd name="f156" fmla="*/ f126 1 f77"/>
                <a:gd name="f157" fmla="*/ f127 1 f78"/>
                <a:gd name="f158" fmla="*/ f128 1 f77"/>
                <a:gd name="f159" fmla="*/ f129 1 f78"/>
                <a:gd name="f160" fmla="*/ f130 1 f77"/>
                <a:gd name="f161" fmla="*/ f131 1 f78"/>
                <a:gd name="f162" fmla="*/ f132 f68 1"/>
                <a:gd name="f163" fmla="*/ f133 f68 1"/>
                <a:gd name="f164" fmla="*/ f135 f69 1"/>
                <a:gd name="f165" fmla="*/ f134 f69 1"/>
                <a:gd name="f166" fmla="*/ f136 f68 1"/>
                <a:gd name="f167" fmla="*/ f137 f69 1"/>
                <a:gd name="f168" fmla="*/ f138 f69 1"/>
                <a:gd name="f169" fmla="*/ f139 f68 1"/>
                <a:gd name="f170" fmla="*/ f140 f69 1"/>
                <a:gd name="f171" fmla="*/ f141 f68 1"/>
                <a:gd name="f172" fmla="*/ f142 f69 1"/>
                <a:gd name="f173" fmla="*/ f143 f68 1"/>
                <a:gd name="f174" fmla="*/ f144 f69 1"/>
                <a:gd name="f175" fmla="*/ f145 f68 1"/>
                <a:gd name="f176" fmla="*/ f146 f69 1"/>
                <a:gd name="f177" fmla="*/ f147 f68 1"/>
                <a:gd name="f178" fmla="*/ f148 f68 1"/>
                <a:gd name="f179" fmla="*/ f149 f69 1"/>
                <a:gd name="f180" fmla="*/ f150 f68 1"/>
                <a:gd name="f181" fmla="*/ f151 f69 1"/>
                <a:gd name="f182" fmla="*/ f152 f69 1"/>
                <a:gd name="f183" fmla="*/ f153 f69 1"/>
                <a:gd name="f184" fmla="*/ f154 f68 1"/>
                <a:gd name="f185" fmla="*/ f155 f69 1"/>
                <a:gd name="f186" fmla="*/ f156 f68 1"/>
                <a:gd name="f187" fmla="*/ f157 f69 1"/>
                <a:gd name="f188" fmla="*/ f158 f68 1"/>
                <a:gd name="f189" fmla="*/ f159 f69 1"/>
                <a:gd name="f190" fmla="*/ f160 f68 1"/>
                <a:gd name="f191" fmla="*/ f161 f6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5">
                  <a:pos x="f166" y="f167"/>
                </a:cxn>
                <a:cxn ang="f105">
                  <a:pos x="f166" y="f168"/>
                </a:cxn>
                <a:cxn ang="f105">
                  <a:pos x="f169" y="f170"/>
                </a:cxn>
                <a:cxn ang="f105">
                  <a:pos x="f169" y="f170"/>
                </a:cxn>
                <a:cxn ang="f105">
                  <a:pos x="f171" y="f172"/>
                </a:cxn>
                <a:cxn ang="f105">
                  <a:pos x="f173" y="f174"/>
                </a:cxn>
                <a:cxn ang="f105">
                  <a:pos x="f175" y="f176"/>
                </a:cxn>
                <a:cxn ang="f105">
                  <a:pos x="f177" y="f176"/>
                </a:cxn>
                <a:cxn ang="f105">
                  <a:pos x="f178" y="f179"/>
                </a:cxn>
                <a:cxn ang="f105">
                  <a:pos x="f178" y="f179"/>
                </a:cxn>
                <a:cxn ang="f105">
                  <a:pos x="f180" y="f181"/>
                </a:cxn>
                <a:cxn ang="f105">
                  <a:pos x="f180" y="f181"/>
                </a:cxn>
                <a:cxn ang="f105">
                  <a:pos x="f180" y="f181"/>
                </a:cxn>
                <a:cxn ang="f105">
                  <a:pos x="f180" y="f182"/>
                </a:cxn>
                <a:cxn ang="f105">
                  <a:pos x="f180" y="f182"/>
                </a:cxn>
                <a:cxn ang="f105">
                  <a:pos x="f178" y="f183"/>
                </a:cxn>
                <a:cxn ang="f105">
                  <a:pos x="f184" y="f185"/>
                </a:cxn>
                <a:cxn ang="f105">
                  <a:pos x="f186" y="f187"/>
                </a:cxn>
                <a:cxn ang="f105">
                  <a:pos x="f188" y="f189"/>
                </a:cxn>
                <a:cxn ang="f105">
                  <a:pos x="f190" y="f191"/>
                </a:cxn>
                <a:cxn ang="f105">
                  <a:pos x="f166" y="f167"/>
                </a:cxn>
              </a:cxnLst>
              <a:rect l="f162" t="f165" r="f163" b="f164"/>
              <a:pathLst>
                <a:path w="351" h="180">
                  <a:moveTo>
                    <a:pt x="f7" y="f8"/>
                  </a:moveTo>
                  <a:cubicBezTo>
                    <a:pt x="f9" y="f10"/>
                    <a:pt x="f9" y="f11"/>
                    <a:pt x="f7" y="f12"/>
                  </a:cubicBezTo>
                  <a:cubicBezTo>
                    <a:pt x="f13" y="f14"/>
                    <a:pt x="f6" y="f15"/>
                    <a:pt x="f16" y="f17"/>
                  </a:cubicBezTo>
                  <a:cubicBezTo>
                    <a:pt x="f16" y="f17"/>
                    <a:pt x="f16" y="f17"/>
                    <a:pt x="f16" y="f17"/>
                  </a:cubicBezTo>
                  <a:cubicBezTo>
                    <a:pt x="f18" y="f19"/>
                    <a:pt x="f20" y="f5"/>
                    <a:pt x="f21" y="f22"/>
                  </a:cubicBez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2"/>
                  </a:cubicBezTo>
                  <a:cubicBezTo>
                    <a:pt x="f34" y="f32"/>
                    <a:pt x="f35" y="f32"/>
                    <a:pt x="f36" y="f32"/>
                  </a:cubicBezTo>
                  <a:cubicBezTo>
                    <a:pt x="f15" y="f32"/>
                    <a:pt x="f19" y="f37"/>
                    <a:pt x="f38" y="f39"/>
                  </a:cubicBezTo>
                  <a:cubicBezTo>
                    <a:pt x="f38" y="f39"/>
                    <a:pt x="f38" y="f39"/>
                    <a:pt x="f38" y="f39"/>
                  </a:cubicBezTo>
                  <a:cubicBezTo>
                    <a:pt x="f38" y="f40"/>
                    <a:pt x="f38" y="f41"/>
                    <a:pt x="f19" y="f42"/>
                  </a:cubicBezTo>
                  <a:cubicBezTo>
                    <a:pt x="f19" y="f42"/>
                    <a:pt x="f19" y="f42"/>
                    <a:pt x="f19" y="f42"/>
                  </a:cubicBezTo>
                  <a:cubicBezTo>
                    <a:pt x="f19" y="f42"/>
                    <a:pt x="f19" y="f42"/>
                    <a:pt x="f19" y="f42"/>
                  </a:cubicBezTo>
                  <a:cubicBezTo>
                    <a:pt x="f19" y="f43"/>
                    <a:pt x="f19" y="f44"/>
                    <a:pt x="f19" y="f45"/>
                  </a:cubicBezTo>
                  <a:cubicBezTo>
                    <a:pt x="f19" y="f45"/>
                    <a:pt x="f19" y="f45"/>
                    <a:pt x="f19" y="f45"/>
                  </a:cubicBezTo>
                  <a:cubicBezTo>
                    <a:pt x="f38" y="f46"/>
                    <a:pt x="f38" y="f47"/>
                    <a:pt x="f38" y="f48"/>
                  </a:cubicBezTo>
                  <a:cubicBezTo>
                    <a:pt x="f5" y="f49"/>
                    <a:pt x="f50" y="f51"/>
                    <a:pt x="f52" y="f51"/>
                  </a:cubicBezTo>
                  <a:cubicBezTo>
                    <a:pt x="f53" y="f54"/>
                    <a:pt x="f55" y="f54"/>
                    <a:pt x="f56" y="f54"/>
                  </a:cubicBezTo>
                  <a:cubicBezTo>
                    <a:pt x="f57" y="f54"/>
                    <a:pt x="f57" y="f54"/>
                    <a:pt x="f58" y="f59"/>
                  </a:cubicBezTo>
                  <a:cubicBezTo>
                    <a:pt x="f60" y="f61"/>
                    <a:pt x="f62" y="f2"/>
                    <a:pt x="f63" y="f64"/>
                  </a:cubicBezTo>
                  <a:cubicBezTo>
                    <a:pt x="f6" y="f65"/>
                    <a:pt x="f13" y="f66"/>
                    <a:pt x="f7" y="f8"/>
                  </a:cubicBezTo>
                  <a:close/>
                </a:path>
              </a:pathLst>
            </a:custGeom>
            <a:solidFill>
              <a:srgbClr val="B2A12A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6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968;p70">
            <a:extLst>
              <a:ext uri="{FF2B5EF4-FFF2-40B4-BE49-F238E27FC236}">
                <a16:creationId xmlns:a16="http://schemas.microsoft.com/office/drawing/2014/main" id="{E623B9EF-27C6-542A-50FC-973D809A6BD8}"/>
              </a:ext>
            </a:extLst>
          </p:cNvPr>
          <p:cNvSpPr txBox="1"/>
          <p:nvPr/>
        </p:nvSpPr>
        <p:spPr>
          <a:xfrm>
            <a:off x="197574" y="162936"/>
            <a:ext cx="3608386" cy="573091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s-PE" sz="3000" b="1" i="0" u="none" strike="noStrike" kern="0" cap="none" spc="0" baseline="0">
                <a:solidFill>
                  <a:srgbClr val="4D8166"/>
                </a:solidFill>
                <a:uFillTx/>
                <a:latin typeface="Alata"/>
                <a:ea typeface="Chau Philomene One"/>
                <a:cs typeface="Chau Philomene One"/>
              </a:rPr>
              <a:t>RESOURCES</a:t>
            </a:r>
          </a:p>
        </p:txBody>
      </p:sp>
      <p:sp>
        <p:nvSpPr>
          <p:cNvPr id="3" name="Freeform 5">
            <a:extLst>
              <a:ext uri="{FF2B5EF4-FFF2-40B4-BE49-F238E27FC236}">
                <a16:creationId xmlns:a16="http://schemas.microsoft.com/office/drawing/2014/main" id="{CCF9128C-583D-F79C-982F-88D28CE12922}"/>
              </a:ext>
            </a:extLst>
          </p:cNvPr>
          <p:cNvSpPr/>
          <p:nvPr/>
        </p:nvSpPr>
        <p:spPr>
          <a:xfrm>
            <a:off x="458791" y="3775072"/>
            <a:ext cx="933446" cy="1055683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555"/>
              <a:gd name="f8" fmla="val 628"/>
              <a:gd name="f9" fmla="val 306"/>
              <a:gd name="f10" fmla="val 314"/>
              <a:gd name="f11" fmla="val 310"/>
              <a:gd name="f12" fmla="val 326"/>
              <a:gd name="f13" fmla="val 315"/>
              <a:gd name="f14" fmla="val 338"/>
              <a:gd name="f15" fmla="val 320"/>
              <a:gd name="f16" fmla="val 349"/>
              <a:gd name="f17" fmla="val 322"/>
              <a:gd name="f18" fmla="val 352"/>
              <a:gd name="f19" fmla="val 357"/>
              <a:gd name="f20" fmla="val 329"/>
              <a:gd name="f21" fmla="val 350"/>
              <a:gd name="f22" fmla="val 368"/>
              <a:gd name="f23" fmla="val 344"/>
              <a:gd name="f24" fmla="val 378"/>
              <a:gd name="f25" fmla="val 383"/>
              <a:gd name="f26" fmla="val 359"/>
              <a:gd name="f27" fmla="val 387"/>
              <a:gd name="f28" fmla="val 367"/>
              <a:gd name="f29" fmla="val 392"/>
              <a:gd name="f30" fmla="val 362"/>
              <a:gd name="f31" fmla="val 400"/>
              <a:gd name="f32" fmla="val 408"/>
              <a:gd name="f33" fmla="val 416"/>
              <a:gd name="f34" fmla="val 417"/>
              <a:gd name="f35" fmla="val 347"/>
              <a:gd name="f36" fmla="val 345"/>
              <a:gd name="f37" fmla="val 418"/>
              <a:gd name="f38" fmla="val 355"/>
              <a:gd name="f39" fmla="val 429"/>
              <a:gd name="f40" fmla="val 366"/>
              <a:gd name="f41" fmla="val 439"/>
              <a:gd name="f42" fmla="val 375"/>
              <a:gd name="f43" fmla="val 451"/>
              <a:gd name="f44" fmla="val 380"/>
              <a:gd name="f45" fmla="val 459"/>
              <a:gd name="f46" fmla="val 382"/>
              <a:gd name="f47" fmla="val 469"/>
              <a:gd name="f48" fmla="val 385"/>
              <a:gd name="f49" fmla="val 478"/>
              <a:gd name="f50" fmla="val 376"/>
              <a:gd name="f51" fmla="val 482"/>
              <a:gd name="f52" fmla="val 365"/>
              <a:gd name="f53" fmla="val 489"/>
              <a:gd name="f54" fmla="val 487"/>
              <a:gd name="f55" fmla="val 351"/>
              <a:gd name="f56" fmla="val 485"/>
              <a:gd name="f57" fmla="val 473"/>
              <a:gd name="f58" fmla="val 343"/>
              <a:gd name="f59" fmla="val 465"/>
              <a:gd name="f60" fmla="val 341"/>
              <a:gd name="f61" fmla="val 457"/>
              <a:gd name="f62" fmla="val 447"/>
              <a:gd name="f63" fmla="val 441"/>
              <a:gd name="f64" fmla="val 330"/>
              <a:gd name="f65" fmla="val 442"/>
              <a:gd name="f66" fmla="val 318"/>
              <a:gd name="f67" fmla="val 444"/>
              <a:gd name="f68" fmla="val 307"/>
              <a:gd name="f69" fmla="val 443"/>
              <a:gd name="f70" fmla="val 305"/>
              <a:gd name="f71" fmla="val 300"/>
              <a:gd name="f72" fmla="val 430"/>
              <a:gd name="f73" fmla="val 302"/>
              <a:gd name="f74" fmla="val 428"/>
              <a:gd name="f75" fmla="val 309"/>
              <a:gd name="f76" fmla="val 421"/>
              <a:gd name="f77" fmla="val 409"/>
              <a:gd name="f78" fmla="val 354"/>
              <a:gd name="f79" fmla="val 294"/>
              <a:gd name="f80" fmla="val 324"/>
              <a:gd name="f81" fmla="val 292"/>
              <a:gd name="f82" fmla="val 291"/>
              <a:gd name="f83" fmla="val 289"/>
              <a:gd name="f84" fmla="val 325"/>
              <a:gd name="f85" fmla="val 342"/>
              <a:gd name="f86" fmla="val 288"/>
              <a:gd name="f87" fmla="val 377"/>
              <a:gd name="f88" fmla="val 290"/>
              <a:gd name="f89" fmla="val 297"/>
              <a:gd name="f90" fmla="val 386"/>
              <a:gd name="f91" fmla="val 313"/>
              <a:gd name="f92" fmla="val 393"/>
              <a:gd name="f93" fmla="val 402"/>
              <a:gd name="f94" fmla="val 303"/>
              <a:gd name="f95" fmla="val 407"/>
              <a:gd name="f96" fmla="val 412"/>
              <a:gd name="f97" fmla="val 293"/>
              <a:gd name="f98" fmla="val 419"/>
              <a:gd name="f99" fmla="val 298"/>
              <a:gd name="f100" fmla="val 488"/>
              <a:gd name="f101" fmla="val 548"/>
              <a:gd name="f102" fmla="val 609"/>
              <a:gd name="f103" fmla="val 615"/>
              <a:gd name="f104" fmla="val 622"/>
              <a:gd name="f105" fmla="val 296"/>
              <a:gd name="f106" fmla="val 616"/>
              <a:gd name="f107" fmla="val 610"/>
              <a:gd name="f108" fmla="val 282"/>
              <a:gd name="f109" fmla="val 541"/>
              <a:gd name="f110" fmla="val 277"/>
              <a:gd name="f111" fmla="val 472"/>
              <a:gd name="f112" fmla="val 271"/>
              <a:gd name="f113" fmla="val 403"/>
              <a:gd name="f114" fmla="val 398"/>
              <a:gd name="f115" fmla="val 270"/>
              <a:gd name="f116" fmla="val 394"/>
              <a:gd name="f117" fmla="val 269"/>
              <a:gd name="f118" fmla="val 388"/>
              <a:gd name="f119" fmla="val 264"/>
              <a:gd name="f120" fmla="val 390"/>
              <a:gd name="f121" fmla="val 260"/>
              <a:gd name="f122" fmla="val 256"/>
              <a:gd name="f123" fmla="val 248"/>
              <a:gd name="f124" fmla="val 236"/>
              <a:gd name="f125" fmla="val 232"/>
              <a:gd name="f126" fmla="val 397"/>
              <a:gd name="f127" fmla="val 224"/>
              <a:gd name="f128" fmla="val 219"/>
              <a:gd name="f129" fmla="val 423"/>
              <a:gd name="f130" fmla="val 215"/>
              <a:gd name="f131" fmla="val 437"/>
              <a:gd name="f132" fmla="val 213"/>
              <a:gd name="f133" fmla="val 218"/>
              <a:gd name="f134" fmla="val 220"/>
              <a:gd name="f135" fmla="val 453"/>
              <a:gd name="f136" fmla="val 226"/>
              <a:gd name="f137" fmla="val 476"/>
              <a:gd name="f138" fmla="val 484"/>
              <a:gd name="f139" fmla="val 201"/>
              <a:gd name="f140" fmla="val 491"/>
              <a:gd name="f141" fmla="val 189"/>
              <a:gd name="f142" fmla="val 182"/>
              <a:gd name="f143" fmla="val 477"/>
              <a:gd name="f144" fmla="val 175"/>
              <a:gd name="f145" fmla="val 466"/>
              <a:gd name="f146" fmla="val 176"/>
              <a:gd name="f147" fmla="val 454"/>
              <a:gd name="f148" fmla="val 187"/>
              <a:gd name="f149" fmla="val 197"/>
              <a:gd name="f150" fmla="val 434"/>
              <a:gd name="f151" fmla="val 204"/>
              <a:gd name="f152" fmla="val 422"/>
              <a:gd name="f153" fmla="val 212"/>
              <a:gd name="f154" fmla="val 411"/>
              <a:gd name="f155" fmla="val 195"/>
              <a:gd name="f156" fmla="val 185"/>
              <a:gd name="f157" fmla="val 401"/>
              <a:gd name="f158" fmla="val 415"/>
              <a:gd name="f159" fmla="val 169"/>
              <a:gd name="f160" fmla="val 425"/>
              <a:gd name="f161" fmla="val 160"/>
              <a:gd name="f162" fmla="val 433"/>
              <a:gd name="f163" fmla="val 153"/>
              <a:gd name="f164" fmla="val 150"/>
              <a:gd name="f165" fmla="val 448"/>
              <a:gd name="f166" fmla="val 148"/>
              <a:gd name="f167" fmla="val 455"/>
              <a:gd name="f168" fmla="val 461"/>
              <a:gd name="f169" fmla="val 139"/>
              <a:gd name="f170" fmla="val 123"/>
              <a:gd name="f171" fmla="val 111"/>
              <a:gd name="f172" fmla="val 99"/>
              <a:gd name="f173" fmla="val 483"/>
              <a:gd name="f174" fmla="val 98"/>
              <a:gd name="f175" fmla="val 467"/>
              <a:gd name="f176" fmla="val 450"/>
              <a:gd name="f177" fmla="val 109"/>
              <a:gd name="f178" fmla="val 125"/>
              <a:gd name="f179" fmla="val 445"/>
              <a:gd name="f180" fmla="val 149"/>
              <a:gd name="f181" fmla="val 420"/>
              <a:gd name="f182" fmla="val 164"/>
              <a:gd name="f183" fmla="val 154"/>
              <a:gd name="f184" fmla="val 146"/>
              <a:gd name="f185" fmla="val 142"/>
              <a:gd name="f186" fmla="val 135"/>
              <a:gd name="f187" fmla="val 130"/>
              <a:gd name="f188" fmla="val 413"/>
              <a:gd name="f189" fmla="val 121"/>
              <a:gd name="f190" fmla="val 117"/>
              <a:gd name="f191" fmla="val 106"/>
              <a:gd name="f192" fmla="val 414"/>
              <a:gd name="f193" fmla="val 103"/>
              <a:gd name="f194" fmla="val 105"/>
              <a:gd name="f195" fmla="val 112"/>
              <a:gd name="f196" fmla="val 136"/>
              <a:gd name="f197" fmla="val 369"/>
              <a:gd name="f198" fmla="val 128"/>
              <a:gd name="f199" fmla="val 363"/>
              <a:gd name="f200" fmla="val 384"/>
              <a:gd name="f201" fmla="val 93"/>
              <a:gd name="f202" fmla="val 396"/>
              <a:gd name="f203" fmla="val 83"/>
              <a:gd name="f204" fmla="val 72"/>
              <a:gd name="f205" fmla="val 399"/>
              <a:gd name="f206" fmla="val 64"/>
              <a:gd name="f207" fmla="val 56"/>
              <a:gd name="f208" fmla="val 55"/>
              <a:gd name="f209" fmla="val 364"/>
              <a:gd name="f210" fmla="val 68"/>
              <a:gd name="f211" fmla="val 80"/>
              <a:gd name="f212" fmla="val 361"/>
              <a:gd name="f213" fmla="val 89"/>
              <a:gd name="f214" fmla="val 107"/>
              <a:gd name="f215" fmla="val 358"/>
              <a:gd name="f216" fmla="val 337"/>
              <a:gd name="f217" fmla="val 198"/>
              <a:gd name="f218" fmla="val 244"/>
              <a:gd name="f219" fmla="val 243"/>
              <a:gd name="f220" fmla="val 242"/>
              <a:gd name="f221" fmla="val 241"/>
              <a:gd name="f222" fmla="val 286"/>
              <a:gd name="f223" fmla="val 216"/>
              <a:gd name="f224" fmla="val 295"/>
              <a:gd name="f225" fmla="val 192"/>
              <a:gd name="f226" fmla="val 308"/>
              <a:gd name="f227" fmla="val 166"/>
              <a:gd name="f228" fmla="val 124"/>
              <a:gd name="f229" fmla="val 116"/>
              <a:gd name="f230" fmla="val 339"/>
              <a:gd name="f231" fmla="val 115"/>
              <a:gd name="f232" fmla="val 340"/>
              <a:gd name="f233" fmla="val 100"/>
              <a:gd name="f234" fmla="val 90"/>
              <a:gd name="f235" fmla="val 84"/>
              <a:gd name="f236" fmla="val 331"/>
              <a:gd name="f237" fmla="val 73"/>
              <a:gd name="f238" fmla="val 65"/>
              <a:gd name="f239" fmla="val 52"/>
              <a:gd name="f240" fmla="val 41"/>
              <a:gd name="f241" fmla="val 39"/>
              <a:gd name="f242" fmla="val 36"/>
              <a:gd name="f243" fmla="val 319"/>
              <a:gd name="f244" fmla="val 40"/>
              <a:gd name="f245" fmla="val 49"/>
              <a:gd name="f246" fmla="val 61"/>
              <a:gd name="f247" fmla="val 76"/>
              <a:gd name="f248" fmla="val 316"/>
              <a:gd name="f249" fmla="val 87"/>
              <a:gd name="f250" fmla="val 299"/>
              <a:gd name="f251" fmla="val 196"/>
              <a:gd name="f252" fmla="val 174"/>
              <a:gd name="f253" fmla="val 281"/>
              <a:gd name="f254" fmla="val 285"/>
              <a:gd name="f255" fmla="val 104"/>
              <a:gd name="f256" fmla="val 97"/>
              <a:gd name="f257" fmla="val 79"/>
              <a:gd name="f258" fmla="val 62"/>
              <a:gd name="f259" fmla="val 279"/>
              <a:gd name="f260" fmla="val 45"/>
              <a:gd name="f261" fmla="val 27"/>
              <a:gd name="f262" fmla="val 17"/>
              <a:gd name="f263" fmla="val 6"/>
              <a:gd name="f264" fmla="val 2"/>
              <a:gd name="f265" fmla="val 284"/>
              <a:gd name="f266" fmla="val 265"/>
              <a:gd name="f267" fmla="val 8"/>
              <a:gd name="f268" fmla="val 259"/>
              <a:gd name="f269" fmla="val 16"/>
              <a:gd name="f270" fmla="val 250"/>
              <a:gd name="f271" fmla="val 25"/>
              <a:gd name="f272" fmla="val 255"/>
              <a:gd name="f273" fmla="val 32"/>
              <a:gd name="f274" fmla="val 44"/>
              <a:gd name="f275" fmla="val 273"/>
              <a:gd name="f276" fmla="val 78"/>
              <a:gd name="f277" fmla="val 274"/>
              <a:gd name="f278" fmla="val 275"/>
              <a:gd name="f279" fmla="val 267"/>
              <a:gd name="f280" fmla="val 262"/>
              <a:gd name="f281" fmla="val 144"/>
              <a:gd name="f282" fmla="val 257"/>
              <a:gd name="f283" fmla="val 263"/>
              <a:gd name="f284" fmla="val 152"/>
              <a:gd name="f285" fmla="val 156"/>
              <a:gd name="f286" fmla="val 178"/>
              <a:gd name="f287" fmla="val 203"/>
              <a:gd name="f288" fmla="val 228"/>
              <a:gd name="f289" fmla="val 249"/>
              <a:gd name="f290" fmla="val 238"/>
              <a:gd name="f291" fmla="val 251"/>
              <a:gd name="f292" fmla="val 63"/>
              <a:gd name="f293" fmla="val 57"/>
              <a:gd name="f294" fmla="val 54"/>
              <a:gd name="f295" fmla="val 230"/>
              <a:gd name="f296" fmla="val 53"/>
              <a:gd name="f297" fmla="val 231"/>
              <a:gd name="f298" fmla="val 46"/>
              <a:gd name="f299" fmla="val 235"/>
              <a:gd name="f300" fmla="val 233"/>
              <a:gd name="f301" fmla="val 33"/>
              <a:gd name="f302" fmla="val 19"/>
              <a:gd name="f303" fmla="val 221"/>
              <a:gd name="f304" fmla="val 20"/>
              <a:gd name="f305" fmla="val 211"/>
              <a:gd name="f306" fmla="val 191"/>
              <a:gd name="f307" fmla="val 205"/>
              <a:gd name="f308" fmla="val 67"/>
              <a:gd name="f309" fmla="val 227"/>
              <a:gd name="f310" fmla="val 110"/>
              <a:gd name="f311" fmla="val 122"/>
              <a:gd name="f312" fmla="val 214"/>
              <a:gd name="f313" fmla="val 217"/>
              <a:gd name="f314" fmla="val 158"/>
              <a:gd name="f315" fmla="val 229"/>
              <a:gd name="f316" fmla="val 186"/>
              <a:gd name="f317" fmla="val 253"/>
              <a:gd name="f318" fmla="val 237"/>
              <a:gd name="f319" fmla="val 132"/>
              <a:gd name="f320" fmla="val 119"/>
              <a:gd name="f321" fmla="val 207"/>
              <a:gd name="f322" fmla="val 200"/>
              <a:gd name="f323" fmla="val 86"/>
              <a:gd name="f324" fmla="val 193"/>
              <a:gd name="f325" fmla="val 77"/>
              <a:gd name="f326" fmla="val 75"/>
              <a:gd name="f327" fmla="val 81"/>
              <a:gd name="f328" fmla="val 85"/>
              <a:gd name="f329" fmla="val 91"/>
              <a:gd name="f330" fmla="val 173"/>
              <a:gd name="f331" fmla="val 102"/>
              <a:gd name="f332" fmla="val 126"/>
              <a:gd name="f333" fmla="val 210"/>
              <a:gd name="f334" fmla="val 194"/>
              <a:gd name="f335" fmla="val 225"/>
              <a:gd name="f336" fmla="val 168"/>
              <a:gd name="f337" fmla="val 94"/>
              <a:gd name="f338" fmla="val 60"/>
              <a:gd name="f339" fmla="val 50"/>
              <a:gd name="f340" fmla="val 120"/>
              <a:gd name="f341" fmla="val 70"/>
              <a:gd name="f342" fmla="val 92"/>
              <a:gd name="f343" fmla="val 127"/>
              <a:gd name="f344" fmla="val 134"/>
              <a:gd name="f345" fmla="val 133"/>
              <a:gd name="f346" fmla="val 165"/>
              <a:gd name="f347" fmla="val 163"/>
              <a:gd name="f348" fmla="val 140"/>
              <a:gd name="f349" fmla="val 145"/>
              <a:gd name="f350" fmla="val 161"/>
              <a:gd name="f351" fmla="val 157"/>
              <a:gd name="f352" fmla="val 183"/>
              <a:gd name="f353" fmla="val 188"/>
              <a:gd name="f354" fmla="val 206"/>
              <a:gd name="f355" fmla="val 147"/>
              <a:gd name="f356" fmla="val 108"/>
              <a:gd name="f357" fmla="val 101"/>
              <a:gd name="f358" fmla="val 82"/>
              <a:gd name="f359" fmla="val 74"/>
              <a:gd name="f360" fmla="val 69"/>
              <a:gd name="f361" fmla="val 129"/>
              <a:gd name="f362" fmla="val 71"/>
              <a:gd name="f363" fmla="val 137"/>
              <a:gd name="f364" fmla="val 138"/>
              <a:gd name="f365" fmla="val 95"/>
              <a:gd name="f366" fmla="val 167"/>
              <a:gd name="f367" fmla="val 184"/>
              <a:gd name="f368" fmla="val 234"/>
              <a:gd name="f369" fmla="val 199"/>
              <a:gd name="f370" fmla="val 190"/>
              <a:gd name="f371" fmla="val 171"/>
              <a:gd name="f372" fmla="val 162"/>
              <a:gd name="f373" fmla="val 159"/>
              <a:gd name="f374" fmla="val 26"/>
              <a:gd name="f375" fmla="val 14"/>
              <a:gd name="f376" fmla="val 23"/>
              <a:gd name="f377" fmla="val 38"/>
              <a:gd name="f378" fmla="val 208"/>
              <a:gd name="f379" fmla="val 240"/>
              <a:gd name="f380" fmla="val 118"/>
              <a:gd name="f381" fmla="val 141"/>
              <a:gd name="f382" fmla="val 239"/>
              <a:gd name="f383" fmla="val 245"/>
              <a:gd name="f384" fmla="val 59"/>
              <a:gd name="f385" fmla="val 223"/>
              <a:gd name="f386" fmla="val 28"/>
              <a:gd name="f387" fmla="val 11"/>
              <a:gd name="f388" fmla="val 261"/>
              <a:gd name="f389" fmla="val 276"/>
              <a:gd name="f390" fmla="val 287"/>
              <a:gd name="f391" fmla="val 58"/>
              <a:gd name="f392" fmla="val 13"/>
              <a:gd name="f393" fmla="val 7"/>
              <a:gd name="f394" fmla="val 3"/>
              <a:gd name="f395" fmla="val 333"/>
              <a:gd name="f396" fmla="val 29"/>
              <a:gd name="f397" fmla="val 37"/>
              <a:gd name="f398" fmla="val 42"/>
              <a:gd name="f399" fmla="val 311"/>
              <a:gd name="f400" fmla="val 43"/>
              <a:gd name="f401" fmla="val 317"/>
              <a:gd name="f402" fmla="val 328"/>
              <a:gd name="f403" fmla="val 327"/>
              <a:gd name="f404" fmla="val 312"/>
              <a:gd name="f405" fmla="val 96"/>
              <a:gd name="f406" fmla="val 321"/>
              <a:gd name="f407" fmla="val 346"/>
              <a:gd name="f408" fmla="val 114"/>
              <a:gd name="f409" fmla="val 335"/>
              <a:gd name="f410" fmla="val 332"/>
              <a:gd name="f411" fmla="val 181"/>
              <a:gd name="f412" fmla="val 334"/>
              <a:gd name="f413" fmla="val 373"/>
              <a:gd name="f414" fmla="val 389"/>
              <a:gd name="f415" fmla="val 35"/>
              <a:gd name="f416" fmla="val 395"/>
              <a:gd name="f417" fmla="val 31"/>
              <a:gd name="f418" fmla="val 405"/>
              <a:gd name="f419" fmla="val 30"/>
              <a:gd name="f420" fmla="val 424"/>
              <a:gd name="f421" fmla="val 410"/>
              <a:gd name="f422" fmla="val 66"/>
              <a:gd name="f423" fmla="val 371"/>
              <a:gd name="f424" fmla="val 372"/>
              <a:gd name="f425" fmla="val 356"/>
              <a:gd name="f426" fmla="val 426"/>
              <a:gd name="f427" fmla="val 456"/>
              <a:gd name="f428" fmla="val 486"/>
              <a:gd name="f429" fmla="val 490"/>
              <a:gd name="f430" fmla="val 460"/>
              <a:gd name="f431" fmla="val 452"/>
              <a:gd name="f432" fmla="val 462"/>
              <a:gd name="f433" fmla="val 470"/>
              <a:gd name="f434" fmla="val 474"/>
              <a:gd name="f435" fmla="val 471"/>
              <a:gd name="f436" fmla="val 143"/>
              <a:gd name="f437" fmla="val 431"/>
              <a:gd name="f438" fmla="val 379"/>
              <a:gd name="f439" fmla="val 170"/>
              <a:gd name="f440" fmla="val 463"/>
              <a:gd name="f441" fmla="val 177"/>
              <a:gd name="f442" fmla="val 458"/>
              <a:gd name="f443" fmla="val 222"/>
              <a:gd name="f444" fmla="val 381"/>
              <a:gd name="f445" fmla="val 446"/>
              <a:gd name="f446" fmla="val 495"/>
              <a:gd name="f447" fmla="val 505"/>
              <a:gd name="f448" fmla="val 511"/>
              <a:gd name="f449" fmla="val 522"/>
              <a:gd name="f450" fmla="val 528"/>
              <a:gd name="f451" fmla="val 531"/>
              <a:gd name="f452" fmla="val 530"/>
              <a:gd name="f453" fmla="val 526"/>
              <a:gd name="f454" fmla="val 519"/>
              <a:gd name="f455" fmla="val 506"/>
              <a:gd name="f456" fmla="val 500"/>
              <a:gd name="f457" fmla="val 468"/>
              <a:gd name="f458" fmla="val 479"/>
              <a:gd name="f459" fmla="val 497"/>
              <a:gd name="f460" fmla="val 501"/>
              <a:gd name="f461" fmla="val 507"/>
              <a:gd name="f462" fmla="val 449"/>
              <a:gd name="f463" fmla="val 435"/>
              <a:gd name="f464" fmla="val 252"/>
              <a:gd name="f465" fmla="val 512"/>
              <a:gd name="f466" fmla="val 515"/>
              <a:gd name="f467" fmla="val 518"/>
              <a:gd name="f468" fmla="val 247"/>
              <a:gd name="f469" fmla="val 520"/>
              <a:gd name="f470" fmla="val 544"/>
              <a:gd name="f471" fmla="val 551"/>
              <a:gd name="f472" fmla="val 258"/>
              <a:gd name="f473" fmla="val 550"/>
              <a:gd name="f474" fmla="val 546"/>
              <a:gd name="f475" fmla="val 536"/>
              <a:gd name="f476" fmla="val 514"/>
              <a:gd name="f477" fmla="val 272"/>
              <a:gd name="f478" fmla="val 438"/>
              <a:gd name="f479" fmla="val 348"/>
              <a:gd name="f480" fmla="val 440"/>
              <a:gd name="f481" fmla="val 336"/>
              <a:gd name="f482" fmla="val 504"/>
              <a:gd name="f483" fmla="val 513"/>
              <a:gd name="f484" fmla="val 508"/>
              <a:gd name="f485" fmla="val 374"/>
              <a:gd name="f486" fmla="val 353"/>
              <a:gd name="f487" fmla="val 404"/>
              <a:gd name="f488" fmla="val 427"/>
              <a:gd name="f489" fmla="val 406"/>
              <a:gd name="f490" fmla="val 323"/>
              <a:gd name="f491" fmla="val 370"/>
              <a:gd name="f492" fmla="val 266"/>
              <a:gd name="f493" fmla="val 283"/>
              <a:gd name="f494" fmla="val 280"/>
              <a:gd name="f495" fmla="+- 0 0 -90"/>
              <a:gd name="f496" fmla="*/ f4 1 555"/>
              <a:gd name="f497" fmla="*/ f5 1 628"/>
              <a:gd name="f498" fmla="val f6"/>
              <a:gd name="f499" fmla="val f7"/>
              <a:gd name="f500" fmla="val f8"/>
              <a:gd name="f501" fmla="*/ f495 f0 1"/>
              <a:gd name="f502" fmla="+- f500 0 f498"/>
              <a:gd name="f503" fmla="+- f499 0 f498"/>
              <a:gd name="f504" fmla="*/ f501 1 f3"/>
              <a:gd name="f505" fmla="*/ f503 1 555"/>
              <a:gd name="f506" fmla="*/ f502 1 628"/>
              <a:gd name="f507" fmla="*/ 367 f503 1"/>
              <a:gd name="f508" fmla="*/ 392 f502 1"/>
              <a:gd name="f509" fmla="*/ 357 f503 1"/>
              <a:gd name="f510" fmla="*/ 487 f502 1"/>
              <a:gd name="f511" fmla="*/ 329 f503 1"/>
              <a:gd name="f512" fmla="*/ 409 f502 1"/>
              <a:gd name="f513" fmla="*/ 303 f503 1"/>
              <a:gd name="f514" fmla="*/ 407 f502 1"/>
              <a:gd name="f515" fmla="*/ 271 f503 1"/>
              <a:gd name="f516" fmla="*/ 403 f502 1"/>
              <a:gd name="f517" fmla="*/ 220 f503 1"/>
              <a:gd name="f518" fmla="*/ 453 f502 1"/>
              <a:gd name="f519" fmla="*/ 176 f503 1"/>
              <a:gd name="f520" fmla="*/ 415 f502 1"/>
              <a:gd name="f521" fmla="*/ 125 f503 1"/>
              <a:gd name="f522" fmla="*/ 445 f502 1"/>
              <a:gd name="f523" fmla="*/ 112 f503 1"/>
              <a:gd name="f524" fmla="*/ 388 f502 1"/>
              <a:gd name="f525" fmla="*/ 80 f503 1"/>
              <a:gd name="f526" fmla="*/ 361 f502 1"/>
              <a:gd name="f527" fmla="*/ 116 f503 1"/>
              <a:gd name="f528" fmla="*/ 339 f502 1"/>
              <a:gd name="f529" fmla="*/ 72 f503 1"/>
              <a:gd name="f530" fmla="*/ 313 f502 1"/>
              <a:gd name="f531" fmla="*/ 27 f503 1"/>
              <a:gd name="f532" fmla="*/ 288 f502 1"/>
              <a:gd name="f533" fmla="*/ 111 f503 1"/>
              <a:gd name="f534" fmla="*/ 274 f502 1"/>
              <a:gd name="f535" fmla="*/ 228 f503 1"/>
              <a:gd name="f536" fmla="*/ 270 f502 1"/>
              <a:gd name="f537" fmla="*/ 19 f503 1"/>
              <a:gd name="f538" fmla="*/ 221 f502 1"/>
              <a:gd name="f539" fmla="*/ 214 f503 1"/>
              <a:gd name="f540" fmla="*/ 255 f502 1"/>
              <a:gd name="f541" fmla="*/ 85 f503 1"/>
              <a:gd name="f542" fmla="*/ 174 f502 1"/>
              <a:gd name="f543" fmla="*/ 60 f503 1"/>
              <a:gd name="f544" fmla="*/ 139 f502 1"/>
              <a:gd name="f545" fmla="*/ 128 f503 1"/>
              <a:gd name="f546" fmla="*/ 165 f502 1"/>
              <a:gd name="f547" fmla="*/ 231 f503 1"/>
              <a:gd name="f548" fmla="*/ 226 f502 1"/>
              <a:gd name="f549" fmla="*/ 137 f503 1"/>
              <a:gd name="f550" fmla="*/ 86 f502 1"/>
              <a:gd name="f551" fmla="*/ 242 f503 1"/>
              <a:gd name="f552" fmla="*/ 200 f502 1"/>
              <a:gd name="f553" fmla="*/ 190 f503 1"/>
              <a:gd name="f554" fmla="*/ 17 f502 1"/>
              <a:gd name="f555" fmla="*/ 229 f503 1"/>
              <a:gd name="f556" fmla="*/ 84 f502 1"/>
              <a:gd name="f557" fmla="*/ 274 f503 1"/>
              <a:gd name="f558" fmla="*/ 100 f502 1"/>
              <a:gd name="f559" fmla="*/ 313 f503 1"/>
              <a:gd name="f560" fmla="*/ 42 f502 1"/>
              <a:gd name="f561" fmla="*/ 158 f502 1"/>
              <a:gd name="f562" fmla="*/ 335 f503 1"/>
              <a:gd name="f563" fmla="*/ 121 f502 1"/>
              <a:gd name="f564" fmla="*/ 74 f502 1"/>
              <a:gd name="f565" fmla="*/ 410 f503 1"/>
              <a:gd name="f566" fmla="*/ 66 f502 1"/>
              <a:gd name="f567" fmla="*/ 330 f503 1"/>
              <a:gd name="f568" fmla="*/ 217 f502 1"/>
              <a:gd name="f569" fmla="*/ 469 f503 1"/>
              <a:gd name="f570" fmla="*/ 71 f502 1"/>
              <a:gd name="f571" fmla="*/ 467 f503 1"/>
              <a:gd name="f572" fmla="*/ 145 f502 1"/>
              <a:gd name="f573" fmla="*/ 375 f503 1"/>
              <a:gd name="f574" fmla="*/ 208 f502 1"/>
              <a:gd name="f575" fmla="*/ 445 f503 1"/>
              <a:gd name="f576" fmla="*/ 192 f502 1"/>
              <a:gd name="f577" fmla="*/ 528 f503 1"/>
              <a:gd name="f578" fmla="*/ 463 f503 1"/>
              <a:gd name="f579" fmla="*/ 231 f502 1"/>
              <a:gd name="f580" fmla="*/ 388 f503 1"/>
              <a:gd name="f581" fmla="*/ 262 f502 1"/>
              <a:gd name="f582" fmla="*/ 551 f503 1"/>
              <a:gd name="f583" fmla="*/ 258 f502 1"/>
              <a:gd name="f584" fmla="*/ 291 f502 1"/>
              <a:gd name="f585" fmla="*/ 476 f503 1"/>
              <a:gd name="f586" fmla="*/ 442 f503 1"/>
              <a:gd name="f587" fmla="*/ 352 f502 1"/>
              <a:gd name="f588" fmla="*/ 379 f503 1"/>
              <a:gd name="f589" fmla="*/ 348 f502 1"/>
              <a:gd name="f590" fmla="*/ 448 f503 1"/>
              <a:gd name="f591" fmla="*/ 387 f502 1"/>
              <a:gd name="f592" fmla="*/ 382 f503 1"/>
              <a:gd name="f593" fmla="*/ 420 f502 1"/>
              <a:gd name="f594" fmla="*/ 234 f503 1"/>
              <a:gd name="f595" fmla="*/ 323 f502 1"/>
              <a:gd name="f596" fmla="*/ 423 f503 1"/>
              <a:gd name="f597" fmla="*/ 218 f502 1"/>
              <a:gd name="f598" fmla="*/ 263 f503 1"/>
              <a:gd name="f599" fmla="*/ 328 f502 1"/>
              <a:gd name="f600" fmla="*/ 285 f503 1"/>
              <a:gd name="f601" fmla="*/ 186 f502 1"/>
              <a:gd name="f602" fmla="+- f504 0 f1"/>
              <a:gd name="f603" fmla="*/ f507 1 555"/>
              <a:gd name="f604" fmla="*/ f508 1 628"/>
              <a:gd name="f605" fmla="*/ f509 1 555"/>
              <a:gd name="f606" fmla="*/ f510 1 628"/>
              <a:gd name="f607" fmla="*/ f511 1 555"/>
              <a:gd name="f608" fmla="*/ f512 1 628"/>
              <a:gd name="f609" fmla="*/ f513 1 555"/>
              <a:gd name="f610" fmla="*/ f514 1 628"/>
              <a:gd name="f611" fmla="*/ f515 1 555"/>
              <a:gd name="f612" fmla="*/ f516 1 628"/>
              <a:gd name="f613" fmla="*/ f517 1 555"/>
              <a:gd name="f614" fmla="*/ f518 1 628"/>
              <a:gd name="f615" fmla="*/ f519 1 555"/>
              <a:gd name="f616" fmla="*/ f520 1 628"/>
              <a:gd name="f617" fmla="*/ f521 1 555"/>
              <a:gd name="f618" fmla="*/ f522 1 628"/>
              <a:gd name="f619" fmla="*/ f523 1 555"/>
              <a:gd name="f620" fmla="*/ f524 1 628"/>
              <a:gd name="f621" fmla="*/ f525 1 555"/>
              <a:gd name="f622" fmla="*/ f526 1 628"/>
              <a:gd name="f623" fmla="*/ f527 1 555"/>
              <a:gd name="f624" fmla="*/ f528 1 628"/>
              <a:gd name="f625" fmla="*/ f529 1 555"/>
              <a:gd name="f626" fmla="*/ f530 1 628"/>
              <a:gd name="f627" fmla="*/ f531 1 555"/>
              <a:gd name="f628" fmla="*/ f532 1 628"/>
              <a:gd name="f629" fmla="*/ f533 1 555"/>
              <a:gd name="f630" fmla="*/ f534 1 628"/>
              <a:gd name="f631" fmla="*/ f535 1 555"/>
              <a:gd name="f632" fmla="*/ f536 1 628"/>
              <a:gd name="f633" fmla="*/ f537 1 555"/>
              <a:gd name="f634" fmla="*/ f538 1 628"/>
              <a:gd name="f635" fmla="*/ f539 1 555"/>
              <a:gd name="f636" fmla="*/ f540 1 628"/>
              <a:gd name="f637" fmla="*/ f541 1 555"/>
              <a:gd name="f638" fmla="*/ f542 1 628"/>
              <a:gd name="f639" fmla="*/ f543 1 555"/>
              <a:gd name="f640" fmla="*/ f544 1 628"/>
              <a:gd name="f641" fmla="*/ f545 1 555"/>
              <a:gd name="f642" fmla="*/ f546 1 628"/>
              <a:gd name="f643" fmla="*/ f547 1 555"/>
              <a:gd name="f644" fmla="*/ f548 1 628"/>
              <a:gd name="f645" fmla="*/ f549 1 555"/>
              <a:gd name="f646" fmla="*/ f550 1 628"/>
              <a:gd name="f647" fmla="*/ f551 1 555"/>
              <a:gd name="f648" fmla="*/ f552 1 628"/>
              <a:gd name="f649" fmla="*/ f553 1 555"/>
              <a:gd name="f650" fmla="*/ f554 1 628"/>
              <a:gd name="f651" fmla="*/ f555 1 555"/>
              <a:gd name="f652" fmla="*/ f556 1 628"/>
              <a:gd name="f653" fmla="*/ f557 1 555"/>
              <a:gd name="f654" fmla="*/ f558 1 628"/>
              <a:gd name="f655" fmla="*/ f559 1 555"/>
              <a:gd name="f656" fmla="*/ f560 1 628"/>
              <a:gd name="f657" fmla="*/ f561 1 628"/>
              <a:gd name="f658" fmla="*/ f562 1 555"/>
              <a:gd name="f659" fmla="*/ f563 1 628"/>
              <a:gd name="f660" fmla="*/ f564 1 628"/>
              <a:gd name="f661" fmla="*/ f565 1 555"/>
              <a:gd name="f662" fmla="*/ f566 1 628"/>
              <a:gd name="f663" fmla="*/ f567 1 555"/>
              <a:gd name="f664" fmla="*/ f568 1 628"/>
              <a:gd name="f665" fmla="*/ f569 1 555"/>
              <a:gd name="f666" fmla="*/ f570 1 628"/>
              <a:gd name="f667" fmla="*/ f571 1 555"/>
              <a:gd name="f668" fmla="*/ f572 1 628"/>
              <a:gd name="f669" fmla="*/ f573 1 555"/>
              <a:gd name="f670" fmla="*/ f574 1 628"/>
              <a:gd name="f671" fmla="*/ f575 1 555"/>
              <a:gd name="f672" fmla="*/ f576 1 628"/>
              <a:gd name="f673" fmla="*/ f577 1 555"/>
              <a:gd name="f674" fmla="*/ f578 1 555"/>
              <a:gd name="f675" fmla="*/ f579 1 628"/>
              <a:gd name="f676" fmla="*/ f580 1 555"/>
              <a:gd name="f677" fmla="*/ f581 1 628"/>
              <a:gd name="f678" fmla="*/ f582 1 555"/>
              <a:gd name="f679" fmla="*/ f583 1 628"/>
              <a:gd name="f680" fmla="*/ f584 1 628"/>
              <a:gd name="f681" fmla="*/ f585 1 555"/>
              <a:gd name="f682" fmla="*/ f586 1 555"/>
              <a:gd name="f683" fmla="*/ f587 1 628"/>
              <a:gd name="f684" fmla="*/ f588 1 555"/>
              <a:gd name="f685" fmla="*/ f589 1 628"/>
              <a:gd name="f686" fmla="*/ f590 1 555"/>
              <a:gd name="f687" fmla="*/ f591 1 628"/>
              <a:gd name="f688" fmla="*/ f592 1 555"/>
              <a:gd name="f689" fmla="*/ f593 1 628"/>
              <a:gd name="f690" fmla="*/ f594 1 555"/>
              <a:gd name="f691" fmla="*/ f595 1 628"/>
              <a:gd name="f692" fmla="*/ f596 1 555"/>
              <a:gd name="f693" fmla="*/ f597 1 628"/>
              <a:gd name="f694" fmla="*/ f598 1 555"/>
              <a:gd name="f695" fmla="*/ f599 1 628"/>
              <a:gd name="f696" fmla="*/ f600 1 555"/>
              <a:gd name="f697" fmla="*/ f601 1 628"/>
              <a:gd name="f698" fmla="*/ 0 1 f505"/>
              <a:gd name="f699" fmla="*/ f499 1 f505"/>
              <a:gd name="f700" fmla="*/ 0 1 f506"/>
              <a:gd name="f701" fmla="*/ f500 1 f506"/>
              <a:gd name="f702" fmla="*/ f603 1 f505"/>
              <a:gd name="f703" fmla="*/ f604 1 f506"/>
              <a:gd name="f704" fmla="*/ f605 1 f505"/>
              <a:gd name="f705" fmla="*/ f606 1 f506"/>
              <a:gd name="f706" fmla="*/ f607 1 f505"/>
              <a:gd name="f707" fmla="*/ f608 1 f506"/>
              <a:gd name="f708" fmla="*/ f609 1 f505"/>
              <a:gd name="f709" fmla="*/ f610 1 f506"/>
              <a:gd name="f710" fmla="*/ f611 1 f505"/>
              <a:gd name="f711" fmla="*/ f612 1 f506"/>
              <a:gd name="f712" fmla="*/ f613 1 f505"/>
              <a:gd name="f713" fmla="*/ f614 1 f506"/>
              <a:gd name="f714" fmla="*/ f615 1 f505"/>
              <a:gd name="f715" fmla="*/ f616 1 f506"/>
              <a:gd name="f716" fmla="*/ f617 1 f505"/>
              <a:gd name="f717" fmla="*/ f618 1 f506"/>
              <a:gd name="f718" fmla="*/ f619 1 f505"/>
              <a:gd name="f719" fmla="*/ f620 1 f506"/>
              <a:gd name="f720" fmla="*/ f621 1 f505"/>
              <a:gd name="f721" fmla="*/ f622 1 f506"/>
              <a:gd name="f722" fmla="*/ f623 1 f505"/>
              <a:gd name="f723" fmla="*/ f624 1 f506"/>
              <a:gd name="f724" fmla="*/ f625 1 f505"/>
              <a:gd name="f725" fmla="*/ f626 1 f506"/>
              <a:gd name="f726" fmla="*/ f627 1 f505"/>
              <a:gd name="f727" fmla="*/ f628 1 f506"/>
              <a:gd name="f728" fmla="*/ f629 1 f505"/>
              <a:gd name="f729" fmla="*/ f630 1 f506"/>
              <a:gd name="f730" fmla="*/ f631 1 f505"/>
              <a:gd name="f731" fmla="*/ f632 1 f506"/>
              <a:gd name="f732" fmla="*/ f633 1 f505"/>
              <a:gd name="f733" fmla="*/ f634 1 f506"/>
              <a:gd name="f734" fmla="*/ f635 1 f505"/>
              <a:gd name="f735" fmla="*/ f636 1 f506"/>
              <a:gd name="f736" fmla="*/ f637 1 f505"/>
              <a:gd name="f737" fmla="*/ f638 1 f506"/>
              <a:gd name="f738" fmla="*/ f639 1 f505"/>
              <a:gd name="f739" fmla="*/ f640 1 f506"/>
              <a:gd name="f740" fmla="*/ f641 1 f505"/>
              <a:gd name="f741" fmla="*/ f642 1 f506"/>
              <a:gd name="f742" fmla="*/ f643 1 f505"/>
              <a:gd name="f743" fmla="*/ f644 1 f506"/>
              <a:gd name="f744" fmla="*/ f645 1 f505"/>
              <a:gd name="f745" fmla="*/ f646 1 f506"/>
              <a:gd name="f746" fmla="*/ f647 1 f505"/>
              <a:gd name="f747" fmla="*/ f648 1 f506"/>
              <a:gd name="f748" fmla="*/ f649 1 f505"/>
              <a:gd name="f749" fmla="*/ f650 1 f506"/>
              <a:gd name="f750" fmla="*/ f651 1 f505"/>
              <a:gd name="f751" fmla="*/ f652 1 f506"/>
              <a:gd name="f752" fmla="*/ f653 1 f505"/>
              <a:gd name="f753" fmla="*/ f654 1 f506"/>
              <a:gd name="f754" fmla="*/ f655 1 f505"/>
              <a:gd name="f755" fmla="*/ f656 1 f506"/>
              <a:gd name="f756" fmla="*/ f657 1 f506"/>
              <a:gd name="f757" fmla="*/ f658 1 f505"/>
              <a:gd name="f758" fmla="*/ f659 1 f506"/>
              <a:gd name="f759" fmla="*/ f660 1 f506"/>
              <a:gd name="f760" fmla="*/ f661 1 f505"/>
              <a:gd name="f761" fmla="*/ f662 1 f506"/>
              <a:gd name="f762" fmla="*/ f663 1 f505"/>
              <a:gd name="f763" fmla="*/ f664 1 f506"/>
              <a:gd name="f764" fmla="*/ f665 1 f505"/>
              <a:gd name="f765" fmla="*/ f666 1 f506"/>
              <a:gd name="f766" fmla="*/ f667 1 f505"/>
              <a:gd name="f767" fmla="*/ f668 1 f506"/>
              <a:gd name="f768" fmla="*/ f669 1 f505"/>
              <a:gd name="f769" fmla="*/ f670 1 f506"/>
              <a:gd name="f770" fmla="*/ f671 1 f505"/>
              <a:gd name="f771" fmla="*/ f672 1 f506"/>
              <a:gd name="f772" fmla="*/ f673 1 f505"/>
              <a:gd name="f773" fmla="*/ f674 1 f505"/>
              <a:gd name="f774" fmla="*/ f675 1 f506"/>
              <a:gd name="f775" fmla="*/ f676 1 f505"/>
              <a:gd name="f776" fmla="*/ f677 1 f506"/>
              <a:gd name="f777" fmla="*/ f678 1 f505"/>
              <a:gd name="f778" fmla="*/ f679 1 f506"/>
              <a:gd name="f779" fmla="*/ f680 1 f506"/>
              <a:gd name="f780" fmla="*/ f681 1 f505"/>
              <a:gd name="f781" fmla="*/ f682 1 f505"/>
              <a:gd name="f782" fmla="*/ f683 1 f506"/>
              <a:gd name="f783" fmla="*/ f684 1 f505"/>
              <a:gd name="f784" fmla="*/ f685 1 f506"/>
              <a:gd name="f785" fmla="*/ f686 1 f505"/>
              <a:gd name="f786" fmla="*/ f687 1 f506"/>
              <a:gd name="f787" fmla="*/ f688 1 f505"/>
              <a:gd name="f788" fmla="*/ f689 1 f506"/>
              <a:gd name="f789" fmla="*/ f690 1 f505"/>
              <a:gd name="f790" fmla="*/ f691 1 f506"/>
              <a:gd name="f791" fmla="*/ f692 1 f505"/>
              <a:gd name="f792" fmla="*/ f693 1 f506"/>
              <a:gd name="f793" fmla="*/ f694 1 f505"/>
              <a:gd name="f794" fmla="*/ f695 1 f506"/>
              <a:gd name="f795" fmla="*/ f696 1 f505"/>
              <a:gd name="f796" fmla="*/ f697 1 f506"/>
              <a:gd name="f797" fmla="*/ f698 f496 1"/>
              <a:gd name="f798" fmla="*/ f699 f496 1"/>
              <a:gd name="f799" fmla="*/ f701 f497 1"/>
              <a:gd name="f800" fmla="*/ f700 f497 1"/>
              <a:gd name="f801" fmla="*/ f702 f496 1"/>
              <a:gd name="f802" fmla="*/ f703 f497 1"/>
              <a:gd name="f803" fmla="*/ f704 f496 1"/>
              <a:gd name="f804" fmla="*/ f705 f497 1"/>
              <a:gd name="f805" fmla="*/ f706 f496 1"/>
              <a:gd name="f806" fmla="*/ f707 f497 1"/>
              <a:gd name="f807" fmla="*/ f708 f496 1"/>
              <a:gd name="f808" fmla="*/ f709 f497 1"/>
              <a:gd name="f809" fmla="*/ f710 f496 1"/>
              <a:gd name="f810" fmla="*/ f711 f497 1"/>
              <a:gd name="f811" fmla="*/ f712 f496 1"/>
              <a:gd name="f812" fmla="*/ f713 f497 1"/>
              <a:gd name="f813" fmla="*/ f714 f496 1"/>
              <a:gd name="f814" fmla="*/ f715 f497 1"/>
              <a:gd name="f815" fmla="*/ f716 f496 1"/>
              <a:gd name="f816" fmla="*/ f717 f497 1"/>
              <a:gd name="f817" fmla="*/ f718 f496 1"/>
              <a:gd name="f818" fmla="*/ f719 f497 1"/>
              <a:gd name="f819" fmla="*/ f720 f496 1"/>
              <a:gd name="f820" fmla="*/ f721 f497 1"/>
              <a:gd name="f821" fmla="*/ f722 f496 1"/>
              <a:gd name="f822" fmla="*/ f723 f497 1"/>
              <a:gd name="f823" fmla="*/ f724 f496 1"/>
              <a:gd name="f824" fmla="*/ f725 f497 1"/>
              <a:gd name="f825" fmla="*/ f726 f496 1"/>
              <a:gd name="f826" fmla="*/ f727 f497 1"/>
              <a:gd name="f827" fmla="*/ f728 f496 1"/>
              <a:gd name="f828" fmla="*/ f729 f497 1"/>
              <a:gd name="f829" fmla="*/ f730 f496 1"/>
              <a:gd name="f830" fmla="*/ f731 f497 1"/>
              <a:gd name="f831" fmla="*/ f732 f496 1"/>
              <a:gd name="f832" fmla="*/ f733 f497 1"/>
              <a:gd name="f833" fmla="*/ f734 f496 1"/>
              <a:gd name="f834" fmla="*/ f735 f497 1"/>
              <a:gd name="f835" fmla="*/ f736 f496 1"/>
              <a:gd name="f836" fmla="*/ f737 f497 1"/>
              <a:gd name="f837" fmla="*/ f738 f496 1"/>
              <a:gd name="f838" fmla="*/ f739 f497 1"/>
              <a:gd name="f839" fmla="*/ f740 f496 1"/>
              <a:gd name="f840" fmla="*/ f741 f497 1"/>
              <a:gd name="f841" fmla="*/ f742 f496 1"/>
              <a:gd name="f842" fmla="*/ f743 f497 1"/>
              <a:gd name="f843" fmla="*/ f744 f496 1"/>
              <a:gd name="f844" fmla="*/ f745 f497 1"/>
              <a:gd name="f845" fmla="*/ f746 f496 1"/>
              <a:gd name="f846" fmla="*/ f747 f497 1"/>
              <a:gd name="f847" fmla="*/ f748 f496 1"/>
              <a:gd name="f848" fmla="*/ f749 f497 1"/>
              <a:gd name="f849" fmla="*/ f750 f496 1"/>
              <a:gd name="f850" fmla="*/ f751 f497 1"/>
              <a:gd name="f851" fmla="*/ f752 f496 1"/>
              <a:gd name="f852" fmla="*/ f753 f497 1"/>
              <a:gd name="f853" fmla="*/ f754 f496 1"/>
              <a:gd name="f854" fmla="*/ f755 f497 1"/>
              <a:gd name="f855" fmla="*/ f756 f497 1"/>
              <a:gd name="f856" fmla="*/ f757 f496 1"/>
              <a:gd name="f857" fmla="*/ f758 f497 1"/>
              <a:gd name="f858" fmla="*/ f759 f497 1"/>
              <a:gd name="f859" fmla="*/ f760 f496 1"/>
              <a:gd name="f860" fmla="*/ f761 f497 1"/>
              <a:gd name="f861" fmla="*/ f762 f496 1"/>
              <a:gd name="f862" fmla="*/ f763 f497 1"/>
              <a:gd name="f863" fmla="*/ f764 f496 1"/>
              <a:gd name="f864" fmla="*/ f765 f497 1"/>
              <a:gd name="f865" fmla="*/ f766 f496 1"/>
              <a:gd name="f866" fmla="*/ f767 f497 1"/>
              <a:gd name="f867" fmla="*/ f768 f496 1"/>
              <a:gd name="f868" fmla="*/ f769 f497 1"/>
              <a:gd name="f869" fmla="*/ f770 f496 1"/>
              <a:gd name="f870" fmla="*/ f771 f497 1"/>
              <a:gd name="f871" fmla="*/ f772 f496 1"/>
              <a:gd name="f872" fmla="*/ f773 f496 1"/>
              <a:gd name="f873" fmla="*/ f774 f497 1"/>
              <a:gd name="f874" fmla="*/ f775 f496 1"/>
              <a:gd name="f875" fmla="*/ f776 f497 1"/>
              <a:gd name="f876" fmla="*/ f777 f496 1"/>
              <a:gd name="f877" fmla="*/ f778 f497 1"/>
              <a:gd name="f878" fmla="*/ f779 f497 1"/>
              <a:gd name="f879" fmla="*/ f780 f496 1"/>
              <a:gd name="f880" fmla="*/ f781 f496 1"/>
              <a:gd name="f881" fmla="*/ f782 f497 1"/>
              <a:gd name="f882" fmla="*/ f783 f496 1"/>
              <a:gd name="f883" fmla="*/ f784 f497 1"/>
              <a:gd name="f884" fmla="*/ f785 f496 1"/>
              <a:gd name="f885" fmla="*/ f786 f497 1"/>
              <a:gd name="f886" fmla="*/ f787 f496 1"/>
              <a:gd name="f887" fmla="*/ f788 f497 1"/>
              <a:gd name="f888" fmla="*/ f789 f496 1"/>
              <a:gd name="f889" fmla="*/ f790 f497 1"/>
              <a:gd name="f890" fmla="*/ f791 f496 1"/>
              <a:gd name="f891" fmla="*/ f792 f497 1"/>
              <a:gd name="f892" fmla="*/ f793 f496 1"/>
              <a:gd name="f893" fmla="*/ f794 f497 1"/>
              <a:gd name="f894" fmla="*/ f795 f496 1"/>
              <a:gd name="f895" fmla="*/ f796 f49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02">
                <a:pos x="f801" y="f802"/>
              </a:cxn>
              <a:cxn ang="f602">
                <a:pos x="f803" y="f804"/>
              </a:cxn>
              <a:cxn ang="f602">
                <a:pos x="f805" y="f806"/>
              </a:cxn>
              <a:cxn ang="f602">
                <a:pos x="f807" y="f808"/>
              </a:cxn>
              <a:cxn ang="f602">
                <a:pos x="f809" y="f810"/>
              </a:cxn>
              <a:cxn ang="f602">
                <a:pos x="f811" y="f812"/>
              </a:cxn>
              <a:cxn ang="f602">
                <a:pos x="f813" y="f814"/>
              </a:cxn>
              <a:cxn ang="f602">
                <a:pos x="f815" y="f816"/>
              </a:cxn>
              <a:cxn ang="f602">
                <a:pos x="f817" y="f818"/>
              </a:cxn>
              <a:cxn ang="f602">
                <a:pos x="f819" y="f820"/>
              </a:cxn>
              <a:cxn ang="f602">
                <a:pos x="f821" y="f822"/>
              </a:cxn>
              <a:cxn ang="f602">
                <a:pos x="f823" y="f824"/>
              </a:cxn>
              <a:cxn ang="f602">
                <a:pos x="f825" y="f826"/>
              </a:cxn>
              <a:cxn ang="f602">
                <a:pos x="f827" y="f828"/>
              </a:cxn>
              <a:cxn ang="f602">
                <a:pos x="f829" y="f830"/>
              </a:cxn>
              <a:cxn ang="f602">
                <a:pos x="f831" y="f832"/>
              </a:cxn>
              <a:cxn ang="f602">
                <a:pos x="f833" y="f834"/>
              </a:cxn>
              <a:cxn ang="f602">
                <a:pos x="f835" y="f836"/>
              </a:cxn>
              <a:cxn ang="f602">
                <a:pos x="f837" y="f838"/>
              </a:cxn>
              <a:cxn ang="f602">
                <a:pos x="f839" y="f840"/>
              </a:cxn>
              <a:cxn ang="f602">
                <a:pos x="f841" y="f842"/>
              </a:cxn>
              <a:cxn ang="f602">
                <a:pos x="f843" y="f844"/>
              </a:cxn>
              <a:cxn ang="f602">
                <a:pos x="f845" y="f846"/>
              </a:cxn>
              <a:cxn ang="f602">
                <a:pos x="f847" y="f848"/>
              </a:cxn>
              <a:cxn ang="f602">
                <a:pos x="f849" y="f838"/>
              </a:cxn>
              <a:cxn ang="f602">
                <a:pos x="f829" y="f850"/>
              </a:cxn>
              <a:cxn ang="f602">
                <a:pos x="f851" y="f852"/>
              </a:cxn>
              <a:cxn ang="f602">
                <a:pos x="f853" y="f854"/>
              </a:cxn>
              <a:cxn ang="f602">
                <a:pos x="f807" y="f855"/>
              </a:cxn>
              <a:cxn ang="f602">
                <a:pos x="f856" y="f857"/>
              </a:cxn>
              <a:cxn ang="f602">
                <a:pos x="f801" y="f858"/>
              </a:cxn>
              <a:cxn ang="f602">
                <a:pos x="f859" y="f860"/>
              </a:cxn>
              <a:cxn ang="f602">
                <a:pos x="f861" y="f862"/>
              </a:cxn>
              <a:cxn ang="f602">
                <a:pos x="f863" y="f864"/>
              </a:cxn>
              <a:cxn ang="f602">
                <a:pos x="f865" y="f866"/>
              </a:cxn>
              <a:cxn ang="f602">
                <a:pos x="f867" y="f868"/>
              </a:cxn>
              <a:cxn ang="f602">
                <a:pos x="f869" y="f870"/>
              </a:cxn>
              <a:cxn ang="f602">
                <a:pos x="f871" y="f836"/>
              </a:cxn>
              <a:cxn ang="f602">
                <a:pos x="f872" y="f873"/>
              </a:cxn>
              <a:cxn ang="f602">
                <a:pos x="f874" y="f875"/>
              </a:cxn>
              <a:cxn ang="f602">
                <a:pos x="f876" y="f877"/>
              </a:cxn>
              <a:cxn ang="f602">
                <a:pos x="f859" y="f878"/>
              </a:cxn>
              <a:cxn ang="f602">
                <a:pos x="f879" y="f822"/>
              </a:cxn>
              <a:cxn ang="f602">
                <a:pos x="f880" y="f881"/>
              </a:cxn>
              <a:cxn ang="f602">
                <a:pos x="f882" y="f883"/>
              </a:cxn>
              <a:cxn ang="f602">
                <a:pos x="f884" y="f885"/>
              </a:cxn>
              <a:cxn ang="f602">
                <a:pos x="f886" y="f887"/>
              </a:cxn>
              <a:cxn ang="f602">
                <a:pos x="f888" y="f889"/>
              </a:cxn>
              <a:cxn ang="f602">
                <a:pos x="f890" y="f891"/>
              </a:cxn>
              <a:cxn ang="f602">
                <a:pos x="f892" y="f893"/>
              </a:cxn>
              <a:cxn ang="f602">
                <a:pos x="f894" y="f895"/>
              </a:cxn>
            </a:cxnLst>
            <a:rect l="f797" t="f800" r="f798" b="f799"/>
            <a:pathLst>
              <a:path w="555" h="628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2" y="f19"/>
                  <a:pt x="f20" y="f19"/>
                </a:cubicBezTo>
                <a:cubicBezTo>
                  <a:pt x="f18" y="f19"/>
                  <a:pt x="f21" y="f22"/>
                  <a:pt x="f23" y="f24"/>
                </a:cubicBezTo>
                <a:cubicBezTo>
                  <a:pt x="f18" y="f25"/>
                  <a:pt x="f26" y="f27"/>
                  <a:pt x="f28" y="f29"/>
                </a:cubicBezTo>
                <a:cubicBezTo>
                  <a:pt x="f30" y="f31"/>
                  <a:pt x="f19" y="f32"/>
                  <a:pt x="f18" y="f33"/>
                </a:cubicBezTo>
                <a:cubicBezTo>
                  <a:pt x="f21" y="f34"/>
                  <a:pt x="f35" y="f34"/>
                  <a:pt x="f36" y="f37"/>
                </a:cubicBezTo>
                <a:cubicBezTo>
                  <a:pt x="f38" y="f39"/>
                  <a:pt x="f40" y="f41"/>
                  <a:pt x="f42" y="f43"/>
                </a:cubicBezTo>
                <a:cubicBezTo>
                  <a:pt x="f44" y="f45"/>
                  <a:pt x="f46" y="f47"/>
                  <a:pt x="f48" y="f49"/>
                </a:cubicBezTo>
                <a:cubicBezTo>
                  <a:pt x="f50" y="f51"/>
                  <a:pt x="f52" y="f53"/>
                  <a:pt x="f19" y="f54"/>
                </a:cubicBezTo>
                <a:cubicBezTo>
                  <a:pt x="f55" y="f56"/>
                  <a:pt x="f36" y="f57"/>
                  <a:pt x="f58" y="f59"/>
                </a:cubicBezTo>
                <a:cubicBezTo>
                  <a:pt x="f60" y="f61"/>
                  <a:pt x="f23" y="f62"/>
                  <a:pt x="f36" y="f63"/>
                </a:cubicBezTo>
                <a:cubicBezTo>
                  <a:pt x="f64" y="f65"/>
                  <a:pt x="f66" y="f67"/>
                  <a:pt x="f68" y="f69"/>
                </a:cubicBezTo>
                <a:cubicBezTo>
                  <a:pt x="f70" y="f69"/>
                  <a:pt x="f71" y="f72"/>
                  <a:pt x="f73" y="f74"/>
                </a:cubicBezTo>
                <a:cubicBezTo>
                  <a:pt x="f75" y="f76"/>
                  <a:pt x="f66" y="f34"/>
                  <a:pt x="f20" y="f77"/>
                </a:cubicBezTo>
                <a:cubicBezTo>
                  <a:pt x="f66" y="f25"/>
                  <a:pt x="f9" y="f78"/>
                  <a:pt x="f79" y="f80"/>
                </a:cubicBezTo>
                <a:cubicBezTo>
                  <a:pt x="f81" y="f80"/>
                  <a:pt x="f82" y="f80"/>
                  <a:pt x="f83" y="f84"/>
                </a:cubicBezTo>
                <a:cubicBezTo>
                  <a:pt x="f83" y="f85"/>
                  <a:pt x="f86" y="f2"/>
                  <a:pt x="f83" y="f87"/>
                </a:cubicBezTo>
                <a:cubicBezTo>
                  <a:pt x="f88" y="f44"/>
                  <a:pt x="f89" y="f25"/>
                  <a:pt x="f73" y="f90"/>
                </a:cubicBezTo>
                <a:cubicBezTo>
                  <a:pt x="f91" y="f92"/>
                  <a:pt x="f13" y="f93"/>
                  <a:pt x="f94" y="f95"/>
                </a:cubicBezTo>
                <a:cubicBezTo>
                  <a:pt x="f81" y="f96"/>
                  <a:pt x="f97" y="f98"/>
                  <a:pt x="f97" y="f74"/>
                </a:cubicBezTo>
                <a:cubicBezTo>
                  <a:pt x="f99" y="f100"/>
                  <a:pt x="f94" y="f101"/>
                  <a:pt x="f68" y="f102"/>
                </a:cubicBezTo>
                <a:cubicBezTo>
                  <a:pt x="f68" y="f103"/>
                  <a:pt x="f73" y="f104"/>
                  <a:pt x="f71" y="f8"/>
                </a:cubicBezTo>
                <a:cubicBezTo>
                  <a:pt x="f105" y="f104"/>
                  <a:pt x="f83" y="f106"/>
                  <a:pt x="f83" y="f107"/>
                </a:cubicBezTo>
                <a:cubicBezTo>
                  <a:pt x="f108" y="f109"/>
                  <a:pt x="f110" y="f111"/>
                  <a:pt x="f112" y="f113"/>
                </a:cubicBezTo>
                <a:cubicBezTo>
                  <a:pt x="f112" y="f114"/>
                  <a:pt x="f115" y="f116"/>
                  <a:pt x="f117" y="f118"/>
                </a:cubicBezTo>
                <a:cubicBezTo>
                  <a:pt x="f119" y="f120"/>
                  <a:pt x="f121" y="f29"/>
                  <a:pt x="f122" y="f29"/>
                </a:cubicBezTo>
                <a:cubicBezTo>
                  <a:pt x="f123" y="f116"/>
                  <a:pt x="f124" y="f29"/>
                  <a:pt x="f125" y="f126"/>
                </a:cubicBezTo>
                <a:cubicBezTo>
                  <a:pt x="f127" y="f77"/>
                  <a:pt x="f128" y="f129"/>
                  <a:pt x="f130" y="f131"/>
                </a:cubicBezTo>
                <a:cubicBezTo>
                  <a:pt x="f132" y="f63"/>
                  <a:pt x="f133" y="f62"/>
                  <a:pt x="f134" y="f135"/>
                </a:cubicBezTo>
                <a:cubicBezTo>
                  <a:pt x="f136" y="f59"/>
                  <a:pt x="f136" y="f137"/>
                  <a:pt x="f132" y="f138"/>
                </a:cubicBezTo>
                <a:cubicBezTo>
                  <a:pt x="f139" y="f140"/>
                  <a:pt x="f141" y="f53"/>
                  <a:pt x="f142" y="f143"/>
                </a:cubicBezTo>
                <a:cubicBezTo>
                  <a:pt x="f144" y="f145"/>
                  <a:pt x="f146" y="f147"/>
                  <a:pt x="f148" y="f67"/>
                </a:cubicBezTo>
                <a:cubicBezTo>
                  <a:pt x="f149" y="f150"/>
                  <a:pt x="f151" y="f152"/>
                  <a:pt x="f153" y="f154"/>
                </a:cubicBezTo>
                <a:cubicBezTo>
                  <a:pt x="f155" y="f114"/>
                  <a:pt x="f156" y="f157"/>
                  <a:pt x="f146" y="f158"/>
                </a:cubicBezTo>
                <a:cubicBezTo>
                  <a:pt x="f159" y="f160"/>
                  <a:pt x="f161" y="f162"/>
                  <a:pt x="f163" y="f69"/>
                </a:cubicBezTo>
                <a:cubicBezTo>
                  <a:pt x="f164" y="f165"/>
                  <a:pt x="f166" y="f167"/>
                  <a:pt x="f166" y="f168"/>
                </a:cubicBezTo>
                <a:cubicBezTo>
                  <a:pt x="f166" y="f137"/>
                  <a:pt x="f169" y="f100"/>
                  <a:pt x="f170" y="f54"/>
                </a:cubicBezTo>
                <a:cubicBezTo>
                  <a:pt x="f171" y="f54"/>
                  <a:pt x="f172" y="f173"/>
                  <a:pt x="f174" y="f175"/>
                </a:cubicBezTo>
                <a:cubicBezTo>
                  <a:pt x="f174" y="f176"/>
                  <a:pt x="f177" y="f67"/>
                  <a:pt x="f178" y="f179"/>
                </a:cubicBezTo>
                <a:cubicBezTo>
                  <a:pt x="f180" y="f179"/>
                  <a:pt x="f180" y="f181"/>
                  <a:pt x="f182" y="f154"/>
                </a:cubicBezTo>
                <a:cubicBezTo>
                  <a:pt x="f183" y="f113"/>
                  <a:pt x="f184" y="f126"/>
                  <a:pt x="f185" y="f92"/>
                </a:cubicBezTo>
                <a:cubicBezTo>
                  <a:pt x="f186" y="f93"/>
                  <a:pt x="f187" y="f188"/>
                  <a:pt x="f189" y="f98"/>
                </a:cubicBezTo>
                <a:cubicBezTo>
                  <a:pt x="f190" y="f152"/>
                  <a:pt x="f191" y="f192"/>
                  <a:pt x="f174" y="f154"/>
                </a:cubicBezTo>
                <a:cubicBezTo>
                  <a:pt x="f193" y="f113"/>
                  <a:pt x="f194" y="f92"/>
                  <a:pt x="f195" y="f118"/>
                </a:cubicBezTo>
                <a:cubicBezTo>
                  <a:pt x="f170" y="f44"/>
                  <a:pt x="f196" y="f50"/>
                  <a:pt x="f164" y="f197"/>
                </a:cubicBezTo>
                <a:cubicBezTo>
                  <a:pt x="f198" y="f38"/>
                  <a:pt x="f194" y="f199"/>
                  <a:pt x="f174" y="f200"/>
                </a:cubicBezTo>
                <a:cubicBezTo>
                  <a:pt x="f201" y="f202"/>
                  <a:pt x="f203" y="f113"/>
                  <a:pt x="f204" y="f205"/>
                </a:cubicBezTo>
                <a:cubicBezTo>
                  <a:pt x="f206" y="f202"/>
                  <a:pt x="f207" y="f48"/>
                  <a:pt x="f207" y="f24"/>
                </a:cubicBezTo>
                <a:cubicBezTo>
                  <a:pt x="f208" y="f209"/>
                  <a:pt x="f210" y="f30"/>
                  <a:pt x="f211" y="f212"/>
                </a:cubicBezTo>
                <a:cubicBezTo>
                  <a:pt x="f213" y="f212"/>
                  <a:pt x="f172" y="f212"/>
                  <a:pt x="f214" y="f215"/>
                </a:cubicBezTo>
                <a:cubicBezTo>
                  <a:pt x="f163" y="f216"/>
                  <a:pt x="f217" y="f13"/>
                  <a:pt x="f218" y="f79"/>
                </a:cubicBezTo>
                <a:cubicBezTo>
                  <a:pt x="f219" y="f82"/>
                  <a:pt x="f220" y="f86"/>
                  <a:pt x="f221" y="f222"/>
                </a:cubicBezTo>
                <a:cubicBezTo>
                  <a:pt x="f223" y="f224"/>
                  <a:pt x="f225" y="f226"/>
                  <a:pt x="f227" y="f91"/>
                </a:cubicBezTo>
                <a:cubicBezTo>
                  <a:pt x="f184" y="f66"/>
                  <a:pt x="f228" y="f10"/>
                  <a:pt x="f229" y="f230"/>
                </a:cubicBezTo>
                <a:cubicBezTo>
                  <a:pt x="f231" y="f232"/>
                  <a:pt x="f193" y="f232"/>
                  <a:pt x="f233" y="f216"/>
                </a:cubicBezTo>
                <a:cubicBezTo>
                  <a:pt x="f234" y="f84"/>
                  <a:pt x="f235" y="f236"/>
                  <a:pt x="f237" y="f216"/>
                </a:cubicBezTo>
                <a:cubicBezTo>
                  <a:pt x="f238" y="f85"/>
                  <a:pt x="f239" y="f232"/>
                  <a:pt x="f240" y="f216"/>
                </a:cubicBezTo>
                <a:cubicBezTo>
                  <a:pt x="f241" y="f216"/>
                  <a:pt x="f242" y="f243"/>
                  <a:pt x="f244" y="f10"/>
                </a:cubicBezTo>
                <a:cubicBezTo>
                  <a:pt x="f245" y="f73"/>
                  <a:pt x="f246" y="f70"/>
                  <a:pt x="f204" y="f91"/>
                </a:cubicBezTo>
                <a:cubicBezTo>
                  <a:pt x="f247" y="f248"/>
                  <a:pt x="f203" y="f243"/>
                  <a:pt x="f249" y="f66"/>
                </a:cubicBezTo>
                <a:cubicBezTo>
                  <a:pt x="f170" y="f75"/>
                  <a:pt x="f161" y="f250"/>
                  <a:pt x="f251" y="f83"/>
                </a:cubicBezTo>
                <a:cubicBezTo>
                  <a:pt x="f252" y="f253"/>
                  <a:pt x="f170" y="f254"/>
                  <a:pt x="f255" y="f79"/>
                </a:cubicBezTo>
                <a:cubicBezTo>
                  <a:pt x="f256" y="f99"/>
                  <a:pt x="f235" y="f89"/>
                  <a:pt x="f257" y="f97"/>
                </a:cubicBezTo>
                <a:cubicBezTo>
                  <a:pt x="f258" y="f259"/>
                  <a:pt x="f260" y="f253"/>
                  <a:pt x="f261" y="f86"/>
                </a:cubicBezTo>
                <a:cubicBezTo>
                  <a:pt x="f262" y="f97"/>
                  <a:pt x="f263" y="f105"/>
                  <a:pt x="f264" y="f265"/>
                </a:cubicBezTo>
                <a:cubicBezTo>
                  <a:pt x="f6" y="f110"/>
                  <a:pt x="f264" y="f266"/>
                  <a:pt x="f267" y="f268"/>
                </a:cubicBezTo>
                <a:cubicBezTo>
                  <a:pt x="f269" y="f270"/>
                  <a:pt x="f271" y="f272"/>
                  <a:pt x="f273" y="f266"/>
                </a:cubicBezTo>
                <a:cubicBezTo>
                  <a:pt x="f274" y="f253"/>
                  <a:pt x="f258" y="f275"/>
                  <a:pt x="f276" y="f277"/>
                </a:cubicBezTo>
                <a:cubicBezTo>
                  <a:pt x="f213" y="f277"/>
                  <a:pt x="f233" y="f278"/>
                  <a:pt x="f171" y="f277"/>
                </a:cubicBezTo>
                <a:cubicBezTo>
                  <a:pt x="f190" y="f277"/>
                  <a:pt x="f228" y="f275"/>
                  <a:pt x="f187" y="f115"/>
                </a:cubicBezTo>
                <a:cubicBezTo>
                  <a:pt x="f186" y="f279"/>
                  <a:pt x="f169" y="f280"/>
                  <a:pt x="f281" y="f282"/>
                </a:cubicBezTo>
                <a:cubicBezTo>
                  <a:pt x="f166" y="f283"/>
                  <a:pt x="f284" y="f117"/>
                  <a:pt x="f285" y="f278"/>
                </a:cubicBezTo>
                <a:cubicBezTo>
                  <a:pt x="f286" y="f278"/>
                  <a:pt x="f287" y="f278"/>
                  <a:pt x="f288" y="f278"/>
                </a:cubicBezTo>
                <a:cubicBezTo>
                  <a:pt x="f288" y="f275"/>
                  <a:pt x="f288" y="f112"/>
                  <a:pt x="f288" y="f115"/>
                </a:cubicBezTo>
                <a:cubicBezTo>
                  <a:pt x="f142" y="f268"/>
                  <a:pt x="f196" y="f289"/>
                  <a:pt x="f213" y="f290"/>
                </a:cubicBezTo>
                <a:cubicBezTo>
                  <a:pt x="f235" y="f291"/>
                  <a:pt x="f211" y="f279"/>
                  <a:pt x="f292" y="f268"/>
                </a:cubicBezTo>
                <a:cubicBezTo>
                  <a:pt x="f293" y="f282"/>
                  <a:pt x="f293" y="f220"/>
                  <a:pt x="f294" y="f295"/>
                </a:cubicBezTo>
                <a:cubicBezTo>
                  <a:pt x="f296" y="f297"/>
                  <a:pt x="f298" y="f299"/>
                  <a:pt x="f240" y="f300"/>
                </a:cubicBezTo>
                <a:cubicBezTo>
                  <a:pt x="f301" y="f297"/>
                  <a:pt x="f302" y="f127"/>
                  <a:pt x="f302" y="f303"/>
                </a:cubicBezTo>
                <a:cubicBezTo>
                  <a:pt x="f304" y="f305"/>
                  <a:pt x="f261" y="f139"/>
                  <a:pt x="f273" y="f306"/>
                </a:cubicBezTo>
                <a:cubicBezTo>
                  <a:pt x="f240" y="f251"/>
                  <a:pt x="f296" y="f217"/>
                  <a:pt x="f293" y="f307"/>
                </a:cubicBezTo>
                <a:cubicBezTo>
                  <a:pt x="f308" y="f309"/>
                  <a:pt x="f235" y="f125"/>
                  <a:pt x="f255" y="f133"/>
                </a:cubicBezTo>
                <a:cubicBezTo>
                  <a:pt x="f310" y="f132"/>
                  <a:pt x="f311" y="f312"/>
                  <a:pt x="f187" y="f313"/>
                </a:cubicBezTo>
                <a:cubicBezTo>
                  <a:pt x="f314" y="f315"/>
                  <a:pt x="f316" y="f220"/>
                  <a:pt x="f312" y="f272"/>
                </a:cubicBezTo>
                <a:cubicBezTo>
                  <a:pt x="f130" y="f317"/>
                  <a:pt x="f223" y="f291"/>
                  <a:pt x="f313" y="f289"/>
                </a:cubicBezTo>
                <a:cubicBezTo>
                  <a:pt x="f141" y="f318"/>
                  <a:pt x="f161" y="f127"/>
                  <a:pt x="f319" y="f153"/>
                </a:cubicBezTo>
                <a:cubicBezTo>
                  <a:pt x="f320" y="f321"/>
                  <a:pt x="f194" y="f307"/>
                  <a:pt x="f201" y="f322"/>
                </a:cubicBezTo>
                <a:cubicBezTo>
                  <a:pt x="f323" y="f217"/>
                  <a:pt x="f211" y="f324"/>
                  <a:pt x="f325" y="f148"/>
                </a:cubicBezTo>
                <a:cubicBezTo>
                  <a:pt x="f326" y="f156"/>
                  <a:pt x="f327" y="f144"/>
                  <a:pt x="f328" y="f252"/>
                </a:cubicBezTo>
                <a:cubicBezTo>
                  <a:pt x="f329" y="f330"/>
                  <a:pt x="f331" y="f252"/>
                  <a:pt x="f255" y="f286"/>
                </a:cubicBezTo>
                <a:cubicBezTo>
                  <a:pt x="f332" y="f305"/>
                  <a:pt x="f227" y="f333"/>
                  <a:pt x="f334" y="f295"/>
                </a:cubicBezTo>
                <a:cubicBezTo>
                  <a:pt x="f251" y="f288"/>
                  <a:pt x="f149" y="f309"/>
                  <a:pt x="f217" y="f335"/>
                </a:cubicBezTo>
                <a:cubicBezTo>
                  <a:pt x="f336" y="f307"/>
                  <a:pt x="f169" y="f156"/>
                  <a:pt x="f310" y="f227"/>
                </a:cubicBezTo>
                <a:cubicBezTo>
                  <a:pt x="f337" y="f285"/>
                  <a:pt x="f247" y="f164"/>
                  <a:pt x="f338" y="f169"/>
                </a:cubicBezTo>
                <a:cubicBezTo>
                  <a:pt x="f208" y="f196"/>
                  <a:pt x="f339" y="f178"/>
                  <a:pt x="f239" y="f340"/>
                </a:cubicBezTo>
                <a:cubicBezTo>
                  <a:pt x="f208" y="f195"/>
                  <a:pt x="f292" y="f255"/>
                  <a:pt x="f341" y="f193"/>
                </a:cubicBezTo>
                <a:cubicBezTo>
                  <a:pt x="f247" y="f331"/>
                  <a:pt x="f328" y="f310"/>
                  <a:pt x="f213" y="f190"/>
                </a:cubicBezTo>
                <a:cubicBezTo>
                  <a:pt x="f342" y="f311"/>
                  <a:pt x="f234" y="f187"/>
                  <a:pt x="f329" y="f196"/>
                </a:cubicBezTo>
                <a:cubicBezTo>
                  <a:pt x="f343" y="f198"/>
                  <a:pt x="f344" y="f345"/>
                  <a:pt x="f198" y="f346"/>
                </a:cubicBezTo>
                <a:cubicBezTo>
                  <a:pt x="f186" y="f347"/>
                  <a:pt x="f348" y="f161"/>
                  <a:pt x="f349" y="f350"/>
                </a:cubicBezTo>
                <a:cubicBezTo>
                  <a:pt x="f180" y="f350"/>
                  <a:pt x="f351" y="f159"/>
                  <a:pt x="f351" y="f159"/>
                </a:cubicBezTo>
                <a:cubicBezTo>
                  <a:pt x="f166" y="f352"/>
                  <a:pt x="f161" y="f148"/>
                  <a:pt x="f336" y="f225"/>
                </a:cubicBezTo>
                <a:cubicBezTo>
                  <a:pt x="f353" y="f354"/>
                  <a:pt x="f333" y="f134"/>
                  <a:pt x="f300" y="f297"/>
                </a:cubicBezTo>
                <a:cubicBezTo>
                  <a:pt x="f300" y="f295"/>
                  <a:pt x="f125" y="f309"/>
                  <a:pt x="f297" y="f136"/>
                </a:cubicBezTo>
                <a:cubicBezTo>
                  <a:pt x="f251" y="f148"/>
                  <a:pt x="f350" y="f355"/>
                  <a:pt x="f178" y="f356"/>
                </a:cubicBezTo>
                <a:cubicBezTo>
                  <a:pt x="f311" y="f194"/>
                  <a:pt x="f190" y="f331"/>
                  <a:pt x="f195" y="f357"/>
                </a:cubicBezTo>
                <a:cubicBezTo>
                  <a:pt x="f357" y="f172"/>
                  <a:pt x="f342" y="f342"/>
                  <a:pt x="f174" y="f358"/>
                </a:cubicBezTo>
                <a:cubicBezTo>
                  <a:pt x="f193" y="f359"/>
                  <a:pt x="f231" y="f360"/>
                  <a:pt x="f178" y="f292"/>
                </a:cubicBezTo>
                <a:cubicBezTo>
                  <a:pt x="f361" y="f362"/>
                  <a:pt x="f344" y="f276"/>
                  <a:pt x="f363" y="f323"/>
                </a:cubicBezTo>
                <a:cubicBezTo>
                  <a:pt x="f364" y="f234"/>
                  <a:pt x="f186" y="f365"/>
                  <a:pt x="f345" y="f331"/>
                </a:cubicBezTo>
                <a:cubicBezTo>
                  <a:pt x="f348" y="f233"/>
                  <a:pt x="f349" y="f256"/>
                  <a:pt x="f180" y="f174"/>
                </a:cubicBezTo>
                <a:cubicBezTo>
                  <a:pt x="f351" y="f233"/>
                  <a:pt x="f366" y="f331"/>
                  <a:pt x="f159" y="f214"/>
                </a:cubicBezTo>
                <a:cubicBezTo>
                  <a:pt x="f367" y="f185"/>
                  <a:pt x="f305" y="f336"/>
                  <a:pt x="f368" y="f149"/>
                </a:cubicBezTo>
                <a:cubicBezTo>
                  <a:pt x="f299" y="f369"/>
                  <a:pt x="f290" y="f322"/>
                  <a:pt x="f220" y="f322"/>
                </a:cubicBezTo>
                <a:cubicBezTo>
                  <a:pt x="f136" y="f366"/>
                  <a:pt x="f305" y="f345"/>
                  <a:pt x="f155" y="f233"/>
                </a:cubicBezTo>
                <a:cubicBezTo>
                  <a:pt x="f334" y="f256"/>
                  <a:pt x="f225" y="f365"/>
                  <a:pt x="f370" y="f201"/>
                </a:cubicBezTo>
                <a:cubicBezTo>
                  <a:pt x="f371" y="f257"/>
                  <a:pt x="f371" y="f257"/>
                  <a:pt x="f252" y="f207"/>
                </a:cubicBezTo>
                <a:cubicBezTo>
                  <a:pt x="f372" y="f339"/>
                  <a:pt x="f166" y="f240"/>
                  <a:pt x="f373" y="f374"/>
                </a:cubicBezTo>
                <a:cubicBezTo>
                  <a:pt x="f346" y="f302"/>
                  <a:pt x="f142" y="f375"/>
                  <a:pt x="f370" y="f262"/>
                </a:cubicBezTo>
                <a:cubicBezTo>
                  <a:pt x="f321" y="f376"/>
                  <a:pt x="f139" y="f377"/>
                  <a:pt x="f217" y="f245"/>
                </a:cubicBezTo>
                <a:cubicBezTo>
                  <a:pt x="f139" y="f338"/>
                  <a:pt x="f287" y="f362"/>
                  <a:pt x="f307" y="f327"/>
                </a:cubicBezTo>
                <a:cubicBezTo>
                  <a:pt x="f378" y="f365"/>
                  <a:pt x="f378" y="f177"/>
                  <a:pt x="f288" y="f171"/>
                </a:cubicBezTo>
                <a:cubicBezTo>
                  <a:pt x="f318" y="f171"/>
                  <a:pt x="f379" y="f380"/>
                  <a:pt x="f368" y="f332"/>
                </a:cubicBezTo>
                <a:cubicBezTo>
                  <a:pt x="f297" y="f187"/>
                  <a:pt x="f288" y="f196"/>
                  <a:pt x="f315" y="f169"/>
                </a:cubicBezTo>
                <a:cubicBezTo>
                  <a:pt x="f221" y="f346"/>
                  <a:pt x="f317" y="f306"/>
                  <a:pt x="f266" y="f223"/>
                </a:cubicBezTo>
                <a:cubicBezTo>
                  <a:pt x="f279" y="f223"/>
                  <a:pt x="f117" y="f223"/>
                  <a:pt x="f112" y="f130"/>
                </a:cubicBezTo>
                <a:cubicBezTo>
                  <a:pt x="f279" y="f286"/>
                  <a:pt x="f280" y="f381"/>
                  <a:pt x="f282" y="f255"/>
                </a:cubicBezTo>
                <a:cubicBezTo>
                  <a:pt x="f282" y="f331"/>
                  <a:pt x="f317" y="f233"/>
                  <a:pt x="f291" y="f174"/>
                </a:cubicBezTo>
                <a:cubicBezTo>
                  <a:pt x="f219" y="f201"/>
                  <a:pt x="f299" y="f213"/>
                  <a:pt x="f288" y="f235"/>
                </a:cubicBezTo>
                <a:cubicBezTo>
                  <a:pt x="f300" y="f247"/>
                  <a:pt x="f382" y="f210"/>
                  <a:pt x="f383" y="f384"/>
                </a:cubicBezTo>
                <a:cubicBezTo>
                  <a:pt x="f124" y="f296"/>
                  <a:pt x="f385" y="f298"/>
                  <a:pt x="f125" y="f386"/>
                </a:cubicBezTo>
                <a:cubicBezTo>
                  <a:pt x="f382" y="f269"/>
                  <a:pt x="f123" y="f387"/>
                  <a:pt x="f388" y="f262"/>
                </a:cubicBezTo>
                <a:cubicBezTo>
                  <a:pt x="f275" y="f376"/>
                  <a:pt x="f389" y="f301"/>
                  <a:pt x="f115" y="f260"/>
                </a:cubicBezTo>
                <a:cubicBezTo>
                  <a:pt x="f268" y="f206"/>
                  <a:pt x="f115" y="f358"/>
                  <a:pt x="f277" y="f233"/>
                </a:cubicBezTo>
                <a:cubicBezTo>
                  <a:pt x="f278" y="f331"/>
                  <a:pt x="f253" y="f193"/>
                  <a:pt x="f390" y="f194"/>
                </a:cubicBezTo>
                <a:cubicBezTo>
                  <a:pt x="f390" y="f211"/>
                  <a:pt x="f83" y="f391"/>
                  <a:pt x="f222" y="f242"/>
                </a:cubicBezTo>
                <a:cubicBezTo>
                  <a:pt x="f265" y="f376"/>
                  <a:pt x="f253" y="f392"/>
                  <a:pt x="f97" y="f393"/>
                </a:cubicBezTo>
                <a:cubicBezTo>
                  <a:pt x="f70" y="f6"/>
                  <a:pt x="f243" y="f394"/>
                  <a:pt x="f12" y="f269"/>
                </a:cubicBezTo>
                <a:cubicBezTo>
                  <a:pt x="f395" y="f396"/>
                  <a:pt x="f80" y="f397"/>
                  <a:pt x="f91" y="f398"/>
                </a:cubicBezTo>
                <a:cubicBezTo>
                  <a:pt x="f399" y="f400"/>
                  <a:pt x="f11" y="f274"/>
                  <a:pt x="f11" y="f274"/>
                </a:cubicBezTo>
                <a:cubicBezTo>
                  <a:pt x="f401" y="f239"/>
                  <a:pt x="f402" y="f338"/>
                  <a:pt x="f403" y="f210"/>
                </a:cubicBezTo>
                <a:cubicBezTo>
                  <a:pt x="f403" y="f326"/>
                  <a:pt x="f13" y="f358"/>
                  <a:pt x="f226" y="f213"/>
                </a:cubicBezTo>
                <a:cubicBezTo>
                  <a:pt x="f9" y="f342"/>
                  <a:pt x="f94" y="f256"/>
                  <a:pt x="f94" y="f357"/>
                </a:cubicBezTo>
                <a:cubicBezTo>
                  <a:pt x="f73" y="f340"/>
                  <a:pt x="f94" y="f169"/>
                  <a:pt x="f94" y="f314"/>
                </a:cubicBezTo>
                <a:cubicBezTo>
                  <a:pt x="f70" y="f373"/>
                  <a:pt x="f68" y="f373"/>
                  <a:pt x="f11" y="f373"/>
                </a:cubicBezTo>
                <a:cubicBezTo>
                  <a:pt x="f11" y="f281"/>
                  <a:pt x="f11" y="f361"/>
                  <a:pt x="f404" y="f231"/>
                </a:cubicBezTo>
                <a:cubicBezTo>
                  <a:pt x="f91" y="f214"/>
                  <a:pt x="f248" y="f405"/>
                  <a:pt x="f406" y="f337"/>
                </a:cubicBezTo>
                <a:cubicBezTo>
                  <a:pt x="f402" y="f342"/>
                  <a:pt x="f216" y="f174"/>
                  <a:pt x="f407" y="f233"/>
                </a:cubicBezTo>
                <a:cubicBezTo>
                  <a:pt x="f85" y="f214"/>
                  <a:pt x="f230" y="f408"/>
                  <a:pt x="f409" y="f189"/>
                </a:cubicBezTo>
                <a:cubicBezTo>
                  <a:pt x="f410" y="f343"/>
                  <a:pt x="f402" y="f319"/>
                  <a:pt x="f12" y="f169"/>
                </a:cubicBezTo>
                <a:cubicBezTo>
                  <a:pt x="f17" y="f284"/>
                  <a:pt x="f15" y="f227"/>
                  <a:pt x="f17" y="f411"/>
                </a:cubicBezTo>
                <a:cubicBezTo>
                  <a:pt x="f412" y="f314"/>
                  <a:pt x="f407" y="f186"/>
                  <a:pt x="f215" y="f171"/>
                </a:cubicBezTo>
                <a:cubicBezTo>
                  <a:pt x="f26" y="f356"/>
                  <a:pt x="f26" y="f193"/>
                  <a:pt x="f19" y="f233"/>
                </a:cubicBezTo>
                <a:cubicBezTo>
                  <a:pt x="f55" y="f249"/>
                  <a:pt x="f19" y="f327"/>
                  <a:pt x="f28" y="f359"/>
                </a:cubicBezTo>
                <a:cubicBezTo>
                  <a:pt x="f413" y="f362"/>
                  <a:pt x="f42" y="f292"/>
                  <a:pt x="f24" y="f293"/>
                </a:cubicBezTo>
                <a:cubicBezTo>
                  <a:pt x="f46" y="f339"/>
                  <a:pt x="f25" y="f244"/>
                  <a:pt x="f414" y="f415"/>
                </a:cubicBezTo>
                <a:cubicBezTo>
                  <a:pt x="f416" y="f417"/>
                  <a:pt x="f418" y="f419"/>
                  <a:pt x="f188" y="f273"/>
                </a:cubicBezTo>
                <a:cubicBezTo>
                  <a:pt x="f34" y="f301"/>
                  <a:pt x="f420" y="f398"/>
                  <a:pt x="f129" y="f298"/>
                </a:cubicBezTo>
                <a:cubicBezTo>
                  <a:pt x="f76" y="f294"/>
                  <a:pt x="f33" y="f206"/>
                  <a:pt x="f421" y="f422"/>
                </a:cubicBezTo>
                <a:cubicBezTo>
                  <a:pt x="f126" y="f341"/>
                  <a:pt x="f29" y="f247"/>
                  <a:pt x="f120" y="f213"/>
                </a:cubicBezTo>
                <a:cubicBezTo>
                  <a:pt x="f118" y="f172"/>
                  <a:pt x="f24" y="f214"/>
                  <a:pt x="f423" y="f229"/>
                </a:cubicBezTo>
                <a:cubicBezTo>
                  <a:pt x="f29" y="f186"/>
                  <a:pt x="f120" y="f345"/>
                  <a:pt x="f424" y="f284"/>
                </a:cubicBezTo>
                <a:cubicBezTo>
                  <a:pt x="f38" y="f371"/>
                  <a:pt x="f60" y="f324"/>
                  <a:pt x="f12" y="f132"/>
                </a:cubicBezTo>
                <a:cubicBezTo>
                  <a:pt x="f403" y="f312"/>
                  <a:pt x="f20" y="f130"/>
                  <a:pt x="f64" y="f313"/>
                </a:cubicBezTo>
                <a:cubicBezTo>
                  <a:pt x="f425" y="f225"/>
                  <a:pt x="f25" y="f366"/>
                  <a:pt x="f96" y="f348"/>
                </a:cubicBezTo>
                <a:cubicBezTo>
                  <a:pt x="f116" y="f319"/>
                  <a:pt x="f120" y="f340"/>
                  <a:pt x="f113" y="f214"/>
                </a:cubicBezTo>
                <a:cubicBezTo>
                  <a:pt x="f192" y="f365"/>
                  <a:pt x="f426" y="f174"/>
                  <a:pt x="f41" y="f171"/>
                </a:cubicBezTo>
                <a:cubicBezTo>
                  <a:pt x="f65" y="f255"/>
                  <a:pt x="f179" y="f172"/>
                  <a:pt x="f179" y="f337"/>
                </a:cubicBezTo>
                <a:cubicBezTo>
                  <a:pt x="f179" y="f325"/>
                  <a:pt x="f427" y="f341"/>
                  <a:pt x="f47" y="f362"/>
                </a:cubicBezTo>
                <a:cubicBezTo>
                  <a:pt x="f137" y="f204"/>
                  <a:pt x="f428" y="f211"/>
                  <a:pt x="f53" y="f249"/>
                </a:cubicBezTo>
                <a:cubicBezTo>
                  <a:pt x="f429" y="f234"/>
                  <a:pt x="f51" y="f233"/>
                  <a:pt x="f137" y="f194"/>
                </a:cubicBezTo>
                <a:cubicBezTo>
                  <a:pt x="f47" y="f310"/>
                  <a:pt x="f430" y="f171"/>
                  <a:pt x="f431" y="f408"/>
                </a:cubicBezTo>
                <a:cubicBezTo>
                  <a:pt x="f432" y="f311"/>
                  <a:pt x="f433" y="f343"/>
                  <a:pt x="f143" y="f319"/>
                </a:cubicBezTo>
                <a:cubicBezTo>
                  <a:pt x="f434" y="f363"/>
                  <a:pt x="f435" y="f349"/>
                  <a:pt x="f175" y="f349"/>
                </a:cubicBezTo>
                <a:cubicBezTo>
                  <a:pt x="f427" y="f184"/>
                  <a:pt x="f179" y="f281"/>
                  <a:pt x="f150" y="f436"/>
                </a:cubicBezTo>
                <a:cubicBezTo>
                  <a:pt x="f162" y="f381"/>
                  <a:pt x="f162" y="f169"/>
                  <a:pt x="f162" y="f363"/>
                </a:cubicBezTo>
                <a:cubicBezTo>
                  <a:pt x="f437" y="f169"/>
                  <a:pt x="f426" y="f381"/>
                  <a:pt x="f426" y="f436"/>
                </a:cubicBezTo>
                <a:cubicBezTo>
                  <a:pt x="f150" y="f146"/>
                  <a:pt x="f205" y="f286"/>
                  <a:pt x="f27" y="f251"/>
                </a:cubicBezTo>
                <a:cubicBezTo>
                  <a:pt x="f200" y="f139"/>
                  <a:pt x="f438" y="f151"/>
                  <a:pt x="f42" y="f378"/>
                </a:cubicBezTo>
                <a:cubicBezTo>
                  <a:pt x="f50" y="f333"/>
                  <a:pt x="f87" y="f305"/>
                  <a:pt x="f438" y="f132"/>
                </a:cubicBezTo>
                <a:cubicBezTo>
                  <a:pt x="f126" y="f217"/>
                  <a:pt x="f158" y="f367"/>
                  <a:pt x="f162" y="f439"/>
                </a:cubicBezTo>
                <a:cubicBezTo>
                  <a:pt x="f41" y="f227"/>
                  <a:pt x="f165" y="f182"/>
                  <a:pt x="f167" y="f347"/>
                </a:cubicBezTo>
                <a:cubicBezTo>
                  <a:pt x="f61" y="f347"/>
                  <a:pt x="f440" y="f252"/>
                  <a:pt x="f168" y="f441"/>
                </a:cubicBezTo>
                <a:cubicBezTo>
                  <a:pt x="f442" y="f352"/>
                  <a:pt x="f176" y="f225"/>
                  <a:pt x="f179" y="f225"/>
                </a:cubicBezTo>
                <a:cubicBezTo>
                  <a:pt x="f34" y="f141"/>
                  <a:pt x="f157" y="f153"/>
                  <a:pt x="f438" y="f134"/>
                </a:cubicBezTo>
                <a:cubicBezTo>
                  <a:pt x="f44" y="f443"/>
                  <a:pt x="f444" y="f127"/>
                  <a:pt x="f444" y="f335"/>
                </a:cubicBezTo>
                <a:cubicBezTo>
                  <a:pt x="f188" y="f153"/>
                  <a:pt x="f445" y="f369"/>
                  <a:pt x="f49" y="f156"/>
                </a:cubicBezTo>
                <a:cubicBezTo>
                  <a:pt x="f54" y="f3"/>
                  <a:pt x="f446" y="f336"/>
                  <a:pt x="f447" y="f346"/>
                </a:cubicBezTo>
                <a:cubicBezTo>
                  <a:pt x="f448" y="f347"/>
                  <a:pt x="f449" y="f159"/>
                  <a:pt x="f450" y="f252"/>
                </a:cubicBezTo>
                <a:cubicBezTo>
                  <a:pt x="f451" y="f441"/>
                  <a:pt x="f452" y="f306"/>
                  <a:pt x="f453" y="f324"/>
                </a:cubicBezTo>
                <a:cubicBezTo>
                  <a:pt x="f454" y="f369"/>
                  <a:pt x="f455" y="f151"/>
                  <a:pt x="f456" y="f139"/>
                </a:cubicBezTo>
                <a:cubicBezTo>
                  <a:pt x="f138" y="f225"/>
                  <a:pt x="f435" y="f149"/>
                  <a:pt x="f442" y="f307"/>
                </a:cubicBezTo>
                <a:cubicBezTo>
                  <a:pt x="f442" y="f132"/>
                  <a:pt x="f45" y="f443"/>
                  <a:pt x="f430" y="f295"/>
                </a:cubicBezTo>
                <a:cubicBezTo>
                  <a:pt x="f168" y="f295"/>
                  <a:pt x="f432" y="f297"/>
                  <a:pt x="f440" y="f297"/>
                </a:cubicBezTo>
                <a:cubicBezTo>
                  <a:pt x="f145" y="f309"/>
                  <a:pt x="f457" y="f134"/>
                  <a:pt x="f111" y="f133"/>
                </a:cubicBezTo>
                <a:cubicBezTo>
                  <a:pt x="f458" y="f130"/>
                  <a:pt x="f53" y="f153"/>
                  <a:pt x="f459" y="f312"/>
                </a:cubicBezTo>
                <a:cubicBezTo>
                  <a:pt x="f460" y="f312"/>
                  <a:pt x="f461" y="f288"/>
                  <a:pt x="f447" y="f295"/>
                </a:cubicBezTo>
                <a:cubicBezTo>
                  <a:pt x="f456" y="f299"/>
                  <a:pt x="f140" y="f220"/>
                  <a:pt x="f56" y="f221"/>
                </a:cubicBezTo>
                <a:cubicBezTo>
                  <a:pt x="f462" y="f300"/>
                  <a:pt x="f76" y="f122"/>
                  <a:pt x="f118" y="f280"/>
                </a:cubicBezTo>
                <a:cubicBezTo>
                  <a:pt x="f421" y="f282"/>
                  <a:pt x="f463" y="f115"/>
                  <a:pt x="f147" y="f289"/>
                </a:cubicBezTo>
                <a:cubicBezTo>
                  <a:pt x="f442" y="f383"/>
                  <a:pt x="f435" y="f464"/>
                  <a:pt x="f458" y="f464"/>
                </a:cubicBezTo>
                <a:cubicBezTo>
                  <a:pt x="f429" y="f317"/>
                  <a:pt x="f460" y="f317"/>
                  <a:pt x="f465" y="f464"/>
                </a:cubicBezTo>
                <a:cubicBezTo>
                  <a:pt x="f466" y="f464"/>
                  <a:pt x="f467" y="f468"/>
                  <a:pt x="f469" y="f468"/>
                </a:cubicBezTo>
                <a:cubicBezTo>
                  <a:pt x="f451" y="f270"/>
                  <a:pt x="f470" y="f291"/>
                  <a:pt x="f471" y="f472"/>
                </a:cubicBezTo>
                <a:cubicBezTo>
                  <a:pt x="f7" y="f388"/>
                  <a:pt x="f473" y="f108"/>
                  <a:pt x="f474" y="f265"/>
                </a:cubicBezTo>
                <a:cubicBezTo>
                  <a:pt x="f475" y="f390"/>
                  <a:pt x="f454" y="f390"/>
                  <a:pt x="f476" y="f253"/>
                </a:cubicBezTo>
                <a:cubicBezTo>
                  <a:pt x="f460" y="f119"/>
                  <a:pt x="f53" y="f279"/>
                  <a:pt x="f57" y="f275"/>
                </a:cubicBezTo>
                <a:cubicBezTo>
                  <a:pt x="f432" y="f389"/>
                  <a:pt x="f176" y="f477"/>
                  <a:pt x="f478" y="f477"/>
                </a:cubicBezTo>
                <a:cubicBezTo>
                  <a:pt x="f65" y="f79"/>
                  <a:pt x="f426" y="f97"/>
                  <a:pt x="f421" y="f82"/>
                </a:cubicBezTo>
                <a:cubicBezTo>
                  <a:pt x="f44" y="f83"/>
                  <a:pt x="f16" y="f222"/>
                  <a:pt x="f66" y="f390"/>
                </a:cubicBezTo>
                <a:cubicBezTo>
                  <a:pt x="f479" y="f224"/>
                  <a:pt x="f413" y="f406"/>
                  <a:pt x="f32" y="f226"/>
                </a:cubicBezTo>
                <a:cubicBezTo>
                  <a:pt x="f154" y="f68"/>
                  <a:pt x="f158" y="f9"/>
                  <a:pt x="f37" y="f226"/>
                </a:cubicBezTo>
                <a:cubicBezTo>
                  <a:pt x="f39" y="f248"/>
                  <a:pt x="f480" y="f12"/>
                  <a:pt x="f431" y="f395"/>
                </a:cubicBezTo>
                <a:cubicBezTo>
                  <a:pt x="f45" y="f216"/>
                  <a:pt x="f457" y="f14"/>
                  <a:pt x="f137" y="f230"/>
                </a:cubicBezTo>
                <a:cubicBezTo>
                  <a:pt x="f458" y="f232"/>
                  <a:pt x="f173" y="f481"/>
                  <a:pt x="f56" y="f216"/>
                </a:cubicBezTo>
                <a:cubicBezTo>
                  <a:pt x="f446" y="f58"/>
                  <a:pt x="f482" y="f21"/>
                  <a:pt x="f483" y="f425"/>
                </a:cubicBezTo>
                <a:cubicBezTo>
                  <a:pt x="f484" y="f199"/>
                  <a:pt x="f482" y="f485"/>
                  <a:pt x="f459" y="f87"/>
                </a:cubicBezTo>
                <a:cubicBezTo>
                  <a:pt x="f138" y="f25"/>
                  <a:pt x="f433" y="f44"/>
                  <a:pt x="f145" y="f209"/>
                </a:cubicBezTo>
                <a:cubicBezTo>
                  <a:pt x="f432" y="f16"/>
                  <a:pt x="f167" y="f35"/>
                  <a:pt x="f65" y="f18"/>
                </a:cubicBezTo>
                <a:cubicBezTo>
                  <a:pt x="f39" y="f425"/>
                  <a:pt x="f33" y="f215"/>
                  <a:pt x="f192" y="f14"/>
                </a:cubicBezTo>
                <a:cubicBezTo>
                  <a:pt x="f192" y="f409"/>
                  <a:pt x="f421" y="f236"/>
                  <a:pt x="f95" y="f64"/>
                </a:cubicBezTo>
                <a:cubicBezTo>
                  <a:pt x="f438" y="f15"/>
                  <a:pt x="f55" y="f399"/>
                  <a:pt x="f406" y="f9"/>
                </a:cubicBezTo>
                <a:cubicBezTo>
                  <a:pt x="f409" y="f15"/>
                  <a:pt x="f16" y="f409"/>
                  <a:pt x="f209" y="f479"/>
                </a:cubicBezTo>
                <a:cubicBezTo>
                  <a:pt x="f40" y="f55"/>
                  <a:pt x="f485" y="f35"/>
                  <a:pt x="f438" y="f479"/>
                </a:cubicBezTo>
                <a:cubicBezTo>
                  <a:pt x="f27" y="f16"/>
                  <a:pt x="f416" y="f55"/>
                  <a:pt x="f113" y="f486"/>
                </a:cubicBezTo>
                <a:cubicBezTo>
                  <a:pt x="f31" y="f26"/>
                  <a:pt x="f126" y="f40"/>
                  <a:pt x="f29" y="f42"/>
                </a:cubicBezTo>
                <a:cubicBezTo>
                  <a:pt x="f202" y="f24"/>
                  <a:pt x="f93" y="f200"/>
                  <a:pt x="f487" y="f90"/>
                </a:cubicBezTo>
                <a:cubicBezTo>
                  <a:pt x="f34" y="f444"/>
                  <a:pt x="f488" y="f42"/>
                  <a:pt x="f131" y="f413"/>
                </a:cubicBezTo>
                <a:cubicBezTo>
                  <a:pt x="f480" y="f413"/>
                  <a:pt x="f462" y="f200"/>
                  <a:pt x="f165" y="f27"/>
                </a:cubicBezTo>
                <a:cubicBezTo>
                  <a:pt x="f67" y="f116"/>
                  <a:pt x="f131" y="f31"/>
                  <a:pt x="f72" y="f32"/>
                </a:cubicBezTo>
                <a:cubicBezTo>
                  <a:pt x="f63" y="f158"/>
                  <a:pt x="f457" y="f489"/>
                  <a:pt x="f440" y="f162"/>
                </a:cubicBezTo>
                <a:cubicBezTo>
                  <a:pt x="f432" y="f41"/>
                  <a:pt x="f176" y="f445"/>
                  <a:pt x="f65" y="f62"/>
                </a:cubicBezTo>
                <a:cubicBezTo>
                  <a:pt x="f152" y="f176"/>
                  <a:pt x="f181" y="f162"/>
                  <a:pt x="f98" y="f34"/>
                </a:cubicBezTo>
                <a:cubicBezTo>
                  <a:pt x="f489" y="f426"/>
                  <a:pt x="f29" y="f463"/>
                  <a:pt x="f46" y="f181"/>
                </a:cubicBezTo>
                <a:cubicBezTo>
                  <a:pt x="f87" y="f192"/>
                  <a:pt x="f25" y="f157"/>
                  <a:pt x="f200" y="f120"/>
                </a:cubicBezTo>
                <a:cubicBezTo>
                  <a:pt x="f212" y="f40"/>
                  <a:pt x="f481" y="f14"/>
                  <a:pt x="f11" y="f399"/>
                </a:cubicBezTo>
                <a:cubicBezTo>
                  <a:pt x="f226" y="f404"/>
                  <a:pt x="f68" y="f91"/>
                  <a:pt x="f9" y="f10"/>
                </a:cubicBezTo>
                <a:close/>
                <a:moveTo>
                  <a:pt x="f318" y="f403"/>
                </a:moveTo>
                <a:cubicBezTo>
                  <a:pt x="f124" y="f84"/>
                  <a:pt x="f299" y="f80"/>
                  <a:pt x="f368" y="f490"/>
                </a:cubicBezTo>
                <a:cubicBezTo>
                  <a:pt x="f333" y="f232"/>
                  <a:pt x="f148" y="f425"/>
                  <a:pt x="f372" y="f413"/>
                </a:cubicBezTo>
                <a:cubicBezTo>
                  <a:pt x="f159" y="f438"/>
                  <a:pt x="f252" y="f200"/>
                  <a:pt x="f411" y="f414"/>
                </a:cubicBezTo>
                <a:cubicBezTo>
                  <a:pt x="f322" y="f22"/>
                  <a:pt x="f133" y="f35"/>
                  <a:pt x="f318" y="f403"/>
                </a:cubicBezTo>
                <a:close/>
                <a:moveTo>
                  <a:pt x="f488" y="f309"/>
                </a:moveTo>
                <a:cubicBezTo>
                  <a:pt x="f426" y="f127"/>
                  <a:pt x="f160" y="f303"/>
                  <a:pt x="f129" y="f133"/>
                </a:cubicBezTo>
                <a:cubicBezTo>
                  <a:pt x="f202" y="f297"/>
                  <a:pt x="f22" y="f218"/>
                  <a:pt x="f232" y="f282"/>
                </a:cubicBezTo>
                <a:cubicBezTo>
                  <a:pt x="f232" y="f472"/>
                  <a:pt x="f60" y="f121"/>
                  <a:pt x="f85" y="f388"/>
                </a:cubicBezTo>
                <a:cubicBezTo>
                  <a:pt x="f491" y="f270"/>
                  <a:pt x="f205" y="f290"/>
                  <a:pt x="f488" y="f309"/>
                </a:cubicBezTo>
                <a:close/>
                <a:moveTo>
                  <a:pt x="f279" y="f20"/>
                </a:moveTo>
                <a:cubicBezTo>
                  <a:pt x="f492" y="f20"/>
                  <a:pt x="f119" y="f402"/>
                  <a:pt x="f283" y="f402"/>
                </a:cubicBezTo>
                <a:cubicBezTo>
                  <a:pt x="f472" y="f14"/>
                  <a:pt x="f317" y="f16"/>
                  <a:pt x="f123" y="f212"/>
                </a:cubicBezTo>
                <a:cubicBezTo>
                  <a:pt x="f272" y="f199"/>
                  <a:pt x="f388" y="f52"/>
                  <a:pt x="f279" y="f28"/>
                </a:cubicBezTo>
                <a:cubicBezTo>
                  <a:pt x="f279" y="f486"/>
                  <a:pt x="f279" y="f60"/>
                  <a:pt x="f279" y="f20"/>
                </a:cubicBezTo>
                <a:close/>
                <a:moveTo>
                  <a:pt x="f493" y="f316"/>
                </a:moveTo>
                <a:cubicBezTo>
                  <a:pt x="f265" y="f316"/>
                  <a:pt x="f265" y="f316"/>
                  <a:pt x="f254" y="f316"/>
                </a:cubicBezTo>
                <a:cubicBezTo>
                  <a:pt x="f254" y="f366"/>
                  <a:pt x="f254" y="f166"/>
                  <a:pt x="f254" y="f361"/>
                </a:cubicBezTo>
                <a:cubicBezTo>
                  <a:pt x="f493" y="f361"/>
                  <a:pt x="f494" y="f361"/>
                  <a:pt x="f110" y="f361"/>
                </a:cubicBezTo>
                <a:cubicBezTo>
                  <a:pt x="f259" y="f166"/>
                  <a:pt x="f253" y="f366"/>
                  <a:pt x="f493" y="f316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" name="Freeform 6">
            <a:extLst>
              <a:ext uri="{FF2B5EF4-FFF2-40B4-BE49-F238E27FC236}">
                <a16:creationId xmlns:a16="http://schemas.microsoft.com/office/drawing/2014/main" id="{F16E04D0-26C9-B52E-46D6-010EB234263E}"/>
              </a:ext>
            </a:extLst>
          </p:cNvPr>
          <p:cNvSpPr/>
          <p:nvPr/>
        </p:nvSpPr>
        <p:spPr>
          <a:xfrm>
            <a:off x="4741858" y="914400"/>
            <a:ext cx="1047746" cy="1041401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624"/>
              <a:gd name="f8" fmla="val 619"/>
              <a:gd name="f9" fmla="val 275"/>
              <a:gd name="f10" fmla="val 260"/>
              <a:gd name="f11" fmla="val 273"/>
              <a:gd name="f12" fmla="val 255"/>
              <a:gd name="f13" fmla="val 254"/>
              <a:gd name="f14" fmla="val 219"/>
              <a:gd name="f15" fmla="val 231"/>
              <a:gd name="f16" fmla="val 165"/>
              <a:gd name="f17" fmla="val 207"/>
              <a:gd name="f18" fmla="val 110"/>
              <a:gd name="f19" fmla="val 185"/>
              <a:gd name="f20" fmla="val 88"/>
              <a:gd name="f21" fmla="val 176"/>
              <a:gd name="f22" fmla="val 64"/>
              <a:gd name="f23" fmla="val 170"/>
              <a:gd name="f24" fmla="val 41"/>
              <a:gd name="f25" fmla="val 161"/>
              <a:gd name="f26" fmla="val 36"/>
              <a:gd name="f27" fmla="val 159"/>
              <a:gd name="f28" fmla="val 33"/>
              <a:gd name="f29" fmla="val 150"/>
              <a:gd name="f30" fmla="val 29"/>
              <a:gd name="f31" fmla="val 143"/>
              <a:gd name="f32" fmla="val 141"/>
              <a:gd name="f33" fmla="val 43"/>
              <a:gd name="f34" fmla="val 136"/>
              <a:gd name="f35" fmla="val 49"/>
              <a:gd name="f36" fmla="val 137"/>
              <a:gd name="f37" fmla="val 84"/>
              <a:gd name="f38" fmla="val 119"/>
              <a:gd name="f39" fmla="val 147"/>
              <a:gd name="f40" fmla="val 140"/>
              <a:gd name="f41" fmla="val 181"/>
              <a:gd name="f42" fmla="val 142"/>
              <a:gd name="f43" fmla="val 184"/>
              <a:gd name="f44" fmla="val 146"/>
              <a:gd name="f45" fmla="val 187"/>
              <a:gd name="f46" fmla="val 189"/>
              <a:gd name="f47" fmla="val 204"/>
              <a:gd name="f48" fmla="val 229"/>
              <a:gd name="f49" fmla="val 222"/>
              <a:gd name="f50" fmla="val 269"/>
              <a:gd name="f51" fmla="val 239"/>
              <a:gd name="f52" fmla="val 274"/>
              <a:gd name="f53" fmla="val 241"/>
              <a:gd name="f54" fmla="val 282"/>
              <a:gd name="f55" fmla="val 291"/>
              <a:gd name="f56" fmla="val 195"/>
              <a:gd name="f57" fmla="val 232"/>
              <a:gd name="f58" fmla="val 156"/>
              <a:gd name="f59" fmla="val 117"/>
              <a:gd name="f60" fmla="val 201"/>
              <a:gd name="f61" fmla="val 113"/>
              <a:gd name="f62" fmla="val 190"/>
              <a:gd name="f63" fmla="val 107"/>
              <a:gd name="f64" fmla="val 167"/>
              <a:gd name="f65" fmla="val 95"/>
              <a:gd name="f66" fmla="val 152"/>
              <a:gd name="f67" fmla="val 76"/>
              <a:gd name="f68" fmla="val 53"/>
              <a:gd name="f69" fmla="val 139"/>
              <a:gd name="f70" fmla="val 45"/>
              <a:gd name="f71" fmla="val 35"/>
              <a:gd name="f72" fmla="val 26"/>
              <a:gd name="f73" fmla="val 151"/>
              <a:gd name="f74" fmla="val 28"/>
              <a:gd name="f75" fmla="val 164"/>
              <a:gd name="f76" fmla="val 169"/>
              <a:gd name="f77" fmla="val 32"/>
              <a:gd name="f78" fmla="val 50"/>
              <a:gd name="f79" fmla="val 200"/>
              <a:gd name="f80" fmla="val 70"/>
              <a:gd name="f81" fmla="val 212"/>
              <a:gd name="f82" fmla="val 90"/>
              <a:gd name="f83" fmla="val 106"/>
              <a:gd name="f84" fmla="val 226"/>
              <a:gd name="f85" fmla="val 125"/>
              <a:gd name="f86" fmla="val 236"/>
              <a:gd name="f87" fmla="val 256"/>
              <a:gd name="f88" fmla="val 278"/>
              <a:gd name="f89" fmla="val 198"/>
              <a:gd name="f90" fmla="val 299"/>
              <a:gd name="f91" fmla="val 301"/>
              <a:gd name="f92" fmla="val 303"/>
              <a:gd name="f93" fmla="val 225"/>
              <a:gd name="f94" fmla="val 304"/>
              <a:gd name="f95" fmla="val 305"/>
              <a:gd name="f96" fmla="val 220"/>
              <a:gd name="f97" fmla="val 306"/>
              <a:gd name="f98" fmla="val 215"/>
              <a:gd name="f99" fmla="val 210"/>
              <a:gd name="f100" fmla="val 108"/>
              <a:gd name="f101" fmla="val 102"/>
              <a:gd name="f102" fmla="val 296"/>
              <a:gd name="f103" fmla="val 96"/>
              <a:gd name="f104" fmla="val 295"/>
              <a:gd name="f105" fmla="val 65"/>
              <a:gd name="f106" fmla="val 286"/>
              <a:gd name="f107" fmla="val 40"/>
              <a:gd name="f108" fmla="val 283"/>
              <a:gd name="f109" fmla="val 14"/>
              <a:gd name="f110" fmla="val 10"/>
              <a:gd name="f111" fmla="val 290"/>
              <a:gd name="f112" fmla="val 294"/>
              <a:gd name="f113" fmla="val 300"/>
              <a:gd name="f114" fmla="val 310"/>
              <a:gd name="f115" fmla="val 5"/>
              <a:gd name="f116" fmla="val 311"/>
              <a:gd name="f117" fmla="val 9"/>
              <a:gd name="f118" fmla="val 316"/>
              <a:gd name="f119" fmla="val 31"/>
              <a:gd name="f120" fmla="val 322"/>
              <a:gd name="f121" fmla="val 323"/>
              <a:gd name="f122" fmla="val 75"/>
              <a:gd name="f123" fmla="val 324"/>
              <a:gd name="f124" fmla="val 98"/>
              <a:gd name="f125" fmla="val 318"/>
              <a:gd name="f126" fmla="val 122"/>
              <a:gd name="f127" fmla="val 145"/>
              <a:gd name="f128" fmla="val 321"/>
              <a:gd name="f129" fmla="val 326"/>
              <a:gd name="f130" fmla="val 218"/>
              <a:gd name="f131" fmla="val 329"/>
              <a:gd name="f132" fmla="val 216"/>
              <a:gd name="f133" fmla="val 214"/>
              <a:gd name="f134" fmla="val 341"/>
              <a:gd name="f135" fmla="val 179"/>
              <a:gd name="f136" fmla="val 353"/>
              <a:gd name="f137" fmla="val 144"/>
              <a:gd name="f138" fmla="val 363"/>
              <a:gd name="f139" fmla="val 109"/>
              <a:gd name="f140" fmla="val 367"/>
              <a:gd name="f141" fmla="val 365"/>
              <a:gd name="f142" fmla="val 79"/>
              <a:gd name="f143" fmla="val 370"/>
              <a:gd name="f144" fmla="val 374"/>
              <a:gd name="f145" fmla="val 52"/>
              <a:gd name="f146" fmla="val 382"/>
              <a:gd name="f147" fmla="val 390"/>
              <a:gd name="f148" fmla="val 30"/>
              <a:gd name="f149" fmla="val 395"/>
              <a:gd name="f150" fmla="val 24"/>
              <a:gd name="f151" fmla="val 405"/>
              <a:gd name="f152" fmla="val 23"/>
              <a:gd name="f153" fmla="val 412"/>
              <a:gd name="f154" fmla="val 20"/>
              <a:gd name="f155" fmla="val 415"/>
              <a:gd name="f156" fmla="val 420"/>
              <a:gd name="f157" fmla="val 37"/>
              <a:gd name="f158" fmla="val 418"/>
              <a:gd name="f159" fmla="val 60"/>
              <a:gd name="f160" fmla="val 404"/>
              <a:gd name="f161" fmla="val 91"/>
              <a:gd name="f162" fmla="val 388"/>
              <a:gd name="f163" fmla="val 104"/>
              <a:gd name="f164" fmla="val 378"/>
              <a:gd name="f165" fmla="val 115"/>
              <a:gd name="f166" fmla="val 373"/>
              <a:gd name="f167" fmla="val 128"/>
              <a:gd name="f168" fmla="val 361"/>
              <a:gd name="f169" fmla="val 351"/>
              <a:gd name="f170" fmla="val 192"/>
              <a:gd name="f171" fmla="val 340"/>
              <a:gd name="f172" fmla="val 228"/>
              <a:gd name="f173" fmla="val 346"/>
              <a:gd name="f174" fmla="val 348"/>
              <a:gd name="f175" fmla="val 224"/>
              <a:gd name="f176" fmla="val 350"/>
              <a:gd name="f177" fmla="val 223"/>
              <a:gd name="f178" fmla="val 175"/>
              <a:gd name="f179" fmla="val 461"/>
              <a:gd name="f180" fmla="val 127"/>
              <a:gd name="f181" fmla="val 516"/>
              <a:gd name="f182" fmla="val 525"/>
              <a:gd name="f183" fmla="val 532"/>
              <a:gd name="f184" fmla="val 58"/>
              <a:gd name="f185" fmla="val 542"/>
              <a:gd name="f186" fmla="val 555"/>
              <a:gd name="f187" fmla="val 569"/>
              <a:gd name="f188" fmla="val 584"/>
              <a:gd name="f189" fmla="val 17"/>
              <a:gd name="f190" fmla="val 588"/>
              <a:gd name="f191" fmla="val 599"/>
              <a:gd name="f192" fmla="val 16"/>
              <a:gd name="f193" fmla="val 602"/>
              <a:gd name="f194" fmla="val 604"/>
              <a:gd name="f195" fmla="val 603"/>
              <a:gd name="f196" fmla="val 34"/>
              <a:gd name="f197" fmla="val 600"/>
              <a:gd name="f198" fmla="val 585"/>
              <a:gd name="f199" fmla="val 61"/>
              <a:gd name="f200" fmla="val 552"/>
              <a:gd name="f201" fmla="val 72"/>
              <a:gd name="f202" fmla="val 544"/>
              <a:gd name="f203" fmla="val 78"/>
              <a:gd name="f204" fmla="val 533"/>
              <a:gd name="f205" fmla="val 80"/>
              <a:gd name="f206" fmla="val 87"/>
              <a:gd name="f207" fmla="val 472"/>
              <a:gd name="f208" fmla="val 132"/>
              <a:gd name="f209" fmla="val 177"/>
              <a:gd name="f210" fmla="val 368"/>
              <a:gd name="f211" fmla="val 227"/>
              <a:gd name="f212" fmla="val 359"/>
              <a:gd name="f213" fmla="val 355"/>
              <a:gd name="f214" fmla="val 237"/>
              <a:gd name="f215" fmla="val 356"/>
              <a:gd name="f216" fmla="val 238"/>
              <a:gd name="f217" fmla="val 357"/>
              <a:gd name="f218" fmla="val 240"/>
              <a:gd name="f219" fmla="val 358"/>
              <a:gd name="f220" fmla="val 369"/>
              <a:gd name="f221" fmla="val 375"/>
              <a:gd name="f222" fmla="val 235"/>
              <a:gd name="f223" fmla="val 454"/>
              <a:gd name="f224" fmla="val 203"/>
              <a:gd name="f225" fmla="val 493"/>
              <a:gd name="f226" fmla="val 501"/>
              <a:gd name="f227" fmla="val 183"/>
              <a:gd name="f228" fmla="val 508"/>
              <a:gd name="f229" fmla="val 171"/>
              <a:gd name="f230" fmla="val 548"/>
              <a:gd name="f231" fmla="val 566"/>
              <a:gd name="f232" fmla="val 573"/>
              <a:gd name="f233" fmla="val 583"/>
              <a:gd name="f234" fmla="val 592"/>
              <a:gd name="f235" fmla="val 587"/>
              <a:gd name="f236" fmla="val 163"/>
              <a:gd name="f237" fmla="val 173"/>
              <a:gd name="f238" fmla="val 578"/>
              <a:gd name="f239" fmla="val 561"/>
              <a:gd name="f240" fmla="val 523"/>
              <a:gd name="f241" fmla="val 510"/>
              <a:gd name="f242" fmla="val 199"/>
              <a:gd name="f243" fmla="val 495"/>
              <a:gd name="f244" fmla="val 483"/>
              <a:gd name="f245" fmla="val 449"/>
              <a:gd name="f246" fmla="val 416"/>
              <a:gd name="f247" fmla="val 383"/>
              <a:gd name="f248" fmla="val 243"/>
              <a:gd name="f249" fmla="val 376"/>
              <a:gd name="f250" fmla="val 246"/>
              <a:gd name="f251" fmla="val 249"/>
              <a:gd name="f252" fmla="val 364"/>
              <a:gd name="f253" fmla="val 252"/>
              <a:gd name="f254" fmla="val 257"/>
              <a:gd name="f255" fmla="val 259"/>
              <a:gd name="f256" fmla="val 263"/>
              <a:gd name="f257" fmla="val 439"/>
              <a:gd name="f258" fmla="val 261"/>
              <a:gd name="f259" fmla="val 488"/>
              <a:gd name="f260" fmla="val 536"/>
              <a:gd name="f261" fmla="val 553"/>
              <a:gd name="f262" fmla="val 570"/>
              <a:gd name="f263" fmla="val 248"/>
              <a:gd name="f264" fmla="val 247"/>
              <a:gd name="f265" fmla="val 598"/>
              <a:gd name="f266" fmla="val 610"/>
              <a:gd name="f267" fmla="val 251"/>
              <a:gd name="f268" fmla="val 622"/>
              <a:gd name="f269" fmla="val 253"/>
              <a:gd name="f270" fmla="val 623"/>
              <a:gd name="f271" fmla="val 258"/>
              <a:gd name="f272" fmla="val 616"/>
              <a:gd name="f273" fmla="val 265"/>
              <a:gd name="f274" fmla="val 609"/>
              <a:gd name="f275" fmla="val 272"/>
              <a:gd name="f276" fmla="val 571"/>
              <a:gd name="f277" fmla="val 558"/>
              <a:gd name="f278" fmla="val 491"/>
              <a:gd name="f279" fmla="val 266"/>
              <a:gd name="f280" fmla="val 458"/>
              <a:gd name="f281" fmla="val 267"/>
              <a:gd name="f282" fmla="val 428"/>
              <a:gd name="f283" fmla="val 268"/>
              <a:gd name="f284" fmla="val 398"/>
              <a:gd name="f285" fmla="val 271"/>
              <a:gd name="f286" fmla="val 362"/>
              <a:gd name="f287" fmla="val 372"/>
              <a:gd name="f288" fmla="val 384"/>
              <a:gd name="f289" fmla="val 285"/>
              <a:gd name="f290" fmla="val 424"/>
              <a:gd name="f291" fmla="val 302"/>
              <a:gd name="f292" fmla="val 463"/>
              <a:gd name="f293" fmla="val 319"/>
              <a:gd name="f294" fmla="val 504"/>
              <a:gd name="f295" fmla="val 335"/>
              <a:gd name="f296" fmla="val 512"/>
              <a:gd name="f297" fmla="val 338"/>
              <a:gd name="f298" fmla="val 522"/>
              <a:gd name="f299" fmla="val 339"/>
              <a:gd name="f300" fmla="val 531"/>
              <a:gd name="f301" fmla="val 546"/>
              <a:gd name="f302" fmla="val 345"/>
              <a:gd name="f303" fmla="val 562"/>
              <a:gd name="f304" fmla="val 576"/>
              <a:gd name="f305" fmla="val 354"/>
              <a:gd name="f306" fmla="val 582"/>
              <a:gd name="f307" fmla="val 366"/>
              <a:gd name="f308" fmla="val 581"/>
              <a:gd name="f309" fmla="val 568"/>
              <a:gd name="f310" fmla="val 381"/>
              <a:gd name="f311" fmla="val 550"/>
              <a:gd name="f312" fmla="val 514"/>
              <a:gd name="f313" fmla="val 505"/>
              <a:gd name="f314" fmla="val 498"/>
              <a:gd name="f315" fmla="val 344"/>
              <a:gd name="f316" fmla="val 452"/>
              <a:gd name="f317" fmla="val 309"/>
              <a:gd name="f318" fmla="val 293"/>
              <a:gd name="f319" fmla="val 289"/>
              <a:gd name="f320" fmla="val 287"/>
              <a:gd name="f321" fmla="val 442"/>
              <a:gd name="f322" fmla="val 481"/>
              <a:gd name="f323" fmla="val 406"/>
              <a:gd name="f324" fmla="val 499"/>
              <a:gd name="f325" fmla="val 421"/>
              <a:gd name="f326" fmla="val 520"/>
              <a:gd name="f327" fmla="val 431"/>
              <a:gd name="f328" fmla="val 538"/>
              <a:gd name="f329" fmla="val 446"/>
              <a:gd name="f330" fmla="val 547"/>
              <a:gd name="f331" fmla="val 453"/>
              <a:gd name="f332" fmla="val 557"/>
              <a:gd name="f333" fmla="val 471"/>
              <a:gd name="f334" fmla="val 554"/>
              <a:gd name="f335" fmla="val 476"/>
              <a:gd name="f336" fmla="val 545"/>
              <a:gd name="f337" fmla="val 490"/>
              <a:gd name="f338" fmla="val 529"/>
              <a:gd name="f339" fmla="val 519"/>
              <a:gd name="f340" fmla="val 473"/>
              <a:gd name="f341" fmla="val 478"/>
              <a:gd name="f342" fmla="val 469"/>
              <a:gd name="f343" fmla="val 462"/>
              <a:gd name="f344" fmla="val 407"/>
              <a:gd name="f345" fmla="val 389"/>
              <a:gd name="f346" fmla="val 315"/>
              <a:gd name="f347" fmla="val 386"/>
              <a:gd name="f348" fmla="val 422"/>
              <a:gd name="f349" fmla="val 440"/>
              <a:gd name="f350" fmla="val 391"/>
              <a:gd name="f351" fmla="val 459"/>
              <a:gd name="f352" fmla="val 409"/>
              <a:gd name="f353" fmla="val 423"/>
              <a:gd name="f354" fmla="val 502"/>
              <a:gd name="f355" fmla="val 425"/>
              <a:gd name="f356" fmla="val 518"/>
              <a:gd name="f357" fmla="val 426"/>
              <a:gd name="f358" fmla="val 526"/>
              <a:gd name="f359" fmla="val 540"/>
              <a:gd name="f360" fmla="val 541"/>
              <a:gd name="f361" fmla="val 403"/>
              <a:gd name="f362" fmla="val 543"/>
              <a:gd name="f363" fmla="val 539"/>
              <a:gd name="f364" fmla="val 515"/>
              <a:gd name="f365" fmla="val 466"/>
              <a:gd name="f366" fmla="val 408"/>
              <a:gd name="f367" fmla="val 352"/>
              <a:gd name="f368" fmla="val 336"/>
              <a:gd name="f369" fmla="val 313"/>
              <a:gd name="f370" fmla="val 333"/>
              <a:gd name="f371" fmla="val 331"/>
              <a:gd name="f372" fmla="val 328"/>
              <a:gd name="f373" fmla="val 419"/>
              <a:gd name="f374" fmla="val 327"/>
              <a:gd name="f375" fmla="val 325"/>
              <a:gd name="f376" fmla="val 596"/>
              <a:gd name="f377" fmla="val 614"/>
              <a:gd name="f378" fmla="val 617"/>
              <a:gd name="f379" fmla="val 307"/>
              <a:gd name="f380" fmla="val 611"/>
              <a:gd name="f381" fmla="val 601"/>
              <a:gd name="f382" fmla="val 591"/>
              <a:gd name="f383" fmla="val 308"/>
              <a:gd name="f384" fmla="val 496"/>
              <a:gd name="f385" fmla="val 411"/>
              <a:gd name="f386" fmla="val 298"/>
              <a:gd name="f387" fmla="val 288"/>
              <a:gd name="f388" fmla="val 320"/>
              <a:gd name="f389" fmla="val 270"/>
              <a:gd name="f390" fmla="val 437"/>
              <a:gd name="f391" fmla="val 230"/>
              <a:gd name="f392" fmla="val 451"/>
              <a:gd name="f393" fmla="val 480"/>
              <a:gd name="f394" fmla="val 206"/>
              <a:gd name="f395" fmla="val 497"/>
              <a:gd name="f396" fmla="val 513"/>
              <a:gd name="f397" fmla="val 191"/>
              <a:gd name="f398" fmla="val 517"/>
              <a:gd name="f399" fmla="val 172"/>
              <a:gd name="f400" fmla="val 511"/>
              <a:gd name="f401" fmla="val 168"/>
              <a:gd name="f402" fmla="val 182"/>
              <a:gd name="f403" fmla="val 464"/>
              <a:gd name="f404" fmla="val 433"/>
              <a:gd name="f405" fmla="val 244"/>
              <a:gd name="f406" fmla="val 380"/>
              <a:gd name="f407" fmla="val 280"/>
              <a:gd name="f408" fmla="val 277"/>
              <a:gd name="f409" fmla="val 297"/>
              <a:gd name="f410" fmla="val 330"/>
              <a:gd name="f411" fmla="val 396"/>
              <a:gd name="f412" fmla="val 105"/>
              <a:gd name="f413" fmla="val 414"/>
              <a:gd name="f414" fmla="val 89"/>
              <a:gd name="f415" fmla="val 85"/>
              <a:gd name="f416" fmla="val 73"/>
              <a:gd name="f417" fmla="val 417"/>
              <a:gd name="f418" fmla="val 71"/>
              <a:gd name="f419" fmla="val 400"/>
              <a:gd name="f420" fmla="val 397"/>
              <a:gd name="f421" fmla="val 120"/>
              <a:gd name="f422" fmla="val 138"/>
              <a:gd name="f423" fmla="val 158"/>
              <a:gd name="f424" fmla="val 349"/>
              <a:gd name="f425" fmla="val 337"/>
              <a:gd name="f426" fmla="val 221"/>
              <a:gd name="f427" fmla="val 264"/>
              <a:gd name="f428" fmla="val 262"/>
              <a:gd name="f429" fmla="val 284"/>
              <a:gd name="f430" fmla="val 94"/>
              <a:gd name="f431" fmla="val 63"/>
              <a:gd name="f432" fmla="val 47"/>
              <a:gd name="f433" fmla="val 38"/>
              <a:gd name="f434" fmla="val 55"/>
              <a:gd name="f435" fmla="val 69"/>
              <a:gd name="f436" fmla="val 81"/>
              <a:gd name="f437" fmla="val 130"/>
              <a:gd name="f438" fmla="val 233"/>
              <a:gd name="f439" fmla="val 157"/>
              <a:gd name="f440" fmla="val 11"/>
              <a:gd name="f441" fmla="val 279"/>
              <a:gd name="f442" fmla="val 6"/>
              <a:gd name="f443" fmla="val 245"/>
              <a:gd name="f444" fmla="val 111"/>
              <a:gd name="f445" fmla="val 123"/>
              <a:gd name="f446" fmla="+- 0 0 -90"/>
              <a:gd name="f447" fmla="*/ f4 1 624"/>
              <a:gd name="f448" fmla="*/ f5 1 619"/>
              <a:gd name="f449" fmla="val f6"/>
              <a:gd name="f450" fmla="val f7"/>
              <a:gd name="f451" fmla="val f8"/>
              <a:gd name="f452" fmla="*/ f446 f0 1"/>
              <a:gd name="f453" fmla="+- f451 0 f449"/>
              <a:gd name="f454" fmla="+- f450 0 f449"/>
              <a:gd name="f455" fmla="*/ f452 1 f3"/>
              <a:gd name="f456" fmla="*/ f454 1 624"/>
              <a:gd name="f457" fmla="*/ f453 1 619"/>
              <a:gd name="f458" fmla="*/ 110 f454 1"/>
              <a:gd name="f459" fmla="*/ 185 f453 1"/>
              <a:gd name="f460" fmla="*/ 49 f454 1"/>
              <a:gd name="f461" fmla="*/ 137 f453 1"/>
              <a:gd name="f462" fmla="*/ 269 f454 1"/>
              <a:gd name="f463" fmla="*/ 239 f453 1"/>
              <a:gd name="f464" fmla="*/ 190 f454 1"/>
              <a:gd name="f465" fmla="*/ 107 f453 1"/>
              <a:gd name="f466" fmla="*/ 169 f454 1"/>
              <a:gd name="f467" fmla="*/ 32 f453 1"/>
              <a:gd name="f468" fmla="*/ 299 f454 1"/>
              <a:gd name="f469" fmla="*/ 226 f453 1"/>
              <a:gd name="f470" fmla="*/ 301 f454 1"/>
              <a:gd name="f471" fmla="*/ 108 f453 1"/>
              <a:gd name="f472" fmla="*/ 294 f454 1"/>
              <a:gd name="f473" fmla="*/ 0 f453 1"/>
              <a:gd name="f474" fmla="*/ 318 f454 1"/>
              <a:gd name="f475" fmla="*/ 145 f453 1"/>
              <a:gd name="f476" fmla="*/ 363 f454 1"/>
              <a:gd name="f477" fmla="*/ 109 f453 1"/>
              <a:gd name="f478" fmla="*/ 412 f454 1"/>
              <a:gd name="f479" fmla="*/ 20 f453 1"/>
              <a:gd name="f480" fmla="*/ 373 f454 1"/>
              <a:gd name="f481" fmla="*/ 128 f453 1"/>
              <a:gd name="f482" fmla="*/ 516 f454 1"/>
              <a:gd name="f483" fmla="*/ 79 f453 1"/>
              <a:gd name="f484" fmla="*/ 602 f454 1"/>
              <a:gd name="f485" fmla="*/ 525 f454 1"/>
              <a:gd name="f486" fmla="*/ 87 f453 1"/>
              <a:gd name="f487" fmla="*/ 358 f454 1"/>
              <a:gd name="f488" fmla="*/ 241 f453 1"/>
              <a:gd name="f489" fmla="*/ 171 f453 1"/>
              <a:gd name="f490" fmla="*/ 578 f454 1"/>
              <a:gd name="f491" fmla="*/ 176 f453 1"/>
              <a:gd name="f492" fmla="*/ 383 f454 1"/>
              <a:gd name="f493" fmla="*/ 243 f453 1"/>
              <a:gd name="f494" fmla="*/ 390 f454 1"/>
              <a:gd name="f495" fmla="*/ 263 f453 1"/>
              <a:gd name="f496" fmla="*/ 622 f454 1"/>
              <a:gd name="f497" fmla="*/ 253 f453 1"/>
              <a:gd name="f498" fmla="*/ 558 f454 1"/>
              <a:gd name="f499" fmla="*/ 273 f453 1"/>
              <a:gd name="f500" fmla="*/ 384 f454 1"/>
              <a:gd name="f501" fmla="*/ 285 f453 1"/>
              <a:gd name="f502" fmla="*/ 576 f454 1"/>
              <a:gd name="f503" fmla="*/ 354 f453 1"/>
              <a:gd name="f504" fmla="*/ 514 f454 1"/>
              <a:gd name="f505" fmla="*/ 357 f453 1"/>
              <a:gd name="f506" fmla="*/ 360 f454 1"/>
              <a:gd name="f507" fmla="*/ 287 f453 1"/>
              <a:gd name="f508" fmla="*/ 481 f454 1"/>
              <a:gd name="f509" fmla="*/ 406 f453 1"/>
              <a:gd name="f510" fmla="*/ 519 f454 1"/>
              <a:gd name="f511" fmla="*/ 473 f453 1"/>
              <a:gd name="f512" fmla="*/ 354 f454 1"/>
              <a:gd name="f513" fmla="*/ 315 f453 1"/>
              <a:gd name="f514" fmla="*/ 425 f454 1"/>
              <a:gd name="f515" fmla="*/ 518 f453 1"/>
              <a:gd name="f516" fmla="*/ 372 f454 1"/>
              <a:gd name="f517" fmla="*/ 335 f454 1"/>
              <a:gd name="f518" fmla="*/ 309 f453 1"/>
              <a:gd name="f519" fmla="*/ 325 f454 1"/>
              <a:gd name="f520" fmla="*/ 596 f453 1"/>
              <a:gd name="f521" fmla="*/ 307 f454 1"/>
              <a:gd name="f522" fmla="*/ 611 f453 1"/>
              <a:gd name="f523" fmla="*/ 302 f454 1"/>
              <a:gd name="f524" fmla="*/ 307 f453 1"/>
              <a:gd name="f525" fmla="*/ 225 f454 1"/>
              <a:gd name="f526" fmla="*/ 462 f453 1"/>
              <a:gd name="f527" fmla="*/ 170 f454 1"/>
              <a:gd name="f528" fmla="*/ 498 f453 1"/>
              <a:gd name="f529" fmla="*/ 280 f454 1"/>
              <a:gd name="f530" fmla="*/ 301 f453 1"/>
              <a:gd name="f531" fmla="*/ 89 f454 1"/>
              <a:gd name="f532" fmla="*/ 421 f453 1"/>
              <a:gd name="f533" fmla="*/ 120 f454 1"/>
              <a:gd name="f534" fmla="*/ 373 f453 1"/>
              <a:gd name="f535" fmla="*/ 265 f454 1"/>
              <a:gd name="f536" fmla="*/ 291 f453 1"/>
              <a:gd name="f537" fmla="*/ 47 f454 1"/>
              <a:gd name="f538" fmla="*/ 330 f453 1"/>
              <a:gd name="f539" fmla="*/ 81 f454 1"/>
              <a:gd name="f540" fmla="*/ 302 f453 1"/>
              <a:gd name="f541" fmla="*/ 108 f454 1"/>
              <a:gd name="f542" fmla="*/ 274 f453 1"/>
              <a:gd name="f543" fmla="*/ 0 f454 1"/>
              <a:gd name="f544" fmla="*/ 267 f453 1"/>
              <a:gd name="f545" fmla="*/ 123 f454 1"/>
              <a:gd name="f546" fmla="*/ 264 f453 1"/>
              <a:gd name="f547" fmla="+- f455 0 f1"/>
              <a:gd name="f548" fmla="*/ f458 1 624"/>
              <a:gd name="f549" fmla="*/ f459 1 619"/>
              <a:gd name="f550" fmla="*/ f460 1 624"/>
              <a:gd name="f551" fmla="*/ f461 1 619"/>
              <a:gd name="f552" fmla="*/ f462 1 624"/>
              <a:gd name="f553" fmla="*/ f463 1 619"/>
              <a:gd name="f554" fmla="*/ f464 1 624"/>
              <a:gd name="f555" fmla="*/ f465 1 619"/>
              <a:gd name="f556" fmla="*/ f466 1 624"/>
              <a:gd name="f557" fmla="*/ f467 1 619"/>
              <a:gd name="f558" fmla="*/ f468 1 624"/>
              <a:gd name="f559" fmla="*/ f469 1 619"/>
              <a:gd name="f560" fmla="*/ f470 1 624"/>
              <a:gd name="f561" fmla="*/ f471 1 619"/>
              <a:gd name="f562" fmla="*/ f472 1 624"/>
              <a:gd name="f563" fmla="*/ f473 1 619"/>
              <a:gd name="f564" fmla="*/ f474 1 624"/>
              <a:gd name="f565" fmla="*/ f475 1 619"/>
              <a:gd name="f566" fmla="*/ f476 1 624"/>
              <a:gd name="f567" fmla="*/ f477 1 619"/>
              <a:gd name="f568" fmla="*/ f478 1 624"/>
              <a:gd name="f569" fmla="*/ f479 1 619"/>
              <a:gd name="f570" fmla="*/ f480 1 624"/>
              <a:gd name="f571" fmla="*/ f481 1 619"/>
              <a:gd name="f572" fmla="*/ f482 1 624"/>
              <a:gd name="f573" fmla="*/ f483 1 619"/>
              <a:gd name="f574" fmla="*/ f484 1 624"/>
              <a:gd name="f575" fmla="*/ f485 1 624"/>
              <a:gd name="f576" fmla="*/ f486 1 619"/>
              <a:gd name="f577" fmla="*/ f487 1 624"/>
              <a:gd name="f578" fmla="*/ f488 1 619"/>
              <a:gd name="f579" fmla="*/ f489 1 619"/>
              <a:gd name="f580" fmla="*/ f490 1 624"/>
              <a:gd name="f581" fmla="*/ f491 1 619"/>
              <a:gd name="f582" fmla="*/ f492 1 624"/>
              <a:gd name="f583" fmla="*/ f493 1 619"/>
              <a:gd name="f584" fmla="*/ f494 1 624"/>
              <a:gd name="f585" fmla="*/ f495 1 619"/>
              <a:gd name="f586" fmla="*/ f496 1 624"/>
              <a:gd name="f587" fmla="*/ f497 1 619"/>
              <a:gd name="f588" fmla="*/ f498 1 624"/>
              <a:gd name="f589" fmla="*/ f499 1 619"/>
              <a:gd name="f590" fmla="*/ f500 1 624"/>
              <a:gd name="f591" fmla="*/ f501 1 619"/>
              <a:gd name="f592" fmla="*/ f502 1 624"/>
              <a:gd name="f593" fmla="*/ f503 1 619"/>
              <a:gd name="f594" fmla="*/ f504 1 624"/>
              <a:gd name="f595" fmla="*/ f505 1 619"/>
              <a:gd name="f596" fmla="*/ f506 1 624"/>
              <a:gd name="f597" fmla="*/ f507 1 619"/>
              <a:gd name="f598" fmla="*/ f508 1 624"/>
              <a:gd name="f599" fmla="*/ f509 1 619"/>
              <a:gd name="f600" fmla="*/ f510 1 624"/>
              <a:gd name="f601" fmla="*/ f511 1 619"/>
              <a:gd name="f602" fmla="*/ f512 1 624"/>
              <a:gd name="f603" fmla="*/ f513 1 619"/>
              <a:gd name="f604" fmla="*/ f514 1 624"/>
              <a:gd name="f605" fmla="*/ f515 1 619"/>
              <a:gd name="f606" fmla="*/ f516 1 624"/>
              <a:gd name="f607" fmla="*/ f517 1 624"/>
              <a:gd name="f608" fmla="*/ f518 1 619"/>
              <a:gd name="f609" fmla="*/ f519 1 624"/>
              <a:gd name="f610" fmla="*/ f520 1 619"/>
              <a:gd name="f611" fmla="*/ f521 1 624"/>
              <a:gd name="f612" fmla="*/ f522 1 619"/>
              <a:gd name="f613" fmla="*/ f523 1 624"/>
              <a:gd name="f614" fmla="*/ f524 1 619"/>
              <a:gd name="f615" fmla="*/ f525 1 624"/>
              <a:gd name="f616" fmla="*/ f526 1 619"/>
              <a:gd name="f617" fmla="*/ f527 1 624"/>
              <a:gd name="f618" fmla="*/ f528 1 619"/>
              <a:gd name="f619" fmla="*/ f529 1 624"/>
              <a:gd name="f620" fmla="*/ f530 1 619"/>
              <a:gd name="f621" fmla="*/ f531 1 624"/>
              <a:gd name="f622" fmla="*/ f532 1 619"/>
              <a:gd name="f623" fmla="*/ f533 1 624"/>
              <a:gd name="f624" fmla="*/ f534 1 619"/>
              <a:gd name="f625" fmla="*/ f535 1 624"/>
              <a:gd name="f626" fmla="*/ f536 1 619"/>
              <a:gd name="f627" fmla="*/ f537 1 624"/>
              <a:gd name="f628" fmla="*/ f538 1 619"/>
              <a:gd name="f629" fmla="*/ f539 1 624"/>
              <a:gd name="f630" fmla="*/ f540 1 619"/>
              <a:gd name="f631" fmla="*/ f541 1 624"/>
              <a:gd name="f632" fmla="*/ f542 1 619"/>
              <a:gd name="f633" fmla="*/ f543 1 624"/>
              <a:gd name="f634" fmla="*/ f544 1 619"/>
              <a:gd name="f635" fmla="*/ f545 1 624"/>
              <a:gd name="f636" fmla="*/ f546 1 619"/>
              <a:gd name="f637" fmla="*/ 0 1 f456"/>
              <a:gd name="f638" fmla="*/ f450 1 f456"/>
              <a:gd name="f639" fmla="*/ 0 1 f457"/>
              <a:gd name="f640" fmla="*/ f451 1 f457"/>
              <a:gd name="f641" fmla="*/ f548 1 f456"/>
              <a:gd name="f642" fmla="*/ f549 1 f457"/>
              <a:gd name="f643" fmla="*/ f550 1 f456"/>
              <a:gd name="f644" fmla="*/ f551 1 f457"/>
              <a:gd name="f645" fmla="*/ f552 1 f456"/>
              <a:gd name="f646" fmla="*/ f553 1 f457"/>
              <a:gd name="f647" fmla="*/ f554 1 f456"/>
              <a:gd name="f648" fmla="*/ f555 1 f457"/>
              <a:gd name="f649" fmla="*/ f556 1 f456"/>
              <a:gd name="f650" fmla="*/ f557 1 f457"/>
              <a:gd name="f651" fmla="*/ f558 1 f456"/>
              <a:gd name="f652" fmla="*/ f559 1 f457"/>
              <a:gd name="f653" fmla="*/ f560 1 f456"/>
              <a:gd name="f654" fmla="*/ f561 1 f457"/>
              <a:gd name="f655" fmla="*/ f562 1 f456"/>
              <a:gd name="f656" fmla="*/ f563 1 f457"/>
              <a:gd name="f657" fmla="*/ f564 1 f456"/>
              <a:gd name="f658" fmla="*/ f565 1 f457"/>
              <a:gd name="f659" fmla="*/ f566 1 f456"/>
              <a:gd name="f660" fmla="*/ f567 1 f457"/>
              <a:gd name="f661" fmla="*/ f568 1 f456"/>
              <a:gd name="f662" fmla="*/ f569 1 f457"/>
              <a:gd name="f663" fmla="*/ f570 1 f456"/>
              <a:gd name="f664" fmla="*/ f571 1 f457"/>
              <a:gd name="f665" fmla="*/ f572 1 f456"/>
              <a:gd name="f666" fmla="*/ f573 1 f457"/>
              <a:gd name="f667" fmla="*/ f574 1 f456"/>
              <a:gd name="f668" fmla="*/ f575 1 f456"/>
              <a:gd name="f669" fmla="*/ f576 1 f457"/>
              <a:gd name="f670" fmla="*/ f577 1 f456"/>
              <a:gd name="f671" fmla="*/ f578 1 f457"/>
              <a:gd name="f672" fmla="*/ f579 1 f457"/>
              <a:gd name="f673" fmla="*/ f580 1 f456"/>
              <a:gd name="f674" fmla="*/ f581 1 f457"/>
              <a:gd name="f675" fmla="*/ f582 1 f456"/>
              <a:gd name="f676" fmla="*/ f583 1 f457"/>
              <a:gd name="f677" fmla="*/ f584 1 f456"/>
              <a:gd name="f678" fmla="*/ f585 1 f457"/>
              <a:gd name="f679" fmla="*/ f586 1 f456"/>
              <a:gd name="f680" fmla="*/ f587 1 f457"/>
              <a:gd name="f681" fmla="*/ f588 1 f456"/>
              <a:gd name="f682" fmla="*/ f589 1 f457"/>
              <a:gd name="f683" fmla="*/ f590 1 f456"/>
              <a:gd name="f684" fmla="*/ f591 1 f457"/>
              <a:gd name="f685" fmla="*/ f592 1 f456"/>
              <a:gd name="f686" fmla="*/ f593 1 f457"/>
              <a:gd name="f687" fmla="*/ f594 1 f456"/>
              <a:gd name="f688" fmla="*/ f595 1 f457"/>
              <a:gd name="f689" fmla="*/ f596 1 f456"/>
              <a:gd name="f690" fmla="*/ f597 1 f457"/>
              <a:gd name="f691" fmla="*/ f598 1 f456"/>
              <a:gd name="f692" fmla="*/ f599 1 f457"/>
              <a:gd name="f693" fmla="*/ f600 1 f456"/>
              <a:gd name="f694" fmla="*/ f601 1 f457"/>
              <a:gd name="f695" fmla="*/ f602 1 f456"/>
              <a:gd name="f696" fmla="*/ f603 1 f457"/>
              <a:gd name="f697" fmla="*/ f604 1 f456"/>
              <a:gd name="f698" fmla="*/ f605 1 f457"/>
              <a:gd name="f699" fmla="*/ f606 1 f456"/>
              <a:gd name="f700" fmla="*/ f607 1 f456"/>
              <a:gd name="f701" fmla="*/ f608 1 f457"/>
              <a:gd name="f702" fmla="*/ f609 1 f456"/>
              <a:gd name="f703" fmla="*/ f610 1 f457"/>
              <a:gd name="f704" fmla="*/ f611 1 f456"/>
              <a:gd name="f705" fmla="*/ f612 1 f457"/>
              <a:gd name="f706" fmla="*/ f613 1 f456"/>
              <a:gd name="f707" fmla="*/ f614 1 f457"/>
              <a:gd name="f708" fmla="*/ f615 1 f456"/>
              <a:gd name="f709" fmla="*/ f616 1 f457"/>
              <a:gd name="f710" fmla="*/ f617 1 f456"/>
              <a:gd name="f711" fmla="*/ f618 1 f457"/>
              <a:gd name="f712" fmla="*/ f619 1 f456"/>
              <a:gd name="f713" fmla="*/ f620 1 f457"/>
              <a:gd name="f714" fmla="*/ f621 1 f456"/>
              <a:gd name="f715" fmla="*/ f622 1 f457"/>
              <a:gd name="f716" fmla="*/ f623 1 f456"/>
              <a:gd name="f717" fmla="*/ f624 1 f457"/>
              <a:gd name="f718" fmla="*/ f625 1 f456"/>
              <a:gd name="f719" fmla="*/ f626 1 f457"/>
              <a:gd name="f720" fmla="*/ f627 1 f456"/>
              <a:gd name="f721" fmla="*/ f628 1 f457"/>
              <a:gd name="f722" fmla="*/ f629 1 f456"/>
              <a:gd name="f723" fmla="*/ f630 1 f457"/>
              <a:gd name="f724" fmla="*/ f631 1 f456"/>
              <a:gd name="f725" fmla="*/ f632 1 f457"/>
              <a:gd name="f726" fmla="*/ f633 1 f456"/>
              <a:gd name="f727" fmla="*/ f634 1 f457"/>
              <a:gd name="f728" fmla="*/ f635 1 f456"/>
              <a:gd name="f729" fmla="*/ f636 1 f457"/>
              <a:gd name="f730" fmla="*/ f637 f447 1"/>
              <a:gd name="f731" fmla="*/ f638 f447 1"/>
              <a:gd name="f732" fmla="*/ f640 f448 1"/>
              <a:gd name="f733" fmla="*/ f639 f448 1"/>
              <a:gd name="f734" fmla="*/ f641 f447 1"/>
              <a:gd name="f735" fmla="*/ f642 f448 1"/>
              <a:gd name="f736" fmla="*/ f643 f447 1"/>
              <a:gd name="f737" fmla="*/ f644 f448 1"/>
              <a:gd name="f738" fmla="*/ f645 f447 1"/>
              <a:gd name="f739" fmla="*/ f646 f448 1"/>
              <a:gd name="f740" fmla="*/ f647 f447 1"/>
              <a:gd name="f741" fmla="*/ f648 f448 1"/>
              <a:gd name="f742" fmla="*/ f649 f447 1"/>
              <a:gd name="f743" fmla="*/ f650 f448 1"/>
              <a:gd name="f744" fmla="*/ f651 f447 1"/>
              <a:gd name="f745" fmla="*/ f652 f448 1"/>
              <a:gd name="f746" fmla="*/ f653 f447 1"/>
              <a:gd name="f747" fmla="*/ f654 f448 1"/>
              <a:gd name="f748" fmla="*/ f655 f447 1"/>
              <a:gd name="f749" fmla="*/ f656 f448 1"/>
              <a:gd name="f750" fmla="*/ f657 f447 1"/>
              <a:gd name="f751" fmla="*/ f658 f448 1"/>
              <a:gd name="f752" fmla="*/ f659 f447 1"/>
              <a:gd name="f753" fmla="*/ f660 f448 1"/>
              <a:gd name="f754" fmla="*/ f661 f447 1"/>
              <a:gd name="f755" fmla="*/ f662 f448 1"/>
              <a:gd name="f756" fmla="*/ f663 f447 1"/>
              <a:gd name="f757" fmla="*/ f664 f448 1"/>
              <a:gd name="f758" fmla="*/ f665 f447 1"/>
              <a:gd name="f759" fmla="*/ f666 f448 1"/>
              <a:gd name="f760" fmla="*/ f667 f447 1"/>
              <a:gd name="f761" fmla="*/ f668 f447 1"/>
              <a:gd name="f762" fmla="*/ f669 f448 1"/>
              <a:gd name="f763" fmla="*/ f670 f447 1"/>
              <a:gd name="f764" fmla="*/ f671 f448 1"/>
              <a:gd name="f765" fmla="*/ f672 f448 1"/>
              <a:gd name="f766" fmla="*/ f673 f447 1"/>
              <a:gd name="f767" fmla="*/ f674 f448 1"/>
              <a:gd name="f768" fmla="*/ f675 f447 1"/>
              <a:gd name="f769" fmla="*/ f676 f448 1"/>
              <a:gd name="f770" fmla="*/ f677 f447 1"/>
              <a:gd name="f771" fmla="*/ f678 f448 1"/>
              <a:gd name="f772" fmla="*/ f679 f447 1"/>
              <a:gd name="f773" fmla="*/ f680 f448 1"/>
              <a:gd name="f774" fmla="*/ f681 f447 1"/>
              <a:gd name="f775" fmla="*/ f682 f448 1"/>
              <a:gd name="f776" fmla="*/ f683 f447 1"/>
              <a:gd name="f777" fmla="*/ f684 f448 1"/>
              <a:gd name="f778" fmla="*/ f685 f447 1"/>
              <a:gd name="f779" fmla="*/ f686 f448 1"/>
              <a:gd name="f780" fmla="*/ f687 f447 1"/>
              <a:gd name="f781" fmla="*/ f688 f448 1"/>
              <a:gd name="f782" fmla="*/ f689 f447 1"/>
              <a:gd name="f783" fmla="*/ f690 f448 1"/>
              <a:gd name="f784" fmla="*/ f691 f447 1"/>
              <a:gd name="f785" fmla="*/ f692 f448 1"/>
              <a:gd name="f786" fmla="*/ f693 f447 1"/>
              <a:gd name="f787" fmla="*/ f694 f448 1"/>
              <a:gd name="f788" fmla="*/ f695 f447 1"/>
              <a:gd name="f789" fmla="*/ f696 f448 1"/>
              <a:gd name="f790" fmla="*/ f697 f447 1"/>
              <a:gd name="f791" fmla="*/ f698 f448 1"/>
              <a:gd name="f792" fmla="*/ f699 f447 1"/>
              <a:gd name="f793" fmla="*/ f700 f447 1"/>
              <a:gd name="f794" fmla="*/ f701 f448 1"/>
              <a:gd name="f795" fmla="*/ f702 f447 1"/>
              <a:gd name="f796" fmla="*/ f703 f448 1"/>
              <a:gd name="f797" fmla="*/ f704 f447 1"/>
              <a:gd name="f798" fmla="*/ f705 f448 1"/>
              <a:gd name="f799" fmla="*/ f706 f447 1"/>
              <a:gd name="f800" fmla="*/ f707 f448 1"/>
              <a:gd name="f801" fmla="*/ f708 f447 1"/>
              <a:gd name="f802" fmla="*/ f709 f448 1"/>
              <a:gd name="f803" fmla="*/ f710 f447 1"/>
              <a:gd name="f804" fmla="*/ f711 f448 1"/>
              <a:gd name="f805" fmla="*/ f712 f447 1"/>
              <a:gd name="f806" fmla="*/ f713 f448 1"/>
              <a:gd name="f807" fmla="*/ f714 f447 1"/>
              <a:gd name="f808" fmla="*/ f715 f448 1"/>
              <a:gd name="f809" fmla="*/ f716 f447 1"/>
              <a:gd name="f810" fmla="*/ f717 f448 1"/>
              <a:gd name="f811" fmla="*/ f718 f447 1"/>
              <a:gd name="f812" fmla="*/ f719 f448 1"/>
              <a:gd name="f813" fmla="*/ f720 f447 1"/>
              <a:gd name="f814" fmla="*/ f721 f448 1"/>
              <a:gd name="f815" fmla="*/ f722 f447 1"/>
              <a:gd name="f816" fmla="*/ f723 f448 1"/>
              <a:gd name="f817" fmla="*/ f724 f447 1"/>
              <a:gd name="f818" fmla="*/ f725 f448 1"/>
              <a:gd name="f819" fmla="*/ f726 f447 1"/>
              <a:gd name="f820" fmla="*/ f727 f448 1"/>
              <a:gd name="f821" fmla="*/ f728 f447 1"/>
              <a:gd name="f822" fmla="*/ f729 f44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47">
                <a:pos x="f734" y="f735"/>
              </a:cxn>
              <a:cxn ang="f547">
                <a:pos x="f736" y="f737"/>
              </a:cxn>
              <a:cxn ang="f547">
                <a:pos x="f738" y="f739"/>
              </a:cxn>
              <a:cxn ang="f547">
                <a:pos x="f740" y="f741"/>
              </a:cxn>
              <a:cxn ang="f547">
                <a:pos x="f742" y="f743"/>
              </a:cxn>
              <a:cxn ang="f547">
                <a:pos x="f744" y="f745"/>
              </a:cxn>
              <a:cxn ang="f547">
                <a:pos x="f746" y="f747"/>
              </a:cxn>
              <a:cxn ang="f547">
                <a:pos x="f748" y="f749"/>
              </a:cxn>
              <a:cxn ang="f547">
                <a:pos x="f750" y="f751"/>
              </a:cxn>
              <a:cxn ang="f547">
                <a:pos x="f752" y="f753"/>
              </a:cxn>
              <a:cxn ang="f547">
                <a:pos x="f754" y="f755"/>
              </a:cxn>
              <a:cxn ang="f547">
                <a:pos x="f756" y="f757"/>
              </a:cxn>
              <a:cxn ang="f547">
                <a:pos x="f758" y="f759"/>
              </a:cxn>
              <a:cxn ang="f547">
                <a:pos x="f760" y="f755"/>
              </a:cxn>
              <a:cxn ang="f547">
                <a:pos x="f761" y="f762"/>
              </a:cxn>
              <a:cxn ang="f547">
                <a:pos x="f763" y="f764"/>
              </a:cxn>
              <a:cxn ang="f547">
                <a:pos x="f758" y="f765"/>
              </a:cxn>
              <a:cxn ang="f547">
                <a:pos x="f766" y="f767"/>
              </a:cxn>
              <a:cxn ang="f547">
                <a:pos x="f768" y="f769"/>
              </a:cxn>
              <a:cxn ang="f547">
                <a:pos x="f770" y="f771"/>
              </a:cxn>
              <a:cxn ang="f547">
                <a:pos x="f772" y="f773"/>
              </a:cxn>
              <a:cxn ang="f547">
                <a:pos x="f774" y="f775"/>
              </a:cxn>
              <a:cxn ang="f547">
                <a:pos x="f776" y="f777"/>
              </a:cxn>
              <a:cxn ang="f547">
                <a:pos x="f778" y="f779"/>
              </a:cxn>
              <a:cxn ang="f547">
                <a:pos x="f780" y="f781"/>
              </a:cxn>
              <a:cxn ang="f547">
                <a:pos x="f782" y="f783"/>
              </a:cxn>
              <a:cxn ang="f547">
                <a:pos x="f784" y="f785"/>
              </a:cxn>
              <a:cxn ang="f547">
                <a:pos x="f786" y="f787"/>
              </a:cxn>
              <a:cxn ang="f547">
                <a:pos x="f788" y="f789"/>
              </a:cxn>
              <a:cxn ang="f547">
                <a:pos x="f790" y="f791"/>
              </a:cxn>
              <a:cxn ang="f547">
                <a:pos x="f792" y="f787"/>
              </a:cxn>
              <a:cxn ang="f547">
                <a:pos x="f793" y="f794"/>
              </a:cxn>
              <a:cxn ang="f547">
                <a:pos x="f795" y="f796"/>
              </a:cxn>
              <a:cxn ang="f547">
                <a:pos x="f797" y="f798"/>
              </a:cxn>
              <a:cxn ang="f547">
                <a:pos x="f799" y="f800"/>
              </a:cxn>
              <a:cxn ang="f547">
                <a:pos x="f801" y="f802"/>
              </a:cxn>
              <a:cxn ang="f547">
                <a:pos x="f803" y="f804"/>
              </a:cxn>
              <a:cxn ang="f547">
                <a:pos x="f805" y="f806"/>
              </a:cxn>
              <a:cxn ang="f547">
                <a:pos x="f807" y="f808"/>
              </a:cxn>
              <a:cxn ang="f547">
                <a:pos x="f809" y="f810"/>
              </a:cxn>
              <a:cxn ang="f547">
                <a:pos x="f811" y="f812"/>
              </a:cxn>
              <a:cxn ang="f547">
                <a:pos x="f813" y="f814"/>
              </a:cxn>
              <a:cxn ang="f547">
                <a:pos x="f815" y="f816"/>
              </a:cxn>
              <a:cxn ang="f547">
                <a:pos x="f817" y="f818"/>
              </a:cxn>
              <a:cxn ang="f547">
                <a:pos x="f819" y="f820"/>
              </a:cxn>
              <a:cxn ang="f547">
                <a:pos x="f821" y="f822"/>
              </a:cxn>
            </a:cxnLst>
            <a:rect l="f730" t="f733" r="f731" b="f732"/>
            <a:pathLst>
              <a:path w="624" h="619">
                <a:moveTo>
                  <a:pt x="f9" y="f10"/>
                </a:moveTo>
                <a:cubicBezTo>
                  <a:pt x="f11" y="f12"/>
                  <a:pt x="f11" y="f13"/>
                  <a:pt x="f11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22" y="f23"/>
                  <a:pt x="f24" y="f25"/>
                </a:cubicBezTo>
                <a:cubicBezTo>
                  <a:pt x="f26" y="f27"/>
                  <a:pt x="f28" y="f29"/>
                  <a:pt x="f30" y="f31"/>
                </a:cubicBezTo>
                <a:cubicBezTo>
                  <a:pt x="f26" y="f32"/>
                  <a:pt x="f33" y="f34"/>
                  <a:pt x="f35" y="f36"/>
                </a:cubicBezTo>
                <a:cubicBezTo>
                  <a:pt x="f37" y="f32"/>
                  <a:pt x="f38" y="f39"/>
                  <a:pt x="f40" y="f41"/>
                </a:cubicBezTo>
                <a:cubicBezTo>
                  <a:pt x="f42" y="f43"/>
                  <a:pt x="f44" y="f19"/>
                  <a:pt x="f29" y="f45"/>
                </a:cubicBezTo>
                <a:cubicBezTo>
                  <a:pt x="f46" y="f47"/>
                  <a:pt x="f48" y="f49"/>
                  <a:pt x="f50" y="f51"/>
                </a:cubicBezTo>
                <a:cubicBezTo>
                  <a:pt x="f52" y="f53"/>
                  <a:pt x="f54" y="f51"/>
                  <a:pt x="f55" y="f51"/>
                </a:cubicBezTo>
                <a:cubicBezTo>
                  <a:pt x="f10" y="f56"/>
                  <a:pt x="f57" y="f58"/>
                  <a:pt x="f47" y="f59"/>
                </a:cubicBezTo>
                <a:cubicBezTo>
                  <a:pt x="f60" y="f61"/>
                  <a:pt x="f56" y="f18"/>
                  <a:pt x="f62" y="f63"/>
                </a:cubicBezTo>
                <a:cubicBezTo>
                  <a:pt x="f64" y="f65"/>
                  <a:pt x="f66" y="f67"/>
                  <a:pt x="f42" y="f68"/>
                </a:cubicBezTo>
                <a:cubicBezTo>
                  <a:pt x="f69" y="f70"/>
                  <a:pt x="f42" y="f71"/>
                  <a:pt x="f42" y="f72"/>
                </a:cubicBezTo>
                <a:cubicBezTo>
                  <a:pt x="f73" y="f74"/>
                  <a:pt x="f75" y="f72"/>
                  <a:pt x="f76" y="f77"/>
                </a:cubicBezTo>
                <a:cubicBezTo>
                  <a:pt x="f19" y="f78"/>
                  <a:pt x="f79" y="f80"/>
                  <a:pt x="f81" y="f82"/>
                </a:cubicBezTo>
                <a:cubicBezTo>
                  <a:pt x="f49" y="f83"/>
                  <a:pt x="f84" y="f85"/>
                  <a:pt x="f86" y="f40"/>
                </a:cubicBezTo>
                <a:cubicBezTo>
                  <a:pt x="f87" y="f76"/>
                  <a:pt x="f88" y="f89"/>
                  <a:pt x="f90" y="f84"/>
                </a:cubicBezTo>
                <a:cubicBezTo>
                  <a:pt x="f91" y="f84"/>
                  <a:pt x="f92" y="f93"/>
                  <a:pt x="f94" y="f93"/>
                </a:cubicBezTo>
                <a:cubicBezTo>
                  <a:pt x="f95" y="f96"/>
                  <a:pt x="f97" y="f98"/>
                  <a:pt x="f97" y="f99"/>
                </a:cubicBezTo>
                <a:cubicBezTo>
                  <a:pt x="f95" y="f21"/>
                  <a:pt x="f92" y="f42"/>
                  <a:pt x="f91" y="f100"/>
                </a:cubicBezTo>
                <a:cubicBezTo>
                  <a:pt x="f91" y="f101"/>
                  <a:pt x="f102" y="f103"/>
                  <a:pt x="f104" y="f82"/>
                </a:cubicBezTo>
                <a:cubicBezTo>
                  <a:pt x="f55" y="f105"/>
                  <a:pt x="f106" y="f107"/>
                  <a:pt x="f108" y="f109"/>
                </a:cubicBezTo>
                <a:cubicBezTo>
                  <a:pt x="f108" y="f110"/>
                  <a:pt x="f111" y="f6"/>
                  <a:pt x="f112" y="f6"/>
                </a:cubicBezTo>
                <a:cubicBezTo>
                  <a:pt x="f113" y="f6"/>
                  <a:pt x="f114" y="f115"/>
                  <a:pt x="f116" y="f117"/>
                </a:cubicBezTo>
                <a:cubicBezTo>
                  <a:pt x="f118" y="f119"/>
                  <a:pt x="f120" y="f68"/>
                  <a:pt x="f121" y="f122"/>
                </a:cubicBezTo>
                <a:cubicBezTo>
                  <a:pt x="f123" y="f124"/>
                  <a:pt x="f125" y="f126"/>
                  <a:pt x="f125" y="f127"/>
                </a:cubicBezTo>
                <a:cubicBezTo>
                  <a:pt x="f125" y="f23"/>
                  <a:pt x="f128" y="f56"/>
                  <a:pt x="f120" y="f49"/>
                </a:cubicBezTo>
                <a:cubicBezTo>
                  <a:pt x="f129" y="f130"/>
                  <a:pt x="f131" y="f132"/>
                  <a:pt x="f131" y="f133"/>
                </a:cubicBezTo>
                <a:cubicBezTo>
                  <a:pt x="f134" y="f135"/>
                  <a:pt x="f136" y="f137"/>
                  <a:pt x="f138" y="f139"/>
                </a:cubicBezTo>
                <a:cubicBezTo>
                  <a:pt x="f140" y="f65"/>
                  <a:pt x="f141" y="f142"/>
                  <a:pt x="f143" y="f105"/>
                </a:cubicBezTo>
                <a:cubicBezTo>
                  <a:pt x="f144" y="f145"/>
                  <a:pt x="f146" y="f107"/>
                  <a:pt x="f147" y="f148"/>
                </a:cubicBezTo>
                <a:cubicBezTo>
                  <a:pt x="f149" y="f150"/>
                  <a:pt x="f151" y="f152"/>
                  <a:pt x="f153" y="f154"/>
                </a:cubicBezTo>
                <a:cubicBezTo>
                  <a:pt x="f155" y="f74"/>
                  <a:pt x="f156" y="f157"/>
                  <a:pt x="f158" y="f33"/>
                </a:cubicBezTo>
                <a:cubicBezTo>
                  <a:pt x="f153" y="f159"/>
                  <a:pt x="f160" y="f67"/>
                  <a:pt x="f149" y="f161"/>
                </a:cubicBezTo>
                <a:cubicBezTo>
                  <a:pt x="f162" y="f163"/>
                  <a:pt x="f164" y="f165"/>
                  <a:pt x="f166" y="f167"/>
                </a:cubicBezTo>
                <a:cubicBezTo>
                  <a:pt x="f168" y="f27"/>
                  <a:pt x="f169" y="f170"/>
                  <a:pt x="f171" y="f172"/>
                </a:cubicBezTo>
                <a:cubicBezTo>
                  <a:pt x="f173" y="f93"/>
                  <a:pt x="f174" y="f175"/>
                  <a:pt x="f176" y="f177"/>
                </a:cubicBezTo>
                <a:cubicBezTo>
                  <a:pt x="f151" y="f178"/>
                  <a:pt x="f179" y="f180"/>
                  <a:pt x="f181" y="f142"/>
                </a:cubicBezTo>
                <a:cubicBezTo>
                  <a:pt x="f182" y="f80"/>
                  <a:pt x="f183" y="f184"/>
                  <a:pt x="f185" y="f35"/>
                </a:cubicBezTo>
                <a:cubicBezTo>
                  <a:pt x="f186" y="f157"/>
                  <a:pt x="f187" y="f72"/>
                  <a:pt x="f188" y="f189"/>
                </a:cubicBezTo>
                <a:cubicBezTo>
                  <a:pt x="f190" y="f109"/>
                  <a:pt x="f191" y="f192"/>
                  <a:pt x="f193" y="f154"/>
                </a:cubicBezTo>
                <a:cubicBezTo>
                  <a:pt x="f194" y="f152"/>
                  <a:pt x="f195" y="f196"/>
                  <a:pt x="f197" y="f157"/>
                </a:cubicBezTo>
                <a:cubicBezTo>
                  <a:pt x="f198" y="f78"/>
                  <a:pt x="f187" y="f199"/>
                  <a:pt x="f200" y="f201"/>
                </a:cubicBezTo>
                <a:cubicBezTo>
                  <a:pt x="f202" y="f203"/>
                  <a:pt x="f204" y="f205"/>
                  <a:pt x="f182" y="f206"/>
                </a:cubicBezTo>
                <a:cubicBezTo>
                  <a:pt x="f207" y="f208"/>
                  <a:pt x="f156" y="f209"/>
                  <a:pt x="f210" y="f177"/>
                </a:cubicBezTo>
                <a:cubicBezTo>
                  <a:pt x="f138" y="f211"/>
                  <a:pt x="f212" y="f57"/>
                  <a:pt x="f213" y="f214"/>
                </a:cubicBezTo>
                <a:cubicBezTo>
                  <a:pt x="f215" y="f216"/>
                  <a:pt x="f217" y="f218"/>
                  <a:pt x="f219" y="f53"/>
                </a:cubicBezTo>
                <a:cubicBezTo>
                  <a:pt x="f138" y="f51"/>
                  <a:pt x="f220" y="f216"/>
                  <a:pt x="f221" y="f222"/>
                </a:cubicBezTo>
                <a:cubicBezTo>
                  <a:pt x="f155" y="f14"/>
                  <a:pt x="f223" y="f224"/>
                  <a:pt x="f225" y="f45"/>
                </a:cubicBezTo>
                <a:cubicBezTo>
                  <a:pt x="f226" y="f227"/>
                  <a:pt x="f228" y="f178"/>
                  <a:pt x="f181" y="f229"/>
                </a:cubicBezTo>
                <a:cubicBezTo>
                  <a:pt x="f183" y="f25"/>
                  <a:pt x="f230" y="f73"/>
                  <a:pt x="f231" y="f127"/>
                </a:cubicBezTo>
                <a:cubicBezTo>
                  <a:pt x="f232" y="f31"/>
                  <a:pt x="f233" y="f66"/>
                  <a:pt x="f234" y="f58"/>
                </a:cubicBezTo>
                <a:cubicBezTo>
                  <a:pt x="f235" y="f236"/>
                  <a:pt x="f198" y="f237"/>
                  <a:pt x="f238" y="f21"/>
                </a:cubicBezTo>
                <a:cubicBezTo>
                  <a:pt x="f239" y="f43"/>
                  <a:pt x="f185" y="f62"/>
                  <a:pt x="f240" y="f56"/>
                </a:cubicBezTo>
                <a:cubicBezTo>
                  <a:pt x="f241" y="f242"/>
                  <a:pt x="f243" y="f89"/>
                  <a:pt x="f244" y="f224"/>
                </a:cubicBezTo>
                <a:cubicBezTo>
                  <a:pt x="f245" y="f98"/>
                  <a:pt x="f246" y="f48"/>
                  <a:pt x="f247" y="f248"/>
                </a:cubicBezTo>
                <a:cubicBezTo>
                  <a:pt x="f249" y="f250"/>
                  <a:pt x="f143" y="f251"/>
                  <a:pt x="f252" y="f253"/>
                </a:cubicBezTo>
                <a:cubicBezTo>
                  <a:pt x="f141" y="f13"/>
                  <a:pt x="f141" y="f254"/>
                  <a:pt x="f141" y="f255"/>
                </a:cubicBezTo>
                <a:cubicBezTo>
                  <a:pt x="f166" y="f10"/>
                  <a:pt x="f146" y="f256"/>
                  <a:pt x="f147" y="f256"/>
                </a:cubicBezTo>
                <a:cubicBezTo>
                  <a:pt x="f257" y="f258"/>
                  <a:pt x="f259" y="f255"/>
                  <a:pt x="f260" y="f87"/>
                </a:cubicBezTo>
                <a:cubicBezTo>
                  <a:pt x="f261" y="f13"/>
                  <a:pt x="f262" y="f263"/>
                  <a:pt x="f235" y="f264"/>
                </a:cubicBezTo>
                <a:cubicBezTo>
                  <a:pt x="f265" y="f250"/>
                  <a:pt x="f266" y="f267"/>
                  <a:pt x="f268" y="f269"/>
                </a:cubicBezTo>
                <a:cubicBezTo>
                  <a:pt x="f270" y="f87"/>
                  <a:pt x="f270" y="f271"/>
                  <a:pt x="f7" y="f258"/>
                </a:cubicBezTo>
                <a:cubicBezTo>
                  <a:pt x="f272" y="f273"/>
                  <a:pt x="f274" y="f275"/>
                  <a:pt x="f193" y="f11"/>
                </a:cubicBezTo>
                <a:cubicBezTo>
                  <a:pt x="f235" y="f9"/>
                  <a:pt x="f276" y="f88"/>
                  <a:pt x="f277" y="f11"/>
                </a:cubicBezTo>
                <a:cubicBezTo>
                  <a:pt x="f182" y="f10"/>
                  <a:pt x="f278" y="f279"/>
                  <a:pt x="f280" y="f281"/>
                </a:cubicBezTo>
                <a:cubicBezTo>
                  <a:pt x="f282" y="f283"/>
                  <a:pt x="f284" y="f285"/>
                  <a:pt x="f286" y="f11"/>
                </a:cubicBezTo>
                <a:cubicBezTo>
                  <a:pt x="f287" y="f88"/>
                  <a:pt x="f164" y="f54"/>
                  <a:pt x="f288" y="f289"/>
                </a:cubicBezTo>
                <a:cubicBezTo>
                  <a:pt x="f290" y="f291"/>
                  <a:pt x="f292" y="f293"/>
                  <a:pt x="f294" y="f295"/>
                </a:cubicBezTo>
                <a:cubicBezTo>
                  <a:pt x="f296" y="f297"/>
                  <a:pt x="f298" y="f299"/>
                  <a:pt x="f300" y="f134"/>
                </a:cubicBezTo>
                <a:cubicBezTo>
                  <a:pt x="f301" y="f302"/>
                  <a:pt x="f303" y="f174"/>
                  <a:pt x="f304" y="f305"/>
                </a:cubicBezTo>
                <a:cubicBezTo>
                  <a:pt x="f306" y="f215"/>
                  <a:pt x="f188" y="f307"/>
                  <a:pt x="f190" y="f287"/>
                </a:cubicBezTo>
                <a:cubicBezTo>
                  <a:pt x="f308" y="f221"/>
                  <a:pt x="f232" y="f247"/>
                  <a:pt x="f309" y="f310"/>
                </a:cubicBezTo>
                <a:cubicBezTo>
                  <a:pt x="f311" y="f221"/>
                  <a:pt x="f183" y="f307"/>
                  <a:pt x="f312" y="f217"/>
                </a:cubicBezTo>
                <a:cubicBezTo>
                  <a:pt x="f313" y="f136"/>
                  <a:pt x="f314" y="f315"/>
                  <a:pt x="f259" y="f171"/>
                </a:cubicBezTo>
                <a:cubicBezTo>
                  <a:pt x="f316" y="f123"/>
                  <a:pt x="f155" y="f317"/>
                  <a:pt x="f164" y="f318"/>
                </a:cubicBezTo>
                <a:cubicBezTo>
                  <a:pt x="f287" y="f55"/>
                  <a:pt x="f307" y="f319"/>
                  <a:pt x="f2" y="f320"/>
                </a:cubicBezTo>
                <a:cubicBezTo>
                  <a:pt x="f212" y="f319"/>
                  <a:pt x="f219" y="f111"/>
                  <a:pt x="f217" y="f55"/>
                </a:cubicBezTo>
                <a:cubicBezTo>
                  <a:pt x="f2" y="f104"/>
                  <a:pt x="f138" y="f113"/>
                  <a:pt x="f307" y="f92"/>
                </a:cubicBezTo>
                <a:cubicBezTo>
                  <a:pt x="f160" y="f297"/>
                  <a:pt x="f321" y="f166"/>
                  <a:pt x="f322" y="f323"/>
                </a:cubicBezTo>
                <a:cubicBezTo>
                  <a:pt x="f324" y="f325"/>
                  <a:pt x="f326" y="f327"/>
                  <a:pt x="f328" y="f329"/>
                </a:cubicBezTo>
                <a:cubicBezTo>
                  <a:pt x="f330" y="f331"/>
                  <a:pt x="f332" y="f333"/>
                  <a:pt x="f334" y="f335"/>
                </a:cubicBezTo>
                <a:cubicBezTo>
                  <a:pt x="f336" y="f337"/>
                  <a:pt x="f338" y="f322"/>
                  <a:pt x="f339" y="f340"/>
                </a:cubicBezTo>
                <a:cubicBezTo>
                  <a:pt x="f294" y="f179"/>
                  <a:pt x="f278" y="f329"/>
                  <a:pt x="f341" y="f327"/>
                </a:cubicBezTo>
                <a:cubicBezTo>
                  <a:pt x="f342" y="f325"/>
                  <a:pt x="f343" y="f344"/>
                  <a:pt x="f316" y="f284"/>
                </a:cubicBezTo>
                <a:cubicBezTo>
                  <a:pt x="f325" y="f220"/>
                  <a:pt x="f345" y="f134"/>
                  <a:pt x="f305" y="f346"/>
                </a:cubicBezTo>
                <a:cubicBezTo>
                  <a:pt x="f138" y="f169"/>
                  <a:pt x="f166" y="f347"/>
                  <a:pt x="f247" y="f348"/>
                </a:cubicBezTo>
                <a:cubicBezTo>
                  <a:pt x="f162" y="f349"/>
                  <a:pt x="f350" y="f351"/>
                  <a:pt x="f352" y="f340"/>
                </a:cubicBezTo>
                <a:cubicBezTo>
                  <a:pt x="f156" y="f322"/>
                  <a:pt x="f353" y="f354"/>
                  <a:pt x="f355" y="f356"/>
                </a:cubicBezTo>
                <a:cubicBezTo>
                  <a:pt x="f357" y="f358"/>
                  <a:pt x="f158" y="f359"/>
                  <a:pt x="f153" y="f360"/>
                </a:cubicBezTo>
                <a:cubicBezTo>
                  <a:pt x="f361" y="f362"/>
                  <a:pt x="f345" y="f363"/>
                  <a:pt x="f247" y="f183"/>
                </a:cubicBezTo>
                <a:cubicBezTo>
                  <a:pt x="f143" y="f364"/>
                  <a:pt x="f140" y="f243"/>
                  <a:pt x="f287" y="f340"/>
                </a:cubicBezTo>
                <a:cubicBezTo>
                  <a:pt x="f144" y="f365"/>
                  <a:pt x="f249" y="f351"/>
                  <a:pt x="f221" y="f316"/>
                </a:cubicBezTo>
                <a:cubicBezTo>
                  <a:pt x="f252" y="f366"/>
                  <a:pt x="f367" y="f252"/>
                  <a:pt x="f171" y="f128"/>
                </a:cubicBezTo>
                <a:cubicBezTo>
                  <a:pt x="f299" y="f118"/>
                  <a:pt x="f368" y="f369"/>
                  <a:pt x="f295" y="f317"/>
                </a:cubicBezTo>
                <a:cubicBezTo>
                  <a:pt x="f370" y="f317"/>
                  <a:pt x="f371" y="f317"/>
                  <a:pt x="f131" y="f317"/>
                </a:cubicBezTo>
                <a:cubicBezTo>
                  <a:pt x="f131" y="f118"/>
                  <a:pt x="f131" y="f121"/>
                  <a:pt x="f131" y="f371"/>
                </a:cubicBezTo>
                <a:cubicBezTo>
                  <a:pt x="f372" y="f373"/>
                  <a:pt x="f374" y="f228"/>
                  <a:pt x="f375" y="f376"/>
                </a:cubicBezTo>
                <a:cubicBezTo>
                  <a:pt x="f375" y="f193"/>
                  <a:pt x="f375" y="f274"/>
                  <a:pt x="f120" y="f377"/>
                </a:cubicBezTo>
                <a:cubicBezTo>
                  <a:pt x="f128" y="f378"/>
                  <a:pt x="f118" y="f8"/>
                  <a:pt x="f369" y="f8"/>
                </a:cubicBezTo>
                <a:cubicBezTo>
                  <a:pt x="f116" y="f8"/>
                  <a:pt x="f379" y="f377"/>
                  <a:pt x="f379" y="f380"/>
                </a:cubicBezTo>
                <a:cubicBezTo>
                  <a:pt x="f97" y="f381"/>
                  <a:pt x="f379" y="f382"/>
                  <a:pt x="f383" y="f308"/>
                </a:cubicBezTo>
                <a:cubicBezTo>
                  <a:pt x="f383" y="f384"/>
                  <a:pt x="f317" y="f385"/>
                  <a:pt x="f114" y="f375"/>
                </a:cubicBezTo>
                <a:cubicBezTo>
                  <a:pt x="f114" y="f293"/>
                  <a:pt x="f95" y="f369"/>
                  <a:pt x="f291" y="f379"/>
                </a:cubicBezTo>
                <a:cubicBezTo>
                  <a:pt x="f386" y="f116"/>
                  <a:pt x="f55" y="f346"/>
                  <a:pt x="f387" y="f388"/>
                </a:cubicBezTo>
                <a:cubicBezTo>
                  <a:pt x="f389" y="f213"/>
                  <a:pt x="f269" y="f147"/>
                  <a:pt x="f86" y="f357"/>
                </a:cubicBezTo>
                <a:cubicBezTo>
                  <a:pt x="f15" y="f390"/>
                  <a:pt x="f391" y="f392"/>
                  <a:pt x="f93" y="f343"/>
                </a:cubicBezTo>
                <a:cubicBezTo>
                  <a:pt x="f132" y="f393"/>
                  <a:pt x="f394" y="f395"/>
                  <a:pt x="f56" y="f396"/>
                </a:cubicBezTo>
                <a:cubicBezTo>
                  <a:pt x="f397" y="f398"/>
                  <a:pt x="f41" y="f181"/>
                  <a:pt x="f237" y="f356"/>
                </a:cubicBezTo>
                <a:cubicBezTo>
                  <a:pt x="f399" y="f400"/>
                  <a:pt x="f401" y="f294"/>
                  <a:pt x="f23" y="f314"/>
                </a:cubicBezTo>
                <a:cubicBezTo>
                  <a:pt x="f209" y="f244"/>
                  <a:pt x="f402" y="f403"/>
                  <a:pt x="f56" y="f223"/>
                </a:cubicBezTo>
                <a:cubicBezTo>
                  <a:pt x="f130" y="f404"/>
                  <a:pt x="f391" y="f323"/>
                  <a:pt x="f405" y="f406"/>
                </a:cubicBezTo>
                <a:cubicBezTo>
                  <a:pt x="f254" y="f305"/>
                  <a:pt x="f283" y="f374"/>
                  <a:pt x="f407" y="f91"/>
                </a:cubicBezTo>
                <a:cubicBezTo>
                  <a:pt x="f88" y="f113"/>
                  <a:pt x="f408" y="f386"/>
                  <a:pt x="f9" y="f409"/>
                </a:cubicBezTo>
                <a:cubicBezTo>
                  <a:pt x="f48" y="f410"/>
                  <a:pt x="f227" y="f138"/>
                  <a:pt x="f34" y="f411"/>
                </a:cubicBezTo>
                <a:cubicBezTo>
                  <a:pt x="f126" y="f323"/>
                  <a:pt x="f412" y="f413"/>
                  <a:pt x="f414" y="f325"/>
                </a:cubicBezTo>
                <a:cubicBezTo>
                  <a:pt x="f415" y="f353"/>
                  <a:pt x="f416" y="f156"/>
                  <a:pt x="f201" y="f417"/>
                </a:cubicBezTo>
                <a:cubicBezTo>
                  <a:pt x="f80" y="f385"/>
                  <a:pt x="f418" y="f419"/>
                  <a:pt x="f122" y="f420"/>
                </a:cubicBezTo>
                <a:cubicBezTo>
                  <a:pt x="f414" y="f162"/>
                  <a:pt x="f163" y="f406"/>
                  <a:pt x="f421" y="f166"/>
                </a:cubicBezTo>
                <a:cubicBezTo>
                  <a:pt x="f422" y="f252"/>
                  <a:pt x="f423" y="f212"/>
                  <a:pt x="f21" y="f424"/>
                </a:cubicBezTo>
                <a:cubicBezTo>
                  <a:pt x="f242" y="f425"/>
                  <a:pt x="f426" y="f128"/>
                  <a:pt x="f405" y="f379"/>
                </a:cubicBezTo>
                <a:cubicBezTo>
                  <a:pt x="f267" y="f291"/>
                  <a:pt x="f271" y="f102"/>
                  <a:pt x="f273" y="f55"/>
                </a:cubicBezTo>
                <a:cubicBezTo>
                  <a:pt x="f427" y="f387"/>
                  <a:pt x="f256" y="f106"/>
                  <a:pt x="f428" y="f429"/>
                </a:cubicBezTo>
                <a:cubicBezTo>
                  <a:pt x="f394" y="f409"/>
                  <a:pt x="f29" y="f114"/>
                  <a:pt x="f430" y="f121"/>
                </a:cubicBezTo>
                <a:cubicBezTo>
                  <a:pt x="f142" y="f129"/>
                  <a:pt x="f431" y="f131"/>
                  <a:pt x="f432" y="f410"/>
                </a:cubicBezTo>
                <a:cubicBezTo>
                  <a:pt x="f33" y="f371"/>
                  <a:pt x="f157" y="f129"/>
                  <a:pt x="f77" y="f123"/>
                </a:cubicBezTo>
                <a:cubicBezTo>
                  <a:pt x="f26" y="f293"/>
                  <a:pt x="f433" y="f116"/>
                  <a:pt x="f33" y="f114"/>
                </a:cubicBezTo>
                <a:cubicBezTo>
                  <a:pt x="f434" y="f95"/>
                  <a:pt x="f435" y="f113"/>
                  <a:pt x="f436" y="f291"/>
                </a:cubicBezTo>
                <a:cubicBezTo>
                  <a:pt x="f437" y="f379"/>
                  <a:pt x="f178" y="f55"/>
                  <a:pt x="f49" y="f289"/>
                </a:cubicBezTo>
                <a:cubicBezTo>
                  <a:pt x="f438" y="f108"/>
                  <a:pt x="f405" y="f407"/>
                  <a:pt x="f12" y="f52"/>
                </a:cubicBezTo>
                <a:cubicBezTo>
                  <a:pt x="f394" y="f52"/>
                  <a:pt x="f439" y="f11"/>
                  <a:pt x="f100" y="f52"/>
                </a:cubicBezTo>
                <a:cubicBezTo>
                  <a:pt x="f414" y="f9"/>
                  <a:pt x="f80" y="f429"/>
                  <a:pt x="f78" y="f289"/>
                </a:cubicBezTo>
                <a:cubicBezTo>
                  <a:pt x="f157" y="f320"/>
                  <a:pt x="f150" y="f108"/>
                  <a:pt x="f440" y="f441"/>
                </a:cubicBezTo>
                <a:cubicBezTo>
                  <a:pt x="f442" y="f88"/>
                  <a:pt x="f6" y="f275"/>
                  <a:pt x="f6" y="f281"/>
                </a:cubicBezTo>
                <a:cubicBezTo>
                  <a:pt x="f6" y="f256"/>
                  <a:pt x="f115" y="f87"/>
                  <a:pt x="f110" y="f13"/>
                </a:cubicBezTo>
                <a:cubicBezTo>
                  <a:pt x="f71" y="f218"/>
                  <a:pt x="f199" y="f443"/>
                  <a:pt x="f206" y="f12"/>
                </a:cubicBezTo>
                <a:cubicBezTo>
                  <a:pt x="f124" y="f255"/>
                  <a:pt x="f444" y="f427"/>
                  <a:pt x="f445" y="f427"/>
                </a:cubicBezTo>
                <a:cubicBezTo>
                  <a:pt x="f76" y="f273"/>
                  <a:pt x="f98" y="f427"/>
                  <a:pt x="f10" y="f427"/>
                </a:cubicBezTo>
                <a:cubicBezTo>
                  <a:pt x="f273" y="f427"/>
                  <a:pt x="f389" y="f258"/>
                  <a:pt x="f9" y="f10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" name="Freeform 7">
            <a:extLst>
              <a:ext uri="{FF2B5EF4-FFF2-40B4-BE49-F238E27FC236}">
                <a16:creationId xmlns:a16="http://schemas.microsoft.com/office/drawing/2014/main" id="{AB23C6C9-FB90-BDB5-412A-E155B376F83D}"/>
              </a:ext>
            </a:extLst>
          </p:cNvPr>
          <p:cNvSpPr/>
          <p:nvPr/>
        </p:nvSpPr>
        <p:spPr>
          <a:xfrm>
            <a:off x="3309935" y="3773491"/>
            <a:ext cx="1033464" cy="1063620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615"/>
              <a:gd name="f8" fmla="val 633"/>
              <a:gd name="f9" fmla="val 353"/>
              <a:gd name="f10" fmla="val 258"/>
              <a:gd name="f11" fmla="val 361"/>
              <a:gd name="f12" fmla="val 243"/>
              <a:gd name="f13" fmla="val 366"/>
              <a:gd name="f14" fmla="val 229"/>
              <a:gd name="f15" fmla="val 374"/>
              <a:gd name="f16" fmla="val 217"/>
              <a:gd name="f17" fmla="val 402"/>
              <a:gd name="f18" fmla="val 175"/>
              <a:gd name="f19" fmla="val 430"/>
              <a:gd name="f20" fmla="val 134"/>
              <a:gd name="f21" fmla="val 460"/>
              <a:gd name="f22" fmla="val 92"/>
              <a:gd name="f23" fmla="val 466"/>
              <a:gd name="f24" fmla="val 83"/>
              <a:gd name="f25" fmla="val 472"/>
              <a:gd name="f26" fmla="val 76"/>
              <a:gd name="f27" fmla="val 470"/>
              <a:gd name="f28" fmla="val 63"/>
              <a:gd name="f29" fmla="val 467"/>
              <a:gd name="f30" fmla="val 42"/>
              <a:gd name="f31" fmla="val 22"/>
              <a:gd name="f32" fmla="val 495"/>
              <a:gd name="f33" fmla="val 7"/>
              <a:gd name="f34" fmla="val 490"/>
              <a:gd name="f35" fmla="val 487"/>
              <a:gd name="f36" fmla="val 34"/>
              <a:gd name="f37" fmla="val 483"/>
              <a:gd name="f38" fmla="val 45"/>
              <a:gd name="f39" fmla="val 484"/>
              <a:gd name="f40" fmla="val 46"/>
              <a:gd name="f41" fmla="val 486"/>
              <a:gd name="f42" fmla="val 47"/>
              <a:gd name="f43" fmla="val 500"/>
              <a:gd name="f44" fmla="val 513"/>
              <a:gd name="f45" fmla="val 21"/>
              <a:gd name="f46" fmla="val 526"/>
              <a:gd name="f47" fmla="val 528"/>
              <a:gd name="f48" fmla="val 9"/>
              <a:gd name="f49" fmla="val 529"/>
              <a:gd name="f50" fmla="val 10"/>
              <a:gd name="f51" fmla="val 531"/>
              <a:gd name="f52" fmla="val 12"/>
              <a:gd name="f53" fmla="val 524"/>
              <a:gd name="f54" fmla="val 516"/>
              <a:gd name="f55" fmla="val 32"/>
              <a:gd name="f56" fmla="val 506"/>
              <a:gd name="f57" fmla="val 36"/>
              <a:gd name="f58" fmla="val 540"/>
              <a:gd name="f59" fmla="val 29"/>
              <a:gd name="f60" fmla="val 554"/>
              <a:gd name="f61" fmla="val 555"/>
              <a:gd name="f62" fmla="val 23"/>
              <a:gd name="f63" fmla="val 556"/>
              <a:gd name="f64" fmla="val 25"/>
              <a:gd name="f65" fmla="val 557"/>
              <a:gd name="f66" fmla="val 26"/>
              <a:gd name="f67" fmla="val 545"/>
              <a:gd name="f68" fmla="val 35"/>
              <a:gd name="f69" fmla="val 532"/>
              <a:gd name="f70" fmla="val 44"/>
              <a:gd name="f71" fmla="val 517"/>
              <a:gd name="f72" fmla="val 55"/>
              <a:gd name="f73" fmla="val 542"/>
              <a:gd name="f74" fmla="val 67"/>
              <a:gd name="f75" fmla="val 546"/>
              <a:gd name="f76" fmla="val 562"/>
              <a:gd name="f77" fmla="val 561"/>
              <a:gd name="f78" fmla="val 62"/>
              <a:gd name="f79" fmla="val 538"/>
              <a:gd name="f80" fmla="val 64"/>
              <a:gd name="f81" fmla="val 525"/>
              <a:gd name="f82" fmla="val 75"/>
              <a:gd name="f83" fmla="val 77"/>
              <a:gd name="f84" fmla="val 527"/>
              <a:gd name="f85" fmla="val 79"/>
              <a:gd name="f86" fmla="val 82"/>
              <a:gd name="f87" fmla="val 547"/>
              <a:gd name="f88" fmla="val 565"/>
              <a:gd name="f89" fmla="val 68"/>
              <a:gd name="f90" fmla="val 588"/>
              <a:gd name="f91" fmla="val 60"/>
              <a:gd name="f92" fmla="val 582"/>
              <a:gd name="f93" fmla="val 66"/>
              <a:gd name="f94" fmla="val 578"/>
              <a:gd name="f95" fmla="val 72"/>
              <a:gd name="f96" fmla="val 573"/>
              <a:gd name="f97" fmla="val 552"/>
              <a:gd name="f98" fmla="val 88"/>
              <a:gd name="f99" fmla="val 91"/>
              <a:gd name="f100" fmla="val 504"/>
              <a:gd name="f101" fmla="val 86"/>
              <a:gd name="f102" fmla="val 476"/>
              <a:gd name="f103" fmla="val 87"/>
              <a:gd name="f104" fmla="val 101"/>
              <a:gd name="f105" fmla="val 439"/>
              <a:gd name="f106" fmla="val 142"/>
              <a:gd name="f107" fmla="val 412"/>
              <a:gd name="f108" fmla="val 183"/>
              <a:gd name="f109" fmla="val 385"/>
              <a:gd name="f110" fmla="val 224"/>
              <a:gd name="f111" fmla="val 381"/>
              <a:gd name="f112" fmla="val 380"/>
              <a:gd name="f113" fmla="val 234"/>
              <a:gd name="f114" fmla="val 242"/>
              <a:gd name="f115" fmla="val 406"/>
              <a:gd name="f116" fmla="val 218"/>
              <a:gd name="f117" fmla="val 431"/>
              <a:gd name="f118" fmla="val 195"/>
              <a:gd name="f119" fmla="val 456"/>
              <a:gd name="f120" fmla="val 171"/>
              <a:gd name="f121" fmla="val 458"/>
              <a:gd name="f122" fmla="val 169"/>
              <a:gd name="f123" fmla="val 462"/>
              <a:gd name="f124" fmla="val 167"/>
              <a:gd name="f125" fmla="val 465"/>
              <a:gd name="f126" fmla="val 165"/>
              <a:gd name="f127" fmla="val 479"/>
              <a:gd name="f128" fmla="val 157"/>
              <a:gd name="f129" fmla="val 492"/>
              <a:gd name="f130" fmla="val 149"/>
              <a:gd name="f131" fmla="val 514"/>
              <a:gd name="f132" fmla="val 138"/>
              <a:gd name="f133" fmla="val 523"/>
              <a:gd name="f134" fmla="val 135"/>
              <a:gd name="f135" fmla="val 533"/>
              <a:gd name="f136" fmla="val 536"/>
              <a:gd name="f137" fmla="val 143"/>
              <a:gd name="f138" fmla="val 539"/>
              <a:gd name="f139" fmla="val 148"/>
              <a:gd name="f140" fmla="val 152"/>
              <a:gd name="f141" fmla="val 159"/>
              <a:gd name="f142" fmla="val 158"/>
              <a:gd name="f143" fmla="val 491"/>
              <a:gd name="f144" fmla="val 164"/>
              <a:gd name="f145" fmla="val 179"/>
              <a:gd name="f146" fmla="val 482"/>
              <a:gd name="f147" fmla="val 184"/>
              <a:gd name="f148" fmla="val 189"/>
              <a:gd name="f149" fmla="val 471"/>
              <a:gd name="f150" fmla="val 190"/>
              <a:gd name="f151" fmla="val 424"/>
              <a:gd name="f152" fmla="val 202"/>
              <a:gd name="f153" fmla="val 401"/>
              <a:gd name="f154" fmla="val 240"/>
              <a:gd name="f155" fmla="val 372"/>
              <a:gd name="f156" fmla="val 272"/>
              <a:gd name="f157" fmla="val 273"/>
              <a:gd name="f158" fmla="val 375"/>
              <a:gd name="f159" fmla="val 275"/>
              <a:gd name="f160" fmla="val 376"/>
              <a:gd name="f161" fmla="val 277"/>
              <a:gd name="f162" fmla="val 379"/>
              <a:gd name="f163" fmla="val 383"/>
              <a:gd name="f164" fmla="val 274"/>
              <a:gd name="f165" fmla="val 429"/>
              <a:gd name="f166" fmla="val 478"/>
              <a:gd name="f167" fmla="val 220"/>
              <a:gd name="f168" fmla="val 530"/>
              <a:gd name="f169" fmla="val 207"/>
              <a:gd name="f170" fmla="val 544"/>
              <a:gd name="f171" fmla="val 204"/>
              <a:gd name="f172" fmla="val 550"/>
              <a:gd name="f173" fmla="val 198"/>
              <a:gd name="f174" fmla="val 161"/>
              <a:gd name="f175" fmla="val 567"/>
              <a:gd name="f176" fmla="val 150"/>
              <a:gd name="f177" fmla="val 147"/>
              <a:gd name="f178" fmla="val 580"/>
              <a:gd name="f179" fmla="val 168"/>
              <a:gd name="f180" fmla="val 178"/>
              <a:gd name="f181" fmla="val 566"/>
              <a:gd name="f182" fmla="val 568"/>
              <a:gd name="f183" fmla="val 579"/>
              <a:gd name="f184" fmla="val 172"/>
              <a:gd name="f185" fmla="val 590"/>
              <a:gd name="f186" fmla="val 601"/>
              <a:gd name="f187" fmla="val 156"/>
              <a:gd name="f188" fmla="val 602"/>
              <a:gd name="f189" fmla="val 603"/>
              <a:gd name="f190" fmla="val 604"/>
              <a:gd name="f191" fmla="val 160"/>
              <a:gd name="f192" fmla="val 597"/>
              <a:gd name="f193" fmla="val 177"/>
              <a:gd name="f194" fmla="val 591"/>
              <a:gd name="f195" fmla="val 187"/>
              <a:gd name="f196" fmla="val 599"/>
              <a:gd name="f197" fmla="val 186"/>
              <a:gd name="f198" fmla="val 606"/>
              <a:gd name="f199" fmla="val 185"/>
              <a:gd name="f200" fmla="val 607"/>
              <a:gd name="f201" fmla="val 188"/>
              <a:gd name="f202" fmla="val 600"/>
              <a:gd name="f203" fmla="val 193"/>
              <a:gd name="f204" fmla="val 593"/>
              <a:gd name="f205" fmla="val 197"/>
              <a:gd name="f206" fmla="val 581"/>
              <a:gd name="f207" fmla="val 205"/>
              <a:gd name="f208" fmla="val 596"/>
              <a:gd name="f209" fmla="val 605"/>
              <a:gd name="f210" fmla="val 614"/>
              <a:gd name="f211" fmla="val 209"/>
              <a:gd name="f212" fmla="val 211"/>
              <a:gd name="f213" fmla="val 214"/>
              <a:gd name="f214" fmla="val 585"/>
              <a:gd name="f215" fmla="val 221"/>
              <a:gd name="f216" fmla="val 223"/>
              <a:gd name="f217" fmla="val 226"/>
              <a:gd name="f218" fmla="val 598"/>
              <a:gd name="f219" fmla="val 239"/>
              <a:gd name="f220" fmla="val 583"/>
              <a:gd name="f221" fmla="val 232"/>
              <a:gd name="f222" fmla="val 572"/>
              <a:gd name="f223" fmla="val 212"/>
              <a:gd name="f224" fmla="val 522"/>
              <a:gd name="f225" fmla="val 477"/>
              <a:gd name="f226" fmla="val 233"/>
              <a:gd name="f227" fmla="val 433"/>
              <a:gd name="f228" fmla="val 250"/>
              <a:gd name="f229" fmla="val 395"/>
              <a:gd name="f230" fmla="val 280"/>
              <a:gd name="f231" fmla="val 391"/>
              <a:gd name="f232" fmla="val 283"/>
              <a:gd name="f233" fmla="val 387"/>
              <a:gd name="f234" fmla="val 287"/>
              <a:gd name="f235" fmla="val 290"/>
              <a:gd name="f236" fmla="val 382"/>
              <a:gd name="f237" fmla="val 291"/>
              <a:gd name="f238" fmla="val 293"/>
              <a:gd name="f239" fmla="val 299"/>
              <a:gd name="f240" fmla="val 411"/>
              <a:gd name="f241" fmla="val 292"/>
              <a:gd name="f242" fmla="val 438"/>
              <a:gd name="f243" fmla="val 285"/>
              <a:gd name="f244" fmla="val 278"/>
              <a:gd name="f245" fmla="val 469"/>
              <a:gd name="f246" fmla="val 493"/>
              <a:gd name="f247" fmla="val 279"/>
              <a:gd name="f248" fmla="val 270"/>
              <a:gd name="f249" fmla="val 269"/>
              <a:gd name="f250" fmla="val 548"/>
              <a:gd name="f251" fmla="val 553"/>
              <a:gd name="f252" fmla="val 294"/>
              <a:gd name="f253" fmla="val 541"/>
              <a:gd name="f254" fmla="val 296"/>
              <a:gd name="f255" fmla="val 298"/>
              <a:gd name="f256" fmla="val 295"/>
              <a:gd name="f257" fmla="val 281"/>
              <a:gd name="f258" fmla="val 288"/>
              <a:gd name="f259" fmla="val 436"/>
              <a:gd name="f260" fmla="val 297"/>
              <a:gd name="f261" fmla="val 300"/>
              <a:gd name="f262" fmla="val 405"/>
              <a:gd name="f263" fmla="val 301"/>
              <a:gd name="f264" fmla="val 398"/>
              <a:gd name="f265" fmla="val 304"/>
              <a:gd name="f266" fmla="val 309"/>
              <a:gd name="f267" fmla="val 396"/>
              <a:gd name="f268" fmla="val 400"/>
              <a:gd name="f269" fmla="val 310"/>
              <a:gd name="f270" fmla="val 404"/>
              <a:gd name="f271" fmla="val 453"/>
              <a:gd name="f272" fmla="val 305"/>
              <a:gd name="f273" fmla="val 496"/>
              <a:gd name="f274" fmla="val 320"/>
              <a:gd name="f275" fmla="val 537"/>
              <a:gd name="f276" fmla="val 345"/>
              <a:gd name="f277" fmla="val 350"/>
              <a:gd name="f278" fmla="val 351"/>
              <a:gd name="f279" fmla="val 349"/>
              <a:gd name="f280" fmla="val 594"/>
              <a:gd name="f281" fmla="val 348"/>
              <a:gd name="f282" fmla="val 364"/>
              <a:gd name="f283" fmla="val 363"/>
              <a:gd name="f284" fmla="val 362"/>
              <a:gd name="f285" fmla="val 370"/>
              <a:gd name="f286" fmla="val 612"/>
              <a:gd name="f287" fmla="val 611"/>
              <a:gd name="f288" fmla="val 386"/>
              <a:gd name="f289" fmla="val 384"/>
              <a:gd name="f290" fmla="val 378"/>
              <a:gd name="f291" fmla="val 577"/>
              <a:gd name="f292" fmla="val 576"/>
              <a:gd name="f293" fmla="val 584"/>
              <a:gd name="f294" fmla="val 392"/>
              <a:gd name="f295" fmla="val 413"/>
              <a:gd name="f296" fmla="val 414"/>
              <a:gd name="f297" fmla="val 416"/>
              <a:gd name="f298" fmla="val 586"/>
              <a:gd name="f299" fmla="val 408"/>
              <a:gd name="f300" fmla="val 575"/>
              <a:gd name="f301" fmla="val 564"/>
              <a:gd name="f302" fmla="val 563"/>
              <a:gd name="f303" fmla="val 393"/>
              <a:gd name="f304" fmla="val 394"/>
              <a:gd name="f305" fmla="val 560"/>
              <a:gd name="f306" fmla="val 410"/>
              <a:gd name="f307" fmla="val 440"/>
              <a:gd name="f308" fmla="val 441"/>
              <a:gd name="f309" fmla="val 442"/>
              <a:gd name="f310" fmla="val 420"/>
              <a:gd name="f311" fmla="val 407"/>
              <a:gd name="f312" fmla="val 432"/>
              <a:gd name="f313" fmla="val 444"/>
              <a:gd name="f314" fmla="val 388"/>
              <a:gd name="f315" fmla="val 367"/>
              <a:gd name="f316" fmla="val 358"/>
              <a:gd name="f317" fmla="val 521"/>
              <a:gd name="f318" fmla="val 321"/>
              <a:gd name="f319" fmla="val 324"/>
              <a:gd name="f320" fmla="val 336"/>
              <a:gd name="f321" fmla="val 463"/>
              <a:gd name="f322" fmla="val 356"/>
              <a:gd name="f323" fmla="val 468"/>
              <a:gd name="f324" fmla="val 474"/>
              <a:gd name="f325" fmla="val 368"/>
              <a:gd name="f326" fmla="val 373"/>
              <a:gd name="f327" fmla="val 464"/>
              <a:gd name="f328" fmla="val 459"/>
              <a:gd name="f329" fmla="val 452"/>
              <a:gd name="f330" fmla="val 377"/>
              <a:gd name="f331" fmla="val 346"/>
              <a:gd name="f332" fmla="val 347"/>
              <a:gd name="f333" fmla="val 341"/>
              <a:gd name="f334" fmla="val 339"/>
              <a:gd name="f335" fmla="val 365"/>
              <a:gd name="f336" fmla="val 337"/>
              <a:gd name="f337" fmla="val 355"/>
              <a:gd name="f338" fmla="val 334"/>
              <a:gd name="f339" fmla="val 342"/>
              <a:gd name="f340" fmla="val 338"/>
              <a:gd name="f341" fmla="val 332"/>
              <a:gd name="f342" fmla="val 328"/>
              <a:gd name="f343" fmla="val 628"/>
              <a:gd name="f344" fmla="val 317"/>
              <a:gd name="f345" fmla="val 315"/>
              <a:gd name="f346" fmla="val 624"/>
              <a:gd name="f347" fmla="val 312"/>
              <a:gd name="f348" fmla="val 352"/>
              <a:gd name="f349" fmla="val 284"/>
              <a:gd name="f350" fmla="val 268"/>
              <a:gd name="f351" fmla="val 331"/>
              <a:gd name="f352" fmla="val 267"/>
              <a:gd name="f353" fmla="val 266"/>
              <a:gd name="f354" fmla="val 330"/>
              <a:gd name="f355" fmla="val 259"/>
              <a:gd name="f356" fmla="val 247"/>
              <a:gd name="f357" fmla="val 246"/>
              <a:gd name="f358" fmla="val 244"/>
              <a:gd name="f359" fmla="val 215"/>
              <a:gd name="f360" fmla="val 216"/>
              <a:gd name="f361" fmla="val 210"/>
              <a:gd name="f362" fmla="val 403"/>
              <a:gd name="f363" fmla="val 176"/>
              <a:gd name="f364" fmla="val 369"/>
              <a:gd name="f365" fmla="val 333"/>
              <a:gd name="f366" fmla="val 322"/>
              <a:gd name="f367" fmla="val 199"/>
              <a:gd name="f368" fmla="val 323"/>
              <a:gd name="f369" fmla="val 166"/>
              <a:gd name="f370" fmla="val 154"/>
              <a:gd name="f371" fmla="val 327"/>
              <a:gd name="f372" fmla="val 116"/>
              <a:gd name="f373" fmla="val 93"/>
              <a:gd name="f374" fmla="val 343"/>
              <a:gd name="f375" fmla="val 81"/>
              <a:gd name="f376" fmla="val 409"/>
              <a:gd name="f377" fmla="val 41"/>
              <a:gd name="f378" fmla="val 54"/>
              <a:gd name="f379" fmla="val 73"/>
              <a:gd name="f380" fmla="val 70"/>
              <a:gd name="f381" fmla="val 61"/>
              <a:gd name="f382" fmla="val 51"/>
              <a:gd name="f383" fmla="val 390"/>
              <a:gd name="f384" fmla="val 40"/>
              <a:gd name="f385" fmla="val 397"/>
              <a:gd name="f386" fmla="val 39"/>
              <a:gd name="f387" fmla="val 37"/>
              <a:gd name="f388" fmla="val 52"/>
              <a:gd name="f389" fmla="val 59"/>
              <a:gd name="f390" fmla="val 58"/>
              <a:gd name="f391" fmla="val 57"/>
              <a:gd name="f392" fmla="val 30"/>
              <a:gd name="f393" fmla="val 371"/>
              <a:gd name="f394" fmla="val 38"/>
              <a:gd name="f395" fmla="val 50"/>
              <a:gd name="f396" fmla="val 359"/>
              <a:gd name="f397" fmla="val 357"/>
              <a:gd name="f398" fmla="val 354"/>
              <a:gd name="f399" fmla="val 56"/>
              <a:gd name="f400" fmla="val 14"/>
              <a:gd name="f401" fmla="val 329"/>
              <a:gd name="f402" fmla="val 326"/>
              <a:gd name="f403" fmla="val 28"/>
              <a:gd name="f404" fmla="val 318"/>
              <a:gd name="f405" fmla="val 18"/>
              <a:gd name="f406" fmla="val 314"/>
              <a:gd name="f407" fmla="val 307"/>
              <a:gd name="f408" fmla="val 84"/>
              <a:gd name="f409" fmla="val 89"/>
              <a:gd name="f410" fmla="val 96"/>
              <a:gd name="f411" fmla="val 102"/>
              <a:gd name="f412" fmla="val 126"/>
              <a:gd name="f413" fmla="val 319"/>
              <a:gd name="f414" fmla="val 173"/>
              <a:gd name="f415" fmla="val 311"/>
              <a:gd name="f416" fmla="val 222"/>
              <a:gd name="f417" fmla="val 249"/>
              <a:gd name="f418" fmla="val 245"/>
              <a:gd name="f419" fmla="val 238"/>
              <a:gd name="f420" fmla="val 303"/>
              <a:gd name="f421" fmla="val 153"/>
              <a:gd name="f422" fmla="val 289"/>
              <a:gd name="f423" fmla="val 146"/>
              <a:gd name="f424" fmla="val 286"/>
              <a:gd name="f425" fmla="val 133"/>
              <a:gd name="f426" fmla="val 124"/>
              <a:gd name="f427" fmla="val 115"/>
              <a:gd name="f428" fmla="val 108"/>
              <a:gd name="f429" fmla="val 95"/>
              <a:gd name="f430" fmla="val 94"/>
              <a:gd name="f431" fmla="val 282"/>
              <a:gd name="f432" fmla="val 100"/>
              <a:gd name="f433" fmla="val 107"/>
              <a:gd name="f434" fmla="val 114"/>
              <a:gd name="f435" fmla="val 125"/>
              <a:gd name="f436" fmla="val 137"/>
              <a:gd name="f437" fmla="val 271"/>
              <a:gd name="f438" fmla="val 163"/>
              <a:gd name="f439" fmla="val 191"/>
              <a:gd name="f440" fmla="val 248"/>
              <a:gd name="f441" fmla="val 230"/>
              <a:gd name="f442" fmla="val 264"/>
              <a:gd name="f443" fmla="val 192"/>
              <a:gd name="f444" fmla="val 253"/>
              <a:gd name="f445" fmla="val 228"/>
              <a:gd name="f446" fmla="val 110"/>
              <a:gd name="f447" fmla="val 213"/>
              <a:gd name="f448" fmla="val 71"/>
              <a:gd name="f449" fmla="val 235"/>
              <a:gd name="f450" fmla="val 16"/>
              <a:gd name="f451" fmla="val 15"/>
              <a:gd name="f452" fmla="val 13"/>
              <a:gd name="f453" fmla="val 237"/>
              <a:gd name="f454" fmla="val 49"/>
              <a:gd name="f455" fmla="val 48"/>
              <a:gd name="f456" fmla="val 17"/>
              <a:gd name="f457" fmla="val 1"/>
              <a:gd name="f458" fmla="val 206"/>
              <a:gd name="f459" fmla="val 200"/>
              <a:gd name="f460" fmla="val 20"/>
              <a:gd name="f461" fmla="val 182"/>
              <a:gd name="f462" fmla="val 5"/>
              <a:gd name="f463" fmla="val 155"/>
              <a:gd name="f464" fmla="val 132"/>
              <a:gd name="f465" fmla="val 24"/>
              <a:gd name="f466" fmla="val 118"/>
              <a:gd name="f467" fmla="val 119"/>
              <a:gd name="f468" fmla="val 65"/>
              <a:gd name="f469" fmla="val 130"/>
              <a:gd name="f470" fmla="val 74"/>
              <a:gd name="f471" fmla="val 90"/>
              <a:gd name="f472" fmla="val 262"/>
              <a:gd name="f473" fmla="val 263"/>
              <a:gd name="f474" fmla="val 261"/>
              <a:gd name="f475" fmla="val 241"/>
              <a:gd name="f476" fmla="val 174"/>
              <a:gd name="f477" fmla="val 131"/>
              <a:gd name="f478" fmla="val 128"/>
              <a:gd name="f479" fmla="val 122"/>
              <a:gd name="f480" fmla="val 121"/>
              <a:gd name="f481" fmla="val 129"/>
              <a:gd name="f482" fmla="val 136"/>
              <a:gd name="f483" fmla="val 252"/>
              <a:gd name="f484" fmla="val 260"/>
              <a:gd name="f485" fmla="val 227"/>
              <a:gd name="f486" fmla="val 203"/>
              <a:gd name="f487" fmla="val 123"/>
              <a:gd name="f488" fmla="val 97"/>
              <a:gd name="f489" fmla="val 103"/>
              <a:gd name="f490" fmla="val 106"/>
              <a:gd name="f491" fmla="val 104"/>
              <a:gd name="f492" fmla="val 105"/>
              <a:gd name="f493" fmla="val 99"/>
              <a:gd name="f494" fmla="val 98"/>
              <a:gd name="f495" fmla="val 80"/>
              <a:gd name="f496" fmla="val 69"/>
              <a:gd name="f497" fmla="val 78"/>
              <a:gd name="f498" fmla="val 113"/>
              <a:gd name="f499" fmla="val 33"/>
              <a:gd name="f500" fmla="val 31"/>
              <a:gd name="f501" fmla="val 53"/>
              <a:gd name="f502" fmla="val 117"/>
              <a:gd name="f503" fmla="val 43"/>
              <a:gd name="f504" fmla="val 139"/>
              <a:gd name="f505" fmla="val 256"/>
              <a:gd name="f506" fmla="val 257"/>
              <a:gd name="f507" fmla="val 276"/>
              <a:gd name="f508" fmla="val 208"/>
              <a:gd name="f509" fmla="val 236"/>
              <a:gd name="f510" fmla="val 145"/>
              <a:gd name="f511" fmla="val 201"/>
              <a:gd name="f512" fmla="val 231"/>
              <a:gd name="f513" fmla="val 19"/>
              <a:gd name="f514" fmla="val 27"/>
              <a:gd name="f515" fmla="val 255"/>
              <a:gd name="f516" fmla="val 254"/>
              <a:gd name="f517" fmla="val 2"/>
              <a:gd name="f518" fmla="val 8"/>
              <a:gd name="f519" fmla="val 181"/>
              <a:gd name="f520" fmla="val 325"/>
              <a:gd name="f521" fmla="val 251"/>
              <a:gd name="f522" fmla="val 151"/>
              <a:gd name="f523" fmla="val 85"/>
              <a:gd name="f524" fmla="+- 0 0 -90"/>
              <a:gd name="f525" fmla="*/ f4 1 615"/>
              <a:gd name="f526" fmla="*/ f5 1 633"/>
              <a:gd name="f527" fmla="val f6"/>
              <a:gd name="f528" fmla="val f7"/>
              <a:gd name="f529" fmla="val f8"/>
              <a:gd name="f530" fmla="*/ f524 f0 1"/>
              <a:gd name="f531" fmla="+- f529 0 f527"/>
              <a:gd name="f532" fmla="+- f528 0 f527"/>
              <a:gd name="f533" fmla="*/ f530 1 f3"/>
              <a:gd name="f534" fmla="*/ f532 1 615"/>
              <a:gd name="f535" fmla="*/ f531 1 633"/>
              <a:gd name="f536" fmla="*/ 470 f532 1"/>
              <a:gd name="f537" fmla="*/ 63 f531 1"/>
              <a:gd name="f538" fmla="*/ 526 f532 1"/>
              <a:gd name="f539" fmla="*/ 7 f531 1"/>
              <a:gd name="f540" fmla="*/ 557 f532 1"/>
              <a:gd name="f541" fmla="*/ 26 f531 1"/>
              <a:gd name="f542" fmla="*/ 528 f532 1"/>
              <a:gd name="f543" fmla="*/ 82 f531 1"/>
              <a:gd name="f544" fmla="*/ 466 f532 1"/>
              <a:gd name="f545" fmla="*/ 101 f531 1"/>
              <a:gd name="f546" fmla="*/ 465 f532 1"/>
              <a:gd name="f547" fmla="*/ 165 f531 1"/>
              <a:gd name="f548" fmla="*/ 517 f532 1"/>
              <a:gd name="f549" fmla="*/ 159 f531 1"/>
              <a:gd name="f550" fmla="*/ 376 f532 1"/>
              <a:gd name="f551" fmla="*/ 277 f531 1"/>
              <a:gd name="f552" fmla="*/ 588 f532 1"/>
              <a:gd name="f553" fmla="*/ 147 f531 1"/>
              <a:gd name="f554" fmla="*/ 604 f532 1"/>
              <a:gd name="f555" fmla="*/ 160 f531 1"/>
              <a:gd name="f556" fmla="*/ 581 f532 1"/>
              <a:gd name="f557" fmla="*/ 205 f531 1"/>
              <a:gd name="f558" fmla="*/ 615 f532 1"/>
              <a:gd name="f559" fmla="*/ 226 f531 1"/>
              <a:gd name="f560" fmla="*/ 383 f532 1"/>
              <a:gd name="f561" fmla="*/ 290 f531 1"/>
              <a:gd name="f562" fmla="*/ 538 f532 1"/>
              <a:gd name="f563" fmla="*/ 270 f531 1"/>
              <a:gd name="f564" fmla="*/ 484 f532 1"/>
              <a:gd name="f565" fmla="*/ 537 f532 1"/>
              <a:gd name="f566" fmla="*/ 345 f531 1"/>
              <a:gd name="f567" fmla="*/ 580 f532 1"/>
              <a:gd name="f568" fmla="*/ 364 f531 1"/>
              <a:gd name="f569" fmla="*/ 576 f532 1"/>
              <a:gd name="f570" fmla="*/ 383 f531 1"/>
              <a:gd name="f571" fmla="*/ 560 f532 1"/>
              <a:gd name="f572" fmla="*/ 396 f531 1"/>
              <a:gd name="f573" fmla="*/ 444 f531 1"/>
              <a:gd name="f574" fmla="*/ 463 f532 1"/>
              <a:gd name="f575" fmla="*/ 356 f531 1"/>
              <a:gd name="f576" fmla="*/ 394 f532 1"/>
              <a:gd name="f577" fmla="*/ 347 f531 1"/>
              <a:gd name="f578" fmla="*/ 328 f532 1"/>
              <a:gd name="f579" fmla="*/ 603 f531 1"/>
              <a:gd name="f580" fmla="*/ 317 f532 1"/>
              <a:gd name="f581" fmla="*/ 348 f531 1"/>
              <a:gd name="f582" fmla="*/ 215 f532 1"/>
              <a:gd name="f583" fmla="*/ 381 f531 1"/>
              <a:gd name="f584" fmla="*/ 216 f532 1"/>
              <a:gd name="f585" fmla="*/ 341 f531 1"/>
              <a:gd name="f586" fmla="*/ 86 f532 1"/>
              <a:gd name="f587" fmla="*/ 378 f531 1"/>
              <a:gd name="f588" fmla="*/ 41 f532 1"/>
              <a:gd name="f589" fmla="*/ 398 f531 1"/>
              <a:gd name="f590" fmla="*/ 26 f532 1"/>
              <a:gd name="f591" fmla="*/ 385 f531 1"/>
              <a:gd name="f592" fmla="*/ 9 f532 1"/>
              <a:gd name="f593" fmla="*/ 354 f531 1"/>
              <a:gd name="f594" fmla="*/ 35 f532 1"/>
              <a:gd name="f595" fmla="*/ 323 f531 1"/>
              <a:gd name="f596" fmla="*/ 102 f532 1"/>
              <a:gd name="f597" fmla="*/ 333 f531 1"/>
              <a:gd name="f598" fmla="*/ 153 f532 1"/>
              <a:gd name="f599" fmla="*/ 289 f531 1"/>
              <a:gd name="f600" fmla="*/ 94 f532 1"/>
              <a:gd name="f601" fmla="*/ 273 f531 1"/>
              <a:gd name="f602" fmla="*/ 246 f532 1"/>
              <a:gd name="f603" fmla="*/ 294 f531 1"/>
              <a:gd name="f604" fmla="*/ 54 f532 1"/>
              <a:gd name="f605" fmla="*/ 221 f531 1"/>
              <a:gd name="f606" fmla="*/ 48 f532 1"/>
              <a:gd name="f607" fmla="*/ 209 f531 1"/>
              <a:gd name="f608" fmla="*/ 49 f532 1"/>
              <a:gd name="f609" fmla="*/ 186 f531 1"/>
              <a:gd name="f610" fmla="*/ 0 f532 1"/>
              <a:gd name="f611" fmla="*/ 155 f531 1"/>
              <a:gd name="f612" fmla="*/ 90 f532 1"/>
              <a:gd name="f613" fmla="*/ 188 f531 1"/>
              <a:gd name="f614" fmla="*/ 261 f532 1"/>
              <a:gd name="f615" fmla="*/ 271 f531 1"/>
              <a:gd name="f616" fmla="*/ 129 f532 1"/>
              <a:gd name="f617" fmla="*/ 149 f531 1"/>
              <a:gd name="f618" fmla="*/ 279 f532 1"/>
              <a:gd name="f619" fmla="*/ 267 f531 1"/>
              <a:gd name="f620" fmla="*/ 61 f532 1"/>
              <a:gd name="f621" fmla="*/ 105 f531 1"/>
              <a:gd name="f622" fmla="*/ 67 f532 1"/>
              <a:gd name="f623" fmla="*/ 74 f531 1"/>
              <a:gd name="f624" fmla="*/ 84 f532 1"/>
              <a:gd name="f625" fmla="*/ 31 f531 1"/>
              <a:gd name="f626" fmla="*/ 117 f532 1"/>
              <a:gd name="f627" fmla="*/ 42 f531 1"/>
              <a:gd name="f628" fmla="*/ 150 f532 1"/>
              <a:gd name="f629" fmla="*/ 73 f531 1"/>
              <a:gd name="f630" fmla="*/ 296 f532 1"/>
              <a:gd name="f631" fmla="*/ 248 f531 1"/>
              <a:gd name="f632" fmla="*/ 191 f532 1"/>
              <a:gd name="f633" fmla="*/ 68 f531 1"/>
              <a:gd name="f634" fmla="*/ 311 f532 1"/>
              <a:gd name="f635" fmla="*/ 232 f531 1"/>
              <a:gd name="f636" fmla="*/ 183 f532 1"/>
              <a:gd name="f637" fmla="*/ 37 f531 1"/>
              <a:gd name="f638" fmla="*/ 197 f532 1"/>
              <a:gd name="f639" fmla="*/ 19 f531 1"/>
              <a:gd name="f640" fmla="*/ 232 f532 1"/>
              <a:gd name="f641" fmla="*/ 10 f531 1"/>
              <a:gd name="f642" fmla="*/ 277 f532 1"/>
              <a:gd name="f643" fmla="*/ 25 f531 1"/>
              <a:gd name="f644" fmla="*/ 325 f532 1"/>
              <a:gd name="f645" fmla="*/ 234 f531 1"/>
              <a:gd name="f646" fmla="*/ 361 f532 1"/>
              <a:gd name="f647" fmla="*/ 64 f531 1"/>
              <a:gd name="f648" fmla="*/ 377 f532 1"/>
              <a:gd name="f649" fmla="*/ 93 f531 1"/>
              <a:gd name="f650" fmla="+- f533 0 f1"/>
              <a:gd name="f651" fmla="*/ f536 1 615"/>
              <a:gd name="f652" fmla="*/ f537 1 633"/>
              <a:gd name="f653" fmla="*/ f538 1 615"/>
              <a:gd name="f654" fmla="*/ f539 1 633"/>
              <a:gd name="f655" fmla="*/ f540 1 615"/>
              <a:gd name="f656" fmla="*/ f541 1 633"/>
              <a:gd name="f657" fmla="*/ f542 1 615"/>
              <a:gd name="f658" fmla="*/ f543 1 633"/>
              <a:gd name="f659" fmla="*/ f544 1 615"/>
              <a:gd name="f660" fmla="*/ f545 1 633"/>
              <a:gd name="f661" fmla="*/ f546 1 615"/>
              <a:gd name="f662" fmla="*/ f547 1 633"/>
              <a:gd name="f663" fmla="*/ f548 1 615"/>
              <a:gd name="f664" fmla="*/ f549 1 633"/>
              <a:gd name="f665" fmla="*/ f550 1 615"/>
              <a:gd name="f666" fmla="*/ f551 1 633"/>
              <a:gd name="f667" fmla="*/ f552 1 615"/>
              <a:gd name="f668" fmla="*/ f553 1 633"/>
              <a:gd name="f669" fmla="*/ f554 1 615"/>
              <a:gd name="f670" fmla="*/ f555 1 633"/>
              <a:gd name="f671" fmla="*/ f556 1 615"/>
              <a:gd name="f672" fmla="*/ f557 1 633"/>
              <a:gd name="f673" fmla="*/ f558 1 615"/>
              <a:gd name="f674" fmla="*/ f559 1 633"/>
              <a:gd name="f675" fmla="*/ f560 1 615"/>
              <a:gd name="f676" fmla="*/ f561 1 633"/>
              <a:gd name="f677" fmla="*/ f562 1 615"/>
              <a:gd name="f678" fmla="*/ f563 1 633"/>
              <a:gd name="f679" fmla="*/ f564 1 615"/>
              <a:gd name="f680" fmla="*/ f565 1 615"/>
              <a:gd name="f681" fmla="*/ f566 1 633"/>
              <a:gd name="f682" fmla="*/ f567 1 615"/>
              <a:gd name="f683" fmla="*/ f568 1 633"/>
              <a:gd name="f684" fmla="*/ f569 1 615"/>
              <a:gd name="f685" fmla="*/ f570 1 633"/>
              <a:gd name="f686" fmla="*/ f571 1 615"/>
              <a:gd name="f687" fmla="*/ f572 1 633"/>
              <a:gd name="f688" fmla="*/ f573 1 633"/>
              <a:gd name="f689" fmla="*/ f574 1 615"/>
              <a:gd name="f690" fmla="*/ f575 1 633"/>
              <a:gd name="f691" fmla="*/ f576 1 615"/>
              <a:gd name="f692" fmla="*/ f577 1 633"/>
              <a:gd name="f693" fmla="*/ f578 1 615"/>
              <a:gd name="f694" fmla="*/ f579 1 633"/>
              <a:gd name="f695" fmla="*/ f580 1 615"/>
              <a:gd name="f696" fmla="*/ f581 1 633"/>
              <a:gd name="f697" fmla="*/ f582 1 615"/>
              <a:gd name="f698" fmla="*/ f583 1 633"/>
              <a:gd name="f699" fmla="*/ f584 1 615"/>
              <a:gd name="f700" fmla="*/ f585 1 633"/>
              <a:gd name="f701" fmla="*/ f586 1 615"/>
              <a:gd name="f702" fmla="*/ f587 1 633"/>
              <a:gd name="f703" fmla="*/ f588 1 615"/>
              <a:gd name="f704" fmla="*/ f589 1 633"/>
              <a:gd name="f705" fmla="*/ f590 1 615"/>
              <a:gd name="f706" fmla="*/ f591 1 633"/>
              <a:gd name="f707" fmla="*/ f592 1 615"/>
              <a:gd name="f708" fmla="*/ f593 1 633"/>
              <a:gd name="f709" fmla="*/ f594 1 615"/>
              <a:gd name="f710" fmla="*/ f595 1 633"/>
              <a:gd name="f711" fmla="*/ f596 1 615"/>
              <a:gd name="f712" fmla="*/ f597 1 633"/>
              <a:gd name="f713" fmla="*/ f598 1 615"/>
              <a:gd name="f714" fmla="*/ f599 1 633"/>
              <a:gd name="f715" fmla="*/ f600 1 615"/>
              <a:gd name="f716" fmla="*/ f601 1 633"/>
              <a:gd name="f717" fmla="*/ f602 1 615"/>
              <a:gd name="f718" fmla="*/ f603 1 633"/>
              <a:gd name="f719" fmla="*/ f604 1 615"/>
              <a:gd name="f720" fmla="*/ f605 1 633"/>
              <a:gd name="f721" fmla="*/ f606 1 615"/>
              <a:gd name="f722" fmla="*/ f607 1 633"/>
              <a:gd name="f723" fmla="*/ f608 1 615"/>
              <a:gd name="f724" fmla="*/ f609 1 633"/>
              <a:gd name="f725" fmla="*/ f610 1 615"/>
              <a:gd name="f726" fmla="*/ f611 1 633"/>
              <a:gd name="f727" fmla="*/ f612 1 615"/>
              <a:gd name="f728" fmla="*/ f613 1 633"/>
              <a:gd name="f729" fmla="*/ f614 1 615"/>
              <a:gd name="f730" fmla="*/ f615 1 633"/>
              <a:gd name="f731" fmla="*/ f616 1 615"/>
              <a:gd name="f732" fmla="*/ f617 1 633"/>
              <a:gd name="f733" fmla="*/ f618 1 615"/>
              <a:gd name="f734" fmla="*/ f619 1 633"/>
              <a:gd name="f735" fmla="*/ f620 1 615"/>
              <a:gd name="f736" fmla="*/ f621 1 633"/>
              <a:gd name="f737" fmla="*/ f622 1 615"/>
              <a:gd name="f738" fmla="*/ f623 1 633"/>
              <a:gd name="f739" fmla="*/ f624 1 615"/>
              <a:gd name="f740" fmla="*/ f625 1 633"/>
              <a:gd name="f741" fmla="*/ f626 1 615"/>
              <a:gd name="f742" fmla="*/ f627 1 633"/>
              <a:gd name="f743" fmla="*/ f628 1 615"/>
              <a:gd name="f744" fmla="*/ f629 1 633"/>
              <a:gd name="f745" fmla="*/ f630 1 615"/>
              <a:gd name="f746" fmla="*/ f631 1 633"/>
              <a:gd name="f747" fmla="*/ f632 1 615"/>
              <a:gd name="f748" fmla="*/ f633 1 633"/>
              <a:gd name="f749" fmla="*/ f634 1 615"/>
              <a:gd name="f750" fmla="*/ f635 1 633"/>
              <a:gd name="f751" fmla="*/ f636 1 615"/>
              <a:gd name="f752" fmla="*/ f637 1 633"/>
              <a:gd name="f753" fmla="*/ f638 1 615"/>
              <a:gd name="f754" fmla="*/ f639 1 633"/>
              <a:gd name="f755" fmla="*/ f640 1 615"/>
              <a:gd name="f756" fmla="*/ f641 1 633"/>
              <a:gd name="f757" fmla="*/ f642 1 615"/>
              <a:gd name="f758" fmla="*/ f643 1 633"/>
              <a:gd name="f759" fmla="*/ f644 1 615"/>
              <a:gd name="f760" fmla="*/ f645 1 633"/>
              <a:gd name="f761" fmla="*/ f646 1 615"/>
              <a:gd name="f762" fmla="*/ f647 1 633"/>
              <a:gd name="f763" fmla="*/ f648 1 615"/>
              <a:gd name="f764" fmla="*/ f649 1 633"/>
              <a:gd name="f765" fmla="*/ 0 1 f534"/>
              <a:gd name="f766" fmla="*/ f528 1 f534"/>
              <a:gd name="f767" fmla="*/ 0 1 f535"/>
              <a:gd name="f768" fmla="*/ f529 1 f535"/>
              <a:gd name="f769" fmla="*/ f651 1 f534"/>
              <a:gd name="f770" fmla="*/ f652 1 f535"/>
              <a:gd name="f771" fmla="*/ f653 1 f534"/>
              <a:gd name="f772" fmla="*/ f654 1 f535"/>
              <a:gd name="f773" fmla="*/ f655 1 f534"/>
              <a:gd name="f774" fmla="*/ f656 1 f535"/>
              <a:gd name="f775" fmla="*/ f657 1 f534"/>
              <a:gd name="f776" fmla="*/ f658 1 f535"/>
              <a:gd name="f777" fmla="*/ f659 1 f534"/>
              <a:gd name="f778" fmla="*/ f660 1 f535"/>
              <a:gd name="f779" fmla="*/ f661 1 f534"/>
              <a:gd name="f780" fmla="*/ f662 1 f535"/>
              <a:gd name="f781" fmla="*/ f663 1 f534"/>
              <a:gd name="f782" fmla="*/ f664 1 f535"/>
              <a:gd name="f783" fmla="*/ f665 1 f534"/>
              <a:gd name="f784" fmla="*/ f666 1 f535"/>
              <a:gd name="f785" fmla="*/ f667 1 f534"/>
              <a:gd name="f786" fmla="*/ f668 1 f535"/>
              <a:gd name="f787" fmla="*/ f669 1 f534"/>
              <a:gd name="f788" fmla="*/ f670 1 f535"/>
              <a:gd name="f789" fmla="*/ f671 1 f534"/>
              <a:gd name="f790" fmla="*/ f672 1 f535"/>
              <a:gd name="f791" fmla="*/ f673 1 f534"/>
              <a:gd name="f792" fmla="*/ f674 1 f535"/>
              <a:gd name="f793" fmla="*/ f675 1 f534"/>
              <a:gd name="f794" fmla="*/ f676 1 f535"/>
              <a:gd name="f795" fmla="*/ f677 1 f534"/>
              <a:gd name="f796" fmla="*/ f678 1 f535"/>
              <a:gd name="f797" fmla="*/ f679 1 f534"/>
              <a:gd name="f798" fmla="*/ f680 1 f534"/>
              <a:gd name="f799" fmla="*/ f681 1 f535"/>
              <a:gd name="f800" fmla="*/ f682 1 f534"/>
              <a:gd name="f801" fmla="*/ f683 1 f535"/>
              <a:gd name="f802" fmla="*/ f684 1 f534"/>
              <a:gd name="f803" fmla="*/ f685 1 f535"/>
              <a:gd name="f804" fmla="*/ f686 1 f534"/>
              <a:gd name="f805" fmla="*/ f687 1 f535"/>
              <a:gd name="f806" fmla="*/ f688 1 f535"/>
              <a:gd name="f807" fmla="*/ f689 1 f534"/>
              <a:gd name="f808" fmla="*/ f690 1 f535"/>
              <a:gd name="f809" fmla="*/ f691 1 f534"/>
              <a:gd name="f810" fmla="*/ f692 1 f535"/>
              <a:gd name="f811" fmla="*/ f693 1 f534"/>
              <a:gd name="f812" fmla="*/ f694 1 f535"/>
              <a:gd name="f813" fmla="*/ f695 1 f534"/>
              <a:gd name="f814" fmla="*/ f696 1 f535"/>
              <a:gd name="f815" fmla="*/ f697 1 f534"/>
              <a:gd name="f816" fmla="*/ f698 1 f535"/>
              <a:gd name="f817" fmla="*/ f699 1 f534"/>
              <a:gd name="f818" fmla="*/ f700 1 f535"/>
              <a:gd name="f819" fmla="*/ f701 1 f534"/>
              <a:gd name="f820" fmla="*/ f702 1 f535"/>
              <a:gd name="f821" fmla="*/ f703 1 f534"/>
              <a:gd name="f822" fmla="*/ f704 1 f535"/>
              <a:gd name="f823" fmla="*/ f705 1 f534"/>
              <a:gd name="f824" fmla="*/ f706 1 f535"/>
              <a:gd name="f825" fmla="*/ f707 1 f534"/>
              <a:gd name="f826" fmla="*/ f708 1 f535"/>
              <a:gd name="f827" fmla="*/ f709 1 f534"/>
              <a:gd name="f828" fmla="*/ f710 1 f535"/>
              <a:gd name="f829" fmla="*/ f711 1 f534"/>
              <a:gd name="f830" fmla="*/ f712 1 f535"/>
              <a:gd name="f831" fmla="*/ f713 1 f534"/>
              <a:gd name="f832" fmla="*/ f714 1 f535"/>
              <a:gd name="f833" fmla="*/ f715 1 f534"/>
              <a:gd name="f834" fmla="*/ f716 1 f535"/>
              <a:gd name="f835" fmla="*/ f717 1 f534"/>
              <a:gd name="f836" fmla="*/ f718 1 f535"/>
              <a:gd name="f837" fmla="*/ f719 1 f534"/>
              <a:gd name="f838" fmla="*/ f720 1 f535"/>
              <a:gd name="f839" fmla="*/ f721 1 f534"/>
              <a:gd name="f840" fmla="*/ f722 1 f535"/>
              <a:gd name="f841" fmla="*/ f723 1 f534"/>
              <a:gd name="f842" fmla="*/ f724 1 f535"/>
              <a:gd name="f843" fmla="*/ f725 1 f534"/>
              <a:gd name="f844" fmla="*/ f726 1 f535"/>
              <a:gd name="f845" fmla="*/ f727 1 f534"/>
              <a:gd name="f846" fmla="*/ f728 1 f535"/>
              <a:gd name="f847" fmla="*/ f729 1 f534"/>
              <a:gd name="f848" fmla="*/ f730 1 f535"/>
              <a:gd name="f849" fmla="*/ f731 1 f534"/>
              <a:gd name="f850" fmla="*/ f732 1 f535"/>
              <a:gd name="f851" fmla="*/ f733 1 f534"/>
              <a:gd name="f852" fmla="*/ f734 1 f535"/>
              <a:gd name="f853" fmla="*/ f735 1 f534"/>
              <a:gd name="f854" fmla="*/ f736 1 f535"/>
              <a:gd name="f855" fmla="*/ f737 1 f534"/>
              <a:gd name="f856" fmla="*/ f738 1 f535"/>
              <a:gd name="f857" fmla="*/ f739 1 f534"/>
              <a:gd name="f858" fmla="*/ f740 1 f535"/>
              <a:gd name="f859" fmla="*/ f741 1 f534"/>
              <a:gd name="f860" fmla="*/ f742 1 f535"/>
              <a:gd name="f861" fmla="*/ f743 1 f534"/>
              <a:gd name="f862" fmla="*/ f744 1 f535"/>
              <a:gd name="f863" fmla="*/ f745 1 f534"/>
              <a:gd name="f864" fmla="*/ f746 1 f535"/>
              <a:gd name="f865" fmla="*/ f747 1 f534"/>
              <a:gd name="f866" fmla="*/ f748 1 f535"/>
              <a:gd name="f867" fmla="*/ f749 1 f534"/>
              <a:gd name="f868" fmla="*/ f750 1 f535"/>
              <a:gd name="f869" fmla="*/ f751 1 f534"/>
              <a:gd name="f870" fmla="*/ f752 1 f535"/>
              <a:gd name="f871" fmla="*/ f753 1 f534"/>
              <a:gd name="f872" fmla="*/ f754 1 f535"/>
              <a:gd name="f873" fmla="*/ f755 1 f534"/>
              <a:gd name="f874" fmla="*/ f756 1 f535"/>
              <a:gd name="f875" fmla="*/ f757 1 f534"/>
              <a:gd name="f876" fmla="*/ f758 1 f535"/>
              <a:gd name="f877" fmla="*/ f759 1 f534"/>
              <a:gd name="f878" fmla="*/ f760 1 f535"/>
              <a:gd name="f879" fmla="*/ f761 1 f534"/>
              <a:gd name="f880" fmla="*/ f762 1 f535"/>
              <a:gd name="f881" fmla="*/ f763 1 f534"/>
              <a:gd name="f882" fmla="*/ f764 1 f535"/>
              <a:gd name="f883" fmla="*/ f765 f525 1"/>
              <a:gd name="f884" fmla="*/ f766 f525 1"/>
              <a:gd name="f885" fmla="*/ f768 f526 1"/>
              <a:gd name="f886" fmla="*/ f767 f526 1"/>
              <a:gd name="f887" fmla="*/ f769 f525 1"/>
              <a:gd name="f888" fmla="*/ f770 f526 1"/>
              <a:gd name="f889" fmla="*/ f771 f525 1"/>
              <a:gd name="f890" fmla="*/ f772 f526 1"/>
              <a:gd name="f891" fmla="*/ f773 f525 1"/>
              <a:gd name="f892" fmla="*/ f774 f526 1"/>
              <a:gd name="f893" fmla="*/ f775 f525 1"/>
              <a:gd name="f894" fmla="*/ f776 f526 1"/>
              <a:gd name="f895" fmla="*/ f777 f525 1"/>
              <a:gd name="f896" fmla="*/ f778 f526 1"/>
              <a:gd name="f897" fmla="*/ f779 f525 1"/>
              <a:gd name="f898" fmla="*/ f780 f526 1"/>
              <a:gd name="f899" fmla="*/ f781 f525 1"/>
              <a:gd name="f900" fmla="*/ f782 f526 1"/>
              <a:gd name="f901" fmla="*/ f783 f525 1"/>
              <a:gd name="f902" fmla="*/ f784 f526 1"/>
              <a:gd name="f903" fmla="*/ f785 f525 1"/>
              <a:gd name="f904" fmla="*/ f786 f526 1"/>
              <a:gd name="f905" fmla="*/ f787 f525 1"/>
              <a:gd name="f906" fmla="*/ f788 f526 1"/>
              <a:gd name="f907" fmla="*/ f789 f525 1"/>
              <a:gd name="f908" fmla="*/ f790 f526 1"/>
              <a:gd name="f909" fmla="*/ f791 f525 1"/>
              <a:gd name="f910" fmla="*/ f792 f526 1"/>
              <a:gd name="f911" fmla="*/ f793 f525 1"/>
              <a:gd name="f912" fmla="*/ f794 f526 1"/>
              <a:gd name="f913" fmla="*/ f795 f525 1"/>
              <a:gd name="f914" fmla="*/ f796 f526 1"/>
              <a:gd name="f915" fmla="*/ f797 f525 1"/>
              <a:gd name="f916" fmla="*/ f798 f525 1"/>
              <a:gd name="f917" fmla="*/ f799 f526 1"/>
              <a:gd name="f918" fmla="*/ f800 f525 1"/>
              <a:gd name="f919" fmla="*/ f801 f526 1"/>
              <a:gd name="f920" fmla="*/ f802 f525 1"/>
              <a:gd name="f921" fmla="*/ f803 f526 1"/>
              <a:gd name="f922" fmla="*/ f804 f525 1"/>
              <a:gd name="f923" fmla="*/ f805 f526 1"/>
              <a:gd name="f924" fmla="*/ f806 f526 1"/>
              <a:gd name="f925" fmla="*/ f807 f525 1"/>
              <a:gd name="f926" fmla="*/ f808 f526 1"/>
              <a:gd name="f927" fmla="*/ f809 f525 1"/>
              <a:gd name="f928" fmla="*/ f810 f526 1"/>
              <a:gd name="f929" fmla="*/ f811 f525 1"/>
              <a:gd name="f930" fmla="*/ f812 f526 1"/>
              <a:gd name="f931" fmla="*/ f813 f525 1"/>
              <a:gd name="f932" fmla="*/ f814 f526 1"/>
              <a:gd name="f933" fmla="*/ f815 f525 1"/>
              <a:gd name="f934" fmla="*/ f816 f526 1"/>
              <a:gd name="f935" fmla="*/ f817 f525 1"/>
              <a:gd name="f936" fmla="*/ f818 f526 1"/>
              <a:gd name="f937" fmla="*/ f819 f525 1"/>
              <a:gd name="f938" fmla="*/ f820 f526 1"/>
              <a:gd name="f939" fmla="*/ f821 f525 1"/>
              <a:gd name="f940" fmla="*/ f822 f526 1"/>
              <a:gd name="f941" fmla="*/ f823 f525 1"/>
              <a:gd name="f942" fmla="*/ f824 f526 1"/>
              <a:gd name="f943" fmla="*/ f825 f525 1"/>
              <a:gd name="f944" fmla="*/ f826 f526 1"/>
              <a:gd name="f945" fmla="*/ f827 f525 1"/>
              <a:gd name="f946" fmla="*/ f828 f526 1"/>
              <a:gd name="f947" fmla="*/ f829 f525 1"/>
              <a:gd name="f948" fmla="*/ f830 f526 1"/>
              <a:gd name="f949" fmla="*/ f831 f525 1"/>
              <a:gd name="f950" fmla="*/ f832 f526 1"/>
              <a:gd name="f951" fmla="*/ f833 f525 1"/>
              <a:gd name="f952" fmla="*/ f834 f526 1"/>
              <a:gd name="f953" fmla="*/ f835 f525 1"/>
              <a:gd name="f954" fmla="*/ f836 f526 1"/>
              <a:gd name="f955" fmla="*/ f837 f525 1"/>
              <a:gd name="f956" fmla="*/ f838 f526 1"/>
              <a:gd name="f957" fmla="*/ f839 f525 1"/>
              <a:gd name="f958" fmla="*/ f840 f526 1"/>
              <a:gd name="f959" fmla="*/ f841 f525 1"/>
              <a:gd name="f960" fmla="*/ f842 f526 1"/>
              <a:gd name="f961" fmla="*/ f843 f525 1"/>
              <a:gd name="f962" fmla="*/ f844 f526 1"/>
              <a:gd name="f963" fmla="*/ f845 f525 1"/>
              <a:gd name="f964" fmla="*/ f846 f526 1"/>
              <a:gd name="f965" fmla="*/ f847 f525 1"/>
              <a:gd name="f966" fmla="*/ f848 f526 1"/>
              <a:gd name="f967" fmla="*/ f849 f525 1"/>
              <a:gd name="f968" fmla="*/ f850 f526 1"/>
              <a:gd name="f969" fmla="*/ f851 f525 1"/>
              <a:gd name="f970" fmla="*/ f852 f526 1"/>
              <a:gd name="f971" fmla="*/ f853 f525 1"/>
              <a:gd name="f972" fmla="*/ f854 f526 1"/>
              <a:gd name="f973" fmla="*/ f855 f525 1"/>
              <a:gd name="f974" fmla="*/ f856 f526 1"/>
              <a:gd name="f975" fmla="*/ f857 f525 1"/>
              <a:gd name="f976" fmla="*/ f858 f526 1"/>
              <a:gd name="f977" fmla="*/ f859 f525 1"/>
              <a:gd name="f978" fmla="*/ f860 f526 1"/>
              <a:gd name="f979" fmla="*/ f861 f525 1"/>
              <a:gd name="f980" fmla="*/ f862 f526 1"/>
              <a:gd name="f981" fmla="*/ f863 f525 1"/>
              <a:gd name="f982" fmla="*/ f864 f526 1"/>
              <a:gd name="f983" fmla="*/ f865 f525 1"/>
              <a:gd name="f984" fmla="*/ f866 f526 1"/>
              <a:gd name="f985" fmla="*/ f867 f525 1"/>
              <a:gd name="f986" fmla="*/ f868 f526 1"/>
              <a:gd name="f987" fmla="*/ f869 f525 1"/>
              <a:gd name="f988" fmla="*/ f870 f526 1"/>
              <a:gd name="f989" fmla="*/ f871 f525 1"/>
              <a:gd name="f990" fmla="*/ f872 f526 1"/>
              <a:gd name="f991" fmla="*/ f873 f525 1"/>
              <a:gd name="f992" fmla="*/ f874 f526 1"/>
              <a:gd name="f993" fmla="*/ f875 f525 1"/>
              <a:gd name="f994" fmla="*/ f876 f526 1"/>
              <a:gd name="f995" fmla="*/ f877 f525 1"/>
              <a:gd name="f996" fmla="*/ f878 f526 1"/>
              <a:gd name="f997" fmla="*/ f879 f525 1"/>
              <a:gd name="f998" fmla="*/ f880 f526 1"/>
              <a:gd name="f999" fmla="*/ f881 f525 1"/>
              <a:gd name="f1000" fmla="*/ f882 f5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50">
                <a:pos x="f887" y="f888"/>
              </a:cxn>
              <a:cxn ang="f650">
                <a:pos x="f889" y="f890"/>
              </a:cxn>
              <a:cxn ang="f650">
                <a:pos x="f891" y="f892"/>
              </a:cxn>
              <a:cxn ang="f650">
                <a:pos x="f893" y="f894"/>
              </a:cxn>
              <a:cxn ang="f650">
                <a:pos x="f895" y="f896"/>
              </a:cxn>
              <a:cxn ang="f650">
                <a:pos x="f897" y="f898"/>
              </a:cxn>
              <a:cxn ang="f650">
                <a:pos x="f899" y="f900"/>
              </a:cxn>
              <a:cxn ang="f650">
                <a:pos x="f901" y="f902"/>
              </a:cxn>
              <a:cxn ang="f650">
                <a:pos x="f903" y="f904"/>
              </a:cxn>
              <a:cxn ang="f650">
                <a:pos x="f905" y="f906"/>
              </a:cxn>
              <a:cxn ang="f650">
                <a:pos x="f907" y="f908"/>
              </a:cxn>
              <a:cxn ang="f650">
                <a:pos x="f909" y="f910"/>
              </a:cxn>
              <a:cxn ang="f650">
                <a:pos x="f911" y="f912"/>
              </a:cxn>
              <a:cxn ang="f650">
                <a:pos x="f913" y="f914"/>
              </a:cxn>
              <a:cxn ang="f650">
                <a:pos x="f915" y="f912"/>
              </a:cxn>
              <a:cxn ang="f650">
                <a:pos x="f916" y="f917"/>
              </a:cxn>
              <a:cxn ang="f650">
                <a:pos x="f918" y="f919"/>
              </a:cxn>
              <a:cxn ang="f650">
                <a:pos x="f920" y="f921"/>
              </a:cxn>
              <a:cxn ang="f650">
                <a:pos x="f922" y="f923"/>
              </a:cxn>
              <a:cxn ang="f650">
                <a:pos x="f922" y="f924"/>
              </a:cxn>
              <a:cxn ang="f650">
                <a:pos x="f925" y="f926"/>
              </a:cxn>
              <a:cxn ang="f650">
                <a:pos x="f927" y="f928"/>
              </a:cxn>
              <a:cxn ang="f650">
                <a:pos x="f929" y="f930"/>
              </a:cxn>
              <a:cxn ang="f650">
                <a:pos x="f931" y="f932"/>
              </a:cxn>
              <a:cxn ang="f650">
                <a:pos x="f933" y="f934"/>
              </a:cxn>
              <a:cxn ang="f650">
                <a:pos x="f935" y="f936"/>
              </a:cxn>
              <a:cxn ang="f650">
                <a:pos x="f937" y="f938"/>
              </a:cxn>
              <a:cxn ang="f650">
                <a:pos x="f939" y="f940"/>
              </a:cxn>
              <a:cxn ang="f650">
                <a:pos x="f941" y="f942"/>
              </a:cxn>
              <a:cxn ang="f650">
                <a:pos x="f943" y="f944"/>
              </a:cxn>
              <a:cxn ang="f650">
                <a:pos x="f945" y="f946"/>
              </a:cxn>
              <a:cxn ang="f650">
                <a:pos x="f947" y="f948"/>
              </a:cxn>
              <a:cxn ang="f650">
                <a:pos x="f949" y="f950"/>
              </a:cxn>
              <a:cxn ang="f650">
                <a:pos x="f951" y="f952"/>
              </a:cxn>
              <a:cxn ang="f650">
                <a:pos x="f953" y="f954"/>
              </a:cxn>
              <a:cxn ang="f650">
                <a:pos x="f955" y="f956"/>
              </a:cxn>
              <a:cxn ang="f650">
                <a:pos x="f957" y="f958"/>
              </a:cxn>
              <a:cxn ang="f650">
                <a:pos x="f959" y="f960"/>
              </a:cxn>
              <a:cxn ang="f650">
                <a:pos x="f961" y="f962"/>
              </a:cxn>
              <a:cxn ang="f650">
                <a:pos x="f963" y="f964"/>
              </a:cxn>
              <a:cxn ang="f650">
                <a:pos x="f965" y="f966"/>
              </a:cxn>
              <a:cxn ang="f650">
                <a:pos x="f967" y="f968"/>
              </a:cxn>
              <a:cxn ang="f650">
                <a:pos x="f969" y="f970"/>
              </a:cxn>
              <a:cxn ang="f650">
                <a:pos x="f971" y="f972"/>
              </a:cxn>
              <a:cxn ang="f650">
                <a:pos x="f973" y="f974"/>
              </a:cxn>
              <a:cxn ang="f650">
                <a:pos x="f975" y="f976"/>
              </a:cxn>
              <a:cxn ang="f650">
                <a:pos x="f977" y="f978"/>
              </a:cxn>
              <a:cxn ang="f650">
                <a:pos x="f979" y="f980"/>
              </a:cxn>
              <a:cxn ang="f650">
                <a:pos x="f981" y="f982"/>
              </a:cxn>
              <a:cxn ang="f650">
                <a:pos x="f983" y="f984"/>
              </a:cxn>
              <a:cxn ang="f650">
                <a:pos x="f985" y="f986"/>
              </a:cxn>
              <a:cxn ang="f650">
                <a:pos x="f987" y="f988"/>
              </a:cxn>
              <a:cxn ang="f650">
                <a:pos x="f989" y="f990"/>
              </a:cxn>
              <a:cxn ang="f650">
                <a:pos x="f991" y="f992"/>
              </a:cxn>
              <a:cxn ang="f650">
                <a:pos x="f993" y="f994"/>
              </a:cxn>
              <a:cxn ang="f650">
                <a:pos x="f995" y="f996"/>
              </a:cxn>
              <a:cxn ang="f650">
                <a:pos x="f997" y="f998"/>
              </a:cxn>
              <a:cxn ang="f650">
                <a:pos x="f999" y="f1000"/>
              </a:cxn>
            </a:cxnLst>
            <a:rect l="f883" t="f886" r="f884" b="f885"/>
            <a:pathLst>
              <a:path w="615" h="633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9" y="f30"/>
                  <a:pt x="f27" y="f31"/>
                  <a:pt x="f32" y="f33"/>
                </a:cubicBezTo>
                <a:cubicBezTo>
                  <a:pt x="f34" y="f31"/>
                  <a:pt x="f35" y="f36"/>
                  <a:pt x="f37" y="f38"/>
                </a:cubicBezTo>
                <a:cubicBezTo>
                  <a:pt x="f39" y="f40"/>
                  <a:pt x="f41" y="f40"/>
                  <a:pt x="f35" y="f42"/>
                </a:cubicBezTo>
                <a:cubicBezTo>
                  <a:pt x="f43" y="f36"/>
                  <a:pt x="f44" y="f45"/>
                  <a:pt x="f46" y="f33"/>
                </a:cubicBezTo>
                <a:cubicBezTo>
                  <a:pt x="f47" y="f48"/>
                  <a:pt x="f49" y="f50"/>
                  <a:pt x="f51" y="f52"/>
                </a:cubicBezTo>
                <a:cubicBezTo>
                  <a:pt x="f53" y="f31"/>
                  <a:pt x="f54" y="f55"/>
                  <a:pt x="f56" y="f40"/>
                </a:cubicBezTo>
                <a:cubicBezTo>
                  <a:pt x="f46" y="f57"/>
                  <a:pt x="f58" y="f59"/>
                  <a:pt x="f60" y="f45"/>
                </a:cubicBezTo>
                <a:cubicBezTo>
                  <a:pt x="f61" y="f62"/>
                  <a:pt x="f63" y="f64"/>
                  <a:pt x="f65" y="f66"/>
                </a:cubicBezTo>
                <a:cubicBezTo>
                  <a:pt x="f67" y="f68"/>
                  <a:pt x="f69" y="f70"/>
                  <a:pt x="f71" y="f72"/>
                </a:cubicBezTo>
                <a:cubicBezTo>
                  <a:pt x="f73" y="f74"/>
                  <a:pt x="f75" y="f30"/>
                  <a:pt x="f76" y="f57"/>
                </a:cubicBezTo>
                <a:cubicBezTo>
                  <a:pt x="f77" y="f78"/>
                  <a:pt x="f79" y="f80"/>
                  <a:pt x="f81" y="f82"/>
                </a:cubicBezTo>
                <a:cubicBezTo>
                  <a:pt x="f46" y="f83"/>
                  <a:pt x="f84" y="f85"/>
                  <a:pt x="f47" y="f86"/>
                </a:cubicBezTo>
                <a:cubicBezTo>
                  <a:pt x="f87" y="f82"/>
                  <a:pt x="f88" y="f89"/>
                  <a:pt x="f90" y="f91"/>
                </a:cubicBezTo>
                <a:cubicBezTo>
                  <a:pt x="f92" y="f93"/>
                  <a:pt x="f94" y="f95"/>
                  <a:pt x="f96" y="f82"/>
                </a:cubicBezTo>
                <a:cubicBezTo>
                  <a:pt x="f97" y="f98"/>
                  <a:pt x="f47" y="f99"/>
                  <a:pt x="f100" y="f101"/>
                </a:cubicBezTo>
                <a:cubicBezTo>
                  <a:pt x="f35" y="f24"/>
                  <a:pt x="f102" y="f103"/>
                  <a:pt x="f23" y="f104"/>
                </a:cubicBezTo>
                <a:cubicBezTo>
                  <a:pt x="f105" y="f106"/>
                  <a:pt x="f107" y="f108"/>
                  <a:pt x="f109" y="f110"/>
                </a:cubicBezTo>
                <a:cubicBezTo>
                  <a:pt x="f111" y="f14"/>
                  <a:pt x="f112" y="f113"/>
                  <a:pt x="f111" y="f114"/>
                </a:cubicBezTo>
                <a:cubicBezTo>
                  <a:pt x="f115" y="f116"/>
                  <a:pt x="f117" y="f118"/>
                  <a:pt x="f119" y="f120"/>
                </a:cubicBezTo>
                <a:cubicBezTo>
                  <a:pt x="f121" y="f122"/>
                  <a:pt x="f123" y="f124"/>
                  <a:pt x="f125" y="f126"/>
                </a:cubicBezTo>
                <a:cubicBezTo>
                  <a:pt x="f127" y="f128"/>
                  <a:pt x="f129" y="f130"/>
                  <a:pt x="f56" y="f106"/>
                </a:cubicBezTo>
                <a:cubicBezTo>
                  <a:pt x="f131" y="f132"/>
                  <a:pt x="f133" y="f134"/>
                  <a:pt x="f51" y="f134"/>
                </a:cubicBezTo>
                <a:cubicBezTo>
                  <a:pt x="f135" y="f20"/>
                  <a:pt x="f136" y="f137"/>
                  <a:pt x="f138" y="f139"/>
                </a:cubicBezTo>
                <a:cubicBezTo>
                  <a:pt x="f69" y="f140"/>
                  <a:pt x="f53" y="f141"/>
                  <a:pt x="f71" y="f141"/>
                </a:cubicBezTo>
                <a:cubicBezTo>
                  <a:pt x="f43" y="f142"/>
                  <a:pt x="f143" y="f144"/>
                  <a:pt x="f39" y="f145"/>
                </a:cubicBezTo>
                <a:cubicBezTo>
                  <a:pt x="f146" y="f147"/>
                  <a:pt x="f102" y="f148"/>
                  <a:pt x="f149" y="f150"/>
                </a:cubicBezTo>
                <a:cubicBezTo>
                  <a:pt x="f151" y="f152"/>
                  <a:pt x="f153" y="f154"/>
                  <a:pt x="f155" y="f156"/>
                </a:cubicBezTo>
                <a:cubicBezTo>
                  <a:pt x="f15" y="f157"/>
                  <a:pt x="f158" y="f159"/>
                  <a:pt x="f160" y="f161"/>
                </a:cubicBezTo>
                <a:cubicBezTo>
                  <a:pt x="f162" y="f159"/>
                  <a:pt x="f163" y="f164"/>
                  <a:pt x="f109" y="f156"/>
                </a:cubicBezTo>
                <a:cubicBezTo>
                  <a:pt x="f165" y="f154"/>
                  <a:pt x="f166" y="f167"/>
                  <a:pt x="f168" y="f169"/>
                </a:cubicBezTo>
                <a:cubicBezTo>
                  <a:pt x="f170" y="f171"/>
                  <a:pt x="f172" y="f173"/>
                  <a:pt x="f97" y="f147"/>
                </a:cubicBezTo>
                <a:cubicBezTo>
                  <a:pt x="f61" y="f174"/>
                  <a:pt x="f175" y="f176"/>
                  <a:pt x="f90" y="f177"/>
                </a:cubicBezTo>
                <a:cubicBezTo>
                  <a:pt x="f178" y="f142"/>
                  <a:pt x="f96" y="f179"/>
                  <a:pt x="f88" y="f180"/>
                </a:cubicBezTo>
                <a:cubicBezTo>
                  <a:pt x="f181" y="f180"/>
                  <a:pt x="f175" y="f145"/>
                  <a:pt x="f182" y="f3"/>
                </a:cubicBezTo>
                <a:cubicBezTo>
                  <a:pt x="f183" y="f184"/>
                  <a:pt x="f185" y="f144"/>
                  <a:pt x="f186" y="f187"/>
                </a:cubicBezTo>
                <a:cubicBezTo>
                  <a:pt x="f188" y="f128"/>
                  <a:pt x="f189" y="f141"/>
                  <a:pt x="f190" y="f191"/>
                </a:cubicBezTo>
                <a:cubicBezTo>
                  <a:pt x="f192" y="f122"/>
                  <a:pt x="f185" y="f193"/>
                  <a:pt x="f178" y="f148"/>
                </a:cubicBezTo>
                <a:cubicBezTo>
                  <a:pt x="f194" y="f195"/>
                  <a:pt x="f196" y="f197"/>
                  <a:pt x="f198" y="f199"/>
                </a:cubicBezTo>
                <a:cubicBezTo>
                  <a:pt x="f198" y="f197"/>
                  <a:pt x="f200" y="f195"/>
                  <a:pt x="f200" y="f201"/>
                </a:cubicBezTo>
                <a:cubicBezTo>
                  <a:pt x="f202" y="f203"/>
                  <a:pt x="f204" y="f205"/>
                  <a:pt x="f206" y="f207"/>
                </a:cubicBezTo>
                <a:cubicBezTo>
                  <a:pt x="f208" y="f207"/>
                  <a:pt x="f209" y="f207"/>
                  <a:pt x="f210" y="f207"/>
                </a:cubicBezTo>
                <a:cubicBezTo>
                  <a:pt x="f210" y="f169"/>
                  <a:pt x="f210" y="f211"/>
                  <a:pt x="f7" y="f212"/>
                </a:cubicBezTo>
                <a:cubicBezTo>
                  <a:pt x="f198" y="f213"/>
                  <a:pt x="f192" y="f16"/>
                  <a:pt x="f214" y="f215"/>
                </a:cubicBezTo>
                <a:cubicBezTo>
                  <a:pt x="f208" y="f216"/>
                  <a:pt x="f190" y="f110"/>
                  <a:pt x="f7" y="f217"/>
                </a:cubicBezTo>
                <a:cubicBezTo>
                  <a:pt x="f218" y="f219"/>
                  <a:pt x="f220" y="f221"/>
                  <a:pt x="f222" y="f110"/>
                </a:cubicBezTo>
                <a:cubicBezTo>
                  <a:pt x="f63" y="f223"/>
                  <a:pt x="f58" y="f223"/>
                  <a:pt x="f224" y="f116"/>
                </a:cubicBezTo>
                <a:cubicBezTo>
                  <a:pt x="f225" y="f226"/>
                  <a:pt x="f227" y="f228"/>
                  <a:pt x="f229" y="f230"/>
                </a:cubicBezTo>
                <a:cubicBezTo>
                  <a:pt x="f231" y="f232"/>
                  <a:pt x="f233" y="f234"/>
                  <a:pt x="f163" y="f235"/>
                </a:cubicBezTo>
                <a:cubicBezTo>
                  <a:pt x="f236" y="f237"/>
                  <a:pt x="f236" y="f238"/>
                  <a:pt x="f111" y="f239"/>
                </a:cubicBezTo>
                <a:cubicBezTo>
                  <a:pt x="f240" y="f241"/>
                  <a:pt x="f242" y="f243"/>
                  <a:pt x="f125" y="f244"/>
                </a:cubicBezTo>
                <a:cubicBezTo>
                  <a:pt x="f29" y="f244"/>
                  <a:pt x="f245" y="f159"/>
                  <a:pt x="f27" y="f159"/>
                </a:cubicBezTo>
                <a:cubicBezTo>
                  <a:pt x="f246" y="f247"/>
                  <a:pt x="f54" y="f159"/>
                  <a:pt x="f79" y="f248"/>
                </a:cubicBezTo>
                <a:cubicBezTo>
                  <a:pt x="f73" y="f249"/>
                  <a:pt x="f250" y="f161"/>
                  <a:pt x="f97" y="f232"/>
                </a:cubicBezTo>
                <a:cubicBezTo>
                  <a:pt x="f251" y="f243"/>
                  <a:pt x="f172" y="f238"/>
                  <a:pt x="f87" y="f252"/>
                </a:cubicBezTo>
                <a:cubicBezTo>
                  <a:pt x="f253" y="f254"/>
                  <a:pt x="f168" y="f255"/>
                  <a:pt x="f84" y="f256"/>
                </a:cubicBezTo>
                <a:cubicBezTo>
                  <a:pt x="f44" y="f257"/>
                  <a:pt x="f43" y="f258"/>
                  <a:pt x="f39" y="f235"/>
                </a:cubicBezTo>
                <a:cubicBezTo>
                  <a:pt x="f21" y="f256"/>
                  <a:pt x="f259" y="f260"/>
                  <a:pt x="f107" y="f261"/>
                </a:cubicBezTo>
                <a:cubicBezTo>
                  <a:pt x="f262" y="f263"/>
                  <a:pt x="f264" y="f265"/>
                  <a:pt x="f231" y="f266"/>
                </a:cubicBezTo>
                <a:cubicBezTo>
                  <a:pt x="f267" y="f266"/>
                  <a:pt x="f268" y="f269"/>
                  <a:pt x="f270" y="f266"/>
                </a:cubicBezTo>
                <a:cubicBezTo>
                  <a:pt x="f271" y="f272"/>
                  <a:pt x="f273" y="f274"/>
                  <a:pt x="f275" y="f276"/>
                </a:cubicBezTo>
                <a:cubicBezTo>
                  <a:pt x="f67" y="f277"/>
                  <a:pt x="f63" y="f278"/>
                  <a:pt x="f181" y="f278"/>
                </a:cubicBezTo>
                <a:cubicBezTo>
                  <a:pt x="f178" y="f279"/>
                  <a:pt x="f280" y="f281"/>
                  <a:pt x="f190" y="f282"/>
                </a:cubicBezTo>
                <a:cubicBezTo>
                  <a:pt x="f192" y="f283"/>
                  <a:pt x="f185" y="f11"/>
                  <a:pt x="f220" y="f2"/>
                </a:cubicBezTo>
                <a:cubicBezTo>
                  <a:pt x="f92" y="f11"/>
                  <a:pt x="f206" y="f284"/>
                  <a:pt x="f178" y="f282"/>
                </a:cubicBezTo>
                <a:cubicBezTo>
                  <a:pt x="f194" y="f285"/>
                  <a:pt x="f188" y="f160"/>
                  <a:pt x="f286" y="f236"/>
                </a:cubicBezTo>
                <a:cubicBezTo>
                  <a:pt x="f286" y="f163"/>
                  <a:pt x="f287" y="f109"/>
                  <a:pt x="f287" y="f288"/>
                </a:cubicBezTo>
                <a:cubicBezTo>
                  <a:pt x="f202" y="f289"/>
                  <a:pt x="f185" y="f111"/>
                  <a:pt x="f183" y="f290"/>
                </a:cubicBezTo>
                <a:cubicBezTo>
                  <a:pt x="f94" y="f112"/>
                  <a:pt x="f291" y="f111"/>
                  <a:pt x="f292" y="f163"/>
                </a:cubicBezTo>
                <a:cubicBezTo>
                  <a:pt x="f293" y="f294"/>
                  <a:pt x="f204" y="f17"/>
                  <a:pt x="f186" y="f240"/>
                </a:cubicBezTo>
                <a:cubicBezTo>
                  <a:pt x="f202" y="f295"/>
                  <a:pt x="f218" y="f296"/>
                  <a:pt x="f192" y="f297"/>
                </a:cubicBezTo>
                <a:cubicBezTo>
                  <a:pt x="f298" y="f299"/>
                  <a:pt x="f300" y="f268"/>
                  <a:pt x="f301" y="f294"/>
                </a:cubicBezTo>
                <a:cubicBezTo>
                  <a:pt x="f302" y="f303"/>
                  <a:pt x="f77" y="f304"/>
                  <a:pt x="f305" y="f267"/>
                </a:cubicBezTo>
                <a:cubicBezTo>
                  <a:pt x="f96" y="f306"/>
                  <a:pt x="f298" y="f151"/>
                  <a:pt x="f196" y="f242"/>
                </a:cubicBezTo>
                <a:cubicBezTo>
                  <a:pt x="f218" y="f307"/>
                  <a:pt x="f192" y="f308"/>
                  <a:pt x="f208" y="f309"/>
                </a:cubicBezTo>
                <a:cubicBezTo>
                  <a:pt x="f206" y="f117"/>
                  <a:pt x="f88" y="f310"/>
                  <a:pt x="f87" y="f311"/>
                </a:cubicBezTo>
                <a:cubicBezTo>
                  <a:pt x="f97" y="f310"/>
                  <a:pt x="f63" y="f312"/>
                  <a:pt x="f305" y="f313"/>
                </a:cubicBezTo>
                <a:cubicBezTo>
                  <a:pt x="f138" y="f105"/>
                  <a:pt x="f81" y="f107"/>
                  <a:pt x="f136" y="f314"/>
                </a:cubicBezTo>
                <a:cubicBezTo>
                  <a:pt x="f67" y="f315"/>
                  <a:pt x="f136" y="f316"/>
                  <a:pt x="f317" y="f279"/>
                </a:cubicBezTo>
                <a:cubicBezTo>
                  <a:pt x="f225" y="f318"/>
                  <a:pt x="f117" y="f269"/>
                  <a:pt x="f160" y="f319"/>
                </a:cubicBezTo>
                <a:cubicBezTo>
                  <a:pt x="f299" y="f320"/>
                  <a:pt x="f259" y="f276"/>
                  <a:pt x="f321" y="f322"/>
                </a:cubicBezTo>
                <a:cubicBezTo>
                  <a:pt x="f323" y="f316"/>
                  <a:pt x="f324" y="f13"/>
                  <a:pt x="f324" y="f325"/>
                </a:cubicBezTo>
                <a:cubicBezTo>
                  <a:pt x="f27" y="f326"/>
                  <a:pt x="f327" y="f111"/>
                  <a:pt x="f328" y="f111"/>
                </a:cubicBezTo>
                <a:cubicBezTo>
                  <a:pt x="f329" y="f111"/>
                  <a:pt x="f105" y="f330"/>
                  <a:pt x="f242" y="f155"/>
                </a:cubicBezTo>
                <a:cubicBezTo>
                  <a:pt x="f117" y="f281"/>
                  <a:pt x="f296" y="f331"/>
                  <a:pt x="f304" y="f332"/>
                </a:cubicBezTo>
                <a:cubicBezTo>
                  <a:pt x="f233" y="f332"/>
                  <a:pt x="f111" y="f333"/>
                  <a:pt x="f15" y="f334"/>
                </a:cubicBezTo>
                <a:cubicBezTo>
                  <a:pt x="f335" y="f336"/>
                  <a:pt x="f337" y="f338"/>
                  <a:pt x="f332" y="f320"/>
                </a:cubicBezTo>
                <a:cubicBezTo>
                  <a:pt x="f339" y="f340"/>
                  <a:pt x="f340" y="f279"/>
                  <a:pt x="f336" y="f337"/>
                </a:cubicBezTo>
                <a:cubicBezTo>
                  <a:pt x="f338" y="f242"/>
                  <a:pt x="f341" y="f317"/>
                  <a:pt x="f342" y="f189"/>
                </a:cubicBezTo>
                <a:cubicBezTo>
                  <a:pt x="f342" y="f210"/>
                  <a:pt x="f338" y="f343"/>
                  <a:pt x="f344" y="f8"/>
                </a:cubicBezTo>
                <a:cubicBezTo>
                  <a:pt x="f345" y="f346"/>
                  <a:pt x="f269" y="f210"/>
                  <a:pt x="f269" y="f190"/>
                </a:cubicBezTo>
                <a:cubicBezTo>
                  <a:pt x="f347" y="f53"/>
                  <a:pt x="f345" y="f313"/>
                  <a:pt x="f344" y="f282"/>
                </a:cubicBezTo>
                <a:cubicBezTo>
                  <a:pt x="f344" y="f316"/>
                  <a:pt x="f344" y="f348"/>
                  <a:pt x="f344" y="f281"/>
                </a:cubicBezTo>
                <a:cubicBezTo>
                  <a:pt x="f261" y="f339"/>
                  <a:pt x="f349" y="f336"/>
                  <a:pt x="f350" y="f351"/>
                </a:cubicBezTo>
                <a:cubicBezTo>
                  <a:pt x="f352" y="f351"/>
                  <a:pt x="f353" y="f354"/>
                  <a:pt x="f353" y="f354"/>
                </a:cubicBezTo>
                <a:cubicBezTo>
                  <a:pt x="f355" y="f341"/>
                  <a:pt x="f356" y="f338"/>
                  <a:pt x="f357" y="f336"/>
                </a:cubicBezTo>
                <a:cubicBezTo>
                  <a:pt x="f358" y="f316"/>
                  <a:pt x="f169" y="f9"/>
                  <a:pt x="f359" y="f111"/>
                </a:cubicBezTo>
                <a:cubicBezTo>
                  <a:pt x="f360" y="f288"/>
                  <a:pt x="f213" y="f229"/>
                  <a:pt x="f361" y="f264"/>
                </a:cubicBezTo>
                <a:cubicBezTo>
                  <a:pt x="f171" y="f17"/>
                  <a:pt x="f118" y="f270"/>
                  <a:pt x="f201" y="f362"/>
                </a:cubicBezTo>
                <a:cubicBezTo>
                  <a:pt x="f363" y="f268"/>
                  <a:pt x="f180" y="f231"/>
                  <a:pt x="f199" y="f163"/>
                </a:cubicBezTo>
                <a:cubicBezTo>
                  <a:pt x="f118" y="f364"/>
                  <a:pt x="f171" y="f9"/>
                  <a:pt x="f360" y="f333"/>
                </a:cubicBezTo>
                <a:cubicBezTo>
                  <a:pt x="f216" y="f365"/>
                  <a:pt x="f113" y="f354"/>
                  <a:pt x="f356" y="f366"/>
                </a:cubicBezTo>
                <a:cubicBezTo>
                  <a:pt x="f215" y="f366"/>
                  <a:pt x="f367" y="f366"/>
                  <a:pt x="f180" y="f368"/>
                </a:cubicBezTo>
                <a:cubicBezTo>
                  <a:pt x="f369" y="f368"/>
                  <a:pt x="f370" y="f371"/>
                  <a:pt x="f137" y="f354"/>
                </a:cubicBezTo>
                <a:cubicBezTo>
                  <a:pt x="f372" y="f320"/>
                  <a:pt x="f373" y="f374"/>
                  <a:pt x="f101" y="f290"/>
                </a:cubicBezTo>
                <a:cubicBezTo>
                  <a:pt x="f375" y="f376"/>
                  <a:pt x="f28" y="f151"/>
                  <a:pt x="f377" y="f227"/>
                </a:cubicBezTo>
                <a:cubicBezTo>
                  <a:pt x="f378" y="f295"/>
                  <a:pt x="f80" y="f267"/>
                  <a:pt x="f82" y="f162"/>
                </a:cubicBezTo>
                <a:cubicBezTo>
                  <a:pt x="f379" y="f330"/>
                  <a:pt x="f95" y="f160"/>
                  <a:pt x="f380" y="f15"/>
                </a:cubicBezTo>
                <a:cubicBezTo>
                  <a:pt x="f381" y="f236"/>
                  <a:pt x="f382" y="f383"/>
                  <a:pt x="f377" y="f264"/>
                </a:cubicBezTo>
                <a:cubicBezTo>
                  <a:pt x="f384" y="f385"/>
                  <a:pt x="f386" y="f229"/>
                  <a:pt x="f387" y="f304"/>
                </a:cubicBezTo>
                <a:cubicBezTo>
                  <a:pt x="f38" y="f109"/>
                  <a:pt x="f388" y="f158"/>
                  <a:pt x="f389" y="f335"/>
                </a:cubicBezTo>
                <a:cubicBezTo>
                  <a:pt x="f390" y="f282"/>
                  <a:pt x="f391" y="f283"/>
                  <a:pt x="f72" y="f284"/>
                </a:cubicBezTo>
                <a:cubicBezTo>
                  <a:pt x="f40" y="f285"/>
                  <a:pt x="f57" y="f330"/>
                  <a:pt x="f66" y="f109"/>
                </a:cubicBezTo>
                <a:cubicBezTo>
                  <a:pt x="f64" y="f289"/>
                  <a:pt x="f62" y="f236"/>
                  <a:pt x="f31" y="f111"/>
                </a:cubicBezTo>
                <a:cubicBezTo>
                  <a:pt x="f392" y="f393"/>
                  <a:pt x="f394" y="f284"/>
                  <a:pt x="f395" y="f281"/>
                </a:cubicBezTo>
                <a:cubicBezTo>
                  <a:pt x="f36" y="f9"/>
                  <a:pt x="f31" y="f322"/>
                  <a:pt x="f50" y="f396"/>
                </a:cubicBezTo>
                <a:cubicBezTo>
                  <a:pt x="f50" y="f397"/>
                  <a:pt x="f48" y="f322"/>
                  <a:pt x="f48" y="f398"/>
                </a:cubicBezTo>
                <a:cubicBezTo>
                  <a:pt x="f62" y="f281"/>
                  <a:pt x="f387" y="f374"/>
                  <a:pt x="f399" y="f320"/>
                </a:cubicBezTo>
                <a:cubicBezTo>
                  <a:pt x="f386" y="f338"/>
                  <a:pt x="f66" y="f341"/>
                  <a:pt x="f400" y="f354"/>
                </a:cubicBezTo>
                <a:cubicBezTo>
                  <a:pt x="f400" y="f401"/>
                  <a:pt x="f400" y="f342"/>
                  <a:pt x="f400" y="f371"/>
                </a:cubicBezTo>
                <a:cubicBezTo>
                  <a:pt x="f45" y="f402"/>
                  <a:pt x="f403" y="f319"/>
                  <a:pt x="f68" y="f368"/>
                </a:cubicBezTo>
                <a:cubicBezTo>
                  <a:pt x="f68" y="f366"/>
                  <a:pt x="f68" y="f318"/>
                  <a:pt x="f68" y="f274"/>
                </a:cubicBezTo>
                <a:cubicBezTo>
                  <a:pt x="f66" y="f404"/>
                  <a:pt x="f405" y="f344"/>
                  <a:pt x="f33" y="f406"/>
                </a:cubicBezTo>
                <a:cubicBezTo>
                  <a:pt x="f59" y="f407"/>
                  <a:pt x="f389" y="f406"/>
                  <a:pt x="f408" y="f342"/>
                </a:cubicBezTo>
                <a:cubicBezTo>
                  <a:pt x="f409" y="f351"/>
                  <a:pt x="f410" y="f338"/>
                  <a:pt x="f411" y="f365"/>
                </a:cubicBezTo>
                <a:cubicBezTo>
                  <a:pt x="f412" y="f371"/>
                  <a:pt x="f130" y="f413"/>
                  <a:pt x="f414" y="f345"/>
                </a:cubicBezTo>
                <a:cubicBezTo>
                  <a:pt x="f205" y="f415"/>
                  <a:pt x="f416" y="f347"/>
                  <a:pt x="f417" y="f269"/>
                </a:cubicBezTo>
                <a:cubicBezTo>
                  <a:pt x="f418" y="f407"/>
                  <a:pt x="f114" y="f265"/>
                  <a:pt x="f419" y="f420"/>
                </a:cubicBezTo>
                <a:cubicBezTo>
                  <a:pt x="f361" y="f256"/>
                  <a:pt x="f147" y="f257"/>
                  <a:pt x="f421" y="f422"/>
                </a:cubicBezTo>
                <a:cubicBezTo>
                  <a:pt x="f176" y="f235"/>
                  <a:pt x="f423" y="f424"/>
                  <a:pt x="f106" y="f424"/>
                </a:cubicBezTo>
                <a:cubicBezTo>
                  <a:pt x="f425" y="f424"/>
                  <a:pt x="f426" y="f424"/>
                  <a:pt x="f427" y="f424"/>
                </a:cubicBezTo>
                <a:cubicBezTo>
                  <a:pt x="f428" y="f243"/>
                  <a:pt x="f104" y="f243"/>
                  <a:pt x="f429" y="f232"/>
                </a:cubicBezTo>
                <a:cubicBezTo>
                  <a:pt x="f430" y="f431"/>
                  <a:pt x="f373" y="f157"/>
                  <a:pt x="f430" y="f157"/>
                </a:cubicBezTo>
                <a:cubicBezTo>
                  <a:pt x="f432" y="f248"/>
                  <a:pt x="f433" y="f352"/>
                  <a:pt x="f434" y="f352"/>
                </a:cubicBezTo>
                <a:cubicBezTo>
                  <a:pt x="f435" y="f352"/>
                  <a:pt x="f436" y="f350"/>
                  <a:pt x="f139" y="f249"/>
                </a:cubicBezTo>
                <a:cubicBezTo>
                  <a:pt x="f421" y="f248"/>
                  <a:pt x="f142" y="f437"/>
                  <a:pt x="f438" y="f156"/>
                </a:cubicBezTo>
                <a:cubicBezTo>
                  <a:pt x="f439" y="f230"/>
                  <a:pt x="f116" y="f234"/>
                  <a:pt x="f357" y="f252"/>
                </a:cubicBezTo>
                <a:cubicBezTo>
                  <a:pt x="f356" y="f238"/>
                  <a:pt x="f440" y="f237"/>
                  <a:pt x="f417" y="f422"/>
                </a:cubicBezTo>
                <a:cubicBezTo>
                  <a:pt x="f441" y="f161"/>
                  <a:pt x="f223" y="f442"/>
                  <a:pt x="f443" y="f444"/>
                </a:cubicBezTo>
                <a:cubicBezTo>
                  <a:pt x="f126" y="f219"/>
                  <a:pt x="f436" y="f445"/>
                  <a:pt x="f446" y="f447"/>
                </a:cubicBezTo>
                <a:cubicBezTo>
                  <a:pt x="f98" y="f152"/>
                  <a:pt x="f448" y="f211"/>
                  <a:pt x="f378" y="f215"/>
                </a:cubicBezTo>
                <a:cubicBezTo>
                  <a:pt x="f30" y="f14"/>
                  <a:pt x="f59" y="f449"/>
                  <a:pt x="f450" y="f114"/>
                </a:cubicBezTo>
                <a:cubicBezTo>
                  <a:pt x="f451" y="f154"/>
                  <a:pt x="f400" y="f419"/>
                  <a:pt x="f452" y="f453"/>
                </a:cubicBezTo>
                <a:cubicBezTo>
                  <a:pt x="f66" y="f14"/>
                  <a:pt x="f394" y="f215"/>
                  <a:pt x="f395" y="f447"/>
                </a:cubicBezTo>
                <a:cubicBezTo>
                  <a:pt x="f395" y="f223"/>
                  <a:pt x="f454" y="f361"/>
                  <a:pt x="f455" y="f211"/>
                </a:cubicBezTo>
                <a:cubicBezTo>
                  <a:pt x="f55" y="f212"/>
                  <a:pt x="f456" y="f447"/>
                  <a:pt x="f457" y="f213"/>
                </a:cubicBezTo>
                <a:cubicBezTo>
                  <a:pt x="f457" y="f447"/>
                  <a:pt x="f457" y="f223"/>
                  <a:pt x="f457" y="f212"/>
                </a:cubicBezTo>
                <a:cubicBezTo>
                  <a:pt x="f456" y="f458"/>
                  <a:pt x="f36" y="f459"/>
                  <a:pt x="f395" y="f118"/>
                </a:cubicBezTo>
                <a:cubicBezTo>
                  <a:pt x="f395" y="f443"/>
                  <a:pt x="f395" y="f148"/>
                  <a:pt x="f454" y="f197"/>
                </a:cubicBezTo>
                <a:cubicBezTo>
                  <a:pt x="f36" y="f147"/>
                  <a:pt x="f460" y="f461"/>
                  <a:pt x="f462" y="f3"/>
                </a:cubicBezTo>
                <a:cubicBezTo>
                  <a:pt x="f462" y="f145"/>
                  <a:pt x="f462" y="f180"/>
                  <a:pt x="f462" y="f193"/>
                </a:cubicBezTo>
                <a:cubicBezTo>
                  <a:pt x="f31" y="f193"/>
                  <a:pt x="f394" y="f193"/>
                  <a:pt x="f390" y="f193"/>
                </a:cubicBezTo>
                <a:cubicBezTo>
                  <a:pt x="f38" y="f139"/>
                  <a:pt x="f45" y="f187"/>
                  <a:pt x="f6" y="f463"/>
                </a:cubicBezTo>
                <a:cubicBezTo>
                  <a:pt x="f405" y="f106"/>
                  <a:pt x="f403" y="f137"/>
                  <a:pt x="f93" y="f174"/>
                </a:cubicBezTo>
                <a:cubicBezTo>
                  <a:pt x="f28" y="f436"/>
                  <a:pt x="f377" y="f464"/>
                  <a:pt x="f465" y="f466"/>
                </a:cubicBezTo>
                <a:cubicBezTo>
                  <a:pt x="f454" y="f467"/>
                  <a:pt x="f468" y="f469"/>
                  <a:pt x="f470" y="f177"/>
                </a:cubicBezTo>
                <a:cubicBezTo>
                  <a:pt x="f375" y="f191"/>
                  <a:pt x="f408" y="f18"/>
                  <a:pt x="f471" y="f201"/>
                </a:cubicBezTo>
                <a:cubicBezTo>
                  <a:pt x="f99" y="f203"/>
                  <a:pt x="f429" y="f173"/>
                  <a:pt x="f432" y="f459"/>
                </a:cubicBezTo>
                <a:cubicBezTo>
                  <a:pt x="f187" y="f215"/>
                  <a:pt x="f361" y="f356"/>
                  <a:pt x="f10" y="f349"/>
                </a:cubicBezTo>
                <a:cubicBezTo>
                  <a:pt x="f355" y="f243"/>
                  <a:pt x="f472" y="f349"/>
                  <a:pt x="f352" y="f243"/>
                </a:cubicBezTo>
                <a:cubicBezTo>
                  <a:pt x="f442" y="f247"/>
                  <a:pt x="f473" y="f164"/>
                  <a:pt x="f474" y="f437"/>
                </a:cubicBezTo>
                <a:cubicBezTo>
                  <a:pt x="f449" y="f475"/>
                  <a:pt x="f212" y="f212"/>
                  <a:pt x="f476" y="f443"/>
                </a:cubicBezTo>
                <a:cubicBezTo>
                  <a:pt x="f191" y="f199"/>
                  <a:pt x="f176" y="f120"/>
                  <a:pt x="f477" y="f184"/>
                </a:cubicBezTo>
                <a:cubicBezTo>
                  <a:pt x="f478" y="f414"/>
                  <a:pt x="f479" y="f369"/>
                  <a:pt x="f479" y="f174"/>
                </a:cubicBezTo>
                <a:cubicBezTo>
                  <a:pt x="f480" y="f128"/>
                  <a:pt x="f412" y="f176"/>
                  <a:pt x="f481" y="f130"/>
                </a:cubicBezTo>
                <a:cubicBezTo>
                  <a:pt x="f482" y="f139"/>
                  <a:pt x="f139" y="f139"/>
                  <a:pt x="f176" y="f140"/>
                </a:cubicBezTo>
                <a:cubicBezTo>
                  <a:pt x="f141" y="f369"/>
                  <a:pt x="f179" y="f476"/>
                  <a:pt x="f199" y="f18"/>
                </a:cubicBezTo>
                <a:cubicBezTo>
                  <a:pt x="f150" y="f18"/>
                  <a:pt x="f203" y="f195"/>
                  <a:pt x="f367" y="f443"/>
                </a:cubicBezTo>
                <a:cubicBezTo>
                  <a:pt x="f110" y="f360"/>
                  <a:pt x="f228" y="f154"/>
                  <a:pt x="f247" y="f352"/>
                </a:cubicBezTo>
                <a:cubicBezTo>
                  <a:pt x="f156" y="f483"/>
                  <a:pt x="f350" y="f419"/>
                  <a:pt x="f484" y="f485"/>
                </a:cubicBezTo>
                <a:cubicBezTo>
                  <a:pt x="f221" y="f443"/>
                  <a:pt x="f486" y="f142"/>
                  <a:pt x="f476" y="f487"/>
                </a:cubicBezTo>
                <a:cubicBezTo>
                  <a:pt x="f463" y="f432"/>
                  <a:pt x="f477" y="f488"/>
                  <a:pt x="f489" y="f489"/>
                </a:cubicBezTo>
                <a:cubicBezTo>
                  <a:pt x="f409" y="f490"/>
                  <a:pt x="f82" y="f491"/>
                  <a:pt x="f381" y="f492"/>
                </a:cubicBezTo>
                <a:cubicBezTo>
                  <a:pt x="f381" y="f489"/>
                  <a:pt x="f381" y="f104"/>
                  <a:pt x="f381" y="f493"/>
                </a:cubicBezTo>
                <a:cubicBezTo>
                  <a:pt x="f470" y="f494"/>
                  <a:pt x="f98" y="f488"/>
                  <a:pt x="f411" y="f410"/>
                </a:cubicBezTo>
                <a:cubicBezTo>
                  <a:pt x="f411" y="f429"/>
                  <a:pt x="f411" y="f373"/>
                  <a:pt x="f411" y="f22"/>
                </a:cubicBezTo>
                <a:cubicBezTo>
                  <a:pt x="f471" y="f101"/>
                  <a:pt x="f85" y="f495"/>
                  <a:pt x="f74" y="f470"/>
                </a:cubicBezTo>
                <a:cubicBezTo>
                  <a:pt x="f74" y="f95"/>
                  <a:pt x="f89" y="f448"/>
                  <a:pt x="f496" y="f496"/>
                </a:cubicBezTo>
                <a:cubicBezTo>
                  <a:pt x="f86" y="f379"/>
                  <a:pt x="f429" y="f497"/>
                  <a:pt x="f498" y="f408"/>
                </a:cubicBezTo>
                <a:cubicBezTo>
                  <a:pt x="f493" y="f468"/>
                  <a:pt x="f98" y="f395"/>
                  <a:pt x="f83" y="f68"/>
                </a:cubicBezTo>
                <a:cubicBezTo>
                  <a:pt x="f495" y="f499"/>
                  <a:pt x="f86" y="f55"/>
                  <a:pt x="f408" y="f500"/>
                </a:cubicBezTo>
                <a:cubicBezTo>
                  <a:pt x="f430" y="f30"/>
                  <a:pt x="f491" y="f501"/>
                  <a:pt x="f434" y="f468"/>
                </a:cubicBezTo>
                <a:cubicBezTo>
                  <a:pt x="f427" y="f80"/>
                  <a:pt x="f372" y="f80"/>
                  <a:pt x="f502" y="f28"/>
                </a:cubicBezTo>
                <a:cubicBezTo>
                  <a:pt x="f372" y="f391"/>
                  <a:pt x="f427" y="f382"/>
                  <a:pt x="f498" y="f70"/>
                </a:cubicBezTo>
                <a:cubicBezTo>
                  <a:pt x="f434" y="f503"/>
                  <a:pt x="f372" y="f503"/>
                  <a:pt x="f502" y="f30"/>
                </a:cubicBezTo>
                <a:cubicBezTo>
                  <a:pt x="f487" y="f454"/>
                  <a:pt x="f478" y="f399"/>
                  <a:pt x="f20" y="f28"/>
                </a:cubicBezTo>
                <a:cubicBezTo>
                  <a:pt x="f482" y="f78"/>
                  <a:pt x="f436" y="f381"/>
                  <a:pt x="f504" y="f381"/>
                </a:cubicBezTo>
                <a:cubicBezTo>
                  <a:pt x="f477" y="f454"/>
                  <a:pt x="f426" y="f387"/>
                  <a:pt x="f502" y="f465"/>
                </a:cubicBezTo>
                <a:cubicBezTo>
                  <a:pt x="f504" y="f59"/>
                  <a:pt x="f421" y="f455"/>
                  <a:pt x="f176" y="f379"/>
                </a:cubicBezTo>
                <a:cubicBezTo>
                  <a:pt x="f139" y="f103"/>
                  <a:pt x="f421" y="f430"/>
                  <a:pt x="f144" y="f411"/>
                </a:cubicBezTo>
                <a:cubicBezTo>
                  <a:pt x="f16" y="f106"/>
                  <a:pt x="f355" y="f439"/>
                  <a:pt x="f424" y="f483"/>
                </a:cubicBezTo>
                <a:cubicBezTo>
                  <a:pt x="f258" y="f505"/>
                  <a:pt x="f237" y="f484"/>
                  <a:pt x="f255" y="f472"/>
                </a:cubicBezTo>
                <a:cubicBezTo>
                  <a:pt x="f255" y="f506"/>
                  <a:pt x="f239" y="f483"/>
                  <a:pt x="f254" y="f440"/>
                </a:cubicBezTo>
                <a:cubicBezTo>
                  <a:pt x="f507" y="f169"/>
                  <a:pt x="f505" y="f124"/>
                  <a:pt x="f226" y="f478"/>
                </a:cubicBezTo>
                <a:cubicBezTo>
                  <a:pt x="f217" y="f372"/>
                  <a:pt x="f361" y="f446"/>
                  <a:pt x="f171" y="f430"/>
                </a:cubicBezTo>
                <a:cubicBezTo>
                  <a:pt x="f152" y="f98"/>
                  <a:pt x="f201" y="f101"/>
                  <a:pt x="f476" y="f375"/>
                </a:cubicBezTo>
                <a:cubicBezTo>
                  <a:pt x="f461" y="f82"/>
                  <a:pt x="f197" y="f89"/>
                  <a:pt x="f439" y="f89"/>
                </a:cubicBezTo>
                <a:cubicBezTo>
                  <a:pt x="f205" y="f89"/>
                  <a:pt x="f486" y="f470"/>
                  <a:pt x="f508" y="f497"/>
                </a:cubicBezTo>
                <a:cubicBezTo>
                  <a:pt x="f359" y="f24"/>
                  <a:pt x="f416" y="f409"/>
                  <a:pt x="f14" y="f429"/>
                </a:cubicBezTo>
                <a:cubicBezTo>
                  <a:pt x="f221" y="f488"/>
                  <a:pt x="f509" y="f493"/>
                  <a:pt x="f419" y="f411"/>
                </a:cubicBezTo>
                <a:cubicBezTo>
                  <a:pt x="f472" y="f510"/>
                  <a:pt x="f243" y="f201"/>
                  <a:pt x="f415" y="f221"/>
                </a:cubicBezTo>
                <a:cubicBezTo>
                  <a:pt x="f272" y="f207"/>
                  <a:pt x="f263" y="f145"/>
                  <a:pt x="f252" y="f421"/>
                </a:cubicBezTo>
                <a:cubicBezTo>
                  <a:pt x="f235" y="f20"/>
                  <a:pt x="f232" y="f427"/>
                  <a:pt x="f161" y="f410"/>
                </a:cubicBezTo>
                <a:cubicBezTo>
                  <a:pt x="f248" y="f95"/>
                  <a:pt x="f484" y="f501"/>
                  <a:pt x="f445" y="f399"/>
                </a:cubicBezTo>
                <a:cubicBezTo>
                  <a:pt x="f213" y="f391"/>
                  <a:pt x="f173" y="f503"/>
                  <a:pt x="f108" y="f387"/>
                </a:cubicBezTo>
                <a:cubicBezTo>
                  <a:pt x="f147" y="f36"/>
                  <a:pt x="f199" y="f55"/>
                  <a:pt x="f197" y="f59"/>
                </a:cubicBezTo>
                <a:cubicBezTo>
                  <a:pt x="f511" y="f57"/>
                  <a:pt x="f360" y="f503"/>
                  <a:pt x="f512" y="f395"/>
                </a:cubicBezTo>
                <a:cubicBezTo>
                  <a:pt x="f221" y="f455"/>
                  <a:pt x="f226" y="f40"/>
                  <a:pt x="f113" y="f70"/>
                </a:cubicBezTo>
                <a:cubicBezTo>
                  <a:pt x="f416" y="f57"/>
                  <a:pt x="f361" y="f403"/>
                  <a:pt x="f205" y="f513"/>
                </a:cubicBezTo>
                <a:cubicBezTo>
                  <a:pt x="f173" y="f405"/>
                  <a:pt x="f367" y="f450"/>
                  <a:pt x="f459" y="f400"/>
                </a:cubicBezTo>
                <a:cubicBezTo>
                  <a:pt x="f447" y="f45"/>
                  <a:pt x="f485" y="f514"/>
                  <a:pt x="f154" y="f499"/>
                </a:cubicBezTo>
                <a:cubicBezTo>
                  <a:pt x="f475" y="f55"/>
                  <a:pt x="f114" y="f500"/>
                  <a:pt x="f12" y="f392"/>
                </a:cubicBezTo>
                <a:cubicBezTo>
                  <a:pt x="f154" y="f64"/>
                  <a:pt x="f453" y="f460"/>
                  <a:pt x="f221" y="f50"/>
                </a:cubicBezTo>
                <a:cubicBezTo>
                  <a:pt x="f12" y="f450"/>
                  <a:pt x="f417" y="f513"/>
                  <a:pt x="f506" y="f62"/>
                </a:cubicBezTo>
                <a:cubicBezTo>
                  <a:pt x="f505" y="f451"/>
                  <a:pt x="f515" y="f48"/>
                  <a:pt x="f516" y="f517"/>
                </a:cubicBezTo>
                <a:cubicBezTo>
                  <a:pt x="f505" y="f457"/>
                  <a:pt x="f506" y="f457"/>
                  <a:pt x="f355" y="f6"/>
                </a:cubicBezTo>
                <a:cubicBezTo>
                  <a:pt x="f442" y="f518"/>
                  <a:pt x="f248" y="f450"/>
                  <a:pt x="f161" y="f64"/>
                </a:cubicBezTo>
                <a:cubicBezTo>
                  <a:pt x="f247" y="f456"/>
                  <a:pt x="f257" y="f48"/>
                  <a:pt x="f232" y="f457"/>
                </a:cubicBezTo>
                <a:cubicBezTo>
                  <a:pt x="f254" y="f52"/>
                  <a:pt x="f255" y="f31"/>
                  <a:pt x="f243" y="f57"/>
                </a:cubicBezTo>
                <a:cubicBezTo>
                  <a:pt x="f157" y="f454"/>
                  <a:pt x="f161" y="f389"/>
                  <a:pt x="f257" y="f379"/>
                </a:cubicBezTo>
                <a:cubicBezTo>
                  <a:pt x="f260" y="f412"/>
                  <a:pt x="f415" y="f519"/>
                  <a:pt x="f520" y="f113"/>
                </a:cubicBezTo>
                <a:cubicBezTo>
                  <a:pt x="f402" y="f154"/>
                  <a:pt x="f342" y="f418"/>
                  <a:pt x="f365" y="f521"/>
                </a:cubicBezTo>
                <a:cubicBezTo>
                  <a:pt x="f334" y="f511"/>
                  <a:pt x="f276" y="f522"/>
                  <a:pt x="f278" y="f104"/>
                </a:cubicBezTo>
                <a:cubicBezTo>
                  <a:pt x="f348" y="f410"/>
                  <a:pt x="f398" y="f22"/>
                  <a:pt x="f397" y="f409"/>
                </a:cubicBezTo>
                <a:cubicBezTo>
                  <a:pt x="f335" y="f375"/>
                  <a:pt x="f315" y="f82"/>
                  <a:pt x="f11" y="f80"/>
                </a:cubicBezTo>
                <a:cubicBezTo>
                  <a:pt x="f396" y="f91"/>
                  <a:pt x="f284" y="f42"/>
                  <a:pt x="f335" y="f40"/>
                </a:cubicBezTo>
                <a:cubicBezTo>
                  <a:pt x="f393" y="f38"/>
                  <a:pt x="f112" y="f40"/>
                  <a:pt x="f288" y="f395"/>
                </a:cubicBezTo>
                <a:cubicBezTo>
                  <a:pt x="f314" y="f382"/>
                  <a:pt x="f109" y="f78"/>
                  <a:pt x="f289" y="f89"/>
                </a:cubicBezTo>
                <a:cubicBezTo>
                  <a:pt x="f236" y="f83"/>
                  <a:pt x="f162" y="f523"/>
                  <a:pt x="f330" y="f373"/>
                </a:cubicBezTo>
                <a:cubicBezTo>
                  <a:pt x="f160" y="f494"/>
                  <a:pt x="f290" y="f489"/>
                  <a:pt x="f160" y="f433"/>
                </a:cubicBezTo>
                <a:cubicBezTo>
                  <a:pt x="f9" y="f140"/>
                  <a:pt x="f348" y="f152"/>
                  <a:pt x="f279" y="f483"/>
                </a:cubicBezTo>
                <a:cubicBezTo>
                  <a:pt x="f279" y="f444"/>
                  <a:pt x="f277" y="f516"/>
                  <a:pt x="f9" y="f10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" name="Freeform 8">
            <a:extLst>
              <a:ext uri="{FF2B5EF4-FFF2-40B4-BE49-F238E27FC236}">
                <a16:creationId xmlns:a16="http://schemas.microsoft.com/office/drawing/2014/main" id="{9C90E79E-8BFD-5E16-D1AC-ECB7074F731C}"/>
              </a:ext>
            </a:extLst>
          </p:cNvPr>
          <p:cNvSpPr/>
          <p:nvPr/>
        </p:nvSpPr>
        <p:spPr>
          <a:xfrm>
            <a:off x="1760540" y="3783009"/>
            <a:ext cx="1038228" cy="1044573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618"/>
              <a:gd name="f8" fmla="val 621"/>
              <a:gd name="f9" fmla="val 224"/>
              <a:gd name="f10" fmla="val 359"/>
              <a:gd name="f11" fmla="val 157"/>
              <a:gd name="f12" fmla="val 335"/>
              <a:gd name="f13" fmla="val 122"/>
              <a:gd name="f14" fmla="val 276"/>
              <a:gd name="f15" fmla="val 76"/>
              <a:gd name="f16" fmla="val 228"/>
              <a:gd name="f17" fmla="val 85"/>
              <a:gd name="f18" fmla="val 212"/>
              <a:gd name="f19" fmla="val 63"/>
              <a:gd name="f20" fmla="val 166"/>
              <a:gd name="f21" fmla="val 35"/>
              <a:gd name="f22" fmla="val 148"/>
              <a:gd name="f23" fmla="val 42"/>
              <a:gd name="f24" fmla="val 47"/>
              <a:gd name="f25" fmla="val 147"/>
              <a:gd name="f26" fmla="val 53"/>
              <a:gd name="f27" fmla="val 54"/>
              <a:gd name="f28" fmla="val 145"/>
              <a:gd name="f29" fmla="val 55"/>
              <a:gd name="f30" fmla="val 143"/>
              <a:gd name="f31" fmla="val 142"/>
              <a:gd name="f32" fmla="val 52"/>
              <a:gd name="f33" fmla="val 135"/>
              <a:gd name="f34" fmla="val 49"/>
              <a:gd name="f35" fmla="val 128"/>
              <a:gd name="f36" fmla="val 46"/>
              <a:gd name="f37" fmla="val 121"/>
              <a:gd name="f38" fmla="val 34"/>
              <a:gd name="f39" fmla="val 96"/>
              <a:gd name="f40" fmla="val 33"/>
              <a:gd name="f41" fmla="val 70"/>
              <a:gd name="f42" fmla="val 44"/>
              <a:gd name="f43" fmla="val 37"/>
              <a:gd name="f44" fmla="val 51"/>
              <a:gd name="f45" fmla="val 32"/>
              <a:gd name="f46" fmla="val 26"/>
              <a:gd name="f47" fmla="val 60"/>
              <a:gd name="f48" fmla="val 68"/>
              <a:gd name="f49" fmla="val 38"/>
              <a:gd name="f50" fmla="val 72"/>
              <a:gd name="f51" fmla="val 75"/>
              <a:gd name="f52" fmla="val 73"/>
              <a:gd name="f53" fmla="val 106"/>
              <a:gd name="f54" fmla="val 140"/>
              <a:gd name="f55" fmla="val 139"/>
              <a:gd name="f56" fmla="val 77"/>
              <a:gd name="f57" fmla="val 84"/>
              <a:gd name="f58" fmla="val 141"/>
              <a:gd name="f59" fmla="val 169"/>
              <a:gd name="f60" fmla="val 83"/>
              <a:gd name="f61" fmla="val 194"/>
              <a:gd name="f62" fmla="val 98"/>
              <a:gd name="f63" fmla="val 219"/>
              <a:gd name="f64" fmla="val 102"/>
              <a:gd name="f65" fmla="val 214"/>
              <a:gd name="f66" fmla="val 105"/>
              <a:gd name="f67" fmla="val 209"/>
              <a:gd name="f68" fmla="val 107"/>
              <a:gd name="f69" fmla="val 205"/>
              <a:gd name="f70" fmla="val 110"/>
              <a:gd name="f71" fmla="val 206"/>
              <a:gd name="f72" fmla="val 112"/>
              <a:gd name="f73" fmla="val 207"/>
              <a:gd name="f74" fmla="val 273"/>
              <a:gd name="f75" fmla="val 158"/>
              <a:gd name="f76" fmla="val 302"/>
              <a:gd name="f77" fmla="val 201"/>
              <a:gd name="f78" fmla="val 348"/>
              <a:gd name="f79" fmla="val 243"/>
              <a:gd name="f80" fmla="val 354"/>
              <a:gd name="f81" fmla="val 265"/>
              <a:gd name="f82" fmla="val 364"/>
              <a:gd name="f83" fmla="val 266"/>
              <a:gd name="f84" fmla="val 362"/>
              <a:gd name="f85" fmla="val 267"/>
              <a:gd name="f86" fmla="val 268"/>
              <a:gd name="f87" fmla="val 358"/>
              <a:gd name="f88" fmla="val 246"/>
              <a:gd name="f89" fmla="val 333"/>
              <a:gd name="f90" fmla="val 222"/>
              <a:gd name="f91" fmla="val 309"/>
              <a:gd name="f92" fmla="val 203"/>
              <a:gd name="f93" fmla="val 282"/>
              <a:gd name="f94" fmla="val 185"/>
              <a:gd name="f95" fmla="val 255"/>
              <a:gd name="f96" fmla="val 171"/>
              <a:gd name="f97" fmla="val 154"/>
              <a:gd name="f98" fmla="val 165"/>
              <a:gd name="f99" fmla="val 184"/>
              <a:gd name="f100" fmla="val 153"/>
              <a:gd name="f101" fmla="val 127"/>
              <a:gd name="f102" fmla="val 124"/>
              <a:gd name="f103" fmla="val 134"/>
              <a:gd name="f104" fmla="val 123"/>
              <a:gd name="f105" fmla="val 146"/>
              <a:gd name="f106" fmla="val 144"/>
              <a:gd name="f107" fmla="val 116"/>
              <a:gd name="f108" fmla="val 109"/>
              <a:gd name="f109" fmla="val 104"/>
              <a:gd name="f110" fmla="val 129"/>
              <a:gd name="f111" fmla="val 130"/>
              <a:gd name="f112" fmla="val 27"/>
              <a:gd name="f113" fmla="val 150"/>
              <a:gd name="f114" fmla="val 20"/>
              <a:gd name="f115" fmla="val 161"/>
              <a:gd name="f116" fmla="val 18"/>
              <a:gd name="f117" fmla="val 13"/>
              <a:gd name="f118" fmla="val 173"/>
              <a:gd name="f119" fmla="val 21"/>
              <a:gd name="f120" fmla="val 179"/>
              <a:gd name="f121" fmla="val 30"/>
              <a:gd name="f122" fmla="val 178"/>
              <a:gd name="f123" fmla="val 175"/>
              <a:gd name="f124" fmla="val 56"/>
              <a:gd name="f125" fmla="val 74"/>
              <a:gd name="f126" fmla="val 164"/>
              <a:gd name="f127" fmla="val 93"/>
              <a:gd name="f128" fmla="val 162"/>
              <a:gd name="f129" fmla="val 101"/>
              <a:gd name="f130" fmla="val 160"/>
              <a:gd name="f131" fmla="val 114"/>
              <a:gd name="f132" fmla="val 176"/>
              <a:gd name="f133" fmla="val 183"/>
              <a:gd name="f134" fmla="val 108"/>
              <a:gd name="f135" fmla="val 186"/>
              <a:gd name="f136" fmla="val 119"/>
              <a:gd name="f137" fmla="val 149"/>
              <a:gd name="f138" fmla="val 168"/>
              <a:gd name="f139" fmla="val 170"/>
              <a:gd name="f140" fmla="val 177"/>
              <a:gd name="f141" fmla="val 182"/>
              <a:gd name="f142" fmla="val 187"/>
              <a:gd name="f143" fmla="val 192"/>
              <a:gd name="f144" fmla="val 231"/>
              <a:gd name="f145" fmla="val 199"/>
              <a:gd name="f146" fmla="val 215"/>
              <a:gd name="f147" fmla="val 229"/>
              <a:gd name="f148" fmla="val 296"/>
              <a:gd name="f149" fmla="val 316"/>
              <a:gd name="f150" fmla="val 259"/>
              <a:gd name="f151" fmla="val 334"/>
              <a:gd name="f152" fmla="val 283"/>
              <a:gd name="f153" fmla="val 342"/>
              <a:gd name="f154" fmla="val 285"/>
              <a:gd name="f155" fmla="val 200"/>
              <a:gd name="f156" fmla="val 221"/>
              <a:gd name="f157" fmla="val 117"/>
              <a:gd name="f158" fmla="val 190"/>
              <a:gd name="f159" fmla="val 97"/>
              <a:gd name="f160" fmla="val 208"/>
              <a:gd name="f161" fmla="val 99"/>
              <a:gd name="f162" fmla="val 100"/>
              <a:gd name="f163" fmla="val 217"/>
              <a:gd name="f164" fmla="val 92"/>
              <a:gd name="f165" fmla="val 216"/>
              <a:gd name="f166" fmla="val 79"/>
              <a:gd name="f167" fmla="val 57"/>
              <a:gd name="f168" fmla="val 233"/>
              <a:gd name="f169" fmla="val 16"/>
              <a:gd name="f170" fmla="val 241"/>
              <a:gd name="f171" fmla="val 247"/>
              <a:gd name="f172" fmla="val 251"/>
              <a:gd name="f173" fmla="val 14"/>
              <a:gd name="f174" fmla="val 256"/>
              <a:gd name="f175" fmla="val 24"/>
              <a:gd name="f176" fmla="val 29"/>
              <a:gd name="f177" fmla="val 250"/>
              <a:gd name="f178" fmla="val 50"/>
              <a:gd name="f179" fmla="val 244"/>
              <a:gd name="f180" fmla="val 238"/>
              <a:gd name="f181" fmla="val 91"/>
              <a:gd name="f182" fmla="val 237"/>
              <a:gd name="f183" fmla="val 94"/>
              <a:gd name="f184" fmla="val 234"/>
              <a:gd name="f185" fmla="val 242"/>
              <a:gd name="f186" fmla="val 111"/>
              <a:gd name="f187" fmla="val 235"/>
              <a:gd name="f188" fmla="val 252"/>
              <a:gd name="f189" fmla="val 254"/>
              <a:gd name="f190" fmla="val 258"/>
              <a:gd name="f191" fmla="val 167"/>
              <a:gd name="f192" fmla="val 249"/>
              <a:gd name="f193" fmla="val 189"/>
              <a:gd name="f194" fmla="val 245"/>
              <a:gd name="f195" fmla="val 227"/>
              <a:gd name="f196" fmla="val 253"/>
              <a:gd name="f197" fmla="val 262"/>
              <a:gd name="f198" fmla="val 271"/>
              <a:gd name="f199" fmla="val 294"/>
              <a:gd name="f200" fmla="val 298"/>
              <a:gd name="f201" fmla="val 323"/>
              <a:gd name="f202" fmla="val 301"/>
              <a:gd name="f203" fmla="val 290"/>
              <a:gd name="f204" fmla="val 305"/>
              <a:gd name="f205" fmla="val 257"/>
              <a:gd name="f206" fmla="val 307"/>
              <a:gd name="f207" fmla="val 284"/>
              <a:gd name="f208" fmla="val 286"/>
              <a:gd name="f209" fmla="val 159"/>
              <a:gd name="f210" fmla="val 288"/>
              <a:gd name="f211" fmla="val 295"/>
              <a:gd name="f212" fmla="val 310"/>
              <a:gd name="f213" fmla="val 311"/>
              <a:gd name="f214" fmla="val 319"/>
              <a:gd name="f215" fmla="val 118"/>
              <a:gd name="f216" fmla="val 303"/>
              <a:gd name="f217" fmla="val 87"/>
              <a:gd name="f218" fmla="val 81"/>
              <a:gd name="f219" fmla="val 306"/>
              <a:gd name="f220" fmla="val 61"/>
              <a:gd name="f221" fmla="val 304"/>
              <a:gd name="f222" fmla="val 41"/>
              <a:gd name="f223" fmla="val 9"/>
              <a:gd name="f224" fmla="val 324"/>
              <a:gd name="f225" fmla="val 339"/>
              <a:gd name="f226" fmla="val 1"/>
              <a:gd name="f227" fmla="val 343"/>
              <a:gd name="f228" fmla="val 11"/>
              <a:gd name="f229" fmla="val 22"/>
              <a:gd name="f230" fmla="val 340"/>
              <a:gd name="f231" fmla="val 336"/>
              <a:gd name="f232" fmla="val 332"/>
              <a:gd name="f233" fmla="val 331"/>
              <a:gd name="f234" fmla="val 86"/>
              <a:gd name="f235" fmla="val 329"/>
              <a:gd name="f236" fmla="val 326"/>
              <a:gd name="f237" fmla="val 337"/>
              <a:gd name="f238" fmla="val 350"/>
              <a:gd name="f239" fmla="val 318"/>
              <a:gd name="f240" fmla="val 155"/>
              <a:gd name="f241" fmla="val 163"/>
              <a:gd name="f242" fmla="val 349"/>
              <a:gd name="f243" fmla="val 347"/>
              <a:gd name="f244" fmla="val 325"/>
              <a:gd name="f245" fmla="val 322"/>
              <a:gd name="f246" fmla="val 321"/>
              <a:gd name="f247" fmla="val 264"/>
              <a:gd name="f248" fmla="val 315"/>
              <a:gd name="f249" fmla="val 312"/>
              <a:gd name="f250" fmla="val 345"/>
              <a:gd name="f251" fmla="val 291"/>
              <a:gd name="f252" fmla="val 366"/>
              <a:gd name="f253" fmla="val 385"/>
              <a:gd name="f254" fmla="val 226"/>
              <a:gd name="f255" fmla="val 396"/>
              <a:gd name="f256" fmla="val 399"/>
              <a:gd name="f257" fmla="val 378"/>
              <a:gd name="f258" fmla="val 380"/>
              <a:gd name="f259" fmla="val 382"/>
              <a:gd name="f260" fmla="val 384"/>
              <a:gd name="f261" fmla="val 389"/>
              <a:gd name="f262" fmla="val 394"/>
              <a:gd name="f263" fmla="val 404"/>
              <a:gd name="f264" fmla="val 120"/>
              <a:gd name="f265" fmla="val 403"/>
              <a:gd name="f266" fmla="val 407"/>
              <a:gd name="f267" fmla="val 90"/>
              <a:gd name="f268" fmla="val 409"/>
              <a:gd name="f269" fmla="val 89"/>
              <a:gd name="f270" fmla="val 405"/>
              <a:gd name="f271" fmla="val 66"/>
              <a:gd name="f272" fmla="val 401"/>
              <a:gd name="f273" fmla="val 400"/>
              <a:gd name="f274" fmla="val 15"/>
              <a:gd name="f275" fmla="val 7"/>
              <a:gd name="f276" fmla="val 411"/>
              <a:gd name="f277" fmla="val 419"/>
              <a:gd name="f278" fmla="val 5"/>
              <a:gd name="f279" fmla="val 431"/>
              <a:gd name="f280" fmla="val 434"/>
              <a:gd name="f281" fmla="val 17"/>
              <a:gd name="f282" fmla="val 442"/>
              <a:gd name="f283" fmla="val 430"/>
              <a:gd name="f284" fmla="val 428"/>
              <a:gd name="f285" fmla="val 426"/>
              <a:gd name="f286" fmla="val 435"/>
              <a:gd name="f287" fmla="val 103"/>
              <a:gd name="f288" fmla="val 448"/>
              <a:gd name="f289" fmla="val 413"/>
              <a:gd name="f290" fmla="val 423"/>
              <a:gd name="f291" fmla="val 414"/>
              <a:gd name="f292" fmla="val 181"/>
              <a:gd name="f293" fmla="val 433"/>
              <a:gd name="f294" fmla="val 412"/>
              <a:gd name="f295" fmla="val 408"/>
              <a:gd name="f296" fmla="val 383"/>
              <a:gd name="f297" fmla="val 327"/>
              <a:gd name="f298" fmla="val 328"/>
              <a:gd name="f299" fmla="val 372"/>
              <a:gd name="f300" fmla="val 397"/>
              <a:gd name="f301" fmla="val 421"/>
              <a:gd name="f302" fmla="val 236"/>
              <a:gd name="f303" fmla="val 191"/>
              <a:gd name="f304" fmla="val 174"/>
              <a:gd name="f305" fmla="val 441"/>
              <a:gd name="f306" fmla="val 443"/>
              <a:gd name="f307" fmla="val 449"/>
              <a:gd name="f308" fmla="val 460"/>
              <a:gd name="f309" fmla="val 462"/>
              <a:gd name="f310" fmla="val 151"/>
              <a:gd name="f311" fmla="val 463"/>
              <a:gd name="f312" fmla="val 136"/>
              <a:gd name="f313" fmla="val 465"/>
              <a:gd name="f314" fmla="val 466"/>
              <a:gd name="f315" fmla="val 468"/>
              <a:gd name="f316" fmla="val 113"/>
              <a:gd name="f317" fmla="val 470"/>
              <a:gd name="f318" fmla="val 469"/>
              <a:gd name="f319" fmla="val 480"/>
              <a:gd name="f320" fmla="val 485"/>
              <a:gd name="f321" fmla="val 490"/>
              <a:gd name="f322" fmla="val 500"/>
              <a:gd name="f323" fmla="val 23"/>
              <a:gd name="f324" fmla="val 499"/>
              <a:gd name="f325" fmla="val 48"/>
              <a:gd name="f326" fmla="val 497"/>
              <a:gd name="f327" fmla="val 494"/>
              <a:gd name="f328" fmla="val 492"/>
              <a:gd name="f329" fmla="val 486"/>
              <a:gd name="f330" fmla="val 482"/>
              <a:gd name="f331" fmla="val 132"/>
              <a:gd name="f332" fmla="val 505"/>
              <a:gd name="f333" fmla="val 478"/>
              <a:gd name="f334" fmla="val 197"/>
              <a:gd name="f335" fmla="val 471"/>
              <a:gd name="f336" fmla="val 198"/>
              <a:gd name="f337" fmla="val 477"/>
              <a:gd name="f338" fmla="val 484"/>
              <a:gd name="f339" fmla="val 451"/>
              <a:gd name="f340" fmla="val 446"/>
              <a:gd name="f341" fmla="val 248"/>
              <a:gd name="f342" fmla="val 287"/>
              <a:gd name="f343" fmla="val 352"/>
              <a:gd name="f344" fmla="val 476"/>
              <a:gd name="f345" fmla="val 513"/>
              <a:gd name="f346" fmla="val 521"/>
              <a:gd name="f347" fmla="val 213"/>
              <a:gd name="f348" fmla="val 529"/>
              <a:gd name="f349" fmla="val 516"/>
              <a:gd name="f350" fmla="val 538"/>
              <a:gd name="f351" fmla="val 546"/>
              <a:gd name="f352" fmla="val 539"/>
              <a:gd name="f353" fmla="val 553"/>
              <a:gd name="f354" fmla="val 552"/>
              <a:gd name="f355" fmla="val 551"/>
              <a:gd name="f356" fmla="val 115"/>
              <a:gd name="f357" fmla="val 549"/>
              <a:gd name="f358" fmla="val 62"/>
              <a:gd name="f359" fmla="val 554"/>
              <a:gd name="f360" fmla="val 36"/>
              <a:gd name="f361" fmla="val 566"/>
              <a:gd name="f362" fmla="val 25"/>
              <a:gd name="f363" fmla="val 573"/>
              <a:gd name="f364" fmla="val 578"/>
              <a:gd name="f365" fmla="val 586"/>
              <a:gd name="f366" fmla="val 587"/>
              <a:gd name="f367" fmla="val 590"/>
              <a:gd name="f368" fmla="val 567"/>
              <a:gd name="f369" fmla="val 565"/>
              <a:gd name="f370" fmla="val 560"/>
              <a:gd name="f371" fmla="val 569"/>
              <a:gd name="f372" fmla="val 575"/>
              <a:gd name="f373" fmla="val 571"/>
              <a:gd name="f374" fmla="val 542"/>
              <a:gd name="f375" fmla="val 545"/>
              <a:gd name="f376" fmla="val 550"/>
              <a:gd name="f377" fmla="val 555"/>
              <a:gd name="f378" fmla="val 561"/>
              <a:gd name="f379" fmla="val 523"/>
              <a:gd name="f380" fmla="val 240"/>
              <a:gd name="f381" fmla="val 260"/>
              <a:gd name="f382" fmla="val 461"/>
              <a:gd name="f383" fmla="val 344"/>
              <a:gd name="f384" fmla="val 363"/>
              <a:gd name="f385" fmla="val 365"/>
              <a:gd name="f386" fmla="val 368"/>
              <a:gd name="f387" fmla="val 392"/>
              <a:gd name="f388" fmla="val 374"/>
              <a:gd name="f389" fmla="val 444"/>
              <a:gd name="f390" fmla="val 338"/>
              <a:gd name="f391" fmla="val 504"/>
              <a:gd name="f392" fmla="val 511"/>
              <a:gd name="f393" fmla="val 540"/>
              <a:gd name="f394" fmla="val 314"/>
              <a:gd name="f395" fmla="val 559"/>
              <a:gd name="f396" fmla="val 275"/>
              <a:gd name="f397" fmla="val 577"/>
              <a:gd name="f398" fmla="val 601"/>
              <a:gd name="f399" fmla="val 195"/>
              <a:gd name="f400" fmla="val 609"/>
              <a:gd name="f401" fmla="val 611"/>
              <a:gd name="f402" fmla="val 616"/>
              <a:gd name="f403" fmla="val 608"/>
              <a:gd name="f404" fmla="val 598"/>
              <a:gd name="f405" fmla="val 588"/>
              <a:gd name="f406" fmla="val 272"/>
              <a:gd name="f407" fmla="val 583"/>
              <a:gd name="f408" fmla="val 281"/>
              <a:gd name="f409" fmla="val 574"/>
              <a:gd name="f410" fmla="val 289"/>
              <a:gd name="f411" fmla="val 580"/>
              <a:gd name="f412" fmla="val 300"/>
              <a:gd name="f413" fmla="val 543"/>
              <a:gd name="f414" fmla="val 317"/>
              <a:gd name="f415" fmla="val 525"/>
              <a:gd name="f416" fmla="val 534"/>
              <a:gd name="f417" fmla="val 541"/>
              <a:gd name="f418" fmla="val 548"/>
              <a:gd name="f419" fmla="val 547"/>
              <a:gd name="f420" fmla="val 351"/>
              <a:gd name="f421" fmla="val 517"/>
              <a:gd name="f422" fmla="val 493"/>
              <a:gd name="f423" fmla="val 353"/>
              <a:gd name="f424" fmla="val 427"/>
              <a:gd name="f425" fmla="val 369"/>
              <a:gd name="f426" fmla="val 387"/>
              <a:gd name="f427" fmla="val 388"/>
              <a:gd name="f428" fmla="val 313"/>
              <a:gd name="f429" fmla="val 474"/>
              <a:gd name="f430" fmla="val 535"/>
              <a:gd name="f431" fmla="val 596"/>
              <a:gd name="f432" fmla="val 605"/>
              <a:gd name="f433" fmla="val 308"/>
              <a:gd name="f434" fmla="val 620"/>
              <a:gd name="f435" fmla="val 293"/>
              <a:gd name="f436" fmla="val 391"/>
              <a:gd name="f437" fmla="val 377"/>
              <a:gd name="f438" fmla="val 376"/>
              <a:gd name="f439" fmla="val 133"/>
              <a:gd name="f440" fmla="val 355"/>
              <a:gd name="f441" fmla="val 299"/>
              <a:gd name="f442" fmla="val 292"/>
              <a:gd name="f443" fmla="val 202"/>
              <a:gd name="f444" fmla="val 239"/>
              <a:gd name="f445" fmla="val 58"/>
              <a:gd name="f446" fmla="val 279"/>
              <a:gd name="f447" fmla="val 64"/>
              <a:gd name="f448" fmla="val 274"/>
              <a:gd name="f449" fmla="val 69"/>
              <a:gd name="f450" fmla="val 270"/>
              <a:gd name="f451" fmla="val 78"/>
              <a:gd name="f452" fmla="val 346"/>
              <a:gd name="f453" fmla="val 223"/>
              <a:gd name="f454" fmla="val 361"/>
              <a:gd name="f455" fmla="+- 0 0 -90"/>
              <a:gd name="f456" fmla="*/ f4 1 618"/>
              <a:gd name="f457" fmla="*/ f5 1 621"/>
              <a:gd name="f458" fmla="val f6"/>
              <a:gd name="f459" fmla="val f7"/>
              <a:gd name="f460" fmla="val f8"/>
              <a:gd name="f461" fmla="*/ f455 f0 1"/>
              <a:gd name="f462" fmla="+- f460 0 f458"/>
              <a:gd name="f463" fmla="+- f459 0 f458"/>
              <a:gd name="f464" fmla="*/ f461 1 f3"/>
              <a:gd name="f465" fmla="*/ f463 1 618"/>
              <a:gd name="f466" fmla="*/ f462 1 621"/>
              <a:gd name="f467" fmla="*/ 35 f463 1"/>
              <a:gd name="f468" fmla="*/ 148 f462 1"/>
              <a:gd name="f469" fmla="*/ 46 f463 1"/>
              <a:gd name="f470" fmla="*/ 121 f462 1"/>
              <a:gd name="f471" fmla="*/ 68 f463 1"/>
              <a:gd name="f472" fmla="*/ 44 f462 1"/>
              <a:gd name="f473" fmla="*/ 98 f463 1"/>
              <a:gd name="f474" fmla="*/ 219 f462 1"/>
              <a:gd name="f475" fmla="*/ 201 f463 1"/>
              <a:gd name="f476" fmla="*/ 335 f462 1"/>
              <a:gd name="f477" fmla="*/ 203 f463 1"/>
              <a:gd name="f478" fmla="*/ 282 f462 1"/>
              <a:gd name="f479" fmla="*/ 146 f463 1"/>
              <a:gd name="f480" fmla="*/ 122 f462 1"/>
              <a:gd name="f481" fmla="*/ 169 f463 1"/>
              <a:gd name="f482" fmla="*/ 13 f462 1"/>
              <a:gd name="f483" fmla="*/ 157 f463 1"/>
              <a:gd name="f484" fmla="*/ 166 f463 1"/>
              <a:gd name="f485" fmla="*/ 139 f462 1"/>
              <a:gd name="f486" fmla="*/ 185 f463 1"/>
              <a:gd name="f487" fmla="*/ 160 f462 1"/>
              <a:gd name="f488" fmla="*/ 283 f463 1"/>
              <a:gd name="f489" fmla="*/ 342 f462 1"/>
              <a:gd name="f490" fmla="*/ 190 f463 1"/>
              <a:gd name="f491" fmla="*/ 97 f462 1"/>
              <a:gd name="f492" fmla="*/ 229 f463 1"/>
              <a:gd name="f493" fmla="*/ 21 f462 1"/>
              <a:gd name="f494" fmla="*/ 238 f463 1"/>
              <a:gd name="f495" fmla="*/ 91 f462 1"/>
              <a:gd name="f496" fmla="*/ 259 f463 1"/>
              <a:gd name="f497" fmla="*/ 104 f462 1"/>
              <a:gd name="f498" fmla="*/ 237 f463 1"/>
              <a:gd name="f499" fmla="*/ 185 f462 1"/>
              <a:gd name="f500" fmla="*/ 245 f463 1"/>
              <a:gd name="f501" fmla="*/ 200 f462 1"/>
              <a:gd name="f502" fmla="*/ 307 f463 1"/>
              <a:gd name="f503" fmla="*/ 224 f462 1"/>
              <a:gd name="f504" fmla="*/ 310 f463 1"/>
              <a:gd name="f505" fmla="*/ 162 f462 1"/>
              <a:gd name="f506" fmla="*/ 304 f463 1"/>
              <a:gd name="f507" fmla="*/ 20 f462 1"/>
              <a:gd name="f508" fmla="*/ 332 f463 1"/>
              <a:gd name="f509" fmla="*/ 79 f462 1"/>
              <a:gd name="f510" fmla="*/ 329 f463 1"/>
              <a:gd name="f511" fmla="*/ 170 f462 1"/>
              <a:gd name="f512" fmla="*/ 321 f463 1"/>
              <a:gd name="f513" fmla="*/ 231 f462 1"/>
              <a:gd name="f514" fmla="*/ 385 f463 1"/>
              <a:gd name="f515" fmla="*/ 226 f462 1"/>
              <a:gd name="f516" fmla="*/ 404 f463 1"/>
              <a:gd name="f517" fmla="*/ 400 f463 1"/>
              <a:gd name="f518" fmla="*/ 22 f462 1"/>
              <a:gd name="f519" fmla="*/ 430 f463 1"/>
              <a:gd name="f520" fmla="*/ 92 f462 1"/>
              <a:gd name="f521" fmla="*/ 414 f463 1"/>
              <a:gd name="f522" fmla="*/ 179 f462 1"/>
              <a:gd name="f523" fmla="*/ 372 f463 1"/>
              <a:gd name="f524" fmla="*/ 305 f462 1"/>
              <a:gd name="f525" fmla="*/ 460 f463 1"/>
              <a:gd name="f526" fmla="*/ 168 f462 1"/>
              <a:gd name="f527" fmla="*/ 470 f463 1"/>
              <a:gd name="f528" fmla="*/ 99 f462 1"/>
              <a:gd name="f529" fmla="*/ 500 f463 1"/>
              <a:gd name="f530" fmla="*/ 23 f462 1"/>
              <a:gd name="f531" fmla="*/ 505 f463 1"/>
              <a:gd name="f532" fmla="*/ 128 f462 1"/>
              <a:gd name="f533" fmla="*/ 433 f463 1"/>
              <a:gd name="f534" fmla="*/ 248 f462 1"/>
              <a:gd name="f535" fmla="*/ 513 f463 1"/>
              <a:gd name="f536" fmla="*/ 551 f463 1"/>
              <a:gd name="f537" fmla="*/ 115 f462 1"/>
              <a:gd name="f538" fmla="*/ 587 f463 1"/>
              <a:gd name="f539" fmla="*/ 41 f462 1"/>
              <a:gd name="f540" fmla="*/ 154 f462 1"/>
              <a:gd name="f541" fmla="*/ 260 f462 1"/>
              <a:gd name="f542" fmla="*/ 335 f463 1"/>
              <a:gd name="f543" fmla="*/ 368 f462 1"/>
              <a:gd name="f544" fmla="*/ 549 f463 1"/>
              <a:gd name="f545" fmla="*/ 267 f462 1"/>
              <a:gd name="f546" fmla="*/ 609 f463 1"/>
              <a:gd name="f547" fmla="*/ 189 f462 1"/>
              <a:gd name="f548" fmla="*/ 566 f463 1"/>
              <a:gd name="f549" fmla="*/ 298 f462 1"/>
              <a:gd name="f550" fmla="*/ 548 f463 1"/>
              <a:gd name="f551" fmla="*/ 349 f462 1"/>
              <a:gd name="f552" fmla="*/ 347 f463 1"/>
              <a:gd name="f553" fmla="*/ 378 f462 1"/>
              <a:gd name="f554" fmla="*/ 308 f463 1"/>
              <a:gd name="f555" fmla="*/ 621 f462 1"/>
              <a:gd name="f556" fmla="*/ 260 f463 1"/>
              <a:gd name="f557" fmla="*/ 376 f462 1"/>
              <a:gd name="f558" fmla="*/ 36 f463 1"/>
              <a:gd name="f559" fmla="*/ 292 f462 1"/>
              <a:gd name="f560" fmla="*/ 58 f463 1"/>
              <a:gd name="f561" fmla="*/ 279 f462 1"/>
              <a:gd name="f562" fmla="*/ 94 f463 1"/>
              <a:gd name="f563" fmla="*/ 296 f462 1"/>
              <a:gd name="f564" fmla="*/ 221 f463 1"/>
              <a:gd name="f565" fmla="*/ 364 f462 1"/>
              <a:gd name="f566" fmla="+- f464 0 f1"/>
              <a:gd name="f567" fmla="*/ f467 1 618"/>
              <a:gd name="f568" fmla="*/ f468 1 621"/>
              <a:gd name="f569" fmla="*/ f469 1 618"/>
              <a:gd name="f570" fmla="*/ f470 1 621"/>
              <a:gd name="f571" fmla="*/ f471 1 618"/>
              <a:gd name="f572" fmla="*/ f472 1 621"/>
              <a:gd name="f573" fmla="*/ f473 1 618"/>
              <a:gd name="f574" fmla="*/ f474 1 621"/>
              <a:gd name="f575" fmla="*/ f475 1 618"/>
              <a:gd name="f576" fmla="*/ f476 1 621"/>
              <a:gd name="f577" fmla="*/ f477 1 618"/>
              <a:gd name="f578" fmla="*/ f478 1 621"/>
              <a:gd name="f579" fmla="*/ f479 1 618"/>
              <a:gd name="f580" fmla="*/ f480 1 621"/>
              <a:gd name="f581" fmla="*/ f481 1 618"/>
              <a:gd name="f582" fmla="*/ f482 1 621"/>
              <a:gd name="f583" fmla="*/ f483 1 618"/>
              <a:gd name="f584" fmla="*/ f484 1 618"/>
              <a:gd name="f585" fmla="*/ f485 1 621"/>
              <a:gd name="f586" fmla="*/ f486 1 618"/>
              <a:gd name="f587" fmla="*/ f487 1 621"/>
              <a:gd name="f588" fmla="*/ f488 1 618"/>
              <a:gd name="f589" fmla="*/ f489 1 621"/>
              <a:gd name="f590" fmla="*/ f490 1 618"/>
              <a:gd name="f591" fmla="*/ f491 1 621"/>
              <a:gd name="f592" fmla="*/ f492 1 618"/>
              <a:gd name="f593" fmla="*/ f493 1 621"/>
              <a:gd name="f594" fmla="*/ f494 1 618"/>
              <a:gd name="f595" fmla="*/ f495 1 621"/>
              <a:gd name="f596" fmla="*/ f496 1 618"/>
              <a:gd name="f597" fmla="*/ f497 1 621"/>
              <a:gd name="f598" fmla="*/ f498 1 618"/>
              <a:gd name="f599" fmla="*/ f499 1 621"/>
              <a:gd name="f600" fmla="*/ f500 1 618"/>
              <a:gd name="f601" fmla="*/ f501 1 621"/>
              <a:gd name="f602" fmla="*/ f502 1 618"/>
              <a:gd name="f603" fmla="*/ f503 1 621"/>
              <a:gd name="f604" fmla="*/ f504 1 618"/>
              <a:gd name="f605" fmla="*/ f505 1 621"/>
              <a:gd name="f606" fmla="*/ f506 1 618"/>
              <a:gd name="f607" fmla="*/ f507 1 621"/>
              <a:gd name="f608" fmla="*/ f508 1 618"/>
              <a:gd name="f609" fmla="*/ f509 1 621"/>
              <a:gd name="f610" fmla="*/ f510 1 618"/>
              <a:gd name="f611" fmla="*/ f511 1 621"/>
              <a:gd name="f612" fmla="*/ f512 1 618"/>
              <a:gd name="f613" fmla="*/ f513 1 621"/>
              <a:gd name="f614" fmla="*/ f514 1 618"/>
              <a:gd name="f615" fmla="*/ f515 1 621"/>
              <a:gd name="f616" fmla="*/ f516 1 618"/>
              <a:gd name="f617" fmla="*/ f517 1 618"/>
              <a:gd name="f618" fmla="*/ f518 1 621"/>
              <a:gd name="f619" fmla="*/ f519 1 618"/>
              <a:gd name="f620" fmla="*/ f520 1 621"/>
              <a:gd name="f621" fmla="*/ f521 1 618"/>
              <a:gd name="f622" fmla="*/ f522 1 621"/>
              <a:gd name="f623" fmla="*/ f523 1 618"/>
              <a:gd name="f624" fmla="*/ f524 1 621"/>
              <a:gd name="f625" fmla="*/ f525 1 618"/>
              <a:gd name="f626" fmla="*/ f526 1 621"/>
              <a:gd name="f627" fmla="*/ f527 1 618"/>
              <a:gd name="f628" fmla="*/ f528 1 621"/>
              <a:gd name="f629" fmla="*/ f529 1 618"/>
              <a:gd name="f630" fmla="*/ f530 1 621"/>
              <a:gd name="f631" fmla="*/ f531 1 618"/>
              <a:gd name="f632" fmla="*/ f532 1 621"/>
              <a:gd name="f633" fmla="*/ f533 1 618"/>
              <a:gd name="f634" fmla="*/ f534 1 621"/>
              <a:gd name="f635" fmla="*/ f535 1 618"/>
              <a:gd name="f636" fmla="*/ f536 1 618"/>
              <a:gd name="f637" fmla="*/ f537 1 621"/>
              <a:gd name="f638" fmla="*/ f538 1 618"/>
              <a:gd name="f639" fmla="*/ f539 1 621"/>
              <a:gd name="f640" fmla="*/ f540 1 621"/>
              <a:gd name="f641" fmla="*/ f541 1 621"/>
              <a:gd name="f642" fmla="*/ f542 1 618"/>
              <a:gd name="f643" fmla="*/ f543 1 621"/>
              <a:gd name="f644" fmla="*/ f544 1 618"/>
              <a:gd name="f645" fmla="*/ f545 1 621"/>
              <a:gd name="f646" fmla="*/ f546 1 618"/>
              <a:gd name="f647" fmla="*/ f547 1 621"/>
              <a:gd name="f648" fmla="*/ f548 1 618"/>
              <a:gd name="f649" fmla="*/ f549 1 621"/>
              <a:gd name="f650" fmla="*/ f550 1 618"/>
              <a:gd name="f651" fmla="*/ f551 1 621"/>
              <a:gd name="f652" fmla="*/ f552 1 618"/>
              <a:gd name="f653" fmla="*/ f553 1 621"/>
              <a:gd name="f654" fmla="*/ f554 1 618"/>
              <a:gd name="f655" fmla="*/ f555 1 621"/>
              <a:gd name="f656" fmla="*/ f556 1 618"/>
              <a:gd name="f657" fmla="*/ f557 1 621"/>
              <a:gd name="f658" fmla="*/ f558 1 618"/>
              <a:gd name="f659" fmla="*/ f559 1 621"/>
              <a:gd name="f660" fmla="*/ f560 1 618"/>
              <a:gd name="f661" fmla="*/ f561 1 621"/>
              <a:gd name="f662" fmla="*/ f562 1 618"/>
              <a:gd name="f663" fmla="*/ f563 1 621"/>
              <a:gd name="f664" fmla="*/ f564 1 618"/>
              <a:gd name="f665" fmla="*/ f565 1 621"/>
              <a:gd name="f666" fmla="*/ 0 1 f465"/>
              <a:gd name="f667" fmla="*/ f459 1 f465"/>
              <a:gd name="f668" fmla="*/ 0 1 f466"/>
              <a:gd name="f669" fmla="*/ f460 1 f466"/>
              <a:gd name="f670" fmla="*/ f567 1 f465"/>
              <a:gd name="f671" fmla="*/ f568 1 f466"/>
              <a:gd name="f672" fmla="*/ f569 1 f465"/>
              <a:gd name="f673" fmla="*/ f570 1 f466"/>
              <a:gd name="f674" fmla="*/ f571 1 f465"/>
              <a:gd name="f675" fmla="*/ f572 1 f466"/>
              <a:gd name="f676" fmla="*/ f573 1 f465"/>
              <a:gd name="f677" fmla="*/ f574 1 f466"/>
              <a:gd name="f678" fmla="*/ f575 1 f465"/>
              <a:gd name="f679" fmla="*/ f576 1 f466"/>
              <a:gd name="f680" fmla="*/ f577 1 f465"/>
              <a:gd name="f681" fmla="*/ f578 1 f466"/>
              <a:gd name="f682" fmla="*/ f579 1 f465"/>
              <a:gd name="f683" fmla="*/ f580 1 f466"/>
              <a:gd name="f684" fmla="*/ f581 1 f465"/>
              <a:gd name="f685" fmla="*/ f582 1 f466"/>
              <a:gd name="f686" fmla="*/ f583 1 f465"/>
              <a:gd name="f687" fmla="*/ f584 1 f465"/>
              <a:gd name="f688" fmla="*/ f585 1 f466"/>
              <a:gd name="f689" fmla="*/ f586 1 f465"/>
              <a:gd name="f690" fmla="*/ f587 1 f466"/>
              <a:gd name="f691" fmla="*/ f588 1 f465"/>
              <a:gd name="f692" fmla="*/ f589 1 f466"/>
              <a:gd name="f693" fmla="*/ f590 1 f465"/>
              <a:gd name="f694" fmla="*/ f591 1 f466"/>
              <a:gd name="f695" fmla="*/ f592 1 f465"/>
              <a:gd name="f696" fmla="*/ f593 1 f466"/>
              <a:gd name="f697" fmla="*/ f594 1 f465"/>
              <a:gd name="f698" fmla="*/ f595 1 f466"/>
              <a:gd name="f699" fmla="*/ f596 1 f465"/>
              <a:gd name="f700" fmla="*/ f597 1 f466"/>
              <a:gd name="f701" fmla="*/ f598 1 f465"/>
              <a:gd name="f702" fmla="*/ f599 1 f466"/>
              <a:gd name="f703" fmla="*/ f600 1 f465"/>
              <a:gd name="f704" fmla="*/ f601 1 f466"/>
              <a:gd name="f705" fmla="*/ f602 1 f465"/>
              <a:gd name="f706" fmla="*/ f603 1 f466"/>
              <a:gd name="f707" fmla="*/ f604 1 f465"/>
              <a:gd name="f708" fmla="*/ f605 1 f466"/>
              <a:gd name="f709" fmla="*/ f606 1 f465"/>
              <a:gd name="f710" fmla="*/ f607 1 f466"/>
              <a:gd name="f711" fmla="*/ f608 1 f465"/>
              <a:gd name="f712" fmla="*/ f609 1 f466"/>
              <a:gd name="f713" fmla="*/ f610 1 f465"/>
              <a:gd name="f714" fmla="*/ f611 1 f466"/>
              <a:gd name="f715" fmla="*/ f612 1 f465"/>
              <a:gd name="f716" fmla="*/ f613 1 f466"/>
              <a:gd name="f717" fmla="*/ f614 1 f465"/>
              <a:gd name="f718" fmla="*/ f615 1 f466"/>
              <a:gd name="f719" fmla="*/ f616 1 f465"/>
              <a:gd name="f720" fmla="*/ f617 1 f465"/>
              <a:gd name="f721" fmla="*/ f618 1 f466"/>
              <a:gd name="f722" fmla="*/ f619 1 f465"/>
              <a:gd name="f723" fmla="*/ f620 1 f466"/>
              <a:gd name="f724" fmla="*/ f621 1 f465"/>
              <a:gd name="f725" fmla="*/ f622 1 f466"/>
              <a:gd name="f726" fmla="*/ f623 1 f465"/>
              <a:gd name="f727" fmla="*/ f624 1 f466"/>
              <a:gd name="f728" fmla="*/ f625 1 f465"/>
              <a:gd name="f729" fmla="*/ f626 1 f466"/>
              <a:gd name="f730" fmla="*/ f627 1 f465"/>
              <a:gd name="f731" fmla="*/ f628 1 f466"/>
              <a:gd name="f732" fmla="*/ f629 1 f465"/>
              <a:gd name="f733" fmla="*/ f630 1 f466"/>
              <a:gd name="f734" fmla="*/ f631 1 f465"/>
              <a:gd name="f735" fmla="*/ f632 1 f466"/>
              <a:gd name="f736" fmla="*/ f633 1 f465"/>
              <a:gd name="f737" fmla="*/ f634 1 f466"/>
              <a:gd name="f738" fmla="*/ f635 1 f465"/>
              <a:gd name="f739" fmla="*/ f636 1 f465"/>
              <a:gd name="f740" fmla="*/ f637 1 f466"/>
              <a:gd name="f741" fmla="*/ f638 1 f465"/>
              <a:gd name="f742" fmla="*/ f639 1 f466"/>
              <a:gd name="f743" fmla="*/ f640 1 f466"/>
              <a:gd name="f744" fmla="*/ f641 1 f466"/>
              <a:gd name="f745" fmla="*/ f642 1 f465"/>
              <a:gd name="f746" fmla="*/ f643 1 f466"/>
              <a:gd name="f747" fmla="*/ f644 1 f465"/>
              <a:gd name="f748" fmla="*/ f645 1 f466"/>
              <a:gd name="f749" fmla="*/ f646 1 f465"/>
              <a:gd name="f750" fmla="*/ f647 1 f466"/>
              <a:gd name="f751" fmla="*/ f648 1 f465"/>
              <a:gd name="f752" fmla="*/ f649 1 f466"/>
              <a:gd name="f753" fmla="*/ f650 1 f465"/>
              <a:gd name="f754" fmla="*/ f651 1 f466"/>
              <a:gd name="f755" fmla="*/ f652 1 f465"/>
              <a:gd name="f756" fmla="*/ f653 1 f466"/>
              <a:gd name="f757" fmla="*/ f654 1 f465"/>
              <a:gd name="f758" fmla="*/ f655 1 f466"/>
              <a:gd name="f759" fmla="*/ f656 1 f465"/>
              <a:gd name="f760" fmla="*/ f657 1 f466"/>
              <a:gd name="f761" fmla="*/ f658 1 f465"/>
              <a:gd name="f762" fmla="*/ f659 1 f466"/>
              <a:gd name="f763" fmla="*/ f660 1 f465"/>
              <a:gd name="f764" fmla="*/ f661 1 f466"/>
              <a:gd name="f765" fmla="*/ f662 1 f465"/>
              <a:gd name="f766" fmla="*/ f663 1 f466"/>
              <a:gd name="f767" fmla="*/ f664 1 f465"/>
              <a:gd name="f768" fmla="*/ f665 1 f466"/>
              <a:gd name="f769" fmla="*/ f666 f456 1"/>
              <a:gd name="f770" fmla="*/ f667 f456 1"/>
              <a:gd name="f771" fmla="*/ f669 f457 1"/>
              <a:gd name="f772" fmla="*/ f668 f457 1"/>
              <a:gd name="f773" fmla="*/ f670 f456 1"/>
              <a:gd name="f774" fmla="*/ f671 f457 1"/>
              <a:gd name="f775" fmla="*/ f672 f456 1"/>
              <a:gd name="f776" fmla="*/ f673 f457 1"/>
              <a:gd name="f777" fmla="*/ f674 f456 1"/>
              <a:gd name="f778" fmla="*/ f675 f457 1"/>
              <a:gd name="f779" fmla="*/ f676 f456 1"/>
              <a:gd name="f780" fmla="*/ f677 f457 1"/>
              <a:gd name="f781" fmla="*/ f678 f456 1"/>
              <a:gd name="f782" fmla="*/ f679 f457 1"/>
              <a:gd name="f783" fmla="*/ f680 f456 1"/>
              <a:gd name="f784" fmla="*/ f681 f457 1"/>
              <a:gd name="f785" fmla="*/ f682 f456 1"/>
              <a:gd name="f786" fmla="*/ f683 f457 1"/>
              <a:gd name="f787" fmla="*/ f684 f456 1"/>
              <a:gd name="f788" fmla="*/ f685 f457 1"/>
              <a:gd name="f789" fmla="*/ f686 f456 1"/>
              <a:gd name="f790" fmla="*/ f687 f456 1"/>
              <a:gd name="f791" fmla="*/ f688 f457 1"/>
              <a:gd name="f792" fmla="*/ f689 f456 1"/>
              <a:gd name="f793" fmla="*/ f690 f457 1"/>
              <a:gd name="f794" fmla="*/ f691 f456 1"/>
              <a:gd name="f795" fmla="*/ f692 f457 1"/>
              <a:gd name="f796" fmla="*/ f693 f456 1"/>
              <a:gd name="f797" fmla="*/ f694 f457 1"/>
              <a:gd name="f798" fmla="*/ f695 f456 1"/>
              <a:gd name="f799" fmla="*/ f696 f457 1"/>
              <a:gd name="f800" fmla="*/ f697 f456 1"/>
              <a:gd name="f801" fmla="*/ f698 f457 1"/>
              <a:gd name="f802" fmla="*/ f699 f456 1"/>
              <a:gd name="f803" fmla="*/ f700 f457 1"/>
              <a:gd name="f804" fmla="*/ f701 f456 1"/>
              <a:gd name="f805" fmla="*/ f702 f457 1"/>
              <a:gd name="f806" fmla="*/ f703 f456 1"/>
              <a:gd name="f807" fmla="*/ f704 f457 1"/>
              <a:gd name="f808" fmla="*/ f705 f456 1"/>
              <a:gd name="f809" fmla="*/ f706 f457 1"/>
              <a:gd name="f810" fmla="*/ f707 f456 1"/>
              <a:gd name="f811" fmla="*/ f708 f457 1"/>
              <a:gd name="f812" fmla="*/ f709 f456 1"/>
              <a:gd name="f813" fmla="*/ f710 f457 1"/>
              <a:gd name="f814" fmla="*/ f711 f456 1"/>
              <a:gd name="f815" fmla="*/ f712 f457 1"/>
              <a:gd name="f816" fmla="*/ f713 f456 1"/>
              <a:gd name="f817" fmla="*/ f714 f457 1"/>
              <a:gd name="f818" fmla="*/ f715 f456 1"/>
              <a:gd name="f819" fmla="*/ f716 f457 1"/>
              <a:gd name="f820" fmla="*/ f717 f456 1"/>
              <a:gd name="f821" fmla="*/ f718 f457 1"/>
              <a:gd name="f822" fmla="*/ f719 f456 1"/>
              <a:gd name="f823" fmla="*/ f720 f456 1"/>
              <a:gd name="f824" fmla="*/ f721 f457 1"/>
              <a:gd name="f825" fmla="*/ f722 f456 1"/>
              <a:gd name="f826" fmla="*/ f723 f457 1"/>
              <a:gd name="f827" fmla="*/ f724 f456 1"/>
              <a:gd name="f828" fmla="*/ f725 f457 1"/>
              <a:gd name="f829" fmla="*/ f726 f456 1"/>
              <a:gd name="f830" fmla="*/ f727 f457 1"/>
              <a:gd name="f831" fmla="*/ f728 f456 1"/>
              <a:gd name="f832" fmla="*/ f729 f457 1"/>
              <a:gd name="f833" fmla="*/ f730 f456 1"/>
              <a:gd name="f834" fmla="*/ f731 f457 1"/>
              <a:gd name="f835" fmla="*/ f732 f456 1"/>
              <a:gd name="f836" fmla="*/ f733 f457 1"/>
              <a:gd name="f837" fmla="*/ f734 f456 1"/>
              <a:gd name="f838" fmla="*/ f735 f457 1"/>
              <a:gd name="f839" fmla="*/ f736 f456 1"/>
              <a:gd name="f840" fmla="*/ f737 f457 1"/>
              <a:gd name="f841" fmla="*/ f738 f456 1"/>
              <a:gd name="f842" fmla="*/ f739 f456 1"/>
              <a:gd name="f843" fmla="*/ f740 f457 1"/>
              <a:gd name="f844" fmla="*/ f741 f456 1"/>
              <a:gd name="f845" fmla="*/ f742 f457 1"/>
              <a:gd name="f846" fmla="*/ f743 f457 1"/>
              <a:gd name="f847" fmla="*/ f744 f457 1"/>
              <a:gd name="f848" fmla="*/ f745 f456 1"/>
              <a:gd name="f849" fmla="*/ f746 f457 1"/>
              <a:gd name="f850" fmla="*/ f747 f456 1"/>
              <a:gd name="f851" fmla="*/ f748 f457 1"/>
              <a:gd name="f852" fmla="*/ f749 f456 1"/>
              <a:gd name="f853" fmla="*/ f750 f457 1"/>
              <a:gd name="f854" fmla="*/ f751 f456 1"/>
              <a:gd name="f855" fmla="*/ f752 f457 1"/>
              <a:gd name="f856" fmla="*/ f753 f456 1"/>
              <a:gd name="f857" fmla="*/ f754 f457 1"/>
              <a:gd name="f858" fmla="*/ f755 f456 1"/>
              <a:gd name="f859" fmla="*/ f756 f457 1"/>
              <a:gd name="f860" fmla="*/ f757 f456 1"/>
              <a:gd name="f861" fmla="*/ f758 f457 1"/>
              <a:gd name="f862" fmla="*/ f759 f456 1"/>
              <a:gd name="f863" fmla="*/ f760 f457 1"/>
              <a:gd name="f864" fmla="*/ f761 f456 1"/>
              <a:gd name="f865" fmla="*/ f762 f457 1"/>
              <a:gd name="f866" fmla="*/ f763 f456 1"/>
              <a:gd name="f867" fmla="*/ f764 f457 1"/>
              <a:gd name="f868" fmla="*/ f765 f456 1"/>
              <a:gd name="f869" fmla="*/ f766 f457 1"/>
              <a:gd name="f870" fmla="*/ f767 f456 1"/>
              <a:gd name="f871" fmla="*/ f768 f45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66">
                <a:pos x="f773" y="f774"/>
              </a:cxn>
              <a:cxn ang="f566">
                <a:pos x="f775" y="f776"/>
              </a:cxn>
              <a:cxn ang="f566">
                <a:pos x="f777" y="f778"/>
              </a:cxn>
              <a:cxn ang="f566">
                <a:pos x="f779" y="f780"/>
              </a:cxn>
              <a:cxn ang="f566">
                <a:pos x="f781" y="f782"/>
              </a:cxn>
              <a:cxn ang="f566">
                <a:pos x="f783" y="f784"/>
              </a:cxn>
              <a:cxn ang="f566">
                <a:pos x="f785" y="f786"/>
              </a:cxn>
              <a:cxn ang="f566">
                <a:pos x="f787" y="f788"/>
              </a:cxn>
              <a:cxn ang="f566">
                <a:pos x="f789" y="f786"/>
              </a:cxn>
              <a:cxn ang="f566">
                <a:pos x="f790" y="f791"/>
              </a:cxn>
              <a:cxn ang="f566">
                <a:pos x="f792" y="f793"/>
              </a:cxn>
              <a:cxn ang="f566">
                <a:pos x="f794" y="f795"/>
              </a:cxn>
              <a:cxn ang="f566">
                <a:pos x="f796" y="f797"/>
              </a:cxn>
              <a:cxn ang="f566">
                <a:pos x="f798" y="f799"/>
              </a:cxn>
              <a:cxn ang="f566">
                <a:pos x="f800" y="f801"/>
              </a:cxn>
              <a:cxn ang="f566">
                <a:pos x="f802" y="f803"/>
              </a:cxn>
              <a:cxn ang="f566">
                <a:pos x="f804" y="f805"/>
              </a:cxn>
              <a:cxn ang="f566">
                <a:pos x="f806" y="f807"/>
              </a:cxn>
              <a:cxn ang="f566">
                <a:pos x="f808" y="f809"/>
              </a:cxn>
              <a:cxn ang="f566">
                <a:pos x="f810" y="f811"/>
              </a:cxn>
              <a:cxn ang="f566">
                <a:pos x="f812" y="f813"/>
              </a:cxn>
              <a:cxn ang="f566">
                <a:pos x="f814" y="f815"/>
              </a:cxn>
              <a:cxn ang="f566">
                <a:pos x="f816" y="f817"/>
              </a:cxn>
              <a:cxn ang="f566">
                <a:pos x="f818" y="f819"/>
              </a:cxn>
              <a:cxn ang="f566">
                <a:pos x="f820" y="f821"/>
              </a:cxn>
              <a:cxn ang="f566">
                <a:pos x="f822" y="f817"/>
              </a:cxn>
              <a:cxn ang="f566">
                <a:pos x="f823" y="f824"/>
              </a:cxn>
              <a:cxn ang="f566">
                <a:pos x="f825" y="f826"/>
              </a:cxn>
              <a:cxn ang="f566">
                <a:pos x="f827" y="f828"/>
              </a:cxn>
              <a:cxn ang="f566">
                <a:pos x="f823" y="f821"/>
              </a:cxn>
              <a:cxn ang="f566">
                <a:pos x="f829" y="f830"/>
              </a:cxn>
              <a:cxn ang="f566">
                <a:pos x="f831" y="f832"/>
              </a:cxn>
              <a:cxn ang="f566">
                <a:pos x="f833" y="f834"/>
              </a:cxn>
              <a:cxn ang="f566">
                <a:pos x="f835" y="f836"/>
              </a:cxn>
              <a:cxn ang="f566">
                <a:pos x="f837" y="f838"/>
              </a:cxn>
              <a:cxn ang="f566">
                <a:pos x="f839" y="f840"/>
              </a:cxn>
              <a:cxn ang="f566">
                <a:pos x="f841" y="f821"/>
              </a:cxn>
              <a:cxn ang="f566">
                <a:pos x="f842" y="f843"/>
              </a:cxn>
              <a:cxn ang="f566">
                <a:pos x="f844" y="f845"/>
              </a:cxn>
              <a:cxn ang="f566">
                <a:pos x="f844" y="f846"/>
              </a:cxn>
              <a:cxn ang="f566">
                <a:pos x="f837" y="f847"/>
              </a:cxn>
              <a:cxn ang="f566">
                <a:pos x="f848" y="f849"/>
              </a:cxn>
              <a:cxn ang="f566">
                <a:pos x="f850" y="f851"/>
              </a:cxn>
              <a:cxn ang="f566">
                <a:pos x="f852" y="f853"/>
              </a:cxn>
              <a:cxn ang="f566">
                <a:pos x="f854" y="f855"/>
              </a:cxn>
              <a:cxn ang="f566">
                <a:pos x="f856" y="f857"/>
              </a:cxn>
              <a:cxn ang="f566">
                <a:pos x="f858" y="f859"/>
              </a:cxn>
              <a:cxn ang="f566">
                <a:pos x="f860" y="f861"/>
              </a:cxn>
              <a:cxn ang="f566">
                <a:pos x="f862" y="f863"/>
              </a:cxn>
              <a:cxn ang="f566">
                <a:pos x="f864" y="f865"/>
              </a:cxn>
              <a:cxn ang="f566">
                <a:pos x="f866" y="f867"/>
              </a:cxn>
              <a:cxn ang="f566">
                <a:pos x="f868" y="f869"/>
              </a:cxn>
              <a:cxn ang="f566">
                <a:pos x="f870" y="f871"/>
              </a:cxn>
            </a:cxnLst>
            <a:rect l="f769" t="f772" r="f770" b="f771"/>
            <a:pathLst>
              <a:path w="618" h="621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22"/>
                  <a:pt x="f24" y="f25"/>
                  <a:pt x="f26" y="f25"/>
                </a:cubicBezTo>
                <a:cubicBezTo>
                  <a:pt x="f27" y="f28"/>
                  <a:pt x="f29" y="f30"/>
                  <a:pt x="f27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39"/>
                  <a:pt x="f40" y="f41"/>
                  <a:pt x="f23" y="f42"/>
                </a:cubicBezTo>
                <a:cubicBezTo>
                  <a:pt x="f42" y="f43"/>
                  <a:pt x="f44" y="f45"/>
                  <a:pt x="f29" y="f46"/>
                </a:cubicBezTo>
                <a:cubicBezTo>
                  <a:pt x="f47" y="f45"/>
                  <a:pt x="f48" y="f49"/>
                  <a:pt x="f48" y="f42"/>
                </a:cubicBezTo>
                <a:cubicBezTo>
                  <a:pt x="f50" y="f51"/>
                  <a:pt x="f52" y="f53"/>
                  <a:pt x="f51" y="f54"/>
                </a:cubicBezTo>
                <a:cubicBezTo>
                  <a:pt x="f52" y="f55"/>
                  <a:pt x="f56" y="f54"/>
                  <a:pt x="f57" y="f58"/>
                </a:cubicBezTo>
                <a:cubicBezTo>
                  <a:pt x="f52" y="f59"/>
                  <a:pt x="f60" y="f61"/>
                  <a:pt x="f62" y="f63"/>
                </a:cubicBezTo>
                <a:cubicBezTo>
                  <a:pt x="f64" y="f65"/>
                  <a:pt x="f66" y="f67"/>
                  <a:pt x="f68" y="f69"/>
                </a:cubicBezTo>
                <a:cubicBezTo>
                  <a:pt x="f70" y="f71"/>
                  <a:pt x="f72" y="f71"/>
                  <a:pt x="f72" y="f73"/>
                </a:cubicBezTo>
                <a:cubicBezTo>
                  <a:pt x="f68" y="f74"/>
                  <a:pt x="f75" y="f76"/>
                  <a:pt x="f77" y="f12"/>
                </a:cubicBezTo>
                <a:cubicBezTo>
                  <a:pt x="f63" y="f78"/>
                  <a:pt x="f79" y="f80"/>
                  <a:pt x="f81" y="f82"/>
                </a:cubicBezTo>
                <a:cubicBezTo>
                  <a:pt x="f83" y="f84"/>
                  <a:pt x="f85" y="f2"/>
                  <a:pt x="f86" y="f87"/>
                </a:cubicBezTo>
                <a:cubicBezTo>
                  <a:pt x="f88" y="f89"/>
                  <a:pt x="f90" y="f91"/>
                  <a:pt x="f92" y="f93"/>
                </a:cubicBezTo>
                <a:cubicBezTo>
                  <a:pt x="f94" y="f95"/>
                  <a:pt x="f96" y="f9"/>
                  <a:pt x="f97" y="f61"/>
                </a:cubicBezTo>
                <a:cubicBezTo>
                  <a:pt x="f98" y="f99"/>
                  <a:pt x="f100" y="f30"/>
                  <a:pt x="f101" y="f102"/>
                </a:cubicBezTo>
                <a:cubicBezTo>
                  <a:pt x="f103" y="f104"/>
                  <a:pt x="f55" y="f104"/>
                  <a:pt x="f105" y="f13"/>
                </a:cubicBezTo>
                <a:cubicBezTo>
                  <a:pt x="f106" y="f107"/>
                  <a:pt x="f31" y="f108"/>
                  <a:pt x="f54" y="f109"/>
                </a:cubicBezTo>
                <a:cubicBezTo>
                  <a:pt x="f110" y="f56"/>
                  <a:pt x="f111" y="f44"/>
                  <a:pt x="f28" y="f112"/>
                </a:cubicBezTo>
                <a:cubicBezTo>
                  <a:pt x="f113" y="f114"/>
                  <a:pt x="f115" y="f116"/>
                  <a:pt x="f59" y="f117"/>
                </a:cubicBezTo>
                <a:cubicBezTo>
                  <a:pt x="f118" y="f119"/>
                  <a:pt x="f120" y="f121"/>
                  <a:pt x="f122" y="f43"/>
                </a:cubicBezTo>
                <a:cubicBezTo>
                  <a:pt x="f123" y="f124"/>
                  <a:pt x="f59" y="f125"/>
                  <a:pt x="f126" y="f127"/>
                </a:cubicBezTo>
                <a:cubicBezTo>
                  <a:pt x="f128" y="f129"/>
                  <a:pt x="f130" y="f108"/>
                  <a:pt x="f11" y="f13"/>
                </a:cubicBezTo>
                <a:cubicBezTo>
                  <a:pt x="f59" y="f131"/>
                  <a:pt x="f132" y="f70"/>
                  <a:pt x="f133" y="f53"/>
                </a:cubicBezTo>
                <a:cubicBezTo>
                  <a:pt x="f99" y="f68"/>
                  <a:pt x="f94" y="f134"/>
                  <a:pt x="f135" y="f108"/>
                </a:cubicBezTo>
                <a:cubicBezTo>
                  <a:pt x="f120" y="f136"/>
                  <a:pt x="f59" y="f35"/>
                  <a:pt x="f20" y="f55"/>
                </a:cubicBezTo>
                <a:cubicBezTo>
                  <a:pt x="f126" y="f137"/>
                  <a:pt x="f138" y="f115"/>
                  <a:pt x="f139" y="f140"/>
                </a:cubicBezTo>
                <a:cubicBezTo>
                  <a:pt x="f123" y="f138"/>
                  <a:pt x="f122" y="f126"/>
                  <a:pt x="f3" y="f130"/>
                </a:cubicBezTo>
                <a:cubicBezTo>
                  <a:pt x="f141" y="f130"/>
                  <a:pt x="f133" y="f130"/>
                  <a:pt x="f94" y="f130"/>
                </a:cubicBezTo>
                <a:cubicBezTo>
                  <a:pt x="f142" y="f99"/>
                  <a:pt x="f99" y="f67"/>
                  <a:pt x="f143" y="f144"/>
                </a:cubicBezTo>
                <a:cubicBezTo>
                  <a:pt x="f145" y="f95"/>
                  <a:pt x="f146" y="f14"/>
                  <a:pt x="f147" y="f148"/>
                </a:cubicBezTo>
                <a:cubicBezTo>
                  <a:pt x="f79" y="f149"/>
                  <a:pt x="f150" y="f151"/>
                  <a:pt x="f152" y="f153"/>
                </a:cubicBezTo>
                <a:cubicBezTo>
                  <a:pt x="f95" y="f154"/>
                  <a:pt x="f16" y="f16"/>
                  <a:pt x="f155" y="f59"/>
                </a:cubicBezTo>
                <a:cubicBezTo>
                  <a:pt x="f69" y="f59"/>
                  <a:pt x="f67" y="f59"/>
                  <a:pt x="f65" y="f59"/>
                </a:cubicBezTo>
                <a:cubicBezTo>
                  <a:pt x="f156" y="f102"/>
                  <a:pt x="f63" y="f157"/>
                  <a:pt x="f158" y="f159"/>
                </a:cubicBezTo>
                <a:cubicBezTo>
                  <a:pt x="f77" y="f62"/>
                  <a:pt x="f160" y="f161"/>
                  <a:pt x="f63" y="f162"/>
                </a:cubicBezTo>
                <a:cubicBezTo>
                  <a:pt x="f163" y="f164"/>
                  <a:pt x="f165" y="f17"/>
                  <a:pt x="f65" y="f166"/>
                </a:cubicBezTo>
                <a:cubicBezTo>
                  <a:pt x="f67" y="f167"/>
                  <a:pt x="f146" y="f43"/>
                  <a:pt x="f147" y="f119"/>
                </a:cubicBezTo>
                <a:cubicBezTo>
                  <a:pt x="f168" y="f169"/>
                  <a:pt x="f170" y="f117"/>
                  <a:pt x="f171" y="f117"/>
                </a:cubicBezTo>
                <a:cubicBezTo>
                  <a:pt x="f172" y="f173"/>
                  <a:pt x="f174" y="f175"/>
                  <a:pt x="f95" y="f176"/>
                </a:cubicBezTo>
                <a:cubicBezTo>
                  <a:pt x="f177" y="f178"/>
                  <a:pt x="f179" y="f41"/>
                  <a:pt x="f180" y="f181"/>
                </a:cubicBezTo>
                <a:cubicBezTo>
                  <a:pt x="f182" y="f183"/>
                  <a:pt x="f184" y="f39"/>
                  <a:pt x="f168" y="f161"/>
                </a:cubicBezTo>
                <a:cubicBezTo>
                  <a:pt x="f168" y="f162"/>
                  <a:pt x="f168" y="f64"/>
                  <a:pt x="f184" y="f109"/>
                </a:cubicBezTo>
                <a:cubicBezTo>
                  <a:pt x="f185" y="f109"/>
                  <a:pt x="f172" y="f109"/>
                  <a:pt x="f150" y="f109"/>
                </a:cubicBezTo>
                <a:cubicBezTo>
                  <a:pt x="f177" y="f186"/>
                  <a:pt x="f184" y="f107"/>
                  <a:pt x="f168" y="f102"/>
                </a:cubicBezTo>
                <a:cubicBezTo>
                  <a:pt x="f147" y="f106"/>
                  <a:pt x="f144" y="f126"/>
                  <a:pt x="f144" y="f94"/>
                </a:cubicBezTo>
                <a:cubicBezTo>
                  <a:pt x="f168" y="f94"/>
                  <a:pt x="f187" y="f94"/>
                  <a:pt x="f182" y="f94"/>
                </a:cubicBezTo>
                <a:cubicBezTo>
                  <a:pt x="f185" y="f122"/>
                  <a:pt x="f171" y="f96"/>
                  <a:pt x="f188" y="f126"/>
                </a:cubicBezTo>
                <a:cubicBezTo>
                  <a:pt x="f189" y="f98"/>
                  <a:pt x="f174" y="f20"/>
                  <a:pt x="f190" y="f191"/>
                </a:cubicBezTo>
                <a:cubicBezTo>
                  <a:pt x="f189" y="f122"/>
                  <a:pt x="f192" y="f193"/>
                  <a:pt x="f194" y="f155"/>
                </a:cubicBezTo>
                <a:cubicBezTo>
                  <a:pt x="f79" y="f67"/>
                  <a:pt x="f170" y="f63"/>
                  <a:pt x="f79" y="f195"/>
                </a:cubicBezTo>
                <a:cubicBezTo>
                  <a:pt x="f196" y="f197"/>
                  <a:pt x="f198" y="f199"/>
                  <a:pt x="f200" y="f201"/>
                </a:cubicBezTo>
                <a:cubicBezTo>
                  <a:pt x="f202" y="f203"/>
                  <a:pt x="f204" y="f205"/>
                  <a:pt x="f206" y="f9"/>
                </a:cubicBezTo>
                <a:cubicBezTo>
                  <a:pt x="f91" y="f155"/>
                  <a:pt x="f149" y="f123"/>
                  <a:pt x="f207" y="f130"/>
                </a:cubicBezTo>
                <a:cubicBezTo>
                  <a:pt x="f208" y="f209"/>
                  <a:pt x="f210" y="f75"/>
                  <a:pt x="f203" y="f11"/>
                </a:cubicBezTo>
                <a:cubicBezTo>
                  <a:pt x="f211" y="f75"/>
                  <a:pt x="f202" y="f130"/>
                  <a:pt x="f212" y="f128"/>
                </a:cubicBezTo>
                <a:cubicBezTo>
                  <a:pt x="f213" y="f54"/>
                  <a:pt x="f214" y="f215"/>
                  <a:pt x="f216" y="f162"/>
                </a:cubicBezTo>
                <a:cubicBezTo>
                  <a:pt x="f204" y="f127"/>
                  <a:pt x="f206" y="f217"/>
                  <a:pt x="f206" y="f218"/>
                </a:cubicBezTo>
                <a:cubicBezTo>
                  <a:pt x="f219" y="f220"/>
                  <a:pt x="f221" y="f222"/>
                  <a:pt x="f221" y="f114"/>
                </a:cubicBezTo>
                <a:cubicBezTo>
                  <a:pt x="f221" y="f223"/>
                  <a:pt x="f212" y="f6"/>
                  <a:pt x="f224" y="f6"/>
                </a:cubicBezTo>
                <a:cubicBezTo>
                  <a:pt x="f225" y="f226"/>
                  <a:pt x="f227" y="f228"/>
                  <a:pt x="f153" y="f229"/>
                </a:cubicBezTo>
                <a:cubicBezTo>
                  <a:pt x="f230" y="f222"/>
                  <a:pt x="f231" y="f47"/>
                  <a:pt x="f232" y="f166"/>
                </a:cubicBezTo>
                <a:cubicBezTo>
                  <a:pt x="f233" y="f234"/>
                  <a:pt x="f235" y="f183"/>
                  <a:pt x="f236" y="f66"/>
                </a:cubicBezTo>
                <a:cubicBezTo>
                  <a:pt x="f237" y="f161"/>
                  <a:pt x="f227" y="f39"/>
                  <a:pt x="f238" y="f164"/>
                </a:cubicBezTo>
                <a:cubicBezTo>
                  <a:pt x="f89" y="f107"/>
                  <a:pt x="f239" y="f55"/>
                  <a:pt x="f235" y="f139"/>
                </a:cubicBezTo>
                <a:cubicBezTo>
                  <a:pt x="f231" y="f20"/>
                  <a:pt x="f153" y="f128"/>
                  <a:pt x="f80" y="f240"/>
                </a:cubicBezTo>
                <a:cubicBezTo>
                  <a:pt x="f238" y="f241"/>
                  <a:pt x="f242" y="f191"/>
                  <a:pt x="f243" y="f138"/>
                </a:cubicBezTo>
                <a:cubicBezTo>
                  <a:pt x="f244" y="f99"/>
                  <a:pt x="f245" y="f73"/>
                  <a:pt x="f246" y="f144"/>
                </a:cubicBezTo>
                <a:cubicBezTo>
                  <a:pt x="f214" y="f247"/>
                  <a:pt x="f248" y="f200"/>
                  <a:pt x="f249" y="f12"/>
                </a:cubicBezTo>
                <a:cubicBezTo>
                  <a:pt x="f239" y="f235"/>
                  <a:pt x="f201" y="f236"/>
                  <a:pt x="f244" y="f201"/>
                </a:cubicBezTo>
                <a:cubicBezTo>
                  <a:pt x="f250" y="f251"/>
                  <a:pt x="f252" y="f150"/>
                  <a:pt x="f253" y="f254"/>
                </a:cubicBezTo>
                <a:cubicBezTo>
                  <a:pt x="f255" y="f73"/>
                  <a:pt x="f256" y="f94"/>
                  <a:pt x="f257" y="f98"/>
                </a:cubicBezTo>
                <a:cubicBezTo>
                  <a:pt x="f258" y="f98"/>
                  <a:pt x="f259" y="f126"/>
                  <a:pt x="f260" y="f126"/>
                </a:cubicBezTo>
                <a:cubicBezTo>
                  <a:pt x="f261" y="f20"/>
                  <a:pt x="f262" y="f191"/>
                  <a:pt x="f263" y="f139"/>
                </a:cubicBezTo>
                <a:cubicBezTo>
                  <a:pt x="f263" y="f106"/>
                  <a:pt x="f263" y="f264"/>
                  <a:pt x="f263" y="f164"/>
                </a:cubicBezTo>
                <a:cubicBezTo>
                  <a:pt x="f265" y="f127"/>
                  <a:pt x="f266" y="f267"/>
                  <a:pt x="f268" y="f269"/>
                </a:cubicBezTo>
                <a:cubicBezTo>
                  <a:pt x="f270" y="f271"/>
                  <a:pt x="f272" y="f42"/>
                  <a:pt x="f273" y="f229"/>
                </a:cubicBezTo>
                <a:cubicBezTo>
                  <a:pt x="f256" y="f274"/>
                  <a:pt x="f266" y="f275"/>
                  <a:pt x="f276" y="f6"/>
                </a:cubicBezTo>
                <a:cubicBezTo>
                  <a:pt x="f277" y="f278"/>
                  <a:pt x="f279" y="f223"/>
                  <a:pt x="f280" y="f281"/>
                </a:cubicBezTo>
                <a:cubicBezTo>
                  <a:pt x="f282" y="f23"/>
                  <a:pt x="f282" y="f48"/>
                  <a:pt x="f283" y="f164"/>
                </a:cubicBezTo>
                <a:cubicBezTo>
                  <a:pt x="f284" y="f39"/>
                  <a:pt x="f284" y="f161"/>
                  <a:pt x="f285" y="f66"/>
                </a:cubicBezTo>
                <a:cubicBezTo>
                  <a:pt x="f286" y="f287"/>
                  <a:pt x="f282" y="f64"/>
                  <a:pt x="f288" y="f129"/>
                </a:cubicBezTo>
                <a:cubicBezTo>
                  <a:pt x="f289" y="f107"/>
                  <a:pt x="f290" y="f113"/>
                  <a:pt x="f291" y="f120"/>
                </a:cubicBezTo>
                <a:cubicBezTo>
                  <a:pt x="f290" y="f122"/>
                  <a:pt x="f284" y="f140"/>
                  <a:pt x="f286" y="f132"/>
                </a:cubicBezTo>
                <a:cubicBezTo>
                  <a:pt x="f280" y="f120"/>
                  <a:pt x="f280" y="f292"/>
                  <a:pt x="f293" y="f141"/>
                </a:cubicBezTo>
                <a:cubicBezTo>
                  <a:pt x="f294" y="f158"/>
                  <a:pt x="f295" y="f67"/>
                  <a:pt x="f273" y="f254"/>
                </a:cubicBezTo>
                <a:cubicBezTo>
                  <a:pt x="f296" y="f150"/>
                  <a:pt x="f84" y="f203"/>
                  <a:pt x="f153" y="f245"/>
                </a:cubicBezTo>
                <a:cubicBezTo>
                  <a:pt x="f225" y="f297"/>
                  <a:pt x="f12" y="f233"/>
                  <a:pt x="f151" y="f230"/>
                </a:cubicBezTo>
                <a:cubicBezTo>
                  <a:pt x="f243" y="f298"/>
                  <a:pt x="f84" y="f239"/>
                  <a:pt x="f299" y="f204"/>
                </a:cubicBezTo>
                <a:cubicBezTo>
                  <a:pt x="f300" y="f198"/>
                  <a:pt x="f301" y="f302"/>
                  <a:pt x="f282" y="f155"/>
                </a:cubicBezTo>
                <a:cubicBezTo>
                  <a:pt x="f288" y="f303"/>
                  <a:pt x="f282" y="f304"/>
                  <a:pt x="f305" y="f130"/>
                </a:cubicBezTo>
                <a:cubicBezTo>
                  <a:pt x="f306" y="f115"/>
                  <a:pt x="f307" y="f241"/>
                  <a:pt x="f308" y="f138"/>
                </a:cubicBezTo>
                <a:cubicBezTo>
                  <a:pt x="f309" y="f310"/>
                  <a:pt x="f311" y="f312"/>
                  <a:pt x="f313" y="f264"/>
                </a:cubicBezTo>
                <a:cubicBezTo>
                  <a:pt x="f314" y="f264"/>
                  <a:pt x="f314" y="f264"/>
                  <a:pt x="f314" y="f264"/>
                </a:cubicBezTo>
                <a:cubicBezTo>
                  <a:pt x="f315" y="f316"/>
                  <a:pt x="f317" y="f53"/>
                  <a:pt x="f317" y="f161"/>
                </a:cubicBezTo>
                <a:cubicBezTo>
                  <a:pt x="f317" y="f125"/>
                  <a:pt x="f318" y="f34"/>
                  <a:pt x="f317" y="f175"/>
                </a:cubicBezTo>
                <a:cubicBezTo>
                  <a:pt x="f317" y="f116"/>
                  <a:pt x="f319" y="f117"/>
                  <a:pt x="f320" y="f275"/>
                </a:cubicBezTo>
                <a:cubicBezTo>
                  <a:pt x="f321" y="f117"/>
                  <a:pt x="f322" y="f116"/>
                  <a:pt x="f322" y="f323"/>
                </a:cubicBezTo>
                <a:cubicBezTo>
                  <a:pt x="f324" y="f325"/>
                  <a:pt x="f326" y="f50"/>
                  <a:pt x="f327" y="f39"/>
                </a:cubicBezTo>
                <a:cubicBezTo>
                  <a:pt x="f328" y="f134"/>
                  <a:pt x="f329" y="f37"/>
                  <a:pt x="f330" y="f33"/>
                </a:cubicBezTo>
                <a:cubicBezTo>
                  <a:pt x="f328" y="f331"/>
                  <a:pt x="f324" y="f111"/>
                  <a:pt x="f332" y="f35"/>
                </a:cubicBezTo>
                <a:cubicBezTo>
                  <a:pt x="f333" y="f30"/>
                  <a:pt x="f317" y="f138"/>
                  <a:pt x="f311" y="f334"/>
                </a:cubicBezTo>
                <a:cubicBezTo>
                  <a:pt x="f335" y="f336"/>
                  <a:pt x="f337" y="f145"/>
                  <a:pt x="f338" y="f145"/>
                </a:cubicBezTo>
                <a:cubicBezTo>
                  <a:pt x="f339" y="f336"/>
                  <a:pt x="f340" y="f16"/>
                  <a:pt x="f293" y="f341"/>
                </a:cubicBezTo>
                <a:cubicBezTo>
                  <a:pt x="f295" y="f342"/>
                  <a:pt x="f257" y="f245"/>
                  <a:pt x="f230" y="f343"/>
                </a:cubicBezTo>
                <a:cubicBezTo>
                  <a:pt x="f250" y="f343"/>
                  <a:pt x="f238" y="f343"/>
                  <a:pt x="f80" y="f238"/>
                </a:cubicBezTo>
                <a:cubicBezTo>
                  <a:pt x="f277" y="f224"/>
                  <a:pt x="f344" y="f342"/>
                  <a:pt x="f345" y="f254"/>
                </a:cubicBezTo>
                <a:cubicBezTo>
                  <a:pt x="f346" y="f347"/>
                  <a:pt x="f348" y="f77"/>
                  <a:pt x="f349" y="f135"/>
                </a:cubicBezTo>
                <a:cubicBezTo>
                  <a:pt x="f350" y="f99"/>
                  <a:pt x="f351" y="f59"/>
                  <a:pt x="f352" y="f106"/>
                </a:cubicBezTo>
                <a:cubicBezTo>
                  <a:pt x="f353" y="f55"/>
                  <a:pt x="f354" y="f110"/>
                  <a:pt x="f355" y="f356"/>
                </a:cubicBezTo>
                <a:cubicBezTo>
                  <a:pt x="f357" y="f269"/>
                  <a:pt x="f355" y="f358"/>
                  <a:pt x="f359" y="f360"/>
                </a:cubicBezTo>
                <a:cubicBezTo>
                  <a:pt x="f359" y="f121"/>
                  <a:pt x="f361" y="f362"/>
                  <a:pt x="f363" y="f114"/>
                </a:cubicBezTo>
                <a:cubicBezTo>
                  <a:pt x="f364" y="f112"/>
                  <a:pt x="f365" y="f38"/>
                  <a:pt x="f366" y="f222"/>
                </a:cubicBezTo>
                <a:cubicBezTo>
                  <a:pt x="f367" y="f48"/>
                  <a:pt x="f366" y="f183"/>
                  <a:pt x="f363" y="f215"/>
                </a:cubicBezTo>
                <a:cubicBezTo>
                  <a:pt x="f368" y="f111"/>
                  <a:pt x="f369" y="f106"/>
                  <a:pt x="f370" y="f130"/>
                </a:cubicBezTo>
                <a:cubicBezTo>
                  <a:pt x="f371" y="f75"/>
                  <a:pt x="f372" y="f11"/>
                  <a:pt x="f366" y="f97"/>
                </a:cubicBezTo>
                <a:cubicBezTo>
                  <a:pt x="f373" y="f118"/>
                  <a:pt x="f374" y="f118"/>
                  <a:pt x="f375" y="f77"/>
                </a:cubicBezTo>
                <a:cubicBezTo>
                  <a:pt x="f376" y="f77"/>
                  <a:pt x="f377" y="f77"/>
                  <a:pt x="f378" y="f77"/>
                </a:cubicBezTo>
                <a:cubicBezTo>
                  <a:pt x="f348" y="f160"/>
                  <a:pt x="f379" y="f380"/>
                  <a:pt x="f332" y="f381"/>
                </a:cubicBezTo>
                <a:cubicBezTo>
                  <a:pt x="f382" y="f91"/>
                  <a:pt x="f295" y="f383"/>
                  <a:pt x="f383" y="f84"/>
                </a:cubicBezTo>
                <a:cubicBezTo>
                  <a:pt x="f153" y="f384"/>
                  <a:pt x="f225" y="f82"/>
                  <a:pt x="f237" y="f385"/>
                </a:cubicBezTo>
                <a:cubicBezTo>
                  <a:pt x="f231" y="f385"/>
                  <a:pt x="f231" y="f252"/>
                  <a:pt x="f12" y="f386"/>
                </a:cubicBezTo>
                <a:cubicBezTo>
                  <a:pt x="f387" y="f388"/>
                  <a:pt x="f389" y="f82"/>
                  <a:pt x="f327" y="f390"/>
                </a:cubicBezTo>
                <a:cubicBezTo>
                  <a:pt x="f391" y="f232"/>
                  <a:pt x="f392" y="f201"/>
                  <a:pt x="f379" y="f249"/>
                </a:cubicBezTo>
                <a:cubicBezTo>
                  <a:pt x="f352" y="f248"/>
                  <a:pt x="f393" y="f394"/>
                  <a:pt x="f357" y="f85"/>
                </a:cubicBezTo>
                <a:cubicBezTo>
                  <a:pt x="f359" y="f198"/>
                  <a:pt x="f395" y="f396"/>
                  <a:pt x="f378" y="f14"/>
                </a:cubicBezTo>
                <a:cubicBezTo>
                  <a:pt x="f371" y="f196"/>
                  <a:pt x="f397" y="f16"/>
                  <a:pt x="f366" y="f69"/>
                </a:cubicBezTo>
                <a:cubicBezTo>
                  <a:pt x="f367" y="f336"/>
                  <a:pt x="f398" y="f399"/>
                  <a:pt x="f400" y="f193"/>
                </a:cubicBezTo>
                <a:cubicBezTo>
                  <a:pt x="f401" y="f336"/>
                  <a:pt x="f7" y="f160"/>
                  <a:pt x="f402" y="f65"/>
                </a:cubicBezTo>
                <a:cubicBezTo>
                  <a:pt x="f403" y="f184"/>
                  <a:pt x="f404" y="f189"/>
                  <a:pt x="f405" y="f406"/>
                </a:cubicBezTo>
                <a:cubicBezTo>
                  <a:pt x="f407" y="f408"/>
                  <a:pt x="f409" y="f410"/>
                  <a:pt x="f361" y="f200"/>
                </a:cubicBezTo>
                <a:cubicBezTo>
                  <a:pt x="f409" y="f202"/>
                  <a:pt x="f411" y="f221"/>
                  <a:pt x="f365" y="f206"/>
                </a:cubicBezTo>
                <a:cubicBezTo>
                  <a:pt x="f395" y="f412"/>
                  <a:pt x="f413" y="f414"/>
                  <a:pt x="f415" y="f12"/>
                </a:cubicBezTo>
                <a:cubicBezTo>
                  <a:pt x="f416" y="f230"/>
                  <a:pt x="f417" y="f383"/>
                  <a:pt x="f418" y="f242"/>
                </a:cubicBezTo>
                <a:cubicBezTo>
                  <a:pt x="f419" y="f238"/>
                  <a:pt x="f351" y="f420"/>
                  <a:pt x="f351" y="f420"/>
                </a:cubicBezTo>
                <a:cubicBezTo>
                  <a:pt x="f421" y="f231"/>
                  <a:pt x="f422" y="f423"/>
                  <a:pt x="f314" y="f2"/>
                </a:cubicBezTo>
                <a:cubicBezTo>
                  <a:pt x="f424" y="f425"/>
                  <a:pt x="f426" y="f388"/>
                  <a:pt x="f243" y="f257"/>
                </a:cubicBezTo>
                <a:cubicBezTo>
                  <a:pt x="f245" y="f258"/>
                  <a:pt x="f213" y="f427"/>
                  <a:pt x="f249" y="f289"/>
                </a:cubicBezTo>
                <a:cubicBezTo>
                  <a:pt x="f428" y="f429"/>
                  <a:pt x="f248" y="f430"/>
                  <a:pt x="f149" y="f431"/>
                </a:cubicBezTo>
                <a:cubicBezTo>
                  <a:pt x="f149" y="f432"/>
                  <a:pt x="f212" y="f8"/>
                  <a:pt x="f433" y="f8"/>
                </a:cubicBezTo>
                <a:cubicBezTo>
                  <a:pt x="f251" y="f434"/>
                  <a:pt x="f200" y="f432"/>
                  <a:pt x="f200" y="f431"/>
                </a:cubicBezTo>
                <a:cubicBezTo>
                  <a:pt x="f148" y="f430"/>
                  <a:pt x="f211" y="f429"/>
                  <a:pt x="f435" y="f294"/>
                </a:cubicBezTo>
                <a:cubicBezTo>
                  <a:pt x="f435" y="f436"/>
                  <a:pt x="f408" y="f437"/>
                  <a:pt x="f381" y="f438"/>
                </a:cubicBezTo>
                <a:cubicBezTo>
                  <a:pt x="f61" y="f388"/>
                  <a:pt x="f439" y="f440"/>
                  <a:pt x="f52" y="f233"/>
                </a:cubicBezTo>
                <a:cubicBezTo>
                  <a:pt x="f51" y="f149"/>
                  <a:pt x="f167" y="f211"/>
                  <a:pt x="f112" y="f441"/>
                </a:cubicBezTo>
                <a:cubicBezTo>
                  <a:pt x="f45" y="f211"/>
                  <a:pt x="f40" y="f435"/>
                  <a:pt x="f360" y="f442"/>
                </a:cubicBezTo>
                <a:cubicBezTo>
                  <a:pt x="f49" y="f251"/>
                  <a:pt x="f23" y="f251"/>
                  <a:pt x="f34" y="f410"/>
                </a:cubicBezTo>
                <a:cubicBezTo>
                  <a:pt x="f281" y="f381"/>
                  <a:pt x="f6" y="f195"/>
                  <a:pt x="f223" y="f292"/>
                </a:cubicBezTo>
                <a:cubicBezTo>
                  <a:pt x="f32" y="f443"/>
                  <a:pt x="f29" y="f444"/>
                  <a:pt x="f445" y="f446"/>
                </a:cubicBezTo>
                <a:cubicBezTo>
                  <a:pt x="f447" y="f448"/>
                  <a:pt x="f449" y="f450"/>
                  <a:pt x="f451" y="f197"/>
                </a:cubicBezTo>
                <a:cubicBezTo>
                  <a:pt x="f52" y="f154"/>
                  <a:pt x="f447" y="f221"/>
                  <a:pt x="f267" y="f394"/>
                </a:cubicBezTo>
                <a:cubicBezTo>
                  <a:pt x="f181" y="f91"/>
                  <a:pt x="f164" y="f221"/>
                  <a:pt x="f183" y="f148"/>
                </a:cubicBezTo>
                <a:cubicBezTo>
                  <a:pt x="f62" y="f412"/>
                  <a:pt x="f64" y="f216"/>
                  <a:pt x="f64" y="f204"/>
                </a:cubicBezTo>
                <a:cubicBezTo>
                  <a:pt x="f287" y="f232"/>
                  <a:pt x="f104" y="f230"/>
                  <a:pt x="f106" y="f452"/>
                </a:cubicBezTo>
                <a:cubicBezTo>
                  <a:pt x="f59" y="f80"/>
                  <a:pt x="f399" y="f10"/>
                  <a:pt x="f156" y="f82"/>
                </a:cubicBezTo>
                <a:cubicBezTo>
                  <a:pt x="f90" y="f384"/>
                  <a:pt x="f453" y="f454"/>
                  <a:pt x="f9" y="f10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" name="Freeform 9">
            <a:extLst>
              <a:ext uri="{FF2B5EF4-FFF2-40B4-BE49-F238E27FC236}">
                <a16:creationId xmlns:a16="http://schemas.microsoft.com/office/drawing/2014/main" id="{5E91D5A2-98B0-74AC-A677-5DD1542C8F4B}"/>
              </a:ext>
            </a:extLst>
          </p:cNvPr>
          <p:cNvSpPr/>
          <p:nvPr/>
        </p:nvSpPr>
        <p:spPr>
          <a:xfrm>
            <a:off x="3301998" y="904871"/>
            <a:ext cx="1042982" cy="105568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21"/>
              <a:gd name="f7" fmla="val 628"/>
              <a:gd name="f8" fmla="val 283"/>
              <a:gd name="f9" fmla="val 342"/>
              <a:gd name="f10" fmla="val 277"/>
              <a:gd name="f11" fmla="val 344"/>
              <a:gd name="f12" fmla="val 271"/>
              <a:gd name="f13" fmla="val 346"/>
              <a:gd name="f14" fmla="val 266"/>
              <a:gd name="f15" fmla="val 348"/>
              <a:gd name="f16" fmla="val 237"/>
              <a:gd name="f17" fmla="val 363"/>
              <a:gd name="f18" fmla="val 209"/>
              <a:gd name="f19" fmla="val 377"/>
              <a:gd name="f20" fmla="val 181"/>
              <a:gd name="f21" fmla="val 392"/>
              <a:gd name="f22" fmla="val 176"/>
              <a:gd name="f23" fmla="val 395"/>
              <a:gd name="f24" fmla="val 170"/>
              <a:gd name="f25" fmla="val 397"/>
              <a:gd name="f26" fmla="val 168"/>
              <a:gd name="f27" fmla="val 401"/>
              <a:gd name="f28" fmla="val 163"/>
              <a:gd name="f29" fmla="val 413"/>
              <a:gd name="f30" fmla="val 154"/>
              <a:gd name="f31" fmla="val 144"/>
              <a:gd name="f32" fmla="val 412"/>
              <a:gd name="f33" fmla="val 128"/>
              <a:gd name="f34" fmla="val 411"/>
              <a:gd name="f35" fmla="val 115"/>
              <a:gd name="f36" fmla="val 415"/>
              <a:gd name="f37" fmla="val 111"/>
              <a:gd name="f38" fmla="val 433"/>
              <a:gd name="f39" fmla="val 106"/>
              <a:gd name="f40" fmla="val 452"/>
              <a:gd name="f41" fmla="val 93"/>
              <a:gd name="f42" fmla="val 458"/>
              <a:gd name="f43" fmla="val 74"/>
              <a:gd name="f44" fmla="val 453"/>
              <a:gd name="f45" fmla="val 59"/>
              <a:gd name="f46" fmla="val 448"/>
              <a:gd name="f47" fmla="val 51"/>
              <a:gd name="f48" fmla="val 434"/>
              <a:gd name="f49" fmla="val 56"/>
              <a:gd name="f50" fmla="val 420"/>
              <a:gd name="f51" fmla="val 60"/>
              <a:gd name="f52" fmla="val 407"/>
              <a:gd name="f53" fmla="val 78"/>
              <a:gd name="f54" fmla="val 94"/>
              <a:gd name="f55" fmla="val 403"/>
              <a:gd name="f56" fmla="val 113"/>
              <a:gd name="f57" fmla="val 126"/>
              <a:gd name="f58" fmla="val 136"/>
              <a:gd name="f59" fmla="val 390"/>
              <a:gd name="f60" fmla="val 137"/>
              <a:gd name="f61" fmla="val 388"/>
              <a:gd name="f62" fmla="val 142"/>
              <a:gd name="f63" fmla="val 386"/>
              <a:gd name="f64" fmla="val 145"/>
              <a:gd name="f65" fmla="val 198"/>
              <a:gd name="f66" fmla="val 370"/>
              <a:gd name="f67" fmla="val 224"/>
              <a:gd name="f68" fmla="val 359"/>
              <a:gd name="f69" fmla="val 353"/>
              <a:gd name="f70" fmla="val 250"/>
              <a:gd name="f71" fmla="val 345"/>
              <a:gd name="f72" fmla="val 262"/>
              <a:gd name="f73" fmla="val 338"/>
              <a:gd name="f74" fmla="val 267"/>
              <a:gd name="f75" fmla="val 335"/>
              <a:gd name="f76" fmla="val 330"/>
              <a:gd name="f77" fmla="val 280"/>
              <a:gd name="f78" fmla="val 321"/>
              <a:gd name="f79" fmla="val 320"/>
              <a:gd name="f80" fmla="val 260"/>
              <a:gd name="f81" fmla="val 318"/>
              <a:gd name="f82" fmla="val 253"/>
              <a:gd name="f83" fmla="val 219"/>
              <a:gd name="f84" fmla="val 316"/>
              <a:gd name="f85" fmla="val 185"/>
              <a:gd name="f86" fmla="val 314"/>
              <a:gd name="f87" fmla="val 151"/>
              <a:gd name="f88" fmla="val 313"/>
              <a:gd name="f89" fmla="val 312"/>
              <a:gd name="f90" fmla="val 132"/>
              <a:gd name="f91" fmla="val 123"/>
              <a:gd name="f92" fmla="val 317"/>
              <a:gd name="f93" fmla="val 116"/>
              <a:gd name="f94" fmla="val 110"/>
              <a:gd name="f95" fmla="val 104"/>
              <a:gd name="f96" fmla="val 92"/>
              <a:gd name="f97" fmla="val 80"/>
              <a:gd name="f98" fmla="val 307"/>
              <a:gd name="f99" fmla="val 67"/>
              <a:gd name="f100" fmla="val 305"/>
              <a:gd name="f101" fmla="val 61"/>
              <a:gd name="f102" fmla="val 304"/>
              <a:gd name="f103" fmla="val 53"/>
              <a:gd name="f104" fmla="val 309"/>
              <a:gd name="f105" fmla="val 48"/>
              <a:gd name="f106" fmla="val 36"/>
              <a:gd name="f107" fmla="val 325"/>
              <a:gd name="f108" fmla="val 20"/>
              <a:gd name="f109" fmla="val 328"/>
              <a:gd name="f110" fmla="val 9"/>
              <a:gd name="f111" fmla="val 319"/>
              <a:gd name="f112" fmla="val 310"/>
              <a:gd name="f113" fmla="val 1"/>
              <a:gd name="f114" fmla="val 288"/>
              <a:gd name="f115" fmla="val 11"/>
              <a:gd name="f116" fmla="val 278"/>
              <a:gd name="f117" fmla="val 21"/>
              <a:gd name="f118" fmla="val 268"/>
              <a:gd name="f119" fmla="val 272"/>
              <a:gd name="f120" fmla="val 49"/>
              <a:gd name="f121" fmla="val 285"/>
              <a:gd name="f122" fmla="val 64"/>
              <a:gd name="f123" fmla="val 300"/>
              <a:gd name="f124" fmla="val 83"/>
              <a:gd name="f125" fmla="val 297"/>
              <a:gd name="f126" fmla="val 102"/>
              <a:gd name="f127" fmla="val 295"/>
              <a:gd name="f128" fmla="val 120"/>
              <a:gd name="f129" fmla="val 296"/>
              <a:gd name="f130" fmla="val 298"/>
              <a:gd name="f131" fmla="val 134"/>
              <a:gd name="f132" fmla="val 301"/>
              <a:gd name="f133" fmla="val 177"/>
              <a:gd name="f134" fmla="val 217"/>
              <a:gd name="f135" fmla="val 308"/>
              <a:gd name="f136" fmla="val 257"/>
              <a:gd name="f137" fmla="val 311"/>
              <a:gd name="f138" fmla="val 258"/>
              <a:gd name="f139" fmla="val 252"/>
              <a:gd name="f140" fmla="val 302"/>
              <a:gd name="f141" fmla="val 246"/>
              <a:gd name="f142" fmla="val 239"/>
              <a:gd name="f143" fmla="val 211"/>
              <a:gd name="f144" fmla="val 284"/>
              <a:gd name="f145" fmla="val 182"/>
              <a:gd name="f146" fmla="val 135"/>
              <a:gd name="f147" fmla="val 255"/>
              <a:gd name="f148" fmla="val 254"/>
              <a:gd name="f149" fmla="val 99"/>
              <a:gd name="f150" fmla="val 242"/>
              <a:gd name="f151" fmla="val 90"/>
              <a:gd name="f152" fmla="val 235"/>
              <a:gd name="f153" fmla="val 232"/>
              <a:gd name="f154" fmla="val 240"/>
              <a:gd name="f155" fmla="val 248"/>
              <a:gd name="f156" fmla="val 31"/>
              <a:gd name="f157" fmla="val 27"/>
              <a:gd name="f158" fmla="val 226"/>
              <a:gd name="f159" fmla="val 23"/>
              <a:gd name="f160" fmla="val 213"/>
              <a:gd name="f161" fmla="val 24"/>
              <a:gd name="f162" fmla="val 200"/>
              <a:gd name="f163" fmla="val 38"/>
              <a:gd name="f164" fmla="val 194"/>
              <a:gd name="f165" fmla="val 52"/>
              <a:gd name="f166" fmla="val 187"/>
              <a:gd name="f167" fmla="val 70"/>
              <a:gd name="f168" fmla="val 195"/>
              <a:gd name="f169" fmla="val 77"/>
              <a:gd name="f170" fmla="val 89"/>
              <a:gd name="f171" fmla="val 231"/>
              <a:gd name="f172" fmla="val 100"/>
              <a:gd name="f173" fmla="val 127"/>
              <a:gd name="f174" fmla="val 230"/>
              <a:gd name="f175" fmla="val 133"/>
              <a:gd name="f176" fmla="val 229"/>
              <a:gd name="f177" fmla="val 140"/>
              <a:gd name="f178" fmla="val 236"/>
              <a:gd name="f179" fmla="val 147"/>
              <a:gd name="f180" fmla="val 243"/>
              <a:gd name="f181" fmla="val 159"/>
              <a:gd name="f182" fmla="val 281"/>
              <a:gd name="f183" fmla="val 275"/>
              <a:gd name="f184" fmla="val 273"/>
              <a:gd name="f185" fmla="val 293"/>
              <a:gd name="f186" fmla="val 291"/>
              <a:gd name="f187" fmla="val 289"/>
              <a:gd name="f188" fmla="val 244"/>
              <a:gd name="f189" fmla="val 218"/>
              <a:gd name="f190" fmla="val 190"/>
              <a:gd name="f191" fmla="val 156"/>
              <a:gd name="f192" fmla="val 184"/>
              <a:gd name="f193" fmla="val 143"/>
              <a:gd name="f194" fmla="val 158"/>
              <a:gd name="f195" fmla="val 125"/>
              <a:gd name="f196" fmla="val 152"/>
              <a:gd name="f197" fmla="val 66"/>
              <a:gd name="f198" fmla="val 121"/>
              <a:gd name="f199" fmla="val 62"/>
              <a:gd name="f200" fmla="val 109"/>
              <a:gd name="f201" fmla="val 45"/>
              <a:gd name="f202" fmla="val 37"/>
              <a:gd name="f203" fmla="val 114"/>
              <a:gd name="f204" fmla="val 22"/>
              <a:gd name="f205" fmla="val 129"/>
              <a:gd name="f206" fmla="val 19"/>
              <a:gd name="f207" fmla="val 25"/>
              <a:gd name="f208" fmla="val 165"/>
              <a:gd name="f209" fmla="val 34"/>
              <a:gd name="f210" fmla="val 160"/>
              <a:gd name="f211" fmla="val 47"/>
              <a:gd name="f212" fmla="val 150"/>
              <a:gd name="f213" fmla="val 76"/>
              <a:gd name="f214" fmla="val 186"/>
              <a:gd name="f215" fmla="val 107"/>
              <a:gd name="f216" fmla="val 112"/>
              <a:gd name="f217" fmla="val 196"/>
              <a:gd name="f218" fmla="val 122"/>
              <a:gd name="f219" fmla="val 210"/>
              <a:gd name="f220" fmla="val 249"/>
              <a:gd name="f221" fmla="val 290"/>
              <a:gd name="f222" fmla="val 228"/>
              <a:gd name="f223" fmla="val 183"/>
              <a:gd name="f224" fmla="val 138"/>
              <a:gd name="f225" fmla="val 245"/>
              <a:gd name="f226" fmla="val 234"/>
              <a:gd name="f227" fmla="val 105"/>
              <a:gd name="f228" fmla="val 238"/>
              <a:gd name="f229" fmla="val 222"/>
              <a:gd name="f230" fmla="val 43"/>
              <a:gd name="f231" fmla="val 207"/>
              <a:gd name="f232" fmla="val 206"/>
              <a:gd name="f233" fmla="val 17"/>
              <a:gd name="f234" fmla="val 221"/>
              <a:gd name="f235" fmla="val 4"/>
              <a:gd name="f236" fmla="val 2"/>
              <a:gd name="f237" fmla="val 269"/>
              <a:gd name="f238" fmla="val 274"/>
              <a:gd name="f239" fmla="val 265"/>
              <a:gd name="f240" fmla="val 32"/>
              <a:gd name="f241" fmla="val 251"/>
              <a:gd name="f242" fmla="val 72"/>
              <a:gd name="f243" fmla="val 263"/>
              <a:gd name="f244" fmla="val 91"/>
              <a:gd name="f245" fmla="val 98"/>
              <a:gd name="f246" fmla="val 108"/>
              <a:gd name="f247" fmla="val 294"/>
              <a:gd name="f248" fmla="val 233"/>
              <a:gd name="f249" fmla="val 279"/>
              <a:gd name="f250" fmla="val 337"/>
              <a:gd name="f251" fmla="val 193"/>
              <a:gd name="f252" fmla="val 347"/>
              <a:gd name="f253" fmla="val 351"/>
              <a:gd name="f254" fmla="val 357"/>
              <a:gd name="f255" fmla="val 130"/>
              <a:gd name="f256" fmla="val 349"/>
              <a:gd name="f257" fmla="val 352"/>
              <a:gd name="f258" fmla="val 368"/>
              <a:gd name="f259" fmla="val 373"/>
              <a:gd name="f260" fmla="val 376"/>
              <a:gd name="f261" fmla="val 374"/>
              <a:gd name="f262" fmla="val 50"/>
              <a:gd name="f263" fmla="val 371"/>
              <a:gd name="f264" fmla="val 364"/>
              <a:gd name="f265" fmla="val 29"/>
              <a:gd name="f266" fmla="val 14"/>
              <a:gd name="f267" fmla="val 383"/>
              <a:gd name="f268" fmla="val 6"/>
              <a:gd name="f269" fmla="val 396"/>
              <a:gd name="f270" fmla="val 416"/>
              <a:gd name="f271" fmla="val 421"/>
              <a:gd name="f272" fmla="val 18"/>
              <a:gd name="f273" fmla="val 427"/>
              <a:gd name="f274" fmla="val 405"/>
              <a:gd name="f275" fmla="val 86"/>
              <a:gd name="f276" fmla="val 101"/>
              <a:gd name="f277" fmla="val 387"/>
              <a:gd name="f278" fmla="val 372"/>
              <a:gd name="f279" fmla="val 131"/>
              <a:gd name="f280" fmla="val 367"/>
              <a:gd name="f281" fmla="val 139"/>
              <a:gd name="f282" fmla="val 354"/>
              <a:gd name="f283" fmla="val 332"/>
              <a:gd name="f284" fmla="val 334"/>
              <a:gd name="f285" fmla="val 336"/>
              <a:gd name="f286" fmla="val 286"/>
              <a:gd name="f287" fmla="val 282"/>
              <a:gd name="f288" fmla="val 341"/>
              <a:gd name="f289" fmla="val 276"/>
              <a:gd name="f290" fmla="val 398"/>
              <a:gd name="f291" fmla="val 208"/>
              <a:gd name="f292" fmla="val 425"/>
              <a:gd name="f293" fmla="val 431"/>
              <a:gd name="f294" fmla="val 167"/>
              <a:gd name="f295" fmla="val 439"/>
              <a:gd name="f296" fmla="val 146"/>
              <a:gd name="f297" fmla="val 442"/>
              <a:gd name="f298" fmla="val 141"/>
              <a:gd name="f299" fmla="val 446"/>
              <a:gd name="f300" fmla="val 451"/>
              <a:gd name="f301" fmla="val 461"/>
              <a:gd name="f302" fmla="val 124"/>
              <a:gd name="f303" fmla="val 473"/>
              <a:gd name="f304" fmla="val 118"/>
              <a:gd name="f305" fmla="val 483"/>
              <a:gd name="f306" fmla="val 492"/>
              <a:gd name="f307" fmla="val 496"/>
              <a:gd name="f308" fmla="val 97"/>
              <a:gd name="f309" fmla="val 493"/>
              <a:gd name="f310" fmla="val 85"/>
              <a:gd name="f311" fmla="val 490"/>
              <a:gd name="f312" fmla="val 69"/>
              <a:gd name="f313" fmla="val 509"/>
              <a:gd name="f314" fmla="val 524"/>
              <a:gd name="f315" fmla="val 539"/>
              <a:gd name="f316" fmla="val 551"/>
              <a:gd name="f317" fmla="val 550"/>
              <a:gd name="f318" fmla="val 79"/>
              <a:gd name="f319" fmla="val 549"/>
              <a:gd name="f320" fmla="val 537"/>
              <a:gd name="f321" fmla="val 516"/>
              <a:gd name="f322" fmla="val 502"/>
              <a:gd name="f323" fmla="val 479"/>
              <a:gd name="f324" fmla="val 476"/>
              <a:gd name="f325" fmla="val 474"/>
              <a:gd name="f326" fmla="val 470"/>
              <a:gd name="f327" fmla="val 465"/>
              <a:gd name="f328" fmla="val 455"/>
              <a:gd name="f329" fmla="val 173"/>
              <a:gd name="f330" fmla="val 441"/>
              <a:gd name="f331" fmla="val 178"/>
              <a:gd name="f332" fmla="val 432"/>
              <a:gd name="f333" fmla="val 189"/>
              <a:gd name="f334" fmla="val 380"/>
              <a:gd name="f335" fmla="val 355"/>
              <a:gd name="f336" fmla="val 350"/>
              <a:gd name="f337" fmla="val 299"/>
              <a:gd name="f338" fmla="val 429"/>
              <a:gd name="f339" fmla="val 466"/>
              <a:gd name="f340" fmla="val 241"/>
              <a:gd name="f341" fmla="val 486"/>
              <a:gd name="f342" fmla="val 499"/>
              <a:gd name="f343" fmla="val 506"/>
              <a:gd name="f344" fmla="val 526"/>
              <a:gd name="f345" fmla="val 542"/>
              <a:gd name="f346" fmla="val 216"/>
              <a:gd name="f347" fmla="val 555"/>
              <a:gd name="f348" fmla="val 573"/>
              <a:gd name="f349" fmla="val 584"/>
              <a:gd name="f350" fmla="val 599"/>
              <a:gd name="f351" fmla="val 188"/>
              <a:gd name="f352" fmla="val 597"/>
              <a:gd name="f353" fmla="val 201"/>
              <a:gd name="f354" fmla="val 592"/>
              <a:gd name="f355" fmla="val 586"/>
              <a:gd name="f356" fmla="val 559"/>
              <a:gd name="f357" fmla="val 225"/>
              <a:gd name="f358" fmla="val 540"/>
              <a:gd name="f359" fmla="val 529"/>
              <a:gd name="f360" fmla="val 227"/>
              <a:gd name="f361" fmla="val 517"/>
              <a:gd name="f362" fmla="val 512"/>
              <a:gd name="f363" fmla="val 505"/>
              <a:gd name="f364" fmla="val 497"/>
              <a:gd name="f365" fmla="val 256"/>
              <a:gd name="f366" fmla="val 462"/>
              <a:gd name="f367" fmla="val 259"/>
              <a:gd name="f368" fmla="val 389"/>
              <a:gd name="f369" fmla="val 315"/>
              <a:gd name="f370" fmla="val 419"/>
              <a:gd name="f371" fmla="val 472"/>
              <a:gd name="f372" fmla="val 513"/>
              <a:gd name="f373" fmla="val 518"/>
              <a:gd name="f374" fmla="val 528"/>
              <a:gd name="f375" fmla="val 545"/>
              <a:gd name="f376" fmla="val 583"/>
              <a:gd name="f377" fmla="val 604"/>
              <a:gd name="f378" fmla="val 613"/>
              <a:gd name="f379" fmla="val 303"/>
              <a:gd name="f380" fmla="val 619"/>
              <a:gd name="f381" fmla="val 323"/>
              <a:gd name="f382" fmla="val 610"/>
              <a:gd name="f383" fmla="val 580"/>
              <a:gd name="f384" fmla="val 340"/>
              <a:gd name="f385" fmla="val 572"/>
              <a:gd name="f386" fmla="val 326"/>
              <a:gd name="f387" fmla="val 560"/>
              <a:gd name="f388" fmla="val 544"/>
              <a:gd name="f389" fmla="val 507"/>
              <a:gd name="f390" fmla="val 327"/>
              <a:gd name="f391" fmla="val 487"/>
              <a:gd name="f392" fmla="val 399"/>
              <a:gd name="f393" fmla="val 343"/>
              <a:gd name="f394" fmla="val 381"/>
              <a:gd name="f395" fmla="val 365"/>
              <a:gd name="f396" fmla="val 409"/>
              <a:gd name="f397" fmla="val 385"/>
              <a:gd name="f398" fmla="val 444"/>
              <a:gd name="f399" fmla="val 406"/>
              <a:gd name="f400" fmla="val 459"/>
              <a:gd name="f401" fmla="val 471"/>
              <a:gd name="f402" fmla="val 480"/>
              <a:gd name="f403" fmla="val 478"/>
              <a:gd name="f404" fmla="val 437"/>
              <a:gd name="f405" fmla="val 503"/>
              <a:gd name="f406" fmla="val 508"/>
              <a:gd name="f407" fmla="val 440"/>
              <a:gd name="f408" fmla="val 536"/>
              <a:gd name="f409" fmla="val 548"/>
              <a:gd name="f410" fmla="val 450"/>
              <a:gd name="f411" fmla="val 464"/>
              <a:gd name="f412" fmla="val 533"/>
              <a:gd name="f413" fmla="val 489"/>
              <a:gd name="f414" fmla="val 495"/>
              <a:gd name="f415" fmla="val 488"/>
              <a:gd name="f416" fmla="val 460"/>
              <a:gd name="f417" fmla="val 463"/>
              <a:gd name="f418" fmla="val 436"/>
              <a:gd name="f419" fmla="val 438"/>
              <a:gd name="f420" fmla="val 414"/>
              <a:gd name="f421" fmla="val 402"/>
              <a:gd name="f422" fmla="val 393"/>
              <a:gd name="f423" fmla="val 333"/>
              <a:gd name="f424" fmla="val 417"/>
              <a:gd name="f425" fmla="val 449"/>
              <a:gd name="f426" fmla="val 454"/>
              <a:gd name="f427" fmla="val 375"/>
              <a:gd name="f428" fmla="val 378"/>
              <a:gd name="f429" fmla="val 477"/>
              <a:gd name="f430" fmla="val 494"/>
              <a:gd name="f431" fmla="val 394"/>
              <a:gd name="f432" fmla="val 527"/>
              <a:gd name="f433" fmla="val 408"/>
              <a:gd name="f434" fmla="val 557"/>
              <a:gd name="f435" fmla="val 362"/>
              <a:gd name="f436" fmla="val 356"/>
              <a:gd name="f437" fmla="val 535"/>
              <a:gd name="f438" fmla="val 523"/>
              <a:gd name="f439" fmla="val 339"/>
              <a:gd name="f440" fmla="val 424"/>
              <a:gd name="f441" fmla="val 329"/>
              <a:gd name="f442" fmla="val 391"/>
              <a:gd name="f443" fmla="val 379"/>
              <a:gd name="f444" fmla="val 384"/>
              <a:gd name="f445" fmla="val 534"/>
              <a:gd name="f446" fmla="val 606"/>
              <a:gd name="f447" fmla="val 611"/>
              <a:gd name="f448" fmla="val 616"/>
              <a:gd name="f449" fmla="val 620"/>
              <a:gd name="f450" fmla="val 624"/>
              <a:gd name="f451" fmla="val 623"/>
              <a:gd name="f452" fmla="val 615"/>
              <a:gd name="f453" fmla="val 605"/>
              <a:gd name="f454" fmla="val 530"/>
              <a:gd name="f455" fmla="val 292"/>
              <a:gd name="f456" fmla="val 361"/>
              <a:gd name="f457" fmla="val 422"/>
              <a:gd name="f458" fmla="val 204"/>
              <a:gd name="f459" fmla="val 482"/>
              <a:gd name="f460" fmla="val 491"/>
              <a:gd name="f461" fmla="val 174"/>
              <a:gd name="f462" fmla="val 501"/>
              <a:gd name="f463" fmla="val 164"/>
              <a:gd name="f464" fmla="val 155"/>
              <a:gd name="f465" fmla="val 519"/>
              <a:gd name="f466" fmla="val 149"/>
              <a:gd name="f467" fmla="val 553"/>
              <a:gd name="f468" fmla="val 568"/>
              <a:gd name="f469" fmla="val 576"/>
              <a:gd name="f470" fmla="val 567"/>
              <a:gd name="f471" fmla="val 87"/>
              <a:gd name="f472" fmla="val 554"/>
              <a:gd name="f473" fmla="val 96"/>
              <a:gd name="f474" fmla="val 521"/>
              <a:gd name="f475" fmla="val 153"/>
              <a:gd name="f476" fmla="val 161"/>
              <a:gd name="f477" fmla="val 469"/>
              <a:gd name="f478" fmla="val 457"/>
              <a:gd name="f479" fmla="val 203"/>
              <a:gd name="f480" fmla="val 418"/>
              <a:gd name="f481" fmla="+- 0 0 -90"/>
              <a:gd name="f482" fmla="*/ f3 1 621"/>
              <a:gd name="f483" fmla="*/ f4 1 628"/>
              <a:gd name="f484" fmla="val f5"/>
              <a:gd name="f485" fmla="val f6"/>
              <a:gd name="f486" fmla="val f7"/>
              <a:gd name="f487" fmla="*/ f481 f0 1"/>
              <a:gd name="f488" fmla="+- f486 0 f484"/>
              <a:gd name="f489" fmla="+- f485 0 f484"/>
              <a:gd name="f490" fmla="*/ f487 1 f2"/>
              <a:gd name="f491" fmla="*/ f489 1 621"/>
              <a:gd name="f492" fmla="*/ f488 1 628"/>
              <a:gd name="f493" fmla="*/ 181 f489 1"/>
              <a:gd name="f494" fmla="*/ 392 f488 1"/>
              <a:gd name="f495" fmla="*/ 111 f489 1"/>
              <a:gd name="f496" fmla="*/ 433 f488 1"/>
              <a:gd name="f497" fmla="*/ 94 f489 1"/>
              <a:gd name="f498" fmla="*/ 403 f488 1"/>
              <a:gd name="f499" fmla="*/ 224 f489 1"/>
              <a:gd name="f500" fmla="*/ 359 f488 1"/>
              <a:gd name="f501" fmla="*/ 253 f489 1"/>
              <a:gd name="f502" fmla="*/ 318 f488 1"/>
              <a:gd name="f503" fmla="*/ 104 f489 1"/>
              <a:gd name="f504" fmla="*/ 316 f488 1"/>
              <a:gd name="f505" fmla="*/ 9 f489 1"/>
              <a:gd name="f506" fmla="*/ 319 f488 1"/>
              <a:gd name="f507" fmla="*/ 102 f489 1"/>
              <a:gd name="f508" fmla="*/ 295 f488 1"/>
              <a:gd name="f509" fmla="*/ 257 f489 1"/>
              <a:gd name="f510" fmla="*/ 311 f488 1"/>
              <a:gd name="f511" fmla="*/ 154 f489 1"/>
              <a:gd name="f512" fmla="*/ 262 f488 1"/>
              <a:gd name="f513" fmla="*/ 27 f489 1"/>
              <a:gd name="f514" fmla="*/ 226 f488 1"/>
              <a:gd name="f515" fmla="*/ 127 f489 1"/>
              <a:gd name="f516" fmla="*/ 230 f488 1"/>
              <a:gd name="f517" fmla="*/ 266 f489 1"/>
              <a:gd name="f518" fmla="*/ 296 f488 1"/>
              <a:gd name="f519" fmla="*/ 190 f489 1"/>
              <a:gd name="f520" fmla="*/ 156 f488 1"/>
              <a:gd name="f521" fmla="*/ 121 f489 1"/>
              <a:gd name="f522" fmla="*/ 62 f488 1"/>
              <a:gd name="f523" fmla="*/ 160 f489 1"/>
              <a:gd name="f524" fmla="*/ 47 f488 1"/>
              <a:gd name="f525" fmla="*/ 290 f489 1"/>
              <a:gd name="f526" fmla="*/ 285 f488 1"/>
              <a:gd name="f527" fmla="*/ 245 f489 1"/>
              <a:gd name="f528" fmla="*/ 123 f488 1"/>
              <a:gd name="f529" fmla="*/ 221 f489 1"/>
              <a:gd name="f530" fmla="*/ 9 f488 1"/>
              <a:gd name="f531" fmla="*/ 263 f489 1"/>
              <a:gd name="f532" fmla="*/ 91 f488 1"/>
              <a:gd name="f533" fmla="*/ 312 f489 1"/>
              <a:gd name="f534" fmla="*/ 348 f489 1"/>
              <a:gd name="f535" fmla="*/ 116 f488 1"/>
              <a:gd name="f536" fmla="*/ 371 f489 1"/>
              <a:gd name="f537" fmla="*/ 43 f488 1"/>
              <a:gd name="f538" fmla="*/ 405 f489 1"/>
              <a:gd name="f539" fmla="*/ 52 f488 1"/>
              <a:gd name="f540" fmla="*/ 367 f489 1"/>
              <a:gd name="f541" fmla="*/ 139 f488 1"/>
              <a:gd name="f542" fmla="*/ 344 f489 1"/>
              <a:gd name="f543" fmla="*/ 272 f488 1"/>
              <a:gd name="f544" fmla="*/ 451 f489 1"/>
              <a:gd name="f545" fmla="*/ 132 f488 1"/>
              <a:gd name="f546" fmla="*/ 524 f489 1"/>
              <a:gd name="f547" fmla="*/ 49 f488 1"/>
              <a:gd name="f548" fmla="*/ 476 f489 1"/>
              <a:gd name="f549" fmla="*/ 144 f488 1"/>
              <a:gd name="f550" fmla="*/ 355 f489 1"/>
              <a:gd name="f551" fmla="*/ 278 f488 1"/>
              <a:gd name="f552" fmla="*/ 466 f489 1"/>
              <a:gd name="f553" fmla="*/ 245 f488 1"/>
              <a:gd name="f554" fmla="*/ 550 f489 1"/>
              <a:gd name="f555" fmla="*/ 195 f488 1"/>
              <a:gd name="f556" fmla="*/ 559 f489 1"/>
              <a:gd name="f557" fmla="*/ 225 f488 1"/>
              <a:gd name="f558" fmla="*/ 462 f489 1"/>
              <a:gd name="f559" fmla="*/ 259 f488 1"/>
              <a:gd name="f560" fmla="*/ 307 f488 1"/>
              <a:gd name="f561" fmla="*/ 573 f489 1"/>
              <a:gd name="f562" fmla="*/ 294 f488 1"/>
              <a:gd name="f563" fmla="*/ 572 f489 1"/>
              <a:gd name="f564" fmla="*/ 326 f488 1"/>
              <a:gd name="f565" fmla="*/ 483 f489 1"/>
              <a:gd name="f566" fmla="*/ 315 f488 1"/>
              <a:gd name="f567" fmla="*/ 352 f489 1"/>
              <a:gd name="f568" fmla="*/ 346 f488 1"/>
              <a:gd name="f569" fmla="*/ 479 f489 1"/>
              <a:gd name="f570" fmla="*/ 419 f488 1"/>
              <a:gd name="f571" fmla="*/ 548 f489 1"/>
              <a:gd name="f572" fmla="*/ 464 f488 1"/>
              <a:gd name="f573" fmla="*/ 463 f489 1"/>
              <a:gd name="f574" fmla="*/ 436 f488 1"/>
              <a:gd name="f575" fmla="*/ 333 f489 1"/>
              <a:gd name="f576" fmla="*/ 353 f488 1"/>
              <a:gd name="f577" fmla="*/ 380 f489 1"/>
              <a:gd name="f578" fmla="*/ 477 f488 1"/>
              <a:gd name="f579" fmla="*/ 373 f489 1"/>
              <a:gd name="f580" fmla="*/ 551 f488 1"/>
              <a:gd name="f581" fmla="*/ 466 f488 1"/>
              <a:gd name="f582" fmla="*/ 319 f489 1"/>
              <a:gd name="f583" fmla="*/ 389 f488 1"/>
              <a:gd name="f584" fmla="*/ 303 f489 1"/>
              <a:gd name="f585" fmla="*/ 628 f488 1"/>
              <a:gd name="f586" fmla="*/ 301 f489 1"/>
              <a:gd name="f587" fmla="*/ 379 f488 1"/>
              <a:gd name="f588" fmla="*/ 211 f489 1"/>
              <a:gd name="f589" fmla="*/ 452 f488 1"/>
              <a:gd name="f590" fmla="*/ 155 f489 1"/>
              <a:gd name="f591" fmla="*/ 513 f488 1"/>
              <a:gd name="f592" fmla="*/ 87 f489 1"/>
              <a:gd name="f593" fmla="*/ 554 f488 1"/>
              <a:gd name="f594" fmla="*/ 170 f489 1"/>
              <a:gd name="f595" fmla="*/ 465 f488 1"/>
              <a:gd name="f596" fmla="*/ 286 f489 1"/>
              <a:gd name="f597" fmla="*/ 348 f488 1"/>
              <a:gd name="f598" fmla="+- f490 0 f1"/>
              <a:gd name="f599" fmla="*/ f493 1 621"/>
              <a:gd name="f600" fmla="*/ f494 1 628"/>
              <a:gd name="f601" fmla="*/ f495 1 621"/>
              <a:gd name="f602" fmla="*/ f496 1 628"/>
              <a:gd name="f603" fmla="*/ f497 1 621"/>
              <a:gd name="f604" fmla="*/ f498 1 628"/>
              <a:gd name="f605" fmla="*/ f499 1 621"/>
              <a:gd name="f606" fmla="*/ f500 1 628"/>
              <a:gd name="f607" fmla="*/ f501 1 621"/>
              <a:gd name="f608" fmla="*/ f502 1 628"/>
              <a:gd name="f609" fmla="*/ f503 1 621"/>
              <a:gd name="f610" fmla="*/ f504 1 628"/>
              <a:gd name="f611" fmla="*/ f505 1 621"/>
              <a:gd name="f612" fmla="*/ f506 1 628"/>
              <a:gd name="f613" fmla="*/ f507 1 621"/>
              <a:gd name="f614" fmla="*/ f508 1 628"/>
              <a:gd name="f615" fmla="*/ f509 1 621"/>
              <a:gd name="f616" fmla="*/ f510 1 628"/>
              <a:gd name="f617" fmla="*/ f511 1 621"/>
              <a:gd name="f618" fmla="*/ f512 1 628"/>
              <a:gd name="f619" fmla="*/ f513 1 621"/>
              <a:gd name="f620" fmla="*/ f514 1 628"/>
              <a:gd name="f621" fmla="*/ f515 1 621"/>
              <a:gd name="f622" fmla="*/ f516 1 628"/>
              <a:gd name="f623" fmla="*/ f517 1 621"/>
              <a:gd name="f624" fmla="*/ f518 1 628"/>
              <a:gd name="f625" fmla="*/ f519 1 621"/>
              <a:gd name="f626" fmla="*/ f520 1 628"/>
              <a:gd name="f627" fmla="*/ f521 1 621"/>
              <a:gd name="f628" fmla="*/ f522 1 628"/>
              <a:gd name="f629" fmla="*/ f523 1 621"/>
              <a:gd name="f630" fmla="*/ f524 1 628"/>
              <a:gd name="f631" fmla="*/ f525 1 621"/>
              <a:gd name="f632" fmla="*/ f526 1 628"/>
              <a:gd name="f633" fmla="*/ f527 1 621"/>
              <a:gd name="f634" fmla="*/ f528 1 628"/>
              <a:gd name="f635" fmla="*/ f529 1 621"/>
              <a:gd name="f636" fmla="*/ f530 1 628"/>
              <a:gd name="f637" fmla="*/ f531 1 621"/>
              <a:gd name="f638" fmla="*/ f532 1 628"/>
              <a:gd name="f639" fmla="*/ f533 1 621"/>
              <a:gd name="f640" fmla="*/ f534 1 621"/>
              <a:gd name="f641" fmla="*/ f535 1 628"/>
              <a:gd name="f642" fmla="*/ f536 1 621"/>
              <a:gd name="f643" fmla="*/ f537 1 628"/>
              <a:gd name="f644" fmla="*/ f538 1 621"/>
              <a:gd name="f645" fmla="*/ f539 1 628"/>
              <a:gd name="f646" fmla="*/ f540 1 621"/>
              <a:gd name="f647" fmla="*/ f541 1 628"/>
              <a:gd name="f648" fmla="*/ f542 1 621"/>
              <a:gd name="f649" fmla="*/ f543 1 628"/>
              <a:gd name="f650" fmla="*/ f544 1 621"/>
              <a:gd name="f651" fmla="*/ f545 1 628"/>
              <a:gd name="f652" fmla="*/ f546 1 621"/>
              <a:gd name="f653" fmla="*/ f547 1 628"/>
              <a:gd name="f654" fmla="*/ f548 1 621"/>
              <a:gd name="f655" fmla="*/ f549 1 628"/>
              <a:gd name="f656" fmla="*/ f550 1 621"/>
              <a:gd name="f657" fmla="*/ f551 1 628"/>
              <a:gd name="f658" fmla="*/ f552 1 621"/>
              <a:gd name="f659" fmla="*/ f553 1 628"/>
              <a:gd name="f660" fmla="*/ f554 1 621"/>
              <a:gd name="f661" fmla="*/ f555 1 628"/>
              <a:gd name="f662" fmla="*/ f556 1 621"/>
              <a:gd name="f663" fmla="*/ f557 1 628"/>
              <a:gd name="f664" fmla="*/ f558 1 621"/>
              <a:gd name="f665" fmla="*/ f559 1 628"/>
              <a:gd name="f666" fmla="*/ f560 1 628"/>
              <a:gd name="f667" fmla="*/ f561 1 621"/>
              <a:gd name="f668" fmla="*/ f562 1 628"/>
              <a:gd name="f669" fmla="*/ f563 1 621"/>
              <a:gd name="f670" fmla="*/ f564 1 628"/>
              <a:gd name="f671" fmla="*/ f565 1 621"/>
              <a:gd name="f672" fmla="*/ f566 1 628"/>
              <a:gd name="f673" fmla="*/ f567 1 621"/>
              <a:gd name="f674" fmla="*/ f568 1 628"/>
              <a:gd name="f675" fmla="*/ f569 1 621"/>
              <a:gd name="f676" fmla="*/ f570 1 628"/>
              <a:gd name="f677" fmla="*/ f571 1 621"/>
              <a:gd name="f678" fmla="*/ f572 1 628"/>
              <a:gd name="f679" fmla="*/ f573 1 621"/>
              <a:gd name="f680" fmla="*/ f574 1 628"/>
              <a:gd name="f681" fmla="*/ f575 1 621"/>
              <a:gd name="f682" fmla="*/ f576 1 628"/>
              <a:gd name="f683" fmla="*/ f577 1 621"/>
              <a:gd name="f684" fmla="*/ f578 1 628"/>
              <a:gd name="f685" fmla="*/ f579 1 621"/>
              <a:gd name="f686" fmla="*/ f580 1 628"/>
              <a:gd name="f687" fmla="*/ f581 1 628"/>
              <a:gd name="f688" fmla="*/ f582 1 621"/>
              <a:gd name="f689" fmla="*/ f583 1 628"/>
              <a:gd name="f690" fmla="*/ f584 1 621"/>
              <a:gd name="f691" fmla="*/ f585 1 628"/>
              <a:gd name="f692" fmla="*/ f586 1 621"/>
              <a:gd name="f693" fmla="*/ f587 1 628"/>
              <a:gd name="f694" fmla="*/ f588 1 621"/>
              <a:gd name="f695" fmla="*/ f589 1 628"/>
              <a:gd name="f696" fmla="*/ f590 1 621"/>
              <a:gd name="f697" fmla="*/ f591 1 628"/>
              <a:gd name="f698" fmla="*/ f592 1 621"/>
              <a:gd name="f699" fmla="*/ f593 1 628"/>
              <a:gd name="f700" fmla="*/ f594 1 621"/>
              <a:gd name="f701" fmla="*/ f595 1 628"/>
              <a:gd name="f702" fmla="*/ f596 1 621"/>
              <a:gd name="f703" fmla="*/ f597 1 628"/>
              <a:gd name="f704" fmla="*/ 0 1 f491"/>
              <a:gd name="f705" fmla="*/ f485 1 f491"/>
              <a:gd name="f706" fmla="*/ 0 1 f492"/>
              <a:gd name="f707" fmla="*/ f486 1 f492"/>
              <a:gd name="f708" fmla="*/ f599 1 f491"/>
              <a:gd name="f709" fmla="*/ f600 1 f492"/>
              <a:gd name="f710" fmla="*/ f601 1 f491"/>
              <a:gd name="f711" fmla="*/ f602 1 f492"/>
              <a:gd name="f712" fmla="*/ f603 1 f491"/>
              <a:gd name="f713" fmla="*/ f604 1 f492"/>
              <a:gd name="f714" fmla="*/ f605 1 f491"/>
              <a:gd name="f715" fmla="*/ f606 1 f492"/>
              <a:gd name="f716" fmla="*/ f607 1 f491"/>
              <a:gd name="f717" fmla="*/ f608 1 f492"/>
              <a:gd name="f718" fmla="*/ f609 1 f491"/>
              <a:gd name="f719" fmla="*/ f610 1 f492"/>
              <a:gd name="f720" fmla="*/ f611 1 f491"/>
              <a:gd name="f721" fmla="*/ f612 1 f492"/>
              <a:gd name="f722" fmla="*/ f613 1 f491"/>
              <a:gd name="f723" fmla="*/ f614 1 f492"/>
              <a:gd name="f724" fmla="*/ f615 1 f491"/>
              <a:gd name="f725" fmla="*/ f616 1 f492"/>
              <a:gd name="f726" fmla="*/ f617 1 f491"/>
              <a:gd name="f727" fmla="*/ f618 1 f492"/>
              <a:gd name="f728" fmla="*/ f619 1 f491"/>
              <a:gd name="f729" fmla="*/ f620 1 f492"/>
              <a:gd name="f730" fmla="*/ f621 1 f491"/>
              <a:gd name="f731" fmla="*/ f622 1 f492"/>
              <a:gd name="f732" fmla="*/ f623 1 f491"/>
              <a:gd name="f733" fmla="*/ f624 1 f492"/>
              <a:gd name="f734" fmla="*/ f625 1 f491"/>
              <a:gd name="f735" fmla="*/ f626 1 f492"/>
              <a:gd name="f736" fmla="*/ f627 1 f491"/>
              <a:gd name="f737" fmla="*/ f628 1 f492"/>
              <a:gd name="f738" fmla="*/ f629 1 f491"/>
              <a:gd name="f739" fmla="*/ f630 1 f492"/>
              <a:gd name="f740" fmla="*/ f631 1 f491"/>
              <a:gd name="f741" fmla="*/ f632 1 f492"/>
              <a:gd name="f742" fmla="*/ f633 1 f491"/>
              <a:gd name="f743" fmla="*/ f634 1 f492"/>
              <a:gd name="f744" fmla="*/ f635 1 f491"/>
              <a:gd name="f745" fmla="*/ f636 1 f492"/>
              <a:gd name="f746" fmla="*/ f637 1 f491"/>
              <a:gd name="f747" fmla="*/ f638 1 f492"/>
              <a:gd name="f748" fmla="*/ f639 1 f491"/>
              <a:gd name="f749" fmla="*/ f640 1 f491"/>
              <a:gd name="f750" fmla="*/ f641 1 f492"/>
              <a:gd name="f751" fmla="*/ f642 1 f491"/>
              <a:gd name="f752" fmla="*/ f643 1 f492"/>
              <a:gd name="f753" fmla="*/ f644 1 f491"/>
              <a:gd name="f754" fmla="*/ f645 1 f492"/>
              <a:gd name="f755" fmla="*/ f646 1 f491"/>
              <a:gd name="f756" fmla="*/ f647 1 f492"/>
              <a:gd name="f757" fmla="*/ f648 1 f491"/>
              <a:gd name="f758" fmla="*/ f649 1 f492"/>
              <a:gd name="f759" fmla="*/ f650 1 f491"/>
              <a:gd name="f760" fmla="*/ f651 1 f492"/>
              <a:gd name="f761" fmla="*/ f652 1 f491"/>
              <a:gd name="f762" fmla="*/ f653 1 f492"/>
              <a:gd name="f763" fmla="*/ f654 1 f491"/>
              <a:gd name="f764" fmla="*/ f655 1 f492"/>
              <a:gd name="f765" fmla="*/ f656 1 f491"/>
              <a:gd name="f766" fmla="*/ f657 1 f492"/>
              <a:gd name="f767" fmla="*/ f658 1 f491"/>
              <a:gd name="f768" fmla="*/ f659 1 f492"/>
              <a:gd name="f769" fmla="*/ f660 1 f491"/>
              <a:gd name="f770" fmla="*/ f661 1 f492"/>
              <a:gd name="f771" fmla="*/ f662 1 f491"/>
              <a:gd name="f772" fmla="*/ f663 1 f492"/>
              <a:gd name="f773" fmla="*/ f664 1 f491"/>
              <a:gd name="f774" fmla="*/ f665 1 f492"/>
              <a:gd name="f775" fmla="*/ f666 1 f492"/>
              <a:gd name="f776" fmla="*/ f667 1 f491"/>
              <a:gd name="f777" fmla="*/ f668 1 f492"/>
              <a:gd name="f778" fmla="*/ f669 1 f491"/>
              <a:gd name="f779" fmla="*/ f670 1 f492"/>
              <a:gd name="f780" fmla="*/ f671 1 f491"/>
              <a:gd name="f781" fmla="*/ f672 1 f492"/>
              <a:gd name="f782" fmla="*/ f673 1 f491"/>
              <a:gd name="f783" fmla="*/ f674 1 f492"/>
              <a:gd name="f784" fmla="*/ f675 1 f491"/>
              <a:gd name="f785" fmla="*/ f676 1 f492"/>
              <a:gd name="f786" fmla="*/ f677 1 f491"/>
              <a:gd name="f787" fmla="*/ f678 1 f492"/>
              <a:gd name="f788" fmla="*/ f679 1 f491"/>
              <a:gd name="f789" fmla="*/ f680 1 f492"/>
              <a:gd name="f790" fmla="*/ f681 1 f491"/>
              <a:gd name="f791" fmla="*/ f682 1 f492"/>
              <a:gd name="f792" fmla="*/ f683 1 f491"/>
              <a:gd name="f793" fmla="*/ f684 1 f492"/>
              <a:gd name="f794" fmla="*/ f685 1 f491"/>
              <a:gd name="f795" fmla="*/ f686 1 f492"/>
              <a:gd name="f796" fmla="*/ f687 1 f492"/>
              <a:gd name="f797" fmla="*/ f688 1 f491"/>
              <a:gd name="f798" fmla="*/ f689 1 f492"/>
              <a:gd name="f799" fmla="*/ f690 1 f491"/>
              <a:gd name="f800" fmla="*/ f691 1 f492"/>
              <a:gd name="f801" fmla="*/ f692 1 f491"/>
              <a:gd name="f802" fmla="*/ f693 1 f492"/>
              <a:gd name="f803" fmla="*/ f694 1 f491"/>
              <a:gd name="f804" fmla="*/ f695 1 f492"/>
              <a:gd name="f805" fmla="*/ f696 1 f491"/>
              <a:gd name="f806" fmla="*/ f697 1 f492"/>
              <a:gd name="f807" fmla="*/ f698 1 f491"/>
              <a:gd name="f808" fmla="*/ f699 1 f492"/>
              <a:gd name="f809" fmla="*/ f700 1 f491"/>
              <a:gd name="f810" fmla="*/ f701 1 f492"/>
              <a:gd name="f811" fmla="*/ f702 1 f491"/>
              <a:gd name="f812" fmla="*/ f703 1 f492"/>
              <a:gd name="f813" fmla="*/ f704 f482 1"/>
              <a:gd name="f814" fmla="*/ f705 f482 1"/>
              <a:gd name="f815" fmla="*/ f707 f483 1"/>
              <a:gd name="f816" fmla="*/ f706 f483 1"/>
              <a:gd name="f817" fmla="*/ f708 f482 1"/>
              <a:gd name="f818" fmla="*/ f709 f483 1"/>
              <a:gd name="f819" fmla="*/ f710 f482 1"/>
              <a:gd name="f820" fmla="*/ f711 f483 1"/>
              <a:gd name="f821" fmla="*/ f712 f482 1"/>
              <a:gd name="f822" fmla="*/ f713 f483 1"/>
              <a:gd name="f823" fmla="*/ f714 f482 1"/>
              <a:gd name="f824" fmla="*/ f715 f483 1"/>
              <a:gd name="f825" fmla="*/ f716 f482 1"/>
              <a:gd name="f826" fmla="*/ f717 f483 1"/>
              <a:gd name="f827" fmla="*/ f718 f482 1"/>
              <a:gd name="f828" fmla="*/ f719 f483 1"/>
              <a:gd name="f829" fmla="*/ f720 f482 1"/>
              <a:gd name="f830" fmla="*/ f721 f483 1"/>
              <a:gd name="f831" fmla="*/ f722 f482 1"/>
              <a:gd name="f832" fmla="*/ f723 f483 1"/>
              <a:gd name="f833" fmla="*/ f724 f482 1"/>
              <a:gd name="f834" fmla="*/ f725 f483 1"/>
              <a:gd name="f835" fmla="*/ f726 f482 1"/>
              <a:gd name="f836" fmla="*/ f727 f483 1"/>
              <a:gd name="f837" fmla="*/ f728 f482 1"/>
              <a:gd name="f838" fmla="*/ f729 f483 1"/>
              <a:gd name="f839" fmla="*/ f730 f482 1"/>
              <a:gd name="f840" fmla="*/ f731 f483 1"/>
              <a:gd name="f841" fmla="*/ f732 f482 1"/>
              <a:gd name="f842" fmla="*/ f733 f483 1"/>
              <a:gd name="f843" fmla="*/ f734 f482 1"/>
              <a:gd name="f844" fmla="*/ f735 f483 1"/>
              <a:gd name="f845" fmla="*/ f736 f482 1"/>
              <a:gd name="f846" fmla="*/ f737 f483 1"/>
              <a:gd name="f847" fmla="*/ f738 f482 1"/>
              <a:gd name="f848" fmla="*/ f739 f483 1"/>
              <a:gd name="f849" fmla="*/ f740 f482 1"/>
              <a:gd name="f850" fmla="*/ f741 f483 1"/>
              <a:gd name="f851" fmla="*/ f742 f482 1"/>
              <a:gd name="f852" fmla="*/ f743 f483 1"/>
              <a:gd name="f853" fmla="*/ f744 f482 1"/>
              <a:gd name="f854" fmla="*/ f745 f483 1"/>
              <a:gd name="f855" fmla="*/ f746 f482 1"/>
              <a:gd name="f856" fmla="*/ f747 f483 1"/>
              <a:gd name="f857" fmla="*/ f748 f482 1"/>
              <a:gd name="f858" fmla="*/ f749 f482 1"/>
              <a:gd name="f859" fmla="*/ f750 f483 1"/>
              <a:gd name="f860" fmla="*/ f751 f482 1"/>
              <a:gd name="f861" fmla="*/ f752 f483 1"/>
              <a:gd name="f862" fmla="*/ f753 f482 1"/>
              <a:gd name="f863" fmla="*/ f754 f483 1"/>
              <a:gd name="f864" fmla="*/ f755 f482 1"/>
              <a:gd name="f865" fmla="*/ f756 f483 1"/>
              <a:gd name="f866" fmla="*/ f757 f482 1"/>
              <a:gd name="f867" fmla="*/ f758 f483 1"/>
              <a:gd name="f868" fmla="*/ f759 f482 1"/>
              <a:gd name="f869" fmla="*/ f760 f483 1"/>
              <a:gd name="f870" fmla="*/ f761 f482 1"/>
              <a:gd name="f871" fmla="*/ f762 f483 1"/>
              <a:gd name="f872" fmla="*/ f763 f482 1"/>
              <a:gd name="f873" fmla="*/ f764 f483 1"/>
              <a:gd name="f874" fmla="*/ f765 f482 1"/>
              <a:gd name="f875" fmla="*/ f766 f483 1"/>
              <a:gd name="f876" fmla="*/ f767 f482 1"/>
              <a:gd name="f877" fmla="*/ f768 f483 1"/>
              <a:gd name="f878" fmla="*/ f769 f482 1"/>
              <a:gd name="f879" fmla="*/ f770 f483 1"/>
              <a:gd name="f880" fmla="*/ f771 f482 1"/>
              <a:gd name="f881" fmla="*/ f772 f483 1"/>
              <a:gd name="f882" fmla="*/ f773 f482 1"/>
              <a:gd name="f883" fmla="*/ f774 f483 1"/>
              <a:gd name="f884" fmla="*/ f775 f483 1"/>
              <a:gd name="f885" fmla="*/ f776 f482 1"/>
              <a:gd name="f886" fmla="*/ f777 f483 1"/>
              <a:gd name="f887" fmla="*/ f778 f482 1"/>
              <a:gd name="f888" fmla="*/ f779 f483 1"/>
              <a:gd name="f889" fmla="*/ f780 f482 1"/>
              <a:gd name="f890" fmla="*/ f781 f483 1"/>
              <a:gd name="f891" fmla="*/ f782 f482 1"/>
              <a:gd name="f892" fmla="*/ f783 f483 1"/>
              <a:gd name="f893" fmla="*/ f784 f482 1"/>
              <a:gd name="f894" fmla="*/ f785 f483 1"/>
              <a:gd name="f895" fmla="*/ f786 f482 1"/>
              <a:gd name="f896" fmla="*/ f787 f483 1"/>
              <a:gd name="f897" fmla="*/ f788 f482 1"/>
              <a:gd name="f898" fmla="*/ f789 f483 1"/>
              <a:gd name="f899" fmla="*/ f790 f482 1"/>
              <a:gd name="f900" fmla="*/ f791 f483 1"/>
              <a:gd name="f901" fmla="*/ f792 f482 1"/>
              <a:gd name="f902" fmla="*/ f793 f483 1"/>
              <a:gd name="f903" fmla="*/ f794 f482 1"/>
              <a:gd name="f904" fmla="*/ f795 f483 1"/>
              <a:gd name="f905" fmla="*/ f796 f483 1"/>
              <a:gd name="f906" fmla="*/ f797 f482 1"/>
              <a:gd name="f907" fmla="*/ f798 f483 1"/>
              <a:gd name="f908" fmla="*/ f799 f482 1"/>
              <a:gd name="f909" fmla="*/ f800 f483 1"/>
              <a:gd name="f910" fmla="*/ f801 f482 1"/>
              <a:gd name="f911" fmla="*/ f802 f483 1"/>
              <a:gd name="f912" fmla="*/ f803 f482 1"/>
              <a:gd name="f913" fmla="*/ f804 f483 1"/>
              <a:gd name="f914" fmla="*/ f805 f482 1"/>
              <a:gd name="f915" fmla="*/ f806 f483 1"/>
              <a:gd name="f916" fmla="*/ f807 f482 1"/>
              <a:gd name="f917" fmla="*/ f808 f483 1"/>
              <a:gd name="f918" fmla="*/ f809 f482 1"/>
              <a:gd name="f919" fmla="*/ f810 f483 1"/>
              <a:gd name="f920" fmla="*/ f811 f482 1"/>
              <a:gd name="f921" fmla="*/ f812 f48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98">
                <a:pos x="f817" y="f818"/>
              </a:cxn>
              <a:cxn ang="f598">
                <a:pos x="f819" y="f820"/>
              </a:cxn>
              <a:cxn ang="f598">
                <a:pos x="f821" y="f822"/>
              </a:cxn>
              <a:cxn ang="f598">
                <a:pos x="f823" y="f824"/>
              </a:cxn>
              <a:cxn ang="f598">
                <a:pos x="f825" y="f826"/>
              </a:cxn>
              <a:cxn ang="f598">
                <a:pos x="f827" y="f828"/>
              </a:cxn>
              <a:cxn ang="f598">
                <a:pos x="f829" y="f830"/>
              </a:cxn>
              <a:cxn ang="f598">
                <a:pos x="f831" y="f832"/>
              </a:cxn>
              <a:cxn ang="f598">
                <a:pos x="f833" y="f834"/>
              </a:cxn>
              <a:cxn ang="f598">
                <a:pos x="f835" y="f836"/>
              </a:cxn>
              <a:cxn ang="f598">
                <a:pos x="f837" y="f838"/>
              </a:cxn>
              <a:cxn ang="f598">
                <a:pos x="f839" y="f840"/>
              </a:cxn>
              <a:cxn ang="f598">
                <a:pos x="f841" y="f842"/>
              </a:cxn>
              <a:cxn ang="f598">
                <a:pos x="f843" y="f844"/>
              </a:cxn>
              <a:cxn ang="f598">
                <a:pos x="f845" y="f846"/>
              </a:cxn>
              <a:cxn ang="f598">
                <a:pos x="f847" y="f848"/>
              </a:cxn>
              <a:cxn ang="f598">
                <a:pos x="f849" y="f850"/>
              </a:cxn>
              <a:cxn ang="f598">
                <a:pos x="f851" y="f852"/>
              </a:cxn>
              <a:cxn ang="f598">
                <a:pos x="f853" y="f854"/>
              </a:cxn>
              <a:cxn ang="f598">
                <a:pos x="f855" y="f856"/>
              </a:cxn>
              <a:cxn ang="f598">
                <a:pos x="f857" y="f850"/>
              </a:cxn>
              <a:cxn ang="f598">
                <a:pos x="f858" y="f859"/>
              </a:cxn>
              <a:cxn ang="f598">
                <a:pos x="f860" y="f861"/>
              </a:cxn>
              <a:cxn ang="f598">
                <a:pos x="f862" y="f863"/>
              </a:cxn>
              <a:cxn ang="f598">
                <a:pos x="f864" y="f865"/>
              </a:cxn>
              <a:cxn ang="f598">
                <a:pos x="f866" y="f867"/>
              </a:cxn>
              <a:cxn ang="f598">
                <a:pos x="f868" y="f869"/>
              </a:cxn>
              <a:cxn ang="f598">
                <a:pos x="f870" y="f871"/>
              </a:cxn>
              <a:cxn ang="f598">
                <a:pos x="f872" y="f873"/>
              </a:cxn>
              <a:cxn ang="f598">
                <a:pos x="f874" y="f875"/>
              </a:cxn>
              <a:cxn ang="f598">
                <a:pos x="f876" y="f877"/>
              </a:cxn>
              <a:cxn ang="f598">
                <a:pos x="f878" y="f879"/>
              </a:cxn>
              <a:cxn ang="f598">
                <a:pos x="f880" y="f881"/>
              </a:cxn>
              <a:cxn ang="f598">
                <a:pos x="f882" y="f883"/>
              </a:cxn>
              <a:cxn ang="f598">
                <a:pos x="f868" y="f884"/>
              </a:cxn>
              <a:cxn ang="f598">
                <a:pos x="f885" y="f886"/>
              </a:cxn>
              <a:cxn ang="f598">
                <a:pos x="f887" y="f888"/>
              </a:cxn>
              <a:cxn ang="f598">
                <a:pos x="f889" y="f890"/>
              </a:cxn>
              <a:cxn ang="f598">
                <a:pos x="f891" y="f892"/>
              </a:cxn>
              <a:cxn ang="f598">
                <a:pos x="f893" y="f894"/>
              </a:cxn>
              <a:cxn ang="f598">
                <a:pos x="f895" y="f896"/>
              </a:cxn>
              <a:cxn ang="f598">
                <a:pos x="f897" y="f898"/>
              </a:cxn>
              <a:cxn ang="f598">
                <a:pos x="f899" y="f900"/>
              </a:cxn>
              <a:cxn ang="f598">
                <a:pos x="f901" y="f902"/>
              </a:cxn>
              <a:cxn ang="f598">
                <a:pos x="f903" y="f904"/>
              </a:cxn>
              <a:cxn ang="f598">
                <a:pos x="f866" y="f905"/>
              </a:cxn>
              <a:cxn ang="f598">
                <a:pos x="f906" y="f907"/>
              </a:cxn>
              <a:cxn ang="f598">
                <a:pos x="f908" y="f909"/>
              </a:cxn>
              <a:cxn ang="f598">
                <a:pos x="f910" y="f911"/>
              </a:cxn>
              <a:cxn ang="f598">
                <a:pos x="f912" y="f913"/>
              </a:cxn>
              <a:cxn ang="f598">
                <a:pos x="f914" y="f915"/>
              </a:cxn>
              <a:cxn ang="f598">
                <a:pos x="f916" y="f917"/>
              </a:cxn>
              <a:cxn ang="f598">
                <a:pos x="f918" y="f919"/>
              </a:cxn>
              <a:cxn ang="f598">
                <a:pos x="f920" y="f921"/>
              </a:cxn>
            </a:cxnLst>
            <a:rect l="f813" t="f816" r="f814" b="f815"/>
            <a:pathLst>
              <a:path w="621" h="628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29"/>
                  <a:pt x="f31" y="f32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52"/>
                  <a:pt x="f53" y="f25"/>
                  <a:pt x="f54" y="f55"/>
                </a:cubicBezTo>
                <a:cubicBezTo>
                  <a:pt x="f56" y="f34"/>
                  <a:pt x="f57" y="f34"/>
                  <a:pt x="f58" y="f59"/>
                </a:cubicBezTo>
                <a:cubicBezTo>
                  <a:pt x="f60" y="f61"/>
                  <a:pt x="f62" y="f63"/>
                  <a:pt x="f64" y="f63"/>
                </a:cubicBezTo>
                <a:cubicBezTo>
                  <a:pt x="f22" y="f21"/>
                  <a:pt x="f65" y="f66"/>
                  <a:pt x="f67" y="f68"/>
                </a:cubicBezTo>
                <a:cubicBezTo>
                  <a:pt x="f16" y="f69"/>
                  <a:pt x="f70" y="f71"/>
                  <a:pt x="f72" y="f73"/>
                </a:cubicBezTo>
                <a:cubicBezTo>
                  <a:pt x="f74" y="f75"/>
                  <a:pt x="f12" y="f76"/>
                  <a:pt x="f77" y="f78"/>
                </a:cubicBezTo>
                <a:cubicBezTo>
                  <a:pt x="f74" y="f79"/>
                  <a:pt x="f80" y="f81"/>
                  <a:pt x="f82" y="f81"/>
                </a:cubicBezTo>
                <a:cubicBezTo>
                  <a:pt x="f83" y="f84"/>
                  <a:pt x="f85" y="f86"/>
                  <a:pt x="f87" y="f88"/>
                </a:cubicBezTo>
                <a:cubicBezTo>
                  <a:pt x="f62" y="f89"/>
                  <a:pt x="f90" y="f84"/>
                  <a:pt x="f91" y="f92"/>
                </a:cubicBezTo>
                <a:cubicBezTo>
                  <a:pt x="f93" y="f81"/>
                  <a:pt x="f94" y="f92"/>
                  <a:pt x="f95" y="f84"/>
                </a:cubicBezTo>
                <a:cubicBezTo>
                  <a:pt x="f96" y="f89"/>
                  <a:pt x="f97" y="f98"/>
                  <a:pt x="f99" y="f100"/>
                </a:cubicBezTo>
                <a:cubicBezTo>
                  <a:pt x="f101" y="f102"/>
                  <a:pt x="f103" y="f104"/>
                  <a:pt x="f105" y="f88"/>
                </a:cubicBezTo>
                <a:cubicBezTo>
                  <a:pt x="f106" y="f107"/>
                  <a:pt x="f108" y="f109"/>
                  <a:pt x="f110" y="f111"/>
                </a:cubicBezTo>
                <a:cubicBezTo>
                  <a:pt x="f5" y="f112"/>
                  <a:pt x="f113" y="f114"/>
                  <a:pt x="f115" y="f116"/>
                </a:cubicBezTo>
                <a:cubicBezTo>
                  <a:pt x="f117" y="f118"/>
                  <a:pt x="f106" y="f119"/>
                  <a:pt x="f120" y="f121"/>
                </a:cubicBezTo>
                <a:cubicBezTo>
                  <a:pt x="f122" y="f123"/>
                  <a:pt x="f124" y="f125"/>
                  <a:pt x="f126" y="f127"/>
                </a:cubicBezTo>
                <a:cubicBezTo>
                  <a:pt x="f37" y="f127"/>
                  <a:pt x="f128" y="f129"/>
                  <a:pt x="f33" y="f130"/>
                </a:cubicBezTo>
                <a:cubicBezTo>
                  <a:pt x="f90" y="f130"/>
                  <a:pt x="f131" y="f132"/>
                  <a:pt x="f60" y="f132"/>
                </a:cubicBezTo>
                <a:cubicBezTo>
                  <a:pt x="f133" y="f100"/>
                  <a:pt x="f134" y="f135"/>
                  <a:pt x="f136" y="f137"/>
                </a:cubicBezTo>
                <a:cubicBezTo>
                  <a:pt x="f136" y="f104"/>
                  <a:pt x="f138" y="f98"/>
                  <a:pt x="f138" y="f100"/>
                </a:cubicBezTo>
                <a:cubicBezTo>
                  <a:pt x="f139" y="f140"/>
                  <a:pt x="f141" y="f130"/>
                  <a:pt x="f142" y="f129"/>
                </a:cubicBezTo>
                <a:cubicBezTo>
                  <a:pt x="f143" y="f144"/>
                  <a:pt x="f145" y="f12"/>
                  <a:pt x="f30" y="f72"/>
                </a:cubicBezTo>
                <a:cubicBezTo>
                  <a:pt x="f146" y="f147"/>
                  <a:pt x="f93" y="f148"/>
                  <a:pt x="f149" y="f150"/>
                </a:cubicBezTo>
                <a:cubicBezTo>
                  <a:pt x="f151" y="f152"/>
                  <a:pt x="f53" y="f153"/>
                  <a:pt x="f122" y="f154"/>
                </a:cubicBezTo>
                <a:cubicBezTo>
                  <a:pt x="f47" y="f155"/>
                  <a:pt x="f156" y="f142"/>
                  <a:pt x="f157" y="f158"/>
                </a:cubicBezTo>
                <a:cubicBezTo>
                  <a:pt x="f159" y="f160"/>
                  <a:pt x="f161" y="f162"/>
                  <a:pt x="f163" y="f164"/>
                </a:cubicBezTo>
                <a:cubicBezTo>
                  <a:pt x="f165" y="f166"/>
                  <a:pt x="f167" y="f168"/>
                  <a:pt x="f169" y="f18"/>
                </a:cubicBezTo>
                <a:cubicBezTo>
                  <a:pt x="f170" y="f171"/>
                  <a:pt x="f172" y="f152"/>
                  <a:pt x="f173" y="f174"/>
                </a:cubicBezTo>
                <a:cubicBezTo>
                  <a:pt x="f175" y="f176"/>
                  <a:pt x="f177" y="f178"/>
                  <a:pt x="f179" y="f154"/>
                </a:cubicBezTo>
                <a:cubicBezTo>
                  <a:pt x="f87" y="f180"/>
                  <a:pt x="f30" y="f70"/>
                  <a:pt x="f181" y="f139"/>
                </a:cubicBezTo>
                <a:cubicBezTo>
                  <a:pt x="f164" y="f74"/>
                  <a:pt x="f174" y="f182"/>
                  <a:pt x="f14" y="f129"/>
                </a:cubicBezTo>
                <a:cubicBezTo>
                  <a:pt x="f118" y="f125"/>
                  <a:pt x="f12" y="f129"/>
                  <a:pt x="f183" y="f125"/>
                </a:cubicBezTo>
                <a:cubicBezTo>
                  <a:pt x="f184" y="f185"/>
                  <a:pt x="f184" y="f186"/>
                  <a:pt x="f12" y="f187"/>
                </a:cubicBezTo>
                <a:cubicBezTo>
                  <a:pt x="f188" y="f188"/>
                  <a:pt x="f189" y="f162"/>
                  <a:pt x="f190" y="f191"/>
                </a:cubicBezTo>
                <a:cubicBezTo>
                  <a:pt x="f192" y="f179"/>
                  <a:pt x="f26" y="f193"/>
                  <a:pt x="f28" y="f131"/>
                </a:cubicBezTo>
                <a:cubicBezTo>
                  <a:pt x="f194" y="f195"/>
                  <a:pt x="f28" y="f94"/>
                  <a:pt x="f181" y="f172"/>
                </a:cubicBezTo>
                <a:cubicBezTo>
                  <a:pt x="f196" y="f124"/>
                  <a:pt x="f31" y="f197"/>
                  <a:pt x="f198" y="f199"/>
                </a:cubicBezTo>
                <a:cubicBezTo>
                  <a:pt x="f93" y="f101"/>
                  <a:pt x="f200" y="f201"/>
                  <a:pt x="f37" y="f202"/>
                </a:cubicBezTo>
                <a:cubicBezTo>
                  <a:pt x="f203" y="f204"/>
                  <a:pt x="f205" y="f206"/>
                  <a:pt x="f193" y="f204"/>
                </a:cubicBezTo>
                <a:cubicBezTo>
                  <a:pt x="f191" y="f207"/>
                  <a:pt x="f208" y="f209"/>
                  <a:pt x="f210" y="f211"/>
                </a:cubicBezTo>
                <a:cubicBezTo>
                  <a:pt x="f212" y="f213"/>
                  <a:pt x="f24" y="f151"/>
                  <a:pt x="f214" y="f215"/>
                </a:cubicBezTo>
                <a:cubicBezTo>
                  <a:pt x="f190" y="f216"/>
                  <a:pt x="f217" y="f93"/>
                  <a:pt x="f65" y="f218"/>
                </a:cubicBezTo>
                <a:cubicBezTo>
                  <a:pt x="f219" y="f214"/>
                  <a:pt x="f220" y="f152"/>
                  <a:pt x="f221" y="f121"/>
                </a:cubicBezTo>
                <a:cubicBezTo>
                  <a:pt x="f221" y="f182"/>
                  <a:pt x="f186" y="f10"/>
                  <a:pt x="f221" y="f184"/>
                </a:cubicBezTo>
                <a:cubicBezTo>
                  <a:pt x="f116" y="f222"/>
                  <a:pt x="f14" y="f223"/>
                  <a:pt x="f82" y="f224"/>
                </a:cubicBezTo>
                <a:cubicBezTo>
                  <a:pt x="f139" y="f175"/>
                  <a:pt x="f220" y="f173"/>
                  <a:pt x="f225" y="f91"/>
                </a:cubicBezTo>
                <a:cubicBezTo>
                  <a:pt x="f152" y="f203"/>
                  <a:pt x="f226" y="f227"/>
                  <a:pt x="f154" y="f41"/>
                </a:cubicBezTo>
                <a:cubicBezTo>
                  <a:pt x="f155" y="f213"/>
                  <a:pt x="f228" y="f103"/>
                  <a:pt x="f229" y="f230"/>
                </a:cubicBezTo>
                <a:cubicBezTo>
                  <a:pt x="f231" y="f209"/>
                  <a:pt x="f232" y="f233"/>
                  <a:pt x="f234" y="f110"/>
                </a:cubicBezTo>
                <a:cubicBezTo>
                  <a:pt x="f174" y="f235"/>
                  <a:pt x="f150" y="f236"/>
                  <a:pt x="f82" y="f236"/>
                </a:cubicBezTo>
                <a:cubicBezTo>
                  <a:pt x="f237" y="f235"/>
                  <a:pt x="f238" y="f206"/>
                  <a:pt x="f239" y="f240"/>
                </a:cubicBezTo>
                <a:cubicBezTo>
                  <a:pt x="f241" y="f47"/>
                  <a:pt x="f139" y="f242"/>
                  <a:pt x="f243" y="f244"/>
                </a:cubicBezTo>
                <a:cubicBezTo>
                  <a:pt x="f118" y="f245"/>
                  <a:pt x="f74" y="f246"/>
                  <a:pt x="f118" y="f93"/>
                </a:cubicBezTo>
                <a:cubicBezTo>
                  <a:pt x="f237" y="f198"/>
                  <a:pt x="f14" y="f173"/>
                  <a:pt x="f74" y="f90"/>
                </a:cubicBezTo>
                <a:cubicBezTo>
                  <a:pt x="f77" y="f223"/>
                  <a:pt x="f247" y="f248"/>
                  <a:pt x="f89" y="f121"/>
                </a:cubicBezTo>
                <a:cubicBezTo>
                  <a:pt x="f86" y="f249"/>
                  <a:pt x="f92" y="f184"/>
                  <a:pt x="f81" y="f14"/>
                </a:cubicBezTo>
                <a:cubicBezTo>
                  <a:pt x="f109" y="f174"/>
                  <a:pt x="f250" y="f251"/>
                  <a:pt x="f252" y="f191"/>
                </a:cubicBezTo>
                <a:cubicBezTo>
                  <a:pt x="f253" y="f193"/>
                  <a:pt x="f254" y="f255"/>
                  <a:pt x="f15" y="f93"/>
                </a:cubicBezTo>
                <a:cubicBezTo>
                  <a:pt x="f13" y="f56"/>
                  <a:pt x="f256" y="f227"/>
                  <a:pt x="f257" y="f172"/>
                </a:cubicBezTo>
                <a:cubicBezTo>
                  <a:pt x="f68" y="f170"/>
                  <a:pt x="f258" y="f53"/>
                  <a:pt x="f259" y="f197"/>
                </a:cubicBezTo>
                <a:cubicBezTo>
                  <a:pt x="f260" y="f51"/>
                  <a:pt x="f261" y="f262"/>
                  <a:pt x="f263" y="f230"/>
                </a:cubicBezTo>
                <a:cubicBezTo>
                  <a:pt x="f264" y="f265"/>
                  <a:pt x="f258" y="f266"/>
                  <a:pt x="f267" y="f268"/>
                </a:cubicBezTo>
                <a:cubicBezTo>
                  <a:pt x="f269" y="f5"/>
                  <a:pt x="f270" y="f268"/>
                  <a:pt x="f271" y="f272"/>
                </a:cubicBezTo>
                <a:cubicBezTo>
                  <a:pt x="f273" y="f156"/>
                  <a:pt x="f50" y="f201"/>
                  <a:pt x="f274" y="f165"/>
                </a:cubicBezTo>
                <a:cubicBezTo>
                  <a:pt x="f59" y="f45"/>
                  <a:pt x="f19" y="f275"/>
                  <a:pt x="f267" y="f276"/>
                </a:cubicBezTo>
                <a:cubicBezTo>
                  <a:pt x="f61" y="f56"/>
                  <a:pt x="f277" y="f198"/>
                  <a:pt x="f260" y="f205"/>
                </a:cubicBezTo>
                <a:cubicBezTo>
                  <a:pt x="f278" y="f279"/>
                  <a:pt x="f258" y="f146"/>
                  <a:pt x="f280" y="f281"/>
                </a:cubicBezTo>
                <a:cubicBezTo>
                  <a:pt x="f282" y="f214"/>
                  <a:pt x="f9" y="f226"/>
                  <a:pt x="f76" y="f182"/>
                </a:cubicBezTo>
                <a:cubicBezTo>
                  <a:pt x="f283" y="f8"/>
                  <a:pt x="f284" y="f121"/>
                  <a:pt x="f285" y="f286"/>
                </a:cubicBezTo>
                <a:cubicBezTo>
                  <a:pt x="f73" y="f287"/>
                  <a:pt x="f288" y="f289"/>
                  <a:pt x="f11" y="f119"/>
                </a:cubicBezTo>
                <a:cubicBezTo>
                  <a:pt x="f263" y="f154"/>
                  <a:pt x="f290" y="f291"/>
                  <a:pt x="f292" y="f22"/>
                </a:cubicBezTo>
                <a:cubicBezTo>
                  <a:pt x="f293" y="f294"/>
                  <a:pt x="f48" y="f191"/>
                  <a:pt x="f295" y="f296"/>
                </a:cubicBezTo>
                <a:cubicBezTo>
                  <a:pt x="f297" y="f298"/>
                  <a:pt x="f299" y="f58"/>
                  <a:pt x="f300" y="f90"/>
                </a:cubicBezTo>
                <a:cubicBezTo>
                  <a:pt x="f301" y="f302"/>
                  <a:pt x="f303" y="f304"/>
                  <a:pt x="f305" y="f94"/>
                </a:cubicBezTo>
                <a:cubicBezTo>
                  <a:pt x="f306" y="f95"/>
                  <a:pt x="f307" y="f308"/>
                  <a:pt x="f309" y="f310"/>
                </a:cubicBezTo>
                <a:cubicBezTo>
                  <a:pt x="f311" y="f312"/>
                  <a:pt x="f313" y="f120"/>
                  <a:pt x="f314" y="f120"/>
                </a:cubicBezTo>
                <a:cubicBezTo>
                  <a:pt x="f315" y="f262"/>
                  <a:pt x="f316" y="f122"/>
                  <a:pt x="f317" y="f318"/>
                </a:cubicBezTo>
                <a:cubicBezTo>
                  <a:pt x="f319" y="f245"/>
                  <a:pt x="f320" y="f246"/>
                  <a:pt x="f321" y="f215"/>
                </a:cubicBezTo>
                <a:cubicBezTo>
                  <a:pt x="f322" y="f39"/>
                  <a:pt x="f323" y="f205"/>
                  <a:pt x="f324" y="f31"/>
                </a:cubicBezTo>
                <a:cubicBezTo>
                  <a:pt x="f325" y="f87"/>
                  <a:pt x="f326" y="f181"/>
                  <a:pt x="f327" y="f28"/>
                </a:cubicBezTo>
                <a:cubicBezTo>
                  <a:pt x="f328" y="f329"/>
                  <a:pt x="f330" y="f331"/>
                  <a:pt x="f332" y="f333"/>
                </a:cubicBezTo>
                <a:cubicBezTo>
                  <a:pt x="f274" y="f189"/>
                  <a:pt x="f334" y="f155"/>
                  <a:pt x="f335" y="f116"/>
                </a:cubicBezTo>
                <a:cubicBezTo>
                  <a:pt x="f336" y="f144"/>
                  <a:pt x="f13" y="f186"/>
                  <a:pt x="f73" y="f132"/>
                </a:cubicBezTo>
                <a:cubicBezTo>
                  <a:pt x="f252" y="f337"/>
                  <a:pt x="f253" y="f130"/>
                  <a:pt x="f335" y="f129"/>
                </a:cubicBezTo>
                <a:cubicBezTo>
                  <a:pt x="f21" y="f249"/>
                  <a:pt x="f338" y="f72"/>
                  <a:pt x="f339" y="f225"/>
                </a:cubicBezTo>
                <a:cubicBezTo>
                  <a:pt x="f303" y="f340"/>
                  <a:pt x="f323" y="f226"/>
                  <a:pt x="f341" y="f174"/>
                </a:cubicBezTo>
                <a:cubicBezTo>
                  <a:pt x="f306" y="f158"/>
                  <a:pt x="f342" y="f234"/>
                  <a:pt x="f343" y="f234"/>
                </a:cubicBezTo>
                <a:cubicBezTo>
                  <a:pt x="f344" y="f234"/>
                  <a:pt x="f345" y="f346"/>
                  <a:pt x="f317" y="f168"/>
                </a:cubicBezTo>
                <a:cubicBezTo>
                  <a:pt x="f347" y="f2"/>
                  <a:pt x="f348" y="f329"/>
                  <a:pt x="f349" y="f2"/>
                </a:cubicBezTo>
                <a:cubicBezTo>
                  <a:pt x="f350" y="f351"/>
                  <a:pt x="f352" y="f353"/>
                  <a:pt x="f354" y="f160"/>
                </a:cubicBezTo>
                <a:cubicBezTo>
                  <a:pt x="f355" y="f222"/>
                  <a:pt x="f348" y="f153"/>
                  <a:pt x="f356" y="f357"/>
                </a:cubicBezTo>
                <a:cubicBezTo>
                  <a:pt x="f358" y="f346"/>
                  <a:pt x="f359" y="f360"/>
                  <a:pt x="f361" y="f154"/>
                </a:cubicBezTo>
                <a:cubicBezTo>
                  <a:pt x="f362" y="f141"/>
                  <a:pt x="f363" y="f70"/>
                  <a:pt x="f364" y="f139"/>
                </a:cubicBezTo>
                <a:cubicBezTo>
                  <a:pt x="f341" y="f365"/>
                  <a:pt x="f303" y="f148"/>
                  <a:pt x="f366" y="f367"/>
                </a:cubicBezTo>
                <a:cubicBezTo>
                  <a:pt x="f292" y="f183"/>
                  <a:pt x="f368" y="f185"/>
                  <a:pt x="f257" y="f112"/>
                </a:cubicBezTo>
                <a:cubicBezTo>
                  <a:pt x="f69" y="f89"/>
                  <a:pt x="f69" y="f88"/>
                  <a:pt x="f282" y="f369"/>
                </a:cubicBezTo>
                <a:cubicBezTo>
                  <a:pt x="f63" y="f88"/>
                  <a:pt x="f370" y="f137"/>
                  <a:pt x="f300" y="f98"/>
                </a:cubicBezTo>
                <a:cubicBezTo>
                  <a:pt x="f371" y="f100"/>
                  <a:pt x="f309" y="f123"/>
                  <a:pt x="f372" y="f125"/>
                </a:cubicBezTo>
                <a:cubicBezTo>
                  <a:pt x="f373" y="f129"/>
                  <a:pt x="f314" y="f125"/>
                  <a:pt x="f374" y="f337"/>
                </a:cubicBezTo>
                <a:cubicBezTo>
                  <a:pt x="f375" y="f135"/>
                  <a:pt x="f356" y="f137"/>
                  <a:pt x="f348" y="f247"/>
                </a:cubicBezTo>
                <a:cubicBezTo>
                  <a:pt x="f376" y="f182"/>
                  <a:pt x="f377" y="f287"/>
                  <a:pt x="f378" y="f185"/>
                </a:cubicBezTo>
                <a:cubicBezTo>
                  <a:pt x="f6" y="f379"/>
                  <a:pt x="f380" y="f381"/>
                  <a:pt x="f382" y="f283"/>
                </a:cubicBezTo>
                <a:cubicBezTo>
                  <a:pt x="f350" y="f288"/>
                  <a:pt x="f383" y="f384"/>
                  <a:pt x="f385" y="f386"/>
                </a:cubicBezTo>
                <a:cubicBezTo>
                  <a:pt x="f387" y="f135"/>
                  <a:pt x="f388" y="f86"/>
                  <a:pt x="f359" y="f111"/>
                </a:cubicBezTo>
                <a:cubicBezTo>
                  <a:pt x="f361" y="f381"/>
                  <a:pt x="f389" y="f390"/>
                  <a:pt x="f307" y="f81"/>
                </a:cubicBezTo>
                <a:cubicBezTo>
                  <a:pt x="f309" y="f369"/>
                  <a:pt x="f391" y="f369"/>
                  <a:pt x="f305" y="f369"/>
                </a:cubicBezTo>
                <a:cubicBezTo>
                  <a:pt x="f330" y="f81"/>
                  <a:pt x="f392" y="f78"/>
                  <a:pt x="f254" y="f107"/>
                </a:cubicBezTo>
                <a:cubicBezTo>
                  <a:pt x="f257" y="f107"/>
                  <a:pt x="f252" y="f76"/>
                  <a:pt x="f11" y="f284"/>
                </a:cubicBezTo>
                <a:cubicBezTo>
                  <a:pt x="f393" y="f285"/>
                  <a:pt x="f15" y="f393"/>
                  <a:pt x="f257" y="f13"/>
                </a:cubicBezTo>
                <a:cubicBezTo>
                  <a:pt x="f394" y="f395"/>
                  <a:pt x="f396" y="f397"/>
                  <a:pt x="f295" y="f55"/>
                </a:cubicBezTo>
                <a:cubicBezTo>
                  <a:pt x="f398" y="f399"/>
                  <a:pt x="f40" y="f274"/>
                  <a:pt x="f400" y="f274"/>
                </a:cubicBezTo>
                <a:cubicBezTo>
                  <a:pt x="f401" y="f55"/>
                  <a:pt x="f402" y="f274"/>
                  <a:pt x="f323" y="f370"/>
                </a:cubicBezTo>
                <a:cubicBezTo>
                  <a:pt x="f403" y="f404"/>
                  <a:pt x="f306" y="f295"/>
                  <a:pt x="f405" y="f330"/>
                </a:cubicBezTo>
                <a:cubicBezTo>
                  <a:pt x="f406" y="f297"/>
                  <a:pt x="f372" y="f407"/>
                  <a:pt x="f361" y="f407"/>
                </a:cubicBezTo>
                <a:cubicBezTo>
                  <a:pt x="f408" y="f407"/>
                  <a:pt x="f409" y="f410"/>
                  <a:pt x="f409" y="f411"/>
                </a:cubicBezTo>
                <a:cubicBezTo>
                  <a:pt x="f409" y="f323"/>
                  <a:pt x="f412" y="f311"/>
                  <a:pt x="f372" y="f413"/>
                </a:cubicBezTo>
                <a:cubicBezTo>
                  <a:pt x="f414" y="f391"/>
                  <a:pt x="f341" y="f403"/>
                  <a:pt x="f415" y="f416"/>
                </a:cubicBezTo>
                <a:cubicBezTo>
                  <a:pt x="f311" y="f330"/>
                  <a:pt x="f325" y="f297"/>
                  <a:pt x="f417" y="f418"/>
                </a:cubicBezTo>
                <a:cubicBezTo>
                  <a:pt x="f328" y="f332"/>
                  <a:pt x="f46" y="f273"/>
                  <a:pt x="f330" y="f271"/>
                </a:cubicBezTo>
                <a:cubicBezTo>
                  <a:pt x="f419" y="f370"/>
                  <a:pt x="f404" y="f270"/>
                  <a:pt x="f48" y="f420"/>
                </a:cubicBezTo>
                <a:cubicBezTo>
                  <a:pt x="f421" y="f422"/>
                  <a:pt x="f66" y="f278"/>
                  <a:pt x="f423" y="f69"/>
                </a:cubicBezTo>
                <a:cubicBezTo>
                  <a:pt x="f393" y="f397"/>
                  <a:pt x="f69" y="f424"/>
                  <a:pt x="f17" y="f425"/>
                </a:cubicBezTo>
                <a:cubicBezTo>
                  <a:pt x="f264" y="f44"/>
                  <a:pt x="f278" y="f426"/>
                  <a:pt x="f427" y="f42"/>
                </a:cubicBezTo>
                <a:cubicBezTo>
                  <a:pt x="f428" y="f411"/>
                  <a:pt x="f394" y="f371"/>
                  <a:pt x="f334" y="f429"/>
                </a:cubicBezTo>
                <a:cubicBezTo>
                  <a:pt x="f278" y="f430"/>
                  <a:pt x="f428" y="f363"/>
                  <a:pt x="f431" y="f372"/>
                </a:cubicBezTo>
                <a:cubicBezTo>
                  <a:pt x="f399" y="f373"/>
                  <a:pt x="f32" y="f432"/>
                  <a:pt x="f433" y="f358"/>
                </a:cubicBezTo>
                <a:cubicBezTo>
                  <a:pt x="f55" y="f316"/>
                  <a:pt x="f63" y="f434"/>
                  <a:pt x="f259" y="f316"/>
                </a:cubicBezTo>
                <a:cubicBezTo>
                  <a:pt x="f435" y="f375"/>
                  <a:pt x="f436" y="f437"/>
                  <a:pt x="f17" y="f438"/>
                </a:cubicBezTo>
                <a:cubicBezTo>
                  <a:pt x="f263" y="f343"/>
                  <a:pt x="f395" y="f430"/>
                  <a:pt x="f69" y="f305"/>
                </a:cubicBezTo>
                <a:cubicBezTo>
                  <a:pt x="f256" y="f403"/>
                  <a:pt x="f71" y="f371"/>
                  <a:pt x="f11" y="f339"/>
                </a:cubicBezTo>
                <a:cubicBezTo>
                  <a:pt x="f288" y="f44"/>
                  <a:pt x="f9" y="f419"/>
                  <a:pt x="f439" y="f440"/>
                </a:cubicBezTo>
                <a:cubicBezTo>
                  <a:pt x="f75" y="f52"/>
                  <a:pt x="f441" y="f442"/>
                  <a:pt x="f79" y="f261"/>
                </a:cubicBezTo>
                <a:cubicBezTo>
                  <a:pt x="f79" y="f443"/>
                  <a:pt x="f111" y="f444"/>
                  <a:pt x="f111" y="f368"/>
                </a:cubicBezTo>
                <a:cubicBezTo>
                  <a:pt x="f92" y="f301"/>
                  <a:pt x="f84" y="f445"/>
                  <a:pt x="f86" y="f446"/>
                </a:cubicBezTo>
                <a:cubicBezTo>
                  <a:pt x="f86" y="f447"/>
                  <a:pt x="f369" y="f448"/>
                  <a:pt x="f88" y="f449"/>
                </a:cubicBezTo>
                <a:cubicBezTo>
                  <a:pt x="f137" y="f450"/>
                  <a:pt x="f98" y="f7"/>
                  <a:pt x="f379" y="f7"/>
                </a:cubicBezTo>
                <a:cubicBezTo>
                  <a:pt x="f132" y="f7"/>
                  <a:pt x="f125" y="f451"/>
                  <a:pt x="f127" y="f380"/>
                </a:cubicBezTo>
                <a:cubicBezTo>
                  <a:pt x="f247" y="f452"/>
                  <a:pt x="f127" y="f382"/>
                  <a:pt x="f127" y="f453"/>
                </a:cubicBezTo>
                <a:cubicBezTo>
                  <a:pt x="f125" y="f454"/>
                  <a:pt x="f337" y="f328"/>
                  <a:pt x="f132" y="f443"/>
                </a:cubicBezTo>
                <a:cubicBezTo>
                  <a:pt x="f132" y="f278"/>
                  <a:pt x="f132" y="f395"/>
                  <a:pt x="f132" y="f335"/>
                </a:cubicBezTo>
                <a:cubicBezTo>
                  <a:pt x="f129" y="f68"/>
                  <a:pt x="f455" y="f456"/>
                  <a:pt x="f221" y="f264"/>
                </a:cubicBezTo>
                <a:cubicBezTo>
                  <a:pt x="f243" y="f422"/>
                  <a:pt x="f16" y="f457"/>
                  <a:pt x="f143" y="f40"/>
                </a:cubicBezTo>
                <a:cubicBezTo>
                  <a:pt x="f458" y="f416"/>
                  <a:pt x="f353" y="f371"/>
                  <a:pt x="f168" y="f459"/>
                </a:cubicBezTo>
                <a:cubicBezTo>
                  <a:pt x="f251" y="f391"/>
                  <a:pt x="f351" y="f460"/>
                  <a:pt x="f192" y="f430"/>
                </a:cubicBezTo>
                <a:cubicBezTo>
                  <a:pt x="f461" y="f462"/>
                  <a:pt x="f463" y="f389"/>
                  <a:pt x="f464" y="f372"/>
                </a:cubicBezTo>
                <a:cubicBezTo>
                  <a:pt x="f179" y="f465"/>
                  <a:pt x="f64" y="f344"/>
                  <a:pt x="f466" y="f320"/>
                </a:cubicBezTo>
                <a:cubicBezTo>
                  <a:pt x="f191" y="f467"/>
                  <a:pt x="f296" y="f468"/>
                  <a:pt x="f173" y="f385"/>
                </a:cubicBezTo>
                <a:cubicBezTo>
                  <a:pt x="f246" y="f469"/>
                  <a:pt x="f151" y="f470"/>
                  <a:pt x="f471" y="f472"/>
                </a:cubicBezTo>
                <a:cubicBezTo>
                  <a:pt x="f124" y="f315"/>
                  <a:pt x="f473" y="f314"/>
                  <a:pt x="f203" y="f474"/>
                </a:cubicBezTo>
                <a:cubicBezTo>
                  <a:pt x="f281" y="f361"/>
                  <a:pt x="f475" y="f405"/>
                  <a:pt x="f210" y="f323"/>
                </a:cubicBezTo>
                <a:cubicBezTo>
                  <a:pt x="f476" y="f325"/>
                  <a:pt x="f208" y="f477"/>
                  <a:pt x="f24" y="f327"/>
                </a:cubicBezTo>
                <a:cubicBezTo>
                  <a:pt x="f2" y="f478"/>
                  <a:pt x="f251" y="f410"/>
                  <a:pt x="f479" y="f407"/>
                </a:cubicBezTo>
                <a:cubicBezTo>
                  <a:pt x="f357" y="f480"/>
                  <a:pt x="f141" y="f431"/>
                  <a:pt x="f74" y="f263"/>
                </a:cubicBezTo>
                <a:cubicBezTo>
                  <a:pt x="f238" y="f264"/>
                  <a:pt x="f77" y="f436"/>
                  <a:pt x="f286" y="f15"/>
                </a:cubicBezTo>
                <a:cubicBezTo>
                  <a:pt x="f121" y="f13"/>
                  <a:pt x="f144" y="f11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" name="Freeform 10">
            <a:extLst>
              <a:ext uri="{FF2B5EF4-FFF2-40B4-BE49-F238E27FC236}">
                <a16:creationId xmlns:a16="http://schemas.microsoft.com/office/drawing/2014/main" id="{9217C8BA-59EB-67F4-EA55-996F6F2E3FF8}"/>
              </a:ext>
            </a:extLst>
          </p:cNvPr>
          <p:cNvSpPr/>
          <p:nvPr/>
        </p:nvSpPr>
        <p:spPr>
          <a:xfrm>
            <a:off x="4745041" y="2347914"/>
            <a:ext cx="1039809" cy="1038228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619"/>
              <a:gd name="f8" fmla="val 618"/>
              <a:gd name="f9" fmla="val 128"/>
              <a:gd name="f10" fmla="val 418"/>
              <a:gd name="f11" fmla="val 135"/>
              <a:gd name="f12" fmla="val 412"/>
              <a:gd name="f13" fmla="val 138"/>
              <a:gd name="f14" fmla="val 407"/>
              <a:gd name="f15" fmla="val 142"/>
              <a:gd name="f16" fmla="val 169"/>
              <a:gd name="f17" fmla="val 401"/>
              <a:gd name="f18" fmla="val 181"/>
              <a:gd name="f19" fmla="val 379"/>
              <a:gd name="f20" fmla="val 197"/>
              <a:gd name="f21" fmla="val 218"/>
              <a:gd name="f22" fmla="val 335"/>
              <a:gd name="f23" fmla="val 238"/>
              <a:gd name="f24" fmla="val 310"/>
              <a:gd name="f25" fmla="val 256"/>
              <a:gd name="f26" fmla="val 281"/>
              <a:gd name="f27" fmla="val 236"/>
              <a:gd name="f28" fmla="val 292"/>
              <a:gd name="f29" fmla="val 216"/>
              <a:gd name="f30" fmla="val 306"/>
              <a:gd name="f31" fmla="val 195"/>
              <a:gd name="f32" fmla="val 315"/>
              <a:gd name="f33" fmla="val 170"/>
              <a:gd name="f34" fmla="val 326"/>
              <a:gd name="f35" fmla="val 178"/>
              <a:gd name="f36" fmla="val 359"/>
              <a:gd name="f37" fmla="val 150"/>
              <a:gd name="f38" fmla="val 374"/>
              <a:gd name="f39" fmla="val 155"/>
              <a:gd name="f40" fmla="val 159"/>
              <a:gd name="f41" fmla="val 350"/>
              <a:gd name="f42" fmla="val 164"/>
              <a:gd name="f43" fmla="val 334"/>
              <a:gd name="f44" fmla="val 136"/>
              <a:gd name="f45" fmla="val 347"/>
              <a:gd name="f46" fmla="val 146"/>
              <a:gd name="f47" fmla="val 382"/>
              <a:gd name="f48" fmla="val 119"/>
              <a:gd name="f49" fmla="val 391"/>
              <a:gd name="f50" fmla="val 124"/>
              <a:gd name="f51" fmla="val 378"/>
              <a:gd name="f52" fmla="val 127"/>
              <a:gd name="f53" fmla="val 368"/>
              <a:gd name="f54" fmla="val 131"/>
              <a:gd name="f55" fmla="val 357"/>
              <a:gd name="f56" fmla="val 129"/>
              <a:gd name="f57" fmla="val 356"/>
              <a:gd name="f58" fmla="val 354"/>
              <a:gd name="f59" fmla="val 125"/>
              <a:gd name="f60" fmla="val 353"/>
              <a:gd name="f61" fmla="val 113"/>
              <a:gd name="f62" fmla="val 369"/>
              <a:gd name="f63" fmla="val 101"/>
              <a:gd name="f64" fmla="val 385"/>
              <a:gd name="f65" fmla="val 88"/>
              <a:gd name="f66" fmla="val 403"/>
              <a:gd name="f67" fmla="val 87"/>
              <a:gd name="f68" fmla="val 387"/>
              <a:gd name="f69" fmla="val 85"/>
              <a:gd name="f70" fmla="val 373"/>
              <a:gd name="f71" fmla="val 84"/>
              <a:gd name="f72" fmla="val 90"/>
              <a:gd name="f73" fmla="val 358"/>
              <a:gd name="f74" fmla="val 99"/>
              <a:gd name="f75" fmla="val 106"/>
              <a:gd name="f76" fmla="val 355"/>
              <a:gd name="f77" fmla="val 112"/>
              <a:gd name="f78" fmla="val 116"/>
              <a:gd name="f79" fmla="val 345"/>
              <a:gd name="f80" fmla="val 122"/>
              <a:gd name="f81" fmla="val 337"/>
              <a:gd name="f82" fmla="val 132"/>
              <a:gd name="f83" fmla="val 152"/>
              <a:gd name="f84" fmla="val 341"/>
              <a:gd name="f85" fmla="val 153"/>
              <a:gd name="f86" fmla="val 317"/>
              <a:gd name="f87" fmla="val 316"/>
              <a:gd name="f88" fmla="val 162"/>
              <a:gd name="f89" fmla="val 314"/>
              <a:gd name="f90" fmla="val 167"/>
              <a:gd name="f91" fmla="val 313"/>
              <a:gd name="f92" fmla="val 202"/>
              <a:gd name="f93" fmla="val 307"/>
              <a:gd name="f94" fmla="val 227"/>
              <a:gd name="f95" fmla="val 283"/>
              <a:gd name="f96" fmla="val 257"/>
              <a:gd name="f97" fmla="val 268"/>
              <a:gd name="f98" fmla="val 266"/>
              <a:gd name="f99" fmla="val 264"/>
              <a:gd name="f100" fmla="val 255"/>
              <a:gd name="f101" fmla="val 263"/>
              <a:gd name="f102" fmla="val 252"/>
              <a:gd name="f103" fmla="val 262"/>
              <a:gd name="f104" fmla="val 249"/>
              <a:gd name="f105" fmla="val 260"/>
              <a:gd name="f106" fmla="val 247"/>
              <a:gd name="f107" fmla="val 208"/>
              <a:gd name="f108" fmla="val 168"/>
              <a:gd name="f109" fmla="val 267"/>
              <a:gd name="f110" fmla="val 273"/>
              <a:gd name="f111" fmla="val 117"/>
              <a:gd name="f112" fmla="val 275"/>
              <a:gd name="f113" fmla="val 284"/>
              <a:gd name="f114" fmla="val 91"/>
              <a:gd name="f115" fmla="val 94"/>
              <a:gd name="f116" fmla="val 285"/>
              <a:gd name="f117" fmla="val 95"/>
              <a:gd name="f118" fmla="val 98"/>
              <a:gd name="f119" fmla="val 276"/>
              <a:gd name="f120" fmla="val 72"/>
              <a:gd name="f121" fmla="val 59"/>
              <a:gd name="f122" fmla="val 294"/>
              <a:gd name="f123" fmla="val 33"/>
              <a:gd name="f124" fmla="val 296"/>
              <a:gd name="f125" fmla="val 42"/>
              <a:gd name="f126" fmla="val 288"/>
              <a:gd name="f127" fmla="val 48"/>
              <a:gd name="f128" fmla="val 54"/>
              <a:gd name="f129" fmla="val 277"/>
              <a:gd name="f130" fmla="val 53"/>
              <a:gd name="f131" fmla="val 52"/>
              <a:gd name="f132" fmla="val 51"/>
              <a:gd name="f133" fmla="val 271"/>
              <a:gd name="f134" fmla="val 35"/>
              <a:gd name="f135" fmla="val 20"/>
              <a:gd name="f136" fmla="val 287"/>
              <a:gd name="f137" fmla="val 6"/>
              <a:gd name="f138" fmla="val 280"/>
              <a:gd name="f139" fmla="val 10"/>
              <a:gd name="f140" fmla="val 12"/>
              <a:gd name="f141" fmla="val 274"/>
              <a:gd name="f142" fmla="val 9"/>
              <a:gd name="f143" fmla="val 265"/>
              <a:gd name="f144" fmla="val 3"/>
              <a:gd name="f145" fmla="val 246"/>
              <a:gd name="f146" fmla="val 253"/>
              <a:gd name="f147" fmla="val 34"/>
              <a:gd name="f148" fmla="val 49"/>
              <a:gd name="f149" fmla="val 50"/>
              <a:gd name="f150" fmla="val 261"/>
              <a:gd name="f151" fmla="val 46"/>
              <a:gd name="f152" fmla="val 254"/>
              <a:gd name="f153" fmla="val 62"/>
              <a:gd name="f154" fmla="val 80"/>
              <a:gd name="f155" fmla="val 102"/>
              <a:gd name="f156" fmla="val 269"/>
              <a:gd name="f157" fmla="val 258"/>
              <a:gd name="f158" fmla="val 96"/>
              <a:gd name="f159" fmla="val 248"/>
              <a:gd name="f160" fmla="val 243"/>
              <a:gd name="f161" fmla="val 251"/>
              <a:gd name="f162" fmla="val 250"/>
              <a:gd name="f163" fmla="val 245"/>
              <a:gd name="f164" fmla="val 242"/>
              <a:gd name="f165" fmla="val 239"/>
              <a:gd name="f166" fmla="val 233"/>
              <a:gd name="f167" fmla="val 232"/>
              <a:gd name="f168" fmla="val 207"/>
              <a:gd name="f169" fmla="val 171"/>
              <a:gd name="f170" fmla="val 198"/>
              <a:gd name="f171" fmla="val 126"/>
              <a:gd name="f172" fmla="val 121"/>
              <a:gd name="f173" fmla="val 196"/>
              <a:gd name="f174" fmla="val 120"/>
              <a:gd name="f175" fmla="val 194"/>
              <a:gd name="f176" fmla="val 108"/>
              <a:gd name="f177" fmla="val 186"/>
              <a:gd name="f178" fmla="val 100"/>
              <a:gd name="f179" fmla="val 183"/>
              <a:gd name="f180" fmla="val 92"/>
              <a:gd name="f181" fmla="val 78"/>
              <a:gd name="f182" fmla="val 192"/>
              <a:gd name="f183" fmla="val 77"/>
              <a:gd name="f184" fmla="val 173"/>
              <a:gd name="f185" fmla="val 172"/>
              <a:gd name="f186" fmla="val 67"/>
              <a:gd name="f187" fmla="val 43"/>
              <a:gd name="f188" fmla="val 32"/>
              <a:gd name="f189" fmla="val 158"/>
              <a:gd name="f190" fmla="val 60"/>
              <a:gd name="f191" fmla="val 55"/>
              <a:gd name="f192" fmla="val 145"/>
              <a:gd name="f193" fmla="val 139"/>
              <a:gd name="f194" fmla="val 133"/>
              <a:gd name="f195" fmla="val 130"/>
              <a:gd name="f196" fmla="val 143"/>
              <a:gd name="f197" fmla="val 83"/>
              <a:gd name="f198" fmla="val 157"/>
              <a:gd name="f199" fmla="val 104"/>
              <a:gd name="f200" fmla="val 166"/>
              <a:gd name="f201" fmla="val 161"/>
              <a:gd name="f202" fmla="val 156"/>
              <a:gd name="f203" fmla="val 151"/>
              <a:gd name="f204" fmla="val 97"/>
              <a:gd name="f205" fmla="val 148"/>
              <a:gd name="f206" fmla="val 147"/>
              <a:gd name="f207" fmla="val 114"/>
              <a:gd name="f208" fmla="val 160"/>
              <a:gd name="f209" fmla="val 144"/>
              <a:gd name="f210" fmla="val 184"/>
              <a:gd name="f211" fmla="val 140"/>
              <a:gd name="f212" fmla="val 149"/>
              <a:gd name="f213" fmla="val 154"/>
              <a:gd name="f214" fmla="val 176"/>
              <a:gd name="f215" fmla="val 185"/>
              <a:gd name="f216" fmla="val 193"/>
              <a:gd name="f217" fmla="val 231"/>
              <a:gd name="f218" fmla="val 224"/>
              <a:gd name="f219" fmla="val 259"/>
              <a:gd name="f220" fmla="val 226"/>
              <a:gd name="f221" fmla="val 223"/>
              <a:gd name="f222" fmla="val 270"/>
              <a:gd name="f223" fmla="val 222"/>
              <a:gd name="f224" fmla="val 217"/>
              <a:gd name="f225" fmla="val 212"/>
              <a:gd name="f226" fmla="val 230"/>
              <a:gd name="f227" fmla="val 213"/>
              <a:gd name="f228" fmla="val 177"/>
              <a:gd name="f229" fmla="val 163"/>
              <a:gd name="f230" fmla="val 105"/>
              <a:gd name="f231" fmla="val 174"/>
              <a:gd name="f232" fmla="val 79"/>
              <a:gd name="f233" fmla="val 74"/>
              <a:gd name="f234" fmla="val 68"/>
              <a:gd name="f235" fmla="val 71"/>
              <a:gd name="f236" fmla="val 75"/>
              <a:gd name="f237" fmla="val 57"/>
              <a:gd name="f238" fmla="val 45"/>
              <a:gd name="f239" fmla="val 179"/>
              <a:gd name="f240" fmla="val 66"/>
              <a:gd name="f241" fmla="val 190"/>
              <a:gd name="f242" fmla="val 107"/>
              <a:gd name="f243" fmla="val 199"/>
              <a:gd name="f244" fmla="val 201"/>
              <a:gd name="f245" fmla="val 89"/>
              <a:gd name="f246" fmla="val 203"/>
              <a:gd name="f247" fmla="val 219"/>
              <a:gd name="f248" fmla="val 200"/>
              <a:gd name="f249" fmla="val 229"/>
              <a:gd name="f250" fmla="val 235"/>
              <a:gd name="f251" fmla="val 241"/>
              <a:gd name="f252" fmla="val 209"/>
              <a:gd name="f253" fmla="val 278"/>
              <a:gd name="f254" fmla="val 279"/>
              <a:gd name="f255" fmla="val 134"/>
              <a:gd name="f256" fmla="val 82"/>
              <a:gd name="f257" fmla="val 65"/>
              <a:gd name="f258" fmla="val 39"/>
              <a:gd name="f259" fmla="val 234"/>
              <a:gd name="f260" fmla="val 26"/>
              <a:gd name="f261" fmla="val 8"/>
              <a:gd name="f262" fmla="val 11"/>
              <a:gd name="f263" fmla="val 237"/>
              <a:gd name="f264" fmla="val 7"/>
              <a:gd name="f265" fmla="val 240"/>
              <a:gd name="f266" fmla="val 2"/>
              <a:gd name="f267" fmla="val 5"/>
              <a:gd name="f268" fmla="val 22"/>
              <a:gd name="f269" fmla="val 40"/>
              <a:gd name="f270" fmla="val 58"/>
              <a:gd name="f271" fmla="val 47"/>
              <a:gd name="f272" fmla="val 282"/>
              <a:gd name="f273" fmla="val 41"/>
              <a:gd name="f274" fmla="val 61"/>
              <a:gd name="f275" fmla="val 272"/>
              <a:gd name="f276" fmla="val 286"/>
              <a:gd name="f277" fmla="val 291"/>
              <a:gd name="f278" fmla="val 299"/>
              <a:gd name="f279" fmla="val 304"/>
              <a:gd name="f280" fmla="val 206"/>
              <a:gd name="f281" fmla="val 205"/>
              <a:gd name="f282" fmla="val 309"/>
              <a:gd name="f283" fmla="val 311"/>
              <a:gd name="f284" fmla="val 188"/>
              <a:gd name="f285" fmla="val 137"/>
              <a:gd name="f286" fmla="val 302"/>
              <a:gd name="f287" fmla="val 103"/>
              <a:gd name="f288" fmla="val 305"/>
              <a:gd name="f289" fmla="val 301"/>
              <a:gd name="f290" fmla="val 64"/>
              <a:gd name="f291" fmla="val 323"/>
              <a:gd name="f292" fmla="val 17"/>
              <a:gd name="f293" fmla="val 333"/>
              <a:gd name="f294" fmla="val 336"/>
              <a:gd name="f295" fmla="val 29"/>
              <a:gd name="f296" fmla="val 344"/>
              <a:gd name="f297" fmla="val 25"/>
              <a:gd name="f298" fmla="val 23"/>
              <a:gd name="f299" fmla="val 19"/>
              <a:gd name="f300" fmla="val 324"/>
              <a:gd name="f301" fmla="val 44"/>
              <a:gd name="f302" fmla="val 70"/>
              <a:gd name="f303" fmla="val 348"/>
              <a:gd name="f304" fmla="val 339"/>
              <a:gd name="f305" fmla="val 351"/>
              <a:gd name="f306" fmla="val 352"/>
              <a:gd name="f307" fmla="val 346"/>
              <a:gd name="f308" fmla="val 330"/>
              <a:gd name="f309" fmla="val 329"/>
              <a:gd name="f310" fmla="val 187"/>
              <a:gd name="f311" fmla="val 332"/>
              <a:gd name="f312" fmla="val 175"/>
              <a:gd name="f313" fmla="val 390"/>
              <a:gd name="f314" fmla="val 392"/>
              <a:gd name="f315" fmla="val 397"/>
              <a:gd name="f316" fmla="val 402"/>
              <a:gd name="f317" fmla="val 409"/>
              <a:gd name="f318" fmla="val 411"/>
              <a:gd name="f319" fmla="val 414"/>
              <a:gd name="f320" fmla="val 419"/>
              <a:gd name="f321" fmla="val 425"/>
              <a:gd name="f322" fmla="val 433"/>
              <a:gd name="f323" fmla="val 434"/>
              <a:gd name="f324" fmla="val 435"/>
              <a:gd name="f325" fmla="val 436"/>
              <a:gd name="f326" fmla="val 446"/>
              <a:gd name="f327" fmla="val 455"/>
              <a:gd name="f328" fmla="val 467"/>
              <a:gd name="f329" fmla="val 463"/>
              <a:gd name="f330" fmla="val 460"/>
              <a:gd name="f331" fmla="val 456"/>
              <a:gd name="f332" fmla="val 477"/>
              <a:gd name="f333" fmla="val 491"/>
              <a:gd name="f334" fmla="val 63"/>
              <a:gd name="f335" fmla="val 472"/>
              <a:gd name="f336" fmla="val 81"/>
              <a:gd name="f337" fmla="val 438"/>
              <a:gd name="f338" fmla="val 432"/>
              <a:gd name="f339" fmla="val 441"/>
              <a:gd name="f340" fmla="val 449"/>
              <a:gd name="f341" fmla="val 443"/>
              <a:gd name="f342" fmla="val 406"/>
              <a:gd name="f343" fmla="val 415"/>
              <a:gd name="f344" fmla="val 423"/>
              <a:gd name="f345" fmla="val 431"/>
              <a:gd name="f346" fmla="val 349"/>
              <a:gd name="f347" fmla="val 210"/>
              <a:gd name="f348" fmla="val 220"/>
              <a:gd name="f349" fmla="val 221"/>
              <a:gd name="f350" fmla="val 421"/>
              <a:gd name="f351" fmla="val 451"/>
              <a:gd name="f352" fmla="val 182"/>
              <a:gd name="f353" fmla="val 459"/>
              <a:gd name="f354" fmla="val 478"/>
              <a:gd name="f355" fmla="val 480"/>
              <a:gd name="f356" fmla="val 481"/>
              <a:gd name="f357" fmla="val 479"/>
              <a:gd name="f358" fmla="val 510"/>
              <a:gd name="f359" fmla="val 507"/>
              <a:gd name="f360" fmla="val 531"/>
              <a:gd name="f361" fmla="val 529"/>
              <a:gd name="f362" fmla="val 526"/>
              <a:gd name="f363" fmla="val 523"/>
              <a:gd name="f364" fmla="val 555"/>
              <a:gd name="f365" fmla="val 551"/>
              <a:gd name="f366" fmla="val 573"/>
              <a:gd name="f367" fmla="val 110"/>
              <a:gd name="f368" fmla="val 572"/>
              <a:gd name="f369" fmla="val 570"/>
              <a:gd name="f370" fmla="val 569"/>
              <a:gd name="f371" fmla="val 574"/>
              <a:gd name="f372" fmla="val 579"/>
              <a:gd name="f373" fmla="val 589"/>
              <a:gd name="f374" fmla="val 581"/>
              <a:gd name="f375" fmla="val 577"/>
              <a:gd name="f376" fmla="val 571"/>
              <a:gd name="f377" fmla="val 578"/>
              <a:gd name="f378" fmla="val 584"/>
              <a:gd name="f379" fmla="val 590"/>
              <a:gd name="f380" fmla="val 559"/>
              <a:gd name="f381" fmla="val 549"/>
              <a:gd name="f382" fmla="val 539"/>
              <a:gd name="f383" fmla="val 525"/>
              <a:gd name="f384" fmla="val 532"/>
              <a:gd name="f385" fmla="val 535"/>
              <a:gd name="f386" fmla="val 537"/>
              <a:gd name="f387" fmla="val 516"/>
              <a:gd name="f388" fmla="val 494"/>
              <a:gd name="f389" fmla="val 473"/>
              <a:gd name="f390" fmla="val 483"/>
              <a:gd name="f391" fmla="val 492"/>
              <a:gd name="f392" fmla="val 502"/>
              <a:gd name="f393" fmla="val 204"/>
              <a:gd name="f394" fmla="val 501"/>
              <a:gd name="f395" fmla="val 498"/>
              <a:gd name="f396" fmla="val 445"/>
              <a:gd name="f397" fmla="val 370"/>
              <a:gd name="f398" fmla="val 228"/>
              <a:gd name="f399" fmla="val 367"/>
              <a:gd name="f400" fmla="val 363"/>
              <a:gd name="f401" fmla="val 364"/>
              <a:gd name="f402" fmla="val 366"/>
              <a:gd name="f403" fmla="val 244"/>
              <a:gd name="f404" fmla="val 487"/>
              <a:gd name="f405" fmla="val 509"/>
              <a:gd name="f406" fmla="val 521"/>
              <a:gd name="f407" fmla="val 519"/>
              <a:gd name="f408" fmla="val 517"/>
              <a:gd name="f409" fmla="val 536"/>
              <a:gd name="f410" fmla="val 553"/>
              <a:gd name="f411" fmla="val 576"/>
              <a:gd name="f412" fmla="val 566"/>
              <a:gd name="f413" fmla="val 562"/>
              <a:gd name="f414" fmla="val 563"/>
              <a:gd name="f415" fmla="val 564"/>
              <a:gd name="f416" fmla="val 594"/>
              <a:gd name="f417" fmla="val 610"/>
              <a:gd name="f418" fmla="val 609"/>
              <a:gd name="f419" fmla="val 608"/>
              <a:gd name="f420" fmla="val 606"/>
              <a:gd name="f421" fmla="val 614"/>
              <a:gd name="f422" fmla="val 598"/>
              <a:gd name="f423" fmla="val 588"/>
              <a:gd name="f424" fmla="val 586"/>
              <a:gd name="f425" fmla="val 585"/>
              <a:gd name="f426" fmla="val 583"/>
              <a:gd name="f427" fmla="val 595"/>
              <a:gd name="f428" fmla="val 607"/>
              <a:gd name="f429" fmla="val 290"/>
              <a:gd name="f430" fmla="val 616"/>
              <a:gd name="f431" fmla="val 293"/>
              <a:gd name="f432" fmla="val 611"/>
              <a:gd name="f433" fmla="val 592"/>
              <a:gd name="f434" fmla="val 552"/>
              <a:gd name="f435" fmla="val 550"/>
              <a:gd name="f436" fmla="val 548"/>
              <a:gd name="f437" fmla="val 547"/>
              <a:gd name="f438" fmla="val 558"/>
              <a:gd name="f439" fmla="val 295"/>
              <a:gd name="f440" fmla="val 503"/>
              <a:gd name="f441" fmla="val 508"/>
              <a:gd name="f442" fmla="val 513"/>
              <a:gd name="f443" fmla="val 515"/>
              <a:gd name="f444" fmla="val 514"/>
              <a:gd name="f445" fmla="val 500"/>
              <a:gd name="f446" fmla="val 493"/>
              <a:gd name="f447" fmla="val 484"/>
              <a:gd name="f448" fmla="val 475"/>
              <a:gd name="f449" fmla="val 466"/>
              <a:gd name="f450" fmla="val 400"/>
              <a:gd name="f451" fmla="val 365"/>
              <a:gd name="f452" fmla="val 429"/>
              <a:gd name="f453" fmla="val 297"/>
              <a:gd name="f454" fmla="val 452"/>
              <a:gd name="f455" fmla="val 476"/>
              <a:gd name="f456" fmla="val 312"/>
              <a:gd name="f457" fmla="val 499"/>
              <a:gd name="f458" fmla="val 318"/>
              <a:gd name="f459" fmla="val 497"/>
              <a:gd name="f460" fmla="val 319"/>
              <a:gd name="f461" fmla="val 321"/>
              <a:gd name="f462" fmla="val 486"/>
              <a:gd name="f463" fmla="val 320"/>
              <a:gd name="f464" fmla="val 528"/>
              <a:gd name="f465" fmla="val 520"/>
              <a:gd name="f466" fmla="val 540"/>
              <a:gd name="f467" fmla="val 342"/>
              <a:gd name="f468" fmla="val 560"/>
              <a:gd name="f469" fmla="val 568"/>
              <a:gd name="f470" fmla="val 371"/>
              <a:gd name="f471" fmla="val 372"/>
              <a:gd name="f472" fmla="val 375"/>
              <a:gd name="f473" fmla="val 395"/>
              <a:gd name="f474" fmla="val 541"/>
              <a:gd name="f475" fmla="val 505"/>
              <a:gd name="f476" fmla="val 383"/>
              <a:gd name="f477" fmla="val 485"/>
              <a:gd name="f478" fmla="val 471"/>
              <a:gd name="f479" fmla="val 340"/>
              <a:gd name="f480" fmla="val 469"/>
              <a:gd name="f481" fmla="val 468"/>
              <a:gd name="f482" fmla="val 464"/>
              <a:gd name="f483" fmla="val 325"/>
              <a:gd name="f484" fmla="val 442"/>
              <a:gd name="f485" fmla="val 426"/>
              <a:gd name="f486" fmla="val 404"/>
              <a:gd name="f487" fmla="val 361"/>
              <a:gd name="f488" fmla="val 308"/>
              <a:gd name="f489" fmla="val 396"/>
              <a:gd name="f490" fmla="val 362"/>
              <a:gd name="f491" fmla="val 458"/>
              <a:gd name="f492" fmla="val 440"/>
              <a:gd name="f493" fmla="val 394"/>
              <a:gd name="f494" fmla="val 444"/>
              <a:gd name="f495" fmla="val 413"/>
              <a:gd name="f496" fmla="val 417"/>
              <a:gd name="f497" fmla="val 420"/>
              <a:gd name="f498" fmla="val 422"/>
              <a:gd name="f499" fmla="val 470"/>
              <a:gd name="f500" fmla="val 506"/>
              <a:gd name="f501" fmla="val 457"/>
              <a:gd name="f502" fmla="val 495"/>
              <a:gd name="f503" fmla="val 465"/>
              <a:gd name="f504" fmla="val 482"/>
              <a:gd name="f505" fmla="val 474"/>
              <a:gd name="f506" fmla="val 496"/>
              <a:gd name="f507" fmla="val 454"/>
              <a:gd name="f508" fmla="val 410"/>
              <a:gd name="f509" fmla="val 408"/>
              <a:gd name="f510" fmla="val 405"/>
              <a:gd name="f511" fmla="val 386"/>
              <a:gd name="f512" fmla="val 381"/>
              <a:gd name="f513" fmla="val 300"/>
              <a:gd name="f514" fmla="val 289"/>
              <a:gd name="f515" fmla="val 338"/>
              <a:gd name="f516" fmla="val 328"/>
              <a:gd name="f517" fmla="val 393"/>
              <a:gd name="f518" fmla="val 604"/>
              <a:gd name="f519" fmla="val 322"/>
              <a:gd name="f520" fmla="val 613"/>
              <a:gd name="f521" fmla="val 603"/>
              <a:gd name="f522" fmla="val 450"/>
              <a:gd name="f523" fmla="val 165"/>
              <a:gd name="f524" fmla="val 439"/>
              <a:gd name="f525" fmla="val 428"/>
              <a:gd name="f526" fmla="val 427"/>
              <a:gd name="f527" fmla="val 123"/>
              <a:gd name="f528" fmla="val 115"/>
              <a:gd name="f529" fmla="val 530"/>
              <a:gd name="f530" fmla="val 93"/>
              <a:gd name="f531" fmla="val 504"/>
              <a:gd name="f532" fmla="val 76"/>
              <a:gd name="f533" fmla="val 461"/>
              <a:gd name="f534" fmla="val 118"/>
              <a:gd name="f535" fmla="val 416"/>
              <a:gd name="f536" fmla="+- 0 0 -90"/>
              <a:gd name="f537" fmla="*/ f4 1 619"/>
              <a:gd name="f538" fmla="*/ f5 1 618"/>
              <a:gd name="f539" fmla="val f6"/>
              <a:gd name="f540" fmla="val f7"/>
              <a:gd name="f541" fmla="val f8"/>
              <a:gd name="f542" fmla="*/ f536 f0 1"/>
              <a:gd name="f543" fmla="+- f541 0 f539"/>
              <a:gd name="f544" fmla="+- f540 0 f539"/>
              <a:gd name="f545" fmla="*/ f542 1 f3"/>
              <a:gd name="f546" fmla="*/ f544 1 619"/>
              <a:gd name="f547" fmla="*/ f543 1 618"/>
              <a:gd name="f548" fmla="*/ 256 f544 1"/>
              <a:gd name="f549" fmla="*/ 281 f543 1"/>
              <a:gd name="f550" fmla="*/ 119 f544 1"/>
              <a:gd name="f551" fmla="*/ 391 f543 1"/>
              <a:gd name="f552" fmla="*/ 84 f544 1"/>
              <a:gd name="f553" fmla="*/ 359 f543 1"/>
              <a:gd name="f554" fmla="*/ 167 f544 1"/>
              <a:gd name="f555" fmla="*/ 313 f543 1"/>
              <a:gd name="f556" fmla="*/ 129 f544 1"/>
              <a:gd name="f557" fmla="*/ 273 f543 1"/>
              <a:gd name="f558" fmla="*/ 54 f544 1"/>
              <a:gd name="f559" fmla="*/ 277 f543 1"/>
              <a:gd name="f560" fmla="*/ 3 f544 1"/>
              <a:gd name="f561" fmla="*/ 246 f543 1"/>
              <a:gd name="f562" fmla="*/ 102 f544 1"/>
              <a:gd name="f563" fmla="*/ 269 f543 1"/>
              <a:gd name="f564" fmla="*/ 245 f544 1"/>
              <a:gd name="f565" fmla="*/ 232 f543 1"/>
              <a:gd name="f566" fmla="*/ 77 f544 1"/>
              <a:gd name="f567" fmla="*/ 173 f543 1"/>
              <a:gd name="f568" fmla="*/ 48 f544 1"/>
              <a:gd name="f569" fmla="*/ 133 f543 1"/>
              <a:gd name="f570" fmla="*/ 96 f544 1"/>
              <a:gd name="f571" fmla="*/ 151 f543 1"/>
              <a:gd name="f572" fmla="*/ 139 f544 1"/>
              <a:gd name="f573" fmla="*/ 153 f543 1"/>
              <a:gd name="f574" fmla="*/ 254 f544 1"/>
              <a:gd name="f575" fmla="*/ 224 f543 1"/>
              <a:gd name="f576" fmla="*/ 213 f544 1"/>
              <a:gd name="f577" fmla="*/ 142 f543 1"/>
              <a:gd name="f578" fmla="*/ 150 f544 1"/>
              <a:gd name="f579" fmla="*/ 68 f543 1"/>
              <a:gd name="f580" fmla="*/ 190 f544 1"/>
              <a:gd name="f581" fmla="*/ 108 f543 1"/>
              <a:gd name="f582" fmla="*/ 235 f544 1"/>
              <a:gd name="f583" fmla="*/ 117 f543 1"/>
              <a:gd name="f584" fmla="*/ 236 f544 1"/>
              <a:gd name="f585" fmla="*/ 65 f543 1"/>
              <a:gd name="f586" fmla="*/ 240 f544 1"/>
              <a:gd name="f587" fmla="*/ 0 f543 1"/>
              <a:gd name="f588" fmla="*/ 282 f544 1"/>
              <a:gd name="f589" fmla="*/ 41 f543 1"/>
              <a:gd name="f590" fmla="*/ 288 f544 1"/>
              <a:gd name="f591" fmla="*/ 88 f543 1"/>
              <a:gd name="f592" fmla="*/ 314 f544 1"/>
              <a:gd name="f593" fmla="*/ 304 f544 1"/>
              <a:gd name="f594" fmla="*/ 17 f543 1"/>
              <a:gd name="f595" fmla="*/ 358 f544 1"/>
              <a:gd name="f596" fmla="*/ 51 f543 1"/>
              <a:gd name="f597" fmla="*/ 330 f544 1"/>
              <a:gd name="f598" fmla="*/ 149 f543 1"/>
              <a:gd name="f599" fmla="*/ 414 f544 1"/>
              <a:gd name="f600" fmla="*/ 71 f543 1"/>
              <a:gd name="f601" fmla="*/ 456 f544 1"/>
              <a:gd name="f602" fmla="*/ 67 f543 1"/>
              <a:gd name="f603" fmla="*/ 406 f544 1"/>
              <a:gd name="f604" fmla="*/ 136 f543 1"/>
              <a:gd name="f605" fmla="*/ 350 f544 1"/>
              <a:gd name="f606" fmla="*/ 218 f543 1"/>
              <a:gd name="f607" fmla="*/ 477 f544 1"/>
              <a:gd name="f608" fmla="*/ 523 f544 1"/>
              <a:gd name="f609" fmla="*/ 571 f544 1"/>
              <a:gd name="f610" fmla="*/ 150 f543 1"/>
              <a:gd name="f611" fmla="*/ 525 f544 1"/>
              <a:gd name="f612" fmla="*/ 163 f543 1"/>
              <a:gd name="f613" fmla="*/ 502 f544 1"/>
              <a:gd name="f614" fmla="*/ 202 f543 1"/>
              <a:gd name="f615" fmla="*/ 364 f544 1"/>
              <a:gd name="f616" fmla="*/ 237 f543 1"/>
              <a:gd name="f617" fmla="*/ 517 f544 1"/>
              <a:gd name="f618" fmla="*/ 249 f543 1"/>
              <a:gd name="f619" fmla="*/ 610 f544 1"/>
              <a:gd name="f620" fmla="*/ 235 f543 1"/>
              <a:gd name="f621" fmla="*/ 588 f544 1"/>
              <a:gd name="f622" fmla="*/ 262 f543 1"/>
              <a:gd name="f623" fmla="*/ 552 f544 1"/>
              <a:gd name="f624" fmla="*/ 254 f543 1"/>
              <a:gd name="f625" fmla="*/ 280 f543 1"/>
              <a:gd name="f626" fmla="*/ 367 f544 1"/>
              <a:gd name="f627" fmla="*/ 253 f543 1"/>
              <a:gd name="f628" fmla="*/ 486 f544 1"/>
              <a:gd name="f629" fmla="*/ 323 f543 1"/>
              <a:gd name="f630" fmla="*/ 560 f544 1"/>
              <a:gd name="f631" fmla="*/ 358 f543 1"/>
              <a:gd name="f632" fmla="*/ 395 f543 1"/>
              <a:gd name="f633" fmla="*/ 471 f544 1"/>
              <a:gd name="f634" fmla="*/ 356 f543 1"/>
              <a:gd name="f635" fmla="*/ 361 f544 1"/>
              <a:gd name="f636" fmla="*/ 271 f543 1"/>
              <a:gd name="f637" fmla="*/ 458 f544 1"/>
              <a:gd name="f638" fmla="*/ 390 f543 1"/>
              <a:gd name="f639" fmla="*/ 513 f544 1"/>
              <a:gd name="f640" fmla="*/ 456 f543 1"/>
              <a:gd name="f641" fmla="*/ 466 f544 1"/>
              <a:gd name="f642" fmla="*/ 496 f543 1"/>
              <a:gd name="f643" fmla="*/ 412 f544 1"/>
              <a:gd name="f644" fmla="*/ 420 f543 1"/>
              <a:gd name="f645" fmla="*/ 338 f544 1"/>
              <a:gd name="f646" fmla="*/ 290 f543 1"/>
              <a:gd name="f647" fmla="*/ 319 f544 1"/>
              <a:gd name="f648" fmla="*/ 618 f543 1"/>
              <a:gd name="f649" fmla="*/ 264 f544 1"/>
              <a:gd name="f650" fmla="*/ 299 f543 1"/>
              <a:gd name="f651" fmla="*/ 163 f544 1"/>
              <a:gd name="f652" fmla="*/ 428 f543 1"/>
              <a:gd name="f653" fmla="*/ 134 f544 1"/>
              <a:gd name="f654" fmla="*/ 465 f543 1"/>
              <a:gd name="f655" fmla="*/ 108 f544 1"/>
              <a:gd name="f656" fmla="*/ 492 f543 1"/>
              <a:gd name="f657" fmla="*/ 99 f544 1"/>
              <a:gd name="f658" fmla="*/ 458 f543 1"/>
              <a:gd name="f659" fmla="+- f545 0 f1"/>
              <a:gd name="f660" fmla="*/ f548 1 619"/>
              <a:gd name="f661" fmla="*/ f549 1 618"/>
              <a:gd name="f662" fmla="*/ f550 1 619"/>
              <a:gd name="f663" fmla="*/ f551 1 618"/>
              <a:gd name="f664" fmla="*/ f552 1 619"/>
              <a:gd name="f665" fmla="*/ f553 1 618"/>
              <a:gd name="f666" fmla="*/ f554 1 619"/>
              <a:gd name="f667" fmla="*/ f555 1 618"/>
              <a:gd name="f668" fmla="*/ f556 1 619"/>
              <a:gd name="f669" fmla="*/ f557 1 618"/>
              <a:gd name="f670" fmla="*/ f558 1 619"/>
              <a:gd name="f671" fmla="*/ f559 1 618"/>
              <a:gd name="f672" fmla="*/ f560 1 619"/>
              <a:gd name="f673" fmla="*/ f561 1 618"/>
              <a:gd name="f674" fmla="*/ f562 1 619"/>
              <a:gd name="f675" fmla="*/ f563 1 618"/>
              <a:gd name="f676" fmla="*/ f564 1 619"/>
              <a:gd name="f677" fmla="*/ f565 1 618"/>
              <a:gd name="f678" fmla="*/ f566 1 619"/>
              <a:gd name="f679" fmla="*/ f567 1 618"/>
              <a:gd name="f680" fmla="*/ f568 1 619"/>
              <a:gd name="f681" fmla="*/ f569 1 618"/>
              <a:gd name="f682" fmla="*/ f570 1 619"/>
              <a:gd name="f683" fmla="*/ f571 1 618"/>
              <a:gd name="f684" fmla="*/ f572 1 619"/>
              <a:gd name="f685" fmla="*/ f573 1 618"/>
              <a:gd name="f686" fmla="*/ f574 1 619"/>
              <a:gd name="f687" fmla="*/ f575 1 618"/>
              <a:gd name="f688" fmla="*/ f576 1 619"/>
              <a:gd name="f689" fmla="*/ f577 1 618"/>
              <a:gd name="f690" fmla="*/ f578 1 619"/>
              <a:gd name="f691" fmla="*/ f579 1 618"/>
              <a:gd name="f692" fmla="*/ f580 1 619"/>
              <a:gd name="f693" fmla="*/ f581 1 618"/>
              <a:gd name="f694" fmla="*/ f582 1 619"/>
              <a:gd name="f695" fmla="*/ f583 1 618"/>
              <a:gd name="f696" fmla="*/ f584 1 619"/>
              <a:gd name="f697" fmla="*/ f585 1 618"/>
              <a:gd name="f698" fmla="*/ f586 1 619"/>
              <a:gd name="f699" fmla="*/ f587 1 618"/>
              <a:gd name="f700" fmla="*/ f588 1 619"/>
              <a:gd name="f701" fmla="*/ f589 1 618"/>
              <a:gd name="f702" fmla="*/ f590 1 619"/>
              <a:gd name="f703" fmla="*/ f591 1 618"/>
              <a:gd name="f704" fmla="*/ f592 1 619"/>
              <a:gd name="f705" fmla="*/ f593 1 619"/>
              <a:gd name="f706" fmla="*/ f594 1 618"/>
              <a:gd name="f707" fmla="*/ f595 1 619"/>
              <a:gd name="f708" fmla="*/ f596 1 618"/>
              <a:gd name="f709" fmla="*/ f597 1 619"/>
              <a:gd name="f710" fmla="*/ f598 1 618"/>
              <a:gd name="f711" fmla="*/ f599 1 619"/>
              <a:gd name="f712" fmla="*/ f600 1 618"/>
              <a:gd name="f713" fmla="*/ f601 1 619"/>
              <a:gd name="f714" fmla="*/ f602 1 618"/>
              <a:gd name="f715" fmla="*/ f603 1 619"/>
              <a:gd name="f716" fmla="*/ f604 1 618"/>
              <a:gd name="f717" fmla="*/ f605 1 619"/>
              <a:gd name="f718" fmla="*/ f606 1 618"/>
              <a:gd name="f719" fmla="*/ f607 1 619"/>
              <a:gd name="f720" fmla="*/ f608 1 619"/>
              <a:gd name="f721" fmla="*/ f609 1 619"/>
              <a:gd name="f722" fmla="*/ f610 1 618"/>
              <a:gd name="f723" fmla="*/ f611 1 619"/>
              <a:gd name="f724" fmla="*/ f612 1 618"/>
              <a:gd name="f725" fmla="*/ f613 1 619"/>
              <a:gd name="f726" fmla="*/ f614 1 618"/>
              <a:gd name="f727" fmla="*/ f615 1 619"/>
              <a:gd name="f728" fmla="*/ f616 1 618"/>
              <a:gd name="f729" fmla="*/ f617 1 619"/>
              <a:gd name="f730" fmla="*/ f618 1 618"/>
              <a:gd name="f731" fmla="*/ f619 1 619"/>
              <a:gd name="f732" fmla="*/ f620 1 618"/>
              <a:gd name="f733" fmla="*/ f621 1 619"/>
              <a:gd name="f734" fmla="*/ f622 1 618"/>
              <a:gd name="f735" fmla="*/ f623 1 619"/>
              <a:gd name="f736" fmla="*/ f624 1 618"/>
              <a:gd name="f737" fmla="*/ f625 1 618"/>
              <a:gd name="f738" fmla="*/ f626 1 619"/>
              <a:gd name="f739" fmla="*/ f627 1 618"/>
              <a:gd name="f740" fmla="*/ f628 1 619"/>
              <a:gd name="f741" fmla="*/ f629 1 618"/>
              <a:gd name="f742" fmla="*/ f630 1 619"/>
              <a:gd name="f743" fmla="*/ f631 1 618"/>
              <a:gd name="f744" fmla="*/ f632 1 618"/>
              <a:gd name="f745" fmla="*/ f633 1 619"/>
              <a:gd name="f746" fmla="*/ f634 1 618"/>
              <a:gd name="f747" fmla="*/ f635 1 619"/>
              <a:gd name="f748" fmla="*/ f636 1 618"/>
              <a:gd name="f749" fmla="*/ f637 1 619"/>
              <a:gd name="f750" fmla="*/ f638 1 618"/>
              <a:gd name="f751" fmla="*/ f639 1 619"/>
              <a:gd name="f752" fmla="*/ f640 1 618"/>
              <a:gd name="f753" fmla="*/ f641 1 619"/>
              <a:gd name="f754" fmla="*/ f642 1 618"/>
              <a:gd name="f755" fmla="*/ f643 1 619"/>
              <a:gd name="f756" fmla="*/ f644 1 618"/>
              <a:gd name="f757" fmla="*/ f645 1 619"/>
              <a:gd name="f758" fmla="*/ f646 1 618"/>
              <a:gd name="f759" fmla="*/ f647 1 619"/>
              <a:gd name="f760" fmla="*/ f648 1 618"/>
              <a:gd name="f761" fmla="*/ f649 1 619"/>
              <a:gd name="f762" fmla="*/ f650 1 618"/>
              <a:gd name="f763" fmla="*/ f651 1 619"/>
              <a:gd name="f764" fmla="*/ f652 1 618"/>
              <a:gd name="f765" fmla="*/ f653 1 619"/>
              <a:gd name="f766" fmla="*/ f654 1 618"/>
              <a:gd name="f767" fmla="*/ f655 1 619"/>
              <a:gd name="f768" fmla="*/ f656 1 618"/>
              <a:gd name="f769" fmla="*/ f657 1 619"/>
              <a:gd name="f770" fmla="*/ f658 1 618"/>
              <a:gd name="f771" fmla="*/ 0 1 f546"/>
              <a:gd name="f772" fmla="*/ f540 1 f546"/>
              <a:gd name="f773" fmla="*/ 0 1 f547"/>
              <a:gd name="f774" fmla="*/ f541 1 f547"/>
              <a:gd name="f775" fmla="*/ f660 1 f546"/>
              <a:gd name="f776" fmla="*/ f661 1 f547"/>
              <a:gd name="f777" fmla="*/ f662 1 f546"/>
              <a:gd name="f778" fmla="*/ f663 1 f547"/>
              <a:gd name="f779" fmla="*/ f664 1 f546"/>
              <a:gd name="f780" fmla="*/ f665 1 f547"/>
              <a:gd name="f781" fmla="*/ f666 1 f546"/>
              <a:gd name="f782" fmla="*/ f667 1 f547"/>
              <a:gd name="f783" fmla="*/ f668 1 f546"/>
              <a:gd name="f784" fmla="*/ f669 1 f547"/>
              <a:gd name="f785" fmla="*/ f670 1 f546"/>
              <a:gd name="f786" fmla="*/ f671 1 f547"/>
              <a:gd name="f787" fmla="*/ f672 1 f546"/>
              <a:gd name="f788" fmla="*/ f673 1 f547"/>
              <a:gd name="f789" fmla="*/ f674 1 f546"/>
              <a:gd name="f790" fmla="*/ f675 1 f547"/>
              <a:gd name="f791" fmla="*/ f676 1 f546"/>
              <a:gd name="f792" fmla="*/ f677 1 f547"/>
              <a:gd name="f793" fmla="*/ f678 1 f546"/>
              <a:gd name="f794" fmla="*/ f679 1 f547"/>
              <a:gd name="f795" fmla="*/ f680 1 f546"/>
              <a:gd name="f796" fmla="*/ f681 1 f547"/>
              <a:gd name="f797" fmla="*/ f682 1 f546"/>
              <a:gd name="f798" fmla="*/ f683 1 f547"/>
              <a:gd name="f799" fmla="*/ f684 1 f546"/>
              <a:gd name="f800" fmla="*/ f685 1 f547"/>
              <a:gd name="f801" fmla="*/ f686 1 f546"/>
              <a:gd name="f802" fmla="*/ f687 1 f547"/>
              <a:gd name="f803" fmla="*/ f688 1 f546"/>
              <a:gd name="f804" fmla="*/ f689 1 f547"/>
              <a:gd name="f805" fmla="*/ f690 1 f546"/>
              <a:gd name="f806" fmla="*/ f691 1 f547"/>
              <a:gd name="f807" fmla="*/ f692 1 f546"/>
              <a:gd name="f808" fmla="*/ f693 1 f547"/>
              <a:gd name="f809" fmla="*/ f694 1 f546"/>
              <a:gd name="f810" fmla="*/ f695 1 f547"/>
              <a:gd name="f811" fmla="*/ f696 1 f546"/>
              <a:gd name="f812" fmla="*/ f697 1 f547"/>
              <a:gd name="f813" fmla="*/ f698 1 f546"/>
              <a:gd name="f814" fmla="*/ f699 1 f547"/>
              <a:gd name="f815" fmla="*/ f700 1 f546"/>
              <a:gd name="f816" fmla="*/ f701 1 f547"/>
              <a:gd name="f817" fmla="*/ f702 1 f546"/>
              <a:gd name="f818" fmla="*/ f703 1 f547"/>
              <a:gd name="f819" fmla="*/ f704 1 f546"/>
              <a:gd name="f820" fmla="*/ f705 1 f546"/>
              <a:gd name="f821" fmla="*/ f706 1 f547"/>
              <a:gd name="f822" fmla="*/ f707 1 f546"/>
              <a:gd name="f823" fmla="*/ f708 1 f547"/>
              <a:gd name="f824" fmla="*/ f709 1 f546"/>
              <a:gd name="f825" fmla="*/ f710 1 f547"/>
              <a:gd name="f826" fmla="*/ f711 1 f546"/>
              <a:gd name="f827" fmla="*/ f712 1 f547"/>
              <a:gd name="f828" fmla="*/ f713 1 f546"/>
              <a:gd name="f829" fmla="*/ f714 1 f547"/>
              <a:gd name="f830" fmla="*/ f715 1 f546"/>
              <a:gd name="f831" fmla="*/ f716 1 f547"/>
              <a:gd name="f832" fmla="*/ f717 1 f546"/>
              <a:gd name="f833" fmla="*/ f718 1 f547"/>
              <a:gd name="f834" fmla="*/ f719 1 f546"/>
              <a:gd name="f835" fmla="*/ f720 1 f546"/>
              <a:gd name="f836" fmla="*/ f721 1 f546"/>
              <a:gd name="f837" fmla="*/ f722 1 f547"/>
              <a:gd name="f838" fmla="*/ f723 1 f546"/>
              <a:gd name="f839" fmla="*/ f724 1 f547"/>
              <a:gd name="f840" fmla="*/ f725 1 f546"/>
              <a:gd name="f841" fmla="*/ f726 1 f547"/>
              <a:gd name="f842" fmla="*/ f727 1 f546"/>
              <a:gd name="f843" fmla="*/ f728 1 f547"/>
              <a:gd name="f844" fmla="*/ f729 1 f546"/>
              <a:gd name="f845" fmla="*/ f730 1 f547"/>
              <a:gd name="f846" fmla="*/ f731 1 f546"/>
              <a:gd name="f847" fmla="*/ f732 1 f547"/>
              <a:gd name="f848" fmla="*/ f733 1 f546"/>
              <a:gd name="f849" fmla="*/ f734 1 f547"/>
              <a:gd name="f850" fmla="*/ f735 1 f546"/>
              <a:gd name="f851" fmla="*/ f736 1 f547"/>
              <a:gd name="f852" fmla="*/ f737 1 f547"/>
              <a:gd name="f853" fmla="*/ f738 1 f546"/>
              <a:gd name="f854" fmla="*/ f739 1 f547"/>
              <a:gd name="f855" fmla="*/ f740 1 f546"/>
              <a:gd name="f856" fmla="*/ f741 1 f547"/>
              <a:gd name="f857" fmla="*/ f742 1 f546"/>
              <a:gd name="f858" fmla="*/ f743 1 f547"/>
              <a:gd name="f859" fmla="*/ f744 1 f547"/>
              <a:gd name="f860" fmla="*/ f745 1 f546"/>
              <a:gd name="f861" fmla="*/ f746 1 f547"/>
              <a:gd name="f862" fmla="*/ f747 1 f546"/>
              <a:gd name="f863" fmla="*/ f748 1 f547"/>
              <a:gd name="f864" fmla="*/ f749 1 f546"/>
              <a:gd name="f865" fmla="*/ f750 1 f547"/>
              <a:gd name="f866" fmla="*/ f751 1 f546"/>
              <a:gd name="f867" fmla="*/ f752 1 f547"/>
              <a:gd name="f868" fmla="*/ f753 1 f546"/>
              <a:gd name="f869" fmla="*/ f754 1 f547"/>
              <a:gd name="f870" fmla="*/ f755 1 f546"/>
              <a:gd name="f871" fmla="*/ f756 1 f547"/>
              <a:gd name="f872" fmla="*/ f757 1 f546"/>
              <a:gd name="f873" fmla="*/ f758 1 f547"/>
              <a:gd name="f874" fmla="*/ f759 1 f546"/>
              <a:gd name="f875" fmla="*/ f760 1 f547"/>
              <a:gd name="f876" fmla="*/ f761 1 f546"/>
              <a:gd name="f877" fmla="*/ f762 1 f547"/>
              <a:gd name="f878" fmla="*/ f763 1 f546"/>
              <a:gd name="f879" fmla="*/ f764 1 f547"/>
              <a:gd name="f880" fmla="*/ f765 1 f546"/>
              <a:gd name="f881" fmla="*/ f766 1 f547"/>
              <a:gd name="f882" fmla="*/ f767 1 f546"/>
              <a:gd name="f883" fmla="*/ f768 1 f547"/>
              <a:gd name="f884" fmla="*/ f769 1 f546"/>
              <a:gd name="f885" fmla="*/ f770 1 f547"/>
              <a:gd name="f886" fmla="*/ f771 f537 1"/>
              <a:gd name="f887" fmla="*/ f772 f537 1"/>
              <a:gd name="f888" fmla="*/ f774 f538 1"/>
              <a:gd name="f889" fmla="*/ f773 f538 1"/>
              <a:gd name="f890" fmla="*/ f775 f537 1"/>
              <a:gd name="f891" fmla="*/ f776 f538 1"/>
              <a:gd name="f892" fmla="*/ f777 f537 1"/>
              <a:gd name="f893" fmla="*/ f778 f538 1"/>
              <a:gd name="f894" fmla="*/ f779 f537 1"/>
              <a:gd name="f895" fmla="*/ f780 f538 1"/>
              <a:gd name="f896" fmla="*/ f781 f537 1"/>
              <a:gd name="f897" fmla="*/ f782 f538 1"/>
              <a:gd name="f898" fmla="*/ f783 f537 1"/>
              <a:gd name="f899" fmla="*/ f784 f538 1"/>
              <a:gd name="f900" fmla="*/ f785 f537 1"/>
              <a:gd name="f901" fmla="*/ f786 f538 1"/>
              <a:gd name="f902" fmla="*/ f787 f537 1"/>
              <a:gd name="f903" fmla="*/ f788 f538 1"/>
              <a:gd name="f904" fmla="*/ f789 f537 1"/>
              <a:gd name="f905" fmla="*/ f790 f538 1"/>
              <a:gd name="f906" fmla="*/ f791 f537 1"/>
              <a:gd name="f907" fmla="*/ f792 f538 1"/>
              <a:gd name="f908" fmla="*/ f793 f537 1"/>
              <a:gd name="f909" fmla="*/ f794 f538 1"/>
              <a:gd name="f910" fmla="*/ f795 f537 1"/>
              <a:gd name="f911" fmla="*/ f796 f538 1"/>
              <a:gd name="f912" fmla="*/ f797 f537 1"/>
              <a:gd name="f913" fmla="*/ f798 f538 1"/>
              <a:gd name="f914" fmla="*/ f799 f537 1"/>
              <a:gd name="f915" fmla="*/ f800 f538 1"/>
              <a:gd name="f916" fmla="*/ f801 f537 1"/>
              <a:gd name="f917" fmla="*/ f802 f538 1"/>
              <a:gd name="f918" fmla="*/ f803 f537 1"/>
              <a:gd name="f919" fmla="*/ f804 f538 1"/>
              <a:gd name="f920" fmla="*/ f805 f537 1"/>
              <a:gd name="f921" fmla="*/ f806 f538 1"/>
              <a:gd name="f922" fmla="*/ f807 f537 1"/>
              <a:gd name="f923" fmla="*/ f808 f538 1"/>
              <a:gd name="f924" fmla="*/ f809 f537 1"/>
              <a:gd name="f925" fmla="*/ f810 f538 1"/>
              <a:gd name="f926" fmla="*/ f811 f537 1"/>
              <a:gd name="f927" fmla="*/ f812 f538 1"/>
              <a:gd name="f928" fmla="*/ f813 f537 1"/>
              <a:gd name="f929" fmla="*/ f814 f538 1"/>
              <a:gd name="f930" fmla="*/ f815 f537 1"/>
              <a:gd name="f931" fmla="*/ f816 f538 1"/>
              <a:gd name="f932" fmla="*/ f817 f537 1"/>
              <a:gd name="f933" fmla="*/ f818 f538 1"/>
              <a:gd name="f934" fmla="*/ f819 f537 1"/>
              <a:gd name="f935" fmla="*/ f820 f537 1"/>
              <a:gd name="f936" fmla="*/ f821 f538 1"/>
              <a:gd name="f937" fmla="*/ f822 f537 1"/>
              <a:gd name="f938" fmla="*/ f823 f538 1"/>
              <a:gd name="f939" fmla="*/ f824 f537 1"/>
              <a:gd name="f940" fmla="*/ f825 f538 1"/>
              <a:gd name="f941" fmla="*/ f826 f537 1"/>
              <a:gd name="f942" fmla="*/ f827 f538 1"/>
              <a:gd name="f943" fmla="*/ f828 f537 1"/>
              <a:gd name="f944" fmla="*/ f829 f538 1"/>
              <a:gd name="f945" fmla="*/ f830 f537 1"/>
              <a:gd name="f946" fmla="*/ f831 f538 1"/>
              <a:gd name="f947" fmla="*/ f832 f537 1"/>
              <a:gd name="f948" fmla="*/ f833 f538 1"/>
              <a:gd name="f949" fmla="*/ f834 f537 1"/>
              <a:gd name="f950" fmla="*/ f835 f537 1"/>
              <a:gd name="f951" fmla="*/ f836 f537 1"/>
              <a:gd name="f952" fmla="*/ f837 f538 1"/>
              <a:gd name="f953" fmla="*/ f838 f537 1"/>
              <a:gd name="f954" fmla="*/ f839 f538 1"/>
              <a:gd name="f955" fmla="*/ f840 f537 1"/>
              <a:gd name="f956" fmla="*/ f841 f538 1"/>
              <a:gd name="f957" fmla="*/ f842 f537 1"/>
              <a:gd name="f958" fmla="*/ f843 f538 1"/>
              <a:gd name="f959" fmla="*/ f844 f537 1"/>
              <a:gd name="f960" fmla="*/ f845 f538 1"/>
              <a:gd name="f961" fmla="*/ f846 f537 1"/>
              <a:gd name="f962" fmla="*/ f847 f538 1"/>
              <a:gd name="f963" fmla="*/ f848 f537 1"/>
              <a:gd name="f964" fmla="*/ f849 f538 1"/>
              <a:gd name="f965" fmla="*/ f850 f537 1"/>
              <a:gd name="f966" fmla="*/ f851 f538 1"/>
              <a:gd name="f967" fmla="*/ f852 f538 1"/>
              <a:gd name="f968" fmla="*/ f853 f537 1"/>
              <a:gd name="f969" fmla="*/ f854 f538 1"/>
              <a:gd name="f970" fmla="*/ f855 f537 1"/>
              <a:gd name="f971" fmla="*/ f856 f538 1"/>
              <a:gd name="f972" fmla="*/ f857 f537 1"/>
              <a:gd name="f973" fmla="*/ f858 f538 1"/>
              <a:gd name="f974" fmla="*/ f859 f538 1"/>
              <a:gd name="f975" fmla="*/ f860 f537 1"/>
              <a:gd name="f976" fmla="*/ f861 f538 1"/>
              <a:gd name="f977" fmla="*/ f862 f537 1"/>
              <a:gd name="f978" fmla="*/ f863 f538 1"/>
              <a:gd name="f979" fmla="*/ f864 f537 1"/>
              <a:gd name="f980" fmla="*/ f865 f538 1"/>
              <a:gd name="f981" fmla="*/ f866 f537 1"/>
              <a:gd name="f982" fmla="*/ f867 f538 1"/>
              <a:gd name="f983" fmla="*/ f868 f537 1"/>
              <a:gd name="f984" fmla="*/ f869 f538 1"/>
              <a:gd name="f985" fmla="*/ f870 f537 1"/>
              <a:gd name="f986" fmla="*/ f871 f538 1"/>
              <a:gd name="f987" fmla="*/ f872 f537 1"/>
              <a:gd name="f988" fmla="*/ f873 f538 1"/>
              <a:gd name="f989" fmla="*/ f874 f537 1"/>
              <a:gd name="f990" fmla="*/ f875 f538 1"/>
              <a:gd name="f991" fmla="*/ f876 f537 1"/>
              <a:gd name="f992" fmla="*/ f877 f538 1"/>
              <a:gd name="f993" fmla="*/ f878 f537 1"/>
              <a:gd name="f994" fmla="*/ f879 f538 1"/>
              <a:gd name="f995" fmla="*/ f880 f537 1"/>
              <a:gd name="f996" fmla="*/ f881 f538 1"/>
              <a:gd name="f997" fmla="*/ f882 f537 1"/>
              <a:gd name="f998" fmla="*/ f883 f538 1"/>
              <a:gd name="f999" fmla="*/ f884 f537 1"/>
              <a:gd name="f1000" fmla="*/ f885 f5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59">
                <a:pos x="f890" y="f891"/>
              </a:cxn>
              <a:cxn ang="f659">
                <a:pos x="f892" y="f893"/>
              </a:cxn>
              <a:cxn ang="f659">
                <a:pos x="f894" y="f895"/>
              </a:cxn>
              <a:cxn ang="f659">
                <a:pos x="f896" y="f897"/>
              </a:cxn>
              <a:cxn ang="f659">
                <a:pos x="f898" y="f899"/>
              </a:cxn>
              <a:cxn ang="f659">
                <a:pos x="f900" y="f901"/>
              </a:cxn>
              <a:cxn ang="f659">
                <a:pos x="f902" y="f903"/>
              </a:cxn>
              <a:cxn ang="f659">
                <a:pos x="f904" y="f905"/>
              </a:cxn>
              <a:cxn ang="f659">
                <a:pos x="f906" y="f907"/>
              </a:cxn>
              <a:cxn ang="f659">
                <a:pos x="f908" y="f909"/>
              </a:cxn>
              <a:cxn ang="f659">
                <a:pos x="f910" y="f911"/>
              </a:cxn>
              <a:cxn ang="f659">
                <a:pos x="f912" y="f913"/>
              </a:cxn>
              <a:cxn ang="f659">
                <a:pos x="f914" y="f915"/>
              </a:cxn>
              <a:cxn ang="f659">
                <a:pos x="f916" y="f917"/>
              </a:cxn>
              <a:cxn ang="f659">
                <a:pos x="f918" y="f919"/>
              </a:cxn>
              <a:cxn ang="f659">
                <a:pos x="f920" y="f921"/>
              </a:cxn>
              <a:cxn ang="f659">
                <a:pos x="f922" y="f923"/>
              </a:cxn>
              <a:cxn ang="f659">
                <a:pos x="f924" y="f925"/>
              </a:cxn>
              <a:cxn ang="f659">
                <a:pos x="f926" y="f927"/>
              </a:cxn>
              <a:cxn ang="f659">
                <a:pos x="f928" y="f929"/>
              </a:cxn>
              <a:cxn ang="f659">
                <a:pos x="f930" y="f931"/>
              </a:cxn>
              <a:cxn ang="f659">
                <a:pos x="f932" y="f933"/>
              </a:cxn>
              <a:cxn ang="f659">
                <a:pos x="f934" y="f915"/>
              </a:cxn>
              <a:cxn ang="f659">
                <a:pos x="f935" y="f936"/>
              </a:cxn>
              <a:cxn ang="f659">
                <a:pos x="f937" y="f938"/>
              </a:cxn>
              <a:cxn ang="f659">
                <a:pos x="f939" y="f940"/>
              </a:cxn>
              <a:cxn ang="f659">
                <a:pos x="f941" y="f942"/>
              </a:cxn>
              <a:cxn ang="f659">
                <a:pos x="f943" y="f944"/>
              </a:cxn>
              <a:cxn ang="f659">
                <a:pos x="f945" y="f946"/>
              </a:cxn>
              <a:cxn ang="f659">
                <a:pos x="f947" y="f948"/>
              </a:cxn>
              <a:cxn ang="f659">
                <a:pos x="f949" y="f913"/>
              </a:cxn>
              <a:cxn ang="f659">
                <a:pos x="f950" y="f915"/>
              </a:cxn>
              <a:cxn ang="f659">
                <a:pos x="f951" y="f952"/>
              </a:cxn>
              <a:cxn ang="f659">
                <a:pos x="f953" y="f954"/>
              </a:cxn>
              <a:cxn ang="f659">
                <a:pos x="f955" y="f956"/>
              </a:cxn>
              <a:cxn ang="f659">
                <a:pos x="f957" y="f958"/>
              </a:cxn>
              <a:cxn ang="f659">
                <a:pos x="f959" y="f960"/>
              </a:cxn>
              <a:cxn ang="f659">
                <a:pos x="f961" y="f962"/>
              </a:cxn>
              <a:cxn ang="f659">
                <a:pos x="f963" y="f964"/>
              </a:cxn>
              <a:cxn ang="f659">
                <a:pos x="f965" y="f966"/>
              </a:cxn>
              <a:cxn ang="f659">
                <a:pos x="f959" y="f967"/>
              </a:cxn>
              <a:cxn ang="f659">
                <a:pos x="f968" y="f969"/>
              </a:cxn>
              <a:cxn ang="f659">
                <a:pos x="f970" y="f971"/>
              </a:cxn>
              <a:cxn ang="f659">
                <a:pos x="f972" y="f973"/>
              </a:cxn>
              <a:cxn ang="f659">
                <a:pos x="f965" y="f974"/>
              </a:cxn>
              <a:cxn ang="f659">
                <a:pos x="f975" y="f976"/>
              </a:cxn>
              <a:cxn ang="f659">
                <a:pos x="f977" y="f978"/>
              </a:cxn>
              <a:cxn ang="f659">
                <a:pos x="f979" y="f980"/>
              </a:cxn>
              <a:cxn ang="f659">
                <a:pos x="f981" y="f982"/>
              </a:cxn>
              <a:cxn ang="f659">
                <a:pos x="f983" y="f984"/>
              </a:cxn>
              <a:cxn ang="f659">
                <a:pos x="f985" y="f986"/>
              </a:cxn>
              <a:cxn ang="f659">
                <a:pos x="f987" y="f988"/>
              </a:cxn>
              <a:cxn ang="f659">
                <a:pos x="f989" y="f990"/>
              </a:cxn>
              <a:cxn ang="f659">
                <a:pos x="f991" y="f992"/>
              </a:cxn>
              <a:cxn ang="f659">
                <a:pos x="f993" y="f994"/>
              </a:cxn>
              <a:cxn ang="f659">
                <a:pos x="f995" y="f996"/>
              </a:cxn>
              <a:cxn ang="f659">
                <a:pos x="f997" y="f998"/>
              </a:cxn>
              <a:cxn ang="f659">
                <a:pos x="f999" y="f1000"/>
              </a:cxn>
            </a:cxnLst>
            <a:rect l="f886" t="f889" r="f887" b="f888"/>
            <a:pathLst>
              <a:path w="619" h="618">
                <a:moveTo>
                  <a:pt x="f9" y="f10"/>
                </a:moveTo>
                <a:cubicBezTo>
                  <a:pt x="f11" y="f12"/>
                  <a:pt x="f13" y="f14"/>
                  <a:pt x="f15" y="f14"/>
                </a:cubicBezTo>
                <a:cubicBezTo>
                  <a:pt x="f16" y="f17"/>
                  <a:pt x="f18" y="f19"/>
                  <a:pt x="f20" y="f2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2"/>
                  <a:pt x="f40" y="f41"/>
                  <a:pt x="f42" y="f43"/>
                </a:cubicBezTo>
                <a:cubicBezTo>
                  <a:pt x="f44" y="f45"/>
                  <a:pt x="f46" y="f47"/>
                  <a:pt x="f48" y="f49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7"/>
                  <a:pt x="f52" y="f58"/>
                  <a:pt x="f59" y="f60"/>
                </a:cubicBezTo>
                <a:cubicBezTo>
                  <a:pt x="f61" y="f62"/>
                  <a:pt x="f63" y="f64"/>
                  <a:pt x="f65" y="f66"/>
                </a:cubicBezTo>
                <a:cubicBezTo>
                  <a:pt x="f67" y="f68"/>
                  <a:pt x="f69" y="f70"/>
                  <a:pt x="f71" y="f36"/>
                </a:cubicBezTo>
                <a:cubicBezTo>
                  <a:pt x="f72" y="f73"/>
                  <a:pt x="f74" y="f36"/>
                  <a:pt x="f75" y="f76"/>
                </a:cubicBezTo>
                <a:cubicBezTo>
                  <a:pt x="f77" y="f60"/>
                  <a:pt x="f78" y="f79"/>
                  <a:pt x="f80" y="f81"/>
                </a:cubicBezTo>
                <a:cubicBezTo>
                  <a:pt x="f82" y="f22"/>
                  <a:pt x="f83" y="f84"/>
                  <a:pt x="f85" y="f86"/>
                </a:cubicBezTo>
                <a:cubicBezTo>
                  <a:pt x="f85" y="f87"/>
                  <a:pt x="f88" y="f89"/>
                  <a:pt x="f90" y="f91"/>
                </a:cubicBezTo>
                <a:cubicBezTo>
                  <a:pt x="f92" y="f93"/>
                  <a:pt x="f94" y="f95"/>
                  <a:pt x="f96" y="f97"/>
                </a:cubicBezTo>
                <a:cubicBezTo>
                  <a:pt x="f25" y="f98"/>
                  <a:pt x="f25" y="f99"/>
                  <a:pt x="f100" y="f101"/>
                </a:cubicBezTo>
                <a:cubicBezTo>
                  <a:pt x="f102" y="f103"/>
                  <a:pt x="f104" y="f105"/>
                  <a:pt x="f106" y="f105"/>
                </a:cubicBezTo>
                <a:cubicBezTo>
                  <a:pt x="f107" y="f99"/>
                  <a:pt x="f108" y="f109"/>
                  <a:pt x="f56" y="f110"/>
                </a:cubicBezTo>
                <a:cubicBezTo>
                  <a:pt x="f111" y="f112"/>
                  <a:pt x="f75" y="f113"/>
                  <a:pt x="f114" y="f28"/>
                </a:cubicBezTo>
                <a:cubicBezTo>
                  <a:pt x="f115" y="f116"/>
                  <a:pt x="f117" y="f26"/>
                  <a:pt x="f118" y="f119"/>
                </a:cubicBezTo>
                <a:cubicBezTo>
                  <a:pt x="f120" y="f98"/>
                  <a:pt x="f121" y="f122"/>
                  <a:pt x="f123" y="f124"/>
                </a:cubicBezTo>
                <a:cubicBezTo>
                  <a:pt x="f125" y="f126"/>
                  <a:pt x="f127" y="f95"/>
                  <a:pt x="f128" y="f129"/>
                </a:cubicBezTo>
                <a:cubicBezTo>
                  <a:pt x="f130" y="f112"/>
                  <a:pt x="f131" y="f110"/>
                  <a:pt x="f132" y="f133"/>
                </a:cubicBezTo>
                <a:cubicBezTo>
                  <a:pt x="f134" y="f119"/>
                  <a:pt x="f135" y="f26"/>
                  <a:pt x="f6" y="f136"/>
                </a:cubicBezTo>
                <a:cubicBezTo>
                  <a:pt x="f137" y="f138"/>
                  <a:pt x="f139" y="f119"/>
                  <a:pt x="f140" y="f141"/>
                </a:cubicBezTo>
                <a:cubicBezTo>
                  <a:pt x="f142" y="f143"/>
                  <a:pt x="f137" y="f25"/>
                  <a:pt x="f144" y="f145"/>
                </a:cubicBezTo>
                <a:cubicBezTo>
                  <a:pt x="f135" y="f146"/>
                  <a:pt x="f147" y="f105"/>
                  <a:pt x="f127" y="f98"/>
                </a:cubicBezTo>
                <a:cubicBezTo>
                  <a:pt x="f148" y="f99"/>
                  <a:pt x="f149" y="f101"/>
                  <a:pt x="f132" y="f150"/>
                </a:cubicBezTo>
                <a:cubicBezTo>
                  <a:pt x="f148" y="f96"/>
                  <a:pt x="f151" y="f152"/>
                  <a:pt x="f125" y="f106"/>
                </a:cubicBezTo>
                <a:cubicBezTo>
                  <a:pt x="f153" y="f100"/>
                  <a:pt x="f154" y="f150"/>
                  <a:pt x="f155" y="f156"/>
                </a:cubicBezTo>
                <a:cubicBezTo>
                  <a:pt x="f74" y="f157"/>
                  <a:pt x="f118" y="f152"/>
                  <a:pt x="f158" y="f159"/>
                </a:cubicBezTo>
                <a:cubicBezTo>
                  <a:pt x="f46" y="f129"/>
                  <a:pt x="f31" y="f152"/>
                  <a:pt x="f160" y="f161"/>
                </a:cubicBezTo>
                <a:cubicBezTo>
                  <a:pt x="f159" y="f162"/>
                  <a:pt x="f102" y="f163"/>
                  <a:pt x="f96" y="f164"/>
                </a:cubicBezTo>
                <a:cubicBezTo>
                  <a:pt x="f146" y="f165"/>
                  <a:pt x="f162" y="f166"/>
                  <a:pt x="f163" y="f167"/>
                </a:cubicBezTo>
                <a:cubicBezTo>
                  <a:pt x="f168" y="f21"/>
                  <a:pt x="f169" y="f20"/>
                  <a:pt x="f56" y="f170"/>
                </a:cubicBezTo>
                <a:cubicBezTo>
                  <a:pt x="f171" y="f170"/>
                  <a:pt x="f172" y="f173"/>
                  <a:pt x="f174" y="f175"/>
                </a:cubicBezTo>
                <a:cubicBezTo>
                  <a:pt x="f174" y="f35"/>
                  <a:pt x="f176" y="f177"/>
                  <a:pt x="f178" y="f179"/>
                </a:cubicBezTo>
                <a:cubicBezTo>
                  <a:pt x="f180" y="f18"/>
                  <a:pt x="f181" y="f182"/>
                  <a:pt x="f183" y="f184"/>
                </a:cubicBezTo>
                <a:cubicBezTo>
                  <a:pt x="f183" y="f185"/>
                  <a:pt x="f186" y="f185"/>
                  <a:pt x="f153" y="f185"/>
                </a:cubicBezTo>
                <a:cubicBezTo>
                  <a:pt x="f130" y="f185"/>
                  <a:pt x="f187" y="f185"/>
                  <a:pt x="f188" y="f185"/>
                </a:cubicBezTo>
                <a:cubicBezTo>
                  <a:pt x="f187" y="f42"/>
                  <a:pt x="f132" y="f189"/>
                  <a:pt x="f190" y="f83"/>
                </a:cubicBezTo>
                <a:cubicBezTo>
                  <a:pt x="f191" y="f192"/>
                  <a:pt x="f131" y="f193"/>
                  <a:pt x="f127" y="f194"/>
                </a:cubicBezTo>
                <a:cubicBezTo>
                  <a:pt x="f148" y="f54"/>
                  <a:pt x="f149" y="f195"/>
                  <a:pt x="f132" y="f56"/>
                </a:cubicBezTo>
                <a:cubicBezTo>
                  <a:pt x="f186" y="f196"/>
                  <a:pt x="f197" y="f198"/>
                  <a:pt x="f118" y="f185"/>
                </a:cubicBezTo>
                <a:cubicBezTo>
                  <a:pt x="f178" y="f33"/>
                  <a:pt x="f155" y="f108"/>
                  <a:pt x="f199" y="f200"/>
                </a:cubicBezTo>
                <a:cubicBezTo>
                  <a:pt x="f63" y="f201"/>
                  <a:pt x="f118" y="f202"/>
                  <a:pt x="f158" y="f203"/>
                </a:cubicBezTo>
                <a:cubicBezTo>
                  <a:pt x="f204" y="f37"/>
                  <a:pt x="f118" y="f205"/>
                  <a:pt x="f74" y="f206"/>
                </a:cubicBezTo>
                <a:cubicBezTo>
                  <a:pt x="f207" y="f208"/>
                  <a:pt x="f9" y="f184"/>
                  <a:pt x="f15" y="f177"/>
                </a:cubicBezTo>
                <a:cubicBezTo>
                  <a:pt x="f209" y="f210"/>
                  <a:pt x="f46" y="f179"/>
                  <a:pt x="f205" y="f18"/>
                </a:cubicBezTo>
                <a:cubicBezTo>
                  <a:pt x="f192" y="f185"/>
                  <a:pt x="f15" y="f88"/>
                  <a:pt x="f193" y="f85"/>
                </a:cubicBezTo>
                <a:cubicBezTo>
                  <a:pt x="f211" y="f83"/>
                  <a:pt x="f15" y="f203"/>
                  <a:pt x="f209" y="f37"/>
                </a:cubicBezTo>
                <a:cubicBezTo>
                  <a:pt x="f212" y="f40"/>
                  <a:pt x="f213" y="f16"/>
                  <a:pt x="f201" y="f214"/>
                </a:cubicBezTo>
                <a:cubicBezTo>
                  <a:pt x="f108" y="f215"/>
                  <a:pt x="f214" y="f216"/>
                  <a:pt x="f215" y="f20"/>
                </a:cubicBezTo>
                <a:cubicBezTo>
                  <a:pt x="f107" y="f107"/>
                  <a:pt x="f217" y="f29"/>
                  <a:pt x="f152" y="f218"/>
                </a:cubicBezTo>
                <a:cubicBezTo>
                  <a:pt x="f219" y="f220"/>
                  <a:pt x="f143" y="f221"/>
                  <a:pt x="f222" y="f223"/>
                </a:cubicBezTo>
                <a:cubicBezTo>
                  <a:pt x="f156" y="f224"/>
                  <a:pt x="f156" y="f225"/>
                  <a:pt x="f98" y="f107"/>
                </a:cubicBezTo>
                <a:cubicBezTo>
                  <a:pt x="f145" y="f210"/>
                  <a:pt x="f226" y="f39"/>
                  <a:pt x="f175" y="f206"/>
                </a:cubicBezTo>
                <a:cubicBezTo>
                  <a:pt x="f170" y="f46"/>
                  <a:pt x="f92" y="f192"/>
                  <a:pt x="f227" y="f15"/>
                </a:cubicBezTo>
                <a:cubicBezTo>
                  <a:pt x="f216" y="f56"/>
                  <a:pt x="f228" y="f48"/>
                  <a:pt x="f40" y="f176"/>
                </a:cubicBezTo>
                <a:cubicBezTo>
                  <a:pt x="f229" y="f75"/>
                  <a:pt x="f200" y="f230"/>
                  <a:pt x="f231" y="f155"/>
                </a:cubicBezTo>
                <a:cubicBezTo>
                  <a:pt x="f88" y="f117"/>
                  <a:pt x="f83" y="f72"/>
                  <a:pt x="f15" y="f71"/>
                </a:cubicBezTo>
                <a:cubicBezTo>
                  <a:pt x="f209" y="f232"/>
                  <a:pt x="f206" y="f233"/>
                  <a:pt x="f37" y="f234"/>
                </a:cubicBezTo>
                <a:cubicBezTo>
                  <a:pt x="f202" y="f235"/>
                  <a:pt x="f208" y="f236"/>
                  <a:pt x="f108" y="f154"/>
                </a:cubicBezTo>
                <a:cubicBezTo>
                  <a:pt x="f108" y="f186"/>
                  <a:pt x="f108" y="f237"/>
                  <a:pt x="f108" y="f151"/>
                </a:cubicBezTo>
                <a:cubicBezTo>
                  <a:pt x="f33" y="f151"/>
                  <a:pt x="f185" y="f151"/>
                  <a:pt x="f231" y="f238"/>
                </a:cubicBezTo>
                <a:cubicBezTo>
                  <a:pt x="f239" y="f240"/>
                  <a:pt x="f215" y="f67"/>
                  <a:pt x="f241" y="f176"/>
                </a:cubicBezTo>
                <a:cubicBezTo>
                  <a:pt x="f182" y="f242"/>
                  <a:pt x="f31" y="f242"/>
                  <a:pt x="f20" y="f242"/>
                </a:cubicBezTo>
                <a:cubicBezTo>
                  <a:pt x="f243" y="f118"/>
                  <a:pt x="f244" y="f245"/>
                  <a:pt x="f246" y="f236"/>
                </a:cubicBezTo>
                <a:cubicBezTo>
                  <a:pt x="f247" y="f118"/>
                  <a:pt x="f248" y="f52"/>
                  <a:pt x="f94" y="f15"/>
                </a:cubicBezTo>
                <a:cubicBezTo>
                  <a:pt x="f249" y="f11"/>
                  <a:pt x="f217" y="f56"/>
                  <a:pt x="f250" y="f111"/>
                </a:cubicBezTo>
                <a:cubicBezTo>
                  <a:pt x="f251" y="f13"/>
                  <a:pt x="f160" y="f202"/>
                  <a:pt x="f161" y="f33"/>
                </a:cubicBezTo>
                <a:cubicBezTo>
                  <a:pt x="f219" y="f177"/>
                  <a:pt x="f110" y="f170"/>
                  <a:pt x="f136" y="f252"/>
                </a:cubicBezTo>
                <a:cubicBezTo>
                  <a:pt x="f253" y="f184"/>
                  <a:pt x="f254" y="f255"/>
                  <a:pt x="f162" y="f75"/>
                </a:cubicBezTo>
                <a:cubicBezTo>
                  <a:pt x="f141" y="f256"/>
                  <a:pt x="f165" y="f154"/>
                  <a:pt x="f27" y="f257"/>
                </a:cubicBezTo>
                <a:cubicBezTo>
                  <a:pt x="f251" y="f257"/>
                  <a:pt x="f163" y="f257"/>
                  <a:pt x="f162" y="f257"/>
                </a:cubicBezTo>
                <a:cubicBezTo>
                  <a:pt x="f152" y="f258"/>
                  <a:pt x="f259" y="f260"/>
                  <a:pt x="f223" y="f261"/>
                </a:cubicBezTo>
                <a:cubicBezTo>
                  <a:pt x="f220" y="f142"/>
                  <a:pt x="f217" y="f139"/>
                  <a:pt x="f27" y="f262"/>
                </a:cubicBezTo>
                <a:cubicBezTo>
                  <a:pt x="f263" y="f264"/>
                  <a:pt x="f165" y="f144"/>
                  <a:pt x="f265" y="f6"/>
                </a:cubicBezTo>
                <a:cubicBezTo>
                  <a:pt x="f104" y="f266"/>
                  <a:pt x="f96" y="f267"/>
                  <a:pt x="f109" y="f261"/>
                </a:cubicBezTo>
                <a:cubicBezTo>
                  <a:pt x="f98" y="f268"/>
                  <a:pt x="f99" y="f269"/>
                  <a:pt x="f101" y="f270"/>
                </a:cubicBezTo>
                <a:cubicBezTo>
                  <a:pt x="f143" y="f121"/>
                  <a:pt x="f109" y="f121"/>
                  <a:pt x="f156" y="f190"/>
                </a:cubicBezTo>
                <a:cubicBezTo>
                  <a:pt x="f110" y="f130"/>
                  <a:pt x="f253" y="f271"/>
                  <a:pt x="f272" y="f273"/>
                </a:cubicBezTo>
                <a:cubicBezTo>
                  <a:pt x="f113" y="f273"/>
                  <a:pt x="f116" y="f125"/>
                  <a:pt x="f136" y="f187"/>
                </a:cubicBezTo>
                <a:cubicBezTo>
                  <a:pt x="f272" y="f274"/>
                  <a:pt x="f129" y="f154"/>
                  <a:pt x="f275" y="f118"/>
                </a:cubicBezTo>
                <a:cubicBezTo>
                  <a:pt x="f141" y="f74"/>
                  <a:pt x="f119" y="f178"/>
                  <a:pt x="f253" y="f178"/>
                </a:cubicBezTo>
                <a:cubicBezTo>
                  <a:pt x="f26" y="f158"/>
                  <a:pt x="f116" y="f180"/>
                  <a:pt x="f126" y="f65"/>
                </a:cubicBezTo>
                <a:cubicBezTo>
                  <a:pt x="f126" y="f176"/>
                  <a:pt x="f276" y="f9"/>
                  <a:pt x="f126" y="f206"/>
                </a:cubicBezTo>
                <a:cubicBezTo>
                  <a:pt x="f277" y="f90"/>
                  <a:pt x="f278" y="f177"/>
                  <a:pt x="f279" y="f280"/>
                </a:cubicBezTo>
                <a:cubicBezTo>
                  <a:pt x="f93" y="f281"/>
                  <a:pt x="f282" y="f281"/>
                  <a:pt x="f283" y="f281"/>
                </a:cubicBezTo>
                <a:cubicBezTo>
                  <a:pt x="f91" y="f284"/>
                  <a:pt x="f87" y="f33"/>
                  <a:pt x="f89" y="f85"/>
                </a:cubicBezTo>
                <a:cubicBezTo>
                  <a:pt x="f91" y="f285"/>
                  <a:pt x="f93" y="f172"/>
                  <a:pt x="f286" y="f287"/>
                </a:cubicBezTo>
                <a:cubicBezTo>
                  <a:pt x="f288" y="f155"/>
                  <a:pt x="f24" y="f63"/>
                  <a:pt x="f86" y="f74"/>
                </a:cubicBezTo>
                <a:cubicBezTo>
                  <a:pt x="f283" y="f67"/>
                  <a:pt x="f30" y="f236"/>
                  <a:pt x="f289" y="f290"/>
                </a:cubicBezTo>
                <a:cubicBezTo>
                  <a:pt x="f291" y="f270"/>
                  <a:pt x="f291" y="f270"/>
                  <a:pt x="f279" y="f292"/>
                </a:cubicBezTo>
                <a:cubicBezTo>
                  <a:pt x="f87" y="f135"/>
                  <a:pt x="f293" y="f6"/>
                  <a:pt x="f294" y="f295"/>
                </a:cubicBezTo>
                <a:cubicBezTo>
                  <a:pt x="f296" y="f297"/>
                  <a:pt x="f41" y="f298"/>
                  <a:pt x="f73" y="f299"/>
                </a:cubicBezTo>
                <a:cubicBezTo>
                  <a:pt x="f76" y="f269"/>
                  <a:pt x="f300" y="f301"/>
                  <a:pt x="f43" y="f302"/>
                </a:cubicBezTo>
                <a:cubicBezTo>
                  <a:pt x="f84" y="f290"/>
                  <a:pt x="f303" y="f121"/>
                  <a:pt x="f73" y="f132"/>
                </a:cubicBezTo>
                <a:cubicBezTo>
                  <a:pt x="f55" y="f183"/>
                  <a:pt x="f291" y="f69"/>
                  <a:pt x="f293" y="f77"/>
                </a:cubicBezTo>
                <a:cubicBezTo>
                  <a:pt x="f304" y="f242"/>
                  <a:pt x="f79" y="f155"/>
                  <a:pt x="f305" y="f118"/>
                </a:cubicBezTo>
                <a:cubicBezTo>
                  <a:pt x="f306" y="f118"/>
                  <a:pt x="f60" y="f74"/>
                  <a:pt x="f58" y="f178"/>
                </a:cubicBezTo>
                <a:cubicBezTo>
                  <a:pt x="f307" y="f78"/>
                  <a:pt x="f43" y="f82"/>
                  <a:pt x="f308" y="f212"/>
                </a:cubicBezTo>
                <a:cubicBezTo>
                  <a:pt x="f34" y="f90"/>
                  <a:pt x="f309" y="f310"/>
                  <a:pt x="f311" y="f107"/>
                </a:cubicBezTo>
                <a:cubicBezTo>
                  <a:pt x="f58" y="f312"/>
                  <a:pt x="f313" y="f37"/>
                  <a:pt x="f314" y="f287"/>
                </a:cubicBezTo>
                <a:cubicBezTo>
                  <a:pt x="f315" y="f199"/>
                  <a:pt x="f316" y="f75"/>
                  <a:pt x="f317" y="f176"/>
                </a:cubicBezTo>
                <a:cubicBezTo>
                  <a:pt x="f318" y="f117"/>
                  <a:pt x="f12" y="f71"/>
                  <a:pt x="f319" y="f235"/>
                </a:cubicBezTo>
                <a:cubicBezTo>
                  <a:pt x="f320" y="f120"/>
                  <a:pt x="f321" y="f233"/>
                  <a:pt x="f322" y="f183"/>
                </a:cubicBezTo>
                <a:cubicBezTo>
                  <a:pt x="f323" y="f290"/>
                  <a:pt x="f324" y="f131"/>
                  <a:pt x="f325" y="f269"/>
                </a:cubicBezTo>
                <a:cubicBezTo>
                  <a:pt x="f326" y="f273"/>
                  <a:pt x="f327" y="f187"/>
                  <a:pt x="f328" y="f301"/>
                </a:cubicBezTo>
                <a:cubicBezTo>
                  <a:pt x="f329" y="f132"/>
                  <a:pt x="f330" y="f270"/>
                  <a:pt x="f331" y="f186"/>
                </a:cubicBezTo>
                <a:cubicBezTo>
                  <a:pt x="f328" y="f257"/>
                  <a:pt x="f332" y="f290"/>
                  <a:pt x="f333" y="f334"/>
                </a:cubicBezTo>
                <a:cubicBezTo>
                  <a:pt x="f335" y="f336"/>
                  <a:pt x="f337" y="f234"/>
                  <a:pt x="f338" y="f63"/>
                </a:cubicBezTo>
                <a:cubicBezTo>
                  <a:pt x="f339" y="f178"/>
                  <a:pt x="f340" y="f74"/>
                  <a:pt x="f329" y="f118"/>
                </a:cubicBezTo>
                <a:cubicBezTo>
                  <a:pt x="f341" y="f207"/>
                  <a:pt x="f318" y="f230"/>
                  <a:pt x="f342" y="f44"/>
                </a:cubicBezTo>
                <a:cubicBezTo>
                  <a:pt x="f343" y="f44"/>
                  <a:pt x="f344" y="f44"/>
                  <a:pt x="f338" y="f44"/>
                </a:cubicBezTo>
                <a:cubicBezTo>
                  <a:pt x="f338" y="f13"/>
                  <a:pt x="f338" y="f211"/>
                  <a:pt x="f345" y="f211"/>
                </a:cubicBezTo>
                <a:cubicBezTo>
                  <a:pt x="f64" y="f193"/>
                  <a:pt x="f70" y="f3"/>
                  <a:pt x="f41" y="f107"/>
                </a:cubicBezTo>
                <a:cubicBezTo>
                  <a:pt x="f346" y="f347"/>
                  <a:pt x="f303" y="f29"/>
                  <a:pt x="f41" y="f21"/>
                </a:cubicBezTo>
                <a:cubicBezTo>
                  <a:pt x="f306" y="f348"/>
                  <a:pt x="f73" y="f349"/>
                  <a:pt x="f2" y="f348"/>
                </a:cubicBezTo>
                <a:cubicBezTo>
                  <a:pt x="f49" y="f107"/>
                  <a:pt x="f350" y="f173"/>
                  <a:pt x="f351" y="f352"/>
                </a:cubicBezTo>
                <a:cubicBezTo>
                  <a:pt x="f331" y="f3"/>
                  <a:pt x="f353" y="f185"/>
                  <a:pt x="f329" y="f90"/>
                </a:cubicBezTo>
                <a:cubicBezTo>
                  <a:pt x="f328" y="f88"/>
                  <a:pt x="f335" y="f202"/>
                  <a:pt x="f332" y="f203"/>
                </a:cubicBezTo>
                <a:cubicBezTo>
                  <a:pt x="f354" y="f83"/>
                  <a:pt x="f355" y="f85"/>
                  <a:pt x="f356" y="f213"/>
                </a:cubicBezTo>
                <a:cubicBezTo>
                  <a:pt x="f355" y="f40"/>
                  <a:pt x="f357" y="f42"/>
                  <a:pt x="f332" y="f33"/>
                </a:cubicBezTo>
                <a:cubicBezTo>
                  <a:pt x="f358" y="f185"/>
                  <a:pt x="f359" y="f44"/>
                  <a:pt x="f360" y="f9"/>
                </a:cubicBezTo>
                <a:cubicBezTo>
                  <a:pt x="f361" y="f44"/>
                  <a:pt x="f362" y="f209"/>
                  <a:pt x="f363" y="f85"/>
                </a:cubicBezTo>
                <a:cubicBezTo>
                  <a:pt x="f364" y="f213"/>
                  <a:pt x="f365" y="f172"/>
                  <a:pt x="f366" y="f367"/>
                </a:cubicBezTo>
                <a:cubicBezTo>
                  <a:pt x="f368" y="f111"/>
                  <a:pt x="f369" y="f50"/>
                  <a:pt x="f370" y="f82"/>
                </a:cubicBezTo>
                <a:cubicBezTo>
                  <a:pt x="f371" y="f82"/>
                  <a:pt x="f372" y="f82"/>
                  <a:pt x="f373" y="f194"/>
                </a:cubicBezTo>
                <a:cubicBezTo>
                  <a:pt x="f374" y="f211"/>
                  <a:pt x="f375" y="f192"/>
                  <a:pt x="f376" y="f37"/>
                </a:cubicBezTo>
                <a:cubicBezTo>
                  <a:pt x="f377" y="f213"/>
                  <a:pt x="f378" y="f202"/>
                  <a:pt x="f379" y="f40"/>
                </a:cubicBezTo>
                <a:cubicBezTo>
                  <a:pt x="f379" y="f201"/>
                  <a:pt x="f379" y="f88"/>
                  <a:pt x="f373" y="f42"/>
                </a:cubicBezTo>
                <a:cubicBezTo>
                  <a:pt x="f372" y="f88"/>
                  <a:pt x="f370" y="f189"/>
                  <a:pt x="f380" y="f189"/>
                </a:cubicBezTo>
                <a:cubicBezTo>
                  <a:pt x="f381" y="f189"/>
                  <a:pt x="f382" y="f201"/>
                  <a:pt x="f383" y="f229"/>
                </a:cubicBezTo>
                <a:cubicBezTo>
                  <a:pt x="f384" y="f16"/>
                  <a:pt x="f385" y="f185"/>
                  <a:pt x="f386" y="f184"/>
                </a:cubicBezTo>
                <a:cubicBezTo>
                  <a:pt x="f387" y="f228"/>
                  <a:pt x="f388" y="f3"/>
                  <a:pt x="f335" y="f179"/>
                </a:cubicBezTo>
                <a:cubicBezTo>
                  <a:pt x="f389" y="f215"/>
                  <a:pt x="f389" y="f284"/>
                  <a:pt x="f389" y="f241"/>
                </a:cubicBezTo>
                <a:cubicBezTo>
                  <a:pt x="f390" y="f175"/>
                  <a:pt x="f391" y="f170"/>
                  <a:pt x="f392" y="f92"/>
                </a:cubicBezTo>
                <a:cubicBezTo>
                  <a:pt x="f392" y="f246"/>
                  <a:pt x="f392" y="f393"/>
                  <a:pt x="f394" y="f281"/>
                </a:cubicBezTo>
                <a:cubicBezTo>
                  <a:pt x="f395" y="f281"/>
                  <a:pt x="f388" y="f280"/>
                  <a:pt x="f391" y="f281"/>
                </a:cubicBezTo>
                <a:cubicBezTo>
                  <a:pt x="f396" y="f179"/>
                  <a:pt x="f317" y="f227"/>
                  <a:pt x="f397" y="f398"/>
                </a:cubicBezTo>
                <a:cubicBezTo>
                  <a:pt x="f399" y="f249"/>
                  <a:pt x="f400" y="f250"/>
                  <a:pt x="f401" y="f263"/>
                </a:cubicBezTo>
                <a:cubicBezTo>
                  <a:pt x="f402" y="f265"/>
                  <a:pt x="f397" y="f403"/>
                  <a:pt x="f70" y="f403"/>
                </a:cubicBezTo>
                <a:cubicBezTo>
                  <a:pt x="f318" y="f163"/>
                  <a:pt x="f340" y="f145"/>
                  <a:pt x="f404" y="f403"/>
                </a:cubicBezTo>
                <a:cubicBezTo>
                  <a:pt x="f395" y="f160"/>
                  <a:pt x="f405" y="f250"/>
                  <a:pt x="f363" y="f249"/>
                </a:cubicBezTo>
                <a:cubicBezTo>
                  <a:pt x="f406" y="f27"/>
                  <a:pt x="f407" y="f265"/>
                  <a:pt x="f408" y="f104"/>
                </a:cubicBezTo>
                <a:cubicBezTo>
                  <a:pt x="f409" y="f160"/>
                  <a:pt x="f410" y="f23"/>
                  <a:pt x="f411" y="f217"/>
                </a:cubicBezTo>
                <a:cubicBezTo>
                  <a:pt x="f370" y="f165"/>
                  <a:pt x="f412" y="f164"/>
                  <a:pt x="f413" y="f145"/>
                </a:cubicBezTo>
                <a:cubicBezTo>
                  <a:pt x="f414" y="f106"/>
                  <a:pt x="f414" y="f104"/>
                  <a:pt x="f415" y="f161"/>
                </a:cubicBezTo>
                <a:cubicBezTo>
                  <a:pt x="f372" y="f145"/>
                  <a:pt x="f416" y="f251"/>
                  <a:pt x="f417" y="f250"/>
                </a:cubicBezTo>
                <a:cubicBezTo>
                  <a:pt x="f418" y="f265"/>
                  <a:pt x="f419" y="f403"/>
                  <a:pt x="f420" y="f159"/>
                </a:cubicBezTo>
                <a:cubicBezTo>
                  <a:pt x="f417" y="f162"/>
                  <a:pt x="f421" y="f161"/>
                  <a:pt x="f8" y="f146"/>
                </a:cubicBezTo>
                <a:cubicBezTo>
                  <a:pt x="f8" y="f152"/>
                  <a:pt x="f8" y="f100"/>
                  <a:pt x="f7" y="f96"/>
                </a:cubicBezTo>
                <a:cubicBezTo>
                  <a:pt x="f419" y="f157"/>
                  <a:pt x="f422" y="f105"/>
                  <a:pt x="f423" y="f103"/>
                </a:cubicBezTo>
                <a:cubicBezTo>
                  <a:pt x="f424" y="f101"/>
                  <a:pt x="f425" y="f143"/>
                  <a:pt x="f426" y="f98"/>
                </a:cubicBezTo>
                <a:cubicBezTo>
                  <a:pt x="f427" y="f141"/>
                  <a:pt x="f428" y="f272"/>
                  <a:pt x="f7" y="f429"/>
                </a:cubicBezTo>
                <a:cubicBezTo>
                  <a:pt x="f430" y="f431"/>
                  <a:pt x="f421" y="f124"/>
                  <a:pt x="f432" y="f278"/>
                </a:cubicBezTo>
                <a:cubicBezTo>
                  <a:pt x="f433" y="f113"/>
                  <a:pt x="f368" y="f156"/>
                  <a:pt x="f434" y="f152"/>
                </a:cubicBezTo>
                <a:cubicBezTo>
                  <a:pt x="f435" y="f25"/>
                  <a:pt x="f436" y="f157"/>
                  <a:pt x="f437" y="f105"/>
                </a:cubicBezTo>
                <a:cubicBezTo>
                  <a:pt x="f410" y="f222"/>
                  <a:pt x="f438" y="f26"/>
                  <a:pt x="f412" y="f439"/>
                </a:cubicBezTo>
                <a:cubicBezTo>
                  <a:pt x="f382" y="f276"/>
                  <a:pt x="f386" y="f159"/>
                  <a:pt x="f440" y="f25"/>
                </a:cubicBezTo>
                <a:cubicBezTo>
                  <a:pt x="f441" y="f143"/>
                  <a:pt x="f442" y="f275"/>
                  <a:pt x="f408" y="f138"/>
                </a:cubicBezTo>
                <a:cubicBezTo>
                  <a:pt x="f387" y="f26"/>
                  <a:pt x="f443" y="f95"/>
                  <a:pt x="f444" y="f113"/>
                </a:cubicBezTo>
                <a:cubicBezTo>
                  <a:pt x="f359" y="f253"/>
                  <a:pt x="f445" y="f133"/>
                  <a:pt x="f446" y="f98"/>
                </a:cubicBezTo>
                <a:cubicBezTo>
                  <a:pt x="f447" y="f150"/>
                  <a:pt x="f448" y="f152"/>
                  <a:pt x="f449" y="f152"/>
                </a:cubicBezTo>
                <a:cubicBezTo>
                  <a:pt x="f322" y="f102"/>
                  <a:pt x="f450" y="f146"/>
                  <a:pt x="f399" y="f146"/>
                </a:cubicBezTo>
                <a:cubicBezTo>
                  <a:pt x="f399" y="f100"/>
                  <a:pt x="f402" y="f96"/>
                  <a:pt x="f451" y="f105"/>
                </a:cubicBezTo>
                <a:cubicBezTo>
                  <a:pt x="f68" y="f275"/>
                  <a:pt x="f14" y="f136"/>
                  <a:pt x="f452" y="f453"/>
                </a:cubicBezTo>
                <a:cubicBezTo>
                  <a:pt x="f454" y="f30"/>
                  <a:pt x="f455" y="f456"/>
                  <a:pt x="f457" y="f458"/>
                </a:cubicBezTo>
                <a:cubicBezTo>
                  <a:pt x="f459" y="f460"/>
                  <a:pt x="f391" y="f461"/>
                  <a:pt x="f462" y="f291"/>
                </a:cubicBezTo>
                <a:cubicBezTo>
                  <a:pt x="f440" y="f296"/>
                  <a:pt x="f383" y="f463"/>
                  <a:pt x="f437" y="f308"/>
                </a:cubicBezTo>
                <a:cubicBezTo>
                  <a:pt x="f409" y="f43"/>
                  <a:pt x="f464" y="f81"/>
                  <a:pt x="f465" y="f304"/>
                </a:cubicBezTo>
                <a:cubicBezTo>
                  <a:pt x="f466" y="f2"/>
                  <a:pt x="f414" y="f467"/>
                  <a:pt x="f373" y="f303"/>
                </a:cubicBezTo>
                <a:cubicBezTo>
                  <a:pt x="f375" y="f306"/>
                  <a:pt x="f369" y="f76"/>
                  <a:pt x="f468" y="f73"/>
                </a:cubicBezTo>
                <a:cubicBezTo>
                  <a:pt x="f469" y="f400"/>
                  <a:pt x="f366" y="f399"/>
                  <a:pt x="f372" y="f470"/>
                </a:cubicBezTo>
                <a:cubicBezTo>
                  <a:pt x="f372" y="f471"/>
                  <a:pt x="f377" y="f38"/>
                  <a:pt x="f377" y="f472"/>
                </a:cubicBezTo>
                <a:cubicBezTo>
                  <a:pt x="f369" y="f38"/>
                  <a:pt x="f413" y="f471"/>
                  <a:pt x="f434" y="f397"/>
                </a:cubicBezTo>
                <a:cubicBezTo>
                  <a:pt x="f434" y="f19"/>
                  <a:pt x="f434" y="f68"/>
                  <a:pt x="f434" y="f473"/>
                </a:cubicBezTo>
                <a:cubicBezTo>
                  <a:pt x="f385" y="f47"/>
                  <a:pt x="f474" y="f41"/>
                  <a:pt x="f405" y="f305"/>
                </a:cubicBezTo>
                <a:cubicBezTo>
                  <a:pt x="f359" y="f2"/>
                  <a:pt x="f475" y="f397"/>
                  <a:pt x="f392" y="f476"/>
                </a:cubicBezTo>
                <a:cubicBezTo>
                  <a:pt x="f477" y="f399"/>
                  <a:pt x="f475" y="f43"/>
                  <a:pt x="f478" y="f311"/>
                </a:cubicBezTo>
                <a:cubicBezTo>
                  <a:pt x="f478" y="f479"/>
                  <a:pt x="f478" y="f303"/>
                  <a:pt x="f478" y="f57"/>
                </a:cubicBezTo>
                <a:cubicBezTo>
                  <a:pt x="f480" y="f55"/>
                  <a:pt x="f481" y="f55"/>
                  <a:pt x="f328" y="f73"/>
                </a:cubicBezTo>
                <a:cubicBezTo>
                  <a:pt x="f482" y="f60"/>
                  <a:pt x="f330" y="f346"/>
                  <a:pt x="f353" y="f296"/>
                </a:cubicBezTo>
                <a:cubicBezTo>
                  <a:pt x="f327" y="f483"/>
                  <a:pt x="f484" y="f32"/>
                  <a:pt x="f485" y="f93"/>
                </a:cubicBezTo>
                <a:cubicBezTo>
                  <a:pt x="f486" y="f124"/>
                  <a:pt x="f47" y="f95"/>
                  <a:pt x="f487" y="f133"/>
                </a:cubicBezTo>
                <a:cubicBezTo>
                  <a:pt x="f36" y="f275"/>
                  <a:pt x="f73" y="f110"/>
                  <a:pt x="f55" y="f112"/>
                </a:cubicBezTo>
                <a:cubicBezTo>
                  <a:pt x="f36" y="f138"/>
                  <a:pt x="f487" y="f276"/>
                  <a:pt x="f401" y="f28"/>
                </a:cubicBezTo>
                <a:cubicBezTo>
                  <a:pt x="f472" y="f488"/>
                  <a:pt x="f64" y="f300"/>
                  <a:pt x="f489" y="f479"/>
                </a:cubicBezTo>
                <a:cubicBezTo>
                  <a:pt x="f12" y="f490"/>
                  <a:pt x="f321" y="f68"/>
                  <a:pt x="f491" y="f313"/>
                </a:cubicBezTo>
                <a:cubicBezTo>
                  <a:pt x="f454" y="f49"/>
                  <a:pt x="f326" y="f314"/>
                  <a:pt x="f492" y="f493"/>
                </a:cubicBezTo>
                <a:cubicBezTo>
                  <a:pt x="f494" y="f343"/>
                  <a:pt x="f329" y="f317"/>
                  <a:pt x="f356" y="f495"/>
                </a:cubicBezTo>
                <a:cubicBezTo>
                  <a:pt x="f335" y="f496"/>
                  <a:pt x="f328" y="f497"/>
                  <a:pt x="f329" y="f498"/>
                </a:cubicBezTo>
                <a:cubicBezTo>
                  <a:pt x="f499" y="f340"/>
                  <a:pt x="f446" y="f340"/>
                  <a:pt x="f442" y="f331"/>
                </a:cubicBezTo>
                <a:cubicBezTo>
                  <a:pt x="f500" y="f501"/>
                  <a:pt x="f445" y="f491"/>
                  <a:pt x="f391" y="f353"/>
                </a:cubicBezTo>
                <a:cubicBezTo>
                  <a:pt x="f502" y="f503"/>
                  <a:pt x="f395" y="f499"/>
                  <a:pt x="f440" y="f504"/>
                </a:cubicBezTo>
                <a:cubicBezTo>
                  <a:pt x="f391" y="f332"/>
                  <a:pt x="f462" y="f505"/>
                  <a:pt x="f357" y="f478"/>
                </a:cubicBezTo>
                <a:cubicBezTo>
                  <a:pt x="f455" y="f354"/>
                  <a:pt x="f335" y="f477"/>
                  <a:pt x="f449" y="f506"/>
                </a:cubicBezTo>
                <a:cubicBezTo>
                  <a:pt x="f331" y="f389"/>
                  <a:pt x="f355" y="f326"/>
                  <a:pt x="f340" y="f323"/>
                </a:cubicBezTo>
                <a:cubicBezTo>
                  <a:pt x="f396" y="f396"/>
                  <a:pt x="f339" y="f327"/>
                  <a:pt x="f325" y="f480"/>
                </a:cubicBezTo>
                <a:cubicBezTo>
                  <a:pt x="f10" y="f326"/>
                  <a:pt x="f507" y="f497"/>
                  <a:pt x="f321" y="f316"/>
                </a:cubicBezTo>
                <a:cubicBezTo>
                  <a:pt x="f350" y="f14"/>
                  <a:pt x="f10" y="f12"/>
                  <a:pt x="f12" y="f497"/>
                </a:cubicBezTo>
                <a:cubicBezTo>
                  <a:pt x="f508" y="f495"/>
                  <a:pt x="f14" y="f509"/>
                  <a:pt x="f509" y="f510"/>
                </a:cubicBezTo>
                <a:cubicBezTo>
                  <a:pt x="f496" y="f511"/>
                  <a:pt x="f510" y="f38"/>
                  <a:pt x="f473" y="f2"/>
                </a:cubicBezTo>
                <a:cubicBezTo>
                  <a:pt x="f512" y="f84"/>
                  <a:pt x="f53" y="f460"/>
                  <a:pt x="f60" y="f513"/>
                </a:cubicBezTo>
                <a:cubicBezTo>
                  <a:pt x="f41" y="f439"/>
                  <a:pt x="f479" y="f514"/>
                  <a:pt x="f515" y="f429"/>
                </a:cubicBezTo>
                <a:cubicBezTo>
                  <a:pt x="f311" y="f122"/>
                  <a:pt x="f300" y="f286"/>
                  <a:pt x="f300" y="f488"/>
                </a:cubicBezTo>
                <a:cubicBezTo>
                  <a:pt x="f483" y="f305"/>
                  <a:pt x="f516" y="f517"/>
                  <a:pt x="f309" y="f325"/>
                </a:cubicBezTo>
                <a:cubicBezTo>
                  <a:pt x="f308" y="f391"/>
                  <a:pt x="f309" y="f436"/>
                  <a:pt x="f516" y="f518"/>
                </a:cubicBezTo>
                <a:cubicBezTo>
                  <a:pt x="f516" y="f418"/>
                  <a:pt x="f519" y="f520"/>
                  <a:pt x="f460" y="f8"/>
                </a:cubicBezTo>
                <a:cubicBezTo>
                  <a:pt x="f87" y="f520"/>
                  <a:pt x="f283" y="f419"/>
                  <a:pt x="f24" y="f521"/>
                </a:cubicBezTo>
                <a:cubicBezTo>
                  <a:pt x="f488" y="f359"/>
                  <a:pt x="f30" y="f318"/>
                  <a:pt x="f288" y="f32"/>
                </a:cubicBezTo>
                <a:cubicBezTo>
                  <a:pt x="f288" y="f289"/>
                  <a:pt x="f289" y="f122"/>
                  <a:pt x="f126" y="f126"/>
                </a:cubicBezTo>
                <a:cubicBezTo>
                  <a:pt x="f141" y="f272"/>
                  <a:pt x="f222" y="f28"/>
                  <a:pt x="f99" y="f278"/>
                </a:cubicBezTo>
                <a:cubicBezTo>
                  <a:pt x="f145" y="f461"/>
                  <a:pt x="f398" y="f296"/>
                  <a:pt x="f252" y="f402"/>
                </a:cubicBezTo>
                <a:cubicBezTo>
                  <a:pt x="f182" y="f511"/>
                  <a:pt x="f184" y="f510"/>
                  <a:pt x="f312" y="f324"/>
                </a:cubicBezTo>
                <a:cubicBezTo>
                  <a:pt x="f214" y="f337"/>
                  <a:pt x="f185" y="f484"/>
                  <a:pt x="f108" y="f522"/>
                </a:cubicBezTo>
                <a:cubicBezTo>
                  <a:pt x="f523" y="f524"/>
                  <a:pt x="f42" y="f323"/>
                  <a:pt x="f229" y="f525"/>
                </a:cubicBezTo>
                <a:cubicBezTo>
                  <a:pt x="f201" y="f525"/>
                  <a:pt x="f208" y="f526"/>
                  <a:pt x="f189" y="f485"/>
                </a:cubicBezTo>
                <a:cubicBezTo>
                  <a:pt x="f83" y="f326"/>
                  <a:pt x="f192" y="f328"/>
                  <a:pt x="f193" y="f404"/>
                </a:cubicBezTo>
                <a:cubicBezTo>
                  <a:pt x="f285" y="f462"/>
                  <a:pt x="f11" y="f477"/>
                  <a:pt x="f82" y="f477"/>
                </a:cubicBezTo>
                <a:cubicBezTo>
                  <a:pt x="f194" y="f354"/>
                  <a:pt x="f194" y="f335"/>
                  <a:pt x="f255" y="f503"/>
                </a:cubicBezTo>
                <a:cubicBezTo>
                  <a:pt x="f194" y="f482"/>
                  <a:pt x="f54" y="f482"/>
                  <a:pt x="f195" y="f329"/>
                </a:cubicBezTo>
                <a:cubicBezTo>
                  <a:pt x="f527" y="f477"/>
                  <a:pt x="f528" y="f441"/>
                  <a:pt x="f176" y="f529"/>
                </a:cubicBezTo>
                <a:cubicBezTo>
                  <a:pt x="f230" y="f529"/>
                  <a:pt x="f287" y="f361"/>
                  <a:pt x="f178" y="f464"/>
                </a:cubicBezTo>
                <a:cubicBezTo>
                  <a:pt x="f287" y="f408"/>
                  <a:pt x="f230" y="f500"/>
                  <a:pt x="f176" y="f391"/>
                </a:cubicBezTo>
                <a:cubicBezTo>
                  <a:pt x="f74" y="f457"/>
                  <a:pt x="f530" y="f531"/>
                  <a:pt x="f67" y="f405"/>
                </a:cubicBezTo>
                <a:cubicBezTo>
                  <a:pt x="f336" y="f475"/>
                  <a:pt x="f532" y="f394"/>
                  <a:pt x="f234" y="f388"/>
                </a:cubicBezTo>
                <a:cubicBezTo>
                  <a:pt x="f197" y="f477"/>
                  <a:pt x="f204" y="f455"/>
                  <a:pt x="f207" y="f503"/>
                </a:cubicBezTo>
                <a:cubicBezTo>
                  <a:pt x="f176" y="f329"/>
                  <a:pt x="f230" y="f533"/>
                  <a:pt x="f74" y="f491"/>
                </a:cubicBezTo>
                <a:cubicBezTo>
                  <a:pt x="f534" y="f396"/>
                  <a:pt x="f11" y="f338"/>
                  <a:pt x="f85" y="f320"/>
                </a:cubicBezTo>
                <a:cubicBezTo>
                  <a:pt x="f83" y="f10"/>
                  <a:pt x="f203" y="f535"/>
                  <a:pt x="f37" y="f319"/>
                </a:cubicBezTo>
                <a:cubicBezTo>
                  <a:pt x="f209" y="f343"/>
                  <a:pt x="f13" y="f535"/>
                  <a:pt x="f9" y="f10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" name="Freeform 11">
            <a:extLst>
              <a:ext uri="{FF2B5EF4-FFF2-40B4-BE49-F238E27FC236}">
                <a16:creationId xmlns:a16="http://schemas.microsoft.com/office/drawing/2014/main" id="{586C8BBF-DDC1-D902-08AE-10DA0B80390A}"/>
              </a:ext>
            </a:extLst>
          </p:cNvPr>
          <p:cNvSpPr/>
          <p:nvPr/>
        </p:nvSpPr>
        <p:spPr>
          <a:xfrm>
            <a:off x="439734" y="909635"/>
            <a:ext cx="969958" cy="104298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78"/>
              <a:gd name="f7" fmla="val 621"/>
              <a:gd name="f8" fmla="val 256"/>
              <a:gd name="f9" fmla="val 323"/>
              <a:gd name="f10" fmla="val 251"/>
              <a:gd name="f11" fmla="val 326"/>
              <a:gd name="f12" fmla="val 245"/>
              <a:gd name="f13" fmla="val 329"/>
              <a:gd name="f14" fmla="val 240"/>
              <a:gd name="f15" fmla="val 332"/>
              <a:gd name="f16" fmla="val 193"/>
              <a:gd name="f17" fmla="val 357"/>
              <a:gd name="f18" fmla="val 146"/>
              <a:gd name="f19" fmla="val 383"/>
              <a:gd name="f20" fmla="val 100"/>
              <a:gd name="f21" fmla="val 409"/>
              <a:gd name="f22" fmla="val 94"/>
              <a:gd name="f23" fmla="val 412"/>
              <a:gd name="f24" fmla="val 89"/>
              <a:gd name="f25" fmla="val 420"/>
              <a:gd name="f26" fmla="val 87"/>
              <a:gd name="f27" fmla="val 426"/>
              <a:gd name="f28" fmla="val 84"/>
              <a:gd name="f29" fmla="val 443"/>
              <a:gd name="f30" fmla="val 74"/>
              <a:gd name="f31" fmla="val 447"/>
              <a:gd name="f32" fmla="val 60"/>
              <a:gd name="f33" fmla="val 444"/>
              <a:gd name="f34" fmla="val 46"/>
              <a:gd name="f35" fmla="val 441"/>
              <a:gd name="f36" fmla="val 38"/>
              <a:gd name="f37" fmla="val 431"/>
              <a:gd name="f38" fmla="val 41"/>
              <a:gd name="f39" fmla="val 418"/>
              <a:gd name="f40" fmla="val 43"/>
              <a:gd name="f41" fmla="val 402"/>
              <a:gd name="f42" fmla="val 54"/>
              <a:gd name="f43" fmla="val 399"/>
              <a:gd name="f44" fmla="val 70"/>
              <a:gd name="f45" fmla="val 401"/>
              <a:gd name="f46" fmla="val 80"/>
              <a:gd name="f47" fmla="val 92"/>
              <a:gd name="f48" fmla="val 101"/>
              <a:gd name="f49" fmla="val 398"/>
              <a:gd name="f50" fmla="val 149"/>
              <a:gd name="f51" fmla="val 372"/>
              <a:gd name="f52" fmla="val 196"/>
              <a:gd name="f53" fmla="val 345"/>
              <a:gd name="f54" fmla="val 244"/>
              <a:gd name="f55" fmla="val 318"/>
              <a:gd name="f56" fmla="val 243"/>
              <a:gd name="f57" fmla="val 316"/>
              <a:gd name="f58" fmla="val 242"/>
              <a:gd name="f59" fmla="val 314"/>
              <a:gd name="f60" fmla="val 312"/>
              <a:gd name="f61" fmla="val 237"/>
              <a:gd name="f62" fmla="val 311"/>
              <a:gd name="f63" fmla="val 231"/>
              <a:gd name="f64" fmla="val 310"/>
              <a:gd name="f65" fmla="val 226"/>
              <a:gd name="f66" fmla="val 174"/>
              <a:gd name="f67" fmla="val 122"/>
              <a:gd name="f68" fmla="val 334"/>
              <a:gd name="f69" fmla="val 64"/>
              <a:gd name="f70" fmla="val 335"/>
              <a:gd name="f71" fmla="val 58"/>
              <a:gd name="f72" fmla="val 340"/>
              <a:gd name="f73" fmla="val 346"/>
              <a:gd name="f74" fmla="val 44"/>
              <a:gd name="f75" fmla="val 359"/>
              <a:gd name="f76" fmla="val 26"/>
              <a:gd name="f77" fmla="val 364"/>
              <a:gd name="f78" fmla="val 14"/>
              <a:gd name="f79" fmla="val 355"/>
              <a:gd name="f80" fmla="val 3"/>
              <a:gd name="f81" fmla="val 336"/>
              <a:gd name="f82" fmla="val 8"/>
              <a:gd name="f83" fmla="val 17"/>
              <a:gd name="f84" fmla="val 33"/>
              <a:gd name="f85" fmla="val 47"/>
              <a:gd name="f86" fmla="val 319"/>
              <a:gd name="f87" fmla="val 52"/>
              <a:gd name="f88" fmla="val 322"/>
              <a:gd name="f89" fmla="val 59"/>
              <a:gd name="f90" fmla="val 325"/>
              <a:gd name="f91" fmla="val 317"/>
              <a:gd name="f92" fmla="val 179"/>
              <a:gd name="f93" fmla="val 309"/>
              <a:gd name="f94" fmla="val 236"/>
              <a:gd name="f95" fmla="val 301"/>
              <a:gd name="f96" fmla="val 238"/>
              <a:gd name="f97" fmla="val 300"/>
              <a:gd name="f98" fmla="val 299"/>
              <a:gd name="f99" fmla="val 296"/>
              <a:gd name="f100" fmla="val 293"/>
              <a:gd name="f101" fmla="val 233"/>
              <a:gd name="f102" fmla="val 290"/>
              <a:gd name="f103" fmla="val 228"/>
              <a:gd name="f104" fmla="val 288"/>
              <a:gd name="f105" fmla="val 181"/>
              <a:gd name="f106" fmla="val 274"/>
              <a:gd name="f107" fmla="val 134"/>
              <a:gd name="f108" fmla="val 259"/>
              <a:gd name="f109" fmla="val 79"/>
              <a:gd name="f110" fmla="val 69"/>
              <a:gd name="f111" fmla="val 246"/>
              <a:gd name="f112" fmla="val 61"/>
              <a:gd name="f113" fmla="val 249"/>
              <a:gd name="f114" fmla="val 255"/>
              <a:gd name="f115" fmla="val 30"/>
              <a:gd name="f116" fmla="val 22"/>
              <a:gd name="f117" fmla="val 19"/>
              <a:gd name="f118" fmla="val 219"/>
              <a:gd name="f119" fmla="val 25"/>
              <a:gd name="f120" fmla="val 210"/>
              <a:gd name="f121" fmla="val 34"/>
              <a:gd name="f122" fmla="val 51"/>
              <a:gd name="f123" fmla="val 66"/>
              <a:gd name="f124" fmla="val 204"/>
              <a:gd name="f125" fmla="val 206"/>
              <a:gd name="f126" fmla="val 75"/>
              <a:gd name="f127" fmla="val 211"/>
              <a:gd name="f128" fmla="val 214"/>
              <a:gd name="f129" fmla="val 90"/>
              <a:gd name="f130" fmla="val 235"/>
              <a:gd name="f131" fmla="val 103"/>
              <a:gd name="f132" fmla="val 239"/>
              <a:gd name="f133" fmla="val 145"/>
              <a:gd name="f134" fmla="val 253"/>
              <a:gd name="f135" fmla="val 188"/>
              <a:gd name="f136" fmla="val 266"/>
              <a:gd name="f137" fmla="val 279"/>
              <a:gd name="f138" fmla="val 280"/>
              <a:gd name="f139" fmla="val 247"/>
              <a:gd name="f140" fmla="val 273"/>
              <a:gd name="f141" fmla="val 265"/>
              <a:gd name="f142" fmla="val 241"/>
              <a:gd name="f143" fmla="val 261"/>
              <a:gd name="f144" fmla="val 202"/>
              <a:gd name="f145" fmla="val 222"/>
              <a:gd name="f146" fmla="val 163"/>
              <a:gd name="f147" fmla="val 184"/>
              <a:gd name="f148" fmla="val 124"/>
              <a:gd name="f149" fmla="val 119"/>
              <a:gd name="f150" fmla="val 142"/>
              <a:gd name="f151" fmla="val 110"/>
              <a:gd name="f152" fmla="val 140"/>
              <a:gd name="f153" fmla="val 141"/>
              <a:gd name="f154" fmla="val 143"/>
              <a:gd name="f155" fmla="val 71"/>
              <a:gd name="f156" fmla="val 137"/>
              <a:gd name="f157" fmla="val 106"/>
              <a:gd name="f158" fmla="val 85"/>
              <a:gd name="f159" fmla="val 91"/>
              <a:gd name="f160" fmla="val 102"/>
              <a:gd name="f161" fmla="val 118"/>
              <a:gd name="f162" fmla="val 127"/>
              <a:gd name="f163" fmla="val 126"/>
              <a:gd name="f164" fmla="val 120"/>
              <a:gd name="f165" fmla="val 125"/>
              <a:gd name="f166" fmla="val 131"/>
              <a:gd name="f167" fmla="val 129"/>
              <a:gd name="f168" fmla="val 173"/>
              <a:gd name="f169" fmla="val 177"/>
              <a:gd name="f170" fmla="val 218"/>
              <a:gd name="f171" fmla="val 220"/>
              <a:gd name="f172" fmla="val 263"/>
              <a:gd name="f173" fmla="val 258"/>
              <a:gd name="f174" fmla="val 254"/>
              <a:gd name="f175" fmla="val 262"/>
              <a:gd name="f176" fmla="val 250"/>
              <a:gd name="f177" fmla="val 201"/>
              <a:gd name="f178" fmla="val 153"/>
              <a:gd name="f179" fmla="val 104"/>
              <a:gd name="f180" fmla="val 199"/>
              <a:gd name="f181" fmla="val 194"/>
              <a:gd name="f182" fmla="val 183"/>
              <a:gd name="f183" fmla="val 88"/>
              <a:gd name="f184" fmla="val 175"/>
              <a:gd name="f185" fmla="val 162"/>
              <a:gd name="f186" fmla="val 165"/>
              <a:gd name="f187" fmla="val 62"/>
              <a:gd name="f188" fmla="val 182"/>
              <a:gd name="f189" fmla="val 39"/>
              <a:gd name="f190" fmla="val 209"/>
              <a:gd name="f191" fmla="val 217"/>
              <a:gd name="f192" fmla="val 221"/>
              <a:gd name="f193" fmla="val 216"/>
              <a:gd name="f194" fmla="val 213"/>
              <a:gd name="f195" fmla="val 96"/>
              <a:gd name="f196" fmla="val 275"/>
              <a:gd name="f197" fmla="val 276"/>
              <a:gd name="f198" fmla="val 277"/>
              <a:gd name="f199" fmla="val 278"/>
              <a:gd name="f200" fmla="val 248"/>
              <a:gd name="f201" fmla="val 281"/>
              <a:gd name="f202" fmla="val 282"/>
              <a:gd name="f203" fmla="val 130"/>
              <a:gd name="f204" fmla="val 72"/>
              <a:gd name="f205" fmla="val 269"/>
              <a:gd name="f206" fmla="val 55"/>
              <a:gd name="f207" fmla="val 27"/>
              <a:gd name="f208" fmla="val 13"/>
              <a:gd name="f209" fmla="val 307"/>
              <a:gd name="f210" fmla="val 24"/>
              <a:gd name="f211" fmla="val 40"/>
              <a:gd name="f212" fmla="val 305"/>
              <a:gd name="f213" fmla="val 56"/>
              <a:gd name="f214" fmla="val 295"/>
              <a:gd name="f215" fmla="val 298"/>
              <a:gd name="f216" fmla="val 302"/>
              <a:gd name="f217" fmla="val 304"/>
              <a:gd name="f218" fmla="val 191"/>
              <a:gd name="f219" fmla="val 339"/>
              <a:gd name="f220" fmla="val 358"/>
              <a:gd name="f221" fmla="val 361"/>
              <a:gd name="f222" fmla="val 363"/>
              <a:gd name="f223" fmla="val 356"/>
              <a:gd name="f224" fmla="val 76"/>
              <a:gd name="f225" fmla="val 344"/>
              <a:gd name="f226" fmla="val 350"/>
              <a:gd name="f227" fmla="val 366"/>
              <a:gd name="f228" fmla="val 36"/>
              <a:gd name="f229" fmla="val 384"/>
              <a:gd name="f230" fmla="val 407"/>
              <a:gd name="f231" fmla="val 413"/>
              <a:gd name="f232" fmla="val 48"/>
              <a:gd name="f233" fmla="val 65"/>
              <a:gd name="f234" fmla="val 392"/>
              <a:gd name="f235" fmla="val 379"/>
              <a:gd name="f236" fmla="val 368"/>
              <a:gd name="f237" fmla="val 108"/>
              <a:gd name="f238" fmla="val 352"/>
              <a:gd name="f239" fmla="val 152"/>
              <a:gd name="f240" fmla="val 197"/>
              <a:gd name="f241" fmla="val 315"/>
              <a:gd name="f242" fmla="val 331"/>
              <a:gd name="f243" fmla="val 230"/>
              <a:gd name="f244" fmla="val 380"/>
              <a:gd name="f245" fmla="val 190"/>
              <a:gd name="f246" fmla="val 400"/>
              <a:gd name="f247" fmla="val 166"/>
              <a:gd name="f248" fmla="val 419"/>
              <a:gd name="f249" fmla="val 423"/>
              <a:gd name="f250" fmla="val 136"/>
              <a:gd name="f251" fmla="val 425"/>
              <a:gd name="f252" fmla="val 128"/>
              <a:gd name="f253" fmla="val 424"/>
              <a:gd name="f254" fmla="val 121"/>
              <a:gd name="f255" fmla="val 105"/>
              <a:gd name="f256" fmla="val 432"/>
              <a:gd name="f257" fmla="val 450"/>
              <a:gd name="f258" fmla="val 468"/>
              <a:gd name="f259" fmla="val 485"/>
              <a:gd name="f260" fmla="val 99"/>
              <a:gd name="f261" fmla="val 486"/>
              <a:gd name="f262" fmla="val 114"/>
              <a:gd name="f263" fmla="val 487"/>
              <a:gd name="f264" fmla="val 476"/>
              <a:gd name="f265" fmla="val 138"/>
              <a:gd name="f266" fmla="val 458"/>
              <a:gd name="f267" fmla="val 442"/>
              <a:gd name="f268" fmla="val 434"/>
              <a:gd name="f269" fmla="val 394"/>
              <a:gd name="f270" fmla="val 225"/>
              <a:gd name="f271" fmla="val 333"/>
              <a:gd name="f272" fmla="val 330"/>
              <a:gd name="f273" fmla="val 328"/>
              <a:gd name="f274" fmla="val 385"/>
              <a:gd name="f275" fmla="val 467"/>
              <a:gd name="f276" fmla="val 477"/>
              <a:gd name="f277" fmla="val 491"/>
              <a:gd name="f278" fmla="val 497"/>
              <a:gd name="f279" fmla="val 518"/>
              <a:gd name="f280" fmla="val 532"/>
              <a:gd name="f281" fmla="val 212"/>
              <a:gd name="f282" fmla="val 545"/>
              <a:gd name="f283" fmla="val 546"/>
              <a:gd name="f284" fmla="val 540"/>
              <a:gd name="f285" fmla="val 533"/>
              <a:gd name="f286" fmla="val 514"/>
              <a:gd name="f287" fmla="val 498"/>
              <a:gd name="f288" fmla="val 492"/>
              <a:gd name="f289" fmla="val 479"/>
              <a:gd name="f290" fmla="val 337"/>
              <a:gd name="f291" fmla="val 287"/>
              <a:gd name="f292" fmla="val 338"/>
              <a:gd name="f293" fmla="val 292"/>
              <a:gd name="f294" fmla="val 294"/>
              <a:gd name="f295" fmla="val 342"/>
              <a:gd name="f296" fmla="val 297"/>
              <a:gd name="f297" fmla="val 396"/>
              <a:gd name="f298" fmla="val 306"/>
              <a:gd name="f299" fmla="val 499"/>
              <a:gd name="f300" fmla="val 509"/>
              <a:gd name="f301" fmla="val 520"/>
              <a:gd name="f302" fmla="val 528"/>
              <a:gd name="f303" fmla="val 543"/>
              <a:gd name="f304" fmla="val 561"/>
              <a:gd name="f305" fmla="val 570"/>
              <a:gd name="f306" fmla="val 308"/>
              <a:gd name="f307" fmla="val 320"/>
              <a:gd name="f308" fmla="val 576"/>
              <a:gd name="f309" fmla="val 566"/>
              <a:gd name="f310" fmla="val 552"/>
              <a:gd name="f311" fmla="val 349"/>
              <a:gd name="f312" fmla="val 535"/>
              <a:gd name="f313" fmla="val 524"/>
              <a:gd name="f314" fmla="val 321"/>
              <a:gd name="f315" fmla="val 454"/>
              <a:gd name="f316" fmla="val 327"/>
              <a:gd name="f317" fmla="val 362"/>
              <a:gd name="f318" fmla="val 430"/>
              <a:gd name="f319" fmla="val 397"/>
              <a:gd name="f320" fmla="val 482"/>
              <a:gd name="f321" fmla="val 436"/>
              <a:gd name="f322" fmla="val 493"/>
              <a:gd name="f323" fmla="val 501"/>
              <a:gd name="f324" fmla="val 433"/>
              <a:gd name="f325" fmla="val 512"/>
              <a:gd name="f326" fmla="val 435"/>
              <a:gd name="f327" fmla="val 537"/>
              <a:gd name="f328" fmla="val 445"/>
              <a:gd name="f329" fmla="val 539"/>
              <a:gd name="f330" fmla="val 466"/>
              <a:gd name="f331" fmla="val 517"/>
              <a:gd name="f332" fmla="val 484"/>
              <a:gd name="f333" fmla="val 505"/>
              <a:gd name="f334" fmla="val 481"/>
              <a:gd name="f335" fmla="val 495"/>
              <a:gd name="f336" fmla="val 480"/>
              <a:gd name="f337" fmla="val 470"/>
              <a:gd name="f338" fmla="val 462"/>
              <a:gd name="f339" fmla="val 448"/>
              <a:gd name="f340" fmla="val 460"/>
              <a:gd name="f341" fmla="val 417"/>
              <a:gd name="f342" fmla="val 374"/>
              <a:gd name="f343" fmla="val 367"/>
              <a:gd name="f344" fmla="val 324"/>
              <a:gd name="f345" fmla="val 313"/>
              <a:gd name="f346" fmla="val 389"/>
              <a:gd name="f347" fmla="val 393"/>
              <a:gd name="f348" fmla="val 483"/>
              <a:gd name="f349" fmla="val 489"/>
              <a:gd name="f350" fmla="val 494"/>
              <a:gd name="f351" fmla="val 437"/>
              <a:gd name="f352" fmla="val 439"/>
              <a:gd name="f353" fmla="val 531"/>
              <a:gd name="f354" fmla="val 405"/>
              <a:gd name="f355" fmla="val 391"/>
              <a:gd name="f356" fmla="val 378"/>
              <a:gd name="f357" fmla="val 375"/>
              <a:gd name="f358" fmla="val 513"/>
              <a:gd name="f359" fmla="val 382"/>
              <a:gd name="f360" fmla="val 376"/>
              <a:gd name="f361" fmla="val 353"/>
              <a:gd name="f362" fmla="val 354"/>
              <a:gd name="f363" fmla="val 341"/>
              <a:gd name="f364" fmla="val 421"/>
              <a:gd name="f365" fmla="val 270"/>
              <a:gd name="f366" fmla="val 257"/>
              <a:gd name="f367" fmla="val 551"/>
              <a:gd name="f368" fmla="val 227"/>
              <a:gd name="f369" fmla="val 598"/>
              <a:gd name="f370" fmla="val 605"/>
              <a:gd name="f371" fmla="val 611"/>
              <a:gd name="f372" fmla="val 617"/>
              <a:gd name="f373" fmla="val 215"/>
              <a:gd name="f374" fmla="val 619"/>
              <a:gd name="f375" fmla="val 207"/>
              <a:gd name="f376" fmla="val 620"/>
              <a:gd name="f377" fmla="val 205"/>
              <a:gd name="f378" fmla="val 203"/>
              <a:gd name="f379" fmla="val 613"/>
              <a:gd name="f380" fmla="val 610"/>
              <a:gd name="f381" fmla="val 603"/>
              <a:gd name="f382" fmla="val 596"/>
              <a:gd name="f383" fmla="val 589"/>
              <a:gd name="f384" fmla="val 511"/>
              <a:gd name="f385" fmla="val 252"/>
              <a:gd name="f386" fmla="val 438"/>
              <a:gd name="f387" fmla="val 169"/>
              <a:gd name="f388" fmla="val 490"/>
              <a:gd name="f389" fmla="val 507"/>
              <a:gd name="f390" fmla="val 176"/>
              <a:gd name="f391" fmla="val 525"/>
              <a:gd name="f392" fmla="val 154"/>
              <a:gd name="f393" fmla="val 536"/>
              <a:gd name="f394" fmla="val 516"/>
              <a:gd name="f395" fmla="val 504"/>
              <a:gd name="f396" fmla="val 133"/>
              <a:gd name="f397" fmla="val 144"/>
              <a:gd name="f398" fmla="val 428"/>
              <a:gd name="f399" fmla="val 224"/>
              <a:gd name="f400" fmla="val 343"/>
              <a:gd name="f401" fmla="val 260"/>
              <a:gd name="f402" fmla="+- 0 0 -90"/>
              <a:gd name="f403" fmla="*/ f3 1 578"/>
              <a:gd name="f404" fmla="*/ f4 1 621"/>
              <a:gd name="f405" fmla="val f5"/>
              <a:gd name="f406" fmla="val f6"/>
              <a:gd name="f407" fmla="val f7"/>
              <a:gd name="f408" fmla="*/ f402 f0 1"/>
              <a:gd name="f409" fmla="+- f407 0 f405"/>
              <a:gd name="f410" fmla="+- f406 0 f405"/>
              <a:gd name="f411" fmla="*/ f408 1 f2"/>
              <a:gd name="f412" fmla="*/ f410 1 578"/>
              <a:gd name="f413" fmla="*/ f409 1 621"/>
              <a:gd name="f414" fmla="*/ 100 f410 1"/>
              <a:gd name="f415" fmla="*/ 409 f409 1"/>
              <a:gd name="f416" fmla="*/ 41 f410 1"/>
              <a:gd name="f417" fmla="*/ 418 f409 1"/>
              <a:gd name="f418" fmla="*/ 244 f410 1"/>
              <a:gd name="f419" fmla="*/ 318 f409 1"/>
              <a:gd name="f420" fmla="*/ 70 f410 1"/>
              <a:gd name="f421" fmla="*/ 334 f409 1"/>
              <a:gd name="f422" fmla="*/ 8 f410 1"/>
              <a:gd name="f423" fmla="*/ 323 f409 1"/>
              <a:gd name="f424" fmla="*/ 236 f410 1"/>
              <a:gd name="f425" fmla="*/ 301 f409 1"/>
              <a:gd name="f426" fmla="*/ 87 f410 1"/>
              <a:gd name="f427" fmla="*/ 245 f409 1"/>
              <a:gd name="f428" fmla="*/ 25 f410 1"/>
              <a:gd name="f429" fmla="*/ 210 f409 1"/>
              <a:gd name="f430" fmla="*/ 103 f410 1"/>
              <a:gd name="f431" fmla="*/ 239 f409 1"/>
              <a:gd name="f432" fmla="*/ 241 f410 1"/>
              <a:gd name="f433" fmla="*/ 261 f409 1"/>
              <a:gd name="f434" fmla="*/ 122 f409 1"/>
              <a:gd name="f435" fmla="*/ 129 f410 1"/>
              <a:gd name="f436" fmla="*/ 134 f409 1"/>
              <a:gd name="f437" fmla="*/ 202 f410 1"/>
              <a:gd name="f438" fmla="*/ 104 f409 1"/>
              <a:gd name="f439" fmla="*/ 182 f410 1"/>
              <a:gd name="f440" fmla="*/ 46 f409 1"/>
              <a:gd name="f441" fmla="*/ 213 f410 1"/>
              <a:gd name="f442" fmla="*/ 96 f409 1"/>
              <a:gd name="f443" fmla="*/ 281 f410 1"/>
              <a:gd name="f444" fmla="*/ 246 f409 1"/>
              <a:gd name="f445" fmla="*/ 263 f410 1"/>
              <a:gd name="f446" fmla="*/ 13 f409 1"/>
              <a:gd name="f447" fmla="*/ 295 f410 1"/>
              <a:gd name="f448" fmla="*/ 66 f409 1"/>
              <a:gd name="f449" fmla="*/ 358 f410 1"/>
              <a:gd name="f450" fmla="*/ 101 f409 1"/>
              <a:gd name="f451" fmla="*/ 413 f410 1"/>
              <a:gd name="f452" fmla="*/ 48 f409 1"/>
              <a:gd name="f453" fmla="*/ 319 f410 1"/>
              <a:gd name="f454" fmla="*/ 241 f409 1"/>
              <a:gd name="f455" fmla="*/ 419 f410 1"/>
              <a:gd name="f456" fmla="*/ 142 f409 1"/>
              <a:gd name="f457" fmla="*/ 486 f410 1"/>
              <a:gd name="f458" fmla="*/ 114 f409 1"/>
              <a:gd name="f459" fmla="*/ 333 f410 1"/>
              <a:gd name="f460" fmla="*/ 262 f409 1"/>
              <a:gd name="f461" fmla="*/ 467 f410 1"/>
              <a:gd name="f462" fmla="*/ 242 f409 1"/>
              <a:gd name="f463" fmla="*/ 540 f410 1"/>
              <a:gd name="f464" fmla="*/ 247 f409 1"/>
              <a:gd name="f465" fmla="*/ 337 f410 1"/>
              <a:gd name="f466" fmla="*/ 287 f409 1"/>
              <a:gd name="f467" fmla="*/ 499 f410 1"/>
              <a:gd name="f468" fmla="*/ 309 f409 1"/>
              <a:gd name="f469" fmla="*/ 566 f410 1"/>
              <a:gd name="f470" fmla="*/ 338 f409 1"/>
              <a:gd name="f471" fmla="*/ 344 f410 1"/>
              <a:gd name="f472" fmla="*/ 306 f409 1"/>
              <a:gd name="f473" fmla="*/ 340 f410 1"/>
              <a:gd name="f474" fmla="*/ 327 f409 1"/>
              <a:gd name="f475" fmla="*/ 532 f410 1"/>
              <a:gd name="f476" fmla="*/ 441 f409 1"/>
              <a:gd name="f477" fmla="*/ 479 f410 1"/>
              <a:gd name="f478" fmla="*/ 462 f409 1"/>
              <a:gd name="f479" fmla="*/ 312 f410 1"/>
              <a:gd name="f480" fmla="*/ 324 f409 1"/>
              <a:gd name="f481" fmla="*/ 389 f410 1"/>
              <a:gd name="f482" fmla="*/ 477 f409 1"/>
              <a:gd name="f483" fmla="*/ 545 f409 1"/>
              <a:gd name="f484" fmla="*/ 376 f410 1"/>
              <a:gd name="f485" fmla="*/ 482 f409 1"/>
              <a:gd name="f486" fmla="*/ 270 f410 1"/>
              <a:gd name="f487" fmla="*/ 458 f409 1"/>
              <a:gd name="f488" fmla="*/ 207 f410 1"/>
              <a:gd name="f489" fmla="*/ 620 f409 1"/>
              <a:gd name="f490" fmla="*/ 274 f410 1"/>
              <a:gd name="f491" fmla="*/ 354 f409 1"/>
              <a:gd name="f492" fmla="*/ 188 f410 1"/>
              <a:gd name="f493" fmla="*/ 466 f409 1"/>
              <a:gd name="f494" fmla="*/ 131 f410 1"/>
              <a:gd name="f495" fmla="*/ 516 f409 1"/>
              <a:gd name="f496" fmla="*/ 251 f410 1"/>
              <a:gd name="f497" fmla="*/ 343 f409 1"/>
              <a:gd name="f498" fmla="+- f411 0 f1"/>
              <a:gd name="f499" fmla="*/ f414 1 578"/>
              <a:gd name="f500" fmla="*/ f415 1 621"/>
              <a:gd name="f501" fmla="*/ f416 1 578"/>
              <a:gd name="f502" fmla="*/ f417 1 621"/>
              <a:gd name="f503" fmla="*/ f418 1 578"/>
              <a:gd name="f504" fmla="*/ f419 1 621"/>
              <a:gd name="f505" fmla="*/ f420 1 578"/>
              <a:gd name="f506" fmla="*/ f421 1 621"/>
              <a:gd name="f507" fmla="*/ f422 1 578"/>
              <a:gd name="f508" fmla="*/ f423 1 621"/>
              <a:gd name="f509" fmla="*/ f424 1 578"/>
              <a:gd name="f510" fmla="*/ f425 1 621"/>
              <a:gd name="f511" fmla="*/ f426 1 578"/>
              <a:gd name="f512" fmla="*/ f427 1 621"/>
              <a:gd name="f513" fmla="*/ f428 1 578"/>
              <a:gd name="f514" fmla="*/ f429 1 621"/>
              <a:gd name="f515" fmla="*/ f430 1 578"/>
              <a:gd name="f516" fmla="*/ f431 1 621"/>
              <a:gd name="f517" fmla="*/ f432 1 578"/>
              <a:gd name="f518" fmla="*/ f433 1 621"/>
              <a:gd name="f519" fmla="*/ f434 1 621"/>
              <a:gd name="f520" fmla="*/ f435 1 578"/>
              <a:gd name="f521" fmla="*/ f436 1 621"/>
              <a:gd name="f522" fmla="*/ f437 1 578"/>
              <a:gd name="f523" fmla="*/ f438 1 621"/>
              <a:gd name="f524" fmla="*/ f439 1 578"/>
              <a:gd name="f525" fmla="*/ f440 1 621"/>
              <a:gd name="f526" fmla="*/ f441 1 578"/>
              <a:gd name="f527" fmla="*/ f442 1 621"/>
              <a:gd name="f528" fmla="*/ f443 1 578"/>
              <a:gd name="f529" fmla="*/ f444 1 621"/>
              <a:gd name="f530" fmla="*/ f445 1 578"/>
              <a:gd name="f531" fmla="*/ f446 1 621"/>
              <a:gd name="f532" fmla="*/ f447 1 578"/>
              <a:gd name="f533" fmla="*/ f448 1 621"/>
              <a:gd name="f534" fmla="*/ f449 1 578"/>
              <a:gd name="f535" fmla="*/ f450 1 621"/>
              <a:gd name="f536" fmla="*/ f451 1 578"/>
              <a:gd name="f537" fmla="*/ f452 1 621"/>
              <a:gd name="f538" fmla="*/ f453 1 578"/>
              <a:gd name="f539" fmla="*/ f454 1 621"/>
              <a:gd name="f540" fmla="*/ f455 1 578"/>
              <a:gd name="f541" fmla="*/ f456 1 621"/>
              <a:gd name="f542" fmla="*/ f457 1 578"/>
              <a:gd name="f543" fmla="*/ f458 1 621"/>
              <a:gd name="f544" fmla="*/ f459 1 578"/>
              <a:gd name="f545" fmla="*/ f460 1 621"/>
              <a:gd name="f546" fmla="*/ f461 1 578"/>
              <a:gd name="f547" fmla="*/ f462 1 621"/>
              <a:gd name="f548" fmla="*/ f463 1 578"/>
              <a:gd name="f549" fmla="*/ f464 1 621"/>
              <a:gd name="f550" fmla="*/ f465 1 578"/>
              <a:gd name="f551" fmla="*/ f466 1 621"/>
              <a:gd name="f552" fmla="*/ f467 1 578"/>
              <a:gd name="f553" fmla="*/ f468 1 621"/>
              <a:gd name="f554" fmla="*/ f469 1 578"/>
              <a:gd name="f555" fmla="*/ f470 1 621"/>
              <a:gd name="f556" fmla="*/ f471 1 578"/>
              <a:gd name="f557" fmla="*/ f472 1 621"/>
              <a:gd name="f558" fmla="*/ f473 1 578"/>
              <a:gd name="f559" fmla="*/ f474 1 621"/>
              <a:gd name="f560" fmla="*/ f475 1 578"/>
              <a:gd name="f561" fmla="*/ f476 1 621"/>
              <a:gd name="f562" fmla="*/ f477 1 578"/>
              <a:gd name="f563" fmla="*/ f478 1 621"/>
              <a:gd name="f564" fmla="*/ f479 1 578"/>
              <a:gd name="f565" fmla="*/ f480 1 621"/>
              <a:gd name="f566" fmla="*/ f481 1 578"/>
              <a:gd name="f567" fmla="*/ f482 1 621"/>
              <a:gd name="f568" fmla="*/ f483 1 621"/>
              <a:gd name="f569" fmla="*/ f484 1 578"/>
              <a:gd name="f570" fmla="*/ f485 1 621"/>
              <a:gd name="f571" fmla="*/ f486 1 578"/>
              <a:gd name="f572" fmla="*/ f487 1 621"/>
              <a:gd name="f573" fmla="*/ f488 1 578"/>
              <a:gd name="f574" fmla="*/ f489 1 621"/>
              <a:gd name="f575" fmla="*/ f490 1 578"/>
              <a:gd name="f576" fmla="*/ f491 1 621"/>
              <a:gd name="f577" fmla="*/ f492 1 578"/>
              <a:gd name="f578" fmla="*/ f493 1 621"/>
              <a:gd name="f579" fmla="*/ f494 1 578"/>
              <a:gd name="f580" fmla="*/ f495 1 621"/>
              <a:gd name="f581" fmla="*/ f496 1 578"/>
              <a:gd name="f582" fmla="*/ f497 1 621"/>
              <a:gd name="f583" fmla="*/ 0 1 f412"/>
              <a:gd name="f584" fmla="*/ f406 1 f412"/>
              <a:gd name="f585" fmla="*/ 0 1 f413"/>
              <a:gd name="f586" fmla="*/ f407 1 f413"/>
              <a:gd name="f587" fmla="*/ f499 1 f412"/>
              <a:gd name="f588" fmla="*/ f500 1 f413"/>
              <a:gd name="f589" fmla="*/ f501 1 f412"/>
              <a:gd name="f590" fmla="*/ f502 1 f413"/>
              <a:gd name="f591" fmla="*/ f503 1 f412"/>
              <a:gd name="f592" fmla="*/ f504 1 f413"/>
              <a:gd name="f593" fmla="*/ f505 1 f412"/>
              <a:gd name="f594" fmla="*/ f506 1 f413"/>
              <a:gd name="f595" fmla="*/ f507 1 f412"/>
              <a:gd name="f596" fmla="*/ f508 1 f413"/>
              <a:gd name="f597" fmla="*/ f509 1 f412"/>
              <a:gd name="f598" fmla="*/ f510 1 f413"/>
              <a:gd name="f599" fmla="*/ f511 1 f412"/>
              <a:gd name="f600" fmla="*/ f512 1 f413"/>
              <a:gd name="f601" fmla="*/ f513 1 f412"/>
              <a:gd name="f602" fmla="*/ f514 1 f413"/>
              <a:gd name="f603" fmla="*/ f515 1 f412"/>
              <a:gd name="f604" fmla="*/ f516 1 f413"/>
              <a:gd name="f605" fmla="*/ f517 1 f412"/>
              <a:gd name="f606" fmla="*/ f518 1 f413"/>
              <a:gd name="f607" fmla="*/ f519 1 f413"/>
              <a:gd name="f608" fmla="*/ f520 1 f412"/>
              <a:gd name="f609" fmla="*/ f521 1 f413"/>
              <a:gd name="f610" fmla="*/ f522 1 f412"/>
              <a:gd name="f611" fmla="*/ f523 1 f413"/>
              <a:gd name="f612" fmla="*/ f524 1 f412"/>
              <a:gd name="f613" fmla="*/ f525 1 f413"/>
              <a:gd name="f614" fmla="*/ f526 1 f412"/>
              <a:gd name="f615" fmla="*/ f527 1 f413"/>
              <a:gd name="f616" fmla="*/ f528 1 f412"/>
              <a:gd name="f617" fmla="*/ f529 1 f413"/>
              <a:gd name="f618" fmla="*/ f530 1 f412"/>
              <a:gd name="f619" fmla="*/ f531 1 f413"/>
              <a:gd name="f620" fmla="*/ f532 1 f412"/>
              <a:gd name="f621" fmla="*/ f533 1 f413"/>
              <a:gd name="f622" fmla="*/ f534 1 f412"/>
              <a:gd name="f623" fmla="*/ f535 1 f413"/>
              <a:gd name="f624" fmla="*/ f536 1 f412"/>
              <a:gd name="f625" fmla="*/ f537 1 f413"/>
              <a:gd name="f626" fmla="*/ f538 1 f412"/>
              <a:gd name="f627" fmla="*/ f539 1 f413"/>
              <a:gd name="f628" fmla="*/ f540 1 f412"/>
              <a:gd name="f629" fmla="*/ f541 1 f413"/>
              <a:gd name="f630" fmla="*/ f542 1 f412"/>
              <a:gd name="f631" fmla="*/ f543 1 f413"/>
              <a:gd name="f632" fmla="*/ f544 1 f412"/>
              <a:gd name="f633" fmla="*/ f545 1 f413"/>
              <a:gd name="f634" fmla="*/ f546 1 f412"/>
              <a:gd name="f635" fmla="*/ f547 1 f413"/>
              <a:gd name="f636" fmla="*/ f548 1 f412"/>
              <a:gd name="f637" fmla="*/ f549 1 f413"/>
              <a:gd name="f638" fmla="*/ f550 1 f412"/>
              <a:gd name="f639" fmla="*/ f551 1 f413"/>
              <a:gd name="f640" fmla="*/ f552 1 f412"/>
              <a:gd name="f641" fmla="*/ f553 1 f413"/>
              <a:gd name="f642" fmla="*/ f554 1 f412"/>
              <a:gd name="f643" fmla="*/ f555 1 f413"/>
              <a:gd name="f644" fmla="*/ f556 1 f412"/>
              <a:gd name="f645" fmla="*/ f557 1 f413"/>
              <a:gd name="f646" fmla="*/ f558 1 f412"/>
              <a:gd name="f647" fmla="*/ f559 1 f413"/>
              <a:gd name="f648" fmla="*/ f560 1 f412"/>
              <a:gd name="f649" fmla="*/ f561 1 f413"/>
              <a:gd name="f650" fmla="*/ f562 1 f412"/>
              <a:gd name="f651" fmla="*/ f563 1 f413"/>
              <a:gd name="f652" fmla="*/ f564 1 f412"/>
              <a:gd name="f653" fmla="*/ f565 1 f413"/>
              <a:gd name="f654" fmla="*/ f566 1 f412"/>
              <a:gd name="f655" fmla="*/ f567 1 f413"/>
              <a:gd name="f656" fmla="*/ f568 1 f413"/>
              <a:gd name="f657" fmla="*/ f569 1 f412"/>
              <a:gd name="f658" fmla="*/ f570 1 f413"/>
              <a:gd name="f659" fmla="*/ f571 1 f412"/>
              <a:gd name="f660" fmla="*/ f572 1 f413"/>
              <a:gd name="f661" fmla="*/ f573 1 f412"/>
              <a:gd name="f662" fmla="*/ f574 1 f413"/>
              <a:gd name="f663" fmla="*/ f575 1 f412"/>
              <a:gd name="f664" fmla="*/ f576 1 f413"/>
              <a:gd name="f665" fmla="*/ f577 1 f412"/>
              <a:gd name="f666" fmla="*/ f578 1 f413"/>
              <a:gd name="f667" fmla="*/ f579 1 f412"/>
              <a:gd name="f668" fmla="*/ f580 1 f413"/>
              <a:gd name="f669" fmla="*/ f581 1 f412"/>
              <a:gd name="f670" fmla="*/ f582 1 f413"/>
              <a:gd name="f671" fmla="*/ f583 f403 1"/>
              <a:gd name="f672" fmla="*/ f584 f403 1"/>
              <a:gd name="f673" fmla="*/ f586 f404 1"/>
              <a:gd name="f674" fmla="*/ f585 f404 1"/>
              <a:gd name="f675" fmla="*/ f587 f403 1"/>
              <a:gd name="f676" fmla="*/ f588 f404 1"/>
              <a:gd name="f677" fmla="*/ f589 f403 1"/>
              <a:gd name="f678" fmla="*/ f590 f404 1"/>
              <a:gd name="f679" fmla="*/ f591 f403 1"/>
              <a:gd name="f680" fmla="*/ f592 f404 1"/>
              <a:gd name="f681" fmla="*/ f593 f403 1"/>
              <a:gd name="f682" fmla="*/ f594 f404 1"/>
              <a:gd name="f683" fmla="*/ f595 f403 1"/>
              <a:gd name="f684" fmla="*/ f596 f404 1"/>
              <a:gd name="f685" fmla="*/ f597 f403 1"/>
              <a:gd name="f686" fmla="*/ f598 f404 1"/>
              <a:gd name="f687" fmla="*/ f599 f403 1"/>
              <a:gd name="f688" fmla="*/ f600 f404 1"/>
              <a:gd name="f689" fmla="*/ f601 f403 1"/>
              <a:gd name="f690" fmla="*/ f602 f404 1"/>
              <a:gd name="f691" fmla="*/ f603 f403 1"/>
              <a:gd name="f692" fmla="*/ f604 f404 1"/>
              <a:gd name="f693" fmla="*/ f605 f403 1"/>
              <a:gd name="f694" fmla="*/ f606 f404 1"/>
              <a:gd name="f695" fmla="*/ f607 f404 1"/>
              <a:gd name="f696" fmla="*/ f608 f403 1"/>
              <a:gd name="f697" fmla="*/ f609 f404 1"/>
              <a:gd name="f698" fmla="*/ f610 f403 1"/>
              <a:gd name="f699" fmla="*/ f611 f404 1"/>
              <a:gd name="f700" fmla="*/ f612 f403 1"/>
              <a:gd name="f701" fmla="*/ f613 f404 1"/>
              <a:gd name="f702" fmla="*/ f614 f403 1"/>
              <a:gd name="f703" fmla="*/ f615 f404 1"/>
              <a:gd name="f704" fmla="*/ f616 f403 1"/>
              <a:gd name="f705" fmla="*/ f617 f404 1"/>
              <a:gd name="f706" fmla="*/ f618 f403 1"/>
              <a:gd name="f707" fmla="*/ f619 f404 1"/>
              <a:gd name="f708" fmla="*/ f620 f403 1"/>
              <a:gd name="f709" fmla="*/ f621 f404 1"/>
              <a:gd name="f710" fmla="*/ f622 f403 1"/>
              <a:gd name="f711" fmla="*/ f623 f404 1"/>
              <a:gd name="f712" fmla="*/ f624 f403 1"/>
              <a:gd name="f713" fmla="*/ f625 f404 1"/>
              <a:gd name="f714" fmla="*/ f626 f403 1"/>
              <a:gd name="f715" fmla="*/ f627 f404 1"/>
              <a:gd name="f716" fmla="*/ f628 f403 1"/>
              <a:gd name="f717" fmla="*/ f629 f404 1"/>
              <a:gd name="f718" fmla="*/ f630 f403 1"/>
              <a:gd name="f719" fmla="*/ f631 f404 1"/>
              <a:gd name="f720" fmla="*/ f632 f403 1"/>
              <a:gd name="f721" fmla="*/ f633 f404 1"/>
              <a:gd name="f722" fmla="*/ f634 f403 1"/>
              <a:gd name="f723" fmla="*/ f635 f404 1"/>
              <a:gd name="f724" fmla="*/ f636 f403 1"/>
              <a:gd name="f725" fmla="*/ f637 f404 1"/>
              <a:gd name="f726" fmla="*/ f638 f403 1"/>
              <a:gd name="f727" fmla="*/ f639 f404 1"/>
              <a:gd name="f728" fmla="*/ f640 f403 1"/>
              <a:gd name="f729" fmla="*/ f641 f404 1"/>
              <a:gd name="f730" fmla="*/ f642 f403 1"/>
              <a:gd name="f731" fmla="*/ f643 f404 1"/>
              <a:gd name="f732" fmla="*/ f644 f403 1"/>
              <a:gd name="f733" fmla="*/ f645 f404 1"/>
              <a:gd name="f734" fmla="*/ f646 f403 1"/>
              <a:gd name="f735" fmla="*/ f647 f404 1"/>
              <a:gd name="f736" fmla="*/ f648 f403 1"/>
              <a:gd name="f737" fmla="*/ f649 f404 1"/>
              <a:gd name="f738" fmla="*/ f650 f403 1"/>
              <a:gd name="f739" fmla="*/ f651 f404 1"/>
              <a:gd name="f740" fmla="*/ f652 f403 1"/>
              <a:gd name="f741" fmla="*/ f653 f404 1"/>
              <a:gd name="f742" fmla="*/ f654 f403 1"/>
              <a:gd name="f743" fmla="*/ f655 f404 1"/>
              <a:gd name="f744" fmla="*/ f656 f404 1"/>
              <a:gd name="f745" fmla="*/ f657 f403 1"/>
              <a:gd name="f746" fmla="*/ f658 f404 1"/>
              <a:gd name="f747" fmla="*/ f659 f403 1"/>
              <a:gd name="f748" fmla="*/ f660 f404 1"/>
              <a:gd name="f749" fmla="*/ f661 f403 1"/>
              <a:gd name="f750" fmla="*/ f662 f404 1"/>
              <a:gd name="f751" fmla="*/ f663 f403 1"/>
              <a:gd name="f752" fmla="*/ f664 f404 1"/>
              <a:gd name="f753" fmla="*/ f665 f403 1"/>
              <a:gd name="f754" fmla="*/ f666 f404 1"/>
              <a:gd name="f755" fmla="*/ f667 f403 1"/>
              <a:gd name="f756" fmla="*/ f668 f404 1"/>
              <a:gd name="f757" fmla="*/ f669 f403 1"/>
              <a:gd name="f758" fmla="*/ f670 f40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98">
                <a:pos x="f675" y="f676"/>
              </a:cxn>
              <a:cxn ang="f498">
                <a:pos x="f677" y="f678"/>
              </a:cxn>
              <a:cxn ang="f498">
                <a:pos x="f679" y="f680"/>
              </a:cxn>
              <a:cxn ang="f498">
                <a:pos x="f681" y="f682"/>
              </a:cxn>
              <a:cxn ang="f498">
                <a:pos x="f683" y="f684"/>
              </a:cxn>
              <a:cxn ang="f498">
                <a:pos x="f685" y="f686"/>
              </a:cxn>
              <a:cxn ang="f498">
                <a:pos x="f687" y="f688"/>
              </a:cxn>
              <a:cxn ang="f498">
                <a:pos x="f689" y="f690"/>
              </a:cxn>
              <a:cxn ang="f498">
                <a:pos x="f691" y="f692"/>
              </a:cxn>
              <a:cxn ang="f498">
                <a:pos x="f693" y="f694"/>
              </a:cxn>
              <a:cxn ang="f498">
                <a:pos x="f681" y="f695"/>
              </a:cxn>
              <a:cxn ang="f498">
                <a:pos x="f696" y="f697"/>
              </a:cxn>
              <a:cxn ang="f498">
                <a:pos x="f698" y="f699"/>
              </a:cxn>
              <a:cxn ang="f498">
                <a:pos x="f700" y="f701"/>
              </a:cxn>
              <a:cxn ang="f498">
                <a:pos x="f702" y="f703"/>
              </a:cxn>
              <a:cxn ang="f498">
                <a:pos x="f704" y="f705"/>
              </a:cxn>
              <a:cxn ang="f498">
                <a:pos x="f706" y="f707"/>
              </a:cxn>
              <a:cxn ang="f498">
                <a:pos x="f708" y="f709"/>
              </a:cxn>
              <a:cxn ang="f498">
                <a:pos x="f710" y="f711"/>
              </a:cxn>
              <a:cxn ang="f498">
                <a:pos x="f712" y="f713"/>
              </a:cxn>
              <a:cxn ang="f498">
                <a:pos x="f714" y="f715"/>
              </a:cxn>
              <a:cxn ang="f498">
                <a:pos x="f716" y="f717"/>
              </a:cxn>
              <a:cxn ang="f498">
                <a:pos x="f718" y="f719"/>
              </a:cxn>
              <a:cxn ang="f498">
                <a:pos x="f720" y="f721"/>
              </a:cxn>
              <a:cxn ang="f498">
                <a:pos x="f722" y="f723"/>
              </a:cxn>
              <a:cxn ang="f498">
                <a:pos x="f724" y="f725"/>
              </a:cxn>
              <a:cxn ang="f498">
                <a:pos x="f726" y="f727"/>
              </a:cxn>
              <a:cxn ang="f498">
                <a:pos x="f728" y="f729"/>
              </a:cxn>
              <a:cxn ang="f498">
                <a:pos x="f730" y="f731"/>
              </a:cxn>
              <a:cxn ang="f498">
                <a:pos x="f732" y="f733"/>
              </a:cxn>
              <a:cxn ang="f498">
                <a:pos x="f734" y="f735"/>
              </a:cxn>
              <a:cxn ang="f498">
                <a:pos x="f736" y="f737"/>
              </a:cxn>
              <a:cxn ang="f498">
                <a:pos x="f738" y="f739"/>
              </a:cxn>
              <a:cxn ang="f498">
                <a:pos x="f740" y="f741"/>
              </a:cxn>
              <a:cxn ang="f498">
                <a:pos x="f742" y="f743"/>
              </a:cxn>
              <a:cxn ang="f498">
                <a:pos x="f716" y="f744"/>
              </a:cxn>
              <a:cxn ang="f498">
                <a:pos x="f745" y="f746"/>
              </a:cxn>
              <a:cxn ang="f498">
                <a:pos x="f747" y="f748"/>
              </a:cxn>
              <a:cxn ang="f498">
                <a:pos x="f749" y="f750"/>
              </a:cxn>
              <a:cxn ang="f498">
                <a:pos x="f751" y="f752"/>
              </a:cxn>
              <a:cxn ang="f498">
                <a:pos x="f753" y="f754"/>
              </a:cxn>
              <a:cxn ang="f498">
                <a:pos x="f755" y="f756"/>
              </a:cxn>
              <a:cxn ang="f498">
                <a:pos x="f757" y="f758"/>
              </a:cxn>
            </a:cxnLst>
            <a:rect l="f671" t="f674" r="f672" b="f673"/>
            <a:pathLst>
              <a:path w="578" h="621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34" y="f35"/>
                  <a:pt x="f36" y="f37"/>
                  <a:pt x="f38" y="f39"/>
                </a:cubicBezTo>
                <a:cubicBezTo>
                  <a:pt x="f40" y="f41"/>
                  <a:pt x="f42" y="f43"/>
                  <a:pt x="f44" y="f45"/>
                </a:cubicBezTo>
                <a:cubicBezTo>
                  <a:pt x="f46" y="f41"/>
                  <a:pt x="f47" y="f41"/>
                  <a:pt x="f48" y="f49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7"/>
                  <a:pt x="f58" y="f59"/>
                  <a:pt x="f58" y="f60"/>
                </a:cubicBezTo>
                <a:cubicBezTo>
                  <a:pt x="f61" y="f62"/>
                  <a:pt x="f63" y="f64"/>
                  <a:pt x="f65" y="f62"/>
                </a:cubicBezTo>
                <a:cubicBezTo>
                  <a:pt x="f66" y="f55"/>
                  <a:pt x="f67" y="f11"/>
                  <a:pt x="f44" y="f68"/>
                </a:cubicBezTo>
                <a:cubicBezTo>
                  <a:pt x="f69" y="f70"/>
                  <a:pt x="f71" y="f72"/>
                  <a:pt x="f42" y="f73"/>
                </a:cubicBezTo>
                <a:cubicBezTo>
                  <a:pt x="f74" y="f75"/>
                  <a:pt x="f76" y="f77"/>
                  <a:pt x="f78" y="f79"/>
                </a:cubicBezTo>
                <a:cubicBezTo>
                  <a:pt x="f80" y="f73"/>
                  <a:pt x="f5" y="f81"/>
                  <a:pt x="f82" y="f9"/>
                </a:cubicBezTo>
                <a:cubicBezTo>
                  <a:pt x="f83" y="f62"/>
                  <a:pt x="f84" y="f64"/>
                  <a:pt x="f85" y="f86"/>
                </a:cubicBezTo>
                <a:cubicBezTo>
                  <a:pt x="f87" y="f88"/>
                  <a:pt x="f89" y="f11"/>
                  <a:pt x="f69" y="f90"/>
                </a:cubicBezTo>
                <a:cubicBezTo>
                  <a:pt x="f67" y="f91"/>
                  <a:pt x="f92" y="f93"/>
                  <a:pt x="f94" y="f95"/>
                </a:cubicBezTo>
                <a:cubicBezTo>
                  <a:pt x="f96" y="f97"/>
                  <a:pt x="f14" y="f98"/>
                  <a:pt x="f12" y="f99"/>
                </a:cubicBezTo>
                <a:cubicBezTo>
                  <a:pt x="f96" y="f100"/>
                  <a:pt x="f101" y="f102"/>
                  <a:pt x="f103" y="f104"/>
                </a:cubicBezTo>
                <a:cubicBezTo>
                  <a:pt x="f105" y="f106"/>
                  <a:pt x="f107" y="f108"/>
                  <a:pt x="f26" y="f12"/>
                </a:cubicBezTo>
                <a:cubicBezTo>
                  <a:pt x="f109" y="f56"/>
                  <a:pt x="f110" y="f111"/>
                  <a:pt x="f112" y="f113"/>
                </a:cubicBezTo>
                <a:cubicBezTo>
                  <a:pt x="f85" y="f114"/>
                  <a:pt x="f115" y="f108"/>
                  <a:pt x="f116" y="f12"/>
                </a:cubicBezTo>
                <a:cubicBezTo>
                  <a:pt x="f83" y="f94"/>
                  <a:pt x="f117" y="f118"/>
                  <a:pt x="f119" y="f120"/>
                </a:cubicBezTo>
                <a:cubicBezTo>
                  <a:pt x="f121" y="f52"/>
                  <a:pt x="f122" y="f52"/>
                  <a:pt x="f123" y="f124"/>
                </a:cubicBezTo>
                <a:cubicBezTo>
                  <a:pt x="f44" y="f125"/>
                  <a:pt x="f126" y="f127"/>
                  <a:pt x="f126" y="f128"/>
                </a:cubicBezTo>
                <a:cubicBezTo>
                  <a:pt x="f126" y="f101"/>
                  <a:pt x="f129" y="f130"/>
                  <a:pt x="f131" y="f132"/>
                </a:cubicBezTo>
                <a:cubicBezTo>
                  <a:pt x="f133" y="f134"/>
                  <a:pt x="f135" y="f136"/>
                  <a:pt x="f63" y="f137"/>
                </a:cubicBezTo>
                <a:cubicBezTo>
                  <a:pt x="f94" y="f138"/>
                  <a:pt x="f56" y="f137"/>
                  <a:pt x="f113" y="f137"/>
                </a:cubicBezTo>
                <a:cubicBezTo>
                  <a:pt x="f139" y="f140"/>
                  <a:pt x="f12" y="f141"/>
                  <a:pt x="f142" y="f143"/>
                </a:cubicBezTo>
                <a:cubicBezTo>
                  <a:pt x="f144" y="f145"/>
                  <a:pt x="f146" y="f147"/>
                  <a:pt x="f148" y="f18"/>
                </a:cubicBezTo>
                <a:cubicBezTo>
                  <a:pt x="f149" y="f150"/>
                  <a:pt x="f151" y="f152"/>
                  <a:pt x="f131" y="f153"/>
                </a:cubicBezTo>
                <a:cubicBezTo>
                  <a:pt x="f28" y="f154"/>
                  <a:pt x="f155" y="f156"/>
                  <a:pt x="f44" y="f67"/>
                </a:cubicBezTo>
                <a:cubicBezTo>
                  <a:pt x="f110" y="f157"/>
                  <a:pt x="f158" y="f159"/>
                  <a:pt x="f160" y="f129"/>
                </a:cubicBezTo>
                <a:cubicBezTo>
                  <a:pt x="f161" y="f129"/>
                  <a:pt x="f162" y="f48"/>
                  <a:pt x="f163" y="f164"/>
                </a:cubicBezTo>
                <a:cubicBezTo>
                  <a:pt x="f165" y="f165"/>
                  <a:pt x="f163" y="f166"/>
                  <a:pt x="f167" y="f107"/>
                </a:cubicBezTo>
                <a:cubicBezTo>
                  <a:pt x="f168" y="f169"/>
                  <a:pt x="f170" y="f171"/>
                  <a:pt x="f141" y="f141"/>
                </a:cubicBezTo>
                <a:cubicBezTo>
                  <a:pt x="f172" y="f173"/>
                  <a:pt x="f172" y="f174"/>
                  <a:pt x="f175" y="f176"/>
                </a:cubicBezTo>
                <a:cubicBezTo>
                  <a:pt x="f58" y="f177"/>
                  <a:pt x="f145" y="f178"/>
                  <a:pt x="f144" y="f179"/>
                </a:cubicBezTo>
                <a:cubicBezTo>
                  <a:pt x="f180" y="f22"/>
                  <a:pt x="f181" y="f129"/>
                  <a:pt x="f182" y="f183"/>
                </a:cubicBezTo>
                <a:cubicBezTo>
                  <a:pt x="f184" y="f26"/>
                  <a:pt x="f185" y="f126"/>
                  <a:pt x="f146" y="f155"/>
                </a:cubicBezTo>
                <a:cubicBezTo>
                  <a:pt x="f186" y="f187"/>
                  <a:pt x="f168" y="f122"/>
                  <a:pt x="f188" y="f34"/>
                </a:cubicBezTo>
                <a:cubicBezTo>
                  <a:pt x="f181" y="f189"/>
                  <a:pt x="f190" y="f38"/>
                  <a:pt x="f191" y="f42"/>
                </a:cubicBezTo>
                <a:cubicBezTo>
                  <a:pt x="f192" y="f32"/>
                  <a:pt x="f191" y="f155"/>
                  <a:pt x="f191" y="f109"/>
                </a:cubicBezTo>
                <a:cubicBezTo>
                  <a:pt x="f193" y="f158"/>
                  <a:pt x="f127" y="f47"/>
                  <a:pt x="f194" y="f195"/>
                </a:cubicBezTo>
                <a:cubicBezTo>
                  <a:pt x="f101" y="f18"/>
                  <a:pt x="f174" y="f52"/>
                  <a:pt x="f196" y="f12"/>
                </a:cubicBezTo>
                <a:cubicBezTo>
                  <a:pt x="f197" y="f111"/>
                  <a:pt x="f198" y="f139"/>
                  <a:pt x="f199" y="f200"/>
                </a:cubicBezTo>
                <a:cubicBezTo>
                  <a:pt x="f137" y="f139"/>
                  <a:pt x="f201" y="f139"/>
                  <a:pt x="f201" y="f111"/>
                </a:cubicBezTo>
                <a:cubicBezTo>
                  <a:pt x="f201" y="f135"/>
                  <a:pt x="f202" y="f203"/>
                  <a:pt x="f201" y="f204"/>
                </a:cubicBezTo>
                <a:cubicBezTo>
                  <a:pt x="f201" y="f123"/>
                  <a:pt x="f106" y="f89"/>
                  <a:pt x="f205" y="f206"/>
                </a:cubicBezTo>
                <a:cubicBezTo>
                  <a:pt x="f174" y="f74"/>
                  <a:pt x="f10" y="f207"/>
                  <a:pt x="f172" y="f208"/>
                </a:cubicBezTo>
                <a:cubicBezTo>
                  <a:pt x="f196" y="f5"/>
                  <a:pt x="f100" y="f5"/>
                  <a:pt x="f209" y="f208"/>
                </a:cubicBezTo>
                <a:cubicBezTo>
                  <a:pt x="f55" y="f210"/>
                  <a:pt x="f91" y="f211"/>
                  <a:pt x="f212" y="f87"/>
                </a:cubicBezTo>
                <a:cubicBezTo>
                  <a:pt x="f95" y="f213"/>
                  <a:pt x="f214" y="f112"/>
                  <a:pt x="f214" y="f123"/>
                </a:cubicBezTo>
                <a:cubicBezTo>
                  <a:pt x="f214" y="f162"/>
                  <a:pt x="f214" y="f135"/>
                  <a:pt x="f215" y="f113"/>
                </a:cubicBezTo>
                <a:cubicBezTo>
                  <a:pt x="f97" y="f12"/>
                  <a:pt x="f216" y="f142"/>
                  <a:pt x="f217" y="f94"/>
                </a:cubicBezTo>
                <a:cubicBezTo>
                  <a:pt x="f88" y="f218"/>
                  <a:pt x="f219" y="f18"/>
                  <a:pt x="f220" y="f48"/>
                </a:cubicBezTo>
                <a:cubicBezTo>
                  <a:pt x="f221" y="f159"/>
                  <a:pt x="f222" y="f158"/>
                  <a:pt x="f223" y="f224"/>
                </a:cubicBezTo>
                <a:cubicBezTo>
                  <a:pt x="f225" y="f112"/>
                  <a:pt x="f226" y="f40"/>
                  <a:pt x="f227" y="f228"/>
                </a:cubicBezTo>
                <a:cubicBezTo>
                  <a:pt x="f229" y="f207"/>
                  <a:pt x="f230" y="f84"/>
                  <a:pt x="f231" y="f232"/>
                </a:cubicBezTo>
                <a:cubicBezTo>
                  <a:pt x="f25" y="f233"/>
                  <a:pt x="f231" y="f46"/>
                  <a:pt x="f234" y="f158"/>
                </a:cubicBezTo>
                <a:cubicBezTo>
                  <a:pt x="f235" y="f24"/>
                  <a:pt x="f51" y="f195"/>
                  <a:pt x="f236" y="f237"/>
                </a:cubicBezTo>
                <a:cubicBezTo>
                  <a:pt x="f238" y="f239"/>
                  <a:pt x="f70" y="f240"/>
                  <a:pt x="f86" y="f142"/>
                </a:cubicBezTo>
                <a:cubicBezTo>
                  <a:pt x="f57" y="f139"/>
                  <a:pt x="f241" y="f134"/>
                  <a:pt x="f55" y="f175"/>
                </a:cubicBezTo>
                <a:cubicBezTo>
                  <a:pt x="f242" y="f111"/>
                  <a:pt x="f73" y="f243"/>
                  <a:pt x="f75" y="f128"/>
                </a:cubicBezTo>
                <a:cubicBezTo>
                  <a:pt x="f244" y="f245"/>
                  <a:pt x="f246" y="f247"/>
                  <a:pt x="f248" y="f150"/>
                </a:cubicBezTo>
                <a:cubicBezTo>
                  <a:pt x="f249" y="f250"/>
                  <a:pt x="f251" y="f252"/>
                  <a:pt x="f253" y="f254"/>
                </a:cubicBezTo>
                <a:cubicBezTo>
                  <a:pt x="f249" y="f255"/>
                  <a:pt x="f256" y="f47"/>
                  <a:pt x="f257" y="f129"/>
                </a:cubicBezTo>
                <a:cubicBezTo>
                  <a:pt x="f258" y="f183"/>
                  <a:pt x="f259" y="f260"/>
                  <a:pt x="f261" y="f262"/>
                </a:cubicBezTo>
                <a:cubicBezTo>
                  <a:pt x="f263" y="f162"/>
                  <a:pt x="f264" y="f265"/>
                  <a:pt x="f266" y="f156"/>
                </a:cubicBezTo>
                <a:cubicBezTo>
                  <a:pt x="f267" y="f250"/>
                  <a:pt x="f268" y="f150"/>
                  <a:pt x="f251" y="f178"/>
                </a:cubicBezTo>
                <a:cubicBezTo>
                  <a:pt x="f269" y="f245"/>
                  <a:pt x="f222" y="f270"/>
                  <a:pt x="f271" y="f175"/>
                </a:cubicBezTo>
                <a:cubicBezTo>
                  <a:pt x="f272" y="f136"/>
                  <a:pt x="f272" y="f140"/>
                  <a:pt x="f273" y="f137"/>
                </a:cubicBezTo>
                <a:cubicBezTo>
                  <a:pt x="f68" y="f137"/>
                  <a:pt x="f219" y="f137"/>
                  <a:pt x="f225" y="f199"/>
                </a:cubicBezTo>
                <a:cubicBezTo>
                  <a:pt x="f274" y="f136"/>
                  <a:pt x="f27" y="f174"/>
                  <a:pt x="f275" y="f58"/>
                </a:cubicBezTo>
                <a:cubicBezTo>
                  <a:pt x="f276" y="f132"/>
                  <a:pt x="f261" y="f96"/>
                  <a:pt x="f277" y="f270"/>
                </a:cubicBezTo>
                <a:cubicBezTo>
                  <a:pt x="f278" y="f190"/>
                  <a:pt x="f279" y="f124"/>
                  <a:pt x="f280" y="f281"/>
                </a:cubicBezTo>
                <a:cubicBezTo>
                  <a:pt x="f282" y="f171"/>
                  <a:pt x="f283" y="f101"/>
                  <a:pt x="f284" y="f139"/>
                </a:cubicBezTo>
                <a:cubicBezTo>
                  <a:pt x="f285" y="f143"/>
                  <a:pt x="f286" y="f141"/>
                  <a:pt x="f287" y="f8"/>
                </a:cubicBezTo>
                <a:cubicBezTo>
                  <a:pt x="f288" y="f134"/>
                  <a:pt x="f259" y="f200"/>
                  <a:pt x="f289" y="f113"/>
                </a:cubicBezTo>
                <a:cubicBezTo>
                  <a:pt x="f256" y="f143"/>
                  <a:pt x="f274" y="f196"/>
                  <a:pt x="f290" y="f291"/>
                </a:cubicBezTo>
                <a:cubicBezTo>
                  <a:pt x="f292" y="f102"/>
                  <a:pt x="f292" y="f293"/>
                  <a:pt x="f292" y="f294"/>
                </a:cubicBezTo>
                <a:cubicBezTo>
                  <a:pt x="f72" y="f214"/>
                  <a:pt x="f295" y="f296"/>
                  <a:pt x="f225" y="f296"/>
                </a:cubicBezTo>
                <a:cubicBezTo>
                  <a:pt x="f297" y="f216"/>
                  <a:pt x="f31" y="f298"/>
                  <a:pt x="f299" y="f93"/>
                </a:cubicBezTo>
                <a:cubicBezTo>
                  <a:pt x="f300" y="f64"/>
                  <a:pt x="f301" y="f298"/>
                  <a:pt x="f302" y="f95"/>
                </a:cubicBezTo>
                <a:cubicBezTo>
                  <a:pt x="f303" y="f293"/>
                  <a:pt x="f304" y="f294"/>
                  <a:pt x="f305" y="f306"/>
                </a:cubicBezTo>
                <a:cubicBezTo>
                  <a:pt x="f6" y="f307"/>
                  <a:pt x="f308" y="f272"/>
                  <a:pt x="f309" y="f292"/>
                </a:cubicBezTo>
                <a:cubicBezTo>
                  <a:pt x="f310" y="f311"/>
                  <a:pt x="f312" y="f53"/>
                  <a:pt x="f313" y="f242"/>
                </a:cubicBezTo>
                <a:cubicBezTo>
                  <a:pt x="f301" y="f11"/>
                  <a:pt x="f286" y="f314"/>
                  <a:pt x="f300" y="f314"/>
                </a:cubicBezTo>
                <a:cubicBezTo>
                  <a:pt x="f315" y="f241"/>
                  <a:pt x="f43" y="f62"/>
                  <a:pt x="f225" y="f298"/>
                </a:cubicBezTo>
                <a:cubicBezTo>
                  <a:pt x="f292" y="f298"/>
                  <a:pt x="f271" y="f306"/>
                  <a:pt x="f273" y="f93"/>
                </a:cubicBezTo>
                <a:cubicBezTo>
                  <a:pt x="f11" y="f60"/>
                  <a:pt x="f90" y="f59"/>
                  <a:pt x="f9" y="f91"/>
                </a:cubicBezTo>
                <a:cubicBezTo>
                  <a:pt x="f13" y="f307"/>
                  <a:pt x="f70" y="f9"/>
                  <a:pt x="f72" y="f316"/>
                </a:cubicBezTo>
                <a:cubicBezTo>
                  <a:pt x="f274" y="f317"/>
                  <a:pt x="f318" y="f319"/>
                  <a:pt x="f264" y="f256"/>
                </a:cubicBezTo>
                <a:cubicBezTo>
                  <a:pt x="f320" y="f321"/>
                  <a:pt x="f322" y="f256"/>
                  <a:pt x="f323" y="f324"/>
                </a:cubicBezTo>
                <a:cubicBezTo>
                  <a:pt x="f325" y="f326"/>
                  <a:pt x="f313" y="f326"/>
                  <a:pt x="f280" y="f35"/>
                </a:cubicBezTo>
                <a:cubicBezTo>
                  <a:pt x="f327" y="f328"/>
                  <a:pt x="f329" y="f266"/>
                  <a:pt x="f327" y="f330"/>
                </a:cubicBezTo>
                <a:cubicBezTo>
                  <a:pt x="f285" y="f320"/>
                  <a:pt x="f331" y="f332"/>
                  <a:pt x="f333" y="f334"/>
                </a:cubicBezTo>
                <a:cubicBezTo>
                  <a:pt x="f335" y="f289"/>
                  <a:pt x="f336" y="f337"/>
                  <a:pt x="f289" y="f338"/>
                </a:cubicBezTo>
                <a:cubicBezTo>
                  <a:pt x="f276" y="f339"/>
                  <a:pt x="f337" y="f35"/>
                  <a:pt x="f340" y="f268"/>
                </a:cubicBezTo>
                <a:cubicBezTo>
                  <a:pt x="f341" y="f45"/>
                  <a:pt x="f342" y="f343"/>
                  <a:pt x="f272" y="f68"/>
                </a:cubicBezTo>
                <a:cubicBezTo>
                  <a:pt x="f90" y="f272"/>
                  <a:pt x="f55" y="f273"/>
                  <a:pt x="f60" y="f344"/>
                </a:cubicBezTo>
                <a:cubicBezTo>
                  <a:pt x="f64" y="f11"/>
                  <a:pt x="f93" y="f273"/>
                  <a:pt x="f209" y="f13"/>
                </a:cubicBezTo>
                <a:cubicBezTo>
                  <a:pt x="f64" y="f70"/>
                  <a:pt x="f345" y="f72"/>
                  <a:pt x="f57" y="f73"/>
                </a:cubicBezTo>
                <a:cubicBezTo>
                  <a:pt x="f72" y="f346"/>
                  <a:pt x="f77" y="f324"/>
                  <a:pt x="f346" y="f276"/>
                </a:cubicBezTo>
                <a:cubicBezTo>
                  <a:pt x="f347" y="f348"/>
                  <a:pt x="f41" y="f349"/>
                  <a:pt x="f21" y="f277"/>
                </a:cubicBezTo>
                <a:cubicBezTo>
                  <a:pt x="f251" y="f350"/>
                  <a:pt x="f321" y="f323"/>
                  <a:pt x="f351" y="f331"/>
                </a:cubicBezTo>
                <a:cubicBezTo>
                  <a:pt x="f352" y="f353"/>
                  <a:pt x="f324" y="f282"/>
                  <a:pt x="f248" y="f282"/>
                </a:cubicBezTo>
                <a:cubicBezTo>
                  <a:pt x="f354" y="f283"/>
                  <a:pt x="f355" y="f329"/>
                  <a:pt x="f356" y="f285"/>
                </a:cubicBezTo>
                <a:cubicBezTo>
                  <a:pt x="f357" y="f353"/>
                  <a:pt x="f342" y="f279"/>
                  <a:pt x="f356" y="f358"/>
                </a:cubicBezTo>
                <a:cubicBezTo>
                  <a:pt x="f274" y="f323"/>
                  <a:pt x="f359" y="f288"/>
                  <a:pt x="f360" y="f320"/>
                </a:cubicBezTo>
                <a:cubicBezTo>
                  <a:pt x="f361" y="f35"/>
                  <a:pt x="f242" y="f246"/>
                  <a:pt x="f306" y="f75"/>
                </a:cubicBezTo>
                <a:cubicBezTo>
                  <a:pt x="f212" y="f362"/>
                  <a:pt x="f95" y="f311"/>
                  <a:pt x="f99" y="f363"/>
                </a:cubicBezTo>
                <a:cubicBezTo>
                  <a:pt x="f291" y="f359"/>
                  <a:pt x="f138" y="f364"/>
                  <a:pt x="f365" y="f266"/>
                </a:cubicBezTo>
                <a:cubicBezTo>
                  <a:pt x="f366" y="f333"/>
                  <a:pt x="f58" y="f367"/>
                  <a:pt x="f368" y="f369"/>
                </a:cubicBezTo>
                <a:cubicBezTo>
                  <a:pt x="f270" y="f370"/>
                  <a:pt x="f192" y="f371"/>
                  <a:pt x="f191" y="f372"/>
                </a:cubicBezTo>
                <a:cubicBezTo>
                  <a:pt x="f373" y="f374"/>
                  <a:pt x="f120" y="f7"/>
                  <a:pt x="f375" y="f376"/>
                </a:cubicBezTo>
                <a:cubicBezTo>
                  <a:pt x="f377" y="f374"/>
                  <a:pt x="f378" y="f379"/>
                  <a:pt x="f124" y="f380"/>
                </a:cubicBezTo>
                <a:cubicBezTo>
                  <a:pt x="f125" y="f381"/>
                  <a:pt x="f120" y="f382"/>
                  <a:pt x="f281" y="f383"/>
                </a:cubicBezTo>
                <a:cubicBezTo>
                  <a:pt x="f101" y="f384"/>
                  <a:pt x="f134" y="f256"/>
                  <a:pt x="f106" y="f362"/>
                </a:cubicBezTo>
                <a:cubicBezTo>
                  <a:pt x="f196" y="f226"/>
                  <a:pt x="f106" y="f53"/>
                  <a:pt x="f106" y="f70"/>
                </a:cubicBezTo>
                <a:cubicBezTo>
                  <a:pt x="f175" y="f361"/>
                  <a:pt x="f385" y="f343"/>
                  <a:pt x="f56" y="f244"/>
                </a:cubicBezTo>
                <a:cubicBezTo>
                  <a:pt x="f270" y="f21"/>
                  <a:pt x="f375" y="f386"/>
                  <a:pt x="f135" y="f330"/>
                </a:cubicBezTo>
                <a:cubicBezTo>
                  <a:pt x="f2" y="f289"/>
                  <a:pt x="f387" y="f388"/>
                  <a:pt x="f188" y="f389"/>
                </a:cubicBezTo>
                <a:cubicBezTo>
                  <a:pt x="f147" y="f300"/>
                  <a:pt x="f390" y="f391"/>
                  <a:pt x="f387" y="f302"/>
                </a:cubicBezTo>
                <a:cubicBezTo>
                  <a:pt x="f392" y="f393"/>
                  <a:pt x="f250" y="f302"/>
                  <a:pt x="f166" y="f394"/>
                </a:cubicBezTo>
                <a:cubicBezTo>
                  <a:pt x="f162" y="f395"/>
                  <a:pt x="f396" y="f278"/>
                  <a:pt x="f397" y="f388"/>
                </a:cubicBezTo>
                <a:cubicBezTo>
                  <a:pt x="f178" y="f259"/>
                  <a:pt x="f146" y="f289"/>
                  <a:pt x="f387" y="f337"/>
                </a:cubicBezTo>
                <a:cubicBezTo>
                  <a:pt x="f240" y="f398"/>
                  <a:pt x="f399" y="f274"/>
                  <a:pt x="f10" y="f400"/>
                </a:cubicBezTo>
                <a:cubicBezTo>
                  <a:pt x="f114" y="f292"/>
                  <a:pt x="f366" y="f15"/>
                  <a:pt x="f401" y="f316"/>
                </a:cubicBezTo>
                <a:cubicBezTo>
                  <a:pt x="f108" y="f11"/>
                  <a:pt x="f173" y="f344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" name="Freeform 12">
            <a:extLst>
              <a:ext uri="{FF2B5EF4-FFF2-40B4-BE49-F238E27FC236}">
                <a16:creationId xmlns:a16="http://schemas.microsoft.com/office/drawing/2014/main" id="{34F22A97-40BD-2B0B-DCD3-41844F6CDBEA}"/>
              </a:ext>
            </a:extLst>
          </p:cNvPr>
          <p:cNvSpPr/>
          <p:nvPr/>
        </p:nvSpPr>
        <p:spPr>
          <a:xfrm>
            <a:off x="3308354" y="2346322"/>
            <a:ext cx="1028700" cy="1039809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612"/>
              <a:gd name="f8" fmla="val 619"/>
              <a:gd name="f9" fmla="val 383"/>
              <a:gd name="f10" fmla="val 179"/>
              <a:gd name="f11" fmla="val 394"/>
              <a:gd name="f12" fmla="val 173"/>
              <a:gd name="f13" fmla="val 402"/>
              <a:gd name="f14" fmla="val 168"/>
              <a:gd name="f15" fmla="val 411"/>
              <a:gd name="f16" fmla="val 163"/>
              <a:gd name="f17" fmla="val 413"/>
              <a:gd name="f18" fmla="val 165"/>
              <a:gd name="f19" fmla="val 414"/>
              <a:gd name="f20" fmla="val 166"/>
              <a:gd name="f21" fmla="val 416"/>
              <a:gd name="f22" fmla="val 167"/>
              <a:gd name="f23" fmla="val 381"/>
              <a:gd name="f24" fmla="val 187"/>
              <a:gd name="f25" fmla="val 357"/>
              <a:gd name="f26" fmla="val 215"/>
              <a:gd name="f27" fmla="val 350"/>
              <a:gd name="f28" fmla="val 255"/>
              <a:gd name="f29" fmla="val 354"/>
              <a:gd name="f30" fmla="val 252"/>
              <a:gd name="f31" fmla="val 358"/>
              <a:gd name="f32" fmla="val 249"/>
              <a:gd name="f33" fmla="val 361"/>
              <a:gd name="f34" fmla="val 246"/>
              <a:gd name="f35" fmla="val 389"/>
              <a:gd name="f36" fmla="val 219"/>
              <a:gd name="f37" fmla="val 418"/>
              <a:gd name="f38" fmla="val 191"/>
              <a:gd name="f39" fmla="val 445"/>
              <a:gd name="f40" fmla="val 452"/>
              <a:gd name="f41" fmla="val 156"/>
              <a:gd name="f42" fmla="val 456"/>
              <a:gd name="f43" fmla="val 144"/>
              <a:gd name="f44" fmla="val 463"/>
              <a:gd name="f45" fmla="val 136"/>
              <a:gd name="f46" fmla="val 468"/>
              <a:gd name="f47" fmla="val 131"/>
              <a:gd name="f48" fmla="val 477"/>
              <a:gd name="f49" fmla="val 126"/>
              <a:gd name="f50" fmla="val 484"/>
              <a:gd name="f51" fmla="val 127"/>
              <a:gd name="f52" fmla="val 489"/>
              <a:gd name="f53" fmla="val 497"/>
              <a:gd name="f54" fmla="val 141"/>
              <a:gd name="f55" fmla="val 147"/>
              <a:gd name="f56" fmla="val 153"/>
              <a:gd name="f57" fmla="val 483"/>
              <a:gd name="f58" fmla="val 157"/>
              <a:gd name="f59" fmla="val 474"/>
              <a:gd name="f60" fmla="val 462"/>
              <a:gd name="f61" fmla="val 453"/>
              <a:gd name="f62" fmla="val 426"/>
              <a:gd name="f63" fmla="val 198"/>
              <a:gd name="f64" fmla="val 400"/>
              <a:gd name="f65" fmla="val 225"/>
              <a:gd name="f66" fmla="val 375"/>
              <a:gd name="f67" fmla="val 410"/>
              <a:gd name="f68" fmla="val 433"/>
              <a:gd name="f69" fmla="val 230"/>
              <a:gd name="f70" fmla="val 447"/>
              <a:gd name="f71" fmla="val 449"/>
              <a:gd name="f72" fmla="val 200"/>
              <a:gd name="f73" fmla="val 451"/>
              <a:gd name="f74" fmla="val 201"/>
              <a:gd name="f75" fmla="val 203"/>
              <a:gd name="f76" fmla="val 210"/>
              <a:gd name="f77" fmla="val 217"/>
              <a:gd name="f78" fmla="val 446"/>
              <a:gd name="f79" fmla="val 228"/>
              <a:gd name="f80" fmla="val 467"/>
              <a:gd name="f81" fmla="val 222"/>
              <a:gd name="f82" fmla="val 486"/>
              <a:gd name="f83" fmla="val 503"/>
              <a:gd name="f84" fmla="val 211"/>
              <a:gd name="f85" fmla="val 519"/>
              <a:gd name="f86" fmla="val 204"/>
              <a:gd name="f87" fmla="val 532"/>
              <a:gd name="f88" fmla="val 192"/>
              <a:gd name="f89" fmla="val 547"/>
              <a:gd name="f90" fmla="val 181"/>
              <a:gd name="f91" fmla="val 184"/>
              <a:gd name="f92" fmla="val 190"/>
              <a:gd name="f93" fmla="val 196"/>
              <a:gd name="f94" fmla="val 561"/>
              <a:gd name="f95" fmla="val 195"/>
              <a:gd name="f96" fmla="val 573"/>
              <a:gd name="f97" fmla="val 577"/>
              <a:gd name="f98" fmla="val 176"/>
              <a:gd name="f99" fmla="val 581"/>
              <a:gd name="f100" fmla="val 164"/>
              <a:gd name="f101" fmla="val 587"/>
              <a:gd name="f102" fmla="val 592"/>
              <a:gd name="f103" fmla="val 594"/>
              <a:gd name="f104" fmla="val 142"/>
              <a:gd name="f105" fmla="val 596"/>
              <a:gd name="f106" fmla="val 143"/>
              <a:gd name="f107" fmla="val 599"/>
              <a:gd name="f108" fmla="val 597"/>
              <a:gd name="f109" fmla="val 152"/>
              <a:gd name="f110" fmla="val 162"/>
              <a:gd name="f111" fmla="val 593"/>
              <a:gd name="f112" fmla="val 169"/>
              <a:gd name="f113" fmla="val 585"/>
              <a:gd name="f114" fmla="val 185"/>
              <a:gd name="f115" fmla="val 197"/>
              <a:gd name="f116" fmla="val 603"/>
              <a:gd name="f117" fmla="val 206"/>
              <a:gd name="f118" fmla="val 606"/>
              <a:gd name="f119" fmla="val 208"/>
              <a:gd name="f120" fmla="val 609"/>
              <a:gd name="f121" fmla="val 212"/>
              <a:gd name="f122" fmla="val 611"/>
              <a:gd name="f123" fmla="val 610"/>
              <a:gd name="f124" fmla="val 608"/>
              <a:gd name="f125" fmla="val 221"/>
              <a:gd name="f126" fmla="val 214"/>
              <a:gd name="f127" fmla="val 590"/>
              <a:gd name="f128" fmla="val 205"/>
              <a:gd name="f129" fmla="val 580"/>
              <a:gd name="f130" fmla="val 569"/>
              <a:gd name="f131" fmla="val 556"/>
              <a:gd name="f132" fmla="val 544"/>
              <a:gd name="f133" fmla="val 553"/>
              <a:gd name="f134" fmla="val 218"/>
              <a:gd name="f135" fmla="val 562"/>
              <a:gd name="f136" fmla="val 223"/>
              <a:gd name="f137" fmla="val 572"/>
              <a:gd name="f138" fmla="val 548"/>
              <a:gd name="f139" fmla="val 226"/>
              <a:gd name="f140" fmla="val 527"/>
              <a:gd name="f141" fmla="val 220"/>
              <a:gd name="f142" fmla="val 506"/>
              <a:gd name="f143" fmla="val 485"/>
              <a:gd name="f144" fmla="val 224"/>
              <a:gd name="f145" fmla="val 464"/>
              <a:gd name="f146" fmla="val 234"/>
              <a:gd name="f147" fmla="val 439"/>
              <a:gd name="f148" fmla="val 241"/>
              <a:gd name="f149" fmla="val 254"/>
              <a:gd name="f150" fmla="val 260"/>
              <a:gd name="f151" fmla="val 261"/>
              <a:gd name="f152" fmla="val 262"/>
              <a:gd name="f153" fmla="val 263"/>
              <a:gd name="f154" fmla="val 455"/>
              <a:gd name="f155" fmla="val 442"/>
              <a:gd name="f156" fmla="val 256"/>
              <a:gd name="f157" fmla="val 430"/>
              <a:gd name="f158" fmla="val 248"/>
              <a:gd name="f159" fmla="val 405"/>
              <a:gd name="f160" fmla="val 372"/>
              <a:gd name="f161" fmla="val 271"/>
              <a:gd name="f162" fmla="val 355"/>
              <a:gd name="f163" fmla="val 279"/>
              <a:gd name="f164" fmla="val 282"/>
              <a:gd name="f165" fmla="val 284"/>
              <a:gd name="f166" fmla="val 356"/>
              <a:gd name="f167" fmla="val 286"/>
              <a:gd name="f168" fmla="val 382"/>
              <a:gd name="f169" fmla="val 290"/>
              <a:gd name="f170" fmla="val 409"/>
              <a:gd name="f171" fmla="val 294"/>
              <a:gd name="f172" fmla="val 435"/>
              <a:gd name="f173" fmla="val 298"/>
              <a:gd name="f174" fmla="val 454"/>
              <a:gd name="f175" fmla="val 301"/>
              <a:gd name="f176" fmla="val 472"/>
              <a:gd name="f177" fmla="val 304"/>
              <a:gd name="f178" fmla="val 491"/>
              <a:gd name="f179" fmla="val 305"/>
              <a:gd name="f180" fmla="val 499"/>
              <a:gd name="f181" fmla="val 306"/>
              <a:gd name="f182" fmla="val 508"/>
              <a:gd name="f183" fmla="val 299"/>
              <a:gd name="f184" fmla="val 516"/>
              <a:gd name="f185" fmla="val 525"/>
              <a:gd name="f186" fmla="val 535"/>
              <a:gd name="f187" fmla="val 543"/>
              <a:gd name="f188" fmla="val 303"/>
              <a:gd name="f189" fmla="val 546"/>
              <a:gd name="f190" fmla="val 319"/>
              <a:gd name="f191" fmla="val 545"/>
              <a:gd name="f192" fmla="val 320"/>
              <a:gd name="f193" fmla="val 538"/>
              <a:gd name="f194" fmla="val 325"/>
              <a:gd name="f195" fmla="val 332"/>
              <a:gd name="f196" fmla="val 328"/>
              <a:gd name="f197" fmla="val 482"/>
              <a:gd name="f198" fmla="val 438"/>
              <a:gd name="f199" fmla="val 310"/>
              <a:gd name="f200" fmla="val 398"/>
              <a:gd name="f201" fmla="val 302"/>
              <a:gd name="f202" fmla="val 384"/>
              <a:gd name="f203" fmla="val 370"/>
              <a:gd name="f204" fmla="val 296"/>
              <a:gd name="f205" fmla="val 300"/>
              <a:gd name="f206" fmla="val 318"/>
              <a:gd name="f207" fmla="val 396"/>
              <a:gd name="f208" fmla="val 335"/>
              <a:gd name="f209" fmla="val 423"/>
              <a:gd name="f210" fmla="val 353"/>
              <a:gd name="f211" fmla="val 432"/>
              <a:gd name="f212" fmla="val 349"/>
              <a:gd name="f213" fmla="val 347"/>
              <a:gd name="f214" fmla="val 345"/>
              <a:gd name="f215" fmla="val 460"/>
              <a:gd name="f216" fmla="val 343"/>
              <a:gd name="f217" fmla="val 344"/>
              <a:gd name="f218" fmla="val 461"/>
              <a:gd name="f219" fmla="val 346"/>
              <a:gd name="f220" fmla="val 352"/>
              <a:gd name="f221" fmla="val 434"/>
              <a:gd name="f222" fmla="val 362"/>
              <a:gd name="f223" fmla="val 505"/>
              <a:gd name="f224" fmla="val 563"/>
              <a:gd name="f225" fmla="val 417"/>
              <a:gd name="f226" fmla="val 419"/>
              <a:gd name="f227" fmla="val 421"/>
              <a:gd name="f228" fmla="val 551"/>
              <a:gd name="f229" fmla="val 425"/>
              <a:gd name="f230" fmla="val 541"/>
              <a:gd name="f231" fmla="val 530"/>
              <a:gd name="f232" fmla="val 428"/>
              <a:gd name="f233" fmla="val 458"/>
              <a:gd name="f234" fmla="val 576"/>
              <a:gd name="f235" fmla="val 466"/>
              <a:gd name="f236" fmla="val 565"/>
              <a:gd name="f237" fmla="val 567"/>
              <a:gd name="f238" fmla="val 510"/>
              <a:gd name="f239" fmla="val 570"/>
              <a:gd name="f240" fmla="val 531"/>
              <a:gd name="f241" fmla="val 568"/>
              <a:gd name="f242" fmla="val 533"/>
              <a:gd name="f243" fmla="val 457"/>
              <a:gd name="f244" fmla="val 518"/>
              <a:gd name="f245" fmla="val 441"/>
              <a:gd name="f246" fmla="val 473"/>
              <a:gd name="f247" fmla="val 515"/>
              <a:gd name="f248" fmla="val 513"/>
              <a:gd name="f249" fmla="val 511"/>
              <a:gd name="f250" fmla="val 475"/>
              <a:gd name="f251" fmla="val 465"/>
              <a:gd name="f252" fmla="val 504"/>
              <a:gd name="f253" fmla="val 502"/>
              <a:gd name="f254" fmla="val 429"/>
              <a:gd name="f255" fmla="val 494"/>
              <a:gd name="f256" fmla="val 480"/>
              <a:gd name="f257" fmla="val 399"/>
              <a:gd name="f258" fmla="val 387"/>
              <a:gd name="f259" fmla="val 374"/>
              <a:gd name="f260" fmla="val 385"/>
              <a:gd name="f261" fmla="val 393"/>
              <a:gd name="f262" fmla="val 427"/>
              <a:gd name="f263" fmla="val 403"/>
              <a:gd name="f264" fmla="val 404"/>
              <a:gd name="f265" fmla="val 368"/>
              <a:gd name="f266" fmla="val 401"/>
              <a:gd name="f267" fmla="val 339"/>
              <a:gd name="f268" fmla="val 330"/>
              <a:gd name="f269" fmla="val 351"/>
              <a:gd name="f270" fmla="val 321"/>
              <a:gd name="f271" fmla="val 367"/>
              <a:gd name="f272" fmla="val 363"/>
              <a:gd name="f273" fmla="val 408"/>
              <a:gd name="f274" fmla="val 492"/>
              <a:gd name="f275" fmla="val 490"/>
              <a:gd name="f276" fmla="val 487"/>
              <a:gd name="f277" fmla="val 470"/>
              <a:gd name="f278" fmla="val 391"/>
              <a:gd name="f279" fmla="val 448"/>
              <a:gd name="f280" fmla="val 378"/>
              <a:gd name="f281" fmla="val 431"/>
              <a:gd name="f282" fmla="val 371"/>
              <a:gd name="f283" fmla="val 334"/>
              <a:gd name="f284" fmla="val 329"/>
              <a:gd name="f285" fmla="val 327"/>
              <a:gd name="f286" fmla="val 407"/>
              <a:gd name="f287" fmla="val 322"/>
              <a:gd name="f288" fmla="val 471"/>
              <a:gd name="f289" fmla="val 314"/>
              <a:gd name="f290" fmla="val 598"/>
              <a:gd name="f291" fmla="val 600"/>
              <a:gd name="f292" fmla="val 607"/>
              <a:gd name="f293" fmla="val 307"/>
              <a:gd name="f294" fmla="val 613"/>
              <a:gd name="f295" fmla="val 295"/>
              <a:gd name="f296" fmla="val 540"/>
              <a:gd name="f297" fmla="val 308"/>
              <a:gd name="f298" fmla="val 415"/>
              <a:gd name="f299" fmla="val 311"/>
              <a:gd name="f300" fmla="val 312"/>
              <a:gd name="f301" fmla="val 297"/>
              <a:gd name="f302" fmla="val 379"/>
              <a:gd name="f303" fmla="val 288"/>
              <a:gd name="f304" fmla="val 278"/>
              <a:gd name="f305" fmla="val 443"/>
              <a:gd name="f306" fmla="val 281"/>
              <a:gd name="f307" fmla="val 285"/>
              <a:gd name="f308" fmla="val 469"/>
              <a:gd name="f309" fmla="val 272"/>
              <a:gd name="f310" fmla="val 245"/>
              <a:gd name="f311" fmla="val 237"/>
              <a:gd name="f312" fmla="val 243"/>
              <a:gd name="f313" fmla="val 444"/>
              <a:gd name="f314" fmla="val 259"/>
              <a:gd name="f315" fmla="val 437"/>
              <a:gd name="f316" fmla="val 264"/>
              <a:gd name="f317" fmla="val 273"/>
              <a:gd name="f318" fmla="val 289"/>
              <a:gd name="f319" fmla="val 266"/>
              <a:gd name="f320" fmla="val 238"/>
              <a:gd name="f321" fmla="val 236"/>
              <a:gd name="f322" fmla="val 232"/>
              <a:gd name="f323" fmla="val 202"/>
              <a:gd name="f324" fmla="val 199"/>
              <a:gd name="f325" fmla="val 193"/>
              <a:gd name="f326" fmla="val 189"/>
              <a:gd name="f327" fmla="val 186"/>
              <a:gd name="f328" fmla="val 495"/>
              <a:gd name="f329" fmla="val 178"/>
              <a:gd name="f330" fmla="val 172"/>
              <a:gd name="f331" fmla="val 479"/>
              <a:gd name="f332" fmla="val 488"/>
              <a:gd name="f333" fmla="val 524"/>
              <a:gd name="f334" fmla="val 537"/>
              <a:gd name="f335" fmla="val 549"/>
              <a:gd name="f336" fmla="val 160"/>
              <a:gd name="f337" fmla="val 555"/>
              <a:gd name="f338" fmla="val 155"/>
              <a:gd name="f339" fmla="val 554"/>
              <a:gd name="f340" fmla="val 132"/>
              <a:gd name="f341" fmla="val 496"/>
              <a:gd name="f342" fmla="val 115"/>
              <a:gd name="f343" fmla="val 94"/>
              <a:gd name="f344" fmla="val 501"/>
              <a:gd name="f345" fmla="val 114"/>
              <a:gd name="f346" fmla="val 498"/>
              <a:gd name="f347" fmla="val 161"/>
              <a:gd name="f348" fmla="val 135"/>
              <a:gd name="f349" fmla="val 123"/>
              <a:gd name="f350" fmla="val 395"/>
              <a:gd name="f351" fmla="val 364"/>
              <a:gd name="f352" fmla="val 292"/>
              <a:gd name="f353" fmla="val 287"/>
              <a:gd name="f354" fmla="val 309"/>
              <a:gd name="f355" fmla="val 209"/>
              <a:gd name="f356" fmla="val 149"/>
              <a:gd name="f357" fmla="val 388"/>
              <a:gd name="f358" fmla="val 122"/>
              <a:gd name="f359" fmla="val 117"/>
              <a:gd name="f360" fmla="val 111"/>
              <a:gd name="f361" fmla="val 106"/>
              <a:gd name="f362" fmla="val 120"/>
              <a:gd name="f363" fmla="val 129"/>
              <a:gd name="f364" fmla="val 139"/>
              <a:gd name="f365" fmla="val 359"/>
              <a:gd name="f366" fmla="val 341"/>
              <a:gd name="f367" fmla="val 227"/>
              <a:gd name="f368" fmla="val 326"/>
              <a:gd name="f369" fmla="val 267"/>
              <a:gd name="f370" fmla="val 275"/>
              <a:gd name="f371" fmla="val 283"/>
              <a:gd name="f372" fmla="val 293"/>
              <a:gd name="f373" fmla="val 247"/>
              <a:gd name="f374" fmla="val 177"/>
              <a:gd name="f375" fmla="val 159"/>
              <a:gd name="f376" fmla="val 145"/>
              <a:gd name="f377" fmla="val 316"/>
              <a:gd name="f378" fmla="val 151"/>
              <a:gd name="f379" fmla="val 118"/>
              <a:gd name="f380" fmla="val 90"/>
              <a:gd name="f381" fmla="val 66"/>
              <a:gd name="f382" fmla="val 65"/>
              <a:gd name="f383" fmla="val 323"/>
              <a:gd name="f384" fmla="val 64"/>
              <a:gd name="f385" fmla="val 63"/>
              <a:gd name="f386" fmla="val 68"/>
              <a:gd name="f387" fmla="val 73"/>
              <a:gd name="f388" fmla="val 78"/>
              <a:gd name="f389" fmla="val 47"/>
              <a:gd name="f390" fmla="val 38"/>
              <a:gd name="f391" fmla="val 19"/>
              <a:gd name="f392" fmla="val 17"/>
              <a:gd name="f393" fmla="val 324"/>
              <a:gd name="f394" fmla="val 16"/>
              <a:gd name="f395" fmla="val 14"/>
              <a:gd name="f396" fmla="val 21"/>
              <a:gd name="f397" fmla="val 27"/>
              <a:gd name="f398" fmla="val 35"/>
              <a:gd name="f399" fmla="val 23"/>
              <a:gd name="f400" fmla="val 12"/>
              <a:gd name="f401" fmla="val 265"/>
              <a:gd name="f402" fmla="val 44"/>
              <a:gd name="f403" fmla="val 79"/>
              <a:gd name="f404" fmla="val 70"/>
              <a:gd name="f405" fmla="val 274"/>
              <a:gd name="f406" fmla="val 58"/>
              <a:gd name="f407" fmla="val 59"/>
              <a:gd name="f408" fmla="val 268"/>
              <a:gd name="f409" fmla="val 61"/>
              <a:gd name="f410" fmla="val 62"/>
              <a:gd name="f411" fmla="val 92"/>
              <a:gd name="f412" fmla="val 125"/>
              <a:gd name="f413" fmla="val 277"/>
              <a:gd name="f414" fmla="val 158"/>
              <a:gd name="f415" fmla="val 280"/>
              <a:gd name="f416" fmla="val 231"/>
              <a:gd name="f417" fmla="val 110"/>
              <a:gd name="f418" fmla="val 100"/>
              <a:gd name="f419" fmla="val 96"/>
              <a:gd name="f420" fmla="val 104"/>
              <a:gd name="f421" fmla="val 194"/>
              <a:gd name="f422" fmla="val 258"/>
              <a:gd name="f423" fmla="val 242"/>
              <a:gd name="f424" fmla="val 175"/>
              <a:gd name="f425" fmla="val 150"/>
              <a:gd name="f426" fmla="val 133"/>
              <a:gd name="f427" fmla="val 134"/>
              <a:gd name="f428" fmla="val 148"/>
              <a:gd name="f429" fmla="val 130"/>
              <a:gd name="f430" fmla="val 121"/>
              <a:gd name="f431" fmla="val 99"/>
              <a:gd name="f432" fmla="val 85"/>
              <a:gd name="f433" fmla="val 77"/>
              <a:gd name="f434" fmla="val 80"/>
              <a:gd name="f435" fmla="val 54"/>
              <a:gd name="f436" fmla="val 60"/>
              <a:gd name="f437" fmla="val 75"/>
              <a:gd name="f438" fmla="val 74"/>
              <a:gd name="f439" fmla="val 51"/>
              <a:gd name="f440" fmla="val 33"/>
              <a:gd name="f441" fmla="val 55"/>
              <a:gd name="f442" fmla="val 13"/>
              <a:gd name="f443" fmla="val 46"/>
              <a:gd name="f444" fmla="val 26"/>
              <a:gd name="f445" fmla="val 52"/>
              <a:gd name="f446" fmla="val 31"/>
              <a:gd name="f447" fmla="val 57"/>
              <a:gd name="f448" fmla="val 1"/>
              <a:gd name="f449" fmla="val 2"/>
              <a:gd name="f450" fmla="val 67"/>
              <a:gd name="f451" fmla="val 10"/>
              <a:gd name="f452" fmla="val 69"/>
              <a:gd name="f453" fmla="val 28"/>
              <a:gd name="f454" fmla="val 49"/>
              <a:gd name="f455" fmla="val 72"/>
              <a:gd name="f456" fmla="val 95"/>
              <a:gd name="f457" fmla="val 56"/>
              <a:gd name="f458" fmla="val 98"/>
              <a:gd name="f459" fmla="val 102"/>
              <a:gd name="f460" fmla="val 39"/>
              <a:gd name="f461" fmla="val 107"/>
              <a:gd name="f462" fmla="val 43"/>
              <a:gd name="f463" fmla="val 108"/>
              <a:gd name="f464" fmla="val 48"/>
              <a:gd name="f465" fmla="val 53"/>
              <a:gd name="f466" fmla="val 88"/>
              <a:gd name="f467" fmla="val 112"/>
              <a:gd name="f468" fmla="val 103"/>
              <a:gd name="f469" fmla="val 182"/>
              <a:gd name="f470" fmla="val 113"/>
              <a:gd name="f471" fmla="val 170"/>
              <a:gd name="f472" fmla="val 233"/>
              <a:gd name="f473" fmla="val 291"/>
              <a:gd name="f474" fmla="val 251"/>
              <a:gd name="f475" fmla="val 253"/>
              <a:gd name="f476" fmla="val 124"/>
              <a:gd name="f477" fmla="val 119"/>
              <a:gd name="f478" fmla="val 270"/>
              <a:gd name="f479" fmla="val 109"/>
              <a:gd name="f480" fmla="val 93"/>
              <a:gd name="f481" fmla="val 83"/>
              <a:gd name="f482" fmla="val 116"/>
              <a:gd name="f483" fmla="val 128"/>
              <a:gd name="f484" fmla="val 317"/>
              <a:gd name="f485" fmla="val 337"/>
              <a:gd name="f486" fmla="val 340"/>
              <a:gd name="f487" fmla="val 342"/>
              <a:gd name="f488" fmla="val 386"/>
              <a:gd name="f489" fmla="val 137"/>
              <a:gd name="f490" fmla="val 101"/>
              <a:gd name="f491" fmla="val 366"/>
              <a:gd name="f492" fmla="val 373"/>
              <a:gd name="f493" fmla="val 86"/>
              <a:gd name="f494" fmla="val 8"/>
              <a:gd name="f495" fmla="val 15"/>
              <a:gd name="f496" fmla="val 412"/>
              <a:gd name="f497" fmla="val 20"/>
              <a:gd name="f498" fmla="val 18"/>
              <a:gd name="f499" fmla="val 42"/>
              <a:gd name="f500" fmla="val 493"/>
              <a:gd name="f501" fmla="val 40"/>
              <a:gd name="f502" fmla="val 406"/>
              <a:gd name="f503" fmla="val 105"/>
              <a:gd name="f504" fmla="val 440"/>
              <a:gd name="f505" fmla="val 97"/>
              <a:gd name="f506" fmla="val 138"/>
              <a:gd name="f507" fmla="+- 0 0 -90"/>
              <a:gd name="f508" fmla="*/ f4 1 612"/>
              <a:gd name="f509" fmla="*/ f5 1 619"/>
              <a:gd name="f510" fmla="val f6"/>
              <a:gd name="f511" fmla="val f7"/>
              <a:gd name="f512" fmla="val f8"/>
              <a:gd name="f513" fmla="*/ f507 f0 1"/>
              <a:gd name="f514" fmla="+- f512 0 f510"/>
              <a:gd name="f515" fmla="+- f511 0 f510"/>
              <a:gd name="f516" fmla="*/ f513 1 f3"/>
              <a:gd name="f517" fmla="*/ f515 1 612"/>
              <a:gd name="f518" fmla="*/ f514 1 619"/>
              <a:gd name="f519" fmla="*/ 350 f515 1"/>
              <a:gd name="f520" fmla="*/ 255 f514 1"/>
              <a:gd name="f521" fmla="*/ 484 f515 1"/>
              <a:gd name="f522" fmla="*/ 127 f514 1"/>
              <a:gd name="f523" fmla="*/ 375 f515 1"/>
              <a:gd name="f524" fmla="*/ 252 f514 1"/>
              <a:gd name="f525" fmla="*/ 503 f515 1"/>
              <a:gd name="f526" fmla="*/ 211 f514 1"/>
              <a:gd name="f527" fmla="*/ 592 f515 1"/>
              <a:gd name="f528" fmla="*/ 141 f514 1"/>
              <a:gd name="f529" fmla="*/ 612 f515 1"/>
              <a:gd name="f530" fmla="*/ 215 f514 1"/>
              <a:gd name="f531" fmla="*/ 572 f515 1"/>
              <a:gd name="f532" fmla="*/ 230 f514 1"/>
              <a:gd name="f533" fmla="*/ 462 f515 1"/>
              <a:gd name="f534" fmla="*/ 263 f514 1"/>
              <a:gd name="f535" fmla="*/ 356 f515 1"/>
              <a:gd name="f536" fmla="*/ 286 f514 1"/>
              <a:gd name="f537" fmla="*/ 543 f515 1"/>
              <a:gd name="f538" fmla="*/ 303 f514 1"/>
              <a:gd name="f539" fmla="*/ 296 f514 1"/>
              <a:gd name="f540" fmla="*/ 460 f515 1"/>
              <a:gd name="f541" fmla="*/ 343 f514 1"/>
              <a:gd name="f542" fmla="*/ 561 f515 1"/>
              <a:gd name="f543" fmla="*/ 423 f514 1"/>
              <a:gd name="f544" fmla="*/ 570 f515 1"/>
              <a:gd name="f545" fmla="*/ 531 f514 1"/>
              <a:gd name="f546" fmla="*/ 511 f515 1"/>
              <a:gd name="f547" fmla="*/ 475 f514 1"/>
              <a:gd name="f548" fmla="*/ 430 f515 1"/>
              <a:gd name="f549" fmla="*/ 402 f514 1"/>
              <a:gd name="f550" fmla="*/ 401 f515 1"/>
              <a:gd name="f551" fmla="*/ 447 f514 1"/>
              <a:gd name="f552" fmla="*/ 383 f515 1"/>
              <a:gd name="f553" fmla="*/ 470 f514 1"/>
              <a:gd name="f554" fmla="*/ 314 f515 1"/>
              <a:gd name="f555" fmla="*/ 598 f514 1"/>
              <a:gd name="f556" fmla="*/ 301 f515 1"/>
              <a:gd name="f557" fmla="*/ 511 f514 1"/>
              <a:gd name="f558" fmla="*/ 281 f515 1"/>
              <a:gd name="f559" fmla="*/ 446 f514 1"/>
              <a:gd name="f560" fmla="*/ 264 f515 1"/>
              <a:gd name="f561" fmla="*/ 431 f514 1"/>
              <a:gd name="f562" fmla="*/ 226 f515 1"/>
              <a:gd name="f563" fmla="*/ 418 f514 1"/>
              <a:gd name="f564" fmla="*/ 181 f515 1"/>
              <a:gd name="f565" fmla="*/ 473 f514 1"/>
              <a:gd name="f566" fmla="*/ 160 f515 1"/>
              <a:gd name="f567" fmla="*/ 555 f514 1"/>
              <a:gd name="f568" fmla="*/ 161 f515 1"/>
              <a:gd name="f569" fmla="*/ 467 f514 1"/>
              <a:gd name="f570" fmla="*/ 260 f515 1"/>
              <a:gd name="f571" fmla="*/ 364 f514 1"/>
              <a:gd name="f572" fmla="*/ 173 f515 1"/>
              <a:gd name="f573" fmla="*/ 362 f514 1"/>
              <a:gd name="f574" fmla="*/ 129 f515 1"/>
              <a:gd name="f575" fmla="*/ 282 f515 1"/>
              <a:gd name="f576" fmla="*/ 293 f514 1"/>
              <a:gd name="f577" fmla="*/ 66 f515 1"/>
              <a:gd name="f578" fmla="*/ 326 f514 1"/>
              <a:gd name="f579" fmla="*/ 14 f515 1"/>
              <a:gd name="f580" fmla="*/ 321 f514 1"/>
              <a:gd name="f581" fmla="*/ 58 f515 1"/>
              <a:gd name="f582" fmla="*/ 271 f514 1"/>
              <a:gd name="f583" fmla="*/ 159 f515 1"/>
              <a:gd name="f584" fmla="*/ 265 f514 1"/>
              <a:gd name="f585" fmla="*/ 268 f515 1"/>
              <a:gd name="f586" fmla="*/ 104 f515 1"/>
              <a:gd name="f587" fmla="*/ 194 f514 1"/>
              <a:gd name="f588" fmla="*/ 290 f515 1"/>
              <a:gd name="f589" fmla="*/ 262 f514 1"/>
              <a:gd name="f590" fmla="*/ 167 f515 1"/>
              <a:gd name="f591" fmla="*/ 153 f514 1"/>
              <a:gd name="f592" fmla="*/ 13 f515 1"/>
              <a:gd name="f593" fmla="*/ 46 f514 1"/>
              <a:gd name="f594" fmla="*/ 67 f515 1"/>
              <a:gd name="f595" fmla="*/ 28 f514 1"/>
              <a:gd name="f596" fmla="*/ 107 f515 1"/>
              <a:gd name="f597" fmla="*/ 53 f514 1"/>
              <a:gd name="f598" fmla="*/ 179 f515 1"/>
              <a:gd name="f599" fmla="*/ 102 f514 1"/>
              <a:gd name="f600" fmla="*/ 308 f515 1"/>
              <a:gd name="f601" fmla="*/ 261 f514 1"/>
              <a:gd name="f602" fmla="*/ 262 f515 1"/>
              <a:gd name="f603" fmla="*/ 85 f514 1"/>
              <a:gd name="f604" fmla="*/ 327 f515 1"/>
              <a:gd name="f605" fmla="*/ 256 f514 1"/>
              <a:gd name="f606" fmla="*/ 366 f515 1"/>
              <a:gd name="f607" fmla="*/ 64 f514 1"/>
              <a:gd name="f608" fmla="*/ 405 f515 1"/>
              <a:gd name="f609" fmla="*/ 0 f514 1"/>
              <a:gd name="f610" fmla="*/ 489 f515 1"/>
              <a:gd name="f611" fmla="*/ 10 f514 1"/>
              <a:gd name="f612" fmla="*/ 440 f515 1"/>
              <a:gd name="f613" fmla="*/ 92 f514 1"/>
              <a:gd name="f614" fmla="+- f516 0 f1"/>
              <a:gd name="f615" fmla="*/ f519 1 612"/>
              <a:gd name="f616" fmla="*/ f520 1 619"/>
              <a:gd name="f617" fmla="*/ f521 1 612"/>
              <a:gd name="f618" fmla="*/ f522 1 619"/>
              <a:gd name="f619" fmla="*/ f523 1 612"/>
              <a:gd name="f620" fmla="*/ f524 1 619"/>
              <a:gd name="f621" fmla="*/ f525 1 612"/>
              <a:gd name="f622" fmla="*/ f526 1 619"/>
              <a:gd name="f623" fmla="*/ f527 1 612"/>
              <a:gd name="f624" fmla="*/ f528 1 619"/>
              <a:gd name="f625" fmla="*/ f529 1 612"/>
              <a:gd name="f626" fmla="*/ f530 1 619"/>
              <a:gd name="f627" fmla="*/ f531 1 612"/>
              <a:gd name="f628" fmla="*/ f532 1 619"/>
              <a:gd name="f629" fmla="*/ f533 1 612"/>
              <a:gd name="f630" fmla="*/ f534 1 619"/>
              <a:gd name="f631" fmla="*/ f535 1 612"/>
              <a:gd name="f632" fmla="*/ f536 1 619"/>
              <a:gd name="f633" fmla="*/ f537 1 612"/>
              <a:gd name="f634" fmla="*/ f538 1 619"/>
              <a:gd name="f635" fmla="*/ f539 1 619"/>
              <a:gd name="f636" fmla="*/ f540 1 612"/>
              <a:gd name="f637" fmla="*/ f541 1 619"/>
              <a:gd name="f638" fmla="*/ f542 1 612"/>
              <a:gd name="f639" fmla="*/ f543 1 619"/>
              <a:gd name="f640" fmla="*/ f544 1 612"/>
              <a:gd name="f641" fmla="*/ f545 1 619"/>
              <a:gd name="f642" fmla="*/ f546 1 612"/>
              <a:gd name="f643" fmla="*/ f547 1 619"/>
              <a:gd name="f644" fmla="*/ f548 1 612"/>
              <a:gd name="f645" fmla="*/ f549 1 619"/>
              <a:gd name="f646" fmla="*/ f550 1 612"/>
              <a:gd name="f647" fmla="*/ f551 1 619"/>
              <a:gd name="f648" fmla="*/ f552 1 612"/>
              <a:gd name="f649" fmla="*/ f553 1 619"/>
              <a:gd name="f650" fmla="*/ f554 1 612"/>
              <a:gd name="f651" fmla="*/ f555 1 619"/>
              <a:gd name="f652" fmla="*/ f556 1 612"/>
              <a:gd name="f653" fmla="*/ f557 1 619"/>
              <a:gd name="f654" fmla="*/ f558 1 612"/>
              <a:gd name="f655" fmla="*/ f559 1 619"/>
              <a:gd name="f656" fmla="*/ f560 1 612"/>
              <a:gd name="f657" fmla="*/ f561 1 619"/>
              <a:gd name="f658" fmla="*/ f562 1 612"/>
              <a:gd name="f659" fmla="*/ f563 1 619"/>
              <a:gd name="f660" fmla="*/ f564 1 612"/>
              <a:gd name="f661" fmla="*/ f565 1 619"/>
              <a:gd name="f662" fmla="*/ f566 1 612"/>
              <a:gd name="f663" fmla="*/ f567 1 619"/>
              <a:gd name="f664" fmla="*/ f568 1 612"/>
              <a:gd name="f665" fmla="*/ f569 1 619"/>
              <a:gd name="f666" fmla="*/ f570 1 612"/>
              <a:gd name="f667" fmla="*/ f571 1 619"/>
              <a:gd name="f668" fmla="*/ f572 1 612"/>
              <a:gd name="f669" fmla="*/ f573 1 619"/>
              <a:gd name="f670" fmla="*/ f574 1 612"/>
              <a:gd name="f671" fmla="*/ f575 1 612"/>
              <a:gd name="f672" fmla="*/ f576 1 619"/>
              <a:gd name="f673" fmla="*/ f577 1 612"/>
              <a:gd name="f674" fmla="*/ f578 1 619"/>
              <a:gd name="f675" fmla="*/ f579 1 612"/>
              <a:gd name="f676" fmla="*/ f580 1 619"/>
              <a:gd name="f677" fmla="*/ f581 1 612"/>
              <a:gd name="f678" fmla="*/ f582 1 619"/>
              <a:gd name="f679" fmla="*/ f583 1 612"/>
              <a:gd name="f680" fmla="*/ f584 1 619"/>
              <a:gd name="f681" fmla="*/ f585 1 612"/>
              <a:gd name="f682" fmla="*/ f586 1 612"/>
              <a:gd name="f683" fmla="*/ f587 1 619"/>
              <a:gd name="f684" fmla="*/ f588 1 612"/>
              <a:gd name="f685" fmla="*/ f589 1 619"/>
              <a:gd name="f686" fmla="*/ f590 1 612"/>
              <a:gd name="f687" fmla="*/ f591 1 619"/>
              <a:gd name="f688" fmla="*/ f592 1 612"/>
              <a:gd name="f689" fmla="*/ f593 1 619"/>
              <a:gd name="f690" fmla="*/ f594 1 612"/>
              <a:gd name="f691" fmla="*/ f595 1 619"/>
              <a:gd name="f692" fmla="*/ f596 1 612"/>
              <a:gd name="f693" fmla="*/ f597 1 619"/>
              <a:gd name="f694" fmla="*/ f598 1 612"/>
              <a:gd name="f695" fmla="*/ f599 1 619"/>
              <a:gd name="f696" fmla="*/ f600 1 612"/>
              <a:gd name="f697" fmla="*/ f601 1 619"/>
              <a:gd name="f698" fmla="*/ f602 1 612"/>
              <a:gd name="f699" fmla="*/ f603 1 619"/>
              <a:gd name="f700" fmla="*/ f604 1 612"/>
              <a:gd name="f701" fmla="*/ f605 1 619"/>
              <a:gd name="f702" fmla="*/ f606 1 612"/>
              <a:gd name="f703" fmla="*/ f607 1 619"/>
              <a:gd name="f704" fmla="*/ f608 1 612"/>
              <a:gd name="f705" fmla="*/ f609 1 619"/>
              <a:gd name="f706" fmla="*/ f610 1 612"/>
              <a:gd name="f707" fmla="*/ f611 1 619"/>
              <a:gd name="f708" fmla="*/ f612 1 612"/>
              <a:gd name="f709" fmla="*/ f613 1 619"/>
              <a:gd name="f710" fmla="*/ 0 1 f517"/>
              <a:gd name="f711" fmla="*/ f511 1 f517"/>
              <a:gd name="f712" fmla="*/ 0 1 f518"/>
              <a:gd name="f713" fmla="*/ f512 1 f518"/>
              <a:gd name="f714" fmla="*/ f615 1 f517"/>
              <a:gd name="f715" fmla="*/ f616 1 f518"/>
              <a:gd name="f716" fmla="*/ f617 1 f517"/>
              <a:gd name="f717" fmla="*/ f618 1 f518"/>
              <a:gd name="f718" fmla="*/ f619 1 f517"/>
              <a:gd name="f719" fmla="*/ f620 1 f518"/>
              <a:gd name="f720" fmla="*/ f621 1 f517"/>
              <a:gd name="f721" fmla="*/ f622 1 f518"/>
              <a:gd name="f722" fmla="*/ f623 1 f517"/>
              <a:gd name="f723" fmla="*/ f624 1 f518"/>
              <a:gd name="f724" fmla="*/ f625 1 f517"/>
              <a:gd name="f725" fmla="*/ f626 1 f518"/>
              <a:gd name="f726" fmla="*/ f627 1 f517"/>
              <a:gd name="f727" fmla="*/ f628 1 f518"/>
              <a:gd name="f728" fmla="*/ f629 1 f517"/>
              <a:gd name="f729" fmla="*/ f630 1 f518"/>
              <a:gd name="f730" fmla="*/ f631 1 f517"/>
              <a:gd name="f731" fmla="*/ f632 1 f518"/>
              <a:gd name="f732" fmla="*/ f633 1 f517"/>
              <a:gd name="f733" fmla="*/ f634 1 f518"/>
              <a:gd name="f734" fmla="*/ f635 1 f518"/>
              <a:gd name="f735" fmla="*/ f636 1 f517"/>
              <a:gd name="f736" fmla="*/ f637 1 f518"/>
              <a:gd name="f737" fmla="*/ f638 1 f517"/>
              <a:gd name="f738" fmla="*/ f639 1 f518"/>
              <a:gd name="f739" fmla="*/ f640 1 f517"/>
              <a:gd name="f740" fmla="*/ f641 1 f518"/>
              <a:gd name="f741" fmla="*/ f642 1 f517"/>
              <a:gd name="f742" fmla="*/ f643 1 f518"/>
              <a:gd name="f743" fmla="*/ f644 1 f517"/>
              <a:gd name="f744" fmla="*/ f645 1 f518"/>
              <a:gd name="f745" fmla="*/ f646 1 f517"/>
              <a:gd name="f746" fmla="*/ f647 1 f518"/>
              <a:gd name="f747" fmla="*/ f648 1 f517"/>
              <a:gd name="f748" fmla="*/ f649 1 f518"/>
              <a:gd name="f749" fmla="*/ f650 1 f517"/>
              <a:gd name="f750" fmla="*/ f651 1 f518"/>
              <a:gd name="f751" fmla="*/ f652 1 f517"/>
              <a:gd name="f752" fmla="*/ f653 1 f518"/>
              <a:gd name="f753" fmla="*/ f654 1 f517"/>
              <a:gd name="f754" fmla="*/ f655 1 f518"/>
              <a:gd name="f755" fmla="*/ f656 1 f517"/>
              <a:gd name="f756" fmla="*/ f657 1 f518"/>
              <a:gd name="f757" fmla="*/ f658 1 f517"/>
              <a:gd name="f758" fmla="*/ f659 1 f518"/>
              <a:gd name="f759" fmla="*/ f660 1 f517"/>
              <a:gd name="f760" fmla="*/ f661 1 f518"/>
              <a:gd name="f761" fmla="*/ f662 1 f517"/>
              <a:gd name="f762" fmla="*/ f663 1 f518"/>
              <a:gd name="f763" fmla="*/ f664 1 f517"/>
              <a:gd name="f764" fmla="*/ f665 1 f518"/>
              <a:gd name="f765" fmla="*/ f666 1 f517"/>
              <a:gd name="f766" fmla="*/ f667 1 f518"/>
              <a:gd name="f767" fmla="*/ f668 1 f517"/>
              <a:gd name="f768" fmla="*/ f669 1 f518"/>
              <a:gd name="f769" fmla="*/ f670 1 f517"/>
              <a:gd name="f770" fmla="*/ f671 1 f517"/>
              <a:gd name="f771" fmla="*/ f672 1 f518"/>
              <a:gd name="f772" fmla="*/ f673 1 f517"/>
              <a:gd name="f773" fmla="*/ f674 1 f518"/>
              <a:gd name="f774" fmla="*/ f675 1 f517"/>
              <a:gd name="f775" fmla="*/ f676 1 f518"/>
              <a:gd name="f776" fmla="*/ f677 1 f517"/>
              <a:gd name="f777" fmla="*/ f678 1 f518"/>
              <a:gd name="f778" fmla="*/ f679 1 f517"/>
              <a:gd name="f779" fmla="*/ f680 1 f518"/>
              <a:gd name="f780" fmla="*/ f681 1 f517"/>
              <a:gd name="f781" fmla="*/ f682 1 f517"/>
              <a:gd name="f782" fmla="*/ f683 1 f518"/>
              <a:gd name="f783" fmla="*/ f684 1 f517"/>
              <a:gd name="f784" fmla="*/ f685 1 f518"/>
              <a:gd name="f785" fmla="*/ f686 1 f517"/>
              <a:gd name="f786" fmla="*/ f687 1 f518"/>
              <a:gd name="f787" fmla="*/ f688 1 f517"/>
              <a:gd name="f788" fmla="*/ f689 1 f518"/>
              <a:gd name="f789" fmla="*/ f690 1 f517"/>
              <a:gd name="f790" fmla="*/ f691 1 f518"/>
              <a:gd name="f791" fmla="*/ f692 1 f517"/>
              <a:gd name="f792" fmla="*/ f693 1 f518"/>
              <a:gd name="f793" fmla="*/ f694 1 f517"/>
              <a:gd name="f794" fmla="*/ f695 1 f518"/>
              <a:gd name="f795" fmla="*/ f696 1 f517"/>
              <a:gd name="f796" fmla="*/ f697 1 f518"/>
              <a:gd name="f797" fmla="*/ f698 1 f517"/>
              <a:gd name="f798" fmla="*/ f699 1 f518"/>
              <a:gd name="f799" fmla="*/ f700 1 f517"/>
              <a:gd name="f800" fmla="*/ f701 1 f518"/>
              <a:gd name="f801" fmla="*/ f702 1 f517"/>
              <a:gd name="f802" fmla="*/ f703 1 f518"/>
              <a:gd name="f803" fmla="*/ f704 1 f517"/>
              <a:gd name="f804" fmla="*/ f705 1 f518"/>
              <a:gd name="f805" fmla="*/ f706 1 f517"/>
              <a:gd name="f806" fmla="*/ f707 1 f518"/>
              <a:gd name="f807" fmla="*/ f708 1 f517"/>
              <a:gd name="f808" fmla="*/ f709 1 f518"/>
              <a:gd name="f809" fmla="*/ f710 f508 1"/>
              <a:gd name="f810" fmla="*/ f711 f508 1"/>
              <a:gd name="f811" fmla="*/ f713 f509 1"/>
              <a:gd name="f812" fmla="*/ f712 f509 1"/>
              <a:gd name="f813" fmla="*/ f714 f508 1"/>
              <a:gd name="f814" fmla="*/ f715 f509 1"/>
              <a:gd name="f815" fmla="*/ f716 f508 1"/>
              <a:gd name="f816" fmla="*/ f717 f509 1"/>
              <a:gd name="f817" fmla="*/ f718 f508 1"/>
              <a:gd name="f818" fmla="*/ f719 f509 1"/>
              <a:gd name="f819" fmla="*/ f720 f508 1"/>
              <a:gd name="f820" fmla="*/ f721 f509 1"/>
              <a:gd name="f821" fmla="*/ f722 f508 1"/>
              <a:gd name="f822" fmla="*/ f723 f509 1"/>
              <a:gd name="f823" fmla="*/ f724 f508 1"/>
              <a:gd name="f824" fmla="*/ f725 f509 1"/>
              <a:gd name="f825" fmla="*/ f726 f508 1"/>
              <a:gd name="f826" fmla="*/ f727 f509 1"/>
              <a:gd name="f827" fmla="*/ f728 f508 1"/>
              <a:gd name="f828" fmla="*/ f729 f509 1"/>
              <a:gd name="f829" fmla="*/ f730 f508 1"/>
              <a:gd name="f830" fmla="*/ f731 f509 1"/>
              <a:gd name="f831" fmla="*/ f732 f508 1"/>
              <a:gd name="f832" fmla="*/ f733 f509 1"/>
              <a:gd name="f833" fmla="*/ f734 f509 1"/>
              <a:gd name="f834" fmla="*/ f735 f508 1"/>
              <a:gd name="f835" fmla="*/ f736 f509 1"/>
              <a:gd name="f836" fmla="*/ f737 f508 1"/>
              <a:gd name="f837" fmla="*/ f738 f509 1"/>
              <a:gd name="f838" fmla="*/ f739 f508 1"/>
              <a:gd name="f839" fmla="*/ f740 f509 1"/>
              <a:gd name="f840" fmla="*/ f741 f508 1"/>
              <a:gd name="f841" fmla="*/ f742 f509 1"/>
              <a:gd name="f842" fmla="*/ f743 f508 1"/>
              <a:gd name="f843" fmla="*/ f744 f509 1"/>
              <a:gd name="f844" fmla="*/ f745 f508 1"/>
              <a:gd name="f845" fmla="*/ f746 f509 1"/>
              <a:gd name="f846" fmla="*/ f747 f508 1"/>
              <a:gd name="f847" fmla="*/ f748 f509 1"/>
              <a:gd name="f848" fmla="*/ f749 f508 1"/>
              <a:gd name="f849" fmla="*/ f750 f509 1"/>
              <a:gd name="f850" fmla="*/ f751 f508 1"/>
              <a:gd name="f851" fmla="*/ f752 f509 1"/>
              <a:gd name="f852" fmla="*/ f753 f508 1"/>
              <a:gd name="f853" fmla="*/ f754 f509 1"/>
              <a:gd name="f854" fmla="*/ f755 f508 1"/>
              <a:gd name="f855" fmla="*/ f756 f509 1"/>
              <a:gd name="f856" fmla="*/ f757 f508 1"/>
              <a:gd name="f857" fmla="*/ f758 f509 1"/>
              <a:gd name="f858" fmla="*/ f759 f508 1"/>
              <a:gd name="f859" fmla="*/ f760 f509 1"/>
              <a:gd name="f860" fmla="*/ f761 f508 1"/>
              <a:gd name="f861" fmla="*/ f762 f509 1"/>
              <a:gd name="f862" fmla="*/ f763 f508 1"/>
              <a:gd name="f863" fmla="*/ f764 f509 1"/>
              <a:gd name="f864" fmla="*/ f765 f508 1"/>
              <a:gd name="f865" fmla="*/ f766 f509 1"/>
              <a:gd name="f866" fmla="*/ f767 f508 1"/>
              <a:gd name="f867" fmla="*/ f768 f509 1"/>
              <a:gd name="f868" fmla="*/ f769 f508 1"/>
              <a:gd name="f869" fmla="*/ f770 f508 1"/>
              <a:gd name="f870" fmla="*/ f771 f509 1"/>
              <a:gd name="f871" fmla="*/ f772 f508 1"/>
              <a:gd name="f872" fmla="*/ f773 f509 1"/>
              <a:gd name="f873" fmla="*/ f774 f508 1"/>
              <a:gd name="f874" fmla="*/ f775 f509 1"/>
              <a:gd name="f875" fmla="*/ f776 f508 1"/>
              <a:gd name="f876" fmla="*/ f777 f509 1"/>
              <a:gd name="f877" fmla="*/ f778 f508 1"/>
              <a:gd name="f878" fmla="*/ f779 f509 1"/>
              <a:gd name="f879" fmla="*/ f780 f508 1"/>
              <a:gd name="f880" fmla="*/ f781 f508 1"/>
              <a:gd name="f881" fmla="*/ f782 f509 1"/>
              <a:gd name="f882" fmla="*/ f783 f508 1"/>
              <a:gd name="f883" fmla="*/ f784 f509 1"/>
              <a:gd name="f884" fmla="*/ f785 f508 1"/>
              <a:gd name="f885" fmla="*/ f786 f509 1"/>
              <a:gd name="f886" fmla="*/ f787 f508 1"/>
              <a:gd name="f887" fmla="*/ f788 f509 1"/>
              <a:gd name="f888" fmla="*/ f789 f508 1"/>
              <a:gd name="f889" fmla="*/ f790 f509 1"/>
              <a:gd name="f890" fmla="*/ f791 f508 1"/>
              <a:gd name="f891" fmla="*/ f792 f509 1"/>
              <a:gd name="f892" fmla="*/ f793 f508 1"/>
              <a:gd name="f893" fmla="*/ f794 f509 1"/>
              <a:gd name="f894" fmla="*/ f795 f508 1"/>
              <a:gd name="f895" fmla="*/ f796 f509 1"/>
              <a:gd name="f896" fmla="*/ f797 f508 1"/>
              <a:gd name="f897" fmla="*/ f798 f509 1"/>
              <a:gd name="f898" fmla="*/ f799 f508 1"/>
              <a:gd name="f899" fmla="*/ f800 f509 1"/>
              <a:gd name="f900" fmla="*/ f801 f508 1"/>
              <a:gd name="f901" fmla="*/ f802 f509 1"/>
              <a:gd name="f902" fmla="*/ f803 f508 1"/>
              <a:gd name="f903" fmla="*/ f804 f509 1"/>
              <a:gd name="f904" fmla="*/ f805 f508 1"/>
              <a:gd name="f905" fmla="*/ f806 f509 1"/>
              <a:gd name="f906" fmla="*/ f807 f508 1"/>
              <a:gd name="f907" fmla="*/ f808 f50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14">
                <a:pos x="f813" y="f814"/>
              </a:cxn>
              <a:cxn ang="f614">
                <a:pos x="f815" y="f816"/>
              </a:cxn>
              <a:cxn ang="f614">
                <a:pos x="f817" y="f818"/>
              </a:cxn>
              <a:cxn ang="f614">
                <a:pos x="f819" y="f820"/>
              </a:cxn>
              <a:cxn ang="f614">
                <a:pos x="f821" y="f822"/>
              </a:cxn>
              <a:cxn ang="f614">
                <a:pos x="f823" y="f824"/>
              </a:cxn>
              <a:cxn ang="f614">
                <a:pos x="f825" y="f826"/>
              </a:cxn>
              <a:cxn ang="f614">
                <a:pos x="f827" y="f828"/>
              </a:cxn>
              <a:cxn ang="f614">
                <a:pos x="f829" y="f830"/>
              </a:cxn>
              <a:cxn ang="f614">
                <a:pos x="f831" y="f832"/>
              </a:cxn>
              <a:cxn ang="f614">
                <a:pos x="f829" y="f833"/>
              </a:cxn>
              <a:cxn ang="f614">
                <a:pos x="f834" y="f835"/>
              </a:cxn>
              <a:cxn ang="f614">
                <a:pos x="f836" y="f837"/>
              </a:cxn>
              <a:cxn ang="f614">
                <a:pos x="f838" y="f839"/>
              </a:cxn>
              <a:cxn ang="f614">
                <a:pos x="f840" y="f841"/>
              </a:cxn>
              <a:cxn ang="f614">
                <a:pos x="f842" y="f843"/>
              </a:cxn>
              <a:cxn ang="f614">
                <a:pos x="f844" y="f845"/>
              </a:cxn>
              <a:cxn ang="f614">
                <a:pos x="f846" y="f847"/>
              </a:cxn>
              <a:cxn ang="f614">
                <a:pos x="f848" y="f849"/>
              </a:cxn>
              <a:cxn ang="f614">
                <a:pos x="f850" y="f851"/>
              </a:cxn>
              <a:cxn ang="f614">
                <a:pos x="f852" y="f853"/>
              </a:cxn>
              <a:cxn ang="f614">
                <a:pos x="f854" y="f855"/>
              </a:cxn>
              <a:cxn ang="f614">
                <a:pos x="f856" y="f857"/>
              </a:cxn>
              <a:cxn ang="f614">
                <a:pos x="f858" y="f859"/>
              </a:cxn>
              <a:cxn ang="f614">
                <a:pos x="f860" y="f861"/>
              </a:cxn>
              <a:cxn ang="f614">
                <a:pos x="f862" y="f863"/>
              </a:cxn>
              <a:cxn ang="f614">
                <a:pos x="f864" y="f865"/>
              </a:cxn>
              <a:cxn ang="f614">
                <a:pos x="f866" y="f867"/>
              </a:cxn>
              <a:cxn ang="f614">
                <a:pos x="f868" y="f865"/>
              </a:cxn>
              <a:cxn ang="f614">
                <a:pos x="f869" y="f870"/>
              </a:cxn>
              <a:cxn ang="f614">
                <a:pos x="f871" y="f872"/>
              </a:cxn>
              <a:cxn ang="f614">
                <a:pos x="f873" y="f874"/>
              </a:cxn>
              <a:cxn ang="f614">
                <a:pos x="f875" y="f876"/>
              </a:cxn>
              <a:cxn ang="f614">
                <a:pos x="f877" y="f878"/>
              </a:cxn>
              <a:cxn ang="f614">
                <a:pos x="f879" y="f876"/>
              </a:cxn>
              <a:cxn ang="f614">
                <a:pos x="f880" y="f881"/>
              </a:cxn>
              <a:cxn ang="f614">
                <a:pos x="f882" y="f883"/>
              </a:cxn>
              <a:cxn ang="f614">
                <a:pos x="f884" y="f885"/>
              </a:cxn>
              <a:cxn ang="f614">
                <a:pos x="f886" y="f887"/>
              </a:cxn>
              <a:cxn ang="f614">
                <a:pos x="f888" y="f889"/>
              </a:cxn>
              <a:cxn ang="f614">
                <a:pos x="f890" y="f891"/>
              </a:cxn>
              <a:cxn ang="f614">
                <a:pos x="f892" y="f893"/>
              </a:cxn>
              <a:cxn ang="f614">
                <a:pos x="f894" y="f895"/>
              </a:cxn>
              <a:cxn ang="f614">
                <a:pos x="f896" y="f897"/>
              </a:cxn>
              <a:cxn ang="f614">
                <a:pos x="f898" y="f899"/>
              </a:cxn>
              <a:cxn ang="f614">
                <a:pos x="f900" y="f901"/>
              </a:cxn>
              <a:cxn ang="f614">
                <a:pos x="f902" y="f903"/>
              </a:cxn>
              <a:cxn ang="f614">
                <a:pos x="f904" y="f905"/>
              </a:cxn>
              <a:cxn ang="f614">
                <a:pos x="f906" y="f907"/>
              </a:cxn>
            </a:cxnLst>
            <a:rect l="f809" t="f812" r="f810" b="f811"/>
            <a:pathLst>
              <a:path w="612" h="619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9" y="f30"/>
                  <a:pt x="f31" y="f32"/>
                  <a:pt x="f33" y="f34"/>
                </a:cubicBezTo>
                <a:cubicBezTo>
                  <a:pt x="f35" y="f36"/>
                  <a:pt x="f37" y="f38"/>
                  <a:pt x="f39" y="f16"/>
                </a:cubicBezTo>
                <a:cubicBezTo>
                  <a:pt x="f40" y="f41"/>
                  <a:pt x="f42" y="f43"/>
                  <a:pt x="f44" y="f45"/>
                </a:cubicBezTo>
                <a:cubicBezTo>
                  <a:pt x="f46" y="f47"/>
                  <a:pt x="f48" y="f49"/>
                  <a:pt x="f50" y="f51"/>
                </a:cubicBezTo>
                <a:cubicBezTo>
                  <a:pt x="f52" y="f51"/>
                  <a:pt x="f53" y="f45"/>
                  <a:pt x="f53" y="f54"/>
                </a:cubicBezTo>
                <a:cubicBezTo>
                  <a:pt x="f53" y="f55"/>
                  <a:pt x="f52" y="f56"/>
                  <a:pt x="f57" y="f58"/>
                </a:cubicBezTo>
                <a:cubicBezTo>
                  <a:pt x="f59" y="f16"/>
                  <a:pt x="f60" y="f20"/>
                  <a:pt x="f61" y="f12"/>
                </a:cubicBezTo>
                <a:cubicBezTo>
                  <a:pt x="f62" y="f63"/>
                  <a:pt x="f64" y="f65"/>
                  <a:pt x="f66" y="f30"/>
                </a:cubicBezTo>
                <a:cubicBezTo>
                  <a:pt x="f67" y="f32"/>
                  <a:pt x="f68" y="f69"/>
                  <a:pt x="f70" y="f63"/>
                </a:cubicBezTo>
                <a:cubicBezTo>
                  <a:pt x="f71" y="f72"/>
                  <a:pt x="f73" y="f74"/>
                  <a:pt x="f61" y="f75"/>
                </a:cubicBezTo>
                <a:cubicBezTo>
                  <a:pt x="f73" y="f76"/>
                  <a:pt x="f71" y="f77"/>
                  <a:pt x="f78" y="f79"/>
                </a:cubicBezTo>
                <a:cubicBezTo>
                  <a:pt x="f80" y="f81"/>
                  <a:pt x="f82" y="f36"/>
                  <a:pt x="f83" y="f84"/>
                </a:cubicBezTo>
                <a:cubicBezTo>
                  <a:pt x="f85" y="f86"/>
                  <a:pt x="f87" y="f88"/>
                  <a:pt x="f89" y="f90"/>
                </a:cubicBezTo>
                <a:cubicBezTo>
                  <a:pt x="f89" y="f91"/>
                  <a:pt x="f89" y="f92"/>
                  <a:pt x="f89" y="f93"/>
                </a:cubicBezTo>
                <a:cubicBezTo>
                  <a:pt x="f94" y="f95"/>
                  <a:pt x="f96" y="f88"/>
                  <a:pt x="f97" y="f98"/>
                </a:cubicBezTo>
                <a:cubicBezTo>
                  <a:pt x="f99" y="f100"/>
                  <a:pt x="f101" y="f56"/>
                  <a:pt x="f102" y="f54"/>
                </a:cubicBezTo>
                <a:cubicBezTo>
                  <a:pt x="f103" y="f104"/>
                  <a:pt x="f105" y="f106"/>
                  <a:pt x="f107" y="f43"/>
                </a:cubicBezTo>
                <a:cubicBezTo>
                  <a:pt x="f108" y="f109"/>
                  <a:pt x="f105" y="f110"/>
                  <a:pt x="f111" y="f112"/>
                </a:cubicBezTo>
                <a:cubicBezTo>
                  <a:pt x="f113" y="f114"/>
                  <a:pt x="f101" y="f115"/>
                  <a:pt x="f116" y="f117"/>
                </a:cubicBezTo>
                <a:cubicBezTo>
                  <a:pt x="f118" y="f119"/>
                  <a:pt x="f120" y="f121"/>
                  <a:pt x="f7" y="f26"/>
                </a:cubicBezTo>
                <a:cubicBezTo>
                  <a:pt x="f122" y="f77"/>
                  <a:pt x="f123" y="f36"/>
                  <a:pt x="f124" y="f125"/>
                </a:cubicBezTo>
                <a:cubicBezTo>
                  <a:pt x="f107" y="f126"/>
                  <a:pt x="f127" y="f128"/>
                  <a:pt x="f129" y="f75"/>
                </a:cubicBezTo>
                <a:cubicBezTo>
                  <a:pt x="f130" y="f72"/>
                  <a:pt x="f131" y="f117"/>
                  <a:pt x="f132" y="f121"/>
                </a:cubicBezTo>
                <a:cubicBezTo>
                  <a:pt x="f133" y="f134"/>
                  <a:pt x="f135" y="f136"/>
                  <a:pt x="f137" y="f69"/>
                </a:cubicBezTo>
                <a:cubicBezTo>
                  <a:pt x="f138" y="f139"/>
                  <a:pt x="f140" y="f141"/>
                  <a:pt x="f142" y="f81"/>
                </a:cubicBezTo>
                <a:cubicBezTo>
                  <a:pt x="f143" y="f144"/>
                  <a:pt x="f145" y="f146"/>
                  <a:pt x="f147" y="f148"/>
                </a:cubicBezTo>
                <a:cubicBezTo>
                  <a:pt x="f71" y="f32"/>
                  <a:pt x="f42" y="f149"/>
                  <a:pt x="f145" y="f150"/>
                </a:cubicBezTo>
                <a:cubicBezTo>
                  <a:pt x="f44" y="f151"/>
                  <a:pt x="f44" y="f152"/>
                  <a:pt x="f60" y="f153"/>
                </a:cubicBezTo>
                <a:cubicBezTo>
                  <a:pt x="f154" y="f151"/>
                  <a:pt x="f70" y="f150"/>
                  <a:pt x="f155" y="f156"/>
                </a:cubicBezTo>
                <a:cubicBezTo>
                  <a:pt x="f157" y="f34"/>
                  <a:pt x="f37" y="f158"/>
                  <a:pt x="f159" y="f149"/>
                </a:cubicBezTo>
                <a:cubicBezTo>
                  <a:pt x="f35" y="f153"/>
                  <a:pt x="f160" y="f161"/>
                  <a:pt x="f162" y="f163"/>
                </a:cubicBezTo>
                <a:cubicBezTo>
                  <a:pt x="f162" y="f164"/>
                  <a:pt x="f162" y="f165"/>
                  <a:pt x="f166" y="f167"/>
                </a:cubicBezTo>
                <a:cubicBezTo>
                  <a:pt x="f168" y="f169"/>
                  <a:pt x="f170" y="f171"/>
                  <a:pt x="f172" y="f173"/>
                </a:cubicBezTo>
                <a:cubicBezTo>
                  <a:pt x="f174" y="f175"/>
                  <a:pt x="f176" y="f177"/>
                  <a:pt x="f178" y="f179"/>
                </a:cubicBezTo>
                <a:cubicBezTo>
                  <a:pt x="f180" y="f181"/>
                  <a:pt x="f182" y="f183"/>
                  <a:pt x="f184" y="f173"/>
                </a:cubicBezTo>
                <a:cubicBezTo>
                  <a:pt x="f185" y="f173"/>
                  <a:pt x="f186" y="f183"/>
                  <a:pt x="f187" y="f188"/>
                </a:cubicBezTo>
                <a:cubicBezTo>
                  <a:pt x="f189" y="f179"/>
                  <a:pt x="f138" y="f190"/>
                  <a:pt x="f191" y="f192"/>
                </a:cubicBezTo>
                <a:cubicBezTo>
                  <a:pt x="f193" y="f194"/>
                  <a:pt x="f185" y="f195"/>
                  <a:pt x="f85" y="f196"/>
                </a:cubicBezTo>
                <a:cubicBezTo>
                  <a:pt x="f197" y="f179"/>
                  <a:pt x="f198" y="f199"/>
                  <a:pt x="f200" y="f201"/>
                </a:cubicBezTo>
                <a:cubicBezTo>
                  <a:pt x="f202" y="f183"/>
                  <a:pt x="f203" y="f173"/>
                  <a:pt x="f166" y="f204"/>
                </a:cubicBezTo>
                <a:cubicBezTo>
                  <a:pt x="f162" y="f173"/>
                  <a:pt x="f29" y="f205"/>
                  <a:pt x="f29" y="f201"/>
                </a:cubicBezTo>
                <a:cubicBezTo>
                  <a:pt x="f66" y="f206"/>
                  <a:pt x="f207" y="f208"/>
                  <a:pt x="f37" y="f27"/>
                </a:cubicBezTo>
                <a:cubicBezTo>
                  <a:pt x="f209" y="f210"/>
                  <a:pt x="f211" y="f27"/>
                  <a:pt x="f147" y="f212"/>
                </a:cubicBezTo>
                <a:cubicBezTo>
                  <a:pt x="f78" y="f213"/>
                  <a:pt x="f61" y="f214"/>
                  <a:pt x="f215" y="f216"/>
                </a:cubicBezTo>
                <a:cubicBezTo>
                  <a:pt x="f215" y="f217"/>
                  <a:pt x="f218" y="f219"/>
                  <a:pt x="f60" y="f213"/>
                </a:cubicBezTo>
                <a:cubicBezTo>
                  <a:pt x="f61" y="f220"/>
                  <a:pt x="f39" y="f166"/>
                  <a:pt x="f221" y="f222"/>
                </a:cubicBezTo>
                <a:cubicBezTo>
                  <a:pt x="f59" y="f35"/>
                  <a:pt x="f223" y="f157"/>
                  <a:pt x="f224" y="f225"/>
                </a:cubicBezTo>
                <a:cubicBezTo>
                  <a:pt x="f135" y="f226"/>
                  <a:pt x="f135" y="f227"/>
                  <a:pt x="f94" y="f209"/>
                </a:cubicBezTo>
                <a:cubicBezTo>
                  <a:pt x="f228" y="f229"/>
                  <a:pt x="f230" y="f62"/>
                  <a:pt x="f231" y="f232"/>
                </a:cubicBezTo>
                <a:cubicBezTo>
                  <a:pt x="f191" y="f233"/>
                  <a:pt x="f234" y="f233"/>
                  <a:pt x="f116" y="f235"/>
                </a:cubicBezTo>
                <a:cubicBezTo>
                  <a:pt x="f127" y="f235"/>
                  <a:pt x="f97" y="f235"/>
                  <a:pt x="f135" y="f235"/>
                </a:cubicBezTo>
                <a:cubicBezTo>
                  <a:pt x="f236" y="f52"/>
                  <a:pt x="f237" y="f238"/>
                  <a:pt x="f239" y="f240"/>
                </a:cubicBezTo>
                <a:cubicBezTo>
                  <a:pt x="f241" y="f87"/>
                  <a:pt x="f236" y="f87"/>
                  <a:pt x="f224" y="f242"/>
                </a:cubicBezTo>
                <a:cubicBezTo>
                  <a:pt x="f187" y="f223"/>
                  <a:pt x="f135" y="f243"/>
                  <a:pt x="f244" y="f245"/>
                </a:cubicBezTo>
                <a:cubicBezTo>
                  <a:pt x="f244" y="f40"/>
                  <a:pt x="f244" y="f44"/>
                  <a:pt x="f244" y="f246"/>
                </a:cubicBezTo>
                <a:cubicBezTo>
                  <a:pt x="f247" y="f59"/>
                  <a:pt x="f248" y="f59"/>
                  <a:pt x="f249" y="f250"/>
                </a:cubicBezTo>
                <a:cubicBezTo>
                  <a:pt x="f182" y="f251"/>
                  <a:pt x="f252" y="f42"/>
                  <a:pt x="f83" y="f78"/>
                </a:cubicBezTo>
                <a:cubicBezTo>
                  <a:pt x="f253" y="f254"/>
                  <a:pt x="f255" y="f37"/>
                  <a:pt x="f256" y="f170"/>
                </a:cubicBezTo>
                <a:cubicBezTo>
                  <a:pt x="f44" y="f257"/>
                  <a:pt x="f70" y="f258"/>
                  <a:pt x="f254" y="f259"/>
                </a:cubicBezTo>
                <a:cubicBezTo>
                  <a:pt x="f157" y="f260"/>
                  <a:pt x="f157" y="f261"/>
                  <a:pt x="f157" y="f13"/>
                </a:cubicBezTo>
                <a:cubicBezTo>
                  <a:pt x="f254" y="f13"/>
                  <a:pt x="f262" y="f263"/>
                  <a:pt x="f229" y="f264"/>
                </a:cubicBezTo>
                <a:cubicBezTo>
                  <a:pt x="f225" y="f258"/>
                  <a:pt x="f17" y="f265"/>
                  <a:pt x="f266" y="f29"/>
                </a:cubicBezTo>
                <a:cubicBezTo>
                  <a:pt x="f35" y="f267"/>
                  <a:pt x="f203" y="f268"/>
                  <a:pt x="f269" y="f270"/>
                </a:cubicBezTo>
                <a:cubicBezTo>
                  <a:pt x="f271" y="f272"/>
                  <a:pt x="f202" y="f159"/>
                  <a:pt x="f266" y="f70"/>
                </a:cubicBezTo>
                <a:cubicBezTo>
                  <a:pt x="f13" y="f73"/>
                  <a:pt x="f67" y="f40"/>
                  <a:pt x="f17" y="f42"/>
                </a:cubicBezTo>
                <a:cubicBezTo>
                  <a:pt x="f37" y="f44"/>
                  <a:pt x="f227" y="f176"/>
                  <a:pt x="f229" y="f256"/>
                </a:cubicBezTo>
                <a:cubicBezTo>
                  <a:pt x="f225" y="f50"/>
                  <a:pt x="f273" y="f274"/>
                  <a:pt x="f13" y="f275"/>
                </a:cubicBezTo>
                <a:cubicBezTo>
                  <a:pt x="f11" y="f276"/>
                  <a:pt x="f23" y="f59"/>
                  <a:pt x="f9" y="f277"/>
                </a:cubicBezTo>
                <a:cubicBezTo>
                  <a:pt x="f278" y="f279"/>
                  <a:pt x="f280" y="f281"/>
                  <a:pt x="f282" y="f17"/>
                </a:cubicBezTo>
                <a:cubicBezTo>
                  <a:pt x="f33" y="f260"/>
                  <a:pt x="f27" y="f25"/>
                  <a:pt x="f283" y="f268"/>
                </a:cubicBezTo>
                <a:cubicBezTo>
                  <a:pt x="f195" y="f162"/>
                  <a:pt x="f284" y="f23"/>
                  <a:pt x="f285" y="f286"/>
                </a:cubicBezTo>
                <a:cubicBezTo>
                  <a:pt x="f287" y="f288"/>
                  <a:pt x="f206" y="f186"/>
                  <a:pt x="f289" y="f290"/>
                </a:cubicBezTo>
                <a:cubicBezTo>
                  <a:pt x="f289" y="f107"/>
                  <a:pt x="f289" y="f291"/>
                  <a:pt x="f289" y="f291"/>
                </a:cubicBezTo>
                <a:cubicBezTo>
                  <a:pt x="f199" y="f292"/>
                  <a:pt x="f293" y="f294"/>
                  <a:pt x="f177" y="f8"/>
                </a:cubicBezTo>
                <a:cubicBezTo>
                  <a:pt x="f175" y="f294"/>
                  <a:pt x="f295" y="f118"/>
                  <a:pt x="f295" y="f291"/>
                </a:cubicBezTo>
                <a:cubicBezTo>
                  <a:pt x="f204" y="f239"/>
                  <a:pt x="f183" y="f296"/>
                  <a:pt x="f175" y="f249"/>
                </a:cubicBezTo>
                <a:cubicBezTo>
                  <a:pt x="f177" y="f44"/>
                  <a:pt x="f297" y="f298"/>
                  <a:pt x="f299" y="f271"/>
                </a:cubicBezTo>
                <a:cubicBezTo>
                  <a:pt x="f300" y="f222"/>
                  <a:pt x="f299" y="f25"/>
                  <a:pt x="f293" y="f269"/>
                </a:cubicBezTo>
                <a:cubicBezTo>
                  <a:pt x="f301" y="f302"/>
                  <a:pt x="f303" y="f286"/>
                  <a:pt x="f163" y="f172"/>
                </a:cubicBezTo>
                <a:cubicBezTo>
                  <a:pt x="f304" y="f198"/>
                  <a:pt x="f163" y="f305"/>
                  <a:pt x="f306" y="f78"/>
                </a:cubicBezTo>
                <a:cubicBezTo>
                  <a:pt x="f307" y="f233"/>
                  <a:pt x="f307" y="f308"/>
                  <a:pt x="f309" y="f176"/>
                </a:cubicBezTo>
                <a:cubicBezTo>
                  <a:pt x="f153" y="f59"/>
                  <a:pt x="f32" y="f288"/>
                  <a:pt x="f310" y="f251"/>
                </a:cubicBezTo>
                <a:cubicBezTo>
                  <a:pt x="f311" y="f154"/>
                  <a:pt x="f312" y="f313"/>
                  <a:pt x="f156" y="f147"/>
                </a:cubicBezTo>
                <a:cubicBezTo>
                  <a:pt x="f314" y="f315"/>
                  <a:pt x="f153" y="f221"/>
                  <a:pt x="f316" y="f281"/>
                </a:cubicBezTo>
                <a:cubicBezTo>
                  <a:pt x="f317" y="f159"/>
                  <a:pt x="f164" y="f302"/>
                  <a:pt x="f318" y="f210"/>
                </a:cubicBezTo>
                <a:cubicBezTo>
                  <a:pt x="f319" y="f66"/>
                  <a:pt x="f311" y="f261"/>
                  <a:pt x="f320" y="f281"/>
                </a:cubicBezTo>
                <a:cubicBezTo>
                  <a:pt x="f321" y="f281"/>
                  <a:pt x="f146" y="f211"/>
                  <a:pt x="f322" y="f211"/>
                </a:cubicBezTo>
                <a:cubicBezTo>
                  <a:pt x="f69" y="f232"/>
                  <a:pt x="f79" y="f209"/>
                  <a:pt x="f139" y="f37"/>
                </a:cubicBezTo>
                <a:cubicBezTo>
                  <a:pt x="f323" y="f315"/>
                  <a:pt x="f24" y="f154"/>
                  <a:pt x="f115" y="f50"/>
                </a:cubicBezTo>
                <a:cubicBezTo>
                  <a:pt x="f324" y="f178"/>
                  <a:pt x="f93" y="f180"/>
                  <a:pt x="f95" y="f142"/>
                </a:cubicBezTo>
                <a:cubicBezTo>
                  <a:pt x="f325" y="f142"/>
                  <a:pt x="f38" y="f142"/>
                  <a:pt x="f326" y="f142"/>
                </a:cubicBezTo>
                <a:cubicBezTo>
                  <a:pt x="f327" y="f328"/>
                  <a:pt x="f91" y="f50"/>
                  <a:pt x="f90" y="f246"/>
                </a:cubicBezTo>
                <a:cubicBezTo>
                  <a:pt x="f10" y="f176"/>
                  <a:pt x="f329" y="f288"/>
                  <a:pt x="f98" y="f277"/>
                </a:cubicBezTo>
                <a:cubicBezTo>
                  <a:pt x="f330" y="f331"/>
                  <a:pt x="f22" y="f332"/>
                  <a:pt x="f20" y="f53"/>
                </a:cubicBezTo>
                <a:cubicBezTo>
                  <a:pt x="f100" y="f249"/>
                  <a:pt x="f20" y="f333"/>
                  <a:pt x="f20" y="f334"/>
                </a:cubicBezTo>
                <a:cubicBezTo>
                  <a:pt x="f20" y="f187"/>
                  <a:pt x="f110" y="f335"/>
                  <a:pt x="f336" y="f337"/>
                </a:cubicBezTo>
                <a:cubicBezTo>
                  <a:pt x="f58" y="f337"/>
                  <a:pt x="f338" y="f337"/>
                  <a:pt x="f56" y="f339"/>
                </a:cubicBezTo>
                <a:cubicBezTo>
                  <a:pt x="f56" y="f186"/>
                  <a:pt x="f56" y="f184"/>
                  <a:pt x="f56" y="f255"/>
                </a:cubicBezTo>
                <a:cubicBezTo>
                  <a:pt x="f340" y="f341"/>
                  <a:pt x="f342" y="f180"/>
                  <a:pt x="f343" y="f344"/>
                </a:cubicBezTo>
                <a:cubicBezTo>
                  <a:pt x="f345" y="f256"/>
                  <a:pt x="f55" y="f346"/>
                  <a:pt x="f347" y="f80"/>
                </a:cubicBezTo>
                <a:cubicBezTo>
                  <a:pt x="f55" y="f46"/>
                  <a:pt x="f348" y="f308"/>
                  <a:pt x="f349" y="f288"/>
                </a:cubicBezTo>
                <a:cubicBezTo>
                  <a:pt x="f22" y="f60"/>
                  <a:pt x="f63" y="f315"/>
                  <a:pt x="f125" y="f257"/>
                </a:cubicBezTo>
                <a:cubicBezTo>
                  <a:pt x="f26" y="f200"/>
                  <a:pt x="f119" y="f207"/>
                  <a:pt x="f323" y="f350"/>
                </a:cubicBezTo>
                <a:cubicBezTo>
                  <a:pt x="f139" y="f261"/>
                  <a:pt x="f310" y="f202"/>
                  <a:pt x="f150" y="f351"/>
                </a:cubicBezTo>
                <a:cubicBezTo>
                  <a:pt x="f317" y="f219"/>
                  <a:pt x="f303" y="f196"/>
                  <a:pt x="f201" y="f199"/>
                </a:cubicBezTo>
                <a:cubicBezTo>
                  <a:pt x="f205" y="f297"/>
                  <a:pt x="f183" y="f293"/>
                  <a:pt x="f301" y="f179"/>
                </a:cubicBezTo>
                <a:cubicBezTo>
                  <a:pt x="f352" y="f293"/>
                  <a:pt x="f353" y="f354"/>
                  <a:pt x="f164" y="f299"/>
                </a:cubicBezTo>
                <a:cubicBezTo>
                  <a:pt x="f310" y="f196"/>
                  <a:pt x="f355" y="f214"/>
                  <a:pt x="f12" y="f222"/>
                </a:cubicBezTo>
                <a:cubicBezTo>
                  <a:pt x="f347" y="f271"/>
                  <a:pt x="f356" y="f282"/>
                  <a:pt x="f55" y="f357"/>
                </a:cubicBezTo>
                <a:cubicBezTo>
                  <a:pt x="f55" y="f261"/>
                  <a:pt x="f47" y="f64"/>
                  <a:pt x="f358" y="f64"/>
                </a:cubicBezTo>
                <a:cubicBezTo>
                  <a:pt x="f359" y="f64"/>
                  <a:pt x="f360" y="f357"/>
                  <a:pt x="f361" y="f23"/>
                </a:cubicBezTo>
                <a:cubicBezTo>
                  <a:pt x="f345" y="f66"/>
                  <a:pt x="f362" y="f265"/>
                  <a:pt x="f363" y="f351"/>
                </a:cubicBezTo>
                <a:cubicBezTo>
                  <a:pt x="f364" y="f365"/>
                  <a:pt x="f109" y="f2"/>
                  <a:pt x="f16" y="f162"/>
                </a:cubicBezTo>
                <a:cubicBezTo>
                  <a:pt x="f95" y="f366"/>
                  <a:pt x="f367" y="f368"/>
                  <a:pt x="f314" y="f299"/>
                </a:cubicBezTo>
                <a:cubicBezTo>
                  <a:pt x="f369" y="f293"/>
                  <a:pt x="f370" y="f201"/>
                  <a:pt x="f371" y="f173"/>
                </a:cubicBezTo>
                <a:cubicBezTo>
                  <a:pt x="f164" y="f204"/>
                  <a:pt x="f164" y="f295"/>
                  <a:pt x="f164" y="f372"/>
                </a:cubicBezTo>
                <a:cubicBezTo>
                  <a:pt x="f373" y="f372"/>
                  <a:pt x="f121" y="f352"/>
                  <a:pt x="f374" y="f171"/>
                </a:cubicBezTo>
                <a:cubicBezTo>
                  <a:pt x="f14" y="f295"/>
                  <a:pt x="f375" y="f181"/>
                  <a:pt x="f376" y="f377"/>
                </a:cubicBezTo>
                <a:cubicBezTo>
                  <a:pt x="f356" y="f181"/>
                  <a:pt x="f378" y="f175"/>
                  <a:pt x="f56" y="f295"/>
                </a:cubicBezTo>
                <a:cubicBezTo>
                  <a:pt x="f379" y="f165"/>
                  <a:pt x="f380" y="f173"/>
                  <a:pt x="f381" y="f368"/>
                </a:cubicBezTo>
                <a:cubicBezTo>
                  <a:pt x="f382" y="f383"/>
                  <a:pt x="f384" y="f270"/>
                  <a:pt x="f385" y="f190"/>
                </a:cubicBezTo>
                <a:cubicBezTo>
                  <a:pt x="f386" y="f300"/>
                  <a:pt x="f387" y="f179"/>
                  <a:pt x="f388" y="f173"/>
                </a:cubicBezTo>
                <a:cubicBezTo>
                  <a:pt x="f389" y="f306"/>
                  <a:pt x="f390" y="f377"/>
                  <a:pt x="f391" y="f368"/>
                </a:cubicBezTo>
                <a:cubicBezTo>
                  <a:pt x="f392" y="f393"/>
                  <a:pt x="f394" y="f383"/>
                  <a:pt x="f395" y="f270"/>
                </a:cubicBezTo>
                <a:cubicBezTo>
                  <a:pt x="f396" y="f299"/>
                  <a:pt x="f397" y="f175"/>
                  <a:pt x="f398" y="f318"/>
                </a:cubicBezTo>
                <a:cubicBezTo>
                  <a:pt x="f399" y="f306"/>
                  <a:pt x="f400" y="f317"/>
                  <a:pt x="f6" y="f401"/>
                </a:cubicBezTo>
                <a:cubicBezTo>
                  <a:pt x="f397" y="f316"/>
                  <a:pt x="f402" y="f171"/>
                  <a:pt x="f403" y="f371"/>
                </a:cubicBezTo>
                <a:cubicBezTo>
                  <a:pt x="f404" y="f304"/>
                  <a:pt x="f384" y="f405"/>
                  <a:pt x="f406" y="f161"/>
                </a:cubicBezTo>
                <a:cubicBezTo>
                  <a:pt x="f407" y="f408"/>
                  <a:pt x="f409" y="f319"/>
                  <a:pt x="f410" y="f153"/>
                </a:cubicBezTo>
                <a:cubicBezTo>
                  <a:pt x="f411" y="f165"/>
                  <a:pt x="f412" y="f353"/>
                  <a:pt x="f347" y="f164"/>
                </a:cubicBezTo>
                <a:cubicBezTo>
                  <a:pt x="f375" y="f413"/>
                  <a:pt x="f58" y="f309"/>
                  <a:pt x="f338" y="f319"/>
                </a:cubicBezTo>
                <a:cubicBezTo>
                  <a:pt x="f58" y="f319"/>
                  <a:pt x="f414" y="f316"/>
                  <a:pt x="f375" y="f401"/>
                </a:cubicBezTo>
                <a:cubicBezTo>
                  <a:pt x="f91" y="f352"/>
                  <a:pt x="f77" y="f371"/>
                  <a:pt x="f158" y="f165"/>
                </a:cubicBezTo>
                <a:cubicBezTo>
                  <a:pt x="f151" y="f307"/>
                  <a:pt x="f405" y="f165"/>
                  <a:pt x="f353" y="f165"/>
                </a:cubicBezTo>
                <a:cubicBezTo>
                  <a:pt x="f303" y="f164"/>
                  <a:pt x="f303" y="f415"/>
                  <a:pt x="f303" y="f304"/>
                </a:cubicBezTo>
                <a:cubicBezTo>
                  <a:pt x="f306" y="f370"/>
                  <a:pt x="f370" y="f317"/>
                  <a:pt x="f408" y="f161"/>
                </a:cubicBezTo>
                <a:cubicBezTo>
                  <a:pt x="f146" y="f314"/>
                  <a:pt x="f72" y="f158"/>
                  <a:pt x="f20" y="f321"/>
                </a:cubicBezTo>
                <a:cubicBezTo>
                  <a:pt x="f356" y="f416"/>
                  <a:pt x="f348" y="f134"/>
                  <a:pt x="f342" y="f144"/>
                </a:cubicBezTo>
                <a:cubicBezTo>
                  <a:pt x="f417" y="f139"/>
                  <a:pt x="f418" y="f77"/>
                  <a:pt x="f419" y="f84"/>
                </a:cubicBezTo>
                <a:cubicBezTo>
                  <a:pt x="f343" y="f119"/>
                  <a:pt x="f418" y="f93"/>
                  <a:pt x="f420" y="f421"/>
                </a:cubicBezTo>
                <a:cubicBezTo>
                  <a:pt x="f360" y="f88"/>
                  <a:pt x="f412" y="f88"/>
                  <a:pt x="f51" y="f93"/>
                </a:cubicBezTo>
                <a:cubicBezTo>
                  <a:pt x="f104" y="f125"/>
                  <a:pt x="f14" y="f367"/>
                  <a:pt x="f88" y="f321"/>
                </a:cubicBezTo>
                <a:cubicBezTo>
                  <a:pt x="f136" y="f32"/>
                  <a:pt x="f28" y="f422"/>
                  <a:pt x="f353" y="f408"/>
                </a:cubicBezTo>
                <a:cubicBezTo>
                  <a:pt x="f303" y="f319"/>
                  <a:pt x="f318" y="f316"/>
                  <a:pt x="f169" y="f152"/>
                </a:cubicBezTo>
                <a:cubicBezTo>
                  <a:pt x="f369" y="f423"/>
                  <a:pt x="f310" y="f125"/>
                  <a:pt x="f81" y="f74"/>
                </a:cubicBezTo>
                <a:cubicBezTo>
                  <a:pt x="f115" y="f10"/>
                  <a:pt x="f424" y="f425"/>
                  <a:pt x="f426" y="f18"/>
                </a:cubicBezTo>
                <a:cubicBezTo>
                  <a:pt x="f427" y="f16"/>
                  <a:pt x="f427" y="f347"/>
                  <a:pt x="f427" y="f375"/>
                </a:cubicBezTo>
                <a:cubicBezTo>
                  <a:pt x="f43" y="f58"/>
                  <a:pt x="f56" y="f338"/>
                  <a:pt x="f22" y="f56"/>
                </a:cubicBezTo>
                <a:cubicBezTo>
                  <a:pt x="f428" y="f45"/>
                  <a:pt x="f429" y="f430"/>
                  <a:pt x="f342" y="f420"/>
                </a:cubicBezTo>
                <a:cubicBezTo>
                  <a:pt x="f431" y="f432"/>
                  <a:pt x="f433" y="f434"/>
                  <a:pt x="f435" y="f433"/>
                </a:cubicBezTo>
                <a:cubicBezTo>
                  <a:pt x="f436" y="f437"/>
                  <a:pt x="f381" y="f438"/>
                  <a:pt x="f438" y="f387"/>
                </a:cubicBezTo>
                <a:cubicBezTo>
                  <a:pt x="f406" y="f439"/>
                  <a:pt x="f440" y="f441"/>
                  <a:pt x="f442" y="f443"/>
                </a:cubicBezTo>
                <a:cubicBezTo>
                  <a:pt x="f444" y="f443"/>
                  <a:pt x="f390" y="f443"/>
                  <a:pt x="f445" y="f443"/>
                </a:cubicBezTo>
                <a:cubicBezTo>
                  <a:pt x="f441" y="f446"/>
                  <a:pt x="f447" y="f394"/>
                  <a:pt x="f436" y="f448"/>
                </a:cubicBezTo>
                <a:cubicBezTo>
                  <a:pt x="f410" y="f448"/>
                  <a:pt x="f382" y="f449"/>
                  <a:pt x="f450" y="f449"/>
                </a:cubicBezTo>
                <a:cubicBezTo>
                  <a:pt x="f450" y="f451"/>
                  <a:pt x="f452" y="f391"/>
                  <a:pt x="f450" y="f453"/>
                </a:cubicBezTo>
                <a:cubicBezTo>
                  <a:pt x="f410" y="f454"/>
                  <a:pt x="f455" y="f436"/>
                  <a:pt x="f411" y="f381"/>
                </a:cubicBezTo>
                <a:cubicBezTo>
                  <a:pt x="f456" y="f457"/>
                  <a:pt x="f458" y="f389"/>
                  <a:pt x="f418" y="f390"/>
                </a:cubicBezTo>
                <a:cubicBezTo>
                  <a:pt x="f459" y="f390"/>
                  <a:pt x="f420" y="f390"/>
                  <a:pt x="f361" y="f460"/>
                </a:cubicBezTo>
                <a:cubicBezTo>
                  <a:pt x="f461" y="f462"/>
                  <a:pt x="f463" y="f464"/>
                  <a:pt x="f461" y="f465"/>
                </a:cubicBezTo>
                <a:cubicBezTo>
                  <a:pt x="f459" y="f438"/>
                  <a:pt x="f360" y="f466"/>
                  <a:pt x="f51" y="f418"/>
                </a:cubicBezTo>
                <a:cubicBezTo>
                  <a:pt x="f104" y="f467"/>
                  <a:pt x="f41" y="f412"/>
                  <a:pt x="f12" y="f54"/>
                </a:cubicBezTo>
                <a:cubicBezTo>
                  <a:pt x="f12" y="f412"/>
                  <a:pt x="f12" y="f342"/>
                  <a:pt x="f12" y="f420"/>
                </a:cubicBezTo>
                <a:cubicBezTo>
                  <a:pt x="f424" y="f468"/>
                  <a:pt x="f374" y="f468"/>
                  <a:pt x="f10" y="f459"/>
                </a:cubicBezTo>
                <a:cubicBezTo>
                  <a:pt x="f469" y="f470"/>
                  <a:pt x="f327" y="f349"/>
                  <a:pt x="f327" y="f427"/>
                </a:cubicBezTo>
                <a:cubicBezTo>
                  <a:pt x="f327" y="f356"/>
                  <a:pt x="f88" y="f336"/>
                  <a:pt x="f86" y="f471"/>
                </a:cubicBezTo>
                <a:cubicBezTo>
                  <a:pt x="f472" y="f95"/>
                  <a:pt x="f152" y="f125"/>
                  <a:pt x="f473" y="f34"/>
                </a:cubicBezTo>
                <a:cubicBezTo>
                  <a:pt x="f204" y="f474"/>
                  <a:pt x="f175" y="f149"/>
                  <a:pt x="f297" y="f151"/>
                </a:cubicBezTo>
                <a:cubicBezTo>
                  <a:pt x="f297" y="f475"/>
                  <a:pt x="f354" y="f32"/>
                  <a:pt x="f297" y="f310"/>
                </a:cubicBezTo>
                <a:cubicBezTo>
                  <a:pt x="f183" y="f128"/>
                  <a:pt x="f318" y="f100"/>
                  <a:pt x="f163" y="f476"/>
                </a:cubicBezTo>
                <a:cubicBezTo>
                  <a:pt x="f304" y="f477"/>
                  <a:pt x="f478" y="f342"/>
                  <a:pt x="f408" y="f479"/>
                </a:cubicBezTo>
                <a:cubicBezTo>
                  <a:pt x="f401" y="f459"/>
                  <a:pt x="f316" y="f480"/>
                  <a:pt x="f152" y="f432"/>
                </a:cubicBezTo>
                <a:cubicBezTo>
                  <a:pt x="f309" y="f481"/>
                  <a:pt x="f371" y="f388"/>
                  <a:pt x="f169" y="f434"/>
                </a:cubicBezTo>
                <a:cubicBezTo>
                  <a:pt x="f204" y="f481"/>
                  <a:pt x="f205" y="f419"/>
                  <a:pt x="f175" y="f420"/>
                </a:cubicBezTo>
                <a:cubicBezTo>
                  <a:pt x="f201" y="f482"/>
                  <a:pt x="f204" y="f483"/>
                  <a:pt x="f173" y="f364"/>
                </a:cubicBezTo>
                <a:cubicBezTo>
                  <a:pt x="f181" y="f374"/>
                  <a:pt x="f484" y="f26"/>
                  <a:pt x="f285" y="f156"/>
                </a:cubicBezTo>
                <a:cubicBezTo>
                  <a:pt x="f25" y="f141"/>
                  <a:pt x="f222" y="f91"/>
                  <a:pt x="f485" y="f106"/>
                </a:cubicBezTo>
                <a:cubicBezTo>
                  <a:pt x="f486" y="f106"/>
                  <a:pt x="f487" y="f104"/>
                  <a:pt x="f214" y="f104"/>
                </a:cubicBezTo>
                <a:cubicBezTo>
                  <a:pt x="f220" y="f109"/>
                  <a:pt x="f31" y="f110"/>
                  <a:pt x="f351" y="f330"/>
                </a:cubicBezTo>
                <a:cubicBezTo>
                  <a:pt x="f488" y="f489"/>
                  <a:pt x="f258" y="f490"/>
                  <a:pt x="f491" y="f384"/>
                </a:cubicBezTo>
                <a:cubicBezTo>
                  <a:pt x="f265" y="f384"/>
                  <a:pt x="f282" y="f385"/>
                  <a:pt x="f492" y="f385"/>
                </a:cubicBezTo>
                <a:cubicBezTo>
                  <a:pt x="f302" y="f404"/>
                  <a:pt x="f260" y="f388"/>
                  <a:pt x="f278" y="f493"/>
                </a:cubicBezTo>
                <a:cubicBezTo>
                  <a:pt x="f15" y="f407"/>
                  <a:pt x="f35" y="f453"/>
                  <a:pt x="f257" y="f448"/>
                </a:cubicBezTo>
                <a:cubicBezTo>
                  <a:pt x="f266" y="f6"/>
                  <a:pt x="f263" y="f6"/>
                  <a:pt x="f159" y="f6"/>
                </a:cubicBezTo>
                <a:cubicBezTo>
                  <a:pt x="f286" y="f494"/>
                  <a:pt x="f67" y="f495"/>
                  <a:pt x="f496" y="f399"/>
                </a:cubicBezTo>
                <a:cubicBezTo>
                  <a:pt x="f37" y="f497"/>
                  <a:pt x="f209" y="f498"/>
                  <a:pt x="f232" y="f394"/>
                </a:cubicBezTo>
                <a:cubicBezTo>
                  <a:pt x="f232" y="f399"/>
                  <a:pt x="f232" y="f446"/>
                  <a:pt x="f232" y="f499"/>
                </a:cubicBezTo>
                <a:cubicBezTo>
                  <a:pt x="f71" y="f446"/>
                  <a:pt x="f308" y="f396"/>
                  <a:pt x="f52" y="f451"/>
                </a:cubicBezTo>
                <a:cubicBezTo>
                  <a:pt x="f275" y="f442"/>
                  <a:pt x="f274" y="f495"/>
                  <a:pt x="f500" y="f392"/>
                </a:cubicBezTo>
                <a:cubicBezTo>
                  <a:pt x="f250" y="f453"/>
                  <a:pt x="f243" y="f501"/>
                  <a:pt x="f198" y="f464"/>
                </a:cubicBezTo>
                <a:cubicBezTo>
                  <a:pt x="f17" y="f407"/>
                  <a:pt x="f15" y="f434"/>
                  <a:pt x="f502" y="f503"/>
                </a:cubicBezTo>
                <a:cubicBezTo>
                  <a:pt x="f226" y="f418"/>
                  <a:pt x="f157" y="f419"/>
                  <a:pt x="f504" y="f411"/>
                </a:cubicBezTo>
                <a:cubicBezTo>
                  <a:pt x="f155" y="f343"/>
                  <a:pt x="f313" y="f419"/>
                  <a:pt x="f78" y="f505"/>
                </a:cubicBezTo>
                <a:cubicBezTo>
                  <a:pt x="f13" y="f463"/>
                  <a:pt x="f488" y="f506"/>
                  <a:pt x="f9" y="f10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" name="Freeform 13">
            <a:extLst>
              <a:ext uri="{FF2B5EF4-FFF2-40B4-BE49-F238E27FC236}">
                <a16:creationId xmlns:a16="http://schemas.microsoft.com/office/drawing/2014/main" id="{5B35D1AB-AFD8-8930-4545-4B78FD2BFAE6}"/>
              </a:ext>
            </a:extLst>
          </p:cNvPr>
          <p:cNvSpPr/>
          <p:nvPr/>
        </p:nvSpPr>
        <p:spPr>
          <a:xfrm>
            <a:off x="1768477" y="911227"/>
            <a:ext cx="1028700" cy="104616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13"/>
              <a:gd name="f7" fmla="val 622"/>
              <a:gd name="f8" fmla="val 15"/>
              <a:gd name="f9" fmla="val 67"/>
              <a:gd name="f10" fmla="val 12"/>
              <a:gd name="f11" fmla="val 68"/>
              <a:gd name="f12" fmla="val 8"/>
              <a:gd name="f13" fmla="val 70"/>
              <a:gd name="f14" fmla="val 3"/>
              <a:gd name="f15" fmla="val 73"/>
              <a:gd name="f16" fmla="val 2"/>
              <a:gd name="f17" fmla="val 72"/>
              <a:gd name="f18" fmla="val 1"/>
              <a:gd name="f19" fmla="val 71"/>
              <a:gd name="f20" fmla="val 4"/>
              <a:gd name="f21" fmla="val 63"/>
              <a:gd name="f22" fmla="val 55"/>
              <a:gd name="f23" fmla="val 13"/>
              <a:gd name="f24" fmla="val 47"/>
              <a:gd name="f25" fmla="val 9"/>
              <a:gd name="f26" fmla="val 45"/>
              <a:gd name="f27" fmla="val 5"/>
              <a:gd name="f28" fmla="val 42"/>
              <a:gd name="f29" fmla="val 39"/>
              <a:gd name="f30" fmla="val 38"/>
              <a:gd name="f31" fmla="val 26"/>
              <a:gd name="f32" fmla="val 14"/>
              <a:gd name="f33" fmla="val 11"/>
              <a:gd name="f34" fmla="val 17"/>
              <a:gd name="f35" fmla="val 21"/>
              <a:gd name="f36" fmla="val 27"/>
              <a:gd name="f37" fmla="val 32"/>
              <a:gd name="f38" fmla="val 19"/>
              <a:gd name="f39" fmla="val 37"/>
              <a:gd name="f40" fmla="val 43"/>
              <a:gd name="f41" fmla="val 44"/>
              <a:gd name="f42" fmla="val 46"/>
              <a:gd name="f43" fmla="val 6"/>
              <a:gd name="f44" fmla="val 48"/>
              <a:gd name="f45" fmla="val 7"/>
              <a:gd name="f46" fmla="val 22"/>
              <a:gd name="f47" fmla="val 58"/>
              <a:gd name="f48" fmla="val 29"/>
              <a:gd name="f49" fmla="val 87"/>
              <a:gd name="f50" fmla="val 24"/>
              <a:gd name="f51" fmla="val 25"/>
              <a:gd name="f52" fmla="val 88"/>
              <a:gd name="f53" fmla="val 28"/>
              <a:gd name="f54" fmla="val 75"/>
              <a:gd name="f55" fmla="val 33"/>
              <a:gd name="f56" fmla="val 62"/>
              <a:gd name="f57" fmla="val 49"/>
              <a:gd name="f58" fmla="val 57"/>
              <a:gd name="f59" fmla="val 65"/>
              <a:gd name="f60" fmla="val 52"/>
              <a:gd name="f61" fmla="val 54"/>
              <a:gd name="f62" fmla="val 74"/>
              <a:gd name="f63" fmla="val 56"/>
              <a:gd name="f64" fmla="val 61"/>
              <a:gd name="f65" fmla="val 59"/>
              <a:gd name="f66" fmla="val 85"/>
              <a:gd name="f67" fmla="val 82"/>
              <a:gd name="f68" fmla="val 97"/>
              <a:gd name="f69" fmla="val 81"/>
              <a:gd name="f70" fmla="val 98"/>
              <a:gd name="f71" fmla="val 80"/>
              <a:gd name="f72" fmla="val 100"/>
              <a:gd name="f73" fmla="val 79"/>
              <a:gd name="f74" fmla="val 101"/>
              <a:gd name="f75" fmla="val 90"/>
              <a:gd name="f76" fmla="val 51"/>
              <a:gd name="f77" fmla="val 78"/>
              <a:gd name="f78" fmla="val 66"/>
              <a:gd name="f79" fmla="val 10"/>
              <a:gd name="f80" fmla="val 135"/>
              <a:gd name="f81" fmla="val 307"/>
              <a:gd name="f82" fmla="val 166"/>
              <a:gd name="f83" fmla="val 345"/>
              <a:gd name="f84" fmla="val 123"/>
              <a:gd name="f85" fmla="val 260"/>
              <a:gd name="f86" fmla="val 93"/>
              <a:gd name="f87" fmla="val 175"/>
              <a:gd name="f88" fmla="val 126"/>
              <a:gd name="f89" fmla="val 116"/>
              <a:gd name="f90" fmla="val 110"/>
              <a:gd name="f91" fmla="val 84"/>
              <a:gd name="f92" fmla="val 104"/>
              <a:gd name="f93" fmla="val 103"/>
              <a:gd name="f94" fmla="val 83"/>
              <a:gd name="f95" fmla="val 102"/>
              <a:gd name="f96" fmla="val 109"/>
              <a:gd name="f97" fmla="val 76"/>
              <a:gd name="f98" fmla="val 125"/>
              <a:gd name="f99" fmla="val 64"/>
              <a:gd name="f100" fmla="val 114"/>
              <a:gd name="f101" fmla="val 105"/>
              <a:gd name="f102" fmla="val 95"/>
              <a:gd name="f103" fmla="val 96"/>
              <a:gd name="f104" fmla="val 113"/>
              <a:gd name="f105" fmla="val 124"/>
              <a:gd name="f106" fmla="val 120"/>
              <a:gd name="f107" fmla="val 40"/>
              <a:gd name="f108" fmla="val 118"/>
              <a:gd name="f109" fmla="val 115"/>
              <a:gd name="f110" fmla="val 23"/>
              <a:gd name="f111" fmla="val 117"/>
              <a:gd name="f112" fmla="val 131"/>
              <a:gd name="f113" fmla="val 36"/>
              <a:gd name="f114" fmla="val 138"/>
              <a:gd name="f115" fmla="val 151"/>
              <a:gd name="f116" fmla="val 34"/>
              <a:gd name="f117" fmla="val 161"/>
              <a:gd name="f118" fmla="val 170"/>
              <a:gd name="f119" fmla="val 172"/>
              <a:gd name="f120" fmla="val 174"/>
              <a:gd name="f121" fmla="val 20"/>
              <a:gd name="f122" fmla="val 30"/>
              <a:gd name="f123" fmla="val 165"/>
              <a:gd name="f124" fmla="val 160"/>
              <a:gd name="f125" fmla="val 171"/>
              <a:gd name="f126" fmla="val 182"/>
              <a:gd name="f127" fmla="val 189"/>
              <a:gd name="f128" fmla="val 164"/>
              <a:gd name="f129" fmla="val 60"/>
              <a:gd name="f130" fmla="val 162"/>
              <a:gd name="f131" fmla="val 69"/>
              <a:gd name="f132" fmla="val 159"/>
              <a:gd name="f133" fmla="val 167"/>
              <a:gd name="f134" fmla="val 91"/>
              <a:gd name="f135" fmla="val 169"/>
              <a:gd name="f136" fmla="val 106"/>
              <a:gd name="f137" fmla="val 153"/>
              <a:gd name="f138" fmla="val 86"/>
              <a:gd name="f139" fmla="val 147"/>
              <a:gd name="f140" fmla="val 129"/>
              <a:gd name="f141" fmla="val 250"/>
              <a:gd name="f142" fmla="val 308"/>
              <a:gd name="f143" fmla="val 185"/>
              <a:gd name="f144" fmla="val 302"/>
              <a:gd name="f145" fmla="val 191"/>
              <a:gd name="f146" fmla="val 292"/>
              <a:gd name="f147" fmla="val 271"/>
              <a:gd name="f148" fmla="val 183"/>
              <a:gd name="f149" fmla="val 200"/>
              <a:gd name="f150" fmla="val 202"/>
              <a:gd name="f151" fmla="val 251"/>
              <a:gd name="f152" fmla="val 254"/>
              <a:gd name="f153" fmla="val 256"/>
              <a:gd name="f154" fmla="val 243"/>
              <a:gd name="f155" fmla="val 236"/>
              <a:gd name="f156" fmla="val 235"/>
              <a:gd name="f157" fmla="val 245"/>
              <a:gd name="f158" fmla="val 255"/>
              <a:gd name="f159" fmla="val 269"/>
              <a:gd name="f160" fmla="val 242"/>
              <a:gd name="f161" fmla="val 230"/>
              <a:gd name="f162" fmla="val 35"/>
              <a:gd name="f163" fmla="val 231"/>
              <a:gd name="f164" fmla="val 244"/>
              <a:gd name="f165" fmla="val 258"/>
              <a:gd name="f166" fmla="val 274"/>
              <a:gd name="f167" fmla="val 272"/>
              <a:gd name="f168" fmla="val 270"/>
              <a:gd name="f169" fmla="val 279"/>
              <a:gd name="f170" fmla="val 283"/>
              <a:gd name="f171" fmla="val 291"/>
              <a:gd name="f172" fmla="val 298"/>
              <a:gd name="f173" fmla="val 310"/>
              <a:gd name="f174" fmla="val 323"/>
              <a:gd name="f175" fmla="val 319"/>
              <a:gd name="f176" fmla="val 316"/>
              <a:gd name="f177" fmla="val 311"/>
              <a:gd name="f178" fmla="val 327"/>
              <a:gd name="f179" fmla="val 341"/>
              <a:gd name="f180" fmla="val 354"/>
              <a:gd name="f181" fmla="val 355"/>
              <a:gd name="f182" fmla="val 50"/>
              <a:gd name="f183" fmla="val 344"/>
              <a:gd name="f184" fmla="val 334"/>
              <a:gd name="f185" fmla="val 320"/>
              <a:gd name="f186" fmla="val 53"/>
              <a:gd name="f187" fmla="val 314"/>
              <a:gd name="f188" fmla="val 313"/>
              <a:gd name="f189" fmla="val 315"/>
              <a:gd name="f190" fmla="val 317"/>
              <a:gd name="f191" fmla="val 325"/>
              <a:gd name="f192" fmla="val 333"/>
              <a:gd name="f193" fmla="val 340"/>
              <a:gd name="f194" fmla="val 339"/>
              <a:gd name="f195" fmla="val 338"/>
              <a:gd name="f196" fmla="val 94"/>
              <a:gd name="f197" fmla="val 296"/>
              <a:gd name="f198" fmla="val 290"/>
              <a:gd name="f199" fmla="val 287"/>
              <a:gd name="f200" fmla="val 284"/>
              <a:gd name="f201" fmla="val 99"/>
              <a:gd name="f202" fmla="val 281"/>
              <a:gd name="f203" fmla="val 278"/>
              <a:gd name="f204" fmla="val 276"/>
              <a:gd name="f205" fmla="val 108"/>
              <a:gd name="f206" fmla="val 241"/>
              <a:gd name="f207" fmla="val 217"/>
              <a:gd name="f208" fmla="val 146"/>
              <a:gd name="f209" fmla="val 209"/>
              <a:gd name="f210" fmla="val 193"/>
              <a:gd name="f211" fmla="val 204"/>
              <a:gd name="f212" fmla="val 219"/>
              <a:gd name="f213" fmla="val 205"/>
              <a:gd name="f214" fmla="val 246"/>
              <a:gd name="f215" fmla="val 203"/>
              <a:gd name="f216" fmla="val 286"/>
              <a:gd name="f217" fmla="val 208"/>
              <a:gd name="f218" fmla="val 222"/>
              <a:gd name="f219" fmla="val 247"/>
              <a:gd name="f220" fmla="val 293"/>
              <a:gd name="f221" fmla="val 294"/>
              <a:gd name="f222" fmla="val 277"/>
              <a:gd name="f223" fmla="val 186"/>
              <a:gd name="f224" fmla="val 372"/>
              <a:gd name="f225" fmla="val 400"/>
              <a:gd name="f226" fmla="val 395"/>
              <a:gd name="f227" fmla="val 386"/>
              <a:gd name="f228" fmla="val 378"/>
              <a:gd name="f229" fmla="val 377"/>
              <a:gd name="f230" fmla="val 391"/>
              <a:gd name="f231" fmla="val 405"/>
              <a:gd name="f232" fmla="val 424"/>
              <a:gd name="f233" fmla="val 404"/>
              <a:gd name="f234" fmla="val 389"/>
              <a:gd name="f235" fmla="val 373"/>
              <a:gd name="f236" fmla="val 374"/>
              <a:gd name="f237" fmla="val 375"/>
              <a:gd name="f238" fmla="val 376"/>
              <a:gd name="f239" fmla="val 392"/>
              <a:gd name="f240" fmla="val 408"/>
              <a:gd name="f241" fmla="val 428"/>
              <a:gd name="f242" fmla="val 423"/>
              <a:gd name="f243" fmla="val 418"/>
              <a:gd name="f244" fmla="val 413"/>
              <a:gd name="f245" fmla="val 415"/>
              <a:gd name="f246" fmla="val 420"/>
              <a:gd name="f247" fmla="val 426"/>
              <a:gd name="f248" fmla="val 432"/>
              <a:gd name="f249" fmla="val 439"/>
              <a:gd name="f250" fmla="val 445"/>
              <a:gd name="f251" fmla="val 449"/>
              <a:gd name="f252" fmla="val 453"/>
              <a:gd name="f253" fmla="val 455"/>
              <a:gd name="f254" fmla="val 457"/>
              <a:gd name="f255" fmla="val 459"/>
              <a:gd name="f256" fmla="val 458"/>
              <a:gd name="f257" fmla="val 456"/>
              <a:gd name="f258" fmla="val 472"/>
              <a:gd name="f259" fmla="val 485"/>
              <a:gd name="f260" fmla="val 498"/>
              <a:gd name="f261" fmla="val 499"/>
              <a:gd name="f262" fmla="val 500"/>
              <a:gd name="f263" fmla="val 495"/>
              <a:gd name="f264" fmla="val 491"/>
              <a:gd name="f265" fmla="val 496"/>
              <a:gd name="f266" fmla="val 505"/>
              <a:gd name="f267" fmla="val 515"/>
              <a:gd name="f268" fmla="val 514"/>
              <a:gd name="f269" fmla="val 482"/>
              <a:gd name="f270" fmla="val 481"/>
              <a:gd name="f271" fmla="val 112"/>
              <a:gd name="f272" fmla="val 490"/>
              <a:gd name="f273" fmla="val 489"/>
              <a:gd name="f274" fmla="val 128"/>
              <a:gd name="f275" fmla="val 487"/>
              <a:gd name="f276" fmla="val 478"/>
              <a:gd name="f277" fmla="val 471"/>
              <a:gd name="f278" fmla="val 464"/>
              <a:gd name="f279" fmla="val 451"/>
              <a:gd name="f280" fmla="val 448"/>
              <a:gd name="f281" fmla="val 441"/>
              <a:gd name="f282" fmla="val 111"/>
              <a:gd name="f283" fmla="val 436"/>
              <a:gd name="f284" fmla="val 431"/>
              <a:gd name="f285" fmla="val 134"/>
              <a:gd name="f286" fmla="val 145"/>
              <a:gd name="f287" fmla="val 422"/>
              <a:gd name="f288" fmla="val 144"/>
              <a:gd name="f289" fmla="val 419"/>
              <a:gd name="f290" fmla="val 143"/>
              <a:gd name="f291" fmla="val 130"/>
              <a:gd name="f292" fmla="val 430"/>
              <a:gd name="f293" fmla="val 414"/>
              <a:gd name="f294" fmla="val 347"/>
              <a:gd name="f295" fmla="val 304"/>
              <a:gd name="f296" fmla="val 213"/>
              <a:gd name="f297" fmla="val 280"/>
              <a:gd name="f298" fmla="val 288"/>
              <a:gd name="f299" fmla="val 303"/>
              <a:gd name="f300" fmla="val 312"/>
              <a:gd name="f301" fmla="val 346"/>
              <a:gd name="f302" fmla="val 331"/>
              <a:gd name="f303" fmla="val 407"/>
              <a:gd name="f304" fmla="val 322"/>
              <a:gd name="f305" fmla="val 468"/>
              <a:gd name="f306" fmla="val 521"/>
              <a:gd name="f307" fmla="val 220"/>
              <a:gd name="f308" fmla="val 522"/>
              <a:gd name="f309" fmla="val 524"/>
              <a:gd name="f310" fmla="val 212"/>
              <a:gd name="f311" fmla="val 508"/>
              <a:gd name="f312" fmla="val 214"/>
              <a:gd name="f313" fmla="val 494"/>
              <a:gd name="f314" fmla="val 216"/>
              <a:gd name="f315" fmla="val 218"/>
              <a:gd name="f316" fmla="val 480"/>
              <a:gd name="f317" fmla="val 479"/>
              <a:gd name="f318" fmla="val 215"/>
              <a:gd name="f319" fmla="val 210"/>
              <a:gd name="f320" fmla="val 201"/>
              <a:gd name="f321" fmla="val 523"/>
              <a:gd name="f322" fmla="val 199"/>
              <a:gd name="f323" fmla="val 197"/>
              <a:gd name="f324" fmla="val 195"/>
              <a:gd name="f325" fmla="val 509"/>
              <a:gd name="f326" fmla="val 188"/>
              <a:gd name="f327" fmla="val 173"/>
              <a:gd name="f328" fmla="val 179"/>
              <a:gd name="f329" fmla="val 531"/>
              <a:gd name="f330" fmla="val 529"/>
              <a:gd name="f331" fmla="val 527"/>
              <a:gd name="f332" fmla="val 525"/>
              <a:gd name="f333" fmla="val 528"/>
              <a:gd name="f334" fmla="val 530"/>
              <a:gd name="f335" fmla="val 533"/>
              <a:gd name="f336" fmla="val 537"/>
              <a:gd name="f337" fmla="val 141"/>
              <a:gd name="f338" fmla="val 541"/>
              <a:gd name="f339" fmla="val 158"/>
              <a:gd name="f340" fmla="val 547"/>
              <a:gd name="f341" fmla="val 181"/>
              <a:gd name="f342" fmla="val 555"/>
              <a:gd name="f343" fmla="val 561"/>
              <a:gd name="f344" fmla="val 154"/>
              <a:gd name="f345" fmla="val 569"/>
              <a:gd name="f346" fmla="val 140"/>
              <a:gd name="f347" fmla="val 579"/>
              <a:gd name="f348" fmla="val 564"/>
              <a:gd name="f349" fmla="val 568"/>
              <a:gd name="f350" fmla="val 187"/>
              <a:gd name="f351" fmla="val 585"/>
              <a:gd name="f352" fmla="val 177"/>
              <a:gd name="f353" fmla="val 573"/>
              <a:gd name="f354" fmla="val 196"/>
              <a:gd name="f355" fmla="val 595"/>
              <a:gd name="f356" fmla="val 604"/>
              <a:gd name="f357" fmla="val 605"/>
              <a:gd name="f358" fmla="val 198"/>
              <a:gd name="f359" fmla="val 586"/>
              <a:gd name="f360" fmla="val 576"/>
              <a:gd name="f361" fmla="val 563"/>
              <a:gd name="f362" fmla="val 559"/>
              <a:gd name="f363" fmla="val 223"/>
              <a:gd name="f364" fmla="val 233"/>
              <a:gd name="f365" fmla="val 556"/>
              <a:gd name="f366" fmla="val 552"/>
              <a:gd name="f367" fmla="val 550"/>
              <a:gd name="f368" fmla="val 548"/>
              <a:gd name="f369" fmla="val 539"/>
              <a:gd name="f370" fmla="val 226"/>
              <a:gd name="f371" fmla="val 337"/>
              <a:gd name="f372" fmla="val 357"/>
              <a:gd name="f373" fmla="val 362"/>
              <a:gd name="f374" fmla="val 306"/>
              <a:gd name="f375" fmla="val 366"/>
              <a:gd name="f376" fmla="val 301"/>
              <a:gd name="f377" fmla="val 370"/>
              <a:gd name="f378" fmla="val 297"/>
              <a:gd name="f379" fmla="val 379"/>
              <a:gd name="f380" fmla="val 402"/>
              <a:gd name="f381" fmla="val 507"/>
              <a:gd name="f382" fmla="val 387"/>
              <a:gd name="f383" fmla="val 557"/>
              <a:gd name="f384" fmla="val 342"/>
              <a:gd name="f385" fmla="val 335"/>
              <a:gd name="f386" fmla="val 518"/>
              <a:gd name="f387" fmla="val 332"/>
              <a:gd name="f388" fmla="val 554"/>
              <a:gd name="f389" fmla="val 562"/>
              <a:gd name="f390" fmla="val 551"/>
              <a:gd name="f391" fmla="val 553"/>
              <a:gd name="f392" fmla="val 285"/>
              <a:gd name="f393" fmla="val 565"/>
              <a:gd name="f394" fmla="val 581"/>
              <a:gd name="f395" fmla="val 593"/>
              <a:gd name="f396" fmla="val 609"/>
              <a:gd name="f397" fmla="val 601"/>
              <a:gd name="f398" fmla="val 597"/>
              <a:gd name="f399" fmla="val 329"/>
              <a:gd name="f400" fmla="val 336"/>
              <a:gd name="f401" fmla="val 598"/>
              <a:gd name="f402" fmla="val 590"/>
              <a:gd name="f403" fmla="val 343"/>
              <a:gd name="f404" fmla="val 599"/>
              <a:gd name="f405" fmla="val 350"/>
              <a:gd name="f406" fmla="val 611"/>
              <a:gd name="f407" fmla="val 353"/>
              <a:gd name="f408" fmla="val 610"/>
              <a:gd name="f409" fmla="val 356"/>
              <a:gd name="f410" fmla="val 600"/>
              <a:gd name="f411" fmla="val 591"/>
              <a:gd name="f412" fmla="val 582"/>
              <a:gd name="f413" fmla="val 367"/>
              <a:gd name="f414" fmla="val 570"/>
              <a:gd name="f415" fmla="val 390"/>
              <a:gd name="f416" fmla="val 380"/>
              <a:gd name="f417" fmla="val 369"/>
              <a:gd name="f418" fmla="val 467"/>
              <a:gd name="f419" fmla="val 368"/>
              <a:gd name="f420" fmla="val 265"/>
              <a:gd name="f421" fmla="val 438"/>
              <a:gd name="f422" fmla="val 476"/>
              <a:gd name="f423" fmla="val 534"/>
              <a:gd name="f424" fmla="val 417"/>
              <a:gd name="f425" fmla="val 520"/>
              <a:gd name="f426" fmla="val 412"/>
              <a:gd name="f427" fmla="val 411"/>
              <a:gd name="f428" fmla="val 410"/>
              <a:gd name="f429" fmla="val 519"/>
              <a:gd name="f430" fmla="val 538"/>
              <a:gd name="f431" fmla="val 532"/>
              <a:gd name="f432" fmla="val 394"/>
              <a:gd name="f433" fmla="val 526"/>
              <a:gd name="f434" fmla="val 384"/>
              <a:gd name="f435" fmla="val 383"/>
              <a:gd name="f436" fmla="val 399"/>
              <a:gd name="f437" fmla="val 566"/>
              <a:gd name="f438" fmla="val 574"/>
              <a:gd name="f439" fmla="val 592"/>
              <a:gd name="f440" fmla="val 381"/>
              <a:gd name="f441" fmla="val 388"/>
              <a:gd name="f442" fmla="val 587"/>
              <a:gd name="f443" fmla="val 401"/>
              <a:gd name="f444" fmla="val 602"/>
              <a:gd name="f445" fmla="val 397"/>
              <a:gd name="f446" fmla="val 612"/>
              <a:gd name="f447" fmla="val 409"/>
              <a:gd name="f448" fmla="val 588"/>
              <a:gd name="f449" fmla="val 427"/>
              <a:gd name="f450" fmla="val 435"/>
              <a:gd name="f451" fmla="val 437"/>
              <a:gd name="f452" fmla="val 578"/>
              <a:gd name="f453" fmla="val 447"/>
              <a:gd name="f454" fmla="val 470"/>
              <a:gd name="f455" fmla="val 596"/>
              <a:gd name="f456" fmla="val 473"/>
              <a:gd name="f457" fmla="val 474"/>
              <a:gd name="f458" fmla="val 584"/>
              <a:gd name="f459" fmla="val 575"/>
              <a:gd name="f460" fmla="val 440"/>
              <a:gd name="f461" fmla="val 558"/>
              <a:gd name="f462" fmla="val 546"/>
              <a:gd name="f463" fmla="val 544"/>
              <a:gd name="f464" fmla="val 542"/>
              <a:gd name="f465" fmla="val 475"/>
              <a:gd name="f466" fmla="val 540"/>
              <a:gd name="f467" fmla="val 543"/>
              <a:gd name="f468" fmla="val 462"/>
              <a:gd name="f469" fmla="val 434"/>
              <a:gd name="f470" fmla="val 234"/>
              <a:gd name="f471" fmla="val 232"/>
              <a:gd name="f472" fmla="val 396"/>
              <a:gd name="f473" fmla="val 228"/>
              <a:gd name="f474" fmla="val 227"/>
              <a:gd name="f475" fmla="val 603"/>
              <a:gd name="f476" fmla="val 616"/>
              <a:gd name="f477" fmla="val 211"/>
              <a:gd name="f478" fmla="val 371"/>
              <a:gd name="f479" fmla="+- 0 0 -90"/>
              <a:gd name="f480" fmla="*/ f3 1 613"/>
              <a:gd name="f481" fmla="*/ f4 1 622"/>
              <a:gd name="f482" fmla="val f5"/>
              <a:gd name="f483" fmla="val f6"/>
              <a:gd name="f484" fmla="val f7"/>
              <a:gd name="f485" fmla="*/ f479 f0 1"/>
              <a:gd name="f486" fmla="+- f484 0 f482"/>
              <a:gd name="f487" fmla="+- f483 0 f482"/>
              <a:gd name="f488" fmla="*/ f485 1 f2"/>
              <a:gd name="f489" fmla="*/ f487 1 613"/>
              <a:gd name="f490" fmla="*/ f486 1 622"/>
              <a:gd name="f491" fmla="*/ 0 f487 1"/>
              <a:gd name="f492" fmla="*/ 70 f486 1"/>
              <a:gd name="f493" fmla="*/ 8 f487 1"/>
              <a:gd name="f494" fmla="*/ 38 f486 1"/>
              <a:gd name="f495" fmla="*/ 26 f487 1"/>
              <a:gd name="f496" fmla="*/ 27 f486 1"/>
              <a:gd name="f497" fmla="*/ 42 f487 1"/>
              <a:gd name="f498" fmla="*/ 32 f486 1"/>
              <a:gd name="f499" fmla="*/ 49 f487 1"/>
              <a:gd name="f500" fmla="*/ 42 f486 1"/>
              <a:gd name="f501" fmla="*/ 74 f487 1"/>
              <a:gd name="f502" fmla="*/ 57 f486 1"/>
              <a:gd name="f503" fmla="*/ 79 f487 1"/>
              <a:gd name="f504" fmla="*/ 101 f486 1"/>
              <a:gd name="f505" fmla="*/ 126 f487 1"/>
              <a:gd name="f506" fmla="*/ 80 f486 1"/>
              <a:gd name="f507" fmla="*/ 125 f487 1"/>
              <a:gd name="f508" fmla="*/ 64 f486 1"/>
              <a:gd name="f509" fmla="*/ 124 f487 1"/>
              <a:gd name="f510" fmla="*/ 49 f486 1"/>
              <a:gd name="f511" fmla="*/ 138 f487 1"/>
              <a:gd name="f512" fmla="*/ 45 f486 1"/>
              <a:gd name="f513" fmla="*/ 160 f487 1"/>
              <a:gd name="f514" fmla="*/ 47 f486 1"/>
              <a:gd name="f515" fmla="*/ 171 f487 1"/>
              <a:gd name="f516" fmla="*/ 103 f486 1"/>
              <a:gd name="f517" fmla="*/ 167 f487 1"/>
              <a:gd name="f518" fmla="*/ 308 f486 1"/>
              <a:gd name="f519" fmla="*/ 260 f487 1"/>
              <a:gd name="f520" fmla="*/ 69 f486 1"/>
              <a:gd name="f521" fmla="*/ 269 f487 1"/>
              <a:gd name="f522" fmla="*/ 55 f486 1"/>
              <a:gd name="f523" fmla="*/ 274 f487 1"/>
              <a:gd name="f524" fmla="*/ 44 f486 1"/>
              <a:gd name="f525" fmla="*/ 291 f487 1"/>
              <a:gd name="f526" fmla="*/ 35 f486 1"/>
              <a:gd name="f527" fmla="*/ 354 f487 1"/>
              <a:gd name="f528" fmla="*/ 313 f487 1"/>
              <a:gd name="f529" fmla="*/ 338 f487 1"/>
              <a:gd name="f530" fmla="*/ 94 f486 1"/>
              <a:gd name="f531" fmla="*/ 278 f487 1"/>
              <a:gd name="f532" fmla="*/ 110 f486 1"/>
              <a:gd name="f533" fmla="*/ 209 f487 1"/>
              <a:gd name="f534" fmla="*/ 193 f486 1"/>
              <a:gd name="f535" fmla="*/ 258 f487 1"/>
              <a:gd name="f536" fmla="*/ 294 f486 1"/>
              <a:gd name="f537" fmla="*/ 378 f487 1"/>
              <a:gd name="f538" fmla="*/ 97 f486 1"/>
              <a:gd name="f539" fmla="*/ 373 f487 1"/>
              <a:gd name="f540" fmla="*/ 53 f486 1"/>
              <a:gd name="f541" fmla="*/ 413 f487 1"/>
              <a:gd name="f542" fmla="*/ 22 f486 1"/>
              <a:gd name="f543" fmla="*/ 453 f487 1"/>
              <a:gd name="f544" fmla="*/ 28 f486 1"/>
              <a:gd name="f545" fmla="*/ 498 f487 1"/>
              <a:gd name="f546" fmla="*/ 59 f486 1"/>
              <a:gd name="f547" fmla="*/ 515 f487 1"/>
              <a:gd name="f548" fmla="*/ 81 f486 1"/>
              <a:gd name="f549" fmla="*/ 490 f487 1"/>
              <a:gd name="f550" fmla="*/ 126 f486 1"/>
              <a:gd name="f551" fmla="*/ 441 f487 1"/>
              <a:gd name="f552" fmla="*/ 111 f486 1"/>
              <a:gd name="f553" fmla="*/ 430 f487 1"/>
              <a:gd name="f554" fmla="*/ 100 f486 1"/>
              <a:gd name="f555" fmla="*/ 286 f487 1"/>
              <a:gd name="f556" fmla="*/ 310 f486 1"/>
              <a:gd name="f557" fmla="*/ 521 f487 1"/>
              <a:gd name="f558" fmla="*/ 220 f486 1"/>
              <a:gd name="f559" fmla="*/ 479 f487 1"/>
              <a:gd name="f560" fmla="*/ 215 f486 1"/>
              <a:gd name="f561" fmla="*/ 480 f487 1"/>
              <a:gd name="f562" fmla="*/ 173 f486 1"/>
              <a:gd name="f563" fmla="*/ 525 f487 1"/>
              <a:gd name="f564" fmla="*/ 125 f486 1"/>
              <a:gd name="f565" fmla="*/ 569 f487 1"/>
              <a:gd name="f566" fmla="*/ 140 f486 1"/>
              <a:gd name="f567" fmla="*/ 604 f487 1"/>
              <a:gd name="f568" fmla="*/ 195 f486 1"/>
              <a:gd name="f569" fmla="*/ 559 f487 1"/>
              <a:gd name="f570" fmla="*/ 223 f486 1"/>
              <a:gd name="f571" fmla="*/ 548 f487 1"/>
              <a:gd name="f572" fmla="*/ 216 f486 1"/>
              <a:gd name="f573" fmla="*/ 306 f487 1"/>
              <a:gd name="f574" fmla="*/ 366 f486 1"/>
              <a:gd name="f575" fmla="*/ 508 f487 1"/>
              <a:gd name="f576" fmla="*/ 342 f486 1"/>
              <a:gd name="f577" fmla="*/ 554 f487 1"/>
              <a:gd name="f578" fmla="*/ 568 f487 1"/>
              <a:gd name="f579" fmla="*/ 613 f487 1"/>
              <a:gd name="f580" fmla="*/ 336 f486 1"/>
              <a:gd name="f581" fmla="*/ 610 f487 1"/>
              <a:gd name="f582" fmla="*/ 357 f486 1"/>
              <a:gd name="f583" fmla="*/ 565 f487 1"/>
              <a:gd name="f584" fmla="*/ 390 f486 1"/>
              <a:gd name="f585" fmla="*/ 551 f487 1"/>
              <a:gd name="f586" fmla="*/ 420 f486 1"/>
              <a:gd name="f587" fmla="*/ 547 f487 1"/>
              <a:gd name="f588" fmla="*/ 410 f486 1"/>
              <a:gd name="f589" fmla="*/ 566 f487 1"/>
              <a:gd name="f590" fmla="*/ 408 f486 1"/>
              <a:gd name="f591" fmla="*/ 587 f487 1"/>
              <a:gd name="f592" fmla="*/ 404 f486 1"/>
              <a:gd name="f593" fmla="*/ 588 f487 1"/>
              <a:gd name="f594" fmla="*/ 423 f486 1"/>
              <a:gd name="f595" fmla="*/ 578 f487 1"/>
              <a:gd name="f596" fmla="*/ 432 f486 1"/>
              <a:gd name="f597" fmla="*/ 564 f487 1"/>
              <a:gd name="f598" fmla="*/ 440 f486 1"/>
              <a:gd name="f599" fmla="*/ 550 f487 1"/>
              <a:gd name="f600" fmla="*/ 434 f486 1"/>
              <a:gd name="f601" fmla="*/ 226 f487 1"/>
              <a:gd name="f602" fmla="*/ 603 f486 1"/>
              <a:gd name="f603" fmla="*/ 211 f487 1"/>
              <a:gd name="f604" fmla="*/ 15 f487 1"/>
              <a:gd name="f605" fmla="*/ 67 f486 1"/>
              <a:gd name="f606" fmla="+- f488 0 f1"/>
              <a:gd name="f607" fmla="*/ f491 1 613"/>
              <a:gd name="f608" fmla="*/ f492 1 622"/>
              <a:gd name="f609" fmla="*/ f493 1 613"/>
              <a:gd name="f610" fmla="*/ f494 1 622"/>
              <a:gd name="f611" fmla="*/ f495 1 613"/>
              <a:gd name="f612" fmla="*/ f496 1 622"/>
              <a:gd name="f613" fmla="*/ f497 1 613"/>
              <a:gd name="f614" fmla="*/ f498 1 622"/>
              <a:gd name="f615" fmla="*/ f499 1 613"/>
              <a:gd name="f616" fmla="*/ f500 1 622"/>
              <a:gd name="f617" fmla="*/ f501 1 613"/>
              <a:gd name="f618" fmla="*/ f502 1 622"/>
              <a:gd name="f619" fmla="*/ f503 1 613"/>
              <a:gd name="f620" fmla="*/ f504 1 622"/>
              <a:gd name="f621" fmla="*/ f505 1 613"/>
              <a:gd name="f622" fmla="*/ f506 1 622"/>
              <a:gd name="f623" fmla="*/ f507 1 613"/>
              <a:gd name="f624" fmla="*/ f508 1 622"/>
              <a:gd name="f625" fmla="*/ f509 1 613"/>
              <a:gd name="f626" fmla="*/ f510 1 622"/>
              <a:gd name="f627" fmla="*/ f511 1 613"/>
              <a:gd name="f628" fmla="*/ f512 1 622"/>
              <a:gd name="f629" fmla="*/ f513 1 613"/>
              <a:gd name="f630" fmla="*/ f514 1 622"/>
              <a:gd name="f631" fmla="*/ f515 1 613"/>
              <a:gd name="f632" fmla="*/ f516 1 622"/>
              <a:gd name="f633" fmla="*/ f517 1 613"/>
              <a:gd name="f634" fmla="*/ f518 1 622"/>
              <a:gd name="f635" fmla="*/ f519 1 613"/>
              <a:gd name="f636" fmla="*/ f520 1 622"/>
              <a:gd name="f637" fmla="*/ f521 1 613"/>
              <a:gd name="f638" fmla="*/ f522 1 622"/>
              <a:gd name="f639" fmla="*/ f523 1 613"/>
              <a:gd name="f640" fmla="*/ f524 1 622"/>
              <a:gd name="f641" fmla="*/ f525 1 613"/>
              <a:gd name="f642" fmla="*/ f526 1 622"/>
              <a:gd name="f643" fmla="*/ f527 1 613"/>
              <a:gd name="f644" fmla="*/ f528 1 613"/>
              <a:gd name="f645" fmla="*/ f529 1 613"/>
              <a:gd name="f646" fmla="*/ f530 1 622"/>
              <a:gd name="f647" fmla="*/ f531 1 613"/>
              <a:gd name="f648" fmla="*/ f532 1 622"/>
              <a:gd name="f649" fmla="*/ f533 1 613"/>
              <a:gd name="f650" fmla="*/ f534 1 622"/>
              <a:gd name="f651" fmla="*/ f535 1 613"/>
              <a:gd name="f652" fmla="*/ f536 1 622"/>
              <a:gd name="f653" fmla="*/ f537 1 613"/>
              <a:gd name="f654" fmla="*/ f538 1 622"/>
              <a:gd name="f655" fmla="*/ f539 1 613"/>
              <a:gd name="f656" fmla="*/ f540 1 622"/>
              <a:gd name="f657" fmla="*/ f541 1 613"/>
              <a:gd name="f658" fmla="*/ f542 1 622"/>
              <a:gd name="f659" fmla="*/ f543 1 613"/>
              <a:gd name="f660" fmla="*/ f544 1 622"/>
              <a:gd name="f661" fmla="*/ f545 1 613"/>
              <a:gd name="f662" fmla="*/ f546 1 622"/>
              <a:gd name="f663" fmla="*/ f547 1 613"/>
              <a:gd name="f664" fmla="*/ f548 1 622"/>
              <a:gd name="f665" fmla="*/ f549 1 613"/>
              <a:gd name="f666" fmla="*/ f550 1 622"/>
              <a:gd name="f667" fmla="*/ f551 1 613"/>
              <a:gd name="f668" fmla="*/ f552 1 622"/>
              <a:gd name="f669" fmla="*/ f553 1 613"/>
              <a:gd name="f670" fmla="*/ f554 1 622"/>
              <a:gd name="f671" fmla="*/ f555 1 613"/>
              <a:gd name="f672" fmla="*/ f556 1 622"/>
              <a:gd name="f673" fmla="*/ f557 1 613"/>
              <a:gd name="f674" fmla="*/ f558 1 622"/>
              <a:gd name="f675" fmla="*/ f559 1 613"/>
              <a:gd name="f676" fmla="*/ f560 1 622"/>
              <a:gd name="f677" fmla="*/ f561 1 613"/>
              <a:gd name="f678" fmla="*/ f562 1 622"/>
              <a:gd name="f679" fmla="*/ f563 1 613"/>
              <a:gd name="f680" fmla="*/ f564 1 622"/>
              <a:gd name="f681" fmla="*/ f565 1 613"/>
              <a:gd name="f682" fmla="*/ f566 1 622"/>
              <a:gd name="f683" fmla="*/ f567 1 613"/>
              <a:gd name="f684" fmla="*/ f568 1 622"/>
              <a:gd name="f685" fmla="*/ f569 1 613"/>
              <a:gd name="f686" fmla="*/ f570 1 622"/>
              <a:gd name="f687" fmla="*/ f571 1 613"/>
              <a:gd name="f688" fmla="*/ f572 1 622"/>
              <a:gd name="f689" fmla="*/ f573 1 613"/>
              <a:gd name="f690" fmla="*/ f574 1 622"/>
              <a:gd name="f691" fmla="*/ f575 1 613"/>
              <a:gd name="f692" fmla="*/ f576 1 622"/>
              <a:gd name="f693" fmla="*/ f577 1 613"/>
              <a:gd name="f694" fmla="*/ f578 1 613"/>
              <a:gd name="f695" fmla="*/ f579 1 613"/>
              <a:gd name="f696" fmla="*/ f580 1 622"/>
              <a:gd name="f697" fmla="*/ f581 1 613"/>
              <a:gd name="f698" fmla="*/ f582 1 622"/>
              <a:gd name="f699" fmla="*/ f583 1 613"/>
              <a:gd name="f700" fmla="*/ f584 1 622"/>
              <a:gd name="f701" fmla="*/ f585 1 613"/>
              <a:gd name="f702" fmla="*/ f586 1 622"/>
              <a:gd name="f703" fmla="*/ f587 1 613"/>
              <a:gd name="f704" fmla="*/ f588 1 622"/>
              <a:gd name="f705" fmla="*/ f589 1 613"/>
              <a:gd name="f706" fmla="*/ f590 1 622"/>
              <a:gd name="f707" fmla="*/ f591 1 613"/>
              <a:gd name="f708" fmla="*/ f592 1 622"/>
              <a:gd name="f709" fmla="*/ f593 1 613"/>
              <a:gd name="f710" fmla="*/ f594 1 622"/>
              <a:gd name="f711" fmla="*/ f595 1 613"/>
              <a:gd name="f712" fmla="*/ f596 1 622"/>
              <a:gd name="f713" fmla="*/ f597 1 613"/>
              <a:gd name="f714" fmla="*/ f598 1 622"/>
              <a:gd name="f715" fmla="*/ f599 1 613"/>
              <a:gd name="f716" fmla="*/ f600 1 622"/>
              <a:gd name="f717" fmla="*/ f601 1 613"/>
              <a:gd name="f718" fmla="*/ f602 1 622"/>
              <a:gd name="f719" fmla="*/ f603 1 613"/>
              <a:gd name="f720" fmla="*/ f604 1 613"/>
              <a:gd name="f721" fmla="*/ f605 1 622"/>
              <a:gd name="f722" fmla="*/ 0 1 f489"/>
              <a:gd name="f723" fmla="*/ f483 1 f489"/>
              <a:gd name="f724" fmla="*/ 0 1 f490"/>
              <a:gd name="f725" fmla="*/ f484 1 f490"/>
              <a:gd name="f726" fmla="*/ f607 1 f489"/>
              <a:gd name="f727" fmla="*/ f608 1 f490"/>
              <a:gd name="f728" fmla="*/ f609 1 f489"/>
              <a:gd name="f729" fmla="*/ f610 1 f490"/>
              <a:gd name="f730" fmla="*/ f611 1 f489"/>
              <a:gd name="f731" fmla="*/ f612 1 f490"/>
              <a:gd name="f732" fmla="*/ f613 1 f489"/>
              <a:gd name="f733" fmla="*/ f614 1 f490"/>
              <a:gd name="f734" fmla="*/ f615 1 f489"/>
              <a:gd name="f735" fmla="*/ f616 1 f490"/>
              <a:gd name="f736" fmla="*/ f617 1 f489"/>
              <a:gd name="f737" fmla="*/ f618 1 f490"/>
              <a:gd name="f738" fmla="*/ f619 1 f489"/>
              <a:gd name="f739" fmla="*/ f620 1 f490"/>
              <a:gd name="f740" fmla="*/ f621 1 f489"/>
              <a:gd name="f741" fmla="*/ f622 1 f490"/>
              <a:gd name="f742" fmla="*/ f623 1 f489"/>
              <a:gd name="f743" fmla="*/ f624 1 f490"/>
              <a:gd name="f744" fmla="*/ f625 1 f489"/>
              <a:gd name="f745" fmla="*/ f626 1 f490"/>
              <a:gd name="f746" fmla="*/ f627 1 f489"/>
              <a:gd name="f747" fmla="*/ f628 1 f490"/>
              <a:gd name="f748" fmla="*/ f629 1 f489"/>
              <a:gd name="f749" fmla="*/ f630 1 f490"/>
              <a:gd name="f750" fmla="*/ f631 1 f489"/>
              <a:gd name="f751" fmla="*/ f632 1 f490"/>
              <a:gd name="f752" fmla="*/ f633 1 f489"/>
              <a:gd name="f753" fmla="*/ f634 1 f490"/>
              <a:gd name="f754" fmla="*/ f635 1 f489"/>
              <a:gd name="f755" fmla="*/ f636 1 f490"/>
              <a:gd name="f756" fmla="*/ f637 1 f489"/>
              <a:gd name="f757" fmla="*/ f638 1 f490"/>
              <a:gd name="f758" fmla="*/ f639 1 f489"/>
              <a:gd name="f759" fmla="*/ f640 1 f490"/>
              <a:gd name="f760" fmla="*/ f641 1 f489"/>
              <a:gd name="f761" fmla="*/ f642 1 f490"/>
              <a:gd name="f762" fmla="*/ f643 1 f489"/>
              <a:gd name="f763" fmla="*/ f644 1 f489"/>
              <a:gd name="f764" fmla="*/ f645 1 f489"/>
              <a:gd name="f765" fmla="*/ f646 1 f490"/>
              <a:gd name="f766" fmla="*/ f647 1 f489"/>
              <a:gd name="f767" fmla="*/ f648 1 f490"/>
              <a:gd name="f768" fmla="*/ f649 1 f489"/>
              <a:gd name="f769" fmla="*/ f650 1 f490"/>
              <a:gd name="f770" fmla="*/ f651 1 f489"/>
              <a:gd name="f771" fmla="*/ f652 1 f490"/>
              <a:gd name="f772" fmla="*/ f653 1 f489"/>
              <a:gd name="f773" fmla="*/ f654 1 f490"/>
              <a:gd name="f774" fmla="*/ f655 1 f489"/>
              <a:gd name="f775" fmla="*/ f656 1 f490"/>
              <a:gd name="f776" fmla="*/ f657 1 f489"/>
              <a:gd name="f777" fmla="*/ f658 1 f490"/>
              <a:gd name="f778" fmla="*/ f659 1 f489"/>
              <a:gd name="f779" fmla="*/ f660 1 f490"/>
              <a:gd name="f780" fmla="*/ f661 1 f489"/>
              <a:gd name="f781" fmla="*/ f662 1 f490"/>
              <a:gd name="f782" fmla="*/ f663 1 f489"/>
              <a:gd name="f783" fmla="*/ f664 1 f490"/>
              <a:gd name="f784" fmla="*/ f665 1 f489"/>
              <a:gd name="f785" fmla="*/ f666 1 f490"/>
              <a:gd name="f786" fmla="*/ f667 1 f489"/>
              <a:gd name="f787" fmla="*/ f668 1 f490"/>
              <a:gd name="f788" fmla="*/ f669 1 f489"/>
              <a:gd name="f789" fmla="*/ f670 1 f490"/>
              <a:gd name="f790" fmla="*/ f671 1 f489"/>
              <a:gd name="f791" fmla="*/ f672 1 f490"/>
              <a:gd name="f792" fmla="*/ f673 1 f489"/>
              <a:gd name="f793" fmla="*/ f674 1 f490"/>
              <a:gd name="f794" fmla="*/ f675 1 f489"/>
              <a:gd name="f795" fmla="*/ f676 1 f490"/>
              <a:gd name="f796" fmla="*/ f677 1 f489"/>
              <a:gd name="f797" fmla="*/ f678 1 f490"/>
              <a:gd name="f798" fmla="*/ f679 1 f489"/>
              <a:gd name="f799" fmla="*/ f680 1 f490"/>
              <a:gd name="f800" fmla="*/ f681 1 f489"/>
              <a:gd name="f801" fmla="*/ f682 1 f490"/>
              <a:gd name="f802" fmla="*/ f683 1 f489"/>
              <a:gd name="f803" fmla="*/ f684 1 f490"/>
              <a:gd name="f804" fmla="*/ f685 1 f489"/>
              <a:gd name="f805" fmla="*/ f686 1 f490"/>
              <a:gd name="f806" fmla="*/ f687 1 f489"/>
              <a:gd name="f807" fmla="*/ f688 1 f490"/>
              <a:gd name="f808" fmla="*/ f689 1 f489"/>
              <a:gd name="f809" fmla="*/ f690 1 f490"/>
              <a:gd name="f810" fmla="*/ f691 1 f489"/>
              <a:gd name="f811" fmla="*/ f692 1 f490"/>
              <a:gd name="f812" fmla="*/ f693 1 f489"/>
              <a:gd name="f813" fmla="*/ f694 1 f489"/>
              <a:gd name="f814" fmla="*/ f695 1 f489"/>
              <a:gd name="f815" fmla="*/ f696 1 f490"/>
              <a:gd name="f816" fmla="*/ f697 1 f489"/>
              <a:gd name="f817" fmla="*/ f698 1 f490"/>
              <a:gd name="f818" fmla="*/ f699 1 f489"/>
              <a:gd name="f819" fmla="*/ f700 1 f490"/>
              <a:gd name="f820" fmla="*/ f701 1 f489"/>
              <a:gd name="f821" fmla="*/ f702 1 f490"/>
              <a:gd name="f822" fmla="*/ f703 1 f489"/>
              <a:gd name="f823" fmla="*/ f704 1 f490"/>
              <a:gd name="f824" fmla="*/ f705 1 f489"/>
              <a:gd name="f825" fmla="*/ f706 1 f490"/>
              <a:gd name="f826" fmla="*/ f707 1 f489"/>
              <a:gd name="f827" fmla="*/ f708 1 f490"/>
              <a:gd name="f828" fmla="*/ f709 1 f489"/>
              <a:gd name="f829" fmla="*/ f710 1 f490"/>
              <a:gd name="f830" fmla="*/ f711 1 f489"/>
              <a:gd name="f831" fmla="*/ f712 1 f490"/>
              <a:gd name="f832" fmla="*/ f713 1 f489"/>
              <a:gd name="f833" fmla="*/ f714 1 f490"/>
              <a:gd name="f834" fmla="*/ f715 1 f489"/>
              <a:gd name="f835" fmla="*/ f716 1 f490"/>
              <a:gd name="f836" fmla="*/ f717 1 f489"/>
              <a:gd name="f837" fmla="*/ f718 1 f490"/>
              <a:gd name="f838" fmla="*/ f719 1 f489"/>
              <a:gd name="f839" fmla="*/ f720 1 f489"/>
              <a:gd name="f840" fmla="*/ f721 1 f490"/>
              <a:gd name="f841" fmla="*/ f722 f480 1"/>
              <a:gd name="f842" fmla="*/ f723 f480 1"/>
              <a:gd name="f843" fmla="*/ f725 f481 1"/>
              <a:gd name="f844" fmla="*/ f724 f481 1"/>
              <a:gd name="f845" fmla="*/ f726 f480 1"/>
              <a:gd name="f846" fmla="*/ f727 f481 1"/>
              <a:gd name="f847" fmla="*/ f728 f480 1"/>
              <a:gd name="f848" fmla="*/ f729 f481 1"/>
              <a:gd name="f849" fmla="*/ f730 f480 1"/>
              <a:gd name="f850" fmla="*/ f731 f481 1"/>
              <a:gd name="f851" fmla="*/ f732 f480 1"/>
              <a:gd name="f852" fmla="*/ f733 f481 1"/>
              <a:gd name="f853" fmla="*/ f734 f480 1"/>
              <a:gd name="f854" fmla="*/ f735 f481 1"/>
              <a:gd name="f855" fmla="*/ f736 f480 1"/>
              <a:gd name="f856" fmla="*/ f737 f481 1"/>
              <a:gd name="f857" fmla="*/ f738 f480 1"/>
              <a:gd name="f858" fmla="*/ f739 f481 1"/>
              <a:gd name="f859" fmla="*/ f740 f480 1"/>
              <a:gd name="f860" fmla="*/ f741 f481 1"/>
              <a:gd name="f861" fmla="*/ f742 f480 1"/>
              <a:gd name="f862" fmla="*/ f743 f481 1"/>
              <a:gd name="f863" fmla="*/ f744 f480 1"/>
              <a:gd name="f864" fmla="*/ f745 f481 1"/>
              <a:gd name="f865" fmla="*/ f746 f480 1"/>
              <a:gd name="f866" fmla="*/ f747 f481 1"/>
              <a:gd name="f867" fmla="*/ f748 f480 1"/>
              <a:gd name="f868" fmla="*/ f749 f481 1"/>
              <a:gd name="f869" fmla="*/ f750 f480 1"/>
              <a:gd name="f870" fmla="*/ f751 f481 1"/>
              <a:gd name="f871" fmla="*/ f752 f480 1"/>
              <a:gd name="f872" fmla="*/ f753 f481 1"/>
              <a:gd name="f873" fmla="*/ f754 f480 1"/>
              <a:gd name="f874" fmla="*/ f755 f481 1"/>
              <a:gd name="f875" fmla="*/ f756 f480 1"/>
              <a:gd name="f876" fmla="*/ f757 f481 1"/>
              <a:gd name="f877" fmla="*/ f758 f480 1"/>
              <a:gd name="f878" fmla="*/ f759 f481 1"/>
              <a:gd name="f879" fmla="*/ f760 f480 1"/>
              <a:gd name="f880" fmla="*/ f761 f481 1"/>
              <a:gd name="f881" fmla="*/ f762 f480 1"/>
              <a:gd name="f882" fmla="*/ f763 f480 1"/>
              <a:gd name="f883" fmla="*/ f764 f480 1"/>
              <a:gd name="f884" fmla="*/ f765 f481 1"/>
              <a:gd name="f885" fmla="*/ f766 f480 1"/>
              <a:gd name="f886" fmla="*/ f767 f481 1"/>
              <a:gd name="f887" fmla="*/ f768 f480 1"/>
              <a:gd name="f888" fmla="*/ f769 f481 1"/>
              <a:gd name="f889" fmla="*/ f770 f480 1"/>
              <a:gd name="f890" fmla="*/ f771 f481 1"/>
              <a:gd name="f891" fmla="*/ f772 f480 1"/>
              <a:gd name="f892" fmla="*/ f773 f481 1"/>
              <a:gd name="f893" fmla="*/ f774 f480 1"/>
              <a:gd name="f894" fmla="*/ f775 f481 1"/>
              <a:gd name="f895" fmla="*/ f776 f480 1"/>
              <a:gd name="f896" fmla="*/ f777 f481 1"/>
              <a:gd name="f897" fmla="*/ f778 f480 1"/>
              <a:gd name="f898" fmla="*/ f779 f481 1"/>
              <a:gd name="f899" fmla="*/ f780 f480 1"/>
              <a:gd name="f900" fmla="*/ f781 f481 1"/>
              <a:gd name="f901" fmla="*/ f782 f480 1"/>
              <a:gd name="f902" fmla="*/ f783 f481 1"/>
              <a:gd name="f903" fmla="*/ f784 f480 1"/>
              <a:gd name="f904" fmla="*/ f785 f481 1"/>
              <a:gd name="f905" fmla="*/ f786 f480 1"/>
              <a:gd name="f906" fmla="*/ f787 f481 1"/>
              <a:gd name="f907" fmla="*/ f788 f480 1"/>
              <a:gd name="f908" fmla="*/ f789 f481 1"/>
              <a:gd name="f909" fmla="*/ f790 f480 1"/>
              <a:gd name="f910" fmla="*/ f791 f481 1"/>
              <a:gd name="f911" fmla="*/ f792 f480 1"/>
              <a:gd name="f912" fmla="*/ f793 f481 1"/>
              <a:gd name="f913" fmla="*/ f794 f480 1"/>
              <a:gd name="f914" fmla="*/ f795 f481 1"/>
              <a:gd name="f915" fmla="*/ f796 f480 1"/>
              <a:gd name="f916" fmla="*/ f797 f481 1"/>
              <a:gd name="f917" fmla="*/ f798 f480 1"/>
              <a:gd name="f918" fmla="*/ f799 f481 1"/>
              <a:gd name="f919" fmla="*/ f800 f480 1"/>
              <a:gd name="f920" fmla="*/ f801 f481 1"/>
              <a:gd name="f921" fmla="*/ f802 f480 1"/>
              <a:gd name="f922" fmla="*/ f803 f481 1"/>
              <a:gd name="f923" fmla="*/ f804 f480 1"/>
              <a:gd name="f924" fmla="*/ f805 f481 1"/>
              <a:gd name="f925" fmla="*/ f806 f480 1"/>
              <a:gd name="f926" fmla="*/ f807 f481 1"/>
              <a:gd name="f927" fmla="*/ f808 f480 1"/>
              <a:gd name="f928" fmla="*/ f809 f481 1"/>
              <a:gd name="f929" fmla="*/ f810 f480 1"/>
              <a:gd name="f930" fmla="*/ f811 f481 1"/>
              <a:gd name="f931" fmla="*/ f812 f480 1"/>
              <a:gd name="f932" fmla="*/ f813 f480 1"/>
              <a:gd name="f933" fmla="*/ f814 f480 1"/>
              <a:gd name="f934" fmla="*/ f815 f481 1"/>
              <a:gd name="f935" fmla="*/ f816 f480 1"/>
              <a:gd name="f936" fmla="*/ f817 f481 1"/>
              <a:gd name="f937" fmla="*/ f818 f480 1"/>
              <a:gd name="f938" fmla="*/ f819 f481 1"/>
              <a:gd name="f939" fmla="*/ f820 f480 1"/>
              <a:gd name="f940" fmla="*/ f821 f481 1"/>
              <a:gd name="f941" fmla="*/ f822 f480 1"/>
              <a:gd name="f942" fmla="*/ f823 f481 1"/>
              <a:gd name="f943" fmla="*/ f824 f480 1"/>
              <a:gd name="f944" fmla="*/ f825 f481 1"/>
              <a:gd name="f945" fmla="*/ f826 f480 1"/>
              <a:gd name="f946" fmla="*/ f827 f481 1"/>
              <a:gd name="f947" fmla="*/ f828 f480 1"/>
              <a:gd name="f948" fmla="*/ f829 f481 1"/>
              <a:gd name="f949" fmla="*/ f830 f480 1"/>
              <a:gd name="f950" fmla="*/ f831 f481 1"/>
              <a:gd name="f951" fmla="*/ f832 f480 1"/>
              <a:gd name="f952" fmla="*/ f833 f481 1"/>
              <a:gd name="f953" fmla="*/ f834 f480 1"/>
              <a:gd name="f954" fmla="*/ f835 f481 1"/>
              <a:gd name="f955" fmla="*/ f836 f480 1"/>
              <a:gd name="f956" fmla="*/ f837 f481 1"/>
              <a:gd name="f957" fmla="*/ f838 f480 1"/>
              <a:gd name="f958" fmla="*/ f839 f480 1"/>
              <a:gd name="f959" fmla="*/ f840 f48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06">
                <a:pos x="f845" y="f846"/>
              </a:cxn>
              <a:cxn ang="f606">
                <a:pos x="f847" y="f848"/>
              </a:cxn>
              <a:cxn ang="f606">
                <a:pos x="f849" y="f850"/>
              </a:cxn>
              <a:cxn ang="f606">
                <a:pos x="f851" y="f852"/>
              </a:cxn>
              <a:cxn ang="f606">
                <a:pos x="f853" y="f854"/>
              </a:cxn>
              <a:cxn ang="f606">
                <a:pos x="f855" y="f856"/>
              </a:cxn>
              <a:cxn ang="f606">
                <a:pos x="f857" y="f858"/>
              </a:cxn>
              <a:cxn ang="f606">
                <a:pos x="f859" y="f860"/>
              </a:cxn>
              <a:cxn ang="f606">
                <a:pos x="f861" y="f862"/>
              </a:cxn>
              <a:cxn ang="f606">
                <a:pos x="f863" y="f864"/>
              </a:cxn>
              <a:cxn ang="f606">
                <a:pos x="f865" y="f866"/>
              </a:cxn>
              <a:cxn ang="f606">
                <a:pos x="f867" y="f868"/>
              </a:cxn>
              <a:cxn ang="f606">
                <a:pos x="f869" y="f870"/>
              </a:cxn>
              <a:cxn ang="f606">
                <a:pos x="f871" y="f872"/>
              </a:cxn>
              <a:cxn ang="f606">
                <a:pos x="f873" y="f874"/>
              </a:cxn>
              <a:cxn ang="f606">
                <a:pos x="f875" y="f876"/>
              </a:cxn>
              <a:cxn ang="f606">
                <a:pos x="f877" y="f878"/>
              </a:cxn>
              <a:cxn ang="f606">
                <a:pos x="f879" y="f880"/>
              </a:cxn>
              <a:cxn ang="f606">
                <a:pos x="f881" y="f866"/>
              </a:cxn>
              <a:cxn ang="f606">
                <a:pos x="f882" y="f856"/>
              </a:cxn>
              <a:cxn ang="f606">
                <a:pos x="f883" y="f884"/>
              </a:cxn>
              <a:cxn ang="f606">
                <a:pos x="f885" y="f886"/>
              </a:cxn>
              <a:cxn ang="f606">
                <a:pos x="f887" y="f888"/>
              </a:cxn>
              <a:cxn ang="f606">
                <a:pos x="f889" y="f890"/>
              </a:cxn>
              <a:cxn ang="f606">
                <a:pos x="f891" y="f892"/>
              </a:cxn>
              <a:cxn ang="f606">
                <a:pos x="f893" y="f894"/>
              </a:cxn>
              <a:cxn ang="f606">
                <a:pos x="f895" y="f896"/>
              </a:cxn>
              <a:cxn ang="f606">
                <a:pos x="f897" y="f898"/>
              </a:cxn>
              <a:cxn ang="f606">
                <a:pos x="f899" y="f900"/>
              </a:cxn>
              <a:cxn ang="f606">
                <a:pos x="f901" y="f902"/>
              </a:cxn>
              <a:cxn ang="f606">
                <a:pos x="f903" y="f904"/>
              </a:cxn>
              <a:cxn ang="f606">
                <a:pos x="f905" y="f906"/>
              </a:cxn>
              <a:cxn ang="f606">
                <a:pos x="f907" y="f908"/>
              </a:cxn>
              <a:cxn ang="f606">
                <a:pos x="f909" y="f910"/>
              </a:cxn>
              <a:cxn ang="f606">
                <a:pos x="f911" y="f912"/>
              </a:cxn>
              <a:cxn ang="f606">
                <a:pos x="f913" y="f914"/>
              </a:cxn>
              <a:cxn ang="f606">
                <a:pos x="f915" y="f916"/>
              </a:cxn>
              <a:cxn ang="f606">
                <a:pos x="f917" y="f918"/>
              </a:cxn>
              <a:cxn ang="f606">
                <a:pos x="f919" y="f920"/>
              </a:cxn>
              <a:cxn ang="f606">
                <a:pos x="f921" y="f922"/>
              </a:cxn>
              <a:cxn ang="f606">
                <a:pos x="f923" y="f924"/>
              </a:cxn>
              <a:cxn ang="f606">
                <a:pos x="f925" y="f926"/>
              </a:cxn>
              <a:cxn ang="f606">
                <a:pos x="f927" y="f928"/>
              </a:cxn>
              <a:cxn ang="f606">
                <a:pos x="f929" y="f930"/>
              </a:cxn>
              <a:cxn ang="f606">
                <a:pos x="f931" y="f910"/>
              </a:cxn>
              <a:cxn ang="f606">
                <a:pos x="f932" y="f910"/>
              </a:cxn>
              <a:cxn ang="f606">
                <a:pos x="f933" y="f934"/>
              </a:cxn>
              <a:cxn ang="f606">
                <a:pos x="f935" y="f936"/>
              </a:cxn>
              <a:cxn ang="f606">
                <a:pos x="f937" y="f938"/>
              </a:cxn>
              <a:cxn ang="f606">
                <a:pos x="f939" y="f940"/>
              </a:cxn>
              <a:cxn ang="f606">
                <a:pos x="f941" y="f942"/>
              </a:cxn>
              <a:cxn ang="f606">
                <a:pos x="f943" y="f944"/>
              </a:cxn>
              <a:cxn ang="f606">
                <a:pos x="f945" y="f946"/>
              </a:cxn>
              <a:cxn ang="f606">
                <a:pos x="f947" y="f948"/>
              </a:cxn>
              <a:cxn ang="f606">
                <a:pos x="f949" y="f950"/>
              </a:cxn>
              <a:cxn ang="f606">
                <a:pos x="f951" y="f952"/>
              </a:cxn>
              <a:cxn ang="f606">
                <a:pos x="f953" y="f954"/>
              </a:cxn>
              <a:cxn ang="f606">
                <a:pos x="f955" y="f956"/>
              </a:cxn>
              <a:cxn ang="f606">
                <a:pos x="f957" y="f946"/>
              </a:cxn>
              <a:cxn ang="f606">
                <a:pos x="f958" y="f959"/>
              </a:cxn>
            </a:cxnLst>
            <a:rect l="f841" t="f844" r="f842" b="f843"/>
            <a:pathLst>
              <a:path w="613" h="622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5" y="f13"/>
                </a:cubicBezTo>
                <a:cubicBezTo>
                  <a:pt x="f20" y="f21"/>
                  <a:pt x="f12" y="f22"/>
                  <a:pt x="f23" y="f24"/>
                </a:cubicBezTo>
                <a:cubicBezTo>
                  <a:pt x="f25" y="f26"/>
                  <a:pt x="f27" y="f28"/>
                  <a:pt x="f18" y="f29"/>
                </a:cubicBezTo>
                <a:cubicBezTo>
                  <a:pt x="f14" y="f29"/>
                  <a:pt x="f27" y="f30"/>
                  <a:pt x="f12" y="f30"/>
                </a:cubicBezTo>
                <a:cubicBezTo>
                  <a:pt x="f12" y="f31"/>
                  <a:pt x="f25" y="f32"/>
                  <a:pt x="f25" y="f16"/>
                </a:cubicBezTo>
                <a:cubicBezTo>
                  <a:pt x="f33" y="f18"/>
                  <a:pt x="f10" y="f18"/>
                  <a:pt x="f32" y="f5"/>
                </a:cubicBezTo>
                <a:cubicBezTo>
                  <a:pt x="f34" y="f25"/>
                  <a:pt x="f35" y="f34"/>
                  <a:pt x="f31" y="f36"/>
                </a:cubicBezTo>
                <a:cubicBezTo>
                  <a:pt x="f37" y="f38"/>
                  <a:pt x="f39" y="f10"/>
                  <a:pt x="f40" y="f20"/>
                </a:cubicBezTo>
                <a:cubicBezTo>
                  <a:pt x="f41" y="f27"/>
                  <a:pt x="f42" y="f43"/>
                  <a:pt x="f44" y="f45"/>
                </a:cubicBezTo>
                <a:cubicBezTo>
                  <a:pt x="f42" y="f32"/>
                  <a:pt x="f41" y="f46"/>
                  <a:pt x="f28" y="f37"/>
                </a:cubicBezTo>
                <a:cubicBezTo>
                  <a:pt x="f47" y="f48"/>
                  <a:pt x="f17" y="f31"/>
                  <a:pt x="f49" y="f50"/>
                </a:cubicBezTo>
                <a:cubicBezTo>
                  <a:pt x="f49" y="f51"/>
                  <a:pt x="f49" y="f36"/>
                  <a:pt x="f52" y="f53"/>
                </a:cubicBezTo>
                <a:cubicBezTo>
                  <a:pt x="f54" y="f55"/>
                  <a:pt x="f56" y="f30"/>
                  <a:pt x="f57" y="f28"/>
                </a:cubicBezTo>
                <a:cubicBezTo>
                  <a:pt x="f57" y="f41"/>
                  <a:pt x="f57" y="f26"/>
                  <a:pt x="f57" y="f24"/>
                </a:cubicBezTo>
                <a:cubicBezTo>
                  <a:pt x="f58" y="f57"/>
                  <a:pt x="f59" y="f60"/>
                  <a:pt x="f15" y="f61"/>
                </a:cubicBezTo>
                <a:cubicBezTo>
                  <a:pt x="f62" y="f22"/>
                  <a:pt x="f62" y="f63"/>
                  <a:pt x="f62" y="f58"/>
                </a:cubicBezTo>
                <a:cubicBezTo>
                  <a:pt x="f9" y="f47"/>
                  <a:pt x="f64" y="f47"/>
                  <a:pt x="f57" y="f65"/>
                </a:cubicBezTo>
                <a:cubicBezTo>
                  <a:pt x="f56" y="f15"/>
                  <a:pt x="f17" y="f66"/>
                  <a:pt x="f67" y="f68"/>
                </a:cubicBezTo>
                <a:cubicBezTo>
                  <a:pt x="f69" y="f70"/>
                  <a:pt x="f71" y="f72"/>
                  <a:pt x="f73" y="f74"/>
                </a:cubicBezTo>
                <a:cubicBezTo>
                  <a:pt x="f59" y="f75"/>
                  <a:pt x="f76" y="f77"/>
                  <a:pt x="f39" y="f78"/>
                </a:cubicBezTo>
                <a:cubicBezTo>
                  <a:pt x="f79" y="f80"/>
                  <a:pt x="f49" y="f81"/>
                  <a:pt x="f82" y="f83"/>
                </a:cubicBezTo>
                <a:cubicBezTo>
                  <a:pt x="f84" y="f85"/>
                  <a:pt x="f86" y="f87"/>
                  <a:pt x="f88" y="f71"/>
                </a:cubicBezTo>
                <a:cubicBezTo>
                  <a:pt x="f89" y="f67"/>
                  <a:pt x="f90" y="f91"/>
                  <a:pt x="f92" y="f66"/>
                </a:cubicBezTo>
                <a:cubicBezTo>
                  <a:pt x="f93" y="f91"/>
                  <a:pt x="f93" y="f94"/>
                  <a:pt x="f95" y="f67"/>
                </a:cubicBezTo>
                <a:cubicBezTo>
                  <a:pt x="f96" y="f97"/>
                  <a:pt x="f89" y="f19"/>
                  <a:pt x="f98" y="f99"/>
                </a:cubicBezTo>
                <a:cubicBezTo>
                  <a:pt x="f100" y="f58"/>
                  <a:pt x="f101" y="f60"/>
                  <a:pt x="f102" y="f24"/>
                </a:cubicBezTo>
                <a:cubicBezTo>
                  <a:pt x="f103" y="f42"/>
                  <a:pt x="f103" y="f41"/>
                  <a:pt x="f103" y="f40"/>
                </a:cubicBezTo>
                <a:cubicBezTo>
                  <a:pt x="f101" y="f26"/>
                  <a:pt x="f104" y="f24"/>
                  <a:pt x="f105" y="f57"/>
                </a:cubicBezTo>
                <a:cubicBezTo>
                  <a:pt x="f106" y="f107"/>
                  <a:pt x="f108" y="f37"/>
                  <a:pt x="f109" y="f110"/>
                </a:cubicBezTo>
                <a:cubicBezTo>
                  <a:pt x="f111" y="f46"/>
                  <a:pt x="f108" y="f35"/>
                  <a:pt x="f106" y="f38"/>
                </a:cubicBezTo>
                <a:cubicBezTo>
                  <a:pt x="f88" y="f53"/>
                  <a:pt x="f112" y="f113"/>
                  <a:pt x="f114" y="f26"/>
                </a:cubicBezTo>
                <a:cubicBezTo>
                  <a:pt x="f115" y="f116"/>
                  <a:pt x="f117" y="f31"/>
                  <a:pt x="f118" y="f34"/>
                </a:cubicBezTo>
                <a:cubicBezTo>
                  <a:pt x="f119" y="f38"/>
                  <a:pt x="f120" y="f121"/>
                  <a:pt x="f87" y="f46"/>
                </a:cubicBezTo>
                <a:cubicBezTo>
                  <a:pt x="f118" y="f122"/>
                  <a:pt x="f123" y="f30"/>
                  <a:pt x="f124" y="f24"/>
                </a:cubicBezTo>
                <a:cubicBezTo>
                  <a:pt x="f125" y="f24"/>
                  <a:pt x="f126" y="f44"/>
                  <a:pt x="f127" y="f57"/>
                </a:cubicBezTo>
                <a:cubicBezTo>
                  <a:pt x="f2" y="f22"/>
                  <a:pt x="f128" y="f129"/>
                  <a:pt x="f130" y="f131"/>
                </a:cubicBezTo>
                <a:cubicBezTo>
                  <a:pt x="f132" y="f77"/>
                  <a:pt x="f133" y="f134"/>
                  <a:pt x="f125" y="f93"/>
                </a:cubicBezTo>
                <a:cubicBezTo>
                  <a:pt x="f135" y="f92"/>
                  <a:pt x="f133" y="f101"/>
                  <a:pt x="f123" y="f136"/>
                </a:cubicBezTo>
                <a:cubicBezTo>
                  <a:pt x="f132" y="f103"/>
                  <a:pt x="f137" y="f138"/>
                  <a:pt x="f139" y="f97"/>
                </a:cubicBezTo>
                <a:cubicBezTo>
                  <a:pt x="f100" y="f140"/>
                  <a:pt x="f98" y="f141"/>
                  <a:pt x="f133" y="f142"/>
                </a:cubicBezTo>
                <a:cubicBezTo>
                  <a:pt x="f143" y="f144"/>
                  <a:pt x="f145" y="f146"/>
                  <a:pt x="f127" y="f147"/>
                </a:cubicBezTo>
                <a:cubicBezTo>
                  <a:pt x="f148" y="f149"/>
                  <a:pt x="f150" y="f80"/>
                  <a:pt x="f151" y="f69"/>
                </a:cubicBezTo>
                <a:cubicBezTo>
                  <a:pt x="f152" y="f77"/>
                  <a:pt x="f153" y="f62"/>
                  <a:pt x="f85" y="f131"/>
                </a:cubicBezTo>
                <a:cubicBezTo>
                  <a:pt x="f151" y="f131"/>
                  <a:pt x="f154" y="f131"/>
                  <a:pt x="f155" y="f131"/>
                </a:cubicBezTo>
                <a:cubicBezTo>
                  <a:pt x="f156" y="f11"/>
                  <a:pt x="f156" y="f9"/>
                  <a:pt x="f156" y="f78"/>
                </a:cubicBezTo>
                <a:cubicBezTo>
                  <a:pt x="f157" y="f21"/>
                  <a:pt x="f158" y="f129"/>
                  <a:pt x="f159" y="f22"/>
                </a:cubicBezTo>
                <a:cubicBezTo>
                  <a:pt x="f152" y="f44"/>
                  <a:pt x="f160" y="f28"/>
                  <a:pt x="f161" y="f113"/>
                </a:cubicBezTo>
                <a:cubicBezTo>
                  <a:pt x="f161" y="f162"/>
                  <a:pt x="f163" y="f116"/>
                  <a:pt x="f163" y="f37"/>
                </a:cubicBezTo>
                <a:cubicBezTo>
                  <a:pt x="f164" y="f113"/>
                  <a:pt x="f165" y="f107"/>
                  <a:pt x="f166" y="f41"/>
                </a:cubicBezTo>
                <a:cubicBezTo>
                  <a:pt x="f167" y="f37"/>
                  <a:pt x="f168" y="f46"/>
                  <a:pt x="f159" y="f10"/>
                </a:cubicBezTo>
                <a:cubicBezTo>
                  <a:pt x="f147" y="f10"/>
                  <a:pt x="f167" y="f33"/>
                  <a:pt x="f166" y="f79"/>
                </a:cubicBezTo>
                <a:cubicBezTo>
                  <a:pt x="f169" y="f38"/>
                  <a:pt x="f170" y="f37"/>
                  <a:pt x="f171" y="f162"/>
                </a:cubicBezTo>
                <a:cubicBezTo>
                  <a:pt x="f172" y="f30"/>
                  <a:pt x="f173" y="f37"/>
                  <a:pt x="f174" y="f53"/>
                </a:cubicBezTo>
                <a:cubicBezTo>
                  <a:pt x="f175" y="f116"/>
                  <a:pt x="f176" y="f30"/>
                  <a:pt x="f177" y="f26"/>
                </a:cubicBezTo>
                <a:cubicBezTo>
                  <a:pt x="f178" y="f26"/>
                  <a:pt x="f179" y="f26"/>
                  <a:pt x="f180" y="f26"/>
                </a:cubicBezTo>
                <a:cubicBezTo>
                  <a:pt x="f181" y="f42"/>
                  <a:pt x="f181" y="f44"/>
                  <a:pt x="f181" y="f182"/>
                </a:cubicBezTo>
                <a:cubicBezTo>
                  <a:pt x="f183" y="f76"/>
                  <a:pt x="f184" y="f76"/>
                  <a:pt x="f174" y="f60"/>
                </a:cubicBezTo>
                <a:cubicBezTo>
                  <a:pt x="f185" y="f186"/>
                  <a:pt x="f187" y="f22"/>
                  <a:pt x="f188" y="f58"/>
                </a:cubicBezTo>
                <a:cubicBezTo>
                  <a:pt x="f188" y="f64"/>
                  <a:pt x="f189" y="f78"/>
                  <a:pt x="f190" y="f131"/>
                </a:cubicBezTo>
                <a:cubicBezTo>
                  <a:pt x="f191" y="f97"/>
                  <a:pt x="f192" y="f94"/>
                  <a:pt x="f179" y="f75"/>
                </a:cubicBezTo>
                <a:cubicBezTo>
                  <a:pt x="f193" y="f134"/>
                  <a:pt x="f194" y="f86"/>
                  <a:pt x="f195" y="f196"/>
                </a:cubicBezTo>
                <a:cubicBezTo>
                  <a:pt x="f191" y="f138"/>
                  <a:pt x="f177" y="f77"/>
                  <a:pt x="f197" y="f131"/>
                </a:cubicBezTo>
                <a:cubicBezTo>
                  <a:pt x="f146" y="f77"/>
                  <a:pt x="f198" y="f138"/>
                  <a:pt x="f199" y="f86"/>
                </a:cubicBezTo>
                <a:cubicBezTo>
                  <a:pt x="f200" y="f201"/>
                  <a:pt x="f202" y="f92"/>
                  <a:pt x="f203" y="f90"/>
                </a:cubicBezTo>
                <a:cubicBezTo>
                  <a:pt x="f204" y="f96"/>
                  <a:pt x="f166" y="f96"/>
                  <a:pt x="f167" y="f205"/>
                </a:cubicBezTo>
                <a:cubicBezTo>
                  <a:pt x="f166" y="f68"/>
                  <a:pt x="f204" y="f138"/>
                  <a:pt x="f169" y="f19"/>
                </a:cubicBezTo>
                <a:cubicBezTo>
                  <a:pt x="f206" y="f136"/>
                  <a:pt x="f207" y="f208"/>
                  <a:pt x="f209" y="f210"/>
                </a:cubicBezTo>
                <a:cubicBezTo>
                  <a:pt x="f211" y="f212"/>
                  <a:pt x="f213" y="f214"/>
                  <a:pt x="f215" y="f167"/>
                </a:cubicBezTo>
                <a:cubicBezTo>
                  <a:pt x="f150" y="f216"/>
                  <a:pt x="f217" y="f198"/>
                  <a:pt x="f218" y="f198"/>
                </a:cubicBezTo>
                <a:cubicBezTo>
                  <a:pt x="f156" y="f198"/>
                  <a:pt x="f219" y="f220"/>
                  <a:pt x="f165" y="f221"/>
                </a:cubicBezTo>
                <a:cubicBezTo>
                  <a:pt x="f222" y="f165"/>
                  <a:pt x="f146" y="f212"/>
                  <a:pt x="f176" y="f223"/>
                </a:cubicBezTo>
                <a:cubicBezTo>
                  <a:pt x="f193" y="f137"/>
                  <a:pt x="f224" y="f88"/>
                  <a:pt x="f225" y="f68"/>
                </a:cubicBezTo>
                <a:cubicBezTo>
                  <a:pt x="f226" y="f68"/>
                  <a:pt x="f227" y="f68"/>
                  <a:pt x="f228" y="f68"/>
                </a:cubicBezTo>
                <a:cubicBezTo>
                  <a:pt x="f228" y="f103"/>
                  <a:pt x="f228" y="f102"/>
                  <a:pt x="f229" y="f196"/>
                </a:cubicBezTo>
                <a:cubicBezTo>
                  <a:pt x="f230" y="f134"/>
                  <a:pt x="f231" y="f52"/>
                  <a:pt x="f232" y="f66"/>
                </a:cubicBezTo>
                <a:cubicBezTo>
                  <a:pt x="f233" y="f15"/>
                  <a:pt x="f234" y="f21"/>
                  <a:pt x="f235" y="f186"/>
                </a:cubicBezTo>
                <a:cubicBezTo>
                  <a:pt x="f236" y="f76"/>
                  <a:pt x="f237" y="f182"/>
                  <a:pt x="f238" y="f44"/>
                </a:cubicBezTo>
                <a:cubicBezTo>
                  <a:pt x="f239" y="f63"/>
                  <a:pt x="f240" y="f99"/>
                  <a:pt x="f241" y="f62"/>
                </a:cubicBezTo>
                <a:cubicBezTo>
                  <a:pt x="f242" y="f61"/>
                  <a:pt x="f243" y="f30"/>
                  <a:pt x="f244" y="f46"/>
                </a:cubicBezTo>
                <a:cubicBezTo>
                  <a:pt x="f245" y="f35"/>
                  <a:pt x="f243" y="f121"/>
                  <a:pt x="f246" y="f121"/>
                </a:cubicBezTo>
                <a:cubicBezTo>
                  <a:pt x="f247" y="f37"/>
                  <a:pt x="f248" y="f41"/>
                  <a:pt x="f249" y="f47"/>
                </a:cubicBezTo>
                <a:cubicBezTo>
                  <a:pt x="f250" y="f24"/>
                  <a:pt x="f251" y="f39"/>
                  <a:pt x="f252" y="f53"/>
                </a:cubicBezTo>
                <a:cubicBezTo>
                  <a:pt x="f253" y="f53"/>
                  <a:pt x="f254" y="f48"/>
                  <a:pt x="f255" y="f122"/>
                </a:cubicBezTo>
                <a:cubicBezTo>
                  <a:pt x="f256" y="f28"/>
                  <a:pt x="f254" y="f61"/>
                  <a:pt x="f257" y="f131"/>
                </a:cubicBezTo>
                <a:cubicBezTo>
                  <a:pt x="f258" y="f78"/>
                  <a:pt x="f259" y="f56"/>
                  <a:pt x="f260" y="f65"/>
                </a:cubicBezTo>
                <a:cubicBezTo>
                  <a:pt x="f261" y="f129"/>
                  <a:pt x="f261" y="f56"/>
                  <a:pt x="f262" y="f21"/>
                </a:cubicBezTo>
                <a:cubicBezTo>
                  <a:pt x="f263" y="f78"/>
                  <a:pt x="f264" y="f131"/>
                  <a:pt x="f259" y="f15"/>
                </a:cubicBezTo>
                <a:cubicBezTo>
                  <a:pt x="f265" y="f97"/>
                  <a:pt x="f266" y="f73"/>
                  <a:pt x="f267" y="f69"/>
                </a:cubicBezTo>
                <a:cubicBezTo>
                  <a:pt x="f268" y="f94"/>
                  <a:pt x="f268" y="f91"/>
                  <a:pt x="f268" y="f66"/>
                </a:cubicBezTo>
                <a:cubicBezTo>
                  <a:pt x="f260" y="f91"/>
                  <a:pt x="f269" y="f67"/>
                  <a:pt x="f255" y="f71"/>
                </a:cubicBezTo>
                <a:cubicBezTo>
                  <a:pt x="f258" y="f201"/>
                  <a:pt x="f270" y="f271"/>
                  <a:pt x="f272" y="f88"/>
                </a:cubicBezTo>
                <a:cubicBezTo>
                  <a:pt x="f273" y="f274"/>
                  <a:pt x="f275" y="f140"/>
                  <a:pt x="f259" y="f112"/>
                </a:cubicBezTo>
                <a:cubicBezTo>
                  <a:pt x="f276" y="f84"/>
                  <a:pt x="f277" y="f109"/>
                  <a:pt x="f278" y="f205"/>
                </a:cubicBezTo>
                <a:cubicBezTo>
                  <a:pt x="f279" y="f196"/>
                  <a:pt x="f280" y="f196"/>
                  <a:pt x="f281" y="f282"/>
                </a:cubicBezTo>
                <a:cubicBezTo>
                  <a:pt x="f283" y="f84"/>
                  <a:pt x="f284" y="f285"/>
                  <a:pt x="f247" y="f208"/>
                </a:cubicBezTo>
                <a:cubicBezTo>
                  <a:pt x="f232" y="f286"/>
                  <a:pt x="f287" y="f288"/>
                  <a:pt x="f289" y="f290"/>
                </a:cubicBezTo>
                <a:cubicBezTo>
                  <a:pt x="f242" y="f291"/>
                  <a:pt x="f247" y="f111"/>
                  <a:pt x="f292" y="f72"/>
                </a:cubicBezTo>
                <a:cubicBezTo>
                  <a:pt x="f242" y="f92"/>
                  <a:pt x="f243" y="f101"/>
                  <a:pt x="f293" y="f205"/>
                </a:cubicBezTo>
                <a:cubicBezTo>
                  <a:pt x="f294" y="f115"/>
                  <a:pt x="f295" y="f296"/>
                  <a:pt x="f297" y="f298"/>
                </a:cubicBezTo>
                <a:cubicBezTo>
                  <a:pt x="f222" y="f172"/>
                  <a:pt x="f222" y="f295"/>
                  <a:pt x="f216" y="f173"/>
                </a:cubicBezTo>
                <a:cubicBezTo>
                  <a:pt x="f221" y="f176"/>
                  <a:pt x="f299" y="f191"/>
                  <a:pt x="f81" y="f184"/>
                </a:cubicBezTo>
                <a:cubicBezTo>
                  <a:pt x="f300" y="f301"/>
                  <a:pt x="f185" y="f294"/>
                  <a:pt x="f302" y="f183"/>
                </a:cubicBezTo>
                <a:cubicBezTo>
                  <a:pt x="f303" y="f304"/>
                  <a:pt x="f305" y="f203"/>
                  <a:pt x="f306" y="f307"/>
                </a:cubicBezTo>
                <a:cubicBezTo>
                  <a:pt x="f308" y="f212"/>
                  <a:pt x="f308" y="f207"/>
                  <a:pt x="f309" y="f310"/>
                </a:cubicBezTo>
                <a:cubicBezTo>
                  <a:pt x="f311" y="f312"/>
                  <a:pt x="f313" y="f314"/>
                  <a:pt x="f270" y="f315"/>
                </a:cubicBezTo>
                <a:cubicBezTo>
                  <a:pt x="f316" y="f207"/>
                  <a:pt x="f316" y="f314"/>
                  <a:pt x="f317" y="f318"/>
                </a:cubicBezTo>
                <a:cubicBezTo>
                  <a:pt x="f313" y="f319"/>
                  <a:pt x="f311" y="f213"/>
                  <a:pt x="f308" y="f320"/>
                </a:cubicBezTo>
                <a:cubicBezTo>
                  <a:pt x="f321" y="f322"/>
                  <a:pt x="f321" y="f323"/>
                  <a:pt x="f321" y="f324"/>
                </a:cubicBezTo>
                <a:cubicBezTo>
                  <a:pt x="f325" y="f326"/>
                  <a:pt x="f263" y="f2"/>
                  <a:pt x="f316" y="f327"/>
                </a:cubicBezTo>
                <a:cubicBezTo>
                  <a:pt x="f270" y="f119"/>
                  <a:pt x="f270" y="f118"/>
                  <a:pt x="f269" y="f135"/>
                </a:cubicBezTo>
                <a:cubicBezTo>
                  <a:pt x="f260" y="f120"/>
                  <a:pt x="f268" y="f328"/>
                  <a:pt x="f329" y="f143"/>
                </a:cubicBezTo>
                <a:cubicBezTo>
                  <a:pt x="f330" y="f128"/>
                  <a:pt x="f331" y="f288"/>
                  <a:pt x="f332" y="f98"/>
                </a:cubicBezTo>
                <a:cubicBezTo>
                  <a:pt x="f333" y="f105"/>
                  <a:pt x="f334" y="f105"/>
                  <a:pt x="f335" y="f84"/>
                </a:cubicBezTo>
                <a:cubicBezTo>
                  <a:pt x="f336" y="f337"/>
                  <a:pt x="f338" y="f339"/>
                  <a:pt x="f340" y="f341"/>
                </a:cubicBezTo>
                <a:cubicBezTo>
                  <a:pt x="f342" y="f123"/>
                  <a:pt x="f343" y="f344"/>
                  <a:pt x="f345" y="f346"/>
                </a:cubicBezTo>
                <a:cubicBezTo>
                  <a:pt x="f347" y="f339"/>
                  <a:pt x="f348" y="f118"/>
                  <a:pt x="f348" y="f148"/>
                </a:cubicBezTo>
                <a:cubicBezTo>
                  <a:pt x="f349" y="f350"/>
                  <a:pt x="f351" y="f352"/>
                  <a:pt x="f353" y="f354"/>
                </a:cubicBezTo>
                <a:cubicBezTo>
                  <a:pt x="f351" y="f354"/>
                  <a:pt x="f355" y="f324"/>
                  <a:pt x="f356" y="f324"/>
                </a:cubicBezTo>
                <a:cubicBezTo>
                  <a:pt x="f357" y="f354"/>
                  <a:pt x="f357" y="f358"/>
                  <a:pt x="f357" y="f322"/>
                </a:cubicBezTo>
                <a:cubicBezTo>
                  <a:pt x="f355" y="f320"/>
                  <a:pt x="f359" y="f211"/>
                  <a:pt x="f360" y="f211"/>
                </a:cubicBezTo>
                <a:cubicBezTo>
                  <a:pt x="f361" y="f213"/>
                  <a:pt x="f362" y="f319"/>
                  <a:pt x="f362" y="f363"/>
                </a:cubicBezTo>
                <a:cubicBezTo>
                  <a:pt x="f362" y="f364"/>
                  <a:pt x="f365" y="f164"/>
                  <a:pt x="f342" y="f152"/>
                </a:cubicBezTo>
                <a:cubicBezTo>
                  <a:pt x="f366" y="f152"/>
                  <a:pt x="f367" y="f152"/>
                  <a:pt x="f368" y="f152"/>
                </a:cubicBezTo>
                <a:cubicBezTo>
                  <a:pt x="f368" y="f154"/>
                  <a:pt x="f368" y="f364"/>
                  <a:pt x="f368" y="f314"/>
                </a:cubicBezTo>
                <a:cubicBezTo>
                  <a:pt x="f369" y="f363"/>
                  <a:pt x="f335" y="f370"/>
                  <a:pt x="f330" y="f163"/>
                </a:cubicBezTo>
                <a:cubicBezTo>
                  <a:pt x="f277" y="f198"/>
                  <a:pt x="f231" y="f371"/>
                  <a:pt x="f304" y="f181"/>
                </a:cubicBezTo>
                <a:cubicBezTo>
                  <a:pt x="f176" y="f372"/>
                  <a:pt x="f177" y="f373"/>
                  <a:pt x="f374" y="f375"/>
                </a:cubicBezTo>
                <a:cubicBezTo>
                  <a:pt x="f376" y="f377"/>
                  <a:pt x="f378" y="f236"/>
                  <a:pt x="f220" y="f379"/>
                </a:cubicBezTo>
                <a:cubicBezTo>
                  <a:pt x="f294" y="f380"/>
                  <a:pt x="f381" y="f382"/>
                  <a:pt x="f383" y="f384"/>
                </a:cubicBezTo>
                <a:cubicBezTo>
                  <a:pt x="f369" y="f384"/>
                  <a:pt x="f321" y="f384"/>
                  <a:pt x="f311" y="f384"/>
                </a:cubicBezTo>
                <a:cubicBezTo>
                  <a:pt x="f311" y="f193"/>
                  <a:pt x="f311" y="f371"/>
                  <a:pt x="f381" y="f385"/>
                </a:cubicBezTo>
                <a:cubicBezTo>
                  <a:pt x="f386" y="f184"/>
                  <a:pt x="f330" y="f387"/>
                  <a:pt x="f369" y="f387"/>
                </a:cubicBezTo>
                <a:cubicBezTo>
                  <a:pt x="f388" y="f302"/>
                  <a:pt x="f389" y="f178"/>
                  <a:pt x="f388" y="f173"/>
                </a:cubicBezTo>
                <a:cubicBezTo>
                  <a:pt x="f390" y="f299"/>
                  <a:pt x="f366" y="f221"/>
                  <a:pt x="f390" y="f216"/>
                </a:cubicBezTo>
                <a:cubicBezTo>
                  <a:pt x="f391" y="f392"/>
                  <a:pt x="f342" y="f392"/>
                  <a:pt x="f383" y="f200"/>
                </a:cubicBezTo>
                <a:cubicBezTo>
                  <a:pt x="f343" y="f220"/>
                  <a:pt x="f393" y="f299"/>
                  <a:pt x="f349" y="f173"/>
                </a:cubicBezTo>
                <a:cubicBezTo>
                  <a:pt x="f394" y="f374"/>
                  <a:pt x="f395" y="f299"/>
                  <a:pt x="f396" y="f172"/>
                </a:cubicBezTo>
                <a:cubicBezTo>
                  <a:pt x="f356" y="f173"/>
                  <a:pt x="f397" y="f175"/>
                  <a:pt x="f398" y="f399"/>
                </a:cubicBezTo>
                <a:cubicBezTo>
                  <a:pt x="f397" y="f302"/>
                  <a:pt x="f357" y="f192"/>
                  <a:pt x="f6" y="f400"/>
                </a:cubicBezTo>
                <a:cubicBezTo>
                  <a:pt x="f356" y="f195"/>
                  <a:pt x="f401" y="f193"/>
                  <a:pt x="f402" y="f403"/>
                </a:cubicBezTo>
                <a:cubicBezTo>
                  <a:pt x="f404" y="f294"/>
                  <a:pt x="f357" y="f405"/>
                  <a:pt x="f406" y="f407"/>
                </a:cubicBezTo>
                <a:cubicBezTo>
                  <a:pt x="f406" y="f180"/>
                  <a:pt x="f408" y="f409"/>
                  <a:pt x="f408" y="f372"/>
                </a:cubicBezTo>
                <a:cubicBezTo>
                  <a:pt x="f410" y="f409"/>
                  <a:pt x="f411" y="f181"/>
                  <a:pt x="f412" y="f180"/>
                </a:cubicBezTo>
                <a:cubicBezTo>
                  <a:pt x="f347" y="f413"/>
                  <a:pt x="f360" y="f379"/>
                  <a:pt x="f353" y="f239"/>
                </a:cubicBezTo>
                <a:cubicBezTo>
                  <a:pt x="f414" y="f230"/>
                  <a:pt x="f349" y="f230"/>
                  <a:pt x="f393" y="f415"/>
                </a:cubicBezTo>
                <a:cubicBezTo>
                  <a:pt x="f393" y="f416"/>
                  <a:pt x="f348" y="f417"/>
                  <a:pt x="f348" y="f409"/>
                </a:cubicBezTo>
                <a:cubicBezTo>
                  <a:pt x="f418" y="f380"/>
                  <a:pt x="f419" y="f240"/>
                  <a:pt x="f420" y="f382"/>
                </a:cubicBezTo>
                <a:cubicBezTo>
                  <a:pt x="f81" y="f421"/>
                  <a:pt x="f422" y="f254"/>
                  <a:pt x="f390" y="f246"/>
                </a:cubicBezTo>
                <a:cubicBezTo>
                  <a:pt x="f423" y="f424"/>
                  <a:pt x="f425" y="f245"/>
                  <a:pt x="f381" y="f244"/>
                </a:cubicBezTo>
                <a:cubicBezTo>
                  <a:pt x="f381" y="f426"/>
                  <a:pt x="f381" y="f427"/>
                  <a:pt x="f381" y="f428"/>
                </a:cubicBezTo>
                <a:cubicBezTo>
                  <a:pt x="f429" y="f428"/>
                  <a:pt x="f329" y="f428"/>
                  <a:pt x="f340" y="f428"/>
                </a:cubicBezTo>
                <a:cubicBezTo>
                  <a:pt x="f430" y="f225"/>
                  <a:pt x="f431" y="f432"/>
                  <a:pt x="f433" y="f382"/>
                </a:cubicBezTo>
                <a:cubicBezTo>
                  <a:pt x="f331" y="f227"/>
                  <a:pt x="f333" y="f434"/>
                  <a:pt x="f330" y="f435"/>
                </a:cubicBezTo>
                <a:cubicBezTo>
                  <a:pt x="f338" y="f230"/>
                  <a:pt x="f391" y="f436"/>
                  <a:pt x="f437" y="f240"/>
                </a:cubicBezTo>
                <a:cubicBezTo>
                  <a:pt x="f438" y="f436"/>
                  <a:pt x="f412" y="f234"/>
                  <a:pt x="f402" y="f379"/>
                </a:cubicBezTo>
                <a:cubicBezTo>
                  <a:pt x="f439" y="f416"/>
                  <a:pt x="f395" y="f440"/>
                  <a:pt x="f355" y="f440"/>
                </a:cubicBezTo>
                <a:cubicBezTo>
                  <a:pt x="f395" y="f441"/>
                  <a:pt x="f402" y="f226"/>
                  <a:pt x="f442" y="f233"/>
                </a:cubicBezTo>
                <a:cubicBezTo>
                  <a:pt x="f355" y="f443"/>
                  <a:pt x="f444" y="f436"/>
                  <a:pt x="f396" y="f445"/>
                </a:cubicBezTo>
                <a:cubicBezTo>
                  <a:pt x="f408" y="f436"/>
                  <a:pt x="f406" y="f225"/>
                  <a:pt x="f446" y="f380"/>
                </a:cubicBezTo>
                <a:cubicBezTo>
                  <a:pt x="f356" y="f447"/>
                  <a:pt x="f398" y="f245"/>
                  <a:pt x="f448" y="f242"/>
                </a:cubicBezTo>
                <a:cubicBezTo>
                  <a:pt x="f398" y="f449"/>
                  <a:pt x="f357" y="f284"/>
                  <a:pt x="f6" y="f450"/>
                </a:cubicBezTo>
                <a:cubicBezTo>
                  <a:pt x="f446" y="f283"/>
                  <a:pt x="f446" y="f421"/>
                  <a:pt x="f406" y="f249"/>
                </a:cubicBezTo>
                <a:cubicBezTo>
                  <a:pt x="f397" y="f451"/>
                  <a:pt x="f439" y="f450"/>
                  <a:pt x="f452" y="f248"/>
                </a:cubicBezTo>
                <a:cubicBezTo>
                  <a:pt x="f351" y="f453"/>
                  <a:pt x="f439" y="f255"/>
                  <a:pt x="f401" y="f454"/>
                </a:cubicBezTo>
                <a:cubicBezTo>
                  <a:pt x="f455" y="f258"/>
                  <a:pt x="f355" y="f456"/>
                  <a:pt x="f395" y="f457"/>
                </a:cubicBezTo>
                <a:cubicBezTo>
                  <a:pt x="f458" y="f278"/>
                  <a:pt x="f459" y="f252"/>
                  <a:pt x="f348" y="f460"/>
                </a:cubicBezTo>
                <a:cubicBezTo>
                  <a:pt x="f461" y="f252"/>
                  <a:pt x="f366" y="f278"/>
                  <a:pt x="f462" y="f422"/>
                </a:cubicBezTo>
                <a:cubicBezTo>
                  <a:pt x="f463" y="f422"/>
                  <a:pt x="f464" y="f465"/>
                  <a:pt x="f466" y="f457"/>
                </a:cubicBezTo>
                <a:cubicBezTo>
                  <a:pt x="f467" y="f468"/>
                  <a:pt x="f462" y="f251"/>
                  <a:pt x="f367" y="f469"/>
                </a:cubicBezTo>
                <a:cubicBezTo>
                  <a:pt x="f249" y="f255"/>
                  <a:pt x="f387" y="f254"/>
                  <a:pt x="f470" y="f434"/>
                </a:cubicBezTo>
                <a:cubicBezTo>
                  <a:pt x="f471" y="f472"/>
                  <a:pt x="f473" y="f303"/>
                  <a:pt x="f473" y="f243"/>
                </a:cubicBezTo>
                <a:cubicBezTo>
                  <a:pt x="f474" y="f317"/>
                  <a:pt x="f474" y="f338"/>
                  <a:pt x="f370" y="f475"/>
                </a:cubicBezTo>
                <a:cubicBezTo>
                  <a:pt x="f370" y="f396"/>
                  <a:pt x="f218" y="f476"/>
                  <a:pt x="f307" y="f7"/>
                </a:cubicBezTo>
                <a:cubicBezTo>
                  <a:pt x="f314" y="f476"/>
                  <a:pt x="f209" y="f406"/>
                  <a:pt x="f217" y="f357"/>
                </a:cubicBezTo>
                <a:cubicBezTo>
                  <a:pt x="f358" y="f430"/>
                  <a:pt x="f150" y="f454"/>
                  <a:pt x="f477" y="f233"/>
                </a:cubicBezTo>
                <a:cubicBezTo>
                  <a:pt x="f312" y="f227"/>
                  <a:pt x="f319" y="f228"/>
                  <a:pt x="f210" y="f478"/>
                </a:cubicBezTo>
                <a:cubicBezTo>
                  <a:pt x="f103" y="f184"/>
                  <a:pt x="f76" y="f152"/>
                  <a:pt x="f53" y="f339"/>
                </a:cubicBezTo>
                <a:cubicBezTo>
                  <a:pt x="f35" y="f140"/>
                  <a:pt x="f121" y="f70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" name="Freeform 14">
            <a:extLst>
              <a:ext uri="{FF2B5EF4-FFF2-40B4-BE49-F238E27FC236}">
                <a16:creationId xmlns:a16="http://schemas.microsoft.com/office/drawing/2014/main" id="{EA60E437-6DC3-435F-915B-9FD19E0C95DD}"/>
              </a:ext>
            </a:extLst>
          </p:cNvPr>
          <p:cNvSpPr/>
          <p:nvPr/>
        </p:nvSpPr>
        <p:spPr>
          <a:xfrm>
            <a:off x="2041526" y="2716216"/>
            <a:ext cx="368302" cy="67786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19"/>
              <a:gd name="f7" fmla="val 403"/>
              <a:gd name="f8" fmla="val 122"/>
              <a:gd name="f9" fmla="val 288"/>
              <a:gd name="f10" fmla="val 115"/>
              <a:gd name="f11" fmla="val 286"/>
              <a:gd name="f12" fmla="val 107"/>
              <a:gd name="f13" fmla="val 285"/>
              <a:gd name="f14" fmla="val 96"/>
              <a:gd name="f15" fmla="val 282"/>
              <a:gd name="f16" fmla="val 102"/>
              <a:gd name="f17" fmla="val 291"/>
              <a:gd name="f18" fmla="val 106"/>
              <a:gd name="f19" fmla="val 297"/>
              <a:gd name="f20" fmla="val 110"/>
              <a:gd name="f21" fmla="val 303"/>
              <a:gd name="f22" fmla="val 109"/>
              <a:gd name="f23" fmla="val 304"/>
              <a:gd name="f24" fmla="val 108"/>
              <a:gd name="f25" fmla="val 306"/>
              <a:gd name="f26" fmla="val 307"/>
              <a:gd name="f27" fmla="val 101"/>
              <a:gd name="f28" fmla="val 305"/>
              <a:gd name="f29" fmla="val 90"/>
              <a:gd name="f30" fmla="val 300"/>
              <a:gd name="f31" fmla="val 85"/>
              <a:gd name="f32" fmla="val 80"/>
              <a:gd name="f33" fmla="val 311"/>
              <a:gd name="f34" fmla="val 71"/>
              <a:gd name="f35" fmla="val 321"/>
              <a:gd name="f36" fmla="val 308"/>
              <a:gd name="f37" fmla="val 302"/>
              <a:gd name="f38" fmla="val 295"/>
              <a:gd name="f39" fmla="val 64"/>
              <a:gd name="f40" fmla="val 58"/>
              <a:gd name="f41" fmla="val 299"/>
              <a:gd name="f42" fmla="val 51"/>
              <a:gd name="f43" fmla="val 301"/>
              <a:gd name="f44" fmla="val 50"/>
              <a:gd name="f45" fmla="val 49"/>
              <a:gd name="f46" fmla="val 298"/>
              <a:gd name="f47" fmla="val 48"/>
              <a:gd name="f48" fmla="val 296"/>
              <a:gd name="f49" fmla="val 55"/>
              <a:gd name="f50" fmla="val 290"/>
              <a:gd name="f51" fmla="val 62"/>
              <a:gd name="f52" fmla="val 283"/>
              <a:gd name="f53" fmla="val 70"/>
              <a:gd name="f54" fmla="val 276"/>
              <a:gd name="f55" fmla="val 61"/>
              <a:gd name="f56" fmla="val 273"/>
              <a:gd name="f57" fmla="val 54"/>
              <a:gd name="f58" fmla="val 270"/>
              <a:gd name="f59" fmla="val 42"/>
              <a:gd name="f60" fmla="val 267"/>
              <a:gd name="f61" fmla="val 53"/>
              <a:gd name="f62" fmla="val 263"/>
              <a:gd name="f63" fmla="val 261"/>
              <a:gd name="f64" fmla="val 69"/>
              <a:gd name="f65" fmla="val 258"/>
              <a:gd name="f66" fmla="val 73"/>
              <a:gd name="f67" fmla="val 256"/>
              <a:gd name="f68" fmla="val 77"/>
              <a:gd name="f69" fmla="val 252"/>
              <a:gd name="f70" fmla="val 81"/>
              <a:gd name="f71" fmla="val 250"/>
              <a:gd name="f72" fmla="val 248"/>
              <a:gd name="f73" fmla="val 246"/>
              <a:gd name="f74" fmla="val 94"/>
              <a:gd name="f75" fmla="val 247"/>
              <a:gd name="f76" fmla="val 100"/>
              <a:gd name="f77" fmla="val 249"/>
              <a:gd name="f78" fmla="val 105"/>
              <a:gd name="f79" fmla="val 253"/>
              <a:gd name="f80" fmla="val 113"/>
              <a:gd name="f81" fmla="val 111"/>
              <a:gd name="f82" fmla="val 260"/>
              <a:gd name="f83" fmla="val 265"/>
              <a:gd name="f84" fmla="val 104"/>
              <a:gd name="f85" fmla="val 272"/>
              <a:gd name="f86" fmla="val 275"/>
              <a:gd name="f87" fmla="val 116"/>
              <a:gd name="f88" fmla="val 277"/>
              <a:gd name="f89" fmla="val 124"/>
              <a:gd name="f90" fmla="val 280"/>
              <a:gd name="f91" fmla="val 125"/>
              <a:gd name="f92" fmla="val 239"/>
              <a:gd name="f93" fmla="val 220"/>
              <a:gd name="f94" fmla="val 216"/>
              <a:gd name="f95" fmla="val 117"/>
              <a:gd name="f96" fmla="val 210"/>
              <a:gd name="f97" fmla="val 208"/>
              <a:gd name="f98" fmla="val 206"/>
              <a:gd name="f99" fmla="val 98"/>
              <a:gd name="f100" fmla="val 207"/>
              <a:gd name="f101" fmla="val 89"/>
              <a:gd name="f102" fmla="val 92"/>
              <a:gd name="f103" fmla="val 214"/>
              <a:gd name="f104" fmla="val 221"/>
              <a:gd name="f105" fmla="val 97"/>
              <a:gd name="f106" fmla="val 228"/>
              <a:gd name="f107" fmla="val 229"/>
              <a:gd name="f108" fmla="val 95"/>
              <a:gd name="f109" fmla="val 230"/>
              <a:gd name="f110" fmla="val 231"/>
              <a:gd name="f111" fmla="val 88"/>
              <a:gd name="f112" fmla="val 226"/>
              <a:gd name="f113" fmla="val 82"/>
              <a:gd name="f114" fmla="val 222"/>
              <a:gd name="f115" fmla="val 74"/>
              <a:gd name="f116" fmla="val 240"/>
              <a:gd name="f117" fmla="val 56"/>
              <a:gd name="f118" fmla="val 251"/>
              <a:gd name="f119" fmla="val 238"/>
              <a:gd name="f120" fmla="val 225"/>
              <a:gd name="f121" fmla="val 57"/>
              <a:gd name="f122" fmla="val 46"/>
              <a:gd name="f123" fmla="val 215"/>
              <a:gd name="f124" fmla="val 37"/>
              <a:gd name="f125" fmla="val 28"/>
              <a:gd name="f126" fmla="val 224"/>
              <a:gd name="f127" fmla="val 26"/>
              <a:gd name="f128" fmla="val 223"/>
              <a:gd name="f129" fmla="val 25"/>
              <a:gd name="f130" fmla="val 24"/>
              <a:gd name="f131" fmla="val 32"/>
              <a:gd name="f132" fmla="val 212"/>
              <a:gd name="f133" fmla="val 39"/>
              <a:gd name="f134" fmla="val 198"/>
              <a:gd name="f135" fmla="val 193"/>
              <a:gd name="f136" fmla="val 31"/>
              <a:gd name="f137" fmla="val 189"/>
              <a:gd name="f138" fmla="val 23"/>
              <a:gd name="f139" fmla="val 184"/>
              <a:gd name="f140" fmla="val 183"/>
              <a:gd name="f141" fmla="val 181"/>
              <a:gd name="f142" fmla="val 33"/>
              <a:gd name="f143" fmla="val 182"/>
              <a:gd name="f144" fmla="val 187"/>
              <a:gd name="f145" fmla="val 176"/>
              <a:gd name="f146" fmla="val 44"/>
              <a:gd name="f147" fmla="val 168"/>
              <a:gd name="f148" fmla="val 40"/>
              <a:gd name="f149" fmla="val 160"/>
              <a:gd name="f150" fmla="val 159"/>
              <a:gd name="f151" fmla="val 43"/>
              <a:gd name="f152" fmla="val 158"/>
              <a:gd name="f153" fmla="val 157"/>
              <a:gd name="f154" fmla="val 161"/>
              <a:gd name="f155" fmla="val 166"/>
              <a:gd name="f156" fmla="val 63"/>
              <a:gd name="f157" fmla="val 171"/>
              <a:gd name="f158" fmla="val 67"/>
              <a:gd name="f159" fmla="val 149"/>
              <a:gd name="f160" fmla="val 75"/>
              <a:gd name="f161" fmla="val 139"/>
              <a:gd name="f162" fmla="val 79"/>
              <a:gd name="f163" fmla="val 140"/>
              <a:gd name="f164" fmla="val 151"/>
              <a:gd name="f165" fmla="val 162"/>
              <a:gd name="f166" fmla="val 93"/>
              <a:gd name="f167" fmla="val 156"/>
              <a:gd name="f168" fmla="val 118"/>
              <a:gd name="f169" fmla="val 119"/>
              <a:gd name="f170" fmla="val 194"/>
              <a:gd name="f171" fmla="val 197"/>
              <a:gd name="f172" fmla="val 199"/>
              <a:gd name="f173" fmla="val 127"/>
              <a:gd name="f174" fmla="val 203"/>
              <a:gd name="f175" fmla="val 164"/>
              <a:gd name="f176" fmla="val 128"/>
              <a:gd name="f177" fmla="val 126"/>
              <a:gd name="f178" fmla="val 68"/>
              <a:gd name="f179" fmla="val 103"/>
              <a:gd name="f180" fmla="val 99"/>
              <a:gd name="f181" fmla="val 114"/>
              <a:gd name="f182" fmla="val 76"/>
              <a:gd name="f183" fmla="val 72"/>
              <a:gd name="f184" fmla="val 91"/>
              <a:gd name="f185" fmla="val 47"/>
              <a:gd name="f186" fmla="val 45"/>
              <a:gd name="f187" fmla="val 123"/>
              <a:gd name="f188" fmla="val 83"/>
              <a:gd name="f189" fmla="val 27"/>
              <a:gd name="f190" fmla="val 20"/>
              <a:gd name="f191" fmla="val 19"/>
              <a:gd name="f192" fmla="val 18"/>
              <a:gd name="f193" fmla="val 16"/>
              <a:gd name="f194" fmla="val 60"/>
              <a:gd name="f195" fmla="val 13"/>
              <a:gd name="f196" fmla="val 1"/>
              <a:gd name="f197" fmla="val 41"/>
              <a:gd name="f198" fmla="val 2"/>
              <a:gd name="f199" fmla="val 30"/>
              <a:gd name="f200" fmla="val 36"/>
              <a:gd name="f201" fmla="val 14"/>
              <a:gd name="f202" fmla="val 34"/>
              <a:gd name="f203" fmla="val 12"/>
              <a:gd name="f204" fmla="val 10"/>
              <a:gd name="f205" fmla="val 8"/>
              <a:gd name="f206" fmla="val 21"/>
              <a:gd name="f207" fmla="val 29"/>
              <a:gd name="f208" fmla="val 17"/>
              <a:gd name="f209" fmla="val 9"/>
              <a:gd name="f210" fmla="val 66"/>
              <a:gd name="f211" fmla="val 22"/>
              <a:gd name="f212" fmla="val 11"/>
              <a:gd name="f213" fmla="val 52"/>
              <a:gd name="f214" fmla="val 120"/>
              <a:gd name="f215" fmla="val 38"/>
              <a:gd name="f216" fmla="val 135"/>
              <a:gd name="f217" fmla="val 146"/>
              <a:gd name="f218" fmla="val 172"/>
              <a:gd name="f219" fmla="val 175"/>
              <a:gd name="f220" fmla="val 169"/>
              <a:gd name="f221" fmla="val 153"/>
              <a:gd name="f222" fmla="val 148"/>
              <a:gd name="f223" fmla="val 147"/>
              <a:gd name="f224" fmla="val 145"/>
              <a:gd name="f225" fmla="val 137"/>
              <a:gd name="f226" fmla="val 144"/>
              <a:gd name="f227" fmla="val 150"/>
              <a:gd name="f228" fmla="val 154"/>
              <a:gd name="f229" fmla="val 155"/>
              <a:gd name="f230" fmla="val 173"/>
              <a:gd name="f231" fmla="val 178"/>
              <a:gd name="f232" fmla="val 186"/>
              <a:gd name="f233" fmla="val 134"/>
              <a:gd name="f234" fmla="val 195"/>
              <a:gd name="f235" fmla="val 196"/>
              <a:gd name="f236" fmla="val 202"/>
              <a:gd name="f237" fmla="val 204"/>
              <a:gd name="f238" fmla="val 209"/>
              <a:gd name="f239" fmla="val 188"/>
              <a:gd name="f240" fmla="val 200"/>
              <a:gd name="f241" fmla="val 177"/>
              <a:gd name="f242" fmla="val 170"/>
              <a:gd name="f243" fmla="val 167"/>
              <a:gd name="f244" fmla="val 213"/>
              <a:gd name="f245" fmla="val 165"/>
              <a:gd name="f246" fmla="val 163"/>
              <a:gd name="f247" fmla="val 190"/>
              <a:gd name="f248" fmla="val 143"/>
              <a:gd name="f249" fmla="val 254"/>
              <a:gd name="f250" fmla="val 142"/>
              <a:gd name="f251" fmla="val 317"/>
              <a:gd name="f252" fmla="val 141"/>
              <a:gd name="f253" fmla="val 380"/>
              <a:gd name="f254" fmla="val 384"/>
              <a:gd name="f255" fmla="val 388"/>
              <a:gd name="f256" fmla="val 390"/>
              <a:gd name="f257" fmla="val 395"/>
              <a:gd name="f258" fmla="val 132"/>
              <a:gd name="f259" fmla="val 399"/>
              <a:gd name="f260" fmla="val 398"/>
              <a:gd name="f261" fmla="val 393"/>
              <a:gd name="f262" fmla="val 356"/>
              <a:gd name="f263" fmla="val 323"/>
              <a:gd name="f264" fmla="+- 0 0 -90"/>
              <a:gd name="f265" fmla="*/ f3 1 219"/>
              <a:gd name="f266" fmla="*/ f4 1 403"/>
              <a:gd name="f267" fmla="val f5"/>
              <a:gd name="f268" fmla="val f6"/>
              <a:gd name="f269" fmla="val f7"/>
              <a:gd name="f270" fmla="*/ f264 f0 1"/>
              <a:gd name="f271" fmla="+- f269 0 f267"/>
              <a:gd name="f272" fmla="+- f268 0 f267"/>
              <a:gd name="f273" fmla="*/ f270 1 f2"/>
              <a:gd name="f274" fmla="*/ f272 1 219"/>
              <a:gd name="f275" fmla="*/ f271 1 403"/>
              <a:gd name="f276" fmla="*/ 96 f272 1"/>
              <a:gd name="f277" fmla="*/ 282 f271 1"/>
              <a:gd name="f278" fmla="*/ 107 f272 1"/>
              <a:gd name="f279" fmla="*/ 307 f271 1"/>
              <a:gd name="f280" fmla="*/ 71 f272 1"/>
              <a:gd name="f281" fmla="*/ 321 f271 1"/>
              <a:gd name="f282" fmla="*/ 51 f272 1"/>
              <a:gd name="f283" fmla="*/ 301 f271 1"/>
              <a:gd name="f284" fmla="*/ 70 f272 1"/>
              <a:gd name="f285" fmla="*/ 276 f271 1"/>
              <a:gd name="f286" fmla="*/ 69 f272 1"/>
              <a:gd name="f287" fmla="*/ 258 f271 1"/>
              <a:gd name="f288" fmla="*/ 94 f272 1"/>
              <a:gd name="f289" fmla="*/ 247 f271 1"/>
              <a:gd name="f290" fmla="*/ 104 f272 1"/>
              <a:gd name="f291" fmla="*/ 272 f271 1"/>
              <a:gd name="f292" fmla="*/ 124 f272 1"/>
              <a:gd name="f293" fmla="*/ 220 f271 1"/>
              <a:gd name="f294" fmla="*/ 89 f272 1"/>
              <a:gd name="f295" fmla="*/ 206 f271 1"/>
              <a:gd name="f296" fmla="*/ 231 f271 1"/>
              <a:gd name="f297" fmla="*/ 58 f272 1"/>
              <a:gd name="f298" fmla="*/ 253 f271 1"/>
              <a:gd name="f299" fmla="*/ 57 f272 1"/>
              <a:gd name="f300" fmla="*/ 210 f271 1"/>
              <a:gd name="f301" fmla="*/ 24 f272 1"/>
              <a:gd name="f302" fmla="*/ 219 f271 1"/>
              <a:gd name="f303" fmla="*/ 23 f272 1"/>
              <a:gd name="f304" fmla="*/ 184 f271 1"/>
              <a:gd name="f305" fmla="*/ 53 f272 1"/>
              <a:gd name="f306" fmla="*/ 187 f271 1"/>
              <a:gd name="f307" fmla="*/ 44 f272 1"/>
              <a:gd name="f308" fmla="*/ 157 f271 1"/>
              <a:gd name="f309" fmla="*/ 75 f272 1"/>
              <a:gd name="f310" fmla="*/ 139 f271 1"/>
              <a:gd name="f311" fmla="*/ 80 f272 1"/>
              <a:gd name="f312" fmla="*/ 176 f271 1"/>
              <a:gd name="f313" fmla="*/ 119 f272 1"/>
              <a:gd name="f314" fmla="*/ 161 f271 1"/>
              <a:gd name="f315" fmla="*/ 127 f272 1"/>
              <a:gd name="f316" fmla="*/ 203 f271 1"/>
              <a:gd name="f317" fmla="*/ 81 f272 1"/>
              <a:gd name="f318" fmla="*/ 71 f271 1"/>
              <a:gd name="f319" fmla="*/ 99 f272 1"/>
              <a:gd name="f320" fmla="*/ 114 f271 1"/>
              <a:gd name="f321" fmla="*/ 49 f272 1"/>
              <a:gd name="f322" fmla="*/ 124 f271 1"/>
              <a:gd name="f323" fmla="*/ 42 f272 1"/>
              <a:gd name="f324" fmla="*/ 83 f271 1"/>
              <a:gd name="f325" fmla="*/ 16 f272 1"/>
              <a:gd name="f326" fmla="*/ 92 f271 1"/>
              <a:gd name="f327" fmla="*/ 0 f272 1"/>
              <a:gd name="f328" fmla="*/ 42 f271 1"/>
              <a:gd name="f329" fmla="*/ 46 f272 1"/>
              <a:gd name="f330" fmla="*/ 50 f271 1"/>
              <a:gd name="f331" fmla="*/ 40 f272 1"/>
              <a:gd name="f332" fmla="*/ 8 f271 1"/>
              <a:gd name="f333" fmla="*/ 66 f272 1"/>
              <a:gd name="f334" fmla="*/ 0 f271 1"/>
              <a:gd name="f335" fmla="*/ 34 f271 1"/>
              <a:gd name="f336" fmla="*/ 110 f272 1"/>
              <a:gd name="f337" fmla="*/ 14 f271 1"/>
              <a:gd name="f338" fmla="*/ 114 f272 1"/>
              <a:gd name="f339" fmla="*/ 46 f271 1"/>
              <a:gd name="f340" fmla="*/ 175 f272 1"/>
              <a:gd name="f341" fmla="*/ 64 f271 1"/>
              <a:gd name="f342" fmla="*/ 147 f272 1"/>
              <a:gd name="f343" fmla="*/ 97 f271 1"/>
              <a:gd name="f344" fmla="*/ 150 f272 1"/>
              <a:gd name="f345" fmla="*/ 159 f271 1"/>
              <a:gd name="f346" fmla="*/ 178 f272 1"/>
              <a:gd name="f347" fmla="*/ 160 f271 1"/>
              <a:gd name="f348" fmla="*/ 197 f272 1"/>
              <a:gd name="f349" fmla="*/ 156 f271 1"/>
              <a:gd name="f350" fmla="*/ 198 f272 1"/>
              <a:gd name="f351" fmla="*/ 173 f271 1"/>
              <a:gd name="f352" fmla="*/ 188 f271 1"/>
              <a:gd name="f353" fmla="*/ 180 f272 1"/>
              <a:gd name="f354" fmla="*/ 194 f271 1"/>
              <a:gd name="f355" fmla="*/ 163 f272 1"/>
              <a:gd name="f356" fmla="*/ 144 f272 1"/>
              <a:gd name="f357" fmla="*/ 164 f271 1"/>
              <a:gd name="f358" fmla="*/ 141 f272 1"/>
              <a:gd name="f359" fmla="*/ 380 f271 1"/>
              <a:gd name="f360" fmla="*/ 128 f272 1"/>
              <a:gd name="f361" fmla="*/ 403 f271 1"/>
              <a:gd name="f362" fmla="*/ 122 f272 1"/>
              <a:gd name="f363" fmla="*/ 288 f271 1"/>
              <a:gd name="f364" fmla="+- f273 0 f1"/>
              <a:gd name="f365" fmla="*/ f276 1 219"/>
              <a:gd name="f366" fmla="*/ f277 1 403"/>
              <a:gd name="f367" fmla="*/ f278 1 219"/>
              <a:gd name="f368" fmla="*/ f279 1 403"/>
              <a:gd name="f369" fmla="*/ f280 1 219"/>
              <a:gd name="f370" fmla="*/ f281 1 403"/>
              <a:gd name="f371" fmla="*/ f282 1 219"/>
              <a:gd name="f372" fmla="*/ f283 1 403"/>
              <a:gd name="f373" fmla="*/ f284 1 219"/>
              <a:gd name="f374" fmla="*/ f285 1 403"/>
              <a:gd name="f375" fmla="*/ f286 1 219"/>
              <a:gd name="f376" fmla="*/ f287 1 403"/>
              <a:gd name="f377" fmla="*/ f288 1 219"/>
              <a:gd name="f378" fmla="*/ f289 1 403"/>
              <a:gd name="f379" fmla="*/ f290 1 219"/>
              <a:gd name="f380" fmla="*/ f291 1 403"/>
              <a:gd name="f381" fmla="*/ f292 1 219"/>
              <a:gd name="f382" fmla="*/ f293 1 403"/>
              <a:gd name="f383" fmla="*/ f294 1 219"/>
              <a:gd name="f384" fmla="*/ f295 1 403"/>
              <a:gd name="f385" fmla="*/ f296 1 403"/>
              <a:gd name="f386" fmla="*/ f297 1 219"/>
              <a:gd name="f387" fmla="*/ f298 1 403"/>
              <a:gd name="f388" fmla="*/ f299 1 219"/>
              <a:gd name="f389" fmla="*/ f300 1 403"/>
              <a:gd name="f390" fmla="*/ f301 1 219"/>
              <a:gd name="f391" fmla="*/ f302 1 403"/>
              <a:gd name="f392" fmla="*/ f303 1 219"/>
              <a:gd name="f393" fmla="*/ f304 1 403"/>
              <a:gd name="f394" fmla="*/ f305 1 219"/>
              <a:gd name="f395" fmla="*/ f306 1 403"/>
              <a:gd name="f396" fmla="*/ f307 1 219"/>
              <a:gd name="f397" fmla="*/ f308 1 403"/>
              <a:gd name="f398" fmla="*/ f309 1 219"/>
              <a:gd name="f399" fmla="*/ f310 1 403"/>
              <a:gd name="f400" fmla="*/ f311 1 219"/>
              <a:gd name="f401" fmla="*/ f312 1 403"/>
              <a:gd name="f402" fmla="*/ f313 1 219"/>
              <a:gd name="f403" fmla="*/ f314 1 403"/>
              <a:gd name="f404" fmla="*/ f315 1 219"/>
              <a:gd name="f405" fmla="*/ f316 1 403"/>
              <a:gd name="f406" fmla="*/ f317 1 219"/>
              <a:gd name="f407" fmla="*/ f318 1 403"/>
              <a:gd name="f408" fmla="*/ f319 1 219"/>
              <a:gd name="f409" fmla="*/ f320 1 403"/>
              <a:gd name="f410" fmla="*/ f321 1 219"/>
              <a:gd name="f411" fmla="*/ f322 1 403"/>
              <a:gd name="f412" fmla="*/ f323 1 219"/>
              <a:gd name="f413" fmla="*/ f324 1 403"/>
              <a:gd name="f414" fmla="*/ f325 1 219"/>
              <a:gd name="f415" fmla="*/ f326 1 403"/>
              <a:gd name="f416" fmla="*/ f327 1 219"/>
              <a:gd name="f417" fmla="*/ f328 1 403"/>
              <a:gd name="f418" fmla="*/ f329 1 219"/>
              <a:gd name="f419" fmla="*/ f330 1 403"/>
              <a:gd name="f420" fmla="*/ f331 1 219"/>
              <a:gd name="f421" fmla="*/ f332 1 403"/>
              <a:gd name="f422" fmla="*/ f333 1 219"/>
              <a:gd name="f423" fmla="*/ f334 1 403"/>
              <a:gd name="f424" fmla="*/ f335 1 403"/>
              <a:gd name="f425" fmla="*/ f336 1 219"/>
              <a:gd name="f426" fmla="*/ f337 1 403"/>
              <a:gd name="f427" fmla="*/ f338 1 219"/>
              <a:gd name="f428" fmla="*/ f339 1 403"/>
              <a:gd name="f429" fmla="*/ f340 1 219"/>
              <a:gd name="f430" fmla="*/ f341 1 403"/>
              <a:gd name="f431" fmla="*/ f342 1 219"/>
              <a:gd name="f432" fmla="*/ f343 1 403"/>
              <a:gd name="f433" fmla="*/ f344 1 219"/>
              <a:gd name="f434" fmla="*/ f345 1 403"/>
              <a:gd name="f435" fmla="*/ f346 1 219"/>
              <a:gd name="f436" fmla="*/ f347 1 403"/>
              <a:gd name="f437" fmla="*/ f348 1 219"/>
              <a:gd name="f438" fmla="*/ f349 1 403"/>
              <a:gd name="f439" fmla="*/ f350 1 219"/>
              <a:gd name="f440" fmla="*/ f351 1 403"/>
              <a:gd name="f441" fmla="*/ f352 1 403"/>
              <a:gd name="f442" fmla="*/ f353 1 219"/>
              <a:gd name="f443" fmla="*/ f354 1 403"/>
              <a:gd name="f444" fmla="*/ f355 1 219"/>
              <a:gd name="f445" fmla="*/ f356 1 219"/>
              <a:gd name="f446" fmla="*/ f357 1 403"/>
              <a:gd name="f447" fmla="*/ f358 1 219"/>
              <a:gd name="f448" fmla="*/ f359 1 403"/>
              <a:gd name="f449" fmla="*/ f360 1 219"/>
              <a:gd name="f450" fmla="*/ f361 1 403"/>
              <a:gd name="f451" fmla="*/ f362 1 219"/>
              <a:gd name="f452" fmla="*/ f363 1 403"/>
              <a:gd name="f453" fmla="*/ 0 1 f274"/>
              <a:gd name="f454" fmla="*/ f268 1 f274"/>
              <a:gd name="f455" fmla="*/ 0 1 f275"/>
              <a:gd name="f456" fmla="*/ f269 1 f275"/>
              <a:gd name="f457" fmla="*/ f365 1 f274"/>
              <a:gd name="f458" fmla="*/ f366 1 f275"/>
              <a:gd name="f459" fmla="*/ f367 1 f274"/>
              <a:gd name="f460" fmla="*/ f368 1 f275"/>
              <a:gd name="f461" fmla="*/ f369 1 f274"/>
              <a:gd name="f462" fmla="*/ f370 1 f275"/>
              <a:gd name="f463" fmla="*/ f371 1 f274"/>
              <a:gd name="f464" fmla="*/ f372 1 f275"/>
              <a:gd name="f465" fmla="*/ f373 1 f274"/>
              <a:gd name="f466" fmla="*/ f374 1 f275"/>
              <a:gd name="f467" fmla="*/ f375 1 f274"/>
              <a:gd name="f468" fmla="*/ f376 1 f275"/>
              <a:gd name="f469" fmla="*/ f377 1 f274"/>
              <a:gd name="f470" fmla="*/ f378 1 f275"/>
              <a:gd name="f471" fmla="*/ f379 1 f274"/>
              <a:gd name="f472" fmla="*/ f380 1 f275"/>
              <a:gd name="f473" fmla="*/ f381 1 f274"/>
              <a:gd name="f474" fmla="*/ f382 1 f275"/>
              <a:gd name="f475" fmla="*/ f383 1 f274"/>
              <a:gd name="f476" fmla="*/ f384 1 f275"/>
              <a:gd name="f477" fmla="*/ f385 1 f275"/>
              <a:gd name="f478" fmla="*/ f386 1 f274"/>
              <a:gd name="f479" fmla="*/ f387 1 f275"/>
              <a:gd name="f480" fmla="*/ f388 1 f274"/>
              <a:gd name="f481" fmla="*/ f389 1 f275"/>
              <a:gd name="f482" fmla="*/ f390 1 f274"/>
              <a:gd name="f483" fmla="*/ f391 1 f275"/>
              <a:gd name="f484" fmla="*/ f392 1 f274"/>
              <a:gd name="f485" fmla="*/ f393 1 f275"/>
              <a:gd name="f486" fmla="*/ f394 1 f274"/>
              <a:gd name="f487" fmla="*/ f395 1 f275"/>
              <a:gd name="f488" fmla="*/ f396 1 f274"/>
              <a:gd name="f489" fmla="*/ f397 1 f275"/>
              <a:gd name="f490" fmla="*/ f398 1 f274"/>
              <a:gd name="f491" fmla="*/ f399 1 f275"/>
              <a:gd name="f492" fmla="*/ f400 1 f274"/>
              <a:gd name="f493" fmla="*/ f401 1 f275"/>
              <a:gd name="f494" fmla="*/ f402 1 f274"/>
              <a:gd name="f495" fmla="*/ f403 1 f275"/>
              <a:gd name="f496" fmla="*/ f404 1 f274"/>
              <a:gd name="f497" fmla="*/ f405 1 f275"/>
              <a:gd name="f498" fmla="*/ f406 1 f274"/>
              <a:gd name="f499" fmla="*/ f407 1 f275"/>
              <a:gd name="f500" fmla="*/ f408 1 f274"/>
              <a:gd name="f501" fmla="*/ f409 1 f275"/>
              <a:gd name="f502" fmla="*/ f410 1 f274"/>
              <a:gd name="f503" fmla="*/ f411 1 f275"/>
              <a:gd name="f504" fmla="*/ f412 1 f274"/>
              <a:gd name="f505" fmla="*/ f413 1 f275"/>
              <a:gd name="f506" fmla="*/ f414 1 f274"/>
              <a:gd name="f507" fmla="*/ f415 1 f275"/>
              <a:gd name="f508" fmla="*/ f416 1 f274"/>
              <a:gd name="f509" fmla="*/ f417 1 f275"/>
              <a:gd name="f510" fmla="*/ f418 1 f274"/>
              <a:gd name="f511" fmla="*/ f419 1 f275"/>
              <a:gd name="f512" fmla="*/ f420 1 f274"/>
              <a:gd name="f513" fmla="*/ f421 1 f275"/>
              <a:gd name="f514" fmla="*/ f422 1 f274"/>
              <a:gd name="f515" fmla="*/ f423 1 f275"/>
              <a:gd name="f516" fmla="*/ f424 1 f275"/>
              <a:gd name="f517" fmla="*/ f425 1 f274"/>
              <a:gd name="f518" fmla="*/ f426 1 f275"/>
              <a:gd name="f519" fmla="*/ f427 1 f274"/>
              <a:gd name="f520" fmla="*/ f428 1 f275"/>
              <a:gd name="f521" fmla="*/ f429 1 f274"/>
              <a:gd name="f522" fmla="*/ f430 1 f275"/>
              <a:gd name="f523" fmla="*/ f431 1 f274"/>
              <a:gd name="f524" fmla="*/ f432 1 f275"/>
              <a:gd name="f525" fmla="*/ f433 1 f274"/>
              <a:gd name="f526" fmla="*/ f434 1 f275"/>
              <a:gd name="f527" fmla="*/ f435 1 f274"/>
              <a:gd name="f528" fmla="*/ f436 1 f275"/>
              <a:gd name="f529" fmla="*/ f437 1 f274"/>
              <a:gd name="f530" fmla="*/ f438 1 f275"/>
              <a:gd name="f531" fmla="*/ f439 1 f274"/>
              <a:gd name="f532" fmla="*/ f440 1 f275"/>
              <a:gd name="f533" fmla="*/ f441 1 f275"/>
              <a:gd name="f534" fmla="*/ f442 1 f274"/>
              <a:gd name="f535" fmla="*/ f443 1 f275"/>
              <a:gd name="f536" fmla="*/ f444 1 f274"/>
              <a:gd name="f537" fmla="*/ f445 1 f274"/>
              <a:gd name="f538" fmla="*/ f446 1 f275"/>
              <a:gd name="f539" fmla="*/ f447 1 f274"/>
              <a:gd name="f540" fmla="*/ f448 1 f275"/>
              <a:gd name="f541" fmla="*/ f449 1 f274"/>
              <a:gd name="f542" fmla="*/ f450 1 f275"/>
              <a:gd name="f543" fmla="*/ f451 1 f274"/>
              <a:gd name="f544" fmla="*/ f452 1 f275"/>
              <a:gd name="f545" fmla="*/ f453 f265 1"/>
              <a:gd name="f546" fmla="*/ f454 f265 1"/>
              <a:gd name="f547" fmla="*/ f456 f266 1"/>
              <a:gd name="f548" fmla="*/ f455 f266 1"/>
              <a:gd name="f549" fmla="*/ f457 f265 1"/>
              <a:gd name="f550" fmla="*/ f458 f266 1"/>
              <a:gd name="f551" fmla="*/ f459 f265 1"/>
              <a:gd name="f552" fmla="*/ f460 f266 1"/>
              <a:gd name="f553" fmla="*/ f461 f265 1"/>
              <a:gd name="f554" fmla="*/ f462 f266 1"/>
              <a:gd name="f555" fmla="*/ f463 f265 1"/>
              <a:gd name="f556" fmla="*/ f464 f266 1"/>
              <a:gd name="f557" fmla="*/ f465 f265 1"/>
              <a:gd name="f558" fmla="*/ f466 f266 1"/>
              <a:gd name="f559" fmla="*/ f467 f265 1"/>
              <a:gd name="f560" fmla="*/ f468 f266 1"/>
              <a:gd name="f561" fmla="*/ f469 f265 1"/>
              <a:gd name="f562" fmla="*/ f470 f266 1"/>
              <a:gd name="f563" fmla="*/ f471 f265 1"/>
              <a:gd name="f564" fmla="*/ f472 f266 1"/>
              <a:gd name="f565" fmla="*/ f473 f265 1"/>
              <a:gd name="f566" fmla="*/ f474 f266 1"/>
              <a:gd name="f567" fmla="*/ f475 f265 1"/>
              <a:gd name="f568" fmla="*/ f476 f266 1"/>
              <a:gd name="f569" fmla="*/ f477 f266 1"/>
              <a:gd name="f570" fmla="*/ f478 f265 1"/>
              <a:gd name="f571" fmla="*/ f479 f266 1"/>
              <a:gd name="f572" fmla="*/ f480 f265 1"/>
              <a:gd name="f573" fmla="*/ f481 f266 1"/>
              <a:gd name="f574" fmla="*/ f482 f265 1"/>
              <a:gd name="f575" fmla="*/ f483 f266 1"/>
              <a:gd name="f576" fmla="*/ f484 f265 1"/>
              <a:gd name="f577" fmla="*/ f485 f266 1"/>
              <a:gd name="f578" fmla="*/ f486 f265 1"/>
              <a:gd name="f579" fmla="*/ f487 f266 1"/>
              <a:gd name="f580" fmla="*/ f488 f265 1"/>
              <a:gd name="f581" fmla="*/ f489 f266 1"/>
              <a:gd name="f582" fmla="*/ f490 f265 1"/>
              <a:gd name="f583" fmla="*/ f491 f266 1"/>
              <a:gd name="f584" fmla="*/ f492 f265 1"/>
              <a:gd name="f585" fmla="*/ f493 f266 1"/>
              <a:gd name="f586" fmla="*/ f494 f265 1"/>
              <a:gd name="f587" fmla="*/ f495 f266 1"/>
              <a:gd name="f588" fmla="*/ f496 f265 1"/>
              <a:gd name="f589" fmla="*/ f497 f266 1"/>
              <a:gd name="f590" fmla="*/ f498 f265 1"/>
              <a:gd name="f591" fmla="*/ f499 f266 1"/>
              <a:gd name="f592" fmla="*/ f500 f265 1"/>
              <a:gd name="f593" fmla="*/ f501 f266 1"/>
              <a:gd name="f594" fmla="*/ f502 f265 1"/>
              <a:gd name="f595" fmla="*/ f503 f266 1"/>
              <a:gd name="f596" fmla="*/ f504 f265 1"/>
              <a:gd name="f597" fmla="*/ f505 f266 1"/>
              <a:gd name="f598" fmla="*/ f506 f265 1"/>
              <a:gd name="f599" fmla="*/ f507 f266 1"/>
              <a:gd name="f600" fmla="*/ f508 f265 1"/>
              <a:gd name="f601" fmla="*/ f509 f266 1"/>
              <a:gd name="f602" fmla="*/ f510 f265 1"/>
              <a:gd name="f603" fmla="*/ f511 f266 1"/>
              <a:gd name="f604" fmla="*/ f512 f265 1"/>
              <a:gd name="f605" fmla="*/ f513 f266 1"/>
              <a:gd name="f606" fmla="*/ f514 f265 1"/>
              <a:gd name="f607" fmla="*/ f515 f266 1"/>
              <a:gd name="f608" fmla="*/ f516 f266 1"/>
              <a:gd name="f609" fmla="*/ f517 f265 1"/>
              <a:gd name="f610" fmla="*/ f518 f266 1"/>
              <a:gd name="f611" fmla="*/ f519 f265 1"/>
              <a:gd name="f612" fmla="*/ f520 f266 1"/>
              <a:gd name="f613" fmla="*/ f521 f265 1"/>
              <a:gd name="f614" fmla="*/ f522 f266 1"/>
              <a:gd name="f615" fmla="*/ f523 f265 1"/>
              <a:gd name="f616" fmla="*/ f524 f266 1"/>
              <a:gd name="f617" fmla="*/ f525 f265 1"/>
              <a:gd name="f618" fmla="*/ f526 f266 1"/>
              <a:gd name="f619" fmla="*/ f527 f265 1"/>
              <a:gd name="f620" fmla="*/ f528 f266 1"/>
              <a:gd name="f621" fmla="*/ f529 f265 1"/>
              <a:gd name="f622" fmla="*/ f530 f266 1"/>
              <a:gd name="f623" fmla="*/ f531 f265 1"/>
              <a:gd name="f624" fmla="*/ f532 f266 1"/>
              <a:gd name="f625" fmla="*/ f533 f266 1"/>
              <a:gd name="f626" fmla="*/ f534 f265 1"/>
              <a:gd name="f627" fmla="*/ f535 f266 1"/>
              <a:gd name="f628" fmla="*/ f536 f265 1"/>
              <a:gd name="f629" fmla="*/ f537 f265 1"/>
              <a:gd name="f630" fmla="*/ f538 f266 1"/>
              <a:gd name="f631" fmla="*/ f539 f265 1"/>
              <a:gd name="f632" fmla="*/ f540 f266 1"/>
              <a:gd name="f633" fmla="*/ f541 f265 1"/>
              <a:gd name="f634" fmla="*/ f542 f266 1"/>
              <a:gd name="f635" fmla="*/ f543 f265 1"/>
              <a:gd name="f636" fmla="*/ f544 f26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64">
                <a:pos x="f549" y="f550"/>
              </a:cxn>
              <a:cxn ang="f364">
                <a:pos x="f551" y="f552"/>
              </a:cxn>
              <a:cxn ang="f364">
                <a:pos x="f553" y="f554"/>
              </a:cxn>
              <a:cxn ang="f364">
                <a:pos x="f555" y="f556"/>
              </a:cxn>
              <a:cxn ang="f364">
                <a:pos x="f557" y="f558"/>
              </a:cxn>
              <a:cxn ang="f364">
                <a:pos x="f559" y="f560"/>
              </a:cxn>
              <a:cxn ang="f364">
                <a:pos x="f561" y="f562"/>
              </a:cxn>
              <a:cxn ang="f364">
                <a:pos x="f563" y="f564"/>
              </a:cxn>
              <a:cxn ang="f364">
                <a:pos x="f565" y="f566"/>
              </a:cxn>
              <a:cxn ang="f364">
                <a:pos x="f567" y="f568"/>
              </a:cxn>
              <a:cxn ang="f364">
                <a:pos x="f561" y="f569"/>
              </a:cxn>
              <a:cxn ang="f364">
                <a:pos x="f570" y="f571"/>
              </a:cxn>
              <a:cxn ang="f364">
                <a:pos x="f572" y="f573"/>
              </a:cxn>
              <a:cxn ang="f364">
                <a:pos x="f574" y="f575"/>
              </a:cxn>
              <a:cxn ang="f364">
                <a:pos x="f576" y="f577"/>
              </a:cxn>
              <a:cxn ang="f364">
                <a:pos x="f578" y="f579"/>
              </a:cxn>
              <a:cxn ang="f364">
                <a:pos x="f580" y="f581"/>
              </a:cxn>
              <a:cxn ang="f364">
                <a:pos x="f582" y="f583"/>
              </a:cxn>
              <a:cxn ang="f364">
                <a:pos x="f584" y="f585"/>
              </a:cxn>
              <a:cxn ang="f364">
                <a:pos x="f586" y="f587"/>
              </a:cxn>
              <a:cxn ang="f364">
                <a:pos x="f588" y="f589"/>
              </a:cxn>
              <a:cxn ang="f364">
                <a:pos x="f590" y="f591"/>
              </a:cxn>
              <a:cxn ang="f364">
                <a:pos x="f592" y="f593"/>
              </a:cxn>
              <a:cxn ang="f364">
                <a:pos x="f594" y="f595"/>
              </a:cxn>
              <a:cxn ang="f364">
                <a:pos x="f596" y="f597"/>
              </a:cxn>
              <a:cxn ang="f364">
                <a:pos x="f598" y="f599"/>
              </a:cxn>
              <a:cxn ang="f364">
                <a:pos x="f600" y="f601"/>
              </a:cxn>
              <a:cxn ang="f364">
                <a:pos x="f602" y="f603"/>
              </a:cxn>
              <a:cxn ang="f364">
                <a:pos x="f604" y="f605"/>
              </a:cxn>
              <a:cxn ang="f364">
                <a:pos x="f606" y="f607"/>
              </a:cxn>
              <a:cxn ang="f364">
                <a:pos x="f557" y="f608"/>
              </a:cxn>
              <a:cxn ang="f364">
                <a:pos x="f609" y="f610"/>
              </a:cxn>
              <a:cxn ang="f364">
                <a:pos x="f611" y="f612"/>
              </a:cxn>
              <a:cxn ang="f364">
                <a:pos x="f613" y="f614"/>
              </a:cxn>
              <a:cxn ang="f364">
                <a:pos x="f615" y="f616"/>
              </a:cxn>
              <a:cxn ang="f364">
                <a:pos x="f617" y="f618"/>
              </a:cxn>
              <a:cxn ang="f364">
                <a:pos x="f619" y="f620"/>
              </a:cxn>
              <a:cxn ang="f364">
                <a:pos x="f621" y="f622"/>
              </a:cxn>
              <a:cxn ang="f364">
                <a:pos x="f623" y="f624"/>
              </a:cxn>
              <a:cxn ang="f364">
                <a:pos x="f621" y="f625"/>
              </a:cxn>
              <a:cxn ang="f364">
                <a:pos x="f626" y="f627"/>
              </a:cxn>
              <a:cxn ang="f364">
                <a:pos x="f628" y="f573"/>
              </a:cxn>
              <a:cxn ang="f364">
                <a:pos x="f629" y="f630"/>
              </a:cxn>
              <a:cxn ang="f364">
                <a:pos x="f631" y="f632"/>
              </a:cxn>
              <a:cxn ang="f364">
                <a:pos x="f633" y="f634"/>
              </a:cxn>
              <a:cxn ang="f364">
                <a:pos x="f635" y="f636"/>
              </a:cxn>
            </a:cxnLst>
            <a:rect l="f545" t="f548" r="f546" b="f547"/>
            <a:pathLst>
              <a:path w="219" h="403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12" y="f26"/>
                </a:cubicBezTo>
                <a:cubicBezTo>
                  <a:pt x="f27" y="f28"/>
                  <a:pt x="f14" y="f21"/>
                  <a:pt x="f29" y="f30"/>
                </a:cubicBezTo>
                <a:cubicBezTo>
                  <a:pt x="f31" y="f28"/>
                  <a:pt x="f32" y="f33"/>
                  <a:pt x="f34" y="f35"/>
                </a:cubicBezTo>
                <a:cubicBezTo>
                  <a:pt x="f34" y="f36"/>
                  <a:pt x="f34" y="f37"/>
                  <a:pt x="f34" y="f38"/>
                </a:cubicBezTo>
                <a:cubicBezTo>
                  <a:pt x="f39" y="f19"/>
                  <a:pt x="f40" y="f41"/>
                  <a:pt x="f42" y="f43"/>
                </a:cubicBezTo>
                <a:cubicBezTo>
                  <a:pt x="f44" y="f41"/>
                  <a:pt x="f45" y="f46"/>
                  <a:pt x="f47" y="f48"/>
                </a:cubicBezTo>
                <a:cubicBezTo>
                  <a:pt x="f49" y="f50"/>
                  <a:pt x="f51" y="f52"/>
                  <a:pt x="f53" y="f54"/>
                </a:cubicBezTo>
                <a:cubicBezTo>
                  <a:pt x="f55" y="f56"/>
                  <a:pt x="f57" y="f58"/>
                  <a:pt x="f59" y="f60"/>
                </a:cubicBezTo>
                <a:cubicBezTo>
                  <a:pt x="f61" y="f62"/>
                  <a:pt x="f55" y="f63"/>
                  <a:pt x="f64" y="f65"/>
                </a:cubicBezTo>
                <a:cubicBezTo>
                  <a:pt x="f66" y="f67"/>
                  <a:pt x="f68" y="f69"/>
                  <a:pt x="f70" y="f71"/>
                </a:cubicBezTo>
                <a:cubicBezTo>
                  <a:pt x="f31" y="f72"/>
                  <a:pt x="f29" y="f73"/>
                  <a:pt x="f74" y="f75"/>
                </a:cubicBezTo>
                <a:cubicBezTo>
                  <a:pt x="f76" y="f77"/>
                  <a:pt x="f78" y="f79"/>
                  <a:pt x="f80" y="f65"/>
                </a:cubicBezTo>
                <a:cubicBezTo>
                  <a:pt x="f81" y="f82"/>
                  <a:pt x="f24" y="f83"/>
                  <a:pt x="f84" y="f85"/>
                </a:cubicBezTo>
                <a:cubicBezTo>
                  <a:pt x="f20" y="f86"/>
                  <a:pt x="f87" y="f88"/>
                  <a:pt x="f89" y="f90"/>
                </a:cubicBezTo>
                <a:cubicBezTo>
                  <a:pt x="f89" y="f65"/>
                  <a:pt x="f91" y="f92"/>
                  <a:pt x="f89" y="f93"/>
                </a:cubicBezTo>
                <a:cubicBezTo>
                  <a:pt x="f89" y="f94"/>
                  <a:pt x="f95" y="f96"/>
                  <a:pt x="f80" y="f97"/>
                </a:cubicBezTo>
                <a:cubicBezTo>
                  <a:pt x="f18" y="f98"/>
                  <a:pt x="f99" y="f100"/>
                  <a:pt x="f101" y="f98"/>
                </a:cubicBezTo>
                <a:cubicBezTo>
                  <a:pt x="f102" y="f103"/>
                  <a:pt x="f74" y="f104"/>
                  <a:pt x="f105" y="f106"/>
                </a:cubicBezTo>
                <a:cubicBezTo>
                  <a:pt x="f14" y="f107"/>
                  <a:pt x="f108" y="f109"/>
                  <a:pt x="f74" y="f110"/>
                </a:cubicBezTo>
                <a:cubicBezTo>
                  <a:pt x="f111" y="f112"/>
                  <a:pt x="f113" y="f114"/>
                  <a:pt x="f115" y="f94"/>
                </a:cubicBezTo>
                <a:cubicBezTo>
                  <a:pt x="f64" y="f106"/>
                  <a:pt x="f39" y="f116"/>
                  <a:pt x="f40" y="f79"/>
                </a:cubicBezTo>
                <a:cubicBezTo>
                  <a:pt x="f117" y="f69"/>
                  <a:pt x="f57" y="f118"/>
                  <a:pt x="f42" y="f118"/>
                </a:cubicBezTo>
                <a:cubicBezTo>
                  <a:pt x="f61" y="f119"/>
                  <a:pt x="f49" y="f120"/>
                  <a:pt x="f121" y="f96"/>
                </a:cubicBezTo>
                <a:cubicBezTo>
                  <a:pt x="f122" y="f123"/>
                  <a:pt x="f124" y="f93"/>
                  <a:pt x="f125" y="f126"/>
                </a:cubicBezTo>
                <a:cubicBezTo>
                  <a:pt x="f127" y="f128"/>
                  <a:pt x="f129" y="f104"/>
                  <a:pt x="f130" y="f6"/>
                </a:cubicBezTo>
                <a:cubicBezTo>
                  <a:pt x="f131" y="f132"/>
                  <a:pt x="f133" y="f98"/>
                  <a:pt x="f47" y="f134"/>
                </a:cubicBezTo>
                <a:cubicBezTo>
                  <a:pt x="f133" y="f135"/>
                  <a:pt x="f136" y="f137"/>
                  <a:pt x="f138" y="f139"/>
                </a:cubicBezTo>
                <a:cubicBezTo>
                  <a:pt x="f138" y="f140"/>
                  <a:pt x="f130" y="f141"/>
                  <a:pt x="f130" y="f2"/>
                </a:cubicBezTo>
                <a:cubicBezTo>
                  <a:pt x="f142" y="f143"/>
                  <a:pt x="f59" y="f139"/>
                  <a:pt x="f61" y="f144"/>
                </a:cubicBezTo>
                <a:cubicBezTo>
                  <a:pt x="f47" y="f145"/>
                  <a:pt x="f146" y="f147"/>
                  <a:pt x="f148" y="f149"/>
                </a:cubicBezTo>
                <a:cubicBezTo>
                  <a:pt x="f59" y="f150"/>
                  <a:pt x="f151" y="f152"/>
                  <a:pt x="f146" y="f153"/>
                </a:cubicBezTo>
                <a:cubicBezTo>
                  <a:pt x="f44" y="f154"/>
                  <a:pt x="f117" y="f155"/>
                  <a:pt x="f156" y="f157"/>
                </a:cubicBezTo>
                <a:cubicBezTo>
                  <a:pt x="f158" y="f149"/>
                  <a:pt x="f34" y="f159"/>
                  <a:pt x="f160" y="f161"/>
                </a:cubicBezTo>
                <a:cubicBezTo>
                  <a:pt x="f68" y="f161"/>
                  <a:pt x="f162" y="f163"/>
                  <a:pt x="f70" y="f163"/>
                </a:cubicBezTo>
                <a:cubicBezTo>
                  <a:pt x="f70" y="f164"/>
                  <a:pt x="f32" y="f165"/>
                  <a:pt x="f32" y="f145"/>
                </a:cubicBezTo>
                <a:cubicBezTo>
                  <a:pt x="f166" y="f147"/>
                  <a:pt x="f84" y="f165"/>
                  <a:pt x="f10" y="f167"/>
                </a:cubicBezTo>
                <a:cubicBezTo>
                  <a:pt x="f87" y="f152"/>
                  <a:pt x="f168" y="f150"/>
                  <a:pt x="f169" y="f154"/>
                </a:cubicBezTo>
                <a:cubicBezTo>
                  <a:pt x="f12" y="f157"/>
                  <a:pt x="f74" y="f141"/>
                  <a:pt x="f32" y="f170"/>
                </a:cubicBezTo>
                <a:cubicBezTo>
                  <a:pt x="f14" y="f171"/>
                  <a:pt x="f22" y="f172"/>
                  <a:pt x="f173" y="f174"/>
                </a:cubicBezTo>
                <a:cubicBezTo>
                  <a:pt x="f173" y="f175"/>
                  <a:pt x="f176" y="f173"/>
                  <a:pt x="f173" y="f29"/>
                </a:cubicBezTo>
                <a:cubicBezTo>
                  <a:pt x="f177" y="f115"/>
                  <a:pt x="f81" y="f178"/>
                  <a:pt x="f70" y="f34"/>
                </a:cubicBezTo>
                <a:cubicBezTo>
                  <a:pt x="f101" y="f31"/>
                  <a:pt x="f105" y="f105"/>
                  <a:pt x="f78" y="f22"/>
                </a:cubicBezTo>
                <a:cubicBezTo>
                  <a:pt x="f179" y="f81"/>
                  <a:pt x="f27" y="f80"/>
                  <a:pt x="f180" y="f181"/>
                </a:cubicBezTo>
                <a:cubicBezTo>
                  <a:pt x="f111" y="f27"/>
                  <a:pt x="f182" y="f111"/>
                  <a:pt x="f51" y="f183"/>
                </a:cubicBezTo>
                <a:cubicBezTo>
                  <a:pt x="f121" y="f184"/>
                  <a:pt x="f61" y="f24"/>
                  <a:pt x="f45" y="f89"/>
                </a:cubicBezTo>
                <a:cubicBezTo>
                  <a:pt x="f185" y="f89"/>
                  <a:pt x="f186" y="f187"/>
                  <a:pt x="f59" y="f187"/>
                </a:cubicBezTo>
                <a:cubicBezTo>
                  <a:pt x="f59" y="f20"/>
                  <a:pt x="f59" y="f99"/>
                  <a:pt x="f59" y="f188"/>
                </a:cubicBezTo>
                <a:cubicBezTo>
                  <a:pt x="f142" y="f111"/>
                  <a:pt x="f189" y="f102"/>
                  <a:pt x="f190" y="f14"/>
                </a:cubicBezTo>
                <a:cubicBezTo>
                  <a:pt x="f191" y="f108"/>
                  <a:pt x="f192" y="f74"/>
                  <a:pt x="f193" y="f102"/>
                </a:cubicBezTo>
                <a:cubicBezTo>
                  <a:pt x="f130" y="f113"/>
                  <a:pt x="f131" y="f34"/>
                  <a:pt x="f148" y="f194"/>
                </a:cubicBezTo>
                <a:cubicBezTo>
                  <a:pt x="f127" y="f57"/>
                  <a:pt x="f195" y="f47"/>
                  <a:pt x="f5" y="f59"/>
                </a:cubicBezTo>
                <a:cubicBezTo>
                  <a:pt x="f196" y="f197"/>
                  <a:pt x="f196" y="f133"/>
                  <a:pt x="f198" y="f124"/>
                </a:cubicBezTo>
                <a:cubicBezTo>
                  <a:pt x="f193" y="f197"/>
                  <a:pt x="f199" y="f122"/>
                  <a:pt x="f122" y="f44"/>
                </a:cubicBezTo>
                <a:cubicBezTo>
                  <a:pt x="f197" y="f124"/>
                  <a:pt x="f200" y="f127"/>
                  <a:pt x="f136" y="f201"/>
                </a:cubicBezTo>
                <a:cubicBezTo>
                  <a:pt x="f202" y="f203"/>
                  <a:pt x="f124" y="f204"/>
                  <a:pt x="f148" y="f205"/>
                </a:cubicBezTo>
                <a:cubicBezTo>
                  <a:pt x="f151" y="f201"/>
                  <a:pt x="f122" y="f206"/>
                  <a:pt x="f44" y="f207"/>
                </a:cubicBezTo>
                <a:cubicBezTo>
                  <a:pt x="f117" y="f208"/>
                  <a:pt x="f55" y="f209"/>
                  <a:pt x="f210" y="f5"/>
                </a:cubicBezTo>
                <a:cubicBezTo>
                  <a:pt x="f158" y="f5"/>
                  <a:pt x="f64" y="f196"/>
                  <a:pt x="f53" y="f196"/>
                </a:cubicBezTo>
                <a:cubicBezTo>
                  <a:pt x="f53" y="f203"/>
                  <a:pt x="f53" y="f211"/>
                  <a:pt x="f53" y="f202"/>
                </a:cubicBezTo>
                <a:cubicBezTo>
                  <a:pt x="f188" y="f129"/>
                  <a:pt x="f74" y="f208"/>
                  <a:pt x="f78" y="f209"/>
                </a:cubicBezTo>
                <a:cubicBezTo>
                  <a:pt x="f12" y="f212"/>
                  <a:pt x="f24" y="f195"/>
                  <a:pt x="f20" y="f201"/>
                </a:cubicBezTo>
                <a:cubicBezTo>
                  <a:pt x="f105" y="f189"/>
                  <a:pt x="f188" y="f148"/>
                  <a:pt x="f53" y="f213"/>
                </a:cubicBezTo>
                <a:cubicBezTo>
                  <a:pt x="f102" y="f210"/>
                  <a:pt x="f180" y="f39"/>
                  <a:pt x="f181" y="f122"/>
                </a:cubicBezTo>
                <a:cubicBezTo>
                  <a:pt x="f214" y="f215"/>
                  <a:pt x="f216" y="f131"/>
                  <a:pt x="f217" y="f142"/>
                </a:cubicBezTo>
                <a:cubicBezTo>
                  <a:pt x="f154" y="f202"/>
                  <a:pt x="f218" y="f185"/>
                  <a:pt x="f219" y="f39"/>
                </a:cubicBezTo>
                <a:cubicBezTo>
                  <a:pt x="f145" y="f68"/>
                  <a:pt x="f220" y="f31"/>
                  <a:pt x="f167" y="f101"/>
                </a:cubicBezTo>
                <a:cubicBezTo>
                  <a:pt x="f221" y="f29"/>
                  <a:pt x="f222" y="f74"/>
                  <a:pt x="f223" y="f105"/>
                </a:cubicBezTo>
                <a:cubicBezTo>
                  <a:pt x="f217" y="f95"/>
                  <a:pt x="f224" y="f225"/>
                  <a:pt x="f226" y="f153"/>
                </a:cubicBezTo>
                <a:cubicBezTo>
                  <a:pt x="f217" y="f152"/>
                  <a:pt x="f222" y="f150"/>
                  <a:pt x="f227" y="f150"/>
                </a:cubicBezTo>
                <a:cubicBezTo>
                  <a:pt x="f228" y="f229"/>
                  <a:pt x="f152" y="f164"/>
                  <a:pt x="f165" y="f217"/>
                </a:cubicBezTo>
                <a:cubicBezTo>
                  <a:pt x="f147" y="f164"/>
                  <a:pt x="f230" y="f229"/>
                  <a:pt x="f231" y="f149"/>
                </a:cubicBezTo>
                <a:cubicBezTo>
                  <a:pt x="f143" y="f221"/>
                  <a:pt x="f232" y="f217"/>
                  <a:pt x="f135" y="f233"/>
                </a:cubicBezTo>
                <a:cubicBezTo>
                  <a:pt x="f234" y="f224"/>
                  <a:pt x="f235" y="f164"/>
                  <a:pt x="f171" y="f167"/>
                </a:cubicBezTo>
                <a:cubicBezTo>
                  <a:pt x="f236" y="f167"/>
                  <a:pt x="f98" y="f229"/>
                  <a:pt x="f103" y="f229"/>
                </a:cubicBezTo>
                <a:cubicBezTo>
                  <a:pt x="f100" y="f165"/>
                  <a:pt x="f174" y="f147"/>
                  <a:pt x="f134" y="f230"/>
                </a:cubicBezTo>
                <a:cubicBezTo>
                  <a:pt x="f237" y="f231"/>
                  <a:pt x="f238" y="f143"/>
                  <a:pt x="f6" y="f137"/>
                </a:cubicBezTo>
                <a:cubicBezTo>
                  <a:pt x="f238" y="f137"/>
                  <a:pt x="f237" y="f239"/>
                  <a:pt x="f171" y="f239"/>
                </a:cubicBezTo>
                <a:cubicBezTo>
                  <a:pt x="f134" y="f170"/>
                  <a:pt x="f240" y="f172"/>
                  <a:pt x="f236" y="f96"/>
                </a:cubicBezTo>
                <a:cubicBezTo>
                  <a:pt x="f135" y="f174"/>
                  <a:pt x="f239" y="f240"/>
                  <a:pt x="f2" y="f170"/>
                </a:cubicBezTo>
                <a:cubicBezTo>
                  <a:pt x="f241" y="f240"/>
                  <a:pt x="f230" y="f100"/>
                  <a:pt x="f242" y="f103"/>
                </a:cubicBezTo>
                <a:cubicBezTo>
                  <a:pt x="f243" y="f244"/>
                  <a:pt x="f245" y="f132"/>
                  <a:pt x="f246" y="f96"/>
                </a:cubicBezTo>
                <a:cubicBezTo>
                  <a:pt x="f246" y="f134"/>
                  <a:pt x="f175" y="f144"/>
                  <a:pt x="f245" y="f157"/>
                </a:cubicBezTo>
                <a:cubicBezTo>
                  <a:pt x="f165" y="f242"/>
                  <a:pt x="f229" y="f147"/>
                  <a:pt x="f226" y="f175"/>
                </a:cubicBezTo>
                <a:cubicBezTo>
                  <a:pt x="f226" y="f219"/>
                  <a:pt x="f226" y="f140"/>
                  <a:pt x="f226" y="f247"/>
                </a:cubicBezTo>
                <a:cubicBezTo>
                  <a:pt x="f248" y="f249"/>
                  <a:pt x="f250" y="f251"/>
                  <a:pt x="f252" y="f253"/>
                </a:cubicBezTo>
                <a:cubicBezTo>
                  <a:pt x="f252" y="f254"/>
                  <a:pt x="f250" y="f255"/>
                  <a:pt x="f163" y="f256"/>
                </a:cubicBezTo>
                <a:cubicBezTo>
                  <a:pt x="f225" y="f257"/>
                  <a:pt x="f258" y="f259"/>
                  <a:pt x="f176" y="f7"/>
                </a:cubicBezTo>
                <a:cubicBezTo>
                  <a:pt x="f177" y="f260"/>
                  <a:pt x="f187" y="f261"/>
                  <a:pt x="f187" y="f255"/>
                </a:cubicBezTo>
                <a:cubicBezTo>
                  <a:pt x="f8" y="f262"/>
                  <a:pt x="f8" y="f263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" name="Freeform 15">
            <a:extLst>
              <a:ext uri="{FF2B5EF4-FFF2-40B4-BE49-F238E27FC236}">
                <a16:creationId xmlns:a16="http://schemas.microsoft.com/office/drawing/2014/main" id="{3DB44938-77BC-696E-E8E2-A2034876A53B}"/>
              </a:ext>
            </a:extLst>
          </p:cNvPr>
          <p:cNvSpPr/>
          <p:nvPr/>
        </p:nvSpPr>
        <p:spPr>
          <a:xfrm>
            <a:off x="817565" y="2741608"/>
            <a:ext cx="222254" cy="6461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3"/>
              <a:gd name="f7" fmla="val 385"/>
              <a:gd name="f8" fmla="val 106"/>
              <a:gd name="f9" fmla="val 127"/>
              <a:gd name="f10" fmla="val 21"/>
              <a:gd name="f11" fmla="val 27"/>
              <a:gd name="f12" fmla="val 55"/>
              <a:gd name="f13" fmla="val 107"/>
              <a:gd name="f14" fmla="val 101"/>
              <a:gd name="f15" fmla="val 60"/>
              <a:gd name="f16" fmla="val 91"/>
              <a:gd name="f17" fmla="val 64"/>
              <a:gd name="f18" fmla="val 90"/>
              <a:gd name="f19" fmla="val 70"/>
              <a:gd name="f20" fmla="val 87"/>
              <a:gd name="f21" fmla="val 129"/>
              <a:gd name="f22" fmla="val 84"/>
              <a:gd name="f23" fmla="val 188"/>
              <a:gd name="f24" fmla="val 82"/>
              <a:gd name="f25" fmla="val 247"/>
              <a:gd name="f26" fmla="val 250"/>
              <a:gd name="f27" fmla="val 252"/>
              <a:gd name="f28" fmla="val 83"/>
              <a:gd name="f29" fmla="val 257"/>
              <a:gd name="f30" fmla="val 97"/>
              <a:gd name="f31" fmla="val 244"/>
              <a:gd name="f32" fmla="val 112"/>
              <a:gd name="f33" fmla="val 236"/>
              <a:gd name="f34" fmla="val 126"/>
              <a:gd name="f35" fmla="val 131"/>
              <a:gd name="f36" fmla="val 258"/>
              <a:gd name="f37" fmla="val 274"/>
              <a:gd name="f38" fmla="val 280"/>
              <a:gd name="f39" fmla="val 117"/>
              <a:gd name="f40" fmla="val 299"/>
              <a:gd name="f41" fmla="val 99"/>
              <a:gd name="f42" fmla="val 290"/>
              <a:gd name="f43" fmla="val 282"/>
              <a:gd name="f44" fmla="val 311"/>
              <a:gd name="f45" fmla="val 339"/>
              <a:gd name="f46" fmla="val 367"/>
              <a:gd name="f47" fmla="val 373"/>
              <a:gd name="f48" fmla="val 77"/>
              <a:gd name="f49" fmla="val 379"/>
              <a:gd name="f50" fmla="val 74"/>
              <a:gd name="f51" fmla="val 71"/>
              <a:gd name="f52" fmla="val 66"/>
              <a:gd name="f53" fmla="val 374"/>
              <a:gd name="f54" fmla="val 65"/>
              <a:gd name="f55" fmla="val 368"/>
              <a:gd name="f56" fmla="val 63"/>
              <a:gd name="f57" fmla="val 336"/>
              <a:gd name="f58" fmla="val 62"/>
              <a:gd name="f59" fmla="val 303"/>
              <a:gd name="f60" fmla="val 61"/>
              <a:gd name="f61" fmla="val 48"/>
              <a:gd name="f62" fmla="val 276"/>
              <a:gd name="f63" fmla="val 35"/>
              <a:gd name="f64" fmla="val 279"/>
              <a:gd name="f65" fmla="val 22"/>
              <a:gd name="f66" fmla="val 17"/>
              <a:gd name="f67" fmla="val 11"/>
              <a:gd name="f68" fmla="val 8"/>
              <a:gd name="f69" fmla="val 269"/>
              <a:gd name="f70" fmla="val 6"/>
              <a:gd name="f71" fmla="val 243"/>
              <a:gd name="f72" fmla="val 230"/>
              <a:gd name="f73" fmla="val 20"/>
              <a:gd name="f74" fmla="val 216"/>
              <a:gd name="f75" fmla="val 204"/>
              <a:gd name="f76" fmla="val 19"/>
              <a:gd name="f77" fmla="val 193"/>
              <a:gd name="f78" fmla="val 23"/>
              <a:gd name="f79" fmla="val 177"/>
              <a:gd name="f80" fmla="val 179"/>
              <a:gd name="f81" fmla="val 67"/>
              <a:gd name="f82" fmla="val 162"/>
              <a:gd name="f83" fmla="val 68"/>
              <a:gd name="f84" fmla="val 144"/>
              <a:gd name="f85" fmla="val 124"/>
              <a:gd name="f86" fmla="val 53"/>
              <a:gd name="f87" fmla="val 134"/>
              <a:gd name="f88" fmla="val 36"/>
              <a:gd name="f89" fmla="val 128"/>
              <a:gd name="f90" fmla="val 18"/>
              <a:gd name="f91" fmla="val 109"/>
              <a:gd name="f92" fmla="val 103"/>
              <a:gd name="f93" fmla="val 52"/>
              <a:gd name="f94" fmla="val 95"/>
              <a:gd name="f95" fmla="val 75"/>
              <a:gd name="f96" fmla="val 72"/>
              <a:gd name="f97" fmla="val 59"/>
              <a:gd name="f98" fmla="val 50"/>
              <a:gd name="f99" fmla="val 51"/>
              <a:gd name="f100" fmla="val 40"/>
              <a:gd name="f101" fmla="val 28"/>
              <a:gd name="f102" fmla="val 43"/>
              <a:gd name="f103" fmla="val 79"/>
              <a:gd name="f104" fmla="val 92"/>
              <a:gd name="f105" fmla="val 1"/>
              <a:gd name="f106" fmla="+- 0 0 -90"/>
              <a:gd name="f107" fmla="*/ f3 1 133"/>
              <a:gd name="f108" fmla="*/ f4 1 385"/>
              <a:gd name="f109" fmla="val f5"/>
              <a:gd name="f110" fmla="val f6"/>
              <a:gd name="f111" fmla="val f7"/>
              <a:gd name="f112" fmla="*/ f106 f0 1"/>
              <a:gd name="f113" fmla="+- f111 0 f109"/>
              <a:gd name="f114" fmla="+- f110 0 f109"/>
              <a:gd name="f115" fmla="*/ f112 1 f2"/>
              <a:gd name="f116" fmla="*/ f114 1 133"/>
              <a:gd name="f117" fmla="*/ f113 1 385"/>
              <a:gd name="f118" fmla="*/ 106 f114 1"/>
              <a:gd name="f119" fmla="*/ 0 f113 1"/>
              <a:gd name="f120" fmla="*/ 55 f113 1"/>
              <a:gd name="f121" fmla="*/ 107 f114 1"/>
              <a:gd name="f122" fmla="*/ 90 f114 1"/>
              <a:gd name="f123" fmla="*/ 70 f113 1"/>
              <a:gd name="f124" fmla="*/ 82 f114 1"/>
              <a:gd name="f125" fmla="*/ 247 f113 1"/>
              <a:gd name="f126" fmla="*/ 83 f114 1"/>
              <a:gd name="f127" fmla="*/ 257 f113 1"/>
              <a:gd name="f128" fmla="*/ 126 f114 1"/>
              <a:gd name="f129" fmla="*/ 252 f113 1"/>
              <a:gd name="f130" fmla="*/ 129 f114 1"/>
              <a:gd name="f131" fmla="*/ 280 f113 1"/>
              <a:gd name="f132" fmla="*/ 282 f113 1"/>
              <a:gd name="f133" fmla="*/ 367 f113 1"/>
              <a:gd name="f134" fmla="*/ 74 f114 1"/>
              <a:gd name="f135" fmla="*/ 385 f113 1"/>
              <a:gd name="f136" fmla="*/ 65 f114 1"/>
              <a:gd name="f137" fmla="*/ 368 f113 1"/>
              <a:gd name="f138" fmla="*/ 61 f114 1"/>
              <a:gd name="f139" fmla="*/ 274 f113 1"/>
              <a:gd name="f140" fmla="*/ 22 f114 1"/>
              <a:gd name="f141" fmla="*/ 279 f113 1"/>
              <a:gd name="f142" fmla="*/ 8 f114 1"/>
              <a:gd name="f143" fmla="*/ 269 f113 1"/>
              <a:gd name="f144" fmla="*/ 21 f114 1"/>
              <a:gd name="f145" fmla="*/ 230 f113 1"/>
              <a:gd name="f146" fmla="*/ 19 f114 1"/>
              <a:gd name="f147" fmla="*/ 193 f113 1"/>
              <a:gd name="f148" fmla="*/ 179 f113 1"/>
              <a:gd name="f149" fmla="*/ 70 f114 1"/>
              <a:gd name="f150" fmla="*/ 124 f113 1"/>
              <a:gd name="f151" fmla="*/ 128 f113 1"/>
              <a:gd name="f152" fmla="*/ 103 f113 1"/>
              <a:gd name="f153" fmla="*/ 67 f114 1"/>
              <a:gd name="f154" fmla="*/ 101 f113 1"/>
              <a:gd name="f155" fmla="*/ 52 f114 1"/>
              <a:gd name="f156" fmla="*/ 50 f113 1"/>
              <a:gd name="f157" fmla="*/ 53 f114 1"/>
              <a:gd name="f158" fmla="*/ 51 f113 1"/>
              <a:gd name="f159" fmla="*/ 1 f113 1"/>
              <a:gd name="f160" fmla="+- f115 0 f1"/>
              <a:gd name="f161" fmla="*/ f118 1 133"/>
              <a:gd name="f162" fmla="*/ f119 1 385"/>
              <a:gd name="f163" fmla="*/ f120 1 385"/>
              <a:gd name="f164" fmla="*/ f121 1 133"/>
              <a:gd name="f165" fmla="*/ f122 1 133"/>
              <a:gd name="f166" fmla="*/ f123 1 385"/>
              <a:gd name="f167" fmla="*/ f124 1 133"/>
              <a:gd name="f168" fmla="*/ f125 1 385"/>
              <a:gd name="f169" fmla="*/ f126 1 133"/>
              <a:gd name="f170" fmla="*/ f127 1 385"/>
              <a:gd name="f171" fmla="*/ f128 1 133"/>
              <a:gd name="f172" fmla="*/ f129 1 385"/>
              <a:gd name="f173" fmla="*/ f130 1 133"/>
              <a:gd name="f174" fmla="*/ f131 1 385"/>
              <a:gd name="f175" fmla="*/ f132 1 385"/>
              <a:gd name="f176" fmla="*/ f133 1 385"/>
              <a:gd name="f177" fmla="*/ f134 1 133"/>
              <a:gd name="f178" fmla="*/ f135 1 385"/>
              <a:gd name="f179" fmla="*/ f136 1 133"/>
              <a:gd name="f180" fmla="*/ f137 1 385"/>
              <a:gd name="f181" fmla="*/ f138 1 133"/>
              <a:gd name="f182" fmla="*/ f139 1 385"/>
              <a:gd name="f183" fmla="*/ f140 1 133"/>
              <a:gd name="f184" fmla="*/ f141 1 385"/>
              <a:gd name="f185" fmla="*/ f142 1 133"/>
              <a:gd name="f186" fmla="*/ f143 1 385"/>
              <a:gd name="f187" fmla="*/ f144 1 133"/>
              <a:gd name="f188" fmla="*/ f145 1 385"/>
              <a:gd name="f189" fmla="*/ f146 1 133"/>
              <a:gd name="f190" fmla="*/ f147 1 385"/>
              <a:gd name="f191" fmla="*/ f148 1 385"/>
              <a:gd name="f192" fmla="*/ f149 1 133"/>
              <a:gd name="f193" fmla="*/ f150 1 385"/>
              <a:gd name="f194" fmla="*/ f151 1 385"/>
              <a:gd name="f195" fmla="*/ f152 1 385"/>
              <a:gd name="f196" fmla="*/ f153 1 133"/>
              <a:gd name="f197" fmla="*/ f154 1 385"/>
              <a:gd name="f198" fmla="*/ f155 1 133"/>
              <a:gd name="f199" fmla="*/ f156 1 385"/>
              <a:gd name="f200" fmla="*/ f157 1 133"/>
              <a:gd name="f201" fmla="*/ f158 1 385"/>
              <a:gd name="f202" fmla="*/ f159 1 385"/>
              <a:gd name="f203" fmla="*/ 0 1 f116"/>
              <a:gd name="f204" fmla="*/ f110 1 f116"/>
              <a:gd name="f205" fmla="*/ 0 1 f117"/>
              <a:gd name="f206" fmla="*/ f111 1 f117"/>
              <a:gd name="f207" fmla="*/ f161 1 f116"/>
              <a:gd name="f208" fmla="*/ f162 1 f117"/>
              <a:gd name="f209" fmla="*/ f163 1 f117"/>
              <a:gd name="f210" fmla="*/ f164 1 f116"/>
              <a:gd name="f211" fmla="*/ f165 1 f116"/>
              <a:gd name="f212" fmla="*/ f166 1 f117"/>
              <a:gd name="f213" fmla="*/ f167 1 f116"/>
              <a:gd name="f214" fmla="*/ f168 1 f117"/>
              <a:gd name="f215" fmla="*/ f169 1 f116"/>
              <a:gd name="f216" fmla="*/ f170 1 f117"/>
              <a:gd name="f217" fmla="*/ f171 1 f116"/>
              <a:gd name="f218" fmla="*/ f172 1 f117"/>
              <a:gd name="f219" fmla="*/ f173 1 f116"/>
              <a:gd name="f220" fmla="*/ f174 1 f117"/>
              <a:gd name="f221" fmla="*/ f175 1 f117"/>
              <a:gd name="f222" fmla="*/ f176 1 f117"/>
              <a:gd name="f223" fmla="*/ f177 1 f116"/>
              <a:gd name="f224" fmla="*/ f178 1 f117"/>
              <a:gd name="f225" fmla="*/ f179 1 f116"/>
              <a:gd name="f226" fmla="*/ f180 1 f117"/>
              <a:gd name="f227" fmla="*/ f181 1 f116"/>
              <a:gd name="f228" fmla="*/ f182 1 f117"/>
              <a:gd name="f229" fmla="*/ f183 1 f116"/>
              <a:gd name="f230" fmla="*/ f184 1 f117"/>
              <a:gd name="f231" fmla="*/ f185 1 f116"/>
              <a:gd name="f232" fmla="*/ f186 1 f117"/>
              <a:gd name="f233" fmla="*/ f187 1 f116"/>
              <a:gd name="f234" fmla="*/ f188 1 f117"/>
              <a:gd name="f235" fmla="*/ f189 1 f116"/>
              <a:gd name="f236" fmla="*/ f190 1 f117"/>
              <a:gd name="f237" fmla="*/ f191 1 f117"/>
              <a:gd name="f238" fmla="*/ f192 1 f116"/>
              <a:gd name="f239" fmla="*/ f193 1 f117"/>
              <a:gd name="f240" fmla="*/ f194 1 f117"/>
              <a:gd name="f241" fmla="*/ f195 1 f117"/>
              <a:gd name="f242" fmla="*/ f196 1 f116"/>
              <a:gd name="f243" fmla="*/ f197 1 f117"/>
              <a:gd name="f244" fmla="*/ f198 1 f116"/>
              <a:gd name="f245" fmla="*/ f199 1 f117"/>
              <a:gd name="f246" fmla="*/ f200 1 f116"/>
              <a:gd name="f247" fmla="*/ f201 1 f117"/>
              <a:gd name="f248" fmla="*/ f202 1 f117"/>
              <a:gd name="f249" fmla="*/ f203 f107 1"/>
              <a:gd name="f250" fmla="*/ f204 f107 1"/>
              <a:gd name="f251" fmla="*/ f206 f108 1"/>
              <a:gd name="f252" fmla="*/ f205 f108 1"/>
              <a:gd name="f253" fmla="*/ f207 f107 1"/>
              <a:gd name="f254" fmla="*/ f208 f108 1"/>
              <a:gd name="f255" fmla="*/ f209 f108 1"/>
              <a:gd name="f256" fmla="*/ f210 f107 1"/>
              <a:gd name="f257" fmla="*/ f211 f107 1"/>
              <a:gd name="f258" fmla="*/ f212 f108 1"/>
              <a:gd name="f259" fmla="*/ f213 f107 1"/>
              <a:gd name="f260" fmla="*/ f214 f108 1"/>
              <a:gd name="f261" fmla="*/ f215 f107 1"/>
              <a:gd name="f262" fmla="*/ f216 f108 1"/>
              <a:gd name="f263" fmla="*/ f217 f107 1"/>
              <a:gd name="f264" fmla="*/ f218 f108 1"/>
              <a:gd name="f265" fmla="*/ f219 f107 1"/>
              <a:gd name="f266" fmla="*/ f220 f108 1"/>
              <a:gd name="f267" fmla="*/ f221 f108 1"/>
              <a:gd name="f268" fmla="*/ f222 f108 1"/>
              <a:gd name="f269" fmla="*/ f223 f107 1"/>
              <a:gd name="f270" fmla="*/ f224 f108 1"/>
              <a:gd name="f271" fmla="*/ f225 f107 1"/>
              <a:gd name="f272" fmla="*/ f226 f108 1"/>
              <a:gd name="f273" fmla="*/ f227 f107 1"/>
              <a:gd name="f274" fmla="*/ f228 f108 1"/>
              <a:gd name="f275" fmla="*/ f229 f107 1"/>
              <a:gd name="f276" fmla="*/ f230 f108 1"/>
              <a:gd name="f277" fmla="*/ f231 f107 1"/>
              <a:gd name="f278" fmla="*/ f232 f108 1"/>
              <a:gd name="f279" fmla="*/ f233 f107 1"/>
              <a:gd name="f280" fmla="*/ f234 f108 1"/>
              <a:gd name="f281" fmla="*/ f235 f107 1"/>
              <a:gd name="f282" fmla="*/ f236 f108 1"/>
              <a:gd name="f283" fmla="*/ f237 f108 1"/>
              <a:gd name="f284" fmla="*/ f238 f107 1"/>
              <a:gd name="f285" fmla="*/ f239 f108 1"/>
              <a:gd name="f286" fmla="*/ f240 f108 1"/>
              <a:gd name="f287" fmla="*/ f241 f108 1"/>
              <a:gd name="f288" fmla="*/ f242 f107 1"/>
              <a:gd name="f289" fmla="*/ f243 f108 1"/>
              <a:gd name="f290" fmla="*/ f244 f107 1"/>
              <a:gd name="f291" fmla="*/ f245 f108 1"/>
              <a:gd name="f292" fmla="*/ f246 f107 1"/>
              <a:gd name="f293" fmla="*/ f247 f108 1"/>
              <a:gd name="f294" fmla="*/ f248 f10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60">
                <a:pos x="f253" y="f254"/>
              </a:cxn>
              <a:cxn ang="f160">
                <a:pos x="f253" y="f255"/>
              </a:cxn>
              <a:cxn ang="f160">
                <a:pos x="f256" y="f255"/>
              </a:cxn>
              <a:cxn ang="f160">
                <a:pos x="f257" y="f258"/>
              </a:cxn>
              <a:cxn ang="f160">
                <a:pos x="f259" y="f260"/>
              </a:cxn>
              <a:cxn ang="f160">
                <a:pos x="f261" y="f262"/>
              </a:cxn>
              <a:cxn ang="f160">
                <a:pos x="f263" y="f264"/>
              </a:cxn>
              <a:cxn ang="f160">
                <a:pos x="f265" y="f266"/>
              </a:cxn>
              <a:cxn ang="f160">
                <a:pos x="f261" y="f267"/>
              </a:cxn>
              <a:cxn ang="f160">
                <a:pos x="f259" y="f268"/>
              </a:cxn>
              <a:cxn ang="f160">
                <a:pos x="f269" y="f270"/>
              </a:cxn>
              <a:cxn ang="f160">
                <a:pos x="f271" y="f272"/>
              </a:cxn>
              <a:cxn ang="f160">
                <a:pos x="f273" y="f274"/>
              </a:cxn>
              <a:cxn ang="f160">
                <a:pos x="f275" y="f276"/>
              </a:cxn>
              <a:cxn ang="f160">
                <a:pos x="f277" y="f278"/>
              </a:cxn>
              <a:cxn ang="f160">
                <a:pos x="f279" y="f280"/>
              </a:cxn>
              <a:cxn ang="f160">
                <a:pos x="f281" y="f282"/>
              </a:cxn>
              <a:cxn ang="f160">
                <a:pos x="f271" y="f283"/>
              </a:cxn>
              <a:cxn ang="f160">
                <a:pos x="f284" y="f285"/>
              </a:cxn>
              <a:cxn ang="f160">
                <a:pos x="f279" y="f286"/>
              </a:cxn>
              <a:cxn ang="f160">
                <a:pos x="f275" y="f287"/>
              </a:cxn>
              <a:cxn ang="f160">
                <a:pos x="f288" y="f289"/>
              </a:cxn>
              <a:cxn ang="f160">
                <a:pos x="f290" y="f291"/>
              </a:cxn>
              <a:cxn ang="f160">
                <a:pos x="f292" y="f293"/>
              </a:cxn>
              <a:cxn ang="f160">
                <a:pos x="f271" y="f254"/>
              </a:cxn>
              <a:cxn ang="f160">
                <a:pos x="f271" y="f254"/>
              </a:cxn>
              <a:cxn ang="f160">
                <a:pos x="f253" y="f294"/>
              </a:cxn>
              <a:cxn ang="f160">
                <a:pos x="f253" y="f254"/>
              </a:cxn>
            </a:cxnLst>
            <a:rect l="f249" t="f252" r="f250" b="f251"/>
            <a:pathLst>
              <a:path w="133" h="385">
                <a:moveTo>
                  <a:pt x="f8" y="f5"/>
                </a:moveTo>
                <a:cubicBezTo>
                  <a:pt x="f9" y="f10"/>
                  <a:pt x="f9" y="f11"/>
                  <a:pt x="f8" y="f12"/>
                </a:cubicBezTo>
                <a:cubicBezTo>
                  <a:pt x="f13" y="f12"/>
                  <a:pt x="f13" y="f12"/>
                  <a:pt x="f13" y="f12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22" y="f23"/>
                  <a:pt x="f24" y="f25"/>
                </a:cubicBezTo>
                <a:cubicBezTo>
                  <a:pt x="f24" y="f26"/>
                  <a:pt x="f24" y="f27"/>
                  <a:pt x="f28" y="f29"/>
                </a:cubicBezTo>
                <a:cubicBezTo>
                  <a:pt x="f30" y="f31"/>
                  <a:pt x="f32" y="f33"/>
                  <a:pt x="f34" y="f27"/>
                </a:cubicBezTo>
                <a:cubicBezTo>
                  <a:pt x="f35" y="f36"/>
                  <a:pt x="f6" y="f37"/>
                  <a:pt x="f21" y="f38"/>
                </a:cubicBezTo>
                <a:cubicBezTo>
                  <a:pt x="f39" y="f40"/>
                  <a:pt x="f41" y="f42"/>
                  <a:pt x="f28" y="f43"/>
                </a:cubicBezTo>
                <a:cubicBezTo>
                  <a:pt x="f28" y="f44"/>
                  <a:pt x="f28" y="f45"/>
                  <a:pt x="f24" y="f46"/>
                </a:cubicBezTo>
                <a:cubicBezTo>
                  <a:pt x="f24" y="f47"/>
                  <a:pt x="f48" y="f49"/>
                  <a:pt x="f50" y="f7"/>
                </a:cubicBezTo>
                <a:cubicBezTo>
                  <a:pt x="f51" y="f49"/>
                  <a:pt x="f52" y="f53"/>
                  <a:pt x="f54" y="f55"/>
                </a:cubicBezTo>
                <a:cubicBezTo>
                  <a:pt x="f56" y="f57"/>
                  <a:pt x="f58" y="f59"/>
                  <a:pt x="f60" y="f37"/>
                </a:cubicBezTo>
                <a:cubicBezTo>
                  <a:pt x="f61" y="f62"/>
                  <a:pt x="f63" y="f64"/>
                  <a:pt x="f65" y="f64"/>
                </a:cubicBezTo>
                <a:cubicBezTo>
                  <a:pt x="f66" y="f64"/>
                  <a:pt x="f67" y="f37"/>
                  <a:pt x="f68" y="f69"/>
                </a:cubicBezTo>
                <a:cubicBezTo>
                  <a:pt x="f5" y="f29"/>
                  <a:pt x="f70" y="f71"/>
                  <a:pt x="f10" y="f72"/>
                </a:cubicBezTo>
                <a:cubicBezTo>
                  <a:pt x="f73" y="f74"/>
                  <a:pt x="f66" y="f75"/>
                  <a:pt x="f76" y="f77"/>
                </a:cubicBezTo>
                <a:cubicBezTo>
                  <a:pt x="f78" y="f2"/>
                  <a:pt x="f63" y="f79"/>
                  <a:pt x="f54" y="f80"/>
                </a:cubicBezTo>
                <a:cubicBezTo>
                  <a:pt x="f81" y="f82"/>
                  <a:pt x="f83" y="f84"/>
                  <a:pt x="f19" y="f85"/>
                </a:cubicBezTo>
                <a:cubicBezTo>
                  <a:pt x="f86" y="f87"/>
                  <a:pt x="f88" y="f84"/>
                  <a:pt x="f10" y="f89"/>
                </a:cubicBezTo>
                <a:cubicBezTo>
                  <a:pt x="f66" y="f85"/>
                  <a:pt x="f90" y="f91"/>
                  <a:pt x="f65" y="f92"/>
                </a:cubicBezTo>
                <a:cubicBezTo>
                  <a:pt x="f63" y="f20"/>
                  <a:pt x="f93" y="f94"/>
                  <a:pt x="f81" y="f14"/>
                </a:cubicBezTo>
                <a:cubicBezTo>
                  <a:pt x="f95" y="f83"/>
                  <a:pt x="f96" y="f97"/>
                  <a:pt x="f93" y="f98"/>
                </a:cubicBezTo>
                <a:cubicBezTo>
                  <a:pt x="f86" y="f99"/>
                  <a:pt x="f86" y="f99"/>
                  <a:pt x="f86" y="f99"/>
                </a:cubicBezTo>
                <a:cubicBezTo>
                  <a:pt x="f100" y="f101"/>
                  <a:pt x="f102" y="f90"/>
                  <a:pt x="f54" y="f5"/>
                </a:cubicBezTo>
                <a:cubicBezTo>
                  <a:pt x="f54" y="f5"/>
                  <a:pt x="f54" y="f5"/>
                  <a:pt x="f54" y="f5"/>
                </a:cubicBezTo>
                <a:cubicBezTo>
                  <a:pt x="f103" y="f5"/>
                  <a:pt x="f104" y="f105"/>
                  <a:pt x="f8" y="f105"/>
                </a:cubicBezTo>
                <a:lnTo>
                  <a:pt x="f8" y="f5"/>
                </a:ln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" name="Freeform 16">
            <a:extLst>
              <a:ext uri="{FF2B5EF4-FFF2-40B4-BE49-F238E27FC236}">
                <a16:creationId xmlns:a16="http://schemas.microsoft.com/office/drawing/2014/main" id="{27A38559-63D1-CB52-1A6A-7D3FF71345A9}"/>
              </a:ext>
            </a:extLst>
          </p:cNvPr>
          <p:cNvSpPr/>
          <p:nvPr/>
        </p:nvSpPr>
        <p:spPr>
          <a:xfrm>
            <a:off x="490539" y="2943225"/>
            <a:ext cx="334963" cy="16510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99"/>
              <a:gd name="f7" fmla="val 98"/>
              <a:gd name="f8" fmla="val 142"/>
              <a:gd name="f9" fmla="val 20"/>
              <a:gd name="f10" fmla="val 147"/>
              <a:gd name="f11" fmla="val 30"/>
              <a:gd name="f12" fmla="val 151"/>
              <a:gd name="f13" fmla="val 40"/>
              <a:gd name="f14" fmla="val 156"/>
              <a:gd name="f15" fmla="val 50"/>
              <a:gd name="f16" fmla="val 172"/>
              <a:gd name="f17" fmla="val 47"/>
              <a:gd name="f18" fmla="val 191"/>
              <a:gd name="f19" fmla="val 42"/>
              <a:gd name="f20" fmla="val 197"/>
              <a:gd name="f21" fmla="val 65"/>
              <a:gd name="f22" fmla="val 71"/>
              <a:gd name="f23" fmla="val 84"/>
              <a:gd name="f24" fmla="val 185"/>
              <a:gd name="f25" fmla="val 88"/>
              <a:gd name="f26" fmla="val 165"/>
              <a:gd name="f27" fmla="val 154"/>
              <a:gd name="f28" fmla="val 85"/>
              <a:gd name="f29" fmla="val 149"/>
              <a:gd name="f30" fmla="val 72"/>
              <a:gd name="f31" fmla="val 129"/>
              <a:gd name="f32" fmla="val 111"/>
              <a:gd name="f33" fmla="val 92"/>
              <a:gd name="f34" fmla="val 82"/>
              <a:gd name="f35" fmla="val 64"/>
              <a:gd name="f36" fmla="val 95"/>
              <a:gd name="f37" fmla="val 48"/>
              <a:gd name="f38" fmla="val 67"/>
              <a:gd name="f39" fmla="val 46"/>
              <a:gd name="f40" fmla="val 54"/>
              <a:gd name="f41" fmla="val 55"/>
              <a:gd name="f42" fmla="val 41"/>
              <a:gd name="f43" fmla="val 39"/>
              <a:gd name="f44" fmla="val 45"/>
              <a:gd name="f45" fmla="val 38"/>
              <a:gd name="f46" fmla="val 36"/>
              <a:gd name="f47" fmla="val 53"/>
              <a:gd name="f48" fmla="val 28"/>
              <a:gd name="f49" fmla="val 59"/>
              <a:gd name="f50" fmla="val 14"/>
              <a:gd name="f51" fmla="val 8"/>
              <a:gd name="f52" fmla="val 5"/>
              <a:gd name="f53" fmla="val 34"/>
              <a:gd name="f54" fmla="val 11"/>
              <a:gd name="f55" fmla="val 21"/>
              <a:gd name="f56" fmla="val 27"/>
              <a:gd name="f57" fmla="val 33"/>
              <a:gd name="f58" fmla="val 23"/>
              <a:gd name="f59" fmla="val 17"/>
              <a:gd name="f60" fmla="val 44"/>
              <a:gd name="f61" fmla="val 6"/>
              <a:gd name="f62" fmla="val 2"/>
              <a:gd name="f63" fmla="val 75"/>
              <a:gd name="f64" fmla="val 77"/>
              <a:gd name="f65" fmla="val 12"/>
              <a:gd name="f66" fmla="val 80"/>
              <a:gd name="f67" fmla="val 19"/>
              <a:gd name="f68" fmla="val 74"/>
              <a:gd name="f69" fmla="val 43"/>
              <a:gd name="f70" fmla="val 73"/>
              <a:gd name="f71" fmla="val 79"/>
              <a:gd name="f72" fmla="val 52"/>
              <a:gd name="f73" fmla="val 24"/>
              <a:gd name="f74" fmla="val 106"/>
              <a:gd name="f75" fmla="val 18"/>
              <a:gd name="f76" fmla="val 143"/>
              <a:gd name="f77" fmla="+- 0 0 -90"/>
              <a:gd name="f78" fmla="*/ f3 1 199"/>
              <a:gd name="f79" fmla="*/ f4 1 98"/>
              <a:gd name="f80" fmla="val f5"/>
              <a:gd name="f81" fmla="val f6"/>
              <a:gd name="f82" fmla="val f7"/>
              <a:gd name="f83" fmla="*/ f77 f0 1"/>
              <a:gd name="f84" fmla="+- f82 0 f80"/>
              <a:gd name="f85" fmla="+- f81 0 f80"/>
              <a:gd name="f86" fmla="*/ f83 1 f2"/>
              <a:gd name="f87" fmla="*/ f85 1 199"/>
              <a:gd name="f88" fmla="*/ f84 1 98"/>
              <a:gd name="f89" fmla="*/ 142 f85 1"/>
              <a:gd name="f90" fmla="*/ 20 f84 1"/>
              <a:gd name="f91" fmla="*/ 156 f85 1"/>
              <a:gd name="f92" fmla="*/ 50 f84 1"/>
              <a:gd name="f93" fmla="*/ 197 f85 1"/>
              <a:gd name="f94" fmla="*/ 65 f84 1"/>
              <a:gd name="f95" fmla="*/ 185 f85 1"/>
              <a:gd name="f96" fmla="*/ 88 f84 1"/>
              <a:gd name="f97" fmla="*/ 149 f85 1"/>
              <a:gd name="f98" fmla="*/ 72 f84 1"/>
              <a:gd name="f99" fmla="*/ 92 f85 1"/>
              <a:gd name="f100" fmla="*/ 48 f85 1"/>
              <a:gd name="f101" fmla="*/ 82 f84 1"/>
              <a:gd name="f102" fmla="*/ 55 f85 1"/>
              <a:gd name="f103" fmla="*/ 41 f84 1"/>
              <a:gd name="f104" fmla="*/ 40 f85 1"/>
              <a:gd name="f105" fmla="*/ 36 f84 1"/>
              <a:gd name="f106" fmla="*/ 14 f85 1"/>
              <a:gd name="f107" fmla="*/ 53 f84 1"/>
              <a:gd name="f108" fmla="*/ 0 f85 1"/>
              <a:gd name="f109" fmla="*/ 34 f84 1"/>
              <a:gd name="f110" fmla="*/ 33 f85 1"/>
              <a:gd name="f111" fmla="*/ 23 f84 1"/>
              <a:gd name="f112" fmla="*/ 54 f85 1"/>
              <a:gd name="f113" fmla="*/ 2 f84 1"/>
              <a:gd name="f114" fmla="*/ 77 f85 1"/>
              <a:gd name="f115" fmla="*/ 12 f84 1"/>
              <a:gd name="f116" fmla="*/ 71 f85 1"/>
              <a:gd name="f117" fmla="*/ 43 f84 1"/>
              <a:gd name="f118" fmla="*/ 85 f85 1"/>
              <a:gd name="f119" fmla="*/ 52 f84 1"/>
              <a:gd name="f120" fmla="*/ 143 f85 1"/>
              <a:gd name="f121" fmla="*/ 21 f84 1"/>
              <a:gd name="f122" fmla="+- f86 0 f1"/>
              <a:gd name="f123" fmla="*/ f89 1 199"/>
              <a:gd name="f124" fmla="*/ f90 1 98"/>
              <a:gd name="f125" fmla="*/ f91 1 199"/>
              <a:gd name="f126" fmla="*/ f92 1 98"/>
              <a:gd name="f127" fmla="*/ f93 1 199"/>
              <a:gd name="f128" fmla="*/ f94 1 98"/>
              <a:gd name="f129" fmla="*/ f95 1 199"/>
              <a:gd name="f130" fmla="*/ f96 1 98"/>
              <a:gd name="f131" fmla="*/ f97 1 199"/>
              <a:gd name="f132" fmla="*/ f98 1 98"/>
              <a:gd name="f133" fmla="*/ f99 1 199"/>
              <a:gd name="f134" fmla="*/ f100 1 199"/>
              <a:gd name="f135" fmla="*/ f101 1 98"/>
              <a:gd name="f136" fmla="*/ f102 1 199"/>
              <a:gd name="f137" fmla="*/ f103 1 98"/>
              <a:gd name="f138" fmla="*/ f104 1 199"/>
              <a:gd name="f139" fmla="*/ f105 1 98"/>
              <a:gd name="f140" fmla="*/ f106 1 199"/>
              <a:gd name="f141" fmla="*/ f107 1 98"/>
              <a:gd name="f142" fmla="*/ f108 1 199"/>
              <a:gd name="f143" fmla="*/ f109 1 98"/>
              <a:gd name="f144" fmla="*/ f110 1 199"/>
              <a:gd name="f145" fmla="*/ f111 1 98"/>
              <a:gd name="f146" fmla="*/ f112 1 199"/>
              <a:gd name="f147" fmla="*/ f113 1 98"/>
              <a:gd name="f148" fmla="*/ f114 1 199"/>
              <a:gd name="f149" fmla="*/ f115 1 98"/>
              <a:gd name="f150" fmla="*/ f116 1 199"/>
              <a:gd name="f151" fmla="*/ f117 1 98"/>
              <a:gd name="f152" fmla="*/ f118 1 199"/>
              <a:gd name="f153" fmla="*/ f119 1 98"/>
              <a:gd name="f154" fmla="*/ f120 1 199"/>
              <a:gd name="f155" fmla="*/ f121 1 98"/>
              <a:gd name="f156" fmla="*/ 0 1 f87"/>
              <a:gd name="f157" fmla="*/ f81 1 f87"/>
              <a:gd name="f158" fmla="*/ 0 1 f88"/>
              <a:gd name="f159" fmla="*/ f82 1 f88"/>
              <a:gd name="f160" fmla="*/ f123 1 f87"/>
              <a:gd name="f161" fmla="*/ f124 1 f88"/>
              <a:gd name="f162" fmla="*/ f125 1 f87"/>
              <a:gd name="f163" fmla="*/ f126 1 f88"/>
              <a:gd name="f164" fmla="*/ f127 1 f87"/>
              <a:gd name="f165" fmla="*/ f128 1 f88"/>
              <a:gd name="f166" fmla="*/ f129 1 f87"/>
              <a:gd name="f167" fmla="*/ f130 1 f88"/>
              <a:gd name="f168" fmla="*/ f131 1 f87"/>
              <a:gd name="f169" fmla="*/ f132 1 f88"/>
              <a:gd name="f170" fmla="*/ f133 1 f87"/>
              <a:gd name="f171" fmla="*/ f134 1 f87"/>
              <a:gd name="f172" fmla="*/ f135 1 f88"/>
              <a:gd name="f173" fmla="*/ f136 1 f87"/>
              <a:gd name="f174" fmla="*/ f137 1 f88"/>
              <a:gd name="f175" fmla="*/ f138 1 f87"/>
              <a:gd name="f176" fmla="*/ f139 1 f88"/>
              <a:gd name="f177" fmla="*/ f140 1 f87"/>
              <a:gd name="f178" fmla="*/ f141 1 f88"/>
              <a:gd name="f179" fmla="*/ f142 1 f87"/>
              <a:gd name="f180" fmla="*/ f143 1 f88"/>
              <a:gd name="f181" fmla="*/ f144 1 f87"/>
              <a:gd name="f182" fmla="*/ f145 1 f88"/>
              <a:gd name="f183" fmla="*/ f146 1 f87"/>
              <a:gd name="f184" fmla="*/ f147 1 f88"/>
              <a:gd name="f185" fmla="*/ f148 1 f87"/>
              <a:gd name="f186" fmla="*/ f149 1 f88"/>
              <a:gd name="f187" fmla="*/ f150 1 f87"/>
              <a:gd name="f188" fmla="*/ f151 1 f88"/>
              <a:gd name="f189" fmla="*/ f152 1 f87"/>
              <a:gd name="f190" fmla="*/ f153 1 f88"/>
              <a:gd name="f191" fmla="*/ f154 1 f87"/>
              <a:gd name="f192" fmla="*/ f155 1 f88"/>
              <a:gd name="f193" fmla="*/ f156 f78 1"/>
              <a:gd name="f194" fmla="*/ f157 f78 1"/>
              <a:gd name="f195" fmla="*/ f159 f79 1"/>
              <a:gd name="f196" fmla="*/ f158 f79 1"/>
              <a:gd name="f197" fmla="*/ f160 f78 1"/>
              <a:gd name="f198" fmla="*/ f161 f79 1"/>
              <a:gd name="f199" fmla="*/ f162 f78 1"/>
              <a:gd name="f200" fmla="*/ f163 f79 1"/>
              <a:gd name="f201" fmla="*/ f164 f78 1"/>
              <a:gd name="f202" fmla="*/ f165 f79 1"/>
              <a:gd name="f203" fmla="*/ f166 f78 1"/>
              <a:gd name="f204" fmla="*/ f167 f79 1"/>
              <a:gd name="f205" fmla="*/ f168 f78 1"/>
              <a:gd name="f206" fmla="*/ f169 f79 1"/>
              <a:gd name="f207" fmla="*/ f170 f78 1"/>
              <a:gd name="f208" fmla="*/ f171 f78 1"/>
              <a:gd name="f209" fmla="*/ f172 f79 1"/>
              <a:gd name="f210" fmla="*/ f173 f78 1"/>
              <a:gd name="f211" fmla="*/ f174 f79 1"/>
              <a:gd name="f212" fmla="*/ f175 f78 1"/>
              <a:gd name="f213" fmla="*/ f176 f79 1"/>
              <a:gd name="f214" fmla="*/ f177 f78 1"/>
              <a:gd name="f215" fmla="*/ f178 f79 1"/>
              <a:gd name="f216" fmla="*/ f179 f78 1"/>
              <a:gd name="f217" fmla="*/ f180 f79 1"/>
              <a:gd name="f218" fmla="*/ f181 f78 1"/>
              <a:gd name="f219" fmla="*/ f182 f79 1"/>
              <a:gd name="f220" fmla="*/ f183 f78 1"/>
              <a:gd name="f221" fmla="*/ f184 f79 1"/>
              <a:gd name="f222" fmla="*/ f185 f78 1"/>
              <a:gd name="f223" fmla="*/ f186 f79 1"/>
              <a:gd name="f224" fmla="*/ f187 f78 1"/>
              <a:gd name="f225" fmla="*/ f188 f79 1"/>
              <a:gd name="f226" fmla="*/ f189 f78 1"/>
              <a:gd name="f227" fmla="*/ f190 f79 1"/>
              <a:gd name="f228" fmla="*/ f191 f78 1"/>
              <a:gd name="f229" fmla="*/ f192 f7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22">
                <a:pos x="f197" y="f198"/>
              </a:cxn>
              <a:cxn ang="f122">
                <a:pos x="f199" y="f200"/>
              </a:cxn>
              <a:cxn ang="f122">
                <a:pos x="f201" y="f202"/>
              </a:cxn>
              <a:cxn ang="f122">
                <a:pos x="f203" y="f204"/>
              </a:cxn>
              <a:cxn ang="f122">
                <a:pos x="f205" y="f206"/>
              </a:cxn>
              <a:cxn ang="f122">
                <a:pos x="f207" y="f206"/>
              </a:cxn>
              <a:cxn ang="f122">
                <a:pos x="f208" y="f209"/>
              </a:cxn>
              <a:cxn ang="f122">
                <a:pos x="f210" y="f211"/>
              </a:cxn>
              <a:cxn ang="f122">
                <a:pos x="f212" y="f213"/>
              </a:cxn>
              <a:cxn ang="f122">
                <a:pos x="f214" y="f215"/>
              </a:cxn>
              <a:cxn ang="f122">
                <a:pos x="f216" y="f217"/>
              </a:cxn>
              <a:cxn ang="f122">
                <a:pos x="f218" y="f219"/>
              </a:cxn>
              <a:cxn ang="f122">
                <a:pos x="f220" y="f221"/>
              </a:cxn>
              <a:cxn ang="f122">
                <a:pos x="f222" y="f223"/>
              </a:cxn>
              <a:cxn ang="f122">
                <a:pos x="f224" y="f225"/>
              </a:cxn>
              <a:cxn ang="f122">
                <a:pos x="f226" y="f227"/>
              </a:cxn>
              <a:cxn ang="f122">
                <a:pos x="f228" y="f229"/>
              </a:cxn>
              <a:cxn ang="f122">
                <a:pos x="f197" y="f198"/>
              </a:cxn>
            </a:cxnLst>
            <a:rect l="f193" t="f196" r="f194" b="f195"/>
            <a:pathLst>
              <a:path w="199" h="98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6" y="f22"/>
                  <a:pt x="f18" y="f23"/>
                  <a:pt x="f24" y="f25"/>
                </a:cubicBezTo>
                <a:cubicBezTo>
                  <a:pt x="f26" y="f7"/>
                  <a:pt x="f27" y="f28"/>
                  <a:pt x="f29" y="f30"/>
                </a:cubicBezTo>
                <a:cubicBezTo>
                  <a:pt x="f31" y="f30"/>
                  <a:pt x="f32" y="f30"/>
                  <a:pt x="f33" y="f30"/>
                </a:cubicBezTo>
                <a:cubicBezTo>
                  <a:pt x="f34" y="f25"/>
                  <a:pt x="f35" y="f36"/>
                  <a:pt x="f37" y="f34"/>
                </a:cubicBezTo>
                <a:cubicBezTo>
                  <a:pt x="f11" y="f38"/>
                  <a:pt x="f39" y="f40"/>
                  <a:pt x="f41" y="f42"/>
                </a:cubicBezTo>
                <a:cubicBezTo>
                  <a:pt x="f15" y="f43"/>
                  <a:pt x="f44" y="f45"/>
                  <a:pt x="f13" y="f46"/>
                </a:cubicBezTo>
                <a:cubicBezTo>
                  <a:pt x="f45" y="f47"/>
                  <a:pt x="f48" y="f49"/>
                  <a:pt x="f50" y="f47"/>
                </a:cubicBezTo>
                <a:cubicBezTo>
                  <a:pt x="f51" y="f15"/>
                  <a:pt x="f52" y="f42"/>
                  <a:pt x="f5" y="f53"/>
                </a:cubicBezTo>
                <a:cubicBezTo>
                  <a:pt x="f54" y="f11"/>
                  <a:pt x="f55" y="f56"/>
                  <a:pt x="f57" y="f58"/>
                </a:cubicBezTo>
                <a:cubicBezTo>
                  <a:pt x="f45" y="f59"/>
                  <a:pt x="f60" y="f61"/>
                  <a:pt x="f40" y="f62"/>
                </a:cubicBezTo>
                <a:cubicBezTo>
                  <a:pt x="f49" y="f5"/>
                  <a:pt x="f63" y="f61"/>
                  <a:pt x="f64" y="f65"/>
                </a:cubicBezTo>
                <a:cubicBezTo>
                  <a:pt x="f66" y="f67"/>
                  <a:pt x="f68" y="f11"/>
                  <a:pt x="f22" y="f69"/>
                </a:cubicBezTo>
                <a:cubicBezTo>
                  <a:pt x="f70" y="f60"/>
                  <a:pt x="f71" y="f37"/>
                  <a:pt x="f28" y="f72"/>
                </a:cubicBezTo>
                <a:cubicBezTo>
                  <a:pt x="f36" y="f73"/>
                  <a:pt x="f74" y="f75"/>
                  <a:pt x="f76" y="f55"/>
                </a:cubicBezTo>
                <a:cubicBezTo>
                  <a:pt x="f76" y="f55"/>
                  <a:pt x="f8" y="f9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" name="Freeform 17">
            <a:extLst>
              <a:ext uri="{FF2B5EF4-FFF2-40B4-BE49-F238E27FC236}">
                <a16:creationId xmlns:a16="http://schemas.microsoft.com/office/drawing/2014/main" id="{88D69228-5AD6-B7F2-A40D-1AF0C50D68BD}"/>
              </a:ext>
            </a:extLst>
          </p:cNvPr>
          <p:cNvSpPr/>
          <p:nvPr/>
        </p:nvSpPr>
        <p:spPr>
          <a:xfrm>
            <a:off x="5160965" y="4208461"/>
            <a:ext cx="168277" cy="620713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100"/>
              <a:gd name="f8" fmla="val 369"/>
              <a:gd name="f9" fmla="val 54"/>
              <a:gd name="f10" fmla="val 233"/>
              <a:gd name="f11" fmla="val 43"/>
              <a:gd name="f12" fmla="val 230"/>
              <a:gd name="f13" fmla="val 36"/>
              <a:gd name="f14" fmla="val 228"/>
              <a:gd name="f15" fmla="val 29"/>
              <a:gd name="f16" fmla="val 224"/>
              <a:gd name="f17" fmla="val 27"/>
              <a:gd name="f18" fmla="val 28"/>
              <a:gd name="f19" fmla="val 214"/>
              <a:gd name="f20" fmla="val 37"/>
              <a:gd name="f21" fmla="val 213"/>
              <a:gd name="f22" fmla="val 45"/>
              <a:gd name="f23" fmla="val 212"/>
              <a:gd name="f24" fmla="val 162"/>
              <a:gd name="f25" fmla="val 109"/>
              <a:gd name="f26" fmla="val 40"/>
              <a:gd name="f27" fmla="val 61"/>
              <a:gd name="f28" fmla="val 30"/>
              <a:gd name="f29" fmla="val 68"/>
              <a:gd name="f30" fmla="val 20"/>
              <a:gd name="f31" fmla="val 73"/>
              <a:gd name="f32" fmla="val 15"/>
              <a:gd name="f33" fmla="val 75"/>
              <a:gd name="f34" fmla="val 9"/>
              <a:gd name="f35" fmla="val 74"/>
              <a:gd name="f36" fmla="val 5"/>
              <a:gd name="f37" fmla="val 3"/>
              <a:gd name="f38" fmla="val 67"/>
              <a:gd name="f39" fmla="val 1"/>
              <a:gd name="f40" fmla="val 65"/>
              <a:gd name="f41" fmla="val 4"/>
              <a:gd name="f42" fmla="val 7"/>
              <a:gd name="f43" fmla="val 57"/>
              <a:gd name="f44" fmla="val 12"/>
              <a:gd name="f45" fmla="val 55"/>
              <a:gd name="f46" fmla="val 51"/>
              <a:gd name="f47" fmla="val 49"/>
              <a:gd name="f48" fmla="val 47"/>
              <a:gd name="f49" fmla="val 39"/>
              <a:gd name="f50" fmla="val 34"/>
              <a:gd name="f51" fmla="val 22"/>
              <a:gd name="f52" fmla="val 14"/>
              <a:gd name="f53" fmla="val 84"/>
              <a:gd name="f54" fmla="val 10"/>
              <a:gd name="f55" fmla="val 98"/>
              <a:gd name="f56" fmla="val 42"/>
              <a:gd name="f57" fmla="val 85"/>
              <a:gd name="f58" fmla="val 53"/>
              <a:gd name="f59" fmla="val 62"/>
              <a:gd name="f60" fmla="val 71"/>
              <a:gd name="f61" fmla="val 83"/>
              <a:gd name="f62" fmla="val 170"/>
              <a:gd name="f63" fmla="val 72"/>
              <a:gd name="f64" fmla="val 257"/>
              <a:gd name="f65" fmla="val 344"/>
              <a:gd name="f66" fmla="val 348"/>
              <a:gd name="f67" fmla="val 353"/>
              <a:gd name="f68" fmla="val 356"/>
              <a:gd name="f69" fmla="val 70"/>
              <a:gd name="f70" fmla="val 361"/>
              <a:gd name="f71" fmla="val 364"/>
              <a:gd name="f72" fmla="val 64"/>
              <a:gd name="f73" fmla="val 56"/>
              <a:gd name="f74" fmla="val 327"/>
              <a:gd name="f75" fmla="val 297"/>
              <a:gd name="f76" fmla="val 268"/>
              <a:gd name="f77" fmla="val 256"/>
              <a:gd name="f78" fmla="val 243"/>
              <a:gd name="f79" fmla="+- 0 0 -90"/>
              <a:gd name="f80" fmla="*/ f4 1 100"/>
              <a:gd name="f81" fmla="*/ f5 1 369"/>
              <a:gd name="f82" fmla="val f6"/>
              <a:gd name="f83" fmla="val f7"/>
              <a:gd name="f84" fmla="val f8"/>
              <a:gd name="f85" fmla="*/ f79 f0 1"/>
              <a:gd name="f86" fmla="+- f84 0 f82"/>
              <a:gd name="f87" fmla="+- f83 0 f82"/>
              <a:gd name="f88" fmla="*/ f85 1 f3"/>
              <a:gd name="f89" fmla="*/ f87 1 100"/>
              <a:gd name="f90" fmla="*/ f86 1 369"/>
              <a:gd name="f91" fmla="*/ 54 f87 1"/>
              <a:gd name="f92" fmla="*/ 233 f86 1"/>
              <a:gd name="f93" fmla="*/ 29 f87 1"/>
              <a:gd name="f94" fmla="*/ 224 f86 1"/>
              <a:gd name="f95" fmla="*/ 214 f86 1"/>
              <a:gd name="f96" fmla="*/ 212 f86 1"/>
              <a:gd name="f97" fmla="*/ 54 f86 1"/>
              <a:gd name="f98" fmla="*/ 20 f87 1"/>
              <a:gd name="f99" fmla="*/ 73 f86 1"/>
              <a:gd name="f100" fmla="*/ 5 f87 1"/>
              <a:gd name="f101" fmla="*/ 1 f87 1"/>
              <a:gd name="f102" fmla="*/ 65 f86 1"/>
              <a:gd name="f103" fmla="*/ 12 f87 1"/>
              <a:gd name="f104" fmla="*/ 55 f86 1"/>
              <a:gd name="f105" fmla="*/ 36 f87 1"/>
              <a:gd name="f106" fmla="*/ 47 f86 1"/>
              <a:gd name="f107" fmla="*/ 45 f87 1"/>
              <a:gd name="f108" fmla="*/ 14 f86 1"/>
              <a:gd name="f109" fmla="*/ 84 f87 1"/>
              <a:gd name="f110" fmla="*/ 10 f86 1"/>
              <a:gd name="f111" fmla="*/ 85 f87 1"/>
              <a:gd name="f112" fmla="*/ 53 f86 1"/>
              <a:gd name="f113" fmla="*/ 73 f87 1"/>
              <a:gd name="f114" fmla="*/ 83 f86 1"/>
              <a:gd name="f115" fmla="*/ 72 f87 1"/>
              <a:gd name="f116" fmla="*/ 344 f86 1"/>
              <a:gd name="f117" fmla="*/ 71 f87 1"/>
              <a:gd name="f118" fmla="*/ 356 f86 1"/>
              <a:gd name="f119" fmla="*/ 64 f87 1"/>
              <a:gd name="f120" fmla="*/ 369 f86 1"/>
              <a:gd name="f121" fmla="*/ 55 f87 1"/>
              <a:gd name="f122" fmla="*/ 268 f86 1"/>
              <a:gd name="f123" fmla="+- f88 0 f1"/>
              <a:gd name="f124" fmla="*/ f91 1 100"/>
              <a:gd name="f125" fmla="*/ f92 1 369"/>
              <a:gd name="f126" fmla="*/ f93 1 100"/>
              <a:gd name="f127" fmla="*/ f94 1 369"/>
              <a:gd name="f128" fmla="*/ f95 1 369"/>
              <a:gd name="f129" fmla="*/ f96 1 369"/>
              <a:gd name="f130" fmla="*/ f97 1 369"/>
              <a:gd name="f131" fmla="*/ f98 1 100"/>
              <a:gd name="f132" fmla="*/ f99 1 369"/>
              <a:gd name="f133" fmla="*/ f100 1 100"/>
              <a:gd name="f134" fmla="*/ f101 1 100"/>
              <a:gd name="f135" fmla="*/ f102 1 369"/>
              <a:gd name="f136" fmla="*/ f103 1 100"/>
              <a:gd name="f137" fmla="*/ f104 1 369"/>
              <a:gd name="f138" fmla="*/ f105 1 100"/>
              <a:gd name="f139" fmla="*/ f106 1 369"/>
              <a:gd name="f140" fmla="*/ f107 1 100"/>
              <a:gd name="f141" fmla="*/ f108 1 369"/>
              <a:gd name="f142" fmla="*/ f109 1 100"/>
              <a:gd name="f143" fmla="*/ f110 1 369"/>
              <a:gd name="f144" fmla="*/ f111 1 100"/>
              <a:gd name="f145" fmla="*/ f112 1 369"/>
              <a:gd name="f146" fmla="*/ f113 1 100"/>
              <a:gd name="f147" fmla="*/ f114 1 369"/>
              <a:gd name="f148" fmla="*/ f115 1 100"/>
              <a:gd name="f149" fmla="*/ f116 1 369"/>
              <a:gd name="f150" fmla="*/ f117 1 100"/>
              <a:gd name="f151" fmla="*/ f118 1 369"/>
              <a:gd name="f152" fmla="*/ f119 1 100"/>
              <a:gd name="f153" fmla="*/ f120 1 369"/>
              <a:gd name="f154" fmla="*/ f121 1 100"/>
              <a:gd name="f155" fmla="*/ f122 1 369"/>
              <a:gd name="f156" fmla="*/ 0 1 f89"/>
              <a:gd name="f157" fmla="*/ f83 1 f89"/>
              <a:gd name="f158" fmla="*/ 0 1 f90"/>
              <a:gd name="f159" fmla="*/ f84 1 f90"/>
              <a:gd name="f160" fmla="*/ f124 1 f89"/>
              <a:gd name="f161" fmla="*/ f125 1 f90"/>
              <a:gd name="f162" fmla="*/ f126 1 f89"/>
              <a:gd name="f163" fmla="*/ f127 1 f90"/>
              <a:gd name="f164" fmla="*/ f128 1 f90"/>
              <a:gd name="f165" fmla="*/ f129 1 f90"/>
              <a:gd name="f166" fmla="*/ f130 1 f90"/>
              <a:gd name="f167" fmla="*/ f131 1 f89"/>
              <a:gd name="f168" fmla="*/ f132 1 f90"/>
              <a:gd name="f169" fmla="*/ f133 1 f89"/>
              <a:gd name="f170" fmla="*/ f134 1 f89"/>
              <a:gd name="f171" fmla="*/ f135 1 f90"/>
              <a:gd name="f172" fmla="*/ f136 1 f89"/>
              <a:gd name="f173" fmla="*/ f137 1 f90"/>
              <a:gd name="f174" fmla="*/ f138 1 f89"/>
              <a:gd name="f175" fmla="*/ f139 1 f90"/>
              <a:gd name="f176" fmla="*/ f140 1 f89"/>
              <a:gd name="f177" fmla="*/ f141 1 f90"/>
              <a:gd name="f178" fmla="*/ f142 1 f89"/>
              <a:gd name="f179" fmla="*/ f143 1 f90"/>
              <a:gd name="f180" fmla="*/ f144 1 f89"/>
              <a:gd name="f181" fmla="*/ f145 1 f90"/>
              <a:gd name="f182" fmla="*/ f146 1 f89"/>
              <a:gd name="f183" fmla="*/ f147 1 f90"/>
              <a:gd name="f184" fmla="*/ f148 1 f89"/>
              <a:gd name="f185" fmla="*/ f149 1 f90"/>
              <a:gd name="f186" fmla="*/ f150 1 f89"/>
              <a:gd name="f187" fmla="*/ f151 1 f90"/>
              <a:gd name="f188" fmla="*/ f152 1 f89"/>
              <a:gd name="f189" fmla="*/ f153 1 f90"/>
              <a:gd name="f190" fmla="*/ f154 1 f89"/>
              <a:gd name="f191" fmla="*/ f155 1 f90"/>
              <a:gd name="f192" fmla="*/ f156 f80 1"/>
              <a:gd name="f193" fmla="*/ f157 f80 1"/>
              <a:gd name="f194" fmla="*/ f159 f81 1"/>
              <a:gd name="f195" fmla="*/ f158 f81 1"/>
              <a:gd name="f196" fmla="*/ f160 f80 1"/>
              <a:gd name="f197" fmla="*/ f161 f81 1"/>
              <a:gd name="f198" fmla="*/ f162 f80 1"/>
              <a:gd name="f199" fmla="*/ f163 f81 1"/>
              <a:gd name="f200" fmla="*/ f164 f81 1"/>
              <a:gd name="f201" fmla="*/ f165 f81 1"/>
              <a:gd name="f202" fmla="*/ f166 f81 1"/>
              <a:gd name="f203" fmla="*/ f167 f80 1"/>
              <a:gd name="f204" fmla="*/ f168 f81 1"/>
              <a:gd name="f205" fmla="*/ f169 f80 1"/>
              <a:gd name="f206" fmla="*/ f170 f80 1"/>
              <a:gd name="f207" fmla="*/ f171 f81 1"/>
              <a:gd name="f208" fmla="*/ f172 f80 1"/>
              <a:gd name="f209" fmla="*/ f173 f81 1"/>
              <a:gd name="f210" fmla="*/ f174 f80 1"/>
              <a:gd name="f211" fmla="*/ f175 f81 1"/>
              <a:gd name="f212" fmla="*/ f176 f80 1"/>
              <a:gd name="f213" fmla="*/ f177 f81 1"/>
              <a:gd name="f214" fmla="*/ f178 f80 1"/>
              <a:gd name="f215" fmla="*/ f179 f81 1"/>
              <a:gd name="f216" fmla="*/ f180 f80 1"/>
              <a:gd name="f217" fmla="*/ f181 f81 1"/>
              <a:gd name="f218" fmla="*/ f182 f80 1"/>
              <a:gd name="f219" fmla="*/ f183 f81 1"/>
              <a:gd name="f220" fmla="*/ f184 f80 1"/>
              <a:gd name="f221" fmla="*/ f185 f81 1"/>
              <a:gd name="f222" fmla="*/ f186 f80 1"/>
              <a:gd name="f223" fmla="*/ f187 f81 1"/>
              <a:gd name="f224" fmla="*/ f188 f80 1"/>
              <a:gd name="f225" fmla="*/ f189 f81 1"/>
              <a:gd name="f226" fmla="*/ f190 f80 1"/>
              <a:gd name="f227" fmla="*/ f191 f8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23">
                <a:pos x="f196" y="f197"/>
              </a:cxn>
              <a:cxn ang="f123">
                <a:pos x="f198" y="f199"/>
              </a:cxn>
              <a:cxn ang="f123">
                <a:pos x="f198" y="f200"/>
              </a:cxn>
              <a:cxn ang="f123">
                <a:pos x="f196" y="f201"/>
              </a:cxn>
              <a:cxn ang="f123">
                <a:pos x="f196" y="f202"/>
              </a:cxn>
              <a:cxn ang="f123">
                <a:pos x="f203" y="f204"/>
              </a:cxn>
              <a:cxn ang="f123">
                <a:pos x="f205" y="f204"/>
              </a:cxn>
              <a:cxn ang="f123">
                <a:pos x="f206" y="f207"/>
              </a:cxn>
              <a:cxn ang="f123">
                <a:pos x="f208" y="f209"/>
              </a:cxn>
              <a:cxn ang="f123">
                <a:pos x="f210" y="f211"/>
              </a:cxn>
              <a:cxn ang="f123">
                <a:pos x="f212" y="f213"/>
              </a:cxn>
              <a:cxn ang="f123">
                <a:pos x="f214" y="f215"/>
              </a:cxn>
              <a:cxn ang="f123">
                <a:pos x="f216" y="f217"/>
              </a:cxn>
              <a:cxn ang="f123">
                <a:pos x="f218" y="f219"/>
              </a:cxn>
              <a:cxn ang="f123">
                <a:pos x="f220" y="f221"/>
              </a:cxn>
              <a:cxn ang="f123">
                <a:pos x="f222" y="f223"/>
              </a:cxn>
              <a:cxn ang="f123">
                <a:pos x="f224" y="f225"/>
              </a:cxn>
              <a:cxn ang="f123">
                <a:pos x="f226" y="f223"/>
              </a:cxn>
              <a:cxn ang="f123">
                <a:pos x="f196" y="f227"/>
              </a:cxn>
              <a:cxn ang="f123">
                <a:pos x="f196" y="f197"/>
              </a:cxn>
            </a:cxnLst>
            <a:rect l="f192" t="f195" r="f193" b="f194"/>
            <a:pathLst>
              <a:path w="100" h="369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6"/>
                  <a:pt x="f18" y="f19"/>
                  <a:pt x="f15" y="f19"/>
                </a:cubicBezTo>
                <a:cubicBezTo>
                  <a:pt x="f20" y="f21"/>
                  <a:pt x="f22" y="f21"/>
                  <a:pt x="f9" y="f23"/>
                </a:cubicBezTo>
                <a:cubicBezTo>
                  <a:pt x="f9" y="f24"/>
                  <a:pt x="f9" y="f25"/>
                  <a:pt x="f9" y="f9"/>
                </a:cubicBezTo>
                <a:cubicBezTo>
                  <a:pt x="f26" y="f27"/>
                  <a:pt x="f28" y="f29"/>
                  <a:pt x="f30" y="f31"/>
                </a:cubicBezTo>
                <a:cubicBezTo>
                  <a:pt x="f32" y="f33"/>
                  <a:pt x="f34" y="f35"/>
                  <a:pt x="f36" y="f31"/>
                </a:cubicBezTo>
                <a:cubicBezTo>
                  <a:pt x="f37" y="f31"/>
                  <a:pt x="f6" y="f38"/>
                  <a:pt x="f39" y="f40"/>
                </a:cubicBezTo>
                <a:cubicBezTo>
                  <a:pt x="f41" y="f27"/>
                  <a:pt x="f42" y="f43"/>
                  <a:pt x="f44" y="f45"/>
                </a:cubicBezTo>
                <a:cubicBezTo>
                  <a:pt x="f30" y="f46"/>
                  <a:pt x="f28" y="f47"/>
                  <a:pt x="f13" y="f48"/>
                </a:cubicBezTo>
                <a:cubicBezTo>
                  <a:pt x="f49" y="f50"/>
                  <a:pt x="f26" y="f51"/>
                  <a:pt x="f22" y="f52"/>
                </a:cubicBezTo>
                <a:cubicBezTo>
                  <a:pt x="f45" y="f6"/>
                  <a:pt x="f31" y="f6"/>
                  <a:pt x="f53" y="f54"/>
                </a:cubicBezTo>
                <a:cubicBezTo>
                  <a:pt x="f55" y="f51"/>
                  <a:pt x="f7" y="f56"/>
                  <a:pt x="f57" y="f58"/>
                </a:cubicBezTo>
                <a:cubicBezTo>
                  <a:pt x="f33" y="f59"/>
                  <a:pt x="f35" y="f60"/>
                  <a:pt x="f31" y="f61"/>
                </a:cubicBezTo>
                <a:cubicBezTo>
                  <a:pt x="f31" y="f62"/>
                  <a:pt x="f63" y="f64"/>
                  <a:pt x="f63" y="f65"/>
                </a:cubicBezTo>
                <a:cubicBezTo>
                  <a:pt x="f60" y="f66"/>
                  <a:pt x="f31" y="f67"/>
                  <a:pt x="f60" y="f68"/>
                </a:cubicBezTo>
                <a:cubicBezTo>
                  <a:pt x="f69" y="f70"/>
                  <a:pt x="f38" y="f71"/>
                  <a:pt x="f72" y="f8"/>
                </a:cubicBezTo>
                <a:cubicBezTo>
                  <a:pt x="f27" y="f71"/>
                  <a:pt x="f73" y="f2"/>
                  <a:pt x="f45" y="f68"/>
                </a:cubicBezTo>
                <a:cubicBezTo>
                  <a:pt x="f9" y="f74"/>
                  <a:pt x="f9" y="f75"/>
                  <a:pt x="f9" y="f76"/>
                </a:cubicBezTo>
                <a:cubicBezTo>
                  <a:pt x="f9" y="f77"/>
                  <a:pt x="f9" y="f78"/>
                  <a:pt x="f9" y="f10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6" name="Freeform 18">
            <a:extLst>
              <a:ext uri="{FF2B5EF4-FFF2-40B4-BE49-F238E27FC236}">
                <a16:creationId xmlns:a16="http://schemas.microsoft.com/office/drawing/2014/main" id="{24589181-6ECF-28ED-E257-B4F6744D5700}"/>
              </a:ext>
            </a:extLst>
          </p:cNvPr>
          <p:cNvSpPr/>
          <p:nvPr/>
        </p:nvSpPr>
        <p:spPr>
          <a:xfrm>
            <a:off x="1957392" y="2500317"/>
            <a:ext cx="349245" cy="2413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08"/>
              <a:gd name="f7" fmla="val 144"/>
              <a:gd name="f8" fmla="val 78"/>
              <a:gd name="f9" fmla="val 108"/>
              <a:gd name="f10" fmla="val 86"/>
              <a:gd name="f11" fmla="val 113"/>
              <a:gd name="f12" fmla="val 94"/>
              <a:gd name="f13" fmla="val 118"/>
              <a:gd name="f14" fmla="val 102"/>
              <a:gd name="f15" fmla="val 124"/>
              <a:gd name="f16" fmla="val 101"/>
              <a:gd name="f17" fmla="val 125"/>
              <a:gd name="f18" fmla="val 100"/>
              <a:gd name="f19" fmla="val 127"/>
              <a:gd name="f20" fmla="val 99"/>
              <a:gd name="f21" fmla="val 129"/>
              <a:gd name="f22" fmla="val 72"/>
              <a:gd name="f23" fmla="val 58"/>
              <a:gd name="f24" fmla="val 54"/>
              <a:gd name="f25" fmla="val 50"/>
              <a:gd name="f26" fmla="val 134"/>
              <a:gd name="f27" fmla="val 46"/>
              <a:gd name="f28" fmla="val 44"/>
              <a:gd name="f29" fmla="val 143"/>
              <a:gd name="f30" fmla="val 42"/>
              <a:gd name="f31" fmla="val 40"/>
              <a:gd name="f32" fmla="val 142"/>
              <a:gd name="f33" fmla="val 39"/>
              <a:gd name="f34" fmla="val 135"/>
              <a:gd name="f35" fmla="val 38"/>
              <a:gd name="f36" fmla="val 128"/>
              <a:gd name="f37" fmla="val 37"/>
              <a:gd name="f38" fmla="val 119"/>
              <a:gd name="f39" fmla="val 26"/>
              <a:gd name="f40" fmla="val 126"/>
              <a:gd name="f41" fmla="val 15"/>
              <a:gd name="f42" fmla="val 132"/>
              <a:gd name="f43" fmla="val 5"/>
              <a:gd name="f44" fmla="val 138"/>
              <a:gd name="f45" fmla="val 3"/>
              <a:gd name="f46" fmla="val 137"/>
              <a:gd name="f47" fmla="val 2"/>
              <a:gd name="f48" fmla="val 133"/>
              <a:gd name="f49" fmla="val 11"/>
              <a:gd name="f50" fmla="val 21"/>
              <a:gd name="f51" fmla="val 31"/>
              <a:gd name="f52" fmla="val 112"/>
              <a:gd name="f53" fmla="val 30"/>
              <a:gd name="f54" fmla="val 110"/>
              <a:gd name="f55" fmla="val 28"/>
              <a:gd name="f56" fmla="val 107"/>
              <a:gd name="f57" fmla="val 27"/>
              <a:gd name="f58" fmla="val 105"/>
              <a:gd name="f59" fmla="val 19"/>
              <a:gd name="f60" fmla="val 104"/>
              <a:gd name="f61" fmla="val 10"/>
              <a:gd name="f62" fmla="val 98"/>
              <a:gd name="f63" fmla="val 97"/>
              <a:gd name="f64" fmla="val 9"/>
              <a:gd name="f65" fmla="val 96"/>
              <a:gd name="f66" fmla="val 16"/>
              <a:gd name="f67" fmla="val 25"/>
              <a:gd name="f68" fmla="val 92"/>
              <a:gd name="f69" fmla="val 85"/>
              <a:gd name="f70" fmla="val 14"/>
              <a:gd name="f71" fmla="val 80"/>
              <a:gd name="f72" fmla="val 75"/>
              <a:gd name="f73" fmla="val 74"/>
              <a:gd name="f74" fmla="val 73"/>
              <a:gd name="f75" fmla="val 12"/>
              <a:gd name="f76" fmla="val 22"/>
              <a:gd name="f77" fmla="val 76"/>
              <a:gd name="f78" fmla="val 81"/>
              <a:gd name="f79" fmla="val 41"/>
              <a:gd name="f80" fmla="val 77"/>
              <a:gd name="f81" fmla="val 69"/>
              <a:gd name="f82" fmla="val 55"/>
              <a:gd name="f83" fmla="val 60"/>
              <a:gd name="f84" fmla="val 59"/>
              <a:gd name="f85" fmla="val 64"/>
              <a:gd name="f86" fmla="val 62"/>
              <a:gd name="f87" fmla="val 68"/>
              <a:gd name="f88" fmla="val 66"/>
              <a:gd name="f89" fmla="val 71"/>
              <a:gd name="f90" fmla="val 82"/>
              <a:gd name="f91" fmla="val 67"/>
              <a:gd name="f92" fmla="val 83"/>
              <a:gd name="f93" fmla="val 84"/>
              <a:gd name="f94" fmla="val 70"/>
              <a:gd name="f95" fmla="val 91"/>
              <a:gd name="f96" fmla="val 116"/>
              <a:gd name="f97" fmla="val 61"/>
              <a:gd name="f98" fmla="val 57"/>
              <a:gd name="f99" fmla="val 45"/>
              <a:gd name="f100" fmla="val 121"/>
              <a:gd name="f101" fmla="val 103"/>
              <a:gd name="f102" fmla="val 24"/>
              <a:gd name="f103" fmla="val 23"/>
              <a:gd name="f104" fmla="val 20"/>
              <a:gd name="f105" fmla="val 131"/>
              <a:gd name="f106" fmla="val 130"/>
              <a:gd name="f107" fmla="val 13"/>
              <a:gd name="f108" fmla="val 6"/>
              <a:gd name="f109" fmla="val 4"/>
              <a:gd name="f110" fmla="val 139"/>
              <a:gd name="f111" fmla="val 18"/>
              <a:gd name="f112" fmla="val 150"/>
              <a:gd name="f113" fmla="val 159"/>
              <a:gd name="f114" fmla="val 169"/>
              <a:gd name="f115" fmla="val 179"/>
              <a:gd name="f116" fmla="val 181"/>
              <a:gd name="f117" fmla="val 1"/>
              <a:gd name="f118" fmla="val 183"/>
              <a:gd name="f119" fmla="val 184"/>
              <a:gd name="f120" fmla="val 177"/>
              <a:gd name="f121" fmla="val 170"/>
              <a:gd name="f122" fmla="val 160"/>
              <a:gd name="f123" fmla="val 178"/>
              <a:gd name="f124" fmla="val 193"/>
              <a:gd name="f125" fmla="val 207"/>
              <a:gd name="f126" fmla="val 197"/>
              <a:gd name="f127" fmla="val 185"/>
              <a:gd name="f128" fmla="val 48"/>
              <a:gd name="f129" fmla="val 52"/>
              <a:gd name="f130" fmla="val 194"/>
              <a:gd name="f131" fmla="val 205"/>
              <a:gd name="f132" fmla="val 204"/>
              <a:gd name="f133" fmla="val 79"/>
              <a:gd name="f134" fmla="val 203"/>
              <a:gd name="f135" fmla="val 189"/>
              <a:gd name="f136" fmla="val 175"/>
              <a:gd name="f137" fmla="val 162"/>
              <a:gd name="f138" fmla="val 164"/>
              <a:gd name="f139" fmla="val 93"/>
              <a:gd name="f140" fmla="val 167"/>
              <a:gd name="f141" fmla="val 109"/>
              <a:gd name="f142" fmla="val 161"/>
              <a:gd name="f143" fmla="val 158"/>
              <a:gd name="f144" fmla="val 111"/>
              <a:gd name="f145" fmla="val 153"/>
              <a:gd name="f146" fmla="val 148"/>
              <a:gd name="f147" fmla="val 141"/>
              <a:gd name="f148" fmla="val 106"/>
              <a:gd name="f149" fmla="+- 0 0 -90"/>
              <a:gd name="f150" fmla="*/ f3 1 208"/>
              <a:gd name="f151" fmla="*/ f4 1 144"/>
              <a:gd name="f152" fmla="val f5"/>
              <a:gd name="f153" fmla="val f6"/>
              <a:gd name="f154" fmla="val f7"/>
              <a:gd name="f155" fmla="*/ f149 f0 1"/>
              <a:gd name="f156" fmla="+- f154 0 f152"/>
              <a:gd name="f157" fmla="+- f153 0 f152"/>
              <a:gd name="f158" fmla="*/ f155 1 f2"/>
              <a:gd name="f159" fmla="*/ f157 1 208"/>
              <a:gd name="f160" fmla="*/ f156 1 144"/>
              <a:gd name="f161" fmla="*/ 78 f157 1"/>
              <a:gd name="f162" fmla="*/ 108 f156 1"/>
              <a:gd name="f163" fmla="*/ 102 f157 1"/>
              <a:gd name="f164" fmla="*/ 124 f156 1"/>
              <a:gd name="f165" fmla="*/ 99 f157 1"/>
              <a:gd name="f166" fmla="*/ 129 f156 1"/>
              <a:gd name="f167" fmla="*/ 58 f157 1"/>
              <a:gd name="f168" fmla="*/ 113 f156 1"/>
              <a:gd name="f169" fmla="*/ 46 f157 1"/>
              <a:gd name="f170" fmla="*/ 144 f156 1"/>
              <a:gd name="f171" fmla="*/ 40 f157 1"/>
              <a:gd name="f172" fmla="*/ 142 f156 1"/>
              <a:gd name="f173" fmla="*/ 37 f157 1"/>
              <a:gd name="f174" fmla="*/ 119 f156 1"/>
              <a:gd name="f175" fmla="*/ 5 f157 1"/>
              <a:gd name="f176" fmla="*/ 138 f156 1"/>
              <a:gd name="f177" fmla="*/ 0 f157 1"/>
              <a:gd name="f178" fmla="*/ 133 f156 1"/>
              <a:gd name="f179" fmla="*/ 31 f157 1"/>
              <a:gd name="f180" fmla="*/ 112 f156 1"/>
              <a:gd name="f181" fmla="*/ 27 f157 1"/>
              <a:gd name="f182" fmla="*/ 105 f156 1"/>
              <a:gd name="f183" fmla="*/ 2 f157 1"/>
              <a:gd name="f184" fmla="*/ 101 f156 1"/>
              <a:gd name="f185" fmla="*/ 97 f156 1"/>
              <a:gd name="f186" fmla="*/ 25 f157 1"/>
              <a:gd name="f187" fmla="*/ 92 f156 1"/>
              <a:gd name="f188" fmla="*/ 10 f157 1"/>
              <a:gd name="f189" fmla="*/ 75 f156 1"/>
              <a:gd name="f190" fmla="*/ 12 f157 1"/>
              <a:gd name="f191" fmla="*/ 72 f156 1"/>
              <a:gd name="f192" fmla="*/ 41 f157 1"/>
              <a:gd name="f193" fmla="*/ 85 f156 1"/>
              <a:gd name="f194" fmla="*/ 55 f157 1"/>
              <a:gd name="f195" fmla="*/ 60 f156 1"/>
              <a:gd name="f196" fmla="*/ 66 f157 1"/>
              <a:gd name="f197" fmla="*/ 82 f157 1"/>
              <a:gd name="f198" fmla="*/ 67 f156 1"/>
              <a:gd name="f199" fmla="*/ 85 f157 1"/>
              <a:gd name="f200" fmla="*/ 71 f156 1"/>
              <a:gd name="f201" fmla="*/ 68 f157 1"/>
              <a:gd name="f202" fmla="*/ 91 f156 1"/>
              <a:gd name="f203" fmla="*/ 127 f157 1"/>
              <a:gd name="f204" fmla="*/ 97 f157 1"/>
              <a:gd name="f205" fmla="*/ 62 f156 1"/>
              <a:gd name="f206" fmla="*/ 96 f157 1"/>
              <a:gd name="f207" fmla="*/ 57 f156 1"/>
              <a:gd name="f208" fmla="*/ 132 f157 1"/>
              <a:gd name="f209" fmla="*/ 45 f156 1"/>
              <a:gd name="f210" fmla="*/ 103 f157 1"/>
              <a:gd name="f211" fmla="*/ 24 f156 1"/>
              <a:gd name="f212" fmla="*/ 104 f157 1"/>
              <a:gd name="f213" fmla="*/ 20 f156 1"/>
              <a:gd name="f214" fmla="*/ 131 f157 1"/>
              <a:gd name="f215" fmla="*/ 27 f156 1"/>
              <a:gd name="f216" fmla="*/ 129 f157 1"/>
              <a:gd name="f217" fmla="*/ 6 f156 1"/>
              <a:gd name="f218" fmla="*/ 134 f157 1"/>
              <a:gd name="f219" fmla="*/ 3 f156 1"/>
              <a:gd name="f220" fmla="*/ 150 f157 1"/>
              <a:gd name="f221" fmla="*/ 26 f156 1"/>
              <a:gd name="f222" fmla="*/ 179 f157 1"/>
              <a:gd name="f223" fmla="*/ 0 f156 1"/>
              <a:gd name="f224" fmla="*/ 184 f157 1"/>
              <a:gd name="f225" fmla="*/ 5 f156 1"/>
              <a:gd name="f226" fmla="*/ 160 f157 1"/>
              <a:gd name="f227" fmla="*/ 41 f156 1"/>
              <a:gd name="f228" fmla="*/ 207 f157 1"/>
              <a:gd name="f229" fmla="*/ 37 f156 1"/>
              <a:gd name="f230" fmla="*/ 208 f157 1"/>
              <a:gd name="f231" fmla="*/ 42 f156 1"/>
              <a:gd name="f232" fmla="*/ 169 f157 1"/>
              <a:gd name="f233" fmla="*/ 52 f156 1"/>
              <a:gd name="f234" fmla="*/ 205 f157 1"/>
              <a:gd name="f235" fmla="*/ 77 f156 1"/>
              <a:gd name="f236" fmla="*/ 203 f157 1"/>
              <a:gd name="f237" fmla="*/ 83 f156 1"/>
              <a:gd name="f238" fmla="*/ 159 f157 1"/>
              <a:gd name="f239" fmla="*/ 167 f157 1"/>
              <a:gd name="f240" fmla="*/ 158 f157 1"/>
              <a:gd name="f241" fmla="*/ 111 f156 1"/>
              <a:gd name="f242" fmla="*/ 141 f157 1"/>
              <a:gd name="f243" fmla="*/ 77 f157 1"/>
              <a:gd name="f244" fmla="*/ 102 f156 1"/>
              <a:gd name="f245" fmla="+- f158 0 f1"/>
              <a:gd name="f246" fmla="*/ f161 1 208"/>
              <a:gd name="f247" fmla="*/ f162 1 144"/>
              <a:gd name="f248" fmla="*/ f163 1 208"/>
              <a:gd name="f249" fmla="*/ f164 1 144"/>
              <a:gd name="f250" fmla="*/ f165 1 208"/>
              <a:gd name="f251" fmla="*/ f166 1 144"/>
              <a:gd name="f252" fmla="*/ f167 1 208"/>
              <a:gd name="f253" fmla="*/ f168 1 144"/>
              <a:gd name="f254" fmla="*/ f169 1 208"/>
              <a:gd name="f255" fmla="*/ f170 1 144"/>
              <a:gd name="f256" fmla="*/ f171 1 208"/>
              <a:gd name="f257" fmla="*/ f172 1 144"/>
              <a:gd name="f258" fmla="*/ f173 1 208"/>
              <a:gd name="f259" fmla="*/ f174 1 144"/>
              <a:gd name="f260" fmla="*/ f175 1 208"/>
              <a:gd name="f261" fmla="*/ f176 1 144"/>
              <a:gd name="f262" fmla="*/ f177 1 208"/>
              <a:gd name="f263" fmla="*/ f178 1 144"/>
              <a:gd name="f264" fmla="*/ f179 1 208"/>
              <a:gd name="f265" fmla="*/ f180 1 144"/>
              <a:gd name="f266" fmla="*/ f181 1 208"/>
              <a:gd name="f267" fmla="*/ f182 1 144"/>
              <a:gd name="f268" fmla="*/ f183 1 208"/>
              <a:gd name="f269" fmla="*/ f184 1 144"/>
              <a:gd name="f270" fmla="*/ f185 1 144"/>
              <a:gd name="f271" fmla="*/ f186 1 208"/>
              <a:gd name="f272" fmla="*/ f187 1 144"/>
              <a:gd name="f273" fmla="*/ f188 1 208"/>
              <a:gd name="f274" fmla="*/ f189 1 144"/>
              <a:gd name="f275" fmla="*/ f190 1 208"/>
              <a:gd name="f276" fmla="*/ f191 1 144"/>
              <a:gd name="f277" fmla="*/ f192 1 208"/>
              <a:gd name="f278" fmla="*/ f193 1 144"/>
              <a:gd name="f279" fmla="*/ f194 1 208"/>
              <a:gd name="f280" fmla="*/ f195 1 144"/>
              <a:gd name="f281" fmla="*/ f196 1 208"/>
              <a:gd name="f282" fmla="*/ f197 1 208"/>
              <a:gd name="f283" fmla="*/ f198 1 144"/>
              <a:gd name="f284" fmla="*/ f199 1 208"/>
              <a:gd name="f285" fmla="*/ f200 1 144"/>
              <a:gd name="f286" fmla="*/ f201 1 208"/>
              <a:gd name="f287" fmla="*/ f202 1 144"/>
              <a:gd name="f288" fmla="*/ f203 1 208"/>
              <a:gd name="f289" fmla="*/ f204 1 208"/>
              <a:gd name="f290" fmla="*/ f205 1 144"/>
              <a:gd name="f291" fmla="*/ f206 1 208"/>
              <a:gd name="f292" fmla="*/ f207 1 144"/>
              <a:gd name="f293" fmla="*/ f208 1 208"/>
              <a:gd name="f294" fmla="*/ f209 1 144"/>
              <a:gd name="f295" fmla="*/ f210 1 208"/>
              <a:gd name="f296" fmla="*/ f211 1 144"/>
              <a:gd name="f297" fmla="*/ f212 1 208"/>
              <a:gd name="f298" fmla="*/ f213 1 144"/>
              <a:gd name="f299" fmla="*/ f214 1 208"/>
              <a:gd name="f300" fmla="*/ f215 1 144"/>
              <a:gd name="f301" fmla="*/ f216 1 208"/>
              <a:gd name="f302" fmla="*/ f217 1 144"/>
              <a:gd name="f303" fmla="*/ f218 1 208"/>
              <a:gd name="f304" fmla="*/ f219 1 144"/>
              <a:gd name="f305" fmla="*/ f220 1 208"/>
              <a:gd name="f306" fmla="*/ f221 1 144"/>
              <a:gd name="f307" fmla="*/ f222 1 208"/>
              <a:gd name="f308" fmla="*/ f223 1 144"/>
              <a:gd name="f309" fmla="*/ f224 1 208"/>
              <a:gd name="f310" fmla="*/ f225 1 144"/>
              <a:gd name="f311" fmla="*/ f226 1 208"/>
              <a:gd name="f312" fmla="*/ f227 1 144"/>
              <a:gd name="f313" fmla="*/ f228 1 208"/>
              <a:gd name="f314" fmla="*/ f229 1 144"/>
              <a:gd name="f315" fmla="*/ f230 1 208"/>
              <a:gd name="f316" fmla="*/ f231 1 144"/>
              <a:gd name="f317" fmla="*/ f232 1 208"/>
              <a:gd name="f318" fmla="*/ f233 1 144"/>
              <a:gd name="f319" fmla="*/ f234 1 208"/>
              <a:gd name="f320" fmla="*/ f235 1 144"/>
              <a:gd name="f321" fmla="*/ f236 1 208"/>
              <a:gd name="f322" fmla="*/ f237 1 144"/>
              <a:gd name="f323" fmla="*/ f238 1 208"/>
              <a:gd name="f324" fmla="*/ f239 1 208"/>
              <a:gd name="f325" fmla="*/ f240 1 208"/>
              <a:gd name="f326" fmla="*/ f241 1 144"/>
              <a:gd name="f327" fmla="*/ f242 1 208"/>
              <a:gd name="f328" fmla="*/ f243 1 208"/>
              <a:gd name="f329" fmla="*/ f244 1 144"/>
              <a:gd name="f330" fmla="*/ 0 1 f159"/>
              <a:gd name="f331" fmla="*/ f153 1 f159"/>
              <a:gd name="f332" fmla="*/ 0 1 f160"/>
              <a:gd name="f333" fmla="*/ f154 1 f160"/>
              <a:gd name="f334" fmla="*/ f246 1 f159"/>
              <a:gd name="f335" fmla="*/ f247 1 f160"/>
              <a:gd name="f336" fmla="*/ f248 1 f159"/>
              <a:gd name="f337" fmla="*/ f249 1 f160"/>
              <a:gd name="f338" fmla="*/ f250 1 f159"/>
              <a:gd name="f339" fmla="*/ f251 1 f160"/>
              <a:gd name="f340" fmla="*/ f252 1 f159"/>
              <a:gd name="f341" fmla="*/ f253 1 f160"/>
              <a:gd name="f342" fmla="*/ f254 1 f159"/>
              <a:gd name="f343" fmla="*/ f255 1 f160"/>
              <a:gd name="f344" fmla="*/ f256 1 f159"/>
              <a:gd name="f345" fmla="*/ f257 1 f160"/>
              <a:gd name="f346" fmla="*/ f258 1 f159"/>
              <a:gd name="f347" fmla="*/ f259 1 f160"/>
              <a:gd name="f348" fmla="*/ f260 1 f159"/>
              <a:gd name="f349" fmla="*/ f261 1 f160"/>
              <a:gd name="f350" fmla="*/ f262 1 f159"/>
              <a:gd name="f351" fmla="*/ f263 1 f160"/>
              <a:gd name="f352" fmla="*/ f264 1 f159"/>
              <a:gd name="f353" fmla="*/ f265 1 f160"/>
              <a:gd name="f354" fmla="*/ f266 1 f159"/>
              <a:gd name="f355" fmla="*/ f267 1 f160"/>
              <a:gd name="f356" fmla="*/ f268 1 f159"/>
              <a:gd name="f357" fmla="*/ f269 1 f160"/>
              <a:gd name="f358" fmla="*/ f270 1 f160"/>
              <a:gd name="f359" fmla="*/ f271 1 f159"/>
              <a:gd name="f360" fmla="*/ f272 1 f160"/>
              <a:gd name="f361" fmla="*/ f273 1 f159"/>
              <a:gd name="f362" fmla="*/ f274 1 f160"/>
              <a:gd name="f363" fmla="*/ f275 1 f159"/>
              <a:gd name="f364" fmla="*/ f276 1 f160"/>
              <a:gd name="f365" fmla="*/ f277 1 f159"/>
              <a:gd name="f366" fmla="*/ f278 1 f160"/>
              <a:gd name="f367" fmla="*/ f279 1 f159"/>
              <a:gd name="f368" fmla="*/ f280 1 f160"/>
              <a:gd name="f369" fmla="*/ f281 1 f159"/>
              <a:gd name="f370" fmla="*/ f282 1 f159"/>
              <a:gd name="f371" fmla="*/ f283 1 f160"/>
              <a:gd name="f372" fmla="*/ f284 1 f159"/>
              <a:gd name="f373" fmla="*/ f285 1 f160"/>
              <a:gd name="f374" fmla="*/ f286 1 f159"/>
              <a:gd name="f375" fmla="*/ f287 1 f160"/>
              <a:gd name="f376" fmla="*/ f288 1 f159"/>
              <a:gd name="f377" fmla="*/ f289 1 f159"/>
              <a:gd name="f378" fmla="*/ f290 1 f160"/>
              <a:gd name="f379" fmla="*/ f291 1 f159"/>
              <a:gd name="f380" fmla="*/ f292 1 f160"/>
              <a:gd name="f381" fmla="*/ f293 1 f159"/>
              <a:gd name="f382" fmla="*/ f294 1 f160"/>
              <a:gd name="f383" fmla="*/ f295 1 f159"/>
              <a:gd name="f384" fmla="*/ f296 1 f160"/>
              <a:gd name="f385" fmla="*/ f297 1 f159"/>
              <a:gd name="f386" fmla="*/ f298 1 f160"/>
              <a:gd name="f387" fmla="*/ f299 1 f159"/>
              <a:gd name="f388" fmla="*/ f300 1 f160"/>
              <a:gd name="f389" fmla="*/ f301 1 f159"/>
              <a:gd name="f390" fmla="*/ f302 1 f160"/>
              <a:gd name="f391" fmla="*/ f303 1 f159"/>
              <a:gd name="f392" fmla="*/ f304 1 f160"/>
              <a:gd name="f393" fmla="*/ f305 1 f159"/>
              <a:gd name="f394" fmla="*/ f306 1 f160"/>
              <a:gd name="f395" fmla="*/ f307 1 f159"/>
              <a:gd name="f396" fmla="*/ f308 1 f160"/>
              <a:gd name="f397" fmla="*/ f309 1 f159"/>
              <a:gd name="f398" fmla="*/ f310 1 f160"/>
              <a:gd name="f399" fmla="*/ f311 1 f159"/>
              <a:gd name="f400" fmla="*/ f312 1 f160"/>
              <a:gd name="f401" fmla="*/ f313 1 f159"/>
              <a:gd name="f402" fmla="*/ f314 1 f160"/>
              <a:gd name="f403" fmla="*/ f315 1 f159"/>
              <a:gd name="f404" fmla="*/ f316 1 f160"/>
              <a:gd name="f405" fmla="*/ f317 1 f159"/>
              <a:gd name="f406" fmla="*/ f318 1 f160"/>
              <a:gd name="f407" fmla="*/ f319 1 f159"/>
              <a:gd name="f408" fmla="*/ f320 1 f160"/>
              <a:gd name="f409" fmla="*/ f321 1 f159"/>
              <a:gd name="f410" fmla="*/ f322 1 f160"/>
              <a:gd name="f411" fmla="*/ f323 1 f159"/>
              <a:gd name="f412" fmla="*/ f324 1 f159"/>
              <a:gd name="f413" fmla="*/ f325 1 f159"/>
              <a:gd name="f414" fmla="*/ f326 1 f160"/>
              <a:gd name="f415" fmla="*/ f327 1 f159"/>
              <a:gd name="f416" fmla="*/ f328 1 f159"/>
              <a:gd name="f417" fmla="*/ f329 1 f160"/>
              <a:gd name="f418" fmla="*/ f330 f150 1"/>
              <a:gd name="f419" fmla="*/ f331 f150 1"/>
              <a:gd name="f420" fmla="*/ f333 f151 1"/>
              <a:gd name="f421" fmla="*/ f332 f151 1"/>
              <a:gd name="f422" fmla="*/ f334 f150 1"/>
              <a:gd name="f423" fmla="*/ f335 f151 1"/>
              <a:gd name="f424" fmla="*/ f336 f150 1"/>
              <a:gd name="f425" fmla="*/ f337 f151 1"/>
              <a:gd name="f426" fmla="*/ f338 f150 1"/>
              <a:gd name="f427" fmla="*/ f339 f151 1"/>
              <a:gd name="f428" fmla="*/ f340 f150 1"/>
              <a:gd name="f429" fmla="*/ f341 f151 1"/>
              <a:gd name="f430" fmla="*/ f342 f150 1"/>
              <a:gd name="f431" fmla="*/ f343 f151 1"/>
              <a:gd name="f432" fmla="*/ f344 f150 1"/>
              <a:gd name="f433" fmla="*/ f345 f151 1"/>
              <a:gd name="f434" fmla="*/ f346 f150 1"/>
              <a:gd name="f435" fmla="*/ f347 f151 1"/>
              <a:gd name="f436" fmla="*/ f348 f150 1"/>
              <a:gd name="f437" fmla="*/ f349 f151 1"/>
              <a:gd name="f438" fmla="*/ f350 f150 1"/>
              <a:gd name="f439" fmla="*/ f351 f151 1"/>
              <a:gd name="f440" fmla="*/ f352 f150 1"/>
              <a:gd name="f441" fmla="*/ f353 f151 1"/>
              <a:gd name="f442" fmla="*/ f354 f150 1"/>
              <a:gd name="f443" fmla="*/ f355 f151 1"/>
              <a:gd name="f444" fmla="*/ f356 f150 1"/>
              <a:gd name="f445" fmla="*/ f357 f151 1"/>
              <a:gd name="f446" fmla="*/ f358 f151 1"/>
              <a:gd name="f447" fmla="*/ f359 f150 1"/>
              <a:gd name="f448" fmla="*/ f360 f151 1"/>
              <a:gd name="f449" fmla="*/ f361 f150 1"/>
              <a:gd name="f450" fmla="*/ f362 f151 1"/>
              <a:gd name="f451" fmla="*/ f363 f150 1"/>
              <a:gd name="f452" fmla="*/ f364 f151 1"/>
              <a:gd name="f453" fmla="*/ f365 f150 1"/>
              <a:gd name="f454" fmla="*/ f366 f151 1"/>
              <a:gd name="f455" fmla="*/ f367 f150 1"/>
              <a:gd name="f456" fmla="*/ f368 f151 1"/>
              <a:gd name="f457" fmla="*/ f369 f150 1"/>
              <a:gd name="f458" fmla="*/ f370 f150 1"/>
              <a:gd name="f459" fmla="*/ f371 f151 1"/>
              <a:gd name="f460" fmla="*/ f372 f150 1"/>
              <a:gd name="f461" fmla="*/ f373 f151 1"/>
              <a:gd name="f462" fmla="*/ f374 f150 1"/>
              <a:gd name="f463" fmla="*/ f375 f151 1"/>
              <a:gd name="f464" fmla="*/ f376 f150 1"/>
              <a:gd name="f465" fmla="*/ f377 f150 1"/>
              <a:gd name="f466" fmla="*/ f378 f151 1"/>
              <a:gd name="f467" fmla="*/ f379 f150 1"/>
              <a:gd name="f468" fmla="*/ f380 f151 1"/>
              <a:gd name="f469" fmla="*/ f381 f150 1"/>
              <a:gd name="f470" fmla="*/ f382 f151 1"/>
              <a:gd name="f471" fmla="*/ f383 f150 1"/>
              <a:gd name="f472" fmla="*/ f384 f151 1"/>
              <a:gd name="f473" fmla="*/ f385 f150 1"/>
              <a:gd name="f474" fmla="*/ f386 f151 1"/>
              <a:gd name="f475" fmla="*/ f387 f150 1"/>
              <a:gd name="f476" fmla="*/ f388 f151 1"/>
              <a:gd name="f477" fmla="*/ f389 f150 1"/>
              <a:gd name="f478" fmla="*/ f390 f151 1"/>
              <a:gd name="f479" fmla="*/ f391 f150 1"/>
              <a:gd name="f480" fmla="*/ f392 f151 1"/>
              <a:gd name="f481" fmla="*/ f393 f150 1"/>
              <a:gd name="f482" fmla="*/ f394 f151 1"/>
              <a:gd name="f483" fmla="*/ f395 f150 1"/>
              <a:gd name="f484" fmla="*/ f396 f151 1"/>
              <a:gd name="f485" fmla="*/ f397 f150 1"/>
              <a:gd name="f486" fmla="*/ f398 f151 1"/>
              <a:gd name="f487" fmla="*/ f399 f150 1"/>
              <a:gd name="f488" fmla="*/ f400 f151 1"/>
              <a:gd name="f489" fmla="*/ f401 f150 1"/>
              <a:gd name="f490" fmla="*/ f402 f151 1"/>
              <a:gd name="f491" fmla="*/ f403 f150 1"/>
              <a:gd name="f492" fmla="*/ f404 f151 1"/>
              <a:gd name="f493" fmla="*/ f405 f150 1"/>
              <a:gd name="f494" fmla="*/ f406 f151 1"/>
              <a:gd name="f495" fmla="*/ f407 f150 1"/>
              <a:gd name="f496" fmla="*/ f408 f151 1"/>
              <a:gd name="f497" fmla="*/ f409 f150 1"/>
              <a:gd name="f498" fmla="*/ f410 f151 1"/>
              <a:gd name="f499" fmla="*/ f411 f150 1"/>
              <a:gd name="f500" fmla="*/ f412 f150 1"/>
              <a:gd name="f501" fmla="*/ f413 f150 1"/>
              <a:gd name="f502" fmla="*/ f414 f151 1"/>
              <a:gd name="f503" fmla="*/ f415 f150 1"/>
              <a:gd name="f504" fmla="*/ f416 f150 1"/>
              <a:gd name="f505" fmla="*/ f417 f15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5">
                <a:pos x="f422" y="f423"/>
              </a:cxn>
              <a:cxn ang="f245">
                <a:pos x="f424" y="f425"/>
              </a:cxn>
              <a:cxn ang="f245">
                <a:pos x="f426" y="f427"/>
              </a:cxn>
              <a:cxn ang="f245">
                <a:pos x="f428" y="f429"/>
              </a:cxn>
              <a:cxn ang="f245">
                <a:pos x="f430" y="f431"/>
              </a:cxn>
              <a:cxn ang="f245">
                <a:pos x="f432" y="f433"/>
              </a:cxn>
              <a:cxn ang="f245">
                <a:pos x="f434" y="f435"/>
              </a:cxn>
              <a:cxn ang="f245">
                <a:pos x="f436" y="f437"/>
              </a:cxn>
              <a:cxn ang="f245">
                <a:pos x="f438" y="f439"/>
              </a:cxn>
              <a:cxn ang="f245">
                <a:pos x="f440" y="f441"/>
              </a:cxn>
              <a:cxn ang="f245">
                <a:pos x="f442" y="f443"/>
              </a:cxn>
              <a:cxn ang="f245">
                <a:pos x="f444" y="f445"/>
              </a:cxn>
              <a:cxn ang="f245">
                <a:pos x="f444" y="f446"/>
              </a:cxn>
              <a:cxn ang="f245">
                <a:pos x="f447" y="f448"/>
              </a:cxn>
              <a:cxn ang="f245">
                <a:pos x="f449" y="f450"/>
              </a:cxn>
              <a:cxn ang="f245">
                <a:pos x="f451" y="f452"/>
              </a:cxn>
              <a:cxn ang="f245">
                <a:pos x="f453" y="f454"/>
              </a:cxn>
              <a:cxn ang="f245">
                <a:pos x="f455" y="f456"/>
              </a:cxn>
              <a:cxn ang="f245">
                <a:pos x="f457" y="f452"/>
              </a:cxn>
              <a:cxn ang="f245">
                <a:pos x="f458" y="f459"/>
              </a:cxn>
              <a:cxn ang="f245">
                <a:pos x="f460" y="f461"/>
              </a:cxn>
              <a:cxn ang="f245">
                <a:pos x="f462" y="f463"/>
              </a:cxn>
              <a:cxn ang="f245">
                <a:pos x="f464" y="f456"/>
              </a:cxn>
              <a:cxn ang="f245">
                <a:pos x="f465" y="f466"/>
              </a:cxn>
              <a:cxn ang="f245">
                <a:pos x="f467" y="f468"/>
              </a:cxn>
              <a:cxn ang="f245">
                <a:pos x="f469" y="f470"/>
              </a:cxn>
              <a:cxn ang="f245">
                <a:pos x="f471" y="f472"/>
              </a:cxn>
              <a:cxn ang="f245">
                <a:pos x="f473" y="f474"/>
              </a:cxn>
              <a:cxn ang="f245">
                <a:pos x="f475" y="f476"/>
              </a:cxn>
              <a:cxn ang="f245">
                <a:pos x="f477" y="f478"/>
              </a:cxn>
              <a:cxn ang="f245">
                <a:pos x="f479" y="f480"/>
              </a:cxn>
              <a:cxn ang="f245">
                <a:pos x="f481" y="f482"/>
              </a:cxn>
              <a:cxn ang="f245">
                <a:pos x="f483" y="f484"/>
              </a:cxn>
              <a:cxn ang="f245">
                <a:pos x="f485" y="f486"/>
              </a:cxn>
              <a:cxn ang="f245">
                <a:pos x="f487" y="f488"/>
              </a:cxn>
              <a:cxn ang="f245">
                <a:pos x="f489" y="f490"/>
              </a:cxn>
              <a:cxn ang="f245">
                <a:pos x="f491" y="f492"/>
              </a:cxn>
              <a:cxn ang="f245">
                <a:pos x="f493" y="f494"/>
              </a:cxn>
              <a:cxn ang="f245">
                <a:pos x="f495" y="f496"/>
              </a:cxn>
              <a:cxn ang="f245">
                <a:pos x="f497" y="f498"/>
              </a:cxn>
              <a:cxn ang="f245">
                <a:pos x="f499" y="f466"/>
              </a:cxn>
              <a:cxn ang="f245">
                <a:pos x="f500" y="f423"/>
              </a:cxn>
              <a:cxn ang="f245">
                <a:pos x="f501" y="f502"/>
              </a:cxn>
              <a:cxn ang="f245">
                <a:pos x="f503" y="f459"/>
              </a:cxn>
              <a:cxn ang="f245">
                <a:pos x="f504" y="f505"/>
              </a:cxn>
              <a:cxn ang="f245">
                <a:pos x="f422" y="f423"/>
              </a:cxn>
            </a:cxnLst>
            <a:rect l="f418" t="f421" r="f419" b="f420"/>
            <a:pathLst>
              <a:path w="208" h="144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10" y="f15"/>
                  <a:pt x="f22" y="f13"/>
                  <a:pt x="f23" y="f11"/>
                </a:cubicBezTo>
                <a:cubicBezTo>
                  <a:pt x="f24" y="f15"/>
                  <a:pt x="f25" y="f26"/>
                  <a:pt x="f27" y="f7"/>
                </a:cubicBezTo>
                <a:cubicBezTo>
                  <a:pt x="f28" y="f29"/>
                  <a:pt x="f30" y="f29"/>
                  <a:pt x="f31" y="f32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7" y="f34"/>
                  <a:pt x="f5" y="f48"/>
                </a:cubicBezTo>
                <a:cubicBezTo>
                  <a:pt x="f49" y="f40"/>
                  <a:pt x="f50" y="f38"/>
                  <a:pt x="f51" y="f52"/>
                </a:cubicBezTo>
                <a:cubicBezTo>
                  <a:pt x="f53" y="f54"/>
                  <a:pt x="f55" y="f56"/>
                  <a:pt x="f57" y="f58"/>
                </a:cubicBezTo>
                <a:cubicBezTo>
                  <a:pt x="f59" y="f60"/>
                  <a:pt x="f61" y="f14"/>
                  <a:pt x="f47" y="f16"/>
                </a:cubicBezTo>
                <a:cubicBezTo>
                  <a:pt x="f47" y="f18"/>
                  <a:pt x="f47" y="f62"/>
                  <a:pt x="f47" y="f63"/>
                </a:cubicBezTo>
                <a:cubicBezTo>
                  <a:pt x="f64" y="f65"/>
                  <a:pt x="f66" y="f12"/>
                  <a:pt x="f67" y="f68"/>
                </a:cubicBezTo>
                <a:cubicBezTo>
                  <a:pt x="f59" y="f69"/>
                  <a:pt x="f70" y="f71"/>
                  <a:pt x="f61" y="f72"/>
                </a:cubicBezTo>
                <a:cubicBezTo>
                  <a:pt x="f49" y="f73"/>
                  <a:pt x="f49" y="f74"/>
                  <a:pt x="f75" y="f22"/>
                </a:cubicBezTo>
                <a:cubicBezTo>
                  <a:pt x="f76" y="f77"/>
                  <a:pt x="f51" y="f78"/>
                  <a:pt x="f79" y="f69"/>
                </a:cubicBezTo>
                <a:cubicBezTo>
                  <a:pt x="f27" y="f80"/>
                  <a:pt x="f25" y="f81"/>
                  <a:pt x="f82" y="f83"/>
                </a:cubicBezTo>
                <a:cubicBezTo>
                  <a:pt x="f84" y="f85"/>
                  <a:pt x="f86" y="f87"/>
                  <a:pt x="f88" y="f22"/>
                </a:cubicBezTo>
                <a:cubicBezTo>
                  <a:pt x="f89" y="f89"/>
                  <a:pt x="f77" y="f81"/>
                  <a:pt x="f90" y="f91"/>
                </a:cubicBezTo>
                <a:cubicBezTo>
                  <a:pt x="f92" y="f87"/>
                  <a:pt x="f93" y="f94"/>
                  <a:pt x="f69" y="f89"/>
                </a:cubicBezTo>
                <a:cubicBezTo>
                  <a:pt x="f71" y="f80"/>
                  <a:pt x="f73" y="f93"/>
                  <a:pt x="f87" y="f95"/>
                </a:cubicBezTo>
                <a:cubicBezTo>
                  <a:pt x="f20" y="f14"/>
                  <a:pt x="f56" y="f62"/>
                  <a:pt x="f19" y="f83"/>
                </a:cubicBezTo>
                <a:cubicBezTo>
                  <a:pt x="f96" y="f83"/>
                  <a:pt x="f56" y="f97"/>
                  <a:pt x="f63" y="f86"/>
                </a:cubicBezTo>
                <a:cubicBezTo>
                  <a:pt x="f63" y="f83"/>
                  <a:pt x="f63" y="f84"/>
                  <a:pt x="f65" y="f98"/>
                </a:cubicBezTo>
                <a:cubicBezTo>
                  <a:pt x="f56" y="f24"/>
                  <a:pt x="f13" y="f25"/>
                  <a:pt x="f42" y="f99"/>
                </a:cubicBezTo>
                <a:cubicBezTo>
                  <a:pt x="f100" y="f37"/>
                  <a:pt x="f52" y="f51"/>
                  <a:pt x="f101" y="f102"/>
                </a:cubicBezTo>
                <a:cubicBezTo>
                  <a:pt x="f101" y="f103"/>
                  <a:pt x="f60" y="f50"/>
                  <a:pt x="f60" y="f104"/>
                </a:cubicBezTo>
                <a:cubicBezTo>
                  <a:pt x="f11" y="f76"/>
                  <a:pt x="f100" y="f102"/>
                  <a:pt x="f105" y="f57"/>
                </a:cubicBezTo>
                <a:cubicBezTo>
                  <a:pt x="f106" y="f104"/>
                  <a:pt x="f106" y="f107"/>
                  <a:pt x="f21" y="f108"/>
                </a:cubicBezTo>
                <a:cubicBezTo>
                  <a:pt x="f105" y="f43"/>
                  <a:pt x="f48" y="f109"/>
                  <a:pt x="f26" y="f45"/>
                </a:cubicBezTo>
                <a:cubicBezTo>
                  <a:pt x="f110" y="f61"/>
                  <a:pt x="f7" y="f111"/>
                  <a:pt x="f112" y="f39"/>
                </a:cubicBezTo>
                <a:cubicBezTo>
                  <a:pt x="f113" y="f111"/>
                  <a:pt x="f114" y="f64"/>
                  <a:pt x="f115" y="f5"/>
                </a:cubicBezTo>
                <a:cubicBezTo>
                  <a:pt x="f116" y="f117"/>
                  <a:pt x="f118" y="f45"/>
                  <a:pt x="f119" y="f43"/>
                </a:cubicBezTo>
                <a:cubicBezTo>
                  <a:pt x="f120" y="f66"/>
                  <a:pt x="f121" y="f39"/>
                  <a:pt x="f122" y="f79"/>
                </a:cubicBezTo>
                <a:cubicBezTo>
                  <a:pt x="f123" y="f33"/>
                  <a:pt x="f124" y="f35"/>
                  <a:pt x="f125" y="f37"/>
                </a:cubicBezTo>
                <a:cubicBezTo>
                  <a:pt x="f6" y="f33"/>
                  <a:pt x="f6" y="f31"/>
                  <a:pt x="f6" y="f30"/>
                </a:cubicBezTo>
                <a:cubicBezTo>
                  <a:pt x="f126" y="f99"/>
                  <a:pt x="f127" y="f128"/>
                  <a:pt x="f114" y="f129"/>
                </a:cubicBezTo>
                <a:cubicBezTo>
                  <a:pt x="f118" y="f97"/>
                  <a:pt x="f130" y="f81"/>
                  <a:pt x="f131" y="f80"/>
                </a:cubicBezTo>
                <a:cubicBezTo>
                  <a:pt x="f132" y="f133"/>
                  <a:pt x="f134" y="f78"/>
                  <a:pt x="f134" y="f92"/>
                </a:cubicBezTo>
                <a:cubicBezTo>
                  <a:pt x="f135" y="f77"/>
                  <a:pt x="f136" y="f94"/>
                  <a:pt x="f113" y="f86"/>
                </a:cubicBezTo>
                <a:cubicBezTo>
                  <a:pt x="f137" y="f8"/>
                  <a:pt x="f138" y="f139"/>
                  <a:pt x="f140" y="f9"/>
                </a:cubicBezTo>
                <a:cubicBezTo>
                  <a:pt x="f138" y="f141"/>
                  <a:pt x="f142" y="f54"/>
                  <a:pt x="f143" y="f144"/>
                </a:cubicBezTo>
                <a:cubicBezTo>
                  <a:pt x="f145" y="f63"/>
                  <a:pt x="f146" y="f93"/>
                  <a:pt x="f147" y="f91"/>
                </a:cubicBezTo>
                <a:cubicBezTo>
                  <a:pt x="f40" y="f68"/>
                  <a:pt x="f141" y="f54"/>
                  <a:pt x="f80" y="f14"/>
                </a:cubicBezTo>
                <a:cubicBezTo>
                  <a:pt x="f80" y="f60"/>
                  <a:pt x="f8" y="f148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7" name="Freeform 19">
            <a:extLst>
              <a:ext uri="{FF2B5EF4-FFF2-40B4-BE49-F238E27FC236}">
                <a16:creationId xmlns:a16="http://schemas.microsoft.com/office/drawing/2014/main" id="{3A4DF5A6-2015-51B6-C50B-B67A0060CA04}"/>
              </a:ext>
            </a:extLst>
          </p:cNvPr>
          <p:cNvSpPr/>
          <p:nvPr/>
        </p:nvSpPr>
        <p:spPr>
          <a:xfrm>
            <a:off x="515941" y="2474915"/>
            <a:ext cx="174622" cy="19843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4"/>
              <a:gd name="f7" fmla="val 118"/>
              <a:gd name="f8" fmla="val 25"/>
              <a:gd name="f9" fmla="val 108"/>
              <a:gd name="f10" fmla="val 26"/>
              <a:gd name="f11" fmla="val 99"/>
              <a:gd name="f12" fmla="val 27"/>
              <a:gd name="f13" fmla="val 90"/>
              <a:gd name="f14" fmla="val 84"/>
              <a:gd name="f15" fmla="val 18"/>
              <a:gd name="f16" fmla="val 77"/>
              <a:gd name="f17" fmla="val 3"/>
              <a:gd name="f18" fmla="val 71"/>
              <a:gd name="f19" fmla="val 2"/>
              <a:gd name="f20" fmla="val 63"/>
              <a:gd name="f21" fmla="val 46"/>
              <a:gd name="f22" fmla="val 16"/>
              <a:gd name="f23" fmla="val 42"/>
              <a:gd name="f24" fmla="val 30"/>
              <a:gd name="f25" fmla="val 31"/>
              <a:gd name="f26" fmla="val 24"/>
              <a:gd name="f27" fmla="val 6"/>
              <a:gd name="f28" fmla="val 52"/>
              <a:gd name="f29" fmla="val 62"/>
              <a:gd name="f30" fmla="val 74"/>
              <a:gd name="f31" fmla="val 76"/>
              <a:gd name="f32" fmla="val 17"/>
              <a:gd name="f33" fmla="val 78"/>
              <a:gd name="f34" fmla="val 33"/>
              <a:gd name="f35" fmla="val 67"/>
              <a:gd name="f36" fmla="val 44"/>
              <a:gd name="f37" fmla="val 43"/>
              <a:gd name="f38" fmla="val 50"/>
              <a:gd name="f39" fmla="val 58"/>
              <a:gd name="f40" fmla="val 41"/>
              <a:gd name="f41" fmla="val 65"/>
              <a:gd name="f42" fmla="val 40"/>
              <a:gd name="f43" fmla="val 73"/>
              <a:gd name="f44" fmla="val 47"/>
              <a:gd name="f45" fmla="val 75"/>
              <a:gd name="f46" fmla="val 54"/>
              <a:gd name="f47" fmla="val 61"/>
              <a:gd name="f48" fmla="val 57"/>
              <a:gd name="f49" fmla="val 49"/>
              <a:gd name="f50" fmla="val 93"/>
              <a:gd name="f51" fmla="val 97"/>
              <a:gd name="f52" fmla="val 56"/>
              <a:gd name="f53" fmla="val 103"/>
              <a:gd name="f54" fmla="val 69"/>
              <a:gd name="f55" fmla="val 98"/>
              <a:gd name="f56" fmla="val 86"/>
              <a:gd name="f57" fmla="val 85"/>
              <a:gd name="f58" fmla="val 88"/>
              <a:gd name="f59" fmla="val 64"/>
              <a:gd name="f60" fmla="val 113"/>
              <a:gd name="f61" fmla="val 107"/>
              <a:gd name="f62" fmla="+- 0 0 -90"/>
              <a:gd name="f63" fmla="*/ f3 1 104"/>
              <a:gd name="f64" fmla="*/ f4 1 118"/>
              <a:gd name="f65" fmla="val f5"/>
              <a:gd name="f66" fmla="val f6"/>
              <a:gd name="f67" fmla="val f7"/>
              <a:gd name="f68" fmla="*/ f62 f0 1"/>
              <a:gd name="f69" fmla="+- f67 0 f65"/>
              <a:gd name="f70" fmla="+- f66 0 f65"/>
              <a:gd name="f71" fmla="*/ f68 1 f2"/>
              <a:gd name="f72" fmla="*/ f70 1 104"/>
              <a:gd name="f73" fmla="*/ f69 1 118"/>
              <a:gd name="f74" fmla="*/ 25 f70 1"/>
              <a:gd name="f75" fmla="*/ 108 f69 1"/>
              <a:gd name="f76" fmla="*/ 27 f70 1"/>
              <a:gd name="f77" fmla="*/ 84 f69 1"/>
              <a:gd name="f78" fmla="*/ 2 f70 1"/>
              <a:gd name="f79" fmla="*/ 63 f69 1"/>
              <a:gd name="f80" fmla="*/ 30 f70 1"/>
              <a:gd name="f81" fmla="*/ 42 f69 1"/>
              <a:gd name="f82" fmla="*/ 52 f70 1"/>
              <a:gd name="f83" fmla="*/ 2 f69 1"/>
              <a:gd name="f84" fmla="*/ 76 f70 1"/>
              <a:gd name="f85" fmla="*/ 17 f69 1"/>
              <a:gd name="f86" fmla="*/ 43 f70 1"/>
              <a:gd name="f87" fmla="*/ 50 f69 1"/>
              <a:gd name="f88" fmla="*/ 40 f70 1"/>
              <a:gd name="f89" fmla="*/ 73 f69 1"/>
              <a:gd name="f90" fmla="*/ 61 f70 1"/>
              <a:gd name="f91" fmla="*/ 77 f69 1"/>
              <a:gd name="f92" fmla="*/ 93 f70 1"/>
              <a:gd name="f93" fmla="*/ 54 f69 1"/>
              <a:gd name="f94" fmla="*/ 103 f70 1"/>
              <a:gd name="f95" fmla="*/ 69 f69 1"/>
              <a:gd name="f96" fmla="*/ 69 f70 1"/>
              <a:gd name="f97" fmla="*/ 85 f69 1"/>
              <a:gd name="f98" fmla="*/ 24 f70 1"/>
              <a:gd name="f99" fmla="*/ 107 f69 1"/>
              <a:gd name="f100" fmla="+- f71 0 f1"/>
              <a:gd name="f101" fmla="*/ f74 1 104"/>
              <a:gd name="f102" fmla="*/ f75 1 118"/>
              <a:gd name="f103" fmla="*/ f76 1 104"/>
              <a:gd name="f104" fmla="*/ f77 1 118"/>
              <a:gd name="f105" fmla="*/ f78 1 104"/>
              <a:gd name="f106" fmla="*/ f79 1 118"/>
              <a:gd name="f107" fmla="*/ f80 1 104"/>
              <a:gd name="f108" fmla="*/ f81 1 118"/>
              <a:gd name="f109" fmla="*/ f82 1 104"/>
              <a:gd name="f110" fmla="*/ f83 1 118"/>
              <a:gd name="f111" fmla="*/ f84 1 104"/>
              <a:gd name="f112" fmla="*/ f85 1 118"/>
              <a:gd name="f113" fmla="*/ f86 1 104"/>
              <a:gd name="f114" fmla="*/ f87 1 118"/>
              <a:gd name="f115" fmla="*/ f88 1 104"/>
              <a:gd name="f116" fmla="*/ f89 1 118"/>
              <a:gd name="f117" fmla="*/ f90 1 104"/>
              <a:gd name="f118" fmla="*/ f91 1 118"/>
              <a:gd name="f119" fmla="*/ f92 1 104"/>
              <a:gd name="f120" fmla="*/ f93 1 118"/>
              <a:gd name="f121" fmla="*/ f94 1 104"/>
              <a:gd name="f122" fmla="*/ f95 1 118"/>
              <a:gd name="f123" fmla="*/ f96 1 104"/>
              <a:gd name="f124" fmla="*/ f97 1 118"/>
              <a:gd name="f125" fmla="*/ f98 1 104"/>
              <a:gd name="f126" fmla="*/ f99 1 118"/>
              <a:gd name="f127" fmla="*/ 0 1 f72"/>
              <a:gd name="f128" fmla="*/ f66 1 f72"/>
              <a:gd name="f129" fmla="*/ 0 1 f73"/>
              <a:gd name="f130" fmla="*/ f67 1 f73"/>
              <a:gd name="f131" fmla="*/ f101 1 f72"/>
              <a:gd name="f132" fmla="*/ f102 1 f73"/>
              <a:gd name="f133" fmla="*/ f103 1 f72"/>
              <a:gd name="f134" fmla="*/ f104 1 f73"/>
              <a:gd name="f135" fmla="*/ f105 1 f72"/>
              <a:gd name="f136" fmla="*/ f106 1 f73"/>
              <a:gd name="f137" fmla="*/ f107 1 f72"/>
              <a:gd name="f138" fmla="*/ f108 1 f73"/>
              <a:gd name="f139" fmla="*/ f109 1 f72"/>
              <a:gd name="f140" fmla="*/ f110 1 f73"/>
              <a:gd name="f141" fmla="*/ f111 1 f72"/>
              <a:gd name="f142" fmla="*/ f112 1 f73"/>
              <a:gd name="f143" fmla="*/ f113 1 f72"/>
              <a:gd name="f144" fmla="*/ f114 1 f73"/>
              <a:gd name="f145" fmla="*/ f115 1 f72"/>
              <a:gd name="f146" fmla="*/ f116 1 f73"/>
              <a:gd name="f147" fmla="*/ f117 1 f72"/>
              <a:gd name="f148" fmla="*/ f118 1 f73"/>
              <a:gd name="f149" fmla="*/ f119 1 f72"/>
              <a:gd name="f150" fmla="*/ f120 1 f73"/>
              <a:gd name="f151" fmla="*/ f121 1 f72"/>
              <a:gd name="f152" fmla="*/ f122 1 f73"/>
              <a:gd name="f153" fmla="*/ f123 1 f72"/>
              <a:gd name="f154" fmla="*/ f124 1 f73"/>
              <a:gd name="f155" fmla="*/ f125 1 f72"/>
              <a:gd name="f156" fmla="*/ f126 1 f73"/>
              <a:gd name="f157" fmla="*/ f127 f63 1"/>
              <a:gd name="f158" fmla="*/ f128 f63 1"/>
              <a:gd name="f159" fmla="*/ f130 f64 1"/>
              <a:gd name="f160" fmla="*/ f129 f64 1"/>
              <a:gd name="f161" fmla="*/ f131 f63 1"/>
              <a:gd name="f162" fmla="*/ f132 f64 1"/>
              <a:gd name="f163" fmla="*/ f133 f63 1"/>
              <a:gd name="f164" fmla="*/ f134 f64 1"/>
              <a:gd name="f165" fmla="*/ f135 f63 1"/>
              <a:gd name="f166" fmla="*/ f136 f64 1"/>
              <a:gd name="f167" fmla="*/ f137 f63 1"/>
              <a:gd name="f168" fmla="*/ f138 f64 1"/>
              <a:gd name="f169" fmla="*/ f139 f63 1"/>
              <a:gd name="f170" fmla="*/ f140 f64 1"/>
              <a:gd name="f171" fmla="*/ f141 f63 1"/>
              <a:gd name="f172" fmla="*/ f142 f64 1"/>
              <a:gd name="f173" fmla="*/ f143 f63 1"/>
              <a:gd name="f174" fmla="*/ f144 f64 1"/>
              <a:gd name="f175" fmla="*/ f145 f63 1"/>
              <a:gd name="f176" fmla="*/ f146 f64 1"/>
              <a:gd name="f177" fmla="*/ f147 f63 1"/>
              <a:gd name="f178" fmla="*/ f148 f64 1"/>
              <a:gd name="f179" fmla="*/ f149 f63 1"/>
              <a:gd name="f180" fmla="*/ f150 f64 1"/>
              <a:gd name="f181" fmla="*/ f151 f63 1"/>
              <a:gd name="f182" fmla="*/ f152 f64 1"/>
              <a:gd name="f183" fmla="*/ f153 f63 1"/>
              <a:gd name="f184" fmla="*/ f154 f64 1"/>
              <a:gd name="f185" fmla="*/ f155 f63 1"/>
              <a:gd name="f186" fmla="*/ f156 f6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0">
                <a:pos x="f161" y="f162"/>
              </a:cxn>
              <a:cxn ang="f100">
                <a:pos x="f163" y="f164"/>
              </a:cxn>
              <a:cxn ang="f100">
                <a:pos x="f165" y="f166"/>
              </a:cxn>
              <a:cxn ang="f100">
                <a:pos x="f167" y="f168"/>
              </a:cxn>
              <a:cxn ang="f100">
                <a:pos x="f169" y="f170"/>
              </a:cxn>
              <a:cxn ang="f100">
                <a:pos x="f171" y="f172"/>
              </a:cxn>
              <a:cxn ang="f100">
                <a:pos x="f173" y="f174"/>
              </a:cxn>
              <a:cxn ang="f100">
                <a:pos x="f175" y="f176"/>
              </a:cxn>
              <a:cxn ang="f100">
                <a:pos x="f177" y="f178"/>
              </a:cxn>
              <a:cxn ang="f100">
                <a:pos x="f179" y="f180"/>
              </a:cxn>
              <a:cxn ang="f100">
                <a:pos x="f181" y="f182"/>
              </a:cxn>
              <a:cxn ang="f100">
                <a:pos x="f183" y="f184"/>
              </a:cxn>
              <a:cxn ang="f100">
                <a:pos x="f185" y="f186"/>
              </a:cxn>
              <a:cxn ang="f100">
                <a:pos x="f161" y="f162"/>
              </a:cxn>
            </a:cxnLst>
            <a:rect l="f157" t="f160" r="f158" b="f159"/>
            <a:pathLst>
              <a:path w="104" h="118">
                <a:moveTo>
                  <a:pt x="f8" y="f9"/>
                </a:moveTo>
                <a:cubicBezTo>
                  <a:pt x="f10" y="f11"/>
                  <a:pt x="f12" y="f13"/>
                  <a:pt x="f12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5" y="f21"/>
                  <a:pt x="f22" y="f23"/>
                  <a:pt x="f24" y="f23"/>
                </a:cubicBezTo>
                <a:cubicBezTo>
                  <a:pt x="f25" y="f26"/>
                  <a:pt x="f25" y="f27"/>
                  <a:pt x="f28" y="f19"/>
                </a:cubicBezTo>
                <a:cubicBezTo>
                  <a:pt x="f29" y="f5"/>
                  <a:pt x="f30" y="f17"/>
                  <a:pt x="f31" y="f32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23" y="f39"/>
                  <a:pt x="f40" y="f41"/>
                  <a:pt x="f42" y="f43"/>
                </a:cubicBezTo>
                <a:cubicBezTo>
                  <a:pt x="f44" y="f45"/>
                  <a:pt x="f46" y="f31"/>
                  <a:pt x="f47" y="f16"/>
                </a:cubicBezTo>
                <a:cubicBezTo>
                  <a:pt x="f35" y="f48"/>
                  <a:pt x="f16" y="f49"/>
                  <a:pt x="f50" y="f46"/>
                </a:cubicBezTo>
                <a:cubicBezTo>
                  <a:pt x="f51" y="f52"/>
                  <a:pt x="f6" y="f41"/>
                  <a:pt x="f53" y="f54"/>
                </a:cubicBezTo>
                <a:cubicBezTo>
                  <a:pt x="f55" y="f56"/>
                  <a:pt x="f57" y="f58"/>
                  <a:pt x="f54" y="f57"/>
                </a:cubicBezTo>
                <a:cubicBezTo>
                  <a:pt x="f59" y="f60"/>
                  <a:pt x="f46" y="f7"/>
                  <a:pt x="f26" y="f61"/>
                </a:cubicBezTo>
                <a:lnTo>
                  <a:pt x="f8" y="f9"/>
                </a:ln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8" name="Freeform 20">
            <a:extLst>
              <a:ext uri="{FF2B5EF4-FFF2-40B4-BE49-F238E27FC236}">
                <a16:creationId xmlns:a16="http://schemas.microsoft.com/office/drawing/2014/main" id="{7AC00F6D-9A25-ECD0-28A2-90AE1FBE19D0}"/>
              </a:ext>
            </a:extLst>
          </p:cNvPr>
          <p:cNvSpPr/>
          <p:nvPr/>
        </p:nvSpPr>
        <p:spPr>
          <a:xfrm>
            <a:off x="2486025" y="2708279"/>
            <a:ext cx="165104" cy="16827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8"/>
              <a:gd name="f7" fmla="val 100"/>
              <a:gd name="f8" fmla="val 16"/>
              <a:gd name="f9" fmla="val 21"/>
              <a:gd name="f10" fmla="val 22"/>
              <a:gd name="f11" fmla="val 28"/>
              <a:gd name="f12" fmla="val 24"/>
              <a:gd name="f13" fmla="val 33"/>
              <a:gd name="f14" fmla="val 25"/>
              <a:gd name="f15" fmla="val 35"/>
              <a:gd name="f16" fmla="val 36"/>
              <a:gd name="f17" fmla="val 8"/>
              <a:gd name="f18" fmla="val 38"/>
              <a:gd name="f19" fmla="val 43"/>
              <a:gd name="f20" fmla="val 4"/>
              <a:gd name="f21" fmla="val 48"/>
              <a:gd name="f22" fmla="val 53"/>
              <a:gd name="f23" fmla="val 12"/>
              <a:gd name="f24" fmla="val 58"/>
              <a:gd name="f25" fmla="val 9"/>
              <a:gd name="f26" fmla="val 63"/>
              <a:gd name="f27" fmla="val 5"/>
              <a:gd name="f28" fmla="val 69"/>
              <a:gd name="f29" fmla="val 1"/>
              <a:gd name="f30" fmla="val 71"/>
              <a:gd name="f31" fmla="val 2"/>
              <a:gd name="f32" fmla="val 73"/>
              <a:gd name="f33" fmla="val 74"/>
              <a:gd name="f34" fmla="val 70"/>
              <a:gd name="f35" fmla="val 14"/>
              <a:gd name="f36" fmla="val 65"/>
              <a:gd name="f37" fmla="val 23"/>
              <a:gd name="f38" fmla="val 59"/>
              <a:gd name="f39" fmla="val 34"/>
              <a:gd name="f40" fmla="val 85"/>
              <a:gd name="f41" fmla="val 97"/>
              <a:gd name="f42" fmla="val 32"/>
              <a:gd name="f43" fmla="val 88"/>
              <a:gd name="f44" fmla="val 40"/>
              <a:gd name="f45" fmla="val 77"/>
              <a:gd name="f46" fmla="val 42"/>
              <a:gd name="f47" fmla="val 64"/>
              <a:gd name="f48" fmla="val 45"/>
              <a:gd name="f49" fmla="val 54"/>
              <a:gd name="f50" fmla="val 87"/>
              <a:gd name="f51" fmla="val 62"/>
              <a:gd name="f52" fmla="val 96"/>
              <a:gd name="f53" fmla="val 95"/>
              <a:gd name="f54" fmla="val 94"/>
              <a:gd name="f55" fmla="val 75"/>
              <a:gd name="f56" fmla="val 82"/>
              <a:gd name="f57" fmla="val 57"/>
              <a:gd name="f58" fmla="val 72"/>
              <a:gd name="f59" fmla="val 99"/>
              <a:gd name="f60" fmla="val 52"/>
              <a:gd name="f61" fmla="val 91"/>
              <a:gd name="f62" fmla="val 44"/>
              <a:gd name="f63" fmla="val 27"/>
              <a:gd name="f64" fmla="val 81"/>
              <a:gd name="f65" fmla="val 20"/>
              <a:gd name="f66" fmla="val 19"/>
              <a:gd name="f67" fmla="val 84"/>
              <a:gd name="f68" fmla="val 18"/>
              <a:gd name="f69" fmla="val 17"/>
              <a:gd name="f70" fmla="val 30"/>
              <a:gd name="f71" fmla="val 10"/>
              <a:gd name="f72" fmla="val 55"/>
              <a:gd name="f73" fmla="val 51"/>
              <a:gd name="f74" fmla="val 50"/>
              <a:gd name="f75" fmla="val 46"/>
              <a:gd name="f76" fmla="val 29"/>
              <a:gd name="f77" fmla="val 13"/>
              <a:gd name="f78" fmla="val 15"/>
              <a:gd name="f79" fmla="+- 0 0 -90"/>
              <a:gd name="f80" fmla="*/ f3 1 98"/>
              <a:gd name="f81" fmla="*/ f4 1 100"/>
              <a:gd name="f82" fmla="val f5"/>
              <a:gd name="f83" fmla="val f6"/>
              <a:gd name="f84" fmla="val f7"/>
              <a:gd name="f85" fmla="*/ f79 f0 1"/>
              <a:gd name="f86" fmla="+- f84 0 f82"/>
              <a:gd name="f87" fmla="+- f83 0 f82"/>
              <a:gd name="f88" fmla="*/ f85 1 f2"/>
              <a:gd name="f89" fmla="*/ f87 1 98"/>
              <a:gd name="f90" fmla="*/ f86 1 100"/>
              <a:gd name="f91" fmla="*/ 16 f87 1"/>
              <a:gd name="f92" fmla="*/ 21 f86 1"/>
              <a:gd name="f93" fmla="*/ 33 f87 1"/>
              <a:gd name="f94" fmla="*/ 25 f86 1"/>
              <a:gd name="f95" fmla="*/ 38 f87 1"/>
              <a:gd name="f96" fmla="*/ 0 f86 1"/>
              <a:gd name="f97" fmla="*/ 53 f87 1"/>
              <a:gd name="f98" fmla="*/ 12 f86 1"/>
              <a:gd name="f99" fmla="*/ 69 f87 1"/>
              <a:gd name="f100" fmla="*/ 1 f86 1"/>
              <a:gd name="f101" fmla="*/ 74 f87 1"/>
              <a:gd name="f102" fmla="*/ 5 f86 1"/>
              <a:gd name="f103" fmla="*/ 59 f87 1"/>
              <a:gd name="f104" fmla="*/ 34 f86 1"/>
              <a:gd name="f105" fmla="*/ 97 f87 1"/>
              <a:gd name="f106" fmla="*/ 32 f86 1"/>
              <a:gd name="f107" fmla="*/ 98 f87 1"/>
              <a:gd name="f108" fmla="*/ 38 f86 1"/>
              <a:gd name="f109" fmla="*/ 64 f87 1"/>
              <a:gd name="f110" fmla="*/ 45 f86 1"/>
              <a:gd name="f111" fmla="*/ 69 f86 1"/>
              <a:gd name="f112" fmla="*/ 94 f87 1"/>
              <a:gd name="f113" fmla="*/ 75 f86 1"/>
              <a:gd name="f114" fmla="*/ 57 f87 1"/>
              <a:gd name="f115" fmla="*/ 57 f86 1"/>
              <a:gd name="f116" fmla="*/ 98 f86 1"/>
              <a:gd name="f117" fmla="*/ 52 f87 1"/>
              <a:gd name="f118" fmla="*/ 100 f86 1"/>
              <a:gd name="f119" fmla="*/ 40 f87 1"/>
              <a:gd name="f120" fmla="*/ 73 f86 1"/>
              <a:gd name="f121" fmla="*/ 20 f87 1"/>
              <a:gd name="f122" fmla="*/ 85 f86 1"/>
              <a:gd name="f123" fmla="*/ 17 f87 1"/>
              <a:gd name="f124" fmla="*/ 81 f86 1"/>
              <a:gd name="f125" fmla="*/ 30 f87 1"/>
              <a:gd name="f126" fmla="*/ 52 f86 1"/>
              <a:gd name="f127" fmla="*/ 1 f87 1"/>
              <a:gd name="f128" fmla="*/ 55 f86 1"/>
              <a:gd name="f129" fmla="*/ 0 f87 1"/>
              <a:gd name="f130" fmla="*/ 50 f86 1"/>
              <a:gd name="f131" fmla="*/ 27 f87 1"/>
              <a:gd name="f132" fmla="*/ 40 f86 1"/>
              <a:gd name="f133" fmla="*/ 13 f87 1"/>
              <a:gd name="f134" fmla="*/ 24 f86 1"/>
              <a:gd name="f135" fmla="+- f88 0 f1"/>
              <a:gd name="f136" fmla="*/ f91 1 98"/>
              <a:gd name="f137" fmla="*/ f92 1 100"/>
              <a:gd name="f138" fmla="*/ f93 1 98"/>
              <a:gd name="f139" fmla="*/ f94 1 100"/>
              <a:gd name="f140" fmla="*/ f95 1 98"/>
              <a:gd name="f141" fmla="*/ f96 1 100"/>
              <a:gd name="f142" fmla="*/ f97 1 98"/>
              <a:gd name="f143" fmla="*/ f98 1 100"/>
              <a:gd name="f144" fmla="*/ f99 1 98"/>
              <a:gd name="f145" fmla="*/ f100 1 100"/>
              <a:gd name="f146" fmla="*/ f101 1 98"/>
              <a:gd name="f147" fmla="*/ f102 1 100"/>
              <a:gd name="f148" fmla="*/ f103 1 98"/>
              <a:gd name="f149" fmla="*/ f104 1 100"/>
              <a:gd name="f150" fmla="*/ f105 1 98"/>
              <a:gd name="f151" fmla="*/ f106 1 100"/>
              <a:gd name="f152" fmla="*/ f107 1 98"/>
              <a:gd name="f153" fmla="*/ f108 1 100"/>
              <a:gd name="f154" fmla="*/ f109 1 98"/>
              <a:gd name="f155" fmla="*/ f110 1 100"/>
              <a:gd name="f156" fmla="*/ f111 1 100"/>
              <a:gd name="f157" fmla="*/ f112 1 98"/>
              <a:gd name="f158" fmla="*/ f113 1 100"/>
              <a:gd name="f159" fmla="*/ f114 1 98"/>
              <a:gd name="f160" fmla="*/ f115 1 100"/>
              <a:gd name="f161" fmla="*/ f116 1 100"/>
              <a:gd name="f162" fmla="*/ f117 1 98"/>
              <a:gd name="f163" fmla="*/ f118 1 100"/>
              <a:gd name="f164" fmla="*/ f119 1 98"/>
              <a:gd name="f165" fmla="*/ f120 1 100"/>
              <a:gd name="f166" fmla="*/ f121 1 98"/>
              <a:gd name="f167" fmla="*/ f122 1 100"/>
              <a:gd name="f168" fmla="*/ f123 1 98"/>
              <a:gd name="f169" fmla="*/ f124 1 100"/>
              <a:gd name="f170" fmla="*/ f125 1 98"/>
              <a:gd name="f171" fmla="*/ f126 1 100"/>
              <a:gd name="f172" fmla="*/ f127 1 98"/>
              <a:gd name="f173" fmla="*/ f128 1 100"/>
              <a:gd name="f174" fmla="*/ f129 1 98"/>
              <a:gd name="f175" fmla="*/ f130 1 100"/>
              <a:gd name="f176" fmla="*/ f131 1 98"/>
              <a:gd name="f177" fmla="*/ f132 1 100"/>
              <a:gd name="f178" fmla="*/ f133 1 98"/>
              <a:gd name="f179" fmla="*/ f134 1 100"/>
              <a:gd name="f180" fmla="*/ 0 1 f89"/>
              <a:gd name="f181" fmla="*/ f83 1 f89"/>
              <a:gd name="f182" fmla="*/ 0 1 f90"/>
              <a:gd name="f183" fmla="*/ f84 1 f90"/>
              <a:gd name="f184" fmla="*/ f136 1 f89"/>
              <a:gd name="f185" fmla="*/ f137 1 f90"/>
              <a:gd name="f186" fmla="*/ f138 1 f89"/>
              <a:gd name="f187" fmla="*/ f139 1 f90"/>
              <a:gd name="f188" fmla="*/ f140 1 f89"/>
              <a:gd name="f189" fmla="*/ f141 1 f90"/>
              <a:gd name="f190" fmla="*/ f142 1 f89"/>
              <a:gd name="f191" fmla="*/ f143 1 f90"/>
              <a:gd name="f192" fmla="*/ f144 1 f89"/>
              <a:gd name="f193" fmla="*/ f145 1 f90"/>
              <a:gd name="f194" fmla="*/ f146 1 f89"/>
              <a:gd name="f195" fmla="*/ f147 1 f90"/>
              <a:gd name="f196" fmla="*/ f148 1 f89"/>
              <a:gd name="f197" fmla="*/ f149 1 f90"/>
              <a:gd name="f198" fmla="*/ f150 1 f89"/>
              <a:gd name="f199" fmla="*/ f151 1 f90"/>
              <a:gd name="f200" fmla="*/ f152 1 f89"/>
              <a:gd name="f201" fmla="*/ f153 1 f90"/>
              <a:gd name="f202" fmla="*/ f154 1 f89"/>
              <a:gd name="f203" fmla="*/ f155 1 f90"/>
              <a:gd name="f204" fmla="*/ f156 1 f90"/>
              <a:gd name="f205" fmla="*/ f157 1 f89"/>
              <a:gd name="f206" fmla="*/ f158 1 f90"/>
              <a:gd name="f207" fmla="*/ f159 1 f89"/>
              <a:gd name="f208" fmla="*/ f160 1 f90"/>
              <a:gd name="f209" fmla="*/ f161 1 f90"/>
              <a:gd name="f210" fmla="*/ f162 1 f89"/>
              <a:gd name="f211" fmla="*/ f163 1 f90"/>
              <a:gd name="f212" fmla="*/ f164 1 f89"/>
              <a:gd name="f213" fmla="*/ f165 1 f90"/>
              <a:gd name="f214" fmla="*/ f166 1 f89"/>
              <a:gd name="f215" fmla="*/ f167 1 f90"/>
              <a:gd name="f216" fmla="*/ f168 1 f89"/>
              <a:gd name="f217" fmla="*/ f169 1 f90"/>
              <a:gd name="f218" fmla="*/ f170 1 f89"/>
              <a:gd name="f219" fmla="*/ f171 1 f90"/>
              <a:gd name="f220" fmla="*/ f172 1 f89"/>
              <a:gd name="f221" fmla="*/ f173 1 f90"/>
              <a:gd name="f222" fmla="*/ f174 1 f89"/>
              <a:gd name="f223" fmla="*/ f175 1 f90"/>
              <a:gd name="f224" fmla="*/ f176 1 f89"/>
              <a:gd name="f225" fmla="*/ f177 1 f90"/>
              <a:gd name="f226" fmla="*/ f178 1 f89"/>
              <a:gd name="f227" fmla="*/ f179 1 f90"/>
              <a:gd name="f228" fmla="*/ f180 f80 1"/>
              <a:gd name="f229" fmla="*/ f181 f80 1"/>
              <a:gd name="f230" fmla="*/ f183 f81 1"/>
              <a:gd name="f231" fmla="*/ f182 f81 1"/>
              <a:gd name="f232" fmla="*/ f184 f80 1"/>
              <a:gd name="f233" fmla="*/ f185 f81 1"/>
              <a:gd name="f234" fmla="*/ f186 f80 1"/>
              <a:gd name="f235" fmla="*/ f187 f81 1"/>
              <a:gd name="f236" fmla="*/ f188 f80 1"/>
              <a:gd name="f237" fmla="*/ f189 f81 1"/>
              <a:gd name="f238" fmla="*/ f190 f80 1"/>
              <a:gd name="f239" fmla="*/ f191 f81 1"/>
              <a:gd name="f240" fmla="*/ f192 f80 1"/>
              <a:gd name="f241" fmla="*/ f193 f81 1"/>
              <a:gd name="f242" fmla="*/ f194 f80 1"/>
              <a:gd name="f243" fmla="*/ f195 f81 1"/>
              <a:gd name="f244" fmla="*/ f196 f80 1"/>
              <a:gd name="f245" fmla="*/ f197 f81 1"/>
              <a:gd name="f246" fmla="*/ f198 f80 1"/>
              <a:gd name="f247" fmla="*/ f199 f81 1"/>
              <a:gd name="f248" fmla="*/ f200 f80 1"/>
              <a:gd name="f249" fmla="*/ f201 f81 1"/>
              <a:gd name="f250" fmla="*/ f202 f80 1"/>
              <a:gd name="f251" fmla="*/ f203 f81 1"/>
              <a:gd name="f252" fmla="*/ f204 f81 1"/>
              <a:gd name="f253" fmla="*/ f205 f80 1"/>
              <a:gd name="f254" fmla="*/ f206 f81 1"/>
              <a:gd name="f255" fmla="*/ f207 f80 1"/>
              <a:gd name="f256" fmla="*/ f208 f81 1"/>
              <a:gd name="f257" fmla="*/ f209 f81 1"/>
              <a:gd name="f258" fmla="*/ f210 f80 1"/>
              <a:gd name="f259" fmla="*/ f211 f81 1"/>
              <a:gd name="f260" fmla="*/ f212 f80 1"/>
              <a:gd name="f261" fmla="*/ f213 f81 1"/>
              <a:gd name="f262" fmla="*/ f214 f80 1"/>
              <a:gd name="f263" fmla="*/ f215 f81 1"/>
              <a:gd name="f264" fmla="*/ f216 f80 1"/>
              <a:gd name="f265" fmla="*/ f217 f81 1"/>
              <a:gd name="f266" fmla="*/ f218 f80 1"/>
              <a:gd name="f267" fmla="*/ f219 f81 1"/>
              <a:gd name="f268" fmla="*/ f220 f80 1"/>
              <a:gd name="f269" fmla="*/ f221 f81 1"/>
              <a:gd name="f270" fmla="*/ f222 f80 1"/>
              <a:gd name="f271" fmla="*/ f223 f81 1"/>
              <a:gd name="f272" fmla="*/ f224 f80 1"/>
              <a:gd name="f273" fmla="*/ f225 f81 1"/>
              <a:gd name="f274" fmla="*/ f226 f80 1"/>
              <a:gd name="f275" fmla="*/ f227 f8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35">
                <a:pos x="f232" y="f233"/>
              </a:cxn>
              <a:cxn ang="f135">
                <a:pos x="f234" y="f235"/>
              </a:cxn>
              <a:cxn ang="f135">
                <a:pos x="f236" y="f237"/>
              </a:cxn>
              <a:cxn ang="f135">
                <a:pos x="f238" y="f239"/>
              </a:cxn>
              <a:cxn ang="f135">
                <a:pos x="f240" y="f241"/>
              </a:cxn>
              <a:cxn ang="f135">
                <a:pos x="f242" y="f243"/>
              </a:cxn>
              <a:cxn ang="f135">
                <a:pos x="f244" y="f245"/>
              </a:cxn>
              <a:cxn ang="f135">
                <a:pos x="f246" y="f247"/>
              </a:cxn>
              <a:cxn ang="f135">
                <a:pos x="f248" y="f249"/>
              </a:cxn>
              <a:cxn ang="f135">
                <a:pos x="f250" y="f251"/>
              </a:cxn>
              <a:cxn ang="f135">
                <a:pos x="f248" y="f252"/>
              </a:cxn>
              <a:cxn ang="f135">
                <a:pos x="f253" y="f254"/>
              </a:cxn>
              <a:cxn ang="f135">
                <a:pos x="f255" y="f256"/>
              </a:cxn>
              <a:cxn ang="f135">
                <a:pos x="f244" y="f257"/>
              </a:cxn>
              <a:cxn ang="f135">
                <a:pos x="f258" y="f259"/>
              </a:cxn>
              <a:cxn ang="f135">
                <a:pos x="f260" y="f261"/>
              </a:cxn>
              <a:cxn ang="f135">
                <a:pos x="f262" y="f263"/>
              </a:cxn>
              <a:cxn ang="f135">
                <a:pos x="f264" y="f265"/>
              </a:cxn>
              <a:cxn ang="f135">
                <a:pos x="f266" y="f267"/>
              </a:cxn>
              <a:cxn ang="f135">
                <a:pos x="f268" y="f269"/>
              </a:cxn>
              <a:cxn ang="f135">
                <a:pos x="f270" y="f271"/>
              </a:cxn>
              <a:cxn ang="f135">
                <a:pos x="f272" y="f273"/>
              </a:cxn>
              <a:cxn ang="f135">
                <a:pos x="f274" y="f275"/>
              </a:cxn>
              <a:cxn ang="f135">
                <a:pos x="f232" y="f233"/>
              </a:cxn>
            </a:cxnLst>
            <a:rect l="f228" t="f231" r="f229" b="f230"/>
            <a:pathLst>
              <a:path w="98" h="100">
                <a:moveTo>
                  <a:pt x="f8" y="f9"/>
                </a:moveTo>
                <a:cubicBezTo>
                  <a:pt x="f10" y="f10"/>
                  <a:pt x="f11" y="f12"/>
                  <a:pt x="f13" y="f14"/>
                </a:cubicBezTo>
                <a:cubicBezTo>
                  <a:pt x="f15" y="f8"/>
                  <a:pt x="f16" y="f17"/>
                  <a:pt x="f18" y="f5"/>
                </a:cubicBezTo>
                <a:cubicBezTo>
                  <a:pt x="f19" y="f20"/>
                  <a:pt x="f21" y="f17"/>
                  <a:pt x="f22" y="f23"/>
                </a:cubicBezTo>
                <a:cubicBezTo>
                  <a:pt x="f24" y="f25"/>
                  <a:pt x="f26" y="f27"/>
                  <a:pt x="f28" y="f29"/>
                </a:cubicBezTo>
                <a:cubicBezTo>
                  <a:pt x="f30" y="f31"/>
                  <a:pt x="f32" y="f20"/>
                  <a:pt x="f33" y="f27"/>
                </a:cubicBezTo>
                <a:cubicBezTo>
                  <a:pt x="f34" y="f35"/>
                  <a:pt x="f36" y="f37"/>
                  <a:pt x="f38" y="f39"/>
                </a:cubicBezTo>
                <a:cubicBezTo>
                  <a:pt x="f32" y="f13"/>
                  <a:pt x="f40" y="f13"/>
                  <a:pt x="f41" y="f42"/>
                </a:cubicBezTo>
                <a:cubicBezTo>
                  <a:pt x="f41" y="f39"/>
                  <a:pt x="f41" y="f16"/>
                  <a:pt x="f6" y="f18"/>
                </a:cubicBezTo>
                <a:cubicBezTo>
                  <a:pt x="f43" y="f44"/>
                  <a:pt x="f45" y="f46"/>
                  <a:pt x="f47" y="f48"/>
                </a:cubicBezTo>
                <a:cubicBezTo>
                  <a:pt x="f45" y="f49"/>
                  <a:pt x="f50" y="f51"/>
                  <a:pt x="f6" y="f28"/>
                </a:cubicBezTo>
                <a:cubicBezTo>
                  <a:pt x="f52" y="f30"/>
                  <a:pt x="f53" y="f32"/>
                  <a:pt x="f54" y="f55"/>
                </a:cubicBezTo>
                <a:cubicBezTo>
                  <a:pt x="f56" y="f34"/>
                  <a:pt x="f34" y="f47"/>
                  <a:pt x="f57" y="f57"/>
                </a:cubicBezTo>
                <a:cubicBezTo>
                  <a:pt x="f24" y="f58"/>
                  <a:pt x="f24" y="f40"/>
                  <a:pt x="f38" y="f6"/>
                </a:cubicBezTo>
                <a:cubicBezTo>
                  <a:pt x="f57" y="f59"/>
                  <a:pt x="f49" y="f7"/>
                  <a:pt x="f60" y="f7"/>
                </a:cubicBezTo>
                <a:cubicBezTo>
                  <a:pt x="f21" y="f61"/>
                  <a:pt x="f62" y="f56"/>
                  <a:pt x="f44" y="f32"/>
                </a:cubicBezTo>
                <a:cubicBezTo>
                  <a:pt x="f39" y="f45"/>
                  <a:pt x="f63" y="f64"/>
                  <a:pt x="f65" y="f40"/>
                </a:cubicBezTo>
                <a:cubicBezTo>
                  <a:pt x="f66" y="f67"/>
                  <a:pt x="f68" y="f56"/>
                  <a:pt x="f69" y="f64"/>
                </a:cubicBezTo>
                <a:cubicBezTo>
                  <a:pt x="f9" y="f58"/>
                  <a:pt x="f14" y="f26"/>
                  <a:pt x="f70" y="f60"/>
                </a:cubicBezTo>
                <a:cubicBezTo>
                  <a:pt x="f68" y="f22"/>
                  <a:pt x="f71" y="f49"/>
                  <a:pt x="f29" y="f72"/>
                </a:cubicBezTo>
                <a:cubicBezTo>
                  <a:pt x="f29" y="f22"/>
                  <a:pt x="f29" y="f73"/>
                  <a:pt x="f5" y="f74"/>
                </a:cubicBezTo>
                <a:cubicBezTo>
                  <a:pt x="f25" y="f75"/>
                  <a:pt x="f68" y="f19"/>
                  <a:pt x="f63" y="f44"/>
                </a:cubicBezTo>
                <a:cubicBezTo>
                  <a:pt x="f10" y="f39"/>
                  <a:pt x="f69" y="f76"/>
                  <a:pt x="f77" y="f12"/>
                </a:cubicBezTo>
                <a:cubicBezTo>
                  <a:pt x="f35" y="f37"/>
                  <a:pt x="f78" y="f10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9" name="Freeform 21">
            <a:extLst>
              <a:ext uri="{FF2B5EF4-FFF2-40B4-BE49-F238E27FC236}">
                <a16:creationId xmlns:a16="http://schemas.microsoft.com/office/drawing/2014/main" id="{CF2E6CA8-98EF-F961-B8B3-173C255111C4}"/>
              </a:ext>
            </a:extLst>
          </p:cNvPr>
          <p:cNvSpPr/>
          <p:nvPr/>
        </p:nvSpPr>
        <p:spPr>
          <a:xfrm>
            <a:off x="1919289" y="2816223"/>
            <a:ext cx="161921" cy="15874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7"/>
              <a:gd name="f7" fmla="val 95"/>
              <a:gd name="f8" fmla="val 63"/>
              <a:gd name="f9" fmla="val 74"/>
              <a:gd name="f10" fmla="val 60"/>
              <a:gd name="f11" fmla="val 79"/>
              <a:gd name="f12" fmla="val 57"/>
              <a:gd name="f13" fmla="val 85"/>
              <a:gd name="f14" fmla="val 51"/>
              <a:gd name="f15" fmla="val 47"/>
              <a:gd name="f16" fmla="val 86"/>
              <a:gd name="f17" fmla="val 45"/>
              <a:gd name="f18" fmla="val 80"/>
              <a:gd name="f19" fmla="val 42"/>
              <a:gd name="f20" fmla="val 36"/>
              <a:gd name="f21" fmla="val 30"/>
              <a:gd name="f22" fmla="val 84"/>
              <a:gd name="f23" fmla="val 24"/>
              <a:gd name="f24" fmla="val 88"/>
              <a:gd name="f25" fmla="val 22"/>
              <a:gd name="f26" fmla="val 87"/>
              <a:gd name="f27" fmla="val 21"/>
              <a:gd name="f28" fmla="val 19"/>
              <a:gd name="f29" fmla="val 77"/>
              <a:gd name="f30" fmla="val 26"/>
              <a:gd name="f31" fmla="val 70"/>
              <a:gd name="f32" fmla="val 20"/>
              <a:gd name="f33" fmla="val 59"/>
              <a:gd name="f34" fmla="val 10"/>
              <a:gd name="f35" fmla="val 1"/>
              <a:gd name="f36" fmla="val 56"/>
              <a:gd name="f37" fmla="val 55"/>
              <a:gd name="f38" fmla="val 54"/>
              <a:gd name="f39" fmla="val 53"/>
              <a:gd name="f40" fmla="val 7"/>
              <a:gd name="f41" fmla="val 13"/>
              <a:gd name="f42" fmla="val 49"/>
              <a:gd name="f43" fmla="val 17"/>
              <a:gd name="f44" fmla="val 41"/>
              <a:gd name="f45" fmla="val 12"/>
              <a:gd name="f46" fmla="val 8"/>
              <a:gd name="f47" fmla="val 32"/>
              <a:gd name="f48" fmla="val 9"/>
              <a:gd name="f49" fmla="val 29"/>
              <a:gd name="f50" fmla="val 28"/>
              <a:gd name="f51" fmla="val 35"/>
              <a:gd name="f52" fmla="val 43"/>
              <a:gd name="f53" fmla="val 14"/>
              <a:gd name="f54" fmla="val 52"/>
              <a:gd name="f55" fmla="val 6"/>
              <a:gd name="f56" fmla="val 65"/>
              <a:gd name="f57" fmla="val 15"/>
              <a:gd name="f58" fmla="val 72"/>
              <a:gd name="f59" fmla="val 5"/>
              <a:gd name="f60" fmla="val 81"/>
              <a:gd name="f61" fmla="val 83"/>
              <a:gd name="f62" fmla="val 61"/>
              <a:gd name="f63" fmla="val 48"/>
              <a:gd name="f64" fmla="val 96"/>
              <a:gd name="f65" fmla="val 50"/>
              <a:gd name="f66" fmla="val 78"/>
              <a:gd name="f67" fmla="val 58"/>
              <a:gd name="f68" fmla="val 67"/>
              <a:gd name="f69" fmla="val 75"/>
              <a:gd name="f70" fmla="val 94"/>
              <a:gd name="f71" fmla="+- 0 0 -90"/>
              <a:gd name="f72" fmla="*/ f3 1 97"/>
              <a:gd name="f73" fmla="*/ f4 1 95"/>
              <a:gd name="f74" fmla="val f5"/>
              <a:gd name="f75" fmla="val f6"/>
              <a:gd name="f76" fmla="val f7"/>
              <a:gd name="f77" fmla="*/ f71 f0 1"/>
              <a:gd name="f78" fmla="+- f76 0 f74"/>
              <a:gd name="f79" fmla="+- f75 0 f74"/>
              <a:gd name="f80" fmla="*/ f77 1 f2"/>
              <a:gd name="f81" fmla="*/ f79 1 97"/>
              <a:gd name="f82" fmla="*/ f78 1 95"/>
              <a:gd name="f83" fmla="*/ 63 f79 1"/>
              <a:gd name="f84" fmla="*/ 74 f78 1"/>
              <a:gd name="f85" fmla="*/ 51 f79 1"/>
              <a:gd name="f86" fmla="*/ 95 f78 1"/>
              <a:gd name="f87" fmla="*/ 42 f79 1"/>
              <a:gd name="f88" fmla="*/ 24 f79 1"/>
              <a:gd name="f89" fmla="*/ 88 f78 1"/>
              <a:gd name="f90" fmla="*/ 19 f79 1"/>
              <a:gd name="f91" fmla="*/ 85 f78 1"/>
              <a:gd name="f92" fmla="*/ 30 f79 1"/>
              <a:gd name="f93" fmla="*/ 60 f78 1"/>
              <a:gd name="f94" fmla="*/ 1 f79 1"/>
              <a:gd name="f95" fmla="*/ 56 f78 1"/>
              <a:gd name="f96" fmla="*/ 0 f79 1"/>
              <a:gd name="f97" fmla="*/ 53 f78 1"/>
              <a:gd name="f98" fmla="*/ 22 f79 1"/>
              <a:gd name="f99" fmla="*/ 47 f78 1"/>
              <a:gd name="f100" fmla="*/ 8 f79 1"/>
              <a:gd name="f101" fmla="*/ 32 f78 1"/>
              <a:gd name="f102" fmla="*/ 10 f79 1"/>
              <a:gd name="f103" fmla="*/ 28 f78 1"/>
              <a:gd name="f104" fmla="*/ 43 f79 1"/>
              <a:gd name="f105" fmla="*/ 41 f78 1"/>
              <a:gd name="f106" fmla="*/ 1 f78 1"/>
              <a:gd name="f107" fmla="*/ 49 f79 1"/>
              <a:gd name="f108" fmla="*/ 0 f78 1"/>
              <a:gd name="f109" fmla="*/ 59 f79 1"/>
              <a:gd name="f110" fmla="*/ 20 f78 1"/>
              <a:gd name="f111" fmla="*/ 79 f79 1"/>
              <a:gd name="f112" fmla="*/ 5 f78 1"/>
              <a:gd name="f113" fmla="*/ 84 f79 1"/>
              <a:gd name="f114" fmla="*/ 10 f78 1"/>
              <a:gd name="f115" fmla="*/ 61 f79 1"/>
              <a:gd name="f116" fmla="*/ 45 f78 1"/>
              <a:gd name="f117" fmla="*/ 96 f79 1"/>
              <a:gd name="f118" fmla="*/ 49 f78 1"/>
              <a:gd name="f119" fmla="*/ 65 f79 1"/>
              <a:gd name="f120" fmla="*/ 58 f78 1"/>
              <a:gd name="f121" fmla="*/ 97 f79 1"/>
              <a:gd name="f122" fmla="*/ 83 f78 1"/>
              <a:gd name="f123" fmla="*/ 94 f79 1"/>
              <a:gd name="f124" fmla="+- f80 0 f1"/>
              <a:gd name="f125" fmla="*/ f83 1 97"/>
              <a:gd name="f126" fmla="*/ f84 1 95"/>
              <a:gd name="f127" fmla="*/ f85 1 97"/>
              <a:gd name="f128" fmla="*/ f86 1 95"/>
              <a:gd name="f129" fmla="*/ f87 1 97"/>
              <a:gd name="f130" fmla="*/ f88 1 97"/>
              <a:gd name="f131" fmla="*/ f89 1 95"/>
              <a:gd name="f132" fmla="*/ f90 1 97"/>
              <a:gd name="f133" fmla="*/ f91 1 95"/>
              <a:gd name="f134" fmla="*/ f92 1 97"/>
              <a:gd name="f135" fmla="*/ f93 1 95"/>
              <a:gd name="f136" fmla="*/ f94 1 97"/>
              <a:gd name="f137" fmla="*/ f95 1 95"/>
              <a:gd name="f138" fmla="*/ f96 1 97"/>
              <a:gd name="f139" fmla="*/ f97 1 95"/>
              <a:gd name="f140" fmla="*/ f98 1 97"/>
              <a:gd name="f141" fmla="*/ f99 1 95"/>
              <a:gd name="f142" fmla="*/ f100 1 97"/>
              <a:gd name="f143" fmla="*/ f101 1 95"/>
              <a:gd name="f144" fmla="*/ f102 1 97"/>
              <a:gd name="f145" fmla="*/ f103 1 95"/>
              <a:gd name="f146" fmla="*/ f104 1 97"/>
              <a:gd name="f147" fmla="*/ f105 1 95"/>
              <a:gd name="f148" fmla="*/ f106 1 95"/>
              <a:gd name="f149" fmla="*/ f107 1 97"/>
              <a:gd name="f150" fmla="*/ f108 1 95"/>
              <a:gd name="f151" fmla="*/ f109 1 97"/>
              <a:gd name="f152" fmla="*/ f110 1 95"/>
              <a:gd name="f153" fmla="*/ f111 1 97"/>
              <a:gd name="f154" fmla="*/ f112 1 95"/>
              <a:gd name="f155" fmla="*/ f113 1 97"/>
              <a:gd name="f156" fmla="*/ f114 1 95"/>
              <a:gd name="f157" fmla="*/ f115 1 97"/>
              <a:gd name="f158" fmla="*/ f116 1 95"/>
              <a:gd name="f159" fmla="*/ f117 1 97"/>
              <a:gd name="f160" fmla="*/ f118 1 95"/>
              <a:gd name="f161" fmla="*/ f119 1 97"/>
              <a:gd name="f162" fmla="*/ f120 1 95"/>
              <a:gd name="f163" fmla="*/ f121 1 97"/>
              <a:gd name="f164" fmla="*/ f122 1 95"/>
              <a:gd name="f165" fmla="*/ f123 1 97"/>
              <a:gd name="f166" fmla="*/ 0 1 f81"/>
              <a:gd name="f167" fmla="*/ f75 1 f81"/>
              <a:gd name="f168" fmla="*/ 0 1 f82"/>
              <a:gd name="f169" fmla="*/ f76 1 f82"/>
              <a:gd name="f170" fmla="*/ f125 1 f81"/>
              <a:gd name="f171" fmla="*/ f126 1 f82"/>
              <a:gd name="f172" fmla="*/ f127 1 f81"/>
              <a:gd name="f173" fmla="*/ f128 1 f82"/>
              <a:gd name="f174" fmla="*/ f129 1 f81"/>
              <a:gd name="f175" fmla="*/ f130 1 f81"/>
              <a:gd name="f176" fmla="*/ f131 1 f82"/>
              <a:gd name="f177" fmla="*/ f132 1 f81"/>
              <a:gd name="f178" fmla="*/ f133 1 f82"/>
              <a:gd name="f179" fmla="*/ f134 1 f81"/>
              <a:gd name="f180" fmla="*/ f135 1 f82"/>
              <a:gd name="f181" fmla="*/ f136 1 f81"/>
              <a:gd name="f182" fmla="*/ f137 1 f82"/>
              <a:gd name="f183" fmla="*/ f138 1 f81"/>
              <a:gd name="f184" fmla="*/ f139 1 f82"/>
              <a:gd name="f185" fmla="*/ f140 1 f81"/>
              <a:gd name="f186" fmla="*/ f141 1 f82"/>
              <a:gd name="f187" fmla="*/ f142 1 f81"/>
              <a:gd name="f188" fmla="*/ f143 1 f82"/>
              <a:gd name="f189" fmla="*/ f144 1 f81"/>
              <a:gd name="f190" fmla="*/ f145 1 f82"/>
              <a:gd name="f191" fmla="*/ f146 1 f81"/>
              <a:gd name="f192" fmla="*/ f147 1 f82"/>
              <a:gd name="f193" fmla="*/ f148 1 f82"/>
              <a:gd name="f194" fmla="*/ f149 1 f81"/>
              <a:gd name="f195" fmla="*/ f150 1 f82"/>
              <a:gd name="f196" fmla="*/ f151 1 f81"/>
              <a:gd name="f197" fmla="*/ f152 1 f82"/>
              <a:gd name="f198" fmla="*/ f153 1 f81"/>
              <a:gd name="f199" fmla="*/ f154 1 f82"/>
              <a:gd name="f200" fmla="*/ f155 1 f81"/>
              <a:gd name="f201" fmla="*/ f156 1 f82"/>
              <a:gd name="f202" fmla="*/ f157 1 f81"/>
              <a:gd name="f203" fmla="*/ f158 1 f82"/>
              <a:gd name="f204" fmla="*/ f159 1 f81"/>
              <a:gd name="f205" fmla="*/ f160 1 f82"/>
              <a:gd name="f206" fmla="*/ f161 1 f81"/>
              <a:gd name="f207" fmla="*/ f162 1 f82"/>
              <a:gd name="f208" fmla="*/ f163 1 f81"/>
              <a:gd name="f209" fmla="*/ f164 1 f82"/>
              <a:gd name="f210" fmla="*/ f165 1 f81"/>
              <a:gd name="f211" fmla="*/ f166 f72 1"/>
              <a:gd name="f212" fmla="*/ f167 f72 1"/>
              <a:gd name="f213" fmla="*/ f169 f73 1"/>
              <a:gd name="f214" fmla="*/ f168 f73 1"/>
              <a:gd name="f215" fmla="*/ f170 f72 1"/>
              <a:gd name="f216" fmla="*/ f171 f73 1"/>
              <a:gd name="f217" fmla="*/ f172 f72 1"/>
              <a:gd name="f218" fmla="*/ f173 f73 1"/>
              <a:gd name="f219" fmla="*/ f174 f72 1"/>
              <a:gd name="f220" fmla="*/ f175 f72 1"/>
              <a:gd name="f221" fmla="*/ f176 f73 1"/>
              <a:gd name="f222" fmla="*/ f177 f72 1"/>
              <a:gd name="f223" fmla="*/ f178 f73 1"/>
              <a:gd name="f224" fmla="*/ f179 f72 1"/>
              <a:gd name="f225" fmla="*/ f180 f73 1"/>
              <a:gd name="f226" fmla="*/ f181 f72 1"/>
              <a:gd name="f227" fmla="*/ f182 f73 1"/>
              <a:gd name="f228" fmla="*/ f183 f72 1"/>
              <a:gd name="f229" fmla="*/ f184 f73 1"/>
              <a:gd name="f230" fmla="*/ f185 f72 1"/>
              <a:gd name="f231" fmla="*/ f186 f73 1"/>
              <a:gd name="f232" fmla="*/ f187 f72 1"/>
              <a:gd name="f233" fmla="*/ f188 f73 1"/>
              <a:gd name="f234" fmla="*/ f189 f72 1"/>
              <a:gd name="f235" fmla="*/ f190 f73 1"/>
              <a:gd name="f236" fmla="*/ f191 f72 1"/>
              <a:gd name="f237" fmla="*/ f192 f73 1"/>
              <a:gd name="f238" fmla="*/ f193 f73 1"/>
              <a:gd name="f239" fmla="*/ f194 f72 1"/>
              <a:gd name="f240" fmla="*/ f195 f73 1"/>
              <a:gd name="f241" fmla="*/ f196 f72 1"/>
              <a:gd name="f242" fmla="*/ f197 f73 1"/>
              <a:gd name="f243" fmla="*/ f198 f72 1"/>
              <a:gd name="f244" fmla="*/ f199 f73 1"/>
              <a:gd name="f245" fmla="*/ f200 f72 1"/>
              <a:gd name="f246" fmla="*/ f201 f73 1"/>
              <a:gd name="f247" fmla="*/ f202 f72 1"/>
              <a:gd name="f248" fmla="*/ f203 f73 1"/>
              <a:gd name="f249" fmla="*/ f204 f72 1"/>
              <a:gd name="f250" fmla="*/ f205 f73 1"/>
              <a:gd name="f251" fmla="*/ f206 f72 1"/>
              <a:gd name="f252" fmla="*/ f207 f73 1"/>
              <a:gd name="f253" fmla="*/ f208 f72 1"/>
              <a:gd name="f254" fmla="*/ f209 f73 1"/>
              <a:gd name="f255" fmla="*/ f210 f7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24">
                <a:pos x="f215" y="f216"/>
              </a:cxn>
              <a:cxn ang="f124">
                <a:pos x="f217" y="f218"/>
              </a:cxn>
              <a:cxn ang="f124">
                <a:pos x="f219" y="f216"/>
              </a:cxn>
              <a:cxn ang="f124">
                <a:pos x="f220" y="f221"/>
              </a:cxn>
              <a:cxn ang="f124">
                <a:pos x="f222" y="f223"/>
              </a:cxn>
              <a:cxn ang="f124">
                <a:pos x="f224" y="f225"/>
              </a:cxn>
              <a:cxn ang="f124">
                <a:pos x="f226" y="f227"/>
              </a:cxn>
              <a:cxn ang="f124">
                <a:pos x="f228" y="f229"/>
              </a:cxn>
              <a:cxn ang="f124">
                <a:pos x="f230" y="f231"/>
              </a:cxn>
              <a:cxn ang="f124">
                <a:pos x="f232" y="f233"/>
              </a:cxn>
              <a:cxn ang="f124">
                <a:pos x="f234" y="f235"/>
              </a:cxn>
              <a:cxn ang="f124">
                <a:pos x="f236" y="f237"/>
              </a:cxn>
              <a:cxn ang="f124">
                <a:pos x="f236" y="f238"/>
              </a:cxn>
              <a:cxn ang="f124">
                <a:pos x="f239" y="f240"/>
              </a:cxn>
              <a:cxn ang="f124">
                <a:pos x="f241" y="f242"/>
              </a:cxn>
              <a:cxn ang="f124">
                <a:pos x="f243" y="f244"/>
              </a:cxn>
              <a:cxn ang="f124">
                <a:pos x="f245" y="f246"/>
              </a:cxn>
              <a:cxn ang="f124">
                <a:pos x="f247" y="f248"/>
              </a:cxn>
              <a:cxn ang="f124">
                <a:pos x="f249" y="f250"/>
              </a:cxn>
              <a:cxn ang="f124">
                <a:pos x="f249" y="f229"/>
              </a:cxn>
              <a:cxn ang="f124">
                <a:pos x="f251" y="f252"/>
              </a:cxn>
              <a:cxn ang="f124">
                <a:pos x="f253" y="f254"/>
              </a:cxn>
              <a:cxn ang="f124">
                <a:pos x="f255" y="f221"/>
              </a:cxn>
              <a:cxn ang="f124">
                <a:pos x="f215" y="f216"/>
              </a:cxn>
            </a:cxnLst>
            <a:rect l="f211" t="f214" r="f212" b="f213"/>
            <a:pathLst>
              <a:path w="97" h="95">
                <a:moveTo>
                  <a:pt x="f8" y="f9"/>
                </a:moveTo>
                <a:cubicBezTo>
                  <a:pt x="f10" y="f11"/>
                  <a:pt x="f12" y="f13"/>
                  <a:pt x="f14" y="f7"/>
                </a:cubicBezTo>
                <a:cubicBezTo>
                  <a:pt x="f15" y="f16"/>
                  <a:pt x="f17" y="f18"/>
                  <a:pt x="f19" y="f9"/>
                </a:cubicBezTo>
                <a:cubicBezTo>
                  <a:pt x="f20" y="f11"/>
                  <a:pt x="f21" y="f22"/>
                  <a:pt x="f23" y="f24"/>
                </a:cubicBezTo>
                <a:cubicBezTo>
                  <a:pt x="f25" y="f26"/>
                  <a:pt x="f27" y="f16"/>
                  <a:pt x="f28" y="f13"/>
                </a:cubicBezTo>
                <a:cubicBezTo>
                  <a:pt x="f25" y="f29"/>
                  <a:pt x="f30" y="f31"/>
                  <a:pt x="f21" y="f10"/>
                </a:cubicBezTo>
                <a:cubicBezTo>
                  <a:pt x="f32" y="f33"/>
                  <a:pt x="f34" y="f12"/>
                  <a:pt x="f35" y="f36"/>
                </a:cubicBezTo>
                <a:cubicBezTo>
                  <a:pt x="f35" y="f37"/>
                  <a:pt x="f35" y="f38"/>
                  <a:pt x="f5" y="f39"/>
                </a:cubicBezTo>
                <a:cubicBezTo>
                  <a:pt x="f40" y="f14"/>
                  <a:pt x="f41" y="f42"/>
                  <a:pt x="f25" y="f15"/>
                </a:cubicBezTo>
                <a:cubicBezTo>
                  <a:pt x="f43" y="f44"/>
                  <a:pt x="f45" y="f20"/>
                  <a:pt x="f46" y="f47"/>
                </a:cubicBezTo>
                <a:cubicBezTo>
                  <a:pt x="f46" y="f21"/>
                  <a:pt x="f48" y="f49"/>
                  <a:pt x="f34" y="f50"/>
                </a:cubicBezTo>
                <a:cubicBezTo>
                  <a:pt x="f32" y="f47"/>
                  <a:pt x="f21" y="f51"/>
                  <a:pt x="f52" y="f44"/>
                </a:cubicBezTo>
                <a:cubicBezTo>
                  <a:pt x="f52" y="f30"/>
                  <a:pt x="f52" y="f53"/>
                  <a:pt x="f52" y="f35"/>
                </a:cubicBezTo>
                <a:cubicBezTo>
                  <a:pt x="f17" y="f35"/>
                  <a:pt x="f15" y="f5"/>
                  <a:pt x="f42" y="f5"/>
                </a:cubicBezTo>
                <a:cubicBezTo>
                  <a:pt x="f54" y="f55"/>
                  <a:pt x="f37" y="f45"/>
                  <a:pt x="f33" y="f32"/>
                </a:cubicBezTo>
                <a:cubicBezTo>
                  <a:pt x="f56" y="f57"/>
                  <a:pt x="f58" y="f34"/>
                  <a:pt x="f11" y="f59"/>
                </a:cubicBezTo>
                <a:cubicBezTo>
                  <a:pt x="f60" y="f40"/>
                  <a:pt x="f61" y="f46"/>
                  <a:pt x="f22" y="f34"/>
                </a:cubicBezTo>
                <a:cubicBezTo>
                  <a:pt x="f29" y="f27"/>
                  <a:pt x="f31" y="f47"/>
                  <a:pt x="f62" y="f17"/>
                </a:cubicBezTo>
                <a:cubicBezTo>
                  <a:pt x="f9" y="f15"/>
                  <a:pt x="f13" y="f63"/>
                  <a:pt x="f64" y="f42"/>
                </a:cubicBezTo>
                <a:cubicBezTo>
                  <a:pt x="f64" y="f65"/>
                  <a:pt x="f64" y="f54"/>
                  <a:pt x="f64" y="f39"/>
                </a:cubicBezTo>
                <a:cubicBezTo>
                  <a:pt x="f26" y="f37"/>
                  <a:pt x="f66" y="f36"/>
                  <a:pt x="f56" y="f67"/>
                </a:cubicBezTo>
                <a:cubicBezTo>
                  <a:pt x="f66" y="f68"/>
                  <a:pt x="f26" y="f69"/>
                  <a:pt x="f6" y="f61"/>
                </a:cubicBezTo>
                <a:cubicBezTo>
                  <a:pt x="f64" y="f22"/>
                  <a:pt x="f7" y="f16"/>
                  <a:pt x="f70" y="f24"/>
                </a:cubicBezTo>
                <a:cubicBezTo>
                  <a:pt x="f22" y="f61"/>
                  <a:pt x="f9" y="f66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0" name="Freeform 22">
            <a:extLst>
              <a:ext uri="{FF2B5EF4-FFF2-40B4-BE49-F238E27FC236}">
                <a16:creationId xmlns:a16="http://schemas.microsoft.com/office/drawing/2014/main" id="{577FA259-5D36-0E42-EEBC-E99C22FAFB1D}"/>
              </a:ext>
            </a:extLst>
          </p:cNvPr>
          <p:cNvSpPr/>
          <p:nvPr/>
        </p:nvSpPr>
        <p:spPr>
          <a:xfrm>
            <a:off x="1773241" y="2863845"/>
            <a:ext cx="158748" cy="15874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5"/>
              <a:gd name="f7" fmla="val 94"/>
              <a:gd name="f8" fmla="val 52"/>
              <a:gd name="f9" fmla="val 68"/>
              <a:gd name="f10" fmla="val 47"/>
              <a:gd name="f11" fmla="val 77"/>
              <a:gd name="f12" fmla="val 43"/>
              <a:gd name="f13" fmla="val 85"/>
              <a:gd name="f14" fmla="val 39"/>
              <a:gd name="f15" fmla="val 37"/>
              <a:gd name="f16" fmla="val 93"/>
              <a:gd name="f17" fmla="val 35"/>
              <a:gd name="f18" fmla="val 92"/>
              <a:gd name="f19" fmla="val 33"/>
              <a:gd name="f20" fmla="val 91"/>
              <a:gd name="f21" fmla="val 84"/>
              <a:gd name="f22" fmla="val 32"/>
              <a:gd name="f23" fmla="val 78"/>
              <a:gd name="f24" fmla="val 69"/>
              <a:gd name="f25" fmla="val 22"/>
              <a:gd name="f26" fmla="val 13"/>
              <a:gd name="f27" fmla="val 5"/>
              <a:gd name="f28" fmla="val 3"/>
              <a:gd name="f29" fmla="val 89"/>
              <a:gd name="f30" fmla="val 1"/>
              <a:gd name="f31" fmla="val 88"/>
              <a:gd name="f32" fmla="val 86"/>
              <a:gd name="f33" fmla="val 7"/>
              <a:gd name="f34" fmla="val 14"/>
              <a:gd name="f35" fmla="val 67"/>
              <a:gd name="f36" fmla="val 56"/>
              <a:gd name="f37" fmla="val 16"/>
              <a:gd name="f38" fmla="val 54"/>
              <a:gd name="f39" fmla="val 11"/>
              <a:gd name="f40" fmla="val 53"/>
              <a:gd name="f41" fmla="val 2"/>
              <a:gd name="f42" fmla="val 50"/>
              <a:gd name="f43" fmla="val 46"/>
              <a:gd name="f44" fmla="val 44"/>
              <a:gd name="f45" fmla="val 23"/>
              <a:gd name="f46" fmla="val 41"/>
              <a:gd name="f47" fmla="val 18"/>
              <a:gd name="f48" fmla="val 36"/>
              <a:gd name="f49" fmla="val 30"/>
              <a:gd name="f50" fmla="val 10"/>
              <a:gd name="f51" fmla="val 25"/>
              <a:gd name="f52" fmla="val 12"/>
              <a:gd name="f53" fmla="val 21"/>
              <a:gd name="f54" fmla="val 19"/>
              <a:gd name="f55" fmla="val 24"/>
              <a:gd name="f56" fmla="val 26"/>
              <a:gd name="f57" fmla="val 29"/>
              <a:gd name="f58" fmla="val 20"/>
              <a:gd name="f59" fmla="val 45"/>
              <a:gd name="f60" fmla="val 49"/>
              <a:gd name="f61" fmla="val 51"/>
              <a:gd name="f62" fmla="val 9"/>
              <a:gd name="f63" fmla="val 15"/>
              <a:gd name="f64" fmla="val 62"/>
              <a:gd name="f65" fmla="val 17"/>
              <a:gd name="f66" fmla="val 80"/>
              <a:gd name="f67" fmla="val 81"/>
              <a:gd name="f68" fmla="val 72"/>
              <a:gd name="f69" fmla="val 64"/>
              <a:gd name="f70" fmla="val 82"/>
              <a:gd name="f71" fmla="val 57"/>
              <a:gd name="f72" fmla="val 58"/>
              <a:gd name="f73" fmla="val 66"/>
              <a:gd name="f74" fmla="val 59"/>
              <a:gd name="f75" fmla="val 71"/>
              <a:gd name="f76" fmla="val 75"/>
              <a:gd name="f77" fmla="val 79"/>
              <a:gd name="f78" fmla="val 76"/>
              <a:gd name="f79" fmla="val 60"/>
              <a:gd name="f80" fmla="val 73"/>
              <a:gd name="f81" fmla="+- 0 0 -90"/>
              <a:gd name="f82" fmla="*/ f3 1 95"/>
              <a:gd name="f83" fmla="*/ f4 1 94"/>
              <a:gd name="f84" fmla="val f5"/>
              <a:gd name="f85" fmla="val f6"/>
              <a:gd name="f86" fmla="val f7"/>
              <a:gd name="f87" fmla="*/ f81 f0 1"/>
              <a:gd name="f88" fmla="+- f86 0 f84"/>
              <a:gd name="f89" fmla="+- f85 0 f84"/>
              <a:gd name="f90" fmla="*/ f87 1 f2"/>
              <a:gd name="f91" fmla="*/ f89 1 95"/>
              <a:gd name="f92" fmla="*/ f88 1 94"/>
              <a:gd name="f93" fmla="*/ 52 f89 1"/>
              <a:gd name="f94" fmla="*/ 68 f88 1"/>
              <a:gd name="f95" fmla="*/ 39 f89 1"/>
              <a:gd name="f96" fmla="*/ 94 f88 1"/>
              <a:gd name="f97" fmla="*/ 33 f89 1"/>
              <a:gd name="f98" fmla="*/ 91 f88 1"/>
              <a:gd name="f99" fmla="*/ 32 f89 1"/>
              <a:gd name="f100" fmla="*/ 69 f88 1"/>
              <a:gd name="f101" fmla="*/ 5 f89 1"/>
              <a:gd name="f102" fmla="*/ 0 f89 1"/>
              <a:gd name="f103" fmla="*/ 86 f88 1"/>
              <a:gd name="f104" fmla="*/ 22 f89 1"/>
              <a:gd name="f105" fmla="*/ 56 f88 1"/>
              <a:gd name="f106" fmla="*/ 2 f89 1"/>
              <a:gd name="f107" fmla="*/ 50 f88 1"/>
              <a:gd name="f108" fmla="*/ 23 f89 1"/>
              <a:gd name="f109" fmla="*/ 41 f88 1"/>
              <a:gd name="f110" fmla="*/ 10 f89 1"/>
              <a:gd name="f111" fmla="*/ 25 f88 1"/>
              <a:gd name="f112" fmla="*/ 12 f89 1"/>
              <a:gd name="f113" fmla="*/ 21 f88 1"/>
              <a:gd name="f114" fmla="*/ 29 f88 1"/>
              <a:gd name="f115" fmla="*/ 45 f89 1"/>
              <a:gd name="f116" fmla="*/ 0 f88 1"/>
              <a:gd name="f117" fmla="*/ 51 f89 1"/>
              <a:gd name="f118" fmla="*/ 2 f88 1"/>
              <a:gd name="f119" fmla="*/ 53 f89 1"/>
              <a:gd name="f120" fmla="*/ 77 f89 1"/>
              <a:gd name="f121" fmla="*/ 10 f88 1"/>
              <a:gd name="f122" fmla="*/ 81 f89 1"/>
              <a:gd name="f123" fmla="*/ 14 f88 1"/>
              <a:gd name="f124" fmla="*/ 54 f89 1"/>
              <a:gd name="f125" fmla="*/ 45 f88 1"/>
              <a:gd name="f126" fmla="*/ 95 f89 1"/>
              <a:gd name="f127" fmla="*/ 51 f88 1"/>
              <a:gd name="f128" fmla="*/ 94 f89 1"/>
              <a:gd name="f129" fmla="*/ 66 f89 1"/>
              <a:gd name="f130" fmla="*/ 59 f88 1"/>
              <a:gd name="f131" fmla="*/ 79 f89 1"/>
              <a:gd name="f132" fmla="*/ 77 f88 1"/>
              <a:gd name="f133" fmla="*/ 76 f89 1"/>
              <a:gd name="f134" fmla="*/ 82 f88 1"/>
              <a:gd name="f135" fmla="+- f90 0 f1"/>
              <a:gd name="f136" fmla="*/ f93 1 95"/>
              <a:gd name="f137" fmla="*/ f94 1 94"/>
              <a:gd name="f138" fmla="*/ f95 1 95"/>
              <a:gd name="f139" fmla="*/ f96 1 94"/>
              <a:gd name="f140" fmla="*/ f97 1 95"/>
              <a:gd name="f141" fmla="*/ f98 1 94"/>
              <a:gd name="f142" fmla="*/ f99 1 95"/>
              <a:gd name="f143" fmla="*/ f100 1 94"/>
              <a:gd name="f144" fmla="*/ f101 1 95"/>
              <a:gd name="f145" fmla="*/ f102 1 95"/>
              <a:gd name="f146" fmla="*/ f103 1 94"/>
              <a:gd name="f147" fmla="*/ f104 1 95"/>
              <a:gd name="f148" fmla="*/ f105 1 94"/>
              <a:gd name="f149" fmla="*/ f106 1 95"/>
              <a:gd name="f150" fmla="*/ f107 1 94"/>
              <a:gd name="f151" fmla="*/ f108 1 95"/>
              <a:gd name="f152" fmla="*/ f109 1 94"/>
              <a:gd name="f153" fmla="*/ f110 1 95"/>
              <a:gd name="f154" fmla="*/ f111 1 94"/>
              <a:gd name="f155" fmla="*/ f112 1 95"/>
              <a:gd name="f156" fmla="*/ f113 1 94"/>
              <a:gd name="f157" fmla="*/ f114 1 94"/>
              <a:gd name="f158" fmla="*/ f115 1 95"/>
              <a:gd name="f159" fmla="*/ f116 1 94"/>
              <a:gd name="f160" fmla="*/ f117 1 95"/>
              <a:gd name="f161" fmla="*/ f118 1 94"/>
              <a:gd name="f162" fmla="*/ f119 1 95"/>
              <a:gd name="f163" fmla="*/ f120 1 95"/>
              <a:gd name="f164" fmla="*/ f121 1 94"/>
              <a:gd name="f165" fmla="*/ f122 1 95"/>
              <a:gd name="f166" fmla="*/ f123 1 94"/>
              <a:gd name="f167" fmla="*/ f124 1 95"/>
              <a:gd name="f168" fmla="*/ f125 1 94"/>
              <a:gd name="f169" fmla="*/ f126 1 95"/>
              <a:gd name="f170" fmla="*/ f127 1 94"/>
              <a:gd name="f171" fmla="*/ f128 1 95"/>
              <a:gd name="f172" fmla="*/ f129 1 95"/>
              <a:gd name="f173" fmla="*/ f130 1 94"/>
              <a:gd name="f174" fmla="*/ f131 1 95"/>
              <a:gd name="f175" fmla="*/ f132 1 94"/>
              <a:gd name="f176" fmla="*/ f133 1 95"/>
              <a:gd name="f177" fmla="*/ f134 1 94"/>
              <a:gd name="f178" fmla="*/ 0 1 f91"/>
              <a:gd name="f179" fmla="*/ f85 1 f91"/>
              <a:gd name="f180" fmla="*/ 0 1 f92"/>
              <a:gd name="f181" fmla="*/ f86 1 f92"/>
              <a:gd name="f182" fmla="*/ f136 1 f91"/>
              <a:gd name="f183" fmla="*/ f137 1 f92"/>
              <a:gd name="f184" fmla="*/ f138 1 f91"/>
              <a:gd name="f185" fmla="*/ f139 1 f92"/>
              <a:gd name="f186" fmla="*/ f140 1 f91"/>
              <a:gd name="f187" fmla="*/ f141 1 f92"/>
              <a:gd name="f188" fmla="*/ f142 1 f91"/>
              <a:gd name="f189" fmla="*/ f143 1 f92"/>
              <a:gd name="f190" fmla="*/ f144 1 f91"/>
              <a:gd name="f191" fmla="*/ f145 1 f91"/>
              <a:gd name="f192" fmla="*/ f146 1 f92"/>
              <a:gd name="f193" fmla="*/ f147 1 f91"/>
              <a:gd name="f194" fmla="*/ f148 1 f92"/>
              <a:gd name="f195" fmla="*/ f149 1 f91"/>
              <a:gd name="f196" fmla="*/ f150 1 f92"/>
              <a:gd name="f197" fmla="*/ f151 1 f91"/>
              <a:gd name="f198" fmla="*/ f152 1 f92"/>
              <a:gd name="f199" fmla="*/ f153 1 f91"/>
              <a:gd name="f200" fmla="*/ f154 1 f92"/>
              <a:gd name="f201" fmla="*/ f155 1 f91"/>
              <a:gd name="f202" fmla="*/ f156 1 f92"/>
              <a:gd name="f203" fmla="*/ f157 1 f92"/>
              <a:gd name="f204" fmla="*/ f158 1 f91"/>
              <a:gd name="f205" fmla="*/ f159 1 f92"/>
              <a:gd name="f206" fmla="*/ f160 1 f91"/>
              <a:gd name="f207" fmla="*/ f161 1 f92"/>
              <a:gd name="f208" fmla="*/ f162 1 f91"/>
              <a:gd name="f209" fmla="*/ f163 1 f91"/>
              <a:gd name="f210" fmla="*/ f164 1 f92"/>
              <a:gd name="f211" fmla="*/ f165 1 f91"/>
              <a:gd name="f212" fmla="*/ f166 1 f92"/>
              <a:gd name="f213" fmla="*/ f167 1 f91"/>
              <a:gd name="f214" fmla="*/ f168 1 f92"/>
              <a:gd name="f215" fmla="*/ f169 1 f91"/>
              <a:gd name="f216" fmla="*/ f170 1 f92"/>
              <a:gd name="f217" fmla="*/ f171 1 f91"/>
              <a:gd name="f218" fmla="*/ f172 1 f91"/>
              <a:gd name="f219" fmla="*/ f173 1 f92"/>
              <a:gd name="f220" fmla="*/ f174 1 f91"/>
              <a:gd name="f221" fmla="*/ f175 1 f92"/>
              <a:gd name="f222" fmla="*/ f176 1 f91"/>
              <a:gd name="f223" fmla="*/ f177 1 f92"/>
              <a:gd name="f224" fmla="*/ f178 f82 1"/>
              <a:gd name="f225" fmla="*/ f179 f82 1"/>
              <a:gd name="f226" fmla="*/ f181 f83 1"/>
              <a:gd name="f227" fmla="*/ f180 f83 1"/>
              <a:gd name="f228" fmla="*/ f182 f82 1"/>
              <a:gd name="f229" fmla="*/ f183 f83 1"/>
              <a:gd name="f230" fmla="*/ f184 f82 1"/>
              <a:gd name="f231" fmla="*/ f185 f83 1"/>
              <a:gd name="f232" fmla="*/ f186 f82 1"/>
              <a:gd name="f233" fmla="*/ f187 f83 1"/>
              <a:gd name="f234" fmla="*/ f188 f82 1"/>
              <a:gd name="f235" fmla="*/ f189 f83 1"/>
              <a:gd name="f236" fmla="*/ f190 f82 1"/>
              <a:gd name="f237" fmla="*/ f191 f82 1"/>
              <a:gd name="f238" fmla="*/ f192 f83 1"/>
              <a:gd name="f239" fmla="*/ f193 f82 1"/>
              <a:gd name="f240" fmla="*/ f194 f83 1"/>
              <a:gd name="f241" fmla="*/ f195 f82 1"/>
              <a:gd name="f242" fmla="*/ f196 f83 1"/>
              <a:gd name="f243" fmla="*/ f197 f82 1"/>
              <a:gd name="f244" fmla="*/ f198 f83 1"/>
              <a:gd name="f245" fmla="*/ f199 f82 1"/>
              <a:gd name="f246" fmla="*/ f200 f83 1"/>
              <a:gd name="f247" fmla="*/ f201 f82 1"/>
              <a:gd name="f248" fmla="*/ f202 f83 1"/>
              <a:gd name="f249" fmla="*/ f203 f83 1"/>
              <a:gd name="f250" fmla="*/ f204 f82 1"/>
              <a:gd name="f251" fmla="*/ f205 f83 1"/>
              <a:gd name="f252" fmla="*/ f206 f82 1"/>
              <a:gd name="f253" fmla="*/ f207 f83 1"/>
              <a:gd name="f254" fmla="*/ f208 f82 1"/>
              <a:gd name="f255" fmla="*/ f209 f82 1"/>
              <a:gd name="f256" fmla="*/ f210 f83 1"/>
              <a:gd name="f257" fmla="*/ f211 f82 1"/>
              <a:gd name="f258" fmla="*/ f212 f83 1"/>
              <a:gd name="f259" fmla="*/ f213 f82 1"/>
              <a:gd name="f260" fmla="*/ f214 f83 1"/>
              <a:gd name="f261" fmla="*/ f215 f82 1"/>
              <a:gd name="f262" fmla="*/ f216 f83 1"/>
              <a:gd name="f263" fmla="*/ f217 f82 1"/>
              <a:gd name="f264" fmla="*/ f218 f82 1"/>
              <a:gd name="f265" fmla="*/ f219 f83 1"/>
              <a:gd name="f266" fmla="*/ f220 f82 1"/>
              <a:gd name="f267" fmla="*/ f221 f83 1"/>
              <a:gd name="f268" fmla="*/ f222 f82 1"/>
              <a:gd name="f269" fmla="*/ f223 f8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35">
                <a:pos x="f228" y="f229"/>
              </a:cxn>
              <a:cxn ang="f135">
                <a:pos x="f230" y="f231"/>
              </a:cxn>
              <a:cxn ang="f135">
                <a:pos x="f232" y="f233"/>
              </a:cxn>
              <a:cxn ang="f135">
                <a:pos x="f234" y="f235"/>
              </a:cxn>
              <a:cxn ang="f135">
                <a:pos x="f236" y="f233"/>
              </a:cxn>
              <a:cxn ang="f135">
                <a:pos x="f237" y="f238"/>
              </a:cxn>
              <a:cxn ang="f135">
                <a:pos x="f239" y="f240"/>
              </a:cxn>
              <a:cxn ang="f135">
                <a:pos x="f241" y="f242"/>
              </a:cxn>
              <a:cxn ang="f135">
                <a:pos x="f243" y="f244"/>
              </a:cxn>
              <a:cxn ang="f135">
                <a:pos x="f245" y="f246"/>
              </a:cxn>
              <a:cxn ang="f135">
                <a:pos x="f247" y="f248"/>
              </a:cxn>
              <a:cxn ang="f135">
                <a:pos x="f232" y="f249"/>
              </a:cxn>
              <a:cxn ang="f135">
                <a:pos x="f250" y="f251"/>
              </a:cxn>
              <a:cxn ang="f135">
                <a:pos x="f252" y="f253"/>
              </a:cxn>
              <a:cxn ang="f135">
                <a:pos x="f254" y="f248"/>
              </a:cxn>
              <a:cxn ang="f135">
                <a:pos x="f255" y="f256"/>
              </a:cxn>
              <a:cxn ang="f135">
                <a:pos x="f257" y="f258"/>
              </a:cxn>
              <a:cxn ang="f135">
                <a:pos x="f259" y="f260"/>
              </a:cxn>
              <a:cxn ang="f135">
                <a:pos x="f261" y="f262"/>
              </a:cxn>
              <a:cxn ang="f135">
                <a:pos x="f263" y="f240"/>
              </a:cxn>
              <a:cxn ang="f135">
                <a:pos x="f264" y="f265"/>
              </a:cxn>
              <a:cxn ang="f135">
                <a:pos x="f266" y="f267"/>
              </a:cxn>
              <a:cxn ang="f135">
                <a:pos x="f268" y="f269"/>
              </a:cxn>
              <a:cxn ang="f135">
                <a:pos x="f228" y="f229"/>
              </a:cxn>
            </a:cxnLst>
            <a:rect l="f224" t="f227" r="f225" b="f226"/>
            <a:pathLst>
              <a:path w="95" h="94">
                <a:moveTo>
                  <a:pt x="f8" y="f9"/>
                </a:moveTo>
                <a:cubicBezTo>
                  <a:pt x="f10" y="f11"/>
                  <a:pt x="f12" y="f13"/>
                  <a:pt x="f14" y="f7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19" y="f21"/>
                  <a:pt x="f22" y="f23"/>
                  <a:pt x="f22" y="f24"/>
                </a:cubicBezTo>
                <a:cubicBezTo>
                  <a:pt x="f25" y="f11"/>
                  <a:pt x="f26" y="f21"/>
                  <a:pt x="f27" y="f20"/>
                </a:cubicBezTo>
                <a:cubicBezTo>
                  <a:pt x="f28" y="f29"/>
                  <a:pt x="f30" y="f31"/>
                  <a:pt x="f5" y="f32"/>
                </a:cubicBezTo>
                <a:cubicBezTo>
                  <a:pt x="f33" y="f11"/>
                  <a:pt x="f34" y="f35"/>
                  <a:pt x="f25" y="f36"/>
                </a:cubicBezTo>
                <a:cubicBezTo>
                  <a:pt x="f37" y="f38"/>
                  <a:pt x="f39" y="f40"/>
                  <a:pt x="f41" y="f42"/>
                </a:cubicBezTo>
                <a:cubicBezTo>
                  <a:pt x="f39" y="f43"/>
                  <a:pt x="f37" y="f44"/>
                  <a:pt x="f45" y="f46"/>
                </a:cubicBezTo>
                <a:cubicBezTo>
                  <a:pt x="f47" y="f48"/>
                  <a:pt x="f34" y="f49"/>
                  <a:pt x="f50" y="f51"/>
                </a:cubicBezTo>
                <a:cubicBezTo>
                  <a:pt x="f39" y="f45"/>
                  <a:pt x="f39" y="f25"/>
                  <a:pt x="f52" y="f53"/>
                </a:cubicBezTo>
                <a:cubicBezTo>
                  <a:pt x="f54" y="f55"/>
                  <a:pt x="f56" y="f56"/>
                  <a:pt x="f19" y="f57"/>
                </a:cubicBezTo>
                <a:cubicBezTo>
                  <a:pt x="f15" y="f58"/>
                  <a:pt x="f46" y="f50"/>
                  <a:pt x="f59" y="f5"/>
                </a:cubicBezTo>
                <a:cubicBezTo>
                  <a:pt x="f10" y="f30"/>
                  <a:pt x="f60" y="f41"/>
                  <a:pt x="f61" y="f41"/>
                </a:cubicBezTo>
                <a:cubicBezTo>
                  <a:pt x="f8" y="f62"/>
                  <a:pt x="f40" y="f63"/>
                  <a:pt x="f40" y="f53"/>
                </a:cubicBezTo>
                <a:cubicBezTo>
                  <a:pt x="f64" y="f65"/>
                  <a:pt x="f24" y="f26"/>
                  <a:pt x="f11" y="f50"/>
                </a:cubicBezTo>
                <a:cubicBezTo>
                  <a:pt x="f23" y="f39"/>
                  <a:pt x="f66" y="f26"/>
                  <a:pt x="f67" y="f34"/>
                </a:cubicBezTo>
                <a:cubicBezTo>
                  <a:pt x="f68" y="f55"/>
                  <a:pt x="f69" y="f19"/>
                  <a:pt x="f38" y="f59"/>
                </a:cubicBezTo>
                <a:cubicBezTo>
                  <a:pt x="f24" y="f10"/>
                  <a:pt x="f70" y="f60"/>
                  <a:pt x="f6" y="f61"/>
                </a:cubicBezTo>
                <a:cubicBezTo>
                  <a:pt x="f6" y="f8"/>
                  <a:pt x="f7" y="f38"/>
                  <a:pt x="f7" y="f36"/>
                </a:cubicBezTo>
                <a:cubicBezTo>
                  <a:pt x="f32" y="f71"/>
                  <a:pt x="f11" y="f72"/>
                  <a:pt x="f73" y="f74"/>
                </a:cubicBezTo>
                <a:cubicBezTo>
                  <a:pt x="f75" y="f73"/>
                  <a:pt x="f76" y="f75"/>
                  <a:pt x="f77" y="f11"/>
                </a:cubicBezTo>
                <a:cubicBezTo>
                  <a:pt x="f23" y="f23"/>
                  <a:pt x="f11" y="f66"/>
                  <a:pt x="f78" y="f70"/>
                </a:cubicBezTo>
                <a:cubicBezTo>
                  <a:pt x="f9" y="f11"/>
                  <a:pt x="f79" y="f80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1" name="Freeform 23">
            <a:extLst>
              <a:ext uri="{FF2B5EF4-FFF2-40B4-BE49-F238E27FC236}">
                <a16:creationId xmlns:a16="http://schemas.microsoft.com/office/drawing/2014/main" id="{B47030D5-1CBC-182D-C563-724F3A0EC636}"/>
              </a:ext>
            </a:extLst>
          </p:cNvPr>
          <p:cNvSpPr/>
          <p:nvPr/>
        </p:nvSpPr>
        <p:spPr>
          <a:xfrm>
            <a:off x="1238253" y="2578095"/>
            <a:ext cx="127001" cy="1143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5"/>
              <a:gd name="f7" fmla="val 68"/>
              <a:gd name="f8" fmla="val 26"/>
              <a:gd name="f9" fmla="val 47"/>
              <a:gd name="f10" fmla="val 54"/>
              <a:gd name="f11" fmla="val 67"/>
              <a:gd name="f12" fmla="val 32"/>
              <a:gd name="f13" fmla="val 15"/>
              <a:gd name="f14" fmla="val 1"/>
              <a:gd name="f15" fmla="val 56"/>
              <a:gd name="f16" fmla="val 41"/>
              <a:gd name="f17" fmla="val 20"/>
              <a:gd name="f18" fmla="val 23"/>
              <a:gd name="f19" fmla="val 49"/>
              <a:gd name="f20" fmla="val 65"/>
              <a:gd name="f21" fmla="val 10"/>
              <a:gd name="f22" fmla="+- 0 0 -90"/>
              <a:gd name="f23" fmla="*/ f3 1 75"/>
              <a:gd name="f24" fmla="*/ f4 1 68"/>
              <a:gd name="f25" fmla="val f5"/>
              <a:gd name="f26" fmla="val f6"/>
              <a:gd name="f27" fmla="val f7"/>
              <a:gd name="f28" fmla="*/ f22 f0 1"/>
              <a:gd name="f29" fmla="+- f27 0 f25"/>
              <a:gd name="f30" fmla="+- f26 0 f25"/>
              <a:gd name="f31" fmla="*/ f28 1 f2"/>
              <a:gd name="f32" fmla="*/ f30 1 75"/>
              <a:gd name="f33" fmla="*/ f29 1 68"/>
              <a:gd name="f34" fmla="*/ 75 f30 1"/>
              <a:gd name="f35" fmla="*/ 26 f29 1"/>
              <a:gd name="f36" fmla="*/ 32 f30 1"/>
              <a:gd name="f37" fmla="*/ 68 f29 1"/>
              <a:gd name="f38" fmla="*/ 0 f30 1"/>
              <a:gd name="f39" fmla="*/ 41 f29 1"/>
              <a:gd name="f40" fmla="*/ 49 f30 1"/>
              <a:gd name="f41" fmla="*/ 0 f29 1"/>
              <a:gd name="f42" fmla="+- f31 0 f1"/>
              <a:gd name="f43" fmla="*/ f34 1 75"/>
              <a:gd name="f44" fmla="*/ f35 1 68"/>
              <a:gd name="f45" fmla="*/ f36 1 75"/>
              <a:gd name="f46" fmla="*/ f37 1 68"/>
              <a:gd name="f47" fmla="*/ f38 1 75"/>
              <a:gd name="f48" fmla="*/ f39 1 68"/>
              <a:gd name="f49" fmla="*/ f40 1 75"/>
              <a:gd name="f50" fmla="*/ f41 1 68"/>
              <a:gd name="f51" fmla="*/ 0 1 f32"/>
              <a:gd name="f52" fmla="*/ f26 1 f32"/>
              <a:gd name="f53" fmla="*/ 0 1 f33"/>
              <a:gd name="f54" fmla="*/ f27 1 f33"/>
              <a:gd name="f55" fmla="*/ f43 1 f32"/>
              <a:gd name="f56" fmla="*/ f44 1 f33"/>
              <a:gd name="f57" fmla="*/ f45 1 f32"/>
              <a:gd name="f58" fmla="*/ f46 1 f33"/>
              <a:gd name="f59" fmla="*/ f47 1 f32"/>
              <a:gd name="f60" fmla="*/ f48 1 f33"/>
              <a:gd name="f61" fmla="*/ f49 1 f32"/>
              <a:gd name="f62" fmla="*/ f50 1 f33"/>
              <a:gd name="f63" fmla="*/ f51 f23 1"/>
              <a:gd name="f64" fmla="*/ f52 f23 1"/>
              <a:gd name="f65" fmla="*/ f54 f24 1"/>
              <a:gd name="f66" fmla="*/ f53 f24 1"/>
              <a:gd name="f67" fmla="*/ f55 f23 1"/>
              <a:gd name="f68" fmla="*/ f56 f24 1"/>
              <a:gd name="f69" fmla="*/ f57 f23 1"/>
              <a:gd name="f70" fmla="*/ f58 f24 1"/>
              <a:gd name="f71" fmla="*/ f59 f23 1"/>
              <a:gd name="f72" fmla="*/ f60 f24 1"/>
              <a:gd name="f73" fmla="*/ f61 f23 1"/>
              <a:gd name="f74" fmla="*/ f62 f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2">
                <a:pos x="f67" y="f68"/>
              </a:cxn>
              <a:cxn ang="f42">
                <a:pos x="f69" y="f70"/>
              </a:cxn>
              <a:cxn ang="f42">
                <a:pos x="f71" y="f72"/>
              </a:cxn>
              <a:cxn ang="f42">
                <a:pos x="f73" y="f74"/>
              </a:cxn>
              <a:cxn ang="f42">
                <a:pos x="f67" y="f68"/>
              </a:cxn>
            </a:cxnLst>
            <a:rect l="f63" t="f66" r="f64" b="f65"/>
            <a:pathLst>
              <a:path w="75" h="68">
                <a:moveTo>
                  <a:pt x="f6" y="f8"/>
                </a:moveTo>
                <a:cubicBezTo>
                  <a:pt x="f6" y="f9"/>
                  <a:pt x="f10" y="f11"/>
                  <a:pt x="f12" y="f7"/>
                </a:cubicBezTo>
                <a:cubicBezTo>
                  <a:pt x="f13" y="f7"/>
                  <a:pt x="f14" y="f15"/>
                  <a:pt x="f5" y="f16"/>
                </a:cubicBezTo>
                <a:cubicBezTo>
                  <a:pt x="f5" y="f17"/>
                  <a:pt x="f18" y="f14"/>
                  <a:pt x="f19" y="f5"/>
                </a:cubicBezTo>
                <a:cubicBezTo>
                  <a:pt x="f20" y="f5"/>
                  <a:pt x="f6" y="f21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2" name="Freeform 24">
            <a:extLst>
              <a:ext uri="{FF2B5EF4-FFF2-40B4-BE49-F238E27FC236}">
                <a16:creationId xmlns:a16="http://schemas.microsoft.com/office/drawing/2014/main" id="{AF37FFFD-109B-0DE7-9BF5-FEC6444092B1}"/>
              </a:ext>
            </a:extLst>
          </p:cNvPr>
          <p:cNvSpPr/>
          <p:nvPr/>
        </p:nvSpPr>
        <p:spPr>
          <a:xfrm>
            <a:off x="1247771" y="2746372"/>
            <a:ext cx="187323" cy="11747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2"/>
              <a:gd name="f7" fmla="val 70"/>
              <a:gd name="f8" fmla="val 48"/>
              <a:gd name="f9" fmla="val 39"/>
              <a:gd name="f10" fmla="val 27"/>
              <a:gd name="f11" fmla="val 50"/>
              <a:gd name="f12" fmla="val 11"/>
              <a:gd name="f13" fmla="val 6"/>
              <a:gd name="f14" fmla="val 37"/>
              <a:gd name="f15" fmla="val 24"/>
              <a:gd name="f16" fmla="val 14"/>
              <a:gd name="f17" fmla="val 18"/>
              <a:gd name="f18" fmla="val 7"/>
              <a:gd name="f19" fmla="val 31"/>
              <a:gd name="f20" fmla="val 43"/>
              <a:gd name="f21" fmla="val 51"/>
              <a:gd name="f22" fmla="val 25"/>
              <a:gd name="f23" fmla="val 64"/>
              <a:gd name="f24" fmla="val 21"/>
              <a:gd name="f25" fmla="val 77"/>
              <a:gd name="f26" fmla="val 16"/>
              <a:gd name="f27" fmla="val 90"/>
              <a:gd name="f28" fmla="val 15"/>
              <a:gd name="f29" fmla="val 94"/>
              <a:gd name="f30" fmla="val 101"/>
              <a:gd name="f31" fmla="val 22"/>
              <a:gd name="f32" fmla="val 104"/>
              <a:gd name="f33" fmla="val 40"/>
              <a:gd name="f34" fmla="val 102"/>
              <a:gd name="f35" fmla="val 57"/>
              <a:gd name="f36" fmla="val 86"/>
              <a:gd name="f37" fmla="val 63"/>
              <a:gd name="f38" fmla="val 66"/>
              <a:gd name="f39" fmla="val 54"/>
              <a:gd name="f40" fmla="val 62"/>
              <a:gd name="f41" fmla="+- 0 0 -90"/>
              <a:gd name="f42" fmla="*/ f3 1 112"/>
              <a:gd name="f43" fmla="*/ f4 1 70"/>
              <a:gd name="f44" fmla="val f5"/>
              <a:gd name="f45" fmla="val f6"/>
              <a:gd name="f46" fmla="val f7"/>
              <a:gd name="f47" fmla="*/ f41 f0 1"/>
              <a:gd name="f48" fmla="+- f46 0 f44"/>
              <a:gd name="f49" fmla="+- f45 0 f44"/>
              <a:gd name="f50" fmla="*/ f47 1 f2"/>
              <a:gd name="f51" fmla="*/ f49 1 112"/>
              <a:gd name="f52" fmla="*/ f48 1 70"/>
              <a:gd name="f53" fmla="*/ 48 f49 1"/>
              <a:gd name="f54" fmla="*/ 39 f48 1"/>
              <a:gd name="f55" fmla="*/ 6 f49 1"/>
              <a:gd name="f56" fmla="*/ 37 f48 1"/>
              <a:gd name="f57" fmla="*/ 18 f49 1"/>
              <a:gd name="f58" fmla="*/ 7 f48 1"/>
              <a:gd name="f59" fmla="*/ 51 f49 1"/>
              <a:gd name="f60" fmla="*/ 25 f48 1"/>
              <a:gd name="f61" fmla="*/ 90 f49 1"/>
              <a:gd name="f62" fmla="*/ 15 f48 1"/>
              <a:gd name="f63" fmla="*/ 104 f49 1"/>
              <a:gd name="f64" fmla="*/ 27 f48 1"/>
              <a:gd name="f65" fmla="*/ 86 f49 1"/>
              <a:gd name="f66" fmla="*/ 63 f48 1"/>
              <a:gd name="f67" fmla="+- f50 0 f1"/>
              <a:gd name="f68" fmla="*/ f53 1 112"/>
              <a:gd name="f69" fmla="*/ f54 1 70"/>
              <a:gd name="f70" fmla="*/ f55 1 112"/>
              <a:gd name="f71" fmla="*/ f56 1 70"/>
              <a:gd name="f72" fmla="*/ f57 1 112"/>
              <a:gd name="f73" fmla="*/ f58 1 70"/>
              <a:gd name="f74" fmla="*/ f59 1 112"/>
              <a:gd name="f75" fmla="*/ f60 1 70"/>
              <a:gd name="f76" fmla="*/ f61 1 112"/>
              <a:gd name="f77" fmla="*/ f62 1 70"/>
              <a:gd name="f78" fmla="*/ f63 1 112"/>
              <a:gd name="f79" fmla="*/ f64 1 70"/>
              <a:gd name="f80" fmla="*/ f65 1 112"/>
              <a:gd name="f81" fmla="*/ f66 1 70"/>
              <a:gd name="f82" fmla="*/ 0 1 f51"/>
              <a:gd name="f83" fmla="*/ f45 1 f51"/>
              <a:gd name="f84" fmla="*/ 0 1 f52"/>
              <a:gd name="f85" fmla="*/ f46 1 f52"/>
              <a:gd name="f86" fmla="*/ f68 1 f51"/>
              <a:gd name="f87" fmla="*/ f69 1 f52"/>
              <a:gd name="f88" fmla="*/ f70 1 f51"/>
              <a:gd name="f89" fmla="*/ f71 1 f52"/>
              <a:gd name="f90" fmla="*/ f72 1 f51"/>
              <a:gd name="f91" fmla="*/ f73 1 f52"/>
              <a:gd name="f92" fmla="*/ f74 1 f51"/>
              <a:gd name="f93" fmla="*/ f75 1 f52"/>
              <a:gd name="f94" fmla="*/ f76 1 f51"/>
              <a:gd name="f95" fmla="*/ f77 1 f52"/>
              <a:gd name="f96" fmla="*/ f78 1 f51"/>
              <a:gd name="f97" fmla="*/ f79 1 f52"/>
              <a:gd name="f98" fmla="*/ f80 1 f51"/>
              <a:gd name="f99" fmla="*/ f81 1 f52"/>
              <a:gd name="f100" fmla="*/ f82 f42 1"/>
              <a:gd name="f101" fmla="*/ f83 f42 1"/>
              <a:gd name="f102" fmla="*/ f85 f43 1"/>
              <a:gd name="f103" fmla="*/ f84 f43 1"/>
              <a:gd name="f104" fmla="*/ f86 f42 1"/>
              <a:gd name="f105" fmla="*/ f87 f43 1"/>
              <a:gd name="f106" fmla="*/ f88 f42 1"/>
              <a:gd name="f107" fmla="*/ f89 f43 1"/>
              <a:gd name="f108" fmla="*/ f90 f42 1"/>
              <a:gd name="f109" fmla="*/ f91 f43 1"/>
              <a:gd name="f110" fmla="*/ f92 f42 1"/>
              <a:gd name="f111" fmla="*/ f93 f43 1"/>
              <a:gd name="f112" fmla="*/ f94 f42 1"/>
              <a:gd name="f113" fmla="*/ f95 f43 1"/>
              <a:gd name="f114" fmla="*/ f96 f42 1"/>
              <a:gd name="f115" fmla="*/ f97 f43 1"/>
              <a:gd name="f116" fmla="*/ f98 f42 1"/>
              <a:gd name="f117" fmla="*/ f99 f4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7">
                <a:pos x="f104" y="f105"/>
              </a:cxn>
              <a:cxn ang="f67">
                <a:pos x="f106" y="f107"/>
              </a:cxn>
              <a:cxn ang="f67">
                <a:pos x="f108" y="f109"/>
              </a:cxn>
              <a:cxn ang="f67">
                <a:pos x="f110" y="f111"/>
              </a:cxn>
              <a:cxn ang="f67">
                <a:pos x="f112" y="f113"/>
              </a:cxn>
              <a:cxn ang="f67">
                <a:pos x="f114" y="f115"/>
              </a:cxn>
              <a:cxn ang="f67">
                <a:pos x="f116" y="f117"/>
              </a:cxn>
              <a:cxn ang="f67">
                <a:pos x="f104" y="f105"/>
              </a:cxn>
            </a:cxnLst>
            <a:rect l="f100" t="f103" r="f101" b="f102"/>
            <a:pathLst>
              <a:path w="112" h="70">
                <a:moveTo>
                  <a:pt x="f8" y="f9"/>
                </a:moveTo>
                <a:cubicBezTo>
                  <a:pt x="f10" y="f11"/>
                  <a:pt x="f12" y="f11"/>
                  <a:pt x="f13" y="f14"/>
                </a:cubicBezTo>
                <a:cubicBezTo>
                  <a:pt x="f5" y="f15"/>
                  <a:pt x="f13" y="f16"/>
                  <a:pt x="f17" y="f18"/>
                </a:cubicBezTo>
                <a:cubicBezTo>
                  <a:pt x="f19" y="f5"/>
                  <a:pt x="f20" y="f18"/>
                  <a:pt x="f21" y="f22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9" y="f16"/>
                  <a:pt x="f30" y="f31"/>
                  <a:pt x="f32" y="f10"/>
                </a:cubicBezTo>
                <a:cubicBezTo>
                  <a:pt x="f6" y="f33"/>
                  <a:pt x="f34" y="f35"/>
                  <a:pt x="f36" y="f37"/>
                </a:cubicBezTo>
                <a:cubicBezTo>
                  <a:pt x="f38" y="f7"/>
                  <a:pt x="f39" y="f40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3" name="Freeform 25">
            <a:extLst>
              <a:ext uri="{FF2B5EF4-FFF2-40B4-BE49-F238E27FC236}">
                <a16:creationId xmlns:a16="http://schemas.microsoft.com/office/drawing/2014/main" id="{246DFEB8-5EA8-E839-3698-E2E4F7EF14B0}"/>
              </a:ext>
            </a:extLst>
          </p:cNvPr>
          <p:cNvSpPr/>
          <p:nvPr/>
        </p:nvSpPr>
        <p:spPr>
          <a:xfrm>
            <a:off x="2078038" y="2341558"/>
            <a:ext cx="165104" cy="14604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8"/>
              <a:gd name="f7" fmla="val 87"/>
              <a:gd name="f8" fmla="val 52"/>
              <a:gd name="f9" fmla="val 51"/>
              <a:gd name="f10" fmla="val 47"/>
              <a:gd name="f11" fmla="val 63"/>
              <a:gd name="f12" fmla="val 41"/>
              <a:gd name="f13" fmla="val 75"/>
              <a:gd name="f14" fmla="val 36"/>
              <a:gd name="f15" fmla="val 33"/>
              <a:gd name="f16" fmla="val 86"/>
              <a:gd name="f17" fmla="val 31"/>
              <a:gd name="f18" fmla="val 85"/>
              <a:gd name="f19" fmla="val 28"/>
              <a:gd name="f20" fmla="val 84"/>
              <a:gd name="f21" fmla="val 30"/>
              <a:gd name="f22" fmla="val 74"/>
              <a:gd name="f23" fmla="val 50"/>
              <a:gd name="f24" fmla="val 22"/>
              <a:gd name="f25" fmla="val 55"/>
              <a:gd name="f26" fmla="val 12"/>
              <a:gd name="f27" fmla="val 59"/>
              <a:gd name="f28" fmla="val 3"/>
              <a:gd name="f29" fmla="val 2"/>
              <a:gd name="f30" fmla="val 62"/>
              <a:gd name="f31" fmla="val 1"/>
              <a:gd name="f32" fmla="val 60"/>
              <a:gd name="f33" fmla="val 8"/>
              <a:gd name="f34" fmla="val 15"/>
              <a:gd name="f35" fmla="val 46"/>
              <a:gd name="f36" fmla="val 24"/>
              <a:gd name="f37" fmla="val 38"/>
              <a:gd name="f38" fmla="val 34"/>
              <a:gd name="f39" fmla="val 7"/>
              <a:gd name="f40" fmla="val 27"/>
              <a:gd name="f41" fmla="val 26"/>
              <a:gd name="f42" fmla="val 10"/>
              <a:gd name="f43" fmla="val 25"/>
              <a:gd name="f44" fmla="val 19"/>
              <a:gd name="f45" fmla="val 14"/>
              <a:gd name="f46" fmla="val 4"/>
              <a:gd name="f47" fmla="val 29"/>
              <a:gd name="f48" fmla="val 35"/>
              <a:gd name="f49" fmla="val 44"/>
              <a:gd name="f50" fmla="val 9"/>
              <a:gd name="f51" fmla="val 48"/>
              <a:gd name="f52" fmla="val 5"/>
              <a:gd name="f53" fmla="val 54"/>
              <a:gd name="f54" fmla="val 57"/>
              <a:gd name="f55" fmla="val 61"/>
              <a:gd name="f56" fmla="val 17"/>
              <a:gd name="f57" fmla="val 71"/>
              <a:gd name="f58" fmla="val 82"/>
              <a:gd name="f59" fmla="val 92"/>
              <a:gd name="f60" fmla="val 93"/>
              <a:gd name="f61" fmla="val 95"/>
              <a:gd name="f62" fmla="val 6"/>
              <a:gd name="f63" fmla="val 96"/>
              <a:gd name="f64" fmla="val 16"/>
              <a:gd name="f65" fmla="val 32"/>
              <a:gd name="f66" fmla="val 40"/>
              <a:gd name="f67" fmla="val 43"/>
              <a:gd name="f68" fmla="val 45"/>
              <a:gd name="f69" fmla="val 90"/>
              <a:gd name="f70" fmla="val 72"/>
              <a:gd name="f71" fmla="val 77"/>
              <a:gd name="f72" fmla="val 80"/>
              <a:gd name="f73" fmla="val 83"/>
              <a:gd name="f74" fmla="val 66"/>
              <a:gd name="f75" fmla="val 68"/>
              <a:gd name="f76" fmla="val 81"/>
              <a:gd name="f77" fmla="val 69"/>
              <a:gd name="f78" fmla="val 64"/>
              <a:gd name="f79" fmla="val 58"/>
              <a:gd name="f80" fmla="+- 0 0 -90"/>
              <a:gd name="f81" fmla="*/ f3 1 98"/>
              <a:gd name="f82" fmla="*/ f4 1 87"/>
              <a:gd name="f83" fmla="val f5"/>
              <a:gd name="f84" fmla="val f6"/>
              <a:gd name="f85" fmla="val f7"/>
              <a:gd name="f86" fmla="*/ f80 f0 1"/>
              <a:gd name="f87" fmla="+- f85 0 f83"/>
              <a:gd name="f88" fmla="+- f84 0 f83"/>
              <a:gd name="f89" fmla="*/ f86 1 f2"/>
              <a:gd name="f90" fmla="*/ f88 1 98"/>
              <a:gd name="f91" fmla="*/ f87 1 87"/>
              <a:gd name="f92" fmla="*/ 52 f88 1"/>
              <a:gd name="f93" fmla="*/ 51 f87 1"/>
              <a:gd name="f94" fmla="*/ 36 f88 1"/>
              <a:gd name="f95" fmla="*/ 87 f87 1"/>
              <a:gd name="f96" fmla="*/ 28 f88 1"/>
              <a:gd name="f97" fmla="*/ 84 f87 1"/>
              <a:gd name="f98" fmla="*/ 33 f88 1"/>
              <a:gd name="f99" fmla="*/ 50 f87 1"/>
              <a:gd name="f100" fmla="*/ 3 f88 1"/>
              <a:gd name="f101" fmla="*/ 63 f87 1"/>
              <a:gd name="f102" fmla="*/ 0 f88 1"/>
              <a:gd name="f103" fmla="*/ 59 f87 1"/>
              <a:gd name="f104" fmla="*/ 24 f88 1"/>
              <a:gd name="f105" fmla="*/ 38 f87 1"/>
              <a:gd name="f106" fmla="*/ 28 f87 1"/>
              <a:gd name="f107" fmla="*/ 24 f87 1"/>
              <a:gd name="f108" fmla="*/ 30 f88 1"/>
              <a:gd name="f109" fmla="*/ 26 f87 1"/>
              <a:gd name="f110" fmla="*/ 19 f88 1"/>
              <a:gd name="f111" fmla="*/ 4 f87 1"/>
              <a:gd name="f112" fmla="*/ 41 f88 1"/>
              <a:gd name="f113" fmla="*/ 12 f87 1"/>
              <a:gd name="f114" fmla="*/ 54 f88 1"/>
              <a:gd name="f115" fmla="*/ 0 f87 1"/>
              <a:gd name="f116" fmla="*/ 61 f88 1"/>
              <a:gd name="f117" fmla="*/ 17 f87 1"/>
              <a:gd name="f118" fmla="*/ 92 f88 1"/>
              <a:gd name="f119" fmla="*/ 3 f87 1"/>
              <a:gd name="f120" fmla="*/ 96 f88 1"/>
              <a:gd name="f121" fmla="*/ 8 f87 1"/>
              <a:gd name="f122" fmla="*/ 32 f87 1"/>
              <a:gd name="f123" fmla="*/ 98 f88 1"/>
              <a:gd name="f124" fmla="*/ 43 f87 1"/>
              <a:gd name="f125" fmla="*/ 47 f87 1"/>
              <a:gd name="f126" fmla="*/ 72 f88 1"/>
              <a:gd name="f127" fmla="*/ 83 f88 1"/>
              <a:gd name="f128" fmla="*/ 66 f87 1"/>
              <a:gd name="f129" fmla="*/ 80 f88 1"/>
              <a:gd name="f130" fmla="*/ 71 f87 1"/>
              <a:gd name="f131" fmla="+- f89 0 f1"/>
              <a:gd name="f132" fmla="*/ f92 1 98"/>
              <a:gd name="f133" fmla="*/ f93 1 87"/>
              <a:gd name="f134" fmla="*/ f94 1 98"/>
              <a:gd name="f135" fmla="*/ f95 1 87"/>
              <a:gd name="f136" fmla="*/ f96 1 98"/>
              <a:gd name="f137" fmla="*/ f97 1 87"/>
              <a:gd name="f138" fmla="*/ f98 1 98"/>
              <a:gd name="f139" fmla="*/ f99 1 87"/>
              <a:gd name="f140" fmla="*/ f100 1 98"/>
              <a:gd name="f141" fmla="*/ f101 1 87"/>
              <a:gd name="f142" fmla="*/ f102 1 98"/>
              <a:gd name="f143" fmla="*/ f103 1 87"/>
              <a:gd name="f144" fmla="*/ f104 1 98"/>
              <a:gd name="f145" fmla="*/ f105 1 87"/>
              <a:gd name="f146" fmla="*/ f106 1 87"/>
              <a:gd name="f147" fmla="*/ f107 1 87"/>
              <a:gd name="f148" fmla="*/ f108 1 98"/>
              <a:gd name="f149" fmla="*/ f109 1 87"/>
              <a:gd name="f150" fmla="*/ f110 1 98"/>
              <a:gd name="f151" fmla="*/ f111 1 87"/>
              <a:gd name="f152" fmla="*/ f112 1 98"/>
              <a:gd name="f153" fmla="*/ f113 1 87"/>
              <a:gd name="f154" fmla="*/ f114 1 98"/>
              <a:gd name="f155" fmla="*/ f115 1 87"/>
              <a:gd name="f156" fmla="*/ f116 1 98"/>
              <a:gd name="f157" fmla="*/ f117 1 87"/>
              <a:gd name="f158" fmla="*/ f118 1 98"/>
              <a:gd name="f159" fmla="*/ f119 1 87"/>
              <a:gd name="f160" fmla="*/ f120 1 98"/>
              <a:gd name="f161" fmla="*/ f121 1 87"/>
              <a:gd name="f162" fmla="*/ f122 1 87"/>
              <a:gd name="f163" fmla="*/ f123 1 98"/>
              <a:gd name="f164" fmla="*/ f124 1 87"/>
              <a:gd name="f165" fmla="*/ f125 1 87"/>
              <a:gd name="f166" fmla="*/ f126 1 98"/>
              <a:gd name="f167" fmla="*/ f127 1 98"/>
              <a:gd name="f168" fmla="*/ f128 1 87"/>
              <a:gd name="f169" fmla="*/ f129 1 98"/>
              <a:gd name="f170" fmla="*/ f130 1 87"/>
              <a:gd name="f171" fmla="*/ 0 1 f90"/>
              <a:gd name="f172" fmla="*/ f84 1 f90"/>
              <a:gd name="f173" fmla="*/ 0 1 f91"/>
              <a:gd name="f174" fmla="*/ f85 1 f91"/>
              <a:gd name="f175" fmla="*/ f132 1 f90"/>
              <a:gd name="f176" fmla="*/ f133 1 f91"/>
              <a:gd name="f177" fmla="*/ f134 1 f90"/>
              <a:gd name="f178" fmla="*/ f135 1 f91"/>
              <a:gd name="f179" fmla="*/ f136 1 f90"/>
              <a:gd name="f180" fmla="*/ f137 1 f91"/>
              <a:gd name="f181" fmla="*/ f138 1 f90"/>
              <a:gd name="f182" fmla="*/ f139 1 f91"/>
              <a:gd name="f183" fmla="*/ f140 1 f90"/>
              <a:gd name="f184" fmla="*/ f141 1 f91"/>
              <a:gd name="f185" fmla="*/ f142 1 f90"/>
              <a:gd name="f186" fmla="*/ f143 1 f91"/>
              <a:gd name="f187" fmla="*/ f144 1 f90"/>
              <a:gd name="f188" fmla="*/ f145 1 f91"/>
              <a:gd name="f189" fmla="*/ f146 1 f91"/>
              <a:gd name="f190" fmla="*/ f147 1 f91"/>
              <a:gd name="f191" fmla="*/ f148 1 f90"/>
              <a:gd name="f192" fmla="*/ f149 1 f91"/>
              <a:gd name="f193" fmla="*/ f150 1 f90"/>
              <a:gd name="f194" fmla="*/ f151 1 f91"/>
              <a:gd name="f195" fmla="*/ f152 1 f90"/>
              <a:gd name="f196" fmla="*/ f153 1 f91"/>
              <a:gd name="f197" fmla="*/ f154 1 f90"/>
              <a:gd name="f198" fmla="*/ f155 1 f91"/>
              <a:gd name="f199" fmla="*/ f156 1 f90"/>
              <a:gd name="f200" fmla="*/ f157 1 f91"/>
              <a:gd name="f201" fmla="*/ f158 1 f90"/>
              <a:gd name="f202" fmla="*/ f159 1 f91"/>
              <a:gd name="f203" fmla="*/ f160 1 f90"/>
              <a:gd name="f204" fmla="*/ f161 1 f91"/>
              <a:gd name="f205" fmla="*/ f162 1 f91"/>
              <a:gd name="f206" fmla="*/ f163 1 f90"/>
              <a:gd name="f207" fmla="*/ f164 1 f91"/>
              <a:gd name="f208" fmla="*/ f165 1 f91"/>
              <a:gd name="f209" fmla="*/ f166 1 f90"/>
              <a:gd name="f210" fmla="*/ f167 1 f90"/>
              <a:gd name="f211" fmla="*/ f168 1 f91"/>
              <a:gd name="f212" fmla="*/ f169 1 f90"/>
              <a:gd name="f213" fmla="*/ f170 1 f91"/>
              <a:gd name="f214" fmla="*/ f171 f81 1"/>
              <a:gd name="f215" fmla="*/ f172 f81 1"/>
              <a:gd name="f216" fmla="*/ f174 f82 1"/>
              <a:gd name="f217" fmla="*/ f173 f82 1"/>
              <a:gd name="f218" fmla="*/ f175 f81 1"/>
              <a:gd name="f219" fmla="*/ f176 f82 1"/>
              <a:gd name="f220" fmla="*/ f177 f81 1"/>
              <a:gd name="f221" fmla="*/ f178 f82 1"/>
              <a:gd name="f222" fmla="*/ f179 f81 1"/>
              <a:gd name="f223" fmla="*/ f180 f82 1"/>
              <a:gd name="f224" fmla="*/ f181 f81 1"/>
              <a:gd name="f225" fmla="*/ f182 f82 1"/>
              <a:gd name="f226" fmla="*/ f183 f81 1"/>
              <a:gd name="f227" fmla="*/ f184 f82 1"/>
              <a:gd name="f228" fmla="*/ f185 f81 1"/>
              <a:gd name="f229" fmla="*/ f186 f82 1"/>
              <a:gd name="f230" fmla="*/ f187 f81 1"/>
              <a:gd name="f231" fmla="*/ f188 f82 1"/>
              <a:gd name="f232" fmla="*/ f189 f82 1"/>
              <a:gd name="f233" fmla="*/ f190 f82 1"/>
              <a:gd name="f234" fmla="*/ f191 f81 1"/>
              <a:gd name="f235" fmla="*/ f192 f82 1"/>
              <a:gd name="f236" fmla="*/ f193 f81 1"/>
              <a:gd name="f237" fmla="*/ f194 f82 1"/>
              <a:gd name="f238" fmla="*/ f195 f81 1"/>
              <a:gd name="f239" fmla="*/ f196 f82 1"/>
              <a:gd name="f240" fmla="*/ f197 f81 1"/>
              <a:gd name="f241" fmla="*/ f198 f82 1"/>
              <a:gd name="f242" fmla="*/ f199 f81 1"/>
              <a:gd name="f243" fmla="*/ f200 f82 1"/>
              <a:gd name="f244" fmla="*/ f201 f81 1"/>
              <a:gd name="f245" fmla="*/ f202 f82 1"/>
              <a:gd name="f246" fmla="*/ f203 f81 1"/>
              <a:gd name="f247" fmla="*/ f204 f82 1"/>
              <a:gd name="f248" fmla="*/ f205 f82 1"/>
              <a:gd name="f249" fmla="*/ f206 f81 1"/>
              <a:gd name="f250" fmla="*/ f207 f82 1"/>
              <a:gd name="f251" fmla="*/ f208 f82 1"/>
              <a:gd name="f252" fmla="*/ f209 f81 1"/>
              <a:gd name="f253" fmla="*/ f210 f81 1"/>
              <a:gd name="f254" fmla="*/ f211 f82 1"/>
              <a:gd name="f255" fmla="*/ f212 f81 1"/>
              <a:gd name="f256" fmla="*/ f213 f8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31">
                <a:pos x="f218" y="f219"/>
              </a:cxn>
              <a:cxn ang="f131">
                <a:pos x="f220" y="f221"/>
              </a:cxn>
              <a:cxn ang="f131">
                <a:pos x="f222" y="f223"/>
              </a:cxn>
              <a:cxn ang="f131">
                <a:pos x="f224" y="f225"/>
              </a:cxn>
              <a:cxn ang="f131">
                <a:pos x="f226" y="f227"/>
              </a:cxn>
              <a:cxn ang="f131">
                <a:pos x="f228" y="f229"/>
              </a:cxn>
              <a:cxn ang="f131">
                <a:pos x="f230" y="f231"/>
              </a:cxn>
              <a:cxn ang="f131">
                <a:pos x="f228" y="f232"/>
              </a:cxn>
              <a:cxn ang="f131">
                <a:pos x="f228" y="f233"/>
              </a:cxn>
              <a:cxn ang="f131">
                <a:pos x="f234" y="f235"/>
              </a:cxn>
              <a:cxn ang="f131">
                <a:pos x="f236" y="f237"/>
              </a:cxn>
              <a:cxn ang="f131">
                <a:pos x="f238" y="f239"/>
              </a:cxn>
              <a:cxn ang="f131">
                <a:pos x="f240" y="f241"/>
              </a:cxn>
              <a:cxn ang="f131">
                <a:pos x="f242" y="f243"/>
              </a:cxn>
              <a:cxn ang="f131">
                <a:pos x="f244" y="f245"/>
              </a:cxn>
              <a:cxn ang="f131">
                <a:pos x="f246" y="f247"/>
              </a:cxn>
              <a:cxn ang="f131">
                <a:pos x="f242" y="f248"/>
              </a:cxn>
              <a:cxn ang="f131">
                <a:pos x="f249" y="f250"/>
              </a:cxn>
              <a:cxn ang="f131">
                <a:pos x="f249" y="f251"/>
              </a:cxn>
              <a:cxn ang="f131">
                <a:pos x="f252" y="f251"/>
              </a:cxn>
              <a:cxn ang="f131">
                <a:pos x="f253" y="f254"/>
              </a:cxn>
              <a:cxn ang="f131">
                <a:pos x="f255" y="f256"/>
              </a:cxn>
              <a:cxn ang="f131">
                <a:pos x="f218" y="f219"/>
              </a:cxn>
            </a:cxnLst>
            <a:rect l="f214" t="f217" r="f215" b="f216"/>
            <a:pathLst>
              <a:path w="98" h="87">
                <a:moveTo>
                  <a:pt x="f8" y="f9"/>
                </a:moveTo>
                <a:cubicBezTo>
                  <a:pt x="f10" y="f11"/>
                  <a:pt x="f12" y="f13"/>
                  <a:pt x="f14" y="f7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17" y="f11"/>
                  <a:pt x="f15" y="f23"/>
                </a:cubicBezTo>
                <a:cubicBezTo>
                  <a:pt x="f24" y="f25"/>
                  <a:pt x="f26" y="f27"/>
                  <a:pt x="f28" y="f11"/>
                </a:cubicBezTo>
                <a:cubicBezTo>
                  <a:pt x="f29" y="f30"/>
                  <a:pt x="f31" y="f32"/>
                  <a:pt x="f5" y="f27"/>
                </a:cubicBezTo>
                <a:cubicBezTo>
                  <a:pt x="f33" y="f8"/>
                  <a:pt x="f34" y="f35"/>
                  <a:pt x="f36" y="f37"/>
                </a:cubicBezTo>
                <a:cubicBezTo>
                  <a:pt x="f34" y="f38"/>
                  <a:pt x="f39" y="f17"/>
                  <a:pt x="f5" y="f19"/>
                </a:cubicBezTo>
                <a:cubicBezTo>
                  <a:pt x="f5" y="f40"/>
                  <a:pt x="f5" y="f41"/>
                  <a:pt x="f5" y="f36"/>
                </a:cubicBezTo>
                <a:cubicBezTo>
                  <a:pt x="f42" y="f43"/>
                  <a:pt x="f44" y="f43"/>
                  <a:pt x="f21" y="f41"/>
                </a:cubicBezTo>
                <a:cubicBezTo>
                  <a:pt x="f40" y="f44"/>
                  <a:pt x="f36" y="f45"/>
                  <a:pt x="f44" y="f46"/>
                </a:cubicBezTo>
                <a:cubicBezTo>
                  <a:pt x="f47" y="f33"/>
                  <a:pt x="f48" y="f42"/>
                  <a:pt x="f12" y="f26"/>
                </a:cubicBezTo>
                <a:cubicBezTo>
                  <a:pt x="f49" y="f50"/>
                  <a:pt x="f51" y="f52"/>
                  <a:pt x="f53" y="f5"/>
                </a:cubicBezTo>
                <a:cubicBezTo>
                  <a:pt x="f54" y="f39"/>
                  <a:pt x="f27" y="f26"/>
                  <a:pt x="f55" y="f56"/>
                </a:cubicBezTo>
                <a:cubicBezTo>
                  <a:pt x="f57" y="f26"/>
                  <a:pt x="f58" y="f39"/>
                  <a:pt x="f59" y="f28"/>
                </a:cubicBezTo>
                <a:cubicBezTo>
                  <a:pt x="f60" y="f52"/>
                  <a:pt x="f61" y="f62"/>
                  <a:pt x="f63" y="f33"/>
                </a:cubicBezTo>
                <a:cubicBezTo>
                  <a:pt x="f18" y="f64"/>
                  <a:pt x="f22" y="f36"/>
                  <a:pt x="f55" y="f65"/>
                </a:cubicBezTo>
                <a:cubicBezTo>
                  <a:pt x="f13" y="f14"/>
                  <a:pt x="f7" y="f66"/>
                  <a:pt x="f6" y="f67"/>
                </a:cubicBezTo>
                <a:cubicBezTo>
                  <a:pt x="f6" y="f68"/>
                  <a:pt x="f6" y="f35"/>
                  <a:pt x="f6" y="f10"/>
                </a:cubicBezTo>
                <a:cubicBezTo>
                  <a:pt x="f69" y="f10"/>
                  <a:pt x="f58" y="f10"/>
                  <a:pt x="f70" y="f10"/>
                </a:cubicBezTo>
                <a:cubicBezTo>
                  <a:pt x="f71" y="f25"/>
                  <a:pt x="f72" y="f32"/>
                  <a:pt x="f73" y="f74"/>
                </a:cubicBezTo>
                <a:cubicBezTo>
                  <a:pt x="f58" y="f75"/>
                  <a:pt x="f76" y="f77"/>
                  <a:pt x="f72" y="f57"/>
                </a:cubicBezTo>
                <a:cubicBezTo>
                  <a:pt x="f57" y="f78"/>
                  <a:pt x="f30" y="f79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4" name="Freeform 26">
            <a:extLst>
              <a:ext uri="{FF2B5EF4-FFF2-40B4-BE49-F238E27FC236}">
                <a16:creationId xmlns:a16="http://schemas.microsoft.com/office/drawing/2014/main" id="{849EF02E-EE1F-C7FE-3FAB-5C58EFDD7B0A}"/>
              </a:ext>
            </a:extLst>
          </p:cNvPr>
          <p:cNvSpPr/>
          <p:nvPr/>
        </p:nvSpPr>
        <p:spPr>
          <a:xfrm>
            <a:off x="2327276" y="2492370"/>
            <a:ext cx="177795" cy="15715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6"/>
              <a:gd name="f7" fmla="val 93"/>
              <a:gd name="f8" fmla="val 59"/>
              <a:gd name="f9" fmla="val 50"/>
              <a:gd name="f10" fmla="val 77"/>
              <a:gd name="f11" fmla="val 56"/>
              <a:gd name="f12" fmla="val 91"/>
              <a:gd name="f13" fmla="val 61"/>
              <a:gd name="f14" fmla="val 66"/>
              <a:gd name="f15" fmla="val 105"/>
              <a:gd name="f16" fmla="val 69"/>
              <a:gd name="f17" fmla="val 71"/>
              <a:gd name="f18" fmla="val 104"/>
              <a:gd name="f19" fmla="val 73"/>
              <a:gd name="f20" fmla="val 95"/>
              <a:gd name="f21" fmla="val 72"/>
              <a:gd name="f22" fmla="val 86"/>
              <a:gd name="f23" fmla="val 70"/>
              <a:gd name="f24" fmla="val 68"/>
              <a:gd name="f25" fmla="val 76"/>
              <a:gd name="f26" fmla="val 74"/>
              <a:gd name="f27" fmla="val 75"/>
              <a:gd name="f28" fmla="val 81"/>
              <a:gd name="f29" fmla="val 87"/>
              <a:gd name="f30" fmla="val 84"/>
              <a:gd name="f31" fmla="val 78"/>
              <a:gd name="f32" fmla="val 58"/>
              <a:gd name="f33" fmla="val 53"/>
              <a:gd name="f34" fmla="val 64"/>
              <a:gd name="f35" fmla="val 45"/>
              <a:gd name="f36" fmla="val 39"/>
              <a:gd name="f37" fmla="val 33"/>
              <a:gd name="f38" fmla="val 31"/>
              <a:gd name="f39" fmla="val 92"/>
              <a:gd name="f40" fmla="val 28"/>
              <a:gd name="f41" fmla="val 26"/>
              <a:gd name="f42" fmla="val 90"/>
              <a:gd name="f43" fmla="val 27"/>
              <a:gd name="f44" fmla="val 83"/>
              <a:gd name="f45" fmla="val 29"/>
              <a:gd name="f46" fmla="val 30"/>
              <a:gd name="f47" fmla="val 21"/>
              <a:gd name="f48" fmla="val 12"/>
              <a:gd name="f49" fmla="val 3"/>
              <a:gd name="f50" fmla="val 2"/>
              <a:gd name="f51" fmla="val 1"/>
              <a:gd name="f52" fmla="val 8"/>
              <a:gd name="f53" fmla="val 65"/>
              <a:gd name="f54" fmla="val 15"/>
              <a:gd name="f55" fmla="val 60"/>
              <a:gd name="f56" fmla="val 23"/>
              <a:gd name="f57" fmla="val 54"/>
              <a:gd name="f58" fmla="val 19"/>
              <a:gd name="f59" fmla="val 51"/>
              <a:gd name="f60" fmla="val 49"/>
              <a:gd name="f61" fmla="val 9"/>
              <a:gd name="f62" fmla="val 18"/>
              <a:gd name="f63" fmla="val 44"/>
              <a:gd name="f64" fmla="val 24"/>
              <a:gd name="f65" fmla="val 43"/>
              <a:gd name="f66" fmla="val 42"/>
              <a:gd name="f67" fmla="val 34"/>
              <a:gd name="f68" fmla="val 20"/>
              <a:gd name="f69" fmla="val 22"/>
              <a:gd name="f70" fmla="val 17"/>
              <a:gd name="f71" fmla="val 16"/>
              <a:gd name="f72" fmla="val 37"/>
              <a:gd name="f73" fmla="val 25"/>
              <a:gd name="f74" fmla="val 52"/>
              <a:gd name="f75" fmla="val 10"/>
              <a:gd name="f76" fmla="val 67"/>
              <a:gd name="f77" fmla="val 4"/>
              <a:gd name="f78" fmla="val 82"/>
              <a:gd name="f79" fmla="val 41"/>
              <a:gd name="f80" fmla="+- 0 0 -90"/>
              <a:gd name="f81" fmla="*/ f3 1 106"/>
              <a:gd name="f82" fmla="*/ f4 1 93"/>
              <a:gd name="f83" fmla="val f5"/>
              <a:gd name="f84" fmla="val f6"/>
              <a:gd name="f85" fmla="val f7"/>
              <a:gd name="f86" fmla="*/ f80 f0 1"/>
              <a:gd name="f87" fmla="+- f85 0 f83"/>
              <a:gd name="f88" fmla="+- f84 0 f83"/>
              <a:gd name="f89" fmla="*/ f86 1 f2"/>
              <a:gd name="f90" fmla="*/ f88 1 106"/>
              <a:gd name="f91" fmla="*/ f87 1 93"/>
              <a:gd name="f92" fmla="*/ 59 f88 1"/>
              <a:gd name="f93" fmla="*/ 50 f87 1"/>
              <a:gd name="f94" fmla="*/ 106 f88 1"/>
              <a:gd name="f95" fmla="*/ 66 f87 1"/>
              <a:gd name="f96" fmla="*/ 104 f88 1"/>
              <a:gd name="f97" fmla="*/ 73 f87 1"/>
              <a:gd name="f98" fmla="*/ 77 f88 1"/>
              <a:gd name="f99" fmla="*/ 68 f87 1"/>
              <a:gd name="f100" fmla="*/ 74 f88 1"/>
              <a:gd name="f101" fmla="*/ 87 f87 1"/>
              <a:gd name="f102" fmla="*/ 66 f88 1"/>
              <a:gd name="f103" fmla="*/ 84 f87 1"/>
              <a:gd name="f104" fmla="*/ 53 f88 1"/>
              <a:gd name="f105" fmla="*/ 64 f87 1"/>
              <a:gd name="f106" fmla="*/ 33 f88 1"/>
              <a:gd name="f107" fmla="*/ 93 f87 1"/>
              <a:gd name="f108" fmla="*/ 26 f88 1"/>
              <a:gd name="f109" fmla="*/ 90 f87 1"/>
              <a:gd name="f110" fmla="*/ 30 f88 1"/>
              <a:gd name="f111" fmla="*/ 3 f88 1"/>
              <a:gd name="f112" fmla="*/ 75 f87 1"/>
              <a:gd name="f113" fmla="*/ 0 f88 1"/>
              <a:gd name="f114" fmla="*/ 70 f87 1"/>
              <a:gd name="f115" fmla="*/ 23 f88 1"/>
              <a:gd name="f116" fmla="*/ 54 f87 1"/>
              <a:gd name="f117" fmla="*/ 9 f88 1"/>
              <a:gd name="f118" fmla="*/ 45 f87 1"/>
              <a:gd name="f119" fmla="*/ 42 f87 1"/>
              <a:gd name="f120" fmla="*/ 20 f88 1"/>
              <a:gd name="f121" fmla="*/ 21 f87 1"/>
              <a:gd name="f122" fmla="*/ 16 f87 1"/>
              <a:gd name="f123" fmla="*/ 45 f88 1"/>
              <a:gd name="f124" fmla="*/ 30 f87 1"/>
              <a:gd name="f125" fmla="*/ 67 f88 1"/>
              <a:gd name="f126" fmla="*/ 0 f87 1"/>
              <a:gd name="f127" fmla="*/ 73 f88 1"/>
              <a:gd name="f128" fmla="*/ 4 f87 1"/>
              <a:gd name="f129" fmla="*/ 65 f88 1"/>
              <a:gd name="f130" fmla="*/ 29 f87 1"/>
              <a:gd name="f131" fmla="*/ 91 f88 1"/>
              <a:gd name="f132" fmla="*/ 23 f87 1"/>
              <a:gd name="f133" fmla="*/ 93 f88 1"/>
              <a:gd name="f134" fmla="*/ 28 f87 1"/>
              <a:gd name="f135" fmla="+- f89 0 f1"/>
              <a:gd name="f136" fmla="*/ f92 1 106"/>
              <a:gd name="f137" fmla="*/ f93 1 93"/>
              <a:gd name="f138" fmla="*/ f94 1 106"/>
              <a:gd name="f139" fmla="*/ f95 1 93"/>
              <a:gd name="f140" fmla="*/ f96 1 106"/>
              <a:gd name="f141" fmla="*/ f97 1 93"/>
              <a:gd name="f142" fmla="*/ f98 1 106"/>
              <a:gd name="f143" fmla="*/ f99 1 93"/>
              <a:gd name="f144" fmla="*/ f100 1 106"/>
              <a:gd name="f145" fmla="*/ f101 1 93"/>
              <a:gd name="f146" fmla="*/ f102 1 106"/>
              <a:gd name="f147" fmla="*/ f103 1 93"/>
              <a:gd name="f148" fmla="*/ f104 1 106"/>
              <a:gd name="f149" fmla="*/ f105 1 93"/>
              <a:gd name="f150" fmla="*/ f106 1 106"/>
              <a:gd name="f151" fmla="*/ f107 1 93"/>
              <a:gd name="f152" fmla="*/ f108 1 106"/>
              <a:gd name="f153" fmla="*/ f109 1 93"/>
              <a:gd name="f154" fmla="*/ f110 1 106"/>
              <a:gd name="f155" fmla="*/ f111 1 106"/>
              <a:gd name="f156" fmla="*/ f112 1 93"/>
              <a:gd name="f157" fmla="*/ f113 1 106"/>
              <a:gd name="f158" fmla="*/ f114 1 93"/>
              <a:gd name="f159" fmla="*/ f115 1 106"/>
              <a:gd name="f160" fmla="*/ f116 1 93"/>
              <a:gd name="f161" fmla="*/ f117 1 106"/>
              <a:gd name="f162" fmla="*/ f118 1 93"/>
              <a:gd name="f163" fmla="*/ f119 1 93"/>
              <a:gd name="f164" fmla="*/ f120 1 106"/>
              <a:gd name="f165" fmla="*/ f121 1 93"/>
              <a:gd name="f166" fmla="*/ f122 1 93"/>
              <a:gd name="f167" fmla="*/ f123 1 106"/>
              <a:gd name="f168" fmla="*/ f124 1 93"/>
              <a:gd name="f169" fmla="*/ f125 1 106"/>
              <a:gd name="f170" fmla="*/ f126 1 93"/>
              <a:gd name="f171" fmla="*/ f127 1 106"/>
              <a:gd name="f172" fmla="*/ f128 1 93"/>
              <a:gd name="f173" fmla="*/ f129 1 106"/>
              <a:gd name="f174" fmla="*/ f130 1 93"/>
              <a:gd name="f175" fmla="*/ f131 1 106"/>
              <a:gd name="f176" fmla="*/ f132 1 93"/>
              <a:gd name="f177" fmla="*/ f133 1 106"/>
              <a:gd name="f178" fmla="*/ f134 1 93"/>
              <a:gd name="f179" fmla="*/ 0 1 f90"/>
              <a:gd name="f180" fmla="*/ f84 1 f90"/>
              <a:gd name="f181" fmla="*/ 0 1 f91"/>
              <a:gd name="f182" fmla="*/ f85 1 f91"/>
              <a:gd name="f183" fmla="*/ f136 1 f90"/>
              <a:gd name="f184" fmla="*/ f137 1 f91"/>
              <a:gd name="f185" fmla="*/ f138 1 f90"/>
              <a:gd name="f186" fmla="*/ f139 1 f91"/>
              <a:gd name="f187" fmla="*/ f140 1 f90"/>
              <a:gd name="f188" fmla="*/ f141 1 f91"/>
              <a:gd name="f189" fmla="*/ f142 1 f90"/>
              <a:gd name="f190" fmla="*/ f143 1 f91"/>
              <a:gd name="f191" fmla="*/ f144 1 f90"/>
              <a:gd name="f192" fmla="*/ f145 1 f91"/>
              <a:gd name="f193" fmla="*/ f146 1 f90"/>
              <a:gd name="f194" fmla="*/ f147 1 f91"/>
              <a:gd name="f195" fmla="*/ f148 1 f90"/>
              <a:gd name="f196" fmla="*/ f149 1 f91"/>
              <a:gd name="f197" fmla="*/ f150 1 f90"/>
              <a:gd name="f198" fmla="*/ f151 1 f91"/>
              <a:gd name="f199" fmla="*/ f152 1 f90"/>
              <a:gd name="f200" fmla="*/ f153 1 f91"/>
              <a:gd name="f201" fmla="*/ f154 1 f90"/>
              <a:gd name="f202" fmla="*/ f155 1 f90"/>
              <a:gd name="f203" fmla="*/ f156 1 f91"/>
              <a:gd name="f204" fmla="*/ f157 1 f90"/>
              <a:gd name="f205" fmla="*/ f158 1 f91"/>
              <a:gd name="f206" fmla="*/ f159 1 f90"/>
              <a:gd name="f207" fmla="*/ f160 1 f91"/>
              <a:gd name="f208" fmla="*/ f161 1 f90"/>
              <a:gd name="f209" fmla="*/ f162 1 f91"/>
              <a:gd name="f210" fmla="*/ f163 1 f91"/>
              <a:gd name="f211" fmla="*/ f164 1 f90"/>
              <a:gd name="f212" fmla="*/ f165 1 f91"/>
              <a:gd name="f213" fmla="*/ f166 1 f91"/>
              <a:gd name="f214" fmla="*/ f167 1 f90"/>
              <a:gd name="f215" fmla="*/ f168 1 f91"/>
              <a:gd name="f216" fmla="*/ f169 1 f90"/>
              <a:gd name="f217" fmla="*/ f170 1 f91"/>
              <a:gd name="f218" fmla="*/ f171 1 f90"/>
              <a:gd name="f219" fmla="*/ f172 1 f91"/>
              <a:gd name="f220" fmla="*/ f173 1 f90"/>
              <a:gd name="f221" fmla="*/ f174 1 f91"/>
              <a:gd name="f222" fmla="*/ f175 1 f90"/>
              <a:gd name="f223" fmla="*/ f176 1 f91"/>
              <a:gd name="f224" fmla="*/ f177 1 f90"/>
              <a:gd name="f225" fmla="*/ f178 1 f91"/>
              <a:gd name="f226" fmla="*/ f179 f81 1"/>
              <a:gd name="f227" fmla="*/ f180 f81 1"/>
              <a:gd name="f228" fmla="*/ f182 f82 1"/>
              <a:gd name="f229" fmla="*/ f181 f82 1"/>
              <a:gd name="f230" fmla="*/ f183 f81 1"/>
              <a:gd name="f231" fmla="*/ f184 f82 1"/>
              <a:gd name="f232" fmla="*/ f185 f81 1"/>
              <a:gd name="f233" fmla="*/ f186 f82 1"/>
              <a:gd name="f234" fmla="*/ f187 f81 1"/>
              <a:gd name="f235" fmla="*/ f188 f82 1"/>
              <a:gd name="f236" fmla="*/ f189 f81 1"/>
              <a:gd name="f237" fmla="*/ f190 f82 1"/>
              <a:gd name="f238" fmla="*/ f191 f81 1"/>
              <a:gd name="f239" fmla="*/ f192 f82 1"/>
              <a:gd name="f240" fmla="*/ f193 f81 1"/>
              <a:gd name="f241" fmla="*/ f194 f82 1"/>
              <a:gd name="f242" fmla="*/ f195 f81 1"/>
              <a:gd name="f243" fmla="*/ f196 f82 1"/>
              <a:gd name="f244" fmla="*/ f197 f81 1"/>
              <a:gd name="f245" fmla="*/ f198 f82 1"/>
              <a:gd name="f246" fmla="*/ f199 f81 1"/>
              <a:gd name="f247" fmla="*/ f200 f82 1"/>
              <a:gd name="f248" fmla="*/ f201 f81 1"/>
              <a:gd name="f249" fmla="*/ f202 f81 1"/>
              <a:gd name="f250" fmla="*/ f203 f82 1"/>
              <a:gd name="f251" fmla="*/ f204 f81 1"/>
              <a:gd name="f252" fmla="*/ f205 f82 1"/>
              <a:gd name="f253" fmla="*/ f206 f81 1"/>
              <a:gd name="f254" fmla="*/ f207 f82 1"/>
              <a:gd name="f255" fmla="*/ f208 f81 1"/>
              <a:gd name="f256" fmla="*/ f209 f82 1"/>
              <a:gd name="f257" fmla="*/ f210 f82 1"/>
              <a:gd name="f258" fmla="*/ f211 f81 1"/>
              <a:gd name="f259" fmla="*/ f212 f82 1"/>
              <a:gd name="f260" fmla="*/ f213 f82 1"/>
              <a:gd name="f261" fmla="*/ f214 f81 1"/>
              <a:gd name="f262" fmla="*/ f215 f82 1"/>
              <a:gd name="f263" fmla="*/ f216 f81 1"/>
              <a:gd name="f264" fmla="*/ f217 f82 1"/>
              <a:gd name="f265" fmla="*/ f218 f81 1"/>
              <a:gd name="f266" fmla="*/ f219 f82 1"/>
              <a:gd name="f267" fmla="*/ f220 f81 1"/>
              <a:gd name="f268" fmla="*/ f221 f82 1"/>
              <a:gd name="f269" fmla="*/ f222 f81 1"/>
              <a:gd name="f270" fmla="*/ f223 f82 1"/>
              <a:gd name="f271" fmla="*/ f224 f81 1"/>
              <a:gd name="f272" fmla="*/ f225 f8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35">
                <a:pos x="f230" y="f231"/>
              </a:cxn>
              <a:cxn ang="f135">
                <a:pos x="f232" y="f233"/>
              </a:cxn>
              <a:cxn ang="f135">
                <a:pos x="f234" y="f235"/>
              </a:cxn>
              <a:cxn ang="f135">
                <a:pos x="f236" y="f237"/>
              </a:cxn>
              <a:cxn ang="f135">
                <a:pos x="f238" y="f239"/>
              </a:cxn>
              <a:cxn ang="f135">
                <a:pos x="f240" y="f241"/>
              </a:cxn>
              <a:cxn ang="f135">
                <a:pos x="f242" y="f243"/>
              </a:cxn>
              <a:cxn ang="f135">
                <a:pos x="f244" y="f245"/>
              </a:cxn>
              <a:cxn ang="f135">
                <a:pos x="f246" y="f247"/>
              </a:cxn>
              <a:cxn ang="f135">
                <a:pos x="f248" y="f233"/>
              </a:cxn>
              <a:cxn ang="f135">
                <a:pos x="f249" y="f250"/>
              </a:cxn>
              <a:cxn ang="f135">
                <a:pos x="f251" y="f252"/>
              </a:cxn>
              <a:cxn ang="f135">
                <a:pos x="f253" y="f254"/>
              </a:cxn>
              <a:cxn ang="f135">
                <a:pos x="f255" y="f256"/>
              </a:cxn>
              <a:cxn ang="f135">
                <a:pos x="f244" y="f257"/>
              </a:cxn>
              <a:cxn ang="f135">
                <a:pos x="f258" y="f259"/>
              </a:cxn>
              <a:cxn ang="f135">
                <a:pos x="f253" y="f260"/>
              </a:cxn>
              <a:cxn ang="f135">
                <a:pos x="f261" y="f262"/>
              </a:cxn>
              <a:cxn ang="f135">
                <a:pos x="f263" y="f264"/>
              </a:cxn>
              <a:cxn ang="f135">
                <a:pos x="f265" y="f266"/>
              </a:cxn>
              <a:cxn ang="f135">
                <a:pos x="f267" y="f268"/>
              </a:cxn>
              <a:cxn ang="f135">
                <a:pos x="f269" y="f270"/>
              </a:cxn>
              <a:cxn ang="f135">
                <a:pos x="f271" y="f272"/>
              </a:cxn>
              <a:cxn ang="f135">
                <a:pos x="f230" y="f231"/>
              </a:cxn>
            </a:cxnLst>
            <a:rect l="f226" t="f229" r="f227" b="f228"/>
            <a:pathLst>
              <a:path w="106" h="93">
                <a:moveTo>
                  <a:pt x="f8" y="f9"/>
                </a:moveTo>
                <a:cubicBezTo>
                  <a:pt x="f10" y="f11"/>
                  <a:pt x="f12" y="f13"/>
                  <a:pt x="f6" y="f14"/>
                </a:cubicBezTo>
                <a:cubicBezTo>
                  <a:pt x="f15" y="f16"/>
                  <a:pt x="f15" y="f17"/>
                  <a:pt x="f18" y="f19"/>
                </a:cubicBezTo>
                <a:cubicBezTo>
                  <a:pt x="f20" y="f21"/>
                  <a:pt x="f22" y="f23"/>
                  <a:pt x="f10" y="f24"/>
                </a:cubicBezTo>
                <a:cubicBezTo>
                  <a:pt x="f25" y="f26"/>
                  <a:pt x="f27" y="f28"/>
                  <a:pt x="f26" y="f29"/>
                </a:cubicBezTo>
                <a:cubicBezTo>
                  <a:pt x="f21" y="f22"/>
                  <a:pt x="f24" y="f22"/>
                  <a:pt x="f14" y="f30"/>
                </a:cubicBezTo>
                <a:cubicBezTo>
                  <a:pt x="f13" y="f31"/>
                  <a:pt x="f32" y="f21"/>
                  <a:pt x="f33" y="f34"/>
                </a:cubicBezTo>
                <a:cubicBezTo>
                  <a:pt x="f35" y="f27"/>
                  <a:pt x="f36" y="f30"/>
                  <a:pt x="f37" y="f7"/>
                </a:cubicBezTo>
                <a:cubicBezTo>
                  <a:pt x="f38" y="f39"/>
                  <a:pt x="f40" y="f12"/>
                  <a:pt x="f41" y="f42"/>
                </a:cubicBezTo>
                <a:cubicBezTo>
                  <a:pt x="f43" y="f44"/>
                  <a:pt x="f45" y="f25"/>
                  <a:pt x="f46" y="f14"/>
                </a:cubicBezTo>
                <a:cubicBezTo>
                  <a:pt x="f47" y="f16"/>
                  <a:pt x="f48" y="f21"/>
                  <a:pt x="f49" y="f27"/>
                </a:cubicBezTo>
                <a:cubicBezTo>
                  <a:pt x="f50" y="f19"/>
                  <a:pt x="f51" y="f17"/>
                  <a:pt x="f5" y="f23"/>
                </a:cubicBezTo>
                <a:cubicBezTo>
                  <a:pt x="f52" y="f53"/>
                  <a:pt x="f54" y="f55"/>
                  <a:pt x="f56" y="f57"/>
                </a:cubicBezTo>
                <a:cubicBezTo>
                  <a:pt x="f58" y="f59"/>
                  <a:pt x="f54" y="f60"/>
                  <a:pt x="f61" y="f35"/>
                </a:cubicBezTo>
                <a:cubicBezTo>
                  <a:pt x="f62" y="f63"/>
                  <a:pt x="f64" y="f65"/>
                  <a:pt x="f37" y="f66"/>
                </a:cubicBezTo>
                <a:cubicBezTo>
                  <a:pt x="f40" y="f67"/>
                  <a:pt x="f64" y="f43"/>
                  <a:pt x="f68" y="f47"/>
                </a:cubicBezTo>
                <a:cubicBezTo>
                  <a:pt x="f47" y="f58"/>
                  <a:pt x="f69" y="f70"/>
                  <a:pt x="f56" y="f71"/>
                </a:cubicBezTo>
                <a:cubicBezTo>
                  <a:pt x="f46" y="f68"/>
                  <a:pt x="f72" y="f73"/>
                  <a:pt x="f35" y="f46"/>
                </a:cubicBezTo>
                <a:cubicBezTo>
                  <a:pt x="f74" y="f47"/>
                  <a:pt x="f8" y="f75"/>
                  <a:pt x="f76" y="f5"/>
                </a:cubicBezTo>
                <a:cubicBezTo>
                  <a:pt x="f16" y="f51"/>
                  <a:pt x="f17" y="f49"/>
                  <a:pt x="f19" y="f77"/>
                </a:cubicBezTo>
                <a:cubicBezTo>
                  <a:pt x="f23" y="f48"/>
                  <a:pt x="f24" y="f58"/>
                  <a:pt x="f53" y="f45"/>
                </a:cubicBezTo>
                <a:cubicBezTo>
                  <a:pt x="f26" y="f43"/>
                  <a:pt x="f78" y="f73"/>
                  <a:pt x="f12" y="f56"/>
                </a:cubicBezTo>
                <a:cubicBezTo>
                  <a:pt x="f12" y="f73"/>
                  <a:pt x="f39" y="f41"/>
                  <a:pt x="f7" y="f40"/>
                </a:cubicBezTo>
                <a:cubicBezTo>
                  <a:pt x="f78" y="f67"/>
                  <a:pt x="f21" y="f79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5" name="Freeform 27">
            <a:extLst>
              <a:ext uri="{FF2B5EF4-FFF2-40B4-BE49-F238E27FC236}">
                <a16:creationId xmlns:a16="http://schemas.microsoft.com/office/drawing/2014/main" id="{870103FA-6443-7B8E-408A-77387D16B7AD}"/>
              </a:ext>
            </a:extLst>
          </p:cNvPr>
          <p:cNvSpPr/>
          <p:nvPr/>
        </p:nvSpPr>
        <p:spPr>
          <a:xfrm>
            <a:off x="1828800" y="2532065"/>
            <a:ext cx="147639" cy="17145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8"/>
              <a:gd name="f7" fmla="val 102"/>
              <a:gd name="f8" fmla="val 21"/>
              <a:gd name="f9" fmla="val 97"/>
              <a:gd name="f10" fmla="val 23"/>
              <a:gd name="f11" fmla="val 89"/>
              <a:gd name="f12" fmla="val 25"/>
              <a:gd name="f13" fmla="val 80"/>
              <a:gd name="f14" fmla="val 27"/>
              <a:gd name="f15" fmla="val 68"/>
              <a:gd name="f16" fmla="val 18"/>
              <a:gd name="f17" fmla="val 73"/>
              <a:gd name="f18" fmla="val 11"/>
              <a:gd name="f19" fmla="val 77"/>
              <a:gd name="f20" fmla="val 4"/>
              <a:gd name="f21" fmla="val 82"/>
              <a:gd name="f22" fmla="val 3"/>
              <a:gd name="f23" fmla="val 1"/>
              <a:gd name="f24" fmla="val 78"/>
              <a:gd name="f25" fmla="val 6"/>
              <a:gd name="f26" fmla="val 70"/>
              <a:gd name="f27" fmla="val 12"/>
              <a:gd name="f28" fmla="val 63"/>
              <a:gd name="f29" fmla="val 55"/>
              <a:gd name="f30" fmla="val 13"/>
              <a:gd name="f31" fmla="val 50"/>
              <a:gd name="f32" fmla="val 7"/>
              <a:gd name="f33" fmla="val 46"/>
              <a:gd name="f34" fmla="val 2"/>
              <a:gd name="f35" fmla="val 41"/>
              <a:gd name="f36" fmla="val 40"/>
              <a:gd name="f37" fmla="val 39"/>
              <a:gd name="f38" fmla="val 37"/>
              <a:gd name="f39" fmla="val 9"/>
              <a:gd name="f40" fmla="val 38"/>
              <a:gd name="f41" fmla="val 15"/>
              <a:gd name="f42" fmla="val 24"/>
              <a:gd name="f43" fmla="val 34"/>
              <a:gd name="f44" fmla="val 29"/>
              <a:gd name="f45" fmla="val 17"/>
              <a:gd name="f46" fmla="val 22"/>
              <a:gd name="f47" fmla="val 30"/>
              <a:gd name="f48" fmla="val 36"/>
              <a:gd name="f49" fmla="val 28"/>
              <a:gd name="f50" fmla="val 19"/>
              <a:gd name="f51" fmla="val 47"/>
              <a:gd name="f52" fmla="val 52"/>
              <a:gd name="f53" fmla="val 54"/>
              <a:gd name="f54" fmla="val 56"/>
              <a:gd name="f55" fmla="val 58"/>
              <a:gd name="f56" fmla="val 16"/>
              <a:gd name="f57" fmla="val 57"/>
              <a:gd name="f58" fmla="val 64"/>
              <a:gd name="f59" fmla="val 71"/>
              <a:gd name="f60" fmla="val 79"/>
              <a:gd name="f61" fmla="val 20"/>
              <a:gd name="f62" fmla="val 81"/>
              <a:gd name="f63" fmla="val 60"/>
              <a:gd name="f64" fmla="val 51"/>
              <a:gd name="f65" fmla="val 61"/>
              <a:gd name="f66" fmla="val 65"/>
              <a:gd name="f67" fmla="val 67"/>
              <a:gd name="f68" fmla="val 69"/>
              <a:gd name="f69" fmla="val 66"/>
              <a:gd name="f70" fmla="val 75"/>
              <a:gd name="f71" fmla="val 86"/>
              <a:gd name="f72" fmla="val 87"/>
              <a:gd name="f73" fmla="val 84"/>
              <a:gd name="f74" fmla="val 45"/>
              <a:gd name="f75" fmla="val 74"/>
              <a:gd name="f76" fmla="val 83"/>
              <a:gd name="f77" fmla="val 33"/>
              <a:gd name="f78" fmla="val 92"/>
              <a:gd name="f79" fmla="val 100"/>
              <a:gd name="f80" fmla="val 99"/>
              <a:gd name="f81" fmla="+- 0 0 -90"/>
              <a:gd name="f82" fmla="*/ f3 1 88"/>
              <a:gd name="f83" fmla="*/ f4 1 102"/>
              <a:gd name="f84" fmla="val f5"/>
              <a:gd name="f85" fmla="val f6"/>
              <a:gd name="f86" fmla="val f7"/>
              <a:gd name="f87" fmla="*/ f81 f0 1"/>
              <a:gd name="f88" fmla="+- f86 0 f84"/>
              <a:gd name="f89" fmla="+- f85 0 f84"/>
              <a:gd name="f90" fmla="*/ f87 1 f2"/>
              <a:gd name="f91" fmla="*/ f89 1 88"/>
              <a:gd name="f92" fmla="*/ f88 1 102"/>
              <a:gd name="f93" fmla="*/ 21 f89 1"/>
              <a:gd name="f94" fmla="*/ 97 f88 1"/>
              <a:gd name="f95" fmla="*/ 27 f89 1"/>
              <a:gd name="f96" fmla="*/ 68 f88 1"/>
              <a:gd name="f97" fmla="*/ 4 f89 1"/>
              <a:gd name="f98" fmla="*/ 82 f88 1"/>
              <a:gd name="f99" fmla="*/ 0 f89 1"/>
              <a:gd name="f100" fmla="*/ 77 f88 1"/>
              <a:gd name="f101" fmla="*/ 18 f89 1"/>
              <a:gd name="f102" fmla="*/ 55 f88 1"/>
              <a:gd name="f103" fmla="*/ 2 f89 1"/>
              <a:gd name="f104" fmla="*/ 41 f88 1"/>
              <a:gd name="f105" fmla="*/ 3 f89 1"/>
              <a:gd name="f106" fmla="*/ 37 f88 1"/>
              <a:gd name="f107" fmla="*/ 24 f89 1"/>
              <a:gd name="f108" fmla="*/ 13 f89 1"/>
              <a:gd name="f109" fmla="*/ 17 f88 1"/>
              <a:gd name="f110" fmla="*/ 36 f89 1"/>
              <a:gd name="f111" fmla="*/ 28 f88 1"/>
              <a:gd name="f112" fmla="*/ 52 f89 1"/>
              <a:gd name="f113" fmla="*/ 0 f88 1"/>
              <a:gd name="f114" fmla="*/ 58 f89 1"/>
              <a:gd name="f115" fmla="*/ 3 f88 1"/>
              <a:gd name="f116" fmla="*/ 57 f89 1"/>
              <a:gd name="f117" fmla="*/ 24 f88 1"/>
              <a:gd name="f118" fmla="*/ 78 f89 1"/>
              <a:gd name="f119" fmla="*/ 81 f89 1"/>
              <a:gd name="f120" fmla="*/ 21 f88 1"/>
              <a:gd name="f121" fmla="*/ 47 f89 1"/>
              <a:gd name="f122" fmla="*/ 51 f88 1"/>
              <a:gd name="f123" fmla="*/ 88 f89 1"/>
              <a:gd name="f124" fmla="*/ 65 f88 1"/>
              <a:gd name="f125" fmla="*/ 65 f89 1"/>
              <a:gd name="f126" fmla="*/ 70 f88 1"/>
              <a:gd name="f127" fmla="*/ 67 f89 1"/>
              <a:gd name="f128" fmla="*/ 86 f88 1"/>
              <a:gd name="f129" fmla="*/ 63 f89 1"/>
              <a:gd name="f130" fmla="*/ 89 f88 1"/>
              <a:gd name="f131" fmla="*/ 45 f89 1"/>
              <a:gd name="f132" fmla="*/ 74 f88 1"/>
              <a:gd name="f133" fmla="*/ 102 f88 1"/>
              <a:gd name="f134" fmla="+- f90 0 f1"/>
              <a:gd name="f135" fmla="*/ f93 1 88"/>
              <a:gd name="f136" fmla="*/ f94 1 102"/>
              <a:gd name="f137" fmla="*/ f95 1 88"/>
              <a:gd name="f138" fmla="*/ f96 1 102"/>
              <a:gd name="f139" fmla="*/ f97 1 88"/>
              <a:gd name="f140" fmla="*/ f98 1 102"/>
              <a:gd name="f141" fmla="*/ f99 1 88"/>
              <a:gd name="f142" fmla="*/ f100 1 102"/>
              <a:gd name="f143" fmla="*/ f101 1 88"/>
              <a:gd name="f144" fmla="*/ f102 1 102"/>
              <a:gd name="f145" fmla="*/ f103 1 88"/>
              <a:gd name="f146" fmla="*/ f104 1 102"/>
              <a:gd name="f147" fmla="*/ f105 1 88"/>
              <a:gd name="f148" fmla="*/ f106 1 102"/>
              <a:gd name="f149" fmla="*/ f107 1 88"/>
              <a:gd name="f150" fmla="*/ f108 1 88"/>
              <a:gd name="f151" fmla="*/ f109 1 102"/>
              <a:gd name="f152" fmla="*/ f110 1 88"/>
              <a:gd name="f153" fmla="*/ f111 1 102"/>
              <a:gd name="f154" fmla="*/ f112 1 88"/>
              <a:gd name="f155" fmla="*/ f113 1 102"/>
              <a:gd name="f156" fmla="*/ f114 1 88"/>
              <a:gd name="f157" fmla="*/ f115 1 102"/>
              <a:gd name="f158" fmla="*/ f116 1 88"/>
              <a:gd name="f159" fmla="*/ f117 1 102"/>
              <a:gd name="f160" fmla="*/ f118 1 88"/>
              <a:gd name="f161" fmla="*/ f119 1 88"/>
              <a:gd name="f162" fmla="*/ f120 1 102"/>
              <a:gd name="f163" fmla="*/ f121 1 88"/>
              <a:gd name="f164" fmla="*/ f122 1 102"/>
              <a:gd name="f165" fmla="*/ f123 1 88"/>
              <a:gd name="f166" fmla="*/ f124 1 102"/>
              <a:gd name="f167" fmla="*/ f125 1 88"/>
              <a:gd name="f168" fmla="*/ f126 1 102"/>
              <a:gd name="f169" fmla="*/ f127 1 88"/>
              <a:gd name="f170" fmla="*/ f128 1 102"/>
              <a:gd name="f171" fmla="*/ f129 1 88"/>
              <a:gd name="f172" fmla="*/ f130 1 102"/>
              <a:gd name="f173" fmla="*/ f131 1 88"/>
              <a:gd name="f174" fmla="*/ f132 1 102"/>
              <a:gd name="f175" fmla="*/ f133 1 102"/>
              <a:gd name="f176" fmla="*/ 0 1 f91"/>
              <a:gd name="f177" fmla="*/ f85 1 f91"/>
              <a:gd name="f178" fmla="*/ 0 1 f92"/>
              <a:gd name="f179" fmla="*/ f86 1 f92"/>
              <a:gd name="f180" fmla="*/ f135 1 f91"/>
              <a:gd name="f181" fmla="*/ f136 1 f92"/>
              <a:gd name="f182" fmla="*/ f137 1 f91"/>
              <a:gd name="f183" fmla="*/ f138 1 f92"/>
              <a:gd name="f184" fmla="*/ f139 1 f91"/>
              <a:gd name="f185" fmla="*/ f140 1 f92"/>
              <a:gd name="f186" fmla="*/ f141 1 f91"/>
              <a:gd name="f187" fmla="*/ f142 1 f92"/>
              <a:gd name="f188" fmla="*/ f143 1 f91"/>
              <a:gd name="f189" fmla="*/ f144 1 f92"/>
              <a:gd name="f190" fmla="*/ f145 1 f91"/>
              <a:gd name="f191" fmla="*/ f146 1 f92"/>
              <a:gd name="f192" fmla="*/ f147 1 f91"/>
              <a:gd name="f193" fmla="*/ f148 1 f92"/>
              <a:gd name="f194" fmla="*/ f149 1 f91"/>
              <a:gd name="f195" fmla="*/ f150 1 f91"/>
              <a:gd name="f196" fmla="*/ f151 1 f92"/>
              <a:gd name="f197" fmla="*/ f152 1 f91"/>
              <a:gd name="f198" fmla="*/ f153 1 f92"/>
              <a:gd name="f199" fmla="*/ f154 1 f91"/>
              <a:gd name="f200" fmla="*/ f155 1 f92"/>
              <a:gd name="f201" fmla="*/ f156 1 f91"/>
              <a:gd name="f202" fmla="*/ f157 1 f92"/>
              <a:gd name="f203" fmla="*/ f158 1 f91"/>
              <a:gd name="f204" fmla="*/ f159 1 f92"/>
              <a:gd name="f205" fmla="*/ f160 1 f91"/>
              <a:gd name="f206" fmla="*/ f161 1 f91"/>
              <a:gd name="f207" fmla="*/ f162 1 f92"/>
              <a:gd name="f208" fmla="*/ f163 1 f91"/>
              <a:gd name="f209" fmla="*/ f164 1 f92"/>
              <a:gd name="f210" fmla="*/ f165 1 f91"/>
              <a:gd name="f211" fmla="*/ f166 1 f92"/>
              <a:gd name="f212" fmla="*/ f167 1 f91"/>
              <a:gd name="f213" fmla="*/ f168 1 f92"/>
              <a:gd name="f214" fmla="*/ f169 1 f91"/>
              <a:gd name="f215" fmla="*/ f170 1 f92"/>
              <a:gd name="f216" fmla="*/ f171 1 f91"/>
              <a:gd name="f217" fmla="*/ f172 1 f92"/>
              <a:gd name="f218" fmla="*/ f173 1 f91"/>
              <a:gd name="f219" fmla="*/ f174 1 f92"/>
              <a:gd name="f220" fmla="*/ f175 1 f92"/>
              <a:gd name="f221" fmla="*/ f176 f82 1"/>
              <a:gd name="f222" fmla="*/ f177 f82 1"/>
              <a:gd name="f223" fmla="*/ f179 f83 1"/>
              <a:gd name="f224" fmla="*/ f178 f83 1"/>
              <a:gd name="f225" fmla="*/ f180 f82 1"/>
              <a:gd name="f226" fmla="*/ f181 f83 1"/>
              <a:gd name="f227" fmla="*/ f182 f82 1"/>
              <a:gd name="f228" fmla="*/ f183 f83 1"/>
              <a:gd name="f229" fmla="*/ f184 f82 1"/>
              <a:gd name="f230" fmla="*/ f185 f83 1"/>
              <a:gd name="f231" fmla="*/ f186 f82 1"/>
              <a:gd name="f232" fmla="*/ f187 f83 1"/>
              <a:gd name="f233" fmla="*/ f188 f82 1"/>
              <a:gd name="f234" fmla="*/ f189 f83 1"/>
              <a:gd name="f235" fmla="*/ f190 f82 1"/>
              <a:gd name="f236" fmla="*/ f191 f83 1"/>
              <a:gd name="f237" fmla="*/ f192 f82 1"/>
              <a:gd name="f238" fmla="*/ f193 f83 1"/>
              <a:gd name="f239" fmla="*/ f194 f82 1"/>
              <a:gd name="f240" fmla="*/ f195 f82 1"/>
              <a:gd name="f241" fmla="*/ f196 f83 1"/>
              <a:gd name="f242" fmla="*/ f197 f82 1"/>
              <a:gd name="f243" fmla="*/ f198 f83 1"/>
              <a:gd name="f244" fmla="*/ f199 f82 1"/>
              <a:gd name="f245" fmla="*/ f200 f83 1"/>
              <a:gd name="f246" fmla="*/ f201 f82 1"/>
              <a:gd name="f247" fmla="*/ f202 f83 1"/>
              <a:gd name="f248" fmla="*/ f203 f82 1"/>
              <a:gd name="f249" fmla="*/ f204 f83 1"/>
              <a:gd name="f250" fmla="*/ f205 f82 1"/>
              <a:gd name="f251" fmla="*/ f206 f82 1"/>
              <a:gd name="f252" fmla="*/ f207 f83 1"/>
              <a:gd name="f253" fmla="*/ f208 f82 1"/>
              <a:gd name="f254" fmla="*/ f209 f83 1"/>
              <a:gd name="f255" fmla="*/ f210 f82 1"/>
              <a:gd name="f256" fmla="*/ f211 f83 1"/>
              <a:gd name="f257" fmla="*/ f212 f82 1"/>
              <a:gd name="f258" fmla="*/ f213 f83 1"/>
              <a:gd name="f259" fmla="*/ f214 f82 1"/>
              <a:gd name="f260" fmla="*/ f215 f83 1"/>
              <a:gd name="f261" fmla="*/ f216 f82 1"/>
              <a:gd name="f262" fmla="*/ f217 f83 1"/>
              <a:gd name="f263" fmla="*/ f218 f82 1"/>
              <a:gd name="f264" fmla="*/ f219 f83 1"/>
              <a:gd name="f265" fmla="*/ f220 f8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34">
                <a:pos x="f225" y="f226"/>
              </a:cxn>
              <a:cxn ang="f134">
                <a:pos x="f227" y="f228"/>
              </a:cxn>
              <a:cxn ang="f134">
                <a:pos x="f229" y="f230"/>
              </a:cxn>
              <a:cxn ang="f134">
                <a:pos x="f231" y="f232"/>
              </a:cxn>
              <a:cxn ang="f134">
                <a:pos x="f233" y="f234"/>
              </a:cxn>
              <a:cxn ang="f134">
                <a:pos x="f235" y="f236"/>
              </a:cxn>
              <a:cxn ang="f134">
                <a:pos x="f237" y="f238"/>
              </a:cxn>
              <a:cxn ang="f134">
                <a:pos x="f239" y="f236"/>
              </a:cxn>
              <a:cxn ang="f134">
                <a:pos x="f240" y="f241"/>
              </a:cxn>
              <a:cxn ang="f134">
                <a:pos x="f242" y="f243"/>
              </a:cxn>
              <a:cxn ang="f134">
                <a:pos x="f244" y="f245"/>
              </a:cxn>
              <a:cxn ang="f134">
                <a:pos x="f246" y="f247"/>
              </a:cxn>
              <a:cxn ang="f134">
                <a:pos x="f248" y="f249"/>
              </a:cxn>
              <a:cxn ang="f134">
                <a:pos x="f250" y="f241"/>
              </a:cxn>
              <a:cxn ang="f134">
                <a:pos x="f251" y="f252"/>
              </a:cxn>
              <a:cxn ang="f134">
                <a:pos x="f253" y="f254"/>
              </a:cxn>
              <a:cxn ang="f134">
                <a:pos x="f255" y="f256"/>
              </a:cxn>
              <a:cxn ang="f134">
                <a:pos x="f257" y="f258"/>
              </a:cxn>
              <a:cxn ang="f134">
                <a:pos x="f259" y="f260"/>
              </a:cxn>
              <a:cxn ang="f134">
                <a:pos x="f261" y="f262"/>
              </a:cxn>
              <a:cxn ang="f134">
                <a:pos x="f263" y="f264"/>
              </a:cxn>
              <a:cxn ang="f134">
                <a:pos x="f227" y="f265"/>
              </a:cxn>
              <a:cxn ang="f134">
                <a:pos x="f225" y="f226"/>
              </a:cxn>
            </a:cxnLst>
            <a:rect l="f221" t="f224" r="f222" b="f223"/>
            <a:pathLst>
              <a:path w="88" h="102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13"/>
                  <a:pt x="f23" y="f24"/>
                  <a:pt x="f5" y="f19"/>
                </a:cubicBezTo>
                <a:cubicBezTo>
                  <a:pt x="f25" y="f26"/>
                  <a:pt x="f27" y="f28"/>
                  <a:pt x="f16" y="f29"/>
                </a:cubicBezTo>
                <a:cubicBezTo>
                  <a:pt x="f30" y="f31"/>
                  <a:pt x="f32" y="f33"/>
                  <a:pt x="f34" y="f35"/>
                </a:cubicBezTo>
                <a:cubicBezTo>
                  <a:pt x="f34" y="f36"/>
                  <a:pt x="f22" y="f37"/>
                  <a:pt x="f22" y="f38"/>
                </a:cubicBezTo>
                <a:cubicBezTo>
                  <a:pt x="f39" y="f40"/>
                  <a:pt x="f41" y="f37"/>
                  <a:pt x="f42" y="f35"/>
                </a:cubicBezTo>
                <a:cubicBezTo>
                  <a:pt x="f8" y="f43"/>
                  <a:pt x="f16" y="f44"/>
                  <a:pt x="f30" y="f45"/>
                </a:cubicBezTo>
                <a:cubicBezTo>
                  <a:pt x="f42" y="f46"/>
                  <a:pt x="f47" y="f12"/>
                  <a:pt x="f48" y="f49"/>
                </a:cubicBezTo>
                <a:cubicBezTo>
                  <a:pt x="f35" y="f50"/>
                  <a:pt x="f51" y="f39"/>
                  <a:pt x="f52" y="f5"/>
                </a:cubicBezTo>
                <a:cubicBezTo>
                  <a:pt x="f53" y="f23"/>
                  <a:pt x="f54" y="f34"/>
                  <a:pt x="f55" y="f22"/>
                </a:cubicBezTo>
                <a:cubicBezTo>
                  <a:pt x="f55" y="f39"/>
                  <a:pt x="f55" y="f56"/>
                  <a:pt x="f57" y="f42"/>
                </a:cubicBezTo>
                <a:cubicBezTo>
                  <a:pt x="f58" y="f8"/>
                  <a:pt x="f59" y="f50"/>
                  <a:pt x="f24" y="f45"/>
                </a:cubicBezTo>
                <a:cubicBezTo>
                  <a:pt x="f60" y="f16"/>
                  <a:pt x="f13" y="f61"/>
                  <a:pt x="f62" y="f8"/>
                </a:cubicBezTo>
                <a:cubicBezTo>
                  <a:pt x="f59" y="f47"/>
                  <a:pt x="f63" y="f36"/>
                  <a:pt x="f51" y="f64"/>
                </a:cubicBezTo>
                <a:cubicBezTo>
                  <a:pt x="f65" y="f54"/>
                  <a:pt x="f59" y="f63"/>
                  <a:pt x="f6" y="f66"/>
                </a:cubicBezTo>
                <a:cubicBezTo>
                  <a:pt x="f19" y="f67"/>
                  <a:pt x="f59" y="f68"/>
                  <a:pt x="f66" y="f26"/>
                </a:cubicBezTo>
                <a:cubicBezTo>
                  <a:pt x="f69" y="f70"/>
                  <a:pt x="f69" y="f62"/>
                  <a:pt x="f67" y="f71"/>
                </a:cubicBezTo>
                <a:cubicBezTo>
                  <a:pt x="f69" y="f72"/>
                  <a:pt x="f66" y="f6"/>
                  <a:pt x="f28" y="f11"/>
                </a:cubicBezTo>
                <a:cubicBezTo>
                  <a:pt x="f57" y="f73"/>
                  <a:pt x="f64" y="f60"/>
                  <a:pt x="f74" y="f75"/>
                </a:cubicBezTo>
                <a:cubicBezTo>
                  <a:pt x="f37" y="f76"/>
                  <a:pt x="f77" y="f78"/>
                  <a:pt x="f14" y="f7"/>
                </a:cubicBezTo>
                <a:cubicBezTo>
                  <a:pt x="f12" y="f79"/>
                  <a:pt x="f10" y="f80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6" name="Freeform 28">
            <a:extLst>
              <a:ext uri="{FF2B5EF4-FFF2-40B4-BE49-F238E27FC236}">
                <a16:creationId xmlns:a16="http://schemas.microsoft.com/office/drawing/2014/main" id="{F7B9AE9D-B180-1F67-811F-17894E036ACD}"/>
              </a:ext>
            </a:extLst>
          </p:cNvPr>
          <p:cNvSpPr/>
          <p:nvPr/>
        </p:nvSpPr>
        <p:spPr>
          <a:xfrm>
            <a:off x="1906588" y="2986092"/>
            <a:ext cx="150811" cy="14128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9"/>
              <a:gd name="f7" fmla="val 84"/>
              <a:gd name="f8" fmla="val 37"/>
              <a:gd name="f9" fmla="val 82"/>
              <a:gd name="f10" fmla="val 73"/>
              <a:gd name="f11" fmla="val 64"/>
              <a:gd name="f12" fmla="val 53"/>
              <a:gd name="f13" fmla="val 25"/>
              <a:gd name="f14" fmla="val 61"/>
              <a:gd name="f15" fmla="val 15"/>
              <a:gd name="f16" fmla="val 68"/>
              <a:gd name="f17" fmla="val 4"/>
              <a:gd name="f18" fmla="val 74"/>
              <a:gd name="f19" fmla="val 3"/>
              <a:gd name="f20" fmla="val 72"/>
              <a:gd name="f21" fmla="val 1"/>
              <a:gd name="f22" fmla="val 70"/>
              <a:gd name="f23" fmla="val 9"/>
              <a:gd name="f24" fmla="val 60"/>
              <a:gd name="f25" fmla="val 18"/>
              <a:gd name="f26" fmla="val 52"/>
              <a:gd name="f27" fmla="val 28"/>
              <a:gd name="f28" fmla="val 42"/>
              <a:gd name="f29" fmla="val 19"/>
              <a:gd name="f30" fmla="val 40"/>
              <a:gd name="f31" fmla="val 11"/>
              <a:gd name="f32" fmla="val 39"/>
              <a:gd name="f33" fmla="val 36"/>
              <a:gd name="f34" fmla="val 35"/>
              <a:gd name="f35" fmla="val 34"/>
              <a:gd name="f36" fmla="val 10"/>
              <a:gd name="f37" fmla="val 32"/>
              <a:gd name="f38" fmla="val 16"/>
              <a:gd name="f39" fmla="val 30"/>
              <a:gd name="f40" fmla="val 21"/>
              <a:gd name="f41" fmla="val 22"/>
              <a:gd name="f42" fmla="val 17"/>
              <a:gd name="f43" fmla="val 13"/>
              <a:gd name="f44" fmla="val 8"/>
              <a:gd name="f45" fmla="val 6"/>
              <a:gd name="f46" fmla="val 12"/>
              <a:gd name="f47" fmla="val 24"/>
              <a:gd name="f48" fmla="val 47"/>
              <a:gd name="f49" fmla="val 58"/>
              <a:gd name="f50" fmla="val 67"/>
              <a:gd name="f51" fmla="val 79"/>
              <a:gd name="f52" fmla="val 85"/>
              <a:gd name="f53" fmla="val 86"/>
              <a:gd name="f54" fmla="val 87"/>
              <a:gd name="f55" fmla="val 88"/>
              <a:gd name="f56" fmla="val 81"/>
              <a:gd name="f57" fmla="val 33"/>
              <a:gd name="f58" fmla="val 41"/>
              <a:gd name="f59" fmla="val 44"/>
              <a:gd name="f60" fmla="val 45"/>
              <a:gd name="f61" fmla="val 46"/>
              <a:gd name="f62" fmla="val 62"/>
              <a:gd name="f63" fmla="val 56"/>
              <a:gd name="f64" fmla="val 77"/>
              <a:gd name="f65" fmla="val 65"/>
              <a:gd name="f66" fmla="val 83"/>
              <a:gd name="f67" fmla="val 75"/>
              <a:gd name="f68" fmla="val 80"/>
              <a:gd name="f69" fmla="val 78"/>
              <a:gd name="f70" fmla="val 63"/>
              <a:gd name="f71" fmla="val 54"/>
              <a:gd name="f72" fmla="val 51"/>
              <a:gd name="f73" fmla="val 71"/>
              <a:gd name="f74" fmla="val 43"/>
              <a:gd name="f75" fmla="+- 0 0 -90"/>
              <a:gd name="f76" fmla="*/ f3 1 89"/>
              <a:gd name="f77" fmla="*/ f4 1 84"/>
              <a:gd name="f78" fmla="val f5"/>
              <a:gd name="f79" fmla="val f6"/>
              <a:gd name="f80" fmla="val f7"/>
              <a:gd name="f81" fmla="*/ f75 f0 1"/>
              <a:gd name="f82" fmla="+- f80 0 f78"/>
              <a:gd name="f83" fmla="+- f79 0 f78"/>
              <a:gd name="f84" fmla="*/ f81 1 f2"/>
              <a:gd name="f85" fmla="*/ f83 1 89"/>
              <a:gd name="f86" fmla="*/ f82 1 84"/>
              <a:gd name="f87" fmla="*/ 37 f83 1"/>
              <a:gd name="f88" fmla="*/ 82 f82 1"/>
              <a:gd name="f89" fmla="*/ 53 f82 1"/>
              <a:gd name="f90" fmla="*/ 4 f83 1"/>
              <a:gd name="f91" fmla="*/ 74 f82 1"/>
              <a:gd name="f92" fmla="*/ 0 f83 1"/>
              <a:gd name="f93" fmla="*/ 68 f82 1"/>
              <a:gd name="f94" fmla="*/ 28 f83 1"/>
              <a:gd name="f95" fmla="*/ 42 f82 1"/>
              <a:gd name="f96" fmla="*/ 37 f82 1"/>
              <a:gd name="f97" fmla="*/ 3 f83 1"/>
              <a:gd name="f98" fmla="*/ 34 f82 1"/>
              <a:gd name="f99" fmla="*/ 25 f83 1"/>
              <a:gd name="f100" fmla="*/ 28 f82 1"/>
              <a:gd name="f101" fmla="*/ 13 f83 1"/>
              <a:gd name="f102" fmla="*/ 11 f82 1"/>
              <a:gd name="f103" fmla="*/ 17 f83 1"/>
              <a:gd name="f104" fmla="*/ 6 f82 1"/>
              <a:gd name="f105" fmla="*/ 42 f83 1"/>
              <a:gd name="f106" fmla="*/ 24 f82 1"/>
              <a:gd name="f107" fmla="*/ 58 f83 1"/>
              <a:gd name="f108" fmla="*/ 0 f82 1"/>
              <a:gd name="f109" fmla="*/ 67 f83 1"/>
              <a:gd name="f110" fmla="*/ 13 f82 1"/>
              <a:gd name="f111" fmla="*/ 85 f83 1"/>
              <a:gd name="f112" fmla="*/ 8 f82 1"/>
              <a:gd name="f113" fmla="*/ 88 f83 1"/>
              <a:gd name="f114" fmla="*/ 64 f83 1"/>
              <a:gd name="f115" fmla="*/ 33 f82 1"/>
              <a:gd name="f116" fmla="*/ 89 f83 1"/>
              <a:gd name="f117" fmla="*/ 41 f82 1"/>
              <a:gd name="f118" fmla="*/ 45 f82 1"/>
              <a:gd name="f119" fmla="*/ 62 f83 1"/>
              <a:gd name="f120" fmla="*/ 47 f82 1"/>
              <a:gd name="f121" fmla="*/ 83 f83 1"/>
              <a:gd name="f122" fmla="*/ 73 f82 1"/>
              <a:gd name="f123" fmla="*/ 80 f83 1"/>
              <a:gd name="f124" fmla="*/ 78 f82 1"/>
              <a:gd name="f125" fmla="*/ 54 f83 1"/>
              <a:gd name="f126" fmla="*/ 65 f82 1"/>
              <a:gd name="f127" fmla="*/ 43 f83 1"/>
              <a:gd name="f128" fmla="*/ 84 f82 1"/>
              <a:gd name="f129" fmla="+- f84 0 f1"/>
              <a:gd name="f130" fmla="*/ f87 1 89"/>
              <a:gd name="f131" fmla="*/ f88 1 84"/>
              <a:gd name="f132" fmla="*/ f89 1 84"/>
              <a:gd name="f133" fmla="*/ f90 1 89"/>
              <a:gd name="f134" fmla="*/ f91 1 84"/>
              <a:gd name="f135" fmla="*/ f92 1 89"/>
              <a:gd name="f136" fmla="*/ f93 1 84"/>
              <a:gd name="f137" fmla="*/ f94 1 89"/>
              <a:gd name="f138" fmla="*/ f95 1 84"/>
              <a:gd name="f139" fmla="*/ f96 1 84"/>
              <a:gd name="f140" fmla="*/ f97 1 89"/>
              <a:gd name="f141" fmla="*/ f98 1 84"/>
              <a:gd name="f142" fmla="*/ f99 1 89"/>
              <a:gd name="f143" fmla="*/ f100 1 84"/>
              <a:gd name="f144" fmla="*/ f101 1 89"/>
              <a:gd name="f145" fmla="*/ f102 1 84"/>
              <a:gd name="f146" fmla="*/ f103 1 89"/>
              <a:gd name="f147" fmla="*/ f104 1 84"/>
              <a:gd name="f148" fmla="*/ f105 1 89"/>
              <a:gd name="f149" fmla="*/ f106 1 84"/>
              <a:gd name="f150" fmla="*/ f107 1 89"/>
              <a:gd name="f151" fmla="*/ f108 1 84"/>
              <a:gd name="f152" fmla="*/ f109 1 89"/>
              <a:gd name="f153" fmla="*/ f110 1 84"/>
              <a:gd name="f154" fmla="*/ f111 1 89"/>
              <a:gd name="f155" fmla="*/ f112 1 84"/>
              <a:gd name="f156" fmla="*/ f113 1 89"/>
              <a:gd name="f157" fmla="*/ f114 1 89"/>
              <a:gd name="f158" fmla="*/ f115 1 84"/>
              <a:gd name="f159" fmla="*/ f116 1 89"/>
              <a:gd name="f160" fmla="*/ f117 1 84"/>
              <a:gd name="f161" fmla="*/ f118 1 84"/>
              <a:gd name="f162" fmla="*/ f119 1 89"/>
              <a:gd name="f163" fmla="*/ f120 1 84"/>
              <a:gd name="f164" fmla="*/ f121 1 89"/>
              <a:gd name="f165" fmla="*/ f122 1 84"/>
              <a:gd name="f166" fmla="*/ f123 1 89"/>
              <a:gd name="f167" fmla="*/ f124 1 84"/>
              <a:gd name="f168" fmla="*/ f125 1 89"/>
              <a:gd name="f169" fmla="*/ f126 1 84"/>
              <a:gd name="f170" fmla="*/ f127 1 89"/>
              <a:gd name="f171" fmla="*/ f128 1 84"/>
              <a:gd name="f172" fmla="*/ 0 1 f85"/>
              <a:gd name="f173" fmla="*/ f79 1 f85"/>
              <a:gd name="f174" fmla="*/ 0 1 f86"/>
              <a:gd name="f175" fmla="*/ f80 1 f86"/>
              <a:gd name="f176" fmla="*/ f130 1 f85"/>
              <a:gd name="f177" fmla="*/ f131 1 f86"/>
              <a:gd name="f178" fmla="*/ f132 1 f86"/>
              <a:gd name="f179" fmla="*/ f133 1 f85"/>
              <a:gd name="f180" fmla="*/ f134 1 f86"/>
              <a:gd name="f181" fmla="*/ f135 1 f85"/>
              <a:gd name="f182" fmla="*/ f136 1 f86"/>
              <a:gd name="f183" fmla="*/ f137 1 f85"/>
              <a:gd name="f184" fmla="*/ f138 1 f86"/>
              <a:gd name="f185" fmla="*/ f139 1 f86"/>
              <a:gd name="f186" fmla="*/ f140 1 f85"/>
              <a:gd name="f187" fmla="*/ f141 1 f86"/>
              <a:gd name="f188" fmla="*/ f142 1 f85"/>
              <a:gd name="f189" fmla="*/ f143 1 f86"/>
              <a:gd name="f190" fmla="*/ f144 1 f85"/>
              <a:gd name="f191" fmla="*/ f145 1 f86"/>
              <a:gd name="f192" fmla="*/ f146 1 f85"/>
              <a:gd name="f193" fmla="*/ f147 1 f86"/>
              <a:gd name="f194" fmla="*/ f148 1 f85"/>
              <a:gd name="f195" fmla="*/ f149 1 f86"/>
              <a:gd name="f196" fmla="*/ f150 1 f85"/>
              <a:gd name="f197" fmla="*/ f151 1 f86"/>
              <a:gd name="f198" fmla="*/ f152 1 f85"/>
              <a:gd name="f199" fmla="*/ f153 1 f86"/>
              <a:gd name="f200" fmla="*/ f154 1 f85"/>
              <a:gd name="f201" fmla="*/ f155 1 f86"/>
              <a:gd name="f202" fmla="*/ f156 1 f85"/>
              <a:gd name="f203" fmla="*/ f157 1 f85"/>
              <a:gd name="f204" fmla="*/ f158 1 f86"/>
              <a:gd name="f205" fmla="*/ f159 1 f85"/>
              <a:gd name="f206" fmla="*/ f160 1 f86"/>
              <a:gd name="f207" fmla="*/ f161 1 f86"/>
              <a:gd name="f208" fmla="*/ f162 1 f85"/>
              <a:gd name="f209" fmla="*/ f163 1 f86"/>
              <a:gd name="f210" fmla="*/ f164 1 f85"/>
              <a:gd name="f211" fmla="*/ f165 1 f86"/>
              <a:gd name="f212" fmla="*/ f166 1 f85"/>
              <a:gd name="f213" fmla="*/ f167 1 f86"/>
              <a:gd name="f214" fmla="*/ f168 1 f85"/>
              <a:gd name="f215" fmla="*/ f169 1 f86"/>
              <a:gd name="f216" fmla="*/ f170 1 f85"/>
              <a:gd name="f217" fmla="*/ f171 1 f86"/>
              <a:gd name="f218" fmla="*/ f172 f76 1"/>
              <a:gd name="f219" fmla="*/ f173 f76 1"/>
              <a:gd name="f220" fmla="*/ f175 f77 1"/>
              <a:gd name="f221" fmla="*/ f174 f77 1"/>
              <a:gd name="f222" fmla="*/ f176 f76 1"/>
              <a:gd name="f223" fmla="*/ f177 f77 1"/>
              <a:gd name="f224" fmla="*/ f178 f77 1"/>
              <a:gd name="f225" fmla="*/ f179 f76 1"/>
              <a:gd name="f226" fmla="*/ f180 f77 1"/>
              <a:gd name="f227" fmla="*/ f181 f76 1"/>
              <a:gd name="f228" fmla="*/ f182 f77 1"/>
              <a:gd name="f229" fmla="*/ f183 f76 1"/>
              <a:gd name="f230" fmla="*/ f184 f77 1"/>
              <a:gd name="f231" fmla="*/ f185 f77 1"/>
              <a:gd name="f232" fmla="*/ f186 f76 1"/>
              <a:gd name="f233" fmla="*/ f187 f77 1"/>
              <a:gd name="f234" fmla="*/ f188 f76 1"/>
              <a:gd name="f235" fmla="*/ f189 f77 1"/>
              <a:gd name="f236" fmla="*/ f190 f76 1"/>
              <a:gd name="f237" fmla="*/ f191 f77 1"/>
              <a:gd name="f238" fmla="*/ f192 f76 1"/>
              <a:gd name="f239" fmla="*/ f193 f77 1"/>
              <a:gd name="f240" fmla="*/ f194 f76 1"/>
              <a:gd name="f241" fmla="*/ f195 f77 1"/>
              <a:gd name="f242" fmla="*/ f196 f76 1"/>
              <a:gd name="f243" fmla="*/ f197 f77 1"/>
              <a:gd name="f244" fmla="*/ f198 f76 1"/>
              <a:gd name="f245" fmla="*/ f199 f77 1"/>
              <a:gd name="f246" fmla="*/ f200 f76 1"/>
              <a:gd name="f247" fmla="*/ f201 f77 1"/>
              <a:gd name="f248" fmla="*/ f202 f76 1"/>
              <a:gd name="f249" fmla="*/ f203 f76 1"/>
              <a:gd name="f250" fmla="*/ f204 f77 1"/>
              <a:gd name="f251" fmla="*/ f205 f76 1"/>
              <a:gd name="f252" fmla="*/ f206 f77 1"/>
              <a:gd name="f253" fmla="*/ f207 f77 1"/>
              <a:gd name="f254" fmla="*/ f208 f76 1"/>
              <a:gd name="f255" fmla="*/ f209 f77 1"/>
              <a:gd name="f256" fmla="*/ f210 f76 1"/>
              <a:gd name="f257" fmla="*/ f211 f77 1"/>
              <a:gd name="f258" fmla="*/ f212 f76 1"/>
              <a:gd name="f259" fmla="*/ f213 f77 1"/>
              <a:gd name="f260" fmla="*/ f214 f76 1"/>
              <a:gd name="f261" fmla="*/ f215 f77 1"/>
              <a:gd name="f262" fmla="*/ f216 f76 1"/>
              <a:gd name="f263" fmla="*/ f217 f7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29">
                <a:pos x="f222" y="f223"/>
              </a:cxn>
              <a:cxn ang="f129">
                <a:pos x="f222" y="f224"/>
              </a:cxn>
              <a:cxn ang="f129">
                <a:pos x="f225" y="f226"/>
              </a:cxn>
              <a:cxn ang="f129">
                <a:pos x="f227" y="f228"/>
              </a:cxn>
              <a:cxn ang="f129">
                <a:pos x="f229" y="f230"/>
              </a:cxn>
              <a:cxn ang="f129">
                <a:pos x="f225" y="f231"/>
              </a:cxn>
              <a:cxn ang="f129">
                <a:pos x="f232" y="f233"/>
              </a:cxn>
              <a:cxn ang="f129">
                <a:pos x="f234" y="f235"/>
              </a:cxn>
              <a:cxn ang="f129">
                <a:pos x="f236" y="f237"/>
              </a:cxn>
              <a:cxn ang="f129">
                <a:pos x="f238" y="f239"/>
              </a:cxn>
              <a:cxn ang="f129">
                <a:pos x="f240" y="f241"/>
              </a:cxn>
              <a:cxn ang="f129">
                <a:pos x="f242" y="f243"/>
              </a:cxn>
              <a:cxn ang="f129">
                <a:pos x="f244" y="f245"/>
              </a:cxn>
              <a:cxn ang="f129">
                <a:pos x="f246" y="f247"/>
              </a:cxn>
              <a:cxn ang="f129">
                <a:pos x="f248" y="f245"/>
              </a:cxn>
              <a:cxn ang="f129">
                <a:pos x="f249" y="f250"/>
              </a:cxn>
              <a:cxn ang="f129">
                <a:pos x="f251" y="f252"/>
              </a:cxn>
              <a:cxn ang="f129">
                <a:pos x="f251" y="f253"/>
              </a:cxn>
              <a:cxn ang="f129">
                <a:pos x="f254" y="f255"/>
              </a:cxn>
              <a:cxn ang="f129">
                <a:pos x="f256" y="f257"/>
              </a:cxn>
              <a:cxn ang="f129">
                <a:pos x="f258" y="f259"/>
              </a:cxn>
              <a:cxn ang="f129">
                <a:pos x="f260" y="f261"/>
              </a:cxn>
              <a:cxn ang="f129">
                <a:pos x="f262" y="f263"/>
              </a:cxn>
              <a:cxn ang="f129">
                <a:pos x="f222" y="f223"/>
              </a:cxn>
            </a:cxnLst>
            <a:rect l="f218" t="f221" r="f219" b="f220"/>
            <a:pathLst>
              <a:path w="89" h="84">
                <a:moveTo>
                  <a:pt x="f8" y="f9"/>
                </a:moveTo>
                <a:cubicBezTo>
                  <a:pt x="f8" y="f10"/>
                  <a:pt x="f8" y="f11"/>
                  <a:pt x="f8" y="f12"/>
                </a:cubicBezTo>
                <a:cubicBezTo>
                  <a:pt x="f13" y="f14"/>
                  <a:pt x="f15" y="f16"/>
                  <a:pt x="f17" y="f18"/>
                </a:cubicBezTo>
                <a:cubicBezTo>
                  <a:pt x="f19" y="f20"/>
                  <a:pt x="f21" y="f22"/>
                  <a:pt x="f5" y="f16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9" y="f30"/>
                  <a:pt x="f31" y="f32"/>
                  <a:pt x="f17" y="f8"/>
                </a:cubicBezTo>
                <a:cubicBezTo>
                  <a:pt x="f19" y="f33"/>
                  <a:pt x="f19" y="f34"/>
                  <a:pt x="f19" y="f35"/>
                </a:cubicBezTo>
                <a:cubicBezTo>
                  <a:pt x="f36" y="f37"/>
                  <a:pt x="f38" y="f39"/>
                  <a:pt x="f13" y="f27"/>
                </a:cubicBezTo>
                <a:cubicBezTo>
                  <a:pt x="f40" y="f41"/>
                  <a:pt x="f42" y="f42"/>
                  <a:pt x="f43" y="f31"/>
                </a:cubicBezTo>
                <a:cubicBezTo>
                  <a:pt x="f15" y="f36"/>
                  <a:pt x="f38" y="f44"/>
                  <a:pt x="f42" y="f45"/>
                </a:cubicBezTo>
                <a:cubicBezTo>
                  <a:pt x="f13" y="f46"/>
                  <a:pt x="f35" y="f25"/>
                  <a:pt x="f28" y="f47"/>
                </a:cubicBezTo>
                <a:cubicBezTo>
                  <a:pt x="f48" y="f38"/>
                  <a:pt x="f26" y="f44"/>
                  <a:pt x="f49" y="f5"/>
                </a:cubicBezTo>
                <a:cubicBezTo>
                  <a:pt x="f14" y="f17"/>
                  <a:pt x="f11" y="f23"/>
                  <a:pt x="f50" y="f43"/>
                </a:cubicBezTo>
                <a:cubicBezTo>
                  <a:pt x="f10" y="f31"/>
                  <a:pt x="f51" y="f36"/>
                  <a:pt x="f52" y="f44"/>
                </a:cubicBezTo>
                <a:cubicBezTo>
                  <a:pt x="f53" y="f23"/>
                  <a:pt x="f54" y="f31"/>
                  <a:pt x="f55" y="f43"/>
                </a:cubicBezTo>
                <a:cubicBezTo>
                  <a:pt x="f56" y="f29"/>
                  <a:pt x="f18" y="f13"/>
                  <a:pt x="f11" y="f57"/>
                </a:cubicBezTo>
                <a:cubicBezTo>
                  <a:pt x="f18" y="f33"/>
                  <a:pt x="f9" y="f32"/>
                  <a:pt x="f6" y="f58"/>
                </a:cubicBezTo>
                <a:cubicBezTo>
                  <a:pt x="f6" y="f28"/>
                  <a:pt x="f6" y="f59"/>
                  <a:pt x="f6" y="f60"/>
                </a:cubicBezTo>
                <a:cubicBezTo>
                  <a:pt x="f56" y="f61"/>
                  <a:pt x="f10" y="f61"/>
                  <a:pt x="f62" y="f48"/>
                </a:cubicBezTo>
                <a:cubicBezTo>
                  <a:pt x="f22" y="f63"/>
                  <a:pt x="f64" y="f65"/>
                  <a:pt x="f66" y="f10"/>
                </a:cubicBezTo>
                <a:cubicBezTo>
                  <a:pt x="f9" y="f67"/>
                  <a:pt x="f56" y="f64"/>
                  <a:pt x="f68" y="f69"/>
                </a:cubicBezTo>
                <a:cubicBezTo>
                  <a:pt x="f20" y="f18"/>
                  <a:pt x="f70" y="f22"/>
                  <a:pt x="f71" y="f65"/>
                </a:cubicBezTo>
                <a:cubicBezTo>
                  <a:pt x="f72" y="f73"/>
                  <a:pt x="f48" y="f64"/>
                  <a:pt x="f74" y="f7"/>
                </a:cubicBezTo>
                <a:cubicBezTo>
                  <a:pt x="f58" y="f66"/>
                  <a:pt x="f32" y="f66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7" name="Freeform 29">
            <a:extLst>
              <a:ext uri="{FF2B5EF4-FFF2-40B4-BE49-F238E27FC236}">
                <a16:creationId xmlns:a16="http://schemas.microsoft.com/office/drawing/2014/main" id="{7241FE32-164C-82BD-459B-9952874BD882}"/>
              </a:ext>
            </a:extLst>
          </p:cNvPr>
          <p:cNvSpPr/>
          <p:nvPr/>
        </p:nvSpPr>
        <p:spPr>
          <a:xfrm>
            <a:off x="1050929" y="2971800"/>
            <a:ext cx="171450" cy="10795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2"/>
              <a:gd name="f7" fmla="val 64"/>
              <a:gd name="f8" fmla="val 65"/>
              <a:gd name="f9" fmla="val 32"/>
              <a:gd name="f10" fmla="val 77"/>
              <a:gd name="f11" fmla="val 24"/>
              <a:gd name="f12" fmla="val 89"/>
              <a:gd name="f13" fmla="val 17"/>
              <a:gd name="f14" fmla="val 99"/>
              <a:gd name="f15" fmla="val 31"/>
              <a:gd name="f16" fmla="val 35"/>
              <a:gd name="f17" fmla="val 47"/>
              <a:gd name="f18" fmla="val 95"/>
              <a:gd name="f19" fmla="val 51"/>
              <a:gd name="f20" fmla="val 84"/>
              <a:gd name="f21" fmla="val 61"/>
              <a:gd name="f22" fmla="val 72"/>
              <a:gd name="f23" fmla="val 59"/>
              <a:gd name="f24" fmla="val 63"/>
              <a:gd name="f25" fmla="val 46"/>
              <a:gd name="f26" fmla="val 39"/>
              <a:gd name="f27" fmla="val 19"/>
              <a:gd name="f28" fmla="val 8"/>
              <a:gd name="f29" fmla="val 33"/>
              <a:gd name="f30" fmla="val 5"/>
              <a:gd name="f31" fmla="val 18"/>
              <a:gd name="f32" fmla="val 20"/>
              <a:gd name="f33" fmla="val 10"/>
              <a:gd name="f34" fmla="val 38"/>
              <a:gd name="f35" fmla="val 54"/>
              <a:gd name="f36" fmla="+- 0 0 -90"/>
              <a:gd name="f37" fmla="*/ f3 1 102"/>
              <a:gd name="f38" fmla="*/ f4 1 64"/>
              <a:gd name="f39" fmla="val f5"/>
              <a:gd name="f40" fmla="val f6"/>
              <a:gd name="f41" fmla="val f7"/>
              <a:gd name="f42" fmla="*/ f36 f0 1"/>
              <a:gd name="f43" fmla="+- f41 0 f39"/>
              <a:gd name="f44" fmla="+- f40 0 f39"/>
              <a:gd name="f45" fmla="*/ f42 1 f2"/>
              <a:gd name="f46" fmla="*/ f44 1 102"/>
              <a:gd name="f47" fmla="*/ f43 1 64"/>
              <a:gd name="f48" fmla="*/ 65 f44 1"/>
              <a:gd name="f49" fmla="*/ 32 f43 1"/>
              <a:gd name="f50" fmla="*/ 99 f44 1"/>
              <a:gd name="f51" fmla="*/ 31 f43 1"/>
              <a:gd name="f52" fmla="*/ 95 f44 1"/>
              <a:gd name="f53" fmla="*/ 51 f43 1"/>
              <a:gd name="f54" fmla="*/ 63 f44 1"/>
              <a:gd name="f55" fmla="*/ 46 f43 1"/>
              <a:gd name="f56" fmla="*/ 8 f44 1"/>
              <a:gd name="f57" fmla="*/ 47 f43 1"/>
              <a:gd name="f58" fmla="*/ 20 f44 1"/>
              <a:gd name="f59" fmla="*/ 10 f43 1"/>
              <a:gd name="f60" fmla="+- f45 0 f1"/>
              <a:gd name="f61" fmla="*/ f48 1 102"/>
              <a:gd name="f62" fmla="*/ f49 1 64"/>
              <a:gd name="f63" fmla="*/ f50 1 102"/>
              <a:gd name="f64" fmla="*/ f51 1 64"/>
              <a:gd name="f65" fmla="*/ f52 1 102"/>
              <a:gd name="f66" fmla="*/ f53 1 64"/>
              <a:gd name="f67" fmla="*/ f54 1 102"/>
              <a:gd name="f68" fmla="*/ f55 1 64"/>
              <a:gd name="f69" fmla="*/ f56 1 102"/>
              <a:gd name="f70" fmla="*/ f57 1 64"/>
              <a:gd name="f71" fmla="*/ f58 1 102"/>
              <a:gd name="f72" fmla="*/ f59 1 64"/>
              <a:gd name="f73" fmla="*/ 0 1 f46"/>
              <a:gd name="f74" fmla="*/ f40 1 f46"/>
              <a:gd name="f75" fmla="*/ 0 1 f47"/>
              <a:gd name="f76" fmla="*/ f41 1 f47"/>
              <a:gd name="f77" fmla="*/ f61 1 f46"/>
              <a:gd name="f78" fmla="*/ f62 1 f47"/>
              <a:gd name="f79" fmla="*/ f63 1 f46"/>
              <a:gd name="f80" fmla="*/ f64 1 f47"/>
              <a:gd name="f81" fmla="*/ f65 1 f46"/>
              <a:gd name="f82" fmla="*/ f66 1 f47"/>
              <a:gd name="f83" fmla="*/ f67 1 f46"/>
              <a:gd name="f84" fmla="*/ f68 1 f47"/>
              <a:gd name="f85" fmla="*/ f69 1 f46"/>
              <a:gd name="f86" fmla="*/ f70 1 f47"/>
              <a:gd name="f87" fmla="*/ f71 1 f46"/>
              <a:gd name="f88" fmla="*/ f72 1 f47"/>
              <a:gd name="f89" fmla="*/ f73 f37 1"/>
              <a:gd name="f90" fmla="*/ f74 f37 1"/>
              <a:gd name="f91" fmla="*/ f76 f38 1"/>
              <a:gd name="f92" fmla="*/ f75 f38 1"/>
              <a:gd name="f93" fmla="*/ f77 f37 1"/>
              <a:gd name="f94" fmla="*/ f78 f38 1"/>
              <a:gd name="f95" fmla="*/ f79 f37 1"/>
              <a:gd name="f96" fmla="*/ f80 f38 1"/>
              <a:gd name="f97" fmla="*/ f81 f37 1"/>
              <a:gd name="f98" fmla="*/ f82 f38 1"/>
              <a:gd name="f99" fmla="*/ f83 f37 1"/>
              <a:gd name="f100" fmla="*/ f84 f38 1"/>
              <a:gd name="f101" fmla="*/ f85 f37 1"/>
              <a:gd name="f102" fmla="*/ f86 f38 1"/>
              <a:gd name="f103" fmla="*/ f87 f37 1"/>
              <a:gd name="f104" fmla="*/ f88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0">
                <a:pos x="f93" y="f94"/>
              </a:cxn>
              <a:cxn ang="f60">
                <a:pos x="f95" y="f96"/>
              </a:cxn>
              <a:cxn ang="f60">
                <a:pos x="f97" y="f98"/>
              </a:cxn>
              <a:cxn ang="f60">
                <a:pos x="f99" y="f100"/>
              </a:cxn>
              <a:cxn ang="f60">
                <a:pos x="f101" y="f102"/>
              </a:cxn>
              <a:cxn ang="f60">
                <a:pos x="f103" y="f104"/>
              </a:cxn>
              <a:cxn ang="f60">
                <a:pos x="f93" y="f94"/>
              </a:cxn>
            </a:cxnLst>
            <a:rect l="f89" t="f92" r="f90" b="f91"/>
            <a:pathLst>
              <a:path w="102" h="64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6" y="f16"/>
                  <a:pt x="f14" y="f17"/>
                  <a:pt x="f18" y="f19"/>
                </a:cubicBezTo>
                <a:cubicBezTo>
                  <a:pt x="f20" y="f21"/>
                  <a:pt x="f22" y="f23"/>
                  <a:pt x="f24" y="f25"/>
                </a:cubicBezTo>
                <a:cubicBezTo>
                  <a:pt x="f26" y="f7"/>
                  <a:pt x="f27" y="f7"/>
                  <a:pt x="f28" y="f17"/>
                </a:cubicBezTo>
                <a:cubicBezTo>
                  <a:pt x="f5" y="f29"/>
                  <a:pt x="f30" y="f31"/>
                  <a:pt x="f32" y="f33"/>
                </a:cubicBezTo>
                <a:cubicBezTo>
                  <a:pt x="f34" y="f5"/>
                  <a:pt x="f35" y="f28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8" name="Freeform 30">
            <a:extLst>
              <a:ext uri="{FF2B5EF4-FFF2-40B4-BE49-F238E27FC236}">
                <a16:creationId xmlns:a16="http://schemas.microsoft.com/office/drawing/2014/main" id="{241B71A8-1ABA-A50E-9B8C-6C1F1D5BD13D}"/>
              </a:ext>
            </a:extLst>
          </p:cNvPr>
          <p:cNvSpPr/>
          <p:nvPr/>
        </p:nvSpPr>
        <p:spPr>
          <a:xfrm>
            <a:off x="596902" y="2822579"/>
            <a:ext cx="152403" cy="13017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1"/>
              <a:gd name="f7" fmla="val 78"/>
              <a:gd name="f8" fmla="val 44"/>
              <a:gd name="f9" fmla="val 30"/>
              <a:gd name="f10" fmla="val 46"/>
              <a:gd name="f11" fmla="val 16"/>
              <a:gd name="f12" fmla="val 48"/>
              <a:gd name="f13" fmla="val 66"/>
              <a:gd name="f14" fmla="val 2"/>
              <a:gd name="f15" fmla="val 74"/>
              <a:gd name="f16" fmla="val 3"/>
              <a:gd name="f17" fmla="val 86"/>
              <a:gd name="f18" fmla="val 14"/>
              <a:gd name="f19" fmla="val 87"/>
              <a:gd name="f20" fmla="val 22"/>
              <a:gd name="f21" fmla="val 41"/>
              <a:gd name="f22" fmla="val 73"/>
              <a:gd name="f23" fmla="val 42"/>
              <a:gd name="f24" fmla="val 60"/>
              <a:gd name="f25" fmla="val 45"/>
              <a:gd name="f26" fmla="val 54"/>
              <a:gd name="f27" fmla="val 71"/>
              <a:gd name="f28" fmla="val 25"/>
              <a:gd name="f29" fmla="val 76"/>
              <a:gd name="f30" fmla="val 12"/>
              <a:gd name="f31" fmla="val 75"/>
              <a:gd name="f32" fmla="val 70"/>
              <a:gd name="f33" fmla="val 1"/>
              <a:gd name="f34" fmla="val 55"/>
              <a:gd name="f35" fmla="val 28"/>
              <a:gd name="f36" fmla="val 26"/>
              <a:gd name="f37" fmla="val 36"/>
              <a:gd name="f38" fmla="+- 0 0 -90"/>
              <a:gd name="f39" fmla="*/ f3 1 91"/>
              <a:gd name="f40" fmla="*/ f4 1 78"/>
              <a:gd name="f41" fmla="val f5"/>
              <a:gd name="f42" fmla="val f6"/>
              <a:gd name="f43" fmla="val f7"/>
              <a:gd name="f44" fmla="*/ f38 f0 1"/>
              <a:gd name="f45" fmla="+- f43 0 f41"/>
              <a:gd name="f46" fmla="+- f42 0 f41"/>
              <a:gd name="f47" fmla="*/ f44 1 f2"/>
              <a:gd name="f48" fmla="*/ f46 1 91"/>
              <a:gd name="f49" fmla="*/ f45 1 78"/>
              <a:gd name="f50" fmla="*/ 44 f46 1"/>
              <a:gd name="f51" fmla="*/ 30 f45 1"/>
              <a:gd name="f52" fmla="*/ 66 f46 1"/>
              <a:gd name="f53" fmla="*/ 2 f45 1"/>
              <a:gd name="f54" fmla="*/ 87 f46 1"/>
              <a:gd name="f55" fmla="*/ 22 f45 1"/>
              <a:gd name="f56" fmla="*/ 60 f46 1"/>
              <a:gd name="f57" fmla="*/ 45 f45 1"/>
              <a:gd name="f58" fmla="*/ 25 f46 1"/>
              <a:gd name="f59" fmla="*/ 76 f45 1"/>
              <a:gd name="f60" fmla="*/ 1 f46 1"/>
              <a:gd name="f61" fmla="*/ 55 f45 1"/>
              <a:gd name="f62" fmla="+- f47 0 f1"/>
              <a:gd name="f63" fmla="*/ f50 1 91"/>
              <a:gd name="f64" fmla="*/ f51 1 78"/>
              <a:gd name="f65" fmla="*/ f52 1 91"/>
              <a:gd name="f66" fmla="*/ f53 1 78"/>
              <a:gd name="f67" fmla="*/ f54 1 91"/>
              <a:gd name="f68" fmla="*/ f55 1 78"/>
              <a:gd name="f69" fmla="*/ f56 1 91"/>
              <a:gd name="f70" fmla="*/ f57 1 78"/>
              <a:gd name="f71" fmla="*/ f58 1 91"/>
              <a:gd name="f72" fmla="*/ f59 1 78"/>
              <a:gd name="f73" fmla="*/ f60 1 91"/>
              <a:gd name="f74" fmla="*/ f61 1 78"/>
              <a:gd name="f75" fmla="*/ 0 1 f48"/>
              <a:gd name="f76" fmla="*/ f42 1 f48"/>
              <a:gd name="f77" fmla="*/ 0 1 f49"/>
              <a:gd name="f78" fmla="*/ f43 1 f49"/>
              <a:gd name="f79" fmla="*/ f63 1 f48"/>
              <a:gd name="f80" fmla="*/ f64 1 f49"/>
              <a:gd name="f81" fmla="*/ f65 1 f48"/>
              <a:gd name="f82" fmla="*/ f66 1 f49"/>
              <a:gd name="f83" fmla="*/ f67 1 f48"/>
              <a:gd name="f84" fmla="*/ f68 1 f49"/>
              <a:gd name="f85" fmla="*/ f69 1 f48"/>
              <a:gd name="f86" fmla="*/ f70 1 f49"/>
              <a:gd name="f87" fmla="*/ f71 1 f48"/>
              <a:gd name="f88" fmla="*/ f72 1 f49"/>
              <a:gd name="f89" fmla="*/ f73 1 f48"/>
              <a:gd name="f90" fmla="*/ f74 1 f49"/>
              <a:gd name="f91" fmla="*/ f75 f39 1"/>
              <a:gd name="f92" fmla="*/ f76 f39 1"/>
              <a:gd name="f93" fmla="*/ f78 f40 1"/>
              <a:gd name="f94" fmla="*/ f77 f40 1"/>
              <a:gd name="f95" fmla="*/ f79 f39 1"/>
              <a:gd name="f96" fmla="*/ f80 f40 1"/>
              <a:gd name="f97" fmla="*/ f81 f39 1"/>
              <a:gd name="f98" fmla="*/ f82 f40 1"/>
              <a:gd name="f99" fmla="*/ f83 f39 1"/>
              <a:gd name="f100" fmla="*/ f84 f40 1"/>
              <a:gd name="f101" fmla="*/ f85 f39 1"/>
              <a:gd name="f102" fmla="*/ f86 f40 1"/>
              <a:gd name="f103" fmla="*/ f87 f39 1"/>
              <a:gd name="f104" fmla="*/ f88 f40 1"/>
              <a:gd name="f105" fmla="*/ f89 f39 1"/>
              <a:gd name="f106" fmla="*/ f90 f4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2">
                <a:pos x="f95" y="f96"/>
              </a:cxn>
              <a:cxn ang="f62">
                <a:pos x="f97" y="f98"/>
              </a:cxn>
              <a:cxn ang="f62">
                <a:pos x="f99" y="f100"/>
              </a:cxn>
              <a:cxn ang="f62">
                <a:pos x="f101" y="f102"/>
              </a:cxn>
              <a:cxn ang="f62">
                <a:pos x="f103" y="f104"/>
              </a:cxn>
              <a:cxn ang="f62">
                <a:pos x="f105" y="f106"/>
              </a:cxn>
              <a:cxn ang="f62">
                <a:pos x="f95" y="f96"/>
              </a:cxn>
            </a:cxnLst>
            <a:rect l="f91" t="f94" r="f92" b="f93"/>
            <a:pathLst>
              <a:path w="91" h="78">
                <a:moveTo>
                  <a:pt x="f8" y="f9"/>
                </a:moveTo>
                <a:cubicBezTo>
                  <a:pt x="f10" y="f11"/>
                  <a:pt x="f12" y="f5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6" y="f21"/>
                  <a:pt x="f22" y="f23"/>
                  <a:pt x="f24" y="f25"/>
                </a:cubicBezTo>
                <a:cubicBezTo>
                  <a:pt x="f26" y="f27"/>
                  <a:pt x="f25" y="f7"/>
                  <a:pt x="f28" y="f29"/>
                </a:cubicBezTo>
                <a:cubicBezTo>
                  <a:pt x="f30" y="f31"/>
                  <a:pt x="f5" y="f32"/>
                  <a:pt x="f33" y="f34"/>
                </a:cubicBezTo>
                <a:cubicBezTo>
                  <a:pt x="f14" y="f35"/>
                  <a:pt x="f36" y="f37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9" name="Freeform 31">
            <a:extLst>
              <a:ext uri="{FF2B5EF4-FFF2-40B4-BE49-F238E27FC236}">
                <a16:creationId xmlns:a16="http://schemas.microsoft.com/office/drawing/2014/main" id="{F6866B01-ECB5-9E6B-2E68-BC4848D78484}"/>
              </a:ext>
            </a:extLst>
          </p:cNvPr>
          <p:cNvSpPr/>
          <p:nvPr/>
        </p:nvSpPr>
        <p:spPr>
          <a:xfrm>
            <a:off x="2538410" y="2870201"/>
            <a:ext cx="157157" cy="15557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3"/>
              <a:gd name="f7" fmla="val 92"/>
              <a:gd name="f8" fmla="val 29"/>
              <a:gd name="f9" fmla="val 43"/>
              <a:gd name="f10" fmla="val 18"/>
              <a:gd name="f11" fmla="val 39"/>
              <a:gd name="f12" fmla="val 9"/>
              <a:gd name="f13" fmla="val 36"/>
              <a:gd name="f14" fmla="val 34"/>
              <a:gd name="f15" fmla="val 5"/>
              <a:gd name="f16" fmla="val 28"/>
              <a:gd name="f17" fmla="val 8"/>
              <a:gd name="f18" fmla="val 23"/>
              <a:gd name="f19" fmla="val 14"/>
              <a:gd name="f20" fmla="val 20"/>
              <a:gd name="f21" fmla="val 30"/>
              <a:gd name="f22" fmla="val 40"/>
              <a:gd name="f23" fmla="val 44"/>
              <a:gd name="f24" fmla="val 19"/>
              <a:gd name="f25" fmla="val 48"/>
              <a:gd name="f26" fmla="val 53"/>
              <a:gd name="f27" fmla="val 55"/>
              <a:gd name="f28" fmla="val 57"/>
              <a:gd name="f29" fmla="val 1"/>
              <a:gd name="f30" fmla="val 59"/>
              <a:gd name="f31" fmla="val 60"/>
              <a:gd name="f32" fmla="val 6"/>
              <a:gd name="f33" fmla="val 61"/>
              <a:gd name="f34" fmla="val 11"/>
              <a:gd name="f35" fmla="val 62"/>
              <a:gd name="f36" fmla="val 16"/>
              <a:gd name="f37" fmla="val 67"/>
              <a:gd name="f38" fmla="val 72"/>
              <a:gd name="f39" fmla="val 82"/>
              <a:gd name="f40" fmla="val 74"/>
              <a:gd name="f41" fmla="val 24"/>
              <a:gd name="f42" fmla="val 68"/>
              <a:gd name="f43" fmla="val 38"/>
              <a:gd name="f44" fmla="val 41"/>
              <a:gd name="f45" fmla="val 80"/>
              <a:gd name="f46" fmla="val 47"/>
              <a:gd name="f47" fmla="val 86"/>
              <a:gd name="f48" fmla="val 51"/>
              <a:gd name="f49" fmla="val 76"/>
              <a:gd name="f50" fmla="val 56"/>
              <a:gd name="f51" fmla="val 88"/>
              <a:gd name="f52" fmla="val 65"/>
              <a:gd name="f53" fmla="val 69"/>
              <a:gd name="f54" fmla="val 71"/>
              <a:gd name="f55" fmla="val 91"/>
              <a:gd name="f56" fmla="val 73"/>
              <a:gd name="f57" fmla="val 89"/>
              <a:gd name="f58" fmla="val 75"/>
              <a:gd name="f59" fmla="val 78"/>
              <a:gd name="f60" fmla="val 63"/>
              <a:gd name="f61" fmla="val 54"/>
              <a:gd name="f62" fmla="val 49"/>
              <a:gd name="f63" fmla="val 37"/>
              <a:gd name="f64" fmla="val 32"/>
              <a:gd name="f65" fmla="val 90"/>
              <a:gd name="f66" fmla="val 31"/>
              <a:gd name="f67" fmla="val 79"/>
              <a:gd name="f68" fmla="val 33"/>
              <a:gd name="f69" fmla="val 70"/>
              <a:gd name="f70" fmla="val 35"/>
              <a:gd name="f71" fmla="val 25"/>
              <a:gd name="f72" fmla="val 64"/>
              <a:gd name="f73" fmla="val 10"/>
              <a:gd name="f74" fmla="val 15"/>
              <a:gd name="f75" fmla="val 21"/>
              <a:gd name="f76" fmla="val 50"/>
              <a:gd name="f77" fmla="+- 0 0 -90"/>
              <a:gd name="f78" fmla="*/ f3 1 93"/>
              <a:gd name="f79" fmla="*/ f4 1 92"/>
              <a:gd name="f80" fmla="val f5"/>
              <a:gd name="f81" fmla="val f6"/>
              <a:gd name="f82" fmla="val f7"/>
              <a:gd name="f83" fmla="*/ f77 f0 1"/>
              <a:gd name="f84" fmla="+- f82 0 f80"/>
              <a:gd name="f85" fmla="+- f81 0 f80"/>
              <a:gd name="f86" fmla="*/ f83 1 f2"/>
              <a:gd name="f87" fmla="*/ f85 1 93"/>
              <a:gd name="f88" fmla="*/ f84 1 92"/>
              <a:gd name="f89" fmla="*/ 29 f85 1"/>
              <a:gd name="f90" fmla="*/ 43 f84 1"/>
              <a:gd name="f91" fmla="*/ 0 f85 1"/>
              <a:gd name="f92" fmla="*/ 34 f84 1"/>
              <a:gd name="f93" fmla="*/ 14 f85 1"/>
              <a:gd name="f94" fmla="*/ 14 f84 1"/>
              <a:gd name="f95" fmla="*/ 40 f85 1"/>
              <a:gd name="f96" fmla="*/ 28 f84 1"/>
              <a:gd name="f97" fmla="*/ 53 f85 1"/>
              <a:gd name="f98" fmla="*/ 0 f84 1"/>
              <a:gd name="f99" fmla="*/ 59 f85 1"/>
              <a:gd name="f100" fmla="*/ 1 f84 1"/>
              <a:gd name="f101" fmla="*/ 62 f85 1"/>
              <a:gd name="f102" fmla="*/ 16 f84 1"/>
              <a:gd name="f103" fmla="*/ 82 f85 1"/>
              <a:gd name="f104" fmla="*/ 61 f85 1"/>
              <a:gd name="f105" fmla="*/ 38 f84 1"/>
              <a:gd name="f106" fmla="*/ 93 f85 1"/>
              <a:gd name="f107" fmla="*/ 47 f84 1"/>
              <a:gd name="f108" fmla="*/ 76 f85 1"/>
              <a:gd name="f109" fmla="*/ 56 f84 1"/>
              <a:gd name="f110" fmla="*/ 69 f84 1"/>
              <a:gd name="f111" fmla="*/ 89 f85 1"/>
              <a:gd name="f112" fmla="*/ 75 f84 1"/>
              <a:gd name="f113" fmla="*/ 54 f85 1"/>
              <a:gd name="f114" fmla="*/ 57 f84 1"/>
              <a:gd name="f115" fmla="*/ 37 f85 1"/>
              <a:gd name="f116" fmla="*/ 92 f84 1"/>
              <a:gd name="f117" fmla="*/ 89 f84 1"/>
              <a:gd name="f118" fmla="*/ 35 f85 1"/>
              <a:gd name="f119" fmla="*/ 59 f84 1"/>
              <a:gd name="f120" fmla="*/ 11 f85 1"/>
              <a:gd name="f121" fmla="*/ 64 f84 1"/>
              <a:gd name="f122" fmla="*/ 9 f85 1"/>
              <a:gd name="f123" fmla="*/ 61 f84 1"/>
              <a:gd name="f124" fmla="+- f86 0 f1"/>
              <a:gd name="f125" fmla="*/ f89 1 93"/>
              <a:gd name="f126" fmla="*/ f90 1 92"/>
              <a:gd name="f127" fmla="*/ f91 1 93"/>
              <a:gd name="f128" fmla="*/ f92 1 92"/>
              <a:gd name="f129" fmla="*/ f93 1 93"/>
              <a:gd name="f130" fmla="*/ f94 1 92"/>
              <a:gd name="f131" fmla="*/ f95 1 93"/>
              <a:gd name="f132" fmla="*/ f96 1 92"/>
              <a:gd name="f133" fmla="*/ f97 1 93"/>
              <a:gd name="f134" fmla="*/ f98 1 92"/>
              <a:gd name="f135" fmla="*/ f99 1 93"/>
              <a:gd name="f136" fmla="*/ f100 1 92"/>
              <a:gd name="f137" fmla="*/ f101 1 93"/>
              <a:gd name="f138" fmla="*/ f102 1 92"/>
              <a:gd name="f139" fmla="*/ f103 1 93"/>
              <a:gd name="f140" fmla="*/ f104 1 93"/>
              <a:gd name="f141" fmla="*/ f105 1 92"/>
              <a:gd name="f142" fmla="*/ f106 1 93"/>
              <a:gd name="f143" fmla="*/ f107 1 92"/>
              <a:gd name="f144" fmla="*/ f108 1 93"/>
              <a:gd name="f145" fmla="*/ f109 1 92"/>
              <a:gd name="f146" fmla="*/ f110 1 92"/>
              <a:gd name="f147" fmla="*/ f111 1 93"/>
              <a:gd name="f148" fmla="*/ f112 1 92"/>
              <a:gd name="f149" fmla="*/ f113 1 93"/>
              <a:gd name="f150" fmla="*/ f114 1 92"/>
              <a:gd name="f151" fmla="*/ f115 1 93"/>
              <a:gd name="f152" fmla="*/ f116 1 92"/>
              <a:gd name="f153" fmla="*/ f117 1 92"/>
              <a:gd name="f154" fmla="*/ f118 1 93"/>
              <a:gd name="f155" fmla="*/ f119 1 92"/>
              <a:gd name="f156" fmla="*/ f120 1 93"/>
              <a:gd name="f157" fmla="*/ f121 1 92"/>
              <a:gd name="f158" fmla="*/ f122 1 93"/>
              <a:gd name="f159" fmla="*/ f123 1 92"/>
              <a:gd name="f160" fmla="*/ 0 1 f87"/>
              <a:gd name="f161" fmla="*/ f81 1 f87"/>
              <a:gd name="f162" fmla="*/ 0 1 f88"/>
              <a:gd name="f163" fmla="*/ f82 1 f88"/>
              <a:gd name="f164" fmla="*/ f125 1 f87"/>
              <a:gd name="f165" fmla="*/ f126 1 f88"/>
              <a:gd name="f166" fmla="*/ f127 1 f87"/>
              <a:gd name="f167" fmla="*/ f128 1 f88"/>
              <a:gd name="f168" fmla="*/ f129 1 f87"/>
              <a:gd name="f169" fmla="*/ f130 1 f88"/>
              <a:gd name="f170" fmla="*/ f131 1 f87"/>
              <a:gd name="f171" fmla="*/ f132 1 f88"/>
              <a:gd name="f172" fmla="*/ f133 1 f87"/>
              <a:gd name="f173" fmla="*/ f134 1 f88"/>
              <a:gd name="f174" fmla="*/ f135 1 f87"/>
              <a:gd name="f175" fmla="*/ f136 1 f88"/>
              <a:gd name="f176" fmla="*/ f137 1 f87"/>
              <a:gd name="f177" fmla="*/ f138 1 f88"/>
              <a:gd name="f178" fmla="*/ f139 1 f87"/>
              <a:gd name="f179" fmla="*/ f140 1 f87"/>
              <a:gd name="f180" fmla="*/ f141 1 f88"/>
              <a:gd name="f181" fmla="*/ f142 1 f87"/>
              <a:gd name="f182" fmla="*/ f143 1 f88"/>
              <a:gd name="f183" fmla="*/ f144 1 f87"/>
              <a:gd name="f184" fmla="*/ f145 1 f88"/>
              <a:gd name="f185" fmla="*/ f146 1 f88"/>
              <a:gd name="f186" fmla="*/ f147 1 f87"/>
              <a:gd name="f187" fmla="*/ f148 1 f88"/>
              <a:gd name="f188" fmla="*/ f149 1 f87"/>
              <a:gd name="f189" fmla="*/ f150 1 f88"/>
              <a:gd name="f190" fmla="*/ f151 1 f87"/>
              <a:gd name="f191" fmla="*/ f152 1 f88"/>
              <a:gd name="f192" fmla="*/ f153 1 f88"/>
              <a:gd name="f193" fmla="*/ f154 1 f87"/>
              <a:gd name="f194" fmla="*/ f155 1 f88"/>
              <a:gd name="f195" fmla="*/ f156 1 f87"/>
              <a:gd name="f196" fmla="*/ f157 1 f88"/>
              <a:gd name="f197" fmla="*/ f158 1 f87"/>
              <a:gd name="f198" fmla="*/ f159 1 f88"/>
              <a:gd name="f199" fmla="*/ f160 f78 1"/>
              <a:gd name="f200" fmla="*/ f161 f78 1"/>
              <a:gd name="f201" fmla="*/ f163 f79 1"/>
              <a:gd name="f202" fmla="*/ f162 f79 1"/>
              <a:gd name="f203" fmla="*/ f164 f78 1"/>
              <a:gd name="f204" fmla="*/ f165 f79 1"/>
              <a:gd name="f205" fmla="*/ f166 f78 1"/>
              <a:gd name="f206" fmla="*/ f167 f79 1"/>
              <a:gd name="f207" fmla="*/ f168 f78 1"/>
              <a:gd name="f208" fmla="*/ f169 f79 1"/>
              <a:gd name="f209" fmla="*/ f170 f78 1"/>
              <a:gd name="f210" fmla="*/ f171 f79 1"/>
              <a:gd name="f211" fmla="*/ f172 f78 1"/>
              <a:gd name="f212" fmla="*/ f173 f79 1"/>
              <a:gd name="f213" fmla="*/ f174 f78 1"/>
              <a:gd name="f214" fmla="*/ f175 f79 1"/>
              <a:gd name="f215" fmla="*/ f176 f78 1"/>
              <a:gd name="f216" fmla="*/ f177 f79 1"/>
              <a:gd name="f217" fmla="*/ f178 f78 1"/>
              <a:gd name="f218" fmla="*/ f179 f78 1"/>
              <a:gd name="f219" fmla="*/ f180 f79 1"/>
              <a:gd name="f220" fmla="*/ f181 f78 1"/>
              <a:gd name="f221" fmla="*/ f182 f79 1"/>
              <a:gd name="f222" fmla="*/ f183 f78 1"/>
              <a:gd name="f223" fmla="*/ f184 f79 1"/>
              <a:gd name="f224" fmla="*/ f185 f79 1"/>
              <a:gd name="f225" fmla="*/ f186 f78 1"/>
              <a:gd name="f226" fmla="*/ f187 f79 1"/>
              <a:gd name="f227" fmla="*/ f188 f78 1"/>
              <a:gd name="f228" fmla="*/ f189 f79 1"/>
              <a:gd name="f229" fmla="*/ f190 f78 1"/>
              <a:gd name="f230" fmla="*/ f191 f79 1"/>
              <a:gd name="f231" fmla="*/ f192 f79 1"/>
              <a:gd name="f232" fmla="*/ f193 f78 1"/>
              <a:gd name="f233" fmla="*/ f194 f79 1"/>
              <a:gd name="f234" fmla="*/ f195 f78 1"/>
              <a:gd name="f235" fmla="*/ f196 f79 1"/>
              <a:gd name="f236" fmla="*/ f197 f78 1"/>
              <a:gd name="f237" fmla="*/ f198 f7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24">
                <a:pos x="f203" y="f204"/>
              </a:cxn>
              <a:cxn ang="f124">
                <a:pos x="f205" y="f206"/>
              </a:cxn>
              <a:cxn ang="f124">
                <a:pos x="f207" y="f208"/>
              </a:cxn>
              <a:cxn ang="f124">
                <a:pos x="f209" y="f210"/>
              </a:cxn>
              <a:cxn ang="f124">
                <a:pos x="f211" y="f212"/>
              </a:cxn>
              <a:cxn ang="f124">
                <a:pos x="f213" y="f214"/>
              </a:cxn>
              <a:cxn ang="f124">
                <a:pos x="f215" y="f216"/>
              </a:cxn>
              <a:cxn ang="f124">
                <a:pos x="f217" y="f216"/>
              </a:cxn>
              <a:cxn ang="f124">
                <a:pos x="f218" y="f219"/>
              </a:cxn>
              <a:cxn ang="f124">
                <a:pos x="f220" y="f221"/>
              </a:cxn>
              <a:cxn ang="f124">
                <a:pos x="f222" y="f223"/>
              </a:cxn>
              <a:cxn ang="f124">
                <a:pos x="f220" y="f224"/>
              </a:cxn>
              <a:cxn ang="f124">
                <a:pos x="f225" y="f226"/>
              </a:cxn>
              <a:cxn ang="f124">
                <a:pos x="f227" y="f228"/>
              </a:cxn>
              <a:cxn ang="f124">
                <a:pos x="f229" y="f230"/>
              </a:cxn>
              <a:cxn ang="f124">
                <a:pos x="f203" y="f231"/>
              </a:cxn>
              <a:cxn ang="f124">
                <a:pos x="f232" y="f233"/>
              </a:cxn>
              <a:cxn ang="f124">
                <a:pos x="f234" y="f235"/>
              </a:cxn>
              <a:cxn ang="f124">
                <a:pos x="f236" y="f237"/>
              </a:cxn>
              <a:cxn ang="f124">
                <a:pos x="f203" y="f204"/>
              </a:cxn>
            </a:cxnLst>
            <a:rect l="f199" t="f202" r="f200" b="f201"/>
            <a:pathLst>
              <a:path w="93" h="92">
                <a:moveTo>
                  <a:pt x="f8" y="f9"/>
                </a:moveTo>
                <a:cubicBezTo>
                  <a:pt x="f10" y="f11"/>
                  <a:pt x="f12" y="f13"/>
                  <a:pt x="f5" y="f14"/>
                </a:cubicBezTo>
                <a:cubicBezTo>
                  <a:pt x="f15" y="f16"/>
                  <a:pt x="f17" y="f18"/>
                  <a:pt x="f19" y="f19"/>
                </a:cubicBezTo>
                <a:cubicBezTo>
                  <a:pt x="f20" y="f10"/>
                  <a:pt x="f21" y="f18"/>
                  <a:pt x="f22" y="f16"/>
                </a:cubicBezTo>
                <a:cubicBezTo>
                  <a:pt x="f23" y="f24"/>
                  <a:pt x="f25" y="f12"/>
                  <a:pt x="f26" y="f5"/>
                </a:cubicBezTo>
                <a:cubicBezTo>
                  <a:pt x="f27" y="f5"/>
                  <a:pt x="f28" y="f29"/>
                  <a:pt x="f30" y="f29"/>
                </a:cubicBezTo>
                <a:cubicBezTo>
                  <a:pt x="f31" y="f32"/>
                  <a:pt x="f33" y="f34"/>
                  <a:pt x="f35" y="f36"/>
                </a:cubicBezTo>
                <a:cubicBezTo>
                  <a:pt x="f37" y="f36"/>
                  <a:pt x="f38" y="f36"/>
                  <a:pt x="f39" y="f36"/>
                </a:cubicBezTo>
                <a:cubicBezTo>
                  <a:pt x="f40" y="f41"/>
                  <a:pt x="f42" y="f21"/>
                  <a:pt x="f33" y="f43"/>
                </a:cubicBezTo>
                <a:cubicBezTo>
                  <a:pt x="f38" y="f44"/>
                  <a:pt x="f45" y="f9"/>
                  <a:pt x="f6" y="f46"/>
                </a:cubicBezTo>
                <a:cubicBezTo>
                  <a:pt x="f47" y="f48"/>
                  <a:pt x="f39" y="f26"/>
                  <a:pt x="f49" y="f50"/>
                </a:cubicBezTo>
                <a:cubicBezTo>
                  <a:pt x="f39" y="f33"/>
                  <a:pt x="f51" y="f52"/>
                  <a:pt x="f6" y="f53"/>
                </a:cubicBezTo>
                <a:cubicBezTo>
                  <a:pt x="f7" y="f54"/>
                  <a:pt x="f55" y="f56"/>
                  <a:pt x="f57" y="f58"/>
                </a:cubicBezTo>
                <a:cubicBezTo>
                  <a:pt x="f59" y="f53"/>
                  <a:pt x="f37" y="f60"/>
                  <a:pt x="f61" y="f28"/>
                </a:cubicBezTo>
                <a:cubicBezTo>
                  <a:pt x="f62" y="f53"/>
                  <a:pt x="f9" y="f45"/>
                  <a:pt x="f63" y="f7"/>
                </a:cubicBezTo>
                <a:cubicBezTo>
                  <a:pt x="f14" y="f55"/>
                  <a:pt x="f64" y="f65"/>
                  <a:pt x="f8" y="f57"/>
                </a:cubicBezTo>
                <a:cubicBezTo>
                  <a:pt x="f66" y="f67"/>
                  <a:pt x="f68" y="f69"/>
                  <a:pt x="f70" y="f30"/>
                </a:cubicBezTo>
                <a:cubicBezTo>
                  <a:pt x="f71" y="f33"/>
                  <a:pt x="f10" y="f35"/>
                  <a:pt x="f34" y="f72"/>
                </a:cubicBezTo>
                <a:cubicBezTo>
                  <a:pt x="f73" y="f60"/>
                  <a:pt x="f73" y="f35"/>
                  <a:pt x="f12" y="f33"/>
                </a:cubicBezTo>
                <a:cubicBezTo>
                  <a:pt x="f74" y="f27"/>
                  <a:pt x="f75" y="f76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0" name="Freeform 32">
            <a:extLst>
              <a:ext uri="{FF2B5EF4-FFF2-40B4-BE49-F238E27FC236}">
                <a16:creationId xmlns:a16="http://schemas.microsoft.com/office/drawing/2014/main" id="{429310C8-DD46-008E-DB46-7939F7F728D8}"/>
              </a:ext>
            </a:extLst>
          </p:cNvPr>
          <p:cNvSpPr/>
          <p:nvPr/>
        </p:nvSpPr>
        <p:spPr>
          <a:xfrm>
            <a:off x="2427283" y="2981328"/>
            <a:ext cx="166685" cy="14287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9"/>
              <a:gd name="f7" fmla="val 85"/>
              <a:gd name="f8" fmla="val 13"/>
              <a:gd name="f9" fmla="val 79"/>
              <a:gd name="f10" fmla="val 16"/>
              <a:gd name="f11" fmla="val 73"/>
              <a:gd name="f12" fmla="val 20"/>
              <a:gd name="f13" fmla="val 67"/>
              <a:gd name="f14" fmla="val 24"/>
              <a:gd name="f15" fmla="val 59"/>
              <a:gd name="f16" fmla="val 15"/>
              <a:gd name="f17" fmla="val 57"/>
              <a:gd name="f18" fmla="val 7"/>
              <a:gd name="f19" fmla="val 55"/>
              <a:gd name="f20" fmla="val 52"/>
              <a:gd name="f21" fmla="val 51"/>
              <a:gd name="f22" fmla="val 50"/>
              <a:gd name="f23" fmla="val 48"/>
              <a:gd name="f24" fmla="val 9"/>
              <a:gd name="f25" fmla="val 18"/>
              <a:gd name="f26" fmla="val 32"/>
              <a:gd name="f27" fmla="val 19"/>
              <a:gd name="f28" fmla="val 38"/>
              <a:gd name="f29" fmla="val 11"/>
              <a:gd name="f30" fmla="val 31"/>
              <a:gd name="f31" fmla="val 3"/>
              <a:gd name="f32" fmla="val 25"/>
              <a:gd name="f33" fmla="val 4"/>
              <a:gd name="f34" fmla="val 23"/>
              <a:gd name="f35" fmla="val 5"/>
              <a:gd name="f36" fmla="val 22"/>
              <a:gd name="f37" fmla="val 27"/>
              <a:gd name="f38" fmla="val 36"/>
              <a:gd name="f39" fmla="val 40"/>
              <a:gd name="f40" fmla="val 10"/>
              <a:gd name="f41" fmla="val 44"/>
              <a:gd name="f42" fmla="val 46"/>
              <a:gd name="f43" fmla="val 1"/>
              <a:gd name="f44" fmla="val 2"/>
              <a:gd name="f45" fmla="val 8"/>
              <a:gd name="f46" fmla="val 58"/>
              <a:gd name="f47" fmla="val 65"/>
              <a:gd name="f48" fmla="val 14"/>
              <a:gd name="f49" fmla="val 71"/>
              <a:gd name="f50" fmla="val 12"/>
              <a:gd name="f51" fmla="val 74"/>
              <a:gd name="f52" fmla="val 75"/>
              <a:gd name="f53" fmla="val 70"/>
              <a:gd name="f54" fmla="val 64"/>
              <a:gd name="f55" fmla="val 33"/>
              <a:gd name="f56" fmla="val 72"/>
              <a:gd name="f57" fmla="val 98"/>
              <a:gd name="f58" fmla="val 93"/>
              <a:gd name="f59" fmla="val 86"/>
              <a:gd name="f60" fmla="val 53"/>
              <a:gd name="f61" fmla="val 80"/>
              <a:gd name="f62" fmla="val 63"/>
              <a:gd name="f63" fmla="val 81"/>
              <a:gd name="f64" fmla="val 69"/>
              <a:gd name="f65" fmla="val 54"/>
              <a:gd name="f66" fmla="val 78"/>
              <a:gd name="f67" fmla="val 77"/>
              <a:gd name="f68" fmla="val 30"/>
              <a:gd name="f69" fmla="val 82"/>
              <a:gd name="f70" fmla="+- 0 0 -90"/>
              <a:gd name="f71" fmla="*/ f3 1 99"/>
              <a:gd name="f72" fmla="*/ f4 1 85"/>
              <a:gd name="f73" fmla="val f5"/>
              <a:gd name="f74" fmla="val f6"/>
              <a:gd name="f75" fmla="val f7"/>
              <a:gd name="f76" fmla="*/ f70 f0 1"/>
              <a:gd name="f77" fmla="+- f75 0 f73"/>
              <a:gd name="f78" fmla="+- f74 0 f73"/>
              <a:gd name="f79" fmla="*/ f76 1 f2"/>
              <a:gd name="f80" fmla="*/ f78 1 99"/>
              <a:gd name="f81" fmla="*/ f77 1 85"/>
              <a:gd name="f82" fmla="*/ 13 f78 1"/>
              <a:gd name="f83" fmla="*/ 79 f77 1"/>
              <a:gd name="f84" fmla="*/ 24 f78 1"/>
              <a:gd name="f85" fmla="*/ 59 f77 1"/>
              <a:gd name="f86" fmla="*/ 0 f78 1"/>
              <a:gd name="f87" fmla="*/ 52 f77 1"/>
              <a:gd name="f88" fmla="*/ 48 f77 1"/>
              <a:gd name="f89" fmla="*/ 32 f78 1"/>
              <a:gd name="f90" fmla="*/ 3 f78 1"/>
              <a:gd name="f91" fmla="*/ 25 f77 1"/>
              <a:gd name="f92" fmla="*/ 5 f78 1"/>
              <a:gd name="f93" fmla="*/ 20 f77 1"/>
              <a:gd name="f94" fmla="*/ 31 f77 1"/>
              <a:gd name="f95" fmla="*/ 44 f78 1"/>
              <a:gd name="f96" fmla="*/ 0 f77 1"/>
              <a:gd name="f97" fmla="*/ 50 f78 1"/>
              <a:gd name="f98" fmla="*/ 2 f77 1"/>
              <a:gd name="f99" fmla="*/ 52 f78 1"/>
              <a:gd name="f100" fmla="*/ 22 f77 1"/>
              <a:gd name="f101" fmla="*/ 71 f78 1"/>
              <a:gd name="f102" fmla="*/ 11 f77 1"/>
              <a:gd name="f103" fmla="*/ 75 f78 1"/>
              <a:gd name="f104" fmla="*/ 15 f77 1"/>
              <a:gd name="f105" fmla="*/ 57 f78 1"/>
              <a:gd name="f106" fmla="*/ 44 f77 1"/>
              <a:gd name="f107" fmla="*/ 98 f78 1"/>
              <a:gd name="f108" fmla="*/ 99 f78 1"/>
              <a:gd name="f109" fmla="*/ 50 f77 1"/>
              <a:gd name="f110" fmla="*/ 79 f78 1"/>
              <a:gd name="f111" fmla="*/ 55 f77 1"/>
              <a:gd name="f112" fmla="*/ 81 f78 1"/>
              <a:gd name="f113" fmla="*/ 69 f77 1"/>
              <a:gd name="f114" fmla="*/ 58 f78 1"/>
              <a:gd name="f115" fmla="*/ 63 f77 1"/>
              <a:gd name="f116" fmla="*/ 48 f78 1"/>
              <a:gd name="f117" fmla="*/ 85 f77 1"/>
              <a:gd name="f118" fmla="*/ 36 f78 1"/>
              <a:gd name="f119" fmla="*/ 73 f77 1"/>
              <a:gd name="f120" fmla="*/ 15 f78 1"/>
              <a:gd name="f121" fmla="*/ 82 f77 1"/>
              <a:gd name="f122" fmla="+- f79 0 f1"/>
              <a:gd name="f123" fmla="*/ f82 1 99"/>
              <a:gd name="f124" fmla="*/ f83 1 85"/>
              <a:gd name="f125" fmla="*/ f84 1 99"/>
              <a:gd name="f126" fmla="*/ f85 1 85"/>
              <a:gd name="f127" fmla="*/ f86 1 99"/>
              <a:gd name="f128" fmla="*/ f87 1 85"/>
              <a:gd name="f129" fmla="*/ f88 1 85"/>
              <a:gd name="f130" fmla="*/ f89 1 99"/>
              <a:gd name="f131" fmla="*/ f90 1 99"/>
              <a:gd name="f132" fmla="*/ f91 1 85"/>
              <a:gd name="f133" fmla="*/ f92 1 99"/>
              <a:gd name="f134" fmla="*/ f93 1 85"/>
              <a:gd name="f135" fmla="*/ f94 1 85"/>
              <a:gd name="f136" fmla="*/ f95 1 99"/>
              <a:gd name="f137" fmla="*/ f96 1 85"/>
              <a:gd name="f138" fmla="*/ f97 1 99"/>
              <a:gd name="f139" fmla="*/ f98 1 85"/>
              <a:gd name="f140" fmla="*/ f99 1 99"/>
              <a:gd name="f141" fmla="*/ f100 1 85"/>
              <a:gd name="f142" fmla="*/ f101 1 99"/>
              <a:gd name="f143" fmla="*/ f102 1 85"/>
              <a:gd name="f144" fmla="*/ f103 1 99"/>
              <a:gd name="f145" fmla="*/ f104 1 85"/>
              <a:gd name="f146" fmla="*/ f105 1 99"/>
              <a:gd name="f147" fmla="*/ f106 1 85"/>
              <a:gd name="f148" fmla="*/ f107 1 99"/>
              <a:gd name="f149" fmla="*/ f108 1 99"/>
              <a:gd name="f150" fmla="*/ f109 1 85"/>
              <a:gd name="f151" fmla="*/ f110 1 99"/>
              <a:gd name="f152" fmla="*/ f111 1 85"/>
              <a:gd name="f153" fmla="*/ f112 1 99"/>
              <a:gd name="f154" fmla="*/ f113 1 85"/>
              <a:gd name="f155" fmla="*/ f114 1 99"/>
              <a:gd name="f156" fmla="*/ f115 1 85"/>
              <a:gd name="f157" fmla="*/ f116 1 99"/>
              <a:gd name="f158" fmla="*/ f117 1 85"/>
              <a:gd name="f159" fmla="*/ f118 1 99"/>
              <a:gd name="f160" fmla="*/ f119 1 85"/>
              <a:gd name="f161" fmla="*/ f120 1 99"/>
              <a:gd name="f162" fmla="*/ f121 1 85"/>
              <a:gd name="f163" fmla="*/ 0 1 f80"/>
              <a:gd name="f164" fmla="*/ f74 1 f80"/>
              <a:gd name="f165" fmla="*/ 0 1 f81"/>
              <a:gd name="f166" fmla="*/ f75 1 f81"/>
              <a:gd name="f167" fmla="*/ f123 1 f80"/>
              <a:gd name="f168" fmla="*/ f124 1 f81"/>
              <a:gd name="f169" fmla="*/ f125 1 f80"/>
              <a:gd name="f170" fmla="*/ f126 1 f81"/>
              <a:gd name="f171" fmla="*/ f127 1 f80"/>
              <a:gd name="f172" fmla="*/ f128 1 f81"/>
              <a:gd name="f173" fmla="*/ f129 1 f81"/>
              <a:gd name="f174" fmla="*/ f130 1 f80"/>
              <a:gd name="f175" fmla="*/ f131 1 f80"/>
              <a:gd name="f176" fmla="*/ f132 1 f81"/>
              <a:gd name="f177" fmla="*/ f133 1 f80"/>
              <a:gd name="f178" fmla="*/ f134 1 f81"/>
              <a:gd name="f179" fmla="*/ f135 1 f81"/>
              <a:gd name="f180" fmla="*/ f136 1 f80"/>
              <a:gd name="f181" fmla="*/ f137 1 f81"/>
              <a:gd name="f182" fmla="*/ f138 1 f80"/>
              <a:gd name="f183" fmla="*/ f139 1 f81"/>
              <a:gd name="f184" fmla="*/ f140 1 f80"/>
              <a:gd name="f185" fmla="*/ f141 1 f81"/>
              <a:gd name="f186" fmla="*/ f142 1 f80"/>
              <a:gd name="f187" fmla="*/ f143 1 f81"/>
              <a:gd name="f188" fmla="*/ f144 1 f80"/>
              <a:gd name="f189" fmla="*/ f145 1 f81"/>
              <a:gd name="f190" fmla="*/ f146 1 f80"/>
              <a:gd name="f191" fmla="*/ f147 1 f81"/>
              <a:gd name="f192" fmla="*/ f148 1 f80"/>
              <a:gd name="f193" fmla="*/ f149 1 f80"/>
              <a:gd name="f194" fmla="*/ f150 1 f81"/>
              <a:gd name="f195" fmla="*/ f151 1 f80"/>
              <a:gd name="f196" fmla="*/ f152 1 f81"/>
              <a:gd name="f197" fmla="*/ f153 1 f80"/>
              <a:gd name="f198" fmla="*/ f154 1 f81"/>
              <a:gd name="f199" fmla="*/ f155 1 f80"/>
              <a:gd name="f200" fmla="*/ f156 1 f81"/>
              <a:gd name="f201" fmla="*/ f157 1 f80"/>
              <a:gd name="f202" fmla="*/ f158 1 f81"/>
              <a:gd name="f203" fmla="*/ f159 1 f80"/>
              <a:gd name="f204" fmla="*/ f160 1 f81"/>
              <a:gd name="f205" fmla="*/ f161 1 f80"/>
              <a:gd name="f206" fmla="*/ f162 1 f81"/>
              <a:gd name="f207" fmla="*/ f163 f71 1"/>
              <a:gd name="f208" fmla="*/ f164 f71 1"/>
              <a:gd name="f209" fmla="*/ f166 f72 1"/>
              <a:gd name="f210" fmla="*/ f165 f72 1"/>
              <a:gd name="f211" fmla="*/ f167 f71 1"/>
              <a:gd name="f212" fmla="*/ f168 f72 1"/>
              <a:gd name="f213" fmla="*/ f169 f71 1"/>
              <a:gd name="f214" fmla="*/ f170 f72 1"/>
              <a:gd name="f215" fmla="*/ f171 f71 1"/>
              <a:gd name="f216" fmla="*/ f172 f72 1"/>
              <a:gd name="f217" fmla="*/ f173 f72 1"/>
              <a:gd name="f218" fmla="*/ f174 f71 1"/>
              <a:gd name="f219" fmla="*/ f175 f71 1"/>
              <a:gd name="f220" fmla="*/ f176 f72 1"/>
              <a:gd name="f221" fmla="*/ f177 f71 1"/>
              <a:gd name="f222" fmla="*/ f178 f72 1"/>
              <a:gd name="f223" fmla="*/ f179 f72 1"/>
              <a:gd name="f224" fmla="*/ f180 f71 1"/>
              <a:gd name="f225" fmla="*/ f181 f72 1"/>
              <a:gd name="f226" fmla="*/ f182 f71 1"/>
              <a:gd name="f227" fmla="*/ f183 f72 1"/>
              <a:gd name="f228" fmla="*/ f184 f71 1"/>
              <a:gd name="f229" fmla="*/ f185 f72 1"/>
              <a:gd name="f230" fmla="*/ f186 f71 1"/>
              <a:gd name="f231" fmla="*/ f187 f72 1"/>
              <a:gd name="f232" fmla="*/ f188 f71 1"/>
              <a:gd name="f233" fmla="*/ f189 f72 1"/>
              <a:gd name="f234" fmla="*/ f190 f71 1"/>
              <a:gd name="f235" fmla="*/ f191 f72 1"/>
              <a:gd name="f236" fmla="*/ f192 f71 1"/>
              <a:gd name="f237" fmla="*/ f193 f71 1"/>
              <a:gd name="f238" fmla="*/ f194 f72 1"/>
              <a:gd name="f239" fmla="*/ f195 f71 1"/>
              <a:gd name="f240" fmla="*/ f196 f72 1"/>
              <a:gd name="f241" fmla="*/ f197 f71 1"/>
              <a:gd name="f242" fmla="*/ f198 f72 1"/>
              <a:gd name="f243" fmla="*/ f199 f71 1"/>
              <a:gd name="f244" fmla="*/ f200 f72 1"/>
              <a:gd name="f245" fmla="*/ f201 f71 1"/>
              <a:gd name="f246" fmla="*/ f202 f72 1"/>
              <a:gd name="f247" fmla="*/ f203 f71 1"/>
              <a:gd name="f248" fmla="*/ f204 f72 1"/>
              <a:gd name="f249" fmla="*/ f205 f71 1"/>
              <a:gd name="f250" fmla="*/ f206 f7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22">
                <a:pos x="f211" y="f212"/>
              </a:cxn>
              <a:cxn ang="f122">
                <a:pos x="f213" y="f214"/>
              </a:cxn>
              <a:cxn ang="f122">
                <a:pos x="f215" y="f216"/>
              </a:cxn>
              <a:cxn ang="f122">
                <a:pos x="f215" y="f217"/>
              </a:cxn>
              <a:cxn ang="f122">
                <a:pos x="f218" y="f217"/>
              </a:cxn>
              <a:cxn ang="f122">
                <a:pos x="f219" y="f220"/>
              </a:cxn>
              <a:cxn ang="f122">
                <a:pos x="f221" y="f222"/>
              </a:cxn>
              <a:cxn ang="f122">
                <a:pos x="f218" y="f223"/>
              </a:cxn>
              <a:cxn ang="f122">
                <a:pos x="f224" y="f225"/>
              </a:cxn>
              <a:cxn ang="f122">
                <a:pos x="f226" y="f227"/>
              </a:cxn>
              <a:cxn ang="f122">
                <a:pos x="f228" y="f229"/>
              </a:cxn>
              <a:cxn ang="f122">
                <a:pos x="f230" y="f231"/>
              </a:cxn>
              <a:cxn ang="f122">
                <a:pos x="f232" y="f233"/>
              </a:cxn>
              <a:cxn ang="f122">
                <a:pos x="f234" y="f235"/>
              </a:cxn>
              <a:cxn ang="f122">
                <a:pos x="f236" y="f235"/>
              </a:cxn>
              <a:cxn ang="f122">
                <a:pos x="f237" y="f238"/>
              </a:cxn>
              <a:cxn ang="f122">
                <a:pos x="f239" y="f240"/>
              </a:cxn>
              <a:cxn ang="f122">
                <a:pos x="f241" y="f242"/>
              </a:cxn>
              <a:cxn ang="f122">
                <a:pos x="f243" y="f244"/>
              </a:cxn>
              <a:cxn ang="f122">
                <a:pos x="f245" y="f246"/>
              </a:cxn>
              <a:cxn ang="f122">
                <a:pos x="f247" y="f248"/>
              </a:cxn>
              <a:cxn ang="f122">
                <a:pos x="f249" y="f250"/>
              </a:cxn>
              <a:cxn ang="f122">
                <a:pos x="f211" y="f212"/>
              </a:cxn>
            </a:cxnLst>
            <a:rect l="f207" t="f210" r="f208" b="f209"/>
            <a:pathLst>
              <a:path w="99" h="85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5" y="f20"/>
                </a:cubicBezTo>
                <a:cubicBezTo>
                  <a:pt x="f5" y="f21"/>
                  <a:pt x="f5" y="f22"/>
                  <a:pt x="f5" y="f23"/>
                </a:cubicBezTo>
                <a:cubicBezTo>
                  <a:pt x="f24" y="f23"/>
                  <a:pt x="f25" y="f23"/>
                  <a:pt x="f26" y="f23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33" y="f34"/>
                  <a:pt x="f35" y="f36"/>
                  <a:pt x="f35" y="f12"/>
                </a:cubicBezTo>
                <a:cubicBezTo>
                  <a:pt x="f16" y="f14"/>
                  <a:pt x="f14" y="f37"/>
                  <a:pt x="f26" y="f30"/>
                </a:cubicBezTo>
                <a:cubicBezTo>
                  <a:pt x="f38" y="f12"/>
                  <a:pt x="f39" y="f40"/>
                  <a:pt x="f41" y="f5"/>
                </a:cubicBezTo>
                <a:cubicBezTo>
                  <a:pt x="f42" y="f43"/>
                  <a:pt x="f23" y="f44"/>
                  <a:pt x="f22" y="f44"/>
                </a:cubicBezTo>
                <a:cubicBezTo>
                  <a:pt x="f21" y="f45"/>
                  <a:pt x="f21" y="f16"/>
                  <a:pt x="f20" y="f36"/>
                </a:cubicBezTo>
                <a:cubicBezTo>
                  <a:pt x="f46" y="f25"/>
                  <a:pt x="f47" y="f48"/>
                  <a:pt x="f49" y="f29"/>
                </a:cubicBezTo>
                <a:cubicBezTo>
                  <a:pt x="f11" y="f50"/>
                  <a:pt x="f51" y="f8"/>
                  <a:pt x="f52" y="f16"/>
                </a:cubicBezTo>
                <a:cubicBezTo>
                  <a:pt x="f53" y="f14"/>
                  <a:pt x="f54" y="f55"/>
                  <a:pt x="f17" y="f41"/>
                </a:cubicBezTo>
                <a:cubicBezTo>
                  <a:pt x="f56" y="f41"/>
                  <a:pt x="f7" y="f41"/>
                  <a:pt x="f57" y="f41"/>
                </a:cubicBezTo>
                <a:cubicBezTo>
                  <a:pt x="f57" y="f42"/>
                  <a:pt x="f6" y="f23"/>
                  <a:pt x="f6" y="f22"/>
                </a:cubicBezTo>
                <a:cubicBezTo>
                  <a:pt x="f58" y="f21"/>
                  <a:pt x="f59" y="f60"/>
                  <a:pt x="f9" y="f19"/>
                </a:cubicBezTo>
                <a:cubicBezTo>
                  <a:pt x="f9" y="f15"/>
                  <a:pt x="f61" y="f62"/>
                  <a:pt x="f63" y="f64"/>
                </a:cubicBezTo>
                <a:cubicBezTo>
                  <a:pt x="f56" y="f13"/>
                  <a:pt x="f54" y="f47"/>
                  <a:pt x="f46" y="f62"/>
                </a:cubicBezTo>
                <a:cubicBezTo>
                  <a:pt x="f65" y="f49"/>
                  <a:pt x="f21" y="f66"/>
                  <a:pt x="f23" y="f7"/>
                </a:cubicBezTo>
                <a:cubicBezTo>
                  <a:pt x="f41" y="f63"/>
                  <a:pt x="f39" y="f67"/>
                  <a:pt x="f38" y="f11"/>
                </a:cubicBezTo>
                <a:cubicBezTo>
                  <a:pt x="f68" y="f52"/>
                  <a:pt x="f36" y="f9"/>
                  <a:pt x="f16" y="f69"/>
                </a:cubicBezTo>
                <a:cubicBezTo>
                  <a:pt x="f48" y="f63"/>
                  <a:pt x="f48" y="f61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1" name="Freeform 33">
            <a:extLst>
              <a:ext uri="{FF2B5EF4-FFF2-40B4-BE49-F238E27FC236}">
                <a16:creationId xmlns:a16="http://schemas.microsoft.com/office/drawing/2014/main" id="{D1F7EE66-A4F9-C79F-6A08-6D5D521E6F1F}"/>
              </a:ext>
            </a:extLst>
          </p:cNvPr>
          <p:cNvSpPr/>
          <p:nvPr/>
        </p:nvSpPr>
        <p:spPr>
          <a:xfrm>
            <a:off x="1970083" y="2449513"/>
            <a:ext cx="146047" cy="13970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7"/>
              <a:gd name="f7" fmla="val 83"/>
              <a:gd name="f8" fmla="val 17"/>
              <a:gd name="f9" fmla="val 5"/>
              <a:gd name="f10" fmla="val 24"/>
              <a:gd name="f11" fmla="val 11"/>
              <a:gd name="f12" fmla="val 31"/>
              <a:gd name="f13" fmla="val 38"/>
              <a:gd name="f14" fmla="val 23"/>
              <a:gd name="f15" fmla="val 42"/>
              <a:gd name="f16" fmla="val 16"/>
              <a:gd name="f17" fmla="val 47"/>
              <a:gd name="f18" fmla="val 8"/>
              <a:gd name="f19" fmla="val 52"/>
              <a:gd name="f20" fmla="val 53"/>
              <a:gd name="f21" fmla="val 55"/>
              <a:gd name="f22" fmla="val 1"/>
              <a:gd name="f23" fmla="val 57"/>
              <a:gd name="f24" fmla="val 58"/>
              <a:gd name="f25" fmla="val 59"/>
              <a:gd name="f26" fmla="val 14"/>
              <a:gd name="f27" fmla="val 60"/>
              <a:gd name="f28" fmla="val 20"/>
              <a:gd name="f29" fmla="val 66"/>
              <a:gd name="f30" fmla="val 72"/>
              <a:gd name="f31" fmla="val 78"/>
              <a:gd name="f32" fmla="val 19"/>
              <a:gd name="f33" fmla="val 79"/>
              <a:gd name="f34" fmla="val 21"/>
              <a:gd name="f35" fmla="val 80"/>
              <a:gd name="f36" fmla="val 73"/>
              <a:gd name="f37" fmla="val 28"/>
              <a:gd name="f38" fmla="val 33"/>
              <a:gd name="f39" fmla="val 40"/>
              <a:gd name="f40" fmla="val 69"/>
              <a:gd name="f41" fmla="val 45"/>
              <a:gd name="f42" fmla="val 48"/>
              <a:gd name="f43" fmla="val 54"/>
              <a:gd name="f44" fmla="val 86"/>
              <a:gd name="f45" fmla="val 56"/>
              <a:gd name="f46" fmla="val 63"/>
              <a:gd name="f47" fmla="val 62"/>
              <a:gd name="f48" fmla="val 67"/>
              <a:gd name="f49" fmla="val 71"/>
              <a:gd name="f50" fmla="val 70"/>
              <a:gd name="f51" fmla="val 74"/>
              <a:gd name="f52" fmla="val 75"/>
              <a:gd name="f53" fmla="val 68"/>
              <a:gd name="f54" fmla="val 65"/>
              <a:gd name="f55" fmla="val 36"/>
              <a:gd name="f56" fmla="val 77"/>
              <a:gd name="f57" fmla="val 30"/>
              <a:gd name="f58" fmla="val 29"/>
              <a:gd name="f59" fmla="val 82"/>
              <a:gd name="f60" fmla="val 27"/>
              <a:gd name="f61" fmla="val 81"/>
              <a:gd name="f62" fmla="val 25"/>
              <a:gd name="f63" fmla="val 12"/>
              <a:gd name="f64" fmla="val 4"/>
              <a:gd name="f65" fmla="val 3"/>
              <a:gd name="f66" fmla="val 64"/>
              <a:gd name="f67" fmla="val 2"/>
              <a:gd name="f68" fmla="val 50"/>
              <a:gd name="f69" fmla="val 43"/>
              <a:gd name="f70" fmla="val 39"/>
              <a:gd name="f71" fmla="val 10"/>
              <a:gd name="f72" fmla="val 9"/>
              <a:gd name="f73" fmla="val 13"/>
              <a:gd name="f74" fmla="val 26"/>
              <a:gd name="f75" fmla="val 15"/>
              <a:gd name="f76" fmla="val 7"/>
              <a:gd name="f77" fmla="val 6"/>
              <a:gd name="f78" fmla="+- 0 0 -90"/>
              <a:gd name="f79" fmla="*/ f3 1 87"/>
              <a:gd name="f80" fmla="*/ f4 1 83"/>
              <a:gd name="f81" fmla="val f5"/>
              <a:gd name="f82" fmla="val f6"/>
              <a:gd name="f83" fmla="val f7"/>
              <a:gd name="f84" fmla="*/ f78 f0 1"/>
              <a:gd name="f85" fmla="+- f83 0 f81"/>
              <a:gd name="f86" fmla="+- f82 0 f81"/>
              <a:gd name="f87" fmla="*/ f84 1 f2"/>
              <a:gd name="f88" fmla="*/ f86 1 87"/>
              <a:gd name="f89" fmla="*/ f85 1 83"/>
              <a:gd name="f90" fmla="*/ 17 f86 1"/>
              <a:gd name="f91" fmla="*/ 5 f85 1"/>
              <a:gd name="f92" fmla="*/ 38 f86 1"/>
              <a:gd name="f93" fmla="*/ 23 f85 1"/>
              <a:gd name="f94" fmla="*/ 52 f86 1"/>
              <a:gd name="f95" fmla="*/ 0 f85 1"/>
              <a:gd name="f96" fmla="*/ 57 f86 1"/>
              <a:gd name="f97" fmla="*/ 1 f85 1"/>
              <a:gd name="f98" fmla="*/ 60 f86 1"/>
              <a:gd name="f99" fmla="*/ 20 f85 1"/>
              <a:gd name="f100" fmla="*/ 78 f86 1"/>
              <a:gd name="f101" fmla="*/ 19 f85 1"/>
              <a:gd name="f102" fmla="*/ 80 f86 1"/>
              <a:gd name="f103" fmla="*/ 58 f86 1"/>
              <a:gd name="f104" fmla="*/ 40 f85 1"/>
              <a:gd name="f105" fmla="*/ 87 f86 1"/>
              <a:gd name="f106" fmla="*/ 52 f85 1"/>
              <a:gd name="f107" fmla="*/ 86 f86 1"/>
              <a:gd name="f108" fmla="*/ 56 f85 1"/>
              <a:gd name="f109" fmla="*/ 63 f86 1"/>
              <a:gd name="f110" fmla="*/ 71 f86 1"/>
              <a:gd name="f111" fmla="*/ 72 f85 1"/>
              <a:gd name="f112" fmla="*/ 69 f86 1"/>
              <a:gd name="f113" fmla="*/ 75 f85 1"/>
              <a:gd name="f114" fmla="*/ 48 f86 1"/>
              <a:gd name="f115" fmla="*/ 65 f85 1"/>
              <a:gd name="f116" fmla="*/ 30 f86 1"/>
              <a:gd name="f117" fmla="*/ 83 f85 1"/>
              <a:gd name="f118" fmla="*/ 25 f86 1"/>
              <a:gd name="f119" fmla="*/ 80 f85 1"/>
              <a:gd name="f120" fmla="*/ 57 f85 1"/>
              <a:gd name="f121" fmla="*/ 4 f86 1"/>
              <a:gd name="f122" fmla="*/ 1 f86 1"/>
              <a:gd name="f123" fmla="*/ 60 f85 1"/>
              <a:gd name="f124" fmla="*/ 24 f86 1"/>
              <a:gd name="f125" fmla="*/ 43 f85 1"/>
              <a:gd name="f126" fmla="*/ 0 f86 1"/>
              <a:gd name="f127" fmla="*/ 30 f85 1"/>
              <a:gd name="f128" fmla="*/ 19 f86 1"/>
              <a:gd name="f129" fmla="*/ 26 f85 1"/>
              <a:gd name="f130" fmla="*/ 13 f86 1"/>
              <a:gd name="f131" fmla="*/ 9 f85 1"/>
              <a:gd name="f132" fmla="+- f87 0 f1"/>
              <a:gd name="f133" fmla="*/ f90 1 87"/>
              <a:gd name="f134" fmla="*/ f91 1 83"/>
              <a:gd name="f135" fmla="*/ f92 1 87"/>
              <a:gd name="f136" fmla="*/ f93 1 83"/>
              <a:gd name="f137" fmla="*/ f94 1 87"/>
              <a:gd name="f138" fmla="*/ f95 1 83"/>
              <a:gd name="f139" fmla="*/ f96 1 87"/>
              <a:gd name="f140" fmla="*/ f97 1 83"/>
              <a:gd name="f141" fmla="*/ f98 1 87"/>
              <a:gd name="f142" fmla="*/ f99 1 83"/>
              <a:gd name="f143" fmla="*/ f100 1 87"/>
              <a:gd name="f144" fmla="*/ f101 1 83"/>
              <a:gd name="f145" fmla="*/ f102 1 87"/>
              <a:gd name="f146" fmla="*/ f103 1 87"/>
              <a:gd name="f147" fmla="*/ f104 1 83"/>
              <a:gd name="f148" fmla="*/ f105 1 87"/>
              <a:gd name="f149" fmla="*/ f106 1 83"/>
              <a:gd name="f150" fmla="*/ f107 1 87"/>
              <a:gd name="f151" fmla="*/ f108 1 83"/>
              <a:gd name="f152" fmla="*/ f109 1 87"/>
              <a:gd name="f153" fmla="*/ f110 1 87"/>
              <a:gd name="f154" fmla="*/ f111 1 83"/>
              <a:gd name="f155" fmla="*/ f112 1 87"/>
              <a:gd name="f156" fmla="*/ f113 1 83"/>
              <a:gd name="f157" fmla="*/ f114 1 87"/>
              <a:gd name="f158" fmla="*/ f115 1 83"/>
              <a:gd name="f159" fmla="*/ f116 1 87"/>
              <a:gd name="f160" fmla="*/ f117 1 83"/>
              <a:gd name="f161" fmla="*/ f118 1 87"/>
              <a:gd name="f162" fmla="*/ f119 1 83"/>
              <a:gd name="f163" fmla="*/ f120 1 83"/>
              <a:gd name="f164" fmla="*/ f121 1 87"/>
              <a:gd name="f165" fmla="*/ f122 1 87"/>
              <a:gd name="f166" fmla="*/ f123 1 83"/>
              <a:gd name="f167" fmla="*/ f124 1 87"/>
              <a:gd name="f168" fmla="*/ f125 1 83"/>
              <a:gd name="f169" fmla="*/ f126 1 87"/>
              <a:gd name="f170" fmla="*/ f127 1 83"/>
              <a:gd name="f171" fmla="*/ f128 1 87"/>
              <a:gd name="f172" fmla="*/ f129 1 83"/>
              <a:gd name="f173" fmla="*/ f130 1 87"/>
              <a:gd name="f174" fmla="*/ f131 1 83"/>
              <a:gd name="f175" fmla="*/ 0 1 f88"/>
              <a:gd name="f176" fmla="*/ f82 1 f88"/>
              <a:gd name="f177" fmla="*/ 0 1 f89"/>
              <a:gd name="f178" fmla="*/ f83 1 f89"/>
              <a:gd name="f179" fmla="*/ f133 1 f88"/>
              <a:gd name="f180" fmla="*/ f134 1 f89"/>
              <a:gd name="f181" fmla="*/ f135 1 f88"/>
              <a:gd name="f182" fmla="*/ f136 1 f89"/>
              <a:gd name="f183" fmla="*/ f137 1 f88"/>
              <a:gd name="f184" fmla="*/ f138 1 f89"/>
              <a:gd name="f185" fmla="*/ f139 1 f88"/>
              <a:gd name="f186" fmla="*/ f140 1 f89"/>
              <a:gd name="f187" fmla="*/ f141 1 f88"/>
              <a:gd name="f188" fmla="*/ f142 1 f89"/>
              <a:gd name="f189" fmla="*/ f143 1 f88"/>
              <a:gd name="f190" fmla="*/ f144 1 f89"/>
              <a:gd name="f191" fmla="*/ f145 1 f88"/>
              <a:gd name="f192" fmla="*/ f146 1 f88"/>
              <a:gd name="f193" fmla="*/ f147 1 f89"/>
              <a:gd name="f194" fmla="*/ f148 1 f88"/>
              <a:gd name="f195" fmla="*/ f149 1 f89"/>
              <a:gd name="f196" fmla="*/ f150 1 f88"/>
              <a:gd name="f197" fmla="*/ f151 1 f89"/>
              <a:gd name="f198" fmla="*/ f152 1 f88"/>
              <a:gd name="f199" fmla="*/ f153 1 f88"/>
              <a:gd name="f200" fmla="*/ f154 1 f89"/>
              <a:gd name="f201" fmla="*/ f155 1 f88"/>
              <a:gd name="f202" fmla="*/ f156 1 f89"/>
              <a:gd name="f203" fmla="*/ f157 1 f88"/>
              <a:gd name="f204" fmla="*/ f158 1 f89"/>
              <a:gd name="f205" fmla="*/ f159 1 f88"/>
              <a:gd name="f206" fmla="*/ f160 1 f89"/>
              <a:gd name="f207" fmla="*/ f161 1 f88"/>
              <a:gd name="f208" fmla="*/ f162 1 f89"/>
              <a:gd name="f209" fmla="*/ f163 1 f89"/>
              <a:gd name="f210" fmla="*/ f164 1 f88"/>
              <a:gd name="f211" fmla="*/ f165 1 f88"/>
              <a:gd name="f212" fmla="*/ f166 1 f89"/>
              <a:gd name="f213" fmla="*/ f167 1 f88"/>
              <a:gd name="f214" fmla="*/ f168 1 f89"/>
              <a:gd name="f215" fmla="*/ f169 1 f88"/>
              <a:gd name="f216" fmla="*/ f170 1 f89"/>
              <a:gd name="f217" fmla="*/ f171 1 f88"/>
              <a:gd name="f218" fmla="*/ f172 1 f89"/>
              <a:gd name="f219" fmla="*/ f173 1 f88"/>
              <a:gd name="f220" fmla="*/ f174 1 f89"/>
              <a:gd name="f221" fmla="*/ f175 f79 1"/>
              <a:gd name="f222" fmla="*/ f176 f79 1"/>
              <a:gd name="f223" fmla="*/ f178 f80 1"/>
              <a:gd name="f224" fmla="*/ f177 f80 1"/>
              <a:gd name="f225" fmla="*/ f179 f79 1"/>
              <a:gd name="f226" fmla="*/ f180 f80 1"/>
              <a:gd name="f227" fmla="*/ f181 f79 1"/>
              <a:gd name="f228" fmla="*/ f182 f80 1"/>
              <a:gd name="f229" fmla="*/ f183 f79 1"/>
              <a:gd name="f230" fmla="*/ f184 f80 1"/>
              <a:gd name="f231" fmla="*/ f185 f79 1"/>
              <a:gd name="f232" fmla="*/ f186 f80 1"/>
              <a:gd name="f233" fmla="*/ f187 f79 1"/>
              <a:gd name="f234" fmla="*/ f188 f80 1"/>
              <a:gd name="f235" fmla="*/ f189 f79 1"/>
              <a:gd name="f236" fmla="*/ f190 f80 1"/>
              <a:gd name="f237" fmla="*/ f191 f79 1"/>
              <a:gd name="f238" fmla="*/ f192 f79 1"/>
              <a:gd name="f239" fmla="*/ f193 f80 1"/>
              <a:gd name="f240" fmla="*/ f194 f79 1"/>
              <a:gd name="f241" fmla="*/ f195 f80 1"/>
              <a:gd name="f242" fmla="*/ f196 f79 1"/>
              <a:gd name="f243" fmla="*/ f197 f80 1"/>
              <a:gd name="f244" fmla="*/ f198 f79 1"/>
              <a:gd name="f245" fmla="*/ f199 f79 1"/>
              <a:gd name="f246" fmla="*/ f200 f80 1"/>
              <a:gd name="f247" fmla="*/ f201 f79 1"/>
              <a:gd name="f248" fmla="*/ f202 f80 1"/>
              <a:gd name="f249" fmla="*/ f203 f79 1"/>
              <a:gd name="f250" fmla="*/ f204 f80 1"/>
              <a:gd name="f251" fmla="*/ f205 f79 1"/>
              <a:gd name="f252" fmla="*/ f206 f80 1"/>
              <a:gd name="f253" fmla="*/ f207 f79 1"/>
              <a:gd name="f254" fmla="*/ f208 f80 1"/>
              <a:gd name="f255" fmla="*/ f209 f80 1"/>
              <a:gd name="f256" fmla="*/ f210 f79 1"/>
              <a:gd name="f257" fmla="*/ f211 f79 1"/>
              <a:gd name="f258" fmla="*/ f212 f80 1"/>
              <a:gd name="f259" fmla="*/ f213 f79 1"/>
              <a:gd name="f260" fmla="*/ f214 f80 1"/>
              <a:gd name="f261" fmla="*/ f215 f79 1"/>
              <a:gd name="f262" fmla="*/ f216 f80 1"/>
              <a:gd name="f263" fmla="*/ f217 f79 1"/>
              <a:gd name="f264" fmla="*/ f218 f80 1"/>
              <a:gd name="f265" fmla="*/ f219 f79 1"/>
              <a:gd name="f266" fmla="*/ f220 f8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32">
                <a:pos x="f225" y="f226"/>
              </a:cxn>
              <a:cxn ang="f132">
                <a:pos x="f227" y="f228"/>
              </a:cxn>
              <a:cxn ang="f132">
                <a:pos x="f229" y="f230"/>
              </a:cxn>
              <a:cxn ang="f132">
                <a:pos x="f231" y="f232"/>
              </a:cxn>
              <a:cxn ang="f132">
                <a:pos x="f233" y="f234"/>
              </a:cxn>
              <a:cxn ang="f132">
                <a:pos x="f235" y="f236"/>
              </a:cxn>
              <a:cxn ang="f132">
                <a:pos x="f237" y="f228"/>
              </a:cxn>
              <a:cxn ang="f132">
                <a:pos x="f238" y="f239"/>
              </a:cxn>
              <a:cxn ang="f132">
                <a:pos x="f240" y="f241"/>
              </a:cxn>
              <a:cxn ang="f132">
                <a:pos x="f242" y="f243"/>
              </a:cxn>
              <a:cxn ang="f132">
                <a:pos x="f244" y="f243"/>
              </a:cxn>
              <a:cxn ang="f132">
                <a:pos x="f245" y="f246"/>
              </a:cxn>
              <a:cxn ang="f132">
                <a:pos x="f247" y="f248"/>
              </a:cxn>
              <a:cxn ang="f132">
                <a:pos x="f249" y="f250"/>
              </a:cxn>
              <a:cxn ang="f132">
                <a:pos x="f251" y="f252"/>
              </a:cxn>
              <a:cxn ang="f132">
                <a:pos x="f253" y="f254"/>
              </a:cxn>
              <a:cxn ang="f132">
                <a:pos x="f251" y="f255"/>
              </a:cxn>
              <a:cxn ang="f132">
                <a:pos x="f256" y="f250"/>
              </a:cxn>
              <a:cxn ang="f132">
                <a:pos x="f257" y="f258"/>
              </a:cxn>
              <a:cxn ang="f132">
                <a:pos x="f259" y="f260"/>
              </a:cxn>
              <a:cxn ang="f132">
                <a:pos x="f261" y="f262"/>
              </a:cxn>
              <a:cxn ang="f132">
                <a:pos x="f263" y="f264"/>
              </a:cxn>
              <a:cxn ang="f132">
                <a:pos x="f265" y="f266"/>
              </a:cxn>
              <a:cxn ang="f132">
                <a:pos x="f225" y="f226"/>
              </a:cxn>
            </a:cxnLst>
            <a:rect l="f221" t="f224" r="f222" b="f223"/>
            <a:pathLst>
              <a:path w="87" h="83">
                <a:moveTo>
                  <a:pt x="f8" y="f9"/>
                </a:moveTo>
                <a:cubicBezTo>
                  <a:pt x="f10" y="f11"/>
                  <a:pt x="f12" y="f8"/>
                  <a:pt x="f13" y="f14"/>
                </a:cubicBezTo>
                <a:cubicBezTo>
                  <a:pt x="f15" y="f16"/>
                  <a:pt x="f17" y="f18"/>
                  <a:pt x="f19" y="f5"/>
                </a:cubicBezTo>
                <a:cubicBezTo>
                  <a:pt x="f20" y="f5"/>
                  <a:pt x="f21" y="f22"/>
                  <a:pt x="f23" y="f22"/>
                </a:cubicBezTo>
                <a:cubicBezTo>
                  <a:pt x="f24" y="f18"/>
                  <a:pt x="f25" y="f26"/>
                  <a:pt x="f27" y="f28"/>
                </a:cubicBezTo>
                <a:cubicBezTo>
                  <a:pt x="f29" y="f28"/>
                  <a:pt x="f30" y="f28"/>
                  <a:pt x="f31" y="f32"/>
                </a:cubicBezTo>
                <a:cubicBezTo>
                  <a:pt x="f33" y="f28"/>
                  <a:pt x="f33" y="f34"/>
                  <a:pt x="f35" y="f14"/>
                </a:cubicBezTo>
                <a:cubicBezTo>
                  <a:pt x="f36" y="f37"/>
                  <a:pt x="f29" y="f38"/>
                  <a:pt x="f24" y="f39"/>
                </a:cubicBezTo>
                <a:cubicBezTo>
                  <a:pt x="f40" y="f41"/>
                  <a:pt x="f31" y="f42"/>
                  <a:pt x="f6" y="f19"/>
                </a:cubicBezTo>
                <a:cubicBezTo>
                  <a:pt x="f6" y="f43"/>
                  <a:pt x="f6" y="f21"/>
                  <a:pt x="f44" y="f45"/>
                </a:cubicBezTo>
                <a:cubicBezTo>
                  <a:pt x="f33" y="f45"/>
                  <a:pt x="f30" y="f45"/>
                  <a:pt x="f46" y="f45"/>
                </a:cubicBezTo>
                <a:cubicBezTo>
                  <a:pt x="f29" y="f47"/>
                  <a:pt x="f40" y="f48"/>
                  <a:pt x="f49" y="f30"/>
                </a:cubicBezTo>
                <a:cubicBezTo>
                  <a:pt x="f50" y="f36"/>
                  <a:pt x="f40" y="f51"/>
                  <a:pt x="f40" y="f52"/>
                </a:cubicBezTo>
                <a:cubicBezTo>
                  <a:pt x="f47" y="f30"/>
                  <a:pt x="f21" y="f53"/>
                  <a:pt x="f42" y="f54"/>
                </a:cubicBezTo>
                <a:cubicBezTo>
                  <a:pt x="f15" y="f50"/>
                  <a:pt x="f55" y="f56"/>
                  <a:pt x="f57" y="f7"/>
                </a:cubicBezTo>
                <a:cubicBezTo>
                  <a:pt x="f58" y="f59"/>
                  <a:pt x="f60" y="f61"/>
                  <a:pt x="f62" y="f35"/>
                </a:cubicBezTo>
                <a:cubicBezTo>
                  <a:pt x="f60" y="f36"/>
                  <a:pt x="f37" y="f29"/>
                  <a:pt x="f57" y="f23"/>
                </a:cubicBezTo>
                <a:cubicBezTo>
                  <a:pt x="f28" y="f27"/>
                  <a:pt x="f63" y="f46"/>
                  <a:pt x="f64" y="f54"/>
                </a:cubicBezTo>
                <a:cubicBezTo>
                  <a:pt x="f65" y="f66"/>
                  <a:pt x="f67" y="f47"/>
                  <a:pt x="f22" y="f27"/>
                </a:cubicBezTo>
                <a:cubicBezTo>
                  <a:pt x="f18" y="f21"/>
                  <a:pt x="f16" y="f68"/>
                  <a:pt x="f10" y="f69"/>
                </a:cubicBezTo>
                <a:cubicBezTo>
                  <a:pt x="f8" y="f70"/>
                  <a:pt x="f71" y="f55"/>
                  <a:pt x="f5" y="f57"/>
                </a:cubicBezTo>
                <a:cubicBezTo>
                  <a:pt x="f72" y="f37"/>
                  <a:pt x="f73" y="f60"/>
                  <a:pt x="f32" y="f74"/>
                </a:cubicBezTo>
                <a:cubicBezTo>
                  <a:pt x="f8" y="f28"/>
                  <a:pt x="f75" y="f75"/>
                  <a:pt x="f73" y="f72"/>
                </a:cubicBezTo>
                <a:cubicBezTo>
                  <a:pt x="f26" y="f76"/>
                  <a:pt x="f16" y="f77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2" name="Freeform 34">
            <a:extLst>
              <a:ext uri="{FF2B5EF4-FFF2-40B4-BE49-F238E27FC236}">
                <a16:creationId xmlns:a16="http://schemas.microsoft.com/office/drawing/2014/main" id="{A536DEA9-9652-71CD-2166-877309D35B2B}"/>
              </a:ext>
            </a:extLst>
          </p:cNvPr>
          <p:cNvSpPr/>
          <p:nvPr/>
        </p:nvSpPr>
        <p:spPr>
          <a:xfrm>
            <a:off x="1227133" y="2970208"/>
            <a:ext cx="155576" cy="12540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3"/>
              <a:gd name="f7" fmla="val 75"/>
              <a:gd name="f8" fmla="val 63"/>
              <a:gd name="f9" fmla="val 44"/>
              <a:gd name="f10" fmla="val 52"/>
              <a:gd name="f11" fmla="val 65"/>
              <a:gd name="f12" fmla="val 38"/>
              <a:gd name="f13" fmla="val 19"/>
              <a:gd name="f14" fmla="val 70"/>
              <a:gd name="f15" fmla="val 5"/>
              <a:gd name="f16" fmla="val 66"/>
              <a:gd name="f17" fmla="val 55"/>
              <a:gd name="f18" fmla="val 1"/>
              <a:gd name="f19" fmla="val 42"/>
              <a:gd name="f20" fmla="val 3"/>
              <a:gd name="f21" fmla="val 28"/>
              <a:gd name="f22" fmla="val 22"/>
              <a:gd name="f23" fmla="val 48"/>
              <a:gd name="f24" fmla="val 26"/>
              <a:gd name="f25" fmla="val 49"/>
              <a:gd name="f26" fmla="val 10"/>
              <a:gd name="f27" fmla="val 58"/>
              <a:gd name="f28" fmla="val 82"/>
              <a:gd name="f29" fmla="val 7"/>
              <a:gd name="f30" fmla="val 87"/>
              <a:gd name="f31" fmla="val 16"/>
              <a:gd name="f32" fmla="val 83"/>
              <a:gd name="f33" fmla="val 30"/>
              <a:gd name="f34" fmla="val 73"/>
              <a:gd name="f35" fmla="val 37"/>
              <a:gd name="f36" fmla="+- 0 0 -90"/>
              <a:gd name="f37" fmla="*/ f3 1 93"/>
              <a:gd name="f38" fmla="*/ f4 1 75"/>
              <a:gd name="f39" fmla="val f5"/>
              <a:gd name="f40" fmla="val f6"/>
              <a:gd name="f41" fmla="val f7"/>
              <a:gd name="f42" fmla="*/ f36 f0 1"/>
              <a:gd name="f43" fmla="+- f41 0 f39"/>
              <a:gd name="f44" fmla="+- f40 0 f39"/>
              <a:gd name="f45" fmla="*/ f42 1 f2"/>
              <a:gd name="f46" fmla="*/ f44 1 93"/>
              <a:gd name="f47" fmla="*/ f43 1 75"/>
              <a:gd name="f48" fmla="*/ 63 f44 1"/>
              <a:gd name="f49" fmla="*/ 44 f43 1"/>
              <a:gd name="f50" fmla="*/ 19 f44 1"/>
              <a:gd name="f51" fmla="*/ 70 f43 1"/>
              <a:gd name="f52" fmla="*/ 1 f44 1"/>
              <a:gd name="f53" fmla="*/ 42 f43 1"/>
              <a:gd name="f54" fmla="*/ 48 f44 1"/>
              <a:gd name="f55" fmla="*/ 26 f43 1"/>
              <a:gd name="f56" fmla="*/ 75 f44 1"/>
              <a:gd name="f57" fmla="*/ 5 f43 1"/>
              <a:gd name="f58" fmla="*/ 93 f44 1"/>
              <a:gd name="f59" fmla="*/ 22 f43 1"/>
              <a:gd name="f60" fmla="+- f45 0 f1"/>
              <a:gd name="f61" fmla="*/ f48 1 93"/>
              <a:gd name="f62" fmla="*/ f49 1 75"/>
              <a:gd name="f63" fmla="*/ f50 1 93"/>
              <a:gd name="f64" fmla="*/ f51 1 75"/>
              <a:gd name="f65" fmla="*/ f52 1 93"/>
              <a:gd name="f66" fmla="*/ f53 1 75"/>
              <a:gd name="f67" fmla="*/ f54 1 93"/>
              <a:gd name="f68" fmla="*/ f55 1 75"/>
              <a:gd name="f69" fmla="*/ f56 1 93"/>
              <a:gd name="f70" fmla="*/ f57 1 75"/>
              <a:gd name="f71" fmla="*/ f58 1 93"/>
              <a:gd name="f72" fmla="*/ f59 1 75"/>
              <a:gd name="f73" fmla="*/ 0 1 f46"/>
              <a:gd name="f74" fmla="*/ f40 1 f46"/>
              <a:gd name="f75" fmla="*/ 0 1 f47"/>
              <a:gd name="f76" fmla="*/ f41 1 f47"/>
              <a:gd name="f77" fmla="*/ f61 1 f46"/>
              <a:gd name="f78" fmla="*/ f62 1 f47"/>
              <a:gd name="f79" fmla="*/ f63 1 f46"/>
              <a:gd name="f80" fmla="*/ f64 1 f47"/>
              <a:gd name="f81" fmla="*/ f65 1 f46"/>
              <a:gd name="f82" fmla="*/ f66 1 f47"/>
              <a:gd name="f83" fmla="*/ f67 1 f46"/>
              <a:gd name="f84" fmla="*/ f68 1 f47"/>
              <a:gd name="f85" fmla="*/ f69 1 f46"/>
              <a:gd name="f86" fmla="*/ f70 1 f47"/>
              <a:gd name="f87" fmla="*/ f71 1 f46"/>
              <a:gd name="f88" fmla="*/ f72 1 f47"/>
              <a:gd name="f89" fmla="*/ f73 f37 1"/>
              <a:gd name="f90" fmla="*/ f74 f37 1"/>
              <a:gd name="f91" fmla="*/ f76 f38 1"/>
              <a:gd name="f92" fmla="*/ f75 f38 1"/>
              <a:gd name="f93" fmla="*/ f77 f37 1"/>
              <a:gd name="f94" fmla="*/ f78 f38 1"/>
              <a:gd name="f95" fmla="*/ f79 f37 1"/>
              <a:gd name="f96" fmla="*/ f80 f38 1"/>
              <a:gd name="f97" fmla="*/ f81 f37 1"/>
              <a:gd name="f98" fmla="*/ f82 f38 1"/>
              <a:gd name="f99" fmla="*/ f83 f37 1"/>
              <a:gd name="f100" fmla="*/ f84 f38 1"/>
              <a:gd name="f101" fmla="*/ f85 f37 1"/>
              <a:gd name="f102" fmla="*/ f86 f38 1"/>
              <a:gd name="f103" fmla="*/ f87 f37 1"/>
              <a:gd name="f104" fmla="*/ f88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0">
                <a:pos x="f93" y="f94"/>
              </a:cxn>
              <a:cxn ang="f60">
                <a:pos x="f95" y="f96"/>
              </a:cxn>
              <a:cxn ang="f60">
                <a:pos x="f97" y="f98"/>
              </a:cxn>
              <a:cxn ang="f60">
                <a:pos x="f99" y="f100"/>
              </a:cxn>
              <a:cxn ang="f60">
                <a:pos x="f101" y="f102"/>
              </a:cxn>
              <a:cxn ang="f60">
                <a:pos x="f103" y="f104"/>
              </a:cxn>
              <a:cxn ang="f60">
                <a:pos x="f93" y="f94"/>
              </a:cxn>
            </a:cxnLst>
            <a:rect l="f89" t="f92" r="f90" b="f91"/>
            <a:pathLst>
              <a:path w="93" h="75">
                <a:moveTo>
                  <a:pt x="f8" y="f9"/>
                </a:moveTo>
                <a:cubicBezTo>
                  <a:pt x="f10" y="f11"/>
                  <a:pt x="f12" y="f7"/>
                  <a:pt x="f13" y="f14"/>
                </a:cubicBezTo>
                <a:cubicBezTo>
                  <a:pt x="f15" y="f16"/>
                  <a:pt x="f5" y="f17"/>
                  <a:pt x="f18" y="f19"/>
                </a:cubicBezTo>
                <a:cubicBezTo>
                  <a:pt x="f20" y="f21"/>
                  <a:pt x="f13" y="f22"/>
                  <a:pt x="f23" y="f24"/>
                </a:cubicBezTo>
                <a:cubicBezTo>
                  <a:pt x="f25" y="f26"/>
                  <a:pt x="f27" y="f5"/>
                  <a:pt x="f7" y="f15"/>
                </a:cubicBezTo>
                <a:cubicBezTo>
                  <a:pt x="f28" y="f29"/>
                  <a:pt x="f30" y="f31"/>
                  <a:pt x="f6" y="f22"/>
                </a:cubicBezTo>
                <a:cubicBezTo>
                  <a:pt x="f32" y="f33"/>
                  <a:pt x="f34" y="f35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3" name="Freeform 35">
            <a:extLst>
              <a:ext uri="{FF2B5EF4-FFF2-40B4-BE49-F238E27FC236}">
                <a16:creationId xmlns:a16="http://schemas.microsoft.com/office/drawing/2014/main" id="{D0763BFE-5CF9-3B5E-A240-7EECBCE4B921}"/>
              </a:ext>
            </a:extLst>
          </p:cNvPr>
          <p:cNvSpPr/>
          <p:nvPr/>
        </p:nvSpPr>
        <p:spPr>
          <a:xfrm>
            <a:off x="1806570" y="2719389"/>
            <a:ext cx="153984" cy="13017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2"/>
              <a:gd name="f7" fmla="val 77"/>
              <a:gd name="f8" fmla="val 69"/>
              <a:gd name="f9" fmla="val 43"/>
              <a:gd name="f10" fmla="val 74"/>
              <a:gd name="f11" fmla="val 49"/>
              <a:gd name="f12" fmla="val 79"/>
              <a:gd name="f13" fmla="val 54"/>
              <a:gd name="f14" fmla="val 83"/>
              <a:gd name="f15" fmla="val 59"/>
              <a:gd name="f16" fmla="val 82"/>
              <a:gd name="f17" fmla="val 61"/>
              <a:gd name="f18" fmla="val 63"/>
              <a:gd name="f19" fmla="val 81"/>
              <a:gd name="f20" fmla="val 64"/>
              <a:gd name="f21" fmla="val 73"/>
              <a:gd name="f22" fmla="val 65"/>
              <a:gd name="f23" fmla="val 58"/>
              <a:gd name="f24" fmla="val 55"/>
              <a:gd name="f25" fmla="val 53"/>
              <a:gd name="f26" fmla="val 62"/>
              <a:gd name="f27" fmla="val 48"/>
              <a:gd name="f28" fmla="val 41"/>
              <a:gd name="f29" fmla="val 38"/>
              <a:gd name="f30" fmla="val 36"/>
              <a:gd name="f31" fmla="val 52"/>
              <a:gd name="f32" fmla="val 29"/>
              <a:gd name="f33" fmla="val 57"/>
              <a:gd name="f34" fmla="val 21"/>
              <a:gd name="f35" fmla="val 13"/>
              <a:gd name="f36" fmla="val 68"/>
              <a:gd name="f37" fmla="val 11"/>
              <a:gd name="f38" fmla="val 67"/>
              <a:gd name="f39" fmla="val 10"/>
              <a:gd name="f40" fmla="val 8"/>
              <a:gd name="f41" fmla="val 56"/>
              <a:gd name="f42" fmla="val 19"/>
              <a:gd name="f43" fmla="val 25"/>
              <a:gd name="f44" fmla="val 39"/>
              <a:gd name="f45" fmla="val 16"/>
              <a:gd name="f46" fmla="val 37"/>
              <a:gd name="f47" fmla="val 35"/>
              <a:gd name="f48" fmla="val 33"/>
              <a:gd name="f49" fmla="val 32"/>
              <a:gd name="f50" fmla="val 30"/>
              <a:gd name="f51" fmla="val 28"/>
              <a:gd name="f52" fmla="val 17"/>
              <a:gd name="f53" fmla="val 27"/>
              <a:gd name="f54" fmla="val 23"/>
              <a:gd name="f55" fmla="val 18"/>
              <a:gd name="f56" fmla="val 6"/>
              <a:gd name="f57" fmla="val 14"/>
              <a:gd name="f58" fmla="val 5"/>
              <a:gd name="f59" fmla="val 15"/>
              <a:gd name="f60" fmla="val 3"/>
              <a:gd name="f61" fmla="val 2"/>
              <a:gd name="f62" fmla="val 24"/>
              <a:gd name="f63" fmla="val 44"/>
              <a:gd name="f64" fmla="val 46"/>
              <a:gd name="f65" fmla="val 4"/>
              <a:gd name="f66" fmla="val 47"/>
              <a:gd name="f67" fmla="val 1"/>
              <a:gd name="f68" fmla="val 75"/>
              <a:gd name="f69" fmla="val 70"/>
              <a:gd name="f70" fmla="val 78"/>
              <a:gd name="f71" fmla="+- 0 0 -90"/>
              <a:gd name="f72" fmla="*/ f3 1 92"/>
              <a:gd name="f73" fmla="*/ f4 1 77"/>
              <a:gd name="f74" fmla="val f5"/>
              <a:gd name="f75" fmla="val f6"/>
              <a:gd name="f76" fmla="val f7"/>
              <a:gd name="f77" fmla="*/ f71 f0 1"/>
              <a:gd name="f78" fmla="+- f76 0 f74"/>
              <a:gd name="f79" fmla="+- f75 0 f74"/>
              <a:gd name="f80" fmla="*/ f77 1 f2"/>
              <a:gd name="f81" fmla="*/ f79 1 92"/>
              <a:gd name="f82" fmla="*/ f78 1 77"/>
              <a:gd name="f83" fmla="*/ 69 f79 1"/>
              <a:gd name="f84" fmla="*/ 43 f78 1"/>
              <a:gd name="f85" fmla="*/ 83 f79 1"/>
              <a:gd name="f86" fmla="*/ 59 f78 1"/>
              <a:gd name="f87" fmla="*/ 81 f79 1"/>
              <a:gd name="f88" fmla="*/ 64 f78 1"/>
              <a:gd name="f89" fmla="*/ 58 f79 1"/>
              <a:gd name="f90" fmla="*/ 55 f78 1"/>
              <a:gd name="f91" fmla="*/ 43 f79 1"/>
              <a:gd name="f92" fmla="*/ 77 f78 1"/>
              <a:gd name="f93" fmla="*/ 36 f79 1"/>
              <a:gd name="f94" fmla="*/ 52 f78 1"/>
              <a:gd name="f95" fmla="*/ 13 f79 1"/>
              <a:gd name="f96" fmla="*/ 68 f78 1"/>
              <a:gd name="f97" fmla="*/ 8 f79 1"/>
              <a:gd name="f98" fmla="*/ 25 f79 1"/>
              <a:gd name="f99" fmla="*/ 39 f78 1"/>
              <a:gd name="f100" fmla="*/ 0 f79 1"/>
              <a:gd name="f101" fmla="*/ 33 f78 1"/>
              <a:gd name="f102" fmla="*/ 29 f78 1"/>
              <a:gd name="f103" fmla="*/ 28 f79 1"/>
              <a:gd name="f104" fmla="*/ 27 f78 1"/>
              <a:gd name="f105" fmla="*/ 6 f78 1"/>
              <a:gd name="f106" fmla="*/ 15 f79 1"/>
              <a:gd name="f107" fmla="*/ 2 f78 1"/>
              <a:gd name="f108" fmla="*/ 41 f79 1"/>
              <a:gd name="f109" fmla="*/ 16 f78 1"/>
              <a:gd name="f110" fmla="*/ 47 f79 1"/>
              <a:gd name="f111" fmla="*/ 0 f78 1"/>
              <a:gd name="f112" fmla="*/ 82 f79 1"/>
              <a:gd name="f113" fmla="*/ 3 f78 1"/>
              <a:gd name="f114" fmla="*/ 61 f79 1"/>
              <a:gd name="f115" fmla="*/ 92 f79 1"/>
              <a:gd name="f116" fmla="*/ 35 f78 1"/>
              <a:gd name="f117" fmla="+- f80 0 f1"/>
              <a:gd name="f118" fmla="*/ f83 1 92"/>
              <a:gd name="f119" fmla="*/ f84 1 77"/>
              <a:gd name="f120" fmla="*/ f85 1 92"/>
              <a:gd name="f121" fmla="*/ f86 1 77"/>
              <a:gd name="f122" fmla="*/ f87 1 92"/>
              <a:gd name="f123" fmla="*/ f88 1 77"/>
              <a:gd name="f124" fmla="*/ f89 1 92"/>
              <a:gd name="f125" fmla="*/ f90 1 77"/>
              <a:gd name="f126" fmla="*/ f91 1 92"/>
              <a:gd name="f127" fmla="*/ f92 1 77"/>
              <a:gd name="f128" fmla="*/ f93 1 92"/>
              <a:gd name="f129" fmla="*/ f94 1 77"/>
              <a:gd name="f130" fmla="*/ f95 1 92"/>
              <a:gd name="f131" fmla="*/ f96 1 77"/>
              <a:gd name="f132" fmla="*/ f97 1 92"/>
              <a:gd name="f133" fmla="*/ f98 1 92"/>
              <a:gd name="f134" fmla="*/ f99 1 77"/>
              <a:gd name="f135" fmla="*/ f100 1 92"/>
              <a:gd name="f136" fmla="*/ f101 1 77"/>
              <a:gd name="f137" fmla="*/ f102 1 77"/>
              <a:gd name="f138" fmla="*/ f103 1 92"/>
              <a:gd name="f139" fmla="*/ f104 1 77"/>
              <a:gd name="f140" fmla="*/ f105 1 77"/>
              <a:gd name="f141" fmla="*/ f106 1 92"/>
              <a:gd name="f142" fmla="*/ f107 1 77"/>
              <a:gd name="f143" fmla="*/ f108 1 92"/>
              <a:gd name="f144" fmla="*/ f109 1 77"/>
              <a:gd name="f145" fmla="*/ f110 1 92"/>
              <a:gd name="f146" fmla="*/ f111 1 77"/>
              <a:gd name="f147" fmla="*/ f112 1 92"/>
              <a:gd name="f148" fmla="*/ f113 1 77"/>
              <a:gd name="f149" fmla="*/ f114 1 92"/>
              <a:gd name="f150" fmla="*/ f115 1 92"/>
              <a:gd name="f151" fmla="*/ f116 1 77"/>
              <a:gd name="f152" fmla="*/ 0 1 f81"/>
              <a:gd name="f153" fmla="*/ f75 1 f81"/>
              <a:gd name="f154" fmla="*/ 0 1 f82"/>
              <a:gd name="f155" fmla="*/ f76 1 f82"/>
              <a:gd name="f156" fmla="*/ f118 1 f81"/>
              <a:gd name="f157" fmla="*/ f119 1 f82"/>
              <a:gd name="f158" fmla="*/ f120 1 f81"/>
              <a:gd name="f159" fmla="*/ f121 1 f82"/>
              <a:gd name="f160" fmla="*/ f122 1 f81"/>
              <a:gd name="f161" fmla="*/ f123 1 f82"/>
              <a:gd name="f162" fmla="*/ f124 1 f81"/>
              <a:gd name="f163" fmla="*/ f125 1 f82"/>
              <a:gd name="f164" fmla="*/ f126 1 f81"/>
              <a:gd name="f165" fmla="*/ f127 1 f82"/>
              <a:gd name="f166" fmla="*/ f128 1 f81"/>
              <a:gd name="f167" fmla="*/ f129 1 f82"/>
              <a:gd name="f168" fmla="*/ f130 1 f81"/>
              <a:gd name="f169" fmla="*/ f131 1 f82"/>
              <a:gd name="f170" fmla="*/ f132 1 f81"/>
              <a:gd name="f171" fmla="*/ f133 1 f81"/>
              <a:gd name="f172" fmla="*/ f134 1 f82"/>
              <a:gd name="f173" fmla="*/ f135 1 f81"/>
              <a:gd name="f174" fmla="*/ f136 1 f82"/>
              <a:gd name="f175" fmla="*/ f137 1 f82"/>
              <a:gd name="f176" fmla="*/ f138 1 f81"/>
              <a:gd name="f177" fmla="*/ f139 1 f82"/>
              <a:gd name="f178" fmla="*/ f140 1 f82"/>
              <a:gd name="f179" fmla="*/ f141 1 f81"/>
              <a:gd name="f180" fmla="*/ f142 1 f82"/>
              <a:gd name="f181" fmla="*/ f143 1 f81"/>
              <a:gd name="f182" fmla="*/ f144 1 f82"/>
              <a:gd name="f183" fmla="*/ f145 1 f81"/>
              <a:gd name="f184" fmla="*/ f146 1 f82"/>
              <a:gd name="f185" fmla="*/ f147 1 f81"/>
              <a:gd name="f186" fmla="*/ f148 1 f82"/>
              <a:gd name="f187" fmla="*/ f149 1 f81"/>
              <a:gd name="f188" fmla="*/ f150 1 f81"/>
              <a:gd name="f189" fmla="*/ f151 1 f82"/>
              <a:gd name="f190" fmla="*/ f152 f72 1"/>
              <a:gd name="f191" fmla="*/ f153 f72 1"/>
              <a:gd name="f192" fmla="*/ f155 f73 1"/>
              <a:gd name="f193" fmla="*/ f154 f73 1"/>
              <a:gd name="f194" fmla="*/ f156 f72 1"/>
              <a:gd name="f195" fmla="*/ f157 f73 1"/>
              <a:gd name="f196" fmla="*/ f158 f72 1"/>
              <a:gd name="f197" fmla="*/ f159 f73 1"/>
              <a:gd name="f198" fmla="*/ f160 f72 1"/>
              <a:gd name="f199" fmla="*/ f161 f73 1"/>
              <a:gd name="f200" fmla="*/ f162 f72 1"/>
              <a:gd name="f201" fmla="*/ f163 f73 1"/>
              <a:gd name="f202" fmla="*/ f164 f72 1"/>
              <a:gd name="f203" fmla="*/ f165 f73 1"/>
              <a:gd name="f204" fmla="*/ f166 f72 1"/>
              <a:gd name="f205" fmla="*/ f167 f73 1"/>
              <a:gd name="f206" fmla="*/ f168 f72 1"/>
              <a:gd name="f207" fmla="*/ f169 f73 1"/>
              <a:gd name="f208" fmla="*/ f170 f72 1"/>
              <a:gd name="f209" fmla="*/ f171 f72 1"/>
              <a:gd name="f210" fmla="*/ f172 f73 1"/>
              <a:gd name="f211" fmla="*/ f173 f72 1"/>
              <a:gd name="f212" fmla="*/ f174 f73 1"/>
              <a:gd name="f213" fmla="*/ f175 f73 1"/>
              <a:gd name="f214" fmla="*/ f176 f72 1"/>
              <a:gd name="f215" fmla="*/ f177 f73 1"/>
              <a:gd name="f216" fmla="*/ f178 f73 1"/>
              <a:gd name="f217" fmla="*/ f179 f72 1"/>
              <a:gd name="f218" fmla="*/ f180 f73 1"/>
              <a:gd name="f219" fmla="*/ f181 f72 1"/>
              <a:gd name="f220" fmla="*/ f182 f73 1"/>
              <a:gd name="f221" fmla="*/ f183 f72 1"/>
              <a:gd name="f222" fmla="*/ f184 f73 1"/>
              <a:gd name="f223" fmla="*/ f185 f72 1"/>
              <a:gd name="f224" fmla="*/ f186 f73 1"/>
              <a:gd name="f225" fmla="*/ f187 f72 1"/>
              <a:gd name="f226" fmla="*/ f188 f72 1"/>
              <a:gd name="f227" fmla="*/ f189 f7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17">
                <a:pos x="f194" y="f195"/>
              </a:cxn>
              <a:cxn ang="f117">
                <a:pos x="f196" y="f197"/>
              </a:cxn>
              <a:cxn ang="f117">
                <a:pos x="f198" y="f199"/>
              </a:cxn>
              <a:cxn ang="f117">
                <a:pos x="f200" y="f201"/>
              </a:cxn>
              <a:cxn ang="f117">
                <a:pos x="f202" y="f203"/>
              </a:cxn>
              <a:cxn ang="f117">
                <a:pos x="f204" y="f205"/>
              </a:cxn>
              <a:cxn ang="f117">
                <a:pos x="f206" y="f207"/>
              </a:cxn>
              <a:cxn ang="f117">
                <a:pos x="f208" y="f199"/>
              </a:cxn>
              <a:cxn ang="f117">
                <a:pos x="f209" y="f210"/>
              </a:cxn>
              <a:cxn ang="f117">
                <a:pos x="f211" y="f212"/>
              </a:cxn>
              <a:cxn ang="f117">
                <a:pos x="f211" y="f213"/>
              </a:cxn>
              <a:cxn ang="f117">
                <a:pos x="f214" y="f215"/>
              </a:cxn>
              <a:cxn ang="f117">
                <a:pos x="f206" y="f216"/>
              </a:cxn>
              <a:cxn ang="f117">
                <a:pos x="f217" y="f218"/>
              </a:cxn>
              <a:cxn ang="f117">
                <a:pos x="f219" y="f220"/>
              </a:cxn>
              <a:cxn ang="f117">
                <a:pos x="f221" y="f222"/>
              </a:cxn>
              <a:cxn ang="f117">
                <a:pos x="f223" y="f224"/>
              </a:cxn>
              <a:cxn ang="f117">
                <a:pos x="f225" y="f213"/>
              </a:cxn>
              <a:cxn ang="f117">
                <a:pos x="f226" y="f227"/>
              </a:cxn>
              <a:cxn ang="f117">
                <a:pos x="f194" y="f195"/>
              </a:cxn>
            </a:cxnLst>
            <a:rect l="f190" t="f193" r="f191" b="f192"/>
            <a:pathLst>
              <a:path w="92" h="77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6" y="f18"/>
                  <a:pt x="f19" y="f20"/>
                </a:cubicBezTo>
                <a:cubicBezTo>
                  <a:pt x="f21" y="f17"/>
                  <a:pt x="f22" y="f23"/>
                  <a:pt x="f23" y="f24"/>
                </a:cubicBezTo>
                <a:cubicBezTo>
                  <a:pt x="f25" y="f26"/>
                  <a:pt x="f27" y="f8"/>
                  <a:pt x="f9" y="f7"/>
                </a:cubicBezTo>
                <a:cubicBezTo>
                  <a:pt x="f28" y="f8"/>
                  <a:pt x="f29" y="f17"/>
                  <a:pt x="f30" y="f31"/>
                </a:cubicBezTo>
                <a:cubicBezTo>
                  <a:pt x="f32" y="f33"/>
                  <a:pt x="f34" y="f18"/>
                  <a:pt x="f35" y="f36"/>
                </a:cubicBezTo>
                <a:cubicBezTo>
                  <a:pt x="f37" y="f38"/>
                  <a:pt x="f39" y="f22"/>
                  <a:pt x="f40" y="f20"/>
                </a:cubicBezTo>
                <a:cubicBezTo>
                  <a:pt x="f35" y="f41"/>
                  <a:pt x="f42" y="f11"/>
                  <a:pt x="f43" y="f44"/>
                </a:cubicBezTo>
                <a:cubicBezTo>
                  <a:pt x="f45" y="f46"/>
                  <a:pt x="f40" y="f47"/>
                  <a:pt x="f5" y="f48"/>
                </a:cubicBezTo>
                <a:cubicBezTo>
                  <a:pt x="f5" y="f49"/>
                  <a:pt x="f5" y="f50"/>
                  <a:pt x="f5" y="f32"/>
                </a:cubicBezTo>
                <a:cubicBezTo>
                  <a:pt x="f40" y="f51"/>
                  <a:pt x="f52" y="f51"/>
                  <a:pt x="f51" y="f53"/>
                </a:cubicBezTo>
                <a:cubicBezTo>
                  <a:pt x="f54" y="f42"/>
                  <a:pt x="f55" y="f35"/>
                  <a:pt x="f35" y="f56"/>
                </a:cubicBezTo>
                <a:cubicBezTo>
                  <a:pt x="f57" y="f58"/>
                  <a:pt x="f59" y="f60"/>
                  <a:pt x="f59" y="f61"/>
                </a:cubicBezTo>
                <a:cubicBezTo>
                  <a:pt x="f62" y="f56"/>
                  <a:pt x="f49" y="f37"/>
                  <a:pt x="f28" y="f45"/>
                </a:cubicBezTo>
                <a:cubicBezTo>
                  <a:pt x="f63" y="f39"/>
                  <a:pt x="f64" y="f65"/>
                  <a:pt x="f66" y="f5"/>
                </a:cubicBezTo>
                <a:cubicBezTo>
                  <a:pt x="f15" y="f67"/>
                  <a:pt x="f8" y="f61"/>
                  <a:pt x="f16" y="f60"/>
                </a:cubicBezTo>
                <a:cubicBezTo>
                  <a:pt x="f68" y="f37"/>
                  <a:pt x="f36" y="f42"/>
                  <a:pt x="f17" y="f32"/>
                </a:cubicBezTo>
                <a:cubicBezTo>
                  <a:pt x="f69" y="f50"/>
                  <a:pt x="f70" y="f49"/>
                  <a:pt x="f6" y="f47"/>
                </a:cubicBezTo>
                <a:cubicBezTo>
                  <a:pt x="f19" y="f44"/>
                  <a:pt x="f68" y="f28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4" name="Freeform 36">
            <a:extLst>
              <a:ext uri="{FF2B5EF4-FFF2-40B4-BE49-F238E27FC236}">
                <a16:creationId xmlns:a16="http://schemas.microsoft.com/office/drawing/2014/main" id="{DC08217B-6DE1-E4BB-E494-764627BCDFDA}"/>
              </a:ext>
            </a:extLst>
          </p:cNvPr>
          <p:cNvSpPr/>
          <p:nvPr/>
        </p:nvSpPr>
        <p:spPr>
          <a:xfrm>
            <a:off x="2643192" y="2635245"/>
            <a:ext cx="152403" cy="1492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1"/>
              <a:gd name="f7" fmla="val 89"/>
              <a:gd name="f8" fmla="val 61"/>
              <a:gd name="f9" fmla="val 31"/>
              <a:gd name="f10" fmla="val 69"/>
              <a:gd name="f11" fmla="val 29"/>
              <a:gd name="f12" fmla="val 77"/>
              <a:gd name="f13" fmla="val 26"/>
              <a:gd name="f14" fmla="val 86"/>
              <a:gd name="f15" fmla="val 24"/>
              <a:gd name="f16" fmla="val 87"/>
              <a:gd name="f17" fmla="val 23"/>
              <a:gd name="f18" fmla="val 88"/>
              <a:gd name="f19" fmla="val 25"/>
              <a:gd name="f20" fmla="val 28"/>
              <a:gd name="f21" fmla="val 85"/>
              <a:gd name="f22" fmla="val 32"/>
              <a:gd name="f23" fmla="val 80"/>
              <a:gd name="f24" fmla="val 36"/>
              <a:gd name="f25" fmla="val 73"/>
              <a:gd name="f26" fmla="val 42"/>
              <a:gd name="f27" fmla="val 44"/>
              <a:gd name="f28" fmla="val 46"/>
              <a:gd name="f29" fmla="val 84"/>
              <a:gd name="f30" fmla="val 49"/>
              <a:gd name="f31" fmla="val 52"/>
              <a:gd name="f32" fmla="val 76"/>
              <a:gd name="f33" fmla="val 54"/>
              <a:gd name="f34" fmla="val 72"/>
              <a:gd name="f35" fmla="val 57"/>
              <a:gd name="f36" fmla="val 75"/>
              <a:gd name="f37" fmla="val 62"/>
              <a:gd name="f38" fmla="val 79"/>
              <a:gd name="f39" fmla="val 66"/>
              <a:gd name="f40" fmla="val 82"/>
              <a:gd name="f41" fmla="val 71"/>
              <a:gd name="f42" fmla="val 81"/>
              <a:gd name="f43" fmla="val 70"/>
              <a:gd name="f44" fmla="val 65"/>
              <a:gd name="f45" fmla="val 60"/>
              <a:gd name="f46" fmla="val 40"/>
              <a:gd name="f47" fmla="val 33"/>
              <a:gd name="f48" fmla="val 27"/>
              <a:gd name="f49" fmla="val 78"/>
              <a:gd name="f50" fmla="val 30"/>
              <a:gd name="f51" fmla="val 20"/>
              <a:gd name="f52" fmla="val 64"/>
              <a:gd name="f53" fmla="val 11"/>
              <a:gd name="f54" fmla="val 67"/>
              <a:gd name="f55" fmla="val 1"/>
              <a:gd name="f56" fmla="val 9"/>
              <a:gd name="f57" fmla="val 59"/>
              <a:gd name="f58" fmla="val 19"/>
              <a:gd name="f59" fmla="val 53"/>
              <a:gd name="f60" fmla="val 48"/>
              <a:gd name="f61" fmla="val 35"/>
              <a:gd name="f62" fmla="val 21"/>
              <a:gd name="f63" fmla="val 17"/>
              <a:gd name="f64" fmla="val 10"/>
              <a:gd name="f65" fmla="val 18"/>
              <a:gd name="f66" fmla="val 8"/>
              <a:gd name="f67" fmla="val 7"/>
              <a:gd name="f68" fmla="val 12"/>
              <a:gd name="f69" fmla="val 41"/>
              <a:gd name="f70" fmla="val 22"/>
              <a:gd name="f71" fmla="val 43"/>
              <a:gd name="f72" fmla="val 47"/>
              <a:gd name="f73" fmla="val 14"/>
              <a:gd name="f74" fmla="val 51"/>
              <a:gd name="f75" fmla="val 55"/>
              <a:gd name="f76" fmla="+- 0 0 -90"/>
              <a:gd name="f77" fmla="*/ f3 1 91"/>
              <a:gd name="f78" fmla="*/ f4 1 89"/>
              <a:gd name="f79" fmla="val f5"/>
              <a:gd name="f80" fmla="val f6"/>
              <a:gd name="f81" fmla="val f7"/>
              <a:gd name="f82" fmla="*/ f76 f0 1"/>
              <a:gd name="f83" fmla="+- f81 0 f79"/>
              <a:gd name="f84" fmla="+- f80 0 f79"/>
              <a:gd name="f85" fmla="*/ f82 1 f2"/>
              <a:gd name="f86" fmla="*/ f84 1 91"/>
              <a:gd name="f87" fmla="*/ f83 1 89"/>
              <a:gd name="f88" fmla="*/ 61 f84 1"/>
              <a:gd name="f89" fmla="*/ 31 f83 1"/>
              <a:gd name="f90" fmla="*/ 86 f84 1"/>
              <a:gd name="f91" fmla="*/ 24 f83 1"/>
              <a:gd name="f92" fmla="*/ 91 f84 1"/>
              <a:gd name="f93" fmla="*/ 28 f83 1"/>
              <a:gd name="f94" fmla="*/ 73 f84 1"/>
              <a:gd name="f95" fmla="*/ 42 f83 1"/>
              <a:gd name="f96" fmla="*/ 84 f84 1"/>
              <a:gd name="f97" fmla="*/ 49 f83 1"/>
              <a:gd name="f98" fmla="*/ 72 f84 1"/>
              <a:gd name="f99" fmla="*/ 57 f83 1"/>
              <a:gd name="f100" fmla="*/ 82 f84 1"/>
              <a:gd name="f101" fmla="*/ 71 f83 1"/>
              <a:gd name="f102" fmla="*/ 79 f84 1"/>
              <a:gd name="f103" fmla="*/ 76 f83 1"/>
              <a:gd name="f104" fmla="*/ 52 f84 1"/>
              <a:gd name="f105" fmla="*/ 60 f83 1"/>
              <a:gd name="f106" fmla="*/ 33 f84 1"/>
              <a:gd name="f107" fmla="*/ 89 f83 1"/>
              <a:gd name="f108" fmla="*/ 27 f84 1"/>
              <a:gd name="f109" fmla="*/ 85 f83 1"/>
              <a:gd name="f110" fmla="*/ 31 f84 1"/>
              <a:gd name="f111" fmla="*/ 61 f83 1"/>
              <a:gd name="f112" fmla="*/ 1 f84 1"/>
              <a:gd name="f113" fmla="*/ 69 f83 1"/>
              <a:gd name="f114" fmla="*/ 0 f84 1"/>
              <a:gd name="f115" fmla="*/ 64 f83 1"/>
              <a:gd name="f116" fmla="*/ 28 f84 1"/>
              <a:gd name="f117" fmla="*/ 48 f83 1"/>
              <a:gd name="f118" fmla="*/ 17 f84 1"/>
              <a:gd name="f119" fmla="*/ 10 f83 1"/>
              <a:gd name="f120" fmla="*/ 20 f84 1"/>
              <a:gd name="f121" fmla="*/ 7 f83 1"/>
              <a:gd name="f122" fmla="*/ 40 f84 1"/>
              <a:gd name="f123" fmla="*/ 23 f83 1"/>
              <a:gd name="f124" fmla="*/ 43 f84 1"/>
              <a:gd name="f125" fmla="*/ 21 f83 1"/>
              <a:gd name="f126" fmla="*/ 55 f84 1"/>
              <a:gd name="f127" fmla="*/ 0 f83 1"/>
              <a:gd name="f128" fmla="+- f85 0 f1"/>
              <a:gd name="f129" fmla="*/ f88 1 91"/>
              <a:gd name="f130" fmla="*/ f89 1 89"/>
              <a:gd name="f131" fmla="*/ f90 1 91"/>
              <a:gd name="f132" fmla="*/ f91 1 89"/>
              <a:gd name="f133" fmla="*/ f92 1 91"/>
              <a:gd name="f134" fmla="*/ f93 1 89"/>
              <a:gd name="f135" fmla="*/ f94 1 91"/>
              <a:gd name="f136" fmla="*/ f95 1 89"/>
              <a:gd name="f137" fmla="*/ f96 1 91"/>
              <a:gd name="f138" fmla="*/ f97 1 89"/>
              <a:gd name="f139" fmla="*/ f98 1 91"/>
              <a:gd name="f140" fmla="*/ f99 1 89"/>
              <a:gd name="f141" fmla="*/ f100 1 91"/>
              <a:gd name="f142" fmla="*/ f101 1 89"/>
              <a:gd name="f143" fmla="*/ f102 1 91"/>
              <a:gd name="f144" fmla="*/ f103 1 89"/>
              <a:gd name="f145" fmla="*/ f104 1 91"/>
              <a:gd name="f146" fmla="*/ f105 1 89"/>
              <a:gd name="f147" fmla="*/ f106 1 91"/>
              <a:gd name="f148" fmla="*/ f107 1 89"/>
              <a:gd name="f149" fmla="*/ f108 1 91"/>
              <a:gd name="f150" fmla="*/ f109 1 89"/>
              <a:gd name="f151" fmla="*/ f110 1 91"/>
              <a:gd name="f152" fmla="*/ f111 1 89"/>
              <a:gd name="f153" fmla="*/ f112 1 91"/>
              <a:gd name="f154" fmla="*/ f113 1 89"/>
              <a:gd name="f155" fmla="*/ f114 1 91"/>
              <a:gd name="f156" fmla="*/ f115 1 89"/>
              <a:gd name="f157" fmla="*/ f116 1 91"/>
              <a:gd name="f158" fmla="*/ f117 1 89"/>
              <a:gd name="f159" fmla="*/ f118 1 91"/>
              <a:gd name="f160" fmla="*/ f119 1 89"/>
              <a:gd name="f161" fmla="*/ f120 1 91"/>
              <a:gd name="f162" fmla="*/ f121 1 89"/>
              <a:gd name="f163" fmla="*/ f122 1 91"/>
              <a:gd name="f164" fmla="*/ f123 1 89"/>
              <a:gd name="f165" fmla="*/ f124 1 91"/>
              <a:gd name="f166" fmla="*/ f125 1 89"/>
              <a:gd name="f167" fmla="*/ f126 1 91"/>
              <a:gd name="f168" fmla="*/ f127 1 89"/>
              <a:gd name="f169" fmla="*/ 0 1 f86"/>
              <a:gd name="f170" fmla="*/ f80 1 f86"/>
              <a:gd name="f171" fmla="*/ 0 1 f87"/>
              <a:gd name="f172" fmla="*/ f81 1 f87"/>
              <a:gd name="f173" fmla="*/ f129 1 f86"/>
              <a:gd name="f174" fmla="*/ f130 1 f87"/>
              <a:gd name="f175" fmla="*/ f131 1 f86"/>
              <a:gd name="f176" fmla="*/ f132 1 f87"/>
              <a:gd name="f177" fmla="*/ f133 1 f86"/>
              <a:gd name="f178" fmla="*/ f134 1 f87"/>
              <a:gd name="f179" fmla="*/ f135 1 f86"/>
              <a:gd name="f180" fmla="*/ f136 1 f87"/>
              <a:gd name="f181" fmla="*/ f137 1 f86"/>
              <a:gd name="f182" fmla="*/ f138 1 f87"/>
              <a:gd name="f183" fmla="*/ f139 1 f86"/>
              <a:gd name="f184" fmla="*/ f140 1 f87"/>
              <a:gd name="f185" fmla="*/ f141 1 f86"/>
              <a:gd name="f186" fmla="*/ f142 1 f87"/>
              <a:gd name="f187" fmla="*/ f143 1 f86"/>
              <a:gd name="f188" fmla="*/ f144 1 f87"/>
              <a:gd name="f189" fmla="*/ f145 1 f86"/>
              <a:gd name="f190" fmla="*/ f146 1 f87"/>
              <a:gd name="f191" fmla="*/ f147 1 f86"/>
              <a:gd name="f192" fmla="*/ f148 1 f87"/>
              <a:gd name="f193" fmla="*/ f149 1 f86"/>
              <a:gd name="f194" fmla="*/ f150 1 f87"/>
              <a:gd name="f195" fmla="*/ f151 1 f86"/>
              <a:gd name="f196" fmla="*/ f152 1 f87"/>
              <a:gd name="f197" fmla="*/ f153 1 f86"/>
              <a:gd name="f198" fmla="*/ f154 1 f87"/>
              <a:gd name="f199" fmla="*/ f155 1 f86"/>
              <a:gd name="f200" fmla="*/ f156 1 f87"/>
              <a:gd name="f201" fmla="*/ f157 1 f86"/>
              <a:gd name="f202" fmla="*/ f158 1 f87"/>
              <a:gd name="f203" fmla="*/ f159 1 f86"/>
              <a:gd name="f204" fmla="*/ f160 1 f87"/>
              <a:gd name="f205" fmla="*/ f161 1 f86"/>
              <a:gd name="f206" fmla="*/ f162 1 f87"/>
              <a:gd name="f207" fmla="*/ f163 1 f86"/>
              <a:gd name="f208" fmla="*/ f164 1 f87"/>
              <a:gd name="f209" fmla="*/ f165 1 f86"/>
              <a:gd name="f210" fmla="*/ f166 1 f87"/>
              <a:gd name="f211" fmla="*/ f167 1 f86"/>
              <a:gd name="f212" fmla="*/ f168 1 f87"/>
              <a:gd name="f213" fmla="*/ f169 f77 1"/>
              <a:gd name="f214" fmla="*/ f170 f77 1"/>
              <a:gd name="f215" fmla="*/ f172 f78 1"/>
              <a:gd name="f216" fmla="*/ f171 f78 1"/>
              <a:gd name="f217" fmla="*/ f173 f77 1"/>
              <a:gd name="f218" fmla="*/ f174 f78 1"/>
              <a:gd name="f219" fmla="*/ f175 f77 1"/>
              <a:gd name="f220" fmla="*/ f176 f78 1"/>
              <a:gd name="f221" fmla="*/ f177 f77 1"/>
              <a:gd name="f222" fmla="*/ f178 f78 1"/>
              <a:gd name="f223" fmla="*/ f179 f77 1"/>
              <a:gd name="f224" fmla="*/ f180 f78 1"/>
              <a:gd name="f225" fmla="*/ f181 f77 1"/>
              <a:gd name="f226" fmla="*/ f182 f78 1"/>
              <a:gd name="f227" fmla="*/ f183 f77 1"/>
              <a:gd name="f228" fmla="*/ f184 f78 1"/>
              <a:gd name="f229" fmla="*/ f185 f77 1"/>
              <a:gd name="f230" fmla="*/ f186 f78 1"/>
              <a:gd name="f231" fmla="*/ f187 f77 1"/>
              <a:gd name="f232" fmla="*/ f188 f78 1"/>
              <a:gd name="f233" fmla="*/ f189 f77 1"/>
              <a:gd name="f234" fmla="*/ f190 f78 1"/>
              <a:gd name="f235" fmla="*/ f191 f77 1"/>
              <a:gd name="f236" fmla="*/ f192 f78 1"/>
              <a:gd name="f237" fmla="*/ f193 f77 1"/>
              <a:gd name="f238" fmla="*/ f194 f78 1"/>
              <a:gd name="f239" fmla="*/ f195 f77 1"/>
              <a:gd name="f240" fmla="*/ f196 f78 1"/>
              <a:gd name="f241" fmla="*/ f197 f77 1"/>
              <a:gd name="f242" fmla="*/ f198 f78 1"/>
              <a:gd name="f243" fmla="*/ f199 f77 1"/>
              <a:gd name="f244" fmla="*/ f200 f78 1"/>
              <a:gd name="f245" fmla="*/ f201 f77 1"/>
              <a:gd name="f246" fmla="*/ f202 f78 1"/>
              <a:gd name="f247" fmla="*/ f203 f77 1"/>
              <a:gd name="f248" fmla="*/ f204 f78 1"/>
              <a:gd name="f249" fmla="*/ f205 f77 1"/>
              <a:gd name="f250" fmla="*/ f206 f78 1"/>
              <a:gd name="f251" fmla="*/ f207 f77 1"/>
              <a:gd name="f252" fmla="*/ f208 f78 1"/>
              <a:gd name="f253" fmla="*/ f209 f77 1"/>
              <a:gd name="f254" fmla="*/ f210 f78 1"/>
              <a:gd name="f255" fmla="*/ f211 f77 1"/>
              <a:gd name="f256" fmla="*/ f212 f7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28">
                <a:pos x="f217" y="f218"/>
              </a:cxn>
              <a:cxn ang="f128">
                <a:pos x="f219" y="f220"/>
              </a:cxn>
              <a:cxn ang="f128">
                <a:pos x="f221" y="f222"/>
              </a:cxn>
              <a:cxn ang="f128">
                <a:pos x="f223" y="f224"/>
              </a:cxn>
              <a:cxn ang="f128">
                <a:pos x="f225" y="f226"/>
              </a:cxn>
              <a:cxn ang="f128">
                <a:pos x="f227" y="f228"/>
              </a:cxn>
              <a:cxn ang="f128">
                <a:pos x="f229" y="f230"/>
              </a:cxn>
              <a:cxn ang="f128">
                <a:pos x="f231" y="f232"/>
              </a:cxn>
              <a:cxn ang="f128">
                <a:pos x="f233" y="f234"/>
              </a:cxn>
              <a:cxn ang="f128">
                <a:pos x="f235" y="f236"/>
              </a:cxn>
              <a:cxn ang="f128">
                <a:pos x="f237" y="f238"/>
              </a:cxn>
              <a:cxn ang="f128">
                <a:pos x="f239" y="f240"/>
              </a:cxn>
              <a:cxn ang="f128">
                <a:pos x="f241" y="f242"/>
              </a:cxn>
              <a:cxn ang="f128">
                <a:pos x="f243" y="f244"/>
              </a:cxn>
              <a:cxn ang="f128">
                <a:pos x="f245" y="f246"/>
              </a:cxn>
              <a:cxn ang="f128">
                <a:pos x="f247" y="f248"/>
              </a:cxn>
              <a:cxn ang="f128">
                <a:pos x="f249" y="f250"/>
              </a:cxn>
              <a:cxn ang="f128">
                <a:pos x="f251" y="f252"/>
              </a:cxn>
              <a:cxn ang="f128">
                <a:pos x="f253" y="f254"/>
              </a:cxn>
              <a:cxn ang="f128">
                <a:pos x="f255" y="f256"/>
              </a:cxn>
              <a:cxn ang="f128">
                <a:pos x="f217" y="f218"/>
              </a:cxn>
            </a:cxnLst>
            <a:rect l="f213" t="f216" r="f214" b="f215"/>
            <a:pathLst>
              <a:path w="91" h="89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6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12" y="f27"/>
                  <a:pt x="f23" y="f28"/>
                  <a:pt x="f29" y="f30"/>
                </a:cubicBezTo>
                <a:cubicBezTo>
                  <a:pt x="f23" y="f31"/>
                  <a:pt x="f32" y="f33"/>
                  <a:pt x="f34" y="f35"/>
                </a:cubicBezTo>
                <a:cubicBezTo>
                  <a:pt x="f36" y="f37"/>
                  <a:pt x="f38" y="f39"/>
                  <a:pt x="f40" y="f41"/>
                </a:cubicBezTo>
                <a:cubicBezTo>
                  <a:pt x="f42" y="f25"/>
                  <a:pt x="f23" y="f36"/>
                  <a:pt x="f38" y="f32"/>
                </a:cubicBezTo>
                <a:cubicBezTo>
                  <a:pt x="f43" y="f41"/>
                  <a:pt x="f8" y="f44"/>
                  <a:pt x="f31" y="f45"/>
                </a:cubicBezTo>
                <a:cubicBezTo>
                  <a:pt x="f28" y="f10"/>
                  <a:pt x="f46" y="f38"/>
                  <a:pt x="f47" y="f7"/>
                </a:cubicBezTo>
                <a:cubicBezTo>
                  <a:pt x="f9" y="f18"/>
                  <a:pt x="f11" y="f16"/>
                  <a:pt x="f48" y="f21"/>
                </a:cubicBezTo>
                <a:cubicBezTo>
                  <a:pt x="f20" y="f49"/>
                  <a:pt x="f50" y="f41"/>
                  <a:pt x="f9" y="f8"/>
                </a:cubicBezTo>
                <a:cubicBezTo>
                  <a:pt x="f51" y="f52"/>
                  <a:pt x="f53" y="f54"/>
                  <a:pt x="f55" y="f10"/>
                </a:cubicBezTo>
                <a:cubicBezTo>
                  <a:pt x="f55" y="f54"/>
                  <a:pt x="f5" y="f39"/>
                  <a:pt x="f5" y="f52"/>
                </a:cubicBezTo>
                <a:cubicBezTo>
                  <a:pt x="f56" y="f57"/>
                  <a:pt x="f58" y="f59"/>
                  <a:pt x="f20" y="f60"/>
                </a:cubicBezTo>
                <a:cubicBezTo>
                  <a:pt x="f15" y="f61"/>
                  <a:pt x="f62" y="f17"/>
                  <a:pt x="f63" y="f64"/>
                </a:cubicBezTo>
                <a:cubicBezTo>
                  <a:pt x="f65" y="f56"/>
                  <a:pt x="f58" y="f66"/>
                  <a:pt x="f51" y="f67"/>
                </a:cubicBezTo>
                <a:cubicBezTo>
                  <a:pt x="f48" y="f68"/>
                  <a:pt x="f47" y="f63"/>
                  <a:pt x="f46" y="f17"/>
                </a:cubicBezTo>
                <a:cubicBezTo>
                  <a:pt x="f69" y="f70"/>
                  <a:pt x="f26" y="f70"/>
                  <a:pt x="f71" y="f62"/>
                </a:cubicBezTo>
                <a:cubicBezTo>
                  <a:pt x="f72" y="f73"/>
                  <a:pt x="f74" y="f67"/>
                  <a:pt x="f75" y="f5"/>
                </a:cubicBezTo>
                <a:cubicBezTo>
                  <a:pt x="f35" y="f64"/>
                  <a:pt x="f57" y="f51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5" name="Freeform 37">
            <a:extLst>
              <a:ext uri="{FF2B5EF4-FFF2-40B4-BE49-F238E27FC236}">
                <a16:creationId xmlns:a16="http://schemas.microsoft.com/office/drawing/2014/main" id="{FB3C10DC-9C6C-8919-6C00-17724A46BDA0}"/>
              </a:ext>
            </a:extLst>
          </p:cNvPr>
          <p:cNvSpPr/>
          <p:nvPr/>
        </p:nvSpPr>
        <p:spPr>
          <a:xfrm>
            <a:off x="2300292" y="2652710"/>
            <a:ext cx="163513" cy="13970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7"/>
              <a:gd name="f7" fmla="val 83"/>
              <a:gd name="f8" fmla="val 43"/>
              <a:gd name="f9" fmla="val 57"/>
              <a:gd name="f10" fmla="val 35"/>
              <a:gd name="f11" fmla="val 64"/>
              <a:gd name="f12" fmla="val 28"/>
              <a:gd name="f13" fmla="val 70"/>
              <a:gd name="f14" fmla="val 22"/>
              <a:gd name="f15" fmla="val 76"/>
              <a:gd name="f16" fmla="val 20"/>
              <a:gd name="f17" fmla="val 74"/>
              <a:gd name="f18" fmla="val 18"/>
              <a:gd name="f19" fmla="val 73"/>
              <a:gd name="f20" fmla="val 17"/>
              <a:gd name="f21" fmla="val 72"/>
              <a:gd name="f22" fmla="val 19"/>
              <a:gd name="f23" fmla="val 66"/>
              <a:gd name="f24" fmla="val 59"/>
              <a:gd name="f25" fmla="val 24"/>
              <a:gd name="f26" fmla="val 51"/>
              <a:gd name="f27" fmla="val 50"/>
              <a:gd name="f28" fmla="val 12"/>
              <a:gd name="f29" fmla="val 49"/>
              <a:gd name="f30" fmla="val 48"/>
              <a:gd name="f31" fmla="val 41"/>
              <a:gd name="f32" fmla="val 27"/>
              <a:gd name="f33" fmla="val 38"/>
              <a:gd name="f34" fmla="val 31"/>
              <a:gd name="f35" fmla="val 9"/>
              <a:gd name="f36" fmla="val 25"/>
              <a:gd name="f37" fmla="val 1"/>
              <a:gd name="f38" fmla="val 16"/>
              <a:gd name="f39" fmla="val 2"/>
              <a:gd name="f40" fmla="val 15"/>
              <a:gd name="f41" fmla="val 26"/>
              <a:gd name="f42" fmla="val 11"/>
              <a:gd name="f43" fmla="val 33"/>
              <a:gd name="f44" fmla="val 8"/>
              <a:gd name="f45" fmla="val 13"/>
              <a:gd name="f46" fmla="val 44"/>
              <a:gd name="f47" fmla="val 14"/>
              <a:gd name="f48" fmla="val 56"/>
              <a:gd name="f49" fmla="val 10"/>
              <a:gd name="f50" fmla="val 62"/>
              <a:gd name="f51" fmla="val 6"/>
              <a:gd name="f52" fmla="val 65"/>
              <a:gd name="f53" fmla="val 63"/>
              <a:gd name="f54" fmla="val 60"/>
              <a:gd name="f55" fmla="val 34"/>
              <a:gd name="f56" fmla="val 96"/>
              <a:gd name="f57" fmla="val 30"/>
              <a:gd name="f58" fmla="val 86"/>
              <a:gd name="f59" fmla="val 75"/>
              <a:gd name="f60" fmla="val 42"/>
              <a:gd name="f61" fmla="val 46"/>
              <a:gd name="f62" fmla="val 55"/>
              <a:gd name="f63" fmla="val 85"/>
              <a:gd name="f64" fmla="val 68"/>
              <a:gd name="f65" fmla="val 95"/>
              <a:gd name="f66" fmla="val 71"/>
              <a:gd name="f67" fmla="val 78"/>
              <a:gd name="f68" fmla="val 58"/>
              <a:gd name="f69" fmla="val 82"/>
              <a:gd name="f70" fmla="+- 0 0 -90"/>
              <a:gd name="f71" fmla="*/ f3 1 97"/>
              <a:gd name="f72" fmla="*/ f4 1 83"/>
              <a:gd name="f73" fmla="val f5"/>
              <a:gd name="f74" fmla="val f6"/>
              <a:gd name="f75" fmla="val f7"/>
              <a:gd name="f76" fmla="*/ f70 f0 1"/>
              <a:gd name="f77" fmla="+- f75 0 f73"/>
              <a:gd name="f78" fmla="+- f74 0 f73"/>
              <a:gd name="f79" fmla="*/ f76 1 f2"/>
              <a:gd name="f80" fmla="*/ f78 1 97"/>
              <a:gd name="f81" fmla="*/ f77 1 83"/>
              <a:gd name="f82" fmla="*/ 43 f78 1"/>
              <a:gd name="f83" fmla="*/ 57 f77 1"/>
              <a:gd name="f84" fmla="*/ 22 f78 1"/>
              <a:gd name="f85" fmla="*/ 76 f77 1"/>
              <a:gd name="f86" fmla="*/ 17 f78 1"/>
              <a:gd name="f87" fmla="*/ 72 f77 1"/>
              <a:gd name="f88" fmla="*/ 24 f78 1"/>
              <a:gd name="f89" fmla="*/ 51 f77 1"/>
              <a:gd name="f90" fmla="*/ 0 f78 1"/>
              <a:gd name="f91" fmla="*/ 48 f77 1"/>
              <a:gd name="f92" fmla="*/ 27 f78 1"/>
              <a:gd name="f93" fmla="*/ 38 f77 1"/>
              <a:gd name="f94" fmla="*/ 1 f78 1"/>
              <a:gd name="f95" fmla="*/ 19 f77 1"/>
              <a:gd name="f96" fmla="*/ 2 f78 1"/>
              <a:gd name="f97" fmla="*/ 15 f77 1"/>
              <a:gd name="f98" fmla="*/ 25 f78 1"/>
              <a:gd name="f99" fmla="*/ 20 f77 1"/>
              <a:gd name="f100" fmla="*/ 33 f78 1"/>
              <a:gd name="f101" fmla="*/ 0 f77 1"/>
              <a:gd name="f102" fmla="*/ 44 f78 1"/>
              <a:gd name="f103" fmla="*/ 17 f77 1"/>
              <a:gd name="f104" fmla="*/ 62 f78 1"/>
              <a:gd name="f105" fmla="*/ 6 f77 1"/>
              <a:gd name="f106" fmla="*/ 66 f78 1"/>
              <a:gd name="f107" fmla="*/ 10 f77 1"/>
              <a:gd name="f108" fmla="*/ 56 f78 1"/>
              <a:gd name="f109" fmla="*/ 34 f77 1"/>
              <a:gd name="f110" fmla="*/ 96 f78 1"/>
              <a:gd name="f111" fmla="*/ 30 f77 1"/>
              <a:gd name="f112" fmla="*/ 97 f78 1"/>
              <a:gd name="f113" fmla="*/ 35 f77 1"/>
              <a:gd name="f114" fmla="*/ 60 f78 1"/>
              <a:gd name="f115" fmla="*/ 46 f77 1"/>
              <a:gd name="f116" fmla="*/ 68 f77 1"/>
              <a:gd name="f117" fmla="*/ 95 f78 1"/>
              <a:gd name="f118" fmla="*/ 73 f77 1"/>
              <a:gd name="f119" fmla="*/ 70 f78 1"/>
              <a:gd name="f120" fmla="+- f79 0 f1"/>
              <a:gd name="f121" fmla="*/ f82 1 97"/>
              <a:gd name="f122" fmla="*/ f83 1 83"/>
              <a:gd name="f123" fmla="*/ f84 1 97"/>
              <a:gd name="f124" fmla="*/ f85 1 83"/>
              <a:gd name="f125" fmla="*/ f86 1 97"/>
              <a:gd name="f126" fmla="*/ f87 1 83"/>
              <a:gd name="f127" fmla="*/ f88 1 97"/>
              <a:gd name="f128" fmla="*/ f89 1 83"/>
              <a:gd name="f129" fmla="*/ f90 1 97"/>
              <a:gd name="f130" fmla="*/ f91 1 83"/>
              <a:gd name="f131" fmla="*/ f92 1 97"/>
              <a:gd name="f132" fmla="*/ f93 1 83"/>
              <a:gd name="f133" fmla="*/ f94 1 97"/>
              <a:gd name="f134" fmla="*/ f95 1 83"/>
              <a:gd name="f135" fmla="*/ f96 1 97"/>
              <a:gd name="f136" fmla="*/ f97 1 83"/>
              <a:gd name="f137" fmla="*/ f98 1 97"/>
              <a:gd name="f138" fmla="*/ f99 1 83"/>
              <a:gd name="f139" fmla="*/ f100 1 97"/>
              <a:gd name="f140" fmla="*/ f101 1 83"/>
              <a:gd name="f141" fmla="*/ f102 1 97"/>
              <a:gd name="f142" fmla="*/ f103 1 83"/>
              <a:gd name="f143" fmla="*/ f104 1 97"/>
              <a:gd name="f144" fmla="*/ f105 1 83"/>
              <a:gd name="f145" fmla="*/ f106 1 97"/>
              <a:gd name="f146" fmla="*/ f107 1 83"/>
              <a:gd name="f147" fmla="*/ f108 1 97"/>
              <a:gd name="f148" fmla="*/ f109 1 83"/>
              <a:gd name="f149" fmla="*/ f110 1 97"/>
              <a:gd name="f150" fmla="*/ f111 1 83"/>
              <a:gd name="f151" fmla="*/ f112 1 97"/>
              <a:gd name="f152" fmla="*/ f113 1 83"/>
              <a:gd name="f153" fmla="*/ f114 1 97"/>
              <a:gd name="f154" fmla="*/ f115 1 83"/>
              <a:gd name="f155" fmla="*/ f116 1 83"/>
              <a:gd name="f156" fmla="*/ f117 1 97"/>
              <a:gd name="f157" fmla="*/ f118 1 83"/>
              <a:gd name="f158" fmla="*/ f119 1 97"/>
              <a:gd name="f159" fmla="*/ 0 1 f80"/>
              <a:gd name="f160" fmla="*/ f74 1 f80"/>
              <a:gd name="f161" fmla="*/ 0 1 f81"/>
              <a:gd name="f162" fmla="*/ f75 1 f81"/>
              <a:gd name="f163" fmla="*/ f121 1 f80"/>
              <a:gd name="f164" fmla="*/ f122 1 f81"/>
              <a:gd name="f165" fmla="*/ f123 1 f80"/>
              <a:gd name="f166" fmla="*/ f124 1 f81"/>
              <a:gd name="f167" fmla="*/ f125 1 f80"/>
              <a:gd name="f168" fmla="*/ f126 1 f81"/>
              <a:gd name="f169" fmla="*/ f127 1 f80"/>
              <a:gd name="f170" fmla="*/ f128 1 f81"/>
              <a:gd name="f171" fmla="*/ f129 1 f80"/>
              <a:gd name="f172" fmla="*/ f130 1 f81"/>
              <a:gd name="f173" fmla="*/ f131 1 f80"/>
              <a:gd name="f174" fmla="*/ f132 1 f81"/>
              <a:gd name="f175" fmla="*/ f133 1 f80"/>
              <a:gd name="f176" fmla="*/ f134 1 f81"/>
              <a:gd name="f177" fmla="*/ f135 1 f80"/>
              <a:gd name="f178" fmla="*/ f136 1 f81"/>
              <a:gd name="f179" fmla="*/ f137 1 f80"/>
              <a:gd name="f180" fmla="*/ f138 1 f81"/>
              <a:gd name="f181" fmla="*/ f139 1 f80"/>
              <a:gd name="f182" fmla="*/ f140 1 f81"/>
              <a:gd name="f183" fmla="*/ f141 1 f80"/>
              <a:gd name="f184" fmla="*/ f142 1 f81"/>
              <a:gd name="f185" fmla="*/ f143 1 f80"/>
              <a:gd name="f186" fmla="*/ f144 1 f81"/>
              <a:gd name="f187" fmla="*/ f145 1 f80"/>
              <a:gd name="f188" fmla="*/ f146 1 f81"/>
              <a:gd name="f189" fmla="*/ f147 1 f80"/>
              <a:gd name="f190" fmla="*/ f148 1 f81"/>
              <a:gd name="f191" fmla="*/ f149 1 f80"/>
              <a:gd name="f192" fmla="*/ f150 1 f81"/>
              <a:gd name="f193" fmla="*/ f151 1 f80"/>
              <a:gd name="f194" fmla="*/ f152 1 f81"/>
              <a:gd name="f195" fmla="*/ f153 1 f80"/>
              <a:gd name="f196" fmla="*/ f154 1 f81"/>
              <a:gd name="f197" fmla="*/ f155 1 f81"/>
              <a:gd name="f198" fmla="*/ f156 1 f80"/>
              <a:gd name="f199" fmla="*/ f157 1 f81"/>
              <a:gd name="f200" fmla="*/ f158 1 f80"/>
              <a:gd name="f201" fmla="*/ f159 f71 1"/>
              <a:gd name="f202" fmla="*/ f160 f71 1"/>
              <a:gd name="f203" fmla="*/ f162 f72 1"/>
              <a:gd name="f204" fmla="*/ f161 f72 1"/>
              <a:gd name="f205" fmla="*/ f163 f71 1"/>
              <a:gd name="f206" fmla="*/ f164 f72 1"/>
              <a:gd name="f207" fmla="*/ f165 f71 1"/>
              <a:gd name="f208" fmla="*/ f166 f72 1"/>
              <a:gd name="f209" fmla="*/ f167 f71 1"/>
              <a:gd name="f210" fmla="*/ f168 f72 1"/>
              <a:gd name="f211" fmla="*/ f169 f71 1"/>
              <a:gd name="f212" fmla="*/ f170 f72 1"/>
              <a:gd name="f213" fmla="*/ f171 f71 1"/>
              <a:gd name="f214" fmla="*/ f172 f72 1"/>
              <a:gd name="f215" fmla="*/ f173 f71 1"/>
              <a:gd name="f216" fmla="*/ f174 f72 1"/>
              <a:gd name="f217" fmla="*/ f175 f71 1"/>
              <a:gd name="f218" fmla="*/ f176 f72 1"/>
              <a:gd name="f219" fmla="*/ f177 f71 1"/>
              <a:gd name="f220" fmla="*/ f178 f72 1"/>
              <a:gd name="f221" fmla="*/ f179 f71 1"/>
              <a:gd name="f222" fmla="*/ f180 f72 1"/>
              <a:gd name="f223" fmla="*/ f181 f71 1"/>
              <a:gd name="f224" fmla="*/ f182 f72 1"/>
              <a:gd name="f225" fmla="*/ f183 f71 1"/>
              <a:gd name="f226" fmla="*/ f184 f72 1"/>
              <a:gd name="f227" fmla="*/ f185 f71 1"/>
              <a:gd name="f228" fmla="*/ f186 f72 1"/>
              <a:gd name="f229" fmla="*/ f187 f71 1"/>
              <a:gd name="f230" fmla="*/ f188 f72 1"/>
              <a:gd name="f231" fmla="*/ f189 f71 1"/>
              <a:gd name="f232" fmla="*/ f190 f72 1"/>
              <a:gd name="f233" fmla="*/ f191 f71 1"/>
              <a:gd name="f234" fmla="*/ f192 f72 1"/>
              <a:gd name="f235" fmla="*/ f193 f71 1"/>
              <a:gd name="f236" fmla="*/ f194 f72 1"/>
              <a:gd name="f237" fmla="*/ f195 f71 1"/>
              <a:gd name="f238" fmla="*/ f196 f72 1"/>
              <a:gd name="f239" fmla="*/ f197 f72 1"/>
              <a:gd name="f240" fmla="*/ f198 f71 1"/>
              <a:gd name="f241" fmla="*/ f199 f72 1"/>
              <a:gd name="f242" fmla="*/ f200 f7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20">
                <a:pos x="f205" y="f206"/>
              </a:cxn>
              <a:cxn ang="f120">
                <a:pos x="f207" y="f208"/>
              </a:cxn>
              <a:cxn ang="f120">
                <a:pos x="f209" y="f210"/>
              </a:cxn>
              <a:cxn ang="f120">
                <a:pos x="f211" y="f212"/>
              </a:cxn>
              <a:cxn ang="f120">
                <a:pos x="f213" y="f214"/>
              </a:cxn>
              <a:cxn ang="f120">
                <a:pos x="f215" y="f216"/>
              </a:cxn>
              <a:cxn ang="f120">
                <a:pos x="f217" y="f218"/>
              </a:cxn>
              <a:cxn ang="f120">
                <a:pos x="f219" y="f220"/>
              </a:cxn>
              <a:cxn ang="f120">
                <a:pos x="f221" y="f222"/>
              </a:cxn>
              <a:cxn ang="f120">
                <a:pos x="f223" y="f224"/>
              </a:cxn>
              <a:cxn ang="f120">
                <a:pos x="f225" y="f226"/>
              </a:cxn>
              <a:cxn ang="f120">
                <a:pos x="f227" y="f228"/>
              </a:cxn>
              <a:cxn ang="f120">
                <a:pos x="f229" y="f230"/>
              </a:cxn>
              <a:cxn ang="f120">
                <a:pos x="f231" y="f232"/>
              </a:cxn>
              <a:cxn ang="f120">
                <a:pos x="f233" y="f234"/>
              </a:cxn>
              <a:cxn ang="f120">
                <a:pos x="f235" y="f236"/>
              </a:cxn>
              <a:cxn ang="f120">
                <a:pos x="f237" y="f238"/>
              </a:cxn>
              <a:cxn ang="f120">
                <a:pos x="f233" y="f239"/>
              </a:cxn>
              <a:cxn ang="f120">
                <a:pos x="f240" y="f241"/>
              </a:cxn>
              <a:cxn ang="f120">
                <a:pos x="f242" y="f239"/>
              </a:cxn>
              <a:cxn ang="f120">
                <a:pos x="f205" y="f206"/>
              </a:cxn>
            </a:cxnLst>
            <a:rect l="f201" t="f204" r="f202" b="f203"/>
            <a:pathLst>
              <a:path w="97" h="83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14" y="f24"/>
                  <a:pt x="f25" y="f26"/>
                </a:cubicBezTo>
                <a:cubicBezTo>
                  <a:pt x="f18" y="f27"/>
                  <a:pt x="f28" y="f29"/>
                  <a:pt x="f5" y="f30"/>
                </a:cubicBezTo>
                <a:cubicBezTo>
                  <a:pt x="f28" y="f8"/>
                  <a:pt x="f18" y="f31"/>
                  <a:pt x="f32" y="f33"/>
                </a:cubicBezTo>
                <a:cubicBezTo>
                  <a:pt x="f20" y="f34"/>
                  <a:pt x="f35" y="f36"/>
                  <a:pt x="f37" y="f22"/>
                </a:cubicBezTo>
                <a:cubicBezTo>
                  <a:pt x="f37" y="f20"/>
                  <a:pt x="f37" y="f38"/>
                  <a:pt x="f39" y="f40"/>
                </a:cubicBezTo>
                <a:cubicBezTo>
                  <a:pt x="f35" y="f38"/>
                  <a:pt x="f20" y="f18"/>
                  <a:pt x="f36" y="f16"/>
                </a:cubicBezTo>
                <a:cubicBezTo>
                  <a:pt x="f41" y="f38"/>
                  <a:pt x="f12" y="f42"/>
                  <a:pt x="f43" y="f5"/>
                </a:cubicBezTo>
                <a:cubicBezTo>
                  <a:pt x="f33" y="f44"/>
                  <a:pt x="f31" y="f45"/>
                  <a:pt x="f46" y="f20"/>
                </a:cubicBezTo>
                <a:cubicBezTo>
                  <a:pt x="f27" y="f47"/>
                  <a:pt x="f48" y="f49"/>
                  <a:pt x="f50" y="f51"/>
                </a:cubicBezTo>
                <a:cubicBezTo>
                  <a:pt x="f11" y="f44"/>
                  <a:pt x="f52" y="f35"/>
                  <a:pt x="f23" y="f49"/>
                </a:cubicBezTo>
                <a:cubicBezTo>
                  <a:pt x="f53" y="f20"/>
                  <a:pt x="f54" y="f36"/>
                  <a:pt x="f48" y="f55"/>
                </a:cubicBezTo>
                <a:cubicBezTo>
                  <a:pt x="f13" y="f43"/>
                  <a:pt x="f7" y="f34"/>
                  <a:pt x="f56" y="f57"/>
                </a:cubicBezTo>
                <a:cubicBezTo>
                  <a:pt x="f6" y="f34"/>
                  <a:pt x="f6" y="f43"/>
                  <a:pt x="f6" y="f10"/>
                </a:cubicBezTo>
                <a:cubicBezTo>
                  <a:pt x="f58" y="f33"/>
                  <a:pt x="f59" y="f60"/>
                  <a:pt x="f54" y="f61"/>
                </a:cubicBezTo>
                <a:cubicBezTo>
                  <a:pt x="f17" y="f62"/>
                  <a:pt x="f63" y="f50"/>
                  <a:pt x="f56" y="f64"/>
                </a:cubicBezTo>
                <a:cubicBezTo>
                  <a:pt x="f56" y="f13"/>
                  <a:pt x="f65" y="f66"/>
                  <a:pt x="f65" y="f19"/>
                </a:cubicBezTo>
                <a:cubicBezTo>
                  <a:pt x="f58" y="f66"/>
                  <a:pt x="f67" y="f13"/>
                  <a:pt x="f13" y="f64"/>
                </a:cubicBezTo>
                <a:cubicBezTo>
                  <a:pt x="f24" y="f7"/>
                  <a:pt x="f68" y="f69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6" name="Freeform 38">
            <a:extLst>
              <a:ext uri="{FF2B5EF4-FFF2-40B4-BE49-F238E27FC236}">
                <a16:creationId xmlns:a16="http://schemas.microsoft.com/office/drawing/2014/main" id="{DDEB6851-9A06-63EF-AB4D-D67E791CD613}"/>
              </a:ext>
            </a:extLst>
          </p:cNvPr>
          <p:cNvSpPr/>
          <p:nvPr/>
        </p:nvSpPr>
        <p:spPr>
          <a:xfrm>
            <a:off x="2360615" y="2844798"/>
            <a:ext cx="142875" cy="14763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5"/>
              <a:gd name="f7" fmla="val 88"/>
              <a:gd name="f8" fmla="val 20"/>
              <a:gd name="f9" fmla="val 40"/>
              <a:gd name="f10" fmla="val 13"/>
              <a:gd name="f11" fmla="val 31"/>
              <a:gd name="f12" fmla="val 7"/>
              <a:gd name="f13" fmla="val 25"/>
              <a:gd name="f14" fmla="val 1"/>
              <a:gd name="f15" fmla="val 18"/>
              <a:gd name="f16" fmla="val 3"/>
              <a:gd name="f17" fmla="val 17"/>
              <a:gd name="f18" fmla="val 4"/>
              <a:gd name="f19" fmla="val 15"/>
              <a:gd name="f20" fmla="val 5"/>
              <a:gd name="f21" fmla="val 14"/>
              <a:gd name="f22" fmla="val 12"/>
              <a:gd name="f23" fmla="val 21"/>
              <a:gd name="f24" fmla="val 26"/>
              <a:gd name="f25" fmla="val 27"/>
              <a:gd name="f26" fmla="val 19"/>
              <a:gd name="f27" fmla="val 28"/>
              <a:gd name="f28" fmla="val 30"/>
              <a:gd name="f29" fmla="val 37"/>
              <a:gd name="f30" fmla="val 8"/>
              <a:gd name="f31" fmla="val 41"/>
              <a:gd name="f32" fmla="val 45"/>
              <a:gd name="f33" fmla="val 16"/>
              <a:gd name="f34" fmla="val 49"/>
              <a:gd name="f35" fmla="val 55"/>
              <a:gd name="f36" fmla="val 9"/>
              <a:gd name="f37" fmla="val 60"/>
              <a:gd name="f38" fmla="val 6"/>
              <a:gd name="f39" fmla="val 61"/>
              <a:gd name="f40" fmla="val 63"/>
              <a:gd name="f41" fmla="val 64"/>
              <a:gd name="f42" fmla="val 56"/>
              <a:gd name="f43" fmla="val 51"/>
              <a:gd name="f44" fmla="val 39"/>
              <a:gd name="f45" fmla="val 74"/>
              <a:gd name="f46" fmla="val 84"/>
              <a:gd name="f47" fmla="val 43"/>
              <a:gd name="f48" fmla="val 44"/>
              <a:gd name="f49" fmla="val 77"/>
              <a:gd name="f50" fmla="val 47"/>
              <a:gd name="f51" fmla="val 69"/>
              <a:gd name="f52" fmla="val 50"/>
              <a:gd name="f53" fmla="val 52"/>
              <a:gd name="f54" fmla="val 66"/>
              <a:gd name="f55" fmla="val 59"/>
              <a:gd name="f56" fmla="val 71"/>
              <a:gd name="f57" fmla="val 76"/>
              <a:gd name="f58" fmla="val 70"/>
              <a:gd name="f59" fmla="val 75"/>
              <a:gd name="f60" fmla="val 72"/>
              <a:gd name="f61" fmla="val 73"/>
              <a:gd name="f62" fmla="val 68"/>
              <a:gd name="f63" fmla="val 62"/>
              <a:gd name="f64" fmla="val 54"/>
              <a:gd name="f65" fmla="val 80"/>
              <a:gd name="f66" fmla="val 53"/>
              <a:gd name="f67" fmla="val 86"/>
              <a:gd name="f68" fmla="val 87"/>
              <a:gd name="f69" fmla="val 48"/>
              <a:gd name="f70" fmla="val 81"/>
              <a:gd name="f71" fmla="val 35"/>
              <a:gd name="f72" fmla="val 65"/>
              <a:gd name="f73" fmla="val 29"/>
              <a:gd name="f74" fmla="val 23"/>
              <a:gd name="f75" fmla="val 67"/>
              <a:gd name="f76" fmla="val 46"/>
              <a:gd name="f77" fmla="val 42"/>
              <a:gd name="f78" fmla="+- 0 0 -90"/>
              <a:gd name="f79" fmla="*/ f3 1 85"/>
              <a:gd name="f80" fmla="*/ f4 1 88"/>
              <a:gd name="f81" fmla="val f5"/>
              <a:gd name="f82" fmla="val f6"/>
              <a:gd name="f83" fmla="val f7"/>
              <a:gd name="f84" fmla="*/ f78 f0 1"/>
              <a:gd name="f85" fmla="+- f83 0 f81"/>
              <a:gd name="f86" fmla="+- f82 0 f81"/>
              <a:gd name="f87" fmla="*/ f84 1 f2"/>
              <a:gd name="f88" fmla="*/ f86 1 85"/>
              <a:gd name="f89" fmla="*/ f85 1 88"/>
              <a:gd name="f90" fmla="*/ 20 f86 1"/>
              <a:gd name="f91" fmla="*/ 40 f85 1"/>
              <a:gd name="f92" fmla="*/ 1 f86 1"/>
              <a:gd name="f93" fmla="*/ 18 f85 1"/>
              <a:gd name="f94" fmla="*/ 5 f86 1"/>
              <a:gd name="f95" fmla="*/ 14 f85 1"/>
              <a:gd name="f96" fmla="*/ 26 f86 1"/>
              <a:gd name="f97" fmla="*/ 26 f85 1"/>
              <a:gd name="f98" fmla="*/ 30 f86 1"/>
              <a:gd name="f99" fmla="*/ 0 f85 1"/>
              <a:gd name="f100" fmla="*/ 45 f86 1"/>
              <a:gd name="f101" fmla="*/ 16 f85 1"/>
              <a:gd name="f102" fmla="*/ 60 f86 1"/>
              <a:gd name="f103" fmla="*/ 6 f85 1"/>
              <a:gd name="f104" fmla="*/ 64 f86 1"/>
              <a:gd name="f105" fmla="*/ 9 f85 1"/>
              <a:gd name="f106" fmla="*/ 51 f86 1"/>
              <a:gd name="f107" fmla="*/ 39 f85 1"/>
              <a:gd name="f108" fmla="*/ 84 f86 1"/>
              <a:gd name="f109" fmla="*/ 41 f85 1"/>
              <a:gd name="f110" fmla="*/ 85 f86 1"/>
              <a:gd name="f111" fmla="*/ 45 f85 1"/>
              <a:gd name="f112" fmla="*/ 52 f85 1"/>
              <a:gd name="f113" fmla="*/ 76 f86 1"/>
              <a:gd name="f114" fmla="*/ 70 f85 1"/>
              <a:gd name="f115" fmla="*/ 74 f86 1"/>
              <a:gd name="f116" fmla="*/ 73 f85 1"/>
              <a:gd name="f117" fmla="*/ 55 f86 1"/>
              <a:gd name="f118" fmla="*/ 68 f85 1"/>
              <a:gd name="f119" fmla="*/ 53 f86 1"/>
              <a:gd name="f120" fmla="*/ 86 f85 1"/>
              <a:gd name="f121" fmla="*/ 48 f86 1"/>
              <a:gd name="f122" fmla="*/ 88 f85 1"/>
              <a:gd name="f123" fmla="*/ 35 f86 1"/>
              <a:gd name="f124" fmla="*/ 65 f85 1"/>
              <a:gd name="f125" fmla="*/ 17 f86 1"/>
              <a:gd name="f126" fmla="*/ 77 f85 1"/>
              <a:gd name="f127" fmla="*/ 14 f86 1"/>
              <a:gd name="f128" fmla="*/ 74 f85 1"/>
              <a:gd name="f129" fmla="*/ 53 f85 1"/>
              <a:gd name="f130" fmla="*/ 0 f86 1"/>
              <a:gd name="f131" fmla="*/ 47 f85 1"/>
              <a:gd name="f132" fmla="*/ 44 f85 1"/>
              <a:gd name="f133" fmla="+- f87 0 f1"/>
              <a:gd name="f134" fmla="*/ f90 1 85"/>
              <a:gd name="f135" fmla="*/ f91 1 88"/>
              <a:gd name="f136" fmla="*/ f92 1 85"/>
              <a:gd name="f137" fmla="*/ f93 1 88"/>
              <a:gd name="f138" fmla="*/ f94 1 85"/>
              <a:gd name="f139" fmla="*/ f95 1 88"/>
              <a:gd name="f140" fmla="*/ f96 1 85"/>
              <a:gd name="f141" fmla="*/ f97 1 88"/>
              <a:gd name="f142" fmla="*/ f98 1 85"/>
              <a:gd name="f143" fmla="*/ f99 1 88"/>
              <a:gd name="f144" fmla="*/ f100 1 85"/>
              <a:gd name="f145" fmla="*/ f101 1 88"/>
              <a:gd name="f146" fmla="*/ f102 1 85"/>
              <a:gd name="f147" fmla="*/ f103 1 88"/>
              <a:gd name="f148" fmla="*/ f104 1 85"/>
              <a:gd name="f149" fmla="*/ f105 1 88"/>
              <a:gd name="f150" fmla="*/ f106 1 85"/>
              <a:gd name="f151" fmla="*/ f107 1 88"/>
              <a:gd name="f152" fmla="*/ f108 1 85"/>
              <a:gd name="f153" fmla="*/ f109 1 88"/>
              <a:gd name="f154" fmla="*/ f110 1 85"/>
              <a:gd name="f155" fmla="*/ f111 1 88"/>
              <a:gd name="f156" fmla="*/ f112 1 88"/>
              <a:gd name="f157" fmla="*/ f113 1 85"/>
              <a:gd name="f158" fmla="*/ f114 1 88"/>
              <a:gd name="f159" fmla="*/ f115 1 85"/>
              <a:gd name="f160" fmla="*/ f116 1 88"/>
              <a:gd name="f161" fmla="*/ f117 1 85"/>
              <a:gd name="f162" fmla="*/ f118 1 88"/>
              <a:gd name="f163" fmla="*/ f119 1 85"/>
              <a:gd name="f164" fmla="*/ f120 1 88"/>
              <a:gd name="f165" fmla="*/ f121 1 85"/>
              <a:gd name="f166" fmla="*/ f122 1 88"/>
              <a:gd name="f167" fmla="*/ f123 1 85"/>
              <a:gd name="f168" fmla="*/ f124 1 88"/>
              <a:gd name="f169" fmla="*/ f125 1 85"/>
              <a:gd name="f170" fmla="*/ f126 1 88"/>
              <a:gd name="f171" fmla="*/ f127 1 85"/>
              <a:gd name="f172" fmla="*/ f128 1 88"/>
              <a:gd name="f173" fmla="*/ f129 1 88"/>
              <a:gd name="f174" fmla="*/ f130 1 85"/>
              <a:gd name="f175" fmla="*/ f131 1 88"/>
              <a:gd name="f176" fmla="*/ f132 1 88"/>
              <a:gd name="f177" fmla="*/ 0 1 f88"/>
              <a:gd name="f178" fmla="*/ f82 1 f88"/>
              <a:gd name="f179" fmla="*/ 0 1 f89"/>
              <a:gd name="f180" fmla="*/ f83 1 f89"/>
              <a:gd name="f181" fmla="*/ f134 1 f88"/>
              <a:gd name="f182" fmla="*/ f135 1 f89"/>
              <a:gd name="f183" fmla="*/ f136 1 f88"/>
              <a:gd name="f184" fmla="*/ f137 1 f89"/>
              <a:gd name="f185" fmla="*/ f138 1 f88"/>
              <a:gd name="f186" fmla="*/ f139 1 f89"/>
              <a:gd name="f187" fmla="*/ f140 1 f88"/>
              <a:gd name="f188" fmla="*/ f141 1 f89"/>
              <a:gd name="f189" fmla="*/ f142 1 f88"/>
              <a:gd name="f190" fmla="*/ f143 1 f89"/>
              <a:gd name="f191" fmla="*/ f144 1 f88"/>
              <a:gd name="f192" fmla="*/ f145 1 f89"/>
              <a:gd name="f193" fmla="*/ f146 1 f88"/>
              <a:gd name="f194" fmla="*/ f147 1 f89"/>
              <a:gd name="f195" fmla="*/ f148 1 f88"/>
              <a:gd name="f196" fmla="*/ f149 1 f89"/>
              <a:gd name="f197" fmla="*/ f150 1 f88"/>
              <a:gd name="f198" fmla="*/ f151 1 f89"/>
              <a:gd name="f199" fmla="*/ f152 1 f88"/>
              <a:gd name="f200" fmla="*/ f153 1 f89"/>
              <a:gd name="f201" fmla="*/ f154 1 f88"/>
              <a:gd name="f202" fmla="*/ f155 1 f89"/>
              <a:gd name="f203" fmla="*/ f156 1 f89"/>
              <a:gd name="f204" fmla="*/ f157 1 f88"/>
              <a:gd name="f205" fmla="*/ f158 1 f89"/>
              <a:gd name="f206" fmla="*/ f159 1 f88"/>
              <a:gd name="f207" fmla="*/ f160 1 f89"/>
              <a:gd name="f208" fmla="*/ f161 1 f88"/>
              <a:gd name="f209" fmla="*/ f162 1 f89"/>
              <a:gd name="f210" fmla="*/ f163 1 f88"/>
              <a:gd name="f211" fmla="*/ f164 1 f89"/>
              <a:gd name="f212" fmla="*/ f165 1 f88"/>
              <a:gd name="f213" fmla="*/ f166 1 f89"/>
              <a:gd name="f214" fmla="*/ f167 1 f88"/>
              <a:gd name="f215" fmla="*/ f168 1 f89"/>
              <a:gd name="f216" fmla="*/ f169 1 f88"/>
              <a:gd name="f217" fmla="*/ f170 1 f89"/>
              <a:gd name="f218" fmla="*/ f171 1 f88"/>
              <a:gd name="f219" fmla="*/ f172 1 f89"/>
              <a:gd name="f220" fmla="*/ f173 1 f89"/>
              <a:gd name="f221" fmla="*/ f174 1 f88"/>
              <a:gd name="f222" fmla="*/ f175 1 f89"/>
              <a:gd name="f223" fmla="*/ f176 1 f89"/>
              <a:gd name="f224" fmla="*/ f177 f79 1"/>
              <a:gd name="f225" fmla="*/ f178 f79 1"/>
              <a:gd name="f226" fmla="*/ f180 f80 1"/>
              <a:gd name="f227" fmla="*/ f179 f80 1"/>
              <a:gd name="f228" fmla="*/ f181 f79 1"/>
              <a:gd name="f229" fmla="*/ f182 f80 1"/>
              <a:gd name="f230" fmla="*/ f183 f79 1"/>
              <a:gd name="f231" fmla="*/ f184 f80 1"/>
              <a:gd name="f232" fmla="*/ f185 f79 1"/>
              <a:gd name="f233" fmla="*/ f186 f80 1"/>
              <a:gd name="f234" fmla="*/ f187 f79 1"/>
              <a:gd name="f235" fmla="*/ f188 f80 1"/>
              <a:gd name="f236" fmla="*/ f189 f79 1"/>
              <a:gd name="f237" fmla="*/ f190 f80 1"/>
              <a:gd name="f238" fmla="*/ f191 f79 1"/>
              <a:gd name="f239" fmla="*/ f192 f80 1"/>
              <a:gd name="f240" fmla="*/ f193 f79 1"/>
              <a:gd name="f241" fmla="*/ f194 f80 1"/>
              <a:gd name="f242" fmla="*/ f195 f79 1"/>
              <a:gd name="f243" fmla="*/ f196 f80 1"/>
              <a:gd name="f244" fmla="*/ f197 f79 1"/>
              <a:gd name="f245" fmla="*/ f198 f80 1"/>
              <a:gd name="f246" fmla="*/ f199 f79 1"/>
              <a:gd name="f247" fmla="*/ f200 f80 1"/>
              <a:gd name="f248" fmla="*/ f201 f79 1"/>
              <a:gd name="f249" fmla="*/ f202 f80 1"/>
              <a:gd name="f250" fmla="*/ f203 f80 1"/>
              <a:gd name="f251" fmla="*/ f204 f79 1"/>
              <a:gd name="f252" fmla="*/ f205 f80 1"/>
              <a:gd name="f253" fmla="*/ f206 f79 1"/>
              <a:gd name="f254" fmla="*/ f207 f80 1"/>
              <a:gd name="f255" fmla="*/ f208 f79 1"/>
              <a:gd name="f256" fmla="*/ f209 f80 1"/>
              <a:gd name="f257" fmla="*/ f210 f79 1"/>
              <a:gd name="f258" fmla="*/ f211 f80 1"/>
              <a:gd name="f259" fmla="*/ f212 f79 1"/>
              <a:gd name="f260" fmla="*/ f213 f80 1"/>
              <a:gd name="f261" fmla="*/ f214 f79 1"/>
              <a:gd name="f262" fmla="*/ f215 f80 1"/>
              <a:gd name="f263" fmla="*/ f216 f79 1"/>
              <a:gd name="f264" fmla="*/ f217 f80 1"/>
              <a:gd name="f265" fmla="*/ f218 f79 1"/>
              <a:gd name="f266" fmla="*/ f219 f80 1"/>
              <a:gd name="f267" fmla="*/ f220 f80 1"/>
              <a:gd name="f268" fmla="*/ f221 f79 1"/>
              <a:gd name="f269" fmla="*/ f222 f80 1"/>
              <a:gd name="f270" fmla="*/ f223 f8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33">
                <a:pos x="f228" y="f229"/>
              </a:cxn>
              <a:cxn ang="f133">
                <a:pos x="f230" y="f231"/>
              </a:cxn>
              <a:cxn ang="f133">
                <a:pos x="f232" y="f233"/>
              </a:cxn>
              <a:cxn ang="f133">
                <a:pos x="f234" y="f235"/>
              </a:cxn>
              <a:cxn ang="f133">
                <a:pos x="f236" y="f237"/>
              </a:cxn>
              <a:cxn ang="f133">
                <a:pos x="f238" y="f239"/>
              </a:cxn>
              <a:cxn ang="f133">
                <a:pos x="f240" y="f241"/>
              </a:cxn>
              <a:cxn ang="f133">
                <a:pos x="f242" y="f243"/>
              </a:cxn>
              <a:cxn ang="f133">
                <a:pos x="f244" y="f245"/>
              </a:cxn>
              <a:cxn ang="f133">
                <a:pos x="f246" y="f247"/>
              </a:cxn>
              <a:cxn ang="f133">
                <a:pos x="f248" y="f249"/>
              </a:cxn>
              <a:cxn ang="f133">
                <a:pos x="f240" y="f250"/>
              </a:cxn>
              <a:cxn ang="f133">
                <a:pos x="f251" y="f252"/>
              </a:cxn>
              <a:cxn ang="f133">
                <a:pos x="f253" y="f254"/>
              </a:cxn>
              <a:cxn ang="f133">
                <a:pos x="f255" y="f256"/>
              </a:cxn>
              <a:cxn ang="f133">
                <a:pos x="f257" y="f258"/>
              </a:cxn>
              <a:cxn ang="f133">
                <a:pos x="f259" y="f260"/>
              </a:cxn>
              <a:cxn ang="f133">
                <a:pos x="f261" y="f262"/>
              </a:cxn>
              <a:cxn ang="f133">
                <a:pos x="f263" y="f264"/>
              </a:cxn>
              <a:cxn ang="f133">
                <a:pos x="f265" y="f266"/>
              </a:cxn>
              <a:cxn ang="f133">
                <a:pos x="f228" y="f267"/>
              </a:cxn>
              <a:cxn ang="f133">
                <a:pos x="f268" y="f269"/>
              </a:cxn>
              <a:cxn ang="f133">
                <a:pos x="f268" y="f270"/>
              </a:cxn>
              <a:cxn ang="f133">
                <a:pos x="f228" y="f229"/>
              </a:cxn>
            </a:cxnLst>
            <a:rect l="f224" t="f227" r="f225" b="f226"/>
            <a:pathLst>
              <a:path w="85" h="88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15"/>
                  <a:pt x="f15" y="f23"/>
                  <a:pt x="f24" y="f24"/>
                </a:cubicBezTo>
                <a:cubicBezTo>
                  <a:pt x="f25" y="f26"/>
                  <a:pt x="f27" y="f22"/>
                  <a:pt x="f28" y="f5"/>
                </a:cubicBezTo>
                <a:cubicBezTo>
                  <a:pt x="f29" y="f30"/>
                  <a:pt x="f31" y="f22"/>
                  <a:pt x="f32" y="f33"/>
                </a:cubicBezTo>
                <a:cubicBezTo>
                  <a:pt x="f34" y="f10"/>
                  <a:pt x="f35" y="f36"/>
                  <a:pt x="f37" y="f38"/>
                </a:cubicBezTo>
                <a:cubicBezTo>
                  <a:pt x="f39" y="f12"/>
                  <a:pt x="f40" y="f30"/>
                  <a:pt x="f41" y="f36"/>
                </a:cubicBezTo>
                <a:cubicBezTo>
                  <a:pt x="f37" y="f15"/>
                  <a:pt x="f42" y="f25"/>
                  <a:pt x="f43" y="f44"/>
                </a:cubicBezTo>
                <a:cubicBezTo>
                  <a:pt x="f40" y="f9"/>
                  <a:pt x="f45" y="f9"/>
                  <a:pt x="f46" y="f31"/>
                </a:cubicBezTo>
                <a:cubicBezTo>
                  <a:pt x="f6" y="f47"/>
                  <a:pt x="f6" y="f48"/>
                  <a:pt x="f6" y="f32"/>
                </a:cubicBezTo>
                <a:cubicBezTo>
                  <a:pt x="f49" y="f50"/>
                  <a:pt x="f51" y="f52"/>
                  <a:pt x="f37" y="f53"/>
                </a:cubicBezTo>
                <a:cubicBezTo>
                  <a:pt x="f54" y="f55"/>
                  <a:pt x="f56" y="f41"/>
                  <a:pt x="f57" y="f58"/>
                </a:cubicBezTo>
                <a:cubicBezTo>
                  <a:pt x="f59" y="f56"/>
                  <a:pt x="f59" y="f60"/>
                  <a:pt x="f45" y="f61"/>
                </a:cubicBezTo>
                <a:cubicBezTo>
                  <a:pt x="f62" y="f56"/>
                  <a:pt x="f63" y="f58"/>
                  <a:pt x="f35" y="f62"/>
                </a:cubicBezTo>
                <a:cubicBezTo>
                  <a:pt x="f64" y="f45"/>
                  <a:pt x="f64" y="f65"/>
                  <a:pt x="f66" y="f67"/>
                </a:cubicBezTo>
                <a:cubicBezTo>
                  <a:pt x="f43" y="f67"/>
                  <a:pt x="f52" y="f68"/>
                  <a:pt x="f69" y="f7"/>
                </a:cubicBezTo>
                <a:cubicBezTo>
                  <a:pt x="f48" y="f70"/>
                  <a:pt x="f44" y="f61"/>
                  <a:pt x="f71" y="f72"/>
                </a:cubicBezTo>
                <a:cubicBezTo>
                  <a:pt x="f73" y="f62"/>
                  <a:pt x="f74" y="f60"/>
                  <a:pt x="f17" y="f49"/>
                </a:cubicBezTo>
                <a:cubicBezTo>
                  <a:pt x="f33" y="f57"/>
                  <a:pt x="f19" y="f59"/>
                  <a:pt x="f21" y="f45"/>
                </a:cubicBezTo>
                <a:cubicBezTo>
                  <a:pt x="f33" y="f75"/>
                  <a:pt x="f15" y="f37"/>
                  <a:pt x="f8" y="f66"/>
                </a:cubicBezTo>
                <a:cubicBezTo>
                  <a:pt x="f10" y="f43"/>
                  <a:pt x="f12" y="f34"/>
                  <a:pt x="f5" y="f50"/>
                </a:cubicBezTo>
                <a:cubicBezTo>
                  <a:pt x="f5" y="f76"/>
                  <a:pt x="f5" y="f32"/>
                  <a:pt x="f5" y="f48"/>
                </a:cubicBezTo>
                <a:cubicBezTo>
                  <a:pt x="f38" y="f47"/>
                  <a:pt x="f22" y="f77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7" name="Freeform 39">
            <a:extLst>
              <a:ext uri="{FF2B5EF4-FFF2-40B4-BE49-F238E27FC236}">
                <a16:creationId xmlns:a16="http://schemas.microsoft.com/office/drawing/2014/main" id="{C89931EE-BC2C-7B5C-BB73-582C55AC5921}"/>
              </a:ext>
            </a:extLst>
          </p:cNvPr>
          <p:cNvSpPr/>
          <p:nvPr/>
        </p:nvSpPr>
        <p:spPr>
          <a:xfrm>
            <a:off x="2513008" y="2541583"/>
            <a:ext cx="144466" cy="14128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6"/>
              <a:gd name="f7" fmla="val 84"/>
              <a:gd name="f8" fmla="val 8"/>
              <a:gd name="f9" fmla="val 29"/>
              <a:gd name="f10" fmla="val 14"/>
              <a:gd name="f11" fmla="val 30"/>
              <a:gd name="f12" fmla="val 20"/>
              <a:gd name="f13" fmla="val 31"/>
              <a:gd name="f14" fmla="val 28"/>
              <a:gd name="f15" fmla="val 32"/>
              <a:gd name="f16" fmla="val 22"/>
              <a:gd name="f17" fmla="val 21"/>
              <a:gd name="f18" fmla="val 18"/>
              <a:gd name="f19" fmla="val 13"/>
              <a:gd name="f20" fmla="val 4"/>
              <a:gd name="f21" fmla="val 15"/>
              <a:gd name="f22" fmla="val 3"/>
              <a:gd name="f23" fmla="val 16"/>
              <a:gd name="f24" fmla="val 1"/>
              <a:gd name="f25" fmla="val 25"/>
              <a:gd name="f26" fmla="val 6"/>
              <a:gd name="f27" fmla="val 12"/>
              <a:gd name="f28" fmla="val 35"/>
              <a:gd name="f29" fmla="val 52"/>
              <a:gd name="f30" fmla="val 66"/>
              <a:gd name="f31" fmla="val 74"/>
              <a:gd name="f32" fmla="val 26"/>
              <a:gd name="f33" fmla="val 65"/>
              <a:gd name="f34" fmla="val 54"/>
              <a:gd name="f35" fmla="val 39"/>
              <a:gd name="f36" fmla="val 43"/>
              <a:gd name="f37" fmla="val 75"/>
              <a:gd name="f38" fmla="val 46"/>
              <a:gd name="f39" fmla="val 49"/>
              <a:gd name="f40" fmla="val 50"/>
              <a:gd name="f41" fmla="val 51"/>
              <a:gd name="f42" fmla="val 78"/>
              <a:gd name="f43" fmla="val 53"/>
              <a:gd name="f44" fmla="val 72"/>
              <a:gd name="f45" fmla="val 56"/>
              <a:gd name="f46" fmla="val 68"/>
              <a:gd name="f47" fmla="val 63"/>
              <a:gd name="f48" fmla="val 71"/>
              <a:gd name="f49" fmla="val 73"/>
              <a:gd name="f50" fmla="val 80"/>
              <a:gd name="f51" fmla="val 81"/>
              <a:gd name="f52" fmla="val 70"/>
              <a:gd name="f53" fmla="val 83"/>
              <a:gd name="f54" fmla="val 64"/>
              <a:gd name="f55" fmla="val 58"/>
              <a:gd name="f56" fmla="val 47"/>
              <a:gd name="f57" fmla="val 42"/>
              <a:gd name="f58" fmla="val 37"/>
              <a:gd name="f59" fmla="val 36"/>
              <a:gd name="f60" fmla="val 34"/>
              <a:gd name="f61" fmla="val 82"/>
              <a:gd name="f62" fmla="val 33"/>
              <a:gd name="f63" fmla="val 23"/>
              <a:gd name="f64" fmla="val 2"/>
              <a:gd name="f65" fmla="val 7"/>
              <a:gd name="f66" fmla="val 40"/>
              <a:gd name="f67" fmla="val 11"/>
              <a:gd name="f68" fmla="+- 0 0 -90"/>
              <a:gd name="f69" fmla="*/ f3 1 86"/>
              <a:gd name="f70" fmla="*/ f4 1 84"/>
              <a:gd name="f71" fmla="val f5"/>
              <a:gd name="f72" fmla="val f6"/>
              <a:gd name="f73" fmla="val f7"/>
              <a:gd name="f74" fmla="*/ f68 f0 1"/>
              <a:gd name="f75" fmla="+- f73 0 f71"/>
              <a:gd name="f76" fmla="+- f72 0 f71"/>
              <a:gd name="f77" fmla="*/ f74 1 f2"/>
              <a:gd name="f78" fmla="*/ f76 1 86"/>
              <a:gd name="f79" fmla="*/ f75 1 84"/>
              <a:gd name="f80" fmla="*/ 8 f76 1"/>
              <a:gd name="f81" fmla="*/ 29 f75 1"/>
              <a:gd name="f82" fmla="*/ 28 f76 1"/>
              <a:gd name="f83" fmla="*/ 32 f75 1"/>
              <a:gd name="f84" fmla="*/ 13 f76 1"/>
              <a:gd name="f85" fmla="*/ 4 f75 1"/>
              <a:gd name="f86" fmla="*/ 18 f76 1"/>
              <a:gd name="f87" fmla="*/ 0 f75 1"/>
              <a:gd name="f88" fmla="*/ 35 f76 1"/>
              <a:gd name="f89" fmla="*/ 15 f75 1"/>
              <a:gd name="f90" fmla="*/ 86 f76 1"/>
              <a:gd name="f91" fmla="*/ 18 f75 1"/>
              <a:gd name="f92" fmla="*/ 54 f76 1"/>
              <a:gd name="f93" fmla="*/ 39 f75 1"/>
              <a:gd name="f94" fmla="*/ 84 f76 1"/>
              <a:gd name="f95" fmla="*/ 49 f75 1"/>
              <a:gd name="f96" fmla="*/ 52 f75 1"/>
              <a:gd name="f97" fmla="*/ 65 f76 1"/>
              <a:gd name="f98" fmla="*/ 56 f75 1"/>
              <a:gd name="f99" fmla="*/ 74 f76 1"/>
              <a:gd name="f100" fmla="*/ 78 f75 1"/>
              <a:gd name="f101" fmla="*/ 70 f76 1"/>
              <a:gd name="f102" fmla="*/ 83 f75 1"/>
              <a:gd name="f103" fmla="*/ 50 f76 1"/>
              <a:gd name="f104" fmla="*/ 68 f75 1"/>
              <a:gd name="f105" fmla="*/ 37 f76 1"/>
              <a:gd name="f106" fmla="*/ 84 f75 1"/>
              <a:gd name="f107" fmla="*/ 32 f76 1"/>
              <a:gd name="f108" fmla="*/ 82 f75 1"/>
              <a:gd name="f109" fmla="*/ 34 f76 1"/>
              <a:gd name="f110" fmla="*/ 53 f75 1"/>
              <a:gd name="f111" fmla="*/ 3 f76 1"/>
              <a:gd name="f112" fmla="*/ 0 f76 1"/>
              <a:gd name="f113" fmla="*/ 64 f75 1"/>
              <a:gd name="f114" fmla="*/ 22 f76 1"/>
              <a:gd name="f115" fmla="*/ 46 f75 1"/>
              <a:gd name="f116" fmla="*/ 6 f76 1"/>
              <a:gd name="f117" fmla="*/ 33 f75 1"/>
              <a:gd name="f118" fmla="+- f77 0 f1"/>
              <a:gd name="f119" fmla="*/ f80 1 86"/>
              <a:gd name="f120" fmla="*/ f81 1 84"/>
              <a:gd name="f121" fmla="*/ f82 1 86"/>
              <a:gd name="f122" fmla="*/ f83 1 84"/>
              <a:gd name="f123" fmla="*/ f84 1 86"/>
              <a:gd name="f124" fmla="*/ f85 1 84"/>
              <a:gd name="f125" fmla="*/ f86 1 86"/>
              <a:gd name="f126" fmla="*/ f87 1 84"/>
              <a:gd name="f127" fmla="*/ f88 1 86"/>
              <a:gd name="f128" fmla="*/ f89 1 84"/>
              <a:gd name="f129" fmla="*/ f90 1 86"/>
              <a:gd name="f130" fmla="*/ f91 1 84"/>
              <a:gd name="f131" fmla="*/ f92 1 86"/>
              <a:gd name="f132" fmla="*/ f93 1 84"/>
              <a:gd name="f133" fmla="*/ f94 1 86"/>
              <a:gd name="f134" fmla="*/ f95 1 84"/>
              <a:gd name="f135" fmla="*/ f96 1 84"/>
              <a:gd name="f136" fmla="*/ f97 1 86"/>
              <a:gd name="f137" fmla="*/ f98 1 84"/>
              <a:gd name="f138" fmla="*/ f99 1 86"/>
              <a:gd name="f139" fmla="*/ f100 1 84"/>
              <a:gd name="f140" fmla="*/ f101 1 86"/>
              <a:gd name="f141" fmla="*/ f102 1 84"/>
              <a:gd name="f142" fmla="*/ f103 1 86"/>
              <a:gd name="f143" fmla="*/ f104 1 84"/>
              <a:gd name="f144" fmla="*/ f105 1 86"/>
              <a:gd name="f145" fmla="*/ f106 1 84"/>
              <a:gd name="f146" fmla="*/ f107 1 86"/>
              <a:gd name="f147" fmla="*/ f108 1 84"/>
              <a:gd name="f148" fmla="*/ f109 1 86"/>
              <a:gd name="f149" fmla="*/ f110 1 84"/>
              <a:gd name="f150" fmla="*/ f111 1 86"/>
              <a:gd name="f151" fmla="*/ f112 1 86"/>
              <a:gd name="f152" fmla="*/ f113 1 84"/>
              <a:gd name="f153" fmla="*/ f114 1 86"/>
              <a:gd name="f154" fmla="*/ f115 1 84"/>
              <a:gd name="f155" fmla="*/ f116 1 86"/>
              <a:gd name="f156" fmla="*/ f117 1 84"/>
              <a:gd name="f157" fmla="*/ 0 1 f78"/>
              <a:gd name="f158" fmla="*/ f72 1 f78"/>
              <a:gd name="f159" fmla="*/ 0 1 f79"/>
              <a:gd name="f160" fmla="*/ f73 1 f79"/>
              <a:gd name="f161" fmla="*/ f119 1 f78"/>
              <a:gd name="f162" fmla="*/ f120 1 f79"/>
              <a:gd name="f163" fmla="*/ f121 1 f78"/>
              <a:gd name="f164" fmla="*/ f122 1 f79"/>
              <a:gd name="f165" fmla="*/ f123 1 f78"/>
              <a:gd name="f166" fmla="*/ f124 1 f79"/>
              <a:gd name="f167" fmla="*/ f125 1 f78"/>
              <a:gd name="f168" fmla="*/ f126 1 f79"/>
              <a:gd name="f169" fmla="*/ f127 1 f78"/>
              <a:gd name="f170" fmla="*/ f128 1 f79"/>
              <a:gd name="f171" fmla="*/ f129 1 f78"/>
              <a:gd name="f172" fmla="*/ f130 1 f79"/>
              <a:gd name="f173" fmla="*/ f131 1 f78"/>
              <a:gd name="f174" fmla="*/ f132 1 f79"/>
              <a:gd name="f175" fmla="*/ f133 1 f78"/>
              <a:gd name="f176" fmla="*/ f134 1 f79"/>
              <a:gd name="f177" fmla="*/ f135 1 f79"/>
              <a:gd name="f178" fmla="*/ f136 1 f78"/>
              <a:gd name="f179" fmla="*/ f137 1 f79"/>
              <a:gd name="f180" fmla="*/ f138 1 f78"/>
              <a:gd name="f181" fmla="*/ f139 1 f79"/>
              <a:gd name="f182" fmla="*/ f140 1 f78"/>
              <a:gd name="f183" fmla="*/ f141 1 f79"/>
              <a:gd name="f184" fmla="*/ f142 1 f78"/>
              <a:gd name="f185" fmla="*/ f143 1 f79"/>
              <a:gd name="f186" fmla="*/ f144 1 f78"/>
              <a:gd name="f187" fmla="*/ f145 1 f79"/>
              <a:gd name="f188" fmla="*/ f146 1 f78"/>
              <a:gd name="f189" fmla="*/ f147 1 f79"/>
              <a:gd name="f190" fmla="*/ f148 1 f78"/>
              <a:gd name="f191" fmla="*/ f149 1 f79"/>
              <a:gd name="f192" fmla="*/ f150 1 f78"/>
              <a:gd name="f193" fmla="*/ f151 1 f78"/>
              <a:gd name="f194" fmla="*/ f152 1 f79"/>
              <a:gd name="f195" fmla="*/ f153 1 f78"/>
              <a:gd name="f196" fmla="*/ f154 1 f79"/>
              <a:gd name="f197" fmla="*/ f155 1 f78"/>
              <a:gd name="f198" fmla="*/ f156 1 f79"/>
              <a:gd name="f199" fmla="*/ f157 f69 1"/>
              <a:gd name="f200" fmla="*/ f158 f69 1"/>
              <a:gd name="f201" fmla="*/ f160 f70 1"/>
              <a:gd name="f202" fmla="*/ f159 f70 1"/>
              <a:gd name="f203" fmla="*/ f161 f69 1"/>
              <a:gd name="f204" fmla="*/ f162 f70 1"/>
              <a:gd name="f205" fmla="*/ f163 f69 1"/>
              <a:gd name="f206" fmla="*/ f164 f70 1"/>
              <a:gd name="f207" fmla="*/ f165 f69 1"/>
              <a:gd name="f208" fmla="*/ f166 f70 1"/>
              <a:gd name="f209" fmla="*/ f167 f69 1"/>
              <a:gd name="f210" fmla="*/ f168 f70 1"/>
              <a:gd name="f211" fmla="*/ f169 f69 1"/>
              <a:gd name="f212" fmla="*/ f170 f70 1"/>
              <a:gd name="f213" fmla="*/ f171 f69 1"/>
              <a:gd name="f214" fmla="*/ f172 f70 1"/>
              <a:gd name="f215" fmla="*/ f173 f69 1"/>
              <a:gd name="f216" fmla="*/ f174 f70 1"/>
              <a:gd name="f217" fmla="*/ f175 f69 1"/>
              <a:gd name="f218" fmla="*/ f176 f70 1"/>
              <a:gd name="f219" fmla="*/ f177 f70 1"/>
              <a:gd name="f220" fmla="*/ f178 f69 1"/>
              <a:gd name="f221" fmla="*/ f179 f70 1"/>
              <a:gd name="f222" fmla="*/ f180 f69 1"/>
              <a:gd name="f223" fmla="*/ f181 f70 1"/>
              <a:gd name="f224" fmla="*/ f182 f69 1"/>
              <a:gd name="f225" fmla="*/ f183 f70 1"/>
              <a:gd name="f226" fmla="*/ f184 f69 1"/>
              <a:gd name="f227" fmla="*/ f185 f70 1"/>
              <a:gd name="f228" fmla="*/ f186 f69 1"/>
              <a:gd name="f229" fmla="*/ f187 f70 1"/>
              <a:gd name="f230" fmla="*/ f188 f69 1"/>
              <a:gd name="f231" fmla="*/ f189 f70 1"/>
              <a:gd name="f232" fmla="*/ f190 f69 1"/>
              <a:gd name="f233" fmla="*/ f191 f70 1"/>
              <a:gd name="f234" fmla="*/ f192 f69 1"/>
              <a:gd name="f235" fmla="*/ f193 f69 1"/>
              <a:gd name="f236" fmla="*/ f194 f70 1"/>
              <a:gd name="f237" fmla="*/ f195 f69 1"/>
              <a:gd name="f238" fmla="*/ f196 f70 1"/>
              <a:gd name="f239" fmla="*/ f197 f69 1"/>
              <a:gd name="f240" fmla="*/ f198 f7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18">
                <a:pos x="f203" y="f204"/>
              </a:cxn>
              <a:cxn ang="f118">
                <a:pos x="f205" y="f206"/>
              </a:cxn>
              <a:cxn ang="f118">
                <a:pos x="f207" y="f208"/>
              </a:cxn>
              <a:cxn ang="f118">
                <a:pos x="f209" y="f210"/>
              </a:cxn>
              <a:cxn ang="f118">
                <a:pos x="f211" y="f212"/>
              </a:cxn>
              <a:cxn ang="f118">
                <a:pos x="f213" y="f214"/>
              </a:cxn>
              <a:cxn ang="f118">
                <a:pos x="f215" y="f216"/>
              </a:cxn>
              <a:cxn ang="f118">
                <a:pos x="f217" y="f218"/>
              </a:cxn>
              <a:cxn ang="f118">
                <a:pos x="f217" y="f219"/>
              </a:cxn>
              <a:cxn ang="f118">
                <a:pos x="f220" y="f221"/>
              </a:cxn>
              <a:cxn ang="f118">
                <a:pos x="f222" y="f223"/>
              </a:cxn>
              <a:cxn ang="f118">
                <a:pos x="f224" y="f225"/>
              </a:cxn>
              <a:cxn ang="f118">
                <a:pos x="f226" y="f227"/>
              </a:cxn>
              <a:cxn ang="f118">
                <a:pos x="f228" y="f229"/>
              </a:cxn>
              <a:cxn ang="f118">
                <a:pos x="f230" y="f231"/>
              </a:cxn>
              <a:cxn ang="f118">
                <a:pos x="f232" y="f233"/>
              </a:cxn>
              <a:cxn ang="f118">
                <a:pos x="f234" y="f227"/>
              </a:cxn>
              <a:cxn ang="f118">
                <a:pos x="f235" y="f236"/>
              </a:cxn>
              <a:cxn ang="f118">
                <a:pos x="f237" y="f238"/>
              </a:cxn>
              <a:cxn ang="f118">
                <a:pos x="f239" y="f240"/>
              </a:cxn>
              <a:cxn ang="f118">
                <a:pos x="f203" y="f204"/>
              </a:cxn>
            </a:cxnLst>
            <a:rect l="f199" t="f202" r="f200" b="f201"/>
            <a:pathLst>
              <a:path w="86" h="84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19" y="f20"/>
                </a:cubicBezTo>
                <a:cubicBezTo>
                  <a:pt x="f21" y="f22"/>
                  <a:pt x="f23" y="f24"/>
                  <a:pt x="f18" y="f5"/>
                </a:cubicBezTo>
                <a:cubicBezTo>
                  <a:pt x="f25" y="f26"/>
                  <a:pt x="f15" y="f27"/>
                  <a:pt x="f28" y="f21"/>
                </a:cubicBezTo>
                <a:cubicBezTo>
                  <a:pt x="f29" y="f23"/>
                  <a:pt x="f30" y="f23"/>
                  <a:pt x="f6" y="f18"/>
                </a:cubicBezTo>
                <a:cubicBezTo>
                  <a:pt x="f31" y="f32"/>
                  <a:pt x="f33" y="f15"/>
                  <a:pt x="f34" y="f35"/>
                </a:cubicBezTo>
                <a:cubicBezTo>
                  <a:pt x="f33" y="f36"/>
                  <a:pt x="f37" y="f38"/>
                  <a:pt x="f7" y="f39"/>
                </a:cubicBezTo>
                <a:cubicBezTo>
                  <a:pt x="f7" y="f40"/>
                  <a:pt x="f7" y="f41"/>
                  <a:pt x="f7" y="f29"/>
                </a:cubicBezTo>
                <a:cubicBezTo>
                  <a:pt x="f42" y="f43"/>
                  <a:pt x="f44" y="f34"/>
                  <a:pt x="f33" y="f45"/>
                </a:cubicBezTo>
                <a:cubicBezTo>
                  <a:pt x="f46" y="f47"/>
                  <a:pt x="f48" y="f48"/>
                  <a:pt x="f31" y="f42"/>
                </a:cubicBezTo>
                <a:cubicBezTo>
                  <a:pt x="f49" y="f50"/>
                  <a:pt x="f48" y="f51"/>
                  <a:pt x="f52" y="f53"/>
                </a:cubicBezTo>
                <a:cubicBezTo>
                  <a:pt x="f54" y="f42"/>
                  <a:pt x="f55" y="f49"/>
                  <a:pt x="f40" y="f46"/>
                </a:cubicBezTo>
                <a:cubicBezTo>
                  <a:pt x="f56" y="f49"/>
                  <a:pt x="f57" y="f42"/>
                  <a:pt x="f58" y="f7"/>
                </a:cubicBezTo>
                <a:cubicBezTo>
                  <a:pt x="f59" y="f53"/>
                  <a:pt x="f60" y="f53"/>
                  <a:pt x="f15" y="f61"/>
                </a:cubicBezTo>
                <a:cubicBezTo>
                  <a:pt x="f15" y="f49"/>
                  <a:pt x="f62" y="f54"/>
                  <a:pt x="f60" y="f43"/>
                </a:cubicBezTo>
                <a:cubicBezTo>
                  <a:pt x="f63" y="f55"/>
                  <a:pt x="f19" y="f47"/>
                  <a:pt x="f22" y="f46"/>
                </a:cubicBezTo>
                <a:cubicBezTo>
                  <a:pt x="f64" y="f30"/>
                  <a:pt x="f24" y="f33"/>
                  <a:pt x="f5" y="f54"/>
                </a:cubicBezTo>
                <a:cubicBezTo>
                  <a:pt x="f65" y="f55"/>
                  <a:pt x="f10" y="f43"/>
                  <a:pt x="f16" y="f38"/>
                </a:cubicBezTo>
                <a:cubicBezTo>
                  <a:pt x="f21" y="f66"/>
                  <a:pt x="f67" y="f58"/>
                  <a:pt x="f26" y="f62"/>
                </a:cubicBezTo>
                <a:cubicBezTo>
                  <a:pt x="f65" y="f15"/>
                  <a:pt x="f65" y="f11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8" name="Freeform 40">
            <a:extLst>
              <a:ext uri="{FF2B5EF4-FFF2-40B4-BE49-F238E27FC236}">
                <a16:creationId xmlns:a16="http://schemas.microsoft.com/office/drawing/2014/main" id="{CA868390-4DA0-C183-12F2-E113364DAF6E}"/>
              </a:ext>
            </a:extLst>
          </p:cNvPr>
          <p:cNvSpPr/>
          <p:nvPr/>
        </p:nvSpPr>
        <p:spPr>
          <a:xfrm>
            <a:off x="800100" y="2339977"/>
            <a:ext cx="211134" cy="7619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6"/>
              <a:gd name="f7" fmla="val 45"/>
              <a:gd name="f8" fmla="val 36"/>
              <a:gd name="f9" fmla="val 38"/>
              <a:gd name="f10" fmla="val 31"/>
              <a:gd name="f11" fmla="val 39"/>
              <a:gd name="f12" fmla="val 26"/>
              <a:gd name="f13" fmla="val 40"/>
              <a:gd name="f14" fmla="val 22"/>
              <a:gd name="f15" fmla="val 15"/>
              <a:gd name="f16" fmla="val 37"/>
              <a:gd name="f17" fmla="val 7"/>
              <a:gd name="f18" fmla="val 35"/>
              <a:gd name="f19" fmla="val 2"/>
              <a:gd name="f20" fmla="val 30"/>
              <a:gd name="f21" fmla="val 27"/>
              <a:gd name="f22" fmla="val 3"/>
              <a:gd name="f23" fmla="val 16"/>
              <a:gd name="f24" fmla="val 6"/>
              <a:gd name="f25" fmla="val 13"/>
              <a:gd name="f26" fmla="val 8"/>
              <a:gd name="f27" fmla="val 23"/>
              <a:gd name="f28" fmla="val 4"/>
              <a:gd name="f29" fmla="val 29"/>
              <a:gd name="f30" fmla="val 11"/>
              <a:gd name="f31" fmla="val 48"/>
              <a:gd name="f32" fmla="val 60"/>
              <a:gd name="f33" fmla="val 68"/>
              <a:gd name="f34" fmla="val 5"/>
              <a:gd name="f35" fmla="val 79"/>
              <a:gd name="f36" fmla="val 10"/>
              <a:gd name="f37" fmla="val 91"/>
              <a:gd name="f38" fmla="val 98"/>
              <a:gd name="f39" fmla="val 1"/>
              <a:gd name="f40" fmla="val 111"/>
              <a:gd name="f41" fmla="val 123"/>
              <a:gd name="f42" fmla="val 12"/>
              <a:gd name="f43" fmla="val 121"/>
              <a:gd name="f44" fmla="val 24"/>
              <a:gd name="f45" fmla="val 120"/>
              <a:gd name="f46" fmla="val 101"/>
              <a:gd name="f47" fmla="val 28"/>
              <a:gd name="f48" fmla="val 90"/>
              <a:gd name="f49" fmla="val 84"/>
              <a:gd name="f50" fmla="val 54"/>
              <a:gd name="f51" fmla="val 42"/>
              <a:gd name="f52" fmla="+- 0 0 -90"/>
              <a:gd name="f53" fmla="*/ f3 1 126"/>
              <a:gd name="f54" fmla="*/ f4 1 45"/>
              <a:gd name="f55" fmla="val f5"/>
              <a:gd name="f56" fmla="val f6"/>
              <a:gd name="f57" fmla="val f7"/>
              <a:gd name="f58" fmla="*/ f52 f0 1"/>
              <a:gd name="f59" fmla="+- f57 0 f55"/>
              <a:gd name="f60" fmla="+- f56 0 f55"/>
              <a:gd name="f61" fmla="*/ f58 1 f2"/>
              <a:gd name="f62" fmla="*/ f60 1 126"/>
              <a:gd name="f63" fmla="*/ f59 1 45"/>
              <a:gd name="f64" fmla="*/ 36 f60 1"/>
              <a:gd name="f65" fmla="*/ 38 f59 1"/>
              <a:gd name="f66" fmla="*/ 22 f60 1"/>
              <a:gd name="f67" fmla="*/ 39 f59 1"/>
              <a:gd name="f68" fmla="*/ 2 f60 1"/>
              <a:gd name="f69" fmla="*/ 30 f59 1"/>
              <a:gd name="f70" fmla="*/ 6 f60 1"/>
              <a:gd name="f71" fmla="*/ 13 f59 1"/>
              <a:gd name="f72" fmla="*/ 29 f60 1"/>
              <a:gd name="f73" fmla="*/ 7 f59 1"/>
              <a:gd name="f74" fmla="*/ 60 f60 1"/>
              <a:gd name="f75" fmla="*/ 8 f59 1"/>
              <a:gd name="f76" fmla="*/ 91 f60 1"/>
              <a:gd name="f77" fmla="*/ 123 f60 1"/>
              <a:gd name="f78" fmla="*/ 10 f59 1"/>
              <a:gd name="f79" fmla="*/ 120 f60 1"/>
              <a:gd name="f80" fmla="*/ 31 f59 1"/>
              <a:gd name="f81" fmla="*/ 90 f60 1"/>
              <a:gd name="f82" fmla="*/ 27 f59 1"/>
              <a:gd name="f83" fmla="*/ 54 f60 1"/>
              <a:gd name="f84" fmla="+- f61 0 f1"/>
              <a:gd name="f85" fmla="*/ f64 1 126"/>
              <a:gd name="f86" fmla="*/ f65 1 45"/>
              <a:gd name="f87" fmla="*/ f66 1 126"/>
              <a:gd name="f88" fmla="*/ f67 1 45"/>
              <a:gd name="f89" fmla="*/ f68 1 126"/>
              <a:gd name="f90" fmla="*/ f69 1 45"/>
              <a:gd name="f91" fmla="*/ f70 1 126"/>
              <a:gd name="f92" fmla="*/ f71 1 45"/>
              <a:gd name="f93" fmla="*/ f72 1 126"/>
              <a:gd name="f94" fmla="*/ f73 1 45"/>
              <a:gd name="f95" fmla="*/ f74 1 126"/>
              <a:gd name="f96" fmla="*/ f75 1 45"/>
              <a:gd name="f97" fmla="*/ f76 1 126"/>
              <a:gd name="f98" fmla="*/ f77 1 126"/>
              <a:gd name="f99" fmla="*/ f78 1 45"/>
              <a:gd name="f100" fmla="*/ f79 1 126"/>
              <a:gd name="f101" fmla="*/ f80 1 45"/>
              <a:gd name="f102" fmla="*/ f81 1 126"/>
              <a:gd name="f103" fmla="*/ f82 1 45"/>
              <a:gd name="f104" fmla="*/ f83 1 126"/>
              <a:gd name="f105" fmla="*/ 0 1 f62"/>
              <a:gd name="f106" fmla="*/ f56 1 f62"/>
              <a:gd name="f107" fmla="*/ 0 1 f63"/>
              <a:gd name="f108" fmla="*/ f57 1 f63"/>
              <a:gd name="f109" fmla="*/ f85 1 f62"/>
              <a:gd name="f110" fmla="*/ f86 1 f63"/>
              <a:gd name="f111" fmla="*/ f87 1 f62"/>
              <a:gd name="f112" fmla="*/ f88 1 f63"/>
              <a:gd name="f113" fmla="*/ f89 1 f62"/>
              <a:gd name="f114" fmla="*/ f90 1 f63"/>
              <a:gd name="f115" fmla="*/ f91 1 f62"/>
              <a:gd name="f116" fmla="*/ f92 1 f63"/>
              <a:gd name="f117" fmla="*/ f93 1 f62"/>
              <a:gd name="f118" fmla="*/ f94 1 f63"/>
              <a:gd name="f119" fmla="*/ f95 1 f62"/>
              <a:gd name="f120" fmla="*/ f96 1 f63"/>
              <a:gd name="f121" fmla="*/ f97 1 f62"/>
              <a:gd name="f122" fmla="*/ f98 1 f62"/>
              <a:gd name="f123" fmla="*/ f99 1 f63"/>
              <a:gd name="f124" fmla="*/ f100 1 f62"/>
              <a:gd name="f125" fmla="*/ f101 1 f63"/>
              <a:gd name="f126" fmla="*/ f102 1 f62"/>
              <a:gd name="f127" fmla="*/ f103 1 f63"/>
              <a:gd name="f128" fmla="*/ f104 1 f62"/>
              <a:gd name="f129" fmla="*/ f105 f53 1"/>
              <a:gd name="f130" fmla="*/ f106 f53 1"/>
              <a:gd name="f131" fmla="*/ f108 f54 1"/>
              <a:gd name="f132" fmla="*/ f107 f54 1"/>
              <a:gd name="f133" fmla="*/ f109 f53 1"/>
              <a:gd name="f134" fmla="*/ f110 f54 1"/>
              <a:gd name="f135" fmla="*/ f111 f53 1"/>
              <a:gd name="f136" fmla="*/ f112 f54 1"/>
              <a:gd name="f137" fmla="*/ f113 f53 1"/>
              <a:gd name="f138" fmla="*/ f114 f54 1"/>
              <a:gd name="f139" fmla="*/ f115 f53 1"/>
              <a:gd name="f140" fmla="*/ f116 f54 1"/>
              <a:gd name="f141" fmla="*/ f117 f53 1"/>
              <a:gd name="f142" fmla="*/ f118 f54 1"/>
              <a:gd name="f143" fmla="*/ f119 f53 1"/>
              <a:gd name="f144" fmla="*/ f120 f54 1"/>
              <a:gd name="f145" fmla="*/ f121 f53 1"/>
              <a:gd name="f146" fmla="*/ f122 f53 1"/>
              <a:gd name="f147" fmla="*/ f123 f54 1"/>
              <a:gd name="f148" fmla="*/ f124 f53 1"/>
              <a:gd name="f149" fmla="*/ f125 f54 1"/>
              <a:gd name="f150" fmla="*/ f126 f53 1"/>
              <a:gd name="f151" fmla="*/ f127 f54 1"/>
              <a:gd name="f152" fmla="*/ f128 f5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4">
                <a:pos x="f133" y="f134"/>
              </a:cxn>
              <a:cxn ang="f84">
                <a:pos x="f135" y="f136"/>
              </a:cxn>
              <a:cxn ang="f84">
                <a:pos x="f137" y="f138"/>
              </a:cxn>
              <a:cxn ang="f84">
                <a:pos x="f139" y="f140"/>
              </a:cxn>
              <a:cxn ang="f84">
                <a:pos x="f141" y="f142"/>
              </a:cxn>
              <a:cxn ang="f84">
                <a:pos x="f143" y="f144"/>
              </a:cxn>
              <a:cxn ang="f84">
                <a:pos x="f145" y="f140"/>
              </a:cxn>
              <a:cxn ang="f84">
                <a:pos x="f146" y="f147"/>
              </a:cxn>
              <a:cxn ang="f84">
                <a:pos x="f148" y="f149"/>
              </a:cxn>
              <a:cxn ang="f84">
                <a:pos x="f148" y="f138"/>
              </a:cxn>
              <a:cxn ang="f84">
                <a:pos x="f150" y="f151"/>
              </a:cxn>
              <a:cxn ang="f84">
                <a:pos x="f152" y="f134"/>
              </a:cxn>
              <a:cxn ang="f84">
                <a:pos x="f133" y="f134"/>
              </a:cxn>
            </a:cxnLst>
            <a:rect l="f129" t="f132" r="f130" b="f131"/>
            <a:pathLst>
              <a:path w="126" h="45">
                <a:moveTo>
                  <a:pt x="f8" y="f9"/>
                </a:moveTo>
                <a:cubicBezTo>
                  <a:pt x="f10" y="f11"/>
                  <a:pt x="f12" y="f13"/>
                  <a:pt x="f14" y="f11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5" y="f21"/>
                  <a:pt x="f22" y="f23"/>
                  <a:pt x="f24" y="f25"/>
                </a:cubicBezTo>
                <a:cubicBezTo>
                  <a:pt x="f25" y="f26"/>
                  <a:pt x="f27" y="f28"/>
                  <a:pt x="f29" y="f17"/>
                </a:cubicBezTo>
                <a:cubicBezTo>
                  <a:pt x="f13" y="f30"/>
                  <a:pt x="f31" y="f30"/>
                  <a:pt x="f32" y="f26"/>
                </a:cubicBezTo>
                <a:cubicBezTo>
                  <a:pt x="f33" y="f34"/>
                  <a:pt x="f35" y="f36"/>
                  <a:pt x="f37" y="f25"/>
                </a:cubicBezTo>
                <a:cubicBezTo>
                  <a:pt x="f38" y="f39"/>
                  <a:pt x="f40" y="f5"/>
                  <a:pt x="f41" y="f36"/>
                </a:cubicBezTo>
                <a:cubicBezTo>
                  <a:pt x="f6" y="f42"/>
                  <a:pt x="f43" y="f44"/>
                  <a:pt x="f45" y="f10"/>
                </a:cubicBezTo>
                <a:cubicBezTo>
                  <a:pt x="f45" y="f20"/>
                  <a:pt x="f45" y="f20"/>
                  <a:pt x="f45" y="f20"/>
                </a:cubicBezTo>
                <a:cubicBezTo>
                  <a:pt x="f40" y="f29"/>
                  <a:pt x="f46" y="f47"/>
                  <a:pt x="f48" y="f21"/>
                </a:cubicBezTo>
                <a:cubicBezTo>
                  <a:pt x="f49" y="f7"/>
                  <a:pt x="f33" y="f13"/>
                  <a:pt x="f50" y="f9"/>
                </a:cubicBezTo>
                <a:cubicBezTo>
                  <a:pt x="f31" y="f9"/>
                  <a:pt x="f51" y="f9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9" name="Freeform 41">
            <a:extLst>
              <a:ext uri="{FF2B5EF4-FFF2-40B4-BE49-F238E27FC236}">
                <a16:creationId xmlns:a16="http://schemas.microsoft.com/office/drawing/2014/main" id="{91D77E28-C3AE-FA12-71CF-FB4FDF7C6754}"/>
              </a:ext>
            </a:extLst>
          </p:cNvPr>
          <p:cNvSpPr/>
          <p:nvPr/>
        </p:nvSpPr>
        <p:spPr>
          <a:xfrm>
            <a:off x="1046165" y="3090864"/>
            <a:ext cx="109535" cy="10636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6"/>
              <a:gd name="f7" fmla="val 63"/>
              <a:gd name="f8" fmla="val 33"/>
              <a:gd name="f9" fmla="val 51"/>
              <a:gd name="f10" fmla="val 15"/>
              <a:gd name="f11" fmla="val 65"/>
              <a:gd name="f12" fmla="val 31"/>
              <a:gd name="f13" fmla="val 48"/>
              <a:gd name="f14" fmla="val 30"/>
              <a:gd name="f15" fmla="val 13"/>
              <a:gd name="f16" fmla="val 1"/>
              <a:gd name="f17" fmla="val 50"/>
              <a:gd name="f18" fmla="val 32"/>
              <a:gd name="f19" fmla="val 14"/>
              <a:gd name="f20" fmla="+- 0 0 -90"/>
              <a:gd name="f21" fmla="*/ f3 1 66"/>
              <a:gd name="f22" fmla="*/ f4 1 63"/>
              <a:gd name="f23" fmla="val f5"/>
              <a:gd name="f24" fmla="val f6"/>
              <a:gd name="f25" fmla="val f7"/>
              <a:gd name="f26" fmla="*/ f20 f0 1"/>
              <a:gd name="f27" fmla="+- f25 0 f23"/>
              <a:gd name="f28" fmla="+- f24 0 f23"/>
              <a:gd name="f29" fmla="*/ f26 1 f2"/>
              <a:gd name="f30" fmla="*/ f28 1 66"/>
              <a:gd name="f31" fmla="*/ f27 1 63"/>
              <a:gd name="f32" fmla="*/ 33 f28 1"/>
              <a:gd name="f33" fmla="*/ 0 f27 1"/>
              <a:gd name="f34" fmla="*/ 65 f28 1"/>
              <a:gd name="f35" fmla="*/ 31 f27 1"/>
              <a:gd name="f36" fmla="*/ 30 f28 1"/>
              <a:gd name="f37" fmla="*/ 63 f27 1"/>
              <a:gd name="f38" fmla="*/ 1 f28 1"/>
              <a:gd name="f39" fmla="*/ 32 f27 1"/>
              <a:gd name="f40" fmla="+- f29 0 f1"/>
              <a:gd name="f41" fmla="*/ f32 1 66"/>
              <a:gd name="f42" fmla="*/ f33 1 63"/>
              <a:gd name="f43" fmla="*/ f34 1 66"/>
              <a:gd name="f44" fmla="*/ f35 1 63"/>
              <a:gd name="f45" fmla="*/ f36 1 66"/>
              <a:gd name="f46" fmla="*/ f37 1 63"/>
              <a:gd name="f47" fmla="*/ f38 1 66"/>
              <a:gd name="f48" fmla="*/ f39 1 63"/>
              <a:gd name="f49" fmla="*/ 0 1 f30"/>
              <a:gd name="f50" fmla="*/ f24 1 f30"/>
              <a:gd name="f51" fmla="*/ 0 1 f31"/>
              <a:gd name="f52" fmla="*/ f25 1 f31"/>
              <a:gd name="f53" fmla="*/ f41 1 f30"/>
              <a:gd name="f54" fmla="*/ f42 1 f31"/>
              <a:gd name="f55" fmla="*/ f43 1 f30"/>
              <a:gd name="f56" fmla="*/ f44 1 f31"/>
              <a:gd name="f57" fmla="*/ f45 1 f30"/>
              <a:gd name="f58" fmla="*/ f46 1 f31"/>
              <a:gd name="f59" fmla="*/ f47 1 f30"/>
              <a:gd name="f60" fmla="*/ f48 1 f31"/>
              <a:gd name="f61" fmla="*/ f49 f21 1"/>
              <a:gd name="f62" fmla="*/ f50 f21 1"/>
              <a:gd name="f63" fmla="*/ f52 f22 1"/>
              <a:gd name="f64" fmla="*/ f51 f22 1"/>
              <a:gd name="f65" fmla="*/ f53 f21 1"/>
              <a:gd name="f66" fmla="*/ f54 f22 1"/>
              <a:gd name="f67" fmla="*/ f55 f21 1"/>
              <a:gd name="f68" fmla="*/ f56 f22 1"/>
              <a:gd name="f69" fmla="*/ f57 f21 1"/>
              <a:gd name="f70" fmla="*/ f58 f22 1"/>
              <a:gd name="f71" fmla="*/ f59 f21 1"/>
              <a:gd name="f72" fmla="*/ f60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0">
                <a:pos x="f65" y="f66"/>
              </a:cxn>
              <a:cxn ang="f40">
                <a:pos x="f67" y="f68"/>
              </a:cxn>
              <a:cxn ang="f40">
                <a:pos x="f69" y="f70"/>
              </a:cxn>
              <a:cxn ang="f40">
                <a:pos x="f71" y="f72"/>
              </a:cxn>
              <a:cxn ang="f40">
                <a:pos x="f65" y="f66"/>
              </a:cxn>
            </a:cxnLst>
            <a:rect l="f61" t="f64" r="f62" b="f63"/>
            <a:pathLst>
              <a:path w="66" h="63">
                <a:moveTo>
                  <a:pt x="f8" y="f5"/>
                </a:moveTo>
                <a:cubicBezTo>
                  <a:pt x="f9" y="f5"/>
                  <a:pt x="f6" y="f10"/>
                  <a:pt x="f11" y="f12"/>
                </a:cubicBezTo>
                <a:cubicBezTo>
                  <a:pt x="f11" y="f13"/>
                  <a:pt x="f13" y="f7"/>
                  <a:pt x="f14" y="f7"/>
                </a:cubicBezTo>
                <a:cubicBezTo>
                  <a:pt x="f15" y="f7"/>
                  <a:pt x="f16" y="f17"/>
                  <a:pt x="f16" y="f18"/>
                </a:cubicBezTo>
                <a:cubicBezTo>
                  <a:pt x="f5" y="f15"/>
                  <a:pt x="f19" y="f5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0" name="Freeform 42">
            <a:extLst>
              <a:ext uri="{FF2B5EF4-FFF2-40B4-BE49-F238E27FC236}">
                <a16:creationId xmlns:a16="http://schemas.microsoft.com/office/drawing/2014/main" id="{609C916F-8FAD-C0BE-D886-8D9FA783BFEB}"/>
              </a:ext>
            </a:extLst>
          </p:cNvPr>
          <p:cNvSpPr/>
          <p:nvPr/>
        </p:nvSpPr>
        <p:spPr>
          <a:xfrm>
            <a:off x="654052" y="2473323"/>
            <a:ext cx="161921" cy="10319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6"/>
              <a:gd name="f7" fmla="val 62"/>
              <a:gd name="f8" fmla="val 42"/>
              <a:gd name="f9" fmla="val 11"/>
              <a:gd name="f10" fmla="val 43"/>
              <a:gd name="f11" fmla="val 17"/>
              <a:gd name="f12" fmla="val 45"/>
              <a:gd name="f13" fmla="val 22"/>
              <a:gd name="f14" fmla="val 47"/>
              <a:gd name="f15" fmla="val 28"/>
              <a:gd name="f16" fmla="val 74"/>
              <a:gd name="f17" fmla="val 16"/>
              <a:gd name="f18" fmla="val 90"/>
              <a:gd name="f19" fmla="val 94"/>
              <a:gd name="f20" fmla="val 30"/>
              <a:gd name="f21" fmla="val 36"/>
              <a:gd name="f22" fmla="val 92"/>
              <a:gd name="f23" fmla="val 48"/>
              <a:gd name="f24" fmla="val 86"/>
              <a:gd name="f25" fmla="val 52"/>
              <a:gd name="f26" fmla="val 57"/>
              <a:gd name="f27" fmla="val 46"/>
              <a:gd name="f28" fmla="val 41"/>
              <a:gd name="f29" fmla="val 44"/>
              <a:gd name="f30" fmla="val 31"/>
              <a:gd name="f31" fmla="val 18"/>
              <a:gd name="f32" fmla="val 7"/>
              <a:gd name="f33" fmla="val 2"/>
              <a:gd name="f34" fmla="val 38"/>
              <a:gd name="f35" fmla="val 24"/>
              <a:gd name="f36" fmla="val 4"/>
              <a:gd name="f37" fmla="val 13"/>
              <a:gd name="f38" fmla="val 29"/>
              <a:gd name="f39" fmla="val 6"/>
              <a:gd name="f40" fmla="val 12"/>
              <a:gd name="f41" fmla="+- 0 0 -90"/>
              <a:gd name="f42" fmla="*/ f3 1 96"/>
              <a:gd name="f43" fmla="*/ f4 1 62"/>
              <a:gd name="f44" fmla="val f5"/>
              <a:gd name="f45" fmla="val f6"/>
              <a:gd name="f46" fmla="val f7"/>
              <a:gd name="f47" fmla="*/ f41 f0 1"/>
              <a:gd name="f48" fmla="+- f46 0 f44"/>
              <a:gd name="f49" fmla="+- f45 0 f44"/>
              <a:gd name="f50" fmla="*/ f47 1 f2"/>
              <a:gd name="f51" fmla="*/ f49 1 96"/>
              <a:gd name="f52" fmla="*/ f48 1 62"/>
              <a:gd name="f53" fmla="*/ 42 f49 1"/>
              <a:gd name="f54" fmla="*/ 11 f48 1"/>
              <a:gd name="f55" fmla="*/ 47 f49 1"/>
              <a:gd name="f56" fmla="*/ 28 f48 1"/>
              <a:gd name="f57" fmla="*/ 94 f49 1"/>
              <a:gd name="f58" fmla="*/ 30 f48 1"/>
              <a:gd name="f59" fmla="*/ 86 f49 1"/>
              <a:gd name="f60" fmla="*/ 52 f48 1"/>
              <a:gd name="f61" fmla="*/ 46 f49 1"/>
              <a:gd name="f62" fmla="*/ 41 f48 1"/>
              <a:gd name="f63" fmla="*/ 42 f48 1"/>
              <a:gd name="f64" fmla="*/ 7 f49 1"/>
              <a:gd name="f65" fmla="*/ 45 f48 1"/>
              <a:gd name="f66" fmla="*/ 4 f49 1"/>
              <a:gd name="f67" fmla="*/ 17 f48 1"/>
              <a:gd name="f68" fmla="*/ 12 f48 1"/>
              <a:gd name="f69" fmla="+- f50 0 f1"/>
              <a:gd name="f70" fmla="*/ f53 1 96"/>
              <a:gd name="f71" fmla="*/ f54 1 62"/>
              <a:gd name="f72" fmla="*/ f55 1 96"/>
              <a:gd name="f73" fmla="*/ f56 1 62"/>
              <a:gd name="f74" fmla="*/ f57 1 96"/>
              <a:gd name="f75" fmla="*/ f58 1 62"/>
              <a:gd name="f76" fmla="*/ f59 1 96"/>
              <a:gd name="f77" fmla="*/ f60 1 62"/>
              <a:gd name="f78" fmla="*/ f61 1 96"/>
              <a:gd name="f79" fmla="*/ f62 1 62"/>
              <a:gd name="f80" fmla="*/ f63 1 62"/>
              <a:gd name="f81" fmla="*/ f64 1 96"/>
              <a:gd name="f82" fmla="*/ f65 1 62"/>
              <a:gd name="f83" fmla="*/ f66 1 96"/>
              <a:gd name="f84" fmla="*/ f67 1 62"/>
              <a:gd name="f85" fmla="*/ f68 1 62"/>
              <a:gd name="f86" fmla="*/ 0 1 f51"/>
              <a:gd name="f87" fmla="*/ f45 1 f51"/>
              <a:gd name="f88" fmla="*/ 0 1 f52"/>
              <a:gd name="f89" fmla="*/ f46 1 f52"/>
              <a:gd name="f90" fmla="*/ f70 1 f51"/>
              <a:gd name="f91" fmla="*/ f71 1 f52"/>
              <a:gd name="f92" fmla="*/ f72 1 f51"/>
              <a:gd name="f93" fmla="*/ f73 1 f52"/>
              <a:gd name="f94" fmla="*/ f74 1 f51"/>
              <a:gd name="f95" fmla="*/ f75 1 f52"/>
              <a:gd name="f96" fmla="*/ f76 1 f51"/>
              <a:gd name="f97" fmla="*/ f77 1 f52"/>
              <a:gd name="f98" fmla="*/ f78 1 f51"/>
              <a:gd name="f99" fmla="*/ f79 1 f52"/>
              <a:gd name="f100" fmla="*/ f80 1 f52"/>
              <a:gd name="f101" fmla="*/ f81 1 f51"/>
              <a:gd name="f102" fmla="*/ f82 1 f52"/>
              <a:gd name="f103" fmla="*/ f83 1 f51"/>
              <a:gd name="f104" fmla="*/ f84 1 f52"/>
              <a:gd name="f105" fmla="*/ f85 1 f52"/>
              <a:gd name="f106" fmla="*/ f86 f42 1"/>
              <a:gd name="f107" fmla="*/ f87 f42 1"/>
              <a:gd name="f108" fmla="*/ f89 f43 1"/>
              <a:gd name="f109" fmla="*/ f88 f43 1"/>
              <a:gd name="f110" fmla="*/ f90 f42 1"/>
              <a:gd name="f111" fmla="*/ f91 f43 1"/>
              <a:gd name="f112" fmla="*/ f92 f42 1"/>
              <a:gd name="f113" fmla="*/ f93 f43 1"/>
              <a:gd name="f114" fmla="*/ f94 f42 1"/>
              <a:gd name="f115" fmla="*/ f95 f43 1"/>
              <a:gd name="f116" fmla="*/ f96 f42 1"/>
              <a:gd name="f117" fmla="*/ f97 f43 1"/>
              <a:gd name="f118" fmla="*/ f98 f42 1"/>
              <a:gd name="f119" fmla="*/ f99 f43 1"/>
              <a:gd name="f120" fmla="*/ f100 f43 1"/>
              <a:gd name="f121" fmla="*/ f101 f42 1"/>
              <a:gd name="f122" fmla="*/ f102 f43 1"/>
              <a:gd name="f123" fmla="*/ f103 f42 1"/>
              <a:gd name="f124" fmla="*/ f104 f43 1"/>
              <a:gd name="f125" fmla="*/ f105 f4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9">
                <a:pos x="f110" y="f111"/>
              </a:cxn>
              <a:cxn ang="f69">
                <a:pos x="f112" y="f113"/>
              </a:cxn>
              <a:cxn ang="f69">
                <a:pos x="f114" y="f115"/>
              </a:cxn>
              <a:cxn ang="f69">
                <a:pos x="f116" y="f117"/>
              </a:cxn>
              <a:cxn ang="f69">
                <a:pos x="f118" y="f119"/>
              </a:cxn>
              <a:cxn ang="f69">
                <a:pos x="f110" y="f120"/>
              </a:cxn>
              <a:cxn ang="f69">
                <a:pos x="f121" y="f122"/>
              </a:cxn>
              <a:cxn ang="f69">
                <a:pos x="f123" y="f124"/>
              </a:cxn>
              <a:cxn ang="f69">
                <a:pos x="f110" y="f125"/>
              </a:cxn>
              <a:cxn ang="f69">
                <a:pos x="f110" y="f111"/>
              </a:cxn>
            </a:cxnLst>
            <a:rect l="f106" t="f109" r="f107" b="f108"/>
            <a:pathLst>
              <a:path w="96" h="62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7"/>
                  <a:pt x="f19" y="f20"/>
                </a:cubicBezTo>
                <a:cubicBezTo>
                  <a:pt x="f6" y="f21"/>
                  <a:pt x="f22" y="f23"/>
                  <a:pt x="f24" y="f25"/>
                </a:cubicBezTo>
                <a:cubicBezTo>
                  <a:pt x="f16" y="f7"/>
                  <a:pt x="f26" y="f26"/>
                  <a:pt x="f27" y="f28"/>
                </a:cubicBezTo>
                <a:cubicBezTo>
                  <a:pt x="f29" y="f8"/>
                  <a:pt x="f10" y="f28"/>
                  <a:pt x="f8" y="f8"/>
                </a:cubicBezTo>
                <a:cubicBezTo>
                  <a:pt x="f30" y="f25"/>
                  <a:pt x="f31" y="f26"/>
                  <a:pt x="f32" y="f12"/>
                </a:cubicBezTo>
                <a:cubicBezTo>
                  <a:pt x="f33" y="f34"/>
                  <a:pt x="f5" y="f35"/>
                  <a:pt x="f36" y="f11"/>
                </a:cubicBezTo>
                <a:cubicBezTo>
                  <a:pt x="f37" y="f5"/>
                  <a:pt x="f38" y="f39"/>
                  <a:pt x="f8" y="f40"/>
                </a:cubicBezTo>
                <a:lnTo>
                  <a:pt x="f8" y="f9"/>
                </a:ln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1" name="Freeform 43">
            <a:extLst>
              <a:ext uri="{FF2B5EF4-FFF2-40B4-BE49-F238E27FC236}">
                <a16:creationId xmlns:a16="http://schemas.microsoft.com/office/drawing/2014/main" id="{415938F0-C4E5-2BFA-DED7-D774D33DC8A0}"/>
              </a:ext>
            </a:extLst>
          </p:cNvPr>
          <p:cNvSpPr/>
          <p:nvPr/>
        </p:nvSpPr>
        <p:spPr>
          <a:xfrm>
            <a:off x="1100142" y="2403472"/>
            <a:ext cx="158748" cy="10159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4"/>
              <a:gd name="f7" fmla="val 60"/>
              <a:gd name="f8" fmla="val 9"/>
              <a:gd name="f9" fmla="val 53"/>
              <a:gd name="f10" fmla="val 32"/>
              <a:gd name="f11" fmla="val 3"/>
              <a:gd name="f12" fmla="val 29"/>
              <a:gd name="f13" fmla="val 24"/>
              <a:gd name="f14" fmla="val 25"/>
              <a:gd name="f15" fmla="val 37"/>
              <a:gd name="f16" fmla="val 20"/>
              <a:gd name="f17" fmla="val 39"/>
              <a:gd name="f18" fmla="val 15"/>
              <a:gd name="f19" fmla="val 46"/>
              <a:gd name="f20" fmla="val 1"/>
              <a:gd name="f21" fmla="val 56"/>
              <a:gd name="f22" fmla="val 69"/>
              <a:gd name="f23" fmla="val 5"/>
              <a:gd name="f24" fmla="val 82"/>
              <a:gd name="f25" fmla="val 11"/>
              <a:gd name="f26" fmla="val 18"/>
              <a:gd name="f27" fmla="val 91"/>
              <a:gd name="f28" fmla="val 34"/>
              <a:gd name="f29" fmla="val 88"/>
              <a:gd name="f30" fmla="val 48"/>
              <a:gd name="f31" fmla="val 75"/>
              <a:gd name="f32" fmla="val 64"/>
              <a:gd name="f33" fmla="val 54"/>
              <a:gd name="f34" fmla="val 44"/>
              <a:gd name="f35" fmla="val 27"/>
              <a:gd name="f36" fmla="val 8"/>
              <a:gd name="f37" fmla="val 52"/>
              <a:gd name="f38" fmla="+- 0 0 -90"/>
              <a:gd name="f39" fmla="*/ f3 1 94"/>
              <a:gd name="f40" fmla="*/ f4 1 60"/>
              <a:gd name="f41" fmla="val f5"/>
              <a:gd name="f42" fmla="val f6"/>
              <a:gd name="f43" fmla="val f7"/>
              <a:gd name="f44" fmla="*/ f38 f0 1"/>
              <a:gd name="f45" fmla="+- f43 0 f41"/>
              <a:gd name="f46" fmla="+- f42 0 f41"/>
              <a:gd name="f47" fmla="*/ f44 1 f2"/>
              <a:gd name="f48" fmla="*/ f46 1 94"/>
              <a:gd name="f49" fmla="*/ f45 1 60"/>
              <a:gd name="f50" fmla="*/ 9 f46 1"/>
              <a:gd name="f51" fmla="*/ 53 f45 1"/>
              <a:gd name="f52" fmla="*/ 24 f46 1"/>
              <a:gd name="f53" fmla="*/ 25 f45 1"/>
              <a:gd name="f54" fmla="*/ 39 f46 1"/>
              <a:gd name="f55" fmla="*/ 15 f45 1"/>
              <a:gd name="f56" fmla="*/ 69 f46 1"/>
              <a:gd name="f57" fmla="*/ 5 f45 1"/>
              <a:gd name="f58" fmla="*/ 91 f46 1"/>
              <a:gd name="f59" fmla="*/ 34 f45 1"/>
              <a:gd name="f60" fmla="*/ 64 f46 1"/>
              <a:gd name="f61" fmla="*/ 54 f45 1"/>
              <a:gd name="f62" fmla="*/ 8 f46 1"/>
              <a:gd name="f63" fmla="*/ 52 f45 1"/>
              <a:gd name="f64" fmla="+- f47 0 f1"/>
              <a:gd name="f65" fmla="*/ f50 1 94"/>
              <a:gd name="f66" fmla="*/ f51 1 60"/>
              <a:gd name="f67" fmla="*/ f52 1 94"/>
              <a:gd name="f68" fmla="*/ f53 1 60"/>
              <a:gd name="f69" fmla="*/ f54 1 94"/>
              <a:gd name="f70" fmla="*/ f55 1 60"/>
              <a:gd name="f71" fmla="*/ f56 1 94"/>
              <a:gd name="f72" fmla="*/ f57 1 60"/>
              <a:gd name="f73" fmla="*/ f58 1 94"/>
              <a:gd name="f74" fmla="*/ f59 1 60"/>
              <a:gd name="f75" fmla="*/ f60 1 94"/>
              <a:gd name="f76" fmla="*/ f61 1 60"/>
              <a:gd name="f77" fmla="*/ f62 1 94"/>
              <a:gd name="f78" fmla="*/ f63 1 60"/>
              <a:gd name="f79" fmla="*/ 0 1 f48"/>
              <a:gd name="f80" fmla="*/ f42 1 f48"/>
              <a:gd name="f81" fmla="*/ 0 1 f49"/>
              <a:gd name="f82" fmla="*/ f43 1 f49"/>
              <a:gd name="f83" fmla="*/ f65 1 f48"/>
              <a:gd name="f84" fmla="*/ f66 1 f49"/>
              <a:gd name="f85" fmla="*/ f67 1 f48"/>
              <a:gd name="f86" fmla="*/ f68 1 f49"/>
              <a:gd name="f87" fmla="*/ f69 1 f48"/>
              <a:gd name="f88" fmla="*/ f70 1 f49"/>
              <a:gd name="f89" fmla="*/ f71 1 f48"/>
              <a:gd name="f90" fmla="*/ f72 1 f49"/>
              <a:gd name="f91" fmla="*/ f73 1 f48"/>
              <a:gd name="f92" fmla="*/ f74 1 f49"/>
              <a:gd name="f93" fmla="*/ f75 1 f48"/>
              <a:gd name="f94" fmla="*/ f76 1 f49"/>
              <a:gd name="f95" fmla="*/ f77 1 f48"/>
              <a:gd name="f96" fmla="*/ f78 1 f49"/>
              <a:gd name="f97" fmla="*/ f79 f39 1"/>
              <a:gd name="f98" fmla="*/ f80 f39 1"/>
              <a:gd name="f99" fmla="*/ f82 f40 1"/>
              <a:gd name="f100" fmla="*/ f81 f40 1"/>
              <a:gd name="f101" fmla="*/ f83 f39 1"/>
              <a:gd name="f102" fmla="*/ f84 f40 1"/>
              <a:gd name="f103" fmla="*/ f85 f39 1"/>
              <a:gd name="f104" fmla="*/ f86 f40 1"/>
              <a:gd name="f105" fmla="*/ f87 f39 1"/>
              <a:gd name="f106" fmla="*/ f88 f40 1"/>
              <a:gd name="f107" fmla="*/ f89 f39 1"/>
              <a:gd name="f108" fmla="*/ f90 f40 1"/>
              <a:gd name="f109" fmla="*/ f91 f39 1"/>
              <a:gd name="f110" fmla="*/ f92 f40 1"/>
              <a:gd name="f111" fmla="*/ f93 f39 1"/>
              <a:gd name="f112" fmla="*/ f94 f40 1"/>
              <a:gd name="f113" fmla="*/ f95 f39 1"/>
              <a:gd name="f114" fmla="*/ f96 f4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4">
                <a:pos x="f101" y="f102"/>
              </a:cxn>
              <a:cxn ang="f64">
                <a:pos x="f103" y="f104"/>
              </a:cxn>
              <a:cxn ang="f64">
                <a:pos x="f105" y="f106"/>
              </a:cxn>
              <a:cxn ang="f64">
                <a:pos x="f107" y="f108"/>
              </a:cxn>
              <a:cxn ang="f64">
                <a:pos x="f109" y="f110"/>
              </a:cxn>
              <a:cxn ang="f64">
                <a:pos x="f111" y="f112"/>
              </a:cxn>
              <a:cxn ang="f64">
                <a:pos x="f113" y="f114"/>
              </a:cxn>
              <a:cxn ang="f64">
                <a:pos x="f101" y="f102"/>
              </a:cxn>
            </a:cxnLst>
            <a:rect l="f97" t="f100" r="f98" b="f99"/>
            <a:pathLst>
              <a:path w="94" h="60">
                <a:moveTo>
                  <a:pt x="f8" y="f9"/>
                </a:moveTo>
                <a:cubicBezTo>
                  <a:pt x="f5" y="f10"/>
                  <a:pt x="f11" y="f12"/>
                  <a:pt x="f13" y="f14"/>
                </a:cubicBezTo>
                <a:cubicBezTo>
                  <a:pt x="f12" y="f13"/>
                  <a:pt x="f15" y="f16"/>
                  <a:pt x="f17" y="f18"/>
                </a:cubicBezTo>
                <a:cubicBezTo>
                  <a:pt x="f19" y="f20"/>
                  <a:pt x="f21" y="f5"/>
                  <a:pt x="f22" y="f23"/>
                </a:cubicBezTo>
                <a:cubicBezTo>
                  <a:pt x="f24" y="f25"/>
                  <a:pt x="f6" y="f26"/>
                  <a:pt x="f27" y="f28"/>
                </a:cubicBezTo>
                <a:cubicBezTo>
                  <a:pt x="f29" y="f30"/>
                  <a:pt x="f31" y="f7"/>
                  <a:pt x="f32" y="f33"/>
                </a:cubicBezTo>
                <a:cubicBezTo>
                  <a:pt x="f34" y="f34"/>
                  <a:pt x="f35" y="f9"/>
                  <a:pt x="f36" y="f37"/>
                </a:cubicBezTo>
                <a:lnTo>
                  <a:pt x="f8" y="f9"/>
                </a:ln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2" name="Freeform 44">
            <a:extLst>
              <a:ext uri="{FF2B5EF4-FFF2-40B4-BE49-F238E27FC236}">
                <a16:creationId xmlns:a16="http://schemas.microsoft.com/office/drawing/2014/main" id="{EB226416-F326-5D9D-6780-173FB2826015}"/>
              </a:ext>
            </a:extLst>
          </p:cNvPr>
          <p:cNvSpPr/>
          <p:nvPr/>
        </p:nvSpPr>
        <p:spPr>
          <a:xfrm>
            <a:off x="5597527" y="4332290"/>
            <a:ext cx="133346" cy="12223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9"/>
              <a:gd name="f7" fmla="val 72"/>
              <a:gd name="f8" fmla="val 27"/>
              <a:gd name="f9" fmla="val 49"/>
              <a:gd name="f10" fmla="val 15"/>
              <a:gd name="f11" fmla="val 45"/>
              <a:gd name="f12" fmla="val 7"/>
              <a:gd name="f13" fmla="val 43"/>
              <a:gd name="f14" fmla="val 40"/>
              <a:gd name="f15" fmla="val 2"/>
              <a:gd name="f16" fmla="val 34"/>
              <a:gd name="f17" fmla="val 4"/>
              <a:gd name="f18" fmla="val 22"/>
              <a:gd name="f19" fmla="val 26"/>
              <a:gd name="f20" fmla="val 30"/>
              <a:gd name="f21" fmla="val 29"/>
              <a:gd name="f22" fmla="val 31"/>
              <a:gd name="f23" fmla="val 33"/>
              <a:gd name="f24" fmla="val 35"/>
              <a:gd name="f25" fmla="val 37"/>
              <a:gd name="f26" fmla="val 28"/>
              <a:gd name="f27" fmla="val 24"/>
              <a:gd name="f28" fmla="val 39"/>
              <a:gd name="f29" fmla="val 36"/>
              <a:gd name="f30" fmla="val 23"/>
              <a:gd name="f31" fmla="val 16"/>
              <a:gd name="f32" fmla="val 8"/>
              <a:gd name="f33" fmla="val 3"/>
              <a:gd name="f34" fmla="val 38"/>
              <a:gd name="f35" fmla="val 48"/>
              <a:gd name="f36" fmla="val 1"/>
              <a:gd name="f37" fmla="val 54"/>
              <a:gd name="f38" fmla="val 55"/>
              <a:gd name="f39" fmla="val 56"/>
              <a:gd name="f40" fmla="val 14"/>
              <a:gd name="f41" fmla="val 58"/>
              <a:gd name="f42" fmla="val 25"/>
              <a:gd name="f43" fmla="val 68"/>
              <a:gd name="f44" fmla="val 42"/>
              <a:gd name="f45" fmla="val 71"/>
              <a:gd name="f46" fmla="val 59"/>
              <a:gd name="f47" fmla="val 66"/>
              <a:gd name="f48" fmla="val 32"/>
              <a:gd name="f49" fmla="+- 0 0 -90"/>
              <a:gd name="f50" fmla="*/ f3 1 79"/>
              <a:gd name="f51" fmla="*/ f4 1 72"/>
              <a:gd name="f52" fmla="val f5"/>
              <a:gd name="f53" fmla="val f6"/>
              <a:gd name="f54" fmla="val f7"/>
              <a:gd name="f55" fmla="*/ f49 f0 1"/>
              <a:gd name="f56" fmla="+- f54 0 f52"/>
              <a:gd name="f57" fmla="+- f53 0 f52"/>
              <a:gd name="f58" fmla="*/ f55 1 f2"/>
              <a:gd name="f59" fmla="*/ f57 1 79"/>
              <a:gd name="f60" fmla="*/ f56 1 72"/>
              <a:gd name="f61" fmla="*/ 27 f57 1"/>
              <a:gd name="f62" fmla="*/ 49 f56 1"/>
              <a:gd name="f63" fmla="*/ 0 f57 1"/>
              <a:gd name="f64" fmla="*/ 40 f56 1"/>
              <a:gd name="f65" fmla="*/ 7 f57 1"/>
              <a:gd name="f66" fmla="*/ 22 f56 1"/>
              <a:gd name="f67" fmla="*/ 30 f57 1"/>
              <a:gd name="f68" fmla="*/ 29 f56 1"/>
              <a:gd name="f69" fmla="*/ 35 f56 1"/>
              <a:gd name="f70" fmla="*/ 40 f57 1"/>
              <a:gd name="f71" fmla="*/ 24 f56 1"/>
              <a:gd name="f72" fmla="*/ 36 f57 1"/>
              <a:gd name="f73" fmla="*/ 23 f56 1"/>
              <a:gd name="f74" fmla="*/ 37 f57 1"/>
              <a:gd name="f75" fmla="*/ 3 f56 1"/>
              <a:gd name="f76" fmla="*/ 54 f57 1"/>
              <a:gd name="f77" fmla="*/ 0 f56 1"/>
              <a:gd name="f78" fmla="*/ 58 f57 1"/>
              <a:gd name="f79" fmla="*/ 25 f56 1"/>
              <a:gd name="f80" fmla="*/ 71 f57 1"/>
              <a:gd name="f81" fmla="*/ 59 f56 1"/>
              <a:gd name="f82" fmla="*/ 48 f57 1"/>
              <a:gd name="f83" fmla="*/ 72 f56 1"/>
              <a:gd name="f84" fmla="+- f58 0 f1"/>
              <a:gd name="f85" fmla="*/ f61 1 79"/>
              <a:gd name="f86" fmla="*/ f62 1 72"/>
              <a:gd name="f87" fmla="*/ f63 1 79"/>
              <a:gd name="f88" fmla="*/ f64 1 72"/>
              <a:gd name="f89" fmla="*/ f65 1 79"/>
              <a:gd name="f90" fmla="*/ f66 1 72"/>
              <a:gd name="f91" fmla="*/ f67 1 79"/>
              <a:gd name="f92" fmla="*/ f68 1 72"/>
              <a:gd name="f93" fmla="*/ f69 1 72"/>
              <a:gd name="f94" fmla="*/ f70 1 79"/>
              <a:gd name="f95" fmla="*/ f71 1 72"/>
              <a:gd name="f96" fmla="*/ f72 1 79"/>
              <a:gd name="f97" fmla="*/ f73 1 72"/>
              <a:gd name="f98" fmla="*/ f74 1 79"/>
              <a:gd name="f99" fmla="*/ f75 1 72"/>
              <a:gd name="f100" fmla="*/ f76 1 79"/>
              <a:gd name="f101" fmla="*/ f77 1 72"/>
              <a:gd name="f102" fmla="*/ f78 1 79"/>
              <a:gd name="f103" fmla="*/ f79 1 72"/>
              <a:gd name="f104" fmla="*/ f80 1 79"/>
              <a:gd name="f105" fmla="*/ f81 1 72"/>
              <a:gd name="f106" fmla="*/ f82 1 79"/>
              <a:gd name="f107" fmla="*/ f83 1 72"/>
              <a:gd name="f108" fmla="*/ 0 1 f59"/>
              <a:gd name="f109" fmla="*/ f53 1 f59"/>
              <a:gd name="f110" fmla="*/ 0 1 f60"/>
              <a:gd name="f111" fmla="*/ f54 1 f60"/>
              <a:gd name="f112" fmla="*/ f85 1 f59"/>
              <a:gd name="f113" fmla="*/ f86 1 f60"/>
              <a:gd name="f114" fmla="*/ f87 1 f59"/>
              <a:gd name="f115" fmla="*/ f88 1 f60"/>
              <a:gd name="f116" fmla="*/ f89 1 f59"/>
              <a:gd name="f117" fmla="*/ f90 1 f60"/>
              <a:gd name="f118" fmla="*/ f91 1 f59"/>
              <a:gd name="f119" fmla="*/ f92 1 f60"/>
              <a:gd name="f120" fmla="*/ f93 1 f60"/>
              <a:gd name="f121" fmla="*/ f94 1 f59"/>
              <a:gd name="f122" fmla="*/ f95 1 f60"/>
              <a:gd name="f123" fmla="*/ f96 1 f59"/>
              <a:gd name="f124" fmla="*/ f97 1 f60"/>
              <a:gd name="f125" fmla="*/ f98 1 f59"/>
              <a:gd name="f126" fmla="*/ f99 1 f60"/>
              <a:gd name="f127" fmla="*/ f100 1 f59"/>
              <a:gd name="f128" fmla="*/ f101 1 f60"/>
              <a:gd name="f129" fmla="*/ f102 1 f59"/>
              <a:gd name="f130" fmla="*/ f103 1 f60"/>
              <a:gd name="f131" fmla="*/ f104 1 f59"/>
              <a:gd name="f132" fmla="*/ f105 1 f60"/>
              <a:gd name="f133" fmla="*/ f106 1 f59"/>
              <a:gd name="f134" fmla="*/ f107 1 f60"/>
              <a:gd name="f135" fmla="*/ f108 f50 1"/>
              <a:gd name="f136" fmla="*/ f109 f50 1"/>
              <a:gd name="f137" fmla="*/ f111 f51 1"/>
              <a:gd name="f138" fmla="*/ f110 f51 1"/>
              <a:gd name="f139" fmla="*/ f112 f50 1"/>
              <a:gd name="f140" fmla="*/ f113 f51 1"/>
              <a:gd name="f141" fmla="*/ f114 f50 1"/>
              <a:gd name="f142" fmla="*/ f115 f51 1"/>
              <a:gd name="f143" fmla="*/ f116 f50 1"/>
              <a:gd name="f144" fmla="*/ f117 f51 1"/>
              <a:gd name="f145" fmla="*/ f118 f50 1"/>
              <a:gd name="f146" fmla="*/ f119 f51 1"/>
              <a:gd name="f147" fmla="*/ f120 f51 1"/>
              <a:gd name="f148" fmla="*/ f121 f50 1"/>
              <a:gd name="f149" fmla="*/ f122 f51 1"/>
              <a:gd name="f150" fmla="*/ f123 f50 1"/>
              <a:gd name="f151" fmla="*/ f124 f51 1"/>
              <a:gd name="f152" fmla="*/ f125 f50 1"/>
              <a:gd name="f153" fmla="*/ f126 f51 1"/>
              <a:gd name="f154" fmla="*/ f127 f50 1"/>
              <a:gd name="f155" fmla="*/ f128 f51 1"/>
              <a:gd name="f156" fmla="*/ f129 f50 1"/>
              <a:gd name="f157" fmla="*/ f130 f51 1"/>
              <a:gd name="f158" fmla="*/ f131 f50 1"/>
              <a:gd name="f159" fmla="*/ f132 f51 1"/>
              <a:gd name="f160" fmla="*/ f133 f50 1"/>
              <a:gd name="f161" fmla="*/ f134 f5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4">
                <a:pos x="f139" y="f140"/>
              </a:cxn>
              <a:cxn ang="f84">
                <a:pos x="f141" y="f142"/>
              </a:cxn>
              <a:cxn ang="f84">
                <a:pos x="f143" y="f144"/>
              </a:cxn>
              <a:cxn ang="f84">
                <a:pos x="f145" y="f146"/>
              </a:cxn>
              <a:cxn ang="f84">
                <a:pos x="f145" y="f147"/>
              </a:cxn>
              <a:cxn ang="f84">
                <a:pos x="f148" y="f149"/>
              </a:cxn>
              <a:cxn ang="f84">
                <a:pos x="f150" y="f151"/>
              </a:cxn>
              <a:cxn ang="f84">
                <a:pos x="f152" y="f153"/>
              </a:cxn>
              <a:cxn ang="f84">
                <a:pos x="f154" y="f155"/>
              </a:cxn>
              <a:cxn ang="f84">
                <a:pos x="f156" y="f157"/>
              </a:cxn>
              <a:cxn ang="f84">
                <a:pos x="f158" y="f159"/>
              </a:cxn>
              <a:cxn ang="f84">
                <a:pos x="f160" y="f161"/>
              </a:cxn>
              <a:cxn ang="f84">
                <a:pos x="f139" y="f140"/>
              </a:cxn>
            </a:cxnLst>
            <a:rect l="f135" t="f138" r="f136" b="f137"/>
            <a:pathLst>
              <a:path w="79" h="72">
                <a:moveTo>
                  <a:pt x="f8" y="f9"/>
                </a:moveTo>
                <a:cubicBezTo>
                  <a:pt x="f10" y="f11"/>
                  <a:pt x="f12" y="f13"/>
                  <a:pt x="f5" y="f14"/>
                </a:cubicBezTo>
                <a:cubicBezTo>
                  <a:pt x="f15" y="f16"/>
                  <a:pt x="f17" y="f18"/>
                  <a:pt x="f12" y="f18"/>
                </a:cubicBezTo>
                <a:cubicBezTo>
                  <a:pt x="f10" y="f18"/>
                  <a:pt x="f18" y="f19"/>
                  <a:pt x="f20" y="f21"/>
                </a:cubicBezTo>
                <a:cubicBezTo>
                  <a:pt x="f20" y="f22"/>
                  <a:pt x="f20" y="f23"/>
                  <a:pt x="f20" y="f24"/>
                </a:cubicBezTo>
                <a:cubicBezTo>
                  <a:pt x="f23" y="f22"/>
                  <a:pt x="f25" y="f26"/>
                  <a:pt x="f14" y="f27"/>
                </a:cubicBezTo>
                <a:cubicBezTo>
                  <a:pt x="f28" y="f27"/>
                  <a:pt x="f25" y="f27"/>
                  <a:pt x="f29" y="f30"/>
                </a:cubicBezTo>
                <a:cubicBezTo>
                  <a:pt x="f29" y="f31"/>
                  <a:pt x="f16" y="f32"/>
                  <a:pt x="f25" y="f33"/>
                </a:cubicBezTo>
                <a:cubicBezTo>
                  <a:pt x="f34" y="f5"/>
                  <a:pt x="f35" y="f36"/>
                  <a:pt x="f37" y="f5"/>
                </a:cubicBezTo>
                <a:cubicBezTo>
                  <a:pt x="f38" y="f12"/>
                  <a:pt x="f39" y="f40"/>
                  <a:pt x="f41" y="f42"/>
                </a:cubicBezTo>
                <a:cubicBezTo>
                  <a:pt x="f43" y="f22"/>
                  <a:pt x="f6" y="f44"/>
                  <a:pt x="f45" y="f46"/>
                </a:cubicBezTo>
                <a:cubicBezTo>
                  <a:pt x="f43" y="f47"/>
                  <a:pt x="f39" y="f7"/>
                  <a:pt x="f35" y="f7"/>
                </a:cubicBezTo>
                <a:cubicBezTo>
                  <a:pt x="f48" y="f45"/>
                  <a:pt x="f19" y="f46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3" name="Freeform 45">
            <a:extLst>
              <a:ext uri="{FF2B5EF4-FFF2-40B4-BE49-F238E27FC236}">
                <a16:creationId xmlns:a16="http://schemas.microsoft.com/office/drawing/2014/main" id="{9D6B67C8-9BC7-F944-45E4-EFB9F2525032}"/>
              </a:ext>
            </a:extLst>
          </p:cNvPr>
          <p:cNvSpPr/>
          <p:nvPr/>
        </p:nvSpPr>
        <p:spPr>
          <a:xfrm>
            <a:off x="2241551" y="2382834"/>
            <a:ext cx="141283" cy="12382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4"/>
              <a:gd name="f7" fmla="val 73"/>
              <a:gd name="f8" fmla="val 59"/>
              <a:gd name="f9" fmla="val 15"/>
              <a:gd name="f10" fmla="val 66"/>
              <a:gd name="f11" fmla="val 13"/>
              <a:gd name="f12" fmla="val 74"/>
              <a:gd name="f13" fmla="val 10"/>
              <a:gd name="f14" fmla="val 82"/>
              <a:gd name="f15" fmla="val 8"/>
              <a:gd name="f16" fmla="val 83"/>
              <a:gd name="f17" fmla="val 11"/>
              <a:gd name="f18" fmla="val 12"/>
              <a:gd name="f19" fmla="val 77"/>
              <a:gd name="f20" fmla="val 18"/>
              <a:gd name="f21" fmla="val 70"/>
              <a:gd name="f22" fmla="val 24"/>
              <a:gd name="f23" fmla="val 62"/>
              <a:gd name="f24" fmla="val 30"/>
              <a:gd name="f25" fmla="val 68"/>
              <a:gd name="f26" fmla="val 33"/>
              <a:gd name="f27" fmla="val 72"/>
              <a:gd name="f28" fmla="val 35"/>
              <a:gd name="f29" fmla="val 78"/>
              <a:gd name="f30" fmla="val 38"/>
              <a:gd name="f31" fmla="val 41"/>
              <a:gd name="f32" fmla="val 71"/>
              <a:gd name="f33" fmla="val 44"/>
              <a:gd name="f34" fmla="val 47"/>
              <a:gd name="f35" fmla="val 53"/>
              <a:gd name="f36" fmla="val 75"/>
              <a:gd name="f37" fmla="val 60"/>
              <a:gd name="f38" fmla="val 79"/>
              <a:gd name="f39" fmla="val 69"/>
              <a:gd name="f40" fmla="val 51"/>
              <a:gd name="f41" fmla="val 54"/>
              <a:gd name="f42" fmla="val 48"/>
              <a:gd name="f43" fmla="val 67"/>
              <a:gd name="f44" fmla="val 40"/>
              <a:gd name="f45" fmla="val 39"/>
              <a:gd name="f46" fmla="val 37"/>
              <a:gd name="f47" fmla="val 36"/>
              <a:gd name="f48" fmla="val 34"/>
              <a:gd name="f49" fmla="val 61"/>
              <a:gd name="f50" fmla="val 32"/>
              <a:gd name="f51" fmla="val 22"/>
              <a:gd name="f52" fmla="val 57"/>
              <a:gd name="f53" fmla="val 3"/>
              <a:gd name="f54" fmla="val 64"/>
              <a:gd name="f55" fmla="val 2"/>
              <a:gd name="f56" fmla="val 63"/>
              <a:gd name="f57" fmla="val 1"/>
              <a:gd name="f58" fmla="val 9"/>
              <a:gd name="f59" fmla="val 17"/>
              <a:gd name="f60" fmla="val 46"/>
              <a:gd name="f61" fmla="val 27"/>
              <a:gd name="f62" fmla="val 21"/>
              <a:gd name="f63" fmla="val 29"/>
              <a:gd name="f64" fmla="val 23"/>
              <a:gd name="f65" fmla="val 25"/>
              <a:gd name="f66" fmla="val 28"/>
              <a:gd name="f67" fmla="val 6"/>
              <a:gd name="f68" fmla="val 45"/>
              <a:gd name="f69" fmla="+- 0 0 -90"/>
              <a:gd name="f70" fmla="*/ f3 1 84"/>
              <a:gd name="f71" fmla="*/ f4 1 73"/>
              <a:gd name="f72" fmla="val f5"/>
              <a:gd name="f73" fmla="val f6"/>
              <a:gd name="f74" fmla="val f7"/>
              <a:gd name="f75" fmla="*/ f69 f0 1"/>
              <a:gd name="f76" fmla="+- f74 0 f72"/>
              <a:gd name="f77" fmla="+- f73 0 f72"/>
              <a:gd name="f78" fmla="*/ f75 1 f2"/>
              <a:gd name="f79" fmla="*/ f77 1 84"/>
              <a:gd name="f80" fmla="*/ f76 1 73"/>
              <a:gd name="f81" fmla="*/ 59 f77 1"/>
              <a:gd name="f82" fmla="*/ 15 f76 1"/>
              <a:gd name="f83" fmla="*/ 82 f77 1"/>
              <a:gd name="f84" fmla="*/ 8 f76 1"/>
              <a:gd name="f85" fmla="*/ 84 f77 1"/>
              <a:gd name="f86" fmla="*/ 12 f76 1"/>
              <a:gd name="f87" fmla="*/ 62 f77 1"/>
              <a:gd name="f88" fmla="*/ 30 f76 1"/>
              <a:gd name="f89" fmla="*/ 78 f77 1"/>
              <a:gd name="f90" fmla="*/ 38 f76 1"/>
              <a:gd name="f91" fmla="*/ 68 f77 1"/>
              <a:gd name="f92" fmla="*/ 47 f76 1"/>
              <a:gd name="f93" fmla="*/ 79 f77 1"/>
              <a:gd name="f94" fmla="*/ 66 f76 1"/>
              <a:gd name="f95" fmla="*/ 75 f77 1"/>
              <a:gd name="f96" fmla="*/ 71 f76 1"/>
              <a:gd name="f97" fmla="*/ 51 f77 1"/>
              <a:gd name="f98" fmla="*/ 54 f76 1"/>
              <a:gd name="f99" fmla="*/ 40 f77 1"/>
              <a:gd name="f100" fmla="*/ 73 f76 1"/>
              <a:gd name="f101" fmla="*/ 36 f77 1"/>
              <a:gd name="f102" fmla="*/ 72 f76 1"/>
              <a:gd name="f103" fmla="*/ 32 f77 1"/>
              <a:gd name="f104" fmla="*/ 53 f76 1"/>
              <a:gd name="f105" fmla="*/ 3 f77 1"/>
              <a:gd name="f106" fmla="*/ 64 f76 1"/>
              <a:gd name="f107" fmla="*/ 0 f77 1"/>
              <a:gd name="f108" fmla="*/ 59 f76 1"/>
              <a:gd name="f109" fmla="*/ 27 f77 1"/>
              <a:gd name="f110" fmla="*/ 39 f76 1"/>
              <a:gd name="f111" fmla="*/ 10 f77 1"/>
              <a:gd name="f112" fmla="*/ 29 f76 1"/>
              <a:gd name="f113" fmla="*/ 28 f77 1"/>
              <a:gd name="f114" fmla="*/ 23 f76 1"/>
              <a:gd name="f115" fmla="*/ 17 f77 1"/>
              <a:gd name="f116" fmla="*/ 0 f76 1"/>
              <a:gd name="f117" fmla="+- f78 0 f1"/>
              <a:gd name="f118" fmla="*/ f81 1 84"/>
              <a:gd name="f119" fmla="*/ f82 1 73"/>
              <a:gd name="f120" fmla="*/ f83 1 84"/>
              <a:gd name="f121" fmla="*/ f84 1 73"/>
              <a:gd name="f122" fmla="*/ f85 1 84"/>
              <a:gd name="f123" fmla="*/ f86 1 73"/>
              <a:gd name="f124" fmla="*/ f87 1 84"/>
              <a:gd name="f125" fmla="*/ f88 1 73"/>
              <a:gd name="f126" fmla="*/ f89 1 84"/>
              <a:gd name="f127" fmla="*/ f90 1 73"/>
              <a:gd name="f128" fmla="*/ f91 1 84"/>
              <a:gd name="f129" fmla="*/ f92 1 73"/>
              <a:gd name="f130" fmla="*/ f93 1 84"/>
              <a:gd name="f131" fmla="*/ f94 1 73"/>
              <a:gd name="f132" fmla="*/ f95 1 84"/>
              <a:gd name="f133" fmla="*/ f96 1 73"/>
              <a:gd name="f134" fmla="*/ f97 1 84"/>
              <a:gd name="f135" fmla="*/ f98 1 73"/>
              <a:gd name="f136" fmla="*/ f99 1 84"/>
              <a:gd name="f137" fmla="*/ f100 1 73"/>
              <a:gd name="f138" fmla="*/ f101 1 84"/>
              <a:gd name="f139" fmla="*/ f102 1 73"/>
              <a:gd name="f140" fmla="*/ f103 1 84"/>
              <a:gd name="f141" fmla="*/ f104 1 73"/>
              <a:gd name="f142" fmla="*/ f105 1 84"/>
              <a:gd name="f143" fmla="*/ f106 1 73"/>
              <a:gd name="f144" fmla="*/ f107 1 84"/>
              <a:gd name="f145" fmla="*/ f108 1 73"/>
              <a:gd name="f146" fmla="*/ f109 1 84"/>
              <a:gd name="f147" fmla="*/ f110 1 73"/>
              <a:gd name="f148" fmla="*/ f111 1 84"/>
              <a:gd name="f149" fmla="*/ f112 1 73"/>
              <a:gd name="f150" fmla="*/ f113 1 84"/>
              <a:gd name="f151" fmla="*/ f114 1 73"/>
              <a:gd name="f152" fmla="*/ f115 1 84"/>
              <a:gd name="f153" fmla="*/ f116 1 73"/>
              <a:gd name="f154" fmla="*/ 0 1 f79"/>
              <a:gd name="f155" fmla="*/ f73 1 f79"/>
              <a:gd name="f156" fmla="*/ 0 1 f80"/>
              <a:gd name="f157" fmla="*/ f74 1 f80"/>
              <a:gd name="f158" fmla="*/ f118 1 f79"/>
              <a:gd name="f159" fmla="*/ f119 1 f80"/>
              <a:gd name="f160" fmla="*/ f120 1 f79"/>
              <a:gd name="f161" fmla="*/ f121 1 f80"/>
              <a:gd name="f162" fmla="*/ f122 1 f79"/>
              <a:gd name="f163" fmla="*/ f123 1 f80"/>
              <a:gd name="f164" fmla="*/ f124 1 f79"/>
              <a:gd name="f165" fmla="*/ f125 1 f80"/>
              <a:gd name="f166" fmla="*/ f126 1 f79"/>
              <a:gd name="f167" fmla="*/ f127 1 f80"/>
              <a:gd name="f168" fmla="*/ f128 1 f79"/>
              <a:gd name="f169" fmla="*/ f129 1 f80"/>
              <a:gd name="f170" fmla="*/ f130 1 f79"/>
              <a:gd name="f171" fmla="*/ f131 1 f80"/>
              <a:gd name="f172" fmla="*/ f132 1 f79"/>
              <a:gd name="f173" fmla="*/ f133 1 f80"/>
              <a:gd name="f174" fmla="*/ f134 1 f79"/>
              <a:gd name="f175" fmla="*/ f135 1 f80"/>
              <a:gd name="f176" fmla="*/ f136 1 f79"/>
              <a:gd name="f177" fmla="*/ f137 1 f80"/>
              <a:gd name="f178" fmla="*/ f138 1 f79"/>
              <a:gd name="f179" fmla="*/ f139 1 f80"/>
              <a:gd name="f180" fmla="*/ f140 1 f79"/>
              <a:gd name="f181" fmla="*/ f141 1 f80"/>
              <a:gd name="f182" fmla="*/ f142 1 f79"/>
              <a:gd name="f183" fmla="*/ f143 1 f80"/>
              <a:gd name="f184" fmla="*/ f144 1 f79"/>
              <a:gd name="f185" fmla="*/ f145 1 f80"/>
              <a:gd name="f186" fmla="*/ f146 1 f79"/>
              <a:gd name="f187" fmla="*/ f147 1 f80"/>
              <a:gd name="f188" fmla="*/ f148 1 f79"/>
              <a:gd name="f189" fmla="*/ f149 1 f80"/>
              <a:gd name="f190" fmla="*/ f150 1 f79"/>
              <a:gd name="f191" fmla="*/ f151 1 f80"/>
              <a:gd name="f192" fmla="*/ f152 1 f79"/>
              <a:gd name="f193" fmla="*/ f153 1 f80"/>
              <a:gd name="f194" fmla="*/ f154 f70 1"/>
              <a:gd name="f195" fmla="*/ f155 f70 1"/>
              <a:gd name="f196" fmla="*/ f157 f71 1"/>
              <a:gd name="f197" fmla="*/ f156 f71 1"/>
              <a:gd name="f198" fmla="*/ f158 f70 1"/>
              <a:gd name="f199" fmla="*/ f159 f71 1"/>
              <a:gd name="f200" fmla="*/ f160 f70 1"/>
              <a:gd name="f201" fmla="*/ f161 f71 1"/>
              <a:gd name="f202" fmla="*/ f162 f70 1"/>
              <a:gd name="f203" fmla="*/ f163 f71 1"/>
              <a:gd name="f204" fmla="*/ f164 f70 1"/>
              <a:gd name="f205" fmla="*/ f165 f71 1"/>
              <a:gd name="f206" fmla="*/ f166 f70 1"/>
              <a:gd name="f207" fmla="*/ f167 f71 1"/>
              <a:gd name="f208" fmla="*/ f168 f70 1"/>
              <a:gd name="f209" fmla="*/ f169 f71 1"/>
              <a:gd name="f210" fmla="*/ f170 f70 1"/>
              <a:gd name="f211" fmla="*/ f171 f71 1"/>
              <a:gd name="f212" fmla="*/ f172 f70 1"/>
              <a:gd name="f213" fmla="*/ f173 f71 1"/>
              <a:gd name="f214" fmla="*/ f174 f70 1"/>
              <a:gd name="f215" fmla="*/ f175 f71 1"/>
              <a:gd name="f216" fmla="*/ f176 f70 1"/>
              <a:gd name="f217" fmla="*/ f177 f71 1"/>
              <a:gd name="f218" fmla="*/ f178 f70 1"/>
              <a:gd name="f219" fmla="*/ f179 f71 1"/>
              <a:gd name="f220" fmla="*/ f180 f70 1"/>
              <a:gd name="f221" fmla="*/ f181 f71 1"/>
              <a:gd name="f222" fmla="*/ f182 f70 1"/>
              <a:gd name="f223" fmla="*/ f183 f71 1"/>
              <a:gd name="f224" fmla="*/ f184 f70 1"/>
              <a:gd name="f225" fmla="*/ f185 f71 1"/>
              <a:gd name="f226" fmla="*/ f186 f70 1"/>
              <a:gd name="f227" fmla="*/ f187 f71 1"/>
              <a:gd name="f228" fmla="*/ f188 f70 1"/>
              <a:gd name="f229" fmla="*/ f189 f71 1"/>
              <a:gd name="f230" fmla="*/ f190 f70 1"/>
              <a:gd name="f231" fmla="*/ f191 f71 1"/>
              <a:gd name="f232" fmla="*/ f192 f70 1"/>
              <a:gd name="f233" fmla="*/ f193 f7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17">
                <a:pos x="f198" y="f199"/>
              </a:cxn>
              <a:cxn ang="f117">
                <a:pos x="f200" y="f201"/>
              </a:cxn>
              <a:cxn ang="f117">
                <a:pos x="f202" y="f203"/>
              </a:cxn>
              <a:cxn ang="f117">
                <a:pos x="f204" y="f205"/>
              </a:cxn>
              <a:cxn ang="f117">
                <a:pos x="f206" y="f207"/>
              </a:cxn>
              <a:cxn ang="f117">
                <a:pos x="f208" y="f209"/>
              </a:cxn>
              <a:cxn ang="f117">
                <a:pos x="f210" y="f211"/>
              </a:cxn>
              <a:cxn ang="f117">
                <a:pos x="f212" y="f213"/>
              </a:cxn>
              <a:cxn ang="f117">
                <a:pos x="f214" y="f215"/>
              </a:cxn>
              <a:cxn ang="f117">
                <a:pos x="f216" y="f217"/>
              </a:cxn>
              <a:cxn ang="f117">
                <a:pos x="f218" y="f219"/>
              </a:cxn>
              <a:cxn ang="f117">
                <a:pos x="f220" y="f221"/>
              </a:cxn>
              <a:cxn ang="f117">
                <a:pos x="f222" y="f223"/>
              </a:cxn>
              <a:cxn ang="f117">
                <a:pos x="f224" y="f225"/>
              </a:cxn>
              <a:cxn ang="f117">
                <a:pos x="f226" y="f227"/>
              </a:cxn>
              <a:cxn ang="f117">
                <a:pos x="f228" y="f229"/>
              </a:cxn>
              <a:cxn ang="f117">
                <a:pos x="f230" y="f231"/>
              </a:cxn>
              <a:cxn ang="f117">
                <a:pos x="f232" y="f233"/>
              </a:cxn>
              <a:cxn ang="f117">
                <a:pos x="f198" y="f199"/>
              </a:cxn>
            </a:cxnLst>
            <a:rect l="f194" t="f197" r="f195" b="f196"/>
            <a:pathLst>
              <a:path w="84" h="73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3"/>
                  <a:pt x="f16" y="f17"/>
                  <a:pt x="f6" y="f18"/>
                </a:cubicBezTo>
                <a:cubicBezTo>
                  <a:pt x="f19" y="f20"/>
                  <a:pt x="f21" y="f22"/>
                  <a:pt x="f23" y="f24"/>
                </a:cubicBezTo>
                <a:cubicBezTo>
                  <a:pt x="f25" y="f26"/>
                  <a:pt x="f27" y="f28"/>
                  <a:pt x="f29" y="f30"/>
                </a:cubicBezTo>
                <a:cubicBezTo>
                  <a:pt x="f12" y="f31"/>
                  <a:pt x="f32" y="f33"/>
                  <a:pt x="f25" y="f34"/>
                </a:cubicBezTo>
                <a:cubicBezTo>
                  <a:pt x="f32" y="f35"/>
                  <a:pt x="f36" y="f37"/>
                  <a:pt x="f38" y="f10"/>
                </a:cubicBezTo>
                <a:cubicBezTo>
                  <a:pt x="f29" y="f25"/>
                  <a:pt x="f19" y="f39"/>
                  <a:pt x="f36" y="f32"/>
                </a:cubicBezTo>
                <a:cubicBezTo>
                  <a:pt x="f25" y="f10"/>
                  <a:pt x="f37" y="f37"/>
                  <a:pt x="f40" y="f41"/>
                </a:cubicBezTo>
                <a:cubicBezTo>
                  <a:pt x="f42" y="f37"/>
                  <a:pt x="f33" y="f43"/>
                  <a:pt x="f44" y="f7"/>
                </a:cubicBezTo>
                <a:cubicBezTo>
                  <a:pt x="f45" y="f7"/>
                  <a:pt x="f46" y="f7"/>
                  <a:pt x="f47" y="f27"/>
                </a:cubicBezTo>
                <a:cubicBezTo>
                  <a:pt x="f48" y="f10"/>
                  <a:pt x="f26" y="f49"/>
                  <a:pt x="f50" y="f35"/>
                </a:cubicBezTo>
                <a:cubicBezTo>
                  <a:pt x="f51" y="f52"/>
                  <a:pt x="f18" y="f49"/>
                  <a:pt x="f53" y="f54"/>
                </a:cubicBezTo>
                <a:cubicBezTo>
                  <a:pt x="f55" y="f56"/>
                  <a:pt x="f57" y="f49"/>
                  <a:pt x="f5" y="f8"/>
                </a:cubicBezTo>
                <a:cubicBezTo>
                  <a:pt x="f58" y="f35"/>
                  <a:pt x="f59" y="f60"/>
                  <a:pt x="f61" y="f45"/>
                </a:cubicBezTo>
                <a:cubicBezTo>
                  <a:pt x="f62" y="f28"/>
                  <a:pt x="f59" y="f26"/>
                  <a:pt x="f13" y="f63"/>
                </a:cubicBezTo>
                <a:cubicBezTo>
                  <a:pt x="f59" y="f61"/>
                  <a:pt x="f64" y="f65"/>
                  <a:pt x="f66" y="f64"/>
                </a:cubicBezTo>
                <a:cubicBezTo>
                  <a:pt x="f65" y="f59"/>
                  <a:pt x="f51" y="f17"/>
                  <a:pt x="f59" y="f5"/>
                </a:cubicBezTo>
                <a:cubicBezTo>
                  <a:pt x="f26" y="f67"/>
                  <a:pt x="f68" y="f13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4" name="Freeform 46">
            <a:extLst>
              <a:ext uri="{FF2B5EF4-FFF2-40B4-BE49-F238E27FC236}">
                <a16:creationId xmlns:a16="http://schemas.microsoft.com/office/drawing/2014/main" id="{CEB5CF1E-581D-9947-8939-C2F3F0EA8ABD}"/>
              </a:ext>
            </a:extLst>
          </p:cNvPr>
          <p:cNvSpPr/>
          <p:nvPr/>
        </p:nvSpPr>
        <p:spPr>
          <a:xfrm>
            <a:off x="2384426" y="2335213"/>
            <a:ext cx="141283" cy="14287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4"/>
              <a:gd name="f7" fmla="val 85"/>
              <a:gd name="f8" fmla="val 26"/>
              <a:gd name="f9" fmla="val 7"/>
              <a:gd name="f10" fmla="val 13"/>
              <a:gd name="f11" fmla="val 20"/>
              <a:gd name="f12" fmla="val 19"/>
              <a:gd name="f13" fmla="val 18"/>
              <a:gd name="f14" fmla="val 15"/>
              <a:gd name="f15" fmla="val 16"/>
              <a:gd name="f16" fmla="val 5"/>
              <a:gd name="f17" fmla="val 25"/>
              <a:gd name="f18" fmla="val 10"/>
              <a:gd name="f19" fmla="val 30"/>
              <a:gd name="f20" fmla="val 36"/>
              <a:gd name="f21" fmla="val 40"/>
              <a:gd name="f22" fmla="val 12"/>
              <a:gd name="f23" fmla="val 45"/>
              <a:gd name="f24" fmla="val 8"/>
              <a:gd name="f25" fmla="val 53"/>
              <a:gd name="f26" fmla="val 23"/>
              <a:gd name="f27" fmla="val 63"/>
              <a:gd name="f28" fmla="val 71"/>
              <a:gd name="f29" fmla="val 80"/>
              <a:gd name="f30" fmla="val 14"/>
              <a:gd name="f31" fmla="val 81"/>
              <a:gd name="f32" fmla="val 82"/>
              <a:gd name="f33" fmla="val 17"/>
              <a:gd name="f34" fmla="val 74"/>
              <a:gd name="f35" fmla="val 66"/>
              <a:gd name="f36" fmla="val 57"/>
              <a:gd name="f37" fmla="val 37"/>
              <a:gd name="f38" fmla="val 65"/>
              <a:gd name="f39" fmla="val 41"/>
              <a:gd name="f40" fmla="val 72"/>
              <a:gd name="f41" fmla="val 51"/>
              <a:gd name="f42" fmla="val 52"/>
              <a:gd name="f43" fmla="val 69"/>
              <a:gd name="f44" fmla="val 64"/>
              <a:gd name="f45" fmla="val 58"/>
              <a:gd name="f46" fmla="val 67"/>
              <a:gd name="f47" fmla="val 68"/>
              <a:gd name="f48" fmla="val 49"/>
              <a:gd name="f49" fmla="val 61"/>
              <a:gd name="f50" fmla="val 42"/>
              <a:gd name="f51" fmla="val 56"/>
              <a:gd name="f52" fmla="val 22"/>
              <a:gd name="f53" fmla="val 73"/>
              <a:gd name="f54" fmla="val 46"/>
              <a:gd name="f55" fmla="val 24"/>
              <a:gd name="f56" fmla="val 33"/>
              <a:gd name="f57" fmla="val 28"/>
              <a:gd name="f58" fmla="val 27"/>
              <a:gd name="f59" fmla="+- 0 0 -90"/>
              <a:gd name="f60" fmla="*/ f3 1 84"/>
              <a:gd name="f61" fmla="*/ f4 1 85"/>
              <a:gd name="f62" fmla="val f5"/>
              <a:gd name="f63" fmla="val f6"/>
              <a:gd name="f64" fmla="val f7"/>
              <a:gd name="f65" fmla="*/ f59 f0 1"/>
              <a:gd name="f66" fmla="+- f64 0 f62"/>
              <a:gd name="f67" fmla="+- f63 0 f62"/>
              <a:gd name="f68" fmla="*/ f65 1 f2"/>
              <a:gd name="f69" fmla="*/ f67 1 84"/>
              <a:gd name="f70" fmla="*/ f66 1 85"/>
              <a:gd name="f71" fmla="*/ 0 f67 1"/>
              <a:gd name="f72" fmla="*/ 26 f66 1"/>
              <a:gd name="f73" fmla="*/ 20 f67 1"/>
              <a:gd name="f74" fmla="*/ 16 f67 1"/>
              <a:gd name="f75" fmla="*/ 5 f66 1"/>
              <a:gd name="f76" fmla="*/ 36 f67 1"/>
              <a:gd name="f77" fmla="*/ 16 f66 1"/>
              <a:gd name="f78" fmla="*/ 53 f67 1"/>
              <a:gd name="f79" fmla="*/ 0 f66 1"/>
              <a:gd name="f80" fmla="*/ 23 f66 1"/>
              <a:gd name="f81" fmla="*/ 80 f67 1"/>
              <a:gd name="f82" fmla="*/ 12 f66 1"/>
              <a:gd name="f83" fmla="*/ 82 f67 1"/>
              <a:gd name="f84" fmla="*/ 17 f66 1"/>
              <a:gd name="f85" fmla="*/ 57 f67 1"/>
              <a:gd name="f86" fmla="*/ 37 f66 1"/>
              <a:gd name="f87" fmla="*/ 84 f67 1"/>
              <a:gd name="f88" fmla="*/ 51 f66 1"/>
              <a:gd name="f89" fmla="*/ 63 f67 1"/>
              <a:gd name="f90" fmla="*/ 53 f66 1"/>
              <a:gd name="f91" fmla="*/ 67 f67 1"/>
              <a:gd name="f92" fmla="*/ 68 f66 1"/>
              <a:gd name="f93" fmla="*/ 64 f67 1"/>
              <a:gd name="f94" fmla="*/ 72 f66 1"/>
              <a:gd name="f95" fmla="*/ 42 f67 1"/>
              <a:gd name="f96" fmla="*/ 56 f66 1"/>
              <a:gd name="f97" fmla="*/ 22 f67 1"/>
              <a:gd name="f98" fmla="*/ 85 f66 1"/>
              <a:gd name="f99" fmla="*/ 12 f67 1"/>
              <a:gd name="f100" fmla="*/ 24 f67 1"/>
              <a:gd name="f101" fmla="*/ 40 f66 1"/>
              <a:gd name="f102" fmla="*/ 30 f66 1"/>
              <a:gd name="f103" fmla="+- f68 0 f1"/>
              <a:gd name="f104" fmla="*/ f71 1 84"/>
              <a:gd name="f105" fmla="*/ f72 1 85"/>
              <a:gd name="f106" fmla="*/ f73 1 84"/>
              <a:gd name="f107" fmla="*/ f74 1 84"/>
              <a:gd name="f108" fmla="*/ f75 1 85"/>
              <a:gd name="f109" fmla="*/ f76 1 84"/>
              <a:gd name="f110" fmla="*/ f77 1 85"/>
              <a:gd name="f111" fmla="*/ f78 1 84"/>
              <a:gd name="f112" fmla="*/ f79 1 85"/>
              <a:gd name="f113" fmla="*/ f80 1 85"/>
              <a:gd name="f114" fmla="*/ f81 1 84"/>
              <a:gd name="f115" fmla="*/ f82 1 85"/>
              <a:gd name="f116" fmla="*/ f83 1 84"/>
              <a:gd name="f117" fmla="*/ f84 1 85"/>
              <a:gd name="f118" fmla="*/ f85 1 84"/>
              <a:gd name="f119" fmla="*/ f86 1 85"/>
              <a:gd name="f120" fmla="*/ f87 1 84"/>
              <a:gd name="f121" fmla="*/ f88 1 85"/>
              <a:gd name="f122" fmla="*/ f89 1 84"/>
              <a:gd name="f123" fmla="*/ f90 1 85"/>
              <a:gd name="f124" fmla="*/ f91 1 84"/>
              <a:gd name="f125" fmla="*/ f92 1 85"/>
              <a:gd name="f126" fmla="*/ f93 1 84"/>
              <a:gd name="f127" fmla="*/ f94 1 85"/>
              <a:gd name="f128" fmla="*/ f95 1 84"/>
              <a:gd name="f129" fmla="*/ f96 1 85"/>
              <a:gd name="f130" fmla="*/ f97 1 84"/>
              <a:gd name="f131" fmla="*/ f98 1 85"/>
              <a:gd name="f132" fmla="*/ f99 1 84"/>
              <a:gd name="f133" fmla="*/ f100 1 84"/>
              <a:gd name="f134" fmla="*/ f101 1 85"/>
              <a:gd name="f135" fmla="*/ f102 1 85"/>
              <a:gd name="f136" fmla="*/ 0 1 f69"/>
              <a:gd name="f137" fmla="*/ f63 1 f69"/>
              <a:gd name="f138" fmla="*/ 0 1 f70"/>
              <a:gd name="f139" fmla="*/ f64 1 f70"/>
              <a:gd name="f140" fmla="*/ f104 1 f69"/>
              <a:gd name="f141" fmla="*/ f105 1 f70"/>
              <a:gd name="f142" fmla="*/ f106 1 f69"/>
              <a:gd name="f143" fmla="*/ f107 1 f69"/>
              <a:gd name="f144" fmla="*/ f108 1 f70"/>
              <a:gd name="f145" fmla="*/ f109 1 f69"/>
              <a:gd name="f146" fmla="*/ f110 1 f70"/>
              <a:gd name="f147" fmla="*/ f111 1 f69"/>
              <a:gd name="f148" fmla="*/ f112 1 f70"/>
              <a:gd name="f149" fmla="*/ f113 1 f70"/>
              <a:gd name="f150" fmla="*/ f114 1 f69"/>
              <a:gd name="f151" fmla="*/ f115 1 f70"/>
              <a:gd name="f152" fmla="*/ f116 1 f69"/>
              <a:gd name="f153" fmla="*/ f117 1 f70"/>
              <a:gd name="f154" fmla="*/ f118 1 f69"/>
              <a:gd name="f155" fmla="*/ f119 1 f70"/>
              <a:gd name="f156" fmla="*/ f120 1 f69"/>
              <a:gd name="f157" fmla="*/ f121 1 f70"/>
              <a:gd name="f158" fmla="*/ f122 1 f69"/>
              <a:gd name="f159" fmla="*/ f123 1 f70"/>
              <a:gd name="f160" fmla="*/ f124 1 f69"/>
              <a:gd name="f161" fmla="*/ f125 1 f70"/>
              <a:gd name="f162" fmla="*/ f126 1 f69"/>
              <a:gd name="f163" fmla="*/ f127 1 f70"/>
              <a:gd name="f164" fmla="*/ f128 1 f69"/>
              <a:gd name="f165" fmla="*/ f129 1 f70"/>
              <a:gd name="f166" fmla="*/ f130 1 f69"/>
              <a:gd name="f167" fmla="*/ f131 1 f70"/>
              <a:gd name="f168" fmla="*/ f132 1 f69"/>
              <a:gd name="f169" fmla="*/ f133 1 f69"/>
              <a:gd name="f170" fmla="*/ f134 1 f70"/>
              <a:gd name="f171" fmla="*/ f135 1 f70"/>
              <a:gd name="f172" fmla="*/ f136 f60 1"/>
              <a:gd name="f173" fmla="*/ f137 f60 1"/>
              <a:gd name="f174" fmla="*/ f139 f61 1"/>
              <a:gd name="f175" fmla="*/ f138 f61 1"/>
              <a:gd name="f176" fmla="*/ f140 f60 1"/>
              <a:gd name="f177" fmla="*/ f141 f61 1"/>
              <a:gd name="f178" fmla="*/ f142 f60 1"/>
              <a:gd name="f179" fmla="*/ f143 f60 1"/>
              <a:gd name="f180" fmla="*/ f144 f61 1"/>
              <a:gd name="f181" fmla="*/ f145 f60 1"/>
              <a:gd name="f182" fmla="*/ f146 f61 1"/>
              <a:gd name="f183" fmla="*/ f147 f60 1"/>
              <a:gd name="f184" fmla="*/ f148 f61 1"/>
              <a:gd name="f185" fmla="*/ f149 f61 1"/>
              <a:gd name="f186" fmla="*/ f150 f60 1"/>
              <a:gd name="f187" fmla="*/ f151 f61 1"/>
              <a:gd name="f188" fmla="*/ f152 f60 1"/>
              <a:gd name="f189" fmla="*/ f153 f61 1"/>
              <a:gd name="f190" fmla="*/ f154 f60 1"/>
              <a:gd name="f191" fmla="*/ f155 f61 1"/>
              <a:gd name="f192" fmla="*/ f156 f60 1"/>
              <a:gd name="f193" fmla="*/ f157 f61 1"/>
              <a:gd name="f194" fmla="*/ f158 f60 1"/>
              <a:gd name="f195" fmla="*/ f159 f61 1"/>
              <a:gd name="f196" fmla="*/ f160 f60 1"/>
              <a:gd name="f197" fmla="*/ f161 f61 1"/>
              <a:gd name="f198" fmla="*/ f162 f60 1"/>
              <a:gd name="f199" fmla="*/ f163 f61 1"/>
              <a:gd name="f200" fmla="*/ f164 f60 1"/>
              <a:gd name="f201" fmla="*/ f165 f61 1"/>
              <a:gd name="f202" fmla="*/ f166 f60 1"/>
              <a:gd name="f203" fmla="*/ f167 f61 1"/>
              <a:gd name="f204" fmla="*/ f168 f60 1"/>
              <a:gd name="f205" fmla="*/ f169 f60 1"/>
              <a:gd name="f206" fmla="*/ f170 f61 1"/>
              <a:gd name="f207" fmla="*/ f171 f6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3">
                <a:pos x="f176" y="f177"/>
              </a:cxn>
              <a:cxn ang="f103">
                <a:pos x="f178" y="f177"/>
              </a:cxn>
              <a:cxn ang="f103">
                <a:pos x="f179" y="f180"/>
              </a:cxn>
              <a:cxn ang="f103">
                <a:pos x="f181" y="f182"/>
              </a:cxn>
              <a:cxn ang="f103">
                <a:pos x="f183" y="f184"/>
              </a:cxn>
              <a:cxn ang="f103">
                <a:pos x="f183" y="f185"/>
              </a:cxn>
              <a:cxn ang="f103">
                <a:pos x="f186" y="f187"/>
              </a:cxn>
              <a:cxn ang="f103">
                <a:pos x="f188" y="f189"/>
              </a:cxn>
              <a:cxn ang="f103">
                <a:pos x="f190" y="f191"/>
              </a:cxn>
              <a:cxn ang="f103">
                <a:pos x="f192" y="f193"/>
              </a:cxn>
              <a:cxn ang="f103">
                <a:pos x="f194" y="f195"/>
              </a:cxn>
              <a:cxn ang="f103">
                <a:pos x="f196" y="f197"/>
              </a:cxn>
              <a:cxn ang="f103">
                <a:pos x="f198" y="f199"/>
              </a:cxn>
              <a:cxn ang="f103">
                <a:pos x="f200" y="f201"/>
              </a:cxn>
              <a:cxn ang="f103">
                <a:pos x="f202" y="f203"/>
              </a:cxn>
              <a:cxn ang="f103">
                <a:pos x="f204" y="f195"/>
              </a:cxn>
              <a:cxn ang="f103">
                <a:pos x="f205" y="f206"/>
              </a:cxn>
              <a:cxn ang="f103">
                <a:pos x="f176" y="f207"/>
              </a:cxn>
              <a:cxn ang="f103">
                <a:pos x="f176" y="f177"/>
              </a:cxn>
            </a:cxnLst>
            <a:rect l="f172" t="f175" r="f173" b="f174"/>
            <a:pathLst>
              <a:path w="84" h="85">
                <a:moveTo>
                  <a:pt x="f5" y="f8"/>
                </a:moveTo>
                <a:cubicBezTo>
                  <a:pt x="f9" y="f8"/>
                  <a:pt x="f10" y="f8"/>
                  <a:pt x="f11" y="f8"/>
                </a:cubicBezTo>
                <a:cubicBezTo>
                  <a:pt x="f12" y="f11"/>
                  <a:pt x="f13" y="f14"/>
                  <a:pt x="f15" y="f16"/>
                </a:cubicBezTo>
                <a:cubicBezTo>
                  <a:pt x="f17" y="f18"/>
                  <a:pt x="f19" y="f10"/>
                  <a:pt x="f20" y="f15"/>
                </a:cubicBezTo>
                <a:cubicBezTo>
                  <a:pt x="f21" y="f22"/>
                  <a:pt x="f23" y="f24"/>
                  <a:pt x="f25" y="f5"/>
                </a:cubicBezTo>
                <a:cubicBezTo>
                  <a:pt x="f25" y="f18"/>
                  <a:pt x="f25" y="f15"/>
                  <a:pt x="f25" y="f26"/>
                </a:cubicBezTo>
                <a:cubicBezTo>
                  <a:pt x="f27" y="f12"/>
                  <a:pt x="f28" y="f15"/>
                  <a:pt x="f29" y="f22"/>
                </a:cubicBezTo>
                <a:cubicBezTo>
                  <a:pt x="f29" y="f30"/>
                  <a:pt x="f31" y="f15"/>
                  <a:pt x="f32" y="f33"/>
                </a:cubicBezTo>
                <a:cubicBezTo>
                  <a:pt x="f34" y="f26"/>
                  <a:pt x="f35" y="f19"/>
                  <a:pt x="f36" y="f37"/>
                </a:cubicBezTo>
                <a:cubicBezTo>
                  <a:pt x="f38" y="f39"/>
                  <a:pt x="f40" y="f23"/>
                  <a:pt x="f6" y="f41"/>
                </a:cubicBezTo>
                <a:cubicBezTo>
                  <a:pt x="f34" y="f42"/>
                  <a:pt x="f43" y="f25"/>
                  <a:pt x="f27" y="f25"/>
                </a:cubicBezTo>
                <a:cubicBezTo>
                  <a:pt x="f44" y="f45"/>
                  <a:pt x="f35" y="f27"/>
                  <a:pt x="f46" y="f47"/>
                </a:cubicBezTo>
                <a:cubicBezTo>
                  <a:pt x="f35" y="f43"/>
                  <a:pt x="f38" y="f28"/>
                  <a:pt x="f44" y="f40"/>
                </a:cubicBezTo>
                <a:cubicBezTo>
                  <a:pt x="f36" y="f35"/>
                  <a:pt x="f48" y="f49"/>
                  <a:pt x="f50" y="f51"/>
                </a:cubicBezTo>
                <a:cubicBezTo>
                  <a:pt x="f20" y="f44"/>
                  <a:pt x="f19" y="f34"/>
                  <a:pt x="f52" y="f7"/>
                </a:cubicBezTo>
                <a:cubicBezTo>
                  <a:pt x="f13" y="f53"/>
                  <a:pt x="f15" y="f38"/>
                  <a:pt x="f22" y="f25"/>
                </a:cubicBezTo>
                <a:cubicBezTo>
                  <a:pt x="f30" y="f41"/>
                  <a:pt x="f13" y="f54"/>
                  <a:pt x="f55" y="f21"/>
                </a:cubicBezTo>
                <a:cubicBezTo>
                  <a:pt x="f14" y="f20"/>
                  <a:pt x="f24" y="f56"/>
                  <a:pt x="f5" y="f19"/>
                </a:cubicBezTo>
                <a:cubicBezTo>
                  <a:pt x="f5" y="f57"/>
                  <a:pt x="f5" y="f58"/>
                  <a:pt x="f5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5" name="Freeform 47">
            <a:extLst>
              <a:ext uri="{FF2B5EF4-FFF2-40B4-BE49-F238E27FC236}">
                <a16:creationId xmlns:a16="http://schemas.microsoft.com/office/drawing/2014/main" id="{B2DB6D40-4FD8-3B2E-D0A2-30B4D968C487}"/>
              </a:ext>
            </a:extLst>
          </p:cNvPr>
          <p:cNvSpPr/>
          <p:nvPr/>
        </p:nvSpPr>
        <p:spPr>
          <a:xfrm>
            <a:off x="436561" y="2876546"/>
            <a:ext cx="107954" cy="936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4"/>
              <a:gd name="f7" fmla="val 56"/>
              <a:gd name="f8" fmla="val 31"/>
              <a:gd name="f9" fmla="val 13"/>
              <a:gd name="f10" fmla="val 55"/>
              <a:gd name="f11" fmla="val 44"/>
              <a:gd name="f12" fmla="val 1"/>
              <a:gd name="f13" fmla="val 28"/>
              <a:gd name="f14" fmla="val 12"/>
              <a:gd name="f15" fmla="val 17"/>
              <a:gd name="f16" fmla="val 39"/>
              <a:gd name="f17" fmla="val 7"/>
              <a:gd name="f18" fmla="val 24"/>
              <a:gd name="f19" fmla="val 42"/>
              <a:gd name="f20" fmla="val 50"/>
              <a:gd name="f21" fmla="+- 0 0 -90"/>
              <a:gd name="f22" fmla="*/ f3 1 64"/>
              <a:gd name="f23" fmla="*/ f4 1 56"/>
              <a:gd name="f24" fmla="val f5"/>
              <a:gd name="f25" fmla="val f6"/>
              <a:gd name="f26" fmla="val f7"/>
              <a:gd name="f27" fmla="*/ f21 f0 1"/>
              <a:gd name="f28" fmla="+- f26 0 f24"/>
              <a:gd name="f29" fmla="+- f25 0 f24"/>
              <a:gd name="f30" fmla="*/ f27 1 f2"/>
              <a:gd name="f31" fmla="*/ f29 1 64"/>
              <a:gd name="f32" fmla="*/ f28 1 56"/>
              <a:gd name="f33" fmla="*/ 31 f29 1"/>
              <a:gd name="f34" fmla="*/ 56 f28 1"/>
              <a:gd name="f35" fmla="*/ 1 f29 1"/>
              <a:gd name="f36" fmla="*/ 28 f28 1"/>
              <a:gd name="f37" fmla="*/ 39 f29 1"/>
              <a:gd name="f38" fmla="*/ 0 f28 1"/>
              <a:gd name="f39" fmla="*/ 64 f29 1"/>
              <a:gd name="f40" fmla="*/ 24 f28 1"/>
              <a:gd name="f41" fmla="+- f30 0 f1"/>
              <a:gd name="f42" fmla="*/ f33 1 64"/>
              <a:gd name="f43" fmla="*/ f34 1 56"/>
              <a:gd name="f44" fmla="*/ f35 1 64"/>
              <a:gd name="f45" fmla="*/ f36 1 56"/>
              <a:gd name="f46" fmla="*/ f37 1 64"/>
              <a:gd name="f47" fmla="*/ f38 1 56"/>
              <a:gd name="f48" fmla="*/ f39 1 64"/>
              <a:gd name="f49" fmla="*/ f40 1 56"/>
              <a:gd name="f50" fmla="*/ 0 1 f31"/>
              <a:gd name="f51" fmla="*/ f25 1 f31"/>
              <a:gd name="f52" fmla="*/ 0 1 f32"/>
              <a:gd name="f53" fmla="*/ f26 1 f32"/>
              <a:gd name="f54" fmla="*/ f42 1 f31"/>
              <a:gd name="f55" fmla="*/ f43 1 f32"/>
              <a:gd name="f56" fmla="*/ f44 1 f31"/>
              <a:gd name="f57" fmla="*/ f45 1 f32"/>
              <a:gd name="f58" fmla="*/ f46 1 f31"/>
              <a:gd name="f59" fmla="*/ f47 1 f32"/>
              <a:gd name="f60" fmla="*/ f48 1 f31"/>
              <a:gd name="f61" fmla="*/ f49 1 f32"/>
              <a:gd name="f62" fmla="*/ f50 f22 1"/>
              <a:gd name="f63" fmla="*/ f51 f22 1"/>
              <a:gd name="f64" fmla="*/ f53 f23 1"/>
              <a:gd name="f65" fmla="*/ f52 f23 1"/>
              <a:gd name="f66" fmla="*/ f54 f22 1"/>
              <a:gd name="f67" fmla="*/ f55 f23 1"/>
              <a:gd name="f68" fmla="*/ f56 f22 1"/>
              <a:gd name="f69" fmla="*/ f57 f23 1"/>
              <a:gd name="f70" fmla="*/ f58 f22 1"/>
              <a:gd name="f71" fmla="*/ f59 f23 1"/>
              <a:gd name="f72" fmla="*/ f60 f22 1"/>
              <a:gd name="f73" fmla="*/ f61 f2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1">
                <a:pos x="f66" y="f67"/>
              </a:cxn>
              <a:cxn ang="f41">
                <a:pos x="f68" y="f69"/>
              </a:cxn>
              <a:cxn ang="f41">
                <a:pos x="f70" y="f71"/>
              </a:cxn>
              <a:cxn ang="f41">
                <a:pos x="f72" y="f73"/>
              </a:cxn>
              <a:cxn ang="f41">
                <a:pos x="f66" y="f67"/>
              </a:cxn>
            </a:cxnLst>
            <a:rect l="f62" t="f65" r="f63" b="f64"/>
            <a:pathLst>
              <a:path w="64" h="56">
                <a:moveTo>
                  <a:pt x="f8" y="f7"/>
                </a:moveTo>
                <a:cubicBezTo>
                  <a:pt x="f9" y="f10"/>
                  <a:pt x="f5" y="f11"/>
                  <a:pt x="f12" y="f13"/>
                </a:cubicBezTo>
                <a:cubicBezTo>
                  <a:pt x="f12" y="f14"/>
                  <a:pt x="f15" y="f5"/>
                  <a:pt x="f16" y="f5"/>
                </a:cubicBezTo>
                <a:cubicBezTo>
                  <a:pt x="f10" y="f5"/>
                  <a:pt x="f6" y="f17"/>
                  <a:pt x="f6" y="f18"/>
                </a:cubicBezTo>
                <a:cubicBezTo>
                  <a:pt x="f6" y="f19"/>
                  <a:pt x="f20" y="f7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6" name="Freeform 48">
            <a:extLst>
              <a:ext uri="{FF2B5EF4-FFF2-40B4-BE49-F238E27FC236}">
                <a16:creationId xmlns:a16="http://schemas.microsoft.com/office/drawing/2014/main" id="{393D8F56-B888-AE4D-D964-27AB26A44F4C}"/>
              </a:ext>
            </a:extLst>
          </p:cNvPr>
          <p:cNvSpPr/>
          <p:nvPr/>
        </p:nvSpPr>
        <p:spPr>
          <a:xfrm>
            <a:off x="2514600" y="2409828"/>
            <a:ext cx="150811" cy="12382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9"/>
              <a:gd name="f7" fmla="val 73"/>
              <a:gd name="f8" fmla="val 59"/>
              <a:gd name="f9" fmla="val 64"/>
              <a:gd name="f10" fmla="val 55"/>
              <a:gd name="f11" fmla="val 61"/>
              <a:gd name="f12" fmla="val 50"/>
              <a:gd name="f13" fmla="val 57"/>
              <a:gd name="f14" fmla="val 46"/>
              <a:gd name="f15" fmla="val 53"/>
              <a:gd name="f16" fmla="val 39"/>
              <a:gd name="f17" fmla="val 60"/>
              <a:gd name="f18" fmla="val 32"/>
              <a:gd name="f19" fmla="val 67"/>
              <a:gd name="f20" fmla="val 25"/>
              <a:gd name="f21" fmla="val 24"/>
              <a:gd name="f22" fmla="val 72"/>
              <a:gd name="f23" fmla="val 22"/>
              <a:gd name="f24" fmla="val 71"/>
              <a:gd name="f25" fmla="val 21"/>
              <a:gd name="f26" fmla="val 70"/>
              <a:gd name="f27" fmla="val 65"/>
              <a:gd name="f28" fmla="val 23"/>
              <a:gd name="f29" fmla="val 54"/>
              <a:gd name="f30" fmla="val 17"/>
              <a:gd name="f31" fmla="val 9"/>
              <a:gd name="f32" fmla="val 56"/>
              <a:gd name="f33" fmla="val 2"/>
              <a:gd name="f34" fmla="val 1"/>
              <a:gd name="f35" fmla="val 6"/>
              <a:gd name="f36" fmla="val 49"/>
              <a:gd name="f37" fmla="val 12"/>
              <a:gd name="f38" fmla="val 19"/>
              <a:gd name="f39" fmla="val 42"/>
              <a:gd name="f40" fmla="val 16"/>
              <a:gd name="f41" fmla="val 38"/>
              <a:gd name="f42" fmla="val 13"/>
              <a:gd name="f43" fmla="val 34"/>
              <a:gd name="f44" fmla="val 29"/>
              <a:gd name="f45" fmla="val 15"/>
              <a:gd name="f46" fmla="val 28"/>
              <a:gd name="f47" fmla="val 20"/>
              <a:gd name="f48" fmla="val 26"/>
              <a:gd name="f49" fmla="val 27"/>
              <a:gd name="f50" fmla="val 18"/>
              <a:gd name="f51" fmla="val 11"/>
              <a:gd name="f52" fmla="val 33"/>
              <a:gd name="f53" fmla="val 44"/>
              <a:gd name="f54" fmla="val 51"/>
              <a:gd name="f55" fmla="val 14"/>
              <a:gd name="f56" fmla="val 58"/>
              <a:gd name="f57" fmla="val 7"/>
              <a:gd name="f58" fmla="val 66"/>
              <a:gd name="f59" fmla="val 68"/>
              <a:gd name="f60" fmla="val 69"/>
              <a:gd name="f61" fmla="val 3"/>
              <a:gd name="f62" fmla="val 77"/>
              <a:gd name="f63" fmla="val 76"/>
              <a:gd name="f64" fmla="val 74"/>
              <a:gd name="f65" fmla="val 47"/>
              <a:gd name="f66" fmla="val 83"/>
              <a:gd name="f67" fmla="+- 0 0 -90"/>
              <a:gd name="f68" fmla="*/ f3 1 89"/>
              <a:gd name="f69" fmla="*/ f4 1 73"/>
              <a:gd name="f70" fmla="val f5"/>
              <a:gd name="f71" fmla="val f6"/>
              <a:gd name="f72" fmla="val f7"/>
              <a:gd name="f73" fmla="*/ f67 f0 1"/>
              <a:gd name="f74" fmla="+- f72 0 f70"/>
              <a:gd name="f75" fmla="+- f71 0 f70"/>
              <a:gd name="f76" fmla="*/ f73 1 f2"/>
              <a:gd name="f77" fmla="*/ f75 1 89"/>
              <a:gd name="f78" fmla="*/ f74 1 73"/>
              <a:gd name="f79" fmla="*/ 59 f75 1"/>
              <a:gd name="f80" fmla="*/ 64 f74 1"/>
              <a:gd name="f81" fmla="*/ 46 f75 1"/>
              <a:gd name="f82" fmla="*/ 53 f74 1"/>
              <a:gd name="f83" fmla="*/ 25 f75 1"/>
              <a:gd name="f84" fmla="*/ 73 f74 1"/>
              <a:gd name="f85" fmla="*/ 21 f75 1"/>
              <a:gd name="f86" fmla="*/ 70 f74 1"/>
              <a:gd name="f87" fmla="*/ 24 f75 1"/>
              <a:gd name="f88" fmla="*/ 54 f74 1"/>
              <a:gd name="f89" fmla="*/ 2 f75 1"/>
              <a:gd name="f90" fmla="*/ 57 f74 1"/>
              <a:gd name="f91" fmla="*/ 0 f75 1"/>
              <a:gd name="f92" fmla="*/ 19 f75 1"/>
              <a:gd name="f93" fmla="*/ 42 f74 1"/>
              <a:gd name="f94" fmla="*/ 9 f75 1"/>
              <a:gd name="f95" fmla="*/ 29 f74 1"/>
              <a:gd name="f96" fmla="*/ 26 f75 1"/>
              <a:gd name="f97" fmla="*/ 27 f74 1"/>
              <a:gd name="f98" fmla="*/ 11 f74 1"/>
              <a:gd name="f99" fmla="*/ 44 f75 1"/>
              <a:gd name="f100" fmla="*/ 21 f74 1"/>
              <a:gd name="f101" fmla="*/ 65 f75 1"/>
              <a:gd name="f102" fmla="*/ 0 f74 1"/>
              <a:gd name="f103" fmla="*/ 69 f75 1"/>
              <a:gd name="f104" fmla="*/ 3 f74 1"/>
              <a:gd name="f105" fmla="*/ 64 f75 1"/>
              <a:gd name="f106" fmla="*/ 20 f74 1"/>
              <a:gd name="f107" fmla="*/ 89 f75 1"/>
              <a:gd name="f108" fmla="*/ 22 f74 1"/>
              <a:gd name="f109" fmla="*/ 58 f75 1"/>
              <a:gd name="f110" fmla="*/ 39 f74 1"/>
              <a:gd name="f111" fmla="*/ 83 f75 1"/>
              <a:gd name="f112" fmla="*/ 51 f74 1"/>
              <a:gd name="f113" fmla="+- f76 0 f1"/>
              <a:gd name="f114" fmla="*/ f79 1 89"/>
              <a:gd name="f115" fmla="*/ f80 1 73"/>
              <a:gd name="f116" fmla="*/ f81 1 89"/>
              <a:gd name="f117" fmla="*/ f82 1 73"/>
              <a:gd name="f118" fmla="*/ f83 1 89"/>
              <a:gd name="f119" fmla="*/ f84 1 73"/>
              <a:gd name="f120" fmla="*/ f85 1 89"/>
              <a:gd name="f121" fmla="*/ f86 1 73"/>
              <a:gd name="f122" fmla="*/ f87 1 89"/>
              <a:gd name="f123" fmla="*/ f88 1 73"/>
              <a:gd name="f124" fmla="*/ f89 1 89"/>
              <a:gd name="f125" fmla="*/ f90 1 73"/>
              <a:gd name="f126" fmla="*/ f91 1 89"/>
              <a:gd name="f127" fmla="*/ f92 1 89"/>
              <a:gd name="f128" fmla="*/ f93 1 73"/>
              <a:gd name="f129" fmla="*/ f94 1 89"/>
              <a:gd name="f130" fmla="*/ f95 1 73"/>
              <a:gd name="f131" fmla="*/ f96 1 89"/>
              <a:gd name="f132" fmla="*/ f97 1 73"/>
              <a:gd name="f133" fmla="*/ f98 1 73"/>
              <a:gd name="f134" fmla="*/ f99 1 89"/>
              <a:gd name="f135" fmla="*/ f100 1 73"/>
              <a:gd name="f136" fmla="*/ f101 1 89"/>
              <a:gd name="f137" fmla="*/ f102 1 73"/>
              <a:gd name="f138" fmla="*/ f103 1 89"/>
              <a:gd name="f139" fmla="*/ f104 1 73"/>
              <a:gd name="f140" fmla="*/ f105 1 89"/>
              <a:gd name="f141" fmla="*/ f106 1 73"/>
              <a:gd name="f142" fmla="*/ f107 1 89"/>
              <a:gd name="f143" fmla="*/ f108 1 73"/>
              <a:gd name="f144" fmla="*/ f109 1 89"/>
              <a:gd name="f145" fmla="*/ f110 1 73"/>
              <a:gd name="f146" fmla="*/ f111 1 89"/>
              <a:gd name="f147" fmla="*/ f112 1 73"/>
              <a:gd name="f148" fmla="*/ 0 1 f77"/>
              <a:gd name="f149" fmla="*/ f71 1 f77"/>
              <a:gd name="f150" fmla="*/ 0 1 f78"/>
              <a:gd name="f151" fmla="*/ f72 1 f78"/>
              <a:gd name="f152" fmla="*/ f114 1 f77"/>
              <a:gd name="f153" fmla="*/ f115 1 f78"/>
              <a:gd name="f154" fmla="*/ f116 1 f77"/>
              <a:gd name="f155" fmla="*/ f117 1 f78"/>
              <a:gd name="f156" fmla="*/ f118 1 f77"/>
              <a:gd name="f157" fmla="*/ f119 1 f78"/>
              <a:gd name="f158" fmla="*/ f120 1 f77"/>
              <a:gd name="f159" fmla="*/ f121 1 f78"/>
              <a:gd name="f160" fmla="*/ f122 1 f77"/>
              <a:gd name="f161" fmla="*/ f123 1 f78"/>
              <a:gd name="f162" fmla="*/ f124 1 f77"/>
              <a:gd name="f163" fmla="*/ f125 1 f78"/>
              <a:gd name="f164" fmla="*/ f126 1 f77"/>
              <a:gd name="f165" fmla="*/ f127 1 f77"/>
              <a:gd name="f166" fmla="*/ f128 1 f78"/>
              <a:gd name="f167" fmla="*/ f129 1 f77"/>
              <a:gd name="f168" fmla="*/ f130 1 f78"/>
              <a:gd name="f169" fmla="*/ f131 1 f77"/>
              <a:gd name="f170" fmla="*/ f132 1 f78"/>
              <a:gd name="f171" fmla="*/ f133 1 f78"/>
              <a:gd name="f172" fmla="*/ f134 1 f77"/>
              <a:gd name="f173" fmla="*/ f135 1 f78"/>
              <a:gd name="f174" fmla="*/ f136 1 f77"/>
              <a:gd name="f175" fmla="*/ f137 1 f78"/>
              <a:gd name="f176" fmla="*/ f138 1 f77"/>
              <a:gd name="f177" fmla="*/ f139 1 f78"/>
              <a:gd name="f178" fmla="*/ f140 1 f77"/>
              <a:gd name="f179" fmla="*/ f141 1 f78"/>
              <a:gd name="f180" fmla="*/ f142 1 f77"/>
              <a:gd name="f181" fmla="*/ f143 1 f78"/>
              <a:gd name="f182" fmla="*/ f144 1 f77"/>
              <a:gd name="f183" fmla="*/ f145 1 f78"/>
              <a:gd name="f184" fmla="*/ f146 1 f77"/>
              <a:gd name="f185" fmla="*/ f147 1 f78"/>
              <a:gd name="f186" fmla="*/ f148 f68 1"/>
              <a:gd name="f187" fmla="*/ f149 f68 1"/>
              <a:gd name="f188" fmla="*/ f151 f69 1"/>
              <a:gd name="f189" fmla="*/ f150 f69 1"/>
              <a:gd name="f190" fmla="*/ f152 f68 1"/>
              <a:gd name="f191" fmla="*/ f153 f69 1"/>
              <a:gd name="f192" fmla="*/ f154 f68 1"/>
              <a:gd name="f193" fmla="*/ f155 f69 1"/>
              <a:gd name="f194" fmla="*/ f156 f68 1"/>
              <a:gd name="f195" fmla="*/ f157 f69 1"/>
              <a:gd name="f196" fmla="*/ f158 f68 1"/>
              <a:gd name="f197" fmla="*/ f159 f69 1"/>
              <a:gd name="f198" fmla="*/ f160 f68 1"/>
              <a:gd name="f199" fmla="*/ f161 f69 1"/>
              <a:gd name="f200" fmla="*/ f162 f68 1"/>
              <a:gd name="f201" fmla="*/ f163 f69 1"/>
              <a:gd name="f202" fmla="*/ f164 f68 1"/>
              <a:gd name="f203" fmla="*/ f165 f68 1"/>
              <a:gd name="f204" fmla="*/ f166 f69 1"/>
              <a:gd name="f205" fmla="*/ f167 f68 1"/>
              <a:gd name="f206" fmla="*/ f168 f69 1"/>
              <a:gd name="f207" fmla="*/ f169 f68 1"/>
              <a:gd name="f208" fmla="*/ f170 f69 1"/>
              <a:gd name="f209" fmla="*/ f171 f69 1"/>
              <a:gd name="f210" fmla="*/ f172 f68 1"/>
              <a:gd name="f211" fmla="*/ f173 f69 1"/>
              <a:gd name="f212" fmla="*/ f174 f68 1"/>
              <a:gd name="f213" fmla="*/ f175 f69 1"/>
              <a:gd name="f214" fmla="*/ f176 f68 1"/>
              <a:gd name="f215" fmla="*/ f177 f69 1"/>
              <a:gd name="f216" fmla="*/ f178 f68 1"/>
              <a:gd name="f217" fmla="*/ f179 f69 1"/>
              <a:gd name="f218" fmla="*/ f180 f68 1"/>
              <a:gd name="f219" fmla="*/ f181 f69 1"/>
              <a:gd name="f220" fmla="*/ f182 f68 1"/>
              <a:gd name="f221" fmla="*/ f183 f69 1"/>
              <a:gd name="f222" fmla="*/ f184 f68 1"/>
              <a:gd name="f223" fmla="*/ f185 f6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13">
                <a:pos x="f190" y="f191"/>
              </a:cxn>
              <a:cxn ang="f113">
                <a:pos x="f192" y="f193"/>
              </a:cxn>
              <a:cxn ang="f113">
                <a:pos x="f194" y="f195"/>
              </a:cxn>
              <a:cxn ang="f113">
                <a:pos x="f196" y="f197"/>
              </a:cxn>
              <a:cxn ang="f113">
                <a:pos x="f198" y="f199"/>
              </a:cxn>
              <a:cxn ang="f113">
                <a:pos x="f200" y="f201"/>
              </a:cxn>
              <a:cxn ang="f113">
                <a:pos x="f202" y="f193"/>
              </a:cxn>
              <a:cxn ang="f113">
                <a:pos x="f203" y="f204"/>
              </a:cxn>
              <a:cxn ang="f113">
                <a:pos x="f205" y="f206"/>
              </a:cxn>
              <a:cxn ang="f113">
                <a:pos x="f207" y="f208"/>
              </a:cxn>
              <a:cxn ang="f113">
                <a:pos x="f207" y="f209"/>
              </a:cxn>
              <a:cxn ang="f113">
                <a:pos x="f210" y="f211"/>
              </a:cxn>
              <a:cxn ang="f113">
                <a:pos x="f212" y="f213"/>
              </a:cxn>
              <a:cxn ang="f113">
                <a:pos x="f214" y="f215"/>
              </a:cxn>
              <a:cxn ang="f113">
                <a:pos x="f216" y="f217"/>
              </a:cxn>
              <a:cxn ang="f113">
                <a:pos x="f218" y="f219"/>
              </a:cxn>
              <a:cxn ang="f113">
                <a:pos x="f220" y="f221"/>
              </a:cxn>
              <a:cxn ang="f113">
                <a:pos x="f222" y="f223"/>
              </a:cxn>
              <a:cxn ang="f113">
                <a:pos x="f190" y="f191"/>
              </a:cxn>
            </a:cxnLst>
            <a:rect l="f186" t="f189" r="f187" b="f188"/>
            <a:pathLst>
              <a:path w="89" h="73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7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3" y="f27"/>
                  <a:pt x="f28" y="f17"/>
                  <a:pt x="f21" y="f29"/>
                </a:cubicBezTo>
                <a:cubicBezTo>
                  <a:pt x="f30" y="f10"/>
                  <a:pt x="f31" y="f32"/>
                  <a:pt x="f33" y="f13"/>
                </a:cubicBezTo>
                <a:cubicBezTo>
                  <a:pt x="f34" y="f32"/>
                  <a:pt x="f34" y="f29"/>
                  <a:pt x="f5" y="f15"/>
                </a:cubicBezTo>
                <a:cubicBezTo>
                  <a:pt x="f35" y="f36"/>
                  <a:pt x="f37" y="f14"/>
                  <a:pt x="f38" y="f39"/>
                </a:cubicBezTo>
                <a:cubicBezTo>
                  <a:pt x="f40" y="f41"/>
                  <a:pt x="f42" y="f43"/>
                  <a:pt x="f31" y="f44"/>
                </a:cubicBezTo>
                <a:cubicBezTo>
                  <a:pt x="f45" y="f46"/>
                  <a:pt x="f47" y="f46"/>
                  <a:pt x="f48" y="f49"/>
                </a:cubicBezTo>
                <a:cubicBezTo>
                  <a:pt x="f48" y="f28"/>
                  <a:pt x="f48" y="f50"/>
                  <a:pt x="f48" y="f51"/>
                </a:cubicBezTo>
                <a:cubicBezTo>
                  <a:pt x="f52" y="f45"/>
                  <a:pt x="f16" y="f50"/>
                  <a:pt x="f53" y="f25"/>
                </a:cubicBezTo>
                <a:cubicBezTo>
                  <a:pt x="f54" y="f55"/>
                  <a:pt x="f56" y="f57"/>
                  <a:pt x="f27" y="f5"/>
                </a:cubicBezTo>
                <a:cubicBezTo>
                  <a:pt x="f58" y="f34"/>
                  <a:pt x="f59" y="f33"/>
                  <a:pt x="f60" y="f61"/>
                </a:cubicBezTo>
                <a:cubicBezTo>
                  <a:pt x="f19" y="f31"/>
                  <a:pt x="f58" y="f55"/>
                  <a:pt x="f9" y="f47"/>
                </a:cubicBezTo>
                <a:cubicBezTo>
                  <a:pt x="f26" y="f25"/>
                  <a:pt x="f62" y="f25"/>
                  <a:pt x="f6" y="f23"/>
                </a:cubicBezTo>
                <a:cubicBezTo>
                  <a:pt x="f63" y="f44"/>
                  <a:pt x="f59" y="f43"/>
                  <a:pt x="f56" y="f16"/>
                </a:cubicBezTo>
                <a:cubicBezTo>
                  <a:pt x="f19" y="f53"/>
                  <a:pt x="f64" y="f65"/>
                  <a:pt x="f66" y="f54"/>
                </a:cubicBezTo>
                <a:cubicBezTo>
                  <a:pt x="f64" y="f10"/>
                  <a:pt x="f59" y="f8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7" name="Freeform 49">
            <a:extLst>
              <a:ext uri="{FF2B5EF4-FFF2-40B4-BE49-F238E27FC236}">
                <a16:creationId xmlns:a16="http://schemas.microsoft.com/office/drawing/2014/main" id="{B6AC2ACF-66C7-853D-EAF8-E867CD5C3D6B}"/>
              </a:ext>
            </a:extLst>
          </p:cNvPr>
          <p:cNvSpPr/>
          <p:nvPr/>
        </p:nvSpPr>
        <p:spPr>
          <a:xfrm>
            <a:off x="5483227" y="3832222"/>
            <a:ext cx="128582" cy="14604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6"/>
              <a:gd name="f7" fmla="val 87"/>
              <a:gd name="f8" fmla="val 34"/>
              <a:gd name="f9" fmla="val 26"/>
              <a:gd name="f10" fmla="val 49"/>
              <a:gd name="f11" fmla="val 28"/>
              <a:gd name="f12" fmla="val 58"/>
              <a:gd name="f13" fmla="val 35"/>
              <a:gd name="f14" fmla="val 57"/>
              <a:gd name="f15" fmla="val 52"/>
              <a:gd name="f16" fmla="val 56"/>
              <a:gd name="f17" fmla="val 63"/>
              <a:gd name="f18" fmla="val 59"/>
              <a:gd name="f19" fmla="val 66"/>
              <a:gd name="f20" fmla="val 69"/>
              <a:gd name="f21" fmla="val 68"/>
              <a:gd name="f22" fmla="val 74"/>
              <a:gd name="f23" fmla="val 73"/>
              <a:gd name="f24" fmla="val 79"/>
              <a:gd name="f25" fmla="val 80"/>
              <a:gd name="f26" fmla="val 67"/>
              <a:gd name="f27" fmla="val 86"/>
              <a:gd name="f28" fmla="val 61"/>
              <a:gd name="f29" fmla="val 85"/>
              <a:gd name="f30" fmla="val 81"/>
              <a:gd name="f31" fmla="val 77"/>
              <a:gd name="f32" fmla="val 75"/>
              <a:gd name="f33" fmla="val 48"/>
              <a:gd name="f34" fmla="val 71"/>
              <a:gd name="f35" fmla="val 46"/>
              <a:gd name="f36" fmla="val 70"/>
              <a:gd name="f37" fmla="val 19"/>
              <a:gd name="f38" fmla="val 60"/>
              <a:gd name="f39" fmla="val 23"/>
              <a:gd name="f40" fmla="val 40"/>
              <a:gd name="f41" fmla="val 13"/>
              <a:gd name="f42" fmla="val 7"/>
              <a:gd name="f43" fmla="val 20"/>
              <a:gd name="f44" fmla="val 12"/>
              <a:gd name="f45" fmla="val 6"/>
              <a:gd name="f46" fmla="val 8"/>
              <a:gd name="f47" fmla="val 18"/>
              <a:gd name="f48" fmla="val 37"/>
              <a:gd name="f49" fmla="+- 0 0 -90"/>
              <a:gd name="f50" fmla="*/ f3 1 76"/>
              <a:gd name="f51" fmla="*/ f4 1 87"/>
              <a:gd name="f52" fmla="val f5"/>
              <a:gd name="f53" fmla="val f6"/>
              <a:gd name="f54" fmla="val f7"/>
              <a:gd name="f55" fmla="*/ f49 f0 1"/>
              <a:gd name="f56" fmla="+- f54 0 f52"/>
              <a:gd name="f57" fmla="+- f53 0 f52"/>
              <a:gd name="f58" fmla="*/ f55 1 f2"/>
              <a:gd name="f59" fmla="*/ f57 1 76"/>
              <a:gd name="f60" fmla="*/ f56 1 87"/>
              <a:gd name="f61" fmla="*/ 34 f57 1"/>
              <a:gd name="f62" fmla="*/ 26 f56 1"/>
              <a:gd name="f63" fmla="*/ 57 f57 1"/>
              <a:gd name="f64" fmla="*/ 52 f56 1"/>
              <a:gd name="f65" fmla="*/ 66 f57 1"/>
              <a:gd name="f66" fmla="*/ 63 f56 1"/>
              <a:gd name="f67" fmla="*/ 76 f57 1"/>
              <a:gd name="f68" fmla="*/ 79 f56 1"/>
              <a:gd name="f69" fmla="*/ 67 f57 1"/>
              <a:gd name="f70" fmla="*/ 86 f56 1"/>
              <a:gd name="f71" fmla="*/ 52 f57 1"/>
              <a:gd name="f72" fmla="*/ 77 f56 1"/>
              <a:gd name="f73" fmla="*/ 46 f57 1"/>
              <a:gd name="f74" fmla="*/ 70 f56 1"/>
              <a:gd name="f75" fmla="*/ 23 f57 1"/>
              <a:gd name="f76" fmla="*/ 40 f56 1"/>
              <a:gd name="f77" fmla="*/ 0 f57 1"/>
              <a:gd name="f78" fmla="*/ 12 f56 1"/>
              <a:gd name="f79" fmla="*/ 18 f57 1"/>
              <a:gd name="f80" fmla="*/ 0 f56 1"/>
              <a:gd name="f81" fmla="+- f58 0 f1"/>
              <a:gd name="f82" fmla="*/ f61 1 76"/>
              <a:gd name="f83" fmla="*/ f62 1 87"/>
              <a:gd name="f84" fmla="*/ f63 1 76"/>
              <a:gd name="f85" fmla="*/ f64 1 87"/>
              <a:gd name="f86" fmla="*/ f65 1 76"/>
              <a:gd name="f87" fmla="*/ f66 1 87"/>
              <a:gd name="f88" fmla="*/ f67 1 76"/>
              <a:gd name="f89" fmla="*/ f68 1 87"/>
              <a:gd name="f90" fmla="*/ f69 1 76"/>
              <a:gd name="f91" fmla="*/ f70 1 87"/>
              <a:gd name="f92" fmla="*/ f71 1 76"/>
              <a:gd name="f93" fmla="*/ f72 1 87"/>
              <a:gd name="f94" fmla="*/ f73 1 76"/>
              <a:gd name="f95" fmla="*/ f74 1 87"/>
              <a:gd name="f96" fmla="*/ f75 1 76"/>
              <a:gd name="f97" fmla="*/ f76 1 87"/>
              <a:gd name="f98" fmla="*/ f77 1 76"/>
              <a:gd name="f99" fmla="*/ f78 1 87"/>
              <a:gd name="f100" fmla="*/ f79 1 76"/>
              <a:gd name="f101" fmla="*/ f80 1 87"/>
              <a:gd name="f102" fmla="*/ 0 1 f59"/>
              <a:gd name="f103" fmla="*/ f53 1 f59"/>
              <a:gd name="f104" fmla="*/ 0 1 f60"/>
              <a:gd name="f105" fmla="*/ f54 1 f60"/>
              <a:gd name="f106" fmla="*/ f82 1 f59"/>
              <a:gd name="f107" fmla="*/ f83 1 f60"/>
              <a:gd name="f108" fmla="*/ f84 1 f59"/>
              <a:gd name="f109" fmla="*/ f85 1 f60"/>
              <a:gd name="f110" fmla="*/ f86 1 f59"/>
              <a:gd name="f111" fmla="*/ f87 1 f60"/>
              <a:gd name="f112" fmla="*/ f88 1 f59"/>
              <a:gd name="f113" fmla="*/ f89 1 f60"/>
              <a:gd name="f114" fmla="*/ f90 1 f59"/>
              <a:gd name="f115" fmla="*/ f91 1 f60"/>
              <a:gd name="f116" fmla="*/ f92 1 f59"/>
              <a:gd name="f117" fmla="*/ f93 1 f60"/>
              <a:gd name="f118" fmla="*/ f94 1 f59"/>
              <a:gd name="f119" fmla="*/ f95 1 f60"/>
              <a:gd name="f120" fmla="*/ f96 1 f59"/>
              <a:gd name="f121" fmla="*/ f97 1 f60"/>
              <a:gd name="f122" fmla="*/ f98 1 f59"/>
              <a:gd name="f123" fmla="*/ f99 1 f60"/>
              <a:gd name="f124" fmla="*/ f100 1 f59"/>
              <a:gd name="f125" fmla="*/ f101 1 f60"/>
              <a:gd name="f126" fmla="*/ f102 f50 1"/>
              <a:gd name="f127" fmla="*/ f103 f50 1"/>
              <a:gd name="f128" fmla="*/ f105 f51 1"/>
              <a:gd name="f129" fmla="*/ f104 f51 1"/>
              <a:gd name="f130" fmla="*/ f106 f50 1"/>
              <a:gd name="f131" fmla="*/ f107 f51 1"/>
              <a:gd name="f132" fmla="*/ f108 f50 1"/>
              <a:gd name="f133" fmla="*/ f109 f51 1"/>
              <a:gd name="f134" fmla="*/ f110 f50 1"/>
              <a:gd name="f135" fmla="*/ f111 f51 1"/>
              <a:gd name="f136" fmla="*/ f112 f50 1"/>
              <a:gd name="f137" fmla="*/ f113 f51 1"/>
              <a:gd name="f138" fmla="*/ f114 f50 1"/>
              <a:gd name="f139" fmla="*/ f115 f51 1"/>
              <a:gd name="f140" fmla="*/ f116 f50 1"/>
              <a:gd name="f141" fmla="*/ f117 f51 1"/>
              <a:gd name="f142" fmla="*/ f118 f50 1"/>
              <a:gd name="f143" fmla="*/ f119 f51 1"/>
              <a:gd name="f144" fmla="*/ f120 f50 1"/>
              <a:gd name="f145" fmla="*/ f121 f51 1"/>
              <a:gd name="f146" fmla="*/ f122 f50 1"/>
              <a:gd name="f147" fmla="*/ f123 f51 1"/>
              <a:gd name="f148" fmla="*/ f124 f50 1"/>
              <a:gd name="f149" fmla="*/ f125 f5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1">
                <a:pos x="f130" y="f131"/>
              </a:cxn>
              <a:cxn ang="f81">
                <a:pos x="f132" y="f133"/>
              </a:cxn>
              <a:cxn ang="f81">
                <a:pos x="f134" y="f135"/>
              </a:cxn>
              <a:cxn ang="f81">
                <a:pos x="f136" y="f137"/>
              </a:cxn>
              <a:cxn ang="f81">
                <a:pos x="f138" y="f139"/>
              </a:cxn>
              <a:cxn ang="f81">
                <a:pos x="f140" y="f141"/>
              </a:cxn>
              <a:cxn ang="f81">
                <a:pos x="f142" y="f143"/>
              </a:cxn>
              <a:cxn ang="f81">
                <a:pos x="f144" y="f145"/>
              </a:cxn>
              <a:cxn ang="f81">
                <a:pos x="f146" y="f147"/>
              </a:cxn>
              <a:cxn ang="f81">
                <a:pos x="f148" y="f149"/>
              </a:cxn>
              <a:cxn ang="f81">
                <a:pos x="f130" y="f131"/>
              </a:cxn>
            </a:cxnLst>
            <a:rect l="f126" t="f129" r="f127" b="f128"/>
            <a:pathLst>
              <a:path w="76" h="87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4" y="f16"/>
                  <a:pt x="f17" y="f18"/>
                  <a:pt x="f19" y="f17"/>
                </a:cubicBezTo>
                <a:cubicBezTo>
                  <a:pt x="f20" y="f21"/>
                  <a:pt x="f22" y="f23"/>
                  <a:pt x="f6" y="f24"/>
                </a:cubicBezTo>
                <a:cubicBezTo>
                  <a:pt x="f6" y="f25"/>
                  <a:pt x="f20" y="f7"/>
                  <a:pt x="f26" y="f27"/>
                </a:cubicBezTo>
                <a:cubicBezTo>
                  <a:pt x="f28" y="f29"/>
                  <a:pt x="f16" y="f30"/>
                  <a:pt x="f15" y="f31"/>
                </a:cubicBezTo>
                <a:cubicBezTo>
                  <a:pt x="f10" y="f32"/>
                  <a:pt x="f33" y="f34"/>
                  <a:pt x="f35" y="f36"/>
                </a:cubicBezTo>
                <a:cubicBezTo>
                  <a:pt x="f37" y="f38"/>
                  <a:pt x="f37" y="f28"/>
                  <a:pt x="f39" y="f40"/>
                </a:cubicBezTo>
                <a:cubicBezTo>
                  <a:pt x="f41" y="f11"/>
                  <a:pt x="f42" y="f43"/>
                  <a:pt x="f5" y="f44"/>
                </a:cubicBezTo>
                <a:cubicBezTo>
                  <a:pt x="f45" y="f46"/>
                  <a:pt x="f44" y="f5"/>
                  <a:pt x="f47" y="f5"/>
                </a:cubicBezTo>
                <a:cubicBezTo>
                  <a:pt x="f8" y="f5"/>
                  <a:pt x="f48" y="f44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8" name="Freeform 50">
            <a:extLst>
              <a:ext uri="{FF2B5EF4-FFF2-40B4-BE49-F238E27FC236}">
                <a16:creationId xmlns:a16="http://schemas.microsoft.com/office/drawing/2014/main" id="{5A0A2D5E-46F7-3A49-5A44-26BD0239FA8D}"/>
              </a:ext>
            </a:extLst>
          </p:cNvPr>
          <p:cNvSpPr/>
          <p:nvPr/>
        </p:nvSpPr>
        <p:spPr>
          <a:xfrm>
            <a:off x="5380036" y="3789365"/>
            <a:ext cx="115891" cy="14128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9"/>
              <a:gd name="f7" fmla="val 84"/>
              <a:gd name="f8" fmla="val 28"/>
              <a:gd name="f9" fmla="val 52"/>
              <a:gd name="f10" fmla="val 7"/>
              <a:gd name="f11" fmla="val 42"/>
              <a:gd name="f12" fmla="val 31"/>
              <a:gd name="f13" fmla="val 6"/>
              <a:gd name="f14" fmla="val 17"/>
              <a:gd name="f15" fmla="val 12"/>
              <a:gd name="f16" fmla="val 5"/>
              <a:gd name="f17" fmla="val 27"/>
              <a:gd name="f18" fmla="val 38"/>
              <a:gd name="f19" fmla="val 51"/>
              <a:gd name="f20" fmla="val 14"/>
              <a:gd name="f21" fmla="val 40"/>
              <a:gd name="f22" fmla="val 48"/>
              <a:gd name="f23" fmla="val 49"/>
              <a:gd name="f24" fmla="val 55"/>
              <a:gd name="f25" fmla="val 58"/>
              <a:gd name="f26" fmla="val 59"/>
              <a:gd name="f27" fmla="val 75"/>
              <a:gd name="f28" fmla="val 81"/>
              <a:gd name="f29" fmla="val 39"/>
              <a:gd name="f30" fmla="val 16"/>
              <a:gd name="f31" fmla="val 76"/>
              <a:gd name="f32" fmla="val 21"/>
              <a:gd name="f33" fmla="val 63"/>
              <a:gd name="f34" fmla="+- 0 0 -90"/>
              <a:gd name="f35" fmla="*/ f3 1 69"/>
              <a:gd name="f36" fmla="*/ f4 1 84"/>
              <a:gd name="f37" fmla="val f5"/>
              <a:gd name="f38" fmla="val f6"/>
              <a:gd name="f39" fmla="val f7"/>
              <a:gd name="f40" fmla="*/ f34 f0 1"/>
              <a:gd name="f41" fmla="+- f39 0 f37"/>
              <a:gd name="f42" fmla="+- f38 0 f37"/>
              <a:gd name="f43" fmla="*/ f40 1 f2"/>
              <a:gd name="f44" fmla="*/ f42 1 69"/>
              <a:gd name="f45" fmla="*/ f41 1 84"/>
              <a:gd name="f46" fmla="*/ 28 f42 1"/>
              <a:gd name="f47" fmla="*/ 52 f41 1"/>
              <a:gd name="f48" fmla="*/ 6 f42 1"/>
              <a:gd name="f49" fmla="*/ 17 f41 1"/>
              <a:gd name="f50" fmla="*/ 38 f42 1"/>
              <a:gd name="f51" fmla="*/ 6 f41 1"/>
              <a:gd name="f52" fmla="*/ 40 f42 1"/>
              <a:gd name="f53" fmla="*/ 48 f41 1"/>
              <a:gd name="f54" fmla="*/ 59 f42 1"/>
              <a:gd name="f55" fmla="*/ 75 f41 1"/>
              <a:gd name="f56" fmla="*/ 31 f42 1"/>
              <a:gd name="f57" fmla="*/ 81 f41 1"/>
              <a:gd name="f58" fmla="+- f43 0 f1"/>
              <a:gd name="f59" fmla="*/ f46 1 69"/>
              <a:gd name="f60" fmla="*/ f47 1 84"/>
              <a:gd name="f61" fmla="*/ f48 1 69"/>
              <a:gd name="f62" fmla="*/ f49 1 84"/>
              <a:gd name="f63" fmla="*/ f50 1 69"/>
              <a:gd name="f64" fmla="*/ f51 1 84"/>
              <a:gd name="f65" fmla="*/ f52 1 69"/>
              <a:gd name="f66" fmla="*/ f53 1 84"/>
              <a:gd name="f67" fmla="*/ f54 1 69"/>
              <a:gd name="f68" fmla="*/ f55 1 84"/>
              <a:gd name="f69" fmla="*/ f56 1 69"/>
              <a:gd name="f70" fmla="*/ f57 1 84"/>
              <a:gd name="f71" fmla="*/ 0 1 f44"/>
              <a:gd name="f72" fmla="*/ f38 1 f44"/>
              <a:gd name="f73" fmla="*/ 0 1 f45"/>
              <a:gd name="f74" fmla="*/ f39 1 f45"/>
              <a:gd name="f75" fmla="*/ f59 1 f44"/>
              <a:gd name="f76" fmla="*/ f60 1 f45"/>
              <a:gd name="f77" fmla="*/ f61 1 f44"/>
              <a:gd name="f78" fmla="*/ f62 1 f45"/>
              <a:gd name="f79" fmla="*/ f63 1 f44"/>
              <a:gd name="f80" fmla="*/ f64 1 f45"/>
              <a:gd name="f81" fmla="*/ f65 1 f44"/>
              <a:gd name="f82" fmla="*/ f66 1 f45"/>
              <a:gd name="f83" fmla="*/ f67 1 f44"/>
              <a:gd name="f84" fmla="*/ f68 1 f45"/>
              <a:gd name="f85" fmla="*/ f69 1 f44"/>
              <a:gd name="f86" fmla="*/ f70 1 f45"/>
              <a:gd name="f87" fmla="*/ f71 f35 1"/>
              <a:gd name="f88" fmla="*/ f72 f35 1"/>
              <a:gd name="f89" fmla="*/ f74 f36 1"/>
              <a:gd name="f90" fmla="*/ f73 f36 1"/>
              <a:gd name="f91" fmla="*/ f75 f35 1"/>
              <a:gd name="f92" fmla="*/ f76 f36 1"/>
              <a:gd name="f93" fmla="*/ f77 f35 1"/>
              <a:gd name="f94" fmla="*/ f78 f36 1"/>
              <a:gd name="f95" fmla="*/ f79 f35 1"/>
              <a:gd name="f96" fmla="*/ f80 f36 1"/>
              <a:gd name="f97" fmla="*/ f81 f35 1"/>
              <a:gd name="f98" fmla="*/ f82 f36 1"/>
              <a:gd name="f99" fmla="*/ f83 f35 1"/>
              <a:gd name="f100" fmla="*/ f84 f36 1"/>
              <a:gd name="f101" fmla="*/ f85 f35 1"/>
              <a:gd name="f102" fmla="*/ f86 f3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8">
                <a:pos x="f91" y="f92"/>
              </a:cxn>
              <a:cxn ang="f58">
                <a:pos x="f93" y="f94"/>
              </a:cxn>
              <a:cxn ang="f58">
                <a:pos x="f95" y="f96"/>
              </a:cxn>
              <a:cxn ang="f58">
                <a:pos x="f97" y="f98"/>
              </a:cxn>
              <a:cxn ang="f58">
                <a:pos x="f99" y="f100"/>
              </a:cxn>
              <a:cxn ang="f58">
                <a:pos x="f101" y="f102"/>
              </a:cxn>
              <a:cxn ang="f58">
                <a:pos x="f91" y="f92"/>
              </a:cxn>
            </a:cxnLst>
            <a:rect l="f87" t="f90" r="f88" b="f89"/>
            <a:pathLst>
              <a:path w="69" h="84">
                <a:moveTo>
                  <a:pt x="f8" y="f9"/>
                </a:moveTo>
                <a:cubicBezTo>
                  <a:pt x="f10" y="f11"/>
                  <a:pt x="f5" y="f12"/>
                  <a:pt x="f13" y="f14"/>
                </a:cubicBezTo>
                <a:cubicBezTo>
                  <a:pt x="f15" y="f16"/>
                  <a:pt x="f17" y="f5"/>
                  <a:pt x="f18" y="f13"/>
                </a:cubicBezTo>
                <a:cubicBezTo>
                  <a:pt x="f19" y="f20"/>
                  <a:pt x="f9" y="f17"/>
                  <a:pt x="f21" y="f22"/>
                </a:cubicBezTo>
                <a:cubicBezTo>
                  <a:pt x="f23" y="f24"/>
                  <a:pt x="f6" y="f25"/>
                  <a:pt x="f26" y="f27"/>
                </a:cubicBezTo>
                <a:cubicBezTo>
                  <a:pt x="f24" y="f28"/>
                  <a:pt x="f29" y="f7"/>
                  <a:pt x="f12" y="f28"/>
                </a:cubicBezTo>
                <a:cubicBezTo>
                  <a:pt x="f30" y="f31"/>
                  <a:pt x="f32" y="f33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9" name="Freeform 51">
            <a:extLst>
              <a:ext uri="{FF2B5EF4-FFF2-40B4-BE49-F238E27FC236}">
                <a16:creationId xmlns:a16="http://schemas.microsoft.com/office/drawing/2014/main" id="{C03A737D-56B8-7C00-E2B6-4D878DED69F9}"/>
              </a:ext>
            </a:extLst>
          </p:cNvPr>
          <p:cNvSpPr/>
          <p:nvPr/>
        </p:nvSpPr>
        <p:spPr>
          <a:xfrm>
            <a:off x="1295403" y="2873373"/>
            <a:ext cx="111127" cy="9048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6"/>
              <a:gd name="f7" fmla="val 54"/>
              <a:gd name="f8" fmla="val 38"/>
              <a:gd name="f9" fmla="val 55"/>
              <a:gd name="f10" fmla="val 65"/>
              <a:gd name="f11" fmla="val 9"/>
              <a:gd name="f12" fmla="val 24"/>
              <a:gd name="f13" fmla="val 39"/>
              <a:gd name="f14" fmla="val 51"/>
              <a:gd name="f15" fmla="val 52"/>
              <a:gd name="f16" fmla="val 33"/>
              <a:gd name="f17" fmla="val 53"/>
              <a:gd name="f18" fmla="val 17"/>
              <a:gd name="f19" fmla="val 2"/>
              <a:gd name="f20" fmla="val 43"/>
              <a:gd name="f21" fmla="val 1"/>
              <a:gd name="f22" fmla="val 29"/>
              <a:gd name="f23" fmla="val 14"/>
              <a:gd name="f24" fmla="+- 0 0 -90"/>
              <a:gd name="f25" fmla="*/ f3 1 66"/>
              <a:gd name="f26" fmla="*/ f4 1 54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66"/>
              <a:gd name="f35" fmla="*/ f31 1 54"/>
              <a:gd name="f36" fmla="*/ 38 f32 1"/>
              <a:gd name="f37" fmla="*/ 0 f31 1"/>
              <a:gd name="f38" fmla="*/ 65 f32 1"/>
              <a:gd name="f39" fmla="*/ 24 f31 1"/>
              <a:gd name="f40" fmla="*/ 33 f32 1"/>
              <a:gd name="f41" fmla="*/ 53 f31 1"/>
              <a:gd name="f42" fmla="*/ 1 f32 1"/>
              <a:gd name="f43" fmla="*/ 29 f31 1"/>
              <a:gd name="f44" fmla="+- f33 0 f1"/>
              <a:gd name="f45" fmla="*/ f36 1 66"/>
              <a:gd name="f46" fmla="*/ f37 1 54"/>
              <a:gd name="f47" fmla="*/ f38 1 66"/>
              <a:gd name="f48" fmla="*/ f39 1 54"/>
              <a:gd name="f49" fmla="*/ f40 1 66"/>
              <a:gd name="f50" fmla="*/ f41 1 54"/>
              <a:gd name="f51" fmla="*/ f42 1 66"/>
              <a:gd name="f52" fmla="*/ f43 1 54"/>
              <a:gd name="f53" fmla="*/ 0 1 f34"/>
              <a:gd name="f54" fmla="*/ f28 1 f34"/>
              <a:gd name="f55" fmla="*/ 0 1 f35"/>
              <a:gd name="f56" fmla="*/ f29 1 f35"/>
              <a:gd name="f57" fmla="*/ f45 1 f34"/>
              <a:gd name="f58" fmla="*/ f46 1 f35"/>
              <a:gd name="f59" fmla="*/ f47 1 f34"/>
              <a:gd name="f60" fmla="*/ f48 1 f35"/>
              <a:gd name="f61" fmla="*/ f49 1 f34"/>
              <a:gd name="f62" fmla="*/ f50 1 f35"/>
              <a:gd name="f63" fmla="*/ f51 1 f34"/>
              <a:gd name="f64" fmla="*/ f52 1 f35"/>
              <a:gd name="f65" fmla="*/ f53 f25 1"/>
              <a:gd name="f66" fmla="*/ f54 f25 1"/>
              <a:gd name="f67" fmla="*/ f56 f26 1"/>
              <a:gd name="f68" fmla="*/ f55 f26 1"/>
              <a:gd name="f69" fmla="*/ f57 f25 1"/>
              <a:gd name="f70" fmla="*/ f58 f26 1"/>
              <a:gd name="f71" fmla="*/ f59 f25 1"/>
              <a:gd name="f72" fmla="*/ f60 f26 1"/>
              <a:gd name="f73" fmla="*/ f61 f25 1"/>
              <a:gd name="f74" fmla="*/ f62 f26 1"/>
              <a:gd name="f75" fmla="*/ f63 f25 1"/>
              <a:gd name="f76" fmla="*/ f64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69" y="f70"/>
              </a:cxn>
              <a:cxn ang="f44">
                <a:pos x="f71" y="f72"/>
              </a:cxn>
              <a:cxn ang="f44">
                <a:pos x="f73" y="f74"/>
              </a:cxn>
              <a:cxn ang="f44">
                <a:pos x="f75" y="f76"/>
              </a:cxn>
              <a:cxn ang="f44">
                <a:pos x="f69" y="f70"/>
              </a:cxn>
            </a:cxnLst>
            <a:rect l="f65" t="f68" r="f66" b="f67"/>
            <a:pathLst>
              <a:path w="66" h="54">
                <a:moveTo>
                  <a:pt x="f8" y="f5"/>
                </a:moveTo>
                <a:cubicBezTo>
                  <a:pt x="f9" y="f5"/>
                  <a:pt x="f10" y="f11"/>
                  <a:pt x="f10" y="f12"/>
                </a:cubicBezTo>
                <a:cubicBezTo>
                  <a:pt x="f6" y="f13"/>
                  <a:pt x="f14" y="f15"/>
                  <a:pt x="f16" y="f17"/>
                </a:cubicBezTo>
                <a:cubicBezTo>
                  <a:pt x="f18" y="f7"/>
                  <a:pt x="f19" y="f20"/>
                  <a:pt x="f21" y="f22"/>
                </a:cubicBezTo>
                <a:cubicBezTo>
                  <a:pt x="f5" y="f23"/>
                  <a:pt x="f18" y="f21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0" name="Freeform 52">
            <a:extLst>
              <a:ext uri="{FF2B5EF4-FFF2-40B4-BE49-F238E27FC236}">
                <a16:creationId xmlns:a16="http://schemas.microsoft.com/office/drawing/2014/main" id="{9A9B6108-FC2F-4B8B-DBCC-D2FE876D696B}"/>
              </a:ext>
            </a:extLst>
          </p:cNvPr>
          <p:cNvSpPr/>
          <p:nvPr/>
        </p:nvSpPr>
        <p:spPr>
          <a:xfrm>
            <a:off x="5083177" y="3787773"/>
            <a:ext cx="95253" cy="10319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6"/>
              <a:gd name="f7" fmla="val 61"/>
              <a:gd name="f8" fmla="val 55"/>
              <a:gd name="f9" fmla="val 30"/>
              <a:gd name="f10" fmla="val 47"/>
              <a:gd name="f11" fmla="val 43"/>
              <a:gd name="f12" fmla="val 60"/>
              <a:gd name="f13" fmla="val 28"/>
              <a:gd name="f14" fmla="val 11"/>
              <a:gd name="f15" fmla="val 48"/>
              <a:gd name="f16" fmla="val 1"/>
              <a:gd name="f17" fmla="val 29"/>
              <a:gd name="f18" fmla="val 27"/>
              <a:gd name="f19" fmla="val 44"/>
              <a:gd name="f20" fmla="val 2"/>
              <a:gd name="f21" fmla="val 14"/>
              <a:gd name="f22" fmla="+- 0 0 -90"/>
              <a:gd name="f23" fmla="*/ f3 1 56"/>
              <a:gd name="f24" fmla="*/ f4 1 61"/>
              <a:gd name="f25" fmla="val f5"/>
              <a:gd name="f26" fmla="val f6"/>
              <a:gd name="f27" fmla="val f7"/>
              <a:gd name="f28" fmla="*/ f22 f0 1"/>
              <a:gd name="f29" fmla="+- f27 0 f25"/>
              <a:gd name="f30" fmla="+- f26 0 f25"/>
              <a:gd name="f31" fmla="*/ f28 1 f2"/>
              <a:gd name="f32" fmla="*/ f30 1 56"/>
              <a:gd name="f33" fmla="*/ f29 1 61"/>
              <a:gd name="f34" fmla="*/ 55 f30 1"/>
              <a:gd name="f35" fmla="*/ 30 f29 1"/>
              <a:gd name="f36" fmla="*/ 28 f30 1"/>
              <a:gd name="f37" fmla="*/ 61 f29 1"/>
              <a:gd name="f38" fmla="*/ 1 f30 1"/>
              <a:gd name="f39" fmla="*/ 29 f29 1"/>
              <a:gd name="f40" fmla="*/ 27 f30 1"/>
              <a:gd name="f41" fmla="*/ 1 f29 1"/>
              <a:gd name="f42" fmla="+- f31 0 f1"/>
              <a:gd name="f43" fmla="*/ f34 1 56"/>
              <a:gd name="f44" fmla="*/ f35 1 61"/>
              <a:gd name="f45" fmla="*/ f36 1 56"/>
              <a:gd name="f46" fmla="*/ f37 1 61"/>
              <a:gd name="f47" fmla="*/ f38 1 56"/>
              <a:gd name="f48" fmla="*/ f39 1 61"/>
              <a:gd name="f49" fmla="*/ f40 1 56"/>
              <a:gd name="f50" fmla="*/ f41 1 61"/>
              <a:gd name="f51" fmla="*/ 0 1 f32"/>
              <a:gd name="f52" fmla="*/ f26 1 f32"/>
              <a:gd name="f53" fmla="*/ 0 1 f33"/>
              <a:gd name="f54" fmla="*/ f27 1 f33"/>
              <a:gd name="f55" fmla="*/ f43 1 f32"/>
              <a:gd name="f56" fmla="*/ f44 1 f33"/>
              <a:gd name="f57" fmla="*/ f45 1 f32"/>
              <a:gd name="f58" fmla="*/ f46 1 f33"/>
              <a:gd name="f59" fmla="*/ f47 1 f32"/>
              <a:gd name="f60" fmla="*/ f48 1 f33"/>
              <a:gd name="f61" fmla="*/ f49 1 f32"/>
              <a:gd name="f62" fmla="*/ f50 1 f33"/>
              <a:gd name="f63" fmla="*/ f51 f23 1"/>
              <a:gd name="f64" fmla="*/ f52 f23 1"/>
              <a:gd name="f65" fmla="*/ f54 f24 1"/>
              <a:gd name="f66" fmla="*/ f53 f24 1"/>
              <a:gd name="f67" fmla="*/ f55 f23 1"/>
              <a:gd name="f68" fmla="*/ f56 f24 1"/>
              <a:gd name="f69" fmla="*/ f57 f23 1"/>
              <a:gd name="f70" fmla="*/ f58 f24 1"/>
              <a:gd name="f71" fmla="*/ f59 f23 1"/>
              <a:gd name="f72" fmla="*/ f60 f24 1"/>
              <a:gd name="f73" fmla="*/ f61 f23 1"/>
              <a:gd name="f74" fmla="*/ f62 f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2">
                <a:pos x="f67" y="f68"/>
              </a:cxn>
              <a:cxn ang="f42">
                <a:pos x="f69" y="f70"/>
              </a:cxn>
              <a:cxn ang="f42">
                <a:pos x="f71" y="f72"/>
              </a:cxn>
              <a:cxn ang="f42">
                <a:pos x="f73" y="f74"/>
              </a:cxn>
              <a:cxn ang="f42">
                <a:pos x="f67" y="f68"/>
              </a:cxn>
            </a:cxnLst>
            <a:rect l="f63" t="f66" r="f64" b="f65"/>
            <a:pathLst>
              <a:path w="56" h="61">
                <a:moveTo>
                  <a:pt x="f8" y="f9"/>
                </a:moveTo>
                <a:cubicBezTo>
                  <a:pt x="f8" y="f10"/>
                  <a:pt x="f11" y="f12"/>
                  <a:pt x="f13" y="f7"/>
                </a:cubicBezTo>
                <a:cubicBezTo>
                  <a:pt x="f14" y="f7"/>
                  <a:pt x="f5" y="f15"/>
                  <a:pt x="f16" y="f17"/>
                </a:cubicBezTo>
                <a:cubicBezTo>
                  <a:pt x="f16" y="f14"/>
                  <a:pt x="f14" y="f5"/>
                  <a:pt x="f18" y="f16"/>
                </a:cubicBezTo>
                <a:cubicBezTo>
                  <a:pt x="f19" y="f20"/>
                  <a:pt x="f6" y="f21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1" name="Freeform 53">
            <a:extLst>
              <a:ext uri="{FF2B5EF4-FFF2-40B4-BE49-F238E27FC236}">
                <a16:creationId xmlns:a16="http://schemas.microsoft.com/office/drawing/2014/main" id="{7AD9F2E6-B798-5A5D-347E-0C88CD9CB314}"/>
              </a:ext>
            </a:extLst>
          </p:cNvPr>
          <p:cNvSpPr/>
          <p:nvPr/>
        </p:nvSpPr>
        <p:spPr>
          <a:xfrm>
            <a:off x="685800" y="2709860"/>
            <a:ext cx="93661" cy="920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6"/>
              <a:gd name="f7" fmla="val 55"/>
              <a:gd name="f8" fmla="val 24"/>
              <a:gd name="f9" fmla="val 45"/>
              <a:gd name="f10" fmla="val 9"/>
              <a:gd name="f11" fmla="val 25"/>
              <a:gd name="f12" fmla="val 42"/>
              <a:gd name="f13" fmla="val 10"/>
              <a:gd name="f14" fmla="val 44"/>
              <a:gd name="f15" fmla="val 1"/>
              <a:gd name="f16" fmla="val 27"/>
              <a:gd name="f17" fmla="val 2"/>
              <a:gd name="f18" fmla="val 12"/>
              <a:gd name="f19" fmla="val 8"/>
              <a:gd name="f20" fmla="+- 0 0 -90"/>
              <a:gd name="f21" fmla="*/ f3 1 56"/>
              <a:gd name="f22" fmla="*/ f4 1 55"/>
              <a:gd name="f23" fmla="val f5"/>
              <a:gd name="f24" fmla="val f6"/>
              <a:gd name="f25" fmla="val f7"/>
              <a:gd name="f26" fmla="*/ f20 f0 1"/>
              <a:gd name="f27" fmla="+- f25 0 f23"/>
              <a:gd name="f28" fmla="+- f24 0 f23"/>
              <a:gd name="f29" fmla="*/ f26 1 f2"/>
              <a:gd name="f30" fmla="*/ f28 1 56"/>
              <a:gd name="f31" fmla="*/ f27 1 55"/>
              <a:gd name="f32" fmla="*/ 24 f28 1"/>
              <a:gd name="f33" fmla="*/ 0 f27 1"/>
              <a:gd name="f34" fmla="*/ 56 f28 1"/>
              <a:gd name="f35" fmla="*/ 25 f27 1"/>
              <a:gd name="f36" fmla="*/ 25 f28 1"/>
              <a:gd name="f37" fmla="*/ 55 f27 1"/>
              <a:gd name="f38" fmla="*/ 1 f28 1"/>
              <a:gd name="f39" fmla="*/ 27 f27 1"/>
              <a:gd name="f40" fmla="+- f29 0 f1"/>
              <a:gd name="f41" fmla="*/ f32 1 56"/>
              <a:gd name="f42" fmla="*/ f33 1 55"/>
              <a:gd name="f43" fmla="*/ f34 1 56"/>
              <a:gd name="f44" fmla="*/ f35 1 55"/>
              <a:gd name="f45" fmla="*/ f36 1 56"/>
              <a:gd name="f46" fmla="*/ f37 1 55"/>
              <a:gd name="f47" fmla="*/ f38 1 56"/>
              <a:gd name="f48" fmla="*/ f39 1 55"/>
              <a:gd name="f49" fmla="*/ 0 1 f30"/>
              <a:gd name="f50" fmla="*/ f24 1 f30"/>
              <a:gd name="f51" fmla="*/ 0 1 f31"/>
              <a:gd name="f52" fmla="*/ f25 1 f31"/>
              <a:gd name="f53" fmla="*/ f41 1 f30"/>
              <a:gd name="f54" fmla="*/ f42 1 f31"/>
              <a:gd name="f55" fmla="*/ f43 1 f30"/>
              <a:gd name="f56" fmla="*/ f44 1 f31"/>
              <a:gd name="f57" fmla="*/ f45 1 f30"/>
              <a:gd name="f58" fmla="*/ f46 1 f31"/>
              <a:gd name="f59" fmla="*/ f47 1 f30"/>
              <a:gd name="f60" fmla="*/ f48 1 f31"/>
              <a:gd name="f61" fmla="*/ f49 f21 1"/>
              <a:gd name="f62" fmla="*/ f50 f21 1"/>
              <a:gd name="f63" fmla="*/ f52 f22 1"/>
              <a:gd name="f64" fmla="*/ f51 f22 1"/>
              <a:gd name="f65" fmla="*/ f53 f21 1"/>
              <a:gd name="f66" fmla="*/ f54 f22 1"/>
              <a:gd name="f67" fmla="*/ f55 f21 1"/>
              <a:gd name="f68" fmla="*/ f56 f22 1"/>
              <a:gd name="f69" fmla="*/ f57 f21 1"/>
              <a:gd name="f70" fmla="*/ f58 f22 1"/>
              <a:gd name="f71" fmla="*/ f59 f21 1"/>
              <a:gd name="f72" fmla="*/ f60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0">
                <a:pos x="f65" y="f66"/>
              </a:cxn>
              <a:cxn ang="f40">
                <a:pos x="f67" y="f68"/>
              </a:cxn>
              <a:cxn ang="f40">
                <a:pos x="f69" y="f70"/>
              </a:cxn>
              <a:cxn ang="f40">
                <a:pos x="f71" y="f72"/>
              </a:cxn>
              <a:cxn ang="f40">
                <a:pos x="f65" y="f66"/>
              </a:cxn>
            </a:cxnLst>
            <a:rect l="f61" t="f64" r="f62" b="f63"/>
            <a:pathLst>
              <a:path w="56" h="55">
                <a:moveTo>
                  <a:pt x="f8" y="f5"/>
                </a:moveTo>
                <a:cubicBezTo>
                  <a:pt x="f9" y="f5"/>
                  <a:pt x="f6" y="f10"/>
                  <a:pt x="f6" y="f11"/>
                </a:cubicBezTo>
                <a:cubicBezTo>
                  <a:pt x="f6" y="f12"/>
                  <a:pt x="f12" y="f7"/>
                  <a:pt x="f11" y="f7"/>
                </a:cubicBezTo>
                <a:cubicBezTo>
                  <a:pt x="f13" y="f7"/>
                  <a:pt x="f5" y="f14"/>
                  <a:pt x="f15" y="f16"/>
                </a:cubicBezTo>
                <a:cubicBezTo>
                  <a:pt x="f17" y="f18"/>
                  <a:pt x="f19" y="f5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2" name="Freeform 54">
            <a:extLst>
              <a:ext uri="{FF2B5EF4-FFF2-40B4-BE49-F238E27FC236}">
                <a16:creationId xmlns:a16="http://schemas.microsoft.com/office/drawing/2014/main" id="{733B6F44-8034-3BBF-6A87-B8577A2BDD12}"/>
              </a:ext>
            </a:extLst>
          </p:cNvPr>
          <p:cNvSpPr/>
          <p:nvPr/>
        </p:nvSpPr>
        <p:spPr>
          <a:xfrm>
            <a:off x="2301873" y="3074990"/>
            <a:ext cx="136529" cy="936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1"/>
              <a:gd name="f7" fmla="val 56"/>
              <a:gd name="f8" fmla="val 67"/>
              <a:gd name="f9" fmla="val 11"/>
              <a:gd name="f10" fmla="val 60"/>
              <a:gd name="f11" fmla="val 18"/>
              <a:gd name="f12" fmla="val 54"/>
              <a:gd name="f13" fmla="val 25"/>
              <a:gd name="f14" fmla="val 46"/>
              <a:gd name="f15" fmla="val 34"/>
              <a:gd name="f16" fmla="val 59"/>
              <a:gd name="f17" fmla="val 36"/>
              <a:gd name="f18" fmla="val 70"/>
              <a:gd name="f19" fmla="val 37"/>
              <a:gd name="f20" fmla="val 80"/>
              <a:gd name="f21" fmla="val 39"/>
              <a:gd name="f22" fmla="val 40"/>
              <a:gd name="f23" fmla="val 41"/>
              <a:gd name="f24" fmla="val 42"/>
              <a:gd name="f25" fmla="val 75"/>
              <a:gd name="f26" fmla="val 44"/>
              <a:gd name="f27" fmla="val 45"/>
              <a:gd name="f28" fmla="val 65"/>
              <a:gd name="f29" fmla="val 47"/>
              <a:gd name="f30" fmla="val 66"/>
              <a:gd name="f31" fmla="val 51"/>
              <a:gd name="f32" fmla="val 55"/>
              <a:gd name="f33" fmla="val 48"/>
              <a:gd name="f34" fmla="val 29"/>
              <a:gd name="f35" fmla="val 9"/>
              <a:gd name="f36" fmla="val 52"/>
              <a:gd name="f37" fmla="val 13"/>
              <a:gd name="f38" fmla="val 15"/>
              <a:gd name="f39" fmla="val 10"/>
              <a:gd name="f40" fmla="val 6"/>
              <a:gd name="f41" fmla="val 33"/>
              <a:gd name="f42" fmla="val 5"/>
              <a:gd name="f43" fmla="val 27"/>
              <a:gd name="f44" fmla="val 22"/>
              <a:gd name="f45" fmla="val 24"/>
              <a:gd name="f46" fmla="val 20"/>
              <a:gd name="f47" fmla="val 30"/>
              <a:gd name="f48" fmla="val 23"/>
              <a:gd name="f49" fmla="val 38"/>
              <a:gd name="f50" fmla="val 8"/>
              <a:gd name="f51" fmla="val 50"/>
              <a:gd name="f52" fmla="val 3"/>
              <a:gd name="f53" fmla="val 57"/>
              <a:gd name="f54" fmla="+- 0 0 -90"/>
              <a:gd name="f55" fmla="*/ f3 1 81"/>
              <a:gd name="f56" fmla="*/ f4 1 56"/>
              <a:gd name="f57" fmla="val f5"/>
              <a:gd name="f58" fmla="val f6"/>
              <a:gd name="f59" fmla="val f7"/>
              <a:gd name="f60" fmla="*/ f54 f0 1"/>
              <a:gd name="f61" fmla="+- f59 0 f57"/>
              <a:gd name="f62" fmla="+- f58 0 f57"/>
              <a:gd name="f63" fmla="*/ f60 1 f2"/>
              <a:gd name="f64" fmla="*/ f62 1 81"/>
              <a:gd name="f65" fmla="*/ f61 1 56"/>
              <a:gd name="f66" fmla="*/ 67 f62 1"/>
              <a:gd name="f67" fmla="*/ 11 f61 1"/>
              <a:gd name="f68" fmla="*/ 46 f62 1"/>
              <a:gd name="f69" fmla="*/ 34 f61 1"/>
              <a:gd name="f70" fmla="*/ 80 f62 1"/>
              <a:gd name="f71" fmla="*/ 39 f61 1"/>
              <a:gd name="f72" fmla="*/ 81 f62 1"/>
              <a:gd name="f73" fmla="*/ 42 f61 1"/>
              <a:gd name="f74" fmla="*/ 65 f62 1"/>
              <a:gd name="f75" fmla="*/ 47 f61 1"/>
              <a:gd name="f76" fmla="*/ 56 f61 1"/>
              <a:gd name="f77" fmla="*/ 9 f62 1"/>
              <a:gd name="f78" fmla="*/ 15 f62 1"/>
              <a:gd name="f79" fmla="*/ 0 f62 1"/>
              <a:gd name="f80" fmla="*/ 33 f61 1"/>
              <a:gd name="f81" fmla="*/ 13 f62 1"/>
              <a:gd name="f82" fmla="*/ 15 f61 1"/>
              <a:gd name="f83" fmla="*/ 30 f62 1"/>
              <a:gd name="f84" fmla="*/ 23 f61 1"/>
              <a:gd name="f85" fmla="*/ 42 f62 1"/>
              <a:gd name="f86" fmla="*/ 0 f61 1"/>
              <a:gd name="f87" fmla="+- f63 0 f1"/>
              <a:gd name="f88" fmla="*/ f66 1 81"/>
              <a:gd name="f89" fmla="*/ f67 1 56"/>
              <a:gd name="f90" fmla="*/ f68 1 81"/>
              <a:gd name="f91" fmla="*/ f69 1 56"/>
              <a:gd name="f92" fmla="*/ f70 1 81"/>
              <a:gd name="f93" fmla="*/ f71 1 56"/>
              <a:gd name="f94" fmla="*/ f72 1 81"/>
              <a:gd name="f95" fmla="*/ f73 1 56"/>
              <a:gd name="f96" fmla="*/ f74 1 81"/>
              <a:gd name="f97" fmla="*/ f75 1 56"/>
              <a:gd name="f98" fmla="*/ f76 1 56"/>
              <a:gd name="f99" fmla="*/ f77 1 81"/>
              <a:gd name="f100" fmla="*/ f78 1 81"/>
              <a:gd name="f101" fmla="*/ f79 1 81"/>
              <a:gd name="f102" fmla="*/ f80 1 56"/>
              <a:gd name="f103" fmla="*/ f81 1 81"/>
              <a:gd name="f104" fmla="*/ f82 1 56"/>
              <a:gd name="f105" fmla="*/ f83 1 81"/>
              <a:gd name="f106" fmla="*/ f84 1 56"/>
              <a:gd name="f107" fmla="*/ f85 1 81"/>
              <a:gd name="f108" fmla="*/ f86 1 56"/>
              <a:gd name="f109" fmla="*/ 0 1 f64"/>
              <a:gd name="f110" fmla="*/ f58 1 f64"/>
              <a:gd name="f111" fmla="*/ 0 1 f65"/>
              <a:gd name="f112" fmla="*/ f59 1 f65"/>
              <a:gd name="f113" fmla="*/ f88 1 f64"/>
              <a:gd name="f114" fmla="*/ f89 1 f65"/>
              <a:gd name="f115" fmla="*/ f90 1 f64"/>
              <a:gd name="f116" fmla="*/ f91 1 f65"/>
              <a:gd name="f117" fmla="*/ f92 1 f64"/>
              <a:gd name="f118" fmla="*/ f93 1 f65"/>
              <a:gd name="f119" fmla="*/ f94 1 f64"/>
              <a:gd name="f120" fmla="*/ f95 1 f65"/>
              <a:gd name="f121" fmla="*/ f96 1 f64"/>
              <a:gd name="f122" fmla="*/ f97 1 f65"/>
              <a:gd name="f123" fmla="*/ f98 1 f65"/>
              <a:gd name="f124" fmla="*/ f99 1 f64"/>
              <a:gd name="f125" fmla="*/ f100 1 f64"/>
              <a:gd name="f126" fmla="*/ f101 1 f64"/>
              <a:gd name="f127" fmla="*/ f102 1 f65"/>
              <a:gd name="f128" fmla="*/ f103 1 f64"/>
              <a:gd name="f129" fmla="*/ f104 1 f65"/>
              <a:gd name="f130" fmla="*/ f105 1 f64"/>
              <a:gd name="f131" fmla="*/ f106 1 f65"/>
              <a:gd name="f132" fmla="*/ f107 1 f64"/>
              <a:gd name="f133" fmla="*/ f108 1 f65"/>
              <a:gd name="f134" fmla="*/ f109 f55 1"/>
              <a:gd name="f135" fmla="*/ f110 f55 1"/>
              <a:gd name="f136" fmla="*/ f112 f56 1"/>
              <a:gd name="f137" fmla="*/ f111 f56 1"/>
              <a:gd name="f138" fmla="*/ f113 f55 1"/>
              <a:gd name="f139" fmla="*/ f114 f56 1"/>
              <a:gd name="f140" fmla="*/ f115 f55 1"/>
              <a:gd name="f141" fmla="*/ f116 f56 1"/>
              <a:gd name="f142" fmla="*/ f117 f55 1"/>
              <a:gd name="f143" fmla="*/ f118 f56 1"/>
              <a:gd name="f144" fmla="*/ f119 f55 1"/>
              <a:gd name="f145" fmla="*/ f120 f56 1"/>
              <a:gd name="f146" fmla="*/ f121 f55 1"/>
              <a:gd name="f147" fmla="*/ f122 f56 1"/>
              <a:gd name="f148" fmla="*/ f123 f56 1"/>
              <a:gd name="f149" fmla="*/ f124 f55 1"/>
              <a:gd name="f150" fmla="*/ f125 f55 1"/>
              <a:gd name="f151" fmla="*/ f126 f55 1"/>
              <a:gd name="f152" fmla="*/ f127 f56 1"/>
              <a:gd name="f153" fmla="*/ f128 f55 1"/>
              <a:gd name="f154" fmla="*/ f129 f56 1"/>
              <a:gd name="f155" fmla="*/ f130 f55 1"/>
              <a:gd name="f156" fmla="*/ f131 f56 1"/>
              <a:gd name="f157" fmla="*/ f132 f55 1"/>
              <a:gd name="f158" fmla="*/ f133 f5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7">
                <a:pos x="f138" y="f139"/>
              </a:cxn>
              <a:cxn ang="f87">
                <a:pos x="f140" y="f141"/>
              </a:cxn>
              <a:cxn ang="f87">
                <a:pos x="f142" y="f143"/>
              </a:cxn>
              <a:cxn ang="f87">
                <a:pos x="f144" y="f145"/>
              </a:cxn>
              <a:cxn ang="f87">
                <a:pos x="f146" y="f147"/>
              </a:cxn>
              <a:cxn ang="f87">
                <a:pos x="f138" y="f148"/>
              </a:cxn>
              <a:cxn ang="f87">
                <a:pos x="f149" y="f148"/>
              </a:cxn>
              <a:cxn ang="f87">
                <a:pos x="f150" y="f145"/>
              </a:cxn>
              <a:cxn ang="f87">
                <a:pos x="f151" y="f152"/>
              </a:cxn>
              <a:cxn ang="f87">
                <a:pos x="f153" y="f154"/>
              </a:cxn>
              <a:cxn ang="f87">
                <a:pos x="f155" y="f156"/>
              </a:cxn>
              <a:cxn ang="f87">
                <a:pos x="f157" y="f158"/>
              </a:cxn>
              <a:cxn ang="f87">
                <a:pos x="f138" y="f139"/>
              </a:cxn>
            </a:cxnLst>
            <a:rect l="f134" t="f137" r="f135" b="f136"/>
            <a:pathLst>
              <a:path w="81" h="56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0" y="f22"/>
                  <a:pt x="f20" y="f23"/>
                  <a:pt x="f6" y="f24"/>
                </a:cubicBezTo>
                <a:cubicBezTo>
                  <a:pt x="f25" y="f26"/>
                  <a:pt x="f18" y="f27"/>
                  <a:pt x="f28" y="f29"/>
                </a:cubicBezTo>
                <a:cubicBezTo>
                  <a:pt x="f30" y="f31"/>
                  <a:pt x="f8" y="f32"/>
                  <a:pt x="f8" y="f7"/>
                </a:cubicBezTo>
                <a:cubicBezTo>
                  <a:pt x="f33" y="f7"/>
                  <a:pt x="f34" y="f7"/>
                  <a:pt x="f35" y="f7"/>
                </a:cubicBezTo>
                <a:cubicBezTo>
                  <a:pt x="f9" y="f36"/>
                  <a:pt x="f37" y="f29"/>
                  <a:pt x="f38" y="f24"/>
                </a:cubicBezTo>
                <a:cubicBezTo>
                  <a:pt x="f39" y="f21"/>
                  <a:pt x="f40" y="f17"/>
                  <a:pt x="f5" y="f41"/>
                </a:cubicBezTo>
                <a:cubicBezTo>
                  <a:pt x="f42" y="f43"/>
                  <a:pt x="f35" y="f44"/>
                  <a:pt x="f37" y="f38"/>
                </a:cubicBezTo>
                <a:cubicBezTo>
                  <a:pt x="f11" y="f11"/>
                  <a:pt x="f45" y="f46"/>
                  <a:pt x="f47" y="f48"/>
                </a:cubicBezTo>
                <a:cubicBezTo>
                  <a:pt x="f15" y="f38"/>
                  <a:pt x="f49" y="f50"/>
                  <a:pt x="f24" y="f5"/>
                </a:cubicBezTo>
                <a:cubicBezTo>
                  <a:pt x="f51" y="f52"/>
                  <a:pt x="f53" y="f40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3" name="Freeform 55">
            <a:extLst>
              <a:ext uri="{FF2B5EF4-FFF2-40B4-BE49-F238E27FC236}">
                <a16:creationId xmlns:a16="http://schemas.microsoft.com/office/drawing/2014/main" id="{DADD199F-92B7-9D24-77E0-8E02DA9C100D}"/>
              </a:ext>
            </a:extLst>
          </p:cNvPr>
          <p:cNvSpPr/>
          <p:nvPr/>
        </p:nvSpPr>
        <p:spPr>
          <a:xfrm>
            <a:off x="1216023" y="2486025"/>
            <a:ext cx="101598" cy="9048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0"/>
              <a:gd name="f7" fmla="val 54"/>
              <a:gd name="f8" fmla="val 59"/>
              <a:gd name="f9" fmla="val 21"/>
              <a:gd name="f10" fmla="val 39"/>
              <a:gd name="f11" fmla="val 44"/>
              <a:gd name="f12" fmla="val 26"/>
              <a:gd name="f13" fmla="val 13"/>
              <a:gd name="f14" fmla="val 3"/>
              <a:gd name="f15" fmla="val 48"/>
              <a:gd name="f16" fmla="val 1"/>
              <a:gd name="f17" fmla="val 33"/>
              <a:gd name="f18" fmla="val 17"/>
              <a:gd name="f19" fmla="val 18"/>
              <a:gd name="f20" fmla="val 35"/>
              <a:gd name="f21" fmla="val 50"/>
              <a:gd name="f22" fmla="val 57"/>
              <a:gd name="f23" fmla="val 9"/>
              <a:gd name="f24" fmla="+- 0 0 -90"/>
              <a:gd name="f25" fmla="*/ f3 1 60"/>
              <a:gd name="f26" fmla="*/ f4 1 54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60"/>
              <a:gd name="f35" fmla="*/ f31 1 54"/>
              <a:gd name="f36" fmla="*/ 59 f32 1"/>
              <a:gd name="f37" fmla="*/ 21 f31 1"/>
              <a:gd name="f38" fmla="*/ 26 f32 1"/>
              <a:gd name="f39" fmla="*/ 54 f31 1"/>
              <a:gd name="f40" fmla="*/ 1 f32 1"/>
              <a:gd name="f41" fmla="*/ 33 f31 1"/>
              <a:gd name="f42" fmla="*/ 35 f32 1"/>
              <a:gd name="f43" fmla="*/ 0 f31 1"/>
              <a:gd name="f44" fmla="+- f33 0 f1"/>
              <a:gd name="f45" fmla="*/ f36 1 60"/>
              <a:gd name="f46" fmla="*/ f37 1 54"/>
              <a:gd name="f47" fmla="*/ f38 1 60"/>
              <a:gd name="f48" fmla="*/ f39 1 54"/>
              <a:gd name="f49" fmla="*/ f40 1 60"/>
              <a:gd name="f50" fmla="*/ f41 1 54"/>
              <a:gd name="f51" fmla="*/ f42 1 60"/>
              <a:gd name="f52" fmla="*/ f43 1 54"/>
              <a:gd name="f53" fmla="*/ 0 1 f34"/>
              <a:gd name="f54" fmla="*/ f28 1 f34"/>
              <a:gd name="f55" fmla="*/ 0 1 f35"/>
              <a:gd name="f56" fmla="*/ f29 1 f35"/>
              <a:gd name="f57" fmla="*/ f45 1 f34"/>
              <a:gd name="f58" fmla="*/ f46 1 f35"/>
              <a:gd name="f59" fmla="*/ f47 1 f34"/>
              <a:gd name="f60" fmla="*/ f48 1 f35"/>
              <a:gd name="f61" fmla="*/ f49 1 f34"/>
              <a:gd name="f62" fmla="*/ f50 1 f35"/>
              <a:gd name="f63" fmla="*/ f51 1 f34"/>
              <a:gd name="f64" fmla="*/ f52 1 f35"/>
              <a:gd name="f65" fmla="*/ f53 f25 1"/>
              <a:gd name="f66" fmla="*/ f54 f25 1"/>
              <a:gd name="f67" fmla="*/ f56 f26 1"/>
              <a:gd name="f68" fmla="*/ f55 f26 1"/>
              <a:gd name="f69" fmla="*/ f57 f25 1"/>
              <a:gd name="f70" fmla="*/ f58 f26 1"/>
              <a:gd name="f71" fmla="*/ f59 f25 1"/>
              <a:gd name="f72" fmla="*/ f60 f26 1"/>
              <a:gd name="f73" fmla="*/ f61 f25 1"/>
              <a:gd name="f74" fmla="*/ f62 f26 1"/>
              <a:gd name="f75" fmla="*/ f63 f25 1"/>
              <a:gd name="f76" fmla="*/ f64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69" y="f70"/>
              </a:cxn>
              <a:cxn ang="f44">
                <a:pos x="f71" y="f72"/>
              </a:cxn>
              <a:cxn ang="f44">
                <a:pos x="f73" y="f74"/>
              </a:cxn>
              <a:cxn ang="f44">
                <a:pos x="f75" y="f76"/>
              </a:cxn>
              <a:cxn ang="f44">
                <a:pos x="f69" y="f70"/>
              </a:cxn>
            </a:cxnLst>
            <a:rect l="f65" t="f68" r="f66" b="f67"/>
            <a:pathLst>
              <a:path w="60" h="54">
                <a:moveTo>
                  <a:pt x="f8" y="f9"/>
                </a:moveTo>
                <a:cubicBezTo>
                  <a:pt x="f6" y="f10"/>
                  <a:pt x="f11" y="f7"/>
                  <a:pt x="f12" y="f7"/>
                </a:cubicBezTo>
                <a:cubicBezTo>
                  <a:pt x="f13" y="f7"/>
                  <a:pt x="f14" y="f15"/>
                  <a:pt x="f16" y="f17"/>
                </a:cubicBezTo>
                <a:cubicBezTo>
                  <a:pt x="f5" y="f18"/>
                  <a:pt x="f19" y="f5"/>
                  <a:pt x="f20" y="f5"/>
                </a:cubicBezTo>
                <a:cubicBezTo>
                  <a:pt x="f21" y="f5"/>
                  <a:pt x="f22" y="f23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4" name="Freeform 56">
            <a:extLst>
              <a:ext uri="{FF2B5EF4-FFF2-40B4-BE49-F238E27FC236}">
                <a16:creationId xmlns:a16="http://schemas.microsoft.com/office/drawing/2014/main" id="{A54BC24C-F49F-0337-15F5-95072D7C1C7A}"/>
              </a:ext>
            </a:extLst>
          </p:cNvPr>
          <p:cNvSpPr/>
          <p:nvPr/>
        </p:nvSpPr>
        <p:spPr>
          <a:xfrm>
            <a:off x="715966" y="2903540"/>
            <a:ext cx="109535" cy="8731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5"/>
              <a:gd name="f7" fmla="val 52"/>
              <a:gd name="f8" fmla="val 8"/>
              <a:gd name="f9" fmla="val 44"/>
              <a:gd name="f10" fmla="val 9"/>
              <a:gd name="f11" fmla="val 45"/>
              <a:gd name="f12" fmla="val 21"/>
              <a:gd name="f13" fmla="val 7"/>
              <a:gd name="f14" fmla="val 30"/>
              <a:gd name="f15" fmla="val 3"/>
              <a:gd name="f16" fmla="val 46"/>
              <a:gd name="f17" fmla="val 59"/>
              <a:gd name="f18" fmla="val 62"/>
              <a:gd name="f19" fmla="val 22"/>
              <a:gd name="f20" fmla="val 38"/>
              <a:gd name="f21" fmla="val 55"/>
              <a:gd name="f22" fmla="val 28"/>
              <a:gd name="f23" fmla="val 18"/>
              <a:gd name="f24" fmla="val 47"/>
              <a:gd name="f25" fmla="+- 0 0 -90"/>
              <a:gd name="f26" fmla="*/ f3 1 65"/>
              <a:gd name="f27" fmla="*/ f4 1 52"/>
              <a:gd name="f28" fmla="val f5"/>
              <a:gd name="f29" fmla="val f6"/>
              <a:gd name="f30" fmla="val f7"/>
              <a:gd name="f31" fmla="*/ f25 f0 1"/>
              <a:gd name="f32" fmla="+- f30 0 f28"/>
              <a:gd name="f33" fmla="+- f29 0 f28"/>
              <a:gd name="f34" fmla="*/ f31 1 f2"/>
              <a:gd name="f35" fmla="*/ f33 1 65"/>
              <a:gd name="f36" fmla="*/ f32 1 52"/>
              <a:gd name="f37" fmla="*/ 8 f33 1"/>
              <a:gd name="f38" fmla="*/ 44 f32 1"/>
              <a:gd name="f39" fmla="*/ 9 f33 1"/>
              <a:gd name="f40" fmla="*/ 45 f32 1"/>
              <a:gd name="f41" fmla="*/ 30 f33 1"/>
              <a:gd name="f42" fmla="*/ 3 f32 1"/>
              <a:gd name="f43" fmla="*/ 62 f33 1"/>
              <a:gd name="f44" fmla="*/ 22 f32 1"/>
              <a:gd name="f45" fmla="*/ 38 f33 1"/>
              <a:gd name="f46" fmla="*/ 52 f32 1"/>
              <a:gd name="f47" fmla="+- f34 0 f1"/>
              <a:gd name="f48" fmla="*/ f37 1 65"/>
              <a:gd name="f49" fmla="*/ f38 1 52"/>
              <a:gd name="f50" fmla="*/ f39 1 65"/>
              <a:gd name="f51" fmla="*/ f40 1 52"/>
              <a:gd name="f52" fmla="*/ f41 1 65"/>
              <a:gd name="f53" fmla="*/ f42 1 52"/>
              <a:gd name="f54" fmla="*/ f43 1 65"/>
              <a:gd name="f55" fmla="*/ f44 1 52"/>
              <a:gd name="f56" fmla="*/ f45 1 65"/>
              <a:gd name="f57" fmla="*/ f46 1 52"/>
              <a:gd name="f58" fmla="*/ 0 1 f35"/>
              <a:gd name="f59" fmla="*/ f29 1 f35"/>
              <a:gd name="f60" fmla="*/ 0 1 f36"/>
              <a:gd name="f61" fmla="*/ f30 1 f36"/>
              <a:gd name="f62" fmla="*/ f48 1 f35"/>
              <a:gd name="f63" fmla="*/ f49 1 f36"/>
              <a:gd name="f64" fmla="*/ f50 1 f35"/>
              <a:gd name="f65" fmla="*/ f51 1 f36"/>
              <a:gd name="f66" fmla="*/ f52 1 f35"/>
              <a:gd name="f67" fmla="*/ f53 1 f36"/>
              <a:gd name="f68" fmla="*/ f54 1 f35"/>
              <a:gd name="f69" fmla="*/ f55 1 f36"/>
              <a:gd name="f70" fmla="*/ f56 1 f35"/>
              <a:gd name="f71" fmla="*/ f57 1 f36"/>
              <a:gd name="f72" fmla="*/ f58 f26 1"/>
              <a:gd name="f73" fmla="*/ f59 f26 1"/>
              <a:gd name="f74" fmla="*/ f61 f27 1"/>
              <a:gd name="f75" fmla="*/ f60 f27 1"/>
              <a:gd name="f76" fmla="*/ f62 f26 1"/>
              <a:gd name="f77" fmla="*/ f63 f27 1"/>
              <a:gd name="f78" fmla="*/ f64 f26 1"/>
              <a:gd name="f79" fmla="*/ f65 f27 1"/>
              <a:gd name="f80" fmla="*/ f66 f26 1"/>
              <a:gd name="f81" fmla="*/ f67 f27 1"/>
              <a:gd name="f82" fmla="*/ f68 f26 1"/>
              <a:gd name="f83" fmla="*/ f69 f27 1"/>
              <a:gd name="f84" fmla="*/ f70 f26 1"/>
              <a:gd name="f85" fmla="*/ f71 f2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7">
                <a:pos x="f76" y="f77"/>
              </a:cxn>
              <a:cxn ang="f47">
                <a:pos x="f78" y="f79"/>
              </a:cxn>
              <a:cxn ang="f47">
                <a:pos x="f80" y="f81"/>
              </a:cxn>
              <a:cxn ang="f47">
                <a:pos x="f82" y="f83"/>
              </a:cxn>
              <a:cxn ang="f47">
                <a:pos x="f84" y="f85"/>
              </a:cxn>
              <a:cxn ang="f47">
                <a:pos x="f76" y="f77"/>
              </a:cxn>
            </a:cxnLst>
            <a:rect l="f72" t="f75" r="f73" b="f74"/>
            <a:pathLst>
              <a:path w="65" h="52">
                <a:moveTo>
                  <a:pt x="f8" y="f9"/>
                </a:moveTo>
                <a:cubicBezTo>
                  <a:pt x="f8" y="f9"/>
                  <a:pt x="f10" y="f11"/>
                  <a:pt x="f10" y="f11"/>
                </a:cubicBezTo>
                <a:cubicBezTo>
                  <a:pt x="f5" y="f12"/>
                  <a:pt x="f13" y="f13"/>
                  <a:pt x="f14" y="f15"/>
                </a:cubicBezTo>
                <a:cubicBezTo>
                  <a:pt x="f16" y="f5"/>
                  <a:pt x="f17" y="f8"/>
                  <a:pt x="f18" y="f19"/>
                </a:cubicBezTo>
                <a:cubicBezTo>
                  <a:pt x="f6" y="f20"/>
                  <a:pt x="f21" y="f7"/>
                  <a:pt x="f20" y="f7"/>
                </a:cubicBezTo>
                <a:cubicBezTo>
                  <a:pt x="f22" y="f7"/>
                  <a:pt x="f23" y="f24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5" name="Freeform 57">
            <a:extLst>
              <a:ext uri="{FF2B5EF4-FFF2-40B4-BE49-F238E27FC236}">
                <a16:creationId xmlns:a16="http://schemas.microsoft.com/office/drawing/2014/main" id="{FC3A860D-4EF5-3F14-C6E2-93AABD93173D}"/>
              </a:ext>
            </a:extLst>
          </p:cNvPr>
          <p:cNvSpPr/>
          <p:nvPr/>
        </p:nvSpPr>
        <p:spPr>
          <a:xfrm>
            <a:off x="423860" y="2787648"/>
            <a:ext cx="101598" cy="809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0"/>
              <a:gd name="f7" fmla="val 49"/>
              <a:gd name="f8" fmla="val 28"/>
              <a:gd name="f9" fmla="val 47"/>
              <a:gd name="f10" fmla="val 9"/>
              <a:gd name="f11" fmla="val 22"/>
              <a:gd name="f12" fmla="val 36"/>
              <a:gd name="f13" fmla="val 45"/>
              <a:gd name="f14" fmla="val 48"/>
              <a:gd name="f15" fmla="val 10"/>
              <a:gd name="f16" fmla="val 40"/>
              <a:gd name="f17" fmla="val 25"/>
              <a:gd name="f18" fmla="val 1"/>
              <a:gd name="f19" fmla="val 7"/>
              <a:gd name="f20" fmla="+- 0 0 -90"/>
              <a:gd name="f21" fmla="*/ f3 1 60"/>
              <a:gd name="f22" fmla="*/ f4 1 49"/>
              <a:gd name="f23" fmla="val f5"/>
              <a:gd name="f24" fmla="val f6"/>
              <a:gd name="f25" fmla="val f7"/>
              <a:gd name="f26" fmla="*/ f20 f0 1"/>
              <a:gd name="f27" fmla="+- f25 0 f23"/>
              <a:gd name="f28" fmla="+- f24 0 f23"/>
              <a:gd name="f29" fmla="*/ f26 1 f2"/>
              <a:gd name="f30" fmla="*/ f28 1 60"/>
              <a:gd name="f31" fmla="*/ f27 1 49"/>
              <a:gd name="f32" fmla="*/ 28 f28 1"/>
              <a:gd name="f33" fmla="*/ 0 f27 1"/>
              <a:gd name="f34" fmla="*/ 60 f28 1"/>
              <a:gd name="f35" fmla="*/ 22 f27 1"/>
              <a:gd name="f36" fmla="*/ 49 f27 1"/>
              <a:gd name="f37" fmla="*/ 0 f28 1"/>
              <a:gd name="f38" fmla="*/ 25 f27 1"/>
              <a:gd name="f39" fmla="+- f29 0 f1"/>
              <a:gd name="f40" fmla="*/ f32 1 60"/>
              <a:gd name="f41" fmla="*/ f33 1 49"/>
              <a:gd name="f42" fmla="*/ f34 1 60"/>
              <a:gd name="f43" fmla="*/ f35 1 49"/>
              <a:gd name="f44" fmla="*/ f36 1 49"/>
              <a:gd name="f45" fmla="*/ f37 1 60"/>
              <a:gd name="f46" fmla="*/ f38 1 49"/>
              <a:gd name="f47" fmla="*/ 0 1 f30"/>
              <a:gd name="f48" fmla="*/ f24 1 f30"/>
              <a:gd name="f49" fmla="*/ 0 1 f31"/>
              <a:gd name="f50" fmla="*/ f25 1 f31"/>
              <a:gd name="f51" fmla="*/ f40 1 f30"/>
              <a:gd name="f52" fmla="*/ f41 1 f31"/>
              <a:gd name="f53" fmla="*/ f42 1 f30"/>
              <a:gd name="f54" fmla="*/ f43 1 f31"/>
              <a:gd name="f55" fmla="*/ f44 1 f31"/>
              <a:gd name="f56" fmla="*/ f45 1 f30"/>
              <a:gd name="f57" fmla="*/ f46 1 f31"/>
              <a:gd name="f58" fmla="*/ f47 f21 1"/>
              <a:gd name="f59" fmla="*/ f48 f21 1"/>
              <a:gd name="f60" fmla="*/ f50 f22 1"/>
              <a:gd name="f61" fmla="*/ f49 f22 1"/>
              <a:gd name="f62" fmla="*/ f51 f21 1"/>
              <a:gd name="f63" fmla="*/ f52 f22 1"/>
              <a:gd name="f64" fmla="*/ f53 f21 1"/>
              <a:gd name="f65" fmla="*/ f54 f22 1"/>
              <a:gd name="f66" fmla="*/ f55 f22 1"/>
              <a:gd name="f67" fmla="*/ f56 f21 1"/>
              <a:gd name="f68" fmla="*/ f57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62" y="f63"/>
              </a:cxn>
              <a:cxn ang="f39">
                <a:pos x="f64" y="f65"/>
              </a:cxn>
              <a:cxn ang="f39">
                <a:pos x="f62" y="f66"/>
              </a:cxn>
              <a:cxn ang="f39">
                <a:pos x="f67" y="f68"/>
              </a:cxn>
              <a:cxn ang="f39">
                <a:pos x="f62" y="f63"/>
              </a:cxn>
            </a:cxnLst>
            <a:rect l="f58" t="f61" r="f59" b="f60"/>
            <a:pathLst>
              <a:path w="60" h="49">
                <a:moveTo>
                  <a:pt x="f8" y="f5"/>
                </a:moveTo>
                <a:cubicBezTo>
                  <a:pt x="f9" y="f5"/>
                  <a:pt x="f6" y="f10"/>
                  <a:pt x="f6" y="f11"/>
                </a:cubicBezTo>
                <a:cubicBezTo>
                  <a:pt x="f6" y="f12"/>
                  <a:pt x="f13" y="f14"/>
                  <a:pt x="f8" y="f7"/>
                </a:cubicBezTo>
                <a:cubicBezTo>
                  <a:pt x="f15" y="f7"/>
                  <a:pt x="f5" y="f16"/>
                  <a:pt x="f5" y="f17"/>
                </a:cubicBezTo>
                <a:cubicBezTo>
                  <a:pt x="f18" y="f19"/>
                  <a:pt x="f10" y="f5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6" name="Freeform 58">
            <a:extLst>
              <a:ext uri="{FF2B5EF4-FFF2-40B4-BE49-F238E27FC236}">
                <a16:creationId xmlns:a16="http://schemas.microsoft.com/office/drawing/2014/main" id="{461D4062-6E82-7D4D-90F7-70284A6D00A5}"/>
              </a:ext>
            </a:extLst>
          </p:cNvPr>
          <p:cNvSpPr/>
          <p:nvPr/>
        </p:nvSpPr>
        <p:spPr>
          <a:xfrm>
            <a:off x="4845048" y="4016373"/>
            <a:ext cx="84133" cy="9842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0"/>
              <a:gd name="f7" fmla="val 58"/>
              <a:gd name="f8" fmla="val 25"/>
              <a:gd name="f9" fmla="val 44"/>
              <a:gd name="f10" fmla="val 37"/>
              <a:gd name="f11" fmla="val 22"/>
              <a:gd name="f12" fmla="val 57"/>
              <a:gd name="f13" fmla="val 4"/>
              <a:gd name="f14" fmla="val 56"/>
              <a:gd name="f15" fmla="val 43"/>
              <a:gd name="f16" fmla="val 28"/>
              <a:gd name="f17" fmla="val 10"/>
              <a:gd name="f18" fmla="val 27"/>
              <a:gd name="f19" fmla="val 1"/>
              <a:gd name="f20" fmla="val 48"/>
              <a:gd name="f21" fmla="val 13"/>
              <a:gd name="f22" fmla="+- 0 0 -90"/>
              <a:gd name="f23" fmla="*/ f3 1 50"/>
              <a:gd name="f24" fmla="*/ f4 1 58"/>
              <a:gd name="f25" fmla="val f5"/>
              <a:gd name="f26" fmla="val f6"/>
              <a:gd name="f27" fmla="val f7"/>
              <a:gd name="f28" fmla="*/ f22 f0 1"/>
              <a:gd name="f29" fmla="+- f27 0 f25"/>
              <a:gd name="f30" fmla="+- f26 0 f25"/>
              <a:gd name="f31" fmla="*/ f28 1 f2"/>
              <a:gd name="f32" fmla="*/ f30 1 50"/>
              <a:gd name="f33" fmla="*/ f29 1 58"/>
              <a:gd name="f34" fmla="*/ 50 f30 1"/>
              <a:gd name="f35" fmla="*/ 25 f29 1"/>
              <a:gd name="f36" fmla="*/ 22 f30 1"/>
              <a:gd name="f37" fmla="*/ 57 f29 1"/>
              <a:gd name="f38" fmla="*/ 0 f30 1"/>
              <a:gd name="f39" fmla="*/ 28 f29 1"/>
              <a:gd name="f40" fmla="*/ 27 f30 1"/>
              <a:gd name="f41" fmla="*/ 0 f29 1"/>
              <a:gd name="f42" fmla="+- f31 0 f1"/>
              <a:gd name="f43" fmla="*/ f34 1 50"/>
              <a:gd name="f44" fmla="*/ f35 1 58"/>
              <a:gd name="f45" fmla="*/ f36 1 50"/>
              <a:gd name="f46" fmla="*/ f37 1 58"/>
              <a:gd name="f47" fmla="*/ f38 1 50"/>
              <a:gd name="f48" fmla="*/ f39 1 58"/>
              <a:gd name="f49" fmla="*/ f40 1 50"/>
              <a:gd name="f50" fmla="*/ f41 1 58"/>
              <a:gd name="f51" fmla="*/ 0 1 f32"/>
              <a:gd name="f52" fmla="*/ f26 1 f32"/>
              <a:gd name="f53" fmla="*/ 0 1 f33"/>
              <a:gd name="f54" fmla="*/ f27 1 f33"/>
              <a:gd name="f55" fmla="*/ f43 1 f32"/>
              <a:gd name="f56" fmla="*/ f44 1 f33"/>
              <a:gd name="f57" fmla="*/ f45 1 f32"/>
              <a:gd name="f58" fmla="*/ f46 1 f33"/>
              <a:gd name="f59" fmla="*/ f47 1 f32"/>
              <a:gd name="f60" fmla="*/ f48 1 f33"/>
              <a:gd name="f61" fmla="*/ f49 1 f32"/>
              <a:gd name="f62" fmla="*/ f50 1 f33"/>
              <a:gd name="f63" fmla="*/ f51 f23 1"/>
              <a:gd name="f64" fmla="*/ f52 f23 1"/>
              <a:gd name="f65" fmla="*/ f54 f24 1"/>
              <a:gd name="f66" fmla="*/ f53 f24 1"/>
              <a:gd name="f67" fmla="*/ f55 f23 1"/>
              <a:gd name="f68" fmla="*/ f56 f24 1"/>
              <a:gd name="f69" fmla="*/ f57 f23 1"/>
              <a:gd name="f70" fmla="*/ f58 f24 1"/>
              <a:gd name="f71" fmla="*/ f59 f23 1"/>
              <a:gd name="f72" fmla="*/ f60 f24 1"/>
              <a:gd name="f73" fmla="*/ f61 f23 1"/>
              <a:gd name="f74" fmla="*/ f62 f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2">
                <a:pos x="f67" y="f68"/>
              </a:cxn>
              <a:cxn ang="f42">
                <a:pos x="f69" y="f70"/>
              </a:cxn>
              <a:cxn ang="f42">
                <a:pos x="f71" y="f72"/>
              </a:cxn>
              <a:cxn ang="f42">
                <a:pos x="f73" y="f74"/>
              </a:cxn>
              <a:cxn ang="f42">
                <a:pos x="f67" y="f68"/>
              </a:cxn>
            </a:cxnLst>
            <a:rect l="f63" t="f66" r="f64" b="f65"/>
            <a:pathLst>
              <a:path w="50" h="58">
                <a:moveTo>
                  <a:pt x="f6" y="f8"/>
                </a:moveTo>
                <a:cubicBezTo>
                  <a:pt x="f6" y="f9"/>
                  <a:pt x="f10" y="f7"/>
                  <a:pt x="f11" y="f12"/>
                </a:cubicBezTo>
                <a:cubicBezTo>
                  <a:pt x="f13" y="f14"/>
                  <a:pt x="f5" y="f15"/>
                  <a:pt x="f5" y="f16"/>
                </a:cubicBezTo>
                <a:cubicBezTo>
                  <a:pt x="f5" y="f17"/>
                  <a:pt x="f17" y="f5"/>
                  <a:pt x="f18" y="f5"/>
                </a:cubicBezTo>
                <a:cubicBezTo>
                  <a:pt x="f9" y="f19"/>
                  <a:pt x="f20" y="f21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7" name="Freeform 59">
            <a:extLst>
              <a:ext uri="{FF2B5EF4-FFF2-40B4-BE49-F238E27FC236}">
                <a16:creationId xmlns:a16="http://schemas.microsoft.com/office/drawing/2014/main" id="{EC0D5865-3B93-FB73-B3A4-5DB23B47AE9F}"/>
              </a:ext>
            </a:extLst>
          </p:cNvPr>
          <p:cNvSpPr/>
          <p:nvPr/>
        </p:nvSpPr>
        <p:spPr>
          <a:xfrm>
            <a:off x="1192213" y="2922586"/>
            <a:ext cx="96834" cy="857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8"/>
              <a:gd name="f7" fmla="val 51"/>
              <a:gd name="f8" fmla="val 20"/>
              <a:gd name="f9" fmla="val 10"/>
              <a:gd name="f10" fmla="val 44"/>
              <a:gd name="f11" fmla="val 29"/>
              <a:gd name="f12" fmla="val 14"/>
              <a:gd name="f13" fmla="val 16"/>
              <a:gd name="f14" fmla="val 33"/>
              <a:gd name="f15" fmla="val 1"/>
              <a:gd name="f16" fmla="val 47"/>
              <a:gd name="f17" fmla="val 57"/>
              <a:gd name="f18" fmla="val 8"/>
              <a:gd name="f19" fmla="val 23"/>
              <a:gd name="f20" fmla="val 38"/>
              <a:gd name="f21" fmla="val 42"/>
              <a:gd name="f22" fmla="+- 0 0 -90"/>
              <a:gd name="f23" fmla="*/ f3 1 58"/>
              <a:gd name="f24" fmla="*/ f4 1 51"/>
              <a:gd name="f25" fmla="val f5"/>
              <a:gd name="f26" fmla="val f6"/>
              <a:gd name="f27" fmla="val f7"/>
              <a:gd name="f28" fmla="*/ f22 f0 1"/>
              <a:gd name="f29" fmla="+- f27 0 f25"/>
              <a:gd name="f30" fmla="+- f26 0 f25"/>
              <a:gd name="f31" fmla="*/ f28 1 f2"/>
              <a:gd name="f32" fmla="*/ f30 1 58"/>
              <a:gd name="f33" fmla="*/ f29 1 51"/>
              <a:gd name="f34" fmla="*/ 20 f30 1"/>
              <a:gd name="f35" fmla="*/ 51 f29 1"/>
              <a:gd name="f36" fmla="*/ 0 f30 1"/>
              <a:gd name="f37" fmla="*/ 29 f29 1"/>
              <a:gd name="f38" fmla="*/ 33 f30 1"/>
              <a:gd name="f39" fmla="*/ 1 f29 1"/>
              <a:gd name="f40" fmla="*/ 58 f30 1"/>
              <a:gd name="f41" fmla="*/ 23 f29 1"/>
              <a:gd name="f42" fmla="+- f31 0 f1"/>
              <a:gd name="f43" fmla="*/ f34 1 58"/>
              <a:gd name="f44" fmla="*/ f35 1 51"/>
              <a:gd name="f45" fmla="*/ f36 1 58"/>
              <a:gd name="f46" fmla="*/ f37 1 51"/>
              <a:gd name="f47" fmla="*/ f38 1 58"/>
              <a:gd name="f48" fmla="*/ f39 1 51"/>
              <a:gd name="f49" fmla="*/ f40 1 58"/>
              <a:gd name="f50" fmla="*/ f41 1 51"/>
              <a:gd name="f51" fmla="*/ 0 1 f32"/>
              <a:gd name="f52" fmla="*/ f26 1 f32"/>
              <a:gd name="f53" fmla="*/ 0 1 f33"/>
              <a:gd name="f54" fmla="*/ f27 1 f33"/>
              <a:gd name="f55" fmla="*/ f43 1 f32"/>
              <a:gd name="f56" fmla="*/ f44 1 f33"/>
              <a:gd name="f57" fmla="*/ f45 1 f32"/>
              <a:gd name="f58" fmla="*/ f46 1 f33"/>
              <a:gd name="f59" fmla="*/ f47 1 f32"/>
              <a:gd name="f60" fmla="*/ f48 1 f33"/>
              <a:gd name="f61" fmla="*/ f49 1 f32"/>
              <a:gd name="f62" fmla="*/ f50 1 f33"/>
              <a:gd name="f63" fmla="*/ f51 f23 1"/>
              <a:gd name="f64" fmla="*/ f52 f23 1"/>
              <a:gd name="f65" fmla="*/ f54 f24 1"/>
              <a:gd name="f66" fmla="*/ f53 f24 1"/>
              <a:gd name="f67" fmla="*/ f55 f23 1"/>
              <a:gd name="f68" fmla="*/ f56 f24 1"/>
              <a:gd name="f69" fmla="*/ f57 f23 1"/>
              <a:gd name="f70" fmla="*/ f58 f24 1"/>
              <a:gd name="f71" fmla="*/ f59 f23 1"/>
              <a:gd name="f72" fmla="*/ f60 f24 1"/>
              <a:gd name="f73" fmla="*/ f61 f23 1"/>
              <a:gd name="f74" fmla="*/ f62 f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2">
                <a:pos x="f67" y="f68"/>
              </a:cxn>
              <a:cxn ang="f42">
                <a:pos x="f69" y="f70"/>
              </a:cxn>
              <a:cxn ang="f42">
                <a:pos x="f71" y="f72"/>
              </a:cxn>
              <a:cxn ang="f42">
                <a:pos x="f73" y="f74"/>
              </a:cxn>
              <a:cxn ang="f42">
                <a:pos x="f67" y="f68"/>
              </a:cxn>
            </a:cxnLst>
            <a:rect l="f63" t="f66" r="f64" b="f65"/>
            <a:pathLst>
              <a:path w="58" h="51">
                <a:moveTo>
                  <a:pt x="f8" y="f7"/>
                </a:moveTo>
                <a:cubicBezTo>
                  <a:pt x="f9" y="f7"/>
                  <a:pt x="f5" y="f10"/>
                  <a:pt x="f5" y="f11"/>
                </a:cubicBezTo>
                <a:cubicBezTo>
                  <a:pt x="f5" y="f12"/>
                  <a:pt x="f13" y="f5"/>
                  <a:pt x="f14" y="f15"/>
                </a:cubicBezTo>
                <a:cubicBezTo>
                  <a:pt x="f16" y="f15"/>
                  <a:pt x="f17" y="f18"/>
                  <a:pt x="f6" y="f19"/>
                </a:cubicBezTo>
                <a:cubicBezTo>
                  <a:pt x="f6" y="f20"/>
                  <a:pt x="f21" y="f7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8" name="Freeform 60">
            <a:extLst>
              <a:ext uri="{FF2B5EF4-FFF2-40B4-BE49-F238E27FC236}">
                <a16:creationId xmlns:a16="http://schemas.microsoft.com/office/drawing/2014/main" id="{83B7E820-EDC1-2214-65ED-E560F2C27552}"/>
              </a:ext>
            </a:extLst>
          </p:cNvPr>
          <p:cNvSpPr/>
          <p:nvPr/>
        </p:nvSpPr>
        <p:spPr>
          <a:xfrm>
            <a:off x="973141" y="2906713"/>
            <a:ext cx="103190" cy="8413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1"/>
              <a:gd name="f7" fmla="val 50"/>
              <a:gd name="f8" fmla="val 18"/>
              <a:gd name="f9" fmla="val 36"/>
              <a:gd name="f10" fmla="val 47"/>
              <a:gd name="f11" fmla="val 49"/>
              <a:gd name="f12" fmla="val 30"/>
              <a:gd name="f13" fmla="val 14"/>
              <a:gd name="f14" fmla="val 4"/>
              <a:gd name="f15" fmla="val 43"/>
              <a:gd name="f16" fmla="val 2"/>
              <a:gd name="f17" fmla="val 27"/>
              <a:gd name="f18" fmla="val 12"/>
              <a:gd name="f19" fmla="val 15"/>
              <a:gd name="f20" fmla="val 1"/>
              <a:gd name="f21" fmla="val 37"/>
              <a:gd name="f22" fmla="val 60"/>
              <a:gd name="f23" fmla="val 6"/>
              <a:gd name="f24" fmla="+- 0 0 -90"/>
              <a:gd name="f25" fmla="*/ f3 1 61"/>
              <a:gd name="f26" fmla="*/ f4 1 50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61"/>
              <a:gd name="f35" fmla="*/ f31 1 50"/>
              <a:gd name="f36" fmla="*/ 61 f32 1"/>
              <a:gd name="f37" fmla="*/ 18 f31 1"/>
              <a:gd name="f38" fmla="*/ 30 f32 1"/>
              <a:gd name="f39" fmla="*/ 49 f31 1"/>
              <a:gd name="f40" fmla="*/ 2 f32 1"/>
              <a:gd name="f41" fmla="*/ 27 f31 1"/>
              <a:gd name="f42" fmla="*/ 37 f32 1"/>
              <a:gd name="f43" fmla="*/ 1 f31 1"/>
              <a:gd name="f44" fmla="+- f33 0 f1"/>
              <a:gd name="f45" fmla="*/ f36 1 61"/>
              <a:gd name="f46" fmla="*/ f37 1 50"/>
              <a:gd name="f47" fmla="*/ f38 1 61"/>
              <a:gd name="f48" fmla="*/ f39 1 50"/>
              <a:gd name="f49" fmla="*/ f40 1 61"/>
              <a:gd name="f50" fmla="*/ f41 1 50"/>
              <a:gd name="f51" fmla="*/ f42 1 61"/>
              <a:gd name="f52" fmla="*/ f43 1 50"/>
              <a:gd name="f53" fmla="*/ 0 1 f34"/>
              <a:gd name="f54" fmla="*/ f28 1 f34"/>
              <a:gd name="f55" fmla="*/ 0 1 f35"/>
              <a:gd name="f56" fmla="*/ f29 1 f35"/>
              <a:gd name="f57" fmla="*/ f45 1 f34"/>
              <a:gd name="f58" fmla="*/ f46 1 f35"/>
              <a:gd name="f59" fmla="*/ f47 1 f34"/>
              <a:gd name="f60" fmla="*/ f48 1 f35"/>
              <a:gd name="f61" fmla="*/ f49 1 f34"/>
              <a:gd name="f62" fmla="*/ f50 1 f35"/>
              <a:gd name="f63" fmla="*/ f51 1 f34"/>
              <a:gd name="f64" fmla="*/ f52 1 f35"/>
              <a:gd name="f65" fmla="*/ f53 f25 1"/>
              <a:gd name="f66" fmla="*/ f54 f25 1"/>
              <a:gd name="f67" fmla="*/ f56 f26 1"/>
              <a:gd name="f68" fmla="*/ f55 f26 1"/>
              <a:gd name="f69" fmla="*/ f57 f25 1"/>
              <a:gd name="f70" fmla="*/ f58 f26 1"/>
              <a:gd name="f71" fmla="*/ f59 f25 1"/>
              <a:gd name="f72" fmla="*/ f60 f26 1"/>
              <a:gd name="f73" fmla="*/ f61 f25 1"/>
              <a:gd name="f74" fmla="*/ f62 f26 1"/>
              <a:gd name="f75" fmla="*/ f63 f25 1"/>
              <a:gd name="f76" fmla="*/ f64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69" y="f70"/>
              </a:cxn>
              <a:cxn ang="f44">
                <a:pos x="f71" y="f72"/>
              </a:cxn>
              <a:cxn ang="f44">
                <a:pos x="f73" y="f74"/>
              </a:cxn>
              <a:cxn ang="f44">
                <a:pos x="f75" y="f76"/>
              </a:cxn>
              <a:cxn ang="f44">
                <a:pos x="f69" y="f70"/>
              </a:cxn>
            </a:cxnLst>
            <a:rect l="f65" t="f68" r="f66" b="f67"/>
            <a:pathLst>
              <a:path w="61" h="50">
                <a:moveTo>
                  <a:pt x="f6" y="f8"/>
                </a:moveTo>
                <a:cubicBezTo>
                  <a:pt x="f6" y="f9"/>
                  <a:pt x="f10" y="f11"/>
                  <a:pt x="f12" y="f11"/>
                </a:cubicBezTo>
                <a:cubicBezTo>
                  <a:pt x="f13" y="f7"/>
                  <a:pt x="f14" y="f15"/>
                  <a:pt x="f16" y="f17"/>
                </a:cubicBezTo>
                <a:cubicBezTo>
                  <a:pt x="f5" y="f18"/>
                  <a:pt x="f19" y="f20"/>
                  <a:pt x="f21" y="f20"/>
                </a:cubicBezTo>
                <a:cubicBezTo>
                  <a:pt x="f7" y="f5"/>
                  <a:pt x="f22" y="f23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9" name="Freeform 61">
            <a:extLst>
              <a:ext uri="{FF2B5EF4-FFF2-40B4-BE49-F238E27FC236}">
                <a16:creationId xmlns:a16="http://schemas.microsoft.com/office/drawing/2014/main" id="{DE95A833-4D55-01BC-017D-947DFAA0F707}"/>
              </a:ext>
            </a:extLst>
          </p:cNvPr>
          <p:cNvSpPr/>
          <p:nvPr/>
        </p:nvSpPr>
        <p:spPr>
          <a:xfrm>
            <a:off x="1128717" y="2746372"/>
            <a:ext cx="100007" cy="857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9"/>
              <a:gd name="f7" fmla="val 51"/>
              <a:gd name="f8" fmla="val 31"/>
              <a:gd name="f9" fmla="val 47"/>
              <a:gd name="f10" fmla="val 57"/>
              <a:gd name="f11" fmla="val 8"/>
              <a:gd name="f12" fmla="val 58"/>
              <a:gd name="f13" fmla="val 24"/>
              <a:gd name="f14" fmla="val 38"/>
              <a:gd name="f15" fmla="val 44"/>
              <a:gd name="f16" fmla="val 50"/>
              <a:gd name="f17" fmla="val 29"/>
              <a:gd name="f18" fmla="val 14"/>
              <a:gd name="f19" fmla="val 25"/>
              <a:gd name="f20" fmla="val 1"/>
              <a:gd name="f21" fmla="val 12"/>
              <a:gd name="f22" fmla="val 15"/>
              <a:gd name="f23" fmla="+- 0 0 -90"/>
              <a:gd name="f24" fmla="*/ f3 1 59"/>
              <a:gd name="f25" fmla="*/ f4 1 51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59"/>
              <a:gd name="f34" fmla="*/ f30 1 51"/>
              <a:gd name="f35" fmla="*/ 31 f31 1"/>
              <a:gd name="f36" fmla="*/ 0 f30 1"/>
              <a:gd name="f37" fmla="*/ 58 f31 1"/>
              <a:gd name="f38" fmla="*/ 24 f30 1"/>
              <a:gd name="f39" fmla="*/ 29 f31 1"/>
              <a:gd name="f40" fmla="*/ 50 f30 1"/>
              <a:gd name="f41" fmla="*/ 0 f31 1"/>
              <a:gd name="f42" fmla="*/ 25 f30 1"/>
              <a:gd name="f43" fmla="+- f32 0 f1"/>
              <a:gd name="f44" fmla="*/ f35 1 59"/>
              <a:gd name="f45" fmla="*/ f36 1 51"/>
              <a:gd name="f46" fmla="*/ f37 1 59"/>
              <a:gd name="f47" fmla="*/ f38 1 51"/>
              <a:gd name="f48" fmla="*/ f39 1 59"/>
              <a:gd name="f49" fmla="*/ f40 1 51"/>
              <a:gd name="f50" fmla="*/ f41 1 59"/>
              <a:gd name="f51" fmla="*/ f42 1 51"/>
              <a:gd name="f52" fmla="*/ 0 1 f33"/>
              <a:gd name="f53" fmla="*/ f27 1 f33"/>
              <a:gd name="f54" fmla="*/ 0 1 f34"/>
              <a:gd name="f55" fmla="*/ f28 1 f34"/>
              <a:gd name="f56" fmla="*/ f44 1 f33"/>
              <a:gd name="f57" fmla="*/ f45 1 f34"/>
              <a:gd name="f58" fmla="*/ f46 1 f33"/>
              <a:gd name="f59" fmla="*/ f47 1 f34"/>
              <a:gd name="f60" fmla="*/ f48 1 f33"/>
              <a:gd name="f61" fmla="*/ f49 1 f34"/>
              <a:gd name="f62" fmla="*/ f50 1 f33"/>
              <a:gd name="f63" fmla="*/ f51 1 f34"/>
              <a:gd name="f64" fmla="*/ f52 f24 1"/>
              <a:gd name="f65" fmla="*/ f53 f24 1"/>
              <a:gd name="f66" fmla="*/ f55 f25 1"/>
              <a:gd name="f67" fmla="*/ f54 f25 1"/>
              <a:gd name="f68" fmla="*/ f56 f24 1"/>
              <a:gd name="f69" fmla="*/ f57 f25 1"/>
              <a:gd name="f70" fmla="*/ f58 f24 1"/>
              <a:gd name="f71" fmla="*/ f59 f25 1"/>
              <a:gd name="f72" fmla="*/ f60 f24 1"/>
              <a:gd name="f73" fmla="*/ f61 f25 1"/>
              <a:gd name="f74" fmla="*/ f62 f24 1"/>
              <a:gd name="f75" fmla="*/ f63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3">
                <a:pos x="f68" y="f69"/>
              </a:cxn>
              <a:cxn ang="f43">
                <a:pos x="f70" y="f71"/>
              </a:cxn>
              <a:cxn ang="f43">
                <a:pos x="f72" y="f73"/>
              </a:cxn>
              <a:cxn ang="f43">
                <a:pos x="f74" y="f75"/>
              </a:cxn>
              <a:cxn ang="f43">
                <a:pos x="f68" y="f69"/>
              </a:cxn>
            </a:cxnLst>
            <a:rect l="f64" t="f67" r="f65" b="f66"/>
            <a:pathLst>
              <a:path w="59" h="51">
                <a:moveTo>
                  <a:pt x="f8" y="f5"/>
                </a:moveTo>
                <a:cubicBezTo>
                  <a:pt x="f9" y="f5"/>
                  <a:pt x="f10" y="f11"/>
                  <a:pt x="f12" y="f13"/>
                </a:cubicBezTo>
                <a:cubicBezTo>
                  <a:pt x="f6" y="f14"/>
                  <a:pt x="f15" y="f16"/>
                  <a:pt x="f17" y="f16"/>
                </a:cubicBezTo>
                <a:cubicBezTo>
                  <a:pt x="f18" y="f7"/>
                  <a:pt x="f5" y="f14"/>
                  <a:pt x="f5" y="f19"/>
                </a:cubicBezTo>
                <a:cubicBezTo>
                  <a:pt x="f20" y="f21"/>
                  <a:pt x="f22" y="f20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0" name="Freeform 62">
            <a:extLst>
              <a:ext uri="{FF2B5EF4-FFF2-40B4-BE49-F238E27FC236}">
                <a16:creationId xmlns:a16="http://schemas.microsoft.com/office/drawing/2014/main" id="{8B1A835B-0B55-EAE7-B471-30235D5EE972}"/>
              </a:ext>
            </a:extLst>
          </p:cNvPr>
          <p:cNvSpPr/>
          <p:nvPr/>
        </p:nvSpPr>
        <p:spPr>
          <a:xfrm>
            <a:off x="5407020" y="4575172"/>
            <a:ext cx="90489" cy="936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4"/>
              <a:gd name="f7" fmla="val 56"/>
              <a:gd name="f8" fmla="val 53"/>
              <a:gd name="f9" fmla="val 25"/>
              <a:gd name="f10" fmla="val 41"/>
              <a:gd name="f11" fmla="val 42"/>
              <a:gd name="f12" fmla="val 28"/>
              <a:gd name="f13" fmla="val 55"/>
              <a:gd name="f14" fmla="val 12"/>
              <a:gd name="f15" fmla="val 3"/>
              <a:gd name="f16" fmla="val 47"/>
              <a:gd name="f17" fmla="val 2"/>
              <a:gd name="f18" fmla="val 31"/>
              <a:gd name="f19" fmla="val 17"/>
              <a:gd name="f20" fmla="val 16"/>
              <a:gd name="f21" fmla="val 1"/>
              <a:gd name="f22" fmla="val 30"/>
              <a:gd name="f23" fmla="val 43"/>
              <a:gd name="f24" fmla="val 10"/>
              <a:gd name="f25" fmla="+- 0 0 -90"/>
              <a:gd name="f26" fmla="*/ f3 1 54"/>
              <a:gd name="f27" fmla="*/ f4 1 56"/>
              <a:gd name="f28" fmla="val f5"/>
              <a:gd name="f29" fmla="val f6"/>
              <a:gd name="f30" fmla="val f7"/>
              <a:gd name="f31" fmla="*/ f25 f0 1"/>
              <a:gd name="f32" fmla="+- f30 0 f28"/>
              <a:gd name="f33" fmla="+- f29 0 f28"/>
              <a:gd name="f34" fmla="*/ f31 1 f2"/>
              <a:gd name="f35" fmla="*/ f33 1 54"/>
              <a:gd name="f36" fmla="*/ f32 1 56"/>
              <a:gd name="f37" fmla="*/ 53 f33 1"/>
              <a:gd name="f38" fmla="*/ 25 f32 1"/>
              <a:gd name="f39" fmla="*/ 28 f33 1"/>
              <a:gd name="f40" fmla="*/ 55 f32 1"/>
              <a:gd name="f41" fmla="*/ 2 f33 1"/>
              <a:gd name="f42" fmla="*/ 31 f32 1"/>
              <a:gd name="f43" fmla="*/ 30 f33 1"/>
              <a:gd name="f44" fmla="*/ 0 f32 1"/>
              <a:gd name="f45" fmla="+- f34 0 f1"/>
              <a:gd name="f46" fmla="*/ f37 1 54"/>
              <a:gd name="f47" fmla="*/ f38 1 56"/>
              <a:gd name="f48" fmla="*/ f39 1 54"/>
              <a:gd name="f49" fmla="*/ f40 1 56"/>
              <a:gd name="f50" fmla="*/ f41 1 54"/>
              <a:gd name="f51" fmla="*/ f42 1 56"/>
              <a:gd name="f52" fmla="*/ f43 1 54"/>
              <a:gd name="f53" fmla="*/ f44 1 56"/>
              <a:gd name="f54" fmla="*/ 0 1 f35"/>
              <a:gd name="f55" fmla="*/ f29 1 f35"/>
              <a:gd name="f56" fmla="*/ 0 1 f36"/>
              <a:gd name="f57" fmla="*/ f30 1 f36"/>
              <a:gd name="f58" fmla="*/ f46 1 f35"/>
              <a:gd name="f59" fmla="*/ f47 1 f36"/>
              <a:gd name="f60" fmla="*/ f48 1 f35"/>
              <a:gd name="f61" fmla="*/ f49 1 f36"/>
              <a:gd name="f62" fmla="*/ f50 1 f35"/>
              <a:gd name="f63" fmla="*/ f51 1 f36"/>
              <a:gd name="f64" fmla="*/ f52 1 f35"/>
              <a:gd name="f65" fmla="*/ f53 1 f36"/>
              <a:gd name="f66" fmla="*/ f54 f26 1"/>
              <a:gd name="f67" fmla="*/ f55 f26 1"/>
              <a:gd name="f68" fmla="*/ f57 f27 1"/>
              <a:gd name="f69" fmla="*/ f56 f27 1"/>
              <a:gd name="f70" fmla="*/ f58 f26 1"/>
              <a:gd name="f71" fmla="*/ f59 f27 1"/>
              <a:gd name="f72" fmla="*/ f60 f26 1"/>
              <a:gd name="f73" fmla="*/ f61 f27 1"/>
              <a:gd name="f74" fmla="*/ f62 f26 1"/>
              <a:gd name="f75" fmla="*/ f63 f27 1"/>
              <a:gd name="f76" fmla="*/ f64 f26 1"/>
              <a:gd name="f77" fmla="*/ f65 f2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5">
                <a:pos x="f70" y="f71"/>
              </a:cxn>
              <a:cxn ang="f45">
                <a:pos x="f72" y="f73"/>
              </a:cxn>
              <a:cxn ang="f45">
                <a:pos x="f74" y="f75"/>
              </a:cxn>
              <a:cxn ang="f45">
                <a:pos x="f76" y="f77"/>
              </a:cxn>
              <a:cxn ang="f45">
                <a:pos x="f70" y="f71"/>
              </a:cxn>
            </a:cxnLst>
            <a:rect l="f66" t="f69" r="f67" b="f68"/>
            <a:pathLst>
              <a:path w="54" h="56">
                <a:moveTo>
                  <a:pt x="f8" y="f9"/>
                </a:moveTo>
                <a:cubicBezTo>
                  <a:pt x="f6" y="f10"/>
                  <a:pt x="f11" y="f7"/>
                  <a:pt x="f12" y="f13"/>
                </a:cubicBezTo>
                <a:cubicBezTo>
                  <a:pt x="f14" y="f13"/>
                  <a:pt x="f15" y="f16"/>
                  <a:pt x="f17" y="f18"/>
                </a:cubicBezTo>
                <a:cubicBezTo>
                  <a:pt x="f5" y="f19"/>
                  <a:pt x="f20" y="f21"/>
                  <a:pt x="f22" y="f5"/>
                </a:cubicBezTo>
                <a:cubicBezTo>
                  <a:pt x="f23" y="f5"/>
                  <a:pt x="f8" y="f24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1" name="Freeform 63">
            <a:extLst>
              <a:ext uri="{FF2B5EF4-FFF2-40B4-BE49-F238E27FC236}">
                <a16:creationId xmlns:a16="http://schemas.microsoft.com/office/drawing/2014/main" id="{8E6556B2-6089-F231-FCD8-779A29A47E37}"/>
              </a:ext>
            </a:extLst>
          </p:cNvPr>
          <p:cNvSpPr/>
          <p:nvPr/>
        </p:nvSpPr>
        <p:spPr>
          <a:xfrm>
            <a:off x="5521320" y="4489447"/>
            <a:ext cx="120645" cy="857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2"/>
              <a:gd name="f7" fmla="val 51"/>
              <a:gd name="f8" fmla="val 28"/>
              <a:gd name="f9" fmla="val 14"/>
              <a:gd name="f10" fmla="val 71"/>
              <a:gd name="f11" fmla="val 4"/>
              <a:gd name="f12" fmla="val 24"/>
              <a:gd name="f13" fmla="val 32"/>
              <a:gd name="f14" fmla="val 66"/>
              <a:gd name="f15" fmla="val 46"/>
              <a:gd name="f16" fmla="val 59"/>
              <a:gd name="f17" fmla="val 48"/>
              <a:gd name="f18" fmla="val 52"/>
              <a:gd name="f19" fmla="val 40"/>
              <a:gd name="f20" fmla="val 44"/>
              <a:gd name="f21" fmla="val 26"/>
              <a:gd name="f22" fmla="val 37"/>
              <a:gd name="f23" fmla="val 22"/>
              <a:gd name="f24" fmla="val 17"/>
              <a:gd name="f25" fmla="val 12"/>
              <a:gd name="f26" fmla="val 6"/>
              <a:gd name="f27" fmla="val 1"/>
              <a:gd name="f28" fmla="val 18"/>
              <a:gd name="f29" fmla="val 8"/>
              <a:gd name="f30" fmla="val 7"/>
              <a:gd name="f31" fmla="val 9"/>
              <a:gd name="f32" fmla="val 23"/>
              <a:gd name="f33" fmla="val 10"/>
              <a:gd name="f34" fmla="val 25"/>
              <a:gd name="f35" fmla="val 11"/>
              <a:gd name="f36" fmla="val 13"/>
              <a:gd name="f37" fmla="+- 0 0 -90"/>
              <a:gd name="f38" fmla="*/ f3 1 72"/>
              <a:gd name="f39" fmla="*/ f4 1 51"/>
              <a:gd name="f40" fmla="val f5"/>
              <a:gd name="f41" fmla="val f6"/>
              <a:gd name="f42" fmla="val f7"/>
              <a:gd name="f43" fmla="*/ f37 f0 1"/>
              <a:gd name="f44" fmla="+- f42 0 f40"/>
              <a:gd name="f45" fmla="+- f41 0 f40"/>
              <a:gd name="f46" fmla="*/ f43 1 f2"/>
              <a:gd name="f47" fmla="*/ f45 1 72"/>
              <a:gd name="f48" fmla="*/ f44 1 51"/>
              <a:gd name="f49" fmla="*/ 28 f45 1"/>
              <a:gd name="f50" fmla="*/ 14 f44 1"/>
              <a:gd name="f51" fmla="*/ 72 f45 1"/>
              <a:gd name="f52" fmla="*/ 24 f44 1"/>
              <a:gd name="f53" fmla="*/ 59 f45 1"/>
              <a:gd name="f54" fmla="*/ 48 f44 1"/>
              <a:gd name="f55" fmla="*/ 32 f45 1"/>
              <a:gd name="f56" fmla="*/ 40 f44 1"/>
              <a:gd name="f57" fmla="*/ 17 f45 1"/>
              <a:gd name="f58" fmla="*/ 28 f44 1"/>
              <a:gd name="f59" fmla="*/ 1 f45 1"/>
              <a:gd name="f60" fmla="*/ 18 f44 1"/>
              <a:gd name="f61" fmla="*/ 6 f45 1"/>
              <a:gd name="f62" fmla="*/ 8 f44 1"/>
              <a:gd name="f63" fmla="*/ 23 f45 1"/>
              <a:gd name="f64" fmla="*/ 10 f44 1"/>
              <a:gd name="f65" fmla="+- f46 0 f1"/>
              <a:gd name="f66" fmla="*/ f49 1 72"/>
              <a:gd name="f67" fmla="*/ f50 1 51"/>
              <a:gd name="f68" fmla="*/ f51 1 72"/>
              <a:gd name="f69" fmla="*/ f52 1 51"/>
              <a:gd name="f70" fmla="*/ f53 1 72"/>
              <a:gd name="f71" fmla="*/ f54 1 51"/>
              <a:gd name="f72" fmla="*/ f55 1 72"/>
              <a:gd name="f73" fmla="*/ f56 1 51"/>
              <a:gd name="f74" fmla="*/ f57 1 72"/>
              <a:gd name="f75" fmla="*/ f58 1 51"/>
              <a:gd name="f76" fmla="*/ f59 1 72"/>
              <a:gd name="f77" fmla="*/ f60 1 51"/>
              <a:gd name="f78" fmla="*/ f61 1 72"/>
              <a:gd name="f79" fmla="*/ f62 1 51"/>
              <a:gd name="f80" fmla="*/ f63 1 72"/>
              <a:gd name="f81" fmla="*/ f64 1 51"/>
              <a:gd name="f82" fmla="*/ 0 1 f47"/>
              <a:gd name="f83" fmla="*/ f41 1 f47"/>
              <a:gd name="f84" fmla="*/ 0 1 f48"/>
              <a:gd name="f85" fmla="*/ f42 1 f48"/>
              <a:gd name="f86" fmla="*/ f66 1 f47"/>
              <a:gd name="f87" fmla="*/ f67 1 f48"/>
              <a:gd name="f88" fmla="*/ f68 1 f47"/>
              <a:gd name="f89" fmla="*/ f69 1 f48"/>
              <a:gd name="f90" fmla="*/ f70 1 f47"/>
              <a:gd name="f91" fmla="*/ f71 1 f48"/>
              <a:gd name="f92" fmla="*/ f72 1 f47"/>
              <a:gd name="f93" fmla="*/ f73 1 f48"/>
              <a:gd name="f94" fmla="*/ f74 1 f47"/>
              <a:gd name="f95" fmla="*/ f75 1 f48"/>
              <a:gd name="f96" fmla="*/ f76 1 f47"/>
              <a:gd name="f97" fmla="*/ f77 1 f48"/>
              <a:gd name="f98" fmla="*/ f78 1 f47"/>
              <a:gd name="f99" fmla="*/ f79 1 f48"/>
              <a:gd name="f100" fmla="*/ f80 1 f47"/>
              <a:gd name="f101" fmla="*/ f81 1 f48"/>
              <a:gd name="f102" fmla="*/ f82 f38 1"/>
              <a:gd name="f103" fmla="*/ f83 f38 1"/>
              <a:gd name="f104" fmla="*/ f85 f39 1"/>
              <a:gd name="f105" fmla="*/ f84 f39 1"/>
              <a:gd name="f106" fmla="*/ f86 f38 1"/>
              <a:gd name="f107" fmla="*/ f87 f39 1"/>
              <a:gd name="f108" fmla="*/ f88 f38 1"/>
              <a:gd name="f109" fmla="*/ f89 f39 1"/>
              <a:gd name="f110" fmla="*/ f90 f38 1"/>
              <a:gd name="f111" fmla="*/ f91 f39 1"/>
              <a:gd name="f112" fmla="*/ f92 f38 1"/>
              <a:gd name="f113" fmla="*/ f93 f39 1"/>
              <a:gd name="f114" fmla="*/ f94 f38 1"/>
              <a:gd name="f115" fmla="*/ f95 f39 1"/>
              <a:gd name="f116" fmla="*/ f96 f38 1"/>
              <a:gd name="f117" fmla="*/ f97 f39 1"/>
              <a:gd name="f118" fmla="*/ f98 f38 1"/>
              <a:gd name="f119" fmla="*/ f99 f39 1"/>
              <a:gd name="f120" fmla="*/ f100 f38 1"/>
              <a:gd name="f121" fmla="*/ f101 f3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5">
                <a:pos x="f106" y="f107"/>
              </a:cxn>
              <a:cxn ang="f65">
                <a:pos x="f108" y="f109"/>
              </a:cxn>
              <a:cxn ang="f65">
                <a:pos x="f110" y="f111"/>
              </a:cxn>
              <a:cxn ang="f65">
                <a:pos x="f112" y="f113"/>
              </a:cxn>
              <a:cxn ang="f65">
                <a:pos x="f114" y="f115"/>
              </a:cxn>
              <a:cxn ang="f65">
                <a:pos x="f116" y="f117"/>
              </a:cxn>
              <a:cxn ang="f65">
                <a:pos x="f118" y="f119"/>
              </a:cxn>
              <a:cxn ang="f65">
                <a:pos x="f120" y="f121"/>
              </a:cxn>
              <a:cxn ang="f65">
                <a:pos x="f106" y="f107"/>
              </a:cxn>
            </a:cxnLst>
            <a:rect l="f102" t="f105" r="f103" b="f104"/>
            <a:pathLst>
              <a:path w="72" h="51">
                <a:moveTo>
                  <a:pt x="f8" y="f9"/>
                </a:moveTo>
                <a:cubicBezTo>
                  <a:pt x="f7" y="f5"/>
                  <a:pt x="f10" y="f11"/>
                  <a:pt x="f6" y="f12"/>
                </a:cubicBezTo>
                <a:cubicBezTo>
                  <a:pt x="f6" y="f13"/>
                  <a:pt x="f14" y="f15"/>
                  <a:pt x="f16" y="f17"/>
                </a:cubicBezTo>
                <a:cubicBezTo>
                  <a:pt x="f18" y="f7"/>
                  <a:pt x="f19" y="f20"/>
                  <a:pt x="f13" y="f19"/>
                </a:cubicBezTo>
                <a:cubicBezTo>
                  <a:pt x="f21" y="f22"/>
                  <a:pt x="f23" y="f13"/>
                  <a:pt x="f24" y="f8"/>
                </a:cubicBezTo>
                <a:cubicBezTo>
                  <a:pt x="f25" y="f12"/>
                  <a:pt x="f26" y="f23"/>
                  <a:pt x="f27" y="f28"/>
                </a:cubicBezTo>
                <a:cubicBezTo>
                  <a:pt x="f5" y="f24"/>
                  <a:pt x="f11" y="f29"/>
                  <a:pt x="f26" y="f29"/>
                </a:cubicBezTo>
                <a:cubicBezTo>
                  <a:pt x="f25" y="f30"/>
                  <a:pt x="f28" y="f31"/>
                  <a:pt x="f32" y="f33"/>
                </a:cubicBezTo>
                <a:cubicBezTo>
                  <a:pt x="f34" y="f35"/>
                  <a:pt x="f21" y="f36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2" name="Freeform 64">
            <a:extLst>
              <a:ext uri="{FF2B5EF4-FFF2-40B4-BE49-F238E27FC236}">
                <a16:creationId xmlns:a16="http://schemas.microsoft.com/office/drawing/2014/main" id="{37A262F4-95CF-22EC-CA43-7BAC67D76C8B}"/>
              </a:ext>
            </a:extLst>
          </p:cNvPr>
          <p:cNvSpPr/>
          <p:nvPr/>
        </p:nvSpPr>
        <p:spPr>
          <a:xfrm>
            <a:off x="463545" y="2633664"/>
            <a:ext cx="100007" cy="936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9"/>
              <a:gd name="f7" fmla="val 56"/>
              <a:gd name="f8" fmla="val 55"/>
              <a:gd name="f9" fmla="val 12"/>
              <a:gd name="f10" fmla="val 37"/>
              <a:gd name="f11" fmla="val 40"/>
              <a:gd name="f12" fmla="val 18"/>
              <a:gd name="f13" fmla="val 47"/>
              <a:gd name="f14" fmla="val 10"/>
              <a:gd name="f15" fmla="val 43"/>
              <a:gd name="f16" fmla="val 29"/>
              <a:gd name="f17" fmla="val 1"/>
              <a:gd name="f18" fmla="val 21"/>
              <a:gd name="f19" fmla="val 13"/>
              <a:gd name="f20" fmla="val 15"/>
              <a:gd name="f21" fmla="val 2"/>
              <a:gd name="f22" fmla="val 24"/>
              <a:gd name="f23" fmla="val 34"/>
              <a:gd name="f24" fmla="val 45"/>
              <a:gd name="f25" fmla="val 8"/>
              <a:gd name="f26" fmla="+- 0 0 -90"/>
              <a:gd name="f27" fmla="*/ f3 1 59"/>
              <a:gd name="f28" fmla="*/ f4 1 56"/>
              <a:gd name="f29" fmla="val f5"/>
              <a:gd name="f30" fmla="val f6"/>
              <a:gd name="f31" fmla="val f7"/>
              <a:gd name="f32" fmla="*/ f26 f0 1"/>
              <a:gd name="f33" fmla="+- f31 0 f29"/>
              <a:gd name="f34" fmla="+- f30 0 f29"/>
              <a:gd name="f35" fmla="*/ f32 1 f2"/>
              <a:gd name="f36" fmla="*/ f34 1 59"/>
              <a:gd name="f37" fmla="*/ f33 1 56"/>
              <a:gd name="f38" fmla="*/ 55 f34 1"/>
              <a:gd name="f39" fmla="*/ 12 f33 1"/>
              <a:gd name="f40" fmla="*/ 18 f34 1"/>
              <a:gd name="f41" fmla="*/ 47 f33 1"/>
              <a:gd name="f42" fmla="*/ 1 f34 1"/>
              <a:gd name="f43" fmla="*/ 21 f33 1"/>
              <a:gd name="f44" fmla="*/ 24 f34 1"/>
              <a:gd name="f45" fmla="*/ 1 f33 1"/>
              <a:gd name="f46" fmla="*/ 56 f34 1"/>
              <a:gd name="f47" fmla="*/ 13 f33 1"/>
              <a:gd name="f48" fmla="+- f35 0 f1"/>
              <a:gd name="f49" fmla="*/ f38 1 59"/>
              <a:gd name="f50" fmla="*/ f39 1 56"/>
              <a:gd name="f51" fmla="*/ f40 1 59"/>
              <a:gd name="f52" fmla="*/ f41 1 56"/>
              <a:gd name="f53" fmla="*/ f42 1 59"/>
              <a:gd name="f54" fmla="*/ f43 1 56"/>
              <a:gd name="f55" fmla="*/ f44 1 59"/>
              <a:gd name="f56" fmla="*/ f45 1 56"/>
              <a:gd name="f57" fmla="*/ f46 1 59"/>
              <a:gd name="f58" fmla="*/ f47 1 56"/>
              <a:gd name="f59" fmla="*/ 0 1 f36"/>
              <a:gd name="f60" fmla="*/ f30 1 f36"/>
              <a:gd name="f61" fmla="*/ 0 1 f37"/>
              <a:gd name="f62" fmla="*/ f31 1 f37"/>
              <a:gd name="f63" fmla="*/ f49 1 f36"/>
              <a:gd name="f64" fmla="*/ f50 1 f37"/>
              <a:gd name="f65" fmla="*/ f51 1 f36"/>
              <a:gd name="f66" fmla="*/ f52 1 f37"/>
              <a:gd name="f67" fmla="*/ f53 1 f36"/>
              <a:gd name="f68" fmla="*/ f54 1 f37"/>
              <a:gd name="f69" fmla="*/ f55 1 f36"/>
              <a:gd name="f70" fmla="*/ f56 1 f37"/>
              <a:gd name="f71" fmla="*/ f57 1 f36"/>
              <a:gd name="f72" fmla="*/ f58 1 f37"/>
              <a:gd name="f73" fmla="*/ f59 f27 1"/>
              <a:gd name="f74" fmla="*/ f60 f27 1"/>
              <a:gd name="f75" fmla="*/ f62 f28 1"/>
              <a:gd name="f76" fmla="*/ f61 f28 1"/>
              <a:gd name="f77" fmla="*/ f63 f27 1"/>
              <a:gd name="f78" fmla="*/ f64 f28 1"/>
              <a:gd name="f79" fmla="*/ f65 f27 1"/>
              <a:gd name="f80" fmla="*/ f66 f28 1"/>
              <a:gd name="f81" fmla="*/ f67 f27 1"/>
              <a:gd name="f82" fmla="*/ f68 f28 1"/>
              <a:gd name="f83" fmla="*/ f69 f27 1"/>
              <a:gd name="f84" fmla="*/ f70 f28 1"/>
              <a:gd name="f85" fmla="*/ f71 f27 1"/>
              <a:gd name="f86" fmla="*/ f72 f2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8">
                <a:pos x="f77" y="f78"/>
              </a:cxn>
              <a:cxn ang="f48">
                <a:pos x="f79" y="f80"/>
              </a:cxn>
              <a:cxn ang="f48">
                <a:pos x="f81" y="f82"/>
              </a:cxn>
              <a:cxn ang="f48">
                <a:pos x="f83" y="f84"/>
              </a:cxn>
              <a:cxn ang="f48">
                <a:pos x="f85" y="f86"/>
              </a:cxn>
              <a:cxn ang="f48">
                <a:pos x="f77" y="f78"/>
              </a:cxn>
            </a:cxnLst>
            <a:rect l="f73" t="f76" r="f74" b="f75"/>
            <a:pathLst>
              <a:path w="59" h="56">
                <a:moveTo>
                  <a:pt x="f8" y="f9"/>
                </a:moveTo>
                <a:cubicBezTo>
                  <a:pt x="f6" y="f10"/>
                  <a:pt x="f11" y="f7"/>
                  <a:pt x="f12" y="f13"/>
                </a:cubicBezTo>
                <a:cubicBezTo>
                  <a:pt x="f14" y="f15"/>
                  <a:pt x="f5" y="f16"/>
                  <a:pt x="f17" y="f18"/>
                </a:cubicBezTo>
                <a:cubicBezTo>
                  <a:pt x="f17" y="f19"/>
                  <a:pt x="f20" y="f21"/>
                  <a:pt x="f22" y="f17"/>
                </a:cubicBezTo>
                <a:cubicBezTo>
                  <a:pt x="f23" y="f5"/>
                  <a:pt x="f24" y="f25"/>
                  <a:pt x="f7" y="f19"/>
                </a:cubicBezTo>
                <a:cubicBezTo>
                  <a:pt x="f7" y="f19"/>
                  <a:pt x="f8" y="f9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3" name="Freeform 65">
            <a:extLst>
              <a:ext uri="{FF2B5EF4-FFF2-40B4-BE49-F238E27FC236}">
                <a16:creationId xmlns:a16="http://schemas.microsoft.com/office/drawing/2014/main" id="{4708A189-7075-DD95-7B7C-F610E5731CFB}"/>
              </a:ext>
            </a:extLst>
          </p:cNvPr>
          <p:cNvSpPr/>
          <p:nvPr/>
        </p:nvSpPr>
        <p:spPr>
          <a:xfrm>
            <a:off x="1328742" y="2673348"/>
            <a:ext cx="87316" cy="8889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2"/>
              <a:gd name="f7" fmla="val 53"/>
              <a:gd name="f8" fmla="val 29"/>
              <a:gd name="f9" fmla="val 11"/>
              <a:gd name="f10" fmla="val 42"/>
              <a:gd name="f11" fmla="val 1"/>
              <a:gd name="f12" fmla="val 25"/>
              <a:gd name="f13" fmla="val 9"/>
              <a:gd name="f14" fmla="val 10"/>
              <a:gd name="f15" fmla="val 26"/>
              <a:gd name="f16" fmla="val 41"/>
              <a:gd name="f17" fmla="val 12"/>
              <a:gd name="f18" fmla="val 46"/>
              <a:gd name="f19" fmla="+- 0 0 -90"/>
              <a:gd name="f20" fmla="*/ f3 1 52"/>
              <a:gd name="f21" fmla="*/ f4 1 53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52"/>
              <a:gd name="f30" fmla="*/ f26 1 53"/>
              <a:gd name="f31" fmla="*/ 29 f27 1"/>
              <a:gd name="f32" fmla="*/ 53 f26 1"/>
              <a:gd name="f33" fmla="*/ 1 f27 1"/>
              <a:gd name="f34" fmla="*/ 25 f26 1"/>
              <a:gd name="f35" fmla="*/ 26 f27 1"/>
              <a:gd name="f36" fmla="*/ 1 f26 1"/>
              <a:gd name="f37" fmla="*/ 52 f27 1"/>
              <a:gd name="f38" fmla="*/ 29 f26 1"/>
              <a:gd name="f39" fmla="+- f28 0 f1"/>
              <a:gd name="f40" fmla="*/ f31 1 52"/>
              <a:gd name="f41" fmla="*/ f32 1 53"/>
              <a:gd name="f42" fmla="*/ f33 1 52"/>
              <a:gd name="f43" fmla="*/ f34 1 53"/>
              <a:gd name="f44" fmla="*/ f35 1 52"/>
              <a:gd name="f45" fmla="*/ f36 1 53"/>
              <a:gd name="f46" fmla="*/ f37 1 52"/>
              <a:gd name="f47" fmla="*/ f38 1 53"/>
              <a:gd name="f48" fmla="*/ 0 1 f29"/>
              <a:gd name="f49" fmla="*/ f23 1 f29"/>
              <a:gd name="f50" fmla="*/ 0 1 f30"/>
              <a:gd name="f51" fmla="*/ f24 1 f30"/>
              <a:gd name="f52" fmla="*/ f40 1 f29"/>
              <a:gd name="f53" fmla="*/ f41 1 f30"/>
              <a:gd name="f54" fmla="*/ f42 1 f29"/>
              <a:gd name="f55" fmla="*/ f43 1 f30"/>
              <a:gd name="f56" fmla="*/ f44 1 f29"/>
              <a:gd name="f57" fmla="*/ f45 1 f30"/>
              <a:gd name="f58" fmla="*/ f46 1 f29"/>
              <a:gd name="f59" fmla="*/ f47 1 f30"/>
              <a:gd name="f60" fmla="*/ f48 f20 1"/>
              <a:gd name="f61" fmla="*/ f49 f20 1"/>
              <a:gd name="f62" fmla="*/ f51 f21 1"/>
              <a:gd name="f63" fmla="*/ f50 f21 1"/>
              <a:gd name="f64" fmla="*/ f52 f20 1"/>
              <a:gd name="f65" fmla="*/ f53 f21 1"/>
              <a:gd name="f66" fmla="*/ f54 f20 1"/>
              <a:gd name="f67" fmla="*/ f55 f21 1"/>
              <a:gd name="f68" fmla="*/ f56 f20 1"/>
              <a:gd name="f69" fmla="*/ f57 f21 1"/>
              <a:gd name="f70" fmla="*/ f58 f20 1"/>
              <a:gd name="f71" fmla="*/ f59 f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64" y="f65"/>
              </a:cxn>
              <a:cxn ang="f39">
                <a:pos x="f66" y="f67"/>
              </a:cxn>
              <a:cxn ang="f39">
                <a:pos x="f68" y="f69"/>
              </a:cxn>
              <a:cxn ang="f39">
                <a:pos x="f70" y="f71"/>
              </a:cxn>
              <a:cxn ang="f39">
                <a:pos x="f64" y="f65"/>
              </a:cxn>
            </a:cxnLst>
            <a:rect l="f60" t="f63" r="f61" b="f62"/>
            <a:pathLst>
              <a:path w="52" h="53">
                <a:moveTo>
                  <a:pt x="f8" y="f7"/>
                </a:moveTo>
                <a:cubicBezTo>
                  <a:pt x="f9" y="f7"/>
                  <a:pt x="f5" y="f10"/>
                  <a:pt x="f11" y="f12"/>
                </a:cubicBezTo>
                <a:cubicBezTo>
                  <a:pt x="f11" y="f13"/>
                  <a:pt x="f14" y="f11"/>
                  <a:pt x="f15" y="f11"/>
                </a:cubicBezTo>
                <a:cubicBezTo>
                  <a:pt x="f16" y="f5"/>
                  <a:pt x="f6" y="f17"/>
                  <a:pt x="f6" y="f8"/>
                </a:cubicBezTo>
                <a:cubicBezTo>
                  <a:pt x="f6" y="f18"/>
                  <a:pt x="f10" y="f6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4" name="Freeform 66">
            <a:extLst>
              <a:ext uri="{FF2B5EF4-FFF2-40B4-BE49-F238E27FC236}">
                <a16:creationId xmlns:a16="http://schemas.microsoft.com/office/drawing/2014/main" id="{6E2296E3-FF5A-84F9-0CBB-D84A14A68C66}"/>
              </a:ext>
            </a:extLst>
          </p:cNvPr>
          <p:cNvSpPr/>
          <p:nvPr/>
        </p:nvSpPr>
        <p:spPr>
          <a:xfrm>
            <a:off x="4859341" y="4414842"/>
            <a:ext cx="92070" cy="809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5"/>
              <a:gd name="f7" fmla="val 48"/>
              <a:gd name="f8" fmla="val 23"/>
              <a:gd name="f9" fmla="val 1"/>
              <a:gd name="f10" fmla="val 43"/>
              <a:gd name="f11" fmla="val 2"/>
              <a:gd name="f12" fmla="val 11"/>
              <a:gd name="f13" fmla="val 53"/>
              <a:gd name="f14" fmla="val 26"/>
              <a:gd name="f15" fmla="val 52"/>
              <a:gd name="f16" fmla="val 40"/>
              <a:gd name="f17" fmla="val 28"/>
              <a:gd name="f18" fmla="val 12"/>
              <a:gd name="f19" fmla="val 47"/>
              <a:gd name="f20" fmla="val 34"/>
              <a:gd name="f21" fmla="val 20"/>
              <a:gd name="f22" fmla="val 7"/>
              <a:gd name="f23" fmla="val 9"/>
              <a:gd name="f24" fmla="+- 0 0 -90"/>
              <a:gd name="f25" fmla="*/ f3 1 55"/>
              <a:gd name="f26" fmla="*/ f4 1 48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55"/>
              <a:gd name="f35" fmla="*/ f31 1 48"/>
              <a:gd name="f36" fmla="*/ 23 f32 1"/>
              <a:gd name="f37" fmla="*/ 1 f31 1"/>
              <a:gd name="f38" fmla="*/ 53 f32 1"/>
              <a:gd name="f39" fmla="*/ 26 f31 1"/>
              <a:gd name="f40" fmla="*/ 28 f32 1"/>
              <a:gd name="f41" fmla="*/ 48 f31 1"/>
              <a:gd name="f42" fmla="*/ 0 f32 1"/>
              <a:gd name="f43" fmla="*/ 20 f31 1"/>
              <a:gd name="f44" fmla="+- f33 0 f1"/>
              <a:gd name="f45" fmla="*/ f36 1 55"/>
              <a:gd name="f46" fmla="*/ f37 1 48"/>
              <a:gd name="f47" fmla="*/ f38 1 55"/>
              <a:gd name="f48" fmla="*/ f39 1 48"/>
              <a:gd name="f49" fmla="*/ f40 1 55"/>
              <a:gd name="f50" fmla="*/ f41 1 48"/>
              <a:gd name="f51" fmla="*/ f42 1 55"/>
              <a:gd name="f52" fmla="*/ f43 1 48"/>
              <a:gd name="f53" fmla="*/ 0 1 f34"/>
              <a:gd name="f54" fmla="*/ f28 1 f34"/>
              <a:gd name="f55" fmla="*/ 0 1 f35"/>
              <a:gd name="f56" fmla="*/ f29 1 f35"/>
              <a:gd name="f57" fmla="*/ f45 1 f34"/>
              <a:gd name="f58" fmla="*/ f46 1 f35"/>
              <a:gd name="f59" fmla="*/ f47 1 f34"/>
              <a:gd name="f60" fmla="*/ f48 1 f35"/>
              <a:gd name="f61" fmla="*/ f49 1 f34"/>
              <a:gd name="f62" fmla="*/ f50 1 f35"/>
              <a:gd name="f63" fmla="*/ f51 1 f34"/>
              <a:gd name="f64" fmla="*/ f52 1 f35"/>
              <a:gd name="f65" fmla="*/ f53 f25 1"/>
              <a:gd name="f66" fmla="*/ f54 f25 1"/>
              <a:gd name="f67" fmla="*/ f56 f26 1"/>
              <a:gd name="f68" fmla="*/ f55 f26 1"/>
              <a:gd name="f69" fmla="*/ f57 f25 1"/>
              <a:gd name="f70" fmla="*/ f58 f26 1"/>
              <a:gd name="f71" fmla="*/ f59 f25 1"/>
              <a:gd name="f72" fmla="*/ f60 f26 1"/>
              <a:gd name="f73" fmla="*/ f61 f25 1"/>
              <a:gd name="f74" fmla="*/ f62 f26 1"/>
              <a:gd name="f75" fmla="*/ f63 f25 1"/>
              <a:gd name="f76" fmla="*/ f64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69" y="f70"/>
              </a:cxn>
              <a:cxn ang="f44">
                <a:pos x="f71" y="f72"/>
              </a:cxn>
              <a:cxn ang="f44">
                <a:pos x="f73" y="f74"/>
              </a:cxn>
              <a:cxn ang="f44">
                <a:pos x="f75" y="f76"/>
              </a:cxn>
              <a:cxn ang="f44">
                <a:pos x="f69" y="f70"/>
              </a:cxn>
            </a:cxnLst>
            <a:rect l="f65" t="f68" r="f66" b="f67"/>
            <a:pathLst>
              <a:path w="55" h="48">
                <a:moveTo>
                  <a:pt x="f8" y="f9"/>
                </a:moveTo>
                <a:cubicBezTo>
                  <a:pt x="f10" y="f11"/>
                  <a:pt x="f6" y="f12"/>
                  <a:pt x="f13" y="f14"/>
                </a:cubicBezTo>
                <a:cubicBezTo>
                  <a:pt x="f15" y="f16"/>
                  <a:pt x="f10" y="f7"/>
                  <a:pt x="f17" y="f7"/>
                </a:cubicBezTo>
                <a:cubicBezTo>
                  <a:pt x="f18" y="f19"/>
                  <a:pt x="f5" y="f20"/>
                  <a:pt x="f5" y="f21"/>
                </a:cubicBezTo>
                <a:cubicBezTo>
                  <a:pt x="f9" y="f22"/>
                  <a:pt x="f23" y="f5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5" name="Freeform 67">
            <a:extLst>
              <a:ext uri="{FF2B5EF4-FFF2-40B4-BE49-F238E27FC236}">
                <a16:creationId xmlns:a16="http://schemas.microsoft.com/office/drawing/2014/main" id="{5968B43E-EA40-F659-822A-E66DE96576E5}"/>
              </a:ext>
            </a:extLst>
          </p:cNvPr>
          <p:cNvSpPr/>
          <p:nvPr/>
        </p:nvSpPr>
        <p:spPr>
          <a:xfrm>
            <a:off x="1163638" y="3074990"/>
            <a:ext cx="88897" cy="809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3"/>
              <a:gd name="f7" fmla="val 49"/>
              <a:gd name="f8" fmla="val 28"/>
              <a:gd name="f9" fmla="val 41"/>
              <a:gd name="f10" fmla="val 1"/>
              <a:gd name="f11" fmla="val 50"/>
              <a:gd name="f12" fmla="val 9"/>
              <a:gd name="f13" fmla="val 52"/>
              <a:gd name="f14" fmla="val 24"/>
              <a:gd name="f15" fmla="val 38"/>
              <a:gd name="f16" fmla="val 42"/>
              <a:gd name="f17" fmla="val 27"/>
              <a:gd name="f18" fmla="val 11"/>
              <a:gd name="f19" fmla="val 25"/>
              <a:gd name="f20" fmla="val 10"/>
              <a:gd name="f21" fmla="+- 0 0 -90"/>
              <a:gd name="f22" fmla="*/ f3 1 53"/>
              <a:gd name="f23" fmla="*/ f4 1 49"/>
              <a:gd name="f24" fmla="val f5"/>
              <a:gd name="f25" fmla="val f6"/>
              <a:gd name="f26" fmla="val f7"/>
              <a:gd name="f27" fmla="*/ f21 f0 1"/>
              <a:gd name="f28" fmla="+- f26 0 f24"/>
              <a:gd name="f29" fmla="+- f25 0 f24"/>
              <a:gd name="f30" fmla="*/ f27 1 f2"/>
              <a:gd name="f31" fmla="*/ f29 1 53"/>
              <a:gd name="f32" fmla="*/ f28 1 49"/>
              <a:gd name="f33" fmla="*/ 28 f29 1"/>
              <a:gd name="f34" fmla="*/ 0 f28 1"/>
              <a:gd name="f35" fmla="*/ 52 f29 1"/>
              <a:gd name="f36" fmla="*/ 24 f28 1"/>
              <a:gd name="f37" fmla="*/ 27 f29 1"/>
              <a:gd name="f38" fmla="*/ 49 f28 1"/>
              <a:gd name="f39" fmla="*/ 1 f29 1"/>
              <a:gd name="f40" fmla="*/ 25 f28 1"/>
              <a:gd name="f41" fmla="+- f30 0 f1"/>
              <a:gd name="f42" fmla="*/ f33 1 53"/>
              <a:gd name="f43" fmla="*/ f34 1 49"/>
              <a:gd name="f44" fmla="*/ f35 1 53"/>
              <a:gd name="f45" fmla="*/ f36 1 49"/>
              <a:gd name="f46" fmla="*/ f37 1 53"/>
              <a:gd name="f47" fmla="*/ f38 1 49"/>
              <a:gd name="f48" fmla="*/ f39 1 53"/>
              <a:gd name="f49" fmla="*/ f40 1 49"/>
              <a:gd name="f50" fmla="*/ 0 1 f31"/>
              <a:gd name="f51" fmla="*/ f25 1 f31"/>
              <a:gd name="f52" fmla="*/ 0 1 f32"/>
              <a:gd name="f53" fmla="*/ f26 1 f32"/>
              <a:gd name="f54" fmla="*/ f42 1 f31"/>
              <a:gd name="f55" fmla="*/ f43 1 f32"/>
              <a:gd name="f56" fmla="*/ f44 1 f31"/>
              <a:gd name="f57" fmla="*/ f45 1 f32"/>
              <a:gd name="f58" fmla="*/ f46 1 f31"/>
              <a:gd name="f59" fmla="*/ f47 1 f32"/>
              <a:gd name="f60" fmla="*/ f48 1 f31"/>
              <a:gd name="f61" fmla="*/ f49 1 f32"/>
              <a:gd name="f62" fmla="*/ f50 f22 1"/>
              <a:gd name="f63" fmla="*/ f51 f22 1"/>
              <a:gd name="f64" fmla="*/ f53 f23 1"/>
              <a:gd name="f65" fmla="*/ f52 f23 1"/>
              <a:gd name="f66" fmla="*/ f54 f22 1"/>
              <a:gd name="f67" fmla="*/ f55 f23 1"/>
              <a:gd name="f68" fmla="*/ f56 f22 1"/>
              <a:gd name="f69" fmla="*/ f57 f23 1"/>
              <a:gd name="f70" fmla="*/ f58 f22 1"/>
              <a:gd name="f71" fmla="*/ f59 f23 1"/>
              <a:gd name="f72" fmla="*/ f60 f22 1"/>
              <a:gd name="f73" fmla="*/ f61 f2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1">
                <a:pos x="f66" y="f67"/>
              </a:cxn>
              <a:cxn ang="f41">
                <a:pos x="f68" y="f69"/>
              </a:cxn>
              <a:cxn ang="f41">
                <a:pos x="f70" y="f71"/>
              </a:cxn>
              <a:cxn ang="f41">
                <a:pos x="f72" y="f73"/>
              </a:cxn>
              <a:cxn ang="f41">
                <a:pos x="f66" y="f67"/>
              </a:cxn>
            </a:cxnLst>
            <a:rect l="f62" t="f65" r="f63" b="f64"/>
            <a:pathLst>
              <a:path w="53" h="49">
                <a:moveTo>
                  <a:pt x="f8" y="f5"/>
                </a:moveTo>
                <a:cubicBezTo>
                  <a:pt x="f9" y="f10"/>
                  <a:pt x="f11" y="f12"/>
                  <a:pt x="f13" y="f14"/>
                </a:cubicBezTo>
                <a:cubicBezTo>
                  <a:pt x="f6" y="f15"/>
                  <a:pt x="f16" y="f7"/>
                  <a:pt x="f17" y="f7"/>
                </a:cubicBezTo>
                <a:cubicBezTo>
                  <a:pt x="f18" y="f7"/>
                  <a:pt x="f10" y="f9"/>
                  <a:pt x="f10" y="f19"/>
                </a:cubicBezTo>
                <a:cubicBezTo>
                  <a:pt x="f5" y="f20"/>
                  <a:pt x="f12" y="f10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6" name="Freeform 68">
            <a:extLst>
              <a:ext uri="{FF2B5EF4-FFF2-40B4-BE49-F238E27FC236}">
                <a16:creationId xmlns:a16="http://schemas.microsoft.com/office/drawing/2014/main" id="{F3BC39CD-D663-263E-86F3-9AAE09BDCADE}"/>
              </a:ext>
            </a:extLst>
          </p:cNvPr>
          <p:cNvSpPr/>
          <p:nvPr/>
        </p:nvSpPr>
        <p:spPr>
          <a:xfrm>
            <a:off x="638178" y="2389190"/>
            <a:ext cx="136529" cy="7619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1"/>
              <a:gd name="f7" fmla="val 46"/>
              <a:gd name="f8" fmla="val 73"/>
              <a:gd name="f9" fmla="val 29"/>
              <a:gd name="f10" fmla="val 64"/>
              <a:gd name="f11" fmla="val 30"/>
              <a:gd name="f12" fmla="val 55"/>
              <a:gd name="f13" fmla="val 31"/>
              <a:gd name="f14" fmla="val 45"/>
              <a:gd name="f15" fmla="val 33"/>
              <a:gd name="f16" fmla="val 42"/>
              <a:gd name="f17" fmla="val 34"/>
              <a:gd name="f18" fmla="val 39"/>
              <a:gd name="f19" fmla="val 38"/>
              <a:gd name="f20" fmla="val 35"/>
              <a:gd name="f21" fmla="val 26"/>
              <a:gd name="f22" fmla="val 16"/>
              <a:gd name="f23" fmla="val 7"/>
              <a:gd name="f24" fmla="val 6"/>
              <a:gd name="f25" fmla="val 2"/>
              <a:gd name="f26" fmla="val 17"/>
              <a:gd name="f27" fmla="val 18"/>
              <a:gd name="f28" fmla="val 22"/>
              <a:gd name="f29" fmla="val 32"/>
              <a:gd name="f30" fmla="val 20"/>
              <a:gd name="f31" fmla="val 43"/>
              <a:gd name="f32" fmla="val 11"/>
              <a:gd name="f33" fmla="val 66"/>
              <a:gd name="f34" fmla="val 1"/>
              <a:gd name="f35" fmla="val 3"/>
              <a:gd name="f36" fmla="val 74"/>
              <a:gd name="f37" fmla="val 19"/>
              <a:gd name="f38" fmla="+- 0 0 -90"/>
              <a:gd name="f39" fmla="*/ f3 1 81"/>
              <a:gd name="f40" fmla="*/ f4 1 46"/>
              <a:gd name="f41" fmla="val f5"/>
              <a:gd name="f42" fmla="val f6"/>
              <a:gd name="f43" fmla="val f7"/>
              <a:gd name="f44" fmla="*/ f38 f0 1"/>
              <a:gd name="f45" fmla="+- f43 0 f41"/>
              <a:gd name="f46" fmla="+- f42 0 f41"/>
              <a:gd name="f47" fmla="*/ f44 1 f2"/>
              <a:gd name="f48" fmla="*/ f46 1 81"/>
              <a:gd name="f49" fmla="*/ f45 1 46"/>
              <a:gd name="f50" fmla="*/ 73 f46 1"/>
              <a:gd name="f51" fmla="*/ 29 f45 1"/>
              <a:gd name="f52" fmla="*/ 45 f46 1"/>
              <a:gd name="f53" fmla="*/ 33 f45 1"/>
              <a:gd name="f54" fmla="*/ 35 f46 1"/>
              <a:gd name="f55" fmla="*/ 39 f45 1"/>
              <a:gd name="f56" fmla="*/ 7 f46 1"/>
              <a:gd name="f57" fmla="*/ 46 f45 1"/>
              <a:gd name="f58" fmla="*/ 2 f46 1"/>
              <a:gd name="f59" fmla="*/ 30 f45 1"/>
              <a:gd name="f60" fmla="*/ 30 f46 1"/>
              <a:gd name="f61" fmla="*/ 22 f45 1"/>
              <a:gd name="f62" fmla="*/ 34 f46 1"/>
              <a:gd name="f63" fmla="*/ 31 f46 1"/>
              <a:gd name="f64" fmla="*/ 17 f45 1"/>
              <a:gd name="f65" fmla="*/ 66 f46 1"/>
              <a:gd name="f66" fmla="*/ 1 f45 1"/>
              <a:gd name="f67" fmla="+- f47 0 f1"/>
              <a:gd name="f68" fmla="*/ f50 1 81"/>
              <a:gd name="f69" fmla="*/ f51 1 46"/>
              <a:gd name="f70" fmla="*/ f52 1 81"/>
              <a:gd name="f71" fmla="*/ f53 1 46"/>
              <a:gd name="f72" fmla="*/ f54 1 81"/>
              <a:gd name="f73" fmla="*/ f55 1 46"/>
              <a:gd name="f74" fmla="*/ f56 1 81"/>
              <a:gd name="f75" fmla="*/ f57 1 46"/>
              <a:gd name="f76" fmla="*/ f58 1 81"/>
              <a:gd name="f77" fmla="*/ f59 1 46"/>
              <a:gd name="f78" fmla="*/ f60 1 81"/>
              <a:gd name="f79" fmla="*/ f61 1 46"/>
              <a:gd name="f80" fmla="*/ f62 1 81"/>
              <a:gd name="f81" fmla="*/ f63 1 81"/>
              <a:gd name="f82" fmla="*/ f64 1 46"/>
              <a:gd name="f83" fmla="*/ f65 1 81"/>
              <a:gd name="f84" fmla="*/ f66 1 46"/>
              <a:gd name="f85" fmla="*/ 0 1 f48"/>
              <a:gd name="f86" fmla="*/ f42 1 f48"/>
              <a:gd name="f87" fmla="*/ 0 1 f49"/>
              <a:gd name="f88" fmla="*/ f43 1 f49"/>
              <a:gd name="f89" fmla="*/ f68 1 f48"/>
              <a:gd name="f90" fmla="*/ f69 1 f49"/>
              <a:gd name="f91" fmla="*/ f70 1 f48"/>
              <a:gd name="f92" fmla="*/ f71 1 f49"/>
              <a:gd name="f93" fmla="*/ f72 1 f48"/>
              <a:gd name="f94" fmla="*/ f73 1 f49"/>
              <a:gd name="f95" fmla="*/ f74 1 f48"/>
              <a:gd name="f96" fmla="*/ f75 1 f49"/>
              <a:gd name="f97" fmla="*/ f76 1 f48"/>
              <a:gd name="f98" fmla="*/ f77 1 f49"/>
              <a:gd name="f99" fmla="*/ f78 1 f48"/>
              <a:gd name="f100" fmla="*/ f79 1 f49"/>
              <a:gd name="f101" fmla="*/ f80 1 f48"/>
              <a:gd name="f102" fmla="*/ f81 1 f48"/>
              <a:gd name="f103" fmla="*/ f82 1 f49"/>
              <a:gd name="f104" fmla="*/ f83 1 f48"/>
              <a:gd name="f105" fmla="*/ f84 1 f49"/>
              <a:gd name="f106" fmla="*/ f85 f39 1"/>
              <a:gd name="f107" fmla="*/ f86 f39 1"/>
              <a:gd name="f108" fmla="*/ f88 f40 1"/>
              <a:gd name="f109" fmla="*/ f87 f40 1"/>
              <a:gd name="f110" fmla="*/ f89 f39 1"/>
              <a:gd name="f111" fmla="*/ f90 f40 1"/>
              <a:gd name="f112" fmla="*/ f91 f39 1"/>
              <a:gd name="f113" fmla="*/ f92 f40 1"/>
              <a:gd name="f114" fmla="*/ f93 f39 1"/>
              <a:gd name="f115" fmla="*/ f94 f40 1"/>
              <a:gd name="f116" fmla="*/ f95 f39 1"/>
              <a:gd name="f117" fmla="*/ f96 f40 1"/>
              <a:gd name="f118" fmla="*/ f97 f39 1"/>
              <a:gd name="f119" fmla="*/ f98 f40 1"/>
              <a:gd name="f120" fmla="*/ f99 f39 1"/>
              <a:gd name="f121" fmla="*/ f100 f40 1"/>
              <a:gd name="f122" fmla="*/ f101 f39 1"/>
              <a:gd name="f123" fmla="*/ f102 f39 1"/>
              <a:gd name="f124" fmla="*/ f103 f40 1"/>
              <a:gd name="f125" fmla="*/ f104 f39 1"/>
              <a:gd name="f126" fmla="*/ f105 f4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7">
                <a:pos x="f110" y="f111"/>
              </a:cxn>
              <a:cxn ang="f67">
                <a:pos x="f112" y="f113"/>
              </a:cxn>
              <a:cxn ang="f67">
                <a:pos x="f114" y="f115"/>
              </a:cxn>
              <a:cxn ang="f67">
                <a:pos x="f116" y="f117"/>
              </a:cxn>
              <a:cxn ang="f67">
                <a:pos x="f118" y="f119"/>
              </a:cxn>
              <a:cxn ang="f67">
                <a:pos x="f120" y="f121"/>
              </a:cxn>
              <a:cxn ang="f67">
                <a:pos x="f122" y="f121"/>
              </a:cxn>
              <a:cxn ang="f67">
                <a:pos x="f123" y="f124"/>
              </a:cxn>
              <a:cxn ang="f67">
                <a:pos x="f125" y="f126"/>
              </a:cxn>
              <a:cxn ang="f67">
                <a:pos x="f110" y="f111"/>
              </a:cxn>
            </a:cxnLst>
            <a:rect l="f106" t="f109" r="f107" b="f108"/>
            <a:pathLst>
              <a:path w="81" h="46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18"/>
                </a:cubicBezTo>
                <a:cubicBezTo>
                  <a:pt x="f21" y="f16"/>
                  <a:pt x="f22" y="f14"/>
                  <a:pt x="f23" y="f7"/>
                </a:cubicBezTo>
                <a:cubicBezTo>
                  <a:pt x="f24" y="f7"/>
                  <a:pt x="f5" y="f17"/>
                  <a:pt x="f25" y="f11"/>
                </a:cubicBezTo>
                <a:cubicBezTo>
                  <a:pt x="f23" y="f26"/>
                  <a:pt x="f27" y="f22"/>
                  <a:pt x="f11" y="f28"/>
                </a:cubicBezTo>
                <a:cubicBezTo>
                  <a:pt x="f13" y="f28"/>
                  <a:pt x="f29" y="f28"/>
                  <a:pt x="f17" y="f28"/>
                </a:cubicBezTo>
                <a:cubicBezTo>
                  <a:pt x="f15" y="f30"/>
                  <a:pt x="f29" y="f27"/>
                  <a:pt x="f13" y="f26"/>
                </a:cubicBezTo>
                <a:cubicBezTo>
                  <a:pt x="f31" y="f32"/>
                  <a:pt x="f12" y="f5"/>
                  <a:pt x="f33" y="f34"/>
                </a:cubicBezTo>
                <a:cubicBezTo>
                  <a:pt x="f6" y="f35"/>
                  <a:pt x="f36" y="f37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7" name="Freeform 69">
            <a:extLst>
              <a:ext uri="{FF2B5EF4-FFF2-40B4-BE49-F238E27FC236}">
                <a16:creationId xmlns:a16="http://schemas.microsoft.com/office/drawing/2014/main" id="{DE483253-6609-F833-66D9-081B16507AA4}"/>
              </a:ext>
            </a:extLst>
          </p:cNvPr>
          <p:cNvSpPr/>
          <p:nvPr/>
        </p:nvSpPr>
        <p:spPr>
          <a:xfrm>
            <a:off x="2655883" y="2501898"/>
            <a:ext cx="107954" cy="8889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4"/>
              <a:gd name="f7" fmla="val 53"/>
              <a:gd name="f8" fmla="val 58"/>
              <a:gd name="f9" fmla="val 13"/>
              <a:gd name="f10" fmla="val 55"/>
              <a:gd name="f11" fmla="val 18"/>
              <a:gd name="f12" fmla="val 52"/>
              <a:gd name="f13" fmla="val 21"/>
              <a:gd name="f14" fmla="val 49"/>
              <a:gd name="f15" fmla="val 26"/>
              <a:gd name="f16" fmla="val 29"/>
              <a:gd name="f17" fmla="val 60"/>
              <a:gd name="f18" fmla="val 32"/>
              <a:gd name="f19" fmla="val 34"/>
              <a:gd name="f20" fmla="val 59"/>
              <a:gd name="f21" fmla="val 40"/>
              <a:gd name="f22" fmla="val 54"/>
              <a:gd name="f23" fmla="val 46"/>
              <a:gd name="f24" fmla="val 48"/>
              <a:gd name="f25" fmla="val 45"/>
              <a:gd name="f26" fmla="val 51"/>
              <a:gd name="f27" fmla="val 35"/>
              <a:gd name="f28" fmla="val 47"/>
              <a:gd name="f29" fmla="val 50"/>
              <a:gd name="f30" fmla="val 25"/>
              <a:gd name="f31" fmla="val 15"/>
              <a:gd name="f32" fmla="val 7"/>
              <a:gd name="f33" fmla="val 41"/>
              <a:gd name="f34" fmla="val 10"/>
              <a:gd name="f35" fmla="val 37"/>
              <a:gd name="f36" fmla="val 14"/>
              <a:gd name="f37" fmla="val 31"/>
              <a:gd name="f38" fmla="val 11"/>
              <a:gd name="f39" fmla="val 27"/>
              <a:gd name="f40" fmla="val 3"/>
              <a:gd name="f41" fmla="val 23"/>
              <a:gd name="f42" fmla="val 16"/>
              <a:gd name="f43" fmla="val 28"/>
              <a:gd name="f44" fmla="val 8"/>
              <a:gd name="f45" fmla="val 42"/>
              <a:gd name="f46" fmla="val 4"/>
              <a:gd name="f47" fmla="+- 0 0 -90"/>
              <a:gd name="f48" fmla="*/ f3 1 64"/>
              <a:gd name="f49" fmla="*/ f4 1 53"/>
              <a:gd name="f50" fmla="val f5"/>
              <a:gd name="f51" fmla="val f6"/>
              <a:gd name="f52" fmla="val f7"/>
              <a:gd name="f53" fmla="*/ f47 f0 1"/>
              <a:gd name="f54" fmla="+- f52 0 f50"/>
              <a:gd name="f55" fmla="+- f51 0 f50"/>
              <a:gd name="f56" fmla="*/ f53 1 f2"/>
              <a:gd name="f57" fmla="*/ f55 1 64"/>
              <a:gd name="f58" fmla="*/ f54 1 53"/>
              <a:gd name="f59" fmla="*/ 58 f55 1"/>
              <a:gd name="f60" fmla="*/ 13 f54 1"/>
              <a:gd name="f61" fmla="*/ 49 f55 1"/>
              <a:gd name="f62" fmla="*/ 26 f54 1"/>
              <a:gd name="f63" fmla="*/ 64 f55 1"/>
              <a:gd name="f64" fmla="*/ 34 f54 1"/>
              <a:gd name="f65" fmla="*/ 48 f55 1"/>
              <a:gd name="f66" fmla="*/ 53 f54 1"/>
              <a:gd name="f67" fmla="*/ 35 f55 1"/>
              <a:gd name="f68" fmla="*/ 45 f54 1"/>
              <a:gd name="f69" fmla="*/ 50 f54 1"/>
              <a:gd name="f70" fmla="*/ 0 f55 1"/>
              <a:gd name="f71" fmla="*/ 52 f54 1"/>
              <a:gd name="f72" fmla="*/ 14 f55 1"/>
              <a:gd name="f73" fmla="*/ 31 f54 1"/>
              <a:gd name="f74" fmla="*/ 3 f55 1"/>
              <a:gd name="f75" fmla="*/ 23 f54 1"/>
              <a:gd name="f76" fmla="*/ 42 f55 1"/>
              <a:gd name="f77" fmla="*/ 0 f54 1"/>
              <a:gd name="f78" fmla="+- f56 0 f1"/>
              <a:gd name="f79" fmla="*/ f59 1 64"/>
              <a:gd name="f80" fmla="*/ f60 1 53"/>
              <a:gd name="f81" fmla="*/ f61 1 64"/>
              <a:gd name="f82" fmla="*/ f62 1 53"/>
              <a:gd name="f83" fmla="*/ f63 1 64"/>
              <a:gd name="f84" fmla="*/ f64 1 53"/>
              <a:gd name="f85" fmla="*/ f65 1 64"/>
              <a:gd name="f86" fmla="*/ f66 1 53"/>
              <a:gd name="f87" fmla="*/ f67 1 64"/>
              <a:gd name="f88" fmla="*/ f68 1 53"/>
              <a:gd name="f89" fmla="*/ f69 1 53"/>
              <a:gd name="f90" fmla="*/ f70 1 64"/>
              <a:gd name="f91" fmla="*/ f71 1 53"/>
              <a:gd name="f92" fmla="*/ f72 1 64"/>
              <a:gd name="f93" fmla="*/ f73 1 53"/>
              <a:gd name="f94" fmla="*/ f74 1 64"/>
              <a:gd name="f95" fmla="*/ f75 1 53"/>
              <a:gd name="f96" fmla="*/ f76 1 64"/>
              <a:gd name="f97" fmla="*/ f77 1 53"/>
              <a:gd name="f98" fmla="*/ 0 1 f57"/>
              <a:gd name="f99" fmla="*/ f51 1 f57"/>
              <a:gd name="f100" fmla="*/ 0 1 f58"/>
              <a:gd name="f101" fmla="*/ f52 1 f58"/>
              <a:gd name="f102" fmla="*/ f79 1 f57"/>
              <a:gd name="f103" fmla="*/ f80 1 f58"/>
              <a:gd name="f104" fmla="*/ f81 1 f57"/>
              <a:gd name="f105" fmla="*/ f82 1 f58"/>
              <a:gd name="f106" fmla="*/ f83 1 f57"/>
              <a:gd name="f107" fmla="*/ f84 1 f58"/>
              <a:gd name="f108" fmla="*/ f85 1 f57"/>
              <a:gd name="f109" fmla="*/ f86 1 f58"/>
              <a:gd name="f110" fmla="*/ f87 1 f57"/>
              <a:gd name="f111" fmla="*/ f88 1 f58"/>
              <a:gd name="f112" fmla="*/ f89 1 f58"/>
              <a:gd name="f113" fmla="*/ f90 1 f57"/>
              <a:gd name="f114" fmla="*/ f91 1 f58"/>
              <a:gd name="f115" fmla="*/ f92 1 f57"/>
              <a:gd name="f116" fmla="*/ f93 1 f58"/>
              <a:gd name="f117" fmla="*/ f94 1 f57"/>
              <a:gd name="f118" fmla="*/ f95 1 f58"/>
              <a:gd name="f119" fmla="*/ f96 1 f57"/>
              <a:gd name="f120" fmla="*/ f97 1 f58"/>
              <a:gd name="f121" fmla="*/ f98 f48 1"/>
              <a:gd name="f122" fmla="*/ f99 f48 1"/>
              <a:gd name="f123" fmla="*/ f101 f49 1"/>
              <a:gd name="f124" fmla="*/ f100 f49 1"/>
              <a:gd name="f125" fmla="*/ f102 f48 1"/>
              <a:gd name="f126" fmla="*/ f103 f49 1"/>
              <a:gd name="f127" fmla="*/ f104 f48 1"/>
              <a:gd name="f128" fmla="*/ f105 f49 1"/>
              <a:gd name="f129" fmla="*/ f106 f48 1"/>
              <a:gd name="f130" fmla="*/ f107 f49 1"/>
              <a:gd name="f131" fmla="*/ f108 f48 1"/>
              <a:gd name="f132" fmla="*/ f109 f49 1"/>
              <a:gd name="f133" fmla="*/ f110 f48 1"/>
              <a:gd name="f134" fmla="*/ f111 f49 1"/>
              <a:gd name="f135" fmla="*/ f112 f49 1"/>
              <a:gd name="f136" fmla="*/ f113 f48 1"/>
              <a:gd name="f137" fmla="*/ f114 f49 1"/>
              <a:gd name="f138" fmla="*/ f115 f48 1"/>
              <a:gd name="f139" fmla="*/ f116 f49 1"/>
              <a:gd name="f140" fmla="*/ f117 f48 1"/>
              <a:gd name="f141" fmla="*/ f118 f49 1"/>
              <a:gd name="f142" fmla="*/ f119 f48 1"/>
              <a:gd name="f143" fmla="*/ f120 f4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8">
                <a:pos x="f125" y="f126"/>
              </a:cxn>
              <a:cxn ang="f78">
                <a:pos x="f127" y="f128"/>
              </a:cxn>
              <a:cxn ang="f78">
                <a:pos x="f129" y="f130"/>
              </a:cxn>
              <a:cxn ang="f78">
                <a:pos x="f131" y="f132"/>
              </a:cxn>
              <a:cxn ang="f78">
                <a:pos x="f133" y="f134"/>
              </a:cxn>
              <a:cxn ang="f78">
                <a:pos x="f133" y="f135"/>
              </a:cxn>
              <a:cxn ang="f78">
                <a:pos x="f136" y="f137"/>
              </a:cxn>
              <a:cxn ang="f78">
                <a:pos x="f138" y="f139"/>
              </a:cxn>
              <a:cxn ang="f78">
                <a:pos x="f140" y="f141"/>
              </a:cxn>
              <a:cxn ang="f78">
                <a:pos x="f142" y="f143"/>
              </a:cxn>
              <a:cxn ang="f78">
                <a:pos x="f125" y="f126"/>
              </a:cxn>
            </a:cxnLst>
            <a:rect l="f121" t="f124" r="f122" b="f123"/>
            <a:pathLst>
              <a:path w="64" h="53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0" y="f16"/>
                  <a:pt x="f17" y="f18"/>
                  <a:pt x="f6" y="f19"/>
                </a:cubicBezTo>
                <a:cubicBezTo>
                  <a:pt x="f20" y="f21"/>
                  <a:pt x="f22" y="f23"/>
                  <a:pt x="f24" y="f7"/>
                </a:cubicBezTo>
                <a:cubicBezTo>
                  <a:pt x="f25" y="f26"/>
                  <a:pt x="f21" y="f24"/>
                  <a:pt x="f27" y="f25"/>
                </a:cubicBezTo>
                <a:cubicBezTo>
                  <a:pt x="f27" y="f28"/>
                  <a:pt x="f27" y="f24"/>
                  <a:pt x="f27" y="f29"/>
                </a:cubicBezTo>
                <a:cubicBezTo>
                  <a:pt x="f30" y="f29"/>
                  <a:pt x="f31" y="f26"/>
                  <a:pt x="f5" y="f12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16"/>
                  <a:pt x="f32" y="f39"/>
                  <a:pt x="f40" y="f41"/>
                </a:cubicBezTo>
                <a:cubicBezTo>
                  <a:pt x="f42" y="f42"/>
                  <a:pt x="f43" y="f44"/>
                  <a:pt x="f45" y="f5"/>
                </a:cubicBezTo>
                <a:cubicBezTo>
                  <a:pt x="f28" y="f46"/>
                  <a:pt x="f12" y="f44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8" name="Freeform 70">
            <a:extLst>
              <a:ext uri="{FF2B5EF4-FFF2-40B4-BE49-F238E27FC236}">
                <a16:creationId xmlns:a16="http://schemas.microsoft.com/office/drawing/2014/main" id="{47DB2FEF-CCBB-502D-F63B-061A8A36EC54}"/>
              </a:ext>
            </a:extLst>
          </p:cNvPr>
          <p:cNvSpPr/>
          <p:nvPr/>
        </p:nvSpPr>
        <p:spPr>
          <a:xfrm>
            <a:off x="4789490" y="4232272"/>
            <a:ext cx="85725" cy="8889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1"/>
              <a:gd name="f7" fmla="val 53"/>
              <a:gd name="f8" fmla="val 21"/>
              <a:gd name="f9" fmla="val 46"/>
              <a:gd name="f10" fmla="val 40"/>
              <a:gd name="f11" fmla="val 41"/>
              <a:gd name="f12" fmla="val 50"/>
              <a:gd name="f13" fmla="val 26"/>
              <a:gd name="f14" fmla="val 52"/>
              <a:gd name="f15" fmla="val 13"/>
              <a:gd name="f16" fmla="val 1"/>
              <a:gd name="f17" fmla="val 27"/>
              <a:gd name="f18" fmla="val 12"/>
              <a:gd name="f19" fmla="val 11"/>
              <a:gd name="f20" fmla="val 3"/>
              <a:gd name="f21" fmla="val 35"/>
              <a:gd name="f22" fmla="val 5"/>
              <a:gd name="f23" fmla="val 43"/>
              <a:gd name="f24" fmla="val 15"/>
              <a:gd name="f25" fmla="+- 0 0 -90"/>
              <a:gd name="f26" fmla="*/ f3 1 51"/>
              <a:gd name="f27" fmla="*/ f4 1 53"/>
              <a:gd name="f28" fmla="val f5"/>
              <a:gd name="f29" fmla="val f6"/>
              <a:gd name="f30" fmla="val f7"/>
              <a:gd name="f31" fmla="*/ f25 f0 1"/>
              <a:gd name="f32" fmla="+- f30 0 f28"/>
              <a:gd name="f33" fmla="+- f29 0 f28"/>
              <a:gd name="f34" fmla="*/ f31 1 f2"/>
              <a:gd name="f35" fmla="*/ f33 1 51"/>
              <a:gd name="f36" fmla="*/ f32 1 53"/>
              <a:gd name="f37" fmla="*/ 51 f33 1"/>
              <a:gd name="f38" fmla="*/ 21 f32 1"/>
              <a:gd name="f39" fmla="*/ 26 f33 1"/>
              <a:gd name="f40" fmla="*/ 52 f32 1"/>
              <a:gd name="f41" fmla="*/ 1 f33 1"/>
              <a:gd name="f42" fmla="*/ 27 f32 1"/>
              <a:gd name="f43" fmla="*/ 3 f32 1"/>
              <a:gd name="f44" fmla="+- f34 0 f1"/>
              <a:gd name="f45" fmla="*/ f37 1 51"/>
              <a:gd name="f46" fmla="*/ f38 1 53"/>
              <a:gd name="f47" fmla="*/ f39 1 51"/>
              <a:gd name="f48" fmla="*/ f40 1 53"/>
              <a:gd name="f49" fmla="*/ f41 1 51"/>
              <a:gd name="f50" fmla="*/ f42 1 53"/>
              <a:gd name="f51" fmla="*/ f43 1 53"/>
              <a:gd name="f52" fmla="*/ 0 1 f35"/>
              <a:gd name="f53" fmla="*/ f29 1 f35"/>
              <a:gd name="f54" fmla="*/ 0 1 f36"/>
              <a:gd name="f55" fmla="*/ f30 1 f36"/>
              <a:gd name="f56" fmla="*/ f45 1 f35"/>
              <a:gd name="f57" fmla="*/ f46 1 f36"/>
              <a:gd name="f58" fmla="*/ f47 1 f35"/>
              <a:gd name="f59" fmla="*/ f48 1 f36"/>
              <a:gd name="f60" fmla="*/ f49 1 f35"/>
              <a:gd name="f61" fmla="*/ f50 1 f36"/>
              <a:gd name="f62" fmla="*/ f51 1 f36"/>
              <a:gd name="f63" fmla="*/ f52 f26 1"/>
              <a:gd name="f64" fmla="*/ f53 f26 1"/>
              <a:gd name="f65" fmla="*/ f55 f27 1"/>
              <a:gd name="f66" fmla="*/ f54 f27 1"/>
              <a:gd name="f67" fmla="*/ f56 f26 1"/>
              <a:gd name="f68" fmla="*/ f57 f27 1"/>
              <a:gd name="f69" fmla="*/ f58 f26 1"/>
              <a:gd name="f70" fmla="*/ f59 f27 1"/>
              <a:gd name="f71" fmla="*/ f60 f26 1"/>
              <a:gd name="f72" fmla="*/ f61 f27 1"/>
              <a:gd name="f73" fmla="*/ f62 f2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67" y="f68"/>
              </a:cxn>
              <a:cxn ang="f44">
                <a:pos x="f69" y="f70"/>
              </a:cxn>
              <a:cxn ang="f44">
                <a:pos x="f71" y="f72"/>
              </a:cxn>
              <a:cxn ang="f44">
                <a:pos x="f69" y="f73"/>
              </a:cxn>
              <a:cxn ang="f44">
                <a:pos x="f67" y="f68"/>
              </a:cxn>
            </a:cxnLst>
            <a:rect l="f63" t="f66" r="f64" b="f65"/>
            <a:pathLst>
              <a:path w="51" h="53">
                <a:moveTo>
                  <a:pt x="f6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7"/>
                  <a:pt x="f16" y="f11"/>
                  <a:pt x="f16" y="f17"/>
                </a:cubicBezTo>
                <a:cubicBezTo>
                  <a:pt x="f5" y="f18"/>
                  <a:pt x="f19" y="f5"/>
                  <a:pt x="f13" y="f20"/>
                </a:cubicBezTo>
                <a:cubicBezTo>
                  <a:pt x="f21" y="f22"/>
                  <a:pt x="f23" y="f24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9" name="Freeform 71">
            <a:extLst>
              <a:ext uri="{FF2B5EF4-FFF2-40B4-BE49-F238E27FC236}">
                <a16:creationId xmlns:a16="http://schemas.microsoft.com/office/drawing/2014/main" id="{F637F2F0-482A-74F5-52F7-6CA69F0D4264}"/>
              </a:ext>
            </a:extLst>
          </p:cNvPr>
          <p:cNvSpPr/>
          <p:nvPr/>
        </p:nvSpPr>
        <p:spPr>
          <a:xfrm>
            <a:off x="5656258" y="4152903"/>
            <a:ext cx="80960" cy="8889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8"/>
              <a:gd name="f7" fmla="val 53"/>
              <a:gd name="f8" fmla="val 34"/>
              <a:gd name="f9" fmla="val 42"/>
              <a:gd name="f10" fmla="val 38"/>
              <a:gd name="f11" fmla="val 47"/>
              <a:gd name="f12" fmla="val 24"/>
              <a:gd name="f13" fmla="val 50"/>
              <a:gd name="f14" fmla="val 12"/>
              <a:gd name="f15" fmla="val 1"/>
              <a:gd name="f16" fmla="val 2"/>
              <a:gd name="f17" fmla="val 10"/>
              <a:gd name="f18" fmla="val 39"/>
              <a:gd name="f19" fmla="val 3"/>
              <a:gd name="f20" fmla="val 46"/>
              <a:gd name="f21" fmla="+- 0 0 -90"/>
              <a:gd name="f22" fmla="*/ f3 1 48"/>
              <a:gd name="f23" fmla="*/ f4 1 53"/>
              <a:gd name="f24" fmla="val f5"/>
              <a:gd name="f25" fmla="val f6"/>
              <a:gd name="f26" fmla="val f7"/>
              <a:gd name="f27" fmla="*/ f21 f0 1"/>
              <a:gd name="f28" fmla="+- f26 0 f24"/>
              <a:gd name="f29" fmla="+- f25 0 f24"/>
              <a:gd name="f30" fmla="*/ f27 1 f2"/>
              <a:gd name="f31" fmla="*/ f29 1 48"/>
              <a:gd name="f32" fmla="*/ f28 1 53"/>
              <a:gd name="f33" fmla="*/ 48 f29 1"/>
              <a:gd name="f34" fmla="*/ 34 f28 1"/>
              <a:gd name="f35" fmla="*/ 24 f29 1"/>
              <a:gd name="f36" fmla="*/ 50 f28 1"/>
              <a:gd name="f37" fmla="*/ 1 f29 1"/>
              <a:gd name="f38" fmla="*/ 24 f28 1"/>
              <a:gd name="f39" fmla="*/ 2 f28 1"/>
              <a:gd name="f40" fmla="+- f30 0 f1"/>
              <a:gd name="f41" fmla="*/ f33 1 48"/>
              <a:gd name="f42" fmla="*/ f34 1 53"/>
              <a:gd name="f43" fmla="*/ f35 1 48"/>
              <a:gd name="f44" fmla="*/ f36 1 53"/>
              <a:gd name="f45" fmla="*/ f37 1 48"/>
              <a:gd name="f46" fmla="*/ f38 1 53"/>
              <a:gd name="f47" fmla="*/ f39 1 53"/>
              <a:gd name="f48" fmla="*/ 0 1 f31"/>
              <a:gd name="f49" fmla="*/ f25 1 f31"/>
              <a:gd name="f50" fmla="*/ 0 1 f32"/>
              <a:gd name="f51" fmla="*/ f26 1 f32"/>
              <a:gd name="f52" fmla="*/ f41 1 f31"/>
              <a:gd name="f53" fmla="*/ f42 1 f32"/>
              <a:gd name="f54" fmla="*/ f43 1 f31"/>
              <a:gd name="f55" fmla="*/ f44 1 f32"/>
              <a:gd name="f56" fmla="*/ f45 1 f31"/>
              <a:gd name="f57" fmla="*/ f46 1 f32"/>
              <a:gd name="f58" fmla="*/ f47 1 f32"/>
              <a:gd name="f59" fmla="*/ f48 f22 1"/>
              <a:gd name="f60" fmla="*/ f49 f22 1"/>
              <a:gd name="f61" fmla="*/ f51 f23 1"/>
              <a:gd name="f62" fmla="*/ f50 f23 1"/>
              <a:gd name="f63" fmla="*/ f52 f22 1"/>
              <a:gd name="f64" fmla="*/ f53 f23 1"/>
              <a:gd name="f65" fmla="*/ f54 f22 1"/>
              <a:gd name="f66" fmla="*/ f55 f23 1"/>
              <a:gd name="f67" fmla="*/ f56 f22 1"/>
              <a:gd name="f68" fmla="*/ f57 f23 1"/>
              <a:gd name="f69" fmla="*/ f58 f2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0">
                <a:pos x="f63" y="f64"/>
              </a:cxn>
              <a:cxn ang="f40">
                <a:pos x="f65" y="f66"/>
              </a:cxn>
              <a:cxn ang="f40">
                <a:pos x="f67" y="f68"/>
              </a:cxn>
              <a:cxn ang="f40">
                <a:pos x="f65" y="f69"/>
              </a:cxn>
              <a:cxn ang="f40">
                <a:pos x="f63" y="f64"/>
              </a:cxn>
            </a:cxnLst>
            <a:rect l="f59" t="f62" r="f60" b="f61"/>
            <a:pathLst>
              <a:path w="48" h="53">
                <a:moveTo>
                  <a:pt x="f6" y="f8"/>
                </a:moveTo>
                <a:cubicBezTo>
                  <a:pt x="f9" y="f10"/>
                  <a:pt x="f8" y="f11"/>
                  <a:pt x="f12" y="f13"/>
                </a:cubicBezTo>
                <a:cubicBezTo>
                  <a:pt x="f14" y="f7"/>
                  <a:pt x="f5" y="f10"/>
                  <a:pt x="f15" y="f12"/>
                </a:cubicBezTo>
                <a:cubicBezTo>
                  <a:pt x="f16" y="f17"/>
                  <a:pt x="f17" y="f5"/>
                  <a:pt x="f12" y="f16"/>
                </a:cubicBezTo>
                <a:cubicBezTo>
                  <a:pt x="f18" y="f19"/>
                  <a:pt x="f20" y="f14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0" name="Freeform 72">
            <a:extLst>
              <a:ext uri="{FF2B5EF4-FFF2-40B4-BE49-F238E27FC236}">
                <a16:creationId xmlns:a16="http://schemas.microsoft.com/office/drawing/2014/main" id="{184687C9-D4AA-B8C1-F710-CC45F7FF4F4A}"/>
              </a:ext>
            </a:extLst>
          </p:cNvPr>
          <p:cNvSpPr/>
          <p:nvPr/>
        </p:nvSpPr>
        <p:spPr>
          <a:xfrm>
            <a:off x="800100" y="2738435"/>
            <a:ext cx="80960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8"/>
              <a:gd name="f7" fmla="val 45"/>
              <a:gd name="f8" fmla="val 24"/>
              <a:gd name="f9" fmla="val 39"/>
              <a:gd name="f10" fmla="val 40"/>
              <a:gd name="f11" fmla="val 26"/>
              <a:gd name="f12" fmla="val 12"/>
              <a:gd name="f13" fmla="val 41"/>
              <a:gd name="f14" fmla="val 8"/>
              <a:gd name="f15" fmla="val 10"/>
              <a:gd name="f16" fmla="val 2"/>
              <a:gd name="f17" fmla="val 1"/>
              <a:gd name="f18" fmla="val 47"/>
              <a:gd name="f19" fmla="val 9"/>
              <a:gd name="f20" fmla="+- 0 0 -90"/>
              <a:gd name="f21" fmla="*/ f3 1 48"/>
              <a:gd name="f22" fmla="*/ f4 1 45"/>
              <a:gd name="f23" fmla="val f5"/>
              <a:gd name="f24" fmla="val f6"/>
              <a:gd name="f25" fmla="val f7"/>
              <a:gd name="f26" fmla="*/ f20 f0 1"/>
              <a:gd name="f27" fmla="+- f25 0 f23"/>
              <a:gd name="f28" fmla="+- f24 0 f23"/>
              <a:gd name="f29" fmla="*/ f26 1 f2"/>
              <a:gd name="f30" fmla="*/ f28 1 48"/>
              <a:gd name="f31" fmla="*/ f27 1 45"/>
              <a:gd name="f32" fmla="*/ 48 f28 1"/>
              <a:gd name="f33" fmla="*/ 24 f27 1"/>
              <a:gd name="f34" fmla="*/ 26 f28 1"/>
              <a:gd name="f35" fmla="*/ 45 f27 1"/>
              <a:gd name="f36" fmla="*/ 0 f28 1"/>
              <a:gd name="f37" fmla="*/ 24 f28 1"/>
              <a:gd name="f38" fmla="*/ 1 f27 1"/>
              <a:gd name="f39" fmla="+- f29 0 f1"/>
              <a:gd name="f40" fmla="*/ f32 1 48"/>
              <a:gd name="f41" fmla="*/ f33 1 45"/>
              <a:gd name="f42" fmla="*/ f34 1 48"/>
              <a:gd name="f43" fmla="*/ f35 1 45"/>
              <a:gd name="f44" fmla="*/ f36 1 48"/>
              <a:gd name="f45" fmla="*/ f37 1 48"/>
              <a:gd name="f46" fmla="*/ f38 1 45"/>
              <a:gd name="f47" fmla="*/ 0 1 f30"/>
              <a:gd name="f48" fmla="*/ f24 1 f30"/>
              <a:gd name="f49" fmla="*/ 0 1 f31"/>
              <a:gd name="f50" fmla="*/ f25 1 f31"/>
              <a:gd name="f51" fmla="*/ f40 1 f30"/>
              <a:gd name="f52" fmla="*/ f41 1 f31"/>
              <a:gd name="f53" fmla="*/ f42 1 f30"/>
              <a:gd name="f54" fmla="*/ f43 1 f31"/>
              <a:gd name="f55" fmla="*/ f44 1 f30"/>
              <a:gd name="f56" fmla="*/ f45 1 f30"/>
              <a:gd name="f57" fmla="*/ f46 1 f31"/>
              <a:gd name="f58" fmla="*/ f47 f21 1"/>
              <a:gd name="f59" fmla="*/ f48 f21 1"/>
              <a:gd name="f60" fmla="*/ f50 f22 1"/>
              <a:gd name="f61" fmla="*/ f49 f22 1"/>
              <a:gd name="f62" fmla="*/ f51 f21 1"/>
              <a:gd name="f63" fmla="*/ f52 f22 1"/>
              <a:gd name="f64" fmla="*/ f53 f21 1"/>
              <a:gd name="f65" fmla="*/ f54 f22 1"/>
              <a:gd name="f66" fmla="*/ f55 f21 1"/>
              <a:gd name="f67" fmla="*/ f56 f21 1"/>
              <a:gd name="f68" fmla="*/ f57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62" y="f63"/>
              </a:cxn>
              <a:cxn ang="f39">
                <a:pos x="f64" y="f65"/>
              </a:cxn>
              <a:cxn ang="f39">
                <a:pos x="f66" y="f63"/>
              </a:cxn>
              <a:cxn ang="f39">
                <a:pos x="f67" y="f68"/>
              </a:cxn>
              <a:cxn ang="f39">
                <a:pos x="f62" y="f63"/>
              </a:cxn>
            </a:cxnLst>
            <a:rect l="f58" t="f61" r="f59" b="f60"/>
            <a:pathLst>
              <a:path w="48" h="45">
                <a:moveTo>
                  <a:pt x="f6" y="f8"/>
                </a:moveTo>
                <a:cubicBezTo>
                  <a:pt x="f6" y="f9"/>
                  <a:pt x="f10" y="f7"/>
                  <a:pt x="f11" y="f7"/>
                </a:cubicBezTo>
                <a:cubicBezTo>
                  <a:pt x="f12" y="f7"/>
                  <a:pt x="f5" y="f13"/>
                  <a:pt x="f5" y="f8"/>
                </a:cubicBezTo>
                <a:cubicBezTo>
                  <a:pt x="f5" y="f14"/>
                  <a:pt x="f15" y="f16"/>
                  <a:pt x="f8" y="f17"/>
                </a:cubicBezTo>
                <a:cubicBezTo>
                  <a:pt x="f10" y="f5"/>
                  <a:pt x="f18" y="f19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1" name="Freeform 73">
            <a:extLst>
              <a:ext uri="{FF2B5EF4-FFF2-40B4-BE49-F238E27FC236}">
                <a16:creationId xmlns:a16="http://schemas.microsoft.com/office/drawing/2014/main" id="{1FE30071-4B1B-FDA2-1B90-B887B22C8B34}"/>
              </a:ext>
            </a:extLst>
          </p:cNvPr>
          <p:cNvSpPr/>
          <p:nvPr/>
        </p:nvSpPr>
        <p:spPr>
          <a:xfrm>
            <a:off x="1058866" y="2370133"/>
            <a:ext cx="85725" cy="7937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1"/>
              <a:gd name="f7" fmla="val 47"/>
              <a:gd name="f8" fmla="val 18"/>
              <a:gd name="f9" fmla="val 13"/>
              <a:gd name="f10" fmla="val 39"/>
              <a:gd name="f11" fmla="val 3"/>
              <a:gd name="f12" fmla="val 32"/>
              <a:gd name="f13" fmla="val 2"/>
              <a:gd name="f14" fmla="val 23"/>
              <a:gd name="f15" fmla="val 10"/>
              <a:gd name="f16" fmla="val 7"/>
              <a:gd name="f17" fmla="val 1"/>
              <a:gd name="f18" fmla="val 36"/>
              <a:gd name="f19" fmla="val 49"/>
              <a:gd name="f20" fmla="val 4"/>
              <a:gd name="f21" fmla="val 50"/>
              <a:gd name="f22" fmla="val 21"/>
              <a:gd name="f23" fmla="val 33"/>
              <a:gd name="f24" fmla="val 37"/>
              <a:gd name="f25" fmla="val 44"/>
              <a:gd name="f26" fmla="+- 0 0 -90"/>
              <a:gd name="f27" fmla="*/ f3 1 51"/>
              <a:gd name="f28" fmla="*/ f4 1 47"/>
              <a:gd name="f29" fmla="val f5"/>
              <a:gd name="f30" fmla="val f6"/>
              <a:gd name="f31" fmla="val f7"/>
              <a:gd name="f32" fmla="*/ f26 f0 1"/>
              <a:gd name="f33" fmla="+- f31 0 f29"/>
              <a:gd name="f34" fmla="+- f30 0 f29"/>
              <a:gd name="f35" fmla="*/ f32 1 f2"/>
              <a:gd name="f36" fmla="*/ f34 1 51"/>
              <a:gd name="f37" fmla="*/ f33 1 47"/>
              <a:gd name="f38" fmla="*/ 18 f34 1"/>
              <a:gd name="f39" fmla="*/ 47 f33 1"/>
              <a:gd name="f40" fmla="*/ 2 f34 1"/>
              <a:gd name="f41" fmla="*/ 23 f33 1"/>
              <a:gd name="f42" fmla="*/ 23 f34 1"/>
              <a:gd name="f43" fmla="*/ 1 f33 1"/>
              <a:gd name="f44" fmla="*/ 50 f34 1"/>
              <a:gd name="f45" fmla="*/ 21 f33 1"/>
              <a:gd name="f46" fmla="+- f35 0 f1"/>
              <a:gd name="f47" fmla="*/ f38 1 51"/>
              <a:gd name="f48" fmla="*/ f39 1 47"/>
              <a:gd name="f49" fmla="*/ f40 1 51"/>
              <a:gd name="f50" fmla="*/ f41 1 47"/>
              <a:gd name="f51" fmla="*/ f42 1 51"/>
              <a:gd name="f52" fmla="*/ f43 1 47"/>
              <a:gd name="f53" fmla="*/ f44 1 51"/>
              <a:gd name="f54" fmla="*/ f45 1 47"/>
              <a:gd name="f55" fmla="*/ 0 1 f36"/>
              <a:gd name="f56" fmla="*/ f30 1 f36"/>
              <a:gd name="f57" fmla="*/ 0 1 f37"/>
              <a:gd name="f58" fmla="*/ f31 1 f37"/>
              <a:gd name="f59" fmla="*/ f47 1 f36"/>
              <a:gd name="f60" fmla="*/ f48 1 f37"/>
              <a:gd name="f61" fmla="*/ f49 1 f36"/>
              <a:gd name="f62" fmla="*/ f50 1 f37"/>
              <a:gd name="f63" fmla="*/ f51 1 f36"/>
              <a:gd name="f64" fmla="*/ f52 1 f37"/>
              <a:gd name="f65" fmla="*/ f53 1 f36"/>
              <a:gd name="f66" fmla="*/ f54 1 f37"/>
              <a:gd name="f67" fmla="*/ f55 f27 1"/>
              <a:gd name="f68" fmla="*/ f56 f27 1"/>
              <a:gd name="f69" fmla="*/ f58 f28 1"/>
              <a:gd name="f70" fmla="*/ f57 f28 1"/>
              <a:gd name="f71" fmla="*/ f59 f27 1"/>
              <a:gd name="f72" fmla="*/ f60 f28 1"/>
              <a:gd name="f73" fmla="*/ f61 f27 1"/>
              <a:gd name="f74" fmla="*/ f62 f28 1"/>
              <a:gd name="f75" fmla="*/ f63 f27 1"/>
              <a:gd name="f76" fmla="*/ f64 f28 1"/>
              <a:gd name="f77" fmla="*/ f65 f27 1"/>
              <a:gd name="f78" fmla="*/ f66 f2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6">
                <a:pos x="f71" y="f72"/>
              </a:cxn>
              <a:cxn ang="f46">
                <a:pos x="f73" y="f74"/>
              </a:cxn>
              <a:cxn ang="f46">
                <a:pos x="f75" y="f76"/>
              </a:cxn>
              <a:cxn ang="f46">
                <a:pos x="f77" y="f78"/>
              </a:cxn>
              <a:cxn ang="f46">
                <a:pos x="f71" y="f72"/>
              </a:cxn>
            </a:cxnLst>
            <a:rect l="f67" t="f70" r="f68" b="f69"/>
            <a:pathLst>
              <a:path w="51" h="47">
                <a:moveTo>
                  <a:pt x="f8" y="f7"/>
                </a:moveTo>
                <a:cubicBezTo>
                  <a:pt x="f9" y="f10"/>
                  <a:pt x="f11" y="f12"/>
                  <a:pt x="f13" y="f14"/>
                </a:cubicBezTo>
                <a:cubicBezTo>
                  <a:pt x="f5" y="f15"/>
                  <a:pt x="f16" y="f5"/>
                  <a:pt x="f14" y="f17"/>
                </a:cubicBezTo>
                <a:cubicBezTo>
                  <a:pt x="f18" y="f13"/>
                  <a:pt x="f19" y="f20"/>
                  <a:pt x="f21" y="f22"/>
                </a:cubicBezTo>
                <a:cubicBezTo>
                  <a:pt x="f6" y="f23"/>
                  <a:pt x="f24" y="f25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2" name="Freeform 74">
            <a:extLst>
              <a:ext uri="{FF2B5EF4-FFF2-40B4-BE49-F238E27FC236}">
                <a16:creationId xmlns:a16="http://schemas.microsoft.com/office/drawing/2014/main" id="{28142FC2-F1AB-2885-BF3D-5791DE6EA27C}"/>
              </a:ext>
            </a:extLst>
          </p:cNvPr>
          <p:cNvSpPr/>
          <p:nvPr/>
        </p:nvSpPr>
        <p:spPr>
          <a:xfrm>
            <a:off x="1131890" y="2625727"/>
            <a:ext cx="84133" cy="8889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1"/>
              <a:gd name="f7" fmla="val 53"/>
              <a:gd name="f8" fmla="val 26"/>
              <a:gd name="f9" fmla="val 37"/>
              <a:gd name="f10" fmla="val 14"/>
              <a:gd name="f11" fmla="val 48"/>
              <a:gd name="f12" fmla="val 22"/>
              <a:gd name="f13" fmla="val 49"/>
              <a:gd name="f14" fmla="val 31"/>
              <a:gd name="f15" fmla="val 45"/>
              <a:gd name="f16" fmla="val 39"/>
              <a:gd name="f17" fmla="val 52"/>
              <a:gd name="f18" fmla="val 11"/>
              <a:gd name="f19" fmla="val 44"/>
              <a:gd name="f20" fmla="val 1"/>
              <a:gd name="f21" fmla="val 30"/>
              <a:gd name="f22" fmla="val 2"/>
              <a:gd name="f23" fmla="val 21"/>
              <a:gd name="f24" fmla="+- 0 0 -90"/>
              <a:gd name="f25" fmla="*/ f3 1 51"/>
              <a:gd name="f26" fmla="*/ f4 1 53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51"/>
              <a:gd name="f35" fmla="*/ f31 1 53"/>
              <a:gd name="f36" fmla="*/ 26 f32 1"/>
              <a:gd name="f37" fmla="*/ 0 f31 1"/>
              <a:gd name="f38" fmla="*/ 49 f32 1"/>
              <a:gd name="f39" fmla="*/ 31 f31 1"/>
              <a:gd name="f40" fmla="*/ 52 f31 1"/>
              <a:gd name="f41" fmla="*/ 1 f32 1"/>
              <a:gd name="f42" fmla="*/ 30 f31 1"/>
              <a:gd name="f43" fmla="+- f33 0 f1"/>
              <a:gd name="f44" fmla="*/ f36 1 51"/>
              <a:gd name="f45" fmla="*/ f37 1 53"/>
              <a:gd name="f46" fmla="*/ f38 1 51"/>
              <a:gd name="f47" fmla="*/ f39 1 53"/>
              <a:gd name="f48" fmla="*/ f40 1 53"/>
              <a:gd name="f49" fmla="*/ f41 1 51"/>
              <a:gd name="f50" fmla="*/ f42 1 53"/>
              <a:gd name="f51" fmla="*/ 0 1 f34"/>
              <a:gd name="f52" fmla="*/ f28 1 f34"/>
              <a:gd name="f53" fmla="*/ 0 1 f35"/>
              <a:gd name="f54" fmla="*/ f29 1 f35"/>
              <a:gd name="f55" fmla="*/ f44 1 f34"/>
              <a:gd name="f56" fmla="*/ f45 1 f35"/>
              <a:gd name="f57" fmla="*/ f46 1 f34"/>
              <a:gd name="f58" fmla="*/ f47 1 f35"/>
              <a:gd name="f59" fmla="*/ f48 1 f35"/>
              <a:gd name="f60" fmla="*/ f49 1 f34"/>
              <a:gd name="f61" fmla="*/ f50 1 f35"/>
              <a:gd name="f62" fmla="*/ f51 f25 1"/>
              <a:gd name="f63" fmla="*/ f52 f25 1"/>
              <a:gd name="f64" fmla="*/ f54 f26 1"/>
              <a:gd name="f65" fmla="*/ f53 f26 1"/>
              <a:gd name="f66" fmla="*/ f55 f25 1"/>
              <a:gd name="f67" fmla="*/ f56 f26 1"/>
              <a:gd name="f68" fmla="*/ f57 f25 1"/>
              <a:gd name="f69" fmla="*/ f58 f26 1"/>
              <a:gd name="f70" fmla="*/ f59 f26 1"/>
              <a:gd name="f71" fmla="*/ f60 f25 1"/>
              <a:gd name="f72" fmla="*/ f61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3">
                <a:pos x="f66" y="f67"/>
              </a:cxn>
              <a:cxn ang="f43">
                <a:pos x="f68" y="f69"/>
              </a:cxn>
              <a:cxn ang="f43">
                <a:pos x="f66" y="f70"/>
              </a:cxn>
              <a:cxn ang="f43">
                <a:pos x="f71" y="f72"/>
              </a:cxn>
              <a:cxn ang="f43">
                <a:pos x="f66" y="f67"/>
              </a:cxn>
            </a:cxnLst>
            <a:rect l="f62" t="f65" r="f63" b="f64"/>
            <a:pathLst>
              <a:path w="51" h="53">
                <a:moveTo>
                  <a:pt x="f8" y="f5"/>
                </a:moveTo>
                <a:cubicBezTo>
                  <a:pt x="f9" y="f10"/>
                  <a:pt x="f11" y="f12"/>
                  <a:pt x="f13" y="f14"/>
                </a:cubicBezTo>
                <a:cubicBezTo>
                  <a:pt x="f6" y="f15"/>
                  <a:pt x="f16" y="f6"/>
                  <a:pt x="f8" y="f17"/>
                </a:cubicBezTo>
                <a:cubicBezTo>
                  <a:pt x="f18" y="f7"/>
                  <a:pt x="f5" y="f19"/>
                  <a:pt x="f20" y="f21"/>
                </a:cubicBezTo>
                <a:cubicBezTo>
                  <a:pt x="f22" y="f23"/>
                  <a:pt x="f10" y="f10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3" name="Freeform 75">
            <a:extLst>
              <a:ext uri="{FF2B5EF4-FFF2-40B4-BE49-F238E27FC236}">
                <a16:creationId xmlns:a16="http://schemas.microsoft.com/office/drawing/2014/main" id="{50E02729-56C9-7BB2-D7B8-2E3308685E84}"/>
              </a:ext>
            </a:extLst>
          </p:cNvPr>
          <p:cNvSpPr/>
          <p:nvPr/>
        </p:nvSpPr>
        <p:spPr>
          <a:xfrm>
            <a:off x="5099051" y="4522786"/>
            <a:ext cx="82552" cy="809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9"/>
              <a:gd name="f7" fmla="val 48"/>
              <a:gd name="f8" fmla="val 21"/>
              <a:gd name="f9" fmla="val 14"/>
              <a:gd name="f10" fmla="val 40"/>
              <a:gd name="f11" fmla="val 3"/>
              <a:gd name="f12" fmla="val 33"/>
              <a:gd name="f13" fmla="val 2"/>
              <a:gd name="f14" fmla="val 24"/>
              <a:gd name="f15" fmla="val 12"/>
              <a:gd name="f16" fmla="val 8"/>
              <a:gd name="f17" fmla="val 39"/>
              <a:gd name="f18" fmla="val 23"/>
              <a:gd name="f19" fmla="val 38"/>
              <a:gd name="f20" fmla="val 43"/>
              <a:gd name="f21" fmla="+- 0 0 -90"/>
              <a:gd name="f22" fmla="*/ f3 1 49"/>
              <a:gd name="f23" fmla="*/ f4 1 48"/>
              <a:gd name="f24" fmla="val f5"/>
              <a:gd name="f25" fmla="val f6"/>
              <a:gd name="f26" fmla="val f7"/>
              <a:gd name="f27" fmla="*/ f21 f0 1"/>
              <a:gd name="f28" fmla="+- f26 0 f24"/>
              <a:gd name="f29" fmla="+- f25 0 f24"/>
              <a:gd name="f30" fmla="*/ f27 1 f2"/>
              <a:gd name="f31" fmla="*/ f29 1 49"/>
              <a:gd name="f32" fmla="*/ f28 1 48"/>
              <a:gd name="f33" fmla="*/ 21 f29 1"/>
              <a:gd name="f34" fmla="*/ 48 f28 1"/>
              <a:gd name="f35" fmla="*/ 2 f29 1"/>
              <a:gd name="f36" fmla="*/ 24 f28 1"/>
              <a:gd name="f37" fmla="*/ 24 f29 1"/>
              <a:gd name="f38" fmla="*/ 0 f28 1"/>
              <a:gd name="f39" fmla="*/ 49 f29 1"/>
              <a:gd name="f40" fmla="*/ 23 f28 1"/>
              <a:gd name="f41" fmla="+- f30 0 f1"/>
              <a:gd name="f42" fmla="*/ f33 1 49"/>
              <a:gd name="f43" fmla="*/ f34 1 48"/>
              <a:gd name="f44" fmla="*/ f35 1 49"/>
              <a:gd name="f45" fmla="*/ f36 1 48"/>
              <a:gd name="f46" fmla="*/ f37 1 49"/>
              <a:gd name="f47" fmla="*/ f38 1 48"/>
              <a:gd name="f48" fmla="*/ f39 1 49"/>
              <a:gd name="f49" fmla="*/ f40 1 48"/>
              <a:gd name="f50" fmla="*/ 0 1 f31"/>
              <a:gd name="f51" fmla="*/ f25 1 f31"/>
              <a:gd name="f52" fmla="*/ 0 1 f32"/>
              <a:gd name="f53" fmla="*/ f26 1 f32"/>
              <a:gd name="f54" fmla="*/ f42 1 f31"/>
              <a:gd name="f55" fmla="*/ f43 1 f32"/>
              <a:gd name="f56" fmla="*/ f44 1 f31"/>
              <a:gd name="f57" fmla="*/ f45 1 f32"/>
              <a:gd name="f58" fmla="*/ f46 1 f31"/>
              <a:gd name="f59" fmla="*/ f47 1 f32"/>
              <a:gd name="f60" fmla="*/ f48 1 f31"/>
              <a:gd name="f61" fmla="*/ f49 1 f32"/>
              <a:gd name="f62" fmla="*/ f50 f22 1"/>
              <a:gd name="f63" fmla="*/ f51 f22 1"/>
              <a:gd name="f64" fmla="*/ f53 f23 1"/>
              <a:gd name="f65" fmla="*/ f52 f23 1"/>
              <a:gd name="f66" fmla="*/ f54 f22 1"/>
              <a:gd name="f67" fmla="*/ f55 f23 1"/>
              <a:gd name="f68" fmla="*/ f56 f22 1"/>
              <a:gd name="f69" fmla="*/ f57 f23 1"/>
              <a:gd name="f70" fmla="*/ f58 f22 1"/>
              <a:gd name="f71" fmla="*/ f59 f23 1"/>
              <a:gd name="f72" fmla="*/ f60 f22 1"/>
              <a:gd name="f73" fmla="*/ f61 f2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1">
                <a:pos x="f66" y="f67"/>
              </a:cxn>
              <a:cxn ang="f41">
                <a:pos x="f68" y="f69"/>
              </a:cxn>
              <a:cxn ang="f41">
                <a:pos x="f70" y="f71"/>
              </a:cxn>
              <a:cxn ang="f41">
                <a:pos x="f72" y="f73"/>
              </a:cxn>
              <a:cxn ang="f41">
                <a:pos x="f66" y="f67"/>
              </a:cxn>
            </a:cxnLst>
            <a:rect l="f62" t="f65" r="f63" b="f64"/>
            <a:pathLst>
              <a:path w="49" h="48">
                <a:moveTo>
                  <a:pt x="f8" y="f7"/>
                </a:moveTo>
                <a:cubicBezTo>
                  <a:pt x="f9" y="f10"/>
                  <a:pt x="f11" y="f12"/>
                  <a:pt x="f13" y="f14"/>
                </a:cubicBezTo>
                <a:cubicBezTo>
                  <a:pt x="f5" y="f15"/>
                  <a:pt x="f16" y="f5"/>
                  <a:pt x="f14" y="f5"/>
                </a:cubicBezTo>
                <a:cubicBezTo>
                  <a:pt x="f17" y="f5"/>
                  <a:pt x="f7" y="f16"/>
                  <a:pt x="f6" y="f18"/>
                </a:cubicBezTo>
                <a:cubicBezTo>
                  <a:pt x="f6" y="f17"/>
                  <a:pt x="f19" y="f20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4" name="Freeform 76">
            <a:extLst>
              <a:ext uri="{FF2B5EF4-FFF2-40B4-BE49-F238E27FC236}">
                <a16:creationId xmlns:a16="http://schemas.microsoft.com/office/drawing/2014/main" id="{07B9C11E-BA93-6BEC-CC2C-2A254600C7D6}"/>
              </a:ext>
            </a:extLst>
          </p:cNvPr>
          <p:cNvSpPr/>
          <p:nvPr/>
        </p:nvSpPr>
        <p:spPr>
          <a:xfrm>
            <a:off x="1103315" y="2903540"/>
            <a:ext cx="85725" cy="730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1"/>
              <a:gd name="f7" fmla="val 44"/>
              <a:gd name="f8" fmla="val 20"/>
              <a:gd name="f9" fmla="val 13"/>
              <a:gd name="f10" fmla="val 37"/>
              <a:gd name="f11" fmla="val 1"/>
              <a:gd name="f12" fmla="val 30"/>
              <a:gd name="f13" fmla="val 22"/>
              <a:gd name="f14" fmla="val 6"/>
              <a:gd name="f15" fmla="val 15"/>
              <a:gd name="f16" fmla="val 29"/>
              <a:gd name="f17" fmla="val 36"/>
              <a:gd name="f18" fmla="val 2"/>
              <a:gd name="f19" fmla="val 49"/>
              <a:gd name="f20" fmla="val 12"/>
              <a:gd name="f21" fmla="val 19"/>
              <a:gd name="f22" fmla="val 34"/>
              <a:gd name="f23" fmla="val 38"/>
              <a:gd name="f24" fmla="val 40"/>
              <a:gd name="f25" fmla="+- 0 0 -90"/>
              <a:gd name="f26" fmla="*/ f3 1 51"/>
              <a:gd name="f27" fmla="*/ f4 1 44"/>
              <a:gd name="f28" fmla="val f5"/>
              <a:gd name="f29" fmla="val f6"/>
              <a:gd name="f30" fmla="val f7"/>
              <a:gd name="f31" fmla="*/ f25 f0 1"/>
              <a:gd name="f32" fmla="+- f30 0 f28"/>
              <a:gd name="f33" fmla="+- f29 0 f28"/>
              <a:gd name="f34" fmla="*/ f31 1 f2"/>
              <a:gd name="f35" fmla="*/ f33 1 51"/>
              <a:gd name="f36" fmla="*/ f32 1 44"/>
              <a:gd name="f37" fmla="*/ 20 f33 1"/>
              <a:gd name="f38" fmla="*/ 44 f32 1"/>
              <a:gd name="f39" fmla="*/ 1 f33 1"/>
              <a:gd name="f40" fmla="*/ 22 f32 1"/>
              <a:gd name="f41" fmla="*/ 29 f33 1"/>
              <a:gd name="f42" fmla="*/ 1 f32 1"/>
              <a:gd name="f43" fmla="*/ 49 f33 1"/>
              <a:gd name="f44" fmla="*/ 19 f32 1"/>
              <a:gd name="f45" fmla="+- f34 0 f1"/>
              <a:gd name="f46" fmla="*/ f37 1 51"/>
              <a:gd name="f47" fmla="*/ f38 1 44"/>
              <a:gd name="f48" fmla="*/ f39 1 51"/>
              <a:gd name="f49" fmla="*/ f40 1 44"/>
              <a:gd name="f50" fmla="*/ f41 1 51"/>
              <a:gd name="f51" fmla="*/ f42 1 44"/>
              <a:gd name="f52" fmla="*/ f43 1 51"/>
              <a:gd name="f53" fmla="*/ f44 1 44"/>
              <a:gd name="f54" fmla="*/ 0 1 f35"/>
              <a:gd name="f55" fmla="*/ f29 1 f35"/>
              <a:gd name="f56" fmla="*/ 0 1 f36"/>
              <a:gd name="f57" fmla="*/ f30 1 f36"/>
              <a:gd name="f58" fmla="*/ f46 1 f35"/>
              <a:gd name="f59" fmla="*/ f47 1 f36"/>
              <a:gd name="f60" fmla="*/ f48 1 f35"/>
              <a:gd name="f61" fmla="*/ f49 1 f36"/>
              <a:gd name="f62" fmla="*/ f50 1 f35"/>
              <a:gd name="f63" fmla="*/ f51 1 f36"/>
              <a:gd name="f64" fmla="*/ f52 1 f35"/>
              <a:gd name="f65" fmla="*/ f53 1 f36"/>
              <a:gd name="f66" fmla="*/ f54 f26 1"/>
              <a:gd name="f67" fmla="*/ f55 f26 1"/>
              <a:gd name="f68" fmla="*/ f57 f27 1"/>
              <a:gd name="f69" fmla="*/ f56 f27 1"/>
              <a:gd name="f70" fmla="*/ f58 f26 1"/>
              <a:gd name="f71" fmla="*/ f59 f27 1"/>
              <a:gd name="f72" fmla="*/ f60 f26 1"/>
              <a:gd name="f73" fmla="*/ f61 f27 1"/>
              <a:gd name="f74" fmla="*/ f62 f26 1"/>
              <a:gd name="f75" fmla="*/ f63 f27 1"/>
              <a:gd name="f76" fmla="*/ f64 f26 1"/>
              <a:gd name="f77" fmla="*/ f65 f2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5">
                <a:pos x="f70" y="f71"/>
              </a:cxn>
              <a:cxn ang="f45">
                <a:pos x="f72" y="f73"/>
              </a:cxn>
              <a:cxn ang="f45">
                <a:pos x="f74" y="f75"/>
              </a:cxn>
              <a:cxn ang="f45">
                <a:pos x="f76" y="f77"/>
              </a:cxn>
              <a:cxn ang="f45">
                <a:pos x="f70" y="f71"/>
              </a:cxn>
            </a:cxnLst>
            <a:rect l="f66" t="f69" r="f67" b="f68"/>
            <a:pathLst>
              <a:path w="51" h="44">
                <a:moveTo>
                  <a:pt x="f8" y="f7"/>
                </a:moveTo>
                <a:cubicBezTo>
                  <a:pt x="f9" y="f10"/>
                  <a:pt x="f11" y="f12"/>
                  <a:pt x="f11" y="f13"/>
                </a:cubicBezTo>
                <a:cubicBezTo>
                  <a:pt x="f5" y="f14"/>
                  <a:pt x="f15" y="f5"/>
                  <a:pt x="f16" y="f11"/>
                </a:cubicBezTo>
                <a:cubicBezTo>
                  <a:pt x="f17" y="f18"/>
                  <a:pt x="f19" y="f20"/>
                  <a:pt x="f19" y="f21"/>
                </a:cubicBezTo>
                <a:cubicBezTo>
                  <a:pt x="f6" y="f22"/>
                  <a:pt x="f23" y="f24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5" name="Freeform 77">
            <a:extLst>
              <a:ext uri="{FF2B5EF4-FFF2-40B4-BE49-F238E27FC236}">
                <a16:creationId xmlns:a16="http://schemas.microsoft.com/office/drawing/2014/main" id="{1485A039-74A2-F1A7-A36A-443CED789E94}"/>
              </a:ext>
            </a:extLst>
          </p:cNvPr>
          <p:cNvSpPr/>
          <p:nvPr/>
        </p:nvSpPr>
        <p:spPr>
          <a:xfrm>
            <a:off x="5300667" y="4546597"/>
            <a:ext cx="103190" cy="8889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1"/>
              <a:gd name="f7" fmla="val 53"/>
              <a:gd name="f8" fmla="val 21"/>
              <a:gd name="f9" fmla="val 32"/>
              <a:gd name="f10" fmla="val 14"/>
              <a:gd name="f11" fmla="val 27"/>
              <a:gd name="f12" fmla="val 6"/>
              <a:gd name="f13" fmla="val 23"/>
              <a:gd name="f14" fmla="val 2"/>
              <a:gd name="f15" fmla="val 17"/>
              <a:gd name="f16" fmla="val 9"/>
              <a:gd name="f17" fmla="val 5"/>
              <a:gd name="f18" fmla="val 13"/>
              <a:gd name="f19" fmla="val 20"/>
              <a:gd name="f20" fmla="val 11"/>
              <a:gd name="f21" fmla="val 34"/>
              <a:gd name="f22" fmla="val 16"/>
              <a:gd name="f23" fmla="val 15"/>
              <a:gd name="f24" fmla="val 43"/>
              <a:gd name="f25" fmla="val 52"/>
              <a:gd name="f26" fmla="val 25"/>
              <a:gd name="f27" fmla="val 30"/>
              <a:gd name="f28" fmla="val 57"/>
              <a:gd name="f29" fmla="val 36"/>
              <a:gd name="f30" fmla="val 54"/>
              <a:gd name="f31" fmla="val 47"/>
              <a:gd name="f32" fmla="val 48"/>
              <a:gd name="f33" fmla="val 49"/>
              <a:gd name="f34" fmla="val 33"/>
              <a:gd name="f35" fmla="val 42"/>
              <a:gd name="f36" fmla="val 28"/>
              <a:gd name="f37" fmla="val 29"/>
              <a:gd name="f38" fmla="val 31"/>
              <a:gd name="f39" fmla="+- 0 0 -90"/>
              <a:gd name="f40" fmla="*/ f3 1 61"/>
              <a:gd name="f41" fmla="*/ f4 1 53"/>
              <a:gd name="f42" fmla="val f5"/>
              <a:gd name="f43" fmla="val f6"/>
              <a:gd name="f44" fmla="val f7"/>
              <a:gd name="f45" fmla="*/ f39 f0 1"/>
              <a:gd name="f46" fmla="+- f44 0 f42"/>
              <a:gd name="f47" fmla="+- f43 0 f42"/>
              <a:gd name="f48" fmla="*/ f45 1 f2"/>
              <a:gd name="f49" fmla="*/ f47 1 61"/>
              <a:gd name="f50" fmla="*/ f46 1 53"/>
              <a:gd name="f51" fmla="*/ 21 f47 1"/>
              <a:gd name="f52" fmla="*/ 32 f46 1"/>
              <a:gd name="f53" fmla="*/ 2 f47 1"/>
              <a:gd name="f54" fmla="*/ 17 f46 1"/>
              <a:gd name="f55" fmla="*/ 13 f47 1"/>
              <a:gd name="f56" fmla="*/ 0 f46 1"/>
              <a:gd name="f57" fmla="*/ 34 f47 1"/>
              <a:gd name="f58" fmla="*/ 15 f46 1"/>
              <a:gd name="f59" fmla="*/ 61 f47 1"/>
              <a:gd name="f60" fmla="*/ 30 f46 1"/>
              <a:gd name="f61" fmla="*/ 48 f47 1"/>
              <a:gd name="f62" fmla="*/ 49 f46 1"/>
              <a:gd name="f63" fmla="*/ 27 f47 1"/>
              <a:gd name="f64" fmla="*/ 28 f46 1"/>
              <a:gd name="f65" fmla="+- f48 0 f1"/>
              <a:gd name="f66" fmla="*/ f51 1 61"/>
              <a:gd name="f67" fmla="*/ f52 1 53"/>
              <a:gd name="f68" fmla="*/ f53 1 61"/>
              <a:gd name="f69" fmla="*/ f54 1 53"/>
              <a:gd name="f70" fmla="*/ f55 1 61"/>
              <a:gd name="f71" fmla="*/ f56 1 53"/>
              <a:gd name="f72" fmla="*/ f57 1 61"/>
              <a:gd name="f73" fmla="*/ f58 1 53"/>
              <a:gd name="f74" fmla="*/ f59 1 61"/>
              <a:gd name="f75" fmla="*/ f60 1 53"/>
              <a:gd name="f76" fmla="*/ f61 1 61"/>
              <a:gd name="f77" fmla="*/ f62 1 53"/>
              <a:gd name="f78" fmla="*/ f63 1 61"/>
              <a:gd name="f79" fmla="*/ f64 1 53"/>
              <a:gd name="f80" fmla="*/ 0 1 f49"/>
              <a:gd name="f81" fmla="*/ f43 1 f49"/>
              <a:gd name="f82" fmla="*/ 0 1 f50"/>
              <a:gd name="f83" fmla="*/ f44 1 f50"/>
              <a:gd name="f84" fmla="*/ f66 1 f49"/>
              <a:gd name="f85" fmla="*/ f67 1 f50"/>
              <a:gd name="f86" fmla="*/ f68 1 f49"/>
              <a:gd name="f87" fmla="*/ f69 1 f50"/>
              <a:gd name="f88" fmla="*/ f70 1 f49"/>
              <a:gd name="f89" fmla="*/ f71 1 f50"/>
              <a:gd name="f90" fmla="*/ f72 1 f49"/>
              <a:gd name="f91" fmla="*/ f73 1 f50"/>
              <a:gd name="f92" fmla="*/ f74 1 f49"/>
              <a:gd name="f93" fmla="*/ f75 1 f50"/>
              <a:gd name="f94" fmla="*/ f76 1 f49"/>
              <a:gd name="f95" fmla="*/ f77 1 f50"/>
              <a:gd name="f96" fmla="*/ f78 1 f49"/>
              <a:gd name="f97" fmla="*/ f79 1 f50"/>
              <a:gd name="f98" fmla="*/ f80 f40 1"/>
              <a:gd name="f99" fmla="*/ f81 f40 1"/>
              <a:gd name="f100" fmla="*/ f83 f41 1"/>
              <a:gd name="f101" fmla="*/ f82 f41 1"/>
              <a:gd name="f102" fmla="*/ f84 f40 1"/>
              <a:gd name="f103" fmla="*/ f85 f41 1"/>
              <a:gd name="f104" fmla="*/ f86 f40 1"/>
              <a:gd name="f105" fmla="*/ f87 f41 1"/>
              <a:gd name="f106" fmla="*/ f88 f40 1"/>
              <a:gd name="f107" fmla="*/ f89 f41 1"/>
              <a:gd name="f108" fmla="*/ f90 f40 1"/>
              <a:gd name="f109" fmla="*/ f91 f41 1"/>
              <a:gd name="f110" fmla="*/ f92 f40 1"/>
              <a:gd name="f111" fmla="*/ f93 f41 1"/>
              <a:gd name="f112" fmla="*/ f94 f40 1"/>
              <a:gd name="f113" fmla="*/ f95 f41 1"/>
              <a:gd name="f114" fmla="*/ f96 f40 1"/>
              <a:gd name="f115" fmla="*/ f97 f4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5">
                <a:pos x="f102" y="f103"/>
              </a:cxn>
              <a:cxn ang="f65">
                <a:pos x="f104" y="f105"/>
              </a:cxn>
              <a:cxn ang="f65">
                <a:pos x="f106" y="f107"/>
              </a:cxn>
              <a:cxn ang="f65">
                <a:pos x="f108" y="f105"/>
              </a:cxn>
              <a:cxn ang="f65">
                <a:pos x="f108" y="f109"/>
              </a:cxn>
              <a:cxn ang="f65">
                <a:pos x="f110" y="f111"/>
              </a:cxn>
              <a:cxn ang="f65">
                <a:pos x="f112" y="f113"/>
              </a:cxn>
              <a:cxn ang="f65">
                <a:pos x="f114" y="f115"/>
              </a:cxn>
              <a:cxn ang="f65">
                <a:pos x="f102" y="f103"/>
              </a:cxn>
            </a:cxnLst>
            <a:rect l="f98" t="f101" r="f99" b="f100"/>
            <a:pathLst>
              <a:path w="61" h="53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5" y="f10"/>
                  <a:pt x="f16" y="f17"/>
                  <a:pt x="f18" y="f5"/>
                </a:cubicBezTo>
                <a:cubicBezTo>
                  <a:pt x="f19" y="f17"/>
                  <a:pt x="f11" y="f20"/>
                  <a:pt x="f21" y="f15"/>
                </a:cubicBezTo>
                <a:cubicBezTo>
                  <a:pt x="f21" y="f22"/>
                  <a:pt x="f21" y="f22"/>
                  <a:pt x="f21" y="f23"/>
                </a:cubicBezTo>
                <a:cubicBezTo>
                  <a:pt x="f24" y="f19"/>
                  <a:pt x="f25" y="f26"/>
                  <a:pt x="f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34" y="f7"/>
                  <a:pt x="f11" y="f35"/>
                  <a:pt x="f11" y="f36"/>
                </a:cubicBezTo>
                <a:cubicBezTo>
                  <a:pt x="f26" y="f37"/>
                  <a:pt x="f13" y="f38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6" name="Freeform 78">
            <a:extLst>
              <a:ext uri="{FF2B5EF4-FFF2-40B4-BE49-F238E27FC236}">
                <a16:creationId xmlns:a16="http://schemas.microsoft.com/office/drawing/2014/main" id="{8BD1CB0E-512E-5535-6723-E83760E7B520}"/>
              </a:ext>
            </a:extLst>
          </p:cNvPr>
          <p:cNvSpPr/>
          <p:nvPr/>
        </p:nvSpPr>
        <p:spPr>
          <a:xfrm>
            <a:off x="892170" y="2471742"/>
            <a:ext cx="82552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9"/>
              <a:gd name="f7" fmla="val 45"/>
              <a:gd name="f8" fmla="val 37"/>
              <a:gd name="f9" fmla="val 13"/>
              <a:gd name="f10" fmla="val 11"/>
              <a:gd name="f11" fmla="val 31"/>
              <a:gd name="f12" fmla="val 6"/>
              <a:gd name="f13" fmla="val 38"/>
              <a:gd name="f14" fmla="val 8"/>
              <a:gd name="f15" fmla="val 48"/>
              <a:gd name="f16" fmla="val 18"/>
              <a:gd name="f17" fmla="val 25"/>
              <a:gd name="f18" fmla="val 42"/>
              <a:gd name="f19" fmla="val 43"/>
              <a:gd name="f20" fmla="val 21"/>
              <a:gd name="f21" fmla="val 10"/>
              <a:gd name="f22" fmla="val 39"/>
              <a:gd name="f23" fmla="val 36"/>
              <a:gd name="f24" fmla="+- 0 0 -90"/>
              <a:gd name="f25" fmla="*/ f3 1 49"/>
              <a:gd name="f26" fmla="*/ f4 1 45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49"/>
              <a:gd name="f35" fmla="*/ f31 1 45"/>
              <a:gd name="f36" fmla="*/ 0 f32 1"/>
              <a:gd name="f37" fmla="*/ 37 f31 1"/>
              <a:gd name="f38" fmla="*/ 31 f32 1"/>
              <a:gd name="f39" fmla="*/ 6 f31 1"/>
              <a:gd name="f40" fmla="*/ 48 f32 1"/>
              <a:gd name="f41" fmla="*/ 25 f31 1"/>
              <a:gd name="f42" fmla="*/ 43 f31 1"/>
              <a:gd name="f43" fmla="*/ 36 f31 1"/>
              <a:gd name="f44" fmla="+- f33 0 f1"/>
              <a:gd name="f45" fmla="*/ f36 1 49"/>
              <a:gd name="f46" fmla="*/ f37 1 45"/>
              <a:gd name="f47" fmla="*/ f38 1 49"/>
              <a:gd name="f48" fmla="*/ f39 1 45"/>
              <a:gd name="f49" fmla="*/ f40 1 49"/>
              <a:gd name="f50" fmla="*/ f41 1 45"/>
              <a:gd name="f51" fmla="*/ f42 1 45"/>
              <a:gd name="f52" fmla="*/ f43 1 45"/>
              <a:gd name="f53" fmla="*/ 0 1 f34"/>
              <a:gd name="f54" fmla="*/ f28 1 f34"/>
              <a:gd name="f55" fmla="*/ 0 1 f35"/>
              <a:gd name="f56" fmla="*/ f29 1 f35"/>
              <a:gd name="f57" fmla="*/ f45 1 f34"/>
              <a:gd name="f58" fmla="*/ f46 1 f35"/>
              <a:gd name="f59" fmla="*/ f47 1 f34"/>
              <a:gd name="f60" fmla="*/ f48 1 f35"/>
              <a:gd name="f61" fmla="*/ f49 1 f34"/>
              <a:gd name="f62" fmla="*/ f50 1 f35"/>
              <a:gd name="f63" fmla="*/ f51 1 f35"/>
              <a:gd name="f64" fmla="*/ f52 1 f35"/>
              <a:gd name="f65" fmla="*/ f53 f25 1"/>
              <a:gd name="f66" fmla="*/ f54 f25 1"/>
              <a:gd name="f67" fmla="*/ f56 f26 1"/>
              <a:gd name="f68" fmla="*/ f55 f26 1"/>
              <a:gd name="f69" fmla="*/ f57 f25 1"/>
              <a:gd name="f70" fmla="*/ f58 f26 1"/>
              <a:gd name="f71" fmla="*/ f59 f25 1"/>
              <a:gd name="f72" fmla="*/ f60 f26 1"/>
              <a:gd name="f73" fmla="*/ f61 f25 1"/>
              <a:gd name="f74" fmla="*/ f62 f26 1"/>
              <a:gd name="f75" fmla="*/ f63 f26 1"/>
              <a:gd name="f76" fmla="*/ f64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69" y="f70"/>
              </a:cxn>
              <a:cxn ang="f44">
                <a:pos x="f71" y="f72"/>
              </a:cxn>
              <a:cxn ang="f44">
                <a:pos x="f73" y="f74"/>
              </a:cxn>
              <a:cxn ang="f44">
                <a:pos x="f71" y="f75"/>
              </a:cxn>
              <a:cxn ang="f44">
                <a:pos x="f69" y="f76"/>
              </a:cxn>
              <a:cxn ang="f44">
                <a:pos x="f69" y="f70"/>
              </a:cxn>
            </a:cxnLst>
            <a:rect l="f65" t="f68" r="f66" b="f67"/>
            <a:pathLst>
              <a:path w="49" h="45">
                <a:moveTo>
                  <a:pt x="f5" y="f8"/>
                </a:moveTo>
                <a:cubicBezTo>
                  <a:pt x="f5" y="f9"/>
                  <a:pt x="f10" y="f5"/>
                  <a:pt x="f11" y="f12"/>
                </a:cubicBezTo>
                <a:cubicBezTo>
                  <a:pt x="f13" y="f14"/>
                  <a:pt x="f15" y="f16"/>
                  <a:pt x="f15" y="f17"/>
                </a:cubicBezTo>
                <a:cubicBezTo>
                  <a:pt x="f6" y="f11"/>
                  <a:pt x="f13" y="f18"/>
                  <a:pt x="f11" y="f19"/>
                </a:cubicBezTo>
                <a:cubicBezTo>
                  <a:pt x="f20" y="f7"/>
                  <a:pt x="f21" y="f22"/>
                  <a:pt x="f5" y="f23"/>
                </a:cubicBezTo>
                <a:lnTo>
                  <a:pt x="f5" y="f8"/>
                </a:ln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7" name="Freeform 79">
            <a:extLst>
              <a:ext uri="{FF2B5EF4-FFF2-40B4-BE49-F238E27FC236}">
                <a16:creationId xmlns:a16="http://schemas.microsoft.com/office/drawing/2014/main" id="{BE7B125A-2AE1-05C6-CF81-C5D176CE9EEF}"/>
              </a:ext>
            </a:extLst>
          </p:cNvPr>
          <p:cNvSpPr/>
          <p:nvPr/>
        </p:nvSpPr>
        <p:spPr>
          <a:xfrm>
            <a:off x="549270" y="2687641"/>
            <a:ext cx="107954" cy="6667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4"/>
              <a:gd name="f7" fmla="val 40"/>
              <a:gd name="f8" fmla="val 58"/>
              <a:gd name="f9" fmla="val 9"/>
              <a:gd name="f10" fmla="val 23"/>
              <a:gd name="f11" fmla="val 59"/>
              <a:gd name="f12" fmla="val 31"/>
              <a:gd name="f13" fmla="val 46"/>
              <a:gd name="f14" fmla="val 35"/>
              <a:gd name="f15" fmla="val 38"/>
              <a:gd name="f16" fmla="val 16"/>
              <a:gd name="f17" fmla="val 6"/>
              <a:gd name="f18" fmla="val 25"/>
              <a:gd name="f19" fmla="val 15"/>
              <a:gd name="f20" fmla="val 14"/>
              <a:gd name="f21" fmla="val 30"/>
              <a:gd name="f22" fmla="val 1"/>
              <a:gd name="f23" fmla="val 2"/>
              <a:gd name="f24" fmla="val 49"/>
              <a:gd name="f25" fmla="val 7"/>
              <a:gd name="f26" fmla="val 10"/>
              <a:gd name="f27" fmla="+- 0 0 -90"/>
              <a:gd name="f28" fmla="*/ f3 1 64"/>
              <a:gd name="f29" fmla="*/ f4 1 40"/>
              <a:gd name="f30" fmla="val f5"/>
              <a:gd name="f31" fmla="val f6"/>
              <a:gd name="f32" fmla="val f7"/>
              <a:gd name="f33" fmla="*/ f27 f0 1"/>
              <a:gd name="f34" fmla="+- f32 0 f30"/>
              <a:gd name="f35" fmla="+- f31 0 f30"/>
              <a:gd name="f36" fmla="*/ f33 1 f2"/>
              <a:gd name="f37" fmla="*/ f35 1 64"/>
              <a:gd name="f38" fmla="*/ f34 1 40"/>
              <a:gd name="f39" fmla="*/ 58 f35 1"/>
              <a:gd name="f40" fmla="*/ 9 f34 1"/>
              <a:gd name="f41" fmla="*/ 46 f35 1"/>
              <a:gd name="f42" fmla="*/ 35 f34 1"/>
              <a:gd name="f43" fmla="*/ 6 f35 1"/>
              <a:gd name="f44" fmla="*/ 25 f34 1"/>
              <a:gd name="f45" fmla="*/ 30 f35 1"/>
              <a:gd name="f46" fmla="*/ 1 f34 1"/>
              <a:gd name="f47" fmla="*/ 59 f35 1"/>
              <a:gd name="f48" fmla="*/ 10 f34 1"/>
              <a:gd name="f49" fmla="+- f36 0 f1"/>
              <a:gd name="f50" fmla="*/ f39 1 64"/>
              <a:gd name="f51" fmla="*/ f40 1 40"/>
              <a:gd name="f52" fmla="*/ f41 1 64"/>
              <a:gd name="f53" fmla="*/ f42 1 40"/>
              <a:gd name="f54" fmla="*/ f43 1 64"/>
              <a:gd name="f55" fmla="*/ f44 1 40"/>
              <a:gd name="f56" fmla="*/ f45 1 64"/>
              <a:gd name="f57" fmla="*/ f46 1 40"/>
              <a:gd name="f58" fmla="*/ f47 1 64"/>
              <a:gd name="f59" fmla="*/ f48 1 40"/>
              <a:gd name="f60" fmla="*/ 0 1 f37"/>
              <a:gd name="f61" fmla="*/ f31 1 f37"/>
              <a:gd name="f62" fmla="*/ 0 1 f38"/>
              <a:gd name="f63" fmla="*/ f32 1 f38"/>
              <a:gd name="f64" fmla="*/ f50 1 f37"/>
              <a:gd name="f65" fmla="*/ f51 1 f38"/>
              <a:gd name="f66" fmla="*/ f52 1 f37"/>
              <a:gd name="f67" fmla="*/ f53 1 f38"/>
              <a:gd name="f68" fmla="*/ f54 1 f37"/>
              <a:gd name="f69" fmla="*/ f55 1 f38"/>
              <a:gd name="f70" fmla="*/ f56 1 f37"/>
              <a:gd name="f71" fmla="*/ f57 1 f38"/>
              <a:gd name="f72" fmla="*/ f58 1 f37"/>
              <a:gd name="f73" fmla="*/ f59 1 f38"/>
              <a:gd name="f74" fmla="*/ f60 f28 1"/>
              <a:gd name="f75" fmla="*/ f61 f28 1"/>
              <a:gd name="f76" fmla="*/ f63 f29 1"/>
              <a:gd name="f77" fmla="*/ f62 f29 1"/>
              <a:gd name="f78" fmla="*/ f64 f28 1"/>
              <a:gd name="f79" fmla="*/ f65 f29 1"/>
              <a:gd name="f80" fmla="*/ f66 f28 1"/>
              <a:gd name="f81" fmla="*/ f67 f29 1"/>
              <a:gd name="f82" fmla="*/ f68 f28 1"/>
              <a:gd name="f83" fmla="*/ f69 f29 1"/>
              <a:gd name="f84" fmla="*/ f70 f28 1"/>
              <a:gd name="f85" fmla="*/ f71 f29 1"/>
              <a:gd name="f86" fmla="*/ f72 f28 1"/>
              <a:gd name="f87" fmla="*/ f73 f2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9">
                <a:pos x="f78" y="f79"/>
              </a:cxn>
              <a:cxn ang="f49">
                <a:pos x="f80" y="f81"/>
              </a:cxn>
              <a:cxn ang="f49">
                <a:pos x="f82" y="f83"/>
              </a:cxn>
              <a:cxn ang="f49">
                <a:pos x="f84" y="f85"/>
              </a:cxn>
              <a:cxn ang="f49">
                <a:pos x="f86" y="f87"/>
              </a:cxn>
              <a:cxn ang="f49">
                <a:pos x="f78" y="f79"/>
              </a:cxn>
            </a:cxnLst>
            <a:rect l="f74" t="f77" r="f75" b="f76"/>
            <a:pathLst>
              <a:path w="64" h="40">
                <a:moveTo>
                  <a:pt x="f8" y="f9"/>
                </a:moveTo>
                <a:cubicBezTo>
                  <a:pt x="f6" y="f10"/>
                  <a:pt x="f11" y="f12"/>
                  <a:pt x="f13" y="f14"/>
                </a:cubicBezTo>
                <a:cubicBezTo>
                  <a:pt x="f12" y="f15"/>
                  <a:pt x="f16" y="f7"/>
                  <a:pt x="f17" y="f18"/>
                </a:cubicBezTo>
                <a:cubicBezTo>
                  <a:pt x="f5" y="f19"/>
                  <a:pt x="f20" y="f5"/>
                  <a:pt x="f21" y="f22"/>
                </a:cubicBezTo>
                <a:cubicBezTo>
                  <a:pt x="f7" y="f23"/>
                  <a:pt x="f24" y="f25"/>
                  <a:pt x="f11" y="f26"/>
                </a:cubicBezTo>
                <a:lnTo>
                  <a:pt x="f8" y="f9"/>
                </a:ln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8" name="Freeform 80">
            <a:extLst>
              <a:ext uri="{FF2B5EF4-FFF2-40B4-BE49-F238E27FC236}">
                <a16:creationId xmlns:a16="http://schemas.microsoft.com/office/drawing/2014/main" id="{E90CE16A-0570-5A89-B128-37B85895CE8E}"/>
              </a:ext>
            </a:extLst>
          </p:cNvPr>
          <p:cNvSpPr/>
          <p:nvPr/>
        </p:nvSpPr>
        <p:spPr>
          <a:xfrm>
            <a:off x="1000125" y="2549520"/>
            <a:ext cx="77788" cy="8731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6"/>
              <a:gd name="f7" fmla="val 52"/>
              <a:gd name="f8" fmla="val 24"/>
              <a:gd name="f9" fmla="val 13"/>
              <a:gd name="f10" fmla="val 39"/>
              <a:gd name="f11" fmla="val 3"/>
              <a:gd name="f12" fmla="val 32"/>
              <a:gd name="f13" fmla="val 2"/>
              <a:gd name="f14" fmla="val 23"/>
              <a:gd name="f15" fmla="val 9"/>
              <a:gd name="f16" fmla="val 11"/>
              <a:gd name="f17" fmla="val 33"/>
              <a:gd name="f18" fmla="val 4"/>
              <a:gd name="f19" fmla="val 15"/>
              <a:gd name="f20" fmla="val 22"/>
              <a:gd name="f21" fmla="val 30"/>
              <a:gd name="f22" fmla="val 35"/>
              <a:gd name="f23" fmla="val 38"/>
              <a:gd name="f24" fmla="+- 0 0 -90"/>
              <a:gd name="f25" fmla="*/ f3 1 46"/>
              <a:gd name="f26" fmla="*/ f4 1 52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46"/>
              <a:gd name="f35" fmla="*/ f31 1 52"/>
              <a:gd name="f36" fmla="*/ 24 f32 1"/>
              <a:gd name="f37" fmla="*/ 52 f31 1"/>
              <a:gd name="f38" fmla="*/ 2 f32 1"/>
              <a:gd name="f39" fmla="*/ 23 f31 1"/>
              <a:gd name="f40" fmla="*/ 3 f31 1"/>
              <a:gd name="f41" fmla="*/ 46 f32 1"/>
              <a:gd name="f42" fmla="*/ 22 f31 1"/>
              <a:gd name="f43" fmla="+- f33 0 f1"/>
              <a:gd name="f44" fmla="*/ f36 1 46"/>
              <a:gd name="f45" fmla="*/ f37 1 52"/>
              <a:gd name="f46" fmla="*/ f38 1 46"/>
              <a:gd name="f47" fmla="*/ f39 1 52"/>
              <a:gd name="f48" fmla="*/ f40 1 52"/>
              <a:gd name="f49" fmla="*/ f41 1 46"/>
              <a:gd name="f50" fmla="*/ f42 1 52"/>
              <a:gd name="f51" fmla="*/ 0 1 f34"/>
              <a:gd name="f52" fmla="*/ f28 1 f34"/>
              <a:gd name="f53" fmla="*/ 0 1 f35"/>
              <a:gd name="f54" fmla="*/ f29 1 f35"/>
              <a:gd name="f55" fmla="*/ f44 1 f34"/>
              <a:gd name="f56" fmla="*/ f45 1 f35"/>
              <a:gd name="f57" fmla="*/ f46 1 f34"/>
              <a:gd name="f58" fmla="*/ f47 1 f35"/>
              <a:gd name="f59" fmla="*/ f48 1 f35"/>
              <a:gd name="f60" fmla="*/ f49 1 f34"/>
              <a:gd name="f61" fmla="*/ f50 1 f35"/>
              <a:gd name="f62" fmla="*/ f51 f25 1"/>
              <a:gd name="f63" fmla="*/ f52 f25 1"/>
              <a:gd name="f64" fmla="*/ f54 f26 1"/>
              <a:gd name="f65" fmla="*/ f53 f26 1"/>
              <a:gd name="f66" fmla="*/ f55 f25 1"/>
              <a:gd name="f67" fmla="*/ f56 f26 1"/>
              <a:gd name="f68" fmla="*/ f57 f25 1"/>
              <a:gd name="f69" fmla="*/ f58 f26 1"/>
              <a:gd name="f70" fmla="*/ f59 f26 1"/>
              <a:gd name="f71" fmla="*/ f60 f25 1"/>
              <a:gd name="f72" fmla="*/ f61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3">
                <a:pos x="f66" y="f67"/>
              </a:cxn>
              <a:cxn ang="f43">
                <a:pos x="f68" y="f69"/>
              </a:cxn>
              <a:cxn ang="f43">
                <a:pos x="f66" y="f70"/>
              </a:cxn>
              <a:cxn ang="f43">
                <a:pos x="f71" y="f72"/>
              </a:cxn>
              <a:cxn ang="f43">
                <a:pos x="f66" y="f67"/>
              </a:cxn>
            </a:cxnLst>
            <a:rect l="f62" t="f65" r="f63" b="f64"/>
            <a:pathLst>
              <a:path w="46" h="52">
                <a:moveTo>
                  <a:pt x="f8" y="f7"/>
                </a:moveTo>
                <a:cubicBezTo>
                  <a:pt x="f9" y="f10"/>
                  <a:pt x="f11" y="f12"/>
                  <a:pt x="f13" y="f14"/>
                </a:cubicBezTo>
                <a:cubicBezTo>
                  <a:pt x="f5" y="f15"/>
                  <a:pt x="f16" y="f5"/>
                  <a:pt x="f8" y="f11"/>
                </a:cubicBezTo>
                <a:cubicBezTo>
                  <a:pt x="f17" y="f18"/>
                  <a:pt x="f6" y="f19"/>
                  <a:pt x="f6" y="f20"/>
                </a:cubicBezTo>
                <a:cubicBezTo>
                  <a:pt x="f6" y="f21"/>
                  <a:pt x="f22" y="f23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9" name="Freeform 81">
            <a:extLst>
              <a:ext uri="{FF2B5EF4-FFF2-40B4-BE49-F238E27FC236}">
                <a16:creationId xmlns:a16="http://schemas.microsoft.com/office/drawing/2014/main" id="{4637AE27-2448-FE77-3819-CBF6CEE3E6BA}"/>
              </a:ext>
            </a:extLst>
          </p:cNvPr>
          <p:cNvSpPr/>
          <p:nvPr/>
        </p:nvSpPr>
        <p:spPr>
          <a:xfrm>
            <a:off x="960440" y="2676521"/>
            <a:ext cx="93661" cy="6825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6"/>
              <a:gd name="f7" fmla="val 41"/>
              <a:gd name="f8" fmla="val 21"/>
              <a:gd name="f9" fmla="val 40"/>
              <a:gd name="f10" fmla="val 17"/>
              <a:gd name="f11" fmla="val 30"/>
              <a:gd name="f12" fmla="val 14"/>
              <a:gd name="f13" fmla="val 8"/>
              <a:gd name="f14" fmla="val 20"/>
              <a:gd name="f15" fmla="val 3"/>
              <a:gd name="f16" fmla="val 34"/>
              <a:gd name="f17" fmla="val 42"/>
              <a:gd name="f18" fmla="val 49"/>
              <a:gd name="f19" fmla="val 5"/>
              <a:gd name="f20" fmla="val 25"/>
              <a:gd name="f21" fmla="val 29"/>
              <a:gd name="f22" fmla="val 44"/>
              <a:gd name="f23" fmla="val 35"/>
              <a:gd name="f24" fmla="val 36"/>
              <a:gd name="f25" fmla="val 39"/>
              <a:gd name="f26" fmla="val 32"/>
              <a:gd name="f27" fmla="val 26"/>
              <a:gd name="f28" fmla="+- 0 0 -90"/>
              <a:gd name="f29" fmla="*/ f3 1 56"/>
              <a:gd name="f30" fmla="*/ f4 1 41"/>
              <a:gd name="f31" fmla="val f5"/>
              <a:gd name="f32" fmla="val f6"/>
              <a:gd name="f33" fmla="val f7"/>
              <a:gd name="f34" fmla="*/ f28 f0 1"/>
              <a:gd name="f35" fmla="+- f33 0 f31"/>
              <a:gd name="f36" fmla="+- f32 0 f31"/>
              <a:gd name="f37" fmla="*/ f34 1 f2"/>
              <a:gd name="f38" fmla="*/ f36 1 56"/>
              <a:gd name="f39" fmla="*/ f35 1 41"/>
              <a:gd name="f40" fmla="*/ 21 f36 1"/>
              <a:gd name="f41" fmla="*/ 40 f35 1"/>
              <a:gd name="f42" fmla="*/ 14 f36 1"/>
              <a:gd name="f43" fmla="*/ 8 f35 1"/>
              <a:gd name="f44" fmla="*/ 42 f36 1"/>
              <a:gd name="f45" fmla="*/ 3 f35 1"/>
              <a:gd name="f46" fmla="*/ 56 f36 1"/>
              <a:gd name="f47" fmla="*/ 25 f35 1"/>
              <a:gd name="f48" fmla="*/ 36 f36 1"/>
              <a:gd name="f49" fmla="*/ 39 f35 1"/>
              <a:gd name="f50" fmla="+- f37 0 f1"/>
              <a:gd name="f51" fmla="*/ f40 1 56"/>
              <a:gd name="f52" fmla="*/ f41 1 41"/>
              <a:gd name="f53" fmla="*/ f42 1 56"/>
              <a:gd name="f54" fmla="*/ f43 1 41"/>
              <a:gd name="f55" fmla="*/ f44 1 56"/>
              <a:gd name="f56" fmla="*/ f45 1 41"/>
              <a:gd name="f57" fmla="*/ f46 1 56"/>
              <a:gd name="f58" fmla="*/ f47 1 41"/>
              <a:gd name="f59" fmla="*/ f48 1 56"/>
              <a:gd name="f60" fmla="*/ f49 1 41"/>
              <a:gd name="f61" fmla="*/ 0 1 f38"/>
              <a:gd name="f62" fmla="*/ f32 1 f38"/>
              <a:gd name="f63" fmla="*/ 0 1 f39"/>
              <a:gd name="f64" fmla="*/ f33 1 f39"/>
              <a:gd name="f65" fmla="*/ f51 1 f38"/>
              <a:gd name="f66" fmla="*/ f52 1 f39"/>
              <a:gd name="f67" fmla="*/ f53 1 f38"/>
              <a:gd name="f68" fmla="*/ f54 1 f39"/>
              <a:gd name="f69" fmla="*/ f55 1 f38"/>
              <a:gd name="f70" fmla="*/ f56 1 f39"/>
              <a:gd name="f71" fmla="*/ f57 1 f38"/>
              <a:gd name="f72" fmla="*/ f58 1 f39"/>
              <a:gd name="f73" fmla="*/ f59 1 f38"/>
              <a:gd name="f74" fmla="*/ f60 1 f39"/>
              <a:gd name="f75" fmla="*/ f61 f29 1"/>
              <a:gd name="f76" fmla="*/ f62 f29 1"/>
              <a:gd name="f77" fmla="*/ f64 f30 1"/>
              <a:gd name="f78" fmla="*/ f63 f30 1"/>
              <a:gd name="f79" fmla="*/ f65 f29 1"/>
              <a:gd name="f80" fmla="*/ f66 f30 1"/>
              <a:gd name="f81" fmla="*/ f67 f29 1"/>
              <a:gd name="f82" fmla="*/ f68 f30 1"/>
              <a:gd name="f83" fmla="*/ f69 f29 1"/>
              <a:gd name="f84" fmla="*/ f70 f30 1"/>
              <a:gd name="f85" fmla="*/ f71 f29 1"/>
              <a:gd name="f86" fmla="*/ f72 f30 1"/>
              <a:gd name="f87" fmla="*/ f73 f29 1"/>
              <a:gd name="f88" fmla="*/ f74 f3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0">
                <a:pos x="f79" y="f80"/>
              </a:cxn>
              <a:cxn ang="f50">
                <a:pos x="f81" y="f82"/>
              </a:cxn>
              <a:cxn ang="f50">
                <a:pos x="f83" y="f84"/>
              </a:cxn>
              <a:cxn ang="f50">
                <a:pos x="f85" y="f86"/>
              </a:cxn>
              <a:cxn ang="f50">
                <a:pos x="f87" y="f88"/>
              </a:cxn>
              <a:cxn ang="f50">
                <a:pos x="f79" y="f88"/>
              </a:cxn>
              <a:cxn ang="f50">
                <a:pos x="f79" y="f80"/>
              </a:cxn>
            </a:cxnLst>
            <a:rect l="f75" t="f78" r="f76" b="f77"/>
            <a:pathLst>
              <a:path w="56" h="41">
                <a:moveTo>
                  <a:pt x="f8" y="f9"/>
                </a:moveTo>
                <a:cubicBezTo>
                  <a:pt x="f10" y="f11"/>
                  <a:pt x="f5" y="f8"/>
                  <a:pt x="f12" y="f13"/>
                </a:cubicBezTo>
                <a:cubicBezTo>
                  <a:pt x="f14" y="f15"/>
                  <a:pt x="f16" y="f5"/>
                  <a:pt x="f17" y="f15"/>
                </a:cubicBezTo>
                <a:cubicBezTo>
                  <a:pt x="f18" y="f19"/>
                  <a:pt x="f6" y="f10"/>
                  <a:pt x="f6" y="f20"/>
                </a:cubicBezTo>
                <a:cubicBezTo>
                  <a:pt x="f6" y="f21"/>
                  <a:pt x="f22" y="f23"/>
                  <a:pt x="f24" y="f25"/>
                </a:cubicBezTo>
                <a:cubicBezTo>
                  <a:pt x="f26" y="f7"/>
                  <a:pt x="f27" y="f25"/>
                  <a:pt x="f8" y="f25"/>
                </a:cubicBezTo>
                <a:cubicBezTo>
                  <a:pt x="f8" y="f25"/>
                  <a:pt x="f8" y="f9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0" name="Freeform 82">
            <a:extLst>
              <a:ext uri="{FF2B5EF4-FFF2-40B4-BE49-F238E27FC236}">
                <a16:creationId xmlns:a16="http://schemas.microsoft.com/office/drawing/2014/main" id="{A5EFA29C-D45A-09C8-7221-5A0F47971CF0}"/>
              </a:ext>
            </a:extLst>
          </p:cNvPr>
          <p:cNvSpPr/>
          <p:nvPr/>
        </p:nvSpPr>
        <p:spPr>
          <a:xfrm>
            <a:off x="5589590" y="4000500"/>
            <a:ext cx="80960" cy="857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8"/>
              <a:gd name="f7" fmla="val 51"/>
              <a:gd name="f8" fmla="val 24"/>
              <a:gd name="f9" fmla="val 14"/>
              <a:gd name="f10" fmla="val 38"/>
              <a:gd name="f11" fmla="val 4"/>
              <a:gd name="f12" fmla="val 31"/>
              <a:gd name="f13" fmla="val 3"/>
              <a:gd name="f14" fmla="val 22"/>
              <a:gd name="f15" fmla="val 10"/>
              <a:gd name="f16" fmla="val 11"/>
              <a:gd name="f17" fmla="val 32"/>
              <a:gd name="f18" fmla="val 6"/>
              <a:gd name="f19" fmla="val 39"/>
              <a:gd name="f20" fmla="val 16"/>
              <a:gd name="f21" fmla="val 23"/>
              <a:gd name="f22" fmla="val 42"/>
              <a:gd name="f23" fmla="val 35"/>
              <a:gd name="f24" fmla="+- 0 0 -90"/>
              <a:gd name="f25" fmla="*/ f3 1 48"/>
              <a:gd name="f26" fmla="*/ f4 1 51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48"/>
              <a:gd name="f35" fmla="*/ f31 1 51"/>
              <a:gd name="f36" fmla="*/ 24 f32 1"/>
              <a:gd name="f37" fmla="*/ 51 f31 1"/>
              <a:gd name="f38" fmla="*/ 3 f32 1"/>
              <a:gd name="f39" fmla="*/ 22 f31 1"/>
              <a:gd name="f40" fmla="*/ 22 f32 1"/>
              <a:gd name="f41" fmla="*/ 3 f31 1"/>
              <a:gd name="f42" fmla="*/ 48 f32 1"/>
              <a:gd name="f43" fmla="*/ 23 f31 1"/>
              <a:gd name="f44" fmla="+- f33 0 f1"/>
              <a:gd name="f45" fmla="*/ f36 1 48"/>
              <a:gd name="f46" fmla="*/ f37 1 51"/>
              <a:gd name="f47" fmla="*/ f38 1 48"/>
              <a:gd name="f48" fmla="*/ f39 1 51"/>
              <a:gd name="f49" fmla="*/ f40 1 48"/>
              <a:gd name="f50" fmla="*/ f41 1 51"/>
              <a:gd name="f51" fmla="*/ f42 1 48"/>
              <a:gd name="f52" fmla="*/ f43 1 51"/>
              <a:gd name="f53" fmla="*/ 0 1 f34"/>
              <a:gd name="f54" fmla="*/ f28 1 f34"/>
              <a:gd name="f55" fmla="*/ 0 1 f35"/>
              <a:gd name="f56" fmla="*/ f29 1 f35"/>
              <a:gd name="f57" fmla="*/ f45 1 f34"/>
              <a:gd name="f58" fmla="*/ f46 1 f35"/>
              <a:gd name="f59" fmla="*/ f47 1 f34"/>
              <a:gd name="f60" fmla="*/ f48 1 f35"/>
              <a:gd name="f61" fmla="*/ f49 1 f34"/>
              <a:gd name="f62" fmla="*/ f50 1 f35"/>
              <a:gd name="f63" fmla="*/ f51 1 f34"/>
              <a:gd name="f64" fmla="*/ f52 1 f35"/>
              <a:gd name="f65" fmla="*/ f53 f25 1"/>
              <a:gd name="f66" fmla="*/ f54 f25 1"/>
              <a:gd name="f67" fmla="*/ f56 f26 1"/>
              <a:gd name="f68" fmla="*/ f55 f26 1"/>
              <a:gd name="f69" fmla="*/ f57 f25 1"/>
              <a:gd name="f70" fmla="*/ f58 f26 1"/>
              <a:gd name="f71" fmla="*/ f59 f25 1"/>
              <a:gd name="f72" fmla="*/ f60 f26 1"/>
              <a:gd name="f73" fmla="*/ f61 f25 1"/>
              <a:gd name="f74" fmla="*/ f62 f26 1"/>
              <a:gd name="f75" fmla="*/ f63 f25 1"/>
              <a:gd name="f76" fmla="*/ f64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69" y="f70"/>
              </a:cxn>
              <a:cxn ang="f44">
                <a:pos x="f71" y="f72"/>
              </a:cxn>
              <a:cxn ang="f44">
                <a:pos x="f73" y="f74"/>
              </a:cxn>
              <a:cxn ang="f44">
                <a:pos x="f75" y="f76"/>
              </a:cxn>
              <a:cxn ang="f44">
                <a:pos x="f69" y="f70"/>
              </a:cxn>
            </a:cxnLst>
            <a:rect l="f65" t="f68" r="f66" b="f67"/>
            <a:pathLst>
              <a:path w="48" h="51">
                <a:moveTo>
                  <a:pt x="f8" y="f7"/>
                </a:moveTo>
                <a:cubicBezTo>
                  <a:pt x="f9" y="f10"/>
                  <a:pt x="f11" y="f12"/>
                  <a:pt x="f13" y="f14"/>
                </a:cubicBezTo>
                <a:cubicBezTo>
                  <a:pt x="f5" y="f15"/>
                  <a:pt x="f16" y="f5"/>
                  <a:pt x="f14" y="f13"/>
                </a:cubicBezTo>
                <a:cubicBezTo>
                  <a:pt x="f17" y="f18"/>
                  <a:pt x="f19" y="f20"/>
                  <a:pt x="f6" y="f21"/>
                </a:cubicBezTo>
                <a:cubicBezTo>
                  <a:pt x="f22" y="f12"/>
                  <a:pt x="f23" y="f10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1" name="Freeform 83">
            <a:extLst>
              <a:ext uri="{FF2B5EF4-FFF2-40B4-BE49-F238E27FC236}">
                <a16:creationId xmlns:a16="http://schemas.microsoft.com/office/drawing/2014/main" id="{ED1F8F0D-08F1-868D-66C3-D6D7E8FD5E9A}"/>
              </a:ext>
            </a:extLst>
          </p:cNvPr>
          <p:cNvSpPr/>
          <p:nvPr/>
        </p:nvSpPr>
        <p:spPr>
          <a:xfrm>
            <a:off x="1069976" y="2827333"/>
            <a:ext cx="76196" cy="825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5"/>
              <a:gd name="f7" fmla="val 49"/>
              <a:gd name="f8" fmla="val 22"/>
              <a:gd name="f9" fmla="val 11"/>
              <a:gd name="f10" fmla="val 36"/>
              <a:gd name="f11" fmla="val 1"/>
              <a:gd name="f12" fmla="val 29"/>
              <a:gd name="f13" fmla="val 8"/>
              <a:gd name="f14" fmla="val 12"/>
              <a:gd name="f15" fmla="val 25"/>
              <a:gd name="f16" fmla="val 2"/>
              <a:gd name="f17" fmla="val 32"/>
              <a:gd name="f18" fmla="val 3"/>
              <a:gd name="f19" fmla="val 15"/>
              <a:gd name="f20" fmla="val 44"/>
              <a:gd name="f21" fmla="val 18"/>
              <a:gd name="f22" fmla="val 41"/>
              <a:gd name="f23" fmla="val 28"/>
              <a:gd name="f24" fmla="val 35"/>
              <a:gd name="f25" fmla="+- 0 0 -90"/>
              <a:gd name="f26" fmla="*/ f3 1 45"/>
              <a:gd name="f27" fmla="*/ f4 1 49"/>
              <a:gd name="f28" fmla="val f5"/>
              <a:gd name="f29" fmla="val f6"/>
              <a:gd name="f30" fmla="val f7"/>
              <a:gd name="f31" fmla="*/ f25 f0 1"/>
              <a:gd name="f32" fmla="+- f30 0 f28"/>
              <a:gd name="f33" fmla="+- f29 0 f28"/>
              <a:gd name="f34" fmla="*/ f31 1 f2"/>
              <a:gd name="f35" fmla="*/ f33 1 45"/>
              <a:gd name="f36" fmla="*/ f32 1 49"/>
              <a:gd name="f37" fmla="*/ 22 f33 1"/>
              <a:gd name="f38" fmla="*/ 49 f32 1"/>
              <a:gd name="f39" fmla="*/ 1 f33 1"/>
              <a:gd name="f40" fmla="*/ 22 f32 1"/>
              <a:gd name="f41" fmla="*/ 25 f33 1"/>
              <a:gd name="f42" fmla="*/ 2 f32 1"/>
              <a:gd name="f43" fmla="*/ 44 f33 1"/>
              <a:gd name="f44" fmla="*/ 18 f32 1"/>
              <a:gd name="f45" fmla="+- f34 0 f1"/>
              <a:gd name="f46" fmla="*/ f37 1 45"/>
              <a:gd name="f47" fmla="*/ f38 1 49"/>
              <a:gd name="f48" fmla="*/ f39 1 45"/>
              <a:gd name="f49" fmla="*/ f40 1 49"/>
              <a:gd name="f50" fmla="*/ f41 1 45"/>
              <a:gd name="f51" fmla="*/ f42 1 49"/>
              <a:gd name="f52" fmla="*/ f43 1 45"/>
              <a:gd name="f53" fmla="*/ f44 1 49"/>
              <a:gd name="f54" fmla="*/ 0 1 f35"/>
              <a:gd name="f55" fmla="*/ f29 1 f35"/>
              <a:gd name="f56" fmla="*/ 0 1 f36"/>
              <a:gd name="f57" fmla="*/ f30 1 f36"/>
              <a:gd name="f58" fmla="*/ f46 1 f35"/>
              <a:gd name="f59" fmla="*/ f47 1 f36"/>
              <a:gd name="f60" fmla="*/ f48 1 f35"/>
              <a:gd name="f61" fmla="*/ f49 1 f36"/>
              <a:gd name="f62" fmla="*/ f50 1 f35"/>
              <a:gd name="f63" fmla="*/ f51 1 f36"/>
              <a:gd name="f64" fmla="*/ f52 1 f35"/>
              <a:gd name="f65" fmla="*/ f53 1 f36"/>
              <a:gd name="f66" fmla="*/ f54 f26 1"/>
              <a:gd name="f67" fmla="*/ f55 f26 1"/>
              <a:gd name="f68" fmla="*/ f57 f27 1"/>
              <a:gd name="f69" fmla="*/ f56 f27 1"/>
              <a:gd name="f70" fmla="*/ f58 f26 1"/>
              <a:gd name="f71" fmla="*/ f59 f27 1"/>
              <a:gd name="f72" fmla="*/ f60 f26 1"/>
              <a:gd name="f73" fmla="*/ f61 f27 1"/>
              <a:gd name="f74" fmla="*/ f62 f26 1"/>
              <a:gd name="f75" fmla="*/ f63 f27 1"/>
              <a:gd name="f76" fmla="*/ f64 f26 1"/>
              <a:gd name="f77" fmla="*/ f65 f2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5">
                <a:pos x="f70" y="f71"/>
              </a:cxn>
              <a:cxn ang="f45">
                <a:pos x="f72" y="f73"/>
              </a:cxn>
              <a:cxn ang="f45">
                <a:pos x="f74" y="f75"/>
              </a:cxn>
              <a:cxn ang="f45">
                <a:pos x="f76" y="f77"/>
              </a:cxn>
              <a:cxn ang="f45">
                <a:pos x="f70" y="f71"/>
              </a:cxn>
            </a:cxnLst>
            <a:rect l="f66" t="f69" r="f67" b="f68"/>
            <a:pathLst>
              <a:path w="45" h="49">
                <a:moveTo>
                  <a:pt x="f8" y="f7"/>
                </a:moveTo>
                <a:cubicBezTo>
                  <a:pt x="f9" y="f10"/>
                  <a:pt x="f11" y="f12"/>
                  <a:pt x="f11" y="f8"/>
                </a:cubicBezTo>
                <a:cubicBezTo>
                  <a:pt x="f5" y="f13"/>
                  <a:pt x="f14" y="f5"/>
                  <a:pt x="f15" y="f16"/>
                </a:cubicBezTo>
                <a:cubicBezTo>
                  <a:pt x="f17" y="f18"/>
                  <a:pt x="f6" y="f19"/>
                  <a:pt x="f20" y="f21"/>
                </a:cubicBezTo>
                <a:cubicBezTo>
                  <a:pt x="f22" y="f23"/>
                  <a:pt x="f17" y="f24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2" name="Freeform 84">
            <a:extLst>
              <a:ext uri="{FF2B5EF4-FFF2-40B4-BE49-F238E27FC236}">
                <a16:creationId xmlns:a16="http://schemas.microsoft.com/office/drawing/2014/main" id="{FCEDD05D-F9E7-FFC9-71B3-55FB68BABD74}"/>
              </a:ext>
            </a:extLst>
          </p:cNvPr>
          <p:cNvSpPr/>
          <p:nvPr/>
        </p:nvSpPr>
        <p:spPr>
          <a:xfrm>
            <a:off x="792163" y="2649538"/>
            <a:ext cx="74615" cy="7143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5"/>
              <a:gd name="f7" fmla="val 43"/>
              <a:gd name="f8" fmla="val 24"/>
              <a:gd name="f9" fmla="val 31"/>
              <a:gd name="f10" fmla="val 8"/>
              <a:gd name="f11" fmla="val 42"/>
              <a:gd name="f12" fmla="val 14"/>
              <a:gd name="f13" fmla="val 23"/>
              <a:gd name="f14" fmla="val 36"/>
              <a:gd name="f15" fmla="val 33"/>
              <a:gd name="f16" fmla="val 21"/>
              <a:gd name="f17" fmla="val 37"/>
              <a:gd name="f18" fmla="val 11"/>
              <a:gd name="f19" fmla="val 7"/>
              <a:gd name="f20" fmla="val 4"/>
              <a:gd name="f21" fmla="+- 0 0 -90"/>
              <a:gd name="f22" fmla="*/ f3 1 45"/>
              <a:gd name="f23" fmla="*/ f4 1 43"/>
              <a:gd name="f24" fmla="val f5"/>
              <a:gd name="f25" fmla="val f6"/>
              <a:gd name="f26" fmla="val f7"/>
              <a:gd name="f27" fmla="*/ f21 f0 1"/>
              <a:gd name="f28" fmla="+- f26 0 f24"/>
              <a:gd name="f29" fmla="+- f25 0 f24"/>
              <a:gd name="f30" fmla="*/ f27 1 f2"/>
              <a:gd name="f31" fmla="*/ f29 1 45"/>
              <a:gd name="f32" fmla="*/ f28 1 43"/>
              <a:gd name="f33" fmla="*/ 24 f29 1"/>
              <a:gd name="f34" fmla="*/ 0 f28 1"/>
              <a:gd name="f35" fmla="*/ 43 f29 1"/>
              <a:gd name="f36" fmla="*/ 23 f28 1"/>
              <a:gd name="f37" fmla="*/ 21 f29 1"/>
              <a:gd name="f38" fmla="*/ 42 f28 1"/>
              <a:gd name="f39" fmla="*/ 0 f29 1"/>
              <a:gd name="f40" fmla="*/ 24 f28 1"/>
              <a:gd name="f41" fmla="+- f30 0 f1"/>
              <a:gd name="f42" fmla="*/ f33 1 45"/>
              <a:gd name="f43" fmla="*/ f34 1 43"/>
              <a:gd name="f44" fmla="*/ f35 1 45"/>
              <a:gd name="f45" fmla="*/ f36 1 43"/>
              <a:gd name="f46" fmla="*/ f37 1 45"/>
              <a:gd name="f47" fmla="*/ f38 1 43"/>
              <a:gd name="f48" fmla="*/ f39 1 45"/>
              <a:gd name="f49" fmla="*/ f40 1 43"/>
              <a:gd name="f50" fmla="*/ 0 1 f31"/>
              <a:gd name="f51" fmla="*/ f25 1 f31"/>
              <a:gd name="f52" fmla="*/ 0 1 f32"/>
              <a:gd name="f53" fmla="*/ f26 1 f32"/>
              <a:gd name="f54" fmla="*/ f42 1 f31"/>
              <a:gd name="f55" fmla="*/ f43 1 f32"/>
              <a:gd name="f56" fmla="*/ f44 1 f31"/>
              <a:gd name="f57" fmla="*/ f45 1 f32"/>
              <a:gd name="f58" fmla="*/ f46 1 f31"/>
              <a:gd name="f59" fmla="*/ f47 1 f32"/>
              <a:gd name="f60" fmla="*/ f48 1 f31"/>
              <a:gd name="f61" fmla="*/ f49 1 f32"/>
              <a:gd name="f62" fmla="*/ f50 f22 1"/>
              <a:gd name="f63" fmla="*/ f51 f22 1"/>
              <a:gd name="f64" fmla="*/ f53 f23 1"/>
              <a:gd name="f65" fmla="*/ f52 f23 1"/>
              <a:gd name="f66" fmla="*/ f54 f22 1"/>
              <a:gd name="f67" fmla="*/ f55 f23 1"/>
              <a:gd name="f68" fmla="*/ f56 f22 1"/>
              <a:gd name="f69" fmla="*/ f57 f23 1"/>
              <a:gd name="f70" fmla="*/ f58 f22 1"/>
              <a:gd name="f71" fmla="*/ f59 f23 1"/>
              <a:gd name="f72" fmla="*/ f60 f22 1"/>
              <a:gd name="f73" fmla="*/ f61 f2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1">
                <a:pos x="f66" y="f67"/>
              </a:cxn>
              <a:cxn ang="f41">
                <a:pos x="f68" y="f69"/>
              </a:cxn>
              <a:cxn ang="f41">
                <a:pos x="f70" y="f71"/>
              </a:cxn>
              <a:cxn ang="f41">
                <a:pos x="f72" y="f73"/>
              </a:cxn>
              <a:cxn ang="f41">
                <a:pos x="f66" y="f67"/>
              </a:cxn>
            </a:cxnLst>
            <a:rect l="f62" t="f65" r="f63" b="f64"/>
            <a:pathLst>
              <a:path w="45" h="43">
                <a:moveTo>
                  <a:pt x="f8" y="f5"/>
                </a:moveTo>
                <a:cubicBezTo>
                  <a:pt x="f9" y="f10"/>
                  <a:pt x="f11" y="f12"/>
                  <a:pt x="f7" y="f13"/>
                </a:cubicBezTo>
                <a:cubicBezTo>
                  <a:pt x="f6" y="f14"/>
                  <a:pt x="f15" y="f11"/>
                  <a:pt x="f16" y="f11"/>
                </a:cubicBezTo>
                <a:cubicBezTo>
                  <a:pt x="f10" y="f7"/>
                  <a:pt x="f5" y="f17"/>
                  <a:pt x="f5" y="f8"/>
                </a:cubicBezTo>
                <a:cubicBezTo>
                  <a:pt x="f5" y="f18"/>
                  <a:pt x="f19" y="f20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3" name="Freeform 85">
            <a:extLst>
              <a:ext uri="{FF2B5EF4-FFF2-40B4-BE49-F238E27FC236}">
                <a16:creationId xmlns:a16="http://schemas.microsoft.com/office/drawing/2014/main" id="{191ED11C-EDFB-D108-79F7-D357C1901381}"/>
              </a:ext>
            </a:extLst>
          </p:cNvPr>
          <p:cNvSpPr/>
          <p:nvPr/>
        </p:nvSpPr>
        <p:spPr>
          <a:xfrm>
            <a:off x="747714" y="3108329"/>
            <a:ext cx="74615" cy="730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4"/>
              <a:gd name="f7" fmla="val 17"/>
              <a:gd name="f8" fmla="val 43"/>
              <a:gd name="f9" fmla="val 12"/>
              <a:gd name="f10" fmla="val 35"/>
              <a:gd name="f11" fmla="val 4"/>
              <a:gd name="f12" fmla="val 27"/>
              <a:gd name="f13" fmla="val 2"/>
              <a:gd name="f14" fmla="val 18"/>
              <a:gd name="f15" fmla="val 7"/>
              <a:gd name="f16" fmla="val 8"/>
              <a:gd name="f17" fmla="val 20"/>
              <a:gd name="f18" fmla="val 1"/>
              <a:gd name="f19" fmla="val 34"/>
              <a:gd name="f20" fmla="val 9"/>
              <a:gd name="f21" fmla="val 42"/>
              <a:gd name="f22" fmla="val 23"/>
              <a:gd name="f23" fmla="val 40"/>
              <a:gd name="f24" fmla="val 31"/>
              <a:gd name="f25" fmla="val 37"/>
              <a:gd name="f26" fmla="val 26"/>
              <a:gd name="f27" fmla="+- 0 0 -90"/>
              <a:gd name="f28" fmla="*/ f3 1 44"/>
              <a:gd name="f29" fmla="*/ f4 1 44"/>
              <a:gd name="f30" fmla="val f5"/>
              <a:gd name="f31" fmla="val f6"/>
              <a:gd name="f32" fmla="*/ f27 f0 1"/>
              <a:gd name="f33" fmla="+- f31 0 f30"/>
              <a:gd name="f34" fmla="*/ f32 1 f2"/>
              <a:gd name="f35" fmla="*/ f33 1 44"/>
              <a:gd name="f36" fmla="*/ 17 f33 1"/>
              <a:gd name="f37" fmla="*/ 43 f33 1"/>
              <a:gd name="f38" fmla="*/ 2 f33 1"/>
              <a:gd name="f39" fmla="*/ 18 f33 1"/>
              <a:gd name="f40" fmla="*/ 20 f33 1"/>
              <a:gd name="f41" fmla="*/ 1 f33 1"/>
              <a:gd name="f42" fmla="*/ 42 f33 1"/>
              <a:gd name="f43" fmla="*/ 23 f33 1"/>
              <a:gd name="f44" fmla="*/ 26 f33 1"/>
              <a:gd name="f45" fmla="*/ 44 f33 1"/>
              <a:gd name="f46" fmla="+- f34 0 f1"/>
              <a:gd name="f47" fmla="*/ f36 1 44"/>
              <a:gd name="f48" fmla="*/ f37 1 44"/>
              <a:gd name="f49" fmla="*/ f38 1 44"/>
              <a:gd name="f50" fmla="*/ f39 1 44"/>
              <a:gd name="f51" fmla="*/ f40 1 44"/>
              <a:gd name="f52" fmla="*/ f41 1 44"/>
              <a:gd name="f53" fmla="*/ f42 1 44"/>
              <a:gd name="f54" fmla="*/ f43 1 44"/>
              <a:gd name="f55" fmla="*/ f44 1 44"/>
              <a:gd name="f56" fmla="*/ f45 1 44"/>
              <a:gd name="f57" fmla="*/ 0 1 f35"/>
              <a:gd name="f58" fmla="*/ f31 1 f35"/>
              <a:gd name="f59" fmla="*/ f47 1 f35"/>
              <a:gd name="f60" fmla="*/ f48 1 f35"/>
              <a:gd name="f61" fmla="*/ f49 1 f35"/>
              <a:gd name="f62" fmla="*/ f50 1 f35"/>
              <a:gd name="f63" fmla="*/ f51 1 f35"/>
              <a:gd name="f64" fmla="*/ f52 1 f35"/>
              <a:gd name="f65" fmla="*/ f53 1 f35"/>
              <a:gd name="f66" fmla="*/ f54 1 f35"/>
              <a:gd name="f67" fmla="*/ f55 1 f35"/>
              <a:gd name="f68" fmla="*/ f56 1 f35"/>
              <a:gd name="f69" fmla="*/ f57 f28 1"/>
              <a:gd name="f70" fmla="*/ f58 f28 1"/>
              <a:gd name="f71" fmla="*/ f58 f29 1"/>
              <a:gd name="f72" fmla="*/ f57 f29 1"/>
              <a:gd name="f73" fmla="*/ f59 f28 1"/>
              <a:gd name="f74" fmla="*/ f60 f29 1"/>
              <a:gd name="f75" fmla="*/ f61 f28 1"/>
              <a:gd name="f76" fmla="*/ f62 f29 1"/>
              <a:gd name="f77" fmla="*/ f63 f28 1"/>
              <a:gd name="f78" fmla="*/ f64 f29 1"/>
              <a:gd name="f79" fmla="*/ f65 f28 1"/>
              <a:gd name="f80" fmla="*/ f66 f29 1"/>
              <a:gd name="f81" fmla="*/ f67 f28 1"/>
              <a:gd name="f82" fmla="*/ f68 f2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6">
                <a:pos x="f73" y="f74"/>
              </a:cxn>
              <a:cxn ang="f46">
                <a:pos x="f75" y="f76"/>
              </a:cxn>
              <a:cxn ang="f46">
                <a:pos x="f77" y="f78"/>
              </a:cxn>
              <a:cxn ang="f46">
                <a:pos x="f79" y="f80"/>
              </a:cxn>
              <a:cxn ang="f46">
                <a:pos x="f81" y="f82"/>
              </a:cxn>
              <a:cxn ang="f46">
                <a:pos x="f73" y="f74"/>
              </a:cxn>
            </a:cxnLst>
            <a:rect l="f69" t="f72" r="f70" b="f71"/>
            <a:pathLst>
              <a:path w="44" h="44">
                <a:moveTo>
                  <a:pt x="f7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5" y="f15"/>
                  <a:pt x="f16" y="f5"/>
                  <a:pt x="f17" y="f18"/>
                </a:cubicBezTo>
                <a:cubicBezTo>
                  <a:pt x="f19" y="f13"/>
                  <a:pt x="f6" y="f20"/>
                  <a:pt x="f21" y="f22"/>
                </a:cubicBezTo>
                <a:cubicBezTo>
                  <a:pt x="f23" y="f24"/>
                  <a:pt x="f24" y="f25"/>
                  <a:pt x="f26" y="f6"/>
                </a:cubicBezTo>
                <a:cubicBezTo>
                  <a:pt x="f22" y="f6"/>
                  <a:pt x="f17" y="f8"/>
                  <a:pt x="f7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4" name="Freeform 86">
            <a:extLst>
              <a:ext uri="{FF2B5EF4-FFF2-40B4-BE49-F238E27FC236}">
                <a16:creationId xmlns:a16="http://schemas.microsoft.com/office/drawing/2014/main" id="{81CE6DC3-9C32-ECAF-5E3F-FF9F63187338}"/>
              </a:ext>
            </a:extLst>
          </p:cNvPr>
          <p:cNvSpPr/>
          <p:nvPr/>
        </p:nvSpPr>
        <p:spPr>
          <a:xfrm>
            <a:off x="5018090" y="4527551"/>
            <a:ext cx="71432" cy="825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2"/>
              <a:gd name="f7" fmla="val 49"/>
              <a:gd name="f8" fmla="val 22"/>
              <a:gd name="f9" fmla="val 11"/>
              <a:gd name="f10" fmla="val 36"/>
              <a:gd name="f11" fmla="val 28"/>
              <a:gd name="f12" fmla="val 21"/>
              <a:gd name="f13" fmla="val 14"/>
              <a:gd name="f14" fmla="val 12"/>
              <a:gd name="f15" fmla="val 4"/>
              <a:gd name="f16" fmla="val 20"/>
              <a:gd name="f17" fmla="val 2"/>
              <a:gd name="f18" fmla="val 33"/>
              <a:gd name="f19" fmla="val 10"/>
              <a:gd name="f20" fmla="val 41"/>
              <a:gd name="f21" fmla="val 39"/>
              <a:gd name="f22" fmla="val 30"/>
              <a:gd name="f23" fmla="val 31"/>
              <a:gd name="f24" fmla="+- 0 0 -90"/>
              <a:gd name="f25" fmla="*/ f3 1 42"/>
              <a:gd name="f26" fmla="*/ f4 1 49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42"/>
              <a:gd name="f35" fmla="*/ f31 1 49"/>
              <a:gd name="f36" fmla="*/ 22 f32 1"/>
              <a:gd name="f37" fmla="*/ 49 f31 1"/>
              <a:gd name="f38" fmla="*/ 0 f32 1"/>
              <a:gd name="f39" fmla="*/ 21 f31 1"/>
              <a:gd name="f40" fmla="*/ 20 f32 1"/>
              <a:gd name="f41" fmla="*/ 2 f31 1"/>
              <a:gd name="f42" fmla="*/ 41 f32 1"/>
              <a:gd name="f43" fmla="*/ 22 f31 1"/>
              <a:gd name="f44" fmla="+- f33 0 f1"/>
              <a:gd name="f45" fmla="*/ f36 1 42"/>
              <a:gd name="f46" fmla="*/ f37 1 49"/>
              <a:gd name="f47" fmla="*/ f38 1 42"/>
              <a:gd name="f48" fmla="*/ f39 1 49"/>
              <a:gd name="f49" fmla="*/ f40 1 42"/>
              <a:gd name="f50" fmla="*/ f41 1 49"/>
              <a:gd name="f51" fmla="*/ f42 1 42"/>
              <a:gd name="f52" fmla="*/ f43 1 49"/>
              <a:gd name="f53" fmla="*/ 0 1 f34"/>
              <a:gd name="f54" fmla="*/ f28 1 f34"/>
              <a:gd name="f55" fmla="*/ 0 1 f35"/>
              <a:gd name="f56" fmla="*/ f29 1 f35"/>
              <a:gd name="f57" fmla="*/ f45 1 f34"/>
              <a:gd name="f58" fmla="*/ f46 1 f35"/>
              <a:gd name="f59" fmla="*/ f47 1 f34"/>
              <a:gd name="f60" fmla="*/ f48 1 f35"/>
              <a:gd name="f61" fmla="*/ f49 1 f34"/>
              <a:gd name="f62" fmla="*/ f50 1 f35"/>
              <a:gd name="f63" fmla="*/ f51 1 f34"/>
              <a:gd name="f64" fmla="*/ f52 1 f35"/>
              <a:gd name="f65" fmla="*/ f53 f25 1"/>
              <a:gd name="f66" fmla="*/ f54 f25 1"/>
              <a:gd name="f67" fmla="*/ f56 f26 1"/>
              <a:gd name="f68" fmla="*/ f55 f26 1"/>
              <a:gd name="f69" fmla="*/ f57 f25 1"/>
              <a:gd name="f70" fmla="*/ f58 f26 1"/>
              <a:gd name="f71" fmla="*/ f59 f25 1"/>
              <a:gd name="f72" fmla="*/ f60 f26 1"/>
              <a:gd name="f73" fmla="*/ f61 f25 1"/>
              <a:gd name="f74" fmla="*/ f62 f26 1"/>
              <a:gd name="f75" fmla="*/ f63 f25 1"/>
              <a:gd name="f76" fmla="*/ f64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69" y="f70"/>
              </a:cxn>
              <a:cxn ang="f44">
                <a:pos x="f71" y="f72"/>
              </a:cxn>
              <a:cxn ang="f44">
                <a:pos x="f73" y="f74"/>
              </a:cxn>
              <a:cxn ang="f44">
                <a:pos x="f75" y="f76"/>
              </a:cxn>
              <a:cxn ang="f44">
                <a:pos x="f69" y="f70"/>
              </a:cxn>
            </a:cxnLst>
            <a:rect l="f65" t="f68" r="f66" b="f67"/>
            <a:pathLst>
              <a:path w="42" h="49">
                <a:moveTo>
                  <a:pt x="f8" y="f7"/>
                </a:moveTo>
                <a:cubicBezTo>
                  <a:pt x="f9" y="f10"/>
                  <a:pt x="f5" y="f11"/>
                  <a:pt x="f5" y="f12"/>
                </a:cubicBezTo>
                <a:cubicBezTo>
                  <a:pt x="f5" y="f13"/>
                  <a:pt x="f14" y="f15"/>
                  <a:pt x="f16" y="f17"/>
                </a:cubicBezTo>
                <a:cubicBezTo>
                  <a:pt x="f18" y="f5"/>
                  <a:pt x="f6" y="f19"/>
                  <a:pt x="f20" y="f8"/>
                </a:cubicBezTo>
                <a:cubicBezTo>
                  <a:pt x="f21" y="f22"/>
                  <a:pt x="f23" y="f10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5" name="Freeform 87">
            <a:extLst>
              <a:ext uri="{FF2B5EF4-FFF2-40B4-BE49-F238E27FC236}">
                <a16:creationId xmlns:a16="http://schemas.microsoft.com/office/drawing/2014/main" id="{029AFDA7-6360-D8A5-5B03-AE6A12A02EAA}"/>
              </a:ext>
            </a:extLst>
          </p:cNvPr>
          <p:cNvSpPr/>
          <p:nvPr/>
        </p:nvSpPr>
        <p:spPr>
          <a:xfrm>
            <a:off x="5187948" y="3786192"/>
            <a:ext cx="49213" cy="9207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9"/>
              <a:gd name="f7" fmla="val 54"/>
              <a:gd name="f8" fmla="val 25"/>
              <a:gd name="f9" fmla="val 24"/>
              <a:gd name="f10" fmla="val 27"/>
              <a:gd name="f11" fmla="val 33"/>
              <a:gd name="f12" fmla="val 41"/>
              <a:gd name="f13" fmla="val 28"/>
              <a:gd name="f14" fmla="val 50"/>
              <a:gd name="f15" fmla="val 52"/>
              <a:gd name="f16" fmla="val 16"/>
              <a:gd name="f17" fmla="val 53"/>
              <a:gd name="f18" fmla="val 10"/>
              <a:gd name="f19" fmla="val 8"/>
              <a:gd name="f20" fmla="val 45"/>
              <a:gd name="f21" fmla="val 7"/>
              <a:gd name="f22" fmla="val 36"/>
              <a:gd name="f23" fmla="val 6"/>
              <a:gd name="f24" fmla="val 30"/>
              <a:gd name="f25" fmla="val 4"/>
              <a:gd name="f26" fmla="val 20"/>
              <a:gd name="f27" fmla="val 2"/>
              <a:gd name="f28" fmla="val 11"/>
              <a:gd name="f29" fmla="val 3"/>
              <a:gd name="f30" fmla="val 17"/>
              <a:gd name="f31" fmla="val 21"/>
              <a:gd name="f32" fmla="val 23"/>
              <a:gd name="f33" fmla="+- 0 0 -90"/>
              <a:gd name="f34" fmla="*/ f3 1 29"/>
              <a:gd name="f35" fmla="*/ f4 1 54"/>
              <a:gd name="f36" fmla="val f5"/>
              <a:gd name="f37" fmla="val f6"/>
              <a:gd name="f38" fmla="val f7"/>
              <a:gd name="f39" fmla="*/ f33 f0 1"/>
              <a:gd name="f40" fmla="+- f38 0 f36"/>
              <a:gd name="f41" fmla="+- f37 0 f36"/>
              <a:gd name="f42" fmla="*/ f39 1 f2"/>
              <a:gd name="f43" fmla="*/ f41 1 29"/>
              <a:gd name="f44" fmla="*/ f40 1 54"/>
              <a:gd name="f45" fmla="*/ 25 f41 1"/>
              <a:gd name="f46" fmla="*/ 24 f40 1"/>
              <a:gd name="f47" fmla="*/ 28 f41 1"/>
              <a:gd name="f48" fmla="*/ 50 f40 1"/>
              <a:gd name="f49" fmla="*/ 10 f41 1"/>
              <a:gd name="f50" fmla="*/ 54 f40 1"/>
              <a:gd name="f51" fmla="*/ 6 f41 1"/>
              <a:gd name="f52" fmla="*/ 30 f40 1"/>
              <a:gd name="f53" fmla="*/ 0 f41 1"/>
              <a:gd name="f54" fmla="*/ 3 f40 1"/>
              <a:gd name="f55" fmla="*/ 21 f41 1"/>
              <a:gd name="f56" fmla="*/ 23 f41 1"/>
              <a:gd name="f57" fmla="*/ 23 f40 1"/>
              <a:gd name="f58" fmla="+- f42 0 f1"/>
              <a:gd name="f59" fmla="*/ f45 1 29"/>
              <a:gd name="f60" fmla="*/ f46 1 54"/>
              <a:gd name="f61" fmla="*/ f47 1 29"/>
              <a:gd name="f62" fmla="*/ f48 1 54"/>
              <a:gd name="f63" fmla="*/ f49 1 29"/>
              <a:gd name="f64" fmla="*/ f50 1 54"/>
              <a:gd name="f65" fmla="*/ f51 1 29"/>
              <a:gd name="f66" fmla="*/ f52 1 54"/>
              <a:gd name="f67" fmla="*/ f53 1 29"/>
              <a:gd name="f68" fmla="*/ f54 1 54"/>
              <a:gd name="f69" fmla="*/ f55 1 29"/>
              <a:gd name="f70" fmla="*/ f56 1 29"/>
              <a:gd name="f71" fmla="*/ f57 1 54"/>
              <a:gd name="f72" fmla="*/ 0 1 f43"/>
              <a:gd name="f73" fmla="*/ f37 1 f43"/>
              <a:gd name="f74" fmla="*/ 0 1 f44"/>
              <a:gd name="f75" fmla="*/ f38 1 f44"/>
              <a:gd name="f76" fmla="*/ f59 1 f43"/>
              <a:gd name="f77" fmla="*/ f60 1 f44"/>
              <a:gd name="f78" fmla="*/ f61 1 f43"/>
              <a:gd name="f79" fmla="*/ f62 1 f44"/>
              <a:gd name="f80" fmla="*/ f63 1 f43"/>
              <a:gd name="f81" fmla="*/ f64 1 f44"/>
              <a:gd name="f82" fmla="*/ f65 1 f43"/>
              <a:gd name="f83" fmla="*/ f66 1 f44"/>
              <a:gd name="f84" fmla="*/ f67 1 f43"/>
              <a:gd name="f85" fmla="*/ f68 1 f44"/>
              <a:gd name="f86" fmla="*/ f69 1 f43"/>
              <a:gd name="f87" fmla="*/ f70 1 f43"/>
              <a:gd name="f88" fmla="*/ f71 1 f44"/>
              <a:gd name="f89" fmla="*/ f72 f34 1"/>
              <a:gd name="f90" fmla="*/ f73 f34 1"/>
              <a:gd name="f91" fmla="*/ f75 f35 1"/>
              <a:gd name="f92" fmla="*/ f74 f35 1"/>
              <a:gd name="f93" fmla="*/ f76 f34 1"/>
              <a:gd name="f94" fmla="*/ f77 f35 1"/>
              <a:gd name="f95" fmla="*/ f78 f34 1"/>
              <a:gd name="f96" fmla="*/ f79 f35 1"/>
              <a:gd name="f97" fmla="*/ f80 f34 1"/>
              <a:gd name="f98" fmla="*/ f81 f35 1"/>
              <a:gd name="f99" fmla="*/ f82 f34 1"/>
              <a:gd name="f100" fmla="*/ f83 f35 1"/>
              <a:gd name="f101" fmla="*/ f84 f34 1"/>
              <a:gd name="f102" fmla="*/ f85 f35 1"/>
              <a:gd name="f103" fmla="*/ f86 f34 1"/>
              <a:gd name="f104" fmla="*/ f87 f34 1"/>
              <a:gd name="f105" fmla="*/ f88 f3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8">
                <a:pos x="f93" y="f94"/>
              </a:cxn>
              <a:cxn ang="f58">
                <a:pos x="f95" y="f96"/>
              </a:cxn>
              <a:cxn ang="f58">
                <a:pos x="f97" y="f98"/>
              </a:cxn>
              <a:cxn ang="f58">
                <a:pos x="f99" y="f100"/>
              </a:cxn>
              <a:cxn ang="f58">
                <a:pos x="f101" y="f102"/>
              </a:cxn>
              <a:cxn ang="f58">
                <a:pos x="f103" y="f102"/>
              </a:cxn>
              <a:cxn ang="f58">
                <a:pos x="f104" y="f105"/>
              </a:cxn>
              <a:cxn ang="f58">
                <a:pos x="f93" y="f94"/>
              </a:cxn>
            </a:cxnLst>
            <a:rect l="f89" t="f92" r="f90" b="f91"/>
            <a:pathLst>
              <a:path w="29" h="54">
                <a:moveTo>
                  <a:pt x="f8" y="f9"/>
                </a:moveTo>
                <a:cubicBezTo>
                  <a:pt x="f10" y="f11"/>
                  <a:pt x="f6" y="f12"/>
                  <a:pt x="f13" y="f14"/>
                </a:cubicBezTo>
                <a:cubicBezTo>
                  <a:pt x="f13" y="f15"/>
                  <a:pt x="f16" y="f17"/>
                  <a:pt x="f18" y="f7"/>
                </a:cubicBezTo>
                <a:cubicBezTo>
                  <a:pt x="f19" y="f20"/>
                  <a:pt x="f21" y="f22"/>
                  <a:pt x="f23" y="f24"/>
                </a:cubicBezTo>
                <a:cubicBezTo>
                  <a:pt x="f25" y="f26"/>
                  <a:pt x="f27" y="f28"/>
                  <a:pt x="f5" y="f29"/>
                </a:cubicBezTo>
                <a:cubicBezTo>
                  <a:pt x="f21" y="f29"/>
                  <a:pt x="f30" y="f5"/>
                  <a:pt x="f31" y="f29"/>
                </a:cubicBezTo>
                <a:cubicBezTo>
                  <a:pt x="f8" y="f23"/>
                  <a:pt x="f32" y="f16"/>
                  <a:pt x="f32" y="f32"/>
                </a:cubicBezTo>
                <a:cubicBezTo>
                  <a:pt x="f9" y="f9"/>
                  <a:pt x="f9" y="f9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6" name="Freeform 88">
            <a:extLst>
              <a:ext uri="{FF2B5EF4-FFF2-40B4-BE49-F238E27FC236}">
                <a16:creationId xmlns:a16="http://schemas.microsoft.com/office/drawing/2014/main" id="{93055075-CF5A-2D27-F78D-27C2CDA702C8}"/>
              </a:ext>
            </a:extLst>
          </p:cNvPr>
          <p:cNvSpPr/>
          <p:nvPr/>
        </p:nvSpPr>
        <p:spPr>
          <a:xfrm>
            <a:off x="879479" y="2679704"/>
            <a:ext cx="69851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2"/>
              <a:gd name="f7" fmla="val 37"/>
              <a:gd name="f8" fmla="val 28"/>
              <a:gd name="f9" fmla="val 17"/>
              <a:gd name="f10" fmla="val 35"/>
              <a:gd name="f11" fmla="val 2"/>
              <a:gd name="f12" fmla="val 1"/>
              <a:gd name="f13" fmla="val 21"/>
              <a:gd name="f14" fmla="val 14"/>
              <a:gd name="f15" fmla="val 8"/>
              <a:gd name="f16" fmla="val 13"/>
              <a:gd name="f17" fmla="val 22"/>
              <a:gd name="f18" fmla="val 32"/>
              <a:gd name="f19" fmla="val 5"/>
              <a:gd name="f20" fmla="val 40"/>
              <a:gd name="f21" fmla="val 10"/>
              <a:gd name="f22" fmla="val 11"/>
              <a:gd name="f23" fmla="val 38"/>
              <a:gd name="f24" fmla="val 24"/>
              <a:gd name="f25" fmla="val 31"/>
              <a:gd name="f26" fmla="val 34"/>
              <a:gd name="f27" fmla="val 30"/>
              <a:gd name="f28" fmla="+- 0 0 -90"/>
              <a:gd name="f29" fmla="*/ f3 1 42"/>
              <a:gd name="f30" fmla="*/ f4 1 37"/>
              <a:gd name="f31" fmla="val f5"/>
              <a:gd name="f32" fmla="val f6"/>
              <a:gd name="f33" fmla="val f7"/>
              <a:gd name="f34" fmla="*/ f28 f0 1"/>
              <a:gd name="f35" fmla="+- f33 0 f31"/>
              <a:gd name="f36" fmla="+- f32 0 f31"/>
              <a:gd name="f37" fmla="*/ f34 1 f2"/>
              <a:gd name="f38" fmla="*/ f36 1 42"/>
              <a:gd name="f39" fmla="*/ f35 1 37"/>
              <a:gd name="f40" fmla="*/ 28 f36 1"/>
              <a:gd name="f41" fmla="*/ 37 f35 1"/>
              <a:gd name="f42" fmla="*/ 1 f36 1"/>
              <a:gd name="f43" fmla="*/ 21 f35 1"/>
              <a:gd name="f44" fmla="*/ 13 f36 1"/>
              <a:gd name="f45" fmla="*/ 1 f35 1"/>
              <a:gd name="f46" fmla="*/ 40 f36 1"/>
              <a:gd name="f47" fmla="*/ 10 f35 1"/>
              <a:gd name="f48" fmla="*/ 35 f36 1"/>
              <a:gd name="f49" fmla="*/ 31 f35 1"/>
              <a:gd name="f50" fmla="+- f37 0 f1"/>
              <a:gd name="f51" fmla="*/ f40 1 42"/>
              <a:gd name="f52" fmla="*/ f41 1 37"/>
              <a:gd name="f53" fmla="*/ f42 1 42"/>
              <a:gd name="f54" fmla="*/ f43 1 37"/>
              <a:gd name="f55" fmla="*/ f44 1 42"/>
              <a:gd name="f56" fmla="*/ f45 1 37"/>
              <a:gd name="f57" fmla="*/ f46 1 42"/>
              <a:gd name="f58" fmla="*/ f47 1 37"/>
              <a:gd name="f59" fmla="*/ f48 1 42"/>
              <a:gd name="f60" fmla="*/ f49 1 37"/>
              <a:gd name="f61" fmla="*/ 0 1 f38"/>
              <a:gd name="f62" fmla="*/ f32 1 f38"/>
              <a:gd name="f63" fmla="*/ 0 1 f39"/>
              <a:gd name="f64" fmla="*/ f33 1 f39"/>
              <a:gd name="f65" fmla="*/ f51 1 f38"/>
              <a:gd name="f66" fmla="*/ f52 1 f39"/>
              <a:gd name="f67" fmla="*/ f53 1 f38"/>
              <a:gd name="f68" fmla="*/ f54 1 f39"/>
              <a:gd name="f69" fmla="*/ f55 1 f38"/>
              <a:gd name="f70" fmla="*/ f56 1 f39"/>
              <a:gd name="f71" fmla="*/ f57 1 f38"/>
              <a:gd name="f72" fmla="*/ f58 1 f39"/>
              <a:gd name="f73" fmla="*/ f59 1 f38"/>
              <a:gd name="f74" fmla="*/ f60 1 f39"/>
              <a:gd name="f75" fmla="*/ f61 f29 1"/>
              <a:gd name="f76" fmla="*/ f62 f29 1"/>
              <a:gd name="f77" fmla="*/ f64 f30 1"/>
              <a:gd name="f78" fmla="*/ f63 f30 1"/>
              <a:gd name="f79" fmla="*/ f65 f29 1"/>
              <a:gd name="f80" fmla="*/ f66 f30 1"/>
              <a:gd name="f81" fmla="*/ f67 f29 1"/>
              <a:gd name="f82" fmla="*/ f68 f30 1"/>
              <a:gd name="f83" fmla="*/ f69 f29 1"/>
              <a:gd name="f84" fmla="*/ f70 f30 1"/>
              <a:gd name="f85" fmla="*/ f71 f29 1"/>
              <a:gd name="f86" fmla="*/ f72 f30 1"/>
              <a:gd name="f87" fmla="*/ f73 f29 1"/>
              <a:gd name="f88" fmla="*/ f74 f3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0">
                <a:pos x="f79" y="f80"/>
              </a:cxn>
              <a:cxn ang="f50">
                <a:pos x="f81" y="f82"/>
              </a:cxn>
              <a:cxn ang="f50">
                <a:pos x="f83" y="f84"/>
              </a:cxn>
              <a:cxn ang="f50">
                <a:pos x="f85" y="f86"/>
              </a:cxn>
              <a:cxn ang="f50">
                <a:pos x="f87" y="f88"/>
              </a:cxn>
              <a:cxn ang="f50">
                <a:pos x="f79" y="f80"/>
              </a:cxn>
              <a:cxn ang="f50">
                <a:pos x="f79" y="f80"/>
              </a:cxn>
            </a:cxnLst>
            <a:rect l="f75" t="f78" r="f76" b="f77"/>
            <a:pathLst>
              <a:path w="42" h="37">
                <a:moveTo>
                  <a:pt x="f8" y="f7"/>
                </a:moveTo>
                <a:cubicBezTo>
                  <a:pt x="f9" y="f10"/>
                  <a:pt x="f11" y="f7"/>
                  <a:pt x="f12" y="f13"/>
                </a:cubicBezTo>
                <a:cubicBezTo>
                  <a:pt x="f5" y="f14"/>
                  <a:pt x="f15" y="f11"/>
                  <a:pt x="f16" y="f12"/>
                </a:cubicBezTo>
                <a:cubicBezTo>
                  <a:pt x="f17" y="f5"/>
                  <a:pt x="f18" y="f19"/>
                  <a:pt x="f20" y="f21"/>
                </a:cubicBezTo>
                <a:cubicBezTo>
                  <a:pt x="f6" y="f22"/>
                  <a:pt x="f23" y="f24"/>
                  <a:pt x="f10" y="f25"/>
                </a:cubicBezTo>
                <a:cubicBezTo>
                  <a:pt x="f26" y="f26"/>
                  <a:pt x="f27" y="f10"/>
                  <a:pt x="f8" y="f7"/>
                </a:cubicBezTo>
                <a:cubicBezTo>
                  <a:pt x="f8" y="f7"/>
                  <a:pt x="f8" y="f7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7" name="Freeform 89">
            <a:extLst>
              <a:ext uri="{FF2B5EF4-FFF2-40B4-BE49-F238E27FC236}">
                <a16:creationId xmlns:a16="http://schemas.microsoft.com/office/drawing/2014/main" id="{999EC1BD-B380-101B-FC2A-9BD2A99E5FAF}"/>
              </a:ext>
            </a:extLst>
          </p:cNvPr>
          <p:cNvSpPr/>
          <p:nvPr/>
        </p:nvSpPr>
        <p:spPr>
          <a:xfrm>
            <a:off x="846140" y="2825752"/>
            <a:ext cx="80960" cy="634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9"/>
              <a:gd name="f7" fmla="val 38"/>
              <a:gd name="f8" fmla="val 35"/>
              <a:gd name="f9" fmla="val 23"/>
              <a:gd name="f10" fmla="val 43"/>
              <a:gd name="f11" fmla="val 21"/>
              <a:gd name="f12" fmla="val 37"/>
              <a:gd name="f13" fmla="val 14"/>
              <a:gd name="f14" fmla="val 7"/>
              <a:gd name="f15" fmla="val 29"/>
              <a:gd name="f16" fmla="val 24"/>
              <a:gd name="f17" fmla="val 5"/>
              <a:gd name="f18" fmla="val 17"/>
              <a:gd name="f19" fmla="val 10"/>
              <a:gd name="f20" fmla="val 8"/>
              <a:gd name="f21" fmla="val 3"/>
              <a:gd name="f22" fmla="val 2"/>
              <a:gd name="f23" fmla="val 36"/>
              <a:gd name="f24" fmla="val 1"/>
              <a:gd name="f25" fmla="+- 0 0 -90"/>
              <a:gd name="f26" fmla="*/ f3 1 49"/>
              <a:gd name="f27" fmla="*/ f4 1 38"/>
              <a:gd name="f28" fmla="val f5"/>
              <a:gd name="f29" fmla="val f6"/>
              <a:gd name="f30" fmla="val f7"/>
              <a:gd name="f31" fmla="*/ f25 f0 1"/>
              <a:gd name="f32" fmla="+- f30 0 f28"/>
              <a:gd name="f33" fmla="+- f29 0 f28"/>
              <a:gd name="f34" fmla="*/ f31 1 f2"/>
              <a:gd name="f35" fmla="*/ f33 1 49"/>
              <a:gd name="f36" fmla="*/ f32 1 38"/>
              <a:gd name="f37" fmla="*/ 35 f33 1"/>
              <a:gd name="f38" fmla="*/ 0 f32 1"/>
              <a:gd name="f39" fmla="*/ 21 f33 1"/>
              <a:gd name="f40" fmla="*/ 37 f32 1"/>
              <a:gd name="f41" fmla="*/ 0 f33 1"/>
              <a:gd name="f42" fmla="*/ 24 f32 1"/>
              <a:gd name="f43" fmla="*/ 17 f33 1"/>
              <a:gd name="f44" fmla="*/ 3 f32 1"/>
              <a:gd name="f45" fmla="*/ 36 f33 1"/>
              <a:gd name="f46" fmla="*/ 1 f32 1"/>
              <a:gd name="f47" fmla="+- f34 0 f1"/>
              <a:gd name="f48" fmla="*/ f37 1 49"/>
              <a:gd name="f49" fmla="*/ f38 1 38"/>
              <a:gd name="f50" fmla="*/ f39 1 49"/>
              <a:gd name="f51" fmla="*/ f40 1 38"/>
              <a:gd name="f52" fmla="*/ f41 1 49"/>
              <a:gd name="f53" fmla="*/ f42 1 38"/>
              <a:gd name="f54" fmla="*/ f43 1 49"/>
              <a:gd name="f55" fmla="*/ f44 1 38"/>
              <a:gd name="f56" fmla="*/ f45 1 49"/>
              <a:gd name="f57" fmla="*/ f46 1 38"/>
              <a:gd name="f58" fmla="*/ 0 1 f35"/>
              <a:gd name="f59" fmla="*/ f29 1 f35"/>
              <a:gd name="f60" fmla="*/ 0 1 f36"/>
              <a:gd name="f61" fmla="*/ f30 1 f36"/>
              <a:gd name="f62" fmla="*/ f48 1 f35"/>
              <a:gd name="f63" fmla="*/ f49 1 f36"/>
              <a:gd name="f64" fmla="*/ f50 1 f35"/>
              <a:gd name="f65" fmla="*/ f51 1 f36"/>
              <a:gd name="f66" fmla="*/ f52 1 f35"/>
              <a:gd name="f67" fmla="*/ f53 1 f36"/>
              <a:gd name="f68" fmla="*/ f54 1 f35"/>
              <a:gd name="f69" fmla="*/ f55 1 f36"/>
              <a:gd name="f70" fmla="*/ f56 1 f35"/>
              <a:gd name="f71" fmla="*/ f57 1 f36"/>
              <a:gd name="f72" fmla="*/ f58 f26 1"/>
              <a:gd name="f73" fmla="*/ f59 f26 1"/>
              <a:gd name="f74" fmla="*/ f61 f27 1"/>
              <a:gd name="f75" fmla="*/ f60 f27 1"/>
              <a:gd name="f76" fmla="*/ f62 f26 1"/>
              <a:gd name="f77" fmla="*/ f63 f27 1"/>
              <a:gd name="f78" fmla="*/ f64 f26 1"/>
              <a:gd name="f79" fmla="*/ f65 f27 1"/>
              <a:gd name="f80" fmla="*/ f66 f26 1"/>
              <a:gd name="f81" fmla="*/ f67 f27 1"/>
              <a:gd name="f82" fmla="*/ f68 f26 1"/>
              <a:gd name="f83" fmla="*/ f69 f27 1"/>
              <a:gd name="f84" fmla="*/ f70 f26 1"/>
              <a:gd name="f85" fmla="*/ f71 f2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7">
                <a:pos x="f76" y="f77"/>
              </a:cxn>
              <a:cxn ang="f47">
                <a:pos x="f78" y="f79"/>
              </a:cxn>
              <a:cxn ang="f47">
                <a:pos x="f80" y="f81"/>
              </a:cxn>
              <a:cxn ang="f47">
                <a:pos x="f82" y="f83"/>
              </a:cxn>
              <a:cxn ang="f47">
                <a:pos x="f84" y="f85"/>
              </a:cxn>
              <a:cxn ang="f47">
                <a:pos x="f76" y="f77"/>
              </a:cxn>
            </a:cxnLst>
            <a:rect l="f72" t="f75" r="f73" b="f74"/>
            <a:pathLst>
              <a:path w="49" h="38">
                <a:moveTo>
                  <a:pt x="f8" y="f5"/>
                </a:moveTo>
                <a:cubicBezTo>
                  <a:pt x="f6" y="f9"/>
                  <a:pt x="f10" y="f7"/>
                  <a:pt x="f11" y="f12"/>
                </a:cubicBezTo>
                <a:cubicBezTo>
                  <a:pt x="f13" y="f12"/>
                  <a:pt x="f14" y="f15"/>
                  <a:pt x="f5" y="f16"/>
                </a:cubicBezTo>
                <a:cubicBezTo>
                  <a:pt x="f17" y="f18"/>
                  <a:pt x="f19" y="f20"/>
                  <a:pt x="f18" y="f21"/>
                </a:cubicBezTo>
                <a:cubicBezTo>
                  <a:pt x="f11" y="f5"/>
                  <a:pt x="f15" y="f22"/>
                  <a:pt x="f23" y="f24"/>
                </a:cubicBezTo>
                <a:cubicBezTo>
                  <a:pt x="f23" y="f24"/>
                  <a:pt x="f8" y="f5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8" name="Freeform 90">
            <a:extLst>
              <a:ext uri="{FF2B5EF4-FFF2-40B4-BE49-F238E27FC236}">
                <a16:creationId xmlns:a16="http://schemas.microsoft.com/office/drawing/2014/main" id="{646F391F-7F7C-BE15-5E3F-A987619B06CD}"/>
              </a:ext>
            </a:extLst>
          </p:cNvPr>
          <p:cNvSpPr/>
          <p:nvPr/>
        </p:nvSpPr>
        <p:spPr>
          <a:xfrm>
            <a:off x="2655883" y="2800350"/>
            <a:ext cx="92070" cy="8413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4"/>
              <a:gd name="f7" fmla="val 50"/>
              <a:gd name="f8" fmla="val 36"/>
              <a:gd name="f9" fmla="val 27"/>
              <a:gd name="f10" fmla="val 40"/>
              <a:gd name="f11" fmla="val 33"/>
              <a:gd name="f12" fmla="val 45"/>
              <a:gd name="f13" fmla="val 49"/>
              <a:gd name="f14" fmla="val 46"/>
              <a:gd name="f15" fmla="val 48"/>
              <a:gd name="f16" fmla="val 47"/>
              <a:gd name="f17" fmla="val 39"/>
              <a:gd name="f18" fmla="val 31"/>
              <a:gd name="f19" fmla="val 42"/>
              <a:gd name="f20" fmla="val 23"/>
              <a:gd name="f21" fmla="val 38"/>
              <a:gd name="f22" fmla="val 17"/>
              <a:gd name="f23" fmla="val 10"/>
              <a:gd name="f24" fmla="val 43"/>
              <a:gd name="f25" fmla="val 3"/>
              <a:gd name="f26" fmla="val 2"/>
              <a:gd name="f27" fmla="val 1"/>
              <a:gd name="f28" fmla="val 44"/>
              <a:gd name="f29" fmla="val 4"/>
              <a:gd name="f30" fmla="val 37"/>
              <a:gd name="f31" fmla="val 9"/>
              <a:gd name="f32" fmla="val 13"/>
              <a:gd name="f33" fmla="val 24"/>
              <a:gd name="f34" fmla="val 19"/>
              <a:gd name="f35" fmla="val 7"/>
              <a:gd name="f36" fmla="val 14"/>
              <a:gd name="f37" fmla="val 8"/>
              <a:gd name="f38" fmla="val 5"/>
              <a:gd name="f39" fmla="val 6"/>
              <a:gd name="f40" fmla="val 12"/>
              <a:gd name="f41" fmla="val 11"/>
              <a:gd name="f42" fmla="val 34"/>
              <a:gd name="f43" fmla="val 51"/>
              <a:gd name="f44" fmla="val 53"/>
              <a:gd name="f45" fmla="+- 0 0 -90"/>
              <a:gd name="f46" fmla="*/ f3 1 54"/>
              <a:gd name="f47" fmla="*/ f4 1 50"/>
              <a:gd name="f48" fmla="val f5"/>
              <a:gd name="f49" fmla="val f6"/>
              <a:gd name="f50" fmla="val f7"/>
              <a:gd name="f51" fmla="*/ f45 f0 1"/>
              <a:gd name="f52" fmla="+- f50 0 f48"/>
              <a:gd name="f53" fmla="+- f49 0 f48"/>
              <a:gd name="f54" fmla="*/ f51 1 f2"/>
              <a:gd name="f55" fmla="*/ f53 1 54"/>
              <a:gd name="f56" fmla="*/ f52 1 50"/>
              <a:gd name="f57" fmla="*/ 36 f53 1"/>
              <a:gd name="f58" fmla="*/ 27 f52 1"/>
              <a:gd name="f59" fmla="*/ 49 f53 1"/>
              <a:gd name="f60" fmla="*/ 46 f52 1"/>
              <a:gd name="f61" fmla="*/ 46 f53 1"/>
              <a:gd name="f62" fmla="*/ 50 f52 1"/>
              <a:gd name="f63" fmla="*/ 23 f53 1"/>
              <a:gd name="f64" fmla="*/ 38 f52 1"/>
              <a:gd name="f65" fmla="*/ 3 f53 1"/>
              <a:gd name="f66" fmla="*/ 0 f53 1"/>
              <a:gd name="f67" fmla="*/ 43 f52 1"/>
              <a:gd name="f68" fmla="*/ 13 f53 1"/>
              <a:gd name="f69" fmla="*/ 24 f52 1"/>
              <a:gd name="f70" fmla="*/ 4 f53 1"/>
              <a:gd name="f71" fmla="*/ 8 f52 1"/>
              <a:gd name="f72" fmla="*/ 6 f53 1"/>
              <a:gd name="f73" fmla="*/ 5 f52 1"/>
              <a:gd name="f74" fmla="*/ 27 f53 1"/>
              <a:gd name="f75" fmla="*/ 14 f52 1"/>
              <a:gd name="f76" fmla="*/ 50 f53 1"/>
              <a:gd name="f77" fmla="*/ 0 f52 1"/>
              <a:gd name="f78" fmla="*/ 54 f53 1"/>
              <a:gd name="f79" fmla="*/ 4 f52 1"/>
              <a:gd name="f80" fmla="+- f54 0 f1"/>
              <a:gd name="f81" fmla="*/ f57 1 54"/>
              <a:gd name="f82" fmla="*/ f58 1 50"/>
              <a:gd name="f83" fmla="*/ f59 1 54"/>
              <a:gd name="f84" fmla="*/ f60 1 50"/>
              <a:gd name="f85" fmla="*/ f61 1 54"/>
              <a:gd name="f86" fmla="*/ f62 1 50"/>
              <a:gd name="f87" fmla="*/ f63 1 54"/>
              <a:gd name="f88" fmla="*/ f64 1 50"/>
              <a:gd name="f89" fmla="*/ f65 1 54"/>
              <a:gd name="f90" fmla="*/ f66 1 54"/>
              <a:gd name="f91" fmla="*/ f67 1 50"/>
              <a:gd name="f92" fmla="*/ f68 1 54"/>
              <a:gd name="f93" fmla="*/ f69 1 50"/>
              <a:gd name="f94" fmla="*/ f70 1 54"/>
              <a:gd name="f95" fmla="*/ f71 1 50"/>
              <a:gd name="f96" fmla="*/ f72 1 54"/>
              <a:gd name="f97" fmla="*/ f73 1 50"/>
              <a:gd name="f98" fmla="*/ f74 1 54"/>
              <a:gd name="f99" fmla="*/ f75 1 50"/>
              <a:gd name="f100" fmla="*/ f76 1 54"/>
              <a:gd name="f101" fmla="*/ f77 1 50"/>
              <a:gd name="f102" fmla="*/ f78 1 54"/>
              <a:gd name="f103" fmla="*/ f79 1 50"/>
              <a:gd name="f104" fmla="*/ 0 1 f55"/>
              <a:gd name="f105" fmla="*/ f49 1 f55"/>
              <a:gd name="f106" fmla="*/ 0 1 f56"/>
              <a:gd name="f107" fmla="*/ f50 1 f56"/>
              <a:gd name="f108" fmla="*/ f81 1 f55"/>
              <a:gd name="f109" fmla="*/ f82 1 f56"/>
              <a:gd name="f110" fmla="*/ f83 1 f55"/>
              <a:gd name="f111" fmla="*/ f84 1 f56"/>
              <a:gd name="f112" fmla="*/ f85 1 f55"/>
              <a:gd name="f113" fmla="*/ f86 1 f56"/>
              <a:gd name="f114" fmla="*/ f87 1 f55"/>
              <a:gd name="f115" fmla="*/ f88 1 f56"/>
              <a:gd name="f116" fmla="*/ f89 1 f55"/>
              <a:gd name="f117" fmla="*/ f90 1 f55"/>
              <a:gd name="f118" fmla="*/ f91 1 f56"/>
              <a:gd name="f119" fmla="*/ f92 1 f55"/>
              <a:gd name="f120" fmla="*/ f93 1 f56"/>
              <a:gd name="f121" fmla="*/ f94 1 f55"/>
              <a:gd name="f122" fmla="*/ f95 1 f56"/>
              <a:gd name="f123" fmla="*/ f96 1 f55"/>
              <a:gd name="f124" fmla="*/ f97 1 f56"/>
              <a:gd name="f125" fmla="*/ f98 1 f55"/>
              <a:gd name="f126" fmla="*/ f99 1 f56"/>
              <a:gd name="f127" fmla="*/ f100 1 f55"/>
              <a:gd name="f128" fmla="*/ f101 1 f56"/>
              <a:gd name="f129" fmla="*/ f102 1 f55"/>
              <a:gd name="f130" fmla="*/ f103 1 f56"/>
              <a:gd name="f131" fmla="*/ f104 f46 1"/>
              <a:gd name="f132" fmla="*/ f105 f46 1"/>
              <a:gd name="f133" fmla="*/ f107 f47 1"/>
              <a:gd name="f134" fmla="*/ f106 f47 1"/>
              <a:gd name="f135" fmla="*/ f108 f46 1"/>
              <a:gd name="f136" fmla="*/ f109 f47 1"/>
              <a:gd name="f137" fmla="*/ f110 f46 1"/>
              <a:gd name="f138" fmla="*/ f111 f47 1"/>
              <a:gd name="f139" fmla="*/ f112 f46 1"/>
              <a:gd name="f140" fmla="*/ f113 f47 1"/>
              <a:gd name="f141" fmla="*/ f114 f46 1"/>
              <a:gd name="f142" fmla="*/ f115 f47 1"/>
              <a:gd name="f143" fmla="*/ f116 f46 1"/>
              <a:gd name="f144" fmla="*/ f117 f46 1"/>
              <a:gd name="f145" fmla="*/ f118 f47 1"/>
              <a:gd name="f146" fmla="*/ f119 f46 1"/>
              <a:gd name="f147" fmla="*/ f120 f47 1"/>
              <a:gd name="f148" fmla="*/ f121 f46 1"/>
              <a:gd name="f149" fmla="*/ f122 f47 1"/>
              <a:gd name="f150" fmla="*/ f123 f46 1"/>
              <a:gd name="f151" fmla="*/ f124 f47 1"/>
              <a:gd name="f152" fmla="*/ f125 f46 1"/>
              <a:gd name="f153" fmla="*/ f126 f47 1"/>
              <a:gd name="f154" fmla="*/ f127 f46 1"/>
              <a:gd name="f155" fmla="*/ f128 f47 1"/>
              <a:gd name="f156" fmla="*/ f129 f46 1"/>
              <a:gd name="f157" fmla="*/ f130 f4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0">
                <a:pos x="f135" y="f136"/>
              </a:cxn>
              <a:cxn ang="f80">
                <a:pos x="f137" y="f138"/>
              </a:cxn>
              <a:cxn ang="f80">
                <a:pos x="f139" y="f140"/>
              </a:cxn>
              <a:cxn ang="f80">
                <a:pos x="f141" y="f142"/>
              </a:cxn>
              <a:cxn ang="f80">
                <a:pos x="f143" y="f138"/>
              </a:cxn>
              <a:cxn ang="f80">
                <a:pos x="f144" y="f145"/>
              </a:cxn>
              <a:cxn ang="f80">
                <a:pos x="f146" y="f147"/>
              </a:cxn>
              <a:cxn ang="f80">
                <a:pos x="f148" y="f149"/>
              </a:cxn>
              <a:cxn ang="f80">
                <a:pos x="f150" y="f151"/>
              </a:cxn>
              <a:cxn ang="f80">
                <a:pos x="f152" y="f153"/>
              </a:cxn>
              <a:cxn ang="f80">
                <a:pos x="f154" y="f155"/>
              </a:cxn>
              <a:cxn ang="f80">
                <a:pos x="f156" y="f157"/>
              </a:cxn>
              <a:cxn ang="f80">
                <a:pos x="f135" y="f136"/>
              </a:cxn>
            </a:cxnLst>
            <a:rect l="f131" t="f134" r="f132" b="f133"/>
            <a:pathLst>
              <a:path w="54" h="50">
                <a:moveTo>
                  <a:pt x="f8" y="f9"/>
                </a:moveTo>
                <a:cubicBezTo>
                  <a:pt x="f10" y="f11"/>
                  <a:pt x="f12" y="f10"/>
                  <a:pt x="f13" y="f14"/>
                </a:cubicBezTo>
                <a:cubicBezTo>
                  <a:pt x="f15" y="f16"/>
                  <a:pt x="f16" y="f13"/>
                  <a:pt x="f14" y="f7"/>
                </a:cubicBezTo>
                <a:cubicBezTo>
                  <a:pt x="f17" y="f14"/>
                  <a:pt x="f18" y="f19"/>
                  <a:pt x="f20" y="f21"/>
                </a:cubicBezTo>
                <a:cubicBezTo>
                  <a:pt x="f22" y="f10"/>
                  <a:pt x="f23" y="f24"/>
                  <a:pt x="f25" y="f14"/>
                </a:cubicBezTo>
                <a:cubicBezTo>
                  <a:pt x="f26" y="f12"/>
                  <a:pt x="f27" y="f28"/>
                  <a:pt x="f5" y="f24"/>
                </a:cubicBezTo>
                <a:cubicBezTo>
                  <a:pt x="f29" y="f30"/>
                  <a:pt x="f31" y="f18"/>
                  <a:pt x="f32" y="f33"/>
                </a:cubicBezTo>
                <a:cubicBezTo>
                  <a:pt x="f23" y="f34"/>
                  <a:pt x="f35" y="f36"/>
                  <a:pt x="f29" y="f37"/>
                </a:cubicBezTo>
                <a:cubicBezTo>
                  <a:pt x="f29" y="f35"/>
                  <a:pt x="f38" y="f39"/>
                  <a:pt x="f39" y="f38"/>
                </a:cubicBezTo>
                <a:cubicBezTo>
                  <a:pt x="f40" y="f37"/>
                  <a:pt x="f34" y="f41"/>
                  <a:pt x="f9" y="f36"/>
                </a:cubicBezTo>
                <a:cubicBezTo>
                  <a:pt x="f42" y="f23"/>
                  <a:pt x="f19" y="f38"/>
                  <a:pt x="f7" y="f5"/>
                </a:cubicBezTo>
                <a:cubicBezTo>
                  <a:pt x="f43" y="f27"/>
                  <a:pt x="f44" y="f25"/>
                  <a:pt x="f6" y="f29"/>
                </a:cubicBezTo>
                <a:cubicBezTo>
                  <a:pt x="f15" y="f40"/>
                  <a:pt x="f19" y="f34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9" name="Freeform 91">
            <a:extLst>
              <a:ext uri="{FF2B5EF4-FFF2-40B4-BE49-F238E27FC236}">
                <a16:creationId xmlns:a16="http://schemas.microsoft.com/office/drawing/2014/main" id="{58E47FF3-3C7F-D321-55EF-FE5BA5E5F4CE}"/>
              </a:ext>
            </a:extLst>
          </p:cNvPr>
          <p:cNvSpPr/>
          <p:nvPr/>
        </p:nvSpPr>
        <p:spPr>
          <a:xfrm>
            <a:off x="5000625" y="3844923"/>
            <a:ext cx="68259" cy="7143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1"/>
              <a:gd name="f7" fmla="val 42"/>
              <a:gd name="f8" fmla="val 12"/>
              <a:gd name="f9" fmla="val 39"/>
              <a:gd name="f10" fmla="val 32"/>
              <a:gd name="f11" fmla="val 17"/>
              <a:gd name="f12" fmla="val 11"/>
              <a:gd name="f13" fmla="val 6"/>
              <a:gd name="f14" fmla="val 30"/>
              <a:gd name="f15" fmla="val 24"/>
              <a:gd name="f16" fmla="val 8"/>
              <a:gd name="f17" fmla="val 16"/>
              <a:gd name="f18" fmla="val 7"/>
              <a:gd name="f19" fmla="val 26"/>
              <a:gd name="f20" fmla="val 1"/>
              <a:gd name="f21" fmla="val 28"/>
              <a:gd name="f22" fmla="val 37"/>
              <a:gd name="f23" fmla="val 9"/>
              <a:gd name="f24" fmla="+- 0 0 -90"/>
              <a:gd name="f25" fmla="*/ f3 1 41"/>
              <a:gd name="f26" fmla="*/ f4 1 42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41"/>
              <a:gd name="f35" fmla="*/ f31 1 42"/>
              <a:gd name="f36" fmla="*/ 41 f32 1"/>
              <a:gd name="f37" fmla="*/ 12 f31 1"/>
              <a:gd name="f38" fmla="*/ 17 f32 1"/>
              <a:gd name="f39" fmla="*/ 41 f31 1"/>
              <a:gd name="f40" fmla="*/ 0 f32 1"/>
              <a:gd name="f41" fmla="*/ 24 f31 1"/>
              <a:gd name="f42" fmla="*/ 26 f32 1"/>
              <a:gd name="f43" fmla="*/ 1 f31 1"/>
              <a:gd name="f44" fmla="+- f33 0 f1"/>
              <a:gd name="f45" fmla="*/ f36 1 41"/>
              <a:gd name="f46" fmla="*/ f37 1 42"/>
              <a:gd name="f47" fmla="*/ f38 1 41"/>
              <a:gd name="f48" fmla="*/ f39 1 42"/>
              <a:gd name="f49" fmla="*/ f40 1 41"/>
              <a:gd name="f50" fmla="*/ f41 1 42"/>
              <a:gd name="f51" fmla="*/ f42 1 41"/>
              <a:gd name="f52" fmla="*/ f43 1 42"/>
              <a:gd name="f53" fmla="*/ 0 1 f34"/>
              <a:gd name="f54" fmla="*/ f28 1 f34"/>
              <a:gd name="f55" fmla="*/ 0 1 f35"/>
              <a:gd name="f56" fmla="*/ f29 1 f35"/>
              <a:gd name="f57" fmla="*/ f45 1 f34"/>
              <a:gd name="f58" fmla="*/ f46 1 f35"/>
              <a:gd name="f59" fmla="*/ f47 1 f34"/>
              <a:gd name="f60" fmla="*/ f48 1 f35"/>
              <a:gd name="f61" fmla="*/ f49 1 f34"/>
              <a:gd name="f62" fmla="*/ f50 1 f35"/>
              <a:gd name="f63" fmla="*/ f51 1 f34"/>
              <a:gd name="f64" fmla="*/ f52 1 f35"/>
              <a:gd name="f65" fmla="*/ f53 f25 1"/>
              <a:gd name="f66" fmla="*/ f54 f25 1"/>
              <a:gd name="f67" fmla="*/ f56 f26 1"/>
              <a:gd name="f68" fmla="*/ f55 f26 1"/>
              <a:gd name="f69" fmla="*/ f57 f25 1"/>
              <a:gd name="f70" fmla="*/ f58 f26 1"/>
              <a:gd name="f71" fmla="*/ f59 f25 1"/>
              <a:gd name="f72" fmla="*/ f60 f26 1"/>
              <a:gd name="f73" fmla="*/ f61 f25 1"/>
              <a:gd name="f74" fmla="*/ f62 f26 1"/>
              <a:gd name="f75" fmla="*/ f63 f25 1"/>
              <a:gd name="f76" fmla="*/ f64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69" y="f70"/>
              </a:cxn>
              <a:cxn ang="f44">
                <a:pos x="f71" y="f72"/>
              </a:cxn>
              <a:cxn ang="f44">
                <a:pos x="f73" y="f74"/>
              </a:cxn>
              <a:cxn ang="f44">
                <a:pos x="f75" y="f76"/>
              </a:cxn>
              <a:cxn ang="f44">
                <a:pos x="f69" y="f70"/>
              </a:cxn>
            </a:cxnLst>
            <a:rect l="f65" t="f68" r="f66" b="f67"/>
            <a:pathLst>
              <a:path w="41" h="42">
                <a:moveTo>
                  <a:pt x="f6" y="f8"/>
                </a:moveTo>
                <a:cubicBezTo>
                  <a:pt x="f9" y="f10"/>
                  <a:pt x="f10" y="f7"/>
                  <a:pt x="f11" y="f6"/>
                </a:cubicBezTo>
                <a:cubicBezTo>
                  <a:pt x="f12" y="f6"/>
                  <a:pt x="f13" y="f14"/>
                  <a:pt x="f5" y="f15"/>
                </a:cubicBezTo>
                <a:cubicBezTo>
                  <a:pt x="f16" y="f17"/>
                  <a:pt x="f17" y="f18"/>
                  <a:pt x="f19" y="f20"/>
                </a:cubicBezTo>
                <a:cubicBezTo>
                  <a:pt x="f21" y="f5"/>
                  <a:pt x="f22" y="f23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0" name="Freeform 92">
            <a:extLst>
              <a:ext uri="{FF2B5EF4-FFF2-40B4-BE49-F238E27FC236}">
                <a16:creationId xmlns:a16="http://schemas.microsoft.com/office/drawing/2014/main" id="{A2571CFE-50CC-4DC0-BC9D-6C3D67F5FD8F}"/>
              </a:ext>
            </a:extLst>
          </p:cNvPr>
          <p:cNvSpPr/>
          <p:nvPr/>
        </p:nvSpPr>
        <p:spPr>
          <a:xfrm>
            <a:off x="1182684" y="2832097"/>
            <a:ext cx="73023" cy="6667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3"/>
              <a:gd name="f7" fmla="val 40"/>
              <a:gd name="f8" fmla="val 24"/>
              <a:gd name="f9" fmla="val 35"/>
              <a:gd name="f10" fmla="val 29"/>
              <a:gd name="f11" fmla="val 27"/>
              <a:gd name="f12" fmla="val 38"/>
              <a:gd name="f13" fmla="val 18"/>
              <a:gd name="f14" fmla="val 39"/>
              <a:gd name="f15" fmla="val 12"/>
              <a:gd name="f16" fmla="val 6"/>
              <a:gd name="f17" fmla="val 28"/>
              <a:gd name="f18" fmla="val 22"/>
              <a:gd name="f19" fmla="val 7"/>
              <a:gd name="f20" fmla="val 15"/>
              <a:gd name="f21" fmla="val 13"/>
              <a:gd name="f22" fmla="val 5"/>
              <a:gd name="f23" fmla="val 2"/>
              <a:gd name="f24" fmla="val 36"/>
              <a:gd name="f25" fmla="val 10"/>
              <a:gd name="f26" fmla="val 21"/>
              <a:gd name="f27" fmla="+- 0 0 -90"/>
              <a:gd name="f28" fmla="*/ f3 1 43"/>
              <a:gd name="f29" fmla="*/ f4 1 40"/>
              <a:gd name="f30" fmla="val f5"/>
              <a:gd name="f31" fmla="val f6"/>
              <a:gd name="f32" fmla="val f7"/>
              <a:gd name="f33" fmla="*/ f27 f0 1"/>
              <a:gd name="f34" fmla="+- f32 0 f30"/>
              <a:gd name="f35" fmla="+- f31 0 f30"/>
              <a:gd name="f36" fmla="*/ f33 1 f2"/>
              <a:gd name="f37" fmla="*/ f35 1 43"/>
              <a:gd name="f38" fmla="*/ f34 1 40"/>
              <a:gd name="f39" fmla="*/ 43 f35 1"/>
              <a:gd name="f40" fmla="*/ 24 f34 1"/>
              <a:gd name="f41" fmla="*/ 18 f35 1"/>
              <a:gd name="f42" fmla="*/ 39 f34 1"/>
              <a:gd name="f43" fmla="*/ 0 f35 1"/>
              <a:gd name="f44" fmla="*/ 22 f34 1"/>
              <a:gd name="f45" fmla="*/ 22 f35 1"/>
              <a:gd name="f46" fmla="*/ 2 f34 1"/>
              <a:gd name="f47" fmla="*/ 15 f34 1"/>
              <a:gd name="f48" fmla="+- f36 0 f1"/>
              <a:gd name="f49" fmla="*/ f39 1 43"/>
              <a:gd name="f50" fmla="*/ f40 1 40"/>
              <a:gd name="f51" fmla="*/ f41 1 43"/>
              <a:gd name="f52" fmla="*/ f42 1 40"/>
              <a:gd name="f53" fmla="*/ f43 1 43"/>
              <a:gd name="f54" fmla="*/ f44 1 40"/>
              <a:gd name="f55" fmla="*/ f45 1 43"/>
              <a:gd name="f56" fmla="*/ f46 1 40"/>
              <a:gd name="f57" fmla="*/ f47 1 40"/>
              <a:gd name="f58" fmla="*/ 0 1 f37"/>
              <a:gd name="f59" fmla="*/ f31 1 f37"/>
              <a:gd name="f60" fmla="*/ 0 1 f38"/>
              <a:gd name="f61" fmla="*/ f32 1 f38"/>
              <a:gd name="f62" fmla="*/ f49 1 f37"/>
              <a:gd name="f63" fmla="*/ f50 1 f38"/>
              <a:gd name="f64" fmla="*/ f51 1 f37"/>
              <a:gd name="f65" fmla="*/ f52 1 f38"/>
              <a:gd name="f66" fmla="*/ f53 1 f37"/>
              <a:gd name="f67" fmla="*/ f54 1 f38"/>
              <a:gd name="f68" fmla="*/ f55 1 f37"/>
              <a:gd name="f69" fmla="*/ f56 1 f38"/>
              <a:gd name="f70" fmla="*/ f57 1 f38"/>
              <a:gd name="f71" fmla="*/ f58 f28 1"/>
              <a:gd name="f72" fmla="*/ f59 f28 1"/>
              <a:gd name="f73" fmla="*/ f61 f29 1"/>
              <a:gd name="f74" fmla="*/ f60 f29 1"/>
              <a:gd name="f75" fmla="*/ f62 f28 1"/>
              <a:gd name="f76" fmla="*/ f63 f29 1"/>
              <a:gd name="f77" fmla="*/ f64 f28 1"/>
              <a:gd name="f78" fmla="*/ f65 f29 1"/>
              <a:gd name="f79" fmla="*/ f66 f28 1"/>
              <a:gd name="f80" fmla="*/ f67 f29 1"/>
              <a:gd name="f81" fmla="*/ f68 f28 1"/>
              <a:gd name="f82" fmla="*/ f69 f29 1"/>
              <a:gd name="f83" fmla="*/ f70 f2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8">
                <a:pos x="f75" y="f76"/>
              </a:cxn>
              <a:cxn ang="f48">
                <a:pos x="f77" y="f78"/>
              </a:cxn>
              <a:cxn ang="f48">
                <a:pos x="f79" y="f80"/>
              </a:cxn>
              <a:cxn ang="f48">
                <a:pos x="f81" y="f82"/>
              </a:cxn>
              <a:cxn ang="f48">
                <a:pos x="f75" y="f83"/>
              </a:cxn>
              <a:cxn ang="f48">
                <a:pos x="f75" y="f76"/>
              </a:cxn>
            </a:cxnLst>
            <a:rect l="f71" t="f74" r="f72" b="f73"/>
            <a:pathLst>
              <a:path w="43" h="40">
                <a:moveTo>
                  <a:pt x="f6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7"/>
                  <a:pt x="f16" y="f17"/>
                  <a:pt x="f5" y="f18"/>
                </a:cubicBezTo>
                <a:cubicBezTo>
                  <a:pt x="f19" y="f20"/>
                  <a:pt x="f21" y="f22"/>
                  <a:pt x="f18" y="f23"/>
                </a:cubicBezTo>
                <a:cubicBezTo>
                  <a:pt x="f11" y="f5"/>
                  <a:pt x="f24" y="f25"/>
                  <a:pt x="f6" y="f20"/>
                </a:cubicBezTo>
                <a:cubicBezTo>
                  <a:pt x="f6" y="f13"/>
                  <a:pt x="f6" y="f26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1" name="Freeform 93">
            <a:extLst>
              <a:ext uri="{FF2B5EF4-FFF2-40B4-BE49-F238E27FC236}">
                <a16:creationId xmlns:a16="http://schemas.microsoft.com/office/drawing/2014/main" id="{414228DA-34C2-AD8C-3340-53DC4D7CF576}"/>
              </a:ext>
            </a:extLst>
          </p:cNvPr>
          <p:cNvSpPr/>
          <p:nvPr/>
        </p:nvSpPr>
        <p:spPr>
          <a:xfrm>
            <a:off x="806445" y="2457450"/>
            <a:ext cx="77788" cy="7778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6"/>
              <a:gd name="f7" fmla="val 22"/>
              <a:gd name="f8" fmla="val 12"/>
              <a:gd name="f9" fmla="val 32"/>
              <a:gd name="f10" fmla="val 3"/>
              <a:gd name="f11" fmla="val 25"/>
              <a:gd name="f12" fmla="val 2"/>
              <a:gd name="f13" fmla="val 17"/>
              <a:gd name="f14" fmla="val 13"/>
              <a:gd name="f15" fmla="val 1"/>
              <a:gd name="f16" fmla="val 24"/>
              <a:gd name="f17" fmla="val 35"/>
              <a:gd name="f18" fmla="val 4"/>
              <a:gd name="f19" fmla="val 44"/>
              <a:gd name="f20" fmla="val 16"/>
              <a:gd name="f21" fmla="val 42"/>
              <a:gd name="f22" fmla="val 33"/>
              <a:gd name="f23" fmla="+- 0 0 -90"/>
              <a:gd name="f24" fmla="*/ f3 1 46"/>
              <a:gd name="f25" fmla="*/ f4 1 46"/>
              <a:gd name="f26" fmla="val f5"/>
              <a:gd name="f27" fmla="val f6"/>
              <a:gd name="f28" fmla="*/ f23 f0 1"/>
              <a:gd name="f29" fmla="+- f27 0 f26"/>
              <a:gd name="f30" fmla="*/ f28 1 f2"/>
              <a:gd name="f31" fmla="*/ f29 1 46"/>
              <a:gd name="f32" fmla="*/ 22 f29 1"/>
              <a:gd name="f33" fmla="*/ 46 f29 1"/>
              <a:gd name="f34" fmla="*/ 2 f29 1"/>
              <a:gd name="f35" fmla="*/ 17 f29 1"/>
              <a:gd name="f36" fmla="*/ 24 f29 1"/>
              <a:gd name="f37" fmla="*/ 1 f29 1"/>
              <a:gd name="f38" fmla="*/ 44 f29 1"/>
              <a:gd name="f39" fmla="*/ 16 f29 1"/>
              <a:gd name="f40" fmla="+- f30 0 f1"/>
              <a:gd name="f41" fmla="*/ f32 1 46"/>
              <a:gd name="f42" fmla="*/ f33 1 46"/>
              <a:gd name="f43" fmla="*/ f34 1 46"/>
              <a:gd name="f44" fmla="*/ f35 1 46"/>
              <a:gd name="f45" fmla="*/ f36 1 46"/>
              <a:gd name="f46" fmla="*/ f37 1 46"/>
              <a:gd name="f47" fmla="*/ f38 1 46"/>
              <a:gd name="f48" fmla="*/ f39 1 46"/>
              <a:gd name="f49" fmla="*/ 0 1 f31"/>
              <a:gd name="f50" fmla="*/ f27 1 f31"/>
              <a:gd name="f51" fmla="*/ f41 1 f31"/>
              <a:gd name="f52" fmla="*/ f42 1 f31"/>
              <a:gd name="f53" fmla="*/ f43 1 f31"/>
              <a:gd name="f54" fmla="*/ f44 1 f31"/>
              <a:gd name="f55" fmla="*/ f45 1 f31"/>
              <a:gd name="f56" fmla="*/ f46 1 f31"/>
              <a:gd name="f57" fmla="*/ f47 1 f31"/>
              <a:gd name="f58" fmla="*/ f48 1 f31"/>
              <a:gd name="f59" fmla="*/ f49 f24 1"/>
              <a:gd name="f60" fmla="*/ f50 f24 1"/>
              <a:gd name="f61" fmla="*/ f50 f25 1"/>
              <a:gd name="f62" fmla="*/ f49 f25 1"/>
              <a:gd name="f63" fmla="*/ f51 f24 1"/>
              <a:gd name="f64" fmla="*/ f52 f25 1"/>
              <a:gd name="f65" fmla="*/ f53 f24 1"/>
              <a:gd name="f66" fmla="*/ f54 f25 1"/>
              <a:gd name="f67" fmla="*/ f55 f24 1"/>
              <a:gd name="f68" fmla="*/ f56 f25 1"/>
              <a:gd name="f69" fmla="*/ f57 f24 1"/>
              <a:gd name="f70" fmla="*/ f58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0">
                <a:pos x="f63" y="f64"/>
              </a:cxn>
              <a:cxn ang="f40">
                <a:pos x="f65" y="f66"/>
              </a:cxn>
              <a:cxn ang="f40">
                <a:pos x="f67" y="f68"/>
              </a:cxn>
              <a:cxn ang="f40">
                <a:pos x="f69" y="f70"/>
              </a:cxn>
              <a:cxn ang="f40">
                <a:pos x="f63" y="f64"/>
              </a:cxn>
            </a:cxnLst>
            <a:rect l="f59" t="f62" r="f60" b="f61"/>
            <a:pathLst>
              <a:path w="46" h="46">
                <a:moveTo>
                  <a:pt x="f7" y="f6"/>
                </a:moveTo>
                <a:cubicBezTo>
                  <a:pt x="f8" y="f9"/>
                  <a:pt x="f10" y="f11"/>
                  <a:pt x="f12" y="f13"/>
                </a:cubicBezTo>
                <a:cubicBezTo>
                  <a:pt x="f5" y="f10"/>
                  <a:pt x="f14" y="f15"/>
                  <a:pt x="f16" y="f15"/>
                </a:cubicBezTo>
                <a:cubicBezTo>
                  <a:pt x="f17" y="f5"/>
                  <a:pt x="f6" y="f18"/>
                  <a:pt x="f19" y="f20"/>
                </a:cubicBezTo>
                <a:cubicBezTo>
                  <a:pt x="f21" y="f11"/>
                  <a:pt x="f22" y="f9"/>
                  <a:pt x="f7" y="f6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2" name="Freeform 94">
            <a:extLst>
              <a:ext uri="{FF2B5EF4-FFF2-40B4-BE49-F238E27FC236}">
                <a16:creationId xmlns:a16="http://schemas.microsoft.com/office/drawing/2014/main" id="{18D399AA-437A-E777-CF1F-95BC5709C21E}"/>
              </a:ext>
            </a:extLst>
          </p:cNvPr>
          <p:cNvSpPr/>
          <p:nvPr/>
        </p:nvSpPr>
        <p:spPr>
          <a:xfrm>
            <a:off x="1096959" y="2544766"/>
            <a:ext cx="71432" cy="825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2"/>
              <a:gd name="f7" fmla="val 49"/>
              <a:gd name="f8" fmla="val 18"/>
              <a:gd name="f9" fmla="val 10"/>
              <a:gd name="f10" fmla="val 35"/>
              <a:gd name="f11" fmla="val 2"/>
              <a:gd name="f12" fmla="val 28"/>
              <a:gd name="f13" fmla="val 1"/>
              <a:gd name="f14" fmla="val 20"/>
              <a:gd name="f15" fmla="val 8"/>
              <a:gd name="f16" fmla="val 22"/>
              <a:gd name="f17" fmla="val 3"/>
              <a:gd name="f18" fmla="val 30"/>
              <a:gd name="f19" fmla="val 5"/>
              <a:gd name="f20" fmla="val 16"/>
              <a:gd name="f21" fmla="val 41"/>
              <a:gd name="f22" fmla="val 38"/>
              <a:gd name="f23" fmla="val 29"/>
              <a:gd name="f24" fmla="+- 0 0 -90"/>
              <a:gd name="f25" fmla="*/ f3 1 42"/>
              <a:gd name="f26" fmla="*/ f4 1 49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42"/>
              <a:gd name="f35" fmla="*/ f31 1 49"/>
              <a:gd name="f36" fmla="*/ 18 f32 1"/>
              <a:gd name="f37" fmla="*/ 49 f31 1"/>
              <a:gd name="f38" fmla="*/ 1 f32 1"/>
              <a:gd name="f39" fmla="*/ 20 f31 1"/>
              <a:gd name="f40" fmla="*/ 22 f32 1"/>
              <a:gd name="f41" fmla="*/ 3 f31 1"/>
              <a:gd name="f42" fmla="*/ 41 f32 1"/>
              <a:gd name="f43" fmla="+- f33 0 f1"/>
              <a:gd name="f44" fmla="*/ f36 1 42"/>
              <a:gd name="f45" fmla="*/ f37 1 49"/>
              <a:gd name="f46" fmla="*/ f38 1 42"/>
              <a:gd name="f47" fmla="*/ f39 1 49"/>
              <a:gd name="f48" fmla="*/ f40 1 42"/>
              <a:gd name="f49" fmla="*/ f41 1 49"/>
              <a:gd name="f50" fmla="*/ f42 1 42"/>
              <a:gd name="f51" fmla="*/ 0 1 f34"/>
              <a:gd name="f52" fmla="*/ f28 1 f34"/>
              <a:gd name="f53" fmla="*/ 0 1 f35"/>
              <a:gd name="f54" fmla="*/ f29 1 f35"/>
              <a:gd name="f55" fmla="*/ f44 1 f34"/>
              <a:gd name="f56" fmla="*/ f45 1 f35"/>
              <a:gd name="f57" fmla="*/ f46 1 f34"/>
              <a:gd name="f58" fmla="*/ f47 1 f35"/>
              <a:gd name="f59" fmla="*/ f48 1 f34"/>
              <a:gd name="f60" fmla="*/ f49 1 f35"/>
              <a:gd name="f61" fmla="*/ f50 1 f34"/>
              <a:gd name="f62" fmla="*/ f51 f25 1"/>
              <a:gd name="f63" fmla="*/ f52 f25 1"/>
              <a:gd name="f64" fmla="*/ f54 f26 1"/>
              <a:gd name="f65" fmla="*/ f53 f26 1"/>
              <a:gd name="f66" fmla="*/ f55 f25 1"/>
              <a:gd name="f67" fmla="*/ f56 f26 1"/>
              <a:gd name="f68" fmla="*/ f57 f25 1"/>
              <a:gd name="f69" fmla="*/ f58 f26 1"/>
              <a:gd name="f70" fmla="*/ f59 f25 1"/>
              <a:gd name="f71" fmla="*/ f60 f26 1"/>
              <a:gd name="f72" fmla="*/ f61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3">
                <a:pos x="f66" y="f67"/>
              </a:cxn>
              <a:cxn ang="f43">
                <a:pos x="f68" y="f69"/>
              </a:cxn>
              <a:cxn ang="f43">
                <a:pos x="f70" y="f71"/>
              </a:cxn>
              <a:cxn ang="f43">
                <a:pos x="f72" y="f69"/>
              </a:cxn>
              <a:cxn ang="f43">
                <a:pos x="f66" y="f67"/>
              </a:cxn>
            </a:cxnLst>
            <a:rect l="f62" t="f65" r="f63" b="f64"/>
            <a:pathLst>
              <a:path w="42" h="49">
                <a:moveTo>
                  <a:pt x="f8" y="f7"/>
                </a:moveTo>
                <a:cubicBezTo>
                  <a:pt x="f9" y="f10"/>
                  <a:pt x="f11" y="f12"/>
                  <a:pt x="f13" y="f14"/>
                </a:cubicBezTo>
                <a:cubicBezTo>
                  <a:pt x="f5" y="f15"/>
                  <a:pt x="f9" y="f5"/>
                  <a:pt x="f16" y="f17"/>
                </a:cubicBezTo>
                <a:cubicBezTo>
                  <a:pt x="f18" y="f19"/>
                  <a:pt x="f6" y="f20"/>
                  <a:pt x="f21" y="f14"/>
                </a:cubicBezTo>
                <a:cubicBezTo>
                  <a:pt x="f22" y="f12"/>
                  <a:pt x="f23" y="f10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3" name="Freeform 95">
            <a:extLst>
              <a:ext uri="{FF2B5EF4-FFF2-40B4-BE49-F238E27FC236}">
                <a16:creationId xmlns:a16="http://schemas.microsoft.com/office/drawing/2014/main" id="{7520E1F0-14FD-A0DF-D80A-09E703833959}"/>
              </a:ext>
            </a:extLst>
          </p:cNvPr>
          <p:cNvSpPr/>
          <p:nvPr/>
        </p:nvSpPr>
        <p:spPr>
          <a:xfrm>
            <a:off x="623885" y="2635245"/>
            <a:ext cx="71432" cy="698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3"/>
              <a:gd name="f7" fmla="val 41"/>
              <a:gd name="f8" fmla="val 15"/>
              <a:gd name="f9" fmla="val 21"/>
              <a:gd name="f10" fmla="val 1"/>
              <a:gd name="f11" fmla="val 8"/>
              <a:gd name="f12" fmla="val 20"/>
              <a:gd name="f13" fmla="val 2"/>
              <a:gd name="f14" fmla="val 27"/>
              <a:gd name="f15" fmla="val 36"/>
              <a:gd name="f16" fmla="val 5"/>
              <a:gd name="f17" fmla="val 6"/>
              <a:gd name="f18" fmla="val 42"/>
              <a:gd name="f19" fmla="val 14"/>
              <a:gd name="f20" fmla="val 24"/>
              <a:gd name="f21" fmla="val 38"/>
              <a:gd name="f22" fmla="val 29"/>
              <a:gd name="f23" fmla="val 33"/>
              <a:gd name="f24" fmla="val 35"/>
              <a:gd name="f25" fmla="val 22"/>
              <a:gd name="f26" fmla="val 37"/>
              <a:gd name="f27" fmla="val 40"/>
              <a:gd name="f28" fmla="+- 0 0 -90"/>
              <a:gd name="f29" fmla="*/ f3 1 43"/>
              <a:gd name="f30" fmla="*/ f4 1 41"/>
              <a:gd name="f31" fmla="val f5"/>
              <a:gd name="f32" fmla="val f6"/>
              <a:gd name="f33" fmla="val f7"/>
              <a:gd name="f34" fmla="*/ f28 f0 1"/>
              <a:gd name="f35" fmla="+- f33 0 f31"/>
              <a:gd name="f36" fmla="+- f32 0 f31"/>
              <a:gd name="f37" fmla="*/ f34 1 f2"/>
              <a:gd name="f38" fmla="*/ f36 1 43"/>
              <a:gd name="f39" fmla="*/ f35 1 41"/>
              <a:gd name="f40" fmla="*/ 15 f36 1"/>
              <a:gd name="f41" fmla="*/ 41 f35 1"/>
              <a:gd name="f42" fmla="*/ 20 f36 1"/>
              <a:gd name="f43" fmla="*/ 2 f35 1"/>
              <a:gd name="f44" fmla="*/ 43 f36 1"/>
              <a:gd name="f45" fmla="*/ 6 f35 1"/>
              <a:gd name="f46" fmla="*/ 38 f36 1"/>
              <a:gd name="f47" fmla="*/ 29 f35 1"/>
              <a:gd name="f48" fmla="*/ 14 f36 1"/>
              <a:gd name="f49" fmla="*/ 40 f35 1"/>
              <a:gd name="f50" fmla="+- f37 0 f1"/>
              <a:gd name="f51" fmla="*/ f40 1 43"/>
              <a:gd name="f52" fmla="*/ f41 1 41"/>
              <a:gd name="f53" fmla="*/ f42 1 43"/>
              <a:gd name="f54" fmla="*/ f43 1 41"/>
              <a:gd name="f55" fmla="*/ f44 1 43"/>
              <a:gd name="f56" fmla="*/ f45 1 41"/>
              <a:gd name="f57" fmla="*/ f46 1 43"/>
              <a:gd name="f58" fmla="*/ f47 1 41"/>
              <a:gd name="f59" fmla="*/ f48 1 43"/>
              <a:gd name="f60" fmla="*/ f49 1 41"/>
              <a:gd name="f61" fmla="*/ 0 1 f38"/>
              <a:gd name="f62" fmla="*/ f32 1 f38"/>
              <a:gd name="f63" fmla="*/ 0 1 f39"/>
              <a:gd name="f64" fmla="*/ f33 1 f39"/>
              <a:gd name="f65" fmla="*/ f51 1 f38"/>
              <a:gd name="f66" fmla="*/ f52 1 f39"/>
              <a:gd name="f67" fmla="*/ f53 1 f38"/>
              <a:gd name="f68" fmla="*/ f54 1 f39"/>
              <a:gd name="f69" fmla="*/ f55 1 f38"/>
              <a:gd name="f70" fmla="*/ f56 1 f39"/>
              <a:gd name="f71" fmla="*/ f57 1 f38"/>
              <a:gd name="f72" fmla="*/ f58 1 f39"/>
              <a:gd name="f73" fmla="*/ f59 1 f38"/>
              <a:gd name="f74" fmla="*/ f60 1 f39"/>
              <a:gd name="f75" fmla="*/ f61 f29 1"/>
              <a:gd name="f76" fmla="*/ f62 f29 1"/>
              <a:gd name="f77" fmla="*/ f64 f30 1"/>
              <a:gd name="f78" fmla="*/ f63 f30 1"/>
              <a:gd name="f79" fmla="*/ f65 f29 1"/>
              <a:gd name="f80" fmla="*/ f66 f30 1"/>
              <a:gd name="f81" fmla="*/ f67 f29 1"/>
              <a:gd name="f82" fmla="*/ f68 f30 1"/>
              <a:gd name="f83" fmla="*/ f69 f29 1"/>
              <a:gd name="f84" fmla="*/ f70 f30 1"/>
              <a:gd name="f85" fmla="*/ f71 f29 1"/>
              <a:gd name="f86" fmla="*/ f72 f30 1"/>
              <a:gd name="f87" fmla="*/ f73 f29 1"/>
              <a:gd name="f88" fmla="*/ f74 f3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0">
                <a:pos x="f79" y="f80"/>
              </a:cxn>
              <a:cxn ang="f50">
                <a:pos x="f81" y="f82"/>
              </a:cxn>
              <a:cxn ang="f50">
                <a:pos x="f83" y="f84"/>
              </a:cxn>
              <a:cxn ang="f50">
                <a:pos x="f85" y="f86"/>
              </a:cxn>
              <a:cxn ang="f50">
                <a:pos x="f87" y="f88"/>
              </a:cxn>
              <a:cxn ang="f50">
                <a:pos x="f79" y="f80"/>
              </a:cxn>
            </a:cxnLst>
            <a:rect l="f75" t="f78" r="f76" b="f77"/>
            <a:pathLst>
              <a:path w="43" h="41">
                <a:moveTo>
                  <a:pt x="f8" y="f7"/>
                </a:moveTo>
                <a:cubicBezTo>
                  <a:pt x="f5" y="f9"/>
                  <a:pt x="f10" y="f11"/>
                  <a:pt x="f12" y="f13"/>
                </a:cubicBezTo>
                <a:cubicBezTo>
                  <a:pt x="f14" y="f5"/>
                  <a:pt x="f15" y="f16"/>
                  <a:pt x="f6" y="f17"/>
                </a:cubicBezTo>
                <a:cubicBezTo>
                  <a:pt x="f18" y="f19"/>
                  <a:pt x="f6" y="f20"/>
                  <a:pt x="f21" y="f22"/>
                </a:cubicBezTo>
                <a:cubicBezTo>
                  <a:pt x="f23" y="f24"/>
                  <a:pt x="f25" y="f26"/>
                  <a:pt x="f19" y="f27"/>
                </a:cubicBezTo>
                <a:cubicBezTo>
                  <a:pt x="f19" y="f27"/>
                  <a:pt x="f8" y="f7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4" name="Freeform 96">
            <a:extLst>
              <a:ext uri="{FF2B5EF4-FFF2-40B4-BE49-F238E27FC236}">
                <a16:creationId xmlns:a16="http://schemas.microsoft.com/office/drawing/2014/main" id="{19B3E6AF-DDF1-8FFC-EA92-66CD4F494557}"/>
              </a:ext>
            </a:extLst>
          </p:cNvPr>
          <p:cNvSpPr/>
          <p:nvPr/>
        </p:nvSpPr>
        <p:spPr>
          <a:xfrm>
            <a:off x="601666" y="2767010"/>
            <a:ext cx="71432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2"/>
              <a:gd name="f7" fmla="val 37"/>
              <a:gd name="f8" fmla="val 5"/>
              <a:gd name="f9" fmla="val 32"/>
              <a:gd name="f10" fmla="val 4"/>
              <a:gd name="f11" fmla="val 26"/>
              <a:gd name="f12" fmla="val 16"/>
              <a:gd name="f13" fmla="val 3"/>
              <a:gd name="f14" fmla="val 14"/>
              <a:gd name="f15" fmla="val 10"/>
              <a:gd name="f16" fmla="val 7"/>
              <a:gd name="f17" fmla="val 19"/>
              <a:gd name="f18" fmla="val 27"/>
              <a:gd name="f19" fmla="val 15"/>
              <a:gd name="f20" fmla="val 40"/>
              <a:gd name="f21" fmla="val 21"/>
              <a:gd name="f22" fmla="val 39"/>
              <a:gd name="f23" fmla="val 35"/>
              <a:gd name="f24" fmla="val 9"/>
              <a:gd name="f25" fmla="val 33"/>
              <a:gd name="f26" fmla="val 31"/>
              <a:gd name="f27" fmla="+- 0 0 -90"/>
              <a:gd name="f28" fmla="*/ f3 1 42"/>
              <a:gd name="f29" fmla="*/ f4 1 37"/>
              <a:gd name="f30" fmla="val f5"/>
              <a:gd name="f31" fmla="val f6"/>
              <a:gd name="f32" fmla="val f7"/>
              <a:gd name="f33" fmla="*/ f27 f0 1"/>
              <a:gd name="f34" fmla="+- f32 0 f30"/>
              <a:gd name="f35" fmla="+- f31 0 f30"/>
              <a:gd name="f36" fmla="*/ f33 1 f2"/>
              <a:gd name="f37" fmla="*/ f35 1 42"/>
              <a:gd name="f38" fmla="*/ f34 1 37"/>
              <a:gd name="f39" fmla="*/ 5 f35 1"/>
              <a:gd name="f40" fmla="*/ 32 f34 1"/>
              <a:gd name="f41" fmla="*/ 3 f35 1"/>
              <a:gd name="f42" fmla="*/ 14 f34 1"/>
              <a:gd name="f43" fmla="*/ 27 f35 1"/>
              <a:gd name="f44" fmla="*/ 0 f34 1"/>
              <a:gd name="f45" fmla="*/ 40 f35 1"/>
              <a:gd name="f46" fmla="*/ 21 f34 1"/>
              <a:gd name="f47" fmla="*/ 19 f35 1"/>
              <a:gd name="f48" fmla="*/ 35 f34 1"/>
              <a:gd name="f49" fmla="*/ 4 f35 1"/>
              <a:gd name="f50" fmla="*/ 31 f34 1"/>
              <a:gd name="f51" fmla="+- f36 0 f1"/>
              <a:gd name="f52" fmla="*/ f39 1 42"/>
              <a:gd name="f53" fmla="*/ f40 1 37"/>
              <a:gd name="f54" fmla="*/ f41 1 42"/>
              <a:gd name="f55" fmla="*/ f42 1 37"/>
              <a:gd name="f56" fmla="*/ f43 1 42"/>
              <a:gd name="f57" fmla="*/ f44 1 37"/>
              <a:gd name="f58" fmla="*/ f45 1 42"/>
              <a:gd name="f59" fmla="*/ f46 1 37"/>
              <a:gd name="f60" fmla="*/ f47 1 42"/>
              <a:gd name="f61" fmla="*/ f48 1 37"/>
              <a:gd name="f62" fmla="*/ f49 1 42"/>
              <a:gd name="f63" fmla="*/ f50 1 37"/>
              <a:gd name="f64" fmla="*/ 0 1 f37"/>
              <a:gd name="f65" fmla="*/ f31 1 f37"/>
              <a:gd name="f66" fmla="*/ 0 1 f38"/>
              <a:gd name="f67" fmla="*/ f32 1 f38"/>
              <a:gd name="f68" fmla="*/ f52 1 f37"/>
              <a:gd name="f69" fmla="*/ f53 1 f38"/>
              <a:gd name="f70" fmla="*/ f54 1 f37"/>
              <a:gd name="f71" fmla="*/ f55 1 f38"/>
              <a:gd name="f72" fmla="*/ f56 1 f37"/>
              <a:gd name="f73" fmla="*/ f57 1 f38"/>
              <a:gd name="f74" fmla="*/ f58 1 f37"/>
              <a:gd name="f75" fmla="*/ f59 1 f38"/>
              <a:gd name="f76" fmla="*/ f60 1 f37"/>
              <a:gd name="f77" fmla="*/ f61 1 f38"/>
              <a:gd name="f78" fmla="*/ f62 1 f37"/>
              <a:gd name="f79" fmla="*/ f63 1 f38"/>
              <a:gd name="f80" fmla="*/ f64 f28 1"/>
              <a:gd name="f81" fmla="*/ f65 f28 1"/>
              <a:gd name="f82" fmla="*/ f67 f29 1"/>
              <a:gd name="f83" fmla="*/ f66 f29 1"/>
              <a:gd name="f84" fmla="*/ f68 f28 1"/>
              <a:gd name="f85" fmla="*/ f69 f29 1"/>
              <a:gd name="f86" fmla="*/ f70 f28 1"/>
              <a:gd name="f87" fmla="*/ f71 f29 1"/>
              <a:gd name="f88" fmla="*/ f72 f28 1"/>
              <a:gd name="f89" fmla="*/ f73 f29 1"/>
              <a:gd name="f90" fmla="*/ f74 f28 1"/>
              <a:gd name="f91" fmla="*/ f75 f29 1"/>
              <a:gd name="f92" fmla="*/ f76 f28 1"/>
              <a:gd name="f93" fmla="*/ f77 f29 1"/>
              <a:gd name="f94" fmla="*/ f78 f28 1"/>
              <a:gd name="f95" fmla="*/ f79 f2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1">
                <a:pos x="f84" y="f85"/>
              </a:cxn>
              <a:cxn ang="f51">
                <a:pos x="f86" y="f87"/>
              </a:cxn>
              <a:cxn ang="f51">
                <a:pos x="f88" y="f89"/>
              </a:cxn>
              <a:cxn ang="f51">
                <a:pos x="f90" y="f91"/>
              </a:cxn>
              <a:cxn ang="f51">
                <a:pos x="f92" y="f93"/>
              </a:cxn>
              <a:cxn ang="f51">
                <a:pos x="f94" y="f95"/>
              </a:cxn>
              <a:cxn ang="f51">
                <a:pos x="f84" y="f85"/>
              </a:cxn>
            </a:cxnLst>
            <a:rect l="f80" t="f83" r="f81" b="f82"/>
            <a:pathLst>
              <a:path w="42" h="37">
                <a:moveTo>
                  <a:pt x="f8" y="f9"/>
                </a:moveTo>
                <a:cubicBezTo>
                  <a:pt x="f10" y="f11"/>
                  <a:pt x="f5" y="f12"/>
                  <a:pt x="f13" y="f14"/>
                </a:cubicBezTo>
                <a:cubicBezTo>
                  <a:pt x="f15" y="f16"/>
                  <a:pt x="f17" y="f5"/>
                  <a:pt x="f18" y="f5"/>
                </a:cubicBezTo>
                <a:cubicBezTo>
                  <a:pt x="f9" y="f5"/>
                  <a:pt x="f6" y="f19"/>
                  <a:pt x="f20" y="f21"/>
                </a:cubicBezTo>
                <a:cubicBezTo>
                  <a:pt x="f22" y="f18"/>
                  <a:pt x="f18" y="f9"/>
                  <a:pt x="f17" y="f23"/>
                </a:cubicBezTo>
                <a:cubicBezTo>
                  <a:pt x="f19" y="f7"/>
                  <a:pt x="f24" y="f25"/>
                  <a:pt x="f10" y="f26"/>
                </a:cubicBezTo>
                <a:lnTo>
                  <a:pt x="f8" y="f9"/>
                </a:ln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5" name="Freeform 97">
            <a:extLst>
              <a:ext uri="{FF2B5EF4-FFF2-40B4-BE49-F238E27FC236}">
                <a16:creationId xmlns:a16="http://schemas.microsoft.com/office/drawing/2014/main" id="{7C6B525D-C319-5A82-4C4F-882F8C35FAA3}"/>
              </a:ext>
            </a:extLst>
          </p:cNvPr>
          <p:cNvSpPr/>
          <p:nvPr/>
        </p:nvSpPr>
        <p:spPr>
          <a:xfrm>
            <a:off x="854077" y="2589215"/>
            <a:ext cx="68259" cy="7143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1"/>
              <a:gd name="f7" fmla="val 43"/>
              <a:gd name="f8" fmla="val 14"/>
              <a:gd name="f9" fmla="val 42"/>
              <a:gd name="f10" fmla="val 9"/>
              <a:gd name="f11" fmla="val 35"/>
              <a:gd name="f12" fmla="val 25"/>
              <a:gd name="f13" fmla="val 2"/>
              <a:gd name="f14" fmla="val 22"/>
              <a:gd name="f15" fmla="val 7"/>
              <a:gd name="f16" fmla="val 13"/>
              <a:gd name="f17" fmla="val 17"/>
              <a:gd name="f18" fmla="val 6"/>
              <a:gd name="f19" fmla="val 26"/>
              <a:gd name="f20" fmla="val 1"/>
              <a:gd name="f21" fmla="val 27"/>
              <a:gd name="f22" fmla="val 40"/>
              <a:gd name="f23" fmla="val 37"/>
              <a:gd name="f24" fmla="val 29"/>
              <a:gd name="f25" fmla="val 34"/>
              <a:gd name="f26" fmla="val 23"/>
              <a:gd name="f27" fmla="val 20"/>
              <a:gd name="f28" fmla="+- 0 0 -90"/>
              <a:gd name="f29" fmla="*/ f3 1 41"/>
              <a:gd name="f30" fmla="*/ f4 1 43"/>
              <a:gd name="f31" fmla="val f5"/>
              <a:gd name="f32" fmla="val f6"/>
              <a:gd name="f33" fmla="val f7"/>
              <a:gd name="f34" fmla="*/ f28 f0 1"/>
              <a:gd name="f35" fmla="+- f33 0 f31"/>
              <a:gd name="f36" fmla="+- f32 0 f31"/>
              <a:gd name="f37" fmla="*/ f34 1 f2"/>
              <a:gd name="f38" fmla="*/ f36 1 41"/>
              <a:gd name="f39" fmla="*/ f35 1 43"/>
              <a:gd name="f40" fmla="*/ 14 f36 1"/>
              <a:gd name="f41" fmla="*/ 42 f35 1"/>
              <a:gd name="f42" fmla="*/ 2 f36 1"/>
              <a:gd name="f43" fmla="*/ 22 f35 1"/>
              <a:gd name="f44" fmla="*/ 26 f36 1"/>
              <a:gd name="f45" fmla="*/ 1 f35 1"/>
              <a:gd name="f46" fmla="*/ 40 f36 1"/>
              <a:gd name="f47" fmla="*/ 17 f35 1"/>
              <a:gd name="f48" fmla="*/ 23 f36 1"/>
              <a:gd name="f49" fmla="*/ 43 f35 1"/>
              <a:gd name="f50" fmla="+- f37 0 f1"/>
              <a:gd name="f51" fmla="*/ f40 1 41"/>
              <a:gd name="f52" fmla="*/ f41 1 43"/>
              <a:gd name="f53" fmla="*/ f42 1 41"/>
              <a:gd name="f54" fmla="*/ f43 1 43"/>
              <a:gd name="f55" fmla="*/ f44 1 41"/>
              <a:gd name="f56" fmla="*/ f45 1 43"/>
              <a:gd name="f57" fmla="*/ f46 1 41"/>
              <a:gd name="f58" fmla="*/ f47 1 43"/>
              <a:gd name="f59" fmla="*/ f48 1 41"/>
              <a:gd name="f60" fmla="*/ f49 1 43"/>
              <a:gd name="f61" fmla="*/ 0 1 f38"/>
              <a:gd name="f62" fmla="*/ f32 1 f38"/>
              <a:gd name="f63" fmla="*/ 0 1 f39"/>
              <a:gd name="f64" fmla="*/ f33 1 f39"/>
              <a:gd name="f65" fmla="*/ f51 1 f38"/>
              <a:gd name="f66" fmla="*/ f52 1 f39"/>
              <a:gd name="f67" fmla="*/ f53 1 f38"/>
              <a:gd name="f68" fmla="*/ f54 1 f39"/>
              <a:gd name="f69" fmla="*/ f55 1 f38"/>
              <a:gd name="f70" fmla="*/ f56 1 f39"/>
              <a:gd name="f71" fmla="*/ f57 1 f38"/>
              <a:gd name="f72" fmla="*/ f58 1 f39"/>
              <a:gd name="f73" fmla="*/ f59 1 f38"/>
              <a:gd name="f74" fmla="*/ f60 1 f39"/>
              <a:gd name="f75" fmla="*/ f61 f29 1"/>
              <a:gd name="f76" fmla="*/ f62 f29 1"/>
              <a:gd name="f77" fmla="*/ f64 f30 1"/>
              <a:gd name="f78" fmla="*/ f63 f30 1"/>
              <a:gd name="f79" fmla="*/ f65 f29 1"/>
              <a:gd name="f80" fmla="*/ f66 f30 1"/>
              <a:gd name="f81" fmla="*/ f67 f29 1"/>
              <a:gd name="f82" fmla="*/ f68 f30 1"/>
              <a:gd name="f83" fmla="*/ f69 f29 1"/>
              <a:gd name="f84" fmla="*/ f70 f30 1"/>
              <a:gd name="f85" fmla="*/ f71 f29 1"/>
              <a:gd name="f86" fmla="*/ f72 f30 1"/>
              <a:gd name="f87" fmla="*/ f73 f29 1"/>
              <a:gd name="f88" fmla="*/ f74 f3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0">
                <a:pos x="f79" y="f80"/>
              </a:cxn>
              <a:cxn ang="f50">
                <a:pos x="f81" y="f82"/>
              </a:cxn>
              <a:cxn ang="f50">
                <a:pos x="f83" y="f84"/>
              </a:cxn>
              <a:cxn ang="f50">
                <a:pos x="f85" y="f86"/>
              </a:cxn>
              <a:cxn ang="f50">
                <a:pos x="f87" y="f88"/>
              </a:cxn>
              <a:cxn ang="f50">
                <a:pos x="f79" y="f80"/>
              </a:cxn>
            </a:cxnLst>
            <a:rect l="f75" t="f78" r="f76" b="f77"/>
            <a:pathLst>
              <a:path w="41" h="43">
                <a:moveTo>
                  <a:pt x="f8" y="f9"/>
                </a:moveTo>
                <a:cubicBezTo>
                  <a:pt x="f10" y="f11"/>
                  <a:pt x="f5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5"/>
                  <a:pt x="f6" y="f16"/>
                  <a:pt x="f22" y="f17"/>
                </a:cubicBezTo>
                <a:cubicBezTo>
                  <a:pt x="f23" y="f19"/>
                  <a:pt x="f24" y="f25"/>
                  <a:pt x="f26" y="f7"/>
                </a:cubicBezTo>
                <a:cubicBezTo>
                  <a:pt x="f27" y="f9"/>
                  <a:pt x="f17" y="f9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6" name="Freeform 98">
            <a:extLst>
              <a:ext uri="{FF2B5EF4-FFF2-40B4-BE49-F238E27FC236}">
                <a16:creationId xmlns:a16="http://schemas.microsoft.com/office/drawing/2014/main" id="{530DF62E-670C-0CB5-2360-0C109FE02CCD}"/>
              </a:ext>
            </a:extLst>
          </p:cNvPr>
          <p:cNvSpPr/>
          <p:nvPr/>
        </p:nvSpPr>
        <p:spPr>
          <a:xfrm>
            <a:off x="5176839" y="4602166"/>
            <a:ext cx="61914" cy="7143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7"/>
              <a:gd name="f7" fmla="val 43"/>
              <a:gd name="f8" fmla="val 24"/>
              <a:gd name="f9" fmla="val 29"/>
              <a:gd name="f10" fmla="val 9"/>
              <a:gd name="f11" fmla="val 17"/>
              <a:gd name="f12" fmla="val 36"/>
              <a:gd name="f13" fmla="val 25"/>
              <a:gd name="f14" fmla="val 35"/>
              <a:gd name="f15" fmla="val 32"/>
              <a:gd name="f16" fmla="val 11"/>
              <a:gd name="f17" fmla="val 1"/>
              <a:gd name="f18" fmla="val 28"/>
              <a:gd name="f19" fmla="val 21"/>
              <a:gd name="f20" fmla="val 14"/>
              <a:gd name="f21" fmla="val 10"/>
              <a:gd name="f22" fmla="val 7"/>
              <a:gd name="f23" fmla="val 16"/>
              <a:gd name="f24" fmla="val 19"/>
              <a:gd name="f25" fmla="val 22"/>
              <a:gd name="f26" fmla="+- 0 0 -90"/>
              <a:gd name="f27" fmla="*/ f3 1 37"/>
              <a:gd name="f28" fmla="*/ f4 1 43"/>
              <a:gd name="f29" fmla="val f5"/>
              <a:gd name="f30" fmla="val f6"/>
              <a:gd name="f31" fmla="val f7"/>
              <a:gd name="f32" fmla="*/ f26 f0 1"/>
              <a:gd name="f33" fmla="+- f31 0 f29"/>
              <a:gd name="f34" fmla="+- f30 0 f29"/>
              <a:gd name="f35" fmla="*/ f32 1 f2"/>
              <a:gd name="f36" fmla="*/ f34 1 37"/>
              <a:gd name="f37" fmla="*/ f33 1 43"/>
              <a:gd name="f38" fmla="*/ 24 f34 1"/>
              <a:gd name="f39" fmla="*/ 0 f33 1"/>
              <a:gd name="f40" fmla="*/ 36 f34 1"/>
              <a:gd name="f41" fmla="*/ 25 f33 1"/>
              <a:gd name="f42" fmla="*/ 17 f34 1"/>
              <a:gd name="f43" fmla="*/ 43 f33 1"/>
              <a:gd name="f44" fmla="*/ 0 f34 1"/>
              <a:gd name="f45" fmla="*/ 21 f33 1"/>
              <a:gd name="f46" fmla="*/ 16 f34 1"/>
              <a:gd name="f47" fmla="+- f35 0 f1"/>
              <a:gd name="f48" fmla="*/ f38 1 37"/>
              <a:gd name="f49" fmla="*/ f39 1 43"/>
              <a:gd name="f50" fmla="*/ f40 1 37"/>
              <a:gd name="f51" fmla="*/ f41 1 43"/>
              <a:gd name="f52" fmla="*/ f42 1 37"/>
              <a:gd name="f53" fmla="*/ f43 1 43"/>
              <a:gd name="f54" fmla="*/ f44 1 37"/>
              <a:gd name="f55" fmla="*/ f45 1 43"/>
              <a:gd name="f56" fmla="*/ f46 1 37"/>
              <a:gd name="f57" fmla="*/ 0 1 f36"/>
              <a:gd name="f58" fmla="*/ f30 1 f36"/>
              <a:gd name="f59" fmla="*/ 0 1 f37"/>
              <a:gd name="f60" fmla="*/ f31 1 f37"/>
              <a:gd name="f61" fmla="*/ f48 1 f36"/>
              <a:gd name="f62" fmla="*/ f49 1 f37"/>
              <a:gd name="f63" fmla="*/ f50 1 f36"/>
              <a:gd name="f64" fmla="*/ f51 1 f37"/>
              <a:gd name="f65" fmla="*/ f52 1 f36"/>
              <a:gd name="f66" fmla="*/ f53 1 f37"/>
              <a:gd name="f67" fmla="*/ f54 1 f36"/>
              <a:gd name="f68" fmla="*/ f55 1 f37"/>
              <a:gd name="f69" fmla="*/ f56 1 f36"/>
              <a:gd name="f70" fmla="*/ f57 f27 1"/>
              <a:gd name="f71" fmla="*/ f58 f27 1"/>
              <a:gd name="f72" fmla="*/ f60 f28 1"/>
              <a:gd name="f73" fmla="*/ f59 f28 1"/>
              <a:gd name="f74" fmla="*/ f61 f27 1"/>
              <a:gd name="f75" fmla="*/ f62 f28 1"/>
              <a:gd name="f76" fmla="*/ f63 f27 1"/>
              <a:gd name="f77" fmla="*/ f64 f28 1"/>
              <a:gd name="f78" fmla="*/ f65 f27 1"/>
              <a:gd name="f79" fmla="*/ f66 f28 1"/>
              <a:gd name="f80" fmla="*/ f67 f27 1"/>
              <a:gd name="f81" fmla="*/ f68 f28 1"/>
              <a:gd name="f82" fmla="*/ f69 f2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7">
                <a:pos x="f74" y="f75"/>
              </a:cxn>
              <a:cxn ang="f47">
                <a:pos x="f76" y="f77"/>
              </a:cxn>
              <a:cxn ang="f47">
                <a:pos x="f78" y="f79"/>
              </a:cxn>
              <a:cxn ang="f47">
                <a:pos x="f80" y="f81"/>
              </a:cxn>
              <a:cxn ang="f47">
                <a:pos x="f82" y="f75"/>
              </a:cxn>
              <a:cxn ang="f47">
                <a:pos x="f74" y="f75"/>
              </a:cxn>
            </a:cxnLst>
            <a:rect l="f70" t="f73" r="f71" b="f72"/>
            <a:pathLst>
              <a:path w="37" h="43">
                <a:moveTo>
                  <a:pt x="f8" y="f5"/>
                </a:moveTo>
                <a:cubicBezTo>
                  <a:pt x="f9" y="f10"/>
                  <a:pt x="f6" y="f11"/>
                  <a:pt x="f12" y="f13"/>
                </a:cubicBezTo>
                <a:cubicBezTo>
                  <a:pt x="f14" y="f15"/>
                  <a:pt x="f8" y="f6"/>
                  <a:pt x="f11" y="f7"/>
                </a:cubicBezTo>
                <a:cubicBezTo>
                  <a:pt x="f16" y="f14"/>
                  <a:pt x="f17" y="f18"/>
                  <a:pt x="f5" y="f19"/>
                </a:cubicBezTo>
                <a:cubicBezTo>
                  <a:pt x="f5" y="f20"/>
                  <a:pt x="f21" y="f22"/>
                  <a:pt x="f23" y="f5"/>
                </a:cubicBezTo>
                <a:cubicBezTo>
                  <a:pt x="f24" y="f5"/>
                  <a:pt x="f25" y="f5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7" name="Freeform 99">
            <a:extLst>
              <a:ext uri="{FF2B5EF4-FFF2-40B4-BE49-F238E27FC236}">
                <a16:creationId xmlns:a16="http://schemas.microsoft.com/office/drawing/2014/main" id="{9E96A67E-565E-51BA-7D6D-4259A9F96D24}"/>
              </a:ext>
            </a:extLst>
          </p:cNvPr>
          <p:cNvSpPr/>
          <p:nvPr/>
        </p:nvSpPr>
        <p:spPr>
          <a:xfrm>
            <a:off x="520695" y="2735263"/>
            <a:ext cx="74615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4"/>
              <a:gd name="f7" fmla="val 45"/>
              <a:gd name="f8" fmla="val 18"/>
              <a:gd name="f9" fmla="val 30"/>
              <a:gd name="f10" fmla="val 11"/>
              <a:gd name="f11" fmla="val 37"/>
              <a:gd name="f12" fmla="val 25"/>
              <a:gd name="f13" fmla="val 31"/>
              <a:gd name="f14" fmla="val 41"/>
              <a:gd name="f15" fmla="val 21"/>
              <a:gd name="f16" fmla="val 42"/>
              <a:gd name="f17" fmla="val 10"/>
              <a:gd name="f18" fmla="val 36"/>
              <a:gd name="f19" fmla="val 2"/>
              <a:gd name="f20" fmla="val 24"/>
              <a:gd name="f21" fmla="val 3"/>
              <a:gd name="f22" fmla="val 17"/>
              <a:gd name="f23" fmla="+- 0 0 -90"/>
              <a:gd name="f24" fmla="*/ f3 1 44"/>
              <a:gd name="f25" fmla="*/ f4 1 45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44"/>
              <a:gd name="f34" fmla="*/ f30 1 45"/>
              <a:gd name="f35" fmla="*/ 18 f31 1"/>
              <a:gd name="f36" fmla="*/ 0 f30 1"/>
              <a:gd name="f37" fmla="*/ 44 f31 1"/>
              <a:gd name="f38" fmla="*/ 25 f30 1"/>
              <a:gd name="f39" fmla="*/ 21 f31 1"/>
              <a:gd name="f40" fmla="*/ 42 f30 1"/>
              <a:gd name="f41" fmla="*/ 2 f31 1"/>
              <a:gd name="f42" fmla="*/ 24 f30 1"/>
              <a:gd name="f43" fmla="+- f32 0 f1"/>
              <a:gd name="f44" fmla="*/ f35 1 44"/>
              <a:gd name="f45" fmla="*/ f36 1 45"/>
              <a:gd name="f46" fmla="*/ f37 1 44"/>
              <a:gd name="f47" fmla="*/ f38 1 45"/>
              <a:gd name="f48" fmla="*/ f39 1 44"/>
              <a:gd name="f49" fmla="*/ f40 1 45"/>
              <a:gd name="f50" fmla="*/ f41 1 44"/>
              <a:gd name="f51" fmla="*/ f42 1 45"/>
              <a:gd name="f52" fmla="*/ 0 1 f33"/>
              <a:gd name="f53" fmla="*/ f27 1 f33"/>
              <a:gd name="f54" fmla="*/ 0 1 f34"/>
              <a:gd name="f55" fmla="*/ f28 1 f34"/>
              <a:gd name="f56" fmla="*/ f44 1 f33"/>
              <a:gd name="f57" fmla="*/ f45 1 f34"/>
              <a:gd name="f58" fmla="*/ f46 1 f33"/>
              <a:gd name="f59" fmla="*/ f47 1 f34"/>
              <a:gd name="f60" fmla="*/ f48 1 f33"/>
              <a:gd name="f61" fmla="*/ f49 1 f34"/>
              <a:gd name="f62" fmla="*/ f50 1 f33"/>
              <a:gd name="f63" fmla="*/ f51 1 f34"/>
              <a:gd name="f64" fmla="*/ f52 f24 1"/>
              <a:gd name="f65" fmla="*/ f53 f24 1"/>
              <a:gd name="f66" fmla="*/ f55 f25 1"/>
              <a:gd name="f67" fmla="*/ f54 f25 1"/>
              <a:gd name="f68" fmla="*/ f56 f24 1"/>
              <a:gd name="f69" fmla="*/ f57 f25 1"/>
              <a:gd name="f70" fmla="*/ f58 f24 1"/>
              <a:gd name="f71" fmla="*/ f59 f25 1"/>
              <a:gd name="f72" fmla="*/ f60 f24 1"/>
              <a:gd name="f73" fmla="*/ f61 f25 1"/>
              <a:gd name="f74" fmla="*/ f62 f24 1"/>
              <a:gd name="f75" fmla="*/ f63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3">
                <a:pos x="f68" y="f69"/>
              </a:cxn>
              <a:cxn ang="f43">
                <a:pos x="f70" y="f71"/>
              </a:cxn>
              <a:cxn ang="f43">
                <a:pos x="f72" y="f73"/>
              </a:cxn>
              <a:cxn ang="f43">
                <a:pos x="f74" y="f75"/>
              </a:cxn>
              <a:cxn ang="f43">
                <a:pos x="f68" y="f69"/>
              </a:cxn>
            </a:cxnLst>
            <a:rect l="f64" t="f67" r="f65" b="f66"/>
            <a:pathLst>
              <a:path w="44" h="45">
                <a:moveTo>
                  <a:pt x="f8" y="f5"/>
                </a:moveTo>
                <a:cubicBezTo>
                  <a:pt x="f9" y="f10"/>
                  <a:pt x="f11" y="f8"/>
                  <a:pt x="f6" y="f12"/>
                </a:cubicBezTo>
                <a:cubicBezTo>
                  <a:pt x="f11" y="f13"/>
                  <a:pt x="f9" y="f14"/>
                  <a:pt x="f15" y="f16"/>
                </a:cubicBezTo>
                <a:cubicBezTo>
                  <a:pt x="f17" y="f7"/>
                  <a:pt x="f5" y="f18"/>
                  <a:pt x="f19" y="f20"/>
                </a:cubicBezTo>
                <a:cubicBezTo>
                  <a:pt x="f21" y="f22"/>
                  <a:pt x="f17" y="f10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8" name="Freeform 100">
            <a:extLst>
              <a:ext uri="{FF2B5EF4-FFF2-40B4-BE49-F238E27FC236}">
                <a16:creationId xmlns:a16="http://schemas.microsoft.com/office/drawing/2014/main" id="{107C7123-6878-67E0-5017-12BF76D96474}"/>
              </a:ext>
            </a:extLst>
          </p:cNvPr>
          <p:cNvSpPr/>
          <p:nvPr/>
        </p:nvSpPr>
        <p:spPr>
          <a:xfrm>
            <a:off x="827083" y="2522536"/>
            <a:ext cx="71432" cy="6032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3"/>
              <a:gd name="f7" fmla="val 36"/>
              <a:gd name="f8" fmla="val 39"/>
              <a:gd name="f9" fmla="val 5"/>
              <a:gd name="f10" fmla="val 40"/>
              <a:gd name="f11" fmla="val 11"/>
              <a:gd name="f12" fmla="val 20"/>
              <a:gd name="f13" fmla="val 41"/>
              <a:gd name="f14" fmla="val 22"/>
              <a:gd name="f15" fmla="val 33"/>
              <a:gd name="f16" fmla="val 28"/>
              <a:gd name="f17" fmla="val 23"/>
              <a:gd name="f18" fmla="val 34"/>
              <a:gd name="f19" fmla="val 14"/>
              <a:gd name="f20" fmla="val 35"/>
              <a:gd name="f21" fmla="val 10"/>
              <a:gd name="f22" fmla="val 21"/>
              <a:gd name="f23" fmla="val 1"/>
              <a:gd name="f24" fmla="val 7"/>
              <a:gd name="f25" fmla="val 13"/>
              <a:gd name="f26" fmla="val 6"/>
              <a:gd name="f27" fmla="val 2"/>
              <a:gd name="f28" fmla="val 27"/>
              <a:gd name="f29" fmla="+- 0 0 -90"/>
              <a:gd name="f30" fmla="*/ f3 1 43"/>
              <a:gd name="f31" fmla="*/ f4 1 36"/>
              <a:gd name="f32" fmla="val f5"/>
              <a:gd name="f33" fmla="val f6"/>
              <a:gd name="f34" fmla="val f7"/>
              <a:gd name="f35" fmla="*/ f29 f0 1"/>
              <a:gd name="f36" fmla="+- f34 0 f32"/>
              <a:gd name="f37" fmla="+- f33 0 f32"/>
              <a:gd name="f38" fmla="*/ f35 1 f2"/>
              <a:gd name="f39" fmla="*/ f37 1 43"/>
              <a:gd name="f40" fmla="*/ f36 1 36"/>
              <a:gd name="f41" fmla="*/ 39 f37 1"/>
              <a:gd name="f42" fmla="*/ 5 f36 1"/>
              <a:gd name="f43" fmla="*/ 41 f37 1"/>
              <a:gd name="f44" fmla="*/ 22 f36 1"/>
              <a:gd name="f45" fmla="*/ 14 f37 1"/>
              <a:gd name="f46" fmla="*/ 35 f36 1"/>
              <a:gd name="f47" fmla="*/ 1 f37 1"/>
              <a:gd name="f48" fmla="*/ 20 f36 1"/>
              <a:gd name="f49" fmla="*/ 23 f37 1"/>
              <a:gd name="f50" fmla="*/ 2 f36 1"/>
              <a:gd name="f51" fmla="*/ 6 f36 1"/>
              <a:gd name="f52" fmla="+- f38 0 f1"/>
              <a:gd name="f53" fmla="*/ f41 1 43"/>
              <a:gd name="f54" fmla="*/ f42 1 36"/>
              <a:gd name="f55" fmla="*/ f43 1 43"/>
              <a:gd name="f56" fmla="*/ f44 1 36"/>
              <a:gd name="f57" fmla="*/ f45 1 43"/>
              <a:gd name="f58" fmla="*/ f46 1 36"/>
              <a:gd name="f59" fmla="*/ f47 1 43"/>
              <a:gd name="f60" fmla="*/ f48 1 36"/>
              <a:gd name="f61" fmla="*/ f49 1 43"/>
              <a:gd name="f62" fmla="*/ f50 1 36"/>
              <a:gd name="f63" fmla="*/ f51 1 36"/>
              <a:gd name="f64" fmla="*/ 0 1 f39"/>
              <a:gd name="f65" fmla="*/ f33 1 f39"/>
              <a:gd name="f66" fmla="*/ 0 1 f40"/>
              <a:gd name="f67" fmla="*/ f34 1 f40"/>
              <a:gd name="f68" fmla="*/ f53 1 f39"/>
              <a:gd name="f69" fmla="*/ f54 1 f40"/>
              <a:gd name="f70" fmla="*/ f55 1 f39"/>
              <a:gd name="f71" fmla="*/ f56 1 f40"/>
              <a:gd name="f72" fmla="*/ f57 1 f39"/>
              <a:gd name="f73" fmla="*/ f58 1 f40"/>
              <a:gd name="f74" fmla="*/ f59 1 f39"/>
              <a:gd name="f75" fmla="*/ f60 1 f40"/>
              <a:gd name="f76" fmla="*/ f61 1 f39"/>
              <a:gd name="f77" fmla="*/ f62 1 f40"/>
              <a:gd name="f78" fmla="*/ f63 1 f40"/>
              <a:gd name="f79" fmla="*/ f64 f30 1"/>
              <a:gd name="f80" fmla="*/ f65 f30 1"/>
              <a:gd name="f81" fmla="*/ f67 f31 1"/>
              <a:gd name="f82" fmla="*/ f66 f31 1"/>
              <a:gd name="f83" fmla="*/ f68 f30 1"/>
              <a:gd name="f84" fmla="*/ f69 f31 1"/>
              <a:gd name="f85" fmla="*/ f70 f30 1"/>
              <a:gd name="f86" fmla="*/ f71 f31 1"/>
              <a:gd name="f87" fmla="*/ f72 f30 1"/>
              <a:gd name="f88" fmla="*/ f73 f31 1"/>
              <a:gd name="f89" fmla="*/ f74 f30 1"/>
              <a:gd name="f90" fmla="*/ f75 f31 1"/>
              <a:gd name="f91" fmla="*/ f76 f30 1"/>
              <a:gd name="f92" fmla="*/ f77 f31 1"/>
              <a:gd name="f93" fmla="*/ f78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2">
                <a:pos x="f83" y="f84"/>
              </a:cxn>
              <a:cxn ang="f52">
                <a:pos x="f85" y="f86"/>
              </a:cxn>
              <a:cxn ang="f52">
                <a:pos x="f87" y="f88"/>
              </a:cxn>
              <a:cxn ang="f52">
                <a:pos x="f89" y="f90"/>
              </a:cxn>
              <a:cxn ang="f52">
                <a:pos x="f91" y="f92"/>
              </a:cxn>
              <a:cxn ang="f52">
                <a:pos x="f83" y="f93"/>
              </a:cxn>
              <a:cxn ang="f52">
                <a:pos x="f83" y="f84"/>
              </a:cxn>
            </a:cxnLst>
            <a:rect l="f79" t="f82" r="f80" b="f81"/>
            <a:pathLst>
              <a:path w="43" h="36">
                <a:moveTo>
                  <a:pt x="f8" y="f9"/>
                </a:moveTo>
                <a:cubicBezTo>
                  <a:pt x="f10" y="f11"/>
                  <a:pt x="f6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7"/>
                  <a:pt x="f5" y="f22"/>
                  <a:pt x="f23" y="f12"/>
                </a:cubicBezTo>
                <a:cubicBezTo>
                  <a:pt x="f24" y="f25"/>
                  <a:pt x="f19" y="f26"/>
                  <a:pt x="f17" y="f27"/>
                </a:cubicBezTo>
                <a:cubicBezTo>
                  <a:pt x="f28" y="f5"/>
                  <a:pt x="f18" y="f9"/>
                  <a:pt x="f8" y="f26"/>
                </a:cubicBezTo>
                <a:cubicBezTo>
                  <a:pt x="f8" y="f26"/>
                  <a:pt x="f8" y="f9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9" name="Freeform 101">
            <a:extLst>
              <a:ext uri="{FF2B5EF4-FFF2-40B4-BE49-F238E27FC236}">
                <a16:creationId xmlns:a16="http://schemas.microsoft.com/office/drawing/2014/main" id="{1E2FD7E1-04D9-7A40-9623-713A4A27CA91}"/>
              </a:ext>
            </a:extLst>
          </p:cNvPr>
          <p:cNvSpPr/>
          <p:nvPr/>
        </p:nvSpPr>
        <p:spPr>
          <a:xfrm>
            <a:off x="5245098" y="3783009"/>
            <a:ext cx="63495" cy="7143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"/>
              <a:gd name="f7" fmla="val 42"/>
              <a:gd name="f8" fmla="val 15"/>
              <a:gd name="f9" fmla="val 9"/>
              <a:gd name="f10" fmla="val 35"/>
              <a:gd name="f11" fmla="val 28"/>
              <a:gd name="f12" fmla="val 1"/>
              <a:gd name="f13" fmla="val 21"/>
              <a:gd name="f14" fmla="val 14"/>
              <a:gd name="f15" fmla="val 11"/>
              <a:gd name="f16" fmla="val 7"/>
              <a:gd name="f17" fmla="val 17"/>
              <a:gd name="f18" fmla="val 24"/>
              <a:gd name="f19" fmla="val 34"/>
              <a:gd name="f20" fmla="val 13"/>
              <a:gd name="f21" fmla="val 37"/>
              <a:gd name="f22" fmla="val 27"/>
              <a:gd name="f23" fmla="val 23"/>
              <a:gd name="f24" fmla="val 20"/>
              <a:gd name="f25" fmla="+- 0 0 -90"/>
              <a:gd name="f26" fmla="*/ f3 1 38"/>
              <a:gd name="f27" fmla="*/ f4 1 42"/>
              <a:gd name="f28" fmla="val f5"/>
              <a:gd name="f29" fmla="val f6"/>
              <a:gd name="f30" fmla="val f7"/>
              <a:gd name="f31" fmla="*/ f25 f0 1"/>
              <a:gd name="f32" fmla="+- f30 0 f28"/>
              <a:gd name="f33" fmla="+- f29 0 f28"/>
              <a:gd name="f34" fmla="*/ f31 1 f2"/>
              <a:gd name="f35" fmla="*/ f33 1 38"/>
              <a:gd name="f36" fmla="*/ f32 1 42"/>
              <a:gd name="f37" fmla="*/ 15 f33 1"/>
              <a:gd name="f38" fmla="*/ 42 f32 1"/>
              <a:gd name="f39" fmla="*/ 1 f33 1"/>
              <a:gd name="f40" fmla="*/ 21 f32 1"/>
              <a:gd name="f41" fmla="*/ 17 f33 1"/>
              <a:gd name="f42" fmla="*/ 0 f32 1"/>
              <a:gd name="f43" fmla="*/ 37 f33 1"/>
              <a:gd name="f44" fmla="*/ 23 f33 1"/>
              <a:gd name="f45" fmla="+- f34 0 f1"/>
              <a:gd name="f46" fmla="*/ f37 1 38"/>
              <a:gd name="f47" fmla="*/ f38 1 42"/>
              <a:gd name="f48" fmla="*/ f39 1 38"/>
              <a:gd name="f49" fmla="*/ f40 1 42"/>
              <a:gd name="f50" fmla="*/ f41 1 38"/>
              <a:gd name="f51" fmla="*/ f42 1 42"/>
              <a:gd name="f52" fmla="*/ f43 1 38"/>
              <a:gd name="f53" fmla="*/ f44 1 38"/>
              <a:gd name="f54" fmla="*/ 0 1 f35"/>
              <a:gd name="f55" fmla="*/ f29 1 f35"/>
              <a:gd name="f56" fmla="*/ 0 1 f36"/>
              <a:gd name="f57" fmla="*/ f30 1 f36"/>
              <a:gd name="f58" fmla="*/ f46 1 f35"/>
              <a:gd name="f59" fmla="*/ f47 1 f36"/>
              <a:gd name="f60" fmla="*/ f48 1 f35"/>
              <a:gd name="f61" fmla="*/ f49 1 f36"/>
              <a:gd name="f62" fmla="*/ f50 1 f35"/>
              <a:gd name="f63" fmla="*/ f51 1 f36"/>
              <a:gd name="f64" fmla="*/ f52 1 f35"/>
              <a:gd name="f65" fmla="*/ f53 1 f35"/>
              <a:gd name="f66" fmla="*/ f54 f26 1"/>
              <a:gd name="f67" fmla="*/ f55 f26 1"/>
              <a:gd name="f68" fmla="*/ f57 f27 1"/>
              <a:gd name="f69" fmla="*/ f56 f27 1"/>
              <a:gd name="f70" fmla="*/ f58 f26 1"/>
              <a:gd name="f71" fmla="*/ f59 f27 1"/>
              <a:gd name="f72" fmla="*/ f60 f26 1"/>
              <a:gd name="f73" fmla="*/ f61 f27 1"/>
              <a:gd name="f74" fmla="*/ f62 f26 1"/>
              <a:gd name="f75" fmla="*/ f63 f27 1"/>
              <a:gd name="f76" fmla="*/ f64 f26 1"/>
              <a:gd name="f77" fmla="*/ f65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5">
                <a:pos x="f70" y="f71"/>
              </a:cxn>
              <a:cxn ang="f45">
                <a:pos x="f72" y="f73"/>
              </a:cxn>
              <a:cxn ang="f45">
                <a:pos x="f74" y="f75"/>
              </a:cxn>
              <a:cxn ang="f45">
                <a:pos x="f76" y="f73"/>
              </a:cxn>
              <a:cxn ang="f45">
                <a:pos x="f77" y="f71"/>
              </a:cxn>
              <a:cxn ang="f45">
                <a:pos x="f70" y="f71"/>
              </a:cxn>
            </a:cxnLst>
            <a:rect l="f66" t="f69" r="f67" b="f68"/>
            <a:pathLst>
              <a:path w="38" h="42">
                <a:moveTo>
                  <a:pt x="f8" y="f7"/>
                </a:moveTo>
                <a:cubicBezTo>
                  <a:pt x="f9" y="f10"/>
                  <a:pt x="f5" y="f11"/>
                  <a:pt x="f12" y="f13"/>
                </a:cubicBezTo>
                <a:cubicBezTo>
                  <a:pt x="f12" y="f14"/>
                  <a:pt x="f15" y="f16"/>
                  <a:pt x="f17" y="f5"/>
                </a:cubicBezTo>
                <a:cubicBezTo>
                  <a:pt x="f18" y="f16"/>
                  <a:pt x="f19" y="f20"/>
                  <a:pt x="f21" y="f13"/>
                </a:cubicBezTo>
                <a:cubicBezTo>
                  <a:pt x="f6" y="f22"/>
                  <a:pt x="f11" y="f10"/>
                  <a:pt x="f23" y="f7"/>
                </a:cubicBezTo>
                <a:cubicBezTo>
                  <a:pt x="f24" y="f7"/>
                  <a:pt x="f17" y="f7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0" name="Freeform 102">
            <a:extLst>
              <a:ext uri="{FF2B5EF4-FFF2-40B4-BE49-F238E27FC236}">
                <a16:creationId xmlns:a16="http://schemas.microsoft.com/office/drawing/2014/main" id="{08B8209B-484F-48BE-C073-693C0C7AA807}"/>
              </a:ext>
            </a:extLst>
          </p:cNvPr>
          <p:cNvSpPr/>
          <p:nvPr/>
        </p:nvSpPr>
        <p:spPr>
          <a:xfrm>
            <a:off x="763588" y="2833689"/>
            <a:ext cx="69851" cy="7619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2"/>
              <a:gd name="f7" fmla="val 45"/>
              <a:gd name="f8" fmla="val 21"/>
              <a:gd name="f9" fmla="val 12"/>
              <a:gd name="f10" fmla="val 33"/>
              <a:gd name="f11" fmla="val 3"/>
              <a:gd name="f12" fmla="val 27"/>
              <a:gd name="f13" fmla="val 2"/>
              <a:gd name="f14" fmla="val 20"/>
              <a:gd name="f15" fmla="val 8"/>
              <a:gd name="f16" fmla="val 32"/>
              <a:gd name="f17" fmla="val 5"/>
              <a:gd name="f18" fmla="val 40"/>
              <a:gd name="f19" fmla="val 17"/>
              <a:gd name="f20" fmla="val 39"/>
              <a:gd name="f21" fmla="val 25"/>
              <a:gd name="f22" fmla="val 30"/>
              <a:gd name="f23" fmla="+- 0 0 -90"/>
              <a:gd name="f24" fmla="*/ f3 1 42"/>
              <a:gd name="f25" fmla="*/ f4 1 45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42"/>
              <a:gd name="f34" fmla="*/ f30 1 45"/>
              <a:gd name="f35" fmla="*/ 21 f31 1"/>
              <a:gd name="f36" fmla="*/ 45 f30 1"/>
              <a:gd name="f37" fmla="*/ 2 f31 1"/>
              <a:gd name="f38" fmla="*/ 20 f30 1"/>
              <a:gd name="f39" fmla="*/ 0 f30 1"/>
              <a:gd name="f40" fmla="*/ 40 f31 1"/>
              <a:gd name="f41" fmla="*/ 17 f30 1"/>
              <a:gd name="f42" fmla="+- f32 0 f1"/>
              <a:gd name="f43" fmla="*/ f35 1 42"/>
              <a:gd name="f44" fmla="*/ f36 1 45"/>
              <a:gd name="f45" fmla="*/ f37 1 42"/>
              <a:gd name="f46" fmla="*/ f38 1 45"/>
              <a:gd name="f47" fmla="*/ f39 1 45"/>
              <a:gd name="f48" fmla="*/ f40 1 42"/>
              <a:gd name="f49" fmla="*/ f41 1 45"/>
              <a:gd name="f50" fmla="*/ 0 1 f33"/>
              <a:gd name="f51" fmla="*/ f27 1 f33"/>
              <a:gd name="f52" fmla="*/ 0 1 f34"/>
              <a:gd name="f53" fmla="*/ f28 1 f34"/>
              <a:gd name="f54" fmla="*/ f43 1 f33"/>
              <a:gd name="f55" fmla="*/ f44 1 f34"/>
              <a:gd name="f56" fmla="*/ f45 1 f33"/>
              <a:gd name="f57" fmla="*/ f46 1 f34"/>
              <a:gd name="f58" fmla="*/ f47 1 f34"/>
              <a:gd name="f59" fmla="*/ f48 1 f33"/>
              <a:gd name="f60" fmla="*/ f49 1 f34"/>
              <a:gd name="f61" fmla="*/ f50 f24 1"/>
              <a:gd name="f62" fmla="*/ f51 f24 1"/>
              <a:gd name="f63" fmla="*/ f53 f25 1"/>
              <a:gd name="f64" fmla="*/ f52 f25 1"/>
              <a:gd name="f65" fmla="*/ f54 f24 1"/>
              <a:gd name="f66" fmla="*/ f55 f25 1"/>
              <a:gd name="f67" fmla="*/ f56 f24 1"/>
              <a:gd name="f68" fmla="*/ f57 f25 1"/>
              <a:gd name="f69" fmla="*/ f58 f25 1"/>
              <a:gd name="f70" fmla="*/ f59 f24 1"/>
              <a:gd name="f71" fmla="*/ f60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2">
                <a:pos x="f65" y="f66"/>
              </a:cxn>
              <a:cxn ang="f42">
                <a:pos x="f67" y="f68"/>
              </a:cxn>
              <a:cxn ang="f42">
                <a:pos x="f65" y="f69"/>
              </a:cxn>
              <a:cxn ang="f42">
                <a:pos x="f70" y="f71"/>
              </a:cxn>
              <a:cxn ang="f42">
                <a:pos x="f65" y="f66"/>
              </a:cxn>
            </a:cxnLst>
            <a:rect l="f61" t="f64" r="f62" b="f63"/>
            <a:pathLst>
              <a:path w="42" h="45">
                <a:moveTo>
                  <a:pt x="f8" y="f7"/>
                </a:moveTo>
                <a:cubicBezTo>
                  <a:pt x="f9" y="f10"/>
                  <a:pt x="f11" y="f12"/>
                  <a:pt x="f13" y="f14"/>
                </a:cubicBezTo>
                <a:cubicBezTo>
                  <a:pt x="f5" y="f15"/>
                  <a:pt x="f15" y="f5"/>
                  <a:pt x="f8" y="f5"/>
                </a:cubicBezTo>
                <a:cubicBezTo>
                  <a:pt x="f16" y="f5"/>
                  <a:pt x="f6" y="f17"/>
                  <a:pt x="f18" y="f19"/>
                </a:cubicBezTo>
                <a:cubicBezTo>
                  <a:pt x="f20" y="f21"/>
                  <a:pt x="f22" y="f16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1" name="Freeform 103">
            <a:extLst>
              <a:ext uri="{FF2B5EF4-FFF2-40B4-BE49-F238E27FC236}">
                <a16:creationId xmlns:a16="http://schemas.microsoft.com/office/drawing/2014/main" id="{AEB00DB9-B4C2-6729-3937-198B8DE62EA0}"/>
              </a:ext>
            </a:extLst>
          </p:cNvPr>
          <p:cNvSpPr/>
          <p:nvPr/>
        </p:nvSpPr>
        <p:spPr>
          <a:xfrm>
            <a:off x="1046165" y="2620963"/>
            <a:ext cx="74615" cy="650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5"/>
              <a:gd name="f7" fmla="val 39"/>
              <a:gd name="f8" fmla="val 22"/>
              <a:gd name="f9" fmla="val 31"/>
              <a:gd name="f10" fmla="val 10"/>
              <a:gd name="f11" fmla="val 38"/>
              <a:gd name="f12" fmla="val 16"/>
              <a:gd name="f13" fmla="val 23"/>
              <a:gd name="f14" fmla="val 28"/>
              <a:gd name="f15" fmla="val 32"/>
              <a:gd name="f16" fmla="val 37"/>
              <a:gd name="f17" fmla="val 25"/>
              <a:gd name="f18" fmla="val 13"/>
              <a:gd name="f19" fmla="val 33"/>
              <a:gd name="f20" fmla="val 18"/>
              <a:gd name="f21" fmla="val 12"/>
              <a:gd name="f22" fmla="val 8"/>
              <a:gd name="f23" fmla="+- 0 0 -90"/>
              <a:gd name="f24" fmla="*/ f3 1 45"/>
              <a:gd name="f25" fmla="*/ f4 1 39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45"/>
              <a:gd name="f34" fmla="*/ f30 1 39"/>
              <a:gd name="f35" fmla="*/ 22 f31 1"/>
              <a:gd name="f36" fmla="*/ 0 f30 1"/>
              <a:gd name="f37" fmla="*/ 45 f31 1"/>
              <a:gd name="f38" fmla="*/ 23 f30 1"/>
              <a:gd name="f39" fmla="*/ 25 f31 1"/>
              <a:gd name="f40" fmla="*/ 38 f30 1"/>
              <a:gd name="f41" fmla="*/ 0 f31 1"/>
              <a:gd name="f42" fmla="*/ 18 f30 1"/>
              <a:gd name="f43" fmla="+- f32 0 f1"/>
              <a:gd name="f44" fmla="*/ f35 1 45"/>
              <a:gd name="f45" fmla="*/ f36 1 39"/>
              <a:gd name="f46" fmla="*/ f37 1 45"/>
              <a:gd name="f47" fmla="*/ f38 1 39"/>
              <a:gd name="f48" fmla="*/ f39 1 45"/>
              <a:gd name="f49" fmla="*/ f40 1 39"/>
              <a:gd name="f50" fmla="*/ f41 1 45"/>
              <a:gd name="f51" fmla="*/ f42 1 39"/>
              <a:gd name="f52" fmla="*/ 0 1 f33"/>
              <a:gd name="f53" fmla="*/ f27 1 f33"/>
              <a:gd name="f54" fmla="*/ 0 1 f34"/>
              <a:gd name="f55" fmla="*/ f28 1 f34"/>
              <a:gd name="f56" fmla="*/ f44 1 f33"/>
              <a:gd name="f57" fmla="*/ f45 1 f34"/>
              <a:gd name="f58" fmla="*/ f46 1 f33"/>
              <a:gd name="f59" fmla="*/ f47 1 f34"/>
              <a:gd name="f60" fmla="*/ f48 1 f33"/>
              <a:gd name="f61" fmla="*/ f49 1 f34"/>
              <a:gd name="f62" fmla="*/ f50 1 f33"/>
              <a:gd name="f63" fmla="*/ f51 1 f34"/>
              <a:gd name="f64" fmla="*/ f52 f24 1"/>
              <a:gd name="f65" fmla="*/ f53 f24 1"/>
              <a:gd name="f66" fmla="*/ f55 f25 1"/>
              <a:gd name="f67" fmla="*/ f54 f25 1"/>
              <a:gd name="f68" fmla="*/ f56 f24 1"/>
              <a:gd name="f69" fmla="*/ f57 f25 1"/>
              <a:gd name="f70" fmla="*/ f58 f24 1"/>
              <a:gd name="f71" fmla="*/ f59 f25 1"/>
              <a:gd name="f72" fmla="*/ f60 f24 1"/>
              <a:gd name="f73" fmla="*/ f61 f25 1"/>
              <a:gd name="f74" fmla="*/ f62 f24 1"/>
              <a:gd name="f75" fmla="*/ f63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3">
                <a:pos x="f68" y="f69"/>
              </a:cxn>
              <a:cxn ang="f43">
                <a:pos x="f70" y="f71"/>
              </a:cxn>
              <a:cxn ang="f43">
                <a:pos x="f72" y="f73"/>
              </a:cxn>
              <a:cxn ang="f43">
                <a:pos x="f74" y="f75"/>
              </a:cxn>
              <a:cxn ang="f43">
                <a:pos x="f68" y="f69"/>
              </a:cxn>
            </a:cxnLst>
            <a:rect l="f64" t="f67" r="f65" b="f66"/>
            <a:pathLst>
              <a:path w="45" h="39">
                <a:moveTo>
                  <a:pt x="f8" y="f5"/>
                </a:moveTo>
                <a:cubicBezTo>
                  <a:pt x="f9" y="f10"/>
                  <a:pt x="f11" y="f12"/>
                  <a:pt x="f6" y="f13"/>
                </a:cubicBezTo>
                <a:cubicBezTo>
                  <a:pt x="f11" y="f14"/>
                  <a:pt x="f15" y="f16"/>
                  <a:pt x="f17" y="f11"/>
                </a:cubicBezTo>
                <a:cubicBezTo>
                  <a:pt x="f18" y="f7"/>
                  <a:pt x="f5" y="f19"/>
                  <a:pt x="f5" y="f20"/>
                </a:cubicBezTo>
                <a:cubicBezTo>
                  <a:pt x="f5" y="f18"/>
                  <a:pt x="f21" y="f22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2" name="Freeform 104">
            <a:extLst>
              <a:ext uri="{FF2B5EF4-FFF2-40B4-BE49-F238E27FC236}">
                <a16:creationId xmlns:a16="http://schemas.microsoft.com/office/drawing/2014/main" id="{0C6E4492-DA9E-3DDA-05A1-97F5BB718D87}"/>
              </a:ext>
            </a:extLst>
          </p:cNvPr>
          <p:cNvSpPr/>
          <p:nvPr/>
        </p:nvSpPr>
        <p:spPr>
          <a:xfrm>
            <a:off x="661989" y="3070226"/>
            <a:ext cx="76196" cy="6667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5"/>
              <a:gd name="f7" fmla="val 39"/>
              <a:gd name="f8" fmla="val 28"/>
              <a:gd name="f9" fmla="val 35"/>
              <a:gd name="f10" fmla="val 11"/>
              <a:gd name="f11" fmla="val 40"/>
              <a:gd name="f12" fmla="val 17"/>
              <a:gd name="f13" fmla="val 24"/>
              <a:gd name="f14" fmla="val 36"/>
              <a:gd name="f15" fmla="val 29"/>
              <a:gd name="f16" fmla="val 27"/>
              <a:gd name="f17" fmla="val 37"/>
              <a:gd name="f18" fmla="val 18"/>
              <a:gd name="f19" fmla="val 38"/>
              <a:gd name="f20" fmla="val 13"/>
              <a:gd name="f21" fmla="val 6"/>
              <a:gd name="f22" fmla="val 23"/>
              <a:gd name="f23" fmla="val 8"/>
              <a:gd name="f24" fmla="val 16"/>
              <a:gd name="f25" fmla="val 10"/>
              <a:gd name="f26" fmla="+- 0 0 -90"/>
              <a:gd name="f27" fmla="*/ f3 1 45"/>
              <a:gd name="f28" fmla="*/ f4 1 39"/>
              <a:gd name="f29" fmla="val f5"/>
              <a:gd name="f30" fmla="val f6"/>
              <a:gd name="f31" fmla="val f7"/>
              <a:gd name="f32" fmla="*/ f26 f0 1"/>
              <a:gd name="f33" fmla="+- f31 0 f29"/>
              <a:gd name="f34" fmla="+- f30 0 f29"/>
              <a:gd name="f35" fmla="*/ f32 1 f2"/>
              <a:gd name="f36" fmla="*/ f34 1 45"/>
              <a:gd name="f37" fmla="*/ f33 1 39"/>
              <a:gd name="f38" fmla="*/ 28 f34 1"/>
              <a:gd name="f39" fmla="*/ 0 f33 1"/>
              <a:gd name="f40" fmla="*/ 45 f34 1"/>
              <a:gd name="f41" fmla="*/ 24 f33 1"/>
              <a:gd name="f42" fmla="*/ 18 f34 1"/>
              <a:gd name="f43" fmla="*/ 38 f33 1"/>
              <a:gd name="f44" fmla="*/ 0 f34 1"/>
              <a:gd name="f45" fmla="*/ 23 f33 1"/>
              <a:gd name="f46" fmla="+- f35 0 f1"/>
              <a:gd name="f47" fmla="*/ f38 1 45"/>
              <a:gd name="f48" fmla="*/ f39 1 39"/>
              <a:gd name="f49" fmla="*/ f40 1 45"/>
              <a:gd name="f50" fmla="*/ f41 1 39"/>
              <a:gd name="f51" fmla="*/ f42 1 45"/>
              <a:gd name="f52" fmla="*/ f43 1 39"/>
              <a:gd name="f53" fmla="*/ f44 1 45"/>
              <a:gd name="f54" fmla="*/ f45 1 39"/>
              <a:gd name="f55" fmla="*/ 0 1 f36"/>
              <a:gd name="f56" fmla="*/ f30 1 f36"/>
              <a:gd name="f57" fmla="*/ 0 1 f37"/>
              <a:gd name="f58" fmla="*/ f31 1 f37"/>
              <a:gd name="f59" fmla="*/ f47 1 f36"/>
              <a:gd name="f60" fmla="*/ f48 1 f37"/>
              <a:gd name="f61" fmla="*/ f49 1 f36"/>
              <a:gd name="f62" fmla="*/ f50 1 f37"/>
              <a:gd name="f63" fmla="*/ f51 1 f36"/>
              <a:gd name="f64" fmla="*/ f52 1 f37"/>
              <a:gd name="f65" fmla="*/ f53 1 f36"/>
              <a:gd name="f66" fmla="*/ f54 1 f37"/>
              <a:gd name="f67" fmla="*/ f55 f27 1"/>
              <a:gd name="f68" fmla="*/ f56 f27 1"/>
              <a:gd name="f69" fmla="*/ f58 f28 1"/>
              <a:gd name="f70" fmla="*/ f57 f28 1"/>
              <a:gd name="f71" fmla="*/ f59 f27 1"/>
              <a:gd name="f72" fmla="*/ f60 f28 1"/>
              <a:gd name="f73" fmla="*/ f61 f27 1"/>
              <a:gd name="f74" fmla="*/ f62 f28 1"/>
              <a:gd name="f75" fmla="*/ f63 f27 1"/>
              <a:gd name="f76" fmla="*/ f64 f28 1"/>
              <a:gd name="f77" fmla="*/ f65 f27 1"/>
              <a:gd name="f78" fmla="*/ f66 f2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6">
                <a:pos x="f71" y="f72"/>
              </a:cxn>
              <a:cxn ang="f46">
                <a:pos x="f73" y="f74"/>
              </a:cxn>
              <a:cxn ang="f46">
                <a:pos x="f75" y="f76"/>
              </a:cxn>
              <a:cxn ang="f46">
                <a:pos x="f77" y="f78"/>
              </a:cxn>
              <a:cxn ang="f46">
                <a:pos x="f71" y="f72"/>
              </a:cxn>
            </a:cxnLst>
            <a:rect l="f67" t="f70" r="f68" b="f69"/>
            <a:pathLst>
              <a:path w="45" h="39">
                <a:moveTo>
                  <a:pt x="f8" y="f5"/>
                </a:moveTo>
                <a:cubicBezTo>
                  <a:pt x="f9" y="f10"/>
                  <a:pt x="f11" y="f12"/>
                  <a:pt x="f6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7"/>
                  <a:pt x="f21" y="f8"/>
                  <a:pt x="f5" y="f22"/>
                </a:cubicBezTo>
                <a:cubicBezTo>
                  <a:pt x="f23" y="f24"/>
                  <a:pt x="f24" y="f25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3" name="Freeform 105">
            <a:extLst>
              <a:ext uri="{FF2B5EF4-FFF2-40B4-BE49-F238E27FC236}">
                <a16:creationId xmlns:a16="http://schemas.microsoft.com/office/drawing/2014/main" id="{BAB0CD04-9D4D-DB6C-1F00-B279B3A16AE6}"/>
              </a:ext>
            </a:extLst>
          </p:cNvPr>
          <p:cNvSpPr/>
          <p:nvPr/>
        </p:nvSpPr>
        <p:spPr>
          <a:xfrm>
            <a:off x="979486" y="2833689"/>
            <a:ext cx="77788" cy="5715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6"/>
              <a:gd name="f7" fmla="val 34"/>
              <a:gd name="f8" fmla="val 9"/>
              <a:gd name="f9" fmla="val 13"/>
              <a:gd name="f10" fmla="val 17"/>
              <a:gd name="f11" fmla="val 21"/>
              <a:gd name="f12" fmla="val 1"/>
              <a:gd name="f13" fmla="val 32"/>
              <a:gd name="f14" fmla="val 2"/>
              <a:gd name="f15" fmla="val 6"/>
              <a:gd name="f16" fmla="val 42"/>
              <a:gd name="f17" fmla="val 20"/>
              <a:gd name="f18" fmla="val 39"/>
              <a:gd name="f19" fmla="val 27"/>
              <a:gd name="f20" fmla="val 24"/>
              <a:gd name="f21" fmla="val 15"/>
              <a:gd name="f22" fmla="val 33"/>
              <a:gd name="f23" fmla="val 31"/>
              <a:gd name="f24" fmla="val 19"/>
              <a:gd name="f25" fmla="val 7"/>
              <a:gd name="f26" fmla="val 4"/>
              <a:gd name="f27" fmla="val 8"/>
              <a:gd name="f28" fmla="val 10"/>
              <a:gd name="f29" fmla="+- 0 0 -90"/>
              <a:gd name="f30" fmla="*/ f3 1 46"/>
              <a:gd name="f31" fmla="*/ f4 1 34"/>
              <a:gd name="f32" fmla="val f5"/>
              <a:gd name="f33" fmla="val f6"/>
              <a:gd name="f34" fmla="val f7"/>
              <a:gd name="f35" fmla="*/ f29 f0 1"/>
              <a:gd name="f36" fmla="+- f34 0 f32"/>
              <a:gd name="f37" fmla="+- f33 0 f32"/>
              <a:gd name="f38" fmla="*/ f35 1 f2"/>
              <a:gd name="f39" fmla="*/ f37 1 46"/>
              <a:gd name="f40" fmla="*/ f36 1 34"/>
              <a:gd name="f41" fmla="*/ 9 f37 1"/>
              <a:gd name="f42" fmla="*/ 0 f36 1"/>
              <a:gd name="f43" fmla="*/ 21 f37 1"/>
              <a:gd name="f44" fmla="*/ 1 f36 1"/>
              <a:gd name="f45" fmla="*/ 42 f37 1"/>
              <a:gd name="f46" fmla="*/ 20 f36 1"/>
              <a:gd name="f47" fmla="*/ 15 f37 1"/>
              <a:gd name="f48" fmla="*/ 33 f36 1"/>
              <a:gd name="f49" fmla="*/ 6 f37 1"/>
              <a:gd name="f50" fmla="*/ 7 f36 1"/>
              <a:gd name="f51" fmla="*/ 10 f37 1"/>
              <a:gd name="f52" fmla="+- f38 0 f1"/>
              <a:gd name="f53" fmla="*/ f41 1 46"/>
              <a:gd name="f54" fmla="*/ f42 1 34"/>
              <a:gd name="f55" fmla="*/ f43 1 46"/>
              <a:gd name="f56" fmla="*/ f44 1 34"/>
              <a:gd name="f57" fmla="*/ f45 1 46"/>
              <a:gd name="f58" fmla="*/ f46 1 34"/>
              <a:gd name="f59" fmla="*/ f47 1 46"/>
              <a:gd name="f60" fmla="*/ f48 1 34"/>
              <a:gd name="f61" fmla="*/ f49 1 46"/>
              <a:gd name="f62" fmla="*/ f50 1 34"/>
              <a:gd name="f63" fmla="*/ f51 1 46"/>
              <a:gd name="f64" fmla="*/ 0 1 f39"/>
              <a:gd name="f65" fmla="*/ f33 1 f39"/>
              <a:gd name="f66" fmla="*/ 0 1 f40"/>
              <a:gd name="f67" fmla="*/ f34 1 f40"/>
              <a:gd name="f68" fmla="*/ f53 1 f39"/>
              <a:gd name="f69" fmla="*/ f54 1 f40"/>
              <a:gd name="f70" fmla="*/ f55 1 f39"/>
              <a:gd name="f71" fmla="*/ f56 1 f40"/>
              <a:gd name="f72" fmla="*/ f57 1 f39"/>
              <a:gd name="f73" fmla="*/ f58 1 f40"/>
              <a:gd name="f74" fmla="*/ f59 1 f39"/>
              <a:gd name="f75" fmla="*/ f60 1 f40"/>
              <a:gd name="f76" fmla="*/ f61 1 f39"/>
              <a:gd name="f77" fmla="*/ f62 1 f40"/>
              <a:gd name="f78" fmla="*/ f63 1 f39"/>
              <a:gd name="f79" fmla="*/ f64 f30 1"/>
              <a:gd name="f80" fmla="*/ f65 f30 1"/>
              <a:gd name="f81" fmla="*/ f67 f31 1"/>
              <a:gd name="f82" fmla="*/ f66 f31 1"/>
              <a:gd name="f83" fmla="*/ f68 f30 1"/>
              <a:gd name="f84" fmla="*/ f69 f31 1"/>
              <a:gd name="f85" fmla="*/ f70 f30 1"/>
              <a:gd name="f86" fmla="*/ f71 f31 1"/>
              <a:gd name="f87" fmla="*/ f72 f30 1"/>
              <a:gd name="f88" fmla="*/ f73 f31 1"/>
              <a:gd name="f89" fmla="*/ f74 f30 1"/>
              <a:gd name="f90" fmla="*/ f75 f31 1"/>
              <a:gd name="f91" fmla="*/ f76 f30 1"/>
              <a:gd name="f92" fmla="*/ f77 f31 1"/>
              <a:gd name="f93" fmla="*/ f78 f3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2">
                <a:pos x="f83" y="f84"/>
              </a:cxn>
              <a:cxn ang="f52">
                <a:pos x="f85" y="f86"/>
              </a:cxn>
              <a:cxn ang="f52">
                <a:pos x="f87" y="f88"/>
              </a:cxn>
              <a:cxn ang="f52">
                <a:pos x="f89" y="f90"/>
              </a:cxn>
              <a:cxn ang="f52">
                <a:pos x="f91" y="f92"/>
              </a:cxn>
              <a:cxn ang="f52">
                <a:pos x="f93" y="f84"/>
              </a:cxn>
              <a:cxn ang="f52">
                <a:pos x="f83" y="f84"/>
              </a:cxn>
            </a:cxnLst>
            <a:rect l="f79" t="f82" r="f80" b="f81"/>
            <a:pathLst>
              <a:path w="46" h="34">
                <a:moveTo>
                  <a:pt x="f8" y="f5"/>
                </a:moveTo>
                <a:cubicBezTo>
                  <a:pt x="f9" y="f5"/>
                  <a:pt x="f10" y="f5"/>
                  <a:pt x="f11" y="f12"/>
                </a:cubicBezTo>
                <a:cubicBezTo>
                  <a:pt x="f13" y="f14"/>
                  <a:pt x="f6" y="f15"/>
                  <a:pt x="f16" y="f17"/>
                </a:cubicBezTo>
                <a:cubicBezTo>
                  <a:pt x="f18" y="f19"/>
                  <a:pt x="f20" y="f7"/>
                  <a:pt x="f21" y="f22"/>
                </a:cubicBezTo>
                <a:cubicBezTo>
                  <a:pt x="f12" y="f23"/>
                  <a:pt x="f5" y="f24"/>
                  <a:pt x="f15" y="f25"/>
                </a:cubicBezTo>
                <a:cubicBezTo>
                  <a:pt x="f25" y="f26"/>
                  <a:pt x="f27" y="f14"/>
                  <a:pt x="f28" y="f5"/>
                </a:cubicBezTo>
                <a:cubicBezTo>
                  <a:pt x="f28" y="f5"/>
                  <a:pt x="f8" y="f5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4" name="Freeform 106">
            <a:extLst>
              <a:ext uri="{FF2B5EF4-FFF2-40B4-BE49-F238E27FC236}">
                <a16:creationId xmlns:a16="http://schemas.microsoft.com/office/drawing/2014/main" id="{8A95FC79-1FC4-DF8C-4A42-C7865E419EFC}"/>
              </a:ext>
            </a:extLst>
          </p:cNvPr>
          <p:cNvSpPr/>
          <p:nvPr/>
        </p:nvSpPr>
        <p:spPr>
          <a:xfrm>
            <a:off x="544516" y="2817815"/>
            <a:ext cx="85725" cy="5238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1"/>
              <a:gd name="f7" fmla="val 32"/>
              <a:gd name="f8" fmla="val 38"/>
              <a:gd name="f9" fmla="val 1"/>
              <a:gd name="f10" fmla="val 43"/>
              <a:gd name="f11" fmla="val 11"/>
              <a:gd name="f12" fmla="val 23"/>
              <a:gd name="f13" fmla="val 36"/>
              <a:gd name="f14" fmla="val 28"/>
              <a:gd name="f15" fmla="val 27"/>
              <a:gd name="f16" fmla="val 15"/>
              <a:gd name="f17" fmla="val 29"/>
              <a:gd name="f18" fmla="val 5"/>
              <a:gd name="f19" fmla="val 3"/>
              <a:gd name="f20" fmla="val 26"/>
              <a:gd name="f21" fmla="val 13"/>
              <a:gd name="f22" fmla="val 2"/>
              <a:gd name="f23" fmla="val 12"/>
              <a:gd name="f24" fmla="val 9"/>
              <a:gd name="f25" fmla="val 7"/>
              <a:gd name="f26" fmla="val 18"/>
              <a:gd name="f27" fmla="val 4"/>
              <a:gd name="f28" fmla="val 31"/>
              <a:gd name="f29" fmla="val 35"/>
              <a:gd name="f30" fmla="val 39"/>
              <a:gd name="f31" fmla="+- 0 0 -90"/>
              <a:gd name="f32" fmla="*/ f3 1 51"/>
              <a:gd name="f33" fmla="*/ f4 1 32"/>
              <a:gd name="f34" fmla="val f5"/>
              <a:gd name="f35" fmla="val f6"/>
              <a:gd name="f36" fmla="val f7"/>
              <a:gd name="f37" fmla="*/ f31 f0 1"/>
              <a:gd name="f38" fmla="+- f36 0 f34"/>
              <a:gd name="f39" fmla="+- f35 0 f34"/>
              <a:gd name="f40" fmla="*/ f37 1 f2"/>
              <a:gd name="f41" fmla="*/ f39 1 51"/>
              <a:gd name="f42" fmla="*/ f38 1 32"/>
              <a:gd name="f43" fmla="*/ 38 f39 1"/>
              <a:gd name="f44" fmla="*/ 1 f38 1"/>
              <a:gd name="f45" fmla="*/ 36 f39 1"/>
              <a:gd name="f46" fmla="*/ 28 f38 1"/>
              <a:gd name="f47" fmla="*/ 5 f39 1"/>
              <a:gd name="f48" fmla="*/ 27 f38 1"/>
              <a:gd name="f49" fmla="*/ 2 f39 1"/>
              <a:gd name="f50" fmla="*/ 12 f38 1"/>
              <a:gd name="f51" fmla="*/ 27 f39 1"/>
              <a:gd name="f52" fmla="*/ 39 f39 1"/>
              <a:gd name="f53" fmla="*/ 2 f38 1"/>
              <a:gd name="f54" fmla="+- f40 0 f1"/>
              <a:gd name="f55" fmla="*/ f43 1 51"/>
              <a:gd name="f56" fmla="*/ f44 1 32"/>
              <a:gd name="f57" fmla="*/ f45 1 51"/>
              <a:gd name="f58" fmla="*/ f46 1 32"/>
              <a:gd name="f59" fmla="*/ f47 1 51"/>
              <a:gd name="f60" fmla="*/ f48 1 32"/>
              <a:gd name="f61" fmla="*/ f49 1 51"/>
              <a:gd name="f62" fmla="*/ f50 1 32"/>
              <a:gd name="f63" fmla="*/ f51 1 51"/>
              <a:gd name="f64" fmla="*/ f52 1 51"/>
              <a:gd name="f65" fmla="*/ f53 1 32"/>
              <a:gd name="f66" fmla="*/ 0 1 f41"/>
              <a:gd name="f67" fmla="*/ f35 1 f41"/>
              <a:gd name="f68" fmla="*/ 0 1 f42"/>
              <a:gd name="f69" fmla="*/ f36 1 f42"/>
              <a:gd name="f70" fmla="*/ f55 1 f41"/>
              <a:gd name="f71" fmla="*/ f56 1 f42"/>
              <a:gd name="f72" fmla="*/ f57 1 f41"/>
              <a:gd name="f73" fmla="*/ f58 1 f42"/>
              <a:gd name="f74" fmla="*/ f59 1 f41"/>
              <a:gd name="f75" fmla="*/ f60 1 f42"/>
              <a:gd name="f76" fmla="*/ f61 1 f41"/>
              <a:gd name="f77" fmla="*/ f62 1 f42"/>
              <a:gd name="f78" fmla="*/ f63 1 f41"/>
              <a:gd name="f79" fmla="*/ f64 1 f41"/>
              <a:gd name="f80" fmla="*/ f65 1 f42"/>
              <a:gd name="f81" fmla="*/ f66 f32 1"/>
              <a:gd name="f82" fmla="*/ f67 f32 1"/>
              <a:gd name="f83" fmla="*/ f69 f33 1"/>
              <a:gd name="f84" fmla="*/ f68 f33 1"/>
              <a:gd name="f85" fmla="*/ f70 f32 1"/>
              <a:gd name="f86" fmla="*/ f71 f33 1"/>
              <a:gd name="f87" fmla="*/ f72 f32 1"/>
              <a:gd name="f88" fmla="*/ f73 f33 1"/>
              <a:gd name="f89" fmla="*/ f74 f32 1"/>
              <a:gd name="f90" fmla="*/ f75 f33 1"/>
              <a:gd name="f91" fmla="*/ f76 f32 1"/>
              <a:gd name="f92" fmla="*/ f77 f33 1"/>
              <a:gd name="f93" fmla="*/ f78 f32 1"/>
              <a:gd name="f94" fmla="*/ f79 f32 1"/>
              <a:gd name="f95" fmla="*/ f80 f3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4">
                <a:pos x="f85" y="f86"/>
              </a:cxn>
              <a:cxn ang="f54">
                <a:pos x="f87" y="f88"/>
              </a:cxn>
              <a:cxn ang="f54">
                <a:pos x="f89" y="f90"/>
              </a:cxn>
              <a:cxn ang="f54">
                <a:pos x="f91" y="f92"/>
              </a:cxn>
              <a:cxn ang="f54">
                <a:pos x="f93" y="f86"/>
              </a:cxn>
              <a:cxn ang="f54">
                <a:pos x="f94" y="f95"/>
              </a:cxn>
              <a:cxn ang="f54">
                <a:pos x="f85" y="f86"/>
              </a:cxn>
            </a:cxnLst>
            <a:rect l="f81" t="f84" r="f82" b="f83"/>
            <a:pathLst>
              <a:path w="51" h="32">
                <a:moveTo>
                  <a:pt x="f8" y="f9"/>
                </a:moveTo>
                <a:cubicBezTo>
                  <a:pt x="f10" y="f11"/>
                  <a:pt x="f6" y="f12"/>
                  <a:pt x="f13" y="f14"/>
                </a:cubicBezTo>
                <a:cubicBezTo>
                  <a:pt x="f15" y="f7"/>
                  <a:pt x="f16" y="f17"/>
                  <a:pt x="f18" y="f15"/>
                </a:cubicBezTo>
                <a:cubicBezTo>
                  <a:pt x="f19" y="f20"/>
                  <a:pt x="f5" y="f21"/>
                  <a:pt x="f22" y="f23"/>
                </a:cubicBezTo>
                <a:cubicBezTo>
                  <a:pt x="f24" y="f25"/>
                  <a:pt x="f26" y="f27"/>
                  <a:pt x="f15" y="f9"/>
                </a:cubicBezTo>
                <a:cubicBezTo>
                  <a:pt x="f28" y="f5"/>
                  <a:pt x="f29" y="f22"/>
                  <a:pt x="f30" y="f22"/>
                </a:cubicBezTo>
                <a:cubicBezTo>
                  <a:pt x="f30" y="f22"/>
                  <a:pt x="f8" y="f9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5" name="Freeform 107">
            <a:extLst>
              <a:ext uri="{FF2B5EF4-FFF2-40B4-BE49-F238E27FC236}">
                <a16:creationId xmlns:a16="http://schemas.microsoft.com/office/drawing/2014/main" id="{1E71AC2A-1CDC-4B3B-B33F-7CBDE7999705}"/>
              </a:ext>
            </a:extLst>
          </p:cNvPr>
          <p:cNvSpPr/>
          <p:nvPr/>
        </p:nvSpPr>
        <p:spPr>
          <a:xfrm>
            <a:off x="4918072" y="3932240"/>
            <a:ext cx="66678" cy="650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0"/>
              <a:gd name="f7" fmla="val 38"/>
              <a:gd name="f8" fmla="val 24"/>
              <a:gd name="f9" fmla="val 32"/>
              <a:gd name="f10" fmla="val 29"/>
              <a:gd name="f11" fmla="val 37"/>
              <a:gd name="f12" fmla="val 16"/>
              <a:gd name="f13" fmla="val 11"/>
              <a:gd name="f14" fmla="val 1"/>
              <a:gd name="f15" fmla="val 21"/>
              <a:gd name="f16" fmla="val 5"/>
              <a:gd name="f17" fmla="val 13"/>
              <a:gd name="f18" fmla="val 2"/>
              <a:gd name="f19" fmla="val 25"/>
              <a:gd name="f20" fmla="val 33"/>
              <a:gd name="f21" fmla="val 10"/>
              <a:gd name="f22" fmla="val 15"/>
              <a:gd name="f23" fmla="val 18"/>
              <a:gd name="f24" fmla="+- 0 0 -90"/>
              <a:gd name="f25" fmla="*/ f3 1 40"/>
              <a:gd name="f26" fmla="*/ f4 1 38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40"/>
              <a:gd name="f35" fmla="*/ f31 1 38"/>
              <a:gd name="f36" fmla="*/ 40 f32 1"/>
              <a:gd name="f37" fmla="*/ 24 f31 1"/>
              <a:gd name="f38" fmla="*/ 16 f32 1"/>
              <a:gd name="f39" fmla="*/ 37 f31 1"/>
              <a:gd name="f40" fmla="*/ 1 f32 1"/>
              <a:gd name="f41" fmla="*/ 21 f31 1"/>
              <a:gd name="f42" fmla="*/ 21 f32 1"/>
              <a:gd name="f43" fmla="*/ 2 f31 1"/>
              <a:gd name="f44" fmla="*/ 15 f31 1"/>
              <a:gd name="f45" fmla="+- f33 0 f1"/>
              <a:gd name="f46" fmla="*/ f36 1 40"/>
              <a:gd name="f47" fmla="*/ f37 1 38"/>
              <a:gd name="f48" fmla="*/ f38 1 40"/>
              <a:gd name="f49" fmla="*/ f39 1 38"/>
              <a:gd name="f50" fmla="*/ f40 1 40"/>
              <a:gd name="f51" fmla="*/ f41 1 38"/>
              <a:gd name="f52" fmla="*/ f42 1 40"/>
              <a:gd name="f53" fmla="*/ f43 1 38"/>
              <a:gd name="f54" fmla="*/ f44 1 38"/>
              <a:gd name="f55" fmla="*/ 0 1 f34"/>
              <a:gd name="f56" fmla="*/ f28 1 f34"/>
              <a:gd name="f57" fmla="*/ 0 1 f35"/>
              <a:gd name="f58" fmla="*/ f29 1 f35"/>
              <a:gd name="f59" fmla="*/ f46 1 f34"/>
              <a:gd name="f60" fmla="*/ f47 1 f35"/>
              <a:gd name="f61" fmla="*/ f48 1 f34"/>
              <a:gd name="f62" fmla="*/ f49 1 f35"/>
              <a:gd name="f63" fmla="*/ f50 1 f34"/>
              <a:gd name="f64" fmla="*/ f51 1 f35"/>
              <a:gd name="f65" fmla="*/ f52 1 f34"/>
              <a:gd name="f66" fmla="*/ f53 1 f35"/>
              <a:gd name="f67" fmla="*/ f54 1 f35"/>
              <a:gd name="f68" fmla="*/ f55 f25 1"/>
              <a:gd name="f69" fmla="*/ f56 f25 1"/>
              <a:gd name="f70" fmla="*/ f58 f26 1"/>
              <a:gd name="f71" fmla="*/ f57 f26 1"/>
              <a:gd name="f72" fmla="*/ f59 f25 1"/>
              <a:gd name="f73" fmla="*/ f60 f26 1"/>
              <a:gd name="f74" fmla="*/ f61 f25 1"/>
              <a:gd name="f75" fmla="*/ f62 f26 1"/>
              <a:gd name="f76" fmla="*/ f63 f25 1"/>
              <a:gd name="f77" fmla="*/ f64 f26 1"/>
              <a:gd name="f78" fmla="*/ f65 f25 1"/>
              <a:gd name="f79" fmla="*/ f66 f26 1"/>
              <a:gd name="f80" fmla="*/ f67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5">
                <a:pos x="f72" y="f73"/>
              </a:cxn>
              <a:cxn ang="f45">
                <a:pos x="f74" y="f75"/>
              </a:cxn>
              <a:cxn ang="f45">
                <a:pos x="f76" y="f77"/>
              </a:cxn>
              <a:cxn ang="f45">
                <a:pos x="f78" y="f79"/>
              </a:cxn>
              <a:cxn ang="f45">
                <a:pos x="f72" y="f80"/>
              </a:cxn>
              <a:cxn ang="f45">
                <a:pos x="f72" y="f73"/>
              </a:cxn>
            </a:cxnLst>
            <a:rect l="f68" t="f71" r="f69" b="f70"/>
            <a:pathLst>
              <a:path w="40" h="38">
                <a:moveTo>
                  <a:pt x="f6" y="f8"/>
                </a:moveTo>
                <a:cubicBezTo>
                  <a:pt x="f9" y="f10"/>
                  <a:pt x="f8" y="f11"/>
                  <a:pt x="f12" y="f11"/>
                </a:cubicBezTo>
                <a:cubicBezTo>
                  <a:pt x="f13" y="f7"/>
                  <a:pt x="f5" y="f8"/>
                  <a:pt x="f14" y="f15"/>
                </a:cubicBezTo>
                <a:cubicBezTo>
                  <a:pt x="f16" y="f17"/>
                  <a:pt x="f17" y="f16"/>
                  <a:pt x="f15" y="f18"/>
                </a:cubicBezTo>
                <a:cubicBezTo>
                  <a:pt x="f19" y="f5"/>
                  <a:pt x="f20" y="f21"/>
                  <a:pt x="f6" y="f22"/>
                </a:cubicBezTo>
                <a:cubicBezTo>
                  <a:pt x="f6" y="f23"/>
                  <a:pt x="f6" y="f15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6" name="Freeform 108">
            <a:extLst>
              <a:ext uri="{FF2B5EF4-FFF2-40B4-BE49-F238E27FC236}">
                <a16:creationId xmlns:a16="http://schemas.microsoft.com/office/drawing/2014/main" id="{5B2FFA83-7CEB-931D-827A-760238DA00C0}"/>
              </a:ext>
            </a:extLst>
          </p:cNvPr>
          <p:cNvSpPr/>
          <p:nvPr/>
        </p:nvSpPr>
        <p:spPr>
          <a:xfrm>
            <a:off x="968377" y="3068634"/>
            <a:ext cx="68259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1"/>
              <a:gd name="f7" fmla="val 44"/>
              <a:gd name="f8" fmla="val 22"/>
              <a:gd name="f9" fmla="val 30"/>
              <a:gd name="f10" fmla="val 12"/>
              <a:gd name="f11" fmla="val 38"/>
              <a:gd name="f12" fmla="val 18"/>
              <a:gd name="f13" fmla="val 39"/>
              <a:gd name="f14" fmla="val 25"/>
              <a:gd name="f15" fmla="val 29"/>
              <a:gd name="f16" fmla="val 19"/>
              <a:gd name="f17" fmla="val 43"/>
              <a:gd name="f18" fmla="val 42"/>
              <a:gd name="f19" fmla="val 31"/>
              <a:gd name="f20" fmla="val 1"/>
              <a:gd name="f21" fmla="val 27"/>
              <a:gd name="f22" fmla="val 3"/>
              <a:gd name="f23" fmla="+- 0 0 -90"/>
              <a:gd name="f24" fmla="*/ f3 1 41"/>
              <a:gd name="f25" fmla="*/ f4 1 44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41"/>
              <a:gd name="f34" fmla="*/ f30 1 44"/>
              <a:gd name="f35" fmla="*/ 22 f31 1"/>
              <a:gd name="f36" fmla="*/ 0 f30 1"/>
              <a:gd name="f37" fmla="*/ 39 f31 1"/>
              <a:gd name="f38" fmla="*/ 25 f30 1"/>
              <a:gd name="f39" fmla="*/ 19 f31 1"/>
              <a:gd name="f40" fmla="*/ 43 f30 1"/>
              <a:gd name="f41" fmla="*/ 1 f31 1"/>
              <a:gd name="f42" fmla="*/ 27 f30 1"/>
              <a:gd name="f43" fmla="+- f32 0 f1"/>
              <a:gd name="f44" fmla="*/ f35 1 41"/>
              <a:gd name="f45" fmla="*/ f36 1 44"/>
              <a:gd name="f46" fmla="*/ f37 1 41"/>
              <a:gd name="f47" fmla="*/ f38 1 44"/>
              <a:gd name="f48" fmla="*/ f39 1 41"/>
              <a:gd name="f49" fmla="*/ f40 1 44"/>
              <a:gd name="f50" fmla="*/ f41 1 41"/>
              <a:gd name="f51" fmla="*/ f42 1 44"/>
              <a:gd name="f52" fmla="*/ 0 1 f33"/>
              <a:gd name="f53" fmla="*/ f27 1 f33"/>
              <a:gd name="f54" fmla="*/ 0 1 f34"/>
              <a:gd name="f55" fmla="*/ f28 1 f34"/>
              <a:gd name="f56" fmla="*/ f44 1 f33"/>
              <a:gd name="f57" fmla="*/ f45 1 f34"/>
              <a:gd name="f58" fmla="*/ f46 1 f33"/>
              <a:gd name="f59" fmla="*/ f47 1 f34"/>
              <a:gd name="f60" fmla="*/ f48 1 f33"/>
              <a:gd name="f61" fmla="*/ f49 1 f34"/>
              <a:gd name="f62" fmla="*/ f50 1 f33"/>
              <a:gd name="f63" fmla="*/ f51 1 f34"/>
              <a:gd name="f64" fmla="*/ f52 f24 1"/>
              <a:gd name="f65" fmla="*/ f53 f24 1"/>
              <a:gd name="f66" fmla="*/ f55 f25 1"/>
              <a:gd name="f67" fmla="*/ f54 f25 1"/>
              <a:gd name="f68" fmla="*/ f56 f24 1"/>
              <a:gd name="f69" fmla="*/ f57 f25 1"/>
              <a:gd name="f70" fmla="*/ f58 f24 1"/>
              <a:gd name="f71" fmla="*/ f59 f25 1"/>
              <a:gd name="f72" fmla="*/ f60 f24 1"/>
              <a:gd name="f73" fmla="*/ f61 f25 1"/>
              <a:gd name="f74" fmla="*/ f62 f24 1"/>
              <a:gd name="f75" fmla="*/ f63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3">
                <a:pos x="f68" y="f69"/>
              </a:cxn>
              <a:cxn ang="f43">
                <a:pos x="f70" y="f71"/>
              </a:cxn>
              <a:cxn ang="f43">
                <a:pos x="f72" y="f73"/>
              </a:cxn>
              <a:cxn ang="f43">
                <a:pos x="f74" y="f75"/>
              </a:cxn>
              <a:cxn ang="f43">
                <a:pos x="f68" y="f69"/>
              </a:cxn>
            </a:cxnLst>
            <a:rect l="f64" t="f67" r="f65" b="f66"/>
            <a:pathLst>
              <a:path w="41" h="44">
                <a:moveTo>
                  <a:pt x="f8" y="f5"/>
                </a:moveTo>
                <a:cubicBezTo>
                  <a:pt x="f9" y="f10"/>
                  <a:pt x="f11" y="f12"/>
                  <a:pt x="f13" y="f14"/>
                </a:cubicBezTo>
                <a:cubicBezTo>
                  <a:pt x="f6" y="f11"/>
                  <a:pt x="f15" y="f7"/>
                  <a:pt x="f16" y="f17"/>
                </a:cubicBezTo>
                <a:cubicBezTo>
                  <a:pt x="f10" y="f18"/>
                  <a:pt x="f5" y="f19"/>
                  <a:pt x="f20" y="f21"/>
                </a:cubicBezTo>
                <a:cubicBezTo>
                  <a:pt x="f22" y="f16"/>
                  <a:pt x="f10" y="f10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7" name="Freeform 109">
            <a:extLst>
              <a:ext uri="{FF2B5EF4-FFF2-40B4-BE49-F238E27FC236}">
                <a16:creationId xmlns:a16="http://schemas.microsoft.com/office/drawing/2014/main" id="{C64DDFFA-62EA-2CB7-126D-1E2443B23486}"/>
              </a:ext>
            </a:extLst>
          </p:cNvPr>
          <p:cNvSpPr/>
          <p:nvPr/>
        </p:nvSpPr>
        <p:spPr>
          <a:xfrm>
            <a:off x="5449888" y="4484683"/>
            <a:ext cx="79379" cy="6032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7"/>
              <a:gd name="f7" fmla="val 36"/>
              <a:gd name="f8" fmla="val 18"/>
              <a:gd name="f9" fmla="val 34"/>
              <a:gd name="f10" fmla="val 26"/>
              <a:gd name="f11" fmla="val 25"/>
              <a:gd name="f12" fmla="val 20"/>
              <a:gd name="f13" fmla="val 12"/>
              <a:gd name="f14" fmla="val 32"/>
              <a:gd name="f15" fmla="val 6"/>
              <a:gd name="f16" fmla="val 22"/>
              <a:gd name="f17" fmla="val 15"/>
              <a:gd name="f18" fmla="val 7"/>
              <a:gd name="f19" fmla="val 10"/>
              <a:gd name="f20" fmla="val 14"/>
              <a:gd name="f21" fmla="val 1"/>
              <a:gd name="f22" fmla="val 21"/>
              <a:gd name="f23" fmla="val 27"/>
              <a:gd name="f24" fmla="val 9"/>
              <a:gd name="f25" fmla="+- 0 0 -90"/>
              <a:gd name="f26" fmla="*/ f3 1 47"/>
              <a:gd name="f27" fmla="*/ f4 1 36"/>
              <a:gd name="f28" fmla="val f5"/>
              <a:gd name="f29" fmla="val f6"/>
              <a:gd name="f30" fmla="val f7"/>
              <a:gd name="f31" fmla="*/ f25 f0 1"/>
              <a:gd name="f32" fmla="+- f30 0 f28"/>
              <a:gd name="f33" fmla="+- f29 0 f28"/>
              <a:gd name="f34" fmla="*/ f31 1 f2"/>
              <a:gd name="f35" fmla="*/ f33 1 47"/>
              <a:gd name="f36" fmla="*/ f32 1 36"/>
              <a:gd name="f37" fmla="*/ 47 f33 1"/>
              <a:gd name="f38" fmla="*/ 18 f32 1"/>
              <a:gd name="f39" fmla="*/ 20 f33 1"/>
              <a:gd name="f40" fmla="*/ 34 f32 1"/>
              <a:gd name="f41" fmla="*/ 0 f33 1"/>
              <a:gd name="f42" fmla="*/ 15 f32 1"/>
              <a:gd name="f43" fmla="*/ 21 f33 1"/>
              <a:gd name="f44" fmla="*/ 0 f32 1"/>
              <a:gd name="f45" fmla="+- f34 0 f1"/>
              <a:gd name="f46" fmla="*/ f37 1 47"/>
              <a:gd name="f47" fmla="*/ f38 1 36"/>
              <a:gd name="f48" fmla="*/ f39 1 47"/>
              <a:gd name="f49" fmla="*/ f40 1 36"/>
              <a:gd name="f50" fmla="*/ f41 1 47"/>
              <a:gd name="f51" fmla="*/ f42 1 36"/>
              <a:gd name="f52" fmla="*/ f43 1 47"/>
              <a:gd name="f53" fmla="*/ f44 1 36"/>
              <a:gd name="f54" fmla="*/ 0 1 f35"/>
              <a:gd name="f55" fmla="*/ f29 1 f35"/>
              <a:gd name="f56" fmla="*/ 0 1 f36"/>
              <a:gd name="f57" fmla="*/ f30 1 f36"/>
              <a:gd name="f58" fmla="*/ f46 1 f35"/>
              <a:gd name="f59" fmla="*/ f47 1 f36"/>
              <a:gd name="f60" fmla="*/ f48 1 f35"/>
              <a:gd name="f61" fmla="*/ f49 1 f36"/>
              <a:gd name="f62" fmla="*/ f50 1 f35"/>
              <a:gd name="f63" fmla="*/ f51 1 f36"/>
              <a:gd name="f64" fmla="*/ f52 1 f35"/>
              <a:gd name="f65" fmla="*/ f53 1 f36"/>
              <a:gd name="f66" fmla="*/ f54 f26 1"/>
              <a:gd name="f67" fmla="*/ f55 f26 1"/>
              <a:gd name="f68" fmla="*/ f57 f27 1"/>
              <a:gd name="f69" fmla="*/ f56 f27 1"/>
              <a:gd name="f70" fmla="*/ f58 f26 1"/>
              <a:gd name="f71" fmla="*/ f59 f27 1"/>
              <a:gd name="f72" fmla="*/ f60 f26 1"/>
              <a:gd name="f73" fmla="*/ f61 f27 1"/>
              <a:gd name="f74" fmla="*/ f62 f26 1"/>
              <a:gd name="f75" fmla="*/ f63 f27 1"/>
              <a:gd name="f76" fmla="*/ f64 f26 1"/>
              <a:gd name="f77" fmla="*/ f65 f2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5">
                <a:pos x="f70" y="f71"/>
              </a:cxn>
              <a:cxn ang="f45">
                <a:pos x="f72" y="f73"/>
              </a:cxn>
              <a:cxn ang="f45">
                <a:pos x="f74" y="f75"/>
              </a:cxn>
              <a:cxn ang="f45">
                <a:pos x="f76" y="f77"/>
              </a:cxn>
              <a:cxn ang="f45">
                <a:pos x="f70" y="f71"/>
              </a:cxn>
            </a:cxnLst>
            <a:rect l="f66" t="f69" r="f67" b="f68"/>
            <a:pathLst>
              <a:path w="47" h="36">
                <a:moveTo>
                  <a:pt x="f6" y="f8"/>
                </a:moveTo>
                <a:cubicBezTo>
                  <a:pt x="f9" y="f10"/>
                  <a:pt x="f11" y="f7"/>
                  <a:pt x="f12" y="f9"/>
                </a:cubicBezTo>
                <a:cubicBezTo>
                  <a:pt x="f13" y="f14"/>
                  <a:pt x="f15" y="f16"/>
                  <a:pt x="f5" y="f17"/>
                </a:cubicBezTo>
                <a:cubicBezTo>
                  <a:pt x="f18" y="f19"/>
                  <a:pt x="f20" y="f21"/>
                  <a:pt x="f22" y="f5"/>
                </a:cubicBezTo>
                <a:cubicBezTo>
                  <a:pt x="f23" y="f5"/>
                  <a:pt x="f9" y="f24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8" name="Freeform 110">
            <a:extLst>
              <a:ext uri="{FF2B5EF4-FFF2-40B4-BE49-F238E27FC236}">
                <a16:creationId xmlns:a16="http://schemas.microsoft.com/office/drawing/2014/main" id="{00BD4B8C-384E-D0C3-D2DB-F88D970D93F5}"/>
              </a:ext>
            </a:extLst>
          </p:cNvPr>
          <p:cNvSpPr/>
          <p:nvPr/>
        </p:nvSpPr>
        <p:spPr>
          <a:xfrm>
            <a:off x="925509" y="2608261"/>
            <a:ext cx="68259" cy="7143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0"/>
              <a:gd name="f7" fmla="val 42"/>
              <a:gd name="f8" fmla="val 17"/>
              <a:gd name="f9" fmla="val 9"/>
              <a:gd name="f10" fmla="val 32"/>
              <a:gd name="f11" fmla="val 24"/>
              <a:gd name="f12" fmla="val 1"/>
              <a:gd name="f13" fmla="val 22"/>
              <a:gd name="f14" fmla="val 7"/>
              <a:gd name="f15" fmla="val 14"/>
              <a:gd name="f16" fmla="val 6"/>
              <a:gd name="f17" fmla="val 23"/>
              <a:gd name="f18" fmla="val 25"/>
              <a:gd name="f19" fmla="val 13"/>
              <a:gd name="f20" fmla="val 39"/>
              <a:gd name="f21" fmla="val 15"/>
              <a:gd name="f22" fmla="val 35"/>
              <a:gd name="f23" fmla="val 27"/>
              <a:gd name="f24" fmla="val 30"/>
              <a:gd name="f25" fmla="+- 0 0 -90"/>
              <a:gd name="f26" fmla="*/ f3 1 40"/>
              <a:gd name="f27" fmla="*/ f4 1 42"/>
              <a:gd name="f28" fmla="val f5"/>
              <a:gd name="f29" fmla="val f6"/>
              <a:gd name="f30" fmla="val f7"/>
              <a:gd name="f31" fmla="*/ f25 f0 1"/>
              <a:gd name="f32" fmla="+- f30 0 f28"/>
              <a:gd name="f33" fmla="+- f29 0 f28"/>
              <a:gd name="f34" fmla="*/ f31 1 f2"/>
              <a:gd name="f35" fmla="*/ f33 1 40"/>
              <a:gd name="f36" fmla="*/ f32 1 42"/>
              <a:gd name="f37" fmla="*/ 17 f33 1"/>
              <a:gd name="f38" fmla="*/ 42 f32 1"/>
              <a:gd name="f39" fmla="*/ 1 f33 1"/>
              <a:gd name="f40" fmla="*/ 22 f32 1"/>
              <a:gd name="f41" fmla="*/ 23 f33 1"/>
              <a:gd name="f42" fmla="*/ 1 f32 1"/>
              <a:gd name="f43" fmla="*/ 39 f33 1"/>
              <a:gd name="f44" fmla="*/ 15 f32 1"/>
              <a:gd name="f45" fmla="+- f34 0 f1"/>
              <a:gd name="f46" fmla="*/ f37 1 40"/>
              <a:gd name="f47" fmla="*/ f38 1 42"/>
              <a:gd name="f48" fmla="*/ f39 1 40"/>
              <a:gd name="f49" fmla="*/ f40 1 42"/>
              <a:gd name="f50" fmla="*/ f41 1 40"/>
              <a:gd name="f51" fmla="*/ f42 1 42"/>
              <a:gd name="f52" fmla="*/ f43 1 40"/>
              <a:gd name="f53" fmla="*/ f44 1 42"/>
              <a:gd name="f54" fmla="*/ 0 1 f35"/>
              <a:gd name="f55" fmla="*/ f29 1 f35"/>
              <a:gd name="f56" fmla="*/ 0 1 f36"/>
              <a:gd name="f57" fmla="*/ f30 1 f36"/>
              <a:gd name="f58" fmla="*/ f46 1 f35"/>
              <a:gd name="f59" fmla="*/ f47 1 f36"/>
              <a:gd name="f60" fmla="*/ f48 1 f35"/>
              <a:gd name="f61" fmla="*/ f49 1 f36"/>
              <a:gd name="f62" fmla="*/ f50 1 f35"/>
              <a:gd name="f63" fmla="*/ f51 1 f36"/>
              <a:gd name="f64" fmla="*/ f52 1 f35"/>
              <a:gd name="f65" fmla="*/ f53 1 f36"/>
              <a:gd name="f66" fmla="*/ f54 f26 1"/>
              <a:gd name="f67" fmla="*/ f55 f26 1"/>
              <a:gd name="f68" fmla="*/ f57 f27 1"/>
              <a:gd name="f69" fmla="*/ f56 f27 1"/>
              <a:gd name="f70" fmla="*/ f58 f26 1"/>
              <a:gd name="f71" fmla="*/ f59 f27 1"/>
              <a:gd name="f72" fmla="*/ f60 f26 1"/>
              <a:gd name="f73" fmla="*/ f61 f27 1"/>
              <a:gd name="f74" fmla="*/ f62 f26 1"/>
              <a:gd name="f75" fmla="*/ f63 f27 1"/>
              <a:gd name="f76" fmla="*/ f64 f26 1"/>
              <a:gd name="f77" fmla="*/ f65 f2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5">
                <a:pos x="f70" y="f71"/>
              </a:cxn>
              <a:cxn ang="f45">
                <a:pos x="f72" y="f73"/>
              </a:cxn>
              <a:cxn ang="f45">
                <a:pos x="f74" y="f75"/>
              </a:cxn>
              <a:cxn ang="f45">
                <a:pos x="f76" y="f77"/>
              </a:cxn>
              <a:cxn ang="f45">
                <a:pos x="f70" y="f71"/>
              </a:cxn>
            </a:cxnLst>
            <a:rect l="f66" t="f69" r="f67" b="f68"/>
            <a:pathLst>
              <a:path w="40" h="42">
                <a:moveTo>
                  <a:pt x="f8" y="f7"/>
                </a:moveTo>
                <a:cubicBezTo>
                  <a:pt x="f9" y="f10"/>
                  <a:pt x="f5" y="f11"/>
                  <a:pt x="f12" y="f13"/>
                </a:cubicBezTo>
                <a:cubicBezTo>
                  <a:pt x="f14" y="f15"/>
                  <a:pt x="f15" y="f16"/>
                  <a:pt x="f17" y="f12"/>
                </a:cubicBezTo>
                <a:cubicBezTo>
                  <a:pt x="f18" y="f5"/>
                  <a:pt x="f6" y="f19"/>
                  <a:pt x="f20" y="f21"/>
                </a:cubicBezTo>
                <a:cubicBezTo>
                  <a:pt x="f22" y="f17"/>
                  <a:pt x="f23" y="f24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9" name="Freeform 111">
            <a:extLst>
              <a:ext uri="{FF2B5EF4-FFF2-40B4-BE49-F238E27FC236}">
                <a16:creationId xmlns:a16="http://schemas.microsoft.com/office/drawing/2014/main" id="{15D3FA37-3CA9-4581-C7D8-861F55FF3CB6}"/>
              </a:ext>
            </a:extLst>
          </p:cNvPr>
          <p:cNvSpPr/>
          <p:nvPr/>
        </p:nvSpPr>
        <p:spPr>
          <a:xfrm>
            <a:off x="1033464" y="2765429"/>
            <a:ext cx="71432" cy="698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2"/>
              <a:gd name="f7" fmla="val 18"/>
              <a:gd name="f8" fmla="val 9"/>
              <a:gd name="f9" fmla="val 30"/>
              <a:gd name="f10" fmla="val 1"/>
              <a:gd name="f11" fmla="val 24"/>
              <a:gd name="f12" fmla="val 17"/>
              <a:gd name="f13" fmla="val 12"/>
              <a:gd name="f14" fmla="val 11"/>
              <a:gd name="f15" fmla="val 4"/>
              <a:gd name="f16" fmla="val 2"/>
              <a:gd name="f17" fmla="val 29"/>
              <a:gd name="f18" fmla="val 39"/>
              <a:gd name="f19" fmla="val 38"/>
              <a:gd name="f20" fmla="val 25"/>
              <a:gd name="f21" fmla="val 28"/>
              <a:gd name="f22" fmla="val 31"/>
              <a:gd name="f23" fmla="+- 0 0 -90"/>
              <a:gd name="f24" fmla="*/ f3 1 42"/>
              <a:gd name="f25" fmla="*/ f4 1 42"/>
              <a:gd name="f26" fmla="val f5"/>
              <a:gd name="f27" fmla="val f6"/>
              <a:gd name="f28" fmla="*/ f23 f0 1"/>
              <a:gd name="f29" fmla="+- f27 0 f26"/>
              <a:gd name="f30" fmla="*/ f28 1 f2"/>
              <a:gd name="f31" fmla="*/ f29 1 42"/>
              <a:gd name="f32" fmla="*/ 18 f29 1"/>
              <a:gd name="f33" fmla="*/ 42 f29 1"/>
              <a:gd name="f34" fmla="*/ 0 f29 1"/>
              <a:gd name="f35" fmla="*/ 17 f29 1"/>
              <a:gd name="f36" fmla="*/ 2 f29 1"/>
              <a:gd name="f37" fmla="*/ 39 f29 1"/>
              <a:gd name="f38" fmla="+- f30 0 f1"/>
              <a:gd name="f39" fmla="*/ f32 1 42"/>
              <a:gd name="f40" fmla="*/ f33 1 42"/>
              <a:gd name="f41" fmla="*/ f34 1 42"/>
              <a:gd name="f42" fmla="*/ f35 1 42"/>
              <a:gd name="f43" fmla="*/ f36 1 42"/>
              <a:gd name="f44" fmla="*/ f37 1 42"/>
              <a:gd name="f45" fmla="*/ 0 1 f31"/>
              <a:gd name="f46" fmla="*/ f27 1 f31"/>
              <a:gd name="f47" fmla="*/ f39 1 f31"/>
              <a:gd name="f48" fmla="*/ f40 1 f31"/>
              <a:gd name="f49" fmla="*/ f41 1 f31"/>
              <a:gd name="f50" fmla="*/ f42 1 f31"/>
              <a:gd name="f51" fmla="*/ f43 1 f31"/>
              <a:gd name="f52" fmla="*/ f44 1 f31"/>
              <a:gd name="f53" fmla="*/ f45 f24 1"/>
              <a:gd name="f54" fmla="*/ f46 f24 1"/>
              <a:gd name="f55" fmla="*/ f46 f25 1"/>
              <a:gd name="f56" fmla="*/ f45 f25 1"/>
              <a:gd name="f57" fmla="*/ f47 f24 1"/>
              <a:gd name="f58" fmla="*/ f48 f25 1"/>
              <a:gd name="f59" fmla="*/ f49 f24 1"/>
              <a:gd name="f60" fmla="*/ f50 f25 1"/>
              <a:gd name="f61" fmla="*/ f51 f25 1"/>
              <a:gd name="f62" fmla="*/ f52 f24 1"/>
              <a:gd name="f63" fmla="*/ f47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8">
                <a:pos x="f57" y="f58"/>
              </a:cxn>
              <a:cxn ang="f38">
                <a:pos x="f59" y="f60"/>
              </a:cxn>
              <a:cxn ang="f38">
                <a:pos x="f57" y="f61"/>
              </a:cxn>
              <a:cxn ang="f38">
                <a:pos x="f62" y="f63"/>
              </a:cxn>
              <a:cxn ang="f38">
                <a:pos x="f57" y="f58"/>
              </a:cxn>
            </a:cxnLst>
            <a:rect l="f53" t="f56" r="f54" b="f55"/>
            <a:pathLst>
              <a:path w="42" h="42">
                <a:moveTo>
                  <a:pt x="f7" y="f6"/>
                </a:moveTo>
                <a:cubicBezTo>
                  <a:pt x="f8" y="f9"/>
                  <a:pt x="f10" y="f11"/>
                  <a:pt x="f5" y="f12"/>
                </a:cubicBezTo>
                <a:cubicBezTo>
                  <a:pt x="f5" y="f13"/>
                  <a:pt x="f14" y="f15"/>
                  <a:pt x="f7" y="f16"/>
                </a:cubicBezTo>
                <a:cubicBezTo>
                  <a:pt x="f17" y="f5"/>
                  <a:pt x="f6" y="f15"/>
                  <a:pt x="f18" y="f7"/>
                </a:cubicBezTo>
                <a:cubicBezTo>
                  <a:pt x="f19" y="f20"/>
                  <a:pt x="f21" y="f22"/>
                  <a:pt x="f7" y="f6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0" name="Freeform 112">
            <a:extLst>
              <a:ext uri="{FF2B5EF4-FFF2-40B4-BE49-F238E27FC236}">
                <a16:creationId xmlns:a16="http://schemas.microsoft.com/office/drawing/2014/main" id="{B00B8EA7-D2A4-AB5B-C9F2-7CB09B535AAB}"/>
              </a:ext>
            </a:extLst>
          </p:cNvPr>
          <p:cNvSpPr/>
          <p:nvPr/>
        </p:nvSpPr>
        <p:spPr>
          <a:xfrm>
            <a:off x="1077913" y="2708279"/>
            <a:ext cx="65086" cy="650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9"/>
              <a:gd name="f7" fmla="val 20"/>
              <a:gd name="f8" fmla="val 10"/>
              <a:gd name="f9" fmla="val 29"/>
              <a:gd name="f10" fmla="val 22"/>
              <a:gd name="f11" fmla="val 1"/>
              <a:gd name="f12" fmla="val 16"/>
              <a:gd name="f13" fmla="val 12"/>
              <a:gd name="f14" fmla="val 17"/>
              <a:gd name="f15" fmla="val 25"/>
              <a:gd name="f16" fmla="val 32"/>
              <a:gd name="f17" fmla="val 15"/>
              <a:gd name="f18" fmla="val 34"/>
              <a:gd name="f19" fmla="val 28"/>
              <a:gd name="f20" fmla="+- 0 0 -90"/>
              <a:gd name="f21" fmla="*/ f3 1 39"/>
              <a:gd name="f22" fmla="*/ f4 1 39"/>
              <a:gd name="f23" fmla="val f5"/>
              <a:gd name="f24" fmla="val f6"/>
              <a:gd name="f25" fmla="*/ f20 f0 1"/>
              <a:gd name="f26" fmla="+- f24 0 f23"/>
              <a:gd name="f27" fmla="*/ f25 1 f2"/>
              <a:gd name="f28" fmla="*/ f26 1 39"/>
              <a:gd name="f29" fmla="*/ 20 f26 1"/>
              <a:gd name="f30" fmla="*/ 39 f26 1"/>
              <a:gd name="f31" fmla="*/ 1 f26 1"/>
              <a:gd name="f32" fmla="*/ 16 f26 1"/>
              <a:gd name="f33" fmla="*/ 17 f26 1"/>
              <a:gd name="f34" fmla="*/ 0 f26 1"/>
              <a:gd name="f35" fmla="*/ 15 f26 1"/>
              <a:gd name="f36" fmla="+- f27 0 f1"/>
              <a:gd name="f37" fmla="*/ f29 1 39"/>
              <a:gd name="f38" fmla="*/ f30 1 39"/>
              <a:gd name="f39" fmla="*/ f31 1 39"/>
              <a:gd name="f40" fmla="*/ f32 1 39"/>
              <a:gd name="f41" fmla="*/ f33 1 39"/>
              <a:gd name="f42" fmla="*/ f34 1 39"/>
              <a:gd name="f43" fmla="*/ f35 1 39"/>
              <a:gd name="f44" fmla="*/ 0 1 f28"/>
              <a:gd name="f45" fmla="*/ f24 1 f28"/>
              <a:gd name="f46" fmla="*/ f37 1 f28"/>
              <a:gd name="f47" fmla="*/ f38 1 f28"/>
              <a:gd name="f48" fmla="*/ f39 1 f28"/>
              <a:gd name="f49" fmla="*/ f40 1 f28"/>
              <a:gd name="f50" fmla="*/ f41 1 f28"/>
              <a:gd name="f51" fmla="*/ f42 1 f28"/>
              <a:gd name="f52" fmla="*/ f43 1 f28"/>
              <a:gd name="f53" fmla="*/ f44 f21 1"/>
              <a:gd name="f54" fmla="*/ f45 f21 1"/>
              <a:gd name="f55" fmla="*/ f45 f22 1"/>
              <a:gd name="f56" fmla="*/ f44 f22 1"/>
              <a:gd name="f57" fmla="*/ f46 f21 1"/>
              <a:gd name="f58" fmla="*/ f47 f22 1"/>
              <a:gd name="f59" fmla="*/ f48 f21 1"/>
              <a:gd name="f60" fmla="*/ f49 f22 1"/>
              <a:gd name="f61" fmla="*/ f50 f21 1"/>
              <a:gd name="f62" fmla="*/ f51 f22 1"/>
              <a:gd name="f63" fmla="*/ f47 f21 1"/>
              <a:gd name="f64" fmla="*/ f52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6">
                <a:pos x="f57" y="f58"/>
              </a:cxn>
              <a:cxn ang="f36">
                <a:pos x="f59" y="f60"/>
              </a:cxn>
              <a:cxn ang="f36">
                <a:pos x="f61" y="f62"/>
              </a:cxn>
              <a:cxn ang="f36">
                <a:pos x="f63" y="f64"/>
              </a:cxn>
              <a:cxn ang="f36">
                <a:pos x="f57" y="f58"/>
              </a:cxn>
            </a:cxnLst>
            <a:rect l="f53" t="f56" r="f54" b="f55"/>
            <a:pathLst>
              <a:path w="39" h="39">
                <a:moveTo>
                  <a:pt x="f7" y="f6"/>
                </a:moveTo>
                <a:cubicBezTo>
                  <a:pt x="f8" y="f9"/>
                  <a:pt x="f5" y="f10"/>
                  <a:pt x="f11" y="f12"/>
                </a:cubicBezTo>
                <a:cubicBezTo>
                  <a:pt x="f11" y="f8"/>
                  <a:pt x="f13" y="f5"/>
                  <a:pt x="f14" y="f5"/>
                </a:cubicBezTo>
                <a:cubicBezTo>
                  <a:pt x="f15" y="f11"/>
                  <a:pt x="f16" y="f8"/>
                  <a:pt x="f6" y="f17"/>
                </a:cubicBezTo>
                <a:cubicBezTo>
                  <a:pt x="f18" y="f10"/>
                  <a:pt x="f19" y="f19"/>
                  <a:pt x="f7" y="f6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1" name="Freeform 113">
            <a:extLst>
              <a:ext uri="{FF2B5EF4-FFF2-40B4-BE49-F238E27FC236}">
                <a16:creationId xmlns:a16="http://schemas.microsoft.com/office/drawing/2014/main" id="{9A380464-F8B8-3AF5-0C14-C2D9A78BB12E}"/>
              </a:ext>
            </a:extLst>
          </p:cNvPr>
          <p:cNvSpPr/>
          <p:nvPr/>
        </p:nvSpPr>
        <p:spPr>
          <a:xfrm>
            <a:off x="712783" y="2620963"/>
            <a:ext cx="65086" cy="6667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9"/>
              <a:gd name="f7" fmla="val 40"/>
              <a:gd name="f8" fmla="val 19"/>
              <a:gd name="f9" fmla="val 10"/>
              <a:gd name="f10" fmla="val 29"/>
              <a:gd name="f11" fmla="val 5"/>
              <a:gd name="f12" fmla="val 23"/>
              <a:gd name="f13" fmla="val 17"/>
              <a:gd name="f14" fmla="val 7"/>
              <a:gd name="f15" fmla="val 11"/>
              <a:gd name="f16" fmla="val 14"/>
              <a:gd name="f17" fmla="val 2"/>
              <a:gd name="f18" fmla="val 21"/>
              <a:gd name="f19" fmla="val 1"/>
              <a:gd name="f20" fmla="val 27"/>
              <a:gd name="f21" fmla="val 15"/>
              <a:gd name="f22" fmla="val 37"/>
              <a:gd name="f23" fmla="+- 0 0 -90"/>
              <a:gd name="f24" fmla="*/ f3 1 39"/>
              <a:gd name="f25" fmla="*/ f4 1 40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39"/>
              <a:gd name="f34" fmla="*/ f30 1 40"/>
              <a:gd name="f35" fmla="*/ 19 f31 1"/>
              <a:gd name="f36" fmla="*/ 40 f30 1"/>
              <a:gd name="f37" fmla="*/ 0 f31 1"/>
              <a:gd name="f38" fmla="*/ 17 f30 1"/>
              <a:gd name="f39" fmla="*/ 21 f31 1"/>
              <a:gd name="f40" fmla="*/ 1 f30 1"/>
              <a:gd name="f41" fmla="*/ 39 f31 1"/>
              <a:gd name="f42" fmla="*/ 15 f30 1"/>
              <a:gd name="f43" fmla="+- f32 0 f1"/>
              <a:gd name="f44" fmla="*/ f35 1 39"/>
              <a:gd name="f45" fmla="*/ f36 1 40"/>
              <a:gd name="f46" fmla="*/ f37 1 39"/>
              <a:gd name="f47" fmla="*/ f38 1 40"/>
              <a:gd name="f48" fmla="*/ f39 1 39"/>
              <a:gd name="f49" fmla="*/ f40 1 40"/>
              <a:gd name="f50" fmla="*/ f41 1 39"/>
              <a:gd name="f51" fmla="*/ f42 1 40"/>
              <a:gd name="f52" fmla="*/ 0 1 f33"/>
              <a:gd name="f53" fmla="*/ f27 1 f33"/>
              <a:gd name="f54" fmla="*/ 0 1 f34"/>
              <a:gd name="f55" fmla="*/ f28 1 f34"/>
              <a:gd name="f56" fmla="*/ f44 1 f33"/>
              <a:gd name="f57" fmla="*/ f45 1 f34"/>
              <a:gd name="f58" fmla="*/ f46 1 f33"/>
              <a:gd name="f59" fmla="*/ f47 1 f34"/>
              <a:gd name="f60" fmla="*/ f48 1 f33"/>
              <a:gd name="f61" fmla="*/ f49 1 f34"/>
              <a:gd name="f62" fmla="*/ f50 1 f33"/>
              <a:gd name="f63" fmla="*/ f51 1 f34"/>
              <a:gd name="f64" fmla="*/ f52 f24 1"/>
              <a:gd name="f65" fmla="*/ f53 f24 1"/>
              <a:gd name="f66" fmla="*/ f55 f25 1"/>
              <a:gd name="f67" fmla="*/ f54 f25 1"/>
              <a:gd name="f68" fmla="*/ f56 f24 1"/>
              <a:gd name="f69" fmla="*/ f57 f25 1"/>
              <a:gd name="f70" fmla="*/ f58 f24 1"/>
              <a:gd name="f71" fmla="*/ f59 f25 1"/>
              <a:gd name="f72" fmla="*/ f60 f24 1"/>
              <a:gd name="f73" fmla="*/ f61 f25 1"/>
              <a:gd name="f74" fmla="*/ f62 f24 1"/>
              <a:gd name="f75" fmla="*/ f63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3">
                <a:pos x="f68" y="f69"/>
              </a:cxn>
              <a:cxn ang="f43">
                <a:pos x="f70" y="f71"/>
              </a:cxn>
              <a:cxn ang="f43">
                <a:pos x="f72" y="f73"/>
              </a:cxn>
              <a:cxn ang="f43">
                <a:pos x="f74" y="f75"/>
              </a:cxn>
              <a:cxn ang="f43">
                <a:pos x="f68" y="f69"/>
              </a:cxn>
            </a:cxnLst>
            <a:rect l="f64" t="f67" r="f65" b="f66"/>
            <a:pathLst>
              <a:path w="39" h="40">
                <a:moveTo>
                  <a:pt x="f8" y="f7"/>
                </a:moveTo>
                <a:cubicBezTo>
                  <a:pt x="f9" y="f10"/>
                  <a:pt x="f11" y="f12"/>
                  <a:pt x="f5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5"/>
                  <a:pt x="f6" y="f15"/>
                  <a:pt x="f6" y="f21"/>
                </a:cubicBezTo>
                <a:cubicBezTo>
                  <a:pt x="f22" y="f12"/>
                  <a:pt x="f10" y="f10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2" name="Freeform 114">
            <a:extLst>
              <a:ext uri="{FF2B5EF4-FFF2-40B4-BE49-F238E27FC236}">
                <a16:creationId xmlns:a16="http://schemas.microsoft.com/office/drawing/2014/main" id="{9B8C5D6A-3692-2DAD-990E-3363DEE246A6}"/>
              </a:ext>
            </a:extLst>
          </p:cNvPr>
          <p:cNvSpPr/>
          <p:nvPr/>
        </p:nvSpPr>
        <p:spPr>
          <a:xfrm>
            <a:off x="5649913" y="4062414"/>
            <a:ext cx="60322" cy="6667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6"/>
              <a:gd name="f7" fmla="val 40"/>
              <a:gd name="f8" fmla="val 18"/>
              <a:gd name="f9" fmla="val 26"/>
              <a:gd name="f10" fmla="val 10"/>
              <a:gd name="f11" fmla="val 17"/>
              <a:gd name="f12" fmla="val 35"/>
              <a:gd name="f13" fmla="val 23"/>
              <a:gd name="f14" fmla="val 34"/>
              <a:gd name="f15" fmla="val 29"/>
              <a:gd name="f16" fmla="val 25"/>
              <a:gd name="f17" fmla="val 19"/>
              <a:gd name="f18" fmla="val 12"/>
              <a:gd name="f19" fmla="val 4"/>
              <a:gd name="f20" fmla="val 1"/>
              <a:gd name="f21" fmla="val 21"/>
              <a:gd name="f22" fmla="+- 0 0 -90"/>
              <a:gd name="f23" fmla="*/ f3 1 36"/>
              <a:gd name="f24" fmla="*/ f4 1 40"/>
              <a:gd name="f25" fmla="val f5"/>
              <a:gd name="f26" fmla="val f6"/>
              <a:gd name="f27" fmla="val f7"/>
              <a:gd name="f28" fmla="*/ f22 f0 1"/>
              <a:gd name="f29" fmla="+- f27 0 f25"/>
              <a:gd name="f30" fmla="+- f26 0 f25"/>
              <a:gd name="f31" fmla="*/ f28 1 f2"/>
              <a:gd name="f32" fmla="*/ f30 1 36"/>
              <a:gd name="f33" fmla="*/ f29 1 40"/>
              <a:gd name="f34" fmla="*/ 18 f30 1"/>
              <a:gd name="f35" fmla="*/ 0 f29 1"/>
              <a:gd name="f36" fmla="*/ 35 f30 1"/>
              <a:gd name="f37" fmla="*/ 23 f29 1"/>
              <a:gd name="f38" fmla="*/ 19 f30 1"/>
              <a:gd name="f39" fmla="*/ 40 f29 1"/>
              <a:gd name="f40" fmla="*/ 1 f30 1"/>
              <a:gd name="f41" fmla="*/ 21 f29 1"/>
              <a:gd name="f42" fmla="+- f31 0 f1"/>
              <a:gd name="f43" fmla="*/ f34 1 36"/>
              <a:gd name="f44" fmla="*/ f35 1 40"/>
              <a:gd name="f45" fmla="*/ f36 1 36"/>
              <a:gd name="f46" fmla="*/ f37 1 40"/>
              <a:gd name="f47" fmla="*/ f38 1 36"/>
              <a:gd name="f48" fmla="*/ f39 1 40"/>
              <a:gd name="f49" fmla="*/ f40 1 36"/>
              <a:gd name="f50" fmla="*/ f41 1 40"/>
              <a:gd name="f51" fmla="*/ 0 1 f32"/>
              <a:gd name="f52" fmla="*/ f26 1 f32"/>
              <a:gd name="f53" fmla="*/ 0 1 f33"/>
              <a:gd name="f54" fmla="*/ f27 1 f33"/>
              <a:gd name="f55" fmla="*/ f43 1 f32"/>
              <a:gd name="f56" fmla="*/ f44 1 f33"/>
              <a:gd name="f57" fmla="*/ f45 1 f32"/>
              <a:gd name="f58" fmla="*/ f46 1 f33"/>
              <a:gd name="f59" fmla="*/ f47 1 f32"/>
              <a:gd name="f60" fmla="*/ f48 1 f33"/>
              <a:gd name="f61" fmla="*/ f49 1 f32"/>
              <a:gd name="f62" fmla="*/ f50 1 f33"/>
              <a:gd name="f63" fmla="*/ f51 f23 1"/>
              <a:gd name="f64" fmla="*/ f52 f23 1"/>
              <a:gd name="f65" fmla="*/ f54 f24 1"/>
              <a:gd name="f66" fmla="*/ f53 f24 1"/>
              <a:gd name="f67" fmla="*/ f55 f23 1"/>
              <a:gd name="f68" fmla="*/ f56 f24 1"/>
              <a:gd name="f69" fmla="*/ f57 f23 1"/>
              <a:gd name="f70" fmla="*/ f58 f24 1"/>
              <a:gd name="f71" fmla="*/ f59 f23 1"/>
              <a:gd name="f72" fmla="*/ f60 f24 1"/>
              <a:gd name="f73" fmla="*/ f61 f23 1"/>
              <a:gd name="f74" fmla="*/ f62 f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2">
                <a:pos x="f67" y="f68"/>
              </a:cxn>
              <a:cxn ang="f42">
                <a:pos x="f69" y="f70"/>
              </a:cxn>
              <a:cxn ang="f42">
                <a:pos x="f71" y="f72"/>
              </a:cxn>
              <a:cxn ang="f42">
                <a:pos x="f73" y="f74"/>
              </a:cxn>
              <a:cxn ang="f42">
                <a:pos x="f67" y="f68"/>
              </a:cxn>
            </a:cxnLst>
            <a:rect l="f63" t="f66" r="f64" b="f65"/>
            <a:pathLst>
              <a:path w="36" h="40">
                <a:moveTo>
                  <a:pt x="f8" y="f5"/>
                </a:moveTo>
                <a:cubicBezTo>
                  <a:pt x="f9" y="f10"/>
                  <a:pt x="f6" y="f11"/>
                  <a:pt x="f12" y="f13"/>
                </a:cubicBezTo>
                <a:cubicBezTo>
                  <a:pt x="f14" y="f15"/>
                  <a:pt x="f16" y="f12"/>
                  <a:pt x="f17" y="f7"/>
                </a:cubicBezTo>
                <a:cubicBezTo>
                  <a:pt x="f18" y="f14"/>
                  <a:pt x="f19" y="f15"/>
                  <a:pt x="f20" y="f21"/>
                </a:cubicBezTo>
                <a:cubicBezTo>
                  <a:pt x="f5" y="f11"/>
                  <a:pt x="f10" y="f10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3" name="Freeform 115">
            <a:extLst>
              <a:ext uri="{FF2B5EF4-FFF2-40B4-BE49-F238E27FC236}">
                <a16:creationId xmlns:a16="http://schemas.microsoft.com/office/drawing/2014/main" id="{2B9ABED4-8D7D-0D65-1A8B-9DE96DBF86A3}"/>
              </a:ext>
            </a:extLst>
          </p:cNvPr>
          <p:cNvSpPr/>
          <p:nvPr/>
        </p:nvSpPr>
        <p:spPr>
          <a:xfrm>
            <a:off x="4933946" y="4487866"/>
            <a:ext cx="61914" cy="698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7"/>
              <a:gd name="f7" fmla="val 42"/>
              <a:gd name="f8" fmla="val 17"/>
              <a:gd name="f9" fmla="val 27"/>
              <a:gd name="f10" fmla="val 12"/>
              <a:gd name="f11" fmla="val 36"/>
              <a:gd name="f12" fmla="val 18"/>
              <a:gd name="f13" fmla="val 25"/>
              <a:gd name="f14" fmla="val 30"/>
              <a:gd name="f15" fmla="val 20"/>
              <a:gd name="f16" fmla="val 41"/>
              <a:gd name="f17" fmla="val 13"/>
              <a:gd name="f18" fmla="val 39"/>
              <a:gd name="f19" fmla="val 5"/>
              <a:gd name="f20" fmla="val 2"/>
              <a:gd name="f21" fmla="val 23"/>
              <a:gd name="f22" fmla="val 19"/>
              <a:gd name="f23" fmla="val 9"/>
              <a:gd name="f24" fmla="val 11"/>
              <a:gd name="f25" fmla="+- 0 0 -90"/>
              <a:gd name="f26" fmla="*/ f3 1 37"/>
              <a:gd name="f27" fmla="*/ f4 1 42"/>
              <a:gd name="f28" fmla="val f5"/>
              <a:gd name="f29" fmla="val f6"/>
              <a:gd name="f30" fmla="val f7"/>
              <a:gd name="f31" fmla="*/ f25 f0 1"/>
              <a:gd name="f32" fmla="+- f30 0 f28"/>
              <a:gd name="f33" fmla="+- f29 0 f28"/>
              <a:gd name="f34" fmla="*/ f31 1 f2"/>
              <a:gd name="f35" fmla="*/ f33 1 37"/>
              <a:gd name="f36" fmla="*/ f32 1 42"/>
              <a:gd name="f37" fmla="*/ 17 f33 1"/>
              <a:gd name="f38" fmla="*/ 0 f32 1"/>
              <a:gd name="f39" fmla="*/ 37 f33 1"/>
              <a:gd name="f40" fmla="*/ 25 f32 1"/>
              <a:gd name="f41" fmla="*/ 20 f33 1"/>
              <a:gd name="f42" fmla="*/ 41 f32 1"/>
              <a:gd name="f43" fmla="*/ 2 f33 1"/>
              <a:gd name="f44" fmla="*/ 23 f32 1"/>
              <a:gd name="f45" fmla="+- f34 0 f1"/>
              <a:gd name="f46" fmla="*/ f37 1 37"/>
              <a:gd name="f47" fmla="*/ f38 1 42"/>
              <a:gd name="f48" fmla="*/ f39 1 37"/>
              <a:gd name="f49" fmla="*/ f40 1 42"/>
              <a:gd name="f50" fmla="*/ f41 1 37"/>
              <a:gd name="f51" fmla="*/ f42 1 42"/>
              <a:gd name="f52" fmla="*/ f43 1 37"/>
              <a:gd name="f53" fmla="*/ f44 1 42"/>
              <a:gd name="f54" fmla="*/ 0 1 f35"/>
              <a:gd name="f55" fmla="*/ f29 1 f35"/>
              <a:gd name="f56" fmla="*/ 0 1 f36"/>
              <a:gd name="f57" fmla="*/ f30 1 f36"/>
              <a:gd name="f58" fmla="*/ f46 1 f35"/>
              <a:gd name="f59" fmla="*/ f47 1 f36"/>
              <a:gd name="f60" fmla="*/ f48 1 f35"/>
              <a:gd name="f61" fmla="*/ f49 1 f36"/>
              <a:gd name="f62" fmla="*/ f50 1 f35"/>
              <a:gd name="f63" fmla="*/ f51 1 f36"/>
              <a:gd name="f64" fmla="*/ f52 1 f35"/>
              <a:gd name="f65" fmla="*/ f53 1 f36"/>
              <a:gd name="f66" fmla="*/ f54 f26 1"/>
              <a:gd name="f67" fmla="*/ f55 f26 1"/>
              <a:gd name="f68" fmla="*/ f57 f27 1"/>
              <a:gd name="f69" fmla="*/ f56 f27 1"/>
              <a:gd name="f70" fmla="*/ f58 f26 1"/>
              <a:gd name="f71" fmla="*/ f59 f27 1"/>
              <a:gd name="f72" fmla="*/ f60 f26 1"/>
              <a:gd name="f73" fmla="*/ f61 f27 1"/>
              <a:gd name="f74" fmla="*/ f62 f26 1"/>
              <a:gd name="f75" fmla="*/ f63 f27 1"/>
              <a:gd name="f76" fmla="*/ f64 f26 1"/>
              <a:gd name="f77" fmla="*/ f65 f2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5">
                <a:pos x="f70" y="f71"/>
              </a:cxn>
              <a:cxn ang="f45">
                <a:pos x="f72" y="f73"/>
              </a:cxn>
              <a:cxn ang="f45">
                <a:pos x="f74" y="f75"/>
              </a:cxn>
              <a:cxn ang="f45">
                <a:pos x="f76" y="f77"/>
              </a:cxn>
              <a:cxn ang="f45">
                <a:pos x="f70" y="f71"/>
              </a:cxn>
            </a:cxnLst>
            <a:rect l="f66" t="f69" r="f67" b="f68"/>
            <a:pathLst>
              <a:path w="37" h="42">
                <a:moveTo>
                  <a:pt x="f8" y="f5"/>
                </a:moveTo>
                <a:cubicBezTo>
                  <a:pt x="f9" y="f10"/>
                  <a:pt x="f11" y="f12"/>
                  <a:pt x="f6" y="f13"/>
                </a:cubicBezTo>
                <a:cubicBezTo>
                  <a:pt x="f6" y="f14"/>
                  <a:pt x="f13" y="f7"/>
                  <a:pt x="f15" y="f16"/>
                </a:cubicBezTo>
                <a:cubicBezTo>
                  <a:pt x="f17" y="f18"/>
                  <a:pt x="f19" y="f14"/>
                  <a:pt x="f20" y="f21"/>
                </a:cubicBezTo>
                <a:cubicBezTo>
                  <a:pt x="f5" y="f22"/>
                  <a:pt x="f23" y="f24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4" name="Freeform 116">
            <a:extLst>
              <a:ext uri="{FF2B5EF4-FFF2-40B4-BE49-F238E27FC236}">
                <a16:creationId xmlns:a16="http://schemas.microsoft.com/office/drawing/2014/main" id="{2F0008EA-148A-A5C8-7F53-551F6FFBC02A}"/>
              </a:ext>
            </a:extLst>
          </p:cNvPr>
          <p:cNvSpPr/>
          <p:nvPr/>
        </p:nvSpPr>
        <p:spPr>
          <a:xfrm>
            <a:off x="1054102" y="2486025"/>
            <a:ext cx="68259" cy="5715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1"/>
              <a:gd name="f7" fmla="val 34"/>
              <a:gd name="f8" fmla="val 36"/>
              <a:gd name="f9" fmla="val 3"/>
              <a:gd name="f10" fmla="val 23"/>
              <a:gd name="f11" fmla="val 20"/>
              <a:gd name="f12" fmla="val 32"/>
              <a:gd name="f13" fmla="val 13"/>
              <a:gd name="f14" fmla="val 31"/>
              <a:gd name="f15" fmla="val 22"/>
              <a:gd name="f16" fmla="val 2"/>
              <a:gd name="f17" fmla="val 16"/>
              <a:gd name="f18" fmla="val 4"/>
              <a:gd name="f19" fmla="val 10"/>
              <a:gd name="f20" fmla="val 1"/>
              <a:gd name="f21" fmla="val 27"/>
              <a:gd name="f22" fmla="val 37"/>
              <a:gd name="f23" fmla="+- 0 0 -90"/>
              <a:gd name="f24" fmla="*/ f3 1 41"/>
              <a:gd name="f25" fmla="*/ f4 1 34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41"/>
              <a:gd name="f34" fmla="*/ f30 1 34"/>
              <a:gd name="f35" fmla="*/ 36 f31 1"/>
              <a:gd name="f36" fmla="*/ 3 f30 1"/>
              <a:gd name="f37" fmla="*/ 20 f31 1"/>
              <a:gd name="f38" fmla="*/ 32 f30 1"/>
              <a:gd name="f39" fmla="*/ 2 f31 1"/>
              <a:gd name="f40" fmla="*/ 16 f30 1"/>
              <a:gd name="f41" fmla="*/ 22 f31 1"/>
              <a:gd name="f42" fmla="*/ 1 f30 1"/>
              <a:gd name="f43" fmla="*/ 37 f31 1"/>
              <a:gd name="f44" fmla="*/ 4 f30 1"/>
              <a:gd name="f45" fmla="+- f32 0 f1"/>
              <a:gd name="f46" fmla="*/ f35 1 41"/>
              <a:gd name="f47" fmla="*/ f36 1 34"/>
              <a:gd name="f48" fmla="*/ f37 1 41"/>
              <a:gd name="f49" fmla="*/ f38 1 34"/>
              <a:gd name="f50" fmla="*/ f39 1 41"/>
              <a:gd name="f51" fmla="*/ f40 1 34"/>
              <a:gd name="f52" fmla="*/ f41 1 41"/>
              <a:gd name="f53" fmla="*/ f42 1 34"/>
              <a:gd name="f54" fmla="*/ f43 1 41"/>
              <a:gd name="f55" fmla="*/ f44 1 34"/>
              <a:gd name="f56" fmla="*/ 0 1 f33"/>
              <a:gd name="f57" fmla="*/ f27 1 f33"/>
              <a:gd name="f58" fmla="*/ 0 1 f34"/>
              <a:gd name="f59" fmla="*/ f28 1 f34"/>
              <a:gd name="f60" fmla="*/ f46 1 f33"/>
              <a:gd name="f61" fmla="*/ f47 1 f34"/>
              <a:gd name="f62" fmla="*/ f48 1 f33"/>
              <a:gd name="f63" fmla="*/ f49 1 f34"/>
              <a:gd name="f64" fmla="*/ f50 1 f33"/>
              <a:gd name="f65" fmla="*/ f51 1 f34"/>
              <a:gd name="f66" fmla="*/ f52 1 f33"/>
              <a:gd name="f67" fmla="*/ f53 1 f34"/>
              <a:gd name="f68" fmla="*/ f54 1 f33"/>
              <a:gd name="f69" fmla="*/ f55 1 f34"/>
              <a:gd name="f70" fmla="*/ f56 f24 1"/>
              <a:gd name="f71" fmla="*/ f57 f24 1"/>
              <a:gd name="f72" fmla="*/ f59 f25 1"/>
              <a:gd name="f73" fmla="*/ f58 f25 1"/>
              <a:gd name="f74" fmla="*/ f60 f24 1"/>
              <a:gd name="f75" fmla="*/ f61 f25 1"/>
              <a:gd name="f76" fmla="*/ f62 f24 1"/>
              <a:gd name="f77" fmla="*/ f63 f25 1"/>
              <a:gd name="f78" fmla="*/ f64 f24 1"/>
              <a:gd name="f79" fmla="*/ f65 f25 1"/>
              <a:gd name="f80" fmla="*/ f66 f24 1"/>
              <a:gd name="f81" fmla="*/ f67 f25 1"/>
              <a:gd name="f82" fmla="*/ f68 f24 1"/>
              <a:gd name="f83" fmla="*/ f69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5">
                <a:pos x="f74" y="f75"/>
              </a:cxn>
              <a:cxn ang="f45">
                <a:pos x="f76" y="f77"/>
              </a:cxn>
              <a:cxn ang="f45">
                <a:pos x="f78" y="f79"/>
              </a:cxn>
              <a:cxn ang="f45">
                <a:pos x="f80" y="f81"/>
              </a:cxn>
              <a:cxn ang="f45">
                <a:pos x="f82" y="f83"/>
              </a:cxn>
              <a:cxn ang="f45">
                <a:pos x="f74" y="f75"/>
              </a:cxn>
            </a:cxnLst>
            <a:rect l="f70" t="f73" r="f71" b="f72"/>
            <a:pathLst>
              <a:path w="41" h="34">
                <a:moveTo>
                  <a:pt x="f8" y="f9"/>
                </a:moveTo>
                <a:cubicBezTo>
                  <a:pt x="f6" y="f10"/>
                  <a:pt x="f8" y="f7"/>
                  <a:pt x="f11" y="f12"/>
                </a:cubicBezTo>
                <a:cubicBezTo>
                  <a:pt x="f13" y="f14"/>
                  <a:pt x="f9" y="f15"/>
                  <a:pt x="f16" y="f17"/>
                </a:cubicBezTo>
                <a:cubicBezTo>
                  <a:pt x="f5" y="f18"/>
                  <a:pt x="f19" y="f5"/>
                  <a:pt x="f15" y="f20"/>
                </a:cubicBezTo>
                <a:cubicBezTo>
                  <a:pt x="f21" y="f20"/>
                  <a:pt x="f12" y="f9"/>
                  <a:pt x="f22" y="f18"/>
                </a:cubicBezTo>
                <a:cubicBezTo>
                  <a:pt x="f22" y="f18"/>
                  <a:pt x="f8" y="f9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5" name="Freeform 117">
            <a:extLst>
              <a:ext uri="{FF2B5EF4-FFF2-40B4-BE49-F238E27FC236}">
                <a16:creationId xmlns:a16="http://schemas.microsoft.com/office/drawing/2014/main" id="{7F36E1FC-EF2C-2E2D-F5CF-BFF259E44F1B}"/>
              </a:ext>
            </a:extLst>
          </p:cNvPr>
          <p:cNvSpPr/>
          <p:nvPr/>
        </p:nvSpPr>
        <p:spPr>
          <a:xfrm>
            <a:off x="927101" y="2411409"/>
            <a:ext cx="65086" cy="650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"/>
              <a:gd name="f7" fmla="val 18"/>
              <a:gd name="f8" fmla="val 10"/>
              <a:gd name="f9" fmla="val 29"/>
              <a:gd name="f10" fmla="val 20"/>
              <a:gd name="f11" fmla="val 1"/>
              <a:gd name="f12" fmla="val 5"/>
              <a:gd name="f13" fmla="val 11"/>
              <a:gd name="f14" fmla="val 13"/>
              <a:gd name="f15" fmla="val 2"/>
              <a:gd name="f16" fmla="val 26"/>
              <a:gd name="f17" fmla="val 36"/>
              <a:gd name="f18" fmla="val 37"/>
              <a:gd name="f19" fmla="val 22"/>
              <a:gd name="f20" fmla="val 27"/>
              <a:gd name="f21" fmla="+- 0 0 -90"/>
              <a:gd name="f22" fmla="*/ f3 1 38"/>
              <a:gd name="f23" fmla="*/ f4 1 38"/>
              <a:gd name="f24" fmla="val f5"/>
              <a:gd name="f25" fmla="val f6"/>
              <a:gd name="f26" fmla="*/ f21 f0 1"/>
              <a:gd name="f27" fmla="+- f25 0 f24"/>
              <a:gd name="f28" fmla="*/ f26 1 f2"/>
              <a:gd name="f29" fmla="*/ f27 1 38"/>
              <a:gd name="f30" fmla="*/ 18 f27 1"/>
              <a:gd name="f31" fmla="*/ 38 f27 1"/>
              <a:gd name="f32" fmla="*/ 1 f27 1"/>
              <a:gd name="f33" fmla="*/ 20 f27 1"/>
              <a:gd name="f34" fmla="*/ 37 f27 1"/>
              <a:gd name="f35" fmla="+- f28 0 f1"/>
              <a:gd name="f36" fmla="*/ f30 1 38"/>
              <a:gd name="f37" fmla="*/ f31 1 38"/>
              <a:gd name="f38" fmla="*/ f32 1 38"/>
              <a:gd name="f39" fmla="*/ f33 1 38"/>
              <a:gd name="f40" fmla="*/ f34 1 38"/>
              <a:gd name="f41" fmla="*/ 0 1 f29"/>
              <a:gd name="f42" fmla="*/ f25 1 f29"/>
              <a:gd name="f43" fmla="*/ f36 1 f29"/>
              <a:gd name="f44" fmla="*/ f37 1 f29"/>
              <a:gd name="f45" fmla="*/ f38 1 f29"/>
              <a:gd name="f46" fmla="*/ f39 1 f29"/>
              <a:gd name="f47" fmla="*/ f40 1 f29"/>
              <a:gd name="f48" fmla="*/ f41 f22 1"/>
              <a:gd name="f49" fmla="*/ f42 f22 1"/>
              <a:gd name="f50" fmla="*/ f42 f23 1"/>
              <a:gd name="f51" fmla="*/ f41 f23 1"/>
              <a:gd name="f52" fmla="*/ f43 f22 1"/>
              <a:gd name="f53" fmla="*/ f44 f23 1"/>
              <a:gd name="f54" fmla="*/ f45 f22 1"/>
              <a:gd name="f55" fmla="*/ f43 f23 1"/>
              <a:gd name="f56" fmla="*/ f46 f22 1"/>
              <a:gd name="f57" fmla="*/ f45 f23 1"/>
              <a:gd name="f58" fmla="*/ f47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5">
                <a:pos x="f52" y="f53"/>
              </a:cxn>
              <a:cxn ang="f35">
                <a:pos x="f54" y="f55"/>
              </a:cxn>
              <a:cxn ang="f35">
                <a:pos x="f56" y="f57"/>
              </a:cxn>
              <a:cxn ang="f35">
                <a:pos x="f58" y="f55"/>
              </a:cxn>
              <a:cxn ang="f35">
                <a:pos x="f52" y="f53"/>
              </a:cxn>
            </a:cxnLst>
            <a:rect l="f48" t="f51" r="f49" b="f50"/>
            <a:pathLst>
              <a:path w="38" h="38">
                <a:moveTo>
                  <a:pt x="f7" y="f6"/>
                </a:moveTo>
                <a:cubicBezTo>
                  <a:pt x="f8" y="f9"/>
                  <a:pt x="f5" y="f10"/>
                  <a:pt x="f11" y="f7"/>
                </a:cubicBezTo>
                <a:cubicBezTo>
                  <a:pt x="f12" y="f13"/>
                  <a:pt x="f14" y="f15"/>
                  <a:pt x="f10" y="f11"/>
                </a:cubicBezTo>
                <a:cubicBezTo>
                  <a:pt x="f16" y="f5"/>
                  <a:pt x="f17" y="f13"/>
                  <a:pt x="f18" y="f7"/>
                </a:cubicBezTo>
                <a:cubicBezTo>
                  <a:pt x="f6" y="f19"/>
                  <a:pt x="f20" y="f9"/>
                  <a:pt x="f7" y="f6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6" name="Freeform 118">
            <a:extLst>
              <a:ext uri="{FF2B5EF4-FFF2-40B4-BE49-F238E27FC236}">
                <a16:creationId xmlns:a16="http://schemas.microsoft.com/office/drawing/2014/main" id="{0AFA685D-C280-D83A-CEF1-0CCC1C2CF080}"/>
              </a:ext>
            </a:extLst>
          </p:cNvPr>
          <p:cNvSpPr/>
          <p:nvPr/>
        </p:nvSpPr>
        <p:spPr>
          <a:xfrm>
            <a:off x="969958" y="2995610"/>
            <a:ext cx="60322" cy="6667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6"/>
              <a:gd name="f7" fmla="val 40"/>
              <a:gd name="f8" fmla="val 18"/>
              <a:gd name="f9" fmla="val 27"/>
              <a:gd name="f10" fmla="val 11"/>
              <a:gd name="f11" fmla="val 35"/>
              <a:gd name="f12" fmla="val 24"/>
              <a:gd name="f13" fmla="val 34"/>
              <a:gd name="f14" fmla="val 30"/>
              <a:gd name="f15" fmla="val 39"/>
              <a:gd name="f16" fmla="val 12"/>
              <a:gd name="f17" fmla="val 25"/>
              <a:gd name="f18" fmla="val 9"/>
              <a:gd name="f19" fmla="+- 0 0 -90"/>
              <a:gd name="f20" fmla="*/ f3 1 36"/>
              <a:gd name="f21" fmla="*/ f4 1 40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36"/>
              <a:gd name="f30" fmla="*/ f26 1 40"/>
              <a:gd name="f31" fmla="*/ 18 f27 1"/>
              <a:gd name="f32" fmla="*/ 0 f26 1"/>
              <a:gd name="f33" fmla="*/ 35 f27 1"/>
              <a:gd name="f34" fmla="*/ 24 f26 1"/>
              <a:gd name="f35" fmla="*/ 39 f26 1"/>
              <a:gd name="f36" fmla="*/ 0 f27 1"/>
              <a:gd name="f37" fmla="*/ 25 f26 1"/>
              <a:gd name="f38" fmla="+- f28 0 f1"/>
              <a:gd name="f39" fmla="*/ f31 1 36"/>
              <a:gd name="f40" fmla="*/ f32 1 40"/>
              <a:gd name="f41" fmla="*/ f33 1 36"/>
              <a:gd name="f42" fmla="*/ f34 1 40"/>
              <a:gd name="f43" fmla="*/ f35 1 40"/>
              <a:gd name="f44" fmla="*/ f36 1 36"/>
              <a:gd name="f45" fmla="*/ f37 1 40"/>
              <a:gd name="f46" fmla="*/ 0 1 f29"/>
              <a:gd name="f47" fmla="*/ f23 1 f29"/>
              <a:gd name="f48" fmla="*/ 0 1 f30"/>
              <a:gd name="f49" fmla="*/ f24 1 f30"/>
              <a:gd name="f50" fmla="*/ f39 1 f29"/>
              <a:gd name="f51" fmla="*/ f40 1 f30"/>
              <a:gd name="f52" fmla="*/ f41 1 f29"/>
              <a:gd name="f53" fmla="*/ f42 1 f30"/>
              <a:gd name="f54" fmla="*/ f43 1 f30"/>
              <a:gd name="f55" fmla="*/ f44 1 f29"/>
              <a:gd name="f56" fmla="*/ f45 1 f30"/>
              <a:gd name="f57" fmla="*/ f46 f20 1"/>
              <a:gd name="f58" fmla="*/ f47 f20 1"/>
              <a:gd name="f59" fmla="*/ f49 f21 1"/>
              <a:gd name="f60" fmla="*/ f48 f21 1"/>
              <a:gd name="f61" fmla="*/ f50 f20 1"/>
              <a:gd name="f62" fmla="*/ f51 f21 1"/>
              <a:gd name="f63" fmla="*/ f52 f20 1"/>
              <a:gd name="f64" fmla="*/ f53 f21 1"/>
              <a:gd name="f65" fmla="*/ f54 f21 1"/>
              <a:gd name="f66" fmla="*/ f55 f20 1"/>
              <a:gd name="f67" fmla="*/ f56 f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8">
                <a:pos x="f61" y="f62"/>
              </a:cxn>
              <a:cxn ang="f38">
                <a:pos x="f63" y="f64"/>
              </a:cxn>
              <a:cxn ang="f38">
                <a:pos x="f61" y="f65"/>
              </a:cxn>
              <a:cxn ang="f38">
                <a:pos x="f66" y="f67"/>
              </a:cxn>
              <a:cxn ang="f38">
                <a:pos x="f61" y="f62"/>
              </a:cxn>
            </a:cxnLst>
            <a:rect l="f57" t="f60" r="f58" b="f59"/>
            <a:pathLst>
              <a:path w="36" h="40">
                <a:moveTo>
                  <a:pt x="f8" y="f5"/>
                </a:moveTo>
                <a:cubicBezTo>
                  <a:pt x="f9" y="f10"/>
                  <a:pt x="f6" y="f8"/>
                  <a:pt x="f11" y="f12"/>
                </a:cubicBezTo>
                <a:cubicBezTo>
                  <a:pt x="f13" y="f14"/>
                  <a:pt x="f12" y="f15"/>
                  <a:pt x="f8" y="f15"/>
                </a:cubicBezTo>
                <a:cubicBezTo>
                  <a:pt x="f16" y="f7"/>
                  <a:pt x="f5" y="f14"/>
                  <a:pt x="f5" y="f17"/>
                </a:cubicBezTo>
                <a:cubicBezTo>
                  <a:pt x="f5" y="f8"/>
                  <a:pt x="f18" y="f10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7" name="Freeform 119">
            <a:extLst>
              <a:ext uri="{FF2B5EF4-FFF2-40B4-BE49-F238E27FC236}">
                <a16:creationId xmlns:a16="http://schemas.microsoft.com/office/drawing/2014/main" id="{406AEA69-312E-A87D-6FDF-A8AF444DE360}"/>
              </a:ext>
            </a:extLst>
          </p:cNvPr>
          <p:cNvSpPr/>
          <p:nvPr/>
        </p:nvSpPr>
        <p:spPr>
          <a:xfrm>
            <a:off x="817565" y="2974972"/>
            <a:ext cx="66678" cy="5874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0"/>
              <a:gd name="f7" fmla="val 35"/>
              <a:gd name="f8" fmla="val 19"/>
              <a:gd name="f9" fmla="val 28"/>
              <a:gd name="f10" fmla="val 8"/>
              <a:gd name="f11" fmla="val 34"/>
              <a:gd name="f12" fmla="val 14"/>
              <a:gd name="f13" fmla="val 20"/>
              <a:gd name="f14" fmla="val 33"/>
              <a:gd name="f15" fmla="val 25"/>
              <a:gd name="f16" fmla="val 26"/>
              <a:gd name="f17" fmla="val 18"/>
              <a:gd name="f18" fmla="val 13"/>
              <a:gd name="f19" fmla="val 6"/>
              <a:gd name="f20" fmla="val 24"/>
              <a:gd name="f21" fmla="val 11"/>
              <a:gd name="f22" fmla="+- 0 0 -90"/>
              <a:gd name="f23" fmla="*/ f3 1 40"/>
              <a:gd name="f24" fmla="*/ f4 1 35"/>
              <a:gd name="f25" fmla="val f5"/>
              <a:gd name="f26" fmla="val f6"/>
              <a:gd name="f27" fmla="val f7"/>
              <a:gd name="f28" fmla="*/ f22 f0 1"/>
              <a:gd name="f29" fmla="+- f27 0 f25"/>
              <a:gd name="f30" fmla="+- f26 0 f25"/>
              <a:gd name="f31" fmla="*/ f28 1 f2"/>
              <a:gd name="f32" fmla="*/ f30 1 40"/>
              <a:gd name="f33" fmla="*/ f29 1 35"/>
              <a:gd name="f34" fmla="*/ 19 f30 1"/>
              <a:gd name="f35" fmla="*/ 0 f29 1"/>
              <a:gd name="f36" fmla="*/ 40 f30 1"/>
              <a:gd name="f37" fmla="*/ 20 f29 1"/>
              <a:gd name="f38" fmla="*/ 18 f30 1"/>
              <a:gd name="f39" fmla="*/ 35 f29 1"/>
              <a:gd name="f40" fmla="*/ 0 f30 1"/>
              <a:gd name="f41" fmla="*/ 18 f29 1"/>
              <a:gd name="f42" fmla="+- f31 0 f1"/>
              <a:gd name="f43" fmla="*/ f34 1 40"/>
              <a:gd name="f44" fmla="*/ f35 1 35"/>
              <a:gd name="f45" fmla="*/ f36 1 40"/>
              <a:gd name="f46" fmla="*/ f37 1 35"/>
              <a:gd name="f47" fmla="*/ f38 1 40"/>
              <a:gd name="f48" fmla="*/ f39 1 35"/>
              <a:gd name="f49" fmla="*/ f40 1 40"/>
              <a:gd name="f50" fmla="*/ f41 1 35"/>
              <a:gd name="f51" fmla="*/ 0 1 f32"/>
              <a:gd name="f52" fmla="*/ f26 1 f32"/>
              <a:gd name="f53" fmla="*/ 0 1 f33"/>
              <a:gd name="f54" fmla="*/ f27 1 f33"/>
              <a:gd name="f55" fmla="*/ f43 1 f32"/>
              <a:gd name="f56" fmla="*/ f44 1 f33"/>
              <a:gd name="f57" fmla="*/ f45 1 f32"/>
              <a:gd name="f58" fmla="*/ f46 1 f33"/>
              <a:gd name="f59" fmla="*/ f47 1 f32"/>
              <a:gd name="f60" fmla="*/ f48 1 f33"/>
              <a:gd name="f61" fmla="*/ f49 1 f32"/>
              <a:gd name="f62" fmla="*/ f50 1 f33"/>
              <a:gd name="f63" fmla="*/ f51 f23 1"/>
              <a:gd name="f64" fmla="*/ f52 f23 1"/>
              <a:gd name="f65" fmla="*/ f54 f24 1"/>
              <a:gd name="f66" fmla="*/ f53 f24 1"/>
              <a:gd name="f67" fmla="*/ f55 f23 1"/>
              <a:gd name="f68" fmla="*/ f56 f24 1"/>
              <a:gd name="f69" fmla="*/ f57 f23 1"/>
              <a:gd name="f70" fmla="*/ f58 f24 1"/>
              <a:gd name="f71" fmla="*/ f59 f23 1"/>
              <a:gd name="f72" fmla="*/ f60 f24 1"/>
              <a:gd name="f73" fmla="*/ f61 f23 1"/>
              <a:gd name="f74" fmla="*/ f62 f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2">
                <a:pos x="f67" y="f68"/>
              </a:cxn>
              <a:cxn ang="f42">
                <a:pos x="f69" y="f70"/>
              </a:cxn>
              <a:cxn ang="f42">
                <a:pos x="f71" y="f72"/>
              </a:cxn>
              <a:cxn ang="f42">
                <a:pos x="f73" y="f74"/>
              </a:cxn>
              <a:cxn ang="f42">
                <a:pos x="f67" y="f68"/>
              </a:cxn>
            </a:cxnLst>
            <a:rect l="f63" t="f66" r="f64" b="f65"/>
            <a:pathLst>
              <a:path w="40" h="35">
                <a:moveTo>
                  <a:pt x="f8" y="f5"/>
                </a:moveTo>
                <a:cubicBezTo>
                  <a:pt x="f9" y="f10"/>
                  <a:pt x="f11" y="f12"/>
                  <a:pt x="f6" y="f13"/>
                </a:cubicBezTo>
                <a:cubicBezTo>
                  <a:pt x="f14" y="f15"/>
                  <a:pt x="f16" y="f11"/>
                  <a:pt x="f17" y="f7"/>
                </a:cubicBezTo>
                <a:cubicBezTo>
                  <a:pt x="f18" y="f7"/>
                  <a:pt x="f19" y="f20"/>
                  <a:pt x="f5" y="f17"/>
                </a:cubicBezTo>
                <a:cubicBezTo>
                  <a:pt x="f19" y="f18"/>
                  <a:pt x="f21" y="f10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8" name="Freeform 120">
            <a:extLst>
              <a:ext uri="{FF2B5EF4-FFF2-40B4-BE49-F238E27FC236}">
                <a16:creationId xmlns:a16="http://schemas.microsoft.com/office/drawing/2014/main" id="{4FE48AB6-A278-AB13-0D10-87C20CE678E8}"/>
              </a:ext>
            </a:extLst>
          </p:cNvPr>
          <p:cNvSpPr/>
          <p:nvPr/>
        </p:nvSpPr>
        <p:spPr>
          <a:xfrm>
            <a:off x="995360" y="2443167"/>
            <a:ext cx="68259" cy="6032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1"/>
              <a:gd name="f7" fmla="val 36"/>
              <a:gd name="f8" fmla="val 21"/>
              <a:gd name="f9" fmla="val 11"/>
              <a:gd name="f10" fmla="val 27"/>
              <a:gd name="f11" fmla="val 6"/>
              <a:gd name="f12" fmla="val 22"/>
              <a:gd name="f13" fmla="val 16"/>
              <a:gd name="f14" fmla="val 7"/>
              <a:gd name="f15" fmla="val 14"/>
              <a:gd name="f16" fmla="val 2"/>
              <a:gd name="f17" fmla="val 1"/>
              <a:gd name="f18" fmla="val 34"/>
              <a:gd name="f19" fmla="val 9"/>
              <a:gd name="f20" fmla="val 13"/>
              <a:gd name="f21" fmla="val 35"/>
              <a:gd name="f22" fmla="val 20"/>
              <a:gd name="f23" fmla="val 29"/>
              <a:gd name="f24" fmla="+- 0 0 -90"/>
              <a:gd name="f25" fmla="*/ f3 1 41"/>
              <a:gd name="f26" fmla="*/ f4 1 36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41"/>
              <a:gd name="f35" fmla="*/ f31 1 36"/>
              <a:gd name="f36" fmla="*/ 21 f32 1"/>
              <a:gd name="f37" fmla="*/ 36 f31 1"/>
              <a:gd name="f38" fmla="*/ 0 f32 1"/>
              <a:gd name="f39" fmla="*/ 16 f31 1"/>
              <a:gd name="f40" fmla="*/ 22 f32 1"/>
              <a:gd name="f41" fmla="*/ 1 f31 1"/>
              <a:gd name="f42" fmla="*/ 41 f32 1"/>
              <a:gd name="f43" fmla="*/ 13 f31 1"/>
              <a:gd name="f44" fmla="+- f33 0 f1"/>
              <a:gd name="f45" fmla="*/ f36 1 41"/>
              <a:gd name="f46" fmla="*/ f37 1 36"/>
              <a:gd name="f47" fmla="*/ f38 1 41"/>
              <a:gd name="f48" fmla="*/ f39 1 36"/>
              <a:gd name="f49" fmla="*/ f40 1 41"/>
              <a:gd name="f50" fmla="*/ f41 1 36"/>
              <a:gd name="f51" fmla="*/ f42 1 41"/>
              <a:gd name="f52" fmla="*/ f43 1 36"/>
              <a:gd name="f53" fmla="*/ 0 1 f34"/>
              <a:gd name="f54" fmla="*/ f28 1 f34"/>
              <a:gd name="f55" fmla="*/ 0 1 f35"/>
              <a:gd name="f56" fmla="*/ f29 1 f35"/>
              <a:gd name="f57" fmla="*/ f45 1 f34"/>
              <a:gd name="f58" fmla="*/ f46 1 f35"/>
              <a:gd name="f59" fmla="*/ f47 1 f34"/>
              <a:gd name="f60" fmla="*/ f48 1 f35"/>
              <a:gd name="f61" fmla="*/ f49 1 f34"/>
              <a:gd name="f62" fmla="*/ f50 1 f35"/>
              <a:gd name="f63" fmla="*/ f51 1 f34"/>
              <a:gd name="f64" fmla="*/ f52 1 f35"/>
              <a:gd name="f65" fmla="*/ f53 f25 1"/>
              <a:gd name="f66" fmla="*/ f54 f25 1"/>
              <a:gd name="f67" fmla="*/ f56 f26 1"/>
              <a:gd name="f68" fmla="*/ f55 f26 1"/>
              <a:gd name="f69" fmla="*/ f57 f25 1"/>
              <a:gd name="f70" fmla="*/ f58 f26 1"/>
              <a:gd name="f71" fmla="*/ f59 f25 1"/>
              <a:gd name="f72" fmla="*/ f60 f26 1"/>
              <a:gd name="f73" fmla="*/ f61 f25 1"/>
              <a:gd name="f74" fmla="*/ f62 f26 1"/>
              <a:gd name="f75" fmla="*/ f63 f25 1"/>
              <a:gd name="f76" fmla="*/ f64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69" y="f70"/>
              </a:cxn>
              <a:cxn ang="f44">
                <a:pos x="f71" y="f72"/>
              </a:cxn>
              <a:cxn ang="f44">
                <a:pos x="f73" y="f74"/>
              </a:cxn>
              <a:cxn ang="f44">
                <a:pos x="f75" y="f76"/>
              </a:cxn>
              <a:cxn ang="f44">
                <a:pos x="f69" y="f70"/>
              </a:cxn>
            </a:cxnLst>
            <a:rect l="f65" t="f68" r="f66" b="f67"/>
            <a:pathLst>
              <a:path w="41" h="36">
                <a:moveTo>
                  <a:pt x="f8" y="f7"/>
                </a:moveTo>
                <a:cubicBezTo>
                  <a:pt x="f9" y="f10"/>
                  <a:pt x="f11" y="f12"/>
                  <a:pt x="f5" y="f13"/>
                </a:cubicBezTo>
                <a:cubicBezTo>
                  <a:pt x="f14" y="f9"/>
                  <a:pt x="f15" y="f16"/>
                  <a:pt x="f12" y="f17"/>
                </a:cubicBezTo>
                <a:cubicBezTo>
                  <a:pt x="f10" y="f5"/>
                  <a:pt x="f18" y="f19"/>
                  <a:pt x="f6" y="f20"/>
                </a:cubicBezTo>
                <a:cubicBezTo>
                  <a:pt x="f21" y="f22"/>
                  <a:pt x="f23" y="f10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9" name="Freeform 121">
            <a:extLst>
              <a:ext uri="{FF2B5EF4-FFF2-40B4-BE49-F238E27FC236}">
                <a16:creationId xmlns:a16="http://schemas.microsoft.com/office/drawing/2014/main" id="{95574A0F-941E-CDC8-C57E-08795FD61D74}"/>
              </a:ext>
            </a:extLst>
          </p:cNvPr>
          <p:cNvSpPr/>
          <p:nvPr/>
        </p:nvSpPr>
        <p:spPr>
          <a:xfrm>
            <a:off x="1176339" y="2568577"/>
            <a:ext cx="63495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"/>
              <a:gd name="f7" fmla="val 37"/>
              <a:gd name="f8" fmla="val 18"/>
              <a:gd name="f9" fmla="val 27"/>
              <a:gd name="f10" fmla="val 10"/>
              <a:gd name="f11" fmla="val 33"/>
              <a:gd name="f12" fmla="val 16"/>
              <a:gd name="f13" fmla="val 22"/>
              <a:gd name="f14" fmla="val 32"/>
              <a:gd name="f15" fmla="val 25"/>
              <a:gd name="f16" fmla="val 36"/>
              <a:gd name="f17" fmla="val 19"/>
              <a:gd name="f18" fmla="val 13"/>
              <a:gd name="f19" fmla="val 6"/>
              <a:gd name="f20" fmla="val 28"/>
              <a:gd name="f21" fmla="val 5"/>
              <a:gd name="f22" fmla="+- 0 0 -90"/>
              <a:gd name="f23" fmla="*/ f3 1 38"/>
              <a:gd name="f24" fmla="*/ f4 1 37"/>
              <a:gd name="f25" fmla="val f5"/>
              <a:gd name="f26" fmla="val f6"/>
              <a:gd name="f27" fmla="val f7"/>
              <a:gd name="f28" fmla="*/ f22 f0 1"/>
              <a:gd name="f29" fmla="+- f27 0 f25"/>
              <a:gd name="f30" fmla="+- f26 0 f25"/>
              <a:gd name="f31" fmla="*/ f28 1 f2"/>
              <a:gd name="f32" fmla="*/ f30 1 38"/>
              <a:gd name="f33" fmla="*/ f29 1 37"/>
              <a:gd name="f34" fmla="*/ 18 f30 1"/>
              <a:gd name="f35" fmla="*/ 0 f29 1"/>
              <a:gd name="f36" fmla="*/ 38 f30 1"/>
              <a:gd name="f37" fmla="*/ 22 f29 1"/>
              <a:gd name="f38" fmla="*/ 19 f30 1"/>
              <a:gd name="f39" fmla="*/ 37 f29 1"/>
              <a:gd name="f40" fmla="*/ 0 f30 1"/>
              <a:gd name="f41" fmla="+- f31 0 f1"/>
              <a:gd name="f42" fmla="*/ f34 1 38"/>
              <a:gd name="f43" fmla="*/ f35 1 37"/>
              <a:gd name="f44" fmla="*/ f36 1 38"/>
              <a:gd name="f45" fmla="*/ f37 1 37"/>
              <a:gd name="f46" fmla="*/ f38 1 38"/>
              <a:gd name="f47" fmla="*/ f39 1 37"/>
              <a:gd name="f48" fmla="*/ f40 1 38"/>
              <a:gd name="f49" fmla="*/ 0 1 f32"/>
              <a:gd name="f50" fmla="*/ f26 1 f32"/>
              <a:gd name="f51" fmla="*/ 0 1 f33"/>
              <a:gd name="f52" fmla="*/ f27 1 f33"/>
              <a:gd name="f53" fmla="*/ f42 1 f32"/>
              <a:gd name="f54" fmla="*/ f43 1 f33"/>
              <a:gd name="f55" fmla="*/ f44 1 f32"/>
              <a:gd name="f56" fmla="*/ f45 1 f33"/>
              <a:gd name="f57" fmla="*/ f46 1 f32"/>
              <a:gd name="f58" fmla="*/ f47 1 f33"/>
              <a:gd name="f59" fmla="*/ f48 1 f32"/>
              <a:gd name="f60" fmla="*/ f49 f23 1"/>
              <a:gd name="f61" fmla="*/ f50 f23 1"/>
              <a:gd name="f62" fmla="*/ f52 f24 1"/>
              <a:gd name="f63" fmla="*/ f51 f24 1"/>
              <a:gd name="f64" fmla="*/ f53 f23 1"/>
              <a:gd name="f65" fmla="*/ f54 f24 1"/>
              <a:gd name="f66" fmla="*/ f55 f23 1"/>
              <a:gd name="f67" fmla="*/ f56 f24 1"/>
              <a:gd name="f68" fmla="*/ f57 f23 1"/>
              <a:gd name="f69" fmla="*/ f58 f24 1"/>
              <a:gd name="f70" fmla="*/ f59 f2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1">
                <a:pos x="f64" y="f65"/>
              </a:cxn>
              <a:cxn ang="f41">
                <a:pos x="f66" y="f67"/>
              </a:cxn>
              <a:cxn ang="f41">
                <a:pos x="f68" y="f69"/>
              </a:cxn>
              <a:cxn ang="f41">
                <a:pos x="f70" y="f67"/>
              </a:cxn>
              <a:cxn ang="f41">
                <a:pos x="f64" y="f65"/>
              </a:cxn>
            </a:cxnLst>
            <a:rect l="f60" t="f63" r="f61" b="f62"/>
            <a:pathLst>
              <a:path w="38" h="37">
                <a:moveTo>
                  <a:pt x="f8" y="f5"/>
                </a:moveTo>
                <a:cubicBezTo>
                  <a:pt x="f9" y="f10"/>
                  <a:pt x="f11" y="f12"/>
                  <a:pt x="f6" y="f13"/>
                </a:cubicBezTo>
                <a:cubicBezTo>
                  <a:pt x="f14" y="f9"/>
                  <a:pt x="f15" y="f16"/>
                  <a:pt x="f17" y="f7"/>
                </a:cubicBezTo>
                <a:cubicBezTo>
                  <a:pt x="f18" y="f7"/>
                  <a:pt x="f19" y="f20"/>
                  <a:pt x="f5" y="f13"/>
                </a:cubicBezTo>
                <a:cubicBezTo>
                  <a:pt x="f21" y="f12"/>
                  <a:pt x="f10" y="f10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0" name="Freeform 122">
            <a:extLst>
              <a:ext uri="{FF2B5EF4-FFF2-40B4-BE49-F238E27FC236}">
                <a16:creationId xmlns:a16="http://schemas.microsoft.com/office/drawing/2014/main" id="{29081A70-3E01-8475-25DD-3E468E321850}"/>
              </a:ext>
            </a:extLst>
          </p:cNvPr>
          <p:cNvSpPr/>
          <p:nvPr/>
        </p:nvSpPr>
        <p:spPr>
          <a:xfrm>
            <a:off x="452435" y="2722561"/>
            <a:ext cx="63495" cy="650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"/>
              <a:gd name="f7" fmla="val 17"/>
              <a:gd name="f8" fmla="val 9"/>
              <a:gd name="f9" fmla="val 28"/>
              <a:gd name="f10" fmla="val 1"/>
              <a:gd name="f11" fmla="val 22"/>
              <a:gd name="f12" fmla="val 15"/>
              <a:gd name="f13" fmla="val 11"/>
              <a:gd name="f14" fmla="val 16"/>
              <a:gd name="f15" fmla="val 24"/>
              <a:gd name="f16" fmla="val 3"/>
              <a:gd name="f17" fmla="val 30"/>
              <a:gd name="f18" fmla="val 32"/>
              <a:gd name="f19" fmla="val 23"/>
              <a:gd name="f20" fmla="val 27"/>
              <a:gd name="f21" fmla="+- 0 0 -90"/>
              <a:gd name="f22" fmla="*/ f3 1 38"/>
              <a:gd name="f23" fmla="*/ f4 1 38"/>
              <a:gd name="f24" fmla="val f5"/>
              <a:gd name="f25" fmla="val f6"/>
              <a:gd name="f26" fmla="*/ f21 f0 1"/>
              <a:gd name="f27" fmla="+- f25 0 f24"/>
              <a:gd name="f28" fmla="*/ f26 1 f2"/>
              <a:gd name="f29" fmla="*/ f27 1 38"/>
              <a:gd name="f30" fmla="*/ 17 f27 1"/>
              <a:gd name="f31" fmla="*/ 38 f27 1"/>
              <a:gd name="f32" fmla="*/ 0 f27 1"/>
              <a:gd name="f33" fmla="*/ 15 f27 1"/>
              <a:gd name="f34" fmla="*/ 16 f27 1"/>
              <a:gd name="f35" fmla="*/ 1 f27 1"/>
              <a:gd name="f36" fmla="+- f28 0 f1"/>
              <a:gd name="f37" fmla="*/ f30 1 38"/>
              <a:gd name="f38" fmla="*/ f31 1 38"/>
              <a:gd name="f39" fmla="*/ f32 1 38"/>
              <a:gd name="f40" fmla="*/ f33 1 38"/>
              <a:gd name="f41" fmla="*/ f34 1 38"/>
              <a:gd name="f42" fmla="*/ f35 1 38"/>
              <a:gd name="f43" fmla="*/ 0 1 f29"/>
              <a:gd name="f44" fmla="*/ f25 1 f29"/>
              <a:gd name="f45" fmla="*/ f37 1 f29"/>
              <a:gd name="f46" fmla="*/ f38 1 f29"/>
              <a:gd name="f47" fmla="*/ f39 1 f29"/>
              <a:gd name="f48" fmla="*/ f40 1 f29"/>
              <a:gd name="f49" fmla="*/ f41 1 f29"/>
              <a:gd name="f50" fmla="*/ f42 1 f29"/>
              <a:gd name="f51" fmla="*/ f43 f22 1"/>
              <a:gd name="f52" fmla="*/ f44 f22 1"/>
              <a:gd name="f53" fmla="*/ f44 f23 1"/>
              <a:gd name="f54" fmla="*/ f43 f23 1"/>
              <a:gd name="f55" fmla="*/ f45 f22 1"/>
              <a:gd name="f56" fmla="*/ f46 f23 1"/>
              <a:gd name="f57" fmla="*/ f47 f22 1"/>
              <a:gd name="f58" fmla="*/ f48 f23 1"/>
              <a:gd name="f59" fmla="*/ f49 f22 1"/>
              <a:gd name="f60" fmla="*/ f50 f23 1"/>
              <a:gd name="f61" fmla="*/ f46 f22 1"/>
              <a:gd name="f62" fmla="*/ f45 f2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6">
                <a:pos x="f55" y="f56"/>
              </a:cxn>
              <a:cxn ang="f36">
                <a:pos x="f57" y="f58"/>
              </a:cxn>
              <a:cxn ang="f36">
                <a:pos x="f59" y="f60"/>
              </a:cxn>
              <a:cxn ang="f36">
                <a:pos x="f61" y="f62"/>
              </a:cxn>
              <a:cxn ang="f36">
                <a:pos x="f55" y="f56"/>
              </a:cxn>
            </a:cxnLst>
            <a:rect l="f51" t="f54" r="f52" b="f53"/>
            <a:pathLst>
              <a:path w="38" h="38">
                <a:moveTo>
                  <a:pt x="f7" y="f6"/>
                </a:moveTo>
                <a:cubicBezTo>
                  <a:pt x="f8" y="f9"/>
                  <a:pt x="f10" y="f11"/>
                  <a:pt x="f5" y="f12"/>
                </a:cubicBezTo>
                <a:cubicBezTo>
                  <a:pt x="f5" y="f13"/>
                  <a:pt x="f13" y="f5"/>
                  <a:pt x="f14" y="f10"/>
                </a:cubicBezTo>
                <a:cubicBezTo>
                  <a:pt x="f15" y="f16"/>
                  <a:pt x="f17" y="f13"/>
                  <a:pt x="f6" y="f7"/>
                </a:cubicBezTo>
                <a:cubicBezTo>
                  <a:pt x="f18" y="f19"/>
                  <a:pt x="f20" y="f9"/>
                  <a:pt x="f7" y="f6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1" name="Freeform 123">
            <a:extLst>
              <a:ext uri="{FF2B5EF4-FFF2-40B4-BE49-F238E27FC236}">
                <a16:creationId xmlns:a16="http://schemas.microsoft.com/office/drawing/2014/main" id="{601EC2EC-D917-80FF-14FC-CB18FB197AC0}"/>
              </a:ext>
            </a:extLst>
          </p:cNvPr>
          <p:cNvSpPr/>
          <p:nvPr/>
        </p:nvSpPr>
        <p:spPr>
          <a:xfrm>
            <a:off x="1235070" y="4260847"/>
            <a:ext cx="60322" cy="634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6"/>
              <a:gd name="f7" fmla="val 38"/>
              <a:gd name="f8" fmla="val 17"/>
              <a:gd name="f9" fmla="val 26"/>
              <a:gd name="f10" fmla="val 9"/>
              <a:gd name="f11" fmla="val 31"/>
              <a:gd name="f12" fmla="val 14"/>
              <a:gd name="f13" fmla="val 20"/>
              <a:gd name="f14" fmla="val 29"/>
              <a:gd name="f15" fmla="val 24"/>
              <a:gd name="f16" fmla="val 35"/>
              <a:gd name="f17" fmla="val 16"/>
              <a:gd name="f18" fmla="val 37"/>
              <a:gd name="f19" fmla="val 12"/>
              <a:gd name="f20" fmla="val 27"/>
              <a:gd name="f21" fmla="val 23"/>
              <a:gd name="f22" fmla="val 10"/>
              <a:gd name="f23" fmla="+- 0 0 -90"/>
              <a:gd name="f24" fmla="*/ f3 1 36"/>
              <a:gd name="f25" fmla="*/ f4 1 38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36"/>
              <a:gd name="f34" fmla="*/ f30 1 38"/>
              <a:gd name="f35" fmla="*/ 17 f31 1"/>
              <a:gd name="f36" fmla="*/ 0 f30 1"/>
              <a:gd name="f37" fmla="*/ 36 f31 1"/>
              <a:gd name="f38" fmla="*/ 20 f30 1"/>
              <a:gd name="f39" fmla="*/ 16 f31 1"/>
              <a:gd name="f40" fmla="*/ 37 f30 1"/>
              <a:gd name="f41" fmla="*/ 0 f31 1"/>
              <a:gd name="f42" fmla="*/ 23 f30 1"/>
              <a:gd name="f43" fmla="+- f32 0 f1"/>
              <a:gd name="f44" fmla="*/ f35 1 36"/>
              <a:gd name="f45" fmla="*/ f36 1 38"/>
              <a:gd name="f46" fmla="*/ f37 1 36"/>
              <a:gd name="f47" fmla="*/ f38 1 38"/>
              <a:gd name="f48" fmla="*/ f39 1 36"/>
              <a:gd name="f49" fmla="*/ f40 1 38"/>
              <a:gd name="f50" fmla="*/ f41 1 36"/>
              <a:gd name="f51" fmla="*/ f42 1 38"/>
              <a:gd name="f52" fmla="*/ 0 1 f33"/>
              <a:gd name="f53" fmla="*/ f27 1 f33"/>
              <a:gd name="f54" fmla="*/ 0 1 f34"/>
              <a:gd name="f55" fmla="*/ f28 1 f34"/>
              <a:gd name="f56" fmla="*/ f44 1 f33"/>
              <a:gd name="f57" fmla="*/ f45 1 f34"/>
              <a:gd name="f58" fmla="*/ f46 1 f33"/>
              <a:gd name="f59" fmla="*/ f47 1 f34"/>
              <a:gd name="f60" fmla="*/ f48 1 f33"/>
              <a:gd name="f61" fmla="*/ f49 1 f34"/>
              <a:gd name="f62" fmla="*/ f50 1 f33"/>
              <a:gd name="f63" fmla="*/ f51 1 f34"/>
              <a:gd name="f64" fmla="*/ f52 f24 1"/>
              <a:gd name="f65" fmla="*/ f53 f24 1"/>
              <a:gd name="f66" fmla="*/ f55 f25 1"/>
              <a:gd name="f67" fmla="*/ f54 f25 1"/>
              <a:gd name="f68" fmla="*/ f56 f24 1"/>
              <a:gd name="f69" fmla="*/ f57 f25 1"/>
              <a:gd name="f70" fmla="*/ f58 f24 1"/>
              <a:gd name="f71" fmla="*/ f59 f25 1"/>
              <a:gd name="f72" fmla="*/ f60 f24 1"/>
              <a:gd name="f73" fmla="*/ f61 f25 1"/>
              <a:gd name="f74" fmla="*/ f62 f24 1"/>
              <a:gd name="f75" fmla="*/ f63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3">
                <a:pos x="f68" y="f69"/>
              </a:cxn>
              <a:cxn ang="f43">
                <a:pos x="f70" y="f71"/>
              </a:cxn>
              <a:cxn ang="f43">
                <a:pos x="f72" y="f73"/>
              </a:cxn>
              <a:cxn ang="f43">
                <a:pos x="f74" y="f75"/>
              </a:cxn>
              <a:cxn ang="f43">
                <a:pos x="f68" y="f69"/>
              </a:cxn>
            </a:cxnLst>
            <a:rect l="f64" t="f67" r="f65" b="f66"/>
            <a:pathLst>
              <a:path w="36" h="38">
                <a:moveTo>
                  <a:pt x="f8" y="f5"/>
                </a:moveTo>
                <a:cubicBezTo>
                  <a:pt x="f9" y="f10"/>
                  <a:pt x="f11" y="f12"/>
                  <a:pt x="f6" y="f13"/>
                </a:cubicBezTo>
                <a:cubicBezTo>
                  <a:pt x="f14" y="f9"/>
                  <a:pt x="f15" y="f16"/>
                  <a:pt x="f17" y="f18"/>
                </a:cubicBezTo>
                <a:cubicBezTo>
                  <a:pt x="f19" y="f7"/>
                  <a:pt x="f5" y="f20"/>
                  <a:pt x="f5" y="f21"/>
                </a:cubicBezTo>
                <a:cubicBezTo>
                  <a:pt x="f5" y="f17"/>
                  <a:pt x="f10" y="f22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2" name="Freeform 124">
            <a:extLst>
              <a:ext uri="{FF2B5EF4-FFF2-40B4-BE49-F238E27FC236}">
                <a16:creationId xmlns:a16="http://schemas.microsoft.com/office/drawing/2014/main" id="{8789AEB6-2A19-9F5C-BA0A-167BB0099C96}"/>
              </a:ext>
            </a:extLst>
          </p:cNvPr>
          <p:cNvSpPr/>
          <p:nvPr/>
        </p:nvSpPr>
        <p:spPr>
          <a:xfrm>
            <a:off x="4816473" y="4117972"/>
            <a:ext cx="60322" cy="650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6"/>
              <a:gd name="f7" fmla="val 39"/>
              <a:gd name="f8" fmla="val 19"/>
              <a:gd name="f9" fmla="val 26"/>
              <a:gd name="f10" fmla="val 11"/>
              <a:gd name="f11" fmla="val 34"/>
              <a:gd name="f12" fmla="val 23"/>
              <a:gd name="f13" fmla="val 31"/>
              <a:gd name="f14" fmla="val 30"/>
              <a:gd name="f15" fmla="val 22"/>
              <a:gd name="f16" fmla="val 37"/>
              <a:gd name="f17" fmla="val 15"/>
              <a:gd name="f18" fmla="val 38"/>
              <a:gd name="f19" fmla="val 10"/>
              <a:gd name="f20" fmla="val 28"/>
              <a:gd name="f21" fmla="val 16"/>
              <a:gd name="f22" fmla="val 9"/>
              <a:gd name="f23" fmla="+- 0 0 -90"/>
              <a:gd name="f24" fmla="*/ f3 1 36"/>
              <a:gd name="f25" fmla="*/ f4 1 39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36"/>
              <a:gd name="f34" fmla="*/ f30 1 39"/>
              <a:gd name="f35" fmla="*/ 19 f31 1"/>
              <a:gd name="f36" fmla="*/ 0 f30 1"/>
              <a:gd name="f37" fmla="*/ 34 f31 1"/>
              <a:gd name="f38" fmla="*/ 23 f30 1"/>
              <a:gd name="f39" fmla="*/ 15 f31 1"/>
              <a:gd name="f40" fmla="*/ 38 f30 1"/>
              <a:gd name="f41" fmla="*/ 0 f31 1"/>
              <a:gd name="f42" fmla="+- f32 0 f1"/>
              <a:gd name="f43" fmla="*/ f35 1 36"/>
              <a:gd name="f44" fmla="*/ f36 1 39"/>
              <a:gd name="f45" fmla="*/ f37 1 36"/>
              <a:gd name="f46" fmla="*/ f38 1 39"/>
              <a:gd name="f47" fmla="*/ f39 1 36"/>
              <a:gd name="f48" fmla="*/ f40 1 39"/>
              <a:gd name="f49" fmla="*/ f41 1 36"/>
              <a:gd name="f50" fmla="*/ 0 1 f33"/>
              <a:gd name="f51" fmla="*/ f27 1 f33"/>
              <a:gd name="f52" fmla="*/ 0 1 f34"/>
              <a:gd name="f53" fmla="*/ f28 1 f34"/>
              <a:gd name="f54" fmla="*/ f43 1 f33"/>
              <a:gd name="f55" fmla="*/ f44 1 f34"/>
              <a:gd name="f56" fmla="*/ f45 1 f33"/>
              <a:gd name="f57" fmla="*/ f46 1 f34"/>
              <a:gd name="f58" fmla="*/ f47 1 f33"/>
              <a:gd name="f59" fmla="*/ f48 1 f34"/>
              <a:gd name="f60" fmla="*/ f49 1 f33"/>
              <a:gd name="f61" fmla="*/ f50 f24 1"/>
              <a:gd name="f62" fmla="*/ f51 f24 1"/>
              <a:gd name="f63" fmla="*/ f53 f25 1"/>
              <a:gd name="f64" fmla="*/ f52 f25 1"/>
              <a:gd name="f65" fmla="*/ f54 f24 1"/>
              <a:gd name="f66" fmla="*/ f55 f25 1"/>
              <a:gd name="f67" fmla="*/ f56 f24 1"/>
              <a:gd name="f68" fmla="*/ f57 f25 1"/>
              <a:gd name="f69" fmla="*/ f58 f24 1"/>
              <a:gd name="f70" fmla="*/ f59 f25 1"/>
              <a:gd name="f71" fmla="*/ f60 f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2">
                <a:pos x="f65" y="f66"/>
              </a:cxn>
              <a:cxn ang="f42">
                <a:pos x="f67" y="f68"/>
              </a:cxn>
              <a:cxn ang="f42">
                <a:pos x="f69" y="f70"/>
              </a:cxn>
              <a:cxn ang="f42">
                <a:pos x="f71" y="f68"/>
              </a:cxn>
              <a:cxn ang="f42">
                <a:pos x="f65" y="f66"/>
              </a:cxn>
            </a:cxnLst>
            <a:rect l="f61" t="f64" r="f62" b="f63"/>
            <a:pathLst>
              <a:path w="36" h="39">
                <a:moveTo>
                  <a:pt x="f8" y="f5"/>
                </a:moveTo>
                <a:cubicBezTo>
                  <a:pt x="f9" y="f10"/>
                  <a:pt x="f6" y="f8"/>
                  <a:pt x="f11" y="f12"/>
                </a:cubicBezTo>
                <a:cubicBezTo>
                  <a:pt x="f13" y="f14"/>
                  <a:pt x="f15" y="f16"/>
                  <a:pt x="f17" y="f18"/>
                </a:cubicBezTo>
                <a:cubicBezTo>
                  <a:pt x="f19" y="f7"/>
                  <a:pt x="f5" y="f20"/>
                  <a:pt x="f5" y="f12"/>
                </a:cubicBezTo>
                <a:cubicBezTo>
                  <a:pt x="f5" y="f21"/>
                  <a:pt x="f22" y="f10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3" name="Freeform 125">
            <a:extLst>
              <a:ext uri="{FF2B5EF4-FFF2-40B4-BE49-F238E27FC236}">
                <a16:creationId xmlns:a16="http://schemas.microsoft.com/office/drawing/2014/main" id="{4759F1AC-70BD-F749-A6E7-4126AEE86C36}"/>
              </a:ext>
            </a:extLst>
          </p:cNvPr>
          <p:cNvSpPr/>
          <p:nvPr/>
        </p:nvSpPr>
        <p:spPr>
          <a:xfrm>
            <a:off x="5672142" y="4260847"/>
            <a:ext cx="55558" cy="6667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3"/>
              <a:gd name="f7" fmla="val 40"/>
              <a:gd name="f8" fmla="val 16"/>
              <a:gd name="f9" fmla="val 8"/>
              <a:gd name="f10" fmla="val 27"/>
              <a:gd name="f11" fmla="val 21"/>
              <a:gd name="f12" fmla="val 14"/>
              <a:gd name="f13" fmla="val 1"/>
              <a:gd name="f14" fmla="val 9"/>
              <a:gd name="f15" fmla="val 12"/>
              <a:gd name="f16" fmla="val 17"/>
              <a:gd name="f17" fmla="val 23"/>
              <a:gd name="f18" fmla="val 32"/>
              <a:gd name="f19" fmla="val 10"/>
              <a:gd name="f20" fmla="val 22"/>
              <a:gd name="f21" fmla="val 25"/>
              <a:gd name="f22" fmla="val 28"/>
              <a:gd name="f23" fmla="+- 0 0 -90"/>
              <a:gd name="f24" fmla="*/ f3 1 33"/>
              <a:gd name="f25" fmla="*/ f4 1 40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33"/>
              <a:gd name="f34" fmla="*/ f30 1 40"/>
              <a:gd name="f35" fmla="*/ 16 f31 1"/>
              <a:gd name="f36" fmla="*/ 40 f30 1"/>
              <a:gd name="f37" fmla="*/ 0 f31 1"/>
              <a:gd name="f38" fmla="*/ 14 f30 1"/>
              <a:gd name="f39" fmla="*/ 17 f31 1"/>
              <a:gd name="f40" fmla="*/ 1 f30 1"/>
              <a:gd name="f41" fmla="*/ 33 f31 1"/>
              <a:gd name="f42" fmla="*/ 17 f30 1"/>
              <a:gd name="f43" fmla="+- f32 0 f1"/>
              <a:gd name="f44" fmla="*/ f35 1 33"/>
              <a:gd name="f45" fmla="*/ f36 1 40"/>
              <a:gd name="f46" fmla="*/ f37 1 33"/>
              <a:gd name="f47" fmla="*/ f38 1 40"/>
              <a:gd name="f48" fmla="*/ f39 1 33"/>
              <a:gd name="f49" fmla="*/ f40 1 40"/>
              <a:gd name="f50" fmla="*/ f41 1 33"/>
              <a:gd name="f51" fmla="*/ f42 1 40"/>
              <a:gd name="f52" fmla="*/ 0 1 f33"/>
              <a:gd name="f53" fmla="*/ f27 1 f33"/>
              <a:gd name="f54" fmla="*/ 0 1 f34"/>
              <a:gd name="f55" fmla="*/ f28 1 f34"/>
              <a:gd name="f56" fmla="*/ f44 1 f33"/>
              <a:gd name="f57" fmla="*/ f45 1 f34"/>
              <a:gd name="f58" fmla="*/ f46 1 f33"/>
              <a:gd name="f59" fmla="*/ f47 1 f34"/>
              <a:gd name="f60" fmla="*/ f48 1 f33"/>
              <a:gd name="f61" fmla="*/ f49 1 f34"/>
              <a:gd name="f62" fmla="*/ f50 1 f33"/>
              <a:gd name="f63" fmla="*/ f51 1 f34"/>
              <a:gd name="f64" fmla="*/ f52 f24 1"/>
              <a:gd name="f65" fmla="*/ f53 f24 1"/>
              <a:gd name="f66" fmla="*/ f55 f25 1"/>
              <a:gd name="f67" fmla="*/ f54 f25 1"/>
              <a:gd name="f68" fmla="*/ f56 f24 1"/>
              <a:gd name="f69" fmla="*/ f57 f25 1"/>
              <a:gd name="f70" fmla="*/ f58 f24 1"/>
              <a:gd name="f71" fmla="*/ f59 f25 1"/>
              <a:gd name="f72" fmla="*/ f60 f24 1"/>
              <a:gd name="f73" fmla="*/ f61 f25 1"/>
              <a:gd name="f74" fmla="*/ f62 f24 1"/>
              <a:gd name="f75" fmla="*/ f63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3">
                <a:pos x="f68" y="f69"/>
              </a:cxn>
              <a:cxn ang="f43">
                <a:pos x="f70" y="f71"/>
              </a:cxn>
              <a:cxn ang="f43">
                <a:pos x="f72" y="f73"/>
              </a:cxn>
              <a:cxn ang="f43">
                <a:pos x="f74" y="f75"/>
              </a:cxn>
              <a:cxn ang="f43">
                <a:pos x="f68" y="f69"/>
              </a:cxn>
            </a:cxnLst>
            <a:rect l="f64" t="f67" r="f65" b="f66"/>
            <a:pathLst>
              <a:path w="33" h="40">
                <a:moveTo>
                  <a:pt x="f8" y="f7"/>
                </a:moveTo>
                <a:cubicBezTo>
                  <a:pt x="f9" y="f10"/>
                  <a:pt x="f5" y="f11"/>
                  <a:pt x="f5" y="f12"/>
                </a:cubicBezTo>
                <a:cubicBezTo>
                  <a:pt x="f13" y="f14"/>
                  <a:pt x="f15" y="f5"/>
                  <a:pt x="f16" y="f13"/>
                </a:cubicBezTo>
                <a:cubicBezTo>
                  <a:pt x="f17" y="f13"/>
                  <a:pt x="f18" y="f19"/>
                  <a:pt x="f6" y="f16"/>
                </a:cubicBezTo>
                <a:cubicBezTo>
                  <a:pt x="f6" y="f20"/>
                  <a:pt x="f21" y="f22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4" name="Freeform 126">
            <a:extLst>
              <a:ext uri="{FF2B5EF4-FFF2-40B4-BE49-F238E27FC236}">
                <a16:creationId xmlns:a16="http://schemas.microsoft.com/office/drawing/2014/main" id="{3408B431-B2DB-FCF4-1888-D6A06ACAE3B9}"/>
              </a:ext>
            </a:extLst>
          </p:cNvPr>
          <p:cNvSpPr/>
          <p:nvPr/>
        </p:nvSpPr>
        <p:spPr>
          <a:xfrm>
            <a:off x="761996" y="2409828"/>
            <a:ext cx="69851" cy="5080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2"/>
              <a:gd name="f7" fmla="val 30"/>
              <a:gd name="f8" fmla="val 16"/>
              <a:gd name="f9" fmla="val 7"/>
              <a:gd name="f10" fmla="val 11"/>
              <a:gd name="f11" fmla="val 13"/>
              <a:gd name="f12" fmla="val 2"/>
              <a:gd name="f13" fmla="val 20"/>
              <a:gd name="f14" fmla="val 1"/>
              <a:gd name="f15" fmla="val 27"/>
              <a:gd name="f16" fmla="val 35"/>
              <a:gd name="f17" fmla="val 8"/>
              <a:gd name="f18" fmla="val 37"/>
              <a:gd name="f19" fmla="val 17"/>
              <a:gd name="f20" fmla="val 32"/>
              <a:gd name="f21" fmla="val 24"/>
              <a:gd name="f22" fmla="val 26"/>
              <a:gd name="f23" fmla="val 28"/>
              <a:gd name="f24" fmla="val 22"/>
              <a:gd name="f25" fmla="val 29"/>
              <a:gd name="f26" fmla="val 10"/>
              <a:gd name="f27" fmla="val 25"/>
              <a:gd name="f28" fmla="val 4"/>
              <a:gd name="f29" fmla="+- 0 0 -90"/>
              <a:gd name="f30" fmla="*/ f3 1 42"/>
              <a:gd name="f31" fmla="*/ f4 1 30"/>
              <a:gd name="f32" fmla="val f5"/>
              <a:gd name="f33" fmla="val f6"/>
              <a:gd name="f34" fmla="val f7"/>
              <a:gd name="f35" fmla="*/ f29 f0 1"/>
              <a:gd name="f36" fmla="+- f34 0 f32"/>
              <a:gd name="f37" fmla="+- f33 0 f32"/>
              <a:gd name="f38" fmla="*/ f35 1 f2"/>
              <a:gd name="f39" fmla="*/ f37 1 42"/>
              <a:gd name="f40" fmla="*/ f36 1 30"/>
              <a:gd name="f41" fmla="*/ 0 f37 1"/>
              <a:gd name="f42" fmla="*/ 16 f36 1"/>
              <a:gd name="f43" fmla="*/ 20 f37 1"/>
              <a:gd name="f44" fmla="*/ 1 f36 1"/>
              <a:gd name="f45" fmla="*/ 42 f37 1"/>
              <a:gd name="f46" fmla="*/ 11 f36 1"/>
              <a:gd name="f47" fmla="*/ 26 f37 1"/>
              <a:gd name="f48" fmla="*/ 28 f36 1"/>
              <a:gd name="f49" fmla="*/ 10 f37 1"/>
              <a:gd name="f50" fmla="*/ 29 f36 1"/>
              <a:gd name="f51" fmla="*/ 11 f37 1"/>
              <a:gd name="f52" fmla="+- f38 0 f1"/>
              <a:gd name="f53" fmla="*/ f41 1 42"/>
              <a:gd name="f54" fmla="*/ f42 1 30"/>
              <a:gd name="f55" fmla="*/ f43 1 42"/>
              <a:gd name="f56" fmla="*/ f44 1 30"/>
              <a:gd name="f57" fmla="*/ f45 1 42"/>
              <a:gd name="f58" fmla="*/ f46 1 30"/>
              <a:gd name="f59" fmla="*/ f47 1 42"/>
              <a:gd name="f60" fmla="*/ f48 1 30"/>
              <a:gd name="f61" fmla="*/ f49 1 42"/>
              <a:gd name="f62" fmla="*/ f50 1 30"/>
              <a:gd name="f63" fmla="*/ f51 1 42"/>
              <a:gd name="f64" fmla="*/ 0 1 f39"/>
              <a:gd name="f65" fmla="*/ f33 1 f39"/>
              <a:gd name="f66" fmla="*/ 0 1 f40"/>
              <a:gd name="f67" fmla="*/ f34 1 f40"/>
              <a:gd name="f68" fmla="*/ f53 1 f39"/>
              <a:gd name="f69" fmla="*/ f54 1 f40"/>
              <a:gd name="f70" fmla="*/ f55 1 f39"/>
              <a:gd name="f71" fmla="*/ f56 1 f40"/>
              <a:gd name="f72" fmla="*/ f57 1 f39"/>
              <a:gd name="f73" fmla="*/ f58 1 f40"/>
              <a:gd name="f74" fmla="*/ f59 1 f39"/>
              <a:gd name="f75" fmla="*/ f60 1 f40"/>
              <a:gd name="f76" fmla="*/ f61 1 f39"/>
              <a:gd name="f77" fmla="*/ f62 1 f40"/>
              <a:gd name="f78" fmla="*/ f63 1 f39"/>
              <a:gd name="f79" fmla="*/ f64 f30 1"/>
              <a:gd name="f80" fmla="*/ f65 f30 1"/>
              <a:gd name="f81" fmla="*/ f67 f31 1"/>
              <a:gd name="f82" fmla="*/ f66 f31 1"/>
              <a:gd name="f83" fmla="*/ f68 f30 1"/>
              <a:gd name="f84" fmla="*/ f69 f31 1"/>
              <a:gd name="f85" fmla="*/ f70 f30 1"/>
              <a:gd name="f86" fmla="*/ f71 f31 1"/>
              <a:gd name="f87" fmla="*/ f72 f30 1"/>
              <a:gd name="f88" fmla="*/ f73 f31 1"/>
              <a:gd name="f89" fmla="*/ f74 f30 1"/>
              <a:gd name="f90" fmla="*/ f75 f31 1"/>
              <a:gd name="f91" fmla="*/ f76 f30 1"/>
              <a:gd name="f92" fmla="*/ f77 f31 1"/>
              <a:gd name="f93" fmla="*/ f78 f3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2">
                <a:pos x="f83" y="f84"/>
              </a:cxn>
              <a:cxn ang="f52">
                <a:pos x="f85" y="f86"/>
              </a:cxn>
              <a:cxn ang="f52">
                <a:pos x="f87" y="f88"/>
              </a:cxn>
              <a:cxn ang="f52">
                <a:pos x="f89" y="f90"/>
              </a:cxn>
              <a:cxn ang="f52">
                <a:pos x="f91" y="f92"/>
              </a:cxn>
              <a:cxn ang="f52">
                <a:pos x="f93" y="f92"/>
              </a:cxn>
              <a:cxn ang="f52">
                <a:pos x="f83" y="f84"/>
              </a:cxn>
              <a:cxn ang="f52">
                <a:pos x="f83" y="f84"/>
              </a:cxn>
            </a:cxnLst>
            <a:rect l="f79" t="f82" r="f80" b="f81"/>
            <a:pathLst>
              <a:path w="42" h="30">
                <a:moveTo>
                  <a:pt x="f5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5"/>
                  <a:pt x="f16" y="f17"/>
                  <a:pt x="f6" y="f10"/>
                </a:cubicBezTo>
                <a:cubicBezTo>
                  <a:pt x="f18" y="f19"/>
                  <a:pt x="f20" y="f21"/>
                  <a:pt x="f22" y="f23"/>
                </a:cubicBezTo>
                <a:cubicBezTo>
                  <a:pt x="f24" y="f7"/>
                  <a:pt x="f8" y="f25"/>
                  <a:pt x="f26" y="f25"/>
                </a:cubicBezTo>
                <a:cubicBezTo>
                  <a:pt x="f26" y="f25"/>
                  <a:pt x="f10" y="f25"/>
                  <a:pt x="f10" y="f25"/>
                </a:cubicBezTo>
                <a:cubicBezTo>
                  <a:pt x="f9" y="f27"/>
                  <a:pt x="f28" y="f13"/>
                  <a:pt x="f5" y="f8"/>
                </a:cubicBezTo>
                <a:cubicBezTo>
                  <a:pt x="f5" y="f8"/>
                  <a:pt x="f5" y="f8"/>
                  <a:pt x="f5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5" name="Freeform 127">
            <a:extLst>
              <a:ext uri="{FF2B5EF4-FFF2-40B4-BE49-F238E27FC236}">
                <a16:creationId xmlns:a16="http://schemas.microsoft.com/office/drawing/2014/main" id="{E5E7FFCC-FD5D-4895-4E52-3093C42A6E30}"/>
              </a:ext>
            </a:extLst>
          </p:cNvPr>
          <p:cNvSpPr/>
          <p:nvPr/>
        </p:nvSpPr>
        <p:spPr>
          <a:xfrm>
            <a:off x="5607045" y="4271967"/>
            <a:ext cx="66678" cy="5238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0"/>
              <a:gd name="f7" fmla="val 31"/>
              <a:gd name="f8" fmla="val 14"/>
              <a:gd name="f9" fmla="val 30"/>
              <a:gd name="f10" fmla="val 22"/>
              <a:gd name="f11" fmla="val 24"/>
              <a:gd name="f12" fmla="val 17"/>
              <a:gd name="f13" fmla="val 11"/>
              <a:gd name="f14" fmla="val 5"/>
              <a:gd name="f15" fmla="val 9"/>
              <a:gd name="f16" fmla="val 2"/>
              <a:gd name="f17" fmla="val 15"/>
              <a:gd name="f18" fmla="val 1"/>
              <a:gd name="f19" fmla="val 21"/>
              <a:gd name="f20" fmla="val 29"/>
              <a:gd name="f21" fmla="val 7"/>
              <a:gd name="f22" fmla="+- 0 0 -90"/>
              <a:gd name="f23" fmla="*/ f3 1 40"/>
              <a:gd name="f24" fmla="*/ f4 1 31"/>
              <a:gd name="f25" fmla="val f5"/>
              <a:gd name="f26" fmla="val f6"/>
              <a:gd name="f27" fmla="val f7"/>
              <a:gd name="f28" fmla="*/ f22 f0 1"/>
              <a:gd name="f29" fmla="+- f27 0 f25"/>
              <a:gd name="f30" fmla="+- f26 0 f25"/>
              <a:gd name="f31" fmla="*/ f28 1 f2"/>
              <a:gd name="f32" fmla="*/ f30 1 40"/>
              <a:gd name="f33" fmla="*/ f29 1 31"/>
              <a:gd name="f34" fmla="*/ 40 f30 1"/>
              <a:gd name="f35" fmla="*/ 14 f29 1"/>
              <a:gd name="f36" fmla="*/ 17 f30 1"/>
              <a:gd name="f37" fmla="*/ 31 f29 1"/>
              <a:gd name="f38" fmla="*/ 0 f30 1"/>
              <a:gd name="f39" fmla="*/ 17 f29 1"/>
              <a:gd name="f40" fmla="*/ 15 f30 1"/>
              <a:gd name="f41" fmla="*/ 1 f29 1"/>
              <a:gd name="f42" fmla="+- f31 0 f1"/>
              <a:gd name="f43" fmla="*/ f34 1 40"/>
              <a:gd name="f44" fmla="*/ f35 1 31"/>
              <a:gd name="f45" fmla="*/ f36 1 40"/>
              <a:gd name="f46" fmla="*/ f37 1 31"/>
              <a:gd name="f47" fmla="*/ f38 1 40"/>
              <a:gd name="f48" fmla="*/ f39 1 31"/>
              <a:gd name="f49" fmla="*/ f40 1 40"/>
              <a:gd name="f50" fmla="*/ f41 1 31"/>
              <a:gd name="f51" fmla="*/ 0 1 f32"/>
              <a:gd name="f52" fmla="*/ f26 1 f32"/>
              <a:gd name="f53" fmla="*/ 0 1 f33"/>
              <a:gd name="f54" fmla="*/ f27 1 f33"/>
              <a:gd name="f55" fmla="*/ f43 1 f32"/>
              <a:gd name="f56" fmla="*/ f44 1 f33"/>
              <a:gd name="f57" fmla="*/ f45 1 f32"/>
              <a:gd name="f58" fmla="*/ f46 1 f33"/>
              <a:gd name="f59" fmla="*/ f47 1 f32"/>
              <a:gd name="f60" fmla="*/ f48 1 f33"/>
              <a:gd name="f61" fmla="*/ f49 1 f32"/>
              <a:gd name="f62" fmla="*/ f50 1 f33"/>
              <a:gd name="f63" fmla="*/ f51 f23 1"/>
              <a:gd name="f64" fmla="*/ f52 f23 1"/>
              <a:gd name="f65" fmla="*/ f54 f24 1"/>
              <a:gd name="f66" fmla="*/ f53 f24 1"/>
              <a:gd name="f67" fmla="*/ f55 f23 1"/>
              <a:gd name="f68" fmla="*/ f56 f24 1"/>
              <a:gd name="f69" fmla="*/ f57 f23 1"/>
              <a:gd name="f70" fmla="*/ f58 f24 1"/>
              <a:gd name="f71" fmla="*/ f59 f23 1"/>
              <a:gd name="f72" fmla="*/ f60 f24 1"/>
              <a:gd name="f73" fmla="*/ f61 f23 1"/>
              <a:gd name="f74" fmla="*/ f62 f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2">
                <a:pos x="f67" y="f68"/>
              </a:cxn>
              <a:cxn ang="f42">
                <a:pos x="f69" y="f70"/>
              </a:cxn>
              <a:cxn ang="f42">
                <a:pos x="f71" y="f72"/>
              </a:cxn>
              <a:cxn ang="f42">
                <a:pos x="f73" y="f74"/>
              </a:cxn>
              <a:cxn ang="f42">
                <a:pos x="f67" y="f68"/>
              </a:cxn>
            </a:cxnLst>
            <a:rect l="f63" t="f66" r="f64" b="f65"/>
            <a:pathLst>
              <a:path w="40" h="31">
                <a:moveTo>
                  <a:pt x="f6" y="f8"/>
                </a:moveTo>
                <a:cubicBezTo>
                  <a:pt x="f9" y="f10"/>
                  <a:pt x="f11" y="f7"/>
                  <a:pt x="f12" y="f7"/>
                </a:cubicBezTo>
                <a:cubicBezTo>
                  <a:pt x="f13" y="f7"/>
                  <a:pt x="f14" y="f10"/>
                  <a:pt x="f5" y="f12"/>
                </a:cubicBezTo>
                <a:cubicBezTo>
                  <a:pt x="f14" y="f13"/>
                  <a:pt x="f15" y="f16"/>
                  <a:pt x="f17" y="f18"/>
                </a:cubicBezTo>
                <a:cubicBezTo>
                  <a:pt x="f19" y="f5"/>
                  <a:pt x="f20" y="f21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6" name="Freeform 128">
            <a:extLst>
              <a:ext uri="{FF2B5EF4-FFF2-40B4-BE49-F238E27FC236}">
                <a16:creationId xmlns:a16="http://schemas.microsoft.com/office/drawing/2014/main" id="{A5F210C2-7EFB-2B94-8561-E064CC47C2FB}"/>
              </a:ext>
            </a:extLst>
          </p:cNvPr>
          <p:cNvSpPr/>
          <p:nvPr/>
        </p:nvSpPr>
        <p:spPr>
          <a:xfrm>
            <a:off x="1219196" y="2689222"/>
            <a:ext cx="61914" cy="5715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7"/>
              <a:gd name="f7" fmla="val 34"/>
              <a:gd name="f8" fmla="val 18"/>
              <a:gd name="f9" fmla="val 26"/>
              <a:gd name="f10" fmla="val 8"/>
              <a:gd name="f11" fmla="val 31"/>
              <a:gd name="f12" fmla="val 14"/>
              <a:gd name="f13" fmla="val 19"/>
              <a:gd name="f14" fmla="val 30"/>
              <a:gd name="f15" fmla="val 24"/>
              <a:gd name="f16" fmla="val 33"/>
              <a:gd name="f17" fmla="val 17"/>
              <a:gd name="f18" fmla="val 12"/>
              <a:gd name="f19" fmla="val 5"/>
              <a:gd name="f20" fmla="val 25"/>
              <a:gd name="f21" fmla="val 20"/>
              <a:gd name="f22" fmla="val 10"/>
              <a:gd name="f23" fmla="val 9"/>
              <a:gd name="f24" fmla="+- 0 0 -90"/>
              <a:gd name="f25" fmla="*/ f3 1 37"/>
              <a:gd name="f26" fmla="*/ f4 1 34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37"/>
              <a:gd name="f35" fmla="*/ f31 1 34"/>
              <a:gd name="f36" fmla="*/ 18 f32 1"/>
              <a:gd name="f37" fmla="*/ 0 f31 1"/>
              <a:gd name="f38" fmla="*/ 37 f32 1"/>
              <a:gd name="f39" fmla="*/ 19 f31 1"/>
              <a:gd name="f40" fmla="*/ 17 f32 1"/>
              <a:gd name="f41" fmla="*/ 34 f31 1"/>
              <a:gd name="f42" fmla="*/ 0 f32 1"/>
              <a:gd name="f43" fmla="*/ 20 f31 1"/>
              <a:gd name="f44" fmla="+- f33 0 f1"/>
              <a:gd name="f45" fmla="*/ f36 1 37"/>
              <a:gd name="f46" fmla="*/ f37 1 34"/>
              <a:gd name="f47" fmla="*/ f38 1 37"/>
              <a:gd name="f48" fmla="*/ f39 1 34"/>
              <a:gd name="f49" fmla="*/ f40 1 37"/>
              <a:gd name="f50" fmla="*/ f41 1 34"/>
              <a:gd name="f51" fmla="*/ f42 1 37"/>
              <a:gd name="f52" fmla="*/ f43 1 34"/>
              <a:gd name="f53" fmla="*/ 0 1 f34"/>
              <a:gd name="f54" fmla="*/ f28 1 f34"/>
              <a:gd name="f55" fmla="*/ 0 1 f35"/>
              <a:gd name="f56" fmla="*/ f29 1 f35"/>
              <a:gd name="f57" fmla="*/ f45 1 f34"/>
              <a:gd name="f58" fmla="*/ f46 1 f35"/>
              <a:gd name="f59" fmla="*/ f47 1 f34"/>
              <a:gd name="f60" fmla="*/ f48 1 f35"/>
              <a:gd name="f61" fmla="*/ f49 1 f34"/>
              <a:gd name="f62" fmla="*/ f50 1 f35"/>
              <a:gd name="f63" fmla="*/ f51 1 f34"/>
              <a:gd name="f64" fmla="*/ f52 1 f35"/>
              <a:gd name="f65" fmla="*/ f53 f25 1"/>
              <a:gd name="f66" fmla="*/ f54 f25 1"/>
              <a:gd name="f67" fmla="*/ f56 f26 1"/>
              <a:gd name="f68" fmla="*/ f55 f26 1"/>
              <a:gd name="f69" fmla="*/ f57 f25 1"/>
              <a:gd name="f70" fmla="*/ f58 f26 1"/>
              <a:gd name="f71" fmla="*/ f59 f25 1"/>
              <a:gd name="f72" fmla="*/ f60 f26 1"/>
              <a:gd name="f73" fmla="*/ f61 f25 1"/>
              <a:gd name="f74" fmla="*/ f62 f26 1"/>
              <a:gd name="f75" fmla="*/ f63 f25 1"/>
              <a:gd name="f76" fmla="*/ f64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69" y="f70"/>
              </a:cxn>
              <a:cxn ang="f44">
                <a:pos x="f71" y="f72"/>
              </a:cxn>
              <a:cxn ang="f44">
                <a:pos x="f73" y="f74"/>
              </a:cxn>
              <a:cxn ang="f44">
                <a:pos x="f75" y="f76"/>
              </a:cxn>
              <a:cxn ang="f44">
                <a:pos x="f69" y="f70"/>
              </a:cxn>
            </a:cxnLst>
            <a:rect l="f65" t="f68" r="f66" b="f67"/>
            <a:pathLst>
              <a:path w="37" h="34">
                <a:moveTo>
                  <a:pt x="f8" y="f5"/>
                </a:moveTo>
                <a:cubicBezTo>
                  <a:pt x="f9" y="f10"/>
                  <a:pt x="f11" y="f12"/>
                  <a:pt x="f6" y="f13"/>
                </a:cubicBezTo>
                <a:cubicBezTo>
                  <a:pt x="f14" y="f15"/>
                  <a:pt x="f15" y="f16"/>
                  <a:pt x="f17" y="f7"/>
                </a:cubicBezTo>
                <a:cubicBezTo>
                  <a:pt x="f18" y="f7"/>
                  <a:pt x="f19" y="f20"/>
                  <a:pt x="f5" y="f21"/>
                </a:cubicBezTo>
                <a:cubicBezTo>
                  <a:pt x="f19" y="f12"/>
                  <a:pt x="f22" y="f23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7" name="Freeform 129">
            <a:extLst>
              <a:ext uri="{FF2B5EF4-FFF2-40B4-BE49-F238E27FC236}">
                <a16:creationId xmlns:a16="http://schemas.microsoft.com/office/drawing/2014/main" id="{819054DC-A748-E0C6-041F-882F85AE3CDF}"/>
              </a:ext>
            </a:extLst>
          </p:cNvPr>
          <p:cNvSpPr/>
          <p:nvPr/>
        </p:nvSpPr>
        <p:spPr>
          <a:xfrm>
            <a:off x="5160965" y="4159248"/>
            <a:ext cx="82552" cy="4127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9"/>
              <a:gd name="f7" fmla="val 24"/>
              <a:gd name="f8" fmla="val 36"/>
              <a:gd name="f9" fmla="val 32"/>
              <a:gd name="f10" fmla="val 20"/>
              <a:gd name="f11" fmla="val 29"/>
              <a:gd name="f12" fmla="val 16"/>
              <a:gd name="f13" fmla="val 25"/>
              <a:gd name="f14" fmla="val 12"/>
              <a:gd name="f15" fmla="val 22"/>
              <a:gd name="f16" fmla="val 13"/>
              <a:gd name="f17" fmla="val 15"/>
              <a:gd name="f18" fmla="val 18"/>
              <a:gd name="f19" fmla="val 6"/>
              <a:gd name="f20" fmla="val 14"/>
              <a:gd name="f21" fmla="val 1"/>
              <a:gd name="f22" fmla="val 3"/>
              <a:gd name="f23" fmla="val 7"/>
              <a:gd name="f24" fmla="val 19"/>
              <a:gd name="f25" fmla="val 23"/>
              <a:gd name="f26" fmla="val 27"/>
              <a:gd name="f27" fmla="val 2"/>
              <a:gd name="f28" fmla="val 31"/>
              <a:gd name="f29" fmla="val 37"/>
              <a:gd name="f30" fmla="val 5"/>
              <a:gd name="f31" fmla="val 43"/>
              <a:gd name="f32" fmla="val 8"/>
              <a:gd name="f33" fmla="val 44"/>
              <a:gd name="f34" fmla="val 40"/>
              <a:gd name="f35" fmla="val 35"/>
              <a:gd name="f36" fmla="+- 0 0 -90"/>
              <a:gd name="f37" fmla="*/ f3 1 49"/>
              <a:gd name="f38" fmla="*/ f4 1 24"/>
              <a:gd name="f39" fmla="val f5"/>
              <a:gd name="f40" fmla="val f6"/>
              <a:gd name="f41" fmla="val f7"/>
              <a:gd name="f42" fmla="*/ f36 f0 1"/>
              <a:gd name="f43" fmla="+- f41 0 f39"/>
              <a:gd name="f44" fmla="+- f40 0 f39"/>
              <a:gd name="f45" fmla="*/ f42 1 f2"/>
              <a:gd name="f46" fmla="*/ f44 1 49"/>
              <a:gd name="f47" fmla="*/ f43 1 24"/>
              <a:gd name="f48" fmla="*/ 36 f44 1"/>
              <a:gd name="f49" fmla="*/ 24 f43 1"/>
              <a:gd name="f50" fmla="*/ 25 f44 1"/>
              <a:gd name="f51" fmla="*/ 12 f43 1"/>
              <a:gd name="f52" fmla="*/ 18 f44 1"/>
              <a:gd name="f53" fmla="*/ 15 f43 1"/>
              <a:gd name="f54" fmla="*/ 1 f44 1"/>
              <a:gd name="f55" fmla="*/ 13 f43 1"/>
              <a:gd name="f56" fmla="*/ 3 f43 1"/>
              <a:gd name="f57" fmla="*/ 19 f44 1"/>
              <a:gd name="f58" fmla="*/ 0 f43 1"/>
              <a:gd name="f59" fmla="*/ 31 f44 1"/>
              <a:gd name="f60" fmla="*/ 49 f44 1"/>
              <a:gd name="f61" fmla="*/ 8 f43 1"/>
              <a:gd name="f62" fmla="*/ 35 f44 1"/>
              <a:gd name="f63" fmla="+- f45 0 f1"/>
              <a:gd name="f64" fmla="*/ f48 1 49"/>
              <a:gd name="f65" fmla="*/ f49 1 24"/>
              <a:gd name="f66" fmla="*/ f50 1 49"/>
              <a:gd name="f67" fmla="*/ f51 1 24"/>
              <a:gd name="f68" fmla="*/ f52 1 49"/>
              <a:gd name="f69" fmla="*/ f53 1 24"/>
              <a:gd name="f70" fmla="*/ f54 1 49"/>
              <a:gd name="f71" fmla="*/ f55 1 24"/>
              <a:gd name="f72" fmla="*/ f56 1 24"/>
              <a:gd name="f73" fmla="*/ f57 1 49"/>
              <a:gd name="f74" fmla="*/ f58 1 24"/>
              <a:gd name="f75" fmla="*/ f59 1 49"/>
              <a:gd name="f76" fmla="*/ f60 1 49"/>
              <a:gd name="f77" fmla="*/ f61 1 24"/>
              <a:gd name="f78" fmla="*/ f62 1 49"/>
              <a:gd name="f79" fmla="*/ 0 1 f46"/>
              <a:gd name="f80" fmla="*/ f40 1 f46"/>
              <a:gd name="f81" fmla="*/ 0 1 f47"/>
              <a:gd name="f82" fmla="*/ f41 1 f47"/>
              <a:gd name="f83" fmla="*/ f64 1 f46"/>
              <a:gd name="f84" fmla="*/ f65 1 f47"/>
              <a:gd name="f85" fmla="*/ f66 1 f46"/>
              <a:gd name="f86" fmla="*/ f67 1 f47"/>
              <a:gd name="f87" fmla="*/ f68 1 f46"/>
              <a:gd name="f88" fmla="*/ f69 1 f47"/>
              <a:gd name="f89" fmla="*/ f70 1 f46"/>
              <a:gd name="f90" fmla="*/ f71 1 f47"/>
              <a:gd name="f91" fmla="*/ f72 1 f47"/>
              <a:gd name="f92" fmla="*/ f73 1 f46"/>
              <a:gd name="f93" fmla="*/ f74 1 f47"/>
              <a:gd name="f94" fmla="*/ f75 1 f46"/>
              <a:gd name="f95" fmla="*/ f76 1 f46"/>
              <a:gd name="f96" fmla="*/ f77 1 f47"/>
              <a:gd name="f97" fmla="*/ f78 1 f46"/>
              <a:gd name="f98" fmla="*/ f79 f37 1"/>
              <a:gd name="f99" fmla="*/ f80 f37 1"/>
              <a:gd name="f100" fmla="*/ f82 f38 1"/>
              <a:gd name="f101" fmla="*/ f81 f38 1"/>
              <a:gd name="f102" fmla="*/ f83 f37 1"/>
              <a:gd name="f103" fmla="*/ f84 f38 1"/>
              <a:gd name="f104" fmla="*/ f85 f37 1"/>
              <a:gd name="f105" fmla="*/ f86 f38 1"/>
              <a:gd name="f106" fmla="*/ f87 f37 1"/>
              <a:gd name="f107" fmla="*/ f88 f38 1"/>
              <a:gd name="f108" fmla="*/ f89 f37 1"/>
              <a:gd name="f109" fmla="*/ f90 f38 1"/>
              <a:gd name="f110" fmla="*/ f91 f38 1"/>
              <a:gd name="f111" fmla="*/ f92 f37 1"/>
              <a:gd name="f112" fmla="*/ f93 f38 1"/>
              <a:gd name="f113" fmla="*/ f94 f37 1"/>
              <a:gd name="f114" fmla="*/ f95 f37 1"/>
              <a:gd name="f115" fmla="*/ f96 f38 1"/>
              <a:gd name="f116" fmla="*/ f97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3">
                <a:pos x="f102" y="f103"/>
              </a:cxn>
              <a:cxn ang="f63">
                <a:pos x="f104" y="f105"/>
              </a:cxn>
              <a:cxn ang="f63">
                <a:pos x="f106" y="f107"/>
              </a:cxn>
              <a:cxn ang="f63">
                <a:pos x="f108" y="f109"/>
              </a:cxn>
              <a:cxn ang="f63">
                <a:pos x="f108" y="f110"/>
              </a:cxn>
              <a:cxn ang="f63">
                <a:pos x="f111" y="f112"/>
              </a:cxn>
              <a:cxn ang="f63">
                <a:pos x="f113" y="f110"/>
              </a:cxn>
              <a:cxn ang="f63">
                <a:pos x="f114" y="f115"/>
              </a:cxn>
              <a:cxn ang="f63">
                <a:pos x="f116" y="f103"/>
              </a:cxn>
              <a:cxn ang="f63">
                <a:pos x="f102" y="f103"/>
              </a:cxn>
            </a:cxnLst>
            <a:rect l="f98" t="f101" r="f99" b="f100"/>
            <a:pathLst>
              <a:path w="49" h="24">
                <a:moveTo>
                  <a:pt x="f8" y="f7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0" y="f17"/>
                  <a:pt x="f18" y="f17"/>
                </a:cubicBezTo>
                <a:cubicBezTo>
                  <a:pt x="f14" y="f17"/>
                  <a:pt x="f19" y="f20"/>
                  <a:pt x="f21" y="f16"/>
                </a:cubicBezTo>
                <a:cubicBezTo>
                  <a:pt x="f5" y="f16"/>
                  <a:pt x="f5" y="f22"/>
                  <a:pt x="f21" y="f22"/>
                </a:cubicBezTo>
                <a:cubicBezTo>
                  <a:pt x="f23" y="f21"/>
                  <a:pt x="f16" y="f5"/>
                  <a:pt x="f24" y="f5"/>
                </a:cubicBezTo>
                <a:cubicBezTo>
                  <a:pt x="f25" y="f5"/>
                  <a:pt x="f26" y="f27"/>
                  <a:pt x="f28" y="f22"/>
                </a:cubicBezTo>
                <a:cubicBezTo>
                  <a:pt x="f29" y="f30"/>
                  <a:pt x="f31" y="f23"/>
                  <a:pt x="f6" y="f32"/>
                </a:cubicBezTo>
                <a:cubicBezTo>
                  <a:pt x="f33" y="f16"/>
                  <a:pt x="f34" y="f18"/>
                  <a:pt x="f35" y="f7"/>
                </a:cubicBezTo>
                <a:lnTo>
                  <a:pt x="f8" y="f7"/>
                </a:ln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8" name="Freeform 130">
            <a:extLst>
              <a:ext uri="{FF2B5EF4-FFF2-40B4-BE49-F238E27FC236}">
                <a16:creationId xmlns:a16="http://schemas.microsoft.com/office/drawing/2014/main" id="{333729A7-C587-7225-8210-7AC12324956A}"/>
              </a:ext>
            </a:extLst>
          </p:cNvPr>
          <p:cNvSpPr/>
          <p:nvPr/>
        </p:nvSpPr>
        <p:spPr>
          <a:xfrm>
            <a:off x="838203" y="4468809"/>
            <a:ext cx="69851" cy="5238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1"/>
              <a:gd name="f7" fmla="val 31"/>
              <a:gd name="f8" fmla="val 16"/>
              <a:gd name="f9" fmla="val 29"/>
              <a:gd name="f10" fmla="val 23"/>
              <a:gd name="f11" fmla="val 22"/>
              <a:gd name="f12" fmla="val 30"/>
              <a:gd name="f13" fmla="val 10"/>
              <a:gd name="f14" fmla="val 5"/>
              <a:gd name="f15" fmla="val 20"/>
              <a:gd name="f16" fmla="val 15"/>
              <a:gd name="f17" fmla="val 6"/>
              <a:gd name="f18" fmla="val 12"/>
              <a:gd name="f19" fmla="val 2"/>
              <a:gd name="f20" fmla="val 1"/>
              <a:gd name="f21" fmla="val 24"/>
              <a:gd name="f22" fmla="val 8"/>
              <a:gd name="f23" fmla="+- 0 0 -90"/>
              <a:gd name="f24" fmla="*/ f3 1 41"/>
              <a:gd name="f25" fmla="*/ f4 1 31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41"/>
              <a:gd name="f34" fmla="*/ f30 1 31"/>
              <a:gd name="f35" fmla="*/ 41 f31 1"/>
              <a:gd name="f36" fmla="*/ 16 f30 1"/>
              <a:gd name="f37" fmla="*/ 16 f31 1"/>
              <a:gd name="f38" fmla="*/ 30 f30 1"/>
              <a:gd name="f39" fmla="*/ 0 f31 1"/>
              <a:gd name="f40" fmla="*/ 15 f30 1"/>
              <a:gd name="f41" fmla="*/ 20 f31 1"/>
              <a:gd name="f42" fmla="*/ 1 f30 1"/>
              <a:gd name="f43" fmla="+- f32 0 f1"/>
              <a:gd name="f44" fmla="*/ f35 1 41"/>
              <a:gd name="f45" fmla="*/ f36 1 31"/>
              <a:gd name="f46" fmla="*/ f37 1 41"/>
              <a:gd name="f47" fmla="*/ f38 1 31"/>
              <a:gd name="f48" fmla="*/ f39 1 41"/>
              <a:gd name="f49" fmla="*/ f40 1 31"/>
              <a:gd name="f50" fmla="*/ f41 1 41"/>
              <a:gd name="f51" fmla="*/ f42 1 31"/>
              <a:gd name="f52" fmla="*/ 0 1 f33"/>
              <a:gd name="f53" fmla="*/ f27 1 f33"/>
              <a:gd name="f54" fmla="*/ 0 1 f34"/>
              <a:gd name="f55" fmla="*/ f28 1 f34"/>
              <a:gd name="f56" fmla="*/ f44 1 f33"/>
              <a:gd name="f57" fmla="*/ f45 1 f34"/>
              <a:gd name="f58" fmla="*/ f46 1 f33"/>
              <a:gd name="f59" fmla="*/ f47 1 f34"/>
              <a:gd name="f60" fmla="*/ f48 1 f33"/>
              <a:gd name="f61" fmla="*/ f49 1 f34"/>
              <a:gd name="f62" fmla="*/ f50 1 f33"/>
              <a:gd name="f63" fmla="*/ f51 1 f34"/>
              <a:gd name="f64" fmla="*/ f52 f24 1"/>
              <a:gd name="f65" fmla="*/ f53 f24 1"/>
              <a:gd name="f66" fmla="*/ f55 f25 1"/>
              <a:gd name="f67" fmla="*/ f54 f25 1"/>
              <a:gd name="f68" fmla="*/ f56 f24 1"/>
              <a:gd name="f69" fmla="*/ f57 f25 1"/>
              <a:gd name="f70" fmla="*/ f58 f24 1"/>
              <a:gd name="f71" fmla="*/ f59 f25 1"/>
              <a:gd name="f72" fmla="*/ f60 f24 1"/>
              <a:gd name="f73" fmla="*/ f61 f25 1"/>
              <a:gd name="f74" fmla="*/ f62 f24 1"/>
              <a:gd name="f75" fmla="*/ f63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3">
                <a:pos x="f68" y="f69"/>
              </a:cxn>
              <a:cxn ang="f43">
                <a:pos x="f70" y="f71"/>
              </a:cxn>
              <a:cxn ang="f43">
                <a:pos x="f72" y="f73"/>
              </a:cxn>
              <a:cxn ang="f43">
                <a:pos x="f74" y="f75"/>
              </a:cxn>
              <a:cxn ang="f43">
                <a:pos x="f68" y="f69"/>
              </a:cxn>
            </a:cxnLst>
            <a:rect l="f64" t="f67" r="f65" b="f66"/>
            <a:pathLst>
              <a:path w="41" h="31">
                <a:moveTo>
                  <a:pt x="f6" y="f8"/>
                </a:moveTo>
                <a:cubicBezTo>
                  <a:pt x="f9" y="f10"/>
                  <a:pt x="f11" y="f7"/>
                  <a:pt x="f8" y="f12"/>
                </a:cubicBezTo>
                <a:cubicBezTo>
                  <a:pt x="f13" y="f9"/>
                  <a:pt x="f14" y="f15"/>
                  <a:pt x="f5" y="f16"/>
                </a:cubicBezTo>
                <a:cubicBezTo>
                  <a:pt x="f17" y="f13"/>
                  <a:pt x="f18" y="f19"/>
                  <a:pt x="f15" y="f20"/>
                </a:cubicBezTo>
                <a:cubicBezTo>
                  <a:pt x="f21" y="f5"/>
                  <a:pt x="f12" y="f22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9" name="Freeform 131">
            <a:extLst>
              <a:ext uri="{FF2B5EF4-FFF2-40B4-BE49-F238E27FC236}">
                <a16:creationId xmlns:a16="http://schemas.microsoft.com/office/drawing/2014/main" id="{FFEC2423-07E9-3403-F269-D0C7F4A60FC7}"/>
              </a:ext>
            </a:extLst>
          </p:cNvPr>
          <p:cNvSpPr/>
          <p:nvPr/>
        </p:nvSpPr>
        <p:spPr>
          <a:xfrm>
            <a:off x="781053" y="2589215"/>
            <a:ext cx="63495" cy="4921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7"/>
              <a:gd name="f7" fmla="val 30"/>
              <a:gd name="f8" fmla="val 14"/>
              <a:gd name="f9" fmla="val 7"/>
              <a:gd name="f10" fmla="val 9"/>
              <a:gd name="f11" fmla="val 2"/>
              <a:gd name="f12" fmla="val 21"/>
              <a:gd name="f13" fmla="val 1"/>
              <a:gd name="f14" fmla="val 26"/>
              <a:gd name="f15" fmla="val 32"/>
              <a:gd name="f16" fmla="val 19"/>
              <a:gd name="f17" fmla="val 27"/>
              <a:gd name="f18" fmla="val 20"/>
              <a:gd name="f19" fmla="val 29"/>
              <a:gd name="f20" fmla="val 15"/>
              <a:gd name="f21" fmla="val 24"/>
              <a:gd name="f22" fmla="val 16"/>
              <a:gd name="f23" fmla="+- 0 0 -90"/>
              <a:gd name="f24" fmla="*/ f3 1 37"/>
              <a:gd name="f25" fmla="*/ f4 1 30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37"/>
              <a:gd name="f34" fmla="*/ f30 1 30"/>
              <a:gd name="f35" fmla="*/ 0 f31 1"/>
              <a:gd name="f36" fmla="*/ 14 f30 1"/>
              <a:gd name="f37" fmla="*/ 21 f31 1"/>
              <a:gd name="f38" fmla="*/ 1 f30 1"/>
              <a:gd name="f39" fmla="*/ 37 f31 1"/>
              <a:gd name="f40" fmla="*/ 20 f31 1"/>
              <a:gd name="f41" fmla="*/ 29 f30 1"/>
              <a:gd name="f42" fmla="*/ 1 f31 1"/>
              <a:gd name="f43" fmla="*/ 21 f30 1"/>
              <a:gd name="f44" fmla="+- f32 0 f1"/>
              <a:gd name="f45" fmla="*/ f35 1 37"/>
              <a:gd name="f46" fmla="*/ f36 1 30"/>
              <a:gd name="f47" fmla="*/ f37 1 37"/>
              <a:gd name="f48" fmla="*/ f38 1 30"/>
              <a:gd name="f49" fmla="*/ f39 1 37"/>
              <a:gd name="f50" fmla="*/ f40 1 37"/>
              <a:gd name="f51" fmla="*/ f41 1 30"/>
              <a:gd name="f52" fmla="*/ f42 1 37"/>
              <a:gd name="f53" fmla="*/ f43 1 30"/>
              <a:gd name="f54" fmla="*/ 0 1 f33"/>
              <a:gd name="f55" fmla="*/ f27 1 f33"/>
              <a:gd name="f56" fmla="*/ 0 1 f34"/>
              <a:gd name="f57" fmla="*/ f28 1 f34"/>
              <a:gd name="f58" fmla="*/ f45 1 f33"/>
              <a:gd name="f59" fmla="*/ f46 1 f34"/>
              <a:gd name="f60" fmla="*/ f47 1 f33"/>
              <a:gd name="f61" fmla="*/ f48 1 f34"/>
              <a:gd name="f62" fmla="*/ f49 1 f33"/>
              <a:gd name="f63" fmla="*/ f50 1 f33"/>
              <a:gd name="f64" fmla="*/ f51 1 f34"/>
              <a:gd name="f65" fmla="*/ f52 1 f33"/>
              <a:gd name="f66" fmla="*/ f53 1 f34"/>
              <a:gd name="f67" fmla="*/ f54 f24 1"/>
              <a:gd name="f68" fmla="*/ f55 f24 1"/>
              <a:gd name="f69" fmla="*/ f57 f25 1"/>
              <a:gd name="f70" fmla="*/ f56 f25 1"/>
              <a:gd name="f71" fmla="*/ f58 f24 1"/>
              <a:gd name="f72" fmla="*/ f59 f25 1"/>
              <a:gd name="f73" fmla="*/ f60 f24 1"/>
              <a:gd name="f74" fmla="*/ f61 f25 1"/>
              <a:gd name="f75" fmla="*/ f62 f24 1"/>
              <a:gd name="f76" fmla="*/ f63 f24 1"/>
              <a:gd name="f77" fmla="*/ f64 f25 1"/>
              <a:gd name="f78" fmla="*/ f65 f24 1"/>
              <a:gd name="f79" fmla="*/ f66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71" y="f72"/>
              </a:cxn>
              <a:cxn ang="f44">
                <a:pos x="f73" y="f74"/>
              </a:cxn>
              <a:cxn ang="f44">
                <a:pos x="f75" y="f72"/>
              </a:cxn>
              <a:cxn ang="f44">
                <a:pos x="f76" y="f77"/>
              </a:cxn>
              <a:cxn ang="f44">
                <a:pos x="f78" y="f79"/>
              </a:cxn>
              <a:cxn ang="f44">
                <a:pos x="f71" y="f72"/>
              </a:cxn>
            </a:cxnLst>
            <a:rect l="f67" t="f70" r="f68" b="f69"/>
            <a:pathLst>
              <a:path w="37" h="30">
                <a:moveTo>
                  <a:pt x="f5" y="f8"/>
                </a:moveTo>
                <a:cubicBezTo>
                  <a:pt x="f9" y="f10"/>
                  <a:pt x="f8" y="f11"/>
                  <a:pt x="f12" y="f13"/>
                </a:cubicBezTo>
                <a:cubicBezTo>
                  <a:pt x="f14" y="f5"/>
                  <a:pt x="f15" y="f10"/>
                  <a:pt x="f6" y="f8"/>
                </a:cubicBezTo>
                <a:cubicBezTo>
                  <a:pt x="f15" y="f16"/>
                  <a:pt x="f14" y="f17"/>
                  <a:pt x="f18" y="f19"/>
                </a:cubicBezTo>
                <a:cubicBezTo>
                  <a:pt x="f20" y="f7"/>
                  <a:pt x="f9" y="f21"/>
                  <a:pt x="f13" y="f12"/>
                </a:cubicBezTo>
                <a:cubicBezTo>
                  <a:pt x="f13" y="f16"/>
                  <a:pt x="f13" y="f22"/>
                  <a:pt x="f5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0" name="Freeform 132">
            <a:extLst>
              <a:ext uri="{FF2B5EF4-FFF2-40B4-BE49-F238E27FC236}">
                <a16:creationId xmlns:a16="http://schemas.microsoft.com/office/drawing/2014/main" id="{5D5A9B59-FA36-EEF2-4E74-63EC9C2C4D4C}"/>
              </a:ext>
            </a:extLst>
          </p:cNvPr>
          <p:cNvSpPr/>
          <p:nvPr/>
        </p:nvSpPr>
        <p:spPr>
          <a:xfrm>
            <a:off x="4945066" y="4005264"/>
            <a:ext cx="69851" cy="5080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2"/>
              <a:gd name="f7" fmla="val 30"/>
              <a:gd name="f8" fmla="val 14"/>
              <a:gd name="f9" fmla="val 22"/>
              <a:gd name="f10" fmla="val 23"/>
              <a:gd name="f11" fmla="val 18"/>
              <a:gd name="f12" fmla="val 29"/>
              <a:gd name="f13" fmla="val 11"/>
              <a:gd name="f14" fmla="val 6"/>
              <a:gd name="f15" fmla="val 20"/>
              <a:gd name="f16" fmla="val 15"/>
              <a:gd name="f17" fmla="val 10"/>
              <a:gd name="f18" fmla="val 12"/>
              <a:gd name="f19" fmla="val 2"/>
              <a:gd name="f20" fmla="val 19"/>
              <a:gd name="f21" fmla="val 1"/>
              <a:gd name="f22" fmla="val 24"/>
              <a:gd name="f23" fmla="val 7"/>
              <a:gd name="f24" fmla="+- 0 0 -90"/>
              <a:gd name="f25" fmla="*/ f3 1 42"/>
              <a:gd name="f26" fmla="*/ f4 1 30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42"/>
              <a:gd name="f35" fmla="*/ f31 1 30"/>
              <a:gd name="f36" fmla="*/ 42 f32 1"/>
              <a:gd name="f37" fmla="*/ 14 f31 1"/>
              <a:gd name="f38" fmla="*/ 18 f32 1"/>
              <a:gd name="f39" fmla="*/ 29 f31 1"/>
              <a:gd name="f40" fmla="*/ 0 f32 1"/>
              <a:gd name="f41" fmla="*/ 15 f31 1"/>
              <a:gd name="f42" fmla="*/ 19 f32 1"/>
              <a:gd name="f43" fmla="*/ 1 f31 1"/>
              <a:gd name="f44" fmla="+- f33 0 f1"/>
              <a:gd name="f45" fmla="*/ f36 1 42"/>
              <a:gd name="f46" fmla="*/ f37 1 30"/>
              <a:gd name="f47" fmla="*/ f38 1 42"/>
              <a:gd name="f48" fmla="*/ f39 1 30"/>
              <a:gd name="f49" fmla="*/ f40 1 42"/>
              <a:gd name="f50" fmla="*/ f41 1 30"/>
              <a:gd name="f51" fmla="*/ f42 1 42"/>
              <a:gd name="f52" fmla="*/ f43 1 30"/>
              <a:gd name="f53" fmla="*/ 0 1 f34"/>
              <a:gd name="f54" fmla="*/ f28 1 f34"/>
              <a:gd name="f55" fmla="*/ 0 1 f35"/>
              <a:gd name="f56" fmla="*/ f29 1 f35"/>
              <a:gd name="f57" fmla="*/ f45 1 f34"/>
              <a:gd name="f58" fmla="*/ f46 1 f35"/>
              <a:gd name="f59" fmla="*/ f47 1 f34"/>
              <a:gd name="f60" fmla="*/ f48 1 f35"/>
              <a:gd name="f61" fmla="*/ f49 1 f34"/>
              <a:gd name="f62" fmla="*/ f50 1 f35"/>
              <a:gd name="f63" fmla="*/ f51 1 f34"/>
              <a:gd name="f64" fmla="*/ f52 1 f35"/>
              <a:gd name="f65" fmla="*/ f53 f25 1"/>
              <a:gd name="f66" fmla="*/ f54 f25 1"/>
              <a:gd name="f67" fmla="*/ f56 f26 1"/>
              <a:gd name="f68" fmla="*/ f55 f26 1"/>
              <a:gd name="f69" fmla="*/ f57 f25 1"/>
              <a:gd name="f70" fmla="*/ f58 f26 1"/>
              <a:gd name="f71" fmla="*/ f59 f25 1"/>
              <a:gd name="f72" fmla="*/ f60 f26 1"/>
              <a:gd name="f73" fmla="*/ f61 f25 1"/>
              <a:gd name="f74" fmla="*/ f62 f26 1"/>
              <a:gd name="f75" fmla="*/ f63 f25 1"/>
              <a:gd name="f76" fmla="*/ f64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69" y="f70"/>
              </a:cxn>
              <a:cxn ang="f44">
                <a:pos x="f71" y="f72"/>
              </a:cxn>
              <a:cxn ang="f44">
                <a:pos x="f73" y="f74"/>
              </a:cxn>
              <a:cxn ang="f44">
                <a:pos x="f75" y="f76"/>
              </a:cxn>
              <a:cxn ang="f44">
                <a:pos x="f69" y="f70"/>
              </a:cxn>
            </a:cxnLst>
            <a:rect l="f65" t="f68" r="f66" b="f67"/>
            <a:pathLst>
              <a:path w="42" h="30">
                <a:moveTo>
                  <a:pt x="f6" y="f8"/>
                </a:moveTo>
                <a:cubicBezTo>
                  <a:pt x="f7" y="f9"/>
                  <a:pt x="f10" y="f7"/>
                  <a:pt x="f11" y="f12"/>
                </a:cubicBezTo>
                <a:cubicBezTo>
                  <a:pt x="f13" y="f12"/>
                  <a:pt x="f14" y="f15"/>
                  <a:pt x="f5" y="f16"/>
                </a:cubicBezTo>
                <a:cubicBezTo>
                  <a:pt x="f14" y="f17"/>
                  <a:pt x="f18" y="f19"/>
                  <a:pt x="f20" y="f21"/>
                </a:cubicBezTo>
                <a:cubicBezTo>
                  <a:pt x="f22" y="f5"/>
                  <a:pt x="f7" y="f23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1" name="Freeform 133">
            <a:extLst>
              <a:ext uri="{FF2B5EF4-FFF2-40B4-BE49-F238E27FC236}">
                <a16:creationId xmlns:a16="http://schemas.microsoft.com/office/drawing/2014/main" id="{43CF1977-CA73-8ABE-F165-553F56B6089C}"/>
              </a:ext>
            </a:extLst>
          </p:cNvPr>
          <p:cNvSpPr/>
          <p:nvPr/>
        </p:nvSpPr>
        <p:spPr>
          <a:xfrm>
            <a:off x="5068884" y="3897309"/>
            <a:ext cx="53977" cy="6508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2"/>
              <a:gd name="f7" fmla="val 39"/>
              <a:gd name="f8" fmla="val 17"/>
              <a:gd name="f9" fmla="val 9"/>
              <a:gd name="f10" fmla="val 29"/>
              <a:gd name="f11" fmla="val 22"/>
              <a:gd name="f12" fmla="val 2"/>
              <a:gd name="f13" fmla="val 19"/>
              <a:gd name="f14" fmla="val 4"/>
              <a:gd name="f15" fmla="val 12"/>
              <a:gd name="f16" fmla="val 6"/>
              <a:gd name="f17" fmla="val 18"/>
              <a:gd name="f18" fmla="val 23"/>
              <a:gd name="f19" fmla="val 10"/>
              <a:gd name="f20" fmla="val 16"/>
              <a:gd name="f21" fmla="val 25"/>
              <a:gd name="f22" fmla="val 28"/>
              <a:gd name="f23" fmla="+- 0 0 -90"/>
              <a:gd name="f24" fmla="*/ f3 1 32"/>
              <a:gd name="f25" fmla="*/ f4 1 39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32"/>
              <a:gd name="f34" fmla="*/ f30 1 39"/>
              <a:gd name="f35" fmla="*/ 17 f31 1"/>
              <a:gd name="f36" fmla="*/ 39 f30 1"/>
              <a:gd name="f37" fmla="*/ 2 f31 1"/>
              <a:gd name="f38" fmla="*/ 19 f30 1"/>
              <a:gd name="f39" fmla="*/ 18 f31 1"/>
              <a:gd name="f40" fmla="*/ 0 f30 1"/>
              <a:gd name="f41" fmla="*/ 32 f31 1"/>
              <a:gd name="f42" fmla="*/ 16 f30 1"/>
              <a:gd name="f43" fmla="+- f32 0 f1"/>
              <a:gd name="f44" fmla="*/ f35 1 32"/>
              <a:gd name="f45" fmla="*/ f36 1 39"/>
              <a:gd name="f46" fmla="*/ f37 1 32"/>
              <a:gd name="f47" fmla="*/ f38 1 39"/>
              <a:gd name="f48" fmla="*/ f39 1 32"/>
              <a:gd name="f49" fmla="*/ f40 1 39"/>
              <a:gd name="f50" fmla="*/ f41 1 32"/>
              <a:gd name="f51" fmla="*/ f42 1 39"/>
              <a:gd name="f52" fmla="*/ 0 1 f33"/>
              <a:gd name="f53" fmla="*/ f27 1 f33"/>
              <a:gd name="f54" fmla="*/ 0 1 f34"/>
              <a:gd name="f55" fmla="*/ f28 1 f34"/>
              <a:gd name="f56" fmla="*/ f44 1 f33"/>
              <a:gd name="f57" fmla="*/ f45 1 f34"/>
              <a:gd name="f58" fmla="*/ f46 1 f33"/>
              <a:gd name="f59" fmla="*/ f47 1 f34"/>
              <a:gd name="f60" fmla="*/ f48 1 f33"/>
              <a:gd name="f61" fmla="*/ f49 1 f34"/>
              <a:gd name="f62" fmla="*/ f50 1 f33"/>
              <a:gd name="f63" fmla="*/ f51 1 f34"/>
              <a:gd name="f64" fmla="*/ f52 f24 1"/>
              <a:gd name="f65" fmla="*/ f53 f24 1"/>
              <a:gd name="f66" fmla="*/ f55 f25 1"/>
              <a:gd name="f67" fmla="*/ f54 f25 1"/>
              <a:gd name="f68" fmla="*/ f56 f24 1"/>
              <a:gd name="f69" fmla="*/ f57 f25 1"/>
              <a:gd name="f70" fmla="*/ f58 f24 1"/>
              <a:gd name="f71" fmla="*/ f59 f25 1"/>
              <a:gd name="f72" fmla="*/ f60 f24 1"/>
              <a:gd name="f73" fmla="*/ f61 f25 1"/>
              <a:gd name="f74" fmla="*/ f62 f24 1"/>
              <a:gd name="f75" fmla="*/ f63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3">
                <a:pos x="f68" y="f69"/>
              </a:cxn>
              <a:cxn ang="f43">
                <a:pos x="f70" y="f71"/>
              </a:cxn>
              <a:cxn ang="f43">
                <a:pos x="f72" y="f73"/>
              </a:cxn>
              <a:cxn ang="f43">
                <a:pos x="f74" y="f75"/>
              </a:cxn>
              <a:cxn ang="f43">
                <a:pos x="f68" y="f69"/>
              </a:cxn>
            </a:cxnLst>
            <a:rect l="f64" t="f67" r="f65" b="f66"/>
            <a:pathLst>
              <a:path w="32" h="39">
                <a:moveTo>
                  <a:pt x="f8" y="f7"/>
                </a:moveTo>
                <a:cubicBezTo>
                  <a:pt x="f9" y="f10"/>
                  <a:pt x="f5" y="f11"/>
                  <a:pt x="f12" y="f13"/>
                </a:cubicBezTo>
                <a:cubicBezTo>
                  <a:pt x="f14" y="f15"/>
                  <a:pt x="f15" y="f16"/>
                  <a:pt x="f17" y="f5"/>
                </a:cubicBezTo>
                <a:cubicBezTo>
                  <a:pt x="f18" y="f16"/>
                  <a:pt x="f6" y="f19"/>
                  <a:pt x="f6" y="f20"/>
                </a:cubicBezTo>
                <a:cubicBezTo>
                  <a:pt x="f6" y="f11"/>
                  <a:pt x="f21" y="f22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2" name="Freeform 134">
            <a:extLst>
              <a:ext uri="{FF2B5EF4-FFF2-40B4-BE49-F238E27FC236}">
                <a16:creationId xmlns:a16="http://schemas.microsoft.com/office/drawing/2014/main" id="{0697BA05-F48A-CCF0-698C-0C6937FD42B8}"/>
              </a:ext>
            </a:extLst>
          </p:cNvPr>
          <p:cNvSpPr/>
          <p:nvPr/>
        </p:nvSpPr>
        <p:spPr>
          <a:xfrm>
            <a:off x="4811709" y="4341808"/>
            <a:ext cx="53977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2"/>
              <a:gd name="f7" fmla="val 37"/>
              <a:gd name="f8" fmla="val 16"/>
              <a:gd name="f9" fmla="val 8"/>
              <a:gd name="f10" fmla="val 28"/>
              <a:gd name="f11" fmla="val 21"/>
              <a:gd name="f12" fmla="val 1"/>
              <a:gd name="f13" fmla="val 17"/>
              <a:gd name="f14" fmla="val 2"/>
              <a:gd name="f15" fmla="val 10"/>
              <a:gd name="f16" fmla="val 3"/>
              <a:gd name="f17" fmla="val 9"/>
              <a:gd name="f18" fmla="val 31"/>
              <a:gd name="f19" fmla="val 14"/>
              <a:gd name="f20" fmla="val 20"/>
              <a:gd name="f21" fmla="val 24"/>
              <a:gd name="f22" fmla="val 27"/>
              <a:gd name="f23" fmla="+- 0 0 -90"/>
              <a:gd name="f24" fmla="*/ f3 1 32"/>
              <a:gd name="f25" fmla="*/ f4 1 37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32"/>
              <a:gd name="f34" fmla="*/ f30 1 37"/>
              <a:gd name="f35" fmla="*/ 16 f31 1"/>
              <a:gd name="f36" fmla="*/ 37 f30 1"/>
              <a:gd name="f37" fmla="*/ 1 f31 1"/>
              <a:gd name="f38" fmla="*/ 17 f30 1"/>
              <a:gd name="f39" fmla="*/ 1 f30 1"/>
              <a:gd name="f40" fmla="*/ 31 f31 1"/>
              <a:gd name="f41" fmla="*/ 14 f30 1"/>
              <a:gd name="f42" fmla="+- f32 0 f1"/>
              <a:gd name="f43" fmla="*/ f35 1 32"/>
              <a:gd name="f44" fmla="*/ f36 1 37"/>
              <a:gd name="f45" fmla="*/ f37 1 32"/>
              <a:gd name="f46" fmla="*/ f38 1 37"/>
              <a:gd name="f47" fmla="*/ f39 1 37"/>
              <a:gd name="f48" fmla="*/ f40 1 32"/>
              <a:gd name="f49" fmla="*/ f41 1 37"/>
              <a:gd name="f50" fmla="*/ 0 1 f33"/>
              <a:gd name="f51" fmla="*/ f27 1 f33"/>
              <a:gd name="f52" fmla="*/ 0 1 f34"/>
              <a:gd name="f53" fmla="*/ f28 1 f34"/>
              <a:gd name="f54" fmla="*/ f43 1 f33"/>
              <a:gd name="f55" fmla="*/ f44 1 f34"/>
              <a:gd name="f56" fmla="*/ f45 1 f33"/>
              <a:gd name="f57" fmla="*/ f46 1 f34"/>
              <a:gd name="f58" fmla="*/ f47 1 f34"/>
              <a:gd name="f59" fmla="*/ f48 1 f33"/>
              <a:gd name="f60" fmla="*/ f49 1 f34"/>
              <a:gd name="f61" fmla="*/ f50 f24 1"/>
              <a:gd name="f62" fmla="*/ f51 f24 1"/>
              <a:gd name="f63" fmla="*/ f53 f25 1"/>
              <a:gd name="f64" fmla="*/ f52 f25 1"/>
              <a:gd name="f65" fmla="*/ f54 f24 1"/>
              <a:gd name="f66" fmla="*/ f55 f25 1"/>
              <a:gd name="f67" fmla="*/ f56 f24 1"/>
              <a:gd name="f68" fmla="*/ f57 f25 1"/>
              <a:gd name="f69" fmla="*/ f58 f25 1"/>
              <a:gd name="f70" fmla="*/ f59 f24 1"/>
              <a:gd name="f71" fmla="*/ f60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2">
                <a:pos x="f65" y="f66"/>
              </a:cxn>
              <a:cxn ang="f42">
                <a:pos x="f67" y="f68"/>
              </a:cxn>
              <a:cxn ang="f42">
                <a:pos x="f65" y="f69"/>
              </a:cxn>
              <a:cxn ang="f42">
                <a:pos x="f70" y="f71"/>
              </a:cxn>
              <a:cxn ang="f42">
                <a:pos x="f65" y="f66"/>
              </a:cxn>
            </a:cxnLst>
            <a:rect l="f61" t="f64" r="f62" b="f63"/>
            <a:pathLst>
              <a:path w="32" h="37">
                <a:moveTo>
                  <a:pt x="f8" y="f7"/>
                </a:moveTo>
                <a:cubicBezTo>
                  <a:pt x="f9" y="f10"/>
                  <a:pt x="f5" y="f11"/>
                  <a:pt x="f12" y="f13"/>
                </a:cubicBezTo>
                <a:cubicBezTo>
                  <a:pt x="f14" y="f15"/>
                  <a:pt x="f15" y="f16"/>
                  <a:pt x="f8" y="f12"/>
                </a:cubicBezTo>
                <a:cubicBezTo>
                  <a:pt x="f11" y="f5"/>
                  <a:pt x="f6" y="f17"/>
                  <a:pt x="f18" y="f19"/>
                </a:cubicBezTo>
                <a:cubicBezTo>
                  <a:pt x="f18" y="f20"/>
                  <a:pt x="f21" y="f22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3" name="Freeform 135">
            <a:extLst>
              <a:ext uri="{FF2B5EF4-FFF2-40B4-BE49-F238E27FC236}">
                <a16:creationId xmlns:a16="http://schemas.microsoft.com/office/drawing/2014/main" id="{97AF4108-C35A-9EB3-75C8-16BD51A58B42}"/>
              </a:ext>
            </a:extLst>
          </p:cNvPr>
          <p:cNvSpPr/>
          <p:nvPr/>
        </p:nvSpPr>
        <p:spPr>
          <a:xfrm>
            <a:off x="4910135" y="4105271"/>
            <a:ext cx="53977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2"/>
              <a:gd name="f7" fmla="val 36"/>
              <a:gd name="f8" fmla="val 16"/>
              <a:gd name="f9" fmla="val 9"/>
              <a:gd name="f10" fmla="val 28"/>
              <a:gd name="f11" fmla="val 21"/>
              <a:gd name="f12" fmla="val 20"/>
              <a:gd name="f13" fmla="val 5"/>
              <a:gd name="f14" fmla="val 12"/>
              <a:gd name="f15" fmla="val 11"/>
              <a:gd name="f16" fmla="val 18"/>
              <a:gd name="f17" fmla="val 1"/>
              <a:gd name="f18" fmla="val 15"/>
              <a:gd name="f19" fmla="val 31"/>
              <a:gd name="f20" fmla="val 23"/>
              <a:gd name="f21" fmla="val 27"/>
              <a:gd name="f22" fmla="+- 0 0 -90"/>
              <a:gd name="f23" fmla="*/ f3 1 32"/>
              <a:gd name="f24" fmla="*/ f4 1 36"/>
              <a:gd name="f25" fmla="val f5"/>
              <a:gd name="f26" fmla="val f6"/>
              <a:gd name="f27" fmla="val f7"/>
              <a:gd name="f28" fmla="*/ f22 f0 1"/>
              <a:gd name="f29" fmla="+- f27 0 f25"/>
              <a:gd name="f30" fmla="+- f26 0 f25"/>
              <a:gd name="f31" fmla="*/ f28 1 f2"/>
              <a:gd name="f32" fmla="*/ f30 1 32"/>
              <a:gd name="f33" fmla="*/ f29 1 36"/>
              <a:gd name="f34" fmla="*/ 16 f30 1"/>
              <a:gd name="f35" fmla="*/ 36 f29 1"/>
              <a:gd name="f36" fmla="*/ 0 f30 1"/>
              <a:gd name="f37" fmla="*/ 20 f29 1"/>
              <a:gd name="f38" fmla="*/ 18 f30 1"/>
              <a:gd name="f39" fmla="*/ 1 f29 1"/>
              <a:gd name="f40" fmla="*/ 32 f30 1"/>
              <a:gd name="f41" fmla="*/ 15 f29 1"/>
              <a:gd name="f42" fmla="+- f31 0 f1"/>
              <a:gd name="f43" fmla="*/ f34 1 32"/>
              <a:gd name="f44" fmla="*/ f35 1 36"/>
              <a:gd name="f45" fmla="*/ f36 1 32"/>
              <a:gd name="f46" fmla="*/ f37 1 36"/>
              <a:gd name="f47" fmla="*/ f38 1 32"/>
              <a:gd name="f48" fmla="*/ f39 1 36"/>
              <a:gd name="f49" fmla="*/ f40 1 32"/>
              <a:gd name="f50" fmla="*/ f41 1 36"/>
              <a:gd name="f51" fmla="*/ 0 1 f32"/>
              <a:gd name="f52" fmla="*/ f26 1 f32"/>
              <a:gd name="f53" fmla="*/ 0 1 f33"/>
              <a:gd name="f54" fmla="*/ f27 1 f33"/>
              <a:gd name="f55" fmla="*/ f43 1 f32"/>
              <a:gd name="f56" fmla="*/ f44 1 f33"/>
              <a:gd name="f57" fmla="*/ f45 1 f32"/>
              <a:gd name="f58" fmla="*/ f46 1 f33"/>
              <a:gd name="f59" fmla="*/ f47 1 f32"/>
              <a:gd name="f60" fmla="*/ f48 1 f33"/>
              <a:gd name="f61" fmla="*/ f49 1 f32"/>
              <a:gd name="f62" fmla="*/ f50 1 f33"/>
              <a:gd name="f63" fmla="*/ f51 f23 1"/>
              <a:gd name="f64" fmla="*/ f52 f23 1"/>
              <a:gd name="f65" fmla="*/ f54 f24 1"/>
              <a:gd name="f66" fmla="*/ f53 f24 1"/>
              <a:gd name="f67" fmla="*/ f55 f23 1"/>
              <a:gd name="f68" fmla="*/ f56 f24 1"/>
              <a:gd name="f69" fmla="*/ f57 f23 1"/>
              <a:gd name="f70" fmla="*/ f58 f24 1"/>
              <a:gd name="f71" fmla="*/ f59 f23 1"/>
              <a:gd name="f72" fmla="*/ f60 f24 1"/>
              <a:gd name="f73" fmla="*/ f61 f23 1"/>
              <a:gd name="f74" fmla="*/ f62 f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2">
                <a:pos x="f67" y="f68"/>
              </a:cxn>
              <a:cxn ang="f42">
                <a:pos x="f69" y="f70"/>
              </a:cxn>
              <a:cxn ang="f42">
                <a:pos x="f71" y="f72"/>
              </a:cxn>
              <a:cxn ang="f42">
                <a:pos x="f73" y="f74"/>
              </a:cxn>
              <a:cxn ang="f42">
                <a:pos x="f67" y="f68"/>
              </a:cxn>
            </a:cxnLst>
            <a:rect l="f63" t="f66" r="f64" b="f65"/>
            <a:pathLst>
              <a:path w="32" h="36">
                <a:moveTo>
                  <a:pt x="f8" y="f7"/>
                </a:moveTo>
                <a:cubicBezTo>
                  <a:pt x="f9" y="f10"/>
                  <a:pt x="f5" y="f11"/>
                  <a:pt x="f5" y="f12"/>
                </a:cubicBezTo>
                <a:cubicBezTo>
                  <a:pt x="f13" y="f14"/>
                  <a:pt x="f15" y="f13"/>
                  <a:pt x="f16" y="f17"/>
                </a:cubicBezTo>
                <a:cubicBezTo>
                  <a:pt x="f12" y="f5"/>
                  <a:pt x="f6" y="f15"/>
                  <a:pt x="f6" y="f18"/>
                </a:cubicBezTo>
                <a:cubicBezTo>
                  <a:pt x="f19" y="f11"/>
                  <a:pt x="f20" y="f21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4" name="Freeform 136">
            <a:extLst>
              <a:ext uri="{FF2B5EF4-FFF2-40B4-BE49-F238E27FC236}">
                <a16:creationId xmlns:a16="http://schemas.microsoft.com/office/drawing/2014/main" id="{F2835166-394B-9A24-3C59-F907BBF3990A}"/>
              </a:ext>
            </a:extLst>
          </p:cNvPr>
          <p:cNvSpPr/>
          <p:nvPr/>
        </p:nvSpPr>
        <p:spPr>
          <a:xfrm>
            <a:off x="723903" y="2447921"/>
            <a:ext cx="65086" cy="5397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"/>
              <a:gd name="f7" fmla="val 32"/>
              <a:gd name="f8" fmla="val 27"/>
              <a:gd name="f9" fmla="val 1"/>
              <a:gd name="f10" fmla="val 4"/>
              <a:gd name="f11" fmla="val 8"/>
              <a:gd name="f12" fmla="val 33"/>
              <a:gd name="f13" fmla="val 7"/>
              <a:gd name="f14" fmla="val 24"/>
              <a:gd name="f15" fmla="val 31"/>
              <a:gd name="f16" fmla="val 15"/>
              <a:gd name="f17" fmla="val 30"/>
              <a:gd name="f18" fmla="val 10"/>
              <a:gd name="f19" fmla="val 5"/>
              <a:gd name="f20" fmla="val 28"/>
              <a:gd name="f21" fmla="val 26"/>
              <a:gd name="f22" fmla="+- 0 0 -90"/>
              <a:gd name="f23" fmla="*/ f3 1 38"/>
              <a:gd name="f24" fmla="*/ f4 1 32"/>
              <a:gd name="f25" fmla="val f5"/>
              <a:gd name="f26" fmla="val f6"/>
              <a:gd name="f27" fmla="val f7"/>
              <a:gd name="f28" fmla="*/ f22 f0 1"/>
              <a:gd name="f29" fmla="+- f27 0 f25"/>
              <a:gd name="f30" fmla="+- f26 0 f25"/>
              <a:gd name="f31" fmla="*/ f28 1 f2"/>
              <a:gd name="f32" fmla="*/ f30 1 38"/>
              <a:gd name="f33" fmla="*/ f29 1 32"/>
              <a:gd name="f34" fmla="*/ 0 f30 1"/>
              <a:gd name="f35" fmla="*/ 27 f29 1"/>
              <a:gd name="f36" fmla="*/ 33 f30 1"/>
              <a:gd name="f37" fmla="*/ 7 f29 1"/>
              <a:gd name="f38" fmla="*/ 32 f30 1"/>
              <a:gd name="f39" fmla="*/ 15 f30 1"/>
              <a:gd name="f40" fmla="*/ 30 f29 1"/>
              <a:gd name="f41" fmla="*/ 26 f29 1"/>
              <a:gd name="f42" fmla="+- f31 0 f1"/>
              <a:gd name="f43" fmla="*/ f34 1 38"/>
              <a:gd name="f44" fmla="*/ f35 1 32"/>
              <a:gd name="f45" fmla="*/ f36 1 38"/>
              <a:gd name="f46" fmla="*/ f37 1 32"/>
              <a:gd name="f47" fmla="*/ f38 1 38"/>
              <a:gd name="f48" fmla="*/ f39 1 38"/>
              <a:gd name="f49" fmla="*/ f40 1 32"/>
              <a:gd name="f50" fmla="*/ f41 1 32"/>
              <a:gd name="f51" fmla="*/ 0 1 f32"/>
              <a:gd name="f52" fmla="*/ f26 1 f32"/>
              <a:gd name="f53" fmla="*/ 0 1 f33"/>
              <a:gd name="f54" fmla="*/ f27 1 f33"/>
              <a:gd name="f55" fmla="*/ f43 1 f32"/>
              <a:gd name="f56" fmla="*/ f44 1 f33"/>
              <a:gd name="f57" fmla="*/ f45 1 f32"/>
              <a:gd name="f58" fmla="*/ f46 1 f33"/>
              <a:gd name="f59" fmla="*/ f47 1 f32"/>
              <a:gd name="f60" fmla="*/ f48 1 f32"/>
              <a:gd name="f61" fmla="*/ f49 1 f33"/>
              <a:gd name="f62" fmla="*/ f50 1 f33"/>
              <a:gd name="f63" fmla="*/ f51 f23 1"/>
              <a:gd name="f64" fmla="*/ f52 f23 1"/>
              <a:gd name="f65" fmla="*/ f54 f24 1"/>
              <a:gd name="f66" fmla="*/ f53 f24 1"/>
              <a:gd name="f67" fmla="*/ f55 f23 1"/>
              <a:gd name="f68" fmla="*/ f56 f24 1"/>
              <a:gd name="f69" fmla="*/ f57 f23 1"/>
              <a:gd name="f70" fmla="*/ f58 f24 1"/>
              <a:gd name="f71" fmla="*/ f59 f23 1"/>
              <a:gd name="f72" fmla="*/ f60 f23 1"/>
              <a:gd name="f73" fmla="*/ f61 f24 1"/>
              <a:gd name="f74" fmla="*/ f62 f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2">
                <a:pos x="f67" y="f68"/>
              </a:cxn>
              <a:cxn ang="f42">
                <a:pos x="f69" y="f70"/>
              </a:cxn>
              <a:cxn ang="f42">
                <a:pos x="f71" y="f70"/>
              </a:cxn>
              <a:cxn ang="f42">
                <a:pos x="f72" y="f73"/>
              </a:cxn>
              <a:cxn ang="f42">
                <a:pos x="f67" y="f74"/>
              </a:cxn>
              <a:cxn ang="f42">
                <a:pos x="f67" y="f68"/>
              </a:cxn>
            </a:cxnLst>
            <a:rect l="f63" t="f66" r="f64" b="f65"/>
            <a:pathLst>
              <a:path w="38" h="32">
                <a:moveTo>
                  <a:pt x="f5" y="f8"/>
                </a:moveTo>
                <a:cubicBezTo>
                  <a:pt x="f9" y="f10"/>
                  <a:pt x="f11" y="f5"/>
                  <a:pt x="f12" y="f13"/>
                </a:cubicBezTo>
                <a:cubicBezTo>
                  <a:pt x="f12" y="f13"/>
                  <a:pt x="f7" y="f13"/>
                  <a:pt x="f7" y="f13"/>
                </a:cubicBezTo>
                <a:cubicBezTo>
                  <a:pt x="f6" y="f14"/>
                  <a:pt x="f15" y="f7"/>
                  <a:pt x="f16" y="f17"/>
                </a:cubicBezTo>
                <a:cubicBezTo>
                  <a:pt x="f18" y="f17"/>
                  <a:pt x="f19" y="f20"/>
                  <a:pt x="f5" y="f21"/>
                </a:cubicBezTo>
                <a:cubicBezTo>
                  <a:pt x="f5" y="f21"/>
                  <a:pt x="f5" y="f8"/>
                  <a:pt x="f5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5" name="Freeform 137">
            <a:extLst>
              <a:ext uri="{FF2B5EF4-FFF2-40B4-BE49-F238E27FC236}">
                <a16:creationId xmlns:a16="http://schemas.microsoft.com/office/drawing/2014/main" id="{4E6971B8-35A3-768F-488F-9DC6F172DBDD}"/>
              </a:ext>
            </a:extLst>
          </p:cNvPr>
          <p:cNvSpPr/>
          <p:nvPr/>
        </p:nvSpPr>
        <p:spPr>
          <a:xfrm>
            <a:off x="850904" y="2403472"/>
            <a:ext cx="39684" cy="396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4"/>
              <a:gd name="f7" fmla="val 23"/>
              <a:gd name="f8" fmla="val 6"/>
              <a:gd name="f9" fmla="val 12"/>
              <a:gd name="f10" fmla="val 18"/>
              <a:gd name="f11" fmla="val 8"/>
              <a:gd name="f12" fmla="val 15"/>
              <a:gd name="f13" fmla="val 16"/>
              <a:gd name="f14" fmla="val 2"/>
              <a:gd name="f15" fmla="val 4"/>
              <a:gd name="f16" fmla="+- 0 0 -90"/>
              <a:gd name="f17" fmla="*/ f3 1 24"/>
              <a:gd name="f18" fmla="*/ f4 1 23"/>
              <a:gd name="f19" fmla="val f5"/>
              <a:gd name="f20" fmla="val f6"/>
              <a:gd name="f21" fmla="val f7"/>
              <a:gd name="f22" fmla="*/ f16 f0 1"/>
              <a:gd name="f23" fmla="+- f21 0 f19"/>
              <a:gd name="f24" fmla="+- f20 0 f19"/>
              <a:gd name="f25" fmla="*/ f22 1 f2"/>
              <a:gd name="f26" fmla="*/ f24 1 24"/>
              <a:gd name="f27" fmla="*/ f23 1 23"/>
              <a:gd name="f28" fmla="*/ 6 f24 1"/>
              <a:gd name="f29" fmla="*/ 0 f23 1"/>
              <a:gd name="f30" fmla="*/ 24 f24 1"/>
              <a:gd name="f31" fmla="*/ 23 f23 1"/>
              <a:gd name="f32" fmla="*/ 0 f24 1"/>
              <a:gd name="f33" fmla="+- f25 0 f1"/>
              <a:gd name="f34" fmla="*/ f28 1 24"/>
              <a:gd name="f35" fmla="*/ f29 1 23"/>
              <a:gd name="f36" fmla="*/ f30 1 24"/>
              <a:gd name="f37" fmla="*/ f31 1 23"/>
              <a:gd name="f38" fmla="*/ f32 1 24"/>
              <a:gd name="f39" fmla="*/ 0 1 f26"/>
              <a:gd name="f40" fmla="*/ f20 1 f26"/>
              <a:gd name="f41" fmla="*/ 0 1 f27"/>
              <a:gd name="f42" fmla="*/ f21 1 f27"/>
              <a:gd name="f43" fmla="*/ f34 1 f26"/>
              <a:gd name="f44" fmla="*/ f35 1 f27"/>
              <a:gd name="f45" fmla="*/ f36 1 f26"/>
              <a:gd name="f46" fmla="*/ f37 1 f27"/>
              <a:gd name="f47" fmla="*/ f38 1 f26"/>
              <a:gd name="f48" fmla="*/ f39 f17 1"/>
              <a:gd name="f49" fmla="*/ f40 f17 1"/>
              <a:gd name="f50" fmla="*/ f42 f18 1"/>
              <a:gd name="f51" fmla="*/ f41 f18 1"/>
              <a:gd name="f52" fmla="*/ f43 f17 1"/>
              <a:gd name="f53" fmla="*/ f44 f18 1"/>
              <a:gd name="f54" fmla="*/ f45 f17 1"/>
              <a:gd name="f55" fmla="*/ f46 f18 1"/>
              <a:gd name="f56" fmla="*/ f47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2" y="f53"/>
              </a:cxn>
              <a:cxn ang="f33">
                <a:pos x="f54" y="f53"/>
              </a:cxn>
              <a:cxn ang="f33">
                <a:pos x="f54" y="f55"/>
              </a:cxn>
              <a:cxn ang="f33">
                <a:pos x="f56" y="f55"/>
              </a:cxn>
              <a:cxn ang="f33">
                <a:pos x="f52" y="f53"/>
              </a:cxn>
            </a:cxnLst>
            <a:rect l="f48" t="f51" r="f49" b="f50"/>
            <a:pathLst>
              <a:path w="24" h="23">
                <a:moveTo>
                  <a:pt x="f8" y="f5"/>
                </a:moveTo>
                <a:cubicBezTo>
                  <a:pt x="f9" y="f5"/>
                  <a:pt x="f10" y="f5"/>
                  <a:pt x="f6" y="f5"/>
                </a:cubicBezTo>
                <a:cubicBezTo>
                  <a:pt x="f6" y="f11"/>
                  <a:pt x="f6" y="f12"/>
                  <a:pt x="f6" y="f7"/>
                </a:cubicBezTo>
                <a:cubicBezTo>
                  <a:pt x="f13" y="f7"/>
                  <a:pt x="f11" y="f7"/>
                  <a:pt x="f5" y="f7"/>
                </a:cubicBezTo>
                <a:cubicBezTo>
                  <a:pt x="f14" y="f12"/>
                  <a:pt x="f15" y="f11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6" name="Freeform 138">
            <a:extLst>
              <a:ext uri="{FF2B5EF4-FFF2-40B4-BE49-F238E27FC236}">
                <a16:creationId xmlns:a16="http://schemas.microsoft.com/office/drawing/2014/main" id="{14167FD9-5A68-58B0-EFB6-726AC1BC211F}"/>
              </a:ext>
            </a:extLst>
          </p:cNvPr>
          <p:cNvSpPr/>
          <p:nvPr/>
        </p:nvSpPr>
        <p:spPr>
          <a:xfrm>
            <a:off x="5297484" y="4619621"/>
            <a:ext cx="65086" cy="4921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9"/>
              <a:gd name="f7" fmla="val 29"/>
              <a:gd name="f8" fmla="val 14"/>
              <a:gd name="f9" fmla="val 28"/>
              <a:gd name="f10" fmla="val 21"/>
              <a:gd name="f11" fmla="val 16"/>
              <a:gd name="f12" fmla="val 10"/>
              <a:gd name="f13" fmla="val 27"/>
              <a:gd name="f14" fmla="val 5"/>
              <a:gd name="f15" fmla="val 19"/>
              <a:gd name="f16" fmla="val 15"/>
              <a:gd name="f17" fmla="val 9"/>
              <a:gd name="f18" fmla="val 1"/>
              <a:gd name="f19" fmla="val 20"/>
              <a:gd name="f20" fmla="val 7"/>
              <a:gd name="f21" fmla="+- 0 0 -90"/>
              <a:gd name="f22" fmla="*/ f3 1 39"/>
              <a:gd name="f23" fmla="*/ f4 1 29"/>
              <a:gd name="f24" fmla="val f5"/>
              <a:gd name="f25" fmla="val f6"/>
              <a:gd name="f26" fmla="val f7"/>
              <a:gd name="f27" fmla="*/ f21 f0 1"/>
              <a:gd name="f28" fmla="+- f26 0 f24"/>
              <a:gd name="f29" fmla="+- f25 0 f24"/>
              <a:gd name="f30" fmla="*/ f27 1 f2"/>
              <a:gd name="f31" fmla="*/ f29 1 39"/>
              <a:gd name="f32" fmla="*/ f28 1 29"/>
              <a:gd name="f33" fmla="*/ 39 f29 1"/>
              <a:gd name="f34" fmla="*/ 14 f28 1"/>
              <a:gd name="f35" fmla="*/ 16 f29 1"/>
              <a:gd name="f36" fmla="*/ 28 f28 1"/>
              <a:gd name="f37" fmla="*/ 0 f29 1"/>
              <a:gd name="f38" fmla="*/ 15 f28 1"/>
              <a:gd name="f39" fmla="*/ 15 f29 1"/>
              <a:gd name="f40" fmla="*/ 0 f28 1"/>
              <a:gd name="f41" fmla="+- f30 0 f1"/>
              <a:gd name="f42" fmla="*/ f33 1 39"/>
              <a:gd name="f43" fmla="*/ f34 1 29"/>
              <a:gd name="f44" fmla="*/ f35 1 39"/>
              <a:gd name="f45" fmla="*/ f36 1 29"/>
              <a:gd name="f46" fmla="*/ f37 1 39"/>
              <a:gd name="f47" fmla="*/ f38 1 29"/>
              <a:gd name="f48" fmla="*/ f39 1 39"/>
              <a:gd name="f49" fmla="*/ f40 1 29"/>
              <a:gd name="f50" fmla="*/ 0 1 f31"/>
              <a:gd name="f51" fmla="*/ f25 1 f31"/>
              <a:gd name="f52" fmla="*/ 0 1 f32"/>
              <a:gd name="f53" fmla="*/ f26 1 f32"/>
              <a:gd name="f54" fmla="*/ f42 1 f31"/>
              <a:gd name="f55" fmla="*/ f43 1 f32"/>
              <a:gd name="f56" fmla="*/ f44 1 f31"/>
              <a:gd name="f57" fmla="*/ f45 1 f32"/>
              <a:gd name="f58" fmla="*/ f46 1 f31"/>
              <a:gd name="f59" fmla="*/ f47 1 f32"/>
              <a:gd name="f60" fmla="*/ f48 1 f31"/>
              <a:gd name="f61" fmla="*/ f49 1 f32"/>
              <a:gd name="f62" fmla="*/ f50 f22 1"/>
              <a:gd name="f63" fmla="*/ f51 f22 1"/>
              <a:gd name="f64" fmla="*/ f53 f23 1"/>
              <a:gd name="f65" fmla="*/ f52 f23 1"/>
              <a:gd name="f66" fmla="*/ f54 f22 1"/>
              <a:gd name="f67" fmla="*/ f55 f23 1"/>
              <a:gd name="f68" fmla="*/ f56 f22 1"/>
              <a:gd name="f69" fmla="*/ f57 f23 1"/>
              <a:gd name="f70" fmla="*/ f58 f22 1"/>
              <a:gd name="f71" fmla="*/ f59 f23 1"/>
              <a:gd name="f72" fmla="*/ f60 f22 1"/>
              <a:gd name="f73" fmla="*/ f61 f2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1">
                <a:pos x="f66" y="f67"/>
              </a:cxn>
              <a:cxn ang="f41">
                <a:pos x="f68" y="f69"/>
              </a:cxn>
              <a:cxn ang="f41">
                <a:pos x="f70" y="f71"/>
              </a:cxn>
              <a:cxn ang="f41">
                <a:pos x="f72" y="f73"/>
              </a:cxn>
              <a:cxn ang="f41">
                <a:pos x="f66" y="f67"/>
              </a:cxn>
            </a:cxnLst>
            <a:rect l="f62" t="f65" r="f63" b="f64"/>
            <a:pathLst>
              <a:path w="39" h="29">
                <a:moveTo>
                  <a:pt x="f6" y="f8"/>
                </a:moveTo>
                <a:cubicBezTo>
                  <a:pt x="f9" y="f10"/>
                  <a:pt x="f10" y="f7"/>
                  <a:pt x="f11" y="f9"/>
                </a:cubicBezTo>
                <a:cubicBezTo>
                  <a:pt x="f12" y="f13"/>
                  <a:pt x="f14" y="f15"/>
                  <a:pt x="f5" y="f16"/>
                </a:cubicBezTo>
                <a:cubicBezTo>
                  <a:pt x="f14" y="f12"/>
                  <a:pt x="f17" y="f18"/>
                  <a:pt x="f16" y="f5"/>
                </a:cubicBezTo>
                <a:cubicBezTo>
                  <a:pt x="f19" y="f5"/>
                  <a:pt x="f13" y="f20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7" name="Freeform 139">
            <a:extLst>
              <a:ext uri="{FF2B5EF4-FFF2-40B4-BE49-F238E27FC236}">
                <a16:creationId xmlns:a16="http://schemas.microsoft.com/office/drawing/2014/main" id="{C0307906-CFCB-6763-DDF7-C61B012F44B0}"/>
              </a:ext>
            </a:extLst>
          </p:cNvPr>
          <p:cNvSpPr/>
          <p:nvPr/>
        </p:nvSpPr>
        <p:spPr>
          <a:xfrm>
            <a:off x="5011734" y="3967160"/>
            <a:ext cx="52385" cy="5555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1"/>
              <a:gd name="f7" fmla="val 33"/>
              <a:gd name="f8" fmla="val 14"/>
              <a:gd name="f9" fmla="val 22"/>
              <a:gd name="f10" fmla="val 9"/>
              <a:gd name="f11" fmla="val 27"/>
              <a:gd name="f12" fmla="val 20"/>
              <a:gd name="f13" fmla="val 26"/>
              <a:gd name="f14" fmla="val 24"/>
              <a:gd name="f15" fmla="val 21"/>
              <a:gd name="f16" fmla="val 32"/>
              <a:gd name="f17" fmla="val 15"/>
              <a:gd name="f18" fmla="val 10"/>
              <a:gd name="f19" fmla="val 25"/>
              <a:gd name="f20" fmla="val 7"/>
              <a:gd name="f21" fmla="+- 0 0 -90"/>
              <a:gd name="f22" fmla="*/ f3 1 31"/>
              <a:gd name="f23" fmla="*/ f4 1 33"/>
              <a:gd name="f24" fmla="val f5"/>
              <a:gd name="f25" fmla="val f6"/>
              <a:gd name="f26" fmla="val f7"/>
              <a:gd name="f27" fmla="*/ f21 f0 1"/>
              <a:gd name="f28" fmla="+- f26 0 f24"/>
              <a:gd name="f29" fmla="+- f25 0 f24"/>
              <a:gd name="f30" fmla="*/ f27 1 f2"/>
              <a:gd name="f31" fmla="*/ f29 1 31"/>
              <a:gd name="f32" fmla="*/ f28 1 33"/>
              <a:gd name="f33" fmla="*/ 14 f29 1"/>
              <a:gd name="f34" fmla="*/ 0 f28 1"/>
              <a:gd name="f35" fmla="*/ 31 f29 1"/>
              <a:gd name="f36" fmla="*/ 20 f28 1"/>
              <a:gd name="f37" fmla="*/ 15 f29 1"/>
              <a:gd name="f38" fmla="*/ 32 f28 1"/>
              <a:gd name="f39" fmla="*/ 0 f29 1"/>
              <a:gd name="f40" fmla="*/ 21 f28 1"/>
              <a:gd name="f41" fmla="+- f30 0 f1"/>
              <a:gd name="f42" fmla="*/ f33 1 31"/>
              <a:gd name="f43" fmla="*/ f34 1 33"/>
              <a:gd name="f44" fmla="*/ f35 1 31"/>
              <a:gd name="f45" fmla="*/ f36 1 33"/>
              <a:gd name="f46" fmla="*/ f37 1 31"/>
              <a:gd name="f47" fmla="*/ f38 1 33"/>
              <a:gd name="f48" fmla="*/ f39 1 31"/>
              <a:gd name="f49" fmla="*/ f40 1 33"/>
              <a:gd name="f50" fmla="*/ 0 1 f31"/>
              <a:gd name="f51" fmla="*/ f25 1 f31"/>
              <a:gd name="f52" fmla="*/ 0 1 f32"/>
              <a:gd name="f53" fmla="*/ f26 1 f32"/>
              <a:gd name="f54" fmla="*/ f42 1 f31"/>
              <a:gd name="f55" fmla="*/ f43 1 f32"/>
              <a:gd name="f56" fmla="*/ f44 1 f31"/>
              <a:gd name="f57" fmla="*/ f45 1 f32"/>
              <a:gd name="f58" fmla="*/ f46 1 f31"/>
              <a:gd name="f59" fmla="*/ f47 1 f32"/>
              <a:gd name="f60" fmla="*/ f48 1 f31"/>
              <a:gd name="f61" fmla="*/ f49 1 f32"/>
              <a:gd name="f62" fmla="*/ f50 f22 1"/>
              <a:gd name="f63" fmla="*/ f51 f22 1"/>
              <a:gd name="f64" fmla="*/ f53 f23 1"/>
              <a:gd name="f65" fmla="*/ f52 f23 1"/>
              <a:gd name="f66" fmla="*/ f54 f22 1"/>
              <a:gd name="f67" fmla="*/ f55 f23 1"/>
              <a:gd name="f68" fmla="*/ f56 f22 1"/>
              <a:gd name="f69" fmla="*/ f57 f23 1"/>
              <a:gd name="f70" fmla="*/ f58 f22 1"/>
              <a:gd name="f71" fmla="*/ f59 f23 1"/>
              <a:gd name="f72" fmla="*/ f60 f22 1"/>
              <a:gd name="f73" fmla="*/ f61 f2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1">
                <a:pos x="f66" y="f67"/>
              </a:cxn>
              <a:cxn ang="f41">
                <a:pos x="f68" y="f69"/>
              </a:cxn>
              <a:cxn ang="f41">
                <a:pos x="f70" y="f71"/>
              </a:cxn>
              <a:cxn ang="f41">
                <a:pos x="f72" y="f73"/>
              </a:cxn>
              <a:cxn ang="f41">
                <a:pos x="f66" y="f67"/>
              </a:cxn>
            </a:cxnLst>
            <a:rect l="f62" t="f65" r="f63" b="f64"/>
            <a:pathLst>
              <a:path w="31" h="33">
                <a:moveTo>
                  <a:pt x="f8" y="f5"/>
                </a:moveTo>
                <a:cubicBezTo>
                  <a:pt x="f9" y="f10"/>
                  <a:pt x="f11" y="f8"/>
                  <a:pt x="f6" y="f12"/>
                </a:cubicBezTo>
                <a:cubicBezTo>
                  <a:pt x="f13" y="f14"/>
                  <a:pt x="f15" y="f16"/>
                  <a:pt x="f17" y="f16"/>
                </a:cubicBezTo>
                <a:cubicBezTo>
                  <a:pt x="f18" y="f7"/>
                  <a:pt x="f5" y="f19"/>
                  <a:pt x="f5" y="f15"/>
                </a:cubicBezTo>
                <a:cubicBezTo>
                  <a:pt x="f5" y="f17"/>
                  <a:pt x="f20" y="f18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8" name="Freeform 140">
            <a:extLst>
              <a:ext uri="{FF2B5EF4-FFF2-40B4-BE49-F238E27FC236}">
                <a16:creationId xmlns:a16="http://schemas.microsoft.com/office/drawing/2014/main" id="{1A1DC6AB-EC94-D51F-94B3-491C8BE14B07}"/>
              </a:ext>
            </a:extLst>
          </p:cNvPr>
          <p:cNvSpPr/>
          <p:nvPr/>
        </p:nvSpPr>
        <p:spPr>
          <a:xfrm>
            <a:off x="5327651" y="3771899"/>
            <a:ext cx="50804" cy="5715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0"/>
              <a:gd name="f7" fmla="val 34"/>
              <a:gd name="f8" fmla="val 15"/>
              <a:gd name="f9" fmla="val 23"/>
              <a:gd name="f10" fmla="val 10"/>
              <a:gd name="f11" fmla="val 16"/>
              <a:gd name="f12" fmla="val 21"/>
              <a:gd name="f13" fmla="val 25"/>
              <a:gd name="f14" fmla="val 20"/>
              <a:gd name="f15" fmla="val 33"/>
              <a:gd name="f16" fmla="val 32"/>
              <a:gd name="f17" fmla="val 3"/>
              <a:gd name="f18" fmla="val 24"/>
              <a:gd name="f19" fmla="val 1"/>
              <a:gd name="f20" fmla="val 18"/>
              <a:gd name="f21" fmla="val 8"/>
              <a:gd name="f22" fmla="val 9"/>
              <a:gd name="f23" fmla="+- 0 0 -90"/>
              <a:gd name="f24" fmla="*/ f3 1 30"/>
              <a:gd name="f25" fmla="*/ f4 1 34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30"/>
              <a:gd name="f34" fmla="*/ f30 1 34"/>
              <a:gd name="f35" fmla="*/ 15 f31 1"/>
              <a:gd name="f36" fmla="*/ 0 f30 1"/>
              <a:gd name="f37" fmla="*/ 30 f31 1"/>
              <a:gd name="f38" fmla="*/ 21 f30 1"/>
              <a:gd name="f39" fmla="*/ 16 f31 1"/>
              <a:gd name="f40" fmla="*/ 33 f30 1"/>
              <a:gd name="f41" fmla="*/ 1 f31 1"/>
              <a:gd name="f42" fmla="*/ 18 f30 1"/>
              <a:gd name="f43" fmla="+- f32 0 f1"/>
              <a:gd name="f44" fmla="*/ f35 1 30"/>
              <a:gd name="f45" fmla="*/ f36 1 34"/>
              <a:gd name="f46" fmla="*/ f37 1 30"/>
              <a:gd name="f47" fmla="*/ f38 1 34"/>
              <a:gd name="f48" fmla="*/ f39 1 30"/>
              <a:gd name="f49" fmla="*/ f40 1 34"/>
              <a:gd name="f50" fmla="*/ f41 1 30"/>
              <a:gd name="f51" fmla="*/ f42 1 34"/>
              <a:gd name="f52" fmla="*/ 0 1 f33"/>
              <a:gd name="f53" fmla="*/ f27 1 f33"/>
              <a:gd name="f54" fmla="*/ 0 1 f34"/>
              <a:gd name="f55" fmla="*/ f28 1 f34"/>
              <a:gd name="f56" fmla="*/ f44 1 f33"/>
              <a:gd name="f57" fmla="*/ f45 1 f34"/>
              <a:gd name="f58" fmla="*/ f46 1 f33"/>
              <a:gd name="f59" fmla="*/ f47 1 f34"/>
              <a:gd name="f60" fmla="*/ f48 1 f33"/>
              <a:gd name="f61" fmla="*/ f49 1 f34"/>
              <a:gd name="f62" fmla="*/ f50 1 f33"/>
              <a:gd name="f63" fmla="*/ f51 1 f34"/>
              <a:gd name="f64" fmla="*/ f52 f24 1"/>
              <a:gd name="f65" fmla="*/ f53 f24 1"/>
              <a:gd name="f66" fmla="*/ f55 f25 1"/>
              <a:gd name="f67" fmla="*/ f54 f25 1"/>
              <a:gd name="f68" fmla="*/ f56 f24 1"/>
              <a:gd name="f69" fmla="*/ f57 f25 1"/>
              <a:gd name="f70" fmla="*/ f58 f24 1"/>
              <a:gd name="f71" fmla="*/ f59 f25 1"/>
              <a:gd name="f72" fmla="*/ f60 f24 1"/>
              <a:gd name="f73" fmla="*/ f61 f25 1"/>
              <a:gd name="f74" fmla="*/ f62 f24 1"/>
              <a:gd name="f75" fmla="*/ f63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3">
                <a:pos x="f68" y="f69"/>
              </a:cxn>
              <a:cxn ang="f43">
                <a:pos x="f70" y="f71"/>
              </a:cxn>
              <a:cxn ang="f43">
                <a:pos x="f72" y="f73"/>
              </a:cxn>
              <a:cxn ang="f43">
                <a:pos x="f74" y="f75"/>
              </a:cxn>
              <a:cxn ang="f43">
                <a:pos x="f68" y="f69"/>
              </a:cxn>
            </a:cxnLst>
            <a:rect l="f64" t="f67" r="f65" b="f66"/>
            <a:pathLst>
              <a:path w="30" h="34">
                <a:moveTo>
                  <a:pt x="f8" y="f5"/>
                </a:moveTo>
                <a:cubicBezTo>
                  <a:pt x="f9" y="f10"/>
                  <a:pt x="f6" y="f11"/>
                  <a:pt x="f6" y="f12"/>
                </a:cubicBezTo>
                <a:cubicBezTo>
                  <a:pt x="f6" y="f13"/>
                  <a:pt x="f14" y="f7"/>
                  <a:pt x="f11" y="f15"/>
                </a:cubicBezTo>
                <a:cubicBezTo>
                  <a:pt x="f10" y="f16"/>
                  <a:pt x="f17" y="f18"/>
                  <a:pt x="f19" y="f20"/>
                </a:cubicBezTo>
                <a:cubicBezTo>
                  <a:pt x="f5" y="f8"/>
                  <a:pt x="f21" y="f22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9" name="Freeform 141">
            <a:extLst>
              <a:ext uri="{FF2B5EF4-FFF2-40B4-BE49-F238E27FC236}">
                <a16:creationId xmlns:a16="http://schemas.microsoft.com/office/drawing/2014/main" id="{AB6E2534-30F7-AD87-21A6-4142BE6721B2}"/>
              </a:ext>
            </a:extLst>
          </p:cNvPr>
          <p:cNvSpPr/>
          <p:nvPr/>
        </p:nvSpPr>
        <p:spPr>
          <a:xfrm>
            <a:off x="1000125" y="2390771"/>
            <a:ext cx="41276" cy="3810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"/>
              <a:gd name="f7" fmla="val 23"/>
              <a:gd name="f8" fmla="val 1"/>
              <a:gd name="f9" fmla="val 2"/>
              <a:gd name="f10" fmla="val 3"/>
              <a:gd name="f11" fmla="val 4"/>
              <a:gd name="f12" fmla="val 11"/>
              <a:gd name="f13" fmla="val 18"/>
              <a:gd name="f14" fmla="val 5"/>
              <a:gd name="f15" fmla="val 24"/>
              <a:gd name="f16" fmla="val 10"/>
              <a:gd name="f17" fmla="val 19"/>
              <a:gd name="f18" fmla="val 20"/>
              <a:gd name="f19" fmla="val 15"/>
              <a:gd name="f20" fmla="val 7"/>
              <a:gd name="f21" fmla="val 21"/>
              <a:gd name="f22" fmla="val 22"/>
              <a:gd name="f23" fmla="val 8"/>
              <a:gd name="f24" fmla="+- 0 0 -90"/>
              <a:gd name="f25" fmla="*/ f3 1 25"/>
              <a:gd name="f26" fmla="*/ f4 1 23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25"/>
              <a:gd name="f35" fmla="*/ f31 1 23"/>
              <a:gd name="f36" fmla="*/ 1 f32 1"/>
              <a:gd name="f37" fmla="*/ 1 f31 1"/>
              <a:gd name="f38" fmla="*/ 4 f32 1"/>
              <a:gd name="f39" fmla="*/ 0 f31 1"/>
              <a:gd name="f40" fmla="*/ 25 f32 1"/>
              <a:gd name="f41" fmla="*/ 5 f31 1"/>
              <a:gd name="f42" fmla="*/ 20 f32 1"/>
              <a:gd name="f43" fmla="*/ 20 f31 1"/>
              <a:gd name="f44" fmla="*/ 0 f32 1"/>
              <a:gd name="f45" fmla="*/ 22 f31 1"/>
              <a:gd name="f46" fmla="+- f33 0 f1"/>
              <a:gd name="f47" fmla="*/ f36 1 25"/>
              <a:gd name="f48" fmla="*/ f37 1 23"/>
              <a:gd name="f49" fmla="*/ f38 1 25"/>
              <a:gd name="f50" fmla="*/ f39 1 23"/>
              <a:gd name="f51" fmla="*/ f40 1 25"/>
              <a:gd name="f52" fmla="*/ f41 1 23"/>
              <a:gd name="f53" fmla="*/ f42 1 25"/>
              <a:gd name="f54" fmla="*/ f43 1 23"/>
              <a:gd name="f55" fmla="*/ f44 1 25"/>
              <a:gd name="f56" fmla="*/ f45 1 23"/>
              <a:gd name="f57" fmla="*/ 0 1 f34"/>
              <a:gd name="f58" fmla="*/ f28 1 f34"/>
              <a:gd name="f59" fmla="*/ 0 1 f35"/>
              <a:gd name="f60" fmla="*/ f29 1 f35"/>
              <a:gd name="f61" fmla="*/ f47 1 f34"/>
              <a:gd name="f62" fmla="*/ f48 1 f35"/>
              <a:gd name="f63" fmla="*/ f49 1 f34"/>
              <a:gd name="f64" fmla="*/ f50 1 f35"/>
              <a:gd name="f65" fmla="*/ f51 1 f34"/>
              <a:gd name="f66" fmla="*/ f52 1 f35"/>
              <a:gd name="f67" fmla="*/ f53 1 f34"/>
              <a:gd name="f68" fmla="*/ f54 1 f35"/>
              <a:gd name="f69" fmla="*/ f55 1 f34"/>
              <a:gd name="f70" fmla="*/ f56 1 f35"/>
              <a:gd name="f71" fmla="*/ f57 f25 1"/>
              <a:gd name="f72" fmla="*/ f58 f25 1"/>
              <a:gd name="f73" fmla="*/ f60 f26 1"/>
              <a:gd name="f74" fmla="*/ f59 f26 1"/>
              <a:gd name="f75" fmla="*/ f61 f25 1"/>
              <a:gd name="f76" fmla="*/ f62 f26 1"/>
              <a:gd name="f77" fmla="*/ f63 f25 1"/>
              <a:gd name="f78" fmla="*/ f64 f26 1"/>
              <a:gd name="f79" fmla="*/ f65 f25 1"/>
              <a:gd name="f80" fmla="*/ f66 f26 1"/>
              <a:gd name="f81" fmla="*/ f67 f25 1"/>
              <a:gd name="f82" fmla="*/ f68 f26 1"/>
              <a:gd name="f83" fmla="*/ f69 f25 1"/>
              <a:gd name="f84" fmla="*/ f70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6">
                <a:pos x="f75" y="f76"/>
              </a:cxn>
              <a:cxn ang="f46">
                <a:pos x="f77" y="f78"/>
              </a:cxn>
              <a:cxn ang="f46">
                <a:pos x="f79" y="f80"/>
              </a:cxn>
              <a:cxn ang="f46">
                <a:pos x="f81" y="f82"/>
              </a:cxn>
              <a:cxn ang="f46">
                <a:pos x="f83" y="f84"/>
              </a:cxn>
              <a:cxn ang="f46">
                <a:pos x="f75" y="f78"/>
              </a:cxn>
              <a:cxn ang="f46">
                <a:pos x="f75" y="f76"/>
              </a:cxn>
            </a:cxnLst>
            <a:rect l="f71" t="f74" r="f72" b="f73"/>
            <a:pathLst>
              <a:path w="25" h="23">
                <a:moveTo>
                  <a:pt x="f8" y="f8"/>
                </a:moveTo>
                <a:cubicBezTo>
                  <a:pt x="f9" y="f8"/>
                  <a:pt x="f10" y="f5"/>
                  <a:pt x="f11" y="f5"/>
                </a:cubicBezTo>
                <a:cubicBezTo>
                  <a:pt x="f12" y="f8"/>
                  <a:pt x="f13" y="f10"/>
                  <a:pt x="f6" y="f14"/>
                </a:cubicBezTo>
                <a:cubicBezTo>
                  <a:pt x="f15" y="f16"/>
                  <a:pt x="f15" y="f17"/>
                  <a:pt x="f18" y="f18"/>
                </a:cubicBezTo>
                <a:cubicBezTo>
                  <a:pt x="f19" y="f7"/>
                  <a:pt x="f20" y="f21"/>
                  <a:pt x="f5" y="f22"/>
                </a:cubicBezTo>
                <a:cubicBezTo>
                  <a:pt x="f8" y="f19"/>
                  <a:pt x="f8" y="f23"/>
                  <a:pt x="f8" y="f5"/>
                </a:cubicBezTo>
                <a:cubicBezTo>
                  <a:pt x="f8" y="f5"/>
                  <a:pt x="f8" y="f8"/>
                  <a:pt x="f8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0" name="Freeform 142">
            <a:extLst>
              <a:ext uri="{FF2B5EF4-FFF2-40B4-BE49-F238E27FC236}">
                <a16:creationId xmlns:a16="http://schemas.microsoft.com/office/drawing/2014/main" id="{BD92122B-ECE5-ACCE-6737-F8FBFC6F33BE}"/>
              </a:ext>
            </a:extLst>
          </p:cNvPr>
          <p:cNvSpPr/>
          <p:nvPr/>
        </p:nvSpPr>
        <p:spPr>
          <a:xfrm>
            <a:off x="920745" y="2559048"/>
            <a:ext cx="55558" cy="4921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3"/>
              <a:gd name="f7" fmla="val 30"/>
              <a:gd name="f8" fmla="val 16"/>
              <a:gd name="f9" fmla="val 9"/>
              <a:gd name="f10" fmla="val 22"/>
              <a:gd name="f11" fmla="val 4"/>
              <a:gd name="f12" fmla="val 17"/>
              <a:gd name="f13" fmla="val 13"/>
              <a:gd name="f14" fmla="val 5"/>
              <a:gd name="f15" fmla="val 8"/>
              <a:gd name="f16" fmla="val 10"/>
              <a:gd name="f17" fmla="val 15"/>
              <a:gd name="f18" fmla="val 21"/>
              <a:gd name="f19" fmla="val 27"/>
              <a:gd name="f20" fmla="val 7"/>
              <a:gd name="f21" fmla="val 12"/>
              <a:gd name="f22" fmla="val 28"/>
              <a:gd name="f23" fmla="val 23"/>
              <a:gd name="f24" fmla="+- 0 0 -90"/>
              <a:gd name="f25" fmla="*/ f3 1 33"/>
              <a:gd name="f26" fmla="*/ f4 1 30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33"/>
              <a:gd name="f35" fmla="*/ f31 1 30"/>
              <a:gd name="f36" fmla="*/ 16 f32 1"/>
              <a:gd name="f37" fmla="*/ 30 f31 1"/>
              <a:gd name="f38" fmla="*/ 0 f32 1"/>
              <a:gd name="f39" fmla="*/ 13 f31 1"/>
              <a:gd name="f40" fmla="*/ 15 f32 1"/>
              <a:gd name="f41" fmla="*/ 0 f31 1"/>
              <a:gd name="f42" fmla="*/ 33 f32 1"/>
              <a:gd name="f43" fmla="*/ 12 f31 1"/>
              <a:gd name="f44" fmla="+- f33 0 f1"/>
              <a:gd name="f45" fmla="*/ f36 1 33"/>
              <a:gd name="f46" fmla="*/ f37 1 30"/>
              <a:gd name="f47" fmla="*/ f38 1 33"/>
              <a:gd name="f48" fmla="*/ f39 1 30"/>
              <a:gd name="f49" fmla="*/ f40 1 33"/>
              <a:gd name="f50" fmla="*/ f41 1 30"/>
              <a:gd name="f51" fmla="*/ f42 1 33"/>
              <a:gd name="f52" fmla="*/ f43 1 30"/>
              <a:gd name="f53" fmla="*/ 0 1 f34"/>
              <a:gd name="f54" fmla="*/ f28 1 f34"/>
              <a:gd name="f55" fmla="*/ 0 1 f35"/>
              <a:gd name="f56" fmla="*/ f29 1 f35"/>
              <a:gd name="f57" fmla="*/ f45 1 f34"/>
              <a:gd name="f58" fmla="*/ f46 1 f35"/>
              <a:gd name="f59" fmla="*/ f47 1 f34"/>
              <a:gd name="f60" fmla="*/ f48 1 f35"/>
              <a:gd name="f61" fmla="*/ f49 1 f34"/>
              <a:gd name="f62" fmla="*/ f50 1 f35"/>
              <a:gd name="f63" fmla="*/ f51 1 f34"/>
              <a:gd name="f64" fmla="*/ f52 1 f35"/>
              <a:gd name="f65" fmla="*/ f53 f25 1"/>
              <a:gd name="f66" fmla="*/ f54 f25 1"/>
              <a:gd name="f67" fmla="*/ f56 f26 1"/>
              <a:gd name="f68" fmla="*/ f55 f26 1"/>
              <a:gd name="f69" fmla="*/ f57 f25 1"/>
              <a:gd name="f70" fmla="*/ f58 f26 1"/>
              <a:gd name="f71" fmla="*/ f59 f25 1"/>
              <a:gd name="f72" fmla="*/ f60 f26 1"/>
              <a:gd name="f73" fmla="*/ f61 f25 1"/>
              <a:gd name="f74" fmla="*/ f62 f26 1"/>
              <a:gd name="f75" fmla="*/ f63 f25 1"/>
              <a:gd name="f76" fmla="*/ f64 f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69" y="f70"/>
              </a:cxn>
              <a:cxn ang="f44">
                <a:pos x="f71" y="f72"/>
              </a:cxn>
              <a:cxn ang="f44">
                <a:pos x="f73" y="f74"/>
              </a:cxn>
              <a:cxn ang="f44">
                <a:pos x="f75" y="f76"/>
              </a:cxn>
              <a:cxn ang="f44">
                <a:pos x="f69" y="f70"/>
              </a:cxn>
            </a:cxnLst>
            <a:rect l="f65" t="f68" r="f66" b="f67"/>
            <a:pathLst>
              <a:path w="33" h="30">
                <a:moveTo>
                  <a:pt x="f8" y="f7"/>
                </a:moveTo>
                <a:cubicBezTo>
                  <a:pt x="f9" y="f10"/>
                  <a:pt x="f11" y="f12"/>
                  <a:pt x="f5" y="f13"/>
                </a:cubicBezTo>
                <a:cubicBezTo>
                  <a:pt x="f14" y="f15"/>
                  <a:pt x="f16" y="f5"/>
                  <a:pt x="f17" y="f5"/>
                </a:cubicBezTo>
                <a:cubicBezTo>
                  <a:pt x="f18" y="f5"/>
                  <a:pt x="f19" y="f20"/>
                  <a:pt x="f6" y="f21"/>
                </a:cubicBezTo>
                <a:cubicBezTo>
                  <a:pt x="f22" y="f12"/>
                  <a:pt x="f23" y="f10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1" name="Freeform 143">
            <a:extLst>
              <a:ext uri="{FF2B5EF4-FFF2-40B4-BE49-F238E27FC236}">
                <a16:creationId xmlns:a16="http://schemas.microsoft.com/office/drawing/2014/main" id="{EB915F29-7FD4-C4E1-6959-FF4C5D075AF8}"/>
              </a:ext>
            </a:extLst>
          </p:cNvPr>
          <p:cNvSpPr/>
          <p:nvPr/>
        </p:nvSpPr>
        <p:spPr>
          <a:xfrm>
            <a:off x="1270001" y="2836861"/>
            <a:ext cx="63495" cy="4604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7"/>
              <a:gd name="f7" fmla="val 27"/>
              <a:gd name="f8" fmla="val 14"/>
              <a:gd name="f9" fmla="val 25"/>
              <a:gd name="f10" fmla="val 20"/>
              <a:gd name="f11" fmla="val 19"/>
              <a:gd name="f12" fmla="val 12"/>
              <a:gd name="f13" fmla="val 26"/>
              <a:gd name="f14" fmla="val 8"/>
              <a:gd name="f15" fmla="val 4"/>
              <a:gd name="f16" fmla="val 15"/>
              <a:gd name="f17" fmla="val 6"/>
              <a:gd name="f18" fmla="val 10"/>
              <a:gd name="f19" fmla="val 3"/>
              <a:gd name="f20" fmla="val 1"/>
              <a:gd name="f21" fmla="val 21"/>
              <a:gd name="f22" fmla="val 7"/>
              <a:gd name="f23" fmla="+- 0 0 -90"/>
              <a:gd name="f24" fmla="*/ f3 1 37"/>
              <a:gd name="f25" fmla="*/ f4 1 27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37"/>
              <a:gd name="f34" fmla="*/ f30 1 27"/>
              <a:gd name="f35" fmla="*/ 37 f31 1"/>
              <a:gd name="f36" fmla="*/ 14 f30 1"/>
              <a:gd name="f37" fmla="*/ 12 f31 1"/>
              <a:gd name="f38" fmla="*/ 26 f30 1"/>
              <a:gd name="f39" fmla="*/ 0 f31 1"/>
              <a:gd name="f40" fmla="*/ 15 f30 1"/>
              <a:gd name="f41" fmla="*/ 19 f31 1"/>
              <a:gd name="f42" fmla="*/ 1 f30 1"/>
              <a:gd name="f43" fmla="+- f32 0 f1"/>
              <a:gd name="f44" fmla="*/ f35 1 37"/>
              <a:gd name="f45" fmla="*/ f36 1 27"/>
              <a:gd name="f46" fmla="*/ f37 1 37"/>
              <a:gd name="f47" fmla="*/ f38 1 27"/>
              <a:gd name="f48" fmla="*/ f39 1 37"/>
              <a:gd name="f49" fmla="*/ f40 1 27"/>
              <a:gd name="f50" fmla="*/ f41 1 37"/>
              <a:gd name="f51" fmla="*/ f42 1 27"/>
              <a:gd name="f52" fmla="*/ 0 1 f33"/>
              <a:gd name="f53" fmla="*/ f27 1 f33"/>
              <a:gd name="f54" fmla="*/ 0 1 f34"/>
              <a:gd name="f55" fmla="*/ f28 1 f34"/>
              <a:gd name="f56" fmla="*/ f44 1 f33"/>
              <a:gd name="f57" fmla="*/ f45 1 f34"/>
              <a:gd name="f58" fmla="*/ f46 1 f33"/>
              <a:gd name="f59" fmla="*/ f47 1 f34"/>
              <a:gd name="f60" fmla="*/ f48 1 f33"/>
              <a:gd name="f61" fmla="*/ f49 1 f34"/>
              <a:gd name="f62" fmla="*/ f50 1 f33"/>
              <a:gd name="f63" fmla="*/ f51 1 f34"/>
              <a:gd name="f64" fmla="*/ f52 f24 1"/>
              <a:gd name="f65" fmla="*/ f53 f24 1"/>
              <a:gd name="f66" fmla="*/ f55 f25 1"/>
              <a:gd name="f67" fmla="*/ f54 f25 1"/>
              <a:gd name="f68" fmla="*/ f56 f24 1"/>
              <a:gd name="f69" fmla="*/ f57 f25 1"/>
              <a:gd name="f70" fmla="*/ f58 f24 1"/>
              <a:gd name="f71" fmla="*/ f59 f25 1"/>
              <a:gd name="f72" fmla="*/ f60 f24 1"/>
              <a:gd name="f73" fmla="*/ f61 f25 1"/>
              <a:gd name="f74" fmla="*/ f62 f24 1"/>
              <a:gd name="f75" fmla="*/ f63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3">
                <a:pos x="f68" y="f69"/>
              </a:cxn>
              <a:cxn ang="f43">
                <a:pos x="f70" y="f71"/>
              </a:cxn>
              <a:cxn ang="f43">
                <a:pos x="f72" y="f73"/>
              </a:cxn>
              <a:cxn ang="f43">
                <a:pos x="f74" y="f75"/>
              </a:cxn>
              <a:cxn ang="f43">
                <a:pos x="f68" y="f69"/>
              </a:cxn>
            </a:cxnLst>
            <a:rect l="f64" t="f67" r="f65" b="f66"/>
            <a:pathLst>
              <a:path w="37" h="27">
                <a:moveTo>
                  <a:pt x="f6" y="f8"/>
                </a:moveTo>
                <a:cubicBezTo>
                  <a:pt x="f9" y="f10"/>
                  <a:pt x="f11" y="f9"/>
                  <a:pt x="f12" y="f13"/>
                </a:cubicBezTo>
                <a:cubicBezTo>
                  <a:pt x="f14" y="f7"/>
                  <a:pt x="f15" y="f11"/>
                  <a:pt x="f5" y="f16"/>
                </a:cubicBezTo>
                <a:cubicBezTo>
                  <a:pt x="f17" y="f18"/>
                  <a:pt x="f12" y="f19"/>
                  <a:pt x="f11" y="f20"/>
                </a:cubicBezTo>
                <a:cubicBezTo>
                  <a:pt x="f21" y="f5"/>
                  <a:pt x="f7" y="f22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2" name="Freeform 144">
            <a:extLst>
              <a:ext uri="{FF2B5EF4-FFF2-40B4-BE49-F238E27FC236}">
                <a16:creationId xmlns:a16="http://schemas.microsoft.com/office/drawing/2014/main" id="{89E23D32-572A-86B7-2CCB-9E0AAE3C1479}"/>
              </a:ext>
            </a:extLst>
          </p:cNvPr>
          <p:cNvSpPr/>
          <p:nvPr/>
        </p:nvSpPr>
        <p:spPr>
          <a:xfrm>
            <a:off x="5602291" y="4441826"/>
            <a:ext cx="65086" cy="4444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"/>
              <a:gd name="f7" fmla="val 26"/>
              <a:gd name="f8" fmla="val 11"/>
              <a:gd name="f9" fmla="val 27"/>
              <a:gd name="f10" fmla="val 19"/>
              <a:gd name="f11" fmla="val 21"/>
              <a:gd name="f12" fmla="val 16"/>
              <a:gd name="f13" fmla="val 10"/>
              <a:gd name="f14" fmla="val 25"/>
              <a:gd name="f15" fmla="val 5"/>
              <a:gd name="f16" fmla="val 17"/>
              <a:gd name="f17" fmla="val 13"/>
              <a:gd name="f18" fmla="val 4"/>
              <a:gd name="f19" fmla="val 9"/>
              <a:gd name="f20" fmla="val 8"/>
              <a:gd name="f21" fmla="val 1"/>
              <a:gd name="f22" fmla="val 6"/>
              <a:gd name="f23" fmla="+- 0 0 -90"/>
              <a:gd name="f24" fmla="*/ f3 1 38"/>
              <a:gd name="f25" fmla="*/ f4 1 26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38"/>
              <a:gd name="f34" fmla="*/ f30 1 26"/>
              <a:gd name="f35" fmla="*/ 38 f31 1"/>
              <a:gd name="f36" fmla="*/ 11 f30 1"/>
              <a:gd name="f37" fmla="*/ 16 f31 1"/>
              <a:gd name="f38" fmla="*/ 26 f30 1"/>
              <a:gd name="f39" fmla="*/ 0 f31 1"/>
              <a:gd name="f40" fmla="*/ 13 f30 1"/>
              <a:gd name="f41" fmla="*/ 13 f31 1"/>
              <a:gd name="f42" fmla="*/ 1 f30 1"/>
              <a:gd name="f43" fmla="+- f32 0 f1"/>
              <a:gd name="f44" fmla="*/ f35 1 38"/>
              <a:gd name="f45" fmla="*/ f36 1 26"/>
              <a:gd name="f46" fmla="*/ f37 1 38"/>
              <a:gd name="f47" fmla="*/ f38 1 26"/>
              <a:gd name="f48" fmla="*/ f39 1 38"/>
              <a:gd name="f49" fmla="*/ f40 1 26"/>
              <a:gd name="f50" fmla="*/ f41 1 38"/>
              <a:gd name="f51" fmla="*/ f42 1 26"/>
              <a:gd name="f52" fmla="*/ 0 1 f33"/>
              <a:gd name="f53" fmla="*/ f27 1 f33"/>
              <a:gd name="f54" fmla="*/ 0 1 f34"/>
              <a:gd name="f55" fmla="*/ f28 1 f34"/>
              <a:gd name="f56" fmla="*/ f44 1 f33"/>
              <a:gd name="f57" fmla="*/ f45 1 f34"/>
              <a:gd name="f58" fmla="*/ f46 1 f33"/>
              <a:gd name="f59" fmla="*/ f47 1 f34"/>
              <a:gd name="f60" fmla="*/ f48 1 f33"/>
              <a:gd name="f61" fmla="*/ f49 1 f34"/>
              <a:gd name="f62" fmla="*/ f50 1 f33"/>
              <a:gd name="f63" fmla="*/ f51 1 f34"/>
              <a:gd name="f64" fmla="*/ f52 f24 1"/>
              <a:gd name="f65" fmla="*/ f53 f24 1"/>
              <a:gd name="f66" fmla="*/ f55 f25 1"/>
              <a:gd name="f67" fmla="*/ f54 f25 1"/>
              <a:gd name="f68" fmla="*/ f56 f24 1"/>
              <a:gd name="f69" fmla="*/ f57 f25 1"/>
              <a:gd name="f70" fmla="*/ f58 f24 1"/>
              <a:gd name="f71" fmla="*/ f59 f25 1"/>
              <a:gd name="f72" fmla="*/ f60 f24 1"/>
              <a:gd name="f73" fmla="*/ f61 f25 1"/>
              <a:gd name="f74" fmla="*/ f62 f24 1"/>
              <a:gd name="f75" fmla="*/ f63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3">
                <a:pos x="f68" y="f69"/>
              </a:cxn>
              <a:cxn ang="f43">
                <a:pos x="f70" y="f71"/>
              </a:cxn>
              <a:cxn ang="f43">
                <a:pos x="f72" y="f73"/>
              </a:cxn>
              <a:cxn ang="f43">
                <a:pos x="f74" y="f75"/>
              </a:cxn>
              <a:cxn ang="f43">
                <a:pos x="f68" y="f69"/>
              </a:cxn>
            </a:cxnLst>
            <a:rect l="f64" t="f67" r="f65" b="f66"/>
            <a:pathLst>
              <a:path w="38" h="26">
                <a:moveTo>
                  <a:pt x="f6" y="f8"/>
                </a:moveTo>
                <a:cubicBezTo>
                  <a:pt x="f9" y="f10"/>
                  <a:pt x="f11" y="f7"/>
                  <a:pt x="f12" y="f7"/>
                </a:cubicBezTo>
                <a:cubicBezTo>
                  <a:pt x="f13" y="f14"/>
                  <a:pt x="f15" y="f16"/>
                  <a:pt x="f5" y="f17"/>
                </a:cubicBezTo>
                <a:cubicBezTo>
                  <a:pt x="f18" y="f19"/>
                  <a:pt x="f20" y="f21"/>
                  <a:pt x="f17" y="f21"/>
                </a:cubicBezTo>
                <a:cubicBezTo>
                  <a:pt x="f10" y="f5"/>
                  <a:pt x="f7" y="f22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3" name="Freeform 145">
            <a:extLst>
              <a:ext uri="{FF2B5EF4-FFF2-40B4-BE49-F238E27FC236}">
                <a16:creationId xmlns:a16="http://schemas.microsoft.com/office/drawing/2014/main" id="{2F86E034-53F2-FCFF-C01C-526D7A680CB0}"/>
              </a:ext>
            </a:extLst>
          </p:cNvPr>
          <p:cNvSpPr/>
          <p:nvPr/>
        </p:nvSpPr>
        <p:spPr>
          <a:xfrm>
            <a:off x="4865686" y="4186242"/>
            <a:ext cx="47621" cy="5555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8"/>
              <a:gd name="f7" fmla="val 33"/>
              <a:gd name="f8" fmla="val 15"/>
              <a:gd name="f9" fmla="val 8"/>
              <a:gd name="f10" fmla="val 25"/>
              <a:gd name="f11" fmla="val 18"/>
              <a:gd name="f12" fmla="val 17"/>
              <a:gd name="f13" fmla="val 4"/>
              <a:gd name="f14" fmla="val 10"/>
              <a:gd name="f15" fmla="val 5"/>
              <a:gd name="f16" fmla="val 16"/>
              <a:gd name="f17" fmla="val 20"/>
              <a:gd name="f18" fmla="val 27"/>
              <a:gd name="f19" fmla="val 12"/>
              <a:gd name="f20" fmla="val 21"/>
              <a:gd name="f21" fmla="val 23"/>
              <a:gd name="f22" fmla="+- 0 0 -90"/>
              <a:gd name="f23" fmla="*/ f3 1 28"/>
              <a:gd name="f24" fmla="*/ f4 1 33"/>
              <a:gd name="f25" fmla="val f5"/>
              <a:gd name="f26" fmla="val f6"/>
              <a:gd name="f27" fmla="val f7"/>
              <a:gd name="f28" fmla="*/ f22 f0 1"/>
              <a:gd name="f29" fmla="+- f27 0 f25"/>
              <a:gd name="f30" fmla="+- f26 0 f25"/>
              <a:gd name="f31" fmla="*/ f28 1 f2"/>
              <a:gd name="f32" fmla="*/ f30 1 28"/>
              <a:gd name="f33" fmla="*/ f29 1 33"/>
              <a:gd name="f34" fmla="*/ 15 f30 1"/>
              <a:gd name="f35" fmla="*/ 33 f29 1"/>
              <a:gd name="f36" fmla="*/ 0 f30 1"/>
              <a:gd name="f37" fmla="*/ 17 f29 1"/>
              <a:gd name="f38" fmla="*/ 16 f30 1"/>
              <a:gd name="f39" fmla="*/ 0 f29 1"/>
              <a:gd name="f40" fmla="*/ 27 f30 1"/>
              <a:gd name="f41" fmla="*/ 12 f29 1"/>
              <a:gd name="f42" fmla="+- f31 0 f1"/>
              <a:gd name="f43" fmla="*/ f34 1 28"/>
              <a:gd name="f44" fmla="*/ f35 1 33"/>
              <a:gd name="f45" fmla="*/ f36 1 28"/>
              <a:gd name="f46" fmla="*/ f37 1 33"/>
              <a:gd name="f47" fmla="*/ f38 1 28"/>
              <a:gd name="f48" fmla="*/ f39 1 33"/>
              <a:gd name="f49" fmla="*/ f40 1 28"/>
              <a:gd name="f50" fmla="*/ f41 1 33"/>
              <a:gd name="f51" fmla="*/ 0 1 f32"/>
              <a:gd name="f52" fmla="*/ f26 1 f32"/>
              <a:gd name="f53" fmla="*/ 0 1 f33"/>
              <a:gd name="f54" fmla="*/ f27 1 f33"/>
              <a:gd name="f55" fmla="*/ f43 1 f32"/>
              <a:gd name="f56" fmla="*/ f44 1 f33"/>
              <a:gd name="f57" fmla="*/ f45 1 f32"/>
              <a:gd name="f58" fmla="*/ f46 1 f33"/>
              <a:gd name="f59" fmla="*/ f47 1 f32"/>
              <a:gd name="f60" fmla="*/ f48 1 f33"/>
              <a:gd name="f61" fmla="*/ f49 1 f32"/>
              <a:gd name="f62" fmla="*/ f50 1 f33"/>
              <a:gd name="f63" fmla="*/ f51 f23 1"/>
              <a:gd name="f64" fmla="*/ f52 f23 1"/>
              <a:gd name="f65" fmla="*/ f54 f24 1"/>
              <a:gd name="f66" fmla="*/ f53 f24 1"/>
              <a:gd name="f67" fmla="*/ f55 f23 1"/>
              <a:gd name="f68" fmla="*/ f56 f24 1"/>
              <a:gd name="f69" fmla="*/ f57 f23 1"/>
              <a:gd name="f70" fmla="*/ f58 f24 1"/>
              <a:gd name="f71" fmla="*/ f59 f23 1"/>
              <a:gd name="f72" fmla="*/ f60 f24 1"/>
              <a:gd name="f73" fmla="*/ f61 f23 1"/>
              <a:gd name="f74" fmla="*/ f62 f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2">
                <a:pos x="f67" y="f68"/>
              </a:cxn>
              <a:cxn ang="f42">
                <a:pos x="f69" y="f70"/>
              </a:cxn>
              <a:cxn ang="f42">
                <a:pos x="f71" y="f72"/>
              </a:cxn>
              <a:cxn ang="f42">
                <a:pos x="f73" y="f74"/>
              </a:cxn>
              <a:cxn ang="f42">
                <a:pos x="f67" y="f68"/>
              </a:cxn>
            </a:cxnLst>
            <a:rect l="f63" t="f66" r="f64" b="f65"/>
            <a:pathLst>
              <a:path w="28" h="33">
                <a:moveTo>
                  <a:pt x="f8" y="f7"/>
                </a:moveTo>
                <a:cubicBezTo>
                  <a:pt x="f9" y="f10"/>
                  <a:pt x="f5" y="f11"/>
                  <a:pt x="f5" y="f12"/>
                </a:cubicBezTo>
                <a:cubicBezTo>
                  <a:pt x="f13" y="f14"/>
                  <a:pt x="f14" y="f15"/>
                  <a:pt x="f16" y="f5"/>
                </a:cubicBezTo>
                <a:cubicBezTo>
                  <a:pt x="f17" y="f13"/>
                  <a:pt x="f6" y="f9"/>
                  <a:pt x="f18" y="f19"/>
                </a:cubicBezTo>
                <a:cubicBezTo>
                  <a:pt x="f18" y="f11"/>
                  <a:pt x="f20" y="f21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4" name="Freeform 146">
            <a:extLst>
              <a:ext uri="{FF2B5EF4-FFF2-40B4-BE49-F238E27FC236}">
                <a16:creationId xmlns:a16="http://schemas.microsoft.com/office/drawing/2014/main" id="{D6C451C2-218F-AA1B-AB21-71051837B813}"/>
              </a:ext>
            </a:extLst>
          </p:cNvPr>
          <p:cNvSpPr/>
          <p:nvPr/>
        </p:nvSpPr>
        <p:spPr>
          <a:xfrm>
            <a:off x="5333996" y="4260847"/>
            <a:ext cx="52385" cy="5238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1"/>
              <a:gd name="f7" fmla="val 15"/>
              <a:gd name="f8" fmla="val 8"/>
              <a:gd name="f9" fmla="val 23"/>
              <a:gd name="f10" fmla="val 16"/>
              <a:gd name="f11" fmla="val 1"/>
              <a:gd name="f12" fmla="val 13"/>
              <a:gd name="f13" fmla="val 3"/>
              <a:gd name="f14" fmla="val 10"/>
              <a:gd name="f15" fmla="val 21"/>
              <a:gd name="f16" fmla="val 26"/>
              <a:gd name="f17" fmla="val 12"/>
              <a:gd name="f18" fmla="val 27"/>
              <a:gd name="f19" fmla="val 17"/>
              <a:gd name="f20" fmla="val 22"/>
              <a:gd name="f21" fmla="+- 0 0 -90"/>
              <a:gd name="f22" fmla="*/ f3 1 31"/>
              <a:gd name="f23" fmla="*/ f4 1 31"/>
              <a:gd name="f24" fmla="val f5"/>
              <a:gd name="f25" fmla="val f6"/>
              <a:gd name="f26" fmla="*/ f21 f0 1"/>
              <a:gd name="f27" fmla="+- f25 0 f24"/>
              <a:gd name="f28" fmla="*/ f26 1 f2"/>
              <a:gd name="f29" fmla="*/ f27 1 31"/>
              <a:gd name="f30" fmla="*/ 15 f27 1"/>
              <a:gd name="f31" fmla="*/ 31 f27 1"/>
              <a:gd name="f32" fmla="*/ 1 f27 1"/>
              <a:gd name="f33" fmla="*/ 13 f27 1"/>
              <a:gd name="f34" fmla="*/ 16 f27 1"/>
              <a:gd name="f35" fmla="*/ 12 f27 1"/>
              <a:gd name="f36" fmla="+- f28 0 f1"/>
              <a:gd name="f37" fmla="*/ f30 1 31"/>
              <a:gd name="f38" fmla="*/ f31 1 31"/>
              <a:gd name="f39" fmla="*/ f32 1 31"/>
              <a:gd name="f40" fmla="*/ f33 1 31"/>
              <a:gd name="f41" fmla="*/ f34 1 31"/>
              <a:gd name="f42" fmla="*/ f35 1 31"/>
              <a:gd name="f43" fmla="*/ 0 1 f29"/>
              <a:gd name="f44" fmla="*/ f25 1 f29"/>
              <a:gd name="f45" fmla="*/ f37 1 f29"/>
              <a:gd name="f46" fmla="*/ f38 1 f29"/>
              <a:gd name="f47" fmla="*/ f39 1 f29"/>
              <a:gd name="f48" fmla="*/ f40 1 f29"/>
              <a:gd name="f49" fmla="*/ f41 1 f29"/>
              <a:gd name="f50" fmla="*/ f42 1 f29"/>
              <a:gd name="f51" fmla="*/ f43 f22 1"/>
              <a:gd name="f52" fmla="*/ f44 f22 1"/>
              <a:gd name="f53" fmla="*/ f44 f23 1"/>
              <a:gd name="f54" fmla="*/ f43 f23 1"/>
              <a:gd name="f55" fmla="*/ f45 f22 1"/>
              <a:gd name="f56" fmla="*/ f46 f23 1"/>
              <a:gd name="f57" fmla="*/ f47 f22 1"/>
              <a:gd name="f58" fmla="*/ f48 f23 1"/>
              <a:gd name="f59" fmla="*/ f49 f22 1"/>
              <a:gd name="f60" fmla="*/ f47 f23 1"/>
              <a:gd name="f61" fmla="*/ f46 f22 1"/>
              <a:gd name="f62" fmla="*/ f50 f2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6">
                <a:pos x="f55" y="f56"/>
              </a:cxn>
              <a:cxn ang="f36">
                <a:pos x="f57" y="f58"/>
              </a:cxn>
              <a:cxn ang="f36">
                <a:pos x="f59" y="f60"/>
              </a:cxn>
              <a:cxn ang="f36">
                <a:pos x="f61" y="f62"/>
              </a:cxn>
              <a:cxn ang="f36">
                <a:pos x="f55" y="f56"/>
              </a:cxn>
            </a:cxnLst>
            <a:rect l="f51" t="f54" r="f52" b="f53"/>
            <a:pathLst>
              <a:path w="31" h="31">
                <a:moveTo>
                  <a:pt x="f7" y="f6"/>
                </a:moveTo>
                <a:cubicBezTo>
                  <a:pt x="f8" y="f9"/>
                  <a:pt x="f5" y="f10"/>
                  <a:pt x="f11" y="f12"/>
                </a:cubicBezTo>
                <a:cubicBezTo>
                  <a:pt x="f13" y="f8"/>
                  <a:pt x="f14" y="f11"/>
                  <a:pt x="f10" y="f11"/>
                </a:cubicBezTo>
                <a:cubicBezTo>
                  <a:pt x="f15" y="f5"/>
                  <a:pt x="f16" y="f8"/>
                  <a:pt x="f6" y="f17"/>
                </a:cubicBezTo>
                <a:cubicBezTo>
                  <a:pt x="f18" y="f19"/>
                  <a:pt x="f20" y="f9"/>
                  <a:pt x="f7" y="f6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5" name="Freeform 147">
            <a:extLst>
              <a:ext uri="{FF2B5EF4-FFF2-40B4-BE49-F238E27FC236}">
                <a16:creationId xmlns:a16="http://schemas.microsoft.com/office/drawing/2014/main" id="{9AADB9BA-8596-BE25-92C9-C64B827A1AE0}"/>
              </a:ext>
            </a:extLst>
          </p:cNvPr>
          <p:cNvSpPr/>
          <p:nvPr/>
        </p:nvSpPr>
        <p:spPr>
          <a:xfrm>
            <a:off x="5086349" y="4614867"/>
            <a:ext cx="50804" cy="5397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1"/>
              <a:gd name="f7" fmla="val 32"/>
              <a:gd name="f8" fmla="val 14"/>
              <a:gd name="f9" fmla="val 7"/>
              <a:gd name="f10" fmla="val 22"/>
              <a:gd name="f11" fmla="val 2"/>
              <a:gd name="f12" fmla="val 17"/>
              <a:gd name="f13" fmla="val 11"/>
              <a:gd name="f14" fmla="val 8"/>
              <a:gd name="f15" fmla="val 9"/>
              <a:gd name="f16" fmla="val 13"/>
              <a:gd name="f17" fmla="val 19"/>
              <a:gd name="f18" fmla="val 25"/>
              <a:gd name="f19" fmla="val 26"/>
              <a:gd name="f20" fmla="+- 0 0 -90"/>
              <a:gd name="f21" fmla="*/ f3 1 31"/>
              <a:gd name="f22" fmla="*/ f4 1 32"/>
              <a:gd name="f23" fmla="val f5"/>
              <a:gd name="f24" fmla="val f6"/>
              <a:gd name="f25" fmla="val f7"/>
              <a:gd name="f26" fmla="*/ f20 f0 1"/>
              <a:gd name="f27" fmla="+- f25 0 f23"/>
              <a:gd name="f28" fmla="+- f24 0 f23"/>
              <a:gd name="f29" fmla="*/ f26 1 f2"/>
              <a:gd name="f30" fmla="*/ f28 1 31"/>
              <a:gd name="f31" fmla="*/ f27 1 32"/>
              <a:gd name="f32" fmla="*/ 14 f28 1"/>
              <a:gd name="f33" fmla="*/ 32 f27 1"/>
              <a:gd name="f34" fmla="*/ 0 f28 1"/>
              <a:gd name="f35" fmla="*/ 11 f27 1"/>
              <a:gd name="f36" fmla="*/ 13 f28 1"/>
              <a:gd name="f37" fmla="*/ 0 f27 1"/>
              <a:gd name="f38" fmla="*/ 31 f28 1"/>
              <a:gd name="f39" fmla="+- f29 0 f1"/>
              <a:gd name="f40" fmla="*/ f32 1 31"/>
              <a:gd name="f41" fmla="*/ f33 1 32"/>
              <a:gd name="f42" fmla="*/ f34 1 31"/>
              <a:gd name="f43" fmla="*/ f35 1 32"/>
              <a:gd name="f44" fmla="*/ f36 1 31"/>
              <a:gd name="f45" fmla="*/ f37 1 32"/>
              <a:gd name="f46" fmla="*/ f38 1 31"/>
              <a:gd name="f47" fmla="*/ 0 1 f30"/>
              <a:gd name="f48" fmla="*/ f24 1 f30"/>
              <a:gd name="f49" fmla="*/ 0 1 f31"/>
              <a:gd name="f50" fmla="*/ f25 1 f31"/>
              <a:gd name="f51" fmla="*/ f40 1 f30"/>
              <a:gd name="f52" fmla="*/ f41 1 f31"/>
              <a:gd name="f53" fmla="*/ f42 1 f30"/>
              <a:gd name="f54" fmla="*/ f43 1 f31"/>
              <a:gd name="f55" fmla="*/ f44 1 f30"/>
              <a:gd name="f56" fmla="*/ f45 1 f31"/>
              <a:gd name="f57" fmla="*/ f46 1 f30"/>
              <a:gd name="f58" fmla="*/ f47 f21 1"/>
              <a:gd name="f59" fmla="*/ f48 f21 1"/>
              <a:gd name="f60" fmla="*/ f50 f22 1"/>
              <a:gd name="f61" fmla="*/ f49 f22 1"/>
              <a:gd name="f62" fmla="*/ f51 f21 1"/>
              <a:gd name="f63" fmla="*/ f52 f22 1"/>
              <a:gd name="f64" fmla="*/ f53 f21 1"/>
              <a:gd name="f65" fmla="*/ f54 f22 1"/>
              <a:gd name="f66" fmla="*/ f55 f21 1"/>
              <a:gd name="f67" fmla="*/ f56 f22 1"/>
              <a:gd name="f68" fmla="*/ f57 f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62" y="f63"/>
              </a:cxn>
              <a:cxn ang="f39">
                <a:pos x="f64" y="f65"/>
              </a:cxn>
              <a:cxn ang="f39">
                <a:pos x="f66" y="f67"/>
              </a:cxn>
              <a:cxn ang="f39">
                <a:pos x="f68" y="f65"/>
              </a:cxn>
              <a:cxn ang="f39">
                <a:pos x="f62" y="f63"/>
              </a:cxn>
            </a:cxnLst>
            <a:rect l="f58" t="f61" r="f59" b="f60"/>
            <a:pathLst>
              <a:path w="31" h="32">
                <a:moveTo>
                  <a:pt x="f8" y="f7"/>
                </a:moveTo>
                <a:cubicBezTo>
                  <a:pt x="f9" y="f10"/>
                  <a:pt x="f11" y="f12"/>
                  <a:pt x="f5" y="f13"/>
                </a:cubicBezTo>
                <a:cubicBezTo>
                  <a:pt x="f5" y="f14"/>
                  <a:pt x="f15" y="f5"/>
                  <a:pt x="f16" y="f5"/>
                </a:cubicBezTo>
                <a:cubicBezTo>
                  <a:pt x="f17" y="f11"/>
                  <a:pt x="f18" y="f14"/>
                  <a:pt x="f6" y="f13"/>
                </a:cubicBezTo>
                <a:cubicBezTo>
                  <a:pt x="f19" y="f12"/>
                  <a:pt x="f10" y="f10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6" name="Freeform 148">
            <a:extLst>
              <a:ext uri="{FF2B5EF4-FFF2-40B4-BE49-F238E27FC236}">
                <a16:creationId xmlns:a16="http://schemas.microsoft.com/office/drawing/2014/main" id="{4F2F13B1-0435-691F-DC4E-EB8CC0E27177}"/>
              </a:ext>
            </a:extLst>
          </p:cNvPr>
          <p:cNvSpPr/>
          <p:nvPr/>
        </p:nvSpPr>
        <p:spPr>
          <a:xfrm>
            <a:off x="5586417" y="4079879"/>
            <a:ext cx="61914" cy="396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7"/>
              <a:gd name="f7" fmla="val 24"/>
              <a:gd name="f8" fmla="val 11"/>
              <a:gd name="f9" fmla="val 26"/>
              <a:gd name="f10" fmla="val 18"/>
              <a:gd name="f11" fmla="val 21"/>
              <a:gd name="f12" fmla="val 16"/>
              <a:gd name="f13" fmla="val 10"/>
              <a:gd name="f14" fmla="val 5"/>
              <a:gd name="f15" fmla="val 17"/>
              <a:gd name="f16" fmla="val 13"/>
              <a:gd name="f17" fmla="val 9"/>
              <a:gd name="f18" fmla="val 2"/>
              <a:gd name="f19" fmla="val 14"/>
              <a:gd name="f20" fmla="val 1"/>
              <a:gd name="f21" fmla="val 19"/>
              <a:gd name="f22" fmla="+- 0 0 -90"/>
              <a:gd name="f23" fmla="*/ f3 1 37"/>
              <a:gd name="f24" fmla="*/ f4 1 24"/>
              <a:gd name="f25" fmla="val f5"/>
              <a:gd name="f26" fmla="val f6"/>
              <a:gd name="f27" fmla="val f7"/>
              <a:gd name="f28" fmla="*/ f22 f0 1"/>
              <a:gd name="f29" fmla="+- f27 0 f25"/>
              <a:gd name="f30" fmla="+- f26 0 f25"/>
              <a:gd name="f31" fmla="*/ f28 1 f2"/>
              <a:gd name="f32" fmla="*/ f30 1 37"/>
              <a:gd name="f33" fmla="*/ f29 1 24"/>
              <a:gd name="f34" fmla="*/ 37 f30 1"/>
              <a:gd name="f35" fmla="*/ 11 f29 1"/>
              <a:gd name="f36" fmla="*/ 16 f30 1"/>
              <a:gd name="f37" fmla="*/ 24 f29 1"/>
              <a:gd name="f38" fmla="*/ 0 f30 1"/>
              <a:gd name="f39" fmla="*/ 13 f29 1"/>
              <a:gd name="f40" fmla="*/ 14 f30 1"/>
              <a:gd name="f41" fmla="*/ 1 f29 1"/>
              <a:gd name="f42" fmla="+- f31 0 f1"/>
              <a:gd name="f43" fmla="*/ f34 1 37"/>
              <a:gd name="f44" fmla="*/ f35 1 24"/>
              <a:gd name="f45" fmla="*/ f36 1 37"/>
              <a:gd name="f46" fmla="*/ f37 1 24"/>
              <a:gd name="f47" fmla="*/ f38 1 37"/>
              <a:gd name="f48" fmla="*/ f39 1 24"/>
              <a:gd name="f49" fmla="*/ f40 1 37"/>
              <a:gd name="f50" fmla="*/ f41 1 24"/>
              <a:gd name="f51" fmla="*/ 0 1 f32"/>
              <a:gd name="f52" fmla="*/ f26 1 f32"/>
              <a:gd name="f53" fmla="*/ 0 1 f33"/>
              <a:gd name="f54" fmla="*/ f27 1 f33"/>
              <a:gd name="f55" fmla="*/ f43 1 f32"/>
              <a:gd name="f56" fmla="*/ f44 1 f33"/>
              <a:gd name="f57" fmla="*/ f45 1 f32"/>
              <a:gd name="f58" fmla="*/ f46 1 f33"/>
              <a:gd name="f59" fmla="*/ f47 1 f32"/>
              <a:gd name="f60" fmla="*/ f48 1 f33"/>
              <a:gd name="f61" fmla="*/ f49 1 f32"/>
              <a:gd name="f62" fmla="*/ f50 1 f33"/>
              <a:gd name="f63" fmla="*/ f51 f23 1"/>
              <a:gd name="f64" fmla="*/ f52 f23 1"/>
              <a:gd name="f65" fmla="*/ f54 f24 1"/>
              <a:gd name="f66" fmla="*/ f53 f24 1"/>
              <a:gd name="f67" fmla="*/ f55 f23 1"/>
              <a:gd name="f68" fmla="*/ f56 f24 1"/>
              <a:gd name="f69" fmla="*/ f57 f23 1"/>
              <a:gd name="f70" fmla="*/ f58 f24 1"/>
              <a:gd name="f71" fmla="*/ f59 f23 1"/>
              <a:gd name="f72" fmla="*/ f60 f24 1"/>
              <a:gd name="f73" fmla="*/ f61 f23 1"/>
              <a:gd name="f74" fmla="*/ f62 f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2">
                <a:pos x="f67" y="f68"/>
              </a:cxn>
              <a:cxn ang="f42">
                <a:pos x="f69" y="f70"/>
              </a:cxn>
              <a:cxn ang="f42">
                <a:pos x="f71" y="f72"/>
              </a:cxn>
              <a:cxn ang="f42">
                <a:pos x="f73" y="f74"/>
              </a:cxn>
              <a:cxn ang="f42">
                <a:pos x="f67" y="f68"/>
              </a:cxn>
            </a:cxnLst>
            <a:rect l="f63" t="f66" r="f64" b="f65"/>
            <a:pathLst>
              <a:path w="37" h="24">
                <a:moveTo>
                  <a:pt x="f6" y="f8"/>
                </a:moveTo>
                <a:cubicBezTo>
                  <a:pt x="f9" y="f10"/>
                  <a:pt x="f11" y="f7"/>
                  <a:pt x="f12" y="f7"/>
                </a:cubicBezTo>
                <a:cubicBezTo>
                  <a:pt x="f13" y="f7"/>
                  <a:pt x="f14" y="f15"/>
                  <a:pt x="f5" y="f16"/>
                </a:cubicBezTo>
                <a:cubicBezTo>
                  <a:pt x="f14" y="f17"/>
                  <a:pt x="f17" y="f18"/>
                  <a:pt x="f19" y="f20"/>
                </a:cubicBezTo>
                <a:cubicBezTo>
                  <a:pt x="f21" y="f5"/>
                  <a:pt x="f9" y="f14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7" name="Freeform 149">
            <a:extLst>
              <a:ext uri="{FF2B5EF4-FFF2-40B4-BE49-F238E27FC236}">
                <a16:creationId xmlns:a16="http://schemas.microsoft.com/office/drawing/2014/main" id="{96C236F1-E5EF-CE8D-A338-C878DF8C73DA}"/>
              </a:ext>
            </a:extLst>
          </p:cNvPr>
          <p:cNvSpPr/>
          <p:nvPr/>
        </p:nvSpPr>
        <p:spPr>
          <a:xfrm>
            <a:off x="5548314" y="4430716"/>
            <a:ext cx="61914" cy="4127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7"/>
              <a:gd name="f7" fmla="val 25"/>
              <a:gd name="f8" fmla="val 14"/>
              <a:gd name="f9" fmla="val 20"/>
              <a:gd name="f10" fmla="val 18"/>
              <a:gd name="f11" fmla="val 12"/>
              <a:gd name="f12" fmla="val 8"/>
              <a:gd name="f13" fmla="val 15"/>
              <a:gd name="f14" fmla="val 1"/>
              <a:gd name="f15" fmla="val 13"/>
              <a:gd name="f16" fmla="val 4"/>
              <a:gd name="f17" fmla="val 10"/>
              <a:gd name="f18" fmla="val 26"/>
              <a:gd name="f19" fmla="val 7"/>
              <a:gd name="f20" fmla="+- 0 0 -90"/>
              <a:gd name="f21" fmla="*/ f3 1 37"/>
              <a:gd name="f22" fmla="*/ f4 1 25"/>
              <a:gd name="f23" fmla="val f5"/>
              <a:gd name="f24" fmla="val f6"/>
              <a:gd name="f25" fmla="val f7"/>
              <a:gd name="f26" fmla="*/ f20 f0 1"/>
              <a:gd name="f27" fmla="+- f25 0 f23"/>
              <a:gd name="f28" fmla="+- f24 0 f23"/>
              <a:gd name="f29" fmla="*/ f26 1 f2"/>
              <a:gd name="f30" fmla="*/ f28 1 37"/>
              <a:gd name="f31" fmla="*/ f27 1 25"/>
              <a:gd name="f32" fmla="*/ 37 f28 1"/>
              <a:gd name="f33" fmla="*/ 14 f27 1"/>
              <a:gd name="f34" fmla="*/ 12 f28 1"/>
              <a:gd name="f35" fmla="*/ 25 f27 1"/>
              <a:gd name="f36" fmla="*/ 1 f28 1"/>
              <a:gd name="f37" fmla="*/ 13 f27 1"/>
              <a:gd name="f38" fmla="*/ 15 f28 1"/>
              <a:gd name="f39" fmla="*/ 0 f27 1"/>
              <a:gd name="f40" fmla="+- f29 0 f1"/>
              <a:gd name="f41" fmla="*/ f32 1 37"/>
              <a:gd name="f42" fmla="*/ f33 1 25"/>
              <a:gd name="f43" fmla="*/ f34 1 37"/>
              <a:gd name="f44" fmla="*/ f35 1 25"/>
              <a:gd name="f45" fmla="*/ f36 1 37"/>
              <a:gd name="f46" fmla="*/ f37 1 25"/>
              <a:gd name="f47" fmla="*/ f38 1 37"/>
              <a:gd name="f48" fmla="*/ f39 1 25"/>
              <a:gd name="f49" fmla="*/ 0 1 f30"/>
              <a:gd name="f50" fmla="*/ f24 1 f30"/>
              <a:gd name="f51" fmla="*/ 0 1 f31"/>
              <a:gd name="f52" fmla="*/ f25 1 f31"/>
              <a:gd name="f53" fmla="*/ f41 1 f30"/>
              <a:gd name="f54" fmla="*/ f42 1 f31"/>
              <a:gd name="f55" fmla="*/ f43 1 f30"/>
              <a:gd name="f56" fmla="*/ f44 1 f31"/>
              <a:gd name="f57" fmla="*/ f45 1 f30"/>
              <a:gd name="f58" fmla="*/ f46 1 f31"/>
              <a:gd name="f59" fmla="*/ f47 1 f30"/>
              <a:gd name="f60" fmla="*/ f48 1 f31"/>
              <a:gd name="f61" fmla="*/ f49 f21 1"/>
              <a:gd name="f62" fmla="*/ f50 f21 1"/>
              <a:gd name="f63" fmla="*/ f52 f22 1"/>
              <a:gd name="f64" fmla="*/ f51 f22 1"/>
              <a:gd name="f65" fmla="*/ f53 f21 1"/>
              <a:gd name="f66" fmla="*/ f54 f22 1"/>
              <a:gd name="f67" fmla="*/ f55 f21 1"/>
              <a:gd name="f68" fmla="*/ f56 f22 1"/>
              <a:gd name="f69" fmla="*/ f57 f21 1"/>
              <a:gd name="f70" fmla="*/ f58 f22 1"/>
              <a:gd name="f71" fmla="*/ f59 f21 1"/>
              <a:gd name="f72" fmla="*/ f60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0">
                <a:pos x="f65" y="f66"/>
              </a:cxn>
              <a:cxn ang="f40">
                <a:pos x="f67" y="f68"/>
              </a:cxn>
              <a:cxn ang="f40">
                <a:pos x="f69" y="f70"/>
              </a:cxn>
              <a:cxn ang="f40">
                <a:pos x="f71" y="f72"/>
              </a:cxn>
              <a:cxn ang="f40">
                <a:pos x="f65" y="f66"/>
              </a:cxn>
            </a:cxnLst>
            <a:rect l="f61" t="f64" r="f62" b="f63"/>
            <a:pathLst>
              <a:path w="37" h="25">
                <a:moveTo>
                  <a:pt x="f6" y="f8"/>
                </a:moveTo>
                <a:cubicBezTo>
                  <a:pt x="f7" y="f9"/>
                  <a:pt x="f10" y="f7"/>
                  <a:pt x="f11" y="f7"/>
                </a:cubicBezTo>
                <a:cubicBezTo>
                  <a:pt x="f12" y="f7"/>
                  <a:pt x="f5" y="f13"/>
                  <a:pt x="f14" y="f15"/>
                </a:cubicBezTo>
                <a:cubicBezTo>
                  <a:pt x="f16" y="f12"/>
                  <a:pt x="f17" y="f14"/>
                  <a:pt x="f13" y="f5"/>
                </a:cubicBezTo>
                <a:cubicBezTo>
                  <a:pt x="f9" y="f5"/>
                  <a:pt x="f18" y="f19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8" name="Freeform 150">
            <a:extLst>
              <a:ext uri="{FF2B5EF4-FFF2-40B4-BE49-F238E27FC236}">
                <a16:creationId xmlns:a16="http://schemas.microsoft.com/office/drawing/2014/main" id="{66A42CE6-100C-7A40-49FF-9E42FAB2F6FB}"/>
              </a:ext>
            </a:extLst>
          </p:cNvPr>
          <p:cNvSpPr/>
          <p:nvPr/>
        </p:nvSpPr>
        <p:spPr>
          <a:xfrm>
            <a:off x="5395910" y="4519614"/>
            <a:ext cx="46040" cy="5555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7"/>
              <a:gd name="f7" fmla="val 33"/>
              <a:gd name="f8" fmla="val 14"/>
              <a:gd name="f9" fmla="val 20"/>
              <a:gd name="f10" fmla="val 8"/>
              <a:gd name="f11" fmla="val 17"/>
              <a:gd name="f12" fmla="val 25"/>
              <a:gd name="f13" fmla="val 23"/>
              <a:gd name="f14" fmla="val 30"/>
              <a:gd name="f15" fmla="val 31"/>
              <a:gd name="f16" fmla="val 11"/>
              <a:gd name="f17" fmla="val 24"/>
              <a:gd name="f18" fmla="val 1"/>
              <a:gd name="f19" fmla="val 22"/>
              <a:gd name="f20" fmla="val 2"/>
              <a:gd name="f21" fmla="val 15"/>
              <a:gd name="f22" fmla="val 10"/>
              <a:gd name="f23" fmla="+- 0 0 -90"/>
              <a:gd name="f24" fmla="*/ f3 1 27"/>
              <a:gd name="f25" fmla="*/ f4 1 33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27"/>
              <a:gd name="f34" fmla="*/ f30 1 33"/>
              <a:gd name="f35" fmla="*/ 14 f31 1"/>
              <a:gd name="f36" fmla="*/ 0 f30 1"/>
              <a:gd name="f37" fmla="*/ 27 f31 1"/>
              <a:gd name="f38" fmla="*/ 17 f30 1"/>
              <a:gd name="f39" fmla="*/ 31 f30 1"/>
              <a:gd name="f40" fmla="*/ 1 f31 1"/>
              <a:gd name="f41" fmla="*/ 22 f30 1"/>
              <a:gd name="f42" fmla="+- f32 0 f1"/>
              <a:gd name="f43" fmla="*/ f35 1 27"/>
              <a:gd name="f44" fmla="*/ f36 1 33"/>
              <a:gd name="f45" fmla="*/ f37 1 27"/>
              <a:gd name="f46" fmla="*/ f38 1 33"/>
              <a:gd name="f47" fmla="*/ f39 1 33"/>
              <a:gd name="f48" fmla="*/ f40 1 27"/>
              <a:gd name="f49" fmla="*/ f41 1 33"/>
              <a:gd name="f50" fmla="*/ 0 1 f33"/>
              <a:gd name="f51" fmla="*/ f27 1 f33"/>
              <a:gd name="f52" fmla="*/ 0 1 f34"/>
              <a:gd name="f53" fmla="*/ f28 1 f34"/>
              <a:gd name="f54" fmla="*/ f43 1 f33"/>
              <a:gd name="f55" fmla="*/ f44 1 f34"/>
              <a:gd name="f56" fmla="*/ f45 1 f33"/>
              <a:gd name="f57" fmla="*/ f46 1 f34"/>
              <a:gd name="f58" fmla="*/ f47 1 f34"/>
              <a:gd name="f59" fmla="*/ f48 1 f33"/>
              <a:gd name="f60" fmla="*/ f49 1 f34"/>
              <a:gd name="f61" fmla="*/ f50 f24 1"/>
              <a:gd name="f62" fmla="*/ f51 f24 1"/>
              <a:gd name="f63" fmla="*/ f53 f25 1"/>
              <a:gd name="f64" fmla="*/ f52 f25 1"/>
              <a:gd name="f65" fmla="*/ f54 f24 1"/>
              <a:gd name="f66" fmla="*/ f55 f25 1"/>
              <a:gd name="f67" fmla="*/ f56 f24 1"/>
              <a:gd name="f68" fmla="*/ f57 f25 1"/>
              <a:gd name="f69" fmla="*/ f58 f25 1"/>
              <a:gd name="f70" fmla="*/ f59 f24 1"/>
              <a:gd name="f71" fmla="*/ f60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2">
                <a:pos x="f65" y="f66"/>
              </a:cxn>
              <a:cxn ang="f42">
                <a:pos x="f67" y="f68"/>
              </a:cxn>
              <a:cxn ang="f42">
                <a:pos x="f65" y="f69"/>
              </a:cxn>
              <a:cxn ang="f42">
                <a:pos x="f70" y="f71"/>
              </a:cxn>
              <a:cxn ang="f42">
                <a:pos x="f65" y="f66"/>
              </a:cxn>
            </a:cxnLst>
            <a:rect l="f61" t="f64" r="f62" b="f63"/>
            <a:pathLst>
              <a:path w="27" h="33">
                <a:moveTo>
                  <a:pt x="f8" y="f5"/>
                </a:moveTo>
                <a:cubicBezTo>
                  <a:pt x="f9" y="f10"/>
                  <a:pt x="f6" y="f8"/>
                  <a:pt x="f6" y="f11"/>
                </a:cubicBezTo>
                <a:cubicBezTo>
                  <a:pt x="f12" y="f13"/>
                  <a:pt x="f9" y="f14"/>
                  <a:pt x="f8" y="f15"/>
                </a:cubicBezTo>
                <a:cubicBezTo>
                  <a:pt x="f16" y="f7"/>
                  <a:pt x="f5" y="f17"/>
                  <a:pt x="f18" y="f19"/>
                </a:cubicBezTo>
                <a:cubicBezTo>
                  <a:pt x="f20" y="f21"/>
                  <a:pt x="f10" y="f22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9" name="Freeform 151">
            <a:extLst>
              <a:ext uri="{FF2B5EF4-FFF2-40B4-BE49-F238E27FC236}">
                <a16:creationId xmlns:a16="http://schemas.microsoft.com/office/drawing/2014/main" id="{6302C890-094C-7EE2-C318-A7884CABB560}"/>
              </a:ext>
            </a:extLst>
          </p:cNvPr>
          <p:cNvSpPr/>
          <p:nvPr/>
        </p:nvSpPr>
        <p:spPr>
          <a:xfrm>
            <a:off x="989015" y="2500317"/>
            <a:ext cx="61914" cy="3810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7"/>
              <a:gd name="f7" fmla="val 23"/>
              <a:gd name="f8" fmla="val 11"/>
              <a:gd name="f9" fmla="val 27"/>
              <a:gd name="f10" fmla="val 17"/>
              <a:gd name="f11" fmla="val 21"/>
              <a:gd name="f12" fmla="val 16"/>
              <a:gd name="f13" fmla="val 10"/>
              <a:gd name="f14" fmla="val 6"/>
              <a:gd name="f15" fmla="val 12"/>
              <a:gd name="f16" fmla="val 8"/>
              <a:gd name="f17" fmla="val 2"/>
              <a:gd name="f18" fmla="val 1"/>
              <a:gd name="f19" fmla="+- 0 0 -90"/>
              <a:gd name="f20" fmla="*/ f3 1 37"/>
              <a:gd name="f21" fmla="*/ f4 1 23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37"/>
              <a:gd name="f30" fmla="*/ f26 1 23"/>
              <a:gd name="f31" fmla="*/ 37 f27 1"/>
              <a:gd name="f32" fmla="*/ 11 f26 1"/>
              <a:gd name="f33" fmla="*/ 16 f27 1"/>
              <a:gd name="f34" fmla="*/ 23 f26 1"/>
              <a:gd name="f35" fmla="*/ 0 f27 1"/>
              <a:gd name="f36" fmla="*/ 12 f26 1"/>
              <a:gd name="f37" fmla="*/ 1 f26 1"/>
              <a:gd name="f38" fmla="+- f28 0 f1"/>
              <a:gd name="f39" fmla="*/ f31 1 37"/>
              <a:gd name="f40" fmla="*/ f32 1 23"/>
              <a:gd name="f41" fmla="*/ f33 1 37"/>
              <a:gd name="f42" fmla="*/ f34 1 23"/>
              <a:gd name="f43" fmla="*/ f35 1 37"/>
              <a:gd name="f44" fmla="*/ f36 1 23"/>
              <a:gd name="f45" fmla="*/ f37 1 23"/>
              <a:gd name="f46" fmla="*/ 0 1 f29"/>
              <a:gd name="f47" fmla="*/ f23 1 f29"/>
              <a:gd name="f48" fmla="*/ 0 1 f30"/>
              <a:gd name="f49" fmla="*/ f24 1 f30"/>
              <a:gd name="f50" fmla="*/ f39 1 f29"/>
              <a:gd name="f51" fmla="*/ f40 1 f30"/>
              <a:gd name="f52" fmla="*/ f41 1 f29"/>
              <a:gd name="f53" fmla="*/ f42 1 f30"/>
              <a:gd name="f54" fmla="*/ f43 1 f29"/>
              <a:gd name="f55" fmla="*/ f44 1 f30"/>
              <a:gd name="f56" fmla="*/ f45 1 f30"/>
              <a:gd name="f57" fmla="*/ f46 f20 1"/>
              <a:gd name="f58" fmla="*/ f47 f20 1"/>
              <a:gd name="f59" fmla="*/ f49 f21 1"/>
              <a:gd name="f60" fmla="*/ f48 f21 1"/>
              <a:gd name="f61" fmla="*/ f50 f20 1"/>
              <a:gd name="f62" fmla="*/ f51 f21 1"/>
              <a:gd name="f63" fmla="*/ f52 f20 1"/>
              <a:gd name="f64" fmla="*/ f53 f21 1"/>
              <a:gd name="f65" fmla="*/ f54 f20 1"/>
              <a:gd name="f66" fmla="*/ f55 f21 1"/>
              <a:gd name="f67" fmla="*/ f56 f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8">
                <a:pos x="f61" y="f62"/>
              </a:cxn>
              <a:cxn ang="f38">
                <a:pos x="f63" y="f64"/>
              </a:cxn>
              <a:cxn ang="f38">
                <a:pos x="f65" y="f66"/>
              </a:cxn>
              <a:cxn ang="f38">
                <a:pos x="f63" y="f67"/>
              </a:cxn>
              <a:cxn ang="f38">
                <a:pos x="f61" y="f62"/>
              </a:cxn>
            </a:cxnLst>
            <a:rect l="f57" t="f60" r="f58" b="f59"/>
            <a:pathLst>
              <a:path w="37" h="23">
                <a:moveTo>
                  <a:pt x="f6" y="f8"/>
                </a:moveTo>
                <a:cubicBezTo>
                  <a:pt x="f9" y="f10"/>
                  <a:pt x="f11" y="f7"/>
                  <a:pt x="f12" y="f7"/>
                </a:cubicBezTo>
                <a:cubicBezTo>
                  <a:pt x="f13" y="f7"/>
                  <a:pt x="f14" y="f12"/>
                  <a:pt x="f5" y="f15"/>
                </a:cubicBezTo>
                <a:cubicBezTo>
                  <a:pt x="f14" y="f16"/>
                  <a:pt x="f13" y="f17"/>
                  <a:pt x="f12" y="f18"/>
                </a:cubicBezTo>
                <a:cubicBezTo>
                  <a:pt x="f11" y="f5"/>
                  <a:pt x="f9" y="f14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0" name="Freeform 152">
            <a:extLst>
              <a:ext uri="{FF2B5EF4-FFF2-40B4-BE49-F238E27FC236}">
                <a16:creationId xmlns:a16="http://schemas.microsoft.com/office/drawing/2014/main" id="{BB480CF5-4F37-96A4-FEBC-458DA143E52D}"/>
              </a:ext>
            </a:extLst>
          </p:cNvPr>
          <p:cNvSpPr/>
          <p:nvPr/>
        </p:nvSpPr>
        <p:spPr>
          <a:xfrm>
            <a:off x="4964113" y="4446590"/>
            <a:ext cx="60322" cy="4285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6"/>
              <a:gd name="f7" fmla="val 25"/>
              <a:gd name="f8" fmla="val 12"/>
              <a:gd name="f9" fmla="val 24"/>
              <a:gd name="f10" fmla="val 19"/>
              <a:gd name="f11" fmla="val 18"/>
              <a:gd name="f12" fmla="val 8"/>
              <a:gd name="f13" fmla="val 4"/>
              <a:gd name="f14" fmla="val 17"/>
              <a:gd name="f15" fmla="val 13"/>
              <a:gd name="f16" fmla="val 5"/>
              <a:gd name="f17" fmla="val 9"/>
              <a:gd name="f18" fmla="val 10"/>
              <a:gd name="f19" fmla="val 2"/>
              <a:gd name="f20" fmla="val 15"/>
              <a:gd name="f21" fmla="val 1"/>
              <a:gd name="f22" fmla="val 6"/>
              <a:gd name="f23" fmla="+- 0 0 -90"/>
              <a:gd name="f24" fmla="*/ f3 1 36"/>
              <a:gd name="f25" fmla="*/ f4 1 25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36"/>
              <a:gd name="f34" fmla="*/ f30 1 25"/>
              <a:gd name="f35" fmla="*/ 36 f31 1"/>
              <a:gd name="f36" fmla="*/ 12 f30 1"/>
              <a:gd name="f37" fmla="*/ 12 f31 1"/>
              <a:gd name="f38" fmla="*/ 24 f30 1"/>
              <a:gd name="f39" fmla="*/ 0 f31 1"/>
              <a:gd name="f40" fmla="*/ 13 f30 1"/>
              <a:gd name="f41" fmla="*/ 15 f31 1"/>
              <a:gd name="f42" fmla="*/ 1 f30 1"/>
              <a:gd name="f43" fmla="+- f32 0 f1"/>
              <a:gd name="f44" fmla="*/ f35 1 36"/>
              <a:gd name="f45" fmla="*/ f36 1 25"/>
              <a:gd name="f46" fmla="*/ f37 1 36"/>
              <a:gd name="f47" fmla="*/ f38 1 25"/>
              <a:gd name="f48" fmla="*/ f39 1 36"/>
              <a:gd name="f49" fmla="*/ f40 1 25"/>
              <a:gd name="f50" fmla="*/ f41 1 36"/>
              <a:gd name="f51" fmla="*/ f42 1 25"/>
              <a:gd name="f52" fmla="*/ 0 1 f33"/>
              <a:gd name="f53" fmla="*/ f27 1 f33"/>
              <a:gd name="f54" fmla="*/ 0 1 f34"/>
              <a:gd name="f55" fmla="*/ f28 1 f34"/>
              <a:gd name="f56" fmla="*/ f44 1 f33"/>
              <a:gd name="f57" fmla="*/ f45 1 f34"/>
              <a:gd name="f58" fmla="*/ f46 1 f33"/>
              <a:gd name="f59" fmla="*/ f47 1 f34"/>
              <a:gd name="f60" fmla="*/ f48 1 f33"/>
              <a:gd name="f61" fmla="*/ f49 1 f34"/>
              <a:gd name="f62" fmla="*/ f50 1 f33"/>
              <a:gd name="f63" fmla="*/ f51 1 f34"/>
              <a:gd name="f64" fmla="*/ f52 f24 1"/>
              <a:gd name="f65" fmla="*/ f53 f24 1"/>
              <a:gd name="f66" fmla="*/ f55 f25 1"/>
              <a:gd name="f67" fmla="*/ f54 f25 1"/>
              <a:gd name="f68" fmla="*/ f56 f24 1"/>
              <a:gd name="f69" fmla="*/ f57 f25 1"/>
              <a:gd name="f70" fmla="*/ f58 f24 1"/>
              <a:gd name="f71" fmla="*/ f59 f25 1"/>
              <a:gd name="f72" fmla="*/ f60 f24 1"/>
              <a:gd name="f73" fmla="*/ f61 f25 1"/>
              <a:gd name="f74" fmla="*/ f62 f24 1"/>
              <a:gd name="f75" fmla="*/ f63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3">
                <a:pos x="f68" y="f69"/>
              </a:cxn>
              <a:cxn ang="f43">
                <a:pos x="f70" y="f71"/>
              </a:cxn>
              <a:cxn ang="f43">
                <a:pos x="f72" y="f73"/>
              </a:cxn>
              <a:cxn ang="f43">
                <a:pos x="f74" y="f75"/>
              </a:cxn>
              <a:cxn ang="f43">
                <a:pos x="f68" y="f69"/>
              </a:cxn>
            </a:cxnLst>
            <a:rect l="f64" t="f67" r="f65" b="f66"/>
            <a:pathLst>
              <a:path w="36" h="25">
                <a:moveTo>
                  <a:pt x="f6" y="f8"/>
                </a:moveTo>
                <a:cubicBezTo>
                  <a:pt x="f9" y="f10"/>
                  <a:pt x="f11" y="f9"/>
                  <a:pt x="f8" y="f9"/>
                </a:cubicBezTo>
                <a:cubicBezTo>
                  <a:pt x="f12" y="f7"/>
                  <a:pt x="f13" y="f14"/>
                  <a:pt x="f5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10" y="f5"/>
                  <a:pt x="f7" y="f22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1" name="Freeform 153">
            <a:extLst>
              <a:ext uri="{FF2B5EF4-FFF2-40B4-BE49-F238E27FC236}">
                <a16:creationId xmlns:a16="http://schemas.microsoft.com/office/drawing/2014/main" id="{F65CABCA-3E29-DDFF-65E8-FE2DF4BB0FB1}"/>
              </a:ext>
            </a:extLst>
          </p:cNvPr>
          <p:cNvSpPr/>
          <p:nvPr/>
        </p:nvSpPr>
        <p:spPr>
          <a:xfrm>
            <a:off x="5492745" y="4549770"/>
            <a:ext cx="52385" cy="4285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2"/>
              <a:gd name="f7" fmla="val 26"/>
              <a:gd name="f8" fmla="val 12"/>
              <a:gd name="f9" fmla="val 23"/>
              <a:gd name="f10" fmla="val 19"/>
              <a:gd name="f11" fmla="val 25"/>
              <a:gd name="f12" fmla="val 13"/>
              <a:gd name="f13" fmla="val 9"/>
              <a:gd name="f14" fmla="val 4"/>
              <a:gd name="f15" fmla="val 15"/>
              <a:gd name="f16" fmla="val 10"/>
              <a:gd name="f17" fmla="val 8"/>
              <a:gd name="f18" fmla="val 3"/>
              <a:gd name="f19" fmla="val 14"/>
              <a:gd name="f20" fmla="val 1"/>
              <a:gd name="f21" fmla="val 17"/>
              <a:gd name="f22" fmla="val 7"/>
              <a:gd name="f23" fmla="+- 0 0 -90"/>
              <a:gd name="f24" fmla="*/ f3 1 32"/>
              <a:gd name="f25" fmla="*/ f4 1 26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32"/>
              <a:gd name="f34" fmla="*/ f30 1 26"/>
              <a:gd name="f35" fmla="*/ 32 f31 1"/>
              <a:gd name="f36" fmla="*/ 12 f30 1"/>
              <a:gd name="f37" fmla="*/ 13 f31 1"/>
              <a:gd name="f38" fmla="*/ 26 f30 1"/>
              <a:gd name="f39" fmla="*/ 0 f31 1"/>
              <a:gd name="f40" fmla="*/ 15 f30 1"/>
              <a:gd name="f41" fmla="*/ 14 f31 1"/>
              <a:gd name="f42" fmla="*/ 1 f30 1"/>
              <a:gd name="f43" fmla="+- f32 0 f1"/>
              <a:gd name="f44" fmla="*/ f35 1 32"/>
              <a:gd name="f45" fmla="*/ f36 1 26"/>
              <a:gd name="f46" fmla="*/ f37 1 32"/>
              <a:gd name="f47" fmla="*/ f38 1 26"/>
              <a:gd name="f48" fmla="*/ f39 1 32"/>
              <a:gd name="f49" fmla="*/ f40 1 26"/>
              <a:gd name="f50" fmla="*/ f41 1 32"/>
              <a:gd name="f51" fmla="*/ f42 1 26"/>
              <a:gd name="f52" fmla="*/ 0 1 f33"/>
              <a:gd name="f53" fmla="*/ f27 1 f33"/>
              <a:gd name="f54" fmla="*/ 0 1 f34"/>
              <a:gd name="f55" fmla="*/ f28 1 f34"/>
              <a:gd name="f56" fmla="*/ f44 1 f33"/>
              <a:gd name="f57" fmla="*/ f45 1 f34"/>
              <a:gd name="f58" fmla="*/ f46 1 f33"/>
              <a:gd name="f59" fmla="*/ f47 1 f34"/>
              <a:gd name="f60" fmla="*/ f48 1 f33"/>
              <a:gd name="f61" fmla="*/ f49 1 f34"/>
              <a:gd name="f62" fmla="*/ f50 1 f33"/>
              <a:gd name="f63" fmla="*/ f51 1 f34"/>
              <a:gd name="f64" fmla="*/ f52 f24 1"/>
              <a:gd name="f65" fmla="*/ f53 f24 1"/>
              <a:gd name="f66" fmla="*/ f55 f25 1"/>
              <a:gd name="f67" fmla="*/ f54 f25 1"/>
              <a:gd name="f68" fmla="*/ f56 f24 1"/>
              <a:gd name="f69" fmla="*/ f57 f25 1"/>
              <a:gd name="f70" fmla="*/ f58 f24 1"/>
              <a:gd name="f71" fmla="*/ f59 f25 1"/>
              <a:gd name="f72" fmla="*/ f60 f24 1"/>
              <a:gd name="f73" fmla="*/ f61 f25 1"/>
              <a:gd name="f74" fmla="*/ f62 f24 1"/>
              <a:gd name="f75" fmla="*/ f63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3">
                <a:pos x="f68" y="f69"/>
              </a:cxn>
              <a:cxn ang="f43">
                <a:pos x="f70" y="f71"/>
              </a:cxn>
              <a:cxn ang="f43">
                <a:pos x="f72" y="f73"/>
              </a:cxn>
              <a:cxn ang="f43">
                <a:pos x="f74" y="f75"/>
              </a:cxn>
              <a:cxn ang="f43">
                <a:pos x="f68" y="f69"/>
              </a:cxn>
            </a:cxnLst>
            <a:rect l="f64" t="f67" r="f65" b="f66"/>
            <a:pathLst>
              <a:path w="32" h="26">
                <a:moveTo>
                  <a:pt x="f6" y="f8"/>
                </a:moveTo>
                <a:cubicBezTo>
                  <a:pt x="f9" y="f10"/>
                  <a:pt x="f10" y="f11"/>
                  <a:pt x="f12" y="f7"/>
                </a:cubicBezTo>
                <a:cubicBezTo>
                  <a:pt x="f13" y="f7"/>
                  <a:pt x="f14" y="f10"/>
                  <a:pt x="f5" y="f15"/>
                </a:cubicBezTo>
                <a:cubicBezTo>
                  <a:pt x="f14" y="f16"/>
                  <a:pt x="f17" y="f18"/>
                  <a:pt x="f19" y="f20"/>
                </a:cubicBezTo>
                <a:cubicBezTo>
                  <a:pt x="f21" y="f5"/>
                  <a:pt x="f9" y="f22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2" name="Freeform 154">
            <a:extLst>
              <a:ext uri="{FF2B5EF4-FFF2-40B4-BE49-F238E27FC236}">
                <a16:creationId xmlns:a16="http://schemas.microsoft.com/office/drawing/2014/main" id="{4A1AA950-183F-8D4D-FE2F-21D8BB0E7E34}"/>
              </a:ext>
            </a:extLst>
          </p:cNvPr>
          <p:cNvSpPr/>
          <p:nvPr/>
        </p:nvSpPr>
        <p:spPr>
          <a:xfrm>
            <a:off x="4884733" y="4341808"/>
            <a:ext cx="42857" cy="5080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"/>
              <a:gd name="f7" fmla="val 31"/>
              <a:gd name="f8" fmla="val 14"/>
              <a:gd name="f9" fmla="val 20"/>
              <a:gd name="f10" fmla="val 9"/>
              <a:gd name="f11" fmla="val 15"/>
              <a:gd name="f12" fmla="val 24"/>
              <a:gd name="f13" fmla="val 17"/>
              <a:gd name="f14" fmla="val 13"/>
              <a:gd name="f15" fmla="val 30"/>
              <a:gd name="f16" fmla="val 8"/>
              <a:gd name="f17" fmla="val 29"/>
              <a:gd name="f18" fmla="val 2"/>
              <a:gd name="f19" fmla="val 22"/>
              <a:gd name="f20" fmla="val 7"/>
              <a:gd name="f21" fmla="+- 0 0 -90"/>
              <a:gd name="f22" fmla="*/ f3 1 26"/>
              <a:gd name="f23" fmla="*/ f4 1 31"/>
              <a:gd name="f24" fmla="val f5"/>
              <a:gd name="f25" fmla="val f6"/>
              <a:gd name="f26" fmla="val f7"/>
              <a:gd name="f27" fmla="*/ f21 f0 1"/>
              <a:gd name="f28" fmla="+- f26 0 f24"/>
              <a:gd name="f29" fmla="+- f25 0 f24"/>
              <a:gd name="f30" fmla="*/ f27 1 f2"/>
              <a:gd name="f31" fmla="*/ f29 1 26"/>
              <a:gd name="f32" fmla="*/ f28 1 31"/>
              <a:gd name="f33" fmla="*/ 14 f29 1"/>
              <a:gd name="f34" fmla="*/ 0 f28 1"/>
              <a:gd name="f35" fmla="*/ 26 f29 1"/>
              <a:gd name="f36" fmla="*/ 20 f28 1"/>
              <a:gd name="f37" fmla="*/ 13 f29 1"/>
              <a:gd name="f38" fmla="*/ 30 f28 1"/>
              <a:gd name="f39" fmla="*/ 0 f29 1"/>
              <a:gd name="f40" fmla="*/ 17 f28 1"/>
              <a:gd name="f41" fmla="+- f30 0 f1"/>
              <a:gd name="f42" fmla="*/ f33 1 26"/>
              <a:gd name="f43" fmla="*/ f34 1 31"/>
              <a:gd name="f44" fmla="*/ f35 1 26"/>
              <a:gd name="f45" fmla="*/ f36 1 31"/>
              <a:gd name="f46" fmla="*/ f37 1 26"/>
              <a:gd name="f47" fmla="*/ f38 1 31"/>
              <a:gd name="f48" fmla="*/ f39 1 26"/>
              <a:gd name="f49" fmla="*/ f40 1 31"/>
              <a:gd name="f50" fmla="*/ 0 1 f31"/>
              <a:gd name="f51" fmla="*/ f25 1 f31"/>
              <a:gd name="f52" fmla="*/ 0 1 f32"/>
              <a:gd name="f53" fmla="*/ f26 1 f32"/>
              <a:gd name="f54" fmla="*/ f42 1 f31"/>
              <a:gd name="f55" fmla="*/ f43 1 f32"/>
              <a:gd name="f56" fmla="*/ f44 1 f31"/>
              <a:gd name="f57" fmla="*/ f45 1 f32"/>
              <a:gd name="f58" fmla="*/ f46 1 f31"/>
              <a:gd name="f59" fmla="*/ f47 1 f32"/>
              <a:gd name="f60" fmla="*/ f48 1 f31"/>
              <a:gd name="f61" fmla="*/ f49 1 f32"/>
              <a:gd name="f62" fmla="*/ f50 f22 1"/>
              <a:gd name="f63" fmla="*/ f51 f22 1"/>
              <a:gd name="f64" fmla="*/ f53 f23 1"/>
              <a:gd name="f65" fmla="*/ f52 f23 1"/>
              <a:gd name="f66" fmla="*/ f54 f22 1"/>
              <a:gd name="f67" fmla="*/ f55 f23 1"/>
              <a:gd name="f68" fmla="*/ f56 f22 1"/>
              <a:gd name="f69" fmla="*/ f57 f23 1"/>
              <a:gd name="f70" fmla="*/ f58 f22 1"/>
              <a:gd name="f71" fmla="*/ f59 f23 1"/>
              <a:gd name="f72" fmla="*/ f60 f22 1"/>
              <a:gd name="f73" fmla="*/ f61 f2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1">
                <a:pos x="f66" y="f67"/>
              </a:cxn>
              <a:cxn ang="f41">
                <a:pos x="f68" y="f69"/>
              </a:cxn>
              <a:cxn ang="f41">
                <a:pos x="f70" y="f71"/>
              </a:cxn>
              <a:cxn ang="f41">
                <a:pos x="f72" y="f73"/>
              </a:cxn>
              <a:cxn ang="f41">
                <a:pos x="f66" y="f67"/>
              </a:cxn>
            </a:cxnLst>
            <a:rect l="f62" t="f65" r="f63" b="f64"/>
            <a:pathLst>
              <a:path w="26" h="31">
                <a:moveTo>
                  <a:pt x="f8" y="f5"/>
                </a:moveTo>
                <a:cubicBezTo>
                  <a:pt x="f9" y="f10"/>
                  <a:pt x="f6" y="f11"/>
                  <a:pt x="f6" y="f9"/>
                </a:cubicBezTo>
                <a:cubicBezTo>
                  <a:pt x="f6" y="f12"/>
                  <a:pt x="f13" y="f7"/>
                  <a:pt x="f14" y="f15"/>
                </a:cubicBezTo>
                <a:cubicBezTo>
                  <a:pt x="f16" y="f17"/>
                  <a:pt x="f18" y="f19"/>
                  <a:pt x="f5" y="f13"/>
                </a:cubicBezTo>
                <a:cubicBezTo>
                  <a:pt x="f5" y="f8"/>
                  <a:pt x="f20" y="f16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3" name="Freeform 155">
            <a:extLst>
              <a:ext uri="{FF2B5EF4-FFF2-40B4-BE49-F238E27FC236}">
                <a16:creationId xmlns:a16="http://schemas.microsoft.com/office/drawing/2014/main" id="{ADB93B3C-7817-D36F-9166-361856D159F2}"/>
              </a:ext>
            </a:extLst>
          </p:cNvPr>
          <p:cNvSpPr/>
          <p:nvPr/>
        </p:nvSpPr>
        <p:spPr>
          <a:xfrm>
            <a:off x="5300667" y="3851279"/>
            <a:ext cx="52385" cy="4444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1"/>
              <a:gd name="f7" fmla="val 27"/>
              <a:gd name="f8" fmla="val 14"/>
              <a:gd name="f9" fmla="val 22"/>
              <a:gd name="f10" fmla="val 20"/>
              <a:gd name="f11" fmla="val 17"/>
              <a:gd name="f12" fmla="val 25"/>
              <a:gd name="f13" fmla="val 11"/>
              <a:gd name="f14" fmla="val 26"/>
              <a:gd name="f15" fmla="val 8"/>
              <a:gd name="f16" fmla="val 4"/>
              <a:gd name="f17" fmla="val 16"/>
              <a:gd name="f18" fmla="val 5"/>
              <a:gd name="f19" fmla="val 9"/>
              <a:gd name="f20" fmla="val 15"/>
              <a:gd name="f21" fmla="val 1"/>
              <a:gd name="f22" fmla="val 23"/>
              <a:gd name="f23" fmla="+- 0 0 -90"/>
              <a:gd name="f24" fmla="*/ f3 1 31"/>
              <a:gd name="f25" fmla="*/ f4 1 27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31"/>
              <a:gd name="f34" fmla="*/ f30 1 27"/>
              <a:gd name="f35" fmla="*/ 31 f31 1"/>
              <a:gd name="f36" fmla="*/ 14 f30 1"/>
              <a:gd name="f37" fmla="*/ 11 f31 1"/>
              <a:gd name="f38" fmla="*/ 26 f30 1"/>
              <a:gd name="f39" fmla="*/ 0 f31 1"/>
              <a:gd name="f40" fmla="*/ 16 f30 1"/>
              <a:gd name="f41" fmla="*/ 15 f31 1"/>
              <a:gd name="f42" fmla="*/ 1 f30 1"/>
              <a:gd name="f43" fmla="+- f32 0 f1"/>
              <a:gd name="f44" fmla="*/ f35 1 31"/>
              <a:gd name="f45" fmla="*/ f36 1 27"/>
              <a:gd name="f46" fmla="*/ f37 1 31"/>
              <a:gd name="f47" fmla="*/ f38 1 27"/>
              <a:gd name="f48" fmla="*/ f39 1 31"/>
              <a:gd name="f49" fmla="*/ f40 1 27"/>
              <a:gd name="f50" fmla="*/ f41 1 31"/>
              <a:gd name="f51" fmla="*/ f42 1 27"/>
              <a:gd name="f52" fmla="*/ 0 1 f33"/>
              <a:gd name="f53" fmla="*/ f27 1 f33"/>
              <a:gd name="f54" fmla="*/ 0 1 f34"/>
              <a:gd name="f55" fmla="*/ f28 1 f34"/>
              <a:gd name="f56" fmla="*/ f44 1 f33"/>
              <a:gd name="f57" fmla="*/ f45 1 f34"/>
              <a:gd name="f58" fmla="*/ f46 1 f33"/>
              <a:gd name="f59" fmla="*/ f47 1 f34"/>
              <a:gd name="f60" fmla="*/ f48 1 f33"/>
              <a:gd name="f61" fmla="*/ f49 1 f34"/>
              <a:gd name="f62" fmla="*/ f50 1 f33"/>
              <a:gd name="f63" fmla="*/ f51 1 f34"/>
              <a:gd name="f64" fmla="*/ f52 f24 1"/>
              <a:gd name="f65" fmla="*/ f53 f24 1"/>
              <a:gd name="f66" fmla="*/ f55 f25 1"/>
              <a:gd name="f67" fmla="*/ f54 f25 1"/>
              <a:gd name="f68" fmla="*/ f56 f24 1"/>
              <a:gd name="f69" fmla="*/ f57 f25 1"/>
              <a:gd name="f70" fmla="*/ f58 f24 1"/>
              <a:gd name="f71" fmla="*/ f59 f25 1"/>
              <a:gd name="f72" fmla="*/ f60 f24 1"/>
              <a:gd name="f73" fmla="*/ f61 f25 1"/>
              <a:gd name="f74" fmla="*/ f62 f24 1"/>
              <a:gd name="f75" fmla="*/ f63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3">
                <a:pos x="f68" y="f69"/>
              </a:cxn>
              <a:cxn ang="f43">
                <a:pos x="f70" y="f71"/>
              </a:cxn>
              <a:cxn ang="f43">
                <a:pos x="f72" y="f73"/>
              </a:cxn>
              <a:cxn ang="f43">
                <a:pos x="f74" y="f75"/>
              </a:cxn>
              <a:cxn ang="f43">
                <a:pos x="f68" y="f69"/>
              </a:cxn>
            </a:cxnLst>
            <a:rect l="f64" t="f67" r="f65" b="f66"/>
            <a:pathLst>
              <a:path w="31" h="27">
                <a:moveTo>
                  <a:pt x="f6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7"/>
                  <a:pt x="f16" y="f10"/>
                  <a:pt x="f5" y="f17"/>
                </a:cubicBezTo>
                <a:cubicBezTo>
                  <a:pt x="f18" y="f13"/>
                  <a:pt x="f19" y="f18"/>
                  <a:pt x="f20" y="f21"/>
                </a:cubicBezTo>
                <a:cubicBezTo>
                  <a:pt x="f11" y="f5"/>
                  <a:pt x="f22" y="f15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4" name="Freeform 156">
            <a:extLst>
              <a:ext uri="{FF2B5EF4-FFF2-40B4-BE49-F238E27FC236}">
                <a16:creationId xmlns:a16="http://schemas.microsoft.com/office/drawing/2014/main" id="{D654811E-BDC6-4B54-786C-E9FCCD071C2F}"/>
              </a:ext>
            </a:extLst>
          </p:cNvPr>
          <p:cNvSpPr/>
          <p:nvPr/>
        </p:nvSpPr>
        <p:spPr>
          <a:xfrm>
            <a:off x="5178420" y="4198933"/>
            <a:ext cx="42857" cy="3810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"/>
              <a:gd name="f7" fmla="val 23"/>
              <a:gd name="f8" fmla="val 25"/>
              <a:gd name="f9" fmla="val 1"/>
              <a:gd name="f10" fmla="val 24"/>
              <a:gd name="f11" fmla="val 7"/>
              <a:gd name="f12" fmla="val 15"/>
              <a:gd name="f13" fmla="val 22"/>
              <a:gd name="f14" fmla="val 20"/>
              <a:gd name="f15" fmla="val 21"/>
              <a:gd name="f16" fmla="val 11"/>
              <a:gd name="f17" fmla="val 6"/>
              <a:gd name="f18" fmla="val 4"/>
              <a:gd name="f19" fmla="val 19"/>
              <a:gd name="f20" fmla="val 12"/>
              <a:gd name="f21" fmla="val 9"/>
              <a:gd name="f22" fmla="val 14"/>
              <a:gd name="f23" fmla="val 17"/>
              <a:gd name="f24" fmla="+- 0 0 -90"/>
              <a:gd name="f25" fmla="*/ f3 1 26"/>
              <a:gd name="f26" fmla="*/ f4 1 23"/>
              <a:gd name="f27" fmla="val f5"/>
              <a:gd name="f28" fmla="val f6"/>
              <a:gd name="f29" fmla="val f7"/>
              <a:gd name="f30" fmla="*/ f24 f0 1"/>
              <a:gd name="f31" fmla="+- f29 0 f27"/>
              <a:gd name="f32" fmla="+- f28 0 f27"/>
              <a:gd name="f33" fmla="*/ f30 1 f2"/>
              <a:gd name="f34" fmla="*/ f32 1 26"/>
              <a:gd name="f35" fmla="*/ f31 1 23"/>
              <a:gd name="f36" fmla="*/ 25 f32 1"/>
              <a:gd name="f37" fmla="*/ 1 f31 1"/>
              <a:gd name="f38" fmla="*/ 22 f32 1"/>
              <a:gd name="f39" fmla="*/ 20 f31 1"/>
              <a:gd name="f40" fmla="*/ 6 f32 1"/>
              <a:gd name="f41" fmla="*/ 1 f32 1"/>
              <a:gd name="f42" fmla="*/ 11 f31 1"/>
              <a:gd name="f43" fmla="*/ 14 f32 1"/>
              <a:gd name="f44" fmla="*/ 26 f32 1"/>
              <a:gd name="f45" fmla="+- f33 0 f1"/>
              <a:gd name="f46" fmla="*/ f36 1 26"/>
              <a:gd name="f47" fmla="*/ f37 1 23"/>
              <a:gd name="f48" fmla="*/ f38 1 26"/>
              <a:gd name="f49" fmla="*/ f39 1 23"/>
              <a:gd name="f50" fmla="*/ f40 1 26"/>
              <a:gd name="f51" fmla="*/ f41 1 26"/>
              <a:gd name="f52" fmla="*/ f42 1 23"/>
              <a:gd name="f53" fmla="*/ f43 1 26"/>
              <a:gd name="f54" fmla="*/ f44 1 26"/>
              <a:gd name="f55" fmla="*/ 0 1 f34"/>
              <a:gd name="f56" fmla="*/ f28 1 f34"/>
              <a:gd name="f57" fmla="*/ 0 1 f35"/>
              <a:gd name="f58" fmla="*/ f29 1 f35"/>
              <a:gd name="f59" fmla="*/ f46 1 f34"/>
              <a:gd name="f60" fmla="*/ f47 1 f35"/>
              <a:gd name="f61" fmla="*/ f48 1 f34"/>
              <a:gd name="f62" fmla="*/ f49 1 f35"/>
              <a:gd name="f63" fmla="*/ f50 1 f34"/>
              <a:gd name="f64" fmla="*/ f51 1 f34"/>
              <a:gd name="f65" fmla="*/ f52 1 f35"/>
              <a:gd name="f66" fmla="*/ f53 1 f34"/>
              <a:gd name="f67" fmla="*/ f54 1 f34"/>
              <a:gd name="f68" fmla="*/ f55 f25 1"/>
              <a:gd name="f69" fmla="*/ f56 f25 1"/>
              <a:gd name="f70" fmla="*/ f58 f26 1"/>
              <a:gd name="f71" fmla="*/ f57 f26 1"/>
              <a:gd name="f72" fmla="*/ f59 f25 1"/>
              <a:gd name="f73" fmla="*/ f60 f26 1"/>
              <a:gd name="f74" fmla="*/ f61 f25 1"/>
              <a:gd name="f75" fmla="*/ f62 f26 1"/>
              <a:gd name="f76" fmla="*/ f63 f25 1"/>
              <a:gd name="f77" fmla="*/ f64 f25 1"/>
              <a:gd name="f78" fmla="*/ f65 f26 1"/>
              <a:gd name="f79" fmla="*/ f66 f25 1"/>
              <a:gd name="f80" fmla="*/ f67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5">
                <a:pos x="f72" y="f73"/>
              </a:cxn>
              <a:cxn ang="f45">
                <a:pos x="f74" y="f75"/>
              </a:cxn>
              <a:cxn ang="f45">
                <a:pos x="f76" y="f75"/>
              </a:cxn>
              <a:cxn ang="f45">
                <a:pos x="f77" y="f78"/>
              </a:cxn>
              <a:cxn ang="f45">
                <a:pos x="f79" y="f73"/>
              </a:cxn>
              <a:cxn ang="f45">
                <a:pos x="f80" y="f73"/>
              </a:cxn>
              <a:cxn ang="f45">
                <a:pos x="f72" y="f73"/>
              </a:cxn>
            </a:cxnLst>
            <a:rect l="f68" t="f71" r="f69" b="f70"/>
            <a:pathLst>
              <a:path w="26" h="23">
                <a:moveTo>
                  <a:pt x="f8" y="f9"/>
                </a:moveTo>
                <a:cubicBezTo>
                  <a:pt x="f10" y="f11"/>
                  <a:pt x="f8" y="f12"/>
                  <a:pt x="f13" y="f14"/>
                </a:cubicBezTo>
                <a:cubicBezTo>
                  <a:pt x="f15" y="f7"/>
                  <a:pt x="f16" y="f13"/>
                  <a:pt x="f17" y="f14"/>
                </a:cubicBezTo>
                <a:cubicBezTo>
                  <a:pt x="f18" y="f19"/>
                  <a:pt x="f5" y="f20"/>
                  <a:pt x="f9" y="f16"/>
                </a:cubicBezTo>
                <a:cubicBezTo>
                  <a:pt x="f18" y="f11"/>
                  <a:pt x="f21" y="f18"/>
                  <a:pt x="f22" y="f9"/>
                </a:cubicBezTo>
                <a:cubicBezTo>
                  <a:pt x="f23" y="f5"/>
                  <a:pt x="f13" y="f9"/>
                  <a:pt x="f6" y="f9"/>
                </a:cubicBezTo>
                <a:cubicBezTo>
                  <a:pt x="f6" y="f9"/>
                  <a:pt x="f8" y="f9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5" name="Freeform 157">
            <a:extLst>
              <a:ext uri="{FF2B5EF4-FFF2-40B4-BE49-F238E27FC236}">
                <a16:creationId xmlns:a16="http://schemas.microsoft.com/office/drawing/2014/main" id="{9C33102D-0F64-EE2C-67FC-1CBD1B753543}"/>
              </a:ext>
            </a:extLst>
          </p:cNvPr>
          <p:cNvSpPr/>
          <p:nvPr/>
        </p:nvSpPr>
        <p:spPr>
          <a:xfrm>
            <a:off x="5511802" y="3962396"/>
            <a:ext cx="57150" cy="3651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4"/>
              <a:gd name="f7" fmla="val 21"/>
              <a:gd name="f8" fmla="val 8"/>
              <a:gd name="f9" fmla="val 24"/>
              <a:gd name="f10" fmla="val 15"/>
              <a:gd name="f11" fmla="val 20"/>
              <a:gd name="f12" fmla="val 10"/>
              <a:gd name="f13" fmla="val 5"/>
              <a:gd name="f14" fmla="val 12"/>
              <a:gd name="f15" fmla="val 4"/>
              <a:gd name="f16" fmla="val 2"/>
              <a:gd name="f17" fmla="val 13"/>
              <a:gd name="f18" fmla="val 1"/>
              <a:gd name="f19" fmla="val 17"/>
              <a:gd name="f20" fmla="val 23"/>
              <a:gd name="f21" fmla="+- 0 0 -90"/>
              <a:gd name="f22" fmla="*/ f3 1 34"/>
              <a:gd name="f23" fmla="*/ f4 1 21"/>
              <a:gd name="f24" fmla="val f5"/>
              <a:gd name="f25" fmla="val f6"/>
              <a:gd name="f26" fmla="val f7"/>
              <a:gd name="f27" fmla="*/ f21 f0 1"/>
              <a:gd name="f28" fmla="+- f26 0 f24"/>
              <a:gd name="f29" fmla="+- f25 0 f24"/>
              <a:gd name="f30" fmla="*/ f27 1 f2"/>
              <a:gd name="f31" fmla="*/ f29 1 34"/>
              <a:gd name="f32" fmla="*/ f28 1 21"/>
              <a:gd name="f33" fmla="*/ 34 f29 1"/>
              <a:gd name="f34" fmla="*/ 8 f28 1"/>
              <a:gd name="f35" fmla="*/ 15 f29 1"/>
              <a:gd name="f36" fmla="*/ 21 f28 1"/>
              <a:gd name="f37" fmla="*/ 0 f29 1"/>
              <a:gd name="f38" fmla="*/ 12 f28 1"/>
              <a:gd name="f39" fmla="*/ 13 f29 1"/>
              <a:gd name="f40" fmla="*/ 1 f28 1"/>
              <a:gd name="f41" fmla="+- f30 0 f1"/>
              <a:gd name="f42" fmla="*/ f33 1 34"/>
              <a:gd name="f43" fmla="*/ f34 1 21"/>
              <a:gd name="f44" fmla="*/ f35 1 34"/>
              <a:gd name="f45" fmla="*/ f36 1 21"/>
              <a:gd name="f46" fmla="*/ f37 1 34"/>
              <a:gd name="f47" fmla="*/ f38 1 21"/>
              <a:gd name="f48" fmla="*/ f39 1 34"/>
              <a:gd name="f49" fmla="*/ f40 1 21"/>
              <a:gd name="f50" fmla="*/ 0 1 f31"/>
              <a:gd name="f51" fmla="*/ f25 1 f31"/>
              <a:gd name="f52" fmla="*/ 0 1 f32"/>
              <a:gd name="f53" fmla="*/ f26 1 f32"/>
              <a:gd name="f54" fmla="*/ f42 1 f31"/>
              <a:gd name="f55" fmla="*/ f43 1 f32"/>
              <a:gd name="f56" fmla="*/ f44 1 f31"/>
              <a:gd name="f57" fmla="*/ f45 1 f32"/>
              <a:gd name="f58" fmla="*/ f46 1 f31"/>
              <a:gd name="f59" fmla="*/ f47 1 f32"/>
              <a:gd name="f60" fmla="*/ f48 1 f31"/>
              <a:gd name="f61" fmla="*/ f49 1 f32"/>
              <a:gd name="f62" fmla="*/ f50 f22 1"/>
              <a:gd name="f63" fmla="*/ f51 f22 1"/>
              <a:gd name="f64" fmla="*/ f53 f23 1"/>
              <a:gd name="f65" fmla="*/ f52 f23 1"/>
              <a:gd name="f66" fmla="*/ f54 f22 1"/>
              <a:gd name="f67" fmla="*/ f55 f23 1"/>
              <a:gd name="f68" fmla="*/ f56 f22 1"/>
              <a:gd name="f69" fmla="*/ f57 f23 1"/>
              <a:gd name="f70" fmla="*/ f58 f22 1"/>
              <a:gd name="f71" fmla="*/ f59 f23 1"/>
              <a:gd name="f72" fmla="*/ f60 f22 1"/>
              <a:gd name="f73" fmla="*/ f61 f2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1">
                <a:pos x="f66" y="f67"/>
              </a:cxn>
              <a:cxn ang="f41">
                <a:pos x="f68" y="f69"/>
              </a:cxn>
              <a:cxn ang="f41">
                <a:pos x="f70" y="f71"/>
              </a:cxn>
              <a:cxn ang="f41">
                <a:pos x="f72" y="f73"/>
              </a:cxn>
              <a:cxn ang="f41">
                <a:pos x="f66" y="f67"/>
              </a:cxn>
            </a:cxnLst>
            <a:rect l="f62" t="f65" r="f63" b="f64"/>
            <a:pathLst>
              <a:path w="34" h="21">
                <a:moveTo>
                  <a:pt x="f6" y="f8"/>
                </a:moveTo>
                <a:cubicBezTo>
                  <a:pt x="f9" y="f10"/>
                  <a:pt x="f11" y="f7"/>
                  <a:pt x="f10" y="f7"/>
                </a:cubicBezTo>
                <a:cubicBezTo>
                  <a:pt x="f12" y="f7"/>
                  <a:pt x="f13" y="f10"/>
                  <a:pt x="f5" y="f14"/>
                </a:cubicBezTo>
                <a:cubicBezTo>
                  <a:pt x="f15" y="f8"/>
                  <a:pt x="f8" y="f16"/>
                  <a:pt x="f17" y="f18"/>
                </a:cubicBezTo>
                <a:cubicBezTo>
                  <a:pt x="f19" y="f5"/>
                  <a:pt x="f20" y="f15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6" name="Freeform 158">
            <a:extLst>
              <a:ext uri="{FF2B5EF4-FFF2-40B4-BE49-F238E27FC236}">
                <a16:creationId xmlns:a16="http://schemas.microsoft.com/office/drawing/2014/main" id="{98BF5512-14BC-A630-2E1E-EB43B590F119}"/>
              </a:ext>
            </a:extLst>
          </p:cNvPr>
          <p:cNvSpPr/>
          <p:nvPr/>
        </p:nvSpPr>
        <p:spPr>
          <a:xfrm>
            <a:off x="711202" y="2574922"/>
            <a:ext cx="50804" cy="476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0"/>
              <a:gd name="f7" fmla="val 28"/>
              <a:gd name="f8" fmla="val 8"/>
              <a:gd name="f9" fmla="val 5"/>
              <a:gd name="f10" fmla="val 21"/>
              <a:gd name="f11" fmla="val 15"/>
              <a:gd name="f12" fmla="val 1"/>
              <a:gd name="f13" fmla="val 10"/>
              <a:gd name="f14" fmla="val 2"/>
              <a:gd name="f15" fmla="val 11"/>
              <a:gd name="f16" fmla="val 25"/>
              <a:gd name="f17" fmla="val 7"/>
              <a:gd name="f18" fmla="val 26"/>
              <a:gd name="f19" fmla="val 19"/>
              <a:gd name="f20" fmla="+- 0 0 -90"/>
              <a:gd name="f21" fmla="*/ f3 1 30"/>
              <a:gd name="f22" fmla="*/ f4 1 28"/>
              <a:gd name="f23" fmla="val f5"/>
              <a:gd name="f24" fmla="val f6"/>
              <a:gd name="f25" fmla="val f7"/>
              <a:gd name="f26" fmla="*/ f20 f0 1"/>
              <a:gd name="f27" fmla="+- f25 0 f23"/>
              <a:gd name="f28" fmla="+- f24 0 f23"/>
              <a:gd name="f29" fmla="*/ f26 1 f2"/>
              <a:gd name="f30" fmla="*/ f28 1 30"/>
              <a:gd name="f31" fmla="*/ f27 1 28"/>
              <a:gd name="f32" fmla="*/ 8 f28 1"/>
              <a:gd name="f33" fmla="*/ 28 f27 1"/>
              <a:gd name="f34" fmla="*/ 1 f28 1"/>
              <a:gd name="f35" fmla="*/ 10 f27 1"/>
              <a:gd name="f36" fmla="*/ 15 f28 1"/>
              <a:gd name="f37" fmla="*/ 0 f27 1"/>
              <a:gd name="f38" fmla="*/ 30 f28 1"/>
              <a:gd name="f39" fmla="*/ 11 f27 1"/>
              <a:gd name="f40" fmla="+- f29 0 f1"/>
              <a:gd name="f41" fmla="*/ f32 1 30"/>
              <a:gd name="f42" fmla="*/ f33 1 28"/>
              <a:gd name="f43" fmla="*/ f34 1 30"/>
              <a:gd name="f44" fmla="*/ f35 1 28"/>
              <a:gd name="f45" fmla="*/ f36 1 30"/>
              <a:gd name="f46" fmla="*/ f37 1 28"/>
              <a:gd name="f47" fmla="*/ f38 1 30"/>
              <a:gd name="f48" fmla="*/ f39 1 28"/>
              <a:gd name="f49" fmla="*/ 0 1 f30"/>
              <a:gd name="f50" fmla="*/ f24 1 f30"/>
              <a:gd name="f51" fmla="*/ 0 1 f31"/>
              <a:gd name="f52" fmla="*/ f25 1 f31"/>
              <a:gd name="f53" fmla="*/ f41 1 f30"/>
              <a:gd name="f54" fmla="*/ f42 1 f31"/>
              <a:gd name="f55" fmla="*/ f43 1 f30"/>
              <a:gd name="f56" fmla="*/ f44 1 f31"/>
              <a:gd name="f57" fmla="*/ f45 1 f30"/>
              <a:gd name="f58" fmla="*/ f46 1 f31"/>
              <a:gd name="f59" fmla="*/ f47 1 f30"/>
              <a:gd name="f60" fmla="*/ f48 1 f31"/>
              <a:gd name="f61" fmla="*/ f49 f21 1"/>
              <a:gd name="f62" fmla="*/ f50 f21 1"/>
              <a:gd name="f63" fmla="*/ f52 f22 1"/>
              <a:gd name="f64" fmla="*/ f51 f22 1"/>
              <a:gd name="f65" fmla="*/ f53 f21 1"/>
              <a:gd name="f66" fmla="*/ f54 f22 1"/>
              <a:gd name="f67" fmla="*/ f55 f21 1"/>
              <a:gd name="f68" fmla="*/ f56 f22 1"/>
              <a:gd name="f69" fmla="*/ f57 f21 1"/>
              <a:gd name="f70" fmla="*/ f58 f22 1"/>
              <a:gd name="f71" fmla="*/ f59 f21 1"/>
              <a:gd name="f72" fmla="*/ f60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0">
                <a:pos x="f65" y="f66"/>
              </a:cxn>
              <a:cxn ang="f40">
                <a:pos x="f67" y="f68"/>
              </a:cxn>
              <a:cxn ang="f40">
                <a:pos x="f69" y="f70"/>
              </a:cxn>
              <a:cxn ang="f40">
                <a:pos x="f71" y="f72"/>
              </a:cxn>
              <a:cxn ang="f40">
                <a:pos x="f65" y="f66"/>
              </a:cxn>
            </a:cxnLst>
            <a:rect l="f61" t="f64" r="f62" b="f63"/>
            <a:pathLst>
              <a:path w="30" h="28">
                <a:moveTo>
                  <a:pt x="f8" y="f7"/>
                </a:moveTo>
                <a:cubicBezTo>
                  <a:pt x="f9" y="f10"/>
                  <a:pt x="f5" y="f11"/>
                  <a:pt x="f12" y="f13"/>
                </a:cubicBezTo>
                <a:cubicBezTo>
                  <a:pt x="f14" y="f9"/>
                  <a:pt x="f15" y="f5"/>
                  <a:pt x="f11" y="f5"/>
                </a:cubicBezTo>
                <a:cubicBezTo>
                  <a:pt x="f10" y="f12"/>
                  <a:pt x="f16" y="f17"/>
                  <a:pt x="f6" y="f15"/>
                </a:cubicBezTo>
                <a:cubicBezTo>
                  <a:pt x="f18" y="f11"/>
                  <a:pt x="f10" y="f19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7" name="Freeform 159">
            <a:extLst>
              <a:ext uri="{FF2B5EF4-FFF2-40B4-BE49-F238E27FC236}">
                <a16:creationId xmlns:a16="http://schemas.microsoft.com/office/drawing/2014/main" id="{198A7363-3862-5D7E-B034-6A518D0440EC}"/>
              </a:ext>
            </a:extLst>
          </p:cNvPr>
          <p:cNvSpPr/>
          <p:nvPr/>
        </p:nvSpPr>
        <p:spPr>
          <a:xfrm>
            <a:off x="1150936" y="2506663"/>
            <a:ext cx="57150" cy="349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4"/>
              <a:gd name="f7" fmla="val 21"/>
              <a:gd name="f8" fmla="val 12"/>
              <a:gd name="f9" fmla="val 23"/>
              <a:gd name="f10" fmla="val 17"/>
              <a:gd name="f11" fmla="val 10"/>
              <a:gd name="f12" fmla="val 7"/>
              <a:gd name="f13" fmla="val 3"/>
              <a:gd name="f14" fmla="val 15"/>
              <a:gd name="f15" fmla="val 5"/>
              <a:gd name="f16" fmla="val 8"/>
              <a:gd name="f17" fmla="val 2"/>
              <a:gd name="f18" fmla="val 16"/>
              <a:gd name="f19" fmla="val 1"/>
              <a:gd name="f20" fmla="val 20"/>
              <a:gd name="f21" fmla="val 25"/>
              <a:gd name="f22" fmla="val 6"/>
              <a:gd name="f23" fmla="+- 0 0 -90"/>
              <a:gd name="f24" fmla="*/ f3 1 34"/>
              <a:gd name="f25" fmla="*/ f4 1 21"/>
              <a:gd name="f26" fmla="val f5"/>
              <a:gd name="f27" fmla="val f6"/>
              <a:gd name="f28" fmla="val f7"/>
              <a:gd name="f29" fmla="*/ f23 f0 1"/>
              <a:gd name="f30" fmla="+- f28 0 f26"/>
              <a:gd name="f31" fmla="+- f27 0 f26"/>
              <a:gd name="f32" fmla="*/ f29 1 f2"/>
              <a:gd name="f33" fmla="*/ f31 1 34"/>
              <a:gd name="f34" fmla="*/ f30 1 21"/>
              <a:gd name="f35" fmla="*/ 34 f31 1"/>
              <a:gd name="f36" fmla="*/ 12 f30 1"/>
              <a:gd name="f37" fmla="*/ 10 f31 1"/>
              <a:gd name="f38" fmla="*/ 21 f30 1"/>
              <a:gd name="f39" fmla="*/ 0 f31 1"/>
              <a:gd name="f40" fmla="*/ 16 f31 1"/>
              <a:gd name="f41" fmla="*/ 1 f30 1"/>
              <a:gd name="f42" fmla="+- f32 0 f1"/>
              <a:gd name="f43" fmla="*/ f35 1 34"/>
              <a:gd name="f44" fmla="*/ f36 1 21"/>
              <a:gd name="f45" fmla="*/ f37 1 34"/>
              <a:gd name="f46" fmla="*/ f38 1 21"/>
              <a:gd name="f47" fmla="*/ f39 1 34"/>
              <a:gd name="f48" fmla="*/ f40 1 34"/>
              <a:gd name="f49" fmla="*/ f41 1 21"/>
              <a:gd name="f50" fmla="*/ 0 1 f33"/>
              <a:gd name="f51" fmla="*/ f27 1 f33"/>
              <a:gd name="f52" fmla="*/ 0 1 f34"/>
              <a:gd name="f53" fmla="*/ f28 1 f34"/>
              <a:gd name="f54" fmla="*/ f43 1 f33"/>
              <a:gd name="f55" fmla="*/ f44 1 f34"/>
              <a:gd name="f56" fmla="*/ f45 1 f33"/>
              <a:gd name="f57" fmla="*/ f46 1 f34"/>
              <a:gd name="f58" fmla="*/ f47 1 f33"/>
              <a:gd name="f59" fmla="*/ f48 1 f33"/>
              <a:gd name="f60" fmla="*/ f49 1 f34"/>
              <a:gd name="f61" fmla="*/ f50 f24 1"/>
              <a:gd name="f62" fmla="*/ f51 f24 1"/>
              <a:gd name="f63" fmla="*/ f53 f25 1"/>
              <a:gd name="f64" fmla="*/ f52 f25 1"/>
              <a:gd name="f65" fmla="*/ f54 f24 1"/>
              <a:gd name="f66" fmla="*/ f55 f25 1"/>
              <a:gd name="f67" fmla="*/ f56 f24 1"/>
              <a:gd name="f68" fmla="*/ f57 f25 1"/>
              <a:gd name="f69" fmla="*/ f58 f24 1"/>
              <a:gd name="f70" fmla="*/ f59 f24 1"/>
              <a:gd name="f71" fmla="*/ f60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2">
                <a:pos x="f65" y="f66"/>
              </a:cxn>
              <a:cxn ang="f42">
                <a:pos x="f67" y="f68"/>
              </a:cxn>
              <a:cxn ang="f42">
                <a:pos x="f69" y="f66"/>
              </a:cxn>
              <a:cxn ang="f42">
                <a:pos x="f70" y="f71"/>
              </a:cxn>
              <a:cxn ang="f42">
                <a:pos x="f65" y="f66"/>
              </a:cxn>
            </a:cxnLst>
            <a:rect l="f61" t="f64" r="f62" b="f63"/>
            <a:pathLst>
              <a:path w="34" h="21">
                <a:moveTo>
                  <a:pt x="f6" y="f8"/>
                </a:moveTo>
                <a:cubicBezTo>
                  <a:pt x="f9" y="f10"/>
                  <a:pt x="f10" y="f7"/>
                  <a:pt x="f11" y="f7"/>
                </a:cubicBezTo>
                <a:cubicBezTo>
                  <a:pt x="f12" y="f7"/>
                  <a:pt x="f13" y="f14"/>
                  <a:pt x="f5" y="f8"/>
                </a:cubicBezTo>
                <a:cubicBezTo>
                  <a:pt x="f15" y="f16"/>
                  <a:pt x="f11" y="f17"/>
                  <a:pt x="f18" y="f19"/>
                </a:cubicBezTo>
                <a:cubicBezTo>
                  <a:pt x="f20" y="f5"/>
                  <a:pt x="f21" y="f22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8" name="Freeform 160">
            <a:extLst>
              <a:ext uri="{FF2B5EF4-FFF2-40B4-BE49-F238E27FC236}">
                <a16:creationId xmlns:a16="http://schemas.microsoft.com/office/drawing/2014/main" id="{0BF74054-FC90-6FB5-CAD1-A6BA8A43815E}"/>
              </a:ext>
            </a:extLst>
          </p:cNvPr>
          <p:cNvSpPr/>
          <p:nvPr/>
        </p:nvSpPr>
        <p:spPr>
          <a:xfrm>
            <a:off x="4994279" y="3927476"/>
            <a:ext cx="49213" cy="3810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9"/>
              <a:gd name="f7" fmla="val 22"/>
              <a:gd name="f8" fmla="val 10"/>
              <a:gd name="f9" fmla="val 21"/>
              <a:gd name="f10" fmla="val 15"/>
              <a:gd name="f11" fmla="val 17"/>
              <a:gd name="f12" fmla="val 13"/>
              <a:gd name="f13" fmla="val 8"/>
              <a:gd name="f14" fmla="val 20"/>
              <a:gd name="f15" fmla="val 4"/>
              <a:gd name="f16" fmla="val 14"/>
              <a:gd name="f17" fmla="val 7"/>
              <a:gd name="f18" fmla="val 1"/>
              <a:gd name="f19" fmla="val 12"/>
              <a:gd name="f20" fmla="val 16"/>
              <a:gd name="f21" fmla="val 5"/>
              <a:gd name="f22" fmla="+- 0 0 -90"/>
              <a:gd name="f23" fmla="*/ f3 1 29"/>
              <a:gd name="f24" fmla="*/ f4 1 22"/>
              <a:gd name="f25" fmla="val f5"/>
              <a:gd name="f26" fmla="val f6"/>
              <a:gd name="f27" fmla="val f7"/>
              <a:gd name="f28" fmla="*/ f22 f0 1"/>
              <a:gd name="f29" fmla="+- f27 0 f25"/>
              <a:gd name="f30" fmla="+- f26 0 f25"/>
              <a:gd name="f31" fmla="*/ f28 1 f2"/>
              <a:gd name="f32" fmla="*/ f30 1 29"/>
              <a:gd name="f33" fmla="*/ f29 1 22"/>
              <a:gd name="f34" fmla="*/ 29 f30 1"/>
              <a:gd name="f35" fmla="*/ 10 f29 1"/>
              <a:gd name="f36" fmla="*/ 13 f30 1"/>
              <a:gd name="f37" fmla="*/ 21 f29 1"/>
              <a:gd name="f38" fmla="*/ 0 f30 1"/>
              <a:gd name="f39" fmla="*/ 12 f30 1"/>
              <a:gd name="f40" fmla="*/ 0 f29 1"/>
              <a:gd name="f41" fmla="+- f31 0 f1"/>
              <a:gd name="f42" fmla="*/ f34 1 29"/>
              <a:gd name="f43" fmla="*/ f35 1 22"/>
              <a:gd name="f44" fmla="*/ f36 1 29"/>
              <a:gd name="f45" fmla="*/ f37 1 22"/>
              <a:gd name="f46" fmla="*/ f38 1 29"/>
              <a:gd name="f47" fmla="*/ f39 1 29"/>
              <a:gd name="f48" fmla="*/ f40 1 22"/>
              <a:gd name="f49" fmla="*/ 0 1 f32"/>
              <a:gd name="f50" fmla="*/ f26 1 f32"/>
              <a:gd name="f51" fmla="*/ 0 1 f33"/>
              <a:gd name="f52" fmla="*/ f27 1 f33"/>
              <a:gd name="f53" fmla="*/ f42 1 f32"/>
              <a:gd name="f54" fmla="*/ f43 1 f33"/>
              <a:gd name="f55" fmla="*/ f44 1 f32"/>
              <a:gd name="f56" fmla="*/ f45 1 f33"/>
              <a:gd name="f57" fmla="*/ f46 1 f32"/>
              <a:gd name="f58" fmla="*/ f47 1 f32"/>
              <a:gd name="f59" fmla="*/ f48 1 f33"/>
              <a:gd name="f60" fmla="*/ f49 f23 1"/>
              <a:gd name="f61" fmla="*/ f50 f23 1"/>
              <a:gd name="f62" fmla="*/ f52 f24 1"/>
              <a:gd name="f63" fmla="*/ f51 f24 1"/>
              <a:gd name="f64" fmla="*/ f53 f23 1"/>
              <a:gd name="f65" fmla="*/ f54 f24 1"/>
              <a:gd name="f66" fmla="*/ f55 f23 1"/>
              <a:gd name="f67" fmla="*/ f56 f24 1"/>
              <a:gd name="f68" fmla="*/ f57 f23 1"/>
              <a:gd name="f69" fmla="*/ f58 f23 1"/>
              <a:gd name="f70" fmla="*/ f59 f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1">
                <a:pos x="f64" y="f65"/>
              </a:cxn>
              <a:cxn ang="f41">
                <a:pos x="f66" y="f67"/>
              </a:cxn>
              <a:cxn ang="f41">
                <a:pos x="f68" y="f65"/>
              </a:cxn>
              <a:cxn ang="f41">
                <a:pos x="f69" y="f70"/>
              </a:cxn>
              <a:cxn ang="f41">
                <a:pos x="f64" y="f65"/>
              </a:cxn>
            </a:cxnLst>
            <a:rect l="f60" t="f63" r="f61" b="f62"/>
            <a:pathLst>
              <a:path w="29" h="22">
                <a:moveTo>
                  <a:pt x="f6" y="f8"/>
                </a:moveTo>
                <a:cubicBezTo>
                  <a:pt x="f9" y="f10"/>
                  <a:pt x="f11" y="f7"/>
                  <a:pt x="f12" y="f9"/>
                </a:cubicBezTo>
                <a:cubicBezTo>
                  <a:pt x="f13" y="f14"/>
                  <a:pt x="f15" y="f16"/>
                  <a:pt x="f5" y="f8"/>
                </a:cubicBezTo>
                <a:cubicBezTo>
                  <a:pt x="f15" y="f17"/>
                  <a:pt x="f13" y="f18"/>
                  <a:pt x="f19" y="f5"/>
                </a:cubicBezTo>
                <a:cubicBezTo>
                  <a:pt x="f20" y="f5"/>
                  <a:pt x="f9" y="f21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9" name="Freeform 161">
            <a:extLst>
              <a:ext uri="{FF2B5EF4-FFF2-40B4-BE49-F238E27FC236}">
                <a16:creationId xmlns:a16="http://schemas.microsoft.com/office/drawing/2014/main" id="{DD773C82-536D-5F19-03C8-E31FDBD3CD75}"/>
              </a:ext>
            </a:extLst>
          </p:cNvPr>
          <p:cNvSpPr/>
          <p:nvPr/>
        </p:nvSpPr>
        <p:spPr>
          <a:xfrm>
            <a:off x="5162546" y="4260847"/>
            <a:ext cx="39684" cy="396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3"/>
              <a:gd name="f7" fmla="val 24"/>
              <a:gd name="f8" fmla="val 9"/>
              <a:gd name="f9" fmla="val 20"/>
              <a:gd name="f10" fmla="val 6"/>
              <a:gd name="f11" fmla="val 16"/>
              <a:gd name="f12" fmla="val 3"/>
              <a:gd name="f13" fmla="val 12"/>
              <a:gd name="f14" fmla="val 5"/>
              <a:gd name="f15" fmla="val 1"/>
              <a:gd name="f16" fmla="val 14"/>
              <a:gd name="f17" fmla="val 17"/>
              <a:gd name="f18" fmla="val 19"/>
              <a:gd name="f19" fmla="val 15"/>
              <a:gd name="f20" fmla="val 21"/>
              <a:gd name="f21" fmla="+- 0 0 -90"/>
              <a:gd name="f22" fmla="*/ f3 1 23"/>
              <a:gd name="f23" fmla="*/ f4 1 24"/>
              <a:gd name="f24" fmla="val f5"/>
              <a:gd name="f25" fmla="val f6"/>
              <a:gd name="f26" fmla="val f7"/>
              <a:gd name="f27" fmla="*/ f21 f0 1"/>
              <a:gd name="f28" fmla="+- f26 0 f24"/>
              <a:gd name="f29" fmla="+- f25 0 f24"/>
              <a:gd name="f30" fmla="*/ f27 1 f2"/>
              <a:gd name="f31" fmla="*/ f29 1 23"/>
              <a:gd name="f32" fmla="*/ f28 1 24"/>
              <a:gd name="f33" fmla="*/ 9 f29 1"/>
              <a:gd name="f34" fmla="*/ 20 f28 1"/>
              <a:gd name="f35" fmla="*/ 0 f29 1"/>
              <a:gd name="f36" fmla="*/ 9 f28 1"/>
              <a:gd name="f37" fmla="*/ 14 f29 1"/>
              <a:gd name="f38" fmla="*/ 0 f28 1"/>
              <a:gd name="f39" fmla="*/ 23 f29 1"/>
              <a:gd name="f40" fmla="*/ 17 f29 1"/>
              <a:gd name="f41" fmla="*/ 24 f28 1"/>
              <a:gd name="f42" fmla="+- f30 0 f1"/>
              <a:gd name="f43" fmla="*/ f33 1 23"/>
              <a:gd name="f44" fmla="*/ f34 1 24"/>
              <a:gd name="f45" fmla="*/ f35 1 23"/>
              <a:gd name="f46" fmla="*/ f36 1 24"/>
              <a:gd name="f47" fmla="*/ f37 1 23"/>
              <a:gd name="f48" fmla="*/ f38 1 24"/>
              <a:gd name="f49" fmla="*/ f39 1 23"/>
              <a:gd name="f50" fmla="*/ f40 1 23"/>
              <a:gd name="f51" fmla="*/ f41 1 24"/>
              <a:gd name="f52" fmla="*/ 0 1 f31"/>
              <a:gd name="f53" fmla="*/ f25 1 f31"/>
              <a:gd name="f54" fmla="*/ 0 1 f32"/>
              <a:gd name="f55" fmla="*/ f26 1 f32"/>
              <a:gd name="f56" fmla="*/ f43 1 f31"/>
              <a:gd name="f57" fmla="*/ f44 1 f32"/>
              <a:gd name="f58" fmla="*/ f45 1 f31"/>
              <a:gd name="f59" fmla="*/ f46 1 f32"/>
              <a:gd name="f60" fmla="*/ f47 1 f31"/>
              <a:gd name="f61" fmla="*/ f48 1 f32"/>
              <a:gd name="f62" fmla="*/ f49 1 f31"/>
              <a:gd name="f63" fmla="*/ f50 1 f31"/>
              <a:gd name="f64" fmla="*/ f51 1 f32"/>
              <a:gd name="f65" fmla="*/ f52 f22 1"/>
              <a:gd name="f66" fmla="*/ f53 f22 1"/>
              <a:gd name="f67" fmla="*/ f55 f23 1"/>
              <a:gd name="f68" fmla="*/ f54 f23 1"/>
              <a:gd name="f69" fmla="*/ f56 f22 1"/>
              <a:gd name="f70" fmla="*/ f57 f23 1"/>
              <a:gd name="f71" fmla="*/ f58 f22 1"/>
              <a:gd name="f72" fmla="*/ f59 f23 1"/>
              <a:gd name="f73" fmla="*/ f60 f22 1"/>
              <a:gd name="f74" fmla="*/ f61 f23 1"/>
              <a:gd name="f75" fmla="*/ f62 f22 1"/>
              <a:gd name="f76" fmla="*/ f63 f22 1"/>
              <a:gd name="f77" fmla="*/ f64 f2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2">
                <a:pos x="f69" y="f70"/>
              </a:cxn>
              <a:cxn ang="f42">
                <a:pos x="f71" y="f72"/>
              </a:cxn>
              <a:cxn ang="f42">
                <a:pos x="f73" y="f74"/>
              </a:cxn>
              <a:cxn ang="f42">
                <a:pos x="f75" y="f72"/>
              </a:cxn>
              <a:cxn ang="f42">
                <a:pos x="f76" y="f77"/>
              </a:cxn>
              <a:cxn ang="f42">
                <a:pos x="f69" y="f70"/>
              </a:cxn>
            </a:cxnLst>
            <a:rect l="f65" t="f68" r="f66" b="f67"/>
            <a:pathLst>
              <a:path w="23" h="24">
                <a:moveTo>
                  <a:pt x="f8" y="f9"/>
                </a:moveTo>
                <a:cubicBezTo>
                  <a:pt x="f10" y="f11"/>
                  <a:pt x="f12" y="f13"/>
                  <a:pt x="f5" y="f8"/>
                </a:cubicBezTo>
                <a:cubicBezTo>
                  <a:pt x="f14" y="f10"/>
                  <a:pt x="f8" y="f15"/>
                  <a:pt x="f16" y="f5"/>
                </a:cubicBezTo>
                <a:cubicBezTo>
                  <a:pt x="f17" y="f5"/>
                  <a:pt x="f6" y="f10"/>
                  <a:pt x="f6" y="f8"/>
                </a:cubicBezTo>
                <a:cubicBezTo>
                  <a:pt x="f6" y="f16"/>
                  <a:pt x="f9" y="f18"/>
                  <a:pt x="f17" y="f7"/>
                </a:cubicBezTo>
                <a:cubicBezTo>
                  <a:pt x="f19" y="f6"/>
                  <a:pt x="f13" y="f20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60" name="Freeform 162">
            <a:extLst>
              <a:ext uri="{FF2B5EF4-FFF2-40B4-BE49-F238E27FC236}">
                <a16:creationId xmlns:a16="http://schemas.microsoft.com/office/drawing/2014/main" id="{920FDCB3-3B34-BBF9-307A-5E4482160A6B}"/>
              </a:ext>
            </a:extLst>
          </p:cNvPr>
          <p:cNvSpPr/>
          <p:nvPr/>
        </p:nvSpPr>
        <p:spPr>
          <a:xfrm>
            <a:off x="5322886" y="4206870"/>
            <a:ext cx="41276" cy="3810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"/>
              <a:gd name="f7" fmla="val 23"/>
              <a:gd name="f8" fmla="val 11"/>
              <a:gd name="f9" fmla="val 6"/>
              <a:gd name="f10" fmla="val 16"/>
              <a:gd name="f11" fmla="val 3"/>
              <a:gd name="f12" fmla="val 12"/>
              <a:gd name="f13" fmla="val 8"/>
              <a:gd name="f14" fmla="val 4"/>
              <a:gd name="f15" fmla="val 5"/>
              <a:gd name="f16" fmla="val 17"/>
              <a:gd name="f17" fmla="val 1"/>
              <a:gd name="f18" fmla="val 21"/>
              <a:gd name="f19" fmla="val 9"/>
              <a:gd name="f20" fmla="val 13"/>
              <a:gd name="f21" fmla="+- 0 0 -90"/>
              <a:gd name="f22" fmla="*/ f3 1 25"/>
              <a:gd name="f23" fmla="*/ f4 1 23"/>
              <a:gd name="f24" fmla="val f5"/>
              <a:gd name="f25" fmla="val f6"/>
              <a:gd name="f26" fmla="val f7"/>
              <a:gd name="f27" fmla="*/ f21 f0 1"/>
              <a:gd name="f28" fmla="+- f26 0 f24"/>
              <a:gd name="f29" fmla="+- f25 0 f24"/>
              <a:gd name="f30" fmla="*/ f27 1 f2"/>
              <a:gd name="f31" fmla="*/ f29 1 25"/>
              <a:gd name="f32" fmla="*/ f28 1 23"/>
              <a:gd name="f33" fmla="*/ 11 f29 1"/>
              <a:gd name="f34" fmla="*/ 23 f28 1"/>
              <a:gd name="f35" fmla="*/ 0 f29 1"/>
              <a:gd name="f36" fmla="*/ 8 f28 1"/>
              <a:gd name="f37" fmla="*/ 12 f29 1"/>
              <a:gd name="f38" fmla="*/ 0 f28 1"/>
              <a:gd name="f39" fmla="*/ 25 f29 1"/>
              <a:gd name="f40" fmla="*/ 9 f28 1"/>
              <a:gd name="f41" fmla="+- f30 0 f1"/>
              <a:gd name="f42" fmla="*/ f33 1 25"/>
              <a:gd name="f43" fmla="*/ f34 1 23"/>
              <a:gd name="f44" fmla="*/ f35 1 25"/>
              <a:gd name="f45" fmla="*/ f36 1 23"/>
              <a:gd name="f46" fmla="*/ f37 1 25"/>
              <a:gd name="f47" fmla="*/ f38 1 23"/>
              <a:gd name="f48" fmla="*/ f39 1 25"/>
              <a:gd name="f49" fmla="*/ f40 1 23"/>
              <a:gd name="f50" fmla="*/ 0 1 f31"/>
              <a:gd name="f51" fmla="*/ f25 1 f31"/>
              <a:gd name="f52" fmla="*/ 0 1 f32"/>
              <a:gd name="f53" fmla="*/ f26 1 f32"/>
              <a:gd name="f54" fmla="*/ f42 1 f31"/>
              <a:gd name="f55" fmla="*/ f43 1 f32"/>
              <a:gd name="f56" fmla="*/ f44 1 f31"/>
              <a:gd name="f57" fmla="*/ f45 1 f32"/>
              <a:gd name="f58" fmla="*/ f46 1 f31"/>
              <a:gd name="f59" fmla="*/ f47 1 f32"/>
              <a:gd name="f60" fmla="*/ f48 1 f31"/>
              <a:gd name="f61" fmla="*/ f49 1 f32"/>
              <a:gd name="f62" fmla="*/ f50 f22 1"/>
              <a:gd name="f63" fmla="*/ f51 f22 1"/>
              <a:gd name="f64" fmla="*/ f53 f23 1"/>
              <a:gd name="f65" fmla="*/ f52 f23 1"/>
              <a:gd name="f66" fmla="*/ f54 f22 1"/>
              <a:gd name="f67" fmla="*/ f55 f23 1"/>
              <a:gd name="f68" fmla="*/ f56 f22 1"/>
              <a:gd name="f69" fmla="*/ f57 f23 1"/>
              <a:gd name="f70" fmla="*/ f58 f22 1"/>
              <a:gd name="f71" fmla="*/ f59 f23 1"/>
              <a:gd name="f72" fmla="*/ f60 f22 1"/>
              <a:gd name="f73" fmla="*/ f61 f2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1">
                <a:pos x="f66" y="f67"/>
              </a:cxn>
              <a:cxn ang="f41">
                <a:pos x="f68" y="f69"/>
              </a:cxn>
              <a:cxn ang="f41">
                <a:pos x="f70" y="f71"/>
              </a:cxn>
              <a:cxn ang="f41">
                <a:pos x="f72" y="f73"/>
              </a:cxn>
              <a:cxn ang="f41">
                <a:pos x="f66" y="f67"/>
              </a:cxn>
            </a:cxnLst>
            <a:rect l="f62" t="f65" r="f63" b="f64"/>
            <a:pathLst>
              <a:path w="25" h="23">
                <a:moveTo>
                  <a:pt x="f8" y="f7"/>
                </a:moveTo>
                <a:cubicBezTo>
                  <a:pt x="f9" y="f10"/>
                  <a:pt x="f11" y="f12"/>
                  <a:pt x="f5" y="f13"/>
                </a:cubicBezTo>
                <a:cubicBezTo>
                  <a:pt x="f14" y="f15"/>
                  <a:pt x="f13" y="f5"/>
                  <a:pt x="f12" y="f5"/>
                </a:cubicBezTo>
                <a:cubicBezTo>
                  <a:pt x="f16" y="f17"/>
                  <a:pt x="f18" y="f9"/>
                  <a:pt x="f6" y="f19"/>
                </a:cubicBezTo>
                <a:cubicBezTo>
                  <a:pt x="f18" y="f20"/>
                  <a:pt x="f16" y="f16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61" name="Freeform 163">
            <a:extLst>
              <a:ext uri="{FF2B5EF4-FFF2-40B4-BE49-F238E27FC236}">
                <a16:creationId xmlns:a16="http://schemas.microsoft.com/office/drawing/2014/main" id="{08EA8809-D6E1-B7C1-9FCE-C58B3F398231}"/>
              </a:ext>
            </a:extLst>
          </p:cNvPr>
          <p:cNvSpPr/>
          <p:nvPr/>
        </p:nvSpPr>
        <p:spPr>
          <a:xfrm>
            <a:off x="4872042" y="4295778"/>
            <a:ext cx="34920" cy="3810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1"/>
              <a:gd name="f7" fmla="val 23"/>
              <a:gd name="f8" fmla="val 10"/>
              <a:gd name="f9" fmla="val 6"/>
              <a:gd name="f10" fmla="val 17"/>
              <a:gd name="f11" fmla="val 11"/>
              <a:gd name="f12" fmla="val 1"/>
              <a:gd name="f13" fmla="val 3"/>
              <a:gd name="f14" fmla="val 5"/>
              <a:gd name="f15" fmla="val 8"/>
              <a:gd name="f16" fmla="val 13"/>
              <a:gd name="f17" fmla="val 15"/>
              <a:gd name="f18" fmla="val 16"/>
              <a:gd name="f19" fmla="+- 0 0 -90"/>
              <a:gd name="f20" fmla="*/ f3 1 21"/>
              <a:gd name="f21" fmla="*/ f4 1 23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21"/>
              <a:gd name="f30" fmla="*/ f26 1 23"/>
              <a:gd name="f31" fmla="*/ 10 f27 1"/>
              <a:gd name="f32" fmla="*/ 23 f26 1"/>
              <a:gd name="f33" fmla="*/ 1 f27 1"/>
              <a:gd name="f34" fmla="*/ 10 f26 1"/>
              <a:gd name="f35" fmla="*/ 13 f27 1"/>
              <a:gd name="f36" fmla="*/ 0 f26 1"/>
              <a:gd name="f37" fmla="*/ 21 f27 1"/>
              <a:gd name="f38" fmla="+- f28 0 f1"/>
              <a:gd name="f39" fmla="*/ f31 1 21"/>
              <a:gd name="f40" fmla="*/ f32 1 23"/>
              <a:gd name="f41" fmla="*/ f33 1 21"/>
              <a:gd name="f42" fmla="*/ f34 1 23"/>
              <a:gd name="f43" fmla="*/ f35 1 21"/>
              <a:gd name="f44" fmla="*/ f36 1 23"/>
              <a:gd name="f45" fmla="*/ f37 1 21"/>
              <a:gd name="f46" fmla="*/ 0 1 f29"/>
              <a:gd name="f47" fmla="*/ f23 1 f29"/>
              <a:gd name="f48" fmla="*/ 0 1 f30"/>
              <a:gd name="f49" fmla="*/ f24 1 f30"/>
              <a:gd name="f50" fmla="*/ f39 1 f29"/>
              <a:gd name="f51" fmla="*/ f40 1 f30"/>
              <a:gd name="f52" fmla="*/ f41 1 f29"/>
              <a:gd name="f53" fmla="*/ f42 1 f30"/>
              <a:gd name="f54" fmla="*/ f43 1 f29"/>
              <a:gd name="f55" fmla="*/ f44 1 f30"/>
              <a:gd name="f56" fmla="*/ f45 1 f29"/>
              <a:gd name="f57" fmla="*/ f46 f20 1"/>
              <a:gd name="f58" fmla="*/ f47 f20 1"/>
              <a:gd name="f59" fmla="*/ f49 f21 1"/>
              <a:gd name="f60" fmla="*/ f48 f21 1"/>
              <a:gd name="f61" fmla="*/ f50 f20 1"/>
              <a:gd name="f62" fmla="*/ f51 f21 1"/>
              <a:gd name="f63" fmla="*/ f52 f20 1"/>
              <a:gd name="f64" fmla="*/ f53 f21 1"/>
              <a:gd name="f65" fmla="*/ f54 f20 1"/>
              <a:gd name="f66" fmla="*/ f55 f21 1"/>
              <a:gd name="f67" fmla="*/ f56 f2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8">
                <a:pos x="f61" y="f62"/>
              </a:cxn>
              <a:cxn ang="f38">
                <a:pos x="f63" y="f64"/>
              </a:cxn>
              <a:cxn ang="f38">
                <a:pos x="f65" y="f66"/>
              </a:cxn>
              <a:cxn ang="f38">
                <a:pos x="f67" y="f64"/>
              </a:cxn>
              <a:cxn ang="f38">
                <a:pos x="f61" y="f62"/>
              </a:cxn>
            </a:cxnLst>
            <a:rect l="f57" t="f60" r="f58" b="f59"/>
            <a:pathLst>
              <a:path w="21" h="23">
                <a:moveTo>
                  <a:pt x="f8" y="f7"/>
                </a:moveTo>
                <a:cubicBezTo>
                  <a:pt x="f9" y="f10"/>
                  <a:pt x="f5" y="f11"/>
                  <a:pt x="f12" y="f8"/>
                </a:cubicBezTo>
                <a:cubicBezTo>
                  <a:pt x="f13" y="f14"/>
                  <a:pt x="f15" y="f12"/>
                  <a:pt x="f16" y="f5"/>
                </a:cubicBezTo>
                <a:cubicBezTo>
                  <a:pt x="f17" y="f5"/>
                  <a:pt x="f6" y="f9"/>
                  <a:pt x="f6" y="f8"/>
                </a:cubicBezTo>
                <a:cubicBezTo>
                  <a:pt x="f6" y="f16"/>
                  <a:pt x="f18" y="f10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62" name="Freeform 164">
            <a:extLst>
              <a:ext uri="{FF2B5EF4-FFF2-40B4-BE49-F238E27FC236}">
                <a16:creationId xmlns:a16="http://schemas.microsoft.com/office/drawing/2014/main" id="{3F015C6C-D2F9-4925-846E-C0D62FFBE002}"/>
              </a:ext>
            </a:extLst>
          </p:cNvPr>
          <p:cNvSpPr/>
          <p:nvPr/>
        </p:nvSpPr>
        <p:spPr>
          <a:xfrm>
            <a:off x="5275265" y="4160840"/>
            <a:ext cx="38103" cy="396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3"/>
              <a:gd name="f7" fmla="val 10"/>
              <a:gd name="f8" fmla="val 5"/>
              <a:gd name="f9" fmla="val 16"/>
              <a:gd name="f10" fmla="val 1"/>
              <a:gd name="f11" fmla="val 12"/>
              <a:gd name="f12" fmla="val 8"/>
              <a:gd name="f13" fmla="val 15"/>
              <a:gd name="f14" fmla="val 19"/>
              <a:gd name="f15" fmla="val 6"/>
              <a:gd name="f16" fmla="val 13"/>
              <a:gd name="f17" fmla="val 17"/>
              <a:gd name="f18" fmla="+- 0 0 -90"/>
              <a:gd name="f19" fmla="*/ f3 1 23"/>
              <a:gd name="f20" fmla="*/ f4 1 23"/>
              <a:gd name="f21" fmla="val f5"/>
              <a:gd name="f22" fmla="val f6"/>
              <a:gd name="f23" fmla="*/ f18 f0 1"/>
              <a:gd name="f24" fmla="+- f22 0 f21"/>
              <a:gd name="f25" fmla="*/ f23 1 f2"/>
              <a:gd name="f26" fmla="*/ f24 1 23"/>
              <a:gd name="f27" fmla="*/ 10 f24 1"/>
              <a:gd name="f28" fmla="*/ 23 f24 1"/>
              <a:gd name="f29" fmla="*/ 0 f24 1"/>
              <a:gd name="f30" fmla="*/ 8 f24 1"/>
              <a:gd name="f31" fmla="+- f25 0 f1"/>
              <a:gd name="f32" fmla="*/ f27 1 23"/>
              <a:gd name="f33" fmla="*/ f28 1 23"/>
              <a:gd name="f34" fmla="*/ f29 1 23"/>
              <a:gd name="f35" fmla="*/ f30 1 23"/>
              <a:gd name="f36" fmla="*/ 0 1 f26"/>
              <a:gd name="f37" fmla="*/ f22 1 f26"/>
              <a:gd name="f38" fmla="*/ f32 1 f26"/>
              <a:gd name="f39" fmla="*/ f33 1 f26"/>
              <a:gd name="f40" fmla="*/ f34 1 f26"/>
              <a:gd name="f41" fmla="*/ f35 1 f26"/>
              <a:gd name="f42" fmla="*/ f36 f19 1"/>
              <a:gd name="f43" fmla="*/ f37 f19 1"/>
              <a:gd name="f44" fmla="*/ f37 f20 1"/>
              <a:gd name="f45" fmla="*/ f36 f20 1"/>
              <a:gd name="f46" fmla="*/ f38 f19 1"/>
              <a:gd name="f47" fmla="*/ f39 f20 1"/>
              <a:gd name="f48" fmla="*/ f40 f19 1"/>
              <a:gd name="f49" fmla="*/ f41 f20 1"/>
              <a:gd name="f50" fmla="*/ f40 f20 1"/>
              <a:gd name="f51" fmla="*/ f39 f19 1"/>
              <a:gd name="f52" fmla="*/ f38 f2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1">
                <a:pos x="f46" y="f47"/>
              </a:cxn>
              <a:cxn ang="f31">
                <a:pos x="f48" y="f49"/>
              </a:cxn>
              <a:cxn ang="f31">
                <a:pos x="f46" y="f50"/>
              </a:cxn>
              <a:cxn ang="f31">
                <a:pos x="f51" y="f52"/>
              </a:cxn>
              <a:cxn ang="f31">
                <a:pos x="f46" y="f47"/>
              </a:cxn>
            </a:cxnLst>
            <a:rect l="f42" t="f45" r="f43" b="f44"/>
            <a:pathLst>
              <a:path w="23" h="23">
                <a:moveTo>
                  <a:pt x="f7" y="f6"/>
                </a:moveTo>
                <a:cubicBezTo>
                  <a:pt x="f8" y="f9"/>
                  <a:pt x="f10" y="f11"/>
                  <a:pt x="f5" y="f12"/>
                </a:cubicBezTo>
                <a:cubicBezTo>
                  <a:pt x="f5" y="f8"/>
                  <a:pt x="f12" y="f5"/>
                  <a:pt x="f7" y="f5"/>
                </a:cubicBezTo>
                <a:cubicBezTo>
                  <a:pt x="f13" y="f10"/>
                  <a:pt x="f14" y="f15"/>
                  <a:pt x="f6" y="f7"/>
                </a:cubicBezTo>
                <a:cubicBezTo>
                  <a:pt x="f14" y="f16"/>
                  <a:pt x="f9" y="f17"/>
                  <a:pt x="f7" y="f6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63" name="Freeform 168">
            <a:extLst>
              <a:ext uri="{FF2B5EF4-FFF2-40B4-BE49-F238E27FC236}">
                <a16:creationId xmlns:a16="http://schemas.microsoft.com/office/drawing/2014/main" id="{81FA19B7-69CC-CEB4-70CC-81FAC1678A56}"/>
              </a:ext>
            </a:extLst>
          </p:cNvPr>
          <p:cNvSpPr/>
          <p:nvPr/>
        </p:nvSpPr>
        <p:spPr>
          <a:xfrm>
            <a:off x="6142033" y="684208"/>
            <a:ext cx="2627308" cy="4219571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1100"/>
              <a:gd name="f8" fmla="val 1769"/>
              <a:gd name="f9" fmla="val 410"/>
              <a:gd name="f10" fmla="val 448"/>
              <a:gd name="f11" fmla="val 385"/>
              <a:gd name="f12" fmla="val 424"/>
              <a:gd name="f13" fmla="val 365"/>
              <a:gd name="f14" fmla="val 404"/>
              <a:gd name="f15" fmla="val 345"/>
              <a:gd name="f16" fmla="val 384"/>
              <a:gd name="f17" fmla="val 325"/>
              <a:gd name="f18" fmla="val 364"/>
              <a:gd name="f19" fmla="val 304"/>
              <a:gd name="f20" fmla="val 344"/>
              <a:gd name="f21" fmla="val 284"/>
              <a:gd name="f22" fmla="val 323"/>
              <a:gd name="f23" fmla="val 275"/>
              <a:gd name="f24" fmla="val 313"/>
              <a:gd name="f25" fmla="val 267"/>
              <a:gd name="f26" fmla="val 311"/>
              <a:gd name="f27" fmla="val 254"/>
              <a:gd name="f28" fmla="val 318"/>
              <a:gd name="f29" fmla="val 225"/>
              <a:gd name="f30" fmla="val 331"/>
              <a:gd name="f31" fmla="val 192"/>
              <a:gd name="f32" fmla="val 172"/>
              <a:gd name="f33" fmla="val 300"/>
              <a:gd name="f34" fmla="val 152"/>
              <a:gd name="f35" fmla="val 278"/>
              <a:gd name="f36" fmla="val 148"/>
              <a:gd name="f37" fmla="val 244"/>
              <a:gd name="f38" fmla="val 164"/>
              <a:gd name="f39" fmla="val 217"/>
              <a:gd name="f40" fmla="val 170"/>
              <a:gd name="f41" fmla="val 205"/>
              <a:gd name="f42" fmla="val 196"/>
              <a:gd name="f43" fmla="val 190"/>
              <a:gd name="f44" fmla="val 218"/>
              <a:gd name="f45" fmla="val 176"/>
              <a:gd name="f46" fmla="val 237"/>
              <a:gd name="f47" fmla="val 157"/>
              <a:gd name="f48" fmla="val 251"/>
              <a:gd name="f49" fmla="val 132"/>
              <a:gd name="f50" fmla="val 271"/>
              <a:gd name="f51" fmla="val 95"/>
              <a:gd name="f52" fmla="val 310"/>
              <a:gd name="f53" fmla="val 82"/>
              <a:gd name="f54" fmla="val 346"/>
              <a:gd name="f55" fmla="val 100"/>
              <a:gd name="f56" fmla="val 381"/>
              <a:gd name="f57" fmla="val 117"/>
              <a:gd name="f58" fmla="val 395"/>
              <a:gd name="f59" fmla="val 378"/>
              <a:gd name="f60" fmla="val 195"/>
              <a:gd name="f61" fmla="val 376"/>
              <a:gd name="f62" fmla="val 202"/>
              <a:gd name="f63" fmla="val 370"/>
              <a:gd name="f64" fmla="val 207"/>
              <a:gd name="f65" fmla="val 377"/>
              <a:gd name="f66" fmla="val 215"/>
              <a:gd name="f67" fmla="val 420"/>
              <a:gd name="f68" fmla="val 257"/>
              <a:gd name="f69" fmla="val 462"/>
              <a:gd name="f70" fmla="val 299"/>
              <a:gd name="f71" fmla="val 504"/>
              <a:gd name="f72" fmla="val 341"/>
              <a:gd name="f73" fmla="val 510"/>
              <a:gd name="f74" fmla="val 339"/>
              <a:gd name="f75" fmla="val 509"/>
              <a:gd name="f76" fmla="val 335"/>
              <a:gd name="f77" fmla="val 332"/>
              <a:gd name="f78" fmla="val 277"/>
              <a:gd name="f79" fmla="val 508"/>
              <a:gd name="f80" fmla="val 223"/>
              <a:gd name="f81" fmla="val 168"/>
              <a:gd name="f82" fmla="val 156"/>
              <a:gd name="f83" fmla="val 505"/>
              <a:gd name="f84" fmla="val 151"/>
              <a:gd name="f85" fmla="val 494"/>
              <a:gd name="f86" fmla="val 146"/>
              <a:gd name="f87" fmla="val 455"/>
              <a:gd name="f88" fmla="val 131"/>
              <a:gd name="f89" fmla="val 438"/>
              <a:gd name="f90" fmla="val 93"/>
              <a:gd name="f91" fmla="val 451"/>
              <a:gd name="f92" fmla="val 56"/>
              <a:gd name="f93" fmla="val 463"/>
              <a:gd name="f94" fmla="val 20"/>
              <a:gd name="f95" fmla="val 499"/>
              <a:gd name="f96" fmla="val 1"/>
              <a:gd name="f97" fmla="val 537"/>
              <a:gd name="f98" fmla="val 11"/>
              <a:gd name="f99" fmla="val 567"/>
              <a:gd name="f100" fmla="val 19"/>
              <a:gd name="f101" fmla="val 596"/>
              <a:gd name="f102" fmla="val 626"/>
              <a:gd name="f103" fmla="val 663"/>
              <a:gd name="f104" fmla="val 700"/>
              <a:gd name="f105" fmla="val 21"/>
              <a:gd name="f106" fmla="val 712"/>
              <a:gd name="f107" fmla="val 57"/>
              <a:gd name="f108" fmla="val 724"/>
              <a:gd name="f109" fmla="val 706"/>
              <a:gd name="f110" fmla="val 670"/>
              <a:gd name="f111" fmla="val 145"/>
              <a:gd name="f112" fmla="val 655"/>
              <a:gd name="f113" fmla="val 150"/>
              <a:gd name="f114" fmla="val 652"/>
              <a:gd name="f115" fmla="val 158"/>
              <a:gd name="f116" fmla="val 173"/>
              <a:gd name="f117" fmla="val 653"/>
              <a:gd name="f118" fmla="val 229"/>
              <a:gd name="f119" fmla="val 664"/>
              <a:gd name="f120" fmla="val 672"/>
              <a:gd name="f121" fmla="val 327"/>
              <a:gd name="f122" fmla="val 679"/>
              <a:gd name="f123" fmla="val 319"/>
              <a:gd name="f124" fmla="val 287"/>
              <a:gd name="f125" fmla="val 745"/>
              <a:gd name="f126" fmla="val 253"/>
              <a:gd name="f127" fmla="val 778"/>
              <a:gd name="f128" fmla="val 221"/>
              <a:gd name="f129" fmla="val 787"/>
              <a:gd name="f130" fmla="val 213"/>
              <a:gd name="f131" fmla="val 789"/>
              <a:gd name="f132" fmla="val 206"/>
              <a:gd name="f133" fmla="val 784"/>
              <a:gd name="f134" fmla="val 766"/>
              <a:gd name="f135" fmla="val 780"/>
              <a:gd name="f136" fmla="val 815"/>
              <a:gd name="f137" fmla="val 851"/>
              <a:gd name="f138" fmla="val 891"/>
              <a:gd name="f139" fmla="val 911"/>
              <a:gd name="f140" fmla="val 924"/>
              <a:gd name="f141" fmla="val 943"/>
              <a:gd name="f142" fmla="val 175"/>
              <a:gd name="f143" fmla="val 968"/>
              <a:gd name="f144" fmla="val 189"/>
              <a:gd name="f145" fmla="val 1006"/>
              <a:gd name="f146" fmla="val 210"/>
              <a:gd name="f147" fmla="val 1018"/>
              <a:gd name="f148" fmla="val 249"/>
              <a:gd name="f149" fmla="val 1000"/>
              <a:gd name="f150" fmla="val 285"/>
              <a:gd name="f151" fmla="val 983"/>
              <a:gd name="f152" fmla="val 320"/>
              <a:gd name="f153" fmla="val 944"/>
              <a:gd name="f154" fmla="val 333"/>
              <a:gd name="f155" fmla="val 904"/>
              <a:gd name="f156" fmla="val 316"/>
              <a:gd name="f157" fmla="val 896"/>
              <a:gd name="f158" fmla="val 890"/>
              <a:gd name="f159" fmla="val 883"/>
              <a:gd name="f160" fmla="val 842"/>
              <a:gd name="f161" fmla="val 801"/>
              <a:gd name="f162" fmla="val 401"/>
              <a:gd name="f163" fmla="val 761"/>
              <a:gd name="f164" fmla="val 442"/>
              <a:gd name="f165" fmla="val 760"/>
              <a:gd name="f166" fmla="val 444"/>
              <a:gd name="f167" fmla="val 759"/>
              <a:gd name="f168" fmla="val 797"/>
              <a:gd name="f169" fmla="val 816"/>
              <a:gd name="f170" fmla="val 854"/>
              <a:gd name="f171" fmla="val 892"/>
              <a:gd name="f172" fmla="val 930"/>
              <a:gd name="f173" fmla="val 942"/>
              <a:gd name="f174" fmla="val 449"/>
              <a:gd name="f175" fmla="val 949"/>
              <a:gd name="f176" fmla="val 446"/>
              <a:gd name="f177" fmla="val 953"/>
              <a:gd name="f178" fmla="val 433"/>
              <a:gd name="f179" fmla="val 393"/>
              <a:gd name="f180" fmla="val 1005"/>
              <a:gd name="f181" fmla="val 1043"/>
              <a:gd name="f182" fmla="val 389"/>
              <a:gd name="f183" fmla="val 1081"/>
              <a:gd name="f184" fmla="val 1088"/>
              <a:gd name="f185" fmla="val 478"/>
              <a:gd name="f186" fmla="val 1080"/>
              <a:gd name="f187" fmla="val 506"/>
              <a:gd name="f188" fmla="val 533"/>
              <a:gd name="f189" fmla="val 561"/>
              <a:gd name="f190" fmla="val 601"/>
              <a:gd name="f191" fmla="val 637"/>
              <a:gd name="f192" fmla="val 1042"/>
              <a:gd name="f193" fmla="val 650"/>
              <a:gd name="f194" fmla="val 662"/>
              <a:gd name="f195" fmla="val 969"/>
              <a:gd name="f196" fmla="val 644"/>
              <a:gd name="f197" fmla="val 606"/>
              <a:gd name="f198" fmla="val 951"/>
              <a:gd name="f199" fmla="val 599"/>
              <a:gd name="f200" fmla="val 950"/>
              <a:gd name="f201" fmla="val 592"/>
              <a:gd name="f202" fmla="val 940"/>
              <a:gd name="f203" fmla="val 880"/>
              <a:gd name="f204" fmla="val 820"/>
              <a:gd name="f205" fmla="val 755"/>
              <a:gd name="f206" fmla="val 767"/>
              <a:gd name="f207" fmla="val 604"/>
              <a:gd name="f208" fmla="val 775"/>
              <a:gd name="f209" fmla="val 612"/>
              <a:gd name="f210" fmla="val 783"/>
              <a:gd name="f211" fmla="val 620"/>
              <a:gd name="f212" fmla="val 848"/>
              <a:gd name="f213" fmla="val 685"/>
              <a:gd name="f214" fmla="val 718"/>
              <a:gd name="f215" fmla="val 888"/>
              <a:gd name="f216" fmla="val 726"/>
              <a:gd name="f217" fmla="val 893"/>
              <a:gd name="f218" fmla="val 727"/>
              <a:gd name="f219" fmla="val 722"/>
              <a:gd name="f220" fmla="val 705"/>
              <a:gd name="f221" fmla="val 982"/>
              <a:gd name="f222" fmla="val 753"/>
              <a:gd name="f223" fmla="val 829"/>
              <a:gd name="f224" fmla="val 850"/>
              <a:gd name="f225" fmla="val 863"/>
              <a:gd name="f226" fmla="val 925"/>
              <a:gd name="f227" fmla="val 882"/>
              <a:gd name="f228" fmla="val 907"/>
              <a:gd name="f229" fmla="val 956"/>
              <a:gd name="f230" fmla="val 938"/>
              <a:gd name="f231" fmla="val 921"/>
              <a:gd name="f232" fmla="val 843"/>
              <a:gd name="f233" fmla="val 835"/>
              <a:gd name="f234" fmla="val 828"/>
              <a:gd name="f235" fmla="val 781"/>
              <a:gd name="f236" fmla="val 741"/>
              <a:gd name="f237" fmla="val 739"/>
              <a:gd name="f238" fmla="val 660"/>
              <a:gd name="f239" fmla="val 699"/>
              <a:gd name="f240" fmla="val 658"/>
              <a:gd name="f241" fmla="val 698"/>
              <a:gd name="f242" fmla="val 656"/>
              <a:gd name="f243" fmla="val 697"/>
              <a:gd name="f244" fmla="val 696"/>
              <a:gd name="f245" fmla="val 651"/>
              <a:gd name="f246" fmla="val 703"/>
              <a:gd name="f247" fmla="val 710"/>
              <a:gd name="f248" fmla="val 716"/>
              <a:gd name="f249" fmla="val 763"/>
              <a:gd name="f250" fmla="val 810"/>
              <a:gd name="f251" fmla="val 856"/>
              <a:gd name="f252" fmla="val 876"/>
              <a:gd name="f253" fmla="val 654"/>
              <a:gd name="f254" fmla="val 676"/>
              <a:gd name="f255" fmla="val 709"/>
              <a:gd name="f256" fmla="val 909"/>
              <a:gd name="f257" fmla="val 723"/>
              <a:gd name="f258" fmla="val 948"/>
              <a:gd name="f259" fmla="val 1015"/>
              <a:gd name="f260" fmla="val 665"/>
              <a:gd name="f261" fmla="val 1037"/>
              <a:gd name="f262" fmla="val 631"/>
              <a:gd name="f263" fmla="val 1028"/>
              <a:gd name="f264" fmla="val 597"/>
              <a:gd name="f265" fmla="val 1019"/>
              <a:gd name="f266" fmla="val 565"/>
              <a:gd name="f267" fmla="val 1017"/>
              <a:gd name="f268" fmla="val 531"/>
              <a:gd name="f269" fmla="val 522"/>
              <a:gd name="f270" fmla="val 1031"/>
              <a:gd name="f271" fmla="val 503"/>
              <a:gd name="f272" fmla="val 1032"/>
              <a:gd name="f273" fmla="val 498"/>
              <a:gd name="f274" fmla="val 1057"/>
              <a:gd name="f275" fmla="val 497"/>
              <a:gd name="f276" fmla="val 1069"/>
              <a:gd name="f277" fmla="val 484"/>
              <a:gd name="f278" fmla="val 1296"/>
              <a:gd name="f279" fmla="val 529"/>
              <a:gd name="f280" fmla="val 1510"/>
              <a:gd name="f281" fmla="val 633"/>
              <a:gd name="f282" fmla="val 1711"/>
              <a:gd name="f283" fmla="val 1720"/>
              <a:gd name="f284" fmla="val 642"/>
              <a:gd name="f285" fmla="val 1728"/>
              <a:gd name="f286" fmla="val 645"/>
              <a:gd name="f287" fmla="val 1737"/>
              <a:gd name="f288" fmla="val 1753"/>
              <a:gd name="f289" fmla="val 1767"/>
              <a:gd name="f290" fmla="val 625"/>
              <a:gd name="f291" fmla="val 1768"/>
              <a:gd name="f292" fmla="val 589"/>
              <a:gd name="f293" fmla="val 552"/>
              <a:gd name="f294" fmla="val 515"/>
              <a:gd name="f295" fmla="val 1760"/>
              <a:gd name="f296" fmla="val 493"/>
              <a:gd name="f297" fmla="val 1751"/>
              <a:gd name="f298" fmla="val 432"/>
              <a:gd name="f299" fmla="val 1626"/>
              <a:gd name="f300" fmla="val 1496"/>
              <a:gd name="f301" fmla="val 368"/>
              <a:gd name="f302" fmla="val 1359"/>
              <a:gd name="f303" fmla="val 1356"/>
              <a:gd name="f304" fmla="val 367"/>
              <a:gd name="f305" fmla="val 1353"/>
              <a:gd name="f306" fmla="val 1351"/>
              <a:gd name="f307" fmla="val 369"/>
              <a:gd name="f308" fmla="val 1326"/>
              <a:gd name="f309" fmla="val 353"/>
              <a:gd name="f310" fmla="val 1322"/>
              <a:gd name="f311" fmla="val 1320"/>
              <a:gd name="f312" fmla="val 200"/>
              <a:gd name="f313" fmla="val 1306"/>
              <a:gd name="f314" fmla="val 108"/>
              <a:gd name="f315" fmla="val 1235"/>
              <a:gd name="f316" fmla="val 58"/>
              <a:gd name="f317" fmla="val 1112"/>
              <a:gd name="f318" fmla="val 38"/>
              <a:gd name="f319" fmla="val 1064"/>
              <a:gd name="f320" fmla="val 24"/>
              <a:gd name="f321" fmla="val 1013"/>
              <a:gd name="f322" fmla="val 8"/>
              <a:gd name="f323" fmla="val 963"/>
              <a:gd name="f324" fmla="val 14"/>
              <a:gd name="f325" fmla="val 922"/>
              <a:gd name="f326" fmla="val 35"/>
              <a:gd name="f327" fmla="val 929"/>
              <a:gd name="f328" fmla="val 102"/>
              <a:gd name="f329" fmla="val 952"/>
              <a:gd name="f330" fmla="val 171"/>
              <a:gd name="f331" fmla="val 967"/>
              <a:gd name="f332" fmla="val 234"/>
              <a:gd name="f333" fmla="val 1001"/>
              <a:gd name="f334" fmla="val 276"/>
              <a:gd name="f335" fmla="val 1025"/>
              <a:gd name="f336" fmla="val 312"/>
              <a:gd name="f337" fmla="val 340"/>
              <a:gd name="f338" fmla="val 1097"/>
              <a:gd name="f339" fmla="val 342"/>
              <a:gd name="f340" fmla="val 1101"/>
              <a:gd name="f341" fmla="val 1104"/>
              <a:gd name="f342" fmla="val 348"/>
              <a:gd name="f343" fmla="val 1108"/>
              <a:gd name="f344" fmla="val 349"/>
              <a:gd name="f345" fmla="val 350"/>
              <a:gd name="f346" fmla="val 352"/>
              <a:gd name="f347" fmla="val 354"/>
              <a:gd name="f348" fmla="val 1048"/>
              <a:gd name="f349" fmla="val 361"/>
              <a:gd name="f350" fmla="val 988"/>
              <a:gd name="f351" fmla="val 351"/>
              <a:gd name="f352" fmla="val 935"/>
              <a:gd name="f353" fmla="val 336"/>
              <a:gd name="f354" fmla="val 946"/>
              <a:gd name="f355" fmla="val 945"/>
              <a:gd name="f356" fmla="val 288"/>
              <a:gd name="f357" fmla="val 266"/>
              <a:gd name="f358" fmla="val 252"/>
              <a:gd name="f359" fmla="val 238"/>
              <a:gd name="f360" fmla="val 191"/>
              <a:gd name="f361" fmla="val 144"/>
              <a:gd name="f362" fmla="val 162"/>
              <a:gd name="f363" fmla="val 752"/>
              <a:gd name="f364" fmla="val 220"/>
              <a:gd name="f365" fmla="val 265"/>
              <a:gd name="f366" fmla="val 728"/>
              <a:gd name="f367" fmla="val 279"/>
              <a:gd name="f368" fmla="val 720"/>
              <a:gd name="f369" fmla="val 680"/>
              <a:gd name="f370" fmla="val 358"/>
              <a:gd name="f371" fmla="val 641"/>
              <a:gd name="f372" fmla="val 398"/>
              <a:gd name="f373" fmla="val 399"/>
              <a:gd name="f374" fmla="val 591"/>
              <a:gd name="f375" fmla="val 382"/>
              <a:gd name="f376" fmla="val 363"/>
              <a:gd name="f377" fmla="val 307"/>
              <a:gd name="f378" fmla="val 270"/>
              <a:gd name="f379" fmla="val 232"/>
              <a:gd name="f380" fmla="val 594"/>
              <a:gd name="f381" fmla="val 607"/>
              <a:gd name="f382" fmla="val 193"/>
              <a:gd name="f383" fmla="val 155"/>
              <a:gd name="f384" fmla="val 118"/>
              <a:gd name="f385" fmla="val 649"/>
              <a:gd name="f386" fmla="val 81"/>
              <a:gd name="f387" fmla="val 61"/>
              <a:gd name="f388" fmla="val 600"/>
              <a:gd name="f389" fmla="val 73"/>
              <a:gd name="f390" fmla="val 477"/>
              <a:gd name="f391" fmla="val 62"/>
              <a:gd name="f392" fmla="val 436"/>
              <a:gd name="f393" fmla="val 400"/>
              <a:gd name="f394" fmla="val 122"/>
              <a:gd name="f395" fmla="val 388"/>
              <a:gd name="f396" fmla="val 194"/>
              <a:gd name="f397" fmla="val 209"/>
              <a:gd name="f398" fmla="val 434"/>
              <a:gd name="f399" fmla="val 211"/>
              <a:gd name="f400" fmla="val 441"/>
              <a:gd name="f401" fmla="val 212"/>
              <a:gd name="f402" fmla="val 283"/>
              <a:gd name="f403" fmla="val 343"/>
              <a:gd name="f404" fmla="+- 0 0 -90"/>
              <a:gd name="f405" fmla="*/ f4 1 1100"/>
              <a:gd name="f406" fmla="*/ f5 1 1769"/>
              <a:gd name="f407" fmla="val f6"/>
              <a:gd name="f408" fmla="val f7"/>
              <a:gd name="f409" fmla="val f8"/>
              <a:gd name="f410" fmla="*/ f404 f0 1"/>
              <a:gd name="f411" fmla="+- f409 0 f407"/>
              <a:gd name="f412" fmla="+- f408 0 f407"/>
              <a:gd name="f413" fmla="*/ f410 1 f3"/>
              <a:gd name="f414" fmla="*/ f412 1 1100"/>
              <a:gd name="f415" fmla="*/ f411 1 1769"/>
              <a:gd name="f416" fmla="*/ 345 f412 1"/>
              <a:gd name="f417" fmla="*/ 384 f411 1"/>
              <a:gd name="f418" fmla="*/ 254 f412 1"/>
              <a:gd name="f419" fmla="*/ 318 f411 1"/>
              <a:gd name="f420" fmla="*/ 164 f412 1"/>
              <a:gd name="f421" fmla="*/ 217 f411 1"/>
              <a:gd name="f422" fmla="*/ 251 f412 1"/>
              <a:gd name="f423" fmla="*/ 132 f411 1"/>
              <a:gd name="f424" fmla="*/ 378 f412 1"/>
              <a:gd name="f425" fmla="*/ 195 f411 1"/>
              <a:gd name="f426" fmla="*/ 504 f412 1"/>
              <a:gd name="f427" fmla="*/ 341 f411 1"/>
              <a:gd name="f428" fmla="*/ 509 f412 1"/>
              <a:gd name="f429" fmla="*/ 168 f411 1"/>
              <a:gd name="f430" fmla="*/ 451 f412 1"/>
              <a:gd name="f431" fmla="*/ 56 f411 1"/>
              <a:gd name="f432" fmla="*/ 626 f412 1"/>
              <a:gd name="f433" fmla="*/ 11 f411 1"/>
              <a:gd name="f434" fmla="*/ 670 f412 1"/>
              <a:gd name="f435" fmla="*/ 145 f411 1"/>
              <a:gd name="f436" fmla="*/ 652 f412 1"/>
              <a:gd name="f437" fmla="*/ 346 f411 1"/>
              <a:gd name="f438" fmla="*/ 778 f412 1"/>
              <a:gd name="f439" fmla="*/ 221 f411 1"/>
              <a:gd name="f440" fmla="*/ 815 f412 1"/>
              <a:gd name="f441" fmla="*/ 100 f411 1"/>
              <a:gd name="f442" fmla="*/ 968 f412 1"/>
              <a:gd name="f443" fmla="*/ 189 f411 1"/>
              <a:gd name="f444" fmla="*/ 904 f412 1"/>
              <a:gd name="f445" fmla="*/ 316 f411 1"/>
              <a:gd name="f446" fmla="*/ 761 f412 1"/>
              <a:gd name="f447" fmla="*/ 442 f411 1"/>
              <a:gd name="f448" fmla="*/ 816 f412 1"/>
              <a:gd name="f449" fmla="*/ 448 f411 1"/>
              <a:gd name="f450" fmla="*/ 953 f412 1"/>
              <a:gd name="f451" fmla="*/ 433 f411 1"/>
              <a:gd name="f452" fmla="*/ 1088 f412 1"/>
              <a:gd name="f453" fmla="*/ 478 f411 1"/>
              <a:gd name="f454" fmla="*/ 1042 f412 1"/>
              <a:gd name="f455" fmla="*/ 650 f411 1"/>
              <a:gd name="f456" fmla="*/ 940 f412 1"/>
              <a:gd name="f457" fmla="*/ 592 f411 1"/>
              <a:gd name="f458" fmla="*/ 783 f412 1"/>
              <a:gd name="f459" fmla="*/ 620 f411 1"/>
              <a:gd name="f460" fmla="*/ 722 f411 1"/>
              <a:gd name="f461" fmla="*/ 850 f411 1"/>
              <a:gd name="f462" fmla="*/ 938 f411 1"/>
              <a:gd name="f463" fmla="*/ 781 f412 1"/>
              <a:gd name="f464" fmla="*/ 820 f411 1"/>
              <a:gd name="f465" fmla="*/ 655 f412 1"/>
              <a:gd name="f466" fmla="*/ 696 f411 1"/>
              <a:gd name="f467" fmla="*/ 856 f411 1"/>
              <a:gd name="f468" fmla="*/ 712 f412 1"/>
              <a:gd name="f469" fmla="*/ 982 f411 1"/>
              <a:gd name="f470" fmla="*/ 531 f412 1"/>
              <a:gd name="f471" fmla="*/ 1028 f411 1"/>
              <a:gd name="f472" fmla="*/ 497 f412 1"/>
              <a:gd name="f473" fmla="*/ 1069 f411 1"/>
              <a:gd name="f474" fmla="*/ 645 f412 1"/>
              <a:gd name="f475" fmla="*/ 1737 f411 1"/>
              <a:gd name="f476" fmla="*/ 515 f412 1"/>
              <a:gd name="f477" fmla="*/ 1768 f411 1"/>
              <a:gd name="f478" fmla="*/ 368 f412 1"/>
              <a:gd name="f479" fmla="*/ 1359 f411 1"/>
              <a:gd name="f480" fmla="*/ 332 f412 1"/>
              <a:gd name="f481" fmla="*/ 1320 f411 1"/>
              <a:gd name="f482" fmla="*/ 8 f412 1"/>
              <a:gd name="f483" fmla="*/ 963 f411 1"/>
              <a:gd name="f484" fmla="*/ 234 f412 1"/>
              <a:gd name="f485" fmla="*/ 1001 f411 1"/>
              <a:gd name="f486" fmla="*/ 348 f412 1"/>
              <a:gd name="f487" fmla="*/ 1108 f411 1"/>
              <a:gd name="f488" fmla="*/ 370 f412 1"/>
              <a:gd name="f489" fmla="*/ 925 f411 1"/>
              <a:gd name="f490" fmla="*/ 252 f412 1"/>
              <a:gd name="f491" fmla="*/ 909 f411 1"/>
              <a:gd name="f492" fmla="*/ 162 f412 1"/>
              <a:gd name="f493" fmla="*/ 752 f411 1"/>
              <a:gd name="f494" fmla="*/ 279 f412 1"/>
              <a:gd name="f495" fmla="*/ 720 f411 1"/>
              <a:gd name="f496" fmla="*/ 404 f412 1"/>
              <a:gd name="f497" fmla="*/ 591 f411 1"/>
              <a:gd name="f498" fmla="*/ 232 f412 1"/>
              <a:gd name="f499" fmla="*/ 118 f412 1"/>
              <a:gd name="f500" fmla="*/ 649 f411 1"/>
              <a:gd name="f501" fmla="*/ 73 f412 1"/>
              <a:gd name="f502" fmla="*/ 477 f411 1"/>
              <a:gd name="f503" fmla="*/ 209 f412 1"/>
              <a:gd name="f504" fmla="*/ 434 f411 1"/>
              <a:gd name="f505" fmla="*/ 410 f412 1"/>
              <a:gd name="f506" fmla="+- f413 0 f1"/>
              <a:gd name="f507" fmla="*/ f416 1 1100"/>
              <a:gd name="f508" fmla="*/ f417 1 1769"/>
              <a:gd name="f509" fmla="*/ f418 1 1100"/>
              <a:gd name="f510" fmla="*/ f419 1 1769"/>
              <a:gd name="f511" fmla="*/ f420 1 1100"/>
              <a:gd name="f512" fmla="*/ f421 1 1769"/>
              <a:gd name="f513" fmla="*/ f422 1 1100"/>
              <a:gd name="f514" fmla="*/ f423 1 1769"/>
              <a:gd name="f515" fmla="*/ f424 1 1100"/>
              <a:gd name="f516" fmla="*/ f425 1 1769"/>
              <a:gd name="f517" fmla="*/ f426 1 1100"/>
              <a:gd name="f518" fmla="*/ f427 1 1769"/>
              <a:gd name="f519" fmla="*/ f428 1 1100"/>
              <a:gd name="f520" fmla="*/ f429 1 1769"/>
              <a:gd name="f521" fmla="*/ f430 1 1100"/>
              <a:gd name="f522" fmla="*/ f431 1 1769"/>
              <a:gd name="f523" fmla="*/ f432 1 1100"/>
              <a:gd name="f524" fmla="*/ f433 1 1769"/>
              <a:gd name="f525" fmla="*/ f434 1 1100"/>
              <a:gd name="f526" fmla="*/ f435 1 1769"/>
              <a:gd name="f527" fmla="*/ f436 1 1100"/>
              <a:gd name="f528" fmla="*/ f437 1 1769"/>
              <a:gd name="f529" fmla="*/ f438 1 1100"/>
              <a:gd name="f530" fmla="*/ f439 1 1769"/>
              <a:gd name="f531" fmla="*/ f440 1 1100"/>
              <a:gd name="f532" fmla="*/ f441 1 1769"/>
              <a:gd name="f533" fmla="*/ f442 1 1100"/>
              <a:gd name="f534" fmla="*/ f443 1 1769"/>
              <a:gd name="f535" fmla="*/ f444 1 1100"/>
              <a:gd name="f536" fmla="*/ f445 1 1769"/>
              <a:gd name="f537" fmla="*/ f446 1 1100"/>
              <a:gd name="f538" fmla="*/ f447 1 1769"/>
              <a:gd name="f539" fmla="*/ f448 1 1100"/>
              <a:gd name="f540" fmla="*/ f449 1 1769"/>
              <a:gd name="f541" fmla="*/ f450 1 1100"/>
              <a:gd name="f542" fmla="*/ f451 1 1769"/>
              <a:gd name="f543" fmla="*/ f452 1 1100"/>
              <a:gd name="f544" fmla="*/ f453 1 1769"/>
              <a:gd name="f545" fmla="*/ f454 1 1100"/>
              <a:gd name="f546" fmla="*/ f455 1 1769"/>
              <a:gd name="f547" fmla="*/ f456 1 1100"/>
              <a:gd name="f548" fmla="*/ f457 1 1769"/>
              <a:gd name="f549" fmla="*/ f458 1 1100"/>
              <a:gd name="f550" fmla="*/ f459 1 1769"/>
              <a:gd name="f551" fmla="*/ f460 1 1769"/>
              <a:gd name="f552" fmla="*/ f461 1 1769"/>
              <a:gd name="f553" fmla="*/ f462 1 1769"/>
              <a:gd name="f554" fmla="*/ f463 1 1100"/>
              <a:gd name="f555" fmla="*/ f464 1 1769"/>
              <a:gd name="f556" fmla="*/ f465 1 1100"/>
              <a:gd name="f557" fmla="*/ f466 1 1769"/>
              <a:gd name="f558" fmla="*/ f467 1 1769"/>
              <a:gd name="f559" fmla="*/ f468 1 1100"/>
              <a:gd name="f560" fmla="*/ f469 1 1769"/>
              <a:gd name="f561" fmla="*/ f470 1 1100"/>
              <a:gd name="f562" fmla="*/ f471 1 1769"/>
              <a:gd name="f563" fmla="*/ f472 1 1100"/>
              <a:gd name="f564" fmla="*/ f473 1 1769"/>
              <a:gd name="f565" fmla="*/ f474 1 1100"/>
              <a:gd name="f566" fmla="*/ f475 1 1769"/>
              <a:gd name="f567" fmla="*/ f476 1 1100"/>
              <a:gd name="f568" fmla="*/ f477 1 1769"/>
              <a:gd name="f569" fmla="*/ f478 1 1100"/>
              <a:gd name="f570" fmla="*/ f479 1 1769"/>
              <a:gd name="f571" fmla="*/ f480 1 1100"/>
              <a:gd name="f572" fmla="*/ f481 1 1769"/>
              <a:gd name="f573" fmla="*/ f482 1 1100"/>
              <a:gd name="f574" fmla="*/ f483 1 1769"/>
              <a:gd name="f575" fmla="*/ f484 1 1100"/>
              <a:gd name="f576" fmla="*/ f485 1 1769"/>
              <a:gd name="f577" fmla="*/ f486 1 1100"/>
              <a:gd name="f578" fmla="*/ f487 1 1769"/>
              <a:gd name="f579" fmla="*/ f488 1 1100"/>
              <a:gd name="f580" fmla="*/ f489 1 1769"/>
              <a:gd name="f581" fmla="*/ f490 1 1100"/>
              <a:gd name="f582" fmla="*/ f491 1 1769"/>
              <a:gd name="f583" fmla="*/ f492 1 1100"/>
              <a:gd name="f584" fmla="*/ f493 1 1769"/>
              <a:gd name="f585" fmla="*/ f494 1 1100"/>
              <a:gd name="f586" fmla="*/ f495 1 1769"/>
              <a:gd name="f587" fmla="*/ f496 1 1100"/>
              <a:gd name="f588" fmla="*/ f497 1 1769"/>
              <a:gd name="f589" fmla="*/ f498 1 1100"/>
              <a:gd name="f590" fmla="*/ f499 1 1100"/>
              <a:gd name="f591" fmla="*/ f500 1 1769"/>
              <a:gd name="f592" fmla="*/ f501 1 1100"/>
              <a:gd name="f593" fmla="*/ f502 1 1769"/>
              <a:gd name="f594" fmla="*/ f503 1 1100"/>
              <a:gd name="f595" fmla="*/ f504 1 1769"/>
              <a:gd name="f596" fmla="*/ f505 1 1100"/>
              <a:gd name="f597" fmla="*/ 0 1 f414"/>
              <a:gd name="f598" fmla="*/ f408 1 f414"/>
              <a:gd name="f599" fmla="*/ 0 1 f415"/>
              <a:gd name="f600" fmla="*/ f409 1 f415"/>
              <a:gd name="f601" fmla="*/ f507 1 f414"/>
              <a:gd name="f602" fmla="*/ f508 1 f415"/>
              <a:gd name="f603" fmla="*/ f509 1 f414"/>
              <a:gd name="f604" fmla="*/ f510 1 f415"/>
              <a:gd name="f605" fmla="*/ f511 1 f414"/>
              <a:gd name="f606" fmla="*/ f512 1 f415"/>
              <a:gd name="f607" fmla="*/ f513 1 f414"/>
              <a:gd name="f608" fmla="*/ f514 1 f415"/>
              <a:gd name="f609" fmla="*/ f515 1 f414"/>
              <a:gd name="f610" fmla="*/ f516 1 f415"/>
              <a:gd name="f611" fmla="*/ f517 1 f414"/>
              <a:gd name="f612" fmla="*/ f518 1 f415"/>
              <a:gd name="f613" fmla="*/ f519 1 f414"/>
              <a:gd name="f614" fmla="*/ f520 1 f415"/>
              <a:gd name="f615" fmla="*/ f521 1 f414"/>
              <a:gd name="f616" fmla="*/ f522 1 f415"/>
              <a:gd name="f617" fmla="*/ f523 1 f414"/>
              <a:gd name="f618" fmla="*/ f524 1 f415"/>
              <a:gd name="f619" fmla="*/ f525 1 f414"/>
              <a:gd name="f620" fmla="*/ f526 1 f415"/>
              <a:gd name="f621" fmla="*/ f527 1 f414"/>
              <a:gd name="f622" fmla="*/ f528 1 f415"/>
              <a:gd name="f623" fmla="*/ f529 1 f414"/>
              <a:gd name="f624" fmla="*/ f530 1 f415"/>
              <a:gd name="f625" fmla="*/ f531 1 f414"/>
              <a:gd name="f626" fmla="*/ f532 1 f415"/>
              <a:gd name="f627" fmla="*/ f533 1 f414"/>
              <a:gd name="f628" fmla="*/ f534 1 f415"/>
              <a:gd name="f629" fmla="*/ f535 1 f414"/>
              <a:gd name="f630" fmla="*/ f536 1 f415"/>
              <a:gd name="f631" fmla="*/ f537 1 f414"/>
              <a:gd name="f632" fmla="*/ f538 1 f415"/>
              <a:gd name="f633" fmla="*/ f539 1 f414"/>
              <a:gd name="f634" fmla="*/ f540 1 f415"/>
              <a:gd name="f635" fmla="*/ f541 1 f414"/>
              <a:gd name="f636" fmla="*/ f542 1 f415"/>
              <a:gd name="f637" fmla="*/ f543 1 f414"/>
              <a:gd name="f638" fmla="*/ f544 1 f415"/>
              <a:gd name="f639" fmla="*/ f545 1 f414"/>
              <a:gd name="f640" fmla="*/ f546 1 f415"/>
              <a:gd name="f641" fmla="*/ f547 1 f414"/>
              <a:gd name="f642" fmla="*/ f548 1 f415"/>
              <a:gd name="f643" fmla="*/ f549 1 f414"/>
              <a:gd name="f644" fmla="*/ f550 1 f415"/>
              <a:gd name="f645" fmla="*/ f551 1 f415"/>
              <a:gd name="f646" fmla="*/ f552 1 f415"/>
              <a:gd name="f647" fmla="*/ f553 1 f415"/>
              <a:gd name="f648" fmla="*/ f554 1 f414"/>
              <a:gd name="f649" fmla="*/ f555 1 f415"/>
              <a:gd name="f650" fmla="*/ f556 1 f414"/>
              <a:gd name="f651" fmla="*/ f557 1 f415"/>
              <a:gd name="f652" fmla="*/ f558 1 f415"/>
              <a:gd name="f653" fmla="*/ f559 1 f414"/>
              <a:gd name="f654" fmla="*/ f560 1 f415"/>
              <a:gd name="f655" fmla="*/ f561 1 f414"/>
              <a:gd name="f656" fmla="*/ f562 1 f415"/>
              <a:gd name="f657" fmla="*/ f563 1 f414"/>
              <a:gd name="f658" fmla="*/ f564 1 f415"/>
              <a:gd name="f659" fmla="*/ f565 1 f414"/>
              <a:gd name="f660" fmla="*/ f566 1 f415"/>
              <a:gd name="f661" fmla="*/ f567 1 f414"/>
              <a:gd name="f662" fmla="*/ f568 1 f415"/>
              <a:gd name="f663" fmla="*/ f569 1 f414"/>
              <a:gd name="f664" fmla="*/ f570 1 f415"/>
              <a:gd name="f665" fmla="*/ f571 1 f414"/>
              <a:gd name="f666" fmla="*/ f572 1 f415"/>
              <a:gd name="f667" fmla="*/ f573 1 f414"/>
              <a:gd name="f668" fmla="*/ f574 1 f415"/>
              <a:gd name="f669" fmla="*/ f575 1 f414"/>
              <a:gd name="f670" fmla="*/ f576 1 f415"/>
              <a:gd name="f671" fmla="*/ f577 1 f414"/>
              <a:gd name="f672" fmla="*/ f578 1 f415"/>
              <a:gd name="f673" fmla="*/ f579 1 f414"/>
              <a:gd name="f674" fmla="*/ f580 1 f415"/>
              <a:gd name="f675" fmla="*/ f581 1 f414"/>
              <a:gd name="f676" fmla="*/ f582 1 f415"/>
              <a:gd name="f677" fmla="*/ f583 1 f414"/>
              <a:gd name="f678" fmla="*/ f584 1 f415"/>
              <a:gd name="f679" fmla="*/ f585 1 f414"/>
              <a:gd name="f680" fmla="*/ f586 1 f415"/>
              <a:gd name="f681" fmla="*/ f587 1 f414"/>
              <a:gd name="f682" fmla="*/ f588 1 f415"/>
              <a:gd name="f683" fmla="*/ f589 1 f414"/>
              <a:gd name="f684" fmla="*/ f590 1 f414"/>
              <a:gd name="f685" fmla="*/ f591 1 f415"/>
              <a:gd name="f686" fmla="*/ f592 1 f414"/>
              <a:gd name="f687" fmla="*/ f593 1 f415"/>
              <a:gd name="f688" fmla="*/ f594 1 f414"/>
              <a:gd name="f689" fmla="*/ f595 1 f415"/>
              <a:gd name="f690" fmla="*/ f596 1 f414"/>
              <a:gd name="f691" fmla="*/ f597 f405 1"/>
              <a:gd name="f692" fmla="*/ f598 f405 1"/>
              <a:gd name="f693" fmla="*/ f600 f406 1"/>
              <a:gd name="f694" fmla="*/ f599 f406 1"/>
              <a:gd name="f695" fmla="*/ f601 f405 1"/>
              <a:gd name="f696" fmla="*/ f602 f406 1"/>
              <a:gd name="f697" fmla="*/ f603 f405 1"/>
              <a:gd name="f698" fmla="*/ f604 f406 1"/>
              <a:gd name="f699" fmla="*/ f605 f405 1"/>
              <a:gd name="f700" fmla="*/ f606 f406 1"/>
              <a:gd name="f701" fmla="*/ f607 f405 1"/>
              <a:gd name="f702" fmla="*/ f608 f406 1"/>
              <a:gd name="f703" fmla="*/ f609 f405 1"/>
              <a:gd name="f704" fmla="*/ f610 f406 1"/>
              <a:gd name="f705" fmla="*/ f611 f405 1"/>
              <a:gd name="f706" fmla="*/ f612 f406 1"/>
              <a:gd name="f707" fmla="*/ f613 f405 1"/>
              <a:gd name="f708" fmla="*/ f614 f406 1"/>
              <a:gd name="f709" fmla="*/ f615 f405 1"/>
              <a:gd name="f710" fmla="*/ f616 f406 1"/>
              <a:gd name="f711" fmla="*/ f617 f405 1"/>
              <a:gd name="f712" fmla="*/ f618 f406 1"/>
              <a:gd name="f713" fmla="*/ f619 f405 1"/>
              <a:gd name="f714" fmla="*/ f620 f406 1"/>
              <a:gd name="f715" fmla="*/ f621 f405 1"/>
              <a:gd name="f716" fmla="*/ f622 f406 1"/>
              <a:gd name="f717" fmla="*/ f623 f405 1"/>
              <a:gd name="f718" fmla="*/ f624 f406 1"/>
              <a:gd name="f719" fmla="*/ f625 f405 1"/>
              <a:gd name="f720" fmla="*/ f626 f406 1"/>
              <a:gd name="f721" fmla="*/ f627 f405 1"/>
              <a:gd name="f722" fmla="*/ f628 f406 1"/>
              <a:gd name="f723" fmla="*/ f629 f405 1"/>
              <a:gd name="f724" fmla="*/ f630 f406 1"/>
              <a:gd name="f725" fmla="*/ f631 f405 1"/>
              <a:gd name="f726" fmla="*/ f632 f406 1"/>
              <a:gd name="f727" fmla="*/ f633 f405 1"/>
              <a:gd name="f728" fmla="*/ f634 f406 1"/>
              <a:gd name="f729" fmla="*/ f635 f405 1"/>
              <a:gd name="f730" fmla="*/ f636 f406 1"/>
              <a:gd name="f731" fmla="*/ f637 f405 1"/>
              <a:gd name="f732" fmla="*/ f638 f406 1"/>
              <a:gd name="f733" fmla="*/ f639 f405 1"/>
              <a:gd name="f734" fmla="*/ f640 f406 1"/>
              <a:gd name="f735" fmla="*/ f641 f405 1"/>
              <a:gd name="f736" fmla="*/ f642 f406 1"/>
              <a:gd name="f737" fmla="*/ f643 f405 1"/>
              <a:gd name="f738" fmla="*/ f644 f406 1"/>
              <a:gd name="f739" fmla="*/ f645 f406 1"/>
              <a:gd name="f740" fmla="*/ f646 f406 1"/>
              <a:gd name="f741" fmla="*/ f647 f406 1"/>
              <a:gd name="f742" fmla="*/ f648 f405 1"/>
              <a:gd name="f743" fmla="*/ f649 f406 1"/>
              <a:gd name="f744" fmla="*/ f650 f405 1"/>
              <a:gd name="f745" fmla="*/ f651 f406 1"/>
              <a:gd name="f746" fmla="*/ f652 f406 1"/>
              <a:gd name="f747" fmla="*/ f653 f405 1"/>
              <a:gd name="f748" fmla="*/ f654 f406 1"/>
              <a:gd name="f749" fmla="*/ f655 f405 1"/>
              <a:gd name="f750" fmla="*/ f656 f406 1"/>
              <a:gd name="f751" fmla="*/ f657 f405 1"/>
              <a:gd name="f752" fmla="*/ f658 f406 1"/>
              <a:gd name="f753" fmla="*/ f659 f405 1"/>
              <a:gd name="f754" fmla="*/ f660 f406 1"/>
              <a:gd name="f755" fmla="*/ f661 f405 1"/>
              <a:gd name="f756" fmla="*/ f662 f406 1"/>
              <a:gd name="f757" fmla="*/ f663 f405 1"/>
              <a:gd name="f758" fmla="*/ f664 f406 1"/>
              <a:gd name="f759" fmla="*/ f665 f405 1"/>
              <a:gd name="f760" fmla="*/ f666 f406 1"/>
              <a:gd name="f761" fmla="*/ f667 f405 1"/>
              <a:gd name="f762" fmla="*/ f668 f406 1"/>
              <a:gd name="f763" fmla="*/ f669 f405 1"/>
              <a:gd name="f764" fmla="*/ f670 f406 1"/>
              <a:gd name="f765" fmla="*/ f671 f405 1"/>
              <a:gd name="f766" fmla="*/ f672 f406 1"/>
              <a:gd name="f767" fmla="*/ f673 f405 1"/>
              <a:gd name="f768" fmla="*/ f674 f406 1"/>
              <a:gd name="f769" fmla="*/ f675 f405 1"/>
              <a:gd name="f770" fmla="*/ f676 f406 1"/>
              <a:gd name="f771" fmla="*/ f677 f405 1"/>
              <a:gd name="f772" fmla="*/ f678 f406 1"/>
              <a:gd name="f773" fmla="*/ f679 f405 1"/>
              <a:gd name="f774" fmla="*/ f680 f406 1"/>
              <a:gd name="f775" fmla="*/ f681 f405 1"/>
              <a:gd name="f776" fmla="*/ f682 f406 1"/>
              <a:gd name="f777" fmla="*/ f683 f405 1"/>
              <a:gd name="f778" fmla="*/ f684 f405 1"/>
              <a:gd name="f779" fmla="*/ f685 f406 1"/>
              <a:gd name="f780" fmla="*/ f686 f405 1"/>
              <a:gd name="f781" fmla="*/ f687 f406 1"/>
              <a:gd name="f782" fmla="*/ f688 f405 1"/>
              <a:gd name="f783" fmla="*/ f689 f406 1"/>
              <a:gd name="f784" fmla="*/ f690 f40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06">
                <a:pos x="f695" y="f696"/>
              </a:cxn>
              <a:cxn ang="f506">
                <a:pos x="f697" y="f698"/>
              </a:cxn>
              <a:cxn ang="f506">
                <a:pos x="f699" y="f700"/>
              </a:cxn>
              <a:cxn ang="f506">
                <a:pos x="f701" y="f702"/>
              </a:cxn>
              <a:cxn ang="f506">
                <a:pos x="f703" y="f704"/>
              </a:cxn>
              <a:cxn ang="f506">
                <a:pos x="f705" y="f706"/>
              </a:cxn>
              <a:cxn ang="f506">
                <a:pos x="f707" y="f708"/>
              </a:cxn>
              <a:cxn ang="f506">
                <a:pos x="f709" y="f710"/>
              </a:cxn>
              <a:cxn ang="f506">
                <a:pos x="f711" y="f712"/>
              </a:cxn>
              <a:cxn ang="f506">
                <a:pos x="f713" y="f714"/>
              </a:cxn>
              <a:cxn ang="f506">
                <a:pos x="f715" y="f716"/>
              </a:cxn>
              <a:cxn ang="f506">
                <a:pos x="f717" y="f718"/>
              </a:cxn>
              <a:cxn ang="f506">
                <a:pos x="f719" y="f720"/>
              </a:cxn>
              <a:cxn ang="f506">
                <a:pos x="f721" y="f722"/>
              </a:cxn>
              <a:cxn ang="f506">
                <a:pos x="f723" y="f724"/>
              </a:cxn>
              <a:cxn ang="f506">
                <a:pos x="f725" y="f726"/>
              </a:cxn>
              <a:cxn ang="f506">
                <a:pos x="f727" y="f728"/>
              </a:cxn>
              <a:cxn ang="f506">
                <a:pos x="f729" y="f730"/>
              </a:cxn>
              <a:cxn ang="f506">
                <a:pos x="f731" y="f732"/>
              </a:cxn>
              <a:cxn ang="f506">
                <a:pos x="f733" y="f734"/>
              </a:cxn>
              <a:cxn ang="f506">
                <a:pos x="f735" y="f736"/>
              </a:cxn>
              <a:cxn ang="f506">
                <a:pos x="f737" y="f738"/>
              </a:cxn>
              <a:cxn ang="f506">
                <a:pos x="f723" y="f739"/>
              </a:cxn>
              <a:cxn ang="f506">
                <a:pos x="f721" y="f740"/>
              </a:cxn>
              <a:cxn ang="f506">
                <a:pos x="f719" y="f741"/>
              </a:cxn>
              <a:cxn ang="f506">
                <a:pos x="f742" y="f743"/>
              </a:cxn>
              <a:cxn ang="f506">
                <a:pos x="f744" y="f745"/>
              </a:cxn>
              <a:cxn ang="f506">
                <a:pos x="f715" y="f746"/>
              </a:cxn>
              <a:cxn ang="f506">
                <a:pos x="f747" y="f748"/>
              </a:cxn>
              <a:cxn ang="f506">
                <a:pos x="f749" y="f750"/>
              </a:cxn>
              <a:cxn ang="f506">
                <a:pos x="f751" y="f752"/>
              </a:cxn>
              <a:cxn ang="f506">
                <a:pos x="f753" y="f754"/>
              </a:cxn>
              <a:cxn ang="f506">
                <a:pos x="f755" y="f756"/>
              </a:cxn>
              <a:cxn ang="f506">
                <a:pos x="f757" y="f758"/>
              </a:cxn>
              <a:cxn ang="f506">
                <a:pos x="f759" y="f760"/>
              </a:cxn>
              <a:cxn ang="f506">
                <a:pos x="f761" y="f762"/>
              </a:cxn>
              <a:cxn ang="f506">
                <a:pos x="f763" y="f764"/>
              </a:cxn>
              <a:cxn ang="f506">
                <a:pos x="f765" y="f766"/>
              </a:cxn>
              <a:cxn ang="f506">
                <a:pos x="f767" y="f768"/>
              </a:cxn>
              <a:cxn ang="f506">
                <a:pos x="f769" y="f770"/>
              </a:cxn>
              <a:cxn ang="f506">
                <a:pos x="f771" y="f772"/>
              </a:cxn>
              <a:cxn ang="f506">
                <a:pos x="f773" y="f774"/>
              </a:cxn>
              <a:cxn ang="f506">
                <a:pos x="f775" y="f776"/>
              </a:cxn>
              <a:cxn ang="f506">
                <a:pos x="f777" y="f776"/>
              </a:cxn>
              <a:cxn ang="f506">
                <a:pos x="f778" y="f779"/>
              </a:cxn>
              <a:cxn ang="f506">
                <a:pos x="f780" y="f781"/>
              </a:cxn>
              <a:cxn ang="f506">
                <a:pos x="f782" y="f783"/>
              </a:cxn>
              <a:cxn ang="f506">
                <a:pos x="f784" y="f728"/>
              </a:cxn>
            </a:cxnLst>
            <a:rect l="f691" t="f694" r="f692" b="f693"/>
            <a:pathLst>
              <a:path w="1100" h="1769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9" y="f30"/>
                  <a:pt x="f31" y="f22"/>
                  <a:pt x="f32" y="f33"/>
                </a:cubicBezTo>
                <a:cubicBezTo>
                  <a:pt x="f34" y="f35"/>
                  <a:pt x="f36" y="f37"/>
                  <a:pt x="f38" y="f39"/>
                </a:cubicBezTo>
                <a:cubicBezTo>
                  <a:pt x="f40" y="f41"/>
                  <a:pt x="f3" y="f42"/>
                  <a:pt x="f31" y="f43"/>
                </a:cubicBezTo>
                <a:cubicBezTo>
                  <a:pt x="f44" y="f45"/>
                  <a:pt x="f46" y="f47"/>
                  <a:pt x="f48" y="f49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7"/>
                  <a:pt x="f58" y="f47"/>
                  <a:pt x="f59" y="f60"/>
                </a:cubicBezTo>
                <a:cubicBezTo>
                  <a:pt x="f61" y="f62"/>
                  <a:pt x="f63" y="f64"/>
                  <a:pt x="f65" y="f66"/>
                </a:cubicBezTo>
                <a:cubicBezTo>
                  <a:pt x="f67" y="f68"/>
                  <a:pt x="f69" y="f70"/>
                  <a:pt x="f71" y="f72"/>
                </a:cubicBezTo>
                <a:cubicBezTo>
                  <a:pt x="f73" y="f74"/>
                  <a:pt x="f75" y="f76"/>
                  <a:pt x="f75" y="f77"/>
                </a:cubicBezTo>
                <a:cubicBezTo>
                  <a:pt x="f75" y="f78"/>
                  <a:pt x="f79" y="f80"/>
                  <a:pt x="f75" y="f81"/>
                </a:cubicBezTo>
                <a:cubicBezTo>
                  <a:pt x="f75" y="f82"/>
                  <a:pt x="f83" y="f84"/>
                  <a:pt x="f85" y="f86"/>
                </a:cubicBezTo>
                <a:cubicBezTo>
                  <a:pt x="f87" y="f88"/>
                  <a:pt x="f89" y="f90"/>
                  <a:pt x="f91" y="f92"/>
                </a:cubicBezTo>
                <a:cubicBezTo>
                  <a:pt x="f93" y="f94"/>
                  <a:pt x="f95" y="f96"/>
                  <a:pt x="f97" y="f98"/>
                </a:cubicBezTo>
                <a:cubicBezTo>
                  <a:pt x="f99" y="f100"/>
                  <a:pt x="f101" y="f100"/>
                  <a:pt x="f102" y="f98"/>
                </a:cubicBezTo>
                <a:cubicBezTo>
                  <a:pt x="f103" y="f6"/>
                  <a:pt x="f104" y="f105"/>
                  <a:pt x="f106" y="f107"/>
                </a:cubicBezTo>
                <a:cubicBezTo>
                  <a:pt x="f108" y="f90"/>
                  <a:pt x="f109" y="f49"/>
                  <a:pt x="f110" y="f111"/>
                </a:cubicBezTo>
                <a:cubicBezTo>
                  <a:pt x="f112" y="f113"/>
                  <a:pt x="f114" y="f115"/>
                  <a:pt x="f114" y="f116"/>
                </a:cubicBezTo>
                <a:cubicBezTo>
                  <a:pt x="f117" y="f118"/>
                  <a:pt x="f114" y="f21"/>
                  <a:pt x="f114" y="f54"/>
                </a:cubicBezTo>
                <a:cubicBezTo>
                  <a:pt x="f119" y="f76"/>
                  <a:pt x="f120" y="f121"/>
                  <a:pt x="f122" y="f123"/>
                </a:cubicBezTo>
                <a:cubicBezTo>
                  <a:pt x="f106" y="f124"/>
                  <a:pt x="f125" y="f126"/>
                  <a:pt x="f127" y="f128"/>
                </a:cubicBezTo>
                <a:cubicBezTo>
                  <a:pt x="f129" y="f130"/>
                  <a:pt x="f131" y="f132"/>
                  <a:pt x="f133" y="f60"/>
                </a:cubicBezTo>
                <a:cubicBezTo>
                  <a:pt x="f134" y="f47"/>
                  <a:pt x="f135" y="f57"/>
                  <a:pt x="f136" y="f55"/>
                </a:cubicBezTo>
                <a:cubicBezTo>
                  <a:pt x="f137" y="f53"/>
                  <a:pt x="f138" y="f51"/>
                  <a:pt x="f139" y="f88"/>
                </a:cubicBezTo>
                <a:cubicBezTo>
                  <a:pt x="f140" y="f82"/>
                  <a:pt x="f141" y="f142"/>
                  <a:pt x="f143" y="f144"/>
                </a:cubicBezTo>
                <a:cubicBezTo>
                  <a:pt x="f145" y="f146"/>
                  <a:pt x="f147" y="f148"/>
                  <a:pt x="f149" y="f150"/>
                </a:cubicBezTo>
                <a:cubicBezTo>
                  <a:pt x="f151" y="f152"/>
                  <a:pt x="f153" y="f154"/>
                  <a:pt x="f155" y="f156"/>
                </a:cubicBezTo>
                <a:cubicBezTo>
                  <a:pt x="f157" y="f24"/>
                  <a:pt x="f158" y="f26"/>
                  <a:pt x="f159" y="f28"/>
                </a:cubicBezTo>
                <a:cubicBezTo>
                  <a:pt x="f160" y="f2"/>
                  <a:pt x="f161" y="f162"/>
                  <a:pt x="f163" y="f164"/>
                </a:cubicBezTo>
                <a:cubicBezTo>
                  <a:pt x="f165" y="f164"/>
                  <a:pt x="f165" y="f166"/>
                  <a:pt x="f167" y="f10"/>
                </a:cubicBezTo>
                <a:cubicBezTo>
                  <a:pt x="f127" y="f10"/>
                  <a:pt x="f168" y="f10"/>
                  <a:pt x="f169" y="f10"/>
                </a:cubicBezTo>
                <a:cubicBezTo>
                  <a:pt x="f170" y="f10"/>
                  <a:pt x="f171" y="f10"/>
                  <a:pt x="f172" y="f10"/>
                </a:cubicBezTo>
                <a:cubicBezTo>
                  <a:pt x="f173" y="f174"/>
                  <a:pt x="f175" y="f176"/>
                  <a:pt x="f177" y="f178"/>
                </a:cubicBezTo>
                <a:cubicBezTo>
                  <a:pt x="f143" y="f179"/>
                  <a:pt x="f180" y="f61"/>
                  <a:pt x="f181" y="f182"/>
                </a:cubicBezTo>
                <a:cubicBezTo>
                  <a:pt x="f183" y="f162"/>
                  <a:pt x="f7" y="f89"/>
                  <a:pt x="f184" y="f185"/>
                </a:cubicBezTo>
                <a:cubicBezTo>
                  <a:pt x="f186" y="f187"/>
                  <a:pt x="f186" y="f188"/>
                  <a:pt x="f184" y="f189"/>
                </a:cubicBezTo>
                <a:cubicBezTo>
                  <a:pt x="f7" y="f190"/>
                  <a:pt x="f186" y="f191"/>
                  <a:pt x="f192" y="f193"/>
                </a:cubicBezTo>
                <a:cubicBezTo>
                  <a:pt x="f145" y="f194"/>
                  <a:pt x="f195" y="f196"/>
                  <a:pt x="f177" y="f197"/>
                </a:cubicBezTo>
                <a:cubicBezTo>
                  <a:pt x="f198" y="f199"/>
                  <a:pt x="f200" y="f201"/>
                  <a:pt x="f202" y="f201"/>
                </a:cubicBezTo>
                <a:cubicBezTo>
                  <a:pt x="f203" y="f201"/>
                  <a:pt x="f204" y="f201"/>
                  <a:pt x="f205" y="f201"/>
                </a:cubicBezTo>
                <a:cubicBezTo>
                  <a:pt x="f206" y="f207"/>
                  <a:pt x="f208" y="f209"/>
                  <a:pt x="f210" y="f211"/>
                </a:cubicBezTo>
                <a:cubicBezTo>
                  <a:pt x="f136" y="f117"/>
                  <a:pt x="f212" y="f213"/>
                  <a:pt x="f203" y="f214"/>
                </a:cubicBezTo>
                <a:cubicBezTo>
                  <a:pt x="f215" y="f216"/>
                  <a:pt x="f217" y="f218"/>
                  <a:pt x="f155" y="f219"/>
                </a:cubicBezTo>
                <a:cubicBezTo>
                  <a:pt x="f173" y="f220"/>
                  <a:pt x="f221" y="f214"/>
                  <a:pt x="f149" y="f222"/>
                </a:cubicBezTo>
                <a:cubicBezTo>
                  <a:pt x="f147" y="f131"/>
                  <a:pt x="f145" y="f223"/>
                  <a:pt x="f143" y="f224"/>
                </a:cubicBezTo>
                <a:cubicBezTo>
                  <a:pt x="f141" y="f225"/>
                  <a:pt x="f226" y="f227"/>
                  <a:pt x="f139" y="f228"/>
                </a:cubicBezTo>
                <a:cubicBezTo>
                  <a:pt x="f138" y="f141"/>
                  <a:pt x="f137" y="f229"/>
                  <a:pt x="f136" y="f230"/>
                </a:cubicBezTo>
                <a:cubicBezTo>
                  <a:pt x="f135" y="f231"/>
                  <a:pt x="f206" y="f227"/>
                  <a:pt x="f133" y="f232"/>
                </a:cubicBezTo>
                <a:cubicBezTo>
                  <a:pt x="f129" y="f233"/>
                  <a:pt x="f131" y="f234"/>
                  <a:pt x="f235" y="f204"/>
                </a:cubicBezTo>
                <a:cubicBezTo>
                  <a:pt x="f236" y="f135"/>
                  <a:pt x="f104" y="f237"/>
                  <a:pt x="f238" y="f239"/>
                </a:cubicBezTo>
                <a:cubicBezTo>
                  <a:pt x="f240" y="f241"/>
                  <a:pt x="f242" y="f243"/>
                  <a:pt x="f112" y="f244"/>
                </a:cubicBezTo>
                <a:cubicBezTo>
                  <a:pt x="f245" y="f246"/>
                  <a:pt x="f117" y="f247"/>
                  <a:pt x="f117" y="f248"/>
                </a:cubicBezTo>
                <a:cubicBezTo>
                  <a:pt x="f114" y="f249"/>
                  <a:pt x="f117" y="f250"/>
                  <a:pt x="f114" y="f251"/>
                </a:cubicBezTo>
                <a:cubicBezTo>
                  <a:pt x="f245" y="f252"/>
                  <a:pt x="f253" y="f215"/>
                  <a:pt x="f254" y="f157"/>
                </a:cubicBezTo>
                <a:cubicBezTo>
                  <a:pt x="f255" y="f256"/>
                  <a:pt x="f257" y="f258"/>
                  <a:pt x="f106" y="f221"/>
                </a:cubicBezTo>
                <a:cubicBezTo>
                  <a:pt x="f104" y="f259"/>
                  <a:pt x="f260" y="f261"/>
                  <a:pt x="f262" y="f263"/>
                </a:cubicBezTo>
                <a:cubicBezTo>
                  <a:pt x="f264" y="f265"/>
                  <a:pt x="f266" y="f267"/>
                  <a:pt x="f268" y="f263"/>
                </a:cubicBezTo>
                <a:cubicBezTo>
                  <a:pt x="f269" y="f270"/>
                  <a:pt x="f187" y="f263"/>
                  <a:pt x="f271" y="f272"/>
                </a:cubicBezTo>
                <a:cubicBezTo>
                  <a:pt x="f273" y="f181"/>
                  <a:pt x="f273" y="f274"/>
                  <a:pt x="f275" y="f276"/>
                </a:cubicBezTo>
                <a:cubicBezTo>
                  <a:pt x="f277" y="f278"/>
                  <a:pt x="f279" y="f280"/>
                  <a:pt x="f281" y="f282"/>
                </a:cubicBezTo>
                <a:cubicBezTo>
                  <a:pt x="f191" y="f283"/>
                  <a:pt x="f284" y="f285"/>
                  <a:pt x="f286" y="f287"/>
                </a:cubicBezTo>
                <a:cubicBezTo>
                  <a:pt x="f245" y="f288"/>
                  <a:pt x="f284" y="f289"/>
                  <a:pt x="f290" y="f291"/>
                </a:cubicBezTo>
                <a:cubicBezTo>
                  <a:pt x="f292" y="f8"/>
                  <a:pt x="f293" y="f291"/>
                  <a:pt x="f294" y="f291"/>
                </a:cubicBezTo>
                <a:cubicBezTo>
                  <a:pt x="f71" y="f291"/>
                  <a:pt x="f275" y="f295"/>
                  <a:pt x="f296" y="f297"/>
                </a:cubicBezTo>
                <a:cubicBezTo>
                  <a:pt x="f298" y="f299"/>
                  <a:pt x="f182" y="f300"/>
                  <a:pt x="f301" y="f302"/>
                </a:cubicBezTo>
                <a:cubicBezTo>
                  <a:pt x="f301" y="f303"/>
                  <a:pt x="f304" y="f305"/>
                  <a:pt x="f304" y="f306"/>
                </a:cubicBezTo>
                <a:cubicBezTo>
                  <a:pt x="f307" y="f308"/>
                  <a:pt x="f309" y="f310"/>
                  <a:pt x="f77" y="f311"/>
                </a:cubicBezTo>
                <a:cubicBezTo>
                  <a:pt x="f312" y="f313"/>
                  <a:pt x="f314" y="f315"/>
                  <a:pt x="f316" y="f317"/>
                </a:cubicBezTo>
                <a:cubicBezTo>
                  <a:pt x="f318" y="f319"/>
                  <a:pt x="f320" y="f321"/>
                  <a:pt x="f322" y="f323"/>
                </a:cubicBezTo>
                <a:cubicBezTo>
                  <a:pt x="f6" y="f202"/>
                  <a:pt x="f324" y="f325"/>
                  <a:pt x="f326" y="f327"/>
                </a:cubicBezTo>
                <a:cubicBezTo>
                  <a:pt x="f328" y="f329"/>
                  <a:pt x="f330" y="f331"/>
                  <a:pt x="f332" y="f333"/>
                </a:cubicBezTo>
                <a:cubicBezTo>
                  <a:pt x="f334" y="f335"/>
                  <a:pt x="f336" y="f274"/>
                  <a:pt x="f337" y="f338"/>
                </a:cubicBezTo>
                <a:cubicBezTo>
                  <a:pt x="f339" y="f340"/>
                  <a:pt x="f15" y="f341"/>
                  <a:pt x="f342" y="f343"/>
                </a:cubicBezTo>
                <a:cubicBezTo>
                  <a:pt x="f344" y="f343"/>
                  <a:pt x="f345" y="f343"/>
                  <a:pt x="f346" y="f343"/>
                </a:cubicBezTo>
                <a:cubicBezTo>
                  <a:pt x="f347" y="f348"/>
                  <a:pt x="f349" y="f350"/>
                  <a:pt x="f63" y="f226"/>
                </a:cubicBezTo>
                <a:cubicBezTo>
                  <a:pt x="f351" y="f352"/>
                  <a:pt x="f353" y="f354"/>
                  <a:pt x="f156" y="f355"/>
                </a:cubicBezTo>
                <a:cubicBezTo>
                  <a:pt x="f356" y="f355"/>
                  <a:pt x="f357" y="f352"/>
                  <a:pt x="f358" y="f256"/>
                </a:cubicBezTo>
                <a:cubicBezTo>
                  <a:pt x="f359" y="f227"/>
                  <a:pt x="f44" y="f225"/>
                  <a:pt x="f360" y="f212"/>
                </a:cubicBezTo>
                <a:cubicBezTo>
                  <a:pt x="f82" y="f234"/>
                  <a:pt x="f361" y="f129"/>
                  <a:pt x="f362" y="f363"/>
                </a:cubicBezTo>
                <a:cubicBezTo>
                  <a:pt x="f3" y="f214"/>
                  <a:pt x="f364" y="f220"/>
                  <a:pt x="f68" y="f219"/>
                </a:cubicBezTo>
                <a:cubicBezTo>
                  <a:pt x="f365" y="f216"/>
                  <a:pt x="f50" y="f366"/>
                  <a:pt x="f367" y="f368"/>
                </a:cubicBezTo>
                <a:cubicBezTo>
                  <a:pt x="f28" y="f369"/>
                  <a:pt x="f370" y="f371"/>
                  <a:pt x="f372" y="f190"/>
                </a:cubicBezTo>
                <a:cubicBezTo>
                  <a:pt x="f373" y="f199"/>
                  <a:pt x="f162" y="f264"/>
                  <a:pt x="f14" y="f374"/>
                </a:cubicBezTo>
                <a:cubicBezTo>
                  <a:pt x="f375" y="f374"/>
                  <a:pt x="f376" y="f374"/>
                  <a:pt x="f20" y="f374"/>
                </a:cubicBezTo>
                <a:cubicBezTo>
                  <a:pt x="f377" y="f374"/>
                  <a:pt x="f378" y="f201"/>
                  <a:pt x="f379" y="f374"/>
                </a:cubicBezTo>
                <a:cubicBezTo>
                  <a:pt x="f364" y="f374"/>
                  <a:pt x="f130" y="f380"/>
                  <a:pt x="f64" y="f381"/>
                </a:cubicBezTo>
                <a:cubicBezTo>
                  <a:pt x="f382" y="f286"/>
                  <a:pt x="f383" y="f194"/>
                  <a:pt x="f384" y="f385"/>
                </a:cubicBezTo>
                <a:cubicBezTo>
                  <a:pt x="f386" y="f191"/>
                  <a:pt x="f387" y="f388"/>
                  <a:pt x="f389" y="f189"/>
                </a:cubicBezTo>
                <a:cubicBezTo>
                  <a:pt x="f53" y="f188"/>
                  <a:pt x="f386" y="f187"/>
                  <a:pt x="f389" y="f390"/>
                </a:cubicBezTo>
                <a:cubicBezTo>
                  <a:pt x="f391" y="f392"/>
                  <a:pt x="f53" y="f393"/>
                  <a:pt x="f394" y="f395"/>
                </a:cubicBezTo>
                <a:cubicBezTo>
                  <a:pt x="f115" y="f61"/>
                  <a:pt x="f396" y="f58"/>
                  <a:pt x="f397" y="f398"/>
                </a:cubicBezTo>
                <a:cubicBezTo>
                  <a:pt x="f399" y="f400"/>
                  <a:pt x="f401" y="f10"/>
                  <a:pt x="f80" y="f10"/>
                </a:cubicBezTo>
                <a:cubicBezTo>
                  <a:pt x="f402" y="f10"/>
                  <a:pt x="f403" y="f10"/>
                  <a:pt x="f9" y="f10"/>
                </a:cubicBezTo>
                <a:close/>
              </a:path>
            </a:pathLst>
          </a:custGeom>
          <a:solidFill>
            <a:srgbClr val="B2B2B2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7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968;p70">
            <a:extLst>
              <a:ext uri="{FF2B5EF4-FFF2-40B4-BE49-F238E27FC236}">
                <a16:creationId xmlns:a16="http://schemas.microsoft.com/office/drawing/2014/main" id="{595D3F13-9017-2735-34B6-3F0265938CD9}"/>
              </a:ext>
            </a:extLst>
          </p:cNvPr>
          <p:cNvSpPr txBox="1"/>
          <p:nvPr/>
        </p:nvSpPr>
        <p:spPr>
          <a:xfrm>
            <a:off x="197574" y="162936"/>
            <a:ext cx="3608386" cy="573091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s-PE" sz="3000" b="1" i="0" u="none" strike="noStrike" kern="0" cap="none" spc="0" baseline="0">
                <a:solidFill>
                  <a:srgbClr val="4D8166"/>
                </a:solidFill>
                <a:uFillTx/>
                <a:latin typeface="Alata"/>
                <a:ea typeface="Chau Philomene One"/>
                <a:cs typeface="Chau Philomene One"/>
              </a:rPr>
              <a:t>RESOURCES</a:t>
            </a:r>
          </a:p>
        </p:txBody>
      </p:sp>
      <p:pic>
        <p:nvPicPr>
          <p:cNvPr id="3" name="Imagen 2">
            <a:extLst>
              <a:ext uri="{FF2B5EF4-FFF2-40B4-BE49-F238E27FC236}">
                <a16:creationId xmlns:a16="http://schemas.microsoft.com/office/drawing/2014/main" id="{F696EF9B-6537-2416-EB84-590A6DEF08B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7574" y="782634"/>
            <a:ext cx="2461372" cy="4197928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4" name="Freeform 5">
            <a:extLst>
              <a:ext uri="{FF2B5EF4-FFF2-40B4-BE49-F238E27FC236}">
                <a16:creationId xmlns:a16="http://schemas.microsoft.com/office/drawing/2014/main" id="{7DA8100A-B351-CBC3-8F65-C34C2349EC44}"/>
              </a:ext>
            </a:extLst>
          </p:cNvPr>
          <p:cNvSpPr/>
          <p:nvPr/>
        </p:nvSpPr>
        <p:spPr>
          <a:xfrm>
            <a:off x="3079754" y="1017297"/>
            <a:ext cx="1438278" cy="14414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53"/>
              <a:gd name="f7" fmla="val 128"/>
              <a:gd name="f8" fmla="val 252"/>
              <a:gd name="f9" fmla="val 198"/>
              <a:gd name="f10" fmla="val 196"/>
              <a:gd name="f11" fmla="val 125"/>
              <a:gd name="f12" fmla="val 56"/>
              <a:gd name="f13" fmla="val 251"/>
              <a:gd name="f14" fmla="val 195"/>
              <a:gd name="f15" fmla="val 1"/>
              <a:gd name="f16" fmla="val 2"/>
              <a:gd name="f17" fmla="val 59"/>
              <a:gd name="f18" fmla="val 129"/>
              <a:gd name="f19" fmla="val 197"/>
              <a:gd name="f20" fmla="val 120"/>
              <a:gd name="f21" fmla="val 137"/>
              <a:gd name="f22" fmla="val 121"/>
              <a:gd name="f23" fmla="val 122"/>
              <a:gd name="f24" fmla="val 138"/>
              <a:gd name="f25" fmla="val 124"/>
              <a:gd name="f26" fmla="val 161"/>
              <a:gd name="f27" fmla="val 118"/>
              <a:gd name="f28" fmla="val 183"/>
              <a:gd name="f29" fmla="val 110"/>
              <a:gd name="f30" fmla="val 205"/>
              <a:gd name="f31" fmla="val 114"/>
              <a:gd name="f32" fmla="val 204"/>
              <a:gd name="f33" fmla="val 117"/>
              <a:gd name="f34" fmla="val 202"/>
              <a:gd name="f35" fmla="val 119"/>
              <a:gd name="f36" fmla="val 199"/>
              <a:gd name="f37" fmla="val 190"/>
              <a:gd name="f38" fmla="val 126"/>
              <a:gd name="f39" fmla="val 171"/>
              <a:gd name="f40" fmla="val 131"/>
              <a:gd name="f41" fmla="val 151"/>
              <a:gd name="f42" fmla="val 133"/>
              <a:gd name="f43" fmla="val 141"/>
              <a:gd name="f44" fmla="val 134"/>
              <a:gd name="f45" fmla="val 135"/>
              <a:gd name="f46" fmla="val 136"/>
              <a:gd name="f47" fmla="val 145"/>
              <a:gd name="f48" fmla="val 150"/>
              <a:gd name="f49" fmla="val 154"/>
              <a:gd name="f50" fmla="val 157"/>
              <a:gd name="f51" fmla="val 165"/>
              <a:gd name="f52" fmla="val 140"/>
              <a:gd name="f53" fmla="val 163"/>
              <a:gd name="f54" fmla="val 143"/>
              <a:gd name="f55" fmla="val 162"/>
              <a:gd name="f56" fmla="val 160"/>
              <a:gd name="f57" fmla="val 167"/>
              <a:gd name="f58" fmla="val 152"/>
              <a:gd name="f59" fmla="val 186"/>
              <a:gd name="f60" fmla="val 153"/>
              <a:gd name="f61" fmla="val 177"/>
              <a:gd name="f62" fmla="val 184"/>
              <a:gd name="f63" fmla="val 179"/>
              <a:gd name="f64" fmla="val 173"/>
              <a:gd name="f65" fmla="val 166"/>
              <a:gd name="f66" fmla="val 169"/>
              <a:gd name="f67" fmla="val 172"/>
              <a:gd name="f68" fmla="val 170"/>
              <a:gd name="f69" fmla="val 164"/>
              <a:gd name="f70" fmla="val 159"/>
              <a:gd name="f71" fmla="val 155"/>
              <a:gd name="f72" fmla="val 158"/>
              <a:gd name="f73" fmla="val 149"/>
              <a:gd name="f74" fmla="val 175"/>
              <a:gd name="f75" fmla="val 178"/>
              <a:gd name="f76" fmla="val 181"/>
              <a:gd name="f77" fmla="val 156"/>
              <a:gd name="f78" fmla="val 188"/>
              <a:gd name="f79" fmla="val 185"/>
              <a:gd name="f80" fmla="val 147"/>
              <a:gd name="f81" fmla="val 192"/>
              <a:gd name="f82" fmla="val 189"/>
              <a:gd name="f83" fmla="val 187"/>
              <a:gd name="f84" fmla="val 139"/>
              <a:gd name="f85" fmla="val 176"/>
              <a:gd name="f86" fmla="val 123"/>
              <a:gd name="f87" fmla="val 174"/>
              <a:gd name="f88" fmla="val 182"/>
              <a:gd name="f89" fmla="val 191"/>
              <a:gd name="f90" fmla="val 132"/>
              <a:gd name="f91" fmla="val 193"/>
              <a:gd name="f92" fmla="val 130"/>
              <a:gd name="f93" fmla="val 127"/>
              <a:gd name="f94" fmla="val 194"/>
              <a:gd name="f95" fmla="val 115"/>
              <a:gd name="f96" fmla="val 113"/>
              <a:gd name="f97" fmla="val 111"/>
              <a:gd name="f98" fmla="val 108"/>
              <a:gd name="f99" fmla="val 107"/>
              <a:gd name="f100" fmla="val 116"/>
              <a:gd name="f101" fmla="val 106"/>
              <a:gd name="f102" fmla="val 100"/>
              <a:gd name="f103" fmla="val 101"/>
              <a:gd name="f104" fmla="val 102"/>
              <a:gd name="f105" fmla="val 99"/>
              <a:gd name="f106" fmla="val 97"/>
              <a:gd name="f107" fmla="val 96"/>
              <a:gd name="f108" fmla="val 94"/>
              <a:gd name="f109" fmla="val 93"/>
              <a:gd name="f110" fmla="val 86"/>
              <a:gd name="f111" fmla="val 84"/>
              <a:gd name="f112" fmla="val 85"/>
              <a:gd name="f113" fmla="val 82"/>
              <a:gd name="f114" fmla="val 79"/>
              <a:gd name="f115" fmla="val 76"/>
              <a:gd name="f116" fmla="val 77"/>
              <a:gd name="f117" fmla="val 78"/>
              <a:gd name="f118" fmla="val 80"/>
              <a:gd name="f119" fmla="val 87"/>
              <a:gd name="f120" fmla="val 90"/>
              <a:gd name="f121" fmla="val 92"/>
              <a:gd name="f122" fmla="val 81"/>
              <a:gd name="f123" fmla="val 65"/>
              <a:gd name="f124" fmla="val 67"/>
              <a:gd name="f125" fmla="val 68"/>
              <a:gd name="f126" fmla="val 69"/>
              <a:gd name="f127" fmla="val 66"/>
              <a:gd name="f128" fmla="val 64"/>
              <a:gd name="f129" fmla="val 61"/>
              <a:gd name="f130" fmla="val 62"/>
              <a:gd name="f131" fmla="val 63"/>
              <a:gd name="f132" fmla="val 58"/>
              <a:gd name="f133" fmla="val 148"/>
              <a:gd name="f134" fmla="val 146"/>
              <a:gd name="f135" fmla="val 144"/>
              <a:gd name="f136" fmla="val 71"/>
              <a:gd name="f137" fmla="val 74"/>
              <a:gd name="f138" fmla="val 73"/>
              <a:gd name="f139" fmla="val 72"/>
              <a:gd name="f140" fmla="val 57"/>
              <a:gd name="f141" fmla="val 53"/>
              <a:gd name="f142" fmla="val 54"/>
              <a:gd name="f143" fmla="val 45"/>
              <a:gd name="f144" fmla="val 55"/>
              <a:gd name="f145" fmla="val 52"/>
              <a:gd name="f146" fmla="val 60"/>
              <a:gd name="f147" fmla="val 70"/>
              <a:gd name="f148" fmla="val 75"/>
              <a:gd name="f149" fmla="val 109"/>
              <a:gd name="f150" fmla="val 105"/>
              <a:gd name="f151" fmla="val 103"/>
              <a:gd name="f152" fmla="val 98"/>
              <a:gd name="f153" fmla="val 95"/>
              <a:gd name="f154" fmla="val 91"/>
              <a:gd name="f155" fmla="val 88"/>
              <a:gd name="f156" fmla="val 83"/>
              <a:gd name="f157" fmla="val 89"/>
              <a:gd name="f158" fmla="val 104"/>
              <a:gd name="f159" fmla="+- 0 0 -90"/>
              <a:gd name="f160" fmla="*/ f3 1 253"/>
              <a:gd name="f161" fmla="*/ f4 1 253"/>
              <a:gd name="f162" fmla="val f5"/>
              <a:gd name="f163" fmla="val f6"/>
              <a:gd name="f164" fmla="*/ f159 f0 1"/>
              <a:gd name="f165" fmla="+- f163 0 f162"/>
              <a:gd name="f166" fmla="*/ f164 1 f2"/>
              <a:gd name="f167" fmla="*/ f165 1 253"/>
              <a:gd name="f168" fmla="*/ 125 f165 1"/>
              <a:gd name="f169" fmla="*/ 252 f165 1"/>
              <a:gd name="f170" fmla="*/ 129 f165 1"/>
              <a:gd name="f171" fmla="*/ 1 f165 1"/>
              <a:gd name="f172" fmla="*/ 120 f165 1"/>
              <a:gd name="f173" fmla="*/ 137 f165 1"/>
              <a:gd name="f174" fmla="*/ 110 f165 1"/>
              <a:gd name="f175" fmla="*/ 205 f165 1"/>
              <a:gd name="f176" fmla="*/ 128 f165 1"/>
              <a:gd name="f177" fmla="*/ 171 f165 1"/>
              <a:gd name="f178" fmla="*/ 136 f165 1"/>
              <a:gd name="f179" fmla="*/ 141 f165 1"/>
              <a:gd name="f180" fmla="*/ 138 f165 1"/>
              <a:gd name="f181" fmla="*/ 165 f165 1"/>
              <a:gd name="f182" fmla="*/ 152 f165 1"/>
              <a:gd name="f183" fmla="*/ 186 f165 1"/>
              <a:gd name="f184" fmla="*/ 163 f165 1"/>
              <a:gd name="f185" fmla="*/ 173 f165 1"/>
              <a:gd name="f186" fmla="*/ 167 f165 1"/>
              <a:gd name="f187" fmla="*/ 164 f165 1"/>
              <a:gd name="f188" fmla="*/ 154 f165 1"/>
              <a:gd name="f189" fmla="*/ 159 f165 1"/>
              <a:gd name="f190" fmla="*/ 169 f165 1"/>
              <a:gd name="f191" fmla="*/ 157 f165 1"/>
              <a:gd name="f192" fmla="*/ 181 f165 1"/>
              <a:gd name="f193" fmla="*/ 156 f165 1"/>
              <a:gd name="f194" fmla="*/ 192 f165 1"/>
              <a:gd name="f195" fmla="*/ 143 f165 1"/>
              <a:gd name="f196" fmla="*/ 176 f165 1"/>
              <a:gd name="f197" fmla="*/ 140 f165 1"/>
              <a:gd name="f198" fmla="*/ 123 f165 1"/>
              <a:gd name="f199" fmla="*/ 195 f165 1"/>
              <a:gd name="f200" fmla="*/ 133 f165 1"/>
              <a:gd name="f201" fmla="*/ 121 f165 1"/>
              <a:gd name="f202" fmla="*/ 108 f165 1"/>
              <a:gd name="f203" fmla="*/ 179 f165 1"/>
              <a:gd name="f204" fmla="*/ 113 f165 1"/>
              <a:gd name="f205" fmla="*/ 100 f165 1"/>
              <a:gd name="f206" fmla="*/ 97 f165 1"/>
              <a:gd name="f207" fmla="*/ 180 f165 1"/>
              <a:gd name="f208" fmla="*/ 85 f165 1"/>
              <a:gd name="f209" fmla="*/ 80 f165 1"/>
              <a:gd name="f210" fmla="*/ 94 f165 1"/>
              <a:gd name="f211" fmla="*/ 65 f165 1"/>
              <a:gd name="f212" fmla="*/ 161 f165 1"/>
              <a:gd name="f213" fmla="*/ 61 f165 1"/>
              <a:gd name="f214" fmla="*/ 150 f165 1"/>
              <a:gd name="f215" fmla="*/ 56 f165 1"/>
              <a:gd name="f216" fmla="*/ 146 f165 1"/>
              <a:gd name="f217" fmla="*/ 71 f165 1"/>
              <a:gd name="f218" fmla="*/ 130 f165 1"/>
              <a:gd name="f219" fmla="*/ 77 f165 1"/>
              <a:gd name="f220" fmla="*/ 53 f165 1"/>
              <a:gd name="f221" fmla="*/ 122 f165 1"/>
              <a:gd name="f222" fmla="*/ 57 f165 1"/>
              <a:gd name="f223" fmla="*/ 114 f165 1"/>
              <a:gd name="f224" fmla="*/ 60 f165 1"/>
              <a:gd name="f225" fmla="*/ 74 f165 1"/>
              <a:gd name="f226" fmla="*/ 67 f165 1"/>
              <a:gd name="f227" fmla="*/ 99 f165 1"/>
              <a:gd name="f228" fmla="*/ 63 f165 1"/>
              <a:gd name="f229" fmla="*/ 91 f165 1"/>
              <a:gd name="f230" fmla="*/ 68 f165 1"/>
              <a:gd name="f231" fmla="*/ 87 f165 1"/>
              <a:gd name="f232" fmla="*/ 76 f165 1"/>
              <a:gd name="f233" fmla="*/ 101 f165 1"/>
              <a:gd name="f234" fmla="*/ 83 f165 1"/>
              <a:gd name="f235" fmla="*/ 75 f165 1"/>
              <a:gd name="f236" fmla="*/ 70 f165 1"/>
              <a:gd name="f237" fmla="*/ 93 f165 1"/>
              <a:gd name="f238" fmla="*/ 102 f165 1"/>
              <a:gd name="f239" fmla="*/ 69 f165 1"/>
              <a:gd name="f240" fmla="*/ 116 f165 1"/>
              <a:gd name="f241" fmla="*/ 58 f165 1"/>
              <a:gd name="f242" fmla="*/ 131 f165 1"/>
              <a:gd name="f243" fmla="*/ 72 f165 1"/>
              <a:gd name="f244" fmla="*/ 86 f165 1"/>
              <a:gd name="f245" fmla="*/ 139 f165 1"/>
              <a:gd name="f246" fmla="*/ 149 f165 1"/>
              <a:gd name="f247" fmla="*/ 153 f165 1"/>
              <a:gd name="f248" fmla="*/ 82 f165 1"/>
              <a:gd name="f249" fmla="*/ 92 f165 1"/>
              <a:gd name="f250" fmla="*/ 104 f165 1"/>
              <a:gd name="f251" fmla="*/ 185 f165 1"/>
              <a:gd name="f252" fmla="*/ 170 f165 1"/>
              <a:gd name="f253" fmla="+- f166 0 f1"/>
              <a:gd name="f254" fmla="*/ f168 1 253"/>
              <a:gd name="f255" fmla="*/ f169 1 253"/>
              <a:gd name="f256" fmla="*/ f170 1 253"/>
              <a:gd name="f257" fmla="*/ f171 1 253"/>
              <a:gd name="f258" fmla="*/ f172 1 253"/>
              <a:gd name="f259" fmla="*/ f173 1 253"/>
              <a:gd name="f260" fmla="*/ f174 1 253"/>
              <a:gd name="f261" fmla="*/ f175 1 253"/>
              <a:gd name="f262" fmla="*/ f176 1 253"/>
              <a:gd name="f263" fmla="*/ f177 1 253"/>
              <a:gd name="f264" fmla="*/ f178 1 253"/>
              <a:gd name="f265" fmla="*/ f179 1 253"/>
              <a:gd name="f266" fmla="*/ f180 1 253"/>
              <a:gd name="f267" fmla="*/ f181 1 253"/>
              <a:gd name="f268" fmla="*/ f182 1 253"/>
              <a:gd name="f269" fmla="*/ f183 1 253"/>
              <a:gd name="f270" fmla="*/ f184 1 253"/>
              <a:gd name="f271" fmla="*/ f185 1 253"/>
              <a:gd name="f272" fmla="*/ f186 1 253"/>
              <a:gd name="f273" fmla="*/ f187 1 253"/>
              <a:gd name="f274" fmla="*/ f188 1 253"/>
              <a:gd name="f275" fmla="*/ f189 1 253"/>
              <a:gd name="f276" fmla="*/ f190 1 253"/>
              <a:gd name="f277" fmla="*/ f191 1 253"/>
              <a:gd name="f278" fmla="*/ f192 1 253"/>
              <a:gd name="f279" fmla="*/ f193 1 253"/>
              <a:gd name="f280" fmla="*/ f194 1 253"/>
              <a:gd name="f281" fmla="*/ f195 1 253"/>
              <a:gd name="f282" fmla="*/ f196 1 253"/>
              <a:gd name="f283" fmla="*/ f197 1 253"/>
              <a:gd name="f284" fmla="*/ f198 1 253"/>
              <a:gd name="f285" fmla="*/ f199 1 253"/>
              <a:gd name="f286" fmla="*/ f200 1 253"/>
              <a:gd name="f287" fmla="*/ f201 1 253"/>
              <a:gd name="f288" fmla="*/ f202 1 253"/>
              <a:gd name="f289" fmla="*/ f203 1 253"/>
              <a:gd name="f290" fmla="*/ f204 1 253"/>
              <a:gd name="f291" fmla="*/ f205 1 253"/>
              <a:gd name="f292" fmla="*/ f206 1 253"/>
              <a:gd name="f293" fmla="*/ f207 1 253"/>
              <a:gd name="f294" fmla="*/ f208 1 253"/>
              <a:gd name="f295" fmla="*/ f209 1 253"/>
              <a:gd name="f296" fmla="*/ f210 1 253"/>
              <a:gd name="f297" fmla="*/ f211 1 253"/>
              <a:gd name="f298" fmla="*/ f212 1 253"/>
              <a:gd name="f299" fmla="*/ f213 1 253"/>
              <a:gd name="f300" fmla="*/ f214 1 253"/>
              <a:gd name="f301" fmla="*/ f215 1 253"/>
              <a:gd name="f302" fmla="*/ f216 1 253"/>
              <a:gd name="f303" fmla="*/ f217 1 253"/>
              <a:gd name="f304" fmla="*/ f218 1 253"/>
              <a:gd name="f305" fmla="*/ f219 1 253"/>
              <a:gd name="f306" fmla="*/ f220 1 253"/>
              <a:gd name="f307" fmla="*/ f221 1 253"/>
              <a:gd name="f308" fmla="*/ f222 1 253"/>
              <a:gd name="f309" fmla="*/ f223 1 253"/>
              <a:gd name="f310" fmla="*/ f224 1 253"/>
              <a:gd name="f311" fmla="*/ f225 1 253"/>
              <a:gd name="f312" fmla="*/ f226 1 253"/>
              <a:gd name="f313" fmla="*/ f227 1 253"/>
              <a:gd name="f314" fmla="*/ f228 1 253"/>
              <a:gd name="f315" fmla="*/ f229 1 253"/>
              <a:gd name="f316" fmla="*/ f230 1 253"/>
              <a:gd name="f317" fmla="*/ f231 1 253"/>
              <a:gd name="f318" fmla="*/ f232 1 253"/>
              <a:gd name="f319" fmla="*/ f233 1 253"/>
              <a:gd name="f320" fmla="*/ f234 1 253"/>
              <a:gd name="f321" fmla="*/ f235 1 253"/>
              <a:gd name="f322" fmla="*/ f236 1 253"/>
              <a:gd name="f323" fmla="*/ f237 1 253"/>
              <a:gd name="f324" fmla="*/ f238 1 253"/>
              <a:gd name="f325" fmla="*/ f239 1 253"/>
              <a:gd name="f326" fmla="*/ f240 1 253"/>
              <a:gd name="f327" fmla="*/ f241 1 253"/>
              <a:gd name="f328" fmla="*/ f242 1 253"/>
              <a:gd name="f329" fmla="*/ f243 1 253"/>
              <a:gd name="f330" fmla="*/ f244 1 253"/>
              <a:gd name="f331" fmla="*/ f245 1 253"/>
              <a:gd name="f332" fmla="*/ f246 1 253"/>
              <a:gd name="f333" fmla="*/ f247 1 253"/>
              <a:gd name="f334" fmla="*/ f248 1 253"/>
              <a:gd name="f335" fmla="*/ f249 1 253"/>
              <a:gd name="f336" fmla="*/ f250 1 253"/>
              <a:gd name="f337" fmla="*/ f251 1 253"/>
              <a:gd name="f338" fmla="*/ f252 1 253"/>
              <a:gd name="f339" fmla="*/ 0 1 f167"/>
              <a:gd name="f340" fmla="*/ f163 1 f167"/>
              <a:gd name="f341" fmla="*/ f254 1 f167"/>
              <a:gd name="f342" fmla="*/ f255 1 f167"/>
              <a:gd name="f343" fmla="*/ f256 1 f167"/>
              <a:gd name="f344" fmla="*/ f257 1 f167"/>
              <a:gd name="f345" fmla="*/ f258 1 f167"/>
              <a:gd name="f346" fmla="*/ f259 1 f167"/>
              <a:gd name="f347" fmla="*/ f260 1 f167"/>
              <a:gd name="f348" fmla="*/ f261 1 f167"/>
              <a:gd name="f349" fmla="*/ f262 1 f167"/>
              <a:gd name="f350" fmla="*/ f263 1 f167"/>
              <a:gd name="f351" fmla="*/ f264 1 f167"/>
              <a:gd name="f352" fmla="*/ f265 1 f167"/>
              <a:gd name="f353" fmla="*/ f266 1 f167"/>
              <a:gd name="f354" fmla="*/ f267 1 f167"/>
              <a:gd name="f355" fmla="*/ f268 1 f167"/>
              <a:gd name="f356" fmla="*/ f269 1 f167"/>
              <a:gd name="f357" fmla="*/ f270 1 f167"/>
              <a:gd name="f358" fmla="*/ f271 1 f167"/>
              <a:gd name="f359" fmla="*/ f272 1 f167"/>
              <a:gd name="f360" fmla="*/ f273 1 f167"/>
              <a:gd name="f361" fmla="*/ f274 1 f167"/>
              <a:gd name="f362" fmla="*/ f275 1 f167"/>
              <a:gd name="f363" fmla="*/ f276 1 f167"/>
              <a:gd name="f364" fmla="*/ f277 1 f167"/>
              <a:gd name="f365" fmla="*/ f278 1 f167"/>
              <a:gd name="f366" fmla="*/ f279 1 f167"/>
              <a:gd name="f367" fmla="*/ f280 1 f167"/>
              <a:gd name="f368" fmla="*/ f281 1 f167"/>
              <a:gd name="f369" fmla="*/ f282 1 f167"/>
              <a:gd name="f370" fmla="*/ f283 1 f167"/>
              <a:gd name="f371" fmla="*/ f284 1 f167"/>
              <a:gd name="f372" fmla="*/ f285 1 f167"/>
              <a:gd name="f373" fmla="*/ f286 1 f167"/>
              <a:gd name="f374" fmla="*/ f287 1 f167"/>
              <a:gd name="f375" fmla="*/ f288 1 f167"/>
              <a:gd name="f376" fmla="*/ f289 1 f167"/>
              <a:gd name="f377" fmla="*/ f290 1 f167"/>
              <a:gd name="f378" fmla="*/ f291 1 f167"/>
              <a:gd name="f379" fmla="*/ f292 1 f167"/>
              <a:gd name="f380" fmla="*/ f293 1 f167"/>
              <a:gd name="f381" fmla="*/ f294 1 f167"/>
              <a:gd name="f382" fmla="*/ f295 1 f167"/>
              <a:gd name="f383" fmla="*/ f296 1 f167"/>
              <a:gd name="f384" fmla="*/ f297 1 f167"/>
              <a:gd name="f385" fmla="*/ f298 1 f167"/>
              <a:gd name="f386" fmla="*/ f299 1 f167"/>
              <a:gd name="f387" fmla="*/ f300 1 f167"/>
              <a:gd name="f388" fmla="*/ f301 1 f167"/>
              <a:gd name="f389" fmla="*/ f302 1 f167"/>
              <a:gd name="f390" fmla="*/ f303 1 f167"/>
              <a:gd name="f391" fmla="*/ f304 1 f167"/>
              <a:gd name="f392" fmla="*/ f305 1 f167"/>
              <a:gd name="f393" fmla="*/ f306 1 f167"/>
              <a:gd name="f394" fmla="*/ f307 1 f167"/>
              <a:gd name="f395" fmla="*/ f308 1 f167"/>
              <a:gd name="f396" fmla="*/ f309 1 f167"/>
              <a:gd name="f397" fmla="*/ f310 1 f167"/>
              <a:gd name="f398" fmla="*/ f311 1 f167"/>
              <a:gd name="f399" fmla="*/ f312 1 f167"/>
              <a:gd name="f400" fmla="*/ f313 1 f167"/>
              <a:gd name="f401" fmla="*/ f314 1 f167"/>
              <a:gd name="f402" fmla="*/ f315 1 f167"/>
              <a:gd name="f403" fmla="*/ f316 1 f167"/>
              <a:gd name="f404" fmla="*/ f317 1 f167"/>
              <a:gd name="f405" fmla="*/ f318 1 f167"/>
              <a:gd name="f406" fmla="*/ f319 1 f167"/>
              <a:gd name="f407" fmla="*/ f320 1 f167"/>
              <a:gd name="f408" fmla="*/ f321 1 f167"/>
              <a:gd name="f409" fmla="*/ f322 1 f167"/>
              <a:gd name="f410" fmla="*/ f323 1 f167"/>
              <a:gd name="f411" fmla="*/ f324 1 f167"/>
              <a:gd name="f412" fmla="*/ f325 1 f167"/>
              <a:gd name="f413" fmla="*/ f326 1 f167"/>
              <a:gd name="f414" fmla="*/ f327 1 f167"/>
              <a:gd name="f415" fmla="*/ f328 1 f167"/>
              <a:gd name="f416" fmla="*/ f329 1 f167"/>
              <a:gd name="f417" fmla="*/ f330 1 f167"/>
              <a:gd name="f418" fmla="*/ f331 1 f167"/>
              <a:gd name="f419" fmla="*/ f332 1 f167"/>
              <a:gd name="f420" fmla="*/ f333 1 f167"/>
              <a:gd name="f421" fmla="*/ f334 1 f167"/>
              <a:gd name="f422" fmla="*/ f335 1 f167"/>
              <a:gd name="f423" fmla="*/ f336 1 f167"/>
              <a:gd name="f424" fmla="*/ f337 1 f167"/>
              <a:gd name="f425" fmla="*/ f338 1 f167"/>
              <a:gd name="f426" fmla="*/ f339 f160 1"/>
              <a:gd name="f427" fmla="*/ f340 f160 1"/>
              <a:gd name="f428" fmla="*/ f340 f161 1"/>
              <a:gd name="f429" fmla="*/ f339 f161 1"/>
              <a:gd name="f430" fmla="*/ f341 f160 1"/>
              <a:gd name="f431" fmla="*/ f342 f161 1"/>
              <a:gd name="f432" fmla="*/ f343 f160 1"/>
              <a:gd name="f433" fmla="*/ f344 f161 1"/>
              <a:gd name="f434" fmla="*/ f345 f160 1"/>
              <a:gd name="f435" fmla="*/ f346 f161 1"/>
              <a:gd name="f436" fmla="*/ f347 f160 1"/>
              <a:gd name="f437" fmla="*/ f348 f161 1"/>
              <a:gd name="f438" fmla="*/ f349 f160 1"/>
              <a:gd name="f439" fmla="*/ f350 f161 1"/>
              <a:gd name="f440" fmla="*/ f351 f160 1"/>
              <a:gd name="f441" fmla="*/ f352 f161 1"/>
              <a:gd name="f442" fmla="*/ f353 f160 1"/>
              <a:gd name="f443" fmla="*/ f354 f161 1"/>
              <a:gd name="f444" fmla="*/ f355 f160 1"/>
              <a:gd name="f445" fmla="*/ f356 f161 1"/>
              <a:gd name="f446" fmla="*/ f357 f160 1"/>
              <a:gd name="f447" fmla="*/ f358 f161 1"/>
              <a:gd name="f448" fmla="*/ f359 f160 1"/>
              <a:gd name="f449" fmla="*/ f360 f161 1"/>
              <a:gd name="f450" fmla="*/ f361 f160 1"/>
              <a:gd name="f451" fmla="*/ f362 f161 1"/>
              <a:gd name="f452" fmla="*/ f363 f160 1"/>
              <a:gd name="f453" fmla="*/ f364 f161 1"/>
              <a:gd name="f454" fmla="*/ f365 f160 1"/>
              <a:gd name="f455" fmla="*/ f366 f161 1"/>
              <a:gd name="f456" fmla="*/ f367 f160 1"/>
              <a:gd name="f457" fmla="*/ f368 f161 1"/>
              <a:gd name="f458" fmla="*/ f369 f160 1"/>
              <a:gd name="f459" fmla="*/ f370 f161 1"/>
              <a:gd name="f460" fmla="*/ f350 f160 1"/>
              <a:gd name="f461" fmla="*/ f371 f161 1"/>
              <a:gd name="f462" fmla="*/ f372 f160 1"/>
              <a:gd name="f463" fmla="*/ f373 f161 1"/>
              <a:gd name="f464" fmla="*/ f374 f161 1"/>
              <a:gd name="f465" fmla="*/ f375 f161 1"/>
              <a:gd name="f466" fmla="*/ f376 f160 1"/>
              <a:gd name="f467" fmla="*/ f377 f161 1"/>
              <a:gd name="f468" fmla="*/ f378 f161 1"/>
              <a:gd name="f469" fmla="*/ f379 f161 1"/>
              <a:gd name="f470" fmla="*/ f380 f160 1"/>
              <a:gd name="f471" fmla="*/ f381 f161 1"/>
              <a:gd name="f472" fmla="*/ f382 f161 1"/>
              <a:gd name="f473" fmla="*/ f354 f160 1"/>
              <a:gd name="f474" fmla="*/ f383 f161 1"/>
              <a:gd name="f475" fmla="*/ f384 f161 1"/>
              <a:gd name="f476" fmla="*/ f385 f160 1"/>
              <a:gd name="f477" fmla="*/ f386 f161 1"/>
              <a:gd name="f478" fmla="*/ f387 f160 1"/>
              <a:gd name="f479" fmla="*/ f388 f161 1"/>
              <a:gd name="f480" fmla="*/ f389 f160 1"/>
              <a:gd name="f481" fmla="*/ f390 f161 1"/>
              <a:gd name="f482" fmla="*/ f391 f160 1"/>
              <a:gd name="f483" fmla="*/ f392 f161 1"/>
              <a:gd name="f484" fmla="*/ f370 f160 1"/>
              <a:gd name="f485" fmla="*/ f393 f161 1"/>
              <a:gd name="f486" fmla="*/ f394 f160 1"/>
              <a:gd name="f487" fmla="*/ f395 f161 1"/>
              <a:gd name="f488" fmla="*/ f396 f160 1"/>
              <a:gd name="f489" fmla="*/ f397 f161 1"/>
              <a:gd name="f490" fmla="*/ f371 f160 1"/>
              <a:gd name="f491" fmla="*/ f398 f161 1"/>
              <a:gd name="f492" fmla="*/ f375 f160 1"/>
              <a:gd name="f493" fmla="*/ f399 f161 1"/>
              <a:gd name="f494" fmla="*/ f400 f160 1"/>
              <a:gd name="f495" fmla="*/ f401 f161 1"/>
              <a:gd name="f496" fmla="*/ f402 f160 1"/>
              <a:gd name="f497" fmla="*/ f403 f161 1"/>
              <a:gd name="f498" fmla="*/ f404 f160 1"/>
              <a:gd name="f499" fmla="*/ f405 f161 1"/>
              <a:gd name="f500" fmla="*/ f406 f160 1"/>
              <a:gd name="f501" fmla="*/ f407 f161 1"/>
              <a:gd name="f502" fmla="*/ f381 f160 1"/>
              <a:gd name="f503" fmla="*/ f404 f161 1"/>
              <a:gd name="f504" fmla="*/ f408 f160 1"/>
              <a:gd name="f505" fmla="*/ f408 f161 1"/>
              <a:gd name="f506" fmla="*/ f409 f160 1"/>
              <a:gd name="f507" fmla="*/ f410 f161 1"/>
              <a:gd name="f508" fmla="*/ f390 f160 1"/>
              <a:gd name="f509" fmla="*/ f411 f161 1"/>
              <a:gd name="f510" fmla="*/ f406 f161 1"/>
              <a:gd name="f511" fmla="*/ f412 f160 1"/>
              <a:gd name="f512" fmla="*/ f401 f160 1"/>
              <a:gd name="f513" fmla="*/ f413 f161 1"/>
              <a:gd name="f514" fmla="*/ f414 f160 1"/>
              <a:gd name="f515" fmla="*/ f415 f161 1"/>
              <a:gd name="f516" fmla="*/ f416 f160 1"/>
              <a:gd name="f517" fmla="*/ f417 f160 1"/>
              <a:gd name="f518" fmla="*/ f341 f161 1"/>
              <a:gd name="f519" fmla="*/ f418 f161 1"/>
              <a:gd name="f520" fmla="*/ f419 f161 1"/>
              <a:gd name="f521" fmla="*/ f398 f160 1"/>
              <a:gd name="f522" fmla="*/ f420 f161 1"/>
              <a:gd name="f523" fmla="*/ f421 f160 1"/>
              <a:gd name="f524" fmla="*/ f422 f160 1"/>
              <a:gd name="f525" fmla="*/ f376 f161 1"/>
              <a:gd name="f526" fmla="*/ f423 f160 1"/>
              <a:gd name="f527" fmla="*/ f424 f161 1"/>
              <a:gd name="f528" fmla="*/ f425 f161 1"/>
              <a:gd name="f529" fmla="*/ f413 f16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53">
                <a:pos x="f430" y="f431"/>
              </a:cxn>
              <a:cxn ang="f253">
                <a:pos x="f432" y="f433"/>
              </a:cxn>
              <a:cxn ang="f253">
                <a:pos x="f434" y="f435"/>
              </a:cxn>
              <a:cxn ang="f253">
                <a:pos x="f436" y="f437"/>
              </a:cxn>
              <a:cxn ang="f253">
                <a:pos x="f438" y="f439"/>
              </a:cxn>
              <a:cxn ang="f253">
                <a:pos x="f440" y="f441"/>
              </a:cxn>
              <a:cxn ang="f253">
                <a:pos x="f442" y="f443"/>
              </a:cxn>
              <a:cxn ang="f253">
                <a:pos x="f444" y="f445"/>
              </a:cxn>
              <a:cxn ang="f253">
                <a:pos x="f446" y="f447"/>
              </a:cxn>
              <a:cxn ang="f253">
                <a:pos x="f448" y="f449"/>
              </a:cxn>
              <a:cxn ang="f253">
                <a:pos x="f450" y="f451"/>
              </a:cxn>
              <a:cxn ang="f253">
                <a:pos x="f452" y="f453"/>
              </a:cxn>
              <a:cxn ang="f253">
                <a:pos x="f454" y="f455"/>
              </a:cxn>
              <a:cxn ang="f253">
                <a:pos x="f456" y="f457"/>
              </a:cxn>
              <a:cxn ang="f253">
                <a:pos x="f458" y="f459"/>
              </a:cxn>
              <a:cxn ang="f253">
                <a:pos x="f460" y="f461"/>
              </a:cxn>
              <a:cxn ang="f253">
                <a:pos x="f462" y="f463"/>
              </a:cxn>
              <a:cxn ang="f253">
                <a:pos x="f462" y="f464"/>
              </a:cxn>
              <a:cxn ang="f253">
                <a:pos x="f462" y="f465"/>
              </a:cxn>
              <a:cxn ang="f253">
                <a:pos x="f466" y="f467"/>
              </a:cxn>
              <a:cxn ang="f253">
                <a:pos x="f452" y="f468"/>
              </a:cxn>
              <a:cxn ang="f253">
                <a:pos x="f456" y="f469"/>
              </a:cxn>
              <a:cxn ang="f253">
                <a:pos x="f470" y="f471"/>
              </a:cxn>
              <a:cxn ang="f253">
                <a:pos x="f460" y="f472"/>
              </a:cxn>
              <a:cxn ang="f253">
                <a:pos x="f473" y="f474"/>
              </a:cxn>
              <a:cxn ang="f253">
                <a:pos x="f460" y="f475"/>
              </a:cxn>
              <a:cxn ang="f253">
                <a:pos x="f476" y="f477"/>
              </a:cxn>
              <a:cxn ang="f253">
                <a:pos x="f478" y="f479"/>
              </a:cxn>
              <a:cxn ang="f253">
                <a:pos x="f480" y="f481"/>
              </a:cxn>
              <a:cxn ang="f253">
                <a:pos x="f482" y="f483"/>
              </a:cxn>
              <a:cxn ang="f253">
                <a:pos x="f484" y="f485"/>
              </a:cxn>
              <a:cxn ang="f253">
                <a:pos x="f486" y="f487"/>
              </a:cxn>
              <a:cxn ang="f253">
                <a:pos x="f488" y="f489"/>
              </a:cxn>
              <a:cxn ang="f253">
                <a:pos x="f490" y="f491"/>
              </a:cxn>
              <a:cxn ang="f253">
                <a:pos x="f492" y="f493"/>
              </a:cxn>
              <a:cxn ang="f253">
                <a:pos x="f494" y="f495"/>
              </a:cxn>
              <a:cxn ang="f253">
                <a:pos x="f496" y="f497"/>
              </a:cxn>
              <a:cxn ang="f253">
                <a:pos x="f498" y="f499"/>
              </a:cxn>
              <a:cxn ang="f253">
                <a:pos x="f500" y="f501"/>
              </a:cxn>
              <a:cxn ang="f253">
                <a:pos x="f502" y="f503"/>
              </a:cxn>
              <a:cxn ang="f253">
                <a:pos x="f504" y="f505"/>
              </a:cxn>
              <a:cxn ang="f253">
                <a:pos x="f504" y="f471"/>
              </a:cxn>
              <a:cxn ang="f253">
                <a:pos x="f506" y="f507"/>
              </a:cxn>
              <a:cxn ang="f253">
                <a:pos x="f508" y="f509"/>
              </a:cxn>
              <a:cxn ang="f253">
                <a:pos x="f502" y="f510"/>
              </a:cxn>
              <a:cxn ang="f253">
                <a:pos x="f511" y="f465"/>
              </a:cxn>
              <a:cxn ang="f253">
                <a:pos x="f512" y="f513"/>
              </a:cxn>
              <a:cxn ang="f253">
                <a:pos x="f514" y="f515"/>
              </a:cxn>
              <a:cxn ang="f253">
                <a:pos x="f516" y="f515"/>
              </a:cxn>
              <a:cxn ang="f253">
                <a:pos x="f517" y="f518"/>
              </a:cxn>
              <a:cxn ang="f253">
                <a:pos x="f516" y="f519"/>
              </a:cxn>
              <a:cxn ang="f253">
                <a:pos x="f511" y="f520"/>
              </a:cxn>
              <a:cxn ang="f253">
                <a:pos x="f521" y="f443"/>
              </a:cxn>
              <a:cxn ang="f253">
                <a:pos x="f502" y="f522"/>
              </a:cxn>
              <a:cxn ang="f253">
                <a:pos x="f500" y="f451"/>
              </a:cxn>
              <a:cxn ang="f253">
                <a:pos x="f523" y="f447"/>
              </a:cxn>
              <a:cxn ang="f253">
                <a:pos x="f524" y="f525"/>
              </a:cxn>
              <a:cxn ang="f253">
                <a:pos x="f526" y="f527"/>
              </a:cxn>
              <a:cxn ang="f253">
                <a:pos x="f492" y="f528"/>
              </a:cxn>
              <a:cxn ang="f253">
                <a:pos x="f529" y="f443"/>
              </a:cxn>
              <a:cxn ang="f253">
                <a:pos x="f434" y="f435"/>
              </a:cxn>
            </a:cxnLst>
            <a:rect l="f426" t="f429" r="f427" b="f428"/>
            <a:pathLst>
              <a:path w="253" h="253">
                <a:moveTo>
                  <a:pt x="f6" y="f7"/>
                </a:moveTo>
                <a:cubicBezTo>
                  <a:pt x="f8" y="f9"/>
                  <a:pt x="f10" y="f6"/>
                  <a:pt x="f11" y="f8"/>
                </a:cubicBezTo>
                <a:cubicBezTo>
                  <a:pt x="f12" y="f13"/>
                  <a:pt x="f5" y="f14"/>
                  <a:pt x="f15" y="f11"/>
                </a:cubicBezTo>
                <a:cubicBezTo>
                  <a:pt x="f16" y="f12"/>
                  <a:pt x="f17" y="f5"/>
                  <a:pt x="f18" y="f15"/>
                </a:cubicBezTo>
                <a:cubicBezTo>
                  <a:pt x="f19" y="f16"/>
                  <a:pt x="f6" y="f17"/>
                  <a:pt x="f6" y="f7"/>
                </a:cubicBezTo>
                <a:close/>
                <a:moveTo>
                  <a:pt x="f20" y="f21"/>
                </a:moveTo>
                <a:cubicBezTo>
                  <a:pt x="f22" y="f21"/>
                  <a:pt x="f23" y="f24"/>
                  <a:pt x="f25" y="f24"/>
                </a:cubicBezTo>
                <a:cubicBezTo>
                  <a:pt x="f11" y="f26"/>
                  <a:pt x="f27" y="f28"/>
                  <a:pt x="f29" y="f30"/>
                </a:cubicBezTo>
                <a:cubicBezTo>
                  <a:pt x="f31" y="f32"/>
                  <a:pt x="f33" y="f34"/>
                  <a:pt x="f35" y="f36"/>
                </a:cubicBezTo>
                <a:cubicBezTo>
                  <a:pt x="f23" y="f37"/>
                  <a:pt x="f38" y="f2"/>
                  <a:pt x="f7" y="f39"/>
                </a:cubicBezTo>
                <a:cubicBezTo>
                  <a:pt x="f40" y="f26"/>
                  <a:pt x="f40" y="f41"/>
                  <a:pt x="f42" y="f43"/>
                </a:cubicBezTo>
                <a:cubicBezTo>
                  <a:pt x="f44" y="f43"/>
                  <a:pt x="f45" y="f43"/>
                  <a:pt x="f46" y="f43"/>
                </a:cubicBezTo>
                <a:cubicBezTo>
                  <a:pt x="f45" y="f47"/>
                  <a:pt x="f45" y="f48"/>
                  <a:pt x="f45" y="f49"/>
                </a:cubicBezTo>
                <a:cubicBezTo>
                  <a:pt x="f45" y="f50"/>
                  <a:pt x="f21" y="f26"/>
                  <a:pt x="f24" y="f51"/>
                </a:cubicBezTo>
                <a:cubicBezTo>
                  <a:pt x="f52" y="f53"/>
                  <a:pt x="f54" y="f55"/>
                  <a:pt x="f47" y="f56"/>
                </a:cubicBezTo>
                <a:cubicBezTo>
                  <a:pt x="f49" y="f57"/>
                  <a:pt x="f46" y="f2"/>
                  <a:pt x="f58" y="f59"/>
                </a:cubicBezTo>
                <a:cubicBezTo>
                  <a:pt x="f60" y="f28"/>
                  <a:pt x="f60" y="f2"/>
                  <a:pt x="f49" y="f61"/>
                </a:cubicBezTo>
                <a:cubicBezTo>
                  <a:pt x="f55" y="f62"/>
                  <a:pt x="f53" y="f63"/>
                  <a:pt x="f53" y="f64"/>
                </a:cubicBezTo>
                <a:cubicBezTo>
                  <a:pt x="f65" y="f64"/>
                  <a:pt x="f66" y="f64"/>
                  <a:pt x="f67" y="f64"/>
                </a:cubicBezTo>
                <a:cubicBezTo>
                  <a:pt x="f68" y="f68"/>
                  <a:pt x="f68" y="f65"/>
                  <a:pt x="f57" y="f69"/>
                </a:cubicBezTo>
                <a:cubicBezTo>
                  <a:pt x="f51" y="f53"/>
                  <a:pt x="f55" y="f53"/>
                  <a:pt x="f70" y="f55"/>
                </a:cubicBezTo>
                <a:cubicBezTo>
                  <a:pt x="f50" y="f26"/>
                  <a:pt x="f71" y="f70"/>
                  <a:pt x="f49" y="f70"/>
                </a:cubicBezTo>
                <a:cubicBezTo>
                  <a:pt x="f72" y="f49"/>
                  <a:pt x="f26" y="f48"/>
                  <a:pt x="f51" y="f47"/>
                </a:cubicBezTo>
                <a:cubicBezTo>
                  <a:pt x="f65" y="f73"/>
                  <a:pt x="f57" y="f60"/>
                  <a:pt x="f66" y="f50"/>
                </a:cubicBezTo>
                <a:cubicBezTo>
                  <a:pt x="f67" y="f26"/>
                  <a:pt x="f74" y="f53"/>
                  <a:pt x="f75" y="f51"/>
                </a:cubicBezTo>
                <a:cubicBezTo>
                  <a:pt x="f63" y="f53"/>
                  <a:pt x="f2" y="f56"/>
                  <a:pt x="f76" y="f77"/>
                </a:cubicBezTo>
                <a:cubicBezTo>
                  <a:pt x="f78" y="f77"/>
                  <a:pt x="f78" y="f77"/>
                  <a:pt x="f79" y="f73"/>
                </a:cubicBezTo>
                <a:cubicBezTo>
                  <a:pt x="f78" y="f80"/>
                  <a:pt x="f37" y="f47"/>
                  <a:pt x="f81" y="f54"/>
                </a:cubicBezTo>
                <a:cubicBezTo>
                  <a:pt x="f82" y="f43"/>
                  <a:pt x="f83" y="f84"/>
                  <a:pt x="f62" y="f84"/>
                </a:cubicBezTo>
                <a:cubicBezTo>
                  <a:pt x="f76" y="f24"/>
                  <a:pt x="f75" y="f52"/>
                  <a:pt x="f85" y="f52"/>
                </a:cubicBezTo>
                <a:cubicBezTo>
                  <a:pt x="f64" y="f52"/>
                  <a:pt x="f68" y="f52"/>
                  <a:pt x="f66" y="f52"/>
                </a:cubicBezTo>
                <a:cubicBezTo>
                  <a:pt x="f68" y="f42"/>
                  <a:pt x="f39" y="f18"/>
                  <a:pt x="f39" y="f86"/>
                </a:cubicBezTo>
                <a:cubicBezTo>
                  <a:pt x="f87" y="f38"/>
                  <a:pt x="f75" y="f18"/>
                  <a:pt x="f88" y="f40"/>
                </a:cubicBezTo>
                <a:cubicBezTo>
                  <a:pt x="f59" y="f42"/>
                  <a:pt x="f89" y="f90"/>
                  <a:pt x="f14" y="f42"/>
                </a:cubicBezTo>
                <a:cubicBezTo>
                  <a:pt x="f91" y="f92"/>
                  <a:pt x="f89" y="f93"/>
                  <a:pt x="f37" y="f11"/>
                </a:cubicBezTo>
                <a:cubicBezTo>
                  <a:pt x="f89" y="f25"/>
                  <a:pt x="f91" y="f23"/>
                  <a:pt x="f14" y="f22"/>
                </a:cubicBezTo>
                <a:cubicBezTo>
                  <a:pt x="f94" y="f35"/>
                  <a:pt x="f81" y="f33"/>
                  <a:pt x="f89" y="f95"/>
                </a:cubicBezTo>
                <a:cubicBezTo>
                  <a:pt x="f81" y="f96"/>
                  <a:pt x="f94" y="f97"/>
                  <a:pt x="f14" y="f98"/>
                </a:cubicBezTo>
                <a:cubicBezTo>
                  <a:pt x="f81" y="f98"/>
                  <a:pt x="f78" y="f99"/>
                  <a:pt x="f79" y="f98"/>
                </a:cubicBezTo>
                <a:cubicBezTo>
                  <a:pt x="f28" y="f98"/>
                  <a:pt x="f76" y="f97"/>
                  <a:pt x="f63" y="f96"/>
                </a:cubicBezTo>
                <a:cubicBezTo>
                  <a:pt x="f61" y="f95"/>
                  <a:pt x="f87" y="f100"/>
                  <a:pt x="f64" y="f100"/>
                </a:cubicBezTo>
                <a:cubicBezTo>
                  <a:pt x="f39" y="f97"/>
                  <a:pt x="f68" y="f101"/>
                  <a:pt x="f66" y="f102"/>
                </a:cubicBezTo>
                <a:cubicBezTo>
                  <a:pt x="f64" y="f103"/>
                  <a:pt x="f75" y="f104"/>
                  <a:pt x="f62" y="f104"/>
                </a:cubicBezTo>
                <a:cubicBezTo>
                  <a:pt x="f83" y="f104"/>
                  <a:pt x="f82" y="f105"/>
                  <a:pt x="f81" y="f106"/>
                </a:cubicBezTo>
                <a:cubicBezTo>
                  <a:pt x="f82" y="f107"/>
                  <a:pt x="f59" y="f108"/>
                  <a:pt x="f62" y="f109"/>
                </a:cubicBezTo>
                <a:cubicBezTo>
                  <a:pt x="f37" y="f110"/>
                  <a:pt x="f59" y="f111"/>
                  <a:pt x="f2" y="f112"/>
                </a:cubicBezTo>
                <a:cubicBezTo>
                  <a:pt x="f2" y="f113"/>
                  <a:pt x="f2" y="f114"/>
                  <a:pt x="f2" y="f115"/>
                </a:cubicBezTo>
                <a:cubicBezTo>
                  <a:pt x="f61" y="f116"/>
                  <a:pt x="f64" y="f117"/>
                  <a:pt x="f39" y="f118"/>
                </a:cubicBezTo>
                <a:cubicBezTo>
                  <a:pt x="f66" y="f113"/>
                  <a:pt x="f68" y="f112"/>
                  <a:pt x="f66" y="f119"/>
                </a:cubicBezTo>
                <a:cubicBezTo>
                  <a:pt x="f57" y="f120"/>
                  <a:pt x="f65" y="f121"/>
                  <a:pt x="f51" y="f108"/>
                </a:cubicBezTo>
                <a:cubicBezTo>
                  <a:pt x="f26" y="f120"/>
                  <a:pt x="f50" y="f110"/>
                  <a:pt x="f60" y="f113"/>
                </a:cubicBezTo>
                <a:cubicBezTo>
                  <a:pt x="f72" y="f115"/>
                  <a:pt x="f87" y="f122"/>
                  <a:pt x="f39" y="f123"/>
                </a:cubicBezTo>
                <a:cubicBezTo>
                  <a:pt x="f57" y="f124"/>
                  <a:pt x="f51" y="f125"/>
                  <a:pt x="f53" y="f126"/>
                </a:cubicBezTo>
                <a:cubicBezTo>
                  <a:pt x="f55" y="f127"/>
                  <a:pt x="f55" y="f128"/>
                  <a:pt x="f26" y="f129"/>
                </a:cubicBezTo>
                <a:cubicBezTo>
                  <a:pt x="f72" y="f130"/>
                  <a:pt x="f77" y="f131"/>
                  <a:pt x="f71" y="f131"/>
                </a:cubicBezTo>
                <a:cubicBezTo>
                  <a:pt x="f60" y="f129"/>
                  <a:pt x="f58" y="f132"/>
                  <a:pt x="f48" y="f12"/>
                </a:cubicBezTo>
                <a:cubicBezTo>
                  <a:pt x="f133" y="f132"/>
                  <a:pt x="f134" y="f129"/>
                  <a:pt x="f47" y="f128"/>
                </a:cubicBezTo>
                <a:cubicBezTo>
                  <a:pt x="f135" y="f127"/>
                  <a:pt x="f134" y="f126"/>
                  <a:pt x="f134" y="f136"/>
                </a:cubicBezTo>
                <a:cubicBezTo>
                  <a:pt x="f80" y="f137"/>
                  <a:pt x="f134" y="f116"/>
                  <a:pt x="f134" y="f122"/>
                </a:cubicBezTo>
                <a:cubicBezTo>
                  <a:pt x="f43" y="f138"/>
                  <a:pt x="f21" y="f139"/>
                  <a:pt x="f92" y="f116"/>
                </a:cubicBezTo>
                <a:cubicBezTo>
                  <a:pt x="f90" y="f139"/>
                  <a:pt x="f46" y="f126"/>
                  <a:pt x="f24" y="f123"/>
                </a:cubicBezTo>
                <a:cubicBezTo>
                  <a:pt x="f52" y="f129"/>
                  <a:pt x="f84" y="f140"/>
                  <a:pt x="f52" y="f141"/>
                </a:cubicBezTo>
                <a:cubicBezTo>
                  <a:pt x="f21" y="f142"/>
                  <a:pt x="f44" y="f12"/>
                  <a:pt x="f40" y="f140"/>
                </a:cubicBezTo>
                <a:cubicBezTo>
                  <a:pt x="f18" y="f143"/>
                  <a:pt x="f11" y="f141"/>
                  <a:pt x="f23" y="f140"/>
                </a:cubicBezTo>
                <a:cubicBezTo>
                  <a:pt x="f35" y="f144"/>
                  <a:pt x="f33" y="f142"/>
                  <a:pt x="f95" y="f145"/>
                </a:cubicBezTo>
                <a:cubicBezTo>
                  <a:pt x="f31" y="f144"/>
                  <a:pt x="f96" y="f132"/>
                  <a:pt x="f31" y="f146"/>
                </a:cubicBezTo>
                <a:cubicBezTo>
                  <a:pt x="f95" y="f131"/>
                  <a:pt x="f33" y="f127"/>
                  <a:pt x="f35" y="f125"/>
                </a:cubicBezTo>
                <a:cubicBezTo>
                  <a:pt x="f22" y="f147"/>
                  <a:pt x="f23" y="f138"/>
                  <a:pt x="f86" y="f137"/>
                </a:cubicBezTo>
                <a:cubicBezTo>
                  <a:pt x="f33" y="f115"/>
                  <a:pt x="f96" y="f116"/>
                  <a:pt x="f101" y="f114"/>
                </a:cubicBezTo>
                <a:cubicBezTo>
                  <a:pt x="f99" y="f148"/>
                  <a:pt x="f149" y="f136"/>
                  <a:pt x="f98" y="f124"/>
                </a:cubicBezTo>
                <a:cubicBezTo>
                  <a:pt x="f98" y="f131"/>
                  <a:pt x="f101" y="f17"/>
                  <a:pt x="f150" y="f12"/>
                </a:cubicBezTo>
                <a:cubicBezTo>
                  <a:pt x="f151" y="f132"/>
                  <a:pt x="f103" y="f129"/>
                  <a:pt x="f105" y="f131"/>
                </a:cubicBezTo>
                <a:cubicBezTo>
                  <a:pt x="f152" y="f131"/>
                  <a:pt x="f153" y="f130"/>
                  <a:pt x="f109" y="f129"/>
                </a:cubicBezTo>
                <a:cubicBezTo>
                  <a:pt x="f121" y="f128"/>
                  <a:pt x="f154" y="f127"/>
                  <a:pt x="f154" y="f125"/>
                </a:cubicBezTo>
                <a:cubicBezTo>
                  <a:pt x="f155" y="f125"/>
                  <a:pt x="f112" y="f125"/>
                  <a:pt x="f113" y="f125"/>
                </a:cubicBezTo>
                <a:cubicBezTo>
                  <a:pt x="f111" y="f136"/>
                  <a:pt x="f112" y="f137"/>
                  <a:pt x="f119" y="f115"/>
                </a:cubicBezTo>
                <a:cubicBezTo>
                  <a:pt x="f155" y="f117"/>
                  <a:pt x="f154" y="f117"/>
                  <a:pt x="f109" y="f114"/>
                </a:cubicBezTo>
                <a:cubicBezTo>
                  <a:pt x="f106" y="f122"/>
                  <a:pt x="f102" y="f113"/>
                  <a:pt x="f103" y="f156"/>
                </a:cubicBezTo>
                <a:cubicBezTo>
                  <a:pt x="f107" y="f119"/>
                  <a:pt x="f109" y="f120"/>
                  <a:pt x="f157" y="f108"/>
                </a:cubicBezTo>
                <a:cubicBezTo>
                  <a:pt x="f155" y="f109"/>
                  <a:pt x="f110" y="f120"/>
                  <a:pt x="f112" y="f119"/>
                </a:cubicBezTo>
                <a:cubicBezTo>
                  <a:pt x="f111" y="f111"/>
                  <a:pt x="f156" y="f122"/>
                  <a:pt x="f122" y="f117"/>
                </a:cubicBezTo>
                <a:cubicBezTo>
                  <a:pt x="f118" y="f116"/>
                  <a:pt x="f116" y="f115"/>
                  <a:pt x="f148" y="f148"/>
                </a:cubicBezTo>
                <a:cubicBezTo>
                  <a:pt x="f148" y="f117"/>
                  <a:pt x="f148" y="f122"/>
                  <a:pt x="f148" y="f156"/>
                </a:cubicBezTo>
                <a:cubicBezTo>
                  <a:pt x="f148" y="f111"/>
                  <a:pt x="f148" y="f111"/>
                  <a:pt x="f148" y="f112"/>
                </a:cubicBezTo>
                <a:cubicBezTo>
                  <a:pt x="f138" y="f112"/>
                  <a:pt x="f147" y="f112"/>
                  <a:pt x="f127" y="f112"/>
                </a:cubicBezTo>
                <a:cubicBezTo>
                  <a:pt x="f125" y="f157"/>
                  <a:pt x="f126" y="f121"/>
                  <a:pt x="f147" y="f109"/>
                </a:cubicBezTo>
                <a:cubicBezTo>
                  <a:pt x="f124" y="f108"/>
                  <a:pt x="f123" y="f107"/>
                  <a:pt x="f130" y="f106"/>
                </a:cubicBezTo>
                <a:cubicBezTo>
                  <a:pt x="f123" y="f105"/>
                  <a:pt x="f125" y="f104"/>
                  <a:pt x="f136" y="f104"/>
                </a:cubicBezTo>
                <a:cubicBezTo>
                  <a:pt x="f138" y="f151"/>
                  <a:pt x="f115" y="f103"/>
                  <a:pt x="f114" y="f103"/>
                </a:cubicBezTo>
                <a:cubicBezTo>
                  <a:pt x="f122" y="f102"/>
                  <a:pt x="f111" y="f103"/>
                  <a:pt x="f112" y="f103"/>
                </a:cubicBezTo>
                <a:cubicBezTo>
                  <a:pt x="f156" y="f99"/>
                  <a:pt x="f113" y="f97"/>
                  <a:pt x="f118" y="f33"/>
                </a:cubicBezTo>
                <a:cubicBezTo>
                  <a:pt x="f116" y="f31"/>
                  <a:pt x="f138" y="f29"/>
                  <a:pt x="f126" y="f98"/>
                </a:cubicBezTo>
                <a:cubicBezTo>
                  <a:pt x="f127" y="f101"/>
                  <a:pt x="f130" y="f98"/>
                  <a:pt x="f17" y="f98"/>
                </a:cubicBezTo>
                <a:cubicBezTo>
                  <a:pt x="f146" y="f97"/>
                  <a:pt x="f130" y="f96"/>
                  <a:pt x="f131" y="f100"/>
                </a:cubicBezTo>
                <a:cubicBezTo>
                  <a:pt x="f12" y="f27"/>
                  <a:pt x="f12" y="f23"/>
                  <a:pt x="f128" y="f11"/>
                </a:cubicBezTo>
                <a:cubicBezTo>
                  <a:pt x="f130" y="f93"/>
                  <a:pt x="f146" y="f18"/>
                  <a:pt x="f132" y="f40"/>
                </a:cubicBezTo>
                <a:cubicBezTo>
                  <a:pt x="f132" y="f90"/>
                  <a:pt x="f17" y="f44"/>
                  <a:pt x="f17" y="f45"/>
                </a:cubicBezTo>
                <a:cubicBezTo>
                  <a:pt x="f131" y="f44"/>
                  <a:pt x="f125" y="f42"/>
                  <a:pt x="f139" y="f40"/>
                </a:cubicBezTo>
                <a:cubicBezTo>
                  <a:pt x="f115" y="f18"/>
                  <a:pt x="f118" y="f11"/>
                  <a:pt x="f156" y="f86"/>
                </a:cubicBezTo>
                <a:cubicBezTo>
                  <a:pt x="f111" y="f86"/>
                  <a:pt x="f112" y="f25"/>
                  <a:pt x="f110" y="f11"/>
                </a:cubicBezTo>
                <a:cubicBezTo>
                  <a:pt x="f116" y="f92"/>
                  <a:pt x="f156" y="f44"/>
                  <a:pt x="f119" y="f52"/>
                </a:cubicBezTo>
                <a:cubicBezTo>
                  <a:pt x="f122" y="f52"/>
                  <a:pt x="f115" y="f24"/>
                  <a:pt x="f139" y="f84"/>
                </a:cubicBezTo>
                <a:cubicBezTo>
                  <a:pt x="f125" y="f84"/>
                  <a:pt x="f123" y="f43"/>
                  <a:pt x="f130" y="f54"/>
                </a:cubicBezTo>
                <a:cubicBezTo>
                  <a:pt x="f128" y="f47"/>
                  <a:pt x="f124" y="f80"/>
                  <a:pt x="f126" y="f73"/>
                </a:cubicBezTo>
                <a:cubicBezTo>
                  <a:pt x="f130" y="f50"/>
                  <a:pt x="f136" y="f77"/>
                  <a:pt x="f137" y="f77"/>
                </a:cubicBezTo>
                <a:cubicBezTo>
                  <a:pt x="f137" y="f70"/>
                  <a:pt x="f137" y="f55"/>
                  <a:pt x="f137" y="f51"/>
                </a:cubicBezTo>
                <a:cubicBezTo>
                  <a:pt x="f116" y="f69"/>
                  <a:pt x="f122" y="f53"/>
                  <a:pt x="f156" y="f26"/>
                </a:cubicBezTo>
                <a:cubicBezTo>
                  <a:pt x="f111" y="f70"/>
                  <a:pt x="f111" y="f77"/>
                  <a:pt x="f112" y="f60"/>
                </a:cubicBezTo>
                <a:cubicBezTo>
                  <a:pt x="f110" y="f41"/>
                  <a:pt x="f155" y="f133"/>
                  <a:pt x="f157" y="f80"/>
                </a:cubicBezTo>
                <a:cubicBezTo>
                  <a:pt x="f109" y="f41"/>
                  <a:pt x="f106" y="f49"/>
                  <a:pt x="f103" y="f70"/>
                </a:cubicBezTo>
                <a:cubicBezTo>
                  <a:pt x="f106" y="f56"/>
                  <a:pt x="f121" y="f26"/>
                  <a:pt x="f155" y="f69"/>
                </a:cubicBezTo>
                <a:cubicBezTo>
                  <a:pt x="f110" y="f51"/>
                  <a:pt x="f111" y="f66"/>
                  <a:pt x="f113" y="f64"/>
                </a:cubicBezTo>
                <a:cubicBezTo>
                  <a:pt x="f112" y="f64"/>
                  <a:pt x="f155" y="f64"/>
                  <a:pt x="f154" y="f64"/>
                </a:cubicBezTo>
                <a:cubicBezTo>
                  <a:pt x="f154" y="f87"/>
                  <a:pt x="f121" y="f61"/>
                  <a:pt x="f121" y="f63"/>
                </a:cubicBezTo>
                <a:cubicBezTo>
                  <a:pt x="f153" y="f63"/>
                  <a:pt x="f152" y="f75"/>
                  <a:pt x="f105" y="f61"/>
                </a:cubicBezTo>
                <a:cubicBezTo>
                  <a:pt x="f103" y="f2"/>
                  <a:pt x="f151" y="f28"/>
                  <a:pt x="f158" y="f79"/>
                </a:cubicBezTo>
                <a:cubicBezTo>
                  <a:pt x="f101" y="f88"/>
                  <a:pt x="f98" y="f63"/>
                  <a:pt x="f149" y="f85"/>
                </a:cubicBezTo>
                <a:cubicBezTo>
                  <a:pt x="f29" y="f87"/>
                  <a:pt x="f98" y="f67"/>
                  <a:pt x="f98" y="f68"/>
                </a:cubicBezTo>
                <a:cubicBezTo>
                  <a:pt x="f99" y="f57"/>
                  <a:pt x="f98" y="f53"/>
                  <a:pt x="f98" y="f56"/>
                </a:cubicBezTo>
                <a:cubicBezTo>
                  <a:pt x="f97" y="f55"/>
                  <a:pt x="f96" y="f69"/>
                  <a:pt x="f100" y="f51"/>
                </a:cubicBezTo>
                <a:cubicBezTo>
                  <a:pt x="f33" y="f26"/>
                  <a:pt x="f27" y="f72"/>
                  <a:pt x="f35" y="f49"/>
                </a:cubicBezTo>
                <a:cubicBezTo>
                  <a:pt x="f20" y="f133"/>
                  <a:pt x="f35" y="f54"/>
                  <a:pt x="f20" y="f21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" name="Freeform 6">
            <a:extLst>
              <a:ext uri="{FF2B5EF4-FFF2-40B4-BE49-F238E27FC236}">
                <a16:creationId xmlns:a16="http://schemas.microsoft.com/office/drawing/2014/main" id="{BAC4326C-854B-F9BD-BF4F-4DC6B12761F3}"/>
              </a:ext>
            </a:extLst>
          </p:cNvPr>
          <p:cNvSpPr/>
          <p:nvPr/>
        </p:nvSpPr>
        <p:spPr>
          <a:xfrm>
            <a:off x="7469184" y="1023652"/>
            <a:ext cx="1273173" cy="14462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4"/>
              <a:gd name="f7" fmla="val 254"/>
              <a:gd name="f8" fmla="val 5"/>
              <a:gd name="f9" fmla="val 120"/>
              <a:gd name="f10" fmla="val 4"/>
              <a:gd name="f11" fmla="val 118"/>
              <a:gd name="f12" fmla="val 114"/>
              <a:gd name="f13" fmla="val 1"/>
              <a:gd name="f14" fmla="val 112"/>
              <a:gd name="f15" fmla="val 108"/>
              <a:gd name="f16" fmla="val 6"/>
              <a:gd name="f17" fmla="val 106"/>
              <a:gd name="f18" fmla="val 7"/>
              <a:gd name="f19" fmla="val 104"/>
              <a:gd name="f20" fmla="val 101"/>
              <a:gd name="f21" fmla="val 96"/>
              <a:gd name="f22" fmla="val 93"/>
              <a:gd name="f23" fmla="val 3"/>
              <a:gd name="f24" fmla="val 85"/>
              <a:gd name="f25" fmla="val 11"/>
              <a:gd name="f26" fmla="val 87"/>
              <a:gd name="f27" fmla="val 16"/>
              <a:gd name="f28" fmla="val 89"/>
              <a:gd name="f29" fmla="val 21"/>
              <a:gd name="f30" fmla="val 91"/>
              <a:gd name="f31" fmla="val 24"/>
              <a:gd name="f32" fmla="val 29"/>
              <a:gd name="f33" fmla="val 100"/>
              <a:gd name="f34" fmla="val 32"/>
              <a:gd name="f35" fmla="val 102"/>
              <a:gd name="f36" fmla="val 35"/>
              <a:gd name="f37" fmla="val 36"/>
              <a:gd name="f38" fmla="val 105"/>
              <a:gd name="f39" fmla="val 38"/>
              <a:gd name="f40" fmla="val 40"/>
              <a:gd name="f41" fmla="val 43"/>
              <a:gd name="f42" fmla="val 81"/>
              <a:gd name="f43" fmla="val 41"/>
              <a:gd name="f44" fmla="val 34"/>
              <a:gd name="f45" fmla="val 82"/>
              <a:gd name="f46" fmla="val 28"/>
              <a:gd name="f47" fmla="val 22"/>
              <a:gd name="f48" fmla="val 84"/>
              <a:gd name="f49" fmla="val 10"/>
              <a:gd name="f50" fmla="val 74"/>
              <a:gd name="f51" fmla="val 71"/>
              <a:gd name="f52" fmla="val 13"/>
              <a:gd name="f53" fmla="val 69"/>
              <a:gd name="f54" fmla="val 17"/>
              <a:gd name="f55" fmla="val 66"/>
              <a:gd name="f56" fmla="val 58"/>
              <a:gd name="f57" fmla="val 54"/>
              <a:gd name="f58" fmla="val 23"/>
              <a:gd name="f59" fmla="val 53"/>
              <a:gd name="f60" fmla="val 48"/>
              <a:gd name="f61" fmla="val 25"/>
              <a:gd name="f62" fmla="val 27"/>
              <a:gd name="f63" fmla="val 39"/>
              <a:gd name="f64" fmla="val 31"/>
              <a:gd name="f65" fmla="val 42"/>
              <a:gd name="f66" fmla="val 45"/>
              <a:gd name="f67" fmla="val 44"/>
              <a:gd name="f68" fmla="val 49"/>
              <a:gd name="f69" fmla="val 55"/>
              <a:gd name="f70" fmla="val 47"/>
              <a:gd name="f71" fmla="val 60"/>
              <a:gd name="f72" fmla="val 63"/>
              <a:gd name="f73" fmla="val 50"/>
              <a:gd name="f74" fmla="val 68"/>
              <a:gd name="f75" fmla="val 56"/>
              <a:gd name="f76" fmla="val 62"/>
              <a:gd name="f77" fmla="val 61"/>
              <a:gd name="f78" fmla="val 67"/>
              <a:gd name="f79" fmla="val 30"/>
              <a:gd name="f80" fmla="val 26"/>
              <a:gd name="f81" fmla="val 14"/>
              <a:gd name="f82" fmla="val 12"/>
              <a:gd name="f83" fmla="val 64"/>
              <a:gd name="f84" fmla="val 72"/>
              <a:gd name="f85" fmla="val 9"/>
              <a:gd name="f86" fmla="val 75"/>
              <a:gd name="f87" fmla="val 78"/>
              <a:gd name="f88" fmla="val 83"/>
              <a:gd name="f89" fmla="val 18"/>
              <a:gd name="f90" fmla="val 37"/>
              <a:gd name="f91" fmla="val 80"/>
              <a:gd name="f92" fmla="val 88"/>
              <a:gd name="f93" fmla="val 95"/>
              <a:gd name="f94" fmla="val 15"/>
              <a:gd name="f95" fmla="val 92"/>
              <a:gd name="f96" fmla="val 119"/>
              <a:gd name="f97" fmla="val 124"/>
              <a:gd name="f98" fmla="val 129"/>
              <a:gd name="f99" fmla="val 133"/>
              <a:gd name="f100" fmla="val 2"/>
              <a:gd name="f101" fmla="val 140"/>
              <a:gd name="f102" fmla="val 137"/>
              <a:gd name="f103" fmla="val 135"/>
              <a:gd name="f104" fmla="val 132"/>
              <a:gd name="f105" fmla="val 128"/>
              <a:gd name="f106" fmla="val 122"/>
              <a:gd name="f107" fmla="val 127"/>
              <a:gd name="f108" fmla="val 134"/>
              <a:gd name="f109" fmla="val 143"/>
              <a:gd name="f110" fmla="val 142"/>
              <a:gd name="f111" fmla="val 139"/>
              <a:gd name="f112" fmla="val 141"/>
              <a:gd name="f113" fmla="val 146"/>
              <a:gd name="f114" fmla="val 149"/>
              <a:gd name="f115" fmla="val 152"/>
              <a:gd name="f116" fmla="val 155"/>
              <a:gd name="f117" fmla="val 159"/>
              <a:gd name="f118" fmla="val 166"/>
              <a:gd name="f119" fmla="val 172"/>
              <a:gd name="f120" fmla="val 171"/>
              <a:gd name="f121" fmla="val 176"/>
              <a:gd name="f122" fmla="val 181"/>
              <a:gd name="f123" fmla="val 185"/>
              <a:gd name="f124" fmla="val 184"/>
              <a:gd name="f125" fmla="val 182"/>
              <a:gd name="f126" fmla="val 177"/>
              <a:gd name="f127" fmla="val 170"/>
              <a:gd name="f128" fmla="val 164"/>
              <a:gd name="f129" fmla="val 162"/>
              <a:gd name="f130" fmla="val 156"/>
              <a:gd name="f131" fmla="val 168"/>
              <a:gd name="f132" fmla="val 174"/>
              <a:gd name="f133" fmla="val 175"/>
              <a:gd name="f134" fmla="val 187"/>
              <a:gd name="f135" fmla="val 193"/>
              <a:gd name="f136" fmla="val 198"/>
              <a:gd name="f137" fmla="val 199"/>
              <a:gd name="f138" fmla="val 200"/>
              <a:gd name="f139" fmla="val 201"/>
              <a:gd name="f140" fmla="val 210"/>
              <a:gd name="f141" fmla="val 211"/>
              <a:gd name="f142" fmla="val 209"/>
              <a:gd name="f143" fmla="val 213"/>
              <a:gd name="f144" fmla="val 215"/>
              <a:gd name="f145" fmla="val 218"/>
              <a:gd name="f146" fmla="val 76"/>
              <a:gd name="f147" fmla="val 214"/>
              <a:gd name="f148" fmla="val 79"/>
              <a:gd name="f149" fmla="val 206"/>
              <a:gd name="f150" fmla="val 195"/>
              <a:gd name="f151" fmla="val 190"/>
              <a:gd name="f152" fmla="val 186"/>
              <a:gd name="f153" fmla="val 183"/>
              <a:gd name="f154" fmla="val 188"/>
              <a:gd name="f155" fmla="val 189"/>
              <a:gd name="f156" fmla="val 192"/>
              <a:gd name="f157" fmla="val 103"/>
              <a:gd name="f158" fmla="val 194"/>
              <a:gd name="f159" fmla="val 97"/>
              <a:gd name="f160" fmla="val 202"/>
              <a:gd name="f161" fmla="val 207"/>
              <a:gd name="f162" fmla="val 90"/>
              <a:gd name="f163" fmla="val 212"/>
              <a:gd name="f164" fmla="val 223"/>
              <a:gd name="f165" fmla="val 221"/>
              <a:gd name="f166" fmla="val 219"/>
              <a:gd name="f167" fmla="val 217"/>
              <a:gd name="f168" fmla="val 220"/>
              <a:gd name="f169" fmla="val 115"/>
              <a:gd name="f170" fmla="val 130"/>
              <a:gd name="f171" fmla="val 222"/>
              <a:gd name="f172" fmla="val 138"/>
              <a:gd name="f173" fmla="val 125"/>
              <a:gd name="f174" fmla="val 123"/>
              <a:gd name="f175" fmla="val 121"/>
              <a:gd name="f176" fmla="val 144"/>
              <a:gd name="f177" fmla="val 196"/>
              <a:gd name="f178" fmla="val 208"/>
              <a:gd name="f179" fmla="val 147"/>
              <a:gd name="f180" fmla="val 150"/>
              <a:gd name="f181" fmla="val 153"/>
              <a:gd name="f182" fmla="val 165"/>
              <a:gd name="f183" fmla="val 178"/>
              <a:gd name="f184" fmla="val 197"/>
              <a:gd name="f185" fmla="val 157"/>
              <a:gd name="f186" fmla="val 163"/>
              <a:gd name="f187" fmla="val 158"/>
              <a:gd name="f188" fmla="val 161"/>
              <a:gd name="f189" fmla="val 216"/>
              <a:gd name="f190" fmla="val 131"/>
              <a:gd name="f191" fmla="val 173"/>
              <a:gd name="f192" fmla="val 169"/>
              <a:gd name="f193" fmla="val 148"/>
              <a:gd name="f194" fmla="val 110"/>
              <a:gd name="f195" fmla="val 229"/>
              <a:gd name="f196" fmla="val 244"/>
              <a:gd name="f197" fmla="val 249"/>
              <a:gd name="f198" fmla="val 250"/>
              <a:gd name="f199" fmla="val 248"/>
              <a:gd name="f200" fmla="val 240"/>
              <a:gd name="f201" fmla="val 237"/>
              <a:gd name="f202" fmla="val 151"/>
              <a:gd name="f203" fmla="val 99"/>
              <a:gd name="f204" fmla="val 167"/>
              <a:gd name="f205" fmla="val 179"/>
              <a:gd name="f206" fmla="val 86"/>
              <a:gd name="f207" fmla="val 191"/>
              <a:gd name="f208" fmla="val 204"/>
              <a:gd name="f209" fmla="val 77"/>
              <a:gd name="f210" fmla="val 73"/>
              <a:gd name="f211" fmla="val 57"/>
              <a:gd name="f212" fmla="val 52"/>
              <a:gd name="f213" fmla="val 59"/>
              <a:gd name="f214" fmla="val 46"/>
              <a:gd name="f215" fmla="val 136"/>
              <a:gd name="f216" fmla="val 19"/>
              <a:gd name="f217" fmla="val 113"/>
              <a:gd name="f218" fmla="val 111"/>
              <a:gd name="f219" fmla="val 107"/>
              <a:gd name="f220" fmla="val 109"/>
              <a:gd name="f221" fmla="val 117"/>
              <a:gd name="f222" fmla="+- 0 0 -90"/>
              <a:gd name="f223" fmla="*/ f3 1 224"/>
              <a:gd name="f224" fmla="*/ f4 1 254"/>
              <a:gd name="f225" fmla="val f5"/>
              <a:gd name="f226" fmla="val f6"/>
              <a:gd name="f227" fmla="val f7"/>
              <a:gd name="f228" fmla="*/ f222 f0 1"/>
              <a:gd name="f229" fmla="+- f227 0 f225"/>
              <a:gd name="f230" fmla="+- f226 0 f225"/>
              <a:gd name="f231" fmla="*/ f228 1 f2"/>
              <a:gd name="f232" fmla="*/ f230 1 224"/>
              <a:gd name="f233" fmla="*/ f229 1 254"/>
              <a:gd name="f234" fmla="*/ 7 f230 1"/>
              <a:gd name="f235" fmla="*/ 104 f229 1"/>
              <a:gd name="f236" fmla="*/ 29 f230 1"/>
              <a:gd name="f237" fmla="*/ 100 f229 1"/>
              <a:gd name="f238" fmla="*/ 34 f230 1"/>
              <a:gd name="f239" fmla="*/ 82 f229 1"/>
              <a:gd name="f240" fmla="*/ 17 f230 1"/>
              <a:gd name="f241" fmla="*/ 66 f229 1"/>
              <a:gd name="f242" fmla="*/ 41 f230 1"/>
              <a:gd name="f243" fmla="*/ 45 f229 1"/>
              <a:gd name="f244" fmla="*/ 67 f230 1"/>
              <a:gd name="f245" fmla="*/ 50 f229 1"/>
              <a:gd name="f246" fmla="*/ 40 f230 1"/>
              <a:gd name="f247" fmla="*/ 26 f229 1"/>
              <a:gd name="f248" fmla="*/ 75 f230 1"/>
              <a:gd name="f249" fmla="*/ 6 f229 1"/>
              <a:gd name="f250" fmla="*/ 80 f230 1"/>
              <a:gd name="f251" fmla="*/ 43 f229 1"/>
              <a:gd name="f252" fmla="*/ 89 f230 1"/>
              <a:gd name="f253" fmla="*/ 15 f229 1"/>
              <a:gd name="f254" fmla="*/ 112 f230 1"/>
              <a:gd name="f255" fmla="*/ 1 f229 1"/>
              <a:gd name="f256" fmla="*/ 135 f230 1"/>
              <a:gd name="f257" fmla="*/ 17 f229 1"/>
              <a:gd name="f258" fmla="*/ 143 f230 1"/>
              <a:gd name="f259" fmla="*/ 42 f229 1"/>
              <a:gd name="f260" fmla="*/ 149 f230 1"/>
              <a:gd name="f261" fmla="*/ 185 f230 1"/>
              <a:gd name="f262" fmla="*/ 156 f230 1"/>
              <a:gd name="f263" fmla="*/ 209 f230 1"/>
              <a:gd name="f264" fmla="*/ 64 f229 1"/>
              <a:gd name="f265" fmla="*/ 190 f230 1"/>
              <a:gd name="f266" fmla="*/ 81 f229 1"/>
              <a:gd name="f267" fmla="*/ 194 f230 1"/>
              <a:gd name="f268" fmla="*/ 101 f229 1"/>
              <a:gd name="f269" fmla="*/ 217 f230 1"/>
              <a:gd name="f270" fmla="*/ 105 f229 1"/>
              <a:gd name="f271" fmla="*/ 218 f230 1"/>
              <a:gd name="f272" fmla="*/ 120 f229 1"/>
              <a:gd name="f273" fmla="*/ 195 f230 1"/>
              <a:gd name="f274" fmla="*/ 125 f229 1"/>
              <a:gd name="f275" fmla="*/ 189 f230 1"/>
              <a:gd name="f276" fmla="*/ 143 f229 1"/>
              <a:gd name="f277" fmla="*/ 208 f230 1"/>
              <a:gd name="f278" fmla="*/ 159 f229 1"/>
              <a:gd name="f279" fmla="*/ 184 f230 1"/>
              <a:gd name="f280" fmla="*/ 180 f229 1"/>
              <a:gd name="f281" fmla="*/ 157 f230 1"/>
              <a:gd name="f282" fmla="*/ 174 f229 1"/>
              <a:gd name="f283" fmla="*/ 198 f229 1"/>
              <a:gd name="f284" fmla="*/ 219 f229 1"/>
              <a:gd name="f285" fmla="*/ 144 f230 1"/>
              <a:gd name="f286" fmla="*/ 125 f230 1"/>
              <a:gd name="f287" fmla="*/ 161 f229 1"/>
              <a:gd name="f288" fmla="*/ 114 f230 1"/>
              <a:gd name="f289" fmla="*/ 199 f229 1"/>
              <a:gd name="f290" fmla="*/ 85 f230 1"/>
              <a:gd name="f291" fmla="*/ 237 f229 1"/>
              <a:gd name="f292" fmla="*/ 100 f230 1"/>
              <a:gd name="f293" fmla="*/ 175 f229 1"/>
              <a:gd name="f294" fmla="*/ 81 f230 1"/>
              <a:gd name="f295" fmla="*/ 191 f229 1"/>
              <a:gd name="f296" fmla="*/ 66 f230 1"/>
              <a:gd name="f297" fmla="*/ 208 f229 1"/>
              <a:gd name="f298" fmla="*/ 39 f230 1"/>
              <a:gd name="f299" fmla="*/ 68 f230 1"/>
              <a:gd name="f300" fmla="*/ 38 f230 1"/>
              <a:gd name="f301" fmla="*/ 182 f229 1"/>
              <a:gd name="f302" fmla="*/ 16 f230 1"/>
              <a:gd name="f303" fmla="*/ 5 f230 1"/>
              <a:gd name="f304" fmla="*/ 103 f229 1"/>
              <a:gd name="f305" fmla="*/ 123 f230 1"/>
              <a:gd name="f306" fmla="*/ 114 f229 1"/>
              <a:gd name="f307" fmla="+- f231 0 f1"/>
              <a:gd name="f308" fmla="*/ f234 1 224"/>
              <a:gd name="f309" fmla="*/ f235 1 254"/>
              <a:gd name="f310" fmla="*/ f236 1 224"/>
              <a:gd name="f311" fmla="*/ f237 1 254"/>
              <a:gd name="f312" fmla="*/ f238 1 224"/>
              <a:gd name="f313" fmla="*/ f239 1 254"/>
              <a:gd name="f314" fmla="*/ f240 1 224"/>
              <a:gd name="f315" fmla="*/ f241 1 254"/>
              <a:gd name="f316" fmla="*/ f242 1 224"/>
              <a:gd name="f317" fmla="*/ f243 1 254"/>
              <a:gd name="f318" fmla="*/ f244 1 224"/>
              <a:gd name="f319" fmla="*/ f245 1 254"/>
              <a:gd name="f320" fmla="*/ f246 1 224"/>
              <a:gd name="f321" fmla="*/ f247 1 254"/>
              <a:gd name="f322" fmla="*/ f248 1 224"/>
              <a:gd name="f323" fmla="*/ f249 1 254"/>
              <a:gd name="f324" fmla="*/ f250 1 224"/>
              <a:gd name="f325" fmla="*/ f251 1 254"/>
              <a:gd name="f326" fmla="*/ f252 1 224"/>
              <a:gd name="f327" fmla="*/ f253 1 254"/>
              <a:gd name="f328" fmla="*/ f254 1 224"/>
              <a:gd name="f329" fmla="*/ f255 1 254"/>
              <a:gd name="f330" fmla="*/ f256 1 224"/>
              <a:gd name="f331" fmla="*/ f257 1 254"/>
              <a:gd name="f332" fmla="*/ f258 1 224"/>
              <a:gd name="f333" fmla="*/ f259 1 254"/>
              <a:gd name="f334" fmla="*/ f260 1 224"/>
              <a:gd name="f335" fmla="*/ f261 1 224"/>
              <a:gd name="f336" fmla="*/ f262 1 224"/>
              <a:gd name="f337" fmla="*/ f263 1 224"/>
              <a:gd name="f338" fmla="*/ f264 1 254"/>
              <a:gd name="f339" fmla="*/ f265 1 224"/>
              <a:gd name="f340" fmla="*/ f266 1 254"/>
              <a:gd name="f341" fmla="*/ f267 1 224"/>
              <a:gd name="f342" fmla="*/ f268 1 254"/>
              <a:gd name="f343" fmla="*/ f269 1 224"/>
              <a:gd name="f344" fmla="*/ f270 1 254"/>
              <a:gd name="f345" fmla="*/ f271 1 224"/>
              <a:gd name="f346" fmla="*/ f272 1 254"/>
              <a:gd name="f347" fmla="*/ f273 1 224"/>
              <a:gd name="f348" fmla="*/ f274 1 254"/>
              <a:gd name="f349" fmla="*/ f275 1 224"/>
              <a:gd name="f350" fmla="*/ f276 1 254"/>
              <a:gd name="f351" fmla="*/ f277 1 224"/>
              <a:gd name="f352" fmla="*/ f278 1 254"/>
              <a:gd name="f353" fmla="*/ f279 1 224"/>
              <a:gd name="f354" fmla="*/ f280 1 254"/>
              <a:gd name="f355" fmla="*/ f281 1 224"/>
              <a:gd name="f356" fmla="*/ f282 1 254"/>
              <a:gd name="f357" fmla="*/ f283 1 254"/>
              <a:gd name="f358" fmla="*/ f284 1 254"/>
              <a:gd name="f359" fmla="*/ f285 1 224"/>
              <a:gd name="f360" fmla="*/ f286 1 224"/>
              <a:gd name="f361" fmla="*/ f287 1 254"/>
              <a:gd name="f362" fmla="*/ f288 1 224"/>
              <a:gd name="f363" fmla="*/ f289 1 254"/>
              <a:gd name="f364" fmla="*/ f290 1 224"/>
              <a:gd name="f365" fmla="*/ f291 1 254"/>
              <a:gd name="f366" fmla="*/ f292 1 224"/>
              <a:gd name="f367" fmla="*/ f293 1 254"/>
              <a:gd name="f368" fmla="*/ f294 1 224"/>
              <a:gd name="f369" fmla="*/ f295 1 254"/>
              <a:gd name="f370" fmla="*/ f296 1 224"/>
              <a:gd name="f371" fmla="*/ f297 1 254"/>
              <a:gd name="f372" fmla="*/ f298 1 224"/>
              <a:gd name="f373" fmla="*/ f299 1 224"/>
              <a:gd name="f374" fmla="*/ f300 1 224"/>
              <a:gd name="f375" fmla="*/ f301 1 254"/>
              <a:gd name="f376" fmla="*/ f302 1 224"/>
              <a:gd name="f377" fmla="*/ f303 1 224"/>
              <a:gd name="f378" fmla="*/ f304 1 254"/>
              <a:gd name="f379" fmla="*/ f305 1 224"/>
              <a:gd name="f380" fmla="*/ f306 1 254"/>
              <a:gd name="f381" fmla="*/ 0 1 f232"/>
              <a:gd name="f382" fmla="*/ f226 1 f232"/>
              <a:gd name="f383" fmla="*/ 0 1 f233"/>
              <a:gd name="f384" fmla="*/ f227 1 f233"/>
              <a:gd name="f385" fmla="*/ f308 1 f232"/>
              <a:gd name="f386" fmla="*/ f309 1 f233"/>
              <a:gd name="f387" fmla="*/ f310 1 f232"/>
              <a:gd name="f388" fmla="*/ f311 1 f233"/>
              <a:gd name="f389" fmla="*/ f312 1 f232"/>
              <a:gd name="f390" fmla="*/ f313 1 f233"/>
              <a:gd name="f391" fmla="*/ f314 1 f232"/>
              <a:gd name="f392" fmla="*/ f315 1 f233"/>
              <a:gd name="f393" fmla="*/ f316 1 f232"/>
              <a:gd name="f394" fmla="*/ f317 1 f233"/>
              <a:gd name="f395" fmla="*/ f318 1 f232"/>
              <a:gd name="f396" fmla="*/ f319 1 f233"/>
              <a:gd name="f397" fmla="*/ f320 1 f232"/>
              <a:gd name="f398" fmla="*/ f321 1 f233"/>
              <a:gd name="f399" fmla="*/ f322 1 f232"/>
              <a:gd name="f400" fmla="*/ f323 1 f233"/>
              <a:gd name="f401" fmla="*/ f324 1 f232"/>
              <a:gd name="f402" fmla="*/ f325 1 f233"/>
              <a:gd name="f403" fmla="*/ f326 1 f232"/>
              <a:gd name="f404" fmla="*/ f327 1 f233"/>
              <a:gd name="f405" fmla="*/ f328 1 f232"/>
              <a:gd name="f406" fmla="*/ f329 1 f233"/>
              <a:gd name="f407" fmla="*/ f330 1 f232"/>
              <a:gd name="f408" fmla="*/ f331 1 f233"/>
              <a:gd name="f409" fmla="*/ f332 1 f232"/>
              <a:gd name="f410" fmla="*/ f333 1 f233"/>
              <a:gd name="f411" fmla="*/ f334 1 f232"/>
              <a:gd name="f412" fmla="*/ f335 1 f232"/>
              <a:gd name="f413" fmla="*/ f336 1 f232"/>
              <a:gd name="f414" fmla="*/ f337 1 f232"/>
              <a:gd name="f415" fmla="*/ f338 1 f233"/>
              <a:gd name="f416" fmla="*/ f339 1 f232"/>
              <a:gd name="f417" fmla="*/ f340 1 f233"/>
              <a:gd name="f418" fmla="*/ f341 1 f232"/>
              <a:gd name="f419" fmla="*/ f342 1 f233"/>
              <a:gd name="f420" fmla="*/ f343 1 f232"/>
              <a:gd name="f421" fmla="*/ f344 1 f233"/>
              <a:gd name="f422" fmla="*/ f345 1 f232"/>
              <a:gd name="f423" fmla="*/ f346 1 f233"/>
              <a:gd name="f424" fmla="*/ f347 1 f232"/>
              <a:gd name="f425" fmla="*/ f348 1 f233"/>
              <a:gd name="f426" fmla="*/ f349 1 f232"/>
              <a:gd name="f427" fmla="*/ f350 1 f233"/>
              <a:gd name="f428" fmla="*/ f351 1 f232"/>
              <a:gd name="f429" fmla="*/ f352 1 f233"/>
              <a:gd name="f430" fmla="*/ f353 1 f232"/>
              <a:gd name="f431" fmla="*/ f354 1 f233"/>
              <a:gd name="f432" fmla="*/ f355 1 f232"/>
              <a:gd name="f433" fmla="*/ f356 1 f233"/>
              <a:gd name="f434" fmla="*/ f357 1 f233"/>
              <a:gd name="f435" fmla="*/ f358 1 f233"/>
              <a:gd name="f436" fmla="*/ f359 1 f232"/>
              <a:gd name="f437" fmla="*/ f360 1 f232"/>
              <a:gd name="f438" fmla="*/ f361 1 f233"/>
              <a:gd name="f439" fmla="*/ f362 1 f232"/>
              <a:gd name="f440" fmla="*/ f363 1 f233"/>
              <a:gd name="f441" fmla="*/ f364 1 f232"/>
              <a:gd name="f442" fmla="*/ f365 1 f233"/>
              <a:gd name="f443" fmla="*/ f366 1 f232"/>
              <a:gd name="f444" fmla="*/ f367 1 f233"/>
              <a:gd name="f445" fmla="*/ f368 1 f232"/>
              <a:gd name="f446" fmla="*/ f369 1 f233"/>
              <a:gd name="f447" fmla="*/ f370 1 f232"/>
              <a:gd name="f448" fmla="*/ f371 1 f233"/>
              <a:gd name="f449" fmla="*/ f372 1 f232"/>
              <a:gd name="f450" fmla="*/ f373 1 f232"/>
              <a:gd name="f451" fmla="*/ f374 1 f232"/>
              <a:gd name="f452" fmla="*/ f375 1 f233"/>
              <a:gd name="f453" fmla="*/ f376 1 f232"/>
              <a:gd name="f454" fmla="*/ f377 1 f232"/>
              <a:gd name="f455" fmla="*/ f378 1 f233"/>
              <a:gd name="f456" fmla="*/ f379 1 f232"/>
              <a:gd name="f457" fmla="*/ f380 1 f233"/>
              <a:gd name="f458" fmla="*/ f381 f223 1"/>
              <a:gd name="f459" fmla="*/ f382 f223 1"/>
              <a:gd name="f460" fmla="*/ f384 f224 1"/>
              <a:gd name="f461" fmla="*/ f383 f224 1"/>
              <a:gd name="f462" fmla="*/ f385 f223 1"/>
              <a:gd name="f463" fmla="*/ f386 f224 1"/>
              <a:gd name="f464" fmla="*/ f387 f223 1"/>
              <a:gd name="f465" fmla="*/ f388 f224 1"/>
              <a:gd name="f466" fmla="*/ f389 f223 1"/>
              <a:gd name="f467" fmla="*/ f390 f224 1"/>
              <a:gd name="f468" fmla="*/ f391 f223 1"/>
              <a:gd name="f469" fmla="*/ f392 f224 1"/>
              <a:gd name="f470" fmla="*/ f393 f223 1"/>
              <a:gd name="f471" fmla="*/ f394 f224 1"/>
              <a:gd name="f472" fmla="*/ f395 f223 1"/>
              <a:gd name="f473" fmla="*/ f396 f224 1"/>
              <a:gd name="f474" fmla="*/ f397 f223 1"/>
              <a:gd name="f475" fmla="*/ f398 f224 1"/>
              <a:gd name="f476" fmla="*/ f399 f223 1"/>
              <a:gd name="f477" fmla="*/ f400 f224 1"/>
              <a:gd name="f478" fmla="*/ f401 f223 1"/>
              <a:gd name="f479" fmla="*/ f402 f224 1"/>
              <a:gd name="f480" fmla="*/ f403 f223 1"/>
              <a:gd name="f481" fmla="*/ f404 f224 1"/>
              <a:gd name="f482" fmla="*/ f405 f223 1"/>
              <a:gd name="f483" fmla="*/ f406 f224 1"/>
              <a:gd name="f484" fmla="*/ f407 f223 1"/>
              <a:gd name="f485" fmla="*/ f408 f224 1"/>
              <a:gd name="f486" fmla="*/ f409 f223 1"/>
              <a:gd name="f487" fmla="*/ f410 f224 1"/>
              <a:gd name="f488" fmla="*/ f411 f223 1"/>
              <a:gd name="f489" fmla="*/ f412 f223 1"/>
              <a:gd name="f490" fmla="*/ f413 f223 1"/>
              <a:gd name="f491" fmla="*/ f414 f223 1"/>
              <a:gd name="f492" fmla="*/ f415 f224 1"/>
              <a:gd name="f493" fmla="*/ f416 f223 1"/>
              <a:gd name="f494" fmla="*/ f417 f224 1"/>
              <a:gd name="f495" fmla="*/ f418 f223 1"/>
              <a:gd name="f496" fmla="*/ f419 f224 1"/>
              <a:gd name="f497" fmla="*/ f420 f223 1"/>
              <a:gd name="f498" fmla="*/ f421 f224 1"/>
              <a:gd name="f499" fmla="*/ f422 f223 1"/>
              <a:gd name="f500" fmla="*/ f423 f224 1"/>
              <a:gd name="f501" fmla="*/ f424 f223 1"/>
              <a:gd name="f502" fmla="*/ f425 f224 1"/>
              <a:gd name="f503" fmla="*/ f426 f223 1"/>
              <a:gd name="f504" fmla="*/ f427 f224 1"/>
              <a:gd name="f505" fmla="*/ f428 f223 1"/>
              <a:gd name="f506" fmla="*/ f429 f224 1"/>
              <a:gd name="f507" fmla="*/ f430 f223 1"/>
              <a:gd name="f508" fmla="*/ f431 f224 1"/>
              <a:gd name="f509" fmla="*/ f432 f223 1"/>
              <a:gd name="f510" fmla="*/ f433 f224 1"/>
              <a:gd name="f511" fmla="*/ f434 f224 1"/>
              <a:gd name="f512" fmla="*/ f435 f224 1"/>
              <a:gd name="f513" fmla="*/ f436 f223 1"/>
              <a:gd name="f514" fmla="*/ f437 f223 1"/>
              <a:gd name="f515" fmla="*/ f438 f224 1"/>
              <a:gd name="f516" fmla="*/ f439 f223 1"/>
              <a:gd name="f517" fmla="*/ f440 f224 1"/>
              <a:gd name="f518" fmla="*/ f441 f223 1"/>
              <a:gd name="f519" fmla="*/ f442 f224 1"/>
              <a:gd name="f520" fmla="*/ f443 f223 1"/>
              <a:gd name="f521" fmla="*/ f444 f224 1"/>
              <a:gd name="f522" fmla="*/ f445 f223 1"/>
              <a:gd name="f523" fmla="*/ f446 f224 1"/>
              <a:gd name="f524" fmla="*/ f447 f223 1"/>
              <a:gd name="f525" fmla="*/ f448 f224 1"/>
              <a:gd name="f526" fmla="*/ f449 f223 1"/>
              <a:gd name="f527" fmla="*/ f450 f223 1"/>
              <a:gd name="f528" fmla="*/ f451 f223 1"/>
              <a:gd name="f529" fmla="*/ f452 f224 1"/>
              <a:gd name="f530" fmla="*/ f453 f223 1"/>
              <a:gd name="f531" fmla="*/ f454 f223 1"/>
              <a:gd name="f532" fmla="*/ f455 f224 1"/>
              <a:gd name="f533" fmla="*/ f456 f223 1"/>
              <a:gd name="f534" fmla="*/ f457 f2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7">
                <a:pos x="f462" y="f463"/>
              </a:cxn>
              <a:cxn ang="f307">
                <a:pos x="f464" y="f465"/>
              </a:cxn>
              <a:cxn ang="f307">
                <a:pos x="f466" y="f467"/>
              </a:cxn>
              <a:cxn ang="f307">
                <a:pos x="f468" y="f469"/>
              </a:cxn>
              <a:cxn ang="f307">
                <a:pos x="f470" y="f471"/>
              </a:cxn>
              <a:cxn ang="f307">
                <a:pos x="f472" y="f473"/>
              </a:cxn>
              <a:cxn ang="f307">
                <a:pos x="f474" y="f475"/>
              </a:cxn>
              <a:cxn ang="f307">
                <a:pos x="f476" y="f477"/>
              </a:cxn>
              <a:cxn ang="f307">
                <a:pos x="f478" y="f479"/>
              </a:cxn>
              <a:cxn ang="f307">
                <a:pos x="f480" y="f481"/>
              </a:cxn>
              <a:cxn ang="f307">
                <a:pos x="f482" y="f483"/>
              </a:cxn>
              <a:cxn ang="f307">
                <a:pos x="f484" y="f485"/>
              </a:cxn>
              <a:cxn ang="f307">
                <a:pos x="f486" y="f487"/>
              </a:cxn>
              <a:cxn ang="f307">
                <a:pos x="f488" y="f477"/>
              </a:cxn>
              <a:cxn ang="f307">
                <a:pos x="f489" y="f475"/>
              </a:cxn>
              <a:cxn ang="f307">
                <a:pos x="f490" y="f473"/>
              </a:cxn>
              <a:cxn ang="f307">
                <a:pos x="f489" y="f479"/>
              </a:cxn>
              <a:cxn ang="f307">
                <a:pos x="f491" y="f492"/>
              </a:cxn>
              <a:cxn ang="f307">
                <a:pos x="f493" y="f494"/>
              </a:cxn>
              <a:cxn ang="f307">
                <a:pos x="f495" y="f496"/>
              </a:cxn>
              <a:cxn ang="f307">
                <a:pos x="f497" y="f498"/>
              </a:cxn>
              <a:cxn ang="f307">
                <a:pos x="f499" y="f500"/>
              </a:cxn>
              <a:cxn ang="f307">
                <a:pos x="f501" y="f502"/>
              </a:cxn>
              <a:cxn ang="f307">
                <a:pos x="f503" y="f504"/>
              </a:cxn>
              <a:cxn ang="f307">
                <a:pos x="f505" y="f506"/>
              </a:cxn>
              <a:cxn ang="f307">
                <a:pos x="f507" y="f508"/>
              </a:cxn>
              <a:cxn ang="f307">
                <a:pos x="f509" y="f510"/>
              </a:cxn>
              <a:cxn ang="f307">
                <a:pos x="f489" y="f511"/>
              </a:cxn>
              <a:cxn ang="f307">
                <a:pos x="f488" y="f512"/>
              </a:cxn>
              <a:cxn ang="f307">
                <a:pos x="f513" y="f508"/>
              </a:cxn>
              <a:cxn ang="f307">
                <a:pos x="f514" y="f515"/>
              </a:cxn>
              <a:cxn ang="f307">
                <a:pos x="f516" y="f517"/>
              </a:cxn>
              <a:cxn ang="f307">
                <a:pos x="f518" y="f519"/>
              </a:cxn>
              <a:cxn ang="f307">
                <a:pos x="f520" y="f521"/>
              </a:cxn>
              <a:cxn ang="f307">
                <a:pos x="f522" y="f523"/>
              </a:cxn>
              <a:cxn ang="f307">
                <a:pos x="f524" y="f525"/>
              </a:cxn>
              <a:cxn ang="f307">
                <a:pos x="f526" y="f511"/>
              </a:cxn>
              <a:cxn ang="f307">
                <a:pos x="f527" y="f510"/>
              </a:cxn>
              <a:cxn ang="f307">
                <a:pos x="f528" y="f529"/>
              </a:cxn>
              <a:cxn ang="f307">
                <a:pos x="f530" y="f506"/>
              </a:cxn>
              <a:cxn ang="f307">
                <a:pos x="f466" y="f504"/>
              </a:cxn>
              <a:cxn ang="f307">
                <a:pos x="f464" y="f502"/>
              </a:cxn>
              <a:cxn ang="f307">
                <a:pos x="f531" y="f500"/>
              </a:cxn>
              <a:cxn ang="f307">
                <a:pos x="f482" y="f532"/>
              </a:cxn>
              <a:cxn ang="f307">
                <a:pos x="f533" y="f534"/>
              </a:cxn>
            </a:cxnLst>
            <a:rect l="f458" t="f461" r="f459" b="f460"/>
            <a:pathLst>
              <a:path w="224" h="254">
                <a:moveTo>
                  <a:pt x="f8" y="f9"/>
                </a:moveTo>
                <a:cubicBezTo>
                  <a:pt x="f10" y="f11"/>
                  <a:pt x="f5" y="f12"/>
                  <a:pt x="f13" y="f14"/>
                </a:cubicBezTo>
                <a:cubicBezTo>
                  <a:pt x="f13" y="f15"/>
                  <a:pt x="f16" y="f17"/>
                  <a:pt x="f18" y="f19"/>
                </a:cubicBezTo>
                <a:cubicBezTo>
                  <a:pt x="f8" y="f20"/>
                  <a:pt x="f5" y="f21"/>
                  <a:pt x="f13" y="f22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9" y="f30"/>
                  <a:pt x="f31" y="f21"/>
                  <a:pt x="f32" y="f33"/>
                </a:cubicBezTo>
                <a:cubicBezTo>
                  <a:pt x="f34" y="f35"/>
                  <a:pt x="f36" y="f19"/>
                  <a:pt x="f37" y="f38"/>
                </a:cubicBezTo>
                <a:cubicBezTo>
                  <a:pt x="f39" y="f21"/>
                  <a:pt x="f40" y="f28"/>
                  <a:pt x="f41" y="f42"/>
                </a:cubicBezTo>
                <a:cubicBezTo>
                  <a:pt x="f43" y="f42"/>
                  <a:pt x="f39" y="f42"/>
                  <a:pt x="f44" y="f45"/>
                </a:cubicBezTo>
                <a:cubicBezTo>
                  <a:pt x="f46" y="f45"/>
                  <a:pt x="f47" y="f48"/>
                  <a:pt x="f27" y="f48"/>
                </a:cubicBezTo>
                <a:cubicBezTo>
                  <a:pt x="f49" y="f48"/>
                  <a:pt x="f10" y="f42"/>
                  <a:pt x="f16" y="f50"/>
                </a:cubicBezTo>
                <a:cubicBezTo>
                  <a:pt x="f18" y="f51"/>
                  <a:pt x="f52" y="f53"/>
                  <a:pt x="f54" y="f55"/>
                </a:cubicBezTo>
                <a:cubicBezTo>
                  <a:pt x="f25" y="f56"/>
                  <a:pt x="f52" y="f57"/>
                  <a:pt x="f58" y="f59"/>
                </a:cubicBezTo>
                <a:cubicBezTo>
                  <a:pt x="f31" y="f60"/>
                  <a:pt x="f61" y="f41"/>
                  <a:pt x="f62" y="f63"/>
                </a:cubicBezTo>
                <a:cubicBezTo>
                  <a:pt x="f64" y="f43"/>
                  <a:pt x="f39" y="f65"/>
                  <a:pt x="f43" y="f66"/>
                </a:cubicBezTo>
                <a:cubicBezTo>
                  <a:pt x="f67" y="f68"/>
                  <a:pt x="f66" y="f69"/>
                  <a:pt x="f70" y="f71"/>
                </a:cubicBezTo>
                <a:cubicBezTo>
                  <a:pt x="f60" y="f72"/>
                  <a:pt x="f68" y="f55"/>
                  <a:pt x="f73" y="f74"/>
                </a:cubicBezTo>
                <a:cubicBezTo>
                  <a:pt x="f75" y="f76"/>
                  <a:pt x="f77" y="f75"/>
                  <a:pt x="f78" y="f73"/>
                </a:cubicBezTo>
                <a:cubicBezTo>
                  <a:pt x="f55" y="f68"/>
                  <a:pt x="f72" y="f60"/>
                  <a:pt x="f71" y="f70"/>
                </a:cubicBezTo>
                <a:cubicBezTo>
                  <a:pt x="f57" y="f67"/>
                  <a:pt x="f70" y="f65"/>
                  <a:pt x="f65" y="f63"/>
                </a:cubicBezTo>
                <a:cubicBezTo>
                  <a:pt x="f39" y="f37"/>
                  <a:pt x="f44" y="f79"/>
                  <a:pt x="f40" y="f80"/>
                </a:cubicBezTo>
                <a:cubicBezTo>
                  <a:pt x="f65" y="f31"/>
                  <a:pt x="f60" y="f61"/>
                  <a:pt x="f59" y="f61"/>
                </a:cubicBezTo>
                <a:cubicBezTo>
                  <a:pt x="f59" y="f81"/>
                  <a:pt x="f69" y="f82"/>
                  <a:pt x="f83" y="f27"/>
                </a:cubicBezTo>
                <a:cubicBezTo>
                  <a:pt x="f53" y="f82"/>
                  <a:pt x="f84" y="f85"/>
                  <a:pt x="f86" y="f16"/>
                </a:cubicBezTo>
                <a:cubicBezTo>
                  <a:pt x="f87" y="f49"/>
                  <a:pt x="f88" y="f81"/>
                  <a:pt x="f48" y="f89"/>
                </a:cubicBezTo>
                <a:cubicBezTo>
                  <a:pt x="f24" y="f58"/>
                  <a:pt x="f45" y="f32"/>
                  <a:pt x="f42" y="f44"/>
                </a:cubicBezTo>
                <a:cubicBezTo>
                  <a:pt x="f42" y="f90"/>
                  <a:pt x="f91" y="f43"/>
                  <a:pt x="f91" y="f41"/>
                </a:cubicBezTo>
                <a:cubicBezTo>
                  <a:pt x="f92" y="f43"/>
                  <a:pt x="f93" y="f39"/>
                  <a:pt x="f19" y="f37"/>
                </a:cubicBezTo>
                <a:cubicBezTo>
                  <a:pt x="f19" y="f36"/>
                  <a:pt x="f35" y="f34"/>
                  <a:pt x="f33" y="f32"/>
                </a:cubicBezTo>
                <a:cubicBezTo>
                  <a:pt x="f21" y="f61"/>
                  <a:pt x="f30" y="f29"/>
                  <a:pt x="f28" y="f94"/>
                </a:cubicBezTo>
                <a:cubicBezTo>
                  <a:pt x="f26" y="f25"/>
                  <a:pt x="f30" y="f16"/>
                  <a:pt x="f95" y="f13"/>
                </a:cubicBezTo>
                <a:cubicBezTo>
                  <a:pt x="f21" y="f23"/>
                  <a:pt x="f33" y="f8"/>
                  <a:pt x="f19" y="f18"/>
                </a:cubicBezTo>
                <a:cubicBezTo>
                  <a:pt x="f17" y="f8"/>
                  <a:pt x="f15" y="f13"/>
                  <a:pt x="f14" y="f13"/>
                </a:cubicBezTo>
                <a:cubicBezTo>
                  <a:pt x="f12" y="f5"/>
                  <a:pt x="f11" y="f10"/>
                  <a:pt x="f96" y="f16"/>
                </a:cubicBezTo>
                <a:cubicBezTo>
                  <a:pt x="f97" y="f10"/>
                  <a:pt x="f98" y="f13"/>
                  <a:pt x="f99" y="f100"/>
                </a:cubicBezTo>
                <a:cubicBezTo>
                  <a:pt x="f101" y="f8"/>
                  <a:pt x="f102" y="f82"/>
                  <a:pt x="f103" y="f54"/>
                </a:cubicBezTo>
                <a:cubicBezTo>
                  <a:pt x="f104" y="f47"/>
                  <a:pt x="f105" y="f61"/>
                  <a:pt x="f97" y="f32"/>
                </a:cubicBezTo>
                <a:cubicBezTo>
                  <a:pt x="f106" y="f34"/>
                  <a:pt x="f9" y="f44"/>
                  <a:pt x="f96" y="f37"/>
                </a:cubicBezTo>
                <a:cubicBezTo>
                  <a:pt x="f107" y="f39"/>
                  <a:pt x="f108" y="f40"/>
                  <a:pt x="f109" y="f65"/>
                </a:cubicBezTo>
                <a:cubicBezTo>
                  <a:pt x="f109" y="f43"/>
                  <a:pt x="f109" y="f39"/>
                  <a:pt x="f109" y="f44"/>
                </a:cubicBezTo>
                <a:cubicBezTo>
                  <a:pt x="f110" y="f32"/>
                  <a:pt x="f111" y="f58"/>
                  <a:pt x="f101" y="f89"/>
                </a:cubicBezTo>
                <a:cubicBezTo>
                  <a:pt x="f112" y="f52"/>
                  <a:pt x="f113" y="f49"/>
                  <a:pt x="f114" y="f16"/>
                </a:cubicBezTo>
                <a:cubicBezTo>
                  <a:pt x="f115" y="f85"/>
                  <a:pt x="f116" y="f82"/>
                  <a:pt x="f117" y="f27"/>
                </a:cubicBezTo>
                <a:cubicBezTo>
                  <a:pt x="f118" y="f82"/>
                  <a:pt x="f119" y="f81"/>
                  <a:pt x="f120" y="f31"/>
                </a:cubicBezTo>
                <a:cubicBezTo>
                  <a:pt x="f121" y="f61"/>
                  <a:pt x="f122" y="f80"/>
                  <a:pt x="f123" y="f80"/>
                </a:cubicBezTo>
                <a:cubicBezTo>
                  <a:pt x="f124" y="f79"/>
                  <a:pt x="f124" y="f37"/>
                  <a:pt x="f125" y="f63"/>
                </a:cubicBezTo>
                <a:cubicBezTo>
                  <a:pt x="f126" y="f65"/>
                  <a:pt x="f127" y="f67"/>
                  <a:pt x="f128" y="f70"/>
                </a:cubicBezTo>
                <a:cubicBezTo>
                  <a:pt x="f129" y="f60"/>
                  <a:pt x="f117" y="f68"/>
                  <a:pt x="f130" y="f73"/>
                </a:cubicBezTo>
                <a:cubicBezTo>
                  <a:pt x="f129" y="f75"/>
                  <a:pt x="f131" y="f77"/>
                  <a:pt x="f132" y="f78"/>
                </a:cubicBezTo>
                <a:cubicBezTo>
                  <a:pt x="f133" y="f55"/>
                  <a:pt x="f121" y="f72"/>
                  <a:pt x="f126" y="f71"/>
                </a:cubicBezTo>
                <a:cubicBezTo>
                  <a:pt x="f2" y="f57"/>
                  <a:pt x="f122" y="f60"/>
                  <a:pt x="f123" y="f41"/>
                </a:cubicBezTo>
                <a:cubicBezTo>
                  <a:pt x="f134" y="f40"/>
                  <a:pt x="f135" y="f40"/>
                  <a:pt x="f136" y="f63"/>
                </a:cubicBezTo>
                <a:cubicBezTo>
                  <a:pt x="f137" y="f41"/>
                  <a:pt x="f138" y="f70"/>
                  <a:pt x="f139" y="f59"/>
                </a:cubicBezTo>
                <a:cubicBezTo>
                  <a:pt x="f140" y="f57"/>
                  <a:pt x="f141" y="f75"/>
                  <a:pt x="f142" y="f83"/>
                </a:cubicBezTo>
                <a:cubicBezTo>
                  <a:pt x="f143" y="f53"/>
                  <a:pt x="f144" y="f84"/>
                  <a:pt x="f145" y="f146"/>
                </a:cubicBezTo>
                <a:cubicBezTo>
                  <a:pt x="f147" y="f148"/>
                  <a:pt x="f141" y="f88"/>
                  <a:pt x="f149" y="f48"/>
                </a:cubicBezTo>
                <a:cubicBezTo>
                  <a:pt x="f139" y="f24"/>
                  <a:pt x="f150" y="f45"/>
                  <a:pt x="f151" y="f42"/>
                </a:cubicBezTo>
                <a:cubicBezTo>
                  <a:pt x="f152" y="f42"/>
                  <a:pt x="f153" y="f42"/>
                  <a:pt x="f122" y="f42"/>
                </a:cubicBezTo>
                <a:cubicBezTo>
                  <a:pt x="f124" y="f28"/>
                  <a:pt x="f152" y="f21"/>
                  <a:pt x="f154" y="f19"/>
                </a:cubicBezTo>
                <a:cubicBezTo>
                  <a:pt x="f155" y="f19"/>
                  <a:pt x="f156" y="f157"/>
                  <a:pt x="f158" y="f20"/>
                </a:cubicBezTo>
                <a:cubicBezTo>
                  <a:pt x="f137" y="f159"/>
                  <a:pt x="f160" y="f30"/>
                  <a:pt x="f161" y="f162"/>
                </a:cubicBezTo>
                <a:cubicBezTo>
                  <a:pt x="f163" y="f92"/>
                  <a:pt x="f145" y="f30"/>
                  <a:pt x="f164" y="f95"/>
                </a:cubicBezTo>
                <a:cubicBezTo>
                  <a:pt x="f165" y="f21"/>
                  <a:pt x="f166" y="f33"/>
                  <a:pt x="f167" y="f38"/>
                </a:cubicBezTo>
                <a:cubicBezTo>
                  <a:pt x="f167" y="f157"/>
                  <a:pt x="f145" y="f35"/>
                  <a:pt x="f145" y="f33"/>
                </a:cubicBezTo>
                <a:cubicBezTo>
                  <a:pt x="f168" y="f19"/>
                  <a:pt x="f164" y="f15"/>
                  <a:pt x="f164" y="f14"/>
                </a:cubicBezTo>
                <a:cubicBezTo>
                  <a:pt x="f6" y="f169"/>
                  <a:pt x="f168" y="f11"/>
                  <a:pt x="f145" y="f9"/>
                </a:cubicBezTo>
                <a:cubicBezTo>
                  <a:pt x="f168" y="f97"/>
                  <a:pt x="f6" y="f170"/>
                  <a:pt x="f171" y="f99"/>
                </a:cubicBezTo>
                <a:cubicBezTo>
                  <a:pt x="f166" y="f101"/>
                  <a:pt x="f163" y="f172"/>
                  <a:pt x="f149" y="f103"/>
                </a:cubicBezTo>
                <a:cubicBezTo>
                  <a:pt x="f160" y="f104"/>
                  <a:pt x="f137" y="f105"/>
                  <a:pt x="f150" y="f173"/>
                </a:cubicBezTo>
                <a:cubicBezTo>
                  <a:pt x="f156" y="f174"/>
                  <a:pt x="f151" y="f175"/>
                  <a:pt x="f154" y="f96"/>
                </a:cubicBezTo>
                <a:cubicBezTo>
                  <a:pt x="f152" y="f105"/>
                  <a:pt x="f124" y="f103"/>
                  <a:pt x="f125" y="f109"/>
                </a:cubicBezTo>
                <a:cubicBezTo>
                  <a:pt x="f153" y="f109"/>
                  <a:pt x="f152" y="f176"/>
                  <a:pt x="f155" y="f109"/>
                </a:cubicBezTo>
                <a:cubicBezTo>
                  <a:pt x="f177" y="f109"/>
                  <a:pt x="f160" y="f101"/>
                  <a:pt x="f178" y="f112"/>
                </a:cubicBezTo>
                <a:cubicBezTo>
                  <a:pt x="f163" y="f112"/>
                  <a:pt x="f144" y="f179"/>
                  <a:pt x="f145" y="f180"/>
                </a:cubicBezTo>
                <a:cubicBezTo>
                  <a:pt x="f144" y="f181"/>
                  <a:pt x="f163" y="f130"/>
                  <a:pt x="f178" y="f117"/>
                </a:cubicBezTo>
                <a:cubicBezTo>
                  <a:pt x="f163" y="f182"/>
                  <a:pt x="f141" y="f120"/>
                  <a:pt x="f160" y="f119"/>
                </a:cubicBezTo>
                <a:cubicBezTo>
                  <a:pt x="f138" y="f183"/>
                  <a:pt x="f136" y="f125"/>
                  <a:pt x="f184" y="f152"/>
                </a:cubicBezTo>
                <a:cubicBezTo>
                  <a:pt x="f156" y="f124"/>
                  <a:pt x="f134" y="f124"/>
                  <a:pt x="f124" y="f2"/>
                </a:cubicBezTo>
                <a:cubicBezTo>
                  <a:pt x="f2" y="f121"/>
                  <a:pt x="f2" y="f127"/>
                  <a:pt x="f126" y="f182"/>
                </a:cubicBezTo>
                <a:cubicBezTo>
                  <a:pt x="f121" y="f129"/>
                  <a:pt x="f133" y="f117"/>
                  <a:pt x="f132" y="f185"/>
                </a:cubicBezTo>
                <a:cubicBezTo>
                  <a:pt x="f131" y="f186"/>
                  <a:pt x="f186" y="f131"/>
                  <a:pt x="f185" y="f132"/>
                </a:cubicBezTo>
                <a:cubicBezTo>
                  <a:pt x="f187" y="f133"/>
                  <a:pt x="f188" y="f126"/>
                  <a:pt x="f128" y="f183"/>
                </a:cubicBezTo>
                <a:cubicBezTo>
                  <a:pt x="f127" y="f122"/>
                  <a:pt x="f121" y="f125"/>
                  <a:pt x="f122" y="f152"/>
                </a:cubicBezTo>
                <a:cubicBezTo>
                  <a:pt x="f124" y="f154"/>
                  <a:pt x="f124" y="f158"/>
                  <a:pt x="f123" y="f136"/>
                </a:cubicBezTo>
                <a:cubicBezTo>
                  <a:pt x="f122" y="f137"/>
                  <a:pt x="f126" y="f138"/>
                  <a:pt x="f119" y="f160"/>
                </a:cubicBezTo>
                <a:cubicBezTo>
                  <a:pt x="f120" y="f140"/>
                  <a:pt x="f131" y="f163"/>
                  <a:pt x="f117" y="f178"/>
                </a:cubicBezTo>
                <a:cubicBezTo>
                  <a:pt x="f116" y="f163"/>
                  <a:pt x="f115" y="f189"/>
                  <a:pt x="f114" y="f166"/>
                </a:cubicBezTo>
                <a:cubicBezTo>
                  <a:pt x="f113" y="f144"/>
                  <a:pt x="f112" y="f141"/>
                  <a:pt x="f101" y="f161"/>
                </a:cubicBezTo>
                <a:cubicBezTo>
                  <a:pt x="f111" y="f160"/>
                  <a:pt x="f110" y="f177"/>
                  <a:pt x="f109" y="f151"/>
                </a:cubicBezTo>
                <a:cubicBezTo>
                  <a:pt x="f109" y="f134"/>
                  <a:pt x="f109" y="f124"/>
                  <a:pt x="f176" y="f2"/>
                </a:cubicBezTo>
                <a:cubicBezTo>
                  <a:pt x="f172" y="f153"/>
                  <a:pt x="f104" y="f134"/>
                  <a:pt x="f190" y="f123"/>
                </a:cubicBezTo>
                <a:cubicBezTo>
                  <a:pt x="f107" y="f153"/>
                  <a:pt x="f173" y="f183"/>
                  <a:pt x="f174" y="f191"/>
                </a:cubicBezTo>
                <a:cubicBezTo>
                  <a:pt x="f174" y="f192"/>
                  <a:pt x="f173" y="f182"/>
                  <a:pt x="f173" y="f188"/>
                </a:cubicBezTo>
                <a:cubicBezTo>
                  <a:pt x="f173" y="f185"/>
                  <a:pt x="f173" y="f115"/>
                  <a:pt x="f173" y="f179"/>
                </a:cubicBezTo>
                <a:cubicBezTo>
                  <a:pt x="f97" y="f179"/>
                  <a:pt x="f174" y="f193"/>
                  <a:pt x="f106" y="f193"/>
                </a:cubicBezTo>
                <a:cubicBezTo>
                  <a:pt x="f9" y="f182"/>
                  <a:pt x="f11" y="f125"/>
                  <a:pt x="f12" y="f137"/>
                </a:cubicBezTo>
                <a:cubicBezTo>
                  <a:pt x="f194" y="f147"/>
                  <a:pt x="f157" y="f195"/>
                  <a:pt x="f159" y="f196"/>
                </a:cubicBezTo>
                <a:cubicBezTo>
                  <a:pt x="f93" y="f197"/>
                  <a:pt x="f30" y="f7"/>
                  <a:pt x="f24" y="f198"/>
                </a:cubicBezTo>
                <a:cubicBezTo>
                  <a:pt x="f88" y="f199"/>
                  <a:pt x="f88" y="f200"/>
                  <a:pt x="f24" y="f201"/>
                </a:cubicBezTo>
                <a:cubicBezTo>
                  <a:pt x="f33" y="f178"/>
                  <a:pt x="f38" y="f121"/>
                  <a:pt x="f38" y="f109"/>
                </a:cubicBezTo>
                <a:cubicBezTo>
                  <a:pt x="f159" y="f202"/>
                  <a:pt x="f21" y="f181"/>
                  <a:pt x="f203" y="f186"/>
                </a:cubicBezTo>
                <a:cubicBezTo>
                  <a:pt x="f33" y="f204"/>
                  <a:pt x="f20" y="f120"/>
                  <a:pt x="f33" y="f133"/>
                </a:cubicBezTo>
                <a:cubicBezTo>
                  <a:pt x="f203" y="f205"/>
                  <a:pt x="f159" y="f124"/>
                  <a:pt x="f22" y="f123"/>
                </a:cubicBezTo>
                <a:cubicBezTo>
                  <a:pt x="f30" y="f152"/>
                  <a:pt x="f206" y="f153"/>
                  <a:pt x="f42" y="f2"/>
                </a:cubicBezTo>
                <a:cubicBezTo>
                  <a:pt x="f42" y="f153"/>
                  <a:pt x="f42" y="f134"/>
                  <a:pt x="f42" y="f207"/>
                </a:cubicBezTo>
                <a:cubicBezTo>
                  <a:pt x="f45" y="f184"/>
                  <a:pt x="f48" y="f208"/>
                  <a:pt x="f88" y="f140"/>
                </a:cubicBezTo>
                <a:cubicBezTo>
                  <a:pt x="f45" y="f143"/>
                  <a:pt x="f209" y="f189"/>
                  <a:pt x="f210" y="f166"/>
                </a:cubicBezTo>
                <a:cubicBezTo>
                  <a:pt x="f51" y="f144"/>
                  <a:pt x="f53" y="f163"/>
                  <a:pt x="f55" y="f178"/>
                </a:cubicBezTo>
                <a:cubicBezTo>
                  <a:pt x="f83" y="f178"/>
                  <a:pt x="f71" y="f140"/>
                  <a:pt x="f211" y="f142"/>
                </a:cubicBezTo>
                <a:cubicBezTo>
                  <a:pt x="f57" y="f178"/>
                  <a:pt x="f59" y="f160"/>
                  <a:pt x="f212" y="f139"/>
                </a:cubicBezTo>
                <a:cubicBezTo>
                  <a:pt x="f70" y="f138"/>
                  <a:pt x="f41" y="f137"/>
                  <a:pt x="f63" y="f136"/>
                </a:cubicBezTo>
                <a:cubicBezTo>
                  <a:pt x="f40" y="f135"/>
                  <a:pt x="f40" y="f134"/>
                  <a:pt x="f67" y="f124"/>
                </a:cubicBezTo>
                <a:cubicBezTo>
                  <a:pt x="f60" y="f122"/>
                  <a:pt x="f57" y="f2"/>
                  <a:pt x="f213" y="f183"/>
                </a:cubicBezTo>
                <a:cubicBezTo>
                  <a:pt x="f72" y="f126"/>
                  <a:pt x="f55" y="f133"/>
                  <a:pt x="f74" y="f132"/>
                </a:cubicBezTo>
                <a:cubicBezTo>
                  <a:pt x="f77" y="f131"/>
                  <a:pt x="f75" y="f186"/>
                  <a:pt x="f73" y="f185"/>
                </a:cubicBezTo>
                <a:cubicBezTo>
                  <a:pt x="f68" y="f117"/>
                  <a:pt x="f60" y="f129"/>
                  <a:pt x="f214" y="f182"/>
                </a:cubicBezTo>
                <a:cubicBezTo>
                  <a:pt x="f67" y="f120"/>
                  <a:pt x="f65" y="f126"/>
                  <a:pt x="f39" y="f125"/>
                </a:cubicBezTo>
                <a:cubicBezTo>
                  <a:pt x="f37" y="f123"/>
                  <a:pt x="f79" y="f124"/>
                  <a:pt x="f61" y="f123"/>
                </a:cubicBezTo>
                <a:cubicBezTo>
                  <a:pt x="f61" y="f122"/>
                  <a:pt x="f61" y="f126"/>
                  <a:pt x="f31" y="f119"/>
                </a:cubicBezTo>
                <a:cubicBezTo>
                  <a:pt x="f81" y="f119"/>
                  <a:pt x="f82" y="f131"/>
                  <a:pt x="f27" y="f117"/>
                </a:cubicBezTo>
                <a:cubicBezTo>
                  <a:pt x="f82" y="f130"/>
                  <a:pt x="f85" y="f181"/>
                  <a:pt x="f16" y="f180"/>
                </a:cubicBezTo>
                <a:cubicBezTo>
                  <a:pt x="f85" y="f113"/>
                  <a:pt x="f52" y="f112"/>
                  <a:pt x="f54" y="f112"/>
                </a:cubicBezTo>
                <a:cubicBezTo>
                  <a:pt x="f47" y="f101"/>
                  <a:pt x="f46" y="f110"/>
                  <a:pt x="f44" y="f109"/>
                </a:cubicBezTo>
                <a:cubicBezTo>
                  <a:pt x="f90" y="f176"/>
                  <a:pt x="f40" y="f176"/>
                  <a:pt x="f41" y="f176"/>
                </a:cubicBezTo>
                <a:cubicBezTo>
                  <a:pt x="f40" y="f215"/>
                  <a:pt x="f39" y="f98"/>
                  <a:pt x="f37" y="f9"/>
                </a:cubicBezTo>
                <a:cubicBezTo>
                  <a:pt x="f44" y="f175"/>
                  <a:pt x="f34" y="f174"/>
                  <a:pt x="f32" y="f173"/>
                </a:cubicBezTo>
                <a:cubicBezTo>
                  <a:pt x="f31" y="f105"/>
                  <a:pt x="f216" y="f108"/>
                  <a:pt x="f81" y="f215"/>
                </a:cubicBezTo>
                <a:cubicBezTo>
                  <a:pt x="f49" y="f102"/>
                  <a:pt x="f8" y="f108"/>
                  <a:pt x="f13" y="f104"/>
                </a:cubicBezTo>
                <a:cubicBezTo>
                  <a:pt x="f100" y="f105"/>
                  <a:pt x="f10" y="f97"/>
                  <a:pt x="f8" y="f9"/>
                </a:cubicBezTo>
                <a:close/>
                <a:moveTo>
                  <a:pt x="f174" y="f12"/>
                </a:moveTo>
                <a:cubicBezTo>
                  <a:pt x="f174" y="f217"/>
                  <a:pt x="f174" y="f218"/>
                  <a:pt x="f174" y="f194"/>
                </a:cubicBezTo>
                <a:cubicBezTo>
                  <a:pt x="f96" y="f219"/>
                  <a:pt x="f169" y="f157"/>
                  <a:pt x="f14" y="f157"/>
                </a:cubicBezTo>
                <a:cubicBezTo>
                  <a:pt x="f15" y="f19"/>
                  <a:pt x="f157" y="f220"/>
                  <a:pt x="f157" y="f14"/>
                </a:cubicBezTo>
                <a:cubicBezTo>
                  <a:pt x="f157" y="f169"/>
                  <a:pt x="f220" y="f175"/>
                  <a:pt x="f14" y="f175"/>
                </a:cubicBezTo>
                <a:cubicBezTo>
                  <a:pt x="f169" y="f106"/>
                  <a:pt x="f96" y="f221"/>
                  <a:pt x="f174" y="f12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" name="Freeform 7">
            <a:extLst>
              <a:ext uri="{FF2B5EF4-FFF2-40B4-BE49-F238E27FC236}">
                <a16:creationId xmlns:a16="http://schemas.microsoft.com/office/drawing/2014/main" id="{02C0FE26-D2F4-7153-6810-BD9207264D8C}"/>
              </a:ext>
            </a:extLst>
          </p:cNvPr>
          <p:cNvSpPr/>
          <p:nvPr/>
        </p:nvSpPr>
        <p:spPr>
          <a:xfrm>
            <a:off x="3165479" y="3181060"/>
            <a:ext cx="1273173" cy="142398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4"/>
              <a:gd name="f7" fmla="val 250"/>
              <a:gd name="f8" fmla="val 23"/>
              <a:gd name="f9" fmla="val 70"/>
              <a:gd name="f10" fmla="val 20"/>
              <a:gd name="f11" fmla="val 65"/>
              <a:gd name="f12" fmla="val 17"/>
              <a:gd name="f13" fmla="val 60"/>
              <a:gd name="f14" fmla="val 15"/>
              <a:gd name="f15" fmla="val 56"/>
              <a:gd name="f16" fmla="val 25"/>
              <a:gd name="f17" fmla="val 55"/>
              <a:gd name="f18" fmla="val 31"/>
              <a:gd name="f19" fmla="val 54"/>
              <a:gd name="f20" fmla="val 29"/>
              <a:gd name="f21" fmla="val 52"/>
              <a:gd name="f22" fmla="val 27"/>
              <a:gd name="f23" fmla="val 50"/>
              <a:gd name="f24" fmla="val 26"/>
              <a:gd name="f25" fmla="val 47"/>
              <a:gd name="f26" fmla="val 45"/>
              <a:gd name="f27" fmla="val 42"/>
              <a:gd name="f28" fmla="val 39"/>
              <a:gd name="f29" fmla="val 28"/>
              <a:gd name="f30" fmla="val 32"/>
              <a:gd name="f31" fmla="val 38"/>
              <a:gd name="f32" fmla="val 33"/>
              <a:gd name="f33" fmla="val 40"/>
              <a:gd name="f34" fmla="val 37"/>
              <a:gd name="f35" fmla="val 43"/>
              <a:gd name="f36" fmla="val 49"/>
              <a:gd name="f37" fmla="val 53"/>
              <a:gd name="f38" fmla="val 41"/>
              <a:gd name="f39" fmla="val 67"/>
              <a:gd name="f40" fmla="val 61"/>
              <a:gd name="f41" fmla="val 75"/>
              <a:gd name="f42" fmla="val 58"/>
              <a:gd name="f43" fmla="val 68"/>
              <a:gd name="f44" fmla="val 62"/>
              <a:gd name="f45" fmla="val 57"/>
              <a:gd name="f46" fmla="val 63"/>
              <a:gd name="f47" fmla="val 69"/>
              <a:gd name="f48" fmla="val 74"/>
              <a:gd name="f49" fmla="val 51"/>
              <a:gd name="f50" fmla="val 36"/>
              <a:gd name="f51" fmla="val 24"/>
              <a:gd name="f52" fmla="val 48"/>
              <a:gd name="f53" fmla="val 19"/>
              <a:gd name="f54" fmla="val 21"/>
              <a:gd name="f55" fmla="val 16"/>
              <a:gd name="f56" fmla="val 13"/>
              <a:gd name="f57" fmla="val 10"/>
              <a:gd name="f58" fmla="val 71"/>
              <a:gd name="f59" fmla="val 8"/>
              <a:gd name="f60" fmla="val 72"/>
              <a:gd name="f61" fmla="val 5"/>
              <a:gd name="f62" fmla="val 7"/>
              <a:gd name="f63" fmla="val 79"/>
              <a:gd name="f64" fmla="val 9"/>
              <a:gd name="f65" fmla="val 80"/>
              <a:gd name="f66" fmla="val 83"/>
              <a:gd name="f67" fmla="val 73"/>
              <a:gd name="f68" fmla="val 86"/>
              <a:gd name="f69" fmla="val 87"/>
              <a:gd name="f70" fmla="val 94"/>
              <a:gd name="f71" fmla="val 98"/>
              <a:gd name="f72" fmla="val 102"/>
              <a:gd name="f73" fmla="val 106"/>
              <a:gd name="f74" fmla="val 46"/>
              <a:gd name="f75" fmla="val 110"/>
              <a:gd name="f76" fmla="val 93"/>
              <a:gd name="f77" fmla="val 91"/>
              <a:gd name="f78" fmla="val 89"/>
              <a:gd name="f79" fmla="val 88"/>
              <a:gd name="f80" fmla="val 2"/>
              <a:gd name="f81" fmla="val 95"/>
              <a:gd name="f82" fmla="val 1"/>
              <a:gd name="f83" fmla="val 99"/>
              <a:gd name="f84" fmla="val 101"/>
              <a:gd name="f85" fmla="val 11"/>
              <a:gd name="f86" fmla="val 103"/>
              <a:gd name="f87" fmla="val 4"/>
              <a:gd name="f88" fmla="val 113"/>
              <a:gd name="f89" fmla="val 115"/>
              <a:gd name="f90" fmla="val 117"/>
              <a:gd name="f91" fmla="val 120"/>
              <a:gd name="f92" fmla="val 121"/>
              <a:gd name="f93" fmla="val 122"/>
              <a:gd name="f94" fmla="val 124"/>
              <a:gd name="f95" fmla="val 126"/>
              <a:gd name="f96" fmla="val 3"/>
              <a:gd name="f97" fmla="val 128"/>
              <a:gd name="f98" fmla="val 130"/>
              <a:gd name="f99" fmla="val 132"/>
              <a:gd name="f100" fmla="val 135"/>
              <a:gd name="f101" fmla="val 6"/>
              <a:gd name="f102" fmla="val 133"/>
              <a:gd name="f103" fmla="val 131"/>
              <a:gd name="f104" fmla="val 127"/>
              <a:gd name="f105" fmla="val 22"/>
              <a:gd name="f106" fmla="val 114"/>
              <a:gd name="f107" fmla="val 118"/>
              <a:gd name="f108" fmla="val 123"/>
              <a:gd name="f109" fmla="val 136"/>
              <a:gd name="f110" fmla="val 137"/>
              <a:gd name="f111" fmla="val 139"/>
              <a:gd name="f112" fmla="val 143"/>
              <a:gd name="f113" fmla="val 151"/>
              <a:gd name="f114" fmla="val 144"/>
              <a:gd name="f115" fmla="val 141"/>
              <a:gd name="f116" fmla="val 145"/>
              <a:gd name="f117" fmla="val 149"/>
              <a:gd name="f118" fmla="val 152"/>
              <a:gd name="f119" fmla="val 153"/>
              <a:gd name="f120" fmla="val 154"/>
              <a:gd name="f121" fmla="val 155"/>
              <a:gd name="f122" fmla="val 159"/>
              <a:gd name="f123" fmla="val 163"/>
              <a:gd name="f124" fmla="val 168"/>
              <a:gd name="f125" fmla="val 170"/>
              <a:gd name="f126" fmla="val 172"/>
              <a:gd name="f127" fmla="val 175"/>
              <a:gd name="f128" fmla="val 178"/>
              <a:gd name="f129" fmla="val 181"/>
              <a:gd name="f130" fmla="val 184"/>
              <a:gd name="f131" fmla="val 185"/>
              <a:gd name="f132" fmla="val 183"/>
              <a:gd name="f133" fmla="val 34"/>
              <a:gd name="f134" fmla="val 179"/>
              <a:gd name="f135" fmla="val 174"/>
              <a:gd name="f136" fmla="val 169"/>
              <a:gd name="f137" fmla="val 148"/>
              <a:gd name="f138" fmla="val 59"/>
              <a:gd name="f139" fmla="val 160"/>
              <a:gd name="f140" fmla="val 166"/>
              <a:gd name="f141" fmla="val 66"/>
              <a:gd name="f142" fmla="val 186"/>
              <a:gd name="f143" fmla="val 190"/>
              <a:gd name="f144" fmla="val 191"/>
              <a:gd name="f145" fmla="val 196"/>
              <a:gd name="f146" fmla="val 199"/>
              <a:gd name="f147" fmla="val 198"/>
              <a:gd name="f148" fmla="val 194"/>
              <a:gd name="f149" fmla="val 192"/>
              <a:gd name="f150" fmla="val 204"/>
              <a:gd name="f151" fmla="val 209"/>
              <a:gd name="f152" fmla="val 207"/>
              <a:gd name="f153" fmla="val 64"/>
              <a:gd name="f154" fmla="val 202"/>
              <a:gd name="f155" fmla="val 210"/>
              <a:gd name="f156" fmla="val 213"/>
              <a:gd name="f157" fmla="val 215"/>
              <a:gd name="f158" fmla="val 218"/>
              <a:gd name="f159" fmla="val 217"/>
              <a:gd name="f160" fmla="val 216"/>
              <a:gd name="f161" fmla="val 78"/>
              <a:gd name="f162" fmla="val 214"/>
              <a:gd name="f163" fmla="val 208"/>
              <a:gd name="f164" fmla="val 200"/>
              <a:gd name="f165" fmla="val 82"/>
              <a:gd name="f166" fmla="val 176"/>
              <a:gd name="f167" fmla="val 81"/>
              <a:gd name="f168" fmla="val 97"/>
              <a:gd name="f169" fmla="val 177"/>
              <a:gd name="f170" fmla="val 105"/>
              <a:gd name="f171" fmla="val 195"/>
              <a:gd name="f172" fmla="val 109"/>
              <a:gd name="f173" fmla="val 201"/>
              <a:gd name="f174" fmla="val 96"/>
              <a:gd name="f175" fmla="val 203"/>
              <a:gd name="f176" fmla="val 92"/>
              <a:gd name="f177" fmla="val 211"/>
              <a:gd name="f178" fmla="val 90"/>
              <a:gd name="f179" fmla="val 219"/>
              <a:gd name="f180" fmla="val 222"/>
              <a:gd name="f181" fmla="val 221"/>
              <a:gd name="f182" fmla="val 100"/>
              <a:gd name="f183" fmla="val 220"/>
              <a:gd name="f184" fmla="val 111"/>
              <a:gd name="f185" fmla="val 125"/>
              <a:gd name="f186" fmla="val 223"/>
              <a:gd name="f187" fmla="val 134"/>
              <a:gd name="f188" fmla="val 212"/>
              <a:gd name="f189" fmla="val 171"/>
              <a:gd name="f190" fmla="val 138"/>
              <a:gd name="f191" fmla="val 150"/>
              <a:gd name="f192" fmla="val 197"/>
              <a:gd name="f193" fmla="val 142"/>
              <a:gd name="f194" fmla="val 158"/>
              <a:gd name="f195" fmla="val 206"/>
              <a:gd name="f196" fmla="val 193"/>
              <a:gd name="f197" fmla="val 187"/>
              <a:gd name="f198" fmla="val 182"/>
              <a:gd name="f199" fmla="val 173"/>
              <a:gd name="f200" fmla="val 162"/>
              <a:gd name="f201" fmla="val 147"/>
              <a:gd name="f202" fmla="val 165"/>
              <a:gd name="f203" fmla="val 164"/>
              <a:gd name="f204" fmla="val 167"/>
              <a:gd name="f205" fmla="val 229"/>
              <a:gd name="f206" fmla="val 244"/>
              <a:gd name="f207" fmla="val 247"/>
              <a:gd name="f208" fmla="val 248"/>
              <a:gd name="f209" fmla="val 85"/>
              <a:gd name="f210" fmla="val 246"/>
              <a:gd name="f211" fmla="val 84"/>
              <a:gd name="f212" fmla="val 242"/>
              <a:gd name="f213" fmla="val 239"/>
              <a:gd name="f214" fmla="val 108"/>
              <a:gd name="f215" fmla="val 107"/>
              <a:gd name="f216" fmla="val 205"/>
              <a:gd name="f217" fmla="val 157"/>
              <a:gd name="f218" fmla="val 14"/>
              <a:gd name="f219" fmla="val 140"/>
              <a:gd name="f220" fmla="val 129"/>
              <a:gd name="f221" fmla="val 44"/>
              <a:gd name="f222" fmla="val 76"/>
              <a:gd name="f223" fmla="val 104"/>
              <a:gd name="f224" fmla="val 112"/>
              <a:gd name="f225" fmla="val 119"/>
              <a:gd name="f226" fmla="val 77"/>
              <a:gd name="f227" fmla="val 116"/>
              <a:gd name="f228" fmla="val 146"/>
              <a:gd name="f229" fmla="+- 0 0 -90"/>
              <a:gd name="f230" fmla="*/ f3 1 224"/>
              <a:gd name="f231" fmla="*/ f4 1 250"/>
              <a:gd name="f232" fmla="val f5"/>
              <a:gd name="f233" fmla="val f6"/>
              <a:gd name="f234" fmla="val f7"/>
              <a:gd name="f235" fmla="*/ f229 f0 1"/>
              <a:gd name="f236" fmla="+- f234 0 f232"/>
              <a:gd name="f237" fmla="+- f233 0 f232"/>
              <a:gd name="f238" fmla="*/ f235 1 f2"/>
              <a:gd name="f239" fmla="*/ f237 1 224"/>
              <a:gd name="f240" fmla="*/ f236 1 250"/>
              <a:gd name="f241" fmla="*/ 26 f237 1"/>
              <a:gd name="f242" fmla="*/ 47 f236 1"/>
              <a:gd name="f243" fmla="*/ 61 f237 1"/>
              <a:gd name="f244" fmla="*/ 75 f236 1"/>
              <a:gd name="f245" fmla="*/ 39 f237 1"/>
              <a:gd name="f246" fmla="*/ 32 f236 1"/>
              <a:gd name="f247" fmla="*/ 56 f237 1"/>
              <a:gd name="f248" fmla="*/ 15 f236 1"/>
              <a:gd name="f249" fmla="*/ 79 f237 1"/>
              <a:gd name="f250" fmla="*/ 9 f236 1"/>
              <a:gd name="f251" fmla="*/ 106 f237 1"/>
              <a:gd name="f252" fmla="*/ 46 f236 1"/>
              <a:gd name="f253" fmla="*/ 99 f237 1"/>
              <a:gd name="f254" fmla="*/ 5 f236 1"/>
              <a:gd name="f255" fmla="*/ 124 f237 1"/>
              <a:gd name="f256" fmla="*/ 118 f237 1"/>
              <a:gd name="f257" fmla="*/ 49 f236 1"/>
              <a:gd name="f258" fmla="*/ 145 f237 1"/>
              <a:gd name="f259" fmla="*/ 168 f237 1"/>
              <a:gd name="f260" fmla="*/ 183 f237 1"/>
              <a:gd name="f261" fmla="*/ 34 f236 1"/>
              <a:gd name="f262" fmla="*/ 166 f237 1"/>
              <a:gd name="f263" fmla="*/ 72 f236 1"/>
              <a:gd name="f264" fmla="*/ 198 f237 1"/>
              <a:gd name="f265" fmla="*/ 48 f236 1"/>
              <a:gd name="f266" fmla="*/ 210 f237 1"/>
              <a:gd name="f267" fmla="*/ 69 f236 1"/>
              <a:gd name="f268" fmla="*/ 86 f236 1"/>
              <a:gd name="f269" fmla="*/ 217 f237 1"/>
              <a:gd name="f270" fmla="*/ 89 f236 1"/>
              <a:gd name="f271" fmla="*/ 224 f237 1"/>
              <a:gd name="f272" fmla="*/ 111 f236 1"/>
              <a:gd name="f273" fmla="*/ 218 f237 1"/>
              <a:gd name="f274" fmla="*/ 134 f236 1"/>
              <a:gd name="f275" fmla="*/ 171 f237 1"/>
              <a:gd name="f276" fmla="*/ 138 f236 1"/>
              <a:gd name="f277" fmla="*/ 154 f236 1"/>
              <a:gd name="f278" fmla="*/ 175 f236 1"/>
              <a:gd name="f279" fmla="*/ 162 f237 1"/>
              <a:gd name="f280" fmla="*/ 147 f236 1"/>
              <a:gd name="f281" fmla="*/ 184 f237 1"/>
              <a:gd name="f282" fmla="*/ 190 f236 1"/>
              <a:gd name="f283" fmla="*/ 208 f236 1"/>
              <a:gd name="f284" fmla="*/ 144 f237 1"/>
              <a:gd name="f285" fmla="*/ 212 f236 1"/>
              <a:gd name="f286" fmla="*/ 134 f237 1"/>
              <a:gd name="f287" fmla="*/ 184 f236 1"/>
              <a:gd name="f288" fmla="*/ 113 f237 1"/>
              <a:gd name="f289" fmla="*/ 197 f236 1"/>
              <a:gd name="f290" fmla="*/ 107 f237 1"/>
              <a:gd name="f291" fmla="*/ 90 f237 1"/>
              <a:gd name="f292" fmla="*/ 213 f236 1"/>
              <a:gd name="f293" fmla="*/ 55 f237 1"/>
              <a:gd name="f294" fmla="*/ 207 f236 1"/>
              <a:gd name="f295" fmla="*/ 40 f237 1"/>
              <a:gd name="f296" fmla="*/ 62 f237 1"/>
              <a:gd name="f297" fmla="*/ 25 f237 1"/>
              <a:gd name="f298" fmla="*/ 176 f236 1"/>
              <a:gd name="f299" fmla="*/ 14 f237 1"/>
              <a:gd name="f300" fmla="*/ 136 f236 1"/>
              <a:gd name="f301" fmla="*/ 7 f237 1"/>
              <a:gd name="f302" fmla="*/ 0 f237 1"/>
              <a:gd name="f303" fmla="*/ 110 f236 1"/>
              <a:gd name="f304" fmla="*/ 52 f237 1"/>
              <a:gd name="f305" fmla="*/ 84 f236 1"/>
              <a:gd name="f306" fmla="*/ 13 f237 1"/>
              <a:gd name="f307" fmla="*/ 112 f236 1"/>
              <a:gd name="f308" fmla="*/ 108 f237 1"/>
              <a:gd name="f309" fmla="*/ 87 f236 1"/>
              <a:gd name="f310" fmla="*/ 126 f237 1"/>
              <a:gd name="f311" fmla="*/ 60 f236 1"/>
              <a:gd name="f312" fmla="*/ 75 f237 1"/>
              <a:gd name="f313" fmla="*/ 73 f236 1"/>
              <a:gd name="f314" fmla="*/ 128 f237 1"/>
              <a:gd name="f315" fmla="*/ 130 f236 1"/>
              <a:gd name="f316" fmla="*/ 94 f237 1"/>
              <a:gd name="f317" fmla="*/ 131 f236 1"/>
              <a:gd name="f318" fmla="*/ 164 f237 1"/>
              <a:gd name="f319" fmla="*/ 98 f236 1"/>
              <a:gd name="f320" fmla="*/ 126 f236 1"/>
              <a:gd name="f321" fmla="*/ 125 f236 1"/>
              <a:gd name="f322" fmla="+- f238 0 f1"/>
              <a:gd name="f323" fmla="*/ f241 1 224"/>
              <a:gd name="f324" fmla="*/ f242 1 250"/>
              <a:gd name="f325" fmla="*/ f243 1 224"/>
              <a:gd name="f326" fmla="*/ f244 1 250"/>
              <a:gd name="f327" fmla="*/ f245 1 224"/>
              <a:gd name="f328" fmla="*/ f246 1 250"/>
              <a:gd name="f329" fmla="*/ f247 1 224"/>
              <a:gd name="f330" fmla="*/ f248 1 250"/>
              <a:gd name="f331" fmla="*/ f249 1 224"/>
              <a:gd name="f332" fmla="*/ f250 1 250"/>
              <a:gd name="f333" fmla="*/ f251 1 224"/>
              <a:gd name="f334" fmla="*/ f252 1 250"/>
              <a:gd name="f335" fmla="*/ f253 1 224"/>
              <a:gd name="f336" fmla="*/ f254 1 250"/>
              <a:gd name="f337" fmla="*/ f255 1 224"/>
              <a:gd name="f338" fmla="*/ f256 1 224"/>
              <a:gd name="f339" fmla="*/ f257 1 250"/>
              <a:gd name="f340" fmla="*/ f258 1 224"/>
              <a:gd name="f341" fmla="*/ f259 1 224"/>
              <a:gd name="f342" fmla="*/ f260 1 224"/>
              <a:gd name="f343" fmla="*/ f261 1 250"/>
              <a:gd name="f344" fmla="*/ f262 1 224"/>
              <a:gd name="f345" fmla="*/ f263 1 250"/>
              <a:gd name="f346" fmla="*/ f264 1 224"/>
              <a:gd name="f347" fmla="*/ f265 1 250"/>
              <a:gd name="f348" fmla="*/ f266 1 224"/>
              <a:gd name="f349" fmla="*/ f267 1 250"/>
              <a:gd name="f350" fmla="*/ f268 1 250"/>
              <a:gd name="f351" fmla="*/ f269 1 224"/>
              <a:gd name="f352" fmla="*/ f270 1 250"/>
              <a:gd name="f353" fmla="*/ f271 1 224"/>
              <a:gd name="f354" fmla="*/ f272 1 250"/>
              <a:gd name="f355" fmla="*/ f273 1 224"/>
              <a:gd name="f356" fmla="*/ f274 1 250"/>
              <a:gd name="f357" fmla="*/ f275 1 224"/>
              <a:gd name="f358" fmla="*/ f276 1 250"/>
              <a:gd name="f359" fmla="*/ f277 1 250"/>
              <a:gd name="f360" fmla="*/ f278 1 250"/>
              <a:gd name="f361" fmla="*/ f279 1 224"/>
              <a:gd name="f362" fmla="*/ f280 1 250"/>
              <a:gd name="f363" fmla="*/ f281 1 224"/>
              <a:gd name="f364" fmla="*/ f282 1 250"/>
              <a:gd name="f365" fmla="*/ f283 1 250"/>
              <a:gd name="f366" fmla="*/ f284 1 224"/>
              <a:gd name="f367" fmla="*/ f285 1 250"/>
              <a:gd name="f368" fmla="*/ f286 1 224"/>
              <a:gd name="f369" fmla="*/ f287 1 250"/>
              <a:gd name="f370" fmla="*/ f288 1 224"/>
              <a:gd name="f371" fmla="*/ f289 1 250"/>
              <a:gd name="f372" fmla="*/ f290 1 224"/>
              <a:gd name="f373" fmla="*/ f291 1 224"/>
              <a:gd name="f374" fmla="*/ f292 1 250"/>
              <a:gd name="f375" fmla="*/ f293 1 224"/>
              <a:gd name="f376" fmla="*/ f294 1 250"/>
              <a:gd name="f377" fmla="*/ f295 1 224"/>
              <a:gd name="f378" fmla="*/ f296 1 224"/>
              <a:gd name="f379" fmla="*/ f297 1 224"/>
              <a:gd name="f380" fmla="*/ f298 1 250"/>
              <a:gd name="f381" fmla="*/ f299 1 224"/>
              <a:gd name="f382" fmla="*/ f300 1 250"/>
              <a:gd name="f383" fmla="*/ f301 1 224"/>
              <a:gd name="f384" fmla="*/ f302 1 224"/>
              <a:gd name="f385" fmla="*/ f303 1 250"/>
              <a:gd name="f386" fmla="*/ f304 1 224"/>
              <a:gd name="f387" fmla="*/ f305 1 250"/>
              <a:gd name="f388" fmla="*/ f306 1 224"/>
              <a:gd name="f389" fmla="*/ f307 1 250"/>
              <a:gd name="f390" fmla="*/ f308 1 224"/>
              <a:gd name="f391" fmla="*/ f309 1 250"/>
              <a:gd name="f392" fmla="*/ f310 1 224"/>
              <a:gd name="f393" fmla="*/ f311 1 250"/>
              <a:gd name="f394" fmla="*/ f312 1 224"/>
              <a:gd name="f395" fmla="*/ f313 1 250"/>
              <a:gd name="f396" fmla="*/ f314 1 224"/>
              <a:gd name="f397" fmla="*/ f315 1 250"/>
              <a:gd name="f398" fmla="*/ f316 1 224"/>
              <a:gd name="f399" fmla="*/ f317 1 250"/>
              <a:gd name="f400" fmla="*/ f318 1 224"/>
              <a:gd name="f401" fmla="*/ f319 1 250"/>
              <a:gd name="f402" fmla="*/ f320 1 250"/>
              <a:gd name="f403" fmla="*/ f321 1 250"/>
              <a:gd name="f404" fmla="*/ 0 1 f239"/>
              <a:gd name="f405" fmla="*/ f233 1 f239"/>
              <a:gd name="f406" fmla="*/ 0 1 f240"/>
              <a:gd name="f407" fmla="*/ f234 1 f240"/>
              <a:gd name="f408" fmla="*/ f323 1 f239"/>
              <a:gd name="f409" fmla="*/ f324 1 f240"/>
              <a:gd name="f410" fmla="*/ f325 1 f239"/>
              <a:gd name="f411" fmla="*/ f326 1 f240"/>
              <a:gd name="f412" fmla="*/ f327 1 f239"/>
              <a:gd name="f413" fmla="*/ f328 1 f240"/>
              <a:gd name="f414" fmla="*/ f329 1 f239"/>
              <a:gd name="f415" fmla="*/ f330 1 f240"/>
              <a:gd name="f416" fmla="*/ f331 1 f239"/>
              <a:gd name="f417" fmla="*/ f332 1 f240"/>
              <a:gd name="f418" fmla="*/ f333 1 f239"/>
              <a:gd name="f419" fmla="*/ f334 1 f240"/>
              <a:gd name="f420" fmla="*/ f335 1 f239"/>
              <a:gd name="f421" fmla="*/ f336 1 f240"/>
              <a:gd name="f422" fmla="*/ f337 1 f239"/>
              <a:gd name="f423" fmla="*/ f338 1 f239"/>
              <a:gd name="f424" fmla="*/ f339 1 f240"/>
              <a:gd name="f425" fmla="*/ f340 1 f239"/>
              <a:gd name="f426" fmla="*/ f341 1 f239"/>
              <a:gd name="f427" fmla="*/ f342 1 f239"/>
              <a:gd name="f428" fmla="*/ f343 1 f240"/>
              <a:gd name="f429" fmla="*/ f344 1 f239"/>
              <a:gd name="f430" fmla="*/ f345 1 f240"/>
              <a:gd name="f431" fmla="*/ f346 1 f239"/>
              <a:gd name="f432" fmla="*/ f347 1 f240"/>
              <a:gd name="f433" fmla="*/ f348 1 f239"/>
              <a:gd name="f434" fmla="*/ f349 1 f240"/>
              <a:gd name="f435" fmla="*/ f350 1 f240"/>
              <a:gd name="f436" fmla="*/ f351 1 f239"/>
              <a:gd name="f437" fmla="*/ f352 1 f240"/>
              <a:gd name="f438" fmla="*/ f353 1 f239"/>
              <a:gd name="f439" fmla="*/ f354 1 f240"/>
              <a:gd name="f440" fmla="*/ f355 1 f239"/>
              <a:gd name="f441" fmla="*/ f356 1 f240"/>
              <a:gd name="f442" fmla="*/ f357 1 f239"/>
              <a:gd name="f443" fmla="*/ f358 1 f240"/>
              <a:gd name="f444" fmla="*/ f359 1 f240"/>
              <a:gd name="f445" fmla="*/ f360 1 f240"/>
              <a:gd name="f446" fmla="*/ f361 1 f239"/>
              <a:gd name="f447" fmla="*/ f362 1 f240"/>
              <a:gd name="f448" fmla="*/ f363 1 f239"/>
              <a:gd name="f449" fmla="*/ f364 1 f240"/>
              <a:gd name="f450" fmla="*/ f365 1 f240"/>
              <a:gd name="f451" fmla="*/ f366 1 f239"/>
              <a:gd name="f452" fmla="*/ f367 1 f240"/>
              <a:gd name="f453" fmla="*/ f368 1 f239"/>
              <a:gd name="f454" fmla="*/ f369 1 f240"/>
              <a:gd name="f455" fmla="*/ f370 1 f239"/>
              <a:gd name="f456" fmla="*/ f371 1 f240"/>
              <a:gd name="f457" fmla="*/ f372 1 f239"/>
              <a:gd name="f458" fmla="*/ f373 1 f239"/>
              <a:gd name="f459" fmla="*/ f374 1 f240"/>
              <a:gd name="f460" fmla="*/ f375 1 f239"/>
              <a:gd name="f461" fmla="*/ f376 1 f240"/>
              <a:gd name="f462" fmla="*/ f377 1 f239"/>
              <a:gd name="f463" fmla="*/ f378 1 f239"/>
              <a:gd name="f464" fmla="*/ f379 1 f239"/>
              <a:gd name="f465" fmla="*/ f380 1 f240"/>
              <a:gd name="f466" fmla="*/ f381 1 f239"/>
              <a:gd name="f467" fmla="*/ f382 1 f240"/>
              <a:gd name="f468" fmla="*/ f383 1 f239"/>
              <a:gd name="f469" fmla="*/ f384 1 f239"/>
              <a:gd name="f470" fmla="*/ f385 1 f240"/>
              <a:gd name="f471" fmla="*/ f386 1 f239"/>
              <a:gd name="f472" fmla="*/ f387 1 f240"/>
              <a:gd name="f473" fmla="*/ f388 1 f239"/>
              <a:gd name="f474" fmla="*/ f389 1 f240"/>
              <a:gd name="f475" fmla="*/ f390 1 f239"/>
              <a:gd name="f476" fmla="*/ f391 1 f240"/>
              <a:gd name="f477" fmla="*/ f392 1 f239"/>
              <a:gd name="f478" fmla="*/ f393 1 f240"/>
              <a:gd name="f479" fmla="*/ f394 1 f239"/>
              <a:gd name="f480" fmla="*/ f395 1 f240"/>
              <a:gd name="f481" fmla="*/ f396 1 f239"/>
              <a:gd name="f482" fmla="*/ f397 1 f240"/>
              <a:gd name="f483" fmla="*/ f398 1 f239"/>
              <a:gd name="f484" fmla="*/ f399 1 f240"/>
              <a:gd name="f485" fmla="*/ f400 1 f239"/>
              <a:gd name="f486" fmla="*/ f401 1 f240"/>
              <a:gd name="f487" fmla="*/ f402 1 f240"/>
              <a:gd name="f488" fmla="*/ f403 1 f240"/>
              <a:gd name="f489" fmla="*/ f404 f230 1"/>
              <a:gd name="f490" fmla="*/ f405 f230 1"/>
              <a:gd name="f491" fmla="*/ f407 f231 1"/>
              <a:gd name="f492" fmla="*/ f406 f231 1"/>
              <a:gd name="f493" fmla="*/ f408 f230 1"/>
              <a:gd name="f494" fmla="*/ f409 f231 1"/>
              <a:gd name="f495" fmla="*/ f410 f230 1"/>
              <a:gd name="f496" fmla="*/ f411 f231 1"/>
              <a:gd name="f497" fmla="*/ f412 f230 1"/>
              <a:gd name="f498" fmla="*/ f413 f231 1"/>
              <a:gd name="f499" fmla="*/ f414 f230 1"/>
              <a:gd name="f500" fmla="*/ f415 f231 1"/>
              <a:gd name="f501" fmla="*/ f416 f230 1"/>
              <a:gd name="f502" fmla="*/ f417 f231 1"/>
              <a:gd name="f503" fmla="*/ f418 f230 1"/>
              <a:gd name="f504" fmla="*/ f419 f231 1"/>
              <a:gd name="f505" fmla="*/ f420 f230 1"/>
              <a:gd name="f506" fmla="*/ f421 f231 1"/>
              <a:gd name="f507" fmla="*/ f422 f230 1"/>
              <a:gd name="f508" fmla="*/ f423 f230 1"/>
              <a:gd name="f509" fmla="*/ f424 f231 1"/>
              <a:gd name="f510" fmla="*/ f425 f230 1"/>
              <a:gd name="f511" fmla="*/ f426 f230 1"/>
              <a:gd name="f512" fmla="*/ f427 f230 1"/>
              <a:gd name="f513" fmla="*/ f428 f231 1"/>
              <a:gd name="f514" fmla="*/ f429 f230 1"/>
              <a:gd name="f515" fmla="*/ f430 f231 1"/>
              <a:gd name="f516" fmla="*/ f431 f230 1"/>
              <a:gd name="f517" fmla="*/ f432 f231 1"/>
              <a:gd name="f518" fmla="*/ f433 f230 1"/>
              <a:gd name="f519" fmla="*/ f434 f231 1"/>
              <a:gd name="f520" fmla="*/ f435 f231 1"/>
              <a:gd name="f521" fmla="*/ f436 f230 1"/>
              <a:gd name="f522" fmla="*/ f437 f231 1"/>
              <a:gd name="f523" fmla="*/ f438 f230 1"/>
              <a:gd name="f524" fmla="*/ f439 f231 1"/>
              <a:gd name="f525" fmla="*/ f440 f230 1"/>
              <a:gd name="f526" fmla="*/ f441 f231 1"/>
              <a:gd name="f527" fmla="*/ f442 f230 1"/>
              <a:gd name="f528" fmla="*/ f443 f231 1"/>
              <a:gd name="f529" fmla="*/ f444 f231 1"/>
              <a:gd name="f530" fmla="*/ f445 f231 1"/>
              <a:gd name="f531" fmla="*/ f446 f230 1"/>
              <a:gd name="f532" fmla="*/ f447 f231 1"/>
              <a:gd name="f533" fmla="*/ f448 f230 1"/>
              <a:gd name="f534" fmla="*/ f449 f231 1"/>
              <a:gd name="f535" fmla="*/ f450 f231 1"/>
              <a:gd name="f536" fmla="*/ f451 f230 1"/>
              <a:gd name="f537" fmla="*/ f452 f231 1"/>
              <a:gd name="f538" fmla="*/ f453 f230 1"/>
              <a:gd name="f539" fmla="*/ f454 f231 1"/>
              <a:gd name="f540" fmla="*/ f455 f230 1"/>
              <a:gd name="f541" fmla="*/ f456 f231 1"/>
              <a:gd name="f542" fmla="*/ f457 f230 1"/>
              <a:gd name="f543" fmla="*/ f458 f230 1"/>
              <a:gd name="f544" fmla="*/ f459 f231 1"/>
              <a:gd name="f545" fmla="*/ f460 f230 1"/>
              <a:gd name="f546" fmla="*/ f461 f231 1"/>
              <a:gd name="f547" fmla="*/ f462 f230 1"/>
              <a:gd name="f548" fmla="*/ f463 f230 1"/>
              <a:gd name="f549" fmla="*/ f464 f230 1"/>
              <a:gd name="f550" fmla="*/ f465 f231 1"/>
              <a:gd name="f551" fmla="*/ f466 f230 1"/>
              <a:gd name="f552" fmla="*/ f467 f231 1"/>
              <a:gd name="f553" fmla="*/ f468 f230 1"/>
              <a:gd name="f554" fmla="*/ f469 f230 1"/>
              <a:gd name="f555" fmla="*/ f470 f231 1"/>
              <a:gd name="f556" fmla="*/ f471 f230 1"/>
              <a:gd name="f557" fmla="*/ f472 f231 1"/>
              <a:gd name="f558" fmla="*/ f473 f230 1"/>
              <a:gd name="f559" fmla="*/ f474 f231 1"/>
              <a:gd name="f560" fmla="*/ f475 f230 1"/>
              <a:gd name="f561" fmla="*/ f476 f231 1"/>
              <a:gd name="f562" fmla="*/ f477 f230 1"/>
              <a:gd name="f563" fmla="*/ f478 f231 1"/>
              <a:gd name="f564" fmla="*/ f479 f230 1"/>
              <a:gd name="f565" fmla="*/ f480 f231 1"/>
              <a:gd name="f566" fmla="*/ f481 f230 1"/>
              <a:gd name="f567" fmla="*/ f482 f231 1"/>
              <a:gd name="f568" fmla="*/ f483 f230 1"/>
              <a:gd name="f569" fmla="*/ f484 f231 1"/>
              <a:gd name="f570" fmla="*/ f485 f230 1"/>
              <a:gd name="f571" fmla="*/ f486 f231 1"/>
              <a:gd name="f572" fmla="*/ f487 f231 1"/>
              <a:gd name="f573" fmla="*/ f488 f2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2">
                <a:pos x="f493" y="f494"/>
              </a:cxn>
              <a:cxn ang="f322">
                <a:pos x="f495" y="f496"/>
              </a:cxn>
              <a:cxn ang="f322">
                <a:pos x="f497" y="f498"/>
              </a:cxn>
              <a:cxn ang="f322">
                <a:pos x="f499" y="f500"/>
              </a:cxn>
              <a:cxn ang="f322">
                <a:pos x="f501" y="f502"/>
              </a:cxn>
              <a:cxn ang="f322">
                <a:pos x="f503" y="f504"/>
              </a:cxn>
              <a:cxn ang="f322">
                <a:pos x="f505" y="f506"/>
              </a:cxn>
              <a:cxn ang="f322">
                <a:pos x="f507" y="f506"/>
              </a:cxn>
              <a:cxn ang="f322">
                <a:pos x="f508" y="f509"/>
              </a:cxn>
              <a:cxn ang="f322">
                <a:pos x="f510" y="f502"/>
              </a:cxn>
              <a:cxn ang="f322">
                <a:pos x="f511" y="f500"/>
              </a:cxn>
              <a:cxn ang="f322">
                <a:pos x="f512" y="f513"/>
              </a:cxn>
              <a:cxn ang="f322">
                <a:pos x="f514" y="f515"/>
              </a:cxn>
              <a:cxn ang="f322">
                <a:pos x="f516" y="f517"/>
              </a:cxn>
              <a:cxn ang="f322">
                <a:pos x="f518" y="f519"/>
              </a:cxn>
              <a:cxn ang="f322">
                <a:pos x="f511" y="f520"/>
              </a:cxn>
              <a:cxn ang="f322">
                <a:pos x="f521" y="f522"/>
              </a:cxn>
              <a:cxn ang="f322">
                <a:pos x="f523" y="f524"/>
              </a:cxn>
              <a:cxn ang="f322">
                <a:pos x="f525" y="f526"/>
              </a:cxn>
              <a:cxn ang="f322">
                <a:pos x="f527" y="f528"/>
              </a:cxn>
              <a:cxn ang="f322">
                <a:pos x="f518" y="f529"/>
              </a:cxn>
              <a:cxn ang="f322">
                <a:pos x="f516" y="f530"/>
              </a:cxn>
              <a:cxn ang="f322">
                <a:pos x="f531" y="f532"/>
              </a:cxn>
              <a:cxn ang="f322">
                <a:pos x="f533" y="f534"/>
              </a:cxn>
              <a:cxn ang="f322">
                <a:pos x="f511" y="f535"/>
              </a:cxn>
              <a:cxn ang="f322">
                <a:pos x="f536" y="f537"/>
              </a:cxn>
              <a:cxn ang="f322">
                <a:pos x="f538" y="f539"/>
              </a:cxn>
              <a:cxn ang="f322">
                <a:pos x="f540" y="f541"/>
              </a:cxn>
              <a:cxn ang="f322">
                <a:pos x="f542" y="f528"/>
              </a:cxn>
              <a:cxn ang="f322">
                <a:pos x="f543" y="f539"/>
              </a:cxn>
              <a:cxn ang="f322">
                <a:pos x="f501" y="f544"/>
              </a:cxn>
              <a:cxn ang="f322">
                <a:pos x="f545" y="f546"/>
              </a:cxn>
              <a:cxn ang="f322">
                <a:pos x="f547" y="f534"/>
              </a:cxn>
              <a:cxn ang="f322">
                <a:pos x="f548" y="f532"/>
              </a:cxn>
              <a:cxn ang="f322">
                <a:pos x="f549" y="f550"/>
              </a:cxn>
              <a:cxn ang="f322">
                <a:pos x="f551" y="f529"/>
              </a:cxn>
              <a:cxn ang="f322">
                <a:pos x="f499" y="f552"/>
              </a:cxn>
              <a:cxn ang="f322">
                <a:pos x="f553" y="f526"/>
              </a:cxn>
              <a:cxn ang="f322">
                <a:pos x="f554" y="f555"/>
              </a:cxn>
              <a:cxn ang="f322">
                <a:pos x="f553" y="f522"/>
              </a:cxn>
              <a:cxn ang="f322">
                <a:pos x="f556" y="f557"/>
              </a:cxn>
              <a:cxn ang="f322">
                <a:pos x="f558" y="f519"/>
              </a:cxn>
              <a:cxn ang="f322">
                <a:pos x="f507" y="f559"/>
              </a:cxn>
              <a:cxn ang="f322">
                <a:pos x="f560" y="f561"/>
              </a:cxn>
              <a:cxn ang="f322">
                <a:pos x="f562" y="f563"/>
              </a:cxn>
              <a:cxn ang="f322">
                <a:pos x="f564" y="f565"/>
              </a:cxn>
              <a:cxn ang="f322">
                <a:pos x="f566" y="f567"/>
              </a:cxn>
              <a:cxn ang="f322">
                <a:pos x="f568" y="f569"/>
              </a:cxn>
              <a:cxn ang="f322">
                <a:pos x="f570" y="f571"/>
              </a:cxn>
              <a:cxn ang="f322">
                <a:pos x="f495" y="f572"/>
              </a:cxn>
              <a:cxn ang="f322">
                <a:pos x="f570" y="f573"/>
              </a:cxn>
            </a:cxnLst>
            <a:rect l="f489" t="f492" r="f490" b="f491"/>
            <a:pathLst>
              <a:path w="224" h="250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0" y="f15"/>
                  <a:pt x="f16" y="f17"/>
                  <a:pt x="f18" y="f19"/>
                </a:cubicBezTo>
                <a:cubicBezTo>
                  <a:pt x="f20" y="f21"/>
                  <a:pt x="f22" y="f23"/>
                  <a:pt x="f24" y="f25"/>
                </a:cubicBezTo>
                <a:cubicBezTo>
                  <a:pt x="f16" y="f26"/>
                  <a:pt x="f16" y="f27"/>
                  <a:pt x="f16" y="f28"/>
                </a:cubicBezTo>
                <a:cubicBezTo>
                  <a:pt x="f29" y="f28"/>
                  <a:pt x="f30" y="f31"/>
                  <a:pt x="f32" y="f33"/>
                </a:cubicBezTo>
                <a:cubicBezTo>
                  <a:pt x="f34" y="f35"/>
                  <a:pt x="f27" y="f36"/>
                  <a:pt x="f27" y="f37"/>
                </a:cubicBezTo>
                <a:cubicBezTo>
                  <a:pt x="f38" y="f39"/>
                  <a:pt x="f23" y="f9"/>
                  <a:pt x="f40" y="f41"/>
                </a:cubicBezTo>
                <a:cubicBezTo>
                  <a:pt x="f42" y="f43"/>
                  <a:pt x="f23" y="f44"/>
                  <a:pt x="f13" y="f45"/>
                </a:cubicBezTo>
                <a:cubicBezTo>
                  <a:pt x="f46" y="f17"/>
                  <a:pt x="f47" y="f45"/>
                  <a:pt x="f48" y="f42"/>
                </a:cubicBezTo>
                <a:cubicBezTo>
                  <a:pt x="f9" y="f21"/>
                  <a:pt x="f9" y="f27"/>
                  <a:pt x="f15" y="f27"/>
                </a:cubicBezTo>
                <a:cubicBezTo>
                  <a:pt x="f49" y="f27"/>
                  <a:pt x="f26" y="f50"/>
                  <a:pt x="f28" y="f30"/>
                </a:cubicBezTo>
                <a:cubicBezTo>
                  <a:pt x="f31" y="f18"/>
                  <a:pt x="f28" y="f16"/>
                  <a:pt x="f33" y="f16"/>
                </a:cubicBezTo>
                <a:cubicBezTo>
                  <a:pt x="f27" y="f51"/>
                  <a:pt x="f26" y="f51"/>
                  <a:pt x="f52" y="f16"/>
                </a:cubicBezTo>
                <a:cubicBezTo>
                  <a:pt x="f49" y="f24"/>
                  <a:pt x="f37" y="f20"/>
                  <a:pt x="f15" y="f18"/>
                </a:cubicBezTo>
                <a:cubicBezTo>
                  <a:pt x="f15" y="f16"/>
                  <a:pt x="f15" y="f10"/>
                  <a:pt x="f15" y="f14"/>
                </a:cubicBezTo>
                <a:cubicBezTo>
                  <a:pt x="f13" y="f12"/>
                  <a:pt x="f11" y="f53"/>
                  <a:pt x="f9" y="f54"/>
                </a:cubicBezTo>
                <a:cubicBezTo>
                  <a:pt x="f9" y="f53"/>
                  <a:pt x="f47" y="f55"/>
                  <a:pt x="f47" y="f56"/>
                </a:cubicBezTo>
                <a:cubicBezTo>
                  <a:pt x="f9" y="f57"/>
                  <a:pt x="f58" y="f59"/>
                  <a:pt x="f60" y="f61"/>
                </a:cubicBezTo>
                <a:cubicBezTo>
                  <a:pt x="f41" y="f62"/>
                  <a:pt x="f63" y="f62"/>
                  <a:pt x="f63" y="f64"/>
                </a:cubicBezTo>
                <a:cubicBezTo>
                  <a:pt x="f65" y="f14"/>
                  <a:pt x="f66" y="f8"/>
                  <a:pt x="f65" y="f22"/>
                </a:cubicBezTo>
                <a:cubicBezTo>
                  <a:pt x="f67" y="f31"/>
                  <a:pt x="f65" y="f26"/>
                  <a:pt x="f68" y="f17"/>
                </a:cubicBezTo>
                <a:cubicBezTo>
                  <a:pt x="f69" y="f25"/>
                  <a:pt x="f66" y="f34"/>
                  <a:pt x="f70" y="f31"/>
                </a:cubicBezTo>
                <a:cubicBezTo>
                  <a:pt x="f71" y="f31"/>
                  <a:pt x="f72" y="f35"/>
                  <a:pt x="f73" y="f74"/>
                </a:cubicBezTo>
                <a:cubicBezTo>
                  <a:pt x="f73" y="f31"/>
                  <a:pt x="f75" y="f20"/>
                  <a:pt x="f71" y="f8"/>
                </a:cubicBezTo>
                <a:cubicBezTo>
                  <a:pt x="f76" y="f10"/>
                  <a:pt x="f77" y="f56"/>
                  <a:pt x="f78" y="f62"/>
                </a:cubicBezTo>
                <a:cubicBezTo>
                  <a:pt x="f79" y="f61"/>
                  <a:pt x="f77" y="f80"/>
                  <a:pt x="f76" y="f5"/>
                </a:cubicBezTo>
                <a:cubicBezTo>
                  <a:pt x="f81" y="f82"/>
                  <a:pt x="f71" y="f80"/>
                  <a:pt x="f83" y="f61"/>
                </a:cubicBezTo>
                <a:cubicBezTo>
                  <a:pt x="f84" y="f62"/>
                  <a:pt x="f72" y="f85"/>
                  <a:pt x="f86" y="f56"/>
                </a:cubicBezTo>
                <a:cubicBezTo>
                  <a:pt x="f73" y="f59"/>
                  <a:pt x="f75" y="f87"/>
                  <a:pt x="f88" y="f5"/>
                </a:cubicBezTo>
                <a:cubicBezTo>
                  <a:pt x="f89" y="f87"/>
                  <a:pt x="f90" y="f59"/>
                  <a:pt x="f91" y="f56"/>
                </a:cubicBezTo>
                <a:cubicBezTo>
                  <a:pt x="f92" y="f85"/>
                  <a:pt x="f93" y="f59"/>
                  <a:pt x="f94" y="f61"/>
                </a:cubicBezTo>
                <a:cubicBezTo>
                  <a:pt x="f95" y="f96"/>
                  <a:pt x="f97" y="f80"/>
                  <a:pt x="f98" y="f5"/>
                </a:cubicBezTo>
                <a:cubicBezTo>
                  <a:pt x="f99" y="f80"/>
                  <a:pt x="f100" y="f101"/>
                  <a:pt x="f100" y="f59"/>
                </a:cubicBezTo>
                <a:cubicBezTo>
                  <a:pt x="f102" y="f56"/>
                  <a:pt x="f103" y="f10"/>
                  <a:pt x="f104" y="f105"/>
                </a:cubicBezTo>
                <a:cubicBezTo>
                  <a:pt x="f106" y="f29"/>
                  <a:pt x="f90" y="f31"/>
                  <a:pt x="f107" y="f36"/>
                </a:cubicBezTo>
                <a:cubicBezTo>
                  <a:pt x="f108" y="f35"/>
                  <a:pt x="f94" y="f30"/>
                  <a:pt x="f102" y="f28"/>
                </a:cubicBezTo>
                <a:cubicBezTo>
                  <a:pt x="f109" y="f38"/>
                  <a:pt x="f110" y="f52"/>
                  <a:pt x="f111" y="f21"/>
                </a:cubicBezTo>
                <a:cubicBezTo>
                  <a:pt x="f112" y="f26"/>
                  <a:pt x="f113" y="f28"/>
                  <a:pt x="f114" y="f22"/>
                </a:cubicBezTo>
                <a:cubicBezTo>
                  <a:pt x="f115" y="f8"/>
                  <a:pt x="f112" y="f14"/>
                  <a:pt x="f116" y="f64"/>
                </a:cubicBezTo>
                <a:cubicBezTo>
                  <a:pt x="f116" y="f62"/>
                  <a:pt x="f117" y="f62"/>
                  <a:pt x="f118" y="f61"/>
                </a:cubicBezTo>
                <a:cubicBezTo>
                  <a:pt x="f119" y="f59"/>
                  <a:pt x="f120" y="f57"/>
                  <a:pt x="f120" y="f56"/>
                </a:cubicBezTo>
                <a:cubicBezTo>
                  <a:pt x="f121" y="f55"/>
                  <a:pt x="f120" y="f10"/>
                  <a:pt x="f120" y="f105"/>
                </a:cubicBezTo>
                <a:cubicBezTo>
                  <a:pt x="f122" y="f53"/>
                  <a:pt x="f123" y="f12"/>
                  <a:pt x="f124" y="f14"/>
                </a:cubicBezTo>
                <a:cubicBezTo>
                  <a:pt x="f124" y="f10"/>
                  <a:pt x="f124" y="f16"/>
                  <a:pt x="f124" y="f18"/>
                </a:cubicBezTo>
                <a:cubicBezTo>
                  <a:pt x="f125" y="f20"/>
                  <a:pt x="f126" y="f22"/>
                  <a:pt x="f127" y="f24"/>
                </a:cubicBezTo>
                <a:cubicBezTo>
                  <a:pt x="f128" y="f16"/>
                  <a:pt x="f129" y="f51"/>
                  <a:pt x="f130" y="f51"/>
                </a:cubicBezTo>
                <a:cubicBezTo>
                  <a:pt x="f130" y="f22"/>
                  <a:pt x="f131" y="f30"/>
                  <a:pt x="f132" y="f133"/>
                </a:cubicBezTo>
                <a:cubicBezTo>
                  <a:pt x="f134" y="f34"/>
                  <a:pt x="f135" y="f27"/>
                  <a:pt x="f136" y="f27"/>
                </a:cubicBezTo>
                <a:cubicBezTo>
                  <a:pt x="f121" y="f33"/>
                  <a:pt x="f120" y="f49"/>
                  <a:pt x="f137" y="f40"/>
                </a:cubicBezTo>
                <a:cubicBezTo>
                  <a:pt x="f121" y="f138"/>
                  <a:pt x="f139" y="f52"/>
                  <a:pt x="f140" y="f42"/>
                </a:cubicBezTo>
                <a:cubicBezTo>
                  <a:pt x="f124" y="f44"/>
                  <a:pt x="f140" y="f43"/>
                  <a:pt x="f140" y="f60"/>
                </a:cubicBezTo>
                <a:cubicBezTo>
                  <a:pt x="f127" y="f58"/>
                  <a:pt x="f134" y="f141"/>
                  <a:pt x="f129" y="f15"/>
                </a:cubicBezTo>
                <a:cubicBezTo>
                  <a:pt x="f132" y="f23"/>
                  <a:pt x="f142" y="f26"/>
                  <a:pt x="f143" y="f33"/>
                </a:cubicBezTo>
                <a:cubicBezTo>
                  <a:pt x="f144" y="f31"/>
                  <a:pt x="f145" y="f28"/>
                  <a:pt x="f146" y="f28"/>
                </a:cubicBezTo>
                <a:cubicBezTo>
                  <a:pt x="f147" y="f27"/>
                  <a:pt x="f146" y="f26"/>
                  <a:pt x="f147" y="f52"/>
                </a:cubicBezTo>
                <a:cubicBezTo>
                  <a:pt x="f145" y="f49"/>
                  <a:pt x="f148" y="f37"/>
                  <a:pt x="f149" y="f17"/>
                </a:cubicBezTo>
                <a:cubicBezTo>
                  <a:pt x="f146" y="f17"/>
                  <a:pt x="f150" y="f17"/>
                  <a:pt x="f151" y="f15"/>
                </a:cubicBezTo>
                <a:cubicBezTo>
                  <a:pt x="f152" y="f13"/>
                  <a:pt x="f150" y="f153"/>
                  <a:pt x="f154" y="f47"/>
                </a:cubicBezTo>
                <a:cubicBezTo>
                  <a:pt x="f150" y="f47"/>
                  <a:pt x="f152" y="f43"/>
                  <a:pt x="f155" y="f47"/>
                </a:cubicBezTo>
                <a:cubicBezTo>
                  <a:pt x="f156" y="f47"/>
                  <a:pt x="f157" y="f58"/>
                  <a:pt x="f158" y="f60"/>
                </a:cubicBezTo>
                <a:cubicBezTo>
                  <a:pt x="f159" y="f48"/>
                  <a:pt x="f160" y="f161"/>
                  <a:pt x="f162" y="f63"/>
                </a:cubicBezTo>
                <a:cubicBezTo>
                  <a:pt x="f163" y="f65"/>
                  <a:pt x="f164" y="f165"/>
                  <a:pt x="f145" y="f63"/>
                </a:cubicBezTo>
                <a:cubicBezTo>
                  <a:pt x="f131" y="f60"/>
                  <a:pt x="f128" y="f65"/>
                  <a:pt x="f124" y="f68"/>
                </a:cubicBezTo>
                <a:cubicBezTo>
                  <a:pt x="f166" y="f69"/>
                  <a:pt x="f142" y="f167"/>
                  <a:pt x="f131" y="f76"/>
                </a:cubicBezTo>
                <a:cubicBezTo>
                  <a:pt x="f131" y="f168"/>
                  <a:pt x="f2" y="f84"/>
                  <a:pt x="f169" y="f170"/>
                </a:cubicBezTo>
                <a:cubicBezTo>
                  <a:pt x="f131" y="f170"/>
                  <a:pt x="f171" y="f172"/>
                  <a:pt x="f173" y="f174"/>
                </a:cubicBezTo>
                <a:cubicBezTo>
                  <a:pt x="f175" y="f176"/>
                  <a:pt x="f177" y="f178"/>
                  <a:pt x="f159" y="f78"/>
                </a:cubicBezTo>
                <a:cubicBezTo>
                  <a:pt x="f179" y="f79"/>
                  <a:pt x="f180" y="f77"/>
                  <a:pt x="f6" y="f76"/>
                </a:cubicBezTo>
                <a:cubicBezTo>
                  <a:pt x="f180" y="f81"/>
                  <a:pt x="f181" y="f168"/>
                  <a:pt x="f179" y="f83"/>
                </a:cubicBezTo>
                <a:cubicBezTo>
                  <a:pt x="f160" y="f182"/>
                  <a:pt x="f156" y="f84"/>
                  <a:pt x="f155" y="f86"/>
                </a:cubicBezTo>
                <a:cubicBezTo>
                  <a:pt x="f157" y="f73"/>
                  <a:pt x="f183" y="f172"/>
                  <a:pt x="f6" y="f184"/>
                </a:cubicBezTo>
                <a:cubicBezTo>
                  <a:pt x="f183" y="f106"/>
                  <a:pt x="f160" y="f90"/>
                  <a:pt x="f177" y="f91"/>
                </a:cubicBezTo>
                <a:cubicBezTo>
                  <a:pt x="f156" y="f92"/>
                  <a:pt x="f160" y="f93"/>
                  <a:pt x="f179" y="f94"/>
                </a:cubicBezTo>
                <a:cubicBezTo>
                  <a:pt x="f181" y="f185"/>
                  <a:pt x="f6" y="f97"/>
                  <a:pt x="f186" y="f98"/>
                </a:cubicBezTo>
                <a:cubicBezTo>
                  <a:pt x="f186" y="f99"/>
                  <a:pt x="f179" y="f187"/>
                  <a:pt x="f158" y="f187"/>
                </a:cubicBezTo>
                <a:cubicBezTo>
                  <a:pt x="f188" y="f99"/>
                  <a:pt x="f150" y="f103"/>
                  <a:pt x="f154" y="f104"/>
                </a:cubicBezTo>
                <a:cubicBezTo>
                  <a:pt x="f171" y="f106"/>
                  <a:pt x="f142" y="f90"/>
                  <a:pt x="f135" y="f107"/>
                </a:cubicBezTo>
                <a:cubicBezTo>
                  <a:pt x="f2" y="f93"/>
                  <a:pt x="f144" y="f108"/>
                  <a:pt x="f131" y="f99"/>
                </a:cubicBezTo>
                <a:cubicBezTo>
                  <a:pt x="f132" y="f100"/>
                  <a:pt x="f166" y="f109"/>
                  <a:pt x="f189" y="f190"/>
                </a:cubicBezTo>
                <a:cubicBezTo>
                  <a:pt x="f128" y="f112"/>
                  <a:pt x="f131" y="f191"/>
                  <a:pt x="f192" y="f112"/>
                </a:cubicBezTo>
                <a:cubicBezTo>
                  <a:pt x="f173" y="f115"/>
                  <a:pt x="f152" y="f193"/>
                  <a:pt x="f156" y="f112"/>
                </a:cubicBezTo>
                <a:cubicBezTo>
                  <a:pt x="f157" y="f114"/>
                  <a:pt x="f160" y="f137"/>
                  <a:pt x="f158" y="f191"/>
                </a:cubicBezTo>
                <a:cubicBezTo>
                  <a:pt x="f157" y="f118"/>
                  <a:pt x="f156" y="f119"/>
                  <a:pt x="f155" y="f120"/>
                </a:cubicBezTo>
                <a:cubicBezTo>
                  <a:pt x="f152" y="f120"/>
                  <a:pt x="f150" y="f119"/>
                  <a:pt x="f173" y="f118"/>
                </a:cubicBezTo>
                <a:cubicBezTo>
                  <a:pt x="f150" y="f194"/>
                  <a:pt x="f195" y="f123"/>
                  <a:pt x="f163" y="f124"/>
                </a:cubicBezTo>
                <a:cubicBezTo>
                  <a:pt x="f175" y="f124"/>
                  <a:pt x="f146" y="f124"/>
                  <a:pt x="f196" y="f124"/>
                </a:cubicBezTo>
                <a:cubicBezTo>
                  <a:pt x="f171" y="f125"/>
                  <a:pt x="f192" y="f126"/>
                  <a:pt x="f147" y="f127"/>
                </a:cubicBezTo>
                <a:cubicBezTo>
                  <a:pt x="f146" y="f128"/>
                  <a:pt x="f146" y="f129"/>
                  <a:pt x="f146" y="f132"/>
                </a:cubicBezTo>
                <a:cubicBezTo>
                  <a:pt x="f145" y="f132"/>
                  <a:pt x="f149" y="f131"/>
                  <a:pt x="f144" y="f132"/>
                </a:cubicBezTo>
                <a:cubicBezTo>
                  <a:pt x="f197" y="f134"/>
                  <a:pt x="f129" y="f135"/>
                  <a:pt x="f198" y="f136"/>
                </a:cubicBezTo>
                <a:cubicBezTo>
                  <a:pt x="f132" y="f121"/>
                  <a:pt x="f199" y="f119"/>
                  <a:pt x="f200" y="f201"/>
                </a:cubicBezTo>
                <a:cubicBezTo>
                  <a:pt x="f202" y="f120"/>
                  <a:pt x="f135" y="f122"/>
                  <a:pt x="f202" y="f140"/>
                </a:cubicBezTo>
                <a:cubicBezTo>
                  <a:pt x="f194" y="f126"/>
                  <a:pt x="f121" y="f203"/>
                  <a:pt x="f191" y="f200"/>
                </a:cubicBezTo>
                <a:cubicBezTo>
                  <a:pt x="f120" y="f125"/>
                  <a:pt x="f120" y="f129"/>
                  <a:pt x="f124" y="f129"/>
                </a:cubicBezTo>
                <a:cubicBezTo>
                  <a:pt x="f199" y="f2"/>
                  <a:pt x="f134" y="f142"/>
                  <a:pt x="f130" y="f143"/>
                </a:cubicBezTo>
                <a:cubicBezTo>
                  <a:pt x="f131" y="f144"/>
                  <a:pt x="f130" y="f145"/>
                  <a:pt x="f130" y="f146"/>
                </a:cubicBezTo>
                <a:cubicBezTo>
                  <a:pt x="f129" y="f147"/>
                  <a:pt x="f128" y="f147"/>
                  <a:pt x="f166" y="f192"/>
                </a:cubicBezTo>
                <a:cubicBezTo>
                  <a:pt x="f199" y="f145"/>
                  <a:pt x="f189" y="f196"/>
                  <a:pt x="f124" y="f144"/>
                </a:cubicBezTo>
                <a:cubicBezTo>
                  <a:pt x="f124" y="f147"/>
                  <a:pt x="f124" y="f175"/>
                  <a:pt x="f124" y="f163"/>
                </a:cubicBezTo>
                <a:cubicBezTo>
                  <a:pt x="f123" y="f195"/>
                  <a:pt x="f122" y="f175"/>
                  <a:pt x="f120" y="f173"/>
                </a:cubicBezTo>
                <a:cubicBezTo>
                  <a:pt x="f120" y="f175"/>
                  <a:pt x="f121" y="f195"/>
                  <a:pt x="f120" y="f151"/>
                </a:cubicBezTo>
                <a:cubicBezTo>
                  <a:pt x="f120" y="f188"/>
                  <a:pt x="f119" y="f157"/>
                  <a:pt x="f118" y="f159"/>
                </a:cubicBezTo>
                <a:cubicBezTo>
                  <a:pt x="f117" y="f160"/>
                  <a:pt x="f114" y="f162"/>
                  <a:pt x="f114" y="f188"/>
                </a:cubicBezTo>
                <a:cubicBezTo>
                  <a:pt x="f112" y="f152"/>
                  <a:pt x="f193" y="f146"/>
                  <a:pt x="f114" y="f171"/>
                </a:cubicBezTo>
                <a:cubicBezTo>
                  <a:pt x="f113" y="f132"/>
                  <a:pt x="f112" y="f169"/>
                  <a:pt x="f110" y="f204"/>
                </a:cubicBezTo>
                <a:cubicBezTo>
                  <a:pt x="f110" y="f189"/>
                  <a:pt x="f110" y="f126"/>
                  <a:pt x="f110" y="f199"/>
                </a:cubicBezTo>
                <a:cubicBezTo>
                  <a:pt x="f109" y="f169"/>
                  <a:pt x="f100" y="f2"/>
                  <a:pt x="f187" y="f130"/>
                </a:cubicBezTo>
                <a:cubicBezTo>
                  <a:pt x="f103" y="f129"/>
                  <a:pt x="f104" y="f128"/>
                  <a:pt x="f95" y="f135"/>
                </a:cubicBezTo>
                <a:cubicBezTo>
                  <a:pt x="f185" y="f126"/>
                  <a:pt x="f185" y="f204"/>
                  <a:pt x="f95" y="f203"/>
                </a:cubicBezTo>
                <a:cubicBezTo>
                  <a:pt x="f187" y="f120"/>
                  <a:pt x="f95" y="f201"/>
                  <a:pt x="f92" y="f190"/>
                </a:cubicBezTo>
                <a:cubicBezTo>
                  <a:pt x="f107" y="f122"/>
                  <a:pt x="f90" y="f128"/>
                  <a:pt x="f88" y="f192"/>
                </a:cubicBezTo>
                <a:cubicBezTo>
                  <a:pt x="f172" y="f156"/>
                  <a:pt x="f72" y="f205"/>
                  <a:pt x="f81" y="f206"/>
                </a:cubicBezTo>
                <a:cubicBezTo>
                  <a:pt x="f70" y="f207"/>
                  <a:pt x="f78" y="f208"/>
                  <a:pt x="f209" y="f7"/>
                </a:cubicBezTo>
                <a:cubicBezTo>
                  <a:pt x="f209" y="f210"/>
                  <a:pt x="f211" y="f212"/>
                  <a:pt x="f68" y="f213"/>
                </a:cubicBezTo>
                <a:cubicBezTo>
                  <a:pt x="f86" y="f152"/>
                  <a:pt x="f214" y="f199"/>
                  <a:pt x="f215" y="f190"/>
                </a:cubicBezTo>
                <a:cubicBezTo>
                  <a:pt x="f215" y="f110"/>
                  <a:pt x="f215" y="f110"/>
                  <a:pt x="f73" y="f187"/>
                </a:cubicBezTo>
                <a:cubicBezTo>
                  <a:pt x="f84" y="f116"/>
                  <a:pt x="f78" y="f113"/>
                  <a:pt x="f71" y="f202"/>
                </a:cubicBezTo>
                <a:cubicBezTo>
                  <a:pt x="f182" y="f124"/>
                  <a:pt x="f83" y="f135"/>
                  <a:pt x="f168" y="f128"/>
                </a:cubicBezTo>
                <a:cubicBezTo>
                  <a:pt x="f174" y="f2"/>
                  <a:pt x="f176" y="f198"/>
                  <a:pt x="f178" y="f130"/>
                </a:cubicBezTo>
                <a:cubicBezTo>
                  <a:pt x="f78" y="f129"/>
                  <a:pt x="f69" y="f128"/>
                  <a:pt x="f69" y="f127"/>
                </a:cubicBezTo>
                <a:cubicBezTo>
                  <a:pt x="f68" y="f135"/>
                  <a:pt x="f69" y="f126"/>
                  <a:pt x="f68" y="f125"/>
                </a:cubicBezTo>
                <a:cubicBezTo>
                  <a:pt x="f167" y="f128"/>
                  <a:pt x="f67" y="f132"/>
                  <a:pt x="f65" y="f171"/>
                </a:cubicBezTo>
                <a:cubicBezTo>
                  <a:pt x="f165" y="f146"/>
                  <a:pt x="f65" y="f152"/>
                  <a:pt x="f63" y="f156"/>
                </a:cubicBezTo>
                <a:cubicBezTo>
                  <a:pt x="f63" y="f157"/>
                  <a:pt x="f41" y="f160"/>
                  <a:pt x="f60" y="f159"/>
                </a:cubicBezTo>
                <a:cubicBezTo>
                  <a:pt x="f58" y="f157"/>
                  <a:pt x="f9" y="f188"/>
                  <a:pt x="f47" y="f155"/>
                </a:cubicBezTo>
                <a:cubicBezTo>
                  <a:pt x="f47" y="f152"/>
                  <a:pt x="f9" y="f175"/>
                  <a:pt x="f9" y="f173"/>
                </a:cubicBezTo>
                <a:cubicBezTo>
                  <a:pt x="f11" y="f175"/>
                  <a:pt x="f13" y="f216"/>
                  <a:pt x="f17" y="f152"/>
                </a:cubicBezTo>
                <a:cubicBezTo>
                  <a:pt x="f17" y="f154"/>
                  <a:pt x="f17" y="f147"/>
                  <a:pt x="f17" y="f149"/>
                </a:cubicBezTo>
                <a:cubicBezTo>
                  <a:pt x="f37" y="f196"/>
                  <a:pt x="f49" y="f145"/>
                  <a:pt x="f52" y="f147"/>
                </a:cubicBezTo>
                <a:cubicBezTo>
                  <a:pt x="f26" y="f146"/>
                  <a:pt x="f27" y="f147"/>
                  <a:pt x="f33" y="f147"/>
                </a:cubicBezTo>
                <a:cubicBezTo>
                  <a:pt x="f33" y="f171"/>
                  <a:pt x="f28" y="f144"/>
                  <a:pt x="f33" y="f143"/>
                </a:cubicBezTo>
                <a:cubicBezTo>
                  <a:pt x="f26" y="f142"/>
                  <a:pt x="f23" y="f129"/>
                  <a:pt x="f17" y="f129"/>
                </a:cubicBezTo>
                <a:cubicBezTo>
                  <a:pt x="f43" y="f129"/>
                  <a:pt x="f9" y="f126"/>
                  <a:pt x="f41" y="f200"/>
                </a:cubicBezTo>
                <a:cubicBezTo>
                  <a:pt x="f43" y="f203"/>
                  <a:pt x="f11" y="f199"/>
                  <a:pt x="f42" y="f202"/>
                </a:cubicBezTo>
                <a:cubicBezTo>
                  <a:pt x="f23" y="f217"/>
                  <a:pt x="f13" y="f120"/>
                  <a:pt x="f44" y="f201"/>
                </a:cubicBezTo>
                <a:cubicBezTo>
                  <a:pt x="f21" y="f119"/>
                  <a:pt x="f27" y="f120"/>
                  <a:pt x="f27" y="f136"/>
                </a:cubicBezTo>
                <a:cubicBezTo>
                  <a:pt x="f27" y="f135"/>
                  <a:pt x="f50" y="f134"/>
                  <a:pt x="f30" y="f130"/>
                </a:cubicBezTo>
                <a:cubicBezTo>
                  <a:pt x="f18" y="f131"/>
                  <a:pt x="f24" y="f130"/>
                  <a:pt x="f16" y="f132"/>
                </a:cubicBezTo>
                <a:cubicBezTo>
                  <a:pt x="f51" y="f198"/>
                  <a:pt x="f51" y="f128"/>
                  <a:pt x="f16" y="f166"/>
                </a:cubicBezTo>
                <a:cubicBezTo>
                  <a:pt x="f22" y="f199"/>
                  <a:pt x="f20" y="f125"/>
                  <a:pt x="f18" y="f124"/>
                </a:cubicBezTo>
                <a:cubicBezTo>
                  <a:pt x="f16" y="f124"/>
                  <a:pt x="f10" y="f124"/>
                  <a:pt x="f14" y="f124"/>
                </a:cubicBezTo>
                <a:cubicBezTo>
                  <a:pt x="f12" y="f123"/>
                  <a:pt x="f10" y="f194"/>
                  <a:pt x="f105" y="f119"/>
                </a:cubicBezTo>
                <a:cubicBezTo>
                  <a:pt x="f10" y="f119"/>
                  <a:pt x="f12" y="f120"/>
                  <a:pt x="f218" y="f120"/>
                </a:cubicBezTo>
                <a:cubicBezTo>
                  <a:pt x="f85" y="f120"/>
                  <a:pt x="f64" y="f118"/>
                  <a:pt x="f101" y="f113"/>
                </a:cubicBezTo>
                <a:cubicBezTo>
                  <a:pt x="f62" y="f137"/>
                  <a:pt x="f59" y="f114"/>
                  <a:pt x="f57" y="f114"/>
                </a:cubicBezTo>
                <a:cubicBezTo>
                  <a:pt x="f55" y="f112"/>
                  <a:pt x="f51" y="f219"/>
                  <a:pt x="f29" y="f112"/>
                </a:cubicBezTo>
                <a:cubicBezTo>
                  <a:pt x="f33" y="f113"/>
                  <a:pt x="f74" y="f193"/>
                  <a:pt x="f15" y="f109"/>
                </a:cubicBezTo>
                <a:cubicBezTo>
                  <a:pt x="f25" y="f109"/>
                  <a:pt x="f31" y="f115"/>
                  <a:pt x="f31" y="f220"/>
                </a:cubicBezTo>
                <a:cubicBezTo>
                  <a:pt x="f31" y="f95"/>
                  <a:pt x="f35" y="f93"/>
                  <a:pt x="f74" y="f107"/>
                </a:cubicBezTo>
                <a:cubicBezTo>
                  <a:pt x="f50" y="f89"/>
                  <a:pt x="f30" y="f90"/>
                  <a:pt x="f51" y="f185"/>
                </a:cubicBezTo>
                <a:cubicBezTo>
                  <a:pt x="f10" y="f220"/>
                  <a:pt x="f56" y="f99"/>
                  <a:pt x="f62" y="f187"/>
                </a:cubicBezTo>
                <a:cubicBezTo>
                  <a:pt x="f61" y="f100"/>
                  <a:pt x="f80" y="f99"/>
                  <a:pt x="f5" y="f98"/>
                </a:cubicBezTo>
                <a:cubicBezTo>
                  <a:pt x="f80" y="f97"/>
                  <a:pt x="f96" y="f185"/>
                  <a:pt x="f61" y="f94"/>
                </a:cubicBezTo>
                <a:cubicBezTo>
                  <a:pt x="f59" y="f93"/>
                  <a:pt x="f85" y="f92"/>
                  <a:pt x="f56" y="f91"/>
                </a:cubicBezTo>
                <a:cubicBezTo>
                  <a:pt x="f59" y="f90"/>
                  <a:pt x="f87" y="f106"/>
                  <a:pt x="f5" y="f75"/>
                </a:cubicBezTo>
                <a:cubicBezTo>
                  <a:pt x="f87" y="f214"/>
                  <a:pt x="f59" y="f73"/>
                  <a:pt x="f56" y="f86"/>
                </a:cubicBezTo>
                <a:cubicBezTo>
                  <a:pt x="f85" y="f72"/>
                  <a:pt x="f59" y="f84"/>
                  <a:pt x="f61" y="f83"/>
                </a:cubicBezTo>
                <a:cubicBezTo>
                  <a:pt x="f96" y="f168"/>
                  <a:pt x="f80" y="f81"/>
                  <a:pt x="f5" y="f176"/>
                </a:cubicBezTo>
                <a:cubicBezTo>
                  <a:pt x="f96" y="f77"/>
                  <a:pt x="f101" y="f79"/>
                  <a:pt x="f62" y="f78"/>
                </a:cubicBezTo>
                <a:cubicBezTo>
                  <a:pt x="f56" y="f178"/>
                  <a:pt x="f10" y="f176"/>
                  <a:pt x="f105" y="f174"/>
                </a:cubicBezTo>
                <a:cubicBezTo>
                  <a:pt x="f29" y="f214"/>
                  <a:pt x="f31" y="f73"/>
                  <a:pt x="f36" y="f170"/>
                </a:cubicBezTo>
                <a:cubicBezTo>
                  <a:pt x="f221" y="f182"/>
                  <a:pt x="f32" y="f182"/>
                  <a:pt x="f28" y="f178"/>
                </a:cubicBezTo>
                <a:cubicBezTo>
                  <a:pt x="f27" y="f69"/>
                  <a:pt x="f52" y="f68"/>
                  <a:pt x="f21" y="f211"/>
                </a:cubicBezTo>
                <a:cubicBezTo>
                  <a:pt x="f26" y="f222"/>
                  <a:pt x="f33" y="f222"/>
                  <a:pt x="f20" y="f63"/>
                </a:cubicBezTo>
                <a:cubicBezTo>
                  <a:pt x="f8" y="f167"/>
                  <a:pt x="f55" y="f65"/>
                  <a:pt x="f57" y="f63"/>
                </a:cubicBezTo>
                <a:cubicBezTo>
                  <a:pt x="f59" y="f63"/>
                  <a:pt x="f62" y="f48"/>
                  <a:pt x="f101" y="f60"/>
                </a:cubicBezTo>
                <a:cubicBezTo>
                  <a:pt x="f59" y="f58"/>
                  <a:pt x="f85" y="f47"/>
                  <a:pt x="f56" y="f47"/>
                </a:cubicBezTo>
                <a:cubicBezTo>
                  <a:pt x="f12" y="f43"/>
                  <a:pt x="f10" y="f9"/>
                  <a:pt x="f8" y="f9"/>
                </a:cubicBezTo>
                <a:close/>
                <a:moveTo>
                  <a:pt x="f182" y="f215"/>
                </a:moveTo>
                <a:cubicBezTo>
                  <a:pt x="f182" y="f107"/>
                  <a:pt x="f223" y="f108"/>
                  <a:pt x="f224" y="f108"/>
                </a:cubicBezTo>
                <a:cubicBezTo>
                  <a:pt x="f107" y="f108"/>
                  <a:pt x="f108" y="f225"/>
                  <a:pt x="f94" y="f224"/>
                </a:cubicBezTo>
                <a:cubicBezTo>
                  <a:pt x="f94" y="f223"/>
                  <a:pt x="f91" y="f83"/>
                  <a:pt x="f224" y="f182"/>
                </a:cubicBezTo>
                <a:cubicBezTo>
                  <a:pt x="f214" y="f182"/>
                  <a:pt x="f86" y="f170"/>
                  <a:pt x="f182" y="f215"/>
                </a:cubicBezTo>
                <a:close/>
                <a:moveTo>
                  <a:pt x="f83" y="f13"/>
                </a:moveTo>
                <a:cubicBezTo>
                  <a:pt x="f176" y="f43"/>
                  <a:pt x="f81" y="f222"/>
                  <a:pt x="f214" y="f69"/>
                </a:cubicBezTo>
                <a:cubicBezTo>
                  <a:pt x="f223" y="f226"/>
                  <a:pt x="f224" y="f141"/>
                  <a:pt x="f83" y="f13"/>
                </a:cubicBezTo>
                <a:close/>
                <a:moveTo>
                  <a:pt x="f95" y="f13"/>
                </a:moveTo>
                <a:cubicBezTo>
                  <a:pt x="f227" y="f153"/>
                  <a:pt x="f89" y="f43"/>
                  <a:pt x="f225" y="f68"/>
                </a:cubicBezTo>
                <a:cubicBezTo>
                  <a:pt x="f103" y="f60"/>
                  <a:pt x="f99" y="f43"/>
                  <a:pt x="f95" y="f13"/>
                </a:cubicBezTo>
                <a:close/>
                <a:moveTo>
                  <a:pt x="f191" y="f48"/>
                </a:moveTo>
                <a:cubicBezTo>
                  <a:pt x="f111" y="f60"/>
                  <a:pt x="f109" y="f222"/>
                  <a:pt x="f103" y="f76"/>
                </a:cubicBezTo>
                <a:cubicBezTo>
                  <a:pt x="f110" y="f69"/>
                  <a:pt x="f118" y="f78"/>
                  <a:pt x="f191" y="f48"/>
                </a:cubicBezTo>
                <a:close/>
                <a:moveTo>
                  <a:pt x="f41" y="f67"/>
                </a:moveTo>
                <a:cubicBezTo>
                  <a:pt x="f67" y="f211"/>
                  <a:pt x="f222" y="f69"/>
                  <a:pt x="f70" y="f176"/>
                </a:cubicBezTo>
                <a:cubicBezTo>
                  <a:pt x="f69" y="f68"/>
                  <a:pt x="f178" y="f60"/>
                  <a:pt x="f41" y="f67"/>
                </a:cubicBezTo>
                <a:close/>
                <a:moveTo>
                  <a:pt x="f117" y="f117"/>
                </a:moveTo>
                <a:cubicBezTo>
                  <a:pt x="f113" y="f111"/>
                  <a:pt x="f228" y="f187"/>
                  <a:pt x="f97" y="f98"/>
                </a:cubicBezTo>
                <a:cubicBezTo>
                  <a:pt x="f110" y="f110"/>
                  <a:pt x="f187" y="f118"/>
                  <a:pt x="f117" y="f117"/>
                </a:cubicBezTo>
                <a:close/>
                <a:moveTo>
                  <a:pt x="f70" y="f103"/>
                </a:moveTo>
                <a:cubicBezTo>
                  <a:pt x="f48" y="f110"/>
                  <a:pt x="f67" y="f111"/>
                  <a:pt x="f41" y="f191"/>
                </a:cubicBezTo>
                <a:cubicBezTo>
                  <a:pt x="f78" y="f113"/>
                  <a:pt x="f69" y="f110"/>
                  <a:pt x="f70" y="f103"/>
                </a:cubicBezTo>
                <a:close/>
                <a:moveTo>
                  <a:pt x="f13" y="f168"/>
                </a:moveTo>
                <a:cubicBezTo>
                  <a:pt x="f11" y="f73"/>
                  <a:pt x="f9" y="f214"/>
                  <a:pt x="f68" y="f86"/>
                </a:cubicBezTo>
                <a:cubicBezTo>
                  <a:pt x="f161" y="f72"/>
                  <a:pt x="f60" y="f69"/>
                  <a:pt x="f13" y="f168"/>
                </a:cubicBezTo>
                <a:close/>
                <a:moveTo>
                  <a:pt x="f203" y="f71"/>
                </a:moveTo>
                <a:cubicBezTo>
                  <a:pt x="f121" y="f176"/>
                  <a:pt x="f137" y="f70"/>
                  <a:pt x="f109" y="f215"/>
                </a:cubicBezTo>
                <a:cubicBezTo>
                  <a:pt x="f201" y="f86"/>
                  <a:pt x="f194" y="f224"/>
                  <a:pt x="f203" y="f71"/>
                </a:cubicBezTo>
                <a:close/>
                <a:moveTo>
                  <a:pt x="f68" y="f225"/>
                </a:moveTo>
                <a:cubicBezTo>
                  <a:pt x="f39" y="f89"/>
                  <a:pt x="f153" y="f227"/>
                  <a:pt x="f40" y="f95"/>
                </a:cubicBezTo>
                <a:cubicBezTo>
                  <a:pt x="f60" y="f187"/>
                  <a:pt x="f161" y="f92"/>
                  <a:pt x="f68" y="f225"/>
                </a:cubicBezTo>
                <a:close/>
                <a:moveTo>
                  <a:pt x="f203" y="f185"/>
                </a:moveTo>
                <a:cubicBezTo>
                  <a:pt x="f122" y="f227"/>
                  <a:pt x="f113" y="f106"/>
                  <a:pt x="f109" y="f91"/>
                </a:cubicBezTo>
                <a:cubicBezTo>
                  <a:pt x="f228" y="f92"/>
                  <a:pt x="f118" y="f100"/>
                  <a:pt x="f203" y="f18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" name="Freeform 8">
            <a:extLst>
              <a:ext uri="{FF2B5EF4-FFF2-40B4-BE49-F238E27FC236}">
                <a16:creationId xmlns:a16="http://schemas.microsoft.com/office/drawing/2014/main" id="{41661D5D-28F2-9255-6A2D-27F199228248}"/>
              </a:ext>
            </a:extLst>
          </p:cNvPr>
          <p:cNvSpPr/>
          <p:nvPr/>
        </p:nvSpPr>
        <p:spPr>
          <a:xfrm>
            <a:off x="5319714" y="1023652"/>
            <a:ext cx="1268409" cy="142240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3"/>
              <a:gd name="f7" fmla="val 250"/>
              <a:gd name="f8" fmla="val 49"/>
              <a:gd name="f9" fmla="val 119"/>
              <a:gd name="f10" fmla="val 38"/>
              <a:gd name="f11" fmla="val 117"/>
              <a:gd name="f12" fmla="val 29"/>
              <a:gd name="f13" fmla="val 114"/>
              <a:gd name="f14" fmla="val 23"/>
              <a:gd name="f15" fmla="val 126"/>
              <a:gd name="f16" fmla="val 20"/>
              <a:gd name="f17" fmla="val 130"/>
              <a:gd name="f18" fmla="val 13"/>
              <a:gd name="f19" fmla="val 133"/>
              <a:gd name="f20" fmla="val 7"/>
              <a:gd name="f21" fmla="val 135"/>
              <a:gd name="f22" fmla="val 6"/>
              <a:gd name="f23" fmla="val 3"/>
              <a:gd name="f24" fmla="val 132"/>
              <a:gd name="f25" fmla="val 131"/>
              <a:gd name="f26" fmla="val 2"/>
              <a:gd name="f27" fmla="val 129"/>
              <a:gd name="f28" fmla="val 5"/>
              <a:gd name="f29" fmla="val 124"/>
              <a:gd name="f30" fmla="val 8"/>
              <a:gd name="f31" fmla="val 123"/>
              <a:gd name="f32" fmla="val 11"/>
              <a:gd name="f33" fmla="val 122"/>
              <a:gd name="f34" fmla="val 14"/>
              <a:gd name="f35" fmla="val 121"/>
              <a:gd name="f36" fmla="val 9"/>
              <a:gd name="f37" fmla="val 4"/>
              <a:gd name="f38" fmla="val 111"/>
              <a:gd name="f39" fmla="val 109"/>
              <a:gd name="f40" fmla="val 107"/>
              <a:gd name="f41" fmla="val 104"/>
              <a:gd name="f42" fmla="val 103"/>
              <a:gd name="f43" fmla="val 102"/>
              <a:gd name="f44" fmla="val 100"/>
              <a:gd name="f45" fmla="val 98"/>
              <a:gd name="f46" fmla="val 95"/>
              <a:gd name="f47" fmla="val 93"/>
              <a:gd name="f48" fmla="val 92"/>
              <a:gd name="f49" fmla="val 89"/>
              <a:gd name="f50" fmla="val 10"/>
              <a:gd name="f51" fmla="val 90"/>
              <a:gd name="f52" fmla="val 15"/>
              <a:gd name="f53" fmla="val 91"/>
              <a:gd name="f54" fmla="val 21"/>
              <a:gd name="f55" fmla="val 94"/>
              <a:gd name="f56" fmla="val 39"/>
              <a:gd name="f57" fmla="val 106"/>
              <a:gd name="f58" fmla="val 48"/>
              <a:gd name="f59" fmla="val 44"/>
              <a:gd name="f60" fmla="val 101"/>
              <a:gd name="f61" fmla="val 33"/>
              <a:gd name="f62" fmla="val 41"/>
              <a:gd name="f63" fmla="val 88"/>
              <a:gd name="f64" fmla="val 47"/>
              <a:gd name="f65" fmla="val 87"/>
              <a:gd name="f66" fmla="val 51"/>
              <a:gd name="f67" fmla="val 85"/>
              <a:gd name="f68" fmla="val 45"/>
              <a:gd name="f69" fmla="val 77"/>
              <a:gd name="f70" fmla="val 76"/>
              <a:gd name="f71" fmla="val 28"/>
              <a:gd name="f72" fmla="val 80"/>
              <a:gd name="f73" fmla="val 81"/>
              <a:gd name="f74" fmla="val 16"/>
              <a:gd name="f75" fmla="val 79"/>
              <a:gd name="f76" fmla="val 75"/>
              <a:gd name="f77" fmla="val 72"/>
              <a:gd name="f78" fmla="val 70"/>
              <a:gd name="f79" fmla="val 17"/>
              <a:gd name="f80" fmla="val 69"/>
              <a:gd name="f81" fmla="val 22"/>
              <a:gd name="f82" fmla="val 65"/>
              <a:gd name="f83" fmla="val 60"/>
              <a:gd name="f84" fmla="val 56"/>
              <a:gd name="f85" fmla="val 25"/>
              <a:gd name="f86" fmla="val 31"/>
              <a:gd name="f87" fmla="val 54"/>
              <a:gd name="f88" fmla="val 27"/>
              <a:gd name="f89" fmla="val 26"/>
              <a:gd name="f90" fmla="val 46"/>
              <a:gd name="f91" fmla="val 24"/>
              <a:gd name="f92" fmla="val 43"/>
              <a:gd name="f93" fmla="val 40"/>
              <a:gd name="f94" fmla="val 37"/>
              <a:gd name="f95" fmla="val 53"/>
              <a:gd name="f96" fmla="val 68"/>
              <a:gd name="f97" fmla="val 61"/>
              <a:gd name="f98" fmla="val 59"/>
              <a:gd name="f99" fmla="val 62"/>
              <a:gd name="f100" fmla="val 57"/>
              <a:gd name="f101" fmla="val 63"/>
              <a:gd name="f102" fmla="val 73"/>
              <a:gd name="f103" fmla="val 71"/>
              <a:gd name="f104" fmla="val 67"/>
              <a:gd name="f105" fmla="val 55"/>
              <a:gd name="f106" fmla="val 42"/>
              <a:gd name="f107" fmla="val 34"/>
              <a:gd name="f108" fmla="val 32"/>
              <a:gd name="f109" fmla="val 30"/>
              <a:gd name="f110" fmla="val 18"/>
              <a:gd name="f111" fmla="val 74"/>
              <a:gd name="f112" fmla="val 82"/>
              <a:gd name="f113" fmla="val 97"/>
              <a:gd name="f114" fmla="val 105"/>
              <a:gd name="f115" fmla="val 1"/>
              <a:gd name="f116" fmla="val 99"/>
              <a:gd name="f117" fmla="val 112"/>
              <a:gd name="f118" fmla="val 120"/>
              <a:gd name="f119" fmla="val 12"/>
              <a:gd name="f120" fmla="val 125"/>
              <a:gd name="f121" fmla="val 128"/>
              <a:gd name="f122" fmla="val 134"/>
              <a:gd name="f123" fmla="val 127"/>
              <a:gd name="f124" fmla="val 118"/>
              <a:gd name="f125" fmla="val 50"/>
              <a:gd name="f126" fmla="val 136"/>
              <a:gd name="f127" fmla="val 137"/>
              <a:gd name="f128" fmla="val 139"/>
              <a:gd name="f129" fmla="val 142"/>
              <a:gd name="f130" fmla="val 151"/>
              <a:gd name="f131" fmla="val 144"/>
              <a:gd name="f132" fmla="val 141"/>
              <a:gd name="f133" fmla="val 143"/>
              <a:gd name="f134" fmla="val 145"/>
              <a:gd name="f135" fmla="val 149"/>
              <a:gd name="f136" fmla="val 152"/>
              <a:gd name="f137" fmla="val 154"/>
              <a:gd name="f138" fmla="val 153"/>
              <a:gd name="f139" fmla="val 158"/>
              <a:gd name="f140" fmla="val 163"/>
              <a:gd name="f141" fmla="val 167"/>
              <a:gd name="f142" fmla="val 170"/>
              <a:gd name="f143" fmla="val 173"/>
              <a:gd name="f144" fmla="val 176"/>
              <a:gd name="f145" fmla="val 178"/>
              <a:gd name="f146" fmla="val 181"/>
              <a:gd name="f147" fmla="val 184"/>
              <a:gd name="f148" fmla="val 183"/>
              <a:gd name="f149" fmla="val 179"/>
              <a:gd name="f150" fmla="val 169"/>
              <a:gd name="f151" fmla="val 155"/>
              <a:gd name="f152" fmla="val 148"/>
              <a:gd name="f153" fmla="val 166"/>
              <a:gd name="f154" fmla="val 58"/>
              <a:gd name="f155" fmla="val 66"/>
              <a:gd name="f156" fmla="val 162"/>
              <a:gd name="f157" fmla="val 182"/>
              <a:gd name="f158" fmla="val 187"/>
              <a:gd name="f159" fmla="val 191"/>
              <a:gd name="f160" fmla="val 192"/>
              <a:gd name="f161" fmla="val 197"/>
              <a:gd name="f162" fmla="val 199"/>
              <a:gd name="f163" fmla="val 200"/>
              <a:gd name="f164" fmla="val 198"/>
              <a:gd name="f165" fmla="val 196"/>
              <a:gd name="f166" fmla="val 194"/>
              <a:gd name="f167" fmla="val 203"/>
              <a:gd name="f168" fmla="val 208"/>
              <a:gd name="f169" fmla="val 206"/>
              <a:gd name="f170" fmla="val 207"/>
              <a:gd name="f171" fmla="val 211"/>
              <a:gd name="f172" fmla="val 213"/>
              <a:gd name="f173" fmla="val 215"/>
              <a:gd name="f174" fmla="val 218"/>
              <a:gd name="f175" fmla="val 216"/>
              <a:gd name="f176" fmla="val 214"/>
              <a:gd name="f177" fmla="val 83"/>
              <a:gd name="f178" fmla="val 185"/>
              <a:gd name="f179" fmla="val 168"/>
              <a:gd name="f180" fmla="val 86"/>
              <a:gd name="f181" fmla="val 175"/>
              <a:gd name="f182" fmla="val 188"/>
              <a:gd name="f183" fmla="val 174"/>
              <a:gd name="f184" fmla="val 202"/>
              <a:gd name="f185" fmla="val 209"/>
              <a:gd name="f186" fmla="val 220"/>
              <a:gd name="f187" fmla="val 221"/>
              <a:gd name="f188" fmla="val 217"/>
              <a:gd name="f189" fmla="val 212"/>
              <a:gd name="f190" fmla="val 219"/>
              <a:gd name="f191" fmla="val 110"/>
              <a:gd name="f192" fmla="val 115"/>
              <a:gd name="f193" fmla="val 222"/>
              <a:gd name="f194" fmla="val 150"/>
              <a:gd name="f195" fmla="val 204"/>
              <a:gd name="f196" fmla="val 201"/>
              <a:gd name="f197" fmla="val 159"/>
              <a:gd name="f198" fmla="val 205"/>
              <a:gd name="f199" fmla="val 164"/>
              <a:gd name="f200" fmla="val 171"/>
              <a:gd name="f201" fmla="val 147"/>
              <a:gd name="f202" fmla="val 160"/>
              <a:gd name="f203" fmla="val 161"/>
              <a:gd name="f204" fmla="val 165"/>
              <a:gd name="f205" fmla="val 156"/>
              <a:gd name="f206" fmla="val 172"/>
              <a:gd name="f207" fmla="val 113"/>
              <a:gd name="f208" fmla="val 193"/>
              <a:gd name="f209" fmla="val 228"/>
              <a:gd name="f210" fmla="val 244"/>
              <a:gd name="f211" fmla="val 247"/>
              <a:gd name="f212" fmla="val 248"/>
              <a:gd name="f213" fmla="val 84"/>
              <a:gd name="f214" fmla="val 242"/>
              <a:gd name="f215" fmla="val 239"/>
              <a:gd name="f216" fmla="val 138"/>
              <a:gd name="f217" fmla="val 195"/>
              <a:gd name="f218" fmla="val 210"/>
              <a:gd name="f219" fmla="val 157"/>
              <a:gd name="f220" fmla="val 36"/>
              <a:gd name="f221" fmla="val 52"/>
              <a:gd name="f222" fmla="val 140"/>
              <a:gd name="f223" fmla="val 146"/>
              <a:gd name="f224" fmla="val 108"/>
              <a:gd name="f225" fmla="val 78"/>
              <a:gd name="f226" fmla="val 116"/>
              <a:gd name="f227" fmla="+- 0 0 -90"/>
              <a:gd name="f228" fmla="*/ f3 1 223"/>
              <a:gd name="f229" fmla="*/ f4 1 250"/>
              <a:gd name="f230" fmla="val f5"/>
              <a:gd name="f231" fmla="val f6"/>
              <a:gd name="f232" fmla="val f7"/>
              <a:gd name="f233" fmla="*/ f227 f0 1"/>
              <a:gd name="f234" fmla="+- f232 0 f230"/>
              <a:gd name="f235" fmla="+- f231 0 f230"/>
              <a:gd name="f236" fmla="*/ f233 1 f2"/>
              <a:gd name="f237" fmla="*/ f235 1 223"/>
              <a:gd name="f238" fmla="*/ f234 1 250"/>
              <a:gd name="f239" fmla="*/ 0 f235 1"/>
              <a:gd name="f240" fmla="*/ 131 f234 1"/>
              <a:gd name="f241" fmla="*/ 13 f235 1"/>
              <a:gd name="f242" fmla="*/ 104 f234 1"/>
              <a:gd name="f243" fmla="*/ 23 f235 1"/>
              <a:gd name="f244" fmla="*/ 98 f234 1"/>
              <a:gd name="f245" fmla="*/ 28 f235 1"/>
              <a:gd name="f246" fmla="*/ 80 f234 1"/>
              <a:gd name="f247" fmla="*/ 22 f235 1"/>
              <a:gd name="f248" fmla="*/ 70 f234 1"/>
              <a:gd name="f249" fmla="*/ 24 f235 1"/>
              <a:gd name="f250" fmla="*/ 40 f234 1"/>
              <a:gd name="f251" fmla="*/ 59 f235 1"/>
              <a:gd name="f252" fmla="*/ 57 f234 1"/>
              <a:gd name="f253" fmla="*/ 39 f235 1"/>
              <a:gd name="f254" fmla="*/ 25 f234 1"/>
              <a:gd name="f255" fmla="*/ 70 f235 1"/>
              <a:gd name="f256" fmla="*/ 24 f234 1"/>
              <a:gd name="f257" fmla="*/ 80 f235 1"/>
              <a:gd name="f258" fmla="*/ 27 f234 1"/>
              <a:gd name="f259" fmla="*/ 97 f235 1"/>
              <a:gd name="f260" fmla="*/ 23 f234 1"/>
              <a:gd name="f261" fmla="*/ 102 f235 1"/>
              <a:gd name="f262" fmla="*/ 14 f234 1"/>
              <a:gd name="f263" fmla="*/ 130 f235 1"/>
              <a:gd name="f264" fmla="*/ 0 f234 1"/>
              <a:gd name="f265" fmla="*/ 132 f235 1"/>
              <a:gd name="f266" fmla="*/ 39 f234 1"/>
              <a:gd name="f267" fmla="*/ 151 f235 1"/>
              <a:gd name="f268" fmla="*/ 6 f234 1"/>
              <a:gd name="f269" fmla="*/ 167 f235 1"/>
              <a:gd name="f270" fmla="*/ 32 f234 1"/>
              <a:gd name="f271" fmla="*/ 169 f235 1"/>
              <a:gd name="f272" fmla="*/ 42 f234 1"/>
              <a:gd name="f273" fmla="*/ 181 f235 1"/>
              <a:gd name="f274" fmla="*/ 56 f234 1"/>
              <a:gd name="f275" fmla="*/ 192 f235 1"/>
              <a:gd name="f276" fmla="*/ 55 f234 1"/>
              <a:gd name="f277" fmla="*/ 218 f235 1"/>
              <a:gd name="f278" fmla="*/ 73 f234 1"/>
              <a:gd name="f279" fmla="*/ 185 f235 1"/>
              <a:gd name="f280" fmla="*/ 92 f234 1"/>
              <a:gd name="f281" fmla="*/ 223 f235 1"/>
              <a:gd name="f282" fmla="*/ 93 f234 1"/>
              <a:gd name="f283" fmla="*/ 209 f235 1"/>
              <a:gd name="f284" fmla="*/ 120 f234 1"/>
              <a:gd name="f285" fmla="*/ 200 f235 1"/>
              <a:gd name="f286" fmla="*/ 126 f234 1"/>
              <a:gd name="f287" fmla="*/ 196 f235 1"/>
              <a:gd name="f288" fmla="*/ 144 f234 1"/>
              <a:gd name="f289" fmla="*/ 201 f235 1"/>
              <a:gd name="f290" fmla="*/ 154 f234 1"/>
              <a:gd name="f291" fmla="*/ 199 f235 1"/>
              <a:gd name="f292" fmla="*/ 184 f234 1"/>
              <a:gd name="f293" fmla="*/ 164 f235 1"/>
              <a:gd name="f294" fmla="*/ 166 f234 1"/>
              <a:gd name="f295" fmla="*/ 183 f235 1"/>
              <a:gd name="f296" fmla="*/ 200 f234 1"/>
              <a:gd name="f297" fmla="*/ 153 f235 1"/>
              <a:gd name="f298" fmla="*/ 144 f235 1"/>
              <a:gd name="f299" fmla="*/ 196 f234 1"/>
              <a:gd name="f300" fmla="*/ 126 f235 1"/>
              <a:gd name="f301" fmla="*/ 176 f234 1"/>
              <a:gd name="f302" fmla="*/ 95 f235 1"/>
              <a:gd name="f303" fmla="*/ 244 f234 1"/>
              <a:gd name="f304" fmla="*/ 107 f235 1"/>
              <a:gd name="f305" fmla="*/ 137 f234 1"/>
              <a:gd name="f306" fmla="*/ 94 f235 1"/>
              <a:gd name="f307" fmla="*/ 183 f234 1"/>
              <a:gd name="f308" fmla="*/ 79 f235 1"/>
              <a:gd name="f309" fmla="*/ 213 f234 1"/>
              <a:gd name="f310" fmla="*/ 55 f235 1"/>
              <a:gd name="f311" fmla="*/ 208 f234 1"/>
              <a:gd name="f312" fmla="*/ 40 f235 1"/>
              <a:gd name="f313" fmla="*/ 191 f234 1"/>
              <a:gd name="f314" fmla="*/ 61 f235 1"/>
              <a:gd name="f315" fmla="*/ 150 f234 1"/>
              <a:gd name="f316" fmla="*/ 25 f235 1"/>
              <a:gd name="f317" fmla="*/ 52 f235 1"/>
              <a:gd name="f318" fmla="*/ 140 f234 1"/>
              <a:gd name="f319" fmla="*/ 163 f235 1"/>
              <a:gd name="f320" fmla="*/ 125 f234 1"/>
              <a:gd name="f321" fmla="*/ 85 f235 1"/>
              <a:gd name="f322" fmla="*/ 118 f234 1"/>
              <a:gd name="f323" fmla="*/ 73 f235 1"/>
              <a:gd name="f324" fmla="*/ 146 f234 1"/>
              <a:gd name="f325" fmla="*/ 149 f235 1"/>
              <a:gd name="f326" fmla="*/ 74 f234 1"/>
              <a:gd name="f327" fmla="*/ 93 f235 1"/>
              <a:gd name="f328" fmla="*/ 98 f235 1"/>
              <a:gd name="f329" fmla="*/ 60 f234 1"/>
              <a:gd name="f330" fmla="*/ 125 f235 1"/>
              <a:gd name="f331" fmla="+- f236 0 f1"/>
              <a:gd name="f332" fmla="*/ f239 1 223"/>
              <a:gd name="f333" fmla="*/ f240 1 250"/>
              <a:gd name="f334" fmla="*/ f241 1 223"/>
              <a:gd name="f335" fmla="*/ f242 1 250"/>
              <a:gd name="f336" fmla="*/ f243 1 223"/>
              <a:gd name="f337" fmla="*/ f244 1 250"/>
              <a:gd name="f338" fmla="*/ f245 1 223"/>
              <a:gd name="f339" fmla="*/ f246 1 250"/>
              <a:gd name="f340" fmla="*/ f247 1 223"/>
              <a:gd name="f341" fmla="*/ f248 1 250"/>
              <a:gd name="f342" fmla="*/ f249 1 223"/>
              <a:gd name="f343" fmla="*/ f250 1 250"/>
              <a:gd name="f344" fmla="*/ f251 1 223"/>
              <a:gd name="f345" fmla="*/ f252 1 250"/>
              <a:gd name="f346" fmla="*/ f253 1 223"/>
              <a:gd name="f347" fmla="*/ f254 1 250"/>
              <a:gd name="f348" fmla="*/ f255 1 223"/>
              <a:gd name="f349" fmla="*/ f256 1 250"/>
              <a:gd name="f350" fmla="*/ f257 1 223"/>
              <a:gd name="f351" fmla="*/ f258 1 250"/>
              <a:gd name="f352" fmla="*/ f259 1 223"/>
              <a:gd name="f353" fmla="*/ f260 1 250"/>
              <a:gd name="f354" fmla="*/ f261 1 223"/>
              <a:gd name="f355" fmla="*/ f262 1 250"/>
              <a:gd name="f356" fmla="*/ f263 1 223"/>
              <a:gd name="f357" fmla="*/ f264 1 250"/>
              <a:gd name="f358" fmla="*/ f265 1 223"/>
              <a:gd name="f359" fmla="*/ f266 1 250"/>
              <a:gd name="f360" fmla="*/ f267 1 223"/>
              <a:gd name="f361" fmla="*/ f268 1 250"/>
              <a:gd name="f362" fmla="*/ f269 1 223"/>
              <a:gd name="f363" fmla="*/ f270 1 250"/>
              <a:gd name="f364" fmla="*/ f271 1 223"/>
              <a:gd name="f365" fmla="*/ f272 1 250"/>
              <a:gd name="f366" fmla="*/ f273 1 223"/>
              <a:gd name="f367" fmla="*/ f274 1 250"/>
              <a:gd name="f368" fmla="*/ f275 1 223"/>
              <a:gd name="f369" fmla="*/ f276 1 250"/>
              <a:gd name="f370" fmla="*/ f277 1 223"/>
              <a:gd name="f371" fmla="*/ f278 1 250"/>
              <a:gd name="f372" fmla="*/ f279 1 223"/>
              <a:gd name="f373" fmla="*/ f280 1 250"/>
              <a:gd name="f374" fmla="*/ f281 1 223"/>
              <a:gd name="f375" fmla="*/ f282 1 250"/>
              <a:gd name="f376" fmla="*/ f283 1 223"/>
              <a:gd name="f377" fmla="*/ f284 1 250"/>
              <a:gd name="f378" fmla="*/ f285 1 223"/>
              <a:gd name="f379" fmla="*/ f286 1 250"/>
              <a:gd name="f380" fmla="*/ f287 1 223"/>
              <a:gd name="f381" fmla="*/ f288 1 250"/>
              <a:gd name="f382" fmla="*/ f289 1 223"/>
              <a:gd name="f383" fmla="*/ f290 1 250"/>
              <a:gd name="f384" fmla="*/ f291 1 223"/>
              <a:gd name="f385" fmla="*/ f292 1 250"/>
              <a:gd name="f386" fmla="*/ f293 1 223"/>
              <a:gd name="f387" fmla="*/ f294 1 250"/>
              <a:gd name="f388" fmla="*/ f295 1 223"/>
              <a:gd name="f389" fmla="*/ f296 1 250"/>
              <a:gd name="f390" fmla="*/ f297 1 223"/>
              <a:gd name="f391" fmla="*/ f298 1 223"/>
              <a:gd name="f392" fmla="*/ f299 1 250"/>
              <a:gd name="f393" fmla="*/ f300 1 223"/>
              <a:gd name="f394" fmla="*/ f301 1 250"/>
              <a:gd name="f395" fmla="*/ f302 1 223"/>
              <a:gd name="f396" fmla="*/ f303 1 250"/>
              <a:gd name="f397" fmla="*/ f304 1 223"/>
              <a:gd name="f398" fmla="*/ f305 1 250"/>
              <a:gd name="f399" fmla="*/ f306 1 223"/>
              <a:gd name="f400" fmla="*/ f307 1 250"/>
              <a:gd name="f401" fmla="*/ f308 1 223"/>
              <a:gd name="f402" fmla="*/ f309 1 250"/>
              <a:gd name="f403" fmla="*/ f310 1 223"/>
              <a:gd name="f404" fmla="*/ f311 1 250"/>
              <a:gd name="f405" fmla="*/ f312 1 223"/>
              <a:gd name="f406" fmla="*/ f313 1 250"/>
              <a:gd name="f407" fmla="*/ f314 1 223"/>
              <a:gd name="f408" fmla="*/ f315 1 250"/>
              <a:gd name="f409" fmla="*/ f316 1 223"/>
              <a:gd name="f410" fmla="*/ f317 1 223"/>
              <a:gd name="f411" fmla="*/ f318 1 250"/>
              <a:gd name="f412" fmla="*/ f319 1 223"/>
              <a:gd name="f413" fmla="*/ f320 1 250"/>
              <a:gd name="f414" fmla="*/ f321 1 223"/>
              <a:gd name="f415" fmla="*/ f322 1 250"/>
              <a:gd name="f416" fmla="*/ f323 1 223"/>
              <a:gd name="f417" fmla="*/ f324 1 250"/>
              <a:gd name="f418" fmla="*/ f325 1 223"/>
              <a:gd name="f419" fmla="*/ f326 1 250"/>
              <a:gd name="f420" fmla="*/ f327 1 223"/>
              <a:gd name="f421" fmla="*/ f328 1 223"/>
              <a:gd name="f422" fmla="*/ f329 1 250"/>
              <a:gd name="f423" fmla="*/ f330 1 223"/>
              <a:gd name="f424" fmla="*/ 0 1 f237"/>
              <a:gd name="f425" fmla="*/ f231 1 f237"/>
              <a:gd name="f426" fmla="*/ 0 1 f238"/>
              <a:gd name="f427" fmla="*/ f232 1 f238"/>
              <a:gd name="f428" fmla="*/ f332 1 f237"/>
              <a:gd name="f429" fmla="*/ f333 1 f238"/>
              <a:gd name="f430" fmla="*/ f334 1 f237"/>
              <a:gd name="f431" fmla="*/ f335 1 f238"/>
              <a:gd name="f432" fmla="*/ f336 1 f237"/>
              <a:gd name="f433" fmla="*/ f337 1 f238"/>
              <a:gd name="f434" fmla="*/ f338 1 f237"/>
              <a:gd name="f435" fmla="*/ f339 1 f238"/>
              <a:gd name="f436" fmla="*/ f340 1 f237"/>
              <a:gd name="f437" fmla="*/ f341 1 f238"/>
              <a:gd name="f438" fmla="*/ f342 1 f237"/>
              <a:gd name="f439" fmla="*/ f343 1 f238"/>
              <a:gd name="f440" fmla="*/ f344 1 f237"/>
              <a:gd name="f441" fmla="*/ f345 1 f238"/>
              <a:gd name="f442" fmla="*/ f346 1 f237"/>
              <a:gd name="f443" fmla="*/ f347 1 f238"/>
              <a:gd name="f444" fmla="*/ f348 1 f237"/>
              <a:gd name="f445" fmla="*/ f349 1 f238"/>
              <a:gd name="f446" fmla="*/ f350 1 f237"/>
              <a:gd name="f447" fmla="*/ f351 1 f238"/>
              <a:gd name="f448" fmla="*/ f352 1 f237"/>
              <a:gd name="f449" fmla="*/ f353 1 f238"/>
              <a:gd name="f450" fmla="*/ f354 1 f237"/>
              <a:gd name="f451" fmla="*/ f355 1 f238"/>
              <a:gd name="f452" fmla="*/ f356 1 f237"/>
              <a:gd name="f453" fmla="*/ f357 1 f238"/>
              <a:gd name="f454" fmla="*/ f358 1 f237"/>
              <a:gd name="f455" fmla="*/ f359 1 f238"/>
              <a:gd name="f456" fmla="*/ f360 1 f237"/>
              <a:gd name="f457" fmla="*/ f361 1 f238"/>
              <a:gd name="f458" fmla="*/ f362 1 f237"/>
              <a:gd name="f459" fmla="*/ f363 1 f238"/>
              <a:gd name="f460" fmla="*/ f364 1 f237"/>
              <a:gd name="f461" fmla="*/ f365 1 f238"/>
              <a:gd name="f462" fmla="*/ f366 1 f237"/>
              <a:gd name="f463" fmla="*/ f367 1 f238"/>
              <a:gd name="f464" fmla="*/ f368 1 f237"/>
              <a:gd name="f465" fmla="*/ f369 1 f238"/>
              <a:gd name="f466" fmla="*/ f370 1 f237"/>
              <a:gd name="f467" fmla="*/ f371 1 f238"/>
              <a:gd name="f468" fmla="*/ f372 1 f237"/>
              <a:gd name="f469" fmla="*/ f373 1 f238"/>
              <a:gd name="f470" fmla="*/ f374 1 f237"/>
              <a:gd name="f471" fmla="*/ f375 1 f238"/>
              <a:gd name="f472" fmla="*/ f376 1 f237"/>
              <a:gd name="f473" fmla="*/ f377 1 f238"/>
              <a:gd name="f474" fmla="*/ f378 1 f237"/>
              <a:gd name="f475" fmla="*/ f379 1 f238"/>
              <a:gd name="f476" fmla="*/ f380 1 f237"/>
              <a:gd name="f477" fmla="*/ f381 1 f238"/>
              <a:gd name="f478" fmla="*/ f382 1 f237"/>
              <a:gd name="f479" fmla="*/ f383 1 f238"/>
              <a:gd name="f480" fmla="*/ f384 1 f237"/>
              <a:gd name="f481" fmla="*/ f385 1 f238"/>
              <a:gd name="f482" fmla="*/ f386 1 f237"/>
              <a:gd name="f483" fmla="*/ f387 1 f238"/>
              <a:gd name="f484" fmla="*/ f388 1 f237"/>
              <a:gd name="f485" fmla="*/ f389 1 f238"/>
              <a:gd name="f486" fmla="*/ f390 1 f237"/>
              <a:gd name="f487" fmla="*/ f391 1 f237"/>
              <a:gd name="f488" fmla="*/ f392 1 f238"/>
              <a:gd name="f489" fmla="*/ f393 1 f237"/>
              <a:gd name="f490" fmla="*/ f394 1 f238"/>
              <a:gd name="f491" fmla="*/ f395 1 f237"/>
              <a:gd name="f492" fmla="*/ f396 1 f238"/>
              <a:gd name="f493" fmla="*/ f397 1 f237"/>
              <a:gd name="f494" fmla="*/ f398 1 f238"/>
              <a:gd name="f495" fmla="*/ f399 1 f237"/>
              <a:gd name="f496" fmla="*/ f400 1 f238"/>
              <a:gd name="f497" fmla="*/ f401 1 f237"/>
              <a:gd name="f498" fmla="*/ f402 1 f238"/>
              <a:gd name="f499" fmla="*/ f403 1 f237"/>
              <a:gd name="f500" fmla="*/ f404 1 f238"/>
              <a:gd name="f501" fmla="*/ f405 1 f237"/>
              <a:gd name="f502" fmla="*/ f406 1 f238"/>
              <a:gd name="f503" fmla="*/ f407 1 f237"/>
              <a:gd name="f504" fmla="*/ f408 1 f238"/>
              <a:gd name="f505" fmla="*/ f409 1 f237"/>
              <a:gd name="f506" fmla="*/ f410 1 f237"/>
              <a:gd name="f507" fmla="*/ f411 1 f238"/>
              <a:gd name="f508" fmla="*/ f412 1 f237"/>
              <a:gd name="f509" fmla="*/ f413 1 f238"/>
              <a:gd name="f510" fmla="*/ f414 1 f237"/>
              <a:gd name="f511" fmla="*/ f415 1 f238"/>
              <a:gd name="f512" fmla="*/ f416 1 f237"/>
              <a:gd name="f513" fmla="*/ f417 1 f238"/>
              <a:gd name="f514" fmla="*/ f418 1 f237"/>
              <a:gd name="f515" fmla="*/ f419 1 f238"/>
              <a:gd name="f516" fmla="*/ f420 1 f237"/>
              <a:gd name="f517" fmla="*/ f421 1 f237"/>
              <a:gd name="f518" fmla="*/ f422 1 f238"/>
              <a:gd name="f519" fmla="*/ f423 1 f237"/>
              <a:gd name="f520" fmla="*/ f424 f228 1"/>
              <a:gd name="f521" fmla="*/ f425 f228 1"/>
              <a:gd name="f522" fmla="*/ f427 f229 1"/>
              <a:gd name="f523" fmla="*/ f426 f229 1"/>
              <a:gd name="f524" fmla="*/ f428 f228 1"/>
              <a:gd name="f525" fmla="*/ f429 f229 1"/>
              <a:gd name="f526" fmla="*/ f430 f228 1"/>
              <a:gd name="f527" fmla="*/ f431 f229 1"/>
              <a:gd name="f528" fmla="*/ f432 f228 1"/>
              <a:gd name="f529" fmla="*/ f433 f229 1"/>
              <a:gd name="f530" fmla="*/ f434 f228 1"/>
              <a:gd name="f531" fmla="*/ f435 f229 1"/>
              <a:gd name="f532" fmla="*/ f436 f228 1"/>
              <a:gd name="f533" fmla="*/ f437 f229 1"/>
              <a:gd name="f534" fmla="*/ f438 f228 1"/>
              <a:gd name="f535" fmla="*/ f439 f229 1"/>
              <a:gd name="f536" fmla="*/ f440 f228 1"/>
              <a:gd name="f537" fmla="*/ f441 f229 1"/>
              <a:gd name="f538" fmla="*/ f442 f228 1"/>
              <a:gd name="f539" fmla="*/ f443 f229 1"/>
              <a:gd name="f540" fmla="*/ f444 f228 1"/>
              <a:gd name="f541" fmla="*/ f445 f229 1"/>
              <a:gd name="f542" fmla="*/ f446 f228 1"/>
              <a:gd name="f543" fmla="*/ f447 f229 1"/>
              <a:gd name="f544" fmla="*/ f448 f228 1"/>
              <a:gd name="f545" fmla="*/ f449 f229 1"/>
              <a:gd name="f546" fmla="*/ f450 f228 1"/>
              <a:gd name="f547" fmla="*/ f451 f229 1"/>
              <a:gd name="f548" fmla="*/ f452 f228 1"/>
              <a:gd name="f549" fmla="*/ f453 f229 1"/>
              <a:gd name="f550" fmla="*/ f454 f228 1"/>
              <a:gd name="f551" fmla="*/ f455 f229 1"/>
              <a:gd name="f552" fmla="*/ f456 f228 1"/>
              <a:gd name="f553" fmla="*/ f457 f229 1"/>
              <a:gd name="f554" fmla="*/ f458 f228 1"/>
              <a:gd name="f555" fmla="*/ f459 f229 1"/>
              <a:gd name="f556" fmla="*/ f460 f228 1"/>
              <a:gd name="f557" fmla="*/ f461 f229 1"/>
              <a:gd name="f558" fmla="*/ f462 f228 1"/>
              <a:gd name="f559" fmla="*/ f463 f229 1"/>
              <a:gd name="f560" fmla="*/ f464 f228 1"/>
              <a:gd name="f561" fmla="*/ f465 f229 1"/>
              <a:gd name="f562" fmla="*/ f466 f228 1"/>
              <a:gd name="f563" fmla="*/ f467 f229 1"/>
              <a:gd name="f564" fmla="*/ f468 f228 1"/>
              <a:gd name="f565" fmla="*/ f469 f229 1"/>
              <a:gd name="f566" fmla="*/ f470 f228 1"/>
              <a:gd name="f567" fmla="*/ f471 f229 1"/>
              <a:gd name="f568" fmla="*/ f472 f228 1"/>
              <a:gd name="f569" fmla="*/ f473 f229 1"/>
              <a:gd name="f570" fmla="*/ f474 f228 1"/>
              <a:gd name="f571" fmla="*/ f475 f229 1"/>
              <a:gd name="f572" fmla="*/ f476 f228 1"/>
              <a:gd name="f573" fmla="*/ f477 f229 1"/>
              <a:gd name="f574" fmla="*/ f478 f228 1"/>
              <a:gd name="f575" fmla="*/ f479 f229 1"/>
              <a:gd name="f576" fmla="*/ f480 f228 1"/>
              <a:gd name="f577" fmla="*/ f481 f229 1"/>
              <a:gd name="f578" fmla="*/ f482 f228 1"/>
              <a:gd name="f579" fmla="*/ f483 f229 1"/>
              <a:gd name="f580" fmla="*/ f484 f228 1"/>
              <a:gd name="f581" fmla="*/ f485 f229 1"/>
              <a:gd name="f582" fmla="*/ f486 f228 1"/>
              <a:gd name="f583" fmla="*/ f487 f228 1"/>
              <a:gd name="f584" fmla="*/ f488 f229 1"/>
              <a:gd name="f585" fmla="*/ f489 f228 1"/>
              <a:gd name="f586" fmla="*/ f490 f229 1"/>
              <a:gd name="f587" fmla="*/ f491 f228 1"/>
              <a:gd name="f588" fmla="*/ f492 f229 1"/>
              <a:gd name="f589" fmla="*/ f493 f228 1"/>
              <a:gd name="f590" fmla="*/ f494 f229 1"/>
              <a:gd name="f591" fmla="*/ f495 f228 1"/>
              <a:gd name="f592" fmla="*/ f496 f229 1"/>
              <a:gd name="f593" fmla="*/ f497 f228 1"/>
              <a:gd name="f594" fmla="*/ f498 f229 1"/>
              <a:gd name="f595" fmla="*/ f499 f228 1"/>
              <a:gd name="f596" fmla="*/ f500 f229 1"/>
              <a:gd name="f597" fmla="*/ f501 f228 1"/>
              <a:gd name="f598" fmla="*/ f502 f229 1"/>
              <a:gd name="f599" fmla="*/ f503 f228 1"/>
              <a:gd name="f600" fmla="*/ f504 f229 1"/>
              <a:gd name="f601" fmla="*/ f505 f228 1"/>
              <a:gd name="f602" fmla="*/ f506 f228 1"/>
              <a:gd name="f603" fmla="*/ f507 f229 1"/>
              <a:gd name="f604" fmla="*/ f508 f228 1"/>
              <a:gd name="f605" fmla="*/ f509 f229 1"/>
              <a:gd name="f606" fmla="*/ f510 f228 1"/>
              <a:gd name="f607" fmla="*/ f511 f229 1"/>
              <a:gd name="f608" fmla="*/ f512 f228 1"/>
              <a:gd name="f609" fmla="*/ f513 f229 1"/>
              <a:gd name="f610" fmla="*/ f514 f228 1"/>
              <a:gd name="f611" fmla="*/ f515 f229 1"/>
              <a:gd name="f612" fmla="*/ f516 f228 1"/>
              <a:gd name="f613" fmla="*/ f517 f228 1"/>
              <a:gd name="f614" fmla="*/ f518 f229 1"/>
              <a:gd name="f615" fmla="*/ f519 f22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1">
                <a:pos x="f524" y="f525"/>
              </a:cxn>
              <a:cxn ang="f331">
                <a:pos x="f526" y="f527"/>
              </a:cxn>
              <a:cxn ang="f331">
                <a:pos x="f528" y="f529"/>
              </a:cxn>
              <a:cxn ang="f331">
                <a:pos x="f530" y="f531"/>
              </a:cxn>
              <a:cxn ang="f331">
                <a:pos x="f532" y="f533"/>
              </a:cxn>
              <a:cxn ang="f331">
                <a:pos x="f534" y="f535"/>
              </a:cxn>
              <a:cxn ang="f331">
                <a:pos x="f536" y="f537"/>
              </a:cxn>
              <a:cxn ang="f331">
                <a:pos x="f538" y="f539"/>
              </a:cxn>
              <a:cxn ang="f331">
                <a:pos x="f540" y="f541"/>
              </a:cxn>
              <a:cxn ang="f331">
                <a:pos x="f542" y="f543"/>
              </a:cxn>
              <a:cxn ang="f331">
                <a:pos x="f544" y="f545"/>
              </a:cxn>
              <a:cxn ang="f331">
                <a:pos x="f546" y="f547"/>
              </a:cxn>
              <a:cxn ang="f331">
                <a:pos x="f548" y="f549"/>
              </a:cxn>
              <a:cxn ang="f331">
                <a:pos x="f550" y="f551"/>
              </a:cxn>
              <a:cxn ang="f331">
                <a:pos x="f552" y="f553"/>
              </a:cxn>
              <a:cxn ang="f331">
                <a:pos x="f554" y="f555"/>
              </a:cxn>
              <a:cxn ang="f331">
                <a:pos x="f556" y="f557"/>
              </a:cxn>
              <a:cxn ang="f331">
                <a:pos x="f558" y="f559"/>
              </a:cxn>
              <a:cxn ang="f331">
                <a:pos x="f560" y="f561"/>
              </a:cxn>
              <a:cxn ang="f331">
                <a:pos x="f562" y="f563"/>
              </a:cxn>
              <a:cxn ang="f331">
                <a:pos x="f564" y="f565"/>
              </a:cxn>
              <a:cxn ang="f331">
                <a:pos x="f566" y="f567"/>
              </a:cxn>
              <a:cxn ang="f331">
                <a:pos x="f568" y="f569"/>
              </a:cxn>
              <a:cxn ang="f331">
                <a:pos x="f570" y="f571"/>
              </a:cxn>
              <a:cxn ang="f331">
                <a:pos x="f572" y="f573"/>
              </a:cxn>
              <a:cxn ang="f331">
                <a:pos x="f574" y="f575"/>
              </a:cxn>
              <a:cxn ang="f331">
                <a:pos x="f576" y="f577"/>
              </a:cxn>
              <a:cxn ang="f331">
                <a:pos x="f578" y="f579"/>
              </a:cxn>
              <a:cxn ang="f331">
                <a:pos x="f580" y="f581"/>
              </a:cxn>
              <a:cxn ang="f331">
                <a:pos x="f582" y="f581"/>
              </a:cxn>
              <a:cxn ang="f331">
                <a:pos x="f583" y="f584"/>
              </a:cxn>
              <a:cxn ang="f331">
                <a:pos x="f585" y="f586"/>
              </a:cxn>
              <a:cxn ang="f331">
                <a:pos x="f587" y="f588"/>
              </a:cxn>
              <a:cxn ang="f331">
                <a:pos x="f589" y="f590"/>
              </a:cxn>
              <a:cxn ang="f331">
                <a:pos x="f591" y="f592"/>
              </a:cxn>
              <a:cxn ang="f331">
                <a:pos x="f593" y="f594"/>
              </a:cxn>
              <a:cxn ang="f331">
                <a:pos x="f595" y="f596"/>
              </a:cxn>
              <a:cxn ang="f331">
                <a:pos x="f597" y="f598"/>
              </a:cxn>
              <a:cxn ang="f331">
                <a:pos x="f599" y="f600"/>
              </a:cxn>
              <a:cxn ang="f331">
                <a:pos x="f601" y="f586"/>
              </a:cxn>
              <a:cxn ang="f331">
                <a:pos x="f526" y="f575"/>
              </a:cxn>
              <a:cxn ang="f331">
                <a:pos x="f602" y="f603"/>
              </a:cxn>
              <a:cxn ang="f331">
                <a:pos x="f604" y="f605"/>
              </a:cxn>
              <a:cxn ang="f331">
                <a:pos x="f606" y="f607"/>
              </a:cxn>
              <a:cxn ang="f331">
                <a:pos x="f608" y="f609"/>
              </a:cxn>
              <a:cxn ang="f331">
                <a:pos x="f604" y="f529"/>
              </a:cxn>
              <a:cxn ang="f331">
                <a:pos x="f610" y="f611"/>
              </a:cxn>
              <a:cxn ang="f331">
                <a:pos x="f610" y="f600"/>
              </a:cxn>
              <a:cxn ang="f331">
                <a:pos x="f612" y="f567"/>
              </a:cxn>
              <a:cxn ang="f331">
                <a:pos x="f613" y="f614"/>
              </a:cxn>
              <a:cxn ang="f331">
                <a:pos x="f615" y="f614"/>
              </a:cxn>
            </a:cxnLst>
            <a:rect l="f520" t="f523" r="f521" b="f522"/>
            <a:pathLst>
              <a:path w="223" h="250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1"/>
                  <a:pt x="f23" y="f24"/>
                  <a:pt x="f5" y="f25"/>
                </a:cubicBezTo>
                <a:cubicBezTo>
                  <a:pt x="f26" y="f27"/>
                  <a:pt x="f23" y="f15"/>
                  <a:pt x="f28" y="f29"/>
                </a:cubicBezTo>
                <a:cubicBezTo>
                  <a:pt x="f30" y="f31"/>
                  <a:pt x="f32" y="f33"/>
                  <a:pt x="f34" y="f35"/>
                </a:cubicBezTo>
                <a:cubicBezTo>
                  <a:pt x="f36" y="f11"/>
                  <a:pt x="f37" y="f13"/>
                  <a:pt x="f5" y="f38"/>
                </a:cubicBezTo>
                <a:cubicBezTo>
                  <a:pt x="f37" y="f39"/>
                  <a:pt x="f30" y="f40"/>
                  <a:pt x="f18" y="f41"/>
                </a:cubicBezTo>
                <a:cubicBezTo>
                  <a:pt x="f32" y="f42"/>
                  <a:pt x="f36" y="f43"/>
                  <a:pt x="f20" y="f44"/>
                </a:cubicBezTo>
                <a:cubicBezTo>
                  <a:pt x="f37" y="f45"/>
                  <a:pt x="f26" y="f46"/>
                  <a:pt x="f5" y="f47"/>
                </a:cubicBezTo>
                <a:cubicBezTo>
                  <a:pt x="f23" y="f48"/>
                  <a:pt x="f20" y="f49"/>
                  <a:pt x="f50" y="f51"/>
                </a:cubicBezTo>
                <a:cubicBezTo>
                  <a:pt x="f52" y="f53"/>
                  <a:pt x="f54" y="f55"/>
                  <a:pt x="f14" y="f45"/>
                </a:cubicBezTo>
                <a:cubicBezTo>
                  <a:pt x="f12" y="f38"/>
                  <a:pt x="f56" y="f57"/>
                  <a:pt x="f58" y="f57"/>
                </a:cubicBezTo>
                <a:cubicBezTo>
                  <a:pt x="f59" y="f60"/>
                  <a:pt x="f61" y="f60"/>
                  <a:pt x="f56" y="f53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56" y="f70"/>
                  <a:pt x="f71" y="f72"/>
                </a:cubicBezTo>
                <a:cubicBezTo>
                  <a:pt x="f14" y="f73"/>
                  <a:pt x="f74" y="f73"/>
                  <a:pt x="f32" y="f72"/>
                </a:cubicBezTo>
                <a:cubicBezTo>
                  <a:pt x="f30" y="f75"/>
                  <a:pt x="f20" y="f76"/>
                  <a:pt x="f28" y="f77"/>
                </a:cubicBezTo>
                <a:cubicBezTo>
                  <a:pt x="f30" y="f77"/>
                  <a:pt x="f50" y="f78"/>
                  <a:pt x="f18" y="f78"/>
                </a:cubicBezTo>
                <a:cubicBezTo>
                  <a:pt x="f79" y="f80"/>
                  <a:pt x="f16" y="f78"/>
                  <a:pt x="f81" y="f78"/>
                </a:cubicBezTo>
                <a:cubicBezTo>
                  <a:pt x="f16" y="f82"/>
                  <a:pt x="f79" y="f83"/>
                  <a:pt x="f52" y="f84"/>
                </a:cubicBezTo>
                <a:cubicBezTo>
                  <a:pt x="f16" y="f84"/>
                  <a:pt x="f85" y="f84"/>
                  <a:pt x="f86" y="f84"/>
                </a:cubicBezTo>
                <a:cubicBezTo>
                  <a:pt x="f12" y="f87"/>
                  <a:pt x="f88" y="f66"/>
                  <a:pt x="f89" y="f58"/>
                </a:cubicBezTo>
                <a:cubicBezTo>
                  <a:pt x="f85" y="f90"/>
                  <a:pt x="f91" y="f92"/>
                  <a:pt x="f91" y="f93"/>
                </a:cubicBezTo>
                <a:cubicBezTo>
                  <a:pt x="f88" y="f93"/>
                  <a:pt x="f86" y="f56"/>
                  <a:pt x="f61" y="f62"/>
                </a:cubicBezTo>
                <a:cubicBezTo>
                  <a:pt x="f94" y="f59"/>
                  <a:pt x="f93" y="f58"/>
                  <a:pt x="f62" y="f95"/>
                </a:cubicBezTo>
                <a:cubicBezTo>
                  <a:pt x="f90" y="f96"/>
                  <a:pt x="f68" y="f96"/>
                  <a:pt x="f97" y="f76"/>
                </a:cubicBezTo>
                <a:cubicBezTo>
                  <a:pt x="f98" y="f80"/>
                  <a:pt x="f58" y="f99"/>
                  <a:pt x="f98" y="f100"/>
                </a:cubicBezTo>
                <a:cubicBezTo>
                  <a:pt x="f101" y="f84"/>
                  <a:pt x="f80" y="f98"/>
                  <a:pt x="f102" y="f98"/>
                </a:cubicBezTo>
                <a:cubicBezTo>
                  <a:pt x="f103" y="f58"/>
                  <a:pt x="f104" y="f68"/>
                  <a:pt x="f105" y="f106"/>
                </a:cubicBezTo>
                <a:cubicBezTo>
                  <a:pt x="f8" y="f62"/>
                  <a:pt x="f59" y="f94"/>
                  <a:pt x="f93" y="f107"/>
                </a:cubicBezTo>
                <a:cubicBezTo>
                  <a:pt x="f56" y="f108"/>
                  <a:pt x="f56" y="f71"/>
                  <a:pt x="f56" y="f85"/>
                </a:cubicBezTo>
                <a:cubicBezTo>
                  <a:pt x="f106" y="f89"/>
                  <a:pt x="f68" y="f89"/>
                  <a:pt x="f58" y="f88"/>
                </a:cubicBezTo>
                <a:cubicBezTo>
                  <a:pt x="f66" y="f71"/>
                  <a:pt x="f95" y="f109"/>
                  <a:pt x="f105" y="f108"/>
                </a:cubicBezTo>
                <a:cubicBezTo>
                  <a:pt x="f105" y="f89"/>
                  <a:pt x="f84" y="f16"/>
                  <a:pt x="f84" y="f52"/>
                </a:cubicBezTo>
                <a:cubicBezTo>
                  <a:pt x="f97" y="f110"/>
                  <a:pt x="f82" y="f16"/>
                  <a:pt x="f78" y="f91"/>
                </a:cubicBezTo>
                <a:cubicBezTo>
                  <a:pt x="f78" y="f16"/>
                  <a:pt x="f80" y="f79"/>
                  <a:pt x="f80" y="f34"/>
                </a:cubicBezTo>
                <a:cubicBezTo>
                  <a:pt x="f80" y="f32"/>
                  <a:pt x="f103" y="f36"/>
                  <a:pt x="f77" y="f22"/>
                </a:cubicBezTo>
                <a:cubicBezTo>
                  <a:pt x="f111" y="f30"/>
                  <a:pt x="f75" y="f36"/>
                  <a:pt x="f75" y="f32"/>
                </a:cubicBezTo>
                <a:cubicBezTo>
                  <a:pt x="f73" y="f74"/>
                  <a:pt x="f112" y="f14"/>
                  <a:pt x="f72" y="f88"/>
                </a:cubicBezTo>
                <a:cubicBezTo>
                  <a:pt x="f77" y="f56"/>
                  <a:pt x="f72" y="f90"/>
                  <a:pt x="f67" y="f84"/>
                </a:cubicBezTo>
                <a:cubicBezTo>
                  <a:pt x="f63" y="f8"/>
                  <a:pt x="f73" y="f10"/>
                  <a:pt x="f47" y="f56"/>
                </a:cubicBezTo>
                <a:cubicBezTo>
                  <a:pt x="f113" y="f56"/>
                  <a:pt x="f60" y="f59"/>
                  <a:pt x="f114" y="f64"/>
                </a:cubicBezTo>
                <a:cubicBezTo>
                  <a:pt x="f114" y="f56"/>
                  <a:pt x="f39" y="f12"/>
                  <a:pt x="f113" y="f14"/>
                </a:cubicBezTo>
                <a:cubicBezTo>
                  <a:pt x="f48" y="f54"/>
                  <a:pt x="f53" y="f18"/>
                  <a:pt x="f49" y="f20"/>
                </a:cubicBezTo>
                <a:cubicBezTo>
                  <a:pt x="f63" y="f28"/>
                  <a:pt x="f53" y="f23"/>
                  <a:pt x="f48" y="f115"/>
                </a:cubicBezTo>
                <a:cubicBezTo>
                  <a:pt x="f46" y="f26"/>
                  <a:pt x="f113" y="f23"/>
                  <a:pt x="f116" y="f22"/>
                </a:cubicBezTo>
                <a:cubicBezTo>
                  <a:pt x="f60" y="f30"/>
                  <a:pt x="f60" y="f32"/>
                  <a:pt x="f43" y="f34"/>
                </a:cubicBezTo>
                <a:cubicBezTo>
                  <a:pt x="f57" y="f36"/>
                  <a:pt x="f39" y="f28"/>
                  <a:pt x="f117" y="f5"/>
                </a:cubicBezTo>
                <a:cubicBezTo>
                  <a:pt x="f13" y="f28"/>
                  <a:pt x="f11" y="f36"/>
                  <a:pt x="f118" y="f34"/>
                </a:cubicBezTo>
                <a:cubicBezTo>
                  <a:pt x="f35" y="f119"/>
                  <a:pt x="f33" y="f36"/>
                  <a:pt x="f29" y="f22"/>
                </a:cubicBezTo>
                <a:cubicBezTo>
                  <a:pt x="f120" y="f37"/>
                  <a:pt x="f121" y="f26"/>
                  <a:pt x="f17" y="f5"/>
                </a:cubicBezTo>
                <a:cubicBezTo>
                  <a:pt x="f25" y="f23"/>
                  <a:pt x="f122" y="f22"/>
                  <a:pt x="f122" y="f30"/>
                </a:cubicBezTo>
                <a:cubicBezTo>
                  <a:pt x="f19" y="f18"/>
                  <a:pt x="f25" y="f16"/>
                  <a:pt x="f123" y="f81"/>
                </a:cubicBezTo>
                <a:cubicBezTo>
                  <a:pt x="f13" y="f71"/>
                  <a:pt x="f11" y="f10"/>
                  <a:pt x="f124" y="f125"/>
                </a:cubicBezTo>
                <a:cubicBezTo>
                  <a:pt x="f33" y="f68"/>
                  <a:pt x="f31" y="f61"/>
                  <a:pt x="f24" y="f56"/>
                </a:cubicBezTo>
                <a:cubicBezTo>
                  <a:pt x="f126" y="f106"/>
                  <a:pt x="f127" y="f58"/>
                  <a:pt x="f128" y="f95"/>
                </a:cubicBezTo>
                <a:cubicBezTo>
                  <a:pt x="f129" y="f90"/>
                  <a:pt x="f130" y="f93"/>
                  <a:pt x="f131" y="f71"/>
                </a:cubicBezTo>
                <a:cubicBezTo>
                  <a:pt x="f132" y="f91"/>
                  <a:pt x="f133" y="f74"/>
                  <a:pt x="f131" y="f50"/>
                </a:cubicBezTo>
                <a:cubicBezTo>
                  <a:pt x="f134" y="f30"/>
                  <a:pt x="f135" y="f20"/>
                  <a:pt x="f130" y="f22"/>
                </a:cubicBezTo>
                <a:cubicBezTo>
                  <a:pt x="f136" y="f36"/>
                  <a:pt x="f137" y="f32"/>
                  <a:pt x="f137" y="f18"/>
                </a:cubicBezTo>
                <a:cubicBezTo>
                  <a:pt x="f137" y="f79"/>
                  <a:pt x="f138" y="f16"/>
                  <a:pt x="f136" y="f14"/>
                </a:cubicBezTo>
                <a:cubicBezTo>
                  <a:pt x="f139" y="f54"/>
                  <a:pt x="f140" y="f110"/>
                  <a:pt x="f141" y="f74"/>
                </a:cubicBezTo>
                <a:cubicBezTo>
                  <a:pt x="f141" y="f54"/>
                  <a:pt x="f141" y="f85"/>
                  <a:pt x="f141" y="f108"/>
                </a:cubicBezTo>
                <a:cubicBezTo>
                  <a:pt x="f142" y="f109"/>
                  <a:pt x="f143" y="f88"/>
                  <a:pt x="f144" y="f89"/>
                </a:cubicBezTo>
                <a:cubicBezTo>
                  <a:pt x="f145" y="f85"/>
                  <a:pt x="f146" y="f85"/>
                  <a:pt x="f147" y="f85"/>
                </a:cubicBezTo>
                <a:cubicBezTo>
                  <a:pt x="f147" y="f71"/>
                  <a:pt x="f147" y="f108"/>
                  <a:pt x="f148" y="f61"/>
                </a:cubicBezTo>
                <a:cubicBezTo>
                  <a:pt x="f149" y="f94"/>
                  <a:pt x="f143" y="f106"/>
                  <a:pt x="f150" y="f106"/>
                </a:cubicBezTo>
                <a:cubicBezTo>
                  <a:pt x="f151" y="f62"/>
                  <a:pt x="f138" y="f66"/>
                  <a:pt x="f152" y="f99"/>
                </a:cubicBezTo>
                <a:cubicBezTo>
                  <a:pt x="f151" y="f83"/>
                  <a:pt x="f139" y="f66"/>
                  <a:pt x="f153" y="f154"/>
                </a:cubicBezTo>
                <a:cubicBezTo>
                  <a:pt x="f143" y="f155"/>
                  <a:pt x="f140" y="f80"/>
                  <a:pt x="f156" y="f70"/>
                </a:cubicBezTo>
                <a:cubicBezTo>
                  <a:pt x="f142" y="f78"/>
                  <a:pt x="f157" y="f103"/>
                  <a:pt x="f146" y="f84"/>
                </a:cubicBezTo>
                <a:cubicBezTo>
                  <a:pt x="f146" y="f66"/>
                  <a:pt x="f158" y="f68"/>
                  <a:pt x="f159" y="f93"/>
                </a:cubicBezTo>
                <a:cubicBezTo>
                  <a:pt x="f160" y="f56"/>
                  <a:pt x="f161" y="f56"/>
                  <a:pt x="f162" y="f62"/>
                </a:cubicBezTo>
                <a:cubicBezTo>
                  <a:pt x="f163" y="f106"/>
                  <a:pt x="f162" y="f90"/>
                  <a:pt x="f164" y="f58"/>
                </a:cubicBezTo>
                <a:cubicBezTo>
                  <a:pt x="f165" y="f66"/>
                  <a:pt x="f166" y="f95"/>
                  <a:pt x="f160" y="f105"/>
                </a:cubicBezTo>
                <a:cubicBezTo>
                  <a:pt x="f164" y="f84"/>
                  <a:pt x="f167" y="f84"/>
                  <a:pt x="f168" y="f100"/>
                </a:cubicBezTo>
                <a:cubicBezTo>
                  <a:pt x="f169" y="f97"/>
                  <a:pt x="f167" y="f82"/>
                  <a:pt x="f163" y="f103"/>
                </a:cubicBezTo>
                <a:cubicBezTo>
                  <a:pt x="f167" y="f78"/>
                  <a:pt x="f170" y="f80"/>
                  <a:pt x="f171" y="f80"/>
                </a:cubicBezTo>
                <a:cubicBezTo>
                  <a:pt x="f172" y="f78"/>
                  <a:pt x="f173" y="f77"/>
                  <a:pt x="f174" y="f102"/>
                </a:cubicBezTo>
                <a:cubicBezTo>
                  <a:pt x="f175" y="f76"/>
                  <a:pt x="f175" y="f75"/>
                  <a:pt x="f176" y="f75"/>
                </a:cubicBezTo>
                <a:cubicBezTo>
                  <a:pt x="f168" y="f72"/>
                  <a:pt x="f163" y="f177"/>
                  <a:pt x="f165" y="f72"/>
                </a:cubicBezTo>
                <a:cubicBezTo>
                  <a:pt x="f178" y="f102"/>
                  <a:pt x="f145" y="f73"/>
                  <a:pt x="f179" y="f180"/>
                </a:cubicBezTo>
                <a:cubicBezTo>
                  <a:pt x="f181" y="f49"/>
                  <a:pt x="f157" y="f112"/>
                  <a:pt x="f178" y="f48"/>
                </a:cubicBezTo>
                <a:cubicBezTo>
                  <a:pt x="f182" y="f43"/>
                  <a:pt x="f149" y="f60"/>
                  <a:pt x="f183" y="f114"/>
                </a:cubicBezTo>
                <a:cubicBezTo>
                  <a:pt x="f147" y="f57"/>
                  <a:pt x="f166" y="f38"/>
                  <a:pt x="f163" y="f45"/>
                </a:cubicBezTo>
                <a:cubicBezTo>
                  <a:pt x="f184" y="f55"/>
                  <a:pt x="f185" y="f53"/>
                  <a:pt x="f176" y="f49"/>
                </a:cubicBezTo>
                <a:cubicBezTo>
                  <a:pt x="f175" y="f49"/>
                  <a:pt x="f186" y="f48"/>
                  <a:pt x="f6" y="f47"/>
                </a:cubicBezTo>
                <a:cubicBezTo>
                  <a:pt x="f187" y="f46"/>
                  <a:pt x="f186" y="f45"/>
                  <a:pt x="f188" y="f44"/>
                </a:cubicBezTo>
                <a:cubicBezTo>
                  <a:pt x="f173" y="f43"/>
                  <a:pt x="f189" y="f43"/>
                  <a:pt x="f185" y="f41"/>
                </a:cubicBezTo>
                <a:cubicBezTo>
                  <a:pt x="f176" y="f40"/>
                  <a:pt x="f190" y="f191"/>
                  <a:pt x="f6" y="f117"/>
                </a:cubicBezTo>
                <a:cubicBezTo>
                  <a:pt x="f190" y="f192"/>
                  <a:pt x="f176" y="f11"/>
                  <a:pt x="f185" y="f118"/>
                </a:cubicBezTo>
                <a:cubicBezTo>
                  <a:pt x="f189" y="f33"/>
                  <a:pt x="f175" y="f31"/>
                  <a:pt x="f190" y="f120"/>
                </a:cubicBezTo>
                <a:cubicBezTo>
                  <a:pt x="f186" y="f15"/>
                  <a:pt x="f6" y="f27"/>
                  <a:pt x="f193" y="f25"/>
                </a:cubicBezTo>
                <a:cubicBezTo>
                  <a:pt x="f193" y="f19"/>
                  <a:pt x="f174" y="f21"/>
                  <a:pt x="f188" y="f21"/>
                </a:cubicBezTo>
                <a:cubicBezTo>
                  <a:pt x="f171" y="f19"/>
                  <a:pt x="f167" y="f25"/>
                  <a:pt x="f163" y="f15"/>
                </a:cubicBezTo>
                <a:cubicBezTo>
                  <a:pt x="f166" y="f13"/>
                  <a:pt x="f178" y="f11"/>
                  <a:pt x="f143" y="f124"/>
                </a:cubicBezTo>
                <a:cubicBezTo>
                  <a:pt x="f149" y="f31"/>
                  <a:pt x="f182" y="f33"/>
                  <a:pt x="f178" y="f24"/>
                </a:cubicBezTo>
                <a:cubicBezTo>
                  <a:pt x="f157" y="f129"/>
                  <a:pt x="f181" y="f21"/>
                  <a:pt x="f142" y="f127"/>
                </a:cubicBezTo>
                <a:cubicBezTo>
                  <a:pt x="f146" y="f152"/>
                  <a:pt x="f148" y="f152"/>
                  <a:pt x="f165" y="f131"/>
                </a:cubicBezTo>
                <a:cubicBezTo>
                  <a:pt x="f184" y="f129"/>
                  <a:pt x="f168" y="f131"/>
                  <a:pt x="f176" y="f134"/>
                </a:cubicBezTo>
                <a:cubicBezTo>
                  <a:pt x="f175" y="f134"/>
                  <a:pt x="f174" y="f194"/>
                  <a:pt x="f188" y="f136"/>
                </a:cubicBezTo>
                <a:cubicBezTo>
                  <a:pt x="f175" y="f138"/>
                  <a:pt x="f172" y="f151"/>
                  <a:pt x="f171" y="f151"/>
                </a:cubicBezTo>
                <a:cubicBezTo>
                  <a:pt x="f170" y="f151"/>
                  <a:pt x="f195" y="f137"/>
                  <a:pt x="f196" y="f137"/>
                </a:cubicBezTo>
                <a:cubicBezTo>
                  <a:pt x="f167" y="f197"/>
                  <a:pt x="f198" y="f199"/>
                  <a:pt x="f170" y="f150"/>
                </a:cubicBezTo>
                <a:cubicBezTo>
                  <a:pt x="f167" y="f179"/>
                  <a:pt x="f164" y="f179"/>
                  <a:pt x="f160" y="f179"/>
                </a:cubicBezTo>
                <a:cubicBezTo>
                  <a:pt x="f166" y="f142"/>
                  <a:pt x="f165" y="f143"/>
                  <a:pt x="f164" y="f144"/>
                </a:cubicBezTo>
                <a:cubicBezTo>
                  <a:pt x="f162" y="f149"/>
                  <a:pt x="f162" y="f146"/>
                  <a:pt x="f162" y="f147"/>
                </a:cubicBezTo>
                <a:cubicBezTo>
                  <a:pt x="f165" y="f147"/>
                  <a:pt x="f160" y="f178"/>
                  <a:pt x="f159" y="f147"/>
                </a:cubicBezTo>
                <a:cubicBezTo>
                  <a:pt x="f158" y="f2"/>
                  <a:pt x="f146" y="f183"/>
                  <a:pt x="f146" y="f150"/>
                </a:cubicBezTo>
                <a:cubicBezTo>
                  <a:pt x="f157" y="f151"/>
                  <a:pt x="f200" y="f137"/>
                  <a:pt x="f156" y="f201"/>
                </a:cubicBezTo>
                <a:cubicBezTo>
                  <a:pt x="f140" y="f151"/>
                  <a:pt x="f181" y="f202"/>
                  <a:pt x="f199" y="f153"/>
                </a:cubicBezTo>
                <a:cubicBezTo>
                  <a:pt x="f203" y="f179"/>
                  <a:pt x="f151" y="f153"/>
                  <a:pt x="f194" y="f204"/>
                </a:cubicBezTo>
                <a:cubicBezTo>
                  <a:pt x="f130" y="f183"/>
                  <a:pt x="f205" y="f149"/>
                  <a:pt x="f141" y="f146"/>
                </a:cubicBezTo>
                <a:cubicBezTo>
                  <a:pt x="f143" y="f148"/>
                  <a:pt x="f145" y="f182"/>
                  <a:pt x="f147" y="f160"/>
                </a:cubicBezTo>
                <a:cubicBezTo>
                  <a:pt x="f178" y="f160"/>
                  <a:pt x="f148" y="f161"/>
                  <a:pt x="f148" y="f163"/>
                </a:cubicBezTo>
                <a:cubicBezTo>
                  <a:pt x="f146" y="f162"/>
                  <a:pt x="f145" y="f162"/>
                  <a:pt x="f144" y="f164"/>
                </a:cubicBezTo>
                <a:cubicBezTo>
                  <a:pt x="f143" y="f161"/>
                  <a:pt x="f142" y="f166"/>
                  <a:pt x="f179" y="f160"/>
                </a:cubicBezTo>
                <a:cubicBezTo>
                  <a:pt x="f141" y="f162"/>
                  <a:pt x="f141" y="f195"/>
                  <a:pt x="f141" y="f185"/>
                </a:cubicBezTo>
                <a:cubicBezTo>
                  <a:pt x="f140" y="f170"/>
                  <a:pt x="f139" y="f195"/>
                  <a:pt x="f138" y="f163"/>
                </a:cubicBezTo>
                <a:cubicBezTo>
                  <a:pt x="f138" y="f195"/>
                  <a:pt x="f137" y="f170"/>
                  <a:pt x="f137" y="f171"/>
                </a:cubicBezTo>
                <a:cubicBezTo>
                  <a:pt x="f137" y="f172"/>
                  <a:pt x="f136" y="f173"/>
                  <a:pt x="f130" y="f174"/>
                </a:cubicBezTo>
                <a:cubicBezTo>
                  <a:pt x="f135" y="f175"/>
                  <a:pt x="f131" y="f175"/>
                  <a:pt x="f131" y="f176"/>
                </a:cubicBezTo>
                <a:cubicBezTo>
                  <a:pt x="f133" y="f168"/>
                  <a:pt x="f132" y="f163"/>
                  <a:pt x="f131" y="f165"/>
                </a:cubicBezTo>
                <a:cubicBezTo>
                  <a:pt x="f130" y="f147"/>
                  <a:pt x="f129" y="f145"/>
                  <a:pt x="f126" y="f141"/>
                </a:cubicBezTo>
                <a:cubicBezTo>
                  <a:pt x="f126" y="f206"/>
                  <a:pt x="f126" y="f143"/>
                  <a:pt x="f126" y="f183"/>
                </a:cubicBezTo>
                <a:cubicBezTo>
                  <a:pt x="f21" y="f145"/>
                  <a:pt x="f21" y="f146"/>
                  <a:pt x="f122" y="f178"/>
                </a:cubicBezTo>
                <a:cubicBezTo>
                  <a:pt x="f25" y="f157"/>
                  <a:pt x="f123" y="f2"/>
                  <a:pt x="f15" y="f144"/>
                </a:cubicBezTo>
                <a:cubicBezTo>
                  <a:pt x="f29" y="f143"/>
                  <a:pt x="f29" y="f179"/>
                  <a:pt x="f15" y="f153"/>
                </a:cubicBezTo>
                <a:cubicBezTo>
                  <a:pt x="f122" y="f137"/>
                  <a:pt x="f120" y="f152"/>
                  <a:pt x="f118" y="f128"/>
                </a:cubicBezTo>
                <a:cubicBezTo>
                  <a:pt x="f11" y="f139"/>
                  <a:pt x="f11" y="f144"/>
                  <a:pt x="f207" y="f208"/>
                </a:cubicBezTo>
                <a:cubicBezTo>
                  <a:pt x="f39" y="f171"/>
                  <a:pt x="f60" y="f209"/>
                  <a:pt x="f46" y="f210"/>
                </a:cubicBezTo>
                <a:cubicBezTo>
                  <a:pt x="f55" y="f211"/>
                  <a:pt x="f63" y="f212"/>
                  <a:pt x="f67" y="f7"/>
                </a:cubicBezTo>
                <a:cubicBezTo>
                  <a:pt x="f67" y="f211"/>
                  <a:pt x="f213" y="f214"/>
                  <a:pt x="f180" y="f215"/>
                </a:cubicBezTo>
                <a:cubicBezTo>
                  <a:pt x="f43" y="f168"/>
                  <a:pt x="f40" y="f181"/>
                  <a:pt x="f40" y="f132"/>
                </a:cubicBezTo>
                <a:cubicBezTo>
                  <a:pt x="f40" y="f128"/>
                  <a:pt x="f40" y="f216"/>
                  <a:pt x="f40" y="f127"/>
                </a:cubicBezTo>
                <a:cubicBezTo>
                  <a:pt x="f40" y="f127"/>
                  <a:pt x="f57" y="f126"/>
                  <a:pt x="f41" y="f126"/>
                </a:cubicBezTo>
                <a:cubicBezTo>
                  <a:pt x="f60" y="f134"/>
                  <a:pt x="f63" y="f136"/>
                  <a:pt x="f113" y="f153"/>
                </a:cubicBezTo>
                <a:cubicBezTo>
                  <a:pt x="f113" y="f153"/>
                  <a:pt x="f45" y="f141"/>
                  <a:pt x="f45" y="f179"/>
                </a:cubicBezTo>
                <a:cubicBezTo>
                  <a:pt x="f113" y="f143"/>
                  <a:pt x="f113" y="f149"/>
                  <a:pt x="f55" y="f148"/>
                </a:cubicBezTo>
                <a:cubicBezTo>
                  <a:pt x="f53" y="f182"/>
                  <a:pt x="f67" y="f147"/>
                  <a:pt x="f180" y="f145"/>
                </a:cubicBezTo>
                <a:cubicBezTo>
                  <a:pt x="f180" y="f181"/>
                  <a:pt x="f180" y="f143"/>
                  <a:pt x="f65" y="f142"/>
                </a:cubicBezTo>
                <a:cubicBezTo>
                  <a:pt x="f69" y="f145"/>
                  <a:pt x="f70" y="f147"/>
                  <a:pt x="f75" y="f217"/>
                </a:cubicBezTo>
                <a:cubicBezTo>
                  <a:pt x="f73" y="f163"/>
                  <a:pt x="f72" y="f170"/>
                  <a:pt x="f75" y="f172"/>
                </a:cubicBezTo>
                <a:cubicBezTo>
                  <a:pt x="f75" y="f173"/>
                  <a:pt x="f111" y="f175"/>
                  <a:pt x="f77" y="f174"/>
                </a:cubicBezTo>
                <a:cubicBezTo>
                  <a:pt x="f103" y="f173"/>
                  <a:pt x="f80" y="f172"/>
                  <a:pt x="f80" y="f218"/>
                </a:cubicBezTo>
                <a:cubicBezTo>
                  <a:pt x="f80" y="f170"/>
                  <a:pt x="f78" y="f195"/>
                  <a:pt x="f78" y="f196"/>
                </a:cubicBezTo>
                <a:cubicBezTo>
                  <a:pt x="f82" y="f195"/>
                  <a:pt x="f83" y="f169"/>
                  <a:pt x="f105" y="f168"/>
                </a:cubicBezTo>
                <a:cubicBezTo>
                  <a:pt x="f105" y="f167"/>
                  <a:pt x="f105" y="f162"/>
                  <a:pt x="f105" y="f208"/>
                </a:cubicBezTo>
                <a:cubicBezTo>
                  <a:pt x="f95" y="f166"/>
                  <a:pt x="f125" y="f161"/>
                  <a:pt x="f64" y="f164"/>
                </a:cubicBezTo>
                <a:cubicBezTo>
                  <a:pt x="f68" y="f162"/>
                  <a:pt x="f106" y="f162"/>
                  <a:pt x="f56" y="f162"/>
                </a:cubicBezTo>
                <a:cubicBezTo>
                  <a:pt x="f56" y="f165"/>
                  <a:pt x="f10" y="f160"/>
                  <a:pt x="f93" y="f159"/>
                </a:cubicBezTo>
                <a:cubicBezTo>
                  <a:pt x="f59" y="f158"/>
                  <a:pt x="f8" y="f157"/>
                  <a:pt x="f87" y="f157"/>
                </a:cubicBezTo>
                <a:cubicBezTo>
                  <a:pt x="f96" y="f148"/>
                  <a:pt x="f78" y="f143"/>
                  <a:pt x="f76" y="f156"/>
                </a:cubicBezTo>
                <a:cubicBezTo>
                  <a:pt x="f96" y="f199"/>
                  <a:pt x="f82" y="f183"/>
                  <a:pt x="f100" y="f204"/>
                </a:cubicBezTo>
                <a:cubicBezTo>
                  <a:pt x="f125" y="f219"/>
                  <a:pt x="f83" y="f151"/>
                  <a:pt x="f97" y="f194"/>
                </a:cubicBezTo>
                <a:cubicBezTo>
                  <a:pt x="f58" y="f138"/>
                  <a:pt x="f68" y="f205"/>
                  <a:pt x="f106" y="f179"/>
                </a:cubicBezTo>
                <a:cubicBezTo>
                  <a:pt x="f93" y="f183"/>
                  <a:pt x="f220" y="f149"/>
                  <a:pt x="f61" y="f147"/>
                </a:cubicBezTo>
                <a:cubicBezTo>
                  <a:pt x="f86" y="f178"/>
                  <a:pt x="f88" y="f147"/>
                  <a:pt x="f85" y="f147"/>
                </a:cubicBezTo>
                <a:cubicBezTo>
                  <a:pt x="f85" y="f146"/>
                  <a:pt x="f91" y="f145"/>
                  <a:pt x="f85" y="f144"/>
                </a:cubicBezTo>
                <a:cubicBezTo>
                  <a:pt x="f88" y="f143"/>
                  <a:pt x="f12" y="f200"/>
                  <a:pt x="f86" y="f150"/>
                </a:cubicBezTo>
                <a:cubicBezTo>
                  <a:pt x="f85" y="f179"/>
                  <a:pt x="f16" y="f179"/>
                  <a:pt x="f52" y="f141"/>
                </a:cubicBezTo>
                <a:cubicBezTo>
                  <a:pt x="f79" y="f140"/>
                  <a:pt x="f16" y="f197"/>
                  <a:pt x="f81" y="f137"/>
                </a:cubicBezTo>
                <a:cubicBezTo>
                  <a:pt x="f16" y="f137"/>
                  <a:pt x="f74" y="f151"/>
                  <a:pt x="f18" y="f137"/>
                </a:cubicBezTo>
                <a:cubicBezTo>
                  <a:pt x="f50" y="f137"/>
                  <a:pt x="f30" y="f136"/>
                  <a:pt x="f28" y="f130"/>
                </a:cubicBezTo>
                <a:cubicBezTo>
                  <a:pt x="f20" y="f135"/>
                  <a:pt x="f30" y="f134"/>
                  <a:pt x="f50" y="f131"/>
                </a:cubicBezTo>
                <a:cubicBezTo>
                  <a:pt x="f52" y="f133"/>
                  <a:pt x="f14" y="f132"/>
                  <a:pt x="f89" y="f131"/>
                </a:cubicBezTo>
                <a:cubicBezTo>
                  <a:pt x="f10" y="f130"/>
                  <a:pt x="f68" y="f131"/>
                  <a:pt x="f221" y="f222"/>
                </a:cubicBezTo>
                <a:cubicBezTo>
                  <a:pt x="f64" y="f127"/>
                  <a:pt x="f62" y="f126"/>
                  <a:pt x="f10" y="f24"/>
                </a:cubicBezTo>
                <a:cubicBezTo>
                  <a:pt x="f107" y="f31"/>
                  <a:pt x="f92" y="f33"/>
                  <a:pt x="f8" y="f9"/>
                </a:cubicBezTo>
                <a:close/>
                <a:moveTo>
                  <a:pt x="f216" y="f124"/>
                </a:moveTo>
                <a:cubicBezTo>
                  <a:pt x="f130" y="f25"/>
                  <a:pt x="f151" y="f24"/>
                  <a:pt x="f140" y="f120"/>
                </a:cubicBezTo>
                <a:cubicBezTo>
                  <a:pt x="f219" y="f117"/>
                  <a:pt x="f223" y="f118"/>
                  <a:pt x="f216" y="f124"/>
                </a:cubicBezTo>
                <a:close/>
                <a:moveTo>
                  <a:pt x="f67" y="f124"/>
                </a:moveTo>
                <a:cubicBezTo>
                  <a:pt x="f69" y="f118"/>
                  <a:pt x="f82" y="f38"/>
                  <a:pt x="f83" y="f15"/>
                </a:cubicBezTo>
                <a:cubicBezTo>
                  <a:pt x="f96" y="f24"/>
                  <a:pt x="f78" y="f24"/>
                  <a:pt x="f67" y="f124"/>
                </a:cubicBezTo>
                <a:close/>
                <a:moveTo>
                  <a:pt x="f55" y="f25"/>
                </a:moveTo>
                <a:cubicBezTo>
                  <a:pt x="f47" y="f25"/>
                  <a:pt x="f48" y="f17"/>
                  <a:pt x="f48" y="f17"/>
                </a:cubicBezTo>
                <a:cubicBezTo>
                  <a:pt x="f180" y="f19"/>
                  <a:pt x="f73" y="f126"/>
                  <a:pt x="f70" y="f128"/>
                </a:cubicBezTo>
                <a:cubicBezTo>
                  <a:pt x="f111" y="f132"/>
                  <a:pt x="f102" y="f131"/>
                  <a:pt x="f102" y="f223"/>
                </a:cubicBezTo>
                <a:cubicBezTo>
                  <a:pt x="f102" y="f201"/>
                  <a:pt x="f76" y="f194"/>
                  <a:pt x="f70" y="f194"/>
                </a:cubicBezTo>
                <a:cubicBezTo>
                  <a:pt x="f75" y="f194"/>
                  <a:pt x="f177" y="f135"/>
                  <a:pt x="f213" y="f201"/>
                </a:cubicBezTo>
                <a:cubicBezTo>
                  <a:pt x="f63" y="f129"/>
                  <a:pt x="f53" y="f127"/>
                  <a:pt x="f55" y="f25"/>
                </a:cubicBezTo>
                <a:close/>
                <a:moveTo>
                  <a:pt x="f140" y="f45"/>
                </a:moveTo>
                <a:cubicBezTo>
                  <a:pt x="f151" y="f47"/>
                  <a:pt x="f201" y="f46"/>
                  <a:pt x="f21" y="f224"/>
                </a:cubicBezTo>
                <a:cubicBezTo>
                  <a:pt x="f223" y="f41"/>
                  <a:pt x="f219" y="f207"/>
                  <a:pt x="f140" y="f45"/>
                </a:cubicBezTo>
                <a:close/>
                <a:moveTo>
                  <a:pt x="f17" y="f47"/>
                </a:moveTo>
                <a:cubicBezTo>
                  <a:pt x="f152" y="f63"/>
                  <a:pt x="f130" y="f213"/>
                  <a:pt x="f135" y="f111"/>
                </a:cubicBezTo>
                <a:cubicBezTo>
                  <a:pt x="f128" y="f102"/>
                  <a:pt x="f21" y="f225"/>
                  <a:pt x="f17" y="f47"/>
                </a:cubicBezTo>
                <a:close/>
                <a:moveTo>
                  <a:pt x="f135" y="f194"/>
                </a:moveTo>
                <a:cubicBezTo>
                  <a:pt x="f194" y="f222"/>
                  <a:pt x="f131" y="f122"/>
                  <a:pt x="f123" y="f25"/>
                </a:cubicBezTo>
                <a:cubicBezTo>
                  <a:pt x="f126" y="f216"/>
                  <a:pt x="f122" y="f136"/>
                  <a:pt x="f135" y="f194"/>
                </a:cubicBezTo>
                <a:close/>
                <a:moveTo>
                  <a:pt x="f180" y="f57"/>
                </a:moveTo>
                <a:cubicBezTo>
                  <a:pt x="f77" y="f47"/>
                  <a:pt x="f96" y="f48"/>
                  <a:pt x="f83" y="f116"/>
                </a:cubicBezTo>
                <a:cubicBezTo>
                  <a:pt x="f82" y="f207"/>
                  <a:pt x="f69" y="f41"/>
                  <a:pt x="f180" y="f57"/>
                </a:cubicBezTo>
                <a:close/>
                <a:moveTo>
                  <a:pt x="f47" y="f47"/>
                </a:moveTo>
                <a:cubicBezTo>
                  <a:pt x="f65" y="f65"/>
                  <a:pt x="f49" y="f103"/>
                  <a:pt x="f102" y="f111"/>
                </a:cubicBezTo>
                <a:cubicBezTo>
                  <a:pt x="f103" y="f51"/>
                  <a:pt x="f180" y="f65"/>
                  <a:pt x="f47" y="f47"/>
                </a:cubicBezTo>
                <a:close/>
                <a:moveTo>
                  <a:pt x="f41" y="f180"/>
                </a:moveTo>
                <a:cubicBezTo>
                  <a:pt x="f42" y="f69"/>
                  <a:pt x="f117" y="f155"/>
                  <a:pt x="f45" y="f83"/>
                </a:cubicBezTo>
                <a:cubicBezTo>
                  <a:pt x="f180" y="f77"/>
                  <a:pt x="f43" y="f225"/>
                  <a:pt x="f41" y="f180"/>
                </a:cubicBezTo>
                <a:close/>
                <a:moveTo>
                  <a:pt x="f120" y="f83"/>
                </a:moveTo>
                <a:cubicBezTo>
                  <a:pt x="f226" y="f82"/>
                  <a:pt x="f192" y="f103"/>
                  <a:pt x="f118" y="f180"/>
                </a:cubicBezTo>
                <a:cubicBezTo>
                  <a:pt x="f35" y="f225"/>
                  <a:pt x="f21" y="f77"/>
                  <a:pt x="f120" y="f83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" name="Freeform 9">
            <a:extLst>
              <a:ext uri="{FF2B5EF4-FFF2-40B4-BE49-F238E27FC236}">
                <a16:creationId xmlns:a16="http://schemas.microsoft.com/office/drawing/2014/main" id="{3E177FE1-E590-9CF2-18CF-9B3311E5E046}"/>
              </a:ext>
            </a:extLst>
          </p:cNvPr>
          <p:cNvSpPr/>
          <p:nvPr/>
        </p:nvSpPr>
        <p:spPr>
          <a:xfrm>
            <a:off x="5319714" y="3181060"/>
            <a:ext cx="1279529" cy="143034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5"/>
              <a:gd name="f7" fmla="val 251"/>
              <a:gd name="f8" fmla="val 76"/>
              <a:gd name="f9" fmla="val 159"/>
              <a:gd name="f10" fmla="val 73"/>
              <a:gd name="f11" fmla="val 161"/>
              <a:gd name="f12" fmla="val 70"/>
              <a:gd name="f13" fmla="val 163"/>
              <a:gd name="f14" fmla="val 67"/>
              <a:gd name="f15" fmla="val 164"/>
              <a:gd name="f16" fmla="val 64"/>
              <a:gd name="f17" fmla="val 165"/>
              <a:gd name="f18" fmla="val 61"/>
              <a:gd name="f19" fmla="val 58"/>
              <a:gd name="f20" fmla="val 59"/>
              <a:gd name="f21" fmla="val 158"/>
              <a:gd name="f22" fmla="val 155"/>
              <a:gd name="f23" fmla="val 60"/>
              <a:gd name="f24" fmla="val 152"/>
              <a:gd name="f25" fmla="val 62"/>
              <a:gd name="f26" fmla="val 150"/>
              <a:gd name="f27" fmla="val 63"/>
              <a:gd name="f28" fmla="val 147"/>
              <a:gd name="f29" fmla="val 146"/>
              <a:gd name="f30" fmla="val 145"/>
              <a:gd name="f31" fmla="val 56"/>
              <a:gd name="f32" fmla="val 148"/>
              <a:gd name="f33" fmla="val 51"/>
              <a:gd name="f34" fmla="val 151"/>
              <a:gd name="f35" fmla="val 46"/>
              <a:gd name="f36" fmla="val 153"/>
              <a:gd name="f37" fmla="val 37"/>
              <a:gd name="f38" fmla="val 156"/>
              <a:gd name="f39" fmla="val 40"/>
              <a:gd name="f40" fmla="val 162"/>
              <a:gd name="f41" fmla="val 39"/>
              <a:gd name="f42" fmla="val 168"/>
              <a:gd name="f43" fmla="val 38"/>
              <a:gd name="f44" fmla="val 178"/>
              <a:gd name="f45" fmla="val 31"/>
              <a:gd name="f46" fmla="val 184"/>
              <a:gd name="f47" fmla="val 23"/>
              <a:gd name="f48" fmla="val 182"/>
              <a:gd name="f49" fmla="val 26"/>
              <a:gd name="f50" fmla="val 176"/>
              <a:gd name="f51" fmla="val 30"/>
              <a:gd name="f52" fmla="val 170"/>
              <a:gd name="f53" fmla="val 33"/>
              <a:gd name="f54" fmla="val 32"/>
              <a:gd name="f55" fmla="val 28"/>
              <a:gd name="f56" fmla="val 24"/>
              <a:gd name="f57" fmla="val 166"/>
              <a:gd name="f58" fmla="val 21"/>
              <a:gd name="f59" fmla="val 18"/>
              <a:gd name="f60" fmla="val 167"/>
              <a:gd name="f61" fmla="val 15"/>
              <a:gd name="f62" fmla="val 17"/>
              <a:gd name="f63" fmla="val 19"/>
              <a:gd name="f64" fmla="val 22"/>
              <a:gd name="f65" fmla="val 157"/>
              <a:gd name="f66" fmla="val 12"/>
              <a:gd name="f67" fmla="val 4"/>
              <a:gd name="f68" fmla="val 10"/>
              <a:gd name="f69" fmla="val 142"/>
              <a:gd name="f70" fmla="val 141"/>
              <a:gd name="f71" fmla="val 35"/>
              <a:gd name="f72" fmla="val 42"/>
              <a:gd name="f73" fmla="val 50"/>
              <a:gd name="f74" fmla="val 52"/>
              <a:gd name="f75" fmla="val 55"/>
              <a:gd name="f76" fmla="val 139"/>
              <a:gd name="f77" fmla="val 57"/>
              <a:gd name="f78" fmla="val 135"/>
              <a:gd name="f79" fmla="val 47"/>
              <a:gd name="f80" fmla="val 41"/>
              <a:gd name="f81" fmla="val 133"/>
              <a:gd name="f82" fmla="val 130"/>
              <a:gd name="f83" fmla="val 126"/>
              <a:gd name="f84" fmla="val 123"/>
              <a:gd name="f85" fmla="val 121"/>
              <a:gd name="f86" fmla="val 118"/>
              <a:gd name="f87" fmla="val 117"/>
              <a:gd name="f88" fmla="val 116"/>
              <a:gd name="f89" fmla="val 115"/>
              <a:gd name="f90" fmla="val 44"/>
              <a:gd name="f91" fmla="val 36"/>
              <a:gd name="f92" fmla="val 119"/>
              <a:gd name="f93" fmla="val 125"/>
              <a:gd name="f94" fmla="val 129"/>
              <a:gd name="f95" fmla="val 7"/>
              <a:gd name="f96" fmla="val 132"/>
              <a:gd name="f97" fmla="val 5"/>
              <a:gd name="f98" fmla="val 2"/>
              <a:gd name="f99" fmla="val 128"/>
              <a:gd name="f100" fmla="val 3"/>
              <a:gd name="f101" fmla="val 127"/>
              <a:gd name="f102" fmla="val 9"/>
              <a:gd name="f103" fmla="val 13"/>
              <a:gd name="f104" fmla="val 16"/>
              <a:gd name="f105" fmla="val 114"/>
              <a:gd name="f106" fmla="val 112"/>
              <a:gd name="f107" fmla="val 111"/>
              <a:gd name="f108" fmla="val 110"/>
              <a:gd name="f109" fmla="val 108"/>
              <a:gd name="f110" fmla="val 107"/>
              <a:gd name="f111" fmla="val 106"/>
              <a:gd name="f112" fmla="val 105"/>
              <a:gd name="f113" fmla="val 102"/>
              <a:gd name="f114" fmla="val 100"/>
              <a:gd name="f115" fmla="val 97"/>
              <a:gd name="f116" fmla="val 95"/>
              <a:gd name="f117" fmla="val 94"/>
              <a:gd name="f118" fmla="val 92"/>
              <a:gd name="f119" fmla="val 91"/>
              <a:gd name="f120" fmla="val 89"/>
              <a:gd name="f121" fmla="val 90"/>
              <a:gd name="f122" fmla="val 20"/>
              <a:gd name="f123" fmla="val 98"/>
              <a:gd name="f124" fmla="val 43"/>
              <a:gd name="f125" fmla="val 104"/>
              <a:gd name="f126" fmla="val 48"/>
              <a:gd name="f127" fmla="val 99"/>
              <a:gd name="f128" fmla="val 96"/>
              <a:gd name="f129" fmla="val 93"/>
              <a:gd name="f130" fmla="val 87"/>
              <a:gd name="f131" fmla="val 86"/>
              <a:gd name="f132" fmla="val 85"/>
              <a:gd name="f133" fmla="val 81"/>
              <a:gd name="f134" fmla="val 45"/>
              <a:gd name="f135" fmla="val 72"/>
              <a:gd name="f136" fmla="val 74"/>
              <a:gd name="f137" fmla="val 29"/>
              <a:gd name="f138" fmla="val 75"/>
              <a:gd name="f139" fmla="val 77"/>
              <a:gd name="f140" fmla="val 71"/>
              <a:gd name="f141" fmla="val 6"/>
              <a:gd name="f142" fmla="val 69"/>
              <a:gd name="f143" fmla="val 27"/>
              <a:gd name="f144" fmla="val 25"/>
              <a:gd name="f145" fmla="val 66"/>
              <a:gd name="f146" fmla="val 34"/>
              <a:gd name="f147" fmla="val 68"/>
              <a:gd name="f148" fmla="val 79"/>
              <a:gd name="f149" fmla="val 53"/>
              <a:gd name="f150" fmla="val 65"/>
              <a:gd name="f151" fmla="val 78"/>
              <a:gd name="f152" fmla="val 8"/>
              <a:gd name="f153" fmla="val 80"/>
              <a:gd name="f154" fmla="val 14"/>
              <a:gd name="f155" fmla="val 103"/>
              <a:gd name="f156" fmla="val 1"/>
              <a:gd name="f157" fmla="val 120"/>
              <a:gd name="f158" fmla="val 131"/>
              <a:gd name="f159" fmla="val 124"/>
              <a:gd name="f160" fmla="val 136"/>
              <a:gd name="f161" fmla="val 137"/>
              <a:gd name="f162" fmla="val 138"/>
              <a:gd name="f163" fmla="val 143"/>
              <a:gd name="f164" fmla="val 154"/>
              <a:gd name="f165" fmla="val 169"/>
              <a:gd name="f166" fmla="val 174"/>
              <a:gd name="f167" fmla="val 179"/>
              <a:gd name="f168" fmla="val 181"/>
              <a:gd name="f169" fmla="val 183"/>
              <a:gd name="f170" fmla="val 173"/>
              <a:gd name="f171" fmla="val 149"/>
              <a:gd name="f172" fmla="val 144"/>
              <a:gd name="f173" fmla="val 160"/>
              <a:gd name="f174" fmla="val 186"/>
              <a:gd name="f175" fmla="val 188"/>
              <a:gd name="f176" fmla="val 191"/>
              <a:gd name="f177" fmla="val 192"/>
              <a:gd name="f178" fmla="val 196"/>
              <a:gd name="f179" fmla="val 201"/>
              <a:gd name="f180" fmla="val 197"/>
              <a:gd name="f181" fmla="val 194"/>
              <a:gd name="f182" fmla="val 198"/>
              <a:gd name="f183" fmla="val 202"/>
              <a:gd name="f184" fmla="val 203"/>
              <a:gd name="f185" fmla="val 54"/>
              <a:gd name="f186" fmla="val 206"/>
              <a:gd name="f187" fmla="val 208"/>
              <a:gd name="f188" fmla="val 207"/>
              <a:gd name="f189" fmla="val 205"/>
              <a:gd name="f190" fmla="val 200"/>
              <a:gd name="f191" fmla="val 204"/>
              <a:gd name="f192" fmla="val 210"/>
              <a:gd name="f193" fmla="val 219"/>
              <a:gd name="f194" fmla="val 214"/>
              <a:gd name="f195" fmla="val 185"/>
              <a:gd name="f196" fmla="val 171"/>
              <a:gd name="f197" fmla="val 101"/>
              <a:gd name="f198" fmla="val 172"/>
              <a:gd name="f199" fmla="val 187"/>
              <a:gd name="f200" fmla="val 195"/>
              <a:gd name="f201" fmla="val 211"/>
              <a:gd name="f202" fmla="val 217"/>
              <a:gd name="f203" fmla="val 218"/>
              <a:gd name="f204" fmla="val 221"/>
              <a:gd name="f205" fmla="val 223"/>
              <a:gd name="f206" fmla="val 220"/>
              <a:gd name="f207" fmla="val 215"/>
              <a:gd name="f208" fmla="val 212"/>
              <a:gd name="f209" fmla="val 122"/>
              <a:gd name="f210" fmla="val 134"/>
              <a:gd name="f211" fmla="val 199"/>
              <a:gd name="f212" fmla="val 175"/>
              <a:gd name="f213" fmla="val 177"/>
              <a:gd name="f214" fmla="val 193"/>
              <a:gd name="f215" fmla="val 190"/>
              <a:gd name="f216" fmla="val 189"/>
              <a:gd name="f217" fmla="val 113"/>
              <a:gd name="f218" fmla="val 88"/>
              <a:gd name="f219" fmla="val 250"/>
              <a:gd name="f220" fmla="val 247"/>
              <a:gd name="f221" fmla="val 244"/>
              <a:gd name="f222" fmla="val 242"/>
              <a:gd name="f223" fmla="val 109"/>
              <a:gd name="f224" fmla="val 213"/>
              <a:gd name="f225" fmla="val 209"/>
              <a:gd name="f226" fmla="val 84"/>
              <a:gd name="f227" fmla="val 83"/>
              <a:gd name="f228" fmla="val 82"/>
              <a:gd name="f229" fmla="+- 0 0 -90"/>
              <a:gd name="f230" fmla="*/ f3 1 225"/>
              <a:gd name="f231" fmla="*/ f4 1 251"/>
              <a:gd name="f232" fmla="val f5"/>
              <a:gd name="f233" fmla="val f6"/>
              <a:gd name="f234" fmla="val f7"/>
              <a:gd name="f235" fmla="*/ f229 f0 1"/>
              <a:gd name="f236" fmla="+- f234 0 f232"/>
              <a:gd name="f237" fmla="+- f233 0 f232"/>
              <a:gd name="f238" fmla="*/ f235 1 f2"/>
              <a:gd name="f239" fmla="*/ f237 1 225"/>
              <a:gd name="f240" fmla="*/ f236 1 251"/>
              <a:gd name="f241" fmla="*/ 63 f237 1"/>
              <a:gd name="f242" fmla="*/ 147 f236 1"/>
              <a:gd name="f243" fmla="*/ 33 f237 1"/>
              <a:gd name="f244" fmla="*/ 165 f236 1"/>
              <a:gd name="f245" fmla="*/ 26 f237 1"/>
              <a:gd name="f246" fmla="*/ 153 f236 1"/>
              <a:gd name="f247" fmla="*/ 41 f237 1"/>
              <a:gd name="f248" fmla="*/ 135 f236 1"/>
              <a:gd name="f249" fmla="*/ 22 f237 1"/>
              <a:gd name="f250" fmla="*/ 121 f236 1"/>
              <a:gd name="f251" fmla="*/ 16 f237 1"/>
              <a:gd name="f252" fmla="*/ 115 f236 1"/>
              <a:gd name="f253" fmla="*/ 17 f237 1"/>
              <a:gd name="f254" fmla="*/ 105 f236 1"/>
              <a:gd name="f255" fmla="*/ 40 f237 1"/>
              <a:gd name="f256" fmla="*/ 107 f236 1"/>
              <a:gd name="f257" fmla="*/ 57 f237 1"/>
              <a:gd name="f258" fmla="*/ 87 f236 1"/>
              <a:gd name="f259" fmla="*/ 5 f237 1"/>
              <a:gd name="f260" fmla="*/ 72 f236 1"/>
              <a:gd name="f261" fmla="*/ 59 f236 1"/>
              <a:gd name="f262" fmla="*/ 75 f236 1"/>
              <a:gd name="f263" fmla="*/ 59 f237 1"/>
              <a:gd name="f264" fmla="*/ 39 f236 1"/>
              <a:gd name="f265" fmla="*/ 55 f237 1"/>
              <a:gd name="f266" fmla="*/ 21 f236 1"/>
              <a:gd name="f267" fmla="*/ 71 f237 1"/>
              <a:gd name="f268" fmla="*/ 6 f236 1"/>
              <a:gd name="f269" fmla="*/ 104 f237 1"/>
              <a:gd name="f270" fmla="*/ 52 f236 1"/>
              <a:gd name="f271" fmla="*/ 92 f237 1"/>
              <a:gd name="f272" fmla="*/ 0 f236 1"/>
              <a:gd name="f273" fmla="*/ 111 f237 1"/>
              <a:gd name="f274" fmla="*/ 132 f237 1"/>
              <a:gd name="f275" fmla="*/ 7 f236 1"/>
              <a:gd name="f276" fmla="*/ 126 f237 1"/>
              <a:gd name="f277" fmla="*/ 37 f236 1"/>
              <a:gd name="f278" fmla="*/ 147 f237 1"/>
              <a:gd name="f279" fmla="*/ 28 f236 1"/>
              <a:gd name="f280" fmla="*/ 167 f237 1"/>
              <a:gd name="f281" fmla="*/ 15 f236 1"/>
              <a:gd name="f282" fmla="*/ 183 f237 1"/>
              <a:gd name="f283" fmla="*/ 24 f236 1"/>
              <a:gd name="f284" fmla="*/ 154 f237 1"/>
              <a:gd name="f285" fmla="*/ 184 f237 1"/>
              <a:gd name="f286" fmla="*/ 58 f236 1"/>
              <a:gd name="f287" fmla="*/ 202 f237 1"/>
              <a:gd name="f288" fmla="*/ 55 f236 1"/>
              <a:gd name="f289" fmla="*/ 219 f237 1"/>
              <a:gd name="f290" fmla="*/ 71 f236 1"/>
              <a:gd name="f291" fmla="*/ 171 f237 1"/>
              <a:gd name="f292" fmla="*/ 104 f236 1"/>
              <a:gd name="f293" fmla="*/ 223 f237 1"/>
              <a:gd name="f294" fmla="*/ 92 f236 1"/>
              <a:gd name="f295" fmla="*/ 111 f236 1"/>
              <a:gd name="f296" fmla="*/ 166 f237 1"/>
              <a:gd name="f297" fmla="*/ 197 f237 1"/>
              <a:gd name="f298" fmla="*/ 152 f236 1"/>
              <a:gd name="f299" fmla="*/ 193 f237 1"/>
              <a:gd name="f300" fmla="*/ 163 f236 1"/>
              <a:gd name="f301" fmla="*/ 162 f237 1"/>
              <a:gd name="f302" fmla="*/ 145 f236 1"/>
              <a:gd name="f303" fmla="*/ 164 f237 1"/>
              <a:gd name="f304" fmla="*/ 183 f236 1"/>
              <a:gd name="f305" fmla="*/ 163 f237 1"/>
              <a:gd name="f306" fmla="*/ 192 f236 1"/>
              <a:gd name="f307" fmla="*/ 153 f237 1"/>
              <a:gd name="f308" fmla="*/ 196 f236 1"/>
              <a:gd name="f309" fmla="*/ 135 f237 1"/>
              <a:gd name="f310" fmla="*/ 176 f236 1"/>
              <a:gd name="f311" fmla="*/ 118 f237 1"/>
              <a:gd name="f312" fmla="*/ 132 f236 1"/>
              <a:gd name="f313" fmla="*/ 108 f237 1"/>
              <a:gd name="f314" fmla="*/ 88 f237 1"/>
              <a:gd name="f315" fmla="*/ 166 f236 1"/>
              <a:gd name="f316" fmla="*/ 72 f237 1"/>
              <a:gd name="f317" fmla="*/ 217 f236 1"/>
              <a:gd name="f318" fmla="*/ 54 f237 1"/>
              <a:gd name="f319" fmla="*/ 207 f236 1"/>
              <a:gd name="f320" fmla="*/ 126 f236 1"/>
              <a:gd name="f321" fmla="*/ 96 f236 1"/>
              <a:gd name="f322" fmla="*/ 96 f237 1"/>
              <a:gd name="f323" fmla="*/ 95 f236 1"/>
              <a:gd name="f324" fmla="*/ 152 f237 1"/>
              <a:gd name="f325" fmla="*/ 70 f236 1"/>
              <a:gd name="f326" fmla="*/ 117 f237 1"/>
              <a:gd name="f327" fmla="*/ 90 f236 1"/>
              <a:gd name="f328" fmla="*/ 56 f237 1"/>
              <a:gd name="f329" fmla="+- f238 0 f1"/>
              <a:gd name="f330" fmla="*/ f241 1 225"/>
              <a:gd name="f331" fmla="*/ f242 1 251"/>
              <a:gd name="f332" fmla="*/ f243 1 225"/>
              <a:gd name="f333" fmla="*/ f244 1 251"/>
              <a:gd name="f334" fmla="*/ f245 1 225"/>
              <a:gd name="f335" fmla="*/ f246 1 251"/>
              <a:gd name="f336" fmla="*/ f247 1 225"/>
              <a:gd name="f337" fmla="*/ f248 1 251"/>
              <a:gd name="f338" fmla="*/ f249 1 225"/>
              <a:gd name="f339" fmla="*/ f250 1 251"/>
              <a:gd name="f340" fmla="*/ f251 1 225"/>
              <a:gd name="f341" fmla="*/ f252 1 251"/>
              <a:gd name="f342" fmla="*/ f253 1 225"/>
              <a:gd name="f343" fmla="*/ f254 1 251"/>
              <a:gd name="f344" fmla="*/ f255 1 225"/>
              <a:gd name="f345" fmla="*/ f256 1 251"/>
              <a:gd name="f346" fmla="*/ f257 1 225"/>
              <a:gd name="f347" fmla="*/ f258 1 251"/>
              <a:gd name="f348" fmla="*/ f259 1 225"/>
              <a:gd name="f349" fmla="*/ f260 1 251"/>
              <a:gd name="f350" fmla="*/ f261 1 251"/>
              <a:gd name="f351" fmla="*/ f262 1 251"/>
              <a:gd name="f352" fmla="*/ f263 1 225"/>
              <a:gd name="f353" fmla="*/ f264 1 251"/>
              <a:gd name="f354" fmla="*/ f265 1 225"/>
              <a:gd name="f355" fmla="*/ f266 1 251"/>
              <a:gd name="f356" fmla="*/ f267 1 225"/>
              <a:gd name="f357" fmla="*/ f268 1 251"/>
              <a:gd name="f358" fmla="*/ f269 1 225"/>
              <a:gd name="f359" fmla="*/ f270 1 251"/>
              <a:gd name="f360" fmla="*/ f271 1 225"/>
              <a:gd name="f361" fmla="*/ f272 1 251"/>
              <a:gd name="f362" fmla="*/ f273 1 225"/>
              <a:gd name="f363" fmla="*/ f274 1 225"/>
              <a:gd name="f364" fmla="*/ f275 1 251"/>
              <a:gd name="f365" fmla="*/ f276 1 225"/>
              <a:gd name="f366" fmla="*/ f277 1 251"/>
              <a:gd name="f367" fmla="*/ f278 1 225"/>
              <a:gd name="f368" fmla="*/ f279 1 251"/>
              <a:gd name="f369" fmla="*/ f280 1 225"/>
              <a:gd name="f370" fmla="*/ f281 1 251"/>
              <a:gd name="f371" fmla="*/ f282 1 225"/>
              <a:gd name="f372" fmla="*/ f283 1 251"/>
              <a:gd name="f373" fmla="*/ f284 1 225"/>
              <a:gd name="f374" fmla="*/ f285 1 225"/>
              <a:gd name="f375" fmla="*/ f286 1 251"/>
              <a:gd name="f376" fmla="*/ f287 1 225"/>
              <a:gd name="f377" fmla="*/ f288 1 251"/>
              <a:gd name="f378" fmla="*/ f289 1 225"/>
              <a:gd name="f379" fmla="*/ f290 1 251"/>
              <a:gd name="f380" fmla="*/ f291 1 225"/>
              <a:gd name="f381" fmla="*/ f292 1 251"/>
              <a:gd name="f382" fmla="*/ f293 1 225"/>
              <a:gd name="f383" fmla="*/ f294 1 251"/>
              <a:gd name="f384" fmla="*/ f295 1 251"/>
              <a:gd name="f385" fmla="*/ f296 1 225"/>
              <a:gd name="f386" fmla="*/ f297 1 225"/>
              <a:gd name="f387" fmla="*/ f298 1 251"/>
              <a:gd name="f388" fmla="*/ f299 1 225"/>
              <a:gd name="f389" fmla="*/ f300 1 251"/>
              <a:gd name="f390" fmla="*/ f301 1 225"/>
              <a:gd name="f391" fmla="*/ f302 1 251"/>
              <a:gd name="f392" fmla="*/ f303 1 225"/>
              <a:gd name="f393" fmla="*/ f304 1 251"/>
              <a:gd name="f394" fmla="*/ f305 1 225"/>
              <a:gd name="f395" fmla="*/ f306 1 251"/>
              <a:gd name="f396" fmla="*/ f307 1 225"/>
              <a:gd name="f397" fmla="*/ f308 1 251"/>
              <a:gd name="f398" fmla="*/ f309 1 225"/>
              <a:gd name="f399" fmla="*/ f310 1 251"/>
              <a:gd name="f400" fmla="*/ f311 1 225"/>
              <a:gd name="f401" fmla="*/ f312 1 251"/>
              <a:gd name="f402" fmla="*/ f313 1 225"/>
              <a:gd name="f403" fmla="*/ f314 1 225"/>
              <a:gd name="f404" fmla="*/ f315 1 251"/>
              <a:gd name="f405" fmla="*/ f316 1 225"/>
              <a:gd name="f406" fmla="*/ f317 1 251"/>
              <a:gd name="f407" fmla="*/ f318 1 225"/>
              <a:gd name="f408" fmla="*/ f319 1 251"/>
              <a:gd name="f409" fmla="*/ f320 1 251"/>
              <a:gd name="f410" fmla="*/ f321 1 251"/>
              <a:gd name="f411" fmla="*/ f322 1 225"/>
              <a:gd name="f412" fmla="*/ f323 1 251"/>
              <a:gd name="f413" fmla="*/ f324 1 225"/>
              <a:gd name="f414" fmla="*/ f325 1 251"/>
              <a:gd name="f415" fmla="*/ f326 1 225"/>
              <a:gd name="f416" fmla="*/ f327 1 251"/>
              <a:gd name="f417" fmla="*/ f328 1 225"/>
              <a:gd name="f418" fmla="*/ 0 1 f239"/>
              <a:gd name="f419" fmla="*/ f233 1 f239"/>
              <a:gd name="f420" fmla="*/ 0 1 f240"/>
              <a:gd name="f421" fmla="*/ f234 1 f240"/>
              <a:gd name="f422" fmla="*/ f330 1 f239"/>
              <a:gd name="f423" fmla="*/ f331 1 f240"/>
              <a:gd name="f424" fmla="*/ f332 1 f239"/>
              <a:gd name="f425" fmla="*/ f333 1 f240"/>
              <a:gd name="f426" fmla="*/ f334 1 f239"/>
              <a:gd name="f427" fmla="*/ f335 1 f240"/>
              <a:gd name="f428" fmla="*/ f336 1 f239"/>
              <a:gd name="f429" fmla="*/ f337 1 f240"/>
              <a:gd name="f430" fmla="*/ f338 1 f239"/>
              <a:gd name="f431" fmla="*/ f339 1 f240"/>
              <a:gd name="f432" fmla="*/ f340 1 f239"/>
              <a:gd name="f433" fmla="*/ f341 1 f240"/>
              <a:gd name="f434" fmla="*/ f342 1 f239"/>
              <a:gd name="f435" fmla="*/ f343 1 f240"/>
              <a:gd name="f436" fmla="*/ f344 1 f239"/>
              <a:gd name="f437" fmla="*/ f345 1 f240"/>
              <a:gd name="f438" fmla="*/ f346 1 f239"/>
              <a:gd name="f439" fmla="*/ f347 1 f240"/>
              <a:gd name="f440" fmla="*/ f348 1 f239"/>
              <a:gd name="f441" fmla="*/ f349 1 f240"/>
              <a:gd name="f442" fmla="*/ f350 1 f240"/>
              <a:gd name="f443" fmla="*/ f351 1 f240"/>
              <a:gd name="f444" fmla="*/ f352 1 f239"/>
              <a:gd name="f445" fmla="*/ f353 1 f240"/>
              <a:gd name="f446" fmla="*/ f354 1 f239"/>
              <a:gd name="f447" fmla="*/ f355 1 f240"/>
              <a:gd name="f448" fmla="*/ f356 1 f239"/>
              <a:gd name="f449" fmla="*/ f357 1 f240"/>
              <a:gd name="f450" fmla="*/ f358 1 f239"/>
              <a:gd name="f451" fmla="*/ f359 1 f240"/>
              <a:gd name="f452" fmla="*/ f360 1 f239"/>
              <a:gd name="f453" fmla="*/ f361 1 f240"/>
              <a:gd name="f454" fmla="*/ f362 1 f239"/>
              <a:gd name="f455" fmla="*/ f363 1 f239"/>
              <a:gd name="f456" fmla="*/ f364 1 f240"/>
              <a:gd name="f457" fmla="*/ f365 1 f239"/>
              <a:gd name="f458" fmla="*/ f366 1 f240"/>
              <a:gd name="f459" fmla="*/ f367 1 f239"/>
              <a:gd name="f460" fmla="*/ f368 1 f240"/>
              <a:gd name="f461" fmla="*/ f369 1 f239"/>
              <a:gd name="f462" fmla="*/ f370 1 f240"/>
              <a:gd name="f463" fmla="*/ f371 1 f239"/>
              <a:gd name="f464" fmla="*/ f372 1 f240"/>
              <a:gd name="f465" fmla="*/ f373 1 f239"/>
              <a:gd name="f466" fmla="*/ f374 1 f239"/>
              <a:gd name="f467" fmla="*/ f375 1 f240"/>
              <a:gd name="f468" fmla="*/ f376 1 f239"/>
              <a:gd name="f469" fmla="*/ f377 1 f240"/>
              <a:gd name="f470" fmla="*/ f378 1 f239"/>
              <a:gd name="f471" fmla="*/ f379 1 f240"/>
              <a:gd name="f472" fmla="*/ f380 1 f239"/>
              <a:gd name="f473" fmla="*/ f381 1 f240"/>
              <a:gd name="f474" fmla="*/ f382 1 f239"/>
              <a:gd name="f475" fmla="*/ f383 1 f240"/>
              <a:gd name="f476" fmla="*/ f384 1 f240"/>
              <a:gd name="f477" fmla="*/ f385 1 f239"/>
              <a:gd name="f478" fmla="*/ f386 1 f239"/>
              <a:gd name="f479" fmla="*/ f387 1 f240"/>
              <a:gd name="f480" fmla="*/ f388 1 f239"/>
              <a:gd name="f481" fmla="*/ f389 1 f240"/>
              <a:gd name="f482" fmla="*/ f390 1 f239"/>
              <a:gd name="f483" fmla="*/ f391 1 f240"/>
              <a:gd name="f484" fmla="*/ f392 1 f239"/>
              <a:gd name="f485" fmla="*/ f393 1 f240"/>
              <a:gd name="f486" fmla="*/ f394 1 f239"/>
              <a:gd name="f487" fmla="*/ f395 1 f240"/>
              <a:gd name="f488" fmla="*/ f396 1 f239"/>
              <a:gd name="f489" fmla="*/ f397 1 f240"/>
              <a:gd name="f490" fmla="*/ f398 1 f239"/>
              <a:gd name="f491" fmla="*/ f399 1 f240"/>
              <a:gd name="f492" fmla="*/ f400 1 f239"/>
              <a:gd name="f493" fmla="*/ f401 1 f240"/>
              <a:gd name="f494" fmla="*/ f402 1 f239"/>
              <a:gd name="f495" fmla="*/ f403 1 f239"/>
              <a:gd name="f496" fmla="*/ f404 1 f240"/>
              <a:gd name="f497" fmla="*/ f405 1 f239"/>
              <a:gd name="f498" fmla="*/ f406 1 f240"/>
              <a:gd name="f499" fmla="*/ f407 1 f239"/>
              <a:gd name="f500" fmla="*/ f408 1 f240"/>
              <a:gd name="f501" fmla="*/ f409 1 f240"/>
              <a:gd name="f502" fmla="*/ f410 1 f240"/>
              <a:gd name="f503" fmla="*/ f411 1 f239"/>
              <a:gd name="f504" fmla="*/ f412 1 f240"/>
              <a:gd name="f505" fmla="*/ f413 1 f239"/>
              <a:gd name="f506" fmla="*/ f414 1 f240"/>
              <a:gd name="f507" fmla="*/ f415 1 f239"/>
              <a:gd name="f508" fmla="*/ f416 1 f240"/>
              <a:gd name="f509" fmla="*/ f417 1 f239"/>
              <a:gd name="f510" fmla="*/ f418 f230 1"/>
              <a:gd name="f511" fmla="*/ f419 f230 1"/>
              <a:gd name="f512" fmla="*/ f421 f231 1"/>
              <a:gd name="f513" fmla="*/ f420 f231 1"/>
              <a:gd name="f514" fmla="*/ f422 f230 1"/>
              <a:gd name="f515" fmla="*/ f423 f231 1"/>
              <a:gd name="f516" fmla="*/ f424 f230 1"/>
              <a:gd name="f517" fmla="*/ f425 f231 1"/>
              <a:gd name="f518" fmla="*/ f426 f230 1"/>
              <a:gd name="f519" fmla="*/ f427 f231 1"/>
              <a:gd name="f520" fmla="*/ f428 f230 1"/>
              <a:gd name="f521" fmla="*/ f429 f231 1"/>
              <a:gd name="f522" fmla="*/ f430 f230 1"/>
              <a:gd name="f523" fmla="*/ f431 f231 1"/>
              <a:gd name="f524" fmla="*/ f432 f230 1"/>
              <a:gd name="f525" fmla="*/ f433 f231 1"/>
              <a:gd name="f526" fmla="*/ f434 f230 1"/>
              <a:gd name="f527" fmla="*/ f435 f231 1"/>
              <a:gd name="f528" fmla="*/ f436 f230 1"/>
              <a:gd name="f529" fmla="*/ f437 f231 1"/>
              <a:gd name="f530" fmla="*/ f438 f230 1"/>
              <a:gd name="f531" fmla="*/ f439 f231 1"/>
              <a:gd name="f532" fmla="*/ f440 f230 1"/>
              <a:gd name="f533" fmla="*/ f441 f231 1"/>
              <a:gd name="f534" fmla="*/ f442 f231 1"/>
              <a:gd name="f535" fmla="*/ f443 f231 1"/>
              <a:gd name="f536" fmla="*/ f444 f230 1"/>
              <a:gd name="f537" fmla="*/ f445 f231 1"/>
              <a:gd name="f538" fmla="*/ f446 f230 1"/>
              <a:gd name="f539" fmla="*/ f447 f231 1"/>
              <a:gd name="f540" fmla="*/ f448 f230 1"/>
              <a:gd name="f541" fmla="*/ f449 f231 1"/>
              <a:gd name="f542" fmla="*/ f450 f230 1"/>
              <a:gd name="f543" fmla="*/ f451 f231 1"/>
              <a:gd name="f544" fmla="*/ f452 f230 1"/>
              <a:gd name="f545" fmla="*/ f453 f231 1"/>
              <a:gd name="f546" fmla="*/ f454 f230 1"/>
              <a:gd name="f547" fmla="*/ f455 f230 1"/>
              <a:gd name="f548" fmla="*/ f456 f231 1"/>
              <a:gd name="f549" fmla="*/ f457 f230 1"/>
              <a:gd name="f550" fmla="*/ f458 f231 1"/>
              <a:gd name="f551" fmla="*/ f459 f230 1"/>
              <a:gd name="f552" fmla="*/ f460 f231 1"/>
              <a:gd name="f553" fmla="*/ f461 f230 1"/>
              <a:gd name="f554" fmla="*/ f462 f231 1"/>
              <a:gd name="f555" fmla="*/ f463 f230 1"/>
              <a:gd name="f556" fmla="*/ f464 f231 1"/>
              <a:gd name="f557" fmla="*/ f465 f230 1"/>
              <a:gd name="f558" fmla="*/ f466 f230 1"/>
              <a:gd name="f559" fmla="*/ f467 f231 1"/>
              <a:gd name="f560" fmla="*/ f468 f230 1"/>
              <a:gd name="f561" fmla="*/ f469 f231 1"/>
              <a:gd name="f562" fmla="*/ f470 f230 1"/>
              <a:gd name="f563" fmla="*/ f471 f231 1"/>
              <a:gd name="f564" fmla="*/ f472 f230 1"/>
              <a:gd name="f565" fmla="*/ f473 f231 1"/>
              <a:gd name="f566" fmla="*/ f474 f230 1"/>
              <a:gd name="f567" fmla="*/ f475 f231 1"/>
              <a:gd name="f568" fmla="*/ f476 f231 1"/>
              <a:gd name="f569" fmla="*/ f477 f230 1"/>
              <a:gd name="f570" fmla="*/ f478 f230 1"/>
              <a:gd name="f571" fmla="*/ f479 f231 1"/>
              <a:gd name="f572" fmla="*/ f480 f230 1"/>
              <a:gd name="f573" fmla="*/ f481 f231 1"/>
              <a:gd name="f574" fmla="*/ f482 f230 1"/>
              <a:gd name="f575" fmla="*/ f483 f231 1"/>
              <a:gd name="f576" fmla="*/ f484 f230 1"/>
              <a:gd name="f577" fmla="*/ f485 f231 1"/>
              <a:gd name="f578" fmla="*/ f486 f230 1"/>
              <a:gd name="f579" fmla="*/ f487 f231 1"/>
              <a:gd name="f580" fmla="*/ f488 f230 1"/>
              <a:gd name="f581" fmla="*/ f489 f231 1"/>
              <a:gd name="f582" fmla="*/ f490 f230 1"/>
              <a:gd name="f583" fmla="*/ f491 f231 1"/>
              <a:gd name="f584" fmla="*/ f492 f230 1"/>
              <a:gd name="f585" fmla="*/ f493 f231 1"/>
              <a:gd name="f586" fmla="*/ f494 f230 1"/>
              <a:gd name="f587" fmla="*/ f495 f230 1"/>
              <a:gd name="f588" fmla="*/ f496 f231 1"/>
              <a:gd name="f589" fmla="*/ f497 f230 1"/>
              <a:gd name="f590" fmla="*/ f498 f231 1"/>
              <a:gd name="f591" fmla="*/ f499 f230 1"/>
              <a:gd name="f592" fmla="*/ f500 f231 1"/>
              <a:gd name="f593" fmla="*/ f501 f231 1"/>
              <a:gd name="f594" fmla="*/ f502 f231 1"/>
              <a:gd name="f595" fmla="*/ f503 f230 1"/>
              <a:gd name="f596" fmla="*/ f504 f231 1"/>
              <a:gd name="f597" fmla="*/ f505 f230 1"/>
              <a:gd name="f598" fmla="*/ f506 f231 1"/>
              <a:gd name="f599" fmla="*/ f507 f230 1"/>
              <a:gd name="f600" fmla="*/ f508 f231 1"/>
              <a:gd name="f601" fmla="*/ f509 f23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9">
                <a:pos x="f514" y="f515"/>
              </a:cxn>
              <a:cxn ang="f329">
                <a:pos x="f516" y="f517"/>
              </a:cxn>
              <a:cxn ang="f329">
                <a:pos x="f518" y="f519"/>
              </a:cxn>
              <a:cxn ang="f329">
                <a:pos x="f520" y="f521"/>
              </a:cxn>
              <a:cxn ang="f329">
                <a:pos x="f522" y="f523"/>
              </a:cxn>
              <a:cxn ang="f329">
                <a:pos x="f524" y="f525"/>
              </a:cxn>
              <a:cxn ang="f329">
                <a:pos x="f526" y="f527"/>
              </a:cxn>
              <a:cxn ang="f329">
                <a:pos x="f528" y="f529"/>
              </a:cxn>
              <a:cxn ang="f329">
                <a:pos x="f530" y="f531"/>
              </a:cxn>
              <a:cxn ang="f329">
                <a:pos x="f532" y="f533"/>
              </a:cxn>
              <a:cxn ang="f329">
                <a:pos x="f516" y="f534"/>
              </a:cxn>
              <a:cxn ang="f329">
                <a:pos x="f514" y="f535"/>
              </a:cxn>
              <a:cxn ang="f329">
                <a:pos x="f536" y="f537"/>
              </a:cxn>
              <a:cxn ang="f329">
                <a:pos x="f538" y="f539"/>
              </a:cxn>
              <a:cxn ang="f329">
                <a:pos x="f540" y="f541"/>
              </a:cxn>
              <a:cxn ang="f329">
                <a:pos x="f542" y="f543"/>
              </a:cxn>
              <a:cxn ang="f329">
                <a:pos x="f544" y="f545"/>
              </a:cxn>
              <a:cxn ang="f329">
                <a:pos x="f546" y="f545"/>
              </a:cxn>
              <a:cxn ang="f329">
                <a:pos x="f547" y="f548"/>
              </a:cxn>
              <a:cxn ang="f329">
                <a:pos x="f549" y="f550"/>
              </a:cxn>
              <a:cxn ang="f329">
                <a:pos x="f551" y="f552"/>
              </a:cxn>
              <a:cxn ang="f329">
                <a:pos x="f553" y="f554"/>
              </a:cxn>
              <a:cxn ang="f329">
                <a:pos x="f555" y="f556"/>
              </a:cxn>
              <a:cxn ang="f329">
                <a:pos x="f557" y="f534"/>
              </a:cxn>
              <a:cxn ang="f329">
                <a:pos x="f558" y="f559"/>
              </a:cxn>
              <a:cxn ang="f329">
                <a:pos x="f560" y="f561"/>
              </a:cxn>
              <a:cxn ang="f329">
                <a:pos x="f562" y="f563"/>
              </a:cxn>
              <a:cxn ang="f329">
                <a:pos x="f564" y="f565"/>
              </a:cxn>
              <a:cxn ang="f329">
                <a:pos x="f566" y="f567"/>
              </a:cxn>
              <a:cxn ang="f329">
                <a:pos x="f566" y="f568"/>
              </a:cxn>
              <a:cxn ang="f329">
                <a:pos x="f555" y="f525"/>
              </a:cxn>
              <a:cxn ang="f329">
                <a:pos x="f569" y="f521"/>
              </a:cxn>
              <a:cxn ang="f329">
                <a:pos x="f570" y="f571"/>
              </a:cxn>
              <a:cxn ang="f329">
                <a:pos x="f572" y="f573"/>
              </a:cxn>
              <a:cxn ang="f329">
                <a:pos x="f574" y="f575"/>
              </a:cxn>
              <a:cxn ang="f329">
                <a:pos x="f576" y="f577"/>
              </a:cxn>
              <a:cxn ang="f329">
                <a:pos x="f578" y="f579"/>
              </a:cxn>
              <a:cxn ang="f329">
                <a:pos x="f580" y="f581"/>
              </a:cxn>
              <a:cxn ang="f329">
                <a:pos x="f582" y="f583"/>
              </a:cxn>
              <a:cxn ang="f329">
                <a:pos x="f584" y="f585"/>
              </a:cxn>
              <a:cxn ang="f329">
                <a:pos x="f586" y="f585"/>
              </a:cxn>
              <a:cxn ang="f329">
                <a:pos x="f587" y="f588"/>
              </a:cxn>
              <a:cxn ang="f329">
                <a:pos x="f589" y="f590"/>
              </a:cxn>
              <a:cxn ang="f329">
                <a:pos x="f591" y="f592"/>
              </a:cxn>
              <a:cxn ang="f329">
                <a:pos x="f528" y="f579"/>
              </a:cxn>
              <a:cxn ang="f329">
                <a:pos x="f549" y="f568"/>
              </a:cxn>
              <a:cxn ang="f329">
                <a:pos x="f549" y="f593"/>
              </a:cxn>
              <a:cxn ang="f329">
                <a:pos x="f538" y="f594"/>
              </a:cxn>
              <a:cxn ang="f329">
                <a:pos x="f595" y="f596"/>
              </a:cxn>
              <a:cxn ang="f329">
                <a:pos x="f597" y="f598"/>
              </a:cxn>
              <a:cxn ang="f329">
                <a:pos x="f599" y="f600"/>
              </a:cxn>
              <a:cxn ang="f329">
                <a:pos x="f601" y="f593"/>
              </a:cxn>
            </a:cxnLst>
            <a:rect l="f510" t="f513" r="f511" b="f512"/>
            <a:pathLst>
              <a:path w="225" h="251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5"/>
                  <a:pt x="f19" y="f17"/>
                </a:cubicBezTo>
                <a:cubicBezTo>
                  <a:pt x="f20" y="f11"/>
                  <a:pt x="f19" y="f21"/>
                  <a:pt x="f20" y="f22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5" y="f29"/>
                  <a:pt x="f25" y="f30"/>
                  <a:pt x="f18" y="f30"/>
                </a:cubicBezTo>
                <a:cubicBezTo>
                  <a:pt x="f31" y="f32"/>
                  <a:pt x="f33" y="f34"/>
                  <a:pt x="f35" y="f36"/>
                </a:cubicBezTo>
                <a:cubicBezTo>
                  <a:pt x="f37" y="f38"/>
                  <a:pt x="f39" y="f40"/>
                  <a:pt x="f41" y="f42"/>
                </a:cubicBezTo>
                <a:cubicBezTo>
                  <a:pt x="f43" y="f44"/>
                  <a:pt x="f45" y="f46"/>
                  <a:pt x="f47" y="f48"/>
                </a:cubicBezTo>
                <a:cubicBezTo>
                  <a:pt x="f49" y="f50"/>
                  <a:pt x="f51" y="f52"/>
                  <a:pt x="f53" y="f17"/>
                </a:cubicBezTo>
                <a:cubicBezTo>
                  <a:pt x="f54" y="f15"/>
                  <a:pt x="f45" y="f13"/>
                  <a:pt x="f51" y="f13"/>
                </a:cubicBezTo>
                <a:cubicBezTo>
                  <a:pt x="f55" y="f15"/>
                  <a:pt x="f49" y="f17"/>
                  <a:pt x="f56" y="f57"/>
                </a:cubicBezTo>
                <a:cubicBezTo>
                  <a:pt x="f58" y="f57"/>
                  <a:pt x="f59" y="f60"/>
                  <a:pt x="f61" y="f60"/>
                </a:cubicBezTo>
                <a:cubicBezTo>
                  <a:pt x="f62" y="f15"/>
                  <a:pt x="f63" y="f11"/>
                  <a:pt x="f58" y="f9"/>
                </a:cubicBezTo>
                <a:cubicBezTo>
                  <a:pt x="f64" y="f21"/>
                  <a:pt x="f56" y="f65"/>
                  <a:pt x="f49" y="f36"/>
                </a:cubicBezTo>
                <a:cubicBezTo>
                  <a:pt x="f63" y="f24"/>
                  <a:pt x="f66" y="f24"/>
                  <a:pt x="f67" y="f34"/>
                </a:cubicBezTo>
                <a:cubicBezTo>
                  <a:pt x="f68" y="f69"/>
                  <a:pt x="f63" y="f70"/>
                  <a:pt x="f56" y="f30"/>
                </a:cubicBezTo>
                <a:cubicBezTo>
                  <a:pt x="f71" y="f36"/>
                  <a:pt x="f72" y="f28"/>
                  <a:pt x="f73" y="f69"/>
                </a:cubicBezTo>
                <a:cubicBezTo>
                  <a:pt x="f74" y="f70"/>
                  <a:pt x="f75" y="f76"/>
                  <a:pt x="f77" y="f78"/>
                </a:cubicBezTo>
                <a:cubicBezTo>
                  <a:pt x="f74" y="f78"/>
                  <a:pt x="f79" y="f78"/>
                  <a:pt x="f80" y="f78"/>
                </a:cubicBezTo>
                <a:cubicBezTo>
                  <a:pt x="f39" y="f81"/>
                  <a:pt x="f41" y="f82"/>
                  <a:pt x="f37" y="f83"/>
                </a:cubicBezTo>
                <a:cubicBezTo>
                  <a:pt x="f72" y="f84"/>
                  <a:pt x="f79" y="f85"/>
                  <a:pt x="f74" y="f86"/>
                </a:cubicBezTo>
                <a:cubicBezTo>
                  <a:pt x="f74" y="f87"/>
                  <a:pt x="f33" y="f88"/>
                  <a:pt x="f33" y="f89"/>
                </a:cubicBezTo>
                <a:cubicBezTo>
                  <a:pt x="f90" y="f89"/>
                  <a:pt x="f91" y="f89"/>
                  <a:pt x="f55" y="f89"/>
                </a:cubicBezTo>
                <a:cubicBezTo>
                  <a:pt x="f49" y="f89"/>
                  <a:pt x="f56" y="f92"/>
                  <a:pt x="f64" y="f85"/>
                </a:cubicBezTo>
                <a:cubicBezTo>
                  <a:pt x="f62" y="f93"/>
                  <a:pt x="f66" y="f94"/>
                  <a:pt x="f95" y="f96"/>
                </a:cubicBezTo>
                <a:cubicBezTo>
                  <a:pt x="f97" y="f81"/>
                  <a:pt x="f98" y="f82"/>
                  <a:pt x="f5" y="f82"/>
                </a:cubicBezTo>
                <a:cubicBezTo>
                  <a:pt x="f98" y="f99"/>
                  <a:pt x="f100" y="f101"/>
                  <a:pt x="f97" y="f93"/>
                </a:cubicBezTo>
                <a:cubicBezTo>
                  <a:pt x="f102" y="f84"/>
                  <a:pt x="f103" y="f85"/>
                  <a:pt x="f104" y="f86"/>
                </a:cubicBezTo>
                <a:cubicBezTo>
                  <a:pt x="f104" y="f87"/>
                  <a:pt x="f104" y="f88"/>
                  <a:pt x="f104" y="f89"/>
                </a:cubicBezTo>
                <a:cubicBezTo>
                  <a:pt x="f66" y="f89"/>
                  <a:pt x="f102" y="f89"/>
                  <a:pt x="f97" y="f89"/>
                </a:cubicBezTo>
                <a:cubicBezTo>
                  <a:pt x="f100" y="f105"/>
                  <a:pt x="f98" y="f106"/>
                  <a:pt x="f5" y="f107"/>
                </a:cubicBezTo>
                <a:cubicBezTo>
                  <a:pt x="f98" y="f108"/>
                  <a:pt x="f100" y="f109"/>
                  <a:pt x="f97" y="f110"/>
                </a:cubicBezTo>
                <a:cubicBezTo>
                  <a:pt x="f102" y="f110"/>
                  <a:pt x="f66" y="f110"/>
                  <a:pt x="f61" y="f110"/>
                </a:cubicBezTo>
                <a:cubicBezTo>
                  <a:pt x="f104" y="f111"/>
                  <a:pt x="f104" y="f112"/>
                  <a:pt x="f62" y="f112"/>
                </a:cubicBezTo>
                <a:cubicBezTo>
                  <a:pt x="f103" y="f113"/>
                  <a:pt x="f102" y="f114"/>
                  <a:pt x="f97" y="f115"/>
                </a:cubicBezTo>
                <a:cubicBezTo>
                  <a:pt x="f100" y="f116"/>
                  <a:pt x="f98" y="f117"/>
                  <a:pt x="f5" y="f118"/>
                </a:cubicBezTo>
                <a:cubicBezTo>
                  <a:pt x="f100" y="f119"/>
                  <a:pt x="f97" y="f120"/>
                  <a:pt x="f95" y="f121"/>
                </a:cubicBezTo>
                <a:cubicBezTo>
                  <a:pt x="f66" y="f118"/>
                  <a:pt x="f59" y="f117"/>
                  <a:pt x="f122" y="f123"/>
                </a:cubicBezTo>
                <a:cubicBezTo>
                  <a:pt x="f56" y="f109"/>
                  <a:pt x="f45" y="f109"/>
                  <a:pt x="f39" y="f110"/>
                </a:cubicBezTo>
                <a:cubicBezTo>
                  <a:pt x="f124" y="f110"/>
                  <a:pt x="f79" y="f110"/>
                  <a:pt x="f33" y="f110"/>
                </a:cubicBezTo>
                <a:cubicBezTo>
                  <a:pt x="f33" y="f111"/>
                  <a:pt x="f74" y="f112"/>
                  <a:pt x="f74" y="f125"/>
                </a:cubicBezTo>
                <a:cubicBezTo>
                  <a:pt x="f126" y="f113"/>
                  <a:pt x="f124" y="f127"/>
                  <a:pt x="f43" y="f128"/>
                </a:cubicBezTo>
                <a:cubicBezTo>
                  <a:pt x="f43" y="f129"/>
                  <a:pt x="f41" y="f121"/>
                  <a:pt x="f39" y="f130"/>
                </a:cubicBezTo>
                <a:cubicBezTo>
                  <a:pt x="f35" y="f130"/>
                  <a:pt x="f74" y="f130"/>
                  <a:pt x="f77" y="f130"/>
                </a:cubicBezTo>
                <a:cubicBezTo>
                  <a:pt x="f77" y="f131"/>
                  <a:pt x="f19" y="f132"/>
                  <a:pt x="f19" y="f132"/>
                </a:cubicBezTo>
                <a:cubicBezTo>
                  <a:pt x="f33" y="f133"/>
                  <a:pt x="f134" y="f8"/>
                  <a:pt x="f43" y="f10"/>
                </a:cubicBezTo>
                <a:cubicBezTo>
                  <a:pt x="f91" y="f135"/>
                  <a:pt x="f54" y="f136"/>
                  <a:pt x="f137" y="f138"/>
                </a:cubicBezTo>
                <a:cubicBezTo>
                  <a:pt x="f56" y="f8"/>
                  <a:pt x="f59" y="f139"/>
                  <a:pt x="f66" y="f139"/>
                </a:cubicBezTo>
                <a:cubicBezTo>
                  <a:pt x="f102" y="f139"/>
                  <a:pt x="f95" y="f136"/>
                  <a:pt x="f97" y="f135"/>
                </a:cubicBezTo>
                <a:cubicBezTo>
                  <a:pt x="f97" y="f140"/>
                  <a:pt x="f141" y="f12"/>
                  <a:pt x="f141" y="f142"/>
                </a:cubicBezTo>
                <a:cubicBezTo>
                  <a:pt x="f103" y="f142"/>
                  <a:pt x="f63" y="f142"/>
                  <a:pt x="f143" y="f142"/>
                </a:cubicBezTo>
                <a:cubicBezTo>
                  <a:pt x="f49" y="f14"/>
                  <a:pt x="f144" y="f145"/>
                  <a:pt x="f144" y="f145"/>
                </a:cubicBezTo>
                <a:cubicBezTo>
                  <a:pt x="f64" y="f25"/>
                  <a:pt x="f59" y="f20"/>
                  <a:pt x="f61" y="f75"/>
                </a:cubicBezTo>
                <a:cubicBezTo>
                  <a:pt x="f122" y="f31"/>
                  <a:pt x="f144" y="f77"/>
                  <a:pt x="f53" y="f20"/>
                </a:cubicBezTo>
                <a:cubicBezTo>
                  <a:pt x="f51" y="f74"/>
                  <a:pt x="f143" y="f35"/>
                  <a:pt x="f47" y="f41"/>
                </a:cubicBezTo>
                <a:cubicBezTo>
                  <a:pt x="f49" y="f41"/>
                  <a:pt x="f137" y="f41"/>
                  <a:pt x="f51" y="f39"/>
                </a:cubicBezTo>
                <a:cubicBezTo>
                  <a:pt x="f146" y="f90"/>
                  <a:pt x="f41" y="f126"/>
                  <a:pt x="f43" y="f74"/>
                </a:cubicBezTo>
                <a:cubicBezTo>
                  <a:pt x="f91" y="f12"/>
                  <a:pt x="f74" y="f140"/>
                  <a:pt x="f18" y="f139"/>
                </a:cubicBezTo>
                <a:cubicBezTo>
                  <a:pt x="f25" y="f139"/>
                  <a:pt x="f25" y="f8"/>
                  <a:pt x="f27" y="f138"/>
                </a:cubicBezTo>
                <a:cubicBezTo>
                  <a:pt x="f18" y="f140"/>
                  <a:pt x="f19" y="f14"/>
                  <a:pt x="f75" y="f25"/>
                </a:cubicBezTo>
                <a:cubicBezTo>
                  <a:pt x="f19" y="f77"/>
                  <a:pt x="f18" y="f74"/>
                  <a:pt x="f147" y="f20"/>
                </a:cubicBezTo>
                <a:cubicBezTo>
                  <a:pt x="f12" y="f18"/>
                  <a:pt x="f136" y="f18"/>
                  <a:pt x="f148" y="f16"/>
                </a:cubicBezTo>
                <a:cubicBezTo>
                  <a:pt x="f136" y="f75"/>
                  <a:pt x="f140" y="f126"/>
                  <a:pt x="f14" y="f72"/>
                </a:cubicBezTo>
                <a:cubicBezTo>
                  <a:pt x="f145" y="f39"/>
                  <a:pt x="f25" y="f39"/>
                  <a:pt x="f20" y="f41"/>
                </a:cubicBezTo>
                <a:cubicBezTo>
                  <a:pt x="f149" y="f91"/>
                  <a:pt x="f35" y="f146"/>
                  <a:pt x="f80" y="f45"/>
                </a:cubicBezTo>
                <a:cubicBezTo>
                  <a:pt x="f41" y="f51"/>
                  <a:pt x="f39" y="f49"/>
                  <a:pt x="f41" y="f64"/>
                </a:cubicBezTo>
                <a:cubicBezTo>
                  <a:pt x="f79" y="f49"/>
                  <a:pt x="f74" y="f51"/>
                  <a:pt x="f19" y="f53"/>
                </a:cubicBezTo>
                <a:cubicBezTo>
                  <a:pt x="f19" y="f54"/>
                  <a:pt x="f20" y="f45"/>
                  <a:pt x="f23" y="f51"/>
                </a:cubicBezTo>
                <a:cubicBezTo>
                  <a:pt x="f19" y="f143"/>
                  <a:pt x="f31" y="f56"/>
                  <a:pt x="f75" y="f58"/>
                </a:cubicBezTo>
                <a:cubicBezTo>
                  <a:pt x="f75" y="f63"/>
                  <a:pt x="f75" y="f62"/>
                  <a:pt x="f75" y="f61"/>
                </a:cubicBezTo>
                <a:cubicBezTo>
                  <a:pt x="f77" y="f104"/>
                  <a:pt x="f23" y="f62"/>
                  <a:pt x="f25" y="f59"/>
                </a:cubicBezTo>
                <a:cubicBezTo>
                  <a:pt x="f16" y="f122"/>
                  <a:pt x="f150" y="f47"/>
                  <a:pt x="f14" y="f49"/>
                </a:cubicBezTo>
                <a:cubicBezTo>
                  <a:pt x="f147" y="f49"/>
                  <a:pt x="f142" y="f49"/>
                  <a:pt x="f12" y="f49"/>
                </a:cubicBezTo>
                <a:cubicBezTo>
                  <a:pt x="f12" y="f63"/>
                  <a:pt x="f140" y="f66"/>
                  <a:pt x="f140" y="f141"/>
                </a:cubicBezTo>
                <a:cubicBezTo>
                  <a:pt x="f151" y="f152"/>
                  <a:pt x="f153" y="f154"/>
                  <a:pt x="f151" y="f47"/>
                </a:cubicBezTo>
                <a:cubicBezTo>
                  <a:pt x="f136" y="f80"/>
                  <a:pt x="f136" y="f80"/>
                  <a:pt x="f130" y="f20"/>
                </a:cubicBezTo>
                <a:cubicBezTo>
                  <a:pt x="f130" y="f33"/>
                  <a:pt x="f130" y="f35"/>
                  <a:pt x="f130" y="f39"/>
                </a:cubicBezTo>
                <a:cubicBezTo>
                  <a:pt x="f121" y="f41"/>
                  <a:pt x="f129" y="f43"/>
                  <a:pt x="f115" y="f37"/>
                </a:cubicBezTo>
                <a:cubicBezTo>
                  <a:pt x="f127" y="f124"/>
                  <a:pt x="f113" y="f79"/>
                  <a:pt x="f125" y="f74"/>
                </a:cubicBezTo>
                <a:cubicBezTo>
                  <a:pt x="f112" y="f33"/>
                  <a:pt x="f111" y="f33"/>
                  <a:pt x="f110" y="f33"/>
                </a:cubicBezTo>
                <a:cubicBezTo>
                  <a:pt x="f110" y="f124"/>
                  <a:pt x="f109" y="f71"/>
                  <a:pt x="f110" y="f143"/>
                </a:cubicBezTo>
                <a:cubicBezTo>
                  <a:pt x="f110" y="f144"/>
                  <a:pt x="f155" y="f56"/>
                  <a:pt x="f113" y="f64"/>
                </a:cubicBezTo>
                <a:cubicBezTo>
                  <a:pt x="f123" y="f62"/>
                  <a:pt x="f117" y="f66"/>
                  <a:pt x="f121" y="f141"/>
                </a:cubicBezTo>
                <a:cubicBezTo>
                  <a:pt x="f121" y="f97"/>
                  <a:pt x="f118" y="f98"/>
                  <a:pt x="f118" y="f5"/>
                </a:cubicBezTo>
                <a:cubicBezTo>
                  <a:pt x="f117" y="f156"/>
                  <a:pt x="f128" y="f100"/>
                  <a:pt x="f115" y="f67"/>
                </a:cubicBezTo>
                <a:cubicBezTo>
                  <a:pt x="f114" y="f152"/>
                  <a:pt x="f113" y="f66"/>
                  <a:pt x="f125" y="f104"/>
                </a:cubicBezTo>
                <a:cubicBezTo>
                  <a:pt x="f112" y="f104"/>
                  <a:pt x="f111" y="f104"/>
                  <a:pt x="f110" y="f61"/>
                </a:cubicBezTo>
                <a:cubicBezTo>
                  <a:pt x="f110" y="f66"/>
                  <a:pt x="f110" y="f152"/>
                  <a:pt x="f109" y="f67"/>
                </a:cubicBezTo>
                <a:cubicBezTo>
                  <a:pt x="f109" y="f100"/>
                  <a:pt x="f108" y="f98"/>
                  <a:pt x="f107" y="f5"/>
                </a:cubicBezTo>
                <a:cubicBezTo>
                  <a:pt x="f106" y="f98"/>
                  <a:pt x="f89" y="f100"/>
                  <a:pt x="f89" y="f97"/>
                </a:cubicBezTo>
                <a:cubicBezTo>
                  <a:pt x="f88" y="f152"/>
                  <a:pt x="f89" y="f66"/>
                  <a:pt x="f86" y="f104"/>
                </a:cubicBezTo>
                <a:cubicBezTo>
                  <a:pt x="f157" y="f103"/>
                  <a:pt x="f84" y="f102"/>
                  <a:pt x="f83" y="f97"/>
                </a:cubicBezTo>
                <a:cubicBezTo>
                  <a:pt x="f101" y="f100"/>
                  <a:pt x="f94" y="f98"/>
                  <a:pt x="f158" y="f5"/>
                </a:cubicBezTo>
                <a:cubicBezTo>
                  <a:pt x="f158" y="f100"/>
                  <a:pt x="f81" y="f97"/>
                  <a:pt x="f96" y="f95"/>
                </a:cubicBezTo>
                <a:cubicBezTo>
                  <a:pt x="f82" y="f66"/>
                  <a:pt x="f99" y="f59"/>
                  <a:pt x="f159" y="f122"/>
                </a:cubicBezTo>
                <a:cubicBezTo>
                  <a:pt x="f89" y="f56"/>
                  <a:pt x="f89" y="f45"/>
                  <a:pt x="f89" y="f41"/>
                </a:cubicBezTo>
                <a:cubicBezTo>
                  <a:pt x="f89" y="f124"/>
                  <a:pt x="f89" y="f79"/>
                  <a:pt x="f89" y="f33"/>
                </a:cubicBezTo>
                <a:cubicBezTo>
                  <a:pt x="f88" y="f33"/>
                  <a:pt x="f87" y="f33"/>
                  <a:pt x="f86" y="f74"/>
                </a:cubicBezTo>
                <a:cubicBezTo>
                  <a:pt x="f85" y="f79"/>
                  <a:pt x="f84" y="f124"/>
                  <a:pt x="f83" y="f37"/>
                </a:cubicBezTo>
                <a:cubicBezTo>
                  <a:pt x="f94" y="f43"/>
                  <a:pt x="f96" y="f41"/>
                  <a:pt x="f160" y="f39"/>
                </a:cubicBezTo>
                <a:cubicBezTo>
                  <a:pt x="f78" y="f35"/>
                  <a:pt x="f78" y="f33"/>
                  <a:pt x="f78" y="f31"/>
                </a:cubicBezTo>
                <a:cubicBezTo>
                  <a:pt x="f160" y="f77"/>
                  <a:pt x="f161" y="f77"/>
                  <a:pt x="f162" y="f77"/>
                </a:cubicBezTo>
                <a:cubicBezTo>
                  <a:pt x="f69" y="f73"/>
                  <a:pt x="f28" y="f124"/>
                  <a:pt x="f26" y="f91"/>
                </a:cubicBezTo>
                <a:cubicBezTo>
                  <a:pt x="f34" y="f146"/>
                  <a:pt x="f32" y="f45"/>
                  <a:pt x="f28" y="f55"/>
                </a:cubicBezTo>
                <a:cubicBezTo>
                  <a:pt x="f69" y="f59"/>
                  <a:pt x="f163" y="f68"/>
                  <a:pt x="f36" y="f97"/>
                </a:cubicBezTo>
                <a:cubicBezTo>
                  <a:pt x="f36" y="f66"/>
                  <a:pt x="f36" y="f63"/>
                  <a:pt x="f36" y="f144"/>
                </a:cubicBezTo>
                <a:cubicBezTo>
                  <a:pt x="f164" y="f49"/>
                  <a:pt x="f22" y="f49"/>
                  <a:pt x="f38" y="f49"/>
                </a:cubicBezTo>
                <a:cubicBezTo>
                  <a:pt x="f21" y="f47"/>
                  <a:pt x="f9" y="f122"/>
                  <a:pt x="f11" y="f59"/>
                </a:cubicBezTo>
                <a:cubicBezTo>
                  <a:pt x="f13" y="f104"/>
                  <a:pt x="f17" y="f104"/>
                  <a:pt x="f60" y="f61"/>
                </a:cubicBezTo>
                <a:cubicBezTo>
                  <a:pt x="f60" y="f62"/>
                  <a:pt x="f42" y="f63"/>
                  <a:pt x="f42" y="f58"/>
                </a:cubicBezTo>
                <a:cubicBezTo>
                  <a:pt x="f60" y="f56"/>
                  <a:pt x="f17" y="f143"/>
                  <a:pt x="f13" y="f51"/>
                </a:cubicBezTo>
                <a:cubicBezTo>
                  <a:pt x="f15" y="f45"/>
                  <a:pt x="f15" y="f54"/>
                  <a:pt x="f17" y="f53"/>
                </a:cubicBezTo>
                <a:cubicBezTo>
                  <a:pt x="f165" y="f51"/>
                  <a:pt x="f166" y="f55"/>
                  <a:pt x="f44" y="f144"/>
                </a:cubicBezTo>
                <a:cubicBezTo>
                  <a:pt x="f167" y="f56"/>
                  <a:pt x="f168" y="f56"/>
                  <a:pt x="f169" y="f56"/>
                </a:cubicBezTo>
                <a:cubicBezTo>
                  <a:pt x="f169" y="f49"/>
                  <a:pt x="f46" y="f137"/>
                  <a:pt x="f169" y="f51"/>
                </a:cubicBezTo>
                <a:cubicBezTo>
                  <a:pt x="f44" y="f53"/>
                  <a:pt x="f170" y="f41"/>
                  <a:pt x="f42" y="f43"/>
                </a:cubicBezTo>
                <a:cubicBezTo>
                  <a:pt x="f21" y="f43"/>
                  <a:pt x="f22" y="f124"/>
                  <a:pt x="f34" y="f73"/>
                </a:cubicBezTo>
                <a:cubicBezTo>
                  <a:pt x="f171" y="f149"/>
                  <a:pt x="f28" y="f77"/>
                  <a:pt x="f172" y="f27"/>
                </a:cubicBezTo>
                <a:cubicBezTo>
                  <a:pt x="f171" y="f18"/>
                  <a:pt x="f36" y="f18"/>
                  <a:pt x="f164" y="f20"/>
                </a:cubicBezTo>
                <a:cubicBezTo>
                  <a:pt x="f173" y="f149"/>
                  <a:pt x="f15" y="f31"/>
                  <a:pt x="f60" y="f25"/>
                </a:cubicBezTo>
                <a:cubicBezTo>
                  <a:pt x="f17" y="f145"/>
                  <a:pt x="f40" y="f140"/>
                  <a:pt x="f9" y="f8"/>
                </a:cubicBezTo>
                <a:cubicBezTo>
                  <a:pt x="f173" y="f8"/>
                  <a:pt x="f11" y="f139"/>
                  <a:pt x="f40" y="f139"/>
                </a:cubicBezTo>
                <a:cubicBezTo>
                  <a:pt x="f42" y="f136"/>
                  <a:pt x="f166" y="f140"/>
                  <a:pt x="f2" y="f14"/>
                </a:cubicBezTo>
                <a:cubicBezTo>
                  <a:pt x="f48" y="f150"/>
                  <a:pt x="f169" y="f18"/>
                  <a:pt x="f46" y="f19"/>
                </a:cubicBezTo>
                <a:cubicBezTo>
                  <a:pt x="f174" y="f149"/>
                  <a:pt x="f175" y="f35"/>
                  <a:pt x="f176" y="f80"/>
                </a:cubicBezTo>
                <a:cubicBezTo>
                  <a:pt x="f177" y="f41"/>
                  <a:pt x="f178" y="f41"/>
                  <a:pt x="f179" y="f43"/>
                </a:cubicBezTo>
                <a:cubicBezTo>
                  <a:pt x="f180" y="f134"/>
                  <a:pt x="f181" y="f73"/>
                  <a:pt x="f177" y="f75"/>
                </a:cubicBezTo>
                <a:cubicBezTo>
                  <a:pt x="f176" y="f31"/>
                  <a:pt x="f177" y="f19"/>
                  <a:pt x="f177" y="f23"/>
                </a:cubicBezTo>
                <a:cubicBezTo>
                  <a:pt x="f178" y="f19"/>
                  <a:pt x="f182" y="f31"/>
                  <a:pt x="f183" y="f75"/>
                </a:cubicBezTo>
                <a:cubicBezTo>
                  <a:pt x="f184" y="f185"/>
                  <a:pt x="f186" y="f75"/>
                  <a:pt x="f187" y="f75"/>
                </a:cubicBezTo>
                <a:cubicBezTo>
                  <a:pt x="f188" y="f77"/>
                  <a:pt x="f188" y="f23"/>
                  <a:pt x="f189" y="f18"/>
                </a:cubicBezTo>
                <a:cubicBezTo>
                  <a:pt x="f184" y="f27"/>
                  <a:pt x="f190" y="f150"/>
                  <a:pt x="f180" y="f145"/>
                </a:cubicBezTo>
                <a:cubicBezTo>
                  <a:pt x="f180" y="f14"/>
                  <a:pt x="f180" y="f147"/>
                  <a:pt x="f180" y="f142"/>
                </a:cubicBezTo>
                <a:cubicBezTo>
                  <a:pt x="f191" y="f12"/>
                  <a:pt x="f192" y="f12"/>
                  <a:pt x="f193" y="f140"/>
                </a:cubicBezTo>
                <a:cubicBezTo>
                  <a:pt x="f194" y="f153"/>
                  <a:pt x="f189" y="f133"/>
                  <a:pt x="f190" y="f139"/>
                </a:cubicBezTo>
                <a:cubicBezTo>
                  <a:pt x="f195" y="f14"/>
                  <a:pt x="f50" y="f148"/>
                  <a:pt x="f57" y="f130"/>
                </a:cubicBezTo>
                <a:cubicBezTo>
                  <a:pt x="f196" y="f130"/>
                  <a:pt x="f50" y="f130"/>
                  <a:pt x="f48" y="f130"/>
                </a:cubicBezTo>
                <a:cubicBezTo>
                  <a:pt x="f169" y="f121"/>
                  <a:pt x="f46" y="f129"/>
                  <a:pt x="f174" y="f128"/>
                </a:cubicBezTo>
                <a:cubicBezTo>
                  <a:pt x="f2" y="f127"/>
                  <a:pt x="f50" y="f197"/>
                  <a:pt x="f196" y="f125"/>
                </a:cubicBezTo>
                <a:cubicBezTo>
                  <a:pt x="f196" y="f112"/>
                  <a:pt x="f196" y="f111"/>
                  <a:pt x="f198" y="f110"/>
                </a:cubicBezTo>
                <a:cubicBezTo>
                  <a:pt x="f167" y="f110"/>
                  <a:pt x="f199" y="f109"/>
                  <a:pt x="f200" y="f110"/>
                </a:cubicBezTo>
                <a:cubicBezTo>
                  <a:pt x="f180" y="f110"/>
                  <a:pt x="f182" y="f155"/>
                  <a:pt x="f179" y="f197"/>
                </a:cubicBezTo>
                <a:cubicBezTo>
                  <a:pt x="f186" y="f115"/>
                  <a:pt x="f201" y="f129"/>
                  <a:pt x="f202" y="f121"/>
                </a:cubicBezTo>
                <a:cubicBezTo>
                  <a:pt x="f203" y="f120"/>
                  <a:pt x="f204" y="f119"/>
                  <a:pt x="f205" y="f118"/>
                </a:cubicBezTo>
                <a:cubicBezTo>
                  <a:pt x="f204" y="f117"/>
                  <a:pt x="f206" y="f128"/>
                  <a:pt x="f193" y="f115"/>
                </a:cubicBezTo>
                <a:cubicBezTo>
                  <a:pt x="f207" y="f127"/>
                  <a:pt x="f192" y="f113"/>
                  <a:pt x="f186" y="f125"/>
                </a:cubicBezTo>
                <a:cubicBezTo>
                  <a:pt x="f188" y="f112"/>
                  <a:pt x="f188" y="f111"/>
                  <a:pt x="f188" y="f110"/>
                </a:cubicBezTo>
                <a:cubicBezTo>
                  <a:pt x="f192" y="f110"/>
                  <a:pt x="f208" y="f110"/>
                  <a:pt x="f207" y="f110"/>
                </a:cubicBezTo>
                <a:cubicBezTo>
                  <a:pt x="f203" y="f109"/>
                  <a:pt x="f206" y="f108"/>
                  <a:pt x="f205" y="f107"/>
                </a:cubicBezTo>
                <a:cubicBezTo>
                  <a:pt x="f206" y="f106"/>
                  <a:pt x="f202" y="f105"/>
                  <a:pt x="f194" y="f89"/>
                </a:cubicBezTo>
                <a:cubicBezTo>
                  <a:pt x="f208" y="f89"/>
                  <a:pt x="f192" y="f89"/>
                  <a:pt x="f186" y="f86"/>
                </a:cubicBezTo>
                <a:cubicBezTo>
                  <a:pt x="f208" y="f209"/>
                  <a:pt x="f203" y="f83"/>
                  <a:pt x="f6" y="f82"/>
                </a:cubicBezTo>
                <a:cubicBezTo>
                  <a:pt x="f194" y="f210"/>
                  <a:pt x="f188" y="f158"/>
                  <a:pt x="f184" y="f159"/>
                </a:cubicBezTo>
                <a:cubicBezTo>
                  <a:pt x="f211" y="f105"/>
                  <a:pt x="f176" y="f105"/>
                  <a:pt x="f169" y="f89"/>
                </a:cubicBezTo>
                <a:cubicBezTo>
                  <a:pt x="f167" y="f89"/>
                  <a:pt x="f50" y="f89"/>
                  <a:pt x="f198" y="f89"/>
                </a:cubicBezTo>
                <a:cubicBezTo>
                  <a:pt x="f198" y="f88"/>
                  <a:pt x="f196" y="f87"/>
                  <a:pt x="f196" y="f86"/>
                </a:cubicBezTo>
                <a:cubicBezTo>
                  <a:pt x="f212" y="f157"/>
                  <a:pt x="f2" y="f84"/>
                  <a:pt x="f195" y="f83"/>
                </a:cubicBezTo>
                <a:cubicBezTo>
                  <a:pt x="f195" y="f94"/>
                  <a:pt x="f46" y="f96"/>
                  <a:pt x="f169" y="f78"/>
                </a:cubicBezTo>
                <a:cubicBezTo>
                  <a:pt x="f213" y="f78"/>
                  <a:pt x="f196" y="f78"/>
                  <a:pt x="f57" y="f78"/>
                </a:cubicBezTo>
                <a:cubicBezTo>
                  <a:pt x="f57" y="f160"/>
                  <a:pt x="f17" y="f161"/>
                  <a:pt x="f17" y="f162"/>
                </a:cubicBezTo>
                <a:cubicBezTo>
                  <a:pt x="f198" y="f70"/>
                  <a:pt x="f44" y="f29"/>
                  <a:pt x="f195" y="f171"/>
                </a:cubicBezTo>
                <a:cubicBezTo>
                  <a:pt x="f175" y="f26"/>
                  <a:pt x="f176" y="f32"/>
                  <a:pt x="f181" y="f29"/>
                </a:cubicBezTo>
                <a:cubicBezTo>
                  <a:pt x="f184" y="f69"/>
                  <a:pt x="f208" y="f163"/>
                  <a:pt x="f203" y="f34"/>
                </a:cubicBezTo>
                <a:cubicBezTo>
                  <a:pt x="f201" y="f24"/>
                  <a:pt x="f191" y="f24"/>
                  <a:pt x="f180" y="f24"/>
                </a:cubicBezTo>
                <a:cubicBezTo>
                  <a:pt x="f180" y="f36"/>
                  <a:pt x="f180" y="f164"/>
                  <a:pt x="f180" y="f22"/>
                </a:cubicBezTo>
                <a:cubicBezTo>
                  <a:pt x="f211" y="f65"/>
                  <a:pt x="f184" y="f9"/>
                  <a:pt x="f189" y="f11"/>
                </a:cubicBezTo>
                <a:cubicBezTo>
                  <a:pt x="f188" y="f40"/>
                  <a:pt x="f188" y="f17"/>
                  <a:pt x="f187" y="f60"/>
                </a:cubicBezTo>
                <a:cubicBezTo>
                  <a:pt x="f186" y="f60"/>
                  <a:pt x="f184" y="f42"/>
                  <a:pt x="f183" y="f60"/>
                </a:cubicBezTo>
                <a:cubicBezTo>
                  <a:pt x="f211" y="f57"/>
                  <a:pt x="f178" y="f15"/>
                  <a:pt x="f214" y="f13"/>
                </a:cubicBezTo>
                <a:cubicBezTo>
                  <a:pt x="f177" y="f13"/>
                  <a:pt x="f176" y="f15"/>
                  <a:pt x="f215" y="f15"/>
                </a:cubicBezTo>
                <a:cubicBezTo>
                  <a:pt x="f214" y="f52"/>
                  <a:pt x="f178" y="f50"/>
                  <a:pt x="f190" y="f169"/>
                </a:cubicBezTo>
                <a:cubicBezTo>
                  <a:pt x="f180" y="f169"/>
                  <a:pt x="f181" y="f46"/>
                  <a:pt x="f214" y="f169"/>
                </a:cubicBezTo>
                <a:cubicBezTo>
                  <a:pt x="f215" y="f167"/>
                  <a:pt x="f46" y="f166"/>
                  <a:pt x="f195" y="f52"/>
                </a:cubicBezTo>
                <a:cubicBezTo>
                  <a:pt x="f199" y="f36"/>
                  <a:pt x="f198" y="f34"/>
                  <a:pt x="f40" y="f30"/>
                </a:cubicBezTo>
                <a:cubicBezTo>
                  <a:pt x="f22" y="f24"/>
                  <a:pt x="f44" y="f11"/>
                  <a:pt x="f173" y="f60"/>
                </a:cubicBezTo>
                <a:cubicBezTo>
                  <a:pt x="f38" y="f15"/>
                  <a:pt x="f24" y="f11"/>
                  <a:pt x="f28" y="f9"/>
                </a:cubicBezTo>
                <a:cubicBezTo>
                  <a:pt x="f29" y="f9"/>
                  <a:pt x="f29" y="f173"/>
                  <a:pt x="f30" y="f11"/>
                </a:cubicBezTo>
                <a:cubicBezTo>
                  <a:pt x="f171" y="f42"/>
                  <a:pt x="f24" y="f166"/>
                  <a:pt x="f38" y="f168"/>
                </a:cubicBezTo>
                <a:cubicBezTo>
                  <a:pt x="f21" y="f169"/>
                  <a:pt x="f40" y="f48"/>
                  <a:pt x="f15" y="f169"/>
                </a:cubicBezTo>
                <a:cubicBezTo>
                  <a:pt x="f52" y="f174"/>
                  <a:pt x="f213" y="f175"/>
                  <a:pt x="f48" y="f176"/>
                </a:cubicBezTo>
                <a:cubicBezTo>
                  <a:pt x="f46" y="f177"/>
                  <a:pt x="f169" y="f178"/>
                  <a:pt x="f169" y="f182"/>
                </a:cubicBezTo>
                <a:cubicBezTo>
                  <a:pt x="f168" y="f182"/>
                  <a:pt x="f167" y="f180"/>
                  <a:pt x="f213" y="f178"/>
                </a:cubicBezTo>
                <a:cubicBezTo>
                  <a:pt x="f170" y="f181"/>
                  <a:pt x="f165" y="f177"/>
                  <a:pt x="f17" y="f216"/>
                </a:cubicBezTo>
                <a:cubicBezTo>
                  <a:pt x="f15" y="f215"/>
                  <a:pt x="f13" y="f176"/>
                  <a:pt x="f13" y="f177"/>
                </a:cubicBezTo>
                <a:cubicBezTo>
                  <a:pt x="f17" y="f200"/>
                  <a:pt x="f60" y="f182"/>
                  <a:pt x="f42" y="f179"/>
                </a:cubicBezTo>
                <a:cubicBezTo>
                  <a:pt x="f42" y="f184"/>
                  <a:pt x="f60" y="f189"/>
                  <a:pt x="f60" y="f187"/>
                </a:cubicBezTo>
                <a:cubicBezTo>
                  <a:pt x="f17" y="f188"/>
                  <a:pt x="f13" y="f186"/>
                  <a:pt x="f11" y="f189"/>
                </a:cubicBezTo>
                <a:cubicBezTo>
                  <a:pt x="f9" y="f183"/>
                  <a:pt x="f21" y="f211"/>
                  <a:pt x="f38" y="f178"/>
                </a:cubicBezTo>
                <a:cubicBezTo>
                  <a:pt x="f22" y="f178"/>
                  <a:pt x="f164" y="f178"/>
                  <a:pt x="f36" y="f178"/>
                </a:cubicBezTo>
                <a:cubicBezTo>
                  <a:pt x="f36" y="f184"/>
                  <a:pt x="f24" y="f192"/>
                  <a:pt x="f24" y="f203"/>
                </a:cubicBezTo>
                <a:cubicBezTo>
                  <a:pt x="f69" y="f208"/>
                  <a:pt x="f69" y="f184"/>
                  <a:pt x="f29" y="f182"/>
                </a:cubicBezTo>
                <a:cubicBezTo>
                  <a:pt x="f164" y="f199"/>
                  <a:pt x="f28" y="f2"/>
                  <a:pt x="f69" y="f198"/>
                </a:cubicBezTo>
                <a:cubicBezTo>
                  <a:pt x="f70" y="f165"/>
                  <a:pt x="f76" y="f60"/>
                  <a:pt x="f78" y="f17"/>
                </a:cubicBezTo>
                <a:cubicBezTo>
                  <a:pt x="f78" y="f165"/>
                  <a:pt x="f160" y="f170"/>
                  <a:pt x="f78" y="f50"/>
                </a:cubicBezTo>
                <a:cubicBezTo>
                  <a:pt x="f78" y="f167"/>
                  <a:pt x="f210" y="f168"/>
                  <a:pt x="f210" y="f169"/>
                </a:cubicBezTo>
                <a:cubicBezTo>
                  <a:pt x="f96" y="f168"/>
                  <a:pt x="f94" y="f2"/>
                  <a:pt x="f99" y="f44"/>
                </a:cubicBezTo>
                <a:cubicBezTo>
                  <a:pt x="f99" y="f166"/>
                  <a:pt x="f101" y="f60"/>
                  <a:pt x="f94" y="f15"/>
                </a:cubicBezTo>
                <a:cubicBezTo>
                  <a:pt x="f210" y="f65"/>
                  <a:pt x="f158" y="f24"/>
                  <a:pt x="f101" y="f29"/>
                </a:cubicBezTo>
                <a:cubicBezTo>
                  <a:pt x="f159" y="f70"/>
                  <a:pt x="f209" y="f161"/>
                  <a:pt x="f86" y="f96"/>
                </a:cubicBezTo>
                <a:cubicBezTo>
                  <a:pt x="f89" y="f166"/>
                  <a:pt x="f217" y="f207"/>
                  <a:pt x="f120" y="f7"/>
                </a:cubicBezTo>
                <a:cubicBezTo>
                  <a:pt x="f218" y="f7"/>
                  <a:pt x="f131" y="f219"/>
                  <a:pt x="f132" y="f219"/>
                </a:cubicBezTo>
                <a:cubicBezTo>
                  <a:pt x="f132" y="f220"/>
                  <a:pt x="f132" y="f221"/>
                  <a:pt x="f130" y="f222"/>
                </a:cubicBezTo>
                <a:cubicBezTo>
                  <a:pt x="f125" y="f192"/>
                  <a:pt x="f223" y="f212"/>
                  <a:pt x="f223" y="f76"/>
                </a:cubicBezTo>
                <a:cubicBezTo>
                  <a:pt x="f223" y="f161"/>
                  <a:pt x="f109" y="f210"/>
                  <a:pt x="f109" y="f96"/>
                </a:cubicBezTo>
                <a:cubicBezTo>
                  <a:pt x="f110" y="f96"/>
                  <a:pt x="f112" y="f158"/>
                  <a:pt x="f125" y="f158"/>
                </a:cubicBezTo>
                <a:cubicBezTo>
                  <a:pt x="f197" y="f161"/>
                  <a:pt x="f123" y="f163"/>
                  <a:pt x="f117" y="f32"/>
                </a:cubicBezTo>
                <a:cubicBezTo>
                  <a:pt x="f120" y="f164"/>
                  <a:pt x="f118" y="f173"/>
                  <a:pt x="f116" y="f57"/>
                </a:cubicBezTo>
                <a:cubicBezTo>
                  <a:pt x="f115" y="f198"/>
                  <a:pt x="f128" y="f167"/>
                  <a:pt x="f218" y="f174"/>
                </a:cubicBezTo>
                <a:cubicBezTo>
                  <a:pt x="f218" y="f213"/>
                  <a:pt x="f218" y="f196"/>
                  <a:pt x="f218" y="f57"/>
                </a:cubicBezTo>
                <a:cubicBezTo>
                  <a:pt x="f130" y="f17"/>
                  <a:pt x="f131" y="f17"/>
                  <a:pt x="f132" y="f17"/>
                </a:cubicBezTo>
                <a:cubicBezTo>
                  <a:pt x="f133" y="f198"/>
                  <a:pt x="f8" y="f44"/>
                  <a:pt x="f10" y="f195"/>
                </a:cubicBezTo>
                <a:cubicBezTo>
                  <a:pt x="f135" y="f199"/>
                  <a:pt x="f138" y="f215"/>
                  <a:pt x="f138" y="f214"/>
                </a:cubicBezTo>
                <a:cubicBezTo>
                  <a:pt x="f8" y="f211"/>
                  <a:pt x="f139" y="f189"/>
                  <a:pt x="f139" y="f201"/>
                </a:cubicBezTo>
                <a:cubicBezTo>
                  <a:pt x="f151" y="f224"/>
                  <a:pt x="f136" y="f207"/>
                  <a:pt x="f135" y="f202"/>
                </a:cubicBezTo>
                <a:cubicBezTo>
                  <a:pt x="f135" y="f194"/>
                  <a:pt x="f140" y="f208"/>
                  <a:pt x="f140" y="f192"/>
                </a:cubicBezTo>
                <a:cubicBezTo>
                  <a:pt x="f12" y="f189"/>
                  <a:pt x="f12" y="f179"/>
                  <a:pt x="f12" y="f180"/>
                </a:cubicBezTo>
                <a:cubicBezTo>
                  <a:pt x="f12" y="f178"/>
                  <a:pt x="f142" y="f178"/>
                  <a:pt x="f147" y="f178"/>
                </a:cubicBezTo>
                <a:cubicBezTo>
                  <a:pt x="f16" y="f190"/>
                  <a:pt x="f23" y="f189"/>
                  <a:pt x="f77" y="f225"/>
                </a:cubicBezTo>
                <a:cubicBezTo>
                  <a:pt x="f31" y="f187"/>
                  <a:pt x="f75" y="f187"/>
                  <a:pt x="f185" y="f188"/>
                </a:cubicBezTo>
                <a:cubicBezTo>
                  <a:pt x="f75" y="f183"/>
                  <a:pt x="f77" y="f180"/>
                  <a:pt x="f20" y="f177"/>
                </a:cubicBezTo>
                <a:cubicBezTo>
                  <a:pt x="f20" y="f176"/>
                  <a:pt x="f19" y="f215"/>
                  <a:pt x="f19" y="f215"/>
                </a:cubicBezTo>
                <a:cubicBezTo>
                  <a:pt x="f185" y="f177"/>
                  <a:pt x="f73" y="f181"/>
                  <a:pt x="f134" y="f180"/>
                </a:cubicBezTo>
                <a:cubicBezTo>
                  <a:pt x="f124" y="f180"/>
                  <a:pt x="f80" y="f180"/>
                  <a:pt x="f41" y="f182"/>
                </a:cubicBezTo>
                <a:cubicBezTo>
                  <a:pt x="f39" y="f178"/>
                  <a:pt x="f41" y="f214"/>
                  <a:pt x="f39" y="f177"/>
                </a:cubicBezTo>
                <a:cubicBezTo>
                  <a:pt x="f90" y="f216"/>
                  <a:pt x="f73" y="f169"/>
                  <a:pt x="f185" y="f46"/>
                </a:cubicBezTo>
                <a:cubicBezTo>
                  <a:pt x="f150" y="f174"/>
                  <a:pt x="f142" y="f44"/>
                  <a:pt x="f10" y="f196"/>
                </a:cubicBezTo>
                <a:cubicBezTo>
                  <a:pt x="f136" y="f42"/>
                  <a:pt x="f8" y="f15"/>
                  <a:pt x="f151" y="f11"/>
                </a:cubicBezTo>
                <a:cubicBezTo>
                  <a:pt x="f139" y="f11"/>
                  <a:pt x="f139" y="f173"/>
                  <a:pt x="f8" y="f9"/>
                </a:cubicBezTo>
                <a:close/>
                <a:moveTo>
                  <a:pt x="f83" y="f107"/>
                </a:moveTo>
                <a:cubicBezTo>
                  <a:pt x="f83" y="f125"/>
                  <a:pt x="f92" y="f115"/>
                  <a:pt x="f106" y="f115"/>
                </a:cubicBezTo>
                <a:cubicBezTo>
                  <a:pt x="f125" y="f128"/>
                  <a:pt x="f115" y="f155"/>
                  <a:pt x="f115" y="f107"/>
                </a:cubicBezTo>
                <a:cubicBezTo>
                  <a:pt x="f115" y="f86"/>
                  <a:pt x="f125" y="f93"/>
                  <a:pt x="f107" y="f93"/>
                </a:cubicBezTo>
                <a:cubicBezTo>
                  <a:pt x="f92" y="f83"/>
                  <a:pt x="f83" y="f92"/>
                  <a:pt x="f83" y="f107"/>
                </a:cubicBezTo>
                <a:close/>
                <a:moveTo>
                  <a:pt x="f83" y="f83"/>
                </a:moveTo>
                <a:cubicBezTo>
                  <a:pt x="f81" y="f32"/>
                  <a:pt x="f76" y="f164"/>
                  <a:pt x="f24" y="f34"/>
                </a:cubicBezTo>
                <a:cubicBezTo>
                  <a:pt x="f36" y="f162"/>
                  <a:pt x="f30" y="f158"/>
                  <a:pt x="f83" y="f83"/>
                </a:cubicBezTo>
                <a:close/>
                <a:moveTo>
                  <a:pt x="f75" y="f128"/>
                </a:moveTo>
                <a:cubicBezTo>
                  <a:pt x="f25" y="f109"/>
                  <a:pt x="f139" y="f107"/>
                  <a:pt x="f121" y="f112"/>
                </a:cubicBezTo>
                <a:cubicBezTo>
                  <a:pt x="f8" y="f119"/>
                  <a:pt x="f147" y="f120"/>
                  <a:pt x="f75" y="f128"/>
                </a:cubicBezTo>
                <a:close/>
                <a:moveTo>
                  <a:pt x="f128" y="f83"/>
                </a:moveTo>
                <a:cubicBezTo>
                  <a:pt x="f8" y="f96"/>
                  <a:pt x="f142" y="f162"/>
                  <a:pt x="f140" y="f34"/>
                </a:cubicBezTo>
                <a:cubicBezTo>
                  <a:pt x="f226" y="f36"/>
                  <a:pt x="f119" y="f29"/>
                  <a:pt x="f128" y="f83"/>
                </a:cubicBezTo>
                <a:close/>
                <a:moveTo>
                  <a:pt x="f140" y="f12"/>
                </a:moveTo>
                <a:cubicBezTo>
                  <a:pt x="f12" y="f227"/>
                  <a:pt x="f228" y="f116"/>
                  <a:pt x="f128" y="f116"/>
                </a:cubicBezTo>
                <a:cubicBezTo>
                  <a:pt x="f218" y="f10"/>
                  <a:pt x="f132" y="f12"/>
                  <a:pt x="f140" y="f12"/>
                </a:cubicBezTo>
                <a:close/>
                <a:moveTo>
                  <a:pt x="f96" y="f111"/>
                </a:moveTo>
                <a:cubicBezTo>
                  <a:pt x="f22" y="f107"/>
                  <a:pt x="f11" y="f223"/>
                  <a:pt x="f60" y="f128"/>
                </a:cubicBezTo>
                <a:cubicBezTo>
                  <a:pt x="f38" y="f120"/>
                  <a:pt x="f29" y="f119"/>
                  <a:pt x="f96" y="f111"/>
                </a:cubicBezTo>
                <a:close/>
                <a:moveTo>
                  <a:pt x="f24" y="f12"/>
                </a:moveTo>
                <a:cubicBezTo>
                  <a:pt x="f76" y="f12"/>
                  <a:pt x="f94" y="f133"/>
                  <a:pt x="f99" y="f128"/>
                </a:cubicBezTo>
                <a:cubicBezTo>
                  <a:pt x="f29" y="f119"/>
                  <a:pt x="f36" y="f226"/>
                  <a:pt x="f24" y="f12"/>
                </a:cubicBezTo>
                <a:close/>
                <a:moveTo>
                  <a:pt x="f87" y="f121"/>
                </a:moveTo>
                <a:cubicBezTo>
                  <a:pt x="f96" y="f8"/>
                  <a:pt x="f210" y="f145"/>
                  <a:pt x="f83" y="f31"/>
                </a:cubicBezTo>
                <a:cubicBezTo>
                  <a:pt x="f105" y="f18"/>
                  <a:pt x="f106" y="f12"/>
                  <a:pt x="f87" y="f121"/>
                </a:cubicBezTo>
                <a:close/>
                <a:moveTo>
                  <a:pt x="f128" y="f75"/>
                </a:moveTo>
                <a:cubicBezTo>
                  <a:pt x="f120" y="f14"/>
                  <a:pt x="f129" y="f153"/>
                  <a:pt x="f111" y="f120"/>
                </a:cubicBezTo>
                <a:cubicBezTo>
                  <a:pt x="f107" y="f12"/>
                  <a:pt x="f223" y="f18"/>
                  <a:pt x="f128" y="f75"/>
                </a:cubicBezTo>
                <a:close/>
                <a:moveTo>
                  <a:pt x="f121" y="f87"/>
                </a:moveTo>
                <a:cubicBezTo>
                  <a:pt x="f136" y="f107"/>
                  <a:pt x="f18" y="f105"/>
                  <a:pt x="f31" y="f83"/>
                </a:cubicBezTo>
                <a:cubicBezTo>
                  <a:pt x="f14" y="f81"/>
                  <a:pt x="f151" y="f82"/>
                  <a:pt x="f121" y="f87"/>
                </a:cubicBezTo>
                <a:close/>
                <a:moveTo>
                  <a:pt x="f81" y="f87"/>
                </a:moveTo>
                <a:cubicBezTo>
                  <a:pt x="f29" y="f158"/>
                  <a:pt x="f65" y="f210"/>
                  <a:pt x="f60" y="f93"/>
                </a:cubicBezTo>
                <a:cubicBezTo>
                  <a:pt x="f11" y="f105"/>
                  <a:pt x="f32" y="f107"/>
                  <a:pt x="f81" y="f8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" name="Freeform 10">
            <a:extLst>
              <a:ext uri="{FF2B5EF4-FFF2-40B4-BE49-F238E27FC236}">
                <a16:creationId xmlns:a16="http://schemas.microsoft.com/office/drawing/2014/main" id="{A6D54C55-8C26-F98E-C0B0-23A548D56C62}"/>
              </a:ext>
            </a:extLst>
          </p:cNvPr>
          <p:cNvSpPr/>
          <p:nvPr/>
        </p:nvSpPr>
        <p:spPr>
          <a:xfrm>
            <a:off x="7473948" y="3181060"/>
            <a:ext cx="1257300" cy="143034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1"/>
              <a:gd name="f7" fmla="val 251"/>
              <a:gd name="f8" fmla="val 1"/>
              <a:gd name="f9" fmla="val 92"/>
              <a:gd name="f10" fmla="val 13"/>
              <a:gd name="f11" fmla="val 91"/>
              <a:gd name="f12" fmla="val 18"/>
              <a:gd name="f13" fmla="val 99"/>
              <a:gd name="f14" fmla="val 22"/>
              <a:gd name="f15" fmla="val 109"/>
              <a:gd name="f16" fmla="val 32"/>
              <a:gd name="f17" fmla="val 42"/>
              <a:gd name="f18" fmla="val 53"/>
              <a:gd name="f19" fmla="val 108"/>
              <a:gd name="f20" fmla="val 54"/>
              <a:gd name="f21" fmla="val 107"/>
              <a:gd name="f22" fmla="val 106"/>
              <a:gd name="f23" fmla="val 50"/>
              <a:gd name="f24" fmla="val 102"/>
              <a:gd name="f25" fmla="val 45"/>
              <a:gd name="f26" fmla="val 98"/>
              <a:gd name="f27" fmla="val 39"/>
              <a:gd name="f28" fmla="val 94"/>
              <a:gd name="f29" fmla="val 93"/>
              <a:gd name="f30" fmla="val 40"/>
              <a:gd name="f31" fmla="val 90"/>
              <a:gd name="f32" fmla="val 47"/>
              <a:gd name="f33" fmla="val 89"/>
              <a:gd name="f34" fmla="val 88"/>
              <a:gd name="f35" fmla="val 59"/>
              <a:gd name="f36" fmla="val 87"/>
              <a:gd name="f37" fmla="val 86"/>
              <a:gd name="f38" fmla="val 60"/>
              <a:gd name="f39" fmla="val 85"/>
              <a:gd name="f40" fmla="val 84"/>
              <a:gd name="f41" fmla="val 51"/>
              <a:gd name="f42" fmla="val 79"/>
              <a:gd name="f43" fmla="val 43"/>
              <a:gd name="f44" fmla="val 73"/>
              <a:gd name="f45" fmla="val 33"/>
              <a:gd name="f46" fmla="val 68"/>
              <a:gd name="f47" fmla="val 25"/>
              <a:gd name="f48" fmla="val 74"/>
              <a:gd name="f49" fmla="val 16"/>
              <a:gd name="f50" fmla="val 80"/>
              <a:gd name="f51" fmla="val 6"/>
              <a:gd name="f52" fmla="val 72"/>
              <a:gd name="f53" fmla="val 71"/>
              <a:gd name="f54" fmla="val 21"/>
              <a:gd name="f55" fmla="val 70"/>
              <a:gd name="f56" fmla="val 28"/>
              <a:gd name="f57" fmla="val 69"/>
              <a:gd name="f58" fmla="val 67"/>
              <a:gd name="f59" fmla="val 66"/>
              <a:gd name="f60" fmla="val 24"/>
              <a:gd name="f61" fmla="val 63"/>
              <a:gd name="f62" fmla="val 19"/>
              <a:gd name="f63" fmla="val 15"/>
              <a:gd name="f64" fmla="val 56"/>
              <a:gd name="f65" fmla="val 55"/>
              <a:gd name="f66" fmla="val 57"/>
              <a:gd name="f67" fmla="val 30"/>
              <a:gd name="f68" fmla="val 61"/>
              <a:gd name="f69" fmla="val 31"/>
              <a:gd name="f70" fmla="val 46"/>
              <a:gd name="f71" fmla="val 36"/>
              <a:gd name="f72" fmla="val 48"/>
              <a:gd name="f73" fmla="val 35"/>
              <a:gd name="f74" fmla="val 34"/>
              <a:gd name="f75" fmla="val 64"/>
              <a:gd name="f76" fmla="val 38"/>
              <a:gd name="f77" fmla="val 77"/>
              <a:gd name="f78" fmla="val 62"/>
              <a:gd name="f79" fmla="val 58"/>
              <a:gd name="f80" fmla="val 78"/>
              <a:gd name="f81" fmla="val 65"/>
              <a:gd name="f82" fmla="val 76"/>
              <a:gd name="f83" fmla="val 37"/>
              <a:gd name="f84" fmla="val 20"/>
              <a:gd name="f85" fmla="val 14"/>
              <a:gd name="f86" fmla="val 23"/>
              <a:gd name="f87" fmla="val 27"/>
              <a:gd name="f88" fmla="val 7"/>
              <a:gd name="f89" fmla="val 12"/>
              <a:gd name="f90" fmla="val 26"/>
              <a:gd name="f91" fmla="val 41"/>
              <a:gd name="f92" fmla="val 83"/>
              <a:gd name="f93" fmla="val 44"/>
              <a:gd name="f94" fmla="val 110"/>
              <a:gd name="f95" fmla="val 104"/>
              <a:gd name="f96" fmla="val 96"/>
              <a:gd name="f97" fmla="val 10"/>
              <a:gd name="f98" fmla="val 101"/>
              <a:gd name="f99" fmla="val 17"/>
              <a:gd name="f100" fmla="val 11"/>
              <a:gd name="f101" fmla="val 111"/>
              <a:gd name="f102" fmla="val 112"/>
              <a:gd name="f103" fmla="val 113"/>
              <a:gd name="f104" fmla="val 114"/>
              <a:gd name="f105" fmla="val 115"/>
              <a:gd name="f106" fmla="val 116"/>
              <a:gd name="f107" fmla="val 121"/>
              <a:gd name="f108" fmla="val 125"/>
              <a:gd name="f109" fmla="val 129"/>
              <a:gd name="f110" fmla="val 2"/>
              <a:gd name="f111" fmla="val 130"/>
              <a:gd name="f112" fmla="val 9"/>
              <a:gd name="f113" fmla="val 128"/>
              <a:gd name="f114" fmla="val 52"/>
              <a:gd name="f115" fmla="val 120"/>
              <a:gd name="f116" fmla="val 124"/>
              <a:gd name="f117" fmla="val 131"/>
              <a:gd name="f118" fmla="val 132"/>
              <a:gd name="f119" fmla="val 133"/>
              <a:gd name="f120" fmla="val 134"/>
              <a:gd name="f121" fmla="val 135"/>
              <a:gd name="f122" fmla="val 136"/>
              <a:gd name="f123" fmla="val 137"/>
              <a:gd name="f124" fmla="val 138"/>
              <a:gd name="f125" fmla="val 143"/>
              <a:gd name="f126" fmla="val 148"/>
              <a:gd name="f127" fmla="val 151"/>
              <a:gd name="f128" fmla="val 152"/>
              <a:gd name="f129" fmla="val 150"/>
              <a:gd name="f130" fmla="val 145"/>
              <a:gd name="f131" fmla="val 149"/>
              <a:gd name="f132" fmla="val 5"/>
              <a:gd name="f133" fmla="val 153"/>
              <a:gd name="f134" fmla="val 154"/>
              <a:gd name="f135" fmla="val 155"/>
              <a:gd name="f136" fmla="val 156"/>
              <a:gd name="f137" fmla="val 159"/>
              <a:gd name="f138" fmla="val 162"/>
              <a:gd name="f139" fmla="val 165"/>
              <a:gd name="f140" fmla="val 166"/>
              <a:gd name="f141" fmla="val 167"/>
              <a:gd name="f142" fmla="val 163"/>
              <a:gd name="f143" fmla="val 160"/>
              <a:gd name="f144" fmla="val 170"/>
              <a:gd name="f145" fmla="val 176"/>
              <a:gd name="f146" fmla="val 29"/>
              <a:gd name="f147" fmla="val 182"/>
              <a:gd name="f148" fmla="val 174"/>
              <a:gd name="f149" fmla="val 158"/>
              <a:gd name="f150" fmla="val 142"/>
              <a:gd name="f151" fmla="val 144"/>
              <a:gd name="f152" fmla="val 161"/>
              <a:gd name="f153" fmla="val 164"/>
              <a:gd name="f154" fmla="val 157"/>
              <a:gd name="f155" fmla="val 168"/>
              <a:gd name="f156" fmla="val 75"/>
              <a:gd name="f157" fmla="val 177"/>
              <a:gd name="f158" fmla="val 184"/>
              <a:gd name="f159" fmla="val 186"/>
              <a:gd name="f160" fmla="val 49"/>
              <a:gd name="f161" fmla="val 189"/>
              <a:gd name="f162" fmla="val 197"/>
              <a:gd name="f163" fmla="val 194"/>
              <a:gd name="f164" fmla="val 191"/>
              <a:gd name="f165" fmla="val 190"/>
              <a:gd name="f166" fmla="val 196"/>
              <a:gd name="f167" fmla="val 201"/>
              <a:gd name="f168" fmla="val 206"/>
              <a:gd name="f169" fmla="val 207"/>
              <a:gd name="f170" fmla="val 203"/>
              <a:gd name="f171" fmla="val 198"/>
              <a:gd name="f172" fmla="val 200"/>
              <a:gd name="f173" fmla="val 208"/>
              <a:gd name="f174" fmla="val 217"/>
              <a:gd name="f175" fmla="val 210"/>
              <a:gd name="f176" fmla="val 181"/>
              <a:gd name="f177" fmla="val 82"/>
              <a:gd name="f178" fmla="val 183"/>
              <a:gd name="f179" fmla="val 172"/>
              <a:gd name="f180" fmla="val 105"/>
              <a:gd name="f181" fmla="val 169"/>
              <a:gd name="f182" fmla="val 179"/>
              <a:gd name="f183" fmla="val 204"/>
              <a:gd name="f184" fmla="val 209"/>
              <a:gd name="f185" fmla="val 215"/>
              <a:gd name="f186" fmla="val 205"/>
              <a:gd name="f187" fmla="val 211"/>
              <a:gd name="f188" fmla="val 216"/>
              <a:gd name="f189" fmla="val 220"/>
              <a:gd name="f190" fmla="val 214"/>
              <a:gd name="f191" fmla="val 173"/>
              <a:gd name="f192" fmla="val 175"/>
              <a:gd name="f193" fmla="val 171"/>
              <a:gd name="f194" fmla="val 147"/>
              <a:gd name="f195" fmla="val 188"/>
              <a:gd name="f196" fmla="val 185"/>
              <a:gd name="f197" fmla="val 187"/>
              <a:gd name="f198" fmla="val 178"/>
              <a:gd name="f199" fmla="val 192"/>
              <a:gd name="f200" fmla="val 202"/>
              <a:gd name="f201" fmla="val 195"/>
              <a:gd name="f202" fmla="val 146"/>
              <a:gd name="f203" fmla="val 139"/>
              <a:gd name="f204" fmla="val 126"/>
              <a:gd name="f205" fmla="val 127"/>
              <a:gd name="f206" fmla="val 140"/>
              <a:gd name="f207" fmla="val 123"/>
              <a:gd name="f208" fmla="val 122"/>
              <a:gd name="f209" fmla="val 119"/>
              <a:gd name="f210" fmla="val 219"/>
              <a:gd name="f211" fmla="val 236"/>
              <a:gd name="f212" fmla="val 250"/>
              <a:gd name="f213" fmla="val 246"/>
              <a:gd name="f214" fmla="val 243"/>
              <a:gd name="f215" fmla="val 240"/>
              <a:gd name="f216" fmla="val 95"/>
              <a:gd name="f217" fmla="val 97"/>
              <a:gd name="f218" fmla="val 117"/>
              <a:gd name="f219" fmla="val 8"/>
              <a:gd name="f220" fmla="val 103"/>
              <a:gd name="f221" fmla="val 100"/>
              <a:gd name="f222" fmla="val 81"/>
              <a:gd name="f223" fmla="val 141"/>
              <a:gd name="f224" fmla="val 118"/>
              <a:gd name="f225" fmla="+- 0 0 -90"/>
              <a:gd name="f226" fmla="*/ f3 1 221"/>
              <a:gd name="f227" fmla="*/ f4 1 251"/>
              <a:gd name="f228" fmla="val f5"/>
              <a:gd name="f229" fmla="val f6"/>
              <a:gd name="f230" fmla="val f7"/>
              <a:gd name="f231" fmla="*/ f225 f0 1"/>
              <a:gd name="f232" fmla="+- f230 0 f228"/>
              <a:gd name="f233" fmla="+- f229 0 f228"/>
              <a:gd name="f234" fmla="*/ f231 1 f2"/>
              <a:gd name="f235" fmla="*/ f233 1 221"/>
              <a:gd name="f236" fmla="*/ f232 1 251"/>
              <a:gd name="f237" fmla="*/ 39 f233 1"/>
              <a:gd name="f238" fmla="*/ 94 f232 1"/>
              <a:gd name="f239" fmla="*/ 6 f233 1"/>
              <a:gd name="f240" fmla="*/ 72 f232 1"/>
              <a:gd name="f241" fmla="*/ 30 f233 1"/>
              <a:gd name="f242" fmla="*/ 61 f232 1"/>
              <a:gd name="f243" fmla="*/ 61 f233 1"/>
              <a:gd name="f244" fmla="*/ 80 f232 1"/>
              <a:gd name="f245" fmla="*/ 66 f233 1"/>
              <a:gd name="f246" fmla="*/ 37 f232 1"/>
              <a:gd name="f247" fmla="*/ 54 f233 1"/>
              <a:gd name="f248" fmla="*/ 16 f232 1"/>
              <a:gd name="f249" fmla="*/ 72 f233 1"/>
              <a:gd name="f250" fmla="*/ 26 f232 1"/>
              <a:gd name="f251" fmla="*/ 94 f233 1"/>
              <a:gd name="f252" fmla="*/ 39 f232 1"/>
              <a:gd name="f253" fmla="*/ 91 f233 1"/>
              <a:gd name="f254" fmla="*/ 0 f232 1"/>
              <a:gd name="f255" fmla="*/ 113 f233 1"/>
              <a:gd name="f256" fmla="*/ 52 f232 1"/>
              <a:gd name="f257" fmla="*/ 138 f233 1"/>
              <a:gd name="f258" fmla="*/ 60 f232 1"/>
              <a:gd name="f259" fmla="*/ 156 f233 1"/>
              <a:gd name="f260" fmla="*/ 28 f232 1"/>
              <a:gd name="f261" fmla="*/ 167 f233 1"/>
              <a:gd name="f262" fmla="*/ 35 f232 1"/>
              <a:gd name="f263" fmla="*/ 164 f233 1"/>
              <a:gd name="f264" fmla="*/ 197 f233 1"/>
              <a:gd name="f265" fmla="*/ 38 f232 1"/>
              <a:gd name="f266" fmla="*/ 194 f233 1"/>
              <a:gd name="f267" fmla="*/ 66 f232 1"/>
              <a:gd name="f268" fmla="*/ 160 f233 1"/>
              <a:gd name="f269" fmla="*/ 86 f232 1"/>
              <a:gd name="f270" fmla="*/ 200 f233 1"/>
              <a:gd name="f271" fmla="*/ 108 f232 1"/>
              <a:gd name="f272" fmla="*/ 221 f233 1"/>
              <a:gd name="f273" fmla="*/ 112 f232 1"/>
              <a:gd name="f274" fmla="*/ 191 f233 1"/>
              <a:gd name="f275" fmla="*/ 113 f232 1"/>
              <a:gd name="f276" fmla="*/ 163 f233 1"/>
              <a:gd name="f277" fmla="*/ 134 f232 1"/>
              <a:gd name="f278" fmla="*/ 156 f232 1"/>
              <a:gd name="f279" fmla="*/ 196 f233 1"/>
              <a:gd name="f280" fmla="*/ 181 f232 1"/>
              <a:gd name="f281" fmla="*/ 162 f232 1"/>
              <a:gd name="f282" fmla="*/ 182 f233 1"/>
              <a:gd name="f283" fmla="*/ 196 f232 1"/>
              <a:gd name="f284" fmla="*/ 194 f232 1"/>
              <a:gd name="f285" fmla="*/ 139 f233 1"/>
              <a:gd name="f286" fmla="*/ 163 f232 1"/>
              <a:gd name="f287" fmla="*/ 123 f233 1"/>
              <a:gd name="f288" fmla="*/ 136 f232 1"/>
              <a:gd name="f289" fmla="*/ 85 f233 1"/>
              <a:gd name="f290" fmla="*/ 250 f232 1"/>
              <a:gd name="f291" fmla="*/ 86 f233 1"/>
              <a:gd name="f292" fmla="*/ 157 f232 1"/>
              <a:gd name="f293" fmla="*/ 206 f232 1"/>
              <a:gd name="f294" fmla="*/ 79 f233 1"/>
              <a:gd name="f295" fmla="*/ 38 f233 1"/>
              <a:gd name="f296" fmla="*/ 155 f232 1"/>
              <a:gd name="f297" fmla="*/ 16 f233 1"/>
              <a:gd name="f298" fmla="*/ 167 f232 1"/>
              <a:gd name="f299" fmla="*/ 27 f233 1"/>
              <a:gd name="f300" fmla="*/ 150 f232 1"/>
              <a:gd name="f301" fmla="*/ 128 f232 1"/>
              <a:gd name="f302" fmla="*/ 0 f233 1"/>
              <a:gd name="f303" fmla="*/ 131 f232 1"/>
              <a:gd name="f304" fmla="*/ 95 f233 1"/>
              <a:gd name="f305" fmla="*/ 111 f232 1"/>
              <a:gd name="f306" fmla="*/ 106 f233 1"/>
              <a:gd name="f307" fmla="*/ 91 f232 1"/>
              <a:gd name="f308" fmla="*/ 97 f233 1"/>
              <a:gd name="f309" fmla="*/ 90 f232 1"/>
              <a:gd name="f310" fmla="*/ 63 f233 1"/>
              <a:gd name="f311" fmla="*/ 109 f232 1"/>
              <a:gd name="f312" fmla="*/ 47 f233 1"/>
              <a:gd name="f313" fmla="*/ 126 f232 1"/>
              <a:gd name="f314" fmla="*/ 154 f233 1"/>
              <a:gd name="f315" fmla="*/ 88 f232 1"/>
              <a:gd name="f316" fmla="*/ 165 f233 1"/>
              <a:gd name="f317" fmla="*/ 106 f232 1"/>
              <a:gd name="f318" fmla="*/ 126 f233 1"/>
              <a:gd name="f319" fmla="*/ 97 f232 1"/>
              <a:gd name="f320" fmla="*/ 150 f233 1"/>
              <a:gd name="f321" fmla="*/ 158 f233 1"/>
              <a:gd name="f322" fmla="*/ 131 f233 1"/>
              <a:gd name="f323" fmla="*/ 116 f232 1"/>
              <a:gd name="f324" fmla="*/ 67 f233 1"/>
              <a:gd name="f325" fmla="*/ 133 f232 1"/>
              <a:gd name="f326" fmla="*/ 128 f233 1"/>
              <a:gd name="f327" fmla="*/ 48 f232 1"/>
              <a:gd name="f328" fmla="*/ 129 f233 1"/>
              <a:gd name="f329" fmla="+- f234 0 f1"/>
              <a:gd name="f330" fmla="*/ f237 1 221"/>
              <a:gd name="f331" fmla="*/ f238 1 251"/>
              <a:gd name="f332" fmla="*/ f239 1 221"/>
              <a:gd name="f333" fmla="*/ f240 1 251"/>
              <a:gd name="f334" fmla="*/ f241 1 221"/>
              <a:gd name="f335" fmla="*/ f242 1 251"/>
              <a:gd name="f336" fmla="*/ f243 1 221"/>
              <a:gd name="f337" fmla="*/ f244 1 251"/>
              <a:gd name="f338" fmla="*/ f245 1 221"/>
              <a:gd name="f339" fmla="*/ f246 1 251"/>
              <a:gd name="f340" fmla="*/ f247 1 221"/>
              <a:gd name="f341" fmla="*/ f248 1 251"/>
              <a:gd name="f342" fmla="*/ f249 1 221"/>
              <a:gd name="f343" fmla="*/ f250 1 251"/>
              <a:gd name="f344" fmla="*/ f251 1 221"/>
              <a:gd name="f345" fmla="*/ f252 1 251"/>
              <a:gd name="f346" fmla="*/ f253 1 221"/>
              <a:gd name="f347" fmla="*/ f254 1 251"/>
              <a:gd name="f348" fmla="*/ f255 1 221"/>
              <a:gd name="f349" fmla="*/ f256 1 251"/>
              <a:gd name="f350" fmla="*/ f257 1 221"/>
              <a:gd name="f351" fmla="*/ f258 1 251"/>
              <a:gd name="f352" fmla="*/ f259 1 221"/>
              <a:gd name="f353" fmla="*/ f260 1 251"/>
              <a:gd name="f354" fmla="*/ f261 1 221"/>
              <a:gd name="f355" fmla="*/ f262 1 251"/>
              <a:gd name="f356" fmla="*/ f263 1 221"/>
              <a:gd name="f357" fmla="*/ f264 1 221"/>
              <a:gd name="f358" fmla="*/ f265 1 251"/>
              <a:gd name="f359" fmla="*/ f266 1 221"/>
              <a:gd name="f360" fmla="*/ f267 1 251"/>
              <a:gd name="f361" fmla="*/ f268 1 221"/>
              <a:gd name="f362" fmla="*/ f269 1 251"/>
              <a:gd name="f363" fmla="*/ f270 1 221"/>
              <a:gd name="f364" fmla="*/ f271 1 251"/>
              <a:gd name="f365" fmla="*/ f272 1 221"/>
              <a:gd name="f366" fmla="*/ f273 1 251"/>
              <a:gd name="f367" fmla="*/ f274 1 221"/>
              <a:gd name="f368" fmla="*/ f275 1 251"/>
              <a:gd name="f369" fmla="*/ f276 1 221"/>
              <a:gd name="f370" fmla="*/ f277 1 251"/>
              <a:gd name="f371" fmla="*/ f278 1 251"/>
              <a:gd name="f372" fmla="*/ f279 1 221"/>
              <a:gd name="f373" fmla="*/ f280 1 251"/>
              <a:gd name="f374" fmla="*/ f281 1 251"/>
              <a:gd name="f375" fmla="*/ f282 1 221"/>
              <a:gd name="f376" fmla="*/ f283 1 251"/>
              <a:gd name="f377" fmla="*/ f284 1 251"/>
              <a:gd name="f378" fmla="*/ f285 1 221"/>
              <a:gd name="f379" fmla="*/ f286 1 251"/>
              <a:gd name="f380" fmla="*/ f287 1 221"/>
              <a:gd name="f381" fmla="*/ f288 1 251"/>
              <a:gd name="f382" fmla="*/ f289 1 221"/>
              <a:gd name="f383" fmla="*/ f290 1 251"/>
              <a:gd name="f384" fmla="*/ f291 1 221"/>
              <a:gd name="f385" fmla="*/ f292 1 251"/>
              <a:gd name="f386" fmla="*/ f293 1 251"/>
              <a:gd name="f387" fmla="*/ f294 1 221"/>
              <a:gd name="f388" fmla="*/ f295 1 221"/>
              <a:gd name="f389" fmla="*/ f296 1 251"/>
              <a:gd name="f390" fmla="*/ f297 1 221"/>
              <a:gd name="f391" fmla="*/ f298 1 251"/>
              <a:gd name="f392" fmla="*/ f299 1 221"/>
              <a:gd name="f393" fmla="*/ f300 1 251"/>
              <a:gd name="f394" fmla="*/ f301 1 251"/>
              <a:gd name="f395" fmla="*/ f302 1 221"/>
              <a:gd name="f396" fmla="*/ f303 1 251"/>
              <a:gd name="f397" fmla="*/ f304 1 221"/>
              <a:gd name="f398" fmla="*/ f305 1 251"/>
              <a:gd name="f399" fmla="*/ f306 1 221"/>
              <a:gd name="f400" fmla="*/ f307 1 251"/>
              <a:gd name="f401" fmla="*/ f308 1 221"/>
              <a:gd name="f402" fmla="*/ f309 1 251"/>
              <a:gd name="f403" fmla="*/ f310 1 221"/>
              <a:gd name="f404" fmla="*/ f311 1 251"/>
              <a:gd name="f405" fmla="*/ f312 1 221"/>
              <a:gd name="f406" fmla="*/ f313 1 251"/>
              <a:gd name="f407" fmla="*/ f314 1 221"/>
              <a:gd name="f408" fmla="*/ f315 1 251"/>
              <a:gd name="f409" fmla="*/ f316 1 221"/>
              <a:gd name="f410" fmla="*/ f317 1 251"/>
              <a:gd name="f411" fmla="*/ f318 1 221"/>
              <a:gd name="f412" fmla="*/ f319 1 251"/>
              <a:gd name="f413" fmla="*/ f320 1 221"/>
              <a:gd name="f414" fmla="*/ f321 1 221"/>
              <a:gd name="f415" fmla="*/ f322 1 221"/>
              <a:gd name="f416" fmla="*/ f323 1 251"/>
              <a:gd name="f417" fmla="*/ f324 1 221"/>
              <a:gd name="f418" fmla="*/ f325 1 251"/>
              <a:gd name="f419" fmla="*/ f326 1 221"/>
              <a:gd name="f420" fmla="*/ f327 1 251"/>
              <a:gd name="f421" fmla="*/ f328 1 221"/>
              <a:gd name="f422" fmla="*/ 0 1 f235"/>
              <a:gd name="f423" fmla="*/ f229 1 f235"/>
              <a:gd name="f424" fmla="*/ 0 1 f236"/>
              <a:gd name="f425" fmla="*/ f230 1 f236"/>
              <a:gd name="f426" fmla="*/ f330 1 f235"/>
              <a:gd name="f427" fmla="*/ f331 1 f236"/>
              <a:gd name="f428" fmla="*/ f332 1 f235"/>
              <a:gd name="f429" fmla="*/ f333 1 f236"/>
              <a:gd name="f430" fmla="*/ f334 1 f235"/>
              <a:gd name="f431" fmla="*/ f335 1 f236"/>
              <a:gd name="f432" fmla="*/ f336 1 f235"/>
              <a:gd name="f433" fmla="*/ f337 1 f236"/>
              <a:gd name="f434" fmla="*/ f338 1 f235"/>
              <a:gd name="f435" fmla="*/ f339 1 f236"/>
              <a:gd name="f436" fmla="*/ f340 1 f235"/>
              <a:gd name="f437" fmla="*/ f341 1 f236"/>
              <a:gd name="f438" fmla="*/ f342 1 f235"/>
              <a:gd name="f439" fmla="*/ f343 1 f236"/>
              <a:gd name="f440" fmla="*/ f344 1 f235"/>
              <a:gd name="f441" fmla="*/ f345 1 f236"/>
              <a:gd name="f442" fmla="*/ f346 1 f235"/>
              <a:gd name="f443" fmla="*/ f347 1 f236"/>
              <a:gd name="f444" fmla="*/ f348 1 f235"/>
              <a:gd name="f445" fmla="*/ f349 1 f236"/>
              <a:gd name="f446" fmla="*/ f350 1 f235"/>
              <a:gd name="f447" fmla="*/ f351 1 f236"/>
              <a:gd name="f448" fmla="*/ f352 1 f235"/>
              <a:gd name="f449" fmla="*/ f353 1 f236"/>
              <a:gd name="f450" fmla="*/ f354 1 f235"/>
              <a:gd name="f451" fmla="*/ f355 1 f236"/>
              <a:gd name="f452" fmla="*/ f356 1 f235"/>
              <a:gd name="f453" fmla="*/ f357 1 f235"/>
              <a:gd name="f454" fmla="*/ f358 1 f236"/>
              <a:gd name="f455" fmla="*/ f359 1 f235"/>
              <a:gd name="f456" fmla="*/ f360 1 f236"/>
              <a:gd name="f457" fmla="*/ f361 1 f235"/>
              <a:gd name="f458" fmla="*/ f362 1 f236"/>
              <a:gd name="f459" fmla="*/ f363 1 f235"/>
              <a:gd name="f460" fmla="*/ f364 1 f236"/>
              <a:gd name="f461" fmla="*/ f365 1 f235"/>
              <a:gd name="f462" fmla="*/ f366 1 f236"/>
              <a:gd name="f463" fmla="*/ f367 1 f235"/>
              <a:gd name="f464" fmla="*/ f368 1 f236"/>
              <a:gd name="f465" fmla="*/ f369 1 f235"/>
              <a:gd name="f466" fmla="*/ f370 1 f236"/>
              <a:gd name="f467" fmla="*/ f371 1 f236"/>
              <a:gd name="f468" fmla="*/ f372 1 f235"/>
              <a:gd name="f469" fmla="*/ f373 1 f236"/>
              <a:gd name="f470" fmla="*/ f374 1 f236"/>
              <a:gd name="f471" fmla="*/ f375 1 f235"/>
              <a:gd name="f472" fmla="*/ f376 1 f236"/>
              <a:gd name="f473" fmla="*/ f377 1 f236"/>
              <a:gd name="f474" fmla="*/ f378 1 f235"/>
              <a:gd name="f475" fmla="*/ f379 1 f236"/>
              <a:gd name="f476" fmla="*/ f380 1 f235"/>
              <a:gd name="f477" fmla="*/ f381 1 f236"/>
              <a:gd name="f478" fmla="*/ f382 1 f235"/>
              <a:gd name="f479" fmla="*/ f383 1 f236"/>
              <a:gd name="f480" fmla="*/ f384 1 f235"/>
              <a:gd name="f481" fmla="*/ f385 1 f236"/>
              <a:gd name="f482" fmla="*/ f386 1 f236"/>
              <a:gd name="f483" fmla="*/ f387 1 f235"/>
              <a:gd name="f484" fmla="*/ f388 1 f235"/>
              <a:gd name="f485" fmla="*/ f389 1 f236"/>
              <a:gd name="f486" fmla="*/ f390 1 f235"/>
              <a:gd name="f487" fmla="*/ f391 1 f236"/>
              <a:gd name="f488" fmla="*/ f392 1 f235"/>
              <a:gd name="f489" fmla="*/ f393 1 f236"/>
              <a:gd name="f490" fmla="*/ f394 1 f236"/>
              <a:gd name="f491" fmla="*/ f395 1 f235"/>
              <a:gd name="f492" fmla="*/ f396 1 f236"/>
              <a:gd name="f493" fmla="*/ f397 1 f235"/>
              <a:gd name="f494" fmla="*/ f398 1 f236"/>
              <a:gd name="f495" fmla="*/ f399 1 f235"/>
              <a:gd name="f496" fmla="*/ f400 1 f236"/>
              <a:gd name="f497" fmla="*/ f401 1 f235"/>
              <a:gd name="f498" fmla="*/ f402 1 f236"/>
              <a:gd name="f499" fmla="*/ f403 1 f235"/>
              <a:gd name="f500" fmla="*/ f404 1 f236"/>
              <a:gd name="f501" fmla="*/ f405 1 f235"/>
              <a:gd name="f502" fmla="*/ f406 1 f236"/>
              <a:gd name="f503" fmla="*/ f407 1 f235"/>
              <a:gd name="f504" fmla="*/ f408 1 f236"/>
              <a:gd name="f505" fmla="*/ f409 1 f235"/>
              <a:gd name="f506" fmla="*/ f410 1 f236"/>
              <a:gd name="f507" fmla="*/ f411 1 f235"/>
              <a:gd name="f508" fmla="*/ f412 1 f236"/>
              <a:gd name="f509" fmla="*/ f413 1 f235"/>
              <a:gd name="f510" fmla="*/ f414 1 f235"/>
              <a:gd name="f511" fmla="*/ f415 1 f235"/>
              <a:gd name="f512" fmla="*/ f416 1 f236"/>
              <a:gd name="f513" fmla="*/ f417 1 f235"/>
              <a:gd name="f514" fmla="*/ f418 1 f236"/>
              <a:gd name="f515" fmla="*/ f419 1 f235"/>
              <a:gd name="f516" fmla="*/ f420 1 f236"/>
              <a:gd name="f517" fmla="*/ f421 1 f235"/>
              <a:gd name="f518" fmla="*/ f422 f226 1"/>
              <a:gd name="f519" fmla="*/ f423 f226 1"/>
              <a:gd name="f520" fmla="*/ f425 f227 1"/>
              <a:gd name="f521" fmla="*/ f424 f227 1"/>
              <a:gd name="f522" fmla="*/ f426 f226 1"/>
              <a:gd name="f523" fmla="*/ f427 f227 1"/>
              <a:gd name="f524" fmla="*/ f428 f226 1"/>
              <a:gd name="f525" fmla="*/ f429 f227 1"/>
              <a:gd name="f526" fmla="*/ f430 f226 1"/>
              <a:gd name="f527" fmla="*/ f431 f227 1"/>
              <a:gd name="f528" fmla="*/ f432 f226 1"/>
              <a:gd name="f529" fmla="*/ f433 f227 1"/>
              <a:gd name="f530" fmla="*/ f434 f226 1"/>
              <a:gd name="f531" fmla="*/ f435 f227 1"/>
              <a:gd name="f532" fmla="*/ f436 f226 1"/>
              <a:gd name="f533" fmla="*/ f437 f227 1"/>
              <a:gd name="f534" fmla="*/ f438 f226 1"/>
              <a:gd name="f535" fmla="*/ f439 f227 1"/>
              <a:gd name="f536" fmla="*/ f440 f226 1"/>
              <a:gd name="f537" fmla="*/ f441 f227 1"/>
              <a:gd name="f538" fmla="*/ f442 f226 1"/>
              <a:gd name="f539" fmla="*/ f443 f227 1"/>
              <a:gd name="f540" fmla="*/ f444 f226 1"/>
              <a:gd name="f541" fmla="*/ f445 f227 1"/>
              <a:gd name="f542" fmla="*/ f446 f226 1"/>
              <a:gd name="f543" fmla="*/ f447 f227 1"/>
              <a:gd name="f544" fmla="*/ f448 f226 1"/>
              <a:gd name="f545" fmla="*/ f449 f227 1"/>
              <a:gd name="f546" fmla="*/ f450 f226 1"/>
              <a:gd name="f547" fmla="*/ f451 f227 1"/>
              <a:gd name="f548" fmla="*/ f452 f226 1"/>
              <a:gd name="f549" fmla="*/ f453 f226 1"/>
              <a:gd name="f550" fmla="*/ f454 f227 1"/>
              <a:gd name="f551" fmla="*/ f455 f226 1"/>
              <a:gd name="f552" fmla="*/ f456 f227 1"/>
              <a:gd name="f553" fmla="*/ f457 f226 1"/>
              <a:gd name="f554" fmla="*/ f458 f227 1"/>
              <a:gd name="f555" fmla="*/ f459 f226 1"/>
              <a:gd name="f556" fmla="*/ f460 f227 1"/>
              <a:gd name="f557" fmla="*/ f461 f226 1"/>
              <a:gd name="f558" fmla="*/ f462 f227 1"/>
              <a:gd name="f559" fmla="*/ f463 f226 1"/>
              <a:gd name="f560" fmla="*/ f464 f227 1"/>
              <a:gd name="f561" fmla="*/ f465 f226 1"/>
              <a:gd name="f562" fmla="*/ f466 f227 1"/>
              <a:gd name="f563" fmla="*/ f467 f227 1"/>
              <a:gd name="f564" fmla="*/ f468 f226 1"/>
              <a:gd name="f565" fmla="*/ f469 f227 1"/>
              <a:gd name="f566" fmla="*/ f470 f227 1"/>
              <a:gd name="f567" fmla="*/ f471 f226 1"/>
              <a:gd name="f568" fmla="*/ f472 f227 1"/>
              <a:gd name="f569" fmla="*/ f473 f227 1"/>
              <a:gd name="f570" fmla="*/ f474 f226 1"/>
              <a:gd name="f571" fmla="*/ f475 f227 1"/>
              <a:gd name="f572" fmla="*/ f476 f226 1"/>
              <a:gd name="f573" fmla="*/ f477 f227 1"/>
              <a:gd name="f574" fmla="*/ f478 f226 1"/>
              <a:gd name="f575" fmla="*/ f479 f227 1"/>
              <a:gd name="f576" fmla="*/ f480 f226 1"/>
              <a:gd name="f577" fmla="*/ f481 f227 1"/>
              <a:gd name="f578" fmla="*/ f482 f227 1"/>
              <a:gd name="f579" fmla="*/ f483 f226 1"/>
              <a:gd name="f580" fmla="*/ f484 f226 1"/>
              <a:gd name="f581" fmla="*/ f485 f227 1"/>
              <a:gd name="f582" fmla="*/ f486 f226 1"/>
              <a:gd name="f583" fmla="*/ f487 f227 1"/>
              <a:gd name="f584" fmla="*/ f488 f226 1"/>
              <a:gd name="f585" fmla="*/ f489 f227 1"/>
              <a:gd name="f586" fmla="*/ f490 f227 1"/>
              <a:gd name="f587" fmla="*/ f491 f226 1"/>
              <a:gd name="f588" fmla="*/ f492 f227 1"/>
              <a:gd name="f589" fmla="*/ f493 f226 1"/>
              <a:gd name="f590" fmla="*/ f494 f227 1"/>
              <a:gd name="f591" fmla="*/ f495 f226 1"/>
              <a:gd name="f592" fmla="*/ f496 f227 1"/>
              <a:gd name="f593" fmla="*/ f497 f226 1"/>
              <a:gd name="f594" fmla="*/ f498 f227 1"/>
              <a:gd name="f595" fmla="*/ f499 f226 1"/>
              <a:gd name="f596" fmla="*/ f500 f227 1"/>
              <a:gd name="f597" fmla="*/ f501 f226 1"/>
              <a:gd name="f598" fmla="*/ f502 f227 1"/>
              <a:gd name="f599" fmla="*/ f503 f226 1"/>
              <a:gd name="f600" fmla="*/ f504 f227 1"/>
              <a:gd name="f601" fmla="*/ f505 f226 1"/>
              <a:gd name="f602" fmla="*/ f506 f227 1"/>
              <a:gd name="f603" fmla="*/ f507 f226 1"/>
              <a:gd name="f604" fmla="*/ f508 f227 1"/>
              <a:gd name="f605" fmla="*/ f509 f226 1"/>
              <a:gd name="f606" fmla="*/ f510 f226 1"/>
              <a:gd name="f607" fmla="*/ f511 f226 1"/>
              <a:gd name="f608" fmla="*/ f512 f227 1"/>
              <a:gd name="f609" fmla="*/ f513 f226 1"/>
              <a:gd name="f610" fmla="*/ f514 f227 1"/>
              <a:gd name="f611" fmla="*/ f515 f226 1"/>
              <a:gd name="f612" fmla="*/ f516 f227 1"/>
              <a:gd name="f613" fmla="*/ f517 f22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9">
                <a:pos x="f522" y="f523"/>
              </a:cxn>
              <a:cxn ang="f329">
                <a:pos x="f524" y="f525"/>
              </a:cxn>
              <a:cxn ang="f329">
                <a:pos x="f526" y="f527"/>
              </a:cxn>
              <a:cxn ang="f329">
                <a:pos x="f528" y="f529"/>
              </a:cxn>
              <a:cxn ang="f329">
                <a:pos x="f530" y="f531"/>
              </a:cxn>
              <a:cxn ang="f329">
                <a:pos x="f532" y="f533"/>
              </a:cxn>
              <a:cxn ang="f329">
                <a:pos x="f534" y="f535"/>
              </a:cxn>
              <a:cxn ang="f329">
                <a:pos x="f536" y="f537"/>
              </a:cxn>
              <a:cxn ang="f329">
                <a:pos x="f538" y="f539"/>
              </a:cxn>
              <a:cxn ang="f329">
                <a:pos x="f540" y="f533"/>
              </a:cxn>
              <a:cxn ang="f329">
                <a:pos x="f540" y="f541"/>
              </a:cxn>
              <a:cxn ang="f329">
                <a:pos x="f542" y="f543"/>
              </a:cxn>
              <a:cxn ang="f329">
                <a:pos x="f544" y="f545"/>
              </a:cxn>
              <a:cxn ang="f329">
                <a:pos x="f546" y="f547"/>
              </a:cxn>
              <a:cxn ang="f329">
                <a:pos x="f548" y="f527"/>
              </a:cxn>
              <a:cxn ang="f329">
                <a:pos x="f549" y="f550"/>
              </a:cxn>
              <a:cxn ang="f329">
                <a:pos x="f551" y="f552"/>
              </a:cxn>
              <a:cxn ang="f329">
                <a:pos x="f553" y="f554"/>
              </a:cxn>
              <a:cxn ang="f329">
                <a:pos x="f555" y="f556"/>
              </a:cxn>
              <a:cxn ang="f329">
                <a:pos x="f557" y="f558"/>
              </a:cxn>
              <a:cxn ang="f329">
                <a:pos x="f559" y="f560"/>
              </a:cxn>
              <a:cxn ang="f329">
                <a:pos x="f561" y="f562"/>
              </a:cxn>
              <a:cxn ang="f329">
                <a:pos x="f551" y="f563"/>
              </a:cxn>
              <a:cxn ang="f329">
                <a:pos x="f564" y="f565"/>
              </a:cxn>
              <a:cxn ang="f329">
                <a:pos x="f548" y="f566"/>
              </a:cxn>
              <a:cxn ang="f329">
                <a:pos x="f567" y="f568"/>
              </a:cxn>
              <a:cxn ang="f329">
                <a:pos x="f544" y="f569"/>
              </a:cxn>
              <a:cxn ang="f329">
                <a:pos x="f570" y="f571"/>
              </a:cxn>
              <a:cxn ang="f329">
                <a:pos x="f572" y="f573"/>
              </a:cxn>
              <a:cxn ang="f329">
                <a:pos x="f574" y="f575"/>
              </a:cxn>
              <a:cxn ang="f329">
                <a:pos x="f576" y="f577"/>
              </a:cxn>
              <a:cxn ang="f329">
                <a:pos x="f534" y="f569"/>
              </a:cxn>
              <a:cxn ang="f329">
                <a:pos x="f532" y="f578"/>
              </a:cxn>
              <a:cxn ang="f329">
                <a:pos x="f579" y="f577"/>
              </a:cxn>
              <a:cxn ang="f329">
                <a:pos x="f580" y="f581"/>
              </a:cxn>
              <a:cxn ang="f329">
                <a:pos x="f582" y="f583"/>
              </a:cxn>
              <a:cxn ang="f329">
                <a:pos x="f584" y="f585"/>
              </a:cxn>
              <a:cxn ang="f329">
                <a:pos x="f522" y="f586"/>
              </a:cxn>
              <a:cxn ang="f329">
                <a:pos x="f587" y="f588"/>
              </a:cxn>
              <a:cxn ang="f329">
                <a:pos x="f582" y="f556"/>
              </a:cxn>
              <a:cxn ang="f329">
                <a:pos x="f589" y="f590"/>
              </a:cxn>
              <a:cxn ang="f329">
                <a:pos x="f591" y="f592"/>
              </a:cxn>
              <a:cxn ang="f329">
                <a:pos x="f530" y="f552"/>
              </a:cxn>
              <a:cxn ang="f329">
                <a:pos x="f593" y="f594"/>
              </a:cxn>
              <a:cxn ang="f329">
                <a:pos x="f595" y="f596"/>
              </a:cxn>
              <a:cxn ang="f329">
                <a:pos x="f597" y="f523"/>
              </a:cxn>
              <a:cxn ang="f329">
                <a:pos x="f593" y="f598"/>
              </a:cxn>
              <a:cxn ang="f329">
                <a:pos x="f599" y="f600"/>
              </a:cxn>
              <a:cxn ang="f329">
                <a:pos x="f601" y="f602"/>
              </a:cxn>
              <a:cxn ang="f329">
                <a:pos x="f603" y="f604"/>
              </a:cxn>
              <a:cxn ang="f329">
                <a:pos x="f605" y="f573"/>
              </a:cxn>
              <a:cxn ang="f329">
                <a:pos x="f606" y="f563"/>
              </a:cxn>
              <a:cxn ang="f329">
                <a:pos x="f607" y="f608"/>
              </a:cxn>
              <a:cxn ang="f329">
                <a:pos x="f609" y="f610"/>
              </a:cxn>
              <a:cxn ang="f329">
                <a:pos x="f611" y="f612"/>
              </a:cxn>
              <a:cxn ang="f329">
                <a:pos x="f613" y="f541"/>
              </a:cxn>
            </a:cxnLst>
            <a:rect l="f518" t="f521" r="f519" b="f520"/>
            <a:pathLst>
              <a:path w="221" h="251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5"/>
                  <a:pt x="f17" y="f15"/>
                  <a:pt x="f18" y="f15"/>
                </a:cubicBezTo>
                <a:cubicBezTo>
                  <a:pt x="f18" y="f19"/>
                  <a:pt x="f20" y="f21"/>
                  <a:pt x="f20" y="f22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7" y="f29"/>
                  <a:pt x="f30" y="f11"/>
                  <a:pt x="f30" y="f31"/>
                </a:cubicBezTo>
                <a:cubicBezTo>
                  <a:pt x="f32" y="f33"/>
                  <a:pt x="f18" y="f34"/>
                  <a:pt x="f35" y="f36"/>
                </a:cubicBezTo>
                <a:cubicBezTo>
                  <a:pt x="f35" y="f37"/>
                  <a:pt x="f38" y="f39"/>
                  <a:pt x="f38" y="f40"/>
                </a:cubicBezTo>
                <a:cubicBezTo>
                  <a:pt x="f41" y="f42"/>
                  <a:pt x="f43" y="f44"/>
                  <a:pt x="f45" y="f46"/>
                </a:cubicBezTo>
                <a:cubicBezTo>
                  <a:pt x="f47" y="f48"/>
                  <a:pt x="f49" y="f50"/>
                  <a:pt x="f51" y="f52"/>
                </a:cubicBezTo>
                <a:cubicBezTo>
                  <a:pt x="f10" y="f53"/>
                  <a:pt x="f54" y="f55"/>
                  <a:pt x="f56" y="f57"/>
                </a:cubicBezTo>
                <a:cubicBezTo>
                  <a:pt x="f56" y="f46"/>
                  <a:pt x="f56" y="f58"/>
                  <a:pt x="f56" y="f59"/>
                </a:cubicBezTo>
                <a:cubicBezTo>
                  <a:pt x="f60" y="f61"/>
                  <a:pt x="f62" y="f38"/>
                  <a:pt x="f63" y="f64"/>
                </a:cubicBezTo>
                <a:cubicBezTo>
                  <a:pt x="f63" y="f64"/>
                  <a:pt x="f49" y="f65"/>
                  <a:pt x="f49" y="f65"/>
                </a:cubicBezTo>
                <a:cubicBezTo>
                  <a:pt x="f54" y="f66"/>
                  <a:pt x="f47" y="f35"/>
                  <a:pt x="f67" y="f68"/>
                </a:cubicBezTo>
                <a:cubicBezTo>
                  <a:pt x="f69" y="f68"/>
                  <a:pt x="f16" y="f38"/>
                  <a:pt x="f45" y="f38"/>
                </a:cubicBezTo>
                <a:cubicBezTo>
                  <a:pt x="f69" y="f18"/>
                  <a:pt x="f56" y="f70"/>
                  <a:pt x="f47" y="f27"/>
                </a:cubicBezTo>
                <a:cubicBezTo>
                  <a:pt x="f16" y="f17"/>
                  <a:pt x="f71" y="f72"/>
                  <a:pt x="f73" y="f65"/>
                </a:cubicBezTo>
                <a:cubicBezTo>
                  <a:pt x="f74" y="f75"/>
                  <a:pt x="f76" y="f46"/>
                  <a:pt x="f25" y="f53"/>
                </a:cubicBezTo>
                <a:cubicBezTo>
                  <a:pt x="f23" y="f44"/>
                  <a:pt x="f64" y="f77"/>
                  <a:pt x="f68" y="f50"/>
                </a:cubicBezTo>
                <a:cubicBezTo>
                  <a:pt x="f58" y="f52"/>
                  <a:pt x="f68" y="f58"/>
                  <a:pt x="f64" y="f78"/>
                </a:cubicBezTo>
                <a:cubicBezTo>
                  <a:pt x="f79" y="f38"/>
                  <a:pt x="f35" y="f79"/>
                  <a:pt x="f38" y="f66"/>
                </a:cubicBezTo>
                <a:cubicBezTo>
                  <a:pt x="f59" y="f38"/>
                  <a:pt x="f52" y="f78"/>
                  <a:pt x="f80" y="f81"/>
                </a:cubicBezTo>
                <a:cubicBezTo>
                  <a:pt x="f42" y="f75"/>
                  <a:pt x="f50" y="f61"/>
                  <a:pt x="f50" y="f78"/>
                </a:cubicBezTo>
                <a:cubicBezTo>
                  <a:pt x="f82" y="f20"/>
                  <a:pt x="f53" y="f25"/>
                  <a:pt x="f59" y="f83"/>
                </a:cubicBezTo>
                <a:cubicBezTo>
                  <a:pt x="f81" y="f71"/>
                  <a:pt x="f68" y="f73"/>
                  <a:pt x="f79" y="f73"/>
                </a:cubicBezTo>
                <a:cubicBezTo>
                  <a:pt x="f23" y="f71"/>
                  <a:pt x="f43" y="f74"/>
                  <a:pt x="f27" y="f47"/>
                </a:cubicBezTo>
                <a:cubicBezTo>
                  <a:pt x="f70" y="f56"/>
                  <a:pt x="f18" y="f69"/>
                  <a:pt x="f38" y="f45"/>
                </a:cubicBezTo>
                <a:cubicBezTo>
                  <a:pt x="f68" y="f16"/>
                  <a:pt x="f68" y="f69"/>
                  <a:pt x="f78" y="f67"/>
                </a:cubicBezTo>
                <a:cubicBezTo>
                  <a:pt x="f35" y="f47"/>
                  <a:pt x="f66" y="f84"/>
                  <a:pt x="f20" y="f49"/>
                </a:cubicBezTo>
                <a:cubicBezTo>
                  <a:pt x="f65" y="f63"/>
                  <a:pt x="f64" y="f63"/>
                  <a:pt x="f64" y="f85"/>
                </a:cubicBezTo>
                <a:cubicBezTo>
                  <a:pt x="f38" y="f62"/>
                  <a:pt x="f61" y="f86"/>
                  <a:pt x="f59" y="f56"/>
                </a:cubicBezTo>
                <a:cubicBezTo>
                  <a:pt x="f58" y="f56"/>
                  <a:pt x="f46" y="f87"/>
                  <a:pt x="f57" y="f87"/>
                </a:cubicBezTo>
                <a:cubicBezTo>
                  <a:pt x="f55" y="f84"/>
                  <a:pt x="f52" y="f10"/>
                  <a:pt x="f52" y="f88"/>
                </a:cubicBezTo>
                <a:cubicBezTo>
                  <a:pt x="f77" y="f89"/>
                  <a:pt x="f42" y="f62"/>
                  <a:pt x="f52" y="f90"/>
                </a:cubicBezTo>
                <a:cubicBezTo>
                  <a:pt x="f46" y="f16"/>
                  <a:pt x="f57" y="f71"/>
                  <a:pt x="f44" y="f91"/>
                </a:cubicBezTo>
                <a:cubicBezTo>
                  <a:pt x="f82" y="f32"/>
                  <a:pt x="f50" y="f18"/>
                  <a:pt x="f92" y="f35"/>
                </a:cubicBezTo>
                <a:cubicBezTo>
                  <a:pt x="f39" y="f35"/>
                  <a:pt x="f37" y="f35"/>
                  <a:pt x="f36" y="f35"/>
                </a:cubicBezTo>
                <a:cubicBezTo>
                  <a:pt x="f34" y="f18"/>
                  <a:pt x="f33" y="f32"/>
                  <a:pt x="f31" y="f30"/>
                </a:cubicBezTo>
                <a:cubicBezTo>
                  <a:pt x="f11" y="f30"/>
                  <a:pt x="f29" y="f30"/>
                  <a:pt x="f28" y="f27"/>
                </a:cubicBezTo>
                <a:cubicBezTo>
                  <a:pt x="f26" y="f25"/>
                  <a:pt x="f24" y="f23"/>
                  <a:pt x="f22" y="f20"/>
                </a:cubicBezTo>
                <a:cubicBezTo>
                  <a:pt x="f21" y="f20"/>
                  <a:pt x="f19" y="f18"/>
                  <a:pt x="f15" y="f18"/>
                </a:cubicBezTo>
                <a:cubicBezTo>
                  <a:pt x="f15" y="f93"/>
                  <a:pt x="f94" y="f74"/>
                  <a:pt x="f15" y="f47"/>
                </a:cubicBezTo>
                <a:cubicBezTo>
                  <a:pt x="f15" y="f86"/>
                  <a:pt x="f22" y="f54"/>
                  <a:pt x="f95" y="f84"/>
                </a:cubicBezTo>
                <a:cubicBezTo>
                  <a:pt x="f96" y="f49"/>
                  <a:pt x="f11" y="f97"/>
                  <a:pt x="f11" y="f5"/>
                </a:cubicBezTo>
                <a:cubicBezTo>
                  <a:pt x="f96" y="f51"/>
                  <a:pt x="f98" y="f89"/>
                  <a:pt x="f22" y="f12"/>
                </a:cubicBezTo>
                <a:cubicBezTo>
                  <a:pt x="f21" y="f99"/>
                  <a:pt x="f19" y="f99"/>
                  <a:pt x="f15" y="f49"/>
                </a:cubicBezTo>
                <a:cubicBezTo>
                  <a:pt x="f15" y="f100"/>
                  <a:pt x="f94" y="f51"/>
                  <a:pt x="f94" y="f8"/>
                </a:cubicBezTo>
                <a:cubicBezTo>
                  <a:pt x="f101" y="f8"/>
                  <a:pt x="f101" y="f5"/>
                  <a:pt x="f102" y="f5"/>
                </a:cubicBezTo>
                <a:cubicBezTo>
                  <a:pt x="f103" y="f51"/>
                  <a:pt x="f103" y="f100"/>
                  <a:pt x="f103" y="f49"/>
                </a:cubicBezTo>
                <a:cubicBezTo>
                  <a:pt x="f104" y="f49"/>
                  <a:pt x="f105" y="f99"/>
                  <a:pt x="f106" y="f12"/>
                </a:cubicBezTo>
                <a:cubicBezTo>
                  <a:pt x="f107" y="f89"/>
                  <a:pt x="f108" y="f88"/>
                  <a:pt x="f109" y="f110"/>
                </a:cubicBezTo>
                <a:cubicBezTo>
                  <a:pt x="f111" y="f112"/>
                  <a:pt x="f113" y="f63"/>
                  <a:pt x="f107" y="f12"/>
                </a:cubicBezTo>
                <a:cubicBezTo>
                  <a:pt x="f103" y="f54"/>
                  <a:pt x="f103" y="f90"/>
                  <a:pt x="f103" y="f45"/>
                </a:cubicBezTo>
                <a:cubicBezTo>
                  <a:pt x="f103" y="f27"/>
                  <a:pt x="f103" y="f70"/>
                  <a:pt x="f103" y="f114"/>
                </a:cubicBezTo>
                <a:cubicBezTo>
                  <a:pt x="f104" y="f18"/>
                  <a:pt x="f105" y="f20"/>
                  <a:pt x="f106" y="f20"/>
                </a:cubicBezTo>
                <a:cubicBezTo>
                  <a:pt x="f115" y="f23"/>
                  <a:pt x="f116" y="f25"/>
                  <a:pt x="f113" y="f27"/>
                </a:cubicBezTo>
                <a:cubicBezTo>
                  <a:pt x="f109" y="f30"/>
                  <a:pt x="f117" y="f30"/>
                  <a:pt x="f118" y="f30"/>
                </a:cubicBezTo>
                <a:cubicBezTo>
                  <a:pt x="f119" y="f32"/>
                  <a:pt x="f120" y="f18"/>
                  <a:pt x="f121" y="f35"/>
                </a:cubicBezTo>
                <a:cubicBezTo>
                  <a:pt x="f122" y="f38"/>
                  <a:pt x="f123" y="f38"/>
                  <a:pt x="f124" y="f38"/>
                </a:cubicBezTo>
                <a:cubicBezTo>
                  <a:pt x="f125" y="f114"/>
                  <a:pt x="f126" y="f93"/>
                  <a:pt x="f127" y="f71"/>
                </a:cubicBezTo>
                <a:cubicBezTo>
                  <a:pt x="f128" y="f74"/>
                  <a:pt x="f127" y="f67"/>
                  <a:pt x="f129" y="f56"/>
                </a:cubicBezTo>
                <a:cubicBezTo>
                  <a:pt x="f130" y="f84"/>
                  <a:pt x="f130" y="f85"/>
                  <a:pt x="f131" y="f132"/>
                </a:cubicBezTo>
                <a:cubicBezTo>
                  <a:pt x="f129" y="f85"/>
                  <a:pt x="f128" y="f54"/>
                  <a:pt x="f133" y="f56"/>
                </a:cubicBezTo>
                <a:cubicBezTo>
                  <a:pt x="f134" y="f56"/>
                  <a:pt x="f135" y="f56"/>
                  <a:pt x="f136" y="f56"/>
                </a:cubicBezTo>
                <a:cubicBezTo>
                  <a:pt x="f137" y="f86"/>
                  <a:pt x="f138" y="f62"/>
                  <a:pt x="f139" y="f85"/>
                </a:cubicBezTo>
                <a:cubicBezTo>
                  <a:pt x="f140" y="f63"/>
                  <a:pt x="f141" y="f63"/>
                  <a:pt x="f141" y="f49"/>
                </a:cubicBezTo>
                <a:cubicBezTo>
                  <a:pt x="f139" y="f84"/>
                  <a:pt x="f142" y="f47"/>
                  <a:pt x="f143" y="f67"/>
                </a:cubicBezTo>
                <a:cubicBezTo>
                  <a:pt x="f144" y="f73"/>
                  <a:pt x="f145" y="f146"/>
                  <a:pt x="f147" y="f60"/>
                </a:cubicBezTo>
                <a:cubicBezTo>
                  <a:pt x="f2" y="f45"/>
                  <a:pt x="f148" y="f71"/>
                  <a:pt x="f141" y="f73"/>
                </a:cubicBezTo>
                <a:cubicBezTo>
                  <a:pt x="f149" y="f74"/>
                  <a:pt x="f134" y="f76"/>
                  <a:pt x="f127" y="f25"/>
                </a:cubicBezTo>
                <a:cubicBezTo>
                  <a:pt x="f126" y="f23"/>
                  <a:pt x="f130" y="f64"/>
                  <a:pt x="f150" y="f68"/>
                </a:cubicBezTo>
                <a:cubicBezTo>
                  <a:pt x="f125" y="f78"/>
                  <a:pt x="f125" y="f61"/>
                  <a:pt x="f151" y="f75"/>
                </a:cubicBezTo>
                <a:cubicBezTo>
                  <a:pt x="f131" y="f78"/>
                  <a:pt x="f135" y="f38"/>
                  <a:pt x="f152" y="f66"/>
                </a:cubicBezTo>
                <a:cubicBezTo>
                  <a:pt x="f138" y="f79"/>
                  <a:pt x="f142" y="f38"/>
                  <a:pt x="f153" y="f68"/>
                </a:cubicBezTo>
                <a:cubicBezTo>
                  <a:pt x="f138" y="f59"/>
                  <a:pt x="f143" y="f52"/>
                  <a:pt x="f154" y="f80"/>
                </a:cubicBezTo>
                <a:cubicBezTo>
                  <a:pt x="f149" y="f80"/>
                  <a:pt x="f137" y="f42"/>
                  <a:pt x="f143" y="f50"/>
                </a:cubicBezTo>
                <a:cubicBezTo>
                  <a:pt x="f155" y="f156"/>
                  <a:pt x="f157" y="f53"/>
                  <a:pt x="f158" y="f59"/>
                </a:cubicBezTo>
                <a:cubicBezTo>
                  <a:pt x="f159" y="f81"/>
                  <a:pt x="f159" y="f68"/>
                  <a:pt x="f159" y="f79"/>
                </a:cubicBezTo>
                <a:cubicBezTo>
                  <a:pt x="f159" y="f160"/>
                  <a:pt x="f161" y="f43"/>
                  <a:pt x="f162" y="f76"/>
                </a:cubicBezTo>
                <a:cubicBezTo>
                  <a:pt x="f163" y="f70"/>
                  <a:pt x="f164" y="f18"/>
                  <a:pt x="f161" y="f38"/>
                </a:cubicBezTo>
                <a:cubicBezTo>
                  <a:pt x="f165" y="f38"/>
                  <a:pt x="f165" y="f68"/>
                  <a:pt x="f164" y="f68"/>
                </a:cubicBezTo>
                <a:cubicBezTo>
                  <a:pt x="f166" y="f35"/>
                  <a:pt x="f167" y="f66"/>
                  <a:pt x="f168" y="f65"/>
                </a:cubicBezTo>
                <a:cubicBezTo>
                  <a:pt x="f168" y="f65"/>
                  <a:pt x="f168" y="f64"/>
                  <a:pt x="f169" y="f66"/>
                </a:cubicBezTo>
                <a:cubicBezTo>
                  <a:pt x="f170" y="f38"/>
                  <a:pt x="f171" y="f78"/>
                  <a:pt x="f163" y="f59"/>
                </a:cubicBezTo>
                <a:cubicBezTo>
                  <a:pt x="f172" y="f48"/>
                  <a:pt x="f173" y="f52"/>
                  <a:pt x="f174" y="f55"/>
                </a:cubicBezTo>
                <a:cubicBezTo>
                  <a:pt x="f175" y="f77"/>
                  <a:pt x="f170" y="f80"/>
                  <a:pt x="f166" y="f52"/>
                </a:cubicBezTo>
                <a:cubicBezTo>
                  <a:pt x="f165" y="f46"/>
                  <a:pt x="f159" y="f57"/>
                  <a:pt x="f176" y="f44"/>
                </a:cubicBezTo>
                <a:cubicBezTo>
                  <a:pt x="f145" y="f82"/>
                  <a:pt x="f144" y="f42"/>
                  <a:pt x="f139" y="f177"/>
                </a:cubicBezTo>
                <a:cubicBezTo>
                  <a:pt x="f153" y="f177"/>
                  <a:pt x="f153" y="f92"/>
                  <a:pt x="f143" y="f37"/>
                </a:cubicBezTo>
                <a:cubicBezTo>
                  <a:pt x="f155" y="f34"/>
                  <a:pt x="f148" y="f33"/>
                  <a:pt x="f176" y="f31"/>
                </a:cubicBezTo>
                <a:cubicBezTo>
                  <a:pt x="f147" y="f11"/>
                  <a:pt x="f147" y="f29"/>
                  <a:pt x="f178" y="f28"/>
                </a:cubicBezTo>
                <a:cubicBezTo>
                  <a:pt x="f157" y="f26"/>
                  <a:pt x="f179" y="f24"/>
                  <a:pt x="f141" y="f180"/>
                </a:cubicBezTo>
                <a:cubicBezTo>
                  <a:pt x="f155" y="f22"/>
                  <a:pt x="f181" y="f21"/>
                  <a:pt x="f181" y="f19"/>
                </a:cubicBezTo>
                <a:cubicBezTo>
                  <a:pt x="f182" y="f19"/>
                  <a:pt x="f161" y="f19"/>
                  <a:pt x="f172" y="f19"/>
                </a:cubicBezTo>
                <a:cubicBezTo>
                  <a:pt x="f183" y="f13"/>
                  <a:pt x="f184" y="f11"/>
                  <a:pt x="f6" y="f11"/>
                </a:cubicBezTo>
                <a:cubicBezTo>
                  <a:pt x="f185" y="f96"/>
                  <a:pt x="f184" y="f98"/>
                  <a:pt x="f183" y="f180"/>
                </a:cubicBezTo>
                <a:cubicBezTo>
                  <a:pt x="f183" y="f21"/>
                  <a:pt x="f186" y="f19"/>
                  <a:pt x="f186" y="f15"/>
                </a:cubicBezTo>
                <a:cubicBezTo>
                  <a:pt x="f187" y="f15"/>
                  <a:pt x="f188" y="f15"/>
                  <a:pt x="f6" y="f94"/>
                </a:cubicBezTo>
                <a:cubicBezTo>
                  <a:pt x="f6" y="f94"/>
                  <a:pt x="f6" y="f101"/>
                  <a:pt x="f6" y="f102"/>
                </a:cubicBezTo>
                <a:cubicBezTo>
                  <a:pt x="f188" y="f102"/>
                  <a:pt x="f187" y="f103"/>
                  <a:pt x="f168" y="f104"/>
                </a:cubicBezTo>
                <a:cubicBezTo>
                  <a:pt x="f186" y="f104"/>
                  <a:pt x="f183" y="f105"/>
                  <a:pt x="f183" y="f106"/>
                </a:cubicBezTo>
                <a:cubicBezTo>
                  <a:pt x="f184" y="f107"/>
                  <a:pt x="f185" y="f108"/>
                  <a:pt x="f189" y="f109"/>
                </a:cubicBezTo>
                <a:cubicBezTo>
                  <a:pt x="f190" y="f117"/>
                  <a:pt x="f169" y="f113"/>
                  <a:pt x="f170" y="f115"/>
                </a:cubicBezTo>
                <a:cubicBezTo>
                  <a:pt x="f167" y="f103"/>
                  <a:pt x="f162" y="f102"/>
                  <a:pt x="f164" y="f103"/>
                </a:cubicBezTo>
                <a:cubicBezTo>
                  <a:pt x="f158" y="f103"/>
                  <a:pt x="f157" y="f103"/>
                  <a:pt x="f144" y="f103"/>
                </a:cubicBezTo>
                <a:cubicBezTo>
                  <a:pt x="f181" y="f104"/>
                  <a:pt x="f155" y="f105"/>
                  <a:pt x="f155" y="f106"/>
                </a:cubicBezTo>
                <a:cubicBezTo>
                  <a:pt x="f191" y="f115"/>
                  <a:pt x="f157" y="f116"/>
                  <a:pt x="f178" y="f113"/>
                </a:cubicBezTo>
                <a:cubicBezTo>
                  <a:pt x="f147" y="f109"/>
                  <a:pt x="f147" y="f117"/>
                  <a:pt x="f176" y="f118"/>
                </a:cubicBezTo>
                <a:cubicBezTo>
                  <a:pt x="f192" y="f119"/>
                  <a:pt x="f181" y="f120"/>
                  <a:pt x="f142" y="f120"/>
                </a:cubicBezTo>
                <a:cubicBezTo>
                  <a:pt x="f138" y="f121"/>
                  <a:pt x="f138" y="f123"/>
                  <a:pt x="f138" y="f124"/>
                </a:cubicBezTo>
                <a:cubicBezTo>
                  <a:pt x="f193" y="f125"/>
                  <a:pt x="f2" y="f126"/>
                  <a:pt x="f161" y="f134"/>
                </a:cubicBezTo>
                <a:cubicBezTo>
                  <a:pt x="f162" y="f194"/>
                  <a:pt x="f186" y="f125"/>
                  <a:pt x="f188" y="f131"/>
                </a:cubicBezTo>
                <a:cubicBezTo>
                  <a:pt x="f173" y="f129"/>
                  <a:pt x="f167" y="f127"/>
                  <a:pt x="f163" y="f133"/>
                </a:cubicBezTo>
                <a:cubicBezTo>
                  <a:pt x="f163" y="f134"/>
                  <a:pt x="f163" y="f135"/>
                  <a:pt x="f163" y="f136"/>
                </a:cubicBezTo>
                <a:cubicBezTo>
                  <a:pt x="f171" y="f137"/>
                  <a:pt x="f170" y="f138"/>
                  <a:pt x="f169" y="f139"/>
                </a:cubicBezTo>
                <a:cubicBezTo>
                  <a:pt x="f169" y="f140"/>
                  <a:pt x="f168" y="f140"/>
                  <a:pt x="f168" y="f141"/>
                </a:cubicBezTo>
                <a:cubicBezTo>
                  <a:pt x="f167" y="f139"/>
                  <a:pt x="f166" y="f138"/>
                  <a:pt x="f164" y="f143"/>
                </a:cubicBezTo>
                <a:cubicBezTo>
                  <a:pt x="f165" y="f152"/>
                  <a:pt x="f161" y="f152"/>
                  <a:pt x="f195" y="f138"/>
                </a:cubicBezTo>
                <a:cubicBezTo>
                  <a:pt x="f164" y="f181"/>
                  <a:pt x="f163" y="f145"/>
                  <a:pt x="f166" y="f176"/>
                </a:cubicBezTo>
                <a:cubicBezTo>
                  <a:pt x="f165" y="f2"/>
                  <a:pt x="f196" y="f148"/>
                  <a:pt x="f159" y="f139"/>
                </a:cubicBezTo>
                <a:cubicBezTo>
                  <a:pt x="f197" y="f149"/>
                  <a:pt x="f158" y="f135"/>
                  <a:pt x="f182" y="f128"/>
                </a:cubicBezTo>
                <a:cubicBezTo>
                  <a:pt x="f179" y="f131"/>
                  <a:pt x="f141" y="f130"/>
                  <a:pt x="f152" y="f150"/>
                </a:cubicBezTo>
                <a:cubicBezTo>
                  <a:pt x="f143" y="f150"/>
                  <a:pt x="f137" y="f125"/>
                  <a:pt x="f149" y="f125"/>
                </a:cubicBezTo>
                <a:cubicBezTo>
                  <a:pt x="f143" y="f131"/>
                  <a:pt x="f138" y="f135"/>
                  <a:pt x="f153" y="f138"/>
                </a:cubicBezTo>
                <a:cubicBezTo>
                  <a:pt x="f153" y="f142"/>
                  <a:pt x="f138" y="f153"/>
                  <a:pt x="f152" y="f139"/>
                </a:cubicBezTo>
                <a:cubicBezTo>
                  <a:pt x="f135" y="f138"/>
                  <a:pt x="f129" y="f137"/>
                  <a:pt x="f151" y="f154"/>
                </a:cubicBezTo>
                <a:cubicBezTo>
                  <a:pt x="f125" y="f149"/>
                  <a:pt x="f150" y="f137"/>
                  <a:pt x="f150" y="f143"/>
                </a:cubicBezTo>
                <a:cubicBezTo>
                  <a:pt x="f194" y="f181"/>
                  <a:pt x="f128" y="f198"/>
                  <a:pt x="f154" y="f197"/>
                </a:cubicBezTo>
                <a:cubicBezTo>
                  <a:pt x="f179" y="f196"/>
                  <a:pt x="f145" y="f197"/>
                  <a:pt x="f147" y="f166"/>
                </a:cubicBezTo>
                <a:cubicBezTo>
                  <a:pt x="f145" y="f163"/>
                  <a:pt x="f181" y="f164"/>
                  <a:pt x="f138" y="f161"/>
                </a:cubicBezTo>
                <a:cubicBezTo>
                  <a:pt x="f138" y="f165"/>
                  <a:pt x="f152" y="f164"/>
                  <a:pt x="f143" y="f199"/>
                </a:cubicBezTo>
                <a:cubicBezTo>
                  <a:pt x="f142" y="f166"/>
                  <a:pt x="f139" y="f167"/>
                  <a:pt x="f141" y="f168"/>
                </a:cubicBezTo>
                <a:cubicBezTo>
                  <a:pt x="f140" y="f168"/>
                  <a:pt x="f140" y="f169"/>
                  <a:pt x="f139" y="f169"/>
                </a:cubicBezTo>
                <a:cubicBezTo>
                  <a:pt x="f138" y="f170"/>
                  <a:pt x="f137" y="f171"/>
                  <a:pt x="f136" y="f163"/>
                </a:cubicBezTo>
                <a:cubicBezTo>
                  <a:pt x="f135" y="f163"/>
                  <a:pt x="f134" y="f163"/>
                  <a:pt x="f133" y="f163"/>
                </a:cubicBezTo>
                <a:cubicBezTo>
                  <a:pt x="f128" y="f167"/>
                  <a:pt x="f129" y="f173"/>
                  <a:pt x="f131" y="f190"/>
                </a:cubicBezTo>
                <a:cubicBezTo>
                  <a:pt x="f130" y="f184"/>
                  <a:pt x="f151" y="f200"/>
                  <a:pt x="f129" y="f201"/>
                </a:cubicBezTo>
                <a:cubicBezTo>
                  <a:pt x="f133" y="f165"/>
                  <a:pt x="f133" y="f197"/>
                  <a:pt x="f129" y="f147"/>
                </a:cubicBezTo>
                <a:cubicBezTo>
                  <a:pt x="f202" y="f145"/>
                  <a:pt x="f150" y="f181"/>
                  <a:pt x="f203" y="f142"/>
                </a:cubicBezTo>
                <a:cubicBezTo>
                  <a:pt x="f123" y="f142"/>
                  <a:pt x="f122" y="f138"/>
                  <a:pt x="f121" y="f138"/>
                </a:cubicBezTo>
                <a:cubicBezTo>
                  <a:pt x="f120" y="f181"/>
                  <a:pt x="f119" y="f192"/>
                  <a:pt x="f118" y="f176"/>
                </a:cubicBezTo>
                <a:cubicBezTo>
                  <a:pt x="f204" y="f192"/>
                  <a:pt x="f205" y="f181"/>
                  <a:pt x="f118" y="f142"/>
                </a:cubicBezTo>
                <a:cubicBezTo>
                  <a:pt x="f122" y="f149"/>
                  <a:pt x="f120" y="f134"/>
                  <a:pt x="f117" y="f129"/>
                </a:cubicBezTo>
                <a:cubicBezTo>
                  <a:pt x="f109" y="f130"/>
                  <a:pt x="f204" y="f206"/>
                  <a:pt x="f207" y="f122"/>
                </a:cubicBezTo>
                <a:cubicBezTo>
                  <a:pt x="f208" y="f120"/>
                  <a:pt x="f209" y="f118"/>
                  <a:pt x="f106" y="f111"/>
                </a:cubicBezTo>
                <a:cubicBezTo>
                  <a:pt x="f106" y="f119"/>
                  <a:pt x="f104" y="f122"/>
                  <a:pt x="f104" y="f203"/>
                </a:cubicBezTo>
                <a:cubicBezTo>
                  <a:pt x="f102" y="f143"/>
                  <a:pt x="f101" y="f176"/>
                  <a:pt x="f21" y="f200"/>
                </a:cubicBezTo>
                <a:cubicBezTo>
                  <a:pt x="f95" y="f210"/>
                  <a:pt x="f26" y="f211"/>
                  <a:pt x="f36" y="f7"/>
                </a:cubicBezTo>
                <a:cubicBezTo>
                  <a:pt x="f36" y="f212"/>
                  <a:pt x="f37" y="f212"/>
                  <a:pt x="f39" y="f212"/>
                </a:cubicBezTo>
                <a:cubicBezTo>
                  <a:pt x="f37" y="f213"/>
                  <a:pt x="f34" y="f214"/>
                  <a:pt x="f31" y="f215"/>
                </a:cubicBezTo>
                <a:cubicBezTo>
                  <a:pt x="f22" y="f173"/>
                  <a:pt x="f101" y="f191"/>
                  <a:pt x="f94" y="f123"/>
                </a:cubicBezTo>
                <a:cubicBezTo>
                  <a:pt x="f94" y="f121"/>
                  <a:pt x="f21" y="f119"/>
                  <a:pt x="f22" y="f111"/>
                </a:cubicBezTo>
                <a:cubicBezTo>
                  <a:pt x="f95" y="f118"/>
                  <a:pt x="f98" y="f119"/>
                  <a:pt x="f13" y="f121"/>
                </a:cubicBezTo>
                <a:cubicBezTo>
                  <a:pt x="f216" y="f150"/>
                  <a:pt x="f11" y="f131"/>
                  <a:pt x="f37" y="f154"/>
                </a:cubicBezTo>
                <a:cubicBezTo>
                  <a:pt x="f11" y="f153"/>
                  <a:pt x="f217" y="f179"/>
                  <a:pt x="f31" y="f147"/>
                </a:cubicBezTo>
                <a:cubicBezTo>
                  <a:pt x="f33" y="f192"/>
                  <a:pt x="f34" y="f155"/>
                  <a:pt x="f36" y="f138"/>
                </a:cubicBezTo>
                <a:cubicBezTo>
                  <a:pt x="f37" y="f138"/>
                  <a:pt x="f39" y="f138"/>
                  <a:pt x="f40" y="f138"/>
                </a:cubicBezTo>
                <a:cubicBezTo>
                  <a:pt x="f42" y="f144"/>
                  <a:pt x="f48" y="f198"/>
                  <a:pt x="f55" y="f159"/>
                </a:cubicBezTo>
                <a:cubicBezTo>
                  <a:pt x="f57" y="f195"/>
                  <a:pt x="f53" y="f199"/>
                  <a:pt x="f52" y="f163"/>
                </a:cubicBezTo>
                <a:cubicBezTo>
                  <a:pt x="f77" y="f167"/>
                  <a:pt x="f80" y="f184"/>
                  <a:pt x="f52" y="f188"/>
                </a:cubicBezTo>
                <a:cubicBezTo>
                  <a:pt x="f53" y="f184"/>
                  <a:pt x="f55" y="f167"/>
                  <a:pt x="f55" y="f163"/>
                </a:cubicBezTo>
                <a:cubicBezTo>
                  <a:pt x="f46" y="f163"/>
                  <a:pt x="f58" y="f163"/>
                  <a:pt x="f59" y="f163"/>
                </a:cubicBezTo>
                <a:cubicBezTo>
                  <a:pt x="f61" y="f171"/>
                  <a:pt x="f38" y="f170"/>
                  <a:pt x="f66" y="f169"/>
                </a:cubicBezTo>
                <a:cubicBezTo>
                  <a:pt x="f64" y="f169"/>
                  <a:pt x="f65" y="f169"/>
                  <a:pt x="f20" y="f168"/>
                </a:cubicBezTo>
                <a:cubicBezTo>
                  <a:pt x="f66" y="f167"/>
                  <a:pt x="f35" y="f162"/>
                  <a:pt x="f78" y="f164"/>
                </a:cubicBezTo>
                <a:cubicBezTo>
                  <a:pt x="f18" y="f197"/>
                  <a:pt x="f70" y="f199"/>
                  <a:pt x="f27" y="f172"/>
                </a:cubicBezTo>
                <a:cubicBezTo>
                  <a:pt x="f93" y="f197"/>
                  <a:pt x="f23" y="f196"/>
                  <a:pt x="f81" y="f197"/>
                </a:cubicBezTo>
                <a:cubicBezTo>
                  <a:pt x="f55" y="f198"/>
                  <a:pt x="f156" y="f181"/>
                  <a:pt x="f50" y="f143"/>
                </a:cubicBezTo>
                <a:cubicBezTo>
                  <a:pt x="f50" y="f137"/>
                  <a:pt x="f42" y="f149"/>
                  <a:pt x="f42" y="f154"/>
                </a:cubicBezTo>
                <a:cubicBezTo>
                  <a:pt x="f44" y="f137"/>
                  <a:pt x="f58" y="f138"/>
                  <a:pt x="f38" y="f153"/>
                </a:cubicBezTo>
                <a:cubicBezTo>
                  <a:pt x="f38" y="f153"/>
                  <a:pt x="f79" y="f138"/>
                  <a:pt x="f66" y="f152"/>
                </a:cubicBezTo>
                <a:cubicBezTo>
                  <a:pt x="f38" y="f135"/>
                  <a:pt x="f78" y="f131"/>
                  <a:pt x="f81" y="f151"/>
                </a:cubicBezTo>
                <a:cubicBezTo>
                  <a:pt x="f75" y="f125"/>
                  <a:pt x="f61" y="f150"/>
                  <a:pt x="f78" y="f150"/>
                </a:cubicBezTo>
                <a:cubicBezTo>
                  <a:pt x="f20" y="f202"/>
                  <a:pt x="f25" y="f129"/>
                  <a:pt x="f76" y="f135"/>
                </a:cubicBezTo>
                <a:cubicBezTo>
                  <a:pt x="f71" y="f154"/>
                  <a:pt x="f71" y="f152"/>
                  <a:pt x="f71" y="f153"/>
                </a:cubicBezTo>
                <a:cubicBezTo>
                  <a:pt x="f71" y="f191"/>
                  <a:pt x="f45" y="f182"/>
                  <a:pt x="f47" y="f178"/>
                </a:cubicBezTo>
                <a:cubicBezTo>
                  <a:pt x="f56" y="f145"/>
                  <a:pt x="f69" y="f181"/>
                  <a:pt x="f45" y="f138"/>
                </a:cubicBezTo>
                <a:cubicBezTo>
                  <a:pt x="f16" y="f138"/>
                  <a:pt x="f69" y="f152"/>
                  <a:pt x="f69" y="f143"/>
                </a:cubicBezTo>
                <a:cubicBezTo>
                  <a:pt x="f90" y="f138"/>
                  <a:pt x="f54" y="f139"/>
                  <a:pt x="f49" y="f141"/>
                </a:cubicBezTo>
                <a:cubicBezTo>
                  <a:pt x="f63" y="f140"/>
                  <a:pt x="f63" y="f140"/>
                  <a:pt x="f63" y="f139"/>
                </a:cubicBezTo>
                <a:cubicBezTo>
                  <a:pt x="f62" y="f138"/>
                  <a:pt x="f86" y="f137"/>
                  <a:pt x="f56" y="f136"/>
                </a:cubicBezTo>
                <a:cubicBezTo>
                  <a:pt x="f56" y="f135"/>
                  <a:pt x="f56" y="f134"/>
                  <a:pt x="f56" y="f133"/>
                </a:cubicBezTo>
                <a:cubicBezTo>
                  <a:pt x="f54" y="f128"/>
                  <a:pt x="f85" y="f129"/>
                  <a:pt x="f51" y="f131"/>
                </a:cubicBezTo>
                <a:cubicBezTo>
                  <a:pt x="f10" y="f151"/>
                  <a:pt x="f54" y="f130"/>
                  <a:pt x="f87" y="f129"/>
                </a:cubicBezTo>
                <a:cubicBezTo>
                  <a:pt x="f16" y="f133"/>
                  <a:pt x="f73" y="f133"/>
                  <a:pt x="f30" y="f129"/>
                </a:cubicBezTo>
                <a:cubicBezTo>
                  <a:pt x="f70" y="f202"/>
                  <a:pt x="f18" y="f150"/>
                  <a:pt x="f38" y="f124"/>
                </a:cubicBezTo>
                <a:cubicBezTo>
                  <a:pt x="f38" y="f123"/>
                  <a:pt x="f38" y="f122"/>
                  <a:pt x="f38" y="f121"/>
                </a:cubicBezTo>
                <a:cubicBezTo>
                  <a:pt x="f20" y="f120"/>
                  <a:pt x="f32" y="f119"/>
                  <a:pt x="f30" y="f118"/>
                </a:cubicBezTo>
                <a:cubicBezTo>
                  <a:pt x="f30" y="f117"/>
                  <a:pt x="f27" y="f109"/>
                  <a:pt x="f27" y="f113"/>
                </a:cubicBezTo>
                <a:cubicBezTo>
                  <a:pt x="f93" y="f116"/>
                  <a:pt x="f160" y="f115"/>
                  <a:pt x="f20" y="f106"/>
                </a:cubicBezTo>
                <a:cubicBezTo>
                  <a:pt x="f20" y="f105"/>
                  <a:pt x="f18" y="f104"/>
                  <a:pt x="f18" y="f103"/>
                </a:cubicBezTo>
                <a:cubicBezTo>
                  <a:pt x="f93" y="f103"/>
                  <a:pt x="f73" y="f103"/>
                  <a:pt x="f90" y="f103"/>
                </a:cubicBezTo>
                <a:cubicBezTo>
                  <a:pt x="f86" y="f103"/>
                  <a:pt x="f54" y="f106"/>
                  <a:pt x="f84" y="f209"/>
                </a:cubicBezTo>
                <a:cubicBezTo>
                  <a:pt x="f49" y="f204"/>
                  <a:pt x="f97" y="f111"/>
                  <a:pt x="f5" y="f117"/>
                </a:cubicBezTo>
                <a:cubicBezTo>
                  <a:pt x="f88" y="f204"/>
                  <a:pt x="f89" y="f107"/>
                  <a:pt x="f12" y="f218"/>
                </a:cubicBezTo>
                <a:cubicBezTo>
                  <a:pt x="f12" y="f106"/>
                  <a:pt x="f99" y="f105"/>
                  <a:pt x="f99" y="f104"/>
                </a:cubicBezTo>
                <a:cubicBezTo>
                  <a:pt x="f100" y="f103"/>
                  <a:pt x="f51" y="f103"/>
                  <a:pt x="f8" y="f102"/>
                </a:cubicBezTo>
                <a:cubicBezTo>
                  <a:pt x="f8" y="f101"/>
                  <a:pt x="f8" y="f101"/>
                  <a:pt x="f8" y="f94"/>
                </a:cubicBezTo>
                <a:cubicBezTo>
                  <a:pt x="f51" y="f94"/>
                  <a:pt x="f100" y="f15"/>
                  <a:pt x="f49" y="f19"/>
                </a:cubicBezTo>
                <a:cubicBezTo>
                  <a:pt x="f49" y="f26"/>
                  <a:pt x="f219" y="f96"/>
                  <a:pt x="f8" y="f9"/>
                </a:cubicBezTo>
                <a:close/>
                <a:moveTo>
                  <a:pt x="f101" y="f205"/>
                </a:moveTo>
                <a:cubicBezTo>
                  <a:pt x="f115" y="f205"/>
                  <a:pt x="f205" y="f209"/>
                  <a:pt x="f205" y="f94"/>
                </a:cubicBezTo>
                <a:cubicBezTo>
                  <a:pt x="f205" y="f98"/>
                  <a:pt x="f115" y="f28"/>
                  <a:pt x="f101" y="f216"/>
                </a:cubicBezTo>
                <a:cubicBezTo>
                  <a:pt x="f98" y="f216"/>
                  <a:pt x="f28" y="f24"/>
                  <a:pt x="f216" y="f101"/>
                </a:cubicBezTo>
                <a:cubicBezTo>
                  <a:pt x="f216" y="f115"/>
                  <a:pt x="f220" y="f113"/>
                  <a:pt x="f101" y="f205"/>
                </a:cubicBezTo>
                <a:close/>
                <a:moveTo>
                  <a:pt x="f96" y="f23"/>
                </a:moveTo>
                <a:cubicBezTo>
                  <a:pt x="f50" y="f61"/>
                  <a:pt x="f9" y="f48"/>
                  <a:pt x="f26" y="f39"/>
                </a:cubicBezTo>
                <a:cubicBezTo>
                  <a:pt x="f13" y="f37"/>
                  <a:pt x="f13" y="f36"/>
                  <a:pt x="f221" y="f34"/>
                </a:cubicBezTo>
                <a:cubicBezTo>
                  <a:pt x="f24" y="f33"/>
                  <a:pt x="f95" y="f31"/>
                  <a:pt x="f22" y="f11"/>
                </a:cubicBezTo>
                <a:cubicBezTo>
                  <a:pt x="f21" y="f33"/>
                  <a:pt x="f15" y="f36"/>
                  <a:pt x="f15" y="f39"/>
                </a:cubicBezTo>
                <a:cubicBezTo>
                  <a:pt x="f94" y="f80"/>
                  <a:pt x="f94" y="f52"/>
                  <a:pt x="f15" y="f81"/>
                </a:cubicBezTo>
                <a:cubicBezTo>
                  <a:pt x="f15" y="f78"/>
                  <a:pt x="f22" y="f35"/>
                  <a:pt x="f220" y="f64"/>
                </a:cubicBezTo>
                <a:cubicBezTo>
                  <a:pt x="f98" y="f18"/>
                  <a:pt x="f26" y="f114"/>
                  <a:pt x="f96" y="f23"/>
                </a:cubicBezTo>
                <a:close/>
                <a:moveTo>
                  <a:pt x="f59" y="f59"/>
                </a:moveTo>
                <a:cubicBezTo>
                  <a:pt x="f59" y="f55"/>
                  <a:pt x="f59" y="f48"/>
                  <a:pt x="f58" y="f77"/>
                </a:cubicBezTo>
                <a:cubicBezTo>
                  <a:pt x="f46" y="f50"/>
                  <a:pt x="f57" y="f40"/>
                  <a:pt x="f52" y="f37"/>
                </a:cubicBezTo>
                <a:cubicBezTo>
                  <a:pt x="f77" y="f31"/>
                  <a:pt x="f40" y="f29"/>
                  <a:pt x="f31" y="f217"/>
                </a:cubicBezTo>
                <a:cubicBezTo>
                  <a:pt x="f9" y="f217"/>
                  <a:pt x="f96" y="f26"/>
                  <a:pt x="f96" y="f217"/>
                </a:cubicBezTo>
                <a:cubicBezTo>
                  <a:pt x="f217" y="f216"/>
                  <a:pt x="f26" y="f9"/>
                  <a:pt x="f217" y="f31"/>
                </a:cubicBezTo>
                <a:cubicBezTo>
                  <a:pt x="f29" y="f92"/>
                  <a:pt x="f33" y="f82"/>
                  <a:pt x="f39" y="f57"/>
                </a:cubicBezTo>
                <a:cubicBezTo>
                  <a:pt x="f40" y="f46"/>
                  <a:pt x="f222" y="f58"/>
                  <a:pt x="f42" y="f58"/>
                </a:cubicBezTo>
                <a:cubicBezTo>
                  <a:pt x="f156" y="f59"/>
                  <a:pt x="f55" y="f59"/>
                  <a:pt x="f59" y="f59"/>
                </a:cubicBezTo>
                <a:close/>
                <a:moveTo>
                  <a:pt x="f32" y="f28"/>
                </a:moveTo>
                <a:cubicBezTo>
                  <a:pt x="f18" y="f221"/>
                  <a:pt x="f66" y="f21"/>
                  <a:pt x="f61" y="f15"/>
                </a:cubicBezTo>
                <a:cubicBezTo>
                  <a:pt x="f55" y="f101"/>
                  <a:pt x="f80" y="f15"/>
                  <a:pt x="f37" y="f15"/>
                </a:cubicBezTo>
                <a:cubicBezTo>
                  <a:pt x="f34" y="f15"/>
                  <a:pt x="f31" y="f21"/>
                  <a:pt x="f11" y="f22"/>
                </a:cubicBezTo>
                <a:cubicBezTo>
                  <a:pt x="f9" y="f95"/>
                  <a:pt x="f31" y="f98"/>
                  <a:pt x="f33" y="f98"/>
                </a:cubicBezTo>
                <a:cubicBezTo>
                  <a:pt x="f80" y="f96"/>
                  <a:pt x="f57" y="f50"/>
                  <a:pt x="f20" y="f9"/>
                </a:cubicBezTo>
                <a:cubicBezTo>
                  <a:pt x="f18" y="f29"/>
                  <a:pt x="f41" y="f29"/>
                  <a:pt x="f32" y="f28"/>
                </a:cubicBezTo>
                <a:close/>
                <a:moveTo>
                  <a:pt x="f58" y="f135"/>
                </a:moveTo>
                <a:cubicBezTo>
                  <a:pt x="f53" y="f135"/>
                  <a:pt x="f156" y="f135"/>
                  <a:pt x="f42" y="f135"/>
                </a:cubicBezTo>
                <a:cubicBezTo>
                  <a:pt x="f222" y="f134"/>
                  <a:pt x="f40" y="f134"/>
                  <a:pt x="f39" y="f128"/>
                </a:cubicBezTo>
                <a:cubicBezTo>
                  <a:pt x="f33" y="f130"/>
                  <a:pt x="f29" y="f124"/>
                  <a:pt x="f217" y="f117"/>
                </a:cubicBezTo>
                <a:cubicBezTo>
                  <a:pt x="f26" y="f109"/>
                  <a:pt x="f26" y="f204"/>
                  <a:pt x="f217" y="f204"/>
                </a:cubicBezTo>
                <a:cubicBezTo>
                  <a:pt x="f216" y="f116"/>
                  <a:pt x="f9" y="f116"/>
                  <a:pt x="f11" y="f108"/>
                </a:cubicBezTo>
                <a:cubicBezTo>
                  <a:pt x="f42" y="f118"/>
                  <a:pt x="f78" y="f121"/>
                  <a:pt x="f58" y="f135"/>
                </a:cubicBezTo>
                <a:close/>
                <a:moveTo>
                  <a:pt x="f191" y="f28"/>
                </a:moveTo>
                <a:cubicBezTo>
                  <a:pt x="f155" y="f9"/>
                  <a:pt x="f139" y="f31"/>
                  <a:pt x="f152" y="f33"/>
                </a:cubicBezTo>
                <a:cubicBezTo>
                  <a:pt x="f137" y="f34"/>
                  <a:pt x="f136" y="f36"/>
                  <a:pt x="f134" y="f34"/>
                </a:cubicBezTo>
                <a:cubicBezTo>
                  <a:pt x="f194" y="f9"/>
                  <a:pt x="f206" y="f96"/>
                  <a:pt x="f120" y="f221"/>
                </a:cubicBezTo>
                <a:cubicBezTo>
                  <a:pt x="f118" y="f98"/>
                  <a:pt x="f117" y="f95"/>
                  <a:pt x="f111" y="f22"/>
                </a:cubicBezTo>
                <a:cubicBezTo>
                  <a:pt x="f119" y="f21"/>
                  <a:pt x="f121" y="f15"/>
                  <a:pt x="f123" y="f15"/>
                </a:cubicBezTo>
                <a:cubicBezTo>
                  <a:pt x="f151" y="f15"/>
                  <a:pt x="f127" y="f15"/>
                  <a:pt x="f149" y="f15"/>
                </a:cubicBezTo>
                <a:cubicBezTo>
                  <a:pt x="f152" y="f15"/>
                  <a:pt x="f142" y="f21"/>
                  <a:pt x="f139" y="f22"/>
                </a:cubicBezTo>
                <a:cubicBezTo>
                  <a:pt x="f155" y="f24"/>
                  <a:pt x="f144" y="f26"/>
                  <a:pt x="f191" y="f28"/>
                </a:cubicBezTo>
                <a:close/>
                <a:moveTo>
                  <a:pt x="f136" y="f81"/>
                </a:moveTo>
                <a:cubicBezTo>
                  <a:pt x="f129" y="f58"/>
                  <a:pt x="f150" y="f59"/>
                  <a:pt x="f123" y="f55"/>
                </a:cubicBezTo>
                <a:cubicBezTo>
                  <a:pt x="f118" y="f156"/>
                  <a:pt x="f109" y="f92"/>
                  <a:pt x="f108" y="f11"/>
                </a:cubicBezTo>
                <a:cubicBezTo>
                  <a:pt x="f116" y="f9"/>
                  <a:pt x="f108" y="f216"/>
                  <a:pt x="f204" y="f217"/>
                </a:cubicBezTo>
                <a:cubicBezTo>
                  <a:pt x="f204" y="f26"/>
                  <a:pt x="f111" y="f26"/>
                  <a:pt x="f117" y="f217"/>
                </a:cubicBezTo>
                <a:cubicBezTo>
                  <a:pt x="f125" y="f31"/>
                  <a:pt x="f149" y="f37"/>
                  <a:pt x="f136" y="f46"/>
                </a:cubicBezTo>
                <a:cubicBezTo>
                  <a:pt x="f136" y="f58"/>
                  <a:pt x="f136" y="f59"/>
                  <a:pt x="f136" y="f81"/>
                </a:cubicBezTo>
                <a:close/>
                <a:moveTo>
                  <a:pt x="f149" y="f136"/>
                </a:moveTo>
                <a:cubicBezTo>
                  <a:pt x="f135" y="f131"/>
                  <a:pt x="f134" y="f223"/>
                  <a:pt x="f129" y="f122"/>
                </a:cubicBezTo>
                <a:cubicBezTo>
                  <a:pt x="f202" y="f117"/>
                  <a:pt x="f124" y="f109"/>
                  <a:pt x="f118" y="f108"/>
                </a:cubicBezTo>
                <a:cubicBezTo>
                  <a:pt x="f111" y="f116"/>
                  <a:pt x="f205" y="f108"/>
                  <a:pt x="f108" y="f108"/>
                </a:cubicBezTo>
                <a:cubicBezTo>
                  <a:pt x="f108" y="f113"/>
                  <a:pt x="f116" y="f111"/>
                  <a:pt x="f108" y="f118"/>
                </a:cubicBezTo>
                <a:cubicBezTo>
                  <a:pt x="f118" y="f125"/>
                  <a:pt x="f122" y="f137"/>
                  <a:pt x="f134" y="f136"/>
                </a:cubicBezTo>
                <a:cubicBezTo>
                  <a:pt x="f135" y="f136"/>
                  <a:pt x="f135" y="f136"/>
                  <a:pt x="f149" y="f136"/>
                </a:cubicBezTo>
                <a:close/>
                <a:moveTo>
                  <a:pt x="f191" y="f205"/>
                </a:moveTo>
                <a:cubicBezTo>
                  <a:pt x="f144" y="f116"/>
                  <a:pt x="f155" y="f107"/>
                  <a:pt x="f140" y="f224"/>
                </a:cubicBezTo>
                <a:cubicBezTo>
                  <a:pt x="f153" y="f106"/>
                  <a:pt x="f152" y="f103"/>
                  <a:pt x="f137" y="f103"/>
                </a:cubicBezTo>
                <a:cubicBezTo>
                  <a:pt x="f127" y="f103"/>
                  <a:pt x="f125" y="f103"/>
                  <a:pt x="f121" y="f103"/>
                </a:cubicBezTo>
                <a:cubicBezTo>
                  <a:pt x="f120" y="f103"/>
                  <a:pt x="f117" y="f105"/>
                  <a:pt x="f117" y="f106"/>
                </a:cubicBezTo>
                <a:cubicBezTo>
                  <a:pt x="f117" y="f224"/>
                  <a:pt x="f118" y="f107"/>
                  <a:pt x="f119" y="f107"/>
                </a:cubicBezTo>
                <a:cubicBezTo>
                  <a:pt x="f130" y="f113"/>
                  <a:pt x="f135" y="f206"/>
                  <a:pt x="f144" y="f113"/>
                </a:cubicBezTo>
                <a:cubicBezTo>
                  <a:pt x="f193" y="f113"/>
                  <a:pt x="f193" y="f113"/>
                  <a:pt x="f191" y="f205"/>
                </a:cubicBezTo>
                <a:close/>
                <a:moveTo>
                  <a:pt x="f23" y="f113"/>
                </a:moveTo>
                <a:cubicBezTo>
                  <a:pt x="f65" y="f111"/>
                  <a:pt x="f78" y="f121"/>
                  <a:pt x="f58" y="f119"/>
                </a:cubicBezTo>
                <a:cubicBezTo>
                  <a:pt x="f156" y="f117"/>
                  <a:pt x="f177" y="f204"/>
                  <a:pt x="f33" y="f107"/>
                </a:cubicBezTo>
                <a:cubicBezTo>
                  <a:pt x="f31" y="f115"/>
                  <a:pt x="f11" y="f224"/>
                  <a:pt x="f11" y="f106"/>
                </a:cubicBezTo>
                <a:cubicBezTo>
                  <a:pt x="f11" y="f105"/>
                  <a:pt x="f34" y="f103"/>
                  <a:pt x="f36" y="f103"/>
                </a:cubicBezTo>
                <a:cubicBezTo>
                  <a:pt x="f44" y="f103"/>
                  <a:pt x="f64" y="f21"/>
                  <a:pt x="f23" y="f113"/>
                </a:cubicBezTo>
                <a:close/>
                <a:moveTo>
                  <a:pt x="f113" y="f72"/>
                </a:moveTo>
                <a:cubicBezTo>
                  <a:pt x="f108" y="f23"/>
                  <a:pt x="f116" y="f114"/>
                  <a:pt x="f208" y="f20"/>
                </a:cubicBezTo>
                <a:cubicBezTo>
                  <a:pt x="f115" y="f65"/>
                  <a:pt x="f104" y="f64"/>
                  <a:pt x="f104" y="f79"/>
                </a:cubicBezTo>
                <a:cubicBezTo>
                  <a:pt x="f104" y="f57"/>
                  <a:pt x="f104" y="f42"/>
                  <a:pt x="f104" y="f31"/>
                </a:cubicBezTo>
                <a:cubicBezTo>
                  <a:pt x="f106" y="f33"/>
                  <a:pt x="f115" y="f31"/>
                  <a:pt x="f107" y="f33"/>
                </a:cubicBezTo>
                <a:cubicBezTo>
                  <a:pt x="f205" y="f80"/>
                  <a:pt x="f223" y="f58"/>
                  <a:pt x="f109" y="f114"/>
                </a:cubicBezTo>
                <a:cubicBezTo>
                  <a:pt x="f113" y="f114"/>
                  <a:pt x="f113" y="f23"/>
                  <a:pt x="f113" y="f72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7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2968;p70">
            <a:extLst>
              <a:ext uri="{FF2B5EF4-FFF2-40B4-BE49-F238E27FC236}">
                <a16:creationId xmlns:a16="http://schemas.microsoft.com/office/drawing/2014/main" id="{18B123C5-76A1-A3F2-168A-4CB6159EE349}"/>
              </a:ext>
            </a:extLst>
          </p:cNvPr>
          <p:cNvSpPr txBox="1"/>
          <p:nvPr/>
        </p:nvSpPr>
        <p:spPr>
          <a:xfrm>
            <a:off x="197574" y="162936"/>
            <a:ext cx="3608386" cy="573091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s-PE" sz="3000" b="1" i="0" u="none" strike="noStrike" kern="0" cap="none" spc="0" baseline="0">
                <a:solidFill>
                  <a:srgbClr val="4D8166"/>
                </a:solidFill>
                <a:uFillTx/>
                <a:latin typeface="Alata"/>
                <a:ea typeface="Chau Philomene One"/>
                <a:cs typeface="Chau Philomene One"/>
              </a:rPr>
              <a:t>RESOURCES</a:t>
            </a:r>
          </a:p>
        </p:txBody>
      </p:sp>
      <p:sp>
        <p:nvSpPr>
          <p:cNvPr id="3" name="Freeform 5">
            <a:extLst>
              <a:ext uri="{FF2B5EF4-FFF2-40B4-BE49-F238E27FC236}">
                <a16:creationId xmlns:a16="http://schemas.microsoft.com/office/drawing/2014/main" id="{0AF7391B-5C15-9577-CAE4-DDE5F9668D26}"/>
              </a:ext>
            </a:extLst>
          </p:cNvPr>
          <p:cNvSpPr/>
          <p:nvPr/>
        </p:nvSpPr>
        <p:spPr>
          <a:xfrm>
            <a:off x="5351461" y="1955801"/>
            <a:ext cx="766760" cy="7683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8"/>
              <a:gd name="f7" fmla="val 146"/>
              <a:gd name="f8" fmla="val 105"/>
              <a:gd name="f9" fmla="val 142"/>
              <a:gd name="f10" fmla="val 104"/>
              <a:gd name="f11" fmla="val 139"/>
              <a:gd name="f12" fmla="val 101"/>
              <a:gd name="f13" fmla="val 97"/>
              <a:gd name="f14" fmla="val 95"/>
              <a:gd name="f15" fmla="val 94"/>
              <a:gd name="f16" fmla="val 136"/>
              <a:gd name="f17" fmla="val 93"/>
              <a:gd name="f18" fmla="val 132"/>
              <a:gd name="f19" fmla="val 87"/>
              <a:gd name="f20" fmla="val 130"/>
              <a:gd name="f21" fmla="val 85"/>
              <a:gd name="f22" fmla="val 128"/>
              <a:gd name="f23" fmla="val 84"/>
              <a:gd name="f24" fmla="val 123"/>
              <a:gd name="f25" fmla="val 120"/>
              <a:gd name="f26" fmla="val 118"/>
              <a:gd name="f27" fmla="val 82"/>
              <a:gd name="f28" fmla="val 117"/>
              <a:gd name="f29" fmla="val 81"/>
              <a:gd name="f30" fmla="val 115"/>
              <a:gd name="f31" fmla="val 83"/>
              <a:gd name="f32" fmla="val 114"/>
              <a:gd name="f33" fmla="val 108"/>
              <a:gd name="f34" fmla="val 103"/>
              <a:gd name="f35" fmla="val 98"/>
              <a:gd name="f36" fmla="val 88"/>
              <a:gd name="f37" fmla="val 96"/>
              <a:gd name="f38" fmla="val 89"/>
              <a:gd name="f39" fmla="val 91"/>
              <a:gd name="f40" fmla="val 86"/>
              <a:gd name="f41" fmla="val 100"/>
              <a:gd name="f42" fmla="val 106"/>
              <a:gd name="f43" fmla="val 109"/>
              <a:gd name="f44" fmla="val 111"/>
              <a:gd name="f45" fmla="val 119"/>
              <a:gd name="f46" fmla="val 121"/>
              <a:gd name="f47" fmla="val 80"/>
              <a:gd name="f48" fmla="val 77"/>
              <a:gd name="f49" fmla="val 124"/>
              <a:gd name="f50" fmla="val 75"/>
              <a:gd name="f51" fmla="val 122"/>
              <a:gd name="f52" fmla="val 68"/>
              <a:gd name="f53" fmla="val 116"/>
              <a:gd name="f54" fmla="val 59"/>
              <a:gd name="f55" fmla="val 51"/>
              <a:gd name="f56" fmla="val 48"/>
              <a:gd name="f57" fmla="val 44"/>
              <a:gd name="f58" fmla="val 41"/>
              <a:gd name="f59" fmla="val 34"/>
              <a:gd name="f60" fmla="val 28"/>
              <a:gd name="f61" fmla="val 25"/>
              <a:gd name="f62" fmla="val 23"/>
              <a:gd name="f63" fmla="val 133"/>
              <a:gd name="f64" fmla="val 15"/>
              <a:gd name="f65" fmla="val 135"/>
              <a:gd name="f66" fmla="val 9"/>
              <a:gd name="f67" fmla="val 4"/>
              <a:gd name="f68" fmla="val 131"/>
              <a:gd name="f69" fmla="val 125"/>
              <a:gd name="f70" fmla="val 5"/>
              <a:gd name="f71" fmla="val 10"/>
              <a:gd name="f72" fmla="val 107"/>
              <a:gd name="f73" fmla="val 16"/>
              <a:gd name="f74" fmla="val 22"/>
              <a:gd name="f75" fmla="val 112"/>
              <a:gd name="f76" fmla="val 31"/>
              <a:gd name="f77" fmla="val 35"/>
              <a:gd name="f78" fmla="val 45"/>
              <a:gd name="f79" fmla="val 55"/>
              <a:gd name="f80" fmla="val 65"/>
              <a:gd name="f81" fmla="val 70"/>
              <a:gd name="f82" fmla="val 74"/>
              <a:gd name="f83" fmla="val 72"/>
              <a:gd name="f84" fmla="val 67"/>
              <a:gd name="f85" fmla="val 58"/>
              <a:gd name="f86" fmla="val 39"/>
              <a:gd name="f87" fmla="val 90"/>
              <a:gd name="f88" fmla="val 13"/>
              <a:gd name="f89" fmla="val 92"/>
              <a:gd name="f90" fmla="val 79"/>
              <a:gd name="f91" fmla="val 8"/>
              <a:gd name="f92" fmla="val 73"/>
              <a:gd name="f93" fmla="val 30"/>
              <a:gd name="f94" fmla="val 32"/>
              <a:gd name="f95" fmla="val 76"/>
              <a:gd name="f96" fmla="val 36"/>
              <a:gd name="f97" fmla="val 40"/>
              <a:gd name="f98" fmla="val 49"/>
              <a:gd name="f99" fmla="val 69"/>
              <a:gd name="f100" fmla="val 60"/>
              <a:gd name="f101" fmla="val 46"/>
              <a:gd name="f102" fmla="val 43"/>
              <a:gd name="f103" fmla="val 61"/>
              <a:gd name="f104" fmla="val 63"/>
              <a:gd name="f105" fmla="val 29"/>
              <a:gd name="f106" fmla="val 26"/>
              <a:gd name="f107" fmla="val 53"/>
              <a:gd name="f108" fmla="val 38"/>
              <a:gd name="f109" fmla="val 50"/>
              <a:gd name="f110" fmla="val 54"/>
              <a:gd name="f111" fmla="val 47"/>
              <a:gd name="f112" fmla="val 52"/>
              <a:gd name="f113" fmla="val 57"/>
              <a:gd name="f114" fmla="val 66"/>
              <a:gd name="f115" fmla="val 71"/>
              <a:gd name="f116" fmla="val 62"/>
              <a:gd name="f117" fmla="val 42"/>
              <a:gd name="f118" fmla="val 56"/>
              <a:gd name="f119" fmla="val 27"/>
              <a:gd name="f120" fmla="val 21"/>
              <a:gd name="f121" fmla="val 12"/>
              <a:gd name="f122" fmla="val 11"/>
              <a:gd name="f123" fmla="val 20"/>
              <a:gd name="f124" fmla="val 33"/>
              <a:gd name="f125" fmla="val 17"/>
              <a:gd name="f126" fmla="val 1"/>
              <a:gd name="f127" fmla="val 113"/>
              <a:gd name="f128" fmla="val 3"/>
              <a:gd name="f129" fmla="val 110"/>
              <a:gd name="f130" fmla="val 126"/>
              <a:gd name="f131" fmla="val 127"/>
              <a:gd name="f132" fmla="val 137"/>
              <a:gd name="f133" fmla="val 37"/>
              <a:gd name="f134" fmla="val 138"/>
              <a:gd name="f135" fmla="val 24"/>
              <a:gd name="f136" fmla="val 6"/>
              <a:gd name="f137" fmla="val 143"/>
              <a:gd name="f138" fmla="val 149"/>
              <a:gd name="f139" fmla="val 155"/>
              <a:gd name="f140" fmla="val 7"/>
              <a:gd name="f141" fmla="val 159"/>
              <a:gd name="f142" fmla="val 158"/>
              <a:gd name="f143" fmla="val 153"/>
              <a:gd name="f144" fmla="val 141"/>
              <a:gd name="f145" fmla="val 134"/>
              <a:gd name="f146" fmla="val 129"/>
              <a:gd name="f147" fmla="val 145"/>
              <a:gd name="f148" fmla="val 151"/>
              <a:gd name="f149" fmla="val 165"/>
              <a:gd name="f150" fmla="val 168"/>
              <a:gd name="f151" fmla="val 169"/>
              <a:gd name="f152" fmla="val 167"/>
              <a:gd name="f153" fmla="val 166"/>
              <a:gd name="f154" fmla="val 171"/>
              <a:gd name="f155" fmla="val 176"/>
              <a:gd name="f156" fmla="val 181"/>
              <a:gd name="f157" fmla="val 187"/>
              <a:gd name="f158" fmla="val 192"/>
              <a:gd name="f159" fmla="val 194"/>
              <a:gd name="f160" fmla="val 193"/>
              <a:gd name="f161" fmla="val 185"/>
              <a:gd name="f162" fmla="val 172"/>
              <a:gd name="f163" fmla="val 161"/>
              <a:gd name="f164" fmla="val 154"/>
              <a:gd name="f165" fmla="val 147"/>
              <a:gd name="f166" fmla="val 144"/>
              <a:gd name="f167" fmla="val 190"/>
              <a:gd name="f168" fmla="val 189"/>
              <a:gd name="f169" fmla="val 200"/>
              <a:gd name="f170" fmla="val 206"/>
              <a:gd name="f171" fmla="val 212"/>
              <a:gd name="f172" fmla="val 215"/>
              <a:gd name="f173" fmla="val 218"/>
              <a:gd name="f174" fmla="val 217"/>
              <a:gd name="f175" fmla="val 211"/>
              <a:gd name="f176" fmla="val 207"/>
              <a:gd name="f177" fmla="val 199"/>
              <a:gd name="f178" fmla="val 78"/>
              <a:gd name="f179" fmla="val 178"/>
              <a:gd name="f180" fmla="val 170"/>
              <a:gd name="f181" fmla="val 150"/>
              <a:gd name="f182" fmla="val 195"/>
              <a:gd name="f183" fmla="val 198"/>
              <a:gd name="f184" fmla="val 201"/>
              <a:gd name="f185" fmla="val 102"/>
              <a:gd name="f186" fmla="val 203"/>
              <a:gd name="f187" fmla="val 209"/>
              <a:gd name="f188" fmla="val 222"/>
              <a:gd name="f189" fmla="val 226"/>
              <a:gd name="f190" fmla="val 99"/>
              <a:gd name="f191" fmla="val 227"/>
              <a:gd name="f192" fmla="val 225"/>
              <a:gd name="f193" fmla="val 219"/>
              <a:gd name="f194" fmla="val 213"/>
              <a:gd name="f195" fmla="val 205"/>
              <a:gd name="f196" fmla="val 202"/>
              <a:gd name="f197" fmla="val 197"/>
              <a:gd name="f198" fmla="val 183"/>
              <a:gd name="f199" fmla="val 173"/>
              <a:gd name="f200" fmla="val 163"/>
              <a:gd name="f201" fmla="val 156"/>
              <a:gd name="f202" fmla="val 196"/>
              <a:gd name="f203" fmla="val 204"/>
              <a:gd name="f204" fmla="val 216"/>
              <a:gd name="f205" fmla="val 221"/>
              <a:gd name="f206" fmla="val 224"/>
              <a:gd name="f207" fmla="val 148"/>
              <a:gd name="f208" fmla="val 152"/>
              <a:gd name="f209" fmla="val 177"/>
              <a:gd name="f210" fmla="val 182"/>
              <a:gd name="f211" fmla="val 184"/>
              <a:gd name="f212" fmla="val 191"/>
              <a:gd name="f213" fmla="val 179"/>
              <a:gd name="f214" fmla="val 175"/>
              <a:gd name="f215" fmla="val 186"/>
              <a:gd name="f216" fmla="val 174"/>
              <a:gd name="f217" fmla="val 157"/>
              <a:gd name="f218" fmla="val 188"/>
              <a:gd name="f219" fmla="val 160"/>
              <a:gd name="f220" fmla="val 223"/>
              <a:gd name="f221" fmla="val 162"/>
              <a:gd name="f222" fmla="val 220"/>
              <a:gd name="f223" fmla="val 214"/>
              <a:gd name="f224" fmla="val 208"/>
              <a:gd name="f225" fmla="val 140"/>
              <a:gd name="f226" fmla="+- 0 0 -90"/>
              <a:gd name="f227" fmla="*/ f3 1 228"/>
              <a:gd name="f228" fmla="*/ f4 1 228"/>
              <a:gd name="f229" fmla="val f5"/>
              <a:gd name="f230" fmla="val f6"/>
              <a:gd name="f231" fmla="*/ f226 f0 1"/>
              <a:gd name="f232" fmla="+- f230 0 f229"/>
              <a:gd name="f233" fmla="*/ f231 1 f2"/>
              <a:gd name="f234" fmla="*/ f232 1 228"/>
              <a:gd name="f235" fmla="*/ 136 f232 1"/>
              <a:gd name="f236" fmla="*/ 93 f232 1"/>
              <a:gd name="f237" fmla="*/ 115 f232 1"/>
              <a:gd name="f238" fmla="*/ 83 f232 1"/>
              <a:gd name="f239" fmla="*/ 82 f232 1"/>
              <a:gd name="f240" fmla="*/ 121 f232 1"/>
              <a:gd name="f241" fmla="*/ 41 f232 1"/>
              <a:gd name="f242" fmla="*/ 120 f232 1"/>
              <a:gd name="f243" fmla="*/ 0 f232 1"/>
              <a:gd name="f244" fmla="*/ 35 f232 1"/>
              <a:gd name="f245" fmla="*/ 117 f232 1"/>
              <a:gd name="f246" fmla="*/ 67 f232 1"/>
              <a:gd name="f247" fmla="*/ 100 f232 1"/>
              <a:gd name="f248" fmla="*/ 9 f232 1"/>
              <a:gd name="f249" fmla="*/ 92 f232 1"/>
              <a:gd name="f250" fmla="*/ 32 f232 1"/>
              <a:gd name="f251" fmla="*/ 79 f232 1"/>
              <a:gd name="f252" fmla="*/ 74 f232 1"/>
              <a:gd name="f253" fmla="*/ 97 f232 1"/>
              <a:gd name="f254" fmla="*/ 43 f232 1"/>
              <a:gd name="f255" fmla="*/ 61 f232 1"/>
              <a:gd name="f256" fmla="*/ 50 f232 1"/>
              <a:gd name="f257" fmla="*/ 40 f232 1"/>
              <a:gd name="f258" fmla="*/ 81 f232 1"/>
              <a:gd name="f259" fmla="*/ 76 f232 1"/>
              <a:gd name="f260" fmla="*/ 42 f232 1"/>
              <a:gd name="f261" fmla="*/ 62 f232 1"/>
              <a:gd name="f262" fmla="*/ 12 f232 1"/>
              <a:gd name="f263" fmla="*/ 108 f232 1"/>
              <a:gd name="f264" fmla="*/ 46 f232 1"/>
              <a:gd name="f265" fmla="*/ 94 f232 1"/>
              <a:gd name="f266" fmla="*/ 11 f232 1"/>
              <a:gd name="f267" fmla="*/ 116 f232 1"/>
              <a:gd name="f268" fmla="*/ 25 f232 1"/>
              <a:gd name="f269" fmla="*/ 118 f232 1"/>
              <a:gd name="f270" fmla="*/ 135 f232 1"/>
              <a:gd name="f271" fmla="*/ 28 f232 1"/>
              <a:gd name="f272" fmla="*/ 159 f232 1"/>
              <a:gd name="f273" fmla="*/ 20 f232 1"/>
              <a:gd name="f274" fmla="*/ 131 f232 1"/>
              <a:gd name="f275" fmla="*/ 165 f232 1"/>
              <a:gd name="f276" fmla="*/ 53 f232 1"/>
              <a:gd name="f277" fmla="*/ 187 f232 1"/>
              <a:gd name="f278" fmla="*/ 26 f232 1"/>
              <a:gd name="f279" fmla="*/ 168 f232 1"/>
              <a:gd name="f280" fmla="*/ 54 f232 1"/>
              <a:gd name="f281" fmla="*/ 155 f232 1"/>
              <a:gd name="f282" fmla="*/ 91 f232 1"/>
              <a:gd name="f283" fmla="*/ 200 f232 1"/>
              <a:gd name="f284" fmla="*/ 55 f232 1"/>
              <a:gd name="f285" fmla="*/ 194 f232 1"/>
              <a:gd name="f286" fmla="*/ 151 f232 1"/>
              <a:gd name="f287" fmla="*/ 103 f232 1"/>
              <a:gd name="f288" fmla="*/ 201 f232 1"/>
              <a:gd name="f289" fmla="*/ 102 f232 1"/>
              <a:gd name="f290" fmla="*/ 219 f232 1"/>
              <a:gd name="f291" fmla="*/ 163 f232 1"/>
              <a:gd name="f292" fmla="*/ 112 f232 1"/>
              <a:gd name="f293" fmla="*/ 190 f232 1"/>
              <a:gd name="f294" fmla="*/ 137 f232 1"/>
              <a:gd name="f295" fmla="*/ 222 f232 1"/>
              <a:gd name="f296" fmla="*/ 148 f232 1"/>
              <a:gd name="f297" fmla="*/ 139 f232 1"/>
              <a:gd name="f298" fmla="*/ 150 f232 1"/>
              <a:gd name="f299" fmla="*/ 144 f232 1"/>
              <a:gd name="f300" fmla="*/ 173 f232 1"/>
              <a:gd name="f301" fmla="*/ 176 f232 1"/>
              <a:gd name="f302" fmla="*/ 138 f232 1"/>
              <a:gd name="f303" fmla="*/ 145 f232 1"/>
              <a:gd name="f304" fmla="*/ 189 f232 1"/>
              <a:gd name="f305" fmla="*/ 211 f232 1"/>
              <a:gd name="f306" fmla="*/ 134 f232 1"/>
              <a:gd name="f307" fmla="*/ 156 f232 1"/>
              <a:gd name="f308" fmla="*/ 195 f232 1"/>
              <a:gd name="f309" fmla="*/ 119 f232 1"/>
              <a:gd name="f310" fmla="*/ 227 f232 1"/>
              <a:gd name="f311" fmla="*/ 160 f232 1"/>
              <a:gd name="f312" fmla="*/ 217 f232 1"/>
              <a:gd name="f313" fmla="*/ 96 f232 1"/>
              <a:gd name="f314" fmla="*/ 113 f232 1"/>
              <a:gd name="f315" fmla="*/ 143 f232 1"/>
              <a:gd name="f316" fmla="*/ 130 f232 1"/>
              <a:gd name="f317" fmla="*/ 142 f232 1"/>
              <a:gd name="f318" fmla="*/ 126 f232 1"/>
              <a:gd name="f319" fmla="+- f233 0 f1"/>
              <a:gd name="f320" fmla="*/ f235 1 228"/>
              <a:gd name="f321" fmla="*/ f236 1 228"/>
              <a:gd name="f322" fmla="*/ f237 1 228"/>
              <a:gd name="f323" fmla="*/ f238 1 228"/>
              <a:gd name="f324" fmla="*/ f239 1 228"/>
              <a:gd name="f325" fmla="*/ f240 1 228"/>
              <a:gd name="f326" fmla="*/ f241 1 228"/>
              <a:gd name="f327" fmla="*/ f242 1 228"/>
              <a:gd name="f328" fmla="*/ f243 1 228"/>
              <a:gd name="f329" fmla="*/ f244 1 228"/>
              <a:gd name="f330" fmla="*/ f245 1 228"/>
              <a:gd name="f331" fmla="*/ f246 1 228"/>
              <a:gd name="f332" fmla="*/ f247 1 228"/>
              <a:gd name="f333" fmla="*/ f248 1 228"/>
              <a:gd name="f334" fmla="*/ f249 1 228"/>
              <a:gd name="f335" fmla="*/ f250 1 228"/>
              <a:gd name="f336" fmla="*/ f251 1 228"/>
              <a:gd name="f337" fmla="*/ f252 1 228"/>
              <a:gd name="f338" fmla="*/ f253 1 228"/>
              <a:gd name="f339" fmla="*/ f254 1 228"/>
              <a:gd name="f340" fmla="*/ f255 1 228"/>
              <a:gd name="f341" fmla="*/ f256 1 228"/>
              <a:gd name="f342" fmla="*/ f257 1 228"/>
              <a:gd name="f343" fmla="*/ f258 1 228"/>
              <a:gd name="f344" fmla="*/ f259 1 228"/>
              <a:gd name="f345" fmla="*/ f260 1 228"/>
              <a:gd name="f346" fmla="*/ f261 1 228"/>
              <a:gd name="f347" fmla="*/ f262 1 228"/>
              <a:gd name="f348" fmla="*/ f263 1 228"/>
              <a:gd name="f349" fmla="*/ f264 1 228"/>
              <a:gd name="f350" fmla="*/ f265 1 228"/>
              <a:gd name="f351" fmla="*/ f266 1 228"/>
              <a:gd name="f352" fmla="*/ f267 1 228"/>
              <a:gd name="f353" fmla="*/ f268 1 228"/>
              <a:gd name="f354" fmla="*/ f269 1 228"/>
              <a:gd name="f355" fmla="*/ f270 1 228"/>
              <a:gd name="f356" fmla="*/ f271 1 228"/>
              <a:gd name="f357" fmla="*/ f272 1 228"/>
              <a:gd name="f358" fmla="*/ f273 1 228"/>
              <a:gd name="f359" fmla="*/ f274 1 228"/>
              <a:gd name="f360" fmla="*/ f275 1 228"/>
              <a:gd name="f361" fmla="*/ f276 1 228"/>
              <a:gd name="f362" fmla="*/ f277 1 228"/>
              <a:gd name="f363" fmla="*/ f278 1 228"/>
              <a:gd name="f364" fmla="*/ f279 1 228"/>
              <a:gd name="f365" fmla="*/ f280 1 228"/>
              <a:gd name="f366" fmla="*/ f281 1 228"/>
              <a:gd name="f367" fmla="*/ f282 1 228"/>
              <a:gd name="f368" fmla="*/ f283 1 228"/>
              <a:gd name="f369" fmla="*/ f284 1 228"/>
              <a:gd name="f370" fmla="*/ f285 1 228"/>
              <a:gd name="f371" fmla="*/ f286 1 228"/>
              <a:gd name="f372" fmla="*/ f287 1 228"/>
              <a:gd name="f373" fmla="*/ f288 1 228"/>
              <a:gd name="f374" fmla="*/ f289 1 228"/>
              <a:gd name="f375" fmla="*/ f290 1 228"/>
              <a:gd name="f376" fmla="*/ f291 1 228"/>
              <a:gd name="f377" fmla="*/ f292 1 228"/>
              <a:gd name="f378" fmla="*/ f293 1 228"/>
              <a:gd name="f379" fmla="*/ f294 1 228"/>
              <a:gd name="f380" fmla="*/ f295 1 228"/>
              <a:gd name="f381" fmla="*/ f296 1 228"/>
              <a:gd name="f382" fmla="*/ f297 1 228"/>
              <a:gd name="f383" fmla="*/ f298 1 228"/>
              <a:gd name="f384" fmla="*/ f299 1 228"/>
              <a:gd name="f385" fmla="*/ f300 1 228"/>
              <a:gd name="f386" fmla="*/ f301 1 228"/>
              <a:gd name="f387" fmla="*/ f302 1 228"/>
              <a:gd name="f388" fmla="*/ f303 1 228"/>
              <a:gd name="f389" fmla="*/ f304 1 228"/>
              <a:gd name="f390" fmla="*/ f305 1 228"/>
              <a:gd name="f391" fmla="*/ f306 1 228"/>
              <a:gd name="f392" fmla="*/ f307 1 228"/>
              <a:gd name="f393" fmla="*/ f308 1 228"/>
              <a:gd name="f394" fmla="*/ f309 1 228"/>
              <a:gd name="f395" fmla="*/ f310 1 228"/>
              <a:gd name="f396" fmla="*/ f311 1 228"/>
              <a:gd name="f397" fmla="*/ f312 1 228"/>
              <a:gd name="f398" fmla="*/ f313 1 228"/>
              <a:gd name="f399" fmla="*/ f314 1 228"/>
              <a:gd name="f400" fmla="*/ f315 1 228"/>
              <a:gd name="f401" fmla="*/ f316 1 228"/>
              <a:gd name="f402" fmla="*/ f317 1 228"/>
              <a:gd name="f403" fmla="*/ f318 1 228"/>
              <a:gd name="f404" fmla="*/ 0 1 f234"/>
              <a:gd name="f405" fmla="*/ f230 1 f234"/>
              <a:gd name="f406" fmla="*/ f320 1 f234"/>
              <a:gd name="f407" fmla="*/ f321 1 f234"/>
              <a:gd name="f408" fmla="*/ f322 1 f234"/>
              <a:gd name="f409" fmla="*/ f323 1 f234"/>
              <a:gd name="f410" fmla="*/ f324 1 f234"/>
              <a:gd name="f411" fmla="*/ f325 1 f234"/>
              <a:gd name="f412" fmla="*/ f326 1 f234"/>
              <a:gd name="f413" fmla="*/ f327 1 f234"/>
              <a:gd name="f414" fmla="*/ f328 1 f234"/>
              <a:gd name="f415" fmla="*/ f329 1 f234"/>
              <a:gd name="f416" fmla="*/ f330 1 f234"/>
              <a:gd name="f417" fmla="*/ f331 1 f234"/>
              <a:gd name="f418" fmla="*/ f332 1 f234"/>
              <a:gd name="f419" fmla="*/ f333 1 f234"/>
              <a:gd name="f420" fmla="*/ f334 1 f234"/>
              <a:gd name="f421" fmla="*/ f335 1 f234"/>
              <a:gd name="f422" fmla="*/ f336 1 f234"/>
              <a:gd name="f423" fmla="*/ f337 1 f234"/>
              <a:gd name="f424" fmla="*/ f338 1 f234"/>
              <a:gd name="f425" fmla="*/ f339 1 f234"/>
              <a:gd name="f426" fmla="*/ f340 1 f234"/>
              <a:gd name="f427" fmla="*/ f341 1 f234"/>
              <a:gd name="f428" fmla="*/ f342 1 f234"/>
              <a:gd name="f429" fmla="*/ f343 1 f234"/>
              <a:gd name="f430" fmla="*/ f344 1 f234"/>
              <a:gd name="f431" fmla="*/ f345 1 f234"/>
              <a:gd name="f432" fmla="*/ f346 1 f234"/>
              <a:gd name="f433" fmla="*/ f347 1 f234"/>
              <a:gd name="f434" fmla="*/ f348 1 f234"/>
              <a:gd name="f435" fmla="*/ f349 1 f234"/>
              <a:gd name="f436" fmla="*/ f350 1 f234"/>
              <a:gd name="f437" fmla="*/ f351 1 f234"/>
              <a:gd name="f438" fmla="*/ f352 1 f234"/>
              <a:gd name="f439" fmla="*/ f353 1 f234"/>
              <a:gd name="f440" fmla="*/ f354 1 f234"/>
              <a:gd name="f441" fmla="*/ f355 1 f234"/>
              <a:gd name="f442" fmla="*/ f356 1 f234"/>
              <a:gd name="f443" fmla="*/ f357 1 f234"/>
              <a:gd name="f444" fmla="*/ f358 1 f234"/>
              <a:gd name="f445" fmla="*/ f359 1 f234"/>
              <a:gd name="f446" fmla="*/ f360 1 f234"/>
              <a:gd name="f447" fmla="*/ f361 1 f234"/>
              <a:gd name="f448" fmla="*/ f362 1 f234"/>
              <a:gd name="f449" fmla="*/ f363 1 f234"/>
              <a:gd name="f450" fmla="*/ f364 1 f234"/>
              <a:gd name="f451" fmla="*/ f365 1 f234"/>
              <a:gd name="f452" fmla="*/ f366 1 f234"/>
              <a:gd name="f453" fmla="*/ f367 1 f234"/>
              <a:gd name="f454" fmla="*/ f368 1 f234"/>
              <a:gd name="f455" fmla="*/ f369 1 f234"/>
              <a:gd name="f456" fmla="*/ f370 1 f234"/>
              <a:gd name="f457" fmla="*/ f371 1 f234"/>
              <a:gd name="f458" fmla="*/ f372 1 f234"/>
              <a:gd name="f459" fmla="*/ f373 1 f234"/>
              <a:gd name="f460" fmla="*/ f374 1 f234"/>
              <a:gd name="f461" fmla="*/ f375 1 f234"/>
              <a:gd name="f462" fmla="*/ f376 1 f234"/>
              <a:gd name="f463" fmla="*/ f377 1 f234"/>
              <a:gd name="f464" fmla="*/ f378 1 f234"/>
              <a:gd name="f465" fmla="*/ f379 1 f234"/>
              <a:gd name="f466" fmla="*/ f380 1 f234"/>
              <a:gd name="f467" fmla="*/ f381 1 f234"/>
              <a:gd name="f468" fmla="*/ f382 1 f234"/>
              <a:gd name="f469" fmla="*/ f383 1 f234"/>
              <a:gd name="f470" fmla="*/ f384 1 f234"/>
              <a:gd name="f471" fmla="*/ f385 1 f234"/>
              <a:gd name="f472" fmla="*/ f386 1 f234"/>
              <a:gd name="f473" fmla="*/ f387 1 f234"/>
              <a:gd name="f474" fmla="*/ f388 1 f234"/>
              <a:gd name="f475" fmla="*/ f389 1 f234"/>
              <a:gd name="f476" fmla="*/ f390 1 f234"/>
              <a:gd name="f477" fmla="*/ f391 1 f234"/>
              <a:gd name="f478" fmla="*/ f392 1 f234"/>
              <a:gd name="f479" fmla="*/ f393 1 f234"/>
              <a:gd name="f480" fmla="*/ f394 1 f234"/>
              <a:gd name="f481" fmla="*/ f395 1 f234"/>
              <a:gd name="f482" fmla="*/ f396 1 f234"/>
              <a:gd name="f483" fmla="*/ f397 1 f234"/>
              <a:gd name="f484" fmla="*/ f398 1 f234"/>
              <a:gd name="f485" fmla="*/ f399 1 f234"/>
              <a:gd name="f486" fmla="*/ f400 1 f234"/>
              <a:gd name="f487" fmla="*/ f401 1 f234"/>
              <a:gd name="f488" fmla="*/ f402 1 f234"/>
              <a:gd name="f489" fmla="*/ f403 1 f234"/>
              <a:gd name="f490" fmla="*/ f404 f227 1"/>
              <a:gd name="f491" fmla="*/ f405 f227 1"/>
              <a:gd name="f492" fmla="*/ f405 f228 1"/>
              <a:gd name="f493" fmla="*/ f404 f228 1"/>
              <a:gd name="f494" fmla="*/ f406 f227 1"/>
              <a:gd name="f495" fmla="*/ f407 f228 1"/>
              <a:gd name="f496" fmla="*/ f408 f227 1"/>
              <a:gd name="f497" fmla="*/ f409 f228 1"/>
              <a:gd name="f498" fmla="*/ f407 f227 1"/>
              <a:gd name="f499" fmla="*/ f410 f227 1"/>
              <a:gd name="f500" fmla="*/ f411 f228 1"/>
              <a:gd name="f501" fmla="*/ f412 f227 1"/>
              <a:gd name="f502" fmla="*/ f413 f228 1"/>
              <a:gd name="f503" fmla="*/ f414 f227 1"/>
              <a:gd name="f504" fmla="*/ f415 f227 1"/>
              <a:gd name="f505" fmla="*/ f416 f228 1"/>
              <a:gd name="f506" fmla="*/ f417 f227 1"/>
              <a:gd name="f507" fmla="*/ f418 f228 1"/>
              <a:gd name="f508" fmla="*/ f419 f227 1"/>
              <a:gd name="f509" fmla="*/ f420 f228 1"/>
              <a:gd name="f510" fmla="*/ f421 f227 1"/>
              <a:gd name="f511" fmla="*/ f422 f228 1"/>
              <a:gd name="f512" fmla="*/ f423 f227 1"/>
              <a:gd name="f513" fmla="*/ f424 f228 1"/>
              <a:gd name="f514" fmla="*/ f425 f227 1"/>
              <a:gd name="f515" fmla="*/ f426 f228 1"/>
              <a:gd name="f516" fmla="*/ f427 f227 1"/>
              <a:gd name="f517" fmla="*/ f428 f228 1"/>
              <a:gd name="f518" fmla="*/ f422 f227 1"/>
              <a:gd name="f519" fmla="*/ f429 f228 1"/>
              <a:gd name="f520" fmla="*/ f430 f227 1"/>
              <a:gd name="f521" fmla="*/ f431 f228 1"/>
              <a:gd name="f522" fmla="*/ f432 f227 1"/>
              <a:gd name="f523" fmla="*/ f433 f228 1"/>
              <a:gd name="f524" fmla="*/ f412 f228 1"/>
              <a:gd name="f525" fmla="*/ f434 f227 1"/>
              <a:gd name="f526" fmla="*/ f435 f228 1"/>
              <a:gd name="f527" fmla="*/ f436 f227 1"/>
              <a:gd name="f528" fmla="*/ f437 f228 1"/>
              <a:gd name="f529" fmla="*/ f438 f227 1"/>
              <a:gd name="f530" fmla="*/ f439 f228 1"/>
              <a:gd name="f531" fmla="*/ f440 f227 1"/>
              <a:gd name="f532" fmla="*/ f423 f228 1"/>
              <a:gd name="f533" fmla="*/ f441 f227 1"/>
              <a:gd name="f534" fmla="*/ f442 f228 1"/>
              <a:gd name="f535" fmla="*/ f443 f227 1"/>
              <a:gd name="f536" fmla="*/ f444 f228 1"/>
              <a:gd name="f537" fmla="*/ f445 f227 1"/>
              <a:gd name="f538" fmla="*/ f417 f228 1"/>
              <a:gd name="f539" fmla="*/ f446 f227 1"/>
              <a:gd name="f540" fmla="*/ f447 f228 1"/>
              <a:gd name="f541" fmla="*/ f448 f227 1"/>
              <a:gd name="f542" fmla="*/ f449 f228 1"/>
              <a:gd name="f543" fmla="*/ f450 f227 1"/>
              <a:gd name="f544" fmla="*/ f451 f228 1"/>
              <a:gd name="f545" fmla="*/ f452 f227 1"/>
              <a:gd name="f546" fmla="*/ f453 f228 1"/>
              <a:gd name="f547" fmla="*/ f454 f227 1"/>
              <a:gd name="f548" fmla="*/ f455 f228 1"/>
              <a:gd name="f549" fmla="*/ f456 f227 1"/>
              <a:gd name="f550" fmla="*/ f457 f227 1"/>
              <a:gd name="f551" fmla="*/ f458 f228 1"/>
              <a:gd name="f552" fmla="*/ f459 f227 1"/>
              <a:gd name="f553" fmla="*/ f460 f228 1"/>
              <a:gd name="f554" fmla="*/ f461 f227 1"/>
              <a:gd name="f555" fmla="*/ f462 f227 1"/>
              <a:gd name="f556" fmla="*/ f463 f228 1"/>
              <a:gd name="f557" fmla="*/ f464 f227 1"/>
              <a:gd name="f558" fmla="*/ f465 f228 1"/>
              <a:gd name="f559" fmla="*/ f466 f227 1"/>
              <a:gd name="f560" fmla="*/ f467 f228 1"/>
              <a:gd name="f561" fmla="*/ f468 f228 1"/>
              <a:gd name="f562" fmla="*/ f469 f227 1"/>
              <a:gd name="f563" fmla="*/ f470 f228 1"/>
              <a:gd name="f564" fmla="*/ f471 f228 1"/>
              <a:gd name="f565" fmla="*/ f472 f227 1"/>
              <a:gd name="f566" fmla="*/ f472 f228 1"/>
              <a:gd name="f567" fmla="*/ f473 f227 1"/>
              <a:gd name="f568" fmla="*/ f474 f228 1"/>
              <a:gd name="f569" fmla="*/ f475 f228 1"/>
              <a:gd name="f570" fmla="*/ f467 f227 1"/>
              <a:gd name="f571" fmla="*/ f476 f228 1"/>
              <a:gd name="f572" fmla="*/ f477 f227 1"/>
              <a:gd name="f573" fmla="*/ f478 f228 1"/>
              <a:gd name="f574" fmla="*/ f413 f227 1"/>
              <a:gd name="f575" fmla="*/ f479 f228 1"/>
              <a:gd name="f576" fmla="*/ f480 f227 1"/>
              <a:gd name="f577" fmla="*/ f481 f228 1"/>
              <a:gd name="f578" fmla="*/ f416 f227 1"/>
              <a:gd name="f579" fmla="*/ f456 f228 1"/>
              <a:gd name="f580" fmla="*/ f418 f227 1"/>
              <a:gd name="f581" fmla="*/ f482 f228 1"/>
              <a:gd name="f582" fmla="*/ f483 f228 1"/>
              <a:gd name="f583" fmla="*/ f429 f227 1"/>
              <a:gd name="f584" fmla="*/ f484 f227 1"/>
              <a:gd name="f585" fmla="*/ f469 f228 1"/>
              <a:gd name="f586" fmla="*/ f485 f227 1"/>
              <a:gd name="f587" fmla="*/ f486 f228 1"/>
              <a:gd name="f588" fmla="*/ f487 f227 1"/>
              <a:gd name="f589" fmla="*/ f488 f227 1"/>
              <a:gd name="f590" fmla="*/ f489 f22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19">
                <a:pos x="f494" y="f495"/>
              </a:cxn>
              <a:cxn ang="f319">
                <a:pos x="f496" y="f497"/>
              </a:cxn>
              <a:cxn ang="f319">
                <a:pos x="f498" y="f495"/>
              </a:cxn>
              <a:cxn ang="f319">
                <a:pos x="f499" y="f500"/>
              </a:cxn>
              <a:cxn ang="f319">
                <a:pos x="f501" y="f502"/>
              </a:cxn>
              <a:cxn ang="f319">
                <a:pos x="f503" y="f502"/>
              </a:cxn>
              <a:cxn ang="f319">
                <a:pos x="f504" y="f505"/>
              </a:cxn>
              <a:cxn ang="f319">
                <a:pos x="f506" y="f507"/>
              </a:cxn>
              <a:cxn ang="f319">
                <a:pos x="f508" y="f509"/>
              </a:cxn>
              <a:cxn ang="f319">
                <a:pos x="f510" y="f511"/>
              </a:cxn>
              <a:cxn ang="f319">
                <a:pos x="f512" y="f513"/>
              </a:cxn>
              <a:cxn ang="f319">
                <a:pos x="f514" y="f515"/>
              </a:cxn>
              <a:cxn ang="f319">
                <a:pos x="f516" y="f517"/>
              </a:cxn>
              <a:cxn ang="f319">
                <a:pos x="f518" y="f519"/>
              </a:cxn>
              <a:cxn ang="f319">
                <a:pos x="f520" y="f521"/>
              </a:cxn>
              <a:cxn ang="f319">
                <a:pos x="f522" y="f523"/>
              </a:cxn>
              <a:cxn ang="f319">
                <a:pos x="f518" y="f524"/>
              </a:cxn>
              <a:cxn ang="f319">
                <a:pos x="f525" y="f526"/>
              </a:cxn>
              <a:cxn ang="f319">
                <a:pos x="f527" y="f528"/>
              </a:cxn>
              <a:cxn ang="f319">
                <a:pos x="f529" y="f530"/>
              </a:cxn>
              <a:cxn ang="f319">
                <a:pos x="f531" y="f532"/>
              </a:cxn>
              <a:cxn ang="f319">
                <a:pos x="f533" y="f534"/>
              </a:cxn>
              <a:cxn ang="f319">
                <a:pos x="f535" y="f536"/>
              </a:cxn>
              <a:cxn ang="f319">
                <a:pos x="f537" y="f538"/>
              </a:cxn>
              <a:cxn ang="f319">
                <a:pos x="f539" y="f540"/>
              </a:cxn>
              <a:cxn ang="f319">
                <a:pos x="f541" y="f542"/>
              </a:cxn>
              <a:cxn ang="f319">
                <a:pos x="f543" y="f544"/>
              </a:cxn>
              <a:cxn ang="f319">
                <a:pos x="f545" y="f546"/>
              </a:cxn>
              <a:cxn ang="f319">
                <a:pos x="f547" y="f548"/>
              </a:cxn>
              <a:cxn ang="f319">
                <a:pos x="f549" y="f511"/>
              </a:cxn>
              <a:cxn ang="f319">
                <a:pos x="f550" y="f551"/>
              </a:cxn>
              <a:cxn ang="f319">
                <a:pos x="f552" y="f553"/>
              </a:cxn>
              <a:cxn ang="f319">
                <a:pos x="f554" y="f502"/>
              </a:cxn>
              <a:cxn ang="f319">
                <a:pos x="f555" y="f556"/>
              </a:cxn>
              <a:cxn ang="f319">
                <a:pos x="f557" y="f558"/>
              </a:cxn>
              <a:cxn ang="f319">
                <a:pos x="f559" y="f560"/>
              </a:cxn>
              <a:cxn ang="f319">
                <a:pos x="f541" y="f561"/>
              </a:cxn>
              <a:cxn ang="f319">
                <a:pos x="f562" y="f563"/>
              </a:cxn>
              <a:cxn ang="f319">
                <a:pos x="f552" y="f564"/>
              </a:cxn>
              <a:cxn ang="f319">
                <a:pos x="f565" y="f566"/>
              </a:cxn>
              <a:cxn ang="f319">
                <a:pos x="f567" y="f568"/>
              </a:cxn>
              <a:cxn ang="f319">
                <a:pos x="f535" y="f569"/>
              </a:cxn>
              <a:cxn ang="f319">
                <a:pos x="f570" y="f571"/>
              </a:cxn>
              <a:cxn ang="f319">
                <a:pos x="f572" y="f573"/>
              </a:cxn>
              <a:cxn ang="f319">
                <a:pos x="f574" y="f575"/>
              </a:cxn>
              <a:cxn ang="f319">
                <a:pos x="f576" y="f577"/>
              </a:cxn>
              <a:cxn ang="f319">
                <a:pos x="f578" y="f579"/>
              </a:cxn>
              <a:cxn ang="f319">
                <a:pos x="f580" y="f581"/>
              </a:cxn>
              <a:cxn ang="f319">
                <a:pos x="f527" y="f582"/>
              </a:cxn>
              <a:cxn ang="f319">
                <a:pos x="f583" y="f575"/>
              </a:cxn>
              <a:cxn ang="f319">
                <a:pos x="f584" y="f585"/>
              </a:cxn>
              <a:cxn ang="f319">
                <a:pos x="f586" y="f587"/>
              </a:cxn>
              <a:cxn ang="f319">
                <a:pos x="f588" y="f561"/>
              </a:cxn>
              <a:cxn ang="f319">
                <a:pos x="f589" y="f590"/>
              </a:cxn>
            </a:cxnLst>
            <a:rect l="f490" t="f493" r="f491" b="f492"/>
            <a:pathLst>
              <a:path w="228" h="228">
                <a:moveTo>
                  <a:pt x="f7" y="f8"/>
                </a:moveTo>
                <a:cubicBezTo>
                  <a:pt x="f9" y="f10"/>
                  <a:pt x="f11" y="f12"/>
                  <a:pt x="f11" y="f13"/>
                </a:cubicBezTo>
                <a:cubicBezTo>
                  <a:pt x="f11" y="f14"/>
                  <a:pt x="f11" y="f15"/>
                  <a:pt x="f16" y="f17"/>
                </a:cubicBezTo>
                <a:cubicBezTo>
                  <a:pt x="f18" y="f17"/>
                  <a:pt x="f18" y="f19"/>
                  <a:pt x="f20" y="f21"/>
                </a:cubicBezTo>
                <a:cubicBezTo>
                  <a:pt x="f22" y="f23"/>
                  <a:pt x="f24" y="f19"/>
                  <a:pt x="f25" y="f23"/>
                </a:cubicBezTo>
                <a:cubicBezTo>
                  <a:pt x="f26" y="f27"/>
                  <a:pt x="f28" y="f29"/>
                  <a:pt x="f30" y="f31"/>
                </a:cubicBezTo>
                <a:cubicBezTo>
                  <a:pt x="f30" y="f23"/>
                  <a:pt x="f32" y="f23"/>
                  <a:pt x="f32" y="f23"/>
                </a:cubicBezTo>
                <a:cubicBezTo>
                  <a:pt x="f33" y="f31"/>
                  <a:pt x="f34" y="f23"/>
                  <a:pt x="f35" y="f36"/>
                </a:cubicBezTo>
                <a:cubicBezTo>
                  <a:pt x="f37" y="f38"/>
                  <a:pt x="f14" y="f39"/>
                  <a:pt x="f17" y="f17"/>
                </a:cubicBezTo>
                <a:cubicBezTo>
                  <a:pt x="f36" y="f37"/>
                  <a:pt x="f40" y="f41"/>
                  <a:pt x="f21" y="f42"/>
                </a:cubicBezTo>
                <a:cubicBezTo>
                  <a:pt x="f21" y="f43"/>
                  <a:pt x="f31" y="f44"/>
                  <a:pt x="f23" y="f32"/>
                </a:cubicBezTo>
                <a:cubicBezTo>
                  <a:pt x="f40" y="f28"/>
                  <a:pt x="f23" y="f45"/>
                  <a:pt x="f27" y="f46"/>
                </a:cubicBezTo>
                <a:cubicBezTo>
                  <a:pt x="f47" y="f24"/>
                  <a:pt x="f48" y="f49"/>
                  <a:pt x="f50" y="f51"/>
                </a:cubicBezTo>
                <a:cubicBezTo>
                  <a:pt x="f52" y="f53"/>
                  <a:pt x="f54" y="f45"/>
                  <a:pt x="f55" y="f45"/>
                </a:cubicBezTo>
                <a:cubicBezTo>
                  <a:pt x="f56" y="f45"/>
                  <a:pt x="f57" y="f25"/>
                  <a:pt x="f58" y="f25"/>
                </a:cubicBezTo>
                <a:cubicBezTo>
                  <a:pt x="f59" y="f25"/>
                  <a:pt x="f60" y="f45"/>
                  <a:pt x="f61" y="f22"/>
                </a:cubicBezTo>
                <a:cubicBezTo>
                  <a:pt x="f62" y="f63"/>
                  <a:pt x="f64" y="f65"/>
                  <a:pt x="f66" y="f63"/>
                </a:cubicBezTo>
                <a:cubicBezTo>
                  <a:pt x="f67" y="f68"/>
                  <a:pt x="f5" y="f69"/>
                  <a:pt x="f5" y="f25"/>
                </a:cubicBezTo>
                <a:cubicBezTo>
                  <a:pt x="f5" y="f32"/>
                  <a:pt x="f70" y="f33"/>
                  <a:pt x="f71" y="f72"/>
                </a:cubicBezTo>
                <a:cubicBezTo>
                  <a:pt x="f73" y="f8"/>
                  <a:pt x="f74" y="f42"/>
                  <a:pt x="f61" y="f75"/>
                </a:cubicBezTo>
                <a:cubicBezTo>
                  <a:pt x="f60" y="f28"/>
                  <a:pt x="f76" y="f28"/>
                  <a:pt x="f77" y="f28"/>
                </a:cubicBezTo>
                <a:cubicBezTo>
                  <a:pt x="f78" y="f53"/>
                  <a:pt x="f79" y="f30"/>
                  <a:pt x="f80" y="f30"/>
                </a:cubicBezTo>
                <a:cubicBezTo>
                  <a:pt x="f81" y="f30"/>
                  <a:pt x="f82" y="f44"/>
                  <a:pt x="f82" y="f43"/>
                </a:cubicBezTo>
                <a:cubicBezTo>
                  <a:pt x="f50" y="f42"/>
                  <a:pt x="f83" y="f12"/>
                  <a:pt x="f84" y="f41"/>
                </a:cubicBezTo>
                <a:cubicBezTo>
                  <a:pt x="f85" y="f13"/>
                  <a:pt x="f56" y="f15"/>
                  <a:pt x="f86" y="f39"/>
                </a:cubicBezTo>
                <a:cubicBezTo>
                  <a:pt x="f77" y="f87"/>
                  <a:pt x="f76" y="f38"/>
                  <a:pt x="f60" y="f17"/>
                </a:cubicBezTo>
                <a:cubicBezTo>
                  <a:pt x="f74" y="f35"/>
                  <a:pt x="f88" y="f13"/>
                  <a:pt x="f66" y="f89"/>
                </a:cubicBezTo>
                <a:cubicBezTo>
                  <a:pt x="f67" y="f19"/>
                  <a:pt x="f67" y="f90"/>
                  <a:pt x="f91" y="f92"/>
                </a:cubicBezTo>
                <a:cubicBezTo>
                  <a:pt x="f88" y="f52"/>
                  <a:pt x="f74" y="f52"/>
                  <a:pt x="f60" y="f83"/>
                </a:cubicBezTo>
                <a:cubicBezTo>
                  <a:pt x="f93" y="f82"/>
                  <a:pt x="f94" y="f95"/>
                  <a:pt x="f94" y="f90"/>
                </a:cubicBezTo>
                <a:cubicBezTo>
                  <a:pt x="f94" y="f21"/>
                  <a:pt x="f96" y="f40"/>
                  <a:pt x="f97" y="f36"/>
                </a:cubicBezTo>
                <a:cubicBezTo>
                  <a:pt x="f98" y="f87"/>
                  <a:pt x="f85" y="f15"/>
                  <a:pt x="f84" y="f37"/>
                </a:cubicBezTo>
                <a:cubicBezTo>
                  <a:pt x="f99" y="f13"/>
                  <a:pt x="f83" y="f35"/>
                  <a:pt x="f82" y="f13"/>
                </a:cubicBezTo>
                <a:cubicBezTo>
                  <a:pt x="f29" y="f15"/>
                  <a:pt x="f27" y="f38"/>
                  <a:pt x="f48" y="f23"/>
                </a:cubicBezTo>
                <a:cubicBezTo>
                  <a:pt x="f99" y="f95"/>
                  <a:pt x="f54" y="f52"/>
                  <a:pt x="f55" y="f100"/>
                </a:cubicBezTo>
                <a:cubicBezTo>
                  <a:pt x="f56" y="f85"/>
                  <a:pt x="f101" y="f100"/>
                  <a:pt x="f102" y="f103"/>
                </a:cubicBezTo>
                <a:cubicBezTo>
                  <a:pt x="f96" y="f104"/>
                  <a:pt x="f105" y="f100"/>
                  <a:pt x="f106" y="f107"/>
                </a:cubicBezTo>
                <a:cubicBezTo>
                  <a:pt x="f62" y="f101"/>
                  <a:pt x="f106" y="f86"/>
                  <a:pt x="f94" y="f77"/>
                </a:cubicBezTo>
                <a:cubicBezTo>
                  <a:pt x="f108" y="f94"/>
                  <a:pt x="f101" y="f59"/>
                  <a:pt x="f109" y="f97"/>
                </a:cubicBezTo>
                <a:cubicBezTo>
                  <a:pt x="f107" y="f102"/>
                  <a:pt x="f110" y="f111"/>
                  <a:pt x="f112" y="f55"/>
                </a:cubicBezTo>
                <a:cubicBezTo>
                  <a:pt x="f55" y="f110"/>
                  <a:pt x="f112" y="f113"/>
                  <a:pt x="f79" y="f54"/>
                </a:cubicBezTo>
                <a:cubicBezTo>
                  <a:pt x="f104" y="f114"/>
                  <a:pt x="f115" y="f92"/>
                  <a:pt x="f90" y="f29"/>
                </a:cubicBezTo>
                <a:cubicBezTo>
                  <a:pt x="f31" y="f23"/>
                  <a:pt x="f19" y="f23"/>
                  <a:pt x="f38" y="f27"/>
                </a:cubicBezTo>
                <a:cubicBezTo>
                  <a:pt x="f39" y="f47"/>
                  <a:pt x="f17" y="f95"/>
                  <a:pt x="f39" y="f83"/>
                </a:cubicBezTo>
                <a:cubicBezTo>
                  <a:pt x="f21" y="f116"/>
                  <a:pt x="f47" y="f112"/>
                  <a:pt x="f95" y="f117"/>
                </a:cubicBezTo>
                <a:cubicBezTo>
                  <a:pt x="f82" y="f86"/>
                  <a:pt x="f83" y="f108"/>
                  <a:pt x="f52" y="f108"/>
                </a:cubicBezTo>
                <a:cubicBezTo>
                  <a:pt x="f103" y="f108"/>
                  <a:pt x="f118" y="f59"/>
                  <a:pt x="f79" y="f119"/>
                </a:cubicBezTo>
                <a:cubicBezTo>
                  <a:pt x="f110" y="f120"/>
                  <a:pt x="f113" y="f64"/>
                  <a:pt x="f116" y="f121"/>
                </a:cubicBezTo>
                <a:cubicBezTo>
                  <a:pt x="f84" y="f66"/>
                  <a:pt x="f50" y="f122"/>
                  <a:pt x="f90" y="f64"/>
                </a:cubicBezTo>
                <a:cubicBezTo>
                  <a:pt x="f31" y="f123"/>
                  <a:pt x="f23" y="f119"/>
                  <a:pt x="f90" y="f124"/>
                </a:cubicBezTo>
                <a:cubicBezTo>
                  <a:pt x="f48" y="f96"/>
                  <a:pt x="f48" y="f108"/>
                  <a:pt x="f90" y="f58"/>
                </a:cubicBezTo>
                <a:cubicBezTo>
                  <a:pt x="f27" y="f101"/>
                  <a:pt x="f23" y="f109"/>
                  <a:pt x="f40" y="f110"/>
                </a:cubicBezTo>
                <a:cubicBezTo>
                  <a:pt x="f17" y="f99"/>
                  <a:pt x="f17" y="f99"/>
                  <a:pt x="f10" y="f48"/>
                </a:cubicBezTo>
                <a:cubicBezTo>
                  <a:pt x="f75" y="f52"/>
                  <a:pt x="f33" y="f113"/>
                  <a:pt x="f33" y="f101"/>
                </a:cubicBezTo>
                <a:cubicBezTo>
                  <a:pt x="f33" y="f117"/>
                  <a:pt x="f72" y="f86"/>
                  <a:pt x="f72" y="f77"/>
                </a:cubicBezTo>
                <a:cubicBezTo>
                  <a:pt x="f72" y="f76"/>
                  <a:pt x="f72" y="f60"/>
                  <a:pt x="f12" y="f106"/>
                </a:cubicBezTo>
                <a:cubicBezTo>
                  <a:pt x="f37" y="f61"/>
                  <a:pt x="f17" y="f125"/>
                  <a:pt x="f15" y="f122"/>
                </a:cubicBezTo>
                <a:cubicBezTo>
                  <a:pt x="f14" y="f70"/>
                  <a:pt x="f41" y="f126"/>
                  <a:pt x="f42" y="f5"/>
                </a:cubicBezTo>
                <a:cubicBezTo>
                  <a:pt x="f127" y="f5"/>
                  <a:pt x="f26" y="f128"/>
                  <a:pt x="f46" y="f66"/>
                </a:cubicBezTo>
                <a:cubicBezTo>
                  <a:pt x="f24" y="f64"/>
                  <a:pt x="f46" y="f74"/>
                  <a:pt x="f53" y="f61"/>
                </a:cubicBezTo>
                <a:cubicBezTo>
                  <a:pt x="f44" y="f60"/>
                  <a:pt x="f129" y="f76"/>
                  <a:pt x="f44" y="f96"/>
                </a:cubicBezTo>
                <a:cubicBezTo>
                  <a:pt x="f75" y="f101"/>
                  <a:pt x="f75" y="f118"/>
                  <a:pt x="f75" y="f80"/>
                </a:cubicBezTo>
                <a:cubicBezTo>
                  <a:pt x="f75" y="f81"/>
                  <a:pt x="f53" y="f92"/>
                  <a:pt x="f26" y="f82"/>
                </a:cubicBezTo>
                <a:cubicBezTo>
                  <a:pt x="f51" y="f82"/>
                  <a:pt x="f130" y="f83"/>
                  <a:pt x="f131" y="f84"/>
                </a:cubicBezTo>
                <a:cubicBezTo>
                  <a:pt x="f20" y="f113"/>
                  <a:pt x="f63" y="f111"/>
                  <a:pt x="f132" y="f133"/>
                </a:cubicBezTo>
                <a:cubicBezTo>
                  <a:pt x="f134" y="f59"/>
                  <a:pt x="f134" y="f76"/>
                  <a:pt x="f65" y="f60"/>
                </a:cubicBezTo>
                <a:cubicBezTo>
                  <a:pt x="f20" y="f135"/>
                  <a:pt x="f20" y="f73"/>
                  <a:pt x="f63" y="f122"/>
                </a:cubicBezTo>
                <a:cubicBezTo>
                  <a:pt x="f132" y="f136"/>
                  <a:pt x="f137" y="f67"/>
                  <a:pt x="f138" y="f70"/>
                </a:cubicBezTo>
                <a:cubicBezTo>
                  <a:pt x="f139" y="f140"/>
                  <a:pt x="f141" y="f88"/>
                  <a:pt x="f141" y="f123"/>
                </a:cubicBezTo>
                <a:cubicBezTo>
                  <a:pt x="f142" y="f106"/>
                  <a:pt x="f143" y="f94"/>
                  <a:pt x="f7" y="f94"/>
                </a:cubicBezTo>
                <a:cubicBezTo>
                  <a:pt x="f137" y="f124"/>
                  <a:pt x="f144" y="f59"/>
                  <a:pt x="f144" y="f133"/>
                </a:cubicBezTo>
                <a:cubicBezTo>
                  <a:pt x="f132" y="f111"/>
                  <a:pt x="f145" y="f113"/>
                  <a:pt x="f68" y="f84"/>
                </a:cubicBezTo>
                <a:cubicBezTo>
                  <a:pt x="f146" y="f83"/>
                  <a:pt x="f20" y="f48"/>
                  <a:pt x="f145" y="f90"/>
                </a:cubicBezTo>
                <a:cubicBezTo>
                  <a:pt x="f16" y="f29"/>
                  <a:pt x="f9" y="f47"/>
                  <a:pt x="f147" y="f95"/>
                </a:cubicBezTo>
                <a:cubicBezTo>
                  <a:pt x="f148" y="f52"/>
                  <a:pt x="f142" y="f100"/>
                  <a:pt x="f149" y="f107"/>
                </a:cubicBezTo>
                <a:cubicBezTo>
                  <a:pt x="f150" y="f109"/>
                  <a:pt x="f151" y="f56"/>
                  <a:pt x="f152" y="f102"/>
                </a:cubicBezTo>
                <a:cubicBezTo>
                  <a:pt x="f149" y="f108"/>
                  <a:pt x="f153" y="f94"/>
                  <a:pt x="f154" y="f60"/>
                </a:cubicBezTo>
                <a:cubicBezTo>
                  <a:pt x="f155" y="f135"/>
                  <a:pt x="f156" y="f62"/>
                  <a:pt x="f157" y="f106"/>
                </a:cubicBezTo>
                <a:cubicBezTo>
                  <a:pt x="f158" y="f93"/>
                  <a:pt x="f159" y="f77"/>
                  <a:pt x="f159" y="f58"/>
                </a:cubicBezTo>
                <a:cubicBezTo>
                  <a:pt x="f160" y="f98"/>
                  <a:pt x="f161" y="f110"/>
                  <a:pt x="f155" y="f112"/>
                </a:cubicBezTo>
                <a:cubicBezTo>
                  <a:pt x="f162" y="f55"/>
                  <a:pt x="f154" y="f112"/>
                  <a:pt x="f150" y="f110"/>
                </a:cubicBezTo>
                <a:cubicBezTo>
                  <a:pt x="f163" y="f104"/>
                  <a:pt x="f164" y="f115"/>
                  <a:pt x="f165" y="f90"/>
                </a:cubicBezTo>
                <a:cubicBezTo>
                  <a:pt x="f166" y="f27"/>
                  <a:pt x="f166" y="f40"/>
                  <a:pt x="f147" y="f36"/>
                </a:cubicBezTo>
                <a:cubicBezTo>
                  <a:pt x="f165" y="f39"/>
                  <a:pt x="f148" y="f89"/>
                  <a:pt x="f139" y="f39"/>
                </a:cubicBezTo>
                <a:cubicBezTo>
                  <a:pt x="f149" y="f21"/>
                  <a:pt x="f155" y="f47"/>
                  <a:pt x="f157" y="f82"/>
                </a:cubicBezTo>
                <a:cubicBezTo>
                  <a:pt x="f167" y="f92"/>
                  <a:pt x="f168" y="f115"/>
                  <a:pt x="f168" y="f52"/>
                </a:cubicBezTo>
                <a:cubicBezTo>
                  <a:pt x="f168" y="f103"/>
                  <a:pt x="f159" y="f118"/>
                  <a:pt x="f169" y="f79"/>
                </a:cubicBezTo>
                <a:cubicBezTo>
                  <a:pt x="f170" y="f110"/>
                  <a:pt x="f171" y="f118"/>
                  <a:pt x="f172" y="f116"/>
                </a:cubicBezTo>
                <a:cubicBezTo>
                  <a:pt x="f173" y="f52"/>
                  <a:pt x="f174" y="f50"/>
                  <a:pt x="f175" y="f90"/>
                </a:cubicBezTo>
                <a:cubicBezTo>
                  <a:pt x="f176" y="f31"/>
                  <a:pt x="f177" y="f31"/>
                  <a:pt x="f159" y="f90"/>
                </a:cubicBezTo>
                <a:cubicBezTo>
                  <a:pt x="f158" y="f48"/>
                  <a:pt x="f167" y="f48"/>
                  <a:pt x="f157" y="f178"/>
                </a:cubicBezTo>
                <a:cubicBezTo>
                  <a:pt x="f179" y="f31"/>
                  <a:pt x="f180" y="f36"/>
                  <a:pt x="f163" y="f89"/>
                </a:cubicBezTo>
                <a:cubicBezTo>
                  <a:pt x="f139" y="f15"/>
                  <a:pt x="f181" y="f41"/>
                  <a:pt x="f148" y="f34"/>
                </a:cubicBezTo>
                <a:cubicBezTo>
                  <a:pt x="f143" y="f72"/>
                  <a:pt x="f141" y="f129"/>
                  <a:pt x="f153" y="f43"/>
                </a:cubicBezTo>
                <a:cubicBezTo>
                  <a:pt x="f155" y="f72"/>
                  <a:pt x="f161" y="f72"/>
                  <a:pt x="f182" y="f72"/>
                </a:cubicBezTo>
                <a:cubicBezTo>
                  <a:pt x="f183" y="f72"/>
                  <a:pt x="f169" y="f42"/>
                  <a:pt x="f184" y="f185"/>
                </a:cubicBezTo>
                <a:cubicBezTo>
                  <a:pt x="f186" y="f37"/>
                  <a:pt x="f187" y="f17"/>
                  <a:pt x="f172" y="f15"/>
                </a:cubicBezTo>
                <a:cubicBezTo>
                  <a:pt x="f188" y="f15"/>
                  <a:pt x="f189" y="f190"/>
                  <a:pt x="f191" y="f8"/>
                </a:cubicBezTo>
                <a:cubicBezTo>
                  <a:pt x="f6" y="f75"/>
                  <a:pt x="f192" y="f26"/>
                  <a:pt x="f193" y="f25"/>
                </a:cubicBezTo>
                <a:cubicBezTo>
                  <a:pt x="f194" y="f24"/>
                  <a:pt x="f195" y="f46"/>
                  <a:pt x="f196" y="f30"/>
                </a:cubicBezTo>
                <a:cubicBezTo>
                  <a:pt x="f169" y="f44"/>
                  <a:pt x="f197" y="f129"/>
                  <a:pt x="f160" y="f44"/>
                </a:cubicBezTo>
                <a:cubicBezTo>
                  <a:pt x="f198" y="f44"/>
                  <a:pt x="f199" y="f75"/>
                  <a:pt x="f200" y="f75"/>
                </a:cubicBezTo>
                <a:cubicBezTo>
                  <a:pt x="f142" y="f75"/>
                  <a:pt x="f164" y="f30"/>
                  <a:pt x="f164" y="f45"/>
                </a:cubicBezTo>
                <a:cubicBezTo>
                  <a:pt x="f143" y="f51"/>
                  <a:pt x="f201" y="f130"/>
                  <a:pt x="f163" y="f131"/>
                </a:cubicBezTo>
                <a:cubicBezTo>
                  <a:pt x="f154" y="f20"/>
                  <a:pt x="f2" y="f63"/>
                  <a:pt x="f167" y="f132"/>
                </a:cubicBezTo>
                <a:cubicBezTo>
                  <a:pt x="f159" y="f134"/>
                  <a:pt x="f202" y="f134"/>
                  <a:pt x="f177" y="f65"/>
                </a:cubicBezTo>
                <a:cubicBezTo>
                  <a:pt x="f203" y="f20"/>
                  <a:pt x="f175" y="f146"/>
                  <a:pt x="f204" y="f63"/>
                </a:cubicBezTo>
                <a:cubicBezTo>
                  <a:pt x="f205" y="f16"/>
                  <a:pt x="f206" y="f137"/>
                  <a:pt x="f188" y="f207"/>
                </a:cubicBezTo>
                <a:cubicBezTo>
                  <a:pt x="f205" y="f164"/>
                  <a:pt x="f172" y="f141"/>
                  <a:pt x="f187" y="f142"/>
                </a:cubicBezTo>
                <a:cubicBezTo>
                  <a:pt x="f186" y="f142"/>
                  <a:pt x="f202" y="f164"/>
                  <a:pt x="f202" y="f207"/>
                </a:cubicBezTo>
                <a:cubicBezTo>
                  <a:pt x="f182" y="f9"/>
                  <a:pt x="f158" y="f144"/>
                  <a:pt x="f157" y="f11"/>
                </a:cubicBezTo>
                <a:cubicBezTo>
                  <a:pt x="f179" y="f16"/>
                  <a:pt x="f150" y="f145"/>
                  <a:pt x="f141" y="f20"/>
                </a:cubicBezTo>
                <a:cubicBezTo>
                  <a:pt x="f164" y="f22"/>
                  <a:pt x="f148" y="f63"/>
                  <a:pt x="f165" y="f18"/>
                </a:cubicBezTo>
                <a:cubicBezTo>
                  <a:pt x="f207" y="f16"/>
                  <a:pt x="f165" y="f144"/>
                  <a:pt x="f181" y="f166"/>
                </a:cubicBezTo>
                <a:cubicBezTo>
                  <a:pt x="f141" y="f208"/>
                  <a:pt x="f150" y="f141"/>
                  <a:pt x="f209" y="f152"/>
                </a:cubicBezTo>
                <a:cubicBezTo>
                  <a:pt x="f2" y="f180"/>
                  <a:pt x="f210" y="f152"/>
                  <a:pt x="f211" y="f152"/>
                </a:cubicBezTo>
                <a:cubicBezTo>
                  <a:pt x="f212" y="f149"/>
                  <a:pt x="f183" y="f152"/>
                  <a:pt x="f184" y="f199"/>
                </a:cubicBezTo>
                <a:cubicBezTo>
                  <a:pt x="f203" y="f2"/>
                  <a:pt x="f186" y="f157"/>
                  <a:pt x="f197" y="f212"/>
                </a:cubicBezTo>
                <a:cubicBezTo>
                  <a:pt x="f158" y="f182"/>
                  <a:pt x="f198" y="f159"/>
                  <a:pt x="f213" y="f168"/>
                </a:cubicBezTo>
                <a:cubicBezTo>
                  <a:pt x="f214" y="f215"/>
                  <a:pt x="f216" y="f156"/>
                  <a:pt x="f155" y="f155"/>
                </a:cubicBezTo>
                <a:cubicBezTo>
                  <a:pt x="f209" y="f162"/>
                  <a:pt x="f155" y="f180"/>
                  <a:pt x="f199" y="f150"/>
                </a:cubicBezTo>
                <a:cubicBezTo>
                  <a:pt x="f149" y="f163"/>
                  <a:pt x="f217" y="f139"/>
                  <a:pt x="f181" y="f165"/>
                </a:cubicBezTo>
                <a:cubicBezTo>
                  <a:pt x="f7" y="f166"/>
                  <a:pt x="f144" y="f137"/>
                  <a:pt x="f134" y="f147"/>
                </a:cubicBezTo>
                <a:cubicBezTo>
                  <a:pt x="f16" y="f165"/>
                  <a:pt x="f65" y="f208"/>
                  <a:pt x="f132" y="f201"/>
                </a:cubicBezTo>
                <a:cubicBezTo>
                  <a:pt x="f137" y="f153"/>
                  <a:pt x="f207" y="f214"/>
                  <a:pt x="f208" y="f161"/>
                </a:cubicBezTo>
                <a:cubicBezTo>
                  <a:pt x="f164" y="f218"/>
                  <a:pt x="f139" y="f168"/>
                  <a:pt x="f141" y="f168"/>
                </a:cubicBezTo>
                <a:cubicBezTo>
                  <a:pt x="f153" y="f168"/>
                  <a:pt x="f154" y="f160"/>
                  <a:pt x="f162" y="f177"/>
                </a:cubicBezTo>
                <a:cubicBezTo>
                  <a:pt x="f216" y="f170"/>
                  <a:pt x="f154" y="f171"/>
                  <a:pt x="f153" y="f172"/>
                </a:cubicBezTo>
                <a:cubicBezTo>
                  <a:pt x="f141" y="f173"/>
                  <a:pt x="f143" y="f174"/>
                  <a:pt x="f207" y="f175"/>
                </a:cubicBezTo>
                <a:cubicBezTo>
                  <a:pt x="f166" y="f170"/>
                  <a:pt x="f166" y="f177"/>
                  <a:pt x="f138" y="f159"/>
                </a:cubicBezTo>
                <a:cubicBezTo>
                  <a:pt x="f148" y="f212"/>
                  <a:pt x="f148" y="f167"/>
                  <a:pt x="f138" y="f157"/>
                </a:cubicBezTo>
                <a:cubicBezTo>
                  <a:pt x="f166" y="f209"/>
                  <a:pt x="f11" y="f152"/>
                  <a:pt x="f145" y="f201"/>
                </a:cubicBezTo>
                <a:cubicBezTo>
                  <a:pt x="f18" y="f208"/>
                  <a:pt x="f131" y="f143"/>
                  <a:pt x="f49" y="f181"/>
                </a:cubicBezTo>
                <a:cubicBezTo>
                  <a:pt x="f24" y="f164"/>
                  <a:pt x="f26" y="f139"/>
                  <a:pt x="f45" y="f219"/>
                </a:cubicBezTo>
                <a:cubicBezTo>
                  <a:pt x="f45" y="f162"/>
                  <a:pt x="f25" y="f198"/>
                  <a:pt x="f25" y="f182"/>
                </a:cubicBezTo>
                <a:cubicBezTo>
                  <a:pt x="f46" y="f177"/>
                  <a:pt x="f49" y="f169"/>
                  <a:pt x="f130" y="f184"/>
                </a:cubicBezTo>
                <a:cubicBezTo>
                  <a:pt x="f18" y="f203"/>
                  <a:pt x="f65" y="f175"/>
                  <a:pt x="f145" y="f174"/>
                </a:cubicBezTo>
                <a:cubicBezTo>
                  <a:pt x="f18" y="f220"/>
                  <a:pt x="f69" y="f6"/>
                  <a:pt x="f45" y="f191"/>
                </a:cubicBezTo>
                <a:cubicBezTo>
                  <a:pt x="f75" y="f191"/>
                  <a:pt x="f72" y="f188"/>
                  <a:pt x="f42" y="f172"/>
                </a:cubicBezTo>
                <a:cubicBezTo>
                  <a:pt x="f42" y="f187"/>
                  <a:pt x="f33" y="f203"/>
                  <a:pt x="f127" y="f184"/>
                </a:cubicBezTo>
                <a:cubicBezTo>
                  <a:pt x="f28" y="f169"/>
                  <a:pt x="f28" y="f183"/>
                  <a:pt x="f28" y="f159"/>
                </a:cubicBezTo>
                <a:cubicBezTo>
                  <a:pt x="f53" y="f198"/>
                  <a:pt x="f30" y="f199"/>
                  <a:pt x="f30" y="f221"/>
                </a:cubicBezTo>
                <a:cubicBezTo>
                  <a:pt x="f30" y="f217"/>
                  <a:pt x="f75" y="f164"/>
                  <a:pt x="f43" y="f143"/>
                </a:cubicBezTo>
                <a:cubicBezTo>
                  <a:pt x="f42" y="f143"/>
                  <a:pt x="f185" y="f139"/>
                  <a:pt x="f41" y="f219"/>
                </a:cubicBezTo>
                <a:cubicBezTo>
                  <a:pt x="f35" y="f154"/>
                  <a:pt x="f15" y="f2"/>
                  <a:pt x="f39" y="f167"/>
                </a:cubicBezTo>
                <a:cubicBezTo>
                  <a:pt x="f87" y="f159"/>
                  <a:pt x="f87" y="f202"/>
                  <a:pt x="f17" y="f177"/>
                </a:cubicBezTo>
                <a:cubicBezTo>
                  <a:pt x="f35" y="f203"/>
                  <a:pt x="f35" y="f175"/>
                  <a:pt x="f15" y="f174"/>
                </a:cubicBezTo>
                <a:cubicBezTo>
                  <a:pt x="f39" y="f205"/>
                  <a:pt x="f23" y="f206"/>
                  <a:pt x="f178" y="f188"/>
                </a:cubicBezTo>
                <a:cubicBezTo>
                  <a:pt x="f92" y="f222"/>
                  <a:pt x="f52" y="f223"/>
                  <a:pt x="f99" y="f224"/>
                </a:cubicBezTo>
                <a:cubicBezTo>
                  <a:pt x="f99" y="f184"/>
                  <a:pt x="f82" y="f202"/>
                  <a:pt x="f29" y="f182"/>
                </a:cubicBezTo>
                <a:cubicBezTo>
                  <a:pt x="f21" y="f159"/>
                  <a:pt x="f40" y="f158"/>
                  <a:pt x="f36" y="f218"/>
                </a:cubicBezTo>
                <a:cubicBezTo>
                  <a:pt x="f87" y="f2"/>
                  <a:pt x="f17" y="f162"/>
                  <a:pt x="f37" y="f200"/>
                </a:cubicBezTo>
                <a:cubicBezTo>
                  <a:pt x="f13" y="f141"/>
                  <a:pt x="f190" y="f139"/>
                  <a:pt x="f37" y="f181"/>
                </a:cubicBezTo>
                <a:cubicBezTo>
                  <a:pt x="f15" y="f165"/>
                  <a:pt x="f37" y="f166"/>
                  <a:pt x="f35" y="f137"/>
                </a:cubicBezTo>
                <a:cubicBezTo>
                  <a:pt x="f12" y="f225"/>
                  <a:pt x="f8" y="f144"/>
                  <a:pt x="f72" y="f137"/>
                </a:cubicBezTo>
                <a:cubicBezTo>
                  <a:pt x="f43" y="f147"/>
                  <a:pt x="f44" y="f147"/>
                  <a:pt x="f127" y="f137"/>
                </a:cubicBezTo>
                <a:cubicBezTo>
                  <a:pt x="f32" y="f137"/>
                  <a:pt x="f32" y="f137"/>
                  <a:pt x="f32" y="f137"/>
                </a:cubicBezTo>
                <a:cubicBezTo>
                  <a:pt x="f28" y="f144"/>
                  <a:pt x="f46" y="f7"/>
                  <a:pt x="f24" y="f147"/>
                </a:cubicBezTo>
                <a:cubicBezTo>
                  <a:pt x="f69" y="f9"/>
                  <a:pt x="f130" y="f11"/>
                  <a:pt x="f20" y="f11"/>
                </a:cubicBezTo>
                <a:cubicBezTo>
                  <a:pt x="f18" y="f11"/>
                  <a:pt x="f63" y="f134"/>
                  <a:pt x="f145" y="f16"/>
                </a:cubicBezTo>
                <a:cubicBezTo>
                  <a:pt x="f65" y="f63"/>
                  <a:pt x="f16" y="f68"/>
                  <a:pt x="f11" y="f68"/>
                </a:cubicBezTo>
                <a:cubicBezTo>
                  <a:pt x="f137" y="f68"/>
                  <a:pt x="f144" y="f22"/>
                  <a:pt x="f9" y="f130"/>
                </a:cubicBezTo>
                <a:cubicBezTo>
                  <a:pt x="f137" y="f25"/>
                  <a:pt x="f147" y="f30"/>
                  <a:pt x="f166" y="f43"/>
                </a:cubicBezTo>
                <a:cubicBezTo>
                  <a:pt x="f137" y="f33"/>
                  <a:pt x="f147" y="f42"/>
                  <a:pt x="f7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" name="Freeform 6">
            <a:extLst>
              <a:ext uri="{FF2B5EF4-FFF2-40B4-BE49-F238E27FC236}">
                <a16:creationId xmlns:a16="http://schemas.microsoft.com/office/drawing/2014/main" id="{5CBACCC1-F2C8-3B9C-29AE-0E8B68CEC662}"/>
              </a:ext>
            </a:extLst>
          </p:cNvPr>
          <p:cNvSpPr/>
          <p:nvPr/>
        </p:nvSpPr>
        <p:spPr>
          <a:xfrm>
            <a:off x="471492" y="1514475"/>
            <a:ext cx="1068384" cy="147319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18"/>
              <a:gd name="f7" fmla="val 437"/>
              <a:gd name="f8" fmla="val 250"/>
              <a:gd name="f9" fmla="val 17"/>
              <a:gd name="f10" fmla="val 251"/>
              <a:gd name="f11" fmla="val 16"/>
              <a:gd name="f12" fmla="val 15"/>
              <a:gd name="f13" fmla="val 14"/>
              <a:gd name="f14" fmla="val 13"/>
              <a:gd name="f15" fmla="val 252"/>
              <a:gd name="f16" fmla="val 257"/>
              <a:gd name="f17" fmla="val 12"/>
              <a:gd name="f18" fmla="val 262"/>
              <a:gd name="f19" fmla="val 267"/>
              <a:gd name="f20" fmla="val 268"/>
              <a:gd name="f21" fmla="val 269"/>
              <a:gd name="f22" fmla="val 7"/>
              <a:gd name="f23" fmla="val 273"/>
              <a:gd name="f24" fmla="val 4"/>
              <a:gd name="f25" fmla="val 275"/>
              <a:gd name="f26" fmla="val 3"/>
              <a:gd name="f27" fmla="val 274"/>
              <a:gd name="f28" fmla="val 1"/>
              <a:gd name="f29" fmla="val 276"/>
              <a:gd name="f30" fmla="val 277"/>
              <a:gd name="f31" fmla="val 278"/>
              <a:gd name="f32" fmla="val 279"/>
              <a:gd name="f33" fmla="val 280"/>
              <a:gd name="f34" fmla="val 282"/>
              <a:gd name="f35" fmla="val 281"/>
              <a:gd name="f36" fmla="val 283"/>
              <a:gd name="f37" fmla="val 5"/>
              <a:gd name="f38" fmla="val 288"/>
              <a:gd name="f39" fmla="val 293"/>
              <a:gd name="f40" fmla="val 297"/>
              <a:gd name="f41" fmla="val 302"/>
              <a:gd name="f42" fmla="val 303"/>
              <a:gd name="f43" fmla="val 304"/>
              <a:gd name="f44" fmla="val 305"/>
              <a:gd name="f45" fmla="val 306"/>
              <a:gd name="f46" fmla="val 18"/>
              <a:gd name="f47" fmla="val 308"/>
              <a:gd name="f48" fmla="val 19"/>
              <a:gd name="f49" fmla="val 311"/>
              <a:gd name="f50" fmla="val 24"/>
              <a:gd name="f51" fmla="val 28"/>
              <a:gd name="f52" fmla="val 33"/>
              <a:gd name="f53" fmla="val 310"/>
              <a:gd name="f54" fmla="val 314"/>
              <a:gd name="f55" fmla="val 34"/>
              <a:gd name="f56" fmla="val 317"/>
              <a:gd name="f57" fmla="val 39"/>
              <a:gd name="f58" fmla="val 40"/>
              <a:gd name="f59" fmla="val 41"/>
              <a:gd name="f60" fmla="val 43"/>
              <a:gd name="f61" fmla="val 44"/>
              <a:gd name="f62" fmla="val 45"/>
              <a:gd name="f63" fmla="val 46"/>
              <a:gd name="f64" fmla="val 48"/>
              <a:gd name="f65" fmla="val 49"/>
              <a:gd name="f66" fmla="val 54"/>
              <a:gd name="f67" fmla="val 309"/>
              <a:gd name="f68" fmla="val 55"/>
              <a:gd name="f69" fmla="val 307"/>
              <a:gd name="f70" fmla="val 59"/>
              <a:gd name="f71" fmla="val 312"/>
              <a:gd name="f72" fmla="val 63"/>
              <a:gd name="f73" fmla="val 69"/>
              <a:gd name="f74" fmla="val 70"/>
              <a:gd name="f75" fmla="val 71"/>
              <a:gd name="f76" fmla="val 72"/>
              <a:gd name="f77" fmla="val 73"/>
              <a:gd name="f78" fmla="val 74"/>
              <a:gd name="f79" fmla="val 298"/>
              <a:gd name="f80" fmla="val 75"/>
              <a:gd name="f81" fmla="val 294"/>
              <a:gd name="f82" fmla="val 291"/>
              <a:gd name="f83" fmla="val 290"/>
              <a:gd name="f84" fmla="val 67"/>
              <a:gd name="f85" fmla="val 286"/>
              <a:gd name="f86" fmla="val 284"/>
              <a:gd name="f87" fmla="val 76"/>
              <a:gd name="f88" fmla="val 80"/>
              <a:gd name="f89" fmla="val 81"/>
              <a:gd name="f90" fmla="val 82"/>
              <a:gd name="f91" fmla="val 83"/>
              <a:gd name="f92" fmla="val 84"/>
              <a:gd name="f93" fmla="val 87"/>
              <a:gd name="f94" fmla="val 88"/>
              <a:gd name="f95" fmla="val 86"/>
              <a:gd name="f96" fmla="val 85"/>
              <a:gd name="f97" fmla="val 89"/>
              <a:gd name="f98" fmla="val 266"/>
              <a:gd name="f99" fmla="val 68"/>
              <a:gd name="f100" fmla="val 264"/>
              <a:gd name="f101" fmla="val 258"/>
              <a:gd name="f102" fmla="val 249"/>
              <a:gd name="f103" fmla="val 248"/>
              <a:gd name="f104" fmla="val 247"/>
              <a:gd name="f105" fmla="val 65"/>
              <a:gd name="f106" fmla="val 245"/>
              <a:gd name="f107" fmla="val 240"/>
              <a:gd name="f108" fmla="val 217"/>
              <a:gd name="f109" fmla="val 195"/>
              <a:gd name="f110" fmla="val 174"/>
              <a:gd name="f111" fmla="val 105"/>
              <a:gd name="f112" fmla="val 173"/>
              <a:gd name="f113" fmla="val 106"/>
              <a:gd name="f114" fmla="val 107"/>
              <a:gd name="f115" fmla="val 171"/>
              <a:gd name="f116" fmla="val 109"/>
              <a:gd name="f117" fmla="val 168"/>
              <a:gd name="f118" fmla="val 166"/>
              <a:gd name="f119" fmla="val 110"/>
              <a:gd name="f120" fmla="val 163"/>
              <a:gd name="f121" fmla="val 111"/>
              <a:gd name="f122" fmla="val 160"/>
              <a:gd name="f123" fmla="val 159"/>
              <a:gd name="f124" fmla="val 114"/>
              <a:gd name="f125" fmla="val 140"/>
              <a:gd name="f126" fmla="val 131"/>
              <a:gd name="f127" fmla="val 123"/>
              <a:gd name="f128" fmla="val 149"/>
              <a:gd name="f129" fmla="val 170"/>
              <a:gd name="f130" fmla="val 214"/>
              <a:gd name="f131" fmla="val 263"/>
              <a:gd name="f132" fmla="val 22"/>
              <a:gd name="f133" fmla="val 354"/>
              <a:gd name="f134" fmla="val 392"/>
              <a:gd name="f135" fmla="val 431"/>
              <a:gd name="f136" fmla="val 435"/>
              <a:gd name="f137" fmla="val 11"/>
              <a:gd name="f138" fmla="val 6"/>
              <a:gd name="f139" fmla="val 2"/>
              <a:gd name="f140" fmla="val 433"/>
              <a:gd name="f141" fmla="val 430"/>
              <a:gd name="f142" fmla="val 36"/>
              <a:gd name="f143" fmla="val 270"/>
              <a:gd name="f144" fmla="val 225"/>
              <a:gd name="f145" fmla="val 184"/>
              <a:gd name="f146" fmla="val 98"/>
              <a:gd name="f147" fmla="val 162"/>
              <a:gd name="f148" fmla="val 115"/>
              <a:gd name="f149" fmla="val 141"/>
              <a:gd name="f150" fmla="val 135"/>
              <a:gd name="f151" fmla="val 122"/>
              <a:gd name="f152" fmla="val 137"/>
              <a:gd name="f153" fmla="val 120"/>
              <a:gd name="f154" fmla="val 139"/>
              <a:gd name="f155" fmla="val 119"/>
              <a:gd name="f156" fmla="val 118"/>
              <a:gd name="f157" fmla="val 117"/>
              <a:gd name="f158" fmla="val 116"/>
              <a:gd name="f159" fmla="val 133"/>
              <a:gd name="f160" fmla="val 125"/>
              <a:gd name="f161" fmla="val 128"/>
              <a:gd name="f162" fmla="val 112"/>
              <a:gd name="f163" fmla="val 134"/>
              <a:gd name="f164" fmla="val 93"/>
              <a:gd name="f165" fmla="val 90"/>
              <a:gd name="f166" fmla="val 124"/>
              <a:gd name="f167" fmla="val 113"/>
              <a:gd name="f168" fmla="val 92"/>
              <a:gd name="f169" fmla="val 101"/>
              <a:gd name="f170" fmla="val 97"/>
              <a:gd name="f171" fmla="val 99"/>
              <a:gd name="f172" fmla="val 108"/>
              <a:gd name="f173" fmla="val 129"/>
              <a:gd name="f174" fmla="val 142"/>
              <a:gd name="f175" fmla="val 154"/>
              <a:gd name="f176" fmla="val 103"/>
              <a:gd name="f177" fmla="val 178"/>
              <a:gd name="f178" fmla="val 205"/>
              <a:gd name="f179" fmla="val 66"/>
              <a:gd name="f180" fmla="val 234"/>
              <a:gd name="f181" fmla="val 52"/>
              <a:gd name="f182" fmla="val 236"/>
              <a:gd name="f183" fmla="val 238"/>
              <a:gd name="f184" fmla="val 51"/>
              <a:gd name="f185" fmla="val 239"/>
              <a:gd name="f186" fmla="val 241"/>
              <a:gd name="f187" fmla="val 47"/>
              <a:gd name="f188" fmla="val 242"/>
              <a:gd name="f189" fmla="val 38"/>
              <a:gd name="f190" fmla="val 32"/>
              <a:gd name="f191" fmla="val 31"/>
              <a:gd name="f192" fmla="val 27"/>
              <a:gd name="f193" fmla="val 246"/>
              <a:gd name="f194" fmla="val 23"/>
              <a:gd name="f195" fmla="+- 0 0 -90"/>
              <a:gd name="f196" fmla="*/ f3 1 318"/>
              <a:gd name="f197" fmla="*/ f4 1 437"/>
              <a:gd name="f198" fmla="val f5"/>
              <a:gd name="f199" fmla="val f6"/>
              <a:gd name="f200" fmla="val f7"/>
              <a:gd name="f201" fmla="*/ f195 f0 1"/>
              <a:gd name="f202" fmla="+- f200 0 f198"/>
              <a:gd name="f203" fmla="+- f199 0 f198"/>
              <a:gd name="f204" fmla="*/ f201 1 f2"/>
              <a:gd name="f205" fmla="*/ f203 1 318"/>
              <a:gd name="f206" fmla="*/ f202 1 437"/>
              <a:gd name="f207" fmla="*/ 250 f203 1"/>
              <a:gd name="f208" fmla="*/ 15 f202 1"/>
              <a:gd name="f209" fmla="*/ 267 f203 1"/>
              <a:gd name="f210" fmla="*/ 17 f202 1"/>
              <a:gd name="f211" fmla="*/ 276 f203 1"/>
              <a:gd name="f212" fmla="*/ 0 f202 1"/>
              <a:gd name="f213" fmla="*/ 280 f203 1"/>
              <a:gd name="f214" fmla="*/ 288 f203 1"/>
              <a:gd name="f215" fmla="*/ 305 f203 1"/>
              <a:gd name="f216" fmla="*/ 16 f202 1"/>
              <a:gd name="f217" fmla="*/ 308 f203 1"/>
              <a:gd name="f218" fmla="*/ 19 f202 1"/>
              <a:gd name="f219" fmla="*/ 317 f203 1"/>
              <a:gd name="f220" fmla="*/ 39 f202 1"/>
              <a:gd name="f221" fmla="*/ 318 f203 1"/>
              <a:gd name="f222" fmla="*/ 45 f202 1"/>
              <a:gd name="f223" fmla="*/ 303 f203 1"/>
              <a:gd name="f224" fmla="*/ 54 f202 1"/>
              <a:gd name="f225" fmla="*/ 306 f203 1"/>
              <a:gd name="f226" fmla="*/ 71 f202 1"/>
              <a:gd name="f227" fmla="*/ 302 f203 1"/>
              <a:gd name="f228" fmla="*/ 74 f202 1"/>
              <a:gd name="f229" fmla="*/ 286 f203 1"/>
              <a:gd name="f230" fmla="*/ 70 f202 1"/>
              <a:gd name="f231" fmla="*/ 283 f203 1"/>
              <a:gd name="f232" fmla="*/ 83 f202 1"/>
              <a:gd name="f233" fmla="*/ 278 f203 1"/>
              <a:gd name="f234" fmla="*/ 273 f203 1"/>
              <a:gd name="f235" fmla="*/ 252 f203 1"/>
              <a:gd name="f236" fmla="*/ 75 f202 1"/>
              <a:gd name="f237" fmla="*/ 240 f203 1"/>
              <a:gd name="f238" fmla="*/ 65 f202 1"/>
              <a:gd name="f239" fmla="*/ 173 f203 1"/>
              <a:gd name="f240" fmla="*/ 107 f202 1"/>
              <a:gd name="f241" fmla="*/ 159 f203 1"/>
              <a:gd name="f242" fmla="*/ 114 f202 1"/>
              <a:gd name="f243" fmla="*/ 33 f203 1"/>
              <a:gd name="f244" fmla="*/ 317 f202 1"/>
              <a:gd name="f245" fmla="*/ 6 f203 1"/>
              <a:gd name="f246" fmla="*/ 437 f202 1"/>
              <a:gd name="f247" fmla="*/ 22 f203 1"/>
              <a:gd name="f248" fmla="*/ 135 f203 1"/>
              <a:gd name="f249" fmla="*/ 122 f202 1"/>
              <a:gd name="f250" fmla="*/ 140 f203 1"/>
              <a:gd name="f251" fmla="*/ 116 f202 1"/>
              <a:gd name="f252" fmla="*/ 116 f203 1"/>
              <a:gd name="f253" fmla="*/ 119 f202 1"/>
              <a:gd name="f254" fmla="*/ 90 f203 1"/>
              <a:gd name="f255" fmla="*/ 124 f202 1"/>
              <a:gd name="f256" fmla="*/ 92 f203 1"/>
              <a:gd name="f257" fmla="*/ 101 f202 1"/>
              <a:gd name="f258" fmla="*/ 113 f203 1"/>
              <a:gd name="f259" fmla="*/ 154 f203 1"/>
              <a:gd name="f260" fmla="*/ 103 f202 1"/>
              <a:gd name="f261" fmla="*/ 239 f203 1"/>
              <a:gd name="f262" fmla="*/ 49 f202 1"/>
              <a:gd name="f263" fmla="*/ 238 f203 1"/>
              <a:gd name="f264" fmla="*/ 43 f202 1"/>
              <a:gd name="f265" fmla="*/ 242 f203 1"/>
              <a:gd name="f266" fmla="*/ 38 f202 1"/>
              <a:gd name="f267" fmla="*/ 31 f202 1"/>
              <a:gd name="f268" fmla="+- f204 0 f1"/>
              <a:gd name="f269" fmla="*/ f207 1 318"/>
              <a:gd name="f270" fmla="*/ f208 1 437"/>
              <a:gd name="f271" fmla="*/ f209 1 318"/>
              <a:gd name="f272" fmla="*/ f210 1 437"/>
              <a:gd name="f273" fmla="*/ f211 1 318"/>
              <a:gd name="f274" fmla="*/ f212 1 437"/>
              <a:gd name="f275" fmla="*/ f213 1 318"/>
              <a:gd name="f276" fmla="*/ f214 1 318"/>
              <a:gd name="f277" fmla="*/ f215 1 318"/>
              <a:gd name="f278" fmla="*/ f216 1 437"/>
              <a:gd name="f279" fmla="*/ f217 1 318"/>
              <a:gd name="f280" fmla="*/ f218 1 437"/>
              <a:gd name="f281" fmla="*/ f219 1 318"/>
              <a:gd name="f282" fmla="*/ f220 1 437"/>
              <a:gd name="f283" fmla="*/ f221 1 318"/>
              <a:gd name="f284" fmla="*/ f222 1 437"/>
              <a:gd name="f285" fmla="*/ f223 1 318"/>
              <a:gd name="f286" fmla="*/ f224 1 437"/>
              <a:gd name="f287" fmla="*/ f225 1 318"/>
              <a:gd name="f288" fmla="*/ f226 1 437"/>
              <a:gd name="f289" fmla="*/ f227 1 318"/>
              <a:gd name="f290" fmla="*/ f228 1 437"/>
              <a:gd name="f291" fmla="*/ f229 1 318"/>
              <a:gd name="f292" fmla="*/ f230 1 437"/>
              <a:gd name="f293" fmla="*/ f231 1 318"/>
              <a:gd name="f294" fmla="*/ f232 1 437"/>
              <a:gd name="f295" fmla="*/ f233 1 318"/>
              <a:gd name="f296" fmla="*/ f234 1 318"/>
              <a:gd name="f297" fmla="*/ f235 1 318"/>
              <a:gd name="f298" fmla="*/ f236 1 437"/>
              <a:gd name="f299" fmla="*/ f237 1 318"/>
              <a:gd name="f300" fmla="*/ f238 1 437"/>
              <a:gd name="f301" fmla="*/ f239 1 318"/>
              <a:gd name="f302" fmla="*/ f240 1 437"/>
              <a:gd name="f303" fmla="*/ f241 1 318"/>
              <a:gd name="f304" fmla="*/ f242 1 437"/>
              <a:gd name="f305" fmla="*/ f243 1 318"/>
              <a:gd name="f306" fmla="*/ f244 1 437"/>
              <a:gd name="f307" fmla="*/ f245 1 318"/>
              <a:gd name="f308" fmla="*/ f246 1 437"/>
              <a:gd name="f309" fmla="*/ f247 1 318"/>
              <a:gd name="f310" fmla="*/ f248 1 318"/>
              <a:gd name="f311" fmla="*/ f249 1 437"/>
              <a:gd name="f312" fmla="*/ f250 1 318"/>
              <a:gd name="f313" fmla="*/ f251 1 437"/>
              <a:gd name="f314" fmla="*/ f252 1 318"/>
              <a:gd name="f315" fmla="*/ f253 1 437"/>
              <a:gd name="f316" fmla="*/ f254 1 318"/>
              <a:gd name="f317" fmla="*/ f255 1 437"/>
              <a:gd name="f318" fmla="*/ f256 1 318"/>
              <a:gd name="f319" fmla="*/ f257 1 437"/>
              <a:gd name="f320" fmla="*/ f258 1 318"/>
              <a:gd name="f321" fmla="*/ f259 1 318"/>
              <a:gd name="f322" fmla="*/ f260 1 437"/>
              <a:gd name="f323" fmla="*/ f261 1 318"/>
              <a:gd name="f324" fmla="*/ f262 1 437"/>
              <a:gd name="f325" fmla="*/ f263 1 318"/>
              <a:gd name="f326" fmla="*/ f264 1 437"/>
              <a:gd name="f327" fmla="*/ f265 1 318"/>
              <a:gd name="f328" fmla="*/ f266 1 437"/>
              <a:gd name="f329" fmla="*/ f267 1 437"/>
              <a:gd name="f330" fmla="*/ 0 1 f205"/>
              <a:gd name="f331" fmla="*/ f199 1 f205"/>
              <a:gd name="f332" fmla="*/ 0 1 f206"/>
              <a:gd name="f333" fmla="*/ f200 1 f206"/>
              <a:gd name="f334" fmla="*/ f269 1 f205"/>
              <a:gd name="f335" fmla="*/ f270 1 f206"/>
              <a:gd name="f336" fmla="*/ f271 1 f205"/>
              <a:gd name="f337" fmla="*/ f272 1 f206"/>
              <a:gd name="f338" fmla="*/ f273 1 f205"/>
              <a:gd name="f339" fmla="*/ f274 1 f206"/>
              <a:gd name="f340" fmla="*/ f275 1 f205"/>
              <a:gd name="f341" fmla="*/ f276 1 f205"/>
              <a:gd name="f342" fmla="*/ f277 1 f205"/>
              <a:gd name="f343" fmla="*/ f278 1 f206"/>
              <a:gd name="f344" fmla="*/ f279 1 f205"/>
              <a:gd name="f345" fmla="*/ f280 1 f206"/>
              <a:gd name="f346" fmla="*/ f281 1 f205"/>
              <a:gd name="f347" fmla="*/ f282 1 f206"/>
              <a:gd name="f348" fmla="*/ f283 1 f205"/>
              <a:gd name="f349" fmla="*/ f284 1 f206"/>
              <a:gd name="f350" fmla="*/ f285 1 f205"/>
              <a:gd name="f351" fmla="*/ f286 1 f206"/>
              <a:gd name="f352" fmla="*/ f287 1 f205"/>
              <a:gd name="f353" fmla="*/ f288 1 f206"/>
              <a:gd name="f354" fmla="*/ f289 1 f205"/>
              <a:gd name="f355" fmla="*/ f290 1 f206"/>
              <a:gd name="f356" fmla="*/ f291 1 f205"/>
              <a:gd name="f357" fmla="*/ f292 1 f206"/>
              <a:gd name="f358" fmla="*/ f293 1 f205"/>
              <a:gd name="f359" fmla="*/ f294 1 f206"/>
              <a:gd name="f360" fmla="*/ f295 1 f205"/>
              <a:gd name="f361" fmla="*/ f296 1 f205"/>
              <a:gd name="f362" fmla="*/ f297 1 f205"/>
              <a:gd name="f363" fmla="*/ f298 1 f206"/>
              <a:gd name="f364" fmla="*/ f299 1 f205"/>
              <a:gd name="f365" fmla="*/ f300 1 f206"/>
              <a:gd name="f366" fmla="*/ f301 1 f205"/>
              <a:gd name="f367" fmla="*/ f302 1 f206"/>
              <a:gd name="f368" fmla="*/ f303 1 f205"/>
              <a:gd name="f369" fmla="*/ f304 1 f206"/>
              <a:gd name="f370" fmla="*/ f305 1 f205"/>
              <a:gd name="f371" fmla="*/ f306 1 f206"/>
              <a:gd name="f372" fmla="*/ f307 1 f205"/>
              <a:gd name="f373" fmla="*/ f308 1 f206"/>
              <a:gd name="f374" fmla="*/ f309 1 f205"/>
              <a:gd name="f375" fmla="*/ f310 1 f205"/>
              <a:gd name="f376" fmla="*/ f311 1 f206"/>
              <a:gd name="f377" fmla="*/ f312 1 f205"/>
              <a:gd name="f378" fmla="*/ f313 1 f206"/>
              <a:gd name="f379" fmla="*/ f314 1 f205"/>
              <a:gd name="f380" fmla="*/ f315 1 f206"/>
              <a:gd name="f381" fmla="*/ f316 1 f205"/>
              <a:gd name="f382" fmla="*/ f317 1 f206"/>
              <a:gd name="f383" fmla="*/ f318 1 f205"/>
              <a:gd name="f384" fmla="*/ f319 1 f206"/>
              <a:gd name="f385" fmla="*/ f320 1 f205"/>
              <a:gd name="f386" fmla="*/ f321 1 f205"/>
              <a:gd name="f387" fmla="*/ f322 1 f206"/>
              <a:gd name="f388" fmla="*/ f323 1 f205"/>
              <a:gd name="f389" fmla="*/ f324 1 f206"/>
              <a:gd name="f390" fmla="*/ f325 1 f205"/>
              <a:gd name="f391" fmla="*/ f326 1 f206"/>
              <a:gd name="f392" fmla="*/ f327 1 f205"/>
              <a:gd name="f393" fmla="*/ f328 1 f206"/>
              <a:gd name="f394" fmla="*/ f329 1 f206"/>
              <a:gd name="f395" fmla="*/ f330 f196 1"/>
              <a:gd name="f396" fmla="*/ f331 f196 1"/>
              <a:gd name="f397" fmla="*/ f333 f197 1"/>
              <a:gd name="f398" fmla="*/ f332 f197 1"/>
              <a:gd name="f399" fmla="*/ f334 f196 1"/>
              <a:gd name="f400" fmla="*/ f335 f197 1"/>
              <a:gd name="f401" fmla="*/ f336 f196 1"/>
              <a:gd name="f402" fmla="*/ f337 f197 1"/>
              <a:gd name="f403" fmla="*/ f338 f196 1"/>
              <a:gd name="f404" fmla="*/ f339 f197 1"/>
              <a:gd name="f405" fmla="*/ f340 f196 1"/>
              <a:gd name="f406" fmla="*/ f341 f196 1"/>
              <a:gd name="f407" fmla="*/ f342 f196 1"/>
              <a:gd name="f408" fmla="*/ f343 f197 1"/>
              <a:gd name="f409" fmla="*/ f344 f196 1"/>
              <a:gd name="f410" fmla="*/ f345 f197 1"/>
              <a:gd name="f411" fmla="*/ f346 f196 1"/>
              <a:gd name="f412" fmla="*/ f347 f197 1"/>
              <a:gd name="f413" fmla="*/ f348 f196 1"/>
              <a:gd name="f414" fmla="*/ f349 f197 1"/>
              <a:gd name="f415" fmla="*/ f350 f196 1"/>
              <a:gd name="f416" fmla="*/ f351 f197 1"/>
              <a:gd name="f417" fmla="*/ f352 f196 1"/>
              <a:gd name="f418" fmla="*/ f353 f197 1"/>
              <a:gd name="f419" fmla="*/ f354 f196 1"/>
              <a:gd name="f420" fmla="*/ f355 f197 1"/>
              <a:gd name="f421" fmla="*/ f356 f196 1"/>
              <a:gd name="f422" fmla="*/ f357 f197 1"/>
              <a:gd name="f423" fmla="*/ f358 f196 1"/>
              <a:gd name="f424" fmla="*/ f359 f197 1"/>
              <a:gd name="f425" fmla="*/ f360 f196 1"/>
              <a:gd name="f426" fmla="*/ f361 f196 1"/>
              <a:gd name="f427" fmla="*/ f362 f196 1"/>
              <a:gd name="f428" fmla="*/ f363 f197 1"/>
              <a:gd name="f429" fmla="*/ f364 f196 1"/>
              <a:gd name="f430" fmla="*/ f365 f197 1"/>
              <a:gd name="f431" fmla="*/ f366 f196 1"/>
              <a:gd name="f432" fmla="*/ f367 f197 1"/>
              <a:gd name="f433" fmla="*/ f368 f196 1"/>
              <a:gd name="f434" fmla="*/ f369 f197 1"/>
              <a:gd name="f435" fmla="*/ f370 f196 1"/>
              <a:gd name="f436" fmla="*/ f371 f197 1"/>
              <a:gd name="f437" fmla="*/ f372 f196 1"/>
              <a:gd name="f438" fmla="*/ f373 f197 1"/>
              <a:gd name="f439" fmla="*/ f374 f196 1"/>
              <a:gd name="f440" fmla="*/ f375 f196 1"/>
              <a:gd name="f441" fmla="*/ f376 f197 1"/>
              <a:gd name="f442" fmla="*/ f377 f196 1"/>
              <a:gd name="f443" fmla="*/ f378 f197 1"/>
              <a:gd name="f444" fmla="*/ f379 f196 1"/>
              <a:gd name="f445" fmla="*/ f380 f197 1"/>
              <a:gd name="f446" fmla="*/ f381 f196 1"/>
              <a:gd name="f447" fmla="*/ f382 f197 1"/>
              <a:gd name="f448" fmla="*/ f383 f196 1"/>
              <a:gd name="f449" fmla="*/ f384 f197 1"/>
              <a:gd name="f450" fmla="*/ f385 f196 1"/>
              <a:gd name="f451" fmla="*/ f386 f196 1"/>
              <a:gd name="f452" fmla="*/ f387 f197 1"/>
              <a:gd name="f453" fmla="*/ f388 f196 1"/>
              <a:gd name="f454" fmla="*/ f389 f197 1"/>
              <a:gd name="f455" fmla="*/ f390 f196 1"/>
              <a:gd name="f456" fmla="*/ f391 f197 1"/>
              <a:gd name="f457" fmla="*/ f392 f196 1"/>
              <a:gd name="f458" fmla="*/ f393 f197 1"/>
              <a:gd name="f459" fmla="*/ f394 f19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8">
                <a:pos x="f399" y="f400"/>
              </a:cxn>
              <a:cxn ang="f268">
                <a:pos x="f401" y="f402"/>
              </a:cxn>
              <a:cxn ang="f268">
                <a:pos x="f403" y="f404"/>
              </a:cxn>
              <a:cxn ang="f268">
                <a:pos x="f405" y="f404"/>
              </a:cxn>
              <a:cxn ang="f268">
                <a:pos x="f406" y="f402"/>
              </a:cxn>
              <a:cxn ang="f268">
                <a:pos x="f407" y="f408"/>
              </a:cxn>
              <a:cxn ang="f268">
                <a:pos x="f409" y="f410"/>
              </a:cxn>
              <a:cxn ang="f268">
                <a:pos x="f411" y="f412"/>
              </a:cxn>
              <a:cxn ang="f268">
                <a:pos x="f413" y="f414"/>
              </a:cxn>
              <a:cxn ang="f268">
                <a:pos x="f415" y="f416"/>
              </a:cxn>
              <a:cxn ang="f268">
                <a:pos x="f417" y="f418"/>
              </a:cxn>
              <a:cxn ang="f268">
                <a:pos x="f419" y="f420"/>
              </a:cxn>
              <a:cxn ang="f268">
                <a:pos x="f421" y="f422"/>
              </a:cxn>
              <a:cxn ang="f268">
                <a:pos x="f423" y="f424"/>
              </a:cxn>
              <a:cxn ang="f268">
                <a:pos x="f425" y="f424"/>
              </a:cxn>
              <a:cxn ang="f268">
                <a:pos x="f426" y="f424"/>
              </a:cxn>
              <a:cxn ang="f268">
                <a:pos x="f427" y="f428"/>
              </a:cxn>
              <a:cxn ang="f268">
                <a:pos x="f399" y="f418"/>
              </a:cxn>
              <a:cxn ang="f268">
                <a:pos x="f429" y="f430"/>
              </a:cxn>
              <a:cxn ang="f268">
                <a:pos x="f431" y="f432"/>
              </a:cxn>
              <a:cxn ang="f268">
                <a:pos x="f433" y="f434"/>
              </a:cxn>
              <a:cxn ang="f268">
                <a:pos x="f435" y="f436"/>
              </a:cxn>
              <a:cxn ang="f268">
                <a:pos x="f437" y="f438"/>
              </a:cxn>
              <a:cxn ang="f268">
                <a:pos x="f439" y="f436"/>
              </a:cxn>
              <a:cxn ang="f268">
                <a:pos x="f440" y="f441"/>
              </a:cxn>
              <a:cxn ang="f268">
                <a:pos x="f442" y="f443"/>
              </a:cxn>
              <a:cxn ang="f268">
                <a:pos x="f444" y="f445"/>
              </a:cxn>
              <a:cxn ang="f268">
                <a:pos x="f446" y="f447"/>
              </a:cxn>
              <a:cxn ang="f268">
                <a:pos x="f448" y="f449"/>
              </a:cxn>
              <a:cxn ang="f268">
                <a:pos x="f450" y="f432"/>
              </a:cxn>
              <a:cxn ang="f268">
                <a:pos x="f451" y="f452"/>
              </a:cxn>
              <a:cxn ang="f268">
                <a:pos x="f453" y="f454"/>
              </a:cxn>
              <a:cxn ang="f268">
                <a:pos x="f455" y="f456"/>
              </a:cxn>
              <a:cxn ang="f268">
                <a:pos x="f457" y="f458"/>
              </a:cxn>
              <a:cxn ang="f268">
                <a:pos x="f399" y="f459"/>
              </a:cxn>
              <a:cxn ang="f268">
                <a:pos x="f399" y="f402"/>
              </a:cxn>
            </a:cxnLst>
            <a:rect l="f395" t="f398" r="f396" b="f397"/>
            <a:pathLst>
              <a:path w="318" h="437">
                <a:moveTo>
                  <a:pt x="f8" y="f9"/>
                </a:moveTo>
                <a:cubicBezTo>
                  <a:pt x="f10" y="f11"/>
                  <a:pt x="f8" y="f11"/>
                  <a:pt x="f8" y="f12"/>
                </a:cubicBezTo>
                <a:cubicBezTo>
                  <a:pt x="f10" y="f13"/>
                  <a:pt x="f10" y="f14"/>
                  <a:pt x="f15" y="f14"/>
                </a:cubicBezTo>
                <a:cubicBezTo>
                  <a:pt x="f16" y="f17"/>
                  <a:pt x="f18" y="f17"/>
                  <a:pt x="f19" y="f9"/>
                </a:cubicBezTo>
                <a:cubicBezTo>
                  <a:pt x="f20" y="f17"/>
                  <a:pt x="f21" y="f22"/>
                  <a:pt x="f23" y="f24"/>
                </a:cubicBezTo>
                <a:cubicBezTo>
                  <a:pt x="f25" y="f26"/>
                  <a:pt x="f27" y="f28"/>
                  <a:pt x="f29" y="f5"/>
                </a:cubicBezTo>
                <a:cubicBezTo>
                  <a:pt x="f30" y="f28"/>
                  <a:pt x="f30" y="f26"/>
                  <a:pt x="f31" y="f24"/>
                </a:cubicBezTo>
                <a:cubicBezTo>
                  <a:pt x="f32" y="f26"/>
                  <a:pt x="f32" y="f28"/>
                  <a:pt x="f33" y="f5"/>
                </a:cubicBezTo>
                <a:cubicBezTo>
                  <a:pt x="f34" y="f28"/>
                  <a:pt x="f35" y="f26"/>
                  <a:pt x="f36" y="f37"/>
                </a:cubicBezTo>
                <a:cubicBezTo>
                  <a:pt x="f38" y="f22"/>
                  <a:pt x="f38" y="f17"/>
                  <a:pt x="f38" y="f9"/>
                </a:cubicBezTo>
                <a:cubicBezTo>
                  <a:pt x="f39" y="f13"/>
                  <a:pt x="f40" y="f17"/>
                  <a:pt x="f41" y="f13"/>
                </a:cubicBezTo>
                <a:cubicBezTo>
                  <a:pt x="f42" y="f13"/>
                  <a:pt x="f43" y="f12"/>
                  <a:pt x="f44" y="f11"/>
                </a:cubicBezTo>
                <a:cubicBezTo>
                  <a:pt x="f44" y="f11"/>
                  <a:pt x="f44" y="f9"/>
                  <a:pt x="f44" y="f9"/>
                </a:cubicBezTo>
                <a:cubicBezTo>
                  <a:pt x="f45" y="f46"/>
                  <a:pt x="f47" y="f9"/>
                  <a:pt x="f47" y="f48"/>
                </a:cubicBezTo>
                <a:cubicBezTo>
                  <a:pt x="f49" y="f50"/>
                  <a:pt x="f47" y="f51"/>
                  <a:pt x="f43" y="f52"/>
                </a:cubicBezTo>
                <a:cubicBezTo>
                  <a:pt x="f53" y="f52"/>
                  <a:pt x="f54" y="f55"/>
                  <a:pt x="f56" y="f57"/>
                </a:cubicBezTo>
                <a:cubicBezTo>
                  <a:pt x="f6" y="f58"/>
                  <a:pt x="f56" y="f59"/>
                  <a:pt x="f56" y="f60"/>
                </a:cubicBezTo>
                <a:cubicBezTo>
                  <a:pt x="f6" y="f60"/>
                  <a:pt x="f6" y="f61"/>
                  <a:pt x="f6" y="f62"/>
                </a:cubicBezTo>
                <a:cubicBezTo>
                  <a:pt x="f56" y="f63"/>
                  <a:pt x="f6" y="f64"/>
                  <a:pt x="f56" y="f65"/>
                </a:cubicBezTo>
                <a:cubicBezTo>
                  <a:pt x="f54" y="f66"/>
                  <a:pt x="f67" y="f68"/>
                  <a:pt x="f42" y="f66"/>
                </a:cubicBezTo>
                <a:cubicBezTo>
                  <a:pt x="f69" y="f70"/>
                  <a:pt x="f71" y="f72"/>
                  <a:pt x="f67" y="f73"/>
                </a:cubicBezTo>
                <a:cubicBezTo>
                  <a:pt x="f47" y="f74"/>
                  <a:pt x="f69" y="f74"/>
                  <a:pt x="f45" y="f75"/>
                </a:cubicBezTo>
                <a:cubicBezTo>
                  <a:pt x="f45" y="f75"/>
                  <a:pt x="f45" y="f75"/>
                  <a:pt x="f44" y="f76"/>
                </a:cubicBezTo>
                <a:cubicBezTo>
                  <a:pt x="f43" y="f77"/>
                  <a:pt x="f42" y="f78"/>
                  <a:pt x="f41" y="f78"/>
                </a:cubicBezTo>
                <a:cubicBezTo>
                  <a:pt x="f79" y="f80"/>
                  <a:pt x="f81" y="f78"/>
                  <a:pt x="f82" y="f74"/>
                </a:cubicBezTo>
                <a:cubicBezTo>
                  <a:pt x="f83" y="f73"/>
                  <a:pt x="f38" y="f84"/>
                  <a:pt x="f85" y="f74"/>
                </a:cubicBezTo>
                <a:cubicBezTo>
                  <a:pt x="f85" y="f77"/>
                  <a:pt x="f86" y="f87"/>
                  <a:pt x="f86" y="f88"/>
                </a:cubicBezTo>
                <a:cubicBezTo>
                  <a:pt x="f86" y="f89"/>
                  <a:pt x="f36" y="f90"/>
                  <a:pt x="f36" y="f91"/>
                </a:cubicBezTo>
                <a:cubicBezTo>
                  <a:pt x="f35" y="f92"/>
                  <a:pt x="f34" y="f93"/>
                  <a:pt x="f33" y="f94"/>
                </a:cubicBezTo>
                <a:cubicBezTo>
                  <a:pt x="f32" y="f95"/>
                  <a:pt x="f32" y="f96"/>
                  <a:pt x="f31" y="f91"/>
                </a:cubicBezTo>
                <a:cubicBezTo>
                  <a:pt x="f30" y="f96"/>
                  <a:pt x="f30" y="f93"/>
                  <a:pt x="f29" y="f97"/>
                </a:cubicBezTo>
                <a:cubicBezTo>
                  <a:pt x="f27" y="f94"/>
                  <a:pt x="f25" y="f96"/>
                  <a:pt x="f23" y="f91"/>
                </a:cubicBezTo>
                <a:cubicBezTo>
                  <a:pt x="f20" y="f88"/>
                  <a:pt x="f98" y="f80"/>
                  <a:pt x="f20" y="f99"/>
                </a:cubicBezTo>
                <a:cubicBezTo>
                  <a:pt x="f100" y="f78"/>
                  <a:pt x="f101" y="f80"/>
                  <a:pt x="f15" y="f80"/>
                </a:cubicBezTo>
                <a:cubicBezTo>
                  <a:pt x="f10" y="f80"/>
                  <a:pt x="f10" y="f78"/>
                  <a:pt x="f8" y="f77"/>
                </a:cubicBezTo>
                <a:cubicBezTo>
                  <a:pt x="f8" y="f76"/>
                  <a:pt x="f10" y="f75"/>
                  <a:pt x="f8" y="f75"/>
                </a:cubicBezTo>
                <a:cubicBezTo>
                  <a:pt x="f102" y="f74"/>
                  <a:pt x="f103" y="f74"/>
                  <a:pt x="f104" y="f73"/>
                </a:cubicBezTo>
                <a:cubicBezTo>
                  <a:pt x="f104" y="f105"/>
                  <a:pt x="f106" y="f72"/>
                  <a:pt x="f107" y="f105"/>
                </a:cubicBezTo>
                <a:cubicBezTo>
                  <a:pt x="f108" y="f87"/>
                  <a:pt x="f109" y="f97"/>
                  <a:pt x="f110" y="f111"/>
                </a:cubicBezTo>
                <a:cubicBezTo>
                  <a:pt x="f110" y="f111"/>
                  <a:pt x="f112" y="f113"/>
                  <a:pt x="f112" y="f114"/>
                </a:cubicBezTo>
                <a:cubicBezTo>
                  <a:pt x="f115" y="f116"/>
                  <a:pt x="f117" y="f116"/>
                  <a:pt x="f118" y="f119"/>
                </a:cubicBezTo>
                <a:cubicBezTo>
                  <a:pt x="f120" y="f121"/>
                  <a:pt x="f122" y="f121"/>
                  <a:pt x="f123" y="f124"/>
                </a:cubicBezTo>
                <a:cubicBezTo>
                  <a:pt x="f125" y="f126"/>
                  <a:pt x="f127" y="f128"/>
                  <a:pt x="f114" y="f129"/>
                </a:cubicBezTo>
                <a:cubicBezTo>
                  <a:pt x="f77" y="f130"/>
                  <a:pt x="f65" y="f131"/>
                  <a:pt x="f52" y="f56"/>
                </a:cubicBezTo>
                <a:cubicBezTo>
                  <a:pt x="f132" y="f133"/>
                  <a:pt x="f13" y="f134"/>
                  <a:pt x="f14" y="f135"/>
                </a:cubicBezTo>
                <a:cubicBezTo>
                  <a:pt x="f14" y="f136"/>
                  <a:pt x="f137" y="f7"/>
                  <a:pt x="f138" y="f7"/>
                </a:cubicBezTo>
                <a:cubicBezTo>
                  <a:pt x="f5" y="f7"/>
                  <a:pt x="f139" y="f140"/>
                  <a:pt x="f139" y="f141"/>
                </a:cubicBezTo>
                <a:cubicBezTo>
                  <a:pt x="f24" y="f134"/>
                  <a:pt x="f137" y="f133"/>
                  <a:pt x="f132" y="f56"/>
                </a:cubicBezTo>
                <a:cubicBezTo>
                  <a:pt x="f142" y="f143"/>
                  <a:pt x="f68" y="f144"/>
                  <a:pt x="f91" y="f145"/>
                </a:cubicBezTo>
                <a:cubicBezTo>
                  <a:pt x="f146" y="f147"/>
                  <a:pt x="f148" y="f149"/>
                  <a:pt x="f150" y="f151"/>
                </a:cubicBezTo>
                <a:cubicBezTo>
                  <a:pt x="f152" y="f153"/>
                  <a:pt x="f154" y="f155"/>
                  <a:pt x="f149" y="f156"/>
                </a:cubicBezTo>
                <a:cubicBezTo>
                  <a:pt x="f149" y="f157"/>
                  <a:pt x="f125" y="f158"/>
                  <a:pt x="f125" y="f158"/>
                </a:cubicBezTo>
                <a:cubicBezTo>
                  <a:pt x="f159" y="f158"/>
                  <a:pt x="f160" y="f158"/>
                  <a:pt x="f156" y="f158"/>
                </a:cubicBezTo>
                <a:cubicBezTo>
                  <a:pt x="f158" y="f158"/>
                  <a:pt x="f158" y="f157"/>
                  <a:pt x="f158" y="f155"/>
                </a:cubicBezTo>
                <a:cubicBezTo>
                  <a:pt x="f158" y="f161"/>
                  <a:pt x="f162" y="f163"/>
                  <a:pt x="f113" y="f150"/>
                </a:cubicBezTo>
                <a:cubicBezTo>
                  <a:pt x="f146" y="f152"/>
                  <a:pt x="f164" y="f159"/>
                  <a:pt x="f165" y="f166"/>
                </a:cubicBezTo>
                <a:cubicBezTo>
                  <a:pt x="f97" y="f127"/>
                  <a:pt x="f97" y="f151"/>
                  <a:pt x="f94" y="f153"/>
                </a:cubicBezTo>
                <a:cubicBezTo>
                  <a:pt x="f92" y="f167"/>
                  <a:pt x="f96" y="f111"/>
                  <a:pt x="f168" y="f169"/>
                </a:cubicBezTo>
                <a:cubicBezTo>
                  <a:pt x="f170" y="f170"/>
                  <a:pt x="f111" y="f171"/>
                  <a:pt x="f119" y="f111"/>
                </a:cubicBezTo>
                <a:cubicBezTo>
                  <a:pt x="f121" y="f113"/>
                  <a:pt x="f162" y="f114"/>
                  <a:pt x="f167" y="f114"/>
                </a:cubicBezTo>
                <a:cubicBezTo>
                  <a:pt x="f124" y="f172"/>
                  <a:pt x="f124" y="f116"/>
                  <a:pt x="f148" y="f119"/>
                </a:cubicBezTo>
                <a:cubicBezTo>
                  <a:pt x="f173" y="f162"/>
                  <a:pt x="f174" y="f167"/>
                  <a:pt x="f175" y="f176"/>
                </a:cubicBezTo>
                <a:cubicBezTo>
                  <a:pt x="f177" y="f91"/>
                  <a:pt x="f178" y="f179"/>
                  <a:pt x="f180" y="f181"/>
                </a:cubicBezTo>
                <a:cubicBezTo>
                  <a:pt x="f182" y="f181"/>
                  <a:pt x="f183" y="f184"/>
                  <a:pt x="f185" y="f65"/>
                </a:cubicBezTo>
                <a:cubicBezTo>
                  <a:pt x="f186" y="f187"/>
                  <a:pt x="f185" y="f63"/>
                  <a:pt x="f183" y="f62"/>
                </a:cubicBezTo>
                <a:cubicBezTo>
                  <a:pt x="f183" y="f61"/>
                  <a:pt x="f183" y="f60"/>
                  <a:pt x="f183" y="f60"/>
                </a:cubicBezTo>
                <a:cubicBezTo>
                  <a:pt x="f185" y="f59"/>
                  <a:pt x="f107" y="f59"/>
                  <a:pt x="f186" y="f57"/>
                </a:cubicBezTo>
                <a:cubicBezTo>
                  <a:pt x="f186" y="f57"/>
                  <a:pt x="f188" y="f57"/>
                  <a:pt x="f188" y="f189"/>
                </a:cubicBezTo>
                <a:cubicBezTo>
                  <a:pt x="f106" y="f142"/>
                  <a:pt x="f103" y="f142"/>
                  <a:pt x="f10" y="f55"/>
                </a:cubicBezTo>
                <a:cubicBezTo>
                  <a:pt x="f15" y="f52"/>
                  <a:pt x="f10" y="f190"/>
                  <a:pt x="f8" y="f191"/>
                </a:cubicBezTo>
                <a:cubicBezTo>
                  <a:pt x="f104" y="f192"/>
                  <a:pt x="f193" y="f194"/>
                  <a:pt x="f104" y="f48"/>
                </a:cubicBezTo>
                <a:cubicBezTo>
                  <a:pt x="f103" y="f46"/>
                  <a:pt x="f102" y="f9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" name="Freeform 7">
            <a:extLst>
              <a:ext uri="{FF2B5EF4-FFF2-40B4-BE49-F238E27FC236}">
                <a16:creationId xmlns:a16="http://schemas.microsoft.com/office/drawing/2014/main" id="{C392B773-C9A2-C0DF-9640-31D8D55DF3CC}"/>
              </a:ext>
            </a:extLst>
          </p:cNvPr>
          <p:cNvSpPr/>
          <p:nvPr/>
        </p:nvSpPr>
        <p:spPr>
          <a:xfrm>
            <a:off x="3976689" y="1955801"/>
            <a:ext cx="538160" cy="7683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60"/>
              <a:gd name="f7" fmla="val 228"/>
              <a:gd name="f8" fmla="val 123"/>
              <a:gd name="f9" fmla="val 80"/>
              <a:gd name="f10" fmla="val 121"/>
              <a:gd name="f11" fmla="val 84"/>
              <a:gd name="f12" fmla="val 118"/>
              <a:gd name="f13" fmla="val 85"/>
              <a:gd name="f14" fmla="val 114"/>
              <a:gd name="f15" fmla="val 111"/>
              <a:gd name="f16" fmla="val 83"/>
              <a:gd name="f17" fmla="val 110"/>
              <a:gd name="f18" fmla="val 108"/>
              <a:gd name="f19" fmla="val 100"/>
              <a:gd name="f20" fmla="val 97"/>
              <a:gd name="f21" fmla="val 91"/>
              <a:gd name="f22" fmla="val 93"/>
              <a:gd name="f23" fmla="val 90"/>
              <a:gd name="f24" fmla="val 94"/>
              <a:gd name="f25" fmla="val 89"/>
              <a:gd name="f26" fmla="val 95"/>
              <a:gd name="f27" fmla="val 98"/>
              <a:gd name="f28" fmla="val 99"/>
              <a:gd name="f29" fmla="val 88"/>
              <a:gd name="f30" fmla="val 103"/>
              <a:gd name="f31" fmla="val 113"/>
              <a:gd name="f32" fmla="val 116"/>
              <a:gd name="f33" fmla="val 86"/>
              <a:gd name="f34" fmla="val 120"/>
              <a:gd name="f35" fmla="val 130"/>
              <a:gd name="f36" fmla="val 92"/>
              <a:gd name="f37" fmla="val 131"/>
              <a:gd name="f38" fmla="val 136"/>
              <a:gd name="f39" fmla="val 138"/>
              <a:gd name="f40" fmla="val 96"/>
              <a:gd name="f41" fmla="val 139"/>
              <a:gd name="f42" fmla="val 140"/>
              <a:gd name="f43" fmla="val 142"/>
              <a:gd name="f44" fmla="val 105"/>
              <a:gd name="f45" fmla="val 145"/>
              <a:gd name="f46" fmla="val 107"/>
              <a:gd name="f47" fmla="val 143"/>
              <a:gd name="f48" fmla="val 144"/>
              <a:gd name="f49" fmla="val 126"/>
              <a:gd name="f50" fmla="val 141"/>
              <a:gd name="f51" fmla="val 135"/>
              <a:gd name="f52" fmla="val 146"/>
              <a:gd name="f53" fmla="val 132"/>
              <a:gd name="f54" fmla="val 152"/>
              <a:gd name="f55" fmla="val 155"/>
              <a:gd name="f56" fmla="val 157"/>
              <a:gd name="f57" fmla="val 134"/>
              <a:gd name="f58" fmla="val 169"/>
              <a:gd name="f59" fmla="val 178"/>
              <a:gd name="f60" fmla="val 188"/>
              <a:gd name="f61" fmla="val 192"/>
              <a:gd name="f62" fmla="val 194"/>
              <a:gd name="f63" fmla="val 148"/>
              <a:gd name="f64" fmla="val 195"/>
              <a:gd name="f65" fmla="val 156"/>
              <a:gd name="f66" fmla="val 196"/>
              <a:gd name="f67" fmla="val 204"/>
              <a:gd name="f68" fmla="val 159"/>
              <a:gd name="f69" fmla="val 212"/>
              <a:gd name="f70" fmla="val 158"/>
              <a:gd name="f71" fmla="val 219"/>
              <a:gd name="f72" fmla="val 151"/>
              <a:gd name="f73" fmla="val 223"/>
              <a:gd name="f74" fmla="val 222"/>
              <a:gd name="f75" fmla="val 133"/>
              <a:gd name="f76" fmla="val 214"/>
              <a:gd name="f77" fmla="val 208"/>
              <a:gd name="f78" fmla="val 203"/>
              <a:gd name="f79" fmla="val 199"/>
              <a:gd name="f80" fmla="val 193"/>
              <a:gd name="f81" fmla="val 137"/>
              <a:gd name="f82" fmla="val 189"/>
              <a:gd name="f83" fmla="val 170"/>
              <a:gd name="f84" fmla="val 128"/>
              <a:gd name="f85" fmla="val 127"/>
              <a:gd name="f86" fmla="val 153"/>
              <a:gd name="f87" fmla="val 117"/>
              <a:gd name="f88" fmla="val 154"/>
              <a:gd name="f89" fmla="val 162"/>
              <a:gd name="f90" fmla="val 173"/>
              <a:gd name="f91" fmla="val 112"/>
              <a:gd name="f92" fmla="val 183"/>
              <a:gd name="f93" fmla="val 197"/>
              <a:gd name="f94" fmla="val 115"/>
              <a:gd name="f95" fmla="val 201"/>
              <a:gd name="f96" fmla="val 122"/>
              <a:gd name="f97" fmla="val 205"/>
              <a:gd name="f98" fmla="val 124"/>
              <a:gd name="f99" fmla="val 211"/>
              <a:gd name="f100" fmla="val 218"/>
              <a:gd name="f101" fmla="val 119"/>
              <a:gd name="f102" fmla="val 224"/>
              <a:gd name="f103" fmla="val 227"/>
              <a:gd name="f104" fmla="val 102"/>
              <a:gd name="f105" fmla="val 217"/>
              <a:gd name="f106" fmla="val 209"/>
              <a:gd name="f107" fmla="val 106"/>
              <a:gd name="f108" fmla="val 198"/>
              <a:gd name="f109" fmla="val 109"/>
              <a:gd name="f110" fmla="val 171"/>
              <a:gd name="f111" fmla="val 104"/>
              <a:gd name="f112" fmla="val 101"/>
              <a:gd name="f113" fmla="val 167"/>
              <a:gd name="f114" fmla="val 177"/>
              <a:gd name="f115" fmla="val 79"/>
              <a:gd name="f116" fmla="val 77"/>
              <a:gd name="f117" fmla="val 191"/>
              <a:gd name="f118" fmla="val 202"/>
              <a:gd name="f119" fmla="val 210"/>
              <a:gd name="f120" fmla="val 71"/>
              <a:gd name="f121" fmla="val 63"/>
              <a:gd name="f122" fmla="val 58"/>
              <a:gd name="f123" fmla="val 55"/>
              <a:gd name="f124" fmla="val 207"/>
              <a:gd name="f125" fmla="val 54"/>
              <a:gd name="f126" fmla="val 56"/>
              <a:gd name="f127" fmla="val 62"/>
              <a:gd name="f128" fmla="val 68"/>
              <a:gd name="f129" fmla="val 73"/>
              <a:gd name="f130" fmla="val 75"/>
              <a:gd name="f131" fmla="val 187"/>
              <a:gd name="f132" fmla="val 82"/>
              <a:gd name="f133" fmla="val 174"/>
              <a:gd name="f134" fmla="val 165"/>
              <a:gd name="f135" fmla="val 149"/>
              <a:gd name="f136" fmla="val 81"/>
              <a:gd name="f137" fmla="val 72"/>
              <a:gd name="f138" fmla="val 161"/>
              <a:gd name="f139" fmla="val 51"/>
              <a:gd name="f140" fmla="val 52"/>
              <a:gd name="f141" fmla="val 53"/>
              <a:gd name="f142" fmla="val 47"/>
              <a:gd name="f143" fmla="val 43"/>
              <a:gd name="f144" fmla="val 37"/>
              <a:gd name="f145" fmla="val 32"/>
              <a:gd name="f146" fmla="val 27"/>
              <a:gd name="f147" fmla="val 25"/>
              <a:gd name="f148" fmla="val 26"/>
              <a:gd name="f149" fmla="val 35"/>
              <a:gd name="f150" fmla="val 164"/>
              <a:gd name="f151" fmla="val 44"/>
              <a:gd name="f152" fmla="val 48"/>
              <a:gd name="f153" fmla="val 168"/>
              <a:gd name="f154" fmla="val 61"/>
              <a:gd name="f155" fmla="val 78"/>
              <a:gd name="f156" fmla="val 129"/>
              <a:gd name="f157" fmla="val 66"/>
              <a:gd name="f158" fmla="val 57"/>
              <a:gd name="f159" fmla="val 39"/>
              <a:gd name="f160" fmla="val 33"/>
              <a:gd name="f161" fmla="val 147"/>
              <a:gd name="f162" fmla="val 21"/>
              <a:gd name="f163" fmla="val 15"/>
              <a:gd name="f164" fmla="val 9"/>
              <a:gd name="f165" fmla="val 7"/>
              <a:gd name="f166" fmla="val 4"/>
              <a:gd name="f167" fmla="val 6"/>
              <a:gd name="f168" fmla="val 11"/>
              <a:gd name="f169" fmla="val 16"/>
              <a:gd name="f170" fmla="val 23"/>
              <a:gd name="f171" fmla="val 28"/>
              <a:gd name="f172" fmla="val 36"/>
              <a:gd name="f173" fmla="val 41"/>
              <a:gd name="f174" fmla="val 50"/>
              <a:gd name="f175" fmla="val 59"/>
              <a:gd name="f176" fmla="val 74"/>
              <a:gd name="f177" fmla="val 45"/>
              <a:gd name="f178" fmla="val 31"/>
              <a:gd name="f179" fmla="val 10"/>
              <a:gd name="f180" fmla="val 1"/>
              <a:gd name="f181" fmla="val 12"/>
              <a:gd name="f182" fmla="val 18"/>
              <a:gd name="f183" fmla="val 29"/>
              <a:gd name="f184" fmla="val 34"/>
              <a:gd name="f185" fmla="val 64"/>
              <a:gd name="f186" fmla="val 69"/>
              <a:gd name="f187" fmla="val 76"/>
              <a:gd name="f188" fmla="val 14"/>
              <a:gd name="f189" fmla="val 70"/>
              <a:gd name="f190" fmla="val 22"/>
              <a:gd name="f191" fmla="val 38"/>
              <a:gd name="f192" fmla="val 40"/>
              <a:gd name="f193" fmla="val 65"/>
              <a:gd name="f194" fmla="val 67"/>
              <a:gd name="f195" fmla="val 24"/>
              <a:gd name="f196" fmla="val 60"/>
              <a:gd name="f197" fmla="val 87"/>
              <a:gd name="f198" fmla="val 5"/>
              <a:gd name="f199" fmla="val 8"/>
              <a:gd name="f200" fmla="val 20"/>
              <a:gd name="f201" fmla="val 46"/>
              <a:gd name="f202" fmla="val 3"/>
              <a:gd name="f203" fmla="val 30"/>
              <a:gd name="f204" fmla="+- 0 0 -90"/>
              <a:gd name="f205" fmla="*/ f3 1 160"/>
              <a:gd name="f206" fmla="*/ f4 1 228"/>
              <a:gd name="f207" fmla="val f5"/>
              <a:gd name="f208" fmla="val f6"/>
              <a:gd name="f209" fmla="val f7"/>
              <a:gd name="f210" fmla="*/ f204 f0 1"/>
              <a:gd name="f211" fmla="+- f209 0 f207"/>
              <a:gd name="f212" fmla="+- f208 0 f207"/>
              <a:gd name="f213" fmla="*/ f210 1 f2"/>
              <a:gd name="f214" fmla="*/ f212 1 160"/>
              <a:gd name="f215" fmla="*/ f211 1 228"/>
              <a:gd name="f216" fmla="*/ 114 f212 1"/>
              <a:gd name="f217" fmla="*/ 84 f211 1"/>
              <a:gd name="f218" fmla="*/ 91 f212 1"/>
              <a:gd name="f219" fmla="*/ 93 f211 1"/>
              <a:gd name="f220" fmla="*/ 88 f212 1"/>
              <a:gd name="f221" fmla="*/ 100 f211 1"/>
              <a:gd name="f222" fmla="*/ 86 f212 1"/>
              <a:gd name="f223" fmla="*/ 121 f211 1"/>
              <a:gd name="f224" fmla="*/ 98 f212 1"/>
              <a:gd name="f225" fmla="*/ 139 f211 1"/>
              <a:gd name="f226" fmla="*/ 110 f212 1"/>
              <a:gd name="f227" fmla="*/ 143 f211 1"/>
              <a:gd name="f228" fmla="*/ 126 f212 1"/>
              <a:gd name="f229" fmla="*/ 141 f211 1"/>
              <a:gd name="f230" fmla="*/ 131 f212 1"/>
              <a:gd name="f231" fmla="*/ 160 f211 1"/>
              <a:gd name="f232" fmla="*/ 148 f212 1"/>
              <a:gd name="f233" fmla="*/ 195 f211 1"/>
              <a:gd name="f234" fmla="*/ 144 f212 1"/>
              <a:gd name="f235" fmla="*/ 222 f211 1"/>
              <a:gd name="f236" fmla="*/ 135 f212 1"/>
              <a:gd name="f237" fmla="*/ 199 f211 1"/>
              <a:gd name="f238" fmla="*/ 128 f212 1"/>
              <a:gd name="f239" fmla="*/ 113 f212 1"/>
              <a:gd name="f240" fmla="*/ 162 f211 1"/>
              <a:gd name="f241" fmla="*/ 115 f212 1"/>
              <a:gd name="f242" fmla="*/ 201 f211 1"/>
              <a:gd name="f243" fmla="*/ 108 f212 1"/>
              <a:gd name="f244" fmla="*/ 227 f211 1"/>
              <a:gd name="f245" fmla="*/ 103 f212 1"/>
              <a:gd name="f246" fmla="*/ 95 f212 1"/>
              <a:gd name="f247" fmla="*/ 156 f211 1"/>
              <a:gd name="f248" fmla="*/ 80 f212 1"/>
              <a:gd name="f249" fmla="*/ 58 f212 1"/>
              <a:gd name="f250" fmla="*/ 211 f211 1"/>
              <a:gd name="f251" fmla="*/ 68 f212 1"/>
              <a:gd name="f252" fmla="*/ 189 f211 1"/>
              <a:gd name="f253" fmla="*/ 81 f212 1"/>
              <a:gd name="f254" fmla="*/ 146 f211 1"/>
              <a:gd name="f255" fmla="*/ 53 f212 1"/>
              <a:gd name="f256" fmla="*/ 177 f211 1"/>
              <a:gd name="f257" fmla="*/ 32 f212 1"/>
              <a:gd name="f258" fmla="*/ 191 f211 1"/>
              <a:gd name="f259" fmla="*/ 44 f212 1"/>
              <a:gd name="f260" fmla="*/ 167 f211 1"/>
              <a:gd name="f261" fmla="*/ 75 f212 1"/>
              <a:gd name="f262" fmla="*/ 66 f212 1"/>
              <a:gd name="f263" fmla="*/ 131 f211 1"/>
              <a:gd name="f264" fmla="*/ 33 f212 1"/>
              <a:gd name="f265" fmla="*/ 147 f211 1"/>
              <a:gd name="f266" fmla="*/ 7 f212 1"/>
              <a:gd name="f267" fmla="*/ 151 f211 1"/>
              <a:gd name="f268" fmla="*/ 28 f212 1"/>
              <a:gd name="f269" fmla="*/ 133 f211 1"/>
              <a:gd name="f270" fmla="*/ 127 f211 1"/>
              <a:gd name="f271" fmla="*/ 112 f211 1"/>
              <a:gd name="f272" fmla="*/ 26 f212 1"/>
              <a:gd name="f273" fmla="*/ 115 f211 1"/>
              <a:gd name="f274" fmla="*/ 1 f212 1"/>
              <a:gd name="f275" fmla="*/ 106 f211 1"/>
              <a:gd name="f276" fmla="*/ 27 f212 1"/>
              <a:gd name="f277" fmla="*/ 102 f211 1"/>
              <a:gd name="f278" fmla="*/ 64 f212 1"/>
              <a:gd name="f279" fmla="*/ 109 f211 1"/>
              <a:gd name="f280" fmla="*/ 73 f212 1"/>
              <a:gd name="f281" fmla="*/ 94 f211 1"/>
              <a:gd name="f282" fmla="*/ 80 f211 1"/>
              <a:gd name="f283" fmla="*/ 16 f212 1"/>
              <a:gd name="f284" fmla="*/ 57 f211 1"/>
              <a:gd name="f285" fmla="*/ 39 f212 1"/>
              <a:gd name="f286" fmla="*/ 68 f211 1"/>
              <a:gd name="f287" fmla="*/ 72 f212 1"/>
              <a:gd name="f288" fmla="*/ 90 f211 1"/>
              <a:gd name="f289" fmla="*/ 78 f211 1"/>
              <a:gd name="f290" fmla="*/ 51 f212 1"/>
              <a:gd name="f291" fmla="*/ 52 f211 1"/>
              <a:gd name="f292" fmla="*/ 28 f211 1"/>
              <a:gd name="f293" fmla="*/ 61 f212 1"/>
              <a:gd name="f294" fmla="*/ 44 f211 1"/>
              <a:gd name="f295" fmla="*/ 73 f211 1"/>
              <a:gd name="f296" fmla="*/ 81 f211 1"/>
              <a:gd name="f297" fmla="*/ 87 f212 1"/>
              <a:gd name="f298" fmla="*/ 36 f211 1"/>
              <a:gd name="f299" fmla="*/ 70 f212 1"/>
              <a:gd name="f300" fmla="*/ 18 f211 1"/>
              <a:gd name="f301" fmla="*/ 97 f212 1"/>
              <a:gd name="f302" fmla="*/ 15 f211 1"/>
              <a:gd name="f303" fmla="*/ 109 f212 1"/>
              <a:gd name="f304" fmla="*/ 74 f211 1"/>
              <a:gd name="f305" fmla="*/ 118 f212 1"/>
              <a:gd name="f306" fmla="*/ 31 f211 1"/>
              <a:gd name="f307" fmla="*/ 9 f211 1"/>
              <a:gd name="f308" fmla="*/ 134 f212 1"/>
              <a:gd name="f309" fmla="*/ 11 f211 1"/>
              <a:gd name="f310" fmla="*/ 121 f212 1"/>
              <a:gd name="f311" fmla="*/ 33 f211 1"/>
              <a:gd name="f312" fmla="*/ 123 f212 1"/>
              <a:gd name="f313" fmla="*/ 76 f211 1"/>
              <a:gd name="f314" fmla="+- f213 0 f1"/>
              <a:gd name="f315" fmla="*/ f216 1 160"/>
              <a:gd name="f316" fmla="*/ f217 1 228"/>
              <a:gd name="f317" fmla="*/ f218 1 160"/>
              <a:gd name="f318" fmla="*/ f219 1 228"/>
              <a:gd name="f319" fmla="*/ f220 1 160"/>
              <a:gd name="f320" fmla="*/ f221 1 228"/>
              <a:gd name="f321" fmla="*/ f222 1 160"/>
              <a:gd name="f322" fmla="*/ f223 1 228"/>
              <a:gd name="f323" fmla="*/ f224 1 160"/>
              <a:gd name="f324" fmla="*/ f225 1 228"/>
              <a:gd name="f325" fmla="*/ f226 1 160"/>
              <a:gd name="f326" fmla="*/ f227 1 228"/>
              <a:gd name="f327" fmla="*/ f228 1 160"/>
              <a:gd name="f328" fmla="*/ f229 1 228"/>
              <a:gd name="f329" fmla="*/ f230 1 160"/>
              <a:gd name="f330" fmla="*/ f231 1 228"/>
              <a:gd name="f331" fmla="*/ f232 1 160"/>
              <a:gd name="f332" fmla="*/ f233 1 228"/>
              <a:gd name="f333" fmla="*/ f234 1 160"/>
              <a:gd name="f334" fmla="*/ f235 1 228"/>
              <a:gd name="f335" fmla="*/ f236 1 160"/>
              <a:gd name="f336" fmla="*/ f237 1 228"/>
              <a:gd name="f337" fmla="*/ f238 1 160"/>
              <a:gd name="f338" fmla="*/ f239 1 160"/>
              <a:gd name="f339" fmla="*/ f240 1 228"/>
              <a:gd name="f340" fmla="*/ f241 1 160"/>
              <a:gd name="f341" fmla="*/ f242 1 228"/>
              <a:gd name="f342" fmla="*/ f243 1 160"/>
              <a:gd name="f343" fmla="*/ f244 1 228"/>
              <a:gd name="f344" fmla="*/ f245 1 160"/>
              <a:gd name="f345" fmla="*/ f246 1 160"/>
              <a:gd name="f346" fmla="*/ f247 1 228"/>
              <a:gd name="f347" fmla="*/ f248 1 160"/>
              <a:gd name="f348" fmla="*/ f249 1 160"/>
              <a:gd name="f349" fmla="*/ f250 1 228"/>
              <a:gd name="f350" fmla="*/ f251 1 160"/>
              <a:gd name="f351" fmla="*/ f252 1 228"/>
              <a:gd name="f352" fmla="*/ f253 1 160"/>
              <a:gd name="f353" fmla="*/ f254 1 228"/>
              <a:gd name="f354" fmla="*/ f255 1 160"/>
              <a:gd name="f355" fmla="*/ f256 1 228"/>
              <a:gd name="f356" fmla="*/ f257 1 160"/>
              <a:gd name="f357" fmla="*/ f258 1 228"/>
              <a:gd name="f358" fmla="*/ f259 1 160"/>
              <a:gd name="f359" fmla="*/ f260 1 228"/>
              <a:gd name="f360" fmla="*/ f261 1 160"/>
              <a:gd name="f361" fmla="*/ f262 1 160"/>
              <a:gd name="f362" fmla="*/ f263 1 228"/>
              <a:gd name="f363" fmla="*/ f264 1 160"/>
              <a:gd name="f364" fmla="*/ f265 1 228"/>
              <a:gd name="f365" fmla="*/ f266 1 160"/>
              <a:gd name="f366" fmla="*/ f267 1 228"/>
              <a:gd name="f367" fmla="*/ f268 1 160"/>
              <a:gd name="f368" fmla="*/ f269 1 228"/>
              <a:gd name="f369" fmla="*/ f270 1 228"/>
              <a:gd name="f370" fmla="*/ f271 1 228"/>
              <a:gd name="f371" fmla="*/ f272 1 160"/>
              <a:gd name="f372" fmla="*/ f273 1 228"/>
              <a:gd name="f373" fmla="*/ f274 1 160"/>
              <a:gd name="f374" fmla="*/ f275 1 228"/>
              <a:gd name="f375" fmla="*/ f276 1 160"/>
              <a:gd name="f376" fmla="*/ f277 1 228"/>
              <a:gd name="f377" fmla="*/ f278 1 160"/>
              <a:gd name="f378" fmla="*/ f279 1 228"/>
              <a:gd name="f379" fmla="*/ f280 1 160"/>
              <a:gd name="f380" fmla="*/ f281 1 228"/>
              <a:gd name="f381" fmla="*/ f282 1 228"/>
              <a:gd name="f382" fmla="*/ f283 1 160"/>
              <a:gd name="f383" fmla="*/ f284 1 228"/>
              <a:gd name="f384" fmla="*/ f285 1 160"/>
              <a:gd name="f385" fmla="*/ f286 1 228"/>
              <a:gd name="f386" fmla="*/ f287 1 160"/>
              <a:gd name="f387" fmla="*/ f288 1 228"/>
              <a:gd name="f388" fmla="*/ f289 1 228"/>
              <a:gd name="f389" fmla="*/ f290 1 160"/>
              <a:gd name="f390" fmla="*/ f291 1 228"/>
              <a:gd name="f391" fmla="*/ f292 1 228"/>
              <a:gd name="f392" fmla="*/ f293 1 160"/>
              <a:gd name="f393" fmla="*/ f294 1 228"/>
              <a:gd name="f394" fmla="*/ f295 1 228"/>
              <a:gd name="f395" fmla="*/ f296 1 228"/>
              <a:gd name="f396" fmla="*/ f297 1 160"/>
              <a:gd name="f397" fmla="*/ f298 1 228"/>
              <a:gd name="f398" fmla="*/ f299 1 160"/>
              <a:gd name="f399" fmla="*/ f300 1 228"/>
              <a:gd name="f400" fmla="*/ f301 1 160"/>
              <a:gd name="f401" fmla="*/ f302 1 228"/>
              <a:gd name="f402" fmla="*/ f303 1 160"/>
              <a:gd name="f403" fmla="*/ f304 1 228"/>
              <a:gd name="f404" fmla="*/ f305 1 160"/>
              <a:gd name="f405" fmla="*/ f306 1 228"/>
              <a:gd name="f406" fmla="*/ f307 1 228"/>
              <a:gd name="f407" fmla="*/ f308 1 160"/>
              <a:gd name="f408" fmla="*/ f309 1 228"/>
              <a:gd name="f409" fmla="*/ f310 1 160"/>
              <a:gd name="f410" fmla="*/ f311 1 228"/>
              <a:gd name="f411" fmla="*/ f312 1 160"/>
              <a:gd name="f412" fmla="*/ f313 1 228"/>
              <a:gd name="f413" fmla="*/ 0 1 f214"/>
              <a:gd name="f414" fmla="*/ f208 1 f214"/>
              <a:gd name="f415" fmla="*/ 0 1 f215"/>
              <a:gd name="f416" fmla="*/ f209 1 f215"/>
              <a:gd name="f417" fmla="*/ f315 1 f214"/>
              <a:gd name="f418" fmla="*/ f316 1 f215"/>
              <a:gd name="f419" fmla="*/ f317 1 f214"/>
              <a:gd name="f420" fmla="*/ f318 1 f215"/>
              <a:gd name="f421" fmla="*/ f319 1 f214"/>
              <a:gd name="f422" fmla="*/ f320 1 f215"/>
              <a:gd name="f423" fmla="*/ f321 1 f214"/>
              <a:gd name="f424" fmla="*/ f322 1 f215"/>
              <a:gd name="f425" fmla="*/ f323 1 f214"/>
              <a:gd name="f426" fmla="*/ f324 1 f215"/>
              <a:gd name="f427" fmla="*/ f325 1 f214"/>
              <a:gd name="f428" fmla="*/ f326 1 f215"/>
              <a:gd name="f429" fmla="*/ f327 1 f214"/>
              <a:gd name="f430" fmla="*/ f328 1 f215"/>
              <a:gd name="f431" fmla="*/ f329 1 f214"/>
              <a:gd name="f432" fmla="*/ f330 1 f215"/>
              <a:gd name="f433" fmla="*/ f331 1 f214"/>
              <a:gd name="f434" fmla="*/ f332 1 f215"/>
              <a:gd name="f435" fmla="*/ f333 1 f214"/>
              <a:gd name="f436" fmla="*/ f334 1 f215"/>
              <a:gd name="f437" fmla="*/ f335 1 f214"/>
              <a:gd name="f438" fmla="*/ f336 1 f215"/>
              <a:gd name="f439" fmla="*/ f337 1 f214"/>
              <a:gd name="f440" fmla="*/ f338 1 f214"/>
              <a:gd name="f441" fmla="*/ f339 1 f215"/>
              <a:gd name="f442" fmla="*/ f340 1 f214"/>
              <a:gd name="f443" fmla="*/ f341 1 f215"/>
              <a:gd name="f444" fmla="*/ f342 1 f214"/>
              <a:gd name="f445" fmla="*/ f343 1 f215"/>
              <a:gd name="f446" fmla="*/ f344 1 f214"/>
              <a:gd name="f447" fmla="*/ f345 1 f214"/>
              <a:gd name="f448" fmla="*/ f346 1 f215"/>
              <a:gd name="f449" fmla="*/ f347 1 f214"/>
              <a:gd name="f450" fmla="*/ f348 1 f214"/>
              <a:gd name="f451" fmla="*/ f349 1 f215"/>
              <a:gd name="f452" fmla="*/ f350 1 f214"/>
              <a:gd name="f453" fmla="*/ f351 1 f215"/>
              <a:gd name="f454" fmla="*/ f352 1 f214"/>
              <a:gd name="f455" fmla="*/ f353 1 f215"/>
              <a:gd name="f456" fmla="*/ f354 1 f214"/>
              <a:gd name="f457" fmla="*/ f355 1 f215"/>
              <a:gd name="f458" fmla="*/ f356 1 f214"/>
              <a:gd name="f459" fmla="*/ f357 1 f215"/>
              <a:gd name="f460" fmla="*/ f358 1 f214"/>
              <a:gd name="f461" fmla="*/ f359 1 f215"/>
              <a:gd name="f462" fmla="*/ f360 1 f214"/>
              <a:gd name="f463" fmla="*/ f361 1 f214"/>
              <a:gd name="f464" fmla="*/ f362 1 f215"/>
              <a:gd name="f465" fmla="*/ f363 1 f214"/>
              <a:gd name="f466" fmla="*/ f364 1 f215"/>
              <a:gd name="f467" fmla="*/ f365 1 f214"/>
              <a:gd name="f468" fmla="*/ f366 1 f215"/>
              <a:gd name="f469" fmla="*/ f367 1 f214"/>
              <a:gd name="f470" fmla="*/ f368 1 f215"/>
              <a:gd name="f471" fmla="*/ f369 1 f215"/>
              <a:gd name="f472" fmla="*/ f370 1 f215"/>
              <a:gd name="f473" fmla="*/ f371 1 f214"/>
              <a:gd name="f474" fmla="*/ f372 1 f215"/>
              <a:gd name="f475" fmla="*/ f373 1 f214"/>
              <a:gd name="f476" fmla="*/ f374 1 f215"/>
              <a:gd name="f477" fmla="*/ f375 1 f214"/>
              <a:gd name="f478" fmla="*/ f376 1 f215"/>
              <a:gd name="f479" fmla="*/ f377 1 f214"/>
              <a:gd name="f480" fmla="*/ f378 1 f215"/>
              <a:gd name="f481" fmla="*/ f379 1 f214"/>
              <a:gd name="f482" fmla="*/ f380 1 f215"/>
              <a:gd name="f483" fmla="*/ f381 1 f215"/>
              <a:gd name="f484" fmla="*/ f382 1 f214"/>
              <a:gd name="f485" fmla="*/ f383 1 f215"/>
              <a:gd name="f486" fmla="*/ f384 1 f214"/>
              <a:gd name="f487" fmla="*/ f385 1 f215"/>
              <a:gd name="f488" fmla="*/ f386 1 f214"/>
              <a:gd name="f489" fmla="*/ f387 1 f215"/>
              <a:gd name="f490" fmla="*/ f388 1 f215"/>
              <a:gd name="f491" fmla="*/ f389 1 f214"/>
              <a:gd name="f492" fmla="*/ f390 1 f215"/>
              <a:gd name="f493" fmla="*/ f391 1 f215"/>
              <a:gd name="f494" fmla="*/ f392 1 f214"/>
              <a:gd name="f495" fmla="*/ f393 1 f215"/>
              <a:gd name="f496" fmla="*/ f394 1 f215"/>
              <a:gd name="f497" fmla="*/ f395 1 f215"/>
              <a:gd name="f498" fmla="*/ f396 1 f214"/>
              <a:gd name="f499" fmla="*/ f397 1 f215"/>
              <a:gd name="f500" fmla="*/ f398 1 f214"/>
              <a:gd name="f501" fmla="*/ f399 1 f215"/>
              <a:gd name="f502" fmla="*/ f400 1 f214"/>
              <a:gd name="f503" fmla="*/ f401 1 f215"/>
              <a:gd name="f504" fmla="*/ f402 1 f214"/>
              <a:gd name="f505" fmla="*/ f403 1 f215"/>
              <a:gd name="f506" fmla="*/ f404 1 f214"/>
              <a:gd name="f507" fmla="*/ f405 1 f215"/>
              <a:gd name="f508" fmla="*/ f406 1 f215"/>
              <a:gd name="f509" fmla="*/ f407 1 f214"/>
              <a:gd name="f510" fmla="*/ f408 1 f215"/>
              <a:gd name="f511" fmla="*/ f409 1 f214"/>
              <a:gd name="f512" fmla="*/ f410 1 f215"/>
              <a:gd name="f513" fmla="*/ f411 1 f214"/>
              <a:gd name="f514" fmla="*/ f412 1 f215"/>
              <a:gd name="f515" fmla="*/ f413 f205 1"/>
              <a:gd name="f516" fmla="*/ f414 f205 1"/>
              <a:gd name="f517" fmla="*/ f416 f206 1"/>
              <a:gd name="f518" fmla="*/ f415 f206 1"/>
              <a:gd name="f519" fmla="*/ f417 f205 1"/>
              <a:gd name="f520" fmla="*/ f418 f206 1"/>
              <a:gd name="f521" fmla="*/ f419 f205 1"/>
              <a:gd name="f522" fmla="*/ f420 f206 1"/>
              <a:gd name="f523" fmla="*/ f421 f205 1"/>
              <a:gd name="f524" fmla="*/ f422 f206 1"/>
              <a:gd name="f525" fmla="*/ f423 f205 1"/>
              <a:gd name="f526" fmla="*/ f424 f206 1"/>
              <a:gd name="f527" fmla="*/ f425 f205 1"/>
              <a:gd name="f528" fmla="*/ f426 f206 1"/>
              <a:gd name="f529" fmla="*/ f427 f205 1"/>
              <a:gd name="f530" fmla="*/ f428 f206 1"/>
              <a:gd name="f531" fmla="*/ f429 f205 1"/>
              <a:gd name="f532" fmla="*/ f430 f206 1"/>
              <a:gd name="f533" fmla="*/ f431 f205 1"/>
              <a:gd name="f534" fmla="*/ f432 f206 1"/>
              <a:gd name="f535" fmla="*/ f433 f205 1"/>
              <a:gd name="f536" fmla="*/ f434 f206 1"/>
              <a:gd name="f537" fmla="*/ f435 f205 1"/>
              <a:gd name="f538" fmla="*/ f436 f206 1"/>
              <a:gd name="f539" fmla="*/ f437 f205 1"/>
              <a:gd name="f540" fmla="*/ f438 f206 1"/>
              <a:gd name="f541" fmla="*/ f439 f205 1"/>
              <a:gd name="f542" fmla="*/ f440 f205 1"/>
              <a:gd name="f543" fmla="*/ f441 f206 1"/>
              <a:gd name="f544" fmla="*/ f442 f205 1"/>
              <a:gd name="f545" fmla="*/ f443 f206 1"/>
              <a:gd name="f546" fmla="*/ f444 f205 1"/>
              <a:gd name="f547" fmla="*/ f445 f206 1"/>
              <a:gd name="f548" fmla="*/ f446 f205 1"/>
              <a:gd name="f549" fmla="*/ f447 f205 1"/>
              <a:gd name="f550" fmla="*/ f448 f206 1"/>
              <a:gd name="f551" fmla="*/ f449 f205 1"/>
              <a:gd name="f552" fmla="*/ f450 f205 1"/>
              <a:gd name="f553" fmla="*/ f451 f206 1"/>
              <a:gd name="f554" fmla="*/ f452 f205 1"/>
              <a:gd name="f555" fmla="*/ f453 f206 1"/>
              <a:gd name="f556" fmla="*/ f454 f205 1"/>
              <a:gd name="f557" fmla="*/ f455 f206 1"/>
              <a:gd name="f558" fmla="*/ f456 f205 1"/>
              <a:gd name="f559" fmla="*/ f457 f206 1"/>
              <a:gd name="f560" fmla="*/ f458 f205 1"/>
              <a:gd name="f561" fmla="*/ f459 f206 1"/>
              <a:gd name="f562" fmla="*/ f460 f205 1"/>
              <a:gd name="f563" fmla="*/ f461 f206 1"/>
              <a:gd name="f564" fmla="*/ f462 f205 1"/>
              <a:gd name="f565" fmla="*/ f463 f205 1"/>
              <a:gd name="f566" fmla="*/ f464 f206 1"/>
              <a:gd name="f567" fmla="*/ f465 f205 1"/>
              <a:gd name="f568" fmla="*/ f466 f206 1"/>
              <a:gd name="f569" fmla="*/ f467 f205 1"/>
              <a:gd name="f570" fmla="*/ f468 f206 1"/>
              <a:gd name="f571" fmla="*/ f469 f205 1"/>
              <a:gd name="f572" fmla="*/ f470 f206 1"/>
              <a:gd name="f573" fmla="*/ f471 f206 1"/>
              <a:gd name="f574" fmla="*/ f472 f206 1"/>
              <a:gd name="f575" fmla="*/ f473 f205 1"/>
              <a:gd name="f576" fmla="*/ f474 f206 1"/>
              <a:gd name="f577" fmla="*/ f475 f205 1"/>
              <a:gd name="f578" fmla="*/ f476 f206 1"/>
              <a:gd name="f579" fmla="*/ f477 f205 1"/>
              <a:gd name="f580" fmla="*/ f478 f206 1"/>
              <a:gd name="f581" fmla="*/ f479 f205 1"/>
              <a:gd name="f582" fmla="*/ f480 f206 1"/>
              <a:gd name="f583" fmla="*/ f481 f205 1"/>
              <a:gd name="f584" fmla="*/ f482 f206 1"/>
              <a:gd name="f585" fmla="*/ f483 f206 1"/>
              <a:gd name="f586" fmla="*/ f484 f205 1"/>
              <a:gd name="f587" fmla="*/ f485 f206 1"/>
              <a:gd name="f588" fmla="*/ f486 f205 1"/>
              <a:gd name="f589" fmla="*/ f487 f206 1"/>
              <a:gd name="f590" fmla="*/ f488 f205 1"/>
              <a:gd name="f591" fmla="*/ f489 f206 1"/>
              <a:gd name="f592" fmla="*/ f490 f206 1"/>
              <a:gd name="f593" fmla="*/ f491 f205 1"/>
              <a:gd name="f594" fmla="*/ f492 f206 1"/>
              <a:gd name="f595" fmla="*/ f493 f206 1"/>
              <a:gd name="f596" fmla="*/ f494 f205 1"/>
              <a:gd name="f597" fmla="*/ f495 f206 1"/>
              <a:gd name="f598" fmla="*/ f496 f206 1"/>
              <a:gd name="f599" fmla="*/ f497 f206 1"/>
              <a:gd name="f600" fmla="*/ f498 f205 1"/>
              <a:gd name="f601" fmla="*/ f499 f206 1"/>
              <a:gd name="f602" fmla="*/ f500 f205 1"/>
              <a:gd name="f603" fmla="*/ f501 f206 1"/>
              <a:gd name="f604" fmla="*/ f502 f205 1"/>
              <a:gd name="f605" fmla="*/ f503 f206 1"/>
              <a:gd name="f606" fmla="*/ f504 f205 1"/>
              <a:gd name="f607" fmla="*/ f505 f206 1"/>
              <a:gd name="f608" fmla="*/ f506 f205 1"/>
              <a:gd name="f609" fmla="*/ f507 f206 1"/>
              <a:gd name="f610" fmla="*/ f508 f206 1"/>
              <a:gd name="f611" fmla="*/ f509 f205 1"/>
              <a:gd name="f612" fmla="*/ f510 f206 1"/>
              <a:gd name="f613" fmla="*/ f511 f205 1"/>
              <a:gd name="f614" fmla="*/ f512 f206 1"/>
              <a:gd name="f615" fmla="*/ f513 f205 1"/>
              <a:gd name="f616" fmla="*/ f514 f20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14">
                <a:pos x="f519" y="f520"/>
              </a:cxn>
              <a:cxn ang="f314">
                <a:pos x="f521" y="f522"/>
              </a:cxn>
              <a:cxn ang="f314">
                <a:pos x="f523" y="f524"/>
              </a:cxn>
              <a:cxn ang="f314">
                <a:pos x="f525" y="f526"/>
              </a:cxn>
              <a:cxn ang="f314">
                <a:pos x="f527" y="f528"/>
              </a:cxn>
              <a:cxn ang="f314">
                <a:pos x="f529" y="f530"/>
              </a:cxn>
              <a:cxn ang="f314">
                <a:pos x="f531" y="f532"/>
              </a:cxn>
              <a:cxn ang="f314">
                <a:pos x="f533" y="f534"/>
              </a:cxn>
              <a:cxn ang="f314">
                <a:pos x="f535" y="f536"/>
              </a:cxn>
              <a:cxn ang="f314">
                <a:pos x="f537" y="f538"/>
              </a:cxn>
              <a:cxn ang="f314">
                <a:pos x="f539" y="f540"/>
              </a:cxn>
              <a:cxn ang="f314">
                <a:pos x="f541" y="f534"/>
              </a:cxn>
              <a:cxn ang="f314">
                <a:pos x="f542" y="f543"/>
              </a:cxn>
              <a:cxn ang="f314">
                <a:pos x="f544" y="f545"/>
              </a:cxn>
              <a:cxn ang="f314">
                <a:pos x="f546" y="f547"/>
              </a:cxn>
              <a:cxn ang="f314">
                <a:pos x="f548" y="f545"/>
              </a:cxn>
              <a:cxn ang="f314">
                <a:pos x="f529" y="f534"/>
              </a:cxn>
              <a:cxn ang="f314">
                <a:pos x="f549" y="f550"/>
              </a:cxn>
              <a:cxn ang="f314">
                <a:pos x="f551" y="f536"/>
              </a:cxn>
              <a:cxn ang="f314">
                <a:pos x="f552" y="f553"/>
              </a:cxn>
              <a:cxn ang="f314">
                <a:pos x="f554" y="f555"/>
              </a:cxn>
              <a:cxn ang="f314">
                <a:pos x="f521" y="f550"/>
              </a:cxn>
              <a:cxn ang="f314">
                <a:pos x="f556" y="f557"/>
              </a:cxn>
              <a:cxn ang="f314">
                <a:pos x="f558" y="f559"/>
              </a:cxn>
              <a:cxn ang="f314">
                <a:pos x="f560" y="f561"/>
              </a:cxn>
              <a:cxn ang="f314">
                <a:pos x="f562" y="f563"/>
              </a:cxn>
              <a:cxn ang="f314">
                <a:pos x="f564" y="f557"/>
              </a:cxn>
              <a:cxn ang="f314">
                <a:pos x="f565" y="f566"/>
              </a:cxn>
              <a:cxn ang="f314">
                <a:pos x="f567" y="f568"/>
              </a:cxn>
              <a:cxn ang="f314">
                <a:pos x="f569" y="f570"/>
              </a:cxn>
              <a:cxn ang="f314">
                <a:pos x="f571" y="f572"/>
              </a:cxn>
              <a:cxn ang="f314">
                <a:pos x="f554" y="f573"/>
              </a:cxn>
              <a:cxn ang="f314">
                <a:pos x="f565" y="f574"/>
              </a:cxn>
              <a:cxn ang="f314">
                <a:pos x="f575" y="f576"/>
              </a:cxn>
              <a:cxn ang="f314">
                <a:pos x="f577" y="f578"/>
              </a:cxn>
              <a:cxn ang="f314">
                <a:pos x="f579" y="f580"/>
              </a:cxn>
              <a:cxn ang="f314">
                <a:pos x="f581" y="f582"/>
              </a:cxn>
              <a:cxn ang="f314">
                <a:pos x="f583" y="f584"/>
              </a:cxn>
              <a:cxn ang="f314">
                <a:pos x="f567" y="f585"/>
              </a:cxn>
              <a:cxn ang="f314">
                <a:pos x="f586" y="f587"/>
              </a:cxn>
              <a:cxn ang="f314">
                <a:pos x="f588" y="f589"/>
              </a:cxn>
              <a:cxn ang="f314">
                <a:pos x="f590" y="f591"/>
              </a:cxn>
              <a:cxn ang="f314">
                <a:pos x="f556" y="f592"/>
              </a:cxn>
              <a:cxn ang="f314">
                <a:pos x="f593" y="f594"/>
              </a:cxn>
              <a:cxn ang="f314">
                <a:pos x="f588" y="f595"/>
              </a:cxn>
              <a:cxn ang="f314">
                <a:pos x="f596" y="f597"/>
              </a:cxn>
              <a:cxn ang="f314">
                <a:pos x="f556" y="f598"/>
              </a:cxn>
              <a:cxn ang="f314">
                <a:pos x="f549" y="f599"/>
              </a:cxn>
              <a:cxn ang="f314">
                <a:pos x="f600" y="f601"/>
              </a:cxn>
              <a:cxn ang="f314">
                <a:pos x="f602" y="f603"/>
              </a:cxn>
              <a:cxn ang="f314">
                <a:pos x="f604" y="f605"/>
              </a:cxn>
              <a:cxn ang="f314">
                <a:pos x="f521" y="f601"/>
              </a:cxn>
              <a:cxn ang="f314">
                <a:pos x="f606" y="f607"/>
              </a:cxn>
              <a:cxn ang="f314">
                <a:pos x="f608" y="f609"/>
              </a:cxn>
              <a:cxn ang="f314">
                <a:pos x="f546" y="f610"/>
              </a:cxn>
              <a:cxn ang="f314">
                <a:pos x="f611" y="f612"/>
              </a:cxn>
              <a:cxn ang="f314">
                <a:pos x="f613" y="f614"/>
              </a:cxn>
              <a:cxn ang="f314">
                <a:pos x="f615" y="f616"/>
              </a:cxn>
            </a:cxnLst>
            <a:rect l="f515" t="f518" r="f516" b="f517"/>
            <a:pathLst>
              <a:path w="160" h="228">
                <a:moveTo>
                  <a:pt x="f8" y="f9"/>
                </a:moveTo>
                <a:cubicBezTo>
                  <a:pt x="f10" y="f11"/>
                  <a:pt x="f12" y="f13"/>
                  <a:pt x="f14" y="f11"/>
                </a:cubicBezTo>
                <a:cubicBezTo>
                  <a:pt x="f15" y="f16"/>
                  <a:pt x="f17" y="f11"/>
                  <a:pt x="f18" y="f11"/>
                </a:cubicBezTo>
                <a:cubicBezTo>
                  <a:pt x="f19" y="f11"/>
                  <a:pt x="f20" y="f21"/>
                  <a:pt x="f21" y="f22"/>
                </a:cubicBezTo>
                <a:cubicBezTo>
                  <a:pt x="f23" y="f24"/>
                  <a:pt x="f25" y="f26"/>
                  <a:pt x="f25" y="f20"/>
                </a:cubicBezTo>
                <a:cubicBezTo>
                  <a:pt x="f25" y="f27"/>
                  <a:pt x="f25" y="f28"/>
                  <a:pt x="f29" y="f19"/>
                </a:cubicBezTo>
                <a:cubicBezTo>
                  <a:pt x="f11" y="f30"/>
                  <a:pt x="f11" y="f18"/>
                  <a:pt x="f13" y="f31"/>
                </a:cubicBezTo>
                <a:cubicBezTo>
                  <a:pt x="f13" y="f32"/>
                  <a:pt x="f33" y="f34"/>
                  <a:pt x="f33" y="f10"/>
                </a:cubicBezTo>
                <a:cubicBezTo>
                  <a:pt x="f16" y="f35"/>
                  <a:pt x="f36" y="f37"/>
                  <a:pt x="f24" y="f38"/>
                </a:cubicBezTo>
                <a:cubicBezTo>
                  <a:pt x="f26" y="f39"/>
                  <a:pt x="f40" y="f41"/>
                  <a:pt x="f27" y="f41"/>
                </a:cubicBezTo>
                <a:cubicBezTo>
                  <a:pt x="f19" y="f41"/>
                  <a:pt x="f30" y="f42"/>
                  <a:pt x="f30" y="f43"/>
                </a:cubicBezTo>
                <a:cubicBezTo>
                  <a:pt x="f44" y="f45"/>
                  <a:pt x="f46" y="f45"/>
                  <a:pt x="f17" y="f47"/>
                </a:cubicBezTo>
                <a:cubicBezTo>
                  <a:pt x="f17" y="f47"/>
                  <a:pt x="f17" y="f47"/>
                  <a:pt x="f17" y="f47"/>
                </a:cubicBezTo>
                <a:cubicBezTo>
                  <a:pt x="f32" y="f48"/>
                  <a:pt x="f10" y="f47"/>
                  <a:pt x="f49" y="f50"/>
                </a:cubicBezTo>
                <a:cubicBezTo>
                  <a:pt x="f37" y="f42"/>
                  <a:pt x="f51" y="f52"/>
                  <a:pt x="f53" y="f54"/>
                </a:cubicBezTo>
                <a:cubicBezTo>
                  <a:pt x="f35" y="f55"/>
                  <a:pt x="f35" y="f56"/>
                  <a:pt x="f37" y="f6"/>
                </a:cubicBezTo>
                <a:cubicBezTo>
                  <a:pt x="f57" y="f58"/>
                  <a:pt x="f39" y="f59"/>
                  <a:pt x="f42" y="f60"/>
                </a:cubicBezTo>
                <a:cubicBezTo>
                  <a:pt x="f43" y="f61"/>
                  <a:pt x="f47" y="f62"/>
                  <a:pt x="f63" y="f64"/>
                </a:cubicBezTo>
                <a:cubicBezTo>
                  <a:pt x="f65" y="f66"/>
                  <a:pt x="f6" y="f67"/>
                  <a:pt x="f68" y="f69"/>
                </a:cubicBezTo>
                <a:cubicBezTo>
                  <a:pt x="f70" y="f71"/>
                  <a:pt x="f72" y="f73"/>
                  <a:pt x="f48" y="f74"/>
                </a:cubicBezTo>
                <a:cubicBezTo>
                  <a:pt x="f39" y="f74"/>
                  <a:pt x="f51" y="f71"/>
                  <a:pt x="f75" y="f76"/>
                </a:cubicBezTo>
                <a:cubicBezTo>
                  <a:pt x="f35" y="f77"/>
                  <a:pt x="f37" y="f78"/>
                  <a:pt x="f51" y="f79"/>
                </a:cubicBezTo>
                <a:cubicBezTo>
                  <a:pt x="f41" y="f66"/>
                  <a:pt x="f41" y="f80"/>
                  <a:pt x="f81" y="f82"/>
                </a:cubicBezTo>
                <a:cubicBezTo>
                  <a:pt x="f57" y="f2"/>
                  <a:pt x="f37" y="f83"/>
                  <a:pt x="f84" y="f6"/>
                </a:cubicBezTo>
                <a:cubicBezTo>
                  <a:pt x="f85" y="f65"/>
                  <a:pt x="f8" y="f86"/>
                  <a:pt x="f34" y="f86"/>
                </a:cubicBezTo>
                <a:cubicBezTo>
                  <a:pt x="f87" y="f88"/>
                  <a:pt x="f31" y="f56"/>
                  <a:pt x="f31" y="f89"/>
                </a:cubicBezTo>
                <a:cubicBezTo>
                  <a:pt x="f31" y="f90"/>
                  <a:pt x="f91" y="f92"/>
                  <a:pt x="f15" y="f62"/>
                </a:cubicBezTo>
                <a:cubicBezTo>
                  <a:pt x="f15" y="f93"/>
                  <a:pt x="f91" y="f79"/>
                  <a:pt x="f94" y="f95"/>
                </a:cubicBezTo>
                <a:cubicBezTo>
                  <a:pt x="f96" y="f97"/>
                  <a:pt x="f98" y="f99"/>
                  <a:pt x="f10" y="f100"/>
                </a:cubicBezTo>
                <a:cubicBezTo>
                  <a:pt x="f101" y="f102"/>
                  <a:pt x="f31" y="f7"/>
                  <a:pt x="f18" y="f103"/>
                </a:cubicBezTo>
                <a:cubicBezTo>
                  <a:pt x="f104" y="f103"/>
                  <a:pt x="f40" y="f73"/>
                  <a:pt x="f26" y="f105"/>
                </a:cubicBezTo>
                <a:cubicBezTo>
                  <a:pt x="f22" y="f106"/>
                  <a:pt x="f40" y="f78"/>
                  <a:pt x="f30" y="f95"/>
                </a:cubicBezTo>
                <a:cubicBezTo>
                  <a:pt x="f107" y="f79"/>
                  <a:pt x="f18" y="f108"/>
                  <a:pt x="f18" y="f62"/>
                </a:cubicBezTo>
                <a:cubicBezTo>
                  <a:pt x="f18" y="f92"/>
                  <a:pt x="f109" y="f110"/>
                  <a:pt x="f17" y="f6"/>
                </a:cubicBezTo>
                <a:cubicBezTo>
                  <a:pt x="f17" y="f65"/>
                  <a:pt x="f107" y="f88"/>
                  <a:pt x="f111" y="f72"/>
                </a:cubicBezTo>
                <a:cubicBezTo>
                  <a:pt x="f112" y="f86"/>
                  <a:pt x="f20" y="f54"/>
                  <a:pt x="f26" y="f65"/>
                </a:cubicBezTo>
                <a:cubicBezTo>
                  <a:pt x="f23" y="f113"/>
                  <a:pt x="f11" y="f114"/>
                  <a:pt x="f115" y="f60"/>
                </a:cubicBezTo>
                <a:cubicBezTo>
                  <a:pt x="f116" y="f117"/>
                  <a:pt x="f115" y="f61"/>
                  <a:pt x="f9" y="f64"/>
                </a:cubicBezTo>
                <a:cubicBezTo>
                  <a:pt x="f13" y="f118"/>
                  <a:pt x="f16" y="f119"/>
                  <a:pt x="f116" y="f76"/>
                </a:cubicBezTo>
                <a:cubicBezTo>
                  <a:pt x="f120" y="f71"/>
                  <a:pt x="f121" y="f105"/>
                  <a:pt x="f122" y="f99"/>
                </a:cubicBezTo>
                <a:cubicBezTo>
                  <a:pt x="f123" y="f124"/>
                  <a:pt x="f125" y="f118"/>
                  <a:pt x="f126" y="f108"/>
                </a:cubicBezTo>
                <a:cubicBezTo>
                  <a:pt x="f122" y="f80"/>
                  <a:pt x="f127" y="f82"/>
                  <a:pt x="f128" y="f82"/>
                </a:cubicBezTo>
                <a:cubicBezTo>
                  <a:pt x="f129" y="f82"/>
                  <a:pt x="f130" y="f131"/>
                  <a:pt x="f116" y="f92"/>
                </a:cubicBezTo>
                <a:cubicBezTo>
                  <a:pt x="f132" y="f133"/>
                  <a:pt x="f33" y="f134"/>
                  <a:pt x="f21" y="f65"/>
                </a:cubicBezTo>
                <a:cubicBezTo>
                  <a:pt x="f36" y="f88"/>
                  <a:pt x="f22" y="f54"/>
                  <a:pt x="f36" y="f135"/>
                </a:cubicBezTo>
                <a:cubicBezTo>
                  <a:pt x="f23" y="f48"/>
                  <a:pt x="f13" y="f43"/>
                  <a:pt x="f136" y="f52"/>
                </a:cubicBezTo>
                <a:cubicBezTo>
                  <a:pt x="f137" y="f86"/>
                  <a:pt x="f121" y="f138"/>
                  <a:pt x="f125" y="f58"/>
                </a:cubicBezTo>
                <a:cubicBezTo>
                  <a:pt x="f139" y="f110"/>
                  <a:pt x="f140" y="f133"/>
                  <a:pt x="f141" y="f114"/>
                </a:cubicBezTo>
                <a:cubicBezTo>
                  <a:pt x="f123" y="f92"/>
                  <a:pt x="f140" y="f60"/>
                  <a:pt x="f142" y="f117"/>
                </a:cubicBezTo>
                <a:cubicBezTo>
                  <a:pt x="f143" y="f62"/>
                  <a:pt x="f144" y="f62"/>
                  <a:pt x="f145" y="f117"/>
                </a:cubicBezTo>
                <a:cubicBezTo>
                  <a:pt x="f146" y="f60"/>
                  <a:pt x="f147" y="f92"/>
                  <a:pt x="f148" y="f114"/>
                </a:cubicBezTo>
                <a:cubicBezTo>
                  <a:pt x="f146" y="f58"/>
                  <a:pt x="f149" y="f150"/>
                  <a:pt x="f151" y="f113"/>
                </a:cubicBezTo>
                <a:cubicBezTo>
                  <a:pt x="f152" y="f153"/>
                  <a:pt x="f139" y="f153"/>
                  <a:pt x="f125" y="f134"/>
                </a:cubicBezTo>
                <a:cubicBezTo>
                  <a:pt x="f154" y="f70"/>
                  <a:pt x="f128" y="f54"/>
                  <a:pt x="f130" y="f52"/>
                </a:cubicBezTo>
                <a:cubicBezTo>
                  <a:pt x="f9" y="f43"/>
                  <a:pt x="f16" y="f38"/>
                  <a:pt x="f136" y="f75"/>
                </a:cubicBezTo>
                <a:cubicBezTo>
                  <a:pt x="f155" y="f35"/>
                  <a:pt x="f137" y="f156"/>
                  <a:pt x="f157" y="f37"/>
                </a:cubicBezTo>
                <a:cubicBezTo>
                  <a:pt x="f158" y="f51"/>
                  <a:pt x="f152" y="f81"/>
                  <a:pt x="f159" y="f42"/>
                </a:cubicBezTo>
                <a:cubicBezTo>
                  <a:pt x="f149" y="f50"/>
                  <a:pt x="f160" y="f47"/>
                  <a:pt x="f160" y="f161"/>
                </a:cubicBezTo>
                <a:cubicBezTo>
                  <a:pt x="f145" y="f86"/>
                  <a:pt x="f146" y="f70"/>
                  <a:pt x="f162" y="f70"/>
                </a:cubicBezTo>
                <a:cubicBezTo>
                  <a:pt x="f163" y="f68"/>
                  <a:pt x="f164" y="f65"/>
                  <a:pt x="f165" y="f72"/>
                </a:cubicBezTo>
                <a:cubicBezTo>
                  <a:pt x="f166" y="f48"/>
                  <a:pt x="f167" y="f81"/>
                  <a:pt x="f168" y="f75"/>
                </a:cubicBezTo>
                <a:cubicBezTo>
                  <a:pt x="f169" y="f35"/>
                  <a:pt x="f170" y="f156"/>
                  <a:pt x="f171" y="f75"/>
                </a:cubicBezTo>
                <a:cubicBezTo>
                  <a:pt x="f145" y="f39"/>
                  <a:pt x="f172" y="f81"/>
                  <a:pt x="f173" y="f38"/>
                </a:cubicBezTo>
                <a:cubicBezTo>
                  <a:pt x="f174" y="f75"/>
                  <a:pt x="f175" y="f156"/>
                  <a:pt x="f128" y="f85"/>
                </a:cubicBezTo>
                <a:cubicBezTo>
                  <a:pt x="f129" y="f49"/>
                  <a:pt x="f130" y="f96"/>
                  <a:pt x="f176" y="f101"/>
                </a:cubicBezTo>
                <a:cubicBezTo>
                  <a:pt x="f176" y="f94"/>
                  <a:pt x="f120" y="f91"/>
                  <a:pt x="f157" y="f91"/>
                </a:cubicBezTo>
                <a:cubicBezTo>
                  <a:pt x="f126" y="f91"/>
                  <a:pt x="f177" y="f15"/>
                  <a:pt x="f149" y="f15"/>
                </a:cubicBezTo>
                <a:cubicBezTo>
                  <a:pt x="f178" y="f17"/>
                  <a:pt x="f171" y="f15"/>
                  <a:pt x="f148" y="f94"/>
                </a:cubicBezTo>
                <a:cubicBezTo>
                  <a:pt x="f170" y="f10"/>
                  <a:pt x="f169" y="f8"/>
                  <a:pt x="f179" y="f10"/>
                </a:cubicBezTo>
                <a:cubicBezTo>
                  <a:pt x="f166" y="f12"/>
                  <a:pt x="f5" y="f31"/>
                  <a:pt x="f180" y="f107"/>
                </a:cubicBezTo>
                <a:cubicBezTo>
                  <a:pt x="f180" y="f19"/>
                  <a:pt x="f167" y="f26"/>
                  <a:pt x="f181" y="f24"/>
                </a:cubicBezTo>
                <a:cubicBezTo>
                  <a:pt x="f182" y="f36"/>
                  <a:pt x="f147" y="f40"/>
                  <a:pt x="f146" y="f104"/>
                </a:cubicBezTo>
                <a:cubicBezTo>
                  <a:pt x="f183" y="f107"/>
                  <a:pt x="f178" y="f46"/>
                  <a:pt x="f184" y="f46"/>
                </a:cubicBezTo>
                <a:cubicBezTo>
                  <a:pt x="f151" y="f46"/>
                  <a:pt x="f125" y="f18"/>
                  <a:pt x="f185" y="f109"/>
                </a:cubicBezTo>
                <a:cubicBezTo>
                  <a:pt x="f186" y="f17"/>
                  <a:pt x="f129" y="f46"/>
                  <a:pt x="f187" y="f111"/>
                </a:cubicBezTo>
                <a:cubicBezTo>
                  <a:pt x="f155" y="f112"/>
                  <a:pt x="f187" y="f40"/>
                  <a:pt x="f129" y="f24"/>
                </a:cubicBezTo>
                <a:cubicBezTo>
                  <a:pt x="f127" y="f29"/>
                  <a:pt x="f174" y="f16"/>
                  <a:pt x="f159" y="f155"/>
                </a:cubicBezTo>
                <a:cubicBezTo>
                  <a:pt x="f172" y="f187"/>
                  <a:pt x="f149" y="f115"/>
                  <a:pt x="f160" y="f9"/>
                </a:cubicBezTo>
                <a:cubicBezTo>
                  <a:pt x="f146" y="f11"/>
                  <a:pt x="f182" y="f132"/>
                  <a:pt x="f188" y="f187"/>
                </a:cubicBezTo>
                <a:cubicBezTo>
                  <a:pt x="f179" y="f189"/>
                  <a:pt x="f168" y="f127"/>
                  <a:pt x="f169" y="f158"/>
                </a:cubicBezTo>
                <a:cubicBezTo>
                  <a:pt x="f190" y="f141"/>
                  <a:pt x="f178" y="f125"/>
                  <a:pt x="f172" y="f175"/>
                </a:cubicBezTo>
                <a:cubicBezTo>
                  <a:pt x="f191" y="f127"/>
                  <a:pt x="f192" y="f193"/>
                  <a:pt x="f159" y="f128"/>
                </a:cubicBezTo>
                <a:cubicBezTo>
                  <a:pt x="f159" y="f137"/>
                  <a:pt x="f173" y="f176"/>
                  <a:pt x="f151" y="f187"/>
                </a:cubicBezTo>
                <a:cubicBezTo>
                  <a:pt x="f125" y="f9"/>
                  <a:pt x="f121" y="f13"/>
                  <a:pt x="f137" y="f23"/>
                </a:cubicBezTo>
                <a:cubicBezTo>
                  <a:pt x="f187" y="f36"/>
                  <a:pt x="f9" y="f36"/>
                  <a:pt x="f132" y="f25"/>
                </a:cubicBezTo>
                <a:cubicBezTo>
                  <a:pt x="f13" y="f33"/>
                  <a:pt x="f13" y="f132"/>
                  <a:pt x="f136" y="f155"/>
                </a:cubicBezTo>
                <a:cubicBezTo>
                  <a:pt x="f176" y="f120"/>
                  <a:pt x="f194" y="f121"/>
                  <a:pt x="f154" y="f126"/>
                </a:cubicBezTo>
                <a:cubicBezTo>
                  <a:pt x="f122" y="f141"/>
                  <a:pt x="f126" y="f139"/>
                  <a:pt x="f139" y="f140"/>
                </a:cubicBezTo>
                <a:cubicBezTo>
                  <a:pt x="f151" y="f125"/>
                  <a:pt x="f191" y="f174"/>
                  <a:pt x="f149" y="f151"/>
                </a:cubicBezTo>
                <a:cubicBezTo>
                  <a:pt x="f160" y="f159"/>
                  <a:pt x="f149" y="f145"/>
                  <a:pt x="f159" y="f171"/>
                </a:cubicBezTo>
                <a:cubicBezTo>
                  <a:pt x="f151" y="f195"/>
                  <a:pt x="f139" y="f195"/>
                  <a:pt x="f158" y="f171"/>
                </a:cubicBezTo>
                <a:cubicBezTo>
                  <a:pt x="f127" y="f178"/>
                  <a:pt x="f185" y="f144"/>
                  <a:pt x="f154" y="f151"/>
                </a:cubicBezTo>
                <a:cubicBezTo>
                  <a:pt x="f175" y="f142"/>
                  <a:pt x="f196" y="f174"/>
                  <a:pt x="f127" y="f140"/>
                </a:cubicBezTo>
                <a:cubicBezTo>
                  <a:pt x="f186" y="f175"/>
                  <a:pt x="f130" y="f157"/>
                  <a:pt x="f136" y="f129"/>
                </a:cubicBezTo>
                <a:cubicBezTo>
                  <a:pt x="f132" y="f176"/>
                  <a:pt x="f11" y="f187"/>
                  <a:pt x="f13" y="f116"/>
                </a:cubicBezTo>
                <a:cubicBezTo>
                  <a:pt x="f29" y="f136"/>
                  <a:pt x="f36" y="f115"/>
                  <a:pt x="f26" y="f136"/>
                </a:cubicBezTo>
                <a:cubicBezTo>
                  <a:pt x="f40" y="f116"/>
                  <a:pt x="f28" y="f176"/>
                  <a:pt x="f27" y="f189"/>
                </a:cubicBezTo>
                <a:cubicBezTo>
                  <a:pt x="f26" y="f175"/>
                  <a:pt x="f21" y="f142"/>
                  <a:pt x="f197" y="f172"/>
                </a:cubicBezTo>
                <a:cubicBezTo>
                  <a:pt x="f33" y="f160"/>
                  <a:pt x="f11" y="f160"/>
                  <a:pt x="f132" y="f145"/>
                </a:cubicBezTo>
                <a:cubicBezTo>
                  <a:pt x="f176" y="f178"/>
                  <a:pt x="f186" y="f147"/>
                  <a:pt x="f189" y="f182"/>
                </a:cubicBezTo>
                <a:cubicBezTo>
                  <a:pt x="f189" y="f168"/>
                  <a:pt x="f130" y="f167"/>
                  <a:pt x="f132" y="f198"/>
                </a:cubicBezTo>
                <a:cubicBezTo>
                  <a:pt x="f29" y="f166"/>
                  <a:pt x="f26" y="f199"/>
                  <a:pt x="f20" y="f163"/>
                </a:cubicBezTo>
                <a:cubicBezTo>
                  <a:pt x="f28" y="f200"/>
                  <a:pt x="f20" y="f147"/>
                  <a:pt x="f22" y="f183"/>
                </a:cubicBezTo>
                <a:cubicBezTo>
                  <a:pt x="f23" y="f178"/>
                  <a:pt x="f23" y="f160"/>
                  <a:pt x="f21" y="f172"/>
                </a:cubicBezTo>
                <a:cubicBezTo>
                  <a:pt x="f26" y="f201"/>
                  <a:pt x="f27" y="f158"/>
                  <a:pt x="f112" y="f194"/>
                </a:cubicBezTo>
                <a:cubicBezTo>
                  <a:pt x="f104" y="f137"/>
                  <a:pt x="f107" y="f176"/>
                  <a:pt x="f109" y="f176"/>
                </a:cubicBezTo>
                <a:cubicBezTo>
                  <a:pt x="f91" y="f176"/>
                  <a:pt x="f32" y="f189"/>
                  <a:pt x="f32" y="f157"/>
                </a:cubicBezTo>
                <a:cubicBezTo>
                  <a:pt x="f32" y="f125"/>
                  <a:pt x="f87" y="f143"/>
                  <a:pt x="f12" y="f178"/>
                </a:cubicBezTo>
                <a:cubicBezTo>
                  <a:pt x="f12" y="f171"/>
                  <a:pt x="f94" y="f146"/>
                  <a:pt x="f31" y="f148"/>
                </a:cubicBezTo>
                <a:cubicBezTo>
                  <a:pt x="f18" y="f190"/>
                  <a:pt x="f44" y="f163"/>
                  <a:pt x="f18" y="f164"/>
                </a:cubicBezTo>
                <a:cubicBezTo>
                  <a:pt x="f17" y="f202"/>
                  <a:pt x="f94" y="f5"/>
                  <a:pt x="f96" y="f5"/>
                </a:cubicBezTo>
                <a:cubicBezTo>
                  <a:pt x="f84" y="f180"/>
                  <a:pt x="f75" y="f198"/>
                  <a:pt x="f57" y="f168"/>
                </a:cubicBezTo>
                <a:cubicBezTo>
                  <a:pt x="f38" y="f182"/>
                  <a:pt x="f75" y="f195"/>
                  <a:pt x="f49" y="f146"/>
                </a:cubicBezTo>
                <a:cubicBezTo>
                  <a:pt x="f96" y="f171"/>
                  <a:pt x="f96" y="f203"/>
                  <a:pt x="f10" y="f160"/>
                </a:cubicBezTo>
                <a:cubicBezTo>
                  <a:pt x="f10" y="f151"/>
                  <a:pt x="f34" y="f123"/>
                  <a:pt x="f101" y="f157"/>
                </a:cubicBezTo>
                <a:cubicBezTo>
                  <a:pt x="f101" y="f120"/>
                  <a:pt x="f8" y="f137"/>
                  <a:pt x="f8" y="f187"/>
                </a:cubicBezTo>
                <a:cubicBezTo>
                  <a:pt x="f98" y="f116"/>
                  <a:pt x="f98" y="f115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" name="Freeform 8">
            <a:extLst>
              <a:ext uri="{FF2B5EF4-FFF2-40B4-BE49-F238E27FC236}">
                <a16:creationId xmlns:a16="http://schemas.microsoft.com/office/drawing/2014/main" id="{17B6300B-A596-8400-EC45-D7D0826C65C9}"/>
              </a:ext>
            </a:extLst>
          </p:cNvPr>
          <p:cNvSpPr/>
          <p:nvPr/>
        </p:nvSpPr>
        <p:spPr>
          <a:xfrm>
            <a:off x="7354884" y="1076321"/>
            <a:ext cx="604839" cy="66039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96"/>
              <a:gd name="f7" fmla="val 21"/>
              <a:gd name="f8" fmla="val 96"/>
              <a:gd name="f9" fmla="val 29"/>
              <a:gd name="f10" fmla="val 86"/>
              <a:gd name="f11" fmla="val 23"/>
              <a:gd name="f12" fmla="val 76"/>
              <a:gd name="f13" fmla="val 22"/>
              <a:gd name="f14" fmla="val 65"/>
              <a:gd name="f15" fmla="val 57"/>
              <a:gd name="f16" fmla="val 20"/>
              <a:gd name="f17" fmla="val 49"/>
              <a:gd name="f18" fmla="val 19"/>
              <a:gd name="f19" fmla="val 41"/>
              <a:gd name="f20" fmla="val 18"/>
              <a:gd name="f21" fmla="val 38"/>
              <a:gd name="f22" fmla="val 17"/>
              <a:gd name="f23" fmla="val 36"/>
              <a:gd name="f24" fmla="val 14"/>
              <a:gd name="f25" fmla="val 5"/>
              <a:gd name="f26" fmla="val 34"/>
              <a:gd name="f27" fmla="val 27"/>
              <a:gd name="f28" fmla="val 10"/>
              <a:gd name="f29" fmla="val 6"/>
              <a:gd name="f30" fmla="val 2"/>
              <a:gd name="f31" fmla="val 1"/>
              <a:gd name="f32" fmla="val 31"/>
              <a:gd name="f33" fmla="val 4"/>
              <a:gd name="f34" fmla="val 12"/>
              <a:gd name="f35" fmla="val 37"/>
              <a:gd name="f36" fmla="val 26"/>
              <a:gd name="f37" fmla="val 25"/>
              <a:gd name="f38" fmla="val 56"/>
              <a:gd name="f39" fmla="val 71"/>
              <a:gd name="f40" fmla="val 30"/>
              <a:gd name="f41" fmla="val 91"/>
              <a:gd name="f42" fmla="val 95"/>
              <a:gd name="f43" fmla="val 92"/>
              <a:gd name="f44" fmla="val 46"/>
              <a:gd name="f45" fmla="val 47"/>
              <a:gd name="f46" fmla="val 87"/>
              <a:gd name="f47" fmla="val 51"/>
              <a:gd name="f48" fmla="val 72"/>
              <a:gd name="f49" fmla="val 55"/>
              <a:gd name="f50" fmla="val 58"/>
              <a:gd name="f51" fmla="val 59"/>
              <a:gd name="f52" fmla="val 54"/>
              <a:gd name="f53" fmla="val 35"/>
              <a:gd name="f54" fmla="val 48"/>
              <a:gd name="f55" fmla="val 16"/>
              <a:gd name="f56" fmla="val 50"/>
              <a:gd name="f57" fmla="val 9"/>
              <a:gd name="f58" fmla="val 62"/>
              <a:gd name="f59" fmla="val 70"/>
              <a:gd name="f60" fmla="val 80"/>
              <a:gd name="f61" fmla="val 81"/>
              <a:gd name="f62" fmla="val 69"/>
              <a:gd name="f63" fmla="val 64"/>
              <a:gd name="f64" fmla="val 39"/>
              <a:gd name="f65" fmla="val 63"/>
              <a:gd name="f66" fmla="val 45"/>
              <a:gd name="f67" fmla="val 73"/>
              <a:gd name="f68" fmla="val 52"/>
              <a:gd name="f69" fmla="val 89"/>
              <a:gd name="f70" fmla="val 53"/>
              <a:gd name="f71" fmla="val 94"/>
              <a:gd name="f72" fmla="val 98"/>
              <a:gd name="f73" fmla="val 102"/>
              <a:gd name="f74" fmla="val 101"/>
              <a:gd name="f75" fmla="val 100"/>
              <a:gd name="f76" fmla="val 93"/>
              <a:gd name="f77" fmla="val 83"/>
              <a:gd name="f78" fmla="val 78"/>
              <a:gd name="f79" fmla="val 90"/>
              <a:gd name="f80" fmla="val 60"/>
              <a:gd name="f81" fmla="val 99"/>
              <a:gd name="f82" fmla="val 97"/>
              <a:gd name="f83" fmla="val 110"/>
              <a:gd name="f84" fmla="val 24"/>
              <a:gd name="f85" fmla="val 117"/>
              <a:gd name="f86" fmla="val 124"/>
              <a:gd name="f87" fmla="val 28"/>
              <a:gd name="f88" fmla="val 128"/>
              <a:gd name="f89" fmla="val 33"/>
              <a:gd name="f90" fmla="val 130"/>
              <a:gd name="f91" fmla="val 40"/>
              <a:gd name="f92" fmla="val 132"/>
              <a:gd name="f93" fmla="val 122"/>
              <a:gd name="f94" fmla="val 109"/>
              <a:gd name="f95" fmla="val 104"/>
              <a:gd name="f96" fmla="val 75"/>
              <a:gd name="f97" fmla="val 82"/>
              <a:gd name="f98" fmla="val 103"/>
              <a:gd name="f99" fmla="val 74"/>
              <a:gd name="f100" fmla="val 107"/>
              <a:gd name="f101" fmla="val 111"/>
              <a:gd name="f102" fmla="val 77"/>
              <a:gd name="f103" fmla="val 115"/>
              <a:gd name="f104" fmla="val 85"/>
              <a:gd name="f105" fmla="val 112"/>
              <a:gd name="f106" fmla="val 88"/>
              <a:gd name="f107" fmla="val 129"/>
              <a:gd name="f108" fmla="val 127"/>
              <a:gd name="f109" fmla="val 66"/>
              <a:gd name="f110" fmla="val 136"/>
              <a:gd name="f111" fmla="val 142"/>
              <a:gd name="f112" fmla="val 148"/>
              <a:gd name="f113" fmla="val 154"/>
              <a:gd name="f114" fmla="val 162"/>
              <a:gd name="f115" fmla="val 68"/>
              <a:gd name="f116" fmla="val 165"/>
              <a:gd name="f117" fmla="val 79"/>
              <a:gd name="f118" fmla="val 160"/>
              <a:gd name="f119" fmla="val 155"/>
              <a:gd name="f120" fmla="val 143"/>
              <a:gd name="f121" fmla="val 135"/>
              <a:gd name="f122" fmla="val 131"/>
              <a:gd name="f123" fmla="val 125"/>
              <a:gd name="f124" fmla="val 113"/>
              <a:gd name="f125" fmla="val 116"/>
              <a:gd name="f126" fmla="val 134"/>
              <a:gd name="f127" fmla="val 106"/>
              <a:gd name="f128" fmla="val 133"/>
              <a:gd name="f129" fmla="val 139"/>
              <a:gd name="f130" fmla="val 144"/>
              <a:gd name="f131" fmla="val 126"/>
              <a:gd name="f132" fmla="val 145"/>
              <a:gd name="f133" fmla="val 147"/>
              <a:gd name="f134" fmla="val 156"/>
              <a:gd name="f135" fmla="val 108"/>
              <a:gd name="f136" fmla="val 174"/>
              <a:gd name="f137" fmla="val 164"/>
              <a:gd name="f138" fmla="val 157"/>
              <a:gd name="f139" fmla="val 151"/>
              <a:gd name="f140" fmla="val 140"/>
              <a:gd name="f141" fmla="val 138"/>
              <a:gd name="f142" fmla="val 146"/>
              <a:gd name="f143" fmla="val 163"/>
              <a:gd name="f144" fmla="val 167"/>
              <a:gd name="f145" fmla="val 168"/>
              <a:gd name="f146" fmla="val 153"/>
              <a:gd name="f147" fmla="val 173"/>
              <a:gd name="f148" fmla="val 161"/>
              <a:gd name="f149" fmla="val 172"/>
              <a:gd name="f150" fmla="val 187"/>
              <a:gd name="f151" fmla="val 192"/>
              <a:gd name="f152" fmla="val 179"/>
              <a:gd name="f153" fmla="val 171"/>
              <a:gd name="f154" fmla="val 170"/>
              <a:gd name="f155" fmla="val 159"/>
              <a:gd name="f156" fmla="val 166"/>
              <a:gd name="f157" fmla="val 158"/>
              <a:gd name="f158" fmla="val 150"/>
              <a:gd name="f159" fmla="val 119"/>
              <a:gd name="f160" fmla="val 105"/>
              <a:gd name="f161" fmla="val 44"/>
              <a:gd name="f162" fmla="+- 0 0 -90"/>
              <a:gd name="f163" fmla="*/ f3 1 180"/>
              <a:gd name="f164" fmla="*/ f4 1 196"/>
              <a:gd name="f165" fmla="val f5"/>
              <a:gd name="f166" fmla="val f2"/>
              <a:gd name="f167" fmla="val f6"/>
              <a:gd name="f168" fmla="*/ f162 f0 1"/>
              <a:gd name="f169" fmla="+- f167 0 f165"/>
              <a:gd name="f170" fmla="+- f166 0 f165"/>
              <a:gd name="f171" fmla="*/ f168 1 f2"/>
              <a:gd name="f172" fmla="*/ f170 1 180"/>
              <a:gd name="f173" fmla="*/ f169 1 196"/>
              <a:gd name="f174" fmla="*/ 22 f170 1"/>
              <a:gd name="f175" fmla="*/ 65 f169 1"/>
              <a:gd name="f176" fmla="*/ 14 f170 1"/>
              <a:gd name="f177" fmla="*/ 36 f169 1"/>
              <a:gd name="f178" fmla="*/ 1 f169 1"/>
              <a:gd name="f179" fmla="*/ 26 f170 1"/>
              <a:gd name="f180" fmla="*/ 34 f169 1"/>
              <a:gd name="f181" fmla="*/ 30 f170 1"/>
              <a:gd name="f182" fmla="*/ 86 f169 1"/>
              <a:gd name="f183" fmla="*/ 47 f170 1"/>
              <a:gd name="f184" fmla="*/ 87 f169 1"/>
              <a:gd name="f185" fmla="*/ 54 f170 1"/>
              <a:gd name="f186" fmla="*/ 35 f169 1"/>
              <a:gd name="f187" fmla="*/ 62 f170 1"/>
              <a:gd name="f188" fmla="*/ 4 f169 1"/>
              <a:gd name="f189" fmla="*/ 69 f170 1"/>
              <a:gd name="f190" fmla="*/ 38 f169 1"/>
              <a:gd name="f191" fmla="*/ 52 f170 1"/>
              <a:gd name="f192" fmla="*/ 56 f170 1"/>
              <a:gd name="f193" fmla="*/ 102 f169 1"/>
              <a:gd name="f194" fmla="*/ 76 f170 1"/>
              <a:gd name="f195" fmla="*/ 97 f170 1"/>
              <a:gd name="f196" fmla="*/ 51 f169 1"/>
              <a:gd name="f197" fmla="*/ 117 f170 1"/>
              <a:gd name="f198" fmla="*/ 26 f169 1"/>
              <a:gd name="f199" fmla="*/ 109 f170 1"/>
              <a:gd name="f200" fmla="*/ 60 f169 1"/>
              <a:gd name="f201" fmla="*/ 73 f170 1"/>
              <a:gd name="f202" fmla="*/ 98 f169 1"/>
              <a:gd name="f203" fmla="*/ 85 f170 1"/>
              <a:gd name="f204" fmla="*/ 112 f169 1"/>
              <a:gd name="f205" fmla="*/ 127 f170 1"/>
              <a:gd name="f206" fmla="*/ 78 f169 1"/>
              <a:gd name="f207" fmla="*/ 154 f170 1"/>
              <a:gd name="f208" fmla="*/ 63 f169 1"/>
              <a:gd name="f209" fmla="*/ 135 f170 1"/>
              <a:gd name="f210" fmla="*/ 93 f169 1"/>
              <a:gd name="f211" fmla="*/ 101 f170 1"/>
              <a:gd name="f212" fmla="*/ 107 f169 1"/>
              <a:gd name="f213" fmla="*/ 106 f170 1"/>
              <a:gd name="f214" fmla="*/ 133 f169 1"/>
              <a:gd name="f215" fmla="*/ 145 f170 1"/>
              <a:gd name="f216" fmla="*/ 122 f169 1"/>
              <a:gd name="f217" fmla="*/ 180 f170 1"/>
              <a:gd name="f218" fmla="*/ 127 f169 1"/>
              <a:gd name="f219" fmla="*/ 147 f170 1"/>
              <a:gd name="f220" fmla="*/ 135 f169 1"/>
              <a:gd name="f221" fmla="*/ 98 f170 1"/>
              <a:gd name="f222" fmla="*/ 138 f169 1"/>
              <a:gd name="f223" fmla="*/ 94 f170 1"/>
              <a:gd name="f224" fmla="*/ 156 f169 1"/>
              <a:gd name="f225" fmla="*/ 163 f169 1"/>
              <a:gd name="f226" fmla="*/ 172 f170 1"/>
              <a:gd name="f227" fmla="*/ 187 f169 1"/>
              <a:gd name="f228" fmla="*/ 134 f170 1"/>
              <a:gd name="f229" fmla="*/ 170 f169 1"/>
              <a:gd name="f230" fmla="*/ 78 f170 1"/>
              <a:gd name="f231" fmla="*/ 166 f169 1"/>
              <a:gd name="f232" fmla="*/ 74 f170 1"/>
              <a:gd name="f233" fmla="*/ 161 f169 1"/>
              <a:gd name="f234" fmla="*/ 75 f170 1"/>
              <a:gd name="f235" fmla="*/ 145 f169 1"/>
              <a:gd name="f236" fmla="*/ 66 f170 1"/>
              <a:gd name="f237" fmla="*/ 119 f169 1"/>
              <a:gd name="f238" fmla="*/ 105 f169 1"/>
              <a:gd name="f239" fmla="*/ 35 f170 1"/>
              <a:gd name="f240" fmla="*/ 106 f169 1"/>
              <a:gd name="f241" fmla="*/ 29 f170 1"/>
              <a:gd name="f242" fmla="*/ 104 f169 1"/>
              <a:gd name="f243" fmla="+- f171 0 f1"/>
              <a:gd name="f244" fmla="*/ f174 1 180"/>
              <a:gd name="f245" fmla="*/ f175 1 196"/>
              <a:gd name="f246" fmla="*/ f176 1 180"/>
              <a:gd name="f247" fmla="*/ f177 1 196"/>
              <a:gd name="f248" fmla="*/ f178 1 196"/>
              <a:gd name="f249" fmla="*/ f179 1 180"/>
              <a:gd name="f250" fmla="*/ f180 1 196"/>
              <a:gd name="f251" fmla="*/ f181 1 180"/>
              <a:gd name="f252" fmla="*/ f182 1 196"/>
              <a:gd name="f253" fmla="*/ f183 1 180"/>
              <a:gd name="f254" fmla="*/ f184 1 196"/>
              <a:gd name="f255" fmla="*/ f185 1 180"/>
              <a:gd name="f256" fmla="*/ f186 1 196"/>
              <a:gd name="f257" fmla="*/ f187 1 180"/>
              <a:gd name="f258" fmla="*/ f188 1 196"/>
              <a:gd name="f259" fmla="*/ f189 1 180"/>
              <a:gd name="f260" fmla="*/ f190 1 196"/>
              <a:gd name="f261" fmla="*/ f191 1 180"/>
              <a:gd name="f262" fmla="*/ f192 1 180"/>
              <a:gd name="f263" fmla="*/ f193 1 196"/>
              <a:gd name="f264" fmla="*/ f194 1 180"/>
              <a:gd name="f265" fmla="*/ f195 1 180"/>
              <a:gd name="f266" fmla="*/ f196 1 196"/>
              <a:gd name="f267" fmla="*/ f197 1 180"/>
              <a:gd name="f268" fmla="*/ f198 1 196"/>
              <a:gd name="f269" fmla="*/ f199 1 180"/>
              <a:gd name="f270" fmla="*/ f200 1 196"/>
              <a:gd name="f271" fmla="*/ f201 1 180"/>
              <a:gd name="f272" fmla="*/ f202 1 196"/>
              <a:gd name="f273" fmla="*/ f203 1 180"/>
              <a:gd name="f274" fmla="*/ f204 1 196"/>
              <a:gd name="f275" fmla="*/ f205 1 180"/>
              <a:gd name="f276" fmla="*/ f206 1 196"/>
              <a:gd name="f277" fmla="*/ f207 1 180"/>
              <a:gd name="f278" fmla="*/ f208 1 196"/>
              <a:gd name="f279" fmla="*/ f209 1 180"/>
              <a:gd name="f280" fmla="*/ f210 1 196"/>
              <a:gd name="f281" fmla="*/ f211 1 180"/>
              <a:gd name="f282" fmla="*/ f212 1 196"/>
              <a:gd name="f283" fmla="*/ f213 1 180"/>
              <a:gd name="f284" fmla="*/ f214 1 196"/>
              <a:gd name="f285" fmla="*/ f215 1 180"/>
              <a:gd name="f286" fmla="*/ f216 1 196"/>
              <a:gd name="f287" fmla="*/ f217 1 180"/>
              <a:gd name="f288" fmla="*/ f218 1 196"/>
              <a:gd name="f289" fmla="*/ f219 1 180"/>
              <a:gd name="f290" fmla="*/ f220 1 196"/>
              <a:gd name="f291" fmla="*/ f221 1 180"/>
              <a:gd name="f292" fmla="*/ f222 1 196"/>
              <a:gd name="f293" fmla="*/ f223 1 180"/>
              <a:gd name="f294" fmla="*/ f224 1 196"/>
              <a:gd name="f295" fmla="*/ f225 1 196"/>
              <a:gd name="f296" fmla="*/ f226 1 180"/>
              <a:gd name="f297" fmla="*/ f227 1 196"/>
              <a:gd name="f298" fmla="*/ f228 1 180"/>
              <a:gd name="f299" fmla="*/ f229 1 196"/>
              <a:gd name="f300" fmla="*/ f230 1 180"/>
              <a:gd name="f301" fmla="*/ f231 1 196"/>
              <a:gd name="f302" fmla="*/ f232 1 180"/>
              <a:gd name="f303" fmla="*/ f233 1 196"/>
              <a:gd name="f304" fmla="*/ f234 1 180"/>
              <a:gd name="f305" fmla="*/ f235 1 196"/>
              <a:gd name="f306" fmla="*/ f236 1 180"/>
              <a:gd name="f307" fmla="*/ f237 1 196"/>
              <a:gd name="f308" fmla="*/ f238 1 196"/>
              <a:gd name="f309" fmla="*/ f239 1 180"/>
              <a:gd name="f310" fmla="*/ f240 1 196"/>
              <a:gd name="f311" fmla="*/ f241 1 180"/>
              <a:gd name="f312" fmla="*/ f242 1 196"/>
              <a:gd name="f313" fmla="*/ 0 1 f172"/>
              <a:gd name="f314" fmla="*/ f166 1 f172"/>
              <a:gd name="f315" fmla="*/ 0 1 f173"/>
              <a:gd name="f316" fmla="*/ f167 1 f173"/>
              <a:gd name="f317" fmla="*/ f244 1 f172"/>
              <a:gd name="f318" fmla="*/ f245 1 f173"/>
              <a:gd name="f319" fmla="*/ f246 1 f172"/>
              <a:gd name="f320" fmla="*/ f247 1 f173"/>
              <a:gd name="f321" fmla="*/ f248 1 f173"/>
              <a:gd name="f322" fmla="*/ f249 1 f172"/>
              <a:gd name="f323" fmla="*/ f250 1 f173"/>
              <a:gd name="f324" fmla="*/ f251 1 f172"/>
              <a:gd name="f325" fmla="*/ f252 1 f173"/>
              <a:gd name="f326" fmla="*/ f253 1 f172"/>
              <a:gd name="f327" fmla="*/ f254 1 f173"/>
              <a:gd name="f328" fmla="*/ f255 1 f172"/>
              <a:gd name="f329" fmla="*/ f256 1 f173"/>
              <a:gd name="f330" fmla="*/ f257 1 f172"/>
              <a:gd name="f331" fmla="*/ f258 1 f173"/>
              <a:gd name="f332" fmla="*/ f259 1 f172"/>
              <a:gd name="f333" fmla="*/ f260 1 f173"/>
              <a:gd name="f334" fmla="*/ f261 1 f172"/>
              <a:gd name="f335" fmla="*/ f262 1 f172"/>
              <a:gd name="f336" fmla="*/ f263 1 f173"/>
              <a:gd name="f337" fmla="*/ f264 1 f172"/>
              <a:gd name="f338" fmla="*/ f265 1 f172"/>
              <a:gd name="f339" fmla="*/ f266 1 f173"/>
              <a:gd name="f340" fmla="*/ f267 1 f172"/>
              <a:gd name="f341" fmla="*/ f268 1 f173"/>
              <a:gd name="f342" fmla="*/ f269 1 f172"/>
              <a:gd name="f343" fmla="*/ f270 1 f173"/>
              <a:gd name="f344" fmla="*/ f271 1 f172"/>
              <a:gd name="f345" fmla="*/ f272 1 f173"/>
              <a:gd name="f346" fmla="*/ f273 1 f172"/>
              <a:gd name="f347" fmla="*/ f274 1 f173"/>
              <a:gd name="f348" fmla="*/ f275 1 f172"/>
              <a:gd name="f349" fmla="*/ f276 1 f173"/>
              <a:gd name="f350" fmla="*/ f277 1 f172"/>
              <a:gd name="f351" fmla="*/ f278 1 f173"/>
              <a:gd name="f352" fmla="*/ f279 1 f172"/>
              <a:gd name="f353" fmla="*/ f280 1 f173"/>
              <a:gd name="f354" fmla="*/ f281 1 f172"/>
              <a:gd name="f355" fmla="*/ f282 1 f173"/>
              <a:gd name="f356" fmla="*/ f283 1 f172"/>
              <a:gd name="f357" fmla="*/ f284 1 f173"/>
              <a:gd name="f358" fmla="*/ f285 1 f172"/>
              <a:gd name="f359" fmla="*/ f286 1 f173"/>
              <a:gd name="f360" fmla="*/ f287 1 f172"/>
              <a:gd name="f361" fmla="*/ f288 1 f173"/>
              <a:gd name="f362" fmla="*/ f289 1 f172"/>
              <a:gd name="f363" fmla="*/ f290 1 f173"/>
              <a:gd name="f364" fmla="*/ f291 1 f172"/>
              <a:gd name="f365" fmla="*/ f292 1 f173"/>
              <a:gd name="f366" fmla="*/ f293 1 f172"/>
              <a:gd name="f367" fmla="*/ f294 1 f173"/>
              <a:gd name="f368" fmla="*/ f295 1 f173"/>
              <a:gd name="f369" fmla="*/ f296 1 f172"/>
              <a:gd name="f370" fmla="*/ f297 1 f173"/>
              <a:gd name="f371" fmla="*/ f298 1 f172"/>
              <a:gd name="f372" fmla="*/ f299 1 f173"/>
              <a:gd name="f373" fmla="*/ f300 1 f172"/>
              <a:gd name="f374" fmla="*/ f301 1 f173"/>
              <a:gd name="f375" fmla="*/ f302 1 f172"/>
              <a:gd name="f376" fmla="*/ f303 1 f173"/>
              <a:gd name="f377" fmla="*/ f304 1 f172"/>
              <a:gd name="f378" fmla="*/ f305 1 f173"/>
              <a:gd name="f379" fmla="*/ f306 1 f172"/>
              <a:gd name="f380" fmla="*/ f307 1 f173"/>
              <a:gd name="f381" fmla="*/ f308 1 f173"/>
              <a:gd name="f382" fmla="*/ f309 1 f172"/>
              <a:gd name="f383" fmla="*/ f310 1 f173"/>
              <a:gd name="f384" fmla="*/ f311 1 f172"/>
              <a:gd name="f385" fmla="*/ f312 1 f173"/>
              <a:gd name="f386" fmla="*/ f313 f163 1"/>
              <a:gd name="f387" fmla="*/ f314 f163 1"/>
              <a:gd name="f388" fmla="*/ f316 f164 1"/>
              <a:gd name="f389" fmla="*/ f315 f164 1"/>
              <a:gd name="f390" fmla="*/ f317 f163 1"/>
              <a:gd name="f391" fmla="*/ f318 f164 1"/>
              <a:gd name="f392" fmla="*/ f319 f163 1"/>
              <a:gd name="f393" fmla="*/ f320 f164 1"/>
              <a:gd name="f394" fmla="*/ f321 f164 1"/>
              <a:gd name="f395" fmla="*/ f322 f163 1"/>
              <a:gd name="f396" fmla="*/ f323 f164 1"/>
              <a:gd name="f397" fmla="*/ f324 f163 1"/>
              <a:gd name="f398" fmla="*/ f325 f164 1"/>
              <a:gd name="f399" fmla="*/ f326 f163 1"/>
              <a:gd name="f400" fmla="*/ f327 f164 1"/>
              <a:gd name="f401" fmla="*/ f328 f163 1"/>
              <a:gd name="f402" fmla="*/ f329 f164 1"/>
              <a:gd name="f403" fmla="*/ f330 f163 1"/>
              <a:gd name="f404" fmla="*/ f331 f164 1"/>
              <a:gd name="f405" fmla="*/ f332 f163 1"/>
              <a:gd name="f406" fmla="*/ f333 f164 1"/>
              <a:gd name="f407" fmla="*/ f334 f163 1"/>
              <a:gd name="f408" fmla="*/ f335 f163 1"/>
              <a:gd name="f409" fmla="*/ f336 f164 1"/>
              <a:gd name="f410" fmla="*/ f337 f163 1"/>
              <a:gd name="f411" fmla="*/ f338 f163 1"/>
              <a:gd name="f412" fmla="*/ f339 f164 1"/>
              <a:gd name="f413" fmla="*/ f340 f163 1"/>
              <a:gd name="f414" fmla="*/ f341 f164 1"/>
              <a:gd name="f415" fmla="*/ f342 f163 1"/>
              <a:gd name="f416" fmla="*/ f343 f164 1"/>
              <a:gd name="f417" fmla="*/ f344 f163 1"/>
              <a:gd name="f418" fmla="*/ f345 f164 1"/>
              <a:gd name="f419" fmla="*/ f346 f163 1"/>
              <a:gd name="f420" fmla="*/ f347 f164 1"/>
              <a:gd name="f421" fmla="*/ f348 f163 1"/>
              <a:gd name="f422" fmla="*/ f349 f164 1"/>
              <a:gd name="f423" fmla="*/ f350 f163 1"/>
              <a:gd name="f424" fmla="*/ f351 f164 1"/>
              <a:gd name="f425" fmla="*/ f352 f163 1"/>
              <a:gd name="f426" fmla="*/ f353 f164 1"/>
              <a:gd name="f427" fmla="*/ f354 f163 1"/>
              <a:gd name="f428" fmla="*/ f355 f164 1"/>
              <a:gd name="f429" fmla="*/ f356 f163 1"/>
              <a:gd name="f430" fmla="*/ f357 f164 1"/>
              <a:gd name="f431" fmla="*/ f358 f163 1"/>
              <a:gd name="f432" fmla="*/ f359 f164 1"/>
              <a:gd name="f433" fmla="*/ f360 f163 1"/>
              <a:gd name="f434" fmla="*/ f361 f164 1"/>
              <a:gd name="f435" fmla="*/ f362 f163 1"/>
              <a:gd name="f436" fmla="*/ f363 f164 1"/>
              <a:gd name="f437" fmla="*/ f364 f163 1"/>
              <a:gd name="f438" fmla="*/ f365 f164 1"/>
              <a:gd name="f439" fmla="*/ f366 f163 1"/>
              <a:gd name="f440" fmla="*/ f367 f164 1"/>
              <a:gd name="f441" fmla="*/ f368 f164 1"/>
              <a:gd name="f442" fmla="*/ f369 f163 1"/>
              <a:gd name="f443" fmla="*/ f370 f164 1"/>
              <a:gd name="f444" fmla="*/ f371 f163 1"/>
              <a:gd name="f445" fmla="*/ f372 f164 1"/>
              <a:gd name="f446" fmla="*/ f373 f163 1"/>
              <a:gd name="f447" fmla="*/ f374 f164 1"/>
              <a:gd name="f448" fmla="*/ f375 f163 1"/>
              <a:gd name="f449" fmla="*/ f376 f164 1"/>
              <a:gd name="f450" fmla="*/ f377 f163 1"/>
              <a:gd name="f451" fmla="*/ f378 f164 1"/>
              <a:gd name="f452" fmla="*/ f379 f163 1"/>
              <a:gd name="f453" fmla="*/ f380 f164 1"/>
              <a:gd name="f454" fmla="*/ f381 f164 1"/>
              <a:gd name="f455" fmla="*/ f382 f163 1"/>
              <a:gd name="f456" fmla="*/ f383 f164 1"/>
              <a:gd name="f457" fmla="*/ f384 f163 1"/>
              <a:gd name="f458" fmla="*/ f385 f16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3">
                <a:pos x="f390" y="f391"/>
              </a:cxn>
              <a:cxn ang="f243">
                <a:pos x="f392" y="f393"/>
              </a:cxn>
              <a:cxn ang="f243">
                <a:pos x="f392" y="f394"/>
              </a:cxn>
              <a:cxn ang="f243">
                <a:pos x="f395" y="f396"/>
              </a:cxn>
              <a:cxn ang="f243">
                <a:pos x="f397" y="f398"/>
              </a:cxn>
              <a:cxn ang="f243">
                <a:pos x="f399" y="f400"/>
              </a:cxn>
              <a:cxn ang="f243">
                <a:pos x="f401" y="f402"/>
              </a:cxn>
              <a:cxn ang="f243">
                <a:pos x="f403" y="f404"/>
              </a:cxn>
              <a:cxn ang="f243">
                <a:pos x="f405" y="f406"/>
              </a:cxn>
              <a:cxn ang="f243">
                <a:pos x="f407" y="f400"/>
              </a:cxn>
              <a:cxn ang="f243">
                <a:pos x="f408" y="f409"/>
              </a:cxn>
              <a:cxn ang="f243">
                <a:pos x="f410" y="f400"/>
              </a:cxn>
              <a:cxn ang="f243">
                <a:pos x="f411" y="f412"/>
              </a:cxn>
              <a:cxn ang="f243">
                <a:pos x="f413" y="f414"/>
              </a:cxn>
              <a:cxn ang="f243">
                <a:pos x="f415" y="f416"/>
              </a:cxn>
              <a:cxn ang="f243">
                <a:pos x="f417" y="f418"/>
              </a:cxn>
              <a:cxn ang="f243">
                <a:pos x="f419" y="f420"/>
              </a:cxn>
              <a:cxn ang="f243">
                <a:pos x="f421" y="f422"/>
              </a:cxn>
              <a:cxn ang="f243">
                <a:pos x="f423" y="f424"/>
              </a:cxn>
              <a:cxn ang="f243">
                <a:pos x="f425" y="f426"/>
              </a:cxn>
              <a:cxn ang="f243">
                <a:pos x="f427" y="f428"/>
              </a:cxn>
              <a:cxn ang="f243">
                <a:pos x="f429" y="f430"/>
              </a:cxn>
              <a:cxn ang="f243">
                <a:pos x="f431" y="f432"/>
              </a:cxn>
              <a:cxn ang="f243">
                <a:pos x="f433" y="f434"/>
              </a:cxn>
              <a:cxn ang="f243">
                <a:pos x="f435" y="f436"/>
              </a:cxn>
              <a:cxn ang="f243">
                <a:pos x="f437" y="f438"/>
              </a:cxn>
              <a:cxn ang="f243">
                <a:pos x="f439" y="f440"/>
              </a:cxn>
              <a:cxn ang="f243">
                <a:pos x="f435" y="f441"/>
              </a:cxn>
              <a:cxn ang="f243">
                <a:pos x="f442" y="f443"/>
              </a:cxn>
              <a:cxn ang="f243">
                <a:pos x="f444" y="f445"/>
              </a:cxn>
              <a:cxn ang="f243">
                <a:pos x="f446" y="f447"/>
              </a:cxn>
              <a:cxn ang="f243">
                <a:pos x="f448" y="f449"/>
              </a:cxn>
              <a:cxn ang="f243">
                <a:pos x="f450" y="f451"/>
              </a:cxn>
              <a:cxn ang="f243">
                <a:pos x="f452" y="f453"/>
              </a:cxn>
              <a:cxn ang="f243">
                <a:pos x="f401" y="f454"/>
              </a:cxn>
              <a:cxn ang="f243">
                <a:pos x="f455" y="f456"/>
              </a:cxn>
              <a:cxn ang="f243">
                <a:pos x="f457" y="f458"/>
              </a:cxn>
            </a:cxnLst>
            <a:rect l="f386" t="f389" r="f387" b="f388"/>
            <a:pathLst>
              <a:path w="180" h="196">
                <a:moveTo>
                  <a:pt x="f7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3" y="f15"/>
                  <a:pt x="f16" y="f17"/>
                  <a:pt x="f18" y="f19"/>
                </a:cubicBezTo>
                <a:cubicBezTo>
                  <a:pt x="f20" y="f21"/>
                  <a:pt x="f22" y="f23"/>
                  <a:pt x="f24" y="f23"/>
                </a:cubicBezTo>
                <a:cubicBezTo>
                  <a:pt x="f25" y="f26"/>
                  <a:pt x="f5" y="f27"/>
                  <a:pt x="f5" y="f20"/>
                </a:cubicBezTo>
                <a:cubicBezTo>
                  <a:pt x="f5" y="f28"/>
                  <a:pt x="f29" y="f30"/>
                  <a:pt x="f24" y="f31"/>
                </a:cubicBezTo>
                <a:cubicBezTo>
                  <a:pt x="f11" y="f5"/>
                  <a:pt x="f32" y="f33"/>
                  <a:pt x="f26" y="f34"/>
                </a:cubicBezTo>
                <a:cubicBezTo>
                  <a:pt x="f35" y="f16"/>
                  <a:pt x="f26" y="f9"/>
                  <a:pt x="f36" y="f26"/>
                </a:cubicBezTo>
                <a:cubicBezTo>
                  <a:pt x="f11" y="f23"/>
                  <a:pt x="f11" y="f21"/>
                  <a:pt x="f11" y="f19"/>
                </a:cubicBezTo>
                <a:cubicBezTo>
                  <a:pt x="f37" y="f38"/>
                  <a:pt x="f27" y="f39"/>
                  <a:pt x="f40" y="f10"/>
                </a:cubicBezTo>
                <a:cubicBezTo>
                  <a:pt x="f40" y="f41"/>
                  <a:pt x="f23" y="f41"/>
                  <a:pt x="f21" y="f42"/>
                </a:cubicBezTo>
                <a:cubicBezTo>
                  <a:pt x="f19" y="f43"/>
                  <a:pt x="f44" y="f43"/>
                  <a:pt x="f45" y="f46"/>
                </a:cubicBezTo>
                <a:cubicBezTo>
                  <a:pt x="f47" y="f48"/>
                  <a:pt x="f49" y="f38"/>
                  <a:pt x="f50" y="f19"/>
                </a:cubicBezTo>
                <a:cubicBezTo>
                  <a:pt x="f51" y="f35"/>
                  <a:pt x="f38" y="f23"/>
                  <a:pt x="f52" y="f53"/>
                </a:cubicBezTo>
                <a:cubicBezTo>
                  <a:pt x="f54" y="f40"/>
                  <a:pt x="f44" y="f11"/>
                  <a:pt x="f54" y="f55"/>
                </a:cubicBezTo>
                <a:cubicBezTo>
                  <a:pt x="f56" y="f57"/>
                  <a:pt x="f49" y="f25"/>
                  <a:pt x="f58" y="f33"/>
                </a:cubicBezTo>
                <a:cubicBezTo>
                  <a:pt x="f59" y="f30"/>
                  <a:pt x="f12" y="f25"/>
                  <a:pt x="f60" y="f34"/>
                </a:cubicBezTo>
                <a:cubicBezTo>
                  <a:pt x="f46" y="f7"/>
                  <a:pt x="f61" y="f53"/>
                  <a:pt x="f62" y="f21"/>
                </a:cubicBezTo>
                <a:cubicBezTo>
                  <a:pt x="f63" y="f64"/>
                  <a:pt x="f65" y="f19"/>
                  <a:pt x="f58" y="f66"/>
                </a:cubicBezTo>
                <a:cubicBezTo>
                  <a:pt x="f51" y="f51"/>
                  <a:pt x="f49" y="f67"/>
                  <a:pt x="f68" y="f46"/>
                </a:cubicBezTo>
                <a:cubicBezTo>
                  <a:pt x="f47" y="f69"/>
                  <a:pt x="f47" y="f43"/>
                  <a:pt x="f70" y="f71"/>
                </a:cubicBezTo>
                <a:cubicBezTo>
                  <a:pt x="f49" y="f8"/>
                  <a:pt x="f38" y="f72"/>
                  <a:pt x="f38" y="f73"/>
                </a:cubicBezTo>
                <a:cubicBezTo>
                  <a:pt x="f15" y="f74"/>
                  <a:pt x="f50" y="f75"/>
                  <a:pt x="f51" y="f75"/>
                </a:cubicBezTo>
                <a:cubicBezTo>
                  <a:pt x="f62" y="f74"/>
                  <a:pt x="f48" y="f76"/>
                  <a:pt x="f12" y="f46"/>
                </a:cubicBezTo>
                <a:cubicBezTo>
                  <a:pt x="f77" y="f78"/>
                  <a:pt x="f79" y="f62"/>
                  <a:pt x="f8" y="f80"/>
                </a:cubicBezTo>
                <a:cubicBezTo>
                  <a:pt x="f81" y="f15"/>
                  <a:pt x="f75" y="f49"/>
                  <a:pt x="f82" y="f47"/>
                </a:cubicBezTo>
                <a:cubicBezTo>
                  <a:pt x="f76" y="f66"/>
                  <a:pt x="f71" y="f21"/>
                  <a:pt x="f81" y="f32"/>
                </a:cubicBezTo>
                <a:cubicBezTo>
                  <a:pt x="f73" y="f36"/>
                  <a:pt x="f83" y="f84"/>
                  <a:pt x="f85" y="f36"/>
                </a:cubicBezTo>
                <a:cubicBezTo>
                  <a:pt x="f86" y="f87"/>
                  <a:pt x="f88" y="f89"/>
                  <a:pt x="f90" y="f91"/>
                </a:cubicBezTo>
                <a:cubicBezTo>
                  <a:pt x="f92" y="f68"/>
                  <a:pt x="f93" y="f58"/>
                  <a:pt x="f94" y="f80"/>
                </a:cubicBezTo>
                <a:cubicBezTo>
                  <a:pt x="f95" y="f51"/>
                  <a:pt x="f73" y="f80"/>
                  <a:pt x="f75" y="f65"/>
                </a:cubicBezTo>
                <a:cubicBezTo>
                  <a:pt x="f41" y="f96"/>
                  <a:pt x="f97" y="f46"/>
                  <a:pt x="f67" y="f72"/>
                </a:cubicBezTo>
                <a:cubicBezTo>
                  <a:pt x="f59" y="f98"/>
                  <a:pt x="f99" y="f100"/>
                  <a:pt x="f67" y="f101"/>
                </a:cubicBezTo>
                <a:cubicBezTo>
                  <a:pt x="f102" y="f101"/>
                  <a:pt x="f61" y="f103"/>
                  <a:pt x="f104" y="f105"/>
                </a:cubicBezTo>
                <a:cubicBezTo>
                  <a:pt x="f72" y="f95"/>
                  <a:pt x="f101" y="f8"/>
                  <a:pt x="f86" y="f106"/>
                </a:cubicBezTo>
                <a:cubicBezTo>
                  <a:pt x="f107" y="f104"/>
                  <a:pt x="f108" y="f61"/>
                  <a:pt x="f108" y="f78"/>
                </a:cubicBezTo>
                <a:cubicBezTo>
                  <a:pt x="f108" y="f39"/>
                  <a:pt x="f90" y="f109"/>
                  <a:pt x="f110" y="f58"/>
                </a:cubicBezTo>
                <a:cubicBezTo>
                  <a:pt x="f111" y="f51"/>
                  <a:pt x="f112" y="f51"/>
                  <a:pt x="f113" y="f65"/>
                </a:cubicBezTo>
                <a:cubicBezTo>
                  <a:pt x="f114" y="f115"/>
                  <a:pt x="f116" y="f117"/>
                  <a:pt x="f118" y="f46"/>
                </a:cubicBezTo>
                <a:cubicBezTo>
                  <a:pt x="f119" y="f8"/>
                  <a:pt x="f120" y="f72"/>
                  <a:pt x="f121" y="f76"/>
                </a:cubicBezTo>
                <a:cubicBezTo>
                  <a:pt x="f122" y="f79"/>
                  <a:pt x="f88" y="f79"/>
                  <a:pt x="f123" y="f76"/>
                </a:cubicBezTo>
                <a:cubicBezTo>
                  <a:pt x="f85" y="f72"/>
                  <a:pt x="f94" y="f98"/>
                  <a:pt x="f74" y="f100"/>
                </a:cubicBezTo>
                <a:cubicBezTo>
                  <a:pt x="f76" y="f124"/>
                  <a:pt x="f97" y="f125"/>
                  <a:pt x="f97" y="f88"/>
                </a:cubicBezTo>
                <a:cubicBezTo>
                  <a:pt x="f69" y="f110"/>
                  <a:pt x="f72" y="f126"/>
                  <a:pt x="f127" y="f128"/>
                </a:cubicBezTo>
                <a:cubicBezTo>
                  <a:pt x="f85" y="f122"/>
                  <a:pt x="f88" y="f107"/>
                  <a:pt x="f129" y="f88"/>
                </a:cubicBezTo>
                <a:cubicBezTo>
                  <a:pt x="f120" y="f108"/>
                  <a:pt x="f130" y="f131"/>
                  <a:pt x="f132" y="f93"/>
                </a:cubicBezTo>
                <a:cubicBezTo>
                  <a:pt x="f133" y="f124"/>
                  <a:pt x="f134" y="f135"/>
                  <a:pt x="f116" y="f94"/>
                </a:cubicBezTo>
                <a:cubicBezTo>
                  <a:pt x="f136" y="f83"/>
                  <a:pt x="f2" y="f85"/>
                  <a:pt x="f2" y="f108"/>
                </a:cubicBezTo>
                <a:cubicBezTo>
                  <a:pt x="f2" y="f110"/>
                  <a:pt x="f136" y="f120"/>
                  <a:pt x="f137" y="f130"/>
                </a:cubicBezTo>
                <a:cubicBezTo>
                  <a:pt x="f138" y="f132"/>
                  <a:pt x="f139" y="f111"/>
                  <a:pt x="f133" y="f121"/>
                </a:cubicBezTo>
                <a:cubicBezTo>
                  <a:pt x="f132" y="f92"/>
                  <a:pt x="f120" y="f122"/>
                  <a:pt x="f140" y="f92"/>
                </a:cubicBezTo>
                <a:cubicBezTo>
                  <a:pt x="f131" y="f126"/>
                  <a:pt x="f105" y="f110"/>
                  <a:pt x="f72" y="f141"/>
                </a:cubicBezTo>
                <a:cubicBezTo>
                  <a:pt x="f43" y="f141"/>
                  <a:pt x="f79" y="f111"/>
                  <a:pt x="f46" y="f142"/>
                </a:cubicBezTo>
                <a:cubicBezTo>
                  <a:pt x="f104" y="f133"/>
                  <a:pt x="f41" y="f134"/>
                  <a:pt x="f71" y="f134"/>
                </a:cubicBezTo>
                <a:cubicBezTo>
                  <a:pt x="f94" y="f118"/>
                  <a:pt x="f123" y="f143"/>
                  <a:pt x="f140" y="f144"/>
                </a:cubicBezTo>
                <a:cubicBezTo>
                  <a:pt x="f130" y="f145"/>
                  <a:pt x="f132" y="f116"/>
                  <a:pt x="f133" y="f143"/>
                </a:cubicBezTo>
                <a:cubicBezTo>
                  <a:pt x="f146" y="f119"/>
                  <a:pt x="f116" y="f113"/>
                  <a:pt x="f147" y="f148"/>
                </a:cubicBezTo>
                <a:cubicBezTo>
                  <a:pt x="f2" y="f145"/>
                  <a:pt x="f2" y="f2"/>
                  <a:pt x="f149" y="f150"/>
                </a:cubicBezTo>
                <a:cubicBezTo>
                  <a:pt x="f114" y="f6"/>
                  <a:pt x="f133" y="f151"/>
                  <a:pt x="f130" y="f152"/>
                </a:cubicBezTo>
                <a:cubicBezTo>
                  <a:pt x="f111" y="f147"/>
                  <a:pt x="f129" y="f153"/>
                  <a:pt x="f126" y="f154"/>
                </a:cubicBezTo>
                <a:cubicBezTo>
                  <a:pt x="f123" y="f145"/>
                  <a:pt x="f125" y="f144"/>
                  <a:pt x="f135" y="f137"/>
                </a:cubicBezTo>
                <a:cubicBezTo>
                  <a:pt x="f72" y="f148"/>
                  <a:pt x="f106" y="f155"/>
                  <a:pt x="f78" y="f156"/>
                </a:cubicBezTo>
                <a:cubicBezTo>
                  <a:pt x="f12" y="f144"/>
                  <a:pt x="f99" y="f156"/>
                  <a:pt x="f48" y="f137"/>
                </a:cubicBezTo>
                <a:cubicBezTo>
                  <a:pt x="f48" y="f143"/>
                  <a:pt x="f96" y="f143"/>
                  <a:pt x="f99" y="f148"/>
                </a:cubicBezTo>
                <a:cubicBezTo>
                  <a:pt x="f67" y="f118"/>
                  <a:pt x="f67" y="f155"/>
                  <a:pt x="f67" y="f157"/>
                </a:cubicBezTo>
                <a:cubicBezTo>
                  <a:pt x="f62" y="f146"/>
                  <a:pt x="f78" y="f158"/>
                  <a:pt x="f96" y="f132"/>
                </a:cubicBezTo>
                <a:cubicBezTo>
                  <a:pt x="f48" y="f129"/>
                  <a:pt x="f48" y="f121"/>
                  <a:pt x="f102" y="f90"/>
                </a:cubicBezTo>
                <a:cubicBezTo>
                  <a:pt x="f39" y="f107"/>
                  <a:pt x="f109" y="f131"/>
                  <a:pt x="f109" y="f159"/>
                </a:cubicBezTo>
                <a:cubicBezTo>
                  <a:pt x="f109" y="f85"/>
                  <a:pt x="f14" y="f85"/>
                  <a:pt x="f63" y="f85"/>
                </a:cubicBezTo>
                <a:cubicBezTo>
                  <a:pt x="f15" y="f125"/>
                  <a:pt x="f49" y="f105"/>
                  <a:pt x="f52" y="f160"/>
                </a:cubicBezTo>
                <a:cubicBezTo>
                  <a:pt x="f17" y="f83"/>
                  <a:pt x="f161" y="f101"/>
                  <a:pt x="f64" y="f160"/>
                </a:cubicBezTo>
                <a:cubicBezTo>
                  <a:pt x="f35" y="f98"/>
                  <a:pt x="f23" y="f160"/>
                  <a:pt x="f53" y="f127"/>
                </a:cubicBezTo>
                <a:cubicBezTo>
                  <a:pt x="f32" y="f135"/>
                  <a:pt x="f36" y="f94"/>
                  <a:pt x="f11" y="f160"/>
                </a:cubicBezTo>
                <a:cubicBezTo>
                  <a:pt x="f37" y="f98"/>
                  <a:pt x="f37" y="f98"/>
                  <a:pt x="f9" y="f95"/>
                </a:cubicBezTo>
                <a:cubicBezTo>
                  <a:pt x="f37" y="f98"/>
                  <a:pt x="f20" y="f95"/>
                  <a:pt x="f7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" name="Freeform 9">
            <a:extLst>
              <a:ext uri="{FF2B5EF4-FFF2-40B4-BE49-F238E27FC236}">
                <a16:creationId xmlns:a16="http://schemas.microsoft.com/office/drawing/2014/main" id="{A6E998E4-4506-29E6-9A0F-4FE1D639A6FA}"/>
              </a:ext>
            </a:extLst>
          </p:cNvPr>
          <p:cNvSpPr/>
          <p:nvPr/>
        </p:nvSpPr>
        <p:spPr>
          <a:xfrm>
            <a:off x="4300542" y="1744666"/>
            <a:ext cx="1498601" cy="118586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46"/>
              <a:gd name="f7" fmla="val 352"/>
              <a:gd name="f8" fmla="val 228"/>
              <a:gd name="f9" fmla="val 4"/>
              <a:gd name="f10" fmla="val 225"/>
              <a:gd name="f11" fmla="val 97"/>
              <a:gd name="f12" fmla="val 227"/>
              <a:gd name="f13" fmla="val 189"/>
              <a:gd name="f14" fmla="val 282"/>
              <a:gd name="f15" fmla="val 299"/>
              <a:gd name="f16" fmla="val 317"/>
              <a:gd name="f17" fmla="val 334"/>
              <a:gd name="f18" fmla="val 336"/>
              <a:gd name="f19" fmla="val 226"/>
              <a:gd name="f20" fmla="val 338"/>
              <a:gd name="f21" fmla="val 339"/>
              <a:gd name="f22" fmla="val 229"/>
              <a:gd name="f23" fmla="val 340"/>
              <a:gd name="f24" fmla="val 231"/>
              <a:gd name="f25" fmla="val 232"/>
              <a:gd name="f26" fmla="val 337"/>
              <a:gd name="f27" fmla="val 259"/>
              <a:gd name="f28" fmla="val 314"/>
              <a:gd name="f29" fmla="val 286"/>
              <a:gd name="f30" fmla="val 291"/>
              <a:gd name="f31" fmla="val 313"/>
              <a:gd name="f32" fmla="val 269"/>
              <a:gd name="f33" fmla="val 249"/>
              <a:gd name="f34" fmla="val 359"/>
              <a:gd name="f35" fmla="val 383"/>
              <a:gd name="f36" fmla="val 209"/>
              <a:gd name="f37" fmla="val 396"/>
              <a:gd name="f38" fmla="val 199"/>
              <a:gd name="f39" fmla="val 405"/>
              <a:gd name="f40" fmla="val 187"/>
              <a:gd name="f41" fmla="val 408"/>
              <a:gd name="f42" fmla="val 171"/>
              <a:gd name="f43" fmla="val 410"/>
              <a:gd name="f44" fmla="val 162"/>
              <a:gd name="f45" fmla="val 419"/>
              <a:gd name="f46" fmla="val 156"/>
              <a:gd name="f47" fmla="val 428"/>
              <a:gd name="f48" fmla="val 157"/>
              <a:gd name="f49" fmla="val 438"/>
              <a:gd name="f50" fmla="val 158"/>
              <a:gd name="f51" fmla="val 445"/>
              <a:gd name="f52" fmla="val 165"/>
              <a:gd name="f53" fmla="val 174"/>
              <a:gd name="f54" fmla="val 183"/>
              <a:gd name="f55" fmla="val 441"/>
              <a:gd name="f56" fmla="val 192"/>
              <a:gd name="f57" fmla="val 432"/>
              <a:gd name="f58" fmla="val 194"/>
              <a:gd name="f59" fmla="val 195"/>
              <a:gd name="f60" fmla="val 424"/>
              <a:gd name="f61" fmla="val 420"/>
              <a:gd name="f62" fmla="val 196"/>
              <a:gd name="f63" fmla="val 407"/>
              <a:gd name="f64" fmla="val 197"/>
              <a:gd name="f65" fmla="val 397"/>
              <a:gd name="f66" fmla="val 204"/>
              <a:gd name="f67" fmla="val 388"/>
              <a:gd name="f68" fmla="val 212"/>
              <a:gd name="f69" fmla="val 343"/>
              <a:gd name="f70" fmla="val 251"/>
              <a:gd name="f71" fmla="val 297"/>
              <a:gd name="f72" fmla="val 289"/>
              <a:gd name="f73" fmla="val 252"/>
              <a:gd name="f74" fmla="val 327"/>
              <a:gd name="f75" fmla="val 243"/>
              <a:gd name="f76" fmla="val 235"/>
              <a:gd name="f77" fmla="val 341"/>
              <a:gd name="f78" fmla="val 349"/>
              <a:gd name="f79" fmla="val 223"/>
              <a:gd name="f80" fmla="val 221"/>
              <a:gd name="f81" fmla="val 351"/>
              <a:gd name="f82" fmla="val 219"/>
              <a:gd name="f83" fmla="val 184"/>
              <a:gd name="f84" fmla="val 319"/>
              <a:gd name="f85" fmla="val 149"/>
              <a:gd name="f86" fmla="val 290"/>
              <a:gd name="f87" fmla="val 115"/>
              <a:gd name="f88" fmla="val 261"/>
              <a:gd name="f89" fmla="val 94"/>
              <a:gd name="f90" fmla="val 73"/>
              <a:gd name="f91" fmla="val 52"/>
              <a:gd name="f92" fmla="val 208"/>
              <a:gd name="f93" fmla="val 42"/>
              <a:gd name="f94" fmla="val 31"/>
              <a:gd name="f95" fmla="val 19"/>
              <a:gd name="f96" fmla="val 7"/>
              <a:gd name="f97" fmla="val 188"/>
              <a:gd name="f98" fmla="val 177"/>
              <a:gd name="f99" fmla="val 167"/>
              <a:gd name="f100" fmla="val 5"/>
              <a:gd name="f101" fmla="val 159"/>
              <a:gd name="f102" fmla="val 15"/>
              <a:gd name="f103" fmla="val 26"/>
              <a:gd name="f104" fmla="val 35"/>
              <a:gd name="f105" fmla="val 161"/>
              <a:gd name="f106" fmla="val 37"/>
              <a:gd name="f107" fmla="val 172"/>
              <a:gd name="f108" fmla="val 41"/>
              <a:gd name="f109" fmla="val 51"/>
              <a:gd name="f110" fmla="val 200"/>
              <a:gd name="f111" fmla="val 63"/>
              <a:gd name="f112" fmla="val 210"/>
              <a:gd name="f113" fmla="val 105"/>
              <a:gd name="f114" fmla="val 245"/>
              <a:gd name="f115" fmla="val 147"/>
              <a:gd name="f116" fmla="val 281"/>
              <a:gd name="f117" fmla="val 316"/>
              <a:gd name="f118" fmla="val 198"/>
              <a:gd name="f119" fmla="val 324"/>
              <a:gd name="f120" fmla="val 333"/>
              <a:gd name="f121" fmla="val 218"/>
              <a:gd name="f122" fmla="val 220"/>
              <a:gd name="f123" fmla="val 242"/>
              <a:gd name="f124" fmla="val 150"/>
              <a:gd name="f125" fmla="val 58"/>
              <a:gd name="f126" fmla="val 40"/>
              <a:gd name="f127" fmla="val 22"/>
              <a:gd name="f128" fmla="val 3"/>
              <a:gd name="f129" fmla="val 217"/>
              <a:gd name="f130" fmla="val 2"/>
              <a:gd name="f131" fmla="val 224"/>
              <a:gd name="f132" fmla="val 12"/>
              <a:gd name="f133" fmla="val 222"/>
              <a:gd name="f134" fmla="val 17"/>
              <a:gd name="f135" fmla="val 13"/>
              <a:gd name="f136" fmla="+- 0 0 -90"/>
              <a:gd name="f137" fmla="*/ f3 1 446"/>
              <a:gd name="f138" fmla="*/ f4 1 352"/>
              <a:gd name="f139" fmla="val f5"/>
              <a:gd name="f140" fmla="val f6"/>
              <a:gd name="f141" fmla="val f7"/>
              <a:gd name="f142" fmla="*/ f136 f0 1"/>
              <a:gd name="f143" fmla="+- f141 0 f139"/>
              <a:gd name="f144" fmla="+- f140 0 f139"/>
              <a:gd name="f145" fmla="*/ f142 1 f2"/>
              <a:gd name="f146" fmla="*/ f144 1 446"/>
              <a:gd name="f147" fmla="*/ f143 1 352"/>
              <a:gd name="f148" fmla="*/ 228 f144 1"/>
              <a:gd name="f149" fmla="*/ 4 f143 1"/>
              <a:gd name="f150" fmla="*/ 227 f144 1"/>
              <a:gd name="f151" fmla="*/ 282 f143 1"/>
              <a:gd name="f152" fmla="*/ 334 f143 1"/>
              <a:gd name="f153" fmla="*/ 339 f143 1"/>
              <a:gd name="f154" fmla="*/ 232 f144 1"/>
              <a:gd name="f155" fmla="*/ 337 f143 1"/>
              <a:gd name="f156" fmla="*/ 313 f144 1"/>
              <a:gd name="f157" fmla="*/ 269 f143 1"/>
              <a:gd name="f158" fmla="*/ 383 f144 1"/>
              <a:gd name="f159" fmla="*/ 209 f143 1"/>
              <a:gd name="f160" fmla="*/ 408 f144 1"/>
              <a:gd name="f161" fmla="*/ 171 f143 1"/>
              <a:gd name="f162" fmla="*/ 428 f144 1"/>
              <a:gd name="f163" fmla="*/ 157 f143 1"/>
              <a:gd name="f164" fmla="*/ 445 f144 1"/>
              <a:gd name="f165" fmla="*/ 174 f143 1"/>
              <a:gd name="f166" fmla="*/ 432 f144 1"/>
              <a:gd name="f167" fmla="*/ 194 f143 1"/>
              <a:gd name="f168" fmla="*/ 420 f144 1"/>
              <a:gd name="f169" fmla="*/ 196 f143 1"/>
              <a:gd name="f170" fmla="*/ 388 f144 1"/>
              <a:gd name="f171" fmla="*/ 212 f143 1"/>
              <a:gd name="f172" fmla="*/ 252 f144 1"/>
              <a:gd name="f173" fmla="*/ 327 f143 1"/>
              <a:gd name="f174" fmla="*/ 226 f144 1"/>
              <a:gd name="f175" fmla="*/ 349 f143 1"/>
              <a:gd name="f176" fmla="*/ 219 f144 1"/>
              <a:gd name="f177" fmla="*/ 115 f144 1"/>
              <a:gd name="f178" fmla="*/ 261 f143 1"/>
              <a:gd name="f179" fmla="*/ 52 f144 1"/>
              <a:gd name="f180" fmla="*/ 208 f143 1"/>
              <a:gd name="f181" fmla="*/ 19 f144 1"/>
              <a:gd name="f182" fmla="*/ 195 f143 1"/>
              <a:gd name="f183" fmla="*/ 0 f144 1"/>
              <a:gd name="f184" fmla="*/ 177 f143 1"/>
              <a:gd name="f185" fmla="*/ 15 f144 1"/>
              <a:gd name="f186" fmla="*/ 158 f143 1"/>
              <a:gd name="f187" fmla="*/ 37 f144 1"/>
              <a:gd name="f188" fmla="*/ 172 f143 1"/>
              <a:gd name="f189" fmla="*/ 63 f144 1"/>
              <a:gd name="f190" fmla="*/ 210 f143 1"/>
              <a:gd name="f191" fmla="*/ 189 f144 1"/>
              <a:gd name="f192" fmla="*/ 316 f143 1"/>
              <a:gd name="f193" fmla="*/ 218 f144 1"/>
              <a:gd name="f194" fmla="*/ 341 f143 1"/>
              <a:gd name="f195" fmla="*/ 58 f143 1"/>
              <a:gd name="f196" fmla="*/ 2 f143 1"/>
              <a:gd name="f197" fmla="*/ 221 f144 1"/>
              <a:gd name="f198" fmla="*/ 3 f143 1"/>
              <a:gd name="f199" fmla="*/ 222 f144 1"/>
              <a:gd name="f200" fmla="*/ 17 f143 1"/>
              <a:gd name="f201" fmla="*/ 225 f144 1"/>
              <a:gd name="f202" fmla="+- f145 0 f1"/>
              <a:gd name="f203" fmla="*/ f148 1 446"/>
              <a:gd name="f204" fmla="*/ f149 1 352"/>
              <a:gd name="f205" fmla="*/ f150 1 446"/>
              <a:gd name="f206" fmla="*/ f151 1 352"/>
              <a:gd name="f207" fmla="*/ f152 1 352"/>
              <a:gd name="f208" fmla="*/ f153 1 352"/>
              <a:gd name="f209" fmla="*/ f154 1 446"/>
              <a:gd name="f210" fmla="*/ f155 1 352"/>
              <a:gd name="f211" fmla="*/ f156 1 446"/>
              <a:gd name="f212" fmla="*/ f157 1 352"/>
              <a:gd name="f213" fmla="*/ f158 1 446"/>
              <a:gd name="f214" fmla="*/ f159 1 352"/>
              <a:gd name="f215" fmla="*/ f160 1 446"/>
              <a:gd name="f216" fmla="*/ f161 1 352"/>
              <a:gd name="f217" fmla="*/ f162 1 446"/>
              <a:gd name="f218" fmla="*/ f163 1 352"/>
              <a:gd name="f219" fmla="*/ f164 1 446"/>
              <a:gd name="f220" fmla="*/ f165 1 352"/>
              <a:gd name="f221" fmla="*/ f166 1 446"/>
              <a:gd name="f222" fmla="*/ f167 1 352"/>
              <a:gd name="f223" fmla="*/ f168 1 446"/>
              <a:gd name="f224" fmla="*/ f169 1 352"/>
              <a:gd name="f225" fmla="*/ f170 1 446"/>
              <a:gd name="f226" fmla="*/ f171 1 352"/>
              <a:gd name="f227" fmla="*/ f172 1 446"/>
              <a:gd name="f228" fmla="*/ f173 1 352"/>
              <a:gd name="f229" fmla="*/ f174 1 446"/>
              <a:gd name="f230" fmla="*/ f175 1 352"/>
              <a:gd name="f231" fmla="*/ f176 1 446"/>
              <a:gd name="f232" fmla="*/ f177 1 446"/>
              <a:gd name="f233" fmla="*/ f178 1 352"/>
              <a:gd name="f234" fmla="*/ f179 1 446"/>
              <a:gd name="f235" fmla="*/ f180 1 352"/>
              <a:gd name="f236" fmla="*/ f181 1 446"/>
              <a:gd name="f237" fmla="*/ f182 1 352"/>
              <a:gd name="f238" fmla="*/ f183 1 446"/>
              <a:gd name="f239" fmla="*/ f184 1 352"/>
              <a:gd name="f240" fmla="*/ f185 1 446"/>
              <a:gd name="f241" fmla="*/ f186 1 352"/>
              <a:gd name="f242" fmla="*/ f187 1 446"/>
              <a:gd name="f243" fmla="*/ f188 1 352"/>
              <a:gd name="f244" fmla="*/ f189 1 446"/>
              <a:gd name="f245" fmla="*/ f190 1 352"/>
              <a:gd name="f246" fmla="*/ f191 1 446"/>
              <a:gd name="f247" fmla="*/ f192 1 352"/>
              <a:gd name="f248" fmla="*/ f193 1 446"/>
              <a:gd name="f249" fmla="*/ f194 1 352"/>
              <a:gd name="f250" fmla="*/ f195 1 352"/>
              <a:gd name="f251" fmla="*/ f196 1 352"/>
              <a:gd name="f252" fmla="*/ f197 1 446"/>
              <a:gd name="f253" fmla="*/ f198 1 352"/>
              <a:gd name="f254" fmla="*/ f199 1 446"/>
              <a:gd name="f255" fmla="*/ f200 1 352"/>
              <a:gd name="f256" fmla="*/ f201 1 446"/>
              <a:gd name="f257" fmla="*/ 0 1 f146"/>
              <a:gd name="f258" fmla="*/ f140 1 f146"/>
              <a:gd name="f259" fmla="*/ 0 1 f147"/>
              <a:gd name="f260" fmla="*/ f141 1 f147"/>
              <a:gd name="f261" fmla="*/ f203 1 f146"/>
              <a:gd name="f262" fmla="*/ f204 1 f147"/>
              <a:gd name="f263" fmla="*/ f205 1 f146"/>
              <a:gd name="f264" fmla="*/ f206 1 f147"/>
              <a:gd name="f265" fmla="*/ f207 1 f147"/>
              <a:gd name="f266" fmla="*/ f208 1 f147"/>
              <a:gd name="f267" fmla="*/ f209 1 f146"/>
              <a:gd name="f268" fmla="*/ f210 1 f147"/>
              <a:gd name="f269" fmla="*/ f211 1 f146"/>
              <a:gd name="f270" fmla="*/ f212 1 f147"/>
              <a:gd name="f271" fmla="*/ f213 1 f146"/>
              <a:gd name="f272" fmla="*/ f214 1 f147"/>
              <a:gd name="f273" fmla="*/ f215 1 f146"/>
              <a:gd name="f274" fmla="*/ f216 1 f147"/>
              <a:gd name="f275" fmla="*/ f217 1 f146"/>
              <a:gd name="f276" fmla="*/ f218 1 f147"/>
              <a:gd name="f277" fmla="*/ f219 1 f146"/>
              <a:gd name="f278" fmla="*/ f220 1 f147"/>
              <a:gd name="f279" fmla="*/ f221 1 f146"/>
              <a:gd name="f280" fmla="*/ f222 1 f147"/>
              <a:gd name="f281" fmla="*/ f223 1 f146"/>
              <a:gd name="f282" fmla="*/ f224 1 f147"/>
              <a:gd name="f283" fmla="*/ f225 1 f146"/>
              <a:gd name="f284" fmla="*/ f226 1 f147"/>
              <a:gd name="f285" fmla="*/ f227 1 f146"/>
              <a:gd name="f286" fmla="*/ f228 1 f147"/>
              <a:gd name="f287" fmla="*/ f229 1 f146"/>
              <a:gd name="f288" fmla="*/ f230 1 f147"/>
              <a:gd name="f289" fmla="*/ f231 1 f146"/>
              <a:gd name="f290" fmla="*/ f232 1 f146"/>
              <a:gd name="f291" fmla="*/ f233 1 f147"/>
              <a:gd name="f292" fmla="*/ f234 1 f146"/>
              <a:gd name="f293" fmla="*/ f235 1 f147"/>
              <a:gd name="f294" fmla="*/ f236 1 f146"/>
              <a:gd name="f295" fmla="*/ f237 1 f147"/>
              <a:gd name="f296" fmla="*/ f238 1 f146"/>
              <a:gd name="f297" fmla="*/ f239 1 f147"/>
              <a:gd name="f298" fmla="*/ f240 1 f146"/>
              <a:gd name="f299" fmla="*/ f241 1 f147"/>
              <a:gd name="f300" fmla="*/ f242 1 f146"/>
              <a:gd name="f301" fmla="*/ f243 1 f147"/>
              <a:gd name="f302" fmla="*/ f244 1 f146"/>
              <a:gd name="f303" fmla="*/ f245 1 f147"/>
              <a:gd name="f304" fmla="*/ f246 1 f146"/>
              <a:gd name="f305" fmla="*/ f247 1 f147"/>
              <a:gd name="f306" fmla="*/ f248 1 f146"/>
              <a:gd name="f307" fmla="*/ f249 1 f147"/>
              <a:gd name="f308" fmla="*/ f250 1 f147"/>
              <a:gd name="f309" fmla="*/ f251 1 f147"/>
              <a:gd name="f310" fmla="*/ f252 1 f146"/>
              <a:gd name="f311" fmla="*/ f253 1 f147"/>
              <a:gd name="f312" fmla="*/ f254 1 f146"/>
              <a:gd name="f313" fmla="*/ f255 1 f147"/>
              <a:gd name="f314" fmla="*/ f256 1 f146"/>
              <a:gd name="f315" fmla="*/ f257 f137 1"/>
              <a:gd name="f316" fmla="*/ f258 f137 1"/>
              <a:gd name="f317" fmla="*/ f260 f138 1"/>
              <a:gd name="f318" fmla="*/ f259 f138 1"/>
              <a:gd name="f319" fmla="*/ f261 f137 1"/>
              <a:gd name="f320" fmla="*/ f262 f138 1"/>
              <a:gd name="f321" fmla="*/ f263 f137 1"/>
              <a:gd name="f322" fmla="*/ f264 f138 1"/>
              <a:gd name="f323" fmla="*/ f265 f138 1"/>
              <a:gd name="f324" fmla="*/ f266 f138 1"/>
              <a:gd name="f325" fmla="*/ f267 f137 1"/>
              <a:gd name="f326" fmla="*/ f268 f138 1"/>
              <a:gd name="f327" fmla="*/ f269 f137 1"/>
              <a:gd name="f328" fmla="*/ f270 f138 1"/>
              <a:gd name="f329" fmla="*/ f271 f137 1"/>
              <a:gd name="f330" fmla="*/ f272 f138 1"/>
              <a:gd name="f331" fmla="*/ f273 f137 1"/>
              <a:gd name="f332" fmla="*/ f274 f138 1"/>
              <a:gd name="f333" fmla="*/ f275 f137 1"/>
              <a:gd name="f334" fmla="*/ f276 f138 1"/>
              <a:gd name="f335" fmla="*/ f277 f137 1"/>
              <a:gd name="f336" fmla="*/ f278 f138 1"/>
              <a:gd name="f337" fmla="*/ f279 f137 1"/>
              <a:gd name="f338" fmla="*/ f280 f138 1"/>
              <a:gd name="f339" fmla="*/ f281 f137 1"/>
              <a:gd name="f340" fmla="*/ f282 f138 1"/>
              <a:gd name="f341" fmla="*/ f283 f137 1"/>
              <a:gd name="f342" fmla="*/ f284 f138 1"/>
              <a:gd name="f343" fmla="*/ f285 f137 1"/>
              <a:gd name="f344" fmla="*/ f286 f138 1"/>
              <a:gd name="f345" fmla="*/ f287 f137 1"/>
              <a:gd name="f346" fmla="*/ f288 f138 1"/>
              <a:gd name="f347" fmla="*/ f289 f137 1"/>
              <a:gd name="f348" fmla="*/ f290 f137 1"/>
              <a:gd name="f349" fmla="*/ f291 f138 1"/>
              <a:gd name="f350" fmla="*/ f292 f137 1"/>
              <a:gd name="f351" fmla="*/ f293 f138 1"/>
              <a:gd name="f352" fmla="*/ f294 f137 1"/>
              <a:gd name="f353" fmla="*/ f295 f138 1"/>
              <a:gd name="f354" fmla="*/ f296 f137 1"/>
              <a:gd name="f355" fmla="*/ f297 f138 1"/>
              <a:gd name="f356" fmla="*/ f298 f137 1"/>
              <a:gd name="f357" fmla="*/ f299 f138 1"/>
              <a:gd name="f358" fmla="*/ f300 f137 1"/>
              <a:gd name="f359" fmla="*/ f301 f138 1"/>
              <a:gd name="f360" fmla="*/ f302 f137 1"/>
              <a:gd name="f361" fmla="*/ f303 f138 1"/>
              <a:gd name="f362" fmla="*/ f304 f137 1"/>
              <a:gd name="f363" fmla="*/ f305 f138 1"/>
              <a:gd name="f364" fmla="*/ f306 f137 1"/>
              <a:gd name="f365" fmla="*/ f307 f138 1"/>
              <a:gd name="f366" fmla="*/ f308 f138 1"/>
              <a:gd name="f367" fmla="*/ f309 f138 1"/>
              <a:gd name="f368" fmla="*/ f310 f137 1"/>
              <a:gd name="f369" fmla="*/ f311 f138 1"/>
              <a:gd name="f370" fmla="*/ f312 f137 1"/>
              <a:gd name="f371" fmla="*/ f313 f138 1"/>
              <a:gd name="f372" fmla="*/ f314 f1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02">
                <a:pos x="f319" y="f320"/>
              </a:cxn>
              <a:cxn ang="f202">
                <a:pos x="f321" y="f322"/>
              </a:cxn>
              <a:cxn ang="f202">
                <a:pos x="f321" y="f323"/>
              </a:cxn>
              <a:cxn ang="f202">
                <a:pos x="f319" y="f324"/>
              </a:cxn>
              <a:cxn ang="f202">
                <a:pos x="f325" y="f326"/>
              </a:cxn>
              <a:cxn ang="f202">
                <a:pos x="f327" y="f328"/>
              </a:cxn>
              <a:cxn ang="f202">
                <a:pos x="f329" y="f330"/>
              </a:cxn>
              <a:cxn ang="f202">
                <a:pos x="f331" y="f332"/>
              </a:cxn>
              <a:cxn ang="f202">
                <a:pos x="f333" y="f334"/>
              </a:cxn>
              <a:cxn ang="f202">
                <a:pos x="f335" y="f336"/>
              </a:cxn>
              <a:cxn ang="f202">
                <a:pos x="f337" y="f338"/>
              </a:cxn>
              <a:cxn ang="f202">
                <a:pos x="f339" y="f340"/>
              </a:cxn>
              <a:cxn ang="f202">
                <a:pos x="f341" y="f342"/>
              </a:cxn>
              <a:cxn ang="f202">
                <a:pos x="f343" y="f344"/>
              </a:cxn>
              <a:cxn ang="f202">
                <a:pos x="f345" y="f346"/>
              </a:cxn>
              <a:cxn ang="f202">
                <a:pos x="f347" y="f346"/>
              </a:cxn>
              <a:cxn ang="f202">
                <a:pos x="f348" y="f349"/>
              </a:cxn>
              <a:cxn ang="f202">
                <a:pos x="f350" y="f351"/>
              </a:cxn>
              <a:cxn ang="f202">
                <a:pos x="f352" y="f353"/>
              </a:cxn>
              <a:cxn ang="f202">
                <a:pos x="f354" y="f355"/>
              </a:cxn>
              <a:cxn ang="f202">
                <a:pos x="f356" y="f357"/>
              </a:cxn>
              <a:cxn ang="f202">
                <a:pos x="f358" y="f359"/>
              </a:cxn>
              <a:cxn ang="f202">
                <a:pos x="f360" y="f361"/>
              </a:cxn>
              <a:cxn ang="f202">
                <a:pos x="f362" y="f363"/>
              </a:cxn>
              <a:cxn ang="f202">
                <a:pos x="f364" y="f365"/>
              </a:cxn>
              <a:cxn ang="f202">
                <a:pos x="f347" y="f323"/>
              </a:cxn>
              <a:cxn ang="f202">
                <a:pos x="f347" y="f366"/>
              </a:cxn>
              <a:cxn ang="f202">
                <a:pos x="f364" y="f320"/>
              </a:cxn>
              <a:cxn ang="f202">
                <a:pos x="f364" y="f367"/>
              </a:cxn>
              <a:cxn ang="f202">
                <a:pos x="f368" y="f369"/>
              </a:cxn>
              <a:cxn ang="f202">
                <a:pos x="f370" y="f371"/>
              </a:cxn>
              <a:cxn ang="f202">
                <a:pos x="f372" y="f369"/>
              </a:cxn>
              <a:cxn ang="f202">
                <a:pos x="f319" y="f367"/>
              </a:cxn>
              <a:cxn ang="f202">
                <a:pos x="f319" y="f320"/>
              </a:cxn>
            </a:cxnLst>
            <a:rect l="f315" t="f318" r="f316" b="f317"/>
            <a:pathLst>
              <a:path w="446" h="352">
                <a:moveTo>
                  <a:pt x="f8" y="f9"/>
                </a:moveTo>
                <a:cubicBezTo>
                  <a:pt x="f10" y="f11"/>
                  <a:pt x="f12" y="f13"/>
                  <a:pt x="f12" y="f14"/>
                </a:cubicBezTo>
                <a:cubicBezTo>
                  <a:pt x="f12" y="f15"/>
                  <a:pt x="f12" y="f16"/>
                  <a:pt x="f12" y="f17"/>
                </a:cubicBezTo>
                <a:cubicBezTo>
                  <a:pt x="f12" y="f18"/>
                  <a:pt x="f19" y="f20"/>
                  <a:pt x="f8" y="f21"/>
                </a:cubicBezTo>
                <a:cubicBezTo>
                  <a:pt x="f22" y="f23"/>
                  <a:pt x="f24" y="f20"/>
                  <a:pt x="f25" y="f26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18" y="f33"/>
                  <a:pt x="f34" y="f22"/>
                  <a:pt x="f35" y="f36"/>
                </a:cubicBezTo>
                <a:cubicBezTo>
                  <a:pt x="f37" y="f38"/>
                  <a:pt x="f39" y="f40"/>
                  <a:pt x="f41" y="f42"/>
                </a:cubicBezTo>
                <a:cubicBezTo>
                  <a:pt x="f43" y="f44"/>
                  <a:pt x="f45" y="f46"/>
                  <a:pt x="f47" y="f48"/>
                </a:cubicBezTo>
                <a:cubicBezTo>
                  <a:pt x="f49" y="f50"/>
                  <a:pt x="f51" y="f52"/>
                  <a:pt x="f51" y="f53"/>
                </a:cubicBezTo>
                <a:cubicBezTo>
                  <a:pt x="f6" y="f54"/>
                  <a:pt x="f55" y="f56"/>
                  <a:pt x="f57" y="f58"/>
                </a:cubicBezTo>
                <a:cubicBezTo>
                  <a:pt x="f47" y="f59"/>
                  <a:pt x="f60" y="f59"/>
                  <a:pt x="f61" y="f62"/>
                </a:cubicBezTo>
                <a:cubicBezTo>
                  <a:pt x="f63" y="f64"/>
                  <a:pt x="f65" y="f66"/>
                  <a:pt x="f67" y="f68"/>
                </a:cubicBezTo>
                <a:cubicBezTo>
                  <a:pt x="f69" y="f70"/>
                  <a:pt x="f71" y="f72"/>
                  <a:pt x="f73" y="f74"/>
                </a:cubicBezTo>
                <a:cubicBezTo>
                  <a:pt x="f75" y="f17"/>
                  <a:pt x="f76" y="f77"/>
                  <a:pt x="f19" y="f78"/>
                </a:cubicBezTo>
                <a:cubicBezTo>
                  <a:pt x="f79" y="f7"/>
                  <a:pt x="f80" y="f81"/>
                  <a:pt x="f82" y="f78"/>
                </a:cubicBezTo>
                <a:cubicBezTo>
                  <a:pt x="f83" y="f84"/>
                  <a:pt x="f85" y="f86"/>
                  <a:pt x="f87" y="f88"/>
                </a:cubicBezTo>
                <a:cubicBezTo>
                  <a:pt x="f89" y="f75"/>
                  <a:pt x="f90" y="f10"/>
                  <a:pt x="f91" y="f92"/>
                </a:cubicBezTo>
                <a:cubicBezTo>
                  <a:pt x="f93" y="f38"/>
                  <a:pt x="f94" y="f62"/>
                  <a:pt x="f95" y="f59"/>
                </a:cubicBezTo>
                <a:cubicBezTo>
                  <a:pt x="f96" y="f58"/>
                  <a:pt x="f5" y="f97"/>
                  <a:pt x="f5" y="f98"/>
                </a:cubicBezTo>
                <a:cubicBezTo>
                  <a:pt x="f5" y="f99"/>
                  <a:pt x="f100" y="f101"/>
                  <a:pt x="f102" y="f50"/>
                </a:cubicBezTo>
                <a:cubicBezTo>
                  <a:pt x="f103" y="f46"/>
                  <a:pt x="f104" y="f105"/>
                  <a:pt x="f106" y="f107"/>
                </a:cubicBezTo>
                <a:cubicBezTo>
                  <a:pt x="f108" y="f13"/>
                  <a:pt x="f109" y="f110"/>
                  <a:pt x="f111" y="f112"/>
                </a:cubicBezTo>
                <a:cubicBezTo>
                  <a:pt x="f113" y="f114"/>
                  <a:pt x="f115" y="f116"/>
                  <a:pt x="f13" y="f117"/>
                </a:cubicBezTo>
                <a:cubicBezTo>
                  <a:pt x="f118" y="f119"/>
                  <a:pt x="f92" y="f120"/>
                  <a:pt x="f121" y="f77"/>
                </a:cubicBezTo>
                <a:cubicBezTo>
                  <a:pt x="f122" y="f20"/>
                  <a:pt x="f82" y="f18"/>
                  <a:pt x="f82" y="f17"/>
                </a:cubicBezTo>
                <a:cubicBezTo>
                  <a:pt x="f82" y="f123"/>
                  <a:pt x="f82" y="f124"/>
                  <a:pt x="f82" y="f125"/>
                </a:cubicBezTo>
                <a:cubicBezTo>
                  <a:pt x="f82" y="f126"/>
                  <a:pt x="f122" y="f127"/>
                  <a:pt x="f121" y="f9"/>
                </a:cubicBezTo>
                <a:cubicBezTo>
                  <a:pt x="f121" y="f128"/>
                  <a:pt x="f129" y="f130"/>
                  <a:pt x="f121" y="f130"/>
                </a:cubicBezTo>
                <a:cubicBezTo>
                  <a:pt x="f122" y="f5"/>
                  <a:pt x="f80" y="f130"/>
                  <a:pt x="f80" y="f128"/>
                </a:cubicBezTo>
                <a:cubicBezTo>
                  <a:pt x="f131" y="f96"/>
                  <a:pt x="f79" y="f132"/>
                  <a:pt x="f133" y="f134"/>
                </a:cubicBezTo>
                <a:cubicBezTo>
                  <a:pt x="f131" y="f135"/>
                  <a:pt x="f79" y="f96"/>
                  <a:pt x="f10" y="f128"/>
                </a:cubicBezTo>
                <a:cubicBezTo>
                  <a:pt x="f19" y="f130"/>
                  <a:pt x="f19" y="f5"/>
                  <a:pt x="f8" y="f130"/>
                </a:cubicBezTo>
                <a:cubicBezTo>
                  <a:pt x="f22" y="f130"/>
                  <a:pt x="f8" y="f128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" name="Freeform 10">
            <a:extLst>
              <a:ext uri="{FF2B5EF4-FFF2-40B4-BE49-F238E27FC236}">
                <a16:creationId xmlns:a16="http://schemas.microsoft.com/office/drawing/2014/main" id="{A07EE257-B4D7-0996-E267-9D703B83352F}"/>
              </a:ext>
            </a:extLst>
          </p:cNvPr>
          <p:cNvSpPr/>
          <p:nvPr/>
        </p:nvSpPr>
        <p:spPr>
          <a:xfrm>
            <a:off x="3005139" y="1457325"/>
            <a:ext cx="296859" cy="158432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8"/>
              <a:gd name="f7" fmla="val 470"/>
              <a:gd name="f8" fmla="val 49"/>
              <a:gd name="f9" fmla="val 108"/>
              <a:gd name="f10" fmla="val 45"/>
              <a:gd name="f11" fmla="val 109"/>
              <a:gd name="f12" fmla="val 47"/>
              <a:gd name="f13" fmla="val 113"/>
              <a:gd name="f14" fmla="val 115"/>
              <a:gd name="f15" fmla="val 152"/>
              <a:gd name="f16" fmla="val 189"/>
              <a:gd name="f17" fmla="val 227"/>
              <a:gd name="f18" fmla="val 305"/>
              <a:gd name="f19" fmla="val 384"/>
              <a:gd name="f20" fmla="val 462"/>
              <a:gd name="f21" fmla="val 464"/>
              <a:gd name="f22" fmla="val 465"/>
              <a:gd name="f23" fmla="val 466"/>
              <a:gd name="f24" fmla="val 469"/>
              <a:gd name="f25" fmla="val 46"/>
              <a:gd name="f26" fmla="val 43"/>
              <a:gd name="f27" fmla="val 41"/>
              <a:gd name="f28" fmla="val 39"/>
              <a:gd name="f29" fmla="val 467"/>
              <a:gd name="f30" fmla="val 460"/>
              <a:gd name="f31" fmla="val 346"/>
              <a:gd name="f32" fmla="val 232"/>
              <a:gd name="f33" fmla="val 119"/>
              <a:gd name="f34" fmla="val 40"/>
              <a:gd name="f35" fmla="val 112"/>
              <a:gd name="f36" fmla="val 38"/>
              <a:gd name="f37" fmla="val 34"/>
              <a:gd name="f38" fmla="val 105"/>
              <a:gd name="f39" fmla="val 102"/>
              <a:gd name="f40" fmla="val 98"/>
              <a:gd name="f41" fmla="val 99"/>
              <a:gd name="f42" fmla="val 101"/>
              <a:gd name="f43" fmla="val 36"/>
              <a:gd name="f44" fmla="val 33"/>
              <a:gd name="f45" fmla="val 96"/>
              <a:gd name="f46" fmla="val 90"/>
              <a:gd name="f47" fmla="val 31"/>
              <a:gd name="f48" fmla="val 85"/>
              <a:gd name="f49" fmla="val 28"/>
              <a:gd name="f50" fmla="val 79"/>
              <a:gd name="f51" fmla="val 25"/>
              <a:gd name="f52" fmla="val 76"/>
              <a:gd name="f53" fmla="val 19"/>
              <a:gd name="f54" fmla="val 77"/>
              <a:gd name="f55" fmla="val 17"/>
              <a:gd name="f56" fmla="val 75"/>
              <a:gd name="f57" fmla="val 15"/>
              <a:gd name="f58" fmla="val 14"/>
              <a:gd name="f59" fmla="val 74"/>
              <a:gd name="f60" fmla="val 13"/>
              <a:gd name="f61" fmla="val 72"/>
              <a:gd name="f62" fmla="val 12"/>
              <a:gd name="f63" fmla="val 70"/>
              <a:gd name="f64" fmla="val 16"/>
              <a:gd name="f65" fmla="val 61"/>
              <a:gd name="f66" fmla="val 11"/>
              <a:gd name="f67" fmla="val 54"/>
              <a:gd name="f68" fmla="val 4"/>
              <a:gd name="f69" fmla="val 3"/>
              <a:gd name="f70" fmla="val 48"/>
              <a:gd name="f71" fmla="val 1"/>
              <a:gd name="f72" fmla="val 44"/>
              <a:gd name="f73" fmla="val 42"/>
              <a:gd name="f74" fmla="val 2"/>
              <a:gd name="f75" fmla="val 5"/>
              <a:gd name="f76" fmla="val 7"/>
              <a:gd name="f77" fmla="val 37"/>
              <a:gd name="f78" fmla="val 9"/>
              <a:gd name="f79" fmla="val 35"/>
              <a:gd name="f80" fmla="val 32"/>
              <a:gd name="f81" fmla="val 24"/>
              <a:gd name="f82" fmla="val 20"/>
              <a:gd name="f83" fmla="val 18"/>
              <a:gd name="f84" fmla="val 21"/>
              <a:gd name="f85" fmla="val 22"/>
              <a:gd name="f86" fmla="val 23"/>
              <a:gd name="f87" fmla="val 6"/>
              <a:gd name="f88" fmla="val 50"/>
              <a:gd name="f89" fmla="val 8"/>
              <a:gd name="f90" fmla="val 52"/>
              <a:gd name="f91" fmla="val 53"/>
              <a:gd name="f92" fmla="val 56"/>
              <a:gd name="f93" fmla="val 59"/>
              <a:gd name="f94" fmla="val 63"/>
              <a:gd name="f95" fmla="val 68"/>
              <a:gd name="f96" fmla="val 73"/>
              <a:gd name="f97" fmla="val 83"/>
              <a:gd name="f98" fmla="val 84"/>
              <a:gd name="f99" fmla="val 87"/>
              <a:gd name="f100" fmla="val 86"/>
              <a:gd name="f101" fmla="val 62"/>
              <a:gd name="f102" fmla="val 69"/>
              <a:gd name="f103" fmla="val 67"/>
              <a:gd name="f104" fmla="val 57"/>
              <a:gd name="f105" fmla="val 55"/>
              <a:gd name="f106" fmla="val 51"/>
              <a:gd name="f107" fmla="val 95"/>
              <a:gd name="f108" fmla="val 100"/>
              <a:gd name="f109" fmla="val 103"/>
              <a:gd name="f110" fmla="val 106"/>
              <a:gd name="f111" fmla="+- 0 0 -90"/>
              <a:gd name="f112" fmla="*/ f3 1 88"/>
              <a:gd name="f113" fmla="*/ f4 1 470"/>
              <a:gd name="f114" fmla="val f5"/>
              <a:gd name="f115" fmla="val f6"/>
              <a:gd name="f116" fmla="val f7"/>
              <a:gd name="f117" fmla="*/ f111 f0 1"/>
              <a:gd name="f118" fmla="+- f116 0 f114"/>
              <a:gd name="f119" fmla="+- f115 0 f114"/>
              <a:gd name="f120" fmla="*/ f117 1 f2"/>
              <a:gd name="f121" fmla="*/ f119 1 88"/>
              <a:gd name="f122" fmla="*/ f118 1 470"/>
              <a:gd name="f123" fmla="*/ 49 f119 1"/>
              <a:gd name="f124" fmla="*/ 108 f118 1"/>
              <a:gd name="f125" fmla="*/ 47 f119 1"/>
              <a:gd name="f126" fmla="*/ 115 f118 1"/>
              <a:gd name="f127" fmla="*/ 227 f118 1"/>
              <a:gd name="f128" fmla="*/ 462 f118 1"/>
              <a:gd name="f129" fmla="*/ 466 f118 1"/>
              <a:gd name="f130" fmla="*/ 43 f119 1"/>
              <a:gd name="f131" fmla="*/ 470 f118 1"/>
              <a:gd name="f132" fmla="*/ 39 f119 1"/>
              <a:gd name="f133" fmla="*/ 467 f118 1"/>
              <a:gd name="f134" fmla="*/ 460 f118 1"/>
              <a:gd name="f135" fmla="*/ 119 f118 1"/>
              <a:gd name="f136" fmla="*/ 38 f119 1"/>
              <a:gd name="f137" fmla="*/ 109 f118 1"/>
              <a:gd name="f138" fmla="*/ 98 f118 1"/>
              <a:gd name="f139" fmla="*/ 36 f119 1"/>
              <a:gd name="f140" fmla="*/ 101 f118 1"/>
              <a:gd name="f141" fmla="*/ 31 f119 1"/>
              <a:gd name="f142" fmla="*/ 85 f118 1"/>
              <a:gd name="f143" fmla="*/ 19 f119 1"/>
              <a:gd name="f144" fmla="*/ 77 f118 1"/>
              <a:gd name="f145" fmla="*/ 15 f119 1"/>
              <a:gd name="f146" fmla="*/ 75 f118 1"/>
              <a:gd name="f147" fmla="*/ 13 f119 1"/>
              <a:gd name="f148" fmla="*/ 74 f118 1"/>
              <a:gd name="f149" fmla="*/ 12 f119 1"/>
              <a:gd name="f150" fmla="*/ 70 f118 1"/>
              <a:gd name="f151" fmla="*/ 4 f119 1"/>
              <a:gd name="f152" fmla="*/ 49 f118 1"/>
              <a:gd name="f153" fmla="*/ 46 f118 1"/>
              <a:gd name="f154" fmla="*/ 0 f119 1"/>
              <a:gd name="f155" fmla="*/ 44 f118 1"/>
              <a:gd name="f156" fmla="*/ 3 f119 1"/>
              <a:gd name="f157" fmla="*/ 41 f118 1"/>
              <a:gd name="f158" fmla="*/ 9 f119 1"/>
              <a:gd name="f159" fmla="*/ 37 f118 1"/>
              <a:gd name="f160" fmla="*/ 28 f118 1"/>
              <a:gd name="f161" fmla="*/ 16 f119 1"/>
              <a:gd name="f162" fmla="*/ 17 f118 1"/>
              <a:gd name="f163" fmla="*/ 15 f118 1"/>
              <a:gd name="f164" fmla="*/ 23 f119 1"/>
              <a:gd name="f165" fmla="*/ 14 f118 1"/>
              <a:gd name="f166" fmla="*/ 37 f119 1"/>
              <a:gd name="f167" fmla="*/ 4 f118 1"/>
              <a:gd name="f168" fmla="*/ 1 f118 1"/>
              <a:gd name="f169" fmla="*/ 6 f118 1"/>
              <a:gd name="f170" fmla="*/ 45 f119 1"/>
              <a:gd name="f171" fmla="*/ 48 f119 1"/>
              <a:gd name="f172" fmla="*/ 53 f119 1"/>
              <a:gd name="f173" fmla="*/ 12 f118 1"/>
              <a:gd name="f174" fmla="*/ 59 f119 1"/>
              <a:gd name="f175" fmla="*/ 16 f118 1"/>
              <a:gd name="f176" fmla="*/ 72 f119 1"/>
              <a:gd name="f177" fmla="*/ 75 f119 1"/>
              <a:gd name="f178" fmla="*/ 20 f118 1"/>
              <a:gd name="f179" fmla="*/ 24 f118 1"/>
              <a:gd name="f180" fmla="*/ 83 f119 1"/>
              <a:gd name="f181" fmla="*/ 39 f118 1"/>
              <a:gd name="f182" fmla="*/ 85 f119 1"/>
              <a:gd name="f183" fmla="*/ 40 f118 1"/>
              <a:gd name="f184" fmla="*/ 87 f119 1"/>
              <a:gd name="f185" fmla="*/ 84 f119 1"/>
              <a:gd name="f186" fmla="*/ 88 f119 1"/>
              <a:gd name="f187" fmla="*/ 47 f118 1"/>
              <a:gd name="f188" fmla="*/ 50 f118 1"/>
              <a:gd name="f189" fmla="*/ 74 f119 1"/>
              <a:gd name="f190" fmla="*/ 73 f118 1"/>
              <a:gd name="f191" fmla="*/ 67 f119 1"/>
              <a:gd name="f192" fmla="*/ 76 f118 1"/>
              <a:gd name="f193" fmla="*/ 55 f119 1"/>
              <a:gd name="f194" fmla="*/ 84 f118 1"/>
              <a:gd name="f195" fmla="*/ 51 f119 1"/>
              <a:gd name="f196" fmla="*/ 100 f118 1"/>
              <a:gd name="f197" fmla="+- f120 0 f1"/>
              <a:gd name="f198" fmla="*/ f123 1 88"/>
              <a:gd name="f199" fmla="*/ f124 1 470"/>
              <a:gd name="f200" fmla="*/ f125 1 88"/>
              <a:gd name="f201" fmla="*/ f126 1 470"/>
              <a:gd name="f202" fmla="*/ f127 1 470"/>
              <a:gd name="f203" fmla="*/ f128 1 470"/>
              <a:gd name="f204" fmla="*/ f129 1 470"/>
              <a:gd name="f205" fmla="*/ f130 1 88"/>
              <a:gd name="f206" fmla="*/ f131 1 470"/>
              <a:gd name="f207" fmla="*/ f132 1 88"/>
              <a:gd name="f208" fmla="*/ f133 1 470"/>
              <a:gd name="f209" fmla="*/ f134 1 470"/>
              <a:gd name="f210" fmla="*/ f135 1 470"/>
              <a:gd name="f211" fmla="*/ f136 1 88"/>
              <a:gd name="f212" fmla="*/ f137 1 470"/>
              <a:gd name="f213" fmla="*/ f138 1 470"/>
              <a:gd name="f214" fmla="*/ f139 1 88"/>
              <a:gd name="f215" fmla="*/ f140 1 470"/>
              <a:gd name="f216" fmla="*/ f141 1 88"/>
              <a:gd name="f217" fmla="*/ f142 1 470"/>
              <a:gd name="f218" fmla="*/ f143 1 88"/>
              <a:gd name="f219" fmla="*/ f144 1 470"/>
              <a:gd name="f220" fmla="*/ f145 1 88"/>
              <a:gd name="f221" fmla="*/ f146 1 470"/>
              <a:gd name="f222" fmla="*/ f147 1 88"/>
              <a:gd name="f223" fmla="*/ f148 1 470"/>
              <a:gd name="f224" fmla="*/ f149 1 88"/>
              <a:gd name="f225" fmla="*/ f150 1 470"/>
              <a:gd name="f226" fmla="*/ f151 1 88"/>
              <a:gd name="f227" fmla="*/ f152 1 470"/>
              <a:gd name="f228" fmla="*/ f153 1 470"/>
              <a:gd name="f229" fmla="*/ f154 1 88"/>
              <a:gd name="f230" fmla="*/ f155 1 470"/>
              <a:gd name="f231" fmla="*/ f156 1 88"/>
              <a:gd name="f232" fmla="*/ f157 1 470"/>
              <a:gd name="f233" fmla="*/ f158 1 88"/>
              <a:gd name="f234" fmla="*/ f159 1 470"/>
              <a:gd name="f235" fmla="*/ f160 1 470"/>
              <a:gd name="f236" fmla="*/ f161 1 88"/>
              <a:gd name="f237" fmla="*/ f162 1 470"/>
              <a:gd name="f238" fmla="*/ f163 1 470"/>
              <a:gd name="f239" fmla="*/ f164 1 88"/>
              <a:gd name="f240" fmla="*/ f165 1 470"/>
              <a:gd name="f241" fmla="*/ f166 1 88"/>
              <a:gd name="f242" fmla="*/ f167 1 470"/>
              <a:gd name="f243" fmla="*/ f168 1 470"/>
              <a:gd name="f244" fmla="*/ f169 1 470"/>
              <a:gd name="f245" fmla="*/ f170 1 88"/>
              <a:gd name="f246" fmla="*/ f171 1 88"/>
              <a:gd name="f247" fmla="*/ f172 1 88"/>
              <a:gd name="f248" fmla="*/ f173 1 470"/>
              <a:gd name="f249" fmla="*/ f174 1 88"/>
              <a:gd name="f250" fmla="*/ f175 1 470"/>
              <a:gd name="f251" fmla="*/ f176 1 88"/>
              <a:gd name="f252" fmla="*/ f177 1 88"/>
              <a:gd name="f253" fmla="*/ f178 1 470"/>
              <a:gd name="f254" fmla="*/ f179 1 470"/>
              <a:gd name="f255" fmla="*/ f180 1 88"/>
              <a:gd name="f256" fmla="*/ f181 1 470"/>
              <a:gd name="f257" fmla="*/ f182 1 88"/>
              <a:gd name="f258" fmla="*/ f183 1 470"/>
              <a:gd name="f259" fmla="*/ f184 1 88"/>
              <a:gd name="f260" fmla="*/ f185 1 88"/>
              <a:gd name="f261" fmla="*/ f186 1 88"/>
              <a:gd name="f262" fmla="*/ f187 1 470"/>
              <a:gd name="f263" fmla="*/ f188 1 470"/>
              <a:gd name="f264" fmla="*/ f189 1 88"/>
              <a:gd name="f265" fmla="*/ f190 1 470"/>
              <a:gd name="f266" fmla="*/ f191 1 88"/>
              <a:gd name="f267" fmla="*/ f192 1 470"/>
              <a:gd name="f268" fmla="*/ f193 1 88"/>
              <a:gd name="f269" fmla="*/ f194 1 470"/>
              <a:gd name="f270" fmla="*/ f195 1 88"/>
              <a:gd name="f271" fmla="*/ f196 1 470"/>
              <a:gd name="f272" fmla="*/ 0 1 f121"/>
              <a:gd name="f273" fmla="*/ f115 1 f121"/>
              <a:gd name="f274" fmla="*/ 0 1 f122"/>
              <a:gd name="f275" fmla="*/ f116 1 f122"/>
              <a:gd name="f276" fmla="*/ f198 1 f121"/>
              <a:gd name="f277" fmla="*/ f199 1 f122"/>
              <a:gd name="f278" fmla="*/ f200 1 f121"/>
              <a:gd name="f279" fmla="*/ f201 1 f122"/>
              <a:gd name="f280" fmla="*/ f202 1 f122"/>
              <a:gd name="f281" fmla="*/ f203 1 f122"/>
              <a:gd name="f282" fmla="*/ f204 1 f122"/>
              <a:gd name="f283" fmla="*/ f205 1 f121"/>
              <a:gd name="f284" fmla="*/ f206 1 f122"/>
              <a:gd name="f285" fmla="*/ f207 1 f121"/>
              <a:gd name="f286" fmla="*/ f208 1 f122"/>
              <a:gd name="f287" fmla="*/ f209 1 f122"/>
              <a:gd name="f288" fmla="*/ f210 1 f122"/>
              <a:gd name="f289" fmla="*/ f211 1 f121"/>
              <a:gd name="f290" fmla="*/ f212 1 f122"/>
              <a:gd name="f291" fmla="*/ f213 1 f122"/>
              <a:gd name="f292" fmla="*/ f214 1 f121"/>
              <a:gd name="f293" fmla="*/ f215 1 f122"/>
              <a:gd name="f294" fmla="*/ f216 1 f121"/>
              <a:gd name="f295" fmla="*/ f217 1 f122"/>
              <a:gd name="f296" fmla="*/ f218 1 f121"/>
              <a:gd name="f297" fmla="*/ f219 1 f122"/>
              <a:gd name="f298" fmla="*/ f220 1 f121"/>
              <a:gd name="f299" fmla="*/ f221 1 f122"/>
              <a:gd name="f300" fmla="*/ f222 1 f121"/>
              <a:gd name="f301" fmla="*/ f223 1 f122"/>
              <a:gd name="f302" fmla="*/ f224 1 f121"/>
              <a:gd name="f303" fmla="*/ f225 1 f122"/>
              <a:gd name="f304" fmla="*/ f226 1 f121"/>
              <a:gd name="f305" fmla="*/ f227 1 f122"/>
              <a:gd name="f306" fmla="*/ f228 1 f122"/>
              <a:gd name="f307" fmla="*/ f229 1 f121"/>
              <a:gd name="f308" fmla="*/ f230 1 f122"/>
              <a:gd name="f309" fmla="*/ f231 1 f121"/>
              <a:gd name="f310" fmla="*/ f232 1 f122"/>
              <a:gd name="f311" fmla="*/ f233 1 f121"/>
              <a:gd name="f312" fmla="*/ f234 1 f122"/>
              <a:gd name="f313" fmla="*/ f235 1 f122"/>
              <a:gd name="f314" fmla="*/ f236 1 f121"/>
              <a:gd name="f315" fmla="*/ f237 1 f122"/>
              <a:gd name="f316" fmla="*/ f238 1 f122"/>
              <a:gd name="f317" fmla="*/ f239 1 f121"/>
              <a:gd name="f318" fmla="*/ f240 1 f122"/>
              <a:gd name="f319" fmla="*/ f241 1 f121"/>
              <a:gd name="f320" fmla="*/ f242 1 f122"/>
              <a:gd name="f321" fmla="*/ f243 1 f122"/>
              <a:gd name="f322" fmla="*/ f244 1 f122"/>
              <a:gd name="f323" fmla="*/ f245 1 f121"/>
              <a:gd name="f324" fmla="*/ f246 1 f121"/>
              <a:gd name="f325" fmla="*/ f247 1 f121"/>
              <a:gd name="f326" fmla="*/ f248 1 f122"/>
              <a:gd name="f327" fmla="*/ f249 1 f121"/>
              <a:gd name="f328" fmla="*/ f250 1 f122"/>
              <a:gd name="f329" fmla="*/ f251 1 f121"/>
              <a:gd name="f330" fmla="*/ f252 1 f121"/>
              <a:gd name="f331" fmla="*/ f253 1 f122"/>
              <a:gd name="f332" fmla="*/ f254 1 f122"/>
              <a:gd name="f333" fmla="*/ f255 1 f121"/>
              <a:gd name="f334" fmla="*/ f256 1 f122"/>
              <a:gd name="f335" fmla="*/ f257 1 f121"/>
              <a:gd name="f336" fmla="*/ f258 1 f122"/>
              <a:gd name="f337" fmla="*/ f259 1 f121"/>
              <a:gd name="f338" fmla="*/ f260 1 f121"/>
              <a:gd name="f339" fmla="*/ f261 1 f121"/>
              <a:gd name="f340" fmla="*/ f262 1 f122"/>
              <a:gd name="f341" fmla="*/ f263 1 f122"/>
              <a:gd name="f342" fmla="*/ f264 1 f121"/>
              <a:gd name="f343" fmla="*/ f265 1 f122"/>
              <a:gd name="f344" fmla="*/ f266 1 f121"/>
              <a:gd name="f345" fmla="*/ f267 1 f122"/>
              <a:gd name="f346" fmla="*/ f268 1 f121"/>
              <a:gd name="f347" fmla="*/ f269 1 f122"/>
              <a:gd name="f348" fmla="*/ f270 1 f121"/>
              <a:gd name="f349" fmla="*/ f271 1 f122"/>
              <a:gd name="f350" fmla="*/ f272 f112 1"/>
              <a:gd name="f351" fmla="*/ f273 f112 1"/>
              <a:gd name="f352" fmla="*/ f275 f113 1"/>
              <a:gd name="f353" fmla="*/ f274 f113 1"/>
              <a:gd name="f354" fmla="*/ f276 f112 1"/>
              <a:gd name="f355" fmla="*/ f277 f113 1"/>
              <a:gd name="f356" fmla="*/ f278 f112 1"/>
              <a:gd name="f357" fmla="*/ f279 f113 1"/>
              <a:gd name="f358" fmla="*/ f280 f113 1"/>
              <a:gd name="f359" fmla="*/ f281 f113 1"/>
              <a:gd name="f360" fmla="*/ f282 f113 1"/>
              <a:gd name="f361" fmla="*/ f283 f112 1"/>
              <a:gd name="f362" fmla="*/ f284 f113 1"/>
              <a:gd name="f363" fmla="*/ f285 f112 1"/>
              <a:gd name="f364" fmla="*/ f286 f113 1"/>
              <a:gd name="f365" fmla="*/ f287 f113 1"/>
              <a:gd name="f366" fmla="*/ f288 f113 1"/>
              <a:gd name="f367" fmla="*/ f289 f112 1"/>
              <a:gd name="f368" fmla="*/ f290 f113 1"/>
              <a:gd name="f369" fmla="*/ f291 f113 1"/>
              <a:gd name="f370" fmla="*/ f292 f112 1"/>
              <a:gd name="f371" fmla="*/ f293 f113 1"/>
              <a:gd name="f372" fmla="*/ f294 f112 1"/>
              <a:gd name="f373" fmla="*/ f295 f113 1"/>
              <a:gd name="f374" fmla="*/ f296 f112 1"/>
              <a:gd name="f375" fmla="*/ f297 f113 1"/>
              <a:gd name="f376" fmla="*/ f298 f112 1"/>
              <a:gd name="f377" fmla="*/ f299 f113 1"/>
              <a:gd name="f378" fmla="*/ f300 f112 1"/>
              <a:gd name="f379" fmla="*/ f301 f113 1"/>
              <a:gd name="f380" fmla="*/ f302 f112 1"/>
              <a:gd name="f381" fmla="*/ f303 f113 1"/>
              <a:gd name="f382" fmla="*/ f304 f112 1"/>
              <a:gd name="f383" fmla="*/ f305 f113 1"/>
              <a:gd name="f384" fmla="*/ f306 f113 1"/>
              <a:gd name="f385" fmla="*/ f307 f112 1"/>
              <a:gd name="f386" fmla="*/ f308 f113 1"/>
              <a:gd name="f387" fmla="*/ f309 f112 1"/>
              <a:gd name="f388" fmla="*/ f310 f113 1"/>
              <a:gd name="f389" fmla="*/ f311 f112 1"/>
              <a:gd name="f390" fmla="*/ f312 f113 1"/>
              <a:gd name="f391" fmla="*/ f313 f113 1"/>
              <a:gd name="f392" fmla="*/ f314 f112 1"/>
              <a:gd name="f393" fmla="*/ f315 f113 1"/>
              <a:gd name="f394" fmla="*/ f316 f113 1"/>
              <a:gd name="f395" fmla="*/ f317 f112 1"/>
              <a:gd name="f396" fmla="*/ f318 f113 1"/>
              <a:gd name="f397" fmla="*/ f319 f112 1"/>
              <a:gd name="f398" fmla="*/ f320 f113 1"/>
              <a:gd name="f399" fmla="*/ f321 f113 1"/>
              <a:gd name="f400" fmla="*/ f322 f113 1"/>
              <a:gd name="f401" fmla="*/ f323 f112 1"/>
              <a:gd name="f402" fmla="*/ f324 f112 1"/>
              <a:gd name="f403" fmla="*/ f325 f112 1"/>
              <a:gd name="f404" fmla="*/ f326 f113 1"/>
              <a:gd name="f405" fmla="*/ f327 f112 1"/>
              <a:gd name="f406" fmla="*/ f328 f113 1"/>
              <a:gd name="f407" fmla="*/ f329 f112 1"/>
              <a:gd name="f408" fmla="*/ f330 f112 1"/>
              <a:gd name="f409" fmla="*/ f331 f113 1"/>
              <a:gd name="f410" fmla="*/ f332 f113 1"/>
              <a:gd name="f411" fmla="*/ f333 f112 1"/>
              <a:gd name="f412" fmla="*/ f334 f113 1"/>
              <a:gd name="f413" fmla="*/ f335 f112 1"/>
              <a:gd name="f414" fmla="*/ f336 f113 1"/>
              <a:gd name="f415" fmla="*/ f337 f112 1"/>
              <a:gd name="f416" fmla="*/ f338 f112 1"/>
              <a:gd name="f417" fmla="*/ f339 f112 1"/>
              <a:gd name="f418" fmla="*/ f340 f113 1"/>
              <a:gd name="f419" fmla="*/ f341 f113 1"/>
              <a:gd name="f420" fmla="*/ f342 f112 1"/>
              <a:gd name="f421" fmla="*/ f343 f113 1"/>
              <a:gd name="f422" fmla="*/ f344 f112 1"/>
              <a:gd name="f423" fmla="*/ f345 f113 1"/>
              <a:gd name="f424" fmla="*/ f346 f112 1"/>
              <a:gd name="f425" fmla="*/ f347 f113 1"/>
              <a:gd name="f426" fmla="*/ f348 f112 1"/>
              <a:gd name="f427" fmla="*/ f349 f11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97">
                <a:pos x="f354" y="f355"/>
              </a:cxn>
              <a:cxn ang="f197">
                <a:pos x="f356" y="f357"/>
              </a:cxn>
              <a:cxn ang="f197">
                <a:pos x="f356" y="f358"/>
              </a:cxn>
              <a:cxn ang="f197">
                <a:pos x="f356" y="f359"/>
              </a:cxn>
              <a:cxn ang="f197">
                <a:pos x="f356" y="f360"/>
              </a:cxn>
              <a:cxn ang="f197">
                <a:pos x="f361" y="f362"/>
              </a:cxn>
              <a:cxn ang="f197">
                <a:pos x="f363" y="f364"/>
              </a:cxn>
              <a:cxn ang="f197">
                <a:pos x="f363" y="f365"/>
              </a:cxn>
              <a:cxn ang="f197">
                <a:pos x="f363" y="f366"/>
              </a:cxn>
              <a:cxn ang="f197">
                <a:pos x="f367" y="f368"/>
              </a:cxn>
              <a:cxn ang="f197">
                <a:pos x="f367" y="f369"/>
              </a:cxn>
              <a:cxn ang="f197">
                <a:pos x="f370" y="f371"/>
              </a:cxn>
              <a:cxn ang="f197">
                <a:pos x="f372" y="f373"/>
              </a:cxn>
              <a:cxn ang="f197">
                <a:pos x="f374" y="f375"/>
              </a:cxn>
              <a:cxn ang="f197">
                <a:pos x="f376" y="f377"/>
              </a:cxn>
              <a:cxn ang="f197">
                <a:pos x="f378" y="f379"/>
              </a:cxn>
              <a:cxn ang="f197">
                <a:pos x="f380" y="f381"/>
              </a:cxn>
              <a:cxn ang="f197">
                <a:pos x="f382" y="f383"/>
              </a:cxn>
              <a:cxn ang="f197">
                <a:pos x="f382" y="f384"/>
              </a:cxn>
              <a:cxn ang="f197">
                <a:pos x="f385" y="f386"/>
              </a:cxn>
              <a:cxn ang="f197">
                <a:pos x="f387" y="f388"/>
              </a:cxn>
              <a:cxn ang="f197">
                <a:pos x="f389" y="f390"/>
              </a:cxn>
              <a:cxn ang="f197">
                <a:pos x="f378" y="f391"/>
              </a:cxn>
              <a:cxn ang="f197">
                <a:pos x="f392" y="f393"/>
              </a:cxn>
              <a:cxn ang="f197">
                <a:pos x="f374" y="f394"/>
              </a:cxn>
              <a:cxn ang="f197">
                <a:pos x="f395" y="f396"/>
              </a:cxn>
              <a:cxn ang="f197">
                <a:pos x="f397" y="f398"/>
              </a:cxn>
              <a:cxn ang="f197">
                <a:pos x="f367" y="f399"/>
              </a:cxn>
              <a:cxn ang="f197">
                <a:pos x="f361" y="f400"/>
              </a:cxn>
              <a:cxn ang="f197">
                <a:pos x="f401" y="f399"/>
              </a:cxn>
              <a:cxn ang="f197">
                <a:pos x="f402" y="f400"/>
              </a:cxn>
              <a:cxn ang="f197">
                <a:pos x="f403" y="f404"/>
              </a:cxn>
              <a:cxn ang="f197">
                <a:pos x="f405" y="f406"/>
              </a:cxn>
              <a:cxn ang="f197">
                <a:pos x="f407" y="f393"/>
              </a:cxn>
              <a:cxn ang="f197">
                <a:pos x="f408" y="f409"/>
              </a:cxn>
              <a:cxn ang="f197">
                <a:pos x="f408" y="f410"/>
              </a:cxn>
              <a:cxn ang="f197">
                <a:pos x="f411" y="f412"/>
              </a:cxn>
              <a:cxn ang="f197">
                <a:pos x="f413" y="f414"/>
              </a:cxn>
              <a:cxn ang="f197">
                <a:pos x="f415" y="f386"/>
              </a:cxn>
              <a:cxn ang="f197">
                <a:pos x="f416" y="f384"/>
              </a:cxn>
              <a:cxn ang="f197">
                <a:pos x="f417" y="f418"/>
              </a:cxn>
              <a:cxn ang="f197">
                <a:pos x="f416" y="f419"/>
              </a:cxn>
              <a:cxn ang="f197">
                <a:pos x="f420" y="f381"/>
              </a:cxn>
              <a:cxn ang="f197">
                <a:pos x="f407" y="f421"/>
              </a:cxn>
              <a:cxn ang="f197">
                <a:pos x="f407" y="f379"/>
              </a:cxn>
              <a:cxn ang="f197">
                <a:pos x="f422" y="f423"/>
              </a:cxn>
              <a:cxn ang="f197">
                <a:pos x="f424" y="f425"/>
              </a:cxn>
              <a:cxn ang="f197">
                <a:pos x="f426" y="f427"/>
              </a:cxn>
              <a:cxn ang="f197">
                <a:pos x="f354" y="f355"/>
              </a:cxn>
            </a:cxnLst>
            <a:rect l="f350" t="f353" r="f351" b="f352"/>
            <a:pathLst>
              <a:path w="88" h="470">
                <a:moveTo>
                  <a:pt x="f8" y="f9"/>
                </a:moveTo>
                <a:cubicBezTo>
                  <a:pt x="f10" y="f11"/>
                  <a:pt x="f12" y="f13"/>
                  <a:pt x="f12" y="f14"/>
                </a:cubicBezTo>
                <a:cubicBezTo>
                  <a:pt x="f12" y="f15"/>
                  <a:pt x="f12" y="f16"/>
                  <a:pt x="f12" y="f17"/>
                </a:cubicBezTo>
                <a:cubicBezTo>
                  <a:pt x="f12" y="f18"/>
                  <a:pt x="f12" y="f19"/>
                  <a:pt x="f12" y="f20"/>
                </a:cubicBezTo>
                <a:cubicBezTo>
                  <a:pt x="f12" y="f21"/>
                  <a:pt x="f12" y="f22"/>
                  <a:pt x="f12" y="f23"/>
                </a:cubicBezTo>
                <a:cubicBezTo>
                  <a:pt x="f12" y="f24"/>
                  <a:pt x="f25" y="f7"/>
                  <a:pt x="f26" y="f7"/>
                </a:cubicBezTo>
                <a:cubicBezTo>
                  <a:pt x="f27" y="f7"/>
                  <a:pt x="f28" y="f24"/>
                  <a:pt x="f28" y="f29"/>
                </a:cubicBezTo>
                <a:cubicBezTo>
                  <a:pt x="f28" y="f21"/>
                  <a:pt x="f28" y="f20"/>
                  <a:pt x="f28" y="f30"/>
                </a:cubicBezTo>
                <a:cubicBezTo>
                  <a:pt x="f28" y="f31"/>
                  <a:pt x="f28" y="f32"/>
                  <a:pt x="f28" y="f33"/>
                </a:cubicBezTo>
                <a:cubicBezTo>
                  <a:pt x="f28" y="f14"/>
                  <a:pt x="f34" y="f35"/>
                  <a:pt x="f36" y="f11"/>
                </a:cubicBezTo>
                <a:cubicBezTo>
                  <a:pt x="f37" y="f38"/>
                  <a:pt x="f28" y="f39"/>
                  <a:pt x="f36" y="f40"/>
                </a:cubicBezTo>
                <a:cubicBezTo>
                  <a:pt x="f36" y="f41"/>
                  <a:pt x="f36" y="f42"/>
                  <a:pt x="f43" y="f42"/>
                </a:cubicBezTo>
                <a:cubicBezTo>
                  <a:pt x="f44" y="f45"/>
                  <a:pt x="f44" y="f46"/>
                  <a:pt x="f47" y="f48"/>
                </a:cubicBezTo>
                <a:cubicBezTo>
                  <a:pt x="f49" y="f50"/>
                  <a:pt x="f51" y="f52"/>
                  <a:pt x="f53" y="f54"/>
                </a:cubicBezTo>
                <a:cubicBezTo>
                  <a:pt x="f55" y="f54"/>
                  <a:pt x="f55" y="f56"/>
                  <a:pt x="f57" y="f56"/>
                </a:cubicBezTo>
                <a:cubicBezTo>
                  <a:pt x="f58" y="f56"/>
                  <a:pt x="f58" y="f59"/>
                  <a:pt x="f60" y="f59"/>
                </a:cubicBezTo>
                <a:cubicBezTo>
                  <a:pt x="f58" y="f61"/>
                  <a:pt x="f62" y="f61"/>
                  <a:pt x="f62" y="f63"/>
                </a:cubicBezTo>
                <a:cubicBezTo>
                  <a:pt x="f64" y="f65"/>
                  <a:pt x="f66" y="f67"/>
                  <a:pt x="f68" y="f8"/>
                </a:cubicBezTo>
                <a:cubicBezTo>
                  <a:pt x="f69" y="f70"/>
                  <a:pt x="f69" y="f12"/>
                  <a:pt x="f68" y="f25"/>
                </a:cubicBezTo>
                <a:cubicBezTo>
                  <a:pt x="f69" y="f10"/>
                  <a:pt x="f71" y="f10"/>
                  <a:pt x="f5" y="f72"/>
                </a:cubicBezTo>
                <a:cubicBezTo>
                  <a:pt x="f71" y="f73"/>
                  <a:pt x="f74" y="f73"/>
                  <a:pt x="f69" y="f27"/>
                </a:cubicBezTo>
                <a:cubicBezTo>
                  <a:pt x="f75" y="f28"/>
                  <a:pt x="f76" y="f77"/>
                  <a:pt x="f78" y="f77"/>
                </a:cubicBezTo>
                <a:cubicBezTo>
                  <a:pt x="f60" y="f79"/>
                  <a:pt x="f58" y="f80"/>
                  <a:pt x="f60" y="f49"/>
                </a:cubicBezTo>
                <a:cubicBezTo>
                  <a:pt x="f58" y="f81"/>
                  <a:pt x="f60" y="f82"/>
                  <a:pt x="f64" y="f55"/>
                </a:cubicBezTo>
                <a:cubicBezTo>
                  <a:pt x="f55" y="f55"/>
                  <a:pt x="f83" y="f64"/>
                  <a:pt x="f53" y="f57"/>
                </a:cubicBezTo>
                <a:cubicBezTo>
                  <a:pt x="f84" y="f58"/>
                  <a:pt x="f85" y="f58"/>
                  <a:pt x="f86" y="f58"/>
                </a:cubicBezTo>
                <a:cubicBezTo>
                  <a:pt x="f44" y="f58"/>
                  <a:pt x="f37" y="f58"/>
                  <a:pt x="f77" y="f68"/>
                </a:cubicBezTo>
                <a:cubicBezTo>
                  <a:pt x="f77" y="f69"/>
                  <a:pt x="f36" y="f74"/>
                  <a:pt x="f36" y="f71"/>
                </a:cubicBezTo>
                <a:cubicBezTo>
                  <a:pt x="f26" y="f5"/>
                  <a:pt x="f34" y="f75"/>
                  <a:pt x="f26" y="f87"/>
                </a:cubicBezTo>
                <a:cubicBezTo>
                  <a:pt x="f10" y="f75"/>
                  <a:pt x="f26" y="f74"/>
                  <a:pt x="f10" y="f71"/>
                </a:cubicBezTo>
                <a:cubicBezTo>
                  <a:pt x="f12" y="f74"/>
                  <a:pt x="f12" y="f75"/>
                  <a:pt x="f70" y="f87"/>
                </a:cubicBezTo>
                <a:cubicBezTo>
                  <a:pt x="f88" y="f89"/>
                  <a:pt x="f90" y="f78"/>
                  <a:pt x="f91" y="f62"/>
                </a:cubicBezTo>
                <a:cubicBezTo>
                  <a:pt x="f67" y="f57"/>
                  <a:pt x="f92" y="f64"/>
                  <a:pt x="f93" y="f64"/>
                </a:cubicBezTo>
                <a:cubicBezTo>
                  <a:pt x="f94" y="f55"/>
                  <a:pt x="f95" y="f57"/>
                  <a:pt x="f61" y="f55"/>
                </a:cubicBezTo>
                <a:cubicBezTo>
                  <a:pt x="f96" y="f83"/>
                  <a:pt x="f59" y="f83"/>
                  <a:pt x="f56" y="f82"/>
                </a:cubicBezTo>
                <a:cubicBezTo>
                  <a:pt x="f56" y="f84"/>
                  <a:pt x="f56" y="f86"/>
                  <a:pt x="f56" y="f81"/>
                </a:cubicBezTo>
                <a:cubicBezTo>
                  <a:pt x="f59" y="f37"/>
                  <a:pt x="f59" y="f37"/>
                  <a:pt x="f97" y="f28"/>
                </a:cubicBezTo>
                <a:cubicBezTo>
                  <a:pt x="f98" y="f28"/>
                  <a:pt x="f48" y="f34"/>
                  <a:pt x="f48" y="f34"/>
                </a:cubicBezTo>
                <a:cubicBezTo>
                  <a:pt x="f48" y="f73"/>
                  <a:pt x="f48" y="f26"/>
                  <a:pt x="f99" y="f72"/>
                </a:cubicBezTo>
                <a:cubicBezTo>
                  <a:pt x="f100" y="f72"/>
                  <a:pt x="f48" y="f10"/>
                  <a:pt x="f98" y="f25"/>
                </a:cubicBezTo>
                <a:cubicBezTo>
                  <a:pt x="f48" y="f25"/>
                  <a:pt x="f99" y="f12"/>
                  <a:pt x="f6" y="f12"/>
                </a:cubicBezTo>
                <a:cubicBezTo>
                  <a:pt x="f99" y="f8"/>
                  <a:pt x="f48" y="f8"/>
                  <a:pt x="f98" y="f88"/>
                </a:cubicBezTo>
                <a:cubicBezTo>
                  <a:pt x="f59" y="f67"/>
                  <a:pt x="f96" y="f101"/>
                  <a:pt x="f59" y="f63"/>
                </a:cubicBezTo>
                <a:cubicBezTo>
                  <a:pt x="f59" y="f61"/>
                  <a:pt x="f96" y="f96"/>
                  <a:pt x="f61" y="f96"/>
                </a:cubicBezTo>
                <a:cubicBezTo>
                  <a:pt x="f61" y="f59"/>
                  <a:pt x="f61" y="f59"/>
                  <a:pt x="f61" y="f59"/>
                </a:cubicBezTo>
                <a:cubicBezTo>
                  <a:pt x="f63" y="f56"/>
                  <a:pt x="f102" y="f52"/>
                  <a:pt x="f103" y="f52"/>
                </a:cubicBezTo>
                <a:cubicBezTo>
                  <a:pt x="f65" y="f56"/>
                  <a:pt x="f104" y="f50"/>
                  <a:pt x="f105" y="f98"/>
                </a:cubicBezTo>
                <a:cubicBezTo>
                  <a:pt x="f91" y="f46"/>
                  <a:pt x="f106" y="f107"/>
                  <a:pt x="f106" y="f108"/>
                </a:cubicBezTo>
                <a:cubicBezTo>
                  <a:pt x="f88" y="f109"/>
                  <a:pt x="f106" y="f110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" name="Freeform 11">
            <a:extLst>
              <a:ext uri="{FF2B5EF4-FFF2-40B4-BE49-F238E27FC236}">
                <a16:creationId xmlns:a16="http://schemas.microsoft.com/office/drawing/2014/main" id="{B97D5869-AC58-F21B-36A6-96161D4BCBBC}"/>
              </a:ext>
            </a:extLst>
          </p:cNvPr>
          <p:cNvSpPr/>
          <p:nvPr/>
        </p:nvSpPr>
        <p:spPr>
          <a:xfrm>
            <a:off x="7385051" y="1484308"/>
            <a:ext cx="174622" cy="139541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2"/>
              <a:gd name="f7" fmla="val 414"/>
              <a:gd name="f8" fmla="val 23"/>
              <a:gd name="f9" fmla="val 242"/>
              <a:gd name="f10" fmla="val 190"/>
              <a:gd name="f11" fmla="val 138"/>
              <a:gd name="f12" fmla="val 87"/>
              <a:gd name="f13" fmla="val 69"/>
              <a:gd name="f14" fmla="val 18"/>
              <a:gd name="f15" fmla="val 53"/>
              <a:gd name="f16" fmla="val 7"/>
              <a:gd name="f17" fmla="val 39"/>
              <a:gd name="f18" fmla="val 1"/>
              <a:gd name="f19" fmla="val 31"/>
              <a:gd name="f20" fmla="val 22"/>
              <a:gd name="f21" fmla="val 5"/>
              <a:gd name="f22" fmla="val 13"/>
              <a:gd name="f23" fmla="val 9"/>
              <a:gd name="f24" fmla="val 4"/>
              <a:gd name="f25" fmla="val 17"/>
              <a:gd name="f26" fmla="val 26"/>
              <a:gd name="f27" fmla="val 36"/>
              <a:gd name="f28" fmla="val 43"/>
              <a:gd name="f29" fmla="val 47"/>
              <a:gd name="f30" fmla="val 12"/>
              <a:gd name="f31" fmla="val 20"/>
              <a:gd name="f32" fmla="val 28"/>
              <a:gd name="f33" fmla="val 45"/>
              <a:gd name="f34" fmla="val 40"/>
              <a:gd name="f35" fmla="val 42"/>
              <a:gd name="f36" fmla="val 33"/>
              <a:gd name="f37" fmla="val 58"/>
              <a:gd name="f38" fmla="val 30"/>
              <a:gd name="f39" fmla="val 82"/>
              <a:gd name="f40" fmla="val 189"/>
              <a:gd name="f41" fmla="val 296"/>
              <a:gd name="f42" fmla="val 404"/>
              <a:gd name="f43" fmla="val 406"/>
              <a:gd name="f44" fmla="val 408"/>
              <a:gd name="f45" fmla="val 29"/>
              <a:gd name="f46" fmla="val 410"/>
              <a:gd name="f47" fmla="val 412"/>
              <a:gd name="f48" fmla="val 24"/>
              <a:gd name="f49" fmla="val 413"/>
              <a:gd name="f50" fmla="val 405"/>
              <a:gd name="f51" fmla="val 403"/>
              <a:gd name="f52" fmla="val 349"/>
              <a:gd name="f53" fmla="+- 0 0 -90"/>
              <a:gd name="f54" fmla="*/ f3 1 52"/>
              <a:gd name="f55" fmla="*/ f4 1 414"/>
              <a:gd name="f56" fmla="val f5"/>
              <a:gd name="f57" fmla="val f6"/>
              <a:gd name="f58" fmla="val f7"/>
              <a:gd name="f59" fmla="*/ f53 f0 1"/>
              <a:gd name="f60" fmla="+- f58 0 f56"/>
              <a:gd name="f61" fmla="+- f57 0 f56"/>
              <a:gd name="f62" fmla="*/ f59 1 f2"/>
              <a:gd name="f63" fmla="*/ f61 1 52"/>
              <a:gd name="f64" fmla="*/ f60 1 414"/>
              <a:gd name="f65" fmla="*/ 23 f61 1"/>
              <a:gd name="f66" fmla="*/ 242 f60 1"/>
              <a:gd name="f67" fmla="*/ 87 f60 1"/>
              <a:gd name="f68" fmla="*/ 7 f61 1"/>
              <a:gd name="f69" fmla="*/ 39 f60 1"/>
              <a:gd name="f70" fmla="*/ 5 f61 1"/>
              <a:gd name="f71" fmla="*/ 13 f60 1"/>
              <a:gd name="f72" fmla="*/ 26 f61 1"/>
              <a:gd name="f73" fmla="*/ 0 f60 1"/>
              <a:gd name="f74" fmla="*/ 47 f61 1"/>
              <a:gd name="f75" fmla="*/ 12 f60 1"/>
              <a:gd name="f76" fmla="*/ 36 f60 1"/>
              <a:gd name="f77" fmla="*/ 40 f61 1"/>
              <a:gd name="f78" fmla="*/ 47 f60 1"/>
              <a:gd name="f79" fmla="*/ 30 f61 1"/>
              <a:gd name="f80" fmla="*/ 82 f60 1"/>
              <a:gd name="f81" fmla="*/ 404 f60 1"/>
              <a:gd name="f82" fmla="*/ 29 f61 1"/>
              <a:gd name="f83" fmla="*/ 410 f60 1"/>
              <a:gd name="f84" fmla="*/ 414 f60 1"/>
              <a:gd name="f85" fmla="*/ 403 f60 1"/>
              <a:gd name="f86" fmla="+- f62 0 f1"/>
              <a:gd name="f87" fmla="*/ f65 1 52"/>
              <a:gd name="f88" fmla="*/ f66 1 414"/>
              <a:gd name="f89" fmla="*/ f67 1 414"/>
              <a:gd name="f90" fmla="*/ f68 1 52"/>
              <a:gd name="f91" fmla="*/ f69 1 414"/>
              <a:gd name="f92" fmla="*/ f70 1 52"/>
              <a:gd name="f93" fmla="*/ f71 1 414"/>
              <a:gd name="f94" fmla="*/ f72 1 52"/>
              <a:gd name="f95" fmla="*/ f73 1 414"/>
              <a:gd name="f96" fmla="*/ f74 1 52"/>
              <a:gd name="f97" fmla="*/ f75 1 414"/>
              <a:gd name="f98" fmla="*/ f76 1 414"/>
              <a:gd name="f99" fmla="*/ f77 1 52"/>
              <a:gd name="f100" fmla="*/ f78 1 414"/>
              <a:gd name="f101" fmla="*/ f79 1 52"/>
              <a:gd name="f102" fmla="*/ f80 1 414"/>
              <a:gd name="f103" fmla="*/ f81 1 414"/>
              <a:gd name="f104" fmla="*/ f82 1 52"/>
              <a:gd name="f105" fmla="*/ f83 1 414"/>
              <a:gd name="f106" fmla="*/ f84 1 414"/>
              <a:gd name="f107" fmla="*/ f85 1 414"/>
              <a:gd name="f108" fmla="*/ 0 1 f63"/>
              <a:gd name="f109" fmla="*/ f57 1 f63"/>
              <a:gd name="f110" fmla="*/ 0 1 f64"/>
              <a:gd name="f111" fmla="*/ f58 1 f64"/>
              <a:gd name="f112" fmla="*/ f87 1 f63"/>
              <a:gd name="f113" fmla="*/ f88 1 f64"/>
              <a:gd name="f114" fmla="*/ f89 1 f64"/>
              <a:gd name="f115" fmla="*/ f90 1 f63"/>
              <a:gd name="f116" fmla="*/ f91 1 f64"/>
              <a:gd name="f117" fmla="*/ f92 1 f63"/>
              <a:gd name="f118" fmla="*/ f93 1 f64"/>
              <a:gd name="f119" fmla="*/ f94 1 f63"/>
              <a:gd name="f120" fmla="*/ f95 1 f64"/>
              <a:gd name="f121" fmla="*/ f96 1 f63"/>
              <a:gd name="f122" fmla="*/ f97 1 f64"/>
              <a:gd name="f123" fmla="*/ f98 1 f64"/>
              <a:gd name="f124" fmla="*/ f99 1 f63"/>
              <a:gd name="f125" fmla="*/ f100 1 f64"/>
              <a:gd name="f126" fmla="*/ f101 1 f63"/>
              <a:gd name="f127" fmla="*/ f102 1 f64"/>
              <a:gd name="f128" fmla="*/ f103 1 f64"/>
              <a:gd name="f129" fmla="*/ f104 1 f63"/>
              <a:gd name="f130" fmla="*/ f105 1 f64"/>
              <a:gd name="f131" fmla="*/ f106 1 f64"/>
              <a:gd name="f132" fmla="*/ f107 1 f64"/>
              <a:gd name="f133" fmla="*/ f108 f54 1"/>
              <a:gd name="f134" fmla="*/ f109 f54 1"/>
              <a:gd name="f135" fmla="*/ f111 f55 1"/>
              <a:gd name="f136" fmla="*/ f110 f55 1"/>
              <a:gd name="f137" fmla="*/ f112 f54 1"/>
              <a:gd name="f138" fmla="*/ f113 f55 1"/>
              <a:gd name="f139" fmla="*/ f114 f55 1"/>
              <a:gd name="f140" fmla="*/ f115 f54 1"/>
              <a:gd name="f141" fmla="*/ f116 f55 1"/>
              <a:gd name="f142" fmla="*/ f117 f54 1"/>
              <a:gd name="f143" fmla="*/ f118 f55 1"/>
              <a:gd name="f144" fmla="*/ f119 f54 1"/>
              <a:gd name="f145" fmla="*/ f120 f55 1"/>
              <a:gd name="f146" fmla="*/ f121 f54 1"/>
              <a:gd name="f147" fmla="*/ f122 f55 1"/>
              <a:gd name="f148" fmla="*/ f123 f55 1"/>
              <a:gd name="f149" fmla="*/ f124 f54 1"/>
              <a:gd name="f150" fmla="*/ f125 f55 1"/>
              <a:gd name="f151" fmla="*/ f126 f54 1"/>
              <a:gd name="f152" fmla="*/ f127 f55 1"/>
              <a:gd name="f153" fmla="*/ f128 f55 1"/>
              <a:gd name="f154" fmla="*/ f129 f54 1"/>
              <a:gd name="f155" fmla="*/ f130 f55 1"/>
              <a:gd name="f156" fmla="*/ f131 f55 1"/>
              <a:gd name="f157" fmla="*/ f132 f5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6">
                <a:pos x="f137" y="f138"/>
              </a:cxn>
              <a:cxn ang="f86">
                <a:pos x="f137" y="f139"/>
              </a:cxn>
              <a:cxn ang="f86">
                <a:pos x="f140" y="f141"/>
              </a:cxn>
              <a:cxn ang="f86">
                <a:pos x="f142" y="f143"/>
              </a:cxn>
              <a:cxn ang="f86">
                <a:pos x="f144" y="f145"/>
              </a:cxn>
              <a:cxn ang="f86">
                <a:pos x="f146" y="f147"/>
              </a:cxn>
              <a:cxn ang="f86">
                <a:pos x="f146" y="f148"/>
              </a:cxn>
              <a:cxn ang="f86">
                <a:pos x="f149" y="f150"/>
              </a:cxn>
              <a:cxn ang="f86">
                <a:pos x="f151" y="f152"/>
              </a:cxn>
              <a:cxn ang="f86">
                <a:pos x="f151" y="f153"/>
              </a:cxn>
              <a:cxn ang="f86">
                <a:pos x="f154" y="f155"/>
              </a:cxn>
              <a:cxn ang="f86">
                <a:pos x="f144" y="f156"/>
              </a:cxn>
              <a:cxn ang="f86">
                <a:pos x="f137" y="f155"/>
              </a:cxn>
              <a:cxn ang="f86">
                <a:pos x="f137" y="f157"/>
              </a:cxn>
              <a:cxn ang="f86">
                <a:pos x="f137" y="f138"/>
              </a:cxn>
            </a:cxnLst>
            <a:rect l="f133" t="f136" r="f134" b="f135"/>
            <a:pathLst>
              <a:path w="52" h="414">
                <a:moveTo>
                  <a:pt x="f8" y="f9"/>
                </a:moveTo>
                <a:cubicBezTo>
                  <a:pt x="f8" y="f10"/>
                  <a:pt x="f8" y="f11"/>
                  <a:pt x="f8" y="f12"/>
                </a:cubicBezTo>
                <a:cubicBezTo>
                  <a:pt x="f8" y="f13"/>
                  <a:pt x="f14" y="f15"/>
                  <a:pt x="f16" y="f17"/>
                </a:cubicBezTo>
                <a:cubicBezTo>
                  <a:pt x="f18" y="f19"/>
                  <a:pt x="f5" y="f20"/>
                  <a:pt x="f21" y="f22"/>
                </a:cubicBezTo>
                <a:cubicBezTo>
                  <a:pt x="f23" y="f24"/>
                  <a:pt x="f25" y="f5"/>
                  <a:pt x="f26" y="f5"/>
                </a:cubicBezTo>
                <a:cubicBezTo>
                  <a:pt x="f27" y="f5"/>
                  <a:pt x="f28" y="f24"/>
                  <a:pt x="f29" y="f30"/>
                </a:cubicBezTo>
                <a:cubicBezTo>
                  <a:pt x="f6" y="f31"/>
                  <a:pt x="f6" y="f32"/>
                  <a:pt x="f29" y="f27"/>
                </a:cubicBezTo>
                <a:cubicBezTo>
                  <a:pt x="f33" y="f34"/>
                  <a:pt x="f35" y="f28"/>
                  <a:pt x="f34" y="f29"/>
                </a:cubicBezTo>
                <a:cubicBezTo>
                  <a:pt x="f36" y="f37"/>
                  <a:pt x="f38" y="f13"/>
                  <a:pt x="f38" y="f39"/>
                </a:cubicBezTo>
                <a:cubicBezTo>
                  <a:pt x="f38" y="f40"/>
                  <a:pt x="f38" y="f41"/>
                  <a:pt x="f38" y="f42"/>
                </a:cubicBezTo>
                <a:cubicBezTo>
                  <a:pt x="f38" y="f43"/>
                  <a:pt x="f38" y="f44"/>
                  <a:pt x="f45" y="f46"/>
                </a:cubicBezTo>
                <a:cubicBezTo>
                  <a:pt x="f45" y="f47"/>
                  <a:pt x="f32" y="f7"/>
                  <a:pt x="f26" y="f7"/>
                </a:cubicBezTo>
                <a:cubicBezTo>
                  <a:pt x="f48" y="f49"/>
                  <a:pt x="f8" y="f47"/>
                  <a:pt x="f8" y="f46"/>
                </a:cubicBezTo>
                <a:cubicBezTo>
                  <a:pt x="f8" y="f44"/>
                  <a:pt x="f8" y="f50"/>
                  <a:pt x="f8" y="f51"/>
                </a:cubicBezTo>
                <a:cubicBezTo>
                  <a:pt x="f8" y="f52"/>
                  <a:pt x="f8" y="f41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" name="Freeform 12">
            <a:extLst>
              <a:ext uri="{FF2B5EF4-FFF2-40B4-BE49-F238E27FC236}">
                <a16:creationId xmlns:a16="http://schemas.microsoft.com/office/drawing/2014/main" id="{C8BDCEAB-0E63-063E-99D4-E4C581050C6F}"/>
              </a:ext>
            </a:extLst>
          </p:cNvPr>
          <p:cNvSpPr/>
          <p:nvPr/>
        </p:nvSpPr>
        <p:spPr>
          <a:xfrm>
            <a:off x="4491039" y="1400175"/>
            <a:ext cx="490539" cy="37464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46"/>
              <a:gd name="f7" fmla="val 111"/>
              <a:gd name="f8" fmla="val 124"/>
              <a:gd name="f9" fmla="val 108"/>
              <a:gd name="f10" fmla="val 125"/>
              <a:gd name="f11" fmla="val 106"/>
              <a:gd name="f12" fmla="val 127"/>
              <a:gd name="f13" fmla="val 104"/>
              <a:gd name="f14" fmla="val 102"/>
              <a:gd name="f15" fmla="val 131"/>
              <a:gd name="f16" fmla="val 100"/>
              <a:gd name="f17" fmla="val 135"/>
              <a:gd name="f18" fmla="val 95"/>
              <a:gd name="f19" fmla="val 141"/>
              <a:gd name="f20" fmla="val 134"/>
              <a:gd name="f21" fmla="val 92"/>
              <a:gd name="f22" fmla="val 132"/>
              <a:gd name="f23" fmla="val 129"/>
              <a:gd name="f24" fmla="val 98"/>
              <a:gd name="f25" fmla="val 128"/>
              <a:gd name="f26" fmla="val 101"/>
              <a:gd name="f27" fmla="val 97"/>
              <a:gd name="f28" fmla="val 121"/>
              <a:gd name="f29" fmla="val 93"/>
              <a:gd name="f30" fmla="val 116"/>
              <a:gd name="f31" fmla="val 91"/>
              <a:gd name="f32" fmla="val 117"/>
              <a:gd name="f33" fmla="val 90"/>
              <a:gd name="f34" fmla="val 119"/>
              <a:gd name="f35" fmla="val 89"/>
              <a:gd name="f36" fmla="val 120"/>
              <a:gd name="f37" fmla="val 88"/>
              <a:gd name="f38" fmla="val 85"/>
              <a:gd name="f39" fmla="val 81"/>
              <a:gd name="f40" fmla="val 79"/>
              <a:gd name="f41" fmla="val 123"/>
              <a:gd name="f42" fmla="val 77"/>
              <a:gd name="f43" fmla="val 118"/>
              <a:gd name="f44" fmla="val 80"/>
              <a:gd name="f45" fmla="val 82"/>
              <a:gd name="f46" fmla="val 110"/>
              <a:gd name="f47" fmla="val 96"/>
              <a:gd name="f48" fmla="val 99"/>
              <a:gd name="f49" fmla="val 86"/>
              <a:gd name="f50" fmla="val 107"/>
              <a:gd name="f51" fmla="val 84"/>
              <a:gd name="f52" fmla="val 83"/>
              <a:gd name="f53" fmla="val 87"/>
              <a:gd name="f54" fmla="val 112"/>
              <a:gd name="f55" fmla="val 113"/>
              <a:gd name="f56" fmla="val 76"/>
              <a:gd name="f57" fmla="val 73"/>
              <a:gd name="f58" fmla="val 109"/>
              <a:gd name="f59" fmla="val 72"/>
              <a:gd name="f60" fmla="val 69"/>
              <a:gd name="f61" fmla="val 66"/>
              <a:gd name="f62" fmla="val 67"/>
              <a:gd name="f63" fmla="val 70"/>
              <a:gd name="f64" fmla="val 64"/>
              <a:gd name="f65" fmla="val 47"/>
              <a:gd name="f66" fmla="val 75"/>
              <a:gd name="f67" fmla="val 44"/>
              <a:gd name="f68" fmla="val 42"/>
              <a:gd name="f69" fmla="val 40"/>
              <a:gd name="f70" fmla="val 33"/>
              <a:gd name="f71" fmla="val 24"/>
              <a:gd name="f72" fmla="val 15"/>
              <a:gd name="f73" fmla="val 7"/>
              <a:gd name="f74" fmla="val 3"/>
              <a:gd name="f75" fmla="val 74"/>
              <a:gd name="f76" fmla="val 65"/>
              <a:gd name="f77" fmla="val 10"/>
              <a:gd name="f78" fmla="val 59"/>
              <a:gd name="f79" fmla="val 19"/>
              <a:gd name="f80" fmla="val 53"/>
              <a:gd name="f81" fmla="val 55"/>
              <a:gd name="f82" fmla="val 39"/>
              <a:gd name="f83" fmla="val 45"/>
              <a:gd name="f84" fmla="val 49"/>
              <a:gd name="f85" fmla="val 62"/>
              <a:gd name="f86" fmla="val 61"/>
              <a:gd name="f87" fmla="val 105"/>
              <a:gd name="f88" fmla="val 43"/>
              <a:gd name="f89" fmla="val 38"/>
              <a:gd name="f90" fmla="val 29"/>
              <a:gd name="f91" fmla="val 28"/>
              <a:gd name="f92" fmla="val 30"/>
              <a:gd name="f93" fmla="val 32"/>
              <a:gd name="f94" fmla="val 36"/>
              <a:gd name="f95" fmla="val 41"/>
              <a:gd name="f96" fmla="val 6"/>
              <a:gd name="f97" fmla="val 35"/>
              <a:gd name="f98" fmla="val 2"/>
              <a:gd name="f99" fmla="val 14"/>
              <a:gd name="f100" fmla="val 9"/>
              <a:gd name="f101" fmla="val 18"/>
              <a:gd name="f102" fmla="val 26"/>
              <a:gd name="f103" fmla="val 1"/>
              <a:gd name="f104" fmla="val 23"/>
              <a:gd name="f105" fmla="val 46"/>
              <a:gd name="f106" fmla="val 51"/>
              <a:gd name="f107" fmla="val 25"/>
              <a:gd name="f108" fmla="val 103"/>
              <a:gd name="f109" fmla="val 37"/>
              <a:gd name="f110" fmla="val 114"/>
              <a:gd name="f111" fmla="val 34"/>
              <a:gd name="f112" fmla="val 122"/>
              <a:gd name="f113" fmla="val 52"/>
              <a:gd name="f114" fmla="val 54"/>
              <a:gd name="f115" fmla="val 126"/>
              <a:gd name="f116" fmla="val 130"/>
              <a:gd name="f117" fmla="val 133"/>
              <a:gd name="f118" fmla="val 145"/>
              <a:gd name="f119" fmla="val 142"/>
              <a:gd name="f120" fmla="val 136"/>
              <a:gd name="f121" fmla="+- 0 0 -90"/>
              <a:gd name="f122" fmla="*/ f3 1 146"/>
              <a:gd name="f123" fmla="*/ f4 1 111"/>
              <a:gd name="f124" fmla="val f5"/>
              <a:gd name="f125" fmla="val f6"/>
              <a:gd name="f126" fmla="val f7"/>
              <a:gd name="f127" fmla="*/ f121 f0 1"/>
              <a:gd name="f128" fmla="+- f126 0 f124"/>
              <a:gd name="f129" fmla="+- f125 0 f124"/>
              <a:gd name="f130" fmla="*/ f127 1 f2"/>
              <a:gd name="f131" fmla="*/ f129 1 146"/>
              <a:gd name="f132" fmla="*/ f128 1 111"/>
              <a:gd name="f133" fmla="*/ 124 f129 1"/>
              <a:gd name="f134" fmla="*/ 108 f128 1"/>
              <a:gd name="f135" fmla="*/ 127 f129 1"/>
              <a:gd name="f136" fmla="*/ 102 f128 1"/>
              <a:gd name="f137" fmla="*/ 141 f129 1"/>
              <a:gd name="f138" fmla="*/ 95 f128 1"/>
              <a:gd name="f139" fmla="*/ 129 f129 1"/>
              <a:gd name="f140" fmla="*/ 98 f128 1"/>
              <a:gd name="f141" fmla="*/ 116 f129 1"/>
              <a:gd name="f142" fmla="*/ 91 f128 1"/>
              <a:gd name="f143" fmla="*/ 120 f129 1"/>
              <a:gd name="f144" fmla="*/ 89 f128 1"/>
              <a:gd name="f145" fmla="*/ 81 f128 1"/>
              <a:gd name="f146" fmla="*/ 121 f129 1"/>
              <a:gd name="f147" fmla="*/ 77 f128 1"/>
              <a:gd name="f148" fmla="*/ 119 f129 1"/>
              <a:gd name="f149" fmla="*/ 82 f128 1"/>
              <a:gd name="f150" fmla="*/ 101 f129 1"/>
              <a:gd name="f151" fmla="*/ 99 f128 1"/>
              <a:gd name="f152" fmla="*/ 86 f129 1"/>
              <a:gd name="f153" fmla="*/ 107 f128 1"/>
              <a:gd name="f154" fmla="*/ 83 f129 1"/>
              <a:gd name="f155" fmla="*/ 104 f128 1"/>
              <a:gd name="f156" fmla="*/ 104 f129 1"/>
              <a:gd name="f157" fmla="*/ 92 f128 1"/>
              <a:gd name="f158" fmla="*/ 112 f129 1"/>
              <a:gd name="f159" fmla="*/ 117 f129 1"/>
              <a:gd name="f160" fmla="*/ 73 f128 1"/>
              <a:gd name="f161" fmla="*/ 106 f129 1"/>
              <a:gd name="f162" fmla="*/ 69 f128 1"/>
              <a:gd name="f163" fmla="*/ 99 f129 1"/>
              <a:gd name="f164" fmla="*/ 67 f128 1"/>
              <a:gd name="f165" fmla="*/ 47 f129 1"/>
              <a:gd name="f166" fmla="*/ 75 f128 1"/>
              <a:gd name="f167" fmla="*/ 42 f129 1"/>
              <a:gd name="f168" fmla="*/ 80 f128 1"/>
              <a:gd name="f169" fmla="*/ 24 f129 1"/>
              <a:gd name="f170" fmla="*/ 96 f128 1"/>
              <a:gd name="f171" fmla="*/ 3 f129 1"/>
              <a:gd name="f172" fmla="*/ 83 f128 1"/>
              <a:gd name="f173" fmla="*/ 10 f129 1"/>
              <a:gd name="f174" fmla="*/ 59 f128 1"/>
              <a:gd name="f175" fmla="*/ 39 f129 1"/>
              <a:gd name="f176" fmla="*/ 65 f128 1"/>
              <a:gd name="f177" fmla="*/ 49 f129 1"/>
              <a:gd name="f178" fmla="*/ 70 f128 1"/>
              <a:gd name="f179" fmla="*/ 62 f128 1"/>
              <a:gd name="f180" fmla="*/ 109 f129 1"/>
              <a:gd name="f181" fmla="*/ 53 f128 1"/>
              <a:gd name="f182" fmla="*/ 42 f128 1"/>
              <a:gd name="f183" fmla="*/ 29 f128 1"/>
              <a:gd name="f184" fmla="*/ 32 f128 1"/>
              <a:gd name="f185" fmla="*/ 15 f129 1"/>
              <a:gd name="f186" fmla="*/ 39 f128 1"/>
              <a:gd name="f187" fmla="*/ 6 f129 1"/>
              <a:gd name="f188" fmla="*/ 14 f128 1"/>
              <a:gd name="f189" fmla="*/ 26 f129 1"/>
              <a:gd name="f190" fmla="*/ 1 f128 1"/>
              <a:gd name="f191" fmla="*/ 44 f129 1"/>
              <a:gd name="f192" fmla="*/ 18 f128 1"/>
              <a:gd name="f193" fmla="*/ 51 f129 1"/>
              <a:gd name="f194" fmla="*/ 25 f128 1"/>
              <a:gd name="f195" fmla="*/ 100 f129 1"/>
              <a:gd name="f196" fmla="*/ 36 f128 1"/>
              <a:gd name="f197" fmla="*/ 35 f128 1"/>
              <a:gd name="f198" fmla="*/ 33 f128 1"/>
              <a:gd name="f199" fmla="*/ 34 f128 1"/>
              <a:gd name="f200" fmla="*/ 122 f129 1"/>
              <a:gd name="f201" fmla="*/ 51 f128 1"/>
              <a:gd name="f202" fmla="*/ 54 f128 1"/>
              <a:gd name="f203" fmla="*/ 72 f128 1"/>
              <a:gd name="f204" fmla="*/ 130 f129 1"/>
              <a:gd name="f205" fmla="*/ 131 f129 1"/>
              <a:gd name="f206" fmla="*/ 87 f128 1"/>
              <a:gd name="f207" fmla="*/ 145 f129 1"/>
              <a:gd name="f208" fmla="*/ 136 f129 1"/>
              <a:gd name="f209" fmla="*/ 110 f128 1"/>
              <a:gd name="f210" fmla="+- f130 0 f1"/>
              <a:gd name="f211" fmla="*/ f133 1 146"/>
              <a:gd name="f212" fmla="*/ f134 1 111"/>
              <a:gd name="f213" fmla="*/ f135 1 146"/>
              <a:gd name="f214" fmla="*/ f136 1 111"/>
              <a:gd name="f215" fmla="*/ f137 1 146"/>
              <a:gd name="f216" fmla="*/ f138 1 111"/>
              <a:gd name="f217" fmla="*/ f139 1 146"/>
              <a:gd name="f218" fmla="*/ f140 1 111"/>
              <a:gd name="f219" fmla="*/ f141 1 146"/>
              <a:gd name="f220" fmla="*/ f142 1 111"/>
              <a:gd name="f221" fmla="*/ f143 1 146"/>
              <a:gd name="f222" fmla="*/ f144 1 111"/>
              <a:gd name="f223" fmla="*/ f145 1 111"/>
              <a:gd name="f224" fmla="*/ f146 1 146"/>
              <a:gd name="f225" fmla="*/ f147 1 111"/>
              <a:gd name="f226" fmla="*/ f148 1 146"/>
              <a:gd name="f227" fmla="*/ f149 1 111"/>
              <a:gd name="f228" fmla="*/ f150 1 146"/>
              <a:gd name="f229" fmla="*/ f151 1 111"/>
              <a:gd name="f230" fmla="*/ f152 1 146"/>
              <a:gd name="f231" fmla="*/ f153 1 111"/>
              <a:gd name="f232" fmla="*/ f154 1 146"/>
              <a:gd name="f233" fmla="*/ f155 1 111"/>
              <a:gd name="f234" fmla="*/ f156 1 146"/>
              <a:gd name="f235" fmla="*/ f157 1 111"/>
              <a:gd name="f236" fmla="*/ f158 1 146"/>
              <a:gd name="f237" fmla="*/ f159 1 146"/>
              <a:gd name="f238" fmla="*/ f160 1 111"/>
              <a:gd name="f239" fmla="*/ f161 1 146"/>
              <a:gd name="f240" fmla="*/ f162 1 111"/>
              <a:gd name="f241" fmla="*/ f163 1 146"/>
              <a:gd name="f242" fmla="*/ f164 1 111"/>
              <a:gd name="f243" fmla="*/ f165 1 146"/>
              <a:gd name="f244" fmla="*/ f166 1 111"/>
              <a:gd name="f245" fmla="*/ f167 1 146"/>
              <a:gd name="f246" fmla="*/ f168 1 111"/>
              <a:gd name="f247" fmla="*/ f169 1 146"/>
              <a:gd name="f248" fmla="*/ f170 1 111"/>
              <a:gd name="f249" fmla="*/ f171 1 146"/>
              <a:gd name="f250" fmla="*/ f172 1 111"/>
              <a:gd name="f251" fmla="*/ f173 1 146"/>
              <a:gd name="f252" fmla="*/ f174 1 111"/>
              <a:gd name="f253" fmla="*/ f175 1 146"/>
              <a:gd name="f254" fmla="*/ f176 1 111"/>
              <a:gd name="f255" fmla="*/ f177 1 146"/>
              <a:gd name="f256" fmla="*/ f178 1 111"/>
              <a:gd name="f257" fmla="*/ f179 1 111"/>
              <a:gd name="f258" fmla="*/ f180 1 146"/>
              <a:gd name="f259" fmla="*/ f181 1 111"/>
              <a:gd name="f260" fmla="*/ f182 1 111"/>
              <a:gd name="f261" fmla="*/ f183 1 111"/>
              <a:gd name="f262" fmla="*/ f184 1 111"/>
              <a:gd name="f263" fmla="*/ f185 1 146"/>
              <a:gd name="f264" fmla="*/ f186 1 111"/>
              <a:gd name="f265" fmla="*/ f187 1 146"/>
              <a:gd name="f266" fmla="*/ f188 1 111"/>
              <a:gd name="f267" fmla="*/ f189 1 146"/>
              <a:gd name="f268" fmla="*/ f190 1 111"/>
              <a:gd name="f269" fmla="*/ f191 1 146"/>
              <a:gd name="f270" fmla="*/ f192 1 111"/>
              <a:gd name="f271" fmla="*/ f193 1 146"/>
              <a:gd name="f272" fmla="*/ f194 1 111"/>
              <a:gd name="f273" fmla="*/ f195 1 146"/>
              <a:gd name="f274" fmla="*/ f196 1 111"/>
              <a:gd name="f275" fmla="*/ f197 1 111"/>
              <a:gd name="f276" fmla="*/ f198 1 111"/>
              <a:gd name="f277" fmla="*/ f199 1 111"/>
              <a:gd name="f278" fmla="*/ f200 1 146"/>
              <a:gd name="f279" fmla="*/ f201 1 111"/>
              <a:gd name="f280" fmla="*/ f202 1 111"/>
              <a:gd name="f281" fmla="*/ f203 1 111"/>
              <a:gd name="f282" fmla="*/ f204 1 146"/>
              <a:gd name="f283" fmla="*/ f205 1 146"/>
              <a:gd name="f284" fmla="*/ f206 1 111"/>
              <a:gd name="f285" fmla="*/ f207 1 146"/>
              <a:gd name="f286" fmla="*/ f208 1 146"/>
              <a:gd name="f287" fmla="*/ f209 1 111"/>
              <a:gd name="f288" fmla="*/ 0 1 f131"/>
              <a:gd name="f289" fmla="*/ f125 1 f131"/>
              <a:gd name="f290" fmla="*/ 0 1 f132"/>
              <a:gd name="f291" fmla="*/ f126 1 f132"/>
              <a:gd name="f292" fmla="*/ f211 1 f131"/>
              <a:gd name="f293" fmla="*/ f212 1 f132"/>
              <a:gd name="f294" fmla="*/ f213 1 f131"/>
              <a:gd name="f295" fmla="*/ f214 1 f132"/>
              <a:gd name="f296" fmla="*/ f215 1 f131"/>
              <a:gd name="f297" fmla="*/ f216 1 f132"/>
              <a:gd name="f298" fmla="*/ f217 1 f131"/>
              <a:gd name="f299" fmla="*/ f218 1 f132"/>
              <a:gd name="f300" fmla="*/ f219 1 f131"/>
              <a:gd name="f301" fmla="*/ f220 1 f132"/>
              <a:gd name="f302" fmla="*/ f221 1 f131"/>
              <a:gd name="f303" fmla="*/ f222 1 f132"/>
              <a:gd name="f304" fmla="*/ f223 1 f132"/>
              <a:gd name="f305" fmla="*/ f224 1 f131"/>
              <a:gd name="f306" fmla="*/ f225 1 f132"/>
              <a:gd name="f307" fmla="*/ f226 1 f131"/>
              <a:gd name="f308" fmla="*/ f227 1 f132"/>
              <a:gd name="f309" fmla="*/ f228 1 f131"/>
              <a:gd name="f310" fmla="*/ f229 1 f132"/>
              <a:gd name="f311" fmla="*/ f230 1 f131"/>
              <a:gd name="f312" fmla="*/ f231 1 f132"/>
              <a:gd name="f313" fmla="*/ f232 1 f131"/>
              <a:gd name="f314" fmla="*/ f233 1 f132"/>
              <a:gd name="f315" fmla="*/ f234 1 f131"/>
              <a:gd name="f316" fmla="*/ f235 1 f132"/>
              <a:gd name="f317" fmla="*/ f236 1 f131"/>
              <a:gd name="f318" fmla="*/ f237 1 f131"/>
              <a:gd name="f319" fmla="*/ f238 1 f132"/>
              <a:gd name="f320" fmla="*/ f239 1 f131"/>
              <a:gd name="f321" fmla="*/ f240 1 f132"/>
              <a:gd name="f322" fmla="*/ f241 1 f131"/>
              <a:gd name="f323" fmla="*/ f242 1 f132"/>
              <a:gd name="f324" fmla="*/ f243 1 f131"/>
              <a:gd name="f325" fmla="*/ f244 1 f132"/>
              <a:gd name="f326" fmla="*/ f245 1 f131"/>
              <a:gd name="f327" fmla="*/ f246 1 f132"/>
              <a:gd name="f328" fmla="*/ f247 1 f131"/>
              <a:gd name="f329" fmla="*/ f248 1 f132"/>
              <a:gd name="f330" fmla="*/ f249 1 f131"/>
              <a:gd name="f331" fmla="*/ f250 1 f132"/>
              <a:gd name="f332" fmla="*/ f251 1 f131"/>
              <a:gd name="f333" fmla="*/ f252 1 f132"/>
              <a:gd name="f334" fmla="*/ f253 1 f131"/>
              <a:gd name="f335" fmla="*/ f254 1 f132"/>
              <a:gd name="f336" fmla="*/ f255 1 f131"/>
              <a:gd name="f337" fmla="*/ f256 1 f132"/>
              <a:gd name="f338" fmla="*/ f257 1 f132"/>
              <a:gd name="f339" fmla="*/ f258 1 f131"/>
              <a:gd name="f340" fmla="*/ f259 1 f132"/>
              <a:gd name="f341" fmla="*/ f260 1 f132"/>
              <a:gd name="f342" fmla="*/ f261 1 f132"/>
              <a:gd name="f343" fmla="*/ f262 1 f132"/>
              <a:gd name="f344" fmla="*/ f263 1 f131"/>
              <a:gd name="f345" fmla="*/ f264 1 f132"/>
              <a:gd name="f346" fmla="*/ f265 1 f131"/>
              <a:gd name="f347" fmla="*/ f266 1 f132"/>
              <a:gd name="f348" fmla="*/ f267 1 f131"/>
              <a:gd name="f349" fmla="*/ f268 1 f132"/>
              <a:gd name="f350" fmla="*/ f269 1 f131"/>
              <a:gd name="f351" fmla="*/ f270 1 f132"/>
              <a:gd name="f352" fmla="*/ f271 1 f131"/>
              <a:gd name="f353" fmla="*/ f272 1 f132"/>
              <a:gd name="f354" fmla="*/ f273 1 f131"/>
              <a:gd name="f355" fmla="*/ f274 1 f132"/>
              <a:gd name="f356" fmla="*/ f275 1 f132"/>
              <a:gd name="f357" fmla="*/ f276 1 f132"/>
              <a:gd name="f358" fmla="*/ f277 1 f132"/>
              <a:gd name="f359" fmla="*/ f278 1 f131"/>
              <a:gd name="f360" fmla="*/ f279 1 f132"/>
              <a:gd name="f361" fmla="*/ f280 1 f132"/>
              <a:gd name="f362" fmla="*/ f281 1 f132"/>
              <a:gd name="f363" fmla="*/ f282 1 f131"/>
              <a:gd name="f364" fmla="*/ f283 1 f131"/>
              <a:gd name="f365" fmla="*/ f284 1 f132"/>
              <a:gd name="f366" fmla="*/ f285 1 f131"/>
              <a:gd name="f367" fmla="*/ f286 1 f131"/>
              <a:gd name="f368" fmla="*/ f287 1 f132"/>
              <a:gd name="f369" fmla="*/ f288 f122 1"/>
              <a:gd name="f370" fmla="*/ f289 f122 1"/>
              <a:gd name="f371" fmla="*/ f291 f123 1"/>
              <a:gd name="f372" fmla="*/ f290 f123 1"/>
              <a:gd name="f373" fmla="*/ f292 f122 1"/>
              <a:gd name="f374" fmla="*/ f293 f123 1"/>
              <a:gd name="f375" fmla="*/ f294 f122 1"/>
              <a:gd name="f376" fmla="*/ f295 f123 1"/>
              <a:gd name="f377" fmla="*/ f296 f122 1"/>
              <a:gd name="f378" fmla="*/ f297 f123 1"/>
              <a:gd name="f379" fmla="*/ f298 f122 1"/>
              <a:gd name="f380" fmla="*/ f299 f123 1"/>
              <a:gd name="f381" fmla="*/ f300 f122 1"/>
              <a:gd name="f382" fmla="*/ f301 f123 1"/>
              <a:gd name="f383" fmla="*/ f302 f122 1"/>
              <a:gd name="f384" fmla="*/ f303 f123 1"/>
              <a:gd name="f385" fmla="*/ f304 f123 1"/>
              <a:gd name="f386" fmla="*/ f305 f122 1"/>
              <a:gd name="f387" fmla="*/ f306 f123 1"/>
              <a:gd name="f388" fmla="*/ f307 f122 1"/>
              <a:gd name="f389" fmla="*/ f308 f123 1"/>
              <a:gd name="f390" fmla="*/ f309 f122 1"/>
              <a:gd name="f391" fmla="*/ f310 f123 1"/>
              <a:gd name="f392" fmla="*/ f311 f122 1"/>
              <a:gd name="f393" fmla="*/ f312 f123 1"/>
              <a:gd name="f394" fmla="*/ f313 f122 1"/>
              <a:gd name="f395" fmla="*/ f314 f123 1"/>
              <a:gd name="f396" fmla="*/ f315 f122 1"/>
              <a:gd name="f397" fmla="*/ f316 f123 1"/>
              <a:gd name="f398" fmla="*/ f317 f122 1"/>
              <a:gd name="f399" fmla="*/ f318 f122 1"/>
              <a:gd name="f400" fmla="*/ f319 f123 1"/>
              <a:gd name="f401" fmla="*/ f320 f122 1"/>
              <a:gd name="f402" fmla="*/ f321 f123 1"/>
              <a:gd name="f403" fmla="*/ f322 f122 1"/>
              <a:gd name="f404" fmla="*/ f323 f123 1"/>
              <a:gd name="f405" fmla="*/ f324 f122 1"/>
              <a:gd name="f406" fmla="*/ f325 f123 1"/>
              <a:gd name="f407" fmla="*/ f326 f122 1"/>
              <a:gd name="f408" fmla="*/ f327 f123 1"/>
              <a:gd name="f409" fmla="*/ f328 f122 1"/>
              <a:gd name="f410" fmla="*/ f329 f123 1"/>
              <a:gd name="f411" fmla="*/ f330 f122 1"/>
              <a:gd name="f412" fmla="*/ f331 f123 1"/>
              <a:gd name="f413" fmla="*/ f332 f122 1"/>
              <a:gd name="f414" fmla="*/ f333 f123 1"/>
              <a:gd name="f415" fmla="*/ f334 f122 1"/>
              <a:gd name="f416" fmla="*/ f335 f123 1"/>
              <a:gd name="f417" fmla="*/ f336 f122 1"/>
              <a:gd name="f418" fmla="*/ f337 f123 1"/>
              <a:gd name="f419" fmla="*/ f338 f123 1"/>
              <a:gd name="f420" fmla="*/ f339 f122 1"/>
              <a:gd name="f421" fmla="*/ f340 f123 1"/>
              <a:gd name="f422" fmla="*/ f341 f123 1"/>
              <a:gd name="f423" fmla="*/ f342 f123 1"/>
              <a:gd name="f424" fmla="*/ f343 f123 1"/>
              <a:gd name="f425" fmla="*/ f344 f122 1"/>
              <a:gd name="f426" fmla="*/ f345 f123 1"/>
              <a:gd name="f427" fmla="*/ f346 f122 1"/>
              <a:gd name="f428" fmla="*/ f347 f123 1"/>
              <a:gd name="f429" fmla="*/ f348 f122 1"/>
              <a:gd name="f430" fmla="*/ f349 f123 1"/>
              <a:gd name="f431" fmla="*/ f350 f122 1"/>
              <a:gd name="f432" fmla="*/ f351 f123 1"/>
              <a:gd name="f433" fmla="*/ f352 f122 1"/>
              <a:gd name="f434" fmla="*/ f353 f123 1"/>
              <a:gd name="f435" fmla="*/ f354 f122 1"/>
              <a:gd name="f436" fmla="*/ f355 f123 1"/>
              <a:gd name="f437" fmla="*/ f356 f123 1"/>
              <a:gd name="f438" fmla="*/ f357 f123 1"/>
              <a:gd name="f439" fmla="*/ f358 f123 1"/>
              <a:gd name="f440" fmla="*/ f359 f122 1"/>
              <a:gd name="f441" fmla="*/ f360 f123 1"/>
              <a:gd name="f442" fmla="*/ f361 f123 1"/>
              <a:gd name="f443" fmla="*/ f362 f123 1"/>
              <a:gd name="f444" fmla="*/ f363 f122 1"/>
              <a:gd name="f445" fmla="*/ f364 f122 1"/>
              <a:gd name="f446" fmla="*/ f365 f123 1"/>
              <a:gd name="f447" fmla="*/ f366 f122 1"/>
              <a:gd name="f448" fmla="*/ f367 f122 1"/>
              <a:gd name="f449" fmla="*/ f368 f12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10">
                <a:pos x="f373" y="f374"/>
              </a:cxn>
              <a:cxn ang="f210">
                <a:pos x="f375" y="f376"/>
              </a:cxn>
              <a:cxn ang="f210">
                <a:pos x="f377" y="f378"/>
              </a:cxn>
              <a:cxn ang="f210">
                <a:pos x="f379" y="f380"/>
              </a:cxn>
              <a:cxn ang="f210">
                <a:pos x="f375" y="f376"/>
              </a:cxn>
              <a:cxn ang="f210">
                <a:pos x="f381" y="f382"/>
              </a:cxn>
              <a:cxn ang="f210">
                <a:pos x="f383" y="f384"/>
              </a:cxn>
              <a:cxn ang="f210">
                <a:pos x="f373" y="f385"/>
              </a:cxn>
              <a:cxn ang="f210">
                <a:pos x="f386" y="f387"/>
              </a:cxn>
              <a:cxn ang="f210">
                <a:pos x="f388" y="f389"/>
              </a:cxn>
              <a:cxn ang="f210">
                <a:pos x="f381" y="f382"/>
              </a:cxn>
              <a:cxn ang="f210">
                <a:pos x="f390" y="f391"/>
              </a:cxn>
              <a:cxn ang="f210">
                <a:pos x="f392" y="f393"/>
              </a:cxn>
              <a:cxn ang="f210">
                <a:pos x="f394" y="f395"/>
              </a:cxn>
              <a:cxn ang="f210">
                <a:pos x="f396" y="f397"/>
              </a:cxn>
              <a:cxn ang="f210">
                <a:pos x="f398" y="f389"/>
              </a:cxn>
              <a:cxn ang="f210">
                <a:pos x="f399" y="f400"/>
              </a:cxn>
              <a:cxn ang="f210">
                <a:pos x="f401" y="f402"/>
              </a:cxn>
              <a:cxn ang="f210">
                <a:pos x="f403" y="f404"/>
              </a:cxn>
              <a:cxn ang="f210">
                <a:pos x="f405" y="f406"/>
              </a:cxn>
              <a:cxn ang="f210">
                <a:pos x="f407" y="f408"/>
              </a:cxn>
              <a:cxn ang="f210">
                <a:pos x="f409" y="f410"/>
              </a:cxn>
              <a:cxn ang="f210">
                <a:pos x="f411" y="f412"/>
              </a:cxn>
              <a:cxn ang="f210">
                <a:pos x="f413" y="f414"/>
              </a:cxn>
              <a:cxn ang="f210">
                <a:pos x="f415" y="f416"/>
              </a:cxn>
              <a:cxn ang="f210">
                <a:pos x="f417" y="f418"/>
              </a:cxn>
              <a:cxn ang="f210">
                <a:pos x="f403" y="f419"/>
              </a:cxn>
              <a:cxn ang="f210">
                <a:pos x="f420" y="f421"/>
              </a:cxn>
              <a:cxn ang="f210">
                <a:pos x="f390" y="f422"/>
              </a:cxn>
              <a:cxn ang="f210">
                <a:pos x="f405" y="f423"/>
              </a:cxn>
              <a:cxn ang="f210">
                <a:pos x="f407" y="f424"/>
              </a:cxn>
              <a:cxn ang="f210">
                <a:pos x="f425" y="f426"/>
              </a:cxn>
              <a:cxn ang="f210">
                <a:pos x="f427" y="f428"/>
              </a:cxn>
              <a:cxn ang="f210">
                <a:pos x="f429" y="f430"/>
              </a:cxn>
              <a:cxn ang="f210">
                <a:pos x="f431" y="f432"/>
              </a:cxn>
              <a:cxn ang="f210">
                <a:pos x="f433" y="f434"/>
              </a:cxn>
              <a:cxn ang="f210">
                <a:pos x="f435" y="f436"/>
              </a:cxn>
              <a:cxn ang="f210">
                <a:pos x="f420" y="f437"/>
              </a:cxn>
              <a:cxn ang="f210">
                <a:pos x="f399" y="f438"/>
              </a:cxn>
              <a:cxn ang="f210">
                <a:pos x="f383" y="f439"/>
              </a:cxn>
              <a:cxn ang="f210">
                <a:pos x="f440" y="f441"/>
              </a:cxn>
              <a:cxn ang="f210">
                <a:pos x="f386" y="f442"/>
              </a:cxn>
              <a:cxn ang="f210">
                <a:pos x="f383" y="f443"/>
              </a:cxn>
              <a:cxn ang="f210">
                <a:pos x="f444" y="f387"/>
              </a:cxn>
              <a:cxn ang="f210">
                <a:pos x="f445" y="f446"/>
              </a:cxn>
              <a:cxn ang="f210">
                <a:pos x="f447" y="f380"/>
              </a:cxn>
              <a:cxn ang="f210">
                <a:pos x="f448" y="f393"/>
              </a:cxn>
              <a:cxn ang="f210">
                <a:pos x="f379" y="f449"/>
              </a:cxn>
              <a:cxn ang="f210">
                <a:pos x="f373" y="f374"/>
              </a:cxn>
            </a:cxnLst>
            <a:rect l="f369" t="f372" r="f370" b="f371"/>
            <a:pathLst>
              <a:path w="146" h="111">
                <a:moveTo>
                  <a:pt x="f8" y="f9"/>
                </a:moveTo>
                <a:cubicBezTo>
                  <a:pt x="f10" y="f11"/>
                  <a:pt x="f12" y="f13"/>
                  <a:pt x="f12" y="f14"/>
                </a:cubicBezTo>
                <a:cubicBezTo>
                  <a:pt x="f15" y="f16"/>
                  <a:pt x="f17" y="f18"/>
                  <a:pt x="f19" y="f18"/>
                </a:cubicBezTo>
                <a:cubicBezTo>
                  <a:pt x="f20" y="f21"/>
                  <a:pt x="f22" y="f21"/>
                  <a:pt x="f23" y="f24"/>
                </a:cubicBezTo>
                <a:cubicBezTo>
                  <a:pt x="f23" y="f16"/>
                  <a:pt x="f25" y="f26"/>
                  <a:pt x="f12" y="f14"/>
                </a:cubicBezTo>
                <a:cubicBezTo>
                  <a:pt x="f10" y="f27"/>
                  <a:pt x="f28" y="f29"/>
                  <a:pt x="f30" y="f31"/>
                </a:cubicBezTo>
                <a:cubicBezTo>
                  <a:pt x="f32" y="f33"/>
                  <a:pt x="f34" y="f35"/>
                  <a:pt x="f36" y="f35"/>
                </a:cubicBezTo>
                <a:cubicBezTo>
                  <a:pt x="f8" y="f37"/>
                  <a:pt x="f10" y="f38"/>
                  <a:pt x="f8" y="f39"/>
                </a:cubicBezTo>
                <a:cubicBezTo>
                  <a:pt x="f8" y="f40"/>
                  <a:pt x="f41" y="f42"/>
                  <a:pt x="f28" y="f42"/>
                </a:cubicBezTo>
                <a:cubicBezTo>
                  <a:pt x="f43" y="f42"/>
                  <a:pt x="f34" y="f44"/>
                  <a:pt x="f34" y="f45"/>
                </a:cubicBezTo>
                <a:cubicBezTo>
                  <a:pt x="f34" y="f38"/>
                  <a:pt x="f34" y="f37"/>
                  <a:pt x="f30" y="f31"/>
                </a:cubicBezTo>
                <a:cubicBezTo>
                  <a:pt x="f46" y="f31"/>
                  <a:pt x="f11" y="f47"/>
                  <a:pt x="f26" y="f48"/>
                </a:cubicBezTo>
                <a:cubicBezTo>
                  <a:pt x="f47" y="f26"/>
                  <a:pt x="f31" y="f13"/>
                  <a:pt x="f49" y="f50"/>
                </a:cubicBezTo>
                <a:cubicBezTo>
                  <a:pt x="f51" y="f50"/>
                  <a:pt x="f52" y="f11"/>
                  <a:pt x="f52" y="f13"/>
                </a:cubicBezTo>
                <a:cubicBezTo>
                  <a:pt x="f33" y="f16"/>
                  <a:pt x="f47" y="f18"/>
                  <a:pt x="f13" y="f21"/>
                </a:cubicBezTo>
                <a:cubicBezTo>
                  <a:pt x="f9" y="f33"/>
                  <a:pt x="f7" y="f53"/>
                  <a:pt x="f54" y="f45"/>
                </a:cubicBezTo>
                <a:cubicBezTo>
                  <a:pt x="f54" y="f40"/>
                  <a:pt x="f55" y="f56"/>
                  <a:pt x="f32" y="f57"/>
                </a:cubicBezTo>
                <a:cubicBezTo>
                  <a:pt x="f54" y="f57"/>
                  <a:pt x="f58" y="f59"/>
                  <a:pt x="f11" y="f60"/>
                </a:cubicBezTo>
                <a:cubicBezTo>
                  <a:pt x="f13" y="f61"/>
                  <a:pt x="f26" y="f62"/>
                  <a:pt x="f48" y="f62"/>
                </a:cubicBezTo>
                <a:cubicBezTo>
                  <a:pt x="f39" y="f63"/>
                  <a:pt x="f64" y="f57"/>
                  <a:pt x="f65" y="f66"/>
                </a:cubicBezTo>
                <a:cubicBezTo>
                  <a:pt x="f67" y="f66"/>
                  <a:pt x="f68" y="f42"/>
                  <a:pt x="f68" y="f44"/>
                </a:cubicBezTo>
                <a:cubicBezTo>
                  <a:pt x="f69" y="f33"/>
                  <a:pt x="f70" y="f47"/>
                  <a:pt x="f71" y="f47"/>
                </a:cubicBezTo>
                <a:cubicBezTo>
                  <a:pt x="f72" y="f27"/>
                  <a:pt x="f73" y="f31"/>
                  <a:pt x="f74" y="f52"/>
                </a:cubicBezTo>
                <a:cubicBezTo>
                  <a:pt x="f5" y="f75"/>
                  <a:pt x="f74" y="f76"/>
                  <a:pt x="f77" y="f78"/>
                </a:cubicBezTo>
                <a:cubicBezTo>
                  <a:pt x="f79" y="f80"/>
                  <a:pt x="f70" y="f81"/>
                  <a:pt x="f82" y="f76"/>
                </a:cubicBezTo>
                <a:cubicBezTo>
                  <a:pt x="f68" y="f63"/>
                  <a:pt x="f83" y="f63"/>
                  <a:pt x="f84" y="f63"/>
                </a:cubicBezTo>
                <a:cubicBezTo>
                  <a:pt x="f61" y="f62"/>
                  <a:pt x="f52" y="f64"/>
                  <a:pt x="f48" y="f85"/>
                </a:cubicBezTo>
                <a:cubicBezTo>
                  <a:pt x="f11" y="f86"/>
                  <a:pt x="f87" y="f81"/>
                  <a:pt x="f58" y="f80"/>
                </a:cubicBezTo>
                <a:cubicBezTo>
                  <a:pt x="f11" y="f84"/>
                  <a:pt x="f50" y="f88"/>
                  <a:pt x="f26" y="f68"/>
                </a:cubicBezTo>
                <a:cubicBezTo>
                  <a:pt x="f52" y="f89"/>
                  <a:pt x="f76" y="f70"/>
                  <a:pt x="f65" y="f90"/>
                </a:cubicBezTo>
                <a:cubicBezTo>
                  <a:pt x="f67" y="f91"/>
                  <a:pt x="f88" y="f92"/>
                  <a:pt x="f68" y="f93"/>
                </a:cubicBezTo>
                <a:cubicBezTo>
                  <a:pt x="f94" y="f95"/>
                  <a:pt x="f71" y="f67"/>
                  <a:pt x="f72" y="f82"/>
                </a:cubicBezTo>
                <a:cubicBezTo>
                  <a:pt x="f96" y="f97"/>
                  <a:pt x="f98" y="f71"/>
                  <a:pt x="f96" y="f99"/>
                </a:cubicBezTo>
                <a:cubicBezTo>
                  <a:pt x="f100" y="f96"/>
                  <a:pt x="f101" y="f5"/>
                  <a:pt x="f102" y="f103"/>
                </a:cubicBezTo>
                <a:cubicBezTo>
                  <a:pt x="f94" y="f98"/>
                  <a:pt x="f67" y="f100"/>
                  <a:pt x="f67" y="f101"/>
                </a:cubicBezTo>
                <a:cubicBezTo>
                  <a:pt x="f83" y="f104"/>
                  <a:pt x="f105" y="f71"/>
                  <a:pt x="f106" y="f107"/>
                </a:cubicBezTo>
                <a:cubicBezTo>
                  <a:pt x="f62" y="f91"/>
                  <a:pt x="f51" y="f93"/>
                  <a:pt x="f16" y="f94"/>
                </a:cubicBezTo>
                <a:cubicBezTo>
                  <a:pt x="f108" y="f109"/>
                  <a:pt x="f11" y="f89"/>
                  <a:pt x="f58" y="f97"/>
                </a:cubicBezTo>
                <a:cubicBezTo>
                  <a:pt x="f7" y="f93"/>
                  <a:pt x="f110" y="f93"/>
                  <a:pt x="f32" y="f70"/>
                </a:cubicBezTo>
                <a:cubicBezTo>
                  <a:pt x="f43" y="f70"/>
                  <a:pt x="f36" y="f70"/>
                  <a:pt x="f36" y="f111"/>
                </a:cubicBezTo>
                <a:cubicBezTo>
                  <a:pt x="f12" y="f69"/>
                  <a:pt x="f12" y="f67"/>
                  <a:pt x="f112" y="f106"/>
                </a:cubicBezTo>
                <a:cubicBezTo>
                  <a:pt x="f28" y="f113"/>
                  <a:pt x="f34" y="f113"/>
                  <a:pt x="f28" y="f114"/>
                </a:cubicBezTo>
                <a:cubicBezTo>
                  <a:pt x="f115" y="f86"/>
                  <a:pt x="f115" y="f76"/>
                  <a:pt x="f36" y="f59"/>
                </a:cubicBezTo>
                <a:cubicBezTo>
                  <a:pt x="f8" y="f59"/>
                  <a:pt x="f25" y="f57"/>
                  <a:pt x="f116" y="f42"/>
                </a:cubicBezTo>
                <a:cubicBezTo>
                  <a:pt x="f22" y="f44"/>
                  <a:pt x="f117" y="f52"/>
                  <a:pt x="f15" y="f53"/>
                </a:cubicBezTo>
                <a:cubicBezTo>
                  <a:pt x="f19" y="f53"/>
                  <a:pt x="f6" y="f31"/>
                  <a:pt x="f118" y="f24"/>
                </a:cubicBezTo>
                <a:cubicBezTo>
                  <a:pt x="f118" y="f13"/>
                  <a:pt x="f119" y="f9"/>
                  <a:pt x="f120" y="f50"/>
                </a:cubicBezTo>
                <a:cubicBezTo>
                  <a:pt x="f117" y="f50"/>
                  <a:pt x="f116" y="f9"/>
                  <a:pt x="f23" y="f46"/>
                </a:cubicBezTo>
                <a:cubicBezTo>
                  <a:pt x="f12" y="f7"/>
                  <a:pt x="f10" y="f46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" name="Freeform 13">
            <a:extLst>
              <a:ext uri="{FF2B5EF4-FFF2-40B4-BE49-F238E27FC236}">
                <a16:creationId xmlns:a16="http://schemas.microsoft.com/office/drawing/2014/main" id="{C3C28A73-F99D-5D2C-47B2-9B5DFA6539BA}"/>
              </a:ext>
            </a:extLst>
          </p:cNvPr>
          <p:cNvSpPr/>
          <p:nvPr/>
        </p:nvSpPr>
        <p:spPr>
          <a:xfrm>
            <a:off x="5113333" y="1628775"/>
            <a:ext cx="406395" cy="44926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1"/>
              <a:gd name="f7" fmla="val 133"/>
              <a:gd name="f8" fmla="val 31"/>
              <a:gd name="f9" fmla="val 9"/>
              <a:gd name="f10" fmla="val 33"/>
              <a:gd name="f11" fmla="val 13"/>
              <a:gd name="f12" fmla="val 36"/>
              <a:gd name="f13" fmla="val 16"/>
              <a:gd name="f14" fmla="val 35"/>
              <a:gd name="f15" fmla="val 22"/>
              <a:gd name="f16" fmla="val 23"/>
              <a:gd name="f17" fmla="val 37"/>
              <a:gd name="f18" fmla="val 24"/>
              <a:gd name="f19" fmla="val 38"/>
              <a:gd name="f20" fmla="val 25"/>
              <a:gd name="f21" fmla="val 52"/>
              <a:gd name="f22" fmla="val 66"/>
              <a:gd name="f23" fmla="val 46"/>
              <a:gd name="f24" fmla="val 79"/>
              <a:gd name="f25" fmla="val 56"/>
              <a:gd name="f26" fmla="val 83"/>
              <a:gd name="f27" fmla="val 59"/>
              <a:gd name="f28" fmla="val 85"/>
              <a:gd name="f29" fmla="val 60"/>
              <a:gd name="f30" fmla="val 89"/>
              <a:gd name="f31" fmla="val 57"/>
              <a:gd name="f32" fmla="val 98"/>
              <a:gd name="f33" fmla="val 51"/>
              <a:gd name="f34" fmla="val 108"/>
              <a:gd name="f35" fmla="val 53"/>
              <a:gd name="f36" fmla="val 114"/>
              <a:gd name="f37" fmla="val 67"/>
              <a:gd name="f38" fmla="val 77"/>
              <a:gd name="f39" fmla="val 116"/>
              <a:gd name="f40" fmla="val 111"/>
              <a:gd name="f41" fmla="val 93"/>
              <a:gd name="f42" fmla="val 100"/>
              <a:gd name="f43" fmla="val 96"/>
              <a:gd name="f44" fmla="val 92"/>
              <a:gd name="f45" fmla="val 82"/>
              <a:gd name="f46" fmla="val 80"/>
              <a:gd name="f47" fmla="val 70"/>
              <a:gd name="f48" fmla="val 81"/>
              <a:gd name="f49" fmla="val 65"/>
              <a:gd name="f50" fmla="val 63"/>
              <a:gd name="f51" fmla="val 76"/>
              <a:gd name="f52" fmla="val 50"/>
              <a:gd name="f53" fmla="val 49"/>
              <a:gd name="f54" fmla="val 41"/>
              <a:gd name="f55" fmla="val 32"/>
              <a:gd name="f56" fmla="val 26"/>
              <a:gd name="f57" fmla="val 27"/>
              <a:gd name="f58" fmla="val 29"/>
              <a:gd name="f59" fmla="val 20"/>
              <a:gd name="f60" fmla="val 18"/>
              <a:gd name="f61" fmla="val 40"/>
              <a:gd name="f62" fmla="val 19"/>
              <a:gd name="f63" fmla="val 42"/>
              <a:gd name="f64" fmla="val 58"/>
              <a:gd name="f65" fmla="val 39"/>
              <a:gd name="f66" fmla="val 73"/>
              <a:gd name="f67" fmla="val 48"/>
              <a:gd name="f68" fmla="val 91"/>
              <a:gd name="f69" fmla="val 90"/>
              <a:gd name="f70" fmla="val 106"/>
              <a:gd name="f71" fmla="val 117"/>
              <a:gd name="f72" fmla="val 127"/>
              <a:gd name="f73" fmla="val 130"/>
              <a:gd name="f74" fmla="val 43"/>
              <a:gd name="f75" fmla="val 123"/>
              <a:gd name="f76" fmla="val 107"/>
              <a:gd name="f77" fmla="val 45"/>
              <a:gd name="f78" fmla="val 34"/>
              <a:gd name="f79" fmla="val 75"/>
              <a:gd name="f80" fmla="val 61"/>
              <a:gd name="f81" fmla="val 47"/>
              <a:gd name="f82" fmla="val 14"/>
              <a:gd name="f83" fmla="val 44"/>
              <a:gd name="f84" fmla="val 3"/>
              <a:gd name="f85" fmla="val 15"/>
              <a:gd name="f86" fmla="val 21"/>
              <a:gd name="f87" fmla="val 8"/>
              <a:gd name="f88" fmla="val 5"/>
              <a:gd name="f89" fmla="val 4"/>
              <a:gd name="f90" fmla="val 1"/>
              <a:gd name="f91" fmla="val 2"/>
              <a:gd name="f92" fmla="+- 0 0 -90"/>
              <a:gd name="f93" fmla="*/ f3 1 121"/>
              <a:gd name="f94" fmla="*/ f4 1 133"/>
              <a:gd name="f95" fmla="val f5"/>
              <a:gd name="f96" fmla="val f6"/>
              <a:gd name="f97" fmla="val f7"/>
              <a:gd name="f98" fmla="*/ f92 f0 1"/>
              <a:gd name="f99" fmla="+- f97 0 f95"/>
              <a:gd name="f100" fmla="+- f96 0 f95"/>
              <a:gd name="f101" fmla="*/ f98 1 f2"/>
              <a:gd name="f102" fmla="*/ f100 1 121"/>
              <a:gd name="f103" fmla="*/ f99 1 133"/>
              <a:gd name="f104" fmla="*/ 31 f100 1"/>
              <a:gd name="f105" fmla="*/ 9 f99 1"/>
              <a:gd name="f106" fmla="*/ 35 f100 1"/>
              <a:gd name="f107" fmla="*/ 22 f99 1"/>
              <a:gd name="f108" fmla="*/ 38 f100 1"/>
              <a:gd name="f109" fmla="*/ 25 f99 1"/>
              <a:gd name="f110" fmla="*/ 79 f100 1"/>
              <a:gd name="f111" fmla="*/ 56 f99 1"/>
              <a:gd name="f112" fmla="*/ 89 f100 1"/>
              <a:gd name="f113" fmla="*/ 57 f99 1"/>
              <a:gd name="f114" fmla="*/ 114 f100 1"/>
              <a:gd name="f115" fmla="*/ 60 f99 1"/>
              <a:gd name="f116" fmla="*/ 116 f100 1"/>
              <a:gd name="f117" fmla="*/ 85 f99 1"/>
              <a:gd name="f118" fmla="*/ 92 f100 1"/>
              <a:gd name="f119" fmla="*/ 93 f99 1"/>
              <a:gd name="f120" fmla="*/ 80 f100 1"/>
              <a:gd name="f121" fmla="*/ 70 f99 1"/>
              <a:gd name="f122" fmla="*/ 76 f100 1"/>
              <a:gd name="f123" fmla="*/ 37 f100 1"/>
              <a:gd name="f124" fmla="*/ 31 f99 1"/>
              <a:gd name="f125" fmla="*/ 22 f100 1"/>
              <a:gd name="f126" fmla="*/ 29 f99 1"/>
              <a:gd name="f127" fmla="*/ 19 f100 1"/>
              <a:gd name="f128" fmla="*/ 42 f99 1"/>
              <a:gd name="f129" fmla="*/ 48 f100 1"/>
              <a:gd name="f130" fmla="*/ 89 f99 1"/>
              <a:gd name="f131" fmla="*/ 56 f100 1"/>
              <a:gd name="f132" fmla="*/ 91 f99 1"/>
              <a:gd name="f133" fmla="*/ 106 f99 1"/>
              <a:gd name="f134" fmla="*/ 65 f100 1"/>
              <a:gd name="f135" fmla="*/ 130 f99 1"/>
              <a:gd name="f136" fmla="*/ 43 f100 1"/>
              <a:gd name="f137" fmla="*/ 123 f99 1"/>
              <a:gd name="f138" fmla="*/ 42 f100 1"/>
              <a:gd name="f139" fmla="*/ 100 f99 1"/>
              <a:gd name="f140" fmla="*/ 16 f100 1"/>
              <a:gd name="f141" fmla="*/ 47 f99 1"/>
              <a:gd name="f142" fmla="*/ 9 f100 1"/>
              <a:gd name="f143" fmla="*/ 0 f100 1"/>
              <a:gd name="f144" fmla="*/ 32 f99 1"/>
              <a:gd name="f145" fmla="*/ 15 f100 1"/>
              <a:gd name="f146" fmla="*/ 16 f99 1"/>
              <a:gd name="f147" fmla="*/ 27 f100 1"/>
              <a:gd name="f148" fmla="*/ 8 f99 1"/>
              <a:gd name="f149" fmla="*/ 24 f100 1"/>
              <a:gd name="f150" fmla="*/ 0 f99 1"/>
              <a:gd name="f151" fmla="+- f101 0 f1"/>
              <a:gd name="f152" fmla="*/ f104 1 121"/>
              <a:gd name="f153" fmla="*/ f105 1 133"/>
              <a:gd name="f154" fmla="*/ f106 1 121"/>
              <a:gd name="f155" fmla="*/ f107 1 133"/>
              <a:gd name="f156" fmla="*/ f108 1 121"/>
              <a:gd name="f157" fmla="*/ f109 1 133"/>
              <a:gd name="f158" fmla="*/ f110 1 121"/>
              <a:gd name="f159" fmla="*/ f111 1 133"/>
              <a:gd name="f160" fmla="*/ f112 1 121"/>
              <a:gd name="f161" fmla="*/ f113 1 133"/>
              <a:gd name="f162" fmla="*/ f114 1 121"/>
              <a:gd name="f163" fmla="*/ f115 1 133"/>
              <a:gd name="f164" fmla="*/ f116 1 121"/>
              <a:gd name="f165" fmla="*/ f117 1 133"/>
              <a:gd name="f166" fmla="*/ f118 1 121"/>
              <a:gd name="f167" fmla="*/ f119 1 133"/>
              <a:gd name="f168" fmla="*/ f120 1 121"/>
              <a:gd name="f169" fmla="*/ f121 1 133"/>
              <a:gd name="f170" fmla="*/ f122 1 121"/>
              <a:gd name="f171" fmla="*/ f123 1 121"/>
              <a:gd name="f172" fmla="*/ f124 1 133"/>
              <a:gd name="f173" fmla="*/ f125 1 121"/>
              <a:gd name="f174" fmla="*/ f126 1 133"/>
              <a:gd name="f175" fmla="*/ f127 1 121"/>
              <a:gd name="f176" fmla="*/ f128 1 133"/>
              <a:gd name="f177" fmla="*/ f129 1 121"/>
              <a:gd name="f178" fmla="*/ f130 1 133"/>
              <a:gd name="f179" fmla="*/ f131 1 121"/>
              <a:gd name="f180" fmla="*/ f132 1 133"/>
              <a:gd name="f181" fmla="*/ f133 1 133"/>
              <a:gd name="f182" fmla="*/ f134 1 121"/>
              <a:gd name="f183" fmla="*/ f135 1 133"/>
              <a:gd name="f184" fmla="*/ f136 1 121"/>
              <a:gd name="f185" fmla="*/ f137 1 133"/>
              <a:gd name="f186" fmla="*/ f138 1 121"/>
              <a:gd name="f187" fmla="*/ f139 1 133"/>
              <a:gd name="f188" fmla="*/ f140 1 121"/>
              <a:gd name="f189" fmla="*/ f141 1 133"/>
              <a:gd name="f190" fmla="*/ f142 1 121"/>
              <a:gd name="f191" fmla="*/ f143 1 121"/>
              <a:gd name="f192" fmla="*/ f144 1 133"/>
              <a:gd name="f193" fmla="*/ f145 1 121"/>
              <a:gd name="f194" fmla="*/ f146 1 133"/>
              <a:gd name="f195" fmla="*/ f147 1 121"/>
              <a:gd name="f196" fmla="*/ f148 1 133"/>
              <a:gd name="f197" fmla="*/ f149 1 121"/>
              <a:gd name="f198" fmla="*/ f150 1 133"/>
              <a:gd name="f199" fmla="*/ 0 1 f102"/>
              <a:gd name="f200" fmla="*/ f96 1 f102"/>
              <a:gd name="f201" fmla="*/ 0 1 f103"/>
              <a:gd name="f202" fmla="*/ f97 1 f103"/>
              <a:gd name="f203" fmla="*/ f152 1 f102"/>
              <a:gd name="f204" fmla="*/ f153 1 f103"/>
              <a:gd name="f205" fmla="*/ f154 1 f102"/>
              <a:gd name="f206" fmla="*/ f155 1 f103"/>
              <a:gd name="f207" fmla="*/ f156 1 f102"/>
              <a:gd name="f208" fmla="*/ f157 1 f103"/>
              <a:gd name="f209" fmla="*/ f158 1 f102"/>
              <a:gd name="f210" fmla="*/ f159 1 f103"/>
              <a:gd name="f211" fmla="*/ f160 1 f102"/>
              <a:gd name="f212" fmla="*/ f161 1 f103"/>
              <a:gd name="f213" fmla="*/ f162 1 f102"/>
              <a:gd name="f214" fmla="*/ f163 1 f103"/>
              <a:gd name="f215" fmla="*/ f164 1 f102"/>
              <a:gd name="f216" fmla="*/ f165 1 f103"/>
              <a:gd name="f217" fmla="*/ f166 1 f102"/>
              <a:gd name="f218" fmla="*/ f167 1 f103"/>
              <a:gd name="f219" fmla="*/ f168 1 f102"/>
              <a:gd name="f220" fmla="*/ f169 1 f103"/>
              <a:gd name="f221" fmla="*/ f170 1 f102"/>
              <a:gd name="f222" fmla="*/ f171 1 f102"/>
              <a:gd name="f223" fmla="*/ f172 1 f103"/>
              <a:gd name="f224" fmla="*/ f173 1 f102"/>
              <a:gd name="f225" fmla="*/ f174 1 f103"/>
              <a:gd name="f226" fmla="*/ f175 1 f102"/>
              <a:gd name="f227" fmla="*/ f176 1 f103"/>
              <a:gd name="f228" fmla="*/ f177 1 f102"/>
              <a:gd name="f229" fmla="*/ f178 1 f103"/>
              <a:gd name="f230" fmla="*/ f179 1 f102"/>
              <a:gd name="f231" fmla="*/ f180 1 f103"/>
              <a:gd name="f232" fmla="*/ f181 1 f103"/>
              <a:gd name="f233" fmla="*/ f182 1 f102"/>
              <a:gd name="f234" fmla="*/ f183 1 f103"/>
              <a:gd name="f235" fmla="*/ f184 1 f102"/>
              <a:gd name="f236" fmla="*/ f185 1 f103"/>
              <a:gd name="f237" fmla="*/ f186 1 f102"/>
              <a:gd name="f238" fmla="*/ f187 1 f103"/>
              <a:gd name="f239" fmla="*/ f188 1 f102"/>
              <a:gd name="f240" fmla="*/ f189 1 f103"/>
              <a:gd name="f241" fmla="*/ f190 1 f102"/>
              <a:gd name="f242" fmla="*/ f191 1 f102"/>
              <a:gd name="f243" fmla="*/ f192 1 f103"/>
              <a:gd name="f244" fmla="*/ f193 1 f102"/>
              <a:gd name="f245" fmla="*/ f194 1 f103"/>
              <a:gd name="f246" fmla="*/ f195 1 f102"/>
              <a:gd name="f247" fmla="*/ f196 1 f103"/>
              <a:gd name="f248" fmla="*/ f197 1 f102"/>
              <a:gd name="f249" fmla="*/ f198 1 f103"/>
              <a:gd name="f250" fmla="*/ f199 f93 1"/>
              <a:gd name="f251" fmla="*/ f200 f93 1"/>
              <a:gd name="f252" fmla="*/ f202 f94 1"/>
              <a:gd name="f253" fmla="*/ f201 f94 1"/>
              <a:gd name="f254" fmla="*/ f203 f93 1"/>
              <a:gd name="f255" fmla="*/ f204 f94 1"/>
              <a:gd name="f256" fmla="*/ f205 f93 1"/>
              <a:gd name="f257" fmla="*/ f206 f94 1"/>
              <a:gd name="f258" fmla="*/ f207 f93 1"/>
              <a:gd name="f259" fmla="*/ f208 f94 1"/>
              <a:gd name="f260" fmla="*/ f209 f93 1"/>
              <a:gd name="f261" fmla="*/ f210 f94 1"/>
              <a:gd name="f262" fmla="*/ f211 f93 1"/>
              <a:gd name="f263" fmla="*/ f212 f94 1"/>
              <a:gd name="f264" fmla="*/ f213 f93 1"/>
              <a:gd name="f265" fmla="*/ f214 f94 1"/>
              <a:gd name="f266" fmla="*/ f215 f93 1"/>
              <a:gd name="f267" fmla="*/ f216 f94 1"/>
              <a:gd name="f268" fmla="*/ f217 f93 1"/>
              <a:gd name="f269" fmla="*/ f218 f94 1"/>
              <a:gd name="f270" fmla="*/ f219 f93 1"/>
              <a:gd name="f271" fmla="*/ f220 f94 1"/>
              <a:gd name="f272" fmla="*/ f221 f93 1"/>
              <a:gd name="f273" fmla="*/ f222 f93 1"/>
              <a:gd name="f274" fmla="*/ f223 f94 1"/>
              <a:gd name="f275" fmla="*/ f224 f93 1"/>
              <a:gd name="f276" fmla="*/ f225 f94 1"/>
              <a:gd name="f277" fmla="*/ f226 f93 1"/>
              <a:gd name="f278" fmla="*/ f227 f94 1"/>
              <a:gd name="f279" fmla="*/ f228 f93 1"/>
              <a:gd name="f280" fmla="*/ f229 f94 1"/>
              <a:gd name="f281" fmla="*/ f230 f93 1"/>
              <a:gd name="f282" fmla="*/ f231 f94 1"/>
              <a:gd name="f283" fmla="*/ f232 f94 1"/>
              <a:gd name="f284" fmla="*/ f233 f93 1"/>
              <a:gd name="f285" fmla="*/ f234 f94 1"/>
              <a:gd name="f286" fmla="*/ f235 f93 1"/>
              <a:gd name="f287" fmla="*/ f236 f94 1"/>
              <a:gd name="f288" fmla="*/ f237 f93 1"/>
              <a:gd name="f289" fmla="*/ f238 f94 1"/>
              <a:gd name="f290" fmla="*/ f239 f93 1"/>
              <a:gd name="f291" fmla="*/ f240 f94 1"/>
              <a:gd name="f292" fmla="*/ f241 f93 1"/>
              <a:gd name="f293" fmla="*/ f242 f93 1"/>
              <a:gd name="f294" fmla="*/ f243 f94 1"/>
              <a:gd name="f295" fmla="*/ f244 f93 1"/>
              <a:gd name="f296" fmla="*/ f245 f94 1"/>
              <a:gd name="f297" fmla="*/ f246 f93 1"/>
              <a:gd name="f298" fmla="*/ f247 f94 1"/>
              <a:gd name="f299" fmla="*/ f248 f93 1"/>
              <a:gd name="f300" fmla="*/ f249 f9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51">
                <a:pos x="f254" y="f255"/>
              </a:cxn>
              <a:cxn ang="f151">
                <a:pos x="f256" y="f257"/>
              </a:cxn>
              <a:cxn ang="f151">
                <a:pos x="f258" y="f259"/>
              </a:cxn>
              <a:cxn ang="f151">
                <a:pos x="f260" y="f261"/>
              </a:cxn>
              <a:cxn ang="f151">
                <a:pos x="f262" y="f263"/>
              </a:cxn>
              <a:cxn ang="f151">
                <a:pos x="f264" y="f265"/>
              </a:cxn>
              <a:cxn ang="f151">
                <a:pos x="f266" y="f267"/>
              </a:cxn>
              <a:cxn ang="f151">
                <a:pos x="f268" y="f269"/>
              </a:cxn>
              <a:cxn ang="f151">
                <a:pos x="f270" y="f271"/>
              </a:cxn>
              <a:cxn ang="f151">
                <a:pos x="f272" y="f265"/>
              </a:cxn>
              <a:cxn ang="f151">
                <a:pos x="f273" y="f274"/>
              </a:cxn>
              <a:cxn ang="f151">
                <a:pos x="f275" y="f276"/>
              </a:cxn>
              <a:cxn ang="f151">
                <a:pos x="f277" y="f278"/>
              </a:cxn>
              <a:cxn ang="f151">
                <a:pos x="f279" y="f280"/>
              </a:cxn>
              <a:cxn ang="f151">
                <a:pos x="f281" y="f282"/>
              </a:cxn>
              <a:cxn ang="f151">
                <a:pos x="f260" y="f283"/>
              </a:cxn>
              <a:cxn ang="f151">
                <a:pos x="f284" y="f285"/>
              </a:cxn>
              <a:cxn ang="f151">
                <a:pos x="f286" y="f287"/>
              </a:cxn>
              <a:cxn ang="f151">
                <a:pos x="f288" y="f289"/>
              </a:cxn>
              <a:cxn ang="f151">
                <a:pos x="f286" y="f280"/>
              </a:cxn>
              <a:cxn ang="f151">
                <a:pos x="f290" y="f291"/>
              </a:cxn>
              <a:cxn ang="f151">
                <a:pos x="f292" y="f278"/>
              </a:cxn>
              <a:cxn ang="f151">
                <a:pos x="f293" y="f294"/>
              </a:cxn>
              <a:cxn ang="f151">
                <a:pos x="f292" y="f257"/>
              </a:cxn>
              <a:cxn ang="f151">
                <a:pos x="f295" y="f296"/>
              </a:cxn>
              <a:cxn ang="f151">
                <a:pos x="f297" y="f298"/>
              </a:cxn>
              <a:cxn ang="f151">
                <a:pos x="f299" y="f300"/>
              </a:cxn>
              <a:cxn ang="f151">
                <a:pos x="f254" y="f255"/>
              </a:cxn>
            </a:cxnLst>
            <a:rect l="f250" t="f253" r="f251" b="f252"/>
            <a:pathLst>
              <a:path w="121" h="133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4" y="f16"/>
                  <a:pt x="f17" y="f18"/>
                  <a:pt x="f19" y="f20"/>
                </a:cubicBezTo>
                <a:cubicBezTo>
                  <a:pt x="f21" y="f12"/>
                  <a:pt x="f22" y="f23"/>
                  <a:pt x="f24" y="f25"/>
                </a:cubicBezTo>
                <a:cubicBezTo>
                  <a:pt x="f26" y="f27"/>
                  <a:pt x="f28" y="f29"/>
                  <a:pt x="f30" y="f31"/>
                </a:cubicBezTo>
                <a:cubicBezTo>
                  <a:pt x="f32" y="f33"/>
                  <a:pt x="f34" y="f35"/>
                  <a:pt x="f36" y="f29"/>
                </a:cubicBezTo>
                <a:cubicBezTo>
                  <a:pt x="f6" y="f37"/>
                  <a:pt x="f6" y="f38"/>
                  <a:pt x="f39" y="f28"/>
                </a:cubicBezTo>
                <a:cubicBezTo>
                  <a:pt x="f40" y="f41"/>
                  <a:pt x="f42" y="f43"/>
                  <a:pt x="f44" y="f41"/>
                </a:cubicBezTo>
                <a:cubicBezTo>
                  <a:pt x="f45" y="f30"/>
                  <a:pt x="f38" y="f24"/>
                  <a:pt x="f46" y="f47"/>
                </a:cubicBezTo>
                <a:cubicBezTo>
                  <a:pt x="f48" y="f49"/>
                  <a:pt x="f46" y="f50"/>
                  <a:pt x="f51" y="f29"/>
                </a:cubicBezTo>
                <a:cubicBezTo>
                  <a:pt x="f50" y="f52"/>
                  <a:pt x="f53" y="f54"/>
                  <a:pt x="f17" y="f8"/>
                </a:cubicBezTo>
                <a:cubicBezTo>
                  <a:pt x="f55" y="f56"/>
                  <a:pt x="f57" y="f58"/>
                  <a:pt x="f15" y="f58"/>
                </a:cubicBezTo>
                <a:cubicBezTo>
                  <a:pt x="f59" y="f58"/>
                  <a:pt x="f60" y="f61"/>
                  <a:pt x="f62" y="f63"/>
                </a:cubicBezTo>
                <a:cubicBezTo>
                  <a:pt x="f58" y="f64"/>
                  <a:pt x="f65" y="f66"/>
                  <a:pt x="f67" y="f30"/>
                </a:cubicBezTo>
                <a:cubicBezTo>
                  <a:pt x="f33" y="f41"/>
                  <a:pt x="f35" y="f68"/>
                  <a:pt x="f25" y="f68"/>
                </a:cubicBezTo>
                <a:cubicBezTo>
                  <a:pt x="f22" y="f69"/>
                  <a:pt x="f51" y="f43"/>
                  <a:pt x="f24" y="f70"/>
                </a:cubicBezTo>
                <a:cubicBezTo>
                  <a:pt x="f48" y="f71"/>
                  <a:pt x="f51" y="f72"/>
                  <a:pt x="f49" y="f73"/>
                </a:cubicBezTo>
                <a:cubicBezTo>
                  <a:pt x="f31" y="f7"/>
                  <a:pt x="f67" y="f73"/>
                  <a:pt x="f74" y="f75"/>
                </a:cubicBezTo>
                <a:cubicBezTo>
                  <a:pt x="f19" y="f71"/>
                  <a:pt x="f17" y="f76"/>
                  <a:pt x="f63" y="f42"/>
                </a:cubicBezTo>
                <a:cubicBezTo>
                  <a:pt x="f23" y="f43"/>
                  <a:pt x="f77" y="f41"/>
                  <a:pt x="f74" y="f30"/>
                </a:cubicBezTo>
                <a:cubicBezTo>
                  <a:pt x="f78" y="f79"/>
                  <a:pt x="f20" y="f80"/>
                  <a:pt x="f13" y="f81"/>
                </a:cubicBezTo>
                <a:cubicBezTo>
                  <a:pt x="f82" y="f83"/>
                  <a:pt x="f11" y="f63"/>
                  <a:pt x="f9" y="f63"/>
                </a:cubicBezTo>
                <a:cubicBezTo>
                  <a:pt x="f84" y="f63"/>
                  <a:pt x="f5" y="f19"/>
                  <a:pt x="f5" y="f55"/>
                </a:cubicBezTo>
                <a:cubicBezTo>
                  <a:pt x="f5" y="f56"/>
                  <a:pt x="f84" y="f15"/>
                  <a:pt x="f9" y="f15"/>
                </a:cubicBezTo>
                <a:cubicBezTo>
                  <a:pt x="f11" y="f15"/>
                  <a:pt x="f82" y="f59"/>
                  <a:pt x="f85" y="f13"/>
                </a:cubicBezTo>
                <a:cubicBezTo>
                  <a:pt x="f13" y="f9"/>
                  <a:pt x="f86" y="f87"/>
                  <a:pt x="f57" y="f87"/>
                </a:cubicBezTo>
                <a:cubicBezTo>
                  <a:pt x="f57" y="f88"/>
                  <a:pt x="f16" y="f89"/>
                  <a:pt x="f18" y="f5"/>
                </a:cubicBezTo>
                <a:cubicBezTo>
                  <a:pt x="f8" y="f90"/>
                  <a:pt x="f8" y="f91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" name="Freeform 14">
            <a:extLst>
              <a:ext uri="{FF2B5EF4-FFF2-40B4-BE49-F238E27FC236}">
                <a16:creationId xmlns:a16="http://schemas.microsoft.com/office/drawing/2014/main" id="{0477E4E4-B50F-1DC5-BD37-6AAAD6FB3864}"/>
              </a:ext>
            </a:extLst>
          </p:cNvPr>
          <p:cNvSpPr/>
          <p:nvPr/>
        </p:nvSpPr>
        <p:spPr>
          <a:xfrm>
            <a:off x="5122861" y="1112833"/>
            <a:ext cx="423860" cy="42227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6"/>
              <a:gd name="f7" fmla="val 125"/>
              <a:gd name="f8" fmla="val 28"/>
              <a:gd name="f9" fmla="val 123"/>
              <a:gd name="f10" fmla="val 24"/>
              <a:gd name="f11" fmla="val 121"/>
              <a:gd name="f12" fmla="val 20"/>
              <a:gd name="f13" fmla="val 122"/>
              <a:gd name="f14" fmla="val 17"/>
              <a:gd name="f15" fmla="val 120"/>
              <a:gd name="f16" fmla="val 13"/>
              <a:gd name="f17" fmla="val 116"/>
              <a:gd name="f18" fmla="val 16"/>
              <a:gd name="f19" fmla="val 110"/>
              <a:gd name="f20" fmla="val 108"/>
              <a:gd name="f21" fmla="val 10"/>
              <a:gd name="f22" fmla="val 106"/>
              <a:gd name="f23" fmla="val 5"/>
              <a:gd name="f24" fmla="val 107"/>
              <a:gd name="f25" fmla="val 2"/>
              <a:gd name="f26" fmla="val 103"/>
              <a:gd name="f27" fmla="val 1"/>
              <a:gd name="f28" fmla="val 100"/>
              <a:gd name="f29" fmla="val 97"/>
              <a:gd name="f30" fmla="val 94"/>
              <a:gd name="f31" fmla="val 93"/>
              <a:gd name="f32" fmla="val 92"/>
              <a:gd name="f33" fmla="val 3"/>
              <a:gd name="f34" fmla="val 89"/>
              <a:gd name="f35" fmla="val 6"/>
              <a:gd name="f36" fmla="val 87"/>
              <a:gd name="f37" fmla="val 14"/>
              <a:gd name="f38" fmla="val 85"/>
              <a:gd name="f39" fmla="val 19"/>
              <a:gd name="f40" fmla="val 82"/>
              <a:gd name="f41" fmla="val 29"/>
              <a:gd name="f42" fmla="val 68"/>
              <a:gd name="f43" fmla="val 39"/>
              <a:gd name="f44" fmla="val 55"/>
              <a:gd name="f45" fmla="val 49"/>
              <a:gd name="f46" fmla="val 42"/>
              <a:gd name="f47" fmla="val 51"/>
              <a:gd name="f48" fmla="val 52"/>
              <a:gd name="f49" fmla="val 37"/>
              <a:gd name="f50" fmla="val 50"/>
              <a:gd name="f51" fmla="val 34"/>
              <a:gd name="f52" fmla="val 44"/>
              <a:gd name="f53" fmla="val 46"/>
              <a:gd name="f54" fmla="val 12"/>
              <a:gd name="f55" fmla="val 54"/>
              <a:gd name="f56" fmla="val 63"/>
              <a:gd name="f57" fmla="val 75"/>
              <a:gd name="f58" fmla="val 9"/>
              <a:gd name="f59" fmla="val 88"/>
              <a:gd name="f60" fmla="val 81"/>
              <a:gd name="f61" fmla="val 43"/>
              <a:gd name="f62" fmla="val 61"/>
              <a:gd name="f63" fmla="val 57"/>
              <a:gd name="f64" fmla="val 41"/>
              <a:gd name="f65" fmla="val 53"/>
              <a:gd name="f66" fmla="val 45"/>
              <a:gd name="f67" fmla="val 59"/>
              <a:gd name="f68" fmla="val 32"/>
              <a:gd name="f69" fmla="val 73"/>
              <a:gd name="f70" fmla="val 21"/>
              <a:gd name="f71" fmla="val 18"/>
              <a:gd name="f72" fmla="val 91"/>
              <a:gd name="f73" fmla="val 22"/>
              <a:gd name="f74" fmla="val 101"/>
              <a:gd name="f75" fmla="val 27"/>
              <a:gd name="f76" fmla="val 102"/>
              <a:gd name="f77" fmla="val 105"/>
              <a:gd name="f78" fmla="val 35"/>
              <a:gd name="f79" fmla="val 64"/>
              <a:gd name="f80" fmla="val 84"/>
              <a:gd name="f81" fmla="val 76"/>
              <a:gd name="f82" fmla="val 77"/>
              <a:gd name="f83" fmla="val 74"/>
              <a:gd name="f84" fmla="val 71"/>
              <a:gd name="f85" fmla="val 99"/>
              <a:gd name="f86" fmla="val 109"/>
              <a:gd name="f87" fmla="val 119"/>
              <a:gd name="f88" fmla="val 56"/>
              <a:gd name="f89" fmla="val 79"/>
              <a:gd name="f90" fmla="val 98"/>
              <a:gd name="f91" fmla="val 86"/>
              <a:gd name="f92" fmla="val 40"/>
              <a:gd name="f93" fmla="val 113"/>
              <a:gd name="f94" fmla="val 118"/>
              <a:gd name="f95" fmla="val 30"/>
              <a:gd name="f96" fmla="val 33"/>
              <a:gd name="f97" fmla="+- 0 0 -90"/>
              <a:gd name="f98" fmla="*/ f3 1 126"/>
              <a:gd name="f99" fmla="*/ f4 1 125"/>
              <a:gd name="f100" fmla="val f5"/>
              <a:gd name="f101" fmla="val f6"/>
              <a:gd name="f102" fmla="val f7"/>
              <a:gd name="f103" fmla="*/ f97 f0 1"/>
              <a:gd name="f104" fmla="+- f102 0 f100"/>
              <a:gd name="f105" fmla="+- f101 0 f100"/>
              <a:gd name="f106" fmla="*/ f103 1 f2"/>
              <a:gd name="f107" fmla="*/ f105 1 126"/>
              <a:gd name="f108" fmla="*/ f104 1 125"/>
              <a:gd name="f109" fmla="*/ 28 f105 1"/>
              <a:gd name="f110" fmla="*/ 123 f104 1"/>
              <a:gd name="f111" fmla="*/ 17 f105 1"/>
              <a:gd name="f112" fmla="*/ 120 f104 1"/>
              <a:gd name="f113" fmla="*/ 13 f105 1"/>
              <a:gd name="f114" fmla="*/ 108 f104 1"/>
              <a:gd name="f115" fmla="*/ 2 f105 1"/>
              <a:gd name="f116" fmla="*/ 103 f104 1"/>
              <a:gd name="f117" fmla="*/ 0 f105 1"/>
              <a:gd name="f118" fmla="*/ 94 f104 1"/>
              <a:gd name="f119" fmla="*/ 1 f105 1"/>
              <a:gd name="f120" fmla="*/ 92 f104 1"/>
              <a:gd name="f121" fmla="*/ 10 f105 1"/>
              <a:gd name="f122" fmla="*/ 87 f104 1"/>
              <a:gd name="f123" fmla="*/ 19 f105 1"/>
              <a:gd name="f124" fmla="*/ 82 f104 1"/>
              <a:gd name="f125" fmla="*/ 49 f105 1"/>
              <a:gd name="f126" fmla="*/ 42 f104 1"/>
              <a:gd name="f127" fmla="*/ 50 f105 1"/>
              <a:gd name="f128" fmla="*/ 34 f104 1"/>
              <a:gd name="f129" fmla="*/ 54 f105 1"/>
              <a:gd name="f130" fmla="*/ 6 f104 1"/>
              <a:gd name="f131" fmla="*/ 82 f105 1"/>
              <a:gd name="f132" fmla="*/ 9 f104 1"/>
              <a:gd name="f133" fmla="*/ 81 f105 1"/>
              <a:gd name="f134" fmla="*/ 37 f104 1"/>
              <a:gd name="f135" fmla="*/ 61 f105 1"/>
              <a:gd name="f136" fmla="*/ 53 f105 1"/>
              <a:gd name="f137" fmla="*/ 45 f104 1"/>
              <a:gd name="f138" fmla="*/ 21 f105 1"/>
              <a:gd name="f139" fmla="*/ 97 f104 1"/>
              <a:gd name="f140" fmla="*/ 27 f105 1"/>
              <a:gd name="f141" fmla="*/ 102 f104 1"/>
              <a:gd name="f142" fmla="*/ 39 f105 1"/>
              <a:gd name="f143" fmla="*/ 100 f104 1"/>
              <a:gd name="f144" fmla="*/ 76 f105 1"/>
              <a:gd name="f145" fmla="*/ 77 f104 1"/>
              <a:gd name="f146" fmla="*/ 84 f105 1"/>
              <a:gd name="f147" fmla="*/ 64 f104 1"/>
              <a:gd name="f148" fmla="*/ 99 f105 1"/>
              <a:gd name="f149" fmla="*/ 43 f104 1"/>
              <a:gd name="f150" fmla="*/ 122 f105 1"/>
              <a:gd name="f151" fmla="*/ 56 f104 1"/>
              <a:gd name="f152" fmla="*/ 116 f105 1"/>
              <a:gd name="f153" fmla="*/ 79 f104 1"/>
              <a:gd name="f154" fmla="*/ 92 f105 1"/>
              <a:gd name="f155" fmla="*/ 40 f105 1"/>
              <a:gd name="f156" fmla="*/ 105 f104 1"/>
              <a:gd name="f157" fmla="*/ 34 f105 1"/>
              <a:gd name="f158" fmla="*/ 113 f104 1"/>
              <a:gd name="f159" fmla="*/ 30 f105 1"/>
              <a:gd name="f160" fmla="*/ 121 f104 1"/>
              <a:gd name="f161" fmla="*/ 35 f105 1"/>
              <a:gd name="f162" fmla="+- f106 0 f1"/>
              <a:gd name="f163" fmla="*/ f109 1 126"/>
              <a:gd name="f164" fmla="*/ f110 1 125"/>
              <a:gd name="f165" fmla="*/ f111 1 126"/>
              <a:gd name="f166" fmla="*/ f112 1 125"/>
              <a:gd name="f167" fmla="*/ f113 1 126"/>
              <a:gd name="f168" fmla="*/ f114 1 125"/>
              <a:gd name="f169" fmla="*/ f115 1 126"/>
              <a:gd name="f170" fmla="*/ f116 1 125"/>
              <a:gd name="f171" fmla="*/ f117 1 126"/>
              <a:gd name="f172" fmla="*/ f118 1 125"/>
              <a:gd name="f173" fmla="*/ f119 1 126"/>
              <a:gd name="f174" fmla="*/ f120 1 125"/>
              <a:gd name="f175" fmla="*/ f121 1 126"/>
              <a:gd name="f176" fmla="*/ f122 1 125"/>
              <a:gd name="f177" fmla="*/ f123 1 126"/>
              <a:gd name="f178" fmla="*/ f124 1 125"/>
              <a:gd name="f179" fmla="*/ f125 1 126"/>
              <a:gd name="f180" fmla="*/ f126 1 125"/>
              <a:gd name="f181" fmla="*/ f127 1 126"/>
              <a:gd name="f182" fmla="*/ f128 1 125"/>
              <a:gd name="f183" fmla="*/ f129 1 126"/>
              <a:gd name="f184" fmla="*/ f130 1 125"/>
              <a:gd name="f185" fmla="*/ f131 1 126"/>
              <a:gd name="f186" fmla="*/ f132 1 125"/>
              <a:gd name="f187" fmla="*/ f133 1 126"/>
              <a:gd name="f188" fmla="*/ f134 1 125"/>
              <a:gd name="f189" fmla="*/ f135 1 126"/>
              <a:gd name="f190" fmla="*/ f136 1 126"/>
              <a:gd name="f191" fmla="*/ f137 1 125"/>
              <a:gd name="f192" fmla="*/ f138 1 126"/>
              <a:gd name="f193" fmla="*/ f139 1 125"/>
              <a:gd name="f194" fmla="*/ f140 1 126"/>
              <a:gd name="f195" fmla="*/ f141 1 125"/>
              <a:gd name="f196" fmla="*/ f142 1 126"/>
              <a:gd name="f197" fmla="*/ f143 1 125"/>
              <a:gd name="f198" fmla="*/ f144 1 126"/>
              <a:gd name="f199" fmla="*/ f145 1 125"/>
              <a:gd name="f200" fmla="*/ f146 1 126"/>
              <a:gd name="f201" fmla="*/ f147 1 125"/>
              <a:gd name="f202" fmla="*/ f148 1 126"/>
              <a:gd name="f203" fmla="*/ f149 1 125"/>
              <a:gd name="f204" fmla="*/ f150 1 126"/>
              <a:gd name="f205" fmla="*/ f151 1 125"/>
              <a:gd name="f206" fmla="*/ f152 1 126"/>
              <a:gd name="f207" fmla="*/ f153 1 125"/>
              <a:gd name="f208" fmla="*/ f154 1 126"/>
              <a:gd name="f209" fmla="*/ f155 1 126"/>
              <a:gd name="f210" fmla="*/ f156 1 125"/>
              <a:gd name="f211" fmla="*/ f157 1 126"/>
              <a:gd name="f212" fmla="*/ f158 1 125"/>
              <a:gd name="f213" fmla="*/ f159 1 126"/>
              <a:gd name="f214" fmla="*/ f160 1 125"/>
              <a:gd name="f215" fmla="*/ f161 1 126"/>
              <a:gd name="f216" fmla="*/ 0 1 f107"/>
              <a:gd name="f217" fmla="*/ f101 1 f107"/>
              <a:gd name="f218" fmla="*/ 0 1 f108"/>
              <a:gd name="f219" fmla="*/ f102 1 f108"/>
              <a:gd name="f220" fmla="*/ f163 1 f107"/>
              <a:gd name="f221" fmla="*/ f164 1 f108"/>
              <a:gd name="f222" fmla="*/ f165 1 f107"/>
              <a:gd name="f223" fmla="*/ f166 1 f108"/>
              <a:gd name="f224" fmla="*/ f167 1 f107"/>
              <a:gd name="f225" fmla="*/ f168 1 f108"/>
              <a:gd name="f226" fmla="*/ f169 1 f107"/>
              <a:gd name="f227" fmla="*/ f170 1 f108"/>
              <a:gd name="f228" fmla="*/ f171 1 f107"/>
              <a:gd name="f229" fmla="*/ f172 1 f108"/>
              <a:gd name="f230" fmla="*/ f173 1 f107"/>
              <a:gd name="f231" fmla="*/ f174 1 f108"/>
              <a:gd name="f232" fmla="*/ f175 1 f107"/>
              <a:gd name="f233" fmla="*/ f176 1 f108"/>
              <a:gd name="f234" fmla="*/ f177 1 f107"/>
              <a:gd name="f235" fmla="*/ f178 1 f108"/>
              <a:gd name="f236" fmla="*/ f179 1 f107"/>
              <a:gd name="f237" fmla="*/ f180 1 f108"/>
              <a:gd name="f238" fmla="*/ f181 1 f107"/>
              <a:gd name="f239" fmla="*/ f182 1 f108"/>
              <a:gd name="f240" fmla="*/ f183 1 f107"/>
              <a:gd name="f241" fmla="*/ f184 1 f108"/>
              <a:gd name="f242" fmla="*/ f185 1 f107"/>
              <a:gd name="f243" fmla="*/ f186 1 f108"/>
              <a:gd name="f244" fmla="*/ f187 1 f107"/>
              <a:gd name="f245" fmla="*/ f188 1 f108"/>
              <a:gd name="f246" fmla="*/ f189 1 f107"/>
              <a:gd name="f247" fmla="*/ f190 1 f107"/>
              <a:gd name="f248" fmla="*/ f191 1 f108"/>
              <a:gd name="f249" fmla="*/ f192 1 f107"/>
              <a:gd name="f250" fmla="*/ f193 1 f108"/>
              <a:gd name="f251" fmla="*/ f194 1 f107"/>
              <a:gd name="f252" fmla="*/ f195 1 f108"/>
              <a:gd name="f253" fmla="*/ f196 1 f107"/>
              <a:gd name="f254" fmla="*/ f197 1 f108"/>
              <a:gd name="f255" fmla="*/ f198 1 f107"/>
              <a:gd name="f256" fmla="*/ f199 1 f108"/>
              <a:gd name="f257" fmla="*/ f200 1 f107"/>
              <a:gd name="f258" fmla="*/ f201 1 f108"/>
              <a:gd name="f259" fmla="*/ f202 1 f107"/>
              <a:gd name="f260" fmla="*/ f203 1 f108"/>
              <a:gd name="f261" fmla="*/ f204 1 f107"/>
              <a:gd name="f262" fmla="*/ f205 1 f108"/>
              <a:gd name="f263" fmla="*/ f206 1 f107"/>
              <a:gd name="f264" fmla="*/ f207 1 f108"/>
              <a:gd name="f265" fmla="*/ f208 1 f107"/>
              <a:gd name="f266" fmla="*/ f209 1 f107"/>
              <a:gd name="f267" fmla="*/ f210 1 f108"/>
              <a:gd name="f268" fmla="*/ f211 1 f107"/>
              <a:gd name="f269" fmla="*/ f212 1 f108"/>
              <a:gd name="f270" fmla="*/ f213 1 f107"/>
              <a:gd name="f271" fmla="*/ f214 1 f108"/>
              <a:gd name="f272" fmla="*/ f215 1 f107"/>
              <a:gd name="f273" fmla="*/ f216 f98 1"/>
              <a:gd name="f274" fmla="*/ f217 f98 1"/>
              <a:gd name="f275" fmla="*/ f219 f99 1"/>
              <a:gd name="f276" fmla="*/ f218 f99 1"/>
              <a:gd name="f277" fmla="*/ f220 f98 1"/>
              <a:gd name="f278" fmla="*/ f221 f99 1"/>
              <a:gd name="f279" fmla="*/ f222 f98 1"/>
              <a:gd name="f280" fmla="*/ f223 f99 1"/>
              <a:gd name="f281" fmla="*/ f224 f98 1"/>
              <a:gd name="f282" fmla="*/ f225 f99 1"/>
              <a:gd name="f283" fmla="*/ f226 f98 1"/>
              <a:gd name="f284" fmla="*/ f227 f99 1"/>
              <a:gd name="f285" fmla="*/ f228 f98 1"/>
              <a:gd name="f286" fmla="*/ f229 f99 1"/>
              <a:gd name="f287" fmla="*/ f230 f98 1"/>
              <a:gd name="f288" fmla="*/ f231 f99 1"/>
              <a:gd name="f289" fmla="*/ f232 f98 1"/>
              <a:gd name="f290" fmla="*/ f233 f99 1"/>
              <a:gd name="f291" fmla="*/ f234 f98 1"/>
              <a:gd name="f292" fmla="*/ f235 f99 1"/>
              <a:gd name="f293" fmla="*/ f236 f98 1"/>
              <a:gd name="f294" fmla="*/ f237 f99 1"/>
              <a:gd name="f295" fmla="*/ f238 f98 1"/>
              <a:gd name="f296" fmla="*/ f239 f99 1"/>
              <a:gd name="f297" fmla="*/ f240 f98 1"/>
              <a:gd name="f298" fmla="*/ f241 f99 1"/>
              <a:gd name="f299" fmla="*/ f242 f98 1"/>
              <a:gd name="f300" fmla="*/ f243 f99 1"/>
              <a:gd name="f301" fmla="*/ f244 f98 1"/>
              <a:gd name="f302" fmla="*/ f245 f99 1"/>
              <a:gd name="f303" fmla="*/ f246 f98 1"/>
              <a:gd name="f304" fmla="*/ f247 f98 1"/>
              <a:gd name="f305" fmla="*/ f248 f99 1"/>
              <a:gd name="f306" fmla="*/ f249 f98 1"/>
              <a:gd name="f307" fmla="*/ f250 f99 1"/>
              <a:gd name="f308" fmla="*/ f251 f98 1"/>
              <a:gd name="f309" fmla="*/ f252 f99 1"/>
              <a:gd name="f310" fmla="*/ f253 f98 1"/>
              <a:gd name="f311" fmla="*/ f254 f99 1"/>
              <a:gd name="f312" fmla="*/ f255 f98 1"/>
              <a:gd name="f313" fmla="*/ f256 f99 1"/>
              <a:gd name="f314" fmla="*/ f257 f98 1"/>
              <a:gd name="f315" fmla="*/ f258 f99 1"/>
              <a:gd name="f316" fmla="*/ f259 f98 1"/>
              <a:gd name="f317" fmla="*/ f260 f99 1"/>
              <a:gd name="f318" fmla="*/ f261 f98 1"/>
              <a:gd name="f319" fmla="*/ f262 f99 1"/>
              <a:gd name="f320" fmla="*/ f263 f98 1"/>
              <a:gd name="f321" fmla="*/ f264 f99 1"/>
              <a:gd name="f322" fmla="*/ f265 f98 1"/>
              <a:gd name="f323" fmla="*/ f266 f98 1"/>
              <a:gd name="f324" fmla="*/ f267 f99 1"/>
              <a:gd name="f325" fmla="*/ f268 f98 1"/>
              <a:gd name="f326" fmla="*/ f269 f99 1"/>
              <a:gd name="f327" fmla="*/ f270 f98 1"/>
              <a:gd name="f328" fmla="*/ f271 f99 1"/>
              <a:gd name="f329" fmla="*/ f272 f9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62">
                <a:pos x="f277" y="f278"/>
              </a:cxn>
              <a:cxn ang="f162">
                <a:pos x="f279" y="f280"/>
              </a:cxn>
              <a:cxn ang="f162">
                <a:pos x="f281" y="f282"/>
              </a:cxn>
              <a:cxn ang="f162">
                <a:pos x="f283" y="f284"/>
              </a:cxn>
              <a:cxn ang="f162">
                <a:pos x="f285" y="f286"/>
              </a:cxn>
              <a:cxn ang="f162">
                <a:pos x="f287" y="f288"/>
              </a:cxn>
              <a:cxn ang="f162">
                <a:pos x="f289" y="f290"/>
              </a:cxn>
              <a:cxn ang="f162">
                <a:pos x="f291" y="f292"/>
              </a:cxn>
              <a:cxn ang="f162">
                <a:pos x="f293" y="f294"/>
              </a:cxn>
              <a:cxn ang="f162">
                <a:pos x="f295" y="f296"/>
              </a:cxn>
              <a:cxn ang="f162">
                <a:pos x="f297" y="f298"/>
              </a:cxn>
              <a:cxn ang="f162">
                <a:pos x="f299" y="f300"/>
              </a:cxn>
              <a:cxn ang="f162">
                <a:pos x="f301" y="f302"/>
              </a:cxn>
              <a:cxn ang="f162">
                <a:pos x="f303" y="f294"/>
              </a:cxn>
              <a:cxn ang="f162">
                <a:pos x="f304" y="f305"/>
              </a:cxn>
              <a:cxn ang="f162">
                <a:pos x="f306" y="f290"/>
              </a:cxn>
              <a:cxn ang="f162">
                <a:pos x="f306" y="f307"/>
              </a:cxn>
              <a:cxn ang="f162">
                <a:pos x="f308" y="f309"/>
              </a:cxn>
              <a:cxn ang="f162">
                <a:pos x="f310" y="f311"/>
              </a:cxn>
              <a:cxn ang="f162">
                <a:pos x="f312" y="f313"/>
              </a:cxn>
              <a:cxn ang="f162">
                <a:pos x="f314" y="f315"/>
              </a:cxn>
              <a:cxn ang="f162">
                <a:pos x="f316" y="f317"/>
              </a:cxn>
              <a:cxn ang="f162">
                <a:pos x="f318" y="f319"/>
              </a:cxn>
              <a:cxn ang="f162">
                <a:pos x="f320" y="f321"/>
              </a:cxn>
              <a:cxn ang="f162">
                <a:pos x="f322" y="f321"/>
              </a:cxn>
              <a:cxn ang="f162">
                <a:pos x="f299" y="f321"/>
              </a:cxn>
              <a:cxn ang="f162">
                <a:pos x="f323" y="f324"/>
              </a:cxn>
              <a:cxn ang="f162">
                <a:pos x="f325" y="f326"/>
              </a:cxn>
              <a:cxn ang="f162">
                <a:pos x="f327" y="f328"/>
              </a:cxn>
              <a:cxn ang="f162">
                <a:pos x="f329" y="f278"/>
              </a:cxn>
              <a:cxn ang="f162">
                <a:pos x="f277" y="f278"/>
              </a:cxn>
            </a:cxnLst>
            <a:rect l="f273" t="f276" r="f274" b="f275"/>
            <a:pathLst>
              <a:path w="126" h="125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16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5" y="f29"/>
                  <a:pt x="f5" y="f30"/>
                </a:cubicBezTo>
                <a:cubicBezTo>
                  <a:pt x="f5" y="f31"/>
                  <a:pt x="f5" y="f31"/>
                  <a:pt x="f27" y="f32"/>
                </a:cubicBezTo>
                <a:cubicBezTo>
                  <a:pt x="f33" y="f34"/>
                  <a:pt x="f35" y="f36"/>
                  <a:pt x="f21" y="f36"/>
                </a:cubicBezTo>
                <a:cubicBezTo>
                  <a:pt x="f37" y="f36"/>
                  <a:pt x="f14" y="f38"/>
                  <a:pt x="f39" y="f40"/>
                </a:cubicBezTo>
                <a:cubicBezTo>
                  <a:pt x="f41" y="f42"/>
                  <a:pt x="f43" y="f44"/>
                  <a:pt x="f45" y="f46"/>
                </a:cubicBezTo>
                <a:cubicBezTo>
                  <a:pt x="f47" y="f43"/>
                  <a:pt x="f48" y="f49"/>
                  <a:pt x="f50" y="f51"/>
                </a:cubicBezTo>
                <a:cubicBezTo>
                  <a:pt x="f52" y="f10"/>
                  <a:pt x="f53" y="f54"/>
                  <a:pt x="f55" y="f35"/>
                </a:cubicBezTo>
                <a:cubicBezTo>
                  <a:pt x="f56" y="f5"/>
                  <a:pt x="f57" y="f27"/>
                  <a:pt x="f40" y="f58"/>
                </a:cubicBezTo>
                <a:cubicBezTo>
                  <a:pt x="f34" y="f14"/>
                  <a:pt x="f59" y="f41"/>
                  <a:pt x="f60" y="f49"/>
                </a:cubicBezTo>
                <a:cubicBezTo>
                  <a:pt x="f57" y="f61"/>
                  <a:pt x="f42" y="f61"/>
                  <a:pt x="f62" y="f46"/>
                </a:cubicBezTo>
                <a:cubicBezTo>
                  <a:pt x="f63" y="f64"/>
                  <a:pt x="f44" y="f46"/>
                  <a:pt x="f65" y="f66"/>
                </a:cubicBezTo>
                <a:cubicBezTo>
                  <a:pt x="f61" y="f67"/>
                  <a:pt x="f68" y="f69"/>
                  <a:pt x="f70" y="f36"/>
                </a:cubicBezTo>
                <a:cubicBezTo>
                  <a:pt x="f71" y="f72"/>
                  <a:pt x="f73" y="f30"/>
                  <a:pt x="f70" y="f29"/>
                </a:cubicBezTo>
                <a:cubicBezTo>
                  <a:pt x="f12" y="f26"/>
                  <a:pt x="f10" y="f74"/>
                  <a:pt x="f75" y="f76"/>
                </a:cubicBezTo>
                <a:cubicBezTo>
                  <a:pt x="f68" y="f77"/>
                  <a:pt x="f78" y="f76"/>
                  <a:pt x="f43" y="f28"/>
                </a:cubicBezTo>
                <a:cubicBezTo>
                  <a:pt x="f47" y="f32"/>
                  <a:pt x="f79" y="f80"/>
                  <a:pt x="f81" y="f82"/>
                </a:cubicBezTo>
                <a:cubicBezTo>
                  <a:pt x="f60" y="f83"/>
                  <a:pt x="f38" y="f84"/>
                  <a:pt x="f80" y="f79"/>
                </a:cubicBezTo>
                <a:cubicBezTo>
                  <a:pt x="f40" y="f65"/>
                  <a:pt x="f34" y="f66"/>
                  <a:pt x="f85" y="f61"/>
                </a:cubicBezTo>
                <a:cubicBezTo>
                  <a:pt x="f86" y="f64"/>
                  <a:pt x="f87" y="f53"/>
                  <a:pt x="f13" y="f88"/>
                </a:cubicBezTo>
                <a:cubicBezTo>
                  <a:pt x="f6" y="f79"/>
                  <a:pt x="f9" y="f83"/>
                  <a:pt x="f17" y="f89"/>
                </a:cubicBezTo>
                <a:cubicBezTo>
                  <a:pt x="f86" y="f80"/>
                  <a:pt x="f90" y="f38"/>
                  <a:pt x="f32" y="f89"/>
                </a:cubicBezTo>
                <a:cubicBezTo>
                  <a:pt x="f59" y="f81"/>
                  <a:pt x="f91" y="f82"/>
                  <a:pt x="f40" y="f89"/>
                </a:cubicBezTo>
                <a:cubicBezTo>
                  <a:pt x="f42" y="f59"/>
                  <a:pt x="f55" y="f29"/>
                  <a:pt x="f92" y="f77"/>
                </a:cubicBezTo>
                <a:cubicBezTo>
                  <a:pt x="f49" y="f24"/>
                  <a:pt x="f51" y="f86"/>
                  <a:pt x="f51" y="f93"/>
                </a:cubicBezTo>
                <a:cubicBezTo>
                  <a:pt x="f78" y="f17"/>
                  <a:pt x="f68" y="f94"/>
                  <a:pt x="f95" y="f11"/>
                </a:cubicBezTo>
                <a:cubicBezTo>
                  <a:pt x="f68" y="f11"/>
                  <a:pt x="f96" y="f13"/>
                  <a:pt x="f78" y="f9"/>
                </a:cubicBezTo>
                <a:cubicBezTo>
                  <a:pt x="f68" y="f7"/>
                  <a:pt x="f95" y="f7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" name="Freeform 15">
            <a:extLst>
              <a:ext uri="{FF2B5EF4-FFF2-40B4-BE49-F238E27FC236}">
                <a16:creationId xmlns:a16="http://schemas.microsoft.com/office/drawing/2014/main" id="{5D10A1A6-7EEA-C126-41F3-C1C427BFC188}"/>
              </a:ext>
            </a:extLst>
          </p:cNvPr>
          <p:cNvSpPr/>
          <p:nvPr/>
        </p:nvSpPr>
        <p:spPr>
          <a:xfrm>
            <a:off x="4586292" y="1090614"/>
            <a:ext cx="415923" cy="4238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4"/>
              <a:gd name="f7" fmla="val 126"/>
              <a:gd name="f8" fmla="val 92"/>
              <a:gd name="f9" fmla="val 91"/>
              <a:gd name="f10" fmla="val 90"/>
              <a:gd name="f11" fmla="val 89"/>
              <a:gd name="f12" fmla="val 125"/>
              <a:gd name="f13" fmla="val 88"/>
              <a:gd name="f14" fmla="val 109"/>
              <a:gd name="f15" fmla="val 75"/>
              <a:gd name="f16" fmla="val 103"/>
              <a:gd name="f17" fmla="val 65"/>
              <a:gd name="f18" fmla="val 95"/>
              <a:gd name="f19" fmla="val 57"/>
              <a:gd name="f20" fmla="val 49"/>
              <a:gd name="f21" fmla="val 83"/>
              <a:gd name="f22" fmla="val 41"/>
              <a:gd name="f23" fmla="val 77"/>
              <a:gd name="f24" fmla="val 38"/>
              <a:gd name="f25" fmla="val 36"/>
              <a:gd name="f26" fmla="val 74"/>
              <a:gd name="f27" fmla="val 32"/>
              <a:gd name="f28" fmla="val 76"/>
              <a:gd name="f29" fmla="val 24"/>
              <a:gd name="f30" fmla="val 82"/>
              <a:gd name="f31" fmla="val 13"/>
              <a:gd name="f32" fmla="val 80"/>
              <a:gd name="f33" fmla="val 7"/>
              <a:gd name="f34" fmla="val 73"/>
              <a:gd name="f35" fmla="val 67"/>
              <a:gd name="f36" fmla="val 55"/>
              <a:gd name="f37" fmla="val 5"/>
              <a:gd name="f38" fmla="val 48"/>
              <a:gd name="f39" fmla="val 11"/>
              <a:gd name="f40" fmla="val 40"/>
              <a:gd name="f41" fmla="val 21"/>
              <a:gd name="f42" fmla="val 37"/>
              <a:gd name="f43" fmla="val 29"/>
              <a:gd name="f44" fmla="val 39"/>
              <a:gd name="f45" fmla="val 45"/>
              <a:gd name="f46" fmla="val 44"/>
              <a:gd name="f47" fmla="val 54"/>
              <a:gd name="f48" fmla="val 64"/>
              <a:gd name="f49" fmla="val 68"/>
              <a:gd name="f50" fmla="val 71"/>
              <a:gd name="f51" fmla="val 58"/>
              <a:gd name="f52" fmla="val 84"/>
              <a:gd name="f53" fmla="val 72"/>
              <a:gd name="f54" fmla="val 94"/>
              <a:gd name="f55" fmla="val 86"/>
              <a:gd name="f56" fmla="val 104"/>
              <a:gd name="f57" fmla="val 106"/>
              <a:gd name="f58" fmla="val 100"/>
              <a:gd name="f59" fmla="val 101"/>
              <a:gd name="f60" fmla="val 99"/>
              <a:gd name="f61" fmla="val 61"/>
              <a:gd name="f62" fmla="val 47"/>
              <a:gd name="f63" fmla="val 43"/>
              <a:gd name="f64" fmla="val 70"/>
              <a:gd name="f65" fmla="val 42"/>
              <a:gd name="f66" fmla="val 46"/>
              <a:gd name="f67" fmla="val 28"/>
              <a:gd name="f68" fmla="val 19"/>
              <a:gd name="f69" fmla="val 9"/>
              <a:gd name="f70" fmla="val 52"/>
              <a:gd name="f71" fmla="val 60"/>
              <a:gd name="f72" fmla="val 2"/>
              <a:gd name="f73" fmla="val 16"/>
              <a:gd name="f74" fmla="val 27"/>
              <a:gd name="f75" fmla="val 78"/>
              <a:gd name="f76" fmla="val 34"/>
              <a:gd name="f77" fmla="val 87"/>
              <a:gd name="f78" fmla="val 96"/>
              <a:gd name="f79" fmla="val 105"/>
              <a:gd name="f80" fmla="val 108"/>
              <a:gd name="f81" fmla="val 112"/>
              <a:gd name="f82" fmla="val 116"/>
              <a:gd name="f83" fmla="val 118"/>
              <a:gd name="f84" fmla="val 121"/>
              <a:gd name="f85" fmla="val 97"/>
              <a:gd name="f86" fmla="val 123"/>
              <a:gd name="f87" fmla="val 98"/>
              <a:gd name="f88" fmla="val 113"/>
              <a:gd name="f89" fmla="val 107"/>
              <a:gd name="f90" fmla="+- 0 0 -90"/>
              <a:gd name="f91" fmla="*/ f3 1 124"/>
              <a:gd name="f92" fmla="*/ f4 1 126"/>
              <a:gd name="f93" fmla="val f5"/>
              <a:gd name="f94" fmla="val f6"/>
              <a:gd name="f95" fmla="val f7"/>
              <a:gd name="f96" fmla="*/ f90 f0 1"/>
              <a:gd name="f97" fmla="+- f95 0 f93"/>
              <a:gd name="f98" fmla="+- f94 0 f93"/>
              <a:gd name="f99" fmla="*/ f96 1 f2"/>
              <a:gd name="f100" fmla="*/ f98 1 124"/>
              <a:gd name="f101" fmla="*/ f97 1 126"/>
              <a:gd name="f102" fmla="*/ 92 f98 1"/>
              <a:gd name="f103" fmla="*/ 126 f97 1"/>
              <a:gd name="f104" fmla="*/ 89 f98 1"/>
              <a:gd name="f105" fmla="*/ 125 f97 1"/>
              <a:gd name="f106" fmla="*/ 65 f98 1"/>
              <a:gd name="f107" fmla="*/ 95 f97 1"/>
              <a:gd name="f108" fmla="*/ 41 f98 1"/>
              <a:gd name="f109" fmla="*/ 77 f97 1"/>
              <a:gd name="f110" fmla="*/ 32 f98 1"/>
              <a:gd name="f111" fmla="*/ 76 f97 1"/>
              <a:gd name="f112" fmla="*/ 7 f98 1"/>
              <a:gd name="f113" fmla="*/ 73 f97 1"/>
              <a:gd name="f114" fmla="*/ 5 f98 1"/>
              <a:gd name="f115" fmla="*/ 48 f97 1"/>
              <a:gd name="f116" fmla="*/ 29 f98 1"/>
              <a:gd name="f117" fmla="*/ 41 f97 1"/>
              <a:gd name="f118" fmla="*/ 64 f97 1"/>
              <a:gd name="f119" fmla="*/ 44 f98 1"/>
              <a:gd name="f120" fmla="*/ 86 f98 1"/>
              <a:gd name="f121" fmla="*/ 104 f97 1"/>
              <a:gd name="f122" fmla="*/ 100 f98 1"/>
              <a:gd name="f123" fmla="*/ 101 f98 1"/>
              <a:gd name="f124" fmla="*/ 90 f97 1"/>
              <a:gd name="f125" fmla="*/ 74 f98 1"/>
              <a:gd name="f126" fmla="*/ 47 f97 1"/>
              <a:gd name="f127" fmla="*/ 42 f97 1"/>
              <a:gd name="f128" fmla="*/ 43 f98 1"/>
              <a:gd name="f129" fmla="*/ 28 f97 1"/>
              <a:gd name="f130" fmla="*/ 52 f98 1"/>
              <a:gd name="f131" fmla="*/ 5 f97 1"/>
              <a:gd name="f132" fmla="*/ 77 f98 1"/>
              <a:gd name="f133" fmla="*/ 9 f97 1"/>
              <a:gd name="f134" fmla="*/ 78 f98 1"/>
              <a:gd name="f135" fmla="*/ 34 f97 1"/>
              <a:gd name="f136" fmla="*/ 105 f98 1"/>
              <a:gd name="f137" fmla="*/ 86 f97 1"/>
              <a:gd name="f138" fmla="*/ 112 f98 1"/>
              <a:gd name="f139" fmla="*/ 92 f97 1"/>
              <a:gd name="f140" fmla="*/ 121 f98 1"/>
              <a:gd name="f141" fmla="*/ 97 f97 1"/>
              <a:gd name="f142" fmla="*/ 123 f98 1"/>
              <a:gd name="f143" fmla="*/ 99 f97 1"/>
              <a:gd name="f144" fmla="*/ 109 f98 1"/>
              <a:gd name="f145" fmla="*/ 112 f97 1"/>
              <a:gd name="f146" fmla="*/ 107 f98 1"/>
              <a:gd name="f147" fmla="*/ 113 f97 1"/>
              <a:gd name="f148" fmla="+- f99 0 f1"/>
              <a:gd name="f149" fmla="*/ f102 1 124"/>
              <a:gd name="f150" fmla="*/ f103 1 126"/>
              <a:gd name="f151" fmla="*/ f104 1 124"/>
              <a:gd name="f152" fmla="*/ f105 1 126"/>
              <a:gd name="f153" fmla="*/ f106 1 124"/>
              <a:gd name="f154" fmla="*/ f107 1 126"/>
              <a:gd name="f155" fmla="*/ f108 1 124"/>
              <a:gd name="f156" fmla="*/ f109 1 126"/>
              <a:gd name="f157" fmla="*/ f110 1 124"/>
              <a:gd name="f158" fmla="*/ f111 1 126"/>
              <a:gd name="f159" fmla="*/ f112 1 124"/>
              <a:gd name="f160" fmla="*/ f113 1 126"/>
              <a:gd name="f161" fmla="*/ f114 1 124"/>
              <a:gd name="f162" fmla="*/ f115 1 126"/>
              <a:gd name="f163" fmla="*/ f116 1 124"/>
              <a:gd name="f164" fmla="*/ f117 1 126"/>
              <a:gd name="f165" fmla="*/ f118 1 126"/>
              <a:gd name="f166" fmla="*/ f119 1 124"/>
              <a:gd name="f167" fmla="*/ f120 1 124"/>
              <a:gd name="f168" fmla="*/ f121 1 126"/>
              <a:gd name="f169" fmla="*/ f122 1 124"/>
              <a:gd name="f170" fmla="*/ f123 1 124"/>
              <a:gd name="f171" fmla="*/ f124 1 126"/>
              <a:gd name="f172" fmla="*/ f125 1 124"/>
              <a:gd name="f173" fmla="*/ f126 1 126"/>
              <a:gd name="f174" fmla="*/ f127 1 126"/>
              <a:gd name="f175" fmla="*/ f128 1 124"/>
              <a:gd name="f176" fmla="*/ f129 1 126"/>
              <a:gd name="f177" fmla="*/ f130 1 124"/>
              <a:gd name="f178" fmla="*/ f131 1 126"/>
              <a:gd name="f179" fmla="*/ f132 1 124"/>
              <a:gd name="f180" fmla="*/ f133 1 126"/>
              <a:gd name="f181" fmla="*/ f134 1 124"/>
              <a:gd name="f182" fmla="*/ f135 1 126"/>
              <a:gd name="f183" fmla="*/ f136 1 124"/>
              <a:gd name="f184" fmla="*/ f137 1 126"/>
              <a:gd name="f185" fmla="*/ f138 1 124"/>
              <a:gd name="f186" fmla="*/ f139 1 126"/>
              <a:gd name="f187" fmla="*/ f140 1 124"/>
              <a:gd name="f188" fmla="*/ f141 1 126"/>
              <a:gd name="f189" fmla="*/ f142 1 124"/>
              <a:gd name="f190" fmla="*/ f143 1 126"/>
              <a:gd name="f191" fmla="*/ f144 1 124"/>
              <a:gd name="f192" fmla="*/ f145 1 126"/>
              <a:gd name="f193" fmla="*/ f146 1 124"/>
              <a:gd name="f194" fmla="*/ f147 1 126"/>
              <a:gd name="f195" fmla="*/ 0 1 f100"/>
              <a:gd name="f196" fmla="*/ f94 1 f100"/>
              <a:gd name="f197" fmla="*/ 0 1 f101"/>
              <a:gd name="f198" fmla="*/ f95 1 f101"/>
              <a:gd name="f199" fmla="*/ f149 1 f100"/>
              <a:gd name="f200" fmla="*/ f150 1 f101"/>
              <a:gd name="f201" fmla="*/ f151 1 f100"/>
              <a:gd name="f202" fmla="*/ f152 1 f101"/>
              <a:gd name="f203" fmla="*/ f153 1 f100"/>
              <a:gd name="f204" fmla="*/ f154 1 f101"/>
              <a:gd name="f205" fmla="*/ f155 1 f100"/>
              <a:gd name="f206" fmla="*/ f156 1 f101"/>
              <a:gd name="f207" fmla="*/ f157 1 f100"/>
              <a:gd name="f208" fmla="*/ f158 1 f101"/>
              <a:gd name="f209" fmla="*/ f159 1 f100"/>
              <a:gd name="f210" fmla="*/ f160 1 f101"/>
              <a:gd name="f211" fmla="*/ f161 1 f100"/>
              <a:gd name="f212" fmla="*/ f162 1 f101"/>
              <a:gd name="f213" fmla="*/ f163 1 f100"/>
              <a:gd name="f214" fmla="*/ f164 1 f101"/>
              <a:gd name="f215" fmla="*/ f165 1 f101"/>
              <a:gd name="f216" fmla="*/ f166 1 f100"/>
              <a:gd name="f217" fmla="*/ f167 1 f100"/>
              <a:gd name="f218" fmla="*/ f168 1 f101"/>
              <a:gd name="f219" fmla="*/ f169 1 f100"/>
              <a:gd name="f220" fmla="*/ f170 1 f100"/>
              <a:gd name="f221" fmla="*/ f171 1 f101"/>
              <a:gd name="f222" fmla="*/ f172 1 f100"/>
              <a:gd name="f223" fmla="*/ f173 1 f101"/>
              <a:gd name="f224" fmla="*/ f174 1 f101"/>
              <a:gd name="f225" fmla="*/ f175 1 f100"/>
              <a:gd name="f226" fmla="*/ f176 1 f101"/>
              <a:gd name="f227" fmla="*/ f177 1 f100"/>
              <a:gd name="f228" fmla="*/ f178 1 f101"/>
              <a:gd name="f229" fmla="*/ f179 1 f100"/>
              <a:gd name="f230" fmla="*/ f180 1 f101"/>
              <a:gd name="f231" fmla="*/ f181 1 f100"/>
              <a:gd name="f232" fmla="*/ f182 1 f101"/>
              <a:gd name="f233" fmla="*/ f183 1 f100"/>
              <a:gd name="f234" fmla="*/ f184 1 f101"/>
              <a:gd name="f235" fmla="*/ f185 1 f100"/>
              <a:gd name="f236" fmla="*/ f186 1 f101"/>
              <a:gd name="f237" fmla="*/ f187 1 f100"/>
              <a:gd name="f238" fmla="*/ f188 1 f101"/>
              <a:gd name="f239" fmla="*/ f189 1 f100"/>
              <a:gd name="f240" fmla="*/ f190 1 f101"/>
              <a:gd name="f241" fmla="*/ f191 1 f100"/>
              <a:gd name="f242" fmla="*/ f192 1 f101"/>
              <a:gd name="f243" fmla="*/ f193 1 f100"/>
              <a:gd name="f244" fmla="*/ f194 1 f101"/>
              <a:gd name="f245" fmla="*/ f195 f91 1"/>
              <a:gd name="f246" fmla="*/ f196 f91 1"/>
              <a:gd name="f247" fmla="*/ f198 f92 1"/>
              <a:gd name="f248" fmla="*/ f197 f92 1"/>
              <a:gd name="f249" fmla="*/ f199 f91 1"/>
              <a:gd name="f250" fmla="*/ f200 f92 1"/>
              <a:gd name="f251" fmla="*/ f201 f91 1"/>
              <a:gd name="f252" fmla="*/ f202 f92 1"/>
              <a:gd name="f253" fmla="*/ f203 f91 1"/>
              <a:gd name="f254" fmla="*/ f204 f92 1"/>
              <a:gd name="f255" fmla="*/ f205 f91 1"/>
              <a:gd name="f256" fmla="*/ f206 f92 1"/>
              <a:gd name="f257" fmla="*/ f207 f91 1"/>
              <a:gd name="f258" fmla="*/ f208 f92 1"/>
              <a:gd name="f259" fmla="*/ f209 f91 1"/>
              <a:gd name="f260" fmla="*/ f210 f92 1"/>
              <a:gd name="f261" fmla="*/ f211 f91 1"/>
              <a:gd name="f262" fmla="*/ f212 f92 1"/>
              <a:gd name="f263" fmla="*/ f213 f91 1"/>
              <a:gd name="f264" fmla="*/ f214 f92 1"/>
              <a:gd name="f265" fmla="*/ f215 f92 1"/>
              <a:gd name="f266" fmla="*/ f216 f91 1"/>
              <a:gd name="f267" fmla="*/ f217 f91 1"/>
              <a:gd name="f268" fmla="*/ f218 f92 1"/>
              <a:gd name="f269" fmla="*/ f219 f91 1"/>
              <a:gd name="f270" fmla="*/ f220 f91 1"/>
              <a:gd name="f271" fmla="*/ f221 f92 1"/>
              <a:gd name="f272" fmla="*/ f222 f91 1"/>
              <a:gd name="f273" fmla="*/ f223 f92 1"/>
              <a:gd name="f274" fmla="*/ f224 f92 1"/>
              <a:gd name="f275" fmla="*/ f225 f91 1"/>
              <a:gd name="f276" fmla="*/ f226 f92 1"/>
              <a:gd name="f277" fmla="*/ f227 f91 1"/>
              <a:gd name="f278" fmla="*/ f228 f92 1"/>
              <a:gd name="f279" fmla="*/ f229 f91 1"/>
              <a:gd name="f280" fmla="*/ f230 f92 1"/>
              <a:gd name="f281" fmla="*/ f231 f91 1"/>
              <a:gd name="f282" fmla="*/ f232 f92 1"/>
              <a:gd name="f283" fmla="*/ f233 f91 1"/>
              <a:gd name="f284" fmla="*/ f234 f92 1"/>
              <a:gd name="f285" fmla="*/ f235 f91 1"/>
              <a:gd name="f286" fmla="*/ f236 f92 1"/>
              <a:gd name="f287" fmla="*/ f237 f91 1"/>
              <a:gd name="f288" fmla="*/ f238 f92 1"/>
              <a:gd name="f289" fmla="*/ f239 f91 1"/>
              <a:gd name="f290" fmla="*/ f240 f92 1"/>
              <a:gd name="f291" fmla="*/ f241 f91 1"/>
              <a:gd name="f292" fmla="*/ f242 f92 1"/>
              <a:gd name="f293" fmla="*/ f243 f91 1"/>
              <a:gd name="f294" fmla="*/ f244 f9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48">
                <a:pos x="f249" y="f250"/>
              </a:cxn>
              <a:cxn ang="f148">
                <a:pos x="f251" y="f252"/>
              </a:cxn>
              <a:cxn ang="f148">
                <a:pos x="f253" y="f254"/>
              </a:cxn>
              <a:cxn ang="f148">
                <a:pos x="f255" y="f256"/>
              </a:cxn>
              <a:cxn ang="f148">
                <a:pos x="f257" y="f258"/>
              </a:cxn>
              <a:cxn ang="f148">
                <a:pos x="f259" y="f260"/>
              </a:cxn>
              <a:cxn ang="f148">
                <a:pos x="f261" y="f262"/>
              </a:cxn>
              <a:cxn ang="f148">
                <a:pos x="f263" y="f264"/>
              </a:cxn>
              <a:cxn ang="f148">
                <a:pos x="f255" y="f265"/>
              </a:cxn>
              <a:cxn ang="f148">
                <a:pos x="f266" y="f260"/>
              </a:cxn>
              <a:cxn ang="f148">
                <a:pos x="f267" y="f268"/>
              </a:cxn>
              <a:cxn ang="f148">
                <a:pos x="f269" y="f268"/>
              </a:cxn>
              <a:cxn ang="f148">
                <a:pos x="f270" y="f271"/>
              </a:cxn>
              <a:cxn ang="f148">
                <a:pos x="f272" y="f273"/>
              </a:cxn>
              <a:cxn ang="f148">
                <a:pos x="f253" y="f274"/>
              </a:cxn>
              <a:cxn ang="f148">
                <a:pos x="f275" y="f276"/>
              </a:cxn>
              <a:cxn ang="f148">
                <a:pos x="f277" y="f278"/>
              </a:cxn>
              <a:cxn ang="f148">
                <a:pos x="f279" y="f280"/>
              </a:cxn>
              <a:cxn ang="f148">
                <a:pos x="f281" y="f282"/>
              </a:cxn>
              <a:cxn ang="f148">
                <a:pos x="f279" y="f274"/>
              </a:cxn>
              <a:cxn ang="f148">
                <a:pos x="f283" y="f284"/>
              </a:cxn>
              <a:cxn ang="f148">
                <a:pos x="f285" y="f286"/>
              </a:cxn>
              <a:cxn ang="f148">
                <a:pos x="f287" y="f288"/>
              </a:cxn>
              <a:cxn ang="f148">
                <a:pos x="f289" y="f290"/>
              </a:cxn>
              <a:cxn ang="f148">
                <a:pos x="f291" y="f292"/>
              </a:cxn>
              <a:cxn ang="f148">
                <a:pos x="f293" y="f294"/>
              </a:cxn>
              <a:cxn ang="f148">
                <a:pos x="f249" y="f250"/>
              </a:cxn>
            </a:cxnLst>
            <a:rect l="f245" t="f248" r="f246" b="f247"/>
            <a:pathLst>
              <a:path w="124" h="126">
                <a:moveTo>
                  <a:pt x="f8" y="f7"/>
                </a:moveTo>
                <a:cubicBezTo>
                  <a:pt x="f9" y="f7"/>
                  <a:pt x="f10" y="f7"/>
                  <a:pt x="f11" y="f12"/>
                </a:cubicBezTo>
                <a:cubicBezTo>
                  <a:pt x="f13" y="f14"/>
                  <a:pt x="f15" y="f16"/>
                  <a:pt x="f17" y="f18"/>
                </a:cubicBezTo>
                <a:cubicBezTo>
                  <a:pt x="f19" y="f11"/>
                  <a:pt x="f20" y="f21"/>
                  <a:pt x="f22" y="f23"/>
                </a:cubicBezTo>
                <a:cubicBezTo>
                  <a:pt x="f24" y="f15"/>
                  <a:pt x="f25" y="f26"/>
                  <a:pt x="f27" y="f28"/>
                </a:cubicBezTo>
                <a:cubicBezTo>
                  <a:pt x="f29" y="f30"/>
                  <a:pt x="f31" y="f32"/>
                  <a:pt x="f33" y="f34"/>
                </a:cubicBezTo>
                <a:cubicBezTo>
                  <a:pt x="f5" y="f35"/>
                  <a:pt x="f5" y="f36"/>
                  <a:pt x="f37" y="f38"/>
                </a:cubicBezTo>
                <a:cubicBezTo>
                  <a:pt x="f39" y="f40"/>
                  <a:pt x="f41" y="f42"/>
                  <a:pt x="f43" y="f22"/>
                </a:cubicBezTo>
                <a:cubicBezTo>
                  <a:pt x="f44" y="f45"/>
                  <a:pt x="f46" y="f47"/>
                  <a:pt x="f22" y="f48"/>
                </a:cubicBezTo>
                <a:cubicBezTo>
                  <a:pt x="f40" y="f49"/>
                  <a:pt x="f22" y="f50"/>
                  <a:pt x="f46" y="f34"/>
                </a:cubicBezTo>
                <a:cubicBezTo>
                  <a:pt x="f51" y="f52"/>
                  <a:pt x="f53" y="f54"/>
                  <a:pt x="f55" y="f56"/>
                </a:cubicBezTo>
                <a:cubicBezTo>
                  <a:pt x="f13" y="f57"/>
                  <a:pt x="f58" y="f57"/>
                  <a:pt x="f58" y="f56"/>
                </a:cubicBezTo>
                <a:cubicBezTo>
                  <a:pt x="f59" y="f60"/>
                  <a:pt x="f56" y="f18"/>
                  <a:pt x="f59" y="f10"/>
                </a:cubicBezTo>
                <a:cubicBezTo>
                  <a:pt x="f8" y="f28"/>
                  <a:pt x="f21" y="f61"/>
                  <a:pt x="f26" y="f62"/>
                </a:cubicBezTo>
                <a:cubicBezTo>
                  <a:pt x="f53" y="f63"/>
                  <a:pt x="f64" y="f22"/>
                  <a:pt x="f17" y="f65"/>
                </a:cubicBezTo>
                <a:cubicBezTo>
                  <a:pt x="f47" y="f46"/>
                  <a:pt x="f66" y="f24"/>
                  <a:pt x="f63" y="f67"/>
                </a:cubicBezTo>
                <a:cubicBezTo>
                  <a:pt x="f40" y="f68"/>
                  <a:pt x="f46" y="f69"/>
                  <a:pt x="f70" y="f37"/>
                </a:cubicBezTo>
                <a:cubicBezTo>
                  <a:pt x="f71" y="f5"/>
                  <a:pt x="f50" y="f72"/>
                  <a:pt x="f23" y="f69"/>
                </a:cubicBezTo>
                <a:cubicBezTo>
                  <a:pt x="f21" y="f73"/>
                  <a:pt x="f52" y="f74"/>
                  <a:pt x="f75" y="f76"/>
                </a:cubicBezTo>
                <a:cubicBezTo>
                  <a:pt x="f28" y="f42"/>
                  <a:pt x="f15" y="f44"/>
                  <a:pt x="f23" y="f65"/>
                </a:cubicBezTo>
                <a:cubicBezTo>
                  <a:pt x="f77" y="f19"/>
                  <a:pt x="f78" y="f53"/>
                  <a:pt x="f79" y="f55"/>
                </a:cubicBezTo>
                <a:cubicBezTo>
                  <a:pt x="f57" y="f11"/>
                  <a:pt x="f80" y="f8"/>
                  <a:pt x="f81" y="f8"/>
                </a:cubicBezTo>
                <a:cubicBezTo>
                  <a:pt x="f82" y="f9"/>
                  <a:pt x="f83" y="f18"/>
                  <a:pt x="f84" y="f85"/>
                </a:cubicBezTo>
                <a:cubicBezTo>
                  <a:pt x="f6" y="f85"/>
                  <a:pt x="f86" y="f87"/>
                  <a:pt x="f86" y="f60"/>
                </a:cubicBezTo>
                <a:cubicBezTo>
                  <a:pt x="f84" y="f57"/>
                  <a:pt x="f83" y="f88"/>
                  <a:pt x="f14" y="f81"/>
                </a:cubicBezTo>
                <a:cubicBezTo>
                  <a:pt x="f80" y="f81"/>
                  <a:pt x="f89" y="f81"/>
                  <a:pt x="f89" y="f88"/>
                </a:cubicBezTo>
                <a:cubicBezTo>
                  <a:pt x="f89" y="f86"/>
                  <a:pt x="f58" y="f12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" name="Freeform 16">
            <a:extLst>
              <a:ext uri="{FF2B5EF4-FFF2-40B4-BE49-F238E27FC236}">
                <a16:creationId xmlns:a16="http://schemas.microsoft.com/office/drawing/2014/main" id="{C446B209-8C1B-E711-91C7-B4E915AC45CF}"/>
              </a:ext>
            </a:extLst>
          </p:cNvPr>
          <p:cNvSpPr/>
          <p:nvPr/>
        </p:nvSpPr>
        <p:spPr>
          <a:xfrm>
            <a:off x="4908554" y="1022354"/>
            <a:ext cx="328617" cy="4286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8"/>
              <a:gd name="f7" fmla="val 127"/>
              <a:gd name="f8" fmla="val 27"/>
              <a:gd name="f9" fmla="val 119"/>
              <a:gd name="f10" fmla="val 118"/>
              <a:gd name="f11" fmla="val 26"/>
              <a:gd name="f12" fmla="val 117"/>
              <a:gd name="f13" fmla="val 25"/>
              <a:gd name="f14" fmla="val 113"/>
              <a:gd name="f15" fmla="val 110"/>
              <a:gd name="f16" fmla="val 28"/>
              <a:gd name="f17" fmla="val 107"/>
              <a:gd name="f18" fmla="val 31"/>
              <a:gd name="f19" fmla="val 104"/>
              <a:gd name="f20" fmla="val 101"/>
              <a:gd name="f21" fmla="val 30"/>
              <a:gd name="f22" fmla="val 97"/>
              <a:gd name="f23" fmla="val 80"/>
              <a:gd name="f24" fmla="val 64"/>
              <a:gd name="f25" fmla="val 23"/>
              <a:gd name="f26" fmla="val 48"/>
              <a:gd name="f27" fmla="val 22"/>
              <a:gd name="f28" fmla="val 44"/>
              <a:gd name="f29" fmla="val 21"/>
              <a:gd name="f30" fmla="val 42"/>
              <a:gd name="f31" fmla="val 17"/>
              <a:gd name="f32" fmla="val 41"/>
              <a:gd name="f33" fmla="val 9"/>
              <a:gd name="f34" fmla="val 40"/>
              <a:gd name="f35" fmla="val 4"/>
              <a:gd name="f36" fmla="val 34"/>
              <a:gd name="f37" fmla="val 2"/>
              <a:gd name="f38" fmla="val 18"/>
              <a:gd name="f39" fmla="val 3"/>
              <a:gd name="f40" fmla="val 11"/>
              <a:gd name="f41" fmla="val 6"/>
              <a:gd name="f42" fmla="val 32"/>
              <a:gd name="f43" fmla="val 1"/>
              <a:gd name="f44" fmla="val 38"/>
              <a:gd name="f45" fmla="val 45"/>
              <a:gd name="f46" fmla="val 43"/>
              <a:gd name="f47" fmla="val 33"/>
              <a:gd name="f48" fmla="val 39"/>
              <a:gd name="f49" fmla="val 50"/>
              <a:gd name="f50" fmla="val 65"/>
              <a:gd name="f51" fmla="val 81"/>
              <a:gd name="f52" fmla="val 35"/>
              <a:gd name="f53" fmla="val 96"/>
              <a:gd name="f54" fmla="val 106"/>
              <a:gd name="f55" fmla="val 46"/>
              <a:gd name="f56" fmla="val 109"/>
              <a:gd name="f57" fmla="val 47"/>
              <a:gd name="f58" fmla="val 54"/>
              <a:gd name="f59" fmla="val 56"/>
              <a:gd name="f60" fmla="val 102"/>
              <a:gd name="f61" fmla="val 60"/>
              <a:gd name="f62" fmla="val 83"/>
              <a:gd name="f63" fmla="val 69"/>
              <a:gd name="f64" fmla="val 70"/>
              <a:gd name="f65" fmla="val 67"/>
              <a:gd name="f66" fmla="val 57"/>
              <a:gd name="f67" fmla="val 58"/>
              <a:gd name="f68" fmla="val 16"/>
              <a:gd name="f69" fmla="val 61"/>
              <a:gd name="f70" fmla="val 71"/>
              <a:gd name="f71" fmla="val 79"/>
              <a:gd name="f72" fmla="val 88"/>
              <a:gd name="f73" fmla="val 5"/>
              <a:gd name="f74" fmla="val 13"/>
              <a:gd name="f75" fmla="val 91"/>
              <a:gd name="f76" fmla="val 75"/>
              <a:gd name="f77" fmla="val 74"/>
              <a:gd name="f78" fmla="val 73"/>
              <a:gd name="f79" fmla="val 52"/>
              <a:gd name="f80" fmla="val 68"/>
              <a:gd name="f81" fmla="val 85"/>
              <a:gd name="f82" fmla="val 105"/>
              <a:gd name="f83" fmla="val 66"/>
              <a:gd name="f84" fmla="val 115"/>
              <a:gd name="f85" fmla="val 120"/>
              <a:gd name="f86" fmla="val 121"/>
              <a:gd name="f87" fmla="val 126"/>
              <a:gd name="f88" fmla="val 122"/>
              <a:gd name="f89" fmla="val 36"/>
              <a:gd name="f90" fmla="+- 0 0 -90"/>
              <a:gd name="f91" fmla="*/ f3 1 98"/>
              <a:gd name="f92" fmla="*/ f4 1 127"/>
              <a:gd name="f93" fmla="val f5"/>
              <a:gd name="f94" fmla="val f6"/>
              <a:gd name="f95" fmla="val f7"/>
              <a:gd name="f96" fmla="*/ f90 f0 1"/>
              <a:gd name="f97" fmla="+- f95 0 f93"/>
              <a:gd name="f98" fmla="+- f94 0 f93"/>
              <a:gd name="f99" fmla="*/ f96 1 f2"/>
              <a:gd name="f100" fmla="*/ f98 1 98"/>
              <a:gd name="f101" fmla="*/ f97 1 127"/>
              <a:gd name="f102" fmla="*/ 27 f98 1"/>
              <a:gd name="f103" fmla="*/ 119 f97 1"/>
              <a:gd name="f104" fmla="*/ 25 f98 1"/>
              <a:gd name="f105" fmla="*/ 117 f97 1"/>
              <a:gd name="f106" fmla="*/ 28 f98 1"/>
              <a:gd name="f107" fmla="*/ 107 f97 1"/>
              <a:gd name="f108" fmla="*/ 30 f98 1"/>
              <a:gd name="f109" fmla="*/ 97 f97 1"/>
              <a:gd name="f110" fmla="*/ 23 f98 1"/>
              <a:gd name="f111" fmla="*/ 48 f97 1"/>
              <a:gd name="f112" fmla="*/ 17 f98 1"/>
              <a:gd name="f113" fmla="*/ 41 f97 1"/>
              <a:gd name="f114" fmla="*/ 2 f98 1"/>
              <a:gd name="f115" fmla="*/ 26 f97 1"/>
              <a:gd name="f116" fmla="*/ 9 f98 1"/>
              <a:gd name="f117" fmla="*/ 6 f97 1"/>
              <a:gd name="f118" fmla="*/ 38 f98 1"/>
              <a:gd name="f119" fmla="*/ 9 f97 1"/>
              <a:gd name="f120" fmla="*/ 33 f98 1"/>
              <a:gd name="f121" fmla="*/ 39 f97 1"/>
              <a:gd name="f122" fmla="*/ 50 f97 1"/>
              <a:gd name="f123" fmla="*/ 35 f98 1"/>
              <a:gd name="f124" fmla="*/ 96 f97 1"/>
              <a:gd name="f125" fmla="*/ 46 f98 1"/>
              <a:gd name="f126" fmla="*/ 109 f97 1"/>
              <a:gd name="f127" fmla="*/ 56 f98 1"/>
              <a:gd name="f128" fmla="*/ 102 f97 1"/>
              <a:gd name="f129" fmla="*/ 69 f98 1"/>
              <a:gd name="f130" fmla="*/ 46 f97 1"/>
              <a:gd name="f131" fmla="*/ 65 f98 1"/>
              <a:gd name="f132" fmla="*/ 58 f98 1"/>
              <a:gd name="f133" fmla="*/ 16 f97 1"/>
              <a:gd name="f134" fmla="*/ 79 f98 1"/>
              <a:gd name="f135" fmla="*/ 4 f97 1"/>
              <a:gd name="f136" fmla="*/ 97 f98 1"/>
              <a:gd name="f137" fmla="*/ 22 f97 1"/>
              <a:gd name="f138" fmla="*/ 80 f98 1"/>
              <a:gd name="f139" fmla="*/ 44 f97 1"/>
              <a:gd name="f140" fmla="*/ 73 f98 1"/>
              <a:gd name="f141" fmla="*/ 52 f97 1"/>
              <a:gd name="f142" fmla="*/ 61 f98 1"/>
              <a:gd name="f143" fmla="*/ 64 f98 1"/>
              <a:gd name="f144" fmla="*/ 121 f97 1"/>
              <a:gd name="f145" fmla="*/ 47 f98 1"/>
              <a:gd name="f146" fmla="*/ 122 f97 1"/>
              <a:gd name="f147" fmla="*/ 42 f98 1"/>
              <a:gd name="f148" fmla="+- f99 0 f1"/>
              <a:gd name="f149" fmla="*/ f102 1 98"/>
              <a:gd name="f150" fmla="*/ f103 1 127"/>
              <a:gd name="f151" fmla="*/ f104 1 98"/>
              <a:gd name="f152" fmla="*/ f105 1 127"/>
              <a:gd name="f153" fmla="*/ f106 1 98"/>
              <a:gd name="f154" fmla="*/ f107 1 127"/>
              <a:gd name="f155" fmla="*/ f108 1 98"/>
              <a:gd name="f156" fmla="*/ f109 1 127"/>
              <a:gd name="f157" fmla="*/ f110 1 98"/>
              <a:gd name="f158" fmla="*/ f111 1 127"/>
              <a:gd name="f159" fmla="*/ f112 1 98"/>
              <a:gd name="f160" fmla="*/ f113 1 127"/>
              <a:gd name="f161" fmla="*/ f114 1 98"/>
              <a:gd name="f162" fmla="*/ f115 1 127"/>
              <a:gd name="f163" fmla="*/ f116 1 98"/>
              <a:gd name="f164" fmla="*/ f117 1 127"/>
              <a:gd name="f165" fmla="*/ f118 1 98"/>
              <a:gd name="f166" fmla="*/ f119 1 127"/>
              <a:gd name="f167" fmla="*/ f120 1 98"/>
              <a:gd name="f168" fmla="*/ f121 1 127"/>
              <a:gd name="f169" fmla="*/ f122 1 127"/>
              <a:gd name="f170" fmla="*/ f123 1 98"/>
              <a:gd name="f171" fmla="*/ f124 1 127"/>
              <a:gd name="f172" fmla="*/ f125 1 98"/>
              <a:gd name="f173" fmla="*/ f126 1 127"/>
              <a:gd name="f174" fmla="*/ f127 1 98"/>
              <a:gd name="f175" fmla="*/ f128 1 127"/>
              <a:gd name="f176" fmla="*/ f129 1 98"/>
              <a:gd name="f177" fmla="*/ f130 1 127"/>
              <a:gd name="f178" fmla="*/ f131 1 98"/>
              <a:gd name="f179" fmla="*/ f132 1 98"/>
              <a:gd name="f180" fmla="*/ f133 1 127"/>
              <a:gd name="f181" fmla="*/ f134 1 98"/>
              <a:gd name="f182" fmla="*/ f135 1 127"/>
              <a:gd name="f183" fmla="*/ f136 1 98"/>
              <a:gd name="f184" fmla="*/ f137 1 127"/>
              <a:gd name="f185" fmla="*/ f138 1 98"/>
              <a:gd name="f186" fmla="*/ f139 1 127"/>
              <a:gd name="f187" fmla="*/ f140 1 98"/>
              <a:gd name="f188" fmla="*/ f141 1 127"/>
              <a:gd name="f189" fmla="*/ f142 1 98"/>
              <a:gd name="f190" fmla="*/ f143 1 98"/>
              <a:gd name="f191" fmla="*/ f144 1 127"/>
              <a:gd name="f192" fmla="*/ f145 1 98"/>
              <a:gd name="f193" fmla="*/ f146 1 127"/>
              <a:gd name="f194" fmla="*/ f147 1 98"/>
              <a:gd name="f195" fmla="*/ 0 1 f100"/>
              <a:gd name="f196" fmla="*/ f94 1 f100"/>
              <a:gd name="f197" fmla="*/ 0 1 f101"/>
              <a:gd name="f198" fmla="*/ f95 1 f101"/>
              <a:gd name="f199" fmla="*/ f149 1 f100"/>
              <a:gd name="f200" fmla="*/ f150 1 f101"/>
              <a:gd name="f201" fmla="*/ f151 1 f100"/>
              <a:gd name="f202" fmla="*/ f152 1 f101"/>
              <a:gd name="f203" fmla="*/ f153 1 f100"/>
              <a:gd name="f204" fmla="*/ f154 1 f101"/>
              <a:gd name="f205" fmla="*/ f155 1 f100"/>
              <a:gd name="f206" fmla="*/ f156 1 f101"/>
              <a:gd name="f207" fmla="*/ f157 1 f100"/>
              <a:gd name="f208" fmla="*/ f158 1 f101"/>
              <a:gd name="f209" fmla="*/ f159 1 f100"/>
              <a:gd name="f210" fmla="*/ f160 1 f101"/>
              <a:gd name="f211" fmla="*/ f161 1 f100"/>
              <a:gd name="f212" fmla="*/ f162 1 f101"/>
              <a:gd name="f213" fmla="*/ f163 1 f100"/>
              <a:gd name="f214" fmla="*/ f164 1 f101"/>
              <a:gd name="f215" fmla="*/ f165 1 f100"/>
              <a:gd name="f216" fmla="*/ f166 1 f101"/>
              <a:gd name="f217" fmla="*/ f167 1 f100"/>
              <a:gd name="f218" fmla="*/ f168 1 f101"/>
              <a:gd name="f219" fmla="*/ f169 1 f101"/>
              <a:gd name="f220" fmla="*/ f170 1 f100"/>
              <a:gd name="f221" fmla="*/ f171 1 f101"/>
              <a:gd name="f222" fmla="*/ f172 1 f100"/>
              <a:gd name="f223" fmla="*/ f173 1 f101"/>
              <a:gd name="f224" fmla="*/ f174 1 f100"/>
              <a:gd name="f225" fmla="*/ f175 1 f101"/>
              <a:gd name="f226" fmla="*/ f176 1 f100"/>
              <a:gd name="f227" fmla="*/ f177 1 f101"/>
              <a:gd name="f228" fmla="*/ f178 1 f100"/>
              <a:gd name="f229" fmla="*/ f179 1 f100"/>
              <a:gd name="f230" fmla="*/ f180 1 f101"/>
              <a:gd name="f231" fmla="*/ f181 1 f100"/>
              <a:gd name="f232" fmla="*/ f182 1 f101"/>
              <a:gd name="f233" fmla="*/ f183 1 f100"/>
              <a:gd name="f234" fmla="*/ f184 1 f101"/>
              <a:gd name="f235" fmla="*/ f185 1 f100"/>
              <a:gd name="f236" fmla="*/ f186 1 f101"/>
              <a:gd name="f237" fmla="*/ f187 1 f100"/>
              <a:gd name="f238" fmla="*/ f188 1 f101"/>
              <a:gd name="f239" fmla="*/ f189 1 f100"/>
              <a:gd name="f240" fmla="*/ f190 1 f100"/>
              <a:gd name="f241" fmla="*/ f191 1 f101"/>
              <a:gd name="f242" fmla="*/ f192 1 f100"/>
              <a:gd name="f243" fmla="*/ f193 1 f101"/>
              <a:gd name="f244" fmla="*/ f194 1 f100"/>
              <a:gd name="f245" fmla="*/ f195 f91 1"/>
              <a:gd name="f246" fmla="*/ f196 f91 1"/>
              <a:gd name="f247" fmla="*/ f198 f92 1"/>
              <a:gd name="f248" fmla="*/ f197 f92 1"/>
              <a:gd name="f249" fmla="*/ f199 f91 1"/>
              <a:gd name="f250" fmla="*/ f200 f92 1"/>
              <a:gd name="f251" fmla="*/ f201 f91 1"/>
              <a:gd name="f252" fmla="*/ f202 f92 1"/>
              <a:gd name="f253" fmla="*/ f203 f91 1"/>
              <a:gd name="f254" fmla="*/ f204 f92 1"/>
              <a:gd name="f255" fmla="*/ f205 f91 1"/>
              <a:gd name="f256" fmla="*/ f206 f92 1"/>
              <a:gd name="f257" fmla="*/ f207 f91 1"/>
              <a:gd name="f258" fmla="*/ f208 f92 1"/>
              <a:gd name="f259" fmla="*/ f209 f91 1"/>
              <a:gd name="f260" fmla="*/ f210 f92 1"/>
              <a:gd name="f261" fmla="*/ f211 f91 1"/>
              <a:gd name="f262" fmla="*/ f212 f92 1"/>
              <a:gd name="f263" fmla="*/ f213 f91 1"/>
              <a:gd name="f264" fmla="*/ f214 f92 1"/>
              <a:gd name="f265" fmla="*/ f215 f91 1"/>
              <a:gd name="f266" fmla="*/ f216 f92 1"/>
              <a:gd name="f267" fmla="*/ f217 f91 1"/>
              <a:gd name="f268" fmla="*/ f218 f92 1"/>
              <a:gd name="f269" fmla="*/ f219 f92 1"/>
              <a:gd name="f270" fmla="*/ f220 f91 1"/>
              <a:gd name="f271" fmla="*/ f221 f92 1"/>
              <a:gd name="f272" fmla="*/ f222 f91 1"/>
              <a:gd name="f273" fmla="*/ f223 f92 1"/>
              <a:gd name="f274" fmla="*/ f224 f91 1"/>
              <a:gd name="f275" fmla="*/ f225 f92 1"/>
              <a:gd name="f276" fmla="*/ f226 f91 1"/>
              <a:gd name="f277" fmla="*/ f227 f92 1"/>
              <a:gd name="f278" fmla="*/ f228 f91 1"/>
              <a:gd name="f279" fmla="*/ f229 f91 1"/>
              <a:gd name="f280" fmla="*/ f230 f92 1"/>
              <a:gd name="f281" fmla="*/ f231 f91 1"/>
              <a:gd name="f282" fmla="*/ f232 f92 1"/>
              <a:gd name="f283" fmla="*/ f233 f91 1"/>
              <a:gd name="f284" fmla="*/ f234 f92 1"/>
              <a:gd name="f285" fmla="*/ f235 f91 1"/>
              <a:gd name="f286" fmla="*/ f236 f92 1"/>
              <a:gd name="f287" fmla="*/ f237 f91 1"/>
              <a:gd name="f288" fmla="*/ f238 f92 1"/>
              <a:gd name="f289" fmla="*/ f239 f91 1"/>
              <a:gd name="f290" fmla="*/ f240 f91 1"/>
              <a:gd name="f291" fmla="*/ f241 f92 1"/>
              <a:gd name="f292" fmla="*/ f242 f91 1"/>
              <a:gd name="f293" fmla="*/ f243 f92 1"/>
              <a:gd name="f294" fmla="*/ f244 f9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48">
                <a:pos x="f249" y="f250"/>
              </a:cxn>
              <a:cxn ang="f148">
                <a:pos x="f251" y="f252"/>
              </a:cxn>
              <a:cxn ang="f148">
                <a:pos x="f253" y="f254"/>
              </a:cxn>
              <a:cxn ang="f148">
                <a:pos x="f255" y="f256"/>
              </a:cxn>
              <a:cxn ang="f148">
                <a:pos x="f257" y="f258"/>
              </a:cxn>
              <a:cxn ang="f148">
                <a:pos x="f259" y="f260"/>
              </a:cxn>
              <a:cxn ang="f148">
                <a:pos x="f261" y="f262"/>
              </a:cxn>
              <a:cxn ang="f148">
                <a:pos x="f263" y="f264"/>
              </a:cxn>
              <a:cxn ang="f148">
                <a:pos x="f265" y="f266"/>
              </a:cxn>
              <a:cxn ang="f148">
                <a:pos x="f267" y="f268"/>
              </a:cxn>
              <a:cxn ang="f148">
                <a:pos x="f253" y="f269"/>
              </a:cxn>
              <a:cxn ang="f148">
                <a:pos x="f270" y="f271"/>
              </a:cxn>
              <a:cxn ang="f148">
                <a:pos x="f272" y="f273"/>
              </a:cxn>
              <a:cxn ang="f148">
                <a:pos x="f274" y="f275"/>
              </a:cxn>
              <a:cxn ang="f148">
                <a:pos x="f276" y="f277"/>
              </a:cxn>
              <a:cxn ang="f148">
                <a:pos x="f278" y="f260"/>
              </a:cxn>
              <a:cxn ang="f148">
                <a:pos x="f279" y="f280"/>
              </a:cxn>
              <a:cxn ang="f148">
                <a:pos x="f281" y="f282"/>
              </a:cxn>
              <a:cxn ang="f148">
                <a:pos x="f283" y="f284"/>
              </a:cxn>
              <a:cxn ang="f148">
                <a:pos x="f285" y="f286"/>
              </a:cxn>
              <a:cxn ang="f148">
                <a:pos x="f287" y="f288"/>
              </a:cxn>
              <a:cxn ang="f148">
                <a:pos x="f289" y="f275"/>
              </a:cxn>
              <a:cxn ang="f148">
                <a:pos x="f289" y="f254"/>
              </a:cxn>
              <a:cxn ang="f148">
                <a:pos x="f278" y="f250"/>
              </a:cxn>
              <a:cxn ang="f148">
                <a:pos x="f290" y="f291"/>
              </a:cxn>
              <a:cxn ang="f148">
                <a:pos x="f292" y="f293"/>
              </a:cxn>
              <a:cxn ang="f148">
                <a:pos x="f294" y="f293"/>
              </a:cxn>
              <a:cxn ang="f148">
                <a:pos x="f249" y="f250"/>
              </a:cxn>
            </a:cxnLst>
            <a:rect l="f245" t="f248" r="f246" b="f247"/>
            <a:pathLst>
              <a:path w="98" h="127">
                <a:moveTo>
                  <a:pt x="f8" y="f9"/>
                </a:moveTo>
                <a:cubicBezTo>
                  <a:pt x="f8" y="f10"/>
                  <a:pt x="f11" y="f12"/>
                  <a:pt x="f13" y="f12"/>
                </a:cubicBezTo>
                <a:cubicBezTo>
                  <a:pt x="f13" y="f14"/>
                  <a:pt x="f13" y="f15"/>
                  <a:pt x="f16" y="f17"/>
                </a:cubicBezTo>
                <a:cubicBezTo>
                  <a:pt x="f18" y="f19"/>
                  <a:pt x="f18" y="f20"/>
                  <a:pt x="f21" y="f22"/>
                </a:cubicBezTo>
                <a:cubicBezTo>
                  <a:pt x="f16" y="f23"/>
                  <a:pt x="f13" y="f24"/>
                  <a:pt x="f25" y="f26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33" y="f34"/>
                  <a:pt x="f35" y="f36"/>
                  <a:pt x="f37" y="f11"/>
                </a:cubicBezTo>
                <a:cubicBezTo>
                  <a:pt x="f5" y="f38"/>
                  <a:pt x="f39" y="f40"/>
                  <a:pt x="f33" y="f41"/>
                </a:cubicBezTo>
                <a:cubicBezTo>
                  <a:pt x="f31" y="f5"/>
                  <a:pt x="f42" y="f43"/>
                  <a:pt x="f44" y="f33"/>
                </a:cubicBezTo>
                <a:cubicBezTo>
                  <a:pt x="f45" y="f38"/>
                  <a:pt x="f46" y="f47"/>
                  <a:pt x="f47" y="f48"/>
                </a:cubicBezTo>
                <a:cubicBezTo>
                  <a:pt x="f16" y="f30"/>
                  <a:pt x="f16" y="f45"/>
                  <a:pt x="f16" y="f49"/>
                </a:cubicBezTo>
                <a:cubicBezTo>
                  <a:pt x="f18" y="f50"/>
                  <a:pt x="f47" y="f51"/>
                  <a:pt x="f52" y="f53"/>
                </a:cubicBezTo>
                <a:cubicBezTo>
                  <a:pt x="f52" y="f19"/>
                  <a:pt x="f32" y="f54"/>
                  <a:pt x="f55" y="f56"/>
                </a:cubicBezTo>
                <a:cubicBezTo>
                  <a:pt x="f57" y="f15"/>
                  <a:pt x="f58" y="f54"/>
                  <a:pt x="f59" y="f60"/>
                </a:cubicBezTo>
                <a:cubicBezTo>
                  <a:pt x="f61" y="f62"/>
                  <a:pt x="f24" y="f50"/>
                  <a:pt x="f63" y="f55"/>
                </a:cubicBezTo>
                <a:cubicBezTo>
                  <a:pt x="f64" y="f46"/>
                  <a:pt x="f65" y="f30"/>
                  <a:pt x="f50" y="f32"/>
                </a:cubicBezTo>
                <a:cubicBezTo>
                  <a:pt x="f66" y="f52"/>
                  <a:pt x="f58" y="f11"/>
                  <a:pt x="f67" y="f68"/>
                </a:cubicBezTo>
                <a:cubicBezTo>
                  <a:pt x="f69" y="f33"/>
                  <a:pt x="f70" y="f39"/>
                  <a:pt x="f71" y="f35"/>
                </a:cubicBezTo>
                <a:cubicBezTo>
                  <a:pt x="f72" y="f73"/>
                  <a:pt x="f53" y="f74"/>
                  <a:pt x="f22" y="f27"/>
                </a:cubicBezTo>
                <a:cubicBezTo>
                  <a:pt x="f6" y="f42"/>
                  <a:pt x="f75" y="f30"/>
                  <a:pt x="f23" y="f28"/>
                </a:cubicBezTo>
                <a:cubicBezTo>
                  <a:pt x="f76" y="f45"/>
                  <a:pt x="f77" y="f26"/>
                  <a:pt x="f78" y="f79"/>
                </a:cubicBezTo>
                <a:cubicBezTo>
                  <a:pt x="f63" y="f80"/>
                  <a:pt x="f50" y="f81"/>
                  <a:pt x="f69" y="f60"/>
                </a:cubicBezTo>
                <a:cubicBezTo>
                  <a:pt x="f61" y="f19"/>
                  <a:pt x="f61" y="f82"/>
                  <a:pt x="f69" y="f17"/>
                </a:cubicBezTo>
                <a:cubicBezTo>
                  <a:pt x="f83" y="f15"/>
                  <a:pt x="f83" y="f84"/>
                  <a:pt x="f50" y="f9"/>
                </a:cubicBezTo>
                <a:cubicBezTo>
                  <a:pt x="f50" y="f85"/>
                  <a:pt x="f50" y="f86"/>
                  <a:pt x="f24" y="f86"/>
                </a:cubicBezTo>
                <a:cubicBezTo>
                  <a:pt x="f66" y="f87"/>
                  <a:pt x="f58" y="f7"/>
                  <a:pt x="f57" y="f88"/>
                </a:cubicBezTo>
                <a:cubicBezTo>
                  <a:pt x="f45" y="f85"/>
                  <a:pt x="f28" y="f85"/>
                  <a:pt x="f30" y="f88"/>
                </a:cubicBezTo>
                <a:cubicBezTo>
                  <a:pt x="f89" y="f87"/>
                  <a:pt x="f42" y="f87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" name="Freeform 17">
            <a:extLst>
              <a:ext uri="{FF2B5EF4-FFF2-40B4-BE49-F238E27FC236}">
                <a16:creationId xmlns:a16="http://schemas.microsoft.com/office/drawing/2014/main" id="{6AEF09C0-3044-434A-595C-42C81F2FCE35}"/>
              </a:ext>
            </a:extLst>
          </p:cNvPr>
          <p:cNvSpPr/>
          <p:nvPr/>
        </p:nvSpPr>
        <p:spPr>
          <a:xfrm>
            <a:off x="5187948" y="1444623"/>
            <a:ext cx="427033" cy="33019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7"/>
              <a:gd name="f7" fmla="val 98"/>
              <a:gd name="f8" fmla="val 9"/>
              <a:gd name="f9" fmla="val 25"/>
              <a:gd name="f10" fmla="val 11"/>
              <a:gd name="f11" fmla="val 13"/>
              <a:gd name="f12" fmla="val 16"/>
              <a:gd name="f13" fmla="val 27"/>
              <a:gd name="f14" fmla="val 35"/>
              <a:gd name="f15" fmla="val 40"/>
              <a:gd name="f16" fmla="val 26"/>
              <a:gd name="f17" fmla="val 51"/>
              <a:gd name="f18" fmla="val 60"/>
              <a:gd name="f19" fmla="val 68"/>
              <a:gd name="f20" fmla="val 23"/>
              <a:gd name="f21" fmla="val 77"/>
              <a:gd name="f22" fmla="val 22"/>
              <a:gd name="f23" fmla="val 81"/>
              <a:gd name="f24" fmla="val 84"/>
              <a:gd name="f25" fmla="val 20"/>
              <a:gd name="f26" fmla="val 85"/>
              <a:gd name="f27" fmla="val 15"/>
              <a:gd name="f28" fmla="val 88"/>
              <a:gd name="f29" fmla="val 5"/>
              <a:gd name="f30" fmla="val 95"/>
              <a:gd name="f31" fmla="val 106"/>
              <a:gd name="f32" fmla="val 1"/>
              <a:gd name="f33" fmla="val 115"/>
              <a:gd name="f34" fmla="val 122"/>
              <a:gd name="f35" fmla="val 6"/>
              <a:gd name="f36" fmla="val 124"/>
              <a:gd name="f37" fmla="val 24"/>
              <a:gd name="f38" fmla="val 123"/>
              <a:gd name="f39" fmla="val 34"/>
              <a:gd name="f40" fmla="val 38"/>
              <a:gd name="f41" fmla="val 107"/>
              <a:gd name="f42" fmla="val 43"/>
              <a:gd name="f43" fmla="val 97"/>
              <a:gd name="f44" fmla="val 41"/>
              <a:gd name="f45" fmla="val 90"/>
              <a:gd name="f46" fmla="val 89"/>
              <a:gd name="f47" fmla="val 87"/>
              <a:gd name="f48" fmla="val 79"/>
              <a:gd name="f49" fmla="val 73"/>
              <a:gd name="f50" fmla="val 28"/>
              <a:gd name="f51" fmla="val 58"/>
              <a:gd name="f52" fmla="val 30"/>
              <a:gd name="f53" fmla="val 42"/>
              <a:gd name="f54" fmla="val 32"/>
              <a:gd name="f55" fmla="val 39"/>
              <a:gd name="f56" fmla="val 44"/>
              <a:gd name="f57" fmla="val 19"/>
              <a:gd name="f58" fmla="val 45"/>
              <a:gd name="f59" fmla="val 48"/>
              <a:gd name="f60" fmla="val 54"/>
              <a:gd name="f61" fmla="val 55"/>
              <a:gd name="f62" fmla="val 31"/>
              <a:gd name="f63" fmla="val 56"/>
              <a:gd name="f64" fmla="val 46"/>
              <a:gd name="f65" fmla="val 59"/>
              <a:gd name="f66" fmla="val 61"/>
              <a:gd name="f67" fmla="val 63"/>
              <a:gd name="f68" fmla="val 76"/>
              <a:gd name="f69" fmla="val 67"/>
              <a:gd name="f70" fmla="val 86"/>
              <a:gd name="f71" fmla="val 92"/>
              <a:gd name="f72" fmla="val 101"/>
              <a:gd name="f73" fmla="val 53"/>
              <a:gd name="f74" fmla="val 109"/>
              <a:gd name="f75" fmla="val 118"/>
              <a:gd name="f76" fmla="val 117"/>
              <a:gd name="f77" fmla="val 108"/>
              <a:gd name="f78" fmla="val 83"/>
              <a:gd name="f79" fmla="val 82"/>
              <a:gd name="f80" fmla="val 74"/>
              <a:gd name="f81" fmla="val 72"/>
              <a:gd name="f82" fmla="val 71"/>
              <a:gd name="f83" fmla="val 64"/>
              <a:gd name="f84" fmla="val 21"/>
              <a:gd name="f85" fmla="val 18"/>
              <a:gd name="f86" fmla="val 62"/>
              <a:gd name="f87" fmla="val 66"/>
              <a:gd name="f88" fmla="val 57"/>
              <a:gd name="f89" fmla="val 2"/>
              <a:gd name="f90" fmla="val 50"/>
              <a:gd name="f91" fmla="val 4"/>
              <a:gd name="f92" fmla="val 47"/>
              <a:gd name="f93" fmla="val 8"/>
              <a:gd name="f94" fmla="val 36"/>
              <a:gd name="f95" fmla="+- 0 0 -90"/>
              <a:gd name="f96" fmla="*/ f3 1 127"/>
              <a:gd name="f97" fmla="*/ f4 1 98"/>
              <a:gd name="f98" fmla="val f5"/>
              <a:gd name="f99" fmla="val f6"/>
              <a:gd name="f100" fmla="val f7"/>
              <a:gd name="f101" fmla="*/ f95 f0 1"/>
              <a:gd name="f102" fmla="+- f100 0 f98"/>
              <a:gd name="f103" fmla="+- f99 0 f98"/>
              <a:gd name="f104" fmla="*/ f101 1 f2"/>
              <a:gd name="f105" fmla="*/ f103 1 127"/>
              <a:gd name="f106" fmla="*/ f102 1 98"/>
              <a:gd name="f107" fmla="*/ 9 f103 1"/>
              <a:gd name="f108" fmla="*/ 25 f102 1"/>
              <a:gd name="f109" fmla="*/ 16 f103 1"/>
              <a:gd name="f110" fmla="*/ 51 f103 1"/>
              <a:gd name="f111" fmla="*/ 26 f102 1"/>
              <a:gd name="f112" fmla="*/ 77 f103 1"/>
              <a:gd name="f113" fmla="*/ 22 f102 1"/>
              <a:gd name="f114" fmla="*/ 85 f103 1"/>
              <a:gd name="f115" fmla="*/ 15 f102 1"/>
              <a:gd name="f116" fmla="*/ 106 f103 1"/>
              <a:gd name="f117" fmla="*/ 1 f102 1"/>
              <a:gd name="f118" fmla="*/ 124 f103 1"/>
              <a:gd name="f119" fmla="*/ 115 f103 1"/>
              <a:gd name="f120" fmla="*/ 38 f102 1"/>
              <a:gd name="f121" fmla="*/ 90 f103 1"/>
              <a:gd name="f122" fmla="*/ 35 f102 1"/>
              <a:gd name="f123" fmla="*/ 89 f103 1"/>
              <a:gd name="f124" fmla="*/ 34 f102 1"/>
              <a:gd name="f125" fmla="*/ 73 f103 1"/>
              <a:gd name="f126" fmla="*/ 28 f102 1"/>
              <a:gd name="f127" fmla="*/ 27 f103 1"/>
              <a:gd name="f128" fmla="*/ 20 f103 1"/>
              <a:gd name="f129" fmla="*/ 41 f102 1"/>
              <a:gd name="f130" fmla="*/ 48 f102 1"/>
              <a:gd name="f131" fmla="*/ 31 f103 1"/>
              <a:gd name="f132" fmla="*/ 56 f102 1"/>
              <a:gd name="f133" fmla="*/ 76 f103 1"/>
              <a:gd name="f134" fmla="*/ 67 f102 1"/>
              <a:gd name="f135" fmla="*/ 86 f103 1"/>
              <a:gd name="f136" fmla="*/ 63 f102 1"/>
              <a:gd name="f137" fmla="*/ 109 f103 1"/>
              <a:gd name="f138" fmla="*/ 123 f103 1"/>
              <a:gd name="f139" fmla="*/ 76 f102 1"/>
              <a:gd name="f140" fmla="*/ 108 f103 1"/>
              <a:gd name="f141" fmla="*/ 95 f102 1"/>
              <a:gd name="f142" fmla="*/ 83 f103 1"/>
              <a:gd name="f143" fmla="*/ 81 f102 1"/>
              <a:gd name="f144" fmla="*/ 71 f102 1"/>
              <a:gd name="f145" fmla="*/ 26 f103 1"/>
              <a:gd name="f146" fmla="*/ 60 f102 1"/>
              <a:gd name="f147" fmla="*/ 18 f103 1"/>
              <a:gd name="f148" fmla="*/ 62 f102 1"/>
              <a:gd name="f149" fmla="*/ 64 f102 1"/>
              <a:gd name="f150" fmla="*/ 2 f103 1"/>
              <a:gd name="f151" fmla="*/ 55 f102 1"/>
              <a:gd name="f152" fmla="*/ 8 f103 1"/>
              <a:gd name="f153" fmla="*/ 44 f102 1"/>
              <a:gd name="f154" fmla="+- f104 0 f1"/>
              <a:gd name="f155" fmla="*/ f107 1 127"/>
              <a:gd name="f156" fmla="*/ f108 1 98"/>
              <a:gd name="f157" fmla="*/ f109 1 127"/>
              <a:gd name="f158" fmla="*/ f110 1 127"/>
              <a:gd name="f159" fmla="*/ f111 1 98"/>
              <a:gd name="f160" fmla="*/ f112 1 127"/>
              <a:gd name="f161" fmla="*/ f113 1 98"/>
              <a:gd name="f162" fmla="*/ f114 1 127"/>
              <a:gd name="f163" fmla="*/ f115 1 98"/>
              <a:gd name="f164" fmla="*/ f116 1 127"/>
              <a:gd name="f165" fmla="*/ f117 1 98"/>
              <a:gd name="f166" fmla="*/ f118 1 127"/>
              <a:gd name="f167" fmla="*/ f119 1 127"/>
              <a:gd name="f168" fmla="*/ f120 1 98"/>
              <a:gd name="f169" fmla="*/ f121 1 127"/>
              <a:gd name="f170" fmla="*/ f122 1 98"/>
              <a:gd name="f171" fmla="*/ f123 1 127"/>
              <a:gd name="f172" fmla="*/ f124 1 98"/>
              <a:gd name="f173" fmla="*/ f125 1 127"/>
              <a:gd name="f174" fmla="*/ f126 1 98"/>
              <a:gd name="f175" fmla="*/ f127 1 127"/>
              <a:gd name="f176" fmla="*/ f128 1 127"/>
              <a:gd name="f177" fmla="*/ f129 1 98"/>
              <a:gd name="f178" fmla="*/ f130 1 98"/>
              <a:gd name="f179" fmla="*/ f131 1 127"/>
              <a:gd name="f180" fmla="*/ f132 1 98"/>
              <a:gd name="f181" fmla="*/ f133 1 127"/>
              <a:gd name="f182" fmla="*/ f134 1 98"/>
              <a:gd name="f183" fmla="*/ f135 1 127"/>
              <a:gd name="f184" fmla="*/ f136 1 98"/>
              <a:gd name="f185" fmla="*/ f137 1 127"/>
              <a:gd name="f186" fmla="*/ f138 1 127"/>
              <a:gd name="f187" fmla="*/ f139 1 98"/>
              <a:gd name="f188" fmla="*/ f140 1 127"/>
              <a:gd name="f189" fmla="*/ f141 1 98"/>
              <a:gd name="f190" fmla="*/ f142 1 127"/>
              <a:gd name="f191" fmla="*/ f143 1 98"/>
              <a:gd name="f192" fmla="*/ f144 1 98"/>
              <a:gd name="f193" fmla="*/ f145 1 127"/>
              <a:gd name="f194" fmla="*/ f146 1 98"/>
              <a:gd name="f195" fmla="*/ f147 1 127"/>
              <a:gd name="f196" fmla="*/ f148 1 98"/>
              <a:gd name="f197" fmla="*/ f149 1 98"/>
              <a:gd name="f198" fmla="*/ f150 1 127"/>
              <a:gd name="f199" fmla="*/ f151 1 98"/>
              <a:gd name="f200" fmla="*/ f152 1 127"/>
              <a:gd name="f201" fmla="*/ f153 1 98"/>
              <a:gd name="f202" fmla="*/ 0 1 f105"/>
              <a:gd name="f203" fmla="*/ f99 1 f105"/>
              <a:gd name="f204" fmla="*/ 0 1 f106"/>
              <a:gd name="f205" fmla="*/ f100 1 f106"/>
              <a:gd name="f206" fmla="*/ f155 1 f105"/>
              <a:gd name="f207" fmla="*/ f156 1 f106"/>
              <a:gd name="f208" fmla="*/ f157 1 f105"/>
              <a:gd name="f209" fmla="*/ f158 1 f105"/>
              <a:gd name="f210" fmla="*/ f159 1 f106"/>
              <a:gd name="f211" fmla="*/ f160 1 f105"/>
              <a:gd name="f212" fmla="*/ f161 1 f106"/>
              <a:gd name="f213" fmla="*/ f162 1 f105"/>
              <a:gd name="f214" fmla="*/ f163 1 f106"/>
              <a:gd name="f215" fmla="*/ f164 1 f105"/>
              <a:gd name="f216" fmla="*/ f165 1 f106"/>
              <a:gd name="f217" fmla="*/ f166 1 f105"/>
              <a:gd name="f218" fmla="*/ f167 1 f105"/>
              <a:gd name="f219" fmla="*/ f168 1 f106"/>
              <a:gd name="f220" fmla="*/ f169 1 f105"/>
              <a:gd name="f221" fmla="*/ f170 1 f106"/>
              <a:gd name="f222" fmla="*/ f171 1 f105"/>
              <a:gd name="f223" fmla="*/ f172 1 f106"/>
              <a:gd name="f224" fmla="*/ f173 1 f105"/>
              <a:gd name="f225" fmla="*/ f174 1 f106"/>
              <a:gd name="f226" fmla="*/ f175 1 f105"/>
              <a:gd name="f227" fmla="*/ f176 1 f105"/>
              <a:gd name="f228" fmla="*/ f177 1 f106"/>
              <a:gd name="f229" fmla="*/ f178 1 f106"/>
              <a:gd name="f230" fmla="*/ f179 1 f105"/>
              <a:gd name="f231" fmla="*/ f180 1 f106"/>
              <a:gd name="f232" fmla="*/ f181 1 f105"/>
              <a:gd name="f233" fmla="*/ f182 1 f106"/>
              <a:gd name="f234" fmla="*/ f183 1 f105"/>
              <a:gd name="f235" fmla="*/ f184 1 f106"/>
              <a:gd name="f236" fmla="*/ f185 1 f105"/>
              <a:gd name="f237" fmla="*/ f186 1 f105"/>
              <a:gd name="f238" fmla="*/ f187 1 f106"/>
              <a:gd name="f239" fmla="*/ f188 1 f105"/>
              <a:gd name="f240" fmla="*/ f189 1 f106"/>
              <a:gd name="f241" fmla="*/ f190 1 f105"/>
              <a:gd name="f242" fmla="*/ f191 1 f106"/>
              <a:gd name="f243" fmla="*/ f192 1 f106"/>
              <a:gd name="f244" fmla="*/ f193 1 f105"/>
              <a:gd name="f245" fmla="*/ f194 1 f106"/>
              <a:gd name="f246" fmla="*/ f195 1 f105"/>
              <a:gd name="f247" fmla="*/ f196 1 f106"/>
              <a:gd name="f248" fmla="*/ f197 1 f106"/>
              <a:gd name="f249" fmla="*/ f198 1 f105"/>
              <a:gd name="f250" fmla="*/ f199 1 f106"/>
              <a:gd name="f251" fmla="*/ f200 1 f105"/>
              <a:gd name="f252" fmla="*/ f201 1 f106"/>
              <a:gd name="f253" fmla="*/ f202 f96 1"/>
              <a:gd name="f254" fmla="*/ f203 f96 1"/>
              <a:gd name="f255" fmla="*/ f205 f97 1"/>
              <a:gd name="f256" fmla="*/ f204 f97 1"/>
              <a:gd name="f257" fmla="*/ f206 f96 1"/>
              <a:gd name="f258" fmla="*/ f207 f97 1"/>
              <a:gd name="f259" fmla="*/ f208 f96 1"/>
              <a:gd name="f260" fmla="*/ f209 f96 1"/>
              <a:gd name="f261" fmla="*/ f210 f97 1"/>
              <a:gd name="f262" fmla="*/ f211 f96 1"/>
              <a:gd name="f263" fmla="*/ f212 f97 1"/>
              <a:gd name="f264" fmla="*/ f213 f96 1"/>
              <a:gd name="f265" fmla="*/ f214 f97 1"/>
              <a:gd name="f266" fmla="*/ f215 f96 1"/>
              <a:gd name="f267" fmla="*/ f216 f97 1"/>
              <a:gd name="f268" fmla="*/ f217 f96 1"/>
              <a:gd name="f269" fmla="*/ f218 f96 1"/>
              <a:gd name="f270" fmla="*/ f219 f97 1"/>
              <a:gd name="f271" fmla="*/ f220 f96 1"/>
              <a:gd name="f272" fmla="*/ f221 f97 1"/>
              <a:gd name="f273" fmla="*/ f222 f96 1"/>
              <a:gd name="f274" fmla="*/ f223 f97 1"/>
              <a:gd name="f275" fmla="*/ f224 f96 1"/>
              <a:gd name="f276" fmla="*/ f225 f97 1"/>
              <a:gd name="f277" fmla="*/ f226 f96 1"/>
              <a:gd name="f278" fmla="*/ f227 f96 1"/>
              <a:gd name="f279" fmla="*/ f228 f97 1"/>
              <a:gd name="f280" fmla="*/ f229 f97 1"/>
              <a:gd name="f281" fmla="*/ f230 f96 1"/>
              <a:gd name="f282" fmla="*/ f231 f97 1"/>
              <a:gd name="f283" fmla="*/ f232 f96 1"/>
              <a:gd name="f284" fmla="*/ f233 f97 1"/>
              <a:gd name="f285" fmla="*/ f234 f96 1"/>
              <a:gd name="f286" fmla="*/ f235 f97 1"/>
              <a:gd name="f287" fmla="*/ f236 f96 1"/>
              <a:gd name="f288" fmla="*/ f237 f96 1"/>
              <a:gd name="f289" fmla="*/ f238 f97 1"/>
              <a:gd name="f290" fmla="*/ f239 f96 1"/>
              <a:gd name="f291" fmla="*/ f240 f97 1"/>
              <a:gd name="f292" fmla="*/ f241 f96 1"/>
              <a:gd name="f293" fmla="*/ f242 f97 1"/>
              <a:gd name="f294" fmla="*/ f243 f97 1"/>
              <a:gd name="f295" fmla="*/ f244 f96 1"/>
              <a:gd name="f296" fmla="*/ f245 f97 1"/>
              <a:gd name="f297" fmla="*/ f246 f96 1"/>
              <a:gd name="f298" fmla="*/ f247 f97 1"/>
              <a:gd name="f299" fmla="*/ f248 f97 1"/>
              <a:gd name="f300" fmla="*/ f249 f96 1"/>
              <a:gd name="f301" fmla="*/ f250 f97 1"/>
              <a:gd name="f302" fmla="*/ f251 f96 1"/>
              <a:gd name="f303" fmla="*/ f252 f9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54">
                <a:pos x="f257" y="f258"/>
              </a:cxn>
              <a:cxn ang="f154">
                <a:pos x="f259" y="f258"/>
              </a:cxn>
              <a:cxn ang="f154">
                <a:pos x="f260" y="f261"/>
              </a:cxn>
              <a:cxn ang="f154">
                <a:pos x="f262" y="f263"/>
              </a:cxn>
              <a:cxn ang="f154">
                <a:pos x="f264" y="f265"/>
              </a:cxn>
              <a:cxn ang="f154">
                <a:pos x="f266" y="f267"/>
              </a:cxn>
              <a:cxn ang="f154">
                <a:pos x="f268" y="f265"/>
              </a:cxn>
              <a:cxn ang="f154">
                <a:pos x="f269" y="f270"/>
              </a:cxn>
              <a:cxn ang="f154">
                <a:pos x="f271" y="f272"/>
              </a:cxn>
              <a:cxn ang="f154">
                <a:pos x="f273" y="f274"/>
              </a:cxn>
              <a:cxn ang="f154">
                <a:pos x="f275" y="f276"/>
              </a:cxn>
              <a:cxn ang="f154">
                <a:pos x="f277" y="f274"/>
              </a:cxn>
              <a:cxn ang="f154">
                <a:pos x="f278" y="f279"/>
              </a:cxn>
              <a:cxn ang="f154">
                <a:pos x="f278" y="f280"/>
              </a:cxn>
              <a:cxn ang="f154">
                <a:pos x="f281" y="f282"/>
              </a:cxn>
              <a:cxn ang="f154">
                <a:pos x="f283" y="f284"/>
              </a:cxn>
              <a:cxn ang="f154">
                <a:pos x="f285" y="f286"/>
              </a:cxn>
              <a:cxn ang="f154">
                <a:pos x="f287" y="f282"/>
              </a:cxn>
              <a:cxn ang="f154">
                <a:pos x="f288" y="f289"/>
              </a:cxn>
              <a:cxn ang="f154">
                <a:pos x="f290" y="f291"/>
              </a:cxn>
              <a:cxn ang="f154">
                <a:pos x="f292" y="f293"/>
              </a:cxn>
              <a:cxn ang="f154">
                <a:pos x="f275" y="f294"/>
              </a:cxn>
              <a:cxn ang="f154">
                <a:pos x="f295" y="f296"/>
              </a:cxn>
              <a:cxn ang="f154">
                <a:pos x="f297" y="f298"/>
              </a:cxn>
              <a:cxn ang="f154">
                <a:pos x="f257" y="f299"/>
              </a:cxn>
              <a:cxn ang="f154">
                <a:pos x="f300" y="f301"/>
              </a:cxn>
              <a:cxn ang="f154">
                <a:pos x="f302" y="f303"/>
              </a:cxn>
              <a:cxn ang="f154">
                <a:pos x="f257" y="f258"/>
              </a:cxn>
            </a:cxnLst>
            <a:rect l="f253" t="f256" r="f254" b="f255"/>
            <a:pathLst>
              <a:path w="127" h="98">
                <a:moveTo>
                  <a:pt x="f8" y="f9"/>
                </a:moveTo>
                <a:cubicBezTo>
                  <a:pt x="f10" y="f9"/>
                  <a:pt x="f11" y="f9"/>
                  <a:pt x="f12" y="f9"/>
                </a:cubicBezTo>
                <a:cubicBezTo>
                  <a:pt x="f13" y="f14"/>
                  <a:pt x="f15" y="f16"/>
                  <a:pt x="f17" y="f16"/>
                </a:cubicBezTo>
                <a:cubicBezTo>
                  <a:pt x="f18" y="f9"/>
                  <a:pt x="f19" y="f20"/>
                  <a:pt x="f21" y="f22"/>
                </a:cubicBezTo>
                <a:cubicBezTo>
                  <a:pt x="f23" y="f22"/>
                  <a:pt x="f24" y="f25"/>
                  <a:pt x="f26" y="f27"/>
                </a:cubicBezTo>
                <a:cubicBezTo>
                  <a:pt x="f28" y="f29"/>
                  <a:pt x="f30" y="f5"/>
                  <a:pt x="f31" y="f32"/>
                </a:cubicBezTo>
                <a:cubicBezTo>
                  <a:pt x="f33" y="f32"/>
                  <a:pt x="f34" y="f35"/>
                  <a:pt x="f36" y="f27"/>
                </a:cubicBezTo>
                <a:cubicBezTo>
                  <a:pt x="f6" y="f37"/>
                  <a:pt x="f38" y="f39"/>
                  <a:pt x="f33" y="f40"/>
                </a:cubicBezTo>
                <a:cubicBezTo>
                  <a:pt x="f41" y="f42"/>
                  <a:pt x="f43" y="f44"/>
                  <a:pt x="f45" y="f14"/>
                </a:cubicBezTo>
                <a:cubicBezTo>
                  <a:pt x="f45" y="f39"/>
                  <a:pt x="f46" y="f39"/>
                  <a:pt x="f46" y="f39"/>
                </a:cubicBezTo>
                <a:cubicBezTo>
                  <a:pt x="f47" y="f37"/>
                  <a:pt x="f48" y="f13"/>
                  <a:pt x="f49" y="f50"/>
                </a:cubicBezTo>
                <a:cubicBezTo>
                  <a:pt x="f51" y="f52"/>
                  <a:pt x="f53" y="f54"/>
                  <a:pt x="f13" y="f39"/>
                </a:cubicBezTo>
                <a:cubicBezTo>
                  <a:pt x="f22" y="f14"/>
                  <a:pt x="f20" y="f55"/>
                  <a:pt x="f25" y="f44"/>
                </a:cubicBezTo>
                <a:cubicBezTo>
                  <a:pt x="f12" y="f56"/>
                  <a:pt x="f57" y="f58"/>
                  <a:pt x="f25" y="f59"/>
                </a:cubicBezTo>
                <a:cubicBezTo>
                  <a:pt x="f22" y="f60"/>
                  <a:pt x="f16" y="f61"/>
                  <a:pt x="f62" y="f63"/>
                </a:cubicBezTo>
                <a:cubicBezTo>
                  <a:pt x="f64" y="f65"/>
                  <a:pt x="f66" y="f67"/>
                  <a:pt x="f68" y="f69"/>
                </a:cubicBezTo>
                <a:cubicBezTo>
                  <a:pt x="f23" y="f19"/>
                  <a:pt x="f24" y="f69"/>
                  <a:pt x="f70" y="f67"/>
                </a:cubicBezTo>
                <a:cubicBezTo>
                  <a:pt x="f71" y="f63"/>
                  <a:pt x="f72" y="f73"/>
                  <a:pt x="f74" y="f63"/>
                </a:cubicBezTo>
                <a:cubicBezTo>
                  <a:pt x="f75" y="f65"/>
                  <a:pt x="f38" y="f69"/>
                  <a:pt x="f38" y="f68"/>
                </a:cubicBezTo>
                <a:cubicBezTo>
                  <a:pt x="f38" y="f24"/>
                  <a:pt x="f76" y="f71"/>
                  <a:pt x="f77" y="f30"/>
                </a:cubicBezTo>
                <a:cubicBezTo>
                  <a:pt x="f7" y="f7"/>
                  <a:pt x="f26" y="f71"/>
                  <a:pt x="f78" y="f23"/>
                </a:cubicBezTo>
                <a:cubicBezTo>
                  <a:pt x="f79" y="f80"/>
                  <a:pt x="f48" y="f81"/>
                  <a:pt x="f49" y="f82"/>
                </a:cubicBezTo>
                <a:cubicBezTo>
                  <a:pt x="f51" y="f19"/>
                  <a:pt x="f53" y="f83"/>
                  <a:pt x="f16" y="f18"/>
                </a:cubicBezTo>
                <a:cubicBezTo>
                  <a:pt x="f37" y="f65"/>
                  <a:pt x="f84" y="f65"/>
                  <a:pt x="f85" y="f86"/>
                </a:cubicBezTo>
                <a:cubicBezTo>
                  <a:pt x="f12" y="f83"/>
                  <a:pt x="f11" y="f87"/>
                  <a:pt x="f8" y="f83"/>
                </a:cubicBezTo>
                <a:cubicBezTo>
                  <a:pt x="f8" y="f65"/>
                  <a:pt x="f35" y="f88"/>
                  <a:pt x="f89" y="f61"/>
                </a:cubicBezTo>
                <a:cubicBezTo>
                  <a:pt x="f32" y="f90"/>
                  <a:pt x="f91" y="f92"/>
                  <a:pt x="f93" y="f56"/>
                </a:cubicBezTo>
                <a:cubicBezTo>
                  <a:pt x="f5" y="f94"/>
                  <a:pt x="f5" y="f52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6" name="Freeform 18">
            <a:extLst>
              <a:ext uri="{FF2B5EF4-FFF2-40B4-BE49-F238E27FC236}">
                <a16:creationId xmlns:a16="http://schemas.microsoft.com/office/drawing/2014/main" id="{AC64F359-BEF4-5487-1E5C-E91FF1204708}"/>
              </a:ext>
            </a:extLst>
          </p:cNvPr>
          <p:cNvSpPr/>
          <p:nvPr/>
        </p:nvSpPr>
        <p:spPr>
          <a:xfrm>
            <a:off x="4391021" y="1985967"/>
            <a:ext cx="352428" cy="4254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5"/>
              <a:gd name="f7" fmla="val 126"/>
              <a:gd name="f8" fmla="val 71"/>
              <a:gd name="f9" fmla="val 70"/>
              <a:gd name="f10" fmla="val 68"/>
              <a:gd name="f11" fmla="val 67"/>
              <a:gd name="f12" fmla="val 1"/>
              <a:gd name="f13" fmla="val 2"/>
              <a:gd name="f14" fmla="val 3"/>
              <a:gd name="f15" fmla="val 4"/>
              <a:gd name="f16" fmla="val 6"/>
              <a:gd name="f17" fmla="val 66"/>
              <a:gd name="f18" fmla="val 8"/>
              <a:gd name="f19" fmla="val 65"/>
              <a:gd name="f20" fmla="val 10"/>
              <a:gd name="f21" fmla="val 64"/>
              <a:gd name="f22" fmla="val 11"/>
              <a:gd name="f23" fmla="val 62"/>
              <a:gd name="f24" fmla="val 17"/>
              <a:gd name="f25" fmla="val 51"/>
              <a:gd name="f26" fmla="val 22"/>
              <a:gd name="f27" fmla="val 41"/>
              <a:gd name="f28" fmla="val 27"/>
              <a:gd name="f29" fmla="val 30"/>
              <a:gd name="f30" fmla="val 29"/>
              <a:gd name="f31" fmla="val 26"/>
              <a:gd name="f32" fmla="val 25"/>
              <a:gd name="f33" fmla="val 23"/>
              <a:gd name="f34" fmla="val 21"/>
              <a:gd name="f35" fmla="val 15"/>
              <a:gd name="f36" fmla="val 36"/>
              <a:gd name="f37" fmla="val 44"/>
              <a:gd name="f38" fmla="val 48"/>
              <a:gd name="f39" fmla="val 7"/>
              <a:gd name="f40" fmla="val 52"/>
              <a:gd name="f41" fmla="val 13"/>
              <a:gd name="f42" fmla="val 45"/>
              <a:gd name="f43" fmla="val 43"/>
              <a:gd name="f44" fmla="val 28"/>
              <a:gd name="f45" fmla="val 38"/>
              <a:gd name="f46" fmla="val 32"/>
              <a:gd name="f47" fmla="val 31"/>
              <a:gd name="f48" fmla="val 24"/>
              <a:gd name="f49" fmla="val 20"/>
              <a:gd name="f50" fmla="val 54"/>
              <a:gd name="f51" fmla="val 63"/>
              <a:gd name="f52" fmla="val 14"/>
              <a:gd name="f53" fmla="val 16"/>
              <a:gd name="f54" fmla="val 73"/>
              <a:gd name="f55" fmla="val 18"/>
              <a:gd name="f56" fmla="val 75"/>
              <a:gd name="f57" fmla="val 72"/>
              <a:gd name="f58" fmla="val 34"/>
              <a:gd name="f59" fmla="val 57"/>
              <a:gd name="f60" fmla="val 49"/>
              <a:gd name="f61" fmla="val 47"/>
              <a:gd name="f62" fmla="val 53"/>
              <a:gd name="f63" fmla="val 33"/>
              <a:gd name="f64" fmla="val 56"/>
              <a:gd name="f65" fmla="val 76"/>
              <a:gd name="f66" fmla="val 79"/>
              <a:gd name="f67" fmla="val 81"/>
              <a:gd name="f68" fmla="val 37"/>
              <a:gd name="f69" fmla="val 77"/>
              <a:gd name="f70" fmla="val 58"/>
              <a:gd name="f71" fmla="val 55"/>
              <a:gd name="f72" fmla="val 61"/>
              <a:gd name="f73" fmla="val 78"/>
              <a:gd name="f74" fmla="val 82"/>
              <a:gd name="f75" fmla="val 85"/>
              <a:gd name="f76" fmla="val 86"/>
              <a:gd name="f77" fmla="val 90"/>
              <a:gd name="f78" fmla="val 88"/>
              <a:gd name="f79" fmla="val 46"/>
              <a:gd name="f80" fmla="val 74"/>
              <a:gd name="f81" fmla="val 84"/>
              <a:gd name="f82" fmla="val 60"/>
              <a:gd name="f83" fmla="val 91"/>
              <a:gd name="f84" fmla="val 59"/>
              <a:gd name="f85" fmla="val 97"/>
              <a:gd name="f86" fmla="val 99"/>
              <a:gd name="f87" fmla="val 102"/>
              <a:gd name="f88" fmla="val 100"/>
              <a:gd name="f89" fmla="val 95"/>
              <a:gd name="f90" fmla="val 89"/>
              <a:gd name="f91" fmla="val 80"/>
              <a:gd name="f92" fmla="val 93"/>
              <a:gd name="f93" fmla="val 96"/>
              <a:gd name="f94" fmla="val 103"/>
              <a:gd name="f95" fmla="val 35"/>
              <a:gd name="f96" fmla="val 106"/>
              <a:gd name="f97" fmla="val 40"/>
              <a:gd name="f98" fmla="val 50"/>
              <a:gd name="f99" fmla="val 107"/>
              <a:gd name="f100" fmla="val 108"/>
              <a:gd name="f101" fmla="val 104"/>
              <a:gd name="f102" fmla="val 98"/>
              <a:gd name="f103" fmla="val 111"/>
              <a:gd name="f104" fmla="val 117"/>
              <a:gd name="f105" fmla="val 101"/>
              <a:gd name="f106" fmla="val 123"/>
              <a:gd name="f107" fmla="val 124"/>
              <a:gd name="f108" fmla="val 112"/>
              <a:gd name="f109" fmla="val 69"/>
              <a:gd name="f110" fmla="val 110"/>
              <a:gd name="f111" fmla="val 113"/>
              <a:gd name="f112" fmla="val 115"/>
              <a:gd name="f113" fmla="val 114"/>
              <a:gd name="f114" fmla="val 19"/>
              <a:gd name="f115" fmla="val 92"/>
              <a:gd name="f116" fmla="val 87"/>
              <a:gd name="f117" fmla="val 12"/>
              <a:gd name="f118" fmla="val 9"/>
              <a:gd name="f119" fmla="+- 0 0 -90"/>
              <a:gd name="f120" fmla="*/ f3 1 105"/>
              <a:gd name="f121" fmla="*/ f4 1 126"/>
              <a:gd name="f122" fmla="val f5"/>
              <a:gd name="f123" fmla="val f6"/>
              <a:gd name="f124" fmla="val f7"/>
              <a:gd name="f125" fmla="*/ f119 f0 1"/>
              <a:gd name="f126" fmla="+- f124 0 f122"/>
              <a:gd name="f127" fmla="+- f123 0 f122"/>
              <a:gd name="f128" fmla="*/ f125 1 f2"/>
              <a:gd name="f129" fmla="*/ f127 1 105"/>
              <a:gd name="f130" fmla="*/ f126 1 126"/>
              <a:gd name="f131" fmla="*/ 0 f127 1"/>
              <a:gd name="f132" fmla="*/ 71 f126 1"/>
              <a:gd name="f133" fmla="*/ 67 f126 1"/>
              <a:gd name="f134" fmla="*/ 3 f127 1"/>
              <a:gd name="f135" fmla="*/ 68 f126 1"/>
              <a:gd name="f136" fmla="*/ 6 f127 1"/>
              <a:gd name="f137" fmla="*/ 66 f126 1"/>
              <a:gd name="f138" fmla="*/ 11 f127 1"/>
              <a:gd name="f139" fmla="*/ 62 f126 1"/>
              <a:gd name="f140" fmla="*/ 27 f127 1"/>
              <a:gd name="f141" fmla="*/ 30 f126 1"/>
              <a:gd name="f142" fmla="*/ 25 f127 1"/>
              <a:gd name="f143" fmla="*/ 23 f126 1"/>
              <a:gd name="f144" fmla="*/ 30 f127 1"/>
              <a:gd name="f145" fmla="*/ 3 f126 1"/>
              <a:gd name="f146" fmla="*/ 48 f127 1"/>
              <a:gd name="f147" fmla="*/ 7 f126 1"/>
              <a:gd name="f148" fmla="*/ 45 f127 1"/>
              <a:gd name="f149" fmla="*/ 27 f126 1"/>
              <a:gd name="f150" fmla="*/ 38 f127 1"/>
              <a:gd name="f151" fmla="*/ 29 f126 1"/>
              <a:gd name="f152" fmla="*/ 29 f127 1"/>
              <a:gd name="f153" fmla="*/ 36 f126 1"/>
              <a:gd name="f154" fmla="*/ 15 f127 1"/>
              <a:gd name="f155" fmla="*/ 63 f126 1"/>
              <a:gd name="f156" fmla="*/ 16 f127 1"/>
              <a:gd name="f157" fmla="*/ 73 f126 1"/>
              <a:gd name="f158" fmla="*/ 26 f127 1"/>
              <a:gd name="f159" fmla="*/ 72 f126 1"/>
              <a:gd name="f160" fmla="*/ 52 f127 1"/>
              <a:gd name="f161" fmla="*/ 49 f126 1"/>
              <a:gd name="f162" fmla="*/ 53 f127 1"/>
              <a:gd name="f163" fmla="*/ 43 f126 1"/>
              <a:gd name="f164" fmla="*/ 66 f127 1"/>
              <a:gd name="f165" fmla="*/ 25 f126 1"/>
              <a:gd name="f166" fmla="*/ 79 f127 1"/>
              <a:gd name="f167" fmla="*/ 32 f126 1"/>
              <a:gd name="f168" fmla="*/ 77 f127 1"/>
              <a:gd name="f169" fmla="*/ 48 f126 1"/>
              <a:gd name="f170" fmla="*/ 62 f127 1"/>
              <a:gd name="f171" fmla="*/ 51 f126 1"/>
              <a:gd name="f172" fmla="*/ 53 f126 1"/>
              <a:gd name="f173" fmla="*/ 28 f127 1"/>
              <a:gd name="f174" fmla="*/ 75 f126 1"/>
              <a:gd name="f175" fmla="*/ 85 f126 1"/>
              <a:gd name="f176" fmla="*/ 36 f127 1"/>
              <a:gd name="f177" fmla="*/ 88 f126 1"/>
              <a:gd name="f178" fmla="*/ 67 f127 1"/>
              <a:gd name="f179" fmla="*/ 78 f126 1"/>
              <a:gd name="f180" fmla="*/ 73 f127 1"/>
              <a:gd name="f181" fmla="*/ 84 f127 1"/>
              <a:gd name="f182" fmla="*/ 60 f126 1"/>
              <a:gd name="f183" fmla="*/ 99 f127 1"/>
              <a:gd name="f184" fmla="*/ 95 f127 1"/>
              <a:gd name="f185" fmla="*/ 78 f127 1"/>
              <a:gd name="f186" fmla="*/ 84 f126 1"/>
              <a:gd name="f187" fmla="*/ 82 f126 1"/>
              <a:gd name="f188" fmla="*/ 91 f126 1"/>
              <a:gd name="f189" fmla="*/ 32 f127 1"/>
              <a:gd name="f190" fmla="*/ 100 f126 1"/>
              <a:gd name="f191" fmla="*/ 40 f127 1"/>
              <a:gd name="f192" fmla="*/ 106 f126 1"/>
              <a:gd name="f193" fmla="*/ 71 f127 1"/>
              <a:gd name="f194" fmla="*/ 108 f126 1"/>
              <a:gd name="f195" fmla="*/ 80 f127 1"/>
              <a:gd name="f196" fmla="*/ 104 f126 1"/>
              <a:gd name="f197" fmla="*/ 96 f127 1"/>
              <a:gd name="f198" fmla="*/ 98 f126 1"/>
              <a:gd name="f199" fmla="*/ 105 f127 1"/>
              <a:gd name="f200" fmla="*/ 111 f126 1"/>
              <a:gd name="f201" fmla="*/ 124 f126 1"/>
              <a:gd name="f202" fmla="*/ 117 f126 1"/>
              <a:gd name="f203" fmla="*/ 69 f127 1"/>
              <a:gd name="f204" fmla="*/ 47 f127 1"/>
              <a:gd name="f205" fmla="*/ 110 f126 1"/>
              <a:gd name="f206" fmla="*/ 31 f127 1"/>
              <a:gd name="f207" fmla="*/ 113 f126 1"/>
              <a:gd name="f208" fmla="*/ 23 f127 1"/>
              <a:gd name="f209" fmla="*/ 112 f126 1"/>
              <a:gd name="f210" fmla="*/ 21 f127 1"/>
              <a:gd name="f211" fmla="*/ 20 f127 1"/>
              <a:gd name="f212" fmla="*/ 12 f127 1"/>
              <a:gd name="f213" fmla="*/ 81 f126 1"/>
              <a:gd name="f214" fmla="*/ 9 f127 1"/>
              <a:gd name="f215" fmla="*/ 79 f126 1"/>
              <a:gd name="f216" fmla="+- f128 0 f1"/>
              <a:gd name="f217" fmla="*/ f131 1 105"/>
              <a:gd name="f218" fmla="*/ f132 1 126"/>
              <a:gd name="f219" fmla="*/ f133 1 126"/>
              <a:gd name="f220" fmla="*/ f134 1 105"/>
              <a:gd name="f221" fmla="*/ f135 1 126"/>
              <a:gd name="f222" fmla="*/ f136 1 105"/>
              <a:gd name="f223" fmla="*/ f137 1 126"/>
              <a:gd name="f224" fmla="*/ f138 1 105"/>
              <a:gd name="f225" fmla="*/ f139 1 126"/>
              <a:gd name="f226" fmla="*/ f140 1 105"/>
              <a:gd name="f227" fmla="*/ f141 1 126"/>
              <a:gd name="f228" fmla="*/ f142 1 105"/>
              <a:gd name="f229" fmla="*/ f143 1 126"/>
              <a:gd name="f230" fmla="*/ f144 1 105"/>
              <a:gd name="f231" fmla="*/ f145 1 126"/>
              <a:gd name="f232" fmla="*/ f146 1 105"/>
              <a:gd name="f233" fmla="*/ f147 1 126"/>
              <a:gd name="f234" fmla="*/ f148 1 105"/>
              <a:gd name="f235" fmla="*/ f149 1 126"/>
              <a:gd name="f236" fmla="*/ f150 1 105"/>
              <a:gd name="f237" fmla="*/ f151 1 126"/>
              <a:gd name="f238" fmla="*/ f152 1 105"/>
              <a:gd name="f239" fmla="*/ f153 1 126"/>
              <a:gd name="f240" fmla="*/ f154 1 105"/>
              <a:gd name="f241" fmla="*/ f155 1 126"/>
              <a:gd name="f242" fmla="*/ f156 1 105"/>
              <a:gd name="f243" fmla="*/ f157 1 126"/>
              <a:gd name="f244" fmla="*/ f158 1 105"/>
              <a:gd name="f245" fmla="*/ f159 1 126"/>
              <a:gd name="f246" fmla="*/ f160 1 105"/>
              <a:gd name="f247" fmla="*/ f161 1 126"/>
              <a:gd name="f248" fmla="*/ f162 1 105"/>
              <a:gd name="f249" fmla="*/ f163 1 126"/>
              <a:gd name="f250" fmla="*/ f164 1 105"/>
              <a:gd name="f251" fmla="*/ f165 1 126"/>
              <a:gd name="f252" fmla="*/ f166 1 105"/>
              <a:gd name="f253" fmla="*/ f167 1 126"/>
              <a:gd name="f254" fmla="*/ f168 1 105"/>
              <a:gd name="f255" fmla="*/ f169 1 126"/>
              <a:gd name="f256" fmla="*/ f170 1 105"/>
              <a:gd name="f257" fmla="*/ f171 1 126"/>
              <a:gd name="f258" fmla="*/ f172 1 126"/>
              <a:gd name="f259" fmla="*/ f173 1 105"/>
              <a:gd name="f260" fmla="*/ f174 1 126"/>
              <a:gd name="f261" fmla="*/ f175 1 126"/>
              <a:gd name="f262" fmla="*/ f176 1 105"/>
              <a:gd name="f263" fmla="*/ f177 1 126"/>
              <a:gd name="f264" fmla="*/ f178 1 105"/>
              <a:gd name="f265" fmla="*/ f179 1 126"/>
              <a:gd name="f266" fmla="*/ f180 1 105"/>
              <a:gd name="f267" fmla="*/ f181 1 105"/>
              <a:gd name="f268" fmla="*/ f182 1 126"/>
              <a:gd name="f269" fmla="*/ f183 1 105"/>
              <a:gd name="f270" fmla="*/ f184 1 105"/>
              <a:gd name="f271" fmla="*/ f185 1 105"/>
              <a:gd name="f272" fmla="*/ f186 1 126"/>
              <a:gd name="f273" fmla="*/ f187 1 126"/>
              <a:gd name="f274" fmla="*/ f188 1 126"/>
              <a:gd name="f275" fmla="*/ f189 1 105"/>
              <a:gd name="f276" fmla="*/ f190 1 126"/>
              <a:gd name="f277" fmla="*/ f191 1 105"/>
              <a:gd name="f278" fmla="*/ f192 1 126"/>
              <a:gd name="f279" fmla="*/ f193 1 105"/>
              <a:gd name="f280" fmla="*/ f194 1 126"/>
              <a:gd name="f281" fmla="*/ f195 1 105"/>
              <a:gd name="f282" fmla="*/ f196 1 126"/>
              <a:gd name="f283" fmla="*/ f197 1 105"/>
              <a:gd name="f284" fmla="*/ f198 1 126"/>
              <a:gd name="f285" fmla="*/ f199 1 105"/>
              <a:gd name="f286" fmla="*/ f200 1 126"/>
              <a:gd name="f287" fmla="*/ f201 1 126"/>
              <a:gd name="f288" fmla="*/ f202 1 126"/>
              <a:gd name="f289" fmla="*/ f203 1 105"/>
              <a:gd name="f290" fmla="*/ f204 1 105"/>
              <a:gd name="f291" fmla="*/ f205 1 126"/>
              <a:gd name="f292" fmla="*/ f206 1 105"/>
              <a:gd name="f293" fmla="*/ f207 1 126"/>
              <a:gd name="f294" fmla="*/ f208 1 105"/>
              <a:gd name="f295" fmla="*/ f209 1 126"/>
              <a:gd name="f296" fmla="*/ f210 1 105"/>
              <a:gd name="f297" fmla="*/ f211 1 105"/>
              <a:gd name="f298" fmla="*/ f212 1 105"/>
              <a:gd name="f299" fmla="*/ f213 1 126"/>
              <a:gd name="f300" fmla="*/ f214 1 105"/>
              <a:gd name="f301" fmla="*/ f215 1 126"/>
              <a:gd name="f302" fmla="*/ 0 1 f129"/>
              <a:gd name="f303" fmla="*/ f123 1 f129"/>
              <a:gd name="f304" fmla="*/ 0 1 f130"/>
              <a:gd name="f305" fmla="*/ f124 1 f130"/>
              <a:gd name="f306" fmla="*/ f217 1 f129"/>
              <a:gd name="f307" fmla="*/ f218 1 f130"/>
              <a:gd name="f308" fmla="*/ f219 1 f130"/>
              <a:gd name="f309" fmla="*/ f220 1 f129"/>
              <a:gd name="f310" fmla="*/ f221 1 f130"/>
              <a:gd name="f311" fmla="*/ f222 1 f129"/>
              <a:gd name="f312" fmla="*/ f223 1 f130"/>
              <a:gd name="f313" fmla="*/ f224 1 f129"/>
              <a:gd name="f314" fmla="*/ f225 1 f130"/>
              <a:gd name="f315" fmla="*/ f226 1 f129"/>
              <a:gd name="f316" fmla="*/ f227 1 f130"/>
              <a:gd name="f317" fmla="*/ f228 1 f129"/>
              <a:gd name="f318" fmla="*/ f229 1 f130"/>
              <a:gd name="f319" fmla="*/ f230 1 f129"/>
              <a:gd name="f320" fmla="*/ f231 1 f130"/>
              <a:gd name="f321" fmla="*/ f232 1 f129"/>
              <a:gd name="f322" fmla="*/ f233 1 f130"/>
              <a:gd name="f323" fmla="*/ f234 1 f129"/>
              <a:gd name="f324" fmla="*/ f235 1 f130"/>
              <a:gd name="f325" fmla="*/ f236 1 f129"/>
              <a:gd name="f326" fmla="*/ f237 1 f130"/>
              <a:gd name="f327" fmla="*/ f238 1 f129"/>
              <a:gd name="f328" fmla="*/ f239 1 f130"/>
              <a:gd name="f329" fmla="*/ f240 1 f129"/>
              <a:gd name="f330" fmla="*/ f241 1 f130"/>
              <a:gd name="f331" fmla="*/ f242 1 f129"/>
              <a:gd name="f332" fmla="*/ f243 1 f130"/>
              <a:gd name="f333" fmla="*/ f244 1 f129"/>
              <a:gd name="f334" fmla="*/ f245 1 f130"/>
              <a:gd name="f335" fmla="*/ f246 1 f129"/>
              <a:gd name="f336" fmla="*/ f247 1 f130"/>
              <a:gd name="f337" fmla="*/ f248 1 f129"/>
              <a:gd name="f338" fmla="*/ f249 1 f130"/>
              <a:gd name="f339" fmla="*/ f250 1 f129"/>
              <a:gd name="f340" fmla="*/ f251 1 f130"/>
              <a:gd name="f341" fmla="*/ f252 1 f129"/>
              <a:gd name="f342" fmla="*/ f253 1 f130"/>
              <a:gd name="f343" fmla="*/ f254 1 f129"/>
              <a:gd name="f344" fmla="*/ f255 1 f130"/>
              <a:gd name="f345" fmla="*/ f256 1 f129"/>
              <a:gd name="f346" fmla="*/ f257 1 f130"/>
              <a:gd name="f347" fmla="*/ f258 1 f130"/>
              <a:gd name="f348" fmla="*/ f259 1 f129"/>
              <a:gd name="f349" fmla="*/ f260 1 f130"/>
              <a:gd name="f350" fmla="*/ f261 1 f130"/>
              <a:gd name="f351" fmla="*/ f262 1 f129"/>
              <a:gd name="f352" fmla="*/ f263 1 f130"/>
              <a:gd name="f353" fmla="*/ f264 1 f129"/>
              <a:gd name="f354" fmla="*/ f265 1 f130"/>
              <a:gd name="f355" fmla="*/ f266 1 f129"/>
              <a:gd name="f356" fmla="*/ f267 1 f129"/>
              <a:gd name="f357" fmla="*/ f268 1 f130"/>
              <a:gd name="f358" fmla="*/ f269 1 f129"/>
              <a:gd name="f359" fmla="*/ f270 1 f129"/>
              <a:gd name="f360" fmla="*/ f271 1 f129"/>
              <a:gd name="f361" fmla="*/ f272 1 f130"/>
              <a:gd name="f362" fmla="*/ f273 1 f130"/>
              <a:gd name="f363" fmla="*/ f274 1 f130"/>
              <a:gd name="f364" fmla="*/ f275 1 f129"/>
              <a:gd name="f365" fmla="*/ f276 1 f130"/>
              <a:gd name="f366" fmla="*/ f277 1 f129"/>
              <a:gd name="f367" fmla="*/ f278 1 f130"/>
              <a:gd name="f368" fmla="*/ f279 1 f129"/>
              <a:gd name="f369" fmla="*/ f280 1 f130"/>
              <a:gd name="f370" fmla="*/ f281 1 f129"/>
              <a:gd name="f371" fmla="*/ f282 1 f130"/>
              <a:gd name="f372" fmla="*/ f283 1 f129"/>
              <a:gd name="f373" fmla="*/ f284 1 f130"/>
              <a:gd name="f374" fmla="*/ f285 1 f129"/>
              <a:gd name="f375" fmla="*/ f286 1 f130"/>
              <a:gd name="f376" fmla="*/ f287 1 f130"/>
              <a:gd name="f377" fmla="*/ f288 1 f130"/>
              <a:gd name="f378" fmla="*/ f289 1 f129"/>
              <a:gd name="f379" fmla="*/ f290 1 f129"/>
              <a:gd name="f380" fmla="*/ f291 1 f130"/>
              <a:gd name="f381" fmla="*/ f292 1 f129"/>
              <a:gd name="f382" fmla="*/ f293 1 f130"/>
              <a:gd name="f383" fmla="*/ f294 1 f129"/>
              <a:gd name="f384" fmla="*/ f295 1 f130"/>
              <a:gd name="f385" fmla="*/ f296 1 f129"/>
              <a:gd name="f386" fmla="*/ f297 1 f129"/>
              <a:gd name="f387" fmla="*/ f298 1 f129"/>
              <a:gd name="f388" fmla="*/ f299 1 f130"/>
              <a:gd name="f389" fmla="*/ f300 1 f129"/>
              <a:gd name="f390" fmla="*/ f301 1 f130"/>
              <a:gd name="f391" fmla="*/ f302 f120 1"/>
              <a:gd name="f392" fmla="*/ f303 f120 1"/>
              <a:gd name="f393" fmla="*/ f305 f121 1"/>
              <a:gd name="f394" fmla="*/ f304 f121 1"/>
              <a:gd name="f395" fmla="*/ f306 f120 1"/>
              <a:gd name="f396" fmla="*/ f307 f121 1"/>
              <a:gd name="f397" fmla="*/ f308 f121 1"/>
              <a:gd name="f398" fmla="*/ f309 f120 1"/>
              <a:gd name="f399" fmla="*/ f310 f121 1"/>
              <a:gd name="f400" fmla="*/ f311 f120 1"/>
              <a:gd name="f401" fmla="*/ f312 f121 1"/>
              <a:gd name="f402" fmla="*/ f313 f120 1"/>
              <a:gd name="f403" fmla="*/ f314 f121 1"/>
              <a:gd name="f404" fmla="*/ f315 f120 1"/>
              <a:gd name="f405" fmla="*/ f316 f121 1"/>
              <a:gd name="f406" fmla="*/ f317 f120 1"/>
              <a:gd name="f407" fmla="*/ f318 f121 1"/>
              <a:gd name="f408" fmla="*/ f319 f120 1"/>
              <a:gd name="f409" fmla="*/ f320 f121 1"/>
              <a:gd name="f410" fmla="*/ f321 f120 1"/>
              <a:gd name="f411" fmla="*/ f322 f121 1"/>
              <a:gd name="f412" fmla="*/ f323 f120 1"/>
              <a:gd name="f413" fmla="*/ f324 f121 1"/>
              <a:gd name="f414" fmla="*/ f325 f120 1"/>
              <a:gd name="f415" fmla="*/ f326 f121 1"/>
              <a:gd name="f416" fmla="*/ f327 f120 1"/>
              <a:gd name="f417" fmla="*/ f328 f121 1"/>
              <a:gd name="f418" fmla="*/ f329 f120 1"/>
              <a:gd name="f419" fmla="*/ f330 f121 1"/>
              <a:gd name="f420" fmla="*/ f331 f120 1"/>
              <a:gd name="f421" fmla="*/ f332 f121 1"/>
              <a:gd name="f422" fmla="*/ f333 f120 1"/>
              <a:gd name="f423" fmla="*/ f334 f121 1"/>
              <a:gd name="f424" fmla="*/ f335 f120 1"/>
              <a:gd name="f425" fmla="*/ f336 f121 1"/>
              <a:gd name="f426" fmla="*/ f337 f120 1"/>
              <a:gd name="f427" fmla="*/ f338 f121 1"/>
              <a:gd name="f428" fmla="*/ f339 f120 1"/>
              <a:gd name="f429" fmla="*/ f340 f121 1"/>
              <a:gd name="f430" fmla="*/ f341 f120 1"/>
              <a:gd name="f431" fmla="*/ f342 f121 1"/>
              <a:gd name="f432" fmla="*/ f343 f120 1"/>
              <a:gd name="f433" fmla="*/ f344 f121 1"/>
              <a:gd name="f434" fmla="*/ f345 f120 1"/>
              <a:gd name="f435" fmla="*/ f346 f121 1"/>
              <a:gd name="f436" fmla="*/ f347 f121 1"/>
              <a:gd name="f437" fmla="*/ f348 f120 1"/>
              <a:gd name="f438" fmla="*/ f349 f121 1"/>
              <a:gd name="f439" fmla="*/ f350 f121 1"/>
              <a:gd name="f440" fmla="*/ f351 f120 1"/>
              <a:gd name="f441" fmla="*/ f352 f121 1"/>
              <a:gd name="f442" fmla="*/ f353 f120 1"/>
              <a:gd name="f443" fmla="*/ f354 f121 1"/>
              <a:gd name="f444" fmla="*/ f355 f120 1"/>
              <a:gd name="f445" fmla="*/ f356 f120 1"/>
              <a:gd name="f446" fmla="*/ f357 f121 1"/>
              <a:gd name="f447" fmla="*/ f358 f120 1"/>
              <a:gd name="f448" fmla="*/ f359 f120 1"/>
              <a:gd name="f449" fmla="*/ f360 f120 1"/>
              <a:gd name="f450" fmla="*/ f361 f121 1"/>
              <a:gd name="f451" fmla="*/ f362 f121 1"/>
              <a:gd name="f452" fmla="*/ f363 f121 1"/>
              <a:gd name="f453" fmla="*/ f364 f120 1"/>
              <a:gd name="f454" fmla="*/ f365 f121 1"/>
              <a:gd name="f455" fmla="*/ f366 f120 1"/>
              <a:gd name="f456" fmla="*/ f367 f121 1"/>
              <a:gd name="f457" fmla="*/ f368 f120 1"/>
              <a:gd name="f458" fmla="*/ f369 f121 1"/>
              <a:gd name="f459" fmla="*/ f370 f120 1"/>
              <a:gd name="f460" fmla="*/ f371 f121 1"/>
              <a:gd name="f461" fmla="*/ f372 f120 1"/>
              <a:gd name="f462" fmla="*/ f373 f121 1"/>
              <a:gd name="f463" fmla="*/ f374 f120 1"/>
              <a:gd name="f464" fmla="*/ f375 f121 1"/>
              <a:gd name="f465" fmla="*/ f376 f121 1"/>
              <a:gd name="f466" fmla="*/ f377 f121 1"/>
              <a:gd name="f467" fmla="*/ f378 f120 1"/>
              <a:gd name="f468" fmla="*/ f379 f120 1"/>
              <a:gd name="f469" fmla="*/ f380 f121 1"/>
              <a:gd name="f470" fmla="*/ f381 f120 1"/>
              <a:gd name="f471" fmla="*/ f382 f121 1"/>
              <a:gd name="f472" fmla="*/ f383 f120 1"/>
              <a:gd name="f473" fmla="*/ f384 f121 1"/>
              <a:gd name="f474" fmla="*/ f385 f120 1"/>
              <a:gd name="f475" fmla="*/ f386 f120 1"/>
              <a:gd name="f476" fmla="*/ f387 f120 1"/>
              <a:gd name="f477" fmla="*/ f388 f121 1"/>
              <a:gd name="f478" fmla="*/ f389 f120 1"/>
              <a:gd name="f479" fmla="*/ f390 f1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16">
                <a:pos x="f395" y="f396"/>
              </a:cxn>
              <a:cxn ang="f216">
                <a:pos x="f395" y="f397"/>
              </a:cxn>
              <a:cxn ang="f216">
                <a:pos x="f398" y="f399"/>
              </a:cxn>
              <a:cxn ang="f216">
                <a:pos x="f400" y="f401"/>
              </a:cxn>
              <a:cxn ang="f216">
                <a:pos x="f402" y="f403"/>
              </a:cxn>
              <a:cxn ang="f216">
                <a:pos x="f404" y="f405"/>
              </a:cxn>
              <a:cxn ang="f216">
                <a:pos x="f406" y="f407"/>
              </a:cxn>
              <a:cxn ang="f216">
                <a:pos x="f408" y="f409"/>
              </a:cxn>
              <a:cxn ang="f216">
                <a:pos x="f410" y="f411"/>
              </a:cxn>
              <a:cxn ang="f216">
                <a:pos x="f412" y="f413"/>
              </a:cxn>
              <a:cxn ang="f216">
                <a:pos x="f414" y="f415"/>
              </a:cxn>
              <a:cxn ang="f216">
                <a:pos x="f416" y="f417"/>
              </a:cxn>
              <a:cxn ang="f216">
                <a:pos x="f418" y="f419"/>
              </a:cxn>
              <a:cxn ang="f216">
                <a:pos x="f420" y="f421"/>
              </a:cxn>
              <a:cxn ang="f216">
                <a:pos x="f422" y="f423"/>
              </a:cxn>
              <a:cxn ang="f216">
                <a:pos x="f424" y="f425"/>
              </a:cxn>
              <a:cxn ang="f216">
                <a:pos x="f426" y="f427"/>
              </a:cxn>
              <a:cxn ang="f216">
                <a:pos x="f428" y="f429"/>
              </a:cxn>
              <a:cxn ang="f216">
                <a:pos x="f430" y="f431"/>
              </a:cxn>
              <a:cxn ang="f216">
                <a:pos x="f432" y="f433"/>
              </a:cxn>
              <a:cxn ang="f216">
                <a:pos x="f434" y="f435"/>
              </a:cxn>
              <a:cxn ang="f216">
                <a:pos x="f424" y="f436"/>
              </a:cxn>
              <a:cxn ang="f216">
                <a:pos x="f437" y="f438"/>
              </a:cxn>
              <a:cxn ang="f216">
                <a:pos x="f406" y="f439"/>
              </a:cxn>
              <a:cxn ang="f216">
                <a:pos x="f440" y="f441"/>
              </a:cxn>
              <a:cxn ang="f216">
                <a:pos x="f442" y="f443"/>
              </a:cxn>
              <a:cxn ang="f216">
                <a:pos x="f444" y="f396"/>
              </a:cxn>
              <a:cxn ang="f216">
                <a:pos x="f445" y="f446"/>
              </a:cxn>
              <a:cxn ang="f216">
                <a:pos x="f447" y="f399"/>
              </a:cxn>
              <a:cxn ang="f216">
                <a:pos x="f448" y="f439"/>
              </a:cxn>
              <a:cxn ang="f216">
                <a:pos x="f449" y="f450"/>
              </a:cxn>
              <a:cxn ang="f216">
                <a:pos x="f428" y="f451"/>
              </a:cxn>
              <a:cxn ang="f216">
                <a:pos x="f414" y="f452"/>
              </a:cxn>
              <a:cxn ang="f216">
                <a:pos x="f453" y="f454"/>
              </a:cxn>
              <a:cxn ang="f216">
                <a:pos x="f455" y="f456"/>
              </a:cxn>
              <a:cxn ang="f216">
                <a:pos x="f457" y="f458"/>
              </a:cxn>
              <a:cxn ang="f216">
                <a:pos x="f459" y="f460"/>
              </a:cxn>
              <a:cxn ang="f216">
                <a:pos x="f461" y="f462"/>
              </a:cxn>
              <a:cxn ang="f216">
                <a:pos x="f463" y="f464"/>
              </a:cxn>
              <a:cxn ang="f216">
                <a:pos x="f448" y="f465"/>
              </a:cxn>
              <a:cxn ang="f216">
                <a:pos x="f430" y="f466"/>
              </a:cxn>
              <a:cxn ang="f216">
                <a:pos x="f467" y="f464"/>
              </a:cxn>
              <a:cxn ang="f216">
                <a:pos x="f468" y="f469"/>
              </a:cxn>
              <a:cxn ang="f216">
                <a:pos x="f470" y="f471"/>
              </a:cxn>
              <a:cxn ang="f216">
                <a:pos x="f472" y="f473"/>
              </a:cxn>
              <a:cxn ang="f216">
                <a:pos x="f474" y="f460"/>
              </a:cxn>
              <a:cxn ang="f216">
                <a:pos x="f475" y="f462"/>
              </a:cxn>
              <a:cxn ang="f216">
                <a:pos x="f474" y="f441"/>
              </a:cxn>
              <a:cxn ang="f216">
                <a:pos x="f476" y="f477"/>
              </a:cxn>
              <a:cxn ang="f216">
                <a:pos x="f478" y="f479"/>
              </a:cxn>
              <a:cxn ang="f216">
                <a:pos x="f395" y="f396"/>
              </a:cxn>
            </a:cxnLst>
            <a:rect l="f391" t="f394" r="f392" b="f393"/>
            <a:pathLst>
              <a:path w="105" h="126">
                <a:moveTo>
                  <a:pt x="f5" y="f8"/>
                </a:moveTo>
                <a:cubicBezTo>
                  <a:pt x="f5" y="f9"/>
                  <a:pt x="f5" y="f10"/>
                  <a:pt x="f5" y="f11"/>
                </a:cubicBezTo>
                <a:cubicBezTo>
                  <a:pt x="f12" y="f11"/>
                  <a:pt x="f13" y="f10"/>
                  <a:pt x="f14" y="f10"/>
                </a:cubicBezTo>
                <a:cubicBezTo>
                  <a:pt x="f15" y="f10"/>
                  <a:pt x="f16" y="f10"/>
                  <a:pt x="f16" y="f17"/>
                </a:cubicBezTo>
                <a:cubicBezTo>
                  <a:pt x="f18" y="f19"/>
                  <a:pt x="f20" y="f21"/>
                  <a:pt x="f22" y="f23"/>
                </a:cubicBezTo>
                <a:cubicBezTo>
                  <a:pt x="f24" y="f25"/>
                  <a:pt x="f26" y="f27"/>
                  <a:pt x="f28" y="f29"/>
                </a:cubicBezTo>
                <a:cubicBezTo>
                  <a:pt x="f30" y="f28"/>
                  <a:pt x="f31" y="f32"/>
                  <a:pt x="f32" y="f33"/>
                </a:cubicBezTo>
                <a:cubicBezTo>
                  <a:pt x="f34" y="f35"/>
                  <a:pt x="f33" y="f18"/>
                  <a:pt x="f29" y="f14"/>
                </a:cubicBezTo>
                <a:cubicBezTo>
                  <a:pt x="f36" y="f5"/>
                  <a:pt x="f37" y="f13"/>
                  <a:pt x="f38" y="f39"/>
                </a:cubicBezTo>
                <a:cubicBezTo>
                  <a:pt x="f40" y="f41"/>
                  <a:pt x="f25" y="f26"/>
                  <a:pt x="f42" y="f28"/>
                </a:cubicBezTo>
                <a:cubicBezTo>
                  <a:pt x="f43" y="f44"/>
                  <a:pt x="f27" y="f29"/>
                  <a:pt x="f45" y="f30"/>
                </a:cubicBezTo>
                <a:cubicBezTo>
                  <a:pt x="f46" y="f44"/>
                  <a:pt x="f47" y="f46"/>
                  <a:pt x="f30" y="f36"/>
                </a:cubicBezTo>
                <a:cubicBezTo>
                  <a:pt x="f48" y="f42"/>
                  <a:pt x="f49" y="f50"/>
                  <a:pt x="f35" y="f51"/>
                </a:cubicBezTo>
                <a:cubicBezTo>
                  <a:pt x="f41" y="f11"/>
                  <a:pt x="f52" y="f8"/>
                  <a:pt x="f53" y="f54"/>
                </a:cubicBezTo>
                <a:cubicBezTo>
                  <a:pt x="f55" y="f56"/>
                  <a:pt x="f33" y="f56"/>
                  <a:pt x="f31" y="f57"/>
                </a:cubicBezTo>
                <a:cubicBezTo>
                  <a:pt x="f58" y="f21"/>
                  <a:pt x="f43" y="f59"/>
                  <a:pt x="f40" y="f60"/>
                </a:cubicBezTo>
                <a:cubicBezTo>
                  <a:pt x="f50" y="f61"/>
                  <a:pt x="f50" y="f42"/>
                  <a:pt x="f62" y="f43"/>
                </a:cubicBezTo>
                <a:cubicBezTo>
                  <a:pt x="f25" y="f63"/>
                  <a:pt x="f64" y="f32"/>
                  <a:pt x="f17" y="f32"/>
                </a:cubicBezTo>
                <a:cubicBezTo>
                  <a:pt x="f8" y="f48"/>
                  <a:pt x="f65" y="f28"/>
                  <a:pt x="f66" y="f46"/>
                </a:cubicBezTo>
                <a:cubicBezTo>
                  <a:pt x="f67" y="f68"/>
                  <a:pt x="f67" y="f43"/>
                  <a:pt x="f69" y="f38"/>
                </a:cubicBezTo>
                <a:cubicBezTo>
                  <a:pt x="f54" y="f40"/>
                  <a:pt x="f10" y="f50"/>
                  <a:pt x="f23" y="f25"/>
                </a:cubicBezTo>
                <a:cubicBezTo>
                  <a:pt x="f70" y="f60"/>
                  <a:pt x="f71" y="f25"/>
                  <a:pt x="f40" y="f62"/>
                </a:cubicBezTo>
                <a:cubicBezTo>
                  <a:pt x="f37" y="f72"/>
                  <a:pt x="f36" y="f10"/>
                  <a:pt x="f44" y="f56"/>
                </a:cubicBezTo>
                <a:cubicBezTo>
                  <a:pt x="f48" y="f73"/>
                  <a:pt x="f31" y="f74"/>
                  <a:pt x="f32" y="f75"/>
                </a:cubicBezTo>
                <a:cubicBezTo>
                  <a:pt x="f30" y="f76"/>
                  <a:pt x="f47" y="f77"/>
                  <a:pt x="f36" y="f78"/>
                </a:cubicBezTo>
                <a:cubicBezTo>
                  <a:pt x="f79" y="f75"/>
                  <a:pt x="f59" y="f67"/>
                  <a:pt x="f11" y="f73"/>
                </a:cubicBezTo>
                <a:cubicBezTo>
                  <a:pt x="f8" y="f69"/>
                  <a:pt x="f54" y="f65"/>
                  <a:pt x="f54" y="f8"/>
                </a:cubicBezTo>
                <a:cubicBezTo>
                  <a:pt x="f80" y="f19"/>
                  <a:pt x="f73" y="f72"/>
                  <a:pt x="f81" y="f82"/>
                </a:cubicBezTo>
                <a:cubicBezTo>
                  <a:pt x="f83" y="f84"/>
                  <a:pt x="f85" y="f51"/>
                  <a:pt x="f86" y="f10"/>
                </a:cubicBezTo>
                <a:cubicBezTo>
                  <a:pt x="f87" y="f80"/>
                  <a:pt x="f88" y="f67"/>
                  <a:pt x="f89" y="f75"/>
                </a:cubicBezTo>
                <a:cubicBezTo>
                  <a:pt x="f77" y="f78"/>
                  <a:pt x="f74" y="f90"/>
                  <a:pt x="f73" y="f81"/>
                </a:cubicBezTo>
                <a:cubicBezTo>
                  <a:pt x="f80" y="f91"/>
                  <a:pt x="f9" y="f67"/>
                  <a:pt x="f17" y="f74"/>
                </a:cubicBezTo>
                <a:cubicBezTo>
                  <a:pt x="f59" y="f75"/>
                  <a:pt x="f61" y="f90"/>
                  <a:pt x="f45" y="f83"/>
                </a:cubicBezTo>
                <a:cubicBezTo>
                  <a:pt x="f63" y="f92"/>
                  <a:pt x="f47" y="f93"/>
                  <a:pt x="f46" y="f88"/>
                </a:cubicBezTo>
                <a:cubicBezTo>
                  <a:pt x="f46" y="f94"/>
                  <a:pt x="f95" y="f96"/>
                  <a:pt x="f97" y="f96"/>
                </a:cubicBezTo>
                <a:cubicBezTo>
                  <a:pt x="f98" y="f96"/>
                  <a:pt x="f82" y="f99"/>
                  <a:pt x="f8" y="f100"/>
                </a:cubicBezTo>
                <a:cubicBezTo>
                  <a:pt x="f56" y="f100"/>
                  <a:pt x="f73" y="f100"/>
                  <a:pt x="f91" y="f101"/>
                </a:cubicBezTo>
                <a:cubicBezTo>
                  <a:pt x="f74" y="f102"/>
                  <a:pt x="f77" y="f89"/>
                  <a:pt x="f93" y="f102"/>
                </a:cubicBezTo>
                <a:cubicBezTo>
                  <a:pt x="f87" y="f88"/>
                  <a:pt x="f6" y="f6"/>
                  <a:pt x="f6" y="f103"/>
                </a:cubicBezTo>
                <a:cubicBezTo>
                  <a:pt x="f6" y="f104"/>
                  <a:pt x="f105" y="f106"/>
                  <a:pt x="f89" y="f107"/>
                </a:cubicBezTo>
                <a:cubicBezTo>
                  <a:pt x="f90" y="f7"/>
                  <a:pt x="f74" y="f106"/>
                  <a:pt x="f66" y="f104"/>
                </a:cubicBezTo>
                <a:cubicBezTo>
                  <a:pt x="f69" y="f108"/>
                  <a:pt x="f80" y="f103"/>
                  <a:pt x="f109" y="f103"/>
                </a:cubicBezTo>
                <a:cubicBezTo>
                  <a:pt x="f23" y="f103"/>
                  <a:pt x="f50" y="f110"/>
                  <a:pt x="f61" y="f110"/>
                </a:cubicBezTo>
                <a:cubicBezTo>
                  <a:pt x="f27" y="f110"/>
                  <a:pt x="f36" y="f100"/>
                  <a:pt x="f47" y="f111"/>
                </a:cubicBezTo>
                <a:cubicBezTo>
                  <a:pt x="f30" y="f112"/>
                  <a:pt x="f32" y="f113"/>
                  <a:pt x="f33" y="f108"/>
                </a:cubicBezTo>
                <a:cubicBezTo>
                  <a:pt x="f34" y="f110"/>
                  <a:pt x="f49" y="f99"/>
                  <a:pt x="f34" y="f101"/>
                </a:cubicBezTo>
                <a:cubicBezTo>
                  <a:pt x="f33" y="f105"/>
                  <a:pt x="f33" y="f88"/>
                  <a:pt x="f49" y="f102"/>
                </a:cubicBezTo>
                <a:cubicBezTo>
                  <a:pt x="f55" y="f89"/>
                  <a:pt x="f114" y="f115"/>
                  <a:pt x="f34" y="f78"/>
                </a:cubicBezTo>
                <a:cubicBezTo>
                  <a:pt x="f53" y="f116"/>
                  <a:pt x="f117" y="f116"/>
                  <a:pt x="f117" y="f67"/>
                </a:cubicBezTo>
                <a:cubicBezTo>
                  <a:pt x="f117" y="f91"/>
                  <a:pt x="f22" y="f66"/>
                  <a:pt x="f118" y="f66"/>
                </a:cubicBezTo>
                <a:cubicBezTo>
                  <a:pt x="f14" y="f91"/>
                  <a:pt x="f13" y="f65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7" name="Freeform 19">
            <a:extLst>
              <a:ext uri="{FF2B5EF4-FFF2-40B4-BE49-F238E27FC236}">
                <a16:creationId xmlns:a16="http://schemas.microsoft.com/office/drawing/2014/main" id="{C0733490-6A4C-E2C6-BBB4-D13C56F44C9F}"/>
              </a:ext>
            </a:extLst>
          </p:cNvPr>
          <p:cNvSpPr/>
          <p:nvPr/>
        </p:nvSpPr>
        <p:spPr>
          <a:xfrm>
            <a:off x="6989765" y="1393829"/>
            <a:ext cx="385767" cy="2920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5"/>
              <a:gd name="f7" fmla="val 87"/>
              <a:gd name="f8" fmla="val 106"/>
              <a:gd name="f9" fmla="val 32"/>
              <a:gd name="f10" fmla="val 108"/>
              <a:gd name="f11" fmla="val 37"/>
              <a:gd name="f12" fmla="val 111"/>
              <a:gd name="f13" fmla="val 43"/>
              <a:gd name="f14" fmla="val 105"/>
              <a:gd name="f15" fmla="val 48"/>
              <a:gd name="f16" fmla="val 104"/>
              <a:gd name="f17" fmla="val 49"/>
              <a:gd name="f18" fmla="val 50"/>
              <a:gd name="f19" fmla="val 51"/>
              <a:gd name="f20" fmla="val 110"/>
              <a:gd name="f21" fmla="val 56"/>
              <a:gd name="f22" fmla="val 61"/>
              <a:gd name="f23" fmla="val 66"/>
              <a:gd name="f24" fmla="val 113"/>
              <a:gd name="f25" fmla="val 68"/>
              <a:gd name="f26" fmla="val 114"/>
              <a:gd name="f27" fmla="val 70"/>
              <a:gd name="f28" fmla="val 80"/>
              <a:gd name="f29" fmla="val 76"/>
              <a:gd name="f30" fmla="val 72"/>
              <a:gd name="f31" fmla="val 101"/>
              <a:gd name="f32" fmla="val 97"/>
              <a:gd name="f33" fmla="val 93"/>
              <a:gd name="f34" fmla="val 65"/>
              <a:gd name="f35" fmla="val 90"/>
              <a:gd name="f36" fmla="val 62"/>
              <a:gd name="f37" fmla="val 89"/>
              <a:gd name="f38" fmla="val 88"/>
              <a:gd name="f39" fmla="val 86"/>
              <a:gd name="f40" fmla="val 71"/>
              <a:gd name="f41" fmla="val 64"/>
              <a:gd name="f42" fmla="val 57"/>
              <a:gd name="f43" fmla="val 42"/>
              <a:gd name="f44" fmla="val 39"/>
              <a:gd name="f45" fmla="val 69"/>
              <a:gd name="f46" fmla="val 36"/>
              <a:gd name="f47" fmla="val 74"/>
              <a:gd name="f48" fmla="val 33"/>
              <a:gd name="f49" fmla="val 83"/>
              <a:gd name="f50" fmla="val 26"/>
              <a:gd name="f51" fmla="val 17"/>
              <a:gd name="f52" fmla="val 9"/>
              <a:gd name="f53" fmla="val 3"/>
              <a:gd name="f54" fmla="val 1"/>
              <a:gd name="f55" fmla="val 73"/>
              <a:gd name="f56" fmla="val 4"/>
              <a:gd name="f57" fmla="val 13"/>
              <a:gd name="f58" fmla="val 53"/>
              <a:gd name="f59" fmla="val 20"/>
              <a:gd name="f60" fmla="val 29"/>
              <a:gd name="f61" fmla="val 60"/>
              <a:gd name="f62" fmla="val 38"/>
              <a:gd name="f63" fmla="val 59"/>
              <a:gd name="f64" fmla="val 85"/>
              <a:gd name="f65" fmla="val 58"/>
              <a:gd name="f66" fmla="val 91"/>
              <a:gd name="f67" fmla="val 95"/>
              <a:gd name="f68" fmla="val 92"/>
              <a:gd name="f69" fmla="val 46"/>
              <a:gd name="f70" fmla="val 40"/>
              <a:gd name="f71" fmla="val 28"/>
              <a:gd name="f72" fmla="val 30"/>
              <a:gd name="f73" fmla="val 35"/>
              <a:gd name="f74" fmla="val 41"/>
              <a:gd name="f75" fmla="val 16"/>
              <a:gd name="f76" fmla="val 34"/>
              <a:gd name="f77" fmla="val 27"/>
              <a:gd name="f78" fmla="val 15"/>
              <a:gd name="f79" fmla="val 10"/>
              <a:gd name="f80" fmla="val 8"/>
              <a:gd name="f81" fmla="val 19"/>
              <a:gd name="f82" fmla="val 5"/>
              <a:gd name="f83" fmla="val 23"/>
              <a:gd name="f84" fmla="val 24"/>
              <a:gd name="f85" fmla="val 25"/>
              <a:gd name="f86" fmla="val 31"/>
              <a:gd name="f87" fmla="val 84"/>
              <a:gd name="f88" fmla="val 103"/>
              <a:gd name="f89" fmla="+- 0 0 -90"/>
              <a:gd name="f90" fmla="*/ f3 1 115"/>
              <a:gd name="f91" fmla="*/ f4 1 87"/>
              <a:gd name="f92" fmla="val f5"/>
              <a:gd name="f93" fmla="val f6"/>
              <a:gd name="f94" fmla="val f7"/>
              <a:gd name="f95" fmla="*/ f89 f0 1"/>
              <a:gd name="f96" fmla="+- f94 0 f92"/>
              <a:gd name="f97" fmla="+- f93 0 f92"/>
              <a:gd name="f98" fmla="*/ f95 1 f2"/>
              <a:gd name="f99" fmla="*/ f97 1 115"/>
              <a:gd name="f100" fmla="*/ f96 1 87"/>
              <a:gd name="f101" fmla="*/ 106 f97 1"/>
              <a:gd name="f102" fmla="*/ 32 f96 1"/>
              <a:gd name="f103" fmla="*/ 105 f97 1"/>
              <a:gd name="f104" fmla="*/ 48 f96 1"/>
              <a:gd name="f105" fmla="*/ 51 f96 1"/>
              <a:gd name="f106" fmla="*/ 66 f96 1"/>
              <a:gd name="f107" fmla="*/ 115 f97 1"/>
              <a:gd name="f108" fmla="*/ 80 f96 1"/>
              <a:gd name="f109" fmla="*/ 101 f97 1"/>
              <a:gd name="f110" fmla="*/ 68 f96 1"/>
              <a:gd name="f111" fmla="*/ 90 f97 1"/>
              <a:gd name="f112" fmla="*/ 62 f96 1"/>
              <a:gd name="f113" fmla="*/ 86 f97 1"/>
              <a:gd name="f114" fmla="*/ 42 f97 1"/>
              <a:gd name="f115" fmla="*/ 36 f97 1"/>
              <a:gd name="f116" fmla="*/ 74 f96 1"/>
              <a:gd name="f117" fmla="*/ 17 f97 1"/>
              <a:gd name="f118" fmla="*/ 87 f96 1"/>
              <a:gd name="f119" fmla="*/ 1 f97 1"/>
              <a:gd name="f120" fmla="*/ 73 f96 1"/>
              <a:gd name="f121" fmla="*/ 13 f97 1"/>
              <a:gd name="f122" fmla="*/ 53 f96 1"/>
              <a:gd name="f123" fmla="*/ 33 f97 1"/>
              <a:gd name="f124" fmla="*/ 60 f96 1"/>
              <a:gd name="f125" fmla="*/ 64 f96 1"/>
              <a:gd name="f126" fmla="*/ 85 f97 1"/>
              <a:gd name="f127" fmla="*/ 58 f96 1"/>
              <a:gd name="f128" fmla="*/ 95 f97 1"/>
              <a:gd name="f129" fmla="*/ 49 f96 1"/>
              <a:gd name="f130" fmla="*/ 39 f96 1"/>
              <a:gd name="f131" fmla="*/ 29 f96 1"/>
              <a:gd name="f132" fmla="*/ 35 f97 1"/>
              <a:gd name="f133" fmla="*/ 9 f97 1"/>
              <a:gd name="f134" fmla="*/ 34 f96 1"/>
              <a:gd name="f135" fmla="*/ 10 f97 1"/>
              <a:gd name="f136" fmla="*/ 8 f96 1"/>
              <a:gd name="f137" fmla="*/ 37 f97 1"/>
              <a:gd name="f138" fmla="*/ 17 f96 1"/>
              <a:gd name="f139" fmla="*/ 46 f97 1"/>
              <a:gd name="f140" fmla="*/ 25 f96 1"/>
              <a:gd name="f141" fmla="*/ 84 f97 1"/>
              <a:gd name="f142" fmla="*/ 33 f96 1"/>
              <a:gd name="f143" fmla="*/ 103 f97 1"/>
              <a:gd name="f144" fmla="*/ 31 f96 1"/>
              <a:gd name="f145" fmla="+- f98 0 f1"/>
              <a:gd name="f146" fmla="*/ f101 1 115"/>
              <a:gd name="f147" fmla="*/ f102 1 87"/>
              <a:gd name="f148" fmla="*/ f103 1 115"/>
              <a:gd name="f149" fmla="*/ f104 1 87"/>
              <a:gd name="f150" fmla="*/ f105 1 87"/>
              <a:gd name="f151" fmla="*/ f106 1 87"/>
              <a:gd name="f152" fmla="*/ f107 1 115"/>
              <a:gd name="f153" fmla="*/ f108 1 87"/>
              <a:gd name="f154" fmla="*/ f109 1 115"/>
              <a:gd name="f155" fmla="*/ f110 1 87"/>
              <a:gd name="f156" fmla="*/ f111 1 115"/>
              <a:gd name="f157" fmla="*/ f112 1 87"/>
              <a:gd name="f158" fmla="*/ f113 1 115"/>
              <a:gd name="f159" fmla="*/ f114 1 115"/>
              <a:gd name="f160" fmla="*/ f115 1 115"/>
              <a:gd name="f161" fmla="*/ f116 1 87"/>
              <a:gd name="f162" fmla="*/ f117 1 115"/>
              <a:gd name="f163" fmla="*/ f118 1 87"/>
              <a:gd name="f164" fmla="*/ f119 1 115"/>
              <a:gd name="f165" fmla="*/ f120 1 87"/>
              <a:gd name="f166" fmla="*/ f121 1 115"/>
              <a:gd name="f167" fmla="*/ f122 1 87"/>
              <a:gd name="f168" fmla="*/ f123 1 115"/>
              <a:gd name="f169" fmla="*/ f124 1 87"/>
              <a:gd name="f170" fmla="*/ f125 1 87"/>
              <a:gd name="f171" fmla="*/ f126 1 115"/>
              <a:gd name="f172" fmla="*/ f127 1 87"/>
              <a:gd name="f173" fmla="*/ f128 1 115"/>
              <a:gd name="f174" fmla="*/ f129 1 87"/>
              <a:gd name="f175" fmla="*/ f130 1 87"/>
              <a:gd name="f176" fmla="*/ f131 1 87"/>
              <a:gd name="f177" fmla="*/ f132 1 115"/>
              <a:gd name="f178" fmla="*/ f133 1 115"/>
              <a:gd name="f179" fmla="*/ f134 1 87"/>
              <a:gd name="f180" fmla="*/ f135 1 115"/>
              <a:gd name="f181" fmla="*/ f136 1 87"/>
              <a:gd name="f182" fmla="*/ f137 1 115"/>
              <a:gd name="f183" fmla="*/ f138 1 87"/>
              <a:gd name="f184" fmla="*/ f139 1 115"/>
              <a:gd name="f185" fmla="*/ f140 1 87"/>
              <a:gd name="f186" fmla="*/ f141 1 115"/>
              <a:gd name="f187" fmla="*/ f142 1 87"/>
              <a:gd name="f188" fmla="*/ f143 1 115"/>
              <a:gd name="f189" fmla="*/ f144 1 87"/>
              <a:gd name="f190" fmla="*/ 0 1 f99"/>
              <a:gd name="f191" fmla="*/ f93 1 f99"/>
              <a:gd name="f192" fmla="*/ 0 1 f100"/>
              <a:gd name="f193" fmla="*/ f94 1 f100"/>
              <a:gd name="f194" fmla="*/ f146 1 f99"/>
              <a:gd name="f195" fmla="*/ f147 1 f100"/>
              <a:gd name="f196" fmla="*/ f148 1 f99"/>
              <a:gd name="f197" fmla="*/ f149 1 f100"/>
              <a:gd name="f198" fmla="*/ f150 1 f100"/>
              <a:gd name="f199" fmla="*/ f151 1 f100"/>
              <a:gd name="f200" fmla="*/ f152 1 f99"/>
              <a:gd name="f201" fmla="*/ f153 1 f100"/>
              <a:gd name="f202" fmla="*/ f154 1 f99"/>
              <a:gd name="f203" fmla="*/ f155 1 f100"/>
              <a:gd name="f204" fmla="*/ f156 1 f99"/>
              <a:gd name="f205" fmla="*/ f157 1 f100"/>
              <a:gd name="f206" fmla="*/ f158 1 f99"/>
              <a:gd name="f207" fmla="*/ f159 1 f99"/>
              <a:gd name="f208" fmla="*/ f160 1 f99"/>
              <a:gd name="f209" fmla="*/ f161 1 f100"/>
              <a:gd name="f210" fmla="*/ f162 1 f99"/>
              <a:gd name="f211" fmla="*/ f163 1 f100"/>
              <a:gd name="f212" fmla="*/ f164 1 f99"/>
              <a:gd name="f213" fmla="*/ f165 1 f100"/>
              <a:gd name="f214" fmla="*/ f166 1 f99"/>
              <a:gd name="f215" fmla="*/ f167 1 f100"/>
              <a:gd name="f216" fmla="*/ f168 1 f99"/>
              <a:gd name="f217" fmla="*/ f169 1 f100"/>
              <a:gd name="f218" fmla="*/ f170 1 f100"/>
              <a:gd name="f219" fmla="*/ f171 1 f99"/>
              <a:gd name="f220" fmla="*/ f172 1 f100"/>
              <a:gd name="f221" fmla="*/ f173 1 f99"/>
              <a:gd name="f222" fmla="*/ f174 1 f100"/>
              <a:gd name="f223" fmla="*/ f175 1 f100"/>
              <a:gd name="f224" fmla="*/ f176 1 f100"/>
              <a:gd name="f225" fmla="*/ f177 1 f99"/>
              <a:gd name="f226" fmla="*/ f178 1 f99"/>
              <a:gd name="f227" fmla="*/ f179 1 f100"/>
              <a:gd name="f228" fmla="*/ f180 1 f99"/>
              <a:gd name="f229" fmla="*/ f181 1 f100"/>
              <a:gd name="f230" fmla="*/ f182 1 f99"/>
              <a:gd name="f231" fmla="*/ f183 1 f100"/>
              <a:gd name="f232" fmla="*/ f184 1 f99"/>
              <a:gd name="f233" fmla="*/ f185 1 f100"/>
              <a:gd name="f234" fmla="*/ f186 1 f99"/>
              <a:gd name="f235" fmla="*/ f187 1 f100"/>
              <a:gd name="f236" fmla="*/ f188 1 f99"/>
              <a:gd name="f237" fmla="*/ f189 1 f100"/>
              <a:gd name="f238" fmla="*/ f190 f90 1"/>
              <a:gd name="f239" fmla="*/ f191 f90 1"/>
              <a:gd name="f240" fmla="*/ f193 f91 1"/>
              <a:gd name="f241" fmla="*/ f192 f91 1"/>
              <a:gd name="f242" fmla="*/ f194 f90 1"/>
              <a:gd name="f243" fmla="*/ f195 f91 1"/>
              <a:gd name="f244" fmla="*/ f196 f90 1"/>
              <a:gd name="f245" fmla="*/ f197 f91 1"/>
              <a:gd name="f246" fmla="*/ f198 f91 1"/>
              <a:gd name="f247" fmla="*/ f199 f91 1"/>
              <a:gd name="f248" fmla="*/ f200 f90 1"/>
              <a:gd name="f249" fmla="*/ f201 f91 1"/>
              <a:gd name="f250" fmla="*/ f202 f90 1"/>
              <a:gd name="f251" fmla="*/ f203 f91 1"/>
              <a:gd name="f252" fmla="*/ f204 f90 1"/>
              <a:gd name="f253" fmla="*/ f205 f91 1"/>
              <a:gd name="f254" fmla="*/ f206 f90 1"/>
              <a:gd name="f255" fmla="*/ f207 f90 1"/>
              <a:gd name="f256" fmla="*/ f208 f90 1"/>
              <a:gd name="f257" fmla="*/ f209 f91 1"/>
              <a:gd name="f258" fmla="*/ f210 f90 1"/>
              <a:gd name="f259" fmla="*/ f211 f91 1"/>
              <a:gd name="f260" fmla="*/ f212 f90 1"/>
              <a:gd name="f261" fmla="*/ f213 f91 1"/>
              <a:gd name="f262" fmla="*/ f214 f90 1"/>
              <a:gd name="f263" fmla="*/ f215 f91 1"/>
              <a:gd name="f264" fmla="*/ f216 f90 1"/>
              <a:gd name="f265" fmla="*/ f217 f91 1"/>
              <a:gd name="f266" fmla="*/ f218 f91 1"/>
              <a:gd name="f267" fmla="*/ f219 f90 1"/>
              <a:gd name="f268" fmla="*/ f220 f91 1"/>
              <a:gd name="f269" fmla="*/ f221 f90 1"/>
              <a:gd name="f270" fmla="*/ f222 f91 1"/>
              <a:gd name="f271" fmla="*/ f223 f91 1"/>
              <a:gd name="f272" fmla="*/ f224 f91 1"/>
              <a:gd name="f273" fmla="*/ f225 f90 1"/>
              <a:gd name="f274" fmla="*/ f226 f90 1"/>
              <a:gd name="f275" fmla="*/ f227 f91 1"/>
              <a:gd name="f276" fmla="*/ f228 f90 1"/>
              <a:gd name="f277" fmla="*/ f229 f91 1"/>
              <a:gd name="f278" fmla="*/ f230 f90 1"/>
              <a:gd name="f279" fmla="*/ f231 f91 1"/>
              <a:gd name="f280" fmla="*/ f232 f90 1"/>
              <a:gd name="f281" fmla="*/ f233 f91 1"/>
              <a:gd name="f282" fmla="*/ f234 f90 1"/>
              <a:gd name="f283" fmla="*/ f235 f91 1"/>
              <a:gd name="f284" fmla="*/ f236 f90 1"/>
              <a:gd name="f285" fmla="*/ f237 f9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45">
                <a:pos x="f242" y="f243"/>
              </a:cxn>
              <a:cxn ang="f145">
                <a:pos x="f244" y="f245"/>
              </a:cxn>
              <a:cxn ang="f145">
                <a:pos x="f244" y="f246"/>
              </a:cxn>
              <a:cxn ang="f145">
                <a:pos x="f244" y="f247"/>
              </a:cxn>
              <a:cxn ang="f145">
                <a:pos x="f248" y="f249"/>
              </a:cxn>
              <a:cxn ang="f145">
                <a:pos x="f250" y="f251"/>
              </a:cxn>
              <a:cxn ang="f145">
                <a:pos x="f252" y="f253"/>
              </a:cxn>
              <a:cxn ang="f145">
                <a:pos x="f254" y="f253"/>
              </a:cxn>
              <a:cxn ang="f145">
                <a:pos x="f255" y="f251"/>
              </a:cxn>
              <a:cxn ang="f145">
                <a:pos x="f256" y="f257"/>
              </a:cxn>
              <a:cxn ang="f145">
                <a:pos x="f258" y="f259"/>
              </a:cxn>
              <a:cxn ang="f145">
                <a:pos x="f260" y="f261"/>
              </a:cxn>
              <a:cxn ang="f145">
                <a:pos x="f262" y="f263"/>
              </a:cxn>
              <a:cxn ang="f145">
                <a:pos x="f264" y="f265"/>
              </a:cxn>
              <a:cxn ang="f145">
                <a:pos x="f255" y="f266"/>
              </a:cxn>
              <a:cxn ang="f145">
                <a:pos x="f267" y="f268"/>
              </a:cxn>
              <a:cxn ang="f145">
                <a:pos x="f269" y="f270"/>
              </a:cxn>
              <a:cxn ang="f145">
                <a:pos x="f254" y="f271"/>
              </a:cxn>
              <a:cxn ang="f145">
                <a:pos x="f255" y="f272"/>
              </a:cxn>
              <a:cxn ang="f145">
                <a:pos x="f273" y="f243"/>
              </a:cxn>
              <a:cxn ang="f145">
                <a:pos x="f274" y="f275"/>
              </a:cxn>
              <a:cxn ang="f145">
                <a:pos x="f276" y="f277"/>
              </a:cxn>
              <a:cxn ang="f145">
                <a:pos x="f278" y="f279"/>
              </a:cxn>
              <a:cxn ang="f145">
                <a:pos x="f280" y="f281"/>
              </a:cxn>
              <a:cxn ang="f145">
                <a:pos x="f282" y="f275"/>
              </a:cxn>
              <a:cxn ang="f145">
                <a:pos x="f269" y="f283"/>
              </a:cxn>
              <a:cxn ang="f145">
                <a:pos x="f284" y="f285"/>
              </a:cxn>
              <a:cxn ang="f145">
                <a:pos x="f242" y="f243"/>
              </a:cxn>
            </a:cxnLst>
            <a:rect l="f238" t="f241" r="f239" b="f240"/>
            <a:pathLst>
              <a:path w="115" h="87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6" y="f18"/>
                  <a:pt x="f14" y="f19"/>
                </a:cubicBezTo>
                <a:cubicBezTo>
                  <a:pt x="f20" y="f21"/>
                  <a:pt x="f10" y="f22"/>
                  <a:pt x="f14" y="f23"/>
                </a:cubicBezTo>
                <a:cubicBezTo>
                  <a:pt x="f24" y="f25"/>
                  <a:pt x="f26" y="f27"/>
                  <a:pt x="f6" y="f28"/>
                </a:cubicBezTo>
                <a:cubicBezTo>
                  <a:pt x="f20" y="f29"/>
                  <a:pt x="f8" y="f30"/>
                  <a:pt x="f31" y="f25"/>
                </a:cubicBezTo>
                <a:cubicBezTo>
                  <a:pt x="f32" y="f23"/>
                  <a:pt x="f33" y="f34"/>
                  <a:pt x="f35" y="f36"/>
                </a:cubicBezTo>
                <a:cubicBezTo>
                  <a:pt x="f37" y="f22"/>
                  <a:pt x="f38" y="f22"/>
                  <a:pt x="f39" y="f36"/>
                </a:cubicBezTo>
                <a:cubicBezTo>
                  <a:pt x="f40" y="f41"/>
                  <a:pt x="f42" y="f23"/>
                  <a:pt x="f43" y="f25"/>
                </a:cubicBezTo>
                <a:cubicBezTo>
                  <a:pt x="f44" y="f45"/>
                  <a:pt x="f46" y="f27"/>
                  <a:pt x="f46" y="f47"/>
                </a:cubicBezTo>
                <a:cubicBezTo>
                  <a:pt x="f48" y="f49"/>
                  <a:pt x="f50" y="f7"/>
                  <a:pt x="f51" y="f7"/>
                </a:cubicBezTo>
                <a:cubicBezTo>
                  <a:pt x="f52" y="f39"/>
                  <a:pt x="f53" y="f28"/>
                  <a:pt x="f54" y="f55"/>
                </a:cubicBezTo>
                <a:cubicBezTo>
                  <a:pt x="f5" y="f41"/>
                  <a:pt x="f56" y="f21"/>
                  <a:pt x="f57" y="f58"/>
                </a:cubicBezTo>
                <a:cubicBezTo>
                  <a:pt x="f59" y="f18"/>
                  <a:pt x="f60" y="f58"/>
                  <a:pt x="f48" y="f61"/>
                </a:cubicBezTo>
                <a:cubicBezTo>
                  <a:pt x="f46" y="f41"/>
                  <a:pt x="f62" y="f41"/>
                  <a:pt x="f43" y="f41"/>
                </a:cubicBezTo>
                <a:cubicBezTo>
                  <a:pt x="f21" y="f36"/>
                  <a:pt x="f40" y="f63"/>
                  <a:pt x="f64" y="f65"/>
                </a:cubicBezTo>
                <a:cubicBezTo>
                  <a:pt x="f66" y="f42"/>
                  <a:pt x="f66" y="f19"/>
                  <a:pt x="f67" y="f17"/>
                </a:cubicBezTo>
                <a:cubicBezTo>
                  <a:pt x="f68" y="f69"/>
                  <a:pt x="f68" y="f70"/>
                  <a:pt x="f39" y="f44"/>
                </a:cubicBezTo>
                <a:cubicBezTo>
                  <a:pt x="f40" y="f46"/>
                  <a:pt x="f21" y="f9"/>
                  <a:pt x="f43" y="f60"/>
                </a:cubicBezTo>
                <a:cubicBezTo>
                  <a:pt x="f62" y="f71"/>
                  <a:pt x="f11" y="f72"/>
                  <a:pt x="f73" y="f9"/>
                </a:cubicBezTo>
                <a:cubicBezTo>
                  <a:pt x="f71" y="f74"/>
                  <a:pt x="f75" y="f43"/>
                  <a:pt x="f52" y="f76"/>
                </a:cubicBezTo>
                <a:cubicBezTo>
                  <a:pt x="f54" y="f77"/>
                  <a:pt x="f54" y="f78"/>
                  <a:pt x="f79" y="f80"/>
                </a:cubicBezTo>
                <a:cubicBezTo>
                  <a:pt x="f81" y="f5"/>
                  <a:pt x="f73" y="f82"/>
                  <a:pt x="f11" y="f51"/>
                </a:cubicBezTo>
                <a:cubicBezTo>
                  <a:pt x="f44" y="f83"/>
                  <a:pt x="f74" y="f84"/>
                  <a:pt x="f69" y="f85"/>
                </a:cubicBezTo>
                <a:cubicBezTo>
                  <a:pt x="f63" y="f71"/>
                  <a:pt x="f40" y="f86"/>
                  <a:pt x="f87" y="f76"/>
                </a:cubicBezTo>
                <a:cubicBezTo>
                  <a:pt x="f38" y="f73"/>
                  <a:pt x="f68" y="f46"/>
                  <a:pt x="f67" y="f48"/>
                </a:cubicBezTo>
                <a:cubicBezTo>
                  <a:pt x="f32" y="f86"/>
                  <a:pt x="f31" y="f86"/>
                  <a:pt x="f88" y="f86"/>
                </a:cubicBezTo>
                <a:cubicBezTo>
                  <a:pt x="f14" y="f72"/>
                  <a:pt x="f8" y="f60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8" name="Freeform 20">
            <a:extLst>
              <a:ext uri="{FF2B5EF4-FFF2-40B4-BE49-F238E27FC236}">
                <a16:creationId xmlns:a16="http://schemas.microsoft.com/office/drawing/2014/main" id="{7B6C193A-EF17-1F1C-4822-BB5AE63CDA6B}"/>
              </a:ext>
            </a:extLst>
          </p:cNvPr>
          <p:cNvSpPr/>
          <p:nvPr/>
        </p:nvSpPr>
        <p:spPr>
          <a:xfrm>
            <a:off x="4941883" y="1484308"/>
            <a:ext cx="215898" cy="33655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4"/>
              <a:gd name="f7" fmla="val 100"/>
              <a:gd name="f8" fmla="val 37"/>
              <a:gd name="f9" fmla="val 81"/>
              <a:gd name="f10" fmla="val 36"/>
              <a:gd name="f11" fmla="val 78"/>
              <a:gd name="f12" fmla="val 35"/>
              <a:gd name="f13" fmla="val 80"/>
              <a:gd name="f14" fmla="val 34"/>
              <a:gd name="f15" fmla="val 86"/>
              <a:gd name="f16" fmla="val 33"/>
              <a:gd name="f17" fmla="val 92"/>
              <a:gd name="f18" fmla="val 32"/>
              <a:gd name="f19" fmla="val 29"/>
              <a:gd name="f20" fmla="val 95"/>
              <a:gd name="f21" fmla="val 30"/>
              <a:gd name="f22" fmla="val 90"/>
              <a:gd name="f23" fmla="val 84"/>
              <a:gd name="f24" fmla="val 82"/>
              <a:gd name="f25" fmla="val 27"/>
              <a:gd name="f26" fmla="val 28"/>
              <a:gd name="f27" fmla="val 23"/>
              <a:gd name="f28" fmla="val 67"/>
              <a:gd name="f29" fmla="val 17"/>
              <a:gd name="f30" fmla="val 56"/>
              <a:gd name="f31" fmla="val 8"/>
              <a:gd name="f32" fmla="val 44"/>
              <a:gd name="f33" fmla="val 4"/>
              <a:gd name="f34" fmla="val 15"/>
              <a:gd name="f35" fmla="val 25"/>
              <a:gd name="f36" fmla="val 41"/>
              <a:gd name="f37" fmla="val 50"/>
              <a:gd name="f38" fmla="val 61"/>
              <a:gd name="f39" fmla="val 18"/>
              <a:gd name="f40" fmla="val 55"/>
              <a:gd name="f41" fmla="val 45"/>
              <a:gd name="f42" fmla="val 47"/>
              <a:gd name="f43" fmla="val 68"/>
              <a:gd name="f44" fmla="+- 0 0 -90"/>
              <a:gd name="f45" fmla="*/ f3 1 64"/>
              <a:gd name="f46" fmla="*/ f4 1 100"/>
              <a:gd name="f47" fmla="val f5"/>
              <a:gd name="f48" fmla="val f6"/>
              <a:gd name="f49" fmla="val f7"/>
              <a:gd name="f50" fmla="*/ f44 f0 1"/>
              <a:gd name="f51" fmla="+- f49 0 f47"/>
              <a:gd name="f52" fmla="+- f48 0 f47"/>
              <a:gd name="f53" fmla="*/ f50 1 f2"/>
              <a:gd name="f54" fmla="*/ f52 1 64"/>
              <a:gd name="f55" fmla="*/ f51 1 100"/>
              <a:gd name="f56" fmla="*/ 37 f52 1"/>
              <a:gd name="f57" fmla="*/ 81 f51 1"/>
              <a:gd name="f58" fmla="*/ 35 f52 1"/>
              <a:gd name="f59" fmla="*/ 80 f51 1"/>
              <a:gd name="f60" fmla="*/ 32 f52 1"/>
              <a:gd name="f61" fmla="*/ 100 f51 1"/>
              <a:gd name="f62" fmla="*/ 30 f52 1"/>
              <a:gd name="f63" fmla="*/ 86 f51 1"/>
              <a:gd name="f64" fmla="*/ 29 f52 1"/>
              <a:gd name="f65" fmla="*/ 27 f52 1"/>
              <a:gd name="f66" fmla="*/ 8 f52 1"/>
              <a:gd name="f67" fmla="*/ 44 f51 1"/>
              <a:gd name="f68" fmla="*/ 15 f52 1"/>
              <a:gd name="f69" fmla="*/ 8 f51 1"/>
              <a:gd name="f70" fmla="*/ 50 f52 1"/>
              <a:gd name="f71" fmla="*/ 55 f52 1"/>
              <a:gd name="f72" fmla="*/ 45 f51 1"/>
              <a:gd name="f73" fmla="+- f53 0 f1"/>
              <a:gd name="f74" fmla="*/ f56 1 64"/>
              <a:gd name="f75" fmla="*/ f57 1 100"/>
              <a:gd name="f76" fmla="*/ f58 1 64"/>
              <a:gd name="f77" fmla="*/ f59 1 100"/>
              <a:gd name="f78" fmla="*/ f60 1 64"/>
              <a:gd name="f79" fmla="*/ f61 1 100"/>
              <a:gd name="f80" fmla="*/ f62 1 64"/>
              <a:gd name="f81" fmla="*/ f63 1 100"/>
              <a:gd name="f82" fmla="*/ f64 1 64"/>
              <a:gd name="f83" fmla="*/ f65 1 64"/>
              <a:gd name="f84" fmla="*/ f66 1 64"/>
              <a:gd name="f85" fmla="*/ f67 1 100"/>
              <a:gd name="f86" fmla="*/ f68 1 64"/>
              <a:gd name="f87" fmla="*/ f69 1 100"/>
              <a:gd name="f88" fmla="*/ f70 1 64"/>
              <a:gd name="f89" fmla="*/ f71 1 64"/>
              <a:gd name="f90" fmla="*/ f72 1 100"/>
              <a:gd name="f91" fmla="*/ 0 1 f54"/>
              <a:gd name="f92" fmla="*/ f48 1 f54"/>
              <a:gd name="f93" fmla="*/ 0 1 f55"/>
              <a:gd name="f94" fmla="*/ f49 1 f55"/>
              <a:gd name="f95" fmla="*/ f74 1 f54"/>
              <a:gd name="f96" fmla="*/ f75 1 f55"/>
              <a:gd name="f97" fmla="*/ f76 1 f54"/>
              <a:gd name="f98" fmla="*/ f77 1 f55"/>
              <a:gd name="f99" fmla="*/ f78 1 f54"/>
              <a:gd name="f100" fmla="*/ f79 1 f55"/>
              <a:gd name="f101" fmla="*/ f80 1 f54"/>
              <a:gd name="f102" fmla="*/ f81 1 f55"/>
              <a:gd name="f103" fmla="*/ f82 1 f54"/>
              <a:gd name="f104" fmla="*/ f83 1 f54"/>
              <a:gd name="f105" fmla="*/ f84 1 f54"/>
              <a:gd name="f106" fmla="*/ f85 1 f55"/>
              <a:gd name="f107" fmla="*/ f86 1 f54"/>
              <a:gd name="f108" fmla="*/ f87 1 f55"/>
              <a:gd name="f109" fmla="*/ f88 1 f54"/>
              <a:gd name="f110" fmla="*/ f89 1 f54"/>
              <a:gd name="f111" fmla="*/ f90 1 f55"/>
              <a:gd name="f112" fmla="*/ f91 f45 1"/>
              <a:gd name="f113" fmla="*/ f92 f45 1"/>
              <a:gd name="f114" fmla="*/ f94 f46 1"/>
              <a:gd name="f115" fmla="*/ f93 f46 1"/>
              <a:gd name="f116" fmla="*/ f95 f45 1"/>
              <a:gd name="f117" fmla="*/ f96 f46 1"/>
              <a:gd name="f118" fmla="*/ f97 f45 1"/>
              <a:gd name="f119" fmla="*/ f98 f46 1"/>
              <a:gd name="f120" fmla="*/ f99 f45 1"/>
              <a:gd name="f121" fmla="*/ f100 f46 1"/>
              <a:gd name="f122" fmla="*/ f101 f45 1"/>
              <a:gd name="f123" fmla="*/ f102 f46 1"/>
              <a:gd name="f124" fmla="*/ f103 f45 1"/>
              <a:gd name="f125" fmla="*/ f104 f45 1"/>
              <a:gd name="f126" fmla="*/ f105 f45 1"/>
              <a:gd name="f127" fmla="*/ f106 f46 1"/>
              <a:gd name="f128" fmla="*/ f107 f45 1"/>
              <a:gd name="f129" fmla="*/ f108 f46 1"/>
              <a:gd name="f130" fmla="*/ f109 f45 1"/>
              <a:gd name="f131" fmla="*/ f110 f45 1"/>
              <a:gd name="f132" fmla="*/ f111 f4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3">
                <a:pos x="f116" y="f117"/>
              </a:cxn>
              <a:cxn ang="f73">
                <a:pos x="f118" y="f119"/>
              </a:cxn>
              <a:cxn ang="f73">
                <a:pos x="f120" y="f121"/>
              </a:cxn>
              <a:cxn ang="f73">
                <a:pos x="f122" y="f123"/>
              </a:cxn>
              <a:cxn ang="f73">
                <a:pos x="f124" y="f119"/>
              </a:cxn>
              <a:cxn ang="f73">
                <a:pos x="f125" y="f117"/>
              </a:cxn>
              <a:cxn ang="f73">
                <a:pos x="f126" y="f127"/>
              </a:cxn>
              <a:cxn ang="f73">
                <a:pos x="f128" y="f129"/>
              </a:cxn>
              <a:cxn ang="f73">
                <a:pos x="f130" y="f129"/>
              </a:cxn>
              <a:cxn ang="f73">
                <a:pos x="f131" y="f132"/>
              </a:cxn>
              <a:cxn ang="f73">
                <a:pos x="f116" y="f117"/>
              </a:cxn>
            </a:cxnLst>
            <a:rect l="f112" t="f115" r="f113" b="f114"/>
            <a:pathLst>
              <a:path w="64" h="100">
                <a:moveTo>
                  <a:pt x="f8" y="f9"/>
                </a:moveTo>
                <a:cubicBezTo>
                  <a:pt x="f10" y="f9"/>
                  <a:pt x="f10" y="f11"/>
                  <a:pt x="f12" y="f13"/>
                </a:cubicBezTo>
                <a:cubicBezTo>
                  <a:pt x="f14" y="f15"/>
                  <a:pt x="f16" y="f17"/>
                  <a:pt x="f18" y="f7"/>
                </a:cubicBezTo>
                <a:cubicBezTo>
                  <a:pt x="f19" y="f20"/>
                  <a:pt x="f21" y="f22"/>
                  <a:pt x="f21" y="f15"/>
                </a:cubicBezTo>
                <a:cubicBezTo>
                  <a:pt x="f21" y="f23"/>
                  <a:pt x="f21" y="f24"/>
                  <a:pt x="f19" y="f13"/>
                </a:cubicBezTo>
                <a:cubicBezTo>
                  <a:pt x="f25" y="f11"/>
                  <a:pt x="f26" y="f13"/>
                  <a:pt x="f25" y="f9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5" y="f16"/>
                  <a:pt x="f33" y="f29"/>
                  <a:pt x="f34" y="f31"/>
                </a:cubicBezTo>
                <a:cubicBezTo>
                  <a:pt x="f35" y="f5"/>
                  <a:pt x="f36" y="f5"/>
                  <a:pt x="f37" y="f31"/>
                </a:cubicBezTo>
                <a:cubicBezTo>
                  <a:pt x="f38" y="f39"/>
                  <a:pt x="f6" y="f14"/>
                  <a:pt x="f40" y="f41"/>
                </a:cubicBezTo>
                <a:cubicBezTo>
                  <a:pt x="f42" y="f30"/>
                  <a:pt x="f36" y="f43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9" name="Freeform 21">
            <a:extLst>
              <a:ext uri="{FF2B5EF4-FFF2-40B4-BE49-F238E27FC236}">
                <a16:creationId xmlns:a16="http://schemas.microsoft.com/office/drawing/2014/main" id="{571BF3CF-9E21-D927-D8FE-C8C491B6240D}"/>
              </a:ext>
            </a:extLst>
          </p:cNvPr>
          <p:cNvSpPr/>
          <p:nvPr/>
        </p:nvSpPr>
        <p:spPr>
          <a:xfrm>
            <a:off x="7069134" y="1133471"/>
            <a:ext cx="396877" cy="37147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8"/>
              <a:gd name="f7" fmla="val 110"/>
              <a:gd name="f8" fmla="val 82"/>
              <a:gd name="f9" fmla="val 109"/>
              <a:gd name="f10" fmla="val 108"/>
              <a:gd name="f11" fmla="val 81"/>
              <a:gd name="f12" fmla="val 79"/>
              <a:gd name="f13" fmla="val 77"/>
              <a:gd name="f14" fmla="val 107"/>
              <a:gd name="f15" fmla="val 75"/>
              <a:gd name="f16" fmla="val 104"/>
              <a:gd name="f17" fmla="val 102"/>
              <a:gd name="f18" fmla="val 76"/>
              <a:gd name="f19" fmla="val 96"/>
              <a:gd name="f20" fmla="val 72"/>
              <a:gd name="f21" fmla="val 94"/>
              <a:gd name="f22" fmla="val 69"/>
              <a:gd name="f23" fmla="val 92"/>
              <a:gd name="f24" fmla="val 58"/>
              <a:gd name="f25" fmla="val 84"/>
              <a:gd name="f26" fmla="val 47"/>
              <a:gd name="f27" fmla="val 37"/>
              <a:gd name="f28" fmla="val 68"/>
              <a:gd name="f29" fmla="val 34"/>
              <a:gd name="f30" fmla="val 65"/>
              <a:gd name="f31" fmla="val 31"/>
              <a:gd name="f32" fmla="val 27"/>
              <a:gd name="f33" fmla="val 67"/>
              <a:gd name="f34" fmla="val 19"/>
              <a:gd name="f35" fmla="val 11"/>
              <a:gd name="f36" fmla="val 70"/>
              <a:gd name="f37" fmla="val 5"/>
              <a:gd name="f38" fmla="val 63"/>
              <a:gd name="f39" fmla="val 57"/>
              <a:gd name="f40" fmla="val 4"/>
              <a:gd name="f41" fmla="val 41"/>
              <a:gd name="f42" fmla="val 9"/>
              <a:gd name="f43" fmla="val 35"/>
              <a:gd name="f44" fmla="val 18"/>
              <a:gd name="f45" fmla="val 32"/>
              <a:gd name="f46" fmla="val 25"/>
              <a:gd name="f47" fmla="val 33"/>
              <a:gd name="f48" fmla="val 39"/>
              <a:gd name="f49" fmla="val 38"/>
              <a:gd name="f50" fmla="val 36"/>
              <a:gd name="f51" fmla="val 55"/>
              <a:gd name="f52" fmla="val 60"/>
              <a:gd name="f53" fmla="val 62"/>
              <a:gd name="f54" fmla="val 64"/>
              <a:gd name="f55" fmla="val 51"/>
              <a:gd name="f56" fmla="val 73"/>
              <a:gd name="f57" fmla="val 74"/>
              <a:gd name="f58" fmla="val 90"/>
              <a:gd name="f59" fmla="val 78"/>
              <a:gd name="f60" fmla="val 93"/>
              <a:gd name="f61" fmla="val 86"/>
              <a:gd name="f62" fmla="val 91"/>
              <a:gd name="f63" fmla="val 89"/>
              <a:gd name="f64" fmla="val 88"/>
              <a:gd name="f65" fmla="val 83"/>
              <a:gd name="f66" fmla="val 87"/>
              <a:gd name="f67" fmla="val 53"/>
              <a:gd name="f68" fmla="val 40"/>
              <a:gd name="f69" fmla="val 61"/>
              <a:gd name="f70" fmla="val 48"/>
              <a:gd name="f71" fmla="val 17"/>
              <a:gd name="f72" fmla="val 45"/>
              <a:gd name="f73" fmla="val 1"/>
              <a:gd name="f74" fmla="val 8"/>
              <a:gd name="f75" fmla="val 14"/>
              <a:gd name="f76" fmla="val 23"/>
              <a:gd name="f77" fmla="val 30"/>
              <a:gd name="f78" fmla="val 66"/>
              <a:gd name="f79" fmla="val 50"/>
              <a:gd name="f80" fmla="val 101"/>
              <a:gd name="f81" fmla="val 105"/>
              <a:gd name="f82" fmla="val 106"/>
              <a:gd name="f83" fmla="val 80"/>
              <a:gd name="f84" fmla="val 115"/>
              <a:gd name="f85" fmla="val 116"/>
              <a:gd name="f86" fmla="val 113"/>
              <a:gd name="f87" fmla="val 111"/>
              <a:gd name="f88" fmla="val 85"/>
              <a:gd name="f89" fmla="val 97"/>
              <a:gd name="f90" fmla="val 99"/>
              <a:gd name="f91" fmla="+- 0 0 -90"/>
              <a:gd name="f92" fmla="*/ f3 1 118"/>
              <a:gd name="f93" fmla="*/ f4 1 110"/>
              <a:gd name="f94" fmla="val f5"/>
              <a:gd name="f95" fmla="val f6"/>
              <a:gd name="f96" fmla="val f7"/>
              <a:gd name="f97" fmla="*/ f91 f0 1"/>
              <a:gd name="f98" fmla="+- f96 0 f94"/>
              <a:gd name="f99" fmla="+- f95 0 f94"/>
              <a:gd name="f100" fmla="*/ f97 1 f2"/>
              <a:gd name="f101" fmla="*/ f99 1 118"/>
              <a:gd name="f102" fmla="*/ f98 1 110"/>
              <a:gd name="f103" fmla="*/ 82 f99 1"/>
              <a:gd name="f104" fmla="*/ 109 f98 1"/>
              <a:gd name="f105" fmla="*/ 79 f99 1"/>
              <a:gd name="f106" fmla="*/ 108 f98 1"/>
              <a:gd name="f107" fmla="*/ 75 f99 1"/>
              <a:gd name="f108" fmla="*/ 102 f98 1"/>
              <a:gd name="f109" fmla="*/ 69 f99 1"/>
              <a:gd name="f110" fmla="*/ 92 f98 1"/>
              <a:gd name="f111" fmla="*/ 37 f99 1"/>
              <a:gd name="f112" fmla="*/ 68 f98 1"/>
              <a:gd name="f113" fmla="*/ 27 f99 1"/>
              <a:gd name="f114" fmla="*/ 67 f98 1"/>
              <a:gd name="f115" fmla="*/ 5 f99 1"/>
              <a:gd name="f116" fmla="*/ 63 f98 1"/>
              <a:gd name="f117" fmla="*/ 4 f99 1"/>
              <a:gd name="f118" fmla="*/ 41 f98 1"/>
              <a:gd name="f119" fmla="*/ 25 f99 1"/>
              <a:gd name="f120" fmla="*/ 35 f98 1"/>
              <a:gd name="f121" fmla="*/ 36 f99 1"/>
              <a:gd name="f122" fmla="*/ 55 f98 1"/>
              <a:gd name="f123" fmla="*/ 39 f99 1"/>
              <a:gd name="f124" fmla="*/ 64 f98 1"/>
              <a:gd name="f125" fmla="*/ 74 f99 1"/>
              <a:gd name="f126" fmla="*/ 90 f98 1"/>
              <a:gd name="f127" fmla="*/ 86 f99 1"/>
              <a:gd name="f128" fmla="*/ 91 f98 1"/>
              <a:gd name="f129" fmla="*/ 87 f99 1"/>
              <a:gd name="f130" fmla="*/ 78 f98 1"/>
              <a:gd name="f131" fmla="*/ 64 f99 1"/>
              <a:gd name="f132" fmla="*/ 40 f98 1"/>
              <a:gd name="f133" fmla="*/ 57 f99 1"/>
              <a:gd name="f134" fmla="*/ 37 f98 1"/>
              <a:gd name="f135" fmla="*/ 25 f98 1"/>
              <a:gd name="f136" fmla="*/ 45 f99 1"/>
              <a:gd name="f137" fmla="*/ 4 f98 1"/>
              <a:gd name="f138" fmla="*/ 67 f99 1"/>
              <a:gd name="f139" fmla="*/ 8 f98 1"/>
              <a:gd name="f140" fmla="*/ 68 f99 1"/>
              <a:gd name="f141" fmla="*/ 30 f98 1"/>
              <a:gd name="f142" fmla="*/ 91 f99 1"/>
              <a:gd name="f143" fmla="*/ 75 f98 1"/>
              <a:gd name="f144" fmla="*/ 104 f99 1"/>
              <a:gd name="f145" fmla="*/ 83 f98 1"/>
              <a:gd name="f146" fmla="*/ 106 f99 1"/>
              <a:gd name="f147" fmla="*/ 79 f98 1"/>
              <a:gd name="f148" fmla="*/ 118 f99 1"/>
              <a:gd name="f149" fmla="*/ 86 f98 1"/>
              <a:gd name="f150" fmla="*/ 113 f99 1"/>
              <a:gd name="f151" fmla="*/ 88 f98 1"/>
              <a:gd name="f152" fmla="*/ 108 f99 1"/>
              <a:gd name="f153" fmla="*/ 96 f99 1"/>
              <a:gd name="f154" fmla="*/ 97 f98 1"/>
              <a:gd name="f155" fmla="*/ 93 f99 1"/>
              <a:gd name="f156" fmla="*/ 101 f98 1"/>
              <a:gd name="f157" fmla="+- f100 0 f1"/>
              <a:gd name="f158" fmla="*/ f103 1 118"/>
              <a:gd name="f159" fmla="*/ f104 1 110"/>
              <a:gd name="f160" fmla="*/ f105 1 118"/>
              <a:gd name="f161" fmla="*/ f106 1 110"/>
              <a:gd name="f162" fmla="*/ f107 1 118"/>
              <a:gd name="f163" fmla="*/ f108 1 110"/>
              <a:gd name="f164" fmla="*/ f109 1 118"/>
              <a:gd name="f165" fmla="*/ f110 1 110"/>
              <a:gd name="f166" fmla="*/ f111 1 118"/>
              <a:gd name="f167" fmla="*/ f112 1 110"/>
              <a:gd name="f168" fmla="*/ f113 1 118"/>
              <a:gd name="f169" fmla="*/ f114 1 110"/>
              <a:gd name="f170" fmla="*/ f115 1 118"/>
              <a:gd name="f171" fmla="*/ f116 1 110"/>
              <a:gd name="f172" fmla="*/ f117 1 118"/>
              <a:gd name="f173" fmla="*/ f118 1 110"/>
              <a:gd name="f174" fmla="*/ f119 1 118"/>
              <a:gd name="f175" fmla="*/ f120 1 110"/>
              <a:gd name="f176" fmla="*/ f121 1 118"/>
              <a:gd name="f177" fmla="*/ f122 1 110"/>
              <a:gd name="f178" fmla="*/ f123 1 118"/>
              <a:gd name="f179" fmla="*/ f124 1 110"/>
              <a:gd name="f180" fmla="*/ f125 1 118"/>
              <a:gd name="f181" fmla="*/ f126 1 110"/>
              <a:gd name="f182" fmla="*/ f127 1 118"/>
              <a:gd name="f183" fmla="*/ f128 1 110"/>
              <a:gd name="f184" fmla="*/ f129 1 118"/>
              <a:gd name="f185" fmla="*/ f130 1 110"/>
              <a:gd name="f186" fmla="*/ f131 1 118"/>
              <a:gd name="f187" fmla="*/ f132 1 110"/>
              <a:gd name="f188" fmla="*/ f133 1 118"/>
              <a:gd name="f189" fmla="*/ f134 1 110"/>
              <a:gd name="f190" fmla="*/ f135 1 110"/>
              <a:gd name="f191" fmla="*/ f136 1 118"/>
              <a:gd name="f192" fmla="*/ f137 1 110"/>
              <a:gd name="f193" fmla="*/ f138 1 118"/>
              <a:gd name="f194" fmla="*/ f139 1 110"/>
              <a:gd name="f195" fmla="*/ f140 1 118"/>
              <a:gd name="f196" fmla="*/ f141 1 110"/>
              <a:gd name="f197" fmla="*/ f142 1 118"/>
              <a:gd name="f198" fmla="*/ f143 1 110"/>
              <a:gd name="f199" fmla="*/ f144 1 118"/>
              <a:gd name="f200" fmla="*/ f145 1 110"/>
              <a:gd name="f201" fmla="*/ f146 1 118"/>
              <a:gd name="f202" fmla="*/ f147 1 110"/>
              <a:gd name="f203" fmla="*/ f148 1 118"/>
              <a:gd name="f204" fmla="*/ f149 1 110"/>
              <a:gd name="f205" fmla="*/ f150 1 118"/>
              <a:gd name="f206" fmla="*/ f151 1 110"/>
              <a:gd name="f207" fmla="*/ f152 1 118"/>
              <a:gd name="f208" fmla="*/ f153 1 118"/>
              <a:gd name="f209" fmla="*/ f154 1 110"/>
              <a:gd name="f210" fmla="*/ f155 1 118"/>
              <a:gd name="f211" fmla="*/ f156 1 110"/>
              <a:gd name="f212" fmla="*/ 0 1 f101"/>
              <a:gd name="f213" fmla="*/ f95 1 f101"/>
              <a:gd name="f214" fmla="*/ 0 1 f102"/>
              <a:gd name="f215" fmla="*/ f96 1 f102"/>
              <a:gd name="f216" fmla="*/ f158 1 f101"/>
              <a:gd name="f217" fmla="*/ f159 1 f102"/>
              <a:gd name="f218" fmla="*/ f160 1 f101"/>
              <a:gd name="f219" fmla="*/ f161 1 f102"/>
              <a:gd name="f220" fmla="*/ f162 1 f101"/>
              <a:gd name="f221" fmla="*/ f163 1 f102"/>
              <a:gd name="f222" fmla="*/ f164 1 f101"/>
              <a:gd name="f223" fmla="*/ f165 1 f102"/>
              <a:gd name="f224" fmla="*/ f166 1 f101"/>
              <a:gd name="f225" fmla="*/ f167 1 f102"/>
              <a:gd name="f226" fmla="*/ f168 1 f101"/>
              <a:gd name="f227" fmla="*/ f169 1 f102"/>
              <a:gd name="f228" fmla="*/ f170 1 f101"/>
              <a:gd name="f229" fmla="*/ f171 1 f102"/>
              <a:gd name="f230" fmla="*/ f172 1 f101"/>
              <a:gd name="f231" fmla="*/ f173 1 f102"/>
              <a:gd name="f232" fmla="*/ f174 1 f101"/>
              <a:gd name="f233" fmla="*/ f175 1 f102"/>
              <a:gd name="f234" fmla="*/ f176 1 f101"/>
              <a:gd name="f235" fmla="*/ f177 1 f102"/>
              <a:gd name="f236" fmla="*/ f178 1 f101"/>
              <a:gd name="f237" fmla="*/ f179 1 f102"/>
              <a:gd name="f238" fmla="*/ f180 1 f101"/>
              <a:gd name="f239" fmla="*/ f181 1 f102"/>
              <a:gd name="f240" fmla="*/ f182 1 f101"/>
              <a:gd name="f241" fmla="*/ f183 1 f102"/>
              <a:gd name="f242" fmla="*/ f184 1 f101"/>
              <a:gd name="f243" fmla="*/ f185 1 f102"/>
              <a:gd name="f244" fmla="*/ f186 1 f101"/>
              <a:gd name="f245" fmla="*/ f187 1 f102"/>
              <a:gd name="f246" fmla="*/ f188 1 f101"/>
              <a:gd name="f247" fmla="*/ f189 1 f102"/>
              <a:gd name="f248" fmla="*/ f190 1 f102"/>
              <a:gd name="f249" fmla="*/ f191 1 f101"/>
              <a:gd name="f250" fmla="*/ f192 1 f102"/>
              <a:gd name="f251" fmla="*/ f193 1 f101"/>
              <a:gd name="f252" fmla="*/ f194 1 f102"/>
              <a:gd name="f253" fmla="*/ f195 1 f101"/>
              <a:gd name="f254" fmla="*/ f196 1 f102"/>
              <a:gd name="f255" fmla="*/ f197 1 f101"/>
              <a:gd name="f256" fmla="*/ f198 1 f102"/>
              <a:gd name="f257" fmla="*/ f199 1 f101"/>
              <a:gd name="f258" fmla="*/ f200 1 f102"/>
              <a:gd name="f259" fmla="*/ f201 1 f101"/>
              <a:gd name="f260" fmla="*/ f202 1 f102"/>
              <a:gd name="f261" fmla="*/ f203 1 f101"/>
              <a:gd name="f262" fmla="*/ f204 1 f102"/>
              <a:gd name="f263" fmla="*/ f205 1 f101"/>
              <a:gd name="f264" fmla="*/ f206 1 f102"/>
              <a:gd name="f265" fmla="*/ f207 1 f101"/>
              <a:gd name="f266" fmla="*/ f208 1 f101"/>
              <a:gd name="f267" fmla="*/ f209 1 f102"/>
              <a:gd name="f268" fmla="*/ f210 1 f101"/>
              <a:gd name="f269" fmla="*/ f211 1 f102"/>
              <a:gd name="f270" fmla="*/ f212 f92 1"/>
              <a:gd name="f271" fmla="*/ f213 f92 1"/>
              <a:gd name="f272" fmla="*/ f215 f93 1"/>
              <a:gd name="f273" fmla="*/ f214 f93 1"/>
              <a:gd name="f274" fmla="*/ f216 f92 1"/>
              <a:gd name="f275" fmla="*/ f217 f93 1"/>
              <a:gd name="f276" fmla="*/ f218 f92 1"/>
              <a:gd name="f277" fmla="*/ f219 f93 1"/>
              <a:gd name="f278" fmla="*/ f220 f92 1"/>
              <a:gd name="f279" fmla="*/ f221 f93 1"/>
              <a:gd name="f280" fmla="*/ f222 f92 1"/>
              <a:gd name="f281" fmla="*/ f223 f93 1"/>
              <a:gd name="f282" fmla="*/ f224 f92 1"/>
              <a:gd name="f283" fmla="*/ f225 f93 1"/>
              <a:gd name="f284" fmla="*/ f226 f92 1"/>
              <a:gd name="f285" fmla="*/ f227 f93 1"/>
              <a:gd name="f286" fmla="*/ f228 f92 1"/>
              <a:gd name="f287" fmla="*/ f229 f93 1"/>
              <a:gd name="f288" fmla="*/ f230 f92 1"/>
              <a:gd name="f289" fmla="*/ f231 f93 1"/>
              <a:gd name="f290" fmla="*/ f232 f92 1"/>
              <a:gd name="f291" fmla="*/ f233 f93 1"/>
              <a:gd name="f292" fmla="*/ f234 f92 1"/>
              <a:gd name="f293" fmla="*/ f235 f93 1"/>
              <a:gd name="f294" fmla="*/ f236 f92 1"/>
              <a:gd name="f295" fmla="*/ f237 f93 1"/>
              <a:gd name="f296" fmla="*/ f238 f92 1"/>
              <a:gd name="f297" fmla="*/ f239 f93 1"/>
              <a:gd name="f298" fmla="*/ f240 f92 1"/>
              <a:gd name="f299" fmla="*/ f241 f93 1"/>
              <a:gd name="f300" fmla="*/ f242 f92 1"/>
              <a:gd name="f301" fmla="*/ f243 f93 1"/>
              <a:gd name="f302" fmla="*/ f244 f92 1"/>
              <a:gd name="f303" fmla="*/ f245 f93 1"/>
              <a:gd name="f304" fmla="*/ f246 f92 1"/>
              <a:gd name="f305" fmla="*/ f247 f93 1"/>
              <a:gd name="f306" fmla="*/ f248 f93 1"/>
              <a:gd name="f307" fmla="*/ f249 f92 1"/>
              <a:gd name="f308" fmla="*/ f250 f93 1"/>
              <a:gd name="f309" fmla="*/ f251 f92 1"/>
              <a:gd name="f310" fmla="*/ f252 f93 1"/>
              <a:gd name="f311" fmla="*/ f253 f92 1"/>
              <a:gd name="f312" fmla="*/ f254 f93 1"/>
              <a:gd name="f313" fmla="*/ f255 f92 1"/>
              <a:gd name="f314" fmla="*/ f256 f93 1"/>
              <a:gd name="f315" fmla="*/ f257 f92 1"/>
              <a:gd name="f316" fmla="*/ f258 f93 1"/>
              <a:gd name="f317" fmla="*/ f259 f92 1"/>
              <a:gd name="f318" fmla="*/ f260 f93 1"/>
              <a:gd name="f319" fmla="*/ f261 f92 1"/>
              <a:gd name="f320" fmla="*/ f262 f93 1"/>
              <a:gd name="f321" fmla="*/ f263 f92 1"/>
              <a:gd name="f322" fmla="*/ f264 f93 1"/>
              <a:gd name="f323" fmla="*/ f265 f92 1"/>
              <a:gd name="f324" fmla="*/ f266 f92 1"/>
              <a:gd name="f325" fmla="*/ f267 f93 1"/>
              <a:gd name="f326" fmla="*/ f268 f92 1"/>
              <a:gd name="f327" fmla="*/ f269 f9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57">
                <a:pos x="f274" y="f275"/>
              </a:cxn>
              <a:cxn ang="f157">
                <a:pos x="f276" y="f277"/>
              </a:cxn>
              <a:cxn ang="f157">
                <a:pos x="f278" y="f279"/>
              </a:cxn>
              <a:cxn ang="f157">
                <a:pos x="f280" y="f281"/>
              </a:cxn>
              <a:cxn ang="f157">
                <a:pos x="f282" y="f283"/>
              </a:cxn>
              <a:cxn ang="f157">
                <a:pos x="f284" y="f285"/>
              </a:cxn>
              <a:cxn ang="f157">
                <a:pos x="f286" y="f287"/>
              </a:cxn>
              <a:cxn ang="f157">
                <a:pos x="f288" y="f289"/>
              </a:cxn>
              <a:cxn ang="f157">
                <a:pos x="f290" y="f291"/>
              </a:cxn>
              <a:cxn ang="f157">
                <a:pos x="f292" y="f293"/>
              </a:cxn>
              <a:cxn ang="f157">
                <a:pos x="f294" y="f295"/>
              </a:cxn>
              <a:cxn ang="f157">
                <a:pos x="f296" y="f297"/>
              </a:cxn>
              <a:cxn ang="f157">
                <a:pos x="f298" y="f299"/>
              </a:cxn>
              <a:cxn ang="f157">
                <a:pos x="f300" y="f301"/>
              </a:cxn>
              <a:cxn ang="f157">
                <a:pos x="f302" y="f303"/>
              </a:cxn>
              <a:cxn ang="f157">
                <a:pos x="f304" y="f305"/>
              </a:cxn>
              <a:cxn ang="f157">
                <a:pos x="f282" y="f306"/>
              </a:cxn>
              <a:cxn ang="f157">
                <a:pos x="f307" y="f308"/>
              </a:cxn>
              <a:cxn ang="f157">
                <a:pos x="f309" y="f310"/>
              </a:cxn>
              <a:cxn ang="f157">
                <a:pos x="f311" y="f312"/>
              </a:cxn>
              <a:cxn ang="f157">
                <a:pos x="f311" y="f305"/>
              </a:cxn>
              <a:cxn ang="f157">
                <a:pos x="f313" y="f314"/>
              </a:cxn>
              <a:cxn ang="f157">
                <a:pos x="f315" y="f316"/>
              </a:cxn>
              <a:cxn ang="f157">
                <a:pos x="f317" y="f318"/>
              </a:cxn>
              <a:cxn ang="f157">
                <a:pos x="f319" y="f320"/>
              </a:cxn>
              <a:cxn ang="f157">
                <a:pos x="f321" y="f322"/>
              </a:cxn>
              <a:cxn ang="f157">
                <a:pos x="f323" y="f322"/>
              </a:cxn>
              <a:cxn ang="f157">
                <a:pos x="f317" y="f322"/>
              </a:cxn>
              <a:cxn ang="f157">
                <a:pos x="f324" y="f325"/>
              </a:cxn>
              <a:cxn ang="f157">
                <a:pos x="f326" y="f327"/>
              </a:cxn>
              <a:cxn ang="f157">
                <a:pos x="f274" y="f275"/>
              </a:cxn>
            </a:cxnLst>
            <a:rect l="f270" t="f273" r="f271" b="f272"/>
            <a:pathLst>
              <a:path w="118" h="110">
                <a:moveTo>
                  <a:pt x="f8" y="f9"/>
                </a:moveTo>
                <a:cubicBezTo>
                  <a:pt x="f8" y="f10"/>
                  <a:pt x="f11" y="f10"/>
                  <a:pt x="f12" y="f10"/>
                </a:cubicBezTo>
                <a:cubicBezTo>
                  <a:pt x="f13" y="f14"/>
                  <a:pt x="f15" y="f16"/>
                  <a:pt x="f15" y="f17"/>
                </a:cubicBezTo>
                <a:cubicBezTo>
                  <a:pt x="f18" y="f19"/>
                  <a:pt x="f20" y="f21"/>
                  <a:pt x="f22" y="f23"/>
                </a:cubicBezTo>
                <a:cubicBezTo>
                  <a:pt x="f24" y="f25"/>
                  <a:pt x="f26" y="f18"/>
                  <a:pt x="f27" y="f28"/>
                </a:cubicBezTo>
                <a:cubicBezTo>
                  <a:pt x="f29" y="f30"/>
                  <a:pt x="f31" y="f30"/>
                  <a:pt x="f32" y="f33"/>
                </a:cubicBezTo>
                <a:cubicBezTo>
                  <a:pt x="f34" y="f20"/>
                  <a:pt x="f35" y="f36"/>
                  <a:pt x="f37" y="f38"/>
                </a:cubicBezTo>
                <a:cubicBezTo>
                  <a:pt x="f5" y="f39"/>
                  <a:pt x="f5" y="f26"/>
                  <a:pt x="f40" y="f41"/>
                </a:cubicBezTo>
                <a:cubicBezTo>
                  <a:pt x="f42" y="f43"/>
                  <a:pt x="f44" y="f45"/>
                  <a:pt x="f46" y="f43"/>
                </a:cubicBezTo>
                <a:cubicBezTo>
                  <a:pt x="f47" y="f48"/>
                  <a:pt x="f49" y="f26"/>
                  <a:pt x="f50" y="f51"/>
                </a:cubicBezTo>
                <a:cubicBezTo>
                  <a:pt x="f29" y="f52"/>
                  <a:pt x="f50" y="f53"/>
                  <a:pt x="f48" y="f54"/>
                </a:cubicBezTo>
                <a:cubicBezTo>
                  <a:pt x="f55" y="f56"/>
                  <a:pt x="f38" y="f11"/>
                  <a:pt x="f57" y="f58"/>
                </a:cubicBezTo>
                <a:cubicBezTo>
                  <a:pt x="f59" y="f21"/>
                  <a:pt x="f25" y="f60"/>
                  <a:pt x="f61" y="f62"/>
                </a:cubicBezTo>
                <a:cubicBezTo>
                  <a:pt x="f63" y="f64"/>
                  <a:pt x="f62" y="f65"/>
                  <a:pt x="f66" y="f59"/>
                </a:cubicBezTo>
                <a:cubicBezTo>
                  <a:pt x="f12" y="f30"/>
                  <a:pt x="f20" y="f67"/>
                  <a:pt x="f54" y="f68"/>
                </a:cubicBezTo>
                <a:cubicBezTo>
                  <a:pt x="f38" y="f49"/>
                  <a:pt x="f69" y="f50"/>
                  <a:pt x="f39" y="f27"/>
                </a:cubicBezTo>
                <a:cubicBezTo>
                  <a:pt x="f70" y="f48"/>
                  <a:pt x="f68" y="f47"/>
                  <a:pt x="f27" y="f46"/>
                </a:cubicBezTo>
                <a:cubicBezTo>
                  <a:pt x="f43" y="f71"/>
                  <a:pt x="f49" y="f42"/>
                  <a:pt x="f72" y="f40"/>
                </a:cubicBezTo>
                <a:cubicBezTo>
                  <a:pt x="f55" y="f5"/>
                  <a:pt x="f69" y="f73"/>
                  <a:pt x="f33" y="f74"/>
                </a:cubicBezTo>
                <a:cubicBezTo>
                  <a:pt x="f56" y="f75"/>
                  <a:pt x="f56" y="f76"/>
                  <a:pt x="f28" y="f77"/>
                </a:cubicBezTo>
                <a:cubicBezTo>
                  <a:pt x="f30" y="f47"/>
                  <a:pt x="f78" y="f43"/>
                  <a:pt x="f28" y="f27"/>
                </a:cubicBezTo>
                <a:cubicBezTo>
                  <a:pt x="f15" y="f79"/>
                  <a:pt x="f25" y="f53"/>
                  <a:pt x="f62" y="f15"/>
                </a:cubicBezTo>
                <a:cubicBezTo>
                  <a:pt x="f21" y="f11"/>
                  <a:pt x="f80" y="f12"/>
                  <a:pt x="f16" y="f65"/>
                </a:cubicBezTo>
                <a:cubicBezTo>
                  <a:pt x="f81" y="f8"/>
                  <a:pt x="f82" y="f83"/>
                  <a:pt x="f82" y="f12"/>
                </a:cubicBezTo>
                <a:cubicBezTo>
                  <a:pt x="f82" y="f58"/>
                  <a:pt x="f84" y="f65"/>
                  <a:pt x="f6" y="f61"/>
                </a:cubicBezTo>
                <a:cubicBezTo>
                  <a:pt x="f6" y="f63"/>
                  <a:pt x="f85" y="f58"/>
                  <a:pt x="f86" y="f64"/>
                </a:cubicBezTo>
                <a:cubicBezTo>
                  <a:pt x="f87" y="f64"/>
                  <a:pt x="f7" y="f88"/>
                  <a:pt x="f10" y="f64"/>
                </a:cubicBezTo>
                <a:cubicBezTo>
                  <a:pt x="f14" y="f64"/>
                  <a:pt x="f82" y="f66"/>
                  <a:pt x="f82" y="f64"/>
                </a:cubicBezTo>
                <a:cubicBezTo>
                  <a:pt x="f81" y="f21"/>
                  <a:pt x="f17" y="f89"/>
                  <a:pt x="f19" y="f89"/>
                </a:cubicBezTo>
                <a:cubicBezTo>
                  <a:pt x="f60" y="f89"/>
                  <a:pt x="f60" y="f90"/>
                  <a:pt x="f60" y="f80"/>
                </a:cubicBezTo>
                <a:cubicBezTo>
                  <a:pt x="f23" y="f14"/>
                  <a:pt x="f63" y="f7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0" name="Freeform 22">
            <a:extLst>
              <a:ext uri="{FF2B5EF4-FFF2-40B4-BE49-F238E27FC236}">
                <a16:creationId xmlns:a16="http://schemas.microsoft.com/office/drawing/2014/main" id="{AAE267DB-1BF9-DEFE-6DCE-C23A5149C773}"/>
              </a:ext>
            </a:extLst>
          </p:cNvPr>
          <p:cNvSpPr/>
          <p:nvPr/>
        </p:nvSpPr>
        <p:spPr>
          <a:xfrm>
            <a:off x="7526334" y="1628775"/>
            <a:ext cx="357192" cy="36830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6"/>
              <a:gd name="f7" fmla="val 109"/>
              <a:gd name="f8" fmla="val 21"/>
              <a:gd name="f9" fmla="val 23"/>
              <a:gd name="f10" fmla="val 25"/>
              <a:gd name="f11" fmla="val 1"/>
              <a:gd name="f12" fmla="val 27"/>
              <a:gd name="f13" fmla="val 2"/>
              <a:gd name="f14" fmla="val 30"/>
              <a:gd name="f15" fmla="val 3"/>
              <a:gd name="f16" fmla="val 31"/>
              <a:gd name="f17" fmla="val 5"/>
              <a:gd name="f18" fmla="val 7"/>
              <a:gd name="f19" fmla="val 13"/>
              <a:gd name="f20" fmla="val 34"/>
              <a:gd name="f21" fmla="val 15"/>
              <a:gd name="f22" fmla="val 38"/>
              <a:gd name="f23" fmla="val 18"/>
              <a:gd name="f24" fmla="val 49"/>
              <a:gd name="f25" fmla="val 26"/>
              <a:gd name="f26" fmla="val 60"/>
              <a:gd name="f27" fmla="val 71"/>
              <a:gd name="f28" fmla="val 42"/>
              <a:gd name="f29" fmla="val 73"/>
              <a:gd name="f30" fmla="val 44"/>
              <a:gd name="f31" fmla="val 75"/>
              <a:gd name="f32" fmla="val 78"/>
              <a:gd name="f33" fmla="val 85"/>
              <a:gd name="f34" fmla="val 95"/>
              <a:gd name="f35" fmla="val 39"/>
              <a:gd name="f36" fmla="val 101"/>
              <a:gd name="f37" fmla="val 45"/>
              <a:gd name="f38" fmla="val 51"/>
              <a:gd name="f39" fmla="val 61"/>
              <a:gd name="f40" fmla="val 102"/>
              <a:gd name="f41" fmla="val 67"/>
              <a:gd name="f42" fmla="val 97"/>
              <a:gd name="f43" fmla="val 74"/>
              <a:gd name="f44" fmla="val 88"/>
              <a:gd name="f45" fmla="val 77"/>
              <a:gd name="f46" fmla="val 80"/>
              <a:gd name="f47" fmla="val 72"/>
              <a:gd name="f48" fmla="val 70"/>
              <a:gd name="f49" fmla="val 68"/>
              <a:gd name="f50" fmla="val 62"/>
              <a:gd name="f51" fmla="val 53"/>
              <a:gd name="f52" fmla="val 48"/>
              <a:gd name="f53" fmla="val 46"/>
              <a:gd name="f54" fmla="val 56"/>
              <a:gd name="f55" fmla="val 37"/>
              <a:gd name="f56" fmla="val 28"/>
              <a:gd name="f57" fmla="val 32"/>
              <a:gd name="f58" fmla="val 19"/>
              <a:gd name="f59" fmla="val 22"/>
              <a:gd name="f60" fmla="val 69"/>
              <a:gd name="f61" fmla="val 47"/>
              <a:gd name="f62" fmla="val 50"/>
              <a:gd name="f63" fmla="val 86"/>
              <a:gd name="f64" fmla="val 66"/>
              <a:gd name="f65" fmla="val 103"/>
              <a:gd name="f66" fmla="val 58"/>
              <a:gd name="f67" fmla="val 43"/>
              <a:gd name="f68" fmla="val 33"/>
              <a:gd name="f69" fmla="val 41"/>
              <a:gd name="f70" fmla="val 76"/>
              <a:gd name="f71" fmla="val 40"/>
              <a:gd name="f72" fmla="val 16"/>
              <a:gd name="f73" fmla="val 14"/>
              <a:gd name="f74" fmla="val 12"/>
              <a:gd name="f75" fmla="val 29"/>
              <a:gd name="f76" fmla="val 8"/>
              <a:gd name="f77" fmla="val 20"/>
              <a:gd name="f78" fmla="val 4"/>
              <a:gd name="f79" fmla="val 9"/>
              <a:gd name="f80" fmla="val 11"/>
              <a:gd name="f81" fmla="val 10"/>
              <a:gd name="f82" fmla="+- 0 0 -90"/>
              <a:gd name="f83" fmla="*/ f3 1 106"/>
              <a:gd name="f84" fmla="*/ f4 1 109"/>
              <a:gd name="f85" fmla="val f5"/>
              <a:gd name="f86" fmla="val f6"/>
              <a:gd name="f87" fmla="val f7"/>
              <a:gd name="f88" fmla="*/ f82 f0 1"/>
              <a:gd name="f89" fmla="+- f87 0 f85"/>
              <a:gd name="f90" fmla="+- f86 0 f85"/>
              <a:gd name="f91" fmla="*/ f88 1 f2"/>
              <a:gd name="f92" fmla="*/ f90 1 106"/>
              <a:gd name="f93" fmla="*/ f89 1 109"/>
              <a:gd name="f94" fmla="*/ 21 f90 1"/>
              <a:gd name="f95" fmla="*/ 0 f89 1"/>
              <a:gd name="f96" fmla="*/ 27 f90 1"/>
              <a:gd name="f97" fmla="*/ 2 f89 1"/>
              <a:gd name="f98" fmla="*/ 31 f90 1"/>
              <a:gd name="f99" fmla="*/ 7 f89 1"/>
              <a:gd name="f100" fmla="*/ 38 f90 1"/>
              <a:gd name="f101" fmla="*/ 18 f89 1"/>
              <a:gd name="f102" fmla="*/ 71 f90 1"/>
              <a:gd name="f103" fmla="*/ 42 f89 1"/>
              <a:gd name="f104" fmla="*/ 78 f90 1"/>
              <a:gd name="f105" fmla="*/ 101 f90 1"/>
              <a:gd name="f106" fmla="*/ 45 f89 1"/>
              <a:gd name="f107" fmla="*/ 102 f90 1"/>
              <a:gd name="f108" fmla="*/ 67 f89 1"/>
              <a:gd name="f109" fmla="*/ 80 f90 1"/>
              <a:gd name="f110" fmla="*/ 73 f89 1"/>
              <a:gd name="f111" fmla="*/ 70 f90 1"/>
              <a:gd name="f112" fmla="*/ 53 f89 1"/>
              <a:gd name="f113" fmla="*/ 68 f90 1"/>
              <a:gd name="f114" fmla="*/ 46 f89 1"/>
              <a:gd name="f115" fmla="*/ 32 f90 1"/>
              <a:gd name="f116" fmla="*/ 19 f90 1"/>
              <a:gd name="f117" fmla="*/ 18 f90 1"/>
              <a:gd name="f118" fmla="*/ 31 f89 1"/>
              <a:gd name="f119" fmla="*/ 42 f90 1"/>
              <a:gd name="f120" fmla="*/ 69 f89 1"/>
              <a:gd name="f121" fmla="*/ 50 f90 1"/>
              <a:gd name="f122" fmla="*/ 72 f89 1"/>
              <a:gd name="f123" fmla="*/ 86 f89 1"/>
              <a:gd name="f124" fmla="*/ 58 f90 1"/>
              <a:gd name="f125" fmla="*/ 106 f89 1"/>
              <a:gd name="f126" fmla="*/ 39 f90 1"/>
              <a:gd name="f127" fmla="*/ 101 f89 1"/>
              <a:gd name="f128" fmla="*/ 37 f90 1"/>
              <a:gd name="f129" fmla="*/ 80 f89 1"/>
              <a:gd name="f130" fmla="*/ 16 f90 1"/>
              <a:gd name="f131" fmla="*/ 34 f89 1"/>
              <a:gd name="f132" fmla="*/ 8 f90 1"/>
              <a:gd name="f133" fmla="*/ 29 f89 1"/>
              <a:gd name="f134" fmla="*/ 1 f90 1"/>
              <a:gd name="f135" fmla="*/ 20 f89 1"/>
              <a:gd name="f136" fmla="*/ 9 f90 1"/>
              <a:gd name="f137" fmla="*/ 12 f89 1"/>
              <a:gd name="f138" fmla="*/ 14 f90 1"/>
              <a:gd name="f139" fmla="+- f91 0 f1"/>
              <a:gd name="f140" fmla="*/ f94 1 106"/>
              <a:gd name="f141" fmla="*/ f95 1 109"/>
              <a:gd name="f142" fmla="*/ f96 1 106"/>
              <a:gd name="f143" fmla="*/ f97 1 109"/>
              <a:gd name="f144" fmla="*/ f98 1 106"/>
              <a:gd name="f145" fmla="*/ f99 1 109"/>
              <a:gd name="f146" fmla="*/ f100 1 106"/>
              <a:gd name="f147" fmla="*/ f101 1 109"/>
              <a:gd name="f148" fmla="*/ f102 1 106"/>
              <a:gd name="f149" fmla="*/ f103 1 109"/>
              <a:gd name="f150" fmla="*/ f104 1 106"/>
              <a:gd name="f151" fmla="*/ f105 1 106"/>
              <a:gd name="f152" fmla="*/ f106 1 109"/>
              <a:gd name="f153" fmla="*/ f107 1 106"/>
              <a:gd name="f154" fmla="*/ f108 1 109"/>
              <a:gd name="f155" fmla="*/ f109 1 106"/>
              <a:gd name="f156" fmla="*/ f110 1 109"/>
              <a:gd name="f157" fmla="*/ f111 1 106"/>
              <a:gd name="f158" fmla="*/ f112 1 109"/>
              <a:gd name="f159" fmla="*/ f113 1 106"/>
              <a:gd name="f160" fmla="*/ f114 1 109"/>
              <a:gd name="f161" fmla="*/ f115 1 106"/>
              <a:gd name="f162" fmla="*/ f116 1 106"/>
              <a:gd name="f163" fmla="*/ f117 1 106"/>
              <a:gd name="f164" fmla="*/ f118 1 109"/>
              <a:gd name="f165" fmla="*/ f119 1 106"/>
              <a:gd name="f166" fmla="*/ f120 1 109"/>
              <a:gd name="f167" fmla="*/ f121 1 106"/>
              <a:gd name="f168" fmla="*/ f122 1 109"/>
              <a:gd name="f169" fmla="*/ f123 1 109"/>
              <a:gd name="f170" fmla="*/ f124 1 106"/>
              <a:gd name="f171" fmla="*/ f125 1 109"/>
              <a:gd name="f172" fmla="*/ f126 1 106"/>
              <a:gd name="f173" fmla="*/ f127 1 109"/>
              <a:gd name="f174" fmla="*/ f128 1 106"/>
              <a:gd name="f175" fmla="*/ f129 1 109"/>
              <a:gd name="f176" fmla="*/ f130 1 106"/>
              <a:gd name="f177" fmla="*/ f131 1 109"/>
              <a:gd name="f178" fmla="*/ f132 1 106"/>
              <a:gd name="f179" fmla="*/ f133 1 109"/>
              <a:gd name="f180" fmla="*/ f134 1 106"/>
              <a:gd name="f181" fmla="*/ f135 1 109"/>
              <a:gd name="f182" fmla="*/ f136 1 106"/>
              <a:gd name="f183" fmla="*/ f137 1 109"/>
              <a:gd name="f184" fmla="*/ f138 1 106"/>
              <a:gd name="f185" fmla="*/ 0 1 f92"/>
              <a:gd name="f186" fmla="*/ f86 1 f92"/>
              <a:gd name="f187" fmla="*/ 0 1 f93"/>
              <a:gd name="f188" fmla="*/ f87 1 f93"/>
              <a:gd name="f189" fmla="*/ f140 1 f92"/>
              <a:gd name="f190" fmla="*/ f141 1 f93"/>
              <a:gd name="f191" fmla="*/ f142 1 f92"/>
              <a:gd name="f192" fmla="*/ f143 1 f93"/>
              <a:gd name="f193" fmla="*/ f144 1 f92"/>
              <a:gd name="f194" fmla="*/ f145 1 f93"/>
              <a:gd name="f195" fmla="*/ f146 1 f92"/>
              <a:gd name="f196" fmla="*/ f147 1 f93"/>
              <a:gd name="f197" fmla="*/ f148 1 f92"/>
              <a:gd name="f198" fmla="*/ f149 1 f93"/>
              <a:gd name="f199" fmla="*/ f150 1 f92"/>
              <a:gd name="f200" fmla="*/ f151 1 f92"/>
              <a:gd name="f201" fmla="*/ f152 1 f93"/>
              <a:gd name="f202" fmla="*/ f153 1 f92"/>
              <a:gd name="f203" fmla="*/ f154 1 f93"/>
              <a:gd name="f204" fmla="*/ f155 1 f92"/>
              <a:gd name="f205" fmla="*/ f156 1 f93"/>
              <a:gd name="f206" fmla="*/ f157 1 f92"/>
              <a:gd name="f207" fmla="*/ f158 1 f93"/>
              <a:gd name="f208" fmla="*/ f159 1 f92"/>
              <a:gd name="f209" fmla="*/ f160 1 f93"/>
              <a:gd name="f210" fmla="*/ f161 1 f92"/>
              <a:gd name="f211" fmla="*/ f162 1 f92"/>
              <a:gd name="f212" fmla="*/ f163 1 f92"/>
              <a:gd name="f213" fmla="*/ f164 1 f93"/>
              <a:gd name="f214" fmla="*/ f165 1 f92"/>
              <a:gd name="f215" fmla="*/ f166 1 f93"/>
              <a:gd name="f216" fmla="*/ f167 1 f92"/>
              <a:gd name="f217" fmla="*/ f168 1 f93"/>
              <a:gd name="f218" fmla="*/ f169 1 f93"/>
              <a:gd name="f219" fmla="*/ f170 1 f92"/>
              <a:gd name="f220" fmla="*/ f171 1 f93"/>
              <a:gd name="f221" fmla="*/ f172 1 f92"/>
              <a:gd name="f222" fmla="*/ f173 1 f93"/>
              <a:gd name="f223" fmla="*/ f174 1 f92"/>
              <a:gd name="f224" fmla="*/ f175 1 f93"/>
              <a:gd name="f225" fmla="*/ f176 1 f92"/>
              <a:gd name="f226" fmla="*/ f177 1 f93"/>
              <a:gd name="f227" fmla="*/ f178 1 f92"/>
              <a:gd name="f228" fmla="*/ f179 1 f93"/>
              <a:gd name="f229" fmla="*/ f180 1 f92"/>
              <a:gd name="f230" fmla="*/ f181 1 f93"/>
              <a:gd name="f231" fmla="*/ f182 1 f92"/>
              <a:gd name="f232" fmla="*/ f183 1 f93"/>
              <a:gd name="f233" fmla="*/ f184 1 f92"/>
              <a:gd name="f234" fmla="*/ f185 f83 1"/>
              <a:gd name="f235" fmla="*/ f186 f83 1"/>
              <a:gd name="f236" fmla="*/ f188 f84 1"/>
              <a:gd name="f237" fmla="*/ f187 f84 1"/>
              <a:gd name="f238" fmla="*/ f189 f83 1"/>
              <a:gd name="f239" fmla="*/ f190 f84 1"/>
              <a:gd name="f240" fmla="*/ f191 f83 1"/>
              <a:gd name="f241" fmla="*/ f192 f84 1"/>
              <a:gd name="f242" fmla="*/ f193 f83 1"/>
              <a:gd name="f243" fmla="*/ f194 f84 1"/>
              <a:gd name="f244" fmla="*/ f195 f83 1"/>
              <a:gd name="f245" fmla="*/ f196 f84 1"/>
              <a:gd name="f246" fmla="*/ f197 f83 1"/>
              <a:gd name="f247" fmla="*/ f198 f84 1"/>
              <a:gd name="f248" fmla="*/ f199 f83 1"/>
              <a:gd name="f249" fmla="*/ f200 f83 1"/>
              <a:gd name="f250" fmla="*/ f201 f84 1"/>
              <a:gd name="f251" fmla="*/ f202 f83 1"/>
              <a:gd name="f252" fmla="*/ f203 f84 1"/>
              <a:gd name="f253" fmla="*/ f204 f83 1"/>
              <a:gd name="f254" fmla="*/ f205 f84 1"/>
              <a:gd name="f255" fmla="*/ f206 f83 1"/>
              <a:gd name="f256" fmla="*/ f207 f84 1"/>
              <a:gd name="f257" fmla="*/ f208 f83 1"/>
              <a:gd name="f258" fmla="*/ f209 f84 1"/>
              <a:gd name="f259" fmla="*/ f210 f83 1"/>
              <a:gd name="f260" fmla="*/ f211 f83 1"/>
              <a:gd name="f261" fmla="*/ f212 f83 1"/>
              <a:gd name="f262" fmla="*/ f213 f84 1"/>
              <a:gd name="f263" fmla="*/ f214 f83 1"/>
              <a:gd name="f264" fmla="*/ f215 f84 1"/>
              <a:gd name="f265" fmla="*/ f216 f83 1"/>
              <a:gd name="f266" fmla="*/ f217 f84 1"/>
              <a:gd name="f267" fmla="*/ f218 f84 1"/>
              <a:gd name="f268" fmla="*/ f219 f83 1"/>
              <a:gd name="f269" fmla="*/ f220 f84 1"/>
              <a:gd name="f270" fmla="*/ f221 f83 1"/>
              <a:gd name="f271" fmla="*/ f222 f84 1"/>
              <a:gd name="f272" fmla="*/ f223 f83 1"/>
              <a:gd name="f273" fmla="*/ f224 f84 1"/>
              <a:gd name="f274" fmla="*/ f225 f83 1"/>
              <a:gd name="f275" fmla="*/ f226 f84 1"/>
              <a:gd name="f276" fmla="*/ f227 f83 1"/>
              <a:gd name="f277" fmla="*/ f228 f84 1"/>
              <a:gd name="f278" fmla="*/ f229 f83 1"/>
              <a:gd name="f279" fmla="*/ f230 f84 1"/>
              <a:gd name="f280" fmla="*/ f231 f83 1"/>
              <a:gd name="f281" fmla="*/ f232 f84 1"/>
              <a:gd name="f282" fmla="*/ f233 f8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39">
                <a:pos x="f238" y="f239"/>
              </a:cxn>
              <a:cxn ang="f139">
                <a:pos x="f240" y="f241"/>
              </a:cxn>
              <a:cxn ang="f139">
                <a:pos x="f242" y="f243"/>
              </a:cxn>
              <a:cxn ang="f139">
                <a:pos x="f244" y="f245"/>
              </a:cxn>
              <a:cxn ang="f139">
                <a:pos x="f246" y="f247"/>
              </a:cxn>
              <a:cxn ang="f139">
                <a:pos x="f248" y="f247"/>
              </a:cxn>
              <a:cxn ang="f139">
                <a:pos x="f249" y="f250"/>
              </a:cxn>
              <a:cxn ang="f139">
                <a:pos x="f251" y="f252"/>
              </a:cxn>
              <a:cxn ang="f139">
                <a:pos x="f253" y="f254"/>
              </a:cxn>
              <a:cxn ang="f139">
                <a:pos x="f255" y="f256"/>
              </a:cxn>
              <a:cxn ang="f139">
                <a:pos x="f257" y="f258"/>
              </a:cxn>
              <a:cxn ang="f139">
                <a:pos x="f259" y="f245"/>
              </a:cxn>
              <a:cxn ang="f139">
                <a:pos x="f260" y="f245"/>
              </a:cxn>
              <a:cxn ang="f139">
                <a:pos x="f261" y="f262"/>
              </a:cxn>
              <a:cxn ang="f139">
                <a:pos x="f263" y="f264"/>
              </a:cxn>
              <a:cxn ang="f139">
                <a:pos x="f265" y="f266"/>
              </a:cxn>
              <a:cxn ang="f139">
                <a:pos x="f255" y="f267"/>
              </a:cxn>
              <a:cxn ang="f139">
                <a:pos x="f268" y="f269"/>
              </a:cxn>
              <a:cxn ang="f139">
                <a:pos x="f270" y="f271"/>
              </a:cxn>
              <a:cxn ang="f139">
                <a:pos x="f272" y="f273"/>
              </a:cxn>
              <a:cxn ang="f139">
                <a:pos x="f272" y="f264"/>
              </a:cxn>
              <a:cxn ang="f139">
                <a:pos x="f274" y="f275"/>
              </a:cxn>
              <a:cxn ang="f139">
                <a:pos x="f276" y="f277"/>
              </a:cxn>
              <a:cxn ang="f139">
                <a:pos x="f278" y="f279"/>
              </a:cxn>
              <a:cxn ang="f139">
                <a:pos x="f280" y="f281"/>
              </a:cxn>
              <a:cxn ang="f139">
                <a:pos x="f282" y="f243"/>
              </a:cxn>
              <a:cxn ang="f139">
                <a:pos x="f238" y="f239"/>
              </a:cxn>
            </a:cxnLst>
            <a:rect l="f234" t="f237" r="f235" b="f236"/>
            <a:pathLst>
              <a:path w="106" h="109">
                <a:moveTo>
                  <a:pt x="f8" y="f5"/>
                </a:moveTo>
                <a:cubicBezTo>
                  <a:pt x="f9" y="f5"/>
                  <a:pt x="f10" y="f11"/>
                  <a:pt x="f12" y="f13"/>
                </a:cubicBezTo>
                <a:cubicBezTo>
                  <a:pt x="f14" y="f15"/>
                  <a:pt x="f16" y="f17"/>
                  <a:pt x="f16" y="f18"/>
                </a:cubicBezTo>
                <a:cubicBezTo>
                  <a:pt x="f14" y="f19"/>
                  <a:pt x="f20" y="f21"/>
                  <a:pt x="f22" y="f23"/>
                </a:cubicBezTo>
                <a:cubicBezTo>
                  <a:pt x="f24" y="f25"/>
                  <a:pt x="f26" y="f20"/>
                  <a:pt x="f27" y="f28"/>
                </a:cubicBezTo>
                <a:cubicBezTo>
                  <a:pt x="f29" y="f30"/>
                  <a:pt x="f31" y="f30"/>
                  <a:pt x="f32" y="f28"/>
                </a:cubicBezTo>
                <a:cubicBezTo>
                  <a:pt x="f33" y="f22"/>
                  <a:pt x="f34" y="f35"/>
                  <a:pt x="f36" y="f37"/>
                </a:cubicBezTo>
                <a:cubicBezTo>
                  <a:pt x="f6" y="f38"/>
                  <a:pt x="f6" y="f39"/>
                  <a:pt x="f40" y="f41"/>
                </a:cubicBezTo>
                <a:cubicBezTo>
                  <a:pt x="f42" y="f43"/>
                  <a:pt x="f44" y="f45"/>
                  <a:pt x="f46" y="f29"/>
                </a:cubicBezTo>
                <a:cubicBezTo>
                  <a:pt x="f47" y="f48"/>
                  <a:pt x="f49" y="f50"/>
                  <a:pt x="f48" y="f51"/>
                </a:cubicBezTo>
                <a:cubicBezTo>
                  <a:pt x="f27" y="f24"/>
                  <a:pt x="f27" y="f52"/>
                  <a:pt x="f49" y="f53"/>
                </a:cubicBezTo>
                <a:cubicBezTo>
                  <a:pt x="f54" y="f55"/>
                  <a:pt x="f30" y="f56"/>
                  <a:pt x="f57" y="f23"/>
                </a:cubicBezTo>
                <a:cubicBezTo>
                  <a:pt x="f12" y="f21"/>
                  <a:pt x="f9" y="f58"/>
                  <a:pt x="f58" y="f23"/>
                </a:cubicBezTo>
                <a:cubicBezTo>
                  <a:pt x="f58" y="f59"/>
                  <a:pt x="f21" y="f25"/>
                  <a:pt x="f23" y="f16"/>
                </a:cubicBezTo>
                <a:cubicBezTo>
                  <a:pt x="f12" y="f30"/>
                  <a:pt x="f20" y="f54"/>
                  <a:pt x="f28" y="f60"/>
                </a:cubicBezTo>
                <a:cubicBezTo>
                  <a:pt x="f30" y="f29"/>
                  <a:pt x="f61" y="f47"/>
                  <a:pt x="f62" y="f47"/>
                </a:cubicBezTo>
                <a:cubicBezTo>
                  <a:pt x="f26" y="f27"/>
                  <a:pt x="f49" y="f45"/>
                  <a:pt x="f48" y="f63"/>
                </a:cubicBezTo>
                <a:cubicBezTo>
                  <a:pt x="f27" y="f34"/>
                  <a:pt x="f64" y="f65"/>
                  <a:pt x="f66" y="f6"/>
                </a:cubicBezTo>
                <a:cubicBezTo>
                  <a:pt x="f38" y="f7"/>
                  <a:pt x="f67" y="f6"/>
                  <a:pt x="f35" y="f36"/>
                </a:cubicBezTo>
                <a:cubicBezTo>
                  <a:pt x="f20" y="f34"/>
                  <a:pt x="f68" y="f63"/>
                  <a:pt x="f55" y="f46"/>
                </a:cubicBezTo>
                <a:cubicBezTo>
                  <a:pt x="f69" y="f70"/>
                  <a:pt x="f71" y="f29"/>
                  <a:pt x="f55" y="f60"/>
                </a:cubicBezTo>
                <a:cubicBezTo>
                  <a:pt x="f14" y="f66"/>
                  <a:pt x="f9" y="f53"/>
                  <a:pt x="f72" y="f20"/>
                </a:cubicBezTo>
                <a:cubicBezTo>
                  <a:pt x="f73" y="f16"/>
                  <a:pt x="f74" y="f75"/>
                  <a:pt x="f76" y="f75"/>
                </a:cubicBezTo>
                <a:cubicBezTo>
                  <a:pt x="f15" y="f75"/>
                  <a:pt x="f5" y="f10"/>
                  <a:pt x="f11" y="f77"/>
                </a:cubicBezTo>
                <a:cubicBezTo>
                  <a:pt x="f11" y="f21"/>
                  <a:pt x="f78" y="f74"/>
                  <a:pt x="f79" y="f74"/>
                </a:cubicBezTo>
                <a:cubicBezTo>
                  <a:pt x="f74" y="f80"/>
                  <a:pt x="f19" y="f81"/>
                  <a:pt x="f73" y="f18"/>
                </a:cubicBezTo>
                <a:cubicBezTo>
                  <a:pt x="f73" y="f15"/>
                  <a:pt x="f72" y="f5"/>
                  <a:pt x="f8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1" name="Freeform 23">
            <a:extLst>
              <a:ext uri="{FF2B5EF4-FFF2-40B4-BE49-F238E27FC236}">
                <a16:creationId xmlns:a16="http://schemas.microsoft.com/office/drawing/2014/main" id="{EE8FAFA0-64EF-1845-8DE1-D3B1C3BE2ED7}"/>
              </a:ext>
            </a:extLst>
          </p:cNvPr>
          <p:cNvSpPr/>
          <p:nvPr/>
        </p:nvSpPr>
        <p:spPr>
          <a:xfrm>
            <a:off x="7046915" y="1622429"/>
            <a:ext cx="368302" cy="35400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0"/>
              <a:gd name="f7" fmla="val 105"/>
              <a:gd name="f8" fmla="val 84"/>
              <a:gd name="f9" fmla="val 91"/>
              <a:gd name="f10" fmla="val 1"/>
              <a:gd name="f11" fmla="val 95"/>
              <a:gd name="f12" fmla="val 6"/>
              <a:gd name="f13" fmla="val 98"/>
              <a:gd name="f14" fmla="val 12"/>
              <a:gd name="f15" fmla="val 11"/>
              <a:gd name="f16" fmla="val 109"/>
              <a:gd name="f17" fmla="val 14"/>
              <a:gd name="f18" fmla="val 19"/>
              <a:gd name="f19" fmla="val 25"/>
              <a:gd name="f20" fmla="val 106"/>
              <a:gd name="f21" fmla="val 28"/>
              <a:gd name="f22" fmla="val 100"/>
              <a:gd name="f23" fmla="val 29"/>
              <a:gd name="f24" fmla="val 97"/>
              <a:gd name="f25" fmla="val 96"/>
              <a:gd name="f26" fmla="val 30"/>
              <a:gd name="f27" fmla="val 94"/>
              <a:gd name="f28" fmla="val 32"/>
              <a:gd name="f29" fmla="val 85"/>
              <a:gd name="f30" fmla="val 44"/>
              <a:gd name="f31" fmla="val 76"/>
              <a:gd name="f32" fmla="val 57"/>
              <a:gd name="f33" fmla="val 67"/>
              <a:gd name="f34" fmla="val 69"/>
              <a:gd name="f35" fmla="val 65"/>
              <a:gd name="f36" fmla="val 71"/>
              <a:gd name="f37" fmla="val 73"/>
              <a:gd name="f38" fmla="val 72"/>
              <a:gd name="f39" fmla="val 83"/>
              <a:gd name="f40" fmla="val 70"/>
              <a:gd name="f41" fmla="val 92"/>
              <a:gd name="f42" fmla="val 64"/>
              <a:gd name="f43" fmla="val 104"/>
              <a:gd name="f44" fmla="val 48"/>
              <a:gd name="f45" fmla="val 42"/>
              <a:gd name="f46" fmla="val 35"/>
              <a:gd name="f47" fmla="val 86"/>
              <a:gd name="f48" fmla="val 36"/>
              <a:gd name="f49" fmla="val 78"/>
              <a:gd name="f50" fmla="val 39"/>
              <a:gd name="f51" fmla="val 47"/>
              <a:gd name="f52" fmla="val 66"/>
              <a:gd name="f53" fmla="val 55"/>
              <a:gd name="f54" fmla="val 68"/>
              <a:gd name="f55" fmla="val 60"/>
              <a:gd name="f56" fmla="val 62"/>
              <a:gd name="f57" fmla="val 53"/>
              <a:gd name="f58" fmla="val 81"/>
              <a:gd name="f59" fmla="val 41"/>
              <a:gd name="f60" fmla="val 90"/>
              <a:gd name="f61" fmla="val 21"/>
              <a:gd name="f62" fmla="val 17"/>
              <a:gd name="f63" fmla="val 87"/>
              <a:gd name="f64" fmla="val 16"/>
              <a:gd name="f65" fmla="val 13"/>
              <a:gd name="f66" fmla="val 79"/>
              <a:gd name="f67" fmla="val 24"/>
              <a:gd name="f68" fmla="val 52"/>
              <a:gd name="f69" fmla="val 43"/>
              <a:gd name="f70" fmla="val 37"/>
              <a:gd name="f71" fmla="val 46"/>
              <a:gd name="f72" fmla="val 49"/>
              <a:gd name="f73" fmla="val 58"/>
              <a:gd name="f74" fmla="val 34"/>
              <a:gd name="f75" fmla="val 63"/>
              <a:gd name="f76" fmla="val 26"/>
              <a:gd name="f77" fmla="val 20"/>
              <a:gd name="f78" fmla="val 7"/>
              <a:gd name="f79" fmla="val 5"/>
              <a:gd name="f80" fmla="val 22"/>
              <a:gd name="f81" fmla="val 33"/>
              <a:gd name="f82" fmla="val 38"/>
              <a:gd name="f83" fmla="val 50"/>
              <a:gd name="f84" fmla="val 77"/>
              <a:gd name="f85" fmla="val 10"/>
              <a:gd name="f86" fmla="val 80"/>
              <a:gd name="f87" fmla="val 2"/>
              <a:gd name="f88" fmla="val 82"/>
              <a:gd name="f89" fmla="+- 0 0 -90"/>
              <a:gd name="f90" fmla="*/ f3 1 110"/>
              <a:gd name="f91" fmla="*/ f4 1 105"/>
              <a:gd name="f92" fmla="val f5"/>
              <a:gd name="f93" fmla="val f6"/>
              <a:gd name="f94" fmla="val f7"/>
              <a:gd name="f95" fmla="*/ f89 f0 1"/>
              <a:gd name="f96" fmla="+- f94 0 f92"/>
              <a:gd name="f97" fmla="+- f93 0 f92"/>
              <a:gd name="f98" fmla="*/ f95 1 f2"/>
              <a:gd name="f99" fmla="*/ f97 1 110"/>
              <a:gd name="f100" fmla="*/ f96 1 105"/>
              <a:gd name="f101" fmla="*/ 84 f97 1"/>
              <a:gd name="f102" fmla="*/ 0 f96 1"/>
              <a:gd name="f103" fmla="*/ 98 f97 1"/>
              <a:gd name="f104" fmla="*/ 12 f96 1"/>
              <a:gd name="f105" fmla="*/ 109 f97 1"/>
              <a:gd name="f106" fmla="*/ 19 f96 1"/>
              <a:gd name="f107" fmla="*/ 100 f97 1"/>
              <a:gd name="f108" fmla="*/ 29 f96 1"/>
              <a:gd name="f109" fmla="*/ 94 f97 1"/>
              <a:gd name="f110" fmla="*/ 32 f96 1"/>
              <a:gd name="f111" fmla="*/ 67 f97 1"/>
              <a:gd name="f112" fmla="*/ 69 f96 1"/>
              <a:gd name="f113" fmla="*/ 76 f96 1"/>
              <a:gd name="f114" fmla="*/ 64 f97 1"/>
              <a:gd name="f115" fmla="*/ 98 f96 1"/>
              <a:gd name="f116" fmla="*/ 42 f97 1"/>
              <a:gd name="f117" fmla="*/ 100 f96 1"/>
              <a:gd name="f118" fmla="*/ 36 f97 1"/>
              <a:gd name="f119" fmla="*/ 78 f96 1"/>
              <a:gd name="f120" fmla="*/ 55 f97 1"/>
              <a:gd name="f121" fmla="*/ 68 f96 1"/>
              <a:gd name="f122" fmla="*/ 65 f97 1"/>
              <a:gd name="f123" fmla="*/ 64 f96 1"/>
              <a:gd name="f124" fmla="*/ 90 f97 1"/>
              <a:gd name="f125" fmla="*/ 30 f96 1"/>
              <a:gd name="f126" fmla="*/ 91 f97 1"/>
              <a:gd name="f127" fmla="*/ 17 f96 1"/>
              <a:gd name="f128" fmla="*/ 79 f97 1"/>
              <a:gd name="f129" fmla="*/ 16 f96 1"/>
              <a:gd name="f130" fmla="*/ 39 f97 1"/>
              <a:gd name="f131" fmla="*/ 41 f96 1"/>
              <a:gd name="f132" fmla="*/ 37 f97 1"/>
              <a:gd name="f133" fmla="*/ 49 f96 1"/>
              <a:gd name="f134" fmla="*/ 26 f97 1"/>
              <a:gd name="f135" fmla="*/ 66 f96 1"/>
              <a:gd name="f136" fmla="*/ 7 f97 1"/>
              <a:gd name="f137" fmla="*/ 63 f96 1"/>
              <a:gd name="f138" fmla="*/ 5 f97 1"/>
              <a:gd name="f139" fmla="*/ 39 f96 1"/>
              <a:gd name="f140" fmla="*/ 29 f97 1"/>
              <a:gd name="f141" fmla="*/ 35 f96 1"/>
              <a:gd name="f142" fmla="*/ 73 f97 1"/>
              <a:gd name="f143" fmla="*/ 14 f96 1"/>
              <a:gd name="f144" fmla="*/ 80 f97 1"/>
              <a:gd name="f145" fmla="*/ 5 f96 1"/>
              <a:gd name="f146" fmla="+- f98 0 f1"/>
              <a:gd name="f147" fmla="*/ f101 1 110"/>
              <a:gd name="f148" fmla="*/ f102 1 105"/>
              <a:gd name="f149" fmla="*/ f103 1 110"/>
              <a:gd name="f150" fmla="*/ f104 1 105"/>
              <a:gd name="f151" fmla="*/ f105 1 110"/>
              <a:gd name="f152" fmla="*/ f106 1 105"/>
              <a:gd name="f153" fmla="*/ f107 1 110"/>
              <a:gd name="f154" fmla="*/ f108 1 105"/>
              <a:gd name="f155" fmla="*/ f109 1 110"/>
              <a:gd name="f156" fmla="*/ f110 1 105"/>
              <a:gd name="f157" fmla="*/ f111 1 110"/>
              <a:gd name="f158" fmla="*/ f112 1 105"/>
              <a:gd name="f159" fmla="*/ f113 1 105"/>
              <a:gd name="f160" fmla="*/ f114 1 110"/>
              <a:gd name="f161" fmla="*/ f115 1 105"/>
              <a:gd name="f162" fmla="*/ f116 1 110"/>
              <a:gd name="f163" fmla="*/ f117 1 105"/>
              <a:gd name="f164" fmla="*/ f118 1 110"/>
              <a:gd name="f165" fmla="*/ f119 1 105"/>
              <a:gd name="f166" fmla="*/ f120 1 110"/>
              <a:gd name="f167" fmla="*/ f121 1 105"/>
              <a:gd name="f168" fmla="*/ f122 1 110"/>
              <a:gd name="f169" fmla="*/ f123 1 105"/>
              <a:gd name="f170" fmla="*/ f124 1 110"/>
              <a:gd name="f171" fmla="*/ f125 1 105"/>
              <a:gd name="f172" fmla="*/ f126 1 110"/>
              <a:gd name="f173" fmla="*/ f127 1 105"/>
              <a:gd name="f174" fmla="*/ f128 1 110"/>
              <a:gd name="f175" fmla="*/ f129 1 105"/>
              <a:gd name="f176" fmla="*/ f130 1 110"/>
              <a:gd name="f177" fmla="*/ f131 1 105"/>
              <a:gd name="f178" fmla="*/ f132 1 110"/>
              <a:gd name="f179" fmla="*/ f133 1 105"/>
              <a:gd name="f180" fmla="*/ f134 1 110"/>
              <a:gd name="f181" fmla="*/ f135 1 105"/>
              <a:gd name="f182" fmla="*/ f136 1 110"/>
              <a:gd name="f183" fmla="*/ f137 1 105"/>
              <a:gd name="f184" fmla="*/ f138 1 110"/>
              <a:gd name="f185" fmla="*/ f139 1 105"/>
              <a:gd name="f186" fmla="*/ f140 1 110"/>
              <a:gd name="f187" fmla="*/ f141 1 105"/>
              <a:gd name="f188" fmla="*/ f142 1 110"/>
              <a:gd name="f189" fmla="*/ f143 1 105"/>
              <a:gd name="f190" fmla="*/ f144 1 110"/>
              <a:gd name="f191" fmla="*/ f145 1 105"/>
              <a:gd name="f192" fmla="*/ 0 1 f99"/>
              <a:gd name="f193" fmla="*/ f93 1 f99"/>
              <a:gd name="f194" fmla="*/ 0 1 f100"/>
              <a:gd name="f195" fmla="*/ f94 1 f100"/>
              <a:gd name="f196" fmla="*/ f147 1 f99"/>
              <a:gd name="f197" fmla="*/ f148 1 f100"/>
              <a:gd name="f198" fmla="*/ f149 1 f99"/>
              <a:gd name="f199" fmla="*/ f150 1 f100"/>
              <a:gd name="f200" fmla="*/ f151 1 f99"/>
              <a:gd name="f201" fmla="*/ f152 1 f100"/>
              <a:gd name="f202" fmla="*/ f153 1 f99"/>
              <a:gd name="f203" fmla="*/ f154 1 f100"/>
              <a:gd name="f204" fmla="*/ f155 1 f99"/>
              <a:gd name="f205" fmla="*/ f156 1 f100"/>
              <a:gd name="f206" fmla="*/ f157 1 f99"/>
              <a:gd name="f207" fmla="*/ f158 1 f100"/>
              <a:gd name="f208" fmla="*/ f159 1 f100"/>
              <a:gd name="f209" fmla="*/ f160 1 f99"/>
              <a:gd name="f210" fmla="*/ f161 1 f100"/>
              <a:gd name="f211" fmla="*/ f162 1 f99"/>
              <a:gd name="f212" fmla="*/ f163 1 f100"/>
              <a:gd name="f213" fmla="*/ f164 1 f99"/>
              <a:gd name="f214" fmla="*/ f165 1 f100"/>
              <a:gd name="f215" fmla="*/ f166 1 f99"/>
              <a:gd name="f216" fmla="*/ f167 1 f100"/>
              <a:gd name="f217" fmla="*/ f168 1 f99"/>
              <a:gd name="f218" fmla="*/ f169 1 f100"/>
              <a:gd name="f219" fmla="*/ f170 1 f99"/>
              <a:gd name="f220" fmla="*/ f171 1 f100"/>
              <a:gd name="f221" fmla="*/ f172 1 f99"/>
              <a:gd name="f222" fmla="*/ f173 1 f100"/>
              <a:gd name="f223" fmla="*/ f174 1 f99"/>
              <a:gd name="f224" fmla="*/ f175 1 f100"/>
              <a:gd name="f225" fmla="*/ f176 1 f99"/>
              <a:gd name="f226" fmla="*/ f177 1 f100"/>
              <a:gd name="f227" fmla="*/ f178 1 f99"/>
              <a:gd name="f228" fmla="*/ f179 1 f100"/>
              <a:gd name="f229" fmla="*/ f180 1 f99"/>
              <a:gd name="f230" fmla="*/ f181 1 f100"/>
              <a:gd name="f231" fmla="*/ f182 1 f99"/>
              <a:gd name="f232" fmla="*/ f183 1 f100"/>
              <a:gd name="f233" fmla="*/ f184 1 f99"/>
              <a:gd name="f234" fmla="*/ f185 1 f100"/>
              <a:gd name="f235" fmla="*/ f186 1 f99"/>
              <a:gd name="f236" fmla="*/ f187 1 f100"/>
              <a:gd name="f237" fmla="*/ f188 1 f99"/>
              <a:gd name="f238" fmla="*/ f189 1 f100"/>
              <a:gd name="f239" fmla="*/ f190 1 f99"/>
              <a:gd name="f240" fmla="*/ f191 1 f100"/>
              <a:gd name="f241" fmla="*/ f192 f90 1"/>
              <a:gd name="f242" fmla="*/ f193 f90 1"/>
              <a:gd name="f243" fmla="*/ f195 f91 1"/>
              <a:gd name="f244" fmla="*/ f194 f91 1"/>
              <a:gd name="f245" fmla="*/ f196 f90 1"/>
              <a:gd name="f246" fmla="*/ f197 f91 1"/>
              <a:gd name="f247" fmla="*/ f198 f90 1"/>
              <a:gd name="f248" fmla="*/ f199 f91 1"/>
              <a:gd name="f249" fmla="*/ f200 f90 1"/>
              <a:gd name="f250" fmla="*/ f201 f91 1"/>
              <a:gd name="f251" fmla="*/ f202 f90 1"/>
              <a:gd name="f252" fmla="*/ f203 f91 1"/>
              <a:gd name="f253" fmla="*/ f204 f90 1"/>
              <a:gd name="f254" fmla="*/ f205 f91 1"/>
              <a:gd name="f255" fmla="*/ f206 f90 1"/>
              <a:gd name="f256" fmla="*/ f207 f91 1"/>
              <a:gd name="f257" fmla="*/ f208 f91 1"/>
              <a:gd name="f258" fmla="*/ f209 f90 1"/>
              <a:gd name="f259" fmla="*/ f210 f91 1"/>
              <a:gd name="f260" fmla="*/ f211 f90 1"/>
              <a:gd name="f261" fmla="*/ f212 f91 1"/>
              <a:gd name="f262" fmla="*/ f213 f90 1"/>
              <a:gd name="f263" fmla="*/ f214 f91 1"/>
              <a:gd name="f264" fmla="*/ f215 f90 1"/>
              <a:gd name="f265" fmla="*/ f216 f91 1"/>
              <a:gd name="f266" fmla="*/ f217 f90 1"/>
              <a:gd name="f267" fmla="*/ f218 f91 1"/>
              <a:gd name="f268" fmla="*/ f219 f90 1"/>
              <a:gd name="f269" fmla="*/ f220 f91 1"/>
              <a:gd name="f270" fmla="*/ f221 f90 1"/>
              <a:gd name="f271" fmla="*/ f222 f91 1"/>
              <a:gd name="f272" fmla="*/ f223 f90 1"/>
              <a:gd name="f273" fmla="*/ f224 f91 1"/>
              <a:gd name="f274" fmla="*/ f225 f90 1"/>
              <a:gd name="f275" fmla="*/ f226 f91 1"/>
              <a:gd name="f276" fmla="*/ f227 f90 1"/>
              <a:gd name="f277" fmla="*/ f228 f91 1"/>
              <a:gd name="f278" fmla="*/ f229 f90 1"/>
              <a:gd name="f279" fmla="*/ f230 f91 1"/>
              <a:gd name="f280" fmla="*/ f231 f90 1"/>
              <a:gd name="f281" fmla="*/ f232 f91 1"/>
              <a:gd name="f282" fmla="*/ f233 f90 1"/>
              <a:gd name="f283" fmla="*/ f234 f91 1"/>
              <a:gd name="f284" fmla="*/ f235 f90 1"/>
              <a:gd name="f285" fmla="*/ f236 f91 1"/>
              <a:gd name="f286" fmla="*/ f237 f90 1"/>
              <a:gd name="f287" fmla="*/ f238 f91 1"/>
              <a:gd name="f288" fmla="*/ f239 f90 1"/>
              <a:gd name="f289" fmla="*/ f240 f9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46">
                <a:pos x="f245" y="f246"/>
              </a:cxn>
              <a:cxn ang="f146">
                <a:pos x="f247" y="f248"/>
              </a:cxn>
              <a:cxn ang="f146">
                <a:pos x="f249" y="f250"/>
              </a:cxn>
              <a:cxn ang="f146">
                <a:pos x="f251" y="f252"/>
              </a:cxn>
              <a:cxn ang="f146">
                <a:pos x="f253" y="f254"/>
              </a:cxn>
              <a:cxn ang="f146">
                <a:pos x="f255" y="f256"/>
              </a:cxn>
              <a:cxn ang="f146">
                <a:pos x="f255" y="f257"/>
              </a:cxn>
              <a:cxn ang="f146">
                <a:pos x="f258" y="f259"/>
              </a:cxn>
              <a:cxn ang="f146">
                <a:pos x="f260" y="f261"/>
              </a:cxn>
              <a:cxn ang="f146">
                <a:pos x="f262" y="f263"/>
              </a:cxn>
              <a:cxn ang="f146">
                <a:pos x="f264" y="f265"/>
              </a:cxn>
              <a:cxn ang="f146">
                <a:pos x="f266" y="f267"/>
              </a:cxn>
              <a:cxn ang="f146">
                <a:pos x="f268" y="f269"/>
              </a:cxn>
              <a:cxn ang="f146">
                <a:pos x="f270" y="f271"/>
              </a:cxn>
              <a:cxn ang="f146">
                <a:pos x="f272" y="f273"/>
              </a:cxn>
              <a:cxn ang="f146">
                <a:pos x="f274" y="f275"/>
              </a:cxn>
              <a:cxn ang="f146">
                <a:pos x="f276" y="f277"/>
              </a:cxn>
              <a:cxn ang="f146">
                <a:pos x="f278" y="f279"/>
              </a:cxn>
              <a:cxn ang="f146">
                <a:pos x="f280" y="f281"/>
              </a:cxn>
              <a:cxn ang="f146">
                <a:pos x="f282" y="f283"/>
              </a:cxn>
              <a:cxn ang="f146">
                <a:pos x="f284" y="f285"/>
              </a:cxn>
              <a:cxn ang="f146">
                <a:pos x="f274" y="f285"/>
              </a:cxn>
              <a:cxn ang="f146">
                <a:pos x="f286" y="f287"/>
              </a:cxn>
              <a:cxn ang="f146">
                <a:pos x="f288" y="f289"/>
              </a:cxn>
              <a:cxn ang="f146">
                <a:pos x="f245" y="f246"/>
              </a:cxn>
            </a:cxnLst>
            <a:rect l="f241" t="f244" r="f242" b="f243"/>
            <a:pathLst>
              <a:path w="110" h="105">
                <a:moveTo>
                  <a:pt x="f8" y="f5"/>
                </a:moveTo>
                <a:cubicBezTo>
                  <a:pt x="f9" y="f10"/>
                  <a:pt x="f11" y="f12"/>
                  <a:pt x="f13" y="f14"/>
                </a:cubicBezTo>
                <a:cubicBezTo>
                  <a:pt x="f7" y="f15"/>
                  <a:pt x="f16" y="f17"/>
                  <a:pt x="f16" y="f18"/>
                </a:cubicBezTo>
                <a:cubicBezTo>
                  <a:pt x="f6" y="f19"/>
                  <a:pt x="f20" y="f21"/>
                  <a:pt x="f22" y="f23"/>
                </a:cubicBezTo>
                <a:cubicBezTo>
                  <a:pt x="f24" y="f23"/>
                  <a:pt x="f25" y="f26"/>
                  <a:pt x="f27" y="f28"/>
                </a:cubicBezTo>
                <a:cubicBezTo>
                  <a:pt x="f29" y="f30"/>
                  <a:pt x="f31" y="f32"/>
                  <a:pt x="f33" y="f34"/>
                </a:cubicBezTo>
                <a:cubicBezTo>
                  <a:pt x="f35" y="f36"/>
                  <a:pt x="f35" y="f37"/>
                  <a:pt x="f33" y="f31"/>
                </a:cubicBezTo>
                <a:cubicBezTo>
                  <a:pt x="f38" y="f39"/>
                  <a:pt x="f40" y="f41"/>
                  <a:pt x="f42" y="f13"/>
                </a:cubicBezTo>
                <a:cubicBezTo>
                  <a:pt x="f32" y="f43"/>
                  <a:pt x="f44" y="f7"/>
                  <a:pt x="f45" y="f22"/>
                </a:cubicBezTo>
                <a:cubicBezTo>
                  <a:pt x="f46" y="f11"/>
                  <a:pt x="f28" y="f47"/>
                  <a:pt x="f48" y="f49"/>
                </a:cubicBezTo>
                <a:cubicBezTo>
                  <a:pt x="f50" y="f40"/>
                  <a:pt x="f51" y="f52"/>
                  <a:pt x="f53" y="f54"/>
                </a:cubicBezTo>
                <a:cubicBezTo>
                  <a:pt x="f55" y="f34"/>
                  <a:pt x="f56" y="f54"/>
                  <a:pt x="f35" y="f42"/>
                </a:cubicBezTo>
                <a:cubicBezTo>
                  <a:pt x="f37" y="f57"/>
                  <a:pt x="f58" y="f59"/>
                  <a:pt x="f60" y="f26"/>
                </a:cubicBezTo>
                <a:cubicBezTo>
                  <a:pt x="f27" y="f19"/>
                  <a:pt x="f60" y="f61"/>
                  <a:pt x="f9" y="f62"/>
                </a:cubicBezTo>
                <a:cubicBezTo>
                  <a:pt x="f63" y="f64"/>
                  <a:pt x="f39" y="f65"/>
                  <a:pt x="f66" y="f64"/>
                </a:cubicBezTo>
                <a:cubicBezTo>
                  <a:pt x="f52" y="f67"/>
                  <a:pt x="f68" y="f28"/>
                  <a:pt x="f50" y="f59"/>
                </a:cubicBezTo>
                <a:cubicBezTo>
                  <a:pt x="f46" y="f69"/>
                  <a:pt x="f70" y="f71"/>
                  <a:pt x="f70" y="f72"/>
                </a:cubicBezTo>
                <a:cubicBezTo>
                  <a:pt x="f70" y="f73"/>
                  <a:pt x="f74" y="f75"/>
                  <a:pt x="f76" y="f52"/>
                </a:cubicBezTo>
                <a:cubicBezTo>
                  <a:pt x="f77" y="f34"/>
                  <a:pt x="f14" y="f54"/>
                  <a:pt x="f78" y="f75"/>
                </a:cubicBezTo>
                <a:cubicBezTo>
                  <a:pt x="f10" y="f32"/>
                  <a:pt x="f5" y="f71"/>
                  <a:pt x="f79" y="f50"/>
                </a:cubicBezTo>
                <a:cubicBezTo>
                  <a:pt x="f15" y="f28"/>
                  <a:pt x="f80" y="f26"/>
                  <a:pt x="f23" y="f46"/>
                </a:cubicBezTo>
                <a:cubicBezTo>
                  <a:pt x="f81" y="f82"/>
                  <a:pt x="f48" y="f70"/>
                  <a:pt x="f50" y="f46"/>
                </a:cubicBezTo>
                <a:cubicBezTo>
                  <a:pt x="f83" y="f21"/>
                  <a:pt x="f56" y="f61"/>
                  <a:pt x="f37" y="f17"/>
                </a:cubicBezTo>
                <a:cubicBezTo>
                  <a:pt x="f84" y="f14"/>
                  <a:pt x="f58" y="f85"/>
                  <a:pt x="f86" y="f79"/>
                </a:cubicBezTo>
                <a:cubicBezTo>
                  <a:pt x="f86" y="f87"/>
                  <a:pt x="f88" y="f10"/>
                  <a:pt x="f8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2" name="Freeform 24">
            <a:extLst>
              <a:ext uri="{FF2B5EF4-FFF2-40B4-BE49-F238E27FC236}">
                <a16:creationId xmlns:a16="http://schemas.microsoft.com/office/drawing/2014/main" id="{CE99865B-739B-AB3B-496E-B8DB404E417D}"/>
              </a:ext>
            </a:extLst>
          </p:cNvPr>
          <p:cNvSpPr/>
          <p:nvPr/>
        </p:nvSpPr>
        <p:spPr>
          <a:xfrm>
            <a:off x="6650038" y="2209803"/>
            <a:ext cx="795335" cy="6540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37"/>
              <a:gd name="f7" fmla="val 194"/>
              <a:gd name="f8" fmla="val 38"/>
              <a:gd name="f9" fmla="val 16"/>
              <a:gd name="f10" fmla="val 68"/>
              <a:gd name="f11" fmla="val 19"/>
              <a:gd name="f12" fmla="val 95"/>
              <a:gd name="f13" fmla="val 29"/>
              <a:gd name="f14" fmla="val 121"/>
              <a:gd name="f15" fmla="val 44"/>
              <a:gd name="f16" fmla="val 176"/>
              <a:gd name="f17" fmla="val 77"/>
              <a:gd name="f18" fmla="val 211"/>
              <a:gd name="f19" fmla="val 127"/>
              <a:gd name="f20" fmla="val 234"/>
              <a:gd name="f21" fmla="val 185"/>
              <a:gd name="f22" fmla="val 235"/>
              <a:gd name="f23" fmla="val 187"/>
              <a:gd name="f24" fmla="val 191"/>
              <a:gd name="f25" fmla="val 233"/>
              <a:gd name="f26" fmla="val 192"/>
              <a:gd name="f27" fmla="val 229"/>
              <a:gd name="f28" fmla="val 189"/>
              <a:gd name="f29" fmla="val 228"/>
              <a:gd name="f30" fmla="val 204"/>
              <a:gd name="f31" fmla="val 167"/>
              <a:gd name="f32" fmla="val 110"/>
              <a:gd name="f33" fmla="val 45"/>
              <a:gd name="f34" fmla="val 89"/>
              <a:gd name="f35" fmla="val 34"/>
              <a:gd name="f36" fmla="val 67"/>
              <a:gd name="f37" fmla="val 27"/>
              <a:gd name="f38" fmla="val 23"/>
              <a:gd name="f39" fmla="val 37"/>
              <a:gd name="f40" fmla="val 22"/>
              <a:gd name="f41" fmla="val 32"/>
              <a:gd name="f42" fmla="val 11"/>
              <a:gd name="f43" fmla="val 33"/>
              <a:gd name="f44" fmla="val 5"/>
              <a:gd name="f45" fmla="val 20"/>
              <a:gd name="f46" fmla="val 7"/>
              <a:gd name="f47" fmla="val 6"/>
              <a:gd name="f48" fmla="val 13"/>
              <a:gd name="f49" fmla="val 21"/>
              <a:gd name="f50" fmla="val 1"/>
              <a:gd name="f51" fmla="val 28"/>
              <a:gd name="f52" fmla="val 8"/>
              <a:gd name="f53" fmla="val 30"/>
              <a:gd name="f54" fmla="val 10"/>
              <a:gd name="f55" fmla="val 31"/>
              <a:gd name="f56" fmla="val 35"/>
              <a:gd name="f57" fmla="val 36"/>
              <a:gd name="f58" fmla="val 15"/>
              <a:gd name="f59" fmla="+- 0 0 -90"/>
              <a:gd name="f60" fmla="*/ f3 1 237"/>
              <a:gd name="f61" fmla="*/ f4 1 194"/>
              <a:gd name="f62" fmla="val f5"/>
              <a:gd name="f63" fmla="val f6"/>
              <a:gd name="f64" fmla="val f7"/>
              <a:gd name="f65" fmla="*/ f59 f0 1"/>
              <a:gd name="f66" fmla="+- f64 0 f62"/>
              <a:gd name="f67" fmla="+- f63 0 f62"/>
              <a:gd name="f68" fmla="*/ f65 1 f2"/>
              <a:gd name="f69" fmla="*/ f67 1 237"/>
              <a:gd name="f70" fmla="*/ f66 1 194"/>
              <a:gd name="f71" fmla="*/ 38 f67 1"/>
              <a:gd name="f72" fmla="*/ 16 f66 1"/>
              <a:gd name="f73" fmla="*/ 121 f67 1"/>
              <a:gd name="f74" fmla="*/ 44 f66 1"/>
              <a:gd name="f75" fmla="*/ 234 f67 1"/>
              <a:gd name="f76" fmla="*/ 185 f66 1"/>
              <a:gd name="f77" fmla="*/ 233 f67 1"/>
              <a:gd name="f78" fmla="*/ 192 f66 1"/>
              <a:gd name="f79" fmla="*/ 228 f67 1"/>
              <a:gd name="f80" fmla="*/ 187 f66 1"/>
              <a:gd name="f81" fmla="*/ 110 f67 1"/>
              <a:gd name="f82" fmla="*/ 45 f66 1"/>
              <a:gd name="f83" fmla="*/ 44 f67 1"/>
              <a:gd name="f84" fmla="*/ 23 f66 1"/>
              <a:gd name="f85" fmla="*/ 27 f67 1"/>
              <a:gd name="f86" fmla="*/ 27 f66 1"/>
              <a:gd name="f87" fmla="*/ 5 f67 1"/>
              <a:gd name="f88" fmla="*/ 7 f67 1"/>
              <a:gd name="f89" fmla="*/ 6 f66 1"/>
              <a:gd name="f90" fmla="*/ 28 f67 1"/>
              <a:gd name="f91" fmla="*/ 8 f66 1"/>
              <a:gd name="f92" fmla="*/ 33 f67 1"/>
              <a:gd name="f93" fmla="*/ 13 f66 1"/>
              <a:gd name="f94" fmla="+- f68 0 f1"/>
              <a:gd name="f95" fmla="*/ f71 1 237"/>
              <a:gd name="f96" fmla="*/ f72 1 194"/>
              <a:gd name="f97" fmla="*/ f73 1 237"/>
              <a:gd name="f98" fmla="*/ f74 1 194"/>
              <a:gd name="f99" fmla="*/ f75 1 237"/>
              <a:gd name="f100" fmla="*/ f76 1 194"/>
              <a:gd name="f101" fmla="*/ f77 1 237"/>
              <a:gd name="f102" fmla="*/ f78 1 194"/>
              <a:gd name="f103" fmla="*/ f79 1 237"/>
              <a:gd name="f104" fmla="*/ f80 1 194"/>
              <a:gd name="f105" fmla="*/ f81 1 237"/>
              <a:gd name="f106" fmla="*/ f82 1 194"/>
              <a:gd name="f107" fmla="*/ f83 1 237"/>
              <a:gd name="f108" fmla="*/ f84 1 194"/>
              <a:gd name="f109" fmla="*/ f85 1 237"/>
              <a:gd name="f110" fmla="*/ f86 1 194"/>
              <a:gd name="f111" fmla="*/ f87 1 237"/>
              <a:gd name="f112" fmla="*/ f88 1 237"/>
              <a:gd name="f113" fmla="*/ f89 1 194"/>
              <a:gd name="f114" fmla="*/ f90 1 237"/>
              <a:gd name="f115" fmla="*/ f91 1 194"/>
              <a:gd name="f116" fmla="*/ f92 1 237"/>
              <a:gd name="f117" fmla="*/ f93 1 194"/>
              <a:gd name="f118" fmla="*/ 0 1 f69"/>
              <a:gd name="f119" fmla="*/ f63 1 f69"/>
              <a:gd name="f120" fmla="*/ 0 1 f70"/>
              <a:gd name="f121" fmla="*/ f64 1 f70"/>
              <a:gd name="f122" fmla="*/ f95 1 f69"/>
              <a:gd name="f123" fmla="*/ f96 1 f70"/>
              <a:gd name="f124" fmla="*/ f97 1 f69"/>
              <a:gd name="f125" fmla="*/ f98 1 f70"/>
              <a:gd name="f126" fmla="*/ f99 1 f69"/>
              <a:gd name="f127" fmla="*/ f100 1 f70"/>
              <a:gd name="f128" fmla="*/ f101 1 f69"/>
              <a:gd name="f129" fmla="*/ f102 1 f70"/>
              <a:gd name="f130" fmla="*/ f103 1 f69"/>
              <a:gd name="f131" fmla="*/ f104 1 f70"/>
              <a:gd name="f132" fmla="*/ f105 1 f69"/>
              <a:gd name="f133" fmla="*/ f106 1 f70"/>
              <a:gd name="f134" fmla="*/ f107 1 f69"/>
              <a:gd name="f135" fmla="*/ f108 1 f70"/>
              <a:gd name="f136" fmla="*/ f109 1 f69"/>
              <a:gd name="f137" fmla="*/ f110 1 f70"/>
              <a:gd name="f138" fmla="*/ f111 1 f69"/>
              <a:gd name="f139" fmla="*/ f112 1 f69"/>
              <a:gd name="f140" fmla="*/ f113 1 f70"/>
              <a:gd name="f141" fmla="*/ f114 1 f69"/>
              <a:gd name="f142" fmla="*/ f115 1 f70"/>
              <a:gd name="f143" fmla="*/ f116 1 f69"/>
              <a:gd name="f144" fmla="*/ f117 1 f70"/>
              <a:gd name="f145" fmla="*/ f118 f60 1"/>
              <a:gd name="f146" fmla="*/ f119 f60 1"/>
              <a:gd name="f147" fmla="*/ f121 f61 1"/>
              <a:gd name="f148" fmla="*/ f120 f61 1"/>
              <a:gd name="f149" fmla="*/ f122 f60 1"/>
              <a:gd name="f150" fmla="*/ f123 f61 1"/>
              <a:gd name="f151" fmla="*/ f124 f60 1"/>
              <a:gd name="f152" fmla="*/ f125 f61 1"/>
              <a:gd name="f153" fmla="*/ f126 f60 1"/>
              <a:gd name="f154" fmla="*/ f127 f61 1"/>
              <a:gd name="f155" fmla="*/ f128 f60 1"/>
              <a:gd name="f156" fmla="*/ f129 f61 1"/>
              <a:gd name="f157" fmla="*/ f130 f60 1"/>
              <a:gd name="f158" fmla="*/ f131 f61 1"/>
              <a:gd name="f159" fmla="*/ f132 f60 1"/>
              <a:gd name="f160" fmla="*/ f133 f61 1"/>
              <a:gd name="f161" fmla="*/ f134 f60 1"/>
              <a:gd name="f162" fmla="*/ f135 f61 1"/>
              <a:gd name="f163" fmla="*/ f136 f60 1"/>
              <a:gd name="f164" fmla="*/ f137 f61 1"/>
              <a:gd name="f165" fmla="*/ f138 f60 1"/>
              <a:gd name="f166" fmla="*/ f139 f60 1"/>
              <a:gd name="f167" fmla="*/ f140 f61 1"/>
              <a:gd name="f168" fmla="*/ f141 f60 1"/>
              <a:gd name="f169" fmla="*/ f142 f61 1"/>
              <a:gd name="f170" fmla="*/ f143 f60 1"/>
              <a:gd name="f171" fmla="*/ f144 f6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4">
                <a:pos x="f149" y="f150"/>
              </a:cxn>
              <a:cxn ang="f94">
                <a:pos x="f151" y="f152"/>
              </a:cxn>
              <a:cxn ang="f94">
                <a:pos x="f153" y="f154"/>
              </a:cxn>
              <a:cxn ang="f94">
                <a:pos x="f155" y="f156"/>
              </a:cxn>
              <a:cxn ang="f94">
                <a:pos x="f157" y="f158"/>
              </a:cxn>
              <a:cxn ang="f94">
                <a:pos x="f159" y="f160"/>
              </a:cxn>
              <a:cxn ang="f94">
                <a:pos x="f161" y="f162"/>
              </a:cxn>
              <a:cxn ang="f94">
                <a:pos x="f163" y="f164"/>
              </a:cxn>
              <a:cxn ang="f94">
                <a:pos x="f165" y="f164"/>
              </a:cxn>
              <a:cxn ang="f94">
                <a:pos x="f166" y="f167"/>
              </a:cxn>
              <a:cxn ang="f94">
                <a:pos x="f168" y="f169"/>
              </a:cxn>
              <a:cxn ang="f94">
                <a:pos x="f170" y="f171"/>
              </a:cxn>
              <a:cxn ang="f94">
                <a:pos x="f149" y="f150"/>
              </a:cxn>
            </a:cxnLst>
            <a:rect l="f145" t="f148" r="f146" b="f147"/>
            <a:pathLst>
              <a:path w="237" h="194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6" y="f24"/>
                  <a:pt x="f25" y="f26"/>
                </a:cubicBezTo>
                <a:cubicBezTo>
                  <a:pt x="f27" y="f7"/>
                  <a:pt x="f27" y="f28"/>
                  <a:pt x="f29" y="f23"/>
                </a:cubicBezTo>
                <a:cubicBezTo>
                  <a:pt x="f30" y="f19"/>
                  <a:pt x="f31" y="f17"/>
                  <a:pt x="f32" y="f33"/>
                </a:cubicBezTo>
                <a:cubicBezTo>
                  <a:pt x="f34" y="f35"/>
                  <a:pt x="f36" y="f37"/>
                  <a:pt x="f15" y="f38"/>
                </a:cubicBezTo>
                <a:cubicBezTo>
                  <a:pt x="f39" y="f40"/>
                  <a:pt x="f41" y="f38"/>
                  <a:pt x="f37" y="f37"/>
                </a:cubicBezTo>
                <a:cubicBezTo>
                  <a:pt x="f11" y="f35"/>
                  <a:pt x="f42" y="f43"/>
                  <a:pt x="f44" y="f37"/>
                </a:cubicBezTo>
                <a:cubicBezTo>
                  <a:pt x="f5" y="f45"/>
                  <a:pt x="f5" y="f42"/>
                  <a:pt x="f46" y="f47"/>
                </a:cubicBezTo>
                <a:cubicBezTo>
                  <a:pt x="f48" y="f5"/>
                  <a:pt x="f49" y="f50"/>
                  <a:pt x="f51" y="f52"/>
                </a:cubicBezTo>
                <a:cubicBezTo>
                  <a:pt x="f53" y="f54"/>
                  <a:pt x="f55" y="f42"/>
                  <a:pt x="f43" y="f48"/>
                </a:cubicBezTo>
                <a:cubicBezTo>
                  <a:pt x="f56" y="f48"/>
                  <a:pt x="f57" y="f58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3" name="Freeform 25">
            <a:extLst>
              <a:ext uri="{FF2B5EF4-FFF2-40B4-BE49-F238E27FC236}">
                <a16:creationId xmlns:a16="http://schemas.microsoft.com/office/drawing/2014/main" id="{4F799422-5856-E261-83EF-49B21D10E151}"/>
              </a:ext>
            </a:extLst>
          </p:cNvPr>
          <p:cNvSpPr/>
          <p:nvPr/>
        </p:nvSpPr>
        <p:spPr>
          <a:xfrm>
            <a:off x="7507288" y="2212976"/>
            <a:ext cx="795335" cy="6461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37"/>
              <a:gd name="f7" fmla="val 192"/>
              <a:gd name="f8" fmla="val 204"/>
              <a:gd name="f9" fmla="val 12"/>
              <a:gd name="f10" fmla="val 206"/>
              <a:gd name="f11" fmla="val 10"/>
              <a:gd name="f12" fmla="val 208"/>
              <a:gd name="f13" fmla="val 8"/>
              <a:gd name="f14" fmla="val 210"/>
              <a:gd name="f15" fmla="val 6"/>
              <a:gd name="f16" fmla="val 215"/>
              <a:gd name="f17" fmla="val 224"/>
              <a:gd name="f18" fmla="val 230"/>
              <a:gd name="f19" fmla="val 4"/>
              <a:gd name="f20" fmla="val 236"/>
              <a:gd name="f21" fmla="val 9"/>
              <a:gd name="f22" fmla="val 17"/>
              <a:gd name="f23" fmla="val 233"/>
              <a:gd name="f24" fmla="val 24"/>
              <a:gd name="f25" fmla="val 229"/>
              <a:gd name="f26" fmla="val 30"/>
              <a:gd name="f27" fmla="val 220"/>
              <a:gd name="f28" fmla="val 34"/>
              <a:gd name="f29" fmla="val 214"/>
              <a:gd name="f30" fmla="val 29"/>
              <a:gd name="f31" fmla="val 203"/>
              <a:gd name="f32" fmla="val 19"/>
              <a:gd name="f33" fmla="val 191"/>
              <a:gd name="f34" fmla="val 22"/>
              <a:gd name="f35" fmla="val 178"/>
              <a:gd name="f36" fmla="val 25"/>
              <a:gd name="f37" fmla="val 134"/>
              <a:gd name="f38" fmla="val 35"/>
              <a:gd name="f39" fmla="val 97"/>
              <a:gd name="f40" fmla="val 58"/>
              <a:gd name="f41" fmla="val 67"/>
              <a:gd name="f42" fmla="val 92"/>
              <a:gd name="f43" fmla="val 41"/>
              <a:gd name="f44" fmla="val 120"/>
              <a:gd name="f45" fmla="val 151"/>
              <a:gd name="f46" fmla="val 186"/>
              <a:gd name="f47" fmla="val 189"/>
              <a:gd name="f48" fmla="val 7"/>
              <a:gd name="f49" fmla="val 190"/>
              <a:gd name="f50" fmla="val 2"/>
              <a:gd name="f51" fmla="val 187"/>
              <a:gd name="f52" fmla="val 3"/>
              <a:gd name="f53" fmla="val 184"/>
              <a:gd name="f54" fmla="val 127"/>
              <a:gd name="f55" fmla="val 60"/>
              <a:gd name="f56" fmla="val 79"/>
              <a:gd name="f57" fmla="val 112"/>
              <a:gd name="f58" fmla="val 45"/>
              <a:gd name="f59" fmla="val 139"/>
              <a:gd name="f60" fmla="val 28"/>
              <a:gd name="f61" fmla="val 168"/>
              <a:gd name="f62" fmla="val 18"/>
              <a:gd name="f63" fmla="val 199"/>
              <a:gd name="f64" fmla="val 15"/>
              <a:gd name="f65" fmla="val 201"/>
              <a:gd name="f66" fmla="val 14"/>
              <a:gd name="f67" fmla="val 202"/>
              <a:gd name="f68" fmla="+- 0 0 -90"/>
              <a:gd name="f69" fmla="*/ f3 1 237"/>
              <a:gd name="f70" fmla="*/ f4 1 192"/>
              <a:gd name="f71" fmla="val f5"/>
              <a:gd name="f72" fmla="val f6"/>
              <a:gd name="f73" fmla="val f7"/>
              <a:gd name="f74" fmla="*/ f68 f0 1"/>
              <a:gd name="f75" fmla="+- f73 0 f71"/>
              <a:gd name="f76" fmla="+- f72 0 f71"/>
              <a:gd name="f77" fmla="*/ f74 1 f2"/>
              <a:gd name="f78" fmla="*/ f76 1 237"/>
              <a:gd name="f79" fmla="*/ f75 1 192"/>
              <a:gd name="f80" fmla="*/ 204 f76 1"/>
              <a:gd name="f81" fmla="*/ 12 f75 1"/>
              <a:gd name="f82" fmla="*/ 210 f76 1"/>
              <a:gd name="f83" fmla="*/ 6 f75 1"/>
              <a:gd name="f84" fmla="*/ 230 f76 1"/>
              <a:gd name="f85" fmla="*/ 4 f75 1"/>
              <a:gd name="f86" fmla="*/ 233 f76 1"/>
              <a:gd name="f87" fmla="*/ 24 f75 1"/>
              <a:gd name="f88" fmla="*/ 214 f76 1"/>
              <a:gd name="f89" fmla="*/ 29 f75 1"/>
              <a:gd name="f90" fmla="*/ 178 f76 1"/>
              <a:gd name="f91" fmla="*/ 25 f75 1"/>
              <a:gd name="f92" fmla="*/ 67 f76 1"/>
              <a:gd name="f93" fmla="*/ 92 f75 1"/>
              <a:gd name="f94" fmla="*/ 9 f76 1"/>
              <a:gd name="f95" fmla="*/ 186 f75 1"/>
              <a:gd name="f96" fmla="*/ 4 f76 1"/>
              <a:gd name="f97" fmla="*/ 191 f75 1"/>
              <a:gd name="f98" fmla="*/ 3 f76 1"/>
              <a:gd name="f99" fmla="*/ 184 f75 1"/>
              <a:gd name="f100" fmla="*/ 112 f76 1"/>
              <a:gd name="f101" fmla="*/ 45 f75 1"/>
              <a:gd name="f102" fmla="*/ 199 f76 1"/>
              <a:gd name="f103" fmla="*/ 15 f75 1"/>
              <a:gd name="f104" fmla="+- f77 0 f1"/>
              <a:gd name="f105" fmla="*/ f80 1 237"/>
              <a:gd name="f106" fmla="*/ f81 1 192"/>
              <a:gd name="f107" fmla="*/ f82 1 237"/>
              <a:gd name="f108" fmla="*/ f83 1 192"/>
              <a:gd name="f109" fmla="*/ f84 1 237"/>
              <a:gd name="f110" fmla="*/ f85 1 192"/>
              <a:gd name="f111" fmla="*/ f86 1 237"/>
              <a:gd name="f112" fmla="*/ f87 1 192"/>
              <a:gd name="f113" fmla="*/ f88 1 237"/>
              <a:gd name="f114" fmla="*/ f89 1 192"/>
              <a:gd name="f115" fmla="*/ f90 1 237"/>
              <a:gd name="f116" fmla="*/ f91 1 192"/>
              <a:gd name="f117" fmla="*/ f92 1 237"/>
              <a:gd name="f118" fmla="*/ f93 1 192"/>
              <a:gd name="f119" fmla="*/ f94 1 237"/>
              <a:gd name="f120" fmla="*/ f95 1 192"/>
              <a:gd name="f121" fmla="*/ f96 1 237"/>
              <a:gd name="f122" fmla="*/ f97 1 192"/>
              <a:gd name="f123" fmla="*/ f98 1 237"/>
              <a:gd name="f124" fmla="*/ f99 1 192"/>
              <a:gd name="f125" fmla="*/ f100 1 237"/>
              <a:gd name="f126" fmla="*/ f101 1 192"/>
              <a:gd name="f127" fmla="*/ f102 1 237"/>
              <a:gd name="f128" fmla="*/ f103 1 192"/>
              <a:gd name="f129" fmla="*/ 0 1 f78"/>
              <a:gd name="f130" fmla="*/ f72 1 f78"/>
              <a:gd name="f131" fmla="*/ 0 1 f79"/>
              <a:gd name="f132" fmla="*/ f73 1 f79"/>
              <a:gd name="f133" fmla="*/ f105 1 f78"/>
              <a:gd name="f134" fmla="*/ f106 1 f79"/>
              <a:gd name="f135" fmla="*/ f107 1 f78"/>
              <a:gd name="f136" fmla="*/ f108 1 f79"/>
              <a:gd name="f137" fmla="*/ f109 1 f78"/>
              <a:gd name="f138" fmla="*/ f110 1 f79"/>
              <a:gd name="f139" fmla="*/ f111 1 f78"/>
              <a:gd name="f140" fmla="*/ f112 1 f79"/>
              <a:gd name="f141" fmla="*/ f113 1 f78"/>
              <a:gd name="f142" fmla="*/ f114 1 f79"/>
              <a:gd name="f143" fmla="*/ f115 1 f78"/>
              <a:gd name="f144" fmla="*/ f116 1 f79"/>
              <a:gd name="f145" fmla="*/ f117 1 f78"/>
              <a:gd name="f146" fmla="*/ f118 1 f79"/>
              <a:gd name="f147" fmla="*/ f119 1 f78"/>
              <a:gd name="f148" fmla="*/ f120 1 f79"/>
              <a:gd name="f149" fmla="*/ f121 1 f78"/>
              <a:gd name="f150" fmla="*/ f122 1 f79"/>
              <a:gd name="f151" fmla="*/ f123 1 f78"/>
              <a:gd name="f152" fmla="*/ f124 1 f79"/>
              <a:gd name="f153" fmla="*/ f125 1 f78"/>
              <a:gd name="f154" fmla="*/ f126 1 f79"/>
              <a:gd name="f155" fmla="*/ f127 1 f78"/>
              <a:gd name="f156" fmla="*/ f128 1 f79"/>
              <a:gd name="f157" fmla="*/ f129 f69 1"/>
              <a:gd name="f158" fmla="*/ f130 f69 1"/>
              <a:gd name="f159" fmla="*/ f132 f70 1"/>
              <a:gd name="f160" fmla="*/ f131 f70 1"/>
              <a:gd name="f161" fmla="*/ f133 f69 1"/>
              <a:gd name="f162" fmla="*/ f134 f70 1"/>
              <a:gd name="f163" fmla="*/ f135 f69 1"/>
              <a:gd name="f164" fmla="*/ f136 f70 1"/>
              <a:gd name="f165" fmla="*/ f137 f69 1"/>
              <a:gd name="f166" fmla="*/ f138 f70 1"/>
              <a:gd name="f167" fmla="*/ f139 f69 1"/>
              <a:gd name="f168" fmla="*/ f140 f70 1"/>
              <a:gd name="f169" fmla="*/ f141 f69 1"/>
              <a:gd name="f170" fmla="*/ f142 f70 1"/>
              <a:gd name="f171" fmla="*/ f143 f69 1"/>
              <a:gd name="f172" fmla="*/ f144 f70 1"/>
              <a:gd name="f173" fmla="*/ f145 f69 1"/>
              <a:gd name="f174" fmla="*/ f146 f70 1"/>
              <a:gd name="f175" fmla="*/ f147 f69 1"/>
              <a:gd name="f176" fmla="*/ f148 f70 1"/>
              <a:gd name="f177" fmla="*/ f149 f69 1"/>
              <a:gd name="f178" fmla="*/ f150 f70 1"/>
              <a:gd name="f179" fmla="*/ f151 f69 1"/>
              <a:gd name="f180" fmla="*/ f152 f70 1"/>
              <a:gd name="f181" fmla="*/ f153 f69 1"/>
              <a:gd name="f182" fmla="*/ f154 f70 1"/>
              <a:gd name="f183" fmla="*/ f155 f69 1"/>
              <a:gd name="f184" fmla="*/ f156 f7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4">
                <a:pos x="f161" y="f162"/>
              </a:cxn>
              <a:cxn ang="f104">
                <a:pos x="f163" y="f164"/>
              </a:cxn>
              <a:cxn ang="f104">
                <a:pos x="f165" y="f166"/>
              </a:cxn>
              <a:cxn ang="f104">
                <a:pos x="f167" y="f168"/>
              </a:cxn>
              <a:cxn ang="f104">
                <a:pos x="f169" y="f170"/>
              </a:cxn>
              <a:cxn ang="f104">
                <a:pos x="f171" y="f172"/>
              </a:cxn>
              <a:cxn ang="f104">
                <a:pos x="f173" y="f174"/>
              </a:cxn>
              <a:cxn ang="f104">
                <a:pos x="f175" y="f176"/>
              </a:cxn>
              <a:cxn ang="f104">
                <a:pos x="f177" y="f178"/>
              </a:cxn>
              <a:cxn ang="f104">
                <a:pos x="f179" y="f180"/>
              </a:cxn>
              <a:cxn ang="f104">
                <a:pos x="f181" y="f182"/>
              </a:cxn>
              <a:cxn ang="f104">
                <a:pos x="f183" y="f184"/>
              </a:cxn>
              <a:cxn ang="f104">
                <a:pos x="f161" y="f162"/>
              </a:cxn>
            </a:cxnLst>
            <a:rect l="f157" t="f160" r="f158" b="f159"/>
            <a:pathLst>
              <a:path w="237" h="192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5"/>
                  <a:pt x="f17" y="f5"/>
                  <a:pt x="f18" y="f19"/>
                </a:cubicBezTo>
                <a:cubicBezTo>
                  <a:pt x="f20" y="f21"/>
                  <a:pt x="f6" y="f22"/>
                  <a:pt x="f23" y="f24"/>
                </a:cubicBezTo>
                <a:cubicBezTo>
                  <a:pt x="f25" y="f26"/>
                  <a:pt x="f27" y="f28"/>
                  <a:pt x="f29" y="f30"/>
                </a:cubicBezTo>
                <a:cubicBezTo>
                  <a:pt x="f31" y="f32"/>
                  <a:pt x="f33" y="f34"/>
                  <a:pt x="f35" y="f36"/>
                </a:cubicBezTo>
                <a:cubicBezTo>
                  <a:pt x="f37" y="f38"/>
                  <a:pt x="f39" y="f40"/>
                  <a:pt x="f41" y="f42"/>
                </a:cubicBezTo>
                <a:cubicBezTo>
                  <a:pt x="f43" y="f44"/>
                  <a:pt x="f34" y="f45"/>
                  <a:pt x="f21" y="f46"/>
                </a:cubicBezTo>
                <a:cubicBezTo>
                  <a:pt x="f13" y="f47"/>
                  <a:pt x="f48" y="f7"/>
                  <a:pt x="f19" y="f33"/>
                </a:cubicBezTo>
                <a:cubicBezTo>
                  <a:pt x="f5" y="f49"/>
                  <a:pt x="f50" y="f51"/>
                  <a:pt x="f52" y="f53"/>
                </a:cubicBezTo>
                <a:cubicBezTo>
                  <a:pt x="f36" y="f54"/>
                  <a:pt x="f55" y="f56"/>
                  <a:pt x="f57" y="f58"/>
                </a:cubicBezTo>
                <a:cubicBezTo>
                  <a:pt x="f59" y="f60"/>
                  <a:pt x="f61" y="f62"/>
                  <a:pt x="f63" y="f64"/>
                </a:cubicBezTo>
                <a:cubicBezTo>
                  <a:pt x="f65" y="f66"/>
                  <a:pt x="f67" y="f9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4" name="Freeform 26">
            <a:extLst>
              <a:ext uri="{FF2B5EF4-FFF2-40B4-BE49-F238E27FC236}">
                <a16:creationId xmlns:a16="http://schemas.microsoft.com/office/drawing/2014/main" id="{E0746813-DA24-A529-A861-9325E33787A3}"/>
              </a:ext>
            </a:extLst>
          </p:cNvPr>
          <p:cNvSpPr/>
          <p:nvPr/>
        </p:nvSpPr>
        <p:spPr>
          <a:xfrm>
            <a:off x="6653210" y="2327276"/>
            <a:ext cx="222254" cy="37147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6"/>
              <a:gd name="f7" fmla="val 110"/>
              <a:gd name="f8" fmla="val 22"/>
              <a:gd name="f9" fmla="val 7"/>
              <a:gd name="f10" fmla="val 26"/>
              <a:gd name="f11" fmla="val 44"/>
              <a:gd name="f12" fmla="val 63"/>
              <a:gd name="f13" fmla="val 69"/>
              <a:gd name="f14" fmla="val 72"/>
              <a:gd name="f15" fmla="val 31"/>
              <a:gd name="f16" fmla="val 75"/>
              <a:gd name="f17" fmla="val 37"/>
              <a:gd name="f18" fmla="val 79"/>
              <a:gd name="f19" fmla="val 40"/>
              <a:gd name="f20" fmla="val 86"/>
              <a:gd name="f21" fmla="val 39"/>
              <a:gd name="f22" fmla="val 94"/>
              <a:gd name="f23" fmla="val 38"/>
              <a:gd name="f24" fmla="val 101"/>
              <a:gd name="f25" fmla="val 32"/>
              <a:gd name="f26" fmla="val 107"/>
              <a:gd name="f27" fmla="val 25"/>
              <a:gd name="f28" fmla="val 108"/>
              <a:gd name="f29" fmla="val 17"/>
              <a:gd name="f30" fmla="val 10"/>
              <a:gd name="f31" fmla="val 5"/>
              <a:gd name="f32" fmla="val 100"/>
              <a:gd name="f33" fmla="val 92"/>
              <a:gd name="f34" fmla="val 2"/>
              <a:gd name="f35" fmla="val 80"/>
              <a:gd name="f36" fmla="val 11"/>
              <a:gd name="f37" fmla="val 18"/>
              <a:gd name="f38" fmla="val 71"/>
              <a:gd name="f39" fmla="val 20"/>
              <a:gd name="f40" fmla="val 67"/>
              <a:gd name="f41" fmla="val 59"/>
              <a:gd name="f42" fmla="val 19"/>
              <a:gd name="f43" fmla="val 42"/>
              <a:gd name="f44" fmla="val 24"/>
              <a:gd name="f45" fmla="val 6"/>
              <a:gd name="f46" fmla="val 4"/>
              <a:gd name="f47" fmla="val 21"/>
              <a:gd name="f48" fmla="val 1"/>
              <a:gd name="f49" fmla="val 3"/>
              <a:gd name="f50" fmla="val 16"/>
              <a:gd name="f51" fmla="val 47"/>
              <a:gd name="f52" fmla="val 50"/>
              <a:gd name="f53" fmla="val 45"/>
              <a:gd name="f54" fmla="val 56"/>
              <a:gd name="f55" fmla="val 46"/>
              <a:gd name="f56" fmla="val 62"/>
              <a:gd name="f57" fmla="val 53"/>
              <a:gd name="f58" fmla="val 64"/>
              <a:gd name="f59" fmla="val 65"/>
              <a:gd name="f60" fmla="val 57"/>
              <a:gd name="f61" fmla="val 68"/>
              <a:gd name="f62" fmla="val 51"/>
              <a:gd name="f63" fmla="val 41"/>
              <a:gd name="f64" fmla="val 60"/>
              <a:gd name="f65" fmla="val 43"/>
              <a:gd name="f66" fmla="val 35"/>
              <a:gd name="f67" fmla="val 27"/>
              <a:gd name="f68" fmla="val 29"/>
              <a:gd name="f69" fmla="val 23"/>
              <a:gd name="f70" fmla="+- 0 0 -90"/>
              <a:gd name="f71" fmla="*/ f3 1 66"/>
              <a:gd name="f72" fmla="*/ f4 1 110"/>
              <a:gd name="f73" fmla="val f5"/>
              <a:gd name="f74" fmla="val f6"/>
              <a:gd name="f75" fmla="val f7"/>
              <a:gd name="f76" fmla="*/ f70 f0 1"/>
              <a:gd name="f77" fmla="+- f75 0 f73"/>
              <a:gd name="f78" fmla="+- f74 0 f73"/>
              <a:gd name="f79" fmla="*/ f76 1 f2"/>
              <a:gd name="f80" fmla="*/ f78 1 66"/>
              <a:gd name="f81" fmla="*/ f77 1 110"/>
              <a:gd name="f82" fmla="*/ 22 f78 1"/>
              <a:gd name="f83" fmla="*/ 7 f77 1"/>
              <a:gd name="f84" fmla="*/ 63 f77 1"/>
              <a:gd name="f85" fmla="*/ 31 f78 1"/>
              <a:gd name="f86" fmla="*/ 75 f77 1"/>
              <a:gd name="f87" fmla="*/ 39 f78 1"/>
              <a:gd name="f88" fmla="*/ 94 f77 1"/>
              <a:gd name="f89" fmla="*/ 25 f78 1"/>
              <a:gd name="f90" fmla="*/ 108 f77 1"/>
              <a:gd name="f91" fmla="*/ 5 f78 1"/>
              <a:gd name="f92" fmla="*/ 100 f77 1"/>
              <a:gd name="f93" fmla="*/ 11 f78 1"/>
              <a:gd name="f94" fmla="*/ 20 f78 1"/>
              <a:gd name="f95" fmla="*/ 59 f77 1"/>
              <a:gd name="f96" fmla="*/ 6 f77 1"/>
              <a:gd name="f97" fmla="*/ 21 f78 1"/>
              <a:gd name="f98" fmla="*/ 1 f77 1"/>
              <a:gd name="f99" fmla="*/ 5 f77 1"/>
              <a:gd name="f100" fmla="*/ 44 f78 1"/>
              <a:gd name="f101" fmla="*/ 37 f77 1"/>
              <a:gd name="f102" fmla="*/ 56 f78 1"/>
              <a:gd name="f103" fmla="*/ 46 f77 1"/>
              <a:gd name="f104" fmla="*/ 64 f78 1"/>
              <a:gd name="f105" fmla="*/ 51 f78 1"/>
              <a:gd name="f106" fmla="*/ 67 f77 1"/>
              <a:gd name="f107" fmla="*/ 43 f78 1"/>
              <a:gd name="f108" fmla="*/ 53 f77 1"/>
              <a:gd name="f109" fmla="*/ 41 f78 1"/>
              <a:gd name="f110" fmla="*/ 23 f78 1"/>
              <a:gd name="f111" fmla="+- f79 0 f1"/>
              <a:gd name="f112" fmla="*/ f82 1 66"/>
              <a:gd name="f113" fmla="*/ f83 1 110"/>
              <a:gd name="f114" fmla="*/ f84 1 110"/>
              <a:gd name="f115" fmla="*/ f85 1 66"/>
              <a:gd name="f116" fmla="*/ f86 1 110"/>
              <a:gd name="f117" fmla="*/ f87 1 66"/>
              <a:gd name="f118" fmla="*/ f88 1 110"/>
              <a:gd name="f119" fmla="*/ f89 1 66"/>
              <a:gd name="f120" fmla="*/ f90 1 110"/>
              <a:gd name="f121" fmla="*/ f91 1 66"/>
              <a:gd name="f122" fmla="*/ f92 1 110"/>
              <a:gd name="f123" fmla="*/ f93 1 66"/>
              <a:gd name="f124" fmla="*/ f94 1 66"/>
              <a:gd name="f125" fmla="*/ f95 1 110"/>
              <a:gd name="f126" fmla="*/ f96 1 110"/>
              <a:gd name="f127" fmla="*/ f97 1 66"/>
              <a:gd name="f128" fmla="*/ f98 1 110"/>
              <a:gd name="f129" fmla="*/ f99 1 110"/>
              <a:gd name="f130" fmla="*/ f100 1 66"/>
              <a:gd name="f131" fmla="*/ f101 1 110"/>
              <a:gd name="f132" fmla="*/ f102 1 66"/>
              <a:gd name="f133" fmla="*/ f103 1 110"/>
              <a:gd name="f134" fmla="*/ f104 1 66"/>
              <a:gd name="f135" fmla="*/ f105 1 66"/>
              <a:gd name="f136" fmla="*/ f106 1 110"/>
              <a:gd name="f137" fmla="*/ f107 1 66"/>
              <a:gd name="f138" fmla="*/ f108 1 110"/>
              <a:gd name="f139" fmla="*/ f109 1 66"/>
              <a:gd name="f140" fmla="*/ f110 1 66"/>
              <a:gd name="f141" fmla="*/ 0 1 f80"/>
              <a:gd name="f142" fmla="*/ f74 1 f80"/>
              <a:gd name="f143" fmla="*/ 0 1 f81"/>
              <a:gd name="f144" fmla="*/ f75 1 f81"/>
              <a:gd name="f145" fmla="*/ f112 1 f80"/>
              <a:gd name="f146" fmla="*/ f113 1 f81"/>
              <a:gd name="f147" fmla="*/ f114 1 f81"/>
              <a:gd name="f148" fmla="*/ f115 1 f80"/>
              <a:gd name="f149" fmla="*/ f116 1 f81"/>
              <a:gd name="f150" fmla="*/ f117 1 f80"/>
              <a:gd name="f151" fmla="*/ f118 1 f81"/>
              <a:gd name="f152" fmla="*/ f119 1 f80"/>
              <a:gd name="f153" fmla="*/ f120 1 f81"/>
              <a:gd name="f154" fmla="*/ f121 1 f80"/>
              <a:gd name="f155" fmla="*/ f122 1 f81"/>
              <a:gd name="f156" fmla="*/ f123 1 f80"/>
              <a:gd name="f157" fmla="*/ f124 1 f80"/>
              <a:gd name="f158" fmla="*/ f125 1 f81"/>
              <a:gd name="f159" fmla="*/ f126 1 f81"/>
              <a:gd name="f160" fmla="*/ f127 1 f80"/>
              <a:gd name="f161" fmla="*/ f128 1 f81"/>
              <a:gd name="f162" fmla="*/ f129 1 f81"/>
              <a:gd name="f163" fmla="*/ f130 1 f80"/>
              <a:gd name="f164" fmla="*/ f131 1 f81"/>
              <a:gd name="f165" fmla="*/ f132 1 f80"/>
              <a:gd name="f166" fmla="*/ f133 1 f81"/>
              <a:gd name="f167" fmla="*/ f134 1 f80"/>
              <a:gd name="f168" fmla="*/ f135 1 f80"/>
              <a:gd name="f169" fmla="*/ f136 1 f81"/>
              <a:gd name="f170" fmla="*/ f137 1 f80"/>
              <a:gd name="f171" fmla="*/ f138 1 f81"/>
              <a:gd name="f172" fmla="*/ f139 1 f80"/>
              <a:gd name="f173" fmla="*/ f140 1 f80"/>
              <a:gd name="f174" fmla="*/ f141 f71 1"/>
              <a:gd name="f175" fmla="*/ f142 f71 1"/>
              <a:gd name="f176" fmla="*/ f144 f72 1"/>
              <a:gd name="f177" fmla="*/ f143 f72 1"/>
              <a:gd name="f178" fmla="*/ f145 f71 1"/>
              <a:gd name="f179" fmla="*/ f146 f72 1"/>
              <a:gd name="f180" fmla="*/ f147 f72 1"/>
              <a:gd name="f181" fmla="*/ f148 f71 1"/>
              <a:gd name="f182" fmla="*/ f149 f72 1"/>
              <a:gd name="f183" fmla="*/ f150 f71 1"/>
              <a:gd name="f184" fmla="*/ f151 f72 1"/>
              <a:gd name="f185" fmla="*/ f152 f71 1"/>
              <a:gd name="f186" fmla="*/ f153 f72 1"/>
              <a:gd name="f187" fmla="*/ f154 f71 1"/>
              <a:gd name="f188" fmla="*/ f155 f72 1"/>
              <a:gd name="f189" fmla="*/ f156 f71 1"/>
              <a:gd name="f190" fmla="*/ f157 f71 1"/>
              <a:gd name="f191" fmla="*/ f158 f72 1"/>
              <a:gd name="f192" fmla="*/ f159 f72 1"/>
              <a:gd name="f193" fmla="*/ f160 f71 1"/>
              <a:gd name="f194" fmla="*/ f161 f72 1"/>
              <a:gd name="f195" fmla="*/ f162 f72 1"/>
              <a:gd name="f196" fmla="*/ f163 f71 1"/>
              <a:gd name="f197" fmla="*/ f164 f72 1"/>
              <a:gd name="f198" fmla="*/ f165 f71 1"/>
              <a:gd name="f199" fmla="*/ f166 f72 1"/>
              <a:gd name="f200" fmla="*/ f167 f71 1"/>
              <a:gd name="f201" fmla="*/ f168 f71 1"/>
              <a:gd name="f202" fmla="*/ f169 f72 1"/>
              <a:gd name="f203" fmla="*/ f170 f71 1"/>
              <a:gd name="f204" fmla="*/ f171 f72 1"/>
              <a:gd name="f205" fmla="*/ f172 f71 1"/>
              <a:gd name="f206" fmla="*/ f173 f7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11">
                <a:pos x="f178" y="f179"/>
              </a:cxn>
              <a:cxn ang="f111">
                <a:pos x="f178" y="f180"/>
              </a:cxn>
              <a:cxn ang="f111">
                <a:pos x="f181" y="f182"/>
              </a:cxn>
              <a:cxn ang="f111">
                <a:pos x="f183" y="f184"/>
              </a:cxn>
              <a:cxn ang="f111">
                <a:pos x="f185" y="f186"/>
              </a:cxn>
              <a:cxn ang="f111">
                <a:pos x="f187" y="f188"/>
              </a:cxn>
              <a:cxn ang="f111">
                <a:pos x="f189" y="f182"/>
              </a:cxn>
              <a:cxn ang="f111">
                <a:pos x="f190" y="f191"/>
              </a:cxn>
              <a:cxn ang="f111">
                <a:pos x="f190" y="f192"/>
              </a:cxn>
              <a:cxn ang="f111">
                <a:pos x="f193" y="f194"/>
              </a:cxn>
              <a:cxn ang="f111">
                <a:pos x="f185" y="f195"/>
              </a:cxn>
              <a:cxn ang="f111">
                <a:pos x="f196" y="f197"/>
              </a:cxn>
              <a:cxn ang="f111">
                <a:pos x="f198" y="f199"/>
              </a:cxn>
              <a:cxn ang="f111">
                <a:pos x="f200" y="f191"/>
              </a:cxn>
              <a:cxn ang="f111">
                <a:pos x="f201" y="f202"/>
              </a:cxn>
              <a:cxn ang="f111">
                <a:pos x="f203" y="f204"/>
              </a:cxn>
              <a:cxn ang="f111">
                <a:pos x="f205" y="f197"/>
              </a:cxn>
              <a:cxn ang="f111">
                <a:pos x="f206" y="f179"/>
              </a:cxn>
              <a:cxn ang="f111">
                <a:pos x="f178" y="f179"/>
              </a:cxn>
            </a:cxnLst>
            <a:rect l="f174" t="f177" r="f175" b="f176"/>
            <a:pathLst>
              <a:path w="66" h="110">
                <a:moveTo>
                  <a:pt x="f8" y="f9"/>
                </a:moveTo>
                <a:cubicBezTo>
                  <a:pt x="f8" y="f10"/>
                  <a:pt x="f8" y="f11"/>
                  <a:pt x="f8" y="f12"/>
                </a:cubicBezTo>
                <a:cubicBezTo>
                  <a:pt x="f8" y="f13"/>
                  <a:pt x="f10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9" y="f7"/>
                  <a:pt x="f30" y="f26"/>
                  <a:pt x="f31" y="f32"/>
                </a:cubicBezTo>
                <a:cubicBezTo>
                  <a:pt x="f5" y="f33"/>
                  <a:pt x="f34" y="f35"/>
                  <a:pt x="f36" y="f16"/>
                </a:cubicBezTo>
                <a:cubicBezTo>
                  <a:pt x="f37" y="f38"/>
                  <a:pt x="f39" y="f40"/>
                  <a:pt x="f39" y="f41"/>
                </a:cubicBezTo>
                <a:cubicBezTo>
                  <a:pt x="f42" y="f43"/>
                  <a:pt x="f42" y="f44"/>
                  <a:pt x="f39" y="f45"/>
                </a:cubicBezTo>
                <a:cubicBezTo>
                  <a:pt x="f39" y="f46"/>
                  <a:pt x="f42" y="f34"/>
                  <a:pt x="f47" y="f48"/>
                </a:cubicBezTo>
                <a:cubicBezTo>
                  <a:pt x="f44" y="f5"/>
                  <a:pt x="f44" y="f49"/>
                  <a:pt x="f27" y="f31"/>
                </a:cubicBezTo>
                <a:cubicBezTo>
                  <a:pt x="f25" y="f50"/>
                  <a:pt x="f23" y="f10"/>
                  <a:pt x="f11" y="f17"/>
                </a:cubicBezTo>
                <a:cubicBezTo>
                  <a:pt x="f51" y="f43"/>
                  <a:pt x="f52" y="f53"/>
                  <a:pt x="f54" y="f55"/>
                </a:cubicBezTo>
                <a:cubicBezTo>
                  <a:pt x="f56" y="f51"/>
                  <a:pt x="f6" y="f57"/>
                  <a:pt x="f58" y="f41"/>
                </a:cubicBezTo>
                <a:cubicBezTo>
                  <a:pt x="f56" y="f59"/>
                  <a:pt x="f60" y="f61"/>
                  <a:pt x="f62" y="f40"/>
                </a:cubicBezTo>
                <a:cubicBezTo>
                  <a:pt x="f53" y="f59"/>
                  <a:pt x="f63" y="f64"/>
                  <a:pt x="f65" y="f57"/>
                </a:cubicBezTo>
                <a:cubicBezTo>
                  <a:pt x="f53" y="f51"/>
                  <a:pt x="f11" y="f43"/>
                  <a:pt x="f63" y="f17"/>
                </a:cubicBezTo>
                <a:cubicBezTo>
                  <a:pt x="f66" y="f67"/>
                  <a:pt x="f68" y="f29"/>
                  <a:pt x="f69" y="f9"/>
                </a:cubicBezTo>
                <a:cubicBezTo>
                  <a:pt x="f69" y="f9"/>
                  <a:pt x="f69" y="f9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5" name="Freeform 27">
            <a:extLst>
              <a:ext uri="{FF2B5EF4-FFF2-40B4-BE49-F238E27FC236}">
                <a16:creationId xmlns:a16="http://schemas.microsoft.com/office/drawing/2014/main" id="{682C3990-8F9D-9EEB-EEC5-6DBDD1999871}"/>
              </a:ext>
            </a:extLst>
          </p:cNvPr>
          <p:cNvSpPr/>
          <p:nvPr/>
        </p:nvSpPr>
        <p:spPr>
          <a:xfrm>
            <a:off x="8081960" y="2327276"/>
            <a:ext cx="214317" cy="36671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4"/>
              <a:gd name="f7" fmla="val 109"/>
              <a:gd name="f8" fmla="val 41"/>
              <a:gd name="f9" fmla="val 8"/>
              <a:gd name="f10" fmla="val 34"/>
              <a:gd name="f11" fmla="val 19"/>
              <a:gd name="f12" fmla="val 28"/>
              <a:gd name="f13" fmla="val 31"/>
              <a:gd name="f14" fmla="val 21"/>
              <a:gd name="f15" fmla="val 43"/>
              <a:gd name="f16" fmla="val 46"/>
              <a:gd name="f17" fmla="val 50"/>
              <a:gd name="f18" fmla="val 22"/>
              <a:gd name="f19" fmla="val 54"/>
              <a:gd name="f20" fmla="val 23"/>
              <a:gd name="f21" fmla="val 59"/>
              <a:gd name="f22" fmla="val 16"/>
              <a:gd name="f23" fmla="val 66"/>
              <a:gd name="f24" fmla="val 11"/>
              <a:gd name="f25" fmla="val 68"/>
              <a:gd name="f26" fmla="val 7"/>
              <a:gd name="f27" fmla="val 67"/>
              <a:gd name="f28" fmla="val 4"/>
              <a:gd name="f29" fmla="val 60"/>
              <a:gd name="f30" fmla="val 56"/>
              <a:gd name="f31" fmla="val 2"/>
              <a:gd name="f32" fmla="val 51"/>
              <a:gd name="f33" fmla="val 48"/>
              <a:gd name="f34" fmla="val 6"/>
              <a:gd name="f35" fmla="val 9"/>
              <a:gd name="f36" fmla="val 15"/>
              <a:gd name="f37" fmla="val 45"/>
              <a:gd name="f38" fmla="val 18"/>
              <a:gd name="f39" fmla="val 42"/>
              <a:gd name="f40" fmla="val 37"/>
              <a:gd name="f41" fmla="val 27"/>
              <a:gd name="f42" fmla="val 26"/>
              <a:gd name="f43" fmla="val 40"/>
              <a:gd name="f44" fmla="val 5"/>
              <a:gd name="f45" fmla="val 3"/>
              <a:gd name="f46" fmla="val 44"/>
              <a:gd name="f47" fmla="val 1"/>
              <a:gd name="f48" fmla="val 47"/>
              <a:gd name="f49" fmla="val 24"/>
              <a:gd name="f50" fmla="val 71"/>
              <a:gd name="f51" fmla="val 53"/>
              <a:gd name="f52" fmla="val 74"/>
              <a:gd name="f53" fmla="val 61"/>
              <a:gd name="f54" fmla="val 79"/>
              <a:gd name="f55" fmla="val 88"/>
              <a:gd name="f56" fmla="val 96"/>
              <a:gd name="f57" fmla="val 103"/>
              <a:gd name="f58" fmla="val 52"/>
              <a:gd name="f59" fmla="val 108"/>
              <a:gd name="f60" fmla="val 35"/>
              <a:gd name="f61" fmla="val 29"/>
              <a:gd name="f62" fmla="val 95"/>
              <a:gd name="f63" fmla="val 87"/>
              <a:gd name="f64" fmla="val 72"/>
              <a:gd name="f65" fmla="val 63"/>
              <a:gd name="f66" fmla="val 10"/>
              <a:gd name="f67" fmla="+- 0 0 -90"/>
              <a:gd name="f68" fmla="*/ f3 1 64"/>
              <a:gd name="f69" fmla="*/ f4 1 109"/>
              <a:gd name="f70" fmla="val f5"/>
              <a:gd name="f71" fmla="val f6"/>
              <a:gd name="f72" fmla="val f7"/>
              <a:gd name="f73" fmla="*/ f67 f0 1"/>
              <a:gd name="f74" fmla="+- f72 0 f70"/>
              <a:gd name="f75" fmla="+- f71 0 f70"/>
              <a:gd name="f76" fmla="*/ f73 1 f2"/>
              <a:gd name="f77" fmla="*/ f75 1 64"/>
              <a:gd name="f78" fmla="*/ f74 1 109"/>
              <a:gd name="f79" fmla="*/ 41 f75 1"/>
              <a:gd name="f80" fmla="*/ 8 f74 1"/>
              <a:gd name="f81" fmla="*/ 21 f75 1"/>
              <a:gd name="f82" fmla="*/ 43 f74 1"/>
              <a:gd name="f83" fmla="*/ 22 f75 1"/>
              <a:gd name="f84" fmla="*/ 54 f74 1"/>
              <a:gd name="f85" fmla="*/ 16 f75 1"/>
              <a:gd name="f86" fmla="*/ 66 f74 1"/>
              <a:gd name="f87" fmla="*/ 4 f75 1"/>
              <a:gd name="f88" fmla="*/ 64 f74 1"/>
              <a:gd name="f89" fmla="*/ 2 f75 1"/>
              <a:gd name="f90" fmla="*/ 51 f74 1"/>
              <a:gd name="f91" fmla="*/ 9 f75 1"/>
              <a:gd name="f92" fmla="*/ 46 f74 1"/>
              <a:gd name="f93" fmla="*/ 37 f74 1"/>
              <a:gd name="f94" fmla="*/ 40 f75 1"/>
              <a:gd name="f95" fmla="*/ 5 f74 1"/>
              <a:gd name="f96" fmla="*/ 44 f75 1"/>
              <a:gd name="f97" fmla="*/ 1 f74 1"/>
              <a:gd name="f98" fmla="*/ 46 f75 1"/>
              <a:gd name="f99" fmla="*/ 6 f74 1"/>
              <a:gd name="f100" fmla="*/ 60 f74 1"/>
              <a:gd name="f101" fmla="*/ 53 f75 1"/>
              <a:gd name="f102" fmla="*/ 74 f74 1"/>
              <a:gd name="f103" fmla="*/ 61 f75 1"/>
              <a:gd name="f104" fmla="*/ 96 f74 1"/>
              <a:gd name="f105" fmla="*/ 108 f74 1"/>
              <a:gd name="f106" fmla="*/ 26 f75 1"/>
              <a:gd name="f107" fmla="*/ 95 f74 1"/>
              <a:gd name="f108" fmla="*/ 35 f75 1"/>
              <a:gd name="f109" fmla="*/ 43 f75 1"/>
              <a:gd name="f110" fmla="*/ 63 f74 1"/>
              <a:gd name="f111" fmla="*/ 10 f74 1"/>
              <a:gd name="f112" fmla="+- f76 0 f1"/>
              <a:gd name="f113" fmla="*/ f79 1 64"/>
              <a:gd name="f114" fmla="*/ f80 1 109"/>
              <a:gd name="f115" fmla="*/ f81 1 64"/>
              <a:gd name="f116" fmla="*/ f82 1 109"/>
              <a:gd name="f117" fmla="*/ f83 1 64"/>
              <a:gd name="f118" fmla="*/ f84 1 109"/>
              <a:gd name="f119" fmla="*/ f85 1 64"/>
              <a:gd name="f120" fmla="*/ f86 1 109"/>
              <a:gd name="f121" fmla="*/ f87 1 64"/>
              <a:gd name="f122" fmla="*/ f88 1 109"/>
              <a:gd name="f123" fmla="*/ f89 1 64"/>
              <a:gd name="f124" fmla="*/ f90 1 109"/>
              <a:gd name="f125" fmla="*/ f91 1 64"/>
              <a:gd name="f126" fmla="*/ f92 1 109"/>
              <a:gd name="f127" fmla="*/ f93 1 109"/>
              <a:gd name="f128" fmla="*/ f94 1 64"/>
              <a:gd name="f129" fmla="*/ f95 1 109"/>
              <a:gd name="f130" fmla="*/ f96 1 64"/>
              <a:gd name="f131" fmla="*/ f97 1 109"/>
              <a:gd name="f132" fmla="*/ f98 1 64"/>
              <a:gd name="f133" fmla="*/ f99 1 109"/>
              <a:gd name="f134" fmla="*/ f100 1 109"/>
              <a:gd name="f135" fmla="*/ f101 1 64"/>
              <a:gd name="f136" fmla="*/ f102 1 109"/>
              <a:gd name="f137" fmla="*/ f103 1 64"/>
              <a:gd name="f138" fmla="*/ f104 1 109"/>
              <a:gd name="f139" fmla="*/ f105 1 109"/>
              <a:gd name="f140" fmla="*/ f106 1 64"/>
              <a:gd name="f141" fmla="*/ f107 1 109"/>
              <a:gd name="f142" fmla="*/ f108 1 64"/>
              <a:gd name="f143" fmla="*/ f109 1 64"/>
              <a:gd name="f144" fmla="*/ f110 1 109"/>
              <a:gd name="f145" fmla="*/ f111 1 109"/>
              <a:gd name="f146" fmla="*/ 0 1 f77"/>
              <a:gd name="f147" fmla="*/ f71 1 f77"/>
              <a:gd name="f148" fmla="*/ 0 1 f78"/>
              <a:gd name="f149" fmla="*/ f72 1 f78"/>
              <a:gd name="f150" fmla="*/ f113 1 f77"/>
              <a:gd name="f151" fmla="*/ f114 1 f78"/>
              <a:gd name="f152" fmla="*/ f115 1 f77"/>
              <a:gd name="f153" fmla="*/ f116 1 f78"/>
              <a:gd name="f154" fmla="*/ f117 1 f77"/>
              <a:gd name="f155" fmla="*/ f118 1 f78"/>
              <a:gd name="f156" fmla="*/ f119 1 f77"/>
              <a:gd name="f157" fmla="*/ f120 1 f78"/>
              <a:gd name="f158" fmla="*/ f121 1 f77"/>
              <a:gd name="f159" fmla="*/ f122 1 f78"/>
              <a:gd name="f160" fmla="*/ f123 1 f77"/>
              <a:gd name="f161" fmla="*/ f124 1 f78"/>
              <a:gd name="f162" fmla="*/ f125 1 f77"/>
              <a:gd name="f163" fmla="*/ f126 1 f78"/>
              <a:gd name="f164" fmla="*/ f127 1 f78"/>
              <a:gd name="f165" fmla="*/ f128 1 f77"/>
              <a:gd name="f166" fmla="*/ f129 1 f78"/>
              <a:gd name="f167" fmla="*/ f130 1 f77"/>
              <a:gd name="f168" fmla="*/ f131 1 f78"/>
              <a:gd name="f169" fmla="*/ f132 1 f77"/>
              <a:gd name="f170" fmla="*/ f133 1 f78"/>
              <a:gd name="f171" fmla="*/ f134 1 f78"/>
              <a:gd name="f172" fmla="*/ f135 1 f77"/>
              <a:gd name="f173" fmla="*/ f136 1 f78"/>
              <a:gd name="f174" fmla="*/ f137 1 f77"/>
              <a:gd name="f175" fmla="*/ f138 1 f78"/>
              <a:gd name="f176" fmla="*/ f139 1 f78"/>
              <a:gd name="f177" fmla="*/ f140 1 f77"/>
              <a:gd name="f178" fmla="*/ f141 1 f78"/>
              <a:gd name="f179" fmla="*/ f142 1 f77"/>
              <a:gd name="f180" fmla="*/ f143 1 f77"/>
              <a:gd name="f181" fmla="*/ f144 1 f78"/>
              <a:gd name="f182" fmla="*/ f145 1 f78"/>
              <a:gd name="f183" fmla="*/ f146 f68 1"/>
              <a:gd name="f184" fmla="*/ f147 f68 1"/>
              <a:gd name="f185" fmla="*/ f149 f69 1"/>
              <a:gd name="f186" fmla="*/ f148 f69 1"/>
              <a:gd name="f187" fmla="*/ f150 f68 1"/>
              <a:gd name="f188" fmla="*/ f151 f69 1"/>
              <a:gd name="f189" fmla="*/ f152 f68 1"/>
              <a:gd name="f190" fmla="*/ f153 f69 1"/>
              <a:gd name="f191" fmla="*/ f154 f68 1"/>
              <a:gd name="f192" fmla="*/ f155 f69 1"/>
              <a:gd name="f193" fmla="*/ f156 f68 1"/>
              <a:gd name="f194" fmla="*/ f157 f69 1"/>
              <a:gd name="f195" fmla="*/ f158 f68 1"/>
              <a:gd name="f196" fmla="*/ f159 f69 1"/>
              <a:gd name="f197" fmla="*/ f160 f68 1"/>
              <a:gd name="f198" fmla="*/ f161 f69 1"/>
              <a:gd name="f199" fmla="*/ f162 f68 1"/>
              <a:gd name="f200" fmla="*/ f163 f69 1"/>
              <a:gd name="f201" fmla="*/ f164 f69 1"/>
              <a:gd name="f202" fmla="*/ f165 f68 1"/>
              <a:gd name="f203" fmla="*/ f166 f69 1"/>
              <a:gd name="f204" fmla="*/ f167 f68 1"/>
              <a:gd name="f205" fmla="*/ f168 f69 1"/>
              <a:gd name="f206" fmla="*/ f169 f68 1"/>
              <a:gd name="f207" fmla="*/ f170 f69 1"/>
              <a:gd name="f208" fmla="*/ f171 f69 1"/>
              <a:gd name="f209" fmla="*/ f172 f68 1"/>
              <a:gd name="f210" fmla="*/ f173 f69 1"/>
              <a:gd name="f211" fmla="*/ f174 f68 1"/>
              <a:gd name="f212" fmla="*/ f175 f69 1"/>
              <a:gd name="f213" fmla="*/ f176 f69 1"/>
              <a:gd name="f214" fmla="*/ f177 f68 1"/>
              <a:gd name="f215" fmla="*/ f178 f69 1"/>
              <a:gd name="f216" fmla="*/ f179 f68 1"/>
              <a:gd name="f217" fmla="*/ f180 f68 1"/>
              <a:gd name="f218" fmla="*/ f181 f69 1"/>
              <a:gd name="f219" fmla="*/ f182 f6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12">
                <a:pos x="f187" y="f188"/>
              </a:cxn>
              <a:cxn ang="f112">
                <a:pos x="f189" y="f190"/>
              </a:cxn>
              <a:cxn ang="f112">
                <a:pos x="f191" y="f192"/>
              </a:cxn>
              <a:cxn ang="f112">
                <a:pos x="f193" y="f194"/>
              </a:cxn>
              <a:cxn ang="f112">
                <a:pos x="f195" y="f196"/>
              </a:cxn>
              <a:cxn ang="f112">
                <a:pos x="f197" y="f198"/>
              </a:cxn>
              <a:cxn ang="f112">
                <a:pos x="f199" y="f200"/>
              </a:cxn>
              <a:cxn ang="f112">
                <a:pos x="f189" y="f201"/>
              </a:cxn>
              <a:cxn ang="f112">
                <a:pos x="f202" y="f203"/>
              </a:cxn>
              <a:cxn ang="f112">
                <a:pos x="f204" y="f205"/>
              </a:cxn>
              <a:cxn ang="f112">
                <a:pos x="f206" y="f207"/>
              </a:cxn>
              <a:cxn ang="f112">
                <a:pos x="f206" y="f208"/>
              </a:cxn>
              <a:cxn ang="f112">
                <a:pos x="f209" y="f210"/>
              </a:cxn>
              <a:cxn ang="f112">
                <a:pos x="f211" y="f212"/>
              </a:cxn>
              <a:cxn ang="f112">
                <a:pos x="f204" y="f213"/>
              </a:cxn>
              <a:cxn ang="f112">
                <a:pos x="f214" y="f215"/>
              </a:cxn>
              <a:cxn ang="f112">
                <a:pos x="f216" y="f210"/>
              </a:cxn>
              <a:cxn ang="f112">
                <a:pos x="f217" y="f218"/>
              </a:cxn>
              <a:cxn ang="f112">
                <a:pos x="f217" y="f219"/>
              </a:cxn>
              <a:cxn ang="f112">
                <a:pos x="f187" y="f188"/>
              </a:cxn>
            </a:cxnLst>
            <a:rect l="f183" t="f186" r="f184" b="f185"/>
            <a:pathLst>
              <a:path w="64" h="109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1" y="f16"/>
                  <a:pt x="f14" y="f17"/>
                  <a:pt x="f18" y="f19"/>
                </a:cubicBezTo>
                <a:cubicBezTo>
                  <a:pt x="f20" y="f21"/>
                  <a:pt x="f14" y="f6"/>
                  <a:pt x="f22" y="f23"/>
                </a:cubicBezTo>
                <a:cubicBezTo>
                  <a:pt x="f24" y="f25"/>
                  <a:pt x="f26" y="f27"/>
                  <a:pt x="f28" y="f6"/>
                </a:cubicBezTo>
                <a:cubicBezTo>
                  <a:pt x="f5" y="f29"/>
                  <a:pt x="f5" y="f30"/>
                  <a:pt x="f31" y="f32"/>
                </a:cubicBezTo>
                <a:cubicBezTo>
                  <a:pt x="f28" y="f33"/>
                  <a:pt x="f34" y="f16"/>
                  <a:pt x="f35" y="f16"/>
                </a:cubicBezTo>
                <a:cubicBezTo>
                  <a:pt x="f36" y="f37"/>
                  <a:pt x="f38" y="f39"/>
                  <a:pt x="f14" y="f40"/>
                </a:cubicBezTo>
                <a:cubicBezTo>
                  <a:pt x="f41" y="f42"/>
                  <a:pt x="f10" y="f36"/>
                  <a:pt x="f43" y="f44"/>
                </a:cubicBezTo>
                <a:cubicBezTo>
                  <a:pt x="f8" y="f45"/>
                  <a:pt x="f8" y="f5"/>
                  <a:pt x="f46" y="f47"/>
                </a:cubicBezTo>
                <a:cubicBezTo>
                  <a:pt x="f48" y="f31"/>
                  <a:pt x="f16" y="f28"/>
                  <a:pt x="f16" y="f34"/>
                </a:cubicBezTo>
                <a:cubicBezTo>
                  <a:pt x="f16" y="f49"/>
                  <a:pt x="f16" y="f39"/>
                  <a:pt x="f16" y="f29"/>
                </a:cubicBezTo>
                <a:cubicBezTo>
                  <a:pt x="f37" y="f27"/>
                  <a:pt x="f48" y="f50"/>
                  <a:pt x="f51" y="f52"/>
                </a:cubicBezTo>
                <a:cubicBezTo>
                  <a:pt x="f53" y="f54"/>
                  <a:pt x="f6" y="f55"/>
                  <a:pt x="f53" y="f56"/>
                </a:cubicBezTo>
                <a:cubicBezTo>
                  <a:pt x="f21" y="f57"/>
                  <a:pt x="f58" y="f7"/>
                  <a:pt x="f46" y="f59"/>
                </a:cubicBezTo>
                <a:cubicBezTo>
                  <a:pt x="f60" y="f59"/>
                  <a:pt x="f61" y="f57"/>
                  <a:pt x="f42" y="f62"/>
                </a:cubicBezTo>
                <a:cubicBezTo>
                  <a:pt x="f49" y="f63"/>
                  <a:pt x="f41" y="f54"/>
                  <a:pt x="f60" y="f52"/>
                </a:cubicBezTo>
                <a:cubicBezTo>
                  <a:pt x="f43" y="f64"/>
                  <a:pt x="f15" y="f25"/>
                  <a:pt x="f15" y="f65"/>
                </a:cubicBezTo>
                <a:cubicBezTo>
                  <a:pt x="f15" y="f37"/>
                  <a:pt x="f15" y="f41"/>
                  <a:pt x="f15" y="f66"/>
                </a:cubicBezTo>
                <a:cubicBezTo>
                  <a:pt x="f15" y="f35"/>
                  <a:pt x="f15" y="f9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6" name="Freeform 28">
            <a:extLst>
              <a:ext uri="{FF2B5EF4-FFF2-40B4-BE49-F238E27FC236}">
                <a16:creationId xmlns:a16="http://schemas.microsoft.com/office/drawing/2014/main" id="{BA2F6A01-E72E-8EFB-116F-F7856404FC9A}"/>
              </a:ext>
            </a:extLst>
          </p:cNvPr>
          <p:cNvSpPr/>
          <p:nvPr/>
        </p:nvSpPr>
        <p:spPr>
          <a:xfrm>
            <a:off x="7937504" y="1931990"/>
            <a:ext cx="288922" cy="2905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6"/>
              <a:gd name="f7" fmla="val 82"/>
              <a:gd name="f8" fmla="val 80"/>
              <a:gd name="f9" fmla="val 83"/>
              <a:gd name="f10" fmla="val 78"/>
              <a:gd name="f11" fmla="val 79"/>
              <a:gd name="f12" fmla="val 75"/>
              <a:gd name="f13" fmla="val 76"/>
              <a:gd name="f14" fmla="val 64"/>
              <a:gd name="f15" fmla="val 65"/>
              <a:gd name="f16" fmla="val 53"/>
              <a:gd name="f17" fmla="val 54"/>
              <a:gd name="f18" fmla="val 42"/>
              <a:gd name="f19" fmla="val 43"/>
              <a:gd name="f20" fmla="val 37"/>
              <a:gd name="f21" fmla="val 38"/>
              <a:gd name="f22" fmla="val 32"/>
              <a:gd name="f23" fmla="val 36"/>
              <a:gd name="f24" fmla="val 24"/>
              <a:gd name="f25" fmla="val 15"/>
              <a:gd name="f26" fmla="val 40"/>
              <a:gd name="f27" fmla="val 5"/>
              <a:gd name="f28" fmla="val 34"/>
              <a:gd name="f29" fmla="val 3"/>
              <a:gd name="f30" fmla="val 25"/>
              <a:gd name="f31" fmla="val 16"/>
              <a:gd name="f32" fmla="val 6"/>
              <a:gd name="f33" fmla="val 14"/>
              <a:gd name="f34" fmla="val 23"/>
              <a:gd name="f35" fmla="val 33"/>
              <a:gd name="f36" fmla="val 4"/>
              <a:gd name="f37" fmla="val 13"/>
              <a:gd name="f38" fmla="val 39"/>
              <a:gd name="f39" fmla="val 17"/>
              <a:gd name="f40" fmla="val 22"/>
              <a:gd name="f41" fmla="val 26"/>
              <a:gd name="f42" fmla="val 30"/>
              <a:gd name="f43" fmla="val 50"/>
              <a:gd name="f44" fmla="val 66"/>
              <a:gd name="f45" fmla="val 81"/>
              <a:gd name="f46" fmla="val 67"/>
              <a:gd name="f47" fmla="val 57"/>
              <a:gd name="f48" fmla="val 74"/>
              <a:gd name="f49" fmla="val 48"/>
              <a:gd name="f50" fmla="val 73"/>
              <a:gd name="f51" fmla="val 45"/>
              <a:gd name="f52" fmla="val 70"/>
              <a:gd name="f53" fmla="val 44"/>
              <a:gd name="f54" fmla="val 61"/>
              <a:gd name="f55" fmla="val 59"/>
              <a:gd name="f56" fmla="val 62"/>
              <a:gd name="f57" fmla="val 27"/>
              <a:gd name="f58" fmla="val 72"/>
              <a:gd name="f59" fmla="val 20"/>
              <a:gd name="f60" fmla="val 77"/>
              <a:gd name="f61" fmla="val 84"/>
              <a:gd name="f62" fmla="val 47"/>
              <a:gd name="f63" fmla="val 52"/>
              <a:gd name="f64" fmla="val 69"/>
              <a:gd name="f65" fmla="val 85"/>
              <a:gd name="f66" fmla="+- 0 0 -90"/>
              <a:gd name="f67" fmla="*/ f3 1 86"/>
              <a:gd name="f68" fmla="*/ f4 1 86"/>
              <a:gd name="f69" fmla="val f5"/>
              <a:gd name="f70" fmla="val f6"/>
              <a:gd name="f71" fmla="*/ f66 f0 1"/>
              <a:gd name="f72" fmla="+- f70 0 f69"/>
              <a:gd name="f73" fmla="*/ f71 1 f2"/>
              <a:gd name="f74" fmla="*/ f72 1 86"/>
              <a:gd name="f75" fmla="*/ 82 f72 1"/>
              <a:gd name="f76" fmla="*/ 86 f72 1"/>
              <a:gd name="f77" fmla="*/ 75 f72 1"/>
              <a:gd name="f78" fmla="*/ 76 f72 1"/>
              <a:gd name="f79" fmla="*/ 42 f72 1"/>
              <a:gd name="f80" fmla="*/ 43 f72 1"/>
              <a:gd name="f81" fmla="*/ 24 f72 1"/>
              <a:gd name="f82" fmla="*/ 38 f72 1"/>
              <a:gd name="f83" fmla="*/ 3 f72 1"/>
              <a:gd name="f84" fmla="*/ 25 f72 1"/>
              <a:gd name="f85" fmla="*/ 14 f72 1"/>
              <a:gd name="f86" fmla="*/ 37 f72 1"/>
              <a:gd name="f87" fmla="*/ 13 f72 1"/>
              <a:gd name="f88" fmla="*/ 26 f72 1"/>
              <a:gd name="f89" fmla="*/ 40 f72 1"/>
              <a:gd name="f90" fmla="*/ 81 f72 1"/>
              <a:gd name="f91" fmla="*/ 74 f72 1"/>
              <a:gd name="f92" fmla="*/ 48 f72 1"/>
              <a:gd name="f93" fmla="*/ 67 f72 1"/>
              <a:gd name="f94" fmla="*/ 62 f72 1"/>
              <a:gd name="f95" fmla="*/ 27 f72 1"/>
              <a:gd name="f96" fmla="*/ 77 f72 1"/>
              <a:gd name="f97" fmla="*/ 80 f72 1"/>
              <a:gd name="f98" fmla="*/ 39 f72 1"/>
              <a:gd name="f99" fmla="*/ 78 f72 1"/>
              <a:gd name="f100" fmla="*/ 52 f72 1"/>
              <a:gd name="f101" fmla="*/ 84 f72 1"/>
              <a:gd name="f102" fmla="+- f73 0 f1"/>
              <a:gd name="f103" fmla="*/ f75 1 86"/>
              <a:gd name="f104" fmla="*/ f76 1 86"/>
              <a:gd name="f105" fmla="*/ f77 1 86"/>
              <a:gd name="f106" fmla="*/ f78 1 86"/>
              <a:gd name="f107" fmla="*/ f79 1 86"/>
              <a:gd name="f108" fmla="*/ f80 1 86"/>
              <a:gd name="f109" fmla="*/ f81 1 86"/>
              <a:gd name="f110" fmla="*/ f82 1 86"/>
              <a:gd name="f111" fmla="*/ f83 1 86"/>
              <a:gd name="f112" fmla="*/ f84 1 86"/>
              <a:gd name="f113" fmla="*/ f85 1 86"/>
              <a:gd name="f114" fmla="*/ f86 1 86"/>
              <a:gd name="f115" fmla="*/ f87 1 86"/>
              <a:gd name="f116" fmla="*/ f88 1 86"/>
              <a:gd name="f117" fmla="*/ f89 1 86"/>
              <a:gd name="f118" fmla="*/ f90 1 86"/>
              <a:gd name="f119" fmla="*/ f91 1 86"/>
              <a:gd name="f120" fmla="*/ f92 1 86"/>
              <a:gd name="f121" fmla="*/ f93 1 86"/>
              <a:gd name="f122" fmla="*/ f94 1 86"/>
              <a:gd name="f123" fmla="*/ f95 1 86"/>
              <a:gd name="f124" fmla="*/ f96 1 86"/>
              <a:gd name="f125" fmla="*/ f97 1 86"/>
              <a:gd name="f126" fmla="*/ f98 1 86"/>
              <a:gd name="f127" fmla="*/ f99 1 86"/>
              <a:gd name="f128" fmla="*/ f100 1 86"/>
              <a:gd name="f129" fmla="*/ f101 1 86"/>
              <a:gd name="f130" fmla="*/ 0 1 f74"/>
              <a:gd name="f131" fmla="*/ f70 1 f74"/>
              <a:gd name="f132" fmla="*/ f103 1 f74"/>
              <a:gd name="f133" fmla="*/ f104 1 f74"/>
              <a:gd name="f134" fmla="*/ f105 1 f74"/>
              <a:gd name="f135" fmla="*/ f106 1 f74"/>
              <a:gd name="f136" fmla="*/ f107 1 f74"/>
              <a:gd name="f137" fmla="*/ f108 1 f74"/>
              <a:gd name="f138" fmla="*/ f109 1 f74"/>
              <a:gd name="f139" fmla="*/ f110 1 f74"/>
              <a:gd name="f140" fmla="*/ f111 1 f74"/>
              <a:gd name="f141" fmla="*/ f112 1 f74"/>
              <a:gd name="f142" fmla="*/ f113 1 f74"/>
              <a:gd name="f143" fmla="*/ f114 1 f74"/>
              <a:gd name="f144" fmla="*/ f115 1 f74"/>
              <a:gd name="f145" fmla="*/ f116 1 f74"/>
              <a:gd name="f146" fmla="*/ f117 1 f74"/>
              <a:gd name="f147" fmla="*/ f118 1 f74"/>
              <a:gd name="f148" fmla="*/ f119 1 f74"/>
              <a:gd name="f149" fmla="*/ f120 1 f74"/>
              <a:gd name="f150" fmla="*/ f121 1 f74"/>
              <a:gd name="f151" fmla="*/ f122 1 f74"/>
              <a:gd name="f152" fmla="*/ f123 1 f74"/>
              <a:gd name="f153" fmla="*/ f124 1 f74"/>
              <a:gd name="f154" fmla="*/ f125 1 f74"/>
              <a:gd name="f155" fmla="*/ f126 1 f74"/>
              <a:gd name="f156" fmla="*/ f127 1 f74"/>
              <a:gd name="f157" fmla="*/ f128 1 f74"/>
              <a:gd name="f158" fmla="*/ f129 1 f74"/>
              <a:gd name="f159" fmla="*/ f130 f67 1"/>
              <a:gd name="f160" fmla="*/ f131 f67 1"/>
              <a:gd name="f161" fmla="*/ f131 f68 1"/>
              <a:gd name="f162" fmla="*/ f130 f68 1"/>
              <a:gd name="f163" fmla="*/ f132 f67 1"/>
              <a:gd name="f164" fmla="*/ f133 f68 1"/>
              <a:gd name="f165" fmla="*/ f134 f67 1"/>
              <a:gd name="f166" fmla="*/ f135 f68 1"/>
              <a:gd name="f167" fmla="*/ f136 f67 1"/>
              <a:gd name="f168" fmla="*/ f137 f68 1"/>
              <a:gd name="f169" fmla="*/ f138 f67 1"/>
              <a:gd name="f170" fmla="*/ f139 f68 1"/>
              <a:gd name="f171" fmla="*/ f140 f67 1"/>
              <a:gd name="f172" fmla="*/ f141 f68 1"/>
              <a:gd name="f173" fmla="*/ f142 f67 1"/>
              <a:gd name="f174" fmla="*/ f140 f68 1"/>
              <a:gd name="f175" fmla="*/ f143 f67 1"/>
              <a:gd name="f176" fmla="*/ f144 f68 1"/>
              <a:gd name="f177" fmla="*/ f139 f67 1"/>
              <a:gd name="f178" fmla="*/ f145 f68 1"/>
              <a:gd name="f179" fmla="*/ f146 f67 1"/>
              <a:gd name="f180" fmla="*/ f143 f68 1"/>
              <a:gd name="f181" fmla="*/ f147 f67 1"/>
              <a:gd name="f182" fmla="*/ f148 f67 1"/>
              <a:gd name="f183" fmla="*/ f149 f68 1"/>
              <a:gd name="f184" fmla="*/ f150 f67 1"/>
              <a:gd name="f185" fmla="*/ f136 f68 1"/>
              <a:gd name="f186" fmla="*/ f151 f67 1"/>
              <a:gd name="f187" fmla="*/ f152 f68 1"/>
              <a:gd name="f188" fmla="*/ f153 f67 1"/>
              <a:gd name="f189" fmla="*/ f138 f68 1"/>
              <a:gd name="f190" fmla="*/ f154 f67 1"/>
              <a:gd name="f191" fmla="*/ f155 f68 1"/>
              <a:gd name="f192" fmla="*/ f156 f67 1"/>
              <a:gd name="f193" fmla="*/ f157 f68 1"/>
              <a:gd name="f194" fmla="*/ f158 f67 1"/>
              <a:gd name="f195" fmla="*/ f156 f6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2">
                <a:pos x="f163" y="f164"/>
              </a:cxn>
              <a:cxn ang="f102">
                <a:pos x="f165" y="f166"/>
              </a:cxn>
              <a:cxn ang="f102">
                <a:pos x="f167" y="f168"/>
              </a:cxn>
              <a:cxn ang="f102">
                <a:pos x="f169" y="f170"/>
              </a:cxn>
              <a:cxn ang="f102">
                <a:pos x="f171" y="f172"/>
              </a:cxn>
              <a:cxn ang="f102">
                <a:pos x="f173" y="f174"/>
              </a:cxn>
              <a:cxn ang="f102">
                <a:pos x="f175" y="f176"/>
              </a:cxn>
              <a:cxn ang="f102">
                <a:pos x="f177" y="f178"/>
              </a:cxn>
              <a:cxn ang="f102">
                <a:pos x="f179" y="f180"/>
              </a:cxn>
              <a:cxn ang="f102">
                <a:pos x="f181" y="f166"/>
              </a:cxn>
              <a:cxn ang="f102">
                <a:pos x="f182" y="f183"/>
              </a:cxn>
              <a:cxn ang="f102">
                <a:pos x="f184" y="f185"/>
              </a:cxn>
              <a:cxn ang="f102">
                <a:pos x="f186" y="f187"/>
              </a:cxn>
              <a:cxn ang="f102">
                <a:pos x="f188" y="f189"/>
              </a:cxn>
              <a:cxn ang="f102">
                <a:pos x="f190" y="f191"/>
              </a:cxn>
              <a:cxn ang="f102">
                <a:pos x="f192" y="f193"/>
              </a:cxn>
              <a:cxn ang="f102">
                <a:pos x="f194" y="f195"/>
              </a:cxn>
              <a:cxn ang="f102">
                <a:pos x="f163" y="f164"/>
              </a:cxn>
            </a:cxnLst>
            <a:rect l="f159" t="f162" r="f160" b="f161"/>
            <a:pathLst>
              <a:path w="86" h="86">
                <a:moveTo>
                  <a:pt x="f7" y="f6"/>
                </a:moveTo>
                <a:cubicBezTo>
                  <a:pt x="f8" y="f9"/>
                  <a:pt x="f10" y="f11"/>
                  <a:pt x="f12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22" y="f23"/>
                  <a:pt x="f24" y="f21"/>
                </a:cubicBezTo>
                <a:cubicBezTo>
                  <a:pt x="f25" y="f26"/>
                  <a:pt x="f27" y="f28"/>
                  <a:pt x="f29" y="f30"/>
                </a:cubicBezTo>
                <a:cubicBezTo>
                  <a:pt x="f5" y="f31"/>
                  <a:pt x="f27" y="f32"/>
                  <a:pt x="f33" y="f29"/>
                </a:cubicBezTo>
                <a:cubicBezTo>
                  <a:pt x="f34" y="f5"/>
                  <a:pt x="f35" y="f36"/>
                  <a:pt x="f20" y="f37"/>
                </a:cubicBezTo>
                <a:cubicBezTo>
                  <a:pt x="f38" y="f39"/>
                  <a:pt x="f38" y="f40"/>
                  <a:pt x="f21" y="f41"/>
                </a:cubicBezTo>
                <a:cubicBezTo>
                  <a:pt x="f20" y="f42"/>
                  <a:pt x="f20" y="f28"/>
                  <a:pt x="f26" y="f20"/>
                </a:cubicBezTo>
                <a:cubicBezTo>
                  <a:pt x="f16" y="f43"/>
                  <a:pt x="f44" y="f14"/>
                  <a:pt x="f45" y="f13"/>
                </a:cubicBezTo>
                <a:cubicBezTo>
                  <a:pt x="f11" y="f46"/>
                  <a:pt x="f13" y="f47"/>
                  <a:pt x="f48" y="f49"/>
                </a:cubicBezTo>
                <a:cubicBezTo>
                  <a:pt x="f50" y="f51"/>
                  <a:pt x="f52" y="f53"/>
                  <a:pt x="f46" y="f18"/>
                </a:cubicBezTo>
                <a:cubicBezTo>
                  <a:pt x="f54" y="f21"/>
                  <a:pt x="f55" y="f22"/>
                  <a:pt x="f56" y="f57"/>
                </a:cubicBezTo>
                <a:cubicBezTo>
                  <a:pt x="f44" y="f40"/>
                  <a:pt x="f58" y="f59"/>
                  <a:pt x="f60" y="f24"/>
                </a:cubicBezTo>
                <a:cubicBezTo>
                  <a:pt x="f9" y="f57"/>
                  <a:pt x="f61" y="f35"/>
                  <a:pt x="f8" y="f38"/>
                </a:cubicBezTo>
                <a:cubicBezTo>
                  <a:pt x="f60" y="f19"/>
                  <a:pt x="f60" y="f62"/>
                  <a:pt x="f10" y="f63"/>
                </a:cubicBezTo>
                <a:cubicBezTo>
                  <a:pt x="f8" y="f54"/>
                  <a:pt x="f7" y="f64"/>
                  <a:pt x="f61" y="f10"/>
                </a:cubicBezTo>
                <a:cubicBezTo>
                  <a:pt x="f65" y="f8"/>
                  <a:pt x="f6" y="f7"/>
                  <a:pt x="f7" y="f6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7" name="Freeform 29">
            <a:extLst>
              <a:ext uri="{FF2B5EF4-FFF2-40B4-BE49-F238E27FC236}">
                <a16:creationId xmlns:a16="http://schemas.microsoft.com/office/drawing/2014/main" id="{DD105664-1055-3453-253E-A7EB68F82204}"/>
              </a:ext>
            </a:extLst>
          </p:cNvPr>
          <p:cNvSpPr/>
          <p:nvPr/>
        </p:nvSpPr>
        <p:spPr>
          <a:xfrm>
            <a:off x="7820021" y="2090739"/>
            <a:ext cx="373066" cy="2301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1"/>
              <a:gd name="f7" fmla="val 68"/>
              <a:gd name="f8" fmla="val 48"/>
              <a:gd name="f9" fmla="val 110"/>
              <a:gd name="f10" fmla="val 50"/>
              <a:gd name="f11" fmla="val 108"/>
              <a:gd name="f12" fmla="val 51"/>
              <a:gd name="f13" fmla="val 106"/>
              <a:gd name="f14" fmla="val 107"/>
              <a:gd name="f15" fmla="val 49"/>
              <a:gd name="f16" fmla="val 105"/>
              <a:gd name="f17" fmla="val 86"/>
              <a:gd name="f18" fmla="val 66"/>
              <a:gd name="f19" fmla="val 47"/>
              <a:gd name="f20" fmla="val 41"/>
              <a:gd name="f21" fmla="val 38"/>
              <a:gd name="f22" fmla="val 53"/>
              <a:gd name="f23" fmla="val 36"/>
              <a:gd name="f24" fmla="val 57"/>
              <a:gd name="f25" fmla="val 30"/>
              <a:gd name="f26" fmla="val 19"/>
              <a:gd name="f27" fmla="val 11"/>
              <a:gd name="f28" fmla="val 63"/>
              <a:gd name="f29" fmla="val 3"/>
              <a:gd name="f30" fmla="val 59"/>
              <a:gd name="f31" fmla="val 4"/>
              <a:gd name="f32" fmla="val 40"/>
              <a:gd name="f33" fmla="val 6"/>
              <a:gd name="f34" fmla="val 34"/>
              <a:gd name="f35" fmla="val 18"/>
              <a:gd name="f36" fmla="val 29"/>
              <a:gd name="f37" fmla="val 25"/>
              <a:gd name="f38" fmla="val 31"/>
              <a:gd name="f39" fmla="val 35"/>
              <a:gd name="f40" fmla="val 37"/>
              <a:gd name="f41" fmla="val 39"/>
              <a:gd name="f42" fmla="val 44"/>
              <a:gd name="f43" fmla="val 46"/>
              <a:gd name="f44" fmla="val 52"/>
              <a:gd name="f45" fmla="val 69"/>
              <a:gd name="f46" fmla="val 94"/>
              <a:gd name="f47" fmla="val 85"/>
              <a:gd name="f48" fmla="val 33"/>
              <a:gd name="f49" fmla="val 76"/>
              <a:gd name="f50" fmla="val 26"/>
              <a:gd name="f51" fmla="val 70"/>
              <a:gd name="f52" fmla="val 22"/>
              <a:gd name="f53" fmla="val 65"/>
              <a:gd name="f54" fmla="val 20"/>
              <a:gd name="f55" fmla="val 58"/>
              <a:gd name="f56" fmla="val 24"/>
              <a:gd name="f57" fmla="val 13"/>
              <a:gd name="f58" fmla="val 45"/>
              <a:gd name="f59" fmla="val 8"/>
              <a:gd name="f60" fmla="val 2"/>
              <a:gd name="f61" fmla="val 54"/>
              <a:gd name="f62" fmla="val 1"/>
              <a:gd name="f63" fmla="val 60"/>
              <a:gd name="f64" fmla="val 67"/>
              <a:gd name="f65" fmla="val 10"/>
              <a:gd name="f66" fmla="val 16"/>
              <a:gd name="f67" fmla="val 71"/>
              <a:gd name="f68" fmla="val 23"/>
              <a:gd name="f69" fmla="val 96"/>
              <a:gd name="f70" fmla="val 43"/>
              <a:gd name="f71" fmla="+- 0 0 -90"/>
              <a:gd name="f72" fmla="*/ f3 1 111"/>
              <a:gd name="f73" fmla="*/ f4 1 68"/>
              <a:gd name="f74" fmla="val f5"/>
              <a:gd name="f75" fmla="val f6"/>
              <a:gd name="f76" fmla="val f7"/>
              <a:gd name="f77" fmla="*/ f71 f0 1"/>
              <a:gd name="f78" fmla="+- f76 0 f74"/>
              <a:gd name="f79" fmla="+- f75 0 f74"/>
              <a:gd name="f80" fmla="*/ f77 1 f2"/>
              <a:gd name="f81" fmla="*/ f79 1 111"/>
              <a:gd name="f82" fmla="*/ f78 1 68"/>
              <a:gd name="f83" fmla="*/ 111 f79 1"/>
              <a:gd name="f84" fmla="*/ 48 f78 1"/>
              <a:gd name="f85" fmla="*/ 106 f79 1"/>
              <a:gd name="f86" fmla="*/ 51 f78 1"/>
              <a:gd name="f87" fmla="*/ 105 f79 1"/>
              <a:gd name="f88" fmla="*/ 47 f79 1"/>
              <a:gd name="f89" fmla="*/ 49 f78 1"/>
              <a:gd name="f90" fmla="*/ 36 f79 1"/>
              <a:gd name="f91" fmla="*/ 57 f78 1"/>
              <a:gd name="f92" fmla="*/ 11 f79 1"/>
              <a:gd name="f93" fmla="*/ 63 f78 1"/>
              <a:gd name="f94" fmla="*/ 4 f79 1"/>
              <a:gd name="f95" fmla="*/ 40 f78 1"/>
              <a:gd name="f96" fmla="*/ 18 f79 1"/>
              <a:gd name="f97" fmla="*/ 29 f78 1"/>
              <a:gd name="f98" fmla="*/ 35 f79 1"/>
              <a:gd name="f99" fmla="*/ 37 f78 1"/>
              <a:gd name="f100" fmla="*/ 52 f79 1"/>
              <a:gd name="f101" fmla="*/ 46 f78 1"/>
              <a:gd name="f102" fmla="*/ 76 f79 1"/>
              <a:gd name="f103" fmla="*/ 26 f78 1"/>
              <a:gd name="f104" fmla="*/ 58 f79 1"/>
              <a:gd name="f105" fmla="*/ 22 f78 1"/>
              <a:gd name="f106" fmla="*/ 46 f79 1"/>
              <a:gd name="f107" fmla="*/ 13 f78 1"/>
              <a:gd name="f108" fmla="*/ 54 f79 1"/>
              <a:gd name="f109" fmla="*/ 1 f78 1"/>
              <a:gd name="f110" fmla="*/ 67 f79 1"/>
              <a:gd name="f111" fmla="*/ 10 f78 1"/>
              <a:gd name="f112" fmla="*/ 23 f78 1"/>
              <a:gd name="f113" fmla="*/ 43 f78 1"/>
              <a:gd name="f114" fmla="+- f80 0 f1"/>
              <a:gd name="f115" fmla="*/ f83 1 111"/>
              <a:gd name="f116" fmla="*/ f84 1 68"/>
              <a:gd name="f117" fmla="*/ f85 1 111"/>
              <a:gd name="f118" fmla="*/ f86 1 68"/>
              <a:gd name="f119" fmla="*/ f87 1 111"/>
              <a:gd name="f120" fmla="*/ f88 1 111"/>
              <a:gd name="f121" fmla="*/ f89 1 68"/>
              <a:gd name="f122" fmla="*/ f90 1 111"/>
              <a:gd name="f123" fmla="*/ f91 1 68"/>
              <a:gd name="f124" fmla="*/ f92 1 111"/>
              <a:gd name="f125" fmla="*/ f93 1 68"/>
              <a:gd name="f126" fmla="*/ f94 1 111"/>
              <a:gd name="f127" fmla="*/ f95 1 68"/>
              <a:gd name="f128" fmla="*/ f96 1 111"/>
              <a:gd name="f129" fmla="*/ f97 1 68"/>
              <a:gd name="f130" fmla="*/ f98 1 111"/>
              <a:gd name="f131" fmla="*/ f99 1 68"/>
              <a:gd name="f132" fmla="*/ f100 1 111"/>
              <a:gd name="f133" fmla="*/ f101 1 68"/>
              <a:gd name="f134" fmla="*/ f102 1 111"/>
              <a:gd name="f135" fmla="*/ f103 1 68"/>
              <a:gd name="f136" fmla="*/ f104 1 111"/>
              <a:gd name="f137" fmla="*/ f105 1 68"/>
              <a:gd name="f138" fmla="*/ f106 1 111"/>
              <a:gd name="f139" fmla="*/ f107 1 68"/>
              <a:gd name="f140" fmla="*/ f108 1 111"/>
              <a:gd name="f141" fmla="*/ f109 1 68"/>
              <a:gd name="f142" fmla="*/ f110 1 111"/>
              <a:gd name="f143" fmla="*/ f111 1 68"/>
              <a:gd name="f144" fmla="*/ f112 1 68"/>
              <a:gd name="f145" fmla="*/ f113 1 68"/>
              <a:gd name="f146" fmla="*/ 0 1 f81"/>
              <a:gd name="f147" fmla="*/ f75 1 f81"/>
              <a:gd name="f148" fmla="*/ 0 1 f82"/>
              <a:gd name="f149" fmla="*/ f76 1 f82"/>
              <a:gd name="f150" fmla="*/ f115 1 f81"/>
              <a:gd name="f151" fmla="*/ f116 1 f82"/>
              <a:gd name="f152" fmla="*/ f117 1 f81"/>
              <a:gd name="f153" fmla="*/ f118 1 f82"/>
              <a:gd name="f154" fmla="*/ f119 1 f81"/>
              <a:gd name="f155" fmla="*/ f120 1 f81"/>
              <a:gd name="f156" fmla="*/ f121 1 f82"/>
              <a:gd name="f157" fmla="*/ f122 1 f81"/>
              <a:gd name="f158" fmla="*/ f123 1 f82"/>
              <a:gd name="f159" fmla="*/ f124 1 f81"/>
              <a:gd name="f160" fmla="*/ f125 1 f82"/>
              <a:gd name="f161" fmla="*/ f126 1 f81"/>
              <a:gd name="f162" fmla="*/ f127 1 f82"/>
              <a:gd name="f163" fmla="*/ f128 1 f81"/>
              <a:gd name="f164" fmla="*/ f129 1 f82"/>
              <a:gd name="f165" fmla="*/ f130 1 f81"/>
              <a:gd name="f166" fmla="*/ f131 1 f82"/>
              <a:gd name="f167" fmla="*/ f132 1 f81"/>
              <a:gd name="f168" fmla="*/ f133 1 f82"/>
              <a:gd name="f169" fmla="*/ f134 1 f81"/>
              <a:gd name="f170" fmla="*/ f135 1 f82"/>
              <a:gd name="f171" fmla="*/ f136 1 f81"/>
              <a:gd name="f172" fmla="*/ f137 1 f82"/>
              <a:gd name="f173" fmla="*/ f138 1 f81"/>
              <a:gd name="f174" fmla="*/ f139 1 f82"/>
              <a:gd name="f175" fmla="*/ f140 1 f81"/>
              <a:gd name="f176" fmla="*/ f141 1 f82"/>
              <a:gd name="f177" fmla="*/ f142 1 f81"/>
              <a:gd name="f178" fmla="*/ f143 1 f82"/>
              <a:gd name="f179" fmla="*/ f144 1 f82"/>
              <a:gd name="f180" fmla="*/ f145 1 f82"/>
              <a:gd name="f181" fmla="*/ f146 f72 1"/>
              <a:gd name="f182" fmla="*/ f147 f72 1"/>
              <a:gd name="f183" fmla="*/ f149 f73 1"/>
              <a:gd name="f184" fmla="*/ f148 f73 1"/>
              <a:gd name="f185" fmla="*/ f150 f72 1"/>
              <a:gd name="f186" fmla="*/ f151 f73 1"/>
              <a:gd name="f187" fmla="*/ f152 f72 1"/>
              <a:gd name="f188" fmla="*/ f153 f73 1"/>
              <a:gd name="f189" fmla="*/ f154 f72 1"/>
              <a:gd name="f190" fmla="*/ f155 f72 1"/>
              <a:gd name="f191" fmla="*/ f156 f73 1"/>
              <a:gd name="f192" fmla="*/ f157 f72 1"/>
              <a:gd name="f193" fmla="*/ f158 f73 1"/>
              <a:gd name="f194" fmla="*/ f159 f72 1"/>
              <a:gd name="f195" fmla="*/ f160 f73 1"/>
              <a:gd name="f196" fmla="*/ f161 f72 1"/>
              <a:gd name="f197" fmla="*/ f162 f73 1"/>
              <a:gd name="f198" fmla="*/ f163 f72 1"/>
              <a:gd name="f199" fmla="*/ f164 f73 1"/>
              <a:gd name="f200" fmla="*/ f165 f72 1"/>
              <a:gd name="f201" fmla="*/ f166 f73 1"/>
              <a:gd name="f202" fmla="*/ f167 f72 1"/>
              <a:gd name="f203" fmla="*/ f168 f73 1"/>
              <a:gd name="f204" fmla="*/ f169 f72 1"/>
              <a:gd name="f205" fmla="*/ f170 f73 1"/>
              <a:gd name="f206" fmla="*/ f171 f72 1"/>
              <a:gd name="f207" fmla="*/ f172 f73 1"/>
              <a:gd name="f208" fmla="*/ f173 f72 1"/>
              <a:gd name="f209" fmla="*/ f174 f73 1"/>
              <a:gd name="f210" fmla="*/ f175 f72 1"/>
              <a:gd name="f211" fmla="*/ f176 f73 1"/>
              <a:gd name="f212" fmla="*/ f177 f72 1"/>
              <a:gd name="f213" fmla="*/ f178 f73 1"/>
              <a:gd name="f214" fmla="*/ f179 f73 1"/>
              <a:gd name="f215" fmla="*/ f180 f7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14">
                <a:pos x="f185" y="f186"/>
              </a:cxn>
              <a:cxn ang="f114">
                <a:pos x="f187" y="f188"/>
              </a:cxn>
              <a:cxn ang="f114">
                <a:pos x="f189" y="f186"/>
              </a:cxn>
              <a:cxn ang="f114">
                <a:pos x="f190" y="f191"/>
              </a:cxn>
              <a:cxn ang="f114">
                <a:pos x="f192" y="f193"/>
              </a:cxn>
              <a:cxn ang="f114">
                <a:pos x="f194" y="f195"/>
              </a:cxn>
              <a:cxn ang="f114">
                <a:pos x="f196" y="f197"/>
              </a:cxn>
              <a:cxn ang="f114">
                <a:pos x="f198" y="f199"/>
              </a:cxn>
              <a:cxn ang="f114">
                <a:pos x="f200" y="f201"/>
              </a:cxn>
              <a:cxn ang="f114">
                <a:pos x="f202" y="f203"/>
              </a:cxn>
              <a:cxn ang="f114">
                <a:pos x="f189" y="f203"/>
              </a:cxn>
              <a:cxn ang="f114">
                <a:pos x="f204" y="f205"/>
              </a:cxn>
              <a:cxn ang="f114">
                <a:pos x="f206" y="f207"/>
              </a:cxn>
              <a:cxn ang="f114">
                <a:pos x="f208" y="f209"/>
              </a:cxn>
              <a:cxn ang="f114">
                <a:pos x="f210" y="f211"/>
              </a:cxn>
              <a:cxn ang="f114">
                <a:pos x="f212" y="f213"/>
              </a:cxn>
              <a:cxn ang="f114">
                <a:pos x="f204" y="f214"/>
              </a:cxn>
              <a:cxn ang="f114">
                <a:pos x="f187" y="f215"/>
              </a:cxn>
              <a:cxn ang="f114">
                <a:pos x="f185" y="f186"/>
              </a:cxn>
            </a:cxnLst>
            <a:rect l="f181" t="f184" r="f182" b="f183"/>
            <a:pathLst>
              <a:path w="111" h="68">
                <a:moveTo>
                  <a:pt x="f6" y="f8"/>
                </a:moveTo>
                <a:cubicBezTo>
                  <a:pt x="f9" y="f10"/>
                  <a:pt x="f11" y="f12"/>
                  <a:pt x="f13" y="f12"/>
                </a:cubicBezTo>
                <a:cubicBezTo>
                  <a:pt x="f14" y="f15"/>
                  <a:pt x="f14" y="f8"/>
                  <a:pt x="f16" y="f8"/>
                </a:cubicBezTo>
                <a:cubicBezTo>
                  <a:pt x="f17" y="f8"/>
                  <a:pt x="f18" y="f8"/>
                  <a:pt x="f19" y="f15"/>
                </a:cubicBezTo>
                <a:cubicBezTo>
                  <a:pt x="f20" y="f15"/>
                  <a:pt x="f21" y="f22"/>
                  <a:pt x="f23" y="f24"/>
                </a:cubicBezTo>
                <a:cubicBezTo>
                  <a:pt x="f25" y="f18"/>
                  <a:pt x="f26" y="f7"/>
                  <a:pt x="f27" y="f28"/>
                </a:cubicBezTo>
                <a:cubicBezTo>
                  <a:pt x="f29" y="f30"/>
                  <a:pt x="f5" y="f15"/>
                  <a:pt x="f31" y="f32"/>
                </a:cubicBezTo>
                <a:cubicBezTo>
                  <a:pt x="f33" y="f34"/>
                  <a:pt x="f27" y="f25"/>
                  <a:pt x="f35" y="f36"/>
                </a:cubicBezTo>
                <a:cubicBezTo>
                  <a:pt x="f37" y="f36"/>
                  <a:pt x="f38" y="f25"/>
                  <a:pt x="f39" y="f40"/>
                </a:cubicBezTo>
                <a:cubicBezTo>
                  <a:pt x="f41" y="f42"/>
                  <a:pt x="f42" y="f43"/>
                  <a:pt x="f44" y="f43"/>
                </a:cubicBezTo>
                <a:cubicBezTo>
                  <a:pt x="f45" y="f43"/>
                  <a:pt x="f17" y="f43"/>
                  <a:pt x="f16" y="f43"/>
                </a:cubicBezTo>
                <a:cubicBezTo>
                  <a:pt x="f46" y="f41"/>
                  <a:pt x="f47" y="f48"/>
                  <a:pt x="f49" y="f50"/>
                </a:cubicBezTo>
                <a:cubicBezTo>
                  <a:pt x="f51" y="f52"/>
                  <a:pt x="f53" y="f54"/>
                  <a:pt x="f55" y="f52"/>
                </a:cubicBezTo>
                <a:cubicBezTo>
                  <a:pt x="f44" y="f56"/>
                  <a:pt x="f43" y="f26"/>
                  <a:pt x="f43" y="f57"/>
                </a:cubicBezTo>
                <a:cubicBezTo>
                  <a:pt x="f58" y="f59"/>
                  <a:pt x="f8" y="f60"/>
                  <a:pt x="f61" y="f62"/>
                </a:cubicBezTo>
                <a:cubicBezTo>
                  <a:pt x="f63" y="f5"/>
                  <a:pt x="f18" y="f29"/>
                  <a:pt x="f64" y="f65"/>
                </a:cubicBezTo>
                <a:cubicBezTo>
                  <a:pt x="f64" y="f66"/>
                  <a:pt x="f67" y="f54"/>
                  <a:pt x="f49" y="f68"/>
                </a:cubicBezTo>
                <a:cubicBezTo>
                  <a:pt x="f17" y="f25"/>
                  <a:pt x="f69" y="f40"/>
                  <a:pt x="f13" y="f70"/>
                </a:cubicBezTo>
                <a:cubicBezTo>
                  <a:pt x="f11" y="f42"/>
                  <a:pt x="f6" y="f58"/>
                  <a:pt x="f6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8" name="Freeform 30">
            <a:extLst>
              <a:ext uri="{FF2B5EF4-FFF2-40B4-BE49-F238E27FC236}">
                <a16:creationId xmlns:a16="http://schemas.microsoft.com/office/drawing/2014/main" id="{767499D1-1BF9-729A-56FE-CCD063BED106}"/>
              </a:ext>
            </a:extLst>
          </p:cNvPr>
          <p:cNvSpPr/>
          <p:nvPr/>
        </p:nvSpPr>
        <p:spPr>
          <a:xfrm>
            <a:off x="6726234" y="1931990"/>
            <a:ext cx="285750" cy="28734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5"/>
              <a:gd name="f7" fmla="val 5"/>
              <a:gd name="f8" fmla="val 77"/>
              <a:gd name="f9" fmla="val 8"/>
              <a:gd name="f10" fmla="val 76"/>
              <a:gd name="f11" fmla="val 10"/>
              <a:gd name="f12" fmla="val 74"/>
              <a:gd name="f13" fmla="val 11"/>
              <a:gd name="f14" fmla="val 72"/>
              <a:gd name="f15" fmla="val 21"/>
              <a:gd name="f16" fmla="val 62"/>
              <a:gd name="f17" fmla="val 31"/>
              <a:gd name="f18" fmla="val 52"/>
              <a:gd name="f19" fmla="val 41"/>
              <a:gd name="f20" fmla="val 43"/>
              <a:gd name="f21" fmla="val 47"/>
              <a:gd name="f22" fmla="val 37"/>
              <a:gd name="f23" fmla="val 50"/>
              <a:gd name="f24" fmla="val 32"/>
              <a:gd name="f25" fmla="val 48"/>
              <a:gd name="f26" fmla="val 23"/>
              <a:gd name="f27" fmla="val 45"/>
              <a:gd name="f28" fmla="val 15"/>
              <a:gd name="f29" fmla="val 7"/>
              <a:gd name="f30" fmla="val 57"/>
              <a:gd name="f31" fmla="val 4"/>
              <a:gd name="f32" fmla="val 64"/>
              <a:gd name="f33" fmla="val 73"/>
              <a:gd name="f34" fmla="val 2"/>
              <a:gd name="f35" fmla="val 79"/>
              <a:gd name="f36" fmla="val 84"/>
              <a:gd name="f37" fmla="val 13"/>
              <a:gd name="f38" fmla="val 22"/>
              <a:gd name="f39" fmla="val 82"/>
              <a:gd name="f40" fmla="val 29"/>
              <a:gd name="f41" fmla="val 78"/>
              <a:gd name="f42" fmla="val 36"/>
              <a:gd name="f43" fmla="val 70"/>
              <a:gd name="f44" fmla="val 40"/>
              <a:gd name="f45" fmla="val 38"/>
              <a:gd name="f46" fmla="val 54"/>
              <a:gd name="f47" fmla="val 49"/>
              <a:gd name="f48" fmla="val 44"/>
              <a:gd name="f49" fmla="val 56"/>
              <a:gd name="f50" fmla="val 19"/>
              <a:gd name="f51" fmla="val 68"/>
              <a:gd name="f52" fmla="val 81"/>
              <a:gd name="f53" fmla="val 1"/>
              <a:gd name="f54" fmla="val 80"/>
              <a:gd name="f55" fmla="val 71"/>
              <a:gd name="f56" fmla="val 9"/>
              <a:gd name="f57" fmla="val 34"/>
              <a:gd name="f58" fmla="val 3"/>
              <a:gd name="f59" fmla="val 25"/>
              <a:gd name="f60" fmla="val 24"/>
              <a:gd name="f61" fmla="val 26"/>
              <a:gd name="f62" fmla="val 42"/>
              <a:gd name="f63" fmla="val 14"/>
              <a:gd name="f64" fmla="val 69"/>
              <a:gd name="f65" fmla="+- 0 0 -90"/>
              <a:gd name="f66" fmla="*/ f3 1 85"/>
              <a:gd name="f67" fmla="*/ f4 1 85"/>
              <a:gd name="f68" fmla="val f5"/>
              <a:gd name="f69" fmla="val f6"/>
              <a:gd name="f70" fmla="*/ f65 f0 1"/>
              <a:gd name="f71" fmla="+- f69 0 f68"/>
              <a:gd name="f72" fmla="*/ f70 1 f2"/>
              <a:gd name="f73" fmla="*/ f71 1 85"/>
              <a:gd name="f74" fmla="*/ 5 f71 1"/>
              <a:gd name="f75" fmla="*/ 77 f71 1"/>
              <a:gd name="f76" fmla="*/ 11 f71 1"/>
              <a:gd name="f77" fmla="*/ 72 f71 1"/>
              <a:gd name="f78" fmla="*/ 41 f71 1"/>
              <a:gd name="f79" fmla="*/ 43 f71 1"/>
              <a:gd name="f80" fmla="*/ 48 f71 1"/>
              <a:gd name="f81" fmla="*/ 23 f71 1"/>
              <a:gd name="f82" fmla="*/ 57 f71 1"/>
              <a:gd name="f83" fmla="*/ 4 f71 1"/>
              <a:gd name="f84" fmla="*/ 79 f71 1"/>
              <a:gd name="f85" fmla="*/ 7 f71 1"/>
              <a:gd name="f86" fmla="*/ 82 f71 1"/>
              <a:gd name="f87" fmla="*/ 29 f71 1"/>
              <a:gd name="f88" fmla="*/ 62 f71 1"/>
              <a:gd name="f89" fmla="*/ 38 f71 1"/>
              <a:gd name="f90" fmla="*/ 44 f71 1"/>
              <a:gd name="f91" fmla="*/ 81 f71 1"/>
              <a:gd name="f92" fmla="*/ 2 f71 1"/>
              <a:gd name="f93" fmla="*/ 84 f71 1"/>
              <a:gd name="f94" fmla="*/ 78 f71 1"/>
              <a:gd name="f95" fmla="*/ 56 f71 1"/>
              <a:gd name="f96" fmla="*/ 25 f71 1"/>
              <a:gd name="f97" fmla="*/ 19 f71 1"/>
              <a:gd name="f98" fmla="*/ 34 f71 1"/>
              <a:gd name="f99" fmla="*/ 42 f71 1"/>
              <a:gd name="f100" fmla="*/ 10 f71 1"/>
              <a:gd name="f101" fmla="*/ 54 f71 1"/>
              <a:gd name="f102" fmla="+- f72 0 f1"/>
              <a:gd name="f103" fmla="*/ f74 1 85"/>
              <a:gd name="f104" fmla="*/ f75 1 85"/>
              <a:gd name="f105" fmla="*/ f76 1 85"/>
              <a:gd name="f106" fmla="*/ f77 1 85"/>
              <a:gd name="f107" fmla="*/ f78 1 85"/>
              <a:gd name="f108" fmla="*/ f79 1 85"/>
              <a:gd name="f109" fmla="*/ f80 1 85"/>
              <a:gd name="f110" fmla="*/ f81 1 85"/>
              <a:gd name="f111" fmla="*/ f82 1 85"/>
              <a:gd name="f112" fmla="*/ f83 1 85"/>
              <a:gd name="f113" fmla="*/ f84 1 85"/>
              <a:gd name="f114" fmla="*/ f85 1 85"/>
              <a:gd name="f115" fmla="*/ f86 1 85"/>
              <a:gd name="f116" fmla="*/ f87 1 85"/>
              <a:gd name="f117" fmla="*/ f88 1 85"/>
              <a:gd name="f118" fmla="*/ f89 1 85"/>
              <a:gd name="f119" fmla="*/ f90 1 85"/>
              <a:gd name="f120" fmla="*/ f91 1 85"/>
              <a:gd name="f121" fmla="*/ f92 1 85"/>
              <a:gd name="f122" fmla="*/ f93 1 85"/>
              <a:gd name="f123" fmla="*/ f94 1 85"/>
              <a:gd name="f124" fmla="*/ f95 1 85"/>
              <a:gd name="f125" fmla="*/ f96 1 85"/>
              <a:gd name="f126" fmla="*/ f97 1 85"/>
              <a:gd name="f127" fmla="*/ f98 1 85"/>
              <a:gd name="f128" fmla="*/ f99 1 85"/>
              <a:gd name="f129" fmla="*/ f100 1 85"/>
              <a:gd name="f130" fmla="*/ f101 1 85"/>
              <a:gd name="f131" fmla="*/ 0 1 f73"/>
              <a:gd name="f132" fmla="*/ f69 1 f73"/>
              <a:gd name="f133" fmla="*/ f103 1 f73"/>
              <a:gd name="f134" fmla="*/ f104 1 f73"/>
              <a:gd name="f135" fmla="*/ f105 1 f73"/>
              <a:gd name="f136" fmla="*/ f106 1 f73"/>
              <a:gd name="f137" fmla="*/ f107 1 f73"/>
              <a:gd name="f138" fmla="*/ f108 1 f73"/>
              <a:gd name="f139" fmla="*/ f109 1 f73"/>
              <a:gd name="f140" fmla="*/ f110 1 f73"/>
              <a:gd name="f141" fmla="*/ f111 1 f73"/>
              <a:gd name="f142" fmla="*/ f112 1 f73"/>
              <a:gd name="f143" fmla="*/ f113 1 f73"/>
              <a:gd name="f144" fmla="*/ f114 1 f73"/>
              <a:gd name="f145" fmla="*/ f115 1 f73"/>
              <a:gd name="f146" fmla="*/ f116 1 f73"/>
              <a:gd name="f147" fmla="*/ f117 1 f73"/>
              <a:gd name="f148" fmla="*/ f118 1 f73"/>
              <a:gd name="f149" fmla="*/ f119 1 f73"/>
              <a:gd name="f150" fmla="*/ f120 1 f73"/>
              <a:gd name="f151" fmla="*/ f121 1 f73"/>
              <a:gd name="f152" fmla="*/ f122 1 f73"/>
              <a:gd name="f153" fmla="*/ f123 1 f73"/>
              <a:gd name="f154" fmla="*/ f124 1 f73"/>
              <a:gd name="f155" fmla="*/ f125 1 f73"/>
              <a:gd name="f156" fmla="*/ f126 1 f73"/>
              <a:gd name="f157" fmla="*/ f127 1 f73"/>
              <a:gd name="f158" fmla="*/ f128 1 f73"/>
              <a:gd name="f159" fmla="*/ f129 1 f73"/>
              <a:gd name="f160" fmla="*/ f130 1 f73"/>
              <a:gd name="f161" fmla="*/ f131 f66 1"/>
              <a:gd name="f162" fmla="*/ f132 f66 1"/>
              <a:gd name="f163" fmla="*/ f132 f67 1"/>
              <a:gd name="f164" fmla="*/ f131 f67 1"/>
              <a:gd name="f165" fmla="*/ f133 f66 1"/>
              <a:gd name="f166" fmla="*/ f134 f67 1"/>
              <a:gd name="f167" fmla="*/ f135 f66 1"/>
              <a:gd name="f168" fmla="*/ f136 f67 1"/>
              <a:gd name="f169" fmla="*/ f137 f66 1"/>
              <a:gd name="f170" fmla="*/ f138 f67 1"/>
              <a:gd name="f171" fmla="*/ f139 f66 1"/>
              <a:gd name="f172" fmla="*/ f140 f67 1"/>
              <a:gd name="f173" fmla="*/ f141 f66 1"/>
              <a:gd name="f174" fmla="*/ f142 f67 1"/>
              <a:gd name="f175" fmla="*/ f143 f66 1"/>
              <a:gd name="f176" fmla="*/ f144 f67 1"/>
              <a:gd name="f177" fmla="*/ f145 f66 1"/>
              <a:gd name="f178" fmla="*/ f146 f67 1"/>
              <a:gd name="f179" fmla="*/ f147 f66 1"/>
              <a:gd name="f180" fmla="*/ f148 f67 1"/>
              <a:gd name="f181" fmla="*/ f149 f66 1"/>
              <a:gd name="f182" fmla="*/ f149 f67 1"/>
              <a:gd name="f183" fmla="*/ f144 f66 1"/>
              <a:gd name="f184" fmla="*/ f150 f67 1"/>
              <a:gd name="f185" fmla="*/ f151 f66 1"/>
              <a:gd name="f186" fmla="*/ f152 f67 1"/>
              <a:gd name="f187" fmla="*/ f153 f67 1"/>
              <a:gd name="f188" fmla="*/ f154 f67 1"/>
              <a:gd name="f189" fmla="*/ f155 f67 1"/>
              <a:gd name="f190" fmla="*/ f156 f66 1"/>
              <a:gd name="f191" fmla="*/ f155 f66 1"/>
              <a:gd name="f192" fmla="*/ f157 f67 1"/>
              <a:gd name="f193" fmla="*/ f158 f67 1"/>
              <a:gd name="f194" fmla="*/ f159 f66 1"/>
              <a:gd name="f195" fmla="*/ f160 f6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2">
                <a:pos x="f165" y="f166"/>
              </a:cxn>
              <a:cxn ang="f102">
                <a:pos x="f167" y="f168"/>
              </a:cxn>
              <a:cxn ang="f102">
                <a:pos x="f169" y="f170"/>
              </a:cxn>
              <a:cxn ang="f102">
                <a:pos x="f171" y="f172"/>
              </a:cxn>
              <a:cxn ang="f102">
                <a:pos x="f173" y="f174"/>
              </a:cxn>
              <a:cxn ang="f102">
                <a:pos x="f175" y="f176"/>
              </a:cxn>
              <a:cxn ang="f102">
                <a:pos x="f177" y="f178"/>
              </a:cxn>
              <a:cxn ang="f102">
                <a:pos x="f179" y="f180"/>
              </a:cxn>
              <a:cxn ang="f102">
                <a:pos x="f181" y="f182"/>
              </a:cxn>
              <a:cxn ang="f102">
                <a:pos x="f183" y="f184"/>
              </a:cxn>
              <a:cxn ang="f102">
                <a:pos x="f185" y="f186"/>
              </a:cxn>
              <a:cxn ang="f102">
                <a:pos x="f185" y="f187"/>
              </a:cxn>
              <a:cxn ang="f102">
                <a:pos x="f183" y="f188"/>
              </a:cxn>
              <a:cxn ang="f102">
                <a:pos x="f165" y="f180"/>
              </a:cxn>
              <a:cxn ang="f102">
                <a:pos x="f183" y="f189"/>
              </a:cxn>
              <a:cxn ang="f102">
                <a:pos x="f190" y="f172"/>
              </a:cxn>
              <a:cxn ang="f102">
                <a:pos x="f191" y="f192"/>
              </a:cxn>
              <a:cxn ang="f102">
                <a:pos x="f190" y="f193"/>
              </a:cxn>
              <a:cxn ang="f102">
                <a:pos x="f194" y="f195"/>
              </a:cxn>
              <a:cxn ang="f102">
                <a:pos x="f165" y="f166"/>
              </a:cxn>
            </a:cxnLst>
            <a:rect l="f161" t="f164" r="f162" b="f163"/>
            <a:pathLst>
              <a:path w="85" h="85">
                <a:moveTo>
                  <a:pt x="f7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3" y="f29"/>
                  <a:pt x="f30" y="f31"/>
                </a:cubicBezTo>
                <a:cubicBezTo>
                  <a:pt x="f32" y="f5"/>
                  <a:pt x="f33" y="f34"/>
                  <a:pt x="f35" y="f29"/>
                </a:cubicBezTo>
                <a:cubicBezTo>
                  <a:pt x="f36" y="f37"/>
                  <a:pt x="f6" y="f38"/>
                  <a:pt x="f39" y="f40"/>
                </a:cubicBezTo>
                <a:cubicBezTo>
                  <a:pt x="f41" y="f42"/>
                  <a:pt x="f43" y="f44"/>
                  <a:pt x="f16" y="f45"/>
                </a:cubicBezTo>
                <a:cubicBezTo>
                  <a:pt x="f46" y="f42"/>
                  <a:pt x="f47" y="f45"/>
                  <a:pt x="f48" y="f48"/>
                </a:cubicBezTo>
                <a:cubicBezTo>
                  <a:pt x="f24" y="f49"/>
                  <a:pt x="f50" y="f51"/>
                  <a:pt x="f29" y="f52"/>
                </a:cubicBezTo>
                <a:cubicBezTo>
                  <a:pt x="f7" y="f39"/>
                  <a:pt x="f31" y="f6"/>
                  <a:pt x="f34" y="f36"/>
                </a:cubicBezTo>
                <a:cubicBezTo>
                  <a:pt x="f5" y="f39"/>
                  <a:pt x="f53" y="f54"/>
                  <a:pt x="f34" y="f41"/>
                </a:cubicBezTo>
                <a:cubicBezTo>
                  <a:pt x="f31" y="f55"/>
                  <a:pt x="f7" y="f32"/>
                  <a:pt x="f29" y="f49"/>
                </a:cubicBezTo>
                <a:cubicBezTo>
                  <a:pt x="f56" y="f23"/>
                  <a:pt x="f11" y="f48"/>
                  <a:pt x="f7" y="f45"/>
                </a:cubicBezTo>
                <a:cubicBezTo>
                  <a:pt x="f34" y="f57"/>
                  <a:pt x="f58" y="f40"/>
                  <a:pt x="f29" y="f59"/>
                </a:cubicBezTo>
                <a:cubicBezTo>
                  <a:pt x="f11" y="f15"/>
                  <a:pt x="f28" y="f15"/>
                  <a:pt x="f50" y="f26"/>
                </a:cubicBezTo>
                <a:cubicBezTo>
                  <a:pt x="f60" y="f59"/>
                  <a:pt x="f61" y="f40"/>
                  <a:pt x="f59" y="f57"/>
                </a:cubicBezTo>
                <a:cubicBezTo>
                  <a:pt x="f60" y="f45"/>
                  <a:pt x="f38" y="f19"/>
                  <a:pt x="f50" y="f62"/>
                </a:cubicBezTo>
                <a:cubicBezTo>
                  <a:pt x="f63" y="f48"/>
                  <a:pt x="f13" y="f47"/>
                  <a:pt x="f11" y="f46"/>
                </a:cubicBezTo>
                <a:cubicBezTo>
                  <a:pt x="f56" y="f16"/>
                  <a:pt x="f29" y="f64"/>
                  <a:pt x="f7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9" name="Freeform 31">
            <a:extLst>
              <a:ext uri="{FF2B5EF4-FFF2-40B4-BE49-F238E27FC236}">
                <a16:creationId xmlns:a16="http://schemas.microsoft.com/office/drawing/2014/main" id="{B9C3651F-A3FB-3560-EDED-D35A511A2018}"/>
              </a:ext>
            </a:extLst>
          </p:cNvPr>
          <p:cNvSpPr/>
          <p:nvPr/>
        </p:nvSpPr>
        <p:spPr>
          <a:xfrm>
            <a:off x="6761165" y="2090739"/>
            <a:ext cx="373066" cy="23336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11"/>
              <a:gd name="f7" fmla="val 69"/>
              <a:gd name="f8" fmla="val 5"/>
              <a:gd name="f9" fmla="val 51"/>
              <a:gd name="f10" fmla="val 2"/>
              <a:gd name="f11" fmla="val 1"/>
              <a:gd name="f12" fmla="val 50"/>
              <a:gd name="f13" fmla="val 48"/>
              <a:gd name="f14" fmla="val 44"/>
              <a:gd name="f15" fmla="val 43"/>
              <a:gd name="f16" fmla="val 8"/>
              <a:gd name="f17" fmla="val 41"/>
              <a:gd name="f18" fmla="val 18"/>
              <a:gd name="f19" fmla="val 34"/>
              <a:gd name="f20" fmla="val 27"/>
              <a:gd name="f21" fmla="val 28"/>
              <a:gd name="f22" fmla="val 37"/>
              <a:gd name="f23" fmla="val 22"/>
              <a:gd name="f24" fmla="val 19"/>
              <a:gd name="f25" fmla="val 16"/>
              <a:gd name="f26" fmla="val 11"/>
              <a:gd name="f27" fmla="val 45"/>
              <a:gd name="f28" fmla="val 4"/>
              <a:gd name="f29" fmla="val 57"/>
              <a:gd name="f30" fmla="val 63"/>
              <a:gd name="f31" fmla="val 66"/>
              <a:gd name="f32" fmla="val 65"/>
              <a:gd name="f33" fmla="val 13"/>
              <a:gd name="f34" fmla="val 64"/>
              <a:gd name="f35" fmla="val 20"/>
              <a:gd name="f36" fmla="val 59"/>
              <a:gd name="f37" fmla="val 24"/>
              <a:gd name="f38" fmla="val 52"/>
              <a:gd name="f39" fmla="val 46"/>
              <a:gd name="f40" fmla="val 21"/>
              <a:gd name="f41" fmla="val 42"/>
              <a:gd name="f42" fmla="val 25"/>
              <a:gd name="f43" fmla="val 32"/>
              <a:gd name="f44" fmla="val 38"/>
              <a:gd name="f45" fmla="val 7"/>
              <a:gd name="f46" fmla="val 10"/>
              <a:gd name="f47" fmla="val 47"/>
              <a:gd name="f48" fmla="val 30"/>
              <a:gd name="f49" fmla="val 71"/>
              <a:gd name="f50" fmla="val 75"/>
              <a:gd name="f51" fmla="val 81"/>
              <a:gd name="f52" fmla="val 93"/>
              <a:gd name="f53" fmla="val 26"/>
              <a:gd name="f54" fmla="val 102"/>
              <a:gd name="f55" fmla="val 33"/>
              <a:gd name="f56" fmla="val 40"/>
              <a:gd name="f57" fmla="val 104"/>
              <a:gd name="f58" fmla="val 60"/>
              <a:gd name="f59" fmla="val 97"/>
              <a:gd name="f60" fmla="val 82"/>
              <a:gd name="f61" fmla="val 67"/>
              <a:gd name="f62" fmla="val 76"/>
              <a:gd name="f63" fmla="val 72"/>
              <a:gd name="f64" fmla="val 49"/>
              <a:gd name="f65" fmla="+- 0 0 -90"/>
              <a:gd name="f66" fmla="*/ f3 1 111"/>
              <a:gd name="f67" fmla="*/ f4 1 69"/>
              <a:gd name="f68" fmla="val f5"/>
              <a:gd name="f69" fmla="val f6"/>
              <a:gd name="f70" fmla="val f7"/>
              <a:gd name="f71" fmla="*/ f65 f0 1"/>
              <a:gd name="f72" fmla="+- f70 0 f68"/>
              <a:gd name="f73" fmla="+- f69 0 f68"/>
              <a:gd name="f74" fmla="*/ f71 1 f2"/>
              <a:gd name="f75" fmla="*/ f73 1 111"/>
              <a:gd name="f76" fmla="*/ f72 1 69"/>
              <a:gd name="f77" fmla="*/ 5 f73 1"/>
              <a:gd name="f78" fmla="*/ 51 f72 1"/>
              <a:gd name="f79" fmla="*/ 0 f73 1"/>
              <a:gd name="f80" fmla="*/ 48 f72 1"/>
              <a:gd name="f81" fmla="*/ 8 f73 1"/>
              <a:gd name="f82" fmla="*/ 41 f72 1"/>
              <a:gd name="f83" fmla="*/ 37 f73 1"/>
              <a:gd name="f84" fmla="*/ 22 f72 1"/>
              <a:gd name="f85" fmla="*/ 44 f73 1"/>
              <a:gd name="f86" fmla="*/ 11 f72 1"/>
              <a:gd name="f87" fmla="*/ 57 f73 1"/>
              <a:gd name="f88" fmla="*/ 1 f72 1"/>
              <a:gd name="f89" fmla="*/ 65 f73 1"/>
              <a:gd name="f90" fmla="*/ 13 f72 1"/>
              <a:gd name="f91" fmla="*/ 52 f73 1"/>
              <a:gd name="f92" fmla="*/ 25 f72 1"/>
              <a:gd name="f93" fmla="*/ 7 f73 1"/>
              <a:gd name="f94" fmla="*/ 45 f72 1"/>
              <a:gd name="f95" fmla="*/ 16 f73 1"/>
              <a:gd name="f96" fmla="*/ 46 f72 1"/>
              <a:gd name="f97" fmla="*/ 59 f73 1"/>
              <a:gd name="f98" fmla="*/ 75 f73 1"/>
              <a:gd name="f99" fmla="*/ 38 f72 1"/>
              <a:gd name="f100" fmla="*/ 102 f73 1"/>
              <a:gd name="f101" fmla="*/ 33 f72 1"/>
              <a:gd name="f102" fmla="*/ 104 f73 1"/>
              <a:gd name="f103" fmla="*/ 60 f72 1"/>
              <a:gd name="f104" fmla="*/ 76 f73 1"/>
              <a:gd name="f105" fmla="*/ 57 f72 1"/>
              <a:gd name="f106" fmla="*/ 49 f72 1"/>
              <a:gd name="f107" fmla="+- f74 0 f1"/>
              <a:gd name="f108" fmla="*/ f77 1 111"/>
              <a:gd name="f109" fmla="*/ f78 1 69"/>
              <a:gd name="f110" fmla="*/ f79 1 111"/>
              <a:gd name="f111" fmla="*/ f80 1 69"/>
              <a:gd name="f112" fmla="*/ f81 1 111"/>
              <a:gd name="f113" fmla="*/ f82 1 69"/>
              <a:gd name="f114" fmla="*/ f83 1 111"/>
              <a:gd name="f115" fmla="*/ f84 1 69"/>
              <a:gd name="f116" fmla="*/ f85 1 111"/>
              <a:gd name="f117" fmla="*/ f86 1 69"/>
              <a:gd name="f118" fmla="*/ f87 1 111"/>
              <a:gd name="f119" fmla="*/ f88 1 69"/>
              <a:gd name="f120" fmla="*/ f89 1 111"/>
              <a:gd name="f121" fmla="*/ f90 1 69"/>
              <a:gd name="f122" fmla="*/ f91 1 111"/>
              <a:gd name="f123" fmla="*/ f92 1 69"/>
              <a:gd name="f124" fmla="*/ f93 1 111"/>
              <a:gd name="f125" fmla="*/ f94 1 69"/>
              <a:gd name="f126" fmla="*/ f95 1 111"/>
              <a:gd name="f127" fmla="*/ f96 1 69"/>
              <a:gd name="f128" fmla="*/ f97 1 111"/>
              <a:gd name="f129" fmla="*/ f98 1 111"/>
              <a:gd name="f130" fmla="*/ f99 1 69"/>
              <a:gd name="f131" fmla="*/ f100 1 111"/>
              <a:gd name="f132" fmla="*/ f101 1 69"/>
              <a:gd name="f133" fmla="*/ f102 1 111"/>
              <a:gd name="f134" fmla="*/ f103 1 69"/>
              <a:gd name="f135" fmla="*/ f104 1 111"/>
              <a:gd name="f136" fmla="*/ f105 1 69"/>
              <a:gd name="f137" fmla="*/ f106 1 69"/>
              <a:gd name="f138" fmla="*/ 0 1 f75"/>
              <a:gd name="f139" fmla="*/ f69 1 f75"/>
              <a:gd name="f140" fmla="*/ 0 1 f76"/>
              <a:gd name="f141" fmla="*/ f70 1 f76"/>
              <a:gd name="f142" fmla="*/ f108 1 f75"/>
              <a:gd name="f143" fmla="*/ f109 1 f76"/>
              <a:gd name="f144" fmla="*/ f110 1 f75"/>
              <a:gd name="f145" fmla="*/ f111 1 f76"/>
              <a:gd name="f146" fmla="*/ f112 1 f75"/>
              <a:gd name="f147" fmla="*/ f113 1 f76"/>
              <a:gd name="f148" fmla="*/ f114 1 f75"/>
              <a:gd name="f149" fmla="*/ f115 1 f76"/>
              <a:gd name="f150" fmla="*/ f116 1 f75"/>
              <a:gd name="f151" fmla="*/ f117 1 f76"/>
              <a:gd name="f152" fmla="*/ f118 1 f75"/>
              <a:gd name="f153" fmla="*/ f119 1 f76"/>
              <a:gd name="f154" fmla="*/ f120 1 f75"/>
              <a:gd name="f155" fmla="*/ f121 1 f76"/>
              <a:gd name="f156" fmla="*/ f122 1 f75"/>
              <a:gd name="f157" fmla="*/ f123 1 f76"/>
              <a:gd name="f158" fmla="*/ f124 1 f75"/>
              <a:gd name="f159" fmla="*/ f125 1 f76"/>
              <a:gd name="f160" fmla="*/ f126 1 f75"/>
              <a:gd name="f161" fmla="*/ f127 1 f76"/>
              <a:gd name="f162" fmla="*/ f128 1 f75"/>
              <a:gd name="f163" fmla="*/ f129 1 f75"/>
              <a:gd name="f164" fmla="*/ f130 1 f76"/>
              <a:gd name="f165" fmla="*/ f131 1 f75"/>
              <a:gd name="f166" fmla="*/ f132 1 f76"/>
              <a:gd name="f167" fmla="*/ f133 1 f75"/>
              <a:gd name="f168" fmla="*/ f134 1 f76"/>
              <a:gd name="f169" fmla="*/ f135 1 f75"/>
              <a:gd name="f170" fmla="*/ f136 1 f76"/>
              <a:gd name="f171" fmla="*/ f137 1 f76"/>
              <a:gd name="f172" fmla="*/ f138 f66 1"/>
              <a:gd name="f173" fmla="*/ f139 f66 1"/>
              <a:gd name="f174" fmla="*/ f141 f67 1"/>
              <a:gd name="f175" fmla="*/ f140 f67 1"/>
              <a:gd name="f176" fmla="*/ f142 f66 1"/>
              <a:gd name="f177" fmla="*/ f143 f67 1"/>
              <a:gd name="f178" fmla="*/ f144 f66 1"/>
              <a:gd name="f179" fmla="*/ f145 f67 1"/>
              <a:gd name="f180" fmla="*/ f146 f66 1"/>
              <a:gd name="f181" fmla="*/ f147 f67 1"/>
              <a:gd name="f182" fmla="*/ f148 f66 1"/>
              <a:gd name="f183" fmla="*/ f149 f67 1"/>
              <a:gd name="f184" fmla="*/ f150 f66 1"/>
              <a:gd name="f185" fmla="*/ f151 f67 1"/>
              <a:gd name="f186" fmla="*/ f152 f66 1"/>
              <a:gd name="f187" fmla="*/ f153 f67 1"/>
              <a:gd name="f188" fmla="*/ f154 f66 1"/>
              <a:gd name="f189" fmla="*/ f155 f67 1"/>
              <a:gd name="f190" fmla="*/ f156 f66 1"/>
              <a:gd name="f191" fmla="*/ f157 f67 1"/>
              <a:gd name="f192" fmla="*/ f158 f66 1"/>
              <a:gd name="f193" fmla="*/ f159 f67 1"/>
              <a:gd name="f194" fmla="*/ f160 f66 1"/>
              <a:gd name="f195" fmla="*/ f161 f67 1"/>
              <a:gd name="f196" fmla="*/ f162 f66 1"/>
              <a:gd name="f197" fmla="*/ f163 f66 1"/>
              <a:gd name="f198" fmla="*/ f164 f67 1"/>
              <a:gd name="f199" fmla="*/ f165 f66 1"/>
              <a:gd name="f200" fmla="*/ f166 f67 1"/>
              <a:gd name="f201" fmla="*/ f167 f66 1"/>
              <a:gd name="f202" fmla="*/ f168 f67 1"/>
              <a:gd name="f203" fmla="*/ f169 f66 1"/>
              <a:gd name="f204" fmla="*/ f170 f67 1"/>
              <a:gd name="f205" fmla="*/ f171 f6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7">
                <a:pos x="f176" y="f177"/>
              </a:cxn>
              <a:cxn ang="f107">
                <a:pos x="f178" y="f179"/>
              </a:cxn>
              <a:cxn ang="f107">
                <a:pos x="f180" y="f181"/>
              </a:cxn>
              <a:cxn ang="f107">
                <a:pos x="f182" y="f183"/>
              </a:cxn>
              <a:cxn ang="f107">
                <a:pos x="f184" y="f185"/>
              </a:cxn>
              <a:cxn ang="f107">
                <a:pos x="f186" y="f187"/>
              </a:cxn>
              <a:cxn ang="f107">
                <a:pos x="f188" y="f189"/>
              </a:cxn>
              <a:cxn ang="f107">
                <a:pos x="f190" y="f183"/>
              </a:cxn>
              <a:cxn ang="f107">
                <a:pos x="f182" y="f191"/>
              </a:cxn>
              <a:cxn ang="f107">
                <a:pos x="f192" y="f193"/>
              </a:cxn>
              <a:cxn ang="f107">
                <a:pos x="f194" y="f195"/>
              </a:cxn>
              <a:cxn ang="f107">
                <a:pos x="f196" y="f195"/>
              </a:cxn>
              <a:cxn ang="f107">
                <a:pos x="f197" y="f198"/>
              </a:cxn>
              <a:cxn ang="f107">
                <a:pos x="f199" y="f200"/>
              </a:cxn>
              <a:cxn ang="f107">
                <a:pos x="f201" y="f202"/>
              </a:cxn>
              <a:cxn ang="f107">
                <a:pos x="f203" y="f204"/>
              </a:cxn>
              <a:cxn ang="f107">
                <a:pos x="f196" y="f179"/>
              </a:cxn>
              <a:cxn ang="f107">
                <a:pos x="f180" y="f205"/>
              </a:cxn>
              <a:cxn ang="f107">
                <a:pos x="f176" y="f177"/>
              </a:cxn>
            </a:cxnLst>
            <a:rect l="f172" t="f175" r="f173" b="f174"/>
            <a:pathLst>
              <a:path w="111" h="69">
                <a:moveTo>
                  <a:pt x="f8" y="f9"/>
                </a:moveTo>
                <a:cubicBezTo>
                  <a:pt x="f10" y="f9"/>
                  <a:pt x="f11" y="f12"/>
                  <a:pt x="f5" y="f13"/>
                </a:cubicBezTo>
                <a:cubicBezTo>
                  <a:pt x="f10" y="f14"/>
                  <a:pt x="f8" y="f15"/>
                  <a:pt x="f16" y="f17"/>
                </a:cubicBezTo>
                <a:cubicBezTo>
                  <a:pt x="f18" y="f19"/>
                  <a:pt x="f20" y="f21"/>
                  <a:pt x="f22" y="f23"/>
                </a:cubicBezTo>
                <a:cubicBezTo>
                  <a:pt x="f17" y="f24"/>
                  <a:pt x="f15" y="f25"/>
                  <a:pt x="f14" y="f26"/>
                </a:cubicBezTo>
                <a:cubicBezTo>
                  <a:pt x="f27" y="f28"/>
                  <a:pt x="f12" y="f5"/>
                  <a:pt x="f29" y="f11"/>
                </a:cubicBezTo>
                <a:cubicBezTo>
                  <a:pt x="f30" y="f10"/>
                  <a:pt x="f31" y="f16"/>
                  <a:pt x="f32" y="f33"/>
                </a:cubicBezTo>
                <a:cubicBezTo>
                  <a:pt x="f34" y="f35"/>
                  <a:pt x="f36" y="f37"/>
                  <a:pt x="f38" y="f23"/>
                </a:cubicBezTo>
                <a:cubicBezTo>
                  <a:pt x="f39" y="f40"/>
                  <a:pt x="f41" y="f23"/>
                  <a:pt x="f22" y="f42"/>
                </a:cubicBezTo>
                <a:cubicBezTo>
                  <a:pt x="f21" y="f43"/>
                  <a:pt x="f18" y="f44"/>
                  <a:pt x="f45" y="f27"/>
                </a:cubicBezTo>
                <a:cubicBezTo>
                  <a:pt x="f46" y="f47"/>
                  <a:pt x="f33" y="f39"/>
                  <a:pt x="f25" y="f39"/>
                </a:cubicBezTo>
                <a:cubicBezTo>
                  <a:pt x="f48" y="f39"/>
                  <a:pt x="f27" y="f39"/>
                  <a:pt x="f36" y="f39"/>
                </a:cubicBezTo>
                <a:cubicBezTo>
                  <a:pt x="f31" y="f39"/>
                  <a:pt x="f49" y="f27"/>
                  <a:pt x="f50" y="f44"/>
                </a:cubicBezTo>
                <a:cubicBezTo>
                  <a:pt x="f51" y="f21"/>
                  <a:pt x="f52" y="f53"/>
                  <a:pt x="f54" y="f55"/>
                </a:cubicBezTo>
                <a:cubicBezTo>
                  <a:pt x="f6" y="f56"/>
                  <a:pt x="f6" y="f9"/>
                  <a:pt x="f57" y="f58"/>
                </a:cubicBezTo>
                <a:cubicBezTo>
                  <a:pt x="f59" y="f7"/>
                  <a:pt x="f60" y="f61"/>
                  <a:pt x="f62" y="f29"/>
                </a:cubicBezTo>
                <a:cubicBezTo>
                  <a:pt x="f63" y="f9"/>
                  <a:pt x="f31" y="f13"/>
                  <a:pt x="f36" y="f13"/>
                </a:cubicBezTo>
                <a:cubicBezTo>
                  <a:pt x="f41" y="f64"/>
                  <a:pt x="f42" y="f13"/>
                  <a:pt x="f16" y="f64"/>
                </a:cubicBezTo>
                <a:cubicBezTo>
                  <a:pt x="f45" y="f64"/>
                  <a:pt x="f28" y="f39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0" name="Freeform 32">
            <a:extLst>
              <a:ext uri="{FF2B5EF4-FFF2-40B4-BE49-F238E27FC236}">
                <a16:creationId xmlns:a16="http://schemas.microsoft.com/office/drawing/2014/main" id="{37037AAD-5897-639D-BD4F-74FA44023031}"/>
              </a:ext>
            </a:extLst>
          </p:cNvPr>
          <p:cNvSpPr/>
          <p:nvPr/>
        </p:nvSpPr>
        <p:spPr>
          <a:xfrm>
            <a:off x="6551611" y="1838328"/>
            <a:ext cx="204789" cy="3778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1"/>
              <a:gd name="f7" fmla="val 112"/>
              <a:gd name="f8" fmla="val 39"/>
              <a:gd name="f9" fmla="val 104"/>
              <a:gd name="f10" fmla="val 86"/>
              <a:gd name="f11" fmla="val 67"/>
              <a:gd name="f12" fmla="val 48"/>
              <a:gd name="f13" fmla="val 42"/>
              <a:gd name="f14" fmla="val 35"/>
              <a:gd name="f15" fmla="val 30"/>
              <a:gd name="f16" fmla="val 36"/>
              <a:gd name="f17" fmla="val 25"/>
              <a:gd name="f18" fmla="val 33"/>
              <a:gd name="f19" fmla="val 21"/>
              <a:gd name="f20" fmla="val 27"/>
              <a:gd name="f21" fmla="val 22"/>
              <a:gd name="f22" fmla="val 20"/>
              <a:gd name="f23" fmla="val 13"/>
              <a:gd name="f24" fmla="val 8"/>
              <a:gd name="f25" fmla="val 32"/>
              <a:gd name="f26" fmla="val 4"/>
              <a:gd name="f27" fmla="val 40"/>
              <a:gd name="f28" fmla="val 51"/>
              <a:gd name="f29" fmla="val 3"/>
              <a:gd name="f30" fmla="val 56"/>
              <a:gd name="f31" fmla="val 11"/>
              <a:gd name="f32" fmla="val 19"/>
              <a:gd name="f33" fmla="val 58"/>
              <a:gd name="f34" fmla="val 31"/>
              <a:gd name="f35" fmla="val 50"/>
              <a:gd name="f36" fmla="val 43"/>
              <a:gd name="f37" fmla="val 41"/>
              <a:gd name="f38" fmla="val 45"/>
              <a:gd name="f39" fmla="val 52"/>
              <a:gd name="f40" fmla="val 70"/>
              <a:gd name="f41" fmla="val 88"/>
              <a:gd name="f42" fmla="val 106"/>
              <a:gd name="f43" fmla="val 108"/>
              <a:gd name="f44" fmla="val 110"/>
              <a:gd name="f45" fmla="val 111"/>
              <a:gd name="f46" fmla="val 38"/>
              <a:gd name="f47" fmla="val 37"/>
              <a:gd name="f48" fmla="val 109"/>
              <a:gd name="f49" fmla="val 103"/>
              <a:gd name="f50" fmla="val 28"/>
              <a:gd name="f51" fmla="val 98"/>
              <a:gd name="f52" fmla="val 24"/>
              <a:gd name="f53" fmla="val 94"/>
              <a:gd name="f54" fmla="val 89"/>
              <a:gd name="f55" fmla="val 18"/>
              <a:gd name="f56" fmla="val 84"/>
              <a:gd name="f57" fmla="val 10"/>
              <a:gd name="f58" fmla="val 87"/>
              <a:gd name="f59" fmla="val 80"/>
              <a:gd name="f60" fmla="val 1"/>
              <a:gd name="f61" fmla="val 74"/>
              <a:gd name="f62" fmla="val 2"/>
              <a:gd name="f63" fmla="val 7"/>
              <a:gd name="f64" fmla="val 63"/>
              <a:gd name="f65" fmla="val 14"/>
              <a:gd name="f66" fmla="val 65"/>
              <a:gd name="f67" fmla="val 66"/>
              <a:gd name="f68" fmla="val 72"/>
              <a:gd name="f69" fmla="val 78"/>
              <a:gd name="f70" fmla="val 83"/>
              <a:gd name="f71" fmla="val 29"/>
              <a:gd name="f72" fmla="val 100"/>
              <a:gd name="f73" fmla="val 105"/>
              <a:gd name="f74" fmla="+- 0 0 -90"/>
              <a:gd name="f75" fmla="*/ f3 1 61"/>
              <a:gd name="f76" fmla="*/ f4 1 112"/>
              <a:gd name="f77" fmla="val f5"/>
              <a:gd name="f78" fmla="val f6"/>
              <a:gd name="f79" fmla="val f7"/>
              <a:gd name="f80" fmla="*/ f74 f0 1"/>
              <a:gd name="f81" fmla="+- f79 0 f77"/>
              <a:gd name="f82" fmla="+- f78 0 f77"/>
              <a:gd name="f83" fmla="*/ f80 1 f2"/>
              <a:gd name="f84" fmla="*/ f82 1 61"/>
              <a:gd name="f85" fmla="*/ f81 1 112"/>
              <a:gd name="f86" fmla="*/ 39 f82 1"/>
              <a:gd name="f87" fmla="*/ 104 f81 1"/>
              <a:gd name="f88" fmla="*/ 48 f81 1"/>
              <a:gd name="f89" fmla="*/ 30 f82 1"/>
              <a:gd name="f90" fmla="*/ 36 f81 1"/>
              <a:gd name="f91" fmla="*/ 22 f82 1"/>
              <a:gd name="f92" fmla="*/ 20 f81 1"/>
              <a:gd name="f93" fmla="*/ 32 f82 1"/>
              <a:gd name="f94" fmla="*/ 4 f81 1"/>
              <a:gd name="f95" fmla="*/ 56 f82 1"/>
              <a:gd name="f96" fmla="*/ 11 f81 1"/>
              <a:gd name="f97" fmla="*/ 50 f82 1"/>
              <a:gd name="f98" fmla="*/ 41 f82 1"/>
              <a:gd name="f99" fmla="*/ 52 f81 1"/>
              <a:gd name="f100" fmla="*/ 106 f81 1"/>
              <a:gd name="f101" fmla="*/ 40 f82 1"/>
              <a:gd name="f102" fmla="*/ 111 f81 1"/>
              <a:gd name="f103" fmla="*/ 36 f82 1"/>
              <a:gd name="f104" fmla="*/ 108 f81 1"/>
              <a:gd name="f105" fmla="*/ 24 f82 1"/>
              <a:gd name="f106" fmla="*/ 94 f81 1"/>
              <a:gd name="f107" fmla="*/ 10 f82 1"/>
              <a:gd name="f108" fmla="*/ 86 f81 1"/>
              <a:gd name="f109" fmla="*/ 1 f82 1"/>
              <a:gd name="f110" fmla="*/ 74 f81 1"/>
              <a:gd name="f111" fmla="*/ 14 f82 1"/>
              <a:gd name="f112" fmla="*/ 65 f81 1"/>
              <a:gd name="f113" fmla="*/ 21 f82 1"/>
              <a:gd name="f114" fmla="*/ 78 f81 1"/>
              <a:gd name="f115" fmla="*/ 89 f81 1"/>
              <a:gd name="f116" fmla="*/ 37 f82 1"/>
              <a:gd name="f117" fmla="*/ 105 f81 1"/>
              <a:gd name="f118" fmla="+- f83 0 f1"/>
              <a:gd name="f119" fmla="*/ f86 1 61"/>
              <a:gd name="f120" fmla="*/ f87 1 112"/>
              <a:gd name="f121" fmla="*/ f88 1 112"/>
              <a:gd name="f122" fmla="*/ f89 1 61"/>
              <a:gd name="f123" fmla="*/ f90 1 112"/>
              <a:gd name="f124" fmla="*/ f91 1 61"/>
              <a:gd name="f125" fmla="*/ f92 1 112"/>
              <a:gd name="f126" fmla="*/ f93 1 61"/>
              <a:gd name="f127" fmla="*/ f94 1 112"/>
              <a:gd name="f128" fmla="*/ f95 1 61"/>
              <a:gd name="f129" fmla="*/ f96 1 112"/>
              <a:gd name="f130" fmla="*/ f97 1 61"/>
              <a:gd name="f131" fmla="*/ f98 1 61"/>
              <a:gd name="f132" fmla="*/ f99 1 112"/>
              <a:gd name="f133" fmla="*/ f100 1 112"/>
              <a:gd name="f134" fmla="*/ f101 1 61"/>
              <a:gd name="f135" fmla="*/ f102 1 112"/>
              <a:gd name="f136" fmla="*/ f103 1 61"/>
              <a:gd name="f137" fmla="*/ f104 1 112"/>
              <a:gd name="f138" fmla="*/ f105 1 61"/>
              <a:gd name="f139" fmla="*/ f106 1 112"/>
              <a:gd name="f140" fmla="*/ f107 1 61"/>
              <a:gd name="f141" fmla="*/ f108 1 112"/>
              <a:gd name="f142" fmla="*/ f109 1 61"/>
              <a:gd name="f143" fmla="*/ f110 1 112"/>
              <a:gd name="f144" fmla="*/ f111 1 61"/>
              <a:gd name="f145" fmla="*/ f112 1 112"/>
              <a:gd name="f146" fmla="*/ f113 1 61"/>
              <a:gd name="f147" fmla="*/ f114 1 112"/>
              <a:gd name="f148" fmla="*/ f115 1 112"/>
              <a:gd name="f149" fmla="*/ f116 1 61"/>
              <a:gd name="f150" fmla="*/ f117 1 112"/>
              <a:gd name="f151" fmla="*/ 0 1 f84"/>
              <a:gd name="f152" fmla="*/ f78 1 f84"/>
              <a:gd name="f153" fmla="*/ 0 1 f85"/>
              <a:gd name="f154" fmla="*/ f79 1 f85"/>
              <a:gd name="f155" fmla="*/ f119 1 f84"/>
              <a:gd name="f156" fmla="*/ f120 1 f85"/>
              <a:gd name="f157" fmla="*/ f121 1 f85"/>
              <a:gd name="f158" fmla="*/ f122 1 f84"/>
              <a:gd name="f159" fmla="*/ f123 1 f85"/>
              <a:gd name="f160" fmla="*/ f124 1 f84"/>
              <a:gd name="f161" fmla="*/ f125 1 f85"/>
              <a:gd name="f162" fmla="*/ f126 1 f84"/>
              <a:gd name="f163" fmla="*/ f127 1 f85"/>
              <a:gd name="f164" fmla="*/ f128 1 f84"/>
              <a:gd name="f165" fmla="*/ f129 1 f85"/>
              <a:gd name="f166" fmla="*/ f130 1 f84"/>
              <a:gd name="f167" fmla="*/ f131 1 f84"/>
              <a:gd name="f168" fmla="*/ f132 1 f85"/>
              <a:gd name="f169" fmla="*/ f133 1 f85"/>
              <a:gd name="f170" fmla="*/ f134 1 f84"/>
              <a:gd name="f171" fmla="*/ f135 1 f85"/>
              <a:gd name="f172" fmla="*/ f136 1 f84"/>
              <a:gd name="f173" fmla="*/ f137 1 f85"/>
              <a:gd name="f174" fmla="*/ f138 1 f84"/>
              <a:gd name="f175" fmla="*/ f139 1 f85"/>
              <a:gd name="f176" fmla="*/ f140 1 f84"/>
              <a:gd name="f177" fmla="*/ f141 1 f85"/>
              <a:gd name="f178" fmla="*/ f142 1 f84"/>
              <a:gd name="f179" fmla="*/ f143 1 f85"/>
              <a:gd name="f180" fmla="*/ f144 1 f84"/>
              <a:gd name="f181" fmla="*/ f145 1 f85"/>
              <a:gd name="f182" fmla="*/ f146 1 f84"/>
              <a:gd name="f183" fmla="*/ f147 1 f85"/>
              <a:gd name="f184" fmla="*/ f148 1 f85"/>
              <a:gd name="f185" fmla="*/ f149 1 f84"/>
              <a:gd name="f186" fmla="*/ f150 1 f85"/>
              <a:gd name="f187" fmla="*/ f151 f75 1"/>
              <a:gd name="f188" fmla="*/ f152 f75 1"/>
              <a:gd name="f189" fmla="*/ f154 f76 1"/>
              <a:gd name="f190" fmla="*/ f153 f76 1"/>
              <a:gd name="f191" fmla="*/ f155 f75 1"/>
              <a:gd name="f192" fmla="*/ f156 f76 1"/>
              <a:gd name="f193" fmla="*/ f157 f76 1"/>
              <a:gd name="f194" fmla="*/ f158 f75 1"/>
              <a:gd name="f195" fmla="*/ f159 f76 1"/>
              <a:gd name="f196" fmla="*/ f160 f75 1"/>
              <a:gd name="f197" fmla="*/ f161 f76 1"/>
              <a:gd name="f198" fmla="*/ f162 f75 1"/>
              <a:gd name="f199" fmla="*/ f163 f76 1"/>
              <a:gd name="f200" fmla="*/ f164 f75 1"/>
              <a:gd name="f201" fmla="*/ f165 f76 1"/>
              <a:gd name="f202" fmla="*/ f166 f75 1"/>
              <a:gd name="f203" fmla="*/ f167 f75 1"/>
              <a:gd name="f204" fmla="*/ f168 f76 1"/>
              <a:gd name="f205" fmla="*/ f169 f76 1"/>
              <a:gd name="f206" fmla="*/ f170 f75 1"/>
              <a:gd name="f207" fmla="*/ f171 f76 1"/>
              <a:gd name="f208" fmla="*/ f172 f75 1"/>
              <a:gd name="f209" fmla="*/ f173 f76 1"/>
              <a:gd name="f210" fmla="*/ f174 f75 1"/>
              <a:gd name="f211" fmla="*/ f175 f76 1"/>
              <a:gd name="f212" fmla="*/ f176 f75 1"/>
              <a:gd name="f213" fmla="*/ f177 f76 1"/>
              <a:gd name="f214" fmla="*/ f178 f75 1"/>
              <a:gd name="f215" fmla="*/ f179 f76 1"/>
              <a:gd name="f216" fmla="*/ f180 f75 1"/>
              <a:gd name="f217" fmla="*/ f181 f76 1"/>
              <a:gd name="f218" fmla="*/ f182 f75 1"/>
              <a:gd name="f219" fmla="*/ f183 f76 1"/>
              <a:gd name="f220" fmla="*/ f184 f76 1"/>
              <a:gd name="f221" fmla="*/ f185 f75 1"/>
              <a:gd name="f222" fmla="*/ f186 f7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18">
                <a:pos x="f191" y="f192"/>
              </a:cxn>
              <a:cxn ang="f118">
                <a:pos x="f191" y="f193"/>
              </a:cxn>
              <a:cxn ang="f118">
                <a:pos x="f194" y="f195"/>
              </a:cxn>
              <a:cxn ang="f118">
                <a:pos x="f196" y="f197"/>
              </a:cxn>
              <a:cxn ang="f118">
                <a:pos x="f198" y="f199"/>
              </a:cxn>
              <a:cxn ang="f118">
                <a:pos x="f200" y="f201"/>
              </a:cxn>
              <a:cxn ang="f118">
                <a:pos x="f202" y="f195"/>
              </a:cxn>
              <a:cxn ang="f118">
                <a:pos x="f203" y="f204"/>
              </a:cxn>
              <a:cxn ang="f118">
                <a:pos x="f203" y="f205"/>
              </a:cxn>
              <a:cxn ang="f118">
                <a:pos x="f206" y="f207"/>
              </a:cxn>
              <a:cxn ang="f118">
                <a:pos x="f208" y="f209"/>
              </a:cxn>
              <a:cxn ang="f118">
                <a:pos x="f210" y="f211"/>
              </a:cxn>
              <a:cxn ang="f118">
                <a:pos x="f212" y="f213"/>
              </a:cxn>
              <a:cxn ang="f118">
                <a:pos x="f214" y="f215"/>
              </a:cxn>
              <a:cxn ang="f118">
                <a:pos x="f216" y="f217"/>
              </a:cxn>
              <a:cxn ang="f118">
                <a:pos x="f218" y="f219"/>
              </a:cxn>
              <a:cxn ang="f118">
                <a:pos x="f210" y="f220"/>
              </a:cxn>
              <a:cxn ang="f118">
                <a:pos x="f221" y="f222"/>
              </a:cxn>
              <a:cxn ang="f118">
                <a:pos x="f191" y="f192"/>
              </a:cxn>
            </a:cxnLst>
            <a:rect l="f187" t="f190" r="f188" b="f189"/>
            <a:pathLst>
              <a:path w="61" h="112">
                <a:moveTo>
                  <a:pt x="f8" y="f9"/>
                </a:moveTo>
                <a:cubicBezTo>
                  <a:pt x="f8" y="f10"/>
                  <a:pt x="f8" y="f11"/>
                  <a:pt x="f8" y="f12"/>
                </a:cubicBezTo>
                <a:cubicBezTo>
                  <a:pt x="f8" y="f13"/>
                  <a:pt x="f14" y="f8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1" y="f23"/>
                  <a:pt x="f17" y="f24"/>
                  <a:pt x="f25" y="f26"/>
                </a:cubicBezTo>
                <a:cubicBezTo>
                  <a:pt x="f27" y="f5"/>
                  <a:pt x="f28" y="f29"/>
                  <a:pt x="f30" y="f31"/>
                </a:cubicBezTo>
                <a:cubicBezTo>
                  <a:pt x="f6" y="f32"/>
                  <a:pt x="f33" y="f34"/>
                  <a:pt x="f35" y="f16"/>
                </a:cubicBezTo>
                <a:cubicBezTo>
                  <a:pt x="f36" y="f27"/>
                  <a:pt x="f37" y="f38"/>
                  <a:pt x="f37" y="f39"/>
                </a:cubicBezTo>
                <a:cubicBezTo>
                  <a:pt x="f37" y="f40"/>
                  <a:pt x="f37" y="f41"/>
                  <a:pt x="f37" y="f42"/>
                </a:cubicBezTo>
                <a:cubicBezTo>
                  <a:pt x="f37" y="f43"/>
                  <a:pt x="f13" y="f44"/>
                  <a:pt x="f27" y="f45"/>
                </a:cubicBezTo>
                <a:cubicBezTo>
                  <a:pt x="f46" y="f7"/>
                  <a:pt x="f47" y="f48"/>
                  <a:pt x="f16" y="f43"/>
                </a:cubicBezTo>
                <a:cubicBezTo>
                  <a:pt x="f25" y="f49"/>
                  <a:pt x="f50" y="f51"/>
                  <a:pt x="f52" y="f53"/>
                </a:cubicBezTo>
                <a:cubicBezTo>
                  <a:pt x="f19" y="f54"/>
                  <a:pt x="f55" y="f56"/>
                  <a:pt x="f57" y="f10"/>
                </a:cubicBezTo>
                <a:cubicBezTo>
                  <a:pt x="f26" y="f58"/>
                  <a:pt x="f5" y="f59"/>
                  <a:pt x="f60" y="f61"/>
                </a:cubicBezTo>
                <a:cubicBezTo>
                  <a:pt x="f62" y="f11"/>
                  <a:pt x="f63" y="f64"/>
                  <a:pt x="f65" y="f66"/>
                </a:cubicBezTo>
                <a:cubicBezTo>
                  <a:pt x="f22" y="f67"/>
                  <a:pt x="f52" y="f68"/>
                  <a:pt x="f19" y="f69"/>
                </a:cubicBezTo>
                <a:cubicBezTo>
                  <a:pt x="f22" y="f70"/>
                  <a:pt x="f19" y="f10"/>
                  <a:pt x="f52" y="f54"/>
                </a:cubicBezTo>
                <a:cubicBezTo>
                  <a:pt x="f71" y="f53"/>
                  <a:pt x="f18" y="f72"/>
                  <a:pt x="f47" y="f73"/>
                </a:cubicBezTo>
                <a:cubicBezTo>
                  <a:pt x="f46" y="f73"/>
                  <a:pt x="f46" y="f73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1" name="Freeform 33">
            <a:extLst>
              <a:ext uri="{FF2B5EF4-FFF2-40B4-BE49-F238E27FC236}">
                <a16:creationId xmlns:a16="http://schemas.microsoft.com/office/drawing/2014/main" id="{A84F3041-FE54-9BC1-D0D4-DB80CFF861B6}"/>
              </a:ext>
            </a:extLst>
          </p:cNvPr>
          <p:cNvSpPr/>
          <p:nvPr/>
        </p:nvSpPr>
        <p:spPr>
          <a:xfrm>
            <a:off x="8199433" y="1844673"/>
            <a:ext cx="204789" cy="36830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1"/>
              <a:gd name="f7" fmla="val 109"/>
              <a:gd name="f8" fmla="val 23"/>
              <a:gd name="f9" fmla="val 103"/>
              <a:gd name="f10" fmla="val 28"/>
              <a:gd name="f11" fmla="val 96"/>
              <a:gd name="f12" fmla="val 34"/>
              <a:gd name="f13" fmla="val 90"/>
              <a:gd name="f14" fmla="val 39"/>
              <a:gd name="f15" fmla="val 83"/>
              <a:gd name="f16" fmla="val 41"/>
              <a:gd name="f17" fmla="val 81"/>
              <a:gd name="f18" fmla="val 40"/>
              <a:gd name="f19" fmla="val 79"/>
              <a:gd name="f20" fmla="val 78"/>
              <a:gd name="f21" fmla="val 37"/>
              <a:gd name="f22" fmla="val 72"/>
              <a:gd name="f23" fmla="val 38"/>
              <a:gd name="f24" fmla="val 68"/>
              <a:gd name="f25" fmla="val 42"/>
              <a:gd name="f26" fmla="val 65"/>
              <a:gd name="f27" fmla="val 46"/>
              <a:gd name="f28" fmla="val 62"/>
              <a:gd name="f29" fmla="val 51"/>
              <a:gd name="f30" fmla="val 55"/>
              <a:gd name="f31" fmla="val 59"/>
              <a:gd name="f32" fmla="val 77"/>
              <a:gd name="f33" fmla="val 56"/>
              <a:gd name="f34" fmla="val 82"/>
              <a:gd name="f35" fmla="val 52"/>
              <a:gd name="f36" fmla="val 85"/>
              <a:gd name="f37" fmla="val 84"/>
              <a:gd name="f38" fmla="val 43"/>
              <a:gd name="f39" fmla="val 86"/>
              <a:gd name="f40" fmla="val 93"/>
              <a:gd name="f41" fmla="val 29"/>
              <a:gd name="f42" fmla="val 100"/>
              <a:gd name="f43" fmla="val 24"/>
              <a:gd name="f44" fmla="val 106"/>
              <a:gd name="f45" fmla="val 108"/>
              <a:gd name="f46" fmla="val 22"/>
              <a:gd name="f47" fmla="val 20"/>
              <a:gd name="f48" fmla="val 18"/>
              <a:gd name="f49" fmla="val 19"/>
              <a:gd name="f50" fmla="val 105"/>
              <a:gd name="f51" fmla="val 49"/>
              <a:gd name="f52" fmla="val 17"/>
              <a:gd name="f53" fmla="val 11"/>
              <a:gd name="f54" fmla="val 3"/>
              <a:gd name="f55" fmla="val 30"/>
              <a:gd name="f56" fmla="val 13"/>
              <a:gd name="f57" fmla="val 5"/>
              <a:gd name="f58" fmla="val 6"/>
              <a:gd name="f59" fmla="val 12"/>
              <a:gd name="f60" fmla="val 35"/>
              <a:gd name="f61" fmla="val 21"/>
              <a:gd name="f62" fmla="val 67"/>
              <a:gd name="f63" fmla="val 102"/>
              <a:gd name="f64" fmla="+- 0 0 -90"/>
              <a:gd name="f65" fmla="*/ f3 1 61"/>
              <a:gd name="f66" fmla="*/ f4 1 109"/>
              <a:gd name="f67" fmla="val f5"/>
              <a:gd name="f68" fmla="val f6"/>
              <a:gd name="f69" fmla="val f7"/>
              <a:gd name="f70" fmla="*/ f64 f0 1"/>
              <a:gd name="f71" fmla="+- f69 0 f67"/>
              <a:gd name="f72" fmla="+- f68 0 f67"/>
              <a:gd name="f73" fmla="*/ f70 1 f2"/>
              <a:gd name="f74" fmla="*/ f72 1 61"/>
              <a:gd name="f75" fmla="*/ f71 1 109"/>
              <a:gd name="f76" fmla="*/ 23 f72 1"/>
              <a:gd name="f77" fmla="*/ 103 f71 1"/>
              <a:gd name="f78" fmla="*/ 39 f72 1"/>
              <a:gd name="f79" fmla="*/ 83 f71 1"/>
              <a:gd name="f80" fmla="*/ 78 f71 1"/>
              <a:gd name="f81" fmla="*/ 42 f72 1"/>
              <a:gd name="f82" fmla="*/ 65 f71 1"/>
              <a:gd name="f83" fmla="*/ 55 f72 1"/>
              <a:gd name="f84" fmla="*/ 59 f72 1"/>
              <a:gd name="f85" fmla="*/ 77 f71 1"/>
              <a:gd name="f86" fmla="*/ 46 f72 1"/>
              <a:gd name="f87" fmla="*/ 84 f71 1"/>
              <a:gd name="f88" fmla="*/ 40 f72 1"/>
              <a:gd name="f89" fmla="*/ 86 f71 1"/>
              <a:gd name="f90" fmla="*/ 24 f72 1"/>
              <a:gd name="f91" fmla="*/ 106 f71 1"/>
              <a:gd name="f92" fmla="*/ 20 f72 1"/>
              <a:gd name="f93" fmla="*/ 109 f71 1"/>
              <a:gd name="f94" fmla="*/ 19 f72 1"/>
              <a:gd name="f95" fmla="*/ 105 f71 1"/>
              <a:gd name="f96" fmla="*/ 49 f71 1"/>
              <a:gd name="f97" fmla="*/ 11 f72 1"/>
              <a:gd name="f98" fmla="*/ 34 f71 1"/>
              <a:gd name="f99" fmla="*/ 3 f72 1"/>
              <a:gd name="f100" fmla="*/ 13 f71 1"/>
              <a:gd name="f101" fmla="*/ 0 f71 1"/>
              <a:gd name="f102" fmla="*/ 37 f72 1"/>
              <a:gd name="f103" fmla="*/ 30 f72 1"/>
              <a:gd name="f104" fmla="*/ 21 f72 1"/>
              <a:gd name="f105" fmla="*/ 22 f72 1"/>
              <a:gd name="f106" fmla="*/ 102 f71 1"/>
              <a:gd name="f107" fmla="+- f73 0 f1"/>
              <a:gd name="f108" fmla="*/ f76 1 61"/>
              <a:gd name="f109" fmla="*/ f77 1 109"/>
              <a:gd name="f110" fmla="*/ f78 1 61"/>
              <a:gd name="f111" fmla="*/ f79 1 109"/>
              <a:gd name="f112" fmla="*/ f80 1 109"/>
              <a:gd name="f113" fmla="*/ f81 1 61"/>
              <a:gd name="f114" fmla="*/ f82 1 109"/>
              <a:gd name="f115" fmla="*/ f83 1 61"/>
              <a:gd name="f116" fmla="*/ f84 1 61"/>
              <a:gd name="f117" fmla="*/ f85 1 109"/>
              <a:gd name="f118" fmla="*/ f86 1 61"/>
              <a:gd name="f119" fmla="*/ f87 1 109"/>
              <a:gd name="f120" fmla="*/ f88 1 61"/>
              <a:gd name="f121" fmla="*/ f89 1 109"/>
              <a:gd name="f122" fmla="*/ f90 1 61"/>
              <a:gd name="f123" fmla="*/ f91 1 109"/>
              <a:gd name="f124" fmla="*/ f92 1 61"/>
              <a:gd name="f125" fmla="*/ f93 1 109"/>
              <a:gd name="f126" fmla="*/ f94 1 61"/>
              <a:gd name="f127" fmla="*/ f95 1 109"/>
              <a:gd name="f128" fmla="*/ f96 1 109"/>
              <a:gd name="f129" fmla="*/ f97 1 61"/>
              <a:gd name="f130" fmla="*/ f98 1 109"/>
              <a:gd name="f131" fmla="*/ f99 1 61"/>
              <a:gd name="f132" fmla="*/ f100 1 109"/>
              <a:gd name="f133" fmla="*/ f101 1 109"/>
              <a:gd name="f134" fmla="*/ f102 1 61"/>
              <a:gd name="f135" fmla="*/ f103 1 61"/>
              <a:gd name="f136" fmla="*/ f104 1 61"/>
              <a:gd name="f137" fmla="*/ f105 1 61"/>
              <a:gd name="f138" fmla="*/ f106 1 109"/>
              <a:gd name="f139" fmla="*/ 0 1 f74"/>
              <a:gd name="f140" fmla="*/ f68 1 f74"/>
              <a:gd name="f141" fmla="*/ 0 1 f75"/>
              <a:gd name="f142" fmla="*/ f69 1 f75"/>
              <a:gd name="f143" fmla="*/ f108 1 f74"/>
              <a:gd name="f144" fmla="*/ f109 1 f75"/>
              <a:gd name="f145" fmla="*/ f110 1 f74"/>
              <a:gd name="f146" fmla="*/ f111 1 f75"/>
              <a:gd name="f147" fmla="*/ f112 1 f75"/>
              <a:gd name="f148" fmla="*/ f113 1 f74"/>
              <a:gd name="f149" fmla="*/ f114 1 f75"/>
              <a:gd name="f150" fmla="*/ f115 1 f74"/>
              <a:gd name="f151" fmla="*/ f116 1 f74"/>
              <a:gd name="f152" fmla="*/ f117 1 f75"/>
              <a:gd name="f153" fmla="*/ f118 1 f74"/>
              <a:gd name="f154" fmla="*/ f119 1 f75"/>
              <a:gd name="f155" fmla="*/ f120 1 f74"/>
              <a:gd name="f156" fmla="*/ f121 1 f75"/>
              <a:gd name="f157" fmla="*/ f122 1 f74"/>
              <a:gd name="f158" fmla="*/ f123 1 f75"/>
              <a:gd name="f159" fmla="*/ f124 1 f74"/>
              <a:gd name="f160" fmla="*/ f125 1 f75"/>
              <a:gd name="f161" fmla="*/ f126 1 f74"/>
              <a:gd name="f162" fmla="*/ f127 1 f75"/>
              <a:gd name="f163" fmla="*/ f128 1 f75"/>
              <a:gd name="f164" fmla="*/ f129 1 f74"/>
              <a:gd name="f165" fmla="*/ f130 1 f75"/>
              <a:gd name="f166" fmla="*/ f131 1 f74"/>
              <a:gd name="f167" fmla="*/ f132 1 f75"/>
              <a:gd name="f168" fmla="*/ f133 1 f75"/>
              <a:gd name="f169" fmla="*/ f134 1 f74"/>
              <a:gd name="f170" fmla="*/ f135 1 f74"/>
              <a:gd name="f171" fmla="*/ f136 1 f74"/>
              <a:gd name="f172" fmla="*/ f137 1 f74"/>
              <a:gd name="f173" fmla="*/ f138 1 f75"/>
              <a:gd name="f174" fmla="*/ f139 f65 1"/>
              <a:gd name="f175" fmla="*/ f140 f65 1"/>
              <a:gd name="f176" fmla="*/ f142 f66 1"/>
              <a:gd name="f177" fmla="*/ f141 f66 1"/>
              <a:gd name="f178" fmla="*/ f143 f65 1"/>
              <a:gd name="f179" fmla="*/ f144 f66 1"/>
              <a:gd name="f180" fmla="*/ f145 f65 1"/>
              <a:gd name="f181" fmla="*/ f146 f66 1"/>
              <a:gd name="f182" fmla="*/ f147 f66 1"/>
              <a:gd name="f183" fmla="*/ f148 f65 1"/>
              <a:gd name="f184" fmla="*/ f149 f66 1"/>
              <a:gd name="f185" fmla="*/ f150 f65 1"/>
              <a:gd name="f186" fmla="*/ f151 f65 1"/>
              <a:gd name="f187" fmla="*/ f152 f66 1"/>
              <a:gd name="f188" fmla="*/ f153 f65 1"/>
              <a:gd name="f189" fmla="*/ f154 f66 1"/>
              <a:gd name="f190" fmla="*/ f155 f65 1"/>
              <a:gd name="f191" fmla="*/ f156 f66 1"/>
              <a:gd name="f192" fmla="*/ f157 f65 1"/>
              <a:gd name="f193" fmla="*/ f158 f66 1"/>
              <a:gd name="f194" fmla="*/ f159 f65 1"/>
              <a:gd name="f195" fmla="*/ f160 f66 1"/>
              <a:gd name="f196" fmla="*/ f161 f65 1"/>
              <a:gd name="f197" fmla="*/ f162 f66 1"/>
              <a:gd name="f198" fmla="*/ f163 f66 1"/>
              <a:gd name="f199" fmla="*/ f164 f65 1"/>
              <a:gd name="f200" fmla="*/ f165 f66 1"/>
              <a:gd name="f201" fmla="*/ f166 f65 1"/>
              <a:gd name="f202" fmla="*/ f167 f66 1"/>
              <a:gd name="f203" fmla="*/ f168 f66 1"/>
              <a:gd name="f204" fmla="*/ f169 f65 1"/>
              <a:gd name="f205" fmla="*/ f170 f65 1"/>
              <a:gd name="f206" fmla="*/ f171 f65 1"/>
              <a:gd name="f207" fmla="*/ f172 f65 1"/>
              <a:gd name="f208" fmla="*/ f173 f6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7">
                <a:pos x="f178" y="f179"/>
              </a:cxn>
              <a:cxn ang="f107">
                <a:pos x="f180" y="f181"/>
              </a:cxn>
              <a:cxn ang="f107">
                <a:pos x="f180" y="f182"/>
              </a:cxn>
              <a:cxn ang="f107">
                <a:pos x="f183" y="f184"/>
              </a:cxn>
              <a:cxn ang="f107">
                <a:pos x="f185" y="f184"/>
              </a:cxn>
              <a:cxn ang="f107">
                <a:pos x="f186" y="f187"/>
              </a:cxn>
              <a:cxn ang="f107">
                <a:pos x="f188" y="f189"/>
              </a:cxn>
              <a:cxn ang="f107">
                <a:pos x="f190" y="f191"/>
              </a:cxn>
              <a:cxn ang="f107">
                <a:pos x="f192" y="f193"/>
              </a:cxn>
              <a:cxn ang="f107">
                <a:pos x="f194" y="f195"/>
              </a:cxn>
              <a:cxn ang="f107">
                <a:pos x="f196" y="f197"/>
              </a:cxn>
              <a:cxn ang="f107">
                <a:pos x="f196" y="f198"/>
              </a:cxn>
              <a:cxn ang="f107">
                <a:pos x="f199" y="f200"/>
              </a:cxn>
              <a:cxn ang="f107">
                <a:pos x="f201" y="f202"/>
              </a:cxn>
              <a:cxn ang="f107">
                <a:pos x="f194" y="f203"/>
              </a:cxn>
              <a:cxn ang="f107">
                <a:pos x="f204" y="f202"/>
              </a:cxn>
              <a:cxn ang="f107">
                <a:pos x="f205" y="f200"/>
              </a:cxn>
              <a:cxn ang="f107">
                <a:pos x="f206" y="f198"/>
              </a:cxn>
              <a:cxn ang="f107">
                <a:pos x="f207" y="f208"/>
              </a:cxn>
              <a:cxn ang="f107">
                <a:pos x="f178" y="f179"/>
              </a:cxn>
            </a:cxnLst>
            <a:rect l="f174" t="f177" r="f175" b="f176"/>
            <a:pathLst>
              <a:path w="61" h="109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14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6"/>
                  <a:pt x="f30" y="f26"/>
                </a:cubicBezTo>
                <a:cubicBezTo>
                  <a:pt x="f31" y="f24"/>
                  <a:pt x="f6" y="f22"/>
                  <a:pt x="f31" y="f32"/>
                </a:cubicBezTo>
                <a:cubicBezTo>
                  <a:pt x="f33" y="f34"/>
                  <a:pt x="f35" y="f36"/>
                  <a:pt x="f27" y="f37"/>
                </a:cubicBezTo>
                <a:cubicBezTo>
                  <a:pt x="f38" y="f15"/>
                  <a:pt x="f25" y="f37"/>
                  <a:pt x="f18" y="f39"/>
                </a:cubicBezTo>
                <a:cubicBezTo>
                  <a:pt x="f12" y="f40"/>
                  <a:pt x="f41" y="f42"/>
                  <a:pt x="f43" y="f44"/>
                </a:cubicBezTo>
                <a:cubicBezTo>
                  <a:pt x="f8" y="f45"/>
                  <a:pt x="f46" y="f7"/>
                  <a:pt x="f47" y="f7"/>
                </a:cubicBezTo>
                <a:cubicBezTo>
                  <a:pt x="f48" y="f45"/>
                  <a:pt x="f49" y="f44"/>
                  <a:pt x="f49" y="f50"/>
                </a:cubicBezTo>
                <a:cubicBezTo>
                  <a:pt x="f49" y="f39"/>
                  <a:pt x="f49" y="f24"/>
                  <a:pt x="f49" y="f51"/>
                </a:cubicBezTo>
                <a:cubicBezTo>
                  <a:pt x="f49" y="f25"/>
                  <a:pt x="f52" y="f23"/>
                  <a:pt x="f53" y="f12"/>
                </a:cubicBezTo>
                <a:cubicBezTo>
                  <a:pt x="f54" y="f55"/>
                  <a:pt x="f5" y="f46"/>
                  <a:pt x="f54" y="f56"/>
                </a:cubicBezTo>
                <a:cubicBezTo>
                  <a:pt x="f57" y="f58"/>
                  <a:pt x="f59" y="f5"/>
                  <a:pt x="f47" y="f5"/>
                </a:cubicBezTo>
                <a:cubicBezTo>
                  <a:pt x="f10" y="f5"/>
                  <a:pt x="f60" y="f58"/>
                  <a:pt x="f21" y="f56"/>
                </a:cubicBezTo>
                <a:cubicBezTo>
                  <a:pt x="f18" y="f46"/>
                  <a:pt x="f23" y="f41"/>
                  <a:pt x="f55" y="f12"/>
                </a:cubicBezTo>
                <a:cubicBezTo>
                  <a:pt x="f43" y="f23"/>
                  <a:pt x="f61" y="f25"/>
                  <a:pt x="f61" y="f51"/>
                </a:cubicBezTo>
                <a:cubicBezTo>
                  <a:pt x="f46" y="f62"/>
                  <a:pt x="f46" y="f36"/>
                  <a:pt x="f46" y="f63"/>
                </a:cubicBezTo>
                <a:cubicBezTo>
                  <a:pt x="f46" y="f9"/>
                  <a:pt x="f46" y="f9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2" name="Freeform 34">
            <a:extLst>
              <a:ext uri="{FF2B5EF4-FFF2-40B4-BE49-F238E27FC236}">
                <a16:creationId xmlns:a16="http://schemas.microsoft.com/office/drawing/2014/main" id="{9081FABC-A4FB-EA21-20A4-64B9C2AD20B0}"/>
              </a:ext>
            </a:extLst>
          </p:cNvPr>
          <p:cNvSpPr/>
          <p:nvPr/>
        </p:nvSpPr>
        <p:spPr>
          <a:xfrm>
            <a:off x="4683127" y="1763713"/>
            <a:ext cx="241301" cy="2905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2"/>
              <a:gd name="f7" fmla="val 86"/>
              <a:gd name="f8" fmla="val 67"/>
              <a:gd name="f9" fmla="val 69"/>
              <a:gd name="f10" fmla="val 1"/>
              <a:gd name="f11" fmla="val 70"/>
              <a:gd name="f12" fmla="val 2"/>
              <a:gd name="f13" fmla="val 62"/>
              <a:gd name="f14" fmla="val 15"/>
              <a:gd name="f15" fmla="val 52"/>
              <a:gd name="f16" fmla="val 29"/>
              <a:gd name="f17" fmla="val 42"/>
              <a:gd name="f18" fmla="val 39"/>
              <a:gd name="f19" fmla="val 46"/>
              <a:gd name="f20" fmla="val 37"/>
              <a:gd name="f21" fmla="val 50"/>
              <a:gd name="f22" fmla="val 40"/>
              <a:gd name="f23" fmla="val 55"/>
              <a:gd name="f24" fmla="val 63"/>
              <a:gd name="f25" fmla="val 43"/>
              <a:gd name="f26" fmla="val 74"/>
              <a:gd name="f27" fmla="val 35"/>
              <a:gd name="f28" fmla="val 80"/>
              <a:gd name="f29" fmla="val 28"/>
              <a:gd name="f30" fmla="val 18"/>
              <a:gd name="f31" fmla="val 10"/>
              <a:gd name="f32" fmla="val 3"/>
              <a:gd name="f33" fmla="val 75"/>
              <a:gd name="f34" fmla="val 65"/>
              <a:gd name="f35" fmla="val 4"/>
              <a:gd name="f36" fmla="val 56"/>
              <a:gd name="f37" fmla="val 8"/>
              <a:gd name="f38" fmla="val 47"/>
              <a:gd name="f39" fmla="val 17"/>
              <a:gd name="f40" fmla="val 27"/>
              <a:gd name="f41" fmla="val 44"/>
              <a:gd name="f42" fmla="val 32"/>
              <a:gd name="f43" fmla="val 57"/>
              <a:gd name="f44" fmla="val 14"/>
              <a:gd name="f45" fmla="+- 0 0 -90"/>
              <a:gd name="f46" fmla="*/ f3 1 72"/>
              <a:gd name="f47" fmla="*/ f4 1 86"/>
              <a:gd name="f48" fmla="val f5"/>
              <a:gd name="f49" fmla="val f6"/>
              <a:gd name="f50" fmla="val f7"/>
              <a:gd name="f51" fmla="*/ f45 f0 1"/>
              <a:gd name="f52" fmla="+- f50 0 f48"/>
              <a:gd name="f53" fmla="+- f49 0 f48"/>
              <a:gd name="f54" fmla="*/ f51 1 f2"/>
              <a:gd name="f55" fmla="*/ f53 1 72"/>
              <a:gd name="f56" fmla="*/ f52 1 86"/>
              <a:gd name="f57" fmla="*/ 67 f53 1"/>
              <a:gd name="f58" fmla="*/ 0 f52 1"/>
              <a:gd name="f59" fmla="*/ 72 f53 1"/>
              <a:gd name="f60" fmla="*/ 2 f52 1"/>
              <a:gd name="f61" fmla="*/ 42 f53 1"/>
              <a:gd name="f62" fmla="*/ 42 f52 1"/>
              <a:gd name="f63" fmla="*/ 40 f53 1"/>
              <a:gd name="f64" fmla="*/ 55 f52 1"/>
              <a:gd name="f65" fmla="*/ 35 f53 1"/>
              <a:gd name="f66" fmla="*/ 80 f52 1"/>
              <a:gd name="f67" fmla="*/ 10 f53 1"/>
              <a:gd name="f68" fmla="*/ 4 f53 1"/>
              <a:gd name="f69" fmla="*/ 56 f52 1"/>
              <a:gd name="f70" fmla="*/ 27 f53 1"/>
              <a:gd name="f71" fmla="*/ 44 f52 1"/>
              <a:gd name="f72" fmla="*/ 37 f53 1"/>
              <a:gd name="f73" fmla="*/ 40 f52 1"/>
              <a:gd name="f74" fmla="+- f54 0 f1"/>
              <a:gd name="f75" fmla="*/ f57 1 72"/>
              <a:gd name="f76" fmla="*/ f58 1 86"/>
              <a:gd name="f77" fmla="*/ f59 1 72"/>
              <a:gd name="f78" fmla="*/ f60 1 86"/>
              <a:gd name="f79" fmla="*/ f61 1 72"/>
              <a:gd name="f80" fmla="*/ f62 1 86"/>
              <a:gd name="f81" fmla="*/ f63 1 72"/>
              <a:gd name="f82" fmla="*/ f64 1 86"/>
              <a:gd name="f83" fmla="*/ f65 1 72"/>
              <a:gd name="f84" fmla="*/ f66 1 86"/>
              <a:gd name="f85" fmla="*/ f67 1 72"/>
              <a:gd name="f86" fmla="*/ f68 1 72"/>
              <a:gd name="f87" fmla="*/ f69 1 86"/>
              <a:gd name="f88" fmla="*/ f70 1 72"/>
              <a:gd name="f89" fmla="*/ f71 1 86"/>
              <a:gd name="f90" fmla="*/ f72 1 72"/>
              <a:gd name="f91" fmla="*/ f73 1 86"/>
              <a:gd name="f92" fmla="*/ 0 1 f55"/>
              <a:gd name="f93" fmla="*/ f49 1 f55"/>
              <a:gd name="f94" fmla="*/ 0 1 f56"/>
              <a:gd name="f95" fmla="*/ f50 1 f56"/>
              <a:gd name="f96" fmla="*/ f75 1 f55"/>
              <a:gd name="f97" fmla="*/ f76 1 f56"/>
              <a:gd name="f98" fmla="*/ f77 1 f55"/>
              <a:gd name="f99" fmla="*/ f78 1 f56"/>
              <a:gd name="f100" fmla="*/ f79 1 f55"/>
              <a:gd name="f101" fmla="*/ f80 1 f56"/>
              <a:gd name="f102" fmla="*/ f81 1 f55"/>
              <a:gd name="f103" fmla="*/ f82 1 f56"/>
              <a:gd name="f104" fmla="*/ f83 1 f55"/>
              <a:gd name="f105" fmla="*/ f84 1 f56"/>
              <a:gd name="f106" fmla="*/ f85 1 f55"/>
              <a:gd name="f107" fmla="*/ f86 1 f55"/>
              <a:gd name="f108" fmla="*/ f87 1 f56"/>
              <a:gd name="f109" fmla="*/ f88 1 f55"/>
              <a:gd name="f110" fmla="*/ f89 1 f56"/>
              <a:gd name="f111" fmla="*/ f90 1 f55"/>
              <a:gd name="f112" fmla="*/ f91 1 f56"/>
              <a:gd name="f113" fmla="*/ f92 f46 1"/>
              <a:gd name="f114" fmla="*/ f93 f46 1"/>
              <a:gd name="f115" fmla="*/ f95 f47 1"/>
              <a:gd name="f116" fmla="*/ f94 f47 1"/>
              <a:gd name="f117" fmla="*/ f96 f46 1"/>
              <a:gd name="f118" fmla="*/ f97 f47 1"/>
              <a:gd name="f119" fmla="*/ f98 f46 1"/>
              <a:gd name="f120" fmla="*/ f99 f47 1"/>
              <a:gd name="f121" fmla="*/ f100 f46 1"/>
              <a:gd name="f122" fmla="*/ f101 f47 1"/>
              <a:gd name="f123" fmla="*/ f102 f46 1"/>
              <a:gd name="f124" fmla="*/ f103 f47 1"/>
              <a:gd name="f125" fmla="*/ f104 f46 1"/>
              <a:gd name="f126" fmla="*/ f105 f47 1"/>
              <a:gd name="f127" fmla="*/ f106 f46 1"/>
              <a:gd name="f128" fmla="*/ f107 f46 1"/>
              <a:gd name="f129" fmla="*/ f108 f47 1"/>
              <a:gd name="f130" fmla="*/ f109 f46 1"/>
              <a:gd name="f131" fmla="*/ f110 f47 1"/>
              <a:gd name="f132" fmla="*/ f111 f46 1"/>
              <a:gd name="f133" fmla="*/ f112 f4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4">
                <a:pos x="f117" y="f118"/>
              </a:cxn>
              <a:cxn ang="f74">
                <a:pos x="f119" y="f120"/>
              </a:cxn>
              <a:cxn ang="f74">
                <a:pos x="f121" y="f122"/>
              </a:cxn>
              <a:cxn ang="f74">
                <a:pos x="f123" y="f124"/>
              </a:cxn>
              <a:cxn ang="f74">
                <a:pos x="f125" y="f126"/>
              </a:cxn>
              <a:cxn ang="f74">
                <a:pos x="f127" y="f126"/>
              </a:cxn>
              <a:cxn ang="f74">
                <a:pos x="f128" y="f129"/>
              </a:cxn>
              <a:cxn ang="f74">
                <a:pos x="f130" y="f131"/>
              </a:cxn>
              <a:cxn ang="f74">
                <a:pos x="f132" y="f133"/>
              </a:cxn>
              <a:cxn ang="f74">
                <a:pos x="f117" y="f118"/>
              </a:cxn>
            </a:cxnLst>
            <a:rect l="f113" t="f116" r="f114" b="f115"/>
            <a:pathLst>
              <a:path w="72" h="86">
                <a:moveTo>
                  <a:pt x="f8" y="f5"/>
                </a:moveTo>
                <a:cubicBezTo>
                  <a:pt x="f9" y="f10"/>
                  <a:pt x="f11" y="f10"/>
                  <a:pt x="f6" y="f12"/>
                </a:cubicBezTo>
                <a:cubicBezTo>
                  <a:pt x="f13" y="f14"/>
                  <a:pt x="f15" y="f16"/>
                  <a:pt x="f17" y="f17"/>
                </a:cubicBezTo>
                <a:cubicBezTo>
                  <a:pt x="f18" y="f19"/>
                  <a:pt x="f20" y="f21"/>
                  <a:pt x="f22" y="f23"/>
                </a:cubicBezTo>
                <a:cubicBezTo>
                  <a:pt x="f19" y="f24"/>
                  <a:pt x="f25" y="f26"/>
                  <a:pt x="f27" y="f28"/>
                </a:cubicBezTo>
                <a:cubicBezTo>
                  <a:pt x="f29" y="f7"/>
                  <a:pt x="f30" y="f7"/>
                  <a:pt x="f31" y="f28"/>
                </a:cubicBezTo>
                <a:cubicBezTo>
                  <a:pt x="f32" y="f33"/>
                  <a:pt x="f5" y="f34"/>
                  <a:pt x="f35" y="f36"/>
                </a:cubicBezTo>
                <a:cubicBezTo>
                  <a:pt x="f37" y="f38"/>
                  <a:pt x="f39" y="f17"/>
                  <a:pt x="f40" y="f41"/>
                </a:cubicBezTo>
                <a:cubicBezTo>
                  <a:pt x="f42" y="f19"/>
                  <a:pt x="f27" y="f41"/>
                  <a:pt x="f20" y="f22"/>
                </a:cubicBezTo>
                <a:cubicBezTo>
                  <a:pt x="f38" y="f40"/>
                  <a:pt x="f43" y="f44"/>
                  <a:pt x="f8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3" name="Freeform 35">
            <a:extLst>
              <a:ext uri="{FF2B5EF4-FFF2-40B4-BE49-F238E27FC236}">
                <a16:creationId xmlns:a16="http://schemas.microsoft.com/office/drawing/2014/main" id="{0502807A-53DD-58B4-BE00-9E11BF17A2C9}"/>
              </a:ext>
            </a:extLst>
          </p:cNvPr>
          <p:cNvSpPr/>
          <p:nvPr/>
        </p:nvSpPr>
        <p:spPr>
          <a:xfrm>
            <a:off x="4562471" y="1751011"/>
            <a:ext cx="217490" cy="16510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5"/>
              <a:gd name="f7" fmla="val 49"/>
              <a:gd name="f8" fmla="val 62"/>
              <a:gd name="f9" fmla="val 63"/>
              <a:gd name="f10" fmla="val 1"/>
              <a:gd name="f11" fmla="val 64"/>
              <a:gd name="f12" fmla="val 2"/>
              <a:gd name="f13" fmla="val 3"/>
              <a:gd name="f14" fmla="val 59"/>
              <a:gd name="f15" fmla="val 7"/>
              <a:gd name="f16" fmla="val 53"/>
              <a:gd name="f17" fmla="val 12"/>
              <a:gd name="f18" fmla="val 46"/>
              <a:gd name="f19" fmla="val 15"/>
              <a:gd name="f20" fmla="val 43"/>
              <a:gd name="f21" fmla="val 18"/>
              <a:gd name="f22" fmla="val 40"/>
              <a:gd name="f23" fmla="val 20"/>
              <a:gd name="f24" fmla="val 42"/>
              <a:gd name="f25" fmla="val 25"/>
              <a:gd name="f26" fmla="val 44"/>
              <a:gd name="f27" fmla="val 36"/>
              <a:gd name="f28" fmla="val 35"/>
              <a:gd name="f29" fmla="val 24"/>
              <a:gd name="f30" fmla="val 48"/>
              <a:gd name="f31" fmla="val 14"/>
              <a:gd name="f32" fmla="val 4"/>
              <a:gd name="f33" fmla="val 31"/>
              <a:gd name="f34" fmla="val 6"/>
              <a:gd name="f35" fmla="val 10"/>
              <a:gd name="f36" fmla="val 17"/>
              <a:gd name="f37" fmla="val 8"/>
              <a:gd name="f38" fmla="val 23"/>
              <a:gd name="f39" fmla="val 29"/>
              <a:gd name="f40" fmla="val 34"/>
              <a:gd name="f41" fmla="val 37"/>
              <a:gd name="f42" fmla="val 39"/>
              <a:gd name="f43" fmla="val 55"/>
              <a:gd name="f44" fmla="+- 0 0 -90"/>
              <a:gd name="f45" fmla="*/ f3 1 65"/>
              <a:gd name="f46" fmla="*/ f4 1 49"/>
              <a:gd name="f47" fmla="val f5"/>
              <a:gd name="f48" fmla="val f6"/>
              <a:gd name="f49" fmla="val f7"/>
              <a:gd name="f50" fmla="*/ f44 f0 1"/>
              <a:gd name="f51" fmla="+- f49 0 f47"/>
              <a:gd name="f52" fmla="+- f48 0 f47"/>
              <a:gd name="f53" fmla="*/ f50 1 f2"/>
              <a:gd name="f54" fmla="*/ f52 1 65"/>
              <a:gd name="f55" fmla="*/ f51 1 49"/>
              <a:gd name="f56" fmla="*/ 62 f52 1"/>
              <a:gd name="f57" fmla="*/ 0 f51 1"/>
              <a:gd name="f58" fmla="*/ 65 f52 1"/>
              <a:gd name="f59" fmla="*/ 3 f51 1"/>
              <a:gd name="f60" fmla="*/ 46 f52 1"/>
              <a:gd name="f61" fmla="*/ 15 f51 1"/>
              <a:gd name="f62" fmla="*/ 42 f52 1"/>
              <a:gd name="f63" fmla="*/ 25 f51 1"/>
              <a:gd name="f64" fmla="*/ 24 f52 1"/>
              <a:gd name="f65" fmla="*/ 48 f51 1"/>
              <a:gd name="f66" fmla="*/ 2 f52 1"/>
              <a:gd name="f67" fmla="*/ 31 f51 1"/>
              <a:gd name="f68" fmla="*/ 17 f52 1"/>
              <a:gd name="f69" fmla="*/ 8 f51 1"/>
              <a:gd name="f70" fmla="*/ 34 f52 1"/>
              <a:gd name="f71" fmla="*/ 12 f51 1"/>
              <a:gd name="f72" fmla="+- f53 0 f1"/>
              <a:gd name="f73" fmla="*/ f56 1 65"/>
              <a:gd name="f74" fmla="*/ f57 1 49"/>
              <a:gd name="f75" fmla="*/ f58 1 65"/>
              <a:gd name="f76" fmla="*/ f59 1 49"/>
              <a:gd name="f77" fmla="*/ f60 1 65"/>
              <a:gd name="f78" fmla="*/ f61 1 49"/>
              <a:gd name="f79" fmla="*/ f62 1 65"/>
              <a:gd name="f80" fmla="*/ f63 1 49"/>
              <a:gd name="f81" fmla="*/ f64 1 65"/>
              <a:gd name="f82" fmla="*/ f65 1 49"/>
              <a:gd name="f83" fmla="*/ f66 1 65"/>
              <a:gd name="f84" fmla="*/ f67 1 49"/>
              <a:gd name="f85" fmla="*/ f68 1 65"/>
              <a:gd name="f86" fmla="*/ f69 1 49"/>
              <a:gd name="f87" fmla="*/ f70 1 65"/>
              <a:gd name="f88" fmla="*/ f71 1 49"/>
              <a:gd name="f89" fmla="*/ 0 1 f54"/>
              <a:gd name="f90" fmla="*/ f48 1 f54"/>
              <a:gd name="f91" fmla="*/ 0 1 f55"/>
              <a:gd name="f92" fmla="*/ f49 1 f55"/>
              <a:gd name="f93" fmla="*/ f73 1 f54"/>
              <a:gd name="f94" fmla="*/ f74 1 f55"/>
              <a:gd name="f95" fmla="*/ f75 1 f54"/>
              <a:gd name="f96" fmla="*/ f76 1 f55"/>
              <a:gd name="f97" fmla="*/ f77 1 f54"/>
              <a:gd name="f98" fmla="*/ f78 1 f55"/>
              <a:gd name="f99" fmla="*/ f79 1 f54"/>
              <a:gd name="f100" fmla="*/ f80 1 f55"/>
              <a:gd name="f101" fmla="*/ f81 1 f54"/>
              <a:gd name="f102" fmla="*/ f82 1 f55"/>
              <a:gd name="f103" fmla="*/ f83 1 f54"/>
              <a:gd name="f104" fmla="*/ f84 1 f55"/>
              <a:gd name="f105" fmla="*/ f85 1 f54"/>
              <a:gd name="f106" fmla="*/ f86 1 f55"/>
              <a:gd name="f107" fmla="*/ f87 1 f54"/>
              <a:gd name="f108" fmla="*/ f88 1 f55"/>
              <a:gd name="f109" fmla="*/ f89 f45 1"/>
              <a:gd name="f110" fmla="*/ f90 f45 1"/>
              <a:gd name="f111" fmla="*/ f92 f46 1"/>
              <a:gd name="f112" fmla="*/ f91 f46 1"/>
              <a:gd name="f113" fmla="*/ f93 f45 1"/>
              <a:gd name="f114" fmla="*/ f94 f46 1"/>
              <a:gd name="f115" fmla="*/ f95 f45 1"/>
              <a:gd name="f116" fmla="*/ f96 f46 1"/>
              <a:gd name="f117" fmla="*/ f97 f45 1"/>
              <a:gd name="f118" fmla="*/ f98 f46 1"/>
              <a:gd name="f119" fmla="*/ f99 f45 1"/>
              <a:gd name="f120" fmla="*/ f100 f46 1"/>
              <a:gd name="f121" fmla="*/ f101 f45 1"/>
              <a:gd name="f122" fmla="*/ f102 f46 1"/>
              <a:gd name="f123" fmla="*/ f103 f45 1"/>
              <a:gd name="f124" fmla="*/ f104 f46 1"/>
              <a:gd name="f125" fmla="*/ f105 f45 1"/>
              <a:gd name="f126" fmla="*/ f106 f46 1"/>
              <a:gd name="f127" fmla="*/ f107 f45 1"/>
              <a:gd name="f128" fmla="*/ f108 f4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2">
                <a:pos x="f113" y="f114"/>
              </a:cxn>
              <a:cxn ang="f72">
                <a:pos x="f115" y="f116"/>
              </a:cxn>
              <a:cxn ang="f72">
                <a:pos x="f117" y="f118"/>
              </a:cxn>
              <a:cxn ang="f72">
                <a:pos x="f119" y="f120"/>
              </a:cxn>
              <a:cxn ang="f72">
                <a:pos x="f121" y="f122"/>
              </a:cxn>
              <a:cxn ang="f72">
                <a:pos x="f123" y="f124"/>
              </a:cxn>
              <a:cxn ang="f72">
                <a:pos x="f125" y="f126"/>
              </a:cxn>
              <a:cxn ang="f72">
                <a:pos x="f127" y="f128"/>
              </a:cxn>
              <a:cxn ang="f72">
                <a:pos x="f119" y="f128"/>
              </a:cxn>
              <a:cxn ang="f72">
                <a:pos x="f113" y="f114"/>
              </a:cxn>
            </a:cxnLst>
            <a:rect l="f109" t="f112" r="f110" b="f111"/>
            <a:pathLst>
              <a:path w="65" h="49">
                <a:moveTo>
                  <a:pt x="f8" y="f5"/>
                </a:moveTo>
                <a:cubicBezTo>
                  <a:pt x="f9" y="f10"/>
                  <a:pt x="f11" y="f12"/>
                  <a:pt x="f6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22" y="f23"/>
                  <a:pt x="f24" y="f25"/>
                </a:cubicBezTo>
                <a:cubicBezTo>
                  <a:pt x="f26" y="f27"/>
                  <a:pt x="f28" y="f18"/>
                  <a:pt x="f29" y="f30"/>
                </a:cubicBezTo>
                <a:cubicBezTo>
                  <a:pt x="f31" y="f7"/>
                  <a:pt x="f32" y="f24"/>
                  <a:pt x="f12" y="f33"/>
                </a:cubicBezTo>
                <a:cubicBezTo>
                  <a:pt x="f5" y="f23"/>
                  <a:pt x="f34" y="f35"/>
                  <a:pt x="f36" y="f37"/>
                </a:cubicBezTo>
                <a:cubicBezTo>
                  <a:pt x="f38" y="f15"/>
                  <a:pt x="f39" y="f15"/>
                  <a:pt x="f40" y="f17"/>
                </a:cubicBezTo>
                <a:cubicBezTo>
                  <a:pt x="f41" y="f19"/>
                  <a:pt x="f42" y="f31"/>
                  <a:pt x="f24" y="f17"/>
                </a:cubicBezTo>
                <a:cubicBezTo>
                  <a:pt x="f30" y="f37"/>
                  <a:pt x="f43" y="f32"/>
                  <a:pt x="f8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4" name="Freeform 36">
            <a:extLst>
              <a:ext uri="{FF2B5EF4-FFF2-40B4-BE49-F238E27FC236}">
                <a16:creationId xmlns:a16="http://schemas.microsoft.com/office/drawing/2014/main" id="{31A3A10C-EA82-D37F-AD01-8BC199315B86}"/>
              </a:ext>
            </a:extLst>
          </p:cNvPr>
          <p:cNvSpPr/>
          <p:nvPr/>
        </p:nvSpPr>
        <p:spPr>
          <a:xfrm>
            <a:off x="715966" y="1601791"/>
            <a:ext cx="427033" cy="1158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7"/>
              <a:gd name="f7" fmla="val 34"/>
              <a:gd name="f8" fmla="val 69"/>
              <a:gd name="f9" fmla="val 19"/>
              <a:gd name="f10" fmla="val 58"/>
              <a:gd name="f11" fmla="val 47"/>
              <a:gd name="f12" fmla="val 36"/>
              <a:gd name="f13" fmla="val 33"/>
              <a:gd name="f14" fmla="val 31"/>
              <a:gd name="f15" fmla="val 29"/>
              <a:gd name="f16" fmla="val 23"/>
              <a:gd name="f17" fmla="val 26"/>
              <a:gd name="f18" fmla="val 12"/>
              <a:gd name="f19" fmla="val 32"/>
              <a:gd name="f20" fmla="val 5"/>
              <a:gd name="f21" fmla="val 30"/>
              <a:gd name="f22" fmla="val 24"/>
              <a:gd name="f23" fmla="val 17"/>
              <a:gd name="f24" fmla="val 10"/>
              <a:gd name="f25" fmla="val 4"/>
              <a:gd name="f26" fmla="val 11"/>
              <a:gd name="f27" fmla="val 2"/>
              <a:gd name="f28" fmla="val 3"/>
              <a:gd name="f29" fmla="val 14"/>
              <a:gd name="f30" fmla="val 15"/>
              <a:gd name="f31" fmla="val 80"/>
              <a:gd name="f32" fmla="val 102"/>
              <a:gd name="f33" fmla="val 106"/>
              <a:gd name="f34" fmla="val 108"/>
              <a:gd name="f35" fmla="val 110"/>
              <a:gd name="f36" fmla="val 114"/>
              <a:gd name="f37" fmla="val 7"/>
              <a:gd name="f38" fmla="val 119"/>
              <a:gd name="f39" fmla="val 123"/>
              <a:gd name="f40" fmla="val 27"/>
              <a:gd name="f41" fmla="val 22"/>
              <a:gd name="f42" fmla="val 105"/>
              <a:gd name="f43" fmla="val 91"/>
              <a:gd name="f44" fmla="+- 0 0 -90"/>
              <a:gd name="f45" fmla="*/ f3 1 127"/>
              <a:gd name="f46" fmla="*/ f4 1 34"/>
              <a:gd name="f47" fmla="val f5"/>
              <a:gd name="f48" fmla="val f6"/>
              <a:gd name="f49" fmla="val f7"/>
              <a:gd name="f50" fmla="*/ f44 f0 1"/>
              <a:gd name="f51" fmla="+- f49 0 f47"/>
              <a:gd name="f52" fmla="+- f48 0 f47"/>
              <a:gd name="f53" fmla="*/ f50 1 f2"/>
              <a:gd name="f54" fmla="*/ f52 1 127"/>
              <a:gd name="f55" fmla="*/ f51 1 34"/>
              <a:gd name="f56" fmla="*/ 69 f52 1"/>
              <a:gd name="f57" fmla="*/ 19 f51 1"/>
              <a:gd name="f58" fmla="*/ 36 f52 1"/>
              <a:gd name="f59" fmla="*/ 29 f52 1"/>
              <a:gd name="f60" fmla="*/ 23 f51 1"/>
              <a:gd name="f61" fmla="*/ 12 f52 1"/>
              <a:gd name="f62" fmla="*/ 32 f51 1"/>
              <a:gd name="f63" fmla="*/ 0 f52 1"/>
              <a:gd name="f64" fmla="*/ 17 f51 1"/>
              <a:gd name="f65" fmla="*/ 11 f52 1"/>
              <a:gd name="f66" fmla="*/ 2 f51 1"/>
              <a:gd name="f67" fmla="*/ 11 f51 1"/>
              <a:gd name="f68" fmla="*/ 15 f51 1"/>
              <a:gd name="f69" fmla="*/ 102 f52 1"/>
              <a:gd name="f70" fmla="*/ 110 f52 1"/>
              <a:gd name="f71" fmla="*/ 12 f51 1"/>
              <a:gd name="f72" fmla="*/ 123 f52 1"/>
              <a:gd name="f73" fmla="*/ 22 f51 1"/>
              <a:gd name="f74" fmla="+- f53 0 f1"/>
              <a:gd name="f75" fmla="*/ f56 1 127"/>
              <a:gd name="f76" fmla="*/ f57 1 34"/>
              <a:gd name="f77" fmla="*/ f58 1 127"/>
              <a:gd name="f78" fmla="*/ f59 1 127"/>
              <a:gd name="f79" fmla="*/ f60 1 34"/>
              <a:gd name="f80" fmla="*/ f61 1 127"/>
              <a:gd name="f81" fmla="*/ f62 1 34"/>
              <a:gd name="f82" fmla="*/ f63 1 127"/>
              <a:gd name="f83" fmla="*/ f64 1 34"/>
              <a:gd name="f84" fmla="*/ f65 1 127"/>
              <a:gd name="f85" fmla="*/ f66 1 34"/>
              <a:gd name="f86" fmla="*/ f67 1 34"/>
              <a:gd name="f87" fmla="*/ f68 1 34"/>
              <a:gd name="f88" fmla="*/ f69 1 127"/>
              <a:gd name="f89" fmla="*/ f70 1 127"/>
              <a:gd name="f90" fmla="*/ f71 1 34"/>
              <a:gd name="f91" fmla="*/ f72 1 127"/>
              <a:gd name="f92" fmla="*/ f73 1 34"/>
              <a:gd name="f93" fmla="*/ 0 1 f54"/>
              <a:gd name="f94" fmla="*/ f48 1 f54"/>
              <a:gd name="f95" fmla="*/ 0 1 f55"/>
              <a:gd name="f96" fmla="*/ f49 1 f55"/>
              <a:gd name="f97" fmla="*/ f75 1 f54"/>
              <a:gd name="f98" fmla="*/ f76 1 f55"/>
              <a:gd name="f99" fmla="*/ f77 1 f54"/>
              <a:gd name="f100" fmla="*/ f78 1 f54"/>
              <a:gd name="f101" fmla="*/ f79 1 f55"/>
              <a:gd name="f102" fmla="*/ f80 1 f54"/>
              <a:gd name="f103" fmla="*/ f81 1 f55"/>
              <a:gd name="f104" fmla="*/ f82 1 f54"/>
              <a:gd name="f105" fmla="*/ f83 1 f55"/>
              <a:gd name="f106" fmla="*/ f84 1 f54"/>
              <a:gd name="f107" fmla="*/ f85 1 f55"/>
              <a:gd name="f108" fmla="*/ f86 1 f55"/>
              <a:gd name="f109" fmla="*/ f87 1 f55"/>
              <a:gd name="f110" fmla="*/ f88 1 f54"/>
              <a:gd name="f111" fmla="*/ f89 1 f54"/>
              <a:gd name="f112" fmla="*/ f90 1 f55"/>
              <a:gd name="f113" fmla="*/ f91 1 f54"/>
              <a:gd name="f114" fmla="*/ f92 1 f55"/>
              <a:gd name="f115" fmla="*/ f93 f45 1"/>
              <a:gd name="f116" fmla="*/ f94 f45 1"/>
              <a:gd name="f117" fmla="*/ f96 f46 1"/>
              <a:gd name="f118" fmla="*/ f95 f46 1"/>
              <a:gd name="f119" fmla="*/ f97 f45 1"/>
              <a:gd name="f120" fmla="*/ f98 f46 1"/>
              <a:gd name="f121" fmla="*/ f99 f45 1"/>
              <a:gd name="f122" fmla="*/ f100 f45 1"/>
              <a:gd name="f123" fmla="*/ f101 f46 1"/>
              <a:gd name="f124" fmla="*/ f102 f45 1"/>
              <a:gd name="f125" fmla="*/ f103 f46 1"/>
              <a:gd name="f126" fmla="*/ f104 f45 1"/>
              <a:gd name="f127" fmla="*/ f105 f46 1"/>
              <a:gd name="f128" fmla="*/ f106 f45 1"/>
              <a:gd name="f129" fmla="*/ f107 f46 1"/>
              <a:gd name="f130" fmla="*/ f108 f46 1"/>
              <a:gd name="f131" fmla="*/ f109 f46 1"/>
              <a:gd name="f132" fmla="*/ f110 f45 1"/>
              <a:gd name="f133" fmla="*/ f111 f45 1"/>
              <a:gd name="f134" fmla="*/ f112 f46 1"/>
              <a:gd name="f135" fmla="*/ f113 f45 1"/>
              <a:gd name="f136" fmla="*/ f114 f4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4">
                <a:pos x="f119" y="f120"/>
              </a:cxn>
              <a:cxn ang="f74">
                <a:pos x="f121" y="f120"/>
              </a:cxn>
              <a:cxn ang="f74">
                <a:pos x="f122" y="f123"/>
              </a:cxn>
              <a:cxn ang="f74">
                <a:pos x="f124" y="f125"/>
              </a:cxn>
              <a:cxn ang="f74">
                <a:pos x="f126" y="f127"/>
              </a:cxn>
              <a:cxn ang="f74">
                <a:pos x="f128" y="f129"/>
              </a:cxn>
              <a:cxn ang="f74">
                <a:pos x="f122" y="f130"/>
              </a:cxn>
              <a:cxn ang="f74">
                <a:pos x="f121" y="f131"/>
              </a:cxn>
              <a:cxn ang="f74">
                <a:pos x="f132" y="f131"/>
              </a:cxn>
              <a:cxn ang="f74">
                <a:pos x="f133" y="f134"/>
              </a:cxn>
              <a:cxn ang="f74">
                <a:pos x="f135" y="f130"/>
              </a:cxn>
              <a:cxn ang="f74">
                <a:pos x="f135" y="f123"/>
              </a:cxn>
              <a:cxn ang="f74">
                <a:pos x="f133" y="f136"/>
              </a:cxn>
              <a:cxn ang="f74">
                <a:pos x="f132" y="f120"/>
              </a:cxn>
              <a:cxn ang="f74">
                <a:pos x="f119" y="f120"/>
              </a:cxn>
            </a:cxnLst>
            <a:rect l="f115" t="f118" r="f116" b="f117"/>
            <a:pathLst>
              <a:path w="127" h="34">
                <a:moveTo>
                  <a:pt x="f8" y="f9"/>
                </a:moveTo>
                <a:cubicBezTo>
                  <a:pt x="f10" y="f9"/>
                  <a:pt x="f11" y="f9"/>
                  <a:pt x="f12" y="f9"/>
                </a:cubicBezTo>
                <a:cubicBezTo>
                  <a:pt x="f13" y="f9"/>
                  <a:pt x="f14" y="f9"/>
                  <a:pt x="f15" y="f16"/>
                </a:cubicBezTo>
                <a:cubicBezTo>
                  <a:pt x="f17" y="f14"/>
                  <a:pt x="f9" y="f7"/>
                  <a:pt x="f18" y="f19"/>
                </a:cubicBezTo>
                <a:cubicBezTo>
                  <a:pt x="f20" y="f21"/>
                  <a:pt x="f5" y="f22"/>
                  <a:pt x="f5" y="f23"/>
                </a:cubicBezTo>
                <a:cubicBezTo>
                  <a:pt x="f5" y="f24"/>
                  <a:pt x="f20" y="f25"/>
                  <a:pt x="f26" y="f27"/>
                </a:cubicBezTo>
                <a:cubicBezTo>
                  <a:pt x="f9" y="f5"/>
                  <a:pt x="f17" y="f28"/>
                  <a:pt x="f15" y="f26"/>
                </a:cubicBezTo>
                <a:cubicBezTo>
                  <a:pt x="f14" y="f29"/>
                  <a:pt x="f13" y="f30"/>
                  <a:pt x="f12" y="f30"/>
                </a:cubicBezTo>
                <a:cubicBezTo>
                  <a:pt x="f10" y="f30"/>
                  <a:pt x="f31" y="f30"/>
                  <a:pt x="f32" y="f30"/>
                </a:cubicBezTo>
                <a:cubicBezTo>
                  <a:pt x="f33" y="f30"/>
                  <a:pt x="f34" y="f30"/>
                  <a:pt x="f35" y="f18"/>
                </a:cubicBezTo>
                <a:cubicBezTo>
                  <a:pt x="f36" y="f37"/>
                  <a:pt x="f38" y="f37"/>
                  <a:pt x="f39" y="f26"/>
                </a:cubicBezTo>
                <a:cubicBezTo>
                  <a:pt x="f6" y="f29"/>
                  <a:pt x="f6" y="f9"/>
                  <a:pt x="f39" y="f16"/>
                </a:cubicBezTo>
                <a:cubicBezTo>
                  <a:pt x="f38" y="f40"/>
                  <a:pt x="f36" y="f40"/>
                  <a:pt x="f35" y="f41"/>
                </a:cubicBezTo>
                <a:cubicBezTo>
                  <a:pt x="f34" y="f9"/>
                  <a:pt x="f42" y="f9"/>
                  <a:pt x="f32" y="f9"/>
                </a:cubicBezTo>
                <a:cubicBezTo>
                  <a:pt x="f43" y="f9"/>
                  <a:pt x="f31" y="f9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5" name="Freeform 37">
            <a:extLst>
              <a:ext uri="{FF2B5EF4-FFF2-40B4-BE49-F238E27FC236}">
                <a16:creationId xmlns:a16="http://schemas.microsoft.com/office/drawing/2014/main" id="{734B711B-9723-AA77-4FD1-13F42EFE0D90}"/>
              </a:ext>
            </a:extLst>
          </p:cNvPr>
          <p:cNvSpPr/>
          <p:nvPr/>
        </p:nvSpPr>
        <p:spPr>
          <a:xfrm>
            <a:off x="1349380" y="971550"/>
            <a:ext cx="114300" cy="4254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4"/>
              <a:gd name="f7" fmla="val 126"/>
              <a:gd name="f8" fmla="val 17"/>
              <a:gd name="f9" fmla="val 24"/>
              <a:gd name="f10" fmla="val 30"/>
              <a:gd name="f11" fmla="val 4"/>
              <a:gd name="f12" fmla="val 32"/>
              <a:gd name="f13" fmla="val 11"/>
              <a:gd name="f14" fmla="val 18"/>
              <a:gd name="f15" fmla="val 31"/>
              <a:gd name="f16" fmla="val 25"/>
              <a:gd name="f17" fmla="val 29"/>
              <a:gd name="f18" fmla="val 19"/>
              <a:gd name="f19" fmla="val 33"/>
              <a:gd name="f20" fmla="val 38"/>
              <a:gd name="f21" fmla="val 59"/>
              <a:gd name="f22" fmla="val 81"/>
              <a:gd name="f23" fmla="val 102"/>
              <a:gd name="f24" fmla="val 105"/>
              <a:gd name="f25" fmla="val 108"/>
              <a:gd name="f26" fmla="val 22"/>
              <a:gd name="f27" fmla="val 110"/>
              <a:gd name="f28" fmla="val 27"/>
              <a:gd name="f29" fmla="val 113"/>
              <a:gd name="f30" fmla="val 120"/>
              <a:gd name="f31" fmla="val 23"/>
              <a:gd name="f32" fmla="val 123"/>
              <a:gd name="f33" fmla="val 20"/>
              <a:gd name="f34" fmla="val 13"/>
              <a:gd name="f35" fmla="val 10"/>
              <a:gd name="f36" fmla="val 122"/>
              <a:gd name="f37" fmla="val 7"/>
              <a:gd name="f38" fmla="val 119"/>
              <a:gd name="f39" fmla="val 12"/>
              <a:gd name="f40" fmla="val 15"/>
              <a:gd name="f41" fmla="val 103"/>
              <a:gd name="f42" fmla="val 80"/>
              <a:gd name="f43" fmla="val 58"/>
              <a:gd name="f44" fmla="val 36"/>
              <a:gd name="f45" fmla="val 14"/>
              <a:gd name="f46" fmla="val 3"/>
              <a:gd name="f47" fmla="val 26"/>
              <a:gd name="f48" fmla="val 2"/>
              <a:gd name="f49" fmla="val 9"/>
              <a:gd name="f50" fmla="+- 0 0 -90"/>
              <a:gd name="f51" fmla="*/ f3 1 34"/>
              <a:gd name="f52" fmla="*/ f4 1 126"/>
              <a:gd name="f53" fmla="val f5"/>
              <a:gd name="f54" fmla="val f6"/>
              <a:gd name="f55" fmla="val f7"/>
              <a:gd name="f56" fmla="*/ f50 f0 1"/>
              <a:gd name="f57" fmla="+- f55 0 f53"/>
              <a:gd name="f58" fmla="+- f54 0 f53"/>
              <a:gd name="f59" fmla="*/ f56 1 f2"/>
              <a:gd name="f60" fmla="*/ f58 1 34"/>
              <a:gd name="f61" fmla="*/ f57 1 126"/>
              <a:gd name="f62" fmla="*/ 17 f58 1"/>
              <a:gd name="f63" fmla="*/ 0 f57 1"/>
              <a:gd name="f64" fmla="*/ 32 f58 1"/>
              <a:gd name="f65" fmla="*/ 11 f57 1"/>
              <a:gd name="f66" fmla="*/ 24 f58 1"/>
              <a:gd name="f67" fmla="*/ 29 f57 1"/>
              <a:gd name="f68" fmla="*/ 19 f58 1"/>
              <a:gd name="f69" fmla="*/ 38 f57 1"/>
              <a:gd name="f70" fmla="*/ 102 f57 1"/>
              <a:gd name="f71" fmla="*/ 22 f58 1"/>
              <a:gd name="f72" fmla="*/ 110 f57 1"/>
              <a:gd name="f73" fmla="*/ 23 f58 1"/>
              <a:gd name="f74" fmla="*/ 123 f57 1"/>
              <a:gd name="f75" fmla="*/ 10 f58 1"/>
              <a:gd name="f76" fmla="*/ 122 f57 1"/>
              <a:gd name="f77" fmla="*/ 12 f58 1"/>
              <a:gd name="f78" fmla="*/ 15 f58 1"/>
              <a:gd name="f79" fmla="*/ 103 f57 1"/>
              <a:gd name="f80" fmla="*/ 36 f57 1"/>
              <a:gd name="f81" fmla="*/ 2 f58 1"/>
              <a:gd name="f82" fmla="+- f59 0 f1"/>
              <a:gd name="f83" fmla="*/ f62 1 34"/>
              <a:gd name="f84" fmla="*/ f63 1 126"/>
              <a:gd name="f85" fmla="*/ f64 1 34"/>
              <a:gd name="f86" fmla="*/ f65 1 126"/>
              <a:gd name="f87" fmla="*/ f66 1 34"/>
              <a:gd name="f88" fmla="*/ f67 1 126"/>
              <a:gd name="f89" fmla="*/ f68 1 34"/>
              <a:gd name="f90" fmla="*/ f69 1 126"/>
              <a:gd name="f91" fmla="*/ f70 1 126"/>
              <a:gd name="f92" fmla="*/ f71 1 34"/>
              <a:gd name="f93" fmla="*/ f72 1 126"/>
              <a:gd name="f94" fmla="*/ f73 1 34"/>
              <a:gd name="f95" fmla="*/ f74 1 126"/>
              <a:gd name="f96" fmla="*/ f75 1 34"/>
              <a:gd name="f97" fmla="*/ f76 1 126"/>
              <a:gd name="f98" fmla="*/ f77 1 34"/>
              <a:gd name="f99" fmla="*/ f78 1 34"/>
              <a:gd name="f100" fmla="*/ f79 1 126"/>
              <a:gd name="f101" fmla="*/ f80 1 126"/>
              <a:gd name="f102" fmla="*/ f81 1 34"/>
              <a:gd name="f103" fmla="*/ 0 1 f60"/>
              <a:gd name="f104" fmla="*/ f54 1 f60"/>
              <a:gd name="f105" fmla="*/ 0 1 f61"/>
              <a:gd name="f106" fmla="*/ f55 1 f61"/>
              <a:gd name="f107" fmla="*/ f83 1 f60"/>
              <a:gd name="f108" fmla="*/ f84 1 f61"/>
              <a:gd name="f109" fmla="*/ f85 1 f60"/>
              <a:gd name="f110" fmla="*/ f86 1 f61"/>
              <a:gd name="f111" fmla="*/ f87 1 f60"/>
              <a:gd name="f112" fmla="*/ f88 1 f61"/>
              <a:gd name="f113" fmla="*/ f89 1 f60"/>
              <a:gd name="f114" fmla="*/ f90 1 f61"/>
              <a:gd name="f115" fmla="*/ f91 1 f61"/>
              <a:gd name="f116" fmla="*/ f92 1 f60"/>
              <a:gd name="f117" fmla="*/ f93 1 f61"/>
              <a:gd name="f118" fmla="*/ f94 1 f60"/>
              <a:gd name="f119" fmla="*/ f95 1 f61"/>
              <a:gd name="f120" fmla="*/ f96 1 f60"/>
              <a:gd name="f121" fmla="*/ f97 1 f61"/>
              <a:gd name="f122" fmla="*/ f98 1 f60"/>
              <a:gd name="f123" fmla="*/ f99 1 f60"/>
              <a:gd name="f124" fmla="*/ f100 1 f61"/>
              <a:gd name="f125" fmla="*/ f101 1 f61"/>
              <a:gd name="f126" fmla="*/ f102 1 f60"/>
              <a:gd name="f127" fmla="*/ f103 f51 1"/>
              <a:gd name="f128" fmla="*/ f104 f51 1"/>
              <a:gd name="f129" fmla="*/ f106 f52 1"/>
              <a:gd name="f130" fmla="*/ f105 f52 1"/>
              <a:gd name="f131" fmla="*/ f107 f51 1"/>
              <a:gd name="f132" fmla="*/ f108 f52 1"/>
              <a:gd name="f133" fmla="*/ f109 f51 1"/>
              <a:gd name="f134" fmla="*/ f110 f52 1"/>
              <a:gd name="f135" fmla="*/ f111 f51 1"/>
              <a:gd name="f136" fmla="*/ f112 f52 1"/>
              <a:gd name="f137" fmla="*/ f113 f51 1"/>
              <a:gd name="f138" fmla="*/ f114 f52 1"/>
              <a:gd name="f139" fmla="*/ f115 f52 1"/>
              <a:gd name="f140" fmla="*/ f116 f51 1"/>
              <a:gd name="f141" fmla="*/ f117 f52 1"/>
              <a:gd name="f142" fmla="*/ f118 f51 1"/>
              <a:gd name="f143" fmla="*/ f119 f52 1"/>
              <a:gd name="f144" fmla="*/ f120 f51 1"/>
              <a:gd name="f145" fmla="*/ f121 f52 1"/>
              <a:gd name="f146" fmla="*/ f122 f51 1"/>
              <a:gd name="f147" fmla="*/ f123 f51 1"/>
              <a:gd name="f148" fmla="*/ f124 f52 1"/>
              <a:gd name="f149" fmla="*/ f125 f52 1"/>
              <a:gd name="f150" fmla="*/ f126 f5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2">
                <a:pos x="f131" y="f132"/>
              </a:cxn>
              <a:cxn ang="f82">
                <a:pos x="f133" y="f134"/>
              </a:cxn>
              <a:cxn ang="f82">
                <a:pos x="f135" y="f136"/>
              </a:cxn>
              <a:cxn ang="f82">
                <a:pos x="f137" y="f138"/>
              </a:cxn>
              <a:cxn ang="f82">
                <a:pos x="f137" y="f139"/>
              </a:cxn>
              <a:cxn ang="f82">
                <a:pos x="f140" y="f141"/>
              </a:cxn>
              <a:cxn ang="f82">
                <a:pos x="f142" y="f143"/>
              </a:cxn>
              <a:cxn ang="f82">
                <a:pos x="f144" y="f145"/>
              </a:cxn>
              <a:cxn ang="f82">
                <a:pos x="f146" y="f141"/>
              </a:cxn>
              <a:cxn ang="f82">
                <a:pos x="f147" y="f148"/>
              </a:cxn>
              <a:cxn ang="f82">
                <a:pos x="f147" y="f149"/>
              </a:cxn>
              <a:cxn ang="f82">
                <a:pos x="f144" y="f136"/>
              </a:cxn>
              <a:cxn ang="f82">
                <a:pos x="f150" y="f134"/>
              </a:cxn>
              <a:cxn ang="f82">
                <a:pos x="f131" y="f132"/>
              </a:cxn>
            </a:cxnLst>
            <a:rect l="f127" t="f130" r="f128" b="f129"/>
            <a:pathLst>
              <a:path w="34" h="126">
                <a:moveTo>
                  <a:pt x="f8" y="f5"/>
                </a:moveTo>
                <a:cubicBezTo>
                  <a:pt x="f9" y="f5"/>
                  <a:pt x="f10" y="f11"/>
                  <a:pt x="f12" y="f13"/>
                </a:cubicBezTo>
                <a:cubicBezTo>
                  <a:pt x="f6" y="f14"/>
                  <a:pt x="f15" y="f16"/>
                  <a:pt x="f9" y="f17"/>
                </a:cubicBezTo>
                <a:cubicBezTo>
                  <a:pt x="f18" y="f15"/>
                  <a:pt x="f18" y="f19"/>
                  <a:pt x="f18" y="f20"/>
                </a:cubicBezTo>
                <a:cubicBezTo>
                  <a:pt x="f18" y="f21"/>
                  <a:pt x="f18" y="f22"/>
                  <a:pt x="f18" y="f23"/>
                </a:cubicBezTo>
                <a:cubicBezTo>
                  <a:pt x="f18" y="f24"/>
                  <a:pt x="f18" y="f25"/>
                  <a:pt x="f26" y="f27"/>
                </a:cubicBezTo>
                <a:cubicBezTo>
                  <a:pt x="f28" y="f29"/>
                  <a:pt x="f28" y="f30"/>
                  <a:pt x="f31" y="f32"/>
                </a:cubicBezTo>
                <a:cubicBezTo>
                  <a:pt x="f33" y="f7"/>
                  <a:pt x="f34" y="f7"/>
                  <a:pt x="f35" y="f36"/>
                </a:cubicBezTo>
                <a:cubicBezTo>
                  <a:pt x="f37" y="f38"/>
                  <a:pt x="f37" y="f29"/>
                  <a:pt x="f39" y="f27"/>
                </a:cubicBezTo>
                <a:cubicBezTo>
                  <a:pt x="f40" y="f25"/>
                  <a:pt x="f40" y="f24"/>
                  <a:pt x="f40" y="f41"/>
                </a:cubicBezTo>
                <a:cubicBezTo>
                  <a:pt x="f40" y="f42"/>
                  <a:pt x="f40" y="f43"/>
                  <a:pt x="f40" y="f44"/>
                </a:cubicBezTo>
                <a:cubicBezTo>
                  <a:pt x="f40" y="f12"/>
                  <a:pt x="f45" y="f10"/>
                  <a:pt x="f35" y="f17"/>
                </a:cubicBezTo>
                <a:cubicBezTo>
                  <a:pt x="f46" y="f47"/>
                  <a:pt x="f5" y="f18"/>
                  <a:pt x="f48" y="f13"/>
                </a:cubicBezTo>
                <a:cubicBezTo>
                  <a:pt x="f46" y="f11"/>
                  <a:pt x="f49" y="f5"/>
                  <a:pt x="f8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6" name="Freeform 38">
            <a:extLst>
              <a:ext uri="{FF2B5EF4-FFF2-40B4-BE49-F238E27FC236}">
                <a16:creationId xmlns:a16="http://schemas.microsoft.com/office/drawing/2014/main" id="{B029517A-838A-D062-E9E1-87E3A0E220F2}"/>
              </a:ext>
            </a:extLst>
          </p:cNvPr>
          <p:cNvSpPr/>
          <p:nvPr/>
        </p:nvSpPr>
        <p:spPr>
          <a:xfrm>
            <a:off x="3328992" y="1100142"/>
            <a:ext cx="328617" cy="33019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8"/>
              <a:gd name="f7" fmla="val 17"/>
              <a:gd name="f8" fmla="val 88"/>
              <a:gd name="f9" fmla="val 94"/>
              <a:gd name="f10" fmla="val 14"/>
              <a:gd name="f11" fmla="val 9"/>
              <a:gd name="f12" fmla="val 4"/>
              <a:gd name="f13" fmla="val 93"/>
              <a:gd name="f14" fmla="val 89"/>
              <a:gd name="f15" fmla="val 83"/>
              <a:gd name="f16" fmla="val 5"/>
              <a:gd name="f17" fmla="val 80"/>
              <a:gd name="f18" fmla="val 11"/>
              <a:gd name="f19" fmla="val 81"/>
              <a:gd name="f20" fmla="val 15"/>
              <a:gd name="f21" fmla="val 79"/>
              <a:gd name="f22" fmla="val 33"/>
              <a:gd name="f23" fmla="val 63"/>
              <a:gd name="f24" fmla="val 49"/>
              <a:gd name="f25" fmla="val 46"/>
              <a:gd name="f26" fmla="val 65"/>
              <a:gd name="f27" fmla="val 30"/>
              <a:gd name="f28" fmla="val 69"/>
              <a:gd name="f29" fmla="val 27"/>
              <a:gd name="f30" fmla="val 67"/>
              <a:gd name="f31" fmla="val 25"/>
              <a:gd name="f32" fmla="val 66"/>
              <a:gd name="f33" fmla="val 22"/>
              <a:gd name="f34" fmla="val 64"/>
              <a:gd name="f35" fmla="val 7"/>
              <a:gd name="f36" fmla="val 73"/>
              <a:gd name="f37" fmla="val 87"/>
              <a:gd name="f38" fmla="val 1"/>
              <a:gd name="f39" fmla="val 92"/>
              <a:gd name="f40" fmla="val 97"/>
              <a:gd name="f41" fmla="val 20"/>
              <a:gd name="f42" fmla="val 26"/>
              <a:gd name="f43" fmla="val 90"/>
              <a:gd name="f44" fmla="val 32"/>
              <a:gd name="f45" fmla="val 34"/>
              <a:gd name="f46" fmla="val 75"/>
              <a:gd name="f47" fmla="val 72"/>
              <a:gd name="f48" fmla="val 70"/>
              <a:gd name="f49" fmla="val 31"/>
              <a:gd name="f50" fmla="val 52"/>
              <a:gd name="f51" fmla="val 36"/>
              <a:gd name="f52" fmla="val 21"/>
              <a:gd name="f53" fmla="val 18"/>
              <a:gd name="f54" fmla="val 82"/>
              <a:gd name="f55" fmla="val 16"/>
              <a:gd name="f56" fmla="val 85"/>
              <a:gd name="f57" fmla="+- 0 0 -90"/>
              <a:gd name="f58" fmla="*/ f3 1 98"/>
              <a:gd name="f59" fmla="*/ f4 1 98"/>
              <a:gd name="f60" fmla="val f5"/>
              <a:gd name="f61" fmla="val f6"/>
              <a:gd name="f62" fmla="*/ f57 f0 1"/>
              <a:gd name="f63" fmla="+- f61 0 f60"/>
              <a:gd name="f64" fmla="*/ f62 1 f2"/>
              <a:gd name="f65" fmla="*/ f63 1 98"/>
              <a:gd name="f66" fmla="*/ 17 f63 1"/>
              <a:gd name="f67" fmla="*/ 88 f63 1"/>
              <a:gd name="f68" fmla="*/ 9 f63 1"/>
              <a:gd name="f69" fmla="*/ 98 f63 1"/>
              <a:gd name="f70" fmla="*/ 0 f63 1"/>
              <a:gd name="f71" fmla="*/ 89 f63 1"/>
              <a:gd name="f72" fmla="*/ 11 f63 1"/>
              <a:gd name="f73" fmla="*/ 81 f63 1"/>
              <a:gd name="f74" fmla="*/ 79 f63 1"/>
              <a:gd name="f75" fmla="*/ 65 f63 1"/>
              <a:gd name="f76" fmla="*/ 30 f63 1"/>
              <a:gd name="f77" fmla="*/ 66 f63 1"/>
              <a:gd name="f78" fmla="*/ 22 f63 1"/>
              <a:gd name="f79" fmla="*/ 73 f63 1"/>
              <a:gd name="f80" fmla="*/ 4 f63 1"/>
              <a:gd name="f81" fmla="*/ 92 f63 1"/>
              <a:gd name="f82" fmla="*/ 7 f63 1"/>
              <a:gd name="f83" fmla="*/ 94 f63 1"/>
              <a:gd name="f84" fmla="*/ 26 f63 1"/>
              <a:gd name="f85" fmla="*/ 75 f63 1"/>
              <a:gd name="f86" fmla="*/ 32 f63 1"/>
              <a:gd name="f87" fmla="*/ 67 f63 1"/>
              <a:gd name="f88" fmla="*/ 33 f63 1"/>
              <a:gd name="f89" fmla="*/ 21 f63 1"/>
              <a:gd name="f90" fmla="*/ 80 f63 1"/>
              <a:gd name="f91" fmla="+- f64 0 f1"/>
              <a:gd name="f92" fmla="*/ f66 1 98"/>
              <a:gd name="f93" fmla="*/ f67 1 98"/>
              <a:gd name="f94" fmla="*/ f68 1 98"/>
              <a:gd name="f95" fmla="*/ f69 1 98"/>
              <a:gd name="f96" fmla="*/ f70 1 98"/>
              <a:gd name="f97" fmla="*/ f71 1 98"/>
              <a:gd name="f98" fmla="*/ f72 1 98"/>
              <a:gd name="f99" fmla="*/ f73 1 98"/>
              <a:gd name="f100" fmla="*/ f74 1 98"/>
              <a:gd name="f101" fmla="*/ f75 1 98"/>
              <a:gd name="f102" fmla="*/ f76 1 98"/>
              <a:gd name="f103" fmla="*/ f77 1 98"/>
              <a:gd name="f104" fmla="*/ f78 1 98"/>
              <a:gd name="f105" fmla="*/ f79 1 98"/>
              <a:gd name="f106" fmla="*/ f80 1 98"/>
              <a:gd name="f107" fmla="*/ f81 1 98"/>
              <a:gd name="f108" fmla="*/ f82 1 98"/>
              <a:gd name="f109" fmla="*/ f83 1 98"/>
              <a:gd name="f110" fmla="*/ f84 1 98"/>
              <a:gd name="f111" fmla="*/ f85 1 98"/>
              <a:gd name="f112" fmla="*/ f86 1 98"/>
              <a:gd name="f113" fmla="*/ f87 1 98"/>
              <a:gd name="f114" fmla="*/ f88 1 98"/>
              <a:gd name="f115" fmla="*/ f89 1 98"/>
              <a:gd name="f116" fmla="*/ f90 1 98"/>
              <a:gd name="f117" fmla="*/ 0 1 f65"/>
              <a:gd name="f118" fmla="*/ f61 1 f65"/>
              <a:gd name="f119" fmla="*/ f92 1 f65"/>
              <a:gd name="f120" fmla="*/ f93 1 f65"/>
              <a:gd name="f121" fmla="*/ f94 1 f65"/>
              <a:gd name="f122" fmla="*/ f95 1 f65"/>
              <a:gd name="f123" fmla="*/ f96 1 f65"/>
              <a:gd name="f124" fmla="*/ f97 1 f65"/>
              <a:gd name="f125" fmla="*/ f98 1 f65"/>
              <a:gd name="f126" fmla="*/ f99 1 f65"/>
              <a:gd name="f127" fmla="*/ f100 1 f65"/>
              <a:gd name="f128" fmla="*/ f101 1 f65"/>
              <a:gd name="f129" fmla="*/ f102 1 f65"/>
              <a:gd name="f130" fmla="*/ f103 1 f65"/>
              <a:gd name="f131" fmla="*/ f104 1 f65"/>
              <a:gd name="f132" fmla="*/ f105 1 f65"/>
              <a:gd name="f133" fmla="*/ f106 1 f65"/>
              <a:gd name="f134" fmla="*/ f107 1 f65"/>
              <a:gd name="f135" fmla="*/ f108 1 f65"/>
              <a:gd name="f136" fmla="*/ f109 1 f65"/>
              <a:gd name="f137" fmla="*/ f110 1 f65"/>
              <a:gd name="f138" fmla="*/ f111 1 f65"/>
              <a:gd name="f139" fmla="*/ f112 1 f65"/>
              <a:gd name="f140" fmla="*/ f113 1 f65"/>
              <a:gd name="f141" fmla="*/ f114 1 f65"/>
              <a:gd name="f142" fmla="*/ f115 1 f65"/>
              <a:gd name="f143" fmla="*/ f116 1 f65"/>
              <a:gd name="f144" fmla="*/ f117 f58 1"/>
              <a:gd name="f145" fmla="*/ f118 f58 1"/>
              <a:gd name="f146" fmla="*/ f118 f59 1"/>
              <a:gd name="f147" fmla="*/ f117 f59 1"/>
              <a:gd name="f148" fmla="*/ f119 f58 1"/>
              <a:gd name="f149" fmla="*/ f120 f59 1"/>
              <a:gd name="f150" fmla="*/ f121 f58 1"/>
              <a:gd name="f151" fmla="*/ f122 f59 1"/>
              <a:gd name="f152" fmla="*/ f123 f58 1"/>
              <a:gd name="f153" fmla="*/ f124 f59 1"/>
              <a:gd name="f154" fmla="*/ f125 f58 1"/>
              <a:gd name="f155" fmla="*/ f126 f59 1"/>
              <a:gd name="f156" fmla="*/ f127 f59 1"/>
              <a:gd name="f157" fmla="*/ f128 f58 1"/>
              <a:gd name="f158" fmla="*/ f129 f59 1"/>
              <a:gd name="f159" fmla="*/ f130 f58 1"/>
              <a:gd name="f160" fmla="*/ f131 f59 1"/>
              <a:gd name="f161" fmla="*/ f132 f58 1"/>
              <a:gd name="f162" fmla="*/ f133 f59 1"/>
              <a:gd name="f163" fmla="*/ f134 f58 1"/>
              <a:gd name="f164" fmla="*/ f135 f59 1"/>
              <a:gd name="f165" fmla="*/ f136 f58 1"/>
              <a:gd name="f166" fmla="*/ f137 f59 1"/>
              <a:gd name="f167" fmla="*/ f138 f58 1"/>
              <a:gd name="f168" fmla="*/ f139 f59 1"/>
              <a:gd name="f169" fmla="*/ f140 f58 1"/>
              <a:gd name="f170" fmla="*/ f141 f59 1"/>
              <a:gd name="f171" fmla="*/ f142 f58 1"/>
              <a:gd name="f172" fmla="*/ f143 f5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1">
                <a:pos x="f148" y="f149"/>
              </a:cxn>
              <a:cxn ang="f91">
                <a:pos x="f150" y="f151"/>
              </a:cxn>
              <a:cxn ang="f91">
                <a:pos x="f152" y="f153"/>
              </a:cxn>
              <a:cxn ang="f91">
                <a:pos x="f154" y="f155"/>
              </a:cxn>
              <a:cxn ang="f91">
                <a:pos x="f148" y="f156"/>
              </a:cxn>
              <a:cxn ang="f91">
                <a:pos x="f157" y="f158"/>
              </a:cxn>
              <a:cxn ang="f91">
                <a:pos x="f159" y="f160"/>
              </a:cxn>
              <a:cxn ang="f91">
                <a:pos x="f161" y="f162"/>
              </a:cxn>
              <a:cxn ang="f91">
                <a:pos x="f163" y="f164"/>
              </a:cxn>
              <a:cxn ang="f91">
                <a:pos x="f165" y="f166"/>
              </a:cxn>
              <a:cxn ang="f91">
                <a:pos x="f167" y="f168"/>
              </a:cxn>
              <a:cxn ang="f91">
                <a:pos x="f169" y="f170"/>
              </a:cxn>
              <a:cxn ang="f91">
                <a:pos x="f171" y="f172"/>
              </a:cxn>
              <a:cxn ang="f91">
                <a:pos x="f148" y="f149"/>
              </a:cxn>
            </a:cxnLst>
            <a:rect l="f144" t="f147" r="f145" b="f146"/>
            <a:pathLst>
              <a:path w="98" h="98">
                <a:moveTo>
                  <a:pt x="f7" y="f8"/>
                </a:moveTo>
                <a:cubicBezTo>
                  <a:pt x="f7" y="f9"/>
                  <a:pt x="f10" y="f6"/>
                  <a:pt x="f11" y="f6"/>
                </a:cubicBezTo>
                <a:cubicBezTo>
                  <a:pt x="f12" y="f6"/>
                  <a:pt x="f5" y="f13"/>
                  <a:pt x="f5" y="f14"/>
                </a:cubicBezTo>
                <a:cubicBezTo>
                  <a:pt x="f5" y="f15"/>
                  <a:pt x="f16" y="f17"/>
                  <a:pt x="f18" y="f19"/>
                </a:cubicBezTo>
                <a:cubicBezTo>
                  <a:pt x="f10" y="f19"/>
                  <a:pt x="f20" y="f17"/>
                  <a:pt x="f7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34" y="f20"/>
                  <a:pt x="f30" y="f35"/>
                  <a:pt x="f36" y="f12"/>
                </a:cubicBezTo>
                <a:cubicBezTo>
                  <a:pt x="f21" y="f5"/>
                  <a:pt x="f37" y="f38"/>
                  <a:pt x="f39" y="f35"/>
                </a:cubicBezTo>
                <a:cubicBezTo>
                  <a:pt x="f40" y="f18"/>
                  <a:pt x="f6" y="f41"/>
                  <a:pt x="f9" y="f42"/>
                </a:cubicBezTo>
                <a:cubicBezTo>
                  <a:pt x="f43" y="f44"/>
                  <a:pt x="f15" y="f45"/>
                  <a:pt x="f46" y="f44"/>
                </a:cubicBezTo>
                <a:cubicBezTo>
                  <a:pt x="f47" y="f27"/>
                  <a:pt x="f48" y="f49"/>
                  <a:pt x="f30" y="f22"/>
                </a:cubicBezTo>
                <a:cubicBezTo>
                  <a:pt x="f50" y="f24"/>
                  <a:pt x="f51" y="f26"/>
                  <a:pt x="f52" y="f17"/>
                </a:cubicBezTo>
                <a:cubicBezTo>
                  <a:pt x="f53" y="f54"/>
                  <a:pt x="f55" y="f56"/>
                  <a:pt x="f7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7" name="Freeform 39">
            <a:extLst>
              <a:ext uri="{FF2B5EF4-FFF2-40B4-BE49-F238E27FC236}">
                <a16:creationId xmlns:a16="http://schemas.microsoft.com/office/drawing/2014/main" id="{95F94058-552D-CEA5-F2F7-57B290B8D864}"/>
              </a:ext>
            </a:extLst>
          </p:cNvPr>
          <p:cNvSpPr/>
          <p:nvPr/>
        </p:nvSpPr>
        <p:spPr>
          <a:xfrm>
            <a:off x="898526" y="1838328"/>
            <a:ext cx="325434" cy="33019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7"/>
              <a:gd name="f7" fmla="val 98"/>
              <a:gd name="f8" fmla="val 80"/>
              <a:gd name="f9" fmla="val 11"/>
              <a:gd name="f10" fmla="val 79"/>
              <a:gd name="f11" fmla="val 4"/>
              <a:gd name="f12" fmla="val 83"/>
              <a:gd name="f13" fmla="val 88"/>
              <a:gd name="f14" fmla="val 93"/>
              <a:gd name="f15" fmla="val 9"/>
              <a:gd name="f16" fmla="val 14"/>
              <a:gd name="f17" fmla="val 18"/>
              <a:gd name="f18" fmla="val 87"/>
              <a:gd name="f19" fmla="val 17"/>
              <a:gd name="f20" fmla="val 84"/>
              <a:gd name="f21" fmla="val 82"/>
              <a:gd name="f22" fmla="val 20"/>
              <a:gd name="f23" fmla="val 64"/>
              <a:gd name="f24" fmla="val 36"/>
              <a:gd name="f25" fmla="val 48"/>
              <a:gd name="f26" fmla="val 52"/>
              <a:gd name="f27" fmla="val 33"/>
              <a:gd name="f28" fmla="val 67"/>
              <a:gd name="f29" fmla="val 30"/>
              <a:gd name="f30" fmla="val 70"/>
              <a:gd name="f31" fmla="val 72"/>
              <a:gd name="f32" fmla="val 31"/>
              <a:gd name="f33" fmla="val 75"/>
              <a:gd name="f34" fmla="val 34"/>
              <a:gd name="f35" fmla="val 90"/>
              <a:gd name="f36" fmla="val 24"/>
              <a:gd name="f37" fmla="val 94"/>
              <a:gd name="f38" fmla="val 10"/>
              <a:gd name="f39" fmla="val 5"/>
              <a:gd name="f40" fmla="val 92"/>
              <a:gd name="f41" fmla="val 1"/>
              <a:gd name="f42" fmla="val 78"/>
              <a:gd name="f43" fmla="val 3"/>
              <a:gd name="f44" fmla="val 73"/>
              <a:gd name="f45" fmla="val 8"/>
              <a:gd name="f46" fmla="val 66"/>
              <a:gd name="f47" fmla="val 15"/>
              <a:gd name="f48" fmla="val 63"/>
              <a:gd name="f49" fmla="val 22"/>
              <a:gd name="f50" fmla="val 26"/>
              <a:gd name="f51" fmla="val 68"/>
              <a:gd name="f52" fmla="val 28"/>
              <a:gd name="f53" fmla="val 65"/>
              <a:gd name="f54" fmla="val 46"/>
              <a:gd name="f55" fmla="val 49"/>
              <a:gd name="f56" fmla="val 62"/>
              <a:gd name="f57" fmla="val 81"/>
              <a:gd name="f58" fmla="val 13"/>
              <a:gd name="f59" fmla="+- 0 0 -90"/>
              <a:gd name="f60" fmla="*/ f3 1 97"/>
              <a:gd name="f61" fmla="*/ f4 1 98"/>
              <a:gd name="f62" fmla="val f5"/>
              <a:gd name="f63" fmla="val f6"/>
              <a:gd name="f64" fmla="val f7"/>
              <a:gd name="f65" fmla="*/ f59 f0 1"/>
              <a:gd name="f66" fmla="+- f64 0 f62"/>
              <a:gd name="f67" fmla="+- f63 0 f62"/>
              <a:gd name="f68" fmla="*/ f65 1 f2"/>
              <a:gd name="f69" fmla="*/ f67 1 97"/>
              <a:gd name="f70" fmla="*/ f66 1 98"/>
              <a:gd name="f71" fmla="*/ 80 f67 1"/>
              <a:gd name="f72" fmla="*/ 11 f66 1"/>
              <a:gd name="f73" fmla="*/ 88 f67 1"/>
              <a:gd name="f74" fmla="*/ 0 f66 1"/>
              <a:gd name="f75" fmla="*/ 97 f67 1"/>
              <a:gd name="f76" fmla="*/ 9 f66 1"/>
              <a:gd name="f77" fmla="*/ 87 f67 1"/>
              <a:gd name="f78" fmla="*/ 17 f66 1"/>
              <a:gd name="f79" fmla="*/ 20 f66 1"/>
              <a:gd name="f80" fmla="*/ 33 f67 1"/>
              <a:gd name="f81" fmla="*/ 67 f66 1"/>
              <a:gd name="f82" fmla="*/ 31 f67 1"/>
              <a:gd name="f83" fmla="*/ 75 f66 1"/>
              <a:gd name="f84" fmla="*/ 24 f67 1"/>
              <a:gd name="f85" fmla="*/ 94 f66 1"/>
              <a:gd name="f86" fmla="*/ 5 f67 1"/>
              <a:gd name="f87" fmla="*/ 92 f66 1"/>
              <a:gd name="f88" fmla="*/ 3 f67 1"/>
              <a:gd name="f89" fmla="*/ 73 f66 1"/>
              <a:gd name="f90" fmla="*/ 22 f67 1"/>
              <a:gd name="f91" fmla="*/ 30 f67 1"/>
              <a:gd name="f92" fmla="*/ 65 f66 1"/>
              <a:gd name="f93" fmla="*/ 78 f67 1"/>
              <a:gd name="f94" fmla="+- f68 0 f1"/>
              <a:gd name="f95" fmla="*/ f71 1 97"/>
              <a:gd name="f96" fmla="*/ f72 1 98"/>
              <a:gd name="f97" fmla="*/ f73 1 97"/>
              <a:gd name="f98" fmla="*/ f74 1 98"/>
              <a:gd name="f99" fmla="*/ f75 1 97"/>
              <a:gd name="f100" fmla="*/ f76 1 98"/>
              <a:gd name="f101" fmla="*/ f77 1 97"/>
              <a:gd name="f102" fmla="*/ f78 1 98"/>
              <a:gd name="f103" fmla="*/ f79 1 98"/>
              <a:gd name="f104" fmla="*/ f80 1 97"/>
              <a:gd name="f105" fmla="*/ f81 1 98"/>
              <a:gd name="f106" fmla="*/ f82 1 97"/>
              <a:gd name="f107" fmla="*/ f83 1 98"/>
              <a:gd name="f108" fmla="*/ f84 1 97"/>
              <a:gd name="f109" fmla="*/ f85 1 98"/>
              <a:gd name="f110" fmla="*/ f86 1 97"/>
              <a:gd name="f111" fmla="*/ f87 1 98"/>
              <a:gd name="f112" fmla="*/ f88 1 97"/>
              <a:gd name="f113" fmla="*/ f89 1 98"/>
              <a:gd name="f114" fmla="*/ f90 1 97"/>
              <a:gd name="f115" fmla="*/ f91 1 97"/>
              <a:gd name="f116" fmla="*/ f92 1 98"/>
              <a:gd name="f117" fmla="*/ f93 1 97"/>
              <a:gd name="f118" fmla="*/ 0 1 f69"/>
              <a:gd name="f119" fmla="*/ f63 1 f69"/>
              <a:gd name="f120" fmla="*/ 0 1 f70"/>
              <a:gd name="f121" fmla="*/ f64 1 f70"/>
              <a:gd name="f122" fmla="*/ f95 1 f69"/>
              <a:gd name="f123" fmla="*/ f96 1 f70"/>
              <a:gd name="f124" fmla="*/ f97 1 f69"/>
              <a:gd name="f125" fmla="*/ f98 1 f70"/>
              <a:gd name="f126" fmla="*/ f99 1 f69"/>
              <a:gd name="f127" fmla="*/ f100 1 f70"/>
              <a:gd name="f128" fmla="*/ f101 1 f69"/>
              <a:gd name="f129" fmla="*/ f102 1 f70"/>
              <a:gd name="f130" fmla="*/ f103 1 f70"/>
              <a:gd name="f131" fmla="*/ f104 1 f69"/>
              <a:gd name="f132" fmla="*/ f105 1 f70"/>
              <a:gd name="f133" fmla="*/ f106 1 f69"/>
              <a:gd name="f134" fmla="*/ f107 1 f70"/>
              <a:gd name="f135" fmla="*/ f108 1 f69"/>
              <a:gd name="f136" fmla="*/ f109 1 f70"/>
              <a:gd name="f137" fmla="*/ f110 1 f69"/>
              <a:gd name="f138" fmla="*/ f111 1 f70"/>
              <a:gd name="f139" fmla="*/ f112 1 f69"/>
              <a:gd name="f140" fmla="*/ f113 1 f70"/>
              <a:gd name="f141" fmla="*/ f114 1 f69"/>
              <a:gd name="f142" fmla="*/ f115 1 f69"/>
              <a:gd name="f143" fmla="*/ f116 1 f70"/>
              <a:gd name="f144" fmla="*/ f117 1 f69"/>
              <a:gd name="f145" fmla="*/ f118 f60 1"/>
              <a:gd name="f146" fmla="*/ f119 f60 1"/>
              <a:gd name="f147" fmla="*/ f121 f61 1"/>
              <a:gd name="f148" fmla="*/ f120 f61 1"/>
              <a:gd name="f149" fmla="*/ f122 f60 1"/>
              <a:gd name="f150" fmla="*/ f123 f61 1"/>
              <a:gd name="f151" fmla="*/ f124 f60 1"/>
              <a:gd name="f152" fmla="*/ f125 f61 1"/>
              <a:gd name="f153" fmla="*/ f126 f60 1"/>
              <a:gd name="f154" fmla="*/ f127 f61 1"/>
              <a:gd name="f155" fmla="*/ f128 f60 1"/>
              <a:gd name="f156" fmla="*/ f129 f61 1"/>
              <a:gd name="f157" fmla="*/ f130 f61 1"/>
              <a:gd name="f158" fmla="*/ f131 f60 1"/>
              <a:gd name="f159" fmla="*/ f132 f61 1"/>
              <a:gd name="f160" fmla="*/ f133 f60 1"/>
              <a:gd name="f161" fmla="*/ f134 f61 1"/>
              <a:gd name="f162" fmla="*/ f135 f60 1"/>
              <a:gd name="f163" fmla="*/ f136 f61 1"/>
              <a:gd name="f164" fmla="*/ f137 f60 1"/>
              <a:gd name="f165" fmla="*/ f138 f61 1"/>
              <a:gd name="f166" fmla="*/ f139 f60 1"/>
              <a:gd name="f167" fmla="*/ f140 f61 1"/>
              <a:gd name="f168" fmla="*/ f141 f60 1"/>
              <a:gd name="f169" fmla="*/ f142 f60 1"/>
              <a:gd name="f170" fmla="*/ f143 f61 1"/>
              <a:gd name="f171" fmla="*/ f144 f6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4">
                <a:pos x="f149" y="f150"/>
              </a:cxn>
              <a:cxn ang="f94">
                <a:pos x="f151" y="f152"/>
              </a:cxn>
              <a:cxn ang="f94">
                <a:pos x="f153" y="f154"/>
              </a:cxn>
              <a:cxn ang="f94">
                <a:pos x="f155" y="f156"/>
              </a:cxn>
              <a:cxn ang="f94">
                <a:pos x="f149" y="f157"/>
              </a:cxn>
              <a:cxn ang="f94">
                <a:pos x="f158" y="f159"/>
              </a:cxn>
              <a:cxn ang="f94">
                <a:pos x="f160" y="f161"/>
              </a:cxn>
              <a:cxn ang="f94">
                <a:pos x="f162" y="f163"/>
              </a:cxn>
              <a:cxn ang="f94">
                <a:pos x="f164" y="f165"/>
              </a:cxn>
              <a:cxn ang="f94">
                <a:pos x="f166" y="f167"/>
              </a:cxn>
              <a:cxn ang="f94">
                <a:pos x="f168" y="f159"/>
              </a:cxn>
              <a:cxn ang="f94">
                <a:pos x="f169" y="f170"/>
              </a:cxn>
              <a:cxn ang="f94">
                <a:pos x="f171" y="f156"/>
              </a:cxn>
              <a:cxn ang="f94">
                <a:pos x="f149" y="f150"/>
              </a:cxn>
            </a:cxnLst>
            <a:rect l="f145" t="f148" r="f146" b="f147"/>
            <a:pathLst>
              <a:path w="97" h="98">
                <a:moveTo>
                  <a:pt x="f8" y="f9"/>
                </a:moveTo>
                <a:cubicBezTo>
                  <a:pt x="f10" y="f11"/>
                  <a:pt x="f12" y="f5"/>
                  <a:pt x="f13" y="f5"/>
                </a:cubicBezTo>
                <a:cubicBezTo>
                  <a:pt x="f14" y="f5"/>
                  <a:pt x="f6" y="f11"/>
                  <a:pt x="f6" y="f15"/>
                </a:cubicBezTo>
                <a:cubicBezTo>
                  <a:pt x="f6" y="f16"/>
                  <a:pt x="f14" y="f17"/>
                  <a:pt x="f18" y="f19"/>
                </a:cubicBezTo>
                <a:cubicBezTo>
                  <a:pt x="f20" y="f19"/>
                  <a:pt x="f21" y="f17"/>
                  <a:pt x="f8" y="f22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9" y="f30"/>
                  <a:pt x="f29" y="f31"/>
                  <a:pt x="f32" y="f33"/>
                </a:cubicBezTo>
                <a:cubicBezTo>
                  <a:pt x="f34" y="f12"/>
                  <a:pt x="f32" y="f35"/>
                  <a:pt x="f36" y="f37"/>
                </a:cubicBezTo>
                <a:cubicBezTo>
                  <a:pt x="f17" y="f7"/>
                  <a:pt x="f38" y="f6"/>
                  <a:pt x="f39" y="f40"/>
                </a:cubicBezTo>
                <a:cubicBezTo>
                  <a:pt x="f41" y="f18"/>
                  <a:pt x="f5" y="f42"/>
                  <a:pt x="f43" y="f44"/>
                </a:cubicBezTo>
                <a:cubicBezTo>
                  <a:pt x="f45" y="f46"/>
                  <a:pt x="f47" y="f48"/>
                  <a:pt x="f49" y="f28"/>
                </a:cubicBezTo>
                <a:cubicBezTo>
                  <a:pt x="f50" y="f51"/>
                  <a:pt x="f52" y="f28"/>
                  <a:pt x="f29" y="f53"/>
                </a:cubicBezTo>
                <a:cubicBezTo>
                  <a:pt x="f54" y="f55"/>
                  <a:pt x="f56" y="f27"/>
                  <a:pt x="f42" y="f19"/>
                </a:cubicBezTo>
                <a:cubicBezTo>
                  <a:pt x="f8" y="f47"/>
                  <a:pt x="f57" y="f58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8" name="Freeform 40">
            <a:extLst>
              <a:ext uri="{FF2B5EF4-FFF2-40B4-BE49-F238E27FC236}">
                <a16:creationId xmlns:a16="http://schemas.microsoft.com/office/drawing/2014/main" id="{A61628B8-A83B-570A-592B-3F047FF3E027}"/>
              </a:ext>
            </a:extLst>
          </p:cNvPr>
          <p:cNvSpPr/>
          <p:nvPr/>
        </p:nvSpPr>
        <p:spPr>
          <a:xfrm>
            <a:off x="2643192" y="1103315"/>
            <a:ext cx="328617" cy="32702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8"/>
              <a:gd name="f7" fmla="val 97"/>
              <a:gd name="f8" fmla="val 17"/>
              <a:gd name="f9" fmla="val 1"/>
              <a:gd name="f10" fmla="val 28"/>
              <a:gd name="f11" fmla="val 36"/>
              <a:gd name="f12" fmla="val 11"/>
              <a:gd name="f13" fmla="val 32"/>
              <a:gd name="f14" fmla="val 21"/>
              <a:gd name="f15" fmla="val 30"/>
              <a:gd name="f16" fmla="val 25"/>
              <a:gd name="f17" fmla="val 31"/>
              <a:gd name="f18" fmla="val 27"/>
              <a:gd name="f19" fmla="val 34"/>
              <a:gd name="f20" fmla="val 49"/>
              <a:gd name="f21" fmla="val 45"/>
              <a:gd name="f22" fmla="val 65"/>
              <a:gd name="f23" fmla="val 61"/>
              <a:gd name="f24" fmla="val 81"/>
              <a:gd name="f25" fmla="val 77"/>
              <a:gd name="f26" fmla="val 83"/>
              <a:gd name="f27" fmla="val 79"/>
              <a:gd name="f28" fmla="val 85"/>
              <a:gd name="f29" fmla="val 80"/>
              <a:gd name="f30" fmla="val 88"/>
              <a:gd name="f31" fmla="val 94"/>
              <a:gd name="f32" fmla="val 82"/>
              <a:gd name="f33" fmla="val 93"/>
              <a:gd name="f34" fmla="val 89"/>
              <a:gd name="f35" fmla="val 84"/>
              <a:gd name="f36" fmla="val 96"/>
              <a:gd name="f37" fmla="val 92"/>
              <a:gd name="f38" fmla="val 86"/>
              <a:gd name="f39" fmla="val 63"/>
              <a:gd name="f40" fmla="val 64"/>
              <a:gd name="f41" fmla="val 47"/>
              <a:gd name="f42" fmla="val 48"/>
              <a:gd name="f43" fmla="val 29"/>
              <a:gd name="f44" fmla="val 22"/>
              <a:gd name="f45" fmla="val 15"/>
              <a:gd name="f46" fmla="val 33"/>
              <a:gd name="f47" fmla="val 10"/>
              <a:gd name="f48" fmla="val 6"/>
              <a:gd name="f49" fmla="val 26"/>
              <a:gd name="f50" fmla="val 4"/>
              <a:gd name="f51" fmla="val 9"/>
              <a:gd name="f52" fmla="val 3"/>
              <a:gd name="f53" fmla="+- 0 0 -90"/>
              <a:gd name="f54" fmla="*/ f3 1 98"/>
              <a:gd name="f55" fmla="*/ f4 1 97"/>
              <a:gd name="f56" fmla="val f5"/>
              <a:gd name="f57" fmla="val f6"/>
              <a:gd name="f58" fmla="val f7"/>
              <a:gd name="f59" fmla="*/ f53 f0 1"/>
              <a:gd name="f60" fmla="+- f58 0 f56"/>
              <a:gd name="f61" fmla="+- f57 0 f56"/>
              <a:gd name="f62" fmla="*/ f59 1 f2"/>
              <a:gd name="f63" fmla="*/ f61 1 98"/>
              <a:gd name="f64" fmla="*/ f60 1 97"/>
              <a:gd name="f65" fmla="*/ 17 f61 1"/>
              <a:gd name="f66" fmla="*/ 1 f60 1"/>
              <a:gd name="f67" fmla="*/ 32 f61 1"/>
              <a:gd name="f68" fmla="*/ 21 f60 1"/>
              <a:gd name="f69" fmla="*/ 34 f61 1"/>
              <a:gd name="f70" fmla="*/ 30 f60 1"/>
              <a:gd name="f71" fmla="*/ 81 f61 1"/>
              <a:gd name="f72" fmla="*/ 77 f60 1"/>
              <a:gd name="f73" fmla="*/ 88 f61 1"/>
              <a:gd name="f74" fmla="*/ 80 f60 1"/>
              <a:gd name="f75" fmla="*/ 98 f61 1"/>
              <a:gd name="f76" fmla="*/ 88 f60 1"/>
              <a:gd name="f77" fmla="*/ 89 f61 1"/>
              <a:gd name="f78" fmla="*/ 97 f60 1"/>
              <a:gd name="f79" fmla="*/ 86 f60 1"/>
              <a:gd name="f80" fmla="*/ 79 f61 1"/>
              <a:gd name="f81" fmla="*/ 31 f61 1"/>
              <a:gd name="f82" fmla="*/ 32 f60 1"/>
              <a:gd name="f83" fmla="*/ 22 f61 1"/>
              <a:gd name="f84" fmla="*/ 31 f60 1"/>
              <a:gd name="f85" fmla="*/ 6 f61 1"/>
              <a:gd name="f86" fmla="*/ 26 f60 1"/>
              <a:gd name="f87" fmla="*/ 4 f61 1"/>
              <a:gd name="f88" fmla="*/ 9 f60 1"/>
              <a:gd name="f89" fmla="+- f62 0 f1"/>
              <a:gd name="f90" fmla="*/ f65 1 98"/>
              <a:gd name="f91" fmla="*/ f66 1 97"/>
              <a:gd name="f92" fmla="*/ f67 1 98"/>
              <a:gd name="f93" fmla="*/ f68 1 97"/>
              <a:gd name="f94" fmla="*/ f69 1 98"/>
              <a:gd name="f95" fmla="*/ f70 1 97"/>
              <a:gd name="f96" fmla="*/ f71 1 98"/>
              <a:gd name="f97" fmla="*/ f72 1 97"/>
              <a:gd name="f98" fmla="*/ f73 1 98"/>
              <a:gd name="f99" fmla="*/ f74 1 97"/>
              <a:gd name="f100" fmla="*/ f75 1 98"/>
              <a:gd name="f101" fmla="*/ f76 1 97"/>
              <a:gd name="f102" fmla="*/ f77 1 98"/>
              <a:gd name="f103" fmla="*/ f78 1 97"/>
              <a:gd name="f104" fmla="*/ f79 1 97"/>
              <a:gd name="f105" fmla="*/ f80 1 98"/>
              <a:gd name="f106" fmla="*/ f81 1 98"/>
              <a:gd name="f107" fmla="*/ f82 1 97"/>
              <a:gd name="f108" fmla="*/ f83 1 98"/>
              <a:gd name="f109" fmla="*/ f84 1 97"/>
              <a:gd name="f110" fmla="*/ f85 1 98"/>
              <a:gd name="f111" fmla="*/ f86 1 97"/>
              <a:gd name="f112" fmla="*/ f87 1 98"/>
              <a:gd name="f113" fmla="*/ f88 1 97"/>
              <a:gd name="f114" fmla="*/ 0 1 f63"/>
              <a:gd name="f115" fmla="*/ f57 1 f63"/>
              <a:gd name="f116" fmla="*/ 0 1 f64"/>
              <a:gd name="f117" fmla="*/ f58 1 f64"/>
              <a:gd name="f118" fmla="*/ f90 1 f63"/>
              <a:gd name="f119" fmla="*/ f91 1 f64"/>
              <a:gd name="f120" fmla="*/ f92 1 f63"/>
              <a:gd name="f121" fmla="*/ f93 1 f64"/>
              <a:gd name="f122" fmla="*/ f94 1 f63"/>
              <a:gd name="f123" fmla="*/ f95 1 f64"/>
              <a:gd name="f124" fmla="*/ f96 1 f63"/>
              <a:gd name="f125" fmla="*/ f97 1 f64"/>
              <a:gd name="f126" fmla="*/ f98 1 f63"/>
              <a:gd name="f127" fmla="*/ f99 1 f64"/>
              <a:gd name="f128" fmla="*/ f100 1 f63"/>
              <a:gd name="f129" fmla="*/ f101 1 f64"/>
              <a:gd name="f130" fmla="*/ f102 1 f63"/>
              <a:gd name="f131" fmla="*/ f103 1 f64"/>
              <a:gd name="f132" fmla="*/ f104 1 f64"/>
              <a:gd name="f133" fmla="*/ f105 1 f63"/>
              <a:gd name="f134" fmla="*/ f106 1 f63"/>
              <a:gd name="f135" fmla="*/ f107 1 f64"/>
              <a:gd name="f136" fmla="*/ f108 1 f63"/>
              <a:gd name="f137" fmla="*/ f109 1 f64"/>
              <a:gd name="f138" fmla="*/ f110 1 f63"/>
              <a:gd name="f139" fmla="*/ f111 1 f64"/>
              <a:gd name="f140" fmla="*/ f112 1 f63"/>
              <a:gd name="f141" fmla="*/ f113 1 f64"/>
              <a:gd name="f142" fmla="*/ f114 f54 1"/>
              <a:gd name="f143" fmla="*/ f115 f54 1"/>
              <a:gd name="f144" fmla="*/ f117 f55 1"/>
              <a:gd name="f145" fmla="*/ f116 f55 1"/>
              <a:gd name="f146" fmla="*/ f118 f54 1"/>
              <a:gd name="f147" fmla="*/ f119 f55 1"/>
              <a:gd name="f148" fmla="*/ f120 f54 1"/>
              <a:gd name="f149" fmla="*/ f121 f55 1"/>
              <a:gd name="f150" fmla="*/ f122 f54 1"/>
              <a:gd name="f151" fmla="*/ f123 f55 1"/>
              <a:gd name="f152" fmla="*/ f124 f54 1"/>
              <a:gd name="f153" fmla="*/ f125 f55 1"/>
              <a:gd name="f154" fmla="*/ f126 f54 1"/>
              <a:gd name="f155" fmla="*/ f127 f55 1"/>
              <a:gd name="f156" fmla="*/ f128 f54 1"/>
              <a:gd name="f157" fmla="*/ f129 f55 1"/>
              <a:gd name="f158" fmla="*/ f130 f54 1"/>
              <a:gd name="f159" fmla="*/ f131 f55 1"/>
              <a:gd name="f160" fmla="*/ f132 f55 1"/>
              <a:gd name="f161" fmla="*/ f133 f54 1"/>
              <a:gd name="f162" fmla="*/ f134 f54 1"/>
              <a:gd name="f163" fmla="*/ f135 f55 1"/>
              <a:gd name="f164" fmla="*/ f136 f54 1"/>
              <a:gd name="f165" fmla="*/ f137 f55 1"/>
              <a:gd name="f166" fmla="*/ f138 f54 1"/>
              <a:gd name="f167" fmla="*/ f139 f55 1"/>
              <a:gd name="f168" fmla="*/ f140 f54 1"/>
              <a:gd name="f169" fmla="*/ f141 f5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9">
                <a:pos x="f146" y="f147"/>
              </a:cxn>
              <a:cxn ang="f89">
                <a:pos x="f148" y="f149"/>
              </a:cxn>
              <a:cxn ang="f89">
                <a:pos x="f150" y="f151"/>
              </a:cxn>
              <a:cxn ang="f89">
                <a:pos x="f152" y="f153"/>
              </a:cxn>
              <a:cxn ang="f89">
                <a:pos x="f154" y="f155"/>
              </a:cxn>
              <a:cxn ang="f89">
                <a:pos x="f156" y="f157"/>
              </a:cxn>
              <a:cxn ang="f89">
                <a:pos x="f158" y="f159"/>
              </a:cxn>
              <a:cxn ang="f89">
                <a:pos x="f152" y="f160"/>
              </a:cxn>
              <a:cxn ang="f89">
                <a:pos x="f161" y="f155"/>
              </a:cxn>
              <a:cxn ang="f89">
                <a:pos x="f162" y="f163"/>
              </a:cxn>
              <a:cxn ang="f89">
                <a:pos x="f164" y="f165"/>
              </a:cxn>
              <a:cxn ang="f89">
                <a:pos x="f166" y="f167"/>
              </a:cxn>
              <a:cxn ang="f89">
                <a:pos x="f168" y="f169"/>
              </a:cxn>
              <a:cxn ang="f89">
                <a:pos x="f146" y="f147"/>
              </a:cxn>
            </a:cxnLst>
            <a:rect l="f142" t="f145" r="f143" b="f144"/>
            <a:pathLst>
              <a:path w="98" h="97">
                <a:moveTo>
                  <a:pt x="f8" y="f9"/>
                </a:moveTo>
                <a:cubicBezTo>
                  <a:pt x="f10" y="f9"/>
                  <a:pt x="f11" y="f12"/>
                  <a:pt x="f13" y="f14"/>
                </a:cubicBezTo>
                <a:cubicBezTo>
                  <a:pt x="f15" y="f16"/>
                  <a:pt x="f17" y="f18"/>
                  <a:pt x="f19" y="f15"/>
                </a:cubicBezTo>
                <a:cubicBezTo>
                  <a:pt x="f20" y="f21"/>
                  <a:pt x="f22" y="f23"/>
                  <a:pt x="f24" y="f25"/>
                </a:cubicBezTo>
                <a:cubicBezTo>
                  <a:pt x="f26" y="f27"/>
                  <a:pt x="f28" y="f29"/>
                  <a:pt x="f30" y="f29"/>
                </a:cubicBezTo>
                <a:cubicBezTo>
                  <a:pt x="f31" y="f27"/>
                  <a:pt x="f6" y="f32"/>
                  <a:pt x="f6" y="f30"/>
                </a:cubicBezTo>
                <a:cubicBezTo>
                  <a:pt x="f6" y="f33"/>
                  <a:pt x="f31" y="f7"/>
                  <a:pt x="f34" y="f7"/>
                </a:cubicBezTo>
                <a:cubicBezTo>
                  <a:pt x="f35" y="f36"/>
                  <a:pt x="f29" y="f37"/>
                  <a:pt x="f24" y="f38"/>
                </a:cubicBezTo>
                <a:cubicBezTo>
                  <a:pt x="f32" y="f26"/>
                  <a:pt x="f24" y="f32"/>
                  <a:pt x="f27" y="f29"/>
                </a:cubicBezTo>
                <a:cubicBezTo>
                  <a:pt x="f39" y="f40"/>
                  <a:pt x="f41" y="f42"/>
                  <a:pt x="f17" y="f13"/>
                </a:cubicBezTo>
                <a:cubicBezTo>
                  <a:pt x="f10" y="f10"/>
                  <a:pt x="f16" y="f43"/>
                  <a:pt x="f44" y="f17"/>
                </a:cubicBezTo>
                <a:cubicBezTo>
                  <a:pt x="f45" y="f46"/>
                  <a:pt x="f47" y="f17"/>
                  <a:pt x="f48" y="f49"/>
                </a:cubicBezTo>
                <a:cubicBezTo>
                  <a:pt x="f9" y="f14"/>
                  <a:pt x="f5" y="f45"/>
                  <a:pt x="f50" y="f51"/>
                </a:cubicBezTo>
                <a:cubicBezTo>
                  <a:pt x="f48" y="f52"/>
                  <a:pt x="f12" y="f5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39" name="Freeform 41">
            <a:extLst>
              <a:ext uri="{FF2B5EF4-FFF2-40B4-BE49-F238E27FC236}">
                <a16:creationId xmlns:a16="http://schemas.microsoft.com/office/drawing/2014/main" id="{106C7CEE-52AA-C5B8-EAD7-5DA5FF121374}"/>
              </a:ext>
            </a:extLst>
          </p:cNvPr>
          <p:cNvSpPr/>
          <p:nvPr/>
        </p:nvSpPr>
        <p:spPr>
          <a:xfrm>
            <a:off x="1581153" y="1841501"/>
            <a:ext cx="328617" cy="32702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8"/>
              <a:gd name="f7" fmla="val 97"/>
              <a:gd name="f8" fmla="val 11"/>
              <a:gd name="f9" fmla="val 17"/>
              <a:gd name="f10" fmla="val 5"/>
              <a:gd name="f11" fmla="val 1"/>
              <a:gd name="f12" fmla="val 14"/>
              <a:gd name="f13" fmla="val 8"/>
              <a:gd name="f14" fmla="val 3"/>
              <a:gd name="f15" fmla="val 4"/>
              <a:gd name="f16" fmla="val 9"/>
              <a:gd name="f17" fmla="val 15"/>
              <a:gd name="f18" fmla="val 19"/>
              <a:gd name="f19" fmla="val 18"/>
              <a:gd name="f20" fmla="val 10"/>
              <a:gd name="f21" fmla="val 13"/>
              <a:gd name="f22" fmla="val 20"/>
              <a:gd name="f23" fmla="val 36"/>
              <a:gd name="f24" fmla="val 32"/>
              <a:gd name="f25" fmla="val 52"/>
              <a:gd name="f26" fmla="val 48"/>
              <a:gd name="f27" fmla="val 67"/>
              <a:gd name="f28" fmla="val 64"/>
              <a:gd name="f29" fmla="val 70"/>
              <a:gd name="f30" fmla="val 72"/>
              <a:gd name="f31" fmla="val 75"/>
              <a:gd name="f32" fmla="val 66"/>
              <a:gd name="f33" fmla="val 83"/>
              <a:gd name="f34" fmla="val 63"/>
              <a:gd name="f35" fmla="val 90"/>
              <a:gd name="f36" fmla="val 94"/>
              <a:gd name="f37" fmla="val 78"/>
              <a:gd name="f38" fmla="val 86"/>
              <a:gd name="f39" fmla="val 92"/>
              <a:gd name="f40" fmla="val 91"/>
              <a:gd name="f41" fmla="val 87"/>
              <a:gd name="f42" fmla="val 96"/>
              <a:gd name="f43" fmla="val 79"/>
              <a:gd name="f44" fmla="val 73"/>
              <a:gd name="f45" fmla="val 82"/>
              <a:gd name="f46" fmla="val 69"/>
              <a:gd name="f47" fmla="val 71"/>
              <a:gd name="f48" fmla="val 65"/>
              <a:gd name="f49" fmla="val 49"/>
              <a:gd name="f50" fmla="val 51"/>
              <a:gd name="f51" fmla="val 34"/>
              <a:gd name="f52" fmla="val 35"/>
              <a:gd name="f53" fmla="val 16"/>
              <a:gd name="f54" fmla="+- 0 0 -90"/>
              <a:gd name="f55" fmla="*/ f3 1 98"/>
              <a:gd name="f56" fmla="*/ f4 1 97"/>
              <a:gd name="f57" fmla="val f5"/>
              <a:gd name="f58" fmla="val f6"/>
              <a:gd name="f59" fmla="val f7"/>
              <a:gd name="f60" fmla="*/ f54 f0 1"/>
              <a:gd name="f61" fmla="+- f59 0 f57"/>
              <a:gd name="f62" fmla="+- f58 0 f57"/>
              <a:gd name="f63" fmla="*/ f60 1 f2"/>
              <a:gd name="f64" fmla="*/ f62 1 98"/>
              <a:gd name="f65" fmla="*/ f61 1 97"/>
              <a:gd name="f66" fmla="*/ 11 f62 1"/>
              <a:gd name="f67" fmla="*/ 17 f61 1"/>
              <a:gd name="f68" fmla="*/ 0 f62 1"/>
              <a:gd name="f69" fmla="*/ 8 f61 1"/>
              <a:gd name="f70" fmla="*/ 9 f62 1"/>
              <a:gd name="f71" fmla="*/ 0 f61 1"/>
              <a:gd name="f72" fmla="*/ 18 f62 1"/>
              <a:gd name="f73" fmla="*/ 10 f61 1"/>
              <a:gd name="f74" fmla="*/ 20 f62 1"/>
              <a:gd name="f75" fmla="*/ 67 f62 1"/>
              <a:gd name="f76" fmla="*/ 64 f61 1"/>
              <a:gd name="f77" fmla="*/ 75 f62 1"/>
              <a:gd name="f78" fmla="*/ 66 f61 1"/>
              <a:gd name="f79" fmla="*/ 94 f62 1"/>
              <a:gd name="f80" fmla="*/ 72 f61 1"/>
              <a:gd name="f81" fmla="*/ 92 f62 1"/>
              <a:gd name="f82" fmla="*/ 91 f61 1"/>
              <a:gd name="f83" fmla="*/ 73 f62 1"/>
              <a:gd name="f84" fmla="*/ 94 f61 1"/>
              <a:gd name="f85" fmla="*/ 75 f61 1"/>
              <a:gd name="f86" fmla="*/ 65 f62 1"/>
              <a:gd name="f87" fmla="*/ 20 f61 1"/>
              <a:gd name="f88" fmla="+- f63 0 f1"/>
              <a:gd name="f89" fmla="*/ f66 1 98"/>
              <a:gd name="f90" fmla="*/ f67 1 97"/>
              <a:gd name="f91" fmla="*/ f68 1 98"/>
              <a:gd name="f92" fmla="*/ f69 1 97"/>
              <a:gd name="f93" fmla="*/ f70 1 98"/>
              <a:gd name="f94" fmla="*/ f71 1 97"/>
              <a:gd name="f95" fmla="*/ f72 1 98"/>
              <a:gd name="f96" fmla="*/ f73 1 97"/>
              <a:gd name="f97" fmla="*/ f74 1 98"/>
              <a:gd name="f98" fmla="*/ f75 1 98"/>
              <a:gd name="f99" fmla="*/ f76 1 97"/>
              <a:gd name="f100" fmla="*/ f77 1 98"/>
              <a:gd name="f101" fmla="*/ f78 1 97"/>
              <a:gd name="f102" fmla="*/ f79 1 98"/>
              <a:gd name="f103" fmla="*/ f80 1 97"/>
              <a:gd name="f104" fmla="*/ f81 1 98"/>
              <a:gd name="f105" fmla="*/ f82 1 97"/>
              <a:gd name="f106" fmla="*/ f83 1 98"/>
              <a:gd name="f107" fmla="*/ f84 1 97"/>
              <a:gd name="f108" fmla="*/ f85 1 97"/>
              <a:gd name="f109" fmla="*/ f86 1 98"/>
              <a:gd name="f110" fmla="*/ f87 1 97"/>
              <a:gd name="f111" fmla="*/ 0 1 f64"/>
              <a:gd name="f112" fmla="*/ f58 1 f64"/>
              <a:gd name="f113" fmla="*/ 0 1 f65"/>
              <a:gd name="f114" fmla="*/ f59 1 f65"/>
              <a:gd name="f115" fmla="*/ f89 1 f64"/>
              <a:gd name="f116" fmla="*/ f90 1 f65"/>
              <a:gd name="f117" fmla="*/ f91 1 f64"/>
              <a:gd name="f118" fmla="*/ f92 1 f65"/>
              <a:gd name="f119" fmla="*/ f93 1 f64"/>
              <a:gd name="f120" fmla="*/ f94 1 f65"/>
              <a:gd name="f121" fmla="*/ f95 1 f64"/>
              <a:gd name="f122" fmla="*/ f96 1 f65"/>
              <a:gd name="f123" fmla="*/ f97 1 f64"/>
              <a:gd name="f124" fmla="*/ f98 1 f64"/>
              <a:gd name="f125" fmla="*/ f99 1 f65"/>
              <a:gd name="f126" fmla="*/ f100 1 f64"/>
              <a:gd name="f127" fmla="*/ f101 1 f65"/>
              <a:gd name="f128" fmla="*/ f102 1 f64"/>
              <a:gd name="f129" fmla="*/ f103 1 f65"/>
              <a:gd name="f130" fmla="*/ f104 1 f64"/>
              <a:gd name="f131" fmla="*/ f105 1 f65"/>
              <a:gd name="f132" fmla="*/ f106 1 f64"/>
              <a:gd name="f133" fmla="*/ f107 1 f65"/>
              <a:gd name="f134" fmla="*/ f108 1 f65"/>
              <a:gd name="f135" fmla="*/ f109 1 f64"/>
              <a:gd name="f136" fmla="*/ f110 1 f65"/>
              <a:gd name="f137" fmla="*/ f111 f55 1"/>
              <a:gd name="f138" fmla="*/ f112 f55 1"/>
              <a:gd name="f139" fmla="*/ f114 f56 1"/>
              <a:gd name="f140" fmla="*/ f113 f56 1"/>
              <a:gd name="f141" fmla="*/ f115 f55 1"/>
              <a:gd name="f142" fmla="*/ f116 f56 1"/>
              <a:gd name="f143" fmla="*/ f117 f55 1"/>
              <a:gd name="f144" fmla="*/ f118 f56 1"/>
              <a:gd name="f145" fmla="*/ f119 f55 1"/>
              <a:gd name="f146" fmla="*/ f120 f56 1"/>
              <a:gd name="f147" fmla="*/ f121 f55 1"/>
              <a:gd name="f148" fmla="*/ f122 f56 1"/>
              <a:gd name="f149" fmla="*/ f123 f55 1"/>
              <a:gd name="f150" fmla="*/ f124 f55 1"/>
              <a:gd name="f151" fmla="*/ f125 f56 1"/>
              <a:gd name="f152" fmla="*/ f126 f55 1"/>
              <a:gd name="f153" fmla="*/ f127 f56 1"/>
              <a:gd name="f154" fmla="*/ f128 f55 1"/>
              <a:gd name="f155" fmla="*/ f129 f56 1"/>
              <a:gd name="f156" fmla="*/ f130 f55 1"/>
              <a:gd name="f157" fmla="*/ f131 f56 1"/>
              <a:gd name="f158" fmla="*/ f132 f55 1"/>
              <a:gd name="f159" fmla="*/ f133 f56 1"/>
              <a:gd name="f160" fmla="*/ f134 f56 1"/>
              <a:gd name="f161" fmla="*/ f135 f55 1"/>
              <a:gd name="f162" fmla="*/ f136 f5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8">
                <a:pos x="f141" y="f142"/>
              </a:cxn>
              <a:cxn ang="f88">
                <a:pos x="f143" y="f144"/>
              </a:cxn>
              <a:cxn ang="f88">
                <a:pos x="f145" y="f146"/>
              </a:cxn>
              <a:cxn ang="f88">
                <a:pos x="f147" y="f148"/>
              </a:cxn>
              <a:cxn ang="f88">
                <a:pos x="f149" y="f142"/>
              </a:cxn>
              <a:cxn ang="f88">
                <a:pos x="f150" y="f151"/>
              </a:cxn>
              <a:cxn ang="f88">
                <a:pos x="f152" y="f153"/>
              </a:cxn>
              <a:cxn ang="f88">
                <a:pos x="f154" y="f155"/>
              </a:cxn>
              <a:cxn ang="f88">
                <a:pos x="f156" y="f157"/>
              </a:cxn>
              <a:cxn ang="f88">
                <a:pos x="f158" y="f159"/>
              </a:cxn>
              <a:cxn ang="f88">
                <a:pos x="f150" y="f160"/>
              </a:cxn>
              <a:cxn ang="f88">
                <a:pos x="f161" y="f153"/>
              </a:cxn>
              <a:cxn ang="f88">
                <a:pos x="f147" y="f162"/>
              </a:cxn>
              <a:cxn ang="f88">
                <a:pos x="f141" y="f142"/>
              </a:cxn>
            </a:cxnLst>
            <a:rect l="f137" t="f140" r="f138" b="f139"/>
            <a:pathLst>
              <a:path w="98" h="97">
                <a:moveTo>
                  <a:pt x="f8" y="f9"/>
                </a:moveTo>
                <a:cubicBezTo>
                  <a:pt x="f10" y="f9"/>
                  <a:pt x="f11" y="f12"/>
                  <a:pt x="f5" y="f13"/>
                </a:cubicBezTo>
                <a:cubicBezTo>
                  <a:pt x="f5" y="f14"/>
                  <a:pt x="f15" y="f5"/>
                  <a:pt x="f16" y="f5"/>
                </a:cubicBezTo>
                <a:cubicBezTo>
                  <a:pt x="f17" y="f5"/>
                  <a:pt x="f18" y="f15"/>
                  <a:pt x="f19" y="f20"/>
                </a:cubicBezTo>
                <a:cubicBezTo>
                  <a:pt x="f9" y="f21"/>
                  <a:pt x="f19" y="f17"/>
                  <a:pt x="f22" y="f9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9" y="f27"/>
                  <a:pt x="f30" y="f27"/>
                  <a:pt x="f31" y="f32"/>
                </a:cubicBezTo>
                <a:cubicBezTo>
                  <a:pt x="f33" y="f34"/>
                  <a:pt x="f35" y="f32"/>
                  <a:pt x="f36" y="f30"/>
                </a:cubicBezTo>
                <a:cubicBezTo>
                  <a:pt x="f6" y="f37"/>
                  <a:pt x="f7" y="f38"/>
                  <a:pt x="f39" y="f40"/>
                </a:cubicBezTo>
                <a:cubicBezTo>
                  <a:pt x="f41" y="f42"/>
                  <a:pt x="f43" y="f7"/>
                  <a:pt x="f44" y="f36"/>
                </a:cubicBezTo>
                <a:cubicBezTo>
                  <a:pt x="f27" y="f35"/>
                  <a:pt x="f28" y="f45"/>
                  <a:pt x="f27" y="f31"/>
                </a:cubicBezTo>
                <a:cubicBezTo>
                  <a:pt x="f46" y="f47"/>
                  <a:pt x="f27" y="f46"/>
                  <a:pt x="f48" y="f32"/>
                </a:cubicBezTo>
                <a:cubicBezTo>
                  <a:pt x="f49" y="f50"/>
                  <a:pt x="f51" y="f52"/>
                  <a:pt x="f19" y="f22"/>
                </a:cubicBezTo>
                <a:cubicBezTo>
                  <a:pt x="f53" y="f19"/>
                  <a:pt x="f17" y="f17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0" name="Freeform 42">
            <a:extLst>
              <a:ext uri="{FF2B5EF4-FFF2-40B4-BE49-F238E27FC236}">
                <a16:creationId xmlns:a16="http://schemas.microsoft.com/office/drawing/2014/main" id="{A3B6F588-CA3C-A099-0BB5-C4637A3CA390}"/>
              </a:ext>
            </a:extLst>
          </p:cNvPr>
          <p:cNvSpPr/>
          <p:nvPr/>
        </p:nvSpPr>
        <p:spPr>
          <a:xfrm>
            <a:off x="1668459" y="1604964"/>
            <a:ext cx="422279" cy="11270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6"/>
              <a:gd name="f7" fmla="val 33"/>
              <a:gd name="f8" fmla="val 17"/>
              <a:gd name="f9" fmla="val 23"/>
              <a:gd name="f10" fmla="val 121"/>
              <a:gd name="f11" fmla="val 30"/>
              <a:gd name="f12" fmla="val 115"/>
              <a:gd name="f13" fmla="val 31"/>
              <a:gd name="f14" fmla="val 108"/>
              <a:gd name="f15" fmla="val 100"/>
              <a:gd name="f16" fmla="val 97"/>
              <a:gd name="f17" fmla="val 24"/>
              <a:gd name="f18" fmla="val 95"/>
              <a:gd name="f19" fmla="val 19"/>
              <a:gd name="f20" fmla="val 93"/>
              <a:gd name="f21" fmla="val 18"/>
              <a:gd name="f22" fmla="val 88"/>
              <a:gd name="f23" fmla="val 66"/>
              <a:gd name="f24" fmla="val 45"/>
              <a:gd name="f25" fmla="val 20"/>
              <a:gd name="f26" fmla="val 16"/>
              <a:gd name="f27" fmla="val 22"/>
              <a:gd name="f28" fmla="val 13"/>
              <a:gd name="f29" fmla="val 26"/>
              <a:gd name="f30" fmla="val 7"/>
              <a:gd name="f31" fmla="val 3"/>
              <a:gd name="f32" fmla="val 10"/>
              <a:gd name="f33" fmla="val 6"/>
              <a:gd name="f34" fmla="val 12"/>
              <a:gd name="f35" fmla="val 11"/>
              <a:gd name="f36" fmla="val 14"/>
              <a:gd name="f37" fmla="val 15"/>
              <a:gd name="f38" fmla="val 43"/>
              <a:gd name="f39" fmla="val 63"/>
              <a:gd name="f40" fmla="val 83"/>
              <a:gd name="f41" fmla="val 90"/>
              <a:gd name="f42" fmla="val 96"/>
              <a:gd name="f43" fmla="val 99"/>
              <a:gd name="f44" fmla="val 101"/>
              <a:gd name="f45" fmla="val 2"/>
              <a:gd name="f46" fmla="val 109"/>
              <a:gd name="f47" fmla="val 122"/>
              <a:gd name="f48" fmla="val 4"/>
              <a:gd name="f49" fmla="+- 0 0 -90"/>
              <a:gd name="f50" fmla="*/ f3 1 126"/>
              <a:gd name="f51" fmla="*/ f4 1 33"/>
              <a:gd name="f52" fmla="val f5"/>
              <a:gd name="f53" fmla="val f6"/>
              <a:gd name="f54" fmla="val f7"/>
              <a:gd name="f55" fmla="*/ f49 f0 1"/>
              <a:gd name="f56" fmla="+- f54 0 f52"/>
              <a:gd name="f57" fmla="+- f53 0 f52"/>
              <a:gd name="f58" fmla="*/ f55 1 f2"/>
              <a:gd name="f59" fmla="*/ f57 1 126"/>
              <a:gd name="f60" fmla="*/ f56 1 33"/>
              <a:gd name="f61" fmla="*/ 126 f57 1"/>
              <a:gd name="f62" fmla="*/ 17 f56 1"/>
              <a:gd name="f63" fmla="*/ 115 f57 1"/>
              <a:gd name="f64" fmla="*/ 31 f56 1"/>
              <a:gd name="f65" fmla="*/ 97 f57 1"/>
              <a:gd name="f66" fmla="*/ 24 f56 1"/>
              <a:gd name="f67" fmla="*/ 88 f57 1"/>
              <a:gd name="f68" fmla="*/ 18 f56 1"/>
              <a:gd name="f69" fmla="*/ 24 f57 1"/>
              <a:gd name="f70" fmla="*/ 16 f57 1"/>
              <a:gd name="f71" fmla="*/ 22 f56 1"/>
              <a:gd name="f72" fmla="*/ 3 f57 1"/>
              <a:gd name="f73" fmla="*/ 23 f56 1"/>
              <a:gd name="f74" fmla="*/ 10 f56 1"/>
              <a:gd name="f75" fmla="*/ 11 f56 1"/>
              <a:gd name="f76" fmla="*/ 23 f57 1"/>
              <a:gd name="f77" fmla="*/ 15 f56 1"/>
              <a:gd name="f78" fmla="*/ 83 f57 1"/>
              <a:gd name="f79" fmla="*/ 99 f57 1"/>
              <a:gd name="f80" fmla="*/ 7 f56 1"/>
              <a:gd name="f81" fmla="*/ 2 f56 1"/>
              <a:gd name="f82" fmla="+- f58 0 f1"/>
              <a:gd name="f83" fmla="*/ f61 1 126"/>
              <a:gd name="f84" fmla="*/ f62 1 33"/>
              <a:gd name="f85" fmla="*/ f63 1 126"/>
              <a:gd name="f86" fmla="*/ f64 1 33"/>
              <a:gd name="f87" fmla="*/ f65 1 126"/>
              <a:gd name="f88" fmla="*/ f66 1 33"/>
              <a:gd name="f89" fmla="*/ f67 1 126"/>
              <a:gd name="f90" fmla="*/ f68 1 33"/>
              <a:gd name="f91" fmla="*/ f69 1 126"/>
              <a:gd name="f92" fmla="*/ f70 1 126"/>
              <a:gd name="f93" fmla="*/ f71 1 33"/>
              <a:gd name="f94" fmla="*/ f72 1 126"/>
              <a:gd name="f95" fmla="*/ f73 1 33"/>
              <a:gd name="f96" fmla="*/ f74 1 33"/>
              <a:gd name="f97" fmla="*/ f75 1 33"/>
              <a:gd name="f98" fmla="*/ f76 1 126"/>
              <a:gd name="f99" fmla="*/ f77 1 33"/>
              <a:gd name="f100" fmla="*/ f78 1 126"/>
              <a:gd name="f101" fmla="*/ f79 1 126"/>
              <a:gd name="f102" fmla="*/ f80 1 33"/>
              <a:gd name="f103" fmla="*/ f81 1 33"/>
              <a:gd name="f104" fmla="*/ 0 1 f59"/>
              <a:gd name="f105" fmla="*/ f53 1 f59"/>
              <a:gd name="f106" fmla="*/ 0 1 f60"/>
              <a:gd name="f107" fmla="*/ f54 1 f60"/>
              <a:gd name="f108" fmla="*/ f83 1 f59"/>
              <a:gd name="f109" fmla="*/ f84 1 f60"/>
              <a:gd name="f110" fmla="*/ f85 1 f59"/>
              <a:gd name="f111" fmla="*/ f86 1 f60"/>
              <a:gd name="f112" fmla="*/ f87 1 f59"/>
              <a:gd name="f113" fmla="*/ f88 1 f60"/>
              <a:gd name="f114" fmla="*/ f89 1 f59"/>
              <a:gd name="f115" fmla="*/ f90 1 f60"/>
              <a:gd name="f116" fmla="*/ f91 1 f59"/>
              <a:gd name="f117" fmla="*/ f92 1 f59"/>
              <a:gd name="f118" fmla="*/ f93 1 f60"/>
              <a:gd name="f119" fmla="*/ f94 1 f59"/>
              <a:gd name="f120" fmla="*/ f95 1 f60"/>
              <a:gd name="f121" fmla="*/ f96 1 f60"/>
              <a:gd name="f122" fmla="*/ f97 1 f60"/>
              <a:gd name="f123" fmla="*/ f98 1 f59"/>
              <a:gd name="f124" fmla="*/ f99 1 f60"/>
              <a:gd name="f125" fmla="*/ f100 1 f59"/>
              <a:gd name="f126" fmla="*/ f101 1 f59"/>
              <a:gd name="f127" fmla="*/ f102 1 f60"/>
              <a:gd name="f128" fmla="*/ f103 1 f60"/>
              <a:gd name="f129" fmla="*/ f104 f50 1"/>
              <a:gd name="f130" fmla="*/ f105 f50 1"/>
              <a:gd name="f131" fmla="*/ f107 f51 1"/>
              <a:gd name="f132" fmla="*/ f106 f51 1"/>
              <a:gd name="f133" fmla="*/ f108 f50 1"/>
              <a:gd name="f134" fmla="*/ f109 f51 1"/>
              <a:gd name="f135" fmla="*/ f110 f50 1"/>
              <a:gd name="f136" fmla="*/ f111 f51 1"/>
              <a:gd name="f137" fmla="*/ f112 f50 1"/>
              <a:gd name="f138" fmla="*/ f113 f51 1"/>
              <a:gd name="f139" fmla="*/ f114 f50 1"/>
              <a:gd name="f140" fmla="*/ f115 f51 1"/>
              <a:gd name="f141" fmla="*/ f116 f50 1"/>
              <a:gd name="f142" fmla="*/ f117 f50 1"/>
              <a:gd name="f143" fmla="*/ f118 f51 1"/>
              <a:gd name="f144" fmla="*/ f119 f50 1"/>
              <a:gd name="f145" fmla="*/ f120 f51 1"/>
              <a:gd name="f146" fmla="*/ f121 f51 1"/>
              <a:gd name="f147" fmla="*/ f122 f51 1"/>
              <a:gd name="f148" fmla="*/ f123 f50 1"/>
              <a:gd name="f149" fmla="*/ f124 f51 1"/>
              <a:gd name="f150" fmla="*/ f125 f50 1"/>
              <a:gd name="f151" fmla="*/ f126 f50 1"/>
              <a:gd name="f152" fmla="*/ f127 f51 1"/>
              <a:gd name="f153" fmla="*/ f128 f5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2">
                <a:pos x="f133" y="f134"/>
              </a:cxn>
              <a:cxn ang="f82">
                <a:pos x="f135" y="f136"/>
              </a:cxn>
              <a:cxn ang="f82">
                <a:pos x="f137" y="f138"/>
              </a:cxn>
              <a:cxn ang="f82">
                <a:pos x="f139" y="f140"/>
              </a:cxn>
              <a:cxn ang="f82">
                <a:pos x="f141" y="f140"/>
              </a:cxn>
              <a:cxn ang="f82">
                <a:pos x="f142" y="f143"/>
              </a:cxn>
              <a:cxn ang="f82">
                <a:pos x="f144" y="f145"/>
              </a:cxn>
              <a:cxn ang="f82">
                <a:pos x="f144" y="f146"/>
              </a:cxn>
              <a:cxn ang="f82">
                <a:pos x="f142" y="f147"/>
              </a:cxn>
              <a:cxn ang="f82">
                <a:pos x="f148" y="f149"/>
              </a:cxn>
              <a:cxn ang="f82">
                <a:pos x="f150" y="f149"/>
              </a:cxn>
              <a:cxn ang="f82">
                <a:pos x="f151" y="f152"/>
              </a:cxn>
              <a:cxn ang="f82">
                <a:pos x="f135" y="f153"/>
              </a:cxn>
              <a:cxn ang="f82">
                <a:pos x="f133" y="f134"/>
              </a:cxn>
            </a:cxnLst>
            <a:rect l="f129" t="f132" r="f130" b="f131"/>
            <a:pathLst>
              <a:path w="126" h="33">
                <a:moveTo>
                  <a:pt x="f6" y="f8"/>
                </a:moveTo>
                <a:cubicBezTo>
                  <a:pt x="f6" y="f9"/>
                  <a:pt x="f10" y="f11"/>
                  <a:pt x="f12" y="f13"/>
                </a:cubicBezTo>
                <a:cubicBezTo>
                  <a:pt x="f14" y="f7"/>
                  <a:pt x="f15" y="f11"/>
                  <a:pt x="f16" y="f17"/>
                </a:cubicBezTo>
                <a:cubicBezTo>
                  <a:pt x="f18" y="f19"/>
                  <a:pt x="f20" y="f21"/>
                  <a:pt x="f22" y="f21"/>
                </a:cubicBezTo>
                <a:cubicBezTo>
                  <a:pt x="f23" y="f21"/>
                  <a:pt x="f24" y="f21"/>
                  <a:pt x="f17" y="f21"/>
                </a:cubicBezTo>
                <a:cubicBezTo>
                  <a:pt x="f25" y="f21"/>
                  <a:pt x="f21" y="f21"/>
                  <a:pt x="f26" y="f27"/>
                </a:cubicBezTo>
                <a:cubicBezTo>
                  <a:pt x="f28" y="f29"/>
                  <a:pt x="f30" y="f29"/>
                  <a:pt x="f31" y="f9"/>
                </a:cubicBezTo>
                <a:cubicBezTo>
                  <a:pt x="f5" y="f19"/>
                  <a:pt x="f5" y="f28"/>
                  <a:pt x="f31" y="f32"/>
                </a:cubicBezTo>
                <a:cubicBezTo>
                  <a:pt x="f30" y="f33"/>
                  <a:pt x="f34" y="f30"/>
                  <a:pt x="f26" y="f35"/>
                </a:cubicBezTo>
                <a:cubicBezTo>
                  <a:pt x="f21" y="f36"/>
                  <a:pt x="f19" y="f37"/>
                  <a:pt x="f9" y="f37"/>
                </a:cubicBezTo>
                <a:cubicBezTo>
                  <a:pt x="f38" y="f37"/>
                  <a:pt x="f39" y="f37"/>
                  <a:pt x="f40" y="f37"/>
                </a:cubicBezTo>
                <a:cubicBezTo>
                  <a:pt x="f41" y="f37"/>
                  <a:pt x="f42" y="f37"/>
                  <a:pt x="f43" y="f30"/>
                </a:cubicBezTo>
                <a:cubicBezTo>
                  <a:pt x="f44" y="f45"/>
                  <a:pt x="f46" y="f5"/>
                  <a:pt x="f12" y="f45"/>
                </a:cubicBezTo>
                <a:cubicBezTo>
                  <a:pt x="f47" y="f48"/>
                  <a:pt x="f6" y="f32"/>
                  <a:pt x="f6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1" name="Freeform 43">
            <a:extLst>
              <a:ext uri="{FF2B5EF4-FFF2-40B4-BE49-F238E27FC236}">
                <a16:creationId xmlns:a16="http://schemas.microsoft.com/office/drawing/2014/main" id="{82C3BF6F-22D3-37AB-CD8C-207240C3A520}"/>
              </a:ext>
            </a:extLst>
          </p:cNvPr>
          <p:cNvSpPr/>
          <p:nvPr/>
        </p:nvSpPr>
        <p:spPr>
          <a:xfrm>
            <a:off x="3328992" y="1787523"/>
            <a:ext cx="325434" cy="32702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7"/>
              <a:gd name="f7" fmla="val 17"/>
              <a:gd name="f8" fmla="val 11"/>
              <a:gd name="f9" fmla="val 16"/>
              <a:gd name="f10" fmla="val 14"/>
              <a:gd name="f11" fmla="val 18"/>
              <a:gd name="f12" fmla="val 20"/>
              <a:gd name="f13" fmla="val 36"/>
              <a:gd name="f14" fmla="val 34"/>
              <a:gd name="f15" fmla="val 52"/>
              <a:gd name="f16" fmla="val 49"/>
              <a:gd name="f17" fmla="val 67"/>
              <a:gd name="f18" fmla="val 65"/>
              <a:gd name="f19" fmla="val 70"/>
              <a:gd name="f20" fmla="val 68"/>
              <a:gd name="f21" fmla="val 71"/>
              <a:gd name="f22" fmla="val 74"/>
              <a:gd name="f23" fmla="val 82"/>
              <a:gd name="f24" fmla="val 63"/>
              <a:gd name="f25" fmla="val 90"/>
              <a:gd name="f26" fmla="val 66"/>
              <a:gd name="f27" fmla="val 94"/>
              <a:gd name="f28" fmla="val 72"/>
              <a:gd name="f29" fmla="val 78"/>
              <a:gd name="f30" fmla="val 96"/>
              <a:gd name="f31" fmla="val 87"/>
              <a:gd name="f32" fmla="val 91"/>
              <a:gd name="f33" fmla="val 92"/>
              <a:gd name="f34" fmla="val 64"/>
              <a:gd name="f35" fmla="val 83"/>
              <a:gd name="f36" fmla="val 75"/>
              <a:gd name="f37" fmla="val 19"/>
              <a:gd name="f38" fmla="val 21"/>
              <a:gd name="f39" fmla="val 10"/>
              <a:gd name="f40" fmla="val 4"/>
              <a:gd name="f41" fmla="val 9"/>
              <a:gd name="f42" fmla="val 5"/>
              <a:gd name="f43" fmla="+- 0 0 -90"/>
              <a:gd name="f44" fmla="*/ f3 1 97"/>
              <a:gd name="f45" fmla="*/ f4 1 97"/>
              <a:gd name="f46" fmla="val f5"/>
              <a:gd name="f47" fmla="val f6"/>
              <a:gd name="f48" fmla="*/ f43 f0 1"/>
              <a:gd name="f49" fmla="+- f47 0 f46"/>
              <a:gd name="f50" fmla="*/ f48 1 f2"/>
              <a:gd name="f51" fmla="*/ f49 1 97"/>
              <a:gd name="f52" fmla="*/ 17 f49 1"/>
              <a:gd name="f53" fmla="*/ 11 f49 1"/>
              <a:gd name="f54" fmla="*/ 20 f49 1"/>
              <a:gd name="f55" fmla="*/ 18 f49 1"/>
              <a:gd name="f56" fmla="*/ 67 f49 1"/>
              <a:gd name="f57" fmla="*/ 65 f49 1"/>
              <a:gd name="f58" fmla="*/ 74 f49 1"/>
              <a:gd name="f59" fmla="*/ 94 f49 1"/>
              <a:gd name="f60" fmla="*/ 72 f49 1"/>
              <a:gd name="f61" fmla="*/ 91 f49 1"/>
              <a:gd name="f62" fmla="*/ 92 f49 1"/>
              <a:gd name="f63" fmla="*/ 66 f49 1"/>
              <a:gd name="f64" fmla="*/ 75 f49 1"/>
              <a:gd name="f65" fmla="*/ 19 f49 1"/>
              <a:gd name="f66" fmla="*/ 21 f49 1"/>
              <a:gd name="f67" fmla="*/ 10 f49 1"/>
              <a:gd name="f68" fmla="*/ 0 f49 1"/>
              <a:gd name="f69" fmla="*/ 9 f49 1"/>
              <a:gd name="f70" fmla="+- f50 0 f1"/>
              <a:gd name="f71" fmla="*/ f52 1 97"/>
              <a:gd name="f72" fmla="*/ f53 1 97"/>
              <a:gd name="f73" fmla="*/ f54 1 97"/>
              <a:gd name="f74" fmla="*/ f55 1 97"/>
              <a:gd name="f75" fmla="*/ f56 1 97"/>
              <a:gd name="f76" fmla="*/ f57 1 97"/>
              <a:gd name="f77" fmla="*/ f58 1 97"/>
              <a:gd name="f78" fmla="*/ f59 1 97"/>
              <a:gd name="f79" fmla="*/ f60 1 97"/>
              <a:gd name="f80" fmla="*/ f61 1 97"/>
              <a:gd name="f81" fmla="*/ f62 1 97"/>
              <a:gd name="f82" fmla="*/ f63 1 97"/>
              <a:gd name="f83" fmla="*/ f64 1 97"/>
              <a:gd name="f84" fmla="*/ f65 1 97"/>
              <a:gd name="f85" fmla="*/ f66 1 97"/>
              <a:gd name="f86" fmla="*/ f67 1 97"/>
              <a:gd name="f87" fmla="*/ f68 1 97"/>
              <a:gd name="f88" fmla="*/ f69 1 97"/>
              <a:gd name="f89" fmla="*/ 0 1 f51"/>
              <a:gd name="f90" fmla="*/ f47 1 f51"/>
              <a:gd name="f91" fmla="*/ f71 1 f51"/>
              <a:gd name="f92" fmla="*/ f72 1 f51"/>
              <a:gd name="f93" fmla="*/ f73 1 f51"/>
              <a:gd name="f94" fmla="*/ f74 1 f51"/>
              <a:gd name="f95" fmla="*/ f75 1 f51"/>
              <a:gd name="f96" fmla="*/ f76 1 f51"/>
              <a:gd name="f97" fmla="*/ f77 1 f51"/>
              <a:gd name="f98" fmla="*/ f78 1 f51"/>
              <a:gd name="f99" fmla="*/ f79 1 f51"/>
              <a:gd name="f100" fmla="*/ f80 1 f51"/>
              <a:gd name="f101" fmla="*/ f81 1 f51"/>
              <a:gd name="f102" fmla="*/ f82 1 f51"/>
              <a:gd name="f103" fmla="*/ f83 1 f51"/>
              <a:gd name="f104" fmla="*/ f84 1 f51"/>
              <a:gd name="f105" fmla="*/ f85 1 f51"/>
              <a:gd name="f106" fmla="*/ f86 1 f51"/>
              <a:gd name="f107" fmla="*/ f87 1 f51"/>
              <a:gd name="f108" fmla="*/ f88 1 f51"/>
              <a:gd name="f109" fmla="*/ f89 f44 1"/>
              <a:gd name="f110" fmla="*/ f90 f44 1"/>
              <a:gd name="f111" fmla="*/ f90 f45 1"/>
              <a:gd name="f112" fmla="*/ f89 f45 1"/>
              <a:gd name="f113" fmla="*/ f91 f44 1"/>
              <a:gd name="f114" fmla="*/ f92 f45 1"/>
              <a:gd name="f115" fmla="*/ f93 f44 1"/>
              <a:gd name="f116" fmla="*/ f94 f45 1"/>
              <a:gd name="f117" fmla="*/ f95 f44 1"/>
              <a:gd name="f118" fmla="*/ f96 f45 1"/>
              <a:gd name="f119" fmla="*/ f97 f44 1"/>
              <a:gd name="f120" fmla="*/ f95 f45 1"/>
              <a:gd name="f121" fmla="*/ f98 f44 1"/>
              <a:gd name="f122" fmla="*/ f99 f45 1"/>
              <a:gd name="f123" fmla="*/ f100 f44 1"/>
              <a:gd name="f124" fmla="*/ f101 f45 1"/>
              <a:gd name="f125" fmla="*/ f99 f44 1"/>
              <a:gd name="f126" fmla="*/ f98 f45 1"/>
              <a:gd name="f127" fmla="*/ f102 f44 1"/>
              <a:gd name="f128" fmla="*/ f103 f45 1"/>
              <a:gd name="f129" fmla="*/ f96 f44 1"/>
              <a:gd name="f130" fmla="*/ f104 f44 1"/>
              <a:gd name="f131" fmla="*/ f105 f45 1"/>
              <a:gd name="f132" fmla="*/ f106 f44 1"/>
              <a:gd name="f133" fmla="*/ f91 f45 1"/>
              <a:gd name="f134" fmla="*/ f107 f44 1"/>
              <a:gd name="f135" fmla="*/ f108 f45 1"/>
              <a:gd name="f136" fmla="*/ f108 f44 1"/>
              <a:gd name="f137" fmla="*/ f107 f4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0">
                <a:pos x="f113" y="f114"/>
              </a:cxn>
              <a:cxn ang="f70">
                <a:pos x="f115" y="f116"/>
              </a:cxn>
              <a:cxn ang="f70">
                <a:pos x="f117" y="f118"/>
              </a:cxn>
              <a:cxn ang="f70">
                <a:pos x="f119" y="f120"/>
              </a:cxn>
              <a:cxn ang="f70">
                <a:pos x="f121" y="f122"/>
              </a:cxn>
              <a:cxn ang="f70">
                <a:pos x="f123" y="f124"/>
              </a:cxn>
              <a:cxn ang="f70">
                <a:pos x="f125" y="f126"/>
              </a:cxn>
              <a:cxn ang="f70">
                <a:pos x="f127" y="f128"/>
              </a:cxn>
              <a:cxn ang="f70">
                <a:pos x="f129" y="f120"/>
              </a:cxn>
              <a:cxn ang="f70">
                <a:pos x="f130" y="f131"/>
              </a:cxn>
              <a:cxn ang="f70">
                <a:pos x="f132" y="f133"/>
              </a:cxn>
              <a:cxn ang="f70">
                <a:pos x="f134" y="f135"/>
              </a:cxn>
              <a:cxn ang="f70">
                <a:pos x="f136" y="f137"/>
              </a:cxn>
              <a:cxn ang="f70">
                <a:pos x="f113" y="f114"/>
              </a:cxn>
            </a:cxnLst>
            <a:rect l="f109" t="f112" r="f110" b="f111"/>
            <a:pathLst>
              <a:path w="97" h="97">
                <a:moveTo>
                  <a:pt x="f7" y="f8"/>
                </a:moveTo>
                <a:cubicBezTo>
                  <a:pt x="f9" y="f10"/>
                  <a:pt x="f11" y="f9"/>
                  <a:pt x="f12" y="f11"/>
                </a:cubicBezTo>
                <a:cubicBezTo>
                  <a:pt x="f13" y="f14"/>
                  <a:pt x="f15" y="f16"/>
                  <a:pt x="f17" y="f18"/>
                </a:cubicBezTo>
                <a:cubicBezTo>
                  <a:pt x="f19" y="f20"/>
                  <a:pt x="f21" y="f20"/>
                  <a:pt x="f22" y="f17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6" y="f29"/>
                  <a:pt x="f30" y="f31"/>
                  <a:pt x="f32" y="f33"/>
                </a:cubicBezTo>
                <a:cubicBezTo>
                  <a:pt x="f31" y="f30"/>
                  <a:pt x="f29" y="f6"/>
                  <a:pt x="f28" y="f27"/>
                </a:cubicBezTo>
                <a:cubicBezTo>
                  <a:pt x="f26" y="f25"/>
                  <a:pt x="f34" y="f35"/>
                  <a:pt x="f26" y="f36"/>
                </a:cubicBezTo>
                <a:cubicBezTo>
                  <a:pt x="f17" y="f28"/>
                  <a:pt x="f20" y="f19"/>
                  <a:pt x="f18" y="f17"/>
                </a:cubicBezTo>
                <a:cubicBezTo>
                  <a:pt x="f16" y="f15"/>
                  <a:pt x="f14" y="f13"/>
                  <a:pt x="f37" y="f38"/>
                </a:cubicBezTo>
                <a:cubicBezTo>
                  <a:pt x="f9" y="f11"/>
                  <a:pt x="f10" y="f7"/>
                  <a:pt x="f39" y="f7"/>
                </a:cubicBezTo>
                <a:cubicBezTo>
                  <a:pt x="f40" y="f11"/>
                  <a:pt x="f5" y="f10"/>
                  <a:pt x="f5" y="f41"/>
                </a:cubicBezTo>
                <a:cubicBezTo>
                  <a:pt x="f5" y="f42"/>
                  <a:pt x="f40" y="f5"/>
                  <a:pt x="f41" y="f5"/>
                </a:cubicBezTo>
                <a:cubicBezTo>
                  <a:pt x="f10" y="f5"/>
                  <a:pt x="f7" y="f40"/>
                  <a:pt x="f7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2" name="Freeform 44">
            <a:extLst>
              <a:ext uri="{FF2B5EF4-FFF2-40B4-BE49-F238E27FC236}">
                <a16:creationId xmlns:a16="http://schemas.microsoft.com/office/drawing/2014/main" id="{5D614C5D-C7A8-DAD7-02E9-372954B60902}"/>
              </a:ext>
            </a:extLst>
          </p:cNvPr>
          <p:cNvSpPr/>
          <p:nvPr/>
        </p:nvSpPr>
        <p:spPr>
          <a:xfrm>
            <a:off x="2643192" y="1787523"/>
            <a:ext cx="328617" cy="32385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8"/>
              <a:gd name="f7" fmla="val 96"/>
              <a:gd name="f8" fmla="val 17"/>
              <a:gd name="f9" fmla="val 10"/>
              <a:gd name="f10" fmla="val 6"/>
              <a:gd name="f11" fmla="val 93"/>
              <a:gd name="f12" fmla="val 3"/>
              <a:gd name="f13" fmla="val 87"/>
              <a:gd name="f14" fmla="val 81"/>
              <a:gd name="f15" fmla="val 1"/>
              <a:gd name="f16" fmla="val 75"/>
              <a:gd name="f17" fmla="val 70"/>
              <a:gd name="f18" fmla="val 65"/>
              <a:gd name="f19" fmla="val 16"/>
              <a:gd name="f20" fmla="val 63"/>
              <a:gd name="f21" fmla="val 22"/>
              <a:gd name="f22" fmla="val 66"/>
              <a:gd name="f23" fmla="val 26"/>
              <a:gd name="f24" fmla="val 68"/>
              <a:gd name="f25" fmla="val 28"/>
              <a:gd name="f26" fmla="val 67"/>
              <a:gd name="f27" fmla="val 31"/>
              <a:gd name="f28" fmla="val 64"/>
              <a:gd name="f29" fmla="val 47"/>
              <a:gd name="f30" fmla="val 48"/>
              <a:gd name="f31" fmla="val 62"/>
              <a:gd name="f32" fmla="val 33"/>
              <a:gd name="f33" fmla="val 78"/>
              <a:gd name="f34" fmla="val 80"/>
              <a:gd name="f35" fmla="val 15"/>
              <a:gd name="f36" fmla="val 13"/>
              <a:gd name="f37" fmla="val 79"/>
              <a:gd name="f38" fmla="val 4"/>
              <a:gd name="f39" fmla="val 83"/>
              <a:gd name="f40" fmla="val 88"/>
              <a:gd name="f41" fmla="val 94"/>
              <a:gd name="f42" fmla="val 9"/>
              <a:gd name="f43" fmla="val 97"/>
              <a:gd name="f44" fmla="val 14"/>
              <a:gd name="f45" fmla="val 18"/>
              <a:gd name="f46" fmla="val 84"/>
              <a:gd name="f47" fmla="val 82"/>
              <a:gd name="f48" fmla="val 20"/>
              <a:gd name="f49" fmla="val 35"/>
              <a:gd name="f50" fmla="val 49"/>
              <a:gd name="f51" fmla="val 51"/>
              <a:gd name="f52" fmla="val 30"/>
              <a:gd name="f53" fmla="val 69"/>
              <a:gd name="f54" fmla="val 71"/>
              <a:gd name="f55" fmla="val 85"/>
              <a:gd name="f56" fmla="+- 0 0 -90"/>
              <a:gd name="f57" fmla="*/ f3 1 98"/>
              <a:gd name="f58" fmla="*/ f4 1 96"/>
              <a:gd name="f59" fmla="val f5"/>
              <a:gd name="f60" fmla="val f6"/>
              <a:gd name="f61" fmla="val f7"/>
              <a:gd name="f62" fmla="*/ f56 f0 1"/>
              <a:gd name="f63" fmla="+- f61 0 f59"/>
              <a:gd name="f64" fmla="+- f60 0 f59"/>
              <a:gd name="f65" fmla="*/ f62 1 f2"/>
              <a:gd name="f66" fmla="*/ f64 1 98"/>
              <a:gd name="f67" fmla="*/ f63 1 96"/>
              <a:gd name="f68" fmla="*/ 17 f64 1"/>
              <a:gd name="f69" fmla="*/ 96 f63 1"/>
              <a:gd name="f70" fmla="*/ 3 f64 1"/>
              <a:gd name="f71" fmla="*/ 87 f63 1"/>
              <a:gd name="f72" fmla="*/ 6 f64 1"/>
              <a:gd name="f73" fmla="*/ 70 f63 1"/>
              <a:gd name="f74" fmla="*/ 22 f64 1"/>
              <a:gd name="f75" fmla="*/ 66 f63 1"/>
              <a:gd name="f76" fmla="*/ 31 f64 1"/>
              <a:gd name="f77" fmla="*/ 64 f63 1"/>
              <a:gd name="f78" fmla="*/ 78 f64 1"/>
              <a:gd name="f79" fmla="*/ 17 f63 1"/>
              <a:gd name="f80" fmla="*/ 80 f64 1"/>
              <a:gd name="f81" fmla="*/ 10 f63 1"/>
              <a:gd name="f82" fmla="*/ 88 f64 1"/>
              <a:gd name="f83" fmla="*/ 0 f63 1"/>
              <a:gd name="f84" fmla="*/ 98 f64 1"/>
              <a:gd name="f85" fmla="*/ 9 f63 1"/>
              <a:gd name="f86" fmla="*/ 20 f63 1"/>
              <a:gd name="f87" fmla="*/ 33 f64 1"/>
              <a:gd name="f88" fmla="*/ 75 f63 1"/>
              <a:gd name="f89" fmla="+- f65 0 f1"/>
              <a:gd name="f90" fmla="*/ f68 1 98"/>
              <a:gd name="f91" fmla="*/ f69 1 96"/>
              <a:gd name="f92" fmla="*/ f70 1 98"/>
              <a:gd name="f93" fmla="*/ f71 1 96"/>
              <a:gd name="f94" fmla="*/ f72 1 98"/>
              <a:gd name="f95" fmla="*/ f73 1 96"/>
              <a:gd name="f96" fmla="*/ f74 1 98"/>
              <a:gd name="f97" fmla="*/ f75 1 96"/>
              <a:gd name="f98" fmla="*/ f76 1 98"/>
              <a:gd name="f99" fmla="*/ f77 1 96"/>
              <a:gd name="f100" fmla="*/ f78 1 98"/>
              <a:gd name="f101" fmla="*/ f79 1 96"/>
              <a:gd name="f102" fmla="*/ f80 1 98"/>
              <a:gd name="f103" fmla="*/ f81 1 96"/>
              <a:gd name="f104" fmla="*/ f82 1 98"/>
              <a:gd name="f105" fmla="*/ f83 1 96"/>
              <a:gd name="f106" fmla="*/ f84 1 98"/>
              <a:gd name="f107" fmla="*/ f85 1 96"/>
              <a:gd name="f108" fmla="*/ f86 1 96"/>
              <a:gd name="f109" fmla="*/ f87 1 98"/>
              <a:gd name="f110" fmla="*/ f88 1 96"/>
              <a:gd name="f111" fmla="*/ 0 1 f66"/>
              <a:gd name="f112" fmla="*/ f60 1 f66"/>
              <a:gd name="f113" fmla="*/ 0 1 f67"/>
              <a:gd name="f114" fmla="*/ f61 1 f67"/>
              <a:gd name="f115" fmla="*/ f90 1 f66"/>
              <a:gd name="f116" fmla="*/ f91 1 f67"/>
              <a:gd name="f117" fmla="*/ f92 1 f66"/>
              <a:gd name="f118" fmla="*/ f93 1 f67"/>
              <a:gd name="f119" fmla="*/ f94 1 f66"/>
              <a:gd name="f120" fmla="*/ f95 1 f67"/>
              <a:gd name="f121" fmla="*/ f96 1 f66"/>
              <a:gd name="f122" fmla="*/ f97 1 f67"/>
              <a:gd name="f123" fmla="*/ f98 1 f66"/>
              <a:gd name="f124" fmla="*/ f99 1 f67"/>
              <a:gd name="f125" fmla="*/ f100 1 f66"/>
              <a:gd name="f126" fmla="*/ f101 1 f67"/>
              <a:gd name="f127" fmla="*/ f102 1 f66"/>
              <a:gd name="f128" fmla="*/ f103 1 f67"/>
              <a:gd name="f129" fmla="*/ f104 1 f66"/>
              <a:gd name="f130" fmla="*/ f105 1 f67"/>
              <a:gd name="f131" fmla="*/ f106 1 f66"/>
              <a:gd name="f132" fmla="*/ f107 1 f67"/>
              <a:gd name="f133" fmla="*/ f108 1 f67"/>
              <a:gd name="f134" fmla="*/ f109 1 f66"/>
              <a:gd name="f135" fmla="*/ f110 1 f67"/>
              <a:gd name="f136" fmla="*/ f111 f57 1"/>
              <a:gd name="f137" fmla="*/ f112 f57 1"/>
              <a:gd name="f138" fmla="*/ f114 f58 1"/>
              <a:gd name="f139" fmla="*/ f113 f58 1"/>
              <a:gd name="f140" fmla="*/ f115 f57 1"/>
              <a:gd name="f141" fmla="*/ f116 f58 1"/>
              <a:gd name="f142" fmla="*/ f117 f57 1"/>
              <a:gd name="f143" fmla="*/ f118 f58 1"/>
              <a:gd name="f144" fmla="*/ f119 f57 1"/>
              <a:gd name="f145" fmla="*/ f120 f58 1"/>
              <a:gd name="f146" fmla="*/ f121 f57 1"/>
              <a:gd name="f147" fmla="*/ f122 f58 1"/>
              <a:gd name="f148" fmla="*/ f123 f57 1"/>
              <a:gd name="f149" fmla="*/ f124 f58 1"/>
              <a:gd name="f150" fmla="*/ f125 f57 1"/>
              <a:gd name="f151" fmla="*/ f126 f58 1"/>
              <a:gd name="f152" fmla="*/ f127 f57 1"/>
              <a:gd name="f153" fmla="*/ f128 f58 1"/>
              <a:gd name="f154" fmla="*/ f129 f57 1"/>
              <a:gd name="f155" fmla="*/ f130 f58 1"/>
              <a:gd name="f156" fmla="*/ f131 f57 1"/>
              <a:gd name="f157" fmla="*/ f132 f58 1"/>
              <a:gd name="f158" fmla="*/ f133 f58 1"/>
              <a:gd name="f159" fmla="*/ f134 f57 1"/>
              <a:gd name="f160" fmla="*/ f135 f5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9">
                <a:pos x="f140" y="f141"/>
              </a:cxn>
              <a:cxn ang="f89">
                <a:pos x="f142" y="f143"/>
              </a:cxn>
              <a:cxn ang="f89">
                <a:pos x="f144" y="f145"/>
              </a:cxn>
              <a:cxn ang="f89">
                <a:pos x="f146" y="f147"/>
              </a:cxn>
              <a:cxn ang="f89">
                <a:pos x="f148" y="f149"/>
              </a:cxn>
              <a:cxn ang="f89">
                <a:pos x="f150" y="f151"/>
              </a:cxn>
              <a:cxn ang="f89">
                <a:pos x="f152" y="f153"/>
              </a:cxn>
              <a:cxn ang="f89">
                <a:pos x="f154" y="f155"/>
              </a:cxn>
              <a:cxn ang="f89">
                <a:pos x="f156" y="f157"/>
              </a:cxn>
              <a:cxn ang="f89">
                <a:pos x="f154" y="f151"/>
              </a:cxn>
              <a:cxn ang="f89">
                <a:pos x="f152" y="f158"/>
              </a:cxn>
              <a:cxn ang="f89">
                <a:pos x="f159" y="f147"/>
              </a:cxn>
              <a:cxn ang="f89">
                <a:pos x="f148" y="f160"/>
              </a:cxn>
              <a:cxn ang="f89">
                <a:pos x="f140" y="f141"/>
              </a:cxn>
            </a:cxnLst>
            <a:rect l="f136" t="f139" r="f137" b="f138"/>
            <a:pathLst>
              <a:path w="98" h="96">
                <a:moveTo>
                  <a:pt x="f8" y="f7"/>
                </a:moveTo>
                <a:cubicBezTo>
                  <a:pt x="f9" y="f7"/>
                  <a:pt x="f10" y="f11"/>
                  <a:pt x="f12" y="f13"/>
                </a:cubicBezTo>
                <a:cubicBezTo>
                  <a:pt x="f5" y="f14"/>
                  <a:pt x="f15" y="f16"/>
                  <a:pt x="f10" y="f17"/>
                </a:cubicBezTo>
                <a:cubicBezTo>
                  <a:pt x="f9" y="f18"/>
                  <a:pt x="f19" y="f20"/>
                  <a:pt x="f21" y="f22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9" y="f30"/>
                  <a:pt x="f31" y="f32"/>
                  <a:pt x="f33" y="f8"/>
                </a:cubicBezTo>
                <a:cubicBezTo>
                  <a:pt x="f34" y="f35"/>
                  <a:pt x="f14" y="f36"/>
                  <a:pt x="f34" y="f9"/>
                </a:cubicBezTo>
                <a:cubicBezTo>
                  <a:pt x="f37" y="f38"/>
                  <a:pt x="f39" y="f5"/>
                  <a:pt x="f40" y="f5"/>
                </a:cubicBezTo>
                <a:cubicBezTo>
                  <a:pt x="f41" y="f5"/>
                  <a:pt x="f6" y="f38"/>
                  <a:pt x="f6" y="f42"/>
                </a:cubicBezTo>
                <a:cubicBezTo>
                  <a:pt x="f43" y="f44"/>
                  <a:pt x="f11" y="f45"/>
                  <a:pt x="f40" y="f8"/>
                </a:cubicBezTo>
                <a:cubicBezTo>
                  <a:pt x="f46" y="f19"/>
                  <a:pt x="f47" y="f8"/>
                  <a:pt x="f34" y="f48"/>
                </a:cubicBezTo>
                <a:cubicBezTo>
                  <a:pt x="f18" y="f49"/>
                  <a:pt x="f50" y="f51"/>
                  <a:pt x="f32" y="f22"/>
                </a:cubicBezTo>
                <a:cubicBezTo>
                  <a:pt x="f52" y="f53"/>
                  <a:pt x="f52" y="f54"/>
                  <a:pt x="f27" y="f16"/>
                </a:cubicBezTo>
                <a:cubicBezTo>
                  <a:pt x="f49" y="f55"/>
                  <a:pt x="f25" y="f7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3" name="Freeform 45">
            <a:extLst>
              <a:ext uri="{FF2B5EF4-FFF2-40B4-BE49-F238E27FC236}">
                <a16:creationId xmlns:a16="http://schemas.microsoft.com/office/drawing/2014/main" id="{414C7552-79A3-0163-3148-A698D5F1BFA1}"/>
              </a:ext>
            </a:extLst>
          </p:cNvPr>
          <p:cNvSpPr/>
          <p:nvPr/>
        </p:nvSpPr>
        <p:spPr>
          <a:xfrm>
            <a:off x="3092455" y="914400"/>
            <a:ext cx="111127" cy="43179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3"/>
              <a:gd name="f7" fmla="val 128"/>
              <a:gd name="f8" fmla="val 18"/>
              <a:gd name="f9" fmla="val 32"/>
              <a:gd name="f10" fmla="val 23"/>
              <a:gd name="f11" fmla="val 30"/>
              <a:gd name="f12" fmla="val 28"/>
              <a:gd name="f13" fmla="val 24"/>
              <a:gd name="f14" fmla="val 31"/>
              <a:gd name="f15" fmla="val 20"/>
              <a:gd name="f16" fmla="val 19"/>
              <a:gd name="f17" fmla="val 34"/>
              <a:gd name="f18" fmla="val 37"/>
              <a:gd name="f19" fmla="val 60"/>
              <a:gd name="f20" fmla="val 83"/>
              <a:gd name="f21" fmla="val 106"/>
              <a:gd name="f22" fmla="val 109"/>
              <a:gd name="f23" fmla="val 110"/>
              <a:gd name="f24" fmla="val 22"/>
              <a:gd name="f25" fmla="val 111"/>
              <a:gd name="f26" fmla="val 27"/>
              <a:gd name="f27" fmla="val 115"/>
              <a:gd name="f28" fmla="val 120"/>
              <a:gd name="f29" fmla="val 124"/>
              <a:gd name="f30" fmla="val 15"/>
              <a:gd name="f31" fmla="val 11"/>
              <a:gd name="f32" fmla="val 125"/>
              <a:gd name="f33" fmla="val 7"/>
              <a:gd name="f34" fmla="val 121"/>
              <a:gd name="f35" fmla="val 8"/>
              <a:gd name="f36" fmla="val 13"/>
              <a:gd name="f37" fmla="val 16"/>
              <a:gd name="f38" fmla="val 108"/>
              <a:gd name="f39" fmla="val 105"/>
              <a:gd name="f40" fmla="val 82"/>
              <a:gd name="f41" fmla="val 10"/>
              <a:gd name="f42" fmla="val 3"/>
              <a:gd name="f43" fmla="val 2"/>
              <a:gd name="f44" fmla="val 12"/>
              <a:gd name="f45" fmla="val 5"/>
              <a:gd name="f46" fmla="val 1"/>
              <a:gd name="f47" fmla="val 9"/>
              <a:gd name="f48" fmla="+- 0 0 -90"/>
              <a:gd name="f49" fmla="*/ f3 1 33"/>
              <a:gd name="f50" fmla="*/ f4 1 128"/>
              <a:gd name="f51" fmla="val f5"/>
              <a:gd name="f52" fmla="val f6"/>
              <a:gd name="f53" fmla="val f7"/>
              <a:gd name="f54" fmla="*/ f48 f0 1"/>
              <a:gd name="f55" fmla="+- f53 0 f51"/>
              <a:gd name="f56" fmla="+- f52 0 f51"/>
              <a:gd name="f57" fmla="*/ f54 1 f2"/>
              <a:gd name="f58" fmla="*/ f56 1 33"/>
              <a:gd name="f59" fmla="*/ f55 1 128"/>
              <a:gd name="f60" fmla="*/ 33 f56 1"/>
              <a:gd name="f61" fmla="*/ 18 f55 1"/>
              <a:gd name="f62" fmla="*/ 24 f56 1"/>
              <a:gd name="f63" fmla="*/ 31 f55 1"/>
              <a:gd name="f64" fmla="*/ 19 f56 1"/>
              <a:gd name="f65" fmla="*/ 37 f55 1"/>
              <a:gd name="f66" fmla="*/ 106 f55 1"/>
              <a:gd name="f67" fmla="*/ 22 f56 1"/>
              <a:gd name="f68" fmla="*/ 111 f55 1"/>
              <a:gd name="f69" fmla="*/ 124 f55 1"/>
              <a:gd name="f70" fmla="*/ 11 f56 1"/>
              <a:gd name="f71" fmla="*/ 125 f55 1"/>
              <a:gd name="f72" fmla="*/ 13 f56 1"/>
              <a:gd name="f73" fmla="*/ 16 f56 1"/>
              <a:gd name="f74" fmla="*/ 105 f55 1"/>
              <a:gd name="f75" fmla="*/ 10 f56 1"/>
              <a:gd name="f76" fmla="*/ 30 f55 1"/>
              <a:gd name="f77" fmla="*/ 2 f56 1"/>
              <a:gd name="f78" fmla="*/ 12 f55 1"/>
              <a:gd name="f79" fmla="*/ 20 f56 1"/>
              <a:gd name="f80" fmla="*/ 1 f55 1"/>
              <a:gd name="f81" fmla="+- f57 0 f1"/>
              <a:gd name="f82" fmla="*/ f60 1 33"/>
              <a:gd name="f83" fmla="*/ f61 1 128"/>
              <a:gd name="f84" fmla="*/ f62 1 33"/>
              <a:gd name="f85" fmla="*/ f63 1 128"/>
              <a:gd name="f86" fmla="*/ f64 1 33"/>
              <a:gd name="f87" fmla="*/ f65 1 128"/>
              <a:gd name="f88" fmla="*/ f66 1 128"/>
              <a:gd name="f89" fmla="*/ f67 1 33"/>
              <a:gd name="f90" fmla="*/ f68 1 128"/>
              <a:gd name="f91" fmla="*/ f69 1 128"/>
              <a:gd name="f92" fmla="*/ f70 1 33"/>
              <a:gd name="f93" fmla="*/ f71 1 128"/>
              <a:gd name="f94" fmla="*/ f72 1 33"/>
              <a:gd name="f95" fmla="*/ f73 1 33"/>
              <a:gd name="f96" fmla="*/ f74 1 128"/>
              <a:gd name="f97" fmla="*/ f75 1 33"/>
              <a:gd name="f98" fmla="*/ f76 1 128"/>
              <a:gd name="f99" fmla="*/ f77 1 33"/>
              <a:gd name="f100" fmla="*/ f78 1 128"/>
              <a:gd name="f101" fmla="*/ f79 1 33"/>
              <a:gd name="f102" fmla="*/ f80 1 128"/>
              <a:gd name="f103" fmla="*/ 0 1 f58"/>
              <a:gd name="f104" fmla="*/ f52 1 f58"/>
              <a:gd name="f105" fmla="*/ 0 1 f59"/>
              <a:gd name="f106" fmla="*/ f53 1 f59"/>
              <a:gd name="f107" fmla="*/ f82 1 f58"/>
              <a:gd name="f108" fmla="*/ f83 1 f59"/>
              <a:gd name="f109" fmla="*/ f84 1 f58"/>
              <a:gd name="f110" fmla="*/ f85 1 f59"/>
              <a:gd name="f111" fmla="*/ f86 1 f58"/>
              <a:gd name="f112" fmla="*/ f87 1 f59"/>
              <a:gd name="f113" fmla="*/ f88 1 f59"/>
              <a:gd name="f114" fmla="*/ f89 1 f58"/>
              <a:gd name="f115" fmla="*/ f90 1 f59"/>
              <a:gd name="f116" fmla="*/ f91 1 f59"/>
              <a:gd name="f117" fmla="*/ f92 1 f58"/>
              <a:gd name="f118" fmla="*/ f93 1 f59"/>
              <a:gd name="f119" fmla="*/ f94 1 f58"/>
              <a:gd name="f120" fmla="*/ f95 1 f58"/>
              <a:gd name="f121" fmla="*/ f96 1 f59"/>
              <a:gd name="f122" fmla="*/ f97 1 f58"/>
              <a:gd name="f123" fmla="*/ f98 1 f59"/>
              <a:gd name="f124" fmla="*/ f99 1 f58"/>
              <a:gd name="f125" fmla="*/ f100 1 f59"/>
              <a:gd name="f126" fmla="*/ f101 1 f58"/>
              <a:gd name="f127" fmla="*/ f102 1 f59"/>
              <a:gd name="f128" fmla="*/ f103 f49 1"/>
              <a:gd name="f129" fmla="*/ f104 f49 1"/>
              <a:gd name="f130" fmla="*/ f106 f50 1"/>
              <a:gd name="f131" fmla="*/ f105 f50 1"/>
              <a:gd name="f132" fmla="*/ f107 f49 1"/>
              <a:gd name="f133" fmla="*/ f108 f50 1"/>
              <a:gd name="f134" fmla="*/ f109 f49 1"/>
              <a:gd name="f135" fmla="*/ f110 f50 1"/>
              <a:gd name="f136" fmla="*/ f111 f49 1"/>
              <a:gd name="f137" fmla="*/ f112 f50 1"/>
              <a:gd name="f138" fmla="*/ f113 f50 1"/>
              <a:gd name="f139" fmla="*/ f114 f49 1"/>
              <a:gd name="f140" fmla="*/ f115 f50 1"/>
              <a:gd name="f141" fmla="*/ f116 f50 1"/>
              <a:gd name="f142" fmla="*/ f117 f49 1"/>
              <a:gd name="f143" fmla="*/ f118 f50 1"/>
              <a:gd name="f144" fmla="*/ f119 f49 1"/>
              <a:gd name="f145" fmla="*/ f120 f49 1"/>
              <a:gd name="f146" fmla="*/ f121 f50 1"/>
              <a:gd name="f147" fmla="*/ f122 f49 1"/>
              <a:gd name="f148" fmla="*/ f123 f50 1"/>
              <a:gd name="f149" fmla="*/ f124 f49 1"/>
              <a:gd name="f150" fmla="*/ f125 f50 1"/>
              <a:gd name="f151" fmla="*/ f126 f49 1"/>
              <a:gd name="f152" fmla="*/ f127 f5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1">
                <a:pos x="f132" y="f133"/>
              </a:cxn>
              <a:cxn ang="f81">
                <a:pos x="f134" y="f135"/>
              </a:cxn>
              <a:cxn ang="f81">
                <a:pos x="f136" y="f137"/>
              </a:cxn>
              <a:cxn ang="f81">
                <a:pos x="f136" y="f138"/>
              </a:cxn>
              <a:cxn ang="f81">
                <a:pos x="f139" y="f140"/>
              </a:cxn>
              <a:cxn ang="f81">
                <a:pos x="f134" y="f141"/>
              </a:cxn>
              <a:cxn ang="f81">
                <a:pos x="f142" y="f143"/>
              </a:cxn>
              <a:cxn ang="f81">
                <a:pos x="f144" y="f140"/>
              </a:cxn>
              <a:cxn ang="f81">
                <a:pos x="f145" y="f146"/>
              </a:cxn>
              <a:cxn ang="f81">
                <a:pos x="f145" y="f137"/>
              </a:cxn>
              <a:cxn ang="f81">
                <a:pos x="f147" y="f148"/>
              </a:cxn>
              <a:cxn ang="f81">
                <a:pos x="f149" y="f150"/>
              </a:cxn>
              <a:cxn ang="f81">
                <a:pos x="f151" y="f152"/>
              </a:cxn>
              <a:cxn ang="f81">
                <a:pos x="f132" y="f133"/>
              </a:cxn>
            </a:cxnLst>
            <a:rect l="f128" t="f131" r="f129" b="f130"/>
            <a:pathLst>
              <a:path w="33" h="128">
                <a:moveTo>
                  <a:pt x="f6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9"/>
                  <a:pt x="f16" y="f17"/>
                  <a:pt x="f16" y="f18"/>
                </a:cubicBezTo>
                <a:cubicBezTo>
                  <a:pt x="f16" y="f19"/>
                  <a:pt x="f16" y="f20"/>
                  <a:pt x="f16" y="f21"/>
                </a:cubicBezTo>
                <a:cubicBezTo>
                  <a:pt x="f16" y="f22"/>
                  <a:pt x="f15" y="f23"/>
                  <a:pt x="f24" y="f25"/>
                </a:cubicBezTo>
                <a:cubicBezTo>
                  <a:pt x="f26" y="f27"/>
                  <a:pt x="f26" y="f28"/>
                  <a:pt x="f13" y="f29"/>
                </a:cubicBezTo>
                <a:cubicBezTo>
                  <a:pt x="f15" y="f7"/>
                  <a:pt x="f30" y="f7"/>
                  <a:pt x="f31" y="f32"/>
                </a:cubicBezTo>
                <a:cubicBezTo>
                  <a:pt x="f33" y="f34"/>
                  <a:pt x="f35" y="f27"/>
                  <a:pt x="f36" y="f25"/>
                </a:cubicBezTo>
                <a:cubicBezTo>
                  <a:pt x="f30" y="f22"/>
                  <a:pt x="f37" y="f38"/>
                  <a:pt x="f37" y="f39"/>
                </a:cubicBezTo>
                <a:cubicBezTo>
                  <a:pt x="f30" y="f40"/>
                  <a:pt x="f30" y="f19"/>
                  <a:pt x="f37" y="f18"/>
                </a:cubicBezTo>
                <a:cubicBezTo>
                  <a:pt x="f37" y="f6"/>
                  <a:pt x="f36" y="f9"/>
                  <a:pt x="f41" y="f11"/>
                </a:cubicBezTo>
                <a:cubicBezTo>
                  <a:pt x="f42" y="f26"/>
                  <a:pt x="f5" y="f16"/>
                  <a:pt x="f43" y="f44"/>
                </a:cubicBezTo>
                <a:cubicBezTo>
                  <a:pt x="f45" y="f45"/>
                  <a:pt x="f44" y="f5"/>
                  <a:pt x="f15" y="f46"/>
                </a:cubicBezTo>
                <a:cubicBezTo>
                  <a:pt x="f26" y="f43"/>
                  <a:pt x="f6" y="f47"/>
                  <a:pt x="f6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4" name="Freeform 46">
            <a:extLst>
              <a:ext uri="{FF2B5EF4-FFF2-40B4-BE49-F238E27FC236}">
                <a16:creationId xmlns:a16="http://schemas.microsoft.com/office/drawing/2014/main" id="{F380DD1F-4D6B-0909-CECC-E556A6C7BFBA}"/>
              </a:ext>
            </a:extLst>
          </p:cNvPr>
          <p:cNvSpPr/>
          <p:nvPr/>
        </p:nvSpPr>
        <p:spPr>
          <a:xfrm>
            <a:off x="901698" y="1154109"/>
            <a:ext cx="322261" cy="32702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6"/>
              <a:gd name="f7" fmla="val 97"/>
              <a:gd name="f8" fmla="val 31"/>
              <a:gd name="f9" fmla="val 16"/>
              <a:gd name="f10" fmla="val 17"/>
              <a:gd name="f11" fmla="val 18"/>
              <a:gd name="f12" fmla="val 26"/>
              <a:gd name="f13" fmla="val 32"/>
              <a:gd name="f14" fmla="val 30"/>
              <a:gd name="f15" fmla="val 36"/>
              <a:gd name="f16" fmla="val 34"/>
              <a:gd name="f17" fmla="val 50"/>
              <a:gd name="f18" fmla="val 48"/>
              <a:gd name="f19" fmla="val 64"/>
              <a:gd name="f20" fmla="val 62"/>
              <a:gd name="f21" fmla="val 78"/>
              <a:gd name="f22" fmla="val 76"/>
              <a:gd name="f23" fmla="val 81"/>
              <a:gd name="f24" fmla="val 79"/>
              <a:gd name="f25" fmla="val 83"/>
              <a:gd name="f26" fmla="val 87"/>
              <a:gd name="f27" fmla="val 80"/>
              <a:gd name="f28" fmla="val 92"/>
              <a:gd name="f29" fmla="val 88"/>
              <a:gd name="f30" fmla="val 93"/>
              <a:gd name="f31" fmla="val 82"/>
              <a:gd name="f32" fmla="val 77"/>
              <a:gd name="f33" fmla="val 61"/>
              <a:gd name="f34" fmla="val 46"/>
              <a:gd name="f35" fmla="val 33"/>
              <a:gd name="f36" fmla="val 28"/>
              <a:gd name="f37" fmla="val 25"/>
              <a:gd name="f38" fmla="val 29"/>
              <a:gd name="f39" fmla="val 21"/>
              <a:gd name="f40" fmla="val 14"/>
              <a:gd name="f41" fmla="val 7"/>
              <a:gd name="f42" fmla="val 3"/>
              <a:gd name="f43" fmla="val 20"/>
              <a:gd name="f44" fmla="val 12"/>
              <a:gd name="f45" fmla="val 2"/>
              <a:gd name="f46" fmla="val 27"/>
              <a:gd name="f47" fmla="val 4"/>
              <a:gd name="f48" fmla="val 9"/>
              <a:gd name="f49" fmla="+- 0 0 -90"/>
              <a:gd name="f50" fmla="*/ f3 1 96"/>
              <a:gd name="f51" fmla="*/ f4 1 97"/>
              <a:gd name="f52" fmla="val f5"/>
              <a:gd name="f53" fmla="val f6"/>
              <a:gd name="f54" fmla="val f7"/>
              <a:gd name="f55" fmla="*/ f49 f0 1"/>
              <a:gd name="f56" fmla="+- f54 0 f52"/>
              <a:gd name="f57" fmla="+- f53 0 f52"/>
              <a:gd name="f58" fmla="*/ f55 1 f2"/>
              <a:gd name="f59" fmla="*/ f57 1 96"/>
              <a:gd name="f60" fmla="*/ f56 1 97"/>
              <a:gd name="f61" fmla="*/ 31 f57 1"/>
              <a:gd name="f62" fmla="*/ 16 f56 1"/>
              <a:gd name="f63" fmla="*/ 18 f56 1"/>
              <a:gd name="f64" fmla="*/ 36 f57 1"/>
              <a:gd name="f65" fmla="*/ 34 f56 1"/>
              <a:gd name="f66" fmla="*/ 78 f57 1"/>
              <a:gd name="f67" fmla="*/ 76 f56 1"/>
              <a:gd name="f68" fmla="*/ 87 f57 1"/>
              <a:gd name="f69" fmla="*/ 80 f56 1"/>
              <a:gd name="f70" fmla="*/ 96 f57 1"/>
              <a:gd name="f71" fmla="*/ 88 f56 1"/>
              <a:gd name="f72" fmla="*/ 88 f57 1"/>
              <a:gd name="f73" fmla="*/ 97 f56 1"/>
              <a:gd name="f74" fmla="*/ 79 f57 1"/>
              <a:gd name="f75" fmla="*/ 87 f56 1"/>
              <a:gd name="f76" fmla="*/ 77 f57 1"/>
              <a:gd name="f77" fmla="*/ 79 f56 1"/>
              <a:gd name="f78" fmla="*/ 33 f56 1"/>
              <a:gd name="f79" fmla="*/ 21 f57 1"/>
              <a:gd name="f80" fmla="*/ 31 f56 1"/>
              <a:gd name="f81" fmla="*/ 3 f57 1"/>
              <a:gd name="f82" fmla="*/ 25 f56 1"/>
              <a:gd name="f83" fmla="*/ 7 f56 1"/>
              <a:gd name="f84" fmla="*/ 20 f57 1"/>
              <a:gd name="f85" fmla="*/ 2 f56 1"/>
              <a:gd name="f86" fmla="+- f58 0 f1"/>
              <a:gd name="f87" fmla="*/ f61 1 96"/>
              <a:gd name="f88" fmla="*/ f62 1 97"/>
              <a:gd name="f89" fmla="*/ f63 1 97"/>
              <a:gd name="f90" fmla="*/ f64 1 96"/>
              <a:gd name="f91" fmla="*/ f65 1 97"/>
              <a:gd name="f92" fmla="*/ f66 1 96"/>
              <a:gd name="f93" fmla="*/ f67 1 97"/>
              <a:gd name="f94" fmla="*/ f68 1 96"/>
              <a:gd name="f95" fmla="*/ f69 1 97"/>
              <a:gd name="f96" fmla="*/ f70 1 96"/>
              <a:gd name="f97" fmla="*/ f71 1 97"/>
              <a:gd name="f98" fmla="*/ f72 1 96"/>
              <a:gd name="f99" fmla="*/ f73 1 97"/>
              <a:gd name="f100" fmla="*/ f74 1 96"/>
              <a:gd name="f101" fmla="*/ f75 1 97"/>
              <a:gd name="f102" fmla="*/ f76 1 96"/>
              <a:gd name="f103" fmla="*/ f77 1 97"/>
              <a:gd name="f104" fmla="*/ f78 1 97"/>
              <a:gd name="f105" fmla="*/ f79 1 96"/>
              <a:gd name="f106" fmla="*/ f80 1 97"/>
              <a:gd name="f107" fmla="*/ f81 1 96"/>
              <a:gd name="f108" fmla="*/ f82 1 97"/>
              <a:gd name="f109" fmla="*/ f83 1 97"/>
              <a:gd name="f110" fmla="*/ f84 1 96"/>
              <a:gd name="f111" fmla="*/ f85 1 97"/>
              <a:gd name="f112" fmla="*/ 0 1 f59"/>
              <a:gd name="f113" fmla="*/ f53 1 f59"/>
              <a:gd name="f114" fmla="*/ 0 1 f60"/>
              <a:gd name="f115" fmla="*/ f54 1 f60"/>
              <a:gd name="f116" fmla="*/ f87 1 f59"/>
              <a:gd name="f117" fmla="*/ f88 1 f60"/>
              <a:gd name="f118" fmla="*/ f89 1 f60"/>
              <a:gd name="f119" fmla="*/ f90 1 f59"/>
              <a:gd name="f120" fmla="*/ f91 1 f60"/>
              <a:gd name="f121" fmla="*/ f92 1 f59"/>
              <a:gd name="f122" fmla="*/ f93 1 f60"/>
              <a:gd name="f123" fmla="*/ f94 1 f59"/>
              <a:gd name="f124" fmla="*/ f95 1 f60"/>
              <a:gd name="f125" fmla="*/ f96 1 f59"/>
              <a:gd name="f126" fmla="*/ f97 1 f60"/>
              <a:gd name="f127" fmla="*/ f98 1 f59"/>
              <a:gd name="f128" fmla="*/ f99 1 f60"/>
              <a:gd name="f129" fmla="*/ f100 1 f59"/>
              <a:gd name="f130" fmla="*/ f101 1 f60"/>
              <a:gd name="f131" fmla="*/ f102 1 f59"/>
              <a:gd name="f132" fmla="*/ f103 1 f60"/>
              <a:gd name="f133" fmla="*/ f104 1 f60"/>
              <a:gd name="f134" fmla="*/ f105 1 f59"/>
              <a:gd name="f135" fmla="*/ f106 1 f60"/>
              <a:gd name="f136" fmla="*/ f107 1 f59"/>
              <a:gd name="f137" fmla="*/ f108 1 f60"/>
              <a:gd name="f138" fmla="*/ f109 1 f60"/>
              <a:gd name="f139" fmla="*/ f110 1 f59"/>
              <a:gd name="f140" fmla="*/ f111 1 f60"/>
              <a:gd name="f141" fmla="*/ f112 f50 1"/>
              <a:gd name="f142" fmla="*/ f113 f50 1"/>
              <a:gd name="f143" fmla="*/ f115 f51 1"/>
              <a:gd name="f144" fmla="*/ f114 f51 1"/>
              <a:gd name="f145" fmla="*/ f116 f50 1"/>
              <a:gd name="f146" fmla="*/ f117 f51 1"/>
              <a:gd name="f147" fmla="*/ f118 f51 1"/>
              <a:gd name="f148" fmla="*/ f119 f50 1"/>
              <a:gd name="f149" fmla="*/ f120 f51 1"/>
              <a:gd name="f150" fmla="*/ f121 f50 1"/>
              <a:gd name="f151" fmla="*/ f122 f51 1"/>
              <a:gd name="f152" fmla="*/ f123 f50 1"/>
              <a:gd name="f153" fmla="*/ f124 f51 1"/>
              <a:gd name="f154" fmla="*/ f125 f50 1"/>
              <a:gd name="f155" fmla="*/ f126 f51 1"/>
              <a:gd name="f156" fmla="*/ f127 f50 1"/>
              <a:gd name="f157" fmla="*/ f128 f51 1"/>
              <a:gd name="f158" fmla="*/ f129 f50 1"/>
              <a:gd name="f159" fmla="*/ f130 f51 1"/>
              <a:gd name="f160" fmla="*/ f131 f50 1"/>
              <a:gd name="f161" fmla="*/ f132 f51 1"/>
              <a:gd name="f162" fmla="*/ f133 f51 1"/>
              <a:gd name="f163" fmla="*/ f134 f50 1"/>
              <a:gd name="f164" fmla="*/ f135 f51 1"/>
              <a:gd name="f165" fmla="*/ f136 f50 1"/>
              <a:gd name="f166" fmla="*/ f137 f51 1"/>
              <a:gd name="f167" fmla="*/ f138 f51 1"/>
              <a:gd name="f168" fmla="*/ f139 f50 1"/>
              <a:gd name="f169" fmla="*/ f140 f5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6">
                <a:pos x="f145" y="f146"/>
              </a:cxn>
              <a:cxn ang="f86">
                <a:pos x="f145" y="f147"/>
              </a:cxn>
              <a:cxn ang="f86">
                <a:pos x="f148" y="f149"/>
              </a:cxn>
              <a:cxn ang="f86">
                <a:pos x="f150" y="f151"/>
              </a:cxn>
              <a:cxn ang="f86">
                <a:pos x="f152" y="f153"/>
              </a:cxn>
              <a:cxn ang="f86">
                <a:pos x="f154" y="f155"/>
              </a:cxn>
              <a:cxn ang="f86">
                <a:pos x="f156" y="f157"/>
              </a:cxn>
              <a:cxn ang="f86">
                <a:pos x="f158" y="f159"/>
              </a:cxn>
              <a:cxn ang="f86">
                <a:pos x="f160" y="f161"/>
              </a:cxn>
              <a:cxn ang="f86">
                <a:pos x="f145" y="f162"/>
              </a:cxn>
              <a:cxn ang="f86">
                <a:pos x="f163" y="f164"/>
              </a:cxn>
              <a:cxn ang="f86">
                <a:pos x="f165" y="f166"/>
              </a:cxn>
              <a:cxn ang="f86">
                <a:pos x="f165" y="f167"/>
              </a:cxn>
              <a:cxn ang="f86">
                <a:pos x="f168" y="f169"/>
              </a:cxn>
              <a:cxn ang="f86">
                <a:pos x="f145" y="f146"/>
              </a:cxn>
            </a:cxnLst>
            <a:rect l="f141" t="f144" r="f142" b="f143"/>
            <a:pathLst>
              <a:path w="96" h="97">
                <a:moveTo>
                  <a:pt x="f8" y="f9"/>
                </a:moveTo>
                <a:cubicBezTo>
                  <a:pt x="f8" y="f10"/>
                  <a:pt x="f8" y="f11"/>
                  <a:pt x="f8" y="f11"/>
                </a:cubicBezTo>
                <a:cubicBezTo>
                  <a:pt x="f12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25" y="f23"/>
                  <a:pt x="f26" y="f27"/>
                </a:cubicBezTo>
                <a:cubicBezTo>
                  <a:pt x="f28" y="f21"/>
                  <a:pt x="f6" y="f25"/>
                  <a:pt x="f6" y="f29"/>
                </a:cubicBezTo>
                <a:cubicBezTo>
                  <a:pt x="f6" y="f30"/>
                  <a:pt x="f30" y="f7"/>
                  <a:pt x="f29" y="f7"/>
                </a:cubicBezTo>
                <a:cubicBezTo>
                  <a:pt x="f31" y="f7"/>
                  <a:pt x="f21" y="f28"/>
                  <a:pt x="f24" y="f26"/>
                </a:cubicBezTo>
                <a:cubicBezTo>
                  <a:pt x="f27" y="f25"/>
                  <a:pt x="f24" y="f23"/>
                  <a:pt x="f32" y="f24"/>
                </a:cubicBezTo>
                <a:cubicBezTo>
                  <a:pt x="f33" y="f19"/>
                  <a:pt x="f34" y="f18"/>
                  <a:pt x="f8" y="f35"/>
                </a:cubicBezTo>
                <a:cubicBezTo>
                  <a:pt x="f36" y="f14"/>
                  <a:pt x="f37" y="f38"/>
                  <a:pt x="f39" y="f8"/>
                </a:cubicBezTo>
                <a:cubicBezTo>
                  <a:pt x="f40" y="f16"/>
                  <a:pt x="f41" y="f8"/>
                  <a:pt x="f42" y="f37"/>
                </a:cubicBezTo>
                <a:cubicBezTo>
                  <a:pt x="f5" y="f43"/>
                  <a:pt x="f5" y="f44"/>
                  <a:pt x="f42" y="f41"/>
                </a:cubicBezTo>
                <a:cubicBezTo>
                  <a:pt x="f41" y="f45"/>
                  <a:pt x="f40" y="f5"/>
                  <a:pt x="f43" y="f45"/>
                </a:cubicBezTo>
                <a:cubicBezTo>
                  <a:pt x="f46" y="f47"/>
                  <a:pt x="f8" y="f48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5" name="Freeform 47">
            <a:extLst>
              <a:ext uri="{FF2B5EF4-FFF2-40B4-BE49-F238E27FC236}">
                <a16:creationId xmlns:a16="http://schemas.microsoft.com/office/drawing/2014/main" id="{20941D91-4923-8276-9181-29AF03AEA660}"/>
              </a:ext>
            </a:extLst>
          </p:cNvPr>
          <p:cNvSpPr/>
          <p:nvPr/>
        </p:nvSpPr>
        <p:spPr>
          <a:xfrm>
            <a:off x="1584326" y="1154109"/>
            <a:ext cx="325434" cy="32702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7"/>
              <a:gd name="f7" fmla="val 17"/>
              <a:gd name="f8" fmla="val 87"/>
              <a:gd name="f9" fmla="val 93"/>
              <a:gd name="f10" fmla="val 14"/>
              <a:gd name="f11" fmla="val 9"/>
              <a:gd name="f12" fmla="val 4"/>
              <a:gd name="f13" fmla="val 88"/>
              <a:gd name="f14" fmla="val 84"/>
              <a:gd name="f15" fmla="val 80"/>
              <a:gd name="f16" fmla="val 13"/>
              <a:gd name="f17" fmla="val 81"/>
              <a:gd name="f18" fmla="val 16"/>
              <a:gd name="f19" fmla="val 79"/>
              <a:gd name="f20" fmla="val 18"/>
              <a:gd name="f21" fmla="val 77"/>
              <a:gd name="f22" fmla="val 34"/>
              <a:gd name="f23" fmla="val 61"/>
              <a:gd name="f24" fmla="val 49"/>
              <a:gd name="f25" fmla="val 46"/>
              <a:gd name="f26" fmla="val 64"/>
              <a:gd name="f27" fmla="val 30"/>
              <a:gd name="f28" fmla="val 67"/>
              <a:gd name="f29" fmla="val 28"/>
              <a:gd name="f30" fmla="val 68"/>
              <a:gd name="f31" fmla="val 26"/>
              <a:gd name="f32" fmla="val 66"/>
              <a:gd name="f33" fmla="val 22"/>
              <a:gd name="f34" fmla="val 63"/>
              <a:gd name="f35" fmla="val 7"/>
              <a:gd name="f36" fmla="val 72"/>
              <a:gd name="f37" fmla="val 78"/>
              <a:gd name="f38" fmla="val 1"/>
              <a:gd name="f39" fmla="val 92"/>
              <a:gd name="f40" fmla="val 6"/>
              <a:gd name="f41" fmla="val 11"/>
              <a:gd name="f42" fmla="val 19"/>
              <a:gd name="f43" fmla="val 94"/>
              <a:gd name="f44" fmla="val 25"/>
              <a:gd name="f45" fmla="val 90"/>
              <a:gd name="f46" fmla="val 31"/>
              <a:gd name="f47" fmla="val 82"/>
              <a:gd name="f48" fmla="val 75"/>
              <a:gd name="f49" fmla="val 29"/>
              <a:gd name="f50" fmla="val 69"/>
              <a:gd name="f51" fmla="val 33"/>
              <a:gd name="f52" fmla="val 51"/>
              <a:gd name="f53" fmla="val 48"/>
              <a:gd name="f54" fmla="val 36"/>
              <a:gd name="f55" fmla="val 20"/>
              <a:gd name="f56" fmla="val 15"/>
              <a:gd name="f57" fmla="+- 0 0 -90"/>
              <a:gd name="f58" fmla="*/ f3 1 97"/>
              <a:gd name="f59" fmla="*/ f4 1 97"/>
              <a:gd name="f60" fmla="val f5"/>
              <a:gd name="f61" fmla="val f6"/>
              <a:gd name="f62" fmla="*/ f57 f0 1"/>
              <a:gd name="f63" fmla="+- f61 0 f60"/>
              <a:gd name="f64" fmla="*/ f62 1 f2"/>
              <a:gd name="f65" fmla="*/ f63 1 97"/>
              <a:gd name="f66" fmla="*/ 17 f63 1"/>
              <a:gd name="f67" fmla="*/ 87 f63 1"/>
              <a:gd name="f68" fmla="*/ 9 f63 1"/>
              <a:gd name="f69" fmla="*/ 97 f63 1"/>
              <a:gd name="f70" fmla="*/ 0 f63 1"/>
              <a:gd name="f71" fmla="*/ 88 f63 1"/>
              <a:gd name="f72" fmla="*/ 80 f63 1"/>
              <a:gd name="f73" fmla="*/ 18 f63 1"/>
              <a:gd name="f74" fmla="*/ 77 f63 1"/>
              <a:gd name="f75" fmla="*/ 64 f63 1"/>
              <a:gd name="f76" fmla="*/ 30 f63 1"/>
              <a:gd name="f77" fmla="*/ 66 f63 1"/>
              <a:gd name="f78" fmla="*/ 22 f63 1"/>
              <a:gd name="f79" fmla="*/ 72 f63 1"/>
              <a:gd name="f80" fmla="*/ 4 f63 1"/>
              <a:gd name="f81" fmla="*/ 92 f63 1"/>
              <a:gd name="f82" fmla="*/ 6 f63 1"/>
              <a:gd name="f83" fmla="*/ 94 f63 1"/>
              <a:gd name="f84" fmla="*/ 25 f63 1"/>
              <a:gd name="f85" fmla="*/ 75 f63 1"/>
              <a:gd name="f86" fmla="*/ 31 f63 1"/>
              <a:gd name="f87" fmla="*/ 67 f63 1"/>
              <a:gd name="f88" fmla="*/ 33 f63 1"/>
              <a:gd name="f89" fmla="*/ 20 f63 1"/>
              <a:gd name="f90" fmla="*/ 79 f63 1"/>
              <a:gd name="f91" fmla="+- f64 0 f1"/>
              <a:gd name="f92" fmla="*/ f66 1 97"/>
              <a:gd name="f93" fmla="*/ f67 1 97"/>
              <a:gd name="f94" fmla="*/ f68 1 97"/>
              <a:gd name="f95" fmla="*/ f69 1 97"/>
              <a:gd name="f96" fmla="*/ f70 1 97"/>
              <a:gd name="f97" fmla="*/ f71 1 97"/>
              <a:gd name="f98" fmla="*/ f72 1 97"/>
              <a:gd name="f99" fmla="*/ f73 1 97"/>
              <a:gd name="f100" fmla="*/ f74 1 97"/>
              <a:gd name="f101" fmla="*/ f75 1 97"/>
              <a:gd name="f102" fmla="*/ f76 1 97"/>
              <a:gd name="f103" fmla="*/ f77 1 97"/>
              <a:gd name="f104" fmla="*/ f78 1 97"/>
              <a:gd name="f105" fmla="*/ f79 1 97"/>
              <a:gd name="f106" fmla="*/ f80 1 97"/>
              <a:gd name="f107" fmla="*/ f81 1 97"/>
              <a:gd name="f108" fmla="*/ f82 1 97"/>
              <a:gd name="f109" fmla="*/ f83 1 97"/>
              <a:gd name="f110" fmla="*/ f84 1 97"/>
              <a:gd name="f111" fmla="*/ f85 1 97"/>
              <a:gd name="f112" fmla="*/ f86 1 97"/>
              <a:gd name="f113" fmla="*/ f87 1 97"/>
              <a:gd name="f114" fmla="*/ f88 1 97"/>
              <a:gd name="f115" fmla="*/ f89 1 97"/>
              <a:gd name="f116" fmla="*/ f90 1 97"/>
              <a:gd name="f117" fmla="*/ 0 1 f65"/>
              <a:gd name="f118" fmla="*/ f61 1 f65"/>
              <a:gd name="f119" fmla="*/ f92 1 f65"/>
              <a:gd name="f120" fmla="*/ f93 1 f65"/>
              <a:gd name="f121" fmla="*/ f94 1 f65"/>
              <a:gd name="f122" fmla="*/ f95 1 f65"/>
              <a:gd name="f123" fmla="*/ f96 1 f65"/>
              <a:gd name="f124" fmla="*/ f97 1 f65"/>
              <a:gd name="f125" fmla="*/ f98 1 f65"/>
              <a:gd name="f126" fmla="*/ f99 1 f65"/>
              <a:gd name="f127" fmla="*/ f100 1 f65"/>
              <a:gd name="f128" fmla="*/ f101 1 f65"/>
              <a:gd name="f129" fmla="*/ f102 1 f65"/>
              <a:gd name="f130" fmla="*/ f103 1 f65"/>
              <a:gd name="f131" fmla="*/ f104 1 f65"/>
              <a:gd name="f132" fmla="*/ f105 1 f65"/>
              <a:gd name="f133" fmla="*/ f106 1 f65"/>
              <a:gd name="f134" fmla="*/ f107 1 f65"/>
              <a:gd name="f135" fmla="*/ f108 1 f65"/>
              <a:gd name="f136" fmla="*/ f109 1 f65"/>
              <a:gd name="f137" fmla="*/ f110 1 f65"/>
              <a:gd name="f138" fmla="*/ f111 1 f65"/>
              <a:gd name="f139" fmla="*/ f112 1 f65"/>
              <a:gd name="f140" fmla="*/ f113 1 f65"/>
              <a:gd name="f141" fmla="*/ f114 1 f65"/>
              <a:gd name="f142" fmla="*/ f115 1 f65"/>
              <a:gd name="f143" fmla="*/ f116 1 f65"/>
              <a:gd name="f144" fmla="*/ f117 f58 1"/>
              <a:gd name="f145" fmla="*/ f118 f58 1"/>
              <a:gd name="f146" fmla="*/ f118 f59 1"/>
              <a:gd name="f147" fmla="*/ f117 f59 1"/>
              <a:gd name="f148" fmla="*/ f119 f58 1"/>
              <a:gd name="f149" fmla="*/ f120 f59 1"/>
              <a:gd name="f150" fmla="*/ f121 f58 1"/>
              <a:gd name="f151" fmla="*/ f122 f59 1"/>
              <a:gd name="f152" fmla="*/ f123 f58 1"/>
              <a:gd name="f153" fmla="*/ f124 f59 1"/>
              <a:gd name="f154" fmla="*/ f125 f59 1"/>
              <a:gd name="f155" fmla="*/ f126 f58 1"/>
              <a:gd name="f156" fmla="*/ f127 f59 1"/>
              <a:gd name="f157" fmla="*/ f128 f58 1"/>
              <a:gd name="f158" fmla="*/ f129 f59 1"/>
              <a:gd name="f159" fmla="*/ f130 f58 1"/>
              <a:gd name="f160" fmla="*/ f131 f59 1"/>
              <a:gd name="f161" fmla="*/ f132 f58 1"/>
              <a:gd name="f162" fmla="*/ f133 f59 1"/>
              <a:gd name="f163" fmla="*/ f134 f58 1"/>
              <a:gd name="f164" fmla="*/ f135 f59 1"/>
              <a:gd name="f165" fmla="*/ f136 f58 1"/>
              <a:gd name="f166" fmla="*/ f137 f59 1"/>
              <a:gd name="f167" fmla="*/ f138 f58 1"/>
              <a:gd name="f168" fmla="*/ f139 f59 1"/>
              <a:gd name="f169" fmla="*/ f140 f58 1"/>
              <a:gd name="f170" fmla="*/ f141 f59 1"/>
              <a:gd name="f171" fmla="*/ f142 f58 1"/>
              <a:gd name="f172" fmla="*/ f143 f5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1">
                <a:pos x="f148" y="f149"/>
              </a:cxn>
              <a:cxn ang="f91">
                <a:pos x="f150" y="f151"/>
              </a:cxn>
              <a:cxn ang="f91">
                <a:pos x="f152" y="f153"/>
              </a:cxn>
              <a:cxn ang="f91">
                <a:pos x="f150" y="f154"/>
              </a:cxn>
              <a:cxn ang="f91">
                <a:pos x="f155" y="f156"/>
              </a:cxn>
              <a:cxn ang="f91">
                <a:pos x="f157" y="f158"/>
              </a:cxn>
              <a:cxn ang="f91">
                <a:pos x="f159" y="f160"/>
              </a:cxn>
              <a:cxn ang="f91">
                <a:pos x="f161" y="f162"/>
              </a:cxn>
              <a:cxn ang="f91">
                <a:pos x="f163" y="f164"/>
              </a:cxn>
              <a:cxn ang="f91">
                <a:pos x="f165" y="f166"/>
              </a:cxn>
              <a:cxn ang="f91">
                <a:pos x="f167" y="f168"/>
              </a:cxn>
              <a:cxn ang="f91">
                <a:pos x="f169" y="f170"/>
              </a:cxn>
              <a:cxn ang="f91">
                <a:pos x="f171" y="f172"/>
              </a:cxn>
              <a:cxn ang="f91">
                <a:pos x="f148" y="f149"/>
              </a:cxn>
            </a:cxnLst>
            <a:rect l="f144" t="f147" r="f145" b="f146"/>
            <a:pathLst>
              <a:path w="97" h="97">
                <a:moveTo>
                  <a:pt x="f7" y="f8"/>
                </a:moveTo>
                <a:cubicBezTo>
                  <a:pt x="f7" y="f9"/>
                  <a:pt x="f10" y="f6"/>
                  <a:pt x="f11" y="f6"/>
                </a:cubicBezTo>
                <a:cubicBezTo>
                  <a:pt x="f12" y="f6"/>
                  <a:pt x="f5" y="f9"/>
                  <a:pt x="f5" y="f13"/>
                </a:cubicBezTo>
                <a:cubicBezTo>
                  <a:pt x="f5" y="f14"/>
                  <a:pt x="f12" y="f15"/>
                  <a:pt x="f11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34" y="f18"/>
                  <a:pt x="f32" y="f35"/>
                  <a:pt x="f36" y="f12"/>
                </a:cubicBezTo>
                <a:cubicBezTo>
                  <a:pt x="f37" y="f5"/>
                  <a:pt x="f8" y="f38"/>
                  <a:pt x="f39" y="f40"/>
                </a:cubicBezTo>
                <a:cubicBezTo>
                  <a:pt x="f6" y="f41"/>
                  <a:pt x="f6" y="f42"/>
                  <a:pt x="f43" y="f44"/>
                </a:cubicBezTo>
                <a:cubicBezTo>
                  <a:pt x="f45" y="f46"/>
                  <a:pt x="f47" y="f22"/>
                  <a:pt x="f48" y="f46"/>
                </a:cubicBezTo>
                <a:cubicBezTo>
                  <a:pt x="f36" y="f49"/>
                  <a:pt x="f50" y="f27"/>
                  <a:pt x="f28" y="f51"/>
                </a:cubicBezTo>
                <a:cubicBezTo>
                  <a:pt x="f52" y="f53"/>
                  <a:pt x="f54" y="f26"/>
                  <a:pt x="f55" y="f19"/>
                </a:cubicBezTo>
                <a:cubicBezTo>
                  <a:pt x="f20" y="f47"/>
                  <a:pt x="f56" y="f14"/>
                  <a:pt x="f7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6" name="Freeform 48">
            <a:extLst>
              <a:ext uri="{FF2B5EF4-FFF2-40B4-BE49-F238E27FC236}">
                <a16:creationId xmlns:a16="http://schemas.microsoft.com/office/drawing/2014/main" id="{6F5A2516-B627-7B2F-2850-EA6EEC8C1373}"/>
              </a:ext>
            </a:extLst>
          </p:cNvPr>
          <p:cNvSpPr/>
          <p:nvPr/>
        </p:nvSpPr>
        <p:spPr>
          <a:xfrm>
            <a:off x="2460622" y="1550986"/>
            <a:ext cx="427033" cy="1158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7"/>
              <a:gd name="f7" fmla="val 34"/>
              <a:gd name="f8" fmla="val 70"/>
              <a:gd name="f9" fmla="val 18"/>
              <a:gd name="f10" fmla="val 59"/>
              <a:gd name="f11" fmla="val 48"/>
              <a:gd name="f12" fmla="val 37"/>
              <a:gd name="f13" fmla="val 31"/>
              <a:gd name="f14" fmla="val 19"/>
              <a:gd name="f15" fmla="val 30"/>
              <a:gd name="f16" fmla="val 23"/>
              <a:gd name="f17" fmla="val 27"/>
              <a:gd name="f18" fmla="val 11"/>
              <a:gd name="f19" fmla="val 5"/>
              <a:gd name="f20" fmla="val 16"/>
              <a:gd name="f21" fmla="val 9"/>
              <a:gd name="f22" fmla="val 6"/>
              <a:gd name="f23" fmla="val 3"/>
              <a:gd name="f24" fmla="val 13"/>
              <a:gd name="f25" fmla="val 1"/>
              <a:gd name="f26" fmla="val 20"/>
              <a:gd name="f27" fmla="val 15"/>
              <a:gd name="f28" fmla="val 81"/>
              <a:gd name="f29" fmla="val 102"/>
              <a:gd name="f30" fmla="val 106"/>
              <a:gd name="f31" fmla="val 109"/>
              <a:gd name="f32" fmla="val 111"/>
              <a:gd name="f33" fmla="val 114"/>
              <a:gd name="f34" fmla="val 7"/>
              <a:gd name="f35" fmla="val 120"/>
              <a:gd name="f36" fmla="val 123"/>
              <a:gd name="f37" fmla="val 10"/>
              <a:gd name="f38" fmla="val 14"/>
              <a:gd name="f39" fmla="val 124"/>
              <a:gd name="f40" fmla="val 26"/>
              <a:gd name="f41" fmla="val 22"/>
              <a:gd name="f42" fmla="val 103"/>
              <a:gd name="f43" fmla="val 92"/>
              <a:gd name="f44" fmla="+- 0 0 -90"/>
              <a:gd name="f45" fmla="*/ f3 1 127"/>
              <a:gd name="f46" fmla="*/ f4 1 34"/>
              <a:gd name="f47" fmla="val f5"/>
              <a:gd name="f48" fmla="val f6"/>
              <a:gd name="f49" fmla="val f7"/>
              <a:gd name="f50" fmla="*/ f44 f0 1"/>
              <a:gd name="f51" fmla="+- f49 0 f47"/>
              <a:gd name="f52" fmla="+- f48 0 f47"/>
              <a:gd name="f53" fmla="*/ f50 1 f2"/>
              <a:gd name="f54" fmla="*/ f52 1 127"/>
              <a:gd name="f55" fmla="*/ f51 1 34"/>
              <a:gd name="f56" fmla="*/ 70 f52 1"/>
              <a:gd name="f57" fmla="*/ 18 f51 1"/>
              <a:gd name="f58" fmla="*/ 37 f52 1"/>
              <a:gd name="f59" fmla="*/ 30 f52 1"/>
              <a:gd name="f60" fmla="*/ 23 f51 1"/>
              <a:gd name="f61" fmla="*/ 11 f52 1"/>
              <a:gd name="f62" fmla="*/ 31 f51 1"/>
              <a:gd name="f63" fmla="*/ 0 f52 1"/>
              <a:gd name="f64" fmla="*/ 16 f51 1"/>
              <a:gd name="f65" fmla="*/ 13 f52 1"/>
              <a:gd name="f66" fmla="*/ 1 f51 1"/>
              <a:gd name="f67" fmla="*/ 11 f51 1"/>
              <a:gd name="f68" fmla="*/ 15 f51 1"/>
              <a:gd name="f69" fmla="*/ 102 f52 1"/>
              <a:gd name="f70" fmla="*/ 111 f52 1"/>
              <a:gd name="f71" fmla="*/ 123 f52 1"/>
              <a:gd name="f72" fmla="*/ 10 f51 1"/>
              <a:gd name="f73" fmla="*/ 124 f52 1"/>
              <a:gd name="f74" fmla="*/ 22 f51 1"/>
              <a:gd name="f75" fmla="*/ 103 f52 1"/>
              <a:gd name="f76" fmla="+- f53 0 f1"/>
              <a:gd name="f77" fmla="*/ f56 1 127"/>
              <a:gd name="f78" fmla="*/ f57 1 34"/>
              <a:gd name="f79" fmla="*/ f58 1 127"/>
              <a:gd name="f80" fmla="*/ f59 1 127"/>
              <a:gd name="f81" fmla="*/ f60 1 34"/>
              <a:gd name="f82" fmla="*/ f61 1 127"/>
              <a:gd name="f83" fmla="*/ f62 1 34"/>
              <a:gd name="f84" fmla="*/ f63 1 127"/>
              <a:gd name="f85" fmla="*/ f64 1 34"/>
              <a:gd name="f86" fmla="*/ f65 1 127"/>
              <a:gd name="f87" fmla="*/ f66 1 34"/>
              <a:gd name="f88" fmla="*/ f67 1 34"/>
              <a:gd name="f89" fmla="*/ f68 1 34"/>
              <a:gd name="f90" fmla="*/ f69 1 127"/>
              <a:gd name="f91" fmla="*/ f70 1 127"/>
              <a:gd name="f92" fmla="*/ f71 1 127"/>
              <a:gd name="f93" fmla="*/ f72 1 34"/>
              <a:gd name="f94" fmla="*/ f73 1 127"/>
              <a:gd name="f95" fmla="*/ f74 1 34"/>
              <a:gd name="f96" fmla="*/ f75 1 127"/>
              <a:gd name="f97" fmla="*/ 0 1 f54"/>
              <a:gd name="f98" fmla="*/ f48 1 f54"/>
              <a:gd name="f99" fmla="*/ 0 1 f55"/>
              <a:gd name="f100" fmla="*/ f49 1 f55"/>
              <a:gd name="f101" fmla="*/ f77 1 f54"/>
              <a:gd name="f102" fmla="*/ f78 1 f55"/>
              <a:gd name="f103" fmla="*/ f79 1 f54"/>
              <a:gd name="f104" fmla="*/ f80 1 f54"/>
              <a:gd name="f105" fmla="*/ f81 1 f55"/>
              <a:gd name="f106" fmla="*/ f82 1 f54"/>
              <a:gd name="f107" fmla="*/ f83 1 f55"/>
              <a:gd name="f108" fmla="*/ f84 1 f54"/>
              <a:gd name="f109" fmla="*/ f85 1 f55"/>
              <a:gd name="f110" fmla="*/ f86 1 f54"/>
              <a:gd name="f111" fmla="*/ f87 1 f55"/>
              <a:gd name="f112" fmla="*/ f88 1 f55"/>
              <a:gd name="f113" fmla="*/ f89 1 f55"/>
              <a:gd name="f114" fmla="*/ f90 1 f54"/>
              <a:gd name="f115" fmla="*/ f91 1 f54"/>
              <a:gd name="f116" fmla="*/ f92 1 f54"/>
              <a:gd name="f117" fmla="*/ f93 1 f55"/>
              <a:gd name="f118" fmla="*/ f94 1 f54"/>
              <a:gd name="f119" fmla="*/ f95 1 f55"/>
              <a:gd name="f120" fmla="*/ f96 1 f54"/>
              <a:gd name="f121" fmla="*/ f97 f45 1"/>
              <a:gd name="f122" fmla="*/ f98 f45 1"/>
              <a:gd name="f123" fmla="*/ f100 f46 1"/>
              <a:gd name="f124" fmla="*/ f99 f46 1"/>
              <a:gd name="f125" fmla="*/ f101 f45 1"/>
              <a:gd name="f126" fmla="*/ f102 f46 1"/>
              <a:gd name="f127" fmla="*/ f103 f45 1"/>
              <a:gd name="f128" fmla="*/ f104 f45 1"/>
              <a:gd name="f129" fmla="*/ f105 f46 1"/>
              <a:gd name="f130" fmla="*/ f106 f45 1"/>
              <a:gd name="f131" fmla="*/ f107 f46 1"/>
              <a:gd name="f132" fmla="*/ f108 f45 1"/>
              <a:gd name="f133" fmla="*/ f109 f46 1"/>
              <a:gd name="f134" fmla="*/ f110 f45 1"/>
              <a:gd name="f135" fmla="*/ f111 f46 1"/>
              <a:gd name="f136" fmla="*/ f112 f46 1"/>
              <a:gd name="f137" fmla="*/ f113 f46 1"/>
              <a:gd name="f138" fmla="*/ f114 f45 1"/>
              <a:gd name="f139" fmla="*/ f115 f45 1"/>
              <a:gd name="f140" fmla="*/ f116 f45 1"/>
              <a:gd name="f141" fmla="*/ f117 f46 1"/>
              <a:gd name="f142" fmla="*/ f118 f45 1"/>
              <a:gd name="f143" fmla="*/ f119 f46 1"/>
              <a:gd name="f144" fmla="*/ f120 f4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6">
                <a:pos x="f125" y="f126"/>
              </a:cxn>
              <a:cxn ang="f76">
                <a:pos x="f127" y="f126"/>
              </a:cxn>
              <a:cxn ang="f76">
                <a:pos x="f128" y="f129"/>
              </a:cxn>
              <a:cxn ang="f76">
                <a:pos x="f130" y="f131"/>
              </a:cxn>
              <a:cxn ang="f76">
                <a:pos x="f132" y="f133"/>
              </a:cxn>
              <a:cxn ang="f76">
                <a:pos x="f134" y="f135"/>
              </a:cxn>
              <a:cxn ang="f76">
                <a:pos x="f128" y="f136"/>
              </a:cxn>
              <a:cxn ang="f76">
                <a:pos x="f127" y="f137"/>
              </a:cxn>
              <a:cxn ang="f76">
                <a:pos x="f138" y="f137"/>
              </a:cxn>
              <a:cxn ang="f76">
                <a:pos x="f139" y="f136"/>
              </a:cxn>
              <a:cxn ang="f76">
                <a:pos x="f140" y="f141"/>
              </a:cxn>
              <a:cxn ang="f76">
                <a:pos x="f142" y="f129"/>
              </a:cxn>
              <a:cxn ang="f76">
                <a:pos x="f139" y="f143"/>
              </a:cxn>
              <a:cxn ang="f76">
                <a:pos x="f144" y="f126"/>
              </a:cxn>
              <a:cxn ang="f76">
                <a:pos x="f125" y="f126"/>
              </a:cxn>
            </a:cxnLst>
            <a:rect l="f121" t="f124" r="f122" b="f123"/>
            <a:pathLst>
              <a:path w="127" h="34">
                <a:moveTo>
                  <a:pt x="f8" y="f9"/>
                </a:moveTo>
                <a:cubicBezTo>
                  <a:pt x="f10" y="f9"/>
                  <a:pt x="f11" y="f9"/>
                  <a:pt x="f12" y="f9"/>
                </a:cubicBezTo>
                <a:cubicBezTo>
                  <a:pt x="f7" y="f9"/>
                  <a:pt x="f13" y="f14"/>
                  <a:pt x="f15" y="f16"/>
                </a:cubicBezTo>
                <a:cubicBezTo>
                  <a:pt x="f17" y="f15"/>
                  <a:pt x="f14" y="f7"/>
                  <a:pt x="f18" y="f13"/>
                </a:cubicBezTo>
                <a:cubicBezTo>
                  <a:pt x="f19" y="f15"/>
                  <a:pt x="f5" y="f16"/>
                  <a:pt x="f5" y="f20"/>
                </a:cubicBezTo>
                <a:cubicBezTo>
                  <a:pt x="f5" y="f21"/>
                  <a:pt x="f22" y="f23"/>
                  <a:pt x="f24" y="f25"/>
                </a:cubicBezTo>
                <a:cubicBezTo>
                  <a:pt x="f26" y="f5"/>
                  <a:pt x="f17" y="f23"/>
                  <a:pt x="f15" y="f18"/>
                </a:cubicBezTo>
                <a:cubicBezTo>
                  <a:pt x="f13" y="f27"/>
                  <a:pt x="f7" y="f27"/>
                  <a:pt x="f12" y="f27"/>
                </a:cubicBezTo>
                <a:cubicBezTo>
                  <a:pt x="f10" y="f27"/>
                  <a:pt x="f28" y="f27"/>
                  <a:pt x="f29" y="f27"/>
                </a:cubicBezTo>
                <a:cubicBezTo>
                  <a:pt x="f30" y="f27"/>
                  <a:pt x="f31" y="f27"/>
                  <a:pt x="f32" y="f18"/>
                </a:cubicBezTo>
                <a:cubicBezTo>
                  <a:pt x="f33" y="f34"/>
                  <a:pt x="f35" y="f34"/>
                  <a:pt x="f36" y="f37"/>
                </a:cubicBezTo>
                <a:cubicBezTo>
                  <a:pt x="f6" y="f38"/>
                  <a:pt x="f6" y="f26"/>
                  <a:pt x="f39" y="f16"/>
                </a:cubicBezTo>
                <a:cubicBezTo>
                  <a:pt x="f35" y="f40"/>
                  <a:pt x="f33" y="f40"/>
                  <a:pt x="f32" y="f41"/>
                </a:cubicBezTo>
                <a:cubicBezTo>
                  <a:pt x="f31" y="f14"/>
                  <a:pt x="f30" y="f9"/>
                  <a:pt x="f42" y="f9"/>
                </a:cubicBezTo>
                <a:cubicBezTo>
                  <a:pt x="f43" y="f9"/>
                  <a:pt x="f28" y="f9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7" name="Freeform 49">
            <a:extLst>
              <a:ext uri="{FF2B5EF4-FFF2-40B4-BE49-F238E27FC236}">
                <a16:creationId xmlns:a16="http://schemas.microsoft.com/office/drawing/2014/main" id="{34C2D3F6-E044-1162-21BB-05D51F886566}"/>
              </a:ext>
            </a:extLst>
          </p:cNvPr>
          <p:cNvSpPr/>
          <p:nvPr/>
        </p:nvSpPr>
        <p:spPr>
          <a:xfrm>
            <a:off x="3413126" y="1550986"/>
            <a:ext cx="427033" cy="1158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7"/>
              <a:gd name="f7" fmla="val 34"/>
              <a:gd name="f8" fmla="val 17"/>
              <a:gd name="f9" fmla="val 24"/>
              <a:gd name="f10" fmla="val 122"/>
              <a:gd name="f11" fmla="val 30"/>
              <a:gd name="f12" fmla="val 115"/>
              <a:gd name="f13" fmla="val 32"/>
              <a:gd name="f14" fmla="val 108"/>
              <a:gd name="f15" fmla="val 101"/>
              <a:gd name="f16" fmla="val 31"/>
              <a:gd name="f17" fmla="val 97"/>
              <a:gd name="f18" fmla="val 95"/>
              <a:gd name="f19" fmla="val 19"/>
              <a:gd name="f20" fmla="val 93"/>
              <a:gd name="f21" fmla="val 18"/>
              <a:gd name="f22" fmla="val 88"/>
              <a:gd name="f23" fmla="val 67"/>
              <a:gd name="f24" fmla="val 46"/>
              <a:gd name="f25" fmla="val 25"/>
              <a:gd name="f26" fmla="val 21"/>
              <a:gd name="f27" fmla="val 16"/>
              <a:gd name="f28" fmla="val 23"/>
              <a:gd name="f29" fmla="val 13"/>
              <a:gd name="f30" fmla="val 27"/>
              <a:gd name="f31" fmla="val 7"/>
              <a:gd name="f32" fmla="val 3"/>
              <a:gd name="f33" fmla="val 15"/>
              <a:gd name="f34" fmla="val 11"/>
              <a:gd name="f35" fmla="val 6"/>
              <a:gd name="f36" fmla="val 12"/>
              <a:gd name="f37" fmla="val 68"/>
              <a:gd name="f38" fmla="val 89"/>
              <a:gd name="f39" fmla="val 100"/>
              <a:gd name="f40" fmla="val 2"/>
              <a:gd name="f41" fmla="val 4"/>
              <a:gd name="f42" fmla="val 126"/>
              <a:gd name="f43" fmla="val 10"/>
              <a:gd name="f44" fmla="+- 0 0 -90"/>
              <a:gd name="f45" fmla="*/ f3 1 127"/>
              <a:gd name="f46" fmla="*/ f4 1 34"/>
              <a:gd name="f47" fmla="val f5"/>
              <a:gd name="f48" fmla="val f6"/>
              <a:gd name="f49" fmla="val f7"/>
              <a:gd name="f50" fmla="*/ f44 f0 1"/>
              <a:gd name="f51" fmla="+- f49 0 f47"/>
              <a:gd name="f52" fmla="+- f48 0 f47"/>
              <a:gd name="f53" fmla="*/ f50 1 f2"/>
              <a:gd name="f54" fmla="*/ f52 1 127"/>
              <a:gd name="f55" fmla="*/ f51 1 34"/>
              <a:gd name="f56" fmla="*/ 127 f52 1"/>
              <a:gd name="f57" fmla="*/ 17 f51 1"/>
              <a:gd name="f58" fmla="*/ 115 f52 1"/>
              <a:gd name="f59" fmla="*/ 32 f51 1"/>
              <a:gd name="f60" fmla="*/ 97 f52 1"/>
              <a:gd name="f61" fmla="*/ 24 f51 1"/>
              <a:gd name="f62" fmla="*/ 88 f52 1"/>
              <a:gd name="f63" fmla="*/ 18 f51 1"/>
              <a:gd name="f64" fmla="*/ 25 f52 1"/>
              <a:gd name="f65" fmla="*/ 16 f52 1"/>
              <a:gd name="f66" fmla="*/ 23 f51 1"/>
              <a:gd name="f67" fmla="*/ 3 f52 1"/>
              <a:gd name="f68" fmla="*/ 11 f51 1"/>
              <a:gd name="f69" fmla="*/ 12 f51 1"/>
              <a:gd name="f70" fmla="*/ 15 f51 1"/>
              <a:gd name="f71" fmla="*/ 89 f52 1"/>
              <a:gd name="f72" fmla="*/ 2 f51 1"/>
              <a:gd name="f73" fmla="+- f53 0 f1"/>
              <a:gd name="f74" fmla="*/ f56 1 127"/>
              <a:gd name="f75" fmla="*/ f57 1 34"/>
              <a:gd name="f76" fmla="*/ f58 1 127"/>
              <a:gd name="f77" fmla="*/ f59 1 34"/>
              <a:gd name="f78" fmla="*/ f60 1 127"/>
              <a:gd name="f79" fmla="*/ f61 1 34"/>
              <a:gd name="f80" fmla="*/ f62 1 127"/>
              <a:gd name="f81" fmla="*/ f63 1 34"/>
              <a:gd name="f82" fmla="*/ f64 1 127"/>
              <a:gd name="f83" fmla="*/ f65 1 127"/>
              <a:gd name="f84" fmla="*/ f66 1 34"/>
              <a:gd name="f85" fmla="*/ f67 1 127"/>
              <a:gd name="f86" fmla="*/ f68 1 34"/>
              <a:gd name="f87" fmla="*/ f69 1 34"/>
              <a:gd name="f88" fmla="*/ f70 1 34"/>
              <a:gd name="f89" fmla="*/ f71 1 127"/>
              <a:gd name="f90" fmla="*/ f72 1 34"/>
              <a:gd name="f91" fmla="*/ 0 1 f54"/>
              <a:gd name="f92" fmla="*/ f48 1 f54"/>
              <a:gd name="f93" fmla="*/ 0 1 f55"/>
              <a:gd name="f94" fmla="*/ f49 1 f55"/>
              <a:gd name="f95" fmla="*/ f74 1 f54"/>
              <a:gd name="f96" fmla="*/ f75 1 f55"/>
              <a:gd name="f97" fmla="*/ f76 1 f54"/>
              <a:gd name="f98" fmla="*/ f77 1 f55"/>
              <a:gd name="f99" fmla="*/ f78 1 f54"/>
              <a:gd name="f100" fmla="*/ f79 1 f55"/>
              <a:gd name="f101" fmla="*/ f80 1 f54"/>
              <a:gd name="f102" fmla="*/ f81 1 f55"/>
              <a:gd name="f103" fmla="*/ f82 1 f54"/>
              <a:gd name="f104" fmla="*/ f83 1 f54"/>
              <a:gd name="f105" fmla="*/ f84 1 f55"/>
              <a:gd name="f106" fmla="*/ f85 1 f54"/>
              <a:gd name="f107" fmla="*/ f86 1 f55"/>
              <a:gd name="f108" fmla="*/ f87 1 f55"/>
              <a:gd name="f109" fmla="*/ f88 1 f55"/>
              <a:gd name="f110" fmla="*/ f89 1 f54"/>
              <a:gd name="f111" fmla="*/ f90 1 f55"/>
              <a:gd name="f112" fmla="*/ f91 f45 1"/>
              <a:gd name="f113" fmla="*/ f92 f45 1"/>
              <a:gd name="f114" fmla="*/ f94 f46 1"/>
              <a:gd name="f115" fmla="*/ f93 f46 1"/>
              <a:gd name="f116" fmla="*/ f95 f45 1"/>
              <a:gd name="f117" fmla="*/ f96 f46 1"/>
              <a:gd name="f118" fmla="*/ f97 f45 1"/>
              <a:gd name="f119" fmla="*/ f98 f46 1"/>
              <a:gd name="f120" fmla="*/ f99 f45 1"/>
              <a:gd name="f121" fmla="*/ f100 f46 1"/>
              <a:gd name="f122" fmla="*/ f101 f45 1"/>
              <a:gd name="f123" fmla="*/ f102 f46 1"/>
              <a:gd name="f124" fmla="*/ f103 f45 1"/>
              <a:gd name="f125" fmla="*/ f104 f45 1"/>
              <a:gd name="f126" fmla="*/ f105 f46 1"/>
              <a:gd name="f127" fmla="*/ f106 f45 1"/>
              <a:gd name="f128" fmla="*/ f107 f46 1"/>
              <a:gd name="f129" fmla="*/ f108 f46 1"/>
              <a:gd name="f130" fmla="*/ f109 f46 1"/>
              <a:gd name="f131" fmla="*/ f110 f45 1"/>
              <a:gd name="f132" fmla="*/ f111 f4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3">
                <a:pos x="f116" y="f117"/>
              </a:cxn>
              <a:cxn ang="f73">
                <a:pos x="f118" y="f119"/>
              </a:cxn>
              <a:cxn ang="f73">
                <a:pos x="f120" y="f121"/>
              </a:cxn>
              <a:cxn ang="f73">
                <a:pos x="f122" y="f123"/>
              </a:cxn>
              <a:cxn ang="f73">
                <a:pos x="f124" y="f123"/>
              </a:cxn>
              <a:cxn ang="f73">
                <a:pos x="f125" y="f126"/>
              </a:cxn>
              <a:cxn ang="f73">
                <a:pos x="f127" y="f126"/>
              </a:cxn>
              <a:cxn ang="f73">
                <a:pos x="f127" y="f128"/>
              </a:cxn>
              <a:cxn ang="f73">
                <a:pos x="f125" y="f129"/>
              </a:cxn>
              <a:cxn ang="f73">
                <a:pos x="f124" y="f130"/>
              </a:cxn>
              <a:cxn ang="f73">
                <a:pos x="f131" y="f130"/>
              </a:cxn>
              <a:cxn ang="f73">
                <a:pos x="f120" y="f128"/>
              </a:cxn>
              <a:cxn ang="f73">
                <a:pos x="f118" y="f132"/>
              </a:cxn>
              <a:cxn ang="f73">
                <a:pos x="f116" y="f117"/>
              </a:cxn>
            </a:cxnLst>
            <a:rect l="f112" t="f115" r="f113" b="f114"/>
            <a:pathLst>
              <a:path w="127" h="34">
                <a:moveTo>
                  <a:pt x="f6" y="f8"/>
                </a:moveTo>
                <a:cubicBezTo>
                  <a:pt x="f6" y="f9"/>
                  <a:pt x="f10" y="f11"/>
                  <a:pt x="f12" y="f13"/>
                </a:cubicBezTo>
                <a:cubicBezTo>
                  <a:pt x="f14" y="f7"/>
                  <a:pt x="f15" y="f16"/>
                  <a:pt x="f17" y="f9"/>
                </a:cubicBezTo>
                <a:cubicBezTo>
                  <a:pt x="f18" y="f19"/>
                  <a:pt x="f20" y="f21"/>
                  <a:pt x="f22" y="f21"/>
                </a:cubicBezTo>
                <a:cubicBezTo>
                  <a:pt x="f23" y="f19"/>
                  <a:pt x="f24" y="f19"/>
                  <a:pt x="f25" y="f21"/>
                </a:cubicBezTo>
                <a:cubicBezTo>
                  <a:pt x="f26" y="f21"/>
                  <a:pt x="f21" y="f19"/>
                  <a:pt x="f27" y="f28"/>
                </a:cubicBezTo>
                <a:cubicBezTo>
                  <a:pt x="f29" y="f30"/>
                  <a:pt x="f31" y="f30"/>
                  <a:pt x="f32" y="f28"/>
                </a:cubicBezTo>
                <a:cubicBezTo>
                  <a:pt x="f5" y="f19"/>
                  <a:pt x="f5" y="f33"/>
                  <a:pt x="f32" y="f34"/>
                </a:cubicBezTo>
                <a:cubicBezTo>
                  <a:pt x="f35" y="f31"/>
                  <a:pt x="f29" y="f31"/>
                  <a:pt x="f27" y="f36"/>
                </a:cubicBezTo>
                <a:cubicBezTo>
                  <a:pt x="f21" y="f33"/>
                  <a:pt x="f26" y="f33"/>
                  <a:pt x="f25" y="f33"/>
                </a:cubicBezTo>
                <a:cubicBezTo>
                  <a:pt x="f24" y="f33"/>
                  <a:pt x="f37" y="f33"/>
                  <a:pt x="f38" y="f33"/>
                </a:cubicBezTo>
                <a:cubicBezTo>
                  <a:pt x="f20" y="f27"/>
                  <a:pt x="f18" y="f33"/>
                  <a:pt x="f17" y="f34"/>
                </a:cubicBezTo>
                <a:cubicBezTo>
                  <a:pt x="f39" y="f32"/>
                  <a:pt x="f14" y="f5"/>
                  <a:pt x="f12" y="f40"/>
                </a:cubicBezTo>
                <a:cubicBezTo>
                  <a:pt x="f10" y="f41"/>
                  <a:pt x="f42" y="f43"/>
                  <a:pt x="f6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8" name="Freeform 50">
            <a:extLst>
              <a:ext uri="{FF2B5EF4-FFF2-40B4-BE49-F238E27FC236}">
                <a16:creationId xmlns:a16="http://schemas.microsoft.com/office/drawing/2014/main" id="{0AB6836A-507C-C338-5985-1DF485D1A872}"/>
              </a:ext>
            </a:extLst>
          </p:cNvPr>
          <p:cNvSpPr/>
          <p:nvPr/>
        </p:nvSpPr>
        <p:spPr>
          <a:xfrm>
            <a:off x="1349380" y="1925634"/>
            <a:ext cx="109535" cy="4254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3"/>
              <a:gd name="f7" fmla="val 126"/>
              <a:gd name="f8" fmla="val 18"/>
              <a:gd name="f9" fmla="val 20"/>
              <a:gd name="f10" fmla="val 23"/>
              <a:gd name="f11" fmla="val 2"/>
              <a:gd name="f12" fmla="val 24"/>
              <a:gd name="f13" fmla="val 5"/>
              <a:gd name="f14" fmla="val 25"/>
              <a:gd name="f15" fmla="val 9"/>
              <a:gd name="f16" fmla="val 13"/>
              <a:gd name="f17" fmla="val 22"/>
              <a:gd name="f18" fmla="val 15"/>
              <a:gd name="f19" fmla="val 21"/>
              <a:gd name="f20" fmla="val 46"/>
              <a:gd name="f21" fmla="val 67"/>
              <a:gd name="f22" fmla="val 88"/>
              <a:gd name="f23" fmla="val 92"/>
              <a:gd name="f24" fmla="val 95"/>
              <a:gd name="f25" fmla="val 96"/>
              <a:gd name="f26" fmla="val 30"/>
              <a:gd name="f27" fmla="val 99"/>
              <a:gd name="f28" fmla="val 107"/>
              <a:gd name="f29" fmla="val 31"/>
              <a:gd name="f30" fmla="val 114"/>
              <a:gd name="f31" fmla="val 121"/>
              <a:gd name="f32" fmla="val 17"/>
              <a:gd name="f33" fmla="val 3"/>
              <a:gd name="f34" fmla="val 1"/>
              <a:gd name="f35" fmla="val 113"/>
              <a:gd name="f36" fmla="val 106"/>
              <a:gd name="f37" fmla="val 11"/>
              <a:gd name="f38" fmla="val 14"/>
              <a:gd name="f39" fmla="val 93"/>
              <a:gd name="f40" fmla="val 89"/>
              <a:gd name="f41" fmla="val 45"/>
              <a:gd name="f42" fmla="val 7"/>
              <a:gd name="f43" fmla="val 10"/>
              <a:gd name="f44" fmla="val 12"/>
              <a:gd name="f45" fmla="+- 0 0 -90"/>
              <a:gd name="f46" fmla="*/ f3 1 33"/>
              <a:gd name="f47" fmla="*/ f4 1 126"/>
              <a:gd name="f48" fmla="val f5"/>
              <a:gd name="f49" fmla="val f6"/>
              <a:gd name="f50" fmla="val f7"/>
              <a:gd name="f51" fmla="*/ f45 f0 1"/>
              <a:gd name="f52" fmla="+- f50 0 f48"/>
              <a:gd name="f53" fmla="+- f49 0 f48"/>
              <a:gd name="f54" fmla="*/ f51 1 f2"/>
              <a:gd name="f55" fmla="*/ f53 1 33"/>
              <a:gd name="f56" fmla="*/ f52 1 126"/>
              <a:gd name="f57" fmla="*/ 18 f53 1"/>
              <a:gd name="f58" fmla="*/ 0 f52 1"/>
              <a:gd name="f59" fmla="*/ 24 f53 1"/>
              <a:gd name="f60" fmla="*/ 5 f52 1"/>
              <a:gd name="f61" fmla="*/ 22 f53 1"/>
              <a:gd name="f62" fmla="*/ 15 f52 1"/>
              <a:gd name="f63" fmla="*/ 25 f52 1"/>
              <a:gd name="f64" fmla="*/ 88 f52 1"/>
              <a:gd name="f65" fmla="*/ 96 f52 1"/>
              <a:gd name="f66" fmla="*/ 31 f53 1"/>
              <a:gd name="f67" fmla="*/ 114 f52 1"/>
              <a:gd name="f68" fmla="*/ 17 f53 1"/>
              <a:gd name="f69" fmla="*/ 126 f52 1"/>
              <a:gd name="f70" fmla="*/ 1 f53 1"/>
              <a:gd name="f71" fmla="*/ 113 f52 1"/>
              <a:gd name="f72" fmla="*/ 11 f53 1"/>
              <a:gd name="f73" fmla="*/ 15 f53 1"/>
              <a:gd name="f74" fmla="*/ 89 f52 1"/>
              <a:gd name="f75" fmla="*/ 23 f52 1"/>
              <a:gd name="f76" fmla="*/ 9 f53 1"/>
              <a:gd name="f77" fmla="+- f54 0 f1"/>
              <a:gd name="f78" fmla="*/ f57 1 33"/>
              <a:gd name="f79" fmla="*/ f58 1 126"/>
              <a:gd name="f80" fmla="*/ f59 1 33"/>
              <a:gd name="f81" fmla="*/ f60 1 126"/>
              <a:gd name="f82" fmla="*/ f61 1 33"/>
              <a:gd name="f83" fmla="*/ f62 1 126"/>
              <a:gd name="f84" fmla="*/ f63 1 126"/>
              <a:gd name="f85" fmla="*/ f64 1 126"/>
              <a:gd name="f86" fmla="*/ f65 1 126"/>
              <a:gd name="f87" fmla="*/ f66 1 33"/>
              <a:gd name="f88" fmla="*/ f67 1 126"/>
              <a:gd name="f89" fmla="*/ f68 1 33"/>
              <a:gd name="f90" fmla="*/ f69 1 126"/>
              <a:gd name="f91" fmla="*/ f70 1 33"/>
              <a:gd name="f92" fmla="*/ f71 1 126"/>
              <a:gd name="f93" fmla="*/ f72 1 33"/>
              <a:gd name="f94" fmla="*/ f73 1 33"/>
              <a:gd name="f95" fmla="*/ f74 1 126"/>
              <a:gd name="f96" fmla="*/ f75 1 126"/>
              <a:gd name="f97" fmla="*/ f76 1 33"/>
              <a:gd name="f98" fmla="*/ 0 1 f55"/>
              <a:gd name="f99" fmla="*/ f49 1 f55"/>
              <a:gd name="f100" fmla="*/ 0 1 f56"/>
              <a:gd name="f101" fmla="*/ f50 1 f56"/>
              <a:gd name="f102" fmla="*/ f78 1 f55"/>
              <a:gd name="f103" fmla="*/ f79 1 f56"/>
              <a:gd name="f104" fmla="*/ f80 1 f55"/>
              <a:gd name="f105" fmla="*/ f81 1 f56"/>
              <a:gd name="f106" fmla="*/ f82 1 f55"/>
              <a:gd name="f107" fmla="*/ f83 1 f56"/>
              <a:gd name="f108" fmla="*/ f84 1 f56"/>
              <a:gd name="f109" fmla="*/ f85 1 f56"/>
              <a:gd name="f110" fmla="*/ f86 1 f56"/>
              <a:gd name="f111" fmla="*/ f87 1 f55"/>
              <a:gd name="f112" fmla="*/ f88 1 f56"/>
              <a:gd name="f113" fmla="*/ f89 1 f55"/>
              <a:gd name="f114" fmla="*/ f90 1 f56"/>
              <a:gd name="f115" fmla="*/ f91 1 f55"/>
              <a:gd name="f116" fmla="*/ f92 1 f56"/>
              <a:gd name="f117" fmla="*/ f93 1 f55"/>
              <a:gd name="f118" fmla="*/ f94 1 f55"/>
              <a:gd name="f119" fmla="*/ f95 1 f56"/>
              <a:gd name="f120" fmla="*/ f96 1 f56"/>
              <a:gd name="f121" fmla="*/ f97 1 f55"/>
              <a:gd name="f122" fmla="*/ f98 f46 1"/>
              <a:gd name="f123" fmla="*/ f99 f46 1"/>
              <a:gd name="f124" fmla="*/ f101 f47 1"/>
              <a:gd name="f125" fmla="*/ f100 f47 1"/>
              <a:gd name="f126" fmla="*/ f102 f46 1"/>
              <a:gd name="f127" fmla="*/ f103 f47 1"/>
              <a:gd name="f128" fmla="*/ f104 f46 1"/>
              <a:gd name="f129" fmla="*/ f105 f47 1"/>
              <a:gd name="f130" fmla="*/ f106 f46 1"/>
              <a:gd name="f131" fmla="*/ f107 f47 1"/>
              <a:gd name="f132" fmla="*/ f108 f47 1"/>
              <a:gd name="f133" fmla="*/ f109 f47 1"/>
              <a:gd name="f134" fmla="*/ f110 f47 1"/>
              <a:gd name="f135" fmla="*/ f111 f46 1"/>
              <a:gd name="f136" fmla="*/ f112 f47 1"/>
              <a:gd name="f137" fmla="*/ f113 f46 1"/>
              <a:gd name="f138" fmla="*/ f114 f47 1"/>
              <a:gd name="f139" fmla="*/ f115 f46 1"/>
              <a:gd name="f140" fmla="*/ f116 f47 1"/>
              <a:gd name="f141" fmla="*/ f117 f46 1"/>
              <a:gd name="f142" fmla="*/ f118 f46 1"/>
              <a:gd name="f143" fmla="*/ f119 f47 1"/>
              <a:gd name="f144" fmla="*/ f120 f47 1"/>
              <a:gd name="f145" fmla="*/ f121 f4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7">
                <a:pos x="f126" y="f127"/>
              </a:cxn>
              <a:cxn ang="f77">
                <a:pos x="f128" y="f129"/>
              </a:cxn>
              <a:cxn ang="f77">
                <a:pos x="f130" y="f131"/>
              </a:cxn>
              <a:cxn ang="f77">
                <a:pos x="f126" y="f132"/>
              </a:cxn>
              <a:cxn ang="f77">
                <a:pos x="f126" y="f133"/>
              </a:cxn>
              <a:cxn ang="f77">
                <a:pos x="f130" y="f134"/>
              </a:cxn>
              <a:cxn ang="f77">
                <a:pos x="f135" y="f136"/>
              </a:cxn>
              <a:cxn ang="f77">
                <a:pos x="f137" y="f138"/>
              </a:cxn>
              <a:cxn ang="f77">
                <a:pos x="f139" y="f140"/>
              </a:cxn>
              <a:cxn ang="f77">
                <a:pos x="f141" y="f134"/>
              </a:cxn>
              <a:cxn ang="f77">
                <a:pos x="f142" y="f143"/>
              </a:cxn>
              <a:cxn ang="f77">
                <a:pos x="f142" y="f144"/>
              </a:cxn>
              <a:cxn ang="f77">
                <a:pos x="f141" y="f131"/>
              </a:cxn>
              <a:cxn ang="f77">
                <a:pos x="f145" y="f129"/>
              </a:cxn>
              <a:cxn ang="f77">
                <a:pos x="f126" y="f127"/>
              </a:cxn>
            </a:cxnLst>
            <a:rect l="f122" t="f125" r="f123" b="f124"/>
            <a:pathLst>
              <a:path w="33" h="126">
                <a:moveTo>
                  <a:pt x="f8" y="f5"/>
                </a:moveTo>
                <a:cubicBezTo>
                  <a:pt x="f9" y="f5"/>
                  <a:pt x="f10" y="f11"/>
                  <a:pt x="f12" y="f13"/>
                </a:cubicBezTo>
                <a:cubicBezTo>
                  <a:pt x="f14" y="f15"/>
                  <a:pt x="f14" y="f16"/>
                  <a:pt x="f17" y="f18"/>
                </a:cubicBezTo>
                <a:cubicBezTo>
                  <a:pt x="f8" y="f8"/>
                  <a:pt x="f8" y="f19"/>
                  <a:pt x="f8" y="f14"/>
                </a:cubicBezTo>
                <a:cubicBezTo>
                  <a:pt x="f8" y="f20"/>
                  <a:pt x="f8" y="f21"/>
                  <a:pt x="f8" y="f22"/>
                </a:cubicBezTo>
                <a:cubicBezTo>
                  <a:pt x="f8" y="f23"/>
                  <a:pt x="f8" y="f24"/>
                  <a:pt x="f17" y="f25"/>
                </a:cubicBezTo>
                <a:cubicBezTo>
                  <a:pt x="f26" y="f27"/>
                  <a:pt x="f6" y="f28"/>
                  <a:pt x="f29" y="f30"/>
                </a:cubicBezTo>
                <a:cubicBezTo>
                  <a:pt x="f26" y="f31"/>
                  <a:pt x="f12" y="f7"/>
                  <a:pt x="f32" y="f7"/>
                </a:cubicBezTo>
                <a:cubicBezTo>
                  <a:pt x="f15" y="f7"/>
                  <a:pt x="f33" y="f31"/>
                  <a:pt x="f34" y="f35"/>
                </a:cubicBezTo>
                <a:cubicBezTo>
                  <a:pt x="f5" y="f36"/>
                  <a:pt x="f33" y="f27"/>
                  <a:pt x="f37" y="f25"/>
                </a:cubicBezTo>
                <a:cubicBezTo>
                  <a:pt x="f38" y="f24"/>
                  <a:pt x="f18" y="f39"/>
                  <a:pt x="f18" y="f40"/>
                </a:cubicBezTo>
                <a:cubicBezTo>
                  <a:pt x="f18" y="f21"/>
                  <a:pt x="f18" y="f41"/>
                  <a:pt x="f18" y="f10"/>
                </a:cubicBezTo>
                <a:cubicBezTo>
                  <a:pt x="f18" y="f9"/>
                  <a:pt x="f38" y="f32"/>
                  <a:pt x="f37" y="f18"/>
                </a:cubicBezTo>
                <a:cubicBezTo>
                  <a:pt x="f42" y="f16"/>
                  <a:pt x="f42" y="f15"/>
                  <a:pt x="f15" y="f13"/>
                </a:cubicBezTo>
                <a:cubicBezTo>
                  <a:pt x="f43" y="f11"/>
                  <a:pt x="f44" y="f5"/>
                  <a:pt x="f8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49" name="Freeform 51">
            <a:extLst>
              <a:ext uri="{FF2B5EF4-FFF2-40B4-BE49-F238E27FC236}">
                <a16:creationId xmlns:a16="http://schemas.microsoft.com/office/drawing/2014/main" id="{A4C449A1-1543-4CF9-398B-9223A4E3B467}"/>
              </a:ext>
            </a:extLst>
          </p:cNvPr>
          <p:cNvSpPr/>
          <p:nvPr/>
        </p:nvSpPr>
        <p:spPr>
          <a:xfrm>
            <a:off x="8451854" y="1963738"/>
            <a:ext cx="127001" cy="1270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"/>
              <a:gd name="f7" fmla="val 2"/>
              <a:gd name="f8" fmla="val 34"/>
              <a:gd name="f9" fmla="val 3"/>
              <a:gd name="f10" fmla="val 30"/>
              <a:gd name="f11" fmla="val 26"/>
              <a:gd name="f12" fmla="val 22"/>
              <a:gd name="f13" fmla="val 12"/>
              <a:gd name="f14" fmla="val 7"/>
              <a:gd name="f15" fmla="val 16"/>
              <a:gd name="f16" fmla="val 1"/>
              <a:gd name="f17" fmla="val 28"/>
              <a:gd name="f18" fmla="val 37"/>
              <a:gd name="f19" fmla="val 19"/>
              <a:gd name="f20" fmla="val 29"/>
              <a:gd name="f21" fmla="val 14"/>
              <a:gd name="f22" fmla="val 10"/>
              <a:gd name="f23" fmla="val 35"/>
              <a:gd name="f24" fmla="val 6"/>
              <a:gd name="f25" fmla="val 36"/>
              <a:gd name="f26" fmla="val 5"/>
              <a:gd name="f27" fmla="+- 0 0 -90"/>
              <a:gd name="f28" fmla="*/ f3 1 38"/>
              <a:gd name="f29" fmla="*/ f4 1 38"/>
              <a:gd name="f30" fmla="val f5"/>
              <a:gd name="f31" fmla="val f6"/>
              <a:gd name="f32" fmla="*/ f27 f0 1"/>
              <a:gd name="f33" fmla="+- f31 0 f30"/>
              <a:gd name="f34" fmla="*/ f32 1 f2"/>
              <a:gd name="f35" fmla="*/ f33 1 38"/>
              <a:gd name="f36" fmla="*/ 2 f33 1"/>
              <a:gd name="f37" fmla="*/ 34 f33 1"/>
              <a:gd name="f38" fmla="*/ 22 f33 1"/>
              <a:gd name="f39" fmla="*/ 16 f33 1"/>
              <a:gd name="f40" fmla="*/ 1 f33 1"/>
              <a:gd name="f41" fmla="*/ 38 f33 1"/>
              <a:gd name="f42" fmla="*/ 19 f33 1"/>
              <a:gd name="f43" fmla="*/ 37 f33 1"/>
              <a:gd name="f44" fmla="*/ 6 f33 1"/>
              <a:gd name="f45" fmla="*/ 36 f33 1"/>
              <a:gd name="f46" fmla="+- f34 0 f1"/>
              <a:gd name="f47" fmla="*/ f36 1 38"/>
              <a:gd name="f48" fmla="*/ f37 1 38"/>
              <a:gd name="f49" fmla="*/ f38 1 38"/>
              <a:gd name="f50" fmla="*/ f39 1 38"/>
              <a:gd name="f51" fmla="*/ f40 1 38"/>
              <a:gd name="f52" fmla="*/ f41 1 38"/>
              <a:gd name="f53" fmla="*/ f42 1 38"/>
              <a:gd name="f54" fmla="*/ f43 1 38"/>
              <a:gd name="f55" fmla="*/ f44 1 38"/>
              <a:gd name="f56" fmla="*/ f45 1 38"/>
              <a:gd name="f57" fmla="*/ 0 1 f35"/>
              <a:gd name="f58" fmla="*/ f31 1 f35"/>
              <a:gd name="f59" fmla="*/ f47 1 f35"/>
              <a:gd name="f60" fmla="*/ f48 1 f35"/>
              <a:gd name="f61" fmla="*/ f49 1 f35"/>
              <a:gd name="f62" fmla="*/ f50 1 f35"/>
              <a:gd name="f63" fmla="*/ f51 1 f35"/>
              <a:gd name="f64" fmla="*/ f52 1 f35"/>
              <a:gd name="f65" fmla="*/ f53 1 f35"/>
              <a:gd name="f66" fmla="*/ f54 1 f35"/>
              <a:gd name="f67" fmla="*/ f55 1 f35"/>
              <a:gd name="f68" fmla="*/ f56 1 f35"/>
              <a:gd name="f69" fmla="*/ f57 f28 1"/>
              <a:gd name="f70" fmla="*/ f58 f28 1"/>
              <a:gd name="f71" fmla="*/ f58 f29 1"/>
              <a:gd name="f72" fmla="*/ f57 f29 1"/>
              <a:gd name="f73" fmla="*/ f59 f28 1"/>
              <a:gd name="f74" fmla="*/ f60 f29 1"/>
              <a:gd name="f75" fmla="*/ f61 f29 1"/>
              <a:gd name="f76" fmla="*/ f62 f28 1"/>
              <a:gd name="f77" fmla="*/ f63 f29 1"/>
              <a:gd name="f78" fmla="*/ f64 f28 1"/>
              <a:gd name="f79" fmla="*/ f65 f29 1"/>
              <a:gd name="f80" fmla="*/ f65 f28 1"/>
              <a:gd name="f81" fmla="*/ f66 f29 1"/>
              <a:gd name="f82" fmla="*/ f67 f28 1"/>
              <a:gd name="f83" fmla="*/ f68 f2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6">
                <a:pos x="f73" y="f74"/>
              </a:cxn>
              <a:cxn ang="f46">
                <a:pos x="f73" y="f75"/>
              </a:cxn>
              <a:cxn ang="f46">
                <a:pos x="f76" y="f77"/>
              </a:cxn>
              <a:cxn ang="f46">
                <a:pos x="f78" y="f79"/>
              </a:cxn>
              <a:cxn ang="f46">
                <a:pos x="f80" y="f81"/>
              </a:cxn>
              <a:cxn ang="f46">
                <a:pos x="f82" y="f83"/>
              </a:cxn>
              <a:cxn ang="f46">
                <a:pos x="f73" y="f74"/>
              </a:cxn>
            </a:cxnLst>
            <a:rect l="f69" t="f72" r="f70" b="f71"/>
            <a:pathLst>
              <a:path w="38" h="38">
                <a:moveTo>
                  <a:pt x="f7" y="f8"/>
                </a:moveTo>
                <a:cubicBezTo>
                  <a:pt x="f9" y="f10"/>
                  <a:pt x="f7" y="f11"/>
                  <a:pt x="f7" y="f12"/>
                </a:cubicBezTo>
                <a:cubicBezTo>
                  <a:pt x="f5" y="f13"/>
                  <a:pt x="f14" y="f7"/>
                  <a:pt x="f15" y="f16"/>
                </a:cubicBezTo>
                <a:cubicBezTo>
                  <a:pt x="f17" y="f5"/>
                  <a:pt x="f18" y="f14"/>
                  <a:pt x="f6" y="f19"/>
                </a:cubicBezTo>
                <a:cubicBezTo>
                  <a:pt x="f6" y="f20"/>
                  <a:pt x="f20" y="f6"/>
                  <a:pt x="f19" y="f18"/>
                </a:cubicBezTo>
                <a:cubicBezTo>
                  <a:pt x="f21" y="f18"/>
                  <a:pt x="f22" y="f23"/>
                  <a:pt x="f24" y="f25"/>
                </a:cubicBezTo>
                <a:cubicBezTo>
                  <a:pt x="f26" y="f23"/>
                  <a:pt x="f9" y="f25"/>
                  <a:pt x="f7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0" name="Freeform 52">
            <a:extLst>
              <a:ext uri="{FF2B5EF4-FFF2-40B4-BE49-F238E27FC236}">
                <a16:creationId xmlns:a16="http://schemas.microsoft.com/office/drawing/2014/main" id="{836C56D3-4E5C-CCCD-1E10-3CD6A6997FE2}"/>
              </a:ext>
            </a:extLst>
          </p:cNvPr>
          <p:cNvSpPr/>
          <p:nvPr/>
        </p:nvSpPr>
        <p:spPr>
          <a:xfrm>
            <a:off x="6397627" y="2471742"/>
            <a:ext cx="130173" cy="13493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9"/>
              <a:gd name="f7" fmla="val 40"/>
              <a:gd name="f8" fmla="val 37"/>
              <a:gd name="f9" fmla="val 6"/>
              <a:gd name="f10" fmla="val 36"/>
              <a:gd name="f11" fmla="val 9"/>
              <a:gd name="f12" fmla="val 13"/>
              <a:gd name="f13" fmla="val 16"/>
              <a:gd name="f14" fmla="val 25"/>
              <a:gd name="f15" fmla="val 35"/>
              <a:gd name="f16" fmla="val 32"/>
              <a:gd name="f17" fmla="val 28"/>
              <a:gd name="f18" fmla="val 21"/>
              <a:gd name="f19" fmla="val 12"/>
              <a:gd name="f20" fmla="val 38"/>
              <a:gd name="f21" fmla="val 33"/>
              <a:gd name="f22" fmla="val 1"/>
              <a:gd name="f23" fmla="val 27"/>
              <a:gd name="f24" fmla="val 18"/>
              <a:gd name="f25" fmla="val 3"/>
              <a:gd name="f26" fmla="val 11"/>
              <a:gd name="f27" fmla="val 7"/>
              <a:gd name="f28" fmla="val 4"/>
              <a:gd name="f29" fmla="val 15"/>
              <a:gd name="f30" fmla="val 24"/>
              <a:gd name="f31" fmla="val 2"/>
              <a:gd name="f32" fmla="val 26"/>
              <a:gd name="f33" fmla="val 29"/>
              <a:gd name="f34" fmla="+- 0 0 -90"/>
              <a:gd name="f35" fmla="*/ f3 1 39"/>
              <a:gd name="f36" fmla="*/ f4 1 40"/>
              <a:gd name="f37" fmla="val f5"/>
              <a:gd name="f38" fmla="val f6"/>
              <a:gd name="f39" fmla="val f7"/>
              <a:gd name="f40" fmla="*/ f34 f0 1"/>
              <a:gd name="f41" fmla="+- f39 0 f37"/>
              <a:gd name="f42" fmla="+- f38 0 f37"/>
              <a:gd name="f43" fmla="*/ f40 1 f2"/>
              <a:gd name="f44" fmla="*/ f42 1 39"/>
              <a:gd name="f45" fmla="*/ f41 1 40"/>
              <a:gd name="f46" fmla="*/ 37 f42 1"/>
              <a:gd name="f47" fmla="*/ 6 f41 1"/>
              <a:gd name="f48" fmla="*/ 16 f41 1"/>
              <a:gd name="f49" fmla="*/ 28 f42 1"/>
              <a:gd name="f50" fmla="*/ 36 f41 1"/>
              <a:gd name="f51" fmla="*/ 6 f42 1"/>
              <a:gd name="f52" fmla="*/ 33 f41 1"/>
              <a:gd name="f53" fmla="*/ 3 f42 1"/>
              <a:gd name="f54" fmla="*/ 11 f41 1"/>
              <a:gd name="f55" fmla="*/ 24 f42 1"/>
              <a:gd name="f56" fmla="*/ 2 f41 1"/>
              <a:gd name="f57" fmla="*/ 32 f42 1"/>
              <a:gd name="f58" fmla="*/ 3 f41 1"/>
              <a:gd name="f59" fmla="+- f43 0 f1"/>
              <a:gd name="f60" fmla="*/ f46 1 39"/>
              <a:gd name="f61" fmla="*/ f47 1 40"/>
              <a:gd name="f62" fmla="*/ f48 1 40"/>
              <a:gd name="f63" fmla="*/ f49 1 39"/>
              <a:gd name="f64" fmla="*/ f50 1 40"/>
              <a:gd name="f65" fmla="*/ f51 1 39"/>
              <a:gd name="f66" fmla="*/ f52 1 40"/>
              <a:gd name="f67" fmla="*/ f53 1 39"/>
              <a:gd name="f68" fmla="*/ f54 1 40"/>
              <a:gd name="f69" fmla="*/ f55 1 39"/>
              <a:gd name="f70" fmla="*/ f56 1 40"/>
              <a:gd name="f71" fmla="*/ f57 1 39"/>
              <a:gd name="f72" fmla="*/ f58 1 40"/>
              <a:gd name="f73" fmla="*/ 0 1 f44"/>
              <a:gd name="f74" fmla="*/ f38 1 f44"/>
              <a:gd name="f75" fmla="*/ 0 1 f45"/>
              <a:gd name="f76" fmla="*/ f39 1 f45"/>
              <a:gd name="f77" fmla="*/ f60 1 f44"/>
              <a:gd name="f78" fmla="*/ f61 1 f45"/>
              <a:gd name="f79" fmla="*/ f62 1 f45"/>
              <a:gd name="f80" fmla="*/ f63 1 f44"/>
              <a:gd name="f81" fmla="*/ f64 1 f45"/>
              <a:gd name="f82" fmla="*/ f65 1 f44"/>
              <a:gd name="f83" fmla="*/ f66 1 f45"/>
              <a:gd name="f84" fmla="*/ f67 1 f44"/>
              <a:gd name="f85" fmla="*/ f68 1 f45"/>
              <a:gd name="f86" fmla="*/ f69 1 f44"/>
              <a:gd name="f87" fmla="*/ f70 1 f45"/>
              <a:gd name="f88" fmla="*/ f71 1 f44"/>
              <a:gd name="f89" fmla="*/ f72 1 f45"/>
              <a:gd name="f90" fmla="*/ f73 f35 1"/>
              <a:gd name="f91" fmla="*/ f74 f35 1"/>
              <a:gd name="f92" fmla="*/ f76 f36 1"/>
              <a:gd name="f93" fmla="*/ f75 f36 1"/>
              <a:gd name="f94" fmla="*/ f77 f35 1"/>
              <a:gd name="f95" fmla="*/ f78 f36 1"/>
              <a:gd name="f96" fmla="*/ f79 f36 1"/>
              <a:gd name="f97" fmla="*/ f80 f35 1"/>
              <a:gd name="f98" fmla="*/ f81 f36 1"/>
              <a:gd name="f99" fmla="*/ f82 f35 1"/>
              <a:gd name="f100" fmla="*/ f83 f36 1"/>
              <a:gd name="f101" fmla="*/ f84 f35 1"/>
              <a:gd name="f102" fmla="*/ f85 f36 1"/>
              <a:gd name="f103" fmla="*/ f86 f35 1"/>
              <a:gd name="f104" fmla="*/ f87 f36 1"/>
              <a:gd name="f105" fmla="*/ f88 f35 1"/>
              <a:gd name="f106" fmla="*/ f89 f3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9">
                <a:pos x="f94" y="f95"/>
              </a:cxn>
              <a:cxn ang="f59">
                <a:pos x="f94" y="f96"/>
              </a:cxn>
              <a:cxn ang="f59">
                <a:pos x="f97" y="f98"/>
              </a:cxn>
              <a:cxn ang="f59">
                <a:pos x="f99" y="f100"/>
              </a:cxn>
              <a:cxn ang="f59">
                <a:pos x="f101" y="f102"/>
              </a:cxn>
              <a:cxn ang="f59">
                <a:pos x="f103" y="f104"/>
              </a:cxn>
              <a:cxn ang="f59">
                <a:pos x="f105" y="f106"/>
              </a:cxn>
              <a:cxn ang="f59">
                <a:pos x="f94" y="f95"/>
              </a:cxn>
            </a:cxnLst>
            <a:rect l="f90" t="f93" r="f91" b="f92"/>
            <a:pathLst>
              <a:path w="39" h="40">
                <a:moveTo>
                  <a:pt x="f8" y="f9"/>
                </a:moveTo>
                <a:cubicBezTo>
                  <a:pt x="f10" y="f11"/>
                  <a:pt x="f10" y="f12"/>
                  <a:pt x="f8" y="f13"/>
                </a:cubicBezTo>
                <a:cubicBezTo>
                  <a:pt x="f6" y="f14"/>
                  <a:pt x="f15" y="f16"/>
                  <a:pt x="f17" y="f10"/>
                </a:cubicBezTo>
                <a:cubicBezTo>
                  <a:pt x="f18" y="f7"/>
                  <a:pt x="f19" y="f20"/>
                  <a:pt x="f9" y="f21"/>
                </a:cubicBezTo>
                <a:cubicBezTo>
                  <a:pt x="f22" y="f23"/>
                  <a:pt x="f5" y="f24"/>
                  <a:pt x="f25" y="f26"/>
                </a:cubicBezTo>
                <a:cubicBezTo>
                  <a:pt x="f27" y="f28"/>
                  <a:pt x="f29" y="f5"/>
                  <a:pt x="f30" y="f31"/>
                </a:cubicBezTo>
                <a:cubicBezTo>
                  <a:pt x="f32" y="f31"/>
                  <a:pt x="f33" y="f25"/>
                  <a:pt x="f16" y="f25"/>
                </a:cubicBezTo>
                <a:cubicBezTo>
                  <a:pt x="f21" y="f28"/>
                  <a:pt x="f10" y="f25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1" name="Freeform 53">
            <a:extLst>
              <a:ext uri="{FF2B5EF4-FFF2-40B4-BE49-F238E27FC236}">
                <a16:creationId xmlns:a16="http://schemas.microsoft.com/office/drawing/2014/main" id="{4F1B6CA7-E629-F7FF-3674-F37900CEEFE2}"/>
              </a:ext>
            </a:extLst>
          </p:cNvPr>
          <p:cNvSpPr/>
          <p:nvPr/>
        </p:nvSpPr>
        <p:spPr>
          <a:xfrm>
            <a:off x="6283327" y="2222504"/>
            <a:ext cx="141283" cy="13176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2"/>
              <a:gd name="f7" fmla="val 39"/>
              <a:gd name="f8" fmla="val 21"/>
              <a:gd name="f9" fmla="val 38"/>
              <a:gd name="f10" fmla="val 23"/>
              <a:gd name="f11" fmla="val 36"/>
              <a:gd name="f12" fmla="val 25"/>
              <a:gd name="f13" fmla="val 34"/>
              <a:gd name="f14" fmla="val 29"/>
              <a:gd name="f15" fmla="val 22"/>
              <a:gd name="f16" fmla="val 14"/>
              <a:gd name="f17" fmla="val 37"/>
              <a:gd name="f18" fmla="val 6"/>
              <a:gd name="f19" fmla="val 35"/>
              <a:gd name="f20" fmla="val 1"/>
              <a:gd name="f21" fmla="val 12"/>
              <a:gd name="f22" fmla="val 4"/>
              <a:gd name="f23" fmla="val 5"/>
              <a:gd name="f24" fmla="val 2"/>
              <a:gd name="f25" fmla="val 20"/>
              <a:gd name="f26" fmla="val 28"/>
              <a:gd name="f27" fmla="val 33"/>
              <a:gd name="f28" fmla="val 9"/>
              <a:gd name="f29" fmla="val 13"/>
              <a:gd name="f30" fmla="val 16"/>
              <a:gd name="f31" fmla="val 18"/>
              <a:gd name="f32" fmla="val 19"/>
              <a:gd name="f33" fmla="+- 0 0 -90"/>
              <a:gd name="f34" fmla="*/ f3 1 42"/>
              <a:gd name="f35" fmla="*/ f4 1 39"/>
              <a:gd name="f36" fmla="val f5"/>
              <a:gd name="f37" fmla="val f6"/>
              <a:gd name="f38" fmla="val f7"/>
              <a:gd name="f39" fmla="*/ f33 f0 1"/>
              <a:gd name="f40" fmla="+- f38 0 f36"/>
              <a:gd name="f41" fmla="+- f37 0 f36"/>
              <a:gd name="f42" fmla="*/ f39 1 f2"/>
              <a:gd name="f43" fmla="*/ f41 1 42"/>
              <a:gd name="f44" fmla="*/ f40 1 39"/>
              <a:gd name="f45" fmla="*/ 42 f41 1"/>
              <a:gd name="f46" fmla="*/ 21 f40 1"/>
              <a:gd name="f47" fmla="*/ 34 f41 1"/>
              <a:gd name="f48" fmla="*/ 29 f40 1"/>
              <a:gd name="f49" fmla="*/ 14 f41 1"/>
              <a:gd name="f50" fmla="*/ 37 f40 1"/>
              <a:gd name="f51" fmla="*/ 0 f41 1"/>
              <a:gd name="f52" fmla="*/ 12 f41 1"/>
              <a:gd name="f53" fmla="*/ 2 f40 1"/>
              <a:gd name="f54" fmla="*/ 33 f41 1"/>
              <a:gd name="f55" fmla="*/ 9 f40 1"/>
              <a:gd name="f56" fmla="*/ 18 f40 1"/>
              <a:gd name="f57" fmla="+- f42 0 f1"/>
              <a:gd name="f58" fmla="*/ f45 1 42"/>
              <a:gd name="f59" fmla="*/ f46 1 39"/>
              <a:gd name="f60" fmla="*/ f47 1 42"/>
              <a:gd name="f61" fmla="*/ f48 1 39"/>
              <a:gd name="f62" fmla="*/ f49 1 42"/>
              <a:gd name="f63" fmla="*/ f50 1 39"/>
              <a:gd name="f64" fmla="*/ f51 1 42"/>
              <a:gd name="f65" fmla="*/ f52 1 42"/>
              <a:gd name="f66" fmla="*/ f53 1 39"/>
              <a:gd name="f67" fmla="*/ f54 1 42"/>
              <a:gd name="f68" fmla="*/ f55 1 39"/>
              <a:gd name="f69" fmla="*/ f56 1 39"/>
              <a:gd name="f70" fmla="*/ 0 1 f43"/>
              <a:gd name="f71" fmla="*/ f37 1 f43"/>
              <a:gd name="f72" fmla="*/ 0 1 f44"/>
              <a:gd name="f73" fmla="*/ f38 1 f44"/>
              <a:gd name="f74" fmla="*/ f58 1 f43"/>
              <a:gd name="f75" fmla="*/ f59 1 f44"/>
              <a:gd name="f76" fmla="*/ f60 1 f43"/>
              <a:gd name="f77" fmla="*/ f61 1 f44"/>
              <a:gd name="f78" fmla="*/ f62 1 f43"/>
              <a:gd name="f79" fmla="*/ f63 1 f44"/>
              <a:gd name="f80" fmla="*/ f64 1 f43"/>
              <a:gd name="f81" fmla="*/ f65 1 f43"/>
              <a:gd name="f82" fmla="*/ f66 1 f44"/>
              <a:gd name="f83" fmla="*/ f67 1 f43"/>
              <a:gd name="f84" fmla="*/ f68 1 f44"/>
              <a:gd name="f85" fmla="*/ f69 1 f44"/>
              <a:gd name="f86" fmla="*/ f70 f34 1"/>
              <a:gd name="f87" fmla="*/ f71 f34 1"/>
              <a:gd name="f88" fmla="*/ f73 f35 1"/>
              <a:gd name="f89" fmla="*/ f72 f35 1"/>
              <a:gd name="f90" fmla="*/ f74 f34 1"/>
              <a:gd name="f91" fmla="*/ f75 f35 1"/>
              <a:gd name="f92" fmla="*/ f76 f34 1"/>
              <a:gd name="f93" fmla="*/ f77 f35 1"/>
              <a:gd name="f94" fmla="*/ f78 f34 1"/>
              <a:gd name="f95" fmla="*/ f79 f35 1"/>
              <a:gd name="f96" fmla="*/ f80 f34 1"/>
              <a:gd name="f97" fmla="*/ f81 f34 1"/>
              <a:gd name="f98" fmla="*/ f82 f35 1"/>
              <a:gd name="f99" fmla="*/ f83 f34 1"/>
              <a:gd name="f100" fmla="*/ f84 f35 1"/>
              <a:gd name="f101" fmla="*/ f85 f3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7">
                <a:pos x="f90" y="f91"/>
              </a:cxn>
              <a:cxn ang="f57">
                <a:pos x="f92" y="f93"/>
              </a:cxn>
              <a:cxn ang="f57">
                <a:pos x="f94" y="f95"/>
              </a:cxn>
              <a:cxn ang="f57">
                <a:pos x="f96" y="f91"/>
              </a:cxn>
              <a:cxn ang="f57">
                <a:pos x="f97" y="f98"/>
              </a:cxn>
              <a:cxn ang="f57">
                <a:pos x="f99" y="f100"/>
              </a:cxn>
              <a:cxn ang="f57">
                <a:pos x="f90" y="f101"/>
              </a:cxn>
              <a:cxn ang="f57">
                <a:pos x="f90" y="f91"/>
              </a:cxn>
            </a:cxnLst>
            <a:rect l="f86" t="f89" r="f87" b="f88"/>
            <a:pathLst>
              <a:path w="42" h="39">
                <a:moveTo>
                  <a:pt x="f6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4" y="f11"/>
                  <a:pt x="f15" y="f7"/>
                  <a:pt x="f16" y="f17"/>
                </a:cubicBezTo>
                <a:cubicBezTo>
                  <a:pt x="f18" y="f19"/>
                  <a:pt x="f20" y="f14"/>
                  <a:pt x="f5" y="f8"/>
                </a:cubicBezTo>
                <a:cubicBezTo>
                  <a:pt x="f5" y="f21"/>
                  <a:pt x="f22" y="f23"/>
                  <a:pt x="f21" y="f24"/>
                </a:cubicBezTo>
                <a:cubicBezTo>
                  <a:pt x="f25" y="f5"/>
                  <a:pt x="f26" y="f24"/>
                  <a:pt x="f27" y="f28"/>
                </a:cubicBezTo>
                <a:cubicBezTo>
                  <a:pt x="f19" y="f29"/>
                  <a:pt x="f9" y="f30"/>
                  <a:pt x="f6" y="f31"/>
                </a:cubicBezTo>
                <a:cubicBezTo>
                  <a:pt x="f6" y="f32"/>
                  <a:pt x="f6" y="f25"/>
                  <a:pt x="f6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2" name="Freeform 54">
            <a:extLst>
              <a:ext uri="{FF2B5EF4-FFF2-40B4-BE49-F238E27FC236}">
                <a16:creationId xmlns:a16="http://schemas.microsoft.com/office/drawing/2014/main" id="{8CEDDD70-A000-D6A0-265F-9CD58FA89C9F}"/>
              </a:ext>
            </a:extLst>
          </p:cNvPr>
          <p:cNvSpPr/>
          <p:nvPr/>
        </p:nvSpPr>
        <p:spPr>
          <a:xfrm>
            <a:off x="7943850" y="2474915"/>
            <a:ext cx="134938" cy="13176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0"/>
              <a:gd name="f7" fmla="val 39"/>
              <a:gd name="f8" fmla="val 35"/>
              <a:gd name="f9" fmla="val 3"/>
              <a:gd name="f10" fmla="val 8"/>
              <a:gd name="f11" fmla="val 37"/>
              <a:gd name="f12" fmla="val 12"/>
              <a:gd name="f13" fmla="val 38"/>
              <a:gd name="f14" fmla="val 16"/>
              <a:gd name="f15" fmla="val 26"/>
              <a:gd name="f16" fmla="val 34"/>
              <a:gd name="f17" fmla="val 24"/>
              <a:gd name="f18" fmla="val 15"/>
              <a:gd name="f19" fmla="val 6"/>
              <a:gd name="f20" fmla="val 25"/>
              <a:gd name="f21" fmla="val 4"/>
              <a:gd name="f22" fmla="val 7"/>
              <a:gd name="f23" fmla="val 13"/>
              <a:gd name="f24" fmla="val 1"/>
              <a:gd name="f25" fmla="val 19"/>
              <a:gd name="f26" fmla="val 23"/>
              <a:gd name="f27" fmla="val 2"/>
              <a:gd name="f28" fmla="val 29"/>
              <a:gd name="f29" fmla="val 32"/>
              <a:gd name="f30" fmla="+- 0 0 -90"/>
              <a:gd name="f31" fmla="*/ f3 1 40"/>
              <a:gd name="f32" fmla="*/ f4 1 39"/>
              <a:gd name="f33" fmla="val f5"/>
              <a:gd name="f34" fmla="val f6"/>
              <a:gd name="f35" fmla="val f7"/>
              <a:gd name="f36" fmla="*/ f30 f0 1"/>
              <a:gd name="f37" fmla="+- f35 0 f33"/>
              <a:gd name="f38" fmla="+- f34 0 f33"/>
              <a:gd name="f39" fmla="*/ f36 1 f2"/>
              <a:gd name="f40" fmla="*/ f38 1 40"/>
              <a:gd name="f41" fmla="*/ f37 1 39"/>
              <a:gd name="f42" fmla="*/ 35 f38 1"/>
              <a:gd name="f43" fmla="*/ 3 f37 1"/>
              <a:gd name="f44" fmla="*/ 38 f38 1"/>
              <a:gd name="f45" fmla="*/ 16 f37 1"/>
              <a:gd name="f46" fmla="*/ 24 f38 1"/>
              <a:gd name="f47" fmla="*/ 37 f37 1"/>
              <a:gd name="f48" fmla="*/ 3 f38 1"/>
              <a:gd name="f49" fmla="*/ 25 f37 1"/>
              <a:gd name="f50" fmla="*/ 13 f38 1"/>
              <a:gd name="f51" fmla="*/ 23 f38 1"/>
              <a:gd name="f52" fmla="*/ 1 f37 1"/>
              <a:gd name="f53" fmla="*/ 32 f38 1"/>
              <a:gd name="f54" fmla="*/ 0 f37 1"/>
              <a:gd name="f55" fmla="+- f39 0 f1"/>
              <a:gd name="f56" fmla="*/ f42 1 40"/>
              <a:gd name="f57" fmla="*/ f43 1 39"/>
              <a:gd name="f58" fmla="*/ f44 1 40"/>
              <a:gd name="f59" fmla="*/ f45 1 39"/>
              <a:gd name="f60" fmla="*/ f46 1 40"/>
              <a:gd name="f61" fmla="*/ f47 1 39"/>
              <a:gd name="f62" fmla="*/ f48 1 40"/>
              <a:gd name="f63" fmla="*/ f49 1 39"/>
              <a:gd name="f64" fmla="*/ f50 1 40"/>
              <a:gd name="f65" fmla="*/ f51 1 40"/>
              <a:gd name="f66" fmla="*/ f52 1 39"/>
              <a:gd name="f67" fmla="*/ f53 1 40"/>
              <a:gd name="f68" fmla="*/ f54 1 39"/>
              <a:gd name="f69" fmla="*/ 0 1 f40"/>
              <a:gd name="f70" fmla="*/ f34 1 f40"/>
              <a:gd name="f71" fmla="*/ 0 1 f41"/>
              <a:gd name="f72" fmla="*/ f35 1 f41"/>
              <a:gd name="f73" fmla="*/ f56 1 f40"/>
              <a:gd name="f74" fmla="*/ f57 1 f41"/>
              <a:gd name="f75" fmla="*/ f58 1 f40"/>
              <a:gd name="f76" fmla="*/ f59 1 f41"/>
              <a:gd name="f77" fmla="*/ f60 1 f40"/>
              <a:gd name="f78" fmla="*/ f61 1 f41"/>
              <a:gd name="f79" fmla="*/ f62 1 f40"/>
              <a:gd name="f80" fmla="*/ f63 1 f41"/>
              <a:gd name="f81" fmla="*/ f64 1 f40"/>
              <a:gd name="f82" fmla="*/ f65 1 f40"/>
              <a:gd name="f83" fmla="*/ f66 1 f41"/>
              <a:gd name="f84" fmla="*/ f67 1 f40"/>
              <a:gd name="f85" fmla="*/ f68 1 f41"/>
              <a:gd name="f86" fmla="*/ f69 f31 1"/>
              <a:gd name="f87" fmla="*/ f70 f31 1"/>
              <a:gd name="f88" fmla="*/ f72 f32 1"/>
              <a:gd name="f89" fmla="*/ f71 f32 1"/>
              <a:gd name="f90" fmla="*/ f73 f31 1"/>
              <a:gd name="f91" fmla="*/ f74 f32 1"/>
              <a:gd name="f92" fmla="*/ f75 f31 1"/>
              <a:gd name="f93" fmla="*/ f76 f32 1"/>
              <a:gd name="f94" fmla="*/ f77 f31 1"/>
              <a:gd name="f95" fmla="*/ f78 f32 1"/>
              <a:gd name="f96" fmla="*/ f79 f31 1"/>
              <a:gd name="f97" fmla="*/ f80 f32 1"/>
              <a:gd name="f98" fmla="*/ f81 f31 1"/>
              <a:gd name="f99" fmla="*/ f82 f31 1"/>
              <a:gd name="f100" fmla="*/ f83 f32 1"/>
              <a:gd name="f101" fmla="*/ f84 f31 1"/>
              <a:gd name="f102" fmla="*/ f85 f3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5">
                <a:pos x="f90" y="f91"/>
              </a:cxn>
              <a:cxn ang="f55">
                <a:pos x="f92" y="f93"/>
              </a:cxn>
              <a:cxn ang="f55">
                <a:pos x="f94" y="f95"/>
              </a:cxn>
              <a:cxn ang="f55">
                <a:pos x="f96" y="f97"/>
              </a:cxn>
              <a:cxn ang="f55">
                <a:pos x="f98" y="f91"/>
              </a:cxn>
              <a:cxn ang="f55">
                <a:pos x="f99" y="f100"/>
              </a:cxn>
              <a:cxn ang="f55">
                <a:pos x="f101" y="f102"/>
              </a:cxn>
              <a:cxn ang="f55">
                <a:pos x="f90" y="f91"/>
              </a:cxn>
            </a:cxnLst>
            <a:rect l="f86" t="f89" r="f87" b="f88"/>
            <a:pathLst>
              <a:path w="40" h="39">
                <a:moveTo>
                  <a:pt x="f8" y="f9"/>
                </a:moveTo>
                <a:cubicBezTo>
                  <a:pt x="f8" y="f10"/>
                  <a:pt x="f11" y="f12"/>
                  <a:pt x="f13" y="f14"/>
                </a:cubicBezTo>
                <a:cubicBezTo>
                  <a:pt x="f6" y="f15"/>
                  <a:pt x="f16" y="f8"/>
                  <a:pt x="f17" y="f11"/>
                </a:cubicBezTo>
                <a:cubicBezTo>
                  <a:pt x="f18" y="f7"/>
                  <a:pt x="f19" y="f16"/>
                  <a:pt x="f9" y="f20"/>
                </a:cubicBezTo>
                <a:cubicBezTo>
                  <a:pt x="f5" y="f14"/>
                  <a:pt x="f21" y="f22"/>
                  <a:pt x="f23" y="f9"/>
                </a:cubicBezTo>
                <a:cubicBezTo>
                  <a:pt x="f14" y="f24"/>
                  <a:pt x="f25" y="f24"/>
                  <a:pt x="f26" y="f24"/>
                </a:cubicBezTo>
                <a:cubicBezTo>
                  <a:pt x="f15" y="f27"/>
                  <a:pt x="f28" y="f27"/>
                  <a:pt x="f29" y="f5"/>
                </a:cubicBezTo>
                <a:cubicBezTo>
                  <a:pt x="f16" y="f5"/>
                  <a:pt x="f16" y="f27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3" name="Freeform 55">
            <a:extLst>
              <a:ext uri="{FF2B5EF4-FFF2-40B4-BE49-F238E27FC236}">
                <a16:creationId xmlns:a16="http://schemas.microsoft.com/office/drawing/2014/main" id="{CEE237BF-EB6B-2A4D-045E-85F5BDBE8519}"/>
              </a:ext>
            </a:extLst>
          </p:cNvPr>
          <p:cNvSpPr/>
          <p:nvPr/>
        </p:nvSpPr>
        <p:spPr>
          <a:xfrm>
            <a:off x="6875465" y="2478088"/>
            <a:ext cx="133346" cy="12859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0"/>
              <a:gd name="f7" fmla="val 38"/>
              <a:gd name="f8" fmla="val 9"/>
              <a:gd name="f9" fmla="val 12"/>
              <a:gd name="f10" fmla="val 1"/>
              <a:gd name="f11" fmla="val 16"/>
              <a:gd name="f12" fmla="val 19"/>
              <a:gd name="f13" fmla="val 28"/>
              <a:gd name="f14" fmla="val 35"/>
              <a:gd name="f15" fmla="val 5"/>
              <a:gd name="f16" fmla="val 37"/>
              <a:gd name="f17" fmla="val 13"/>
              <a:gd name="f18" fmla="val 20"/>
              <a:gd name="f19" fmla="val 29"/>
              <a:gd name="f20" fmla="val 31"/>
              <a:gd name="f21" fmla="val 33"/>
              <a:gd name="f22" fmla="val 24"/>
              <a:gd name="f23" fmla="val 15"/>
              <a:gd name="f24" fmla="val 3"/>
              <a:gd name="f25" fmla="val 11"/>
              <a:gd name="f26" fmla="val 4"/>
              <a:gd name="f27" fmla="val 7"/>
              <a:gd name="f28" fmla="+- 0 0 -90"/>
              <a:gd name="f29" fmla="*/ f3 1 40"/>
              <a:gd name="f30" fmla="*/ f4 1 38"/>
              <a:gd name="f31" fmla="val f5"/>
              <a:gd name="f32" fmla="val f6"/>
              <a:gd name="f33" fmla="val f7"/>
              <a:gd name="f34" fmla="*/ f28 f0 1"/>
              <a:gd name="f35" fmla="+- f33 0 f31"/>
              <a:gd name="f36" fmla="+- f32 0 f31"/>
              <a:gd name="f37" fmla="*/ f34 1 f2"/>
              <a:gd name="f38" fmla="*/ f36 1 40"/>
              <a:gd name="f39" fmla="*/ f35 1 38"/>
              <a:gd name="f40" fmla="*/ 9 f36 1"/>
              <a:gd name="f41" fmla="*/ 0 f35 1"/>
              <a:gd name="f42" fmla="*/ 19 f36 1"/>
              <a:gd name="f43" fmla="*/ 37 f36 1"/>
              <a:gd name="f44" fmla="*/ 13 f35 1"/>
              <a:gd name="f45" fmla="*/ 31 f36 1"/>
              <a:gd name="f46" fmla="*/ 33 f35 1"/>
              <a:gd name="f47" fmla="*/ 3 f36 1"/>
              <a:gd name="f48" fmla="*/ 12 f35 1"/>
              <a:gd name="f49" fmla="*/ 5 f36 1"/>
              <a:gd name="f50" fmla="*/ 7 f35 1"/>
              <a:gd name="f51" fmla="+- f37 0 f1"/>
              <a:gd name="f52" fmla="*/ f40 1 40"/>
              <a:gd name="f53" fmla="*/ f41 1 38"/>
              <a:gd name="f54" fmla="*/ f42 1 40"/>
              <a:gd name="f55" fmla="*/ f43 1 40"/>
              <a:gd name="f56" fmla="*/ f44 1 38"/>
              <a:gd name="f57" fmla="*/ f45 1 40"/>
              <a:gd name="f58" fmla="*/ f46 1 38"/>
              <a:gd name="f59" fmla="*/ f47 1 40"/>
              <a:gd name="f60" fmla="*/ f48 1 38"/>
              <a:gd name="f61" fmla="*/ f49 1 40"/>
              <a:gd name="f62" fmla="*/ f50 1 38"/>
              <a:gd name="f63" fmla="*/ 0 1 f38"/>
              <a:gd name="f64" fmla="*/ f32 1 f38"/>
              <a:gd name="f65" fmla="*/ 0 1 f39"/>
              <a:gd name="f66" fmla="*/ f33 1 f39"/>
              <a:gd name="f67" fmla="*/ f52 1 f38"/>
              <a:gd name="f68" fmla="*/ f53 1 f39"/>
              <a:gd name="f69" fmla="*/ f54 1 f38"/>
              <a:gd name="f70" fmla="*/ f55 1 f38"/>
              <a:gd name="f71" fmla="*/ f56 1 f39"/>
              <a:gd name="f72" fmla="*/ f57 1 f38"/>
              <a:gd name="f73" fmla="*/ f58 1 f39"/>
              <a:gd name="f74" fmla="*/ f59 1 f38"/>
              <a:gd name="f75" fmla="*/ f60 1 f39"/>
              <a:gd name="f76" fmla="*/ f61 1 f38"/>
              <a:gd name="f77" fmla="*/ f62 1 f39"/>
              <a:gd name="f78" fmla="*/ f63 f29 1"/>
              <a:gd name="f79" fmla="*/ f64 f29 1"/>
              <a:gd name="f80" fmla="*/ f66 f30 1"/>
              <a:gd name="f81" fmla="*/ f65 f30 1"/>
              <a:gd name="f82" fmla="*/ f67 f29 1"/>
              <a:gd name="f83" fmla="*/ f68 f30 1"/>
              <a:gd name="f84" fmla="*/ f69 f29 1"/>
              <a:gd name="f85" fmla="*/ f70 f29 1"/>
              <a:gd name="f86" fmla="*/ f71 f30 1"/>
              <a:gd name="f87" fmla="*/ f72 f29 1"/>
              <a:gd name="f88" fmla="*/ f73 f30 1"/>
              <a:gd name="f89" fmla="*/ f74 f29 1"/>
              <a:gd name="f90" fmla="*/ f75 f30 1"/>
              <a:gd name="f91" fmla="*/ f76 f29 1"/>
              <a:gd name="f92" fmla="*/ f77 f3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1">
                <a:pos x="f82" y="f83"/>
              </a:cxn>
              <a:cxn ang="f51">
                <a:pos x="f84" y="f83"/>
              </a:cxn>
              <a:cxn ang="f51">
                <a:pos x="f85" y="f86"/>
              </a:cxn>
              <a:cxn ang="f51">
                <a:pos x="f87" y="f88"/>
              </a:cxn>
              <a:cxn ang="f51">
                <a:pos x="f82" y="f88"/>
              </a:cxn>
              <a:cxn ang="f51">
                <a:pos x="f89" y="f90"/>
              </a:cxn>
              <a:cxn ang="f51">
                <a:pos x="f91" y="f92"/>
              </a:cxn>
              <a:cxn ang="f51">
                <a:pos x="f82" y="f83"/>
              </a:cxn>
            </a:cxnLst>
            <a:rect l="f78" t="f81" r="f79" b="f80"/>
            <a:pathLst>
              <a:path w="40" h="38">
                <a:moveTo>
                  <a:pt x="f8" y="f5"/>
                </a:moveTo>
                <a:cubicBezTo>
                  <a:pt x="f9" y="f10"/>
                  <a:pt x="f11" y="f5"/>
                  <a:pt x="f12" y="f5"/>
                </a:cubicBezTo>
                <a:cubicBezTo>
                  <a:pt x="f13" y="f5"/>
                  <a:pt x="f14" y="f15"/>
                  <a:pt x="f16" y="f17"/>
                </a:cubicBezTo>
                <a:cubicBezTo>
                  <a:pt x="f6" y="f18"/>
                  <a:pt x="f16" y="f19"/>
                  <a:pt x="f20" y="f21"/>
                </a:cubicBezTo>
                <a:cubicBezTo>
                  <a:pt x="f22" y="f7"/>
                  <a:pt x="f23" y="f7"/>
                  <a:pt x="f8" y="f21"/>
                </a:cubicBezTo>
                <a:cubicBezTo>
                  <a:pt x="f24" y="f19"/>
                  <a:pt x="f5" y="f18"/>
                  <a:pt x="f24" y="f9"/>
                </a:cubicBezTo>
                <a:cubicBezTo>
                  <a:pt x="f24" y="f25"/>
                  <a:pt x="f26" y="f8"/>
                  <a:pt x="f15" y="f27"/>
                </a:cubicBezTo>
                <a:cubicBezTo>
                  <a:pt x="f27" y="f15"/>
                  <a:pt x="f24" y="f5"/>
                  <a:pt x="f8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4" name="Freeform 56">
            <a:extLst>
              <a:ext uri="{FF2B5EF4-FFF2-40B4-BE49-F238E27FC236}">
                <a16:creationId xmlns:a16="http://schemas.microsoft.com/office/drawing/2014/main" id="{5BBF44CB-F542-55AE-3802-558459A193B5}"/>
              </a:ext>
            </a:extLst>
          </p:cNvPr>
          <p:cNvSpPr/>
          <p:nvPr/>
        </p:nvSpPr>
        <p:spPr>
          <a:xfrm>
            <a:off x="6370633" y="1958973"/>
            <a:ext cx="131765" cy="12859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9"/>
              <a:gd name="f7" fmla="val 38"/>
              <a:gd name="f8" fmla="val 18"/>
              <a:gd name="f9" fmla="val 9"/>
              <a:gd name="f10" fmla="val 29"/>
              <a:gd name="f11" fmla="val 1"/>
              <a:gd name="f12" fmla="val 2"/>
              <a:gd name="f13" fmla="val 8"/>
              <a:gd name="f14" fmla="val 12"/>
              <a:gd name="f15" fmla="val 23"/>
              <a:gd name="f16" fmla="val 32"/>
              <a:gd name="f17" fmla="val 4"/>
              <a:gd name="f18" fmla="val 13"/>
              <a:gd name="f19" fmla="val 37"/>
              <a:gd name="f20" fmla="val 27"/>
              <a:gd name="f21" fmla="val 36"/>
              <a:gd name="f22" fmla="val 31"/>
              <a:gd name="f23" fmla="val 35"/>
              <a:gd name="f24" fmla="val 24"/>
              <a:gd name="f25" fmla="+- 0 0 -90"/>
              <a:gd name="f26" fmla="*/ f3 1 39"/>
              <a:gd name="f27" fmla="*/ f4 1 38"/>
              <a:gd name="f28" fmla="val f5"/>
              <a:gd name="f29" fmla="val f6"/>
              <a:gd name="f30" fmla="val f7"/>
              <a:gd name="f31" fmla="*/ f25 f0 1"/>
              <a:gd name="f32" fmla="+- f30 0 f28"/>
              <a:gd name="f33" fmla="+- f29 0 f28"/>
              <a:gd name="f34" fmla="*/ f31 1 f2"/>
              <a:gd name="f35" fmla="*/ f33 1 39"/>
              <a:gd name="f36" fmla="*/ f32 1 38"/>
              <a:gd name="f37" fmla="*/ 18 f33 1"/>
              <a:gd name="f38" fmla="*/ 38 f32 1"/>
              <a:gd name="f39" fmla="*/ 1 f33 1"/>
              <a:gd name="f40" fmla="*/ 18 f32 1"/>
              <a:gd name="f41" fmla="*/ 23 f33 1"/>
              <a:gd name="f42" fmla="*/ 2 f32 1"/>
              <a:gd name="f43" fmla="*/ 37 f33 1"/>
              <a:gd name="f44" fmla="*/ 23 f32 1"/>
              <a:gd name="f45" fmla="*/ 35 f32 1"/>
              <a:gd name="f46" fmla="+- f34 0 f1"/>
              <a:gd name="f47" fmla="*/ f37 1 39"/>
              <a:gd name="f48" fmla="*/ f38 1 38"/>
              <a:gd name="f49" fmla="*/ f39 1 39"/>
              <a:gd name="f50" fmla="*/ f40 1 38"/>
              <a:gd name="f51" fmla="*/ f41 1 39"/>
              <a:gd name="f52" fmla="*/ f42 1 38"/>
              <a:gd name="f53" fmla="*/ f43 1 39"/>
              <a:gd name="f54" fmla="*/ f44 1 38"/>
              <a:gd name="f55" fmla="*/ f45 1 38"/>
              <a:gd name="f56" fmla="*/ 0 1 f35"/>
              <a:gd name="f57" fmla="*/ f29 1 f35"/>
              <a:gd name="f58" fmla="*/ 0 1 f36"/>
              <a:gd name="f59" fmla="*/ f30 1 f36"/>
              <a:gd name="f60" fmla="*/ f47 1 f35"/>
              <a:gd name="f61" fmla="*/ f48 1 f36"/>
              <a:gd name="f62" fmla="*/ f49 1 f35"/>
              <a:gd name="f63" fmla="*/ f50 1 f36"/>
              <a:gd name="f64" fmla="*/ f51 1 f35"/>
              <a:gd name="f65" fmla="*/ f52 1 f36"/>
              <a:gd name="f66" fmla="*/ f53 1 f35"/>
              <a:gd name="f67" fmla="*/ f54 1 f36"/>
              <a:gd name="f68" fmla="*/ f55 1 f36"/>
              <a:gd name="f69" fmla="*/ f56 f26 1"/>
              <a:gd name="f70" fmla="*/ f57 f26 1"/>
              <a:gd name="f71" fmla="*/ f59 f27 1"/>
              <a:gd name="f72" fmla="*/ f58 f27 1"/>
              <a:gd name="f73" fmla="*/ f60 f26 1"/>
              <a:gd name="f74" fmla="*/ f61 f27 1"/>
              <a:gd name="f75" fmla="*/ f62 f26 1"/>
              <a:gd name="f76" fmla="*/ f63 f27 1"/>
              <a:gd name="f77" fmla="*/ f64 f26 1"/>
              <a:gd name="f78" fmla="*/ f65 f27 1"/>
              <a:gd name="f79" fmla="*/ f66 f26 1"/>
              <a:gd name="f80" fmla="*/ f67 f27 1"/>
              <a:gd name="f81" fmla="*/ f68 f2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6">
                <a:pos x="f73" y="f74"/>
              </a:cxn>
              <a:cxn ang="f46">
                <a:pos x="f75" y="f76"/>
              </a:cxn>
              <a:cxn ang="f46">
                <a:pos x="f77" y="f78"/>
              </a:cxn>
              <a:cxn ang="f46">
                <a:pos x="f79" y="f80"/>
              </a:cxn>
              <a:cxn ang="f46">
                <a:pos x="f79" y="f81"/>
              </a:cxn>
              <a:cxn ang="f46">
                <a:pos x="f73" y="f74"/>
              </a:cxn>
            </a:cxnLst>
            <a:rect l="f69" t="f72" r="f70" b="f71"/>
            <a:pathLst>
              <a:path w="39" h="38">
                <a:moveTo>
                  <a:pt x="f8" y="f7"/>
                </a:moveTo>
                <a:cubicBezTo>
                  <a:pt x="f9" y="f7"/>
                  <a:pt x="f5" y="f10"/>
                  <a:pt x="f11" y="f8"/>
                </a:cubicBezTo>
                <a:cubicBezTo>
                  <a:pt x="f12" y="f13"/>
                  <a:pt x="f14" y="f5"/>
                  <a:pt x="f15" y="f12"/>
                </a:cubicBezTo>
                <a:cubicBezTo>
                  <a:pt x="f16" y="f17"/>
                  <a:pt x="f6" y="f18"/>
                  <a:pt x="f19" y="f15"/>
                </a:cubicBezTo>
                <a:cubicBezTo>
                  <a:pt x="f19" y="f20"/>
                  <a:pt x="f21" y="f22"/>
                  <a:pt x="f19" y="f23"/>
                </a:cubicBezTo>
                <a:cubicBezTo>
                  <a:pt x="f22" y="f21"/>
                  <a:pt x="f24" y="f21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5" name="Freeform 57">
            <a:extLst>
              <a:ext uri="{FF2B5EF4-FFF2-40B4-BE49-F238E27FC236}">
                <a16:creationId xmlns:a16="http://schemas.microsoft.com/office/drawing/2014/main" id="{B58C0C19-83DC-A111-9744-9D382692E11E}"/>
              </a:ext>
            </a:extLst>
          </p:cNvPr>
          <p:cNvSpPr/>
          <p:nvPr/>
        </p:nvSpPr>
        <p:spPr>
          <a:xfrm>
            <a:off x="8539160" y="2219321"/>
            <a:ext cx="136529" cy="14128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1"/>
              <a:gd name="f7" fmla="val 42"/>
              <a:gd name="f8" fmla="val 11"/>
              <a:gd name="f9" fmla="val 6"/>
              <a:gd name="f10" fmla="val 20"/>
              <a:gd name="f11" fmla="val 31"/>
              <a:gd name="f12" fmla="val 2"/>
              <a:gd name="f13" fmla="val 36"/>
              <a:gd name="f14" fmla="val 19"/>
              <a:gd name="f15" fmla="val 39"/>
              <a:gd name="f16" fmla="val 30"/>
              <a:gd name="f17" fmla="val 22"/>
              <a:gd name="f18" fmla="val 5"/>
              <a:gd name="f19" fmla="val 29"/>
              <a:gd name="f20" fmla="val 4"/>
              <a:gd name="f21" fmla="val 27"/>
              <a:gd name="f22" fmla="val 25"/>
              <a:gd name="f23" fmla="val 23"/>
              <a:gd name="f24" fmla="val 16"/>
              <a:gd name="f25" fmla="val 7"/>
              <a:gd name="f26" fmla="val 12"/>
              <a:gd name="f27" fmla="+- 0 0 -90"/>
              <a:gd name="f28" fmla="*/ f3 1 41"/>
              <a:gd name="f29" fmla="*/ f4 1 42"/>
              <a:gd name="f30" fmla="val f5"/>
              <a:gd name="f31" fmla="val f6"/>
              <a:gd name="f32" fmla="val f7"/>
              <a:gd name="f33" fmla="*/ f27 f0 1"/>
              <a:gd name="f34" fmla="+- f32 0 f30"/>
              <a:gd name="f35" fmla="+- f31 0 f30"/>
              <a:gd name="f36" fmla="*/ f33 1 f2"/>
              <a:gd name="f37" fmla="*/ f35 1 41"/>
              <a:gd name="f38" fmla="*/ f34 1 42"/>
              <a:gd name="f39" fmla="*/ 11 f35 1"/>
              <a:gd name="f40" fmla="*/ 6 f34 1"/>
              <a:gd name="f41" fmla="*/ 36 f35 1"/>
              <a:gd name="f42" fmla="*/ 11 f34 1"/>
              <a:gd name="f43" fmla="*/ 31 f35 1"/>
              <a:gd name="f44" fmla="*/ 36 f34 1"/>
              <a:gd name="f45" fmla="*/ 5 f35 1"/>
              <a:gd name="f46" fmla="*/ 29 f34 1"/>
              <a:gd name="f47" fmla="*/ 0 f35 1"/>
              <a:gd name="f48" fmla="*/ 23 f34 1"/>
              <a:gd name="f49" fmla="+- f36 0 f1"/>
              <a:gd name="f50" fmla="*/ f39 1 41"/>
              <a:gd name="f51" fmla="*/ f40 1 42"/>
              <a:gd name="f52" fmla="*/ f41 1 41"/>
              <a:gd name="f53" fmla="*/ f42 1 42"/>
              <a:gd name="f54" fmla="*/ f43 1 41"/>
              <a:gd name="f55" fmla="*/ f44 1 42"/>
              <a:gd name="f56" fmla="*/ f45 1 41"/>
              <a:gd name="f57" fmla="*/ f46 1 42"/>
              <a:gd name="f58" fmla="*/ f47 1 41"/>
              <a:gd name="f59" fmla="*/ f48 1 42"/>
              <a:gd name="f60" fmla="*/ 0 1 f37"/>
              <a:gd name="f61" fmla="*/ f31 1 f37"/>
              <a:gd name="f62" fmla="*/ 0 1 f38"/>
              <a:gd name="f63" fmla="*/ f32 1 f38"/>
              <a:gd name="f64" fmla="*/ f50 1 f37"/>
              <a:gd name="f65" fmla="*/ f51 1 f38"/>
              <a:gd name="f66" fmla="*/ f52 1 f37"/>
              <a:gd name="f67" fmla="*/ f53 1 f38"/>
              <a:gd name="f68" fmla="*/ f54 1 f37"/>
              <a:gd name="f69" fmla="*/ f55 1 f38"/>
              <a:gd name="f70" fmla="*/ f56 1 f37"/>
              <a:gd name="f71" fmla="*/ f57 1 f38"/>
              <a:gd name="f72" fmla="*/ f58 1 f37"/>
              <a:gd name="f73" fmla="*/ f59 1 f38"/>
              <a:gd name="f74" fmla="*/ f60 f28 1"/>
              <a:gd name="f75" fmla="*/ f61 f28 1"/>
              <a:gd name="f76" fmla="*/ f63 f29 1"/>
              <a:gd name="f77" fmla="*/ f62 f29 1"/>
              <a:gd name="f78" fmla="*/ f64 f28 1"/>
              <a:gd name="f79" fmla="*/ f65 f29 1"/>
              <a:gd name="f80" fmla="*/ f66 f28 1"/>
              <a:gd name="f81" fmla="*/ f67 f29 1"/>
              <a:gd name="f82" fmla="*/ f68 f28 1"/>
              <a:gd name="f83" fmla="*/ f69 f29 1"/>
              <a:gd name="f84" fmla="*/ f70 f28 1"/>
              <a:gd name="f85" fmla="*/ f71 f29 1"/>
              <a:gd name="f86" fmla="*/ f72 f28 1"/>
              <a:gd name="f87" fmla="*/ f73 f2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9">
                <a:pos x="f78" y="f79"/>
              </a:cxn>
              <a:cxn ang="f49">
                <a:pos x="f80" y="f81"/>
              </a:cxn>
              <a:cxn ang="f49">
                <a:pos x="f82" y="f83"/>
              </a:cxn>
              <a:cxn ang="f49">
                <a:pos x="f84" y="f85"/>
              </a:cxn>
              <a:cxn ang="f49">
                <a:pos x="f86" y="f87"/>
              </a:cxn>
              <a:cxn ang="f49">
                <a:pos x="f78" y="f79"/>
              </a:cxn>
            </a:cxnLst>
            <a:rect l="f74" t="f77" r="f75" b="f76"/>
            <a:pathLst>
              <a:path w="41" h="42">
                <a:moveTo>
                  <a:pt x="f8" y="f9"/>
                </a:moveTo>
                <a:cubicBezTo>
                  <a:pt x="f10" y="f5"/>
                  <a:pt x="f11" y="f12"/>
                  <a:pt x="f13" y="f8"/>
                </a:cubicBezTo>
                <a:cubicBezTo>
                  <a:pt x="f6" y="f14"/>
                  <a:pt x="f15" y="f16"/>
                  <a:pt x="f11" y="f13"/>
                </a:cubicBezTo>
                <a:cubicBezTo>
                  <a:pt x="f17" y="f7"/>
                  <a:pt x="f8" y="f15"/>
                  <a:pt x="f18" y="f19"/>
                </a:cubicBezTo>
                <a:cubicBezTo>
                  <a:pt x="f20" y="f21"/>
                  <a:pt x="f12" y="f22"/>
                  <a:pt x="f5" y="f23"/>
                </a:cubicBezTo>
                <a:cubicBezTo>
                  <a:pt x="f12" y="f24"/>
                  <a:pt x="f25" y="f26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6" name="Freeform 58">
            <a:extLst>
              <a:ext uri="{FF2B5EF4-FFF2-40B4-BE49-F238E27FC236}">
                <a16:creationId xmlns:a16="http://schemas.microsoft.com/office/drawing/2014/main" id="{D2B46DF9-A908-794F-6B12-C404DA5CFA4F}"/>
              </a:ext>
            </a:extLst>
          </p:cNvPr>
          <p:cNvSpPr/>
          <p:nvPr/>
        </p:nvSpPr>
        <p:spPr>
          <a:xfrm>
            <a:off x="8424860" y="2474915"/>
            <a:ext cx="130173" cy="13176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9"/>
              <a:gd name="f7" fmla="val 33"/>
              <a:gd name="f8" fmla="val 7"/>
              <a:gd name="f9" fmla="val 15"/>
              <a:gd name="f10" fmla="val 24"/>
              <a:gd name="f11" fmla="val 31"/>
              <a:gd name="f12" fmla="val 28"/>
              <a:gd name="f13" fmla="val 37"/>
              <a:gd name="f14" fmla="val 18"/>
              <a:gd name="f15" fmla="val 10"/>
              <a:gd name="f16" fmla="val 34"/>
              <a:gd name="f17" fmla="val 2"/>
              <a:gd name="f18" fmla="val 30"/>
              <a:gd name="f19" fmla="val 21"/>
              <a:gd name="f20" fmla="val 3"/>
              <a:gd name="f21" fmla="val 11"/>
              <a:gd name="f22" fmla="val 6"/>
              <a:gd name="f23" fmla="val 9"/>
              <a:gd name="f24" fmla="val 4"/>
              <a:gd name="f25" fmla="val 13"/>
              <a:gd name="f26" fmla="val 27"/>
              <a:gd name="f27" fmla="val 29"/>
              <a:gd name="f28" fmla="val 5"/>
              <a:gd name="f29" fmla="+- 0 0 -90"/>
              <a:gd name="f30" fmla="*/ f3 1 39"/>
              <a:gd name="f31" fmla="*/ f4 1 39"/>
              <a:gd name="f32" fmla="val f5"/>
              <a:gd name="f33" fmla="val f6"/>
              <a:gd name="f34" fmla="*/ f29 f0 1"/>
              <a:gd name="f35" fmla="+- f33 0 f32"/>
              <a:gd name="f36" fmla="*/ f34 1 f2"/>
              <a:gd name="f37" fmla="*/ f35 1 39"/>
              <a:gd name="f38" fmla="*/ 33 f35 1"/>
              <a:gd name="f39" fmla="*/ 7 f35 1"/>
              <a:gd name="f40" fmla="*/ 31 f35 1"/>
              <a:gd name="f41" fmla="*/ 10 f35 1"/>
              <a:gd name="f42" fmla="*/ 34 f35 1"/>
              <a:gd name="f43" fmla="*/ 3 f35 1"/>
              <a:gd name="f44" fmla="*/ 11 f35 1"/>
              <a:gd name="f45" fmla="*/ 6 f35 1"/>
              <a:gd name="f46" fmla="*/ 27 f35 1"/>
              <a:gd name="f47" fmla="*/ 4 f35 1"/>
              <a:gd name="f48" fmla="+- f36 0 f1"/>
              <a:gd name="f49" fmla="*/ f38 1 39"/>
              <a:gd name="f50" fmla="*/ f39 1 39"/>
              <a:gd name="f51" fmla="*/ f40 1 39"/>
              <a:gd name="f52" fmla="*/ f41 1 39"/>
              <a:gd name="f53" fmla="*/ f42 1 39"/>
              <a:gd name="f54" fmla="*/ f43 1 39"/>
              <a:gd name="f55" fmla="*/ f44 1 39"/>
              <a:gd name="f56" fmla="*/ f45 1 39"/>
              <a:gd name="f57" fmla="*/ f46 1 39"/>
              <a:gd name="f58" fmla="*/ f47 1 39"/>
              <a:gd name="f59" fmla="*/ 0 1 f37"/>
              <a:gd name="f60" fmla="*/ f33 1 f37"/>
              <a:gd name="f61" fmla="*/ f49 1 f37"/>
              <a:gd name="f62" fmla="*/ f50 1 f37"/>
              <a:gd name="f63" fmla="*/ f51 1 f37"/>
              <a:gd name="f64" fmla="*/ f52 1 f37"/>
              <a:gd name="f65" fmla="*/ f53 1 f37"/>
              <a:gd name="f66" fmla="*/ f54 1 f37"/>
              <a:gd name="f67" fmla="*/ f55 1 f37"/>
              <a:gd name="f68" fmla="*/ f56 1 f37"/>
              <a:gd name="f69" fmla="*/ f57 1 f37"/>
              <a:gd name="f70" fmla="*/ f58 1 f37"/>
              <a:gd name="f71" fmla="*/ f59 f30 1"/>
              <a:gd name="f72" fmla="*/ f60 f30 1"/>
              <a:gd name="f73" fmla="*/ f60 f31 1"/>
              <a:gd name="f74" fmla="*/ f59 f31 1"/>
              <a:gd name="f75" fmla="*/ f61 f30 1"/>
              <a:gd name="f76" fmla="*/ f62 f31 1"/>
              <a:gd name="f77" fmla="*/ f63 f31 1"/>
              <a:gd name="f78" fmla="*/ f64 f30 1"/>
              <a:gd name="f79" fmla="*/ f65 f31 1"/>
              <a:gd name="f80" fmla="*/ f66 f30 1"/>
              <a:gd name="f81" fmla="*/ f67 f31 1"/>
              <a:gd name="f82" fmla="*/ f68 f30 1"/>
              <a:gd name="f83" fmla="*/ f66 f31 1"/>
              <a:gd name="f84" fmla="*/ f69 f30 1"/>
              <a:gd name="f85" fmla="*/ f70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8">
                <a:pos x="f75" y="f76"/>
              </a:cxn>
              <a:cxn ang="f48">
                <a:pos x="f75" y="f77"/>
              </a:cxn>
              <a:cxn ang="f48">
                <a:pos x="f78" y="f79"/>
              </a:cxn>
              <a:cxn ang="f48">
                <a:pos x="f80" y="f81"/>
              </a:cxn>
              <a:cxn ang="f48">
                <a:pos x="f82" y="f83"/>
              </a:cxn>
              <a:cxn ang="f48">
                <a:pos x="f84" y="f85"/>
              </a:cxn>
              <a:cxn ang="f48">
                <a:pos x="f75" y="f76"/>
              </a:cxn>
            </a:cxnLst>
            <a:rect l="f71" t="f74" r="f72" b="f73"/>
            <a:pathLst>
              <a:path w="39" h="39">
                <a:moveTo>
                  <a:pt x="f7" y="f8"/>
                </a:moveTo>
                <a:cubicBezTo>
                  <a:pt x="f6" y="f9"/>
                  <a:pt x="f6" y="f10"/>
                  <a:pt x="f7" y="f11"/>
                </a:cubicBezTo>
                <a:cubicBezTo>
                  <a:pt x="f12" y="f13"/>
                  <a:pt x="f14" y="f6"/>
                  <a:pt x="f15" y="f16"/>
                </a:cubicBezTo>
                <a:cubicBezTo>
                  <a:pt x="f17" y="f18"/>
                  <a:pt x="f5" y="f19"/>
                  <a:pt x="f20" y="f21"/>
                </a:cubicBezTo>
                <a:cubicBezTo>
                  <a:pt x="f22" y="f23"/>
                  <a:pt x="f17" y="f24"/>
                  <a:pt x="f22" y="f20"/>
                </a:cubicBezTo>
                <a:cubicBezTo>
                  <a:pt x="f25" y="f20"/>
                  <a:pt x="f19" y="f5"/>
                  <a:pt x="f26" y="f24"/>
                </a:cubicBezTo>
                <a:cubicBezTo>
                  <a:pt x="f27" y="f28"/>
                  <a:pt x="f11" y="f22"/>
                  <a:pt x="f7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7" name="Freeform 59">
            <a:extLst>
              <a:ext uri="{FF2B5EF4-FFF2-40B4-BE49-F238E27FC236}">
                <a16:creationId xmlns:a16="http://schemas.microsoft.com/office/drawing/2014/main" id="{2D6306C7-9DDB-6E0D-E92F-41336A864D50}"/>
              </a:ext>
            </a:extLst>
          </p:cNvPr>
          <p:cNvSpPr/>
          <p:nvPr/>
        </p:nvSpPr>
        <p:spPr>
          <a:xfrm>
            <a:off x="2841626" y="958848"/>
            <a:ext cx="130173" cy="18574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9"/>
              <a:gd name="f7" fmla="val 55"/>
              <a:gd name="f8" fmla="val 20"/>
              <a:gd name="f9" fmla="val 33"/>
              <a:gd name="f10" fmla="val 31"/>
              <a:gd name="f11" fmla="val 18"/>
              <a:gd name="f12" fmla="val 16"/>
              <a:gd name="f13" fmla="val 32"/>
              <a:gd name="f14" fmla="val 8"/>
              <a:gd name="f15" fmla="val 2"/>
              <a:gd name="f16" fmla="val 28"/>
              <a:gd name="f17" fmla="val 1"/>
              <a:gd name="f18" fmla="val 22"/>
              <a:gd name="f19" fmla="val 13"/>
              <a:gd name="f20" fmla="val 3"/>
              <a:gd name="f21" fmla="val 11"/>
              <a:gd name="f22" fmla="val 5"/>
              <a:gd name="f23" fmla="val 14"/>
              <a:gd name="f24" fmla="val 4"/>
              <a:gd name="f25" fmla="val 23"/>
              <a:gd name="f26" fmla="val 30"/>
              <a:gd name="f27" fmla="val 35"/>
              <a:gd name="f28" fmla="val 6"/>
              <a:gd name="f29" fmla="val 12"/>
              <a:gd name="f30" fmla="val 38"/>
              <a:gd name="f31" fmla="val 19"/>
              <a:gd name="f32" fmla="val 25"/>
              <a:gd name="f33" fmla="val 26"/>
              <a:gd name="f34" fmla="val 27"/>
              <a:gd name="f35" fmla="val 29"/>
              <a:gd name="f36" fmla="val 36"/>
              <a:gd name="f37" fmla="val 41"/>
              <a:gd name="f38" fmla="val 46"/>
              <a:gd name="f39" fmla="val 49"/>
              <a:gd name="f40" fmla="val 52"/>
              <a:gd name="f41" fmla="val 24"/>
              <a:gd name="f42" fmla="val 54"/>
              <a:gd name="f43" fmla="val 51"/>
              <a:gd name="f44" fmla="val 21"/>
              <a:gd name="f45" fmla="val 44"/>
              <a:gd name="f46" fmla="+- 0 0 -90"/>
              <a:gd name="f47" fmla="*/ f3 1 39"/>
              <a:gd name="f48" fmla="*/ f4 1 55"/>
              <a:gd name="f49" fmla="val f5"/>
              <a:gd name="f50" fmla="val f6"/>
              <a:gd name="f51" fmla="val f7"/>
              <a:gd name="f52" fmla="*/ f46 f0 1"/>
              <a:gd name="f53" fmla="+- f51 0 f49"/>
              <a:gd name="f54" fmla="+- f50 0 f49"/>
              <a:gd name="f55" fmla="*/ f52 1 f2"/>
              <a:gd name="f56" fmla="*/ f54 1 39"/>
              <a:gd name="f57" fmla="*/ f53 1 55"/>
              <a:gd name="f58" fmla="*/ 20 f54 1"/>
              <a:gd name="f59" fmla="*/ 33 f53 1"/>
              <a:gd name="f60" fmla="*/ 16 f54 1"/>
              <a:gd name="f61" fmla="*/ 32 f53 1"/>
              <a:gd name="f62" fmla="*/ 1 f54 1"/>
              <a:gd name="f63" fmla="*/ 22 f53 1"/>
              <a:gd name="f64" fmla="*/ 11 f54 1"/>
              <a:gd name="f65" fmla="*/ 5 f53 1"/>
              <a:gd name="f66" fmla="*/ 4 f53 1"/>
              <a:gd name="f67" fmla="*/ 35 f54 1"/>
              <a:gd name="f68" fmla="*/ 6 f53 1"/>
              <a:gd name="f69" fmla="*/ 32 f54 1"/>
              <a:gd name="f70" fmla="*/ 25 f53 1"/>
              <a:gd name="f71" fmla="*/ 29 f54 1"/>
              <a:gd name="f72" fmla="*/ 28 f53 1"/>
              <a:gd name="f73" fmla="*/ 27 f54 1"/>
              <a:gd name="f74" fmla="*/ 31 f53 1"/>
              <a:gd name="f75" fmla="*/ 26 f54 1"/>
              <a:gd name="f76" fmla="*/ 46 f53 1"/>
              <a:gd name="f77" fmla="*/ 24 f54 1"/>
              <a:gd name="f78" fmla="*/ 55 f53 1"/>
              <a:gd name="f79" fmla="*/ 21 f54 1"/>
              <a:gd name="f80" fmla="*/ 49 f53 1"/>
              <a:gd name="f81" fmla="+- f55 0 f1"/>
              <a:gd name="f82" fmla="*/ f58 1 39"/>
              <a:gd name="f83" fmla="*/ f59 1 55"/>
              <a:gd name="f84" fmla="*/ f60 1 39"/>
              <a:gd name="f85" fmla="*/ f61 1 55"/>
              <a:gd name="f86" fmla="*/ f62 1 39"/>
              <a:gd name="f87" fmla="*/ f63 1 55"/>
              <a:gd name="f88" fmla="*/ f64 1 39"/>
              <a:gd name="f89" fmla="*/ f65 1 55"/>
              <a:gd name="f90" fmla="*/ f66 1 55"/>
              <a:gd name="f91" fmla="*/ f67 1 39"/>
              <a:gd name="f92" fmla="*/ f68 1 55"/>
              <a:gd name="f93" fmla="*/ f69 1 39"/>
              <a:gd name="f94" fmla="*/ f70 1 55"/>
              <a:gd name="f95" fmla="*/ f71 1 39"/>
              <a:gd name="f96" fmla="*/ f72 1 55"/>
              <a:gd name="f97" fmla="*/ f73 1 39"/>
              <a:gd name="f98" fmla="*/ f74 1 55"/>
              <a:gd name="f99" fmla="*/ f75 1 39"/>
              <a:gd name="f100" fmla="*/ f76 1 55"/>
              <a:gd name="f101" fmla="*/ f77 1 39"/>
              <a:gd name="f102" fmla="*/ f78 1 55"/>
              <a:gd name="f103" fmla="*/ f79 1 39"/>
              <a:gd name="f104" fmla="*/ f80 1 55"/>
              <a:gd name="f105" fmla="*/ 0 1 f56"/>
              <a:gd name="f106" fmla="*/ f50 1 f56"/>
              <a:gd name="f107" fmla="*/ 0 1 f57"/>
              <a:gd name="f108" fmla="*/ f51 1 f57"/>
              <a:gd name="f109" fmla="*/ f82 1 f56"/>
              <a:gd name="f110" fmla="*/ f83 1 f57"/>
              <a:gd name="f111" fmla="*/ f84 1 f56"/>
              <a:gd name="f112" fmla="*/ f85 1 f57"/>
              <a:gd name="f113" fmla="*/ f86 1 f56"/>
              <a:gd name="f114" fmla="*/ f87 1 f57"/>
              <a:gd name="f115" fmla="*/ f88 1 f56"/>
              <a:gd name="f116" fmla="*/ f89 1 f57"/>
              <a:gd name="f117" fmla="*/ f90 1 f57"/>
              <a:gd name="f118" fmla="*/ f91 1 f56"/>
              <a:gd name="f119" fmla="*/ f92 1 f57"/>
              <a:gd name="f120" fmla="*/ f93 1 f56"/>
              <a:gd name="f121" fmla="*/ f94 1 f57"/>
              <a:gd name="f122" fmla="*/ f95 1 f56"/>
              <a:gd name="f123" fmla="*/ f96 1 f57"/>
              <a:gd name="f124" fmla="*/ f97 1 f56"/>
              <a:gd name="f125" fmla="*/ f98 1 f57"/>
              <a:gd name="f126" fmla="*/ f99 1 f56"/>
              <a:gd name="f127" fmla="*/ f100 1 f57"/>
              <a:gd name="f128" fmla="*/ f101 1 f56"/>
              <a:gd name="f129" fmla="*/ f102 1 f57"/>
              <a:gd name="f130" fmla="*/ f103 1 f56"/>
              <a:gd name="f131" fmla="*/ f104 1 f57"/>
              <a:gd name="f132" fmla="*/ f105 f47 1"/>
              <a:gd name="f133" fmla="*/ f106 f47 1"/>
              <a:gd name="f134" fmla="*/ f108 f48 1"/>
              <a:gd name="f135" fmla="*/ f107 f48 1"/>
              <a:gd name="f136" fmla="*/ f109 f47 1"/>
              <a:gd name="f137" fmla="*/ f110 f48 1"/>
              <a:gd name="f138" fmla="*/ f111 f47 1"/>
              <a:gd name="f139" fmla="*/ f112 f48 1"/>
              <a:gd name="f140" fmla="*/ f113 f47 1"/>
              <a:gd name="f141" fmla="*/ f114 f48 1"/>
              <a:gd name="f142" fmla="*/ f115 f47 1"/>
              <a:gd name="f143" fmla="*/ f116 f48 1"/>
              <a:gd name="f144" fmla="*/ f117 f48 1"/>
              <a:gd name="f145" fmla="*/ f118 f47 1"/>
              <a:gd name="f146" fmla="*/ f119 f48 1"/>
              <a:gd name="f147" fmla="*/ f120 f47 1"/>
              <a:gd name="f148" fmla="*/ f121 f48 1"/>
              <a:gd name="f149" fmla="*/ f122 f47 1"/>
              <a:gd name="f150" fmla="*/ f123 f48 1"/>
              <a:gd name="f151" fmla="*/ f124 f47 1"/>
              <a:gd name="f152" fmla="*/ f125 f48 1"/>
              <a:gd name="f153" fmla="*/ f126 f47 1"/>
              <a:gd name="f154" fmla="*/ f127 f48 1"/>
              <a:gd name="f155" fmla="*/ f128 f47 1"/>
              <a:gd name="f156" fmla="*/ f129 f48 1"/>
              <a:gd name="f157" fmla="*/ f130 f47 1"/>
              <a:gd name="f158" fmla="*/ f131 f4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1">
                <a:pos x="f136" y="f137"/>
              </a:cxn>
              <a:cxn ang="f81">
                <a:pos x="f138" y="f139"/>
              </a:cxn>
              <a:cxn ang="f81">
                <a:pos x="f140" y="f141"/>
              </a:cxn>
              <a:cxn ang="f81">
                <a:pos x="f142" y="f143"/>
              </a:cxn>
              <a:cxn ang="f81">
                <a:pos x="f138" y="f144"/>
              </a:cxn>
              <a:cxn ang="f81">
                <a:pos x="f145" y="f146"/>
              </a:cxn>
              <a:cxn ang="f81">
                <a:pos x="f147" y="f148"/>
              </a:cxn>
              <a:cxn ang="f81">
                <a:pos x="f149" y="f150"/>
              </a:cxn>
              <a:cxn ang="f81">
                <a:pos x="f151" y="f152"/>
              </a:cxn>
              <a:cxn ang="f81">
                <a:pos x="f153" y="f154"/>
              </a:cxn>
              <a:cxn ang="f81">
                <a:pos x="f155" y="f156"/>
              </a:cxn>
              <a:cxn ang="f81">
                <a:pos x="f157" y="f158"/>
              </a:cxn>
              <a:cxn ang="f81">
                <a:pos x="f136" y="f137"/>
              </a:cxn>
            </a:cxnLst>
            <a:rect l="f132" t="f135" r="f133" b="f134"/>
            <a:pathLst>
              <a:path w="39" h="55">
                <a:moveTo>
                  <a:pt x="f8" y="f9"/>
                </a:moveTo>
                <a:cubicBezTo>
                  <a:pt x="f8" y="f10"/>
                  <a:pt x="f11" y="f10"/>
                  <a:pt x="f12" y="f13"/>
                </a:cubicBezTo>
                <a:cubicBezTo>
                  <a:pt x="f14" y="f13"/>
                  <a:pt x="f15" y="f16"/>
                  <a:pt x="f17" y="f18"/>
                </a:cubicBezTo>
                <a:cubicBezTo>
                  <a:pt x="f5" y="f19"/>
                  <a:pt x="f20" y="f14"/>
                  <a:pt x="f21" y="f22"/>
                </a:cubicBezTo>
                <a:cubicBezTo>
                  <a:pt x="f19" y="f22"/>
                  <a:pt x="f23" y="f24"/>
                  <a:pt x="f12" y="f24"/>
                </a:cubicBezTo>
                <a:cubicBezTo>
                  <a:pt x="f25" y="f5"/>
                  <a:pt x="f26" y="f17"/>
                  <a:pt x="f27" y="f28"/>
                </a:cubicBezTo>
                <a:cubicBezTo>
                  <a:pt x="f6" y="f29"/>
                  <a:pt x="f30" y="f31"/>
                  <a:pt x="f13" y="f32"/>
                </a:cubicBezTo>
                <a:cubicBezTo>
                  <a:pt x="f10" y="f33"/>
                  <a:pt x="f26" y="f34"/>
                  <a:pt x="f35" y="f16"/>
                </a:cubicBezTo>
                <a:cubicBezTo>
                  <a:pt x="f16" y="f35"/>
                  <a:pt x="f34" y="f26"/>
                  <a:pt x="f34" y="f10"/>
                </a:cubicBezTo>
                <a:cubicBezTo>
                  <a:pt x="f32" y="f36"/>
                  <a:pt x="f33" y="f37"/>
                  <a:pt x="f33" y="f38"/>
                </a:cubicBezTo>
                <a:cubicBezTo>
                  <a:pt x="f33" y="f39"/>
                  <a:pt x="f33" y="f40"/>
                  <a:pt x="f41" y="f7"/>
                </a:cubicBezTo>
                <a:cubicBezTo>
                  <a:pt x="f8" y="f42"/>
                  <a:pt x="f18" y="f43"/>
                  <a:pt x="f44" y="f39"/>
                </a:cubicBezTo>
                <a:cubicBezTo>
                  <a:pt x="f44" y="f45"/>
                  <a:pt x="f25" y="f30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8" name="Freeform 60">
            <a:extLst>
              <a:ext uri="{FF2B5EF4-FFF2-40B4-BE49-F238E27FC236}">
                <a16:creationId xmlns:a16="http://schemas.microsoft.com/office/drawing/2014/main" id="{999469E8-3E1F-508B-8F73-5BA82D01E4CD}"/>
              </a:ext>
            </a:extLst>
          </p:cNvPr>
          <p:cNvSpPr/>
          <p:nvPr/>
        </p:nvSpPr>
        <p:spPr>
          <a:xfrm>
            <a:off x="1587498" y="1009653"/>
            <a:ext cx="127001" cy="1873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"/>
              <a:gd name="f7" fmla="val 56"/>
              <a:gd name="f8" fmla="val 9"/>
              <a:gd name="f9" fmla="val 29"/>
              <a:gd name="f10" fmla="val 26"/>
              <a:gd name="f11" fmla="val 7"/>
              <a:gd name="f12" fmla="val 6"/>
              <a:gd name="f13" fmla="val 25"/>
              <a:gd name="f14" fmla="val 1"/>
              <a:gd name="f15" fmla="val 20"/>
              <a:gd name="f16" fmla="val 13"/>
              <a:gd name="f17" fmla="val 3"/>
              <a:gd name="f18" fmla="val 2"/>
              <a:gd name="f19" fmla="val 23"/>
              <a:gd name="f20" fmla="val 4"/>
              <a:gd name="f21" fmla="val 5"/>
              <a:gd name="f22" fmla="val 30"/>
              <a:gd name="f23" fmla="val 36"/>
              <a:gd name="f24" fmla="val 15"/>
              <a:gd name="f25" fmla="val 37"/>
              <a:gd name="f26" fmla="val 22"/>
              <a:gd name="f27" fmla="val 27"/>
              <a:gd name="f28" fmla="val 31"/>
              <a:gd name="f29" fmla="val 32"/>
              <a:gd name="f30" fmla="val 18"/>
              <a:gd name="f31" fmla="val 33"/>
              <a:gd name="f32" fmla="val 16"/>
              <a:gd name="f33" fmla="val 39"/>
              <a:gd name="f34" fmla="val 45"/>
              <a:gd name="f35" fmla="val 17"/>
              <a:gd name="f36" fmla="val 51"/>
              <a:gd name="f37" fmla="val 53"/>
              <a:gd name="f38" fmla="val 14"/>
              <a:gd name="f39" fmla="val 55"/>
              <a:gd name="f40" fmla="val 11"/>
              <a:gd name="f41" fmla="val 48"/>
              <a:gd name="f42" fmla="val 40"/>
              <a:gd name="f43" fmla="val 12"/>
              <a:gd name="f44" fmla="+- 0 0 -90"/>
              <a:gd name="f45" fmla="*/ f3 1 38"/>
              <a:gd name="f46" fmla="*/ f4 1 56"/>
              <a:gd name="f47" fmla="val f5"/>
              <a:gd name="f48" fmla="val f6"/>
              <a:gd name="f49" fmla="val f7"/>
              <a:gd name="f50" fmla="*/ f44 f0 1"/>
              <a:gd name="f51" fmla="+- f49 0 f47"/>
              <a:gd name="f52" fmla="+- f48 0 f47"/>
              <a:gd name="f53" fmla="*/ f50 1 f2"/>
              <a:gd name="f54" fmla="*/ f52 1 38"/>
              <a:gd name="f55" fmla="*/ f51 1 56"/>
              <a:gd name="f56" fmla="*/ 9 f52 1"/>
              <a:gd name="f57" fmla="*/ 29 f51 1"/>
              <a:gd name="f58" fmla="*/ 6 f52 1"/>
              <a:gd name="f59" fmla="*/ 25 f51 1"/>
              <a:gd name="f60" fmla="*/ 3 f52 1"/>
              <a:gd name="f61" fmla="*/ 7 f51 1"/>
              <a:gd name="f62" fmla="*/ 20 f52 1"/>
              <a:gd name="f63" fmla="*/ 2 f51 1"/>
              <a:gd name="f64" fmla="*/ 30 f52 1"/>
              <a:gd name="f65" fmla="*/ 6 f51 1"/>
              <a:gd name="f66" fmla="*/ 37 f52 1"/>
              <a:gd name="f67" fmla="*/ 22 f51 1"/>
              <a:gd name="f68" fmla="*/ 25 f52 1"/>
              <a:gd name="f69" fmla="*/ 32 f51 1"/>
              <a:gd name="f70" fmla="*/ 18 f52 1"/>
              <a:gd name="f71" fmla="*/ 33 f51 1"/>
              <a:gd name="f72" fmla="*/ 17 f52 1"/>
              <a:gd name="f73" fmla="*/ 51 f51 1"/>
              <a:gd name="f74" fmla="*/ 14 f52 1"/>
              <a:gd name="f75" fmla="*/ 55 f51 1"/>
              <a:gd name="f76" fmla="*/ 12 f52 1"/>
              <a:gd name="f77" fmla="+- f53 0 f1"/>
              <a:gd name="f78" fmla="*/ f56 1 38"/>
              <a:gd name="f79" fmla="*/ f57 1 56"/>
              <a:gd name="f80" fmla="*/ f58 1 38"/>
              <a:gd name="f81" fmla="*/ f59 1 56"/>
              <a:gd name="f82" fmla="*/ f60 1 38"/>
              <a:gd name="f83" fmla="*/ f61 1 56"/>
              <a:gd name="f84" fmla="*/ f62 1 38"/>
              <a:gd name="f85" fmla="*/ f63 1 56"/>
              <a:gd name="f86" fmla="*/ f64 1 38"/>
              <a:gd name="f87" fmla="*/ f65 1 56"/>
              <a:gd name="f88" fmla="*/ f66 1 38"/>
              <a:gd name="f89" fmla="*/ f67 1 56"/>
              <a:gd name="f90" fmla="*/ f68 1 38"/>
              <a:gd name="f91" fmla="*/ f69 1 56"/>
              <a:gd name="f92" fmla="*/ f70 1 38"/>
              <a:gd name="f93" fmla="*/ f71 1 56"/>
              <a:gd name="f94" fmla="*/ f72 1 38"/>
              <a:gd name="f95" fmla="*/ f73 1 56"/>
              <a:gd name="f96" fmla="*/ f74 1 38"/>
              <a:gd name="f97" fmla="*/ f75 1 56"/>
              <a:gd name="f98" fmla="*/ f76 1 38"/>
              <a:gd name="f99" fmla="*/ 0 1 f54"/>
              <a:gd name="f100" fmla="*/ f48 1 f54"/>
              <a:gd name="f101" fmla="*/ 0 1 f55"/>
              <a:gd name="f102" fmla="*/ f49 1 f55"/>
              <a:gd name="f103" fmla="*/ f78 1 f54"/>
              <a:gd name="f104" fmla="*/ f79 1 f55"/>
              <a:gd name="f105" fmla="*/ f80 1 f54"/>
              <a:gd name="f106" fmla="*/ f81 1 f55"/>
              <a:gd name="f107" fmla="*/ f82 1 f54"/>
              <a:gd name="f108" fmla="*/ f83 1 f55"/>
              <a:gd name="f109" fmla="*/ f84 1 f54"/>
              <a:gd name="f110" fmla="*/ f85 1 f55"/>
              <a:gd name="f111" fmla="*/ f86 1 f54"/>
              <a:gd name="f112" fmla="*/ f87 1 f55"/>
              <a:gd name="f113" fmla="*/ f88 1 f54"/>
              <a:gd name="f114" fmla="*/ f89 1 f55"/>
              <a:gd name="f115" fmla="*/ f90 1 f54"/>
              <a:gd name="f116" fmla="*/ f91 1 f55"/>
              <a:gd name="f117" fmla="*/ f92 1 f54"/>
              <a:gd name="f118" fmla="*/ f93 1 f55"/>
              <a:gd name="f119" fmla="*/ f94 1 f54"/>
              <a:gd name="f120" fmla="*/ f95 1 f55"/>
              <a:gd name="f121" fmla="*/ f96 1 f54"/>
              <a:gd name="f122" fmla="*/ f97 1 f55"/>
              <a:gd name="f123" fmla="*/ f98 1 f54"/>
              <a:gd name="f124" fmla="*/ f99 f45 1"/>
              <a:gd name="f125" fmla="*/ f100 f45 1"/>
              <a:gd name="f126" fmla="*/ f102 f46 1"/>
              <a:gd name="f127" fmla="*/ f101 f46 1"/>
              <a:gd name="f128" fmla="*/ f103 f45 1"/>
              <a:gd name="f129" fmla="*/ f104 f46 1"/>
              <a:gd name="f130" fmla="*/ f105 f45 1"/>
              <a:gd name="f131" fmla="*/ f106 f46 1"/>
              <a:gd name="f132" fmla="*/ f107 f45 1"/>
              <a:gd name="f133" fmla="*/ f108 f46 1"/>
              <a:gd name="f134" fmla="*/ f109 f45 1"/>
              <a:gd name="f135" fmla="*/ f110 f46 1"/>
              <a:gd name="f136" fmla="*/ f111 f45 1"/>
              <a:gd name="f137" fmla="*/ f112 f46 1"/>
              <a:gd name="f138" fmla="*/ f113 f45 1"/>
              <a:gd name="f139" fmla="*/ f114 f46 1"/>
              <a:gd name="f140" fmla="*/ f115 f45 1"/>
              <a:gd name="f141" fmla="*/ f116 f46 1"/>
              <a:gd name="f142" fmla="*/ f117 f45 1"/>
              <a:gd name="f143" fmla="*/ f118 f46 1"/>
              <a:gd name="f144" fmla="*/ f119 f45 1"/>
              <a:gd name="f145" fmla="*/ f120 f46 1"/>
              <a:gd name="f146" fmla="*/ f121 f45 1"/>
              <a:gd name="f147" fmla="*/ f122 f46 1"/>
              <a:gd name="f148" fmla="*/ f123 f4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7">
                <a:pos x="f128" y="f129"/>
              </a:cxn>
              <a:cxn ang="f77">
                <a:pos x="f130" y="f131"/>
              </a:cxn>
              <a:cxn ang="f77">
                <a:pos x="f132" y="f133"/>
              </a:cxn>
              <a:cxn ang="f77">
                <a:pos x="f134" y="f135"/>
              </a:cxn>
              <a:cxn ang="f77">
                <a:pos x="f136" y="f137"/>
              </a:cxn>
              <a:cxn ang="f77">
                <a:pos x="f138" y="f139"/>
              </a:cxn>
              <a:cxn ang="f77">
                <a:pos x="f140" y="f141"/>
              </a:cxn>
              <a:cxn ang="f77">
                <a:pos x="f142" y="f143"/>
              </a:cxn>
              <a:cxn ang="f77">
                <a:pos x="f144" y="f145"/>
              </a:cxn>
              <a:cxn ang="f77">
                <a:pos x="f146" y="f147"/>
              </a:cxn>
              <a:cxn ang="f77">
                <a:pos x="f148" y="f141"/>
              </a:cxn>
              <a:cxn ang="f77">
                <a:pos x="f128" y="f129"/>
              </a:cxn>
            </a:cxnLst>
            <a:rect l="f124" t="f127" r="f125" b="f126"/>
            <a:pathLst>
              <a:path w="38" h="56">
                <a:moveTo>
                  <a:pt x="f8" y="f9"/>
                </a:moveTo>
                <a:cubicBezTo>
                  <a:pt x="f8" y="f10"/>
                  <a:pt x="f11" y="f10"/>
                  <a:pt x="f12" y="f13"/>
                </a:cubicBezTo>
                <a:cubicBezTo>
                  <a:pt x="f14" y="f15"/>
                  <a:pt x="f5" y="f16"/>
                  <a:pt x="f17" y="f11"/>
                </a:cubicBezTo>
                <a:cubicBezTo>
                  <a:pt x="f11" y="f18"/>
                  <a:pt x="f16" y="f5"/>
                  <a:pt x="f15" y="f18"/>
                </a:cubicBezTo>
                <a:cubicBezTo>
                  <a:pt x="f19" y="f20"/>
                  <a:pt x="f10" y="f21"/>
                  <a:pt x="f22" y="f12"/>
                </a:cubicBezTo>
                <a:cubicBezTo>
                  <a:pt x="f23" y="f8"/>
                  <a:pt x="f6" y="f24"/>
                  <a:pt x="f25" y="f26"/>
                </a:cubicBezTo>
                <a:cubicBezTo>
                  <a:pt x="f23" y="f27"/>
                  <a:pt x="f28" y="f28"/>
                  <a:pt x="f13" y="f29"/>
                </a:cubicBezTo>
                <a:cubicBezTo>
                  <a:pt x="f26" y="f29"/>
                  <a:pt x="f15" y="f28"/>
                  <a:pt x="f30" y="f31"/>
                </a:cubicBezTo>
                <a:cubicBezTo>
                  <a:pt x="f32" y="f33"/>
                  <a:pt x="f30" y="f34"/>
                  <a:pt x="f35" y="f36"/>
                </a:cubicBezTo>
                <a:cubicBezTo>
                  <a:pt x="f35" y="f37"/>
                  <a:pt x="f30" y="f7"/>
                  <a:pt x="f38" y="f39"/>
                </a:cubicBezTo>
                <a:cubicBezTo>
                  <a:pt x="f40" y="f41"/>
                  <a:pt x="f16" y="f42"/>
                  <a:pt x="f43" y="f29"/>
                </a:cubicBezTo>
                <a:cubicBezTo>
                  <a:pt x="f16" y="f9"/>
                  <a:pt x="f40" y="f9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9" name="Freeform 61">
            <a:extLst>
              <a:ext uri="{FF2B5EF4-FFF2-40B4-BE49-F238E27FC236}">
                <a16:creationId xmlns:a16="http://schemas.microsoft.com/office/drawing/2014/main" id="{BFA9B7C5-1CBC-ED29-9C5B-784EDD21A27D}"/>
              </a:ext>
            </a:extLst>
          </p:cNvPr>
          <p:cNvSpPr/>
          <p:nvPr/>
        </p:nvSpPr>
        <p:spPr>
          <a:xfrm>
            <a:off x="2838453" y="2074865"/>
            <a:ext cx="136529" cy="19208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1"/>
              <a:gd name="f7" fmla="val 57"/>
              <a:gd name="f8" fmla="val 29"/>
              <a:gd name="f9" fmla="val 38"/>
              <a:gd name="f10" fmla="val 33"/>
              <a:gd name="f11" fmla="val 37"/>
              <a:gd name="f12" fmla="val 48"/>
              <a:gd name="f13" fmla="val 55"/>
              <a:gd name="f14" fmla="val 25"/>
              <a:gd name="f15" fmla="val 17"/>
              <a:gd name="f16" fmla="val 53"/>
              <a:gd name="f17" fmla="val 16"/>
              <a:gd name="f18" fmla="val 52"/>
              <a:gd name="f19" fmla="val 15"/>
              <a:gd name="f20" fmla="val 51"/>
              <a:gd name="f21" fmla="val 14"/>
              <a:gd name="f22" fmla="val 4"/>
              <a:gd name="f23" fmla="val 2"/>
              <a:gd name="f24" fmla="val 5"/>
              <a:gd name="f25" fmla="val 26"/>
              <a:gd name="f26" fmla="val 11"/>
              <a:gd name="f27" fmla="val 23"/>
              <a:gd name="f28" fmla="val 21"/>
              <a:gd name="f29" fmla="val 24"/>
              <a:gd name="f30" fmla="val 19"/>
              <a:gd name="f31" fmla="val 13"/>
              <a:gd name="f32" fmla="val 22"/>
              <a:gd name="f33" fmla="val 7"/>
              <a:gd name="f34" fmla="val 1"/>
              <a:gd name="f35" fmla="val 28"/>
              <a:gd name="f36" fmla="val 27"/>
              <a:gd name="f37" fmla="+- 0 0 -90"/>
              <a:gd name="f38" fmla="*/ f3 1 41"/>
              <a:gd name="f39" fmla="*/ f4 1 57"/>
              <a:gd name="f40" fmla="val f5"/>
              <a:gd name="f41" fmla="val f6"/>
              <a:gd name="f42" fmla="val f7"/>
              <a:gd name="f43" fmla="*/ f37 f0 1"/>
              <a:gd name="f44" fmla="+- f42 0 f40"/>
              <a:gd name="f45" fmla="+- f41 0 f40"/>
              <a:gd name="f46" fmla="*/ f43 1 f2"/>
              <a:gd name="f47" fmla="*/ f45 1 41"/>
              <a:gd name="f48" fmla="*/ f44 1 57"/>
              <a:gd name="f49" fmla="*/ 29 f45 1"/>
              <a:gd name="f50" fmla="*/ 29 f44 1"/>
              <a:gd name="f51" fmla="*/ 37 f45 1"/>
              <a:gd name="f52" fmla="*/ 48 f44 1"/>
              <a:gd name="f53" fmla="*/ 17 f45 1"/>
              <a:gd name="f54" fmla="*/ 53 f44 1"/>
              <a:gd name="f55" fmla="*/ 14 f45 1"/>
              <a:gd name="f56" fmla="*/ 51 f44 1"/>
              <a:gd name="f57" fmla="*/ 2 f45 1"/>
              <a:gd name="f58" fmla="*/ 33 f44 1"/>
              <a:gd name="f59" fmla="*/ 21 f45 1"/>
              <a:gd name="f60" fmla="*/ 25 f44 1"/>
              <a:gd name="f61" fmla="*/ 22 f45 1"/>
              <a:gd name="f62" fmla="*/ 7 f44 1"/>
              <a:gd name="f63" fmla="*/ 25 f45 1"/>
              <a:gd name="f64" fmla="*/ 0 f44 1"/>
              <a:gd name="f65" fmla="*/ 27 f45 1"/>
              <a:gd name="f66" fmla="*/ 16 f44 1"/>
              <a:gd name="f67" fmla="*/ 24 f44 1"/>
              <a:gd name="f68" fmla="+- f46 0 f1"/>
              <a:gd name="f69" fmla="*/ f49 1 41"/>
              <a:gd name="f70" fmla="*/ f50 1 57"/>
              <a:gd name="f71" fmla="*/ f51 1 41"/>
              <a:gd name="f72" fmla="*/ f52 1 57"/>
              <a:gd name="f73" fmla="*/ f53 1 41"/>
              <a:gd name="f74" fmla="*/ f54 1 57"/>
              <a:gd name="f75" fmla="*/ f55 1 41"/>
              <a:gd name="f76" fmla="*/ f56 1 57"/>
              <a:gd name="f77" fmla="*/ f57 1 41"/>
              <a:gd name="f78" fmla="*/ f58 1 57"/>
              <a:gd name="f79" fmla="*/ f59 1 41"/>
              <a:gd name="f80" fmla="*/ f60 1 57"/>
              <a:gd name="f81" fmla="*/ f61 1 41"/>
              <a:gd name="f82" fmla="*/ f62 1 57"/>
              <a:gd name="f83" fmla="*/ f63 1 41"/>
              <a:gd name="f84" fmla="*/ f64 1 57"/>
              <a:gd name="f85" fmla="*/ f65 1 41"/>
              <a:gd name="f86" fmla="*/ f66 1 57"/>
              <a:gd name="f87" fmla="*/ f67 1 57"/>
              <a:gd name="f88" fmla="*/ 0 1 f47"/>
              <a:gd name="f89" fmla="*/ f41 1 f47"/>
              <a:gd name="f90" fmla="*/ 0 1 f48"/>
              <a:gd name="f91" fmla="*/ f42 1 f48"/>
              <a:gd name="f92" fmla="*/ f69 1 f47"/>
              <a:gd name="f93" fmla="*/ f70 1 f48"/>
              <a:gd name="f94" fmla="*/ f71 1 f47"/>
              <a:gd name="f95" fmla="*/ f72 1 f48"/>
              <a:gd name="f96" fmla="*/ f73 1 f47"/>
              <a:gd name="f97" fmla="*/ f74 1 f48"/>
              <a:gd name="f98" fmla="*/ f75 1 f47"/>
              <a:gd name="f99" fmla="*/ f76 1 f48"/>
              <a:gd name="f100" fmla="*/ f77 1 f47"/>
              <a:gd name="f101" fmla="*/ f78 1 f48"/>
              <a:gd name="f102" fmla="*/ f79 1 f47"/>
              <a:gd name="f103" fmla="*/ f80 1 f48"/>
              <a:gd name="f104" fmla="*/ f81 1 f47"/>
              <a:gd name="f105" fmla="*/ f82 1 f48"/>
              <a:gd name="f106" fmla="*/ f83 1 f47"/>
              <a:gd name="f107" fmla="*/ f84 1 f48"/>
              <a:gd name="f108" fmla="*/ f85 1 f47"/>
              <a:gd name="f109" fmla="*/ f86 1 f48"/>
              <a:gd name="f110" fmla="*/ f87 1 f48"/>
              <a:gd name="f111" fmla="*/ f88 f38 1"/>
              <a:gd name="f112" fmla="*/ f89 f38 1"/>
              <a:gd name="f113" fmla="*/ f91 f39 1"/>
              <a:gd name="f114" fmla="*/ f90 f39 1"/>
              <a:gd name="f115" fmla="*/ f92 f38 1"/>
              <a:gd name="f116" fmla="*/ f93 f39 1"/>
              <a:gd name="f117" fmla="*/ f94 f38 1"/>
              <a:gd name="f118" fmla="*/ f95 f39 1"/>
              <a:gd name="f119" fmla="*/ f96 f38 1"/>
              <a:gd name="f120" fmla="*/ f97 f39 1"/>
              <a:gd name="f121" fmla="*/ f98 f38 1"/>
              <a:gd name="f122" fmla="*/ f99 f39 1"/>
              <a:gd name="f123" fmla="*/ f100 f38 1"/>
              <a:gd name="f124" fmla="*/ f101 f39 1"/>
              <a:gd name="f125" fmla="*/ f102 f38 1"/>
              <a:gd name="f126" fmla="*/ f103 f39 1"/>
              <a:gd name="f127" fmla="*/ f104 f38 1"/>
              <a:gd name="f128" fmla="*/ f105 f39 1"/>
              <a:gd name="f129" fmla="*/ f106 f38 1"/>
              <a:gd name="f130" fmla="*/ f107 f39 1"/>
              <a:gd name="f131" fmla="*/ f108 f38 1"/>
              <a:gd name="f132" fmla="*/ f109 f39 1"/>
              <a:gd name="f133" fmla="*/ f110 f3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8">
                <a:pos x="f115" y="f116"/>
              </a:cxn>
              <a:cxn ang="f68">
                <a:pos x="f117" y="f118"/>
              </a:cxn>
              <a:cxn ang="f68">
                <a:pos x="f119" y="f120"/>
              </a:cxn>
              <a:cxn ang="f68">
                <a:pos x="f121" y="f122"/>
              </a:cxn>
              <a:cxn ang="f68">
                <a:pos x="f123" y="f124"/>
              </a:cxn>
              <a:cxn ang="f68">
                <a:pos x="f125" y="f126"/>
              </a:cxn>
              <a:cxn ang="f68">
                <a:pos x="f127" y="f128"/>
              </a:cxn>
              <a:cxn ang="f68">
                <a:pos x="f129" y="f130"/>
              </a:cxn>
              <a:cxn ang="f68">
                <a:pos x="f131" y="f132"/>
              </a:cxn>
              <a:cxn ang="f68">
                <a:pos x="f131" y="f133"/>
              </a:cxn>
              <a:cxn ang="f68">
                <a:pos x="f115" y="f116"/>
              </a:cxn>
            </a:cxnLst>
            <a:rect l="f111" t="f114" r="f112" b="f113"/>
            <a:pathLst>
              <a:path w="41" h="57">
                <a:moveTo>
                  <a:pt x="f8" y="f8"/>
                </a:moveTo>
                <a:cubicBezTo>
                  <a:pt x="f9" y="f10"/>
                  <a:pt x="f6" y="f6"/>
                  <a:pt x="f11" y="f12"/>
                </a:cubicBezTo>
                <a:cubicBezTo>
                  <a:pt x="f10" y="f13"/>
                  <a:pt x="f14" y="f7"/>
                  <a:pt x="f15" y="f16"/>
                </a:cubicBezTo>
                <a:cubicBezTo>
                  <a:pt x="f17" y="f18"/>
                  <a:pt x="f19" y="f20"/>
                  <a:pt x="f21" y="f20"/>
                </a:cubicBezTo>
                <a:cubicBezTo>
                  <a:pt x="f22" y="f12"/>
                  <a:pt x="f5" y="f6"/>
                  <a:pt x="f23" y="f10"/>
                </a:cubicBezTo>
                <a:cubicBezTo>
                  <a:pt x="f24" y="f25"/>
                  <a:pt x="f26" y="f27"/>
                  <a:pt x="f28" y="f14"/>
                </a:cubicBezTo>
                <a:cubicBezTo>
                  <a:pt x="f29" y="f30"/>
                  <a:pt x="f28" y="f31"/>
                  <a:pt x="f32" y="f33"/>
                </a:cubicBezTo>
                <a:cubicBezTo>
                  <a:pt x="f27" y="f22"/>
                  <a:pt x="f28" y="f34"/>
                  <a:pt x="f14" y="f5"/>
                </a:cubicBezTo>
                <a:cubicBezTo>
                  <a:pt x="f35" y="f24"/>
                  <a:pt x="f36" y="f26"/>
                  <a:pt x="f36" y="f17"/>
                </a:cubicBezTo>
                <a:cubicBezTo>
                  <a:pt x="f36" y="f30"/>
                  <a:pt x="f36" y="f28"/>
                  <a:pt x="f36" y="f29"/>
                </a:cubicBezTo>
                <a:cubicBezTo>
                  <a:pt x="f35" y="f25"/>
                  <a:pt x="f35" y="f36"/>
                  <a:pt x="f8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0" name="Freeform 62">
            <a:extLst>
              <a:ext uri="{FF2B5EF4-FFF2-40B4-BE49-F238E27FC236}">
                <a16:creationId xmlns:a16="http://schemas.microsoft.com/office/drawing/2014/main" id="{252F35ED-6D76-01C0-EA8F-180E4656B441}"/>
              </a:ext>
            </a:extLst>
          </p:cNvPr>
          <p:cNvSpPr/>
          <p:nvPr/>
        </p:nvSpPr>
        <p:spPr>
          <a:xfrm>
            <a:off x="1584326" y="2124078"/>
            <a:ext cx="130173" cy="19367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9"/>
              <a:gd name="f7" fmla="val 57"/>
              <a:gd name="f8" fmla="val 19"/>
              <a:gd name="f9" fmla="val 24"/>
              <a:gd name="f10" fmla="val 21"/>
              <a:gd name="f11" fmla="val 26"/>
              <a:gd name="f12" fmla="val 23"/>
              <a:gd name="f13" fmla="val 25"/>
              <a:gd name="f14" fmla="val 32"/>
              <a:gd name="f15" fmla="val 37"/>
              <a:gd name="f16" fmla="val 29"/>
              <a:gd name="f17" fmla="val 38"/>
              <a:gd name="f18" fmla="val 35"/>
              <a:gd name="f19" fmla="val 43"/>
              <a:gd name="f20" fmla="val 36"/>
              <a:gd name="f21" fmla="val 49"/>
              <a:gd name="f22" fmla="val 51"/>
              <a:gd name="f23" fmla="val 27"/>
              <a:gd name="f24" fmla="val 52"/>
              <a:gd name="f25" fmla="val 22"/>
              <a:gd name="f26" fmla="val 53"/>
              <a:gd name="f27" fmla="val 15"/>
              <a:gd name="f28" fmla="val 8"/>
              <a:gd name="f29" fmla="val 55"/>
              <a:gd name="f30" fmla="val 4"/>
              <a:gd name="f31" fmla="val 2"/>
              <a:gd name="f32" fmla="val 31"/>
              <a:gd name="f33" fmla="val 9"/>
              <a:gd name="f34" fmla="val 30"/>
              <a:gd name="f35" fmla="val 10"/>
              <a:gd name="f36" fmla="val 28"/>
              <a:gd name="f37" fmla="val 12"/>
              <a:gd name="f38" fmla="val 14"/>
              <a:gd name="f39" fmla="val 13"/>
              <a:gd name="f40" fmla="val 17"/>
              <a:gd name="f41" fmla="val 1"/>
              <a:gd name="f42" fmla="val 18"/>
              <a:gd name="f43" fmla="val 6"/>
              <a:gd name="f44" fmla="+- 0 0 -90"/>
              <a:gd name="f45" fmla="*/ f3 1 39"/>
              <a:gd name="f46" fmla="*/ f4 1 57"/>
              <a:gd name="f47" fmla="val f5"/>
              <a:gd name="f48" fmla="val f6"/>
              <a:gd name="f49" fmla="val f7"/>
              <a:gd name="f50" fmla="*/ f44 f0 1"/>
              <a:gd name="f51" fmla="+- f49 0 f47"/>
              <a:gd name="f52" fmla="+- f48 0 f47"/>
              <a:gd name="f53" fmla="*/ f50 1 f2"/>
              <a:gd name="f54" fmla="*/ f52 1 39"/>
              <a:gd name="f55" fmla="*/ f51 1 57"/>
              <a:gd name="f56" fmla="*/ 19 f52 1"/>
              <a:gd name="f57" fmla="*/ 24 f51 1"/>
              <a:gd name="f58" fmla="*/ 26 f52 1"/>
              <a:gd name="f59" fmla="*/ 25 f51 1"/>
              <a:gd name="f60" fmla="*/ 38 f52 1"/>
              <a:gd name="f61" fmla="*/ 35 f51 1"/>
              <a:gd name="f62" fmla="*/ 29 f52 1"/>
              <a:gd name="f63" fmla="*/ 51 f51 1"/>
              <a:gd name="f64" fmla="*/ 22 f52 1"/>
              <a:gd name="f65" fmla="*/ 53 f51 1"/>
              <a:gd name="f66" fmla="*/ 4 f52 1"/>
              <a:gd name="f67" fmla="*/ 49 f51 1"/>
              <a:gd name="f68" fmla="*/ 8 f52 1"/>
              <a:gd name="f69" fmla="*/ 31 f51 1"/>
              <a:gd name="f70" fmla="*/ 10 f52 1"/>
              <a:gd name="f71" fmla="*/ 28 f51 1"/>
              <a:gd name="f72" fmla="*/ 13 f52 1"/>
              <a:gd name="f73" fmla="*/ 15 f52 1"/>
              <a:gd name="f74" fmla="*/ 1 f51 1"/>
              <a:gd name="f75" fmla="*/ 18 f52 1"/>
              <a:gd name="f76" fmla="*/ 6 f51 1"/>
              <a:gd name="f77" fmla="+- f53 0 f1"/>
              <a:gd name="f78" fmla="*/ f56 1 39"/>
              <a:gd name="f79" fmla="*/ f57 1 57"/>
              <a:gd name="f80" fmla="*/ f58 1 39"/>
              <a:gd name="f81" fmla="*/ f59 1 57"/>
              <a:gd name="f82" fmla="*/ f60 1 39"/>
              <a:gd name="f83" fmla="*/ f61 1 57"/>
              <a:gd name="f84" fmla="*/ f62 1 39"/>
              <a:gd name="f85" fmla="*/ f63 1 57"/>
              <a:gd name="f86" fmla="*/ f64 1 39"/>
              <a:gd name="f87" fmla="*/ f65 1 57"/>
              <a:gd name="f88" fmla="*/ f66 1 39"/>
              <a:gd name="f89" fmla="*/ f67 1 57"/>
              <a:gd name="f90" fmla="*/ f68 1 39"/>
              <a:gd name="f91" fmla="*/ f69 1 57"/>
              <a:gd name="f92" fmla="*/ f70 1 39"/>
              <a:gd name="f93" fmla="*/ f71 1 57"/>
              <a:gd name="f94" fmla="*/ f72 1 39"/>
              <a:gd name="f95" fmla="*/ f73 1 39"/>
              <a:gd name="f96" fmla="*/ f74 1 57"/>
              <a:gd name="f97" fmla="*/ f75 1 39"/>
              <a:gd name="f98" fmla="*/ f76 1 57"/>
              <a:gd name="f99" fmla="*/ 0 1 f54"/>
              <a:gd name="f100" fmla="*/ f48 1 f54"/>
              <a:gd name="f101" fmla="*/ 0 1 f55"/>
              <a:gd name="f102" fmla="*/ f49 1 f55"/>
              <a:gd name="f103" fmla="*/ f78 1 f54"/>
              <a:gd name="f104" fmla="*/ f79 1 f55"/>
              <a:gd name="f105" fmla="*/ f80 1 f54"/>
              <a:gd name="f106" fmla="*/ f81 1 f55"/>
              <a:gd name="f107" fmla="*/ f82 1 f54"/>
              <a:gd name="f108" fmla="*/ f83 1 f55"/>
              <a:gd name="f109" fmla="*/ f84 1 f54"/>
              <a:gd name="f110" fmla="*/ f85 1 f55"/>
              <a:gd name="f111" fmla="*/ f86 1 f54"/>
              <a:gd name="f112" fmla="*/ f87 1 f55"/>
              <a:gd name="f113" fmla="*/ f88 1 f54"/>
              <a:gd name="f114" fmla="*/ f89 1 f55"/>
              <a:gd name="f115" fmla="*/ f90 1 f54"/>
              <a:gd name="f116" fmla="*/ f91 1 f55"/>
              <a:gd name="f117" fmla="*/ f92 1 f54"/>
              <a:gd name="f118" fmla="*/ f93 1 f55"/>
              <a:gd name="f119" fmla="*/ f94 1 f54"/>
              <a:gd name="f120" fmla="*/ f95 1 f54"/>
              <a:gd name="f121" fmla="*/ f96 1 f55"/>
              <a:gd name="f122" fmla="*/ f97 1 f54"/>
              <a:gd name="f123" fmla="*/ f98 1 f55"/>
              <a:gd name="f124" fmla="*/ f99 f45 1"/>
              <a:gd name="f125" fmla="*/ f100 f45 1"/>
              <a:gd name="f126" fmla="*/ f102 f46 1"/>
              <a:gd name="f127" fmla="*/ f101 f46 1"/>
              <a:gd name="f128" fmla="*/ f103 f45 1"/>
              <a:gd name="f129" fmla="*/ f104 f46 1"/>
              <a:gd name="f130" fmla="*/ f105 f45 1"/>
              <a:gd name="f131" fmla="*/ f106 f46 1"/>
              <a:gd name="f132" fmla="*/ f107 f45 1"/>
              <a:gd name="f133" fmla="*/ f108 f46 1"/>
              <a:gd name="f134" fmla="*/ f109 f45 1"/>
              <a:gd name="f135" fmla="*/ f110 f46 1"/>
              <a:gd name="f136" fmla="*/ f111 f45 1"/>
              <a:gd name="f137" fmla="*/ f112 f46 1"/>
              <a:gd name="f138" fmla="*/ f113 f45 1"/>
              <a:gd name="f139" fmla="*/ f114 f46 1"/>
              <a:gd name="f140" fmla="*/ f115 f45 1"/>
              <a:gd name="f141" fmla="*/ f116 f46 1"/>
              <a:gd name="f142" fmla="*/ f117 f45 1"/>
              <a:gd name="f143" fmla="*/ f118 f46 1"/>
              <a:gd name="f144" fmla="*/ f119 f45 1"/>
              <a:gd name="f145" fmla="*/ f120 f45 1"/>
              <a:gd name="f146" fmla="*/ f121 f46 1"/>
              <a:gd name="f147" fmla="*/ f122 f45 1"/>
              <a:gd name="f148" fmla="*/ f123 f4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7">
                <a:pos x="f128" y="f129"/>
              </a:cxn>
              <a:cxn ang="f77">
                <a:pos x="f130" y="f131"/>
              </a:cxn>
              <a:cxn ang="f77">
                <a:pos x="f132" y="f133"/>
              </a:cxn>
              <a:cxn ang="f77">
                <a:pos x="f134" y="f135"/>
              </a:cxn>
              <a:cxn ang="f77">
                <a:pos x="f136" y="f137"/>
              </a:cxn>
              <a:cxn ang="f77">
                <a:pos x="f138" y="f139"/>
              </a:cxn>
              <a:cxn ang="f77">
                <a:pos x="f140" y="f141"/>
              </a:cxn>
              <a:cxn ang="f77">
                <a:pos x="f142" y="f143"/>
              </a:cxn>
              <a:cxn ang="f77">
                <a:pos x="f144" y="f131"/>
              </a:cxn>
              <a:cxn ang="f77">
                <a:pos x="f145" y="f146"/>
              </a:cxn>
              <a:cxn ang="f77">
                <a:pos x="f147" y="f148"/>
              </a:cxn>
              <a:cxn ang="f77">
                <a:pos x="f128" y="f129"/>
              </a:cxn>
            </a:cxnLst>
            <a:rect l="f124" t="f127" r="f125" b="f126"/>
            <a:pathLst>
              <a:path w="39" h="57">
                <a:moveTo>
                  <a:pt x="f8" y="f9"/>
                </a:moveTo>
                <a:cubicBezTo>
                  <a:pt x="f10" y="f11"/>
                  <a:pt x="f12" y="f13"/>
                  <a:pt x="f11" y="f13"/>
                </a:cubicBezTo>
                <a:cubicBezTo>
                  <a:pt x="f14" y="f13"/>
                  <a:pt x="f15" y="f16"/>
                  <a:pt x="f17" y="f18"/>
                </a:cubicBezTo>
                <a:cubicBezTo>
                  <a:pt x="f6" y="f19"/>
                  <a:pt x="f20" y="f21"/>
                  <a:pt x="f16" y="f22"/>
                </a:cubicBezTo>
                <a:cubicBezTo>
                  <a:pt x="f23" y="f22"/>
                  <a:pt x="f9" y="f24"/>
                  <a:pt x="f25" y="f26"/>
                </a:cubicBezTo>
                <a:cubicBezTo>
                  <a:pt x="f27" y="f7"/>
                  <a:pt x="f28" y="f29"/>
                  <a:pt x="f30" y="f21"/>
                </a:cubicBezTo>
                <a:cubicBezTo>
                  <a:pt x="f5" y="f19"/>
                  <a:pt x="f31" y="f20"/>
                  <a:pt x="f28" y="f32"/>
                </a:cubicBezTo>
                <a:cubicBezTo>
                  <a:pt x="f33" y="f34"/>
                  <a:pt x="f35" y="f34"/>
                  <a:pt x="f35" y="f36"/>
                </a:cubicBezTo>
                <a:cubicBezTo>
                  <a:pt x="f37" y="f23"/>
                  <a:pt x="f38" y="f36"/>
                  <a:pt x="f39" y="f13"/>
                </a:cubicBezTo>
                <a:cubicBezTo>
                  <a:pt x="f38" y="f40"/>
                  <a:pt x="f37" y="f33"/>
                  <a:pt x="f27" y="f41"/>
                </a:cubicBezTo>
                <a:cubicBezTo>
                  <a:pt x="f8" y="f5"/>
                  <a:pt x="f42" y="f30"/>
                  <a:pt x="f42" y="f43"/>
                </a:cubicBezTo>
                <a:cubicBezTo>
                  <a:pt x="f8" y="f37"/>
                  <a:pt x="f40" y="f42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1" name="Freeform 63">
            <a:extLst>
              <a:ext uri="{FF2B5EF4-FFF2-40B4-BE49-F238E27FC236}">
                <a16:creationId xmlns:a16="http://schemas.microsoft.com/office/drawing/2014/main" id="{7E664228-0D55-32BE-0948-06627E2E4C07}"/>
              </a:ext>
            </a:extLst>
          </p:cNvPr>
          <p:cNvSpPr/>
          <p:nvPr/>
        </p:nvSpPr>
        <p:spPr>
          <a:xfrm>
            <a:off x="2498726" y="1790696"/>
            <a:ext cx="187323" cy="13176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6"/>
              <a:gd name="f7" fmla="val 39"/>
              <a:gd name="f8" fmla="val 33"/>
              <a:gd name="f9" fmla="val 18"/>
              <a:gd name="f10" fmla="val 32"/>
              <a:gd name="f11" fmla="val 20"/>
              <a:gd name="f12" fmla="val 21"/>
              <a:gd name="f13" fmla="val 23"/>
              <a:gd name="f14" fmla="val 30"/>
              <a:gd name="f15" fmla="val 29"/>
              <a:gd name="f16" fmla="val 36"/>
              <a:gd name="f17" fmla="val 22"/>
              <a:gd name="f18" fmla="val 38"/>
              <a:gd name="f19" fmla="val 15"/>
              <a:gd name="f20" fmla="val 9"/>
              <a:gd name="f21" fmla="val 35"/>
              <a:gd name="f22" fmla="val 6"/>
              <a:gd name="f23" fmla="val 28"/>
              <a:gd name="f24" fmla="val 26"/>
              <a:gd name="f25" fmla="val 5"/>
              <a:gd name="f26" fmla="val 24"/>
              <a:gd name="f27" fmla="val 4"/>
              <a:gd name="f28" fmla="val 2"/>
              <a:gd name="f29" fmla="val 8"/>
              <a:gd name="f30" fmla="val 14"/>
              <a:gd name="f31" fmla="val 1"/>
              <a:gd name="f32" fmla="val 7"/>
              <a:gd name="f33" fmla="val 27"/>
              <a:gd name="f34" fmla="val 10"/>
              <a:gd name="f35" fmla="val 11"/>
              <a:gd name="f36" fmla="val 13"/>
              <a:gd name="f37" fmla="val 40"/>
              <a:gd name="f38" fmla="val 48"/>
              <a:gd name="f39" fmla="val 12"/>
              <a:gd name="f40" fmla="val 55"/>
              <a:gd name="f41" fmla="val 19"/>
              <a:gd name="f42" fmla="val 52"/>
              <a:gd name="f43" fmla="val 17"/>
              <a:gd name="f44" fmla="val 50"/>
              <a:gd name="f45" fmla="val 44"/>
              <a:gd name="f46" fmla="+- 0 0 -90"/>
              <a:gd name="f47" fmla="*/ f3 1 56"/>
              <a:gd name="f48" fmla="*/ f4 1 39"/>
              <a:gd name="f49" fmla="val f5"/>
              <a:gd name="f50" fmla="val f6"/>
              <a:gd name="f51" fmla="val f7"/>
              <a:gd name="f52" fmla="*/ f46 f0 1"/>
              <a:gd name="f53" fmla="+- f51 0 f49"/>
              <a:gd name="f54" fmla="+- f50 0 f49"/>
              <a:gd name="f55" fmla="*/ f52 1 f2"/>
              <a:gd name="f56" fmla="*/ f54 1 56"/>
              <a:gd name="f57" fmla="*/ f53 1 39"/>
              <a:gd name="f58" fmla="*/ 33 f54 1"/>
              <a:gd name="f59" fmla="*/ 18 f53 1"/>
              <a:gd name="f60" fmla="*/ 32 f54 1"/>
              <a:gd name="f61" fmla="*/ 23 f53 1"/>
              <a:gd name="f62" fmla="*/ 22 f54 1"/>
              <a:gd name="f63" fmla="*/ 38 f53 1"/>
              <a:gd name="f64" fmla="*/ 6 f54 1"/>
              <a:gd name="f65" fmla="*/ 28 f53 1"/>
              <a:gd name="f66" fmla="*/ 4 f54 1"/>
              <a:gd name="f67" fmla="*/ 22 f53 1"/>
              <a:gd name="f68" fmla="*/ 8 f54 1"/>
              <a:gd name="f69" fmla="*/ 4 f53 1"/>
              <a:gd name="f70" fmla="*/ 26 f54 1"/>
              <a:gd name="f71" fmla="*/ 7 f53 1"/>
              <a:gd name="f72" fmla="*/ 29 f54 1"/>
              <a:gd name="f73" fmla="*/ 10 f53 1"/>
              <a:gd name="f74" fmla="*/ 13 f53 1"/>
              <a:gd name="f75" fmla="*/ 55 f54 1"/>
              <a:gd name="f76" fmla="*/ 14 f53 1"/>
              <a:gd name="f77" fmla="*/ 50 f54 1"/>
              <a:gd name="f78" fmla="*/ 17 f53 1"/>
              <a:gd name="f79" fmla="+- f55 0 f1"/>
              <a:gd name="f80" fmla="*/ f58 1 56"/>
              <a:gd name="f81" fmla="*/ f59 1 39"/>
              <a:gd name="f82" fmla="*/ f60 1 56"/>
              <a:gd name="f83" fmla="*/ f61 1 39"/>
              <a:gd name="f84" fmla="*/ f62 1 56"/>
              <a:gd name="f85" fmla="*/ f63 1 39"/>
              <a:gd name="f86" fmla="*/ f64 1 56"/>
              <a:gd name="f87" fmla="*/ f65 1 39"/>
              <a:gd name="f88" fmla="*/ f66 1 56"/>
              <a:gd name="f89" fmla="*/ f67 1 39"/>
              <a:gd name="f90" fmla="*/ f68 1 56"/>
              <a:gd name="f91" fmla="*/ f69 1 39"/>
              <a:gd name="f92" fmla="*/ f70 1 56"/>
              <a:gd name="f93" fmla="*/ f71 1 39"/>
              <a:gd name="f94" fmla="*/ f72 1 56"/>
              <a:gd name="f95" fmla="*/ f73 1 39"/>
              <a:gd name="f96" fmla="*/ f74 1 39"/>
              <a:gd name="f97" fmla="*/ f75 1 56"/>
              <a:gd name="f98" fmla="*/ f76 1 39"/>
              <a:gd name="f99" fmla="*/ f77 1 56"/>
              <a:gd name="f100" fmla="*/ f78 1 39"/>
              <a:gd name="f101" fmla="*/ 0 1 f56"/>
              <a:gd name="f102" fmla="*/ f50 1 f56"/>
              <a:gd name="f103" fmla="*/ 0 1 f57"/>
              <a:gd name="f104" fmla="*/ f51 1 f57"/>
              <a:gd name="f105" fmla="*/ f80 1 f56"/>
              <a:gd name="f106" fmla="*/ f81 1 f57"/>
              <a:gd name="f107" fmla="*/ f82 1 f56"/>
              <a:gd name="f108" fmla="*/ f83 1 f57"/>
              <a:gd name="f109" fmla="*/ f84 1 f56"/>
              <a:gd name="f110" fmla="*/ f85 1 f57"/>
              <a:gd name="f111" fmla="*/ f86 1 f56"/>
              <a:gd name="f112" fmla="*/ f87 1 f57"/>
              <a:gd name="f113" fmla="*/ f88 1 f56"/>
              <a:gd name="f114" fmla="*/ f89 1 f57"/>
              <a:gd name="f115" fmla="*/ f90 1 f56"/>
              <a:gd name="f116" fmla="*/ f91 1 f57"/>
              <a:gd name="f117" fmla="*/ f92 1 f56"/>
              <a:gd name="f118" fmla="*/ f93 1 f57"/>
              <a:gd name="f119" fmla="*/ f94 1 f56"/>
              <a:gd name="f120" fmla="*/ f95 1 f57"/>
              <a:gd name="f121" fmla="*/ f96 1 f57"/>
              <a:gd name="f122" fmla="*/ f97 1 f56"/>
              <a:gd name="f123" fmla="*/ f98 1 f57"/>
              <a:gd name="f124" fmla="*/ f99 1 f56"/>
              <a:gd name="f125" fmla="*/ f100 1 f57"/>
              <a:gd name="f126" fmla="*/ f101 f47 1"/>
              <a:gd name="f127" fmla="*/ f102 f47 1"/>
              <a:gd name="f128" fmla="*/ f104 f48 1"/>
              <a:gd name="f129" fmla="*/ f103 f48 1"/>
              <a:gd name="f130" fmla="*/ f105 f47 1"/>
              <a:gd name="f131" fmla="*/ f106 f48 1"/>
              <a:gd name="f132" fmla="*/ f107 f47 1"/>
              <a:gd name="f133" fmla="*/ f108 f48 1"/>
              <a:gd name="f134" fmla="*/ f109 f47 1"/>
              <a:gd name="f135" fmla="*/ f110 f48 1"/>
              <a:gd name="f136" fmla="*/ f111 f47 1"/>
              <a:gd name="f137" fmla="*/ f112 f48 1"/>
              <a:gd name="f138" fmla="*/ f113 f47 1"/>
              <a:gd name="f139" fmla="*/ f114 f48 1"/>
              <a:gd name="f140" fmla="*/ f115 f47 1"/>
              <a:gd name="f141" fmla="*/ f116 f48 1"/>
              <a:gd name="f142" fmla="*/ f117 f47 1"/>
              <a:gd name="f143" fmla="*/ f118 f48 1"/>
              <a:gd name="f144" fmla="*/ f119 f47 1"/>
              <a:gd name="f145" fmla="*/ f120 f48 1"/>
              <a:gd name="f146" fmla="*/ f121 f48 1"/>
              <a:gd name="f147" fmla="*/ f122 f47 1"/>
              <a:gd name="f148" fmla="*/ f123 f48 1"/>
              <a:gd name="f149" fmla="*/ f124 f47 1"/>
              <a:gd name="f150" fmla="*/ f125 f4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9">
                <a:pos x="f130" y="f131"/>
              </a:cxn>
              <a:cxn ang="f79">
                <a:pos x="f132" y="f133"/>
              </a:cxn>
              <a:cxn ang="f79">
                <a:pos x="f134" y="f135"/>
              </a:cxn>
              <a:cxn ang="f79">
                <a:pos x="f136" y="f137"/>
              </a:cxn>
              <a:cxn ang="f79">
                <a:pos x="f138" y="f139"/>
              </a:cxn>
              <a:cxn ang="f79">
                <a:pos x="f140" y="f141"/>
              </a:cxn>
              <a:cxn ang="f79">
                <a:pos x="f142" y="f143"/>
              </a:cxn>
              <a:cxn ang="f79">
                <a:pos x="f144" y="f145"/>
              </a:cxn>
              <a:cxn ang="f79">
                <a:pos x="f132" y="f146"/>
              </a:cxn>
              <a:cxn ang="f79">
                <a:pos x="f147" y="f148"/>
              </a:cxn>
              <a:cxn ang="f79">
                <a:pos x="f149" y="f150"/>
              </a:cxn>
              <a:cxn ang="f79">
                <a:pos x="f130" y="f131"/>
              </a:cxn>
            </a:cxnLst>
            <a:rect l="f126" t="f129" r="f127" b="f128"/>
            <a:pathLst>
              <a:path w="56" h="39">
                <a:moveTo>
                  <a:pt x="f8" y="f9"/>
                </a:moveTo>
                <a:cubicBezTo>
                  <a:pt x="f10" y="f11"/>
                  <a:pt x="f10" y="f12"/>
                  <a:pt x="f10" y="f13"/>
                </a:cubicBezTo>
                <a:cubicBezTo>
                  <a:pt x="f8" y="f14"/>
                  <a:pt x="f15" y="f16"/>
                  <a:pt x="f17" y="f18"/>
                </a:cubicBezTo>
                <a:cubicBezTo>
                  <a:pt x="f19" y="f7"/>
                  <a:pt x="f20" y="f21"/>
                  <a:pt x="f22" y="f23"/>
                </a:cubicBezTo>
                <a:cubicBezTo>
                  <a:pt x="f22" y="f24"/>
                  <a:pt x="f25" y="f26"/>
                  <a:pt x="f27" y="f17"/>
                </a:cubicBezTo>
                <a:cubicBezTo>
                  <a:pt x="f5" y="f19"/>
                  <a:pt x="f28" y="f29"/>
                  <a:pt x="f29" y="f27"/>
                </a:cubicBezTo>
                <a:cubicBezTo>
                  <a:pt x="f30" y="f5"/>
                  <a:pt x="f11" y="f31"/>
                  <a:pt x="f24" y="f32"/>
                </a:cubicBezTo>
                <a:cubicBezTo>
                  <a:pt x="f33" y="f29"/>
                  <a:pt x="f23" y="f20"/>
                  <a:pt x="f15" y="f34"/>
                </a:cubicBezTo>
                <a:cubicBezTo>
                  <a:pt x="f14" y="f35"/>
                  <a:pt x="f14" y="f36"/>
                  <a:pt x="f10" y="f36"/>
                </a:cubicBezTo>
                <a:cubicBezTo>
                  <a:pt x="f37" y="f30"/>
                  <a:pt x="f38" y="f39"/>
                  <a:pt x="f40" y="f30"/>
                </a:cubicBezTo>
                <a:cubicBezTo>
                  <a:pt x="f6" y="f41"/>
                  <a:pt x="f42" y="f43"/>
                  <a:pt x="f44" y="f43"/>
                </a:cubicBezTo>
                <a:cubicBezTo>
                  <a:pt x="f45" y="f9"/>
                  <a:pt x="f7" y="f43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2" name="Freeform 64">
            <a:extLst>
              <a:ext uri="{FF2B5EF4-FFF2-40B4-BE49-F238E27FC236}">
                <a16:creationId xmlns:a16="http://schemas.microsoft.com/office/drawing/2014/main" id="{56FC3C3C-31D3-7785-1579-65D9686F0525}"/>
              </a:ext>
            </a:extLst>
          </p:cNvPr>
          <p:cNvSpPr/>
          <p:nvPr/>
        </p:nvSpPr>
        <p:spPr>
          <a:xfrm>
            <a:off x="3332165" y="2141533"/>
            <a:ext cx="130173" cy="12223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9"/>
              <a:gd name="f7" fmla="val 36"/>
              <a:gd name="f8" fmla="val 18"/>
              <a:gd name="f9" fmla="val 19"/>
              <a:gd name="f10" fmla="val 3"/>
              <a:gd name="f11" fmla="val 5"/>
              <a:gd name="f12" fmla="val 23"/>
              <a:gd name="f13" fmla="val 4"/>
              <a:gd name="f14" fmla="val 30"/>
              <a:gd name="f15" fmla="val 8"/>
              <a:gd name="f16" fmla="val 37"/>
              <a:gd name="f17" fmla="val 14"/>
              <a:gd name="f18" fmla="val 22"/>
              <a:gd name="f19" fmla="val 28"/>
              <a:gd name="f20" fmla="val 29"/>
              <a:gd name="f21" fmla="val 27"/>
              <a:gd name="f22" fmla="val 31"/>
              <a:gd name="f23" fmla="val 25"/>
              <a:gd name="f24" fmla="val 32"/>
              <a:gd name="f25" fmla="val 33"/>
              <a:gd name="f26" fmla="val 15"/>
              <a:gd name="f27" fmla="val 35"/>
              <a:gd name="f28" fmla="val 1"/>
              <a:gd name="f29" fmla="val 16"/>
              <a:gd name="f30" fmla="val 10"/>
              <a:gd name="f31" fmla="val 9"/>
              <a:gd name="f32" fmla="val 11"/>
              <a:gd name="f33" fmla="val 7"/>
              <a:gd name="f34" fmla="val 6"/>
              <a:gd name="f35" fmla="val 12"/>
              <a:gd name="f36" fmla="val 17"/>
              <a:gd name="f37" fmla="val 2"/>
              <a:gd name="f38" fmla="+- 0 0 -90"/>
              <a:gd name="f39" fmla="*/ f3 1 39"/>
              <a:gd name="f40" fmla="*/ f4 1 36"/>
              <a:gd name="f41" fmla="val f5"/>
              <a:gd name="f42" fmla="val f6"/>
              <a:gd name="f43" fmla="val f7"/>
              <a:gd name="f44" fmla="*/ f38 f0 1"/>
              <a:gd name="f45" fmla="+- f43 0 f41"/>
              <a:gd name="f46" fmla="+- f42 0 f41"/>
              <a:gd name="f47" fmla="*/ f44 1 f2"/>
              <a:gd name="f48" fmla="*/ f46 1 39"/>
              <a:gd name="f49" fmla="*/ f45 1 36"/>
              <a:gd name="f50" fmla="*/ 18 f46 1"/>
              <a:gd name="f51" fmla="*/ 0 f45 1"/>
              <a:gd name="f52" fmla="*/ 23 f46 1"/>
              <a:gd name="f53" fmla="*/ 4 f45 1"/>
              <a:gd name="f54" fmla="*/ 37 f46 1"/>
              <a:gd name="f55" fmla="*/ 14 f45 1"/>
              <a:gd name="f56" fmla="*/ 29 f46 1"/>
              <a:gd name="f57" fmla="*/ 30 f45 1"/>
              <a:gd name="f58" fmla="*/ 33 f45 1"/>
              <a:gd name="f59" fmla="*/ 4 f46 1"/>
              <a:gd name="f60" fmla="*/ 29 f45 1"/>
              <a:gd name="f61" fmla="*/ 8 f46 1"/>
              <a:gd name="f62" fmla="*/ 10 f45 1"/>
              <a:gd name="f63" fmla="*/ 10 f46 1"/>
              <a:gd name="f64" fmla="*/ 8 f45 1"/>
              <a:gd name="f65" fmla="*/ 12 f46 1"/>
              <a:gd name="f66" fmla="*/ 6 f45 1"/>
              <a:gd name="f67" fmla="*/ 16 f46 1"/>
              <a:gd name="f68" fmla="*/ 17 f46 1"/>
              <a:gd name="f69" fmla="*/ 5 f45 1"/>
              <a:gd name="f70" fmla="+- f47 0 f1"/>
              <a:gd name="f71" fmla="*/ f50 1 39"/>
              <a:gd name="f72" fmla="*/ f51 1 36"/>
              <a:gd name="f73" fmla="*/ f52 1 39"/>
              <a:gd name="f74" fmla="*/ f53 1 36"/>
              <a:gd name="f75" fmla="*/ f54 1 39"/>
              <a:gd name="f76" fmla="*/ f55 1 36"/>
              <a:gd name="f77" fmla="*/ f56 1 39"/>
              <a:gd name="f78" fmla="*/ f57 1 36"/>
              <a:gd name="f79" fmla="*/ f58 1 36"/>
              <a:gd name="f80" fmla="*/ f59 1 39"/>
              <a:gd name="f81" fmla="*/ f60 1 36"/>
              <a:gd name="f82" fmla="*/ f61 1 39"/>
              <a:gd name="f83" fmla="*/ f62 1 36"/>
              <a:gd name="f84" fmla="*/ f63 1 39"/>
              <a:gd name="f85" fmla="*/ f64 1 36"/>
              <a:gd name="f86" fmla="*/ f65 1 39"/>
              <a:gd name="f87" fmla="*/ f66 1 36"/>
              <a:gd name="f88" fmla="*/ f67 1 39"/>
              <a:gd name="f89" fmla="*/ f68 1 39"/>
              <a:gd name="f90" fmla="*/ f69 1 36"/>
              <a:gd name="f91" fmla="*/ 0 1 f48"/>
              <a:gd name="f92" fmla="*/ f42 1 f48"/>
              <a:gd name="f93" fmla="*/ 0 1 f49"/>
              <a:gd name="f94" fmla="*/ f43 1 f49"/>
              <a:gd name="f95" fmla="*/ f71 1 f48"/>
              <a:gd name="f96" fmla="*/ f72 1 f49"/>
              <a:gd name="f97" fmla="*/ f73 1 f48"/>
              <a:gd name="f98" fmla="*/ f74 1 f49"/>
              <a:gd name="f99" fmla="*/ f75 1 f48"/>
              <a:gd name="f100" fmla="*/ f76 1 f49"/>
              <a:gd name="f101" fmla="*/ f77 1 f48"/>
              <a:gd name="f102" fmla="*/ f78 1 f49"/>
              <a:gd name="f103" fmla="*/ f79 1 f49"/>
              <a:gd name="f104" fmla="*/ f80 1 f48"/>
              <a:gd name="f105" fmla="*/ f81 1 f49"/>
              <a:gd name="f106" fmla="*/ f82 1 f48"/>
              <a:gd name="f107" fmla="*/ f83 1 f49"/>
              <a:gd name="f108" fmla="*/ f84 1 f48"/>
              <a:gd name="f109" fmla="*/ f85 1 f49"/>
              <a:gd name="f110" fmla="*/ f86 1 f48"/>
              <a:gd name="f111" fmla="*/ f87 1 f49"/>
              <a:gd name="f112" fmla="*/ f88 1 f48"/>
              <a:gd name="f113" fmla="*/ f89 1 f48"/>
              <a:gd name="f114" fmla="*/ f90 1 f49"/>
              <a:gd name="f115" fmla="*/ f91 f39 1"/>
              <a:gd name="f116" fmla="*/ f92 f39 1"/>
              <a:gd name="f117" fmla="*/ f94 f40 1"/>
              <a:gd name="f118" fmla="*/ f93 f40 1"/>
              <a:gd name="f119" fmla="*/ f95 f39 1"/>
              <a:gd name="f120" fmla="*/ f96 f40 1"/>
              <a:gd name="f121" fmla="*/ f97 f39 1"/>
              <a:gd name="f122" fmla="*/ f98 f40 1"/>
              <a:gd name="f123" fmla="*/ f99 f39 1"/>
              <a:gd name="f124" fmla="*/ f100 f40 1"/>
              <a:gd name="f125" fmla="*/ f101 f39 1"/>
              <a:gd name="f126" fmla="*/ f102 f40 1"/>
              <a:gd name="f127" fmla="*/ f103 f40 1"/>
              <a:gd name="f128" fmla="*/ f104 f39 1"/>
              <a:gd name="f129" fmla="*/ f105 f40 1"/>
              <a:gd name="f130" fmla="*/ f106 f39 1"/>
              <a:gd name="f131" fmla="*/ f107 f40 1"/>
              <a:gd name="f132" fmla="*/ f108 f39 1"/>
              <a:gd name="f133" fmla="*/ f109 f40 1"/>
              <a:gd name="f134" fmla="*/ f110 f39 1"/>
              <a:gd name="f135" fmla="*/ f111 f40 1"/>
              <a:gd name="f136" fmla="*/ f112 f39 1"/>
              <a:gd name="f137" fmla="*/ f113 f39 1"/>
              <a:gd name="f138" fmla="*/ f114 f4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0">
                <a:pos x="f119" y="f120"/>
              </a:cxn>
              <a:cxn ang="f70">
                <a:pos x="f121" y="f122"/>
              </a:cxn>
              <a:cxn ang="f70">
                <a:pos x="f123" y="f124"/>
              </a:cxn>
              <a:cxn ang="f70">
                <a:pos x="f125" y="f126"/>
              </a:cxn>
              <a:cxn ang="f70">
                <a:pos x="f121" y="f127"/>
              </a:cxn>
              <a:cxn ang="f70">
                <a:pos x="f128" y="f129"/>
              </a:cxn>
              <a:cxn ang="f70">
                <a:pos x="f130" y="f131"/>
              </a:cxn>
              <a:cxn ang="f70">
                <a:pos x="f132" y="f133"/>
              </a:cxn>
              <a:cxn ang="f70">
                <a:pos x="f134" y="f135"/>
              </a:cxn>
              <a:cxn ang="f70">
                <a:pos x="f136" y="f120"/>
              </a:cxn>
              <a:cxn ang="f70">
                <a:pos x="f137" y="f138"/>
              </a:cxn>
              <a:cxn ang="f70">
                <a:pos x="f119" y="f120"/>
              </a:cxn>
            </a:cxnLst>
            <a:rect l="f115" t="f118" r="f116" b="f117"/>
            <a:pathLst>
              <a:path w="39" h="36">
                <a:moveTo>
                  <a:pt x="f8" y="f5"/>
                </a:moveTo>
                <a:cubicBezTo>
                  <a:pt x="f9" y="f10"/>
                  <a:pt x="f9" y="f11"/>
                  <a:pt x="f12" y="f13"/>
                </a:cubicBezTo>
                <a:cubicBezTo>
                  <a:pt x="f14" y="f10"/>
                  <a:pt x="f7" y="f15"/>
                  <a:pt x="f16" y="f17"/>
                </a:cubicBezTo>
                <a:cubicBezTo>
                  <a:pt x="f6" y="f18"/>
                  <a:pt x="f7" y="f19"/>
                  <a:pt x="f20" y="f14"/>
                </a:cubicBezTo>
                <a:cubicBezTo>
                  <a:pt x="f21" y="f22"/>
                  <a:pt x="f23" y="f24"/>
                  <a:pt x="f12" y="f25"/>
                </a:cubicBezTo>
                <a:cubicBezTo>
                  <a:pt x="f26" y="f7"/>
                  <a:pt x="f15" y="f27"/>
                  <a:pt x="f13" y="f20"/>
                </a:cubicBezTo>
                <a:cubicBezTo>
                  <a:pt x="f5" y="f12"/>
                  <a:pt x="f28" y="f29"/>
                  <a:pt x="f15" y="f30"/>
                </a:cubicBezTo>
                <a:cubicBezTo>
                  <a:pt x="f31" y="f31"/>
                  <a:pt x="f30" y="f31"/>
                  <a:pt x="f30" y="f15"/>
                </a:cubicBezTo>
                <a:cubicBezTo>
                  <a:pt x="f32" y="f33"/>
                  <a:pt x="f32" y="f34"/>
                  <a:pt x="f35" y="f34"/>
                </a:cubicBezTo>
                <a:cubicBezTo>
                  <a:pt x="f17" y="f13"/>
                  <a:pt x="f35" y="f5"/>
                  <a:pt x="f29" y="f5"/>
                </a:cubicBezTo>
                <a:cubicBezTo>
                  <a:pt x="f36" y="f37"/>
                  <a:pt x="f36" y="f10"/>
                  <a:pt x="f36" y="f11"/>
                </a:cubicBezTo>
                <a:cubicBezTo>
                  <a:pt x="f8" y="f13"/>
                  <a:pt x="f26" y="f28"/>
                  <a:pt x="f8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3" name="Freeform 65">
            <a:extLst>
              <a:ext uri="{FF2B5EF4-FFF2-40B4-BE49-F238E27FC236}">
                <a16:creationId xmlns:a16="http://schemas.microsoft.com/office/drawing/2014/main" id="{D9A1FEC4-9796-B639-A0A9-53B95E357ACD}"/>
              </a:ext>
            </a:extLst>
          </p:cNvPr>
          <p:cNvSpPr/>
          <p:nvPr/>
        </p:nvSpPr>
        <p:spPr>
          <a:xfrm>
            <a:off x="2501898" y="1295403"/>
            <a:ext cx="120645" cy="13493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6"/>
              <a:gd name="f7" fmla="val 40"/>
              <a:gd name="f8" fmla="val 28"/>
              <a:gd name="f9" fmla="val 30"/>
              <a:gd name="f10" fmla="val 26"/>
              <a:gd name="f11" fmla="val 32"/>
              <a:gd name="f12" fmla="val 24"/>
              <a:gd name="f13" fmla="val 35"/>
              <a:gd name="f14" fmla="val 21"/>
              <a:gd name="f15" fmla="val 37"/>
              <a:gd name="f16" fmla="val 15"/>
              <a:gd name="f17" fmla="val 10"/>
              <a:gd name="f18" fmla="val 39"/>
              <a:gd name="f19" fmla="val 5"/>
              <a:gd name="f20" fmla="val 2"/>
              <a:gd name="f21" fmla="val 19"/>
              <a:gd name="f22" fmla="val 3"/>
              <a:gd name="f23" fmla="val 17"/>
              <a:gd name="f24" fmla="val 4"/>
              <a:gd name="f25" fmla="val 13"/>
              <a:gd name="f26" fmla="val 8"/>
              <a:gd name="f27" fmla="val 14"/>
              <a:gd name="f28" fmla="val 22"/>
              <a:gd name="f29" fmla="val 29"/>
              <a:gd name="f30" fmla="val 11"/>
              <a:gd name="f31" fmla="val 31"/>
              <a:gd name="f32" fmla="val 18"/>
              <a:gd name="f33" fmla="val 20"/>
              <a:gd name="f34" fmla="val 34"/>
              <a:gd name="f35" fmla="val 23"/>
              <a:gd name="f36" fmla="+- 0 0 -90"/>
              <a:gd name="f37" fmla="*/ f3 1 36"/>
              <a:gd name="f38" fmla="*/ f4 1 40"/>
              <a:gd name="f39" fmla="val f5"/>
              <a:gd name="f40" fmla="val f6"/>
              <a:gd name="f41" fmla="val f7"/>
              <a:gd name="f42" fmla="*/ f36 f0 1"/>
              <a:gd name="f43" fmla="+- f41 0 f39"/>
              <a:gd name="f44" fmla="+- f40 0 f39"/>
              <a:gd name="f45" fmla="*/ f42 1 f2"/>
              <a:gd name="f46" fmla="*/ f44 1 36"/>
              <a:gd name="f47" fmla="*/ f43 1 40"/>
              <a:gd name="f48" fmla="*/ 28 f44 1"/>
              <a:gd name="f49" fmla="*/ 30 f43 1"/>
              <a:gd name="f50" fmla="*/ 21 f44 1"/>
              <a:gd name="f51" fmla="*/ 37 f43 1"/>
              <a:gd name="f52" fmla="*/ 5 f44 1"/>
              <a:gd name="f53" fmla="*/ 35 f43 1"/>
              <a:gd name="f54" fmla="*/ 2 f44 1"/>
              <a:gd name="f55" fmla="*/ 19 f43 1"/>
              <a:gd name="f56" fmla="*/ 13 f43 1"/>
              <a:gd name="f57" fmla="*/ 22 f44 1"/>
              <a:gd name="f58" fmla="*/ 2 f43 1"/>
              <a:gd name="f59" fmla="*/ 31 f44 1"/>
              <a:gd name="f60" fmla="*/ 18 f43 1"/>
              <a:gd name="f61" fmla="*/ 22 f43 1"/>
              <a:gd name="f62" fmla="*/ 35 f44 1"/>
              <a:gd name="f63" fmla="*/ 23 f43 1"/>
              <a:gd name="f64" fmla="*/ 28 f43 1"/>
              <a:gd name="f65" fmla="+- f45 0 f1"/>
              <a:gd name="f66" fmla="*/ f48 1 36"/>
              <a:gd name="f67" fmla="*/ f49 1 40"/>
              <a:gd name="f68" fmla="*/ f50 1 36"/>
              <a:gd name="f69" fmla="*/ f51 1 40"/>
              <a:gd name="f70" fmla="*/ f52 1 36"/>
              <a:gd name="f71" fmla="*/ f53 1 40"/>
              <a:gd name="f72" fmla="*/ f54 1 36"/>
              <a:gd name="f73" fmla="*/ f55 1 40"/>
              <a:gd name="f74" fmla="*/ f56 1 40"/>
              <a:gd name="f75" fmla="*/ f57 1 36"/>
              <a:gd name="f76" fmla="*/ f58 1 40"/>
              <a:gd name="f77" fmla="*/ f59 1 36"/>
              <a:gd name="f78" fmla="*/ f60 1 40"/>
              <a:gd name="f79" fmla="*/ f61 1 40"/>
              <a:gd name="f80" fmla="*/ f62 1 36"/>
              <a:gd name="f81" fmla="*/ f63 1 40"/>
              <a:gd name="f82" fmla="*/ f64 1 40"/>
              <a:gd name="f83" fmla="*/ 0 1 f46"/>
              <a:gd name="f84" fmla="*/ f40 1 f46"/>
              <a:gd name="f85" fmla="*/ 0 1 f47"/>
              <a:gd name="f86" fmla="*/ f41 1 f47"/>
              <a:gd name="f87" fmla="*/ f66 1 f46"/>
              <a:gd name="f88" fmla="*/ f67 1 f47"/>
              <a:gd name="f89" fmla="*/ f68 1 f46"/>
              <a:gd name="f90" fmla="*/ f69 1 f47"/>
              <a:gd name="f91" fmla="*/ f70 1 f46"/>
              <a:gd name="f92" fmla="*/ f71 1 f47"/>
              <a:gd name="f93" fmla="*/ f72 1 f46"/>
              <a:gd name="f94" fmla="*/ f73 1 f47"/>
              <a:gd name="f95" fmla="*/ f74 1 f47"/>
              <a:gd name="f96" fmla="*/ f75 1 f46"/>
              <a:gd name="f97" fmla="*/ f76 1 f47"/>
              <a:gd name="f98" fmla="*/ f77 1 f46"/>
              <a:gd name="f99" fmla="*/ f78 1 f47"/>
              <a:gd name="f100" fmla="*/ f79 1 f47"/>
              <a:gd name="f101" fmla="*/ f80 1 f46"/>
              <a:gd name="f102" fmla="*/ f81 1 f47"/>
              <a:gd name="f103" fmla="*/ f82 1 f47"/>
              <a:gd name="f104" fmla="*/ f83 f37 1"/>
              <a:gd name="f105" fmla="*/ f84 f37 1"/>
              <a:gd name="f106" fmla="*/ f86 f38 1"/>
              <a:gd name="f107" fmla="*/ f85 f38 1"/>
              <a:gd name="f108" fmla="*/ f87 f37 1"/>
              <a:gd name="f109" fmla="*/ f88 f38 1"/>
              <a:gd name="f110" fmla="*/ f89 f37 1"/>
              <a:gd name="f111" fmla="*/ f90 f38 1"/>
              <a:gd name="f112" fmla="*/ f91 f37 1"/>
              <a:gd name="f113" fmla="*/ f92 f38 1"/>
              <a:gd name="f114" fmla="*/ f93 f37 1"/>
              <a:gd name="f115" fmla="*/ f94 f38 1"/>
              <a:gd name="f116" fmla="*/ f95 f38 1"/>
              <a:gd name="f117" fmla="*/ f96 f37 1"/>
              <a:gd name="f118" fmla="*/ f97 f38 1"/>
              <a:gd name="f119" fmla="*/ f98 f37 1"/>
              <a:gd name="f120" fmla="*/ f99 f38 1"/>
              <a:gd name="f121" fmla="*/ f100 f38 1"/>
              <a:gd name="f122" fmla="*/ f101 f37 1"/>
              <a:gd name="f123" fmla="*/ f102 f38 1"/>
              <a:gd name="f124" fmla="*/ f103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5">
                <a:pos x="f108" y="f109"/>
              </a:cxn>
              <a:cxn ang="f65">
                <a:pos x="f110" y="f111"/>
              </a:cxn>
              <a:cxn ang="f65">
                <a:pos x="f112" y="f113"/>
              </a:cxn>
              <a:cxn ang="f65">
                <a:pos x="f114" y="f115"/>
              </a:cxn>
              <a:cxn ang="f65">
                <a:pos x="f112" y="f116"/>
              </a:cxn>
              <a:cxn ang="f65">
                <a:pos x="f117" y="f118"/>
              </a:cxn>
              <a:cxn ang="f65">
                <a:pos x="f119" y="f120"/>
              </a:cxn>
              <a:cxn ang="f65">
                <a:pos x="f119" y="f121"/>
              </a:cxn>
              <a:cxn ang="f65">
                <a:pos x="f122" y="f123"/>
              </a:cxn>
              <a:cxn ang="f65">
                <a:pos x="f119" y="f124"/>
              </a:cxn>
              <a:cxn ang="f65">
                <a:pos x="f108" y="f109"/>
              </a:cxn>
            </a:cxnLst>
            <a:rect l="f104" t="f107" r="f105" b="f106"/>
            <a:pathLst>
              <a:path w="36" h="40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7"/>
                  <a:pt x="f17" y="f18"/>
                  <a:pt x="f19" y="f13"/>
                </a:cubicBezTo>
                <a:cubicBezTo>
                  <a:pt x="f5" y="f9"/>
                  <a:pt x="f5" y="f12"/>
                  <a:pt x="f20" y="f21"/>
                </a:cubicBezTo>
                <a:cubicBezTo>
                  <a:pt x="f22" y="f23"/>
                  <a:pt x="f24" y="f16"/>
                  <a:pt x="f19" y="f25"/>
                </a:cubicBezTo>
                <a:cubicBezTo>
                  <a:pt x="f26" y="f24"/>
                  <a:pt x="f27" y="f5"/>
                  <a:pt x="f28" y="f20"/>
                </a:cubicBezTo>
                <a:cubicBezTo>
                  <a:pt x="f29" y="f24"/>
                  <a:pt x="f11" y="f30"/>
                  <a:pt x="f31" y="f32"/>
                </a:cubicBezTo>
                <a:cubicBezTo>
                  <a:pt x="f31" y="f33"/>
                  <a:pt x="f31" y="f14"/>
                  <a:pt x="f31" y="f28"/>
                </a:cubicBezTo>
                <a:cubicBezTo>
                  <a:pt x="f11" y="f12"/>
                  <a:pt x="f34" y="f28"/>
                  <a:pt x="f13" y="f35"/>
                </a:cubicBezTo>
                <a:cubicBezTo>
                  <a:pt x="f6" y="f10"/>
                  <a:pt x="f11" y="f10"/>
                  <a:pt x="f31" y="f8"/>
                </a:cubicBezTo>
                <a:cubicBezTo>
                  <a:pt x="f9" y="f29"/>
                  <a:pt x="f29" y="f29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4" name="Freeform 66">
            <a:extLst>
              <a:ext uri="{FF2B5EF4-FFF2-40B4-BE49-F238E27FC236}">
                <a16:creationId xmlns:a16="http://schemas.microsoft.com/office/drawing/2014/main" id="{927B11B7-ED7C-69D0-69B4-DB8D4C97AF0B}"/>
              </a:ext>
            </a:extLst>
          </p:cNvPr>
          <p:cNvSpPr/>
          <p:nvPr/>
        </p:nvSpPr>
        <p:spPr>
          <a:xfrm>
            <a:off x="3684583" y="1295403"/>
            <a:ext cx="117472" cy="13493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5"/>
              <a:gd name="f7" fmla="val 40"/>
              <a:gd name="f8" fmla="val 3"/>
              <a:gd name="f9" fmla="val 21"/>
              <a:gd name="f10" fmla="val 4"/>
              <a:gd name="f11" fmla="val 20"/>
              <a:gd name="f12" fmla="val 18"/>
              <a:gd name="f13" fmla="val 16"/>
              <a:gd name="f14" fmla="val 10"/>
              <a:gd name="f15" fmla="val 6"/>
              <a:gd name="f16" fmla="val 5"/>
              <a:gd name="f17" fmla="val 12"/>
              <a:gd name="f18" fmla="val 24"/>
              <a:gd name="f19" fmla="val 2"/>
              <a:gd name="f20" fmla="val 27"/>
              <a:gd name="f21" fmla="val 8"/>
              <a:gd name="f22" fmla="val 30"/>
              <a:gd name="f23" fmla="val 32"/>
              <a:gd name="f24" fmla="val 17"/>
              <a:gd name="f25" fmla="val 33"/>
              <a:gd name="f26" fmla="val 22"/>
              <a:gd name="f27" fmla="val 29"/>
              <a:gd name="f28" fmla="val 34"/>
              <a:gd name="f29" fmla="val 37"/>
              <a:gd name="f30" fmla="val 14"/>
              <a:gd name="f31" fmla="val 38"/>
              <a:gd name="f32" fmla="val 9"/>
              <a:gd name="f33" fmla="val 31"/>
              <a:gd name="f34" fmla="val 7"/>
              <a:gd name="f35" fmla="val 28"/>
              <a:gd name="f36" fmla="+- 0 0 -90"/>
              <a:gd name="f37" fmla="*/ f3 1 35"/>
              <a:gd name="f38" fmla="*/ f4 1 40"/>
              <a:gd name="f39" fmla="val f5"/>
              <a:gd name="f40" fmla="val f6"/>
              <a:gd name="f41" fmla="val f7"/>
              <a:gd name="f42" fmla="*/ f36 f0 1"/>
              <a:gd name="f43" fmla="+- f41 0 f39"/>
              <a:gd name="f44" fmla="+- f40 0 f39"/>
              <a:gd name="f45" fmla="*/ f42 1 f2"/>
              <a:gd name="f46" fmla="*/ f44 1 35"/>
              <a:gd name="f47" fmla="*/ f43 1 40"/>
              <a:gd name="f48" fmla="*/ 3 f44 1"/>
              <a:gd name="f49" fmla="*/ 21 f43 1"/>
              <a:gd name="f50" fmla="*/ 16 f43 1"/>
              <a:gd name="f51" fmla="*/ 12 f44 1"/>
              <a:gd name="f52" fmla="*/ 3 f43 1"/>
              <a:gd name="f53" fmla="*/ 27 f44 1"/>
              <a:gd name="f54" fmla="*/ 8 f43 1"/>
              <a:gd name="f55" fmla="*/ 33 f44 1"/>
              <a:gd name="f56" fmla="*/ 22 f43 1"/>
              <a:gd name="f57" fmla="*/ 37 f43 1"/>
              <a:gd name="f58" fmla="*/ 10 f44 1"/>
              <a:gd name="f59" fmla="*/ 33 f43 1"/>
              <a:gd name="f60" fmla="*/ 7 f44 1"/>
              <a:gd name="f61" fmla="*/ 30 f43 1"/>
              <a:gd name="f62" fmla="*/ 5 f44 1"/>
              <a:gd name="f63" fmla="*/ 28 f43 1"/>
              <a:gd name="f64" fmla="*/ 0 f44 1"/>
              <a:gd name="f65" fmla="*/ 24 f43 1"/>
              <a:gd name="f66" fmla="+- f45 0 f1"/>
              <a:gd name="f67" fmla="*/ f48 1 35"/>
              <a:gd name="f68" fmla="*/ f49 1 40"/>
              <a:gd name="f69" fmla="*/ f50 1 40"/>
              <a:gd name="f70" fmla="*/ f51 1 35"/>
              <a:gd name="f71" fmla="*/ f52 1 40"/>
              <a:gd name="f72" fmla="*/ f53 1 35"/>
              <a:gd name="f73" fmla="*/ f54 1 40"/>
              <a:gd name="f74" fmla="*/ f55 1 35"/>
              <a:gd name="f75" fmla="*/ f56 1 40"/>
              <a:gd name="f76" fmla="*/ f57 1 40"/>
              <a:gd name="f77" fmla="*/ f58 1 35"/>
              <a:gd name="f78" fmla="*/ f59 1 40"/>
              <a:gd name="f79" fmla="*/ f60 1 35"/>
              <a:gd name="f80" fmla="*/ f61 1 40"/>
              <a:gd name="f81" fmla="*/ f62 1 35"/>
              <a:gd name="f82" fmla="*/ f63 1 40"/>
              <a:gd name="f83" fmla="*/ f64 1 35"/>
              <a:gd name="f84" fmla="*/ f65 1 40"/>
              <a:gd name="f85" fmla="*/ 0 1 f46"/>
              <a:gd name="f86" fmla="*/ f40 1 f46"/>
              <a:gd name="f87" fmla="*/ 0 1 f47"/>
              <a:gd name="f88" fmla="*/ f41 1 f47"/>
              <a:gd name="f89" fmla="*/ f67 1 f46"/>
              <a:gd name="f90" fmla="*/ f68 1 f47"/>
              <a:gd name="f91" fmla="*/ f69 1 f47"/>
              <a:gd name="f92" fmla="*/ f70 1 f46"/>
              <a:gd name="f93" fmla="*/ f71 1 f47"/>
              <a:gd name="f94" fmla="*/ f72 1 f46"/>
              <a:gd name="f95" fmla="*/ f73 1 f47"/>
              <a:gd name="f96" fmla="*/ f74 1 f46"/>
              <a:gd name="f97" fmla="*/ f75 1 f47"/>
              <a:gd name="f98" fmla="*/ f76 1 f47"/>
              <a:gd name="f99" fmla="*/ f77 1 f46"/>
              <a:gd name="f100" fmla="*/ f78 1 f47"/>
              <a:gd name="f101" fmla="*/ f79 1 f46"/>
              <a:gd name="f102" fmla="*/ f80 1 f47"/>
              <a:gd name="f103" fmla="*/ f81 1 f46"/>
              <a:gd name="f104" fmla="*/ f82 1 f47"/>
              <a:gd name="f105" fmla="*/ f83 1 f46"/>
              <a:gd name="f106" fmla="*/ f84 1 f47"/>
              <a:gd name="f107" fmla="*/ f85 f37 1"/>
              <a:gd name="f108" fmla="*/ f86 f37 1"/>
              <a:gd name="f109" fmla="*/ f88 f38 1"/>
              <a:gd name="f110" fmla="*/ f87 f38 1"/>
              <a:gd name="f111" fmla="*/ f89 f37 1"/>
              <a:gd name="f112" fmla="*/ f90 f38 1"/>
              <a:gd name="f113" fmla="*/ f91 f38 1"/>
              <a:gd name="f114" fmla="*/ f92 f37 1"/>
              <a:gd name="f115" fmla="*/ f93 f38 1"/>
              <a:gd name="f116" fmla="*/ f94 f37 1"/>
              <a:gd name="f117" fmla="*/ f95 f38 1"/>
              <a:gd name="f118" fmla="*/ f96 f37 1"/>
              <a:gd name="f119" fmla="*/ f97 f38 1"/>
              <a:gd name="f120" fmla="*/ f98 f38 1"/>
              <a:gd name="f121" fmla="*/ f99 f37 1"/>
              <a:gd name="f122" fmla="*/ f100 f38 1"/>
              <a:gd name="f123" fmla="*/ f101 f37 1"/>
              <a:gd name="f124" fmla="*/ f102 f38 1"/>
              <a:gd name="f125" fmla="*/ f103 f37 1"/>
              <a:gd name="f126" fmla="*/ f104 f38 1"/>
              <a:gd name="f127" fmla="*/ f105 f37 1"/>
              <a:gd name="f128" fmla="*/ f106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6">
                <a:pos x="f111" y="f112"/>
              </a:cxn>
              <a:cxn ang="f66">
                <a:pos x="f111" y="f113"/>
              </a:cxn>
              <a:cxn ang="f66">
                <a:pos x="f114" y="f115"/>
              </a:cxn>
              <a:cxn ang="f66">
                <a:pos x="f116" y="f117"/>
              </a:cxn>
              <a:cxn ang="f66">
                <a:pos x="f118" y="f119"/>
              </a:cxn>
              <a:cxn ang="f66">
                <a:pos x="f116" y="f120"/>
              </a:cxn>
              <a:cxn ang="f66">
                <a:pos x="f121" y="f122"/>
              </a:cxn>
              <a:cxn ang="f66">
                <a:pos x="f123" y="f124"/>
              </a:cxn>
              <a:cxn ang="f66">
                <a:pos x="f125" y="f126"/>
              </a:cxn>
              <a:cxn ang="f66">
                <a:pos x="f127" y="f128"/>
              </a:cxn>
              <a:cxn ang="f66">
                <a:pos x="f111" y="f112"/>
              </a:cxn>
            </a:cxnLst>
            <a:rect l="f107" t="f110" r="f108" b="f109"/>
            <a:pathLst>
              <a:path w="35" h="40">
                <a:moveTo>
                  <a:pt x="f8" y="f9"/>
                </a:moveTo>
                <a:cubicBezTo>
                  <a:pt x="f10" y="f11"/>
                  <a:pt x="f8" y="f12"/>
                  <a:pt x="f8" y="f13"/>
                </a:cubicBezTo>
                <a:cubicBezTo>
                  <a:pt x="f8" y="f14"/>
                  <a:pt x="f15" y="f16"/>
                  <a:pt x="f17" y="f8"/>
                </a:cubicBezTo>
                <a:cubicBezTo>
                  <a:pt x="f12" y="f5"/>
                  <a:pt x="f18" y="f19"/>
                  <a:pt x="f20" y="f21"/>
                </a:cubicBezTo>
                <a:cubicBezTo>
                  <a:pt x="f22" y="f17"/>
                  <a:pt x="f23" y="f24"/>
                  <a:pt x="f25" y="f26"/>
                </a:cubicBezTo>
                <a:cubicBezTo>
                  <a:pt x="f6" y="f27"/>
                  <a:pt x="f23" y="f28"/>
                  <a:pt x="f20" y="f29"/>
                </a:cubicBezTo>
                <a:cubicBezTo>
                  <a:pt x="f9" y="f7"/>
                  <a:pt x="f30" y="f31"/>
                  <a:pt x="f14" y="f25"/>
                </a:cubicBezTo>
                <a:cubicBezTo>
                  <a:pt x="f32" y="f23"/>
                  <a:pt x="f21" y="f33"/>
                  <a:pt x="f34" y="f22"/>
                </a:cubicBezTo>
                <a:cubicBezTo>
                  <a:pt x="f15" y="f27"/>
                  <a:pt x="f16" y="f27"/>
                  <a:pt x="f16" y="f35"/>
                </a:cubicBezTo>
                <a:cubicBezTo>
                  <a:pt x="f8" y="f20"/>
                  <a:pt x="f5" y="f20"/>
                  <a:pt x="f5" y="f18"/>
                </a:cubicBezTo>
                <a:cubicBezTo>
                  <a:pt x="f5" y="f26"/>
                  <a:pt x="f8" y="f18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5" name="Freeform 67">
            <a:extLst>
              <a:ext uri="{FF2B5EF4-FFF2-40B4-BE49-F238E27FC236}">
                <a16:creationId xmlns:a16="http://schemas.microsoft.com/office/drawing/2014/main" id="{3A509B41-D84E-126E-A804-AB65BD7310EB}"/>
              </a:ext>
            </a:extLst>
          </p:cNvPr>
          <p:cNvSpPr/>
          <p:nvPr/>
        </p:nvSpPr>
        <p:spPr>
          <a:xfrm>
            <a:off x="3332165" y="955676"/>
            <a:ext cx="127001" cy="17145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"/>
              <a:gd name="f7" fmla="val 51"/>
              <a:gd name="f8" fmla="val 10"/>
              <a:gd name="f9" fmla="val 29"/>
              <a:gd name="f10" fmla="val 9"/>
              <a:gd name="f11" fmla="val 27"/>
              <a:gd name="f12" fmla="val 7"/>
              <a:gd name="f13" fmla="val 6"/>
              <a:gd name="f14" fmla="val 25"/>
              <a:gd name="f15" fmla="val 1"/>
              <a:gd name="f16" fmla="val 20"/>
              <a:gd name="f17" fmla="val 13"/>
              <a:gd name="f18" fmla="val 4"/>
              <a:gd name="f19" fmla="val 8"/>
              <a:gd name="f20" fmla="val 2"/>
              <a:gd name="f21" fmla="val 15"/>
              <a:gd name="f22" fmla="val 22"/>
              <a:gd name="f23" fmla="val 24"/>
              <a:gd name="f24" fmla="val 5"/>
              <a:gd name="f25" fmla="val 26"/>
              <a:gd name="f26" fmla="val 28"/>
              <a:gd name="f27" fmla="val 34"/>
              <a:gd name="f28" fmla="val 12"/>
              <a:gd name="f29" fmla="val 18"/>
              <a:gd name="f30" fmla="val 36"/>
              <a:gd name="f31" fmla="val 30"/>
              <a:gd name="f32" fmla="val 32"/>
              <a:gd name="f33" fmla="val 21"/>
              <a:gd name="f34" fmla="val 16"/>
              <a:gd name="f35" fmla="val 35"/>
              <a:gd name="f36" fmla="val 39"/>
              <a:gd name="f37" fmla="val 17"/>
              <a:gd name="f38" fmla="val 43"/>
              <a:gd name="f39" fmla="val 46"/>
              <a:gd name="f40" fmla="val 19"/>
              <a:gd name="f41" fmla="val 49"/>
              <a:gd name="f42" fmla="val 45"/>
              <a:gd name="f43" fmla="val 42"/>
              <a:gd name="f44" fmla="val 14"/>
              <a:gd name="f45" fmla="val 33"/>
              <a:gd name="f46" fmla="val 11"/>
              <a:gd name="f47" fmla="val 31"/>
              <a:gd name="f48" fmla="+- 0 0 -90"/>
              <a:gd name="f49" fmla="*/ f3 1 38"/>
              <a:gd name="f50" fmla="*/ f4 1 51"/>
              <a:gd name="f51" fmla="val f5"/>
              <a:gd name="f52" fmla="val f6"/>
              <a:gd name="f53" fmla="val f7"/>
              <a:gd name="f54" fmla="*/ f48 f0 1"/>
              <a:gd name="f55" fmla="+- f53 0 f51"/>
              <a:gd name="f56" fmla="+- f52 0 f51"/>
              <a:gd name="f57" fmla="*/ f54 1 f2"/>
              <a:gd name="f58" fmla="*/ f56 1 38"/>
              <a:gd name="f59" fmla="*/ f55 1 51"/>
              <a:gd name="f60" fmla="*/ 10 f56 1"/>
              <a:gd name="f61" fmla="*/ 29 f55 1"/>
              <a:gd name="f62" fmla="*/ 6 f56 1"/>
              <a:gd name="f63" fmla="*/ 25 f55 1"/>
              <a:gd name="f64" fmla="*/ 4 f56 1"/>
              <a:gd name="f65" fmla="*/ 8 f55 1"/>
              <a:gd name="f66" fmla="*/ 22 f56 1"/>
              <a:gd name="f67" fmla="*/ 4 f55 1"/>
              <a:gd name="f68" fmla="*/ 28 f56 1"/>
              <a:gd name="f69" fmla="*/ 7 f55 1"/>
              <a:gd name="f70" fmla="*/ 38 f56 1"/>
              <a:gd name="f71" fmla="*/ 18 f55 1"/>
              <a:gd name="f72" fmla="*/ 29 f56 1"/>
              <a:gd name="f73" fmla="*/ 32 f55 1"/>
              <a:gd name="f74" fmla="*/ 18 f56 1"/>
              <a:gd name="f75" fmla="*/ 17 f56 1"/>
              <a:gd name="f76" fmla="*/ 43 f55 1"/>
              <a:gd name="f77" fmla="*/ 15 f56 1"/>
              <a:gd name="f78" fmla="*/ 51 f55 1"/>
              <a:gd name="f79" fmla="*/ 13 f56 1"/>
              <a:gd name="f80" fmla="*/ 42 f55 1"/>
              <a:gd name="f81" fmla="*/ 12 f56 1"/>
              <a:gd name="f82" fmla="*/ 33 f55 1"/>
              <a:gd name="f83" fmla="+- f57 0 f1"/>
              <a:gd name="f84" fmla="*/ f60 1 38"/>
              <a:gd name="f85" fmla="*/ f61 1 51"/>
              <a:gd name="f86" fmla="*/ f62 1 38"/>
              <a:gd name="f87" fmla="*/ f63 1 51"/>
              <a:gd name="f88" fmla="*/ f64 1 38"/>
              <a:gd name="f89" fmla="*/ f65 1 51"/>
              <a:gd name="f90" fmla="*/ f66 1 38"/>
              <a:gd name="f91" fmla="*/ f67 1 51"/>
              <a:gd name="f92" fmla="*/ f68 1 38"/>
              <a:gd name="f93" fmla="*/ f69 1 51"/>
              <a:gd name="f94" fmla="*/ f70 1 38"/>
              <a:gd name="f95" fmla="*/ f71 1 51"/>
              <a:gd name="f96" fmla="*/ f72 1 38"/>
              <a:gd name="f97" fmla="*/ f73 1 51"/>
              <a:gd name="f98" fmla="*/ f74 1 38"/>
              <a:gd name="f99" fmla="*/ f75 1 38"/>
              <a:gd name="f100" fmla="*/ f76 1 51"/>
              <a:gd name="f101" fmla="*/ f77 1 38"/>
              <a:gd name="f102" fmla="*/ f78 1 51"/>
              <a:gd name="f103" fmla="*/ f79 1 38"/>
              <a:gd name="f104" fmla="*/ f80 1 51"/>
              <a:gd name="f105" fmla="*/ f81 1 38"/>
              <a:gd name="f106" fmla="*/ f82 1 51"/>
              <a:gd name="f107" fmla="*/ 0 1 f58"/>
              <a:gd name="f108" fmla="*/ f52 1 f58"/>
              <a:gd name="f109" fmla="*/ 0 1 f59"/>
              <a:gd name="f110" fmla="*/ f53 1 f59"/>
              <a:gd name="f111" fmla="*/ f84 1 f58"/>
              <a:gd name="f112" fmla="*/ f85 1 f59"/>
              <a:gd name="f113" fmla="*/ f86 1 f58"/>
              <a:gd name="f114" fmla="*/ f87 1 f59"/>
              <a:gd name="f115" fmla="*/ f88 1 f58"/>
              <a:gd name="f116" fmla="*/ f89 1 f59"/>
              <a:gd name="f117" fmla="*/ f90 1 f58"/>
              <a:gd name="f118" fmla="*/ f91 1 f59"/>
              <a:gd name="f119" fmla="*/ f92 1 f58"/>
              <a:gd name="f120" fmla="*/ f93 1 f59"/>
              <a:gd name="f121" fmla="*/ f94 1 f58"/>
              <a:gd name="f122" fmla="*/ f95 1 f59"/>
              <a:gd name="f123" fmla="*/ f96 1 f58"/>
              <a:gd name="f124" fmla="*/ f97 1 f59"/>
              <a:gd name="f125" fmla="*/ f98 1 f58"/>
              <a:gd name="f126" fmla="*/ f99 1 f58"/>
              <a:gd name="f127" fmla="*/ f100 1 f59"/>
              <a:gd name="f128" fmla="*/ f101 1 f58"/>
              <a:gd name="f129" fmla="*/ f102 1 f59"/>
              <a:gd name="f130" fmla="*/ f103 1 f58"/>
              <a:gd name="f131" fmla="*/ f104 1 f59"/>
              <a:gd name="f132" fmla="*/ f105 1 f58"/>
              <a:gd name="f133" fmla="*/ f106 1 f59"/>
              <a:gd name="f134" fmla="*/ f107 f49 1"/>
              <a:gd name="f135" fmla="*/ f108 f49 1"/>
              <a:gd name="f136" fmla="*/ f110 f50 1"/>
              <a:gd name="f137" fmla="*/ f109 f50 1"/>
              <a:gd name="f138" fmla="*/ f111 f49 1"/>
              <a:gd name="f139" fmla="*/ f112 f50 1"/>
              <a:gd name="f140" fmla="*/ f113 f49 1"/>
              <a:gd name="f141" fmla="*/ f114 f50 1"/>
              <a:gd name="f142" fmla="*/ f115 f49 1"/>
              <a:gd name="f143" fmla="*/ f116 f50 1"/>
              <a:gd name="f144" fmla="*/ f117 f49 1"/>
              <a:gd name="f145" fmla="*/ f118 f50 1"/>
              <a:gd name="f146" fmla="*/ f119 f49 1"/>
              <a:gd name="f147" fmla="*/ f120 f50 1"/>
              <a:gd name="f148" fmla="*/ f121 f49 1"/>
              <a:gd name="f149" fmla="*/ f122 f50 1"/>
              <a:gd name="f150" fmla="*/ f123 f49 1"/>
              <a:gd name="f151" fmla="*/ f124 f50 1"/>
              <a:gd name="f152" fmla="*/ f125 f49 1"/>
              <a:gd name="f153" fmla="*/ f126 f49 1"/>
              <a:gd name="f154" fmla="*/ f127 f50 1"/>
              <a:gd name="f155" fmla="*/ f128 f49 1"/>
              <a:gd name="f156" fmla="*/ f129 f50 1"/>
              <a:gd name="f157" fmla="*/ f130 f49 1"/>
              <a:gd name="f158" fmla="*/ f131 f50 1"/>
              <a:gd name="f159" fmla="*/ f132 f49 1"/>
              <a:gd name="f160" fmla="*/ f133 f5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3">
                <a:pos x="f138" y="f139"/>
              </a:cxn>
              <a:cxn ang="f83">
                <a:pos x="f140" y="f141"/>
              </a:cxn>
              <a:cxn ang="f83">
                <a:pos x="f142" y="f143"/>
              </a:cxn>
              <a:cxn ang="f83">
                <a:pos x="f144" y="f145"/>
              </a:cxn>
              <a:cxn ang="f83">
                <a:pos x="f146" y="f147"/>
              </a:cxn>
              <a:cxn ang="f83">
                <a:pos x="f148" y="f149"/>
              </a:cxn>
              <a:cxn ang="f83">
                <a:pos x="f150" y="f151"/>
              </a:cxn>
              <a:cxn ang="f83">
                <a:pos x="f152" y="f151"/>
              </a:cxn>
              <a:cxn ang="f83">
                <a:pos x="f153" y="f154"/>
              </a:cxn>
              <a:cxn ang="f83">
                <a:pos x="f155" y="f156"/>
              </a:cxn>
              <a:cxn ang="f83">
                <a:pos x="f157" y="f158"/>
              </a:cxn>
              <a:cxn ang="f83">
                <a:pos x="f159" y="f160"/>
              </a:cxn>
              <a:cxn ang="f83">
                <a:pos x="f138" y="f139"/>
              </a:cxn>
            </a:cxnLst>
            <a:rect l="f134" t="f137" r="f135" b="f136"/>
            <a:pathLst>
              <a:path w="38" h="51">
                <a:moveTo>
                  <a:pt x="f8" y="f9"/>
                </a:moveTo>
                <a:cubicBezTo>
                  <a:pt x="f10" y="f11"/>
                  <a:pt x="f12" y="f11"/>
                  <a:pt x="f13" y="f14"/>
                </a:cubicBezTo>
                <a:cubicBezTo>
                  <a:pt x="f15" y="f16"/>
                  <a:pt x="f5" y="f17"/>
                  <a:pt x="f18" y="f19"/>
                </a:cubicBezTo>
                <a:cubicBezTo>
                  <a:pt x="f19" y="f20"/>
                  <a:pt x="f21" y="f5"/>
                  <a:pt x="f22" y="f18"/>
                </a:cubicBezTo>
                <a:cubicBezTo>
                  <a:pt x="f23" y="f24"/>
                  <a:pt x="f25" y="f13"/>
                  <a:pt x="f26" y="f12"/>
                </a:cubicBezTo>
                <a:cubicBezTo>
                  <a:pt x="f27" y="f19"/>
                  <a:pt x="f6" y="f28"/>
                  <a:pt x="f6" y="f29"/>
                </a:cubicBezTo>
                <a:cubicBezTo>
                  <a:pt x="f6" y="f14"/>
                  <a:pt x="f30" y="f31"/>
                  <a:pt x="f9" y="f32"/>
                </a:cubicBezTo>
                <a:cubicBezTo>
                  <a:pt x="f25" y="f32"/>
                  <a:pt x="f33" y="f9"/>
                  <a:pt x="f29" y="f32"/>
                </a:cubicBezTo>
                <a:cubicBezTo>
                  <a:pt x="f34" y="f35"/>
                  <a:pt x="f29" y="f36"/>
                  <a:pt x="f37" y="f38"/>
                </a:cubicBezTo>
                <a:cubicBezTo>
                  <a:pt x="f37" y="f39"/>
                  <a:pt x="f40" y="f41"/>
                  <a:pt x="f21" y="f7"/>
                </a:cubicBezTo>
                <a:cubicBezTo>
                  <a:pt x="f28" y="f41"/>
                  <a:pt x="f17" y="f42"/>
                  <a:pt x="f17" y="f43"/>
                </a:cubicBezTo>
                <a:cubicBezTo>
                  <a:pt x="f17" y="f36"/>
                  <a:pt x="f44" y="f30"/>
                  <a:pt x="f28" y="f45"/>
                </a:cubicBezTo>
                <a:cubicBezTo>
                  <a:pt x="f46" y="f32"/>
                  <a:pt x="f8" y="f47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6" name="Freeform 68">
            <a:extLst>
              <a:ext uri="{FF2B5EF4-FFF2-40B4-BE49-F238E27FC236}">
                <a16:creationId xmlns:a16="http://schemas.microsoft.com/office/drawing/2014/main" id="{7E9E2831-4D28-9938-2352-88DB5DE1A254}"/>
              </a:ext>
            </a:extLst>
          </p:cNvPr>
          <p:cNvSpPr/>
          <p:nvPr/>
        </p:nvSpPr>
        <p:spPr>
          <a:xfrm>
            <a:off x="1946272" y="1349370"/>
            <a:ext cx="107954" cy="13176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2"/>
              <a:gd name="f7" fmla="val 39"/>
              <a:gd name="f8" fmla="val 21"/>
              <a:gd name="f9" fmla="val 2"/>
              <a:gd name="f10" fmla="val 20"/>
              <a:gd name="f11" fmla="val 1"/>
              <a:gd name="f12" fmla="val 18"/>
              <a:gd name="f13" fmla="val 16"/>
              <a:gd name="f14" fmla="val 9"/>
              <a:gd name="f15" fmla="val 5"/>
              <a:gd name="f16" fmla="val 3"/>
              <a:gd name="f17" fmla="val 12"/>
              <a:gd name="f18" fmla="val 25"/>
              <a:gd name="f19" fmla="val 4"/>
              <a:gd name="f20" fmla="val 27"/>
              <a:gd name="f21" fmla="val 11"/>
              <a:gd name="f22" fmla="val 28"/>
              <a:gd name="f23" fmla="val 15"/>
              <a:gd name="f24" fmla="val 31"/>
              <a:gd name="f25" fmla="val 22"/>
              <a:gd name="f26" fmla="val 29"/>
              <a:gd name="f27" fmla="val 30"/>
              <a:gd name="f28" fmla="val 34"/>
              <a:gd name="f29" fmla="val 24"/>
              <a:gd name="f30" fmla="val 37"/>
              <a:gd name="f31" fmla="val 7"/>
              <a:gd name="f32" fmla="val 6"/>
              <a:gd name="f33" fmla="val 26"/>
              <a:gd name="f34" fmla="val 23"/>
              <a:gd name="f35" fmla="+- 0 0 -90"/>
              <a:gd name="f36" fmla="*/ f3 1 32"/>
              <a:gd name="f37" fmla="*/ f4 1 39"/>
              <a:gd name="f38" fmla="val f5"/>
              <a:gd name="f39" fmla="val f6"/>
              <a:gd name="f40" fmla="val f7"/>
              <a:gd name="f41" fmla="*/ f35 f0 1"/>
              <a:gd name="f42" fmla="+- f40 0 f38"/>
              <a:gd name="f43" fmla="+- f39 0 f38"/>
              <a:gd name="f44" fmla="*/ f41 1 f2"/>
              <a:gd name="f45" fmla="*/ f43 1 32"/>
              <a:gd name="f46" fmla="*/ f42 1 39"/>
              <a:gd name="f47" fmla="*/ 0 f43 1"/>
              <a:gd name="f48" fmla="*/ 21 f42 1"/>
              <a:gd name="f49" fmla="*/ 1 f43 1"/>
              <a:gd name="f50" fmla="*/ 16 f42 1"/>
              <a:gd name="f51" fmla="*/ 12 f43 1"/>
              <a:gd name="f52" fmla="*/ 1 f42 1"/>
              <a:gd name="f53" fmla="*/ 27 f43 1"/>
              <a:gd name="f54" fmla="*/ 11 f42 1"/>
              <a:gd name="f55" fmla="*/ 31 f43 1"/>
              <a:gd name="f56" fmla="*/ 22 f42 1"/>
              <a:gd name="f57" fmla="*/ 24 f43 1"/>
              <a:gd name="f58" fmla="*/ 37 f42 1"/>
              <a:gd name="f59" fmla="*/ 7 f43 1"/>
              <a:gd name="f60" fmla="*/ 32 f42 1"/>
              <a:gd name="f61" fmla="*/ 4 f43 1"/>
              <a:gd name="f62" fmla="*/ 29 f42 1"/>
              <a:gd name="f63" fmla="*/ 3 f43 1"/>
              <a:gd name="f64" fmla="*/ 27 f42 1"/>
              <a:gd name="f65" fmla="*/ 24 f42 1"/>
              <a:gd name="f66" fmla="+- f44 0 f1"/>
              <a:gd name="f67" fmla="*/ f47 1 32"/>
              <a:gd name="f68" fmla="*/ f48 1 39"/>
              <a:gd name="f69" fmla="*/ f49 1 32"/>
              <a:gd name="f70" fmla="*/ f50 1 39"/>
              <a:gd name="f71" fmla="*/ f51 1 32"/>
              <a:gd name="f72" fmla="*/ f52 1 39"/>
              <a:gd name="f73" fmla="*/ f53 1 32"/>
              <a:gd name="f74" fmla="*/ f54 1 39"/>
              <a:gd name="f75" fmla="*/ f55 1 32"/>
              <a:gd name="f76" fmla="*/ f56 1 39"/>
              <a:gd name="f77" fmla="*/ f57 1 32"/>
              <a:gd name="f78" fmla="*/ f58 1 39"/>
              <a:gd name="f79" fmla="*/ f59 1 32"/>
              <a:gd name="f80" fmla="*/ f60 1 39"/>
              <a:gd name="f81" fmla="*/ f61 1 32"/>
              <a:gd name="f82" fmla="*/ f62 1 39"/>
              <a:gd name="f83" fmla="*/ f63 1 32"/>
              <a:gd name="f84" fmla="*/ f64 1 39"/>
              <a:gd name="f85" fmla="*/ f65 1 39"/>
              <a:gd name="f86" fmla="*/ 0 1 f45"/>
              <a:gd name="f87" fmla="*/ f39 1 f45"/>
              <a:gd name="f88" fmla="*/ 0 1 f46"/>
              <a:gd name="f89" fmla="*/ f40 1 f46"/>
              <a:gd name="f90" fmla="*/ f67 1 f45"/>
              <a:gd name="f91" fmla="*/ f68 1 f46"/>
              <a:gd name="f92" fmla="*/ f69 1 f45"/>
              <a:gd name="f93" fmla="*/ f70 1 f46"/>
              <a:gd name="f94" fmla="*/ f71 1 f45"/>
              <a:gd name="f95" fmla="*/ f72 1 f46"/>
              <a:gd name="f96" fmla="*/ f73 1 f45"/>
              <a:gd name="f97" fmla="*/ f74 1 f46"/>
              <a:gd name="f98" fmla="*/ f75 1 f45"/>
              <a:gd name="f99" fmla="*/ f76 1 f46"/>
              <a:gd name="f100" fmla="*/ f77 1 f45"/>
              <a:gd name="f101" fmla="*/ f78 1 f46"/>
              <a:gd name="f102" fmla="*/ f79 1 f45"/>
              <a:gd name="f103" fmla="*/ f80 1 f46"/>
              <a:gd name="f104" fmla="*/ f81 1 f45"/>
              <a:gd name="f105" fmla="*/ f82 1 f46"/>
              <a:gd name="f106" fmla="*/ f83 1 f45"/>
              <a:gd name="f107" fmla="*/ f84 1 f46"/>
              <a:gd name="f108" fmla="*/ f85 1 f46"/>
              <a:gd name="f109" fmla="*/ f86 f36 1"/>
              <a:gd name="f110" fmla="*/ f87 f36 1"/>
              <a:gd name="f111" fmla="*/ f89 f37 1"/>
              <a:gd name="f112" fmla="*/ f88 f37 1"/>
              <a:gd name="f113" fmla="*/ f90 f36 1"/>
              <a:gd name="f114" fmla="*/ f91 f37 1"/>
              <a:gd name="f115" fmla="*/ f92 f36 1"/>
              <a:gd name="f116" fmla="*/ f93 f37 1"/>
              <a:gd name="f117" fmla="*/ f94 f36 1"/>
              <a:gd name="f118" fmla="*/ f95 f37 1"/>
              <a:gd name="f119" fmla="*/ f96 f36 1"/>
              <a:gd name="f120" fmla="*/ f97 f37 1"/>
              <a:gd name="f121" fmla="*/ f98 f36 1"/>
              <a:gd name="f122" fmla="*/ f99 f37 1"/>
              <a:gd name="f123" fmla="*/ f100 f36 1"/>
              <a:gd name="f124" fmla="*/ f101 f37 1"/>
              <a:gd name="f125" fmla="*/ f102 f36 1"/>
              <a:gd name="f126" fmla="*/ f103 f37 1"/>
              <a:gd name="f127" fmla="*/ f104 f36 1"/>
              <a:gd name="f128" fmla="*/ f105 f37 1"/>
              <a:gd name="f129" fmla="*/ f106 f36 1"/>
              <a:gd name="f130" fmla="*/ f107 f37 1"/>
              <a:gd name="f131" fmla="*/ f108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6">
                <a:pos x="f113" y="f114"/>
              </a:cxn>
              <a:cxn ang="f66">
                <a:pos x="f115" y="f116"/>
              </a:cxn>
              <a:cxn ang="f66">
                <a:pos x="f117" y="f118"/>
              </a:cxn>
              <a:cxn ang="f66">
                <a:pos x="f119" y="f120"/>
              </a:cxn>
              <a:cxn ang="f66">
                <a:pos x="f121" y="f122"/>
              </a:cxn>
              <a:cxn ang="f66">
                <a:pos x="f123" y="f124"/>
              </a:cxn>
              <a:cxn ang="f66">
                <a:pos x="f125" y="f126"/>
              </a:cxn>
              <a:cxn ang="f66">
                <a:pos x="f127" y="f128"/>
              </a:cxn>
              <a:cxn ang="f66">
                <a:pos x="f129" y="f130"/>
              </a:cxn>
              <a:cxn ang="f66">
                <a:pos x="f115" y="f131"/>
              </a:cxn>
              <a:cxn ang="f66">
                <a:pos x="f113" y="f114"/>
              </a:cxn>
            </a:cxnLst>
            <a:rect l="f109" t="f112" r="f110" b="f111"/>
            <a:pathLst>
              <a:path w="32" h="39">
                <a:moveTo>
                  <a:pt x="f5" y="f8"/>
                </a:moveTo>
                <a:cubicBezTo>
                  <a:pt x="f9" y="f10"/>
                  <a:pt x="f11" y="f12"/>
                  <a:pt x="f11" y="f13"/>
                </a:cubicBezTo>
                <a:cubicBezTo>
                  <a:pt x="f5" y="f14"/>
                  <a:pt x="f15" y="f16"/>
                  <a:pt x="f17" y="f11"/>
                </a:cubicBezTo>
                <a:cubicBezTo>
                  <a:pt x="f12" y="f5"/>
                  <a:pt x="f18" y="f19"/>
                  <a:pt x="f20" y="f21"/>
                </a:cubicBezTo>
                <a:cubicBezTo>
                  <a:pt x="f22" y="f23"/>
                  <a:pt x="f24" y="f12"/>
                  <a:pt x="f24" y="f25"/>
                </a:cubicBezTo>
                <a:cubicBezTo>
                  <a:pt x="f6" y="f26"/>
                  <a:pt x="f27" y="f28"/>
                  <a:pt x="f29" y="f30"/>
                </a:cubicBezTo>
                <a:cubicBezTo>
                  <a:pt x="f12" y="f7"/>
                  <a:pt x="f21" y="f30"/>
                  <a:pt x="f31" y="f6"/>
                </a:cubicBezTo>
                <a:cubicBezTo>
                  <a:pt x="f32" y="f24"/>
                  <a:pt x="f15" y="f27"/>
                  <a:pt x="f19" y="f26"/>
                </a:cubicBezTo>
                <a:cubicBezTo>
                  <a:pt x="f15" y="f22"/>
                  <a:pt x="f19" y="f20"/>
                  <a:pt x="f16" y="f20"/>
                </a:cubicBezTo>
                <a:cubicBezTo>
                  <a:pt x="f9" y="f33"/>
                  <a:pt x="f11" y="f18"/>
                  <a:pt x="f11" y="f29"/>
                </a:cubicBezTo>
                <a:cubicBezTo>
                  <a:pt x="f5" y="f34"/>
                  <a:pt x="f5" y="f25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7" name="Freeform 69">
            <a:extLst>
              <a:ext uri="{FF2B5EF4-FFF2-40B4-BE49-F238E27FC236}">
                <a16:creationId xmlns:a16="http://schemas.microsoft.com/office/drawing/2014/main" id="{F8813063-73EF-85CD-B6A8-18A8901EF675}"/>
              </a:ext>
            </a:extLst>
          </p:cNvPr>
          <p:cNvSpPr/>
          <p:nvPr/>
        </p:nvSpPr>
        <p:spPr>
          <a:xfrm>
            <a:off x="1946272" y="1847846"/>
            <a:ext cx="119064" cy="12859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5"/>
              <a:gd name="f7" fmla="val 38"/>
              <a:gd name="f8" fmla="val 4"/>
              <a:gd name="f9" fmla="val 9"/>
              <a:gd name="f10" fmla="val 8"/>
              <a:gd name="f11" fmla="val 5"/>
              <a:gd name="f12" fmla="val 11"/>
              <a:gd name="f13" fmla="val 17"/>
              <a:gd name="f14" fmla="val 28"/>
              <a:gd name="f15" fmla="val 10"/>
              <a:gd name="f16" fmla="val 30"/>
              <a:gd name="f17" fmla="val 20"/>
              <a:gd name="f18" fmla="val 29"/>
              <a:gd name="f19" fmla="val 22"/>
              <a:gd name="f20" fmla="val 24"/>
              <a:gd name="f21" fmla="val 27"/>
              <a:gd name="f22" fmla="val 26"/>
              <a:gd name="f23" fmla="val 25"/>
              <a:gd name="f24" fmla="val 34"/>
              <a:gd name="f25" fmla="val 18"/>
              <a:gd name="f26" fmla="val 36"/>
              <a:gd name="f27" fmla="val 1"/>
              <a:gd name="f28" fmla="val 21"/>
              <a:gd name="f29" fmla="val 19"/>
              <a:gd name="f30" fmla="val 2"/>
              <a:gd name="f31" fmla="val 16"/>
              <a:gd name="f32" fmla="val 15"/>
              <a:gd name="f33" fmla="val 14"/>
              <a:gd name="f34" fmla="val 13"/>
              <a:gd name="f35" fmla="val 12"/>
              <a:gd name="f36" fmla="val 3"/>
              <a:gd name="f37" fmla="+- 0 0 -90"/>
              <a:gd name="f38" fmla="*/ f3 1 35"/>
              <a:gd name="f39" fmla="*/ f4 1 38"/>
              <a:gd name="f40" fmla="val f5"/>
              <a:gd name="f41" fmla="val f6"/>
              <a:gd name="f42" fmla="val f7"/>
              <a:gd name="f43" fmla="*/ f37 f0 1"/>
              <a:gd name="f44" fmla="+- f42 0 f40"/>
              <a:gd name="f45" fmla="+- f41 0 f40"/>
              <a:gd name="f46" fmla="*/ f43 1 f2"/>
              <a:gd name="f47" fmla="*/ f45 1 35"/>
              <a:gd name="f48" fmla="*/ f44 1 38"/>
              <a:gd name="f49" fmla="*/ 4 f45 1"/>
              <a:gd name="f50" fmla="*/ 9 f44 1"/>
              <a:gd name="f51" fmla="*/ 17 f45 1"/>
              <a:gd name="f52" fmla="*/ 0 f44 1"/>
              <a:gd name="f53" fmla="*/ 30 f45 1"/>
              <a:gd name="f54" fmla="*/ 20 f44 1"/>
              <a:gd name="f55" fmla="*/ 27 f45 1"/>
              <a:gd name="f56" fmla="*/ 26 f44 1"/>
              <a:gd name="f57" fmla="*/ 11 f45 1"/>
              <a:gd name="f58" fmla="*/ 36 f44 1"/>
              <a:gd name="f59" fmla="*/ 1 f45 1"/>
              <a:gd name="f60" fmla="*/ 21 f44 1"/>
              <a:gd name="f61" fmla="*/ 2 f45 1"/>
              <a:gd name="f62" fmla="*/ 17 f44 1"/>
              <a:gd name="f63" fmla="*/ 14 f44 1"/>
              <a:gd name="f64" fmla="*/ 11 f44 1"/>
              <a:gd name="f65" fmla="+- f46 0 f1"/>
              <a:gd name="f66" fmla="*/ f49 1 35"/>
              <a:gd name="f67" fmla="*/ f50 1 38"/>
              <a:gd name="f68" fmla="*/ f51 1 35"/>
              <a:gd name="f69" fmla="*/ f52 1 38"/>
              <a:gd name="f70" fmla="*/ f53 1 35"/>
              <a:gd name="f71" fmla="*/ f54 1 38"/>
              <a:gd name="f72" fmla="*/ f55 1 35"/>
              <a:gd name="f73" fmla="*/ f56 1 38"/>
              <a:gd name="f74" fmla="*/ f57 1 35"/>
              <a:gd name="f75" fmla="*/ f58 1 38"/>
              <a:gd name="f76" fmla="*/ f59 1 35"/>
              <a:gd name="f77" fmla="*/ f60 1 38"/>
              <a:gd name="f78" fmla="*/ f61 1 35"/>
              <a:gd name="f79" fmla="*/ f62 1 38"/>
              <a:gd name="f80" fmla="*/ f63 1 38"/>
              <a:gd name="f81" fmla="*/ f64 1 38"/>
              <a:gd name="f82" fmla="*/ 0 1 f47"/>
              <a:gd name="f83" fmla="*/ f41 1 f47"/>
              <a:gd name="f84" fmla="*/ 0 1 f48"/>
              <a:gd name="f85" fmla="*/ f42 1 f48"/>
              <a:gd name="f86" fmla="*/ f66 1 f47"/>
              <a:gd name="f87" fmla="*/ f67 1 f48"/>
              <a:gd name="f88" fmla="*/ f68 1 f47"/>
              <a:gd name="f89" fmla="*/ f69 1 f48"/>
              <a:gd name="f90" fmla="*/ f70 1 f47"/>
              <a:gd name="f91" fmla="*/ f71 1 f48"/>
              <a:gd name="f92" fmla="*/ f72 1 f47"/>
              <a:gd name="f93" fmla="*/ f73 1 f48"/>
              <a:gd name="f94" fmla="*/ f74 1 f47"/>
              <a:gd name="f95" fmla="*/ f75 1 f48"/>
              <a:gd name="f96" fmla="*/ f76 1 f47"/>
              <a:gd name="f97" fmla="*/ f77 1 f48"/>
              <a:gd name="f98" fmla="*/ f78 1 f47"/>
              <a:gd name="f99" fmla="*/ f79 1 f48"/>
              <a:gd name="f100" fmla="*/ f80 1 f48"/>
              <a:gd name="f101" fmla="*/ f81 1 f48"/>
              <a:gd name="f102" fmla="*/ f82 f38 1"/>
              <a:gd name="f103" fmla="*/ f83 f38 1"/>
              <a:gd name="f104" fmla="*/ f85 f39 1"/>
              <a:gd name="f105" fmla="*/ f84 f39 1"/>
              <a:gd name="f106" fmla="*/ f86 f38 1"/>
              <a:gd name="f107" fmla="*/ f87 f39 1"/>
              <a:gd name="f108" fmla="*/ f88 f38 1"/>
              <a:gd name="f109" fmla="*/ f89 f39 1"/>
              <a:gd name="f110" fmla="*/ f90 f38 1"/>
              <a:gd name="f111" fmla="*/ f91 f39 1"/>
              <a:gd name="f112" fmla="*/ f92 f38 1"/>
              <a:gd name="f113" fmla="*/ f93 f39 1"/>
              <a:gd name="f114" fmla="*/ f94 f38 1"/>
              <a:gd name="f115" fmla="*/ f95 f39 1"/>
              <a:gd name="f116" fmla="*/ f96 f38 1"/>
              <a:gd name="f117" fmla="*/ f97 f39 1"/>
              <a:gd name="f118" fmla="*/ f98 f38 1"/>
              <a:gd name="f119" fmla="*/ f99 f39 1"/>
              <a:gd name="f120" fmla="*/ f100 f39 1"/>
              <a:gd name="f121" fmla="*/ f101 f3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5">
                <a:pos x="f106" y="f107"/>
              </a:cxn>
              <a:cxn ang="f65">
                <a:pos x="f108" y="f109"/>
              </a:cxn>
              <a:cxn ang="f65">
                <a:pos x="f110" y="f111"/>
              </a:cxn>
              <a:cxn ang="f65">
                <a:pos x="f112" y="f113"/>
              </a:cxn>
              <a:cxn ang="f65">
                <a:pos x="f114" y="f115"/>
              </a:cxn>
              <a:cxn ang="f65">
                <a:pos x="f116" y="f117"/>
              </a:cxn>
              <a:cxn ang="f65">
                <a:pos x="f118" y="f119"/>
              </a:cxn>
              <a:cxn ang="f65">
                <a:pos x="f116" y="f120"/>
              </a:cxn>
              <a:cxn ang="f65">
                <a:pos x="f118" y="f121"/>
              </a:cxn>
              <a:cxn ang="f65">
                <a:pos x="f106" y="f107"/>
              </a:cxn>
            </a:cxnLst>
            <a:rect l="f102" t="f105" r="f103" b="f104"/>
            <a:pathLst>
              <a:path w="35" h="38">
                <a:moveTo>
                  <a:pt x="f8" y="f9"/>
                </a:moveTo>
                <a:cubicBezTo>
                  <a:pt x="f10" y="f11"/>
                  <a:pt x="f12" y="f5"/>
                  <a:pt x="f13" y="f5"/>
                </a:cubicBezTo>
                <a:cubicBezTo>
                  <a:pt x="f14" y="f5"/>
                  <a:pt x="f6" y="f15"/>
                  <a:pt x="f16" y="f17"/>
                </a:cubicBezTo>
                <a:cubicBezTo>
                  <a:pt x="f18" y="f19"/>
                  <a:pt x="f14" y="f20"/>
                  <a:pt x="f21" y="f22"/>
                </a:cubicBezTo>
                <a:cubicBezTo>
                  <a:pt x="f23" y="f24"/>
                  <a:pt x="f25" y="f7"/>
                  <a:pt x="f12" y="f26"/>
                </a:cubicBezTo>
                <a:cubicBezTo>
                  <a:pt x="f8" y="f24"/>
                  <a:pt x="f5" y="f18"/>
                  <a:pt x="f27" y="f28"/>
                </a:cubicBezTo>
                <a:cubicBezTo>
                  <a:pt x="f27" y="f29"/>
                  <a:pt x="f27" y="f25"/>
                  <a:pt x="f30" y="f13"/>
                </a:cubicBezTo>
                <a:cubicBezTo>
                  <a:pt x="f27" y="f31"/>
                  <a:pt x="f27" y="f32"/>
                  <a:pt x="f27" y="f33"/>
                </a:cubicBezTo>
                <a:cubicBezTo>
                  <a:pt x="f27" y="f34"/>
                  <a:pt x="f30" y="f35"/>
                  <a:pt x="f30" y="f12"/>
                </a:cubicBezTo>
                <a:cubicBezTo>
                  <a:pt x="f36" y="f15"/>
                  <a:pt x="f8" y="f9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8" name="Freeform 70">
            <a:extLst>
              <a:ext uri="{FF2B5EF4-FFF2-40B4-BE49-F238E27FC236}">
                <a16:creationId xmlns:a16="http://schemas.microsoft.com/office/drawing/2014/main" id="{EA65E067-E4A7-2244-53A7-7B6D42B0DE8E}"/>
              </a:ext>
            </a:extLst>
          </p:cNvPr>
          <p:cNvSpPr/>
          <p:nvPr/>
        </p:nvSpPr>
        <p:spPr>
          <a:xfrm>
            <a:off x="757242" y="1349370"/>
            <a:ext cx="103190" cy="12540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1"/>
              <a:gd name="f7" fmla="val 37"/>
              <a:gd name="f8" fmla="val 28"/>
              <a:gd name="f9" fmla="val 29"/>
              <a:gd name="f10" fmla="val 24"/>
              <a:gd name="f11" fmla="val 32"/>
              <a:gd name="f12" fmla="val 21"/>
              <a:gd name="f13" fmla="val 15"/>
              <a:gd name="f14" fmla="val 10"/>
              <a:gd name="f15" fmla="val 5"/>
              <a:gd name="f16" fmla="val 36"/>
              <a:gd name="f17" fmla="val 3"/>
              <a:gd name="f18" fmla="val 27"/>
              <a:gd name="f19" fmla="val 22"/>
              <a:gd name="f20" fmla="val 2"/>
              <a:gd name="f21" fmla="val 18"/>
              <a:gd name="f22" fmla="val 16"/>
              <a:gd name="f23" fmla="val 4"/>
              <a:gd name="f24" fmla="val 14"/>
              <a:gd name="f25" fmla="val 12"/>
              <a:gd name="f26" fmla="val 7"/>
              <a:gd name="f27" fmla="val 13"/>
              <a:gd name="f28" fmla="val 1"/>
              <a:gd name="f29" fmla="val 9"/>
              <a:gd name="f30" fmla="val 19"/>
              <a:gd name="f31" fmla="val 30"/>
              <a:gd name="f32" fmla="val 23"/>
              <a:gd name="f33" fmla="val 25"/>
              <a:gd name="f34" fmla="val 26"/>
              <a:gd name="f35" fmla="+- 0 0 -90"/>
              <a:gd name="f36" fmla="*/ f3 1 31"/>
              <a:gd name="f37" fmla="*/ f4 1 37"/>
              <a:gd name="f38" fmla="val f5"/>
              <a:gd name="f39" fmla="val f6"/>
              <a:gd name="f40" fmla="val f7"/>
              <a:gd name="f41" fmla="*/ f35 f0 1"/>
              <a:gd name="f42" fmla="+- f40 0 f38"/>
              <a:gd name="f43" fmla="+- f39 0 f38"/>
              <a:gd name="f44" fmla="*/ f41 1 f2"/>
              <a:gd name="f45" fmla="*/ f43 1 31"/>
              <a:gd name="f46" fmla="*/ f42 1 37"/>
              <a:gd name="f47" fmla="*/ 28 f43 1"/>
              <a:gd name="f48" fmla="*/ 29 f42 1"/>
              <a:gd name="f49" fmla="*/ 15 f43 1"/>
              <a:gd name="f50" fmla="*/ 37 f42 1"/>
              <a:gd name="f51" fmla="*/ 3 f43 1"/>
              <a:gd name="f52" fmla="*/ 31 f42 1"/>
              <a:gd name="f53" fmla="*/ 2 f43 1"/>
              <a:gd name="f54" fmla="*/ 18 f42 1"/>
              <a:gd name="f55" fmla="*/ 5 f43 1"/>
              <a:gd name="f56" fmla="*/ 12 f42 1"/>
              <a:gd name="f57" fmla="*/ 21 f43 1"/>
              <a:gd name="f58" fmla="*/ 1 f42 1"/>
              <a:gd name="f59" fmla="*/ 31 f43 1"/>
              <a:gd name="f60" fmla="*/ 16 f42 1"/>
              <a:gd name="f61" fmla="*/ 30 f43 1"/>
              <a:gd name="f62" fmla="*/ 21 f42 1"/>
              <a:gd name="f63" fmla="*/ 24 f42 1"/>
              <a:gd name="f64" fmla="*/ 29 f43 1"/>
              <a:gd name="f65" fmla="*/ 26 f42 1"/>
              <a:gd name="f66" fmla="+- f44 0 f1"/>
              <a:gd name="f67" fmla="*/ f47 1 31"/>
              <a:gd name="f68" fmla="*/ f48 1 37"/>
              <a:gd name="f69" fmla="*/ f49 1 31"/>
              <a:gd name="f70" fmla="*/ f50 1 37"/>
              <a:gd name="f71" fmla="*/ f51 1 31"/>
              <a:gd name="f72" fmla="*/ f52 1 37"/>
              <a:gd name="f73" fmla="*/ f53 1 31"/>
              <a:gd name="f74" fmla="*/ f54 1 37"/>
              <a:gd name="f75" fmla="*/ f55 1 31"/>
              <a:gd name="f76" fmla="*/ f56 1 37"/>
              <a:gd name="f77" fmla="*/ f57 1 31"/>
              <a:gd name="f78" fmla="*/ f58 1 37"/>
              <a:gd name="f79" fmla="*/ f59 1 31"/>
              <a:gd name="f80" fmla="*/ f60 1 37"/>
              <a:gd name="f81" fmla="*/ f61 1 31"/>
              <a:gd name="f82" fmla="*/ f62 1 37"/>
              <a:gd name="f83" fmla="*/ f63 1 37"/>
              <a:gd name="f84" fmla="*/ f64 1 31"/>
              <a:gd name="f85" fmla="*/ f65 1 37"/>
              <a:gd name="f86" fmla="*/ 0 1 f45"/>
              <a:gd name="f87" fmla="*/ f39 1 f45"/>
              <a:gd name="f88" fmla="*/ 0 1 f46"/>
              <a:gd name="f89" fmla="*/ f40 1 f46"/>
              <a:gd name="f90" fmla="*/ f67 1 f45"/>
              <a:gd name="f91" fmla="*/ f68 1 f46"/>
              <a:gd name="f92" fmla="*/ f69 1 f45"/>
              <a:gd name="f93" fmla="*/ f70 1 f46"/>
              <a:gd name="f94" fmla="*/ f71 1 f45"/>
              <a:gd name="f95" fmla="*/ f72 1 f46"/>
              <a:gd name="f96" fmla="*/ f73 1 f45"/>
              <a:gd name="f97" fmla="*/ f74 1 f46"/>
              <a:gd name="f98" fmla="*/ f75 1 f45"/>
              <a:gd name="f99" fmla="*/ f76 1 f46"/>
              <a:gd name="f100" fmla="*/ f77 1 f45"/>
              <a:gd name="f101" fmla="*/ f78 1 f46"/>
              <a:gd name="f102" fmla="*/ f79 1 f45"/>
              <a:gd name="f103" fmla="*/ f80 1 f46"/>
              <a:gd name="f104" fmla="*/ f81 1 f45"/>
              <a:gd name="f105" fmla="*/ f82 1 f46"/>
              <a:gd name="f106" fmla="*/ f83 1 f46"/>
              <a:gd name="f107" fmla="*/ f84 1 f45"/>
              <a:gd name="f108" fmla="*/ f85 1 f46"/>
              <a:gd name="f109" fmla="*/ f86 f36 1"/>
              <a:gd name="f110" fmla="*/ f87 f36 1"/>
              <a:gd name="f111" fmla="*/ f89 f37 1"/>
              <a:gd name="f112" fmla="*/ f88 f37 1"/>
              <a:gd name="f113" fmla="*/ f90 f36 1"/>
              <a:gd name="f114" fmla="*/ f91 f37 1"/>
              <a:gd name="f115" fmla="*/ f92 f36 1"/>
              <a:gd name="f116" fmla="*/ f93 f37 1"/>
              <a:gd name="f117" fmla="*/ f94 f36 1"/>
              <a:gd name="f118" fmla="*/ f95 f37 1"/>
              <a:gd name="f119" fmla="*/ f96 f36 1"/>
              <a:gd name="f120" fmla="*/ f97 f37 1"/>
              <a:gd name="f121" fmla="*/ f98 f36 1"/>
              <a:gd name="f122" fmla="*/ f99 f37 1"/>
              <a:gd name="f123" fmla="*/ f100 f36 1"/>
              <a:gd name="f124" fmla="*/ f101 f37 1"/>
              <a:gd name="f125" fmla="*/ f102 f36 1"/>
              <a:gd name="f126" fmla="*/ f103 f37 1"/>
              <a:gd name="f127" fmla="*/ f104 f36 1"/>
              <a:gd name="f128" fmla="*/ f105 f37 1"/>
              <a:gd name="f129" fmla="*/ f106 f37 1"/>
              <a:gd name="f130" fmla="*/ f107 f36 1"/>
              <a:gd name="f131" fmla="*/ f108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6">
                <a:pos x="f113" y="f114"/>
              </a:cxn>
              <a:cxn ang="f66">
                <a:pos x="f115" y="f116"/>
              </a:cxn>
              <a:cxn ang="f66">
                <a:pos x="f117" y="f118"/>
              </a:cxn>
              <a:cxn ang="f66">
                <a:pos x="f119" y="f120"/>
              </a:cxn>
              <a:cxn ang="f66">
                <a:pos x="f121" y="f122"/>
              </a:cxn>
              <a:cxn ang="f66">
                <a:pos x="f123" y="f124"/>
              </a:cxn>
              <a:cxn ang="f66">
                <a:pos x="f125" y="f126"/>
              </a:cxn>
              <a:cxn ang="f66">
                <a:pos x="f127" y="f128"/>
              </a:cxn>
              <a:cxn ang="f66">
                <a:pos x="f127" y="f129"/>
              </a:cxn>
              <a:cxn ang="f66">
                <a:pos x="f130" y="f131"/>
              </a:cxn>
              <a:cxn ang="f66">
                <a:pos x="f113" y="f114"/>
              </a:cxn>
            </a:cxnLst>
            <a:rect l="f109" t="f112" r="f110" b="f111"/>
            <a:pathLst>
              <a:path w="31" h="37">
                <a:moveTo>
                  <a:pt x="f8" y="f9"/>
                </a:moveTo>
                <a:cubicBezTo>
                  <a:pt x="f10" y="f11"/>
                  <a:pt x="f12" y="f7"/>
                  <a:pt x="f13" y="f7"/>
                </a:cubicBezTo>
                <a:cubicBezTo>
                  <a:pt x="f14" y="f7"/>
                  <a:pt x="f15" y="f16"/>
                  <a:pt x="f17" y="f6"/>
                </a:cubicBezTo>
                <a:cubicBezTo>
                  <a:pt x="f5" y="f18"/>
                  <a:pt x="f5" y="f19"/>
                  <a:pt x="f20" y="f21"/>
                </a:cubicBezTo>
                <a:cubicBezTo>
                  <a:pt x="f17" y="f22"/>
                  <a:pt x="f23" y="f24"/>
                  <a:pt x="f15" y="f25"/>
                </a:cubicBezTo>
                <a:cubicBezTo>
                  <a:pt x="f26" y="f23"/>
                  <a:pt x="f27" y="f5"/>
                  <a:pt x="f12" y="f28"/>
                </a:cubicBezTo>
                <a:cubicBezTo>
                  <a:pt x="f18" y="f17"/>
                  <a:pt x="f6" y="f29"/>
                  <a:pt x="f6" y="f22"/>
                </a:cubicBezTo>
                <a:cubicBezTo>
                  <a:pt x="f6" y="f21"/>
                  <a:pt x="f6" y="f30"/>
                  <a:pt x="f31" y="f12"/>
                </a:cubicBezTo>
                <a:cubicBezTo>
                  <a:pt x="f6" y="f19"/>
                  <a:pt x="f6" y="f32"/>
                  <a:pt x="f31" y="f10"/>
                </a:cubicBezTo>
                <a:cubicBezTo>
                  <a:pt x="f31" y="f33"/>
                  <a:pt x="f31" y="f34"/>
                  <a:pt x="f9" y="f34"/>
                </a:cubicBezTo>
                <a:cubicBezTo>
                  <a:pt x="f8" y="f18"/>
                  <a:pt x="f8" y="f8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9" name="Freeform 71">
            <a:extLst>
              <a:ext uri="{FF2B5EF4-FFF2-40B4-BE49-F238E27FC236}">
                <a16:creationId xmlns:a16="http://schemas.microsoft.com/office/drawing/2014/main" id="{81D806C7-2DC7-D43C-1D7F-33E9003B6A10}"/>
              </a:ext>
            </a:extLst>
          </p:cNvPr>
          <p:cNvSpPr/>
          <p:nvPr/>
        </p:nvSpPr>
        <p:spPr>
          <a:xfrm>
            <a:off x="1093786" y="1009653"/>
            <a:ext cx="130173" cy="12064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9"/>
              <a:gd name="f7" fmla="val 36"/>
              <a:gd name="f8" fmla="val 3"/>
              <a:gd name="f9" fmla="val 24"/>
              <a:gd name="f10" fmla="val 15"/>
              <a:gd name="f11" fmla="val 9"/>
              <a:gd name="f12" fmla="val 11"/>
              <a:gd name="f13" fmla="val 6"/>
              <a:gd name="f14" fmla="val 14"/>
              <a:gd name="f15" fmla="val 5"/>
              <a:gd name="f16" fmla="val 17"/>
              <a:gd name="f17" fmla="val 19"/>
              <a:gd name="f18" fmla="val 2"/>
              <a:gd name="f19" fmla="val 26"/>
              <a:gd name="f20" fmla="val 33"/>
              <a:gd name="f21" fmla="val 8"/>
              <a:gd name="f22" fmla="val 38"/>
              <a:gd name="f23" fmla="val 20"/>
              <a:gd name="f24" fmla="val 25"/>
              <a:gd name="f25" fmla="val 31"/>
              <a:gd name="f26" fmla="val 29"/>
              <a:gd name="f27" fmla="val 27"/>
              <a:gd name="f28" fmla="val 30"/>
              <a:gd name="f29" fmla="val 28"/>
              <a:gd name="f30" fmla="val 32"/>
              <a:gd name="f31" fmla="val 34"/>
              <a:gd name="f32" fmla="val 23"/>
              <a:gd name="f33" fmla="val 35"/>
              <a:gd name="f34" fmla="val 22"/>
              <a:gd name="f35" fmla="val 21"/>
              <a:gd name="f36" fmla="val 7"/>
              <a:gd name="f37" fmla="+- 0 0 -90"/>
              <a:gd name="f38" fmla="*/ f3 1 39"/>
              <a:gd name="f39" fmla="*/ f4 1 36"/>
              <a:gd name="f40" fmla="val f5"/>
              <a:gd name="f41" fmla="val f6"/>
              <a:gd name="f42" fmla="val f7"/>
              <a:gd name="f43" fmla="*/ f37 f0 1"/>
              <a:gd name="f44" fmla="+- f42 0 f40"/>
              <a:gd name="f45" fmla="+- f41 0 f40"/>
              <a:gd name="f46" fmla="*/ f43 1 f2"/>
              <a:gd name="f47" fmla="*/ f45 1 39"/>
              <a:gd name="f48" fmla="*/ f44 1 36"/>
              <a:gd name="f49" fmla="*/ 3 f45 1"/>
              <a:gd name="f50" fmla="*/ 24 f44 1"/>
              <a:gd name="f51" fmla="*/ 11 f45 1"/>
              <a:gd name="f52" fmla="*/ 6 f44 1"/>
              <a:gd name="f53" fmla="*/ 19 f45 1"/>
              <a:gd name="f54" fmla="*/ 2 f44 1"/>
              <a:gd name="f55" fmla="*/ 36 f45 1"/>
              <a:gd name="f56" fmla="*/ 8 f44 1"/>
              <a:gd name="f57" fmla="*/ 33 f45 1"/>
              <a:gd name="f58" fmla="*/ 25 f44 1"/>
              <a:gd name="f59" fmla="*/ 30 f45 1"/>
              <a:gd name="f60" fmla="*/ 29 f44 1"/>
              <a:gd name="f61" fmla="*/ 27 f45 1"/>
              <a:gd name="f62" fmla="*/ 31 f44 1"/>
              <a:gd name="f63" fmla="*/ 24 f45 1"/>
              <a:gd name="f64" fmla="*/ 33 f44 1"/>
              <a:gd name="f65" fmla="*/ 23 f45 1"/>
              <a:gd name="f66" fmla="*/ 34 f44 1"/>
              <a:gd name="f67" fmla="*/ 21 f45 1"/>
              <a:gd name="f68" fmla="*/ 36 f44 1"/>
              <a:gd name="f69" fmla="*/ 20 f45 1"/>
              <a:gd name="f70" fmla="+- f46 0 f1"/>
              <a:gd name="f71" fmla="*/ f49 1 39"/>
              <a:gd name="f72" fmla="*/ f50 1 36"/>
              <a:gd name="f73" fmla="*/ f51 1 39"/>
              <a:gd name="f74" fmla="*/ f52 1 36"/>
              <a:gd name="f75" fmla="*/ f53 1 39"/>
              <a:gd name="f76" fmla="*/ f54 1 36"/>
              <a:gd name="f77" fmla="*/ f55 1 39"/>
              <a:gd name="f78" fmla="*/ f56 1 36"/>
              <a:gd name="f79" fmla="*/ f57 1 39"/>
              <a:gd name="f80" fmla="*/ f58 1 36"/>
              <a:gd name="f81" fmla="*/ f59 1 39"/>
              <a:gd name="f82" fmla="*/ f60 1 36"/>
              <a:gd name="f83" fmla="*/ f61 1 39"/>
              <a:gd name="f84" fmla="*/ f62 1 36"/>
              <a:gd name="f85" fmla="*/ f63 1 39"/>
              <a:gd name="f86" fmla="*/ f64 1 36"/>
              <a:gd name="f87" fmla="*/ f65 1 39"/>
              <a:gd name="f88" fmla="*/ f66 1 36"/>
              <a:gd name="f89" fmla="*/ f67 1 39"/>
              <a:gd name="f90" fmla="*/ f68 1 36"/>
              <a:gd name="f91" fmla="*/ f69 1 39"/>
              <a:gd name="f92" fmla="*/ 0 1 f47"/>
              <a:gd name="f93" fmla="*/ f41 1 f47"/>
              <a:gd name="f94" fmla="*/ 0 1 f48"/>
              <a:gd name="f95" fmla="*/ f42 1 f48"/>
              <a:gd name="f96" fmla="*/ f71 1 f47"/>
              <a:gd name="f97" fmla="*/ f72 1 f48"/>
              <a:gd name="f98" fmla="*/ f73 1 f47"/>
              <a:gd name="f99" fmla="*/ f74 1 f48"/>
              <a:gd name="f100" fmla="*/ f75 1 f47"/>
              <a:gd name="f101" fmla="*/ f76 1 f48"/>
              <a:gd name="f102" fmla="*/ f77 1 f47"/>
              <a:gd name="f103" fmla="*/ f78 1 f48"/>
              <a:gd name="f104" fmla="*/ f79 1 f47"/>
              <a:gd name="f105" fmla="*/ f80 1 f48"/>
              <a:gd name="f106" fmla="*/ f81 1 f47"/>
              <a:gd name="f107" fmla="*/ f82 1 f48"/>
              <a:gd name="f108" fmla="*/ f83 1 f47"/>
              <a:gd name="f109" fmla="*/ f84 1 f48"/>
              <a:gd name="f110" fmla="*/ f85 1 f47"/>
              <a:gd name="f111" fmla="*/ f86 1 f48"/>
              <a:gd name="f112" fmla="*/ f87 1 f47"/>
              <a:gd name="f113" fmla="*/ f88 1 f48"/>
              <a:gd name="f114" fmla="*/ f89 1 f47"/>
              <a:gd name="f115" fmla="*/ f90 1 f48"/>
              <a:gd name="f116" fmla="*/ f91 1 f47"/>
              <a:gd name="f117" fmla="*/ f92 f38 1"/>
              <a:gd name="f118" fmla="*/ f93 f38 1"/>
              <a:gd name="f119" fmla="*/ f95 f39 1"/>
              <a:gd name="f120" fmla="*/ f94 f39 1"/>
              <a:gd name="f121" fmla="*/ f96 f38 1"/>
              <a:gd name="f122" fmla="*/ f97 f39 1"/>
              <a:gd name="f123" fmla="*/ f98 f38 1"/>
              <a:gd name="f124" fmla="*/ f99 f39 1"/>
              <a:gd name="f125" fmla="*/ f100 f38 1"/>
              <a:gd name="f126" fmla="*/ f101 f39 1"/>
              <a:gd name="f127" fmla="*/ f102 f38 1"/>
              <a:gd name="f128" fmla="*/ f103 f39 1"/>
              <a:gd name="f129" fmla="*/ f104 f38 1"/>
              <a:gd name="f130" fmla="*/ f105 f39 1"/>
              <a:gd name="f131" fmla="*/ f106 f38 1"/>
              <a:gd name="f132" fmla="*/ f107 f39 1"/>
              <a:gd name="f133" fmla="*/ f108 f38 1"/>
              <a:gd name="f134" fmla="*/ f109 f39 1"/>
              <a:gd name="f135" fmla="*/ f110 f38 1"/>
              <a:gd name="f136" fmla="*/ f111 f39 1"/>
              <a:gd name="f137" fmla="*/ f112 f38 1"/>
              <a:gd name="f138" fmla="*/ f113 f39 1"/>
              <a:gd name="f139" fmla="*/ f114 f38 1"/>
              <a:gd name="f140" fmla="*/ f115 f39 1"/>
              <a:gd name="f141" fmla="*/ f116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0">
                <a:pos x="f121" y="f122"/>
              </a:cxn>
              <a:cxn ang="f70">
                <a:pos x="f123" y="f124"/>
              </a:cxn>
              <a:cxn ang="f70">
                <a:pos x="f125" y="f126"/>
              </a:cxn>
              <a:cxn ang="f70">
                <a:pos x="f127" y="f128"/>
              </a:cxn>
              <a:cxn ang="f70">
                <a:pos x="f129" y="f130"/>
              </a:cxn>
              <a:cxn ang="f70">
                <a:pos x="f131" y="f132"/>
              </a:cxn>
              <a:cxn ang="f70">
                <a:pos x="f133" y="f134"/>
              </a:cxn>
              <a:cxn ang="f70">
                <a:pos x="f135" y="f136"/>
              </a:cxn>
              <a:cxn ang="f70">
                <a:pos x="f137" y="f138"/>
              </a:cxn>
              <a:cxn ang="f70">
                <a:pos x="f139" y="f140"/>
              </a:cxn>
              <a:cxn ang="f70">
                <a:pos x="f141" y="f134"/>
              </a:cxn>
              <a:cxn ang="f70">
                <a:pos x="f121" y="f122"/>
              </a:cxn>
            </a:cxnLst>
            <a:rect l="f117" t="f120" r="f118" b="f119"/>
            <a:pathLst>
              <a:path w="39" h="36">
                <a:moveTo>
                  <a:pt x="f8" y="f9"/>
                </a:moveTo>
                <a:cubicBezTo>
                  <a:pt x="f5" y="f10"/>
                  <a:pt x="f8" y="f11"/>
                  <a:pt x="f12" y="f13"/>
                </a:cubicBezTo>
                <a:cubicBezTo>
                  <a:pt x="f14" y="f15"/>
                  <a:pt x="f16" y="f8"/>
                  <a:pt x="f17" y="f18"/>
                </a:cubicBezTo>
                <a:cubicBezTo>
                  <a:pt x="f19" y="f5"/>
                  <a:pt x="f20" y="f18"/>
                  <a:pt x="f7" y="f21"/>
                </a:cubicBezTo>
                <a:cubicBezTo>
                  <a:pt x="f6" y="f14"/>
                  <a:pt x="f22" y="f23"/>
                  <a:pt x="f20" y="f24"/>
                </a:cubicBezTo>
                <a:cubicBezTo>
                  <a:pt x="f25" y="f19"/>
                  <a:pt x="f26" y="f27"/>
                  <a:pt x="f28" y="f26"/>
                </a:cubicBezTo>
                <a:cubicBezTo>
                  <a:pt x="f26" y="f28"/>
                  <a:pt x="f29" y="f25"/>
                  <a:pt x="f27" y="f25"/>
                </a:cubicBezTo>
                <a:cubicBezTo>
                  <a:pt x="f19" y="f30"/>
                  <a:pt x="f24" y="f20"/>
                  <a:pt x="f9" y="f20"/>
                </a:cubicBezTo>
                <a:cubicBezTo>
                  <a:pt x="f9" y="f31"/>
                  <a:pt x="f32" y="f30"/>
                  <a:pt x="f32" y="f31"/>
                </a:cubicBezTo>
                <a:cubicBezTo>
                  <a:pt x="f32" y="f33"/>
                  <a:pt x="f34" y="f7"/>
                  <a:pt x="f35" y="f7"/>
                </a:cubicBezTo>
                <a:cubicBezTo>
                  <a:pt x="f35" y="f31"/>
                  <a:pt x="f35" y="f30"/>
                  <a:pt x="f23" y="f25"/>
                </a:cubicBezTo>
                <a:cubicBezTo>
                  <a:pt x="f14" y="f25"/>
                  <a:pt x="f36" y="f28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0" name="Freeform 72">
            <a:extLst>
              <a:ext uri="{FF2B5EF4-FFF2-40B4-BE49-F238E27FC236}">
                <a16:creationId xmlns:a16="http://schemas.microsoft.com/office/drawing/2014/main" id="{52F32176-61AB-9466-C0E3-386DDB00D1E1}"/>
              </a:ext>
            </a:extLst>
          </p:cNvPr>
          <p:cNvSpPr/>
          <p:nvPr/>
        </p:nvSpPr>
        <p:spPr>
          <a:xfrm>
            <a:off x="1093786" y="2195510"/>
            <a:ext cx="130173" cy="12223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9"/>
              <a:gd name="f7" fmla="val 36"/>
              <a:gd name="f8" fmla="val 19"/>
              <a:gd name="f9" fmla="val 5"/>
              <a:gd name="f10" fmla="val 21"/>
              <a:gd name="f11" fmla="val 4"/>
              <a:gd name="f12" fmla="val 20"/>
              <a:gd name="f13" fmla="val 2"/>
              <a:gd name="f14" fmla="val 22"/>
              <a:gd name="f15" fmla="val 1"/>
              <a:gd name="f16" fmla="val 23"/>
              <a:gd name="f17" fmla="val 26"/>
              <a:gd name="f18" fmla="val 27"/>
              <a:gd name="f19" fmla="val 28"/>
              <a:gd name="f20" fmla="val 29"/>
              <a:gd name="f21" fmla="val 30"/>
              <a:gd name="f22" fmla="val 6"/>
              <a:gd name="f23" fmla="val 9"/>
              <a:gd name="f24" fmla="val 32"/>
              <a:gd name="f25" fmla="val 10"/>
              <a:gd name="f26" fmla="val 34"/>
              <a:gd name="f27" fmla="val 11"/>
              <a:gd name="f28" fmla="val 38"/>
              <a:gd name="f29" fmla="val 16"/>
              <a:gd name="f30" fmla="val 25"/>
              <a:gd name="f31" fmla="val 33"/>
              <a:gd name="f32" fmla="val 13"/>
              <a:gd name="f33" fmla="val 31"/>
              <a:gd name="f34" fmla="val 3"/>
              <a:gd name="f35" fmla="val 12"/>
              <a:gd name="f36" fmla="val 7"/>
              <a:gd name="f37" fmla="+- 0 0 -90"/>
              <a:gd name="f38" fmla="*/ f3 1 39"/>
              <a:gd name="f39" fmla="*/ f4 1 36"/>
              <a:gd name="f40" fmla="val f5"/>
              <a:gd name="f41" fmla="val f6"/>
              <a:gd name="f42" fmla="val f7"/>
              <a:gd name="f43" fmla="*/ f37 f0 1"/>
              <a:gd name="f44" fmla="+- f42 0 f40"/>
              <a:gd name="f45" fmla="+- f41 0 f40"/>
              <a:gd name="f46" fmla="*/ f43 1 f2"/>
              <a:gd name="f47" fmla="*/ f45 1 39"/>
              <a:gd name="f48" fmla="*/ f44 1 36"/>
              <a:gd name="f49" fmla="*/ 19 f45 1"/>
              <a:gd name="f50" fmla="*/ 5 f44 1"/>
              <a:gd name="f51" fmla="*/ 21 f45 1"/>
              <a:gd name="f52" fmla="*/ 0 f44 1"/>
              <a:gd name="f53" fmla="*/ 22 f45 1"/>
              <a:gd name="f54" fmla="*/ 1 f44 1"/>
              <a:gd name="f55" fmla="*/ 2 f44 1"/>
              <a:gd name="f56" fmla="*/ 23 f45 1"/>
              <a:gd name="f57" fmla="*/ 27 f45 1"/>
              <a:gd name="f58" fmla="*/ 4 f44 1"/>
              <a:gd name="f59" fmla="*/ 30 f45 1"/>
              <a:gd name="f60" fmla="*/ 6 f44 1"/>
              <a:gd name="f61" fmla="*/ 34 f45 1"/>
              <a:gd name="f62" fmla="*/ 11 f44 1"/>
              <a:gd name="f63" fmla="*/ 36 f45 1"/>
              <a:gd name="f64" fmla="*/ 28 f44 1"/>
              <a:gd name="f65" fmla="*/ 33 f44 1"/>
              <a:gd name="f66" fmla="*/ 10 f45 1"/>
              <a:gd name="f67" fmla="*/ 29 f44 1"/>
              <a:gd name="f68" fmla="*/ 3 f45 1"/>
              <a:gd name="f69" fmla="*/ 12 f44 1"/>
              <a:gd name="f70" fmla="+- f46 0 f1"/>
              <a:gd name="f71" fmla="*/ f49 1 39"/>
              <a:gd name="f72" fmla="*/ f50 1 36"/>
              <a:gd name="f73" fmla="*/ f51 1 39"/>
              <a:gd name="f74" fmla="*/ f52 1 36"/>
              <a:gd name="f75" fmla="*/ f53 1 39"/>
              <a:gd name="f76" fmla="*/ f54 1 36"/>
              <a:gd name="f77" fmla="*/ f55 1 36"/>
              <a:gd name="f78" fmla="*/ f56 1 39"/>
              <a:gd name="f79" fmla="*/ f57 1 39"/>
              <a:gd name="f80" fmla="*/ f58 1 36"/>
              <a:gd name="f81" fmla="*/ f59 1 39"/>
              <a:gd name="f82" fmla="*/ f60 1 36"/>
              <a:gd name="f83" fmla="*/ f61 1 39"/>
              <a:gd name="f84" fmla="*/ f62 1 36"/>
              <a:gd name="f85" fmla="*/ f63 1 39"/>
              <a:gd name="f86" fmla="*/ f64 1 36"/>
              <a:gd name="f87" fmla="*/ f65 1 36"/>
              <a:gd name="f88" fmla="*/ f66 1 39"/>
              <a:gd name="f89" fmla="*/ f67 1 36"/>
              <a:gd name="f90" fmla="*/ f68 1 39"/>
              <a:gd name="f91" fmla="*/ f69 1 36"/>
              <a:gd name="f92" fmla="*/ 0 1 f47"/>
              <a:gd name="f93" fmla="*/ f41 1 f47"/>
              <a:gd name="f94" fmla="*/ 0 1 f48"/>
              <a:gd name="f95" fmla="*/ f42 1 f48"/>
              <a:gd name="f96" fmla="*/ f71 1 f47"/>
              <a:gd name="f97" fmla="*/ f72 1 f48"/>
              <a:gd name="f98" fmla="*/ f73 1 f47"/>
              <a:gd name="f99" fmla="*/ f74 1 f48"/>
              <a:gd name="f100" fmla="*/ f75 1 f47"/>
              <a:gd name="f101" fmla="*/ f76 1 f48"/>
              <a:gd name="f102" fmla="*/ f77 1 f48"/>
              <a:gd name="f103" fmla="*/ f78 1 f47"/>
              <a:gd name="f104" fmla="*/ f79 1 f47"/>
              <a:gd name="f105" fmla="*/ f80 1 f48"/>
              <a:gd name="f106" fmla="*/ f81 1 f47"/>
              <a:gd name="f107" fmla="*/ f82 1 f48"/>
              <a:gd name="f108" fmla="*/ f83 1 f47"/>
              <a:gd name="f109" fmla="*/ f84 1 f48"/>
              <a:gd name="f110" fmla="*/ f85 1 f47"/>
              <a:gd name="f111" fmla="*/ f86 1 f48"/>
              <a:gd name="f112" fmla="*/ f87 1 f48"/>
              <a:gd name="f113" fmla="*/ f88 1 f47"/>
              <a:gd name="f114" fmla="*/ f89 1 f48"/>
              <a:gd name="f115" fmla="*/ f90 1 f47"/>
              <a:gd name="f116" fmla="*/ f91 1 f48"/>
              <a:gd name="f117" fmla="*/ f92 f38 1"/>
              <a:gd name="f118" fmla="*/ f93 f38 1"/>
              <a:gd name="f119" fmla="*/ f95 f39 1"/>
              <a:gd name="f120" fmla="*/ f94 f39 1"/>
              <a:gd name="f121" fmla="*/ f96 f38 1"/>
              <a:gd name="f122" fmla="*/ f97 f39 1"/>
              <a:gd name="f123" fmla="*/ f98 f38 1"/>
              <a:gd name="f124" fmla="*/ f99 f39 1"/>
              <a:gd name="f125" fmla="*/ f100 f38 1"/>
              <a:gd name="f126" fmla="*/ f101 f39 1"/>
              <a:gd name="f127" fmla="*/ f102 f39 1"/>
              <a:gd name="f128" fmla="*/ f103 f38 1"/>
              <a:gd name="f129" fmla="*/ f104 f38 1"/>
              <a:gd name="f130" fmla="*/ f105 f39 1"/>
              <a:gd name="f131" fmla="*/ f106 f38 1"/>
              <a:gd name="f132" fmla="*/ f107 f39 1"/>
              <a:gd name="f133" fmla="*/ f108 f38 1"/>
              <a:gd name="f134" fmla="*/ f109 f39 1"/>
              <a:gd name="f135" fmla="*/ f110 f38 1"/>
              <a:gd name="f136" fmla="*/ f111 f39 1"/>
              <a:gd name="f137" fmla="*/ f112 f39 1"/>
              <a:gd name="f138" fmla="*/ f113 f38 1"/>
              <a:gd name="f139" fmla="*/ f114 f39 1"/>
              <a:gd name="f140" fmla="*/ f115 f38 1"/>
              <a:gd name="f141" fmla="*/ f116 f3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0">
                <a:pos x="f121" y="f122"/>
              </a:cxn>
              <a:cxn ang="f70">
                <a:pos x="f123" y="f124"/>
              </a:cxn>
              <a:cxn ang="f70">
                <a:pos x="f125" y="f126"/>
              </a:cxn>
              <a:cxn ang="f70">
                <a:pos x="f125" y="f127"/>
              </a:cxn>
              <a:cxn ang="f70">
                <a:pos x="f128" y="f126"/>
              </a:cxn>
              <a:cxn ang="f70">
                <a:pos x="f129" y="f130"/>
              </a:cxn>
              <a:cxn ang="f70">
                <a:pos x="f131" y="f132"/>
              </a:cxn>
              <a:cxn ang="f70">
                <a:pos x="f133" y="f134"/>
              </a:cxn>
              <a:cxn ang="f70">
                <a:pos x="f135" y="f136"/>
              </a:cxn>
              <a:cxn ang="f70">
                <a:pos x="f121" y="f137"/>
              </a:cxn>
              <a:cxn ang="f70">
                <a:pos x="f138" y="f139"/>
              </a:cxn>
              <a:cxn ang="f70">
                <a:pos x="f140" y="f141"/>
              </a:cxn>
              <a:cxn ang="f70">
                <a:pos x="f121" y="f122"/>
              </a:cxn>
            </a:cxnLst>
            <a:rect l="f117" t="f120" r="f118" b="f119"/>
            <a:pathLst>
              <a:path w="39" h="36">
                <a:moveTo>
                  <a:pt x="f8" y="f9"/>
                </a:moveTo>
                <a:cubicBezTo>
                  <a:pt x="f10" y="f11"/>
                  <a:pt x="f12" y="f13"/>
                  <a:pt x="f10" y="f5"/>
                </a:cubicBezTo>
                <a:cubicBezTo>
                  <a:pt x="f14" y="f5"/>
                  <a:pt x="f14" y="f5"/>
                  <a:pt x="f14" y="f15"/>
                </a:cubicBezTo>
                <a:cubicBezTo>
                  <a:pt x="f16" y="f15"/>
                  <a:pt x="f16" y="f13"/>
                  <a:pt x="f14" y="f13"/>
                </a:cubicBezTo>
                <a:cubicBezTo>
                  <a:pt x="f16" y="f13"/>
                  <a:pt x="f16" y="f15"/>
                  <a:pt x="f16" y="f15"/>
                </a:cubicBezTo>
                <a:cubicBezTo>
                  <a:pt x="f17" y="f15"/>
                  <a:pt x="f17" y="f11"/>
                  <a:pt x="f18" y="f11"/>
                </a:cubicBezTo>
                <a:cubicBezTo>
                  <a:pt x="f19" y="f9"/>
                  <a:pt x="f20" y="f9"/>
                  <a:pt x="f21" y="f22"/>
                </a:cubicBezTo>
                <a:cubicBezTo>
                  <a:pt x="f20" y="f23"/>
                  <a:pt x="f24" y="f25"/>
                  <a:pt x="f26" y="f27"/>
                </a:cubicBezTo>
                <a:cubicBezTo>
                  <a:pt x="f28" y="f29"/>
                  <a:pt x="f6" y="f16"/>
                  <a:pt x="f7" y="f19"/>
                </a:cubicBezTo>
                <a:cubicBezTo>
                  <a:pt x="f24" y="f26"/>
                  <a:pt x="f30" y="f7"/>
                  <a:pt x="f8" y="f31"/>
                </a:cubicBezTo>
                <a:cubicBezTo>
                  <a:pt x="f29" y="f24"/>
                  <a:pt x="f32" y="f33"/>
                  <a:pt x="f25" y="f20"/>
                </a:cubicBezTo>
                <a:cubicBezTo>
                  <a:pt x="f34" y="f17"/>
                  <a:pt x="f5" y="f12"/>
                  <a:pt x="f34" y="f35"/>
                </a:cubicBezTo>
                <a:cubicBezTo>
                  <a:pt x="f36" y="f22"/>
                  <a:pt x="f32" y="f11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1" name="Freeform 73">
            <a:extLst>
              <a:ext uri="{FF2B5EF4-FFF2-40B4-BE49-F238E27FC236}">
                <a16:creationId xmlns:a16="http://schemas.microsoft.com/office/drawing/2014/main" id="{A08B7EA8-A7A6-0248-F738-043C66D48DD5}"/>
              </a:ext>
            </a:extLst>
          </p:cNvPr>
          <p:cNvSpPr/>
          <p:nvPr/>
        </p:nvSpPr>
        <p:spPr>
          <a:xfrm>
            <a:off x="3630616" y="1793879"/>
            <a:ext cx="171450" cy="12223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1"/>
              <a:gd name="f7" fmla="val 36"/>
              <a:gd name="f8" fmla="val 20"/>
              <a:gd name="f9" fmla="val 19"/>
              <a:gd name="f10" fmla="val 18"/>
              <a:gd name="f11" fmla="val 17"/>
              <a:gd name="f12" fmla="val 14"/>
              <a:gd name="f13" fmla="val 16"/>
              <a:gd name="f14" fmla="val 10"/>
              <a:gd name="f15" fmla="val 5"/>
              <a:gd name="f16" fmla="val 3"/>
              <a:gd name="f17" fmla="val 13"/>
              <a:gd name="f18" fmla="val 7"/>
              <a:gd name="f19" fmla="val 11"/>
              <a:gd name="f20" fmla="val 12"/>
              <a:gd name="f21" fmla="val 22"/>
              <a:gd name="f22" fmla="val 23"/>
              <a:gd name="f23" fmla="val 9"/>
              <a:gd name="f24" fmla="val 26"/>
              <a:gd name="f25" fmla="val 27"/>
              <a:gd name="f26" fmla="val 4"/>
              <a:gd name="f27" fmla="val 30"/>
              <a:gd name="f28" fmla="val 2"/>
              <a:gd name="f29" fmla="val 35"/>
              <a:gd name="f30" fmla="val 39"/>
              <a:gd name="f31" fmla="val 44"/>
              <a:gd name="f32" fmla="val 48"/>
              <a:gd name="f33" fmla="val 49"/>
              <a:gd name="f34" fmla="val 15"/>
              <a:gd name="f35" fmla="val 47"/>
              <a:gd name="f36" fmla="val 33"/>
              <a:gd name="f37" fmla="val 29"/>
              <a:gd name="f38" fmla="val 34"/>
              <a:gd name="f39" fmla="val 21"/>
              <a:gd name="f40" fmla="val 24"/>
              <a:gd name="f41" fmla="+- 0 0 -90"/>
              <a:gd name="f42" fmla="*/ f3 1 51"/>
              <a:gd name="f43" fmla="*/ f4 1 36"/>
              <a:gd name="f44" fmla="val f5"/>
              <a:gd name="f45" fmla="val f6"/>
              <a:gd name="f46" fmla="val f7"/>
              <a:gd name="f47" fmla="*/ f41 f0 1"/>
              <a:gd name="f48" fmla="+- f46 0 f44"/>
              <a:gd name="f49" fmla="+- f45 0 f44"/>
              <a:gd name="f50" fmla="*/ f47 1 f2"/>
              <a:gd name="f51" fmla="*/ f49 1 51"/>
              <a:gd name="f52" fmla="*/ f48 1 36"/>
              <a:gd name="f53" fmla="*/ 20 f49 1"/>
              <a:gd name="f54" fmla="*/ 19 f48 1"/>
              <a:gd name="f55" fmla="*/ 19 f49 1"/>
              <a:gd name="f56" fmla="*/ 17 f48 1"/>
              <a:gd name="f57" fmla="*/ 5 f49 1"/>
              <a:gd name="f58" fmla="*/ 0 f49 1"/>
              <a:gd name="f59" fmla="*/ 13 f48 1"/>
              <a:gd name="f60" fmla="*/ 12 f48 1"/>
              <a:gd name="f61" fmla="*/ 23 f49 1"/>
              <a:gd name="f62" fmla="*/ 9 f48 1"/>
              <a:gd name="f63" fmla="*/ 30 f49 1"/>
              <a:gd name="f64" fmla="*/ 2 f48 1"/>
              <a:gd name="f65" fmla="*/ 44 f49 1"/>
              <a:gd name="f66" fmla="*/ 3 f48 1"/>
              <a:gd name="f67" fmla="*/ 49 f49 1"/>
              <a:gd name="f68" fmla="*/ 15 f48 1"/>
              <a:gd name="f69" fmla="*/ 36 f49 1"/>
              <a:gd name="f70" fmla="*/ 36 f48 1"/>
              <a:gd name="f71" fmla="*/ 21 f49 1"/>
              <a:gd name="f72" fmla="*/ 26 f48 1"/>
              <a:gd name="f73" fmla="+- f50 0 f1"/>
              <a:gd name="f74" fmla="*/ f53 1 51"/>
              <a:gd name="f75" fmla="*/ f54 1 36"/>
              <a:gd name="f76" fmla="*/ f55 1 51"/>
              <a:gd name="f77" fmla="*/ f56 1 36"/>
              <a:gd name="f78" fmla="*/ f57 1 51"/>
              <a:gd name="f79" fmla="*/ f58 1 51"/>
              <a:gd name="f80" fmla="*/ f59 1 36"/>
              <a:gd name="f81" fmla="*/ f60 1 36"/>
              <a:gd name="f82" fmla="*/ f61 1 51"/>
              <a:gd name="f83" fmla="*/ f62 1 36"/>
              <a:gd name="f84" fmla="*/ f63 1 51"/>
              <a:gd name="f85" fmla="*/ f64 1 36"/>
              <a:gd name="f86" fmla="*/ f65 1 51"/>
              <a:gd name="f87" fmla="*/ f66 1 36"/>
              <a:gd name="f88" fmla="*/ f67 1 51"/>
              <a:gd name="f89" fmla="*/ f68 1 36"/>
              <a:gd name="f90" fmla="*/ f69 1 51"/>
              <a:gd name="f91" fmla="*/ f70 1 36"/>
              <a:gd name="f92" fmla="*/ f71 1 51"/>
              <a:gd name="f93" fmla="*/ f72 1 36"/>
              <a:gd name="f94" fmla="*/ 0 1 f51"/>
              <a:gd name="f95" fmla="*/ f45 1 f51"/>
              <a:gd name="f96" fmla="*/ 0 1 f52"/>
              <a:gd name="f97" fmla="*/ f46 1 f52"/>
              <a:gd name="f98" fmla="*/ f74 1 f51"/>
              <a:gd name="f99" fmla="*/ f75 1 f52"/>
              <a:gd name="f100" fmla="*/ f76 1 f51"/>
              <a:gd name="f101" fmla="*/ f77 1 f52"/>
              <a:gd name="f102" fmla="*/ f78 1 f51"/>
              <a:gd name="f103" fmla="*/ f79 1 f51"/>
              <a:gd name="f104" fmla="*/ f80 1 f52"/>
              <a:gd name="f105" fmla="*/ f81 1 f52"/>
              <a:gd name="f106" fmla="*/ f82 1 f51"/>
              <a:gd name="f107" fmla="*/ f83 1 f52"/>
              <a:gd name="f108" fmla="*/ f84 1 f51"/>
              <a:gd name="f109" fmla="*/ f85 1 f52"/>
              <a:gd name="f110" fmla="*/ f86 1 f51"/>
              <a:gd name="f111" fmla="*/ f87 1 f52"/>
              <a:gd name="f112" fmla="*/ f88 1 f51"/>
              <a:gd name="f113" fmla="*/ f89 1 f52"/>
              <a:gd name="f114" fmla="*/ f90 1 f51"/>
              <a:gd name="f115" fmla="*/ f91 1 f52"/>
              <a:gd name="f116" fmla="*/ f92 1 f51"/>
              <a:gd name="f117" fmla="*/ f93 1 f52"/>
              <a:gd name="f118" fmla="*/ f94 f42 1"/>
              <a:gd name="f119" fmla="*/ f95 f42 1"/>
              <a:gd name="f120" fmla="*/ f97 f43 1"/>
              <a:gd name="f121" fmla="*/ f96 f43 1"/>
              <a:gd name="f122" fmla="*/ f98 f42 1"/>
              <a:gd name="f123" fmla="*/ f99 f43 1"/>
              <a:gd name="f124" fmla="*/ f100 f42 1"/>
              <a:gd name="f125" fmla="*/ f101 f43 1"/>
              <a:gd name="f126" fmla="*/ f102 f42 1"/>
              <a:gd name="f127" fmla="*/ f103 f42 1"/>
              <a:gd name="f128" fmla="*/ f104 f43 1"/>
              <a:gd name="f129" fmla="*/ f105 f43 1"/>
              <a:gd name="f130" fmla="*/ f106 f42 1"/>
              <a:gd name="f131" fmla="*/ f107 f43 1"/>
              <a:gd name="f132" fmla="*/ f108 f42 1"/>
              <a:gd name="f133" fmla="*/ f109 f43 1"/>
              <a:gd name="f134" fmla="*/ f110 f42 1"/>
              <a:gd name="f135" fmla="*/ f111 f43 1"/>
              <a:gd name="f136" fmla="*/ f112 f42 1"/>
              <a:gd name="f137" fmla="*/ f113 f43 1"/>
              <a:gd name="f138" fmla="*/ f114 f42 1"/>
              <a:gd name="f139" fmla="*/ f115 f43 1"/>
              <a:gd name="f140" fmla="*/ f116 f42 1"/>
              <a:gd name="f141" fmla="*/ f117 f4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3">
                <a:pos x="f122" y="f123"/>
              </a:cxn>
              <a:cxn ang="f73">
                <a:pos x="f124" y="f125"/>
              </a:cxn>
              <a:cxn ang="f73">
                <a:pos x="f126" y="f125"/>
              </a:cxn>
              <a:cxn ang="f73">
                <a:pos x="f127" y="f128"/>
              </a:cxn>
              <a:cxn ang="f73">
                <a:pos x="f122" y="f129"/>
              </a:cxn>
              <a:cxn ang="f73">
                <a:pos x="f130" y="f131"/>
              </a:cxn>
              <a:cxn ang="f73">
                <a:pos x="f132" y="f133"/>
              </a:cxn>
              <a:cxn ang="f73">
                <a:pos x="f134" y="f135"/>
              </a:cxn>
              <a:cxn ang="f73">
                <a:pos x="f136" y="f137"/>
              </a:cxn>
              <a:cxn ang="f73">
                <a:pos x="f138" y="f139"/>
              </a:cxn>
              <a:cxn ang="f73">
                <a:pos x="f140" y="f141"/>
              </a:cxn>
              <a:cxn ang="f73">
                <a:pos x="f122" y="f123"/>
              </a:cxn>
            </a:cxnLst>
            <a:rect l="f118" t="f121" r="f119" b="f120"/>
            <a:pathLst>
              <a:path w="51" h="36">
                <a:moveTo>
                  <a:pt x="f8" y="f9"/>
                </a:moveTo>
                <a:cubicBezTo>
                  <a:pt x="f8" y="f9"/>
                  <a:pt x="f9" y="f10"/>
                  <a:pt x="f9" y="f11"/>
                </a:cubicBezTo>
                <a:cubicBezTo>
                  <a:pt x="f12" y="f13"/>
                  <a:pt x="f14" y="f11"/>
                  <a:pt x="f15" y="f11"/>
                </a:cubicBezTo>
                <a:cubicBezTo>
                  <a:pt x="f16" y="f13"/>
                  <a:pt x="f5" y="f11"/>
                  <a:pt x="f5" y="f17"/>
                </a:cubicBezTo>
                <a:cubicBezTo>
                  <a:pt x="f18" y="f19"/>
                  <a:pt x="f17" y="f17"/>
                  <a:pt x="f8" y="f20"/>
                </a:cubicBezTo>
                <a:cubicBezTo>
                  <a:pt x="f21" y="f20"/>
                  <a:pt x="f21" y="f14"/>
                  <a:pt x="f22" y="f23"/>
                </a:cubicBezTo>
                <a:cubicBezTo>
                  <a:pt x="f24" y="f18"/>
                  <a:pt x="f25" y="f26"/>
                  <a:pt x="f27" y="f28"/>
                </a:cubicBezTo>
                <a:cubicBezTo>
                  <a:pt x="f29" y="f5"/>
                  <a:pt x="f30" y="f5"/>
                  <a:pt x="f31" y="f16"/>
                </a:cubicBezTo>
                <a:cubicBezTo>
                  <a:pt x="f32" y="f15"/>
                  <a:pt x="f6" y="f14"/>
                  <a:pt x="f33" y="f34"/>
                </a:cubicBezTo>
                <a:cubicBezTo>
                  <a:pt x="f35" y="f22"/>
                  <a:pt x="f35" y="f36"/>
                  <a:pt x="f7" y="f7"/>
                </a:cubicBezTo>
                <a:cubicBezTo>
                  <a:pt x="f37" y="f7"/>
                  <a:pt x="f22" y="f38"/>
                  <a:pt x="f39" y="f24"/>
                </a:cubicBezTo>
                <a:cubicBezTo>
                  <a:pt x="f8" y="f40"/>
                  <a:pt x="f21" y="f21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2" name="Freeform 74">
            <a:extLst>
              <a:ext uri="{FF2B5EF4-FFF2-40B4-BE49-F238E27FC236}">
                <a16:creationId xmlns:a16="http://schemas.microsoft.com/office/drawing/2014/main" id="{10097236-A506-F97F-442C-8EFCD5F3499A}"/>
              </a:ext>
            </a:extLst>
          </p:cNvPr>
          <p:cNvSpPr/>
          <p:nvPr/>
        </p:nvSpPr>
        <p:spPr>
          <a:xfrm>
            <a:off x="3200400" y="1049338"/>
            <a:ext cx="228600" cy="46830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8"/>
              <a:gd name="f7" fmla="val 139"/>
              <a:gd name="f8" fmla="val 54"/>
              <a:gd name="f9" fmla="val 22"/>
              <a:gd name="f10" fmla="val 56"/>
              <a:gd name="f11" fmla="val 17"/>
              <a:gd name="f12" fmla="val 55"/>
              <a:gd name="f13" fmla="val 12"/>
              <a:gd name="f14" fmla="val 7"/>
              <a:gd name="f15" fmla="val 2"/>
              <a:gd name="f16" fmla="val 57"/>
              <a:gd name="f17" fmla="val 62"/>
              <a:gd name="f18" fmla="val 64"/>
              <a:gd name="f19" fmla="val 3"/>
              <a:gd name="f20" fmla="val 67"/>
              <a:gd name="f21" fmla="val 4"/>
              <a:gd name="f22" fmla="val 66"/>
              <a:gd name="f23" fmla="val 5"/>
              <a:gd name="f24" fmla="val 58"/>
              <a:gd name="f25" fmla="val 13"/>
              <a:gd name="f26" fmla="val 43"/>
              <a:gd name="f27" fmla="val 91"/>
              <a:gd name="f28" fmla="val 126"/>
              <a:gd name="f29" fmla="val 19"/>
              <a:gd name="f30" fmla="val 130"/>
              <a:gd name="f31" fmla="val 15"/>
              <a:gd name="f32" fmla="val 133"/>
              <a:gd name="f33" fmla="val 14"/>
              <a:gd name="f34" fmla="val 9"/>
              <a:gd name="f35" fmla="val 137"/>
              <a:gd name="f36" fmla="val 135"/>
              <a:gd name="f37" fmla="val 131"/>
              <a:gd name="f38" fmla="val 127"/>
              <a:gd name="f39" fmla="val 31"/>
              <a:gd name="f40" fmla="val 102"/>
              <a:gd name="f41" fmla="val 44"/>
              <a:gd name="f42" fmla="val 75"/>
              <a:gd name="f43" fmla="val 50"/>
              <a:gd name="f44" fmla="val 45"/>
              <a:gd name="f45" fmla="val 51"/>
              <a:gd name="f46" fmla="val 40"/>
              <a:gd name="f47" fmla="val 34"/>
              <a:gd name="f48" fmla="val 52"/>
              <a:gd name="f49" fmla="val 28"/>
              <a:gd name="f50" fmla="val 26"/>
              <a:gd name="f51" fmla="val 24"/>
              <a:gd name="f52" fmla="+- 0 0 -90"/>
              <a:gd name="f53" fmla="*/ f3 1 68"/>
              <a:gd name="f54" fmla="*/ f4 1 139"/>
              <a:gd name="f55" fmla="val f5"/>
              <a:gd name="f56" fmla="val f6"/>
              <a:gd name="f57" fmla="val f7"/>
              <a:gd name="f58" fmla="*/ f52 f0 1"/>
              <a:gd name="f59" fmla="+- f57 0 f55"/>
              <a:gd name="f60" fmla="+- f56 0 f55"/>
              <a:gd name="f61" fmla="*/ f58 1 f2"/>
              <a:gd name="f62" fmla="*/ f60 1 68"/>
              <a:gd name="f63" fmla="*/ f59 1 139"/>
              <a:gd name="f64" fmla="*/ 54 f60 1"/>
              <a:gd name="f65" fmla="*/ 22 f59 1"/>
              <a:gd name="f66" fmla="*/ 55 f60 1"/>
              <a:gd name="f67" fmla="*/ 7 f59 1"/>
              <a:gd name="f68" fmla="*/ 62 f60 1"/>
              <a:gd name="f69" fmla="*/ 2 f59 1"/>
              <a:gd name="f70" fmla="*/ 68 f60 1"/>
              <a:gd name="f71" fmla="*/ 4 f59 1"/>
              <a:gd name="f72" fmla="*/ 66 f60 1"/>
              <a:gd name="f73" fmla="*/ 58 f60 1"/>
              <a:gd name="f74" fmla="*/ 13 f59 1"/>
              <a:gd name="f75" fmla="*/ 22 f60 1"/>
              <a:gd name="f76" fmla="*/ 126 f59 1"/>
              <a:gd name="f77" fmla="*/ 14 f60 1"/>
              <a:gd name="f78" fmla="*/ 139 f59 1"/>
              <a:gd name="f79" fmla="*/ 0 f60 1"/>
              <a:gd name="f80" fmla="*/ 4 f60 1"/>
              <a:gd name="f81" fmla="*/ 135 f59 1"/>
              <a:gd name="f82" fmla="*/ 127 f59 1"/>
              <a:gd name="f83" fmla="*/ 50 f60 1"/>
              <a:gd name="f84" fmla="*/ 45 f59 1"/>
              <a:gd name="f85" fmla="*/ 52 f60 1"/>
              <a:gd name="f86" fmla="*/ 28 f59 1"/>
              <a:gd name="f87" fmla="+- f61 0 f1"/>
              <a:gd name="f88" fmla="*/ f64 1 68"/>
              <a:gd name="f89" fmla="*/ f65 1 139"/>
              <a:gd name="f90" fmla="*/ f66 1 68"/>
              <a:gd name="f91" fmla="*/ f67 1 139"/>
              <a:gd name="f92" fmla="*/ f68 1 68"/>
              <a:gd name="f93" fmla="*/ f69 1 139"/>
              <a:gd name="f94" fmla="*/ f70 1 68"/>
              <a:gd name="f95" fmla="*/ f71 1 139"/>
              <a:gd name="f96" fmla="*/ f72 1 68"/>
              <a:gd name="f97" fmla="*/ f73 1 68"/>
              <a:gd name="f98" fmla="*/ f74 1 139"/>
              <a:gd name="f99" fmla="*/ f75 1 68"/>
              <a:gd name="f100" fmla="*/ f76 1 139"/>
              <a:gd name="f101" fmla="*/ f77 1 68"/>
              <a:gd name="f102" fmla="*/ f78 1 139"/>
              <a:gd name="f103" fmla="*/ f79 1 68"/>
              <a:gd name="f104" fmla="*/ f80 1 68"/>
              <a:gd name="f105" fmla="*/ f81 1 139"/>
              <a:gd name="f106" fmla="*/ f82 1 139"/>
              <a:gd name="f107" fmla="*/ f83 1 68"/>
              <a:gd name="f108" fmla="*/ f84 1 139"/>
              <a:gd name="f109" fmla="*/ f85 1 68"/>
              <a:gd name="f110" fmla="*/ f86 1 139"/>
              <a:gd name="f111" fmla="*/ 0 1 f62"/>
              <a:gd name="f112" fmla="*/ f56 1 f62"/>
              <a:gd name="f113" fmla="*/ 0 1 f63"/>
              <a:gd name="f114" fmla="*/ f57 1 f63"/>
              <a:gd name="f115" fmla="*/ f88 1 f62"/>
              <a:gd name="f116" fmla="*/ f89 1 f63"/>
              <a:gd name="f117" fmla="*/ f90 1 f62"/>
              <a:gd name="f118" fmla="*/ f91 1 f63"/>
              <a:gd name="f119" fmla="*/ f92 1 f62"/>
              <a:gd name="f120" fmla="*/ f93 1 f63"/>
              <a:gd name="f121" fmla="*/ f94 1 f62"/>
              <a:gd name="f122" fmla="*/ f95 1 f63"/>
              <a:gd name="f123" fmla="*/ f96 1 f62"/>
              <a:gd name="f124" fmla="*/ f97 1 f62"/>
              <a:gd name="f125" fmla="*/ f98 1 f63"/>
              <a:gd name="f126" fmla="*/ f99 1 f62"/>
              <a:gd name="f127" fmla="*/ f100 1 f63"/>
              <a:gd name="f128" fmla="*/ f101 1 f62"/>
              <a:gd name="f129" fmla="*/ f102 1 f63"/>
              <a:gd name="f130" fmla="*/ f103 1 f62"/>
              <a:gd name="f131" fmla="*/ f104 1 f62"/>
              <a:gd name="f132" fmla="*/ f105 1 f63"/>
              <a:gd name="f133" fmla="*/ f106 1 f63"/>
              <a:gd name="f134" fmla="*/ f107 1 f62"/>
              <a:gd name="f135" fmla="*/ f108 1 f63"/>
              <a:gd name="f136" fmla="*/ f109 1 f62"/>
              <a:gd name="f137" fmla="*/ f110 1 f63"/>
              <a:gd name="f138" fmla="*/ f111 f53 1"/>
              <a:gd name="f139" fmla="*/ f112 f53 1"/>
              <a:gd name="f140" fmla="*/ f114 f54 1"/>
              <a:gd name="f141" fmla="*/ f113 f54 1"/>
              <a:gd name="f142" fmla="*/ f115 f53 1"/>
              <a:gd name="f143" fmla="*/ f116 f54 1"/>
              <a:gd name="f144" fmla="*/ f117 f53 1"/>
              <a:gd name="f145" fmla="*/ f118 f54 1"/>
              <a:gd name="f146" fmla="*/ f119 f53 1"/>
              <a:gd name="f147" fmla="*/ f120 f54 1"/>
              <a:gd name="f148" fmla="*/ f121 f53 1"/>
              <a:gd name="f149" fmla="*/ f122 f54 1"/>
              <a:gd name="f150" fmla="*/ f123 f53 1"/>
              <a:gd name="f151" fmla="*/ f124 f53 1"/>
              <a:gd name="f152" fmla="*/ f125 f54 1"/>
              <a:gd name="f153" fmla="*/ f126 f53 1"/>
              <a:gd name="f154" fmla="*/ f127 f54 1"/>
              <a:gd name="f155" fmla="*/ f128 f53 1"/>
              <a:gd name="f156" fmla="*/ f129 f54 1"/>
              <a:gd name="f157" fmla="*/ f130 f53 1"/>
              <a:gd name="f158" fmla="*/ f131 f53 1"/>
              <a:gd name="f159" fmla="*/ f132 f54 1"/>
              <a:gd name="f160" fmla="*/ f133 f54 1"/>
              <a:gd name="f161" fmla="*/ f134 f53 1"/>
              <a:gd name="f162" fmla="*/ f135 f54 1"/>
              <a:gd name="f163" fmla="*/ f136 f53 1"/>
              <a:gd name="f164" fmla="*/ f137 f5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7">
                <a:pos x="f142" y="f143"/>
              </a:cxn>
              <a:cxn ang="f87">
                <a:pos x="f144" y="f145"/>
              </a:cxn>
              <a:cxn ang="f87">
                <a:pos x="f146" y="f147"/>
              </a:cxn>
              <a:cxn ang="f87">
                <a:pos x="f148" y="f149"/>
              </a:cxn>
              <a:cxn ang="f87">
                <a:pos x="f150" y="f149"/>
              </a:cxn>
              <a:cxn ang="f87">
                <a:pos x="f151" y="f152"/>
              </a:cxn>
              <a:cxn ang="f87">
                <a:pos x="f153" y="f154"/>
              </a:cxn>
              <a:cxn ang="f87">
                <a:pos x="f155" y="f156"/>
              </a:cxn>
              <a:cxn ang="f87">
                <a:pos x="f155" y="f156"/>
              </a:cxn>
              <a:cxn ang="f87">
                <a:pos x="f157" y="f156"/>
              </a:cxn>
              <a:cxn ang="f87">
                <a:pos x="f158" y="f159"/>
              </a:cxn>
              <a:cxn ang="f87">
                <a:pos x="f155" y="f160"/>
              </a:cxn>
              <a:cxn ang="f87">
                <a:pos x="f161" y="f162"/>
              </a:cxn>
              <a:cxn ang="f87">
                <a:pos x="f163" y="f164"/>
              </a:cxn>
              <a:cxn ang="f87">
                <a:pos x="f142" y="f143"/>
              </a:cxn>
            </a:cxnLst>
            <a:rect l="f138" t="f141" r="f139" b="f140"/>
            <a:pathLst>
              <a:path w="68" h="139">
                <a:moveTo>
                  <a:pt x="f8" y="f9"/>
                </a:moveTo>
                <a:cubicBezTo>
                  <a:pt x="f10" y="f11"/>
                  <a:pt x="f12" y="f13"/>
                  <a:pt x="f12" y="f14"/>
                </a:cubicBezTo>
                <a:cubicBezTo>
                  <a:pt x="f12" y="f15"/>
                  <a:pt x="f16" y="f5"/>
                  <a:pt x="f17" y="f15"/>
                </a:cubicBezTo>
                <a:cubicBezTo>
                  <a:pt x="f18" y="f19"/>
                  <a:pt x="f20" y="f15"/>
                  <a:pt x="f6" y="f21"/>
                </a:cubicBezTo>
                <a:cubicBezTo>
                  <a:pt x="f20" y="f21"/>
                  <a:pt x="f22" y="f23"/>
                  <a:pt x="f22" y="f21"/>
                </a:cubicBezTo>
                <a:cubicBezTo>
                  <a:pt x="f16" y="f15"/>
                  <a:pt x="f24" y="f14"/>
                  <a:pt x="f24" y="f25"/>
                </a:cubicBezTo>
                <a:cubicBezTo>
                  <a:pt x="f16" y="f12"/>
                  <a:pt x="f26" y="f27"/>
                  <a:pt x="f9" y="f28"/>
                </a:cubicBezTo>
                <a:cubicBezTo>
                  <a:pt x="f29" y="f30"/>
                  <a:pt x="f31" y="f32"/>
                  <a:pt x="f33" y="f7"/>
                </a:cubicBezTo>
                <a:cubicBezTo>
                  <a:pt x="f33" y="f7"/>
                  <a:pt x="f33" y="f7"/>
                  <a:pt x="f33" y="f7"/>
                </a:cubicBezTo>
                <a:cubicBezTo>
                  <a:pt x="f34" y="f7"/>
                  <a:pt x="f23" y="f7"/>
                  <a:pt x="f5" y="f7"/>
                </a:cubicBezTo>
                <a:cubicBezTo>
                  <a:pt x="f5" y="f35"/>
                  <a:pt x="f15" y="f36"/>
                  <a:pt x="f21" y="f36"/>
                </a:cubicBezTo>
                <a:cubicBezTo>
                  <a:pt x="f34" y="f36"/>
                  <a:pt x="f13" y="f37"/>
                  <a:pt x="f33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5" y="f47"/>
                  <a:pt x="f48" y="f49"/>
                </a:cubicBezTo>
                <a:cubicBezTo>
                  <a:pt x="f48" y="f50"/>
                  <a:pt x="f48" y="f51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3" name="Freeform 75">
            <a:extLst>
              <a:ext uri="{FF2B5EF4-FFF2-40B4-BE49-F238E27FC236}">
                <a16:creationId xmlns:a16="http://schemas.microsoft.com/office/drawing/2014/main" id="{0D62EE82-BDC4-5DC9-ED3F-F421EF5BCB85}"/>
              </a:ext>
            </a:extLst>
          </p:cNvPr>
          <p:cNvSpPr/>
          <p:nvPr/>
        </p:nvSpPr>
        <p:spPr>
          <a:xfrm>
            <a:off x="2605089" y="1363663"/>
            <a:ext cx="457200" cy="1873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6"/>
              <a:gd name="f7" fmla="val 56"/>
              <a:gd name="f8" fmla="val 4"/>
              <a:gd name="f9" fmla="val 2"/>
              <a:gd name="f10" fmla="val 26"/>
              <a:gd name="f11" fmla="val 51"/>
              <a:gd name="f12" fmla="val 5"/>
              <a:gd name="f13" fmla="val 75"/>
              <a:gd name="f14" fmla="val 14"/>
              <a:gd name="f15" fmla="val 94"/>
              <a:gd name="f16" fmla="val 21"/>
              <a:gd name="f17" fmla="val 112"/>
              <a:gd name="f18" fmla="val 31"/>
              <a:gd name="f19" fmla="val 128"/>
              <a:gd name="f20" fmla="val 42"/>
              <a:gd name="f21" fmla="val 130"/>
              <a:gd name="f22" fmla="val 43"/>
              <a:gd name="f23" fmla="val 132"/>
              <a:gd name="f24" fmla="val 45"/>
              <a:gd name="f25" fmla="val 135"/>
              <a:gd name="f26" fmla="val 134"/>
              <a:gd name="f27" fmla="val 48"/>
              <a:gd name="f28" fmla="val 52"/>
              <a:gd name="f29" fmla="val 133"/>
              <a:gd name="f30" fmla="val 44"/>
              <a:gd name="f31" fmla="val 117"/>
              <a:gd name="f32" fmla="val 40"/>
              <a:gd name="f33" fmla="val 107"/>
              <a:gd name="f34" fmla="val 35"/>
              <a:gd name="f35" fmla="val 83"/>
              <a:gd name="f36" fmla="val 20"/>
              <a:gd name="f37" fmla="val 57"/>
              <a:gd name="f38" fmla="val 11"/>
              <a:gd name="f39" fmla="val 29"/>
              <a:gd name="f40" fmla="val 7"/>
              <a:gd name="f41" fmla="val 23"/>
              <a:gd name="f42" fmla="val 16"/>
              <a:gd name="f43" fmla="val 9"/>
              <a:gd name="f44" fmla="val 6"/>
              <a:gd name="f45" fmla="val 8"/>
              <a:gd name="f46" fmla="+- 0 0 -90"/>
              <a:gd name="f47" fmla="*/ f3 1 136"/>
              <a:gd name="f48" fmla="*/ f4 1 56"/>
              <a:gd name="f49" fmla="val f5"/>
              <a:gd name="f50" fmla="val f6"/>
              <a:gd name="f51" fmla="val f7"/>
              <a:gd name="f52" fmla="*/ f46 f0 1"/>
              <a:gd name="f53" fmla="+- f51 0 f49"/>
              <a:gd name="f54" fmla="+- f50 0 f49"/>
              <a:gd name="f55" fmla="*/ f52 1 f2"/>
              <a:gd name="f56" fmla="*/ f54 1 136"/>
              <a:gd name="f57" fmla="*/ f53 1 56"/>
              <a:gd name="f58" fmla="*/ 4 f54 1"/>
              <a:gd name="f59" fmla="*/ 4 f53 1"/>
              <a:gd name="f60" fmla="*/ 0 f54 1"/>
              <a:gd name="f61" fmla="*/ 2 f53 1"/>
              <a:gd name="f62" fmla="*/ 75 f54 1"/>
              <a:gd name="f63" fmla="*/ 14 f53 1"/>
              <a:gd name="f64" fmla="*/ 128 f54 1"/>
              <a:gd name="f65" fmla="*/ 42 f53 1"/>
              <a:gd name="f66" fmla="*/ 135 f54 1"/>
              <a:gd name="f67" fmla="*/ 45 f53 1"/>
              <a:gd name="f68" fmla="*/ 133 f54 1"/>
              <a:gd name="f69" fmla="*/ 56 f53 1"/>
              <a:gd name="f70" fmla="*/ 107 f54 1"/>
              <a:gd name="f71" fmla="*/ 35 f53 1"/>
              <a:gd name="f72" fmla="*/ 29 f54 1"/>
              <a:gd name="f73" fmla="*/ 7 f53 1"/>
              <a:gd name="f74" fmla="*/ 9 f54 1"/>
              <a:gd name="f75" fmla="*/ 6 f53 1"/>
              <a:gd name="f76" fmla="+- f55 0 f1"/>
              <a:gd name="f77" fmla="*/ f58 1 136"/>
              <a:gd name="f78" fmla="*/ f59 1 56"/>
              <a:gd name="f79" fmla="*/ f60 1 136"/>
              <a:gd name="f80" fmla="*/ f61 1 56"/>
              <a:gd name="f81" fmla="*/ f62 1 136"/>
              <a:gd name="f82" fmla="*/ f63 1 56"/>
              <a:gd name="f83" fmla="*/ f64 1 136"/>
              <a:gd name="f84" fmla="*/ f65 1 56"/>
              <a:gd name="f85" fmla="*/ f66 1 136"/>
              <a:gd name="f86" fmla="*/ f67 1 56"/>
              <a:gd name="f87" fmla="*/ f68 1 136"/>
              <a:gd name="f88" fmla="*/ f69 1 56"/>
              <a:gd name="f89" fmla="*/ f70 1 136"/>
              <a:gd name="f90" fmla="*/ f71 1 56"/>
              <a:gd name="f91" fmla="*/ f72 1 136"/>
              <a:gd name="f92" fmla="*/ f73 1 56"/>
              <a:gd name="f93" fmla="*/ f74 1 136"/>
              <a:gd name="f94" fmla="*/ f75 1 56"/>
              <a:gd name="f95" fmla="*/ 0 1 f56"/>
              <a:gd name="f96" fmla="*/ f50 1 f56"/>
              <a:gd name="f97" fmla="*/ 0 1 f57"/>
              <a:gd name="f98" fmla="*/ f51 1 f57"/>
              <a:gd name="f99" fmla="*/ f77 1 f56"/>
              <a:gd name="f100" fmla="*/ f78 1 f57"/>
              <a:gd name="f101" fmla="*/ f79 1 f56"/>
              <a:gd name="f102" fmla="*/ f80 1 f57"/>
              <a:gd name="f103" fmla="*/ f81 1 f56"/>
              <a:gd name="f104" fmla="*/ f82 1 f57"/>
              <a:gd name="f105" fmla="*/ f83 1 f56"/>
              <a:gd name="f106" fmla="*/ f84 1 f57"/>
              <a:gd name="f107" fmla="*/ f85 1 f56"/>
              <a:gd name="f108" fmla="*/ f86 1 f57"/>
              <a:gd name="f109" fmla="*/ f87 1 f56"/>
              <a:gd name="f110" fmla="*/ f88 1 f57"/>
              <a:gd name="f111" fmla="*/ f89 1 f56"/>
              <a:gd name="f112" fmla="*/ f90 1 f57"/>
              <a:gd name="f113" fmla="*/ f91 1 f56"/>
              <a:gd name="f114" fmla="*/ f92 1 f57"/>
              <a:gd name="f115" fmla="*/ f93 1 f56"/>
              <a:gd name="f116" fmla="*/ f94 1 f57"/>
              <a:gd name="f117" fmla="*/ f95 f47 1"/>
              <a:gd name="f118" fmla="*/ f96 f47 1"/>
              <a:gd name="f119" fmla="*/ f98 f48 1"/>
              <a:gd name="f120" fmla="*/ f97 f48 1"/>
              <a:gd name="f121" fmla="*/ f99 f47 1"/>
              <a:gd name="f122" fmla="*/ f100 f48 1"/>
              <a:gd name="f123" fmla="*/ f101 f47 1"/>
              <a:gd name="f124" fmla="*/ f102 f48 1"/>
              <a:gd name="f125" fmla="*/ f103 f47 1"/>
              <a:gd name="f126" fmla="*/ f104 f48 1"/>
              <a:gd name="f127" fmla="*/ f105 f47 1"/>
              <a:gd name="f128" fmla="*/ f106 f48 1"/>
              <a:gd name="f129" fmla="*/ f107 f47 1"/>
              <a:gd name="f130" fmla="*/ f108 f48 1"/>
              <a:gd name="f131" fmla="*/ f109 f47 1"/>
              <a:gd name="f132" fmla="*/ f110 f48 1"/>
              <a:gd name="f133" fmla="*/ f111 f47 1"/>
              <a:gd name="f134" fmla="*/ f112 f48 1"/>
              <a:gd name="f135" fmla="*/ f113 f47 1"/>
              <a:gd name="f136" fmla="*/ f114 f48 1"/>
              <a:gd name="f137" fmla="*/ f115 f47 1"/>
              <a:gd name="f138" fmla="*/ f116 f4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6">
                <a:pos x="f121" y="f122"/>
              </a:cxn>
              <a:cxn ang="f76">
                <a:pos x="f123" y="f124"/>
              </a:cxn>
              <a:cxn ang="f76">
                <a:pos x="f125" y="f126"/>
              </a:cxn>
              <a:cxn ang="f76">
                <a:pos x="f127" y="f128"/>
              </a:cxn>
              <a:cxn ang="f76">
                <a:pos x="f129" y="f130"/>
              </a:cxn>
              <a:cxn ang="f76">
                <a:pos x="f129" y="f130"/>
              </a:cxn>
              <a:cxn ang="f76">
                <a:pos x="f131" y="f132"/>
              </a:cxn>
              <a:cxn ang="f76">
                <a:pos x="f133" y="f134"/>
              </a:cxn>
              <a:cxn ang="f76">
                <a:pos x="f135" y="f136"/>
              </a:cxn>
              <a:cxn ang="f76">
                <a:pos x="f137" y="f138"/>
              </a:cxn>
              <a:cxn ang="f76">
                <a:pos x="f121" y="f122"/>
              </a:cxn>
            </a:cxnLst>
            <a:rect l="f117" t="f120" r="f118" b="f119"/>
            <a:pathLst>
              <a:path w="136" h="56">
                <a:moveTo>
                  <a:pt x="f8" y="f8"/>
                </a:moveTo>
                <a:cubicBezTo>
                  <a:pt x="f9" y="f8"/>
                  <a:pt x="f5" y="f8"/>
                  <a:pt x="f5" y="f9"/>
                </a:cubicBezTo>
                <a:cubicBezTo>
                  <a:pt x="f10" y="f5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4"/>
                </a:cubicBezTo>
                <a:cubicBezTo>
                  <a:pt x="f25" y="f24"/>
                  <a:pt x="f25" y="f24"/>
                  <a:pt x="f25" y="f24"/>
                </a:cubicBezTo>
                <a:cubicBezTo>
                  <a:pt x="f26" y="f27"/>
                  <a:pt x="f6" y="f28"/>
                  <a:pt x="f29" y="f7"/>
                </a:cubicBezTo>
                <a:cubicBezTo>
                  <a:pt x="f19" y="f30"/>
                  <a:pt x="f31" y="f32"/>
                  <a:pt x="f33" y="f34"/>
                </a:cubicBezTo>
                <a:cubicBezTo>
                  <a:pt x="f35" y="f36"/>
                  <a:pt x="f37" y="f38"/>
                  <a:pt x="f39" y="f40"/>
                </a:cubicBezTo>
                <a:cubicBezTo>
                  <a:pt x="f41" y="f40"/>
                  <a:pt x="f42" y="f40"/>
                  <a:pt x="f43" y="f44"/>
                </a:cubicBezTo>
                <a:cubicBezTo>
                  <a:pt x="f45" y="f12"/>
                  <a:pt x="f12" y="f44"/>
                  <a:pt x="f8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4" name="Freeform 76">
            <a:extLst>
              <a:ext uri="{FF2B5EF4-FFF2-40B4-BE49-F238E27FC236}">
                <a16:creationId xmlns:a16="http://schemas.microsoft.com/office/drawing/2014/main" id="{35131A3C-3ED5-3C93-17D7-2DC1877E3660}"/>
              </a:ext>
            </a:extLst>
          </p:cNvPr>
          <p:cNvSpPr/>
          <p:nvPr/>
        </p:nvSpPr>
        <p:spPr>
          <a:xfrm>
            <a:off x="2589215" y="1612901"/>
            <a:ext cx="430216" cy="22542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8"/>
              <a:gd name="f7" fmla="val 67"/>
              <a:gd name="f8" fmla="val 3"/>
              <a:gd name="f9" fmla="val 66"/>
              <a:gd name="f10" fmla="val 1"/>
              <a:gd name="f11" fmla="val 64"/>
              <a:gd name="f12" fmla="val 2"/>
              <a:gd name="f13" fmla="val 63"/>
              <a:gd name="f14" fmla="val 36"/>
              <a:gd name="f15" fmla="val 26"/>
              <a:gd name="f16" fmla="val 79"/>
              <a:gd name="f17" fmla="val 8"/>
              <a:gd name="f18" fmla="val 125"/>
              <a:gd name="f19" fmla="val 7"/>
              <a:gd name="f20" fmla="val 121"/>
              <a:gd name="f21" fmla="val 6"/>
              <a:gd name="f22" fmla="val 117"/>
              <a:gd name="f23" fmla="val 91"/>
              <a:gd name="f24" fmla="val 12"/>
              <a:gd name="f25" fmla="val 21"/>
              <a:gd name="f26" fmla="val 43"/>
              <a:gd name="f27" fmla="val 35"/>
              <a:gd name="f28" fmla="val 31"/>
              <a:gd name="f29" fmla="val 20"/>
              <a:gd name="f30" fmla="val 51"/>
              <a:gd name="f31" fmla="val 10"/>
              <a:gd name="f32" fmla="val 61"/>
              <a:gd name="f33" fmla="+- 0 0 -90"/>
              <a:gd name="f34" fmla="*/ f3 1 128"/>
              <a:gd name="f35" fmla="*/ f4 1 67"/>
              <a:gd name="f36" fmla="val f5"/>
              <a:gd name="f37" fmla="val f6"/>
              <a:gd name="f38" fmla="val f7"/>
              <a:gd name="f39" fmla="*/ f33 f0 1"/>
              <a:gd name="f40" fmla="+- f38 0 f36"/>
              <a:gd name="f41" fmla="+- f37 0 f36"/>
              <a:gd name="f42" fmla="*/ f39 1 f2"/>
              <a:gd name="f43" fmla="*/ f41 1 128"/>
              <a:gd name="f44" fmla="*/ f40 1 67"/>
              <a:gd name="f45" fmla="*/ 3 f41 1"/>
              <a:gd name="f46" fmla="*/ 67 f40 1"/>
              <a:gd name="f47" fmla="*/ 2 f41 1"/>
              <a:gd name="f48" fmla="*/ 63 f40 1"/>
              <a:gd name="f49" fmla="*/ 128 f41 1"/>
              <a:gd name="f50" fmla="*/ 0 f40 1"/>
              <a:gd name="f51" fmla="*/ 3 f40 1"/>
              <a:gd name="f52" fmla="*/ 117 f41 1"/>
              <a:gd name="f53" fmla="*/ 7 f40 1"/>
              <a:gd name="f54" fmla="*/ 43 f41 1"/>
              <a:gd name="f55" fmla="*/ 35 f40 1"/>
              <a:gd name="f56" fmla="*/ 10 f41 1"/>
              <a:gd name="f57" fmla="*/ 61 f40 1"/>
              <a:gd name="f58" fmla="+- f42 0 f1"/>
              <a:gd name="f59" fmla="*/ f45 1 128"/>
              <a:gd name="f60" fmla="*/ f46 1 67"/>
              <a:gd name="f61" fmla="*/ f47 1 128"/>
              <a:gd name="f62" fmla="*/ f48 1 67"/>
              <a:gd name="f63" fmla="*/ f49 1 128"/>
              <a:gd name="f64" fmla="*/ f50 1 67"/>
              <a:gd name="f65" fmla="*/ f51 1 67"/>
              <a:gd name="f66" fmla="*/ f52 1 128"/>
              <a:gd name="f67" fmla="*/ f53 1 67"/>
              <a:gd name="f68" fmla="*/ f54 1 128"/>
              <a:gd name="f69" fmla="*/ f55 1 67"/>
              <a:gd name="f70" fmla="*/ f56 1 128"/>
              <a:gd name="f71" fmla="*/ f57 1 67"/>
              <a:gd name="f72" fmla="*/ 0 1 f43"/>
              <a:gd name="f73" fmla="*/ f37 1 f43"/>
              <a:gd name="f74" fmla="*/ 0 1 f44"/>
              <a:gd name="f75" fmla="*/ f38 1 f44"/>
              <a:gd name="f76" fmla="*/ f59 1 f43"/>
              <a:gd name="f77" fmla="*/ f60 1 f44"/>
              <a:gd name="f78" fmla="*/ f61 1 f43"/>
              <a:gd name="f79" fmla="*/ f62 1 f44"/>
              <a:gd name="f80" fmla="*/ f63 1 f43"/>
              <a:gd name="f81" fmla="*/ f64 1 f44"/>
              <a:gd name="f82" fmla="*/ f65 1 f44"/>
              <a:gd name="f83" fmla="*/ f66 1 f43"/>
              <a:gd name="f84" fmla="*/ f67 1 f44"/>
              <a:gd name="f85" fmla="*/ f68 1 f43"/>
              <a:gd name="f86" fmla="*/ f69 1 f44"/>
              <a:gd name="f87" fmla="*/ f70 1 f43"/>
              <a:gd name="f88" fmla="*/ f71 1 f44"/>
              <a:gd name="f89" fmla="*/ f72 f34 1"/>
              <a:gd name="f90" fmla="*/ f73 f34 1"/>
              <a:gd name="f91" fmla="*/ f75 f35 1"/>
              <a:gd name="f92" fmla="*/ f74 f35 1"/>
              <a:gd name="f93" fmla="*/ f76 f34 1"/>
              <a:gd name="f94" fmla="*/ f77 f35 1"/>
              <a:gd name="f95" fmla="*/ f78 f34 1"/>
              <a:gd name="f96" fmla="*/ f79 f35 1"/>
              <a:gd name="f97" fmla="*/ f80 f34 1"/>
              <a:gd name="f98" fmla="*/ f81 f35 1"/>
              <a:gd name="f99" fmla="*/ f82 f35 1"/>
              <a:gd name="f100" fmla="*/ f83 f34 1"/>
              <a:gd name="f101" fmla="*/ f84 f35 1"/>
              <a:gd name="f102" fmla="*/ f85 f34 1"/>
              <a:gd name="f103" fmla="*/ f86 f35 1"/>
              <a:gd name="f104" fmla="*/ f87 f34 1"/>
              <a:gd name="f105" fmla="*/ f88 f3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8">
                <a:pos x="f93" y="f94"/>
              </a:cxn>
              <a:cxn ang="f58">
                <a:pos x="f95" y="f96"/>
              </a:cxn>
              <a:cxn ang="f58">
                <a:pos x="f97" y="f98"/>
              </a:cxn>
              <a:cxn ang="f58">
                <a:pos x="f97" y="f99"/>
              </a:cxn>
              <a:cxn ang="f58">
                <a:pos x="f100" y="f101"/>
              </a:cxn>
              <a:cxn ang="f58">
                <a:pos x="f102" y="f103"/>
              </a:cxn>
              <a:cxn ang="f58">
                <a:pos x="f104" y="f105"/>
              </a:cxn>
              <a:cxn ang="f58">
                <a:pos x="f93" y="f94"/>
              </a:cxn>
            </a:cxnLst>
            <a:rect l="f89" t="f92" r="f90" b="f91"/>
            <a:pathLst>
              <a:path w="128" h="67">
                <a:moveTo>
                  <a:pt x="f8" y="f7"/>
                </a:moveTo>
                <a:cubicBezTo>
                  <a:pt x="f5" y="f9"/>
                  <a:pt x="f10" y="f11"/>
                  <a:pt x="f12" y="f13"/>
                </a:cubicBezTo>
                <a:cubicBezTo>
                  <a:pt x="f14" y="f15"/>
                  <a:pt x="f16" y="f17"/>
                  <a:pt x="f6" y="f5"/>
                </a:cubicBezTo>
                <a:cubicBezTo>
                  <a:pt x="f6" y="f10"/>
                  <a:pt x="f6" y="f12"/>
                  <a:pt x="f6" y="f8"/>
                </a:cubicBezTo>
                <a:cubicBezTo>
                  <a:pt x="f18" y="f19"/>
                  <a:pt x="f20" y="f21"/>
                  <a:pt x="f22" y="f19"/>
                </a:cubicBezTo>
                <a:cubicBezTo>
                  <a:pt x="f23" y="f24"/>
                  <a:pt x="f9" y="f25"/>
                  <a:pt x="f26" y="f27"/>
                </a:cubicBezTo>
                <a:cubicBezTo>
                  <a:pt x="f28" y="f26"/>
                  <a:pt x="f29" y="f30"/>
                  <a:pt x="f31" y="f32"/>
                </a:cubicBezTo>
                <a:cubicBezTo>
                  <a:pt x="f17" y="f13"/>
                  <a:pt x="f21" y="f9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5" name="Freeform 77">
            <a:extLst>
              <a:ext uri="{FF2B5EF4-FFF2-40B4-BE49-F238E27FC236}">
                <a16:creationId xmlns:a16="http://schemas.microsoft.com/office/drawing/2014/main" id="{1D774A2B-3F09-C26B-561A-4E0856F26477}"/>
              </a:ext>
            </a:extLst>
          </p:cNvPr>
          <p:cNvSpPr/>
          <p:nvPr/>
        </p:nvSpPr>
        <p:spPr>
          <a:xfrm>
            <a:off x="847721" y="1436686"/>
            <a:ext cx="436561" cy="22225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0"/>
              <a:gd name="f7" fmla="val 66"/>
              <a:gd name="f8" fmla="val 1"/>
              <a:gd name="f9" fmla="val 3"/>
              <a:gd name="f10" fmla="val 2"/>
              <a:gd name="f11" fmla="val 8"/>
              <a:gd name="f12" fmla="val 11"/>
              <a:gd name="f13" fmla="val 7"/>
              <a:gd name="f14" fmla="val 14"/>
              <a:gd name="f15" fmla="val 10"/>
              <a:gd name="f16" fmla="val 43"/>
              <a:gd name="f17" fmla="val 36"/>
              <a:gd name="f18" fmla="val 76"/>
              <a:gd name="f19" fmla="val 51"/>
              <a:gd name="f20" fmla="val 113"/>
              <a:gd name="f21" fmla="val 59"/>
              <a:gd name="f22" fmla="val 118"/>
              <a:gd name="f23" fmla="val 60"/>
              <a:gd name="f24" fmla="val 124"/>
              <a:gd name="f25" fmla="val 129"/>
              <a:gd name="f26" fmla="val 63"/>
              <a:gd name="f27" fmla="val 65"/>
              <a:gd name="f28" fmla="val 128"/>
              <a:gd name="f29" fmla="val 126"/>
              <a:gd name="f30" fmla="val 105"/>
              <a:gd name="f31" fmla="val 85"/>
              <a:gd name="f32" fmla="val 57"/>
              <a:gd name="f33" fmla="val 49"/>
              <a:gd name="f34" fmla="val 41"/>
              <a:gd name="f35" fmla="val 38"/>
              <a:gd name="f36" fmla="val 19"/>
              <a:gd name="f37" fmla="val 24"/>
              <a:gd name="f38" fmla="+- 0 0 -90"/>
              <a:gd name="f39" fmla="*/ f3 1 130"/>
              <a:gd name="f40" fmla="*/ f4 1 66"/>
              <a:gd name="f41" fmla="val f5"/>
              <a:gd name="f42" fmla="val f6"/>
              <a:gd name="f43" fmla="val f7"/>
              <a:gd name="f44" fmla="*/ f38 f0 1"/>
              <a:gd name="f45" fmla="+- f43 0 f41"/>
              <a:gd name="f46" fmla="+- f42 0 f41"/>
              <a:gd name="f47" fmla="*/ f44 1 f2"/>
              <a:gd name="f48" fmla="*/ f46 1 130"/>
              <a:gd name="f49" fmla="*/ f45 1 66"/>
              <a:gd name="f50" fmla="*/ 1 f46 1"/>
              <a:gd name="f51" fmla="*/ 3 f45 1"/>
              <a:gd name="f52" fmla="*/ 0 f46 1"/>
              <a:gd name="f53" fmla="*/ 0 f45 1"/>
              <a:gd name="f54" fmla="*/ 2 f46 1"/>
              <a:gd name="f55" fmla="*/ 14 f46 1"/>
              <a:gd name="f56" fmla="*/ 10 f45 1"/>
              <a:gd name="f57" fmla="*/ 113 f46 1"/>
              <a:gd name="f58" fmla="*/ 59 f45 1"/>
              <a:gd name="f59" fmla="*/ 129 f46 1"/>
              <a:gd name="f60" fmla="*/ 63 f45 1"/>
              <a:gd name="f61" fmla="*/ 126 f46 1"/>
              <a:gd name="f62" fmla="*/ 66 f45 1"/>
              <a:gd name="f63" fmla="*/ 66 f46 1"/>
              <a:gd name="f64" fmla="*/ 49 f45 1"/>
              <a:gd name="f65" fmla="+- f47 0 f1"/>
              <a:gd name="f66" fmla="*/ f50 1 130"/>
              <a:gd name="f67" fmla="*/ f51 1 66"/>
              <a:gd name="f68" fmla="*/ f52 1 130"/>
              <a:gd name="f69" fmla="*/ f53 1 66"/>
              <a:gd name="f70" fmla="*/ f54 1 130"/>
              <a:gd name="f71" fmla="*/ f55 1 130"/>
              <a:gd name="f72" fmla="*/ f56 1 66"/>
              <a:gd name="f73" fmla="*/ f57 1 130"/>
              <a:gd name="f74" fmla="*/ f58 1 66"/>
              <a:gd name="f75" fmla="*/ f59 1 130"/>
              <a:gd name="f76" fmla="*/ f60 1 66"/>
              <a:gd name="f77" fmla="*/ f61 1 130"/>
              <a:gd name="f78" fmla="*/ f62 1 66"/>
              <a:gd name="f79" fmla="*/ f63 1 130"/>
              <a:gd name="f80" fmla="*/ f64 1 66"/>
              <a:gd name="f81" fmla="*/ 0 1 f48"/>
              <a:gd name="f82" fmla="*/ f42 1 f48"/>
              <a:gd name="f83" fmla="*/ 0 1 f49"/>
              <a:gd name="f84" fmla="*/ f43 1 f49"/>
              <a:gd name="f85" fmla="*/ f66 1 f48"/>
              <a:gd name="f86" fmla="*/ f67 1 f49"/>
              <a:gd name="f87" fmla="*/ f68 1 f48"/>
              <a:gd name="f88" fmla="*/ f69 1 f49"/>
              <a:gd name="f89" fmla="*/ f70 1 f48"/>
              <a:gd name="f90" fmla="*/ f71 1 f48"/>
              <a:gd name="f91" fmla="*/ f72 1 f49"/>
              <a:gd name="f92" fmla="*/ f73 1 f48"/>
              <a:gd name="f93" fmla="*/ f74 1 f49"/>
              <a:gd name="f94" fmla="*/ f75 1 f48"/>
              <a:gd name="f95" fmla="*/ f76 1 f49"/>
              <a:gd name="f96" fmla="*/ f77 1 f48"/>
              <a:gd name="f97" fmla="*/ f78 1 f49"/>
              <a:gd name="f98" fmla="*/ f79 1 f48"/>
              <a:gd name="f99" fmla="*/ f80 1 f49"/>
              <a:gd name="f100" fmla="*/ f81 f39 1"/>
              <a:gd name="f101" fmla="*/ f82 f39 1"/>
              <a:gd name="f102" fmla="*/ f84 f40 1"/>
              <a:gd name="f103" fmla="*/ f83 f40 1"/>
              <a:gd name="f104" fmla="*/ f85 f39 1"/>
              <a:gd name="f105" fmla="*/ f86 f40 1"/>
              <a:gd name="f106" fmla="*/ f87 f39 1"/>
              <a:gd name="f107" fmla="*/ f88 f40 1"/>
              <a:gd name="f108" fmla="*/ f89 f39 1"/>
              <a:gd name="f109" fmla="*/ f90 f39 1"/>
              <a:gd name="f110" fmla="*/ f91 f40 1"/>
              <a:gd name="f111" fmla="*/ f92 f39 1"/>
              <a:gd name="f112" fmla="*/ f93 f40 1"/>
              <a:gd name="f113" fmla="*/ f94 f39 1"/>
              <a:gd name="f114" fmla="*/ f95 f40 1"/>
              <a:gd name="f115" fmla="*/ f96 f39 1"/>
              <a:gd name="f116" fmla="*/ f97 f40 1"/>
              <a:gd name="f117" fmla="*/ f98 f39 1"/>
              <a:gd name="f118" fmla="*/ f99 f4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5">
                <a:pos x="f104" y="f105"/>
              </a:cxn>
              <a:cxn ang="f65">
                <a:pos x="f106" y="f107"/>
              </a:cxn>
              <a:cxn ang="f65">
                <a:pos x="f108" y="f107"/>
              </a:cxn>
              <a:cxn ang="f65">
                <a:pos x="f109" y="f110"/>
              </a:cxn>
              <a:cxn ang="f65">
                <a:pos x="f111" y="f112"/>
              </a:cxn>
              <a:cxn ang="f65">
                <a:pos x="f113" y="f114"/>
              </a:cxn>
              <a:cxn ang="f65">
                <a:pos x="f115" y="f116"/>
              </a:cxn>
              <a:cxn ang="f65">
                <a:pos x="f117" y="f118"/>
              </a:cxn>
              <a:cxn ang="f65">
                <a:pos x="f104" y="f105"/>
              </a:cxn>
            </a:cxnLst>
            <a:rect l="f100" t="f103" r="f101" b="f102"/>
            <a:pathLst>
              <a:path w="130" h="66">
                <a:moveTo>
                  <a:pt x="f8" y="f9"/>
                </a:moveTo>
                <a:cubicBezTo>
                  <a:pt x="f5" y="f10"/>
                  <a:pt x="f5" y="f8"/>
                  <a:pt x="f5" y="f5"/>
                </a:cubicBezTo>
                <a:cubicBezTo>
                  <a:pt x="f5" y="f5"/>
                  <a:pt x="f8" y="f5"/>
                  <a:pt x="f10" y="f5"/>
                </a:cubicBezTo>
                <a:cubicBezTo>
                  <a:pt x="f11" y="f8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3"/>
                  <a:pt x="f25" y="f26"/>
                </a:cubicBezTo>
                <a:cubicBezTo>
                  <a:pt x="f6" y="f27"/>
                  <a:pt x="f28" y="f27"/>
                  <a:pt x="f29" y="f7"/>
                </a:cubicBezTo>
                <a:cubicBezTo>
                  <a:pt x="f30" y="f26"/>
                  <a:pt x="f31" y="f32"/>
                  <a:pt x="f7" y="f33"/>
                </a:cubicBezTo>
                <a:cubicBezTo>
                  <a:pt x="f34" y="f35"/>
                  <a:pt x="f36" y="f37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6" name="Freeform 78">
            <a:extLst>
              <a:ext uri="{FF2B5EF4-FFF2-40B4-BE49-F238E27FC236}">
                <a16:creationId xmlns:a16="http://schemas.microsoft.com/office/drawing/2014/main" id="{B19CF3EB-B955-AC55-1182-59D19BA74BE9}"/>
              </a:ext>
            </a:extLst>
          </p:cNvPr>
          <p:cNvSpPr/>
          <p:nvPr/>
        </p:nvSpPr>
        <p:spPr>
          <a:xfrm>
            <a:off x="3233739" y="1706563"/>
            <a:ext cx="165104" cy="45560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9"/>
              <a:gd name="f7" fmla="val 135"/>
              <a:gd name="f8" fmla="val 47"/>
              <a:gd name="f9" fmla="val 129"/>
              <a:gd name="f10" fmla="val 131"/>
              <a:gd name="f11" fmla="val 46"/>
              <a:gd name="f12" fmla="val 132"/>
              <a:gd name="f13" fmla="val 45"/>
              <a:gd name="f14" fmla="val 130"/>
              <a:gd name="f15" fmla="val 128"/>
              <a:gd name="f16" fmla="val 42"/>
              <a:gd name="f17" fmla="val 127"/>
              <a:gd name="f18" fmla="val 124"/>
              <a:gd name="f19" fmla="val 121"/>
              <a:gd name="f20" fmla="val 81"/>
              <a:gd name="f21" fmla="val 27"/>
              <a:gd name="f22" fmla="val 7"/>
              <a:gd name="f23" fmla="val 14"/>
              <a:gd name="f24" fmla="val 4"/>
              <a:gd name="f25" fmla="val 10"/>
              <a:gd name="f26" fmla="val 1"/>
              <a:gd name="f27" fmla="val 2"/>
              <a:gd name="f28" fmla="val 22"/>
              <a:gd name="f29" fmla="val 26"/>
              <a:gd name="f30" fmla="val 36"/>
              <a:gd name="f31" fmla="val 54"/>
              <a:gd name="f32" fmla="val 43"/>
              <a:gd name="f33" fmla="val 86"/>
              <a:gd name="f34" fmla="val 100"/>
              <a:gd name="f35" fmla="val 114"/>
              <a:gd name="f36" fmla="+- 0 0 -90"/>
              <a:gd name="f37" fmla="*/ f3 1 49"/>
              <a:gd name="f38" fmla="*/ f4 1 135"/>
              <a:gd name="f39" fmla="val f5"/>
              <a:gd name="f40" fmla="val f6"/>
              <a:gd name="f41" fmla="val f7"/>
              <a:gd name="f42" fmla="*/ f36 f0 1"/>
              <a:gd name="f43" fmla="+- f41 0 f39"/>
              <a:gd name="f44" fmla="+- f40 0 f39"/>
              <a:gd name="f45" fmla="*/ f42 1 f2"/>
              <a:gd name="f46" fmla="*/ f44 1 49"/>
              <a:gd name="f47" fmla="*/ f43 1 135"/>
              <a:gd name="f48" fmla="*/ 47 f44 1"/>
              <a:gd name="f49" fmla="*/ 129 f43 1"/>
              <a:gd name="f50" fmla="*/ 45 f44 1"/>
              <a:gd name="f51" fmla="*/ 135 f43 1"/>
              <a:gd name="f52" fmla="*/ 128 f43 1"/>
              <a:gd name="f53" fmla="*/ 42 f44 1"/>
              <a:gd name="f54" fmla="*/ 121 f43 1"/>
              <a:gd name="f55" fmla="*/ 7 f44 1"/>
              <a:gd name="f56" fmla="*/ 14 f43 1"/>
              <a:gd name="f57" fmla="*/ 0 f44 1"/>
              <a:gd name="f58" fmla="*/ 1 f43 1"/>
              <a:gd name="f59" fmla="*/ 4 f44 1"/>
              <a:gd name="f60" fmla="*/ 0 f43 1"/>
              <a:gd name="f61" fmla="*/ 43 f44 1"/>
              <a:gd name="f62" fmla="*/ 86 f43 1"/>
              <a:gd name="f63" fmla="+- f45 0 f1"/>
              <a:gd name="f64" fmla="*/ f48 1 49"/>
              <a:gd name="f65" fmla="*/ f49 1 135"/>
              <a:gd name="f66" fmla="*/ f50 1 49"/>
              <a:gd name="f67" fmla="*/ f51 1 135"/>
              <a:gd name="f68" fmla="*/ f52 1 135"/>
              <a:gd name="f69" fmla="*/ f53 1 49"/>
              <a:gd name="f70" fmla="*/ f54 1 135"/>
              <a:gd name="f71" fmla="*/ f55 1 49"/>
              <a:gd name="f72" fmla="*/ f56 1 135"/>
              <a:gd name="f73" fmla="*/ f57 1 49"/>
              <a:gd name="f74" fmla="*/ f58 1 135"/>
              <a:gd name="f75" fmla="*/ f59 1 49"/>
              <a:gd name="f76" fmla="*/ f60 1 135"/>
              <a:gd name="f77" fmla="*/ f61 1 49"/>
              <a:gd name="f78" fmla="*/ f62 1 135"/>
              <a:gd name="f79" fmla="*/ 0 1 f46"/>
              <a:gd name="f80" fmla="*/ f40 1 f46"/>
              <a:gd name="f81" fmla="*/ 0 1 f47"/>
              <a:gd name="f82" fmla="*/ f41 1 f47"/>
              <a:gd name="f83" fmla="*/ f64 1 f46"/>
              <a:gd name="f84" fmla="*/ f65 1 f47"/>
              <a:gd name="f85" fmla="*/ f66 1 f46"/>
              <a:gd name="f86" fmla="*/ f67 1 f47"/>
              <a:gd name="f87" fmla="*/ f68 1 f47"/>
              <a:gd name="f88" fmla="*/ f69 1 f46"/>
              <a:gd name="f89" fmla="*/ f70 1 f47"/>
              <a:gd name="f90" fmla="*/ f71 1 f46"/>
              <a:gd name="f91" fmla="*/ f72 1 f47"/>
              <a:gd name="f92" fmla="*/ f73 1 f46"/>
              <a:gd name="f93" fmla="*/ f74 1 f47"/>
              <a:gd name="f94" fmla="*/ f75 1 f46"/>
              <a:gd name="f95" fmla="*/ f76 1 f47"/>
              <a:gd name="f96" fmla="*/ f77 1 f46"/>
              <a:gd name="f97" fmla="*/ f78 1 f47"/>
              <a:gd name="f98" fmla="*/ f79 f37 1"/>
              <a:gd name="f99" fmla="*/ f80 f37 1"/>
              <a:gd name="f100" fmla="*/ f82 f38 1"/>
              <a:gd name="f101" fmla="*/ f81 f38 1"/>
              <a:gd name="f102" fmla="*/ f83 f37 1"/>
              <a:gd name="f103" fmla="*/ f84 f38 1"/>
              <a:gd name="f104" fmla="*/ f85 f37 1"/>
              <a:gd name="f105" fmla="*/ f86 f38 1"/>
              <a:gd name="f106" fmla="*/ f87 f38 1"/>
              <a:gd name="f107" fmla="*/ f88 f37 1"/>
              <a:gd name="f108" fmla="*/ f89 f38 1"/>
              <a:gd name="f109" fmla="*/ f90 f37 1"/>
              <a:gd name="f110" fmla="*/ f91 f38 1"/>
              <a:gd name="f111" fmla="*/ f92 f37 1"/>
              <a:gd name="f112" fmla="*/ f93 f38 1"/>
              <a:gd name="f113" fmla="*/ f94 f37 1"/>
              <a:gd name="f114" fmla="*/ f95 f38 1"/>
              <a:gd name="f115" fmla="*/ f96 f37 1"/>
              <a:gd name="f116" fmla="*/ f97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3">
                <a:pos x="f102" y="f103"/>
              </a:cxn>
              <a:cxn ang="f63">
                <a:pos x="f104" y="f105"/>
              </a:cxn>
              <a:cxn ang="f63">
                <a:pos x="f104" y="f106"/>
              </a:cxn>
              <a:cxn ang="f63">
                <a:pos x="f107" y="f108"/>
              </a:cxn>
              <a:cxn ang="f63">
                <a:pos x="f109" y="f110"/>
              </a:cxn>
              <a:cxn ang="f63">
                <a:pos x="f111" y="f112"/>
              </a:cxn>
              <a:cxn ang="f63">
                <a:pos x="f113" y="f114"/>
              </a:cxn>
              <a:cxn ang="f63">
                <a:pos x="f115" y="f116"/>
              </a:cxn>
              <a:cxn ang="f63">
                <a:pos x="f102" y="f103"/>
              </a:cxn>
            </a:cxnLst>
            <a:rect l="f98" t="f101" r="f99" b="f100"/>
            <a:pathLst>
              <a:path w="49" h="135">
                <a:moveTo>
                  <a:pt x="f8" y="f9"/>
                </a:moveTo>
                <a:cubicBezTo>
                  <a:pt x="f8" y="f10"/>
                  <a:pt x="f11" y="f12"/>
                  <a:pt x="f13" y="f7"/>
                </a:cubicBezTo>
                <a:cubicBezTo>
                  <a:pt x="f13" y="f12"/>
                  <a:pt x="f13" y="f14"/>
                  <a:pt x="f13" y="f15"/>
                </a:cubicBezTo>
                <a:cubicBezTo>
                  <a:pt x="f16" y="f17"/>
                  <a:pt x="f16" y="f18"/>
                  <a:pt x="f16" y="f19"/>
                </a:cubicBezTo>
                <a:cubicBezTo>
                  <a:pt x="f16" y="f20"/>
                  <a:pt x="f21" y="f8"/>
                  <a:pt x="f22" y="f23"/>
                </a:cubicBezTo>
                <a:cubicBezTo>
                  <a:pt x="f24" y="f25"/>
                  <a:pt x="f5" y="f22"/>
                  <a:pt x="f5" y="f26"/>
                </a:cubicBezTo>
                <a:cubicBezTo>
                  <a:pt x="f26" y="f5"/>
                  <a:pt x="f27" y="f5"/>
                  <a:pt x="f24" y="f5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11" y="f34"/>
                  <a:pt x="f6" y="f35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7" name="Freeform 79">
            <a:extLst>
              <a:ext uri="{FF2B5EF4-FFF2-40B4-BE49-F238E27FC236}">
                <a16:creationId xmlns:a16="http://schemas.microsoft.com/office/drawing/2014/main" id="{88EEDB9B-3C18-8B83-25DF-95D612E13BEC}"/>
              </a:ext>
            </a:extLst>
          </p:cNvPr>
          <p:cNvSpPr/>
          <p:nvPr/>
        </p:nvSpPr>
        <p:spPr>
          <a:xfrm>
            <a:off x="3248021" y="1363663"/>
            <a:ext cx="450854" cy="16034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4"/>
              <a:gd name="f7" fmla="val 48"/>
              <a:gd name="f8" fmla="val 46"/>
              <a:gd name="f9" fmla="val 28"/>
              <a:gd name="f10" fmla="val 25"/>
              <a:gd name="f11" fmla="val 58"/>
              <a:gd name="f12" fmla="val 11"/>
              <a:gd name="f13" fmla="val 92"/>
              <a:gd name="f14" fmla="val 4"/>
              <a:gd name="f15" fmla="val 105"/>
              <a:gd name="f16" fmla="val 2"/>
              <a:gd name="f17" fmla="val 119"/>
              <a:gd name="f18" fmla="val 133"/>
              <a:gd name="f19" fmla="val 1"/>
              <a:gd name="f20" fmla="val 3"/>
              <a:gd name="f21" fmla="val 131"/>
              <a:gd name="f22" fmla="val 130"/>
              <a:gd name="f23" fmla="val 125"/>
              <a:gd name="f24" fmla="val 7"/>
              <a:gd name="f25" fmla="val 120"/>
              <a:gd name="f26" fmla="val 6"/>
              <a:gd name="f27" fmla="val 115"/>
              <a:gd name="f28" fmla="val 77"/>
              <a:gd name="f29" fmla="val 9"/>
              <a:gd name="f30" fmla="val 44"/>
              <a:gd name="f31" fmla="val 23"/>
              <a:gd name="f32" fmla="val 12"/>
              <a:gd name="f33" fmla="val 43"/>
              <a:gd name="f34" fmla="val 45"/>
              <a:gd name="f35" fmla="val 47"/>
              <a:gd name="f36" fmla="+- 0 0 -90"/>
              <a:gd name="f37" fmla="*/ f3 1 134"/>
              <a:gd name="f38" fmla="*/ f4 1 48"/>
              <a:gd name="f39" fmla="val f5"/>
              <a:gd name="f40" fmla="val f6"/>
              <a:gd name="f41" fmla="val f7"/>
              <a:gd name="f42" fmla="*/ f36 f0 1"/>
              <a:gd name="f43" fmla="+- f41 0 f39"/>
              <a:gd name="f44" fmla="+- f40 0 f39"/>
              <a:gd name="f45" fmla="*/ f42 1 f2"/>
              <a:gd name="f46" fmla="*/ f44 1 134"/>
              <a:gd name="f47" fmla="*/ f43 1 48"/>
              <a:gd name="f48" fmla="*/ 0 f44 1"/>
              <a:gd name="f49" fmla="*/ 46 f43 1"/>
              <a:gd name="f50" fmla="*/ 92 f44 1"/>
              <a:gd name="f51" fmla="*/ 4 f43 1"/>
              <a:gd name="f52" fmla="*/ 133 f44 1"/>
              <a:gd name="f53" fmla="*/ 1 f43 1"/>
              <a:gd name="f54" fmla="*/ 134 f44 1"/>
              <a:gd name="f55" fmla="*/ 3 f43 1"/>
              <a:gd name="f56" fmla="*/ 130 f44 1"/>
              <a:gd name="f57" fmla="*/ 115 f44 1"/>
              <a:gd name="f58" fmla="*/ 7 f43 1"/>
              <a:gd name="f59" fmla="*/ 12 f44 1"/>
              <a:gd name="f60" fmla="*/ 43 f43 1"/>
              <a:gd name="f61" fmla="*/ 2 f44 1"/>
              <a:gd name="f62" fmla="*/ 48 f43 1"/>
              <a:gd name="f63" fmla="+- f45 0 f1"/>
              <a:gd name="f64" fmla="*/ f48 1 134"/>
              <a:gd name="f65" fmla="*/ f49 1 48"/>
              <a:gd name="f66" fmla="*/ f50 1 134"/>
              <a:gd name="f67" fmla="*/ f51 1 48"/>
              <a:gd name="f68" fmla="*/ f52 1 134"/>
              <a:gd name="f69" fmla="*/ f53 1 48"/>
              <a:gd name="f70" fmla="*/ f54 1 134"/>
              <a:gd name="f71" fmla="*/ f55 1 48"/>
              <a:gd name="f72" fmla="*/ f56 1 134"/>
              <a:gd name="f73" fmla="*/ f57 1 134"/>
              <a:gd name="f74" fmla="*/ f58 1 48"/>
              <a:gd name="f75" fmla="*/ f59 1 134"/>
              <a:gd name="f76" fmla="*/ f60 1 48"/>
              <a:gd name="f77" fmla="*/ f61 1 134"/>
              <a:gd name="f78" fmla="*/ f62 1 48"/>
              <a:gd name="f79" fmla="*/ 0 1 f46"/>
              <a:gd name="f80" fmla="*/ f40 1 f46"/>
              <a:gd name="f81" fmla="*/ 0 1 f47"/>
              <a:gd name="f82" fmla="*/ f41 1 f47"/>
              <a:gd name="f83" fmla="*/ f64 1 f46"/>
              <a:gd name="f84" fmla="*/ f65 1 f47"/>
              <a:gd name="f85" fmla="*/ f66 1 f46"/>
              <a:gd name="f86" fmla="*/ f67 1 f47"/>
              <a:gd name="f87" fmla="*/ f68 1 f46"/>
              <a:gd name="f88" fmla="*/ f69 1 f47"/>
              <a:gd name="f89" fmla="*/ f70 1 f46"/>
              <a:gd name="f90" fmla="*/ f71 1 f47"/>
              <a:gd name="f91" fmla="*/ f72 1 f46"/>
              <a:gd name="f92" fmla="*/ f73 1 f46"/>
              <a:gd name="f93" fmla="*/ f74 1 f47"/>
              <a:gd name="f94" fmla="*/ f75 1 f46"/>
              <a:gd name="f95" fmla="*/ f76 1 f47"/>
              <a:gd name="f96" fmla="*/ f77 1 f46"/>
              <a:gd name="f97" fmla="*/ f78 1 f47"/>
              <a:gd name="f98" fmla="*/ f79 f37 1"/>
              <a:gd name="f99" fmla="*/ f80 f37 1"/>
              <a:gd name="f100" fmla="*/ f82 f38 1"/>
              <a:gd name="f101" fmla="*/ f81 f38 1"/>
              <a:gd name="f102" fmla="*/ f83 f37 1"/>
              <a:gd name="f103" fmla="*/ f84 f38 1"/>
              <a:gd name="f104" fmla="*/ f85 f37 1"/>
              <a:gd name="f105" fmla="*/ f86 f38 1"/>
              <a:gd name="f106" fmla="*/ f87 f37 1"/>
              <a:gd name="f107" fmla="*/ f88 f38 1"/>
              <a:gd name="f108" fmla="*/ f89 f37 1"/>
              <a:gd name="f109" fmla="*/ f90 f38 1"/>
              <a:gd name="f110" fmla="*/ f91 f37 1"/>
              <a:gd name="f111" fmla="*/ f92 f37 1"/>
              <a:gd name="f112" fmla="*/ f93 f38 1"/>
              <a:gd name="f113" fmla="*/ f94 f37 1"/>
              <a:gd name="f114" fmla="*/ f95 f38 1"/>
              <a:gd name="f115" fmla="*/ f96 f37 1"/>
              <a:gd name="f116" fmla="*/ f97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3">
                <a:pos x="f102" y="f103"/>
              </a:cxn>
              <a:cxn ang="f63">
                <a:pos x="f102" y="f103"/>
              </a:cxn>
              <a:cxn ang="f63">
                <a:pos x="f104" y="f105"/>
              </a:cxn>
              <a:cxn ang="f63">
                <a:pos x="f106" y="f107"/>
              </a:cxn>
              <a:cxn ang="f63">
                <a:pos x="f108" y="f109"/>
              </a:cxn>
              <a:cxn ang="f63">
                <a:pos x="f110" y="f105"/>
              </a:cxn>
              <a:cxn ang="f63">
                <a:pos x="f111" y="f112"/>
              </a:cxn>
              <a:cxn ang="f63">
                <a:pos x="f113" y="f114"/>
              </a:cxn>
              <a:cxn ang="f63">
                <a:pos x="f115" y="f116"/>
              </a:cxn>
              <a:cxn ang="f63">
                <a:pos x="f102" y="f103"/>
              </a:cxn>
            </a:cxnLst>
            <a:rect l="f98" t="f101" r="f99" b="f100"/>
            <a:pathLst>
              <a:path w="134" h="48">
                <a:moveTo>
                  <a:pt x="f5" y="f8"/>
                </a:moveTo>
                <a:cubicBezTo>
                  <a:pt x="f5" y="f8"/>
                  <a:pt x="f5" y="f8"/>
                  <a:pt x="f5" y="f8"/>
                </a:cubicBez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5"/>
                  <a:pt x="f18" y="f19"/>
                </a:cubicBezTo>
                <a:cubicBezTo>
                  <a:pt x="f18" y="f16"/>
                  <a:pt x="f6" y="f20"/>
                  <a:pt x="f6" y="f20"/>
                </a:cubicBezTo>
                <a:cubicBezTo>
                  <a:pt x="f18" y="f14"/>
                  <a:pt x="f21" y="f14"/>
                  <a:pt x="f22" y="f14"/>
                </a:cubicBezTo>
                <a:cubicBezTo>
                  <a:pt x="f23" y="f24"/>
                  <a:pt x="f25" y="f26"/>
                  <a:pt x="f27" y="f24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29" y="f34"/>
                  <a:pt x="f24" y="f7"/>
                  <a:pt x="f16" y="f7"/>
                </a:cubicBezTo>
                <a:cubicBezTo>
                  <a:pt x="f19" y="f7"/>
                  <a:pt x="f5" y="f35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8" name="Freeform 80">
            <a:extLst>
              <a:ext uri="{FF2B5EF4-FFF2-40B4-BE49-F238E27FC236}">
                <a16:creationId xmlns:a16="http://schemas.microsoft.com/office/drawing/2014/main" id="{C991326A-A046-DB56-7149-BAF20C7D9F20}"/>
              </a:ext>
            </a:extLst>
          </p:cNvPr>
          <p:cNvSpPr/>
          <p:nvPr/>
        </p:nvSpPr>
        <p:spPr>
          <a:xfrm>
            <a:off x="1533521" y="1666878"/>
            <a:ext cx="430216" cy="2190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8"/>
              <a:gd name="f7" fmla="val 65"/>
              <a:gd name="f8" fmla="val 127"/>
              <a:gd name="f9" fmla="val 63"/>
              <a:gd name="f10" fmla="val 64"/>
              <a:gd name="f11" fmla="val 126"/>
              <a:gd name="f12" fmla="val 120"/>
              <a:gd name="f13" fmla="val 117"/>
              <a:gd name="f14" fmla="val 58"/>
              <a:gd name="f15" fmla="val 112"/>
              <a:gd name="f16" fmla="val 54"/>
              <a:gd name="f17" fmla="val 88"/>
              <a:gd name="f18" fmla="val 33"/>
              <a:gd name="f19" fmla="val 60"/>
              <a:gd name="f20" fmla="val 19"/>
              <a:gd name="f21" fmla="val 29"/>
              <a:gd name="f22" fmla="val 10"/>
              <a:gd name="f23" fmla="val 22"/>
              <a:gd name="f24" fmla="val 8"/>
              <a:gd name="f25" fmla="val 15"/>
              <a:gd name="f26" fmla="val 6"/>
              <a:gd name="f27" fmla="val 7"/>
              <a:gd name="f28" fmla="val 5"/>
              <a:gd name="f29" fmla="val 3"/>
              <a:gd name="f30" fmla="val 1"/>
              <a:gd name="f31" fmla="val 2"/>
              <a:gd name="f32" fmla="val 21"/>
              <a:gd name="f33" fmla="val 40"/>
              <a:gd name="f34" fmla="val 84"/>
              <a:gd name="f35" fmla="val 26"/>
              <a:gd name="f36" fmla="val 108"/>
              <a:gd name="f37" fmla="val 41"/>
              <a:gd name="f38" fmla="+- 0 0 -90"/>
              <a:gd name="f39" fmla="*/ f3 1 128"/>
              <a:gd name="f40" fmla="*/ f4 1 65"/>
              <a:gd name="f41" fmla="val f5"/>
              <a:gd name="f42" fmla="val f6"/>
              <a:gd name="f43" fmla="val f7"/>
              <a:gd name="f44" fmla="*/ f38 f0 1"/>
              <a:gd name="f45" fmla="+- f43 0 f41"/>
              <a:gd name="f46" fmla="+- f42 0 f41"/>
              <a:gd name="f47" fmla="*/ f44 1 f2"/>
              <a:gd name="f48" fmla="*/ f46 1 128"/>
              <a:gd name="f49" fmla="*/ f45 1 65"/>
              <a:gd name="f50" fmla="*/ 127 f46 1"/>
              <a:gd name="f51" fmla="*/ 63 f45 1"/>
              <a:gd name="f52" fmla="*/ 128 f46 1"/>
              <a:gd name="f53" fmla="*/ 65 f45 1"/>
              <a:gd name="f54" fmla="*/ 126 f46 1"/>
              <a:gd name="f55" fmla="*/ 112 f46 1"/>
              <a:gd name="f56" fmla="*/ 54 f45 1"/>
              <a:gd name="f57" fmla="*/ 29 f46 1"/>
              <a:gd name="f58" fmla="*/ 10 f45 1"/>
              <a:gd name="f59" fmla="*/ 7 f46 1"/>
              <a:gd name="f60" fmla="*/ 5 f45 1"/>
              <a:gd name="f61" fmla="*/ 1 f46 1"/>
              <a:gd name="f62" fmla="*/ 2 f45 1"/>
              <a:gd name="f63" fmla="*/ 2 f46 1"/>
              <a:gd name="f64" fmla="*/ 0 f45 1"/>
              <a:gd name="f65" fmla="*/ 58 f46 1"/>
              <a:gd name="f66" fmla="*/ 15 f45 1"/>
              <a:gd name="f67" fmla="+- f47 0 f1"/>
              <a:gd name="f68" fmla="*/ f50 1 128"/>
              <a:gd name="f69" fmla="*/ f51 1 65"/>
              <a:gd name="f70" fmla="*/ f52 1 128"/>
              <a:gd name="f71" fmla="*/ f53 1 65"/>
              <a:gd name="f72" fmla="*/ f54 1 128"/>
              <a:gd name="f73" fmla="*/ f55 1 128"/>
              <a:gd name="f74" fmla="*/ f56 1 65"/>
              <a:gd name="f75" fmla="*/ f57 1 128"/>
              <a:gd name="f76" fmla="*/ f58 1 65"/>
              <a:gd name="f77" fmla="*/ f59 1 128"/>
              <a:gd name="f78" fmla="*/ f60 1 65"/>
              <a:gd name="f79" fmla="*/ f61 1 128"/>
              <a:gd name="f80" fmla="*/ f62 1 65"/>
              <a:gd name="f81" fmla="*/ f63 1 128"/>
              <a:gd name="f82" fmla="*/ f64 1 65"/>
              <a:gd name="f83" fmla="*/ f65 1 128"/>
              <a:gd name="f84" fmla="*/ f66 1 65"/>
              <a:gd name="f85" fmla="*/ 0 1 f48"/>
              <a:gd name="f86" fmla="*/ f42 1 f48"/>
              <a:gd name="f87" fmla="*/ 0 1 f49"/>
              <a:gd name="f88" fmla="*/ f43 1 f49"/>
              <a:gd name="f89" fmla="*/ f68 1 f48"/>
              <a:gd name="f90" fmla="*/ f69 1 f49"/>
              <a:gd name="f91" fmla="*/ f70 1 f48"/>
              <a:gd name="f92" fmla="*/ f71 1 f49"/>
              <a:gd name="f93" fmla="*/ f72 1 f48"/>
              <a:gd name="f94" fmla="*/ f73 1 f48"/>
              <a:gd name="f95" fmla="*/ f74 1 f49"/>
              <a:gd name="f96" fmla="*/ f75 1 f48"/>
              <a:gd name="f97" fmla="*/ f76 1 f49"/>
              <a:gd name="f98" fmla="*/ f77 1 f48"/>
              <a:gd name="f99" fmla="*/ f78 1 f49"/>
              <a:gd name="f100" fmla="*/ f79 1 f48"/>
              <a:gd name="f101" fmla="*/ f80 1 f49"/>
              <a:gd name="f102" fmla="*/ f81 1 f48"/>
              <a:gd name="f103" fmla="*/ f82 1 f49"/>
              <a:gd name="f104" fmla="*/ f83 1 f48"/>
              <a:gd name="f105" fmla="*/ f84 1 f49"/>
              <a:gd name="f106" fmla="*/ f85 f39 1"/>
              <a:gd name="f107" fmla="*/ f86 f39 1"/>
              <a:gd name="f108" fmla="*/ f88 f40 1"/>
              <a:gd name="f109" fmla="*/ f87 f40 1"/>
              <a:gd name="f110" fmla="*/ f89 f39 1"/>
              <a:gd name="f111" fmla="*/ f90 f40 1"/>
              <a:gd name="f112" fmla="*/ f91 f39 1"/>
              <a:gd name="f113" fmla="*/ f92 f40 1"/>
              <a:gd name="f114" fmla="*/ f93 f39 1"/>
              <a:gd name="f115" fmla="*/ f94 f39 1"/>
              <a:gd name="f116" fmla="*/ f95 f40 1"/>
              <a:gd name="f117" fmla="*/ f96 f39 1"/>
              <a:gd name="f118" fmla="*/ f97 f40 1"/>
              <a:gd name="f119" fmla="*/ f98 f39 1"/>
              <a:gd name="f120" fmla="*/ f99 f40 1"/>
              <a:gd name="f121" fmla="*/ f100 f39 1"/>
              <a:gd name="f122" fmla="*/ f101 f40 1"/>
              <a:gd name="f123" fmla="*/ f102 f39 1"/>
              <a:gd name="f124" fmla="*/ f103 f40 1"/>
              <a:gd name="f125" fmla="*/ f104 f39 1"/>
              <a:gd name="f126" fmla="*/ f105 f4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7">
                <a:pos x="f110" y="f111"/>
              </a:cxn>
              <a:cxn ang="f67">
                <a:pos x="f112" y="f113"/>
              </a:cxn>
              <a:cxn ang="f67">
                <a:pos x="f114" y="f113"/>
              </a:cxn>
              <a:cxn ang="f67">
                <a:pos x="f115" y="f116"/>
              </a:cxn>
              <a:cxn ang="f67">
                <a:pos x="f117" y="f118"/>
              </a:cxn>
              <a:cxn ang="f67">
                <a:pos x="f119" y="f120"/>
              </a:cxn>
              <a:cxn ang="f67">
                <a:pos x="f121" y="f122"/>
              </a:cxn>
              <a:cxn ang="f67">
                <a:pos x="f123" y="f124"/>
              </a:cxn>
              <a:cxn ang="f67">
                <a:pos x="f125" y="f126"/>
              </a:cxn>
              <a:cxn ang="f67">
                <a:pos x="f110" y="f111"/>
              </a:cxn>
            </a:cxnLst>
            <a:rect l="f106" t="f109" r="f107" b="f108"/>
            <a:pathLst>
              <a:path w="128" h="65">
                <a:moveTo>
                  <a:pt x="f8" y="f9"/>
                </a:moveTo>
                <a:cubicBezTo>
                  <a:pt x="f6" y="f9"/>
                  <a:pt x="f6" y="f10"/>
                  <a:pt x="f6" y="f7"/>
                </a:cubicBezTo>
                <a:cubicBezTo>
                  <a:pt x="f6" y="f7"/>
                  <a:pt x="f8" y="f7"/>
                  <a:pt x="f11" y="f7"/>
                </a:cubicBezTo>
                <a:cubicBezTo>
                  <a:pt x="f12" y="f9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8" y="f28"/>
                  <a:pt x="f29" y="f28"/>
                  <a:pt x="f30" y="f31"/>
                </a:cubicBezTo>
                <a:cubicBezTo>
                  <a:pt x="f30" y="f30"/>
                  <a:pt x="f5" y="f5"/>
                  <a:pt x="f31" y="f5"/>
                </a:cubicBezTo>
                <a:cubicBezTo>
                  <a:pt x="f32" y="f31"/>
                  <a:pt x="f33" y="f27"/>
                  <a:pt x="f14" y="f25"/>
                </a:cubicBezTo>
                <a:cubicBezTo>
                  <a:pt x="f34" y="f35"/>
                  <a:pt x="f36" y="f37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79" name="Freeform 81">
            <a:extLst>
              <a:ext uri="{FF2B5EF4-FFF2-40B4-BE49-F238E27FC236}">
                <a16:creationId xmlns:a16="http://schemas.microsoft.com/office/drawing/2014/main" id="{F1B8589F-169A-A279-1F9A-1F6C111C2F1C}"/>
              </a:ext>
            </a:extLst>
          </p:cNvPr>
          <p:cNvSpPr/>
          <p:nvPr/>
        </p:nvSpPr>
        <p:spPr>
          <a:xfrm>
            <a:off x="3154359" y="1052510"/>
            <a:ext cx="217490" cy="42862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5"/>
              <a:gd name="f7" fmla="val 127"/>
              <a:gd name="f8" fmla="val 63"/>
              <a:gd name="f9" fmla="val 64"/>
              <a:gd name="f10" fmla="val 1"/>
              <a:gd name="f11" fmla="val 2"/>
              <a:gd name="f12" fmla="val 6"/>
              <a:gd name="f13" fmla="val 62"/>
              <a:gd name="f14" fmla="val 7"/>
              <a:gd name="f15" fmla="val 60"/>
              <a:gd name="f16" fmla="val 9"/>
              <a:gd name="f17" fmla="val 35"/>
              <a:gd name="f18" fmla="val 36"/>
              <a:gd name="f19" fmla="val 18"/>
              <a:gd name="f20" fmla="val 68"/>
              <a:gd name="f21" fmla="val 10"/>
              <a:gd name="f22" fmla="val 104"/>
              <a:gd name="f23" fmla="val 8"/>
              <a:gd name="f24" fmla="val 112"/>
              <a:gd name="f25" fmla="val 120"/>
              <a:gd name="f26" fmla="val 3"/>
              <a:gd name="f27" fmla="val 126"/>
              <a:gd name="f28" fmla="val 123"/>
              <a:gd name="f29" fmla="val 121"/>
              <a:gd name="f30" fmla="val 92"/>
              <a:gd name="f31" fmla="val 16"/>
              <a:gd name="f32" fmla="val 31"/>
              <a:gd name="f33" fmla="val 39"/>
              <a:gd name="f34" fmla="val 40"/>
              <a:gd name="f35" fmla="val 25"/>
              <a:gd name="f36" fmla="val 50"/>
              <a:gd name="f37" fmla="val 11"/>
              <a:gd name="f38" fmla="+- 0 0 -90"/>
              <a:gd name="f39" fmla="*/ f3 1 65"/>
              <a:gd name="f40" fmla="*/ f4 1 127"/>
              <a:gd name="f41" fmla="val f5"/>
              <a:gd name="f42" fmla="val f6"/>
              <a:gd name="f43" fmla="val f7"/>
              <a:gd name="f44" fmla="*/ f38 f0 1"/>
              <a:gd name="f45" fmla="+- f43 0 f41"/>
              <a:gd name="f46" fmla="+- f42 0 f41"/>
              <a:gd name="f47" fmla="*/ f44 1 f2"/>
              <a:gd name="f48" fmla="*/ f46 1 65"/>
              <a:gd name="f49" fmla="*/ f45 1 127"/>
              <a:gd name="f50" fmla="*/ 63 f46 1"/>
              <a:gd name="f51" fmla="*/ 0 f45 1"/>
              <a:gd name="f52" fmla="*/ 65 f46 1"/>
              <a:gd name="f53" fmla="*/ 2 f45 1"/>
              <a:gd name="f54" fmla="*/ 60 f46 1"/>
              <a:gd name="f55" fmla="*/ 9 f45 1"/>
              <a:gd name="f56" fmla="*/ 10 f46 1"/>
              <a:gd name="f57" fmla="*/ 104 f45 1"/>
              <a:gd name="f58" fmla="*/ 3 f46 1"/>
              <a:gd name="f59" fmla="*/ 127 f45 1"/>
              <a:gd name="f60" fmla="*/ 1 f46 1"/>
              <a:gd name="f61" fmla="*/ 121 f45 1"/>
              <a:gd name="f62" fmla="*/ 31 f46 1"/>
              <a:gd name="f63" fmla="*/ 39 f45 1"/>
              <a:gd name="f64" fmla="+- f47 0 f1"/>
              <a:gd name="f65" fmla="*/ f50 1 65"/>
              <a:gd name="f66" fmla="*/ f51 1 127"/>
              <a:gd name="f67" fmla="*/ f52 1 65"/>
              <a:gd name="f68" fmla="*/ f53 1 127"/>
              <a:gd name="f69" fmla="*/ f54 1 65"/>
              <a:gd name="f70" fmla="*/ f55 1 127"/>
              <a:gd name="f71" fmla="*/ f56 1 65"/>
              <a:gd name="f72" fmla="*/ f57 1 127"/>
              <a:gd name="f73" fmla="*/ f58 1 65"/>
              <a:gd name="f74" fmla="*/ f59 1 127"/>
              <a:gd name="f75" fmla="*/ f60 1 65"/>
              <a:gd name="f76" fmla="*/ f61 1 127"/>
              <a:gd name="f77" fmla="*/ f62 1 65"/>
              <a:gd name="f78" fmla="*/ f63 1 127"/>
              <a:gd name="f79" fmla="*/ 0 1 f48"/>
              <a:gd name="f80" fmla="*/ f42 1 f48"/>
              <a:gd name="f81" fmla="*/ 0 1 f49"/>
              <a:gd name="f82" fmla="*/ f43 1 f49"/>
              <a:gd name="f83" fmla="*/ f65 1 f48"/>
              <a:gd name="f84" fmla="*/ f66 1 f49"/>
              <a:gd name="f85" fmla="*/ f67 1 f48"/>
              <a:gd name="f86" fmla="*/ f68 1 f49"/>
              <a:gd name="f87" fmla="*/ f69 1 f48"/>
              <a:gd name="f88" fmla="*/ f70 1 f49"/>
              <a:gd name="f89" fmla="*/ f71 1 f48"/>
              <a:gd name="f90" fmla="*/ f72 1 f49"/>
              <a:gd name="f91" fmla="*/ f73 1 f48"/>
              <a:gd name="f92" fmla="*/ f74 1 f49"/>
              <a:gd name="f93" fmla="*/ f75 1 f48"/>
              <a:gd name="f94" fmla="*/ f76 1 f49"/>
              <a:gd name="f95" fmla="*/ f77 1 f48"/>
              <a:gd name="f96" fmla="*/ f78 1 f49"/>
              <a:gd name="f97" fmla="*/ f79 f39 1"/>
              <a:gd name="f98" fmla="*/ f80 f39 1"/>
              <a:gd name="f99" fmla="*/ f82 f40 1"/>
              <a:gd name="f100" fmla="*/ f81 f40 1"/>
              <a:gd name="f101" fmla="*/ f83 f39 1"/>
              <a:gd name="f102" fmla="*/ f84 f40 1"/>
              <a:gd name="f103" fmla="*/ f85 f39 1"/>
              <a:gd name="f104" fmla="*/ f86 f40 1"/>
              <a:gd name="f105" fmla="*/ f87 f39 1"/>
              <a:gd name="f106" fmla="*/ f88 f40 1"/>
              <a:gd name="f107" fmla="*/ f89 f39 1"/>
              <a:gd name="f108" fmla="*/ f90 f40 1"/>
              <a:gd name="f109" fmla="*/ f91 f39 1"/>
              <a:gd name="f110" fmla="*/ f92 f40 1"/>
              <a:gd name="f111" fmla="*/ f93 f39 1"/>
              <a:gd name="f112" fmla="*/ f94 f40 1"/>
              <a:gd name="f113" fmla="*/ f95 f39 1"/>
              <a:gd name="f114" fmla="*/ f96 f4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4">
                <a:pos x="f101" y="f102"/>
              </a:cxn>
              <a:cxn ang="f64">
                <a:pos x="f103" y="f104"/>
              </a:cxn>
              <a:cxn ang="f64">
                <a:pos x="f105" y="f106"/>
              </a:cxn>
              <a:cxn ang="f64">
                <a:pos x="f107" y="f108"/>
              </a:cxn>
              <a:cxn ang="f64">
                <a:pos x="f109" y="f110"/>
              </a:cxn>
              <a:cxn ang="f64">
                <a:pos x="f111" y="f112"/>
              </a:cxn>
              <a:cxn ang="f64">
                <a:pos x="f113" y="f114"/>
              </a:cxn>
              <a:cxn ang="f64">
                <a:pos x="f101" y="f102"/>
              </a:cxn>
            </a:cxnLst>
            <a:rect l="f97" t="f100" r="f98" b="f99"/>
            <a:pathLst>
              <a:path w="65" h="127">
                <a:moveTo>
                  <a:pt x="f8" y="f5"/>
                </a:moveTo>
                <a:cubicBezTo>
                  <a:pt x="f9" y="f5"/>
                  <a:pt x="f6" y="f10"/>
                  <a:pt x="f6" y="f11"/>
                </a:cubicBezTo>
                <a:cubicBezTo>
                  <a:pt x="f6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14" y="f25"/>
                  <a:pt x="f26" y="f7"/>
                </a:cubicBezTo>
                <a:cubicBezTo>
                  <a:pt x="f5" y="f27"/>
                  <a:pt x="f11" y="f28"/>
                  <a:pt x="f10" y="f29"/>
                </a:cubicBezTo>
                <a:cubicBezTo>
                  <a:pt x="f12" y="f30"/>
                  <a:pt x="f31" y="f9"/>
                  <a:pt x="f32" y="f33"/>
                </a:cubicBezTo>
                <a:cubicBezTo>
                  <a:pt x="f34" y="f35"/>
                  <a:pt x="f36" y="f37"/>
                  <a:pt x="f8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0" name="Freeform 82">
            <a:extLst>
              <a:ext uri="{FF2B5EF4-FFF2-40B4-BE49-F238E27FC236}">
                <a16:creationId xmlns:a16="http://schemas.microsoft.com/office/drawing/2014/main" id="{AAE26C78-DA68-FF83-A48A-1BC219ADF7BF}"/>
              </a:ext>
            </a:extLst>
          </p:cNvPr>
          <p:cNvSpPr/>
          <p:nvPr/>
        </p:nvSpPr>
        <p:spPr>
          <a:xfrm>
            <a:off x="1406530" y="1093786"/>
            <a:ext cx="227008" cy="44132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8"/>
              <a:gd name="f7" fmla="val 131"/>
              <a:gd name="f8" fmla="val 63"/>
              <a:gd name="f9" fmla="val 4"/>
              <a:gd name="f10" fmla="val 64"/>
              <a:gd name="f11" fmla="val 5"/>
              <a:gd name="f12" fmla="val 66"/>
              <a:gd name="f13" fmla="val 67"/>
              <a:gd name="f14" fmla="val 7"/>
              <a:gd name="f15" fmla="val 8"/>
              <a:gd name="f16" fmla="val 10"/>
              <a:gd name="f17" fmla="val 31"/>
              <a:gd name="f18" fmla="val 41"/>
              <a:gd name="f19" fmla="val 14"/>
              <a:gd name="f20" fmla="val 81"/>
              <a:gd name="f21" fmla="val 6"/>
              <a:gd name="f22" fmla="val 125"/>
              <a:gd name="f23" fmla="val 128"/>
              <a:gd name="f24" fmla="val 130"/>
              <a:gd name="f25" fmla="val 3"/>
              <a:gd name="f26" fmla="val 127"/>
              <a:gd name="f27" fmla="val 2"/>
              <a:gd name="f28" fmla="val 78"/>
              <a:gd name="f29" fmla="val 28"/>
              <a:gd name="f30" fmla="val 37"/>
              <a:gd name="f31" fmla="+- 0 0 -90"/>
              <a:gd name="f32" fmla="*/ f3 1 68"/>
              <a:gd name="f33" fmla="*/ f4 1 131"/>
              <a:gd name="f34" fmla="val f5"/>
              <a:gd name="f35" fmla="val f6"/>
              <a:gd name="f36" fmla="val f7"/>
              <a:gd name="f37" fmla="*/ f31 f0 1"/>
              <a:gd name="f38" fmla="+- f36 0 f34"/>
              <a:gd name="f39" fmla="+- f35 0 f34"/>
              <a:gd name="f40" fmla="*/ f37 1 f2"/>
              <a:gd name="f41" fmla="*/ f39 1 68"/>
              <a:gd name="f42" fmla="*/ f38 1 131"/>
              <a:gd name="f43" fmla="*/ 63 f39 1"/>
              <a:gd name="f44" fmla="*/ 4 f38 1"/>
              <a:gd name="f45" fmla="*/ 67 f39 1"/>
              <a:gd name="f46" fmla="*/ 64 f39 1"/>
              <a:gd name="f47" fmla="*/ 10 f38 1"/>
              <a:gd name="f48" fmla="*/ 6 f39 1"/>
              <a:gd name="f49" fmla="*/ 125 f38 1"/>
              <a:gd name="f50" fmla="*/ 4 f39 1"/>
              <a:gd name="f51" fmla="*/ 131 f38 1"/>
              <a:gd name="f52" fmla="*/ 2 f39 1"/>
              <a:gd name="f53" fmla="+- f40 0 f1"/>
              <a:gd name="f54" fmla="*/ f43 1 68"/>
              <a:gd name="f55" fmla="*/ f44 1 131"/>
              <a:gd name="f56" fmla="*/ f45 1 68"/>
              <a:gd name="f57" fmla="*/ f46 1 68"/>
              <a:gd name="f58" fmla="*/ f47 1 131"/>
              <a:gd name="f59" fmla="*/ f48 1 68"/>
              <a:gd name="f60" fmla="*/ f49 1 131"/>
              <a:gd name="f61" fmla="*/ f50 1 68"/>
              <a:gd name="f62" fmla="*/ f51 1 131"/>
              <a:gd name="f63" fmla="*/ f52 1 68"/>
              <a:gd name="f64" fmla="*/ 0 1 f41"/>
              <a:gd name="f65" fmla="*/ f35 1 f41"/>
              <a:gd name="f66" fmla="*/ 0 1 f42"/>
              <a:gd name="f67" fmla="*/ f36 1 f42"/>
              <a:gd name="f68" fmla="*/ f54 1 f41"/>
              <a:gd name="f69" fmla="*/ f55 1 f42"/>
              <a:gd name="f70" fmla="*/ f56 1 f41"/>
              <a:gd name="f71" fmla="*/ f57 1 f41"/>
              <a:gd name="f72" fmla="*/ f58 1 f42"/>
              <a:gd name="f73" fmla="*/ f59 1 f41"/>
              <a:gd name="f74" fmla="*/ f60 1 f42"/>
              <a:gd name="f75" fmla="*/ f61 1 f41"/>
              <a:gd name="f76" fmla="*/ f62 1 f42"/>
              <a:gd name="f77" fmla="*/ f63 1 f41"/>
              <a:gd name="f78" fmla="*/ f64 f32 1"/>
              <a:gd name="f79" fmla="*/ f65 f32 1"/>
              <a:gd name="f80" fmla="*/ f67 f33 1"/>
              <a:gd name="f81" fmla="*/ f66 f33 1"/>
              <a:gd name="f82" fmla="*/ f68 f32 1"/>
              <a:gd name="f83" fmla="*/ f69 f33 1"/>
              <a:gd name="f84" fmla="*/ f70 f32 1"/>
              <a:gd name="f85" fmla="*/ f71 f32 1"/>
              <a:gd name="f86" fmla="*/ f72 f33 1"/>
              <a:gd name="f87" fmla="*/ f73 f32 1"/>
              <a:gd name="f88" fmla="*/ f74 f33 1"/>
              <a:gd name="f89" fmla="*/ f75 f32 1"/>
              <a:gd name="f90" fmla="*/ f76 f33 1"/>
              <a:gd name="f91" fmla="*/ f77 f3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3">
                <a:pos x="f82" y="f83"/>
              </a:cxn>
              <a:cxn ang="f53">
                <a:pos x="f84" y="f83"/>
              </a:cxn>
              <a:cxn ang="f53">
                <a:pos x="f85" y="f86"/>
              </a:cxn>
              <a:cxn ang="f53">
                <a:pos x="f87" y="f88"/>
              </a:cxn>
              <a:cxn ang="f53">
                <a:pos x="f89" y="f90"/>
              </a:cxn>
              <a:cxn ang="f53">
                <a:pos x="f91" y="f88"/>
              </a:cxn>
              <a:cxn ang="f53">
                <a:pos x="f82" y="f83"/>
              </a:cxn>
            </a:cxnLst>
            <a:rect l="f78" t="f81" r="f79" b="f80"/>
            <a:pathLst>
              <a:path w="68" h="131">
                <a:moveTo>
                  <a:pt x="f8" y="f9"/>
                </a:moveTo>
                <a:cubicBezTo>
                  <a:pt x="f10" y="f11"/>
                  <a:pt x="f12" y="f5"/>
                  <a:pt x="f13" y="f9"/>
                </a:cubicBezTo>
                <a:cubicBezTo>
                  <a:pt x="f6" y="f14"/>
                  <a:pt x="f12" y="f15"/>
                  <a:pt x="f10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1" y="f23"/>
                  <a:pt x="f11" y="f24"/>
                  <a:pt x="f9" y="f7"/>
                </a:cubicBezTo>
                <a:cubicBezTo>
                  <a:pt x="f5" y="f24"/>
                  <a:pt x="f25" y="f26"/>
                  <a:pt x="f27" y="f22"/>
                </a:cubicBezTo>
                <a:cubicBezTo>
                  <a:pt x="f16" y="f28"/>
                  <a:pt x="f29" y="f30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1" name="Freeform 83">
            <a:extLst>
              <a:ext uri="{FF2B5EF4-FFF2-40B4-BE49-F238E27FC236}">
                <a16:creationId xmlns:a16="http://schemas.microsoft.com/office/drawing/2014/main" id="{62C0EEEA-4B67-016C-4AA8-778BD2E492BE}"/>
              </a:ext>
            </a:extLst>
          </p:cNvPr>
          <p:cNvSpPr/>
          <p:nvPr/>
        </p:nvSpPr>
        <p:spPr>
          <a:xfrm>
            <a:off x="2928942" y="1052510"/>
            <a:ext cx="220663" cy="4254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6"/>
              <a:gd name="f7" fmla="val 126"/>
              <a:gd name="f8" fmla="val 2"/>
              <a:gd name="f9" fmla="val 1"/>
              <a:gd name="f10" fmla="val 3"/>
              <a:gd name="f11" fmla="val 18"/>
              <a:gd name="f12" fmla="val 14"/>
              <a:gd name="f13" fmla="val 30"/>
              <a:gd name="f14" fmla="val 40"/>
              <a:gd name="f15" fmla="val 48"/>
              <a:gd name="f16" fmla="val 54"/>
              <a:gd name="f17" fmla="val 73"/>
              <a:gd name="f18" fmla="val 62"/>
              <a:gd name="f19" fmla="val 99"/>
              <a:gd name="f20" fmla="val 64"/>
              <a:gd name="f21" fmla="val 122"/>
              <a:gd name="f22" fmla="val 121"/>
              <a:gd name="f23" fmla="val 59"/>
              <a:gd name="f24" fmla="val 119"/>
              <a:gd name="f25" fmla="val 116"/>
              <a:gd name="f26" fmla="val 58"/>
              <a:gd name="f27" fmla="val 113"/>
              <a:gd name="f28" fmla="val 51"/>
              <a:gd name="f29" fmla="val 79"/>
              <a:gd name="f30" fmla="val 38"/>
              <a:gd name="f31" fmla="val 47"/>
              <a:gd name="f32" fmla="val 15"/>
              <a:gd name="f33" fmla="val 20"/>
              <a:gd name="f34" fmla="val 12"/>
              <a:gd name="f35" fmla="val 16"/>
              <a:gd name="f36" fmla="val 8"/>
              <a:gd name="f37" fmla="val 4"/>
              <a:gd name="f38" fmla="val 6"/>
              <a:gd name="f39" fmla="val 5"/>
              <a:gd name="f40" fmla="+- 0 0 -90"/>
              <a:gd name="f41" fmla="*/ f3 1 66"/>
              <a:gd name="f42" fmla="*/ f4 1 126"/>
              <a:gd name="f43" fmla="val f5"/>
              <a:gd name="f44" fmla="val f6"/>
              <a:gd name="f45" fmla="val f7"/>
              <a:gd name="f46" fmla="*/ f40 f0 1"/>
              <a:gd name="f47" fmla="+- f45 0 f43"/>
              <a:gd name="f48" fmla="+- f44 0 f43"/>
              <a:gd name="f49" fmla="*/ f46 1 f2"/>
              <a:gd name="f50" fmla="*/ f48 1 66"/>
              <a:gd name="f51" fmla="*/ f47 1 126"/>
              <a:gd name="f52" fmla="*/ 0 f48 1"/>
              <a:gd name="f53" fmla="*/ 2 f47 1"/>
              <a:gd name="f54" fmla="*/ 3 f48 1"/>
              <a:gd name="f55" fmla="*/ 0 f47 1"/>
              <a:gd name="f56" fmla="*/ 40 f48 1"/>
              <a:gd name="f57" fmla="*/ 48 f47 1"/>
              <a:gd name="f58" fmla="*/ 66 f48 1"/>
              <a:gd name="f59" fmla="*/ 126 f47 1"/>
              <a:gd name="f60" fmla="*/ 62 f48 1"/>
              <a:gd name="f61" fmla="*/ 121 f47 1"/>
              <a:gd name="f62" fmla="*/ 58 f48 1"/>
              <a:gd name="f63" fmla="*/ 113 f47 1"/>
              <a:gd name="f64" fmla="*/ 15 f48 1"/>
              <a:gd name="f65" fmla="*/ 20 f47 1"/>
              <a:gd name="f66" fmla="*/ 4 f48 1"/>
              <a:gd name="f67" fmla="*/ 8 f47 1"/>
              <a:gd name="f68" fmla="+- f49 0 f1"/>
              <a:gd name="f69" fmla="*/ f52 1 66"/>
              <a:gd name="f70" fmla="*/ f53 1 126"/>
              <a:gd name="f71" fmla="*/ f54 1 66"/>
              <a:gd name="f72" fmla="*/ f55 1 126"/>
              <a:gd name="f73" fmla="*/ f56 1 66"/>
              <a:gd name="f74" fmla="*/ f57 1 126"/>
              <a:gd name="f75" fmla="*/ f58 1 66"/>
              <a:gd name="f76" fmla="*/ f59 1 126"/>
              <a:gd name="f77" fmla="*/ f60 1 66"/>
              <a:gd name="f78" fmla="*/ f61 1 126"/>
              <a:gd name="f79" fmla="*/ f62 1 66"/>
              <a:gd name="f80" fmla="*/ f63 1 126"/>
              <a:gd name="f81" fmla="*/ f64 1 66"/>
              <a:gd name="f82" fmla="*/ f65 1 126"/>
              <a:gd name="f83" fmla="*/ f66 1 66"/>
              <a:gd name="f84" fmla="*/ f67 1 126"/>
              <a:gd name="f85" fmla="*/ 0 1 f50"/>
              <a:gd name="f86" fmla="*/ f44 1 f50"/>
              <a:gd name="f87" fmla="*/ 0 1 f51"/>
              <a:gd name="f88" fmla="*/ f45 1 f51"/>
              <a:gd name="f89" fmla="*/ f69 1 f50"/>
              <a:gd name="f90" fmla="*/ f70 1 f51"/>
              <a:gd name="f91" fmla="*/ f71 1 f50"/>
              <a:gd name="f92" fmla="*/ f72 1 f51"/>
              <a:gd name="f93" fmla="*/ f73 1 f50"/>
              <a:gd name="f94" fmla="*/ f74 1 f51"/>
              <a:gd name="f95" fmla="*/ f75 1 f50"/>
              <a:gd name="f96" fmla="*/ f76 1 f51"/>
              <a:gd name="f97" fmla="*/ f77 1 f50"/>
              <a:gd name="f98" fmla="*/ f78 1 f51"/>
              <a:gd name="f99" fmla="*/ f79 1 f50"/>
              <a:gd name="f100" fmla="*/ f80 1 f51"/>
              <a:gd name="f101" fmla="*/ f81 1 f50"/>
              <a:gd name="f102" fmla="*/ f82 1 f51"/>
              <a:gd name="f103" fmla="*/ f83 1 f50"/>
              <a:gd name="f104" fmla="*/ f84 1 f51"/>
              <a:gd name="f105" fmla="*/ f85 f41 1"/>
              <a:gd name="f106" fmla="*/ f86 f41 1"/>
              <a:gd name="f107" fmla="*/ f88 f42 1"/>
              <a:gd name="f108" fmla="*/ f87 f42 1"/>
              <a:gd name="f109" fmla="*/ f89 f41 1"/>
              <a:gd name="f110" fmla="*/ f90 f42 1"/>
              <a:gd name="f111" fmla="*/ f91 f41 1"/>
              <a:gd name="f112" fmla="*/ f92 f42 1"/>
              <a:gd name="f113" fmla="*/ f93 f41 1"/>
              <a:gd name="f114" fmla="*/ f94 f42 1"/>
              <a:gd name="f115" fmla="*/ f95 f41 1"/>
              <a:gd name="f116" fmla="*/ f96 f42 1"/>
              <a:gd name="f117" fmla="*/ f97 f41 1"/>
              <a:gd name="f118" fmla="*/ f98 f42 1"/>
              <a:gd name="f119" fmla="*/ f99 f41 1"/>
              <a:gd name="f120" fmla="*/ f100 f42 1"/>
              <a:gd name="f121" fmla="*/ f101 f41 1"/>
              <a:gd name="f122" fmla="*/ f102 f42 1"/>
              <a:gd name="f123" fmla="*/ f103 f41 1"/>
              <a:gd name="f124" fmla="*/ f104 f4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8">
                <a:pos x="f109" y="f110"/>
              </a:cxn>
              <a:cxn ang="f68">
                <a:pos x="f111" y="f112"/>
              </a:cxn>
              <a:cxn ang="f68">
                <a:pos x="f113" y="f114"/>
              </a:cxn>
              <a:cxn ang="f68">
                <a:pos x="f115" y="f116"/>
              </a:cxn>
              <a:cxn ang="f68">
                <a:pos x="f117" y="f118"/>
              </a:cxn>
              <a:cxn ang="f68">
                <a:pos x="f119" y="f120"/>
              </a:cxn>
              <a:cxn ang="f68">
                <a:pos x="f121" y="f122"/>
              </a:cxn>
              <a:cxn ang="f68">
                <a:pos x="f123" y="f124"/>
              </a:cxn>
              <a:cxn ang="f68">
                <a:pos x="f109" y="f110"/>
              </a:cxn>
            </a:cxnLst>
            <a:rect l="f105" t="f108" r="f106" b="f107"/>
            <a:pathLst>
              <a:path w="66" h="126">
                <a:moveTo>
                  <a:pt x="f5" y="f8"/>
                </a:moveTo>
                <a:cubicBezTo>
                  <a:pt x="f9" y="f9"/>
                  <a:pt x="f8" y="f5"/>
                  <a:pt x="f10" y="f5"/>
                </a:cubicBezTo>
                <a:cubicBezTo>
                  <a:pt x="f11" y="f12"/>
                  <a:pt x="f13" y="f13"/>
                  <a:pt x="f14" y="f15"/>
                </a:cubicBezTo>
                <a:cubicBezTo>
                  <a:pt x="f16" y="f17"/>
                  <a:pt x="f18" y="f19"/>
                  <a:pt x="f6" y="f7"/>
                </a:cubicBezTo>
                <a:cubicBezTo>
                  <a:pt x="f18" y="f7"/>
                  <a:pt x="f20" y="f21"/>
                  <a:pt x="f18" y="f22"/>
                </a:cubicBezTo>
                <a:cubicBezTo>
                  <a:pt x="f23" y="f24"/>
                  <a:pt x="f23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34" y="f35"/>
                  <a:pt x="f36" y="f34"/>
                  <a:pt x="f37" y="f36"/>
                </a:cubicBezTo>
                <a:cubicBezTo>
                  <a:pt x="f10" y="f38"/>
                  <a:pt x="f5" y="f39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2" name="Freeform 84">
            <a:extLst>
              <a:ext uri="{FF2B5EF4-FFF2-40B4-BE49-F238E27FC236}">
                <a16:creationId xmlns:a16="http://schemas.microsoft.com/office/drawing/2014/main" id="{C9EE7F90-78A9-5914-799E-1B39C9C402CB}"/>
              </a:ext>
            </a:extLst>
          </p:cNvPr>
          <p:cNvSpPr/>
          <p:nvPr/>
        </p:nvSpPr>
        <p:spPr>
          <a:xfrm>
            <a:off x="1406530" y="1787523"/>
            <a:ext cx="227008" cy="44449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8"/>
              <a:gd name="f7" fmla="val 132"/>
              <a:gd name="f8" fmla="val 67"/>
              <a:gd name="f9" fmla="val 128"/>
              <a:gd name="f10" fmla="val 66"/>
              <a:gd name="f11" fmla="val 129"/>
              <a:gd name="f12" fmla="val 65"/>
              <a:gd name="f13" fmla="val 64"/>
              <a:gd name="f14" fmla="val 63"/>
              <a:gd name="f15" fmla="val 40"/>
              <a:gd name="f16" fmla="val 107"/>
              <a:gd name="f17" fmla="val 25"/>
              <a:gd name="f18" fmla="val 81"/>
              <a:gd name="f19" fmla="val 14"/>
              <a:gd name="f20" fmla="val 52"/>
              <a:gd name="f21" fmla="val 8"/>
              <a:gd name="f22" fmla="val 38"/>
              <a:gd name="f23" fmla="val 4"/>
              <a:gd name="f24" fmla="val 23"/>
              <a:gd name="f25" fmla="val 2"/>
              <a:gd name="f26" fmla="val 7"/>
              <a:gd name="f27" fmla="val 3"/>
              <a:gd name="f28" fmla="val 5"/>
              <a:gd name="f29" fmla="val 6"/>
              <a:gd name="f30" fmla="val 9"/>
              <a:gd name="f31" fmla="val 15"/>
              <a:gd name="f32" fmla="val 45"/>
              <a:gd name="f33" fmla="val 31"/>
              <a:gd name="f34" fmla="val 82"/>
              <a:gd name="f35" fmla="val 42"/>
              <a:gd name="f36" fmla="val 99"/>
              <a:gd name="f37" fmla="val 57"/>
              <a:gd name="f38" fmla="val 114"/>
              <a:gd name="f39" fmla="val 61"/>
              <a:gd name="f40" fmla="val 118"/>
              <a:gd name="f41" fmla="val 122"/>
              <a:gd name="f42" fmla="+- 0 0 -90"/>
              <a:gd name="f43" fmla="*/ f3 1 68"/>
              <a:gd name="f44" fmla="*/ f4 1 132"/>
              <a:gd name="f45" fmla="val f5"/>
              <a:gd name="f46" fmla="val f6"/>
              <a:gd name="f47" fmla="val f7"/>
              <a:gd name="f48" fmla="*/ f42 f0 1"/>
              <a:gd name="f49" fmla="+- f47 0 f45"/>
              <a:gd name="f50" fmla="+- f46 0 f45"/>
              <a:gd name="f51" fmla="*/ f48 1 f2"/>
              <a:gd name="f52" fmla="*/ f50 1 68"/>
              <a:gd name="f53" fmla="*/ f49 1 132"/>
              <a:gd name="f54" fmla="*/ 67 f50 1"/>
              <a:gd name="f55" fmla="*/ 128 f49 1"/>
              <a:gd name="f56" fmla="*/ 65 f50 1"/>
              <a:gd name="f57" fmla="*/ 129 f49 1"/>
              <a:gd name="f58" fmla="*/ 63 f50 1"/>
              <a:gd name="f59" fmla="*/ 14 f50 1"/>
              <a:gd name="f60" fmla="*/ 52 f49 1"/>
              <a:gd name="f61" fmla="*/ 2 f50 1"/>
              <a:gd name="f62" fmla="*/ 7 f49 1"/>
              <a:gd name="f63" fmla="*/ 4 f50 1"/>
              <a:gd name="f64" fmla="*/ 0 f49 1"/>
              <a:gd name="f65" fmla="*/ 6 f50 1"/>
              <a:gd name="f66" fmla="*/ 5 f49 1"/>
              <a:gd name="f67" fmla="*/ 23 f50 1"/>
              <a:gd name="f68" fmla="*/ 63 f49 1"/>
              <a:gd name="f69" fmla="*/ 57 f50 1"/>
              <a:gd name="f70" fmla="*/ 114 f49 1"/>
              <a:gd name="f71" fmla="+- f51 0 f1"/>
              <a:gd name="f72" fmla="*/ f54 1 68"/>
              <a:gd name="f73" fmla="*/ f55 1 132"/>
              <a:gd name="f74" fmla="*/ f56 1 68"/>
              <a:gd name="f75" fmla="*/ f57 1 132"/>
              <a:gd name="f76" fmla="*/ f58 1 68"/>
              <a:gd name="f77" fmla="*/ f59 1 68"/>
              <a:gd name="f78" fmla="*/ f60 1 132"/>
              <a:gd name="f79" fmla="*/ f61 1 68"/>
              <a:gd name="f80" fmla="*/ f62 1 132"/>
              <a:gd name="f81" fmla="*/ f63 1 68"/>
              <a:gd name="f82" fmla="*/ f64 1 132"/>
              <a:gd name="f83" fmla="*/ f65 1 68"/>
              <a:gd name="f84" fmla="*/ f66 1 132"/>
              <a:gd name="f85" fmla="*/ f67 1 68"/>
              <a:gd name="f86" fmla="*/ f68 1 132"/>
              <a:gd name="f87" fmla="*/ f69 1 68"/>
              <a:gd name="f88" fmla="*/ f70 1 132"/>
              <a:gd name="f89" fmla="*/ 0 1 f52"/>
              <a:gd name="f90" fmla="*/ f46 1 f52"/>
              <a:gd name="f91" fmla="*/ 0 1 f53"/>
              <a:gd name="f92" fmla="*/ f47 1 f53"/>
              <a:gd name="f93" fmla="*/ f72 1 f52"/>
              <a:gd name="f94" fmla="*/ f73 1 f53"/>
              <a:gd name="f95" fmla="*/ f74 1 f52"/>
              <a:gd name="f96" fmla="*/ f75 1 f53"/>
              <a:gd name="f97" fmla="*/ f76 1 f52"/>
              <a:gd name="f98" fmla="*/ f77 1 f52"/>
              <a:gd name="f99" fmla="*/ f78 1 f53"/>
              <a:gd name="f100" fmla="*/ f79 1 f52"/>
              <a:gd name="f101" fmla="*/ f80 1 f53"/>
              <a:gd name="f102" fmla="*/ f81 1 f52"/>
              <a:gd name="f103" fmla="*/ f82 1 f53"/>
              <a:gd name="f104" fmla="*/ f83 1 f52"/>
              <a:gd name="f105" fmla="*/ f84 1 f53"/>
              <a:gd name="f106" fmla="*/ f85 1 f52"/>
              <a:gd name="f107" fmla="*/ f86 1 f53"/>
              <a:gd name="f108" fmla="*/ f87 1 f52"/>
              <a:gd name="f109" fmla="*/ f88 1 f53"/>
              <a:gd name="f110" fmla="*/ f89 f43 1"/>
              <a:gd name="f111" fmla="*/ f90 f43 1"/>
              <a:gd name="f112" fmla="*/ f92 f44 1"/>
              <a:gd name="f113" fmla="*/ f91 f44 1"/>
              <a:gd name="f114" fmla="*/ f93 f43 1"/>
              <a:gd name="f115" fmla="*/ f94 f44 1"/>
              <a:gd name="f116" fmla="*/ f95 f43 1"/>
              <a:gd name="f117" fmla="*/ f96 f44 1"/>
              <a:gd name="f118" fmla="*/ f97 f43 1"/>
              <a:gd name="f119" fmla="*/ f98 f43 1"/>
              <a:gd name="f120" fmla="*/ f99 f44 1"/>
              <a:gd name="f121" fmla="*/ f100 f43 1"/>
              <a:gd name="f122" fmla="*/ f101 f44 1"/>
              <a:gd name="f123" fmla="*/ f102 f43 1"/>
              <a:gd name="f124" fmla="*/ f103 f44 1"/>
              <a:gd name="f125" fmla="*/ f104 f43 1"/>
              <a:gd name="f126" fmla="*/ f105 f44 1"/>
              <a:gd name="f127" fmla="*/ f106 f43 1"/>
              <a:gd name="f128" fmla="*/ f107 f44 1"/>
              <a:gd name="f129" fmla="*/ f108 f43 1"/>
              <a:gd name="f130" fmla="*/ f109 f4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1">
                <a:pos x="f114" y="f115"/>
              </a:cxn>
              <a:cxn ang="f71">
                <a:pos x="f116" y="f117"/>
              </a:cxn>
              <a:cxn ang="f71">
                <a:pos x="f118" y="f115"/>
              </a:cxn>
              <a:cxn ang="f71">
                <a:pos x="f119" y="f120"/>
              </a:cxn>
              <a:cxn ang="f71">
                <a:pos x="f121" y="f122"/>
              </a:cxn>
              <a:cxn ang="f71">
                <a:pos x="f123" y="f124"/>
              </a:cxn>
              <a:cxn ang="f71">
                <a:pos x="f125" y="f126"/>
              </a:cxn>
              <a:cxn ang="f71">
                <a:pos x="f127" y="f128"/>
              </a:cxn>
              <a:cxn ang="f71">
                <a:pos x="f129" y="f130"/>
              </a:cxn>
              <a:cxn ang="f71">
                <a:pos x="f114" y="f115"/>
              </a:cxn>
            </a:cxnLst>
            <a:rect l="f110" t="f113" r="f111" b="f112"/>
            <a:pathLst>
              <a:path w="68" h="132">
                <a:moveTo>
                  <a:pt x="f8" y="f9"/>
                </a:moveTo>
                <a:cubicBezTo>
                  <a:pt x="f6" y="f7"/>
                  <a:pt x="f10" y="f11"/>
                  <a:pt x="f12" y="f11"/>
                </a:cubicBezTo>
                <a:cubicBezTo>
                  <a:pt x="f13" y="f9"/>
                  <a:pt x="f13" y="f9"/>
                  <a:pt x="f14" y="f9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5" y="f25"/>
                  <a:pt x="f23" y="f5"/>
                </a:cubicBezTo>
                <a:cubicBezTo>
                  <a:pt x="f28" y="f25"/>
                  <a:pt x="f29" y="f27"/>
                  <a:pt x="f29" y="f28"/>
                </a:cubicBezTo>
                <a:cubicBezTo>
                  <a:pt x="f30" y="f17"/>
                  <a:pt x="f31" y="f32"/>
                  <a:pt x="f24" y="f14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40"/>
                  <a:pt x="f12" y="f41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3" name="Freeform 85">
            <a:extLst>
              <a:ext uri="{FF2B5EF4-FFF2-40B4-BE49-F238E27FC236}">
                <a16:creationId xmlns:a16="http://schemas.microsoft.com/office/drawing/2014/main" id="{48096C50-0A97-6ABC-836A-C17487DF46DA}"/>
              </a:ext>
            </a:extLst>
          </p:cNvPr>
          <p:cNvSpPr/>
          <p:nvPr/>
        </p:nvSpPr>
        <p:spPr>
          <a:xfrm>
            <a:off x="1533521" y="1436686"/>
            <a:ext cx="430216" cy="22225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8"/>
              <a:gd name="f7" fmla="val 66"/>
              <a:gd name="f8" fmla="val 126"/>
              <a:gd name="f9" fmla="val 2"/>
              <a:gd name="f10" fmla="val 127"/>
              <a:gd name="f11" fmla="val 3"/>
              <a:gd name="f12" fmla="val 104"/>
              <a:gd name="f13" fmla="val 30"/>
              <a:gd name="f14" fmla="val 73"/>
              <a:gd name="f15" fmla="val 47"/>
              <a:gd name="f16" fmla="val 40"/>
              <a:gd name="f17" fmla="val 57"/>
              <a:gd name="f18" fmla="val 27"/>
              <a:gd name="f19" fmla="val 61"/>
              <a:gd name="f20" fmla="val 15"/>
              <a:gd name="f21" fmla="val 65"/>
              <a:gd name="f22" fmla="val 1"/>
              <a:gd name="f23" fmla="val 64"/>
              <a:gd name="f24" fmla="val 63"/>
              <a:gd name="f25" fmla="val 60"/>
              <a:gd name="f26" fmla="val 7"/>
              <a:gd name="f27" fmla="val 9"/>
              <a:gd name="f28" fmla="val 45"/>
              <a:gd name="f29" fmla="val 53"/>
              <a:gd name="f30" fmla="val 77"/>
              <a:gd name="f31" fmla="val 105"/>
              <a:gd name="f32" fmla="val 18"/>
              <a:gd name="f33" fmla="val 111"/>
              <a:gd name="f34" fmla="val 13"/>
              <a:gd name="f35" fmla="val 116"/>
              <a:gd name="f36" fmla="val 8"/>
              <a:gd name="f37" fmla="val 122"/>
              <a:gd name="f38" fmla="val 123"/>
              <a:gd name="f39" fmla="val 124"/>
              <a:gd name="f40" fmla="+- 0 0 -90"/>
              <a:gd name="f41" fmla="*/ f3 1 128"/>
              <a:gd name="f42" fmla="*/ f4 1 66"/>
              <a:gd name="f43" fmla="val f5"/>
              <a:gd name="f44" fmla="val f6"/>
              <a:gd name="f45" fmla="val f7"/>
              <a:gd name="f46" fmla="*/ f40 f0 1"/>
              <a:gd name="f47" fmla="+- f45 0 f43"/>
              <a:gd name="f48" fmla="+- f44 0 f43"/>
              <a:gd name="f49" fmla="*/ f46 1 f2"/>
              <a:gd name="f50" fmla="*/ f48 1 128"/>
              <a:gd name="f51" fmla="*/ f47 1 66"/>
              <a:gd name="f52" fmla="*/ 126 f48 1"/>
              <a:gd name="f53" fmla="*/ 0 f47 1"/>
              <a:gd name="f54" fmla="*/ 127 f48 1"/>
              <a:gd name="f55" fmla="*/ 3 f47 1"/>
              <a:gd name="f56" fmla="*/ 40 f48 1"/>
              <a:gd name="f57" fmla="*/ 57 f47 1"/>
              <a:gd name="f58" fmla="*/ 1 f48 1"/>
              <a:gd name="f59" fmla="*/ 66 f47 1"/>
              <a:gd name="f60" fmla="*/ 63 f47 1"/>
              <a:gd name="f61" fmla="*/ 9 f48 1"/>
              <a:gd name="f62" fmla="*/ 60 f47 1"/>
              <a:gd name="f63" fmla="*/ 105 f48 1"/>
              <a:gd name="f64" fmla="*/ 18 f47 1"/>
              <a:gd name="f65" fmla="*/ 122 f48 1"/>
              <a:gd name="f66" fmla="+- f49 0 f1"/>
              <a:gd name="f67" fmla="*/ f52 1 128"/>
              <a:gd name="f68" fmla="*/ f53 1 66"/>
              <a:gd name="f69" fmla="*/ f54 1 128"/>
              <a:gd name="f70" fmla="*/ f55 1 66"/>
              <a:gd name="f71" fmla="*/ f56 1 128"/>
              <a:gd name="f72" fmla="*/ f57 1 66"/>
              <a:gd name="f73" fmla="*/ f58 1 128"/>
              <a:gd name="f74" fmla="*/ f59 1 66"/>
              <a:gd name="f75" fmla="*/ f60 1 66"/>
              <a:gd name="f76" fmla="*/ f61 1 128"/>
              <a:gd name="f77" fmla="*/ f62 1 66"/>
              <a:gd name="f78" fmla="*/ f63 1 128"/>
              <a:gd name="f79" fmla="*/ f64 1 66"/>
              <a:gd name="f80" fmla="*/ f65 1 128"/>
              <a:gd name="f81" fmla="*/ 0 1 f50"/>
              <a:gd name="f82" fmla="*/ f44 1 f50"/>
              <a:gd name="f83" fmla="*/ 0 1 f51"/>
              <a:gd name="f84" fmla="*/ f45 1 f51"/>
              <a:gd name="f85" fmla="*/ f67 1 f50"/>
              <a:gd name="f86" fmla="*/ f68 1 f51"/>
              <a:gd name="f87" fmla="*/ f69 1 f50"/>
              <a:gd name="f88" fmla="*/ f70 1 f51"/>
              <a:gd name="f89" fmla="*/ f71 1 f50"/>
              <a:gd name="f90" fmla="*/ f72 1 f51"/>
              <a:gd name="f91" fmla="*/ f73 1 f50"/>
              <a:gd name="f92" fmla="*/ f74 1 f51"/>
              <a:gd name="f93" fmla="*/ f75 1 f51"/>
              <a:gd name="f94" fmla="*/ f76 1 f50"/>
              <a:gd name="f95" fmla="*/ f77 1 f51"/>
              <a:gd name="f96" fmla="*/ f78 1 f50"/>
              <a:gd name="f97" fmla="*/ f79 1 f51"/>
              <a:gd name="f98" fmla="*/ f80 1 f50"/>
              <a:gd name="f99" fmla="*/ f81 f41 1"/>
              <a:gd name="f100" fmla="*/ f82 f41 1"/>
              <a:gd name="f101" fmla="*/ f84 f42 1"/>
              <a:gd name="f102" fmla="*/ f83 f42 1"/>
              <a:gd name="f103" fmla="*/ f85 f41 1"/>
              <a:gd name="f104" fmla="*/ f86 f42 1"/>
              <a:gd name="f105" fmla="*/ f87 f41 1"/>
              <a:gd name="f106" fmla="*/ f88 f42 1"/>
              <a:gd name="f107" fmla="*/ f89 f41 1"/>
              <a:gd name="f108" fmla="*/ f90 f42 1"/>
              <a:gd name="f109" fmla="*/ f91 f41 1"/>
              <a:gd name="f110" fmla="*/ f92 f42 1"/>
              <a:gd name="f111" fmla="*/ f93 f42 1"/>
              <a:gd name="f112" fmla="*/ f94 f41 1"/>
              <a:gd name="f113" fmla="*/ f95 f42 1"/>
              <a:gd name="f114" fmla="*/ f96 f41 1"/>
              <a:gd name="f115" fmla="*/ f97 f42 1"/>
              <a:gd name="f116" fmla="*/ f98 f4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6">
                <a:pos x="f103" y="f104"/>
              </a:cxn>
              <a:cxn ang="f66">
                <a:pos x="f105" y="f106"/>
              </a:cxn>
              <a:cxn ang="f66">
                <a:pos x="f107" y="f108"/>
              </a:cxn>
              <a:cxn ang="f66">
                <a:pos x="f109" y="f110"/>
              </a:cxn>
              <a:cxn ang="f66">
                <a:pos x="f109" y="f111"/>
              </a:cxn>
              <a:cxn ang="f66">
                <a:pos x="f112" y="f113"/>
              </a:cxn>
              <a:cxn ang="f66">
                <a:pos x="f114" y="f115"/>
              </a:cxn>
              <a:cxn ang="f66">
                <a:pos x="f116" y="f106"/>
              </a:cxn>
              <a:cxn ang="f66">
                <a:pos x="f103" y="f104"/>
              </a:cxn>
            </a:cxnLst>
            <a:rect l="f99" t="f102" r="f100" b="f101"/>
            <a:pathLst>
              <a:path w="128" h="66">
                <a:moveTo>
                  <a:pt x="f8" y="f5"/>
                </a:moveTo>
                <a:cubicBezTo>
                  <a:pt x="f6" y="f5"/>
                  <a:pt x="f6" y="f9"/>
                  <a:pt x="f10" y="f11"/>
                </a:cubicBezTo>
                <a:cubicBezTo>
                  <a:pt x="f12" y="f13"/>
                  <a:pt x="f14" y="f15"/>
                  <a:pt x="f16" y="f17"/>
                </a:cubicBezTo>
                <a:cubicBezTo>
                  <a:pt x="f18" y="f19"/>
                  <a:pt x="f20" y="f21"/>
                  <a:pt x="f22" y="f7"/>
                </a:cubicBezTo>
                <a:cubicBezTo>
                  <a:pt x="f5" y="f21"/>
                  <a:pt x="f22" y="f23"/>
                  <a:pt x="f22" y="f24"/>
                </a:cubicBezTo>
                <a:cubicBezTo>
                  <a:pt x="f11" y="f25"/>
                  <a:pt x="f26" y="f25"/>
                  <a:pt x="f27" y="f25"/>
                </a:cubicBezTo>
                <a:cubicBezTo>
                  <a:pt x="f28" y="f29"/>
                  <a:pt x="f30" y="f16"/>
                  <a:pt x="f31" y="f32"/>
                </a:cubicBezTo>
                <a:cubicBezTo>
                  <a:pt x="f33" y="f34"/>
                  <a:pt x="f35" y="f36"/>
                  <a:pt x="f37" y="f11"/>
                </a:cubicBezTo>
                <a:cubicBezTo>
                  <a:pt x="f38" y="f9"/>
                  <a:pt x="f39" y="f5"/>
                  <a:pt x="f8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4" name="Freeform 86">
            <a:extLst>
              <a:ext uri="{FF2B5EF4-FFF2-40B4-BE49-F238E27FC236}">
                <a16:creationId xmlns:a16="http://schemas.microsoft.com/office/drawing/2014/main" id="{70F7A8B2-E0A2-421B-E18C-29FDF61AB1E0}"/>
              </a:ext>
            </a:extLst>
          </p:cNvPr>
          <p:cNvSpPr/>
          <p:nvPr/>
        </p:nvSpPr>
        <p:spPr>
          <a:xfrm>
            <a:off x="3287716" y="1390646"/>
            <a:ext cx="420688" cy="21431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5"/>
              <a:gd name="f7" fmla="val 64"/>
              <a:gd name="f8" fmla="val 123"/>
              <a:gd name="f9" fmla="val 124"/>
              <a:gd name="f10" fmla="val 1"/>
              <a:gd name="f11" fmla="val 2"/>
              <a:gd name="f12" fmla="val 92"/>
              <a:gd name="f13" fmla="val 38"/>
              <a:gd name="f14" fmla="val 50"/>
              <a:gd name="f15" fmla="val 56"/>
              <a:gd name="f16" fmla="val 3"/>
              <a:gd name="f17" fmla="val 63"/>
              <a:gd name="f18" fmla="val 62"/>
              <a:gd name="f19" fmla="val 61"/>
              <a:gd name="f20" fmla="val 58"/>
              <a:gd name="f21" fmla="val 6"/>
              <a:gd name="f22" fmla="val 59"/>
              <a:gd name="f23" fmla="val 9"/>
              <a:gd name="f24" fmla="val 37"/>
              <a:gd name="f25" fmla="val 52"/>
              <a:gd name="f26" fmla="val 43"/>
              <a:gd name="f27" fmla="val 87"/>
              <a:gd name="f28" fmla="val 28"/>
              <a:gd name="f29" fmla="val 97"/>
              <a:gd name="f30" fmla="val 21"/>
              <a:gd name="f31" fmla="val 107"/>
              <a:gd name="f32" fmla="val 13"/>
              <a:gd name="f33" fmla="val 116"/>
              <a:gd name="f34" fmla="val 5"/>
              <a:gd name="f35" fmla="val 118"/>
              <a:gd name="f36" fmla="val 119"/>
              <a:gd name="f37" fmla="+- 0 0 -90"/>
              <a:gd name="f38" fmla="*/ f3 1 125"/>
              <a:gd name="f39" fmla="*/ f4 1 64"/>
              <a:gd name="f40" fmla="val f5"/>
              <a:gd name="f41" fmla="val f6"/>
              <a:gd name="f42" fmla="val f7"/>
              <a:gd name="f43" fmla="*/ f37 f0 1"/>
              <a:gd name="f44" fmla="+- f42 0 f40"/>
              <a:gd name="f45" fmla="+- f41 0 f40"/>
              <a:gd name="f46" fmla="*/ f43 1 f2"/>
              <a:gd name="f47" fmla="*/ f45 1 125"/>
              <a:gd name="f48" fmla="*/ f44 1 64"/>
              <a:gd name="f49" fmla="*/ 123 f45 1"/>
              <a:gd name="f50" fmla="*/ 0 f44 1"/>
              <a:gd name="f51" fmla="*/ 125 f45 1"/>
              <a:gd name="f52" fmla="*/ 2 f44 1"/>
              <a:gd name="f53" fmla="*/ 3 f45 1"/>
              <a:gd name="f54" fmla="*/ 64 f44 1"/>
              <a:gd name="f55" fmla="*/ 0 f45 1"/>
              <a:gd name="f56" fmla="*/ 63 f44 1"/>
              <a:gd name="f57" fmla="*/ 1 f45 1"/>
              <a:gd name="f58" fmla="*/ 61 f44 1"/>
              <a:gd name="f59" fmla="*/ 9 f45 1"/>
              <a:gd name="f60" fmla="*/ 58 f44 1"/>
              <a:gd name="f61" fmla="*/ 87 f45 1"/>
              <a:gd name="f62" fmla="*/ 28 f44 1"/>
              <a:gd name="f63" fmla="*/ 116 f45 1"/>
              <a:gd name="f64" fmla="*/ 5 f44 1"/>
              <a:gd name="f65" fmla="+- f46 0 f1"/>
              <a:gd name="f66" fmla="*/ f49 1 125"/>
              <a:gd name="f67" fmla="*/ f50 1 64"/>
              <a:gd name="f68" fmla="*/ f51 1 125"/>
              <a:gd name="f69" fmla="*/ f52 1 64"/>
              <a:gd name="f70" fmla="*/ f53 1 125"/>
              <a:gd name="f71" fmla="*/ f54 1 64"/>
              <a:gd name="f72" fmla="*/ f55 1 125"/>
              <a:gd name="f73" fmla="*/ f56 1 64"/>
              <a:gd name="f74" fmla="*/ f57 1 125"/>
              <a:gd name="f75" fmla="*/ f58 1 64"/>
              <a:gd name="f76" fmla="*/ f59 1 125"/>
              <a:gd name="f77" fmla="*/ f60 1 64"/>
              <a:gd name="f78" fmla="*/ f61 1 125"/>
              <a:gd name="f79" fmla="*/ f62 1 64"/>
              <a:gd name="f80" fmla="*/ f63 1 125"/>
              <a:gd name="f81" fmla="*/ f64 1 64"/>
              <a:gd name="f82" fmla="*/ 0 1 f47"/>
              <a:gd name="f83" fmla="*/ f41 1 f47"/>
              <a:gd name="f84" fmla="*/ 0 1 f48"/>
              <a:gd name="f85" fmla="*/ f42 1 f48"/>
              <a:gd name="f86" fmla="*/ f66 1 f47"/>
              <a:gd name="f87" fmla="*/ f67 1 f48"/>
              <a:gd name="f88" fmla="*/ f68 1 f47"/>
              <a:gd name="f89" fmla="*/ f69 1 f48"/>
              <a:gd name="f90" fmla="*/ f70 1 f47"/>
              <a:gd name="f91" fmla="*/ f71 1 f48"/>
              <a:gd name="f92" fmla="*/ f72 1 f47"/>
              <a:gd name="f93" fmla="*/ f73 1 f48"/>
              <a:gd name="f94" fmla="*/ f74 1 f47"/>
              <a:gd name="f95" fmla="*/ f75 1 f48"/>
              <a:gd name="f96" fmla="*/ f76 1 f47"/>
              <a:gd name="f97" fmla="*/ f77 1 f48"/>
              <a:gd name="f98" fmla="*/ f78 1 f47"/>
              <a:gd name="f99" fmla="*/ f79 1 f48"/>
              <a:gd name="f100" fmla="*/ f80 1 f47"/>
              <a:gd name="f101" fmla="*/ f81 1 f48"/>
              <a:gd name="f102" fmla="*/ f82 f38 1"/>
              <a:gd name="f103" fmla="*/ f83 f38 1"/>
              <a:gd name="f104" fmla="*/ f85 f39 1"/>
              <a:gd name="f105" fmla="*/ f84 f39 1"/>
              <a:gd name="f106" fmla="*/ f86 f38 1"/>
              <a:gd name="f107" fmla="*/ f87 f39 1"/>
              <a:gd name="f108" fmla="*/ f88 f38 1"/>
              <a:gd name="f109" fmla="*/ f89 f39 1"/>
              <a:gd name="f110" fmla="*/ f90 f38 1"/>
              <a:gd name="f111" fmla="*/ f91 f39 1"/>
              <a:gd name="f112" fmla="*/ f92 f38 1"/>
              <a:gd name="f113" fmla="*/ f93 f39 1"/>
              <a:gd name="f114" fmla="*/ f94 f38 1"/>
              <a:gd name="f115" fmla="*/ f95 f39 1"/>
              <a:gd name="f116" fmla="*/ f96 f38 1"/>
              <a:gd name="f117" fmla="*/ f97 f39 1"/>
              <a:gd name="f118" fmla="*/ f98 f38 1"/>
              <a:gd name="f119" fmla="*/ f99 f39 1"/>
              <a:gd name="f120" fmla="*/ f100 f38 1"/>
              <a:gd name="f121" fmla="*/ f101 f3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5">
                <a:pos x="f106" y="f107"/>
              </a:cxn>
              <a:cxn ang="f65">
                <a:pos x="f108" y="f109"/>
              </a:cxn>
              <a:cxn ang="f65">
                <a:pos x="f110" y="f111"/>
              </a:cxn>
              <a:cxn ang="f65">
                <a:pos x="f112" y="f113"/>
              </a:cxn>
              <a:cxn ang="f65">
                <a:pos x="f114" y="f115"/>
              </a:cxn>
              <a:cxn ang="f65">
                <a:pos x="f116" y="f117"/>
              </a:cxn>
              <a:cxn ang="f65">
                <a:pos x="f118" y="f119"/>
              </a:cxn>
              <a:cxn ang="f65">
                <a:pos x="f120" y="f121"/>
              </a:cxn>
              <a:cxn ang="f65">
                <a:pos x="f106" y="f107"/>
              </a:cxn>
            </a:cxnLst>
            <a:rect l="f102" t="f105" r="f103" b="f104"/>
            <a:pathLst>
              <a:path w="125" h="64">
                <a:moveTo>
                  <a:pt x="f8" y="f5"/>
                </a:moveTo>
                <a:cubicBezTo>
                  <a:pt x="f9" y="f5"/>
                  <a:pt x="f9" y="f10"/>
                  <a:pt x="f6" y="f11"/>
                </a:cubicBezTo>
                <a:cubicBezTo>
                  <a:pt x="f12" y="f13"/>
                  <a:pt x="f14" y="f15"/>
                  <a:pt x="f16" y="f7"/>
                </a:cubicBezTo>
                <a:cubicBezTo>
                  <a:pt x="f11" y="f7"/>
                  <a:pt x="f10" y="f17"/>
                  <a:pt x="f5" y="f17"/>
                </a:cubicBezTo>
                <a:cubicBezTo>
                  <a:pt x="f5" y="f17"/>
                  <a:pt x="f10" y="f18"/>
                  <a:pt x="f10" y="f19"/>
                </a:cubicBezTo>
                <a:cubicBezTo>
                  <a:pt x="f16" y="f20"/>
                  <a:pt x="f21" y="f22"/>
                  <a:pt x="f23" y="f20"/>
                </a:cubicBezTo>
                <a:cubicBezTo>
                  <a:pt x="f24" y="f25"/>
                  <a:pt x="f17" y="f26"/>
                  <a:pt x="f27" y="f28"/>
                </a:cubicBezTo>
                <a:cubicBezTo>
                  <a:pt x="f29" y="f30"/>
                  <a:pt x="f31" y="f32"/>
                  <a:pt x="f33" y="f34"/>
                </a:cubicBezTo>
                <a:cubicBezTo>
                  <a:pt x="f35" y="f11"/>
                  <a:pt x="f36" y="f5"/>
                  <a:pt x="f8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5" name="Freeform 87">
            <a:extLst>
              <a:ext uri="{FF2B5EF4-FFF2-40B4-BE49-F238E27FC236}">
                <a16:creationId xmlns:a16="http://schemas.microsoft.com/office/drawing/2014/main" id="{F1A2F5FB-2190-C7CA-B8D0-E85F4E4937B1}"/>
              </a:ext>
            </a:extLst>
          </p:cNvPr>
          <p:cNvSpPr/>
          <p:nvPr/>
        </p:nvSpPr>
        <p:spPr>
          <a:xfrm>
            <a:off x="1497009" y="1417640"/>
            <a:ext cx="457200" cy="16034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6"/>
              <a:gd name="f7" fmla="val 48"/>
              <a:gd name="f8" fmla="val 134"/>
              <a:gd name="f9" fmla="val 1"/>
              <a:gd name="f10" fmla="val 135"/>
              <a:gd name="f11" fmla="val 2"/>
              <a:gd name="f12" fmla="val 3"/>
              <a:gd name="f13" fmla="val 4"/>
              <a:gd name="f14" fmla="val 6"/>
              <a:gd name="f15" fmla="val 131"/>
              <a:gd name="f16" fmla="val 129"/>
              <a:gd name="f17" fmla="val 88"/>
              <a:gd name="f18" fmla="val 5"/>
              <a:gd name="f19" fmla="val 51"/>
              <a:gd name="f20" fmla="val 19"/>
              <a:gd name="f21" fmla="val 17"/>
              <a:gd name="f22" fmla="val 40"/>
              <a:gd name="f23" fmla="val 13"/>
              <a:gd name="f24" fmla="val 43"/>
              <a:gd name="f25" fmla="val 9"/>
              <a:gd name="f26" fmla="val 47"/>
              <a:gd name="f27" fmla="val 46"/>
              <a:gd name="f28" fmla="val 33"/>
              <a:gd name="f29" fmla="val 22"/>
              <a:gd name="f30" fmla="val 69"/>
              <a:gd name="f31" fmla="val 109"/>
              <a:gd name="f32" fmla="val 118"/>
              <a:gd name="f33" fmla="val 126"/>
              <a:gd name="f34" fmla="+- 0 0 -90"/>
              <a:gd name="f35" fmla="*/ f3 1 136"/>
              <a:gd name="f36" fmla="*/ f4 1 48"/>
              <a:gd name="f37" fmla="val f5"/>
              <a:gd name="f38" fmla="val f6"/>
              <a:gd name="f39" fmla="val f7"/>
              <a:gd name="f40" fmla="*/ f34 f0 1"/>
              <a:gd name="f41" fmla="+- f39 0 f37"/>
              <a:gd name="f42" fmla="+- f38 0 f37"/>
              <a:gd name="f43" fmla="*/ f40 1 f2"/>
              <a:gd name="f44" fmla="*/ f42 1 136"/>
              <a:gd name="f45" fmla="*/ f41 1 48"/>
              <a:gd name="f46" fmla="*/ 134 f42 1"/>
              <a:gd name="f47" fmla="*/ 1 f41 1"/>
              <a:gd name="f48" fmla="*/ 136 f42 1"/>
              <a:gd name="f49" fmla="*/ 4 f41 1"/>
              <a:gd name="f50" fmla="*/ 129 f42 1"/>
              <a:gd name="f51" fmla="*/ 6 f41 1"/>
              <a:gd name="f52" fmla="*/ 17 f42 1"/>
              <a:gd name="f53" fmla="*/ 40 f41 1"/>
              <a:gd name="f54" fmla="*/ 3 f42 1"/>
              <a:gd name="f55" fmla="*/ 48 f41 1"/>
              <a:gd name="f56" fmla="*/ 0 f42 1"/>
              <a:gd name="f57" fmla="*/ 46 f41 1"/>
              <a:gd name="f58" fmla="*/ 109 f42 1"/>
              <a:gd name="f59" fmla="+- f43 0 f1"/>
              <a:gd name="f60" fmla="*/ f46 1 136"/>
              <a:gd name="f61" fmla="*/ f47 1 48"/>
              <a:gd name="f62" fmla="*/ f48 1 136"/>
              <a:gd name="f63" fmla="*/ f49 1 48"/>
              <a:gd name="f64" fmla="*/ f50 1 136"/>
              <a:gd name="f65" fmla="*/ f51 1 48"/>
              <a:gd name="f66" fmla="*/ f52 1 136"/>
              <a:gd name="f67" fmla="*/ f53 1 48"/>
              <a:gd name="f68" fmla="*/ f54 1 136"/>
              <a:gd name="f69" fmla="*/ f55 1 48"/>
              <a:gd name="f70" fmla="*/ f56 1 136"/>
              <a:gd name="f71" fmla="*/ f57 1 48"/>
              <a:gd name="f72" fmla="*/ f58 1 136"/>
              <a:gd name="f73" fmla="*/ 0 1 f44"/>
              <a:gd name="f74" fmla="*/ f38 1 f44"/>
              <a:gd name="f75" fmla="*/ 0 1 f45"/>
              <a:gd name="f76" fmla="*/ f39 1 f45"/>
              <a:gd name="f77" fmla="*/ f60 1 f44"/>
              <a:gd name="f78" fmla="*/ f61 1 f45"/>
              <a:gd name="f79" fmla="*/ f62 1 f44"/>
              <a:gd name="f80" fmla="*/ f63 1 f45"/>
              <a:gd name="f81" fmla="*/ f64 1 f44"/>
              <a:gd name="f82" fmla="*/ f65 1 f45"/>
              <a:gd name="f83" fmla="*/ f66 1 f44"/>
              <a:gd name="f84" fmla="*/ f67 1 f45"/>
              <a:gd name="f85" fmla="*/ f68 1 f44"/>
              <a:gd name="f86" fmla="*/ f69 1 f45"/>
              <a:gd name="f87" fmla="*/ f70 1 f44"/>
              <a:gd name="f88" fmla="*/ f71 1 f45"/>
              <a:gd name="f89" fmla="*/ f72 1 f44"/>
              <a:gd name="f90" fmla="*/ f73 f35 1"/>
              <a:gd name="f91" fmla="*/ f74 f35 1"/>
              <a:gd name="f92" fmla="*/ f76 f36 1"/>
              <a:gd name="f93" fmla="*/ f75 f36 1"/>
              <a:gd name="f94" fmla="*/ f77 f35 1"/>
              <a:gd name="f95" fmla="*/ f78 f36 1"/>
              <a:gd name="f96" fmla="*/ f79 f35 1"/>
              <a:gd name="f97" fmla="*/ f80 f36 1"/>
              <a:gd name="f98" fmla="*/ f81 f35 1"/>
              <a:gd name="f99" fmla="*/ f82 f36 1"/>
              <a:gd name="f100" fmla="*/ f83 f35 1"/>
              <a:gd name="f101" fmla="*/ f84 f36 1"/>
              <a:gd name="f102" fmla="*/ f85 f35 1"/>
              <a:gd name="f103" fmla="*/ f86 f36 1"/>
              <a:gd name="f104" fmla="*/ f87 f35 1"/>
              <a:gd name="f105" fmla="*/ f88 f36 1"/>
              <a:gd name="f106" fmla="*/ f89 f3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9">
                <a:pos x="f94" y="f95"/>
              </a:cxn>
              <a:cxn ang="f59">
                <a:pos x="f96" y="f97"/>
              </a:cxn>
              <a:cxn ang="f59">
                <a:pos x="f98" y="f99"/>
              </a:cxn>
              <a:cxn ang="f59">
                <a:pos x="f100" y="f101"/>
              </a:cxn>
              <a:cxn ang="f59">
                <a:pos x="f102" y="f103"/>
              </a:cxn>
              <a:cxn ang="f59">
                <a:pos x="f104" y="f105"/>
              </a:cxn>
              <a:cxn ang="f59">
                <a:pos x="f106" y="f95"/>
              </a:cxn>
              <a:cxn ang="f59">
                <a:pos x="f94" y="f95"/>
              </a:cxn>
            </a:cxnLst>
            <a:rect l="f90" t="f93" r="f91" b="f92"/>
            <a:pathLst>
              <a:path w="136" h="48">
                <a:moveTo>
                  <a:pt x="f8" y="f9"/>
                </a:moveTo>
                <a:cubicBezTo>
                  <a:pt x="f10" y="f11"/>
                  <a:pt x="f10" y="f12"/>
                  <a:pt x="f6" y="f13"/>
                </a:cubicBezTo>
                <a:cubicBezTo>
                  <a:pt x="f8" y="f14"/>
                  <a:pt x="f15" y="f14"/>
                  <a:pt x="f16" y="f14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25" y="f7"/>
                  <a:pt x="f12" y="f7"/>
                </a:cubicBezTo>
                <a:cubicBezTo>
                  <a:pt x="f11" y="f7"/>
                  <a:pt x="f9" y="f26"/>
                  <a:pt x="f5" y="f27"/>
                </a:cubicBezTo>
                <a:cubicBezTo>
                  <a:pt x="f28" y="f29"/>
                  <a:pt x="f30" y="f14"/>
                  <a:pt x="f31" y="f9"/>
                </a:cubicBezTo>
                <a:cubicBezTo>
                  <a:pt x="f32" y="f5"/>
                  <a:pt x="f33" y="f5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6" name="Freeform 88">
            <a:extLst>
              <a:ext uri="{FF2B5EF4-FFF2-40B4-BE49-F238E27FC236}">
                <a16:creationId xmlns:a16="http://schemas.microsoft.com/office/drawing/2014/main" id="{3D8A090C-63BB-A379-F711-DBE152F9CBF0}"/>
              </a:ext>
            </a:extLst>
          </p:cNvPr>
          <p:cNvSpPr/>
          <p:nvPr/>
        </p:nvSpPr>
        <p:spPr>
          <a:xfrm>
            <a:off x="850904" y="1666878"/>
            <a:ext cx="441326" cy="2190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1"/>
              <a:gd name="f7" fmla="val 65"/>
              <a:gd name="f8" fmla="val 125"/>
              <a:gd name="f9" fmla="val 127"/>
              <a:gd name="f10" fmla="val 1"/>
              <a:gd name="f11" fmla="val 128"/>
              <a:gd name="f12" fmla="val 4"/>
              <a:gd name="f13" fmla="val 82"/>
              <a:gd name="f14" fmla="val 10"/>
              <a:gd name="f15" fmla="val 40"/>
              <a:gd name="f16" fmla="val 28"/>
              <a:gd name="f17" fmla="val 6"/>
              <a:gd name="f18" fmla="val 62"/>
              <a:gd name="f19" fmla="val 5"/>
              <a:gd name="f20" fmla="val 63"/>
              <a:gd name="f21" fmla="val 3"/>
              <a:gd name="f22" fmla="val 64"/>
              <a:gd name="f23" fmla="val 17"/>
              <a:gd name="f24" fmla="val 42"/>
              <a:gd name="f25" fmla="val 39"/>
              <a:gd name="f26" fmla="val 83"/>
              <a:gd name="f27" fmla="val 9"/>
              <a:gd name="f28" fmla="val 104"/>
              <a:gd name="f29" fmla="val 2"/>
              <a:gd name="f30" fmla="+- 0 0 -90"/>
              <a:gd name="f31" fmla="*/ f3 1 131"/>
              <a:gd name="f32" fmla="*/ f4 1 65"/>
              <a:gd name="f33" fmla="val f5"/>
              <a:gd name="f34" fmla="val f6"/>
              <a:gd name="f35" fmla="val f7"/>
              <a:gd name="f36" fmla="*/ f30 f0 1"/>
              <a:gd name="f37" fmla="+- f35 0 f33"/>
              <a:gd name="f38" fmla="+- f34 0 f33"/>
              <a:gd name="f39" fmla="*/ f36 1 f2"/>
              <a:gd name="f40" fmla="*/ f38 1 131"/>
              <a:gd name="f41" fmla="*/ f37 1 65"/>
              <a:gd name="f42" fmla="*/ 125 f38 1"/>
              <a:gd name="f43" fmla="*/ 0 f37 1"/>
              <a:gd name="f44" fmla="*/ 128 f38 1"/>
              <a:gd name="f45" fmla="*/ 4 f37 1"/>
              <a:gd name="f46" fmla="*/ 6 f38 1"/>
              <a:gd name="f47" fmla="*/ 62 f37 1"/>
              <a:gd name="f48" fmla="*/ 1 f38 1"/>
              <a:gd name="f49" fmla="*/ 65 f37 1"/>
              <a:gd name="f50" fmla="*/ 0 f38 1"/>
              <a:gd name="f51" fmla="*/ 63 f38 1"/>
              <a:gd name="f52" fmla="*/ 17 f37 1"/>
              <a:gd name="f53" fmla="+- f39 0 f1"/>
              <a:gd name="f54" fmla="*/ f42 1 131"/>
              <a:gd name="f55" fmla="*/ f43 1 65"/>
              <a:gd name="f56" fmla="*/ f44 1 131"/>
              <a:gd name="f57" fmla="*/ f45 1 65"/>
              <a:gd name="f58" fmla="*/ f46 1 131"/>
              <a:gd name="f59" fmla="*/ f47 1 65"/>
              <a:gd name="f60" fmla="*/ f48 1 131"/>
              <a:gd name="f61" fmla="*/ f49 1 65"/>
              <a:gd name="f62" fmla="*/ f50 1 131"/>
              <a:gd name="f63" fmla="*/ f51 1 131"/>
              <a:gd name="f64" fmla="*/ f52 1 65"/>
              <a:gd name="f65" fmla="*/ 0 1 f40"/>
              <a:gd name="f66" fmla="*/ f34 1 f40"/>
              <a:gd name="f67" fmla="*/ 0 1 f41"/>
              <a:gd name="f68" fmla="*/ f35 1 f41"/>
              <a:gd name="f69" fmla="*/ f54 1 f40"/>
              <a:gd name="f70" fmla="*/ f55 1 f41"/>
              <a:gd name="f71" fmla="*/ f56 1 f40"/>
              <a:gd name="f72" fmla="*/ f57 1 f41"/>
              <a:gd name="f73" fmla="*/ f58 1 f40"/>
              <a:gd name="f74" fmla="*/ f59 1 f41"/>
              <a:gd name="f75" fmla="*/ f60 1 f40"/>
              <a:gd name="f76" fmla="*/ f61 1 f41"/>
              <a:gd name="f77" fmla="*/ f62 1 f40"/>
              <a:gd name="f78" fmla="*/ f63 1 f40"/>
              <a:gd name="f79" fmla="*/ f64 1 f41"/>
              <a:gd name="f80" fmla="*/ f65 f31 1"/>
              <a:gd name="f81" fmla="*/ f66 f31 1"/>
              <a:gd name="f82" fmla="*/ f68 f32 1"/>
              <a:gd name="f83" fmla="*/ f67 f32 1"/>
              <a:gd name="f84" fmla="*/ f69 f31 1"/>
              <a:gd name="f85" fmla="*/ f70 f32 1"/>
              <a:gd name="f86" fmla="*/ f71 f31 1"/>
              <a:gd name="f87" fmla="*/ f72 f32 1"/>
              <a:gd name="f88" fmla="*/ f73 f31 1"/>
              <a:gd name="f89" fmla="*/ f74 f32 1"/>
              <a:gd name="f90" fmla="*/ f75 f31 1"/>
              <a:gd name="f91" fmla="*/ f76 f32 1"/>
              <a:gd name="f92" fmla="*/ f77 f31 1"/>
              <a:gd name="f93" fmla="*/ f78 f31 1"/>
              <a:gd name="f94" fmla="*/ f79 f3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3">
                <a:pos x="f84" y="f85"/>
              </a:cxn>
              <a:cxn ang="f53">
                <a:pos x="f86" y="f87"/>
              </a:cxn>
              <a:cxn ang="f53">
                <a:pos x="f88" y="f89"/>
              </a:cxn>
              <a:cxn ang="f53">
                <a:pos x="f90" y="f91"/>
              </a:cxn>
              <a:cxn ang="f53">
                <a:pos x="f92" y="f89"/>
              </a:cxn>
              <a:cxn ang="f53">
                <a:pos x="f93" y="f94"/>
              </a:cxn>
              <a:cxn ang="f53">
                <a:pos x="f84" y="f85"/>
              </a:cxn>
            </a:cxnLst>
            <a:rect l="f80" t="f83" r="f81" b="f82"/>
            <a:pathLst>
              <a:path w="131" h="65">
                <a:moveTo>
                  <a:pt x="f8" y="f5"/>
                </a:moveTo>
                <a:cubicBezTo>
                  <a:pt x="f9" y="f10"/>
                  <a:pt x="f6" y="f5"/>
                  <a:pt x="f11" y="f12"/>
                </a:cubicBezTo>
                <a:cubicBezTo>
                  <a:pt x="f13" y="f14"/>
                  <a:pt x="f15" y="f16"/>
                  <a:pt x="f17" y="f18"/>
                </a:cubicBezTo>
                <a:cubicBezTo>
                  <a:pt x="f19" y="f20"/>
                  <a:pt x="f21" y="f7"/>
                  <a:pt x="f10" y="f7"/>
                </a:cubicBezTo>
                <a:cubicBezTo>
                  <a:pt x="f5" y="f22"/>
                  <a:pt x="f5" y="f20"/>
                  <a:pt x="f5" y="f18"/>
                </a:cubicBezTo>
                <a:cubicBezTo>
                  <a:pt x="f23" y="f24"/>
                  <a:pt x="f25" y="f16"/>
                  <a:pt x="f20" y="f23"/>
                </a:cubicBezTo>
                <a:cubicBezTo>
                  <a:pt x="f26" y="f27"/>
                  <a:pt x="f28" y="f29"/>
                  <a:pt x="f8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7" name="Freeform 89">
            <a:extLst>
              <a:ext uri="{FF2B5EF4-FFF2-40B4-BE49-F238E27FC236}">
                <a16:creationId xmlns:a16="http://schemas.microsoft.com/office/drawing/2014/main" id="{45A35EDA-0C03-45D2-B2A4-7AABA25A7269}"/>
              </a:ext>
            </a:extLst>
          </p:cNvPr>
          <p:cNvSpPr/>
          <p:nvPr/>
        </p:nvSpPr>
        <p:spPr>
          <a:xfrm>
            <a:off x="3248021" y="1693861"/>
            <a:ext cx="454027" cy="16510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5"/>
              <a:gd name="f7" fmla="val 49"/>
              <a:gd name="f8" fmla="val 114"/>
              <a:gd name="f9" fmla="val 44"/>
              <a:gd name="f10" fmla="val 120"/>
              <a:gd name="f11" fmla="val 46"/>
              <a:gd name="f12" fmla="val 126"/>
              <a:gd name="f13" fmla="val 45"/>
              <a:gd name="f14" fmla="val 132"/>
              <a:gd name="f15" fmla="val 134"/>
              <a:gd name="f16" fmla="val 133"/>
              <a:gd name="f17" fmla="val 47"/>
              <a:gd name="f18" fmla="val 104"/>
              <a:gd name="f19" fmla="val 76"/>
              <a:gd name="f20" fmla="val 42"/>
              <a:gd name="f21" fmla="val 31"/>
              <a:gd name="f22" fmla="val 24"/>
              <a:gd name="f23" fmla="val 16"/>
              <a:gd name="f24" fmla="val 14"/>
              <a:gd name="f25" fmla="val 3"/>
              <a:gd name="f26" fmla="val 2"/>
              <a:gd name="f27" fmla="val 1"/>
              <a:gd name="f28" fmla="val 5"/>
              <a:gd name="f29" fmla="val 7"/>
              <a:gd name="f30" fmla="val 10"/>
              <a:gd name="f31" fmla="val 4"/>
              <a:gd name="f32" fmla="val 19"/>
              <a:gd name="f33" fmla="val 55"/>
              <a:gd name="f34" fmla="val 30"/>
              <a:gd name="f35" fmla="val 80"/>
              <a:gd name="f36" fmla="val 37"/>
              <a:gd name="f37" fmla="val 89"/>
              <a:gd name="f38" fmla="val 39"/>
              <a:gd name="f39" fmla="val 99"/>
              <a:gd name="f40" fmla="val 40"/>
              <a:gd name="f41" fmla="val 108"/>
              <a:gd name="f42" fmla="val 110"/>
              <a:gd name="f43" fmla="val 113"/>
              <a:gd name="f44" fmla="+- 0 0 -90"/>
              <a:gd name="f45" fmla="*/ f3 1 135"/>
              <a:gd name="f46" fmla="*/ f4 1 49"/>
              <a:gd name="f47" fmla="val f5"/>
              <a:gd name="f48" fmla="val f6"/>
              <a:gd name="f49" fmla="val f7"/>
              <a:gd name="f50" fmla="*/ f44 f0 1"/>
              <a:gd name="f51" fmla="+- f49 0 f47"/>
              <a:gd name="f52" fmla="+- f48 0 f47"/>
              <a:gd name="f53" fmla="*/ f50 1 f2"/>
              <a:gd name="f54" fmla="*/ f52 1 135"/>
              <a:gd name="f55" fmla="*/ f51 1 49"/>
              <a:gd name="f56" fmla="*/ 114 f52 1"/>
              <a:gd name="f57" fmla="*/ 44 f51 1"/>
              <a:gd name="f58" fmla="*/ 132 f52 1"/>
              <a:gd name="f59" fmla="*/ 45 f51 1"/>
              <a:gd name="f60" fmla="*/ 133 f52 1"/>
              <a:gd name="f61" fmla="*/ 47 f51 1"/>
              <a:gd name="f62" fmla="*/ 49 f52 1"/>
              <a:gd name="f63" fmla="*/ 31 f51 1"/>
              <a:gd name="f64" fmla="*/ 0 f52 1"/>
              <a:gd name="f65" fmla="*/ 3 f51 1"/>
              <a:gd name="f66" fmla="*/ 2 f52 1"/>
              <a:gd name="f67" fmla="*/ 1 f51 1"/>
              <a:gd name="f68" fmla="*/ 10 f52 1"/>
              <a:gd name="f69" fmla="*/ 4 f51 1"/>
              <a:gd name="f70" fmla="*/ 80 f52 1"/>
              <a:gd name="f71" fmla="*/ 37 f51 1"/>
              <a:gd name="f72" fmla="*/ 108 f52 1"/>
              <a:gd name="f73" fmla="*/ 42 f51 1"/>
              <a:gd name="f74" fmla="+- f53 0 f1"/>
              <a:gd name="f75" fmla="*/ f56 1 135"/>
              <a:gd name="f76" fmla="*/ f57 1 49"/>
              <a:gd name="f77" fmla="*/ f58 1 135"/>
              <a:gd name="f78" fmla="*/ f59 1 49"/>
              <a:gd name="f79" fmla="*/ f60 1 135"/>
              <a:gd name="f80" fmla="*/ f61 1 49"/>
              <a:gd name="f81" fmla="*/ f62 1 135"/>
              <a:gd name="f82" fmla="*/ f63 1 49"/>
              <a:gd name="f83" fmla="*/ f64 1 135"/>
              <a:gd name="f84" fmla="*/ f65 1 49"/>
              <a:gd name="f85" fmla="*/ f66 1 135"/>
              <a:gd name="f86" fmla="*/ f67 1 49"/>
              <a:gd name="f87" fmla="*/ f68 1 135"/>
              <a:gd name="f88" fmla="*/ f69 1 49"/>
              <a:gd name="f89" fmla="*/ f70 1 135"/>
              <a:gd name="f90" fmla="*/ f71 1 49"/>
              <a:gd name="f91" fmla="*/ f72 1 135"/>
              <a:gd name="f92" fmla="*/ f73 1 49"/>
              <a:gd name="f93" fmla="*/ 0 1 f54"/>
              <a:gd name="f94" fmla="*/ f48 1 f54"/>
              <a:gd name="f95" fmla="*/ 0 1 f55"/>
              <a:gd name="f96" fmla="*/ f49 1 f55"/>
              <a:gd name="f97" fmla="*/ f75 1 f54"/>
              <a:gd name="f98" fmla="*/ f76 1 f55"/>
              <a:gd name="f99" fmla="*/ f77 1 f54"/>
              <a:gd name="f100" fmla="*/ f78 1 f55"/>
              <a:gd name="f101" fmla="*/ f79 1 f54"/>
              <a:gd name="f102" fmla="*/ f80 1 f55"/>
              <a:gd name="f103" fmla="*/ f81 1 f54"/>
              <a:gd name="f104" fmla="*/ f82 1 f55"/>
              <a:gd name="f105" fmla="*/ f83 1 f54"/>
              <a:gd name="f106" fmla="*/ f84 1 f55"/>
              <a:gd name="f107" fmla="*/ f85 1 f54"/>
              <a:gd name="f108" fmla="*/ f86 1 f55"/>
              <a:gd name="f109" fmla="*/ f87 1 f54"/>
              <a:gd name="f110" fmla="*/ f88 1 f55"/>
              <a:gd name="f111" fmla="*/ f89 1 f54"/>
              <a:gd name="f112" fmla="*/ f90 1 f55"/>
              <a:gd name="f113" fmla="*/ f91 1 f54"/>
              <a:gd name="f114" fmla="*/ f92 1 f55"/>
              <a:gd name="f115" fmla="*/ f93 f45 1"/>
              <a:gd name="f116" fmla="*/ f94 f45 1"/>
              <a:gd name="f117" fmla="*/ f96 f46 1"/>
              <a:gd name="f118" fmla="*/ f95 f46 1"/>
              <a:gd name="f119" fmla="*/ f97 f45 1"/>
              <a:gd name="f120" fmla="*/ f98 f46 1"/>
              <a:gd name="f121" fmla="*/ f99 f45 1"/>
              <a:gd name="f122" fmla="*/ f100 f46 1"/>
              <a:gd name="f123" fmla="*/ f101 f45 1"/>
              <a:gd name="f124" fmla="*/ f102 f46 1"/>
              <a:gd name="f125" fmla="*/ f103 f45 1"/>
              <a:gd name="f126" fmla="*/ f104 f46 1"/>
              <a:gd name="f127" fmla="*/ f105 f45 1"/>
              <a:gd name="f128" fmla="*/ f106 f46 1"/>
              <a:gd name="f129" fmla="*/ f107 f45 1"/>
              <a:gd name="f130" fmla="*/ f108 f46 1"/>
              <a:gd name="f131" fmla="*/ f109 f45 1"/>
              <a:gd name="f132" fmla="*/ f110 f46 1"/>
              <a:gd name="f133" fmla="*/ f111 f45 1"/>
              <a:gd name="f134" fmla="*/ f112 f46 1"/>
              <a:gd name="f135" fmla="*/ f113 f45 1"/>
              <a:gd name="f136" fmla="*/ f114 f4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4">
                <a:pos x="f119" y="f120"/>
              </a:cxn>
              <a:cxn ang="f74">
                <a:pos x="f121" y="f122"/>
              </a:cxn>
              <a:cxn ang="f74">
                <a:pos x="f123" y="f124"/>
              </a:cxn>
              <a:cxn ang="f74">
                <a:pos x="f125" y="f126"/>
              </a:cxn>
              <a:cxn ang="f74">
                <a:pos x="f127" y="f128"/>
              </a:cxn>
              <a:cxn ang="f74">
                <a:pos x="f129" y="f130"/>
              </a:cxn>
              <a:cxn ang="f74">
                <a:pos x="f131" y="f132"/>
              </a:cxn>
              <a:cxn ang="f74">
                <a:pos x="f133" y="f134"/>
              </a:cxn>
              <a:cxn ang="f74">
                <a:pos x="f135" y="f136"/>
              </a:cxn>
              <a:cxn ang="f74">
                <a:pos x="f119" y="f120"/>
              </a:cxn>
            </a:cxnLst>
            <a:rect l="f115" t="f118" r="f116" b="f117"/>
            <a:pathLst>
              <a:path w="135" h="49">
                <a:moveTo>
                  <a:pt x="f8" y="f9"/>
                </a:moveTo>
                <a:cubicBezTo>
                  <a:pt x="f10" y="f11"/>
                  <a:pt x="f12" y="f13"/>
                  <a:pt x="f14" y="f13"/>
                </a:cubicBezTo>
                <a:cubicBezTo>
                  <a:pt x="f6" y="f13"/>
                  <a:pt x="f15" y="f11"/>
                  <a:pt x="f16" y="f17"/>
                </a:cubicBezTo>
                <a:cubicBezTo>
                  <a:pt x="f18" y="f7"/>
                  <a:pt x="f19" y="f20"/>
                  <a:pt x="f7" y="f21"/>
                </a:cubicBezTo>
                <a:cubicBezTo>
                  <a:pt x="f21" y="f22"/>
                  <a:pt x="f23" y="f24"/>
                  <a:pt x="f5" y="f25"/>
                </a:cubicBezTo>
                <a:cubicBezTo>
                  <a:pt x="f5" y="f26"/>
                  <a:pt x="f27" y="f27"/>
                  <a:pt x="f26" y="f27"/>
                </a:cubicBezTo>
                <a:cubicBezTo>
                  <a:pt x="f28" y="f5"/>
                  <a:pt x="f29" y="f26"/>
                  <a:pt x="f30" y="f31"/>
                </a:cubicBezTo>
                <a:cubicBezTo>
                  <a:pt x="f21" y="f32"/>
                  <a:pt x="f33" y="f34"/>
                  <a:pt x="f35" y="f36"/>
                </a:cubicBezTo>
                <a:cubicBezTo>
                  <a:pt x="f37" y="f38"/>
                  <a:pt x="f39" y="f40"/>
                  <a:pt x="f41" y="f20"/>
                </a:cubicBezTo>
                <a:cubicBezTo>
                  <a:pt x="f42" y="f20"/>
                  <a:pt x="f43" y="f20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8" name="Freeform 90">
            <a:extLst>
              <a:ext uri="{FF2B5EF4-FFF2-40B4-BE49-F238E27FC236}">
                <a16:creationId xmlns:a16="http://schemas.microsoft.com/office/drawing/2014/main" id="{4965750D-5101-32C3-B1DC-9C99A1E0B853}"/>
              </a:ext>
            </a:extLst>
          </p:cNvPr>
          <p:cNvSpPr/>
          <p:nvPr/>
        </p:nvSpPr>
        <p:spPr>
          <a:xfrm>
            <a:off x="2905121" y="1706563"/>
            <a:ext cx="161921" cy="4587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8"/>
              <a:gd name="f7" fmla="val 136"/>
              <a:gd name="f8" fmla="val 5"/>
              <a:gd name="f9" fmla="val 109"/>
              <a:gd name="f10" fmla="val 2"/>
              <a:gd name="f11" fmla="val 116"/>
              <a:gd name="f12" fmla="val 4"/>
              <a:gd name="f13" fmla="val 124"/>
              <a:gd name="f14" fmla="val 131"/>
              <a:gd name="f15" fmla="val 3"/>
              <a:gd name="f16" fmla="val 132"/>
              <a:gd name="f17" fmla="val 1"/>
              <a:gd name="f18" fmla="val 134"/>
              <a:gd name="f19" fmla="val 87"/>
              <a:gd name="f20" fmla="val 15"/>
              <a:gd name="f21" fmla="val 46"/>
              <a:gd name="f22" fmla="val 41"/>
              <a:gd name="f23" fmla="val 7"/>
              <a:gd name="f24" fmla="val 42"/>
              <a:gd name="f25" fmla="val 43"/>
              <a:gd name="f26" fmla="val 45"/>
              <a:gd name="f27" fmla="val 9"/>
              <a:gd name="f28" fmla="val 12"/>
              <a:gd name="f29" fmla="val 28"/>
              <a:gd name="f30" fmla="val 35"/>
              <a:gd name="f31" fmla="val 17"/>
              <a:gd name="f32" fmla="val 59"/>
              <a:gd name="f33" fmla="val 11"/>
              <a:gd name="f34" fmla="val 85"/>
              <a:gd name="f35" fmla="val 10"/>
              <a:gd name="f36" fmla="val 90"/>
              <a:gd name="f37" fmla="val 96"/>
              <a:gd name="f38" fmla="val 8"/>
              <a:gd name="f39" fmla="val 101"/>
              <a:gd name="f40" fmla="val 104"/>
              <a:gd name="f41" fmla="val 107"/>
              <a:gd name="f42" fmla="+- 0 0 -90"/>
              <a:gd name="f43" fmla="*/ f3 1 48"/>
              <a:gd name="f44" fmla="*/ f4 1 136"/>
              <a:gd name="f45" fmla="val f5"/>
              <a:gd name="f46" fmla="val f6"/>
              <a:gd name="f47" fmla="val f7"/>
              <a:gd name="f48" fmla="*/ f42 f0 1"/>
              <a:gd name="f49" fmla="+- f47 0 f45"/>
              <a:gd name="f50" fmla="+- f46 0 f45"/>
              <a:gd name="f51" fmla="*/ f48 1 f2"/>
              <a:gd name="f52" fmla="*/ f50 1 48"/>
              <a:gd name="f53" fmla="*/ f49 1 136"/>
              <a:gd name="f54" fmla="*/ 5 f50 1"/>
              <a:gd name="f55" fmla="*/ 109 f49 1"/>
              <a:gd name="f56" fmla="*/ 4 f50 1"/>
              <a:gd name="f57" fmla="*/ 131 f49 1"/>
              <a:gd name="f58" fmla="*/ 1 f50 1"/>
              <a:gd name="f59" fmla="*/ 134 f49 1"/>
              <a:gd name="f60" fmla="*/ 41 f50 1"/>
              <a:gd name="f61" fmla="*/ 7 f49 1"/>
              <a:gd name="f62" fmla="*/ 45 f50 1"/>
              <a:gd name="f63" fmla="*/ 1 f49 1"/>
              <a:gd name="f64" fmla="*/ 48 f50 1"/>
              <a:gd name="f65" fmla="*/ 3 f49 1"/>
              <a:gd name="f66" fmla="*/ 43 f50 1"/>
              <a:gd name="f67" fmla="*/ 12 f49 1"/>
              <a:gd name="f68" fmla="*/ 11 f50 1"/>
              <a:gd name="f69" fmla="*/ 85 f49 1"/>
              <a:gd name="f70" fmla="*/ 8 f50 1"/>
              <a:gd name="f71" fmla="*/ 101 f49 1"/>
              <a:gd name="f72" fmla="+- f51 0 f1"/>
              <a:gd name="f73" fmla="*/ f54 1 48"/>
              <a:gd name="f74" fmla="*/ f55 1 136"/>
              <a:gd name="f75" fmla="*/ f56 1 48"/>
              <a:gd name="f76" fmla="*/ f57 1 136"/>
              <a:gd name="f77" fmla="*/ f58 1 48"/>
              <a:gd name="f78" fmla="*/ f59 1 136"/>
              <a:gd name="f79" fmla="*/ f60 1 48"/>
              <a:gd name="f80" fmla="*/ f61 1 136"/>
              <a:gd name="f81" fmla="*/ f62 1 48"/>
              <a:gd name="f82" fmla="*/ f63 1 136"/>
              <a:gd name="f83" fmla="*/ f64 1 48"/>
              <a:gd name="f84" fmla="*/ f65 1 136"/>
              <a:gd name="f85" fmla="*/ f66 1 48"/>
              <a:gd name="f86" fmla="*/ f67 1 136"/>
              <a:gd name="f87" fmla="*/ f68 1 48"/>
              <a:gd name="f88" fmla="*/ f69 1 136"/>
              <a:gd name="f89" fmla="*/ f70 1 48"/>
              <a:gd name="f90" fmla="*/ f71 1 136"/>
              <a:gd name="f91" fmla="*/ 0 1 f52"/>
              <a:gd name="f92" fmla="*/ f46 1 f52"/>
              <a:gd name="f93" fmla="*/ 0 1 f53"/>
              <a:gd name="f94" fmla="*/ f47 1 f53"/>
              <a:gd name="f95" fmla="*/ f73 1 f52"/>
              <a:gd name="f96" fmla="*/ f74 1 f53"/>
              <a:gd name="f97" fmla="*/ f75 1 f52"/>
              <a:gd name="f98" fmla="*/ f76 1 f53"/>
              <a:gd name="f99" fmla="*/ f77 1 f52"/>
              <a:gd name="f100" fmla="*/ f78 1 f53"/>
              <a:gd name="f101" fmla="*/ f79 1 f52"/>
              <a:gd name="f102" fmla="*/ f80 1 f53"/>
              <a:gd name="f103" fmla="*/ f81 1 f52"/>
              <a:gd name="f104" fmla="*/ f82 1 f53"/>
              <a:gd name="f105" fmla="*/ f83 1 f52"/>
              <a:gd name="f106" fmla="*/ f84 1 f53"/>
              <a:gd name="f107" fmla="*/ f85 1 f52"/>
              <a:gd name="f108" fmla="*/ f86 1 f53"/>
              <a:gd name="f109" fmla="*/ f87 1 f52"/>
              <a:gd name="f110" fmla="*/ f88 1 f53"/>
              <a:gd name="f111" fmla="*/ f89 1 f52"/>
              <a:gd name="f112" fmla="*/ f90 1 f53"/>
              <a:gd name="f113" fmla="*/ f91 f43 1"/>
              <a:gd name="f114" fmla="*/ f92 f43 1"/>
              <a:gd name="f115" fmla="*/ f94 f44 1"/>
              <a:gd name="f116" fmla="*/ f93 f44 1"/>
              <a:gd name="f117" fmla="*/ f95 f43 1"/>
              <a:gd name="f118" fmla="*/ f96 f44 1"/>
              <a:gd name="f119" fmla="*/ f97 f43 1"/>
              <a:gd name="f120" fmla="*/ f98 f44 1"/>
              <a:gd name="f121" fmla="*/ f99 f43 1"/>
              <a:gd name="f122" fmla="*/ f100 f44 1"/>
              <a:gd name="f123" fmla="*/ f101 f43 1"/>
              <a:gd name="f124" fmla="*/ f102 f44 1"/>
              <a:gd name="f125" fmla="*/ f103 f43 1"/>
              <a:gd name="f126" fmla="*/ f104 f44 1"/>
              <a:gd name="f127" fmla="*/ f105 f43 1"/>
              <a:gd name="f128" fmla="*/ f106 f44 1"/>
              <a:gd name="f129" fmla="*/ f107 f43 1"/>
              <a:gd name="f130" fmla="*/ f108 f44 1"/>
              <a:gd name="f131" fmla="*/ f109 f43 1"/>
              <a:gd name="f132" fmla="*/ f110 f44 1"/>
              <a:gd name="f133" fmla="*/ f111 f43 1"/>
              <a:gd name="f134" fmla="*/ f112 f4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2">
                <a:pos x="f117" y="f118"/>
              </a:cxn>
              <a:cxn ang="f72">
                <a:pos x="f119" y="f120"/>
              </a:cxn>
              <a:cxn ang="f72">
                <a:pos x="f121" y="f122"/>
              </a:cxn>
              <a:cxn ang="f72">
                <a:pos x="f123" y="f124"/>
              </a:cxn>
              <a:cxn ang="f72">
                <a:pos x="f125" y="f126"/>
              </a:cxn>
              <a:cxn ang="f72">
                <a:pos x="f127" y="f128"/>
              </a:cxn>
              <a:cxn ang="f72">
                <a:pos x="f129" y="f130"/>
              </a:cxn>
              <a:cxn ang="f72">
                <a:pos x="f131" y="f132"/>
              </a:cxn>
              <a:cxn ang="f72">
                <a:pos x="f133" y="f134"/>
              </a:cxn>
              <a:cxn ang="f72">
                <a:pos x="f117" y="f118"/>
              </a:cxn>
            </a:cxnLst>
            <a:rect l="f113" t="f116" r="f114" b="f115"/>
            <a:pathLst>
              <a:path w="48" h="136">
                <a:moveTo>
                  <a:pt x="f8" y="f9"/>
                </a:moveTo>
                <a:cubicBezTo>
                  <a:pt x="f10" y="f11"/>
                  <a:pt x="f12" y="f13"/>
                  <a:pt x="f12" y="f14"/>
                </a:cubicBezTo>
                <a:cubicBezTo>
                  <a:pt x="f15" y="f16"/>
                  <a:pt x="f8" y="f7"/>
                  <a:pt x="f17" y="f18"/>
                </a:cubicBezTo>
                <a:cubicBezTo>
                  <a:pt x="f5" y="f19"/>
                  <a:pt x="f20" y="f21"/>
                  <a:pt x="f22" y="f23"/>
                </a:cubicBezTo>
                <a:cubicBezTo>
                  <a:pt x="f24" y="f8"/>
                  <a:pt x="f25" y="f15"/>
                  <a:pt x="f26" y="f17"/>
                </a:cubicBezTo>
                <a:cubicBezTo>
                  <a:pt x="f21" y="f17"/>
                  <a:pt x="f6" y="f5"/>
                  <a:pt x="f6" y="f15"/>
                </a:cubicBezTo>
                <a:cubicBezTo>
                  <a:pt x="f6" y="f23"/>
                  <a:pt x="f26" y="f27"/>
                  <a:pt x="f25" y="f28"/>
                </a:cubicBezTo>
                <a:cubicBezTo>
                  <a:pt x="f29" y="f30"/>
                  <a:pt x="f31" y="f32"/>
                  <a:pt x="f33" y="f34"/>
                </a:cubicBezTo>
                <a:cubicBezTo>
                  <a:pt x="f35" y="f36"/>
                  <a:pt x="f27" y="f37"/>
                  <a:pt x="f38" y="f39"/>
                </a:cubicBezTo>
                <a:cubicBezTo>
                  <a:pt x="f23" y="f40"/>
                  <a:pt x="f23" y="f41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9" name="Freeform 91">
            <a:extLst>
              <a:ext uri="{FF2B5EF4-FFF2-40B4-BE49-F238E27FC236}">
                <a16:creationId xmlns:a16="http://schemas.microsoft.com/office/drawing/2014/main" id="{96B777FF-2EFA-0473-FF93-60660221CE83}"/>
              </a:ext>
            </a:extLst>
          </p:cNvPr>
          <p:cNvSpPr/>
          <p:nvPr/>
        </p:nvSpPr>
        <p:spPr>
          <a:xfrm>
            <a:off x="2595560" y="1390646"/>
            <a:ext cx="423860" cy="21431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6"/>
              <a:gd name="f7" fmla="val 64"/>
              <a:gd name="f8" fmla="val 2"/>
              <a:gd name="f9" fmla="val 1"/>
              <a:gd name="f10" fmla="val 10"/>
              <a:gd name="f11" fmla="val 14"/>
              <a:gd name="f12" fmla="val 9"/>
              <a:gd name="f13" fmla="val 19"/>
              <a:gd name="f14" fmla="val 47"/>
              <a:gd name="f15" fmla="val 37"/>
              <a:gd name="f16" fmla="val 80"/>
              <a:gd name="f17" fmla="val 51"/>
              <a:gd name="f18" fmla="val 115"/>
              <a:gd name="f19" fmla="val 58"/>
              <a:gd name="f20" fmla="val 119"/>
              <a:gd name="f21" fmla="val 59"/>
              <a:gd name="f22" fmla="val 123"/>
              <a:gd name="f23" fmla="val 62"/>
              <a:gd name="f24" fmla="val 125"/>
              <a:gd name="f25" fmla="val 63"/>
              <a:gd name="f26" fmla="val 122"/>
              <a:gd name="f27" fmla="val 95"/>
              <a:gd name="f28" fmla="val 60"/>
              <a:gd name="f29" fmla="val 70"/>
              <a:gd name="f30" fmla="val 46"/>
              <a:gd name="f31" fmla="val 38"/>
              <a:gd name="f32" fmla="val 29"/>
              <a:gd name="f33" fmla="val 13"/>
              <a:gd name="f34" fmla="val 17"/>
              <a:gd name="f35" fmla="+- 0 0 -90"/>
              <a:gd name="f36" fmla="*/ f3 1 126"/>
              <a:gd name="f37" fmla="*/ f4 1 64"/>
              <a:gd name="f38" fmla="val f5"/>
              <a:gd name="f39" fmla="val f6"/>
              <a:gd name="f40" fmla="val f7"/>
              <a:gd name="f41" fmla="*/ f35 f0 1"/>
              <a:gd name="f42" fmla="+- f40 0 f38"/>
              <a:gd name="f43" fmla="+- f39 0 f38"/>
              <a:gd name="f44" fmla="*/ f41 1 f2"/>
              <a:gd name="f45" fmla="*/ f43 1 126"/>
              <a:gd name="f46" fmla="*/ f42 1 64"/>
              <a:gd name="f47" fmla="*/ 0 f43 1"/>
              <a:gd name="f48" fmla="*/ 2 f42 1"/>
              <a:gd name="f49" fmla="*/ 2 f43 1"/>
              <a:gd name="f50" fmla="*/ 0 f42 1"/>
              <a:gd name="f51" fmla="*/ 19 f43 1"/>
              <a:gd name="f52" fmla="*/ 14 f42 1"/>
              <a:gd name="f53" fmla="*/ 115 f43 1"/>
              <a:gd name="f54" fmla="*/ 58 f42 1"/>
              <a:gd name="f55" fmla="*/ 126 f43 1"/>
              <a:gd name="f56" fmla="*/ 62 f42 1"/>
              <a:gd name="f57" fmla="*/ 122 f43 1"/>
              <a:gd name="f58" fmla="*/ 64 f42 1"/>
              <a:gd name="f59" fmla="*/ 46 f43 1"/>
              <a:gd name="f60" fmla="*/ 38 f42 1"/>
              <a:gd name="f61" fmla="+- f44 0 f1"/>
              <a:gd name="f62" fmla="*/ f47 1 126"/>
              <a:gd name="f63" fmla="*/ f48 1 64"/>
              <a:gd name="f64" fmla="*/ f49 1 126"/>
              <a:gd name="f65" fmla="*/ f50 1 64"/>
              <a:gd name="f66" fmla="*/ f51 1 126"/>
              <a:gd name="f67" fmla="*/ f52 1 64"/>
              <a:gd name="f68" fmla="*/ f53 1 126"/>
              <a:gd name="f69" fmla="*/ f54 1 64"/>
              <a:gd name="f70" fmla="*/ f55 1 126"/>
              <a:gd name="f71" fmla="*/ f56 1 64"/>
              <a:gd name="f72" fmla="*/ f57 1 126"/>
              <a:gd name="f73" fmla="*/ f58 1 64"/>
              <a:gd name="f74" fmla="*/ f59 1 126"/>
              <a:gd name="f75" fmla="*/ f60 1 64"/>
              <a:gd name="f76" fmla="*/ 0 1 f45"/>
              <a:gd name="f77" fmla="*/ f39 1 f45"/>
              <a:gd name="f78" fmla="*/ 0 1 f46"/>
              <a:gd name="f79" fmla="*/ f40 1 f46"/>
              <a:gd name="f80" fmla="*/ f62 1 f45"/>
              <a:gd name="f81" fmla="*/ f63 1 f46"/>
              <a:gd name="f82" fmla="*/ f64 1 f45"/>
              <a:gd name="f83" fmla="*/ f65 1 f46"/>
              <a:gd name="f84" fmla="*/ f66 1 f45"/>
              <a:gd name="f85" fmla="*/ f67 1 f46"/>
              <a:gd name="f86" fmla="*/ f68 1 f45"/>
              <a:gd name="f87" fmla="*/ f69 1 f46"/>
              <a:gd name="f88" fmla="*/ f70 1 f45"/>
              <a:gd name="f89" fmla="*/ f71 1 f46"/>
              <a:gd name="f90" fmla="*/ f72 1 f45"/>
              <a:gd name="f91" fmla="*/ f73 1 f46"/>
              <a:gd name="f92" fmla="*/ f74 1 f45"/>
              <a:gd name="f93" fmla="*/ f75 1 f46"/>
              <a:gd name="f94" fmla="*/ f76 f36 1"/>
              <a:gd name="f95" fmla="*/ f77 f36 1"/>
              <a:gd name="f96" fmla="*/ f79 f37 1"/>
              <a:gd name="f97" fmla="*/ f78 f37 1"/>
              <a:gd name="f98" fmla="*/ f80 f36 1"/>
              <a:gd name="f99" fmla="*/ f81 f37 1"/>
              <a:gd name="f100" fmla="*/ f82 f36 1"/>
              <a:gd name="f101" fmla="*/ f83 f37 1"/>
              <a:gd name="f102" fmla="*/ f84 f36 1"/>
              <a:gd name="f103" fmla="*/ f85 f37 1"/>
              <a:gd name="f104" fmla="*/ f86 f36 1"/>
              <a:gd name="f105" fmla="*/ f87 f37 1"/>
              <a:gd name="f106" fmla="*/ f88 f36 1"/>
              <a:gd name="f107" fmla="*/ f89 f37 1"/>
              <a:gd name="f108" fmla="*/ f90 f36 1"/>
              <a:gd name="f109" fmla="*/ f91 f37 1"/>
              <a:gd name="f110" fmla="*/ f92 f36 1"/>
              <a:gd name="f111" fmla="*/ f93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1">
                <a:pos x="f98" y="f99"/>
              </a:cxn>
              <a:cxn ang="f61">
                <a:pos x="f100" y="f101"/>
              </a:cxn>
              <a:cxn ang="f61">
                <a:pos x="f102" y="f103"/>
              </a:cxn>
              <a:cxn ang="f61">
                <a:pos x="f104" y="f105"/>
              </a:cxn>
              <a:cxn ang="f61">
                <a:pos x="f106" y="f107"/>
              </a:cxn>
              <a:cxn ang="f61">
                <a:pos x="f108" y="f109"/>
              </a:cxn>
              <a:cxn ang="f61">
                <a:pos x="f110" y="f111"/>
              </a:cxn>
              <a:cxn ang="f61">
                <a:pos x="f98" y="f99"/>
              </a:cxn>
            </a:cxnLst>
            <a:rect l="f94" t="f97" r="f95" b="f96"/>
            <a:pathLst>
              <a:path w="126" h="64">
                <a:moveTo>
                  <a:pt x="f5" y="f8"/>
                </a:moveTo>
                <a:cubicBezTo>
                  <a:pt x="f5" y="f9"/>
                  <a:pt x="f9" y="f5"/>
                  <a:pt x="f8" y="f5"/>
                </a:cubicBezTo>
                <a:cubicBezTo>
                  <a:pt x="f10" y="f8"/>
                  <a:pt x="f11" y="f12"/>
                  <a:pt x="f13" y="f11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22" y="f21"/>
                  <a:pt x="f6" y="f23"/>
                </a:cubicBezTo>
                <a:cubicBezTo>
                  <a:pt x="f24" y="f7"/>
                  <a:pt x="f22" y="f25"/>
                  <a:pt x="f26" y="f7"/>
                </a:cubicBezTo>
                <a:cubicBezTo>
                  <a:pt x="f27" y="f28"/>
                  <a:pt x="f29" y="f17"/>
                  <a:pt x="f30" y="f31"/>
                </a:cubicBezTo>
                <a:cubicBezTo>
                  <a:pt x="f32" y="f32"/>
                  <a:pt x="f33" y="f34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0" name="Freeform 92">
            <a:extLst>
              <a:ext uri="{FF2B5EF4-FFF2-40B4-BE49-F238E27FC236}">
                <a16:creationId xmlns:a16="http://schemas.microsoft.com/office/drawing/2014/main" id="{2AC9D6FC-B50B-4A27-9377-B452EAD813C2}"/>
              </a:ext>
            </a:extLst>
          </p:cNvPr>
          <p:cNvSpPr/>
          <p:nvPr/>
        </p:nvSpPr>
        <p:spPr>
          <a:xfrm>
            <a:off x="854077" y="1412876"/>
            <a:ext cx="457200" cy="16510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6"/>
              <a:gd name="f7" fmla="val 49"/>
              <a:gd name="f8" fmla="val 5"/>
              <a:gd name="f9" fmla="val 4"/>
              <a:gd name="f10" fmla="val 3"/>
              <a:gd name="f11" fmla="val 1"/>
              <a:gd name="f12" fmla="val 2"/>
              <a:gd name="f13" fmla="val 47"/>
              <a:gd name="f14" fmla="val 87"/>
              <a:gd name="f15" fmla="val 14"/>
              <a:gd name="f16" fmla="val 124"/>
              <a:gd name="f17" fmla="val 39"/>
              <a:gd name="f18" fmla="val 128"/>
              <a:gd name="f19" fmla="val 41"/>
              <a:gd name="f20" fmla="val 133"/>
              <a:gd name="f21" fmla="val 43"/>
              <a:gd name="f22" fmla="val 135"/>
              <a:gd name="f23" fmla="val 134"/>
              <a:gd name="f24" fmla="val 48"/>
              <a:gd name="f25" fmla="val 130"/>
              <a:gd name="f26" fmla="val 126"/>
              <a:gd name="f27" fmla="val 46"/>
              <a:gd name="f28" fmla="val 99"/>
              <a:gd name="f29" fmla="val 28"/>
              <a:gd name="f30" fmla="val 71"/>
              <a:gd name="f31" fmla="val 9"/>
              <a:gd name="f32" fmla="val 29"/>
              <a:gd name="f33" fmla="val 7"/>
              <a:gd name="f34" fmla="val 19"/>
              <a:gd name="f35" fmla="val 6"/>
              <a:gd name="f36" fmla="+- 0 0 -90"/>
              <a:gd name="f37" fmla="*/ f3 1 136"/>
              <a:gd name="f38" fmla="*/ f4 1 49"/>
              <a:gd name="f39" fmla="val f5"/>
              <a:gd name="f40" fmla="val f6"/>
              <a:gd name="f41" fmla="val f7"/>
              <a:gd name="f42" fmla="*/ f36 f0 1"/>
              <a:gd name="f43" fmla="+- f41 0 f39"/>
              <a:gd name="f44" fmla="+- f40 0 f39"/>
              <a:gd name="f45" fmla="*/ f42 1 f2"/>
              <a:gd name="f46" fmla="*/ f44 1 136"/>
              <a:gd name="f47" fmla="*/ f43 1 49"/>
              <a:gd name="f48" fmla="*/ 0 f44 1"/>
              <a:gd name="f49" fmla="*/ 5 f43 1"/>
              <a:gd name="f50" fmla="*/ 1 f44 1"/>
              <a:gd name="f51" fmla="*/ 2 f43 1"/>
              <a:gd name="f52" fmla="*/ 124 f44 1"/>
              <a:gd name="f53" fmla="*/ 39 f43 1"/>
              <a:gd name="f54" fmla="*/ 136 f44 1"/>
              <a:gd name="f55" fmla="*/ 47 f43 1"/>
              <a:gd name="f56" fmla="*/ 134 f44 1"/>
              <a:gd name="f57" fmla="*/ 49 f43 1"/>
              <a:gd name="f58" fmla="*/ 126 f44 1"/>
              <a:gd name="f59" fmla="*/ 46 f43 1"/>
              <a:gd name="f60" fmla="*/ 39 f44 1"/>
              <a:gd name="f61" fmla="*/ 9 f43 1"/>
              <a:gd name="f62" fmla="*/ 9 f44 1"/>
              <a:gd name="f63" fmla="*/ 7 f43 1"/>
              <a:gd name="f64" fmla="+- f45 0 f1"/>
              <a:gd name="f65" fmla="*/ f48 1 136"/>
              <a:gd name="f66" fmla="*/ f49 1 49"/>
              <a:gd name="f67" fmla="*/ f50 1 136"/>
              <a:gd name="f68" fmla="*/ f51 1 49"/>
              <a:gd name="f69" fmla="*/ f52 1 136"/>
              <a:gd name="f70" fmla="*/ f53 1 49"/>
              <a:gd name="f71" fmla="*/ f54 1 136"/>
              <a:gd name="f72" fmla="*/ f55 1 49"/>
              <a:gd name="f73" fmla="*/ f56 1 136"/>
              <a:gd name="f74" fmla="*/ f57 1 49"/>
              <a:gd name="f75" fmla="*/ f58 1 136"/>
              <a:gd name="f76" fmla="*/ f59 1 49"/>
              <a:gd name="f77" fmla="*/ f60 1 136"/>
              <a:gd name="f78" fmla="*/ f61 1 49"/>
              <a:gd name="f79" fmla="*/ f62 1 136"/>
              <a:gd name="f80" fmla="*/ f63 1 49"/>
              <a:gd name="f81" fmla="*/ 0 1 f46"/>
              <a:gd name="f82" fmla="*/ f40 1 f46"/>
              <a:gd name="f83" fmla="*/ 0 1 f47"/>
              <a:gd name="f84" fmla="*/ f41 1 f47"/>
              <a:gd name="f85" fmla="*/ f65 1 f46"/>
              <a:gd name="f86" fmla="*/ f66 1 f47"/>
              <a:gd name="f87" fmla="*/ f67 1 f46"/>
              <a:gd name="f88" fmla="*/ f68 1 f47"/>
              <a:gd name="f89" fmla="*/ f69 1 f46"/>
              <a:gd name="f90" fmla="*/ f70 1 f47"/>
              <a:gd name="f91" fmla="*/ f71 1 f46"/>
              <a:gd name="f92" fmla="*/ f72 1 f47"/>
              <a:gd name="f93" fmla="*/ f73 1 f46"/>
              <a:gd name="f94" fmla="*/ f74 1 f47"/>
              <a:gd name="f95" fmla="*/ f75 1 f46"/>
              <a:gd name="f96" fmla="*/ f76 1 f47"/>
              <a:gd name="f97" fmla="*/ f77 1 f46"/>
              <a:gd name="f98" fmla="*/ f78 1 f47"/>
              <a:gd name="f99" fmla="*/ f79 1 f46"/>
              <a:gd name="f100" fmla="*/ f80 1 f47"/>
              <a:gd name="f101" fmla="*/ f81 f37 1"/>
              <a:gd name="f102" fmla="*/ f82 f37 1"/>
              <a:gd name="f103" fmla="*/ f84 f38 1"/>
              <a:gd name="f104" fmla="*/ f83 f38 1"/>
              <a:gd name="f105" fmla="*/ f85 f37 1"/>
              <a:gd name="f106" fmla="*/ f86 f38 1"/>
              <a:gd name="f107" fmla="*/ f87 f37 1"/>
              <a:gd name="f108" fmla="*/ f88 f38 1"/>
              <a:gd name="f109" fmla="*/ f89 f37 1"/>
              <a:gd name="f110" fmla="*/ f90 f38 1"/>
              <a:gd name="f111" fmla="*/ f91 f37 1"/>
              <a:gd name="f112" fmla="*/ f92 f38 1"/>
              <a:gd name="f113" fmla="*/ f93 f37 1"/>
              <a:gd name="f114" fmla="*/ f94 f38 1"/>
              <a:gd name="f115" fmla="*/ f95 f37 1"/>
              <a:gd name="f116" fmla="*/ f96 f38 1"/>
              <a:gd name="f117" fmla="*/ f97 f37 1"/>
              <a:gd name="f118" fmla="*/ f98 f38 1"/>
              <a:gd name="f119" fmla="*/ f99 f37 1"/>
              <a:gd name="f120" fmla="*/ f100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4">
                <a:pos x="f105" y="f106"/>
              </a:cxn>
              <a:cxn ang="f64">
                <a:pos x="f107" y="f108"/>
              </a:cxn>
              <a:cxn ang="f64">
                <a:pos x="f109" y="f110"/>
              </a:cxn>
              <a:cxn ang="f64">
                <a:pos x="f111" y="f112"/>
              </a:cxn>
              <a:cxn ang="f64">
                <a:pos x="f113" y="f114"/>
              </a:cxn>
              <a:cxn ang="f64">
                <a:pos x="f115" y="f116"/>
              </a:cxn>
              <a:cxn ang="f64">
                <a:pos x="f117" y="f118"/>
              </a:cxn>
              <a:cxn ang="f64">
                <a:pos x="f119" y="f120"/>
              </a:cxn>
              <a:cxn ang="f64">
                <a:pos x="f105" y="f106"/>
              </a:cxn>
            </a:cxnLst>
            <a:rect l="f101" t="f104" r="f102" b="f103"/>
            <a:pathLst>
              <a:path w="136" h="49">
                <a:moveTo>
                  <a:pt x="f5" y="f8"/>
                </a:moveTo>
                <a:cubicBezTo>
                  <a:pt x="f5" y="f9"/>
                  <a:pt x="f5" y="f10"/>
                  <a:pt x="f11" y="f12"/>
                </a:cubicBezTo>
                <a:cubicBezTo>
                  <a:pt x="f13" y="f5"/>
                  <a:pt x="f14" y="f15"/>
                  <a:pt x="f16" y="f17"/>
                </a:cubicBezTo>
                <a:cubicBezTo>
                  <a:pt x="f18" y="f19"/>
                  <a:pt x="f20" y="f21"/>
                  <a:pt x="f6" y="f13"/>
                </a:cubicBezTo>
                <a:cubicBezTo>
                  <a:pt x="f22" y="f13"/>
                  <a:pt x="f23" y="f24"/>
                  <a:pt x="f23" y="f7"/>
                </a:cubicBezTo>
                <a:cubicBezTo>
                  <a:pt x="f25" y="f7"/>
                  <a:pt x="f18" y="f13"/>
                  <a:pt x="f26" y="f27"/>
                </a:cubicBezTo>
                <a:cubicBezTo>
                  <a:pt x="f28" y="f29"/>
                  <a:pt x="f30" y="f15"/>
                  <a:pt x="f17" y="f31"/>
                </a:cubicBezTo>
                <a:cubicBezTo>
                  <a:pt x="f32" y="f33"/>
                  <a:pt x="f34" y="f35"/>
                  <a:pt x="f31" y="f33"/>
                </a:cubicBezTo>
                <a:cubicBezTo>
                  <a:pt x="f35" y="f33"/>
                  <a:pt x="f10" y="f33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1" name="Freeform 93">
            <a:extLst>
              <a:ext uri="{FF2B5EF4-FFF2-40B4-BE49-F238E27FC236}">
                <a16:creationId xmlns:a16="http://schemas.microsoft.com/office/drawing/2014/main" id="{88B9F479-8BB1-AF1E-6702-F966E899D44A}"/>
              </a:ext>
            </a:extLst>
          </p:cNvPr>
          <p:cNvSpPr/>
          <p:nvPr/>
        </p:nvSpPr>
        <p:spPr>
          <a:xfrm>
            <a:off x="3284533" y="1616073"/>
            <a:ext cx="430216" cy="22225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8"/>
              <a:gd name="f7" fmla="val 66"/>
              <a:gd name="f8" fmla="val 126"/>
              <a:gd name="f9" fmla="val 62"/>
              <a:gd name="f10" fmla="val 127"/>
              <a:gd name="f11" fmla="val 63"/>
              <a:gd name="f12" fmla="val 65"/>
              <a:gd name="f13" fmla="val 125"/>
              <a:gd name="f14" fmla="val 122"/>
              <a:gd name="f15" fmla="val 121"/>
              <a:gd name="f16" fmla="val 119"/>
              <a:gd name="f17" fmla="val 89"/>
              <a:gd name="f18" fmla="val 32"/>
              <a:gd name="f19" fmla="val 53"/>
              <a:gd name="f20" fmla="val 15"/>
              <a:gd name="f21" fmla="val 12"/>
              <a:gd name="f22" fmla="val 6"/>
              <a:gd name="f23" fmla="val 8"/>
              <a:gd name="f24" fmla="val 5"/>
              <a:gd name="f25" fmla="val 3"/>
              <a:gd name="f26" fmla="val 2"/>
              <a:gd name="f27" fmla="val 1"/>
              <a:gd name="f28" fmla="val 42"/>
              <a:gd name="f29" fmla="val 76"/>
              <a:gd name="f30" fmla="val 20"/>
              <a:gd name="f31" fmla="val 105"/>
              <a:gd name="f32" fmla="val 43"/>
              <a:gd name="f33" fmla="val 113"/>
              <a:gd name="f34" fmla="val 49"/>
              <a:gd name="f35" fmla="val 55"/>
              <a:gd name="f36" fmla="+- 0 0 -90"/>
              <a:gd name="f37" fmla="*/ f3 1 128"/>
              <a:gd name="f38" fmla="*/ f4 1 66"/>
              <a:gd name="f39" fmla="val f5"/>
              <a:gd name="f40" fmla="val f6"/>
              <a:gd name="f41" fmla="val f7"/>
              <a:gd name="f42" fmla="*/ f36 f0 1"/>
              <a:gd name="f43" fmla="+- f41 0 f39"/>
              <a:gd name="f44" fmla="+- f40 0 f39"/>
              <a:gd name="f45" fmla="*/ f42 1 f2"/>
              <a:gd name="f46" fmla="*/ f44 1 128"/>
              <a:gd name="f47" fmla="*/ f43 1 66"/>
              <a:gd name="f48" fmla="*/ 126 f44 1"/>
              <a:gd name="f49" fmla="*/ 62 f43 1"/>
              <a:gd name="f50" fmla="*/ 125 f44 1"/>
              <a:gd name="f51" fmla="*/ 66 f43 1"/>
              <a:gd name="f52" fmla="*/ 119 f44 1"/>
              <a:gd name="f53" fmla="*/ 12 f44 1"/>
              <a:gd name="f54" fmla="*/ 6 f43 1"/>
              <a:gd name="f55" fmla="*/ 0 f44 1"/>
              <a:gd name="f56" fmla="*/ 2 f43 1"/>
              <a:gd name="f57" fmla="*/ 5 f44 1"/>
              <a:gd name="f58" fmla="*/ 0 f43 1"/>
              <a:gd name="f59" fmla="*/ 105 f44 1"/>
              <a:gd name="f60" fmla="*/ 43 f43 1"/>
              <a:gd name="f61" fmla="+- f45 0 f1"/>
              <a:gd name="f62" fmla="*/ f48 1 128"/>
              <a:gd name="f63" fmla="*/ f49 1 66"/>
              <a:gd name="f64" fmla="*/ f50 1 128"/>
              <a:gd name="f65" fmla="*/ f51 1 66"/>
              <a:gd name="f66" fmla="*/ f52 1 128"/>
              <a:gd name="f67" fmla="*/ f53 1 128"/>
              <a:gd name="f68" fmla="*/ f54 1 66"/>
              <a:gd name="f69" fmla="*/ f55 1 128"/>
              <a:gd name="f70" fmla="*/ f56 1 66"/>
              <a:gd name="f71" fmla="*/ f57 1 128"/>
              <a:gd name="f72" fmla="*/ f58 1 66"/>
              <a:gd name="f73" fmla="*/ f59 1 128"/>
              <a:gd name="f74" fmla="*/ f60 1 66"/>
              <a:gd name="f75" fmla="*/ 0 1 f46"/>
              <a:gd name="f76" fmla="*/ f40 1 f46"/>
              <a:gd name="f77" fmla="*/ 0 1 f47"/>
              <a:gd name="f78" fmla="*/ f41 1 f47"/>
              <a:gd name="f79" fmla="*/ f62 1 f46"/>
              <a:gd name="f80" fmla="*/ f63 1 f47"/>
              <a:gd name="f81" fmla="*/ f64 1 f46"/>
              <a:gd name="f82" fmla="*/ f65 1 f47"/>
              <a:gd name="f83" fmla="*/ f66 1 f46"/>
              <a:gd name="f84" fmla="*/ f67 1 f46"/>
              <a:gd name="f85" fmla="*/ f68 1 f47"/>
              <a:gd name="f86" fmla="*/ f69 1 f46"/>
              <a:gd name="f87" fmla="*/ f70 1 f47"/>
              <a:gd name="f88" fmla="*/ f71 1 f46"/>
              <a:gd name="f89" fmla="*/ f72 1 f47"/>
              <a:gd name="f90" fmla="*/ f73 1 f46"/>
              <a:gd name="f91" fmla="*/ f74 1 f47"/>
              <a:gd name="f92" fmla="*/ f75 f37 1"/>
              <a:gd name="f93" fmla="*/ f76 f37 1"/>
              <a:gd name="f94" fmla="*/ f78 f38 1"/>
              <a:gd name="f95" fmla="*/ f77 f38 1"/>
              <a:gd name="f96" fmla="*/ f79 f37 1"/>
              <a:gd name="f97" fmla="*/ f80 f38 1"/>
              <a:gd name="f98" fmla="*/ f81 f37 1"/>
              <a:gd name="f99" fmla="*/ f82 f38 1"/>
              <a:gd name="f100" fmla="*/ f83 f37 1"/>
              <a:gd name="f101" fmla="*/ f84 f37 1"/>
              <a:gd name="f102" fmla="*/ f85 f38 1"/>
              <a:gd name="f103" fmla="*/ f86 f37 1"/>
              <a:gd name="f104" fmla="*/ f87 f38 1"/>
              <a:gd name="f105" fmla="*/ f88 f37 1"/>
              <a:gd name="f106" fmla="*/ f89 f38 1"/>
              <a:gd name="f107" fmla="*/ f90 f37 1"/>
              <a:gd name="f108" fmla="*/ f91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1">
                <a:pos x="f96" y="f97"/>
              </a:cxn>
              <a:cxn ang="f61">
                <a:pos x="f98" y="f99"/>
              </a:cxn>
              <a:cxn ang="f61">
                <a:pos x="f100" y="f97"/>
              </a:cxn>
              <a:cxn ang="f61">
                <a:pos x="f101" y="f102"/>
              </a:cxn>
              <a:cxn ang="f61">
                <a:pos x="f103" y="f104"/>
              </a:cxn>
              <a:cxn ang="f61">
                <a:pos x="f105" y="f106"/>
              </a:cxn>
              <a:cxn ang="f61">
                <a:pos x="f107" y="f108"/>
              </a:cxn>
              <a:cxn ang="f61">
                <a:pos x="f96" y="f97"/>
              </a:cxn>
            </a:cxnLst>
            <a:rect l="f92" t="f95" r="f93" b="f94"/>
            <a:pathLst>
              <a:path w="128" h="66">
                <a:moveTo>
                  <a:pt x="f8" y="f9"/>
                </a:moveTo>
                <a:cubicBezTo>
                  <a:pt x="f10" y="f11"/>
                  <a:pt x="f6" y="f12"/>
                  <a:pt x="f13" y="f7"/>
                </a:cubicBezTo>
                <a:cubicBezTo>
                  <a:pt x="f14" y="f7"/>
                  <a:pt x="f15" y="f11"/>
                  <a:pt x="f16" y="f9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25" y="f22"/>
                  <a:pt x="f5" y="f26"/>
                </a:cubicBezTo>
                <a:cubicBezTo>
                  <a:pt x="f27" y="f5"/>
                  <a:pt x="f25" y="f27"/>
                  <a:pt x="f24" y="f5"/>
                </a:cubicBezTo>
                <a:cubicBezTo>
                  <a:pt x="f28" y="f22"/>
                  <a:pt x="f29" y="f30"/>
                  <a:pt x="f31" y="f32"/>
                </a:cubicBezTo>
                <a:cubicBezTo>
                  <a:pt x="f33" y="f34"/>
                  <a:pt x="f16" y="f35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2" name="Freeform 94">
            <a:extLst>
              <a:ext uri="{FF2B5EF4-FFF2-40B4-BE49-F238E27FC236}">
                <a16:creationId xmlns:a16="http://schemas.microsoft.com/office/drawing/2014/main" id="{EA8868C4-FC53-2C64-40F5-7B0C74193CBA}"/>
              </a:ext>
            </a:extLst>
          </p:cNvPr>
          <p:cNvSpPr/>
          <p:nvPr/>
        </p:nvSpPr>
        <p:spPr>
          <a:xfrm>
            <a:off x="1184276" y="1106488"/>
            <a:ext cx="217490" cy="4254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5"/>
              <a:gd name="f7" fmla="val 126"/>
              <a:gd name="f8" fmla="val 1"/>
              <a:gd name="f9" fmla="val 2"/>
              <a:gd name="f10" fmla="val 3"/>
              <a:gd name="f11" fmla="val 26"/>
              <a:gd name="f12" fmla="val 20"/>
              <a:gd name="f13" fmla="val 41"/>
              <a:gd name="f14" fmla="val 46"/>
              <a:gd name="f15" fmla="val 52"/>
              <a:gd name="f16" fmla="val 74"/>
              <a:gd name="f17" fmla="val 58"/>
              <a:gd name="f18" fmla="val 89"/>
              <a:gd name="f19" fmla="val 62"/>
              <a:gd name="f20" fmla="val 105"/>
              <a:gd name="f21" fmla="val 64"/>
              <a:gd name="f22" fmla="val 121"/>
              <a:gd name="f23" fmla="val 123"/>
              <a:gd name="f24" fmla="val 125"/>
              <a:gd name="f25" fmla="val 63"/>
              <a:gd name="f26" fmla="val 60"/>
              <a:gd name="f27" fmla="val 122"/>
              <a:gd name="f28" fmla="val 120"/>
              <a:gd name="f29" fmla="val 53"/>
              <a:gd name="f30" fmla="val 84"/>
              <a:gd name="f31" fmla="val 40"/>
              <a:gd name="f32" fmla="val 51"/>
              <a:gd name="f33" fmla="val 17"/>
              <a:gd name="f34" fmla="val 22"/>
              <a:gd name="f35" fmla="val 13"/>
              <a:gd name="f36" fmla="val 8"/>
              <a:gd name="f37" fmla="val 11"/>
              <a:gd name="f38" fmla="val 6"/>
              <a:gd name="f39" fmla="val 5"/>
              <a:gd name="f40" fmla="val 4"/>
              <a:gd name="f41" fmla="+- 0 0 -90"/>
              <a:gd name="f42" fmla="*/ f3 1 65"/>
              <a:gd name="f43" fmla="*/ f4 1 126"/>
              <a:gd name="f44" fmla="val f5"/>
              <a:gd name="f45" fmla="val f6"/>
              <a:gd name="f46" fmla="val f7"/>
              <a:gd name="f47" fmla="*/ f41 f0 1"/>
              <a:gd name="f48" fmla="+- f46 0 f44"/>
              <a:gd name="f49" fmla="+- f45 0 f44"/>
              <a:gd name="f50" fmla="*/ f47 1 f2"/>
              <a:gd name="f51" fmla="*/ f49 1 65"/>
              <a:gd name="f52" fmla="*/ f48 1 126"/>
              <a:gd name="f53" fmla="*/ 0 f49 1"/>
              <a:gd name="f54" fmla="*/ 1 f48 1"/>
              <a:gd name="f55" fmla="*/ 3 f49 1"/>
              <a:gd name="f56" fmla="*/ 0 f48 1"/>
              <a:gd name="f57" fmla="*/ 52 f49 1"/>
              <a:gd name="f58" fmla="*/ 74 f48 1"/>
              <a:gd name="f59" fmla="*/ 64 f49 1"/>
              <a:gd name="f60" fmla="*/ 121 f48 1"/>
              <a:gd name="f61" fmla="*/ 63 f49 1"/>
              <a:gd name="f62" fmla="*/ 126 f48 1"/>
              <a:gd name="f63" fmla="*/ 60 f49 1"/>
              <a:gd name="f64" fmla="*/ 120 f48 1"/>
              <a:gd name="f65" fmla="*/ 17 f49 1"/>
              <a:gd name="f66" fmla="*/ 22 f48 1"/>
              <a:gd name="f67" fmla="*/ 6 f48 1"/>
              <a:gd name="f68" fmla="+- f50 0 f1"/>
              <a:gd name="f69" fmla="*/ f53 1 65"/>
              <a:gd name="f70" fmla="*/ f54 1 126"/>
              <a:gd name="f71" fmla="*/ f55 1 65"/>
              <a:gd name="f72" fmla="*/ f56 1 126"/>
              <a:gd name="f73" fmla="*/ f57 1 65"/>
              <a:gd name="f74" fmla="*/ f58 1 126"/>
              <a:gd name="f75" fmla="*/ f59 1 65"/>
              <a:gd name="f76" fmla="*/ f60 1 126"/>
              <a:gd name="f77" fmla="*/ f61 1 65"/>
              <a:gd name="f78" fmla="*/ f62 1 126"/>
              <a:gd name="f79" fmla="*/ f63 1 65"/>
              <a:gd name="f80" fmla="*/ f64 1 126"/>
              <a:gd name="f81" fmla="*/ f65 1 65"/>
              <a:gd name="f82" fmla="*/ f66 1 126"/>
              <a:gd name="f83" fmla="*/ f67 1 126"/>
              <a:gd name="f84" fmla="*/ 0 1 f51"/>
              <a:gd name="f85" fmla="*/ f45 1 f51"/>
              <a:gd name="f86" fmla="*/ 0 1 f52"/>
              <a:gd name="f87" fmla="*/ f46 1 f52"/>
              <a:gd name="f88" fmla="*/ f69 1 f51"/>
              <a:gd name="f89" fmla="*/ f70 1 f52"/>
              <a:gd name="f90" fmla="*/ f71 1 f51"/>
              <a:gd name="f91" fmla="*/ f72 1 f52"/>
              <a:gd name="f92" fmla="*/ f73 1 f51"/>
              <a:gd name="f93" fmla="*/ f74 1 f52"/>
              <a:gd name="f94" fmla="*/ f75 1 f51"/>
              <a:gd name="f95" fmla="*/ f76 1 f52"/>
              <a:gd name="f96" fmla="*/ f77 1 f51"/>
              <a:gd name="f97" fmla="*/ f78 1 f52"/>
              <a:gd name="f98" fmla="*/ f79 1 f51"/>
              <a:gd name="f99" fmla="*/ f80 1 f52"/>
              <a:gd name="f100" fmla="*/ f81 1 f51"/>
              <a:gd name="f101" fmla="*/ f82 1 f52"/>
              <a:gd name="f102" fmla="*/ f83 1 f52"/>
              <a:gd name="f103" fmla="*/ f84 f42 1"/>
              <a:gd name="f104" fmla="*/ f85 f42 1"/>
              <a:gd name="f105" fmla="*/ f87 f43 1"/>
              <a:gd name="f106" fmla="*/ f86 f43 1"/>
              <a:gd name="f107" fmla="*/ f88 f42 1"/>
              <a:gd name="f108" fmla="*/ f89 f43 1"/>
              <a:gd name="f109" fmla="*/ f90 f42 1"/>
              <a:gd name="f110" fmla="*/ f91 f43 1"/>
              <a:gd name="f111" fmla="*/ f92 f42 1"/>
              <a:gd name="f112" fmla="*/ f93 f43 1"/>
              <a:gd name="f113" fmla="*/ f94 f42 1"/>
              <a:gd name="f114" fmla="*/ f95 f43 1"/>
              <a:gd name="f115" fmla="*/ f96 f42 1"/>
              <a:gd name="f116" fmla="*/ f97 f43 1"/>
              <a:gd name="f117" fmla="*/ f98 f42 1"/>
              <a:gd name="f118" fmla="*/ f99 f43 1"/>
              <a:gd name="f119" fmla="*/ f100 f42 1"/>
              <a:gd name="f120" fmla="*/ f101 f43 1"/>
              <a:gd name="f121" fmla="*/ f102 f4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8">
                <a:pos x="f107" y="f108"/>
              </a:cxn>
              <a:cxn ang="f68">
                <a:pos x="f109" y="f110"/>
              </a:cxn>
              <a:cxn ang="f68">
                <a:pos x="f111" y="f112"/>
              </a:cxn>
              <a:cxn ang="f68">
                <a:pos x="f113" y="f114"/>
              </a:cxn>
              <a:cxn ang="f68">
                <a:pos x="f115" y="f116"/>
              </a:cxn>
              <a:cxn ang="f68">
                <a:pos x="f117" y="f118"/>
              </a:cxn>
              <a:cxn ang="f68">
                <a:pos x="f119" y="f120"/>
              </a:cxn>
              <a:cxn ang="f68">
                <a:pos x="f109" y="f121"/>
              </a:cxn>
              <a:cxn ang="f68">
                <a:pos x="f107" y="f108"/>
              </a:cxn>
            </a:cxnLst>
            <a:rect l="f103" t="f106" r="f104" b="f105"/>
            <a:pathLst>
              <a:path w="65" h="126">
                <a:moveTo>
                  <a:pt x="f5" y="f8"/>
                </a:moveTo>
                <a:cubicBezTo>
                  <a:pt x="f8" y="f5"/>
                  <a:pt x="f9" y="f5"/>
                  <a:pt x="f10" y="f5"/>
                </a:cubicBez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1" y="f23"/>
                  <a:pt x="f6" y="f24"/>
                  <a:pt x="f25" y="f7"/>
                </a:cubicBezTo>
                <a:cubicBezTo>
                  <a:pt x="f26" y="f24"/>
                  <a:pt x="f26" y="f27"/>
                  <a:pt x="f26" y="f28"/>
                </a:cubicBezTo>
                <a:cubicBezTo>
                  <a:pt x="f29" y="f30"/>
                  <a:pt x="f31" y="f32"/>
                  <a:pt x="f33" y="f34"/>
                </a:cubicBezTo>
                <a:cubicBezTo>
                  <a:pt x="f35" y="f33"/>
                  <a:pt x="f36" y="f37"/>
                  <a:pt x="f10" y="f38"/>
                </a:cubicBezTo>
                <a:cubicBezTo>
                  <a:pt x="f9" y="f39"/>
                  <a:pt x="f5" y="f40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3" name="Freeform 95">
            <a:extLst>
              <a:ext uri="{FF2B5EF4-FFF2-40B4-BE49-F238E27FC236}">
                <a16:creationId xmlns:a16="http://schemas.microsoft.com/office/drawing/2014/main" id="{DDE230FB-D578-DE2B-D6F9-98C415E9E219}"/>
              </a:ext>
            </a:extLst>
          </p:cNvPr>
          <p:cNvSpPr/>
          <p:nvPr/>
        </p:nvSpPr>
        <p:spPr>
          <a:xfrm>
            <a:off x="2905121" y="1063620"/>
            <a:ext cx="165104" cy="45402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9"/>
              <a:gd name="f7" fmla="val 135"/>
              <a:gd name="f8" fmla="val 46"/>
              <a:gd name="f9" fmla="val 134"/>
              <a:gd name="f10" fmla="val 24"/>
              <a:gd name="f11" fmla="val 104"/>
              <a:gd name="f12" fmla="val 8"/>
              <a:gd name="f13" fmla="val 71"/>
              <a:gd name="f14" fmla="val 3"/>
              <a:gd name="f15" fmla="val 34"/>
              <a:gd name="f16" fmla="val 1"/>
              <a:gd name="f17" fmla="val 13"/>
              <a:gd name="f18" fmla="val 2"/>
              <a:gd name="f19" fmla="val 5"/>
              <a:gd name="f20" fmla="val 16"/>
              <a:gd name="f21" fmla="val 7"/>
              <a:gd name="f22" fmla="val 26"/>
              <a:gd name="f23" fmla="val 28"/>
              <a:gd name="f24" fmla="val 31"/>
              <a:gd name="f25" fmla="val 12"/>
              <a:gd name="f26" fmla="val 65"/>
              <a:gd name="f27" fmla="val 25"/>
              <a:gd name="f28" fmla="val 95"/>
              <a:gd name="f29" fmla="val 44"/>
              <a:gd name="f30" fmla="val 123"/>
              <a:gd name="f31" fmla="val 126"/>
              <a:gd name="f32" fmla="val 128"/>
              <a:gd name="f33" fmla="val 133"/>
              <a:gd name="f34" fmla="val 47"/>
              <a:gd name="f35" fmla="+- 0 0 -90"/>
              <a:gd name="f36" fmla="*/ f3 1 49"/>
              <a:gd name="f37" fmla="*/ f4 1 135"/>
              <a:gd name="f38" fmla="val f5"/>
              <a:gd name="f39" fmla="val f6"/>
              <a:gd name="f40" fmla="val f7"/>
              <a:gd name="f41" fmla="*/ f35 f0 1"/>
              <a:gd name="f42" fmla="+- f40 0 f38"/>
              <a:gd name="f43" fmla="+- f39 0 f38"/>
              <a:gd name="f44" fmla="*/ f41 1 f2"/>
              <a:gd name="f45" fmla="*/ f43 1 49"/>
              <a:gd name="f46" fmla="*/ f42 1 135"/>
              <a:gd name="f47" fmla="*/ 46 f43 1"/>
              <a:gd name="f48" fmla="*/ 134 f42 1"/>
              <a:gd name="f49" fmla="*/ 3 f43 1"/>
              <a:gd name="f50" fmla="*/ 34 f42 1"/>
              <a:gd name="f51" fmla="*/ 1 f43 1"/>
              <a:gd name="f52" fmla="*/ 2 f42 1"/>
              <a:gd name="f53" fmla="*/ 0 f42 1"/>
              <a:gd name="f54" fmla="*/ 5 f43 1"/>
              <a:gd name="f55" fmla="*/ 24 f42 1"/>
              <a:gd name="f56" fmla="*/ 8 f43 1"/>
              <a:gd name="f57" fmla="*/ 31 f42 1"/>
              <a:gd name="f58" fmla="*/ 44 f43 1"/>
              <a:gd name="f59" fmla="*/ 123 f42 1"/>
              <a:gd name="f60" fmla="*/ 49 f43 1"/>
              <a:gd name="f61" fmla="*/ 133 f42 1"/>
              <a:gd name="f62" fmla="+- f44 0 f1"/>
              <a:gd name="f63" fmla="*/ f47 1 49"/>
              <a:gd name="f64" fmla="*/ f48 1 135"/>
              <a:gd name="f65" fmla="*/ f49 1 49"/>
              <a:gd name="f66" fmla="*/ f50 1 135"/>
              <a:gd name="f67" fmla="*/ f51 1 49"/>
              <a:gd name="f68" fmla="*/ f52 1 135"/>
              <a:gd name="f69" fmla="*/ f53 1 135"/>
              <a:gd name="f70" fmla="*/ f54 1 49"/>
              <a:gd name="f71" fmla="*/ f55 1 135"/>
              <a:gd name="f72" fmla="*/ f56 1 49"/>
              <a:gd name="f73" fmla="*/ f57 1 135"/>
              <a:gd name="f74" fmla="*/ f58 1 49"/>
              <a:gd name="f75" fmla="*/ f59 1 135"/>
              <a:gd name="f76" fmla="*/ f60 1 49"/>
              <a:gd name="f77" fmla="*/ f61 1 135"/>
              <a:gd name="f78" fmla="*/ 0 1 f45"/>
              <a:gd name="f79" fmla="*/ f39 1 f45"/>
              <a:gd name="f80" fmla="*/ 0 1 f46"/>
              <a:gd name="f81" fmla="*/ f40 1 f46"/>
              <a:gd name="f82" fmla="*/ f63 1 f45"/>
              <a:gd name="f83" fmla="*/ f64 1 f46"/>
              <a:gd name="f84" fmla="*/ f65 1 f45"/>
              <a:gd name="f85" fmla="*/ f66 1 f46"/>
              <a:gd name="f86" fmla="*/ f67 1 f45"/>
              <a:gd name="f87" fmla="*/ f68 1 f46"/>
              <a:gd name="f88" fmla="*/ f69 1 f46"/>
              <a:gd name="f89" fmla="*/ f70 1 f45"/>
              <a:gd name="f90" fmla="*/ f71 1 f46"/>
              <a:gd name="f91" fmla="*/ f72 1 f45"/>
              <a:gd name="f92" fmla="*/ f73 1 f46"/>
              <a:gd name="f93" fmla="*/ f74 1 f45"/>
              <a:gd name="f94" fmla="*/ f75 1 f46"/>
              <a:gd name="f95" fmla="*/ f76 1 f45"/>
              <a:gd name="f96" fmla="*/ f77 1 f46"/>
              <a:gd name="f97" fmla="*/ f78 f36 1"/>
              <a:gd name="f98" fmla="*/ f79 f36 1"/>
              <a:gd name="f99" fmla="*/ f81 f37 1"/>
              <a:gd name="f100" fmla="*/ f80 f37 1"/>
              <a:gd name="f101" fmla="*/ f82 f36 1"/>
              <a:gd name="f102" fmla="*/ f83 f37 1"/>
              <a:gd name="f103" fmla="*/ f84 f36 1"/>
              <a:gd name="f104" fmla="*/ f85 f37 1"/>
              <a:gd name="f105" fmla="*/ f86 f36 1"/>
              <a:gd name="f106" fmla="*/ f87 f37 1"/>
              <a:gd name="f107" fmla="*/ f88 f37 1"/>
              <a:gd name="f108" fmla="*/ f89 f36 1"/>
              <a:gd name="f109" fmla="*/ f90 f37 1"/>
              <a:gd name="f110" fmla="*/ f91 f36 1"/>
              <a:gd name="f111" fmla="*/ f92 f37 1"/>
              <a:gd name="f112" fmla="*/ f93 f36 1"/>
              <a:gd name="f113" fmla="*/ f94 f37 1"/>
              <a:gd name="f114" fmla="*/ f95 f36 1"/>
              <a:gd name="f115" fmla="*/ f96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2">
                <a:pos x="f101" y="f102"/>
              </a:cxn>
              <a:cxn ang="f62">
                <a:pos x="f101" y="f102"/>
              </a:cxn>
              <a:cxn ang="f62">
                <a:pos x="f103" y="f104"/>
              </a:cxn>
              <a:cxn ang="f62">
                <a:pos x="f105" y="f106"/>
              </a:cxn>
              <a:cxn ang="f62">
                <a:pos x="f103" y="f107"/>
              </a:cxn>
              <a:cxn ang="f62">
                <a:pos x="f108" y="f109"/>
              </a:cxn>
              <a:cxn ang="f62">
                <a:pos x="f110" y="f111"/>
              </a:cxn>
              <a:cxn ang="f62">
                <a:pos x="f112" y="f113"/>
              </a:cxn>
              <a:cxn ang="f62">
                <a:pos x="f114" y="f115"/>
              </a:cxn>
              <a:cxn ang="f62">
                <a:pos x="f101" y="f102"/>
              </a:cxn>
            </a:cxnLst>
            <a:rect l="f97" t="f100" r="f98" b="f99"/>
            <a:pathLst>
              <a:path w="49" h="135">
                <a:moveTo>
                  <a:pt x="f8" y="f9"/>
                </a:moveTo>
                <a:cubicBezTo>
                  <a:pt x="f8" y="f9"/>
                  <a:pt x="f8" y="f9"/>
                  <a:pt x="f8" y="f9"/>
                </a:cubicBezTo>
                <a:cubicBezTo>
                  <a:pt x="f10" y="f11"/>
                  <a:pt x="f12" y="f13"/>
                  <a:pt x="f14" y="f15"/>
                </a:cubicBezTo>
                <a:cubicBezTo>
                  <a:pt x="f16" y="f10"/>
                  <a:pt x="f5" y="f17"/>
                  <a:pt x="f16" y="f18"/>
                </a:cubicBezTo>
                <a:cubicBezTo>
                  <a:pt x="f18" y="f16"/>
                  <a:pt x="f18" y="f16"/>
                  <a:pt x="f14" y="f5"/>
                </a:cubicBezTo>
                <a:cubicBezTo>
                  <a:pt x="f19" y="f12"/>
                  <a:pt x="f18" y="f20"/>
                  <a:pt x="f19" y="f10"/>
                </a:cubicBezTo>
                <a:cubicBezTo>
                  <a:pt x="f21" y="f22"/>
                  <a:pt x="f21" y="f23"/>
                  <a:pt x="f12" y="f24"/>
                </a:cubicBezTo>
                <a:cubicBezTo>
                  <a:pt x="f25" y="f26"/>
                  <a:pt x="f27" y="f28"/>
                  <a:pt x="f29" y="f30"/>
                </a:cubicBezTo>
                <a:cubicBezTo>
                  <a:pt x="f8" y="f31"/>
                  <a:pt x="f6" y="f32"/>
                  <a:pt x="f6" y="f33"/>
                </a:cubicBezTo>
                <a:cubicBezTo>
                  <a:pt x="f6" y="f7"/>
                  <a:pt x="f34" y="f9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4" name="Freeform 96">
            <a:extLst>
              <a:ext uri="{FF2B5EF4-FFF2-40B4-BE49-F238E27FC236}">
                <a16:creationId xmlns:a16="http://schemas.microsoft.com/office/drawing/2014/main" id="{CE44B3E3-2E26-F644-5C10-783FCBE68C61}"/>
              </a:ext>
            </a:extLst>
          </p:cNvPr>
          <p:cNvSpPr/>
          <p:nvPr/>
        </p:nvSpPr>
        <p:spPr>
          <a:xfrm>
            <a:off x="1485900" y="1112833"/>
            <a:ext cx="165104" cy="45560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9"/>
              <a:gd name="f7" fmla="val 135"/>
              <a:gd name="f8" fmla="val 45"/>
              <a:gd name="f9" fmla="val 25"/>
              <a:gd name="f10" fmla="val 47"/>
              <a:gd name="f11" fmla="val 17"/>
              <a:gd name="f12" fmla="val 10"/>
              <a:gd name="f13" fmla="val 46"/>
              <a:gd name="f14" fmla="val 3"/>
              <a:gd name="f15" fmla="val 48"/>
              <a:gd name="f16" fmla="val 2"/>
              <a:gd name="f17" fmla="val 38"/>
              <a:gd name="f18" fmla="val 68"/>
              <a:gd name="f19" fmla="val 30"/>
              <a:gd name="f20" fmla="val 92"/>
              <a:gd name="f21" fmla="val 18"/>
              <a:gd name="f22" fmla="val 114"/>
              <a:gd name="f23" fmla="val 1"/>
              <a:gd name="f24" fmla="val 134"/>
              <a:gd name="f25" fmla="val 133"/>
              <a:gd name="f26" fmla="val 129"/>
              <a:gd name="f27" fmla="val 4"/>
              <a:gd name="f28" fmla="val 126"/>
              <a:gd name="f29" fmla="val 6"/>
              <a:gd name="f30" fmla="val 123"/>
              <a:gd name="f31" fmla="val 23"/>
              <a:gd name="f32" fmla="val 97"/>
              <a:gd name="f33" fmla="val 35"/>
              <a:gd name="f34" fmla="val 70"/>
              <a:gd name="f35" fmla="val 41"/>
              <a:gd name="f36" fmla="val 39"/>
              <a:gd name="f37" fmla="val 42"/>
              <a:gd name="f38" fmla="val 34"/>
              <a:gd name="f39" fmla="val 29"/>
              <a:gd name="f40" fmla="+- 0 0 -90"/>
              <a:gd name="f41" fmla="*/ f3 1 49"/>
              <a:gd name="f42" fmla="*/ f4 1 135"/>
              <a:gd name="f43" fmla="val f5"/>
              <a:gd name="f44" fmla="val f6"/>
              <a:gd name="f45" fmla="val f7"/>
              <a:gd name="f46" fmla="*/ f40 f0 1"/>
              <a:gd name="f47" fmla="+- f45 0 f43"/>
              <a:gd name="f48" fmla="+- f44 0 f43"/>
              <a:gd name="f49" fmla="*/ f46 1 f2"/>
              <a:gd name="f50" fmla="*/ f48 1 49"/>
              <a:gd name="f51" fmla="*/ f47 1 135"/>
              <a:gd name="f52" fmla="*/ 45 f48 1"/>
              <a:gd name="f53" fmla="*/ 25 f47 1"/>
              <a:gd name="f54" fmla="*/ 46 f48 1"/>
              <a:gd name="f55" fmla="*/ 3 f47 1"/>
              <a:gd name="f56" fmla="*/ 48 f48 1"/>
              <a:gd name="f57" fmla="*/ 2 f47 1"/>
              <a:gd name="f58" fmla="*/ 38 f48 1"/>
              <a:gd name="f59" fmla="*/ 68 f47 1"/>
              <a:gd name="f60" fmla="*/ 3 f48 1"/>
              <a:gd name="f61" fmla="*/ 135 f47 1"/>
              <a:gd name="f62" fmla="*/ 0 f48 1"/>
              <a:gd name="f63" fmla="*/ 133 f47 1"/>
              <a:gd name="f64" fmla="*/ 6 f48 1"/>
              <a:gd name="f65" fmla="*/ 123 f47 1"/>
              <a:gd name="f66" fmla="*/ 41 f48 1"/>
              <a:gd name="f67" fmla="*/ 39 f47 1"/>
              <a:gd name="f68" fmla="+- f49 0 f1"/>
              <a:gd name="f69" fmla="*/ f52 1 49"/>
              <a:gd name="f70" fmla="*/ f53 1 135"/>
              <a:gd name="f71" fmla="*/ f54 1 49"/>
              <a:gd name="f72" fmla="*/ f55 1 135"/>
              <a:gd name="f73" fmla="*/ f56 1 49"/>
              <a:gd name="f74" fmla="*/ f57 1 135"/>
              <a:gd name="f75" fmla="*/ f58 1 49"/>
              <a:gd name="f76" fmla="*/ f59 1 135"/>
              <a:gd name="f77" fmla="*/ f60 1 49"/>
              <a:gd name="f78" fmla="*/ f61 1 135"/>
              <a:gd name="f79" fmla="*/ f62 1 49"/>
              <a:gd name="f80" fmla="*/ f63 1 135"/>
              <a:gd name="f81" fmla="*/ f64 1 49"/>
              <a:gd name="f82" fmla="*/ f65 1 135"/>
              <a:gd name="f83" fmla="*/ f66 1 49"/>
              <a:gd name="f84" fmla="*/ f67 1 135"/>
              <a:gd name="f85" fmla="*/ 0 1 f50"/>
              <a:gd name="f86" fmla="*/ f44 1 f50"/>
              <a:gd name="f87" fmla="*/ 0 1 f51"/>
              <a:gd name="f88" fmla="*/ f45 1 f51"/>
              <a:gd name="f89" fmla="*/ f69 1 f50"/>
              <a:gd name="f90" fmla="*/ f70 1 f51"/>
              <a:gd name="f91" fmla="*/ f71 1 f50"/>
              <a:gd name="f92" fmla="*/ f72 1 f51"/>
              <a:gd name="f93" fmla="*/ f73 1 f50"/>
              <a:gd name="f94" fmla="*/ f74 1 f51"/>
              <a:gd name="f95" fmla="*/ f75 1 f50"/>
              <a:gd name="f96" fmla="*/ f76 1 f51"/>
              <a:gd name="f97" fmla="*/ f77 1 f50"/>
              <a:gd name="f98" fmla="*/ f78 1 f51"/>
              <a:gd name="f99" fmla="*/ f79 1 f50"/>
              <a:gd name="f100" fmla="*/ f80 1 f51"/>
              <a:gd name="f101" fmla="*/ f81 1 f50"/>
              <a:gd name="f102" fmla="*/ f82 1 f51"/>
              <a:gd name="f103" fmla="*/ f83 1 f50"/>
              <a:gd name="f104" fmla="*/ f84 1 f51"/>
              <a:gd name="f105" fmla="*/ f85 f41 1"/>
              <a:gd name="f106" fmla="*/ f86 f41 1"/>
              <a:gd name="f107" fmla="*/ f88 f42 1"/>
              <a:gd name="f108" fmla="*/ f87 f42 1"/>
              <a:gd name="f109" fmla="*/ f89 f41 1"/>
              <a:gd name="f110" fmla="*/ f90 f42 1"/>
              <a:gd name="f111" fmla="*/ f91 f41 1"/>
              <a:gd name="f112" fmla="*/ f92 f42 1"/>
              <a:gd name="f113" fmla="*/ f93 f41 1"/>
              <a:gd name="f114" fmla="*/ f94 f42 1"/>
              <a:gd name="f115" fmla="*/ f95 f41 1"/>
              <a:gd name="f116" fmla="*/ f96 f42 1"/>
              <a:gd name="f117" fmla="*/ f97 f41 1"/>
              <a:gd name="f118" fmla="*/ f98 f42 1"/>
              <a:gd name="f119" fmla="*/ f99 f41 1"/>
              <a:gd name="f120" fmla="*/ f100 f42 1"/>
              <a:gd name="f121" fmla="*/ f101 f41 1"/>
              <a:gd name="f122" fmla="*/ f102 f42 1"/>
              <a:gd name="f123" fmla="*/ f103 f41 1"/>
              <a:gd name="f124" fmla="*/ f104 f4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8">
                <a:pos x="f109" y="f110"/>
              </a:cxn>
              <a:cxn ang="f68">
                <a:pos x="f111" y="f112"/>
              </a:cxn>
              <a:cxn ang="f68">
                <a:pos x="f113" y="f114"/>
              </a:cxn>
              <a:cxn ang="f68">
                <a:pos x="f115" y="f116"/>
              </a:cxn>
              <a:cxn ang="f68">
                <a:pos x="f117" y="f118"/>
              </a:cxn>
              <a:cxn ang="f68">
                <a:pos x="f119" y="f120"/>
              </a:cxn>
              <a:cxn ang="f68">
                <a:pos x="f121" y="f122"/>
              </a:cxn>
              <a:cxn ang="f68">
                <a:pos x="f123" y="f124"/>
              </a:cxn>
              <a:cxn ang="f68">
                <a:pos x="f109" y="f110"/>
              </a:cxn>
            </a:cxnLst>
            <a:rect l="f105" t="f108" r="f106" b="f107"/>
            <a:pathLst>
              <a:path w="49" h="135">
                <a:moveTo>
                  <a:pt x="f8" y="f9"/>
                </a:moveTo>
                <a:cubicBezTo>
                  <a:pt x="f10" y="f11"/>
                  <a:pt x="f8" y="f12"/>
                  <a:pt x="f13" y="f14"/>
                </a:cubicBezTo>
                <a:cubicBezTo>
                  <a:pt x="f13" y="f5"/>
                  <a:pt x="f10" y="f5"/>
                  <a:pt x="f15" y="f16"/>
                </a:cubicBezTo>
                <a:cubicBezTo>
                  <a:pt x="f6" y="f9"/>
                  <a:pt x="f8" y="f13"/>
                  <a:pt x="f17" y="f18"/>
                </a:cubicBezTo>
                <a:cubicBezTo>
                  <a:pt x="f19" y="f20"/>
                  <a:pt x="f21" y="f22"/>
                  <a:pt x="f14" y="f7"/>
                </a:cubicBezTo>
                <a:cubicBezTo>
                  <a:pt x="f16" y="f7"/>
                  <a:pt x="f23" y="f24"/>
                  <a:pt x="f5" y="f25"/>
                </a:cubicBezTo>
                <a:cubicBezTo>
                  <a:pt x="f5" y="f26"/>
                  <a:pt x="f27" y="f28"/>
                  <a:pt x="f29" y="f30"/>
                </a:cubicBezTo>
                <a:cubicBezTo>
                  <a:pt x="f31" y="f32"/>
                  <a:pt x="f33" y="f34"/>
                  <a:pt x="f35" y="f36"/>
                </a:cubicBezTo>
                <a:cubicBezTo>
                  <a:pt x="f37" y="f38"/>
                  <a:pt x="f35" y="f39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5" name="Freeform 97">
            <a:extLst>
              <a:ext uri="{FF2B5EF4-FFF2-40B4-BE49-F238E27FC236}">
                <a16:creationId xmlns:a16="http://schemas.microsoft.com/office/drawing/2014/main" id="{A5871FA3-9BFD-8062-696D-47DB09B62B8D}"/>
              </a:ext>
            </a:extLst>
          </p:cNvPr>
          <p:cNvSpPr/>
          <p:nvPr/>
        </p:nvSpPr>
        <p:spPr>
          <a:xfrm>
            <a:off x="1500192" y="1744666"/>
            <a:ext cx="454027" cy="16827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5"/>
              <a:gd name="f7" fmla="val 50"/>
              <a:gd name="f8" fmla="val 45"/>
              <a:gd name="f9" fmla="val 46"/>
              <a:gd name="f10" fmla="val 47"/>
              <a:gd name="f11" fmla="val 48"/>
              <a:gd name="f12" fmla="val 88"/>
              <a:gd name="f13" fmla="val 35"/>
              <a:gd name="f14" fmla="val 10"/>
              <a:gd name="f15" fmla="val 7"/>
              <a:gd name="f16" fmla="val 8"/>
              <a:gd name="f17" fmla="val 3"/>
              <a:gd name="f18" fmla="val 6"/>
              <a:gd name="f19" fmla="val 1"/>
              <a:gd name="f20" fmla="val 2"/>
              <a:gd name="f21" fmla="val 5"/>
              <a:gd name="f22" fmla="val 9"/>
              <a:gd name="f23" fmla="val 4"/>
              <a:gd name="f24" fmla="val 37"/>
              <a:gd name="f25" fmla="val 22"/>
              <a:gd name="f26" fmla="val 67"/>
              <a:gd name="f27" fmla="val 36"/>
              <a:gd name="f28" fmla="val 100"/>
              <a:gd name="f29" fmla="val 41"/>
              <a:gd name="f30" fmla="val 109"/>
              <a:gd name="f31" fmla="val 42"/>
              <a:gd name="f32" fmla="val 117"/>
              <a:gd name="f33" fmla="val 43"/>
              <a:gd name="f34" fmla="val 126"/>
              <a:gd name="f35" fmla="val 129"/>
              <a:gd name="f36" fmla="val 132"/>
              <a:gd name="f37" fmla="+- 0 0 -90"/>
              <a:gd name="f38" fmla="*/ f3 1 135"/>
              <a:gd name="f39" fmla="*/ f4 1 50"/>
              <a:gd name="f40" fmla="val f5"/>
              <a:gd name="f41" fmla="val f6"/>
              <a:gd name="f42" fmla="val f7"/>
              <a:gd name="f43" fmla="*/ f37 f0 1"/>
              <a:gd name="f44" fmla="+- f42 0 f40"/>
              <a:gd name="f45" fmla="+- f41 0 f40"/>
              <a:gd name="f46" fmla="*/ f43 1 f2"/>
              <a:gd name="f47" fmla="*/ f45 1 135"/>
              <a:gd name="f48" fmla="*/ f44 1 50"/>
              <a:gd name="f49" fmla="*/ 135 f45 1"/>
              <a:gd name="f50" fmla="*/ 45 f44 1"/>
              <a:gd name="f51" fmla="*/ 48 f44 1"/>
              <a:gd name="f52" fmla="*/ 10 f45 1"/>
              <a:gd name="f53" fmla="*/ 10 f44 1"/>
              <a:gd name="f54" fmla="*/ 0 f45 1"/>
              <a:gd name="f55" fmla="*/ 3 f44 1"/>
              <a:gd name="f56" fmla="*/ 2 f45 1"/>
              <a:gd name="f57" fmla="*/ 1 f44 1"/>
              <a:gd name="f58" fmla="*/ 9 f45 1"/>
              <a:gd name="f59" fmla="*/ 4 f44 1"/>
              <a:gd name="f60" fmla="*/ 100 f45 1"/>
              <a:gd name="f61" fmla="*/ 41 f44 1"/>
              <a:gd name="f62" fmla="*/ 126 f45 1"/>
              <a:gd name="f63" fmla="*/ 43 f44 1"/>
              <a:gd name="f64" fmla="+- f46 0 f1"/>
              <a:gd name="f65" fmla="*/ f49 1 135"/>
              <a:gd name="f66" fmla="*/ f50 1 50"/>
              <a:gd name="f67" fmla="*/ f51 1 50"/>
              <a:gd name="f68" fmla="*/ f52 1 135"/>
              <a:gd name="f69" fmla="*/ f53 1 50"/>
              <a:gd name="f70" fmla="*/ f54 1 135"/>
              <a:gd name="f71" fmla="*/ f55 1 50"/>
              <a:gd name="f72" fmla="*/ f56 1 135"/>
              <a:gd name="f73" fmla="*/ f57 1 50"/>
              <a:gd name="f74" fmla="*/ f58 1 135"/>
              <a:gd name="f75" fmla="*/ f59 1 50"/>
              <a:gd name="f76" fmla="*/ f60 1 135"/>
              <a:gd name="f77" fmla="*/ f61 1 50"/>
              <a:gd name="f78" fmla="*/ f62 1 135"/>
              <a:gd name="f79" fmla="*/ f63 1 50"/>
              <a:gd name="f80" fmla="*/ 0 1 f47"/>
              <a:gd name="f81" fmla="*/ f41 1 f47"/>
              <a:gd name="f82" fmla="*/ 0 1 f48"/>
              <a:gd name="f83" fmla="*/ f42 1 f48"/>
              <a:gd name="f84" fmla="*/ f65 1 f47"/>
              <a:gd name="f85" fmla="*/ f66 1 f48"/>
              <a:gd name="f86" fmla="*/ f67 1 f48"/>
              <a:gd name="f87" fmla="*/ f68 1 f47"/>
              <a:gd name="f88" fmla="*/ f69 1 f48"/>
              <a:gd name="f89" fmla="*/ f70 1 f47"/>
              <a:gd name="f90" fmla="*/ f71 1 f48"/>
              <a:gd name="f91" fmla="*/ f72 1 f47"/>
              <a:gd name="f92" fmla="*/ f73 1 f48"/>
              <a:gd name="f93" fmla="*/ f74 1 f47"/>
              <a:gd name="f94" fmla="*/ f75 1 f48"/>
              <a:gd name="f95" fmla="*/ f76 1 f47"/>
              <a:gd name="f96" fmla="*/ f77 1 f48"/>
              <a:gd name="f97" fmla="*/ f78 1 f47"/>
              <a:gd name="f98" fmla="*/ f79 1 f48"/>
              <a:gd name="f99" fmla="*/ f80 f38 1"/>
              <a:gd name="f100" fmla="*/ f81 f38 1"/>
              <a:gd name="f101" fmla="*/ f83 f39 1"/>
              <a:gd name="f102" fmla="*/ f82 f39 1"/>
              <a:gd name="f103" fmla="*/ f84 f38 1"/>
              <a:gd name="f104" fmla="*/ f85 f39 1"/>
              <a:gd name="f105" fmla="*/ f86 f39 1"/>
              <a:gd name="f106" fmla="*/ f87 f38 1"/>
              <a:gd name="f107" fmla="*/ f88 f39 1"/>
              <a:gd name="f108" fmla="*/ f89 f38 1"/>
              <a:gd name="f109" fmla="*/ f90 f39 1"/>
              <a:gd name="f110" fmla="*/ f91 f38 1"/>
              <a:gd name="f111" fmla="*/ f92 f39 1"/>
              <a:gd name="f112" fmla="*/ f93 f38 1"/>
              <a:gd name="f113" fmla="*/ f94 f39 1"/>
              <a:gd name="f114" fmla="*/ f95 f38 1"/>
              <a:gd name="f115" fmla="*/ f96 f39 1"/>
              <a:gd name="f116" fmla="*/ f97 f38 1"/>
              <a:gd name="f117" fmla="*/ f98 f3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4">
                <a:pos x="f103" y="f104"/>
              </a:cxn>
              <a:cxn ang="f64">
                <a:pos x="f103" y="f105"/>
              </a:cxn>
              <a:cxn ang="f64">
                <a:pos x="f106" y="f107"/>
              </a:cxn>
              <a:cxn ang="f64">
                <a:pos x="f108" y="f109"/>
              </a:cxn>
              <a:cxn ang="f64">
                <a:pos x="f110" y="f111"/>
              </a:cxn>
              <a:cxn ang="f64">
                <a:pos x="f112" y="f113"/>
              </a:cxn>
              <a:cxn ang="f64">
                <a:pos x="f114" y="f115"/>
              </a:cxn>
              <a:cxn ang="f64">
                <a:pos x="f116" y="f117"/>
              </a:cxn>
              <a:cxn ang="f64">
                <a:pos x="f103" y="f104"/>
              </a:cxn>
            </a:cxnLst>
            <a:rect l="f99" t="f102" r="f100" b="f101"/>
            <a:pathLst>
              <a:path w="135" h="50">
                <a:moveTo>
                  <a:pt x="f6" y="f8"/>
                </a:moveTo>
                <a:cubicBezTo>
                  <a:pt x="f6" y="f9"/>
                  <a:pt x="f6" y="f10"/>
                  <a:pt x="f6" y="f11"/>
                </a:cubicBezTo>
                <a:cubicBezTo>
                  <a:pt x="f12" y="f7"/>
                  <a:pt x="f11" y="f13"/>
                  <a:pt x="f14" y="f14"/>
                </a:cubicBezTo>
                <a:cubicBezTo>
                  <a:pt x="f15" y="f16"/>
                  <a:pt x="f17" y="f18"/>
                  <a:pt x="f5" y="f17"/>
                </a:cubicBezTo>
                <a:cubicBezTo>
                  <a:pt x="f19" y="f20"/>
                  <a:pt x="f20" y="f20"/>
                  <a:pt x="f20" y="f19"/>
                </a:cubicBezTo>
                <a:cubicBezTo>
                  <a:pt x="f21" y="f5"/>
                  <a:pt x="f15" y="f20"/>
                  <a:pt x="f22" y="f23"/>
                </a:cubicBezTo>
                <a:cubicBezTo>
                  <a:pt x="f24" y="f25"/>
                  <a:pt x="f26" y="f27"/>
                  <a:pt x="f28" y="f29"/>
                </a:cubicBezTo>
                <a:cubicBezTo>
                  <a:pt x="f30" y="f31"/>
                  <a:pt x="f32" y="f33"/>
                  <a:pt x="f34" y="f33"/>
                </a:cubicBezTo>
                <a:cubicBezTo>
                  <a:pt x="f35" y="f33"/>
                  <a:pt x="f36" y="f31"/>
                  <a:pt x="f6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6" name="Freeform 98">
            <a:extLst>
              <a:ext uri="{FF2B5EF4-FFF2-40B4-BE49-F238E27FC236}">
                <a16:creationId xmlns:a16="http://schemas.microsoft.com/office/drawing/2014/main" id="{4E12114B-BD88-7D00-ADB1-FEDE02E5990F}"/>
              </a:ext>
            </a:extLst>
          </p:cNvPr>
          <p:cNvSpPr/>
          <p:nvPr/>
        </p:nvSpPr>
        <p:spPr>
          <a:xfrm>
            <a:off x="1160465" y="1117597"/>
            <a:ext cx="161921" cy="4476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8"/>
              <a:gd name="f7" fmla="val 133"/>
              <a:gd name="f8" fmla="val 1"/>
              <a:gd name="f9" fmla="val 4"/>
              <a:gd name="f10" fmla="val 3"/>
              <a:gd name="f11" fmla="val 6"/>
              <a:gd name="f12" fmla="val 7"/>
              <a:gd name="f13" fmla="val 13"/>
              <a:gd name="f14" fmla="val 18"/>
              <a:gd name="f15" fmla="val 8"/>
              <a:gd name="f16" fmla="val 16"/>
              <a:gd name="f17" fmla="val 75"/>
              <a:gd name="f18" fmla="val 31"/>
              <a:gd name="f19" fmla="val 101"/>
              <a:gd name="f20" fmla="val 35"/>
              <a:gd name="f21" fmla="val 109"/>
              <a:gd name="f22" fmla="val 40"/>
              <a:gd name="f23" fmla="val 117"/>
              <a:gd name="f24" fmla="val 45"/>
              <a:gd name="f25" fmla="val 124"/>
              <a:gd name="f26" fmla="val 46"/>
              <a:gd name="f27" fmla="val 126"/>
              <a:gd name="f28" fmla="val 128"/>
              <a:gd name="f29" fmla="val 47"/>
              <a:gd name="f30" fmla="val 131"/>
              <a:gd name="f31" fmla="val 132"/>
              <a:gd name="f32" fmla="val 17"/>
              <a:gd name="f33" fmla="val 94"/>
              <a:gd name="f34" fmla="val 52"/>
              <a:gd name="f35" fmla="+- 0 0 -90"/>
              <a:gd name="f36" fmla="*/ f3 1 48"/>
              <a:gd name="f37" fmla="*/ f4 1 133"/>
              <a:gd name="f38" fmla="val f5"/>
              <a:gd name="f39" fmla="val f6"/>
              <a:gd name="f40" fmla="val f7"/>
              <a:gd name="f41" fmla="*/ f35 f0 1"/>
              <a:gd name="f42" fmla="+- f40 0 f38"/>
              <a:gd name="f43" fmla="+- f39 0 f38"/>
              <a:gd name="f44" fmla="*/ f41 1 f2"/>
              <a:gd name="f45" fmla="*/ f43 1 48"/>
              <a:gd name="f46" fmla="*/ f42 1 133"/>
              <a:gd name="f47" fmla="*/ 1 f43 1"/>
              <a:gd name="f48" fmla="*/ 4 f42 1"/>
              <a:gd name="f49" fmla="*/ 4 f43 1"/>
              <a:gd name="f50" fmla="*/ 1 f42 1"/>
              <a:gd name="f51" fmla="*/ 6 f43 1"/>
              <a:gd name="f52" fmla="*/ 18 f42 1"/>
              <a:gd name="f53" fmla="*/ 31 f43 1"/>
              <a:gd name="f54" fmla="*/ 101 f42 1"/>
              <a:gd name="f55" fmla="*/ 45 f43 1"/>
              <a:gd name="f56" fmla="*/ 124 f42 1"/>
              <a:gd name="f57" fmla="*/ 47 f43 1"/>
              <a:gd name="f58" fmla="*/ 131 f42 1"/>
              <a:gd name="f59" fmla="*/ 133 f42 1"/>
              <a:gd name="f60" fmla="+- f44 0 f1"/>
              <a:gd name="f61" fmla="*/ f47 1 48"/>
              <a:gd name="f62" fmla="*/ f48 1 133"/>
              <a:gd name="f63" fmla="*/ f49 1 48"/>
              <a:gd name="f64" fmla="*/ f50 1 133"/>
              <a:gd name="f65" fmla="*/ f51 1 48"/>
              <a:gd name="f66" fmla="*/ f52 1 133"/>
              <a:gd name="f67" fmla="*/ f53 1 48"/>
              <a:gd name="f68" fmla="*/ f54 1 133"/>
              <a:gd name="f69" fmla="*/ f55 1 48"/>
              <a:gd name="f70" fmla="*/ f56 1 133"/>
              <a:gd name="f71" fmla="*/ f57 1 48"/>
              <a:gd name="f72" fmla="*/ f58 1 133"/>
              <a:gd name="f73" fmla="*/ f59 1 133"/>
              <a:gd name="f74" fmla="*/ 0 1 f45"/>
              <a:gd name="f75" fmla="*/ f39 1 f45"/>
              <a:gd name="f76" fmla="*/ 0 1 f46"/>
              <a:gd name="f77" fmla="*/ f40 1 f46"/>
              <a:gd name="f78" fmla="*/ f61 1 f45"/>
              <a:gd name="f79" fmla="*/ f62 1 f46"/>
              <a:gd name="f80" fmla="*/ f63 1 f45"/>
              <a:gd name="f81" fmla="*/ f64 1 f46"/>
              <a:gd name="f82" fmla="*/ f65 1 f45"/>
              <a:gd name="f83" fmla="*/ f66 1 f46"/>
              <a:gd name="f84" fmla="*/ f67 1 f45"/>
              <a:gd name="f85" fmla="*/ f68 1 f46"/>
              <a:gd name="f86" fmla="*/ f69 1 f45"/>
              <a:gd name="f87" fmla="*/ f70 1 f46"/>
              <a:gd name="f88" fmla="*/ f71 1 f45"/>
              <a:gd name="f89" fmla="*/ f72 1 f46"/>
              <a:gd name="f90" fmla="*/ f73 1 f46"/>
              <a:gd name="f91" fmla="*/ f74 f36 1"/>
              <a:gd name="f92" fmla="*/ f75 f36 1"/>
              <a:gd name="f93" fmla="*/ f77 f37 1"/>
              <a:gd name="f94" fmla="*/ f76 f37 1"/>
              <a:gd name="f95" fmla="*/ f78 f36 1"/>
              <a:gd name="f96" fmla="*/ f79 f37 1"/>
              <a:gd name="f97" fmla="*/ f80 f36 1"/>
              <a:gd name="f98" fmla="*/ f81 f37 1"/>
              <a:gd name="f99" fmla="*/ f82 f36 1"/>
              <a:gd name="f100" fmla="*/ f83 f37 1"/>
              <a:gd name="f101" fmla="*/ f84 f36 1"/>
              <a:gd name="f102" fmla="*/ f85 f37 1"/>
              <a:gd name="f103" fmla="*/ f86 f36 1"/>
              <a:gd name="f104" fmla="*/ f87 f37 1"/>
              <a:gd name="f105" fmla="*/ f88 f36 1"/>
              <a:gd name="f106" fmla="*/ f89 f37 1"/>
              <a:gd name="f107" fmla="*/ f90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0">
                <a:pos x="f95" y="f96"/>
              </a:cxn>
              <a:cxn ang="f60">
                <a:pos x="f97" y="f98"/>
              </a:cxn>
              <a:cxn ang="f60">
                <a:pos x="f99" y="f100"/>
              </a:cxn>
              <a:cxn ang="f60">
                <a:pos x="f101" y="f102"/>
              </a:cxn>
              <a:cxn ang="f60">
                <a:pos x="f103" y="f104"/>
              </a:cxn>
              <a:cxn ang="f60">
                <a:pos x="f105" y="f106"/>
              </a:cxn>
              <a:cxn ang="f60">
                <a:pos x="f103" y="f107"/>
              </a:cxn>
              <a:cxn ang="f60">
                <a:pos x="f95" y="f96"/>
              </a:cxn>
            </a:cxnLst>
            <a:rect l="f91" t="f94" r="f92" b="f93"/>
            <a:pathLst>
              <a:path w="48" h="133">
                <a:moveTo>
                  <a:pt x="f8" y="f9"/>
                </a:moveTo>
                <a:cubicBezTo>
                  <a:pt x="f10" y="f9"/>
                  <a:pt x="f5" y="f5"/>
                  <a:pt x="f9" y="f8"/>
                </a:cubicBezTo>
                <a:cubicBezTo>
                  <a:pt x="f11" y="f12"/>
                  <a:pt x="f11" y="f13"/>
                  <a:pt x="f11" y="f14"/>
                </a:cubicBezTo>
                <a:cubicBezTo>
                  <a:pt x="f15" y="f6"/>
                  <a:pt x="f16" y="f17"/>
                  <a:pt x="f18" y="f19"/>
                </a:cubicBezTo>
                <a:cubicBezTo>
                  <a:pt x="f20" y="f21"/>
                  <a:pt x="f22" y="f23"/>
                  <a:pt x="f24" y="f25"/>
                </a:cubicBezTo>
                <a:cubicBezTo>
                  <a:pt x="f26" y="f27"/>
                  <a:pt x="f6" y="f28"/>
                  <a:pt x="f29" y="f30"/>
                </a:cubicBezTo>
                <a:cubicBezTo>
                  <a:pt x="f29" y="f31"/>
                  <a:pt x="f26" y="f31"/>
                  <a:pt x="f24" y="f7"/>
                </a:cubicBezTo>
                <a:cubicBezTo>
                  <a:pt x="f32" y="f33"/>
                  <a:pt x="f5" y="f34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7" name="Freeform 99">
            <a:extLst>
              <a:ext uri="{FF2B5EF4-FFF2-40B4-BE49-F238E27FC236}">
                <a16:creationId xmlns:a16="http://schemas.microsoft.com/office/drawing/2014/main" id="{9232A582-88A0-B3C2-35FD-2786FC5E9342}"/>
              </a:ext>
            </a:extLst>
          </p:cNvPr>
          <p:cNvSpPr/>
          <p:nvPr/>
        </p:nvSpPr>
        <p:spPr>
          <a:xfrm>
            <a:off x="1160465" y="1760540"/>
            <a:ext cx="161921" cy="44449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8"/>
              <a:gd name="f7" fmla="val 132"/>
              <a:gd name="f8" fmla="val 4"/>
              <a:gd name="f9" fmla="val 130"/>
              <a:gd name="f10" fmla="val 3"/>
              <a:gd name="f11" fmla="val 2"/>
              <a:gd name="f12" fmla="val 131"/>
              <a:gd name="f13" fmla="val 1"/>
              <a:gd name="f14" fmla="val 129"/>
              <a:gd name="f15" fmla="val 100"/>
              <a:gd name="f16" fmla="val 7"/>
              <a:gd name="f17" fmla="val 73"/>
              <a:gd name="f18" fmla="val 18"/>
              <a:gd name="f19" fmla="val 46"/>
              <a:gd name="f20" fmla="val 25"/>
              <a:gd name="f21" fmla="val 30"/>
              <a:gd name="f22" fmla="val 34"/>
              <a:gd name="f23" fmla="val 14"/>
              <a:gd name="f24" fmla="val 45"/>
              <a:gd name="f25" fmla="val 47"/>
              <a:gd name="f26" fmla="val 6"/>
              <a:gd name="f27" fmla="val 9"/>
              <a:gd name="f28" fmla="val 43"/>
              <a:gd name="f29" fmla="val 12"/>
              <a:gd name="f30" fmla="val 26"/>
              <a:gd name="f31" fmla="val 37"/>
              <a:gd name="f32" fmla="val 64"/>
              <a:gd name="f33" fmla="val 93"/>
              <a:gd name="f34" fmla="val 103"/>
              <a:gd name="f35" fmla="val 114"/>
              <a:gd name="f36" fmla="val 5"/>
              <a:gd name="f37" fmla="val 124"/>
              <a:gd name="f38" fmla="val 126"/>
              <a:gd name="f39" fmla="val 128"/>
              <a:gd name="f40" fmla="+- 0 0 -90"/>
              <a:gd name="f41" fmla="*/ f3 1 48"/>
              <a:gd name="f42" fmla="*/ f4 1 132"/>
              <a:gd name="f43" fmla="val f5"/>
              <a:gd name="f44" fmla="val f6"/>
              <a:gd name="f45" fmla="val f7"/>
              <a:gd name="f46" fmla="*/ f40 f0 1"/>
              <a:gd name="f47" fmla="+- f45 0 f43"/>
              <a:gd name="f48" fmla="+- f44 0 f43"/>
              <a:gd name="f49" fmla="*/ f46 1 f2"/>
              <a:gd name="f50" fmla="*/ f48 1 48"/>
              <a:gd name="f51" fmla="*/ f47 1 132"/>
              <a:gd name="f52" fmla="*/ 4 f48 1"/>
              <a:gd name="f53" fmla="*/ 130 f47 1"/>
              <a:gd name="f54" fmla="*/ 2 f48 1"/>
              <a:gd name="f55" fmla="*/ 131 f47 1"/>
              <a:gd name="f56" fmla="*/ 1 f48 1"/>
              <a:gd name="f57" fmla="*/ 129 f47 1"/>
              <a:gd name="f58" fmla="*/ 18 f48 1"/>
              <a:gd name="f59" fmla="*/ 46 f47 1"/>
              <a:gd name="f60" fmla="*/ 45 f48 1"/>
              <a:gd name="f61" fmla="*/ 0 f47 1"/>
              <a:gd name="f62" fmla="*/ 47 f48 1"/>
              <a:gd name="f63" fmla="*/ 2 f47 1"/>
              <a:gd name="f64" fmla="*/ 43 f48 1"/>
              <a:gd name="f65" fmla="*/ 12 f47 1"/>
              <a:gd name="f66" fmla="*/ 9 f48 1"/>
              <a:gd name="f67" fmla="*/ 93 f47 1"/>
              <a:gd name="f68" fmla="*/ 5 f48 1"/>
              <a:gd name="f69" fmla="*/ 124 f47 1"/>
              <a:gd name="f70" fmla="+- f49 0 f1"/>
              <a:gd name="f71" fmla="*/ f52 1 48"/>
              <a:gd name="f72" fmla="*/ f53 1 132"/>
              <a:gd name="f73" fmla="*/ f54 1 48"/>
              <a:gd name="f74" fmla="*/ f55 1 132"/>
              <a:gd name="f75" fmla="*/ f56 1 48"/>
              <a:gd name="f76" fmla="*/ f57 1 132"/>
              <a:gd name="f77" fmla="*/ f58 1 48"/>
              <a:gd name="f78" fmla="*/ f59 1 132"/>
              <a:gd name="f79" fmla="*/ f60 1 48"/>
              <a:gd name="f80" fmla="*/ f61 1 132"/>
              <a:gd name="f81" fmla="*/ f62 1 48"/>
              <a:gd name="f82" fmla="*/ f63 1 132"/>
              <a:gd name="f83" fmla="*/ f64 1 48"/>
              <a:gd name="f84" fmla="*/ f65 1 132"/>
              <a:gd name="f85" fmla="*/ f66 1 48"/>
              <a:gd name="f86" fmla="*/ f67 1 132"/>
              <a:gd name="f87" fmla="*/ f68 1 48"/>
              <a:gd name="f88" fmla="*/ f69 1 132"/>
              <a:gd name="f89" fmla="*/ 0 1 f50"/>
              <a:gd name="f90" fmla="*/ f44 1 f50"/>
              <a:gd name="f91" fmla="*/ 0 1 f51"/>
              <a:gd name="f92" fmla="*/ f45 1 f51"/>
              <a:gd name="f93" fmla="*/ f71 1 f50"/>
              <a:gd name="f94" fmla="*/ f72 1 f51"/>
              <a:gd name="f95" fmla="*/ f73 1 f50"/>
              <a:gd name="f96" fmla="*/ f74 1 f51"/>
              <a:gd name="f97" fmla="*/ f75 1 f50"/>
              <a:gd name="f98" fmla="*/ f76 1 f51"/>
              <a:gd name="f99" fmla="*/ f77 1 f50"/>
              <a:gd name="f100" fmla="*/ f78 1 f51"/>
              <a:gd name="f101" fmla="*/ f79 1 f50"/>
              <a:gd name="f102" fmla="*/ f80 1 f51"/>
              <a:gd name="f103" fmla="*/ f81 1 f50"/>
              <a:gd name="f104" fmla="*/ f82 1 f51"/>
              <a:gd name="f105" fmla="*/ f83 1 f50"/>
              <a:gd name="f106" fmla="*/ f84 1 f51"/>
              <a:gd name="f107" fmla="*/ f85 1 f50"/>
              <a:gd name="f108" fmla="*/ f86 1 f51"/>
              <a:gd name="f109" fmla="*/ f87 1 f50"/>
              <a:gd name="f110" fmla="*/ f88 1 f51"/>
              <a:gd name="f111" fmla="*/ f89 f41 1"/>
              <a:gd name="f112" fmla="*/ f90 f41 1"/>
              <a:gd name="f113" fmla="*/ f92 f42 1"/>
              <a:gd name="f114" fmla="*/ f91 f42 1"/>
              <a:gd name="f115" fmla="*/ f93 f41 1"/>
              <a:gd name="f116" fmla="*/ f94 f42 1"/>
              <a:gd name="f117" fmla="*/ f95 f41 1"/>
              <a:gd name="f118" fmla="*/ f96 f42 1"/>
              <a:gd name="f119" fmla="*/ f97 f41 1"/>
              <a:gd name="f120" fmla="*/ f98 f42 1"/>
              <a:gd name="f121" fmla="*/ f99 f41 1"/>
              <a:gd name="f122" fmla="*/ f100 f42 1"/>
              <a:gd name="f123" fmla="*/ f101 f41 1"/>
              <a:gd name="f124" fmla="*/ f102 f42 1"/>
              <a:gd name="f125" fmla="*/ f103 f41 1"/>
              <a:gd name="f126" fmla="*/ f104 f42 1"/>
              <a:gd name="f127" fmla="*/ f105 f41 1"/>
              <a:gd name="f128" fmla="*/ f106 f42 1"/>
              <a:gd name="f129" fmla="*/ f107 f41 1"/>
              <a:gd name="f130" fmla="*/ f108 f42 1"/>
              <a:gd name="f131" fmla="*/ f109 f41 1"/>
              <a:gd name="f132" fmla="*/ f110 f4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0">
                <a:pos x="f115" y="f116"/>
              </a:cxn>
              <a:cxn ang="f70">
                <a:pos x="f117" y="f118"/>
              </a:cxn>
              <a:cxn ang="f70">
                <a:pos x="f119" y="f120"/>
              </a:cxn>
              <a:cxn ang="f70">
                <a:pos x="f121" y="f122"/>
              </a:cxn>
              <a:cxn ang="f70">
                <a:pos x="f123" y="f124"/>
              </a:cxn>
              <a:cxn ang="f70">
                <a:pos x="f125" y="f126"/>
              </a:cxn>
              <a:cxn ang="f70">
                <a:pos x="f127" y="f128"/>
              </a:cxn>
              <a:cxn ang="f70">
                <a:pos x="f129" y="f130"/>
              </a:cxn>
              <a:cxn ang="f70">
                <a:pos x="f131" y="f132"/>
              </a:cxn>
              <a:cxn ang="f70">
                <a:pos x="f115" y="f116"/>
              </a:cxn>
            </a:cxnLst>
            <a:rect l="f111" t="f114" r="f112" b="f113"/>
            <a:pathLst>
              <a:path w="48" h="132">
                <a:moveTo>
                  <a:pt x="f8" y="f9"/>
                </a:moveTo>
                <a:cubicBezTo>
                  <a:pt x="f10" y="f7"/>
                  <a:pt x="f10" y="f7"/>
                  <a:pt x="f11" y="f12"/>
                </a:cubicBezTo>
                <a:cubicBezTo>
                  <a:pt x="f11" y="f9"/>
                  <a:pt x="f13" y="f9"/>
                  <a:pt x="f13" y="f14"/>
                </a:cubicBezTo>
                <a:cubicBezTo>
                  <a:pt x="f5" y="f15"/>
                  <a:pt x="f16" y="f17"/>
                  <a:pt x="f18" y="f19"/>
                </a:cubicBezTo>
                <a:cubicBezTo>
                  <a:pt x="f20" y="f21"/>
                  <a:pt x="f22" y="f23"/>
                  <a:pt x="f24" y="f5"/>
                </a:cubicBezTo>
                <a:cubicBezTo>
                  <a:pt x="f19" y="f5"/>
                  <a:pt x="f25" y="f13"/>
                  <a:pt x="f25" y="f11"/>
                </a:cubicBezTo>
                <a:cubicBezTo>
                  <a:pt x="f6" y="f26"/>
                  <a:pt x="f24" y="f27"/>
                  <a:pt x="f28" y="f29"/>
                </a:cubicBezTo>
                <a:cubicBezTo>
                  <a:pt x="f30" y="f31"/>
                  <a:pt x="f23" y="f32"/>
                  <a:pt x="f27" y="f33"/>
                </a:cubicBezTo>
                <a:cubicBezTo>
                  <a:pt x="f16" y="f34"/>
                  <a:pt x="f16" y="f35"/>
                  <a:pt x="f36" y="f37"/>
                </a:cubicBezTo>
                <a:cubicBezTo>
                  <a:pt x="f36" y="f38"/>
                  <a:pt x="f36" y="f39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8" name="Freeform 100">
            <a:extLst>
              <a:ext uri="{FF2B5EF4-FFF2-40B4-BE49-F238E27FC236}">
                <a16:creationId xmlns:a16="http://schemas.microsoft.com/office/drawing/2014/main" id="{B5EAE512-8030-6350-16E3-520208276C47}"/>
              </a:ext>
            </a:extLst>
          </p:cNvPr>
          <p:cNvSpPr/>
          <p:nvPr/>
        </p:nvSpPr>
        <p:spPr>
          <a:xfrm>
            <a:off x="1485900" y="1757367"/>
            <a:ext cx="161921" cy="45879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8"/>
              <a:gd name="f7" fmla="val 136"/>
              <a:gd name="f8" fmla="val 133"/>
              <a:gd name="f9" fmla="val 47"/>
              <a:gd name="f10" fmla="val 134"/>
              <a:gd name="f11" fmla="val 46"/>
              <a:gd name="f12" fmla="val 44"/>
              <a:gd name="f13" fmla="val 127"/>
              <a:gd name="f14" fmla="val 118"/>
              <a:gd name="f15" fmla="val 45"/>
              <a:gd name="f16" fmla="val 110"/>
              <a:gd name="f17" fmla="val 42"/>
              <a:gd name="f18" fmla="val 108"/>
              <a:gd name="f19" fmla="val 105"/>
              <a:gd name="f20" fmla="val 103"/>
              <a:gd name="f21" fmla="val 37"/>
              <a:gd name="f22" fmla="val 69"/>
              <a:gd name="f23" fmla="val 24"/>
              <a:gd name="f24" fmla="val 39"/>
              <a:gd name="f25" fmla="val 5"/>
              <a:gd name="f26" fmla="val 11"/>
              <a:gd name="f27" fmla="val 3"/>
              <a:gd name="f28" fmla="val 8"/>
              <a:gd name="f29" fmla="val 6"/>
              <a:gd name="f30" fmla="val 1"/>
              <a:gd name="f31" fmla="val 2"/>
              <a:gd name="f32" fmla="val 31"/>
              <a:gd name="f33" fmla="val 79"/>
              <a:gd name="f34" fmla="val 126"/>
              <a:gd name="f35" fmla="val 128"/>
              <a:gd name="f36" fmla="val 130"/>
              <a:gd name="f37" fmla="+- 0 0 -90"/>
              <a:gd name="f38" fmla="*/ f3 1 48"/>
              <a:gd name="f39" fmla="*/ f4 1 136"/>
              <a:gd name="f40" fmla="val f5"/>
              <a:gd name="f41" fmla="val f6"/>
              <a:gd name="f42" fmla="val f7"/>
              <a:gd name="f43" fmla="*/ f37 f0 1"/>
              <a:gd name="f44" fmla="+- f42 0 f40"/>
              <a:gd name="f45" fmla="+- f41 0 f40"/>
              <a:gd name="f46" fmla="*/ f43 1 f2"/>
              <a:gd name="f47" fmla="*/ f45 1 48"/>
              <a:gd name="f48" fmla="*/ f44 1 136"/>
              <a:gd name="f49" fmla="*/ 48 f45 1"/>
              <a:gd name="f50" fmla="*/ 133 f44 1"/>
              <a:gd name="f51" fmla="*/ 46 f45 1"/>
              <a:gd name="f52" fmla="*/ 136 f44 1"/>
              <a:gd name="f53" fmla="*/ 45 f45 1"/>
              <a:gd name="f54" fmla="*/ 110 f44 1"/>
              <a:gd name="f55" fmla="*/ 42 f45 1"/>
              <a:gd name="f56" fmla="*/ 103 f44 1"/>
              <a:gd name="f57" fmla="*/ 5 f45 1"/>
              <a:gd name="f58" fmla="*/ 11 f44 1"/>
              <a:gd name="f59" fmla="*/ 0 f45 1"/>
              <a:gd name="f60" fmla="*/ 1 f44 1"/>
              <a:gd name="f61" fmla="*/ 3 f45 1"/>
              <a:gd name="f62" fmla="*/ 0 f44 1"/>
              <a:gd name="f63" fmla="*/ 126 f44 1"/>
              <a:gd name="f64" fmla="+- f46 0 f1"/>
              <a:gd name="f65" fmla="*/ f49 1 48"/>
              <a:gd name="f66" fmla="*/ f50 1 136"/>
              <a:gd name="f67" fmla="*/ f51 1 48"/>
              <a:gd name="f68" fmla="*/ f52 1 136"/>
              <a:gd name="f69" fmla="*/ f53 1 48"/>
              <a:gd name="f70" fmla="*/ f54 1 136"/>
              <a:gd name="f71" fmla="*/ f55 1 48"/>
              <a:gd name="f72" fmla="*/ f56 1 136"/>
              <a:gd name="f73" fmla="*/ f57 1 48"/>
              <a:gd name="f74" fmla="*/ f58 1 136"/>
              <a:gd name="f75" fmla="*/ f59 1 48"/>
              <a:gd name="f76" fmla="*/ f60 1 136"/>
              <a:gd name="f77" fmla="*/ f61 1 48"/>
              <a:gd name="f78" fmla="*/ f62 1 136"/>
              <a:gd name="f79" fmla="*/ f63 1 136"/>
              <a:gd name="f80" fmla="*/ 0 1 f47"/>
              <a:gd name="f81" fmla="*/ f41 1 f47"/>
              <a:gd name="f82" fmla="*/ 0 1 f48"/>
              <a:gd name="f83" fmla="*/ f42 1 f48"/>
              <a:gd name="f84" fmla="*/ f65 1 f47"/>
              <a:gd name="f85" fmla="*/ f66 1 f48"/>
              <a:gd name="f86" fmla="*/ f67 1 f47"/>
              <a:gd name="f87" fmla="*/ f68 1 f48"/>
              <a:gd name="f88" fmla="*/ f69 1 f47"/>
              <a:gd name="f89" fmla="*/ f70 1 f48"/>
              <a:gd name="f90" fmla="*/ f71 1 f47"/>
              <a:gd name="f91" fmla="*/ f72 1 f48"/>
              <a:gd name="f92" fmla="*/ f73 1 f47"/>
              <a:gd name="f93" fmla="*/ f74 1 f48"/>
              <a:gd name="f94" fmla="*/ f75 1 f47"/>
              <a:gd name="f95" fmla="*/ f76 1 f48"/>
              <a:gd name="f96" fmla="*/ f77 1 f47"/>
              <a:gd name="f97" fmla="*/ f78 1 f48"/>
              <a:gd name="f98" fmla="*/ f79 1 f48"/>
              <a:gd name="f99" fmla="*/ f80 f38 1"/>
              <a:gd name="f100" fmla="*/ f81 f38 1"/>
              <a:gd name="f101" fmla="*/ f83 f39 1"/>
              <a:gd name="f102" fmla="*/ f82 f39 1"/>
              <a:gd name="f103" fmla="*/ f84 f38 1"/>
              <a:gd name="f104" fmla="*/ f85 f39 1"/>
              <a:gd name="f105" fmla="*/ f86 f38 1"/>
              <a:gd name="f106" fmla="*/ f87 f39 1"/>
              <a:gd name="f107" fmla="*/ f88 f38 1"/>
              <a:gd name="f108" fmla="*/ f89 f39 1"/>
              <a:gd name="f109" fmla="*/ f90 f38 1"/>
              <a:gd name="f110" fmla="*/ f91 f39 1"/>
              <a:gd name="f111" fmla="*/ f92 f38 1"/>
              <a:gd name="f112" fmla="*/ f93 f39 1"/>
              <a:gd name="f113" fmla="*/ f94 f38 1"/>
              <a:gd name="f114" fmla="*/ f95 f39 1"/>
              <a:gd name="f115" fmla="*/ f96 f38 1"/>
              <a:gd name="f116" fmla="*/ f97 f39 1"/>
              <a:gd name="f117" fmla="*/ f98 f3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4">
                <a:pos x="f103" y="f104"/>
              </a:cxn>
              <a:cxn ang="f64">
                <a:pos x="f105" y="f106"/>
              </a:cxn>
              <a:cxn ang="f64">
                <a:pos x="f107" y="f108"/>
              </a:cxn>
              <a:cxn ang="f64">
                <a:pos x="f109" y="f110"/>
              </a:cxn>
              <a:cxn ang="f64">
                <a:pos x="f111" y="f112"/>
              </a:cxn>
              <a:cxn ang="f64">
                <a:pos x="f113" y="f114"/>
              </a:cxn>
              <a:cxn ang="f64">
                <a:pos x="f115" y="f116"/>
              </a:cxn>
              <a:cxn ang="f64">
                <a:pos x="f103" y="f117"/>
              </a:cxn>
              <a:cxn ang="f64">
                <a:pos x="f103" y="f104"/>
              </a:cxn>
            </a:cxnLst>
            <a:rect l="f99" t="f102" r="f100" b="f101"/>
            <a:pathLst>
              <a:path w="48" h="136">
                <a:moveTo>
                  <a:pt x="f6" y="f8"/>
                </a:moveTo>
                <a:cubicBezTo>
                  <a:pt x="f9" y="f8"/>
                  <a:pt x="f9" y="f10"/>
                  <a:pt x="f11" y="f7"/>
                </a:cubicBezTo>
                <a:cubicBezTo>
                  <a:pt x="f12" y="f13"/>
                  <a:pt x="f9" y="f14"/>
                  <a:pt x="f15" y="f16"/>
                </a:cubicBezTo>
                <a:cubicBezTo>
                  <a:pt x="f17" y="f18"/>
                  <a:pt x="f17" y="f19"/>
                  <a:pt x="f17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5" y="f29"/>
                  <a:pt x="f5" y="f30"/>
                </a:cubicBezTo>
                <a:cubicBezTo>
                  <a:pt x="f30" y="f5"/>
                  <a:pt x="f31" y="f5"/>
                  <a:pt x="f27" y="f5"/>
                </a:cubicBezTo>
                <a:cubicBezTo>
                  <a:pt x="f32" y="f21"/>
                  <a:pt x="f6" y="f33"/>
                  <a:pt x="f6" y="f34"/>
                </a:cubicBezTo>
                <a:cubicBezTo>
                  <a:pt x="f6" y="f35"/>
                  <a:pt x="f6" y="f36"/>
                  <a:pt x="f6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9" name="Freeform 101">
            <a:extLst>
              <a:ext uri="{FF2B5EF4-FFF2-40B4-BE49-F238E27FC236}">
                <a16:creationId xmlns:a16="http://schemas.microsoft.com/office/drawing/2014/main" id="{0A53AB20-C9F0-69F0-D0A0-EC19B4C6BD7A}"/>
              </a:ext>
            </a:extLst>
          </p:cNvPr>
          <p:cNvSpPr/>
          <p:nvPr/>
        </p:nvSpPr>
        <p:spPr>
          <a:xfrm>
            <a:off x="1184276" y="1790696"/>
            <a:ext cx="217490" cy="42545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5"/>
              <a:gd name="f7" fmla="val 126"/>
              <a:gd name="f8" fmla="val 3"/>
              <a:gd name="f9" fmla="val 2"/>
              <a:gd name="f10" fmla="val 1"/>
              <a:gd name="f11" fmla="val 125"/>
              <a:gd name="f12" fmla="val 119"/>
              <a:gd name="f13" fmla="val 8"/>
              <a:gd name="f14" fmla="val 115"/>
              <a:gd name="f15" fmla="val 12"/>
              <a:gd name="f16" fmla="val 111"/>
              <a:gd name="f17" fmla="val 30"/>
              <a:gd name="f18" fmla="val 90"/>
              <a:gd name="f19" fmla="val 43"/>
              <a:gd name="f20" fmla="val 66"/>
              <a:gd name="f21" fmla="val 52"/>
              <a:gd name="f22" fmla="val 39"/>
              <a:gd name="f23" fmla="val 55"/>
              <a:gd name="f24" fmla="val 28"/>
              <a:gd name="f25" fmla="val 58"/>
              <a:gd name="f26" fmla="val 17"/>
              <a:gd name="f27" fmla="val 60"/>
              <a:gd name="f28" fmla="val 6"/>
              <a:gd name="f29" fmla="val 4"/>
              <a:gd name="f30" fmla="val 61"/>
              <a:gd name="f31" fmla="val 63"/>
              <a:gd name="f32" fmla="val 64"/>
              <a:gd name="f33" fmla="val 5"/>
              <a:gd name="f34" fmla="val 7"/>
              <a:gd name="f35" fmla="val 56"/>
              <a:gd name="f36" fmla="val 38"/>
              <a:gd name="f37" fmla="val 92"/>
              <a:gd name="f38" fmla="+- 0 0 -90"/>
              <a:gd name="f39" fmla="*/ f3 1 65"/>
              <a:gd name="f40" fmla="*/ f4 1 126"/>
              <a:gd name="f41" fmla="val f5"/>
              <a:gd name="f42" fmla="val f6"/>
              <a:gd name="f43" fmla="val f7"/>
              <a:gd name="f44" fmla="*/ f38 f0 1"/>
              <a:gd name="f45" fmla="+- f43 0 f41"/>
              <a:gd name="f46" fmla="+- f42 0 f41"/>
              <a:gd name="f47" fmla="*/ f44 1 f2"/>
              <a:gd name="f48" fmla="*/ f46 1 65"/>
              <a:gd name="f49" fmla="*/ f45 1 126"/>
              <a:gd name="f50" fmla="*/ 3 f46 1"/>
              <a:gd name="f51" fmla="*/ 126 f45 1"/>
              <a:gd name="f52" fmla="*/ 0 f46 1"/>
              <a:gd name="f53" fmla="*/ 125 f45 1"/>
              <a:gd name="f54" fmla="*/ 12 f46 1"/>
              <a:gd name="f55" fmla="*/ 111 f45 1"/>
              <a:gd name="f56" fmla="*/ 52 f46 1"/>
              <a:gd name="f57" fmla="*/ 39 f45 1"/>
              <a:gd name="f58" fmla="*/ 60 f46 1"/>
              <a:gd name="f59" fmla="*/ 6 f45 1"/>
              <a:gd name="f60" fmla="*/ 63 f46 1"/>
              <a:gd name="f61" fmla="*/ 0 f45 1"/>
              <a:gd name="f62" fmla="*/ 64 f46 1"/>
              <a:gd name="f63" fmla="*/ 7 f45 1"/>
              <a:gd name="f64" fmla="*/ 5 f46 1"/>
              <a:gd name="f65" fmla="+- f47 0 f1"/>
              <a:gd name="f66" fmla="*/ f50 1 65"/>
              <a:gd name="f67" fmla="*/ f51 1 126"/>
              <a:gd name="f68" fmla="*/ f52 1 65"/>
              <a:gd name="f69" fmla="*/ f53 1 126"/>
              <a:gd name="f70" fmla="*/ f54 1 65"/>
              <a:gd name="f71" fmla="*/ f55 1 126"/>
              <a:gd name="f72" fmla="*/ f56 1 65"/>
              <a:gd name="f73" fmla="*/ f57 1 126"/>
              <a:gd name="f74" fmla="*/ f58 1 65"/>
              <a:gd name="f75" fmla="*/ f59 1 126"/>
              <a:gd name="f76" fmla="*/ f60 1 65"/>
              <a:gd name="f77" fmla="*/ f61 1 126"/>
              <a:gd name="f78" fmla="*/ f62 1 65"/>
              <a:gd name="f79" fmla="*/ f63 1 126"/>
              <a:gd name="f80" fmla="*/ f64 1 65"/>
              <a:gd name="f81" fmla="*/ 0 1 f48"/>
              <a:gd name="f82" fmla="*/ f42 1 f48"/>
              <a:gd name="f83" fmla="*/ 0 1 f49"/>
              <a:gd name="f84" fmla="*/ f43 1 f49"/>
              <a:gd name="f85" fmla="*/ f66 1 f48"/>
              <a:gd name="f86" fmla="*/ f67 1 f49"/>
              <a:gd name="f87" fmla="*/ f68 1 f48"/>
              <a:gd name="f88" fmla="*/ f69 1 f49"/>
              <a:gd name="f89" fmla="*/ f70 1 f48"/>
              <a:gd name="f90" fmla="*/ f71 1 f49"/>
              <a:gd name="f91" fmla="*/ f72 1 f48"/>
              <a:gd name="f92" fmla="*/ f73 1 f49"/>
              <a:gd name="f93" fmla="*/ f74 1 f48"/>
              <a:gd name="f94" fmla="*/ f75 1 f49"/>
              <a:gd name="f95" fmla="*/ f76 1 f48"/>
              <a:gd name="f96" fmla="*/ f77 1 f49"/>
              <a:gd name="f97" fmla="*/ f78 1 f48"/>
              <a:gd name="f98" fmla="*/ f79 1 f49"/>
              <a:gd name="f99" fmla="*/ f80 1 f48"/>
              <a:gd name="f100" fmla="*/ f81 f39 1"/>
              <a:gd name="f101" fmla="*/ f82 f39 1"/>
              <a:gd name="f102" fmla="*/ f84 f40 1"/>
              <a:gd name="f103" fmla="*/ f83 f40 1"/>
              <a:gd name="f104" fmla="*/ f85 f39 1"/>
              <a:gd name="f105" fmla="*/ f86 f40 1"/>
              <a:gd name="f106" fmla="*/ f87 f39 1"/>
              <a:gd name="f107" fmla="*/ f88 f40 1"/>
              <a:gd name="f108" fmla="*/ f89 f39 1"/>
              <a:gd name="f109" fmla="*/ f90 f40 1"/>
              <a:gd name="f110" fmla="*/ f91 f39 1"/>
              <a:gd name="f111" fmla="*/ f92 f40 1"/>
              <a:gd name="f112" fmla="*/ f93 f39 1"/>
              <a:gd name="f113" fmla="*/ f94 f40 1"/>
              <a:gd name="f114" fmla="*/ f95 f39 1"/>
              <a:gd name="f115" fmla="*/ f96 f40 1"/>
              <a:gd name="f116" fmla="*/ f97 f39 1"/>
              <a:gd name="f117" fmla="*/ f98 f40 1"/>
              <a:gd name="f118" fmla="*/ f99 f3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5">
                <a:pos x="f104" y="f105"/>
              </a:cxn>
              <a:cxn ang="f65">
                <a:pos x="f106" y="f107"/>
              </a:cxn>
              <a:cxn ang="f65">
                <a:pos x="f108" y="f109"/>
              </a:cxn>
              <a:cxn ang="f65">
                <a:pos x="f110" y="f111"/>
              </a:cxn>
              <a:cxn ang="f65">
                <a:pos x="f112" y="f113"/>
              </a:cxn>
              <a:cxn ang="f65">
                <a:pos x="f114" y="f115"/>
              </a:cxn>
              <a:cxn ang="f65">
                <a:pos x="f116" y="f117"/>
              </a:cxn>
              <a:cxn ang="f65">
                <a:pos x="f118" y="f107"/>
              </a:cxn>
              <a:cxn ang="f65">
                <a:pos x="f104" y="f105"/>
              </a:cxn>
            </a:cxnLst>
            <a:rect l="f100" t="f103" r="f101" b="f102"/>
            <a:pathLst>
              <a:path w="65" h="126">
                <a:moveTo>
                  <a:pt x="f8" y="f7"/>
                </a:moveTo>
                <a:cubicBezTo>
                  <a:pt x="f9" y="f7"/>
                  <a:pt x="f10" y="f7"/>
                  <a:pt x="f5" y="f11"/>
                </a:cubicBezTo>
                <a:cubicBezTo>
                  <a:pt x="f9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7" y="f29"/>
                  <a:pt x="f30" y="f9"/>
                  <a:pt x="f31" y="f5"/>
                </a:cubicBezTo>
                <a:cubicBezTo>
                  <a:pt x="f6" y="f9"/>
                  <a:pt x="f32" y="f33"/>
                  <a:pt x="f32" y="f34"/>
                </a:cubicBezTo>
                <a:cubicBezTo>
                  <a:pt x="f35" y="f21"/>
                  <a:pt x="f36" y="f37"/>
                  <a:pt x="f33" y="f11"/>
                </a:cubicBezTo>
                <a:cubicBezTo>
                  <a:pt x="f29" y="f7"/>
                  <a:pt x="f29" y="f7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0" name="Freeform 102">
            <a:extLst>
              <a:ext uri="{FF2B5EF4-FFF2-40B4-BE49-F238E27FC236}">
                <a16:creationId xmlns:a16="http://schemas.microsoft.com/office/drawing/2014/main" id="{3B364E82-7863-6234-6265-6B8C743008A5}"/>
              </a:ext>
            </a:extLst>
          </p:cNvPr>
          <p:cNvSpPr/>
          <p:nvPr/>
        </p:nvSpPr>
        <p:spPr>
          <a:xfrm>
            <a:off x="2598733" y="1697034"/>
            <a:ext cx="454027" cy="15874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5"/>
              <a:gd name="f7" fmla="val 47"/>
              <a:gd name="f8" fmla="val 3"/>
              <a:gd name="f9" fmla="val 46"/>
              <a:gd name="f10" fmla="val 2"/>
              <a:gd name="f11" fmla="val 1"/>
              <a:gd name="f12" fmla="val 45"/>
              <a:gd name="f13" fmla="val 9"/>
              <a:gd name="f14" fmla="val 43"/>
              <a:gd name="f15" fmla="val 17"/>
              <a:gd name="f16" fmla="val 26"/>
              <a:gd name="f17" fmla="val 28"/>
              <a:gd name="f18" fmla="val 41"/>
              <a:gd name="f19" fmla="val 31"/>
              <a:gd name="f20" fmla="val 40"/>
              <a:gd name="f21" fmla="val 33"/>
              <a:gd name="f22" fmla="val 65"/>
              <a:gd name="f23" fmla="val 36"/>
              <a:gd name="f24" fmla="val 93"/>
              <a:gd name="f25" fmla="val 24"/>
              <a:gd name="f26" fmla="val 120"/>
              <a:gd name="f27" fmla="val 7"/>
              <a:gd name="f28" fmla="val 124"/>
              <a:gd name="f29" fmla="val 4"/>
              <a:gd name="f30" fmla="val 128"/>
              <a:gd name="f31" fmla="val 133"/>
              <a:gd name="f32" fmla="val 134"/>
              <a:gd name="f33" fmla="val 105"/>
              <a:gd name="f34" fmla="val 25"/>
              <a:gd name="f35" fmla="val 72"/>
              <a:gd name="f36" fmla="val 35"/>
              <a:gd name="f37" fmla="val 32"/>
              <a:gd name="f38" fmla="val 20"/>
              <a:gd name="f39" fmla="val 16"/>
              <a:gd name="f40" fmla="val 11"/>
              <a:gd name="f41" fmla="val 8"/>
              <a:gd name="f42" fmla="val 6"/>
              <a:gd name="f43" fmla="+- 0 0 -90"/>
              <a:gd name="f44" fmla="*/ f3 1 135"/>
              <a:gd name="f45" fmla="*/ f4 1 47"/>
              <a:gd name="f46" fmla="val f5"/>
              <a:gd name="f47" fmla="val f6"/>
              <a:gd name="f48" fmla="val f7"/>
              <a:gd name="f49" fmla="*/ f43 f0 1"/>
              <a:gd name="f50" fmla="+- f48 0 f46"/>
              <a:gd name="f51" fmla="+- f47 0 f46"/>
              <a:gd name="f52" fmla="*/ f49 1 f2"/>
              <a:gd name="f53" fmla="*/ f51 1 135"/>
              <a:gd name="f54" fmla="*/ f50 1 47"/>
              <a:gd name="f55" fmla="*/ 3 f51 1"/>
              <a:gd name="f56" fmla="*/ 46 f50 1"/>
              <a:gd name="f57" fmla="*/ 0 f51 1"/>
              <a:gd name="f58" fmla="*/ 45 f50 1"/>
              <a:gd name="f59" fmla="*/ 26 f51 1"/>
              <a:gd name="f60" fmla="*/ 43 f50 1"/>
              <a:gd name="f61" fmla="*/ 33 f51 1"/>
              <a:gd name="f62" fmla="*/ 40 f50 1"/>
              <a:gd name="f63" fmla="*/ 120 f51 1"/>
              <a:gd name="f64" fmla="*/ 7 f50 1"/>
              <a:gd name="f65" fmla="*/ 133 f51 1"/>
              <a:gd name="f66" fmla="*/ 0 f50 1"/>
              <a:gd name="f67" fmla="*/ 134 f51 1"/>
              <a:gd name="f68" fmla="*/ 3 f50 1"/>
              <a:gd name="f69" fmla="*/ 35 f51 1"/>
              <a:gd name="f70" fmla="*/ 25 f51 1"/>
              <a:gd name="f71" fmla="*/ 11 f51 1"/>
              <a:gd name="f72" fmla="+- f52 0 f1"/>
              <a:gd name="f73" fmla="*/ f55 1 135"/>
              <a:gd name="f74" fmla="*/ f56 1 47"/>
              <a:gd name="f75" fmla="*/ f57 1 135"/>
              <a:gd name="f76" fmla="*/ f58 1 47"/>
              <a:gd name="f77" fmla="*/ f59 1 135"/>
              <a:gd name="f78" fmla="*/ f60 1 47"/>
              <a:gd name="f79" fmla="*/ f61 1 135"/>
              <a:gd name="f80" fmla="*/ f62 1 47"/>
              <a:gd name="f81" fmla="*/ f63 1 135"/>
              <a:gd name="f82" fmla="*/ f64 1 47"/>
              <a:gd name="f83" fmla="*/ f65 1 135"/>
              <a:gd name="f84" fmla="*/ f66 1 47"/>
              <a:gd name="f85" fmla="*/ f67 1 135"/>
              <a:gd name="f86" fmla="*/ f68 1 47"/>
              <a:gd name="f87" fmla="*/ f69 1 135"/>
              <a:gd name="f88" fmla="*/ f70 1 135"/>
              <a:gd name="f89" fmla="*/ f71 1 135"/>
              <a:gd name="f90" fmla="*/ 0 1 f53"/>
              <a:gd name="f91" fmla="*/ f47 1 f53"/>
              <a:gd name="f92" fmla="*/ 0 1 f54"/>
              <a:gd name="f93" fmla="*/ f48 1 f54"/>
              <a:gd name="f94" fmla="*/ f73 1 f53"/>
              <a:gd name="f95" fmla="*/ f74 1 f54"/>
              <a:gd name="f96" fmla="*/ f75 1 f53"/>
              <a:gd name="f97" fmla="*/ f76 1 f54"/>
              <a:gd name="f98" fmla="*/ f77 1 f53"/>
              <a:gd name="f99" fmla="*/ f78 1 f54"/>
              <a:gd name="f100" fmla="*/ f79 1 f53"/>
              <a:gd name="f101" fmla="*/ f80 1 f54"/>
              <a:gd name="f102" fmla="*/ f81 1 f53"/>
              <a:gd name="f103" fmla="*/ f82 1 f54"/>
              <a:gd name="f104" fmla="*/ f83 1 f53"/>
              <a:gd name="f105" fmla="*/ f84 1 f54"/>
              <a:gd name="f106" fmla="*/ f85 1 f53"/>
              <a:gd name="f107" fmla="*/ f86 1 f54"/>
              <a:gd name="f108" fmla="*/ f87 1 f53"/>
              <a:gd name="f109" fmla="*/ f88 1 f53"/>
              <a:gd name="f110" fmla="*/ f89 1 f53"/>
              <a:gd name="f111" fmla="*/ f90 f44 1"/>
              <a:gd name="f112" fmla="*/ f91 f44 1"/>
              <a:gd name="f113" fmla="*/ f93 f45 1"/>
              <a:gd name="f114" fmla="*/ f92 f45 1"/>
              <a:gd name="f115" fmla="*/ f94 f44 1"/>
              <a:gd name="f116" fmla="*/ f95 f45 1"/>
              <a:gd name="f117" fmla="*/ f96 f44 1"/>
              <a:gd name="f118" fmla="*/ f97 f45 1"/>
              <a:gd name="f119" fmla="*/ f98 f44 1"/>
              <a:gd name="f120" fmla="*/ f99 f45 1"/>
              <a:gd name="f121" fmla="*/ f100 f44 1"/>
              <a:gd name="f122" fmla="*/ f101 f45 1"/>
              <a:gd name="f123" fmla="*/ f102 f44 1"/>
              <a:gd name="f124" fmla="*/ f103 f45 1"/>
              <a:gd name="f125" fmla="*/ f104 f44 1"/>
              <a:gd name="f126" fmla="*/ f105 f45 1"/>
              <a:gd name="f127" fmla="*/ f106 f44 1"/>
              <a:gd name="f128" fmla="*/ f107 f45 1"/>
              <a:gd name="f129" fmla="*/ f108 f44 1"/>
              <a:gd name="f130" fmla="*/ f109 f44 1"/>
              <a:gd name="f131" fmla="*/ f110 f4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2">
                <a:pos x="f115" y="f116"/>
              </a:cxn>
              <a:cxn ang="f72">
                <a:pos x="f117" y="f118"/>
              </a:cxn>
              <a:cxn ang="f72">
                <a:pos x="f119" y="f120"/>
              </a:cxn>
              <a:cxn ang="f72">
                <a:pos x="f121" y="f122"/>
              </a:cxn>
              <a:cxn ang="f72">
                <a:pos x="f123" y="f124"/>
              </a:cxn>
              <a:cxn ang="f72">
                <a:pos x="f125" y="f126"/>
              </a:cxn>
              <a:cxn ang="f72">
                <a:pos x="f127" y="f128"/>
              </a:cxn>
              <a:cxn ang="f72">
                <a:pos x="f129" y="f118"/>
              </a:cxn>
              <a:cxn ang="f72">
                <a:pos x="f130" y="f116"/>
              </a:cxn>
              <a:cxn ang="f72">
                <a:pos x="f131" y="f116"/>
              </a:cxn>
              <a:cxn ang="f72">
                <a:pos x="f115" y="f116"/>
              </a:cxn>
            </a:cxnLst>
            <a:rect l="f111" t="f114" r="f112" b="f113"/>
            <a:pathLst>
              <a:path w="135" h="47">
                <a:moveTo>
                  <a:pt x="f8" y="f9"/>
                </a:moveTo>
                <a:cubicBezTo>
                  <a:pt x="f10" y="f9"/>
                  <a:pt x="f11" y="f9"/>
                  <a:pt x="f5" y="f12"/>
                </a:cubicBezTo>
                <a:cubicBezTo>
                  <a:pt x="f13" y="f14"/>
                  <a:pt x="f15" y="f9"/>
                  <a:pt x="f16" y="f14"/>
                </a:cubicBezTo>
                <a:cubicBezTo>
                  <a:pt x="f17" y="f18"/>
                  <a:pt x="f19" y="f20"/>
                  <a:pt x="f21" y="f20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11"/>
                  <a:pt x="f31" y="f5"/>
                </a:cubicBezTo>
                <a:cubicBezTo>
                  <a:pt x="f6" y="f5"/>
                  <a:pt x="f6" y="f11"/>
                  <a:pt x="f32" y="f8"/>
                </a:cubicBezTo>
                <a:cubicBezTo>
                  <a:pt x="f33" y="f34"/>
                  <a:pt x="f35" y="f20"/>
                  <a:pt x="f36" y="f12"/>
                </a:cubicBezTo>
                <a:cubicBezTo>
                  <a:pt x="f37" y="f12"/>
                  <a:pt x="f17" y="f12"/>
                  <a:pt x="f34" y="f9"/>
                </a:cubicBezTo>
                <a:cubicBezTo>
                  <a:pt x="f38" y="f7"/>
                  <a:pt x="f39" y="f9"/>
                  <a:pt x="f40" y="f9"/>
                </a:cubicBezTo>
                <a:cubicBezTo>
                  <a:pt x="f41" y="f7"/>
                  <a:pt x="f42" y="f7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1" name="Freeform 103">
            <a:extLst>
              <a:ext uri="{FF2B5EF4-FFF2-40B4-BE49-F238E27FC236}">
                <a16:creationId xmlns:a16="http://schemas.microsoft.com/office/drawing/2014/main" id="{AA2BFDCD-6E11-6002-9163-C95A846C24DA}"/>
              </a:ext>
            </a:extLst>
          </p:cNvPr>
          <p:cNvSpPr/>
          <p:nvPr/>
        </p:nvSpPr>
        <p:spPr>
          <a:xfrm>
            <a:off x="2925759" y="1781178"/>
            <a:ext cx="214317" cy="3905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4"/>
              <a:gd name="f7" fmla="val 116"/>
              <a:gd name="f8" fmla="val 3"/>
              <a:gd name="f9" fmla="val 2"/>
              <a:gd name="f10" fmla="val 1"/>
              <a:gd name="f11" fmla="val 115"/>
              <a:gd name="f12" fmla="val 114"/>
              <a:gd name="f13" fmla="val 107"/>
              <a:gd name="f14" fmla="val 9"/>
              <a:gd name="f15" fmla="val 103"/>
              <a:gd name="f16" fmla="val 13"/>
              <a:gd name="f17" fmla="val 98"/>
              <a:gd name="f18" fmla="val 31"/>
              <a:gd name="f19" fmla="val 78"/>
              <a:gd name="f20" fmla="val 43"/>
              <a:gd name="f21" fmla="val 56"/>
              <a:gd name="f22" fmla="val 51"/>
              <a:gd name="f23" fmla="val 54"/>
              <a:gd name="f24" fmla="val 24"/>
              <a:gd name="f25" fmla="val 18"/>
              <a:gd name="f26" fmla="val 58"/>
              <a:gd name="f27" fmla="val 11"/>
              <a:gd name="f28" fmla="val 6"/>
              <a:gd name="f29" fmla="val 61"/>
              <a:gd name="f30" fmla="val 5"/>
              <a:gd name="f31" fmla="val 62"/>
              <a:gd name="f32" fmla="val 53"/>
              <a:gd name="f33" fmla="val 49"/>
              <a:gd name="f34" fmla="val 37"/>
              <a:gd name="f35" fmla="val 81"/>
              <a:gd name="f36" fmla="val 110"/>
              <a:gd name="f37" fmla="val 113"/>
              <a:gd name="f38" fmla="+- 0 0 -90"/>
              <a:gd name="f39" fmla="*/ f3 1 64"/>
              <a:gd name="f40" fmla="*/ f4 1 116"/>
              <a:gd name="f41" fmla="val f5"/>
              <a:gd name="f42" fmla="val f6"/>
              <a:gd name="f43" fmla="val f7"/>
              <a:gd name="f44" fmla="*/ f38 f0 1"/>
              <a:gd name="f45" fmla="+- f43 0 f41"/>
              <a:gd name="f46" fmla="+- f42 0 f41"/>
              <a:gd name="f47" fmla="*/ f44 1 f2"/>
              <a:gd name="f48" fmla="*/ f46 1 64"/>
              <a:gd name="f49" fmla="*/ f45 1 116"/>
              <a:gd name="f50" fmla="*/ 3 f46 1"/>
              <a:gd name="f51" fmla="*/ 116 f45 1"/>
              <a:gd name="f52" fmla="*/ 0 f46 1"/>
              <a:gd name="f53" fmla="*/ 114 f45 1"/>
              <a:gd name="f54" fmla="*/ 13 f46 1"/>
              <a:gd name="f55" fmla="*/ 98 f45 1"/>
              <a:gd name="f56" fmla="*/ 51 f46 1"/>
              <a:gd name="f57" fmla="*/ 31 f45 1"/>
              <a:gd name="f58" fmla="*/ 58 f46 1"/>
              <a:gd name="f59" fmla="*/ 11 f45 1"/>
              <a:gd name="f60" fmla="*/ 61 f46 1"/>
              <a:gd name="f61" fmla="*/ 5 f45 1"/>
              <a:gd name="f62" fmla="*/ 62 f46 1"/>
              <a:gd name="f63" fmla="*/ 0 f45 1"/>
              <a:gd name="f64" fmla="*/ 13 f45 1"/>
              <a:gd name="f65" fmla="*/ 11 f46 1"/>
              <a:gd name="f66" fmla="*/ 107 f45 1"/>
              <a:gd name="f67" fmla="+- f47 0 f1"/>
              <a:gd name="f68" fmla="*/ f50 1 64"/>
              <a:gd name="f69" fmla="*/ f51 1 116"/>
              <a:gd name="f70" fmla="*/ f52 1 64"/>
              <a:gd name="f71" fmla="*/ f53 1 116"/>
              <a:gd name="f72" fmla="*/ f54 1 64"/>
              <a:gd name="f73" fmla="*/ f55 1 116"/>
              <a:gd name="f74" fmla="*/ f56 1 64"/>
              <a:gd name="f75" fmla="*/ f57 1 116"/>
              <a:gd name="f76" fmla="*/ f58 1 64"/>
              <a:gd name="f77" fmla="*/ f59 1 116"/>
              <a:gd name="f78" fmla="*/ f60 1 64"/>
              <a:gd name="f79" fmla="*/ f61 1 116"/>
              <a:gd name="f80" fmla="*/ f62 1 64"/>
              <a:gd name="f81" fmla="*/ f63 1 116"/>
              <a:gd name="f82" fmla="*/ f64 1 116"/>
              <a:gd name="f83" fmla="*/ f65 1 64"/>
              <a:gd name="f84" fmla="*/ f66 1 116"/>
              <a:gd name="f85" fmla="*/ 0 1 f48"/>
              <a:gd name="f86" fmla="*/ f42 1 f48"/>
              <a:gd name="f87" fmla="*/ 0 1 f49"/>
              <a:gd name="f88" fmla="*/ f43 1 f49"/>
              <a:gd name="f89" fmla="*/ f68 1 f48"/>
              <a:gd name="f90" fmla="*/ f69 1 f49"/>
              <a:gd name="f91" fmla="*/ f70 1 f48"/>
              <a:gd name="f92" fmla="*/ f71 1 f49"/>
              <a:gd name="f93" fmla="*/ f72 1 f48"/>
              <a:gd name="f94" fmla="*/ f73 1 f49"/>
              <a:gd name="f95" fmla="*/ f74 1 f48"/>
              <a:gd name="f96" fmla="*/ f75 1 f49"/>
              <a:gd name="f97" fmla="*/ f76 1 f48"/>
              <a:gd name="f98" fmla="*/ f77 1 f49"/>
              <a:gd name="f99" fmla="*/ f78 1 f48"/>
              <a:gd name="f100" fmla="*/ f79 1 f49"/>
              <a:gd name="f101" fmla="*/ f80 1 f48"/>
              <a:gd name="f102" fmla="*/ f81 1 f49"/>
              <a:gd name="f103" fmla="*/ f82 1 f49"/>
              <a:gd name="f104" fmla="*/ f83 1 f48"/>
              <a:gd name="f105" fmla="*/ f84 1 f49"/>
              <a:gd name="f106" fmla="*/ f85 f39 1"/>
              <a:gd name="f107" fmla="*/ f86 f39 1"/>
              <a:gd name="f108" fmla="*/ f88 f40 1"/>
              <a:gd name="f109" fmla="*/ f87 f40 1"/>
              <a:gd name="f110" fmla="*/ f89 f39 1"/>
              <a:gd name="f111" fmla="*/ f90 f40 1"/>
              <a:gd name="f112" fmla="*/ f91 f39 1"/>
              <a:gd name="f113" fmla="*/ f92 f40 1"/>
              <a:gd name="f114" fmla="*/ f93 f39 1"/>
              <a:gd name="f115" fmla="*/ f94 f40 1"/>
              <a:gd name="f116" fmla="*/ f95 f39 1"/>
              <a:gd name="f117" fmla="*/ f96 f40 1"/>
              <a:gd name="f118" fmla="*/ f97 f39 1"/>
              <a:gd name="f119" fmla="*/ f98 f40 1"/>
              <a:gd name="f120" fmla="*/ f99 f39 1"/>
              <a:gd name="f121" fmla="*/ f100 f40 1"/>
              <a:gd name="f122" fmla="*/ f101 f39 1"/>
              <a:gd name="f123" fmla="*/ f102 f40 1"/>
              <a:gd name="f124" fmla="*/ f103 f40 1"/>
              <a:gd name="f125" fmla="*/ f104 f39 1"/>
              <a:gd name="f126" fmla="*/ f105 f4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7">
                <a:pos x="f110" y="f111"/>
              </a:cxn>
              <a:cxn ang="f67">
                <a:pos x="f112" y="f113"/>
              </a:cxn>
              <a:cxn ang="f67">
                <a:pos x="f114" y="f115"/>
              </a:cxn>
              <a:cxn ang="f67">
                <a:pos x="f116" y="f117"/>
              </a:cxn>
              <a:cxn ang="f67">
                <a:pos x="f118" y="f119"/>
              </a:cxn>
              <a:cxn ang="f67">
                <a:pos x="f120" y="f121"/>
              </a:cxn>
              <a:cxn ang="f67">
                <a:pos x="f122" y="f123"/>
              </a:cxn>
              <a:cxn ang="f67">
                <a:pos x="f122" y="f124"/>
              </a:cxn>
              <a:cxn ang="f67">
                <a:pos x="f125" y="f126"/>
              </a:cxn>
              <a:cxn ang="f67">
                <a:pos x="f110" y="f111"/>
              </a:cxn>
            </a:cxnLst>
            <a:rect l="f106" t="f109" r="f107" b="f108"/>
            <a:pathLst>
              <a:path w="64" h="116">
                <a:moveTo>
                  <a:pt x="f8" y="f7"/>
                </a:moveTo>
                <a:cubicBezTo>
                  <a:pt x="f9" y="f7"/>
                  <a:pt x="f10" y="f11"/>
                  <a:pt x="f5" y="f12"/>
                </a:cubicBezTo>
                <a:cubicBezTo>
                  <a:pt x="f8" y="f13"/>
                  <a:pt x="f14" y="f15"/>
                  <a:pt x="f16" y="f17"/>
                </a:cubicBezTo>
                <a:cubicBezTo>
                  <a:pt x="f18" y="f19"/>
                  <a:pt x="f20" y="f21"/>
                  <a:pt x="f22" y="f18"/>
                </a:cubicBezTo>
                <a:cubicBezTo>
                  <a:pt x="f23" y="f24"/>
                  <a:pt x="f21" y="f25"/>
                  <a:pt x="f26" y="f27"/>
                </a:cubicBezTo>
                <a:cubicBezTo>
                  <a:pt x="f26" y="f14"/>
                  <a:pt x="f26" y="f28"/>
                  <a:pt x="f29" y="f30"/>
                </a:cubicBezTo>
                <a:cubicBezTo>
                  <a:pt x="f29" y="f8"/>
                  <a:pt x="f31" y="f9"/>
                  <a:pt x="f31" y="f5"/>
                </a:cubicBezTo>
                <a:cubicBezTo>
                  <a:pt x="f6" y="f30"/>
                  <a:pt x="f29" y="f14"/>
                  <a:pt x="f31" y="f16"/>
                </a:cubicBezTo>
                <a:cubicBezTo>
                  <a:pt x="f32" y="f33"/>
                  <a:pt x="f34" y="f35"/>
                  <a:pt x="f27" y="f13"/>
                </a:cubicBezTo>
                <a:cubicBezTo>
                  <a:pt x="f14" y="f36"/>
                  <a:pt x="f28" y="f37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2" name="Freeform 104">
            <a:extLst>
              <a:ext uri="{FF2B5EF4-FFF2-40B4-BE49-F238E27FC236}">
                <a16:creationId xmlns:a16="http://schemas.microsoft.com/office/drawing/2014/main" id="{F8F63F00-A11B-1AA3-9011-4D2A29EDAD67}"/>
              </a:ext>
            </a:extLst>
          </p:cNvPr>
          <p:cNvSpPr/>
          <p:nvPr/>
        </p:nvSpPr>
        <p:spPr>
          <a:xfrm>
            <a:off x="6878638" y="2327276"/>
            <a:ext cx="93661" cy="8413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8"/>
              <a:gd name="f7" fmla="val 25"/>
              <a:gd name="f8" fmla="val 1"/>
              <a:gd name="f9" fmla="val 5"/>
              <a:gd name="f10" fmla="val 8"/>
              <a:gd name="f11" fmla="val 4"/>
              <a:gd name="f12" fmla="val 11"/>
              <a:gd name="f13" fmla="val 3"/>
              <a:gd name="f14" fmla="val 17"/>
              <a:gd name="f15" fmla="val 23"/>
              <a:gd name="f16" fmla="val 2"/>
              <a:gd name="f17" fmla="val 26"/>
              <a:gd name="f18" fmla="val 14"/>
              <a:gd name="f19" fmla="val 20"/>
              <a:gd name="f20" fmla="val 19"/>
              <a:gd name="f21" fmla="val 22"/>
              <a:gd name="f22" fmla="val 15"/>
              <a:gd name="f23" fmla="val 12"/>
              <a:gd name="f24" fmla="val 10"/>
              <a:gd name="f25" fmla="val 7"/>
              <a:gd name="f26" fmla="val 6"/>
              <a:gd name="f27" fmla="+- 0 0 -90"/>
              <a:gd name="f28" fmla="*/ f3 1 28"/>
              <a:gd name="f29" fmla="*/ f4 1 25"/>
              <a:gd name="f30" fmla="val f5"/>
              <a:gd name="f31" fmla="val f6"/>
              <a:gd name="f32" fmla="val f7"/>
              <a:gd name="f33" fmla="*/ f27 f0 1"/>
              <a:gd name="f34" fmla="+- f32 0 f30"/>
              <a:gd name="f35" fmla="+- f31 0 f30"/>
              <a:gd name="f36" fmla="*/ f33 1 f2"/>
              <a:gd name="f37" fmla="*/ f35 1 28"/>
              <a:gd name="f38" fmla="*/ f34 1 25"/>
              <a:gd name="f39" fmla="*/ 1 f35 1"/>
              <a:gd name="f40" fmla="*/ 5 f34 1"/>
              <a:gd name="f41" fmla="*/ 11 f35 1"/>
              <a:gd name="f42" fmla="*/ 3 f34 1"/>
              <a:gd name="f43" fmla="*/ 26 f35 1"/>
              <a:gd name="f44" fmla="*/ 8 f34 1"/>
              <a:gd name="f45" fmla="*/ 19 f35 1"/>
              <a:gd name="f46" fmla="*/ 22 f34 1"/>
              <a:gd name="f47" fmla="*/ 5 f35 1"/>
              <a:gd name="f48" fmla="*/ 15 f34 1"/>
              <a:gd name="f49" fmla="+- f36 0 f1"/>
              <a:gd name="f50" fmla="*/ f39 1 28"/>
              <a:gd name="f51" fmla="*/ f40 1 25"/>
              <a:gd name="f52" fmla="*/ f41 1 28"/>
              <a:gd name="f53" fmla="*/ f42 1 25"/>
              <a:gd name="f54" fmla="*/ f43 1 28"/>
              <a:gd name="f55" fmla="*/ f44 1 25"/>
              <a:gd name="f56" fmla="*/ f45 1 28"/>
              <a:gd name="f57" fmla="*/ f46 1 25"/>
              <a:gd name="f58" fmla="*/ f47 1 28"/>
              <a:gd name="f59" fmla="*/ f48 1 25"/>
              <a:gd name="f60" fmla="*/ 0 1 f37"/>
              <a:gd name="f61" fmla="*/ f31 1 f37"/>
              <a:gd name="f62" fmla="*/ 0 1 f38"/>
              <a:gd name="f63" fmla="*/ f32 1 f38"/>
              <a:gd name="f64" fmla="*/ f50 1 f37"/>
              <a:gd name="f65" fmla="*/ f51 1 f38"/>
              <a:gd name="f66" fmla="*/ f52 1 f37"/>
              <a:gd name="f67" fmla="*/ f53 1 f38"/>
              <a:gd name="f68" fmla="*/ f54 1 f37"/>
              <a:gd name="f69" fmla="*/ f55 1 f38"/>
              <a:gd name="f70" fmla="*/ f56 1 f37"/>
              <a:gd name="f71" fmla="*/ f57 1 f38"/>
              <a:gd name="f72" fmla="*/ f58 1 f37"/>
              <a:gd name="f73" fmla="*/ f59 1 f38"/>
              <a:gd name="f74" fmla="*/ f60 f28 1"/>
              <a:gd name="f75" fmla="*/ f61 f28 1"/>
              <a:gd name="f76" fmla="*/ f63 f29 1"/>
              <a:gd name="f77" fmla="*/ f62 f29 1"/>
              <a:gd name="f78" fmla="*/ f64 f28 1"/>
              <a:gd name="f79" fmla="*/ f65 f29 1"/>
              <a:gd name="f80" fmla="*/ f66 f28 1"/>
              <a:gd name="f81" fmla="*/ f67 f29 1"/>
              <a:gd name="f82" fmla="*/ f68 f28 1"/>
              <a:gd name="f83" fmla="*/ f69 f29 1"/>
              <a:gd name="f84" fmla="*/ f70 f28 1"/>
              <a:gd name="f85" fmla="*/ f71 f29 1"/>
              <a:gd name="f86" fmla="*/ f72 f28 1"/>
              <a:gd name="f87" fmla="*/ f73 f2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9">
                <a:pos x="f78" y="f79"/>
              </a:cxn>
              <a:cxn ang="f49">
                <a:pos x="f80" y="f81"/>
              </a:cxn>
              <a:cxn ang="f49">
                <a:pos x="f82" y="f83"/>
              </a:cxn>
              <a:cxn ang="f49">
                <a:pos x="f84" y="f85"/>
              </a:cxn>
              <a:cxn ang="f49">
                <a:pos x="f86" y="f87"/>
              </a:cxn>
              <a:cxn ang="f49">
                <a:pos x="f78" y="f83"/>
              </a:cxn>
              <a:cxn ang="f49">
                <a:pos x="f78" y="f79"/>
              </a:cxn>
            </a:cxnLst>
            <a:rect l="f74" t="f77" r="f75" b="f76"/>
            <a:pathLst>
              <a:path w="28" h="25">
                <a:moveTo>
                  <a:pt x="f8" y="f9"/>
                </a:moveTo>
                <a:cubicBezTo>
                  <a:pt x="f9" y="f9"/>
                  <a:pt x="f10" y="f11"/>
                  <a:pt x="f12" y="f13"/>
                </a:cubicBezTo>
                <a:cubicBezTo>
                  <a:pt x="f14" y="f5"/>
                  <a:pt x="f15" y="f16"/>
                  <a:pt x="f17" y="f10"/>
                </a:cubicBezTo>
                <a:cubicBezTo>
                  <a:pt x="f6" y="f18"/>
                  <a:pt x="f17" y="f19"/>
                  <a:pt x="f20" y="f21"/>
                </a:cubicBezTo>
                <a:cubicBezTo>
                  <a:pt x="f18" y="f7"/>
                  <a:pt x="f10" y="f21"/>
                  <a:pt x="f9" y="f22"/>
                </a:cubicBezTo>
                <a:cubicBezTo>
                  <a:pt x="f11" y="f23"/>
                  <a:pt x="f13" y="f24"/>
                  <a:pt x="f8" y="f10"/>
                </a:cubicBezTo>
                <a:cubicBezTo>
                  <a:pt x="f5" y="f25"/>
                  <a:pt x="f5" y="f26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3" name="Freeform 105">
            <a:extLst>
              <a:ext uri="{FF2B5EF4-FFF2-40B4-BE49-F238E27FC236}">
                <a16:creationId xmlns:a16="http://schemas.microsoft.com/office/drawing/2014/main" id="{04230283-3770-BB1A-A0D6-57C81662EB8D}"/>
              </a:ext>
            </a:extLst>
          </p:cNvPr>
          <p:cNvSpPr/>
          <p:nvPr/>
        </p:nvSpPr>
        <p:spPr>
          <a:xfrm>
            <a:off x="8269284" y="2320920"/>
            <a:ext cx="266703" cy="19208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9"/>
              <a:gd name="f7" fmla="val 57"/>
              <a:gd name="f8" fmla="val 53"/>
              <a:gd name="f9" fmla="val 75"/>
              <a:gd name="f10" fmla="val 54"/>
              <a:gd name="f11" fmla="val 73"/>
              <a:gd name="f12" fmla="val 49"/>
              <a:gd name="f13" fmla="val 70"/>
              <a:gd name="f14" fmla="val 65"/>
              <a:gd name="f15" fmla="val 59"/>
              <a:gd name="f16" fmla="val 50"/>
              <a:gd name="f17" fmla="val 52"/>
              <a:gd name="f18" fmla="val 56"/>
              <a:gd name="f19" fmla="val 47"/>
              <a:gd name="f20" fmla="val 48"/>
              <a:gd name="f21" fmla="val 44"/>
              <a:gd name="f22" fmla="val 45"/>
              <a:gd name="f23" fmla="val 31"/>
              <a:gd name="f24" fmla="val 32"/>
              <a:gd name="f25" fmla="val 19"/>
              <a:gd name="f26" fmla="val 5"/>
              <a:gd name="f27" fmla="val 8"/>
              <a:gd name="f28" fmla="val 7"/>
              <a:gd name="f29" fmla="val 21"/>
              <a:gd name="f30" fmla="val 10"/>
              <a:gd name="f31" fmla="val 34"/>
              <a:gd name="f32" fmla="val 13"/>
              <a:gd name="f33" fmla="val 9"/>
              <a:gd name="f34" fmla="val 38"/>
              <a:gd name="f35" fmla="val 24"/>
              <a:gd name="f36" fmla="val 2"/>
              <a:gd name="f37" fmla="val 3"/>
              <a:gd name="f38" fmla="val 4"/>
              <a:gd name="f39" fmla="val 6"/>
              <a:gd name="f40" fmla="val 18"/>
              <a:gd name="f41" fmla="val 46"/>
              <a:gd name="f42" fmla="val 43"/>
              <a:gd name="f43" fmla="val 55"/>
              <a:gd name="f44" fmla="val 61"/>
              <a:gd name="f45" fmla="val 68"/>
              <a:gd name="f46" fmla="val 74"/>
              <a:gd name="f47" fmla="+- 0 0 -90"/>
              <a:gd name="f48" fmla="*/ f3 1 79"/>
              <a:gd name="f49" fmla="*/ f4 1 57"/>
              <a:gd name="f50" fmla="val f5"/>
              <a:gd name="f51" fmla="val f6"/>
              <a:gd name="f52" fmla="val f7"/>
              <a:gd name="f53" fmla="*/ f47 f0 1"/>
              <a:gd name="f54" fmla="+- f52 0 f50"/>
              <a:gd name="f55" fmla="+- f51 0 f50"/>
              <a:gd name="f56" fmla="*/ f53 1 f2"/>
              <a:gd name="f57" fmla="*/ f55 1 79"/>
              <a:gd name="f58" fmla="*/ f54 1 57"/>
              <a:gd name="f59" fmla="*/ 79 f55 1"/>
              <a:gd name="f60" fmla="*/ 53 f54 1"/>
              <a:gd name="f61" fmla="*/ 70 f55 1"/>
              <a:gd name="f62" fmla="*/ 49 f54 1"/>
              <a:gd name="f63" fmla="*/ 54 f55 1"/>
              <a:gd name="f64" fmla="*/ 50 f54 1"/>
              <a:gd name="f65" fmla="*/ 49 f55 1"/>
              <a:gd name="f66" fmla="*/ 57 f54 1"/>
              <a:gd name="f67" fmla="*/ 44 f55 1"/>
              <a:gd name="f68" fmla="*/ 45 f54 1"/>
              <a:gd name="f69" fmla="*/ 5 f55 1"/>
              <a:gd name="f70" fmla="*/ 8 f54 1"/>
              <a:gd name="f71" fmla="*/ 13 f55 1"/>
              <a:gd name="f72" fmla="*/ 47 f54 1"/>
              <a:gd name="f73" fmla="*/ 10 f55 1"/>
              <a:gd name="f74" fmla="*/ 52 f54 1"/>
              <a:gd name="f75" fmla="*/ 2 f55 1"/>
              <a:gd name="f76" fmla="*/ 10 f54 1"/>
              <a:gd name="f77" fmla="*/ 2 f54 1"/>
              <a:gd name="f78" fmla="*/ 9 f55 1"/>
              <a:gd name="f79" fmla="*/ 6 f54 1"/>
              <a:gd name="f80" fmla="*/ 46 f55 1"/>
              <a:gd name="f81" fmla="*/ 43 f54 1"/>
              <a:gd name="f82" fmla="*/ 61 f55 1"/>
              <a:gd name="f83" fmla="+- f56 0 f1"/>
              <a:gd name="f84" fmla="*/ f59 1 79"/>
              <a:gd name="f85" fmla="*/ f60 1 57"/>
              <a:gd name="f86" fmla="*/ f61 1 79"/>
              <a:gd name="f87" fmla="*/ f62 1 57"/>
              <a:gd name="f88" fmla="*/ f63 1 79"/>
              <a:gd name="f89" fmla="*/ f64 1 57"/>
              <a:gd name="f90" fmla="*/ f65 1 79"/>
              <a:gd name="f91" fmla="*/ f66 1 57"/>
              <a:gd name="f92" fmla="*/ f67 1 79"/>
              <a:gd name="f93" fmla="*/ f68 1 57"/>
              <a:gd name="f94" fmla="*/ f69 1 79"/>
              <a:gd name="f95" fmla="*/ f70 1 57"/>
              <a:gd name="f96" fmla="*/ f71 1 79"/>
              <a:gd name="f97" fmla="*/ f72 1 57"/>
              <a:gd name="f98" fmla="*/ f73 1 79"/>
              <a:gd name="f99" fmla="*/ f74 1 57"/>
              <a:gd name="f100" fmla="*/ f75 1 79"/>
              <a:gd name="f101" fmla="*/ f76 1 57"/>
              <a:gd name="f102" fmla="*/ f77 1 57"/>
              <a:gd name="f103" fmla="*/ f78 1 79"/>
              <a:gd name="f104" fmla="*/ f79 1 57"/>
              <a:gd name="f105" fmla="*/ f80 1 79"/>
              <a:gd name="f106" fmla="*/ f81 1 57"/>
              <a:gd name="f107" fmla="*/ f82 1 79"/>
              <a:gd name="f108" fmla="*/ 0 1 f57"/>
              <a:gd name="f109" fmla="*/ f51 1 f57"/>
              <a:gd name="f110" fmla="*/ 0 1 f58"/>
              <a:gd name="f111" fmla="*/ f52 1 f58"/>
              <a:gd name="f112" fmla="*/ f84 1 f57"/>
              <a:gd name="f113" fmla="*/ f85 1 f58"/>
              <a:gd name="f114" fmla="*/ f86 1 f57"/>
              <a:gd name="f115" fmla="*/ f87 1 f58"/>
              <a:gd name="f116" fmla="*/ f88 1 f57"/>
              <a:gd name="f117" fmla="*/ f89 1 f58"/>
              <a:gd name="f118" fmla="*/ f90 1 f57"/>
              <a:gd name="f119" fmla="*/ f91 1 f58"/>
              <a:gd name="f120" fmla="*/ f92 1 f57"/>
              <a:gd name="f121" fmla="*/ f93 1 f58"/>
              <a:gd name="f122" fmla="*/ f94 1 f57"/>
              <a:gd name="f123" fmla="*/ f95 1 f58"/>
              <a:gd name="f124" fmla="*/ f96 1 f57"/>
              <a:gd name="f125" fmla="*/ f97 1 f58"/>
              <a:gd name="f126" fmla="*/ f98 1 f57"/>
              <a:gd name="f127" fmla="*/ f99 1 f58"/>
              <a:gd name="f128" fmla="*/ f100 1 f57"/>
              <a:gd name="f129" fmla="*/ f101 1 f58"/>
              <a:gd name="f130" fmla="*/ f102 1 f58"/>
              <a:gd name="f131" fmla="*/ f103 1 f57"/>
              <a:gd name="f132" fmla="*/ f104 1 f58"/>
              <a:gd name="f133" fmla="*/ f105 1 f57"/>
              <a:gd name="f134" fmla="*/ f106 1 f58"/>
              <a:gd name="f135" fmla="*/ f107 1 f57"/>
              <a:gd name="f136" fmla="*/ f108 f48 1"/>
              <a:gd name="f137" fmla="*/ f109 f48 1"/>
              <a:gd name="f138" fmla="*/ f111 f49 1"/>
              <a:gd name="f139" fmla="*/ f110 f49 1"/>
              <a:gd name="f140" fmla="*/ f112 f48 1"/>
              <a:gd name="f141" fmla="*/ f113 f49 1"/>
              <a:gd name="f142" fmla="*/ f114 f48 1"/>
              <a:gd name="f143" fmla="*/ f115 f49 1"/>
              <a:gd name="f144" fmla="*/ f116 f48 1"/>
              <a:gd name="f145" fmla="*/ f117 f49 1"/>
              <a:gd name="f146" fmla="*/ f118 f48 1"/>
              <a:gd name="f147" fmla="*/ f119 f49 1"/>
              <a:gd name="f148" fmla="*/ f120 f48 1"/>
              <a:gd name="f149" fmla="*/ f121 f49 1"/>
              <a:gd name="f150" fmla="*/ f122 f48 1"/>
              <a:gd name="f151" fmla="*/ f123 f49 1"/>
              <a:gd name="f152" fmla="*/ f124 f48 1"/>
              <a:gd name="f153" fmla="*/ f125 f49 1"/>
              <a:gd name="f154" fmla="*/ f126 f48 1"/>
              <a:gd name="f155" fmla="*/ f127 f49 1"/>
              <a:gd name="f156" fmla="*/ f128 f48 1"/>
              <a:gd name="f157" fmla="*/ f129 f49 1"/>
              <a:gd name="f158" fmla="*/ f130 f49 1"/>
              <a:gd name="f159" fmla="*/ f131 f48 1"/>
              <a:gd name="f160" fmla="*/ f132 f49 1"/>
              <a:gd name="f161" fmla="*/ f133 f48 1"/>
              <a:gd name="f162" fmla="*/ f134 f49 1"/>
              <a:gd name="f163" fmla="*/ f135 f4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3">
                <a:pos x="f140" y="f141"/>
              </a:cxn>
              <a:cxn ang="f83">
                <a:pos x="f142" y="f143"/>
              </a:cxn>
              <a:cxn ang="f83">
                <a:pos x="f144" y="f145"/>
              </a:cxn>
              <a:cxn ang="f83">
                <a:pos x="f146" y="f147"/>
              </a:cxn>
              <a:cxn ang="f83">
                <a:pos x="f148" y="f149"/>
              </a:cxn>
              <a:cxn ang="f83">
                <a:pos x="f150" y="f151"/>
              </a:cxn>
              <a:cxn ang="f83">
                <a:pos x="f152" y="f153"/>
              </a:cxn>
              <a:cxn ang="f83">
                <a:pos x="f154" y="f155"/>
              </a:cxn>
              <a:cxn ang="f83">
                <a:pos x="f156" y="f157"/>
              </a:cxn>
              <a:cxn ang="f83">
                <a:pos x="f156" y="f158"/>
              </a:cxn>
              <a:cxn ang="f83">
                <a:pos x="f159" y="f160"/>
              </a:cxn>
              <a:cxn ang="f83">
                <a:pos x="f161" y="f162"/>
              </a:cxn>
              <a:cxn ang="f83">
                <a:pos x="f163" y="f153"/>
              </a:cxn>
              <a:cxn ang="f83">
                <a:pos x="f140" y="f141"/>
              </a:cxn>
            </a:cxnLst>
            <a:rect l="f136" t="f139" r="f137" b="f138"/>
            <a:pathLst>
              <a:path w="79" h="57">
                <a:moveTo>
                  <a:pt x="f6" y="f8"/>
                </a:moveTo>
                <a:cubicBezTo>
                  <a:pt x="f9" y="f10"/>
                  <a:pt x="f11" y="f12"/>
                  <a:pt x="f13" y="f12"/>
                </a:cubicBezTo>
                <a:cubicBezTo>
                  <a:pt x="f14" y="f12"/>
                  <a:pt x="f15" y="f16"/>
                  <a:pt x="f10" y="f16"/>
                </a:cubicBezTo>
                <a:cubicBezTo>
                  <a:pt x="f12" y="f16"/>
                  <a:pt x="f17" y="f18"/>
                  <a:pt x="f12" y="f7"/>
                </a:cubicBezTo>
                <a:cubicBezTo>
                  <a:pt x="f12" y="f17"/>
                  <a:pt x="f19" y="f20"/>
                  <a:pt x="f21" y="f22"/>
                </a:cubicBezTo>
                <a:cubicBezTo>
                  <a:pt x="f23" y="f24"/>
                  <a:pt x="f25" y="f25"/>
                  <a:pt x="f26" y="f27"/>
                </a:cubicBezTo>
                <a:cubicBezTo>
                  <a:pt x="f28" y="f29"/>
                  <a:pt x="f30" y="f31"/>
                  <a:pt x="f32" y="f19"/>
                </a:cubicBezTo>
                <a:cubicBezTo>
                  <a:pt x="f32" y="f16"/>
                  <a:pt x="f32" y="f17"/>
                  <a:pt x="f30" y="f17"/>
                </a:cubicBezTo>
                <a:cubicBezTo>
                  <a:pt x="f33" y="f34"/>
                  <a:pt x="f26" y="f35"/>
                  <a:pt x="f36" y="f30"/>
                </a:cubicBezTo>
                <a:cubicBezTo>
                  <a:pt x="f36" y="f28"/>
                  <a:pt x="f5" y="f37"/>
                  <a:pt x="f36" y="f36"/>
                </a:cubicBezTo>
                <a:cubicBezTo>
                  <a:pt x="f26" y="f5"/>
                  <a:pt x="f28" y="f38"/>
                  <a:pt x="f33" y="f39"/>
                </a:cubicBezTo>
                <a:cubicBezTo>
                  <a:pt x="f29" y="f40"/>
                  <a:pt x="f31" y="f23"/>
                  <a:pt x="f41" y="f42"/>
                </a:cubicBezTo>
                <a:cubicBezTo>
                  <a:pt x="f16" y="f20"/>
                  <a:pt x="f43" y="f12"/>
                  <a:pt x="f44" y="f19"/>
                </a:cubicBezTo>
                <a:cubicBezTo>
                  <a:pt x="f45" y="f22"/>
                  <a:pt x="f46" y="f19"/>
                  <a:pt x="f6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4" name="Freeform 106">
            <a:extLst>
              <a:ext uri="{FF2B5EF4-FFF2-40B4-BE49-F238E27FC236}">
                <a16:creationId xmlns:a16="http://schemas.microsoft.com/office/drawing/2014/main" id="{C5B2EDE4-F983-16E8-6138-B34BB73788C8}"/>
              </a:ext>
            </a:extLst>
          </p:cNvPr>
          <p:cNvSpPr/>
          <p:nvPr/>
        </p:nvSpPr>
        <p:spPr>
          <a:xfrm>
            <a:off x="3163888" y="1797052"/>
            <a:ext cx="207961" cy="37147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2"/>
              <a:gd name="f7" fmla="val 110"/>
              <a:gd name="f8" fmla="val 108"/>
              <a:gd name="f9" fmla="val 109"/>
              <a:gd name="f10" fmla="val 61"/>
              <a:gd name="f11" fmla="val 60"/>
              <a:gd name="f12" fmla="val 34"/>
              <a:gd name="f13" fmla="val 86"/>
              <a:gd name="f14" fmla="val 17"/>
              <a:gd name="f15" fmla="val 57"/>
              <a:gd name="f16" fmla="val 6"/>
              <a:gd name="f17" fmla="val 23"/>
              <a:gd name="f18" fmla="val 5"/>
              <a:gd name="f19" fmla="val 18"/>
              <a:gd name="f20" fmla="val 2"/>
              <a:gd name="f21" fmla="val 13"/>
              <a:gd name="f22" fmla="val 7"/>
              <a:gd name="f23" fmla="val 3"/>
              <a:gd name="f24" fmla="val 4"/>
              <a:gd name="f25" fmla="val 1"/>
              <a:gd name="f26" fmla="val 12"/>
              <a:gd name="f27" fmla="val 30"/>
              <a:gd name="f28" fmla="val 22"/>
              <a:gd name="f29" fmla="val 54"/>
              <a:gd name="f30" fmla="val 36"/>
              <a:gd name="f31" fmla="val 75"/>
              <a:gd name="f32" fmla="val 43"/>
              <a:gd name="f33" fmla="val 85"/>
              <a:gd name="f34" fmla="val 51"/>
              <a:gd name="f35" fmla="val 93"/>
              <a:gd name="f36" fmla="val 58"/>
              <a:gd name="f37" fmla="val 102"/>
              <a:gd name="f38" fmla="val 103"/>
              <a:gd name="f39" fmla="val 105"/>
              <a:gd name="f40" fmla="+- 0 0 -90"/>
              <a:gd name="f41" fmla="*/ f3 1 62"/>
              <a:gd name="f42" fmla="*/ f4 1 110"/>
              <a:gd name="f43" fmla="val f5"/>
              <a:gd name="f44" fmla="val f6"/>
              <a:gd name="f45" fmla="val f7"/>
              <a:gd name="f46" fmla="*/ f40 f0 1"/>
              <a:gd name="f47" fmla="+- f45 0 f43"/>
              <a:gd name="f48" fmla="+- f44 0 f43"/>
              <a:gd name="f49" fmla="*/ f46 1 f2"/>
              <a:gd name="f50" fmla="*/ f48 1 62"/>
              <a:gd name="f51" fmla="*/ f47 1 110"/>
              <a:gd name="f52" fmla="*/ 62 f48 1"/>
              <a:gd name="f53" fmla="*/ 108 f47 1"/>
              <a:gd name="f54" fmla="*/ 60 f48 1"/>
              <a:gd name="f55" fmla="*/ 110 f47 1"/>
              <a:gd name="f56" fmla="*/ 6 f48 1"/>
              <a:gd name="f57" fmla="*/ 23 f47 1"/>
              <a:gd name="f58" fmla="*/ 2 f48 1"/>
              <a:gd name="f59" fmla="*/ 7 f47 1"/>
              <a:gd name="f60" fmla="*/ 3 f48 1"/>
              <a:gd name="f61" fmla="*/ 0 f47 1"/>
              <a:gd name="f62" fmla="*/ 6 f47 1"/>
              <a:gd name="f63" fmla="*/ 36 f48 1"/>
              <a:gd name="f64" fmla="*/ 75 f47 1"/>
              <a:gd name="f65" fmla="*/ 58 f48 1"/>
              <a:gd name="f66" fmla="*/ 102 f47 1"/>
              <a:gd name="f67" fmla="+- f49 0 f1"/>
              <a:gd name="f68" fmla="*/ f52 1 62"/>
              <a:gd name="f69" fmla="*/ f53 1 110"/>
              <a:gd name="f70" fmla="*/ f54 1 62"/>
              <a:gd name="f71" fmla="*/ f55 1 110"/>
              <a:gd name="f72" fmla="*/ f56 1 62"/>
              <a:gd name="f73" fmla="*/ f57 1 110"/>
              <a:gd name="f74" fmla="*/ f58 1 62"/>
              <a:gd name="f75" fmla="*/ f59 1 110"/>
              <a:gd name="f76" fmla="*/ f60 1 62"/>
              <a:gd name="f77" fmla="*/ f61 1 110"/>
              <a:gd name="f78" fmla="*/ f62 1 110"/>
              <a:gd name="f79" fmla="*/ f63 1 62"/>
              <a:gd name="f80" fmla="*/ f64 1 110"/>
              <a:gd name="f81" fmla="*/ f65 1 62"/>
              <a:gd name="f82" fmla="*/ f66 1 110"/>
              <a:gd name="f83" fmla="*/ 0 1 f50"/>
              <a:gd name="f84" fmla="*/ f44 1 f50"/>
              <a:gd name="f85" fmla="*/ 0 1 f51"/>
              <a:gd name="f86" fmla="*/ f45 1 f51"/>
              <a:gd name="f87" fmla="*/ f68 1 f50"/>
              <a:gd name="f88" fmla="*/ f69 1 f51"/>
              <a:gd name="f89" fmla="*/ f70 1 f50"/>
              <a:gd name="f90" fmla="*/ f71 1 f51"/>
              <a:gd name="f91" fmla="*/ f72 1 f50"/>
              <a:gd name="f92" fmla="*/ f73 1 f51"/>
              <a:gd name="f93" fmla="*/ f74 1 f50"/>
              <a:gd name="f94" fmla="*/ f75 1 f51"/>
              <a:gd name="f95" fmla="*/ f76 1 f50"/>
              <a:gd name="f96" fmla="*/ f77 1 f51"/>
              <a:gd name="f97" fmla="*/ f78 1 f51"/>
              <a:gd name="f98" fmla="*/ f79 1 f50"/>
              <a:gd name="f99" fmla="*/ f80 1 f51"/>
              <a:gd name="f100" fmla="*/ f81 1 f50"/>
              <a:gd name="f101" fmla="*/ f82 1 f51"/>
              <a:gd name="f102" fmla="*/ f83 f41 1"/>
              <a:gd name="f103" fmla="*/ f84 f41 1"/>
              <a:gd name="f104" fmla="*/ f86 f42 1"/>
              <a:gd name="f105" fmla="*/ f85 f42 1"/>
              <a:gd name="f106" fmla="*/ f87 f41 1"/>
              <a:gd name="f107" fmla="*/ f88 f42 1"/>
              <a:gd name="f108" fmla="*/ f89 f41 1"/>
              <a:gd name="f109" fmla="*/ f90 f42 1"/>
              <a:gd name="f110" fmla="*/ f91 f41 1"/>
              <a:gd name="f111" fmla="*/ f92 f42 1"/>
              <a:gd name="f112" fmla="*/ f93 f41 1"/>
              <a:gd name="f113" fmla="*/ f94 f42 1"/>
              <a:gd name="f114" fmla="*/ f95 f41 1"/>
              <a:gd name="f115" fmla="*/ f96 f42 1"/>
              <a:gd name="f116" fmla="*/ f97 f42 1"/>
              <a:gd name="f117" fmla="*/ f98 f41 1"/>
              <a:gd name="f118" fmla="*/ f99 f42 1"/>
              <a:gd name="f119" fmla="*/ f100 f41 1"/>
              <a:gd name="f120" fmla="*/ f101 f4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7">
                <a:pos x="f106" y="f107"/>
              </a:cxn>
              <a:cxn ang="f67">
                <a:pos x="f108" y="f109"/>
              </a:cxn>
              <a:cxn ang="f67">
                <a:pos x="f110" y="f111"/>
              </a:cxn>
              <a:cxn ang="f67">
                <a:pos x="f112" y="f113"/>
              </a:cxn>
              <a:cxn ang="f67">
                <a:pos x="f114" y="f115"/>
              </a:cxn>
              <a:cxn ang="f67">
                <a:pos x="f110" y="f116"/>
              </a:cxn>
              <a:cxn ang="f67">
                <a:pos x="f117" y="f118"/>
              </a:cxn>
              <a:cxn ang="f67">
                <a:pos x="f119" y="f120"/>
              </a:cxn>
              <a:cxn ang="f67">
                <a:pos x="f106" y="f107"/>
              </a:cxn>
            </a:cxnLst>
            <a:rect l="f102" t="f105" r="f103" b="f104"/>
            <a:pathLst>
              <a:path w="62" h="110">
                <a:moveTo>
                  <a:pt x="f6" y="f8"/>
                </a:moveTo>
                <a:cubicBezTo>
                  <a:pt x="f6" y="f9"/>
                  <a:pt x="f10" y="f9"/>
                  <a:pt x="f11" y="f7"/>
                </a:cubicBezTo>
                <a:cubicBezTo>
                  <a:pt x="f12" y="f13"/>
                  <a:pt x="f14" y="f15"/>
                  <a:pt x="f16" y="f17"/>
                </a:cubicBezTo>
                <a:cubicBezTo>
                  <a:pt x="f18" y="f19"/>
                  <a:pt x="f20" y="f21"/>
                  <a:pt x="f20" y="f22"/>
                </a:cubicBezTo>
                <a:cubicBezTo>
                  <a:pt x="f23" y="f24"/>
                  <a:pt x="f5" y="f20"/>
                  <a:pt x="f23" y="f5"/>
                </a:cubicBezTo>
                <a:cubicBezTo>
                  <a:pt x="f16" y="f25"/>
                  <a:pt x="f16" y="f23"/>
                  <a:pt x="f16" y="f16"/>
                </a:cubicBezTo>
                <a:cubicBezTo>
                  <a:pt x="f26" y="f27"/>
                  <a:pt x="f28" y="f29"/>
                  <a:pt x="f30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11" y="f38"/>
                  <a:pt x="f6" y="f39"/>
                  <a:pt x="f6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5" name="Freeform 107">
            <a:extLst>
              <a:ext uri="{FF2B5EF4-FFF2-40B4-BE49-F238E27FC236}">
                <a16:creationId xmlns:a16="http://schemas.microsoft.com/office/drawing/2014/main" id="{E0D7BF40-2A0F-4262-C29F-B876FFB6EF07}"/>
              </a:ext>
            </a:extLst>
          </p:cNvPr>
          <p:cNvSpPr/>
          <p:nvPr/>
        </p:nvSpPr>
        <p:spPr>
          <a:xfrm>
            <a:off x="6407155" y="2165354"/>
            <a:ext cx="98426" cy="8413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9"/>
              <a:gd name="f7" fmla="val 25"/>
              <a:gd name="f8" fmla="val 28"/>
              <a:gd name="f9" fmla="val 17"/>
              <a:gd name="f10" fmla="val 24"/>
              <a:gd name="f11" fmla="val 16"/>
              <a:gd name="f12" fmla="val 21"/>
              <a:gd name="f13" fmla="val 19"/>
              <a:gd name="f14" fmla="val 18"/>
              <a:gd name="f15" fmla="val 13"/>
              <a:gd name="f16" fmla="val 6"/>
              <a:gd name="f17" fmla="val 23"/>
              <a:gd name="f18" fmla="val 3"/>
              <a:gd name="f19" fmla="val 14"/>
              <a:gd name="f20" fmla="val 1"/>
              <a:gd name="f21" fmla="val 7"/>
              <a:gd name="f22" fmla="val 5"/>
              <a:gd name="f23" fmla="val 4"/>
              <a:gd name="f24" fmla="val 10"/>
              <a:gd name="f25" fmla="val 22"/>
              <a:gd name="f26" fmla="val 8"/>
              <a:gd name="f27" fmla="val 26"/>
              <a:gd name="f28" fmla="val 15"/>
              <a:gd name="f29" fmla="+- 0 0 -90"/>
              <a:gd name="f30" fmla="*/ f3 1 29"/>
              <a:gd name="f31" fmla="*/ f4 1 25"/>
              <a:gd name="f32" fmla="val f5"/>
              <a:gd name="f33" fmla="val f6"/>
              <a:gd name="f34" fmla="val f7"/>
              <a:gd name="f35" fmla="*/ f29 f0 1"/>
              <a:gd name="f36" fmla="+- f34 0 f32"/>
              <a:gd name="f37" fmla="+- f33 0 f32"/>
              <a:gd name="f38" fmla="*/ f35 1 f2"/>
              <a:gd name="f39" fmla="*/ f37 1 29"/>
              <a:gd name="f40" fmla="*/ f36 1 25"/>
              <a:gd name="f41" fmla="*/ 28 f37 1"/>
              <a:gd name="f42" fmla="*/ 17 f36 1"/>
              <a:gd name="f43" fmla="*/ 18 f37 1"/>
              <a:gd name="f44" fmla="*/ 21 f36 1"/>
              <a:gd name="f45" fmla="*/ 3 f37 1"/>
              <a:gd name="f46" fmla="*/ 18 f36 1"/>
              <a:gd name="f47" fmla="*/ 5 f37 1"/>
              <a:gd name="f48" fmla="*/ 4 f36 1"/>
              <a:gd name="f49" fmla="*/ 21 f37 1"/>
              <a:gd name="f50" fmla="*/ 6 f36 1"/>
              <a:gd name="f51" fmla="*/ 26 f37 1"/>
              <a:gd name="f52" fmla="*/ 13 f36 1"/>
              <a:gd name="f53" fmla="+- f38 0 f1"/>
              <a:gd name="f54" fmla="*/ f41 1 29"/>
              <a:gd name="f55" fmla="*/ f42 1 25"/>
              <a:gd name="f56" fmla="*/ f43 1 29"/>
              <a:gd name="f57" fmla="*/ f44 1 25"/>
              <a:gd name="f58" fmla="*/ f45 1 29"/>
              <a:gd name="f59" fmla="*/ f46 1 25"/>
              <a:gd name="f60" fmla="*/ f47 1 29"/>
              <a:gd name="f61" fmla="*/ f48 1 25"/>
              <a:gd name="f62" fmla="*/ f49 1 29"/>
              <a:gd name="f63" fmla="*/ f50 1 25"/>
              <a:gd name="f64" fmla="*/ f51 1 29"/>
              <a:gd name="f65" fmla="*/ f52 1 25"/>
              <a:gd name="f66" fmla="*/ 0 1 f39"/>
              <a:gd name="f67" fmla="*/ f33 1 f39"/>
              <a:gd name="f68" fmla="*/ 0 1 f40"/>
              <a:gd name="f69" fmla="*/ f34 1 f40"/>
              <a:gd name="f70" fmla="*/ f54 1 f39"/>
              <a:gd name="f71" fmla="*/ f55 1 f40"/>
              <a:gd name="f72" fmla="*/ f56 1 f39"/>
              <a:gd name="f73" fmla="*/ f57 1 f40"/>
              <a:gd name="f74" fmla="*/ f58 1 f39"/>
              <a:gd name="f75" fmla="*/ f59 1 f40"/>
              <a:gd name="f76" fmla="*/ f60 1 f39"/>
              <a:gd name="f77" fmla="*/ f61 1 f40"/>
              <a:gd name="f78" fmla="*/ f62 1 f39"/>
              <a:gd name="f79" fmla="*/ f63 1 f40"/>
              <a:gd name="f80" fmla="*/ f64 1 f39"/>
              <a:gd name="f81" fmla="*/ f65 1 f40"/>
              <a:gd name="f82" fmla="*/ f66 f30 1"/>
              <a:gd name="f83" fmla="*/ f67 f30 1"/>
              <a:gd name="f84" fmla="*/ f69 f31 1"/>
              <a:gd name="f85" fmla="*/ f68 f31 1"/>
              <a:gd name="f86" fmla="*/ f70 f30 1"/>
              <a:gd name="f87" fmla="*/ f71 f31 1"/>
              <a:gd name="f88" fmla="*/ f72 f30 1"/>
              <a:gd name="f89" fmla="*/ f73 f31 1"/>
              <a:gd name="f90" fmla="*/ f74 f30 1"/>
              <a:gd name="f91" fmla="*/ f75 f31 1"/>
              <a:gd name="f92" fmla="*/ f76 f30 1"/>
              <a:gd name="f93" fmla="*/ f77 f31 1"/>
              <a:gd name="f94" fmla="*/ f78 f30 1"/>
              <a:gd name="f95" fmla="*/ f79 f31 1"/>
              <a:gd name="f96" fmla="*/ f80 f30 1"/>
              <a:gd name="f97" fmla="*/ f8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3">
                <a:pos x="f86" y="f87"/>
              </a:cxn>
              <a:cxn ang="f53">
                <a:pos x="f88" y="f89"/>
              </a:cxn>
              <a:cxn ang="f53">
                <a:pos x="f90" y="f91"/>
              </a:cxn>
              <a:cxn ang="f53">
                <a:pos x="f92" y="f93"/>
              </a:cxn>
              <a:cxn ang="f53">
                <a:pos x="f94" y="f95"/>
              </a:cxn>
              <a:cxn ang="f53">
                <a:pos x="f96" y="f97"/>
              </a:cxn>
              <a:cxn ang="f53">
                <a:pos x="f86" y="f87"/>
              </a:cxn>
            </a:cxnLst>
            <a:rect l="f82" t="f85" r="f83" b="f84"/>
            <a:pathLst>
              <a:path w="29" h="25">
                <a:moveTo>
                  <a:pt x="f8" y="f9"/>
                </a:moveTo>
                <a:cubicBezTo>
                  <a:pt x="f10" y="f11"/>
                  <a:pt x="f12" y="f13"/>
                  <a:pt x="f14" y="f12"/>
                </a:cubicBezTo>
                <a:cubicBezTo>
                  <a:pt x="f15" y="f7"/>
                  <a:pt x="f16" y="f17"/>
                  <a:pt x="f18" y="f14"/>
                </a:cubicBezTo>
                <a:cubicBezTo>
                  <a:pt x="f5" y="f19"/>
                  <a:pt x="f20" y="f21"/>
                  <a:pt x="f22" y="f23"/>
                </a:cubicBezTo>
                <a:cubicBezTo>
                  <a:pt x="f24" y="f5"/>
                  <a:pt x="f9" y="f20"/>
                  <a:pt x="f12" y="f16"/>
                </a:cubicBezTo>
                <a:cubicBezTo>
                  <a:pt x="f25" y="f26"/>
                  <a:pt x="f10" y="f24"/>
                  <a:pt x="f27" y="f15"/>
                </a:cubicBezTo>
                <a:cubicBezTo>
                  <a:pt x="f7" y="f28"/>
                  <a:pt x="f6" y="f19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6" name="Freeform 108">
            <a:extLst>
              <a:ext uri="{FF2B5EF4-FFF2-40B4-BE49-F238E27FC236}">
                <a16:creationId xmlns:a16="http://schemas.microsoft.com/office/drawing/2014/main" id="{C8549569-9633-CB6C-2684-DB5E85DDC19E}"/>
              </a:ext>
            </a:extLst>
          </p:cNvPr>
          <p:cNvSpPr/>
          <p:nvPr/>
        </p:nvSpPr>
        <p:spPr>
          <a:xfrm>
            <a:off x="8280404" y="2478088"/>
            <a:ext cx="79379" cy="9842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4"/>
              <a:gd name="f7" fmla="val 29"/>
              <a:gd name="f8" fmla="val 7"/>
              <a:gd name="f9" fmla="val 5"/>
              <a:gd name="f10" fmla="val 8"/>
              <a:gd name="f11" fmla="val 4"/>
              <a:gd name="f12" fmla="val 9"/>
              <a:gd name="f13" fmla="val 2"/>
              <a:gd name="f14" fmla="val 10"/>
              <a:gd name="f15" fmla="val 11"/>
              <a:gd name="f16" fmla="val 3"/>
              <a:gd name="f17" fmla="val 14"/>
              <a:gd name="f18" fmla="val 17"/>
              <a:gd name="f19" fmla="val 23"/>
              <a:gd name="f20" fmla="val 21"/>
              <a:gd name="f21" fmla="val 22"/>
              <a:gd name="f22" fmla="val 18"/>
              <a:gd name="f23" fmla="val 27"/>
              <a:gd name="f24" fmla="val 12"/>
              <a:gd name="f25" fmla="val 6"/>
              <a:gd name="f26" fmla="val 26"/>
              <a:gd name="f27" fmla="val 1"/>
              <a:gd name="f28" fmla="val 16"/>
              <a:gd name="f29" fmla="+- 0 0 -90"/>
              <a:gd name="f30" fmla="*/ f3 1 24"/>
              <a:gd name="f31" fmla="*/ f4 1 29"/>
              <a:gd name="f32" fmla="val f5"/>
              <a:gd name="f33" fmla="val f6"/>
              <a:gd name="f34" fmla="val f7"/>
              <a:gd name="f35" fmla="*/ f29 f0 1"/>
              <a:gd name="f36" fmla="+- f34 0 f32"/>
              <a:gd name="f37" fmla="+- f33 0 f32"/>
              <a:gd name="f38" fmla="*/ f35 1 f2"/>
              <a:gd name="f39" fmla="*/ f37 1 24"/>
              <a:gd name="f40" fmla="*/ f36 1 29"/>
              <a:gd name="f41" fmla="*/ 7 f37 1"/>
              <a:gd name="f42" fmla="*/ 5 f36 1"/>
              <a:gd name="f43" fmla="*/ 10 f37 1"/>
              <a:gd name="f44" fmla="*/ 0 f36 1"/>
              <a:gd name="f45" fmla="*/ 17 f37 1"/>
              <a:gd name="f46" fmla="*/ 7 f36 1"/>
              <a:gd name="f47" fmla="*/ 21 f37 1"/>
              <a:gd name="f48" fmla="*/ 22 f36 1"/>
              <a:gd name="f49" fmla="*/ 6 f37 1"/>
              <a:gd name="f50" fmla="*/ 26 f36 1"/>
              <a:gd name="f51" fmla="*/ 3 f37 1"/>
              <a:gd name="f52" fmla="*/ 11 f36 1"/>
              <a:gd name="f53" fmla="+- f38 0 f1"/>
              <a:gd name="f54" fmla="*/ f41 1 24"/>
              <a:gd name="f55" fmla="*/ f42 1 29"/>
              <a:gd name="f56" fmla="*/ f43 1 24"/>
              <a:gd name="f57" fmla="*/ f44 1 29"/>
              <a:gd name="f58" fmla="*/ f45 1 24"/>
              <a:gd name="f59" fmla="*/ f46 1 29"/>
              <a:gd name="f60" fmla="*/ f47 1 24"/>
              <a:gd name="f61" fmla="*/ f48 1 29"/>
              <a:gd name="f62" fmla="*/ f49 1 24"/>
              <a:gd name="f63" fmla="*/ f50 1 29"/>
              <a:gd name="f64" fmla="*/ f51 1 24"/>
              <a:gd name="f65" fmla="*/ f52 1 29"/>
              <a:gd name="f66" fmla="*/ 0 1 f39"/>
              <a:gd name="f67" fmla="*/ f33 1 f39"/>
              <a:gd name="f68" fmla="*/ 0 1 f40"/>
              <a:gd name="f69" fmla="*/ f34 1 f40"/>
              <a:gd name="f70" fmla="*/ f54 1 f39"/>
              <a:gd name="f71" fmla="*/ f55 1 f40"/>
              <a:gd name="f72" fmla="*/ f56 1 f39"/>
              <a:gd name="f73" fmla="*/ f57 1 f40"/>
              <a:gd name="f74" fmla="*/ f58 1 f39"/>
              <a:gd name="f75" fmla="*/ f59 1 f40"/>
              <a:gd name="f76" fmla="*/ f60 1 f39"/>
              <a:gd name="f77" fmla="*/ f61 1 f40"/>
              <a:gd name="f78" fmla="*/ f62 1 f39"/>
              <a:gd name="f79" fmla="*/ f63 1 f40"/>
              <a:gd name="f80" fmla="*/ f64 1 f39"/>
              <a:gd name="f81" fmla="*/ f65 1 f40"/>
              <a:gd name="f82" fmla="*/ f66 f30 1"/>
              <a:gd name="f83" fmla="*/ f67 f30 1"/>
              <a:gd name="f84" fmla="*/ f69 f31 1"/>
              <a:gd name="f85" fmla="*/ f68 f31 1"/>
              <a:gd name="f86" fmla="*/ f70 f30 1"/>
              <a:gd name="f87" fmla="*/ f71 f31 1"/>
              <a:gd name="f88" fmla="*/ f72 f30 1"/>
              <a:gd name="f89" fmla="*/ f73 f31 1"/>
              <a:gd name="f90" fmla="*/ f74 f30 1"/>
              <a:gd name="f91" fmla="*/ f75 f31 1"/>
              <a:gd name="f92" fmla="*/ f76 f30 1"/>
              <a:gd name="f93" fmla="*/ f77 f31 1"/>
              <a:gd name="f94" fmla="*/ f78 f30 1"/>
              <a:gd name="f95" fmla="*/ f79 f31 1"/>
              <a:gd name="f96" fmla="*/ f80 f30 1"/>
              <a:gd name="f97" fmla="*/ f81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3">
                <a:pos x="f86" y="f87"/>
              </a:cxn>
              <a:cxn ang="f53">
                <a:pos x="f88" y="f89"/>
              </a:cxn>
              <a:cxn ang="f53">
                <a:pos x="f90" y="f91"/>
              </a:cxn>
              <a:cxn ang="f53">
                <a:pos x="f92" y="f93"/>
              </a:cxn>
              <a:cxn ang="f53">
                <a:pos x="f94" y="f95"/>
              </a:cxn>
              <a:cxn ang="f53">
                <a:pos x="f96" y="f97"/>
              </a:cxn>
              <a:cxn ang="f53">
                <a:pos x="f86" y="f87"/>
              </a:cxn>
            </a:cxnLst>
            <a:rect l="f82" t="f85" r="f83" b="f84"/>
            <a:pathLst>
              <a:path w="24" h="29">
                <a:moveTo>
                  <a:pt x="f8" y="f9"/>
                </a:moveTo>
                <a:cubicBezTo>
                  <a:pt x="f10" y="f11"/>
                  <a:pt x="f12" y="f13"/>
                  <a:pt x="f14" y="f5"/>
                </a:cubicBezTo>
                <a:cubicBezTo>
                  <a:pt x="f15" y="f16"/>
                  <a:pt x="f17" y="f9"/>
                  <a:pt x="f18" y="f8"/>
                </a:cubicBezTo>
                <a:cubicBezTo>
                  <a:pt x="f19" y="f15"/>
                  <a:pt x="f6" y="f18"/>
                  <a:pt x="f20" y="f21"/>
                </a:cubicBezTo>
                <a:cubicBezTo>
                  <a:pt x="f22" y="f23"/>
                  <a:pt x="f24" y="f7"/>
                  <a:pt x="f25" y="f26"/>
                </a:cubicBezTo>
                <a:cubicBezTo>
                  <a:pt x="f27" y="f19"/>
                  <a:pt x="f5" y="f28"/>
                  <a:pt x="f16" y="f15"/>
                </a:cubicBezTo>
                <a:cubicBezTo>
                  <a:pt x="f11" y="f12"/>
                  <a:pt x="f9" y="f8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7" name="Freeform 109">
            <a:extLst>
              <a:ext uri="{FF2B5EF4-FFF2-40B4-BE49-F238E27FC236}">
                <a16:creationId xmlns:a16="http://schemas.microsoft.com/office/drawing/2014/main" id="{33B4150C-8854-6EF1-28DB-5D1BC00AC579}"/>
              </a:ext>
            </a:extLst>
          </p:cNvPr>
          <p:cNvSpPr/>
          <p:nvPr/>
        </p:nvSpPr>
        <p:spPr>
          <a:xfrm>
            <a:off x="8447090" y="2165354"/>
            <a:ext cx="98426" cy="8413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9"/>
              <a:gd name="f7" fmla="val 25"/>
              <a:gd name="f8" fmla="val 14"/>
              <a:gd name="f9" fmla="val 3"/>
              <a:gd name="f10" fmla="val 12"/>
              <a:gd name="f11" fmla="val 6"/>
              <a:gd name="f12" fmla="val 10"/>
              <a:gd name="f13" fmla="val 8"/>
              <a:gd name="f14" fmla="val 7"/>
              <a:gd name="f15" fmla="val 11"/>
              <a:gd name="f16" fmla="val 1"/>
              <a:gd name="f17" fmla="val 19"/>
              <a:gd name="f18" fmla="val 23"/>
              <a:gd name="f19" fmla="val 4"/>
              <a:gd name="f20" fmla="val 28"/>
              <a:gd name="f21" fmla="val 26"/>
              <a:gd name="f22" fmla="val 18"/>
              <a:gd name="f23" fmla="val 22"/>
              <a:gd name="f24" fmla="val 24"/>
              <a:gd name="f25" fmla="val 16"/>
              <a:gd name="f26" fmla="val 21"/>
              <a:gd name="f27" fmla="val 9"/>
              <a:gd name="f28" fmla="val 17"/>
              <a:gd name="f29" fmla="val 15"/>
              <a:gd name="f30" fmla="val 2"/>
              <a:gd name="f31" fmla="+- 0 0 -90"/>
              <a:gd name="f32" fmla="*/ f3 1 29"/>
              <a:gd name="f33" fmla="*/ f4 1 25"/>
              <a:gd name="f34" fmla="val f5"/>
              <a:gd name="f35" fmla="val f6"/>
              <a:gd name="f36" fmla="val f7"/>
              <a:gd name="f37" fmla="*/ f31 f0 1"/>
              <a:gd name="f38" fmla="+- f36 0 f34"/>
              <a:gd name="f39" fmla="+- f35 0 f34"/>
              <a:gd name="f40" fmla="*/ f37 1 f2"/>
              <a:gd name="f41" fmla="*/ f39 1 29"/>
              <a:gd name="f42" fmla="*/ f38 1 25"/>
              <a:gd name="f43" fmla="*/ 0 f39 1"/>
              <a:gd name="f44" fmla="*/ 14 f38 1"/>
              <a:gd name="f45" fmla="*/ 8 f39 1"/>
              <a:gd name="f46" fmla="*/ 7 f38 1"/>
              <a:gd name="f47" fmla="*/ 23 f39 1"/>
              <a:gd name="f48" fmla="*/ 4 f38 1"/>
              <a:gd name="f49" fmla="*/ 26 f39 1"/>
              <a:gd name="f50" fmla="*/ 18 f38 1"/>
              <a:gd name="f51" fmla="*/ 10 f39 1"/>
              <a:gd name="f52" fmla="*/ 21 f38 1"/>
              <a:gd name="f53" fmla="*/ 6 f39 1"/>
              <a:gd name="f54" fmla="*/ 17 f38 1"/>
              <a:gd name="f55" fmla="+- f40 0 f1"/>
              <a:gd name="f56" fmla="*/ f43 1 29"/>
              <a:gd name="f57" fmla="*/ f44 1 25"/>
              <a:gd name="f58" fmla="*/ f45 1 29"/>
              <a:gd name="f59" fmla="*/ f46 1 25"/>
              <a:gd name="f60" fmla="*/ f47 1 29"/>
              <a:gd name="f61" fmla="*/ f48 1 25"/>
              <a:gd name="f62" fmla="*/ f49 1 29"/>
              <a:gd name="f63" fmla="*/ f50 1 25"/>
              <a:gd name="f64" fmla="*/ f51 1 29"/>
              <a:gd name="f65" fmla="*/ f52 1 25"/>
              <a:gd name="f66" fmla="*/ f53 1 29"/>
              <a:gd name="f67" fmla="*/ f54 1 25"/>
              <a:gd name="f68" fmla="*/ 0 1 f41"/>
              <a:gd name="f69" fmla="*/ f35 1 f41"/>
              <a:gd name="f70" fmla="*/ 0 1 f42"/>
              <a:gd name="f71" fmla="*/ f36 1 f42"/>
              <a:gd name="f72" fmla="*/ f56 1 f41"/>
              <a:gd name="f73" fmla="*/ f57 1 f42"/>
              <a:gd name="f74" fmla="*/ f58 1 f41"/>
              <a:gd name="f75" fmla="*/ f59 1 f42"/>
              <a:gd name="f76" fmla="*/ f60 1 f41"/>
              <a:gd name="f77" fmla="*/ f61 1 f42"/>
              <a:gd name="f78" fmla="*/ f62 1 f41"/>
              <a:gd name="f79" fmla="*/ f63 1 f42"/>
              <a:gd name="f80" fmla="*/ f64 1 f41"/>
              <a:gd name="f81" fmla="*/ f65 1 f42"/>
              <a:gd name="f82" fmla="*/ f66 1 f41"/>
              <a:gd name="f83" fmla="*/ f67 1 f42"/>
              <a:gd name="f84" fmla="*/ f68 f32 1"/>
              <a:gd name="f85" fmla="*/ f69 f32 1"/>
              <a:gd name="f86" fmla="*/ f71 f33 1"/>
              <a:gd name="f87" fmla="*/ f70 f33 1"/>
              <a:gd name="f88" fmla="*/ f72 f32 1"/>
              <a:gd name="f89" fmla="*/ f73 f33 1"/>
              <a:gd name="f90" fmla="*/ f74 f32 1"/>
              <a:gd name="f91" fmla="*/ f75 f33 1"/>
              <a:gd name="f92" fmla="*/ f76 f32 1"/>
              <a:gd name="f93" fmla="*/ f77 f33 1"/>
              <a:gd name="f94" fmla="*/ f78 f32 1"/>
              <a:gd name="f95" fmla="*/ f79 f33 1"/>
              <a:gd name="f96" fmla="*/ f80 f32 1"/>
              <a:gd name="f97" fmla="*/ f81 f33 1"/>
              <a:gd name="f98" fmla="*/ f82 f32 1"/>
              <a:gd name="f99" fmla="*/ f83 f3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5">
                <a:pos x="f88" y="f89"/>
              </a:cxn>
              <a:cxn ang="f55">
                <a:pos x="f90" y="f91"/>
              </a:cxn>
              <a:cxn ang="f55">
                <a:pos x="f92" y="f93"/>
              </a:cxn>
              <a:cxn ang="f55">
                <a:pos x="f94" y="f95"/>
              </a:cxn>
              <a:cxn ang="f55">
                <a:pos x="f96" y="f97"/>
              </a:cxn>
              <a:cxn ang="f55">
                <a:pos x="f98" y="f99"/>
              </a:cxn>
              <a:cxn ang="f55">
                <a:pos x="f88" y="f89"/>
              </a:cxn>
            </a:cxnLst>
            <a:rect l="f84" t="f87" r="f85" b="f86"/>
            <a:pathLst>
              <a:path w="29" h="25">
                <a:moveTo>
                  <a:pt x="f5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5"/>
                  <a:pt x="f18" y="f19"/>
                </a:cubicBezTo>
                <a:cubicBezTo>
                  <a:pt x="f20" y="f14"/>
                  <a:pt x="f6" y="f8"/>
                  <a:pt x="f21" y="f22"/>
                </a:cubicBezTo>
                <a:cubicBezTo>
                  <a:pt x="f23" y="f24"/>
                  <a:pt x="f25" y="f7"/>
                  <a:pt x="f12" y="f26"/>
                </a:cubicBezTo>
                <a:cubicBezTo>
                  <a:pt x="f27" y="f17"/>
                  <a:pt x="f14" y="f22"/>
                  <a:pt x="f11" y="f28"/>
                </a:cubicBezTo>
                <a:cubicBezTo>
                  <a:pt x="f19" y="f29"/>
                  <a:pt x="f30" y="f25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8" name="Freeform 110">
            <a:extLst>
              <a:ext uri="{FF2B5EF4-FFF2-40B4-BE49-F238E27FC236}">
                <a16:creationId xmlns:a16="http://schemas.microsoft.com/office/drawing/2014/main" id="{4D939D4A-335D-F73E-29D9-327B36793938}"/>
              </a:ext>
            </a:extLst>
          </p:cNvPr>
          <p:cNvSpPr/>
          <p:nvPr/>
        </p:nvSpPr>
        <p:spPr>
          <a:xfrm>
            <a:off x="8434389" y="2366960"/>
            <a:ext cx="77788" cy="7778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3"/>
              <a:gd name="f7" fmla="val 3"/>
              <a:gd name="f8" fmla="val 2"/>
              <a:gd name="f9" fmla="val 6"/>
              <a:gd name="f10" fmla="val 1"/>
              <a:gd name="f11" fmla="val 9"/>
              <a:gd name="f12" fmla="val 12"/>
              <a:gd name="f13" fmla="val 18"/>
              <a:gd name="f14" fmla="val 5"/>
              <a:gd name="f15" fmla="val 11"/>
              <a:gd name="f16" fmla="val 16"/>
              <a:gd name="f17" fmla="val 19"/>
              <a:gd name="f18" fmla="val 21"/>
              <a:gd name="f19" fmla="val 14"/>
              <a:gd name="f20" fmla="val 22"/>
              <a:gd name="f21" fmla="val 8"/>
              <a:gd name="f22" fmla="val 13"/>
              <a:gd name="f23" fmla="val 10"/>
              <a:gd name="f24" fmla="val 7"/>
              <a:gd name="f25" fmla="+- 0 0 -90"/>
              <a:gd name="f26" fmla="*/ f3 1 23"/>
              <a:gd name="f27" fmla="*/ f4 1 23"/>
              <a:gd name="f28" fmla="val f5"/>
              <a:gd name="f29" fmla="val f6"/>
              <a:gd name="f30" fmla="*/ f25 f0 1"/>
              <a:gd name="f31" fmla="+- f29 0 f28"/>
              <a:gd name="f32" fmla="*/ f30 1 f2"/>
              <a:gd name="f33" fmla="*/ f31 1 23"/>
              <a:gd name="f34" fmla="*/ 3 f31 1"/>
              <a:gd name="f35" fmla="*/ 2 f31 1"/>
              <a:gd name="f36" fmla="*/ 12 f31 1"/>
              <a:gd name="f37" fmla="*/ 0 f31 1"/>
              <a:gd name="f38" fmla="*/ 23 f31 1"/>
              <a:gd name="f39" fmla="*/ 11 f31 1"/>
              <a:gd name="f40" fmla="*/ 14 f31 1"/>
              <a:gd name="f41" fmla="*/ 22 f31 1"/>
              <a:gd name="f42" fmla="*/ 13 f31 1"/>
              <a:gd name="f43" fmla="*/ 5 f31 1"/>
              <a:gd name="f44" fmla="+- f32 0 f1"/>
              <a:gd name="f45" fmla="*/ f34 1 23"/>
              <a:gd name="f46" fmla="*/ f35 1 23"/>
              <a:gd name="f47" fmla="*/ f36 1 23"/>
              <a:gd name="f48" fmla="*/ f37 1 23"/>
              <a:gd name="f49" fmla="*/ f38 1 23"/>
              <a:gd name="f50" fmla="*/ f39 1 23"/>
              <a:gd name="f51" fmla="*/ f40 1 23"/>
              <a:gd name="f52" fmla="*/ f41 1 23"/>
              <a:gd name="f53" fmla="*/ f42 1 23"/>
              <a:gd name="f54" fmla="*/ f43 1 23"/>
              <a:gd name="f55" fmla="*/ 0 1 f33"/>
              <a:gd name="f56" fmla="*/ f29 1 f33"/>
              <a:gd name="f57" fmla="*/ f45 1 f33"/>
              <a:gd name="f58" fmla="*/ f46 1 f33"/>
              <a:gd name="f59" fmla="*/ f47 1 f33"/>
              <a:gd name="f60" fmla="*/ f48 1 f33"/>
              <a:gd name="f61" fmla="*/ f49 1 f33"/>
              <a:gd name="f62" fmla="*/ f50 1 f33"/>
              <a:gd name="f63" fmla="*/ f51 1 f33"/>
              <a:gd name="f64" fmla="*/ f52 1 f33"/>
              <a:gd name="f65" fmla="*/ f53 1 f33"/>
              <a:gd name="f66" fmla="*/ f54 1 f33"/>
              <a:gd name="f67" fmla="*/ f55 f26 1"/>
              <a:gd name="f68" fmla="*/ f56 f26 1"/>
              <a:gd name="f69" fmla="*/ f56 f27 1"/>
              <a:gd name="f70" fmla="*/ f55 f27 1"/>
              <a:gd name="f71" fmla="*/ f57 f26 1"/>
              <a:gd name="f72" fmla="*/ f58 f27 1"/>
              <a:gd name="f73" fmla="*/ f59 f26 1"/>
              <a:gd name="f74" fmla="*/ f60 f27 1"/>
              <a:gd name="f75" fmla="*/ f61 f26 1"/>
              <a:gd name="f76" fmla="*/ f62 f27 1"/>
              <a:gd name="f77" fmla="*/ f63 f26 1"/>
              <a:gd name="f78" fmla="*/ f64 f27 1"/>
              <a:gd name="f79" fmla="*/ f58 f26 1"/>
              <a:gd name="f80" fmla="*/ f65 f27 1"/>
              <a:gd name="f81" fmla="*/ f60 f26 1"/>
              <a:gd name="f82" fmla="*/ f66 f2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">
                <a:pos x="f71" y="f72"/>
              </a:cxn>
              <a:cxn ang="f44">
                <a:pos x="f73" y="f74"/>
              </a:cxn>
              <a:cxn ang="f44">
                <a:pos x="f75" y="f76"/>
              </a:cxn>
              <a:cxn ang="f44">
                <a:pos x="f77" y="f78"/>
              </a:cxn>
              <a:cxn ang="f44">
                <a:pos x="f79" y="f80"/>
              </a:cxn>
              <a:cxn ang="f44">
                <a:pos x="f81" y="f82"/>
              </a:cxn>
              <a:cxn ang="f44">
                <a:pos x="f71" y="f72"/>
              </a:cxn>
            </a:cxnLst>
            <a:rect l="f67" t="f70" r="f68" b="f69"/>
            <a:pathLst>
              <a:path w="23" h="23">
                <a:moveTo>
                  <a:pt x="f7" y="f8"/>
                </a:moveTo>
                <a:cubicBezTo>
                  <a:pt x="f9" y="f10"/>
                  <a:pt x="f11" y="f10"/>
                  <a:pt x="f12" y="f5"/>
                </a:cubicBezTo>
                <a:cubicBezTo>
                  <a:pt x="f13" y="f5"/>
                  <a:pt x="f6" y="f14"/>
                  <a:pt x="f6" y="f15"/>
                </a:cubicBezTo>
                <a:cubicBezTo>
                  <a:pt x="f6" y="f16"/>
                  <a:pt x="f17" y="f18"/>
                  <a:pt x="f19" y="f20"/>
                </a:cubicBezTo>
                <a:cubicBezTo>
                  <a:pt x="f21" y="f6"/>
                  <a:pt x="f7" y="f17"/>
                  <a:pt x="f8" y="f22"/>
                </a:cubicBezTo>
                <a:cubicBezTo>
                  <a:pt x="f10" y="f23"/>
                  <a:pt x="f10" y="f24"/>
                  <a:pt x="f5" y="f14"/>
                </a:cubicBezTo>
                <a:cubicBezTo>
                  <a:pt x="f5" y="f7"/>
                  <a:pt x="f8" y="f7"/>
                  <a:pt x="f7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9" name="Freeform 111">
            <a:extLst>
              <a:ext uri="{FF2B5EF4-FFF2-40B4-BE49-F238E27FC236}">
                <a16:creationId xmlns:a16="http://schemas.microsoft.com/office/drawing/2014/main" id="{2C5BC461-73BB-715E-4CC7-479E49E3AFCF}"/>
              </a:ext>
            </a:extLst>
          </p:cNvPr>
          <p:cNvSpPr/>
          <p:nvPr/>
        </p:nvSpPr>
        <p:spPr>
          <a:xfrm>
            <a:off x="7980361" y="2327276"/>
            <a:ext cx="93661" cy="809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8"/>
              <a:gd name="f7" fmla="val 24"/>
              <a:gd name="f8" fmla="val 10"/>
              <a:gd name="f9" fmla="val 12"/>
              <a:gd name="f10" fmla="val 23"/>
              <a:gd name="f11" fmla="val 14"/>
              <a:gd name="f12" fmla="val 22"/>
              <a:gd name="f13" fmla="val 15"/>
              <a:gd name="f14" fmla="val 20"/>
              <a:gd name="f15" fmla="val 9"/>
              <a:gd name="f16" fmla="val 3"/>
              <a:gd name="f17" fmla="val 2"/>
              <a:gd name="f18" fmla="val 8"/>
              <a:gd name="f19" fmla="val 5"/>
              <a:gd name="f20" fmla="val 11"/>
              <a:gd name="f21" fmla="val 17"/>
              <a:gd name="f22" fmla="val 4"/>
              <a:gd name="f23" fmla="val 27"/>
              <a:gd name="f24" fmla="val 7"/>
              <a:gd name="f25" fmla="+- 0 0 -90"/>
              <a:gd name="f26" fmla="*/ f3 1 28"/>
              <a:gd name="f27" fmla="*/ f4 1 24"/>
              <a:gd name="f28" fmla="val f5"/>
              <a:gd name="f29" fmla="val f6"/>
              <a:gd name="f30" fmla="val f7"/>
              <a:gd name="f31" fmla="*/ f25 f0 1"/>
              <a:gd name="f32" fmla="+- f30 0 f28"/>
              <a:gd name="f33" fmla="+- f29 0 f28"/>
              <a:gd name="f34" fmla="*/ f31 1 f2"/>
              <a:gd name="f35" fmla="*/ f33 1 28"/>
              <a:gd name="f36" fmla="*/ f32 1 24"/>
              <a:gd name="f37" fmla="*/ 24 f33 1"/>
              <a:gd name="f38" fmla="*/ 10 f32 1"/>
              <a:gd name="f39" fmla="*/ 22 f33 1"/>
              <a:gd name="f40" fmla="*/ 15 f32 1"/>
              <a:gd name="f41" fmla="*/ 9 f33 1"/>
              <a:gd name="f42" fmla="*/ 22 f32 1"/>
              <a:gd name="f43" fmla="*/ 2 f33 1"/>
              <a:gd name="f44" fmla="*/ 8 f32 1"/>
              <a:gd name="f45" fmla="*/ 17 f33 1"/>
              <a:gd name="f46" fmla="*/ 3 f32 1"/>
              <a:gd name="f47" fmla="*/ 27 f33 1"/>
              <a:gd name="f48" fmla="*/ 5 f32 1"/>
              <a:gd name="f49" fmla="+- f34 0 f1"/>
              <a:gd name="f50" fmla="*/ f37 1 28"/>
              <a:gd name="f51" fmla="*/ f38 1 24"/>
              <a:gd name="f52" fmla="*/ f39 1 28"/>
              <a:gd name="f53" fmla="*/ f40 1 24"/>
              <a:gd name="f54" fmla="*/ f41 1 28"/>
              <a:gd name="f55" fmla="*/ f42 1 24"/>
              <a:gd name="f56" fmla="*/ f43 1 28"/>
              <a:gd name="f57" fmla="*/ f44 1 24"/>
              <a:gd name="f58" fmla="*/ f45 1 28"/>
              <a:gd name="f59" fmla="*/ f46 1 24"/>
              <a:gd name="f60" fmla="*/ f47 1 28"/>
              <a:gd name="f61" fmla="*/ f48 1 24"/>
              <a:gd name="f62" fmla="*/ 0 1 f35"/>
              <a:gd name="f63" fmla="*/ f29 1 f35"/>
              <a:gd name="f64" fmla="*/ 0 1 f36"/>
              <a:gd name="f65" fmla="*/ f30 1 f36"/>
              <a:gd name="f66" fmla="*/ f50 1 f35"/>
              <a:gd name="f67" fmla="*/ f51 1 f36"/>
              <a:gd name="f68" fmla="*/ f52 1 f35"/>
              <a:gd name="f69" fmla="*/ f53 1 f36"/>
              <a:gd name="f70" fmla="*/ f54 1 f35"/>
              <a:gd name="f71" fmla="*/ f55 1 f36"/>
              <a:gd name="f72" fmla="*/ f56 1 f35"/>
              <a:gd name="f73" fmla="*/ f57 1 f36"/>
              <a:gd name="f74" fmla="*/ f58 1 f35"/>
              <a:gd name="f75" fmla="*/ f59 1 f36"/>
              <a:gd name="f76" fmla="*/ f60 1 f35"/>
              <a:gd name="f77" fmla="*/ f61 1 f36"/>
              <a:gd name="f78" fmla="*/ f62 f26 1"/>
              <a:gd name="f79" fmla="*/ f63 f26 1"/>
              <a:gd name="f80" fmla="*/ f65 f27 1"/>
              <a:gd name="f81" fmla="*/ f64 f27 1"/>
              <a:gd name="f82" fmla="*/ f66 f26 1"/>
              <a:gd name="f83" fmla="*/ f67 f27 1"/>
              <a:gd name="f84" fmla="*/ f68 f26 1"/>
              <a:gd name="f85" fmla="*/ f69 f27 1"/>
              <a:gd name="f86" fmla="*/ f70 f26 1"/>
              <a:gd name="f87" fmla="*/ f71 f27 1"/>
              <a:gd name="f88" fmla="*/ f72 f26 1"/>
              <a:gd name="f89" fmla="*/ f73 f27 1"/>
              <a:gd name="f90" fmla="*/ f74 f26 1"/>
              <a:gd name="f91" fmla="*/ f75 f27 1"/>
              <a:gd name="f92" fmla="*/ f76 f26 1"/>
              <a:gd name="f93" fmla="*/ f77 f2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9">
                <a:pos x="f82" y="f83"/>
              </a:cxn>
              <a:cxn ang="f49">
                <a:pos x="f84" y="f85"/>
              </a:cxn>
              <a:cxn ang="f49">
                <a:pos x="f86" y="f87"/>
              </a:cxn>
              <a:cxn ang="f49">
                <a:pos x="f88" y="f89"/>
              </a:cxn>
              <a:cxn ang="f49">
                <a:pos x="f90" y="f91"/>
              </a:cxn>
              <a:cxn ang="f49">
                <a:pos x="f92" y="f93"/>
              </a:cxn>
              <a:cxn ang="f49">
                <a:pos x="f82" y="f83"/>
              </a:cxn>
            </a:cxnLst>
            <a:rect l="f78" t="f81" r="f79" b="f80"/>
            <a:pathLst>
              <a:path w="28" h="24">
                <a:moveTo>
                  <a:pt x="f7" y="f8"/>
                </a:moveTo>
                <a:cubicBezTo>
                  <a:pt x="f7" y="f9"/>
                  <a:pt x="f10" y="f11"/>
                  <a:pt x="f12" y="f13"/>
                </a:cubicBezTo>
                <a:cubicBezTo>
                  <a:pt x="f14" y="f12"/>
                  <a:pt x="f11" y="f7"/>
                  <a:pt x="f15" y="f12"/>
                </a:cubicBezTo>
                <a:cubicBezTo>
                  <a:pt x="f16" y="f14"/>
                  <a:pt x="f5" y="f11"/>
                  <a:pt x="f17" y="f18"/>
                </a:cubicBezTo>
                <a:cubicBezTo>
                  <a:pt x="f19" y="f17"/>
                  <a:pt x="f20" y="f5"/>
                  <a:pt x="f21" y="f16"/>
                </a:cubicBezTo>
                <a:cubicBezTo>
                  <a:pt x="f14" y="f22"/>
                  <a:pt x="f10" y="f19"/>
                  <a:pt x="f23" y="f19"/>
                </a:cubicBezTo>
                <a:cubicBezTo>
                  <a:pt x="f6" y="f24"/>
                  <a:pt x="f10" y="f24"/>
                  <a:pt x="f7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0" name="Freeform 112">
            <a:extLst>
              <a:ext uri="{FF2B5EF4-FFF2-40B4-BE49-F238E27FC236}">
                <a16:creationId xmlns:a16="http://schemas.microsoft.com/office/drawing/2014/main" id="{8D1861CF-1B10-247E-865F-86B58731678C}"/>
              </a:ext>
            </a:extLst>
          </p:cNvPr>
          <p:cNvSpPr/>
          <p:nvPr/>
        </p:nvSpPr>
        <p:spPr>
          <a:xfrm>
            <a:off x="6440484" y="2366960"/>
            <a:ext cx="74615" cy="7461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"/>
              <a:gd name="f7" fmla="val 7"/>
              <a:gd name="f8" fmla="val 9"/>
              <a:gd name="f9" fmla="val 11"/>
              <a:gd name="f10" fmla="val 21"/>
              <a:gd name="f11" fmla="val 13"/>
              <a:gd name="f12" fmla="val 20"/>
              <a:gd name="f13" fmla="val 19"/>
              <a:gd name="f14" fmla="val 15"/>
              <a:gd name="f15" fmla="val 4"/>
              <a:gd name="f16" fmla="val 16"/>
              <a:gd name="f17" fmla="val 5"/>
              <a:gd name="f18" fmla="val 14"/>
              <a:gd name="f19" fmla="val 1"/>
              <a:gd name="f20" fmla="val 17"/>
              <a:gd name="f21" fmla="val 2"/>
              <a:gd name="f22" fmla="val 3"/>
              <a:gd name="f23" fmla="+- 0 0 -90"/>
              <a:gd name="f24" fmla="*/ f3 1 22"/>
              <a:gd name="f25" fmla="*/ f4 1 22"/>
              <a:gd name="f26" fmla="val f5"/>
              <a:gd name="f27" fmla="val f6"/>
              <a:gd name="f28" fmla="*/ f23 f0 1"/>
              <a:gd name="f29" fmla="+- f27 0 f26"/>
              <a:gd name="f30" fmla="*/ f28 1 f2"/>
              <a:gd name="f31" fmla="*/ f29 1 22"/>
              <a:gd name="f32" fmla="*/ 22 f29 1"/>
              <a:gd name="f33" fmla="*/ 7 f29 1"/>
              <a:gd name="f34" fmla="*/ 21 f29 1"/>
              <a:gd name="f35" fmla="*/ 13 f29 1"/>
              <a:gd name="f36" fmla="*/ 9 f29 1"/>
              <a:gd name="f37" fmla="*/ 0 f29 1"/>
              <a:gd name="f38" fmla="*/ 11 f29 1"/>
              <a:gd name="f39" fmla="*/ 20 f29 1"/>
              <a:gd name="f40" fmla="*/ 2 f29 1"/>
              <a:gd name="f41" fmla="+- f30 0 f1"/>
              <a:gd name="f42" fmla="*/ f32 1 22"/>
              <a:gd name="f43" fmla="*/ f33 1 22"/>
              <a:gd name="f44" fmla="*/ f34 1 22"/>
              <a:gd name="f45" fmla="*/ f35 1 22"/>
              <a:gd name="f46" fmla="*/ f36 1 22"/>
              <a:gd name="f47" fmla="*/ f37 1 22"/>
              <a:gd name="f48" fmla="*/ f38 1 22"/>
              <a:gd name="f49" fmla="*/ f39 1 22"/>
              <a:gd name="f50" fmla="*/ f40 1 22"/>
              <a:gd name="f51" fmla="*/ 0 1 f31"/>
              <a:gd name="f52" fmla="*/ f27 1 f31"/>
              <a:gd name="f53" fmla="*/ f42 1 f31"/>
              <a:gd name="f54" fmla="*/ f43 1 f31"/>
              <a:gd name="f55" fmla="*/ f44 1 f31"/>
              <a:gd name="f56" fmla="*/ f45 1 f31"/>
              <a:gd name="f57" fmla="*/ f46 1 f31"/>
              <a:gd name="f58" fmla="*/ f47 1 f31"/>
              <a:gd name="f59" fmla="*/ f48 1 f31"/>
              <a:gd name="f60" fmla="*/ f49 1 f31"/>
              <a:gd name="f61" fmla="*/ f50 1 f31"/>
              <a:gd name="f62" fmla="*/ f51 f24 1"/>
              <a:gd name="f63" fmla="*/ f52 f24 1"/>
              <a:gd name="f64" fmla="*/ f52 f25 1"/>
              <a:gd name="f65" fmla="*/ f51 f25 1"/>
              <a:gd name="f66" fmla="*/ f53 f24 1"/>
              <a:gd name="f67" fmla="*/ f54 f25 1"/>
              <a:gd name="f68" fmla="*/ f55 f24 1"/>
              <a:gd name="f69" fmla="*/ f56 f25 1"/>
              <a:gd name="f70" fmla="*/ f57 f24 1"/>
              <a:gd name="f71" fmla="*/ f53 f25 1"/>
              <a:gd name="f72" fmla="*/ f58 f24 1"/>
              <a:gd name="f73" fmla="*/ f59 f25 1"/>
              <a:gd name="f74" fmla="*/ f59 f24 1"/>
              <a:gd name="f75" fmla="*/ f58 f25 1"/>
              <a:gd name="f76" fmla="*/ f60 f24 1"/>
              <a:gd name="f77" fmla="*/ f61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1">
                <a:pos x="f66" y="f67"/>
              </a:cxn>
              <a:cxn ang="f41">
                <a:pos x="f68" y="f69"/>
              </a:cxn>
              <a:cxn ang="f41">
                <a:pos x="f70" y="f71"/>
              </a:cxn>
              <a:cxn ang="f41">
                <a:pos x="f72" y="f73"/>
              </a:cxn>
              <a:cxn ang="f41">
                <a:pos x="f74" y="f75"/>
              </a:cxn>
              <a:cxn ang="f41">
                <a:pos x="f76" y="f77"/>
              </a:cxn>
              <a:cxn ang="f41">
                <a:pos x="f66" y="f67"/>
              </a:cxn>
            </a:cxnLst>
            <a:rect l="f62" t="f65" r="f63" b="f64"/>
            <a:pathLst>
              <a:path w="22" h="22">
                <a:moveTo>
                  <a:pt x="f6" y="f7"/>
                </a:moveTo>
                <a:cubicBezTo>
                  <a:pt x="f6" y="f8"/>
                  <a:pt x="f6" y="f9"/>
                  <a:pt x="f10" y="f11"/>
                </a:cubicBezTo>
                <a:cubicBezTo>
                  <a:pt x="f12" y="f13"/>
                  <a:pt x="f14" y="f6"/>
                  <a:pt x="f8" y="f6"/>
                </a:cubicBezTo>
                <a:cubicBezTo>
                  <a:pt x="f15" y="f10"/>
                  <a:pt x="f5" y="f16"/>
                  <a:pt x="f5" y="f9"/>
                </a:cubicBezTo>
                <a:cubicBezTo>
                  <a:pt x="f5" y="f17"/>
                  <a:pt x="f17" y="f5"/>
                  <a:pt x="f9" y="f5"/>
                </a:cubicBezTo>
                <a:cubicBezTo>
                  <a:pt x="f18" y="f19"/>
                  <a:pt x="f20" y="f19"/>
                  <a:pt x="f12" y="f21"/>
                </a:cubicBezTo>
                <a:cubicBezTo>
                  <a:pt x="f6" y="f22"/>
                  <a:pt x="f6" y="f17"/>
                  <a:pt x="f6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1" name="Freeform 113">
            <a:extLst>
              <a:ext uri="{FF2B5EF4-FFF2-40B4-BE49-F238E27FC236}">
                <a16:creationId xmlns:a16="http://schemas.microsoft.com/office/drawing/2014/main" id="{A8A72D16-61A0-3F9F-C456-5AAC7A8FED26}"/>
              </a:ext>
            </a:extLst>
          </p:cNvPr>
          <p:cNvSpPr/>
          <p:nvPr/>
        </p:nvSpPr>
        <p:spPr>
          <a:xfrm>
            <a:off x="6592888" y="2486025"/>
            <a:ext cx="79379" cy="9048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4"/>
              <a:gd name="f7" fmla="val 27"/>
              <a:gd name="f8" fmla="val 17"/>
              <a:gd name="f9" fmla="val 1"/>
              <a:gd name="f10" fmla="val 18"/>
              <a:gd name="f11" fmla="val 4"/>
              <a:gd name="f12" fmla="val 20"/>
              <a:gd name="f13" fmla="val 6"/>
              <a:gd name="f14" fmla="val 21"/>
              <a:gd name="f15" fmla="val 8"/>
              <a:gd name="f16" fmla="val 13"/>
              <a:gd name="f17" fmla="val 23"/>
              <a:gd name="f18" fmla="val 14"/>
              <a:gd name="f19" fmla="val 7"/>
              <a:gd name="f20" fmla="val 25"/>
              <a:gd name="f21" fmla="val 16"/>
              <a:gd name="f22" fmla="val 10"/>
              <a:gd name="f23" fmla="val 9"/>
              <a:gd name="f24" fmla="val 11"/>
              <a:gd name="f25" fmla="val 2"/>
              <a:gd name="f26" fmla="val 15"/>
              <a:gd name="f27" fmla="+- 0 0 -90"/>
              <a:gd name="f28" fmla="*/ f3 1 24"/>
              <a:gd name="f29" fmla="*/ f4 1 27"/>
              <a:gd name="f30" fmla="val f5"/>
              <a:gd name="f31" fmla="val f6"/>
              <a:gd name="f32" fmla="val f7"/>
              <a:gd name="f33" fmla="*/ f27 f0 1"/>
              <a:gd name="f34" fmla="+- f32 0 f30"/>
              <a:gd name="f35" fmla="+- f31 0 f30"/>
              <a:gd name="f36" fmla="*/ f33 1 f2"/>
              <a:gd name="f37" fmla="*/ f35 1 24"/>
              <a:gd name="f38" fmla="*/ f34 1 27"/>
              <a:gd name="f39" fmla="*/ 17 f35 1"/>
              <a:gd name="f40" fmla="*/ 1 f34 1"/>
              <a:gd name="f41" fmla="*/ 21 f35 1"/>
              <a:gd name="f42" fmla="*/ 8 f34 1"/>
              <a:gd name="f43" fmla="*/ 18 f35 1"/>
              <a:gd name="f44" fmla="*/ 23 f34 1"/>
              <a:gd name="f45" fmla="*/ 4 f35 1"/>
              <a:gd name="f46" fmla="*/ 21 f34 1"/>
              <a:gd name="f47" fmla="*/ 7 f35 1"/>
              <a:gd name="f48" fmla="*/ 6 f34 1"/>
              <a:gd name="f49" fmla="*/ 13 f35 1"/>
              <a:gd name="f50" fmla="*/ 2 f34 1"/>
              <a:gd name="f51" fmla="+- f36 0 f1"/>
              <a:gd name="f52" fmla="*/ f39 1 24"/>
              <a:gd name="f53" fmla="*/ f40 1 27"/>
              <a:gd name="f54" fmla="*/ f41 1 24"/>
              <a:gd name="f55" fmla="*/ f42 1 27"/>
              <a:gd name="f56" fmla="*/ f43 1 24"/>
              <a:gd name="f57" fmla="*/ f44 1 27"/>
              <a:gd name="f58" fmla="*/ f45 1 24"/>
              <a:gd name="f59" fmla="*/ f46 1 27"/>
              <a:gd name="f60" fmla="*/ f47 1 24"/>
              <a:gd name="f61" fmla="*/ f48 1 27"/>
              <a:gd name="f62" fmla="*/ f49 1 24"/>
              <a:gd name="f63" fmla="*/ f50 1 27"/>
              <a:gd name="f64" fmla="*/ 0 1 f37"/>
              <a:gd name="f65" fmla="*/ f31 1 f37"/>
              <a:gd name="f66" fmla="*/ 0 1 f38"/>
              <a:gd name="f67" fmla="*/ f32 1 f38"/>
              <a:gd name="f68" fmla="*/ f52 1 f37"/>
              <a:gd name="f69" fmla="*/ f53 1 f38"/>
              <a:gd name="f70" fmla="*/ f54 1 f37"/>
              <a:gd name="f71" fmla="*/ f55 1 f38"/>
              <a:gd name="f72" fmla="*/ f56 1 f37"/>
              <a:gd name="f73" fmla="*/ f57 1 f38"/>
              <a:gd name="f74" fmla="*/ f58 1 f37"/>
              <a:gd name="f75" fmla="*/ f59 1 f38"/>
              <a:gd name="f76" fmla="*/ f60 1 f37"/>
              <a:gd name="f77" fmla="*/ f61 1 f38"/>
              <a:gd name="f78" fmla="*/ f62 1 f37"/>
              <a:gd name="f79" fmla="*/ f63 1 f38"/>
              <a:gd name="f80" fmla="*/ f64 f28 1"/>
              <a:gd name="f81" fmla="*/ f65 f28 1"/>
              <a:gd name="f82" fmla="*/ f67 f29 1"/>
              <a:gd name="f83" fmla="*/ f66 f29 1"/>
              <a:gd name="f84" fmla="*/ f68 f28 1"/>
              <a:gd name="f85" fmla="*/ f69 f29 1"/>
              <a:gd name="f86" fmla="*/ f70 f28 1"/>
              <a:gd name="f87" fmla="*/ f71 f29 1"/>
              <a:gd name="f88" fmla="*/ f72 f28 1"/>
              <a:gd name="f89" fmla="*/ f73 f29 1"/>
              <a:gd name="f90" fmla="*/ f74 f28 1"/>
              <a:gd name="f91" fmla="*/ f75 f29 1"/>
              <a:gd name="f92" fmla="*/ f76 f28 1"/>
              <a:gd name="f93" fmla="*/ f77 f29 1"/>
              <a:gd name="f94" fmla="*/ f78 f28 1"/>
              <a:gd name="f95" fmla="*/ f79 f2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1">
                <a:pos x="f84" y="f85"/>
              </a:cxn>
              <a:cxn ang="f51">
                <a:pos x="f86" y="f87"/>
              </a:cxn>
              <a:cxn ang="f51">
                <a:pos x="f88" y="f89"/>
              </a:cxn>
              <a:cxn ang="f51">
                <a:pos x="f90" y="f91"/>
              </a:cxn>
              <a:cxn ang="f51">
                <a:pos x="f92" y="f93"/>
              </a:cxn>
              <a:cxn ang="f51">
                <a:pos x="f94" y="f95"/>
              </a:cxn>
              <a:cxn ang="f51">
                <a:pos x="f84" y="f85"/>
              </a:cxn>
            </a:cxnLst>
            <a:rect l="f80" t="f83" r="f81" b="f82"/>
            <a:pathLst>
              <a:path w="24" h="27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6" y="f16"/>
                  <a:pt x="f17" y="f12"/>
                  <a:pt x="f10" y="f17"/>
                </a:cubicBezTo>
                <a:cubicBezTo>
                  <a:pt x="f18" y="f7"/>
                  <a:pt x="f19" y="f20"/>
                  <a:pt x="f11" y="f14"/>
                </a:cubicBezTo>
                <a:cubicBezTo>
                  <a:pt x="f5" y="f21"/>
                  <a:pt x="f9" y="f22"/>
                  <a:pt x="f19" y="f13"/>
                </a:cubicBezTo>
                <a:cubicBezTo>
                  <a:pt x="f23" y="f13"/>
                  <a:pt x="f24" y="f11"/>
                  <a:pt x="f16" y="f25"/>
                </a:cubicBezTo>
                <a:cubicBezTo>
                  <a:pt x="f18" y="f9"/>
                  <a:pt x="f26" y="f5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2" name="Freeform 114">
            <a:extLst>
              <a:ext uri="{FF2B5EF4-FFF2-40B4-BE49-F238E27FC236}">
                <a16:creationId xmlns:a16="http://schemas.microsoft.com/office/drawing/2014/main" id="{026D7685-E1F7-FED8-56DF-74D8521E7EFD}"/>
              </a:ext>
            </a:extLst>
          </p:cNvPr>
          <p:cNvSpPr/>
          <p:nvPr/>
        </p:nvSpPr>
        <p:spPr>
          <a:xfrm>
            <a:off x="8302623" y="2239959"/>
            <a:ext cx="273048" cy="14446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1"/>
              <a:gd name="f7" fmla="val 43"/>
              <a:gd name="f8" fmla="val 42"/>
              <a:gd name="f9" fmla="val 40"/>
              <a:gd name="f10" fmla="val 39"/>
              <a:gd name="f11" fmla="val 27"/>
              <a:gd name="f12" fmla="val 35"/>
              <a:gd name="f13" fmla="val 16"/>
              <a:gd name="f14" fmla="val 5"/>
              <a:gd name="f15" fmla="val 19"/>
              <a:gd name="f16" fmla="val 3"/>
              <a:gd name="f17" fmla="val 18"/>
              <a:gd name="f18" fmla="val 17"/>
              <a:gd name="f19" fmla="val 1"/>
              <a:gd name="f20" fmla="val 14"/>
              <a:gd name="f21" fmla="val 2"/>
              <a:gd name="f22" fmla="val 12"/>
              <a:gd name="f23" fmla="val 13"/>
              <a:gd name="f24" fmla="val 6"/>
              <a:gd name="f25" fmla="val 24"/>
              <a:gd name="f26" fmla="val 59"/>
              <a:gd name="f27" fmla="val 67"/>
              <a:gd name="f28" fmla="val 72"/>
              <a:gd name="f29" fmla="val 11"/>
              <a:gd name="f30" fmla="val 76"/>
              <a:gd name="f31" fmla="val 4"/>
              <a:gd name="f32" fmla="val 77"/>
              <a:gd name="f33" fmla="val 78"/>
              <a:gd name="f34" fmla="val 74"/>
              <a:gd name="f35" fmla="val 70"/>
              <a:gd name="f36" fmla="val 68"/>
              <a:gd name="f37" fmla="val 65"/>
              <a:gd name="f38" fmla="val 62"/>
              <a:gd name="f39" fmla="val 44"/>
              <a:gd name="f40" fmla="val 26"/>
              <a:gd name="f41" fmla="val 8"/>
              <a:gd name="f42" fmla="val 25"/>
              <a:gd name="f43" fmla="val 30"/>
              <a:gd name="f44" fmla="val 34"/>
              <a:gd name="f45" fmla="+- 0 0 -90"/>
              <a:gd name="f46" fmla="*/ f3 1 81"/>
              <a:gd name="f47" fmla="*/ f4 1 43"/>
              <a:gd name="f48" fmla="val f5"/>
              <a:gd name="f49" fmla="val f6"/>
              <a:gd name="f50" fmla="val f7"/>
              <a:gd name="f51" fmla="*/ f45 f0 1"/>
              <a:gd name="f52" fmla="+- f50 0 f48"/>
              <a:gd name="f53" fmla="+- f49 0 f48"/>
              <a:gd name="f54" fmla="*/ f51 1 f2"/>
              <a:gd name="f55" fmla="*/ f53 1 81"/>
              <a:gd name="f56" fmla="*/ f52 1 43"/>
              <a:gd name="f57" fmla="*/ 42 f53 1"/>
              <a:gd name="f58" fmla="*/ 40 f52 1"/>
              <a:gd name="f59" fmla="*/ 39 f53 1"/>
              <a:gd name="f60" fmla="*/ 43 f52 1"/>
              <a:gd name="f61" fmla="*/ 5 f53 1"/>
              <a:gd name="f62" fmla="*/ 19 f52 1"/>
              <a:gd name="f63" fmla="*/ 1 f53 1"/>
              <a:gd name="f64" fmla="*/ 14 f52 1"/>
              <a:gd name="f65" fmla="*/ 6 f53 1"/>
              <a:gd name="f66" fmla="*/ 13 f52 1"/>
              <a:gd name="f67" fmla="*/ 59 f53 1"/>
              <a:gd name="f68" fmla="*/ 76 f53 1"/>
              <a:gd name="f69" fmla="*/ 4 f52 1"/>
              <a:gd name="f70" fmla="*/ 81 f53 1"/>
              <a:gd name="f71" fmla="*/ 0 f52 1"/>
              <a:gd name="f72" fmla="*/ 70 f53 1"/>
              <a:gd name="f73" fmla="*/ 17 f52 1"/>
              <a:gd name="f74" fmla="*/ 62 f53 1"/>
              <a:gd name="f75" fmla="*/ 16 f52 1"/>
              <a:gd name="f76" fmla="*/ 8 f53 1"/>
              <a:gd name="f77" fmla="+- f54 0 f1"/>
              <a:gd name="f78" fmla="*/ f57 1 81"/>
              <a:gd name="f79" fmla="*/ f58 1 43"/>
              <a:gd name="f80" fmla="*/ f59 1 81"/>
              <a:gd name="f81" fmla="*/ f60 1 43"/>
              <a:gd name="f82" fmla="*/ f61 1 81"/>
              <a:gd name="f83" fmla="*/ f62 1 43"/>
              <a:gd name="f84" fmla="*/ f63 1 81"/>
              <a:gd name="f85" fmla="*/ f64 1 43"/>
              <a:gd name="f86" fmla="*/ f65 1 81"/>
              <a:gd name="f87" fmla="*/ f66 1 43"/>
              <a:gd name="f88" fmla="*/ f67 1 81"/>
              <a:gd name="f89" fmla="*/ f68 1 81"/>
              <a:gd name="f90" fmla="*/ f69 1 43"/>
              <a:gd name="f91" fmla="*/ f70 1 81"/>
              <a:gd name="f92" fmla="*/ f71 1 43"/>
              <a:gd name="f93" fmla="*/ f72 1 81"/>
              <a:gd name="f94" fmla="*/ f73 1 43"/>
              <a:gd name="f95" fmla="*/ f74 1 81"/>
              <a:gd name="f96" fmla="*/ f75 1 43"/>
              <a:gd name="f97" fmla="*/ f76 1 81"/>
              <a:gd name="f98" fmla="*/ 0 1 f55"/>
              <a:gd name="f99" fmla="*/ f49 1 f55"/>
              <a:gd name="f100" fmla="*/ 0 1 f56"/>
              <a:gd name="f101" fmla="*/ f50 1 f56"/>
              <a:gd name="f102" fmla="*/ f78 1 f55"/>
              <a:gd name="f103" fmla="*/ f79 1 f56"/>
              <a:gd name="f104" fmla="*/ f80 1 f55"/>
              <a:gd name="f105" fmla="*/ f81 1 f56"/>
              <a:gd name="f106" fmla="*/ f82 1 f55"/>
              <a:gd name="f107" fmla="*/ f83 1 f56"/>
              <a:gd name="f108" fmla="*/ f84 1 f55"/>
              <a:gd name="f109" fmla="*/ f85 1 f56"/>
              <a:gd name="f110" fmla="*/ f86 1 f55"/>
              <a:gd name="f111" fmla="*/ f87 1 f56"/>
              <a:gd name="f112" fmla="*/ f88 1 f55"/>
              <a:gd name="f113" fmla="*/ f89 1 f55"/>
              <a:gd name="f114" fmla="*/ f90 1 f56"/>
              <a:gd name="f115" fmla="*/ f91 1 f55"/>
              <a:gd name="f116" fmla="*/ f92 1 f56"/>
              <a:gd name="f117" fmla="*/ f93 1 f55"/>
              <a:gd name="f118" fmla="*/ f94 1 f56"/>
              <a:gd name="f119" fmla="*/ f95 1 f55"/>
              <a:gd name="f120" fmla="*/ f96 1 f56"/>
              <a:gd name="f121" fmla="*/ f97 1 f55"/>
              <a:gd name="f122" fmla="*/ f98 f46 1"/>
              <a:gd name="f123" fmla="*/ f99 f46 1"/>
              <a:gd name="f124" fmla="*/ f101 f47 1"/>
              <a:gd name="f125" fmla="*/ f100 f47 1"/>
              <a:gd name="f126" fmla="*/ f102 f46 1"/>
              <a:gd name="f127" fmla="*/ f103 f47 1"/>
              <a:gd name="f128" fmla="*/ f104 f46 1"/>
              <a:gd name="f129" fmla="*/ f105 f47 1"/>
              <a:gd name="f130" fmla="*/ f106 f46 1"/>
              <a:gd name="f131" fmla="*/ f107 f47 1"/>
              <a:gd name="f132" fmla="*/ f108 f46 1"/>
              <a:gd name="f133" fmla="*/ f109 f47 1"/>
              <a:gd name="f134" fmla="*/ f110 f46 1"/>
              <a:gd name="f135" fmla="*/ f111 f47 1"/>
              <a:gd name="f136" fmla="*/ f112 f46 1"/>
              <a:gd name="f137" fmla="*/ f113 f46 1"/>
              <a:gd name="f138" fmla="*/ f114 f47 1"/>
              <a:gd name="f139" fmla="*/ f115 f46 1"/>
              <a:gd name="f140" fmla="*/ f116 f47 1"/>
              <a:gd name="f141" fmla="*/ f117 f46 1"/>
              <a:gd name="f142" fmla="*/ f118 f47 1"/>
              <a:gd name="f143" fmla="*/ f119 f46 1"/>
              <a:gd name="f144" fmla="*/ f120 f47 1"/>
              <a:gd name="f145" fmla="*/ f121 f4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7">
                <a:pos x="f126" y="f127"/>
              </a:cxn>
              <a:cxn ang="f77">
                <a:pos x="f128" y="f129"/>
              </a:cxn>
              <a:cxn ang="f77">
                <a:pos x="f130" y="f131"/>
              </a:cxn>
              <a:cxn ang="f77">
                <a:pos x="f132" y="f133"/>
              </a:cxn>
              <a:cxn ang="f77">
                <a:pos x="f134" y="f135"/>
              </a:cxn>
              <a:cxn ang="f77">
                <a:pos x="f136" y="f135"/>
              </a:cxn>
              <a:cxn ang="f77">
                <a:pos x="f137" y="f138"/>
              </a:cxn>
              <a:cxn ang="f77">
                <a:pos x="f139" y="f140"/>
              </a:cxn>
              <a:cxn ang="f77">
                <a:pos x="f141" y="f142"/>
              </a:cxn>
              <a:cxn ang="f77">
                <a:pos x="f143" y="f144"/>
              </a:cxn>
              <a:cxn ang="f77">
                <a:pos x="f145" y="f142"/>
              </a:cxn>
              <a:cxn ang="f77">
                <a:pos x="f126" y="f127"/>
              </a:cxn>
            </a:cxnLst>
            <a:rect l="f122" t="f125" r="f123" b="f124"/>
            <a:pathLst>
              <a:path w="81" h="43">
                <a:moveTo>
                  <a:pt x="f8" y="f9"/>
                </a:moveTo>
                <a:cubicBezTo>
                  <a:pt x="f8" y="f8"/>
                  <a:pt x="f9" y="f8"/>
                  <a:pt x="f10" y="f7"/>
                </a:cubicBezTo>
                <a:cubicBezTo>
                  <a:pt x="f11" y="f12"/>
                  <a:pt x="f13" y="f11"/>
                  <a:pt x="f14" y="f15"/>
                </a:cubicBezTo>
                <a:cubicBezTo>
                  <a:pt x="f16" y="f17"/>
                  <a:pt x="f5" y="f18"/>
                  <a:pt x="f19" y="f20"/>
                </a:cubicBezTo>
                <a:cubicBezTo>
                  <a:pt x="f21" y="f22"/>
                  <a:pt x="f14" y="f23"/>
                  <a:pt x="f24" y="f23"/>
                </a:cubicBezTo>
                <a:cubicBezTo>
                  <a:pt x="f25" y="f23"/>
                  <a:pt x="f8" y="f23"/>
                  <a:pt x="f26" y="f23"/>
                </a:cubicBezTo>
                <a:cubicBezTo>
                  <a:pt x="f27" y="f20"/>
                  <a:pt x="f28" y="f29"/>
                  <a:pt x="f30" y="f31"/>
                </a:cubicBezTo>
                <a:cubicBezTo>
                  <a:pt x="f32" y="f21"/>
                  <a:pt x="f33" y="f19"/>
                  <a:pt x="f6" y="f5"/>
                </a:cubicBezTo>
                <a:cubicBezTo>
                  <a:pt x="f33" y="f24"/>
                  <a:pt x="f34" y="f22"/>
                  <a:pt x="f35" y="f18"/>
                </a:cubicBezTo>
                <a:cubicBezTo>
                  <a:pt x="f36" y="f13"/>
                  <a:pt x="f37" y="f13"/>
                  <a:pt x="f38" y="f13"/>
                </a:cubicBezTo>
                <a:cubicBezTo>
                  <a:pt x="f39" y="f13"/>
                  <a:pt x="f40" y="f13"/>
                  <a:pt x="f41" y="f18"/>
                </a:cubicBezTo>
                <a:cubicBezTo>
                  <a:pt x="f15" y="f42"/>
                  <a:pt x="f43" y="f44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3" name="Freeform 115">
            <a:extLst>
              <a:ext uri="{FF2B5EF4-FFF2-40B4-BE49-F238E27FC236}">
                <a16:creationId xmlns:a16="http://schemas.microsoft.com/office/drawing/2014/main" id="{F1139819-D993-2B32-3DE1-95A33896C0DA}"/>
              </a:ext>
            </a:extLst>
          </p:cNvPr>
          <p:cNvSpPr/>
          <p:nvPr/>
        </p:nvSpPr>
        <p:spPr>
          <a:xfrm>
            <a:off x="6505571" y="2320920"/>
            <a:ext cx="177795" cy="19208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3"/>
              <a:gd name="f7" fmla="val 57"/>
              <a:gd name="f8" fmla="val 43"/>
              <a:gd name="f9" fmla="val 50"/>
              <a:gd name="f10" fmla="val 39"/>
              <a:gd name="f11" fmla="val 38"/>
              <a:gd name="f12" fmla="val 33"/>
              <a:gd name="f13" fmla="val 55"/>
              <a:gd name="f14" fmla="val 52"/>
              <a:gd name="f15" fmla="val 40"/>
              <a:gd name="f16" fmla="val 48"/>
              <a:gd name="f17" fmla="val 41"/>
              <a:gd name="f18" fmla="val 42"/>
              <a:gd name="f19" fmla="val 31"/>
              <a:gd name="f20" fmla="val 46"/>
              <a:gd name="f21" fmla="val 19"/>
              <a:gd name="f22" fmla="val 49"/>
              <a:gd name="f23" fmla="val 6"/>
              <a:gd name="f24" fmla="val 22"/>
              <a:gd name="f25" fmla="val 18"/>
              <a:gd name="f26" fmla="val 35"/>
              <a:gd name="f27" fmla="val 5"/>
              <a:gd name="f28" fmla="val 51"/>
              <a:gd name="f29" fmla="val 3"/>
              <a:gd name="f30" fmla="val 1"/>
              <a:gd name="f31" fmla="val 4"/>
              <a:gd name="f32" fmla="val 47"/>
              <a:gd name="f33" fmla="val 44"/>
              <a:gd name="f34" fmla="val 9"/>
              <a:gd name="f35" fmla="val 29"/>
              <a:gd name="f36" fmla="val 34"/>
              <a:gd name="f37" fmla="val 16"/>
              <a:gd name="f38" fmla="val 2"/>
              <a:gd name="f39" fmla="val 21"/>
              <a:gd name="f40" fmla="val 45"/>
              <a:gd name="f41" fmla="val 36"/>
              <a:gd name="f42" fmla="+- 0 0 -90"/>
              <a:gd name="f43" fmla="*/ f3 1 53"/>
              <a:gd name="f44" fmla="*/ f4 1 57"/>
              <a:gd name="f45" fmla="val f5"/>
              <a:gd name="f46" fmla="val f6"/>
              <a:gd name="f47" fmla="val f7"/>
              <a:gd name="f48" fmla="*/ f42 f0 1"/>
              <a:gd name="f49" fmla="+- f47 0 f45"/>
              <a:gd name="f50" fmla="+- f46 0 f45"/>
              <a:gd name="f51" fmla="*/ f48 1 f2"/>
              <a:gd name="f52" fmla="*/ f50 1 53"/>
              <a:gd name="f53" fmla="*/ f49 1 57"/>
              <a:gd name="f54" fmla="*/ 43 f50 1"/>
              <a:gd name="f55" fmla="*/ 50 f49 1"/>
              <a:gd name="f56" fmla="*/ 33 f50 1"/>
              <a:gd name="f57" fmla="*/ 55 f49 1"/>
              <a:gd name="f58" fmla="*/ 41 f50 1"/>
              <a:gd name="f59" fmla="*/ 42 f49 1"/>
              <a:gd name="f60" fmla="*/ 49 f50 1"/>
              <a:gd name="f61" fmla="*/ 6 f49 1"/>
              <a:gd name="f62" fmla="*/ 5 f50 1"/>
              <a:gd name="f63" fmla="*/ 51 f49 1"/>
              <a:gd name="f64" fmla="*/ 0 f50 1"/>
              <a:gd name="f65" fmla="*/ 48 f49 1"/>
              <a:gd name="f66" fmla="*/ 9 f50 1"/>
              <a:gd name="f67" fmla="*/ 41 f49 1"/>
              <a:gd name="f68" fmla="*/ 47 f50 1"/>
              <a:gd name="f69" fmla="*/ 4 f49 1"/>
              <a:gd name="f70" fmla="*/ 51 f50 1"/>
              <a:gd name="f71" fmla="*/ 1 f49 1"/>
              <a:gd name="f72" fmla="+- f51 0 f1"/>
              <a:gd name="f73" fmla="*/ f54 1 53"/>
              <a:gd name="f74" fmla="*/ f55 1 57"/>
              <a:gd name="f75" fmla="*/ f56 1 53"/>
              <a:gd name="f76" fmla="*/ f57 1 57"/>
              <a:gd name="f77" fmla="*/ f58 1 53"/>
              <a:gd name="f78" fmla="*/ f59 1 57"/>
              <a:gd name="f79" fmla="*/ f60 1 53"/>
              <a:gd name="f80" fmla="*/ f61 1 57"/>
              <a:gd name="f81" fmla="*/ f62 1 53"/>
              <a:gd name="f82" fmla="*/ f63 1 57"/>
              <a:gd name="f83" fmla="*/ f64 1 53"/>
              <a:gd name="f84" fmla="*/ f65 1 57"/>
              <a:gd name="f85" fmla="*/ f66 1 53"/>
              <a:gd name="f86" fmla="*/ f67 1 57"/>
              <a:gd name="f87" fmla="*/ f68 1 53"/>
              <a:gd name="f88" fmla="*/ f69 1 57"/>
              <a:gd name="f89" fmla="*/ f70 1 53"/>
              <a:gd name="f90" fmla="*/ f71 1 57"/>
              <a:gd name="f91" fmla="*/ 0 1 f52"/>
              <a:gd name="f92" fmla="*/ f46 1 f52"/>
              <a:gd name="f93" fmla="*/ 0 1 f53"/>
              <a:gd name="f94" fmla="*/ f47 1 f53"/>
              <a:gd name="f95" fmla="*/ f73 1 f52"/>
              <a:gd name="f96" fmla="*/ f74 1 f53"/>
              <a:gd name="f97" fmla="*/ f75 1 f52"/>
              <a:gd name="f98" fmla="*/ f76 1 f53"/>
              <a:gd name="f99" fmla="*/ f77 1 f52"/>
              <a:gd name="f100" fmla="*/ f78 1 f53"/>
              <a:gd name="f101" fmla="*/ f79 1 f52"/>
              <a:gd name="f102" fmla="*/ f80 1 f53"/>
              <a:gd name="f103" fmla="*/ f81 1 f52"/>
              <a:gd name="f104" fmla="*/ f82 1 f53"/>
              <a:gd name="f105" fmla="*/ f83 1 f52"/>
              <a:gd name="f106" fmla="*/ f84 1 f53"/>
              <a:gd name="f107" fmla="*/ f85 1 f52"/>
              <a:gd name="f108" fmla="*/ f86 1 f53"/>
              <a:gd name="f109" fmla="*/ f87 1 f52"/>
              <a:gd name="f110" fmla="*/ f88 1 f53"/>
              <a:gd name="f111" fmla="*/ f89 1 f52"/>
              <a:gd name="f112" fmla="*/ f90 1 f53"/>
              <a:gd name="f113" fmla="*/ f91 f43 1"/>
              <a:gd name="f114" fmla="*/ f92 f43 1"/>
              <a:gd name="f115" fmla="*/ f94 f44 1"/>
              <a:gd name="f116" fmla="*/ f93 f44 1"/>
              <a:gd name="f117" fmla="*/ f95 f43 1"/>
              <a:gd name="f118" fmla="*/ f96 f44 1"/>
              <a:gd name="f119" fmla="*/ f97 f43 1"/>
              <a:gd name="f120" fmla="*/ f98 f44 1"/>
              <a:gd name="f121" fmla="*/ f99 f43 1"/>
              <a:gd name="f122" fmla="*/ f100 f44 1"/>
              <a:gd name="f123" fmla="*/ f101 f43 1"/>
              <a:gd name="f124" fmla="*/ f102 f44 1"/>
              <a:gd name="f125" fmla="*/ f103 f43 1"/>
              <a:gd name="f126" fmla="*/ f104 f44 1"/>
              <a:gd name="f127" fmla="*/ f105 f43 1"/>
              <a:gd name="f128" fmla="*/ f106 f44 1"/>
              <a:gd name="f129" fmla="*/ f107 f43 1"/>
              <a:gd name="f130" fmla="*/ f108 f44 1"/>
              <a:gd name="f131" fmla="*/ f109 f43 1"/>
              <a:gd name="f132" fmla="*/ f110 f44 1"/>
              <a:gd name="f133" fmla="*/ f111 f43 1"/>
              <a:gd name="f134" fmla="*/ f112 f4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2">
                <a:pos x="f117" y="f118"/>
              </a:cxn>
              <a:cxn ang="f72">
                <a:pos x="f119" y="f120"/>
              </a:cxn>
              <a:cxn ang="f72">
                <a:pos x="f121" y="f122"/>
              </a:cxn>
              <a:cxn ang="f72">
                <a:pos x="f123" y="f124"/>
              </a:cxn>
              <a:cxn ang="f72">
                <a:pos x="f125" y="f126"/>
              </a:cxn>
              <a:cxn ang="f72">
                <a:pos x="f127" y="f128"/>
              </a:cxn>
              <a:cxn ang="f72">
                <a:pos x="f129" y="f130"/>
              </a:cxn>
              <a:cxn ang="f72">
                <a:pos x="f131" y="f132"/>
              </a:cxn>
              <a:cxn ang="f72">
                <a:pos x="f133" y="f134"/>
              </a:cxn>
              <a:cxn ang="f72">
                <a:pos x="f133" y="f124"/>
              </a:cxn>
              <a:cxn ang="f72">
                <a:pos x="f117" y="f118"/>
              </a:cxn>
            </a:cxnLst>
            <a:rect l="f113" t="f116" r="f114" b="f115"/>
            <a:pathLst>
              <a:path w="53" h="57">
                <a:moveTo>
                  <a:pt x="f8" y="f9"/>
                </a:moveTo>
                <a:cubicBezTo>
                  <a:pt x="f10" y="f9"/>
                  <a:pt x="f11" y="f7"/>
                  <a:pt x="f12" y="f13"/>
                </a:cubicBezTo>
                <a:cubicBezTo>
                  <a:pt x="f11" y="f14"/>
                  <a:pt x="f15" y="f16"/>
                  <a:pt x="f17" y="f18"/>
                </a:cubicBezTo>
                <a:cubicBezTo>
                  <a:pt x="f8" y="f19"/>
                  <a:pt x="f20" y="f21"/>
                  <a:pt x="f22" y="f23"/>
                </a:cubicBezTo>
                <a:cubicBezTo>
                  <a:pt x="f12" y="f24"/>
                  <a:pt x="f25" y="f26"/>
                  <a:pt x="f27" y="f28"/>
                </a:cubicBezTo>
                <a:cubicBezTo>
                  <a:pt x="f29" y="f9"/>
                  <a:pt x="f30" y="f22"/>
                  <a:pt x="f5" y="f16"/>
                </a:cubicBezTo>
                <a:cubicBezTo>
                  <a:pt x="f31" y="f32"/>
                  <a:pt x="f23" y="f33"/>
                  <a:pt x="f34" y="f17"/>
                </a:cubicBezTo>
                <a:cubicBezTo>
                  <a:pt x="f24" y="f35"/>
                  <a:pt x="f36" y="f37"/>
                  <a:pt x="f32" y="f31"/>
                </a:cubicBezTo>
                <a:cubicBezTo>
                  <a:pt x="f16" y="f29"/>
                  <a:pt x="f22" y="f5"/>
                  <a:pt x="f28" y="f30"/>
                </a:cubicBezTo>
                <a:cubicBezTo>
                  <a:pt x="f6" y="f38"/>
                  <a:pt x="f14" y="f27"/>
                  <a:pt x="f28" y="f23"/>
                </a:cubicBezTo>
                <a:cubicBezTo>
                  <a:pt x="f22" y="f39"/>
                  <a:pt x="f40" y="f41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4" name="Freeform 116">
            <a:extLst>
              <a:ext uri="{FF2B5EF4-FFF2-40B4-BE49-F238E27FC236}">
                <a16:creationId xmlns:a16="http://schemas.microsoft.com/office/drawing/2014/main" id="{55CE2541-0BC0-46C8-82C6-4427F6EE8AEE}"/>
              </a:ext>
            </a:extLst>
          </p:cNvPr>
          <p:cNvSpPr/>
          <p:nvPr/>
        </p:nvSpPr>
        <p:spPr>
          <a:xfrm>
            <a:off x="6418265" y="2279654"/>
            <a:ext cx="231772" cy="11112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9"/>
              <a:gd name="f7" fmla="val 33"/>
              <a:gd name="f8" fmla="val 29"/>
              <a:gd name="f9" fmla="val 28"/>
              <a:gd name="f10" fmla="val 31"/>
              <a:gd name="f11" fmla="val 30"/>
              <a:gd name="f12" fmla="val 27"/>
              <a:gd name="f13" fmla="val 40"/>
              <a:gd name="f14" fmla="val 22"/>
              <a:gd name="f15" fmla="val 50"/>
              <a:gd name="f16" fmla="val 12"/>
              <a:gd name="f17" fmla="val 61"/>
              <a:gd name="f18" fmla="val 4"/>
              <a:gd name="f19" fmla="val 41"/>
              <a:gd name="f20" fmla="val 2"/>
              <a:gd name="f21" fmla="val 3"/>
              <a:gd name="f22" fmla="val 1"/>
              <a:gd name="f23" fmla="val 42"/>
              <a:gd name="f24" fmla="val 62"/>
              <a:gd name="f25" fmla="val 64"/>
              <a:gd name="f26" fmla="val 67"/>
              <a:gd name="f27" fmla="val 68"/>
              <a:gd name="f28" fmla="val 5"/>
              <a:gd name="f29" fmla="val 65"/>
              <a:gd name="f30" fmla="val 6"/>
              <a:gd name="f31" fmla="val 7"/>
              <a:gd name="f32" fmla="val 54"/>
              <a:gd name="f33" fmla="val 14"/>
              <a:gd name="f34" fmla="val 45"/>
              <a:gd name="f35" fmla="val 20"/>
              <a:gd name="f36" fmla="val 35"/>
              <a:gd name="f37" fmla="val 32"/>
              <a:gd name="f38" fmla="+- 0 0 -90"/>
              <a:gd name="f39" fmla="*/ f3 1 69"/>
              <a:gd name="f40" fmla="*/ f4 1 33"/>
              <a:gd name="f41" fmla="val f5"/>
              <a:gd name="f42" fmla="val f6"/>
              <a:gd name="f43" fmla="val f7"/>
              <a:gd name="f44" fmla="*/ f38 f0 1"/>
              <a:gd name="f45" fmla="+- f43 0 f41"/>
              <a:gd name="f46" fmla="+- f42 0 f41"/>
              <a:gd name="f47" fmla="*/ f44 1 f2"/>
              <a:gd name="f48" fmla="*/ f46 1 69"/>
              <a:gd name="f49" fmla="*/ f45 1 33"/>
              <a:gd name="f50" fmla="*/ 29 f46 1"/>
              <a:gd name="f51" fmla="*/ 33 f45 1"/>
              <a:gd name="f52" fmla="*/ 27 f46 1"/>
              <a:gd name="f53" fmla="*/ 28 f45 1"/>
              <a:gd name="f54" fmla="*/ 61 f46 1"/>
              <a:gd name="f55" fmla="*/ 4 f45 1"/>
              <a:gd name="f56" fmla="*/ 2 f46 1"/>
              <a:gd name="f57" fmla="*/ 1 f45 1"/>
              <a:gd name="f58" fmla="*/ 62 f46 1"/>
              <a:gd name="f59" fmla="*/ 68 f46 1"/>
              <a:gd name="f60" fmla="*/ 2 f45 1"/>
              <a:gd name="f61" fmla="*/ 64 f46 1"/>
              <a:gd name="f62" fmla="*/ 7 f45 1"/>
              <a:gd name="f63" fmla="*/ 35 f46 1"/>
              <a:gd name="f64" fmla="*/ 27 f45 1"/>
              <a:gd name="f65" fmla="+- f47 0 f1"/>
              <a:gd name="f66" fmla="*/ f50 1 69"/>
              <a:gd name="f67" fmla="*/ f51 1 33"/>
              <a:gd name="f68" fmla="*/ f52 1 69"/>
              <a:gd name="f69" fmla="*/ f53 1 33"/>
              <a:gd name="f70" fmla="*/ f54 1 69"/>
              <a:gd name="f71" fmla="*/ f55 1 33"/>
              <a:gd name="f72" fmla="*/ f56 1 69"/>
              <a:gd name="f73" fmla="*/ f57 1 33"/>
              <a:gd name="f74" fmla="*/ f58 1 69"/>
              <a:gd name="f75" fmla="*/ f59 1 69"/>
              <a:gd name="f76" fmla="*/ f60 1 33"/>
              <a:gd name="f77" fmla="*/ f61 1 69"/>
              <a:gd name="f78" fmla="*/ f62 1 33"/>
              <a:gd name="f79" fmla="*/ f63 1 69"/>
              <a:gd name="f80" fmla="*/ f64 1 33"/>
              <a:gd name="f81" fmla="*/ 0 1 f48"/>
              <a:gd name="f82" fmla="*/ f42 1 f48"/>
              <a:gd name="f83" fmla="*/ 0 1 f49"/>
              <a:gd name="f84" fmla="*/ f43 1 f49"/>
              <a:gd name="f85" fmla="*/ f66 1 f48"/>
              <a:gd name="f86" fmla="*/ f67 1 f49"/>
              <a:gd name="f87" fmla="*/ f68 1 f48"/>
              <a:gd name="f88" fmla="*/ f69 1 f49"/>
              <a:gd name="f89" fmla="*/ f70 1 f48"/>
              <a:gd name="f90" fmla="*/ f71 1 f49"/>
              <a:gd name="f91" fmla="*/ f72 1 f48"/>
              <a:gd name="f92" fmla="*/ f73 1 f49"/>
              <a:gd name="f93" fmla="*/ f74 1 f48"/>
              <a:gd name="f94" fmla="*/ f75 1 f48"/>
              <a:gd name="f95" fmla="*/ f76 1 f49"/>
              <a:gd name="f96" fmla="*/ f77 1 f48"/>
              <a:gd name="f97" fmla="*/ f78 1 f49"/>
              <a:gd name="f98" fmla="*/ f79 1 f48"/>
              <a:gd name="f99" fmla="*/ f80 1 f49"/>
              <a:gd name="f100" fmla="*/ f81 f39 1"/>
              <a:gd name="f101" fmla="*/ f82 f39 1"/>
              <a:gd name="f102" fmla="*/ f84 f40 1"/>
              <a:gd name="f103" fmla="*/ f83 f40 1"/>
              <a:gd name="f104" fmla="*/ f85 f39 1"/>
              <a:gd name="f105" fmla="*/ f86 f40 1"/>
              <a:gd name="f106" fmla="*/ f87 f39 1"/>
              <a:gd name="f107" fmla="*/ f88 f40 1"/>
              <a:gd name="f108" fmla="*/ f89 f39 1"/>
              <a:gd name="f109" fmla="*/ f90 f40 1"/>
              <a:gd name="f110" fmla="*/ f91 f39 1"/>
              <a:gd name="f111" fmla="*/ f92 f40 1"/>
              <a:gd name="f112" fmla="*/ f93 f39 1"/>
              <a:gd name="f113" fmla="*/ f94 f39 1"/>
              <a:gd name="f114" fmla="*/ f95 f40 1"/>
              <a:gd name="f115" fmla="*/ f96 f39 1"/>
              <a:gd name="f116" fmla="*/ f97 f40 1"/>
              <a:gd name="f117" fmla="*/ f98 f39 1"/>
              <a:gd name="f118" fmla="*/ f99 f4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5">
                <a:pos x="f104" y="f105"/>
              </a:cxn>
              <a:cxn ang="f65">
                <a:pos x="f106" y="f107"/>
              </a:cxn>
              <a:cxn ang="f65">
                <a:pos x="f108" y="f109"/>
              </a:cxn>
              <a:cxn ang="f65">
                <a:pos x="f110" y="f109"/>
              </a:cxn>
              <a:cxn ang="f65">
                <a:pos x="f110" y="f111"/>
              </a:cxn>
              <a:cxn ang="f65">
                <a:pos x="f112" y="f111"/>
              </a:cxn>
              <a:cxn ang="f65">
                <a:pos x="f113" y="f114"/>
              </a:cxn>
              <a:cxn ang="f65">
                <a:pos x="f115" y="f116"/>
              </a:cxn>
              <a:cxn ang="f65">
                <a:pos x="f117" y="f118"/>
              </a:cxn>
              <a:cxn ang="f65">
                <a:pos x="f104" y="f105"/>
              </a:cxn>
            </a:cxnLst>
            <a:rect l="f100" t="f103" r="f101" b="f102"/>
            <a:pathLst>
              <a:path w="69" h="33">
                <a:moveTo>
                  <a:pt x="f8" y="f7"/>
                </a:moveTo>
                <a:cubicBezTo>
                  <a:pt x="f9" y="f10"/>
                  <a:pt x="f9" y="f11"/>
                  <a:pt x="f12" y="f9"/>
                </a:cubicBezTo>
                <a:cubicBezTo>
                  <a:pt x="f13" y="f14"/>
                  <a:pt x="f15" y="f16"/>
                  <a:pt x="f17" y="f18"/>
                </a:cubicBezTo>
                <a:cubicBezTo>
                  <a:pt x="f19" y="f18"/>
                  <a:pt x="f14" y="f18"/>
                  <a:pt x="f20" y="f18"/>
                </a:cubicBezTo>
                <a:cubicBezTo>
                  <a:pt x="f5" y="f21"/>
                  <a:pt x="f5" y="f20"/>
                  <a:pt x="f20" y="f22"/>
                </a:cubicBezTo>
                <a:cubicBezTo>
                  <a:pt x="f14" y="f22"/>
                  <a:pt x="f23" y="f22"/>
                  <a:pt x="f24" y="f22"/>
                </a:cubicBezTo>
                <a:cubicBezTo>
                  <a:pt x="f25" y="f22"/>
                  <a:pt x="f26" y="f5"/>
                  <a:pt x="f27" y="f20"/>
                </a:cubicBezTo>
                <a:cubicBezTo>
                  <a:pt x="f6" y="f28"/>
                  <a:pt x="f29" y="f30"/>
                  <a:pt x="f25" y="f31"/>
                </a:cubicBezTo>
                <a:cubicBezTo>
                  <a:pt x="f32" y="f33"/>
                  <a:pt x="f34" y="f35"/>
                  <a:pt x="f36" y="f12"/>
                </a:cubicBezTo>
                <a:cubicBezTo>
                  <a:pt x="f37" y="f8"/>
                  <a:pt x="f11" y="f10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5" name="Freeform 117">
            <a:extLst>
              <a:ext uri="{FF2B5EF4-FFF2-40B4-BE49-F238E27FC236}">
                <a16:creationId xmlns:a16="http://schemas.microsoft.com/office/drawing/2014/main" id="{2DF3E678-6B78-2924-DD86-9D802DFD0FE5}"/>
              </a:ext>
            </a:extLst>
          </p:cNvPr>
          <p:cNvSpPr/>
          <p:nvPr/>
        </p:nvSpPr>
        <p:spPr>
          <a:xfrm>
            <a:off x="1006480" y="1744666"/>
            <a:ext cx="304796" cy="15398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1"/>
              <a:gd name="f7" fmla="val 46"/>
              <a:gd name="f8" fmla="val 89"/>
              <a:gd name="f9" fmla="val 1"/>
              <a:gd name="f10" fmla="val 2"/>
              <a:gd name="f11" fmla="val 90"/>
              <a:gd name="f12" fmla="val 3"/>
              <a:gd name="f13" fmla="val 70"/>
              <a:gd name="f14" fmla="val 19"/>
              <a:gd name="f15" fmla="val 31"/>
              <a:gd name="f16" fmla="val 21"/>
              <a:gd name="f17" fmla="val 39"/>
              <a:gd name="f18" fmla="val 14"/>
              <a:gd name="f19" fmla="val 42"/>
              <a:gd name="f20" fmla="val 6"/>
              <a:gd name="f21" fmla="val 41"/>
              <a:gd name="f22" fmla="val 8"/>
              <a:gd name="f23" fmla="val 40"/>
              <a:gd name="f24" fmla="val 11"/>
              <a:gd name="f25" fmla="val 13"/>
              <a:gd name="f26" fmla="val 38"/>
              <a:gd name="f27" fmla="val 15"/>
              <a:gd name="f28" fmla="val 36"/>
              <a:gd name="f29" fmla="val 18"/>
              <a:gd name="f30" fmla="val 35"/>
              <a:gd name="f31" fmla="val 34"/>
              <a:gd name="f32" fmla="val 43"/>
              <a:gd name="f33" fmla="val 27"/>
              <a:gd name="f34" fmla="val 63"/>
              <a:gd name="f35" fmla="val 16"/>
              <a:gd name="f36" fmla="val 83"/>
              <a:gd name="f37" fmla="val 85"/>
              <a:gd name="f38" fmla="val 86"/>
              <a:gd name="f39" fmla="+- 0 0 -90"/>
              <a:gd name="f40" fmla="*/ f3 1 91"/>
              <a:gd name="f41" fmla="*/ f4 1 46"/>
              <a:gd name="f42" fmla="val f5"/>
              <a:gd name="f43" fmla="val f6"/>
              <a:gd name="f44" fmla="val f7"/>
              <a:gd name="f45" fmla="*/ f39 f0 1"/>
              <a:gd name="f46" fmla="+- f44 0 f42"/>
              <a:gd name="f47" fmla="+- f43 0 f42"/>
              <a:gd name="f48" fmla="*/ f45 1 f2"/>
              <a:gd name="f49" fmla="*/ f47 1 91"/>
              <a:gd name="f50" fmla="*/ f46 1 46"/>
              <a:gd name="f51" fmla="*/ 89 f47 1"/>
              <a:gd name="f52" fmla="*/ 1 f46 1"/>
              <a:gd name="f53" fmla="*/ 91 f47 1"/>
              <a:gd name="f54" fmla="*/ 3 f46 1"/>
              <a:gd name="f55" fmla="*/ 21 f47 1"/>
              <a:gd name="f56" fmla="*/ 39 f46 1"/>
              <a:gd name="f57" fmla="*/ 0 f47 1"/>
              <a:gd name="f58" fmla="*/ 46 f46 1"/>
              <a:gd name="f59" fmla="*/ 6 f47 1"/>
              <a:gd name="f60" fmla="*/ 41 f46 1"/>
              <a:gd name="f61" fmla="*/ 13 f47 1"/>
              <a:gd name="f62" fmla="*/ 38 f46 1"/>
              <a:gd name="f63" fmla="*/ 34 f46 1"/>
              <a:gd name="f64" fmla="*/ 83 f47 1"/>
              <a:gd name="f65" fmla="+- f48 0 f1"/>
              <a:gd name="f66" fmla="*/ f51 1 91"/>
              <a:gd name="f67" fmla="*/ f52 1 46"/>
              <a:gd name="f68" fmla="*/ f53 1 91"/>
              <a:gd name="f69" fmla="*/ f54 1 46"/>
              <a:gd name="f70" fmla="*/ f55 1 91"/>
              <a:gd name="f71" fmla="*/ f56 1 46"/>
              <a:gd name="f72" fmla="*/ f57 1 91"/>
              <a:gd name="f73" fmla="*/ f58 1 46"/>
              <a:gd name="f74" fmla="*/ f59 1 91"/>
              <a:gd name="f75" fmla="*/ f60 1 46"/>
              <a:gd name="f76" fmla="*/ f61 1 91"/>
              <a:gd name="f77" fmla="*/ f62 1 46"/>
              <a:gd name="f78" fmla="*/ f63 1 46"/>
              <a:gd name="f79" fmla="*/ f64 1 91"/>
              <a:gd name="f80" fmla="*/ 0 1 f49"/>
              <a:gd name="f81" fmla="*/ f43 1 f49"/>
              <a:gd name="f82" fmla="*/ 0 1 f50"/>
              <a:gd name="f83" fmla="*/ f44 1 f50"/>
              <a:gd name="f84" fmla="*/ f66 1 f49"/>
              <a:gd name="f85" fmla="*/ f67 1 f50"/>
              <a:gd name="f86" fmla="*/ f68 1 f49"/>
              <a:gd name="f87" fmla="*/ f69 1 f50"/>
              <a:gd name="f88" fmla="*/ f70 1 f49"/>
              <a:gd name="f89" fmla="*/ f71 1 f50"/>
              <a:gd name="f90" fmla="*/ f72 1 f49"/>
              <a:gd name="f91" fmla="*/ f73 1 f50"/>
              <a:gd name="f92" fmla="*/ f74 1 f49"/>
              <a:gd name="f93" fmla="*/ f75 1 f50"/>
              <a:gd name="f94" fmla="*/ f76 1 f49"/>
              <a:gd name="f95" fmla="*/ f77 1 f50"/>
              <a:gd name="f96" fmla="*/ f78 1 f50"/>
              <a:gd name="f97" fmla="*/ f79 1 f49"/>
              <a:gd name="f98" fmla="*/ f80 f40 1"/>
              <a:gd name="f99" fmla="*/ f81 f40 1"/>
              <a:gd name="f100" fmla="*/ f83 f41 1"/>
              <a:gd name="f101" fmla="*/ f82 f41 1"/>
              <a:gd name="f102" fmla="*/ f84 f40 1"/>
              <a:gd name="f103" fmla="*/ f85 f41 1"/>
              <a:gd name="f104" fmla="*/ f86 f40 1"/>
              <a:gd name="f105" fmla="*/ f87 f41 1"/>
              <a:gd name="f106" fmla="*/ f88 f40 1"/>
              <a:gd name="f107" fmla="*/ f89 f41 1"/>
              <a:gd name="f108" fmla="*/ f90 f40 1"/>
              <a:gd name="f109" fmla="*/ f91 f41 1"/>
              <a:gd name="f110" fmla="*/ f92 f40 1"/>
              <a:gd name="f111" fmla="*/ f93 f41 1"/>
              <a:gd name="f112" fmla="*/ f94 f40 1"/>
              <a:gd name="f113" fmla="*/ f95 f41 1"/>
              <a:gd name="f114" fmla="*/ f96 f41 1"/>
              <a:gd name="f115" fmla="*/ f97 f4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5">
                <a:pos x="f102" y="f103"/>
              </a:cxn>
              <a:cxn ang="f65">
                <a:pos x="f104" y="f105"/>
              </a:cxn>
              <a:cxn ang="f65">
                <a:pos x="f106" y="f107"/>
              </a:cxn>
              <a:cxn ang="f65">
                <a:pos x="f108" y="f109"/>
              </a:cxn>
              <a:cxn ang="f65">
                <a:pos x="f110" y="f111"/>
              </a:cxn>
              <a:cxn ang="f65">
                <a:pos x="f112" y="f113"/>
              </a:cxn>
              <a:cxn ang="f65">
                <a:pos x="f106" y="f114"/>
              </a:cxn>
              <a:cxn ang="f65">
                <a:pos x="f115" y="f105"/>
              </a:cxn>
              <a:cxn ang="f65">
                <a:pos x="f102" y="f103"/>
              </a:cxn>
            </a:cxnLst>
            <a:rect l="f98" t="f101" r="f99" b="f100"/>
            <a:pathLst>
              <a:path w="91" h="46">
                <a:moveTo>
                  <a:pt x="f8" y="f9"/>
                </a:moveTo>
                <a:cubicBezTo>
                  <a:pt x="f8" y="f10"/>
                  <a:pt x="f11" y="f10"/>
                  <a:pt x="f6" y="f12"/>
                </a:cubicBezTo>
                <a:cubicBezTo>
                  <a:pt x="f13" y="f14"/>
                  <a:pt x="f7" y="f15"/>
                  <a:pt x="f16" y="f17"/>
                </a:cubicBezTo>
                <a:cubicBezTo>
                  <a:pt x="f18" y="f19"/>
                  <a:pt x="f20" y="f19"/>
                  <a:pt x="f5" y="f7"/>
                </a:cubicBezTo>
                <a:cubicBezTo>
                  <a:pt x="f5" y="f19"/>
                  <a:pt x="f12" y="f19"/>
                  <a:pt x="f20" y="f21"/>
                </a:cubicBezTo>
                <a:cubicBezTo>
                  <a:pt x="f22" y="f23"/>
                  <a:pt x="f24" y="f23"/>
                  <a:pt x="f25" y="f26"/>
                </a:cubicBezTo>
                <a:cubicBezTo>
                  <a:pt x="f27" y="f28"/>
                  <a:pt x="f29" y="f30"/>
                  <a:pt x="f16" y="f31"/>
                </a:cubicBezTo>
                <a:cubicBezTo>
                  <a:pt x="f32" y="f33"/>
                  <a:pt x="f34" y="f35"/>
                  <a:pt x="f36" y="f12"/>
                </a:cubicBezTo>
                <a:cubicBezTo>
                  <a:pt x="f37" y="f10"/>
                  <a:pt x="f38" y="f5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6" name="Freeform 118">
            <a:extLst>
              <a:ext uri="{FF2B5EF4-FFF2-40B4-BE49-F238E27FC236}">
                <a16:creationId xmlns:a16="http://schemas.microsoft.com/office/drawing/2014/main" id="{7790C6BF-1B87-1CEB-1C40-7BEC74DBEC9B}"/>
              </a:ext>
            </a:extLst>
          </p:cNvPr>
          <p:cNvSpPr/>
          <p:nvPr/>
        </p:nvSpPr>
        <p:spPr>
          <a:xfrm>
            <a:off x="6430966" y="2071692"/>
            <a:ext cx="222254" cy="1777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6"/>
              <a:gd name="f7" fmla="val 53"/>
              <a:gd name="f8" fmla="val 21"/>
              <a:gd name="f9" fmla="val 45"/>
              <a:gd name="f10" fmla="val 43"/>
              <a:gd name="f11" fmla="val 16"/>
              <a:gd name="f12" fmla="val 44"/>
              <a:gd name="f13" fmla="val 19"/>
              <a:gd name="f14" fmla="val 41"/>
              <a:gd name="f15" fmla="val 32"/>
              <a:gd name="f16" fmla="val 46"/>
              <a:gd name="f17" fmla="val 60"/>
              <a:gd name="f18" fmla="val 48"/>
              <a:gd name="f19" fmla="val 61"/>
              <a:gd name="f20" fmla="val 47"/>
              <a:gd name="f21" fmla="val 54"/>
              <a:gd name="f22" fmla="val 35"/>
              <a:gd name="f23" fmla="val 28"/>
              <a:gd name="f24" fmla="val 23"/>
              <a:gd name="f25" fmla="val 29"/>
              <a:gd name="f26" fmla="val 17"/>
              <a:gd name="f27" fmla="val 11"/>
              <a:gd name="f28" fmla="val 18"/>
              <a:gd name="f29" fmla="val 5"/>
              <a:gd name="f30" fmla="val 13"/>
              <a:gd name="f31" fmla="val 2"/>
              <a:gd name="f32" fmla="val 3"/>
              <a:gd name="f33" fmla="val 6"/>
              <a:gd name="f34" fmla="val 12"/>
              <a:gd name="f35" fmla="val 33"/>
              <a:gd name="f36" fmla="val 31"/>
              <a:gd name="f37" fmla="val 63"/>
              <a:gd name="f38" fmla="val 65"/>
              <a:gd name="f39" fmla="val 50"/>
              <a:gd name="f40" fmla="val 64"/>
              <a:gd name="f41" fmla="val 51"/>
              <a:gd name="f42" fmla="val 58"/>
              <a:gd name="f43" fmla="val 49"/>
              <a:gd name="f44" fmla="val 34"/>
              <a:gd name="f45" fmla="+- 0 0 -90"/>
              <a:gd name="f46" fmla="*/ f3 1 66"/>
              <a:gd name="f47" fmla="*/ f4 1 53"/>
              <a:gd name="f48" fmla="val f5"/>
              <a:gd name="f49" fmla="val f6"/>
              <a:gd name="f50" fmla="val f7"/>
              <a:gd name="f51" fmla="*/ f45 f0 1"/>
              <a:gd name="f52" fmla="+- f50 0 f48"/>
              <a:gd name="f53" fmla="+- f49 0 f48"/>
              <a:gd name="f54" fmla="*/ f51 1 f2"/>
              <a:gd name="f55" fmla="*/ f53 1 66"/>
              <a:gd name="f56" fmla="*/ f52 1 53"/>
              <a:gd name="f57" fmla="*/ 21 f53 1"/>
              <a:gd name="f58" fmla="*/ 45 f52 1"/>
              <a:gd name="f59" fmla="*/ 19 f53 1"/>
              <a:gd name="f60" fmla="*/ 41 f52 1"/>
              <a:gd name="f61" fmla="*/ 60 f53 1"/>
              <a:gd name="f62" fmla="*/ 48 f52 1"/>
              <a:gd name="f63" fmla="*/ 61 f53 1"/>
              <a:gd name="f64" fmla="*/ 47 f52 1"/>
              <a:gd name="f65" fmla="*/ 41 f53 1"/>
              <a:gd name="f66" fmla="*/ 28 f52 1"/>
              <a:gd name="f67" fmla="*/ 23 f53 1"/>
              <a:gd name="f68" fmla="*/ 11 f52 1"/>
              <a:gd name="f69" fmla="*/ 5 f53 1"/>
              <a:gd name="f70" fmla="*/ 5 f52 1"/>
              <a:gd name="f71" fmla="*/ 0 f53 1"/>
              <a:gd name="f72" fmla="*/ 2 f52 1"/>
              <a:gd name="f73" fmla="*/ 65 f53 1"/>
              <a:gd name="f74" fmla="*/ 50 f52 1"/>
              <a:gd name="f75" fmla="*/ 58 f53 1"/>
              <a:gd name="f76" fmla="*/ 51 f52 1"/>
              <a:gd name="f77" fmla="+- f54 0 f1"/>
              <a:gd name="f78" fmla="*/ f57 1 66"/>
              <a:gd name="f79" fmla="*/ f58 1 53"/>
              <a:gd name="f80" fmla="*/ f59 1 66"/>
              <a:gd name="f81" fmla="*/ f60 1 53"/>
              <a:gd name="f82" fmla="*/ f61 1 66"/>
              <a:gd name="f83" fmla="*/ f62 1 53"/>
              <a:gd name="f84" fmla="*/ f63 1 66"/>
              <a:gd name="f85" fmla="*/ f64 1 53"/>
              <a:gd name="f86" fmla="*/ f65 1 66"/>
              <a:gd name="f87" fmla="*/ f66 1 53"/>
              <a:gd name="f88" fmla="*/ f67 1 66"/>
              <a:gd name="f89" fmla="*/ f68 1 53"/>
              <a:gd name="f90" fmla="*/ f69 1 66"/>
              <a:gd name="f91" fmla="*/ f70 1 53"/>
              <a:gd name="f92" fmla="*/ f71 1 66"/>
              <a:gd name="f93" fmla="*/ f72 1 53"/>
              <a:gd name="f94" fmla="*/ f73 1 66"/>
              <a:gd name="f95" fmla="*/ f74 1 53"/>
              <a:gd name="f96" fmla="*/ f75 1 66"/>
              <a:gd name="f97" fmla="*/ f76 1 53"/>
              <a:gd name="f98" fmla="*/ 0 1 f55"/>
              <a:gd name="f99" fmla="*/ f49 1 f55"/>
              <a:gd name="f100" fmla="*/ 0 1 f56"/>
              <a:gd name="f101" fmla="*/ f50 1 f56"/>
              <a:gd name="f102" fmla="*/ f78 1 f55"/>
              <a:gd name="f103" fmla="*/ f79 1 f56"/>
              <a:gd name="f104" fmla="*/ f80 1 f55"/>
              <a:gd name="f105" fmla="*/ f81 1 f56"/>
              <a:gd name="f106" fmla="*/ f82 1 f55"/>
              <a:gd name="f107" fmla="*/ f83 1 f56"/>
              <a:gd name="f108" fmla="*/ f84 1 f55"/>
              <a:gd name="f109" fmla="*/ f85 1 f56"/>
              <a:gd name="f110" fmla="*/ f86 1 f55"/>
              <a:gd name="f111" fmla="*/ f87 1 f56"/>
              <a:gd name="f112" fmla="*/ f88 1 f55"/>
              <a:gd name="f113" fmla="*/ f89 1 f56"/>
              <a:gd name="f114" fmla="*/ f90 1 f55"/>
              <a:gd name="f115" fmla="*/ f91 1 f56"/>
              <a:gd name="f116" fmla="*/ f92 1 f55"/>
              <a:gd name="f117" fmla="*/ f93 1 f56"/>
              <a:gd name="f118" fmla="*/ f94 1 f55"/>
              <a:gd name="f119" fmla="*/ f95 1 f56"/>
              <a:gd name="f120" fmla="*/ f96 1 f55"/>
              <a:gd name="f121" fmla="*/ f97 1 f56"/>
              <a:gd name="f122" fmla="*/ f98 f46 1"/>
              <a:gd name="f123" fmla="*/ f99 f46 1"/>
              <a:gd name="f124" fmla="*/ f101 f47 1"/>
              <a:gd name="f125" fmla="*/ f100 f47 1"/>
              <a:gd name="f126" fmla="*/ f102 f46 1"/>
              <a:gd name="f127" fmla="*/ f103 f47 1"/>
              <a:gd name="f128" fmla="*/ f104 f46 1"/>
              <a:gd name="f129" fmla="*/ f105 f47 1"/>
              <a:gd name="f130" fmla="*/ f106 f46 1"/>
              <a:gd name="f131" fmla="*/ f107 f47 1"/>
              <a:gd name="f132" fmla="*/ f108 f46 1"/>
              <a:gd name="f133" fmla="*/ f109 f47 1"/>
              <a:gd name="f134" fmla="*/ f110 f46 1"/>
              <a:gd name="f135" fmla="*/ f111 f47 1"/>
              <a:gd name="f136" fmla="*/ f112 f46 1"/>
              <a:gd name="f137" fmla="*/ f113 f47 1"/>
              <a:gd name="f138" fmla="*/ f114 f46 1"/>
              <a:gd name="f139" fmla="*/ f115 f47 1"/>
              <a:gd name="f140" fmla="*/ f116 f46 1"/>
              <a:gd name="f141" fmla="*/ f117 f47 1"/>
              <a:gd name="f142" fmla="*/ f118 f46 1"/>
              <a:gd name="f143" fmla="*/ f119 f47 1"/>
              <a:gd name="f144" fmla="*/ f120 f46 1"/>
              <a:gd name="f145" fmla="*/ f121 f4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7">
                <a:pos x="f126" y="f127"/>
              </a:cxn>
              <a:cxn ang="f77">
                <a:pos x="f128" y="f129"/>
              </a:cxn>
              <a:cxn ang="f77">
                <a:pos x="f130" y="f131"/>
              </a:cxn>
              <a:cxn ang="f77">
                <a:pos x="f132" y="f133"/>
              </a:cxn>
              <a:cxn ang="f77">
                <a:pos x="f134" y="f135"/>
              </a:cxn>
              <a:cxn ang="f77">
                <a:pos x="f136" y="f137"/>
              </a:cxn>
              <a:cxn ang="f77">
                <a:pos x="f138" y="f139"/>
              </a:cxn>
              <a:cxn ang="f77">
                <a:pos x="f140" y="f139"/>
              </a:cxn>
              <a:cxn ang="f77">
                <a:pos x="f128" y="f141"/>
              </a:cxn>
              <a:cxn ang="f77">
                <a:pos x="f132" y="f127"/>
              </a:cxn>
              <a:cxn ang="f77">
                <a:pos x="f142" y="f143"/>
              </a:cxn>
              <a:cxn ang="f77">
                <a:pos x="f144" y="f145"/>
              </a:cxn>
              <a:cxn ang="f77">
                <a:pos x="f126" y="f127"/>
              </a:cxn>
            </a:cxnLst>
            <a:rect l="f122" t="f125" r="f123" b="f124"/>
            <a:pathLst>
              <a:path w="66" h="53">
                <a:moveTo>
                  <a:pt x="f8" y="f9"/>
                </a:moveTo>
                <a:cubicBezTo>
                  <a:pt x="f8" y="f10"/>
                  <a:pt x="f11" y="f12"/>
                  <a:pt x="f13" y="f14"/>
                </a:cubicBezTo>
                <a:cubicBezTo>
                  <a:pt x="f15" y="f9"/>
                  <a:pt x="f16" y="f16"/>
                  <a:pt x="f17" y="f18"/>
                </a:cubicBezTo>
                <a:cubicBezTo>
                  <a:pt x="f17" y="f18"/>
                  <a:pt x="f19" y="f20"/>
                  <a:pt x="f19" y="f20"/>
                </a:cubicBezTo>
                <a:cubicBezTo>
                  <a:pt x="f21" y="f14"/>
                  <a:pt x="f18" y="f22"/>
                  <a:pt x="f14" y="f23"/>
                </a:cubicBezTo>
                <a:cubicBezTo>
                  <a:pt x="f22" y="f24"/>
                  <a:pt x="f25" y="f26"/>
                  <a:pt x="f24" y="f27"/>
                </a:cubicBezTo>
                <a:cubicBezTo>
                  <a:pt x="f28" y="f29"/>
                  <a:pt x="f30" y="f31"/>
                  <a:pt x="f29" y="f29"/>
                </a:cubicBezTo>
                <a:cubicBezTo>
                  <a:pt x="f32" y="f29"/>
                  <a:pt x="f31" y="f29"/>
                  <a:pt x="f5" y="f29"/>
                </a:cubicBezTo>
                <a:cubicBezTo>
                  <a:pt x="f33" y="f31"/>
                  <a:pt x="f34" y="f5"/>
                  <a:pt x="f13" y="f31"/>
                </a:cubicBezTo>
                <a:cubicBezTo>
                  <a:pt x="f35" y="f11"/>
                  <a:pt x="f20" y="f36"/>
                  <a:pt x="f19" y="f9"/>
                </a:cubicBezTo>
                <a:cubicBezTo>
                  <a:pt x="f37" y="f20"/>
                  <a:pt x="f6" y="f18"/>
                  <a:pt x="f38" y="f39"/>
                </a:cubicBezTo>
                <a:cubicBezTo>
                  <a:pt x="f40" y="f7"/>
                  <a:pt x="f19" y="f41"/>
                  <a:pt x="f42" y="f41"/>
                </a:cubicBezTo>
                <a:cubicBezTo>
                  <a:pt x="f16" y="f43"/>
                  <a:pt x="f44" y="f20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7" name="Freeform 119">
            <a:extLst>
              <a:ext uri="{FF2B5EF4-FFF2-40B4-BE49-F238E27FC236}">
                <a16:creationId xmlns:a16="http://schemas.microsoft.com/office/drawing/2014/main" id="{90ED1CAB-F53E-4ECA-0D6A-27B252722A60}"/>
              </a:ext>
            </a:extLst>
          </p:cNvPr>
          <p:cNvSpPr/>
          <p:nvPr/>
        </p:nvSpPr>
        <p:spPr>
          <a:xfrm>
            <a:off x="6756401" y="2297109"/>
            <a:ext cx="149220" cy="20478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4"/>
              <a:gd name="f7" fmla="val 61"/>
              <a:gd name="f8" fmla="val 37"/>
              <a:gd name="f9" fmla="val 14"/>
              <a:gd name="f10" fmla="val 15"/>
              <a:gd name="f11" fmla="val 16"/>
              <a:gd name="f12" fmla="val 17"/>
              <a:gd name="f13" fmla="val 27"/>
              <a:gd name="f14" fmla="val 13"/>
              <a:gd name="f15" fmla="val 9"/>
              <a:gd name="f16" fmla="val 8"/>
              <a:gd name="f17" fmla="val 5"/>
              <a:gd name="f18" fmla="val 7"/>
              <a:gd name="f19" fmla="val 6"/>
              <a:gd name="f20" fmla="val 22"/>
              <a:gd name="f21" fmla="val 30"/>
              <a:gd name="f22" fmla="val 38"/>
              <a:gd name="f23" fmla="val 35"/>
              <a:gd name="f24" fmla="val 43"/>
              <a:gd name="f25" fmla="val 50"/>
              <a:gd name="f26" fmla="val 54"/>
              <a:gd name="f27" fmla="val 40"/>
              <a:gd name="f28" fmla="val 55"/>
              <a:gd name="f29" fmla="val 42"/>
              <a:gd name="f30" fmla="val 59"/>
              <a:gd name="f31" fmla="val 57"/>
              <a:gd name="f32" fmla="val 39"/>
              <a:gd name="f33" fmla="val 53"/>
              <a:gd name="f34" fmla="val 36"/>
              <a:gd name="f35" fmla="val 49"/>
              <a:gd name="f36" fmla="val 25"/>
              <a:gd name="f37" fmla="val 21"/>
              <a:gd name="f38" fmla="val 3"/>
              <a:gd name="f39" fmla="val 2"/>
              <a:gd name="f40" fmla="val 10"/>
              <a:gd name="f41" fmla="+- 0 0 -90"/>
              <a:gd name="f42" fmla="*/ f3 1 44"/>
              <a:gd name="f43" fmla="*/ f4 1 61"/>
              <a:gd name="f44" fmla="val f5"/>
              <a:gd name="f45" fmla="val f6"/>
              <a:gd name="f46" fmla="val f7"/>
              <a:gd name="f47" fmla="*/ f41 f0 1"/>
              <a:gd name="f48" fmla="+- f46 0 f44"/>
              <a:gd name="f49" fmla="+- f45 0 f44"/>
              <a:gd name="f50" fmla="*/ f47 1 f2"/>
              <a:gd name="f51" fmla="*/ f49 1 44"/>
              <a:gd name="f52" fmla="*/ f48 1 61"/>
              <a:gd name="f53" fmla="*/ 37 f49 1"/>
              <a:gd name="f54" fmla="*/ 14 f48 1"/>
              <a:gd name="f55" fmla="*/ 17 f48 1"/>
              <a:gd name="f56" fmla="*/ 8 f49 1"/>
              <a:gd name="f57" fmla="*/ 5 f48 1"/>
              <a:gd name="f58" fmla="*/ 7 f49 1"/>
              <a:gd name="f59" fmla="*/ 7 f48 1"/>
              <a:gd name="f60" fmla="*/ 30 f49 1"/>
              <a:gd name="f61" fmla="*/ 38 f48 1"/>
              <a:gd name="f62" fmla="*/ 44 f49 1"/>
              <a:gd name="f63" fmla="*/ 54 f48 1"/>
              <a:gd name="f64" fmla="*/ 40 f49 1"/>
              <a:gd name="f65" fmla="*/ 61 f48 1"/>
              <a:gd name="f66" fmla="*/ 36 f49 1"/>
              <a:gd name="f67" fmla="*/ 49 f48 1"/>
              <a:gd name="f68" fmla="*/ 3 f49 1"/>
              <a:gd name="f69" fmla="*/ 0 f49 1"/>
              <a:gd name="f70" fmla="*/ 0 f48 1"/>
              <a:gd name="f71" fmla="+- f50 0 f1"/>
              <a:gd name="f72" fmla="*/ f53 1 44"/>
              <a:gd name="f73" fmla="*/ f54 1 61"/>
              <a:gd name="f74" fmla="*/ f55 1 61"/>
              <a:gd name="f75" fmla="*/ f56 1 44"/>
              <a:gd name="f76" fmla="*/ f57 1 61"/>
              <a:gd name="f77" fmla="*/ f58 1 44"/>
              <a:gd name="f78" fmla="*/ f59 1 61"/>
              <a:gd name="f79" fmla="*/ f60 1 44"/>
              <a:gd name="f80" fmla="*/ f61 1 61"/>
              <a:gd name="f81" fmla="*/ f62 1 44"/>
              <a:gd name="f82" fmla="*/ f63 1 61"/>
              <a:gd name="f83" fmla="*/ f64 1 44"/>
              <a:gd name="f84" fmla="*/ f65 1 61"/>
              <a:gd name="f85" fmla="*/ f66 1 44"/>
              <a:gd name="f86" fmla="*/ f67 1 61"/>
              <a:gd name="f87" fmla="*/ f68 1 44"/>
              <a:gd name="f88" fmla="*/ f69 1 44"/>
              <a:gd name="f89" fmla="*/ f70 1 61"/>
              <a:gd name="f90" fmla="*/ 0 1 f51"/>
              <a:gd name="f91" fmla="*/ f45 1 f51"/>
              <a:gd name="f92" fmla="*/ 0 1 f52"/>
              <a:gd name="f93" fmla="*/ f46 1 f52"/>
              <a:gd name="f94" fmla="*/ f72 1 f51"/>
              <a:gd name="f95" fmla="*/ f73 1 f52"/>
              <a:gd name="f96" fmla="*/ f74 1 f52"/>
              <a:gd name="f97" fmla="*/ f75 1 f51"/>
              <a:gd name="f98" fmla="*/ f76 1 f52"/>
              <a:gd name="f99" fmla="*/ f77 1 f51"/>
              <a:gd name="f100" fmla="*/ f78 1 f52"/>
              <a:gd name="f101" fmla="*/ f79 1 f51"/>
              <a:gd name="f102" fmla="*/ f80 1 f52"/>
              <a:gd name="f103" fmla="*/ f81 1 f51"/>
              <a:gd name="f104" fmla="*/ f82 1 f52"/>
              <a:gd name="f105" fmla="*/ f83 1 f51"/>
              <a:gd name="f106" fmla="*/ f84 1 f52"/>
              <a:gd name="f107" fmla="*/ f85 1 f51"/>
              <a:gd name="f108" fmla="*/ f86 1 f52"/>
              <a:gd name="f109" fmla="*/ f87 1 f51"/>
              <a:gd name="f110" fmla="*/ f88 1 f51"/>
              <a:gd name="f111" fmla="*/ f89 1 f52"/>
              <a:gd name="f112" fmla="*/ f90 f42 1"/>
              <a:gd name="f113" fmla="*/ f91 f42 1"/>
              <a:gd name="f114" fmla="*/ f93 f43 1"/>
              <a:gd name="f115" fmla="*/ f92 f43 1"/>
              <a:gd name="f116" fmla="*/ f94 f42 1"/>
              <a:gd name="f117" fmla="*/ f95 f43 1"/>
              <a:gd name="f118" fmla="*/ f96 f43 1"/>
              <a:gd name="f119" fmla="*/ f97 f42 1"/>
              <a:gd name="f120" fmla="*/ f98 f43 1"/>
              <a:gd name="f121" fmla="*/ f99 f42 1"/>
              <a:gd name="f122" fmla="*/ f100 f43 1"/>
              <a:gd name="f123" fmla="*/ f101 f42 1"/>
              <a:gd name="f124" fmla="*/ f102 f43 1"/>
              <a:gd name="f125" fmla="*/ f103 f42 1"/>
              <a:gd name="f126" fmla="*/ f104 f43 1"/>
              <a:gd name="f127" fmla="*/ f105 f42 1"/>
              <a:gd name="f128" fmla="*/ f106 f43 1"/>
              <a:gd name="f129" fmla="*/ f107 f42 1"/>
              <a:gd name="f130" fmla="*/ f108 f43 1"/>
              <a:gd name="f131" fmla="*/ f109 f42 1"/>
              <a:gd name="f132" fmla="*/ f110 f42 1"/>
              <a:gd name="f133" fmla="*/ f111 f4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1">
                <a:pos x="f116" y="f117"/>
              </a:cxn>
              <a:cxn ang="f71">
                <a:pos x="f116" y="f118"/>
              </a:cxn>
              <a:cxn ang="f71">
                <a:pos x="f119" y="f120"/>
              </a:cxn>
              <a:cxn ang="f71">
                <a:pos x="f121" y="f122"/>
              </a:cxn>
              <a:cxn ang="f71">
                <a:pos x="f123" y="f124"/>
              </a:cxn>
              <a:cxn ang="f71">
                <a:pos x="f125" y="f126"/>
              </a:cxn>
              <a:cxn ang="f71">
                <a:pos x="f127" y="f128"/>
              </a:cxn>
              <a:cxn ang="f71">
                <a:pos x="f129" y="f130"/>
              </a:cxn>
              <a:cxn ang="f71">
                <a:pos x="f131" y="f122"/>
              </a:cxn>
              <a:cxn ang="f71">
                <a:pos x="f132" y="f133"/>
              </a:cxn>
              <a:cxn ang="f71">
                <a:pos x="f116" y="f117"/>
              </a:cxn>
            </a:cxnLst>
            <a:rect l="f112" t="f115" r="f113" b="f114"/>
            <a:pathLst>
              <a:path w="44" h="61">
                <a:moveTo>
                  <a:pt x="f8" y="f9"/>
                </a:moveTo>
                <a:cubicBezTo>
                  <a:pt x="f8" y="f10"/>
                  <a:pt x="f8" y="f11"/>
                  <a:pt x="f8" y="f12"/>
                </a:cubicBezTo>
                <a:cubicBezTo>
                  <a:pt x="f13" y="f14"/>
                  <a:pt x="f12" y="f15"/>
                  <a:pt x="f16" y="f17"/>
                </a:cubicBezTo>
                <a:cubicBezTo>
                  <a:pt x="f18" y="f19"/>
                  <a:pt x="f18" y="f19"/>
                  <a:pt x="f18" y="f18"/>
                </a:cubicBezTo>
                <a:cubicBezTo>
                  <a:pt x="f10" y="f12"/>
                  <a:pt x="f20" y="f13"/>
                  <a:pt x="f21" y="f22"/>
                </a:cubicBezTo>
                <a:cubicBezTo>
                  <a:pt x="f23" y="f24"/>
                  <a:pt x="f22" y="f25"/>
                  <a:pt x="f6" y="f26"/>
                </a:cubicBezTo>
                <a:cubicBezTo>
                  <a:pt x="f27" y="f28"/>
                  <a:pt x="f29" y="f30"/>
                  <a:pt x="f27" y="f7"/>
                </a:cubicBezTo>
                <a:cubicBezTo>
                  <a:pt x="f27" y="f31"/>
                  <a:pt x="f32" y="f33"/>
                  <a:pt x="f34" y="f35"/>
                </a:cubicBezTo>
                <a:cubicBezTo>
                  <a:pt x="f36" y="f23"/>
                  <a:pt x="f9" y="f37"/>
                  <a:pt x="f38" y="f18"/>
                </a:cubicBezTo>
                <a:cubicBezTo>
                  <a:pt x="f39" y="f17"/>
                  <a:pt x="f5" y="f38"/>
                  <a:pt x="f5" y="f5"/>
                </a:cubicBezTo>
                <a:cubicBezTo>
                  <a:pt x="f14" y="f38"/>
                  <a:pt x="f36" y="f40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8" name="Freeform 120">
            <a:extLst>
              <a:ext uri="{FF2B5EF4-FFF2-40B4-BE49-F238E27FC236}">
                <a16:creationId xmlns:a16="http://schemas.microsoft.com/office/drawing/2014/main" id="{5CCDAA12-6D64-1555-7FF0-ECD60F9A6E86}"/>
              </a:ext>
            </a:extLst>
          </p:cNvPr>
          <p:cNvSpPr/>
          <p:nvPr/>
        </p:nvSpPr>
        <p:spPr>
          <a:xfrm>
            <a:off x="8051804" y="2293936"/>
            <a:ext cx="147639" cy="19208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4"/>
              <a:gd name="f7" fmla="val 57"/>
              <a:gd name="f8" fmla="val 3"/>
              <a:gd name="f9" fmla="val 20"/>
              <a:gd name="f10" fmla="val 2"/>
              <a:gd name="f11" fmla="val 18"/>
              <a:gd name="f12" fmla="val 6"/>
              <a:gd name="f13" fmla="val 15"/>
              <a:gd name="f14" fmla="val 16"/>
              <a:gd name="f15" fmla="val 11"/>
              <a:gd name="f16" fmla="val 26"/>
              <a:gd name="f17" fmla="val 7"/>
              <a:gd name="f18" fmla="val 36"/>
              <a:gd name="f19" fmla="val 38"/>
              <a:gd name="f20" fmla="val 41"/>
              <a:gd name="f21" fmla="val 42"/>
              <a:gd name="f22" fmla="val 4"/>
              <a:gd name="f23" fmla="val 40"/>
              <a:gd name="f24" fmla="val 8"/>
              <a:gd name="f25" fmla="val 29"/>
              <a:gd name="f26" fmla="val 21"/>
              <a:gd name="f27" fmla="val 19"/>
              <a:gd name="f28" fmla="val 35"/>
              <a:gd name="f29" fmla="val 9"/>
              <a:gd name="f30" fmla="val 48"/>
              <a:gd name="f31" fmla="val 51"/>
              <a:gd name="f32" fmla="val 5"/>
              <a:gd name="f33" fmla="val 54"/>
              <a:gd name="f34" fmla="val 1"/>
              <a:gd name="f35" fmla="val 56"/>
              <a:gd name="f36" fmla="val 14"/>
              <a:gd name="f37" fmla="val 39"/>
              <a:gd name="f38" fmla="val 25"/>
              <a:gd name="f39" fmla="val 22"/>
              <a:gd name="f40" fmla="val 37"/>
              <a:gd name="f41" fmla="val 10"/>
              <a:gd name="f42" fmla="+- 0 0 -90"/>
              <a:gd name="f43" fmla="*/ f3 1 44"/>
              <a:gd name="f44" fmla="*/ f4 1 57"/>
              <a:gd name="f45" fmla="val f5"/>
              <a:gd name="f46" fmla="val f6"/>
              <a:gd name="f47" fmla="val f7"/>
              <a:gd name="f48" fmla="*/ f42 f0 1"/>
              <a:gd name="f49" fmla="+- f47 0 f45"/>
              <a:gd name="f50" fmla="+- f46 0 f45"/>
              <a:gd name="f51" fmla="*/ f48 1 f2"/>
              <a:gd name="f52" fmla="*/ f50 1 44"/>
              <a:gd name="f53" fmla="*/ f49 1 57"/>
              <a:gd name="f54" fmla="*/ 3 f50 1"/>
              <a:gd name="f55" fmla="*/ 20 f49 1"/>
              <a:gd name="f56" fmla="*/ 6 f50 1"/>
              <a:gd name="f57" fmla="*/ 15 f49 1"/>
              <a:gd name="f58" fmla="*/ 36 f50 1"/>
              <a:gd name="f59" fmla="*/ 3 f49 1"/>
              <a:gd name="f60" fmla="*/ 42 f50 1"/>
              <a:gd name="f61" fmla="*/ 2 f49 1"/>
              <a:gd name="f62" fmla="*/ 40 f50 1"/>
              <a:gd name="f63" fmla="*/ 8 f49 1"/>
              <a:gd name="f64" fmla="*/ 9 f50 1"/>
              <a:gd name="f65" fmla="*/ 48 f49 1"/>
              <a:gd name="f66" fmla="*/ 57 f49 1"/>
              <a:gd name="f67" fmla="*/ 0 f50 1"/>
              <a:gd name="f68" fmla="*/ 54 f49 1"/>
              <a:gd name="f69" fmla="*/ 37 f50 1"/>
              <a:gd name="f70" fmla="*/ 6 f49 1"/>
              <a:gd name="f71" fmla="+- f51 0 f1"/>
              <a:gd name="f72" fmla="*/ f54 1 44"/>
              <a:gd name="f73" fmla="*/ f55 1 57"/>
              <a:gd name="f74" fmla="*/ f56 1 44"/>
              <a:gd name="f75" fmla="*/ f57 1 57"/>
              <a:gd name="f76" fmla="*/ f58 1 44"/>
              <a:gd name="f77" fmla="*/ f59 1 57"/>
              <a:gd name="f78" fmla="*/ f60 1 44"/>
              <a:gd name="f79" fmla="*/ f61 1 57"/>
              <a:gd name="f80" fmla="*/ f62 1 44"/>
              <a:gd name="f81" fmla="*/ f63 1 57"/>
              <a:gd name="f82" fmla="*/ f64 1 44"/>
              <a:gd name="f83" fmla="*/ f65 1 57"/>
              <a:gd name="f84" fmla="*/ f66 1 57"/>
              <a:gd name="f85" fmla="*/ f67 1 44"/>
              <a:gd name="f86" fmla="*/ f68 1 57"/>
              <a:gd name="f87" fmla="*/ f69 1 44"/>
              <a:gd name="f88" fmla="*/ f70 1 57"/>
              <a:gd name="f89" fmla="*/ 0 1 f52"/>
              <a:gd name="f90" fmla="*/ f46 1 f52"/>
              <a:gd name="f91" fmla="*/ 0 1 f53"/>
              <a:gd name="f92" fmla="*/ f47 1 f53"/>
              <a:gd name="f93" fmla="*/ f72 1 f52"/>
              <a:gd name="f94" fmla="*/ f73 1 f53"/>
              <a:gd name="f95" fmla="*/ f74 1 f52"/>
              <a:gd name="f96" fmla="*/ f75 1 f53"/>
              <a:gd name="f97" fmla="*/ f76 1 f52"/>
              <a:gd name="f98" fmla="*/ f77 1 f53"/>
              <a:gd name="f99" fmla="*/ f78 1 f52"/>
              <a:gd name="f100" fmla="*/ f79 1 f53"/>
              <a:gd name="f101" fmla="*/ f80 1 f52"/>
              <a:gd name="f102" fmla="*/ f81 1 f53"/>
              <a:gd name="f103" fmla="*/ f82 1 f52"/>
              <a:gd name="f104" fmla="*/ f83 1 f53"/>
              <a:gd name="f105" fmla="*/ f84 1 f53"/>
              <a:gd name="f106" fmla="*/ f85 1 f52"/>
              <a:gd name="f107" fmla="*/ f86 1 f53"/>
              <a:gd name="f108" fmla="*/ f87 1 f52"/>
              <a:gd name="f109" fmla="*/ f88 1 f53"/>
              <a:gd name="f110" fmla="*/ f89 f43 1"/>
              <a:gd name="f111" fmla="*/ f90 f43 1"/>
              <a:gd name="f112" fmla="*/ f92 f44 1"/>
              <a:gd name="f113" fmla="*/ f91 f44 1"/>
              <a:gd name="f114" fmla="*/ f93 f43 1"/>
              <a:gd name="f115" fmla="*/ f94 f44 1"/>
              <a:gd name="f116" fmla="*/ f95 f43 1"/>
              <a:gd name="f117" fmla="*/ f96 f44 1"/>
              <a:gd name="f118" fmla="*/ f97 f43 1"/>
              <a:gd name="f119" fmla="*/ f98 f44 1"/>
              <a:gd name="f120" fmla="*/ f99 f43 1"/>
              <a:gd name="f121" fmla="*/ f100 f44 1"/>
              <a:gd name="f122" fmla="*/ f101 f43 1"/>
              <a:gd name="f123" fmla="*/ f102 f44 1"/>
              <a:gd name="f124" fmla="*/ f103 f43 1"/>
              <a:gd name="f125" fmla="*/ f104 f44 1"/>
              <a:gd name="f126" fmla="*/ f105 f44 1"/>
              <a:gd name="f127" fmla="*/ f106 f43 1"/>
              <a:gd name="f128" fmla="*/ f107 f44 1"/>
              <a:gd name="f129" fmla="*/ f108 f43 1"/>
              <a:gd name="f130" fmla="*/ f109 f4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1">
                <a:pos x="f114" y="f115"/>
              </a:cxn>
              <a:cxn ang="f71">
                <a:pos x="f116" y="f117"/>
              </a:cxn>
              <a:cxn ang="f71">
                <a:pos x="f118" y="f119"/>
              </a:cxn>
              <a:cxn ang="f71">
                <a:pos x="f120" y="f121"/>
              </a:cxn>
              <a:cxn ang="f71">
                <a:pos x="f122" y="f123"/>
              </a:cxn>
              <a:cxn ang="f71">
                <a:pos x="f124" y="f125"/>
              </a:cxn>
              <a:cxn ang="f71">
                <a:pos x="f114" y="f126"/>
              </a:cxn>
              <a:cxn ang="f71">
                <a:pos x="f127" y="f128"/>
              </a:cxn>
              <a:cxn ang="f71">
                <a:pos x="f129" y="f130"/>
              </a:cxn>
              <a:cxn ang="f71">
                <a:pos x="f114" y="f115"/>
              </a:cxn>
            </a:cxnLst>
            <a:rect l="f110" t="f113" r="f111" b="f112"/>
            <a:pathLst>
              <a:path w="44" h="57">
                <a:moveTo>
                  <a:pt x="f8" y="f9"/>
                </a:moveTo>
                <a:cubicBezTo>
                  <a:pt x="f10" y="f11"/>
                  <a:pt x="f10" y="f11"/>
                  <a:pt x="f12" y="f13"/>
                </a:cubicBezTo>
                <a:cubicBezTo>
                  <a:pt x="f14" y="f15"/>
                  <a:pt x="f16" y="f17"/>
                  <a:pt x="f18" y="f8"/>
                </a:cubicBezTo>
                <a:cubicBezTo>
                  <a:pt x="f19" y="f10"/>
                  <a:pt x="f20" y="f5"/>
                  <a:pt x="f21" y="f10"/>
                </a:cubicBezTo>
                <a:cubicBezTo>
                  <a:pt x="f6" y="f22"/>
                  <a:pt x="f20" y="f12"/>
                  <a:pt x="f23" y="f24"/>
                </a:cubicBezTo>
                <a:cubicBezTo>
                  <a:pt x="f25" y="f26"/>
                  <a:pt x="f27" y="f28"/>
                  <a:pt x="f29" y="f30"/>
                </a:cubicBezTo>
                <a:cubicBezTo>
                  <a:pt x="f17" y="f31"/>
                  <a:pt x="f32" y="f33"/>
                  <a:pt x="f8" y="f7"/>
                </a:cubicBezTo>
                <a:cubicBezTo>
                  <a:pt x="f10" y="f7"/>
                  <a:pt x="f34" y="f35"/>
                  <a:pt x="f5" y="f33"/>
                </a:cubicBezTo>
                <a:cubicBezTo>
                  <a:pt x="f36" y="f37"/>
                  <a:pt x="f38" y="f39"/>
                  <a:pt x="f40" y="f12"/>
                </a:cubicBezTo>
                <a:cubicBezTo>
                  <a:pt x="f38" y="f41"/>
                  <a:pt x="f36" y="f36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19" name="Freeform 121">
            <a:extLst>
              <a:ext uri="{FF2B5EF4-FFF2-40B4-BE49-F238E27FC236}">
                <a16:creationId xmlns:a16="http://schemas.microsoft.com/office/drawing/2014/main" id="{7C7880E4-2B7C-F034-5B65-86DDD5A93E16}"/>
              </a:ext>
            </a:extLst>
          </p:cNvPr>
          <p:cNvSpPr/>
          <p:nvPr/>
        </p:nvSpPr>
        <p:spPr>
          <a:xfrm>
            <a:off x="8299451" y="2078038"/>
            <a:ext cx="171450" cy="17145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1"/>
              <a:gd name="f7" fmla="val 44"/>
              <a:gd name="f8" fmla="val 40"/>
              <a:gd name="f9" fmla="val 47"/>
              <a:gd name="f10" fmla="val 49"/>
              <a:gd name="f11" fmla="val 50"/>
              <a:gd name="f12" fmla="val 43"/>
              <a:gd name="f13" fmla="val 35"/>
              <a:gd name="f14" fmla="val 21"/>
              <a:gd name="f15" fmla="val 7"/>
              <a:gd name="f16" fmla="val 5"/>
              <a:gd name="f17" fmla="val 2"/>
              <a:gd name="f18" fmla="val 1"/>
              <a:gd name="f19" fmla="val 46"/>
              <a:gd name="f20" fmla="val 3"/>
              <a:gd name="f21" fmla="val 45"/>
              <a:gd name="f22" fmla="val 4"/>
              <a:gd name="f23" fmla="val 18"/>
              <a:gd name="f24" fmla="val 29"/>
              <a:gd name="f25" fmla="val 33"/>
              <a:gd name="f26" fmla="val 15"/>
              <a:gd name="f27" fmla="val 39"/>
              <a:gd name="f28" fmla="val 11"/>
              <a:gd name="f29" fmla="val 30"/>
              <a:gd name="f30" fmla="val 23"/>
              <a:gd name="f31" fmla="val 14"/>
              <a:gd name="f32" fmla="val 37"/>
              <a:gd name="f33" fmla="val 9"/>
              <a:gd name="f34" fmla="val 41"/>
              <a:gd name="f35" fmla="val 6"/>
              <a:gd name="f36" fmla="val 19"/>
              <a:gd name="f37" fmla="val 32"/>
              <a:gd name="f38" fmla="val 42"/>
              <a:gd name="f39" fmla="+- 0 0 -90"/>
              <a:gd name="f40" fmla="*/ f3 1 51"/>
              <a:gd name="f41" fmla="*/ f4 1 51"/>
              <a:gd name="f42" fmla="val f5"/>
              <a:gd name="f43" fmla="val f6"/>
              <a:gd name="f44" fmla="*/ f39 f0 1"/>
              <a:gd name="f45" fmla="+- f43 0 f42"/>
              <a:gd name="f46" fmla="*/ f44 1 f2"/>
              <a:gd name="f47" fmla="*/ f45 1 51"/>
              <a:gd name="f48" fmla="*/ 44 f45 1"/>
              <a:gd name="f49" fmla="*/ 40 f45 1"/>
              <a:gd name="f50" fmla="*/ 50 f45 1"/>
              <a:gd name="f51" fmla="*/ 43 f45 1"/>
              <a:gd name="f52" fmla="*/ 7 f45 1"/>
              <a:gd name="f53" fmla="*/ 49 f45 1"/>
              <a:gd name="f54" fmla="*/ 1 f45 1"/>
              <a:gd name="f55" fmla="*/ 4 f45 1"/>
              <a:gd name="f56" fmla="*/ 47 f45 1"/>
              <a:gd name="f57" fmla="*/ 0 f45 1"/>
              <a:gd name="f58" fmla="*/ 51 f45 1"/>
              <a:gd name="f59" fmla="*/ 2 f45 1"/>
              <a:gd name="f60" fmla="*/ 18 f45 1"/>
              <a:gd name="f61" fmla="*/ 33 f45 1"/>
              <a:gd name="f62" fmla="*/ 5 f45 1"/>
              <a:gd name="f63" fmla="*/ 45 f45 1"/>
              <a:gd name="f64" fmla="*/ 6 f45 1"/>
              <a:gd name="f65" fmla="*/ 46 f45 1"/>
              <a:gd name="f66" fmla="+- f46 0 f1"/>
              <a:gd name="f67" fmla="*/ f48 1 51"/>
              <a:gd name="f68" fmla="*/ f49 1 51"/>
              <a:gd name="f69" fmla="*/ f50 1 51"/>
              <a:gd name="f70" fmla="*/ f51 1 51"/>
              <a:gd name="f71" fmla="*/ f52 1 51"/>
              <a:gd name="f72" fmla="*/ f53 1 51"/>
              <a:gd name="f73" fmla="*/ f54 1 51"/>
              <a:gd name="f74" fmla="*/ f55 1 51"/>
              <a:gd name="f75" fmla="*/ f56 1 51"/>
              <a:gd name="f76" fmla="*/ f57 1 51"/>
              <a:gd name="f77" fmla="*/ f58 1 51"/>
              <a:gd name="f78" fmla="*/ f59 1 51"/>
              <a:gd name="f79" fmla="*/ f60 1 51"/>
              <a:gd name="f80" fmla="*/ f61 1 51"/>
              <a:gd name="f81" fmla="*/ f62 1 51"/>
              <a:gd name="f82" fmla="*/ f63 1 51"/>
              <a:gd name="f83" fmla="*/ f64 1 51"/>
              <a:gd name="f84" fmla="*/ f65 1 51"/>
              <a:gd name="f85" fmla="*/ 0 1 f47"/>
              <a:gd name="f86" fmla="*/ f43 1 f47"/>
              <a:gd name="f87" fmla="*/ f67 1 f47"/>
              <a:gd name="f88" fmla="*/ f68 1 f47"/>
              <a:gd name="f89" fmla="*/ f69 1 f47"/>
              <a:gd name="f90" fmla="*/ f70 1 f47"/>
              <a:gd name="f91" fmla="*/ f71 1 f47"/>
              <a:gd name="f92" fmla="*/ f72 1 f47"/>
              <a:gd name="f93" fmla="*/ f73 1 f47"/>
              <a:gd name="f94" fmla="*/ f74 1 f47"/>
              <a:gd name="f95" fmla="*/ f75 1 f47"/>
              <a:gd name="f96" fmla="*/ f76 1 f47"/>
              <a:gd name="f97" fmla="*/ f77 1 f47"/>
              <a:gd name="f98" fmla="*/ f78 1 f47"/>
              <a:gd name="f99" fmla="*/ f79 1 f47"/>
              <a:gd name="f100" fmla="*/ f80 1 f47"/>
              <a:gd name="f101" fmla="*/ f81 1 f47"/>
              <a:gd name="f102" fmla="*/ f82 1 f47"/>
              <a:gd name="f103" fmla="*/ f83 1 f47"/>
              <a:gd name="f104" fmla="*/ f84 1 f47"/>
              <a:gd name="f105" fmla="*/ f85 f40 1"/>
              <a:gd name="f106" fmla="*/ f86 f40 1"/>
              <a:gd name="f107" fmla="*/ f86 f41 1"/>
              <a:gd name="f108" fmla="*/ f85 f41 1"/>
              <a:gd name="f109" fmla="*/ f87 f40 1"/>
              <a:gd name="f110" fmla="*/ f88 f41 1"/>
              <a:gd name="f111" fmla="*/ f89 f40 1"/>
              <a:gd name="f112" fmla="*/ f90 f41 1"/>
              <a:gd name="f113" fmla="*/ f91 f40 1"/>
              <a:gd name="f114" fmla="*/ f92 f41 1"/>
              <a:gd name="f115" fmla="*/ f93 f40 1"/>
              <a:gd name="f116" fmla="*/ f94 f40 1"/>
              <a:gd name="f117" fmla="*/ f95 f40 1"/>
              <a:gd name="f118" fmla="*/ f96 f41 1"/>
              <a:gd name="f119" fmla="*/ f97 f40 1"/>
              <a:gd name="f120" fmla="*/ f98 f41 1"/>
              <a:gd name="f121" fmla="*/ f99 f40 1"/>
              <a:gd name="f122" fmla="*/ f100 f41 1"/>
              <a:gd name="f123" fmla="*/ f101 f40 1"/>
              <a:gd name="f124" fmla="*/ f102 f41 1"/>
              <a:gd name="f125" fmla="*/ f103 f40 1"/>
              <a:gd name="f126" fmla="*/ f104 f4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6">
                <a:pos x="f109" y="f110"/>
              </a:cxn>
              <a:cxn ang="f66">
                <a:pos x="f111" y="f112"/>
              </a:cxn>
              <a:cxn ang="f66">
                <a:pos x="f113" y="f114"/>
              </a:cxn>
              <a:cxn ang="f66">
                <a:pos x="f115" y="f114"/>
              </a:cxn>
              <a:cxn ang="f66">
                <a:pos x="f116" y="f112"/>
              </a:cxn>
              <a:cxn ang="f66">
                <a:pos x="f117" y="f118"/>
              </a:cxn>
              <a:cxn ang="f66">
                <a:pos x="f119" y="f120"/>
              </a:cxn>
              <a:cxn ang="f66">
                <a:pos x="f121" y="f122"/>
              </a:cxn>
              <a:cxn ang="f66">
                <a:pos x="f123" y="f124"/>
              </a:cxn>
              <a:cxn ang="f66">
                <a:pos x="f125" y="f126"/>
              </a:cxn>
              <a:cxn ang="f66">
                <a:pos x="f109" y="f110"/>
              </a:cxn>
            </a:cxnLst>
            <a:rect l="f105" t="f108" r="f106" b="f107"/>
            <a:pathLst>
              <a:path w="51" h="51">
                <a:moveTo>
                  <a:pt x="f7" y="f8"/>
                </a:moveTo>
                <a:cubicBezTo>
                  <a:pt x="f9" y="f8"/>
                  <a:pt x="f10" y="f8"/>
                  <a:pt x="f11" y="f12"/>
                </a:cubicBezTo>
                <a:cubicBezTo>
                  <a:pt x="f13" y="f12"/>
                  <a:pt x="f14" y="f9"/>
                  <a:pt x="f15" y="f10"/>
                </a:cubicBezTo>
                <a:cubicBezTo>
                  <a:pt x="f16" y="f10"/>
                  <a:pt x="f17" y="f6"/>
                  <a:pt x="f18" y="f10"/>
                </a:cubicBezTo>
                <a:cubicBezTo>
                  <a:pt x="f5" y="f19"/>
                  <a:pt x="f20" y="f21"/>
                  <a:pt x="f22" y="f12"/>
                </a:cubicBezTo>
                <a:cubicBezTo>
                  <a:pt x="f23" y="f24"/>
                  <a:pt x="f25" y="f26"/>
                  <a:pt x="f9" y="f5"/>
                </a:cubicBezTo>
                <a:cubicBezTo>
                  <a:pt x="f10" y="f5"/>
                  <a:pt x="f11" y="f5"/>
                  <a:pt x="f6" y="f17"/>
                </a:cubicBezTo>
                <a:cubicBezTo>
                  <a:pt x="f27" y="f28"/>
                  <a:pt x="f29" y="f30"/>
                  <a:pt x="f23" y="f25"/>
                </a:cubicBezTo>
                <a:cubicBezTo>
                  <a:pt x="f31" y="f32"/>
                  <a:pt x="f33" y="f34"/>
                  <a:pt x="f16" y="f21"/>
                </a:cubicBezTo>
                <a:cubicBezTo>
                  <a:pt x="f16" y="f21"/>
                  <a:pt x="f35" y="f19"/>
                  <a:pt x="f35" y="f19"/>
                </a:cubicBezTo>
                <a:cubicBezTo>
                  <a:pt x="f36" y="f7"/>
                  <a:pt x="f37" y="f38"/>
                  <a:pt x="f7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0" name="Freeform 122">
            <a:extLst>
              <a:ext uri="{FF2B5EF4-FFF2-40B4-BE49-F238E27FC236}">
                <a16:creationId xmlns:a16="http://schemas.microsoft.com/office/drawing/2014/main" id="{5335529F-D6A1-3C59-ED64-DF7C2F0685BF}"/>
              </a:ext>
            </a:extLst>
          </p:cNvPr>
          <p:cNvSpPr/>
          <p:nvPr/>
        </p:nvSpPr>
        <p:spPr>
          <a:xfrm>
            <a:off x="5230816" y="1277938"/>
            <a:ext cx="141283" cy="14604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2"/>
              <a:gd name="f7" fmla="val 43"/>
              <a:gd name="f8" fmla="val 1"/>
              <a:gd name="f9" fmla="val 15"/>
              <a:gd name="f10" fmla="val 29"/>
              <a:gd name="f11" fmla="val 28"/>
              <a:gd name="f12" fmla="val 41"/>
              <a:gd name="f13" fmla="val 40"/>
              <a:gd name="f14" fmla="val 27"/>
              <a:gd name="f15" fmla="val 14"/>
              <a:gd name="f16" fmla="val 13"/>
              <a:gd name="f17" fmla="+- 0 0 -90"/>
              <a:gd name="f18" fmla="*/ f3 1 42"/>
              <a:gd name="f19" fmla="*/ f4 1 43"/>
              <a:gd name="f20" fmla="val f5"/>
              <a:gd name="f21" fmla="val f6"/>
              <a:gd name="f22" fmla="val f7"/>
              <a:gd name="f23" fmla="*/ f17 f0 1"/>
              <a:gd name="f24" fmla="+- f22 0 f20"/>
              <a:gd name="f25" fmla="+- f21 0 f20"/>
              <a:gd name="f26" fmla="*/ f23 1 f2"/>
              <a:gd name="f27" fmla="*/ f25 1 42"/>
              <a:gd name="f28" fmla="*/ f24 1 43"/>
              <a:gd name="f29" fmla="*/ 1 f25 1"/>
              <a:gd name="f30" fmla="*/ 43 f24 1"/>
              <a:gd name="f31" fmla="*/ 42 f25 1"/>
              <a:gd name="f32" fmla="*/ 1 f24 1"/>
              <a:gd name="f33" fmla="*/ 40 f25 1"/>
              <a:gd name="f34" fmla="*/ 0 f24 1"/>
              <a:gd name="f35" fmla="*/ 0 f25 1"/>
              <a:gd name="f36" fmla="*/ 41 f24 1"/>
              <a:gd name="f37" fmla="+- f26 0 f1"/>
              <a:gd name="f38" fmla="*/ f29 1 42"/>
              <a:gd name="f39" fmla="*/ f30 1 43"/>
              <a:gd name="f40" fmla="*/ f31 1 42"/>
              <a:gd name="f41" fmla="*/ f32 1 43"/>
              <a:gd name="f42" fmla="*/ f33 1 42"/>
              <a:gd name="f43" fmla="*/ f34 1 43"/>
              <a:gd name="f44" fmla="*/ f35 1 42"/>
              <a:gd name="f45" fmla="*/ f36 1 43"/>
              <a:gd name="f46" fmla="*/ 0 1 f27"/>
              <a:gd name="f47" fmla="*/ f21 1 f27"/>
              <a:gd name="f48" fmla="*/ 0 1 f28"/>
              <a:gd name="f49" fmla="*/ f22 1 f28"/>
              <a:gd name="f50" fmla="*/ f38 1 f27"/>
              <a:gd name="f51" fmla="*/ f39 1 f28"/>
              <a:gd name="f52" fmla="*/ f40 1 f27"/>
              <a:gd name="f53" fmla="*/ f41 1 f28"/>
              <a:gd name="f54" fmla="*/ f42 1 f27"/>
              <a:gd name="f55" fmla="*/ f43 1 f28"/>
              <a:gd name="f56" fmla="*/ f44 1 f27"/>
              <a:gd name="f57" fmla="*/ f45 1 f28"/>
              <a:gd name="f58" fmla="*/ f46 f18 1"/>
              <a:gd name="f59" fmla="*/ f47 f18 1"/>
              <a:gd name="f60" fmla="*/ f49 f19 1"/>
              <a:gd name="f61" fmla="*/ f48 f19 1"/>
              <a:gd name="f62" fmla="*/ f50 f18 1"/>
              <a:gd name="f63" fmla="*/ f51 f19 1"/>
              <a:gd name="f64" fmla="*/ f52 f18 1"/>
              <a:gd name="f65" fmla="*/ f53 f19 1"/>
              <a:gd name="f66" fmla="*/ f54 f18 1"/>
              <a:gd name="f67" fmla="*/ f55 f19 1"/>
              <a:gd name="f68" fmla="*/ f56 f18 1"/>
              <a:gd name="f69" fmla="*/ f57 f1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7">
                <a:pos x="f62" y="f63"/>
              </a:cxn>
              <a:cxn ang="f37">
                <a:pos x="f64" y="f65"/>
              </a:cxn>
              <a:cxn ang="f37">
                <a:pos x="f66" y="f67"/>
              </a:cxn>
              <a:cxn ang="f37">
                <a:pos x="f68" y="f69"/>
              </a:cxn>
              <a:cxn ang="f37">
                <a:pos x="f62" y="f63"/>
              </a:cxn>
            </a:cxnLst>
            <a:rect l="f58" t="f61" r="f59" b="f60"/>
            <a:pathLst>
              <a:path w="42" h="43">
                <a:moveTo>
                  <a:pt x="f8" y="f7"/>
                </a:moveTo>
                <a:cubicBezTo>
                  <a:pt x="f9" y="f10"/>
                  <a:pt x="f11" y="f9"/>
                  <a:pt x="f6" y="f8"/>
                </a:cubicBezTo>
                <a:cubicBezTo>
                  <a:pt x="f12" y="f8"/>
                  <a:pt x="f12" y="f8"/>
                  <a:pt x="f13" y="f5"/>
                </a:cubicBezTo>
                <a:cubicBezTo>
                  <a:pt x="f14" y="f15"/>
                  <a:pt x="f16" y="f11"/>
                  <a:pt x="f5" y="f12"/>
                </a:cubicBezTo>
                <a:cubicBezTo>
                  <a:pt x="f5" y="f6"/>
                  <a:pt x="f8" y="f6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1" name="Freeform 123">
            <a:extLst>
              <a:ext uri="{FF2B5EF4-FFF2-40B4-BE49-F238E27FC236}">
                <a16:creationId xmlns:a16="http://schemas.microsoft.com/office/drawing/2014/main" id="{088FE278-DE3F-F0D4-D44E-6DF80FEA9446}"/>
              </a:ext>
            </a:extLst>
          </p:cNvPr>
          <p:cNvSpPr/>
          <p:nvPr/>
        </p:nvSpPr>
        <p:spPr>
          <a:xfrm>
            <a:off x="4752978" y="1262064"/>
            <a:ext cx="138110" cy="14763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1"/>
              <a:gd name="f7" fmla="val 44"/>
              <a:gd name="f8" fmla="val 40"/>
              <a:gd name="f9" fmla="val 26"/>
              <a:gd name="f10" fmla="val 30"/>
              <a:gd name="f11" fmla="val 13"/>
              <a:gd name="f12" fmla="val 16"/>
              <a:gd name="f13" fmla="val 1"/>
              <a:gd name="f14" fmla="val 2"/>
              <a:gd name="f15" fmla="val 15"/>
              <a:gd name="f16" fmla="val 14"/>
              <a:gd name="f17" fmla="val 28"/>
              <a:gd name="f18" fmla="val 42"/>
              <a:gd name="f19" fmla="val 43"/>
              <a:gd name="f20" fmla="+- 0 0 -90"/>
              <a:gd name="f21" fmla="*/ f3 1 41"/>
              <a:gd name="f22" fmla="*/ f4 1 44"/>
              <a:gd name="f23" fmla="val f5"/>
              <a:gd name="f24" fmla="val f6"/>
              <a:gd name="f25" fmla="val f7"/>
              <a:gd name="f26" fmla="*/ f20 f0 1"/>
              <a:gd name="f27" fmla="+- f25 0 f23"/>
              <a:gd name="f28" fmla="+- f24 0 f23"/>
              <a:gd name="f29" fmla="*/ f26 1 f2"/>
              <a:gd name="f30" fmla="*/ f28 1 41"/>
              <a:gd name="f31" fmla="*/ f27 1 44"/>
              <a:gd name="f32" fmla="*/ 40 f28 1"/>
              <a:gd name="f33" fmla="*/ 44 f27 1"/>
              <a:gd name="f34" fmla="*/ 0 f28 1"/>
              <a:gd name="f35" fmla="*/ 1 f27 1"/>
              <a:gd name="f36" fmla="*/ 2 f28 1"/>
              <a:gd name="f37" fmla="*/ 0 f27 1"/>
              <a:gd name="f38" fmla="*/ 41 f28 1"/>
              <a:gd name="f39" fmla="*/ 42 f27 1"/>
              <a:gd name="f40" fmla="+- f29 0 f1"/>
              <a:gd name="f41" fmla="*/ f32 1 41"/>
              <a:gd name="f42" fmla="*/ f33 1 44"/>
              <a:gd name="f43" fmla="*/ f34 1 41"/>
              <a:gd name="f44" fmla="*/ f35 1 44"/>
              <a:gd name="f45" fmla="*/ f36 1 41"/>
              <a:gd name="f46" fmla="*/ f37 1 44"/>
              <a:gd name="f47" fmla="*/ f38 1 41"/>
              <a:gd name="f48" fmla="*/ f39 1 44"/>
              <a:gd name="f49" fmla="*/ 0 1 f30"/>
              <a:gd name="f50" fmla="*/ f24 1 f30"/>
              <a:gd name="f51" fmla="*/ 0 1 f31"/>
              <a:gd name="f52" fmla="*/ f25 1 f31"/>
              <a:gd name="f53" fmla="*/ f41 1 f30"/>
              <a:gd name="f54" fmla="*/ f42 1 f31"/>
              <a:gd name="f55" fmla="*/ f43 1 f30"/>
              <a:gd name="f56" fmla="*/ f44 1 f31"/>
              <a:gd name="f57" fmla="*/ f45 1 f30"/>
              <a:gd name="f58" fmla="*/ f46 1 f31"/>
              <a:gd name="f59" fmla="*/ f47 1 f30"/>
              <a:gd name="f60" fmla="*/ f48 1 f31"/>
              <a:gd name="f61" fmla="*/ f49 f21 1"/>
              <a:gd name="f62" fmla="*/ f50 f21 1"/>
              <a:gd name="f63" fmla="*/ f52 f22 1"/>
              <a:gd name="f64" fmla="*/ f51 f22 1"/>
              <a:gd name="f65" fmla="*/ f53 f21 1"/>
              <a:gd name="f66" fmla="*/ f54 f22 1"/>
              <a:gd name="f67" fmla="*/ f55 f21 1"/>
              <a:gd name="f68" fmla="*/ f56 f22 1"/>
              <a:gd name="f69" fmla="*/ f57 f21 1"/>
              <a:gd name="f70" fmla="*/ f58 f22 1"/>
              <a:gd name="f71" fmla="*/ f59 f21 1"/>
              <a:gd name="f72" fmla="*/ f60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0">
                <a:pos x="f65" y="f66"/>
              </a:cxn>
              <a:cxn ang="f40">
                <a:pos x="f67" y="f68"/>
              </a:cxn>
              <a:cxn ang="f40">
                <a:pos x="f69" y="f70"/>
              </a:cxn>
              <a:cxn ang="f40">
                <a:pos x="f71" y="f72"/>
              </a:cxn>
              <a:cxn ang="f40">
                <a:pos x="f65" y="f66"/>
              </a:cxn>
            </a:cxnLst>
            <a:rect l="f61" t="f64" r="f62" b="f63"/>
            <a:pathLst>
              <a:path w="41" h="44">
                <a:moveTo>
                  <a:pt x="f8" y="f7"/>
                </a:moveTo>
                <a:cubicBezTo>
                  <a:pt x="f9" y="f10"/>
                  <a:pt x="f11" y="f12"/>
                  <a:pt x="f5" y="f13"/>
                </a:cubicBezTo>
                <a:cubicBezTo>
                  <a:pt x="f13" y="f13"/>
                  <a:pt x="f13" y="f5"/>
                  <a:pt x="f14" y="f5"/>
                </a:cubicBezTo>
                <a:cubicBezTo>
                  <a:pt x="f15" y="f16"/>
                  <a:pt x="f17" y="f17"/>
                  <a:pt x="f6" y="f18"/>
                </a:cubicBezTo>
                <a:cubicBezTo>
                  <a:pt x="f6" y="f19"/>
                  <a:pt x="f8" y="f19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2" name="Freeform 124">
            <a:extLst>
              <a:ext uri="{FF2B5EF4-FFF2-40B4-BE49-F238E27FC236}">
                <a16:creationId xmlns:a16="http://schemas.microsoft.com/office/drawing/2014/main" id="{626E3E40-33A1-490E-6474-E74B7207FE57}"/>
              </a:ext>
            </a:extLst>
          </p:cNvPr>
          <p:cNvSpPr/>
          <p:nvPr/>
        </p:nvSpPr>
        <p:spPr>
          <a:xfrm>
            <a:off x="5260972" y="1436686"/>
            <a:ext cx="185742" cy="7778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5"/>
              <a:gd name="f7" fmla="val 23"/>
              <a:gd name="f8" fmla="val 21"/>
              <a:gd name="f9" fmla="val 18"/>
              <a:gd name="f10" fmla="val 14"/>
              <a:gd name="f11" fmla="val 36"/>
              <a:gd name="f12" fmla="val 7"/>
              <a:gd name="f13" fmla="val 1"/>
              <a:gd name="f14" fmla="val 2"/>
              <a:gd name="f15" fmla="val 37"/>
              <a:gd name="f16" fmla="val 9"/>
              <a:gd name="f17" fmla="val 19"/>
              <a:gd name="f18" fmla="val 16"/>
              <a:gd name="f19" fmla="val 22"/>
              <a:gd name="f20" fmla="+- 0 0 -90"/>
              <a:gd name="f21" fmla="*/ f3 1 55"/>
              <a:gd name="f22" fmla="*/ f4 1 23"/>
              <a:gd name="f23" fmla="val f5"/>
              <a:gd name="f24" fmla="val f6"/>
              <a:gd name="f25" fmla="val f7"/>
              <a:gd name="f26" fmla="*/ f20 f0 1"/>
              <a:gd name="f27" fmla="+- f25 0 f23"/>
              <a:gd name="f28" fmla="+- f24 0 f23"/>
              <a:gd name="f29" fmla="*/ f26 1 f2"/>
              <a:gd name="f30" fmla="*/ f28 1 55"/>
              <a:gd name="f31" fmla="*/ f27 1 23"/>
              <a:gd name="f32" fmla="*/ 0 f28 1"/>
              <a:gd name="f33" fmla="*/ 21 f27 1"/>
              <a:gd name="f34" fmla="*/ 55 f28 1"/>
              <a:gd name="f35" fmla="*/ 0 f27 1"/>
              <a:gd name="f36" fmla="*/ 2 f27 1"/>
              <a:gd name="f37" fmla="*/ 1 f28 1"/>
              <a:gd name="f38" fmla="*/ 23 f27 1"/>
              <a:gd name="f39" fmla="+- f29 0 f1"/>
              <a:gd name="f40" fmla="*/ f32 1 55"/>
              <a:gd name="f41" fmla="*/ f33 1 23"/>
              <a:gd name="f42" fmla="*/ f34 1 55"/>
              <a:gd name="f43" fmla="*/ f35 1 23"/>
              <a:gd name="f44" fmla="*/ f36 1 23"/>
              <a:gd name="f45" fmla="*/ f37 1 55"/>
              <a:gd name="f46" fmla="*/ f38 1 23"/>
              <a:gd name="f47" fmla="*/ 0 1 f30"/>
              <a:gd name="f48" fmla="*/ f24 1 f30"/>
              <a:gd name="f49" fmla="*/ 0 1 f31"/>
              <a:gd name="f50" fmla="*/ f25 1 f31"/>
              <a:gd name="f51" fmla="*/ f40 1 f30"/>
              <a:gd name="f52" fmla="*/ f41 1 f31"/>
              <a:gd name="f53" fmla="*/ f42 1 f30"/>
              <a:gd name="f54" fmla="*/ f43 1 f31"/>
              <a:gd name="f55" fmla="*/ f44 1 f31"/>
              <a:gd name="f56" fmla="*/ f45 1 f30"/>
              <a:gd name="f57" fmla="*/ f46 1 f31"/>
              <a:gd name="f58" fmla="*/ f47 f21 1"/>
              <a:gd name="f59" fmla="*/ f48 f21 1"/>
              <a:gd name="f60" fmla="*/ f50 f22 1"/>
              <a:gd name="f61" fmla="*/ f49 f22 1"/>
              <a:gd name="f62" fmla="*/ f51 f21 1"/>
              <a:gd name="f63" fmla="*/ f52 f22 1"/>
              <a:gd name="f64" fmla="*/ f53 f21 1"/>
              <a:gd name="f65" fmla="*/ f54 f22 1"/>
              <a:gd name="f66" fmla="*/ f55 f22 1"/>
              <a:gd name="f67" fmla="*/ f56 f21 1"/>
              <a:gd name="f68" fmla="*/ f57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62" y="f63"/>
              </a:cxn>
              <a:cxn ang="f39">
                <a:pos x="f64" y="f65"/>
              </a:cxn>
              <a:cxn ang="f39">
                <a:pos x="f64" y="f66"/>
              </a:cxn>
              <a:cxn ang="f39">
                <a:pos x="f67" y="f68"/>
              </a:cxn>
              <a:cxn ang="f39">
                <a:pos x="f62" y="f63"/>
              </a:cxn>
            </a:cxnLst>
            <a:rect l="f58" t="f61" r="f59" b="f60"/>
            <a:pathLst>
              <a:path w="55" h="23">
                <a:moveTo>
                  <a:pt x="f5" y="f8"/>
                </a:moveTo>
                <a:cubicBezTo>
                  <a:pt x="f9" y="f10"/>
                  <a:pt x="f11" y="f12"/>
                  <a:pt x="f6" y="f5"/>
                </a:cubicBezTo>
                <a:cubicBezTo>
                  <a:pt x="f6" y="f13"/>
                  <a:pt x="f6" y="f13"/>
                  <a:pt x="f6" y="f14"/>
                </a:cubicBezTo>
                <a:cubicBezTo>
                  <a:pt x="f15" y="f16"/>
                  <a:pt x="f17" y="f18"/>
                  <a:pt x="f13" y="f7"/>
                </a:cubicBezTo>
                <a:cubicBezTo>
                  <a:pt x="f13" y="f19"/>
                  <a:pt x="f13" y="f8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3" name="Freeform 125">
            <a:extLst>
              <a:ext uri="{FF2B5EF4-FFF2-40B4-BE49-F238E27FC236}">
                <a16:creationId xmlns:a16="http://schemas.microsoft.com/office/drawing/2014/main" id="{0693AB60-3CAD-B71B-77CF-FC45D68CCF6D}"/>
              </a:ext>
            </a:extLst>
          </p:cNvPr>
          <p:cNvSpPr/>
          <p:nvPr/>
        </p:nvSpPr>
        <p:spPr>
          <a:xfrm>
            <a:off x="4743449" y="1733546"/>
            <a:ext cx="134938" cy="14446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0"/>
              <a:gd name="f7" fmla="val 43"/>
              <a:gd name="f8" fmla="val 27"/>
              <a:gd name="f9" fmla="val 15"/>
              <a:gd name="f10" fmla="val 29"/>
              <a:gd name="f11" fmla="val 2"/>
              <a:gd name="f12" fmla="val 1"/>
              <a:gd name="f13" fmla="val 42"/>
              <a:gd name="f14" fmla="val 41"/>
              <a:gd name="f15" fmla="val 13"/>
              <a:gd name="f16" fmla="+- 0 0 -90"/>
              <a:gd name="f17" fmla="*/ f3 1 40"/>
              <a:gd name="f18" fmla="*/ f4 1 43"/>
              <a:gd name="f19" fmla="val f5"/>
              <a:gd name="f20" fmla="val f6"/>
              <a:gd name="f21" fmla="val f7"/>
              <a:gd name="f22" fmla="*/ f16 f0 1"/>
              <a:gd name="f23" fmla="+- f21 0 f19"/>
              <a:gd name="f24" fmla="+- f20 0 f19"/>
              <a:gd name="f25" fmla="*/ f22 1 f2"/>
              <a:gd name="f26" fmla="*/ f24 1 40"/>
              <a:gd name="f27" fmla="*/ f23 1 43"/>
              <a:gd name="f28" fmla="*/ 40 f24 1"/>
              <a:gd name="f29" fmla="*/ 0 f23 1"/>
              <a:gd name="f30" fmla="*/ 2 f24 1"/>
              <a:gd name="f31" fmla="*/ 43 f23 1"/>
              <a:gd name="f32" fmla="*/ 0 f24 1"/>
              <a:gd name="f33" fmla="*/ 41 f23 1"/>
              <a:gd name="f34" fmla="+- f25 0 f1"/>
              <a:gd name="f35" fmla="*/ f28 1 40"/>
              <a:gd name="f36" fmla="*/ f29 1 43"/>
              <a:gd name="f37" fmla="*/ f30 1 40"/>
              <a:gd name="f38" fmla="*/ f31 1 43"/>
              <a:gd name="f39" fmla="*/ f32 1 40"/>
              <a:gd name="f40" fmla="*/ f33 1 43"/>
              <a:gd name="f41" fmla="*/ 0 1 f26"/>
              <a:gd name="f42" fmla="*/ f20 1 f26"/>
              <a:gd name="f43" fmla="*/ 0 1 f27"/>
              <a:gd name="f44" fmla="*/ f21 1 f27"/>
              <a:gd name="f45" fmla="*/ f35 1 f26"/>
              <a:gd name="f46" fmla="*/ f36 1 f27"/>
              <a:gd name="f47" fmla="*/ f37 1 f26"/>
              <a:gd name="f48" fmla="*/ f38 1 f27"/>
              <a:gd name="f49" fmla="*/ f39 1 f26"/>
              <a:gd name="f50" fmla="*/ f40 1 f27"/>
              <a:gd name="f51" fmla="*/ f41 f17 1"/>
              <a:gd name="f52" fmla="*/ f42 f17 1"/>
              <a:gd name="f53" fmla="*/ f44 f18 1"/>
              <a:gd name="f54" fmla="*/ f43 f18 1"/>
              <a:gd name="f55" fmla="*/ f45 f17 1"/>
              <a:gd name="f56" fmla="*/ f46 f18 1"/>
              <a:gd name="f57" fmla="*/ f47 f17 1"/>
              <a:gd name="f58" fmla="*/ f48 f18 1"/>
              <a:gd name="f59" fmla="*/ f49 f17 1"/>
              <a:gd name="f60" fmla="*/ f50 f1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55" y="f56"/>
              </a:cxn>
              <a:cxn ang="f34">
                <a:pos x="f57" y="f58"/>
              </a:cxn>
              <a:cxn ang="f34">
                <a:pos x="f59" y="f60"/>
              </a:cxn>
              <a:cxn ang="f34">
                <a:pos x="f55" y="f56"/>
              </a:cxn>
            </a:cxnLst>
            <a:rect l="f51" t="f54" r="f52" b="f53"/>
            <a:pathLst>
              <a:path w="40" h="43">
                <a:moveTo>
                  <a:pt x="f6" y="f5"/>
                </a:moveTo>
                <a:cubicBezTo>
                  <a:pt x="f8" y="f9"/>
                  <a:pt x="f9" y="f10"/>
                  <a:pt x="f11" y="f7"/>
                </a:cubicBezTo>
                <a:cubicBezTo>
                  <a:pt x="f12" y="f13"/>
                  <a:pt x="f5" y="f13"/>
                  <a:pt x="f5" y="f14"/>
                </a:cubicBezTo>
                <a:cubicBezTo>
                  <a:pt x="f15" y="f8"/>
                  <a:pt x="f8" y="f9"/>
                  <a:pt x="f6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4" name="Freeform 126">
            <a:extLst>
              <a:ext uri="{FF2B5EF4-FFF2-40B4-BE49-F238E27FC236}">
                <a16:creationId xmlns:a16="http://schemas.microsoft.com/office/drawing/2014/main" id="{C0E89B4E-9B31-4EA6-3468-1B911ADCD843}"/>
              </a:ext>
            </a:extLst>
          </p:cNvPr>
          <p:cNvSpPr/>
          <p:nvPr/>
        </p:nvSpPr>
        <p:spPr>
          <a:xfrm>
            <a:off x="5284783" y="1598608"/>
            <a:ext cx="192088" cy="634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7"/>
              <a:gd name="f7" fmla="val 2"/>
              <a:gd name="f8" fmla="val 38"/>
              <a:gd name="f9" fmla="val 19"/>
              <a:gd name="f10" fmla="val 1"/>
              <a:gd name="f11" fmla="+- 0 0 -90"/>
              <a:gd name="f12" fmla="*/ f3 1 57"/>
              <a:gd name="f13" fmla="*/ f4 1 2"/>
              <a:gd name="f14" fmla="val f5"/>
              <a:gd name="f15" fmla="val f6"/>
              <a:gd name="f16" fmla="val f7"/>
              <a:gd name="f17" fmla="*/ f11 f0 1"/>
              <a:gd name="f18" fmla="+- f16 0 f14"/>
              <a:gd name="f19" fmla="+- f15 0 f14"/>
              <a:gd name="f20" fmla="*/ f17 1 f2"/>
              <a:gd name="f21" fmla="*/ f18 1 2"/>
              <a:gd name="f22" fmla="*/ f19 1 57"/>
              <a:gd name="f23" fmla="*/ 57 f19 1"/>
              <a:gd name="f24" fmla="*/ 2 f18 1"/>
              <a:gd name="f25" fmla="*/ 0 f19 1"/>
              <a:gd name="f26" fmla="*/ 0 f18 1"/>
              <a:gd name="f27" fmla="+- f20 0 f1"/>
              <a:gd name="f28" fmla="*/ f23 1 57"/>
              <a:gd name="f29" fmla="*/ f24 1 2"/>
              <a:gd name="f30" fmla="*/ f25 1 57"/>
              <a:gd name="f31" fmla="*/ f26 1 2"/>
              <a:gd name="f32" fmla="*/ 0 1 f22"/>
              <a:gd name="f33" fmla="*/ f15 1 f22"/>
              <a:gd name="f34" fmla="*/ 0 1 f21"/>
              <a:gd name="f35" fmla="*/ f16 1 f21"/>
              <a:gd name="f36" fmla="*/ f28 1 f22"/>
              <a:gd name="f37" fmla="*/ f29 1 f21"/>
              <a:gd name="f38" fmla="*/ f30 1 f22"/>
              <a:gd name="f39" fmla="*/ f31 1 f21"/>
              <a:gd name="f40" fmla="*/ f32 f12 1"/>
              <a:gd name="f41" fmla="*/ f33 f12 1"/>
              <a:gd name="f42" fmla="*/ f35 f13 1"/>
              <a:gd name="f43" fmla="*/ f34 f13 1"/>
              <a:gd name="f44" fmla="*/ f36 f12 1"/>
              <a:gd name="f45" fmla="*/ f37 f13 1"/>
              <a:gd name="f46" fmla="*/ f38 f12 1"/>
              <a:gd name="f47" fmla="*/ f39 f1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7">
                <a:pos x="f44" y="f45"/>
              </a:cxn>
              <a:cxn ang="f27">
                <a:pos x="f46" y="f45"/>
              </a:cxn>
              <a:cxn ang="f27">
                <a:pos x="f46" y="f47"/>
              </a:cxn>
              <a:cxn ang="f27">
                <a:pos x="f44" y="f47"/>
              </a:cxn>
              <a:cxn ang="f27">
                <a:pos x="f44" y="f45"/>
              </a:cxn>
            </a:cxnLst>
            <a:rect l="f40" t="f43" r="f41" b="f42"/>
            <a:pathLst>
              <a:path w="57" h="2">
                <a:moveTo>
                  <a:pt x="f6" y="f7"/>
                </a:moveTo>
                <a:cubicBezTo>
                  <a:pt x="f8" y="f7"/>
                  <a:pt x="f9" y="f7"/>
                  <a:pt x="f5" y="f7"/>
                </a:cubicBezTo>
                <a:cubicBezTo>
                  <a:pt x="f5" y="f10"/>
                  <a:pt x="f5" y="f10"/>
                  <a:pt x="f5" y="f5"/>
                </a:cubicBezTo>
                <a:cubicBezTo>
                  <a:pt x="f9" y="f5"/>
                  <a:pt x="f8" y="f5"/>
                  <a:pt x="f6" y="f5"/>
                </a:cubicBezTo>
                <a:cubicBezTo>
                  <a:pt x="f6" y="f10"/>
                  <a:pt x="f6" y="f10"/>
                  <a:pt x="f6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5" name="Freeform 127">
            <a:extLst>
              <a:ext uri="{FF2B5EF4-FFF2-40B4-BE49-F238E27FC236}">
                <a16:creationId xmlns:a16="http://schemas.microsoft.com/office/drawing/2014/main" id="{B868FC28-873E-6C29-0F44-FCA0B341525F}"/>
              </a:ext>
            </a:extLst>
          </p:cNvPr>
          <p:cNvSpPr/>
          <p:nvPr/>
        </p:nvSpPr>
        <p:spPr>
          <a:xfrm>
            <a:off x="4656133" y="1663695"/>
            <a:ext cx="185742" cy="698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5"/>
              <a:gd name="f7" fmla="val 21"/>
              <a:gd name="f8" fmla="val 2"/>
              <a:gd name="f9" fmla="val 37"/>
              <a:gd name="f10" fmla="val 8"/>
              <a:gd name="f11" fmla="val 19"/>
              <a:gd name="f12" fmla="val 14"/>
              <a:gd name="f13" fmla="val 1"/>
              <a:gd name="f14" fmla="val 20"/>
              <a:gd name="f15" fmla="val 18"/>
              <a:gd name="f16" fmla="val 12"/>
              <a:gd name="f17" fmla="val 36"/>
              <a:gd name="f18" fmla="val 6"/>
              <a:gd name="f19" fmla="val 54"/>
              <a:gd name="f20" fmla="+- 0 0 -90"/>
              <a:gd name="f21" fmla="*/ f3 1 55"/>
              <a:gd name="f22" fmla="*/ f4 1 21"/>
              <a:gd name="f23" fmla="val f5"/>
              <a:gd name="f24" fmla="val f6"/>
              <a:gd name="f25" fmla="val f7"/>
              <a:gd name="f26" fmla="*/ f20 f0 1"/>
              <a:gd name="f27" fmla="+- f25 0 f23"/>
              <a:gd name="f28" fmla="+- f24 0 f23"/>
              <a:gd name="f29" fmla="*/ f26 1 f2"/>
              <a:gd name="f30" fmla="*/ f28 1 55"/>
              <a:gd name="f31" fmla="*/ f27 1 21"/>
              <a:gd name="f32" fmla="*/ 55 f28 1"/>
              <a:gd name="f33" fmla="*/ 2 f27 1"/>
              <a:gd name="f34" fmla="*/ 1 f28 1"/>
              <a:gd name="f35" fmla="*/ 21 f27 1"/>
              <a:gd name="f36" fmla="*/ 0 f28 1"/>
              <a:gd name="f37" fmla="*/ 18 f27 1"/>
              <a:gd name="f38" fmla="*/ 54 f28 1"/>
              <a:gd name="f39" fmla="*/ 0 f27 1"/>
              <a:gd name="f40" fmla="+- f29 0 f1"/>
              <a:gd name="f41" fmla="*/ f32 1 55"/>
              <a:gd name="f42" fmla="*/ f33 1 21"/>
              <a:gd name="f43" fmla="*/ f34 1 55"/>
              <a:gd name="f44" fmla="*/ f35 1 21"/>
              <a:gd name="f45" fmla="*/ f36 1 55"/>
              <a:gd name="f46" fmla="*/ f37 1 21"/>
              <a:gd name="f47" fmla="*/ f38 1 55"/>
              <a:gd name="f48" fmla="*/ f39 1 21"/>
              <a:gd name="f49" fmla="*/ 0 1 f30"/>
              <a:gd name="f50" fmla="*/ f24 1 f30"/>
              <a:gd name="f51" fmla="*/ 0 1 f31"/>
              <a:gd name="f52" fmla="*/ f25 1 f31"/>
              <a:gd name="f53" fmla="*/ f41 1 f30"/>
              <a:gd name="f54" fmla="*/ f42 1 f31"/>
              <a:gd name="f55" fmla="*/ f43 1 f30"/>
              <a:gd name="f56" fmla="*/ f44 1 f31"/>
              <a:gd name="f57" fmla="*/ f45 1 f30"/>
              <a:gd name="f58" fmla="*/ f46 1 f31"/>
              <a:gd name="f59" fmla="*/ f47 1 f30"/>
              <a:gd name="f60" fmla="*/ f48 1 f31"/>
              <a:gd name="f61" fmla="*/ f49 f21 1"/>
              <a:gd name="f62" fmla="*/ f50 f21 1"/>
              <a:gd name="f63" fmla="*/ f52 f22 1"/>
              <a:gd name="f64" fmla="*/ f51 f22 1"/>
              <a:gd name="f65" fmla="*/ f53 f21 1"/>
              <a:gd name="f66" fmla="*/ f54 f22 1"/>
              <a:gd name="f67" fmla="*/ f55 f21 1"/>
              <a:gd name="f68" fmla="*/ f56 f22 1"/>
              <a:gd name="f69" fmla="*/ f57 f21 1"/>
              <a:gd name="f70" fmla="*/ f58 f22 1"/>
              <a:gd name="f71" fmla="*/ f59 f21 1"/>
              <a:gd name="f72" fmla="*/ f60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0">
                <a:pos x="f65" y="f66"/>
              </a:cxn>
              <a:cxn ang="f40">
                <a:pos x="f67" y="f68"/>
              </a:cxn>
              <a:cxn ang="f40">
                <a:pos x="f69" y="f70"/>
              </a:cxn>
              <a:cxn ang="f40">
                <a:pos x="f71" y="f72"/>
              </a:cxn>
              <a:cxn ang="f40">
                <a:pos x="f65" y="f66"/>
              </a:cxn>
            </a:cxnLst>
            <a:rect l="f61" t="f64" r="f62" b="f63"/>
            <a:pathLst>
              <a:path w="55" h="21">
                <a:moveTo>
                  <a:pt x="f6" y="f8"/>
                </a:moveTo>
                <a:cubicBezTo>
                  <a:pt x="f9" y="f10"/>
                  <a:pt x="f11" y="f12"/>
                  <a:pt x="f13" y="f7"/>
                </a:cubicBezTo>
                <a:cubicBezTo>
                  <a:pt x="f5" y="f14"/>
                  <a:pt x="f5" y="f11"/>
                  <a:pt x="f5" y="f15"/>
                </a:cubicBezTo>
                <a:cubicBezTo>
                  <a:pt x="f15" y="f16"/>
                  <a:pt x="f17" y="f18"/>
                  <a:pt x="f19" y="f5"/>
                </a:cubicBezTo>
                <a:cubicBezTo>
                  <a:pt x="f6" y="f5"/>
                  <a:pt x="f6" y="f13"/>
                  <a:pt x="f6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6" name="Freeform 128">
            <a:extLst>
              <a:ext uri="{FF2B5EF4-FFF2-40B4-BE49-F238E27FC236}">
                <a16:creationId xmlns:a16="http://schemas.microsoft.com/office/drawing/2014/main" id="{8B89F530-DB69-8B97-5524-AC318841BD23}"/>
              </a:ext>
            </a:extLst>
          </p:cNvPr>
          <p:cNvSpPr/>
          <p:nvPr/>
        </p:nvSpPr>
        <p:spPr>
          <a:xfrm>
            <a:off x="4616448" y="1562096"/>
            <a:ext cx="190496" cy="2063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7"/>
              <a:gd name="f7" fmla="val 6"/>
              <a:gd name="f8" fmla="val 38"/>
              <a:gd name="f9" fmla="val 5"/>
              <a:gd name="f10" fmla="val 19"/>
              <a:gd name="f11" fmla="val 4"/>
              <a:gd name="f12" fmla="val 3"/>
              <a:gd name="f13" fmla="val 2"/>
              <a:gd name="f14" fmla="val 1"/>
              <a:gd name="f15" fmla="val 20"/>
              <a:gd name="f16" fmla="val 39"/>
              <a:gd name="f17" fmla="+- 0 0 -90"/>
              <a:gd name="f18" fmla="*/ f3 1 57"/>
              <a:gd name="f19" fmla="*/ f4 1 6"/>
              <a:gd name="f20" fmla="val f5"/>
              <a:gd name="f21" fmla="val f6"/>
              <a:gd name="f22" fmla="val f7"/>
              <a:gd name="f23" fmla="*/ f17 f0 1"/>
              <a:gd name="f24" fmla="+- f22 0 f20"/>
              <a:gd name="f25" fmla="+- f21 0 f20"/>
              <a:gd name="f26" fmla="*/ f23 1 f2"/>
              <a:gd name="f27" fmla="*/ f24 1 6"/>
              <a:gd name="f28" fmla="*/ f25 1 57"/>
              <a:gd name="f29" fmla="*/ 57 f25 1"/>
              <a:gd name="f30" fmla="*/ 6 f24 1"/>
              <a:gd name="f31" fmla="*/ 0 f25 1"/>
              <a:gd name="f32" fmla="*/ 3 f24 1"/>
              <a:gd name="f33" fmla="*/ 1 f25 1"/>
              <a:gd name="f34" fmla="*/ 0 f24 1"/>
              <a:gd name="f35" fmla="*/ 4 f24 1"/>
              <a:gd name="f36" fmla="+- f26 0 f1"/>
              <a:gd name="f37" fmla="*/ f29 1 57"/>
              <a:gd name="f38" fmla="*/ f30 1 6"/>
              <a:gd name="f39" fmla="*/ f31 1 57"/>
              <a:gd name="f40" fmla="*/ f32 1 6"/>
              <a:gd name="f41" fmla="*/ f33 1 57"/>
              <a:gd name="f42" fmla="*/ f34 1 6"/>
              <a:gd name="f43" fmla="*/ f35 1 6"/>
              <a:gd name="f44" fmla="*/ 0 1 f28"/>
              <a:gd name="f45" fmla="*/ f21 1 f28"/>
              <a:gd name="f46" fmla="*/ 0 1 f27"/>
              <a:gd name="f47" fmla="*/ f22 1 f27"/>
              <a:gd name="f48" fmla="*/ f37 1 f28"/>
              <a:gd name="f49" fmla="*/ f38 1 f27"/>
              <a:gd name="f50" fmla="*/ f39 1 f28"/>
              <a:gd name="f51" fmla="*/ f40 1 f27"/>
              <a:gd name="f52" fmla="*/ f41 1 f28"/>
              <a:gd name="f53" fmla="*/ f42 1 f27"/>
              <a:gd name="f54" fmla="*/ f43 1 f27"/>
              <a:gd name="f55" fmla="*/ f44 f18 1"/>
              <a:gd name="f56" fmla="*/ f45 f18 1"/>
              <a:gd name="f57" fmla="*/ f47 f19 1"/>
              <a:gd name="f58" fmla="*/ f46 f19 1"/>
              <a:gd name="f59" fmla="*/ f48 f18 1"/>
              <a:gd name="f60" fmla="*/ f49 f19 1"/>
              <a:gd name="f61" fmla="*/ f50 f18 1"/>
              <a:gd name="f62" fmla="*/ f51 f19 1"/>
              <a:gd name="f63" fmla="*/ f52 f18 1"/>
              <a:gd name="f64" fmla="*/ f53 f19 1"/>
              <a:gd name="f65" fmla="*/ f54 f1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6">
                <a:pos x="f59" y="f60"/>
              </a:cxn>
              <a:cxn ang="f36">
                <a:pos x="f61" y="f62"/>
              </a:cxn>
              <a:cxn ang="f36">
                <a:pos x="f63" y="f64"/>
              </a:cxn>
              <a:cxn ang="f36">
                <a:pos x="f59" y="f65"/>
              </a:cxn>
              <a:cxn ang="f36">
                <a:pos x="f59" y="f60"/>
              </a:cxn>
            </a:cxnLst>
            <a:rect l="f55" t="f58" r="f56" b="f57"/>
            <a:pathLst>
              <a:path w="57" h="6">
                <a:moveTo>
                  <a:pt x="f6" y="f7"/>
                </a:moveTo>
                <a:cubicBezTo>
                  <a:pt x="f8" y="f9"/>
                  <a:pt x="f10" y="f11"/>
                  <a:pt x="f5" y="f12"/>
                </a:cubicBezTo>
                <a:cubicBezTo>
                  <a:pt x="f5" y="f13"/>
                  <a:pt x="f14" y="f14"/>
                  <a:pt x="f14" y="f5"/>
                </a:cubicBezTo>
                <a:cubicBezTo>
                  <a:pt x="f15" y="f14"/>
                  <a:pt x="f16" y="f13"/>
                  <a:pt x="f6" y="f11"/>
                </a:cubicBezTo>
                <a:cubicBezTo>
                  <a:pt x="f6" y="f11"/>
                  <a:pt x="f6" y="f9"/>
                  <a:pt x="f6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7" name="Freeform 129">
            <a:extLst>
              <a:ext uri="{FF2B5EF4-FFF2-40B4-BE49-F238E27FC236}">
                <a16:creationId xmlns:a16="http://schemas.microsoft.com/office/drawing/2014/main" id="{24F21D3C-F2D1-A22E-9658-36F31EAF4B85}"/>
              </a:ext>
            </a:extLst>
          </p:cNvPr>
          <p:cNvSpPr/>
          <p:nvPr/>
        </p:nvSpPr>
        <p:spPr>
          <a:xfrm>
            <a:off x="5254627" y="1676396"/>
            <a:ext cx="180978" cy="8731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4"/>
              <a:gd name="f7" fmla="val 26"/>
              <a:gd name="f8" fmla="val 53"/>
              <a:gd name="f9" fmla="val 35"/>
              <a:gd name="f10" fmla="val 18"/>
              <a:gd name="f11" fmla="val 11"/>
              <a:gd name="f12" fmla="val 3"/>
              <a:gd name="f13" fmla="val 2"/>
              <a:gd name="f14" fmla="val 1"/>
              <a:gd name="f15" fmla="val 19"/>
              <a:gd name="f16" fmla="val 8"/>
              <a:gd name="f17" fmla="val 36"/>
              <a:gd name="f18" fmla="val 16"/>
              <a:gd name="f19" fmla="val 24"/>
              <a:gd name="f20" fmla="val 25"/>
              <a:gd name="f21" fmla="+- 0 0 -90"/>
              <a:gd name="f22" fmla="*/ f3 1 54"/>
              <a:gd name="f23" fmla="*/ f4 1 26"/>
              <a:gd name="f24" fmla="val f5"/>
              <a:gd name="f25" fmla="val f6"/>
              <a:gd name="f26" fmla="val f7"/>
              <a:gd name="f27" fmla="*/ f21 f0 1"/>
              <a:gd name="f28" fmla="+- f26 0 f24"/>
              <a:gd name="f29" fmla="+- f25 0 f24"/>
              <a:gd name="f30" fmla="*/ f27 1 f2"/>
              <a:gd name="f31" fmla="*/ f29 1 54"/>
              <a:gd name="f32" fmla="*/ f28 1 26"/>
              <a:gd name="f33" fmla="*/ 53 f29 1"/>
              <a:gd name="f34" fmla="*/ 26 f28 1"/>
              <a:gd name="f35" fmla="*/ 0 f29 1"/>
              <a:gd name="f36" fmla="*/ 3 f28 1"/>
              <a:gd name="f37" fmla="*/ 1 f29 1"/>
              <a:gd name="f38" fmla="*/ 0 f28 1"/>
              <a:gd name="f39" fmla="*/ 54 f29 1"/>
              <a:gd name="f40" fmla="*/ 24 f28 1"/>
              <a:gd name="f41" fmla="+- f30 0 f1"/>
              <a:gd name="f42" fmla="*/ f33 1 54"/>
              <a:gd name="f43" fmla="*/ f34 1 26"/>
              <a:gd name="f44" fmla="*/ f35 1 54"/>
              <a:gd name="f45" fmla="*/ f36 1 26"/>
              <a:gd name="f46" fmla="*/ f37 1 54"/>
              <a:gd name="f47" fmla="*/ f38 1 26"/>
              <a:gd name="f48" fmla="*/ f39 1 54"/>
              <a:gd name="f49" fmla="*/ f40 1 26"/>
              <a:gd name="f50" fmla="*/ 0 1 f31"/>
              <a:gd name="f51" fmla="*/ f25 1 f31"/>
              <a:gd name="f52" fmla="*/ 0 1 f32"/>
              <a:gd name="f53" fmla="*/ f26 1 f32"/>
              <a:gd name="f54" fmla="*/ f42 1 f31"/>
              <a:gd name="f55" fmla="*/ f43 1 f32"/>
              <a:gd name="f56" fmla="*/ f44 1 f31"/>
              <a:gd name="f57" fmla="*/ f45 1 f32"/>
              <a:gd name="f58" fmla="*/ f46 1 f31"/>
              <a:gd name="f59" fmla="*/ f47 1 f32"/>
              <a:gd name="f60" fmla="*/ f48 1 f31"/>
              <a:gd name="f61" fmla="*/ f49 1 f32"/>
              <a:gd name="f62" fmla="*/ f50 f22 1"/>
              <a:gd name="f63" fmla="*/ f51 f22 1"/>
              <a:gd name="f64" fmla="*/ f53 f23 1"/>
              <a:gd name="f65" fmla="*/ f52 f23 1"/>
              <a:gd name="f66" fmla="*/ f54 f22 1"/>
              <a:gd name="f67" fmla="*/ f55 f23 1"/>
              <a:gd name="f68" fmla="*/ f56 f22 1"/>
              <a:gd name="f69" fmla="*/ f57 f23 1"/>
              <a:gd name="f70" fmla="*/ f58 f22 1"/>
              <a:gd name="f71" fmla="*/ f59 f23 1"/>
              <a:gd name="f72" fmla="*/ f60 f22 1"/>
              <a:gd name="f73" fmla="*/ f61 f2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1">
                <a:pos x="f66" y="f67"/>
              </a:cxn>
              <a:cxn ang="f41">
                <a:pos x="f68" y="f69"/>
              </a:cxn>
              <a:cxn ang="f41">
                <a:pos x="f70" y="f71"/>
              </a:cxn>
              <a:cxn ang="f41">
                <a:pos x="f72" y="f73"/>
              </a:cxn>
              <a:cxn ang="f41">
                <a:pos x="f66" y="f67"/>
              </a:cxn>
            </a:cxnLst>
            <a:rect l="f62" t="f65" r="f63" b="f64"/>
            <a:pathLst>
              <a:path w="54" h="26">
                <a:moveTo>
                  <a:pt x="f8" y="f7"/>
                </a:moveTo>
                <a:cubicBezTo>
                  <a:pt x="f9" y="f10"/>
                  <a:pt x="f10" y="f11"/>
                  <a:pt x="f5" y="f12"/>
                </a:cubicBezTo>
                <a:cubicBezTo>
                  <a:pt x="f5" y="f13"/>
                  <a:pt x="f14" y="f14"/>
                  <a:pt x="f14" y="f5"/>
                </a:cubicBezTo>
                <a:cubicBezTo>
                  <a:pt x="f15" y="f16"/>
                  <a:pt x="f17" y="f18"/>
                  <a:pt x="f6" y="f19"/>
                </a:cubicBezTo>
                <a:cubicBezTo>
                  <a:pt x="f6" y="f20"/>
                  <a:pt x="f8" y="f7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8" name="Freeform 130">
            <a:extLst>
              <a:ext uri="{FF2B5EF4-FFF2-40B4-BE49-F238E27FC236}">
                <a16:creationId xmlns:a16="http://schemas.microsoft.com/office/drawing/2014/main" id="{449DCBFC-726C-0116-E2DA-4A285A09D98E}"/>
              </a:ext>
            </a:extLst>
          </p:cNvPr>
          <p:cNvSpPr/>
          <p:nvPr/>
        </p:nvSpPr>
        <p:spPr>
          <a:xfrm>
            <a:off x="4659316" y="1409703"/>
            <a:ext cx="177795" cy="8413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3"/>
              <a:gd name="f7" fmla="val 25"/>
              <a:gd name="f8" fmla="val 52"/>
              <a:gd name="f9" fmla="val 35"/>
              <a:gd name="f10" fmla="val 17"/>
              <a:gd name="f11" fmla="val 9"/>
              <a:gd name="f12" fmla="val 2"/>
              <a:gd name="f13" fmla="val 1"/>
              <a:gd name="f14" fmla="val 18"/>
              <a:gd name="f15" fmla="val 7"/>
              <a:gd name="f16" fmla="val 36"/>
              <a:gd name="f17" fmla="val 15"/>
              <a:gd name="f18" fmla="val 23"/>
              <a:gd name="f19" fmla="val 24"/>
              <a:gd name="f20" fmla="+- 0 0 -90"/>
              <a:gd name="f21" fmla="*/ f3 1 53"/>
              <a:gd name="f22" fmla="*/ f4 1 25"/>
              <a:gd name="f23" fmla="val f5"/>
              <a:gd name="f24" fmla="val f6"/>
              <a:gd name="f25" fmla="val f7"/>
              <a:gd name="f26" fmla="*/ f20 f0 1"/>
              <a:gd name="f27" fmla="+- f25 0 f23"/>
              <a:gd name="f28" fmla="+- f24 0 f23"/>
              <a:gd name="f29" fmla="*/ f26 1 f2"/>
              <a:gd name="f30" fmla="*/ f28 1 53"/>
              <a:gd name="f31" fmla="*/ f27 1 25"/>
              <a:gd name="f32" fmla="*/ 52 f28 1"/>
              <a:gd name="f33" fmla="*/ 25 f27 1"/>
              <a:gd name="f34" fmla="*/ 0 f28 1"/>
              <a:gd name="f35" fmla="*/ 2 f27 1"/>
              <a:gd name="f36" fmla="*/ 1 f28 1"/>
              <a:gd name="f37" fmla="*/ 0 f27 1"/>
              <a:gd name="f38" fmla="*/ 53 f28 1"/>
              <a:gd name="f39" fmla="*/ 23 f27 1"/>
              <a:gd name="f40" fmla="+- f29 0 f1"/>
              <a:gd name="f41" fmla="*/ f32 1 53"/>
              <a:gd name="f42" fmla="*/ f33 1 25"/>
              <a:gd name="f43" fmla="*/ f34 1 53"/>
              <a:gd name="f44" fmla="*/ f35 1 25"/>
              <a:gd name="f45" fmla="*/ f36 1 53"/>
              <a:gd name="f46" fmla="*/ f37 1 25"/>
              <a:gd name="f47" fmla="*/ f38 1 53"/>
              <a:gd name="f48" fmla="*/ f39 1 25"/>
              <a:gd name="f49" fmla="*/ 0 1 f30"/>
              <a:gd name="f50" fmla="*/ f24 1 f30"/>
              <a:gd name="f51" fmla="*/ 0 1 f31"/>
              <a:gd name="f52" fmla="*/ f25 1 f31"/>
              <a:gd name="f53" fmla="*/ f41 1 f30"/>
              <a:gd name="f54" fmla="*/ f42 1 f31"/>
              <a:gd name="f55" fmla="*/ f43 1 f30"/>
              <a:gd name="f56" fmla="*/ f44 1 f31"/>
              <a:gd name="f57" fmla="*/ f45 1 f30"/>
              <a:gd name="f58" fmla="*/ f46 1 f31"/>
              <a:gd name="f59" fmla="*/ f47 1 f30"/>
              <a:gd name="f60" fmla="*/ f48 1 f31"/>
              <a:gd name="f61" fmla="*/ f49 f21 1"/>
              <a:gd name="f62" fmla="*/ f50 f21 1"/>
              <a:gd name="f63" fmla="*/ f52 f22 1"/>
              <a:gd name="f64" fmla="*/ f51 f22 1"/>
              <a:gd name="f65" fmla="*/ f53 f21 1"/>
              <a:gd name="f66" fmla="*/ f54 f22 1"/>
              <a:gd name="f67" fmla="*/ f55 f21 1"/>
              <a:gd name="f68" fmla="*/ f56 f22 1"/>
              <a:gd name="f69" fmla="*/ f57 f21 1"/>
              <a:gd name="f70" fmla="*/ f58 f22 1"/>
              <a:gd name="f71" fmla="*/ f59 f21 1"/>
              <a:gd name="f72" fmla="*/ f60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0">
                <a:pos x="f65" y="f66"/>
              </a:cxn>
              <a:cxn ang="f40">
                <a:pos x="f67" y="f68"/>
              </a:cxn>
              <a:cxn ang="f40">
                <a:pos x="f69" y="f70"/>
              </a:cxn>
              <a:cxn ang="f40">
                <a:pos x="f71" y="f72"/>
              </a:cxn>
              <a:cxn ang="f40">
                <a:pos x="f65" y="f66"/>
              </a:cxn>
            </a:cxnLst>
            <a:rect l="f61" t="f64" r="f62" b="f63"/>
            <a:pathLst>
              <a:path w="53" h="25">
                <a:moveTo>
                  <a:pt x="f8" y="f7"/>
                </a:moveTo>
                <a:cubicBezTo>
                  <a:pt x="f9" y="f10"/>
                  <a:pt x="f10" y="f11"/>
                  <a:pt x="f5" y="f12"/>
                </a:cubicBezTo>
                <a:cubicBezTo>
                  <a:pt x="f5" y="f13"/>
                  <a:pt x="f5" y="f5"/>
                  <a:pt x="f13" y="f5"/>
                </a:cubicBezTo>
                <a:cubicBezTo>
                  <a:pt x="f14" y="f15"/>
                  <a:pt x="f16" y="f17"/>
                  <a:pt x="f6" y="f18"/>
                </a:cubicBezTo>
                <a:cubicBezTo>
                  <a:pt x="f6" y="f18"/>
                  <a:pt x="f8" y="f19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29" name="Freeform 131">
            <a:extLst>
              <a:ext uri="{FF2B5EF4-FFF2-40B4-BE49-F238E27FC236}">
                <a16:creationId xmlns:a16="http://schemas.microsoft.com/office/drawing/2014/main" id="{83DD0243-D105-04B2-B2B0-89A0B493D710}"/>
              </a:ext>
            </a:extLst>
          </p:cNvPr>
          <p:cNvSpPr/>
          <p:nvPr/>
        </p:nvSpPr>
        <p:spPr>
          <a:xfrm>
            <a:off x="5059366" y="1136654"/>
            <a:ext cx="14292" cy="21272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"/>
              <a:gd name="f7" fmla="val 63"/>
              <a:gd name="f8" fmla="val 43"/>
              <a:gd name="f9" fmla="val 1"/>
              <a:gd name="f10" fmla="val 22"/>
              <a:gd name="f11" fmla="val 2"/>
              <a:gd name="f12" fmla="val 3"/>
              <a:gd name="f13" fmla="val 51"/>
              <a:gd name="f14" fmla="+- 0 0 -90"/>
              <a:gd name="f15" fmla="*/ f3 1 4"/>
              <a:gd name="f16" fmla="*/ f4 1 63"/>
              <a:gd name="f17" fmla="val f5"/>
              <a:gd name="f18" fmla="val f6"/>
              <a:gd name="f19" fmla="val f7"/>
              <a:gd name="f20" fmla="*/ f14 f0 1"/>
              <a:gd name="f21" fmla="+- f19 0 f17"/>
              <a:gd name="f22" fmla="+- f18 0 f17"/>
              <a:gd name="f23" fmla="*/ f20 1 f2"/>
              <a:gd name="f24" fmla="*/ f22 1 4"/>
              <a:gd name="f25" fmla="*/ f21 1 63"/>
              <a:gd name="f26" fmla="*/ 0 f22 1"/>
              <a:gd name="f27" fmla="*/ 63 f21 1"/>
              <a:gd name="f28" fmla="*/ 2 f22 1"/>
              <a:gd name="f29" fmla="*/ 0 f21 1"/>
              <a:gd name="f30" fmla="+- f23 0 f1"/>
              <a:gd name="f31" fmla="*/ f26 1 4"/>
              <a:gd name="f32" fmla="*/ f27 1 63"/>
              <a:gd name="f33" fmla="*/ f28 1 4"/>
              <a:gd name="f34" fmla="*/ f29 1 63"/>
              <a:gd name="f35" fmla="*/ 0 1 f24"/>
              <a:gd name="f36" fmla="*/ f18 1 f24"/>
              <a:gd name="f37" fmla="*/ 0 1 f25"/>
              <a:gd name="f38" fmla="*/ f19 1 f25"/>
              <a:gd name="f39" fmla="*/ f31 1 f24"/>
              <a:gd name="f40" fmla="*/ f32 1 f25"/>
              <a:gd name="f41" fmla="*/ f33 1 f24"/>
              <a:gd name="f42" fmla="*/ f34 1 f25"/>
              <a:gd name="f43" fmla="*/ f35 f15 1"/>
              <a:gd name="f44" fmla="*/ f36 f15 1"/>
              <a:gd name="f45" fmla="*/ f38 f16 1"/>
              <a:gd name="f46" fmla="*/ f37 f16 1"/>
              <a:gd name="f47" fmla="*/ f39 f15 1"/>
              <a:gd name="f48" fmla="*/ f40 f16 1"/>
              <a:gd name="f49" fmla="*/ f41 f15 1"/>
              <a:gd name="f50" fmla="*/ f42 f1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9" y="f50"/>
              </a:cxn>
              <a:cxn ang="f30">
                <a:pos x="f47" y="f48"/>
              </a:cxn>
            </a:cxnLst>
            <a:rect l="f43" t="f46" r="f44" b="f45"/>
            <a:pathLst>
              <a:path w="4" h="63">
                <a:moveTo>
                  <a:pt x="f5" y="f7"/>
                </a:moveTo>
                <a:cubicBezTo>
                  <a:pt x="f5" y="f8"/>
                  <a:pt x="f9" y="f10"/>
                  <a:pt x="f11" y="f5"/>
                </a:cubicBezTo>
                <a:cubicBezTo>
                  <a:pt x="f6" y="f6"/>
                  <a:pt x="f12" y="f13"/>
                  <a:pt x="f5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0" name="Freeform 132">
            <a:extLst>
              <a:ext uri="{FF2B5EF4-FFF2-40B4-BE49-F238E27FC236}">
                <a16:creationId xmlns:a16="http://schemas.microsoft.com/office/drawing/2014/main" id="{11455EB0-0EBD-69B0-9D92-5AC94B295725}"/>
              </a:ext>
            </a:extLst>
          </p:cNvPr>
          <p:cNvSpPr/>
          <p:nvPr/>
        </p:nvSpPr>
        <p:spPr>
          <a:xfrm>
            <a:off x="5157792" y="1181103"/>
            <a:ext cx="69851" cy="18574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1"/>
              <a:gd name="f7" fmla="val 55"/>
              <a:gd name="f8" fmla="val 54"/>
              <a:gd name="f9" fmla="val 6"/>
              <a:gd name="f10" fmla="val 36"/>
              <a:gd name="f11" fmla="val 13"/>
              <a:gd name="f12" fmla="val 18"/>
              <a:gd name="f13" fmla="val 19"/>
              <a:gd name="f14" fmla="val 20"/>
              <a:gd name="f15" fmla="val 1"/>
              <a:gd name="f16" fmla="val 15"/>
              <a:gd name="f17" fmla="val 9"/>
              <a:gd name="f18" fmla="val 37"/>
              <a:gd name="f19" fmla="val 2"/>
              <a:gd name="f20" fmla="+- 0 0 -90"/>
              <a:gd name="f21" fmla="*/ f3 1 21"/>
              <a:gd name="f22" fmla="*/ f4 1 55"/>
              <a:gd name="f23" fmla="val f5"/>
              <a:gd name="f24" fmla="val f6"/>
              <a:gd name="f25" fmla="val f7"/>
              <a:gd name="f26" fmla="*/ f20 f0 1"/>
              <a:gd name="f27" fmla="+- f25 0 f23"/>
              <a:gd name="f28" fmla="+- f24 0 f23"/>
              <a:gd name="f29" fmla="*/ f26 1 f2"/>
              <a:gd name="f30" fmla="*/ f28 1 21"/>
              <a:gd name="f31" fmla="*/ f27 1 55"/>
              <a:gd name="f32" fmla="*/ 0 f28 1"/>
              <a:gd name="f33" fmla="*/ 54 f27 1"/>
              <a:gd name="f34" fmla="*/ 19 f28 1"/>
              <a:gd name="f35" fmla="*/ 0 f27 1"/>
              <a:gd name="f36" fmla="*/ 21 f28 1"/>
              <a:gd name="f37" fmla="*/ 1 f27 1"/>
              <a:gd name="f38" fmla="*/ 2 f28 1"/>
              <a:gd name="f39" fmla="*/ 55 f27 1"/>
              <a:gd name="f40" fmla="+- f29 0 f1"/>
              <a:gd name="f41" fmla="*/ f32 1 21"/>
              <a:gd name="f42" fmla="*/ f33 1 55"/>
              <a:gd name="f43" fmla="*/ f34 1 21"/>
              <a:gd name="f44" fmla="*/ f35 1 55"/>
              <a:gd name="f45" fmla="*/ f36 1 21"/>
              <a:gd name="f46" fmla="*/ f37 1 55"/>
              <a:gd name="f47" fmla="*/ f38 1 21"/>
              <a:gd name="f48" fmla="*/ f39 1 55"/>
              <a:gd name="f49" fmla="*/ 0 1 f30"/>
              <a:gd name="f50" fmla="*/ f24 1 f30"/>
              <a:gd name="f51" fmla="*/ 0 1 f31"/>
              <a:gd name="f52" fmla="*/ f25 1 f31"/>
              <a:gd name="f53" fmla="*/ f41 1 f30"/>
              <a:gd name="f54" fmla="*/ f42 1 f31"/>
              <a:gd name="f55" fmla="*/ f43 1 f30"/>
              <a:gd name="f56" fmla="*/ f44 1 f31"/>
              <a:gd name="f57" fmla="*/ f45 1 f30"/>
              <a:gd name="f58" fmla="*/ f46 1 f31"/>
              <a:gd name="f59" fmla="*/ f47 1 f30"/>
              <a:gd name="f60" fmla="*/ f48 1 f31"/>
              <a:gd name="f61" fmla="*/ f49 f21 1"/>
              <a:gd name="f62" fmla="*/ f50 f21 1"/>
              <a:gd name="f63" fmla="*/ f52 f22 1"/>
              <a:gd name="f64" fmla="*/ f51 f22 1"/>
              <a:gd name="f65" fmla="*/ f53 f21 1"/>
              <a:gd name="f66" fmla="*/ f54 f22 1"/>
              <a:gd name="f67" fmla="*/ f55 f21 1"/>
              <a:gd name="f68" fmla="*/ f56 f22 1"/>
              <a:gd name="f69" fmla="*/ f57 f21 1"/>
              <a:gd name="f70" fmla="*/ f58 f22 1"/>
              <a:gd name="f71" fmla="*/ f59 f21 1"/>
              <a:gd name="f72" fmla="*/ f60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0">
                <a:pos x="f65" y="f66"/>
              </a:cxn>
              <a:cxn ang="f40">
                <a:pos x="f67" y="f68"/>
              </a:cxn>
              <a:cxn ang="f40">
                <a:pos x="f69" y="f70"/>
              </a:cxn>
              <a:cxn ang="f40">
                <a:pos x="f71" y="f72"/>
              </a:cxn>
              <a:cxn ang="f40">
                <a:pos x="f65" y="f66"/>
              </a:cxn>
            </a:cxnLst>
            <a:rect l="f61" t="f64" r="f62" b="f63"/>
            <a:pathLst>
              <a:path w="21" h="55">
                <a:moveTo>
                  <a:pt x="f5" y="f8"/>
                </a:moveTo>
                <a:cubicBezTo>
                  <a:pt x="f9" y="f10"/>
                  <a:pt x="f11" y="f12"/>
                  <a:pt x="f13" y="f5"/>
                </a:cubicBezTo>
                <a:cubicBezTo>
                  <a:pt x="f14" y="f5"/>
                  <a:pt x="f6" y="f5"/>
                  <a:pt x="f6" y="f15"/>
                </a:cubicBezTo>
                <a:cubicBezTo>
                  <a:pt x="f16" y="f13"/>
                  <a:pt x="f17" y="f18"/>
                  <a:pt x="f19" y="f7"/>
                </a:cubicBezTo>
                <a:cubicBezTo>
                  <a:pt x="f19" y="f7"/>
                  <a:pt x="f15" y="f8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1" name="Freeform 133">
            <a:extLst>
              <a:ext uri="{FF2B5EF4-FFF2-40B4-BE49-F238E27FC236}">
                <a16:creationId xmlns:a16="http://schemas.microsoft.com/office/drawing/2014/main" id="{A8713A2C-94E7-CB15-5185-EF4799EF9E73}"/>
              </a:ext>
            </a:extLst>
          </p:cNvPr>
          <p:cNvSpPr/>
          <p:nvPr/>
        </p:nvSpPr>
        <p:spPr>
          <a:xfrm>
            <a:off x="4902198" y="1177920"/>
            <a:ext cx="73023" cy="18097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"/>
              <a:gd name="f7" fmla="val 54"/>
              <a:gd name="f8" fmla="val 20"/>
              <a:gd name="f9" fmla="val 13"/>
              <a:gd name="f10" fmla="val 37"/>
              <a:gd name="f11" fmla="val 7"/>
              <a:gd name="f12" fmla="val 19"/>
              <a:gd name="f13" fmla="val 1"/>
              <a:gd name="f14" fmla="val 2"/>
              <a:gd name="f15" fmla="val 9"/>
              <a:gd name="f16" fmla="val 18"/>
              <a:gd name="f17" fmla="val 16"/>
              <a:gd name="f18" fmla="val 36"/>
              <a:gd name="f19" fmla="val 21"/>
              <a:gd name="f20" fmla="+- 0 0 -90"/>
              <a:gd name="f21" fmla="*/ f3 1 22"/>
              <a:gd name="f22" fmla="*/ f4 1 54"/>
              <a:gd name="f23" fmla="val f5"/>
              <a:gd name="f24" fmla="val f6"/>
              <a:gd name="f25" fmla="val f7"/>
              <a:gd name="f26" fmla="*/ f20 f0 1"/>
              <a:gd name="f27" fmla="+- f25 0 f23"/>
              <a:gd name="f28" fmla="+- f24 0 f23"/>
              <a:gd name="f29" fmla="*/ f26 1 f2"/>
              <a:gd name="f30" fmla="*/ f28 1 22"/>
              <a:gd name="f31" fmla="*/ f27 1 54"/>
              <a:gd name="f32" fmla="*/ 20 f28 1"/>
              <a:gd name="f33" fmla="*/ 54 f27 1"/>
              <a:gd name="f34" fmla="*/ 0 f28 1"/>
              <a:gd name="f35" fmla="*/ 1 f27 1"/>
              <a:gd name="f36" fmla="*/ 2 f28 1"/>
              <a:gd name="f37" fmla="*/ 0 f27 1"/>
              <a:gd name="f38" fmla="*/ 22 f28 1"/>
              <a:gd name="f39" fmla="+- f29 0 f1"/>
              <a:gd name="f40" fmla="*/ f32 1 22"/>
              <a:gd name="f41" fmla="*/ f33 1 54"/>
              <a:gd name="f42" fmla="*/ f34 1 22"/>
              <a:gd name="f43" fmla="*/ f35 1 54"/>
              <a:gd name="f44" fmla="*/ f36 1 22"/>
              <a:gd name="f45" fmla="*/ f37 1 54"/>
              <a:gd name="f46" fmla="*/ f38 1 22"/>
              <a:gd name="f47" fmla="*/ 0 1 f30"/>
              <a:gd name="f48" fmla="*/ f24 1 f30"/>
              <a:gd name="f49" fmla="*/ 0 1 f31"/>
              <a:gd name="f50" fmla="*/ f25 1 f31"/>
              <a:gd name="f51" fmla="*/ f40 1 f30"/>
              <a:gd name="f52" fmla="*/ f41 1 f31"/>
              <a:gd name="f53" fmla="*/ f42 1 f30"/>
              <a:gd name="f54" fmla="*/ f43 1 f31"/>
              <a:gd name="f55" fmla="*/ f44 1 f30"/>
              <a:gd name="f56" fmla="*/ f45 1 f31"/>
              <a:gd name="f57" fmla="*/ f46 1 f30"/>
              <a:gd name="f58" fmla="*/ f47 f21 1"/>
              <a:gd name="f59" fmla="*/ f48 f21 1"/>
              <a:gd name="f60" fmla="*/ f50 f22 1"/>
              <a:gd name="f61" fmla="*/ f49 f22 1"/>
              <a:gd name="f62" fmla="*/ f51 f21 1"/>
              <a:gd name="f63" fmla="*/ f52 f22 1"/>
              <a:gd name="f64" fmla="*/ f53 f21 1"/>
              <a:gd name="f65" fmla="*/ f54 f22 1"/>
              <a:gd name="f66" fmla="*/ f55 f21 1"/>
              <a:gd name="f67" fmla="*/ f56 f22 1"/>
              <a:gd name="f68" fmla="*/ f57 f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62" y="f63"/>
              </a:cxn>
              <a:cxn ang="f39">
                <a:pos x="f64" y="f65"/>
              </a:cxn>
              <a:cxn ang="f39">
                <a:pos x="f66" y="f67"/>
              </a:cxn>
              <a:cxn ang="f39">
                <a:pos x="f68" y="f63"/>
              </a:cxn>
              <a:cxn ang="f39">
                <a:pos x="f62" y="f63"/>
              </a:cxn>
            </a:cxnLst>
            <a:rect l="f58" t="f61" r="f59" b="f60"/>
            <a:pathLst>
              <a:path w="22" h="54">
                <a:moveTo>
                  <a:pt x="f8" y="f7"/>
                </a:moveTo>
                <a:cubicBezTo>
                  <a:pt x="f9" y="f10"/>
                  <a:pt x="f11" y="f12"/>
                  <a:pt x="f5" y="f13"/>
                </a:cubicBezTo>
                <a:cubicBezTo>
                  <a:pt x="f5" y="f13"/>
                  <a:pt x="f13" y="f13"/>
                  <a:pt x="f14" y="f5"/>
                </a:cubicBezTo>
                <a:cubicBezTo>
                  <a:pt x="f15" y="f16"/>
                  <a:pt x="f17" y="f18"/>
                  <a:pt x="f6" y="f7"/>
                </a:cubicBezTo>
                <a:cubicBezTo>
                  <a:pt x="f6" y="f7"/>
                  <a:pt x="f19" y="f7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2" name="Freeform 134">
            <a:extLst>
              <a:ext uri="{FF2B5EF4-FFF2-40B4-BE49-F238E27FC236}">
                <a16:creationId xmlns:a16="http://schemas.microsoft.com/office/drawing/2014/main" id="{670FA341-8FA8-B830-D3B9-DB9FE66062CE}"/>
              </a:ext>
            </a:extLst>
          </p:cNvPr>
          <p:cNvSpPr/>
          <p:nvPr/>
        </p:nvSpPr>
        <p:spPr>
          <a:xfrm>
            <a:off x="7607305" y="1706563"/>
            <a:ext cx="117472" cy="13176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5"/>
              <a:gd name="f7" fmla="val 39"/>
              <a:gd name="f8" fmla="val 33"/>
              <a:gd name="f9" fmla="val 22"/>
              <a:gd name="f10" fmla="val 26"/>
              <a:gd name="f11" fmla="val 11"/>
              <a:gd name="f12" fmla="val 14"/>
              <a:gd name="f13" fmla="val 1"/>
              <a:gd name="f14" fmla="val 13"/>
              <a:gd name="f15" fmla="val 12"/>
              <a:gd name="f16" fmla="val 24"/>
              <a:gd name="f17" fmla="val 25"/>
              <a:gd name="f18" fmla="val 37"/>
              <a:gd name="f19" fmla="val 38"/>
              <a:gd name="f20" fmla="val 34"/>
              <a:gd name="f21" fmla="+- 0 0 -90"/>
              <a:gd name="f22" fmla="*/ f3 1 35"/>
              <a:gd name="f23" fmla="*/ f4 1 39"/>
              <a:gd name="f24" fmla="val f5"/>
              <a:gd name="f25" fmla="val f6"/>
              <a:gd name="f26" fmla="val f7"/>
              <a:gd name="f27" fmla="*/ f21 f0 1"/>
              <a:gd name="f28" fmla="+- f26 0 f24"/>
              <a:gd name="f29" fmla="+- f25 0 f24"/>
              <a:gd name="f30" fmla="*/ f27 1 f2"/>
              <a:gd name="f31" fmla="*/ f29 1 35"/>
              <a:gd name="f32" fmla="*/ f28 1 39"/>
              <a:gd name="f33" fmla="*/ 33 f29 1"/>
              <a:gd name="f34" fmla="*/ 39 f28 1"/>
              <a:gd name="f35" fmla="*/ 0 f29 1"/>
              <a:gd name="f36" fmla="*/ 1 f28 1"/>
              <a:gd name="f37" fmla="*/ 1 f29 1"/>
              <a:gd name="f38" fmla="*/ 0 f28 1"/>
              <a:gd name="f39" fmla="*/ 35 f29 1"/>
              <a:gd name="f40" fmla="*/ 37 f28 1"/>
              <a:gd name="f41" fmla="+- f30 0 f1"/>
              <a:gd name="f42" fmla="*/ f33 1 35"/>
              <a:gd name="f43" fmla="*/ f34 1 39"/>
              <a:gd name="f44" fmla="*/ f35 1 35"/>
              <a:gd name="f45" fmla="*/ f36 1 39"/>
              <a:gd name="f46" fmla="*/ f37 1 35"/>
              <a:gd name="f47" fmla="*/ f38 1 39"/>
              <a:gd name="f48" fmla="*/ f39 1 35"/>
              <a:gd name="f49" fmla="*/ f40 1 39"/>
              <a:gd name="f50" fmla="*/ 0 1 f31"/>
              <a:gd name="f51" fmla="*/ f25 1 f31"/>
              <a:gd name="f52" fmla="*/ 0 1 f32"/>
              <a:gd name="f53" fmla="*/ f26 1 f32"/>
              <a:gd name="f54" fmla="*/ f42 1 f31"/>
              <a:gd name="f55" fmla="*/ f43 1 f32"/>
              <a:gd name="f56" fmla="*/ f44 1 f31"/>
              <a:gd name="f57" fmla="*/ f45 1 f32"/>
              <a:gd name="f58" fmla="*/ f46 1 f31"/>
              <a:gd name="f59" fmla="*/ f47 1 f32"/>
              <a:gd name="f60" fmla="*/ f48 1 f31"/>
              <a:gd name="f61" fmla="*/ f49 1 f32"/>
              <a:gd name="f62" fmla="*/ f50 f22 1"/>
              <a:gd name="f63" fmla="*/ f51 f22 1"/>
              <a:gd name="f64" fmla="*/ f53 f23 1"/>
              <a:gd name="f65" fmla="*/ f52 f23 1"/>
              <a:gd name="f66" fmla="*/ f54 f22 1"/>
              <a:gd name="f67" fmla="*/ f55 f23 1"/>
              <a:gd name="f68" fmla="*/ f56 f22 1"/>
              <a:gd name="f69" fmla="*/ f57 f23 1"/>
              <a:gd name="f70" fmla="*/ f58 f22 1"/>
              <a:gd name="f71" fmla="*/ f59 f23 1"/>
              <a:gd name="f72" fmla="*/ f60 f22 1"/>
              <a:gd name="f73" fmla="*/ f61 f2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1">
                <a:pos x="f66" y="f67"/>
              </a:cxn>
              <a:cxn ang="f41">
                <a:pos x="f68" y="f69"/>
              </a:cxn>
              <a:cxn ang="f41">
                <a:pos x="f70" y="f71"/>
              </a:cxn>
              <a:cxn ang="f41">
                <a:pos x="f72" y="f73"/>
              </a:cxn>
              <a:cxn ang="f41">
                <a:pos x="f66" y="f67"/>
              </a:cxn>
            </a:cxnLst>
            <a:rect l="f62" t="f65" r="f63" b="f64"/>
            <a:pathLst>
              <a:path w="35" h="39">
                <a:moveTo>
                  <a:pt x="f8" y="f7"/>
                </a:moveTo>
                <a:cubicBezTo>
                  <a:pt x="f9" y="f10"/>
                  <a:pt x="f11" y="f12"/>
                  <a:pt x="f5" y="f13"/>
                </a:cubicBezTo>
                <a:cubicBezTo>
                  <a:pt x="f5" y="f13"/>
                  <a:pt x="f13" y="f5"/>
                  <a:pt x="f13" y="f5"/>
                </a:cubicBezTo>
                <a:cubicBezTo>
                  <a:pt x="f14" y="f15"/>
                  <a:pt x="f16" y="f17"/>
                  <a:pt x="f6" y="f18"/>
                </a:cubicBezTo>
                <a:cubicBezTo>
                  <a:pt x="f6" y="f19"/>
                  <a:pt x="f20" y="f19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3" name="Freeform 135">
            <a:extLst>
              <a:ext uri="{FF2B5EF4-FFF2-40B4-BE49-F238E27FC236}">
                <a16:creationId xmlns:a16="http://schemas.microsoft.com/office/drawing/2014/main" id="{68DFFE7C-4E62-FDB3-A982-2A6B49D48405}"/>
              </a:ext>
            </a:extLst>
          </p:cNvPr>
          <p:cNvSpPr/>
          <p:nvPr/>
        </p:nvSpPr>
        <p:spPr>
          <a:xfrm>
            <a:off x="7486650" y="1177920"/>
            <a:ext cx="3172" cy="18097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"/>
              <a:gd name="f7" fmla="val 54"/>
              <a:gd name="f8" fmla="val 36"/>
              <a:gd name="f9" fmla="val 18"/>
              <a:gd name="f10" fmla="+- 0 0 -90"/>
              <a:gd name="f11" fmla="*/ f3 1 1"/>
              <a:gd name="f12" fmla="*/ f4 1 54"/>
              <a:gd name="f13" fmla="val f5"/>
              <a:gd name="f14" fmla="val f6"/>
              <a:gd name="f15" fmla="val f7"/>
              <a:gd name="f16" fmla="*/ f10 f0 1"/>
              <a:gd name="f17" fmla="+- f15 0 f13"/>
              <a:gd name="f18" fmla="+- f14 0 f13"/>
              <a:gd name="f19" fmla="*/ f16 1 f2"/>
              <a:gd name="f20" fmla="val f18"/>
              <a:gd name="f21" fmla="*/ f17 1 54"/>
              <a:gd name="f22" fmla="*/ 0 f18 1"/>
              <a:gd name="f23" fmla="*/ 54 f17 1"/>
              <a:gd name="f24" fmla="*/ 0 f17 1"/>
              <a:gd name="f25" fmla="*/ 1 f18 1"/>
              <a:gd name="f26" fmla="+- f19 0 f1"/>
              <a:gd name="f27" fmla="*/ f23 1 54"/>
              <a:gd name="f28" fmla="*/ f24 1 54"/>
              <a:gd name="f29" fmla="*/ f22 1 f20"/>
              <a:gd name="f30" fmla="*/ f25 1 f20"/>
              <a:gd name="f31" fmla="*/ 0 1 f20"/>
              <a:gd name="f32" fmla="*/ f14 1 f20"/>
              <a:gd name="f33" fmla="*/ 0 1 f21"/>
              <a:gd name="f34" fmla="*/ f15 1 f21"/>
              <a:gd name="f35" fmla="*/ f27 1 f21"/>
              <a:gd name="f36" fmla="*/ f28 1 f21"/>
              <a:gd name="f37" fmla="*/ f31 f11 1"/>
              <a:gd name="f38" fmla="*/ f32 f11 1"/>
              <a:gd name="f39" fmla="*/ f34 f12 1"/>
              <a:gd name="f40" fmla="*/ f33 f12 1"/>
              <a:gd name="f41" fmla="*/ f29 f11 1"/>
              <a:gd name="f42" fmla="*/ f30 f11 1"/>
              <a:gd name="f43" fmla="*/ f35 f12 1"/>
              <a:gd name="f44" fmla="*/ f36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41" y="f43"/>
              </a:cxn>
              <a:cxn ang="f26">
                <a:pos x="f41" y="f44"/>
              </a:cxn>
              <a:cxn ang="f26">
                <a:pos x="f42" y="f44"/>
              </a:cxn>
              <a:cxn ang="f26">
                <a:pos x="f42" y="f43"/>
              </a:cxn>
              <a:cxn ang="f26">
                <a:pos x="f41" y="f43"/>
              </a:cxn>
            </a:cxnLst>
            <a:rect l="f37" t="f40" r="f38" b="f39"/>
            <a:pathLst>
              <a:path w="1" h="54">
                <a:moveTo>
                  <a:pt x="f5" y="f7"/>
                </a:moveTo>
                <a:cubicBezTo>
                  <a:pt x="f5" y="f8"/>
                  <a:pt x="f5" y="f9"/>
                  <a:pt x="f5" y="f5"/>
                </a:cubicBezTo>
                <a:cubicBezTo>
                  <a:pt x="f5" y="f5"/>
                  <a:pt x="f6" y="f5"/>
                  <a:pt x="f6" y="f5"/>
                </a:cubicBezTo>
                <a:cubicBezTo>
                  <a:pt x="f6" y="f9"/>
                  <a:pt x="f6" y="f8"/>
                  <a:pt x="f6" y="f7"/>
                </a:cubicBezTo>
                <a:cubicBezTo>
                  <a:pt x="f6" y="f7"/>
                  <a:pt x="f5" y="f7"/>
                  <a:pt x="f5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4" name="Freeform 136">
            <a:extLst>
              <a:ext uri="{FF2B5EF4-FFF2-40B4-BE49-F238E27FC236}">
                <a16:creationId xmlns:a16="http://schemas.microsoft.com/office/drawing/2014/main" id="{12B6C6A5-2BB2-999D-F612-112BEA578AE6}"/>
              </a:ext>
            </a:extLst>
          </p:cNvPr>
          <p:cNvSpPr/>
          <p:nvPr/>
        </p:nvSpPr>
        <p:spPr>
          <a:xfrm>
            <a:off x="7213601" y="1285875"/>
            <a:ext cx="117472" cy="1270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5"/>
              <a:gd name="f7" fmla="val 38"/>
              <a:gd name="f8" fmla="val 23"/>
              <a:gd name="f9" fmla="val 26"/>
              <a:gd name="f10" fmla="val 12"/>
              <a:gd name="f11" fmla="val 13"/>
              <a:gd name="f12" fmla="val 6"/>
              <a:gd name="f13" fmla="val 2"/>
              <a:gd name="f14" fmla="val 32"/>
              <a:gd name="f15" fmla="val 29"/>
              <a:gd name="f16" fmla="+- 0 0 -90"/>
              <a:gd name="f17" fmla="*/ f3 1 35"/>
              <a:gd name="f18" fmla="*/ f4 1 38"/>
              <a:gd name="f19" fmla="val f5"/>
              <a:gd name="f20" fmla="val f6"/>
              <a:gd name="f21" fmla="val f7"/>
              <a:gd name="f22" fmla="*/ f16 f0 1"/>
              <a:gd name="f23" fmla="+- f21 0 f19"/>
              <a:gd name="f24" fmla="+- f20 0 f19"/>
              <a:gd name="f25" fmla="*/ f22 1 f2"/>
              <a:gd name="f26" fmla="*/ f24 1 35"/>
              <a:gd name="f27" fmla="*/ f23 1 38"/>
              <a:gd name="f28" fmla="*/ 35 f24 1"/>
              <a:gd name="f29" fmla="*/ 38 f23 1"/>
              <a:gd name="f30" fmla="*/ 0 f24 1"/>
              <a:gd name="f31" fmla="*/ 0 f23 1"/>
              <a:gd name="f32" fmla="+- f25 0 f1"/>
              <a:gd name="f33" fmla="*/ f28 1 35"/>
              <a:gd name="f34" fmla="*/ f29 1 38"/>
              <a:gd name="f35" fmla="*/ f30 1 35"/>
              <a:gd name="f36" fmla="*/ f31 1 38"/>
              <a:gd name="f37" fmla="*/ 0 1 f26"/>
              <a:gd name="f38" fmla="*/ f20 1 f26"/>
              <a:gd name="f39" fmla="*/ 0 1 f27"/>
              <a:gd name="f40" fmla="*/ f21 1 f27"/>
              <a:gd name="f41" fmla="*/ f33 1 f26"/>
              <a:gd name="f42" fmla="*/ f34 1 f27"/>
              <a:gd name="f43" fmla="*/ f35 1 f26"/>
              <a:gd name="f44" fmla="*/ f36 1 f27"/>
              <a:gd name="f45" fmla="*/ f37 f17 1"/>
              <a:gd name="f46" fmla="*/ f38 f17 1"/>
              <a:gd name="f47" fmla="*/ f40 f18 1"/>
              <a:gd name="f48" fmla="*/ f39 f18 1"/>
              <a:gd name="f49" fmla="*/ f41 f17 1"/>
              <a:gd name="f50" fmla="*/ f42 f18 1"/>
              <a:gd name="f51" fmla="*/ f43 f17 1"/>
              <a:gd name="f52" fmla="*/ f44 f1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">
                <a:pos x="f49" y="f50"/>
              </a:cxn>
              <a:cxn ang="f32">
                <a:pos x="f51" y="f52"/>
              </a:cxn>
              <a:cxn ang="f32">
                <a:pos x="f49" y="f50"/>
              </a:cxn>
            </a:cxnLst>
            <a:rect l="f45" t="f48" r="f46" b="f47"/>
            <a:pathLst>
              <a:path w="35" h="38">
                <a:moveTo>
                  <a:pt x="f6" y="f7"/>
                </a:moveTo>
                <a:cubicBezTo>
                  <a:pt x="f8" y="f9"/>
                  <a:pt x="f10" y="f11"/>
                  <a:pt x="f5" y="f5"/>
                </a:cubicBezTo>
                <a:cubicBezTo>
                  <a:pt x="f12" y="f13"/>
                  <a:pt x="f14" y="f15"/>
                  <a:pt x="f6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5" name="Freeform 137">
            <a:extLst>
              <a:ext uri="{FF2B5EF4-FFF2-40B4-BE49-F238E27FC236}">
                <a16:creationId xmlns:a16="http://schemas.microsoft.com/office/drawing/2014/main" id="{554E12FE-34D1-2179-0171-D70ED383DF11}"/>
              </a:ext>
            </a:extLst>
          </p:cNvPr>
          <p:cNvSpPr/>
          <p:nvPr/>
        </p:nvSpPr>
        <p:spPr>
          <a:xfrm>
            <a:off x="7129467" y="1631947"/>
            <a:ext cx="161921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8"/>
              <a:gd name="f7" fmla="val 18"/>
              <a:gd name="f8" fmla="val 16"/>
              <a:gd name="f9" fmla="val 11"/>
              <a:gd name="f10" fmla="val 32"/>
              <a:gd name="f11" fmla="val 5"/>
              <a:gd name="f12" fmla="val 1"/>
              <a:gd name="f13" fmla="val 2"/>
              <a:gd name="f14" fmla="val 33"/>
              <a:gd name="f15" fmla="val 7"/>
              <a:gd name="f16" fmla="val 17"/>
              <a:gd name="f17" fmla="val 13"/>
              <a:gd name="f18" fmla="+- 0 0 -90"/>
              <a:gd name="f19" fmla="*/ f3 1 48"/>
              <a:gd name="f20" fmla="*/ f4 1 18"/>
              <a:gd name="f21" fmla="val f5"/>
              <a:gd name="f22" fmla="val f6"/>
              <a:gd name="f23" fmla="val f7"/>
              <a:gd name="f24" fmla="*/ f18 f0 1"/>
              <a:gd name="f25" fmla="+- f23 0 f21"/>
              <a:gd name="f26" fmla="+- f22 0 f21"/>
              <a:gd name="f27" fmla="*/ f24 1 f2"/>
              <a:gd name="f28" fmla="*/ f26 1 48"/>
              <a:gd name="f29" fmla="*/ f25 1 18"/>
              <a:gd name="f30" fmla="*/ 0 f26 1"/>
              <a:gd name="f31" fmla="*/ 16 f25 1"/>
              <a:gd name="f32" fmla="*/ 48 f26 1"/>
              <a:gd name="f33" fmla="*/ 0 f25 1"/>
              <a:gd name="f34" fmla="*/ 2 f25 1"/>
              <a:gd name="f35" fmla="*/ 1 f26 1"/>
              <a:gd name="f36" fmla="*/ 18 f25 1"/>
              <a:gd name="f37" fmla="+- f27 0 f1"/>
              <a:gd name="f38" fmla="*/ f30 1 48"/>
              <a:gd name="f39" fmla="*/ f31 1 18"/>
              <a:gd name="f40" fmla="*/ f32 1 48"/>
              <a:gd name="f41" fmla="*/ f33 1 18"/>
              <a:gd name="f42" fmla="*/ f34 1 18"/>
              <a:gd name="f43" fmla="*/ f35 1 48"/>
              <a:gd name="f44" fmla="*/ f36 1 18"/>
              <a:gd name="f45" fmla="*/ 0 1 f28"/>
              <a:gd name="f46" fmla="*/ f22 1 f28"/>
              <a:gd name="f47" fmla="*/ 0 1 f29"/>
              <a:gd name="f48" fmla="*/ f23 1 f29"/>
              <a:gd name="f49" fmla="*/ f38 1 f28"/>
              <a:gd name="f50" fmla="*/ f39 1 f29"/>
              <a:gd name="f51" fmla="*/ f40 1 f28"/>
              <a:gd name="f52" fmla="*/ f41 1 f29"/>
              <a:gd name="f53" fmla="*/ f42 1 f29"/>
              <a:gd name="f54" fmla="*/ f43 1 f28"/>
              <a:gd name="f55" fmla="*/ f44 1 f29"/>
              <a:gd name="f56" fmla="*/ f45 f19 1"/>
              <a:gd name="f57" fmla="*/ f46 f19 1"/>
              <a:gd name="f58" fmla="*/ f48 f20 1"/>
              <a:gd name="f59" fmla="*/ f47 f20 1"/>
              <a:gd name="f60" fmla="*/ f49 f19 1"/>
              <a:gd name="f61" fmla="*/ f50 f20 1"/>
              <a:gd name="f62" fmla="*/ f51 f19 1"/>
              <a:gd name="f63" fmla="*/ f52 f20 1"/>
              <a:gd name="f64" fmla="*/ f53 f20 1"/>
              <a:gd name="f65" fmla="*/ f54 f19 1"/>
              <a:gd name="f66" fmla="*/ f55 f2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7">
                <a:pos x="f60" y="f61"/>
              </a:cxn>
              <a:cxn ang="f37">
                <a:pos x="f62" y="f63"/>
              </a:cxn>
              <a:cxn ang="f37">
                <a:pos x="f62" y="f64"/>
              </a:cxn>
              <a:cxn ang="f37">
                <a:pos x="f65" y="f66"/>
              </a:cxn>
              <a:cxn ang="f37">
                <a:pos x="f60" y="f61"/>
              </a:cxn>
            </a:cxnLst>
            <a:rect l="f56" t="f59" r="f57" b="f58"/>
            <a:pathLst>
              <a:path w="48" h="18">
                <a:moveTo>
                  <a:pt x="f5" y="f8"/>
                </a:moveTo>
                <a:cubicBezTo>
                  <a:pt x="f8" y="f9"/>
                  <a:pt x="f10" y="f11"/>
                  <a:pt x="f6" y="f5"/>
                </a:cubicBezTo>
                <a:cubicBezTo>
                  <a:pt x="f6" y="f5"/>
                  <a:pt x="f6" y="f12"/>
                  <a:pt x="f6" y="f13"/>
                </a:cubicBezTo>
                <a:cubicBezTo>
                  <a:pt x="f14" y="f15"/>
                  <a:pt x="f16" y="f17"/>
                  <a:pt x="f12" y="f7"/>
                </a:cubicBezTo>
                <a:cubicBezTo>
                  <a:pt x="f12" y="f7"/>
                  <a:pt x="f5" y="f16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6" name="Freeform 138">
            <a:extLst>
              <a:ext uri="{FF2B5EF4-FFF2-40B4-BE49-F238E27FC236}">
                <a16:creationId xmlns:a16="http://schemas.microsoft.com/office/drawing/2014/main" id="{59A0DD50-7916-B014-304F-5B2DCB8F8B7D}"/>
              </a:ext>
            </a:extLst>
          </p:cNvPr>
          <p:cNvSpPr/>
          <p:nvPr/>
        </p:nvSpPr>
        <p:spPr>
          <a:xfrm>
            <a:off x="7096128" y="1544641"/>
            <a:ext cx="168277" cy="1746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0"/>
              <a:gd name="f7" fmla="val 5"/>
              <a:gd name="f8" fmla="val 33"/>
              <a:gd name="f9" fmla="val 4"/>
              <a:gd name="f10" fmla="val 16"/>
              <a:gd name="f11" fmla="val 3"/>
              <a:gd name="f12" fmla="val 2"/>
              <a:gd name="f13" fmla="val 1"/>
              <a:gd name="f14" fmla="val 17"/>
              <a:gd name="f15" fmla="+- 0 0 -90"/>
              <a:gd name="f16" fmla="*/ f3 1 50"/>
              <a:gd name="f17" fmla="*/ f4 1 5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2 1 5"/>
              <a:gd name="f26" fmla="*/ f23 1 50"/>
              <a:gd name="f27" fmla="*/ 50 f23 1"/>
              <a:gd name="f28" fmla="*/ 5 f22 1"/>
              <a:gd name="f29" fmla="*/ 0 f23 1"/>
              <a:gd name="f30" fmla="*/ 2 f22 1"/>
              <a:gd name="f31" fmla="*/ 0 f22 1"/>
              <a:gd name="f32" fmla="*/ 3 f22 1"/>
              <a:gd name="f33" fmla="+- f24 0 f1"/>
              <a:gd name="f34" fmla="*/ f27 1 50"/>
              <a:gd name="f35" fmla="*/ f28 1 5"/>
              <a:gd name="f36" fmla="*/ f29 1 50"/>
              <a:gd name="f37" fmla="*/ f30 1 5"/>
              <a:gd name="f38" fmla="*/ f31 1 5"/>
              <a:gd name="f39" fmla="*/ f32 1 5"/>
              <a:gd name="f40" fmla="*/ 0 1 f26"/>
              <a:gd name="f41" fmla="*/ f19 1 f26"/>
              <a:gd name="f42" fmla="*/ 0 1 f25"/>
              <a:gd name="f43" fmla="*/ f20 1 f25"/>
              <a:gd name="f44" fmla="*/ f34 1 f26"/>
              <a:gd name="f45" fmla="*/ f35 1 f25"/>
              <a:gd name="f46" fmla="*/ f36 1 f26"/>
              <a:gd name="f47" fmla="*/ f37 1 f25"/>
              <a:gd name="f48" fmla="*/ f38 1 f25"/>
              <a:gd name="f49" fmla="*/ f39 1 f25"/>
              <a:gd name="f50" fmla="*/ f40 f16 1"/>
              <a:gd name="f51" fmla="*/ f41 f16 1"/>
              <a:gd name="f52" fmla="*/ f43 f17 1"/>
              <a:gd name="f53" fmla="*/ f42 f17 1"/>
              <a:gd name="f54" fmla="*/ f44 f16 1"/>
              <a:gd name="f55" fmla="*/ f45 f17 1"/>
              <a:gd name="f56" fmla="*/ f46 f16 1"/>
              <a:gd name="f57" fmla="*/ f47 f17 1"/>
              <a:gd name="f58" fmla="*/ f48 f17 1"/>
              <a:gd name="f59" fmla="*/ f49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4" y="f55"/>
              </a:cxn>
              <a:cxn ang="f33">
                <a:pos x="f56" y="f57"/>
              </a:cxn>
              <a:cxn ang="f33">
                <a:pos x="f56" y="f58"/>
              </a:cxn>
              <a:cxn ang="f33">
                <a:pos x="f54" y="f59"/>
              </a:cxn>
              <a:cxn ang="f33">
                <a:pos x="f54" y="f55"/>
              </a:cxn>
            </a:cxnLst>
            <a:rect l="f50" t="f53" r="f51" b="f52"/>
            <a:pathLst>
              <a:path w="50" h="5">
                <a:moveTo>
                  <a:pt x="f6" y="f7"/>
                </a:moveTo>
                <a:cubicBezTo>
                  <a:pt x="f8" y="f9"/>
                  <a:pt x="f10" y="f11"/>
                  <a:pt x="f5" y="f12"/>
                </a:cubicBezTo>
                <a:cubicBezTo>
                  <a:pt x="f5" y="f12"/>
                  <a:pt x="f5" y="f13"/>
                  <a:pt x="f5" y="f5"/>
                </a:cubicBezTo>
                <a:cubicBezTo>
                  <a:pt x="f14" y="f13"/>
                  <a:pt x="f8" y="f12"/>
                  <a:pt x="f6" y="f11"/>
                </a:cubicBezTo>
                <a:cubicBezTo>
                  <a:pt x="f6" y="f9"/>
                  <a:pt x="f6" y="f9"/>
                  <a:pt x="f6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7" name="Freeform 139">
            <a:extLst>
              <a:ext uri="{FF2B5EF4-FFF2-40B4-BE49-F238E27FC236}">
                <a16:creationId xmlns:a16="http://schemas.microsoft.com/office/drawing/2014/main" id="{1BCB8751-E729-B95C-1CE2-03D95F480BC2}"/>
              </a:ext>
            </a:extLst>
          </p:cNvPr>
          <p:cNvSpPr/>
          <p:nvPr/>
        </p:nvSpPr>
        <p:spPr>
          <a:xfrm>
            <a:off x="7204072" y="1697034"/>
            <a:ext cx="123828" cy="12382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7"/>
              <a:gd name="f7" fmla="val 35"/>
              <a:gd name="f8" fmla="val 12"/>
              <a:gd name="f9" fmla="val 24"/>
              <a:gd name="f10" fmla="val 36"/>
              <a:gd name="f11" fmla="val 25"/>
              <a:gd name="f12" fmla="val 14"/>
              <a:gd name="f13" fmla="val 2"/>
              <a:gd name="f14" fmla="val 1"/>
              <a:gd name="f15" fmla="+- 0 0 -90"/>
              <a:gd name="f16" fmla="*/ f3 1 37"/>
              <a:gd name="f17" fmla="*/ f4 1 37"/>
              <a:gd name="f18" fmla="val f5"/>
              <a:gd name="f19" fmla="val f6"/>
              <a:gd name="f20" fmla="*/ f15 f0 1"/>
              <a:gd name="f21" fmla="+- f19 0 f18"/>
              <a:gd name="f22" fmla="*/ f20 1 f2"/>
              <a:gd name="f23" fmla="*/ f21 1 37"/>
              <a:gd name="f24" fmla="*/ 0 f21 1"/>
              <a:gd name="f25" fmla="*/ 35 f21 1"/>
              <a:gd name="f26" fmla="*/ 37 f21 1"/>
              <a:gd name="f27" fmla="*/ 36 f21 1"/>
              <a:gd name="f28" fmla="*/ 2 f21 1"/>
              <a:gd name="f29" fmla="+- f22 0 f1"/>
              <a:gd name="f30" fmla="*/ f24 1 37"/>
              <a:gd name="f31" fmla="*/ f25 1 37"/>
              <a:gd name="f32" fmla="*/ f26 1 37"/>
              <a:gd name="f33" fmla="*/ f27 1 37"/>
              <a:gd name="f34" fmla="*/ f28 1 37"/>
              <a:gd name="f35" fmla="*/ 0 1 f23"/>
              <a:gd name="f36" fmla="*/ f19 1 f23"/>
              <a:gd name="f37" fmla="*/ f30 1 f23"/>
              <a:gd name="f38" fmla="*/ f31 1 f23"/>
              <a:gd name="f39" fmla="*/ f32 1 f23"/>
              <a:gd name="f40" fmla="*/ f33 1 f23"/>
              <a:gd name="f41" fmla="*/ f34 1 f23"/>
              <a:gd name="f42" fmla="*/ f35 f16 1"/>
              <a:gd name="f43" fmla="*/ f36 f16 1"/>
              <a:gd name="f44" fmla="*/ f36 f17 1"/>
              <a:gd name="f45" fmla="*/ f35 f17 1"/>
              <a:gd name="f46" fmla="*/ f37 f16 1"/>
              <a:gd name="f47" fmla="*/ f38 f17 1"/>
              <a:gd name="f48" fmla="*/ f39 f16 1"/>
              <a:gd name="f49" fmla="*/ f37 f17 1"/>
              <a:gd name="f50" fmla="*/ f40 f16 1"/>
              <a:gd name="f51" fmla="*/ f41 f16 1"/>
              <a:gd name="f52" fmla="*/ f39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46" y="f47"/>
              </a:cxn>
              <a:cxn ang="f29">
                <a:pos x="f48" y="f49"/>
              </a:cxn>
              <a:cxn ang="f29">
                <a:pos x="f50" y="f49"/>
              </a:cxn>
              <a:cxn ang="f29">
                <a:pos x="f51" y="f52"/>
              </a:cxn>
              <a:cxn ang="f29">
                <a:pos x="f46" y="f47"/>
              </a:cxn>
            </a:cxnLst>
            <a:rect l="f42" t="f45" r="f43" b="f44"/>
            <a:pathLst>
              <a:path w="37" h="37">
                <a:moveTo>
                  <a:pt x="f5" y="f7"/>
                </a:moveTo>
                <a:cubicBezTo>
                  <a:pt x="f8" y="f9"/>
                  <a:pt x="f9" y="f8"/>
                  <a:pt x="f6" y="f5"/>
                </a:cubicBezTo>
                <a:cubicBezTo>
                  <a:pt x="f10" y="f5"/>
                  <a:pt x="f10" y="f5"/>
                  <a:pt x="f10" y="f5"/>
                </a:cubicBezTo>
                <a:cubicBezTo>
                  <a:pt x="f11" y="f8"/>
                  <a:pt x="f12" y="f11"/>
                  <a:pt x="f13" y="f6"/>
                </a:cubicBezTo>
                <a:cubicBezTo>
                  <a:pt x="f13" y="f10"/>
                  <a:pt x="f14" y="f10"/>
                  <a:pt x="f5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8" name="Freeform 140">
            <a:extLst>
              <a:ext uri="{FF2B5EF4-FFF2-40B4-BE49-F238E27FC236}">
                <a16:creationId xmlns:a16="http://schemas.microsoft.com/office/drawing/2014/main" id="{B5C9BE3F-3BB8-BF9E-1A19-40DB7D39159D}"/>
              </a:ext>
            </a:extLst>
          </p:cNvPr>
          <p:cNvSpPr/>
          <p:nvPr/>
        </p:nvSpPr>
        <p:spPr>
          <a:xfrm>
            <a:off x="7654927" y="1646240"/>
            <a:ext cx="153984" cy="7778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6"/>
              <a:gd name="f7" fmla="val 23"/>
              <a:gd name="f8" fmla="val 30"/>
              <a:gd name="f9" fmla="val 16"/>
              <a:gd name="f10" fmla="val 15"/>
              <a:gd name="f11" fmla="val 9"/>
              <a:gd name="f12" fmla="val 2"/>
              <a:gd name="f13" fmla="val 1"/>
              <a:gd name="f14" fmla="val 7"/>
              <a:gd name="f15" fmla="val 31"/>
              <a:gd name="f16" fmla="val 14"/>
              <a:gd name="f17" fmla="val 21"/>
              <a:gd name="f18" fmla="val 22"/>
              <a:gd name="f19" fmla="+- 0 0 -90"/>
              <a:gd name="f20" fmla="*/ f3 1 46"/>
              <a:gd name="f21" fmla="*/ f4 1 23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46"/>
              <a:gd name="f30" fmla="*/ f26 1 23"/>
              <a:gd name="f31" fmla="*/ 46 f27 1"/>
              <a:gd name="f32" fmla="*/ 23 f26 1"/>
              <a:gd name="f33" fmla="*/ 0 f27 1"/>
              <a:gd name="f34" fmla="*/ 2 f26 1"/>
              <a:gd name="f35" fmla="*/ 1 f27 1"/>
              <a:gd name="f36" fmla="*/ 0 f26 1"/>
              <a:gd name="f37" fmla="*/ 21 f26 1"/>
              <a:gd name="f38" fmla="+- f28 0 f1"/>
              <a:gd name="f39" fmla="*/ f31 1 46"/>
              <a:gd name="f40" fmla="*/ f32 1 23"/>
              <a:gd name="f41" fmla="*/ f33 1 46"/>
              <a:gd name="f42" fmla="*/ f34 1 23"/>
              <a:gd name="f43" fmla="*/ f35 1 46"/>
              <a:gd name="f44" fmla="*/ f36 1 23"/>
              <a:gd name="f45" fmla="*/ f37 1 23"/>
              <a:gd name="f46" fmla="*/ 0 1 f29"/>
              <a:gd name="f47" fmla="*/ f23 1 f29"/>
              <a:gd name="f48" fmla="*/ 0 1 f30"/>
              <a:gd name="f49" fmla="*/ f24 1 f30"/>
              <a:gd name="f50" fmla="*/ f39 1 f29"/>
              <a:gd name="f51" fmla="*/ f40 1 f30"/>
              <a:gd name="f52" fmla="*/ f41 1 f29"/>
              <a:gd name="f53" fmla="*/ f42 1 f30"/>
              <a:gd name="f54" fmla="*/ f43 1 f29"/>
              <a:gd name="f55" fmla="*/ f44 1 f30"/>
              <a:gd name="f56" fmla="*/ f45 1 f30"/>
              <a:gd name="f57" fmla="*/ f46 f20 1"/>
              <a:gd name="f58" fmla="*/ f47 f20 1"/>
              <a:gd name="f59" fmla="*/ f49 f21 1"/>
              <a:gd name="f60" fmla="*/ f48 f21 1"/>
              <a:gd name="f61" fmla="*/ f50 f20 1"/>
              <a:gd name="f62" fmla="*/ f51 f21 1"/>
              <a:gd name="f63" fmla="*/ f52 f20 1"/>
              <a:gd name="f64" fmla="*/ f53 f21 1"/>
              <a:gd name="f65" fmla="*/ f54 f20 1"/>
              <a:gd name="f66" fmla="*/ f55 f21 1"/>
              <a:gd name="f67" fmla="*/ f56 f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8">
                <a:pos x="f61" y="f62"/>
              </a:cxn>
              <a:cxn ang="f38">
                <a:pos x="f63" y="f64"/>
              </a:cxn>
              <a:cxn ang="f38">
                <a:pos x="f65" y="f66"/>
              </a:cxn>
              <a:cxn ang="f38">
                <a:pos x="f61" y="f67"/>
              </a:cxn>
              <a:cxn ang="f38">
                <a:pos x="f61" y="f62"/>
              </a:cxn>
            </a:cxnLst>
            <a:rect l="f57" t="f60" r="f58" b="f59"/>
            <a:pathLst>
              <a:path w="46" h="23">
                <a:moveTo>
                  <a:pt x="f6" y="f7"/>
                </a:moveTo>
                <a:cubicBezTo>
                  <a:pt x="f8" y="f9"/>
                  <a:pt x="f10" y="f11"/>
                  <a:pt x="f5" y="f12"/>
                </a:cubicBezTo>
                <a:cubicBezTo>
                  <a:pt x="f5" y="f13"/>
                  <a:pt x="f5" y="f13"/>
                  <a:pt x="f13" y="f5"/>
                </a:cubicBezTo>
                <a:cubicBezTo>
                  <a:pt x="f9" y="f14"/>
                  <a:pt x="f15" y="f16"/>
                  <a:pt x="f6" y="f17"/>
                </a:cubicBezTo>
                <a:cubicBezTo>
                  <a:pt x="f6" y="f17"/>
                  <a:pt x="f6" y="f18"/>
                  <a:pt x="f6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9" name="Freeform 141">
            <a:extLst>
              <a:ext uri="{FF2B5EF4-FFF2-40B4-BE49-F238E27FC236}">
                <a16:creationId xmlns:a16="http://schemas.microsoft.com/office/drawing/2014/main" id="{823EBDF9-F3EE-31FE-C57C-6841CADB3FC0}"/>
              </a:ext>
            </a:extLst>
          </p:cNvPr>
          <p:cNvSpPr/>
          <p:nvPr/>
        </p:nvSpPr>
        <p:spPr>
          <a:xfrm>
            <a:off x="7678738" y="1577970"/>
            <a:ext cx="166685" cy="476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0"/>
              <a:gd name="f7" fmla="val 1"/>
              <a:gd name="f8" fmla="val 17"/>
              <a:gd name="f9" fmla="val 34"/>
              <a:gd name="f10" fmla="+- 0 0 -90"/>
              <a:gd name="f11" fmla="*/ f3 1 50"/>
              <a:gd name="f12" fmla="*/ f4 1 1"/>
              <a:gd name="f13" fmla="val f5"/>
              <a:gd name="f14" fmla="val f6"/>
              <a:gd name="f15" fmla="val f7"/>
              <a:gd name="f16" fmla="*/ f10 f0 1"/>
              <a:gd name="f17" fmla="+- f15 0 f13"/>
              <a:gd name="f18" fmla="+- f14 0 f13"/>
              <a:gd name="f19" fmla="*/ f16 1 f2"/>
              <a:gd name="f20" fmla="*/ f18 1 50"/>
              <a:gd name="f21" fmla="val f17"/>
              <a:gd name="f22" fmla="*/ 0 f18 1"/>
              <a:gd name="f23" fmla="*/ 0 f17 1"/>
              <a:gd name="f24" fmla="*/ 50 f18 1"/>
              <a:gd name="f25" fmla="*/ 1 f17 1"/>
              <a:gd name="f26" fmla="+- f19 0 f1"/>
              <a:gd name="f27" fmla="*/ f22 1 50"/>
              <a:gd name="f28" fmla="*/ f24 1 50"/>
              <a:gd name="f29" fmla="*/ f23 1 f21"/>
              <a:gd name="f30" fmla="*/ f25 1 f21"/>
              <a:gd name="f31" fmla="*/ 0 1 f20"/>
              <a:gd name="f32" fmla="*/ f14 1 f20"/>
              <a:gd name="f33" fmla="*/ 0 1 f21"/>
              <a:gd name="f34" fmla="*/ f15 1 f21"/>
              <a:gd name="f35" fmla="*/ f27 1 f20"/>
              <a:gd name="f36" fmla="*/ f28 1 f20"/>
              <a:gd name="f37" fmla="*/ f31 f11 1"/>
              <a:gd name="f38" fmla="*/ f32 f11 1"/>
              <a:gd name="f39" fmla="*/ f34 f12 1"/>
              <a:gd name="f40" fmla="*/ f33 f12 1"/>
              <a:gd name="f41" fmla="*/ f29 f12 1"/>
              <a:gd name="f42" fmla="*/ f30 f12 1"/>
              <a:gd name="f43" fmla="*/ f35 f11 1"/>
              <a:gd name="f44" fmla="*/ f36 f1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43" y="f41"/>
              </a:cxn>
              <a:cxn ang="f26">
                <a:pos x="f44" y="f41"/>
              </a:cxn>
              <a:cxn ang="f26">
                <a:pos x="f44" y="f42"/>
              </a:cxn>
              <a:cxn ang="f26">
                <a:pos x="f43" y="f42"/>
              </a:cxn>
              <a:cxn ang="f26">
                <a:pos x="f43" y="f41"/>
              </a:cxn>
            </a:cxnLst>
            <a:rect l="f37" t="f40" r="f38" b="f39"/>
            <a:pathLst>
              <a:path w="50" h="1">
                <a:moveTo>
                  <a:pt x="f5" y="f5"/>
                </a:moveTo>
                <a:cubicBezTo>
                  <a:pt x="f8" y="f5"/>
                  <a:pt x="f9" y="f5"/>
                  <a:pt x="f6" y="f5"/>
                </a:cubicBezTo>
                <a:cubicBezTo>
                  <a:pt x="f6" y="f5"/>
                  <a:pt x="f6" y="f7"/>
                  <a:pt x="f6" y="f7"/>
                </a:cubicBezTo>
                <a:cubicBezTo>
                  <a:pt x="f9" y="f7"/>
                  <a:pt x="f8" y="f7"/>
                  <a:pt x="f5" y="f7"/>
                </a:cubicBezTo>
                <a:cubicBezTo>
                  <a:pt x="f5" y="f7"/>
                  <a:pt x="f5" y="f5"/>
                  <a:pt x="f5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0" name="Freeform 142">
            <a:extLst>
              <a:ext uri="{FF2B5EF4-FFF2-40B4-BE49-F238E27FC236}">
                <a16:creationId xmlns:a16="http://schemas.microsoft.com/office/drawing/2014/main" id="{EE543483-CA0A-4768-994B-FBBFBD1FF069}"/>
              </a:ext>
            </a:extLst>
          </p:cNvPr>
          <p:cNvSpPr/>
          <p:nvPr/>
        </p:nvSpPr>
        <p:spPr>
          <a:xfrm>
            <a:off x="7567610" y="1211259"/>
            <a:ext cx="63495" cy="1619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9"/>
              <a:gd name="f7" fmla="val 48"/>
              <a:gd name="f8" fmla="val 1"/>
              <a:gd name="f9" fmla="val 13"/>
              <a:gd name="f10" fmla="val 17"/>
              <a:gd name="f11" fmla="val 8"/>
              <a:gd name="f12" fmla="val 33"/>
              <a:gd name="f13" fmla="val 2"/>
              <a:gd name="f14" fmla="val 6"/>
              <a:gd name="f15" fmla="val 32"/>
              <a:gd name="f16" fmla="val 11"/>
              <a:gd name="f17" fmla="val 16"/>
              <a:gd name="f18" fmla="val 18"/>
              <a:gd name="f19" fmla="+- 0 0 -90"/>
              <a:gd name="f20" fmla="*/ f3 1 19"/>
              <a:gd name="f21" fmla="*/ f4 1 48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19"/>
              <a:gd name="f30" fmla="*/ f26 1 48"/>
              <a:gd name="f31" fmla="*/ 19 f27 1"/>
              <a:gd name="f32" fmla="*/ 1 f26 1"/>
              <a:gd name="f33" fmla="*/ 2 f27 1"/>
              <a:gd name="f34" fmla="*/ 48 f26 1"/>
              <a:gd name="f35" fmla="*/ 0 f27 1"/>
              <a:gd name="f36" fmla="*/ 17 f27 1"/>
              <a:gd name="f37" fmla="*/ 0 f26 1"/>
              <a:gd name="f38" fmla="+- f28 0 f1"/>
              <a:gd name="f39" fmla="*/ f31 1 19"/>
              <a:gd name="f40" fmla="*/ f32 1 48"/>
              <a:gd name="f41" fmla="*/ f33 1 19"/>
              <a:gd name="f42" fmla="*/ f34 1 48"/>
              <a:gd name="f43" fmla="*/ f35 1 19"/>
              <a:gd name="f44" fmla="*/ f36 1 19"/>
              <a:gd name="f45" fmla="*/ f37 1 48"/>
              <a:gd name="f46" fmla="*/ 0 1 f29"/>
              <a:gd name="f47" fmla="*/ f23 1 f29"/>
              <a:gd name="f48" fmla="*/ 0 1 f30"/>
              <a:gd name="f49" fmla="*/ f24 1 f30"/>
              <a:gd name="f50" fmla="*/ f39 1 f29"/>
              <a:gd name="f51" fmla="*/ f40 1 f30"/>
              <a:gd name="f52" fmla="*/ f41 1 f29"/>
              <a:gd name="f53" fmla="*/ f42 1 f30"/>
              <a:gd name="f54" fmla="*/ f43 1 f29"/>
              <a:gd name="f55" fmla="*/ f44 1 f29"/>
              <a:gd name="f56" fmla="*/ f45 1 f30"/>
              <a:gd name="f57" fmla="*/ f46 f20 1"/>
              <a:gd name="f58" fmla="*/ f47 f20 1"/>
              <a:gd name="f59" fmla="*/ f49 f21 1"/>
              <a:gd name="f60" fmla="*/ f48 f21 1"/>
              <a:gd name="f61" fmla="*/ f50 f20 1"/>
              <a:gd name="f62" fmla="*/ f51 f21 1"/>
              <a:gd name="f63" fmla="*/ f52 f20 1"/>
              <a:gd name="f64" fmla="*/ f53 f21 1"/>
              <a:gd name="f65" fmla="*/ f54 f20 1"/>
              <a:gd name="f66" fmla="*/ f55 f20 1"/>
              <a:gd name="f67" fmla="*/ f56 f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8">
                <a:pos x="f61" y="f62"/>
              </a:cxn>
              <a:cxn ang="f38">
                <a:pos x="f63" y="f64"/>
              </a:cxn>
              <a:cxn ang="f38">
                <a:pos x="f65" y="f64"/>
              </a:cxn>
              <a:cxn ang="f38">
                <a:pos x="f66" y="f67"/>
              </a:cxn>
              <a:cxn ang="f38">
                <a:pos x="f61" y="f62"/>
              </a:cxn>
            </a:cxnLst>
            <a:rect l="f57" t="f60" r="f58" b="f59"/>
            <a:pathLst>
              <a:path w="19" h="48">
                <a:moveTo>
                  <a:pt x="f6" y="f8"/>
                </a:moveTo>
                <a:cubicBezTo>
                  <a:pt x="f9" y="f10"/>
                  <a:pt x="f11" y="f12"/>
                  <a:pt x="f13" y="f7"/>
                </a:cubicBezTo>
                <a:cubicBezTo>
                  <a:pt x="f8" y="f7"/>
                  <a:pt x="f8" y="f7"/>
                  <a:pt x="f5" y="f7"/>
                </a:cubicBezTo>
                <a:cubicBezTo>
                  <a:pt x="f14" y="f15"/>
                  <a:pt x="f16" y="f17"/>
                  <a:pt x="f10" y="f5"/>
                </a:cubicBezTo>
                <a:cubicBezTo>
                  <a:pt x="f10" y="f8"/>
                  <a:pt x="f18" y="f8"/>
                  <a:pt x="f6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1" name="Freeform 143">
            <a:extLst>
              <a:ext uri="{FF2B5EF4-FFF2-40B4-BE49-F238E27FC236}">
                <a16:creationId xmlns:a16="http://schemas.microsoft.com/office/drawing/2014/main" id="{855E9413-662E-EEFC-5A56-DA9D3A9B2BB3}"/>
              </a:ext>
            </a:extLst>
          </p:cNvPr>
          <p:cNvSpPr/>
          <p:nvPr/>
        </p:nvSpPr>
        <p:spPr>
          <a:xfrm>
            <a:off x="5859466" y="2147889"/>
            <a:ext cx="114300" cy="9525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4"/>
              <a:gd name="f7" fmla="val 28"/>
              <a:gd name="f8" fmla="val 27"/>
              <a:gd name="f9" fmla="val 11"/>
              <a:gd name="f10" fmla="val 18"/>
              <a:gd name="f11" fmla="val 22"/>
              <a:gd name="f12" fmla="val 9"/>
              <a:gd name="f13" fmla="val 33"/>
              <a:gd name="f14" fmla="val 1"/>
              <a:gd name="f15" fmla="val 2"/>
              <a:gd name="f16" fmla="val 23"/>
              <a:gd name="f17" fmla="val 12"/>
              <a:gd name="f18" fmla="val 20"/>
              <a:gd name="f19" fmla="+- 0 0 -90"/>
              <a:gd name="f20" fmla="*/ f3 1 34"/>
              <a:gd name="f21" fmla="*/ f4 1 28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34"/>
              <a:gd name="f30" fmla="*/ f26 1 28"/>
              <a:gd name="f31" fmla="*/ 0 f27 1"/>
              <a:gd name="f32" fmla="*/ 27 f26 1"/>
              <a:gd name="f33" fmla="*/ 33 f27 1"/>
              <a:gd name="f34" fmla="*/ 0 f26 1"/>
              <a:gd name="f35" fmla="*/ 34 f27 1"/>
              <a:gd name="f36" fmla="*/ 2 f26 1"/>
              <a:gd name="f37" fmla="*/ 1 f27 1"/>
              <a:gd name="f38" fmla="*/ 28 f26 1"/>
              <a:gd name="f39" fmla="+- f28 0 f1"/>
              <a:gd name="f40" fmla="*/ f31 1 34"/>
              <a:gd name="f41" fmla="*/ f32 1 28"/>
              <a:gd name="f42" fmla="*/ f33 1 34"/>
              <a:gd name="f43" fmla="*/ f34 1 28"/>
              <a:gd name="f44" fmla="*/ f35 1 34"/>
              <a:gd name="f45" fmla="*/ f36 1 28"/>
              <a:gd name="f46" fmla="*/ f37 1 34"/>
              <a:gd name="f47" fmla="*/ f38 1 28"/>
              <a:gd name="f48" fmla="*/ 0 1 f29"/>
              <a:gd name="f49" fmla="*/ f23 1 f29"/>
              <a:gd name="f50" fmla="*/ 0 1 f30"/>
              <a:gd name="f51" fmla="*/ f24 1 f30"/>
              <a:gd name="f52" fmla="*/ f40 1 f29"/>
              <a:gd name="f53" fmla="*/ f41 1 f30"/>
              <a:gd name="f54" fmla="*/ f42 1 f29"/>
              <a:gd name="f55" fmla="*/ f43 1 f30"/>
              <a:gd name="f56" fmla="*/ f44 1 f29"/>
              <a:gd name="f57" fmla="*/ f45 1 f30"/>
              <a:gd name="f58" fmla="*/ f46 1 f29"/>
              <a:gd name="f59" fmla="*/ f47 1 f30"/>
              <a:gd name="f60" fmla="*/ f48 f20 1"/>
              <a:gd name="f61" fmla="*/ f49 f20 1"/>
              <a:gd name="f62" fmla="*/ f51 f21 1"/>
              <a:gd name="f63" fmla="*/ f50 f21 1"/>
              <a:gd name="f64" fmla="*/ f52 f20 1"/>
              <a:gd name="f65" fmla="*/ f53 f21 1"/>
              <a:gd name="f66" fmla="*/ f54 f20 1"/>
              <a:gd name="f67" fmla="*/ f55 f21 1"/>
              <a:gd name="f68" fmla="*/ f56 f20 1"/>
              <a:gd name="f69" fmla="*/ f57 f21 1"/>
              <a:gd name="f70" fmla="*/ f58 f20 1"/>
              <a:gd name="f71" fmla="*/ f59 f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64" y="f65"/>
              </a:cxn>
              <a:cxn ang="f39">
                <a:pos x="f66" y="f67"/>
              </a:cxn>
              <a:cxn ang="f39">
                <a:pos x="f68" y="f69"/>
              </a:cxn>
              <a:cxn ang="f39">
                <a:pos x="f70" y="f71"/>
              </a:cxn>
              <a:cxn ang="f39">
                <a:pos x="f64" y="f65"/>
              </a:cxn>
            </a:cxnLst>
            <a:rect l="f60" t="f63" r="f61" b="f62"/>
            <a:pathLst>
              <a:path w="34" h="28">
                <a:moveTo>
                  <a:pt x="f5" y="f8"/>
                </a:moveTo>
                <a:cubicBezTo>
                  <a:pt x="f9" y="f10"/>
                  <a:pt x="f11" y="f12"/>
                  <a:pt x="f13" y="f5"/>
                </a:cubicBezTo>
                <a:cubicBezTo>
                  <a:pt x="f13" y="f14"/>
                  <a:pt x="f6" y="f14"/>
                  <a:pt x="f6" y="f15"/>
                </a:cubicBezTo>
                <a:cubicBezTo>
                  <a:pt x="f16" y="f9"/>
                  <a:pt x="f17" y="f18"/>
                  <a:pt x="f14" y="f7"/>
                </a:cubicBezTo>
                <a:cubicBezTo>
                  <a:pt x="f14" y="f7"/>
                  <a:pt x="f5" y="f8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2" name="Freeform 144">
            <a:extLst>
              <a:ext uri="{FF2B5EF4-FFF2-40B4-BE49-F238E27FC236}">
                <a16:creationId xmlns:a16="http://schemas.microsoft.com/office/drawing/2014/main" id="{FE03CD91-EA92-6CD5-3E59-1E438463EA30}"/>
              </a:ext>
            </a:extLst>
          </p:cNvPr>
          <p:cNvSpPr/>
          <p:nvPr/>
        </p:nvSpPr>
        <p:spPr>
          <a:xfrm>
            <a:off x="4283077" y="2489197"/>
            <a:ext cx="44448" cy="12859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"/>
              <a:gd name="f7" fmla="val 38"/>
              <a:gd name="f8" fmla="val 37"/>
              <a:gd name="f9" fmla="val 3"/>
              <a:gd name="f10" fmla="val 25"/>
              <a:gd name="f11" fmla="val 7"/>
              <a:gd name="f12" fmla="val 12"/>
              <a:gd name="f13" fmla="val 11"/>
              <a:gd name="f14" fmla="val 9"/>
              <a:gd name="f15" fmla="val 6"/>
              <a:gd name="f16" fmla="val 26"/>
              <a:gd name="f17" fmla="val 2"/>
              <a:gd name="f18" fmla="val 1"/>
              <a:gd name="f19" fmla="+- 0 0 -90"/>
              <a:gd name="f20" fmla="*/ f3 1 13"/>
              <a:gd name="f21" fmla="*/ f4 1 38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13"/>
              <a:gd name="f30" fmla="*/ f26 1 38"/>
              <a:gd name="f31" fmla="*/ 0 f27 1"/>
              <a:gd name="f32" fmla="*/ 37 f26 1"/>
              <a:gd name="f33" fmla="*/ 11 f27 1"/>
              <a:gd name="f34" fmla="*/ 0 f26 1"/>
              <a:gd name="f35" fmla="*/ 13 f27 1"/>
              <a:gd name="f36" fmla="*/ 2 f27 1"/>
              <a:gd name="f37" fmla="*/ 38 f26 1"/>
              <a:gd name="f38" fmla="+- f28 0 f1"/>
              <a:gd name="f39" fmla="*/ f31 1 13"/>
              <a:gd name="f40" fmla="*/ f32 1 38"/>
              <a:gd name="f41" fmla="*/ f33 1 13"/>
              <a:gd name="f42" fmla="*/ f34 1 38"/>
              <a:gd name="f43" fmla="*/ f35 1 13"/>
              <a:gd name="f44" fmla="*/ f36 1 13"/>
              <a:gd name="f45" fmla="*/ f37 1 38"/>
              <a:gd name="f46" fmla="*/ 0 1 f29"/>
              <a:gd name="f47" fmla="*/ f23 1 f29"/>
              <a:gd name="f48" fmla="*/ 0 1 f30"/>
              <a:gd name="f49" fmla="*/ f24 1 f30"/>
              <a:gd name="f50" fmla="*/ f39 1 f29"/>
              <a:gd name="f51" fmla="*/ f40 1 f30"/>
              <a:gd name="f52" fmla="*/ f41 1 f29"/>
              <a:gd name="f53" fmla="*/ f42 1 f30"/>
              <a:gd name="f54" fmla="*/ f43 1 f29"/>
              <a:gd name="f55" fmla="*/ f44 1 f29"/>
              <a:gd name="f56" fmla="*/ f45 1 f30"/>
              <a:gd name="f57" fmla="*/ f46 f20 1"/>
              <a:gd name="f58" fmla="*/ f47 f20 1"/>
              <a:gd name="f59" fmla="*/ f49 f21 1"/>
              <a:gd name="f60" fmla="*/ f48 f21 1"/>
              <a:gd name="f61" fmla="*/ f50 f20 1"/>
              <a:gd name="f62" fmla="*/ f51 f21 1"/>
              <a:gd name="f63" fmla="*/ f52 f20 1"/>
              <a:gd name="f64" fmla="*/ f53 f21 1"/>
              <a:gd name="f65" fmla="*/ f54 f20 1"/>
              <a:gd name="f66" fmla="*/ f55 f20 1"/>
              <a:gd name="f67" fmla="*/ f56 f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8">
                <a:pos x="f61" y="f62"/>
              </a:cxn>
              <a:cxn ang="f38">
                <a:pos x="f63" y="f64"/>
              </a:cxn>
              <a:cxn ang="f38">
                <a:pos x="f65" y="f64"/>
              </a:cxn>
              <a:cxn ang="f38">
                <a:pos x="f66" y="f67"/>
              </a:cxn>
              <a:cxn ang="f38">
                <a:pos x="f61" y="f62"/>
              </a:cxn>
            </a:cxnLst>
            <a:rect l="f57" t="f60" r="f58" b="f59"/>
            <a:pathLst>
              <a:path w="13" h="38">
                <a:moveTo>
                  <a:pt x="f5" y="f8"/>
                </a:moveTo>
                <a:cubicBezTo>
                  <a:pt x="f9" y="f10"/>
                  <a:pt x="f11" y="f12"/>
                  <a:pt x="f13" y="f5"/>
                </a:cubicBezTo>
                <a:cubicBezTo>
                  <a:pt x="f13" y="f5"/>
                  <a:pt x="f12" y="f5"/>
                  <a:pt x="f6" y="f5"/>
                </a:cubicBezTo>
                <a:cubicBezTo>
                  <a:pt x="f14" y="f6"/>
                  <a:pt x="f15" y="f16"/>
                  <a:pt x="f17" y="f7"/>
                </a:cubicBezTo>
                <a:cubicBezTo>
                  <a:pt x="f18" y="f7"/>
                  <a:pt x="f18" y="f7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3" name="Freeform 145">
            <a:extLst>
              <a:ext uri="{FF2B5EF4-FFF2-40B4-BE49-F238E27FC236}">
                <a16:creationId xmlns:a16="http://schemas.microsoft.com/office/drawing/2014/main" id="{CB146163-0CD0-81D0-BDA8-28B59184520E}"/>
              </a:ext>
            </a:extLst>
          </p:cNvPr>
          <p:cNvSpPr/>
          <p:nvPr/>
        </p:nvSpPr>
        <p:spPr>
          <a:xfrm>
            <a:off x="5865811" y="2414592"/>
            <a:ext cx="117472" cy="6825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5"/>
              <a:gd name="f7" fmla="val 20"/>
              <a:gd name="f8" fmla="val 34"/>
              <a:gd name="f9" fmla="val 22"/>
              <a:gd name="f10" fmla="val 14"/>
              <a:gd name="f11" fmla="val 11"/>
              <a:gd name="f12" fmla="val 8"/>
              <a:gd name="f13" fmla="val 2"/>
              <a:gd name="f14" fmla="val 1"/>
              <a:gd name="f15" fmla="val 12"/>
              <a:gd name="f16" fmla="val 6"/>
              <a:gd name="f17" fmla="val 23"/>
              <a:gd name="f18" fmla="val 18"/>
              <a:gd name="f19" fmla="val 19"/>
              <a:gd name="f20" fmla="+- 0 0 -90"/>
              <a:gd name="f21" fmla="*/ f3 1 35"/>
              <a:gd name="f22" fmla="*/ f4 1 20"/>
              <a:gd name="f23" fmla="val f5"/>
              <a:gd name="f24" fmla="val f6"/>
              <a:gd name="f25" fmla="val f7"/>
              <a:gd name="f26" fmla="*/ f20 f0 1"/>
              <a:gd name="f27" fmla="+- f25 0 f23"/>
              <a:gd name="f28" fmla="+- f24 0 f23"/>
              <a:gd name="f29" fmla="*/ f26 1 f2"/>
              <a:gd name="f30" fmla="*/ f28 1 35"/>
              <a:gd name="f31" fmla="*/ f27 1 20"/>
              <a:gd name="f32" fmla="*/ 34 f28 1"/>
              <a:gd name="f33" fmla="*/ 20 f27 1"/>
              <a:gd name="f34" fmla="*/ 0 f28 1"/>
              <a:gd name="f35" fmla="*/ 2 f27 1"/>
              <a:gd name="f36" fmla="*/ 1 f28 1"/>
              <a:gd name="f37" fmla="*/ 0 f27 1"/>
              <a:gd name="f38" fmla="*/ 35 f28 1"/>
              <a:gd name="f39" fmla="*/ 18 f27 1"/>
              <a:gd name="f40" fmla="+- f29 0 f1"/>
              <a:gd name="f41" fmla="*/ f32 1 35"/>
              <a:gd name="f42" fmla="*/ f33 1 20"/>
              <a:gd name="f43" fmla="*/ f34 1 35"/>
              <a:gd name="f44" fmla="*/ f35 1 20"/>
              <a:gd name="f45" fmla="*/ f36 1 35"/>
              <a:gd name="f46" fmla="*/ f37 1 20"/>
              <a:gd name="f47" fmla="*/ f38 1 35"/>
              <a:gd name="f48" fmla="*/ f39 1 20"/>
              <a:gd name="f49" fmla="*/ 0 1 f30"/>
              <a:gd name="f50" fmla="*/ f24 1 f30"/>
              <a:gd name="f51" fmla="*/ 0 1 f31"/>
              <a:gd name="f52" fmla="*/ f25 1 f31"/>
              <a:gd name="f53" fmla="*/ f41 1 f30"/>
              <a:gd name="f54" fmla="*/ f42 1 f31"/>
              <a:gd name="f55" fmla="*/ f43 1 f30"/>
              <a:gd name="f56" fmla="*/ f44 1 f31"/>
              <a:gd name="f57" fmla="*/ f45 1 f30"/>
              <a:gd name="f58" fmla="*/ f46 1 f31"/>
              <a:gd name="f59" fmla="*/ f47 1 f30"/>
              <a:gd name="f60" fmla="*/ f48 1 f31"/>
              <a:gd name="f61" fmla="*/ f49 f21 1"/>
              <a:gd name="f62" fmla="*/ f50 f21 1"/>
              <a:gd name="f63" fmla="*/ f52 f22 1"/>
              <a:gd name="f64" fmla="*/ f51 f22 1"/>
              <a:gd name="f65" fmla="*/ f53 f21 1"/>
              <a:gd name="f66" fmla="*/ f54 f22 1"/>
              <a:gd name="f67" fmla="*/ f55 f21 1"/>
              <a:gd name="f68" fmla="*/ f56 f22 1"/>
              <a:gd name="f69" fmla="*/ f57 f21 1"/>
              <a:gd name="f70" fmla="*/ f58 f22 1"/>
              <a:gd name="f71" fmla="*/ f59 f21 1"/>
              <a:gd name="f72" fmla="*/ f60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0">
                <a:pos x="f65" y="f66"/>
              </a:cxn>
              <a:cxn ang="f40">
                <a:pos x="f67" y="f68"/>
              </a:cxn>
              <a:cxn ang="f40">
                <a:pos x="f69" y="f70"/>
              </a:cxn>
              <a:cxn ang="f40">
                <a:pos x="f71" y="f72"/>
              </a:cxn>
              <a:cxn ang="f40">
                <a:pos x="f65" y="f66"/>
              </a:cxn>
            </a:cxnLst>
            <a:rect l="f61" t="f64" r="f62" b="f63"/>
            <a:pathLst>
              <a:path w="35" h="20">
                <a:moveTo>
                  <a:pt x="f8" y="f7"/>
                </a:moveTo>
                <a:cubicBezTo>
                  <a:pt x="f9" y="f10"/>
                  <a:pt x="f11" y="f12"/>
                  <a:pt x="f5" y="f13"/>
                </a:cubicBezTo>
                <a:cubicBezTo>
                  <a:pt x="f5" y="f14"/>
                  <a:pt x="f5" y="f5"/>
                  <a:pt x="f14" y="f5"/>
                </a:cubicBezTo>
                <a:cubicBezTo>
                  <a:pt x="f15" y="f16"/>
                  <a:pt x="f17" y="f15"/>
                  <a:pt x="f6" y="f18"/>
                </a:cubicBezTo>
                <a:cubicBezTo>
                  <a:pt x="f8" y="f19"/>
                  <a:pt x="f8" y="f7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4" name="Freeform 146">
            <a:extLst>
              <a:ext uri="{FF2B5EF4-FFF2-40B4-BE49-F238E27FC236}">
                <a16:creationId xmlns:a16="http://schemas.microsoft.com/office/drawing/2014/main" id="{C7D32325-64A4-0659-E6EF-7BC31A9FBB6D}"/>
              </a:ext>
            </a:extLst>
          </p:cNvPr>
          <p:cNvSpPr/>
          <p:nvPr/>
        </p:nvSpPr>
        <p:spPr>
          <a:xfrm>
            <a:off x="5899151" y="2357442"/>
            <a:ext cx="131765" cy="1746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9"/>
              <a:gd name="f7" fmla="val 5"/>
              <a:gd name="f8" fmla="val 1"/>
              <a:gd name="f9" fmla="val 13"/>
              <a:gd name="f10" fmla="val 26"/>
              <a:gd name="f11" fmla="val 3"/>
              <a:gd name="f12" fmla="val 4"/>
              <a:gd name="f13" fmla="+- 0 0 -90"/>
              <a:gd name="f14" fmla="*/ f3 1 39"/>
              <a:gd name="f15" fmla="*/ f4 1 5"/>
              <a:gd name="f16" fmla="val f5"/>
              <a:gd name="f17" fmla="val f6"/>
              <a:gd name="f18" fmla="val f7"/>
              <a:gd name="f19" fmla="*/ f13 f0 1"/>
              <a:gd name="f20" fmla="+- f18 0 f16"/>
              <a:gd name="f21" fmla="+- f17 0 f16"/>
              <a:gd name="f22" fmla="*/ f19 1 f2"/>
              <a:gd name="f23" fmla="*/ f20 1 5"/>
              <a:gd name="f24" fmla="*/ f21 1 39"/>
              <a:gd name="f25" fmla="*/ 0 f21 1"/>
              <a:gd name="f26" fmla="*/ 1 f20 1"/>
              <a:gd name="f27" fmla="*/ 39 f21 1"/>
              <a:gd name="f28" fmla="*/ 5 f20 1"/>
              <a:gd name="f29" fmla="+- f22 0 f1"/>
              <a:gd name="f30" fmla="*/ f25 1 39"/>
              <a:gd name="f31" fmla="*/ f26 1 5"/>
              <a:gd name="f32" fmla="*/ f27 1 39"/>
              <a:gd name="f33" fmla="*/ f28 1 5"/>
              <a:gd name="f34" fmla="*/ 0 1 f24"/>
              <a:gd name="f35" fmla="*/ f17 1 f24"/>
              <a:gd name="f36" fmla="*/ 0 1 f23"/>
              <a:gd name="f37" fmla="*/ f18 1 f23"/>
              <a:gd name="f38" fmla="*/ f30 1 f24"/>
              <a:gd name="f39" fmla="*/ f31 1 f23"/>
              <a:gd name="f40" fmla="*/ f32 1 f24"/>
              <a:gd name="f41" fmla="*/ f33 1 f23"/>
              <a:gd name="f42" fmla="*/ f34 f14 1"/>
              <a:gd name="f43" fmla="*/ f35 f14 1"/>
              <a:gd name="f44" fmla="*/ f37 f15 1"/>
              <a:gd name="f45" fmla="*/ f36 f15 1"/>
              <a:gd name="f46" fmla="*/ f38 f14 1"/>
              <a:gd name="f47" fmla="*/ f39 f15 1"/>
              <a:gd name="f48" fmla="*/ f40 f14 1"/>
              <a:gd name="f49" fmla="*/ f41 f1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46" y="f47"/>
              </a:cxn>
              <a:cxn ang="f29">
                <a:pos x="f48" y="f49"/>
              </a:cxn>
              <a:cxn ang="f29">
                <a:pos x="f46" y="f47"/>
              </a:cxn>
            </a:cxnLst>
            <a:rect l="f42" t="f45" r="f43" b="f44"/>
            <a:pathLst>
              <a:path w="39" h="5">
                <a:moveTo>
                  <a:pt x="f5" y="f8"/>
                </a:moveTo>
                <a:cubicBezTo>
                  <a:pt x="f9" y="f5"/>
                  <a:pt x="f10" y="f11"/>
                  <a:pt x="f6" y="f7"/>
                </a:cubicBezTo>
                <a:cubicBezTo>
                  <a:pt x="f10" y="f7"/>
                  <a:pt x="f9" y="f12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5" name="Freeform 147">
            <a:extLst>
              <a:ext uri="{FF2B5EF4-FFF2-40B4-BE49-F238E27FC236}">
                <a16:creationId xmlns:a16="http://schemas.microsoft.com/office/drawing/2014/main" id="{2D0CAF62-B7BF-3F45-3A1C-546E93B82D20}"/>
              </a:ext>
            </a:extLst>
          </p:cNvPr>
          <p:cNvSpPr/>
          <p:nvPr/>
        </p:nvSpPr>
        <p:spPr>
          <a:xfrm>
            <a:off x="4322761" y="2044698"/>
            <a:ext cx="20638" cy="13017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"/>
              <a:gd name="f7" fmla="val 39"/>
              <a:gd name="f8" fmla="val 2"/>
              <a:gd name="f9" fmla="val 3"/>
              <a:gd name="f10" fmla="val 13"/>
              <a:gd name="f11" fmla="val 5"/>
              <a:gd name="f12" fmla="val 26"/>
              <a:gd name="f13" fmla="val 4"/>
              <a:gd name="f14" fmla="val 1"/>
              <a:gd name="f15" fmla="+- 0 0 -90"/>
              <a:gd name="f16" fmla="*/ f3 1 6"/>
              <a:gd name="f17" fmla="*/ f4 1 39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6"/>
              <a:gd name="f26" fmla="*/ f22 1 39"/>
              <a:gd name="f27" fmla="*/ 2 f23 1"/>
              <a:gd name="f28" fmla="*/ 0 f22 1"/>
              <a:gd name="f29" fmla="*/ 6 f23 1"/>
              <a:gd name="f30" fmla="*/ 39 f22 1"/>
              <a:gd name="f31" fmla="*/ 4 f23 1"/>
              <a:gd name="f32" fmla="*/ 0 f23 1"/>
              <a:gd name="f33" fmla="+- f24 0 f1"/>
              <a:gd name="f34" fmla="*/ f27 1 6"/>
              <a:gd name="f35" fmla="*/ f28 1 39"/>
              <a:gd name="f36" fmla="*/ f29 1 6"/>
              <a:gd name="f37" fmla="*/ f30 1 39"/>
              <a:gd name="f38" fmla="*/ f31 1 6"/>
              <a:gd name="f39" fmla="*/ f32 1 6"/>
              <a:gd name="f40" fmla="*/ 0 1 f25"/>
              <a:gd name="f41" fmla="*/ f19 1 f25"/>
              <a:gd name="f42" fmla="*/ 0 1 f26"/>
              <a:gd name="f43" fmla="*/ f20 1 f26"/>
              <a:gd name="f44" fmla="*/ f34 1 f25"/>
              <a:gd name="f45" fmla="*/ f35 1 f26"/>
              <a:gd name="f46" fmla="*/ f36 1 f25"/>
              <a:gd name="f47" fmla="*/ f37 1 f26"/>
              <a:gd name="f48" fmla="*/ f38 1 f25"/>
              <a:gd name="f49" fmla="*/ f39 1 f25"/>
              <a:gd name="f50" fmla="*/ f40 f16 1"/>
              <a:gd name="f51" fmla="*/ f41 f16 1"/>
              <a:gd name="f52" fmla="*/ f43 f17 1"/>
              <a:gd name="f53" fmla="*/ f42 f17 1"/>
              <a:gd name="f54" fmla="*/ f44 f16 1"/>
              <a:gd name="f55" fmla="*/ f45 f17 1"/>
              <a:gd name="f56" fmla="*/ f46 f16 1"/>
              <a:gd name="f57" fmla="*/ f47 f17 1"/>
              <a:gd name="f58" fmla="*/ f48 f16 1"/>
              <a:gd name="f59" fmla="*/ f49 f1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4" y="f55"/>
              </a:cxn>
              <a:cxn ang="f33">
                <a:pos x="f56" y="f57"/>
              </a:cxn>
              <a:cxn ang="f33">
                <a:pos x="f58" y="f57"/>
              </a:cxn>
              <a:cxn ang="f33">
                <a:pos x="f59" y="f55"/>
              </a:cxn>
              <a:cxn ang="f33">
                <a:pos x="f54" y="f55"/>
              </a:cxn>
            </a:cxnLst>
            <a:rect l="f50" t="f53" r="f51" b="f52"/>
            <a:pathLst>
              <a:path w="6" h="39">
                <a:moveTo>
                  <a:pt x="f8" y="f5"/>
                </a:moveTo>
                <a:cubicBezTo>
                  <a:pt x="f9" y="f10"/>
                  <a:pt x="f11" y="f12"/>
                  <a:pt x="f6" y="f7"/>
                </a:cubicBezTo>
                <a:cubicBezTo>
                  <a:pt x="f6" y="f7"/>
                  <a:pt x="f11" y="f7"/>
                  <a:pt x="f13" y="f7"/>
                </a:cubicBezTo>
                <a:cubicBezTo>
                  <a:pt x="f9" y="f12"/>
                  <a:pt x="f14" y="f10"/>
                  <a:pt x="f5" y="f5"/>
                </a:cubicBezTo>
                <a:cubicBezTo>
                  <a:pt x="f5" y="f5"/>
                  <a:pt x="f14" y="f5"/>
                  <a:pt x="f8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6" name="Freeform 148">
            <a:extLst>
              <a:ext uri="{FF2B5EF4-FFF2-40B4-BE49-F238E27FC236}">
                <a16:creationId xmlns:a16="http://schemas.microsoft.com/office/drawing/2014/main" id="{EDF8857D-8FEF-6EE4-A134-B9A8125896FD}"/>
              </a:ext>
            </a:extLst>
          </p:cNvPr>
          <p:cNvSpPr/>
          <p:nvPr/>
        </p:nvSpPr>
        <p:spPr>
          <a:xfrm>
            <a:off x="4075115" y="2249488"/>
            <a:ext cx="127001" cy="5397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"/>
              <a:gd name="f7" fmla="val 16"/>
              <a:gd name="f8" fmla="val 37"/>
              <a:gd name="f9" fmla="val 25"/>
              <a:gd name="f10" fmla="val 11"/>
              <a:gd name="f11" fmla="val 13"/>
              <a:gd name="f12" fmla="val 6"/>
              <a:gd name="f13" fmla="val 2"/>
              <a:gd name="f14" fmla="val 1"/>
              <a:gd name="f15" fmla="val 4"/>
              <a:gd name="f16" fmla="val 26"/>
              <a:gd name="f17" fmla="val 9"/>
              <a:gd name="f18" fmla="val 14"/>
              <a:gd name="f19" fmla="val 15"/>
              <a:gd name="f20" fmla="+- 0 0 -90"/>
              <a:gd name="f21" fmla="*/ f3 1 38"/>
              <a:gd name="f22" fmla="*/ f4 1 16"/>
              <a:gd name="f23" fmla="val f5"/>
              <a:gd name="f24" fmla="val f6"/>
              <a:gd name="f25" fmla="val f7"/>
              <a:gd name="f26" fmla="*/ f20 f0 1"/>
              <a:gd name="f27" fmla="+- f25 0 f23"/>
              <a:gd name="f28" fmla="+- f24 0 f23"/>
              <a:gd name="f29" fmla="*/ f26 1 f2"/>
              <a:gd name="f30" fmla="*/ f28 1 38"/>
              <a:gd name="f31" fmla="*/ f27 1 16"/>
              <a:gd name="f32" fmla="*/ 37 f28 1"/>
              <a:gd name="f33" fmla="*/ 16 f27 1"/>
              <a:gd name="f34" fmla="*/ 0 f28 1"/>
              <a:gd name="f35" fmla="*/ 2 f27 1"/>
              <a:gd name="f36" fmla="*/ 1 f28 1"/>
              <a:gd name="f37" fmla="*/ 0 f27 1"/>
              <a:gd name="f38" fmla="*/ 38 f28 1"/>
              <a:gd name="f39" fmla="*/ 14 f27 1"/>
              <a:gd name="f40" fmla="+- f29 0 f1"/>
              <a:gd name="f41" fmla="*/ f32 1 38"/>
              <a:gd name="f42" fmla="*/ f33 1 16"/>
              <a:gd name="f43" fmla="*/ f34 1 38"/>
              <a:gd name="f44" fmla="*/ f35 1 16"/>
              <a:gd name="f45" fmla="*/ f36 1 38"/>
              <a:gd name="f46" fmla="*/ f37 1 16"/>
              <a:gd name="f47" fmla="*/ f38 1 38"/>
              <a:gd name="f48" fmla="*/ f39 1 16"/>
              <a:gd name="f49" fmla="*/ 0 1 f30"/>
              <a:gd name="f50" fmla="*/ f24 1 f30"/>
              <a:gd name="f51" fmla="*/ 0 1 f31"/>
              <a:gd name="f52" fmla="*/ f25 1 f31"/>
              <a:gd name="f53" fmla="*/ f41 1 f30"/>
              <a:gd name="f54" fmla="*/ f42 1 f31"/>
              <a:gd name="f55" fmla="*/ f43 1 f30"/>
              <a:gd name="f56" fmla="*/ f44 1 f31"/>
              <a:gd name="f57" fmla="*/ f45 1 f30"/>
              <a:gd name="f58" fmla="*/ f46 1 f31"/>
              <a:gd name="f59" fmla="*/ f47 1 f30"/>
              <a:gd name="f60" fmla="*/ f48 1 f31"/>
              <a:gd name="f61" fmla="*/ f49 f21 1"/>
              <a:gd name="f62" fmla="*/ f50 f21 1"/>
              <a:gd name="f63" fmla="*/ f52 f22 1"/>
              <a:gd name="f64" fmla="*/ f51 f22 1"/>
              <a:gd name="f65" fmla="*/ f53 f21 1"/>
              <a:gd name="f66" fmla="*/ f54 f22 1"/>
              <a:gd name="f67" fmla="*/ f55 f21 1"/>
              <a:gd name="f68" fmla="*/ f56 f22 1"/>
              <a:gd name="f69" fmla="*/ f57 f21 1"/>
              <a:gd name="f70" fmla="*/ f58 f22 1"/>
              <a:gd name="f71" fmla="*/ f59 f21 1"/>
              <a:gd name="f72" fmla="*/ f60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0">
                <a:pos x="f65" y="f66"/>
              </a:cxn>
              <a:cxn ang="f40">
                <a:pos x="f67" y="f68"/>
              </a:cxn>
              <a:cxn ang="f40">
                <a:pos x="f69" y="f70"/>
              </a:cxn>
              <a:cxn ang="f40">
                <a:pos x="f71" y="f72"/>
              </a:cxn>
              <a:cxn ang="f40">
                <a:pos x="f65" y="f66"/>
              </a:cxn>
            </a:cxnLst>
            <a:rect l="f61" t="f64" r="f62" b="f63"/>
            <a:pathLst>
              <a:path w="38" h="16">
                <a:moveTo>
                  <a:pt x="f8" y="f7"/>
                </a:moveTo>
                <a:cubicBezTo>
                  <a:pt x="f9" y="f10"/>
                  <a:pt x="f11" y="f12"/>
                  <a:pt x="f5" y="f13"/>
                </a:cubicBezTo>
                <a:cubicBezTo>
                  <a:pt x="f5" y="f14"/>
                  <a:pt x="f14" y="f5"/>
                  <a:pt x="f14" y="f5"/>
                </a:cubicBezTo>
                <a:cubicBezTo>
                  <a:pt x="f11" y="f15"/>
                  <a:pt x="f16" y="f17"/>
                  <a:pt x="f6" y="f18"/>
                </a:cubicBezTo>
                <a:cubicBezTo>
                  <a:pt x="f6" y="f18"/>
                  <a:pt x="f8" y="f19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7" name="Freeform 149">
            <a:extLst>
              <a:ext uri="{FF2B5EF4-FFF2-40B4-BE49-F238E27FC236}">
                <a16:creationId xmlns:a16="http://schemas.microsoft.com/office/drawing/2014/main" id="{6C572119-4417-C138-DAF1-7C7B449E7753}"/>
              </a:ext>
            </a:extLst>
          </p:cNvPr>
          <p:cNvSpPr/>
          <p:nvPr/>
        </p:nvSpPr>
        <p:spPr>
          <a:xfrm>
            <a:off x="4406905" y="2057400"/>
            <a:ext cx="41276" cy="12540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"/>
              <a:gd name="f7" fmla="val 37"/>
              <a:gd name="f8" fmla="val 1"/>
              <a:gd name="f9" fmla="val 9"/>
              <a:gd name="f10" fmla="val 13"/>
              <a:gd name="f11" fmla="val 5"/>
              <a:gd name="f12" fmla="val 25"/>
              <a:gd name="f13" fmla="val 2"/>
              <a:gd name="f14" fmla="val 3"/>
              <a:gd name="f15" fmla="val 7"/>
              <a:gd name="f16" fmla="val 10"/>
              <a:gd name="f17" fmla="val 11"/>
              <a:gd name="f18" fmla="+- 0 0 -90"/>
              <a:gd name="f19" fmla="*/ f3 1 12"/>
              <a:gd name="f20" fmla="*/ f4 1 37"/>
              <a:gd name="f21" fmla="val f5"/>
              <a:gd name="f22" fmla="val f6"/>
              <a:gd name="f23" fmla="val f7"/>
              <a:gd name="f24" fmla="*/ f18 f0 1"/>
              <a:gd name="f25" fmla="+- f23 0 f21"/>
              <a:gd name="f26" fmla="+- f22 0 f21"/>
              <a:gd name="f27" fmla="*/ f24 1 f2"/>
              <a:gd name="f28" fmla="*/ f26 1 12"/>
              <a:gd name="f29" fmla="*/ f25 1 37"/>
              <a:gd name="f30" fmla="*/ 12 f26 1"/>
              <a:gd name="f31" fmla="*/ 1 f25 1"/>
              <a:gd name="f32" fmla="*/ 2 f26 1"/>
              <a:gd name="f33" fmla="*/ 37 f25 1"/>
              <a:gd name="f34" fmla="*/ 0 f26 1"/>
              <a:gd name="f35" fmla="*/ 10 f26 1"/>
              <a:gd name="f36" fmla="*/ 0 f25 1"/>
              <a:gd name="f37" fmla="+- f27 0 f1"/>
              <a:gd name="f38" fmla="*/ f30 1 12"/>
              <a:gd name="f39" fmla="*/ f31 1 37"/>
              <a:gd name="f40" fmla="*/ f32 1 12"/>
              <a:gd name="f41" fmla="*/ f33 1 37"/>
              <a:gd name="f42" fmla="*/ f34 1 12"/>
              <a:gd name="f43" fmla="*/ f35 1 12"/>
              <a:gd name="f44" fmla="*/ f36 1 37"/>
              <a:gd name="f45" fmla="*/ 0 1 f28"/>
              <a:gd name="f46" fmla="*/ f22 1 f28"/>
              <a:gd name="f47" fmla="*/ 0 1 f29"/>
              <a:gd name="f48" fmla="*/ f23 1 f29"/>
              <a:gd name="f49" fmla="*/ f38 1 f28"/>
              <a:gd name="f50" fmla="*/ f39 1 f29"/>
              <a:gd name="f51" fmla="*/ f40 1 f28"/>
              <a:gd name="f52" fmla="*/ f41 1 f29"/>
              <a:gd name="f53" fmla="*/ f42 1 f28"/>
              <a:gd name="f54" fmla="*/ f43 1 f28"/>
              <a:gd name="f55" fmla="*/ f44 1 f29"/>
              <a:gd name="f56" fmla="*/ f45 f19 1"/>
              <a:gd name="f57" fmla="*/ f46 f19 1"/>
              <a:gd name="f58" fmla="*/ f48 f20 1"/>
              <a:gd name="f59" fmla="*/ f47 f20 1"/>
              <a:gd name="f60" fmla="*/ f49 f19 1"/>
              <a:gd name="f61" fmla="*/ f50 f20 1"/>
              <a:gd name="f62" fmla="*/ f51 f19 1"/>
              <a:gd name="f63" fmla="*/ f52 f20 1"/>
              <a:gd name="f64" fmla="*/ f53 f19 1"/>
              <a:gd name="f65" fmla="*/ f54 f19 1"/>
              <a:gd name="f66" fmla="*/ f55 f2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7">
                <a:pos x="f60" y="f61"/>
              </a:cxn>
              <a:cxn ang="f37">
                <a:pos x="f62" y="f63"/>
              </a:cxn>
              <a:cxn ang="f37">
                <a:pos x="f64" y="f63"/>
              </a:cxn>
              <a:cxn ang="f37">
                <a:pos x="f65" y="f66"/>
              </a:cxn>
              <a:cxn ang="f37">
                <a:pos x="f60" y="f61"/>
              </a:cxn>
            </a:cxnLst>
            <a:rect l="f56" t="f59" r="f57" b="f58"/>
            <a:pathLst>
              <a:path w="12" h="37">
                <a:moveTo>
                  <a:pt x="f6" y="f8"/>
                </a:moveTo>
                <a:cubicBezTo>
                  <a:pt x="f9" y="f10"/>
                  <a:pt x="f11" y="f12"/>
                  <a:pt x="f13" y="f7"/>
                </a:cubicBezTo>
                <a:cubicBezTo>
                  <a:pt x="f8" y="f7"/>
                  <a:pt x="f5" y="f7"/>
                  <a:pt x="f5" y="f7"/>
                </a:cubicBezTo>
                <a:cubicBezTo>
                  <a:pt x="f14" y="f12"/>
                  <a:pt x="f15" y="f6"/>
                  <a:pt x="f16" y="f5"/>
                </a:cubicBezTo>
                <a:cubicBezTo>
                  <a:pt x="f17" y="f5"/>
                  <a:pt x="f6" y="f5"/>
                  <a:pt x="f6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8" name="Freeform 150">
            <a:extLst>
              <a:ext uri="{FF2B5EF4-FFF2-40B4-BE49-F238E27FC236}">
                <a16:creationId xmlns:a16="http://schemas.microsoft.com/office/drawing/2014/main" id="{1CF104C4-6A33-24A8-BF9C-1BDB90ECDF49}"/>
              </a:ext>
            </a:extLst>
          </p:cNvPr>
          <p:cNvSpPr/>
          <p:nvPr/>
        </p:nvSpPr>
        <p:spPr>
          <a:xfrm>
            <a:off x="5648321" y="2057400"/>
            <a:ext cx="42867" cy="12859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"/>
              <a:gd name="f7" fmla="val 38"/>
              <a:gd name="f8" fmla="val 11"/>
              <a:gd name="f9" fmla="val 7"/>
              <a:gd name="f10" fmla="val 25"/>
              <a:gd name="f11" fmla="val 4"/>
              <a:gd name="f12" fmla="val 1"/>
              <a:gd name="f13" fmla="val 2"/>
              <a:gd name="f14" fmla="val 6"/>
              <a:gd name="f15" fmla="val 9"/>
              <a:gd name="f16" fmla="val 37"/>
              <a:gd name="f17" fmla="val 12"/>
              <a:gd name="f18" fmla="+- 0 0 -90"/>
              <a:gd name="f19" fmla="*/ f3 1 13"/>
              <a:gd name="f20" fmla="*/ f4 1 38"/>
              <a:gd name="f21" fmla="val f5"/>
              <a:gd name="f22" fmla="val f6"/>
              <a:gd name="f23" fmla="val f7"/>
              <a:gd name="f24" fmla="*/ f18 f0 1"/>
              <a:gd name="f25" fmla="+- f23 0 f21"/>
              <a:gd name="f26" fmla="+- f22 0 f21"/>
              <a:gd name="f27" fmla="*/ f24 1 f2"/>
              <a:gd name="f28" fmla="*/ f26 1 13"/>
              <a:gd name="f29" fmla="*/ f25 1 38"/>
              <a:gd name="f30" fmla="*/ 11 f26 1"/>
              <a:gd name="f31" fmla="*/ 38 f25 1"/>
              <a:gd name="f32" fmla="*/ 0 f26 1"/>
              <a:gd name="f33" fmla="*/ 1 f25 1"/>
              <a:gd name="f34" fmla="*/ 2 f26 1"/>
              <a:gd name="f35" fmla="*/ 0 f25 1"/>
              <a:gd name="f36" fmla="*/ 13 f26 1"/>
              <a:gd name="f37" fmla="*/ 37 f25 1"/>
              <a:gd name="f38" fmla="+- f27 0 f1"/>
              <a:gd name="f39" fmla="*/ f30 1 13"/>
              <a:gd name="f40" fmla="*/ f31 1 38"/>
              <a:gd name="f41" fmla="*/ f32 1 13"/>
              <a:gd name="f42" fmla="*/ f33 1 38"/>
              <a:gd name="f43" fmla="*/ f34 1 13"/>
              <a:gd name="f44" fmla="*/ f35 1 38"/>
              <a:gd name="f45" fmla="*/ f36 1 13"/>
              <a:gd name="f46" fmla="*/ f37 1 38"/>
              <a:gd name="f47" fmla="*/ 0 1 f28"/>
              <a:gd name="f48" fmla="*/ f22 1 f28"/>
              <a:gd name="f49" fmla="*/ 0 1 f29"/>
              <a:gd name="f50" fmla="*/ f23 1 f29"/>
              <a:gd name="f51" fmla="*/ f39 1 f28"/>
              <a:gd name="f52" fmla="*/ f40 1 f29"/>
              <a:gd name="f53" fmla="*/ f41 1 f28"/>
              <a:gd name="f54" fmla="*/ f42 1 f29"/>
              <a:gd name="f55" fmla="*/ f43 1 f28"/>
              <a:gd name="f56" fmla="*/ f44 1 f29"/>
              <a:gd name="f57" fmla="*/ f45 1 f28"/>
              <a:gd name="f58" fmla="*/ f46 1 f29"/>
              <a:gd name="f59" fmla="*/ f47 f19 1"/>
              <a:gd name="f60" fmla="*/ f48 f19 1"/>
              <a:gd name="f61" fmla="*/ f50 f20 1"/>
              <a:gd name="f62" fmla="*/ f49 f20 1"/>
              <a:gd name="f63" fmla="*/ f51 f19 1"/>
              <a:gd name="f64" fmla="*/ f52 f20 1"/>
              <a:gd name="f65" fmla="*/ f53 f19 1"/>
              <a:gd name="f66" fmla="*/ f54 f20 1"/>
              <a:gd name="f67" fmla="*/ f55 f19 1"/>
              <a:gd name="f68" fmla="*/ f56 f20 1"/>
              <a:gd name="f69" fmla="*/ f57 f19 1"/>
              <a:gd name="f70" fmla="*/ f58 f2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8">
                <a:pos x="f63" y="f64"/>
              </a:cxn>
              <a:cxn ang="f38">
                <a:pos x="f65" y="f66"/>
              </a:cxn>
              <a:cxn ang="f38">
                <a:pos x="f67" y="f68"/>
              </a:cxn>
              <a:cxn ang="f38">
                <a:pos x="f69" y="f70"/>
              </a:cxn>
              <a:cxn ang="f38">
                <a:pos x="f63" y="f64"/>
              </a:cxn>
            </a:cxnLst>
            <a:rect l="f59" t="f62" r="f60" b="f61"/>
            <a:pathLst>
              <a:path w="13" h="38">
                <a:moveTo>
                  <a:pt x="f8" y="f7"/>
                </a:moveTo>
                <a:cubicBezTo>
                  <a:pt x="f9" y="f10"/>
                  <a:pt x="f11" y="f6"/>
                  <a:pt x="f5" y="f12"/>
                </a:cubicBezTo>
                <a:cubicBezTo>
                  <a:pt x="f12" y="f12"/>
                  <a:pt x="f12" y="f12"/>
                  <a:pt x="f13" y="f5"/>
                </a:cubicBezTo>
                <a:cubicBezTo>
                  <a:pt x="f14" y="f6"/>
                  <a:pt x="f15" y="f10"/>
                  <a:pt x="f6" y="f16"/>
                </a:cubicBezTo>
                <a:cubicBezTo>
                  <a:pt x="f17" y="f16"/>
                  <a:pt x="f17" y="f16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9" name="Freeform 151">
            <a:extLst>
              <a:ext uri="{FF2B5EF4-FFF2-40B4-BE49-F238E27FC236}">
                <a16:creationId xmlns:a16="http://schemas.microsoft.com/office/drawing/2014/main" id="{9AD6A145-25A9-8ECB-E1C2-2F185214BBE8}"/>
              </a:ext>
            </a:extLst>
          </p:cNvPr>
          <p:cNvSpPr/>
          <p:nvPr/>
        </p:nvSpPr>
        <p:spPr>
          <a:xfrm>
            <a:off x="4376739" y="2492370"/>
            <a:ext cx="23810" cy="13176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"/>
              <a:gd name="f7" fmla="val 39"/>
              <a:gd name="f8" fmla="val 2"/>
              <a:gd name="f9" fmla="val 4"/>
              <a:gd name="f10" fmla="val 13"/>
              <a:gd name="f11" fmla="val 5"/>
              <a:gd name="f12" fmla="val 25"/>
              <a:gd name="f13" fmla="val 34"/>
              <a:gd name="f14" fmla="val 6"/>
              <a:gd name="f15" fmla="+- 0 0 -90"/>
              <a:gd name="f16" fmla="*/ f3 1 7"/>
              <a:gd name="f17" fmla="*/ f4 1 39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7"/>
              <a:gd name="f26" fmla="*/ f22 1 39"/>
              <a:gd name="f27" fmla="*/ 2 f23 1"/>
              <a:gd name="f28" fmla="*/ 0 f22 1"/>
              <a:gd name="f29" fmla="*/ 7 f23 1"/>
              <a:gd name="f30" fmla="*/ 39 f22 1"/>
              <a:gd name="f31" fmla="+- f24 0 f1"/>
              <a:gd name="f32" fmla="*/ f27 1 7"/>
              <a:gd name="f33" fmla="*/ f28 1 39"/>
              <a:gd name="f34" fmla="*/ f29 1 7"/>
              <a:gd name="f35" fmla="*/ f30 1 39"/>
              <a:gd name="f36" fmla="*/ 0 1 f25"/>
              <a:gd name="f37" fmla="*/ f19 1 f25"/>
              <a:gd name="f38" fmla="*/ 0 1 f26"/>
              <a:gd name="f39" fmla="*/ f20 1 f26"/>
              <a:gd name="f40" fmla="*/ f32 1 f25"/>
              <a:gd name="f41" fmla="*/ f33 1 f26"/>
              <a:gd name="f42" fmla="*/ f34 1 f25"/>
              <a:gd name="f43" fmla="*/ f35 1 f26"/>
              <a:gd name="f44" fmla="*/ f36 f16 1"/>
              <a:gd name="f45" fmla="*/ f37 f16 1"/>
              <a:gd name="f46" fmla="*/ f39 f17 1"/>
              <a:gd name="f47" fmla="*/ f38 f17 1"/>
              <a:gd name="f48" fmla="*/ f40 f16 1"/>
              <a:gd name="f49" fmla="*/ f41 f17 1"/>
              <a:gd name="f50" fmla="*/ f42 f16 1"/>
              <a:gd name="f51" fmla="*/ f43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1">
                <a:pos x="f48" y="f49"/>
              </a:cxn>
              <a:cxn ang="f31">
                <a:pos x="f50" y="f51"/>
              </a:cxn>
              <a:cxn ang="f31">
                <a:pos x="f48" y="f49"/>
              </a:cxn>
            </a:cxnLst>
            <a:rect l="f44" t="f47" r="f45" b="f46"/>
            <a:pathLst>
              <a:path w="7" h="39">
                <a:moveTo>
                  <a:pt x="f8" y="f5"/>
                </a:moveTo>
                <a:cubicBezTo>
                  <a:pt x="f9" y="f10"/>
                  <a:pt x="f11" y="f12"/>
                  <a:pt x="f6" y="f7"/>
                </a:cubicBezTo>
                <a:cubicBezTo>
                  <a:pt x="f9" y="f13"/>
                  <a:pt x="f5" y="f14"/>
                  <a:pt x="f8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0" name="Freeform 152">
            <a:extLst>
              <a:ext uri="{FF2B5EF4-FFF2-40B4-BE49-F238E27FC236}">
                <a16:creationId xmlns:a16="http://schemas.microsoft.com/office/drawing/2014/main" id="{18C806AE-2D65-0DC6-3141-56ECC4780356}"/>
              </a:ext>
            </a:extLst>
          </p:cNvPr>
          <p:cNvSpPr/>
          <p:nvPr/>
        </p:nvSpPr>
        <p:spPr>
          <a:xfrm>
            <a:off x="4064005" y="2360615"/>
            <a:ext cx="131765" cy="1429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9"/>
              <a:gd name="f7" fmla="val 4"/>
              <a:gd name="f8" fmla="val 26"/>
              <a:gd name="f9" fmla="val 3"/>
              <a:gd name="f10" fmla="val 13"/>
              <a:gd name="f11" fmla="val 1"/>
              <a:gd name="f12" fmla="+- 0 0 -90"/>
              <a:gd name="f13" fmla="*/ f3 1 39"/>
              <a:gd name="f14" fmla="*/ f4 1 4"/>
              <a:gd name="f15" fmla="val f5"/>
              <a:gd name="f16" fmla="val f6"/>
              <a:gd name="f17" fmla="val f7"/>
              <a:gd name="f18" fmla="*/ f12 f0 1"/>
              <a:gd name="f19" fmla="+- f17 0 f15"/>
              <a:gd name="f20" fmla="+- f16 0 f15"/>
              <a:gd name="f21" fmla="*/ f18 1 f2"/>
              <a:gd name="f22" fmla="*/ f19 1 4"/>
              <a:gd name="f23" fmla="*/ f20 1 39"/>
              <a:gd name="f24" fmla="*/ 39 f20 1"/>
              <a:gd name="f25" fmla="*/ 0 f19 1"/>
              <a:gd name="f26" fmla="*/ 0 f20 1"/>
              <a:gd name="f27" fmla="*/ 4 f19 1"/>
              <a:gd name="f28" fmla="+- f21 0 f1"/>
              <a:gd name="f29" fmla="*/ f24 1 39"/>
              <a:gd name="f30" fmla="*/ f25 1 4"/>
              <a:gd name="f31" fmla="*/ f26 1 39"/>
              <a:gd name="f32" fmla="*/ f27 1 4"/>
              <a:gd name="f33" fmla="*/ 0 1 f23"/>
              <a:gd name="f34" fmla="*/ f16 1 f23"/>
              <a:gd name="f35" fmla="*/ 0 1 f22"/>
              <a:gd name="f36" fmla="*/ f17 1 f22"/>
              <a:gd name="f37" fmla="*/ f29 1 f23"/>
              <a:gd name="f38" fmla="*/ f30 1 f22"/>
              <a:gd name="f39" fmla="*/ f31 1 f23"/>
              <a:gd name="f40" fmla="*/ f32 1 f22"/>
              <a:gd name="f41" fmla="*/ f33 f13 1"/>
              <a:gd name="f42" fmla="*/ f34 f13 1"/>
              <a:gd name="f43" fmla="*/ f36 f14 1"/>
              <a:gd name="f44" fmla="*/ f35 f14 1"/>
              <a:gd name="f45" fmla="*/ f37 f13 1"/>
              <a:gd name="f46" fmla="*/ f38 f14 1"/>
              <a:gd name="f47" fmla="*/ f39 f13 1"/>
              <a:gd name="f48" fmla="*/ f40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8">
                <a:pos x="f45" y="f46"/>
              </a:cxn>
              <a:cxn ang="f28">
                <a:pos x="f47" y="f48"/>
              </a:cxn>
              <a:cxn ang="f28">
                <a:pos x="f45" y="f46"/>
              </a:cxn>
            </a:cxnLst>
            <a:rect l="f41" t="f44" r="f42" b="f43"/>
            <a:pathLst>
              <a:path w="39" h="4">
                <a:moveTo>
                  <a:pt x="f6" y="f5"/>
                </a:moveTo>
                <a:cubicBezTo>
                  <a:pt x="f8" y="f9"/>
                  <a:pt x="f10" y="f7"/>
                  <a:pt x="f5" y="f7"/>
                </a:cubicBezTo>
                <a:cubicBezTo>
                  <a:pt x="f10" y="f11"/>
                  <a:pt x="f8" y="f5"/>
                  <a:pt x="f6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1" name="Freeform 153">
            <a:extLst>
              <a:ext uri="{FF2B5EF4-FFF2-40B4-BE49-F238E27FC236}">
                <a16:creationId xmlns:a16="http://schemas.microsoft.com/office/drawing/2014/main" id="{1A873E27-05E5-1222-A40E-F2E59648D7FD}"/>
              </a:ext>
            </a:extLst>
          </p:cNvPr>
          <p:cNvSpPr/>
          <p:nvPr/>
        </p:nvSpPr>
        <p:spPr>
          <a:xfrm>
            <a:off x="4518022" y="2303465"/>
            <a:ext cx="131765" cy="1746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9"/>
              <a:gd name="f7" fmla="val 5"/>
              <a:gd name="f8" fmla="val 4"/>
              <a:gd name="f9" fmla="val 13"/>
              <a:gd name="f10" fmla="val 2"/>
              <a:gd name="f11" fmla="val 26"/>
              <a:gd name="f12" fmla="val 1"/>
              <a:gd name="f13" fmla="val 38"/>
              <a:gd name="f14" fmla="val 3"/>
              <a:gd name="f15" fmla="+- 0 0 -90"/>
              <a:gd name="f16" fmla="*/ f3 1 39"/>
              <a:gd name="f17" fmla="*/ f4 1 5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2 1 5"/>
              <a:gd name="f26" fmla="*/ f23 1 39"/>
              <a:gd name="f27" fmla="*/ 0 f23 1"/>
              <a:gd name="f28" fmla="*/ 4 f22 1"/>
              <a:gd name="f29" fmla="*/ 38 f23 1"/>
              <a:gd name="f30" fmla="*/ 0 f22 1"/>
              <a:gd name="f31" fmla="*/ 39 f23 1"/>
              <a:gd name="f32" fmla="*/ 2 f22 1"/>
              <a:gd name="f33" fmla="*/ 5 f22 1"/>
              <a:gd name="f34" fmla="+- f24 0 f1"/>
              <a:gd name="f35" fmla="*/ f27 1 39"/>
              <a:gd name="f36" fmla="*/ f28 1 5"/>
              <a:gd name="f37" fmla="*/ f29 1 39"/>
              <a:gd name="f38" fmla="*/ f30 1 5"/>
              <a:gd name="f39" fmla="*/ f31 1 39"/>
              <a:gd name="f40" fmla="*/ f32 1 5"/>
              <a:gd name="f41" fmla="*/ f33 1 5"/>
              <a:gd name="f42" fmla="*/ 0 1 f26"/>
              <a:gd name="f43" fmla="*/ f19 1 f26"/>
              <a:gd name="f44" fmla="*/ 0 1 f25"/>
              <a:gd name="f45" fmla="*/ f20 1 f25"/>
              <a:gd name="f46" fmla="*/ f35 1 f26"/>
              <a:gd name="f47" fmla="*/ f36 1 f25"/>
              <a:gd name="f48" fmla="*/ f37 1 f26"/>
              <a:gd name="f49" fmla="*/ f38 1 f25"/>
              <a:gd name="f50" fmla="*/ f39 1 f26"/>
              <a:gd name="f51" fmla="*/ f40 1 f25"/>
              <a:gd name="f52" fmla="*/ f41 1 f25"/>
              <a:gd name="f53" fmla="*/ f42 f16 1"/>
              <a:gd name="f54" fmla="*/ f43 f16 1"/>
              <a:gd name="f55" fmla="*/ f45 f17 1"/>
              <a:gd name="f56" fmla="*/ f44 f17 1"/>
              <a:gd name="f57" fmla="*/ f46 f16 1"/>
              <a:gd name="f58" fmla="*/ f47 f17 1"/>
              <a:gd name="f59" fmla="*/ f48 f16 1"/>
              <a:gd name="f60" fmla="*/ f49 f17 1"/>
              <a:gd name="f61" fmla="*/ f50 f16 1"/>
              <a:gd name="f62" fmla="*/ f51 f17 1"/>
              <a:gd name="f63" fmla="*/ f5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57" y="f58"/>
              </a:cxn>
              <a:cxn ang="f34">
                <a:pos x="f59" y="f60"/>
              </a:cxn>
              <a:cxn ang="f34">
                <a:pos x="f61" y="f62"/>
              </a:cxn>
              <a:cxn ang="f34">
                <a:pos x="f57" y="f63"/>
              </a:cxn>
              <a:cxn ang="f34">
                <a:pos x="f57" y="f58"/>
              </a:cxn>
            </a:cxnLst>
            <a:rect l="f53" t="f56" r="f54" b="f55"/>
            <a:pathLst>
              <a:path w="39" h="5">
                <a:moveTo>
                  <a:pt x="f5" y="f8"/>
                </a:moveTo>
                <a:cubicBezTo>
                  <a:pt x="f9" y="f10"/>
                  <a:pt x="f11" y="f12"/>
                  <a:pt x="f13" y="f5"/>
                </a:cubicBezTo>
                <a:cubicBezTo>
                  <a:pt x="f13" y="f5"/>
                  <a:pt x="f6" y="f12"/>
                  <a:pt x="f6" y="f10"/>
                </a:cubicBezTo>
                <a:cubicBezTo>
                  <a:pt x="f11" y="f14"/>
                  <a:pt x="f9" y="f7"/>
                  <a:pt x="f5" y="f7"/>
                </a:cubicBezTo>
                <a:cubicBezTo>
                  <a:pt x="f5" y="f7"/>
                  <a:pt x="f5" y="f8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2" name="Freeform 154">
            <a:extLst>
              <a:ext uri="{FF2B5EF4-FFF2-40B4-BE49-F238E27FC236}">
                <a16:creationId xmlns:a16="http://schemas.microsoft.com/office/drawing/2014/main" id="{778DF6F6-216B-5CD6-1934-4908F79FD5BC}"/>
              </a:ext>
            </a:extLst>
          </p:cNvPr>
          <p:cNvSpPr/>
          <p:nvPr/>
        </p:nvSpPr>
        <p:spPr>
          <a:xfrm>
            <a:off x="5895978" y="2246315"/>
            <a:ext cx="128592" cy="5397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8"/>
              <a:gd name="f7" fmla="val 16"/>
              <a:gd name="f8" fmla="val 2"/>
              <a:gd name="f9" fmla="val 25"/>
              <a:gd name="f10" fmla="val 7"/>
              <a:gd name="f11" fmla="val 13"/>
              <a:gd name="f12" fmla="val 12"/>
              <a:gd name="f13" fmla="val 1"/>
              <a:gd name="f14" fmla="val 15"/>
              <a:gd name="f15" fmla="val 10"/>
              <a:gd name="f16" fmla="val 5"/>
              <a:gd name="f17" fmla="val 37"/>
              <a:gd name="f18" fmla="+- 0 0 -90"/>
              <a:gd name="f19" fmla="*/ f3 1 38"/>
              <a:gd name="f20" fmla="*/ f4 1 16"/>
              <a:gd name="f21" fmla="val f5"/>
              <a:gd name="f22" fmla="val f6"/>
              <a:gd name="f23" fmla="val f7"/>
              <a:gd name="f24" fmla="*/ f18 f0 1"/>
              <a:gd name="f25" fmla="+- f23 0 f21"/>
              <a:gd name="f26" fmla="+- f22 0 f21"/>
              <a:gd name="f27" fmla="*/ f24 1 f2"/>
              <a:gd name="f28" fmla="*/ f26 1 38"/>
              <a:gd name="f29" fmla="*/ f25 1 16"/>
              <a:gd name="f30" fmla="*/ 38 f26 1"/>
              <a:gd name="f31" fmla="*/ 2 f25 1"/>
              <a:gd name="f32" fmla="*/ 1 f26 1"/>
              <a:gd name="f33" fmla="*/ 16 f25 1"/>
              <a:gd name="f34" fmla="*/ 0 f26 1"/>
              <a:gd name="f35" fmla="*/ 15 f25 1"/>
              <a:gd name="f36" fmla="*/ 37 f26 1"/>
              <a:gd name="f37" fmla="*/ 0 f25 1"/>
              <a:gd name="f38" fmla="+- f27 0 f1"/>
              <a:gd name="f39" fmla="*/ f30 1 38"/>
              <a:gd name="f40" fmla="*/ f31 1 16"/>
              <a:gd name="f41" fmla="*/ f32 1 38"/>
              <a:gd name="f42" fmla="*/ f33 1 16"/>
              <a:gd name="f43" fmla="*/ f34 1 38"/>
              <a:gd name="f44" fmla="*/ f35 1 16"/>
              <a:gd name="f45" fmla="*/ f36 1 38"/>
              <a:gd name="f46" fmla="*/ f37 1 16"/>
              <a:gd name="f47" fmla="*/ 0 1 f28"/>
              <a:gd name="f48" fmla="*/ f22 1 f28"/>
              <a:gd name="f49" fmla="*/ 0 1 f29"/>
              <a:gd name="f50" fmla="*/ f23 1 f29"/>
              <a:gd name="f51" fmla="*/ f39 1 f28"/>
              <a:gd name="f52" fmla="*/ f40 1 f29"/>
              <a:gd name="f53" fmla="*/ f41 1 f28"/>
              <a:gd name="f54" fmla="*/ f42 1 f29"/>
              <a:gd name="f55" fmla="*/ f43 1 f28"/>
              <a:gd name="f56" fmla="*/ f44 1 f29"/>
              <a:gd name="f57" fmla="*/ f45 1 f28"/>
              <a:gd name="f58" fmla="*/ f46 1 f29"/>
              <a:gd name="f59" fmla="*/ f47 f19 1"/>
              <a:gd name="f60" fmla="*/ f48 f19 1"/>
              <a:gd name="f61" fmla="*/ f50 f20 1"/>
              <a:gd name="f62" fmla="*/ f49 f20 1"/>
              <a:gd name="f63" fmla="*/ f51 f19 1"/>
              <a:gd name="f64" fmla="*/ f52 f20 1"/>
              <a:gd name="f65" fmla="*/ f53 f19 1"/>
              <a:gd name="f66" fmla="*/ f54 f20 1"/>
              <a:gd name="f67" fmla="*/ f55 f19 1"/>
              <a:gd name="f68" fmla="*/ f56 f20 1"/>
              <a:gd name="f69" fmla="*/ f57 f19 1"/>
              <a:gd name="f70" fmla="*/ f58 f2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8">
                <a:pos x="f63" y="f64"/>
              </a:cxn>
              <a:cxn ang="f38">
                <a:pos x="f65" y="f66"/>
              </a:cxn>
              <a:cxn ang="f38">
                <a:pos x="f67" y="f68"/>
              </a:cxn>
              <a:cxn ang="f38">
                <a:pos x="f69" y="f70"/>
              </a:cxn>
              <a:cxn ang="f38">
                <a:pos x="f63" y="f64"/>
              </a:cxn>
            </a:cxnLst>
            <a:rect l="f59" t="f62" r="f60" b="f61"/>
            <a:pathLst>
              <a:path w="38" h="16">
                <a:moveTo>
                  <a:pt x="f6" y="f8"/>
                </a:moveTo>
                <a:cubicBezTo>
                  <a:pt x="f9" y="f10"/>
                  <a:pt x="f11" y="f12"/>
                  <a:pt x="f13" y="f7"/>
                </a:cubicBezTo>
                <a:cubicBezTo>
                  <a:pt x="f5" y="f7"/>
                  <a:pt x="f5" y="f14"/>
                  <a:pt x="f5" y="f14"/>
                </a:cubicBezTo>
                <a:cubicBezTo>
                  <a:pt x="f12" y="f15"/>
                  <a:pt x="f9" y="f16"/>
                  <a:pt x="f17" y="f5"/>
                </a:cubicBezTo>
                <a:cubicBezTo>
                  <a:pt x="f17" y="f13"/>
                  <a:pt x="f17" y="f8"/>
                  <a:pt x="f6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3" name="Freeform 155">
            <a:extLst>
              <a:ext uri="{FF2B5EF4-FFF2-40B4-BE49-F238E27FC236}">
                <a16:creationId xmlns:a16="http://schemas.microsoft.com/office/drawing/2014/main" id="{4CDAAB55-0C72-B7DB-211A-A4FFBD752054}"/>
              </a:ext>
            </a:extLst>
          </p:cNvPr>
          <p:cNvSpPr/>
          <p:nvPr/>
        </p:nvSpPr>
        <p:spPr>
          <a:xfrm>
            <a:off x="5443542" y="2303465"/>
            <a:ext cx="139702" cy="2063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2"/>
              <a:gd name="f7" fmla="val 6"/>
              <a:gd name="f8" fmla="val 15"/>
              <a:gd name="f9" fmla="val 1"/>
              <a:gd name="f10" fmla="val 27"/>
              <a:gd name="f11" fmla="val 2"/>
              <a:gd name="f12" fmla="val 4"/>
              <a:gd name="f13" fmla="val 35"/>
              <a:gd name="f14" fmla="val 3"/>
              <a:gd name="f15" fmla="+- 0 0 -90"/>
              <a:gd name="f16" fmla="*/ f3 1 42"/>
              <a:gd name="f17" fmla="*/ f4 1 6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2 1 6"/>
              <a:gd name="f26" fmla="*/ f23 1 42"/>
              <a:gd name="f27" fmla="*/ 0 f23 1"/>
              <a:gd name="f28" fmla="*/ 0 f22 1"/>
              <a:gd name="f29" fmla="*/ 42 f23 1"/>
              <a:gd name="f30" fmla="*/ 4 f22 1"/>
              <a:gd name="f31" fmla="+- f24 0 f1"/>
              <a:gd name="f32" fmla="*/ f27 1 42"/>
              <a:gd name="f33" fmla="*/ f28 1 6"/>
              <a:gd name="f34" fmla="*/ f29 1 42"/>
              <a:gd name="f35" fmla="*/ f30 1 6"/>
              <a:gd name="f36" fmla="*/ 0 1 f26"/>
              <a:gd name="f37" fmla="*/ f19 1 f26"/>
              <a:gd name="f38" fmla="*/ 0 1 f25"/>
              <a:gd name="f39" fmla="*/ f20 1 f25"/>
              <a:gd name="f40" fmla="*/ f32 1 f26"/>
              <a:gd name="f41" fmla="*/ f33 1 f25"/>
              <a:gd name="f42" fmla="*/ f34 1 f26"/>
              <a:gd name="f43" fmla="*/ f35 1 f25"/>
              <a:gd name="f44" fmla="*/ f36 f16 1"/>
              <a:gd name="f45" fmla="*/ f37 f16 1"/>
              <a:gd name="f46" fmla="*/ f39 f17 1"/>
              <a:gd name="f47" fmla="*/ f38 f17 1"/>
              <a:gd name="f48" fmla="*/ f40 f16 1"/>
              <a:gd name="f49" fmla="*/ f41 f17 1"/>
              <a:gd name="f50" fmla="*/ f42 f16 1"/>
              <a:gd name="f51" fmla="*/ f43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1">
                <a:pos x="f48" y="f49"/>
              </a:cxn>
              <a:cxn ang="f31">
                <a:pos x="f50" y="f51"/>
              </a:cxn>
              <a:cxn ang="f31">
                <a:pos x="f48" y="f49"/>
              </a:cxn>
            </a:cxnLst>
            <a:rect l="f44" t="f47" r="f45" b="f46"/>
            <a:pathLst>
              <a:path w="42" h="6">
                <a:moveTo>
                  <a:pt x="f5" y="f5"/>
                </a:moveTo>
                <a:cubicBezTo>
                  <a:pt x="f8" y="f9"/>
                  <a:pt x="f10" y="f11"/>
                  <a:pt x="f6" y="f12"/>
                </a:cubicBezTo>
                <a:cubicBezTo>
                  <a:pt x="f13" y="f7"/>
                  <a:pt x="f7" y="f14"/>
                  <a:pt x="f5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4" name="Freeform 156">
            <a:extLst>
              <a:ext uri="{FF2B5EF4-FFF2-40B4-BE49-F238E27FC236}">
                <a16:creationId xmlns:a16="http://schemas.microsoft.com/office/drawing/2014/main" id="{A1838D8E-3D56-9708-8F59-CAE8A0F984AA}"/>
              </a:ext>
            </a:extLst>
          </p:cNvPr>
          <p:cNvSpPr/>
          <p:nvPr/>
        </p:nvSpPr>
        <p:spPr>
          <a:xfrm>
            <a:off x="5772149" y="2489197"/>
            <a:ext cx="39684" cy="12859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"/>
              <a:gd name="f7" fmla="val 38"/>
              <a:gd name="f8" fmla="val 2"/>
              <a:gd name="f9" fmla="val 5"/>
              <a:gd name="f10" fmla="val 9"/>
              <a:gd name="f11" fmla="val 25"/>
              <a:gd name="f12" fmla="val 37"/>
              <a:gd name="f13" fmla="val 11"/>
              <a:gd name="f14" fmla="val 10"/>
              <a:gd name="f15" fmla="val 7"/>
              <a:gd name="f16" fmla="val 3"/>
              <a:gd name="f17" fmla="val 13"/>
              <a:gd name="f18" fmla="val 1"/>
              <a:gd name="f19" fmla="+- 0 0 -90"/>
              <a:gd name="f20" fmla="*/ f3 1 12"/>
              <a:gd name="f21" fmla="*/ f4 1 38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12"/>
              <a:gd name="f30" fmla="*/ f26 1 38"/>
              <a:gd name="f31" fmla="*/ 2 f27 1"/>
              <a:gd name="f32" fmla="*/ 0 f26 1"/>
              <a:gd name="f33" fmla="*/ 12 f27 1"/>
              <a:gd name="f34" fmla="*/ 37 f26 1"/>
              <a:gd name="f35" fmla="*/ 10 f27 1"/>
              <a:gd name="f36" fmla="*/ 38 f26 1"/>
              <a:gd name="f37" fmla="*/ 0 f27 1"/>
              <a:gd name="f38" fmla="+- f28 0 f1"/>
              <a:gd name="f39" fmla="*/ f31 1 12"/>
              <a:gd name="f40" fmla="*/ f32 1 38"/>
              <a:gd name="f41" fmla="*/ f33 1 12"/>
              <a:gd name="f42" fmla="*/ f34 1 38"/>
              <a:gd name="f43" fmla="*/ f35 1 12"/>
              <a:gd name="f44" fmla="*/ f36 1 38"/>
              <a:gd name="f45" fmla="*/ f37 1 12"/>
              <a:gd name="f46" fmla="*/ 0 1 f29"/>
              <a:gd name="f47" fmla="*/ f23 1 f29"/>
              <a:gd name="f48" fmla="*/ 0 1 f30"/>
              <a:gd name="f49" fmla="*/ f24 1 f30"/>
              <a:gd name="f50" fmla="*/ f39 1 f29"/>
              <a:gd name="f51" fmla="*/ f40 1 f30"/>
              <a:gd name="f52" fmla="*/ f41 1 f29"/>
              <a:gd name="f53" fmla="*/ f42 1 f30"/>
              <a:gd name="f54" fmla="*/ f43 1 f29"/>
              <a:gd name="f55" fmla="*/ f44 1 f30"/>
              <a:gd name="f56" fmla="*/ f45 1 f29"/>
              <a:gd name="f57" fmla="*/ f46 f20 1"/>
              <a:gd name="f58" fmla="*/ f47 f20 1"/>
              <a:gd name="f59" fmla="*/ f49 f21 1"/>
              <a:gd name="f60" fmla="*/ f48 f21 1"/>
              <a:gd name="f61" fmla="*/ f50 f20 1"/>
              <a:gd name="f62" fmla="*/ f51 f21 1"/>
              <a:gd name="f63" fmla="*/ f52 f20 1"/>
              <a:gd name="f64" fmla="*/ f53 f21 1"/>
              <a:gd name="f65" fmla="*/ f54 f20 1"/>
              <a:gd name="f66" fmla="*/ f55 f21 1"/>
              <a:gd name="f67" fmla="*/ f56 f2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8">
                <a:pos x="f61" y="f62"/>
              </a:cxn>
              <a:cxn ang="f38">
                <a:pos x="f63" y="f64"/>
              </a:cxn>
              <a:cxn ang="f38">
                <a:pos x="f65" y="f66"/>
              </a:cxn>
              <a:cxn ang="f38">
                <a:pos x="f67" y="f62"/>
              </a:cxn>
              <a:cxn ang="f38">
                <a:pos x="f61" y="f62"/>
              </a:cxn>
            </a:cxnLst>
            <a:rect l="f57" t="f60" r="f58" b="f59"/>
            <a:pathLst>
              <a:path w="12" h="38">
                <a:moveTo>
                  <a:pt x="f8" y="f5"/>
                </a:moveTo>
                <a:cubicBezTo>
                  <a:pt x="f9" y="f6"/>
                  <a:pt x="f10" y="f11"/>
                  <a:pt x="f6" y="f12"/>
                </a:cubicBezTo>
                <a:cubicBezTo>
                  <a:pt x="f6" y="f12"/>
                  <a:pt x="f13" y="f7"/>
                  <a:pt x="f14" y="f7"/>
                </a:cubicBezTo>
                <a:cubicBezTo>
                  <a:pt x="f15" y="f11"/>
                  <a:pt x="f16" y="f17"/>
                  <a:pt x="f5" y="f5"/>
                </a:cubicBezTo>
                <a:cubicBezTo>
                  <a:pt x="f5" y="f5"/>
                  <a:pt x="f18" y="f5"/>
                  <a:pt x="f8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5" name="Freeform 157">
            <a:extLst>
              <a:ext uri="{FF2B5EF4-FFF2-40B4-BE49-F238E27FC236}">
                <a16:creationId xmlns:a16="http://schemas.microsoft.com/office/drawing/2014/main" id="{6F461442-816C-18A1-48B0-CD47C1F661E5}"/>
              </a:ext>
            </a:extLst>
          </p:cNvPr>
          <p:cNvSpPr/>
          <p:nvPr/>
        </p:nvSpPr>
        <p:spPr>
          <a:xfrm>
            <a:off x="4114800" y="2414592"/>
            <a:ext cx="114300" cy="6825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4"/>
              <a:gd name="f7" fmla="val 20"/>
              <a:gd name="f8" fmla="val 19"/>
              <a:gd name="f9" fmla="val 11"/>
              <a:gd name="f10" fmla="val 12"/>
              <a:gd name="f11" fmla="val 22"/>
              <a:gd name="f12" fmla="val 6"/>
              <a:gd name="f13" fmla="val 33"/>
              <a:gd name="f14" fmla="val 1"/>
              <a:gd name="f15" fmla="val 23"/>
              <a:gd name="f16" fmla="val 8"/>
              <a:gd name="f17" fmla="val 14"/>
              <a:gd name="f18" fmla="+- 0 0 -90"/>
              <a:gd name="f19" fmla="*/ f3 1 34"/>
              <a:gd name="f20" fmla="*/ f4 1 20"/>
              <a:gd name="f21" fmla="val f5"/>
              <a:gd name="f22" fmla="val f6"/>
              <a:gd name="f23" fmla="val f7"/>
              <a:gd name="f24" fmla="*/ f18 f0 1"/>
              <a:gd name="f25" fmla="+- f23 0 f21"/>
              <a:gd name="f26" fmla="+- f22 0 f21"/>
              <a:gd name="f27" fmla="*/ f24 1 f2"/>
              <a:gd name="f28" fmla="*/ f26 1 34"/>
              <a:gd name="f29" fmla="*/ f25 1 20"/>
              <a:gd name="f30" fmla="*/ 0 f26 1"/>
              <a:gd name="f31" fmla="*/ 19 f25 1"/>
              <a:gd name="f32" fmla="*/ 33 f26 1"/>
              <a:gd name="f33" fmla="*/ 0 f25 1"/>
              <a:gd name="f34" fmla="*/ 34 f26 1"/>
              <a:gd name="f35" fmla="*/ 1 f25 1"/>
              <a:gd name="f36" fmla="*/ 1 f26 1"/>
              <a:gd name="f37" fmla="*/ 20 f25 1"/>
              <a:gd name="f38" fmla="+- f27 0 f1"/>
              <a:gd name="f39" fmla="*/ f30 1 34"/>
              <a:gd name="f40" fmla="*/ f31 1 20"/>
              <a:gd name="f41" fmla="*/ f32 1 34"/>
              <a:gd name="f42" fmla="*/ f33 1 20"/>
              <a:gd name="f43" fmla="*/ f34 1 34"/>
              <a:gd name="f44" fmla="*/ f35 1 20"/>
              <a:gd name="f45" fmla="*/ f36 1 34"/>
              <a:gd name="f46" fmla="*/ f37 1 20"/>
              <a:gd name="f47" fmla="*/ 0 1 f28"/>
              <a:gd name="f48" fmla="*/ f22 1 f28"/>
              <a:gd name="f49" fmla="*/ 0 1 f29"/>
              <a:gd name="f50" fmla="*/ f23 1 f29"/>
              <a:gd name="f51" fmla="*/ f39 1 f28"/>
              <a:gd name="f52" fmla="*/ f40 1 f29"/>
              <a:gd name="f53" fmla="*/ f41 1 f28"/>
              <a:gd name="f54" fmla="*/ f42 1 f29"/>
              <a:gd name="f55" fmla="*/ f43 1 f28"/>
              <a:gd name="f56" fmla="*/ f44 1 f29"/>
              <a:gd name="f57" fmla="*/ f45 1 f28"/>
              <a:gd name="f58" fmla="*/ f46 1 f29"/>
              <a:gd name="f59" fmla="*/ f47 f19 1"/>
              <a:gd name="f60" fmla="*/ f48 f19 1"/>
              <a:gd name="f61" fmla="*/ f50 f20 1"/>
              <a:gd name="f62" fmla="*/ f49 f20 1"/>
              <a:gd name="f63" fmla="*/ f51 f19 1"/>
              <a:gd name="f64" fmla="*/ f52 f20 1"/>
              <a:gd name="f65" fmla="*/ f53 f19 1"/>
              <a:gd name="f66" fmla="*/ f54 f20 1"/>
              <a:gd name="f67" fmla="*/ f55 f19 1"/>
              <a:gd name="f68" fmla="*/ f56 f20 1"/>
              <a:gd name="f69" fmla="*/ f57 f19 1"/>
              <a:gd name="f70" fmla="*/ f58 f2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8">
                <a:pos x="f63" y="f64"/>
              </a:cxn>
              <a:cxn ang="f38">
                <a:pos x="f65" y="f66"/>
              </a:cxn>
              <a:cxn ang="f38">
                <a:pos x="f67" y="f68"/>
              </a:cxn>
              <a:cxn ang="f38">
                <a:pos x="f69" y="f70"/>
              </a:cxn>
              <a:cxn ang="f38">
                <a:pos x="f63" y="f64"/>
              </a:cxn>
            </a:cxnLst>
            <a:rect l="f59" t="f62" r="f60" b="f61"/>
            <a:pathLst>
              <a:path w="34" h="20">
                <a:moveTo>
                  <a:pt x="f5" y="f8"/>
                </a:moveTo>
                <a:cubicBezTo>
                  <a:pt x="f9" y="f10"/>
                  <a:pt x="f11" y="f12"/>
                  <a:pt x="f13" y="f5"/>
                </a:cubicBezTo>
                <a:cubicBezTo>
                  <a:pt x="f6" y="f5"/>
                  <a:pt x="f6" y="f14"/>
                  <a:pt x="f6" y="f14"/>
                </a:cubicBezTo>
                <a:cubicBezTo>
                  <a:pt x="f15" y="f16"/>
                  <a:pt x="f10" y="f17"/>
                  <a:pt x="f14" y="f7"/>
                </a:cubicBezTo>
                <a:cubicBezTo>
                  <a:pt x="f5" y="f7"/>
                  <a:pt x="f5" y="f8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6" name="Freeform 158">
            <a:extLst>
              <a:ext uri="{FF2B5EF4-FFF2-40B4-BE49-F238E27FC236}">
                <a16:creationId xmlns:a16="http://schemas.microsoft.com/office/drawing/2014/main" id="{E545D562-49FB-A3A6-2713-F4D1EF71EDD3}"/>
              </a:ext>
            </a:extLst>
          </p:cNvPr>
          <p:cNvSpPr/>
          <p:nvPr/>
        </p:nvSpPr>
        <p:spPr>
          <a:xfrm>
            <a:off x="5203822" y="1751011"/>
            <a:ext cx="87316" cy="9048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6"/>
              <a:gd name="f7" fmla="val 27"/>
              <a:gd name="f8" fmla="val 25"/>
              <a:gd name="f9" fmla="val 16"/>
              <a:gd name="f10" fmla="val 19"/>
              <a:gd name="f11" fmla="val 8"/>
              <a:gd name="f12" fmla="val 10"/>
              <a:gd name="f13" fmla="val 18"/>
              <a:gd name="f14" fmla="val 17"/>
              <a:gd name="f15" fmla="+- 0 0 -90"/>
              <a:gd name="f16" fmla="*/ f3 1 26"/>
              <a:gd name="f17" fmla="*/ f4 1 27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26"/>
              <a:gd name="f26" fmla="*/ f22 1 27"/>
              <a:gd name="f27" fmla="*/ 25 f23 1"/>
              <a:gd name="f28" fmla="*/ 27 f22 1"/>
              <a:gd name="f29" fmla="*/ 0 f23 1"/>
              <a:gd name="f30" fmla="*/ 0 f22 1"/>
              <a:gd name="f31" fmla="*/ 26 f22 1"/>
              <a:gd name="f32" fmla="+- f24 0 f1"/>
              <a:gd name="f33" fmla="*/ f27 1 26"/>
              <a:gd name="f34" fmla="*/ f28 1 27"/>
              <a:gd name="f35" fmla="*/ f29 1 26"/>
              <a:gd name="f36" fmla="*/ f30 1 27"/>
              <a:gd name="f37" fmla="*/ f31 1 27"/>
              <a:gd name="f38" fmla="*/ 0 1 f25"/>
              <a:gd name="f39" fmla="*/ f19 1 f25"/>
              <a:gd name="f40" fmla="*/ 0 1 f26"/>
              <a:gd name="f41" fmla="*/ f20 1 f26"/>
              <a:gd name="f42" fmla="*/ f33 1 f25"/>
              <a:gd name="f43" fmla="*/ f34 1 f26"/>
              <a:gd name="f44" fmla="*/ f35 1 f25"/>
              <a:gd name="f45" fmla="*/ f36 1 f26"/>
              <a:gd name="f46" fmla="*/ f37 1 f26"/>
              <a:gd name="f47" fmla="*/ f38 f16 1"/>
              <a:gd name="f48" fmla="*/ f39 f16 1"/>
              <a:gd name="f49" fmla="*/ f41 f17 1"/>
              <a:gd name="f50" fmla="*/ f40 f17 1"/>
              <a:gd name="f51" fmla="*/ f42 f16 1"/>
              <a:gd name="f52" fmla="*/ f43 f17 1"/>
              <a:gd name="f53" fmla="*/ f44 f16 1"/>
              <a:gd name="f54" fmla="*/ f45 f17 1"/>
              <a:gd name="f55" fmla="*/ f46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">
                <a:pos x="f51" y="f52"/>
              </a:cxn>
              <a:cxn ang="f32">
                <a:pos x="f53" y="f54"/>
              </a:cxn>
              <a:cxn ang="f32">
                <a:pos x="f51" y="f55"/>
              </a:cxn>
              <a:cxn ang="f32">
                <a:pos x="f51" y="f52"/>
              </a:cxn>
            </a:cxnLst>
            <a:rect l="f47" t="f50" r="f48" b="f49"/>
            <a:pathLst>
              <a:path w="26" h="27">
                <a:moveTo>
                  <a:pt x="f8" y="f7"/>
                </a:moveTo>
                <a:cubicBezTo>
                  <a:pt x="f9" y="f10"/>
                  <a:pt x="f11" y="f12"/>
                  <a:pt x="f5" y="f5"/>
                </a:cubicBezTo>
                <a:cubicBezTo>
                  <a:pt x="f12" y="f11"/>
                  <a:pt x="f13" y="f14"/>
                  <a:pt x="f8" y="f6"/>
                </a:cubicBezTo>
                <a:cubicBezTo>
                  <a:pt x="f6" y="f7"/>
                  <a:pt x="f8" y="f7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7" name="Freeform 159">
            <a:extLst>
              <a:ext uri="{FF2B5EF4-FFF2-40B4-BE49-F238E27FC236}">
                <a16:creationId xmlns:a16="http://schemas.microsoft.com/office/drawing/2014/main" id="{DB93F222-AB0C-A5C4-F50E-9C3A1E84702F}"/>
              </a:ext>
            </a:extLst>
          </p:cNvPr>
          <p:cNvSpPr/>
          <p:nvPr/>
        </p:nvSpPr>
        <p:spPr>
          <a:xfrm>
            <a:off x="5694361" y="2495553"/>
            <a:ext cx="23810" cy="12859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"/>
              <a:gd name="f7" fmla="val 38"/>
              <a:gd name="f8" fmla="val 6"/>
              <a:gd name="f9" fmla="val 12"/>
              <a:gd name="f10" fmla="val 4"/>
              <a:gd name="f11" fmla="val 25"/>
              <a:gd name="f12" fmla="val 2"/>
              <a:gd name="f13" fmla="val 1"/>
              <a:gd name="f14" fmla="val 37"/>
              <a:gd name="f15" fmla="val 3"/>
              <a:gd name="f16" fmla="val 5"/>
              <a:gd name="f17" fmla="+- 0 0 -90"/>
              <a:gd name="f18" fmla="*/ f3 1 7"/>
              <a:gd name="f19" fmla="*/ f4 1 38"/>
              <a:gd name="f20" fmla="val f5"/>
              <a:gd name="f21" fmla="val f6"/>
              <a:gd name="f22" fmla="val f7"/>
              <a:gd name="f23" fmla="*/ f17 f0 1"/>
              <a:gd name="f24" fmla="+- f22 0 f20"/>
              <a:gd name="f25" fmla="+- f21 0 f20"/>
              <a:gd name="f26" fmla="*/ f23 1 f2"/>
              <a:gd name="f27" fmla="*/ f25 1 7"/>
              <a:gd name="f28" fmla="*/ f24 1 38"/>
              <a:gd name="f29" fmla="*/ 7 f25 1"/>
              <a:gd name="f30" fmla="*/ 0 f24 1"/>
              <a:gd name="f31" fmla="*/ 2 f25 1"/>
              <a:gd name="f32" fmla="*/ 38 f24 1"/>
              <a:gd name="f33" fmla="*/ 0 f25 1"/>
              <a:gd name="f34" fmla="*/ 37 f24 1"/>
              <a:gd name="f35" fmla="*/ 5 f25 1"/>
              <a:gd name="f36" fmla="+- f26 0 f1"/>
              <a:gd name="f37" fmla="*/ f29 1 7"/>
              <a:gd name="f38" fmla="*/ f30 1 38"/>
              <a:gd name="f39" fmla="*/ f31 1 7"/>
              <a:gd name="f40" fmla="*/ f32 1 38"/>
              <a:gd name="f41" fmla="*/ f33 1 7"/>
              <a:gd name="f42" fmla="*/ f34 1 38"/>
              <a:gd name="f43" fmla="*/ f35 1 7"/>
              <a:gd name="f44" fmla="*/ 0 1 f27"/>
              <a:gd name="f45" fmla="*/ f21 1 f27"/>
              <a:gd name="f46" fmla="*/ 0 1 f28"/>
              <a:gd name="f47" fmla="*/ f22 1 f28"/>
              <a:gd name="f48" fmla="*/ f37 1 f27"/>
              <a:gd name="f49" fmla="*/ f38 1 f28"/>
              <a:gd name="f50" fmla="*/ f39 1 f27"/>
              <a:gd name="f51" fmla="*/ f40 1 f28"/>
              <a:gd name="f52" fmla="*/ f41 1 f27"/>
              <a:gd name="f53" fmla="*/ f42 1 f28"/>
              <a:gd name="f54" fmla="*/ f43 1 f27"/>
              <a:gd name="f55" fmla="*/ f44 f18 1"/>
              <a:gd name="f56" fmla="*/ f45 f18 1"/>
              <a:gd name="f57" fmla="*/ f47 f19 1"/>
              <a:gd name="f58" fmla="*/ f46 f19 1"/>
              <a:gd name="f59" fmla="*/ f48 f18 1"/>
              <a:gd name="f60" fmla="*/ f49 f19 1"/>
              <a:gd name="f61" fmla="*/ f50 f18 1"/>
              <a:gd name="f62" fmla="*/ f51 f19 1"/>
              <a:gd name="f63" fmla="*/ f52 f18 1"/>
              <a:gd name="f64" fmla="*/ f53 f19 1"/>
              <a:gd name="f65" fmla="*/ f54 f1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6">
                <a:pos x="f59" y="f60"/>
              </a:cxn>
              <a:cxn ang="f36">
                <a:pos x="f61" y="f62"/>
              </a:cxn>
              <a:cxn ang="f36">
                <a:pos x="f63" y="f64"/>
              </a:cxn>
              <a:cxn ang="f36">
                <a:pos x="f65" y="f60"/>
              </a:cxn>
              <a:cxn ang="f36">
                <a:pos x="f59" y="f60"/>
              </a:cxn>
            </a:cxnLst>
            <a:rect l="f55" t="f58" r="f56" b="f57"/>
            <a:pathLst>
              <a:path w="7" h="38">
                <a:moveTo>
                  <a:pt x="f6" y="f5"/>
                </a:moveTo>
                <a:cubicBezTo>
                  <a:pt x="f8" y="f9"/>
                  <a:pt x="f10" y="f11"/>
                  <a:pt x="f12" y="f7"/>
                </a:cubicBezTo>
                <a:cubicBezTo>
                  <a:pt x="f12" y="f7"/>
                  <a:pt x="f13" y="f7"/>
                  <a:pt x="f5" y="f14"/>
                </a:cubicBezTo>
                <a:cubicBezTo>
                  <a:pt x="f12" y="f11"/>
                  <a:pt x="f15" y="f9"/>
                  <a:pt x="f16" y="f5"/>
                </a:cubicBezTo>
                <a:cubicBezTo>
                  <a:pt x="f8" y="f5"/>
                  <a:pt x="f8" y="f5"/>
                  <a:pt x="f6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8" name="Freeform 160">
            <a:extLst>
              <a:ext uri="{FF2B5EF4-FFF2-40B4-BE49-F238E27FC236}">
                <a16:creationId xmlns:a16="http://schemas.microsoft.com/office/drawing/2014/main" id="{EE221BC0-4D04-1426-B0BE-1B826A0F543B}"/>
              </a:ext>
            </a:extLst>
          </p:cNvPr>
          <p:cNvSpPr/>
          <p:nvPr/>
        </p:nvSpPr>
        <p:spPr>
          <a:xfrm>
            <a:off x="5751511" y="2044698"/>
            <a:ext cx="20638" cy="13017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"/>
              <a:gd name="f7" fmla="val 39"/>
              <a:gd name="f8" fmla="val 38"/>
              <a:gd name="f9" fmla="val 1"/>
              <a:gd name="f10" fmla="val 26"/>
              <a:gd name="f11" fmla="val 3"/>
              <a:gd name="f12" fmla="val 13"/>
              <a:gd name="f13" fmla="val 5"/>
              <a:gd name="f14" fmla="val 4"/>
              <a:gd name="f15" fmla="+- 0 0 -90"/>
              <a:gd name="f16" fmla="*/ f3 1 6"/>
              <a:gd name="f17" fmla="*/ f4 1 39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6"/>
              <a:gd name="f26" fmla="*/ f22 1 39"/>
              <a:gd name="f27" fmla="*/ 0 f23 1"/>
              <a:gd name="f28" fmla="*/ 38 f22 1"/>
              <a:gd name="f29" fmla="*/ 5 f23 1"/>
              <a:gd name="f30" fmla="*/ 0 f22 1"/>
              <a:gd name="f31" fmla="*/ 6 f23 1"/>
              <a:gd name="f32" fmla="*/ 1 f23 1"/>
              <a:gd name="f33" fmla="*/ 39 f22 1"/>
              <a:gd name="f34" fmla="+- f24 0 f1"/>
              <a:gd name="f35" fmla="*/ f27 1 6"/>
              <a:gd name="f36" fmla="*/ f28 1 39"/>
              <a:gd name="f37" fmla="*/ f29 1 6"/>
              <a:gd name="f38" fmla="*/ f30 1 39"/>
              <a:gd name="f39" fmla="*/ f31 1 6"/>
              <a:gd name="f40" fmla="*/ f32 1 6"/>
              <a:gd name="f41" fmla="*/ f33 1 39"/>
              <a:gd name="f42" fmla="*/ 0 1 f25"/>
              <a:gd name="f43" fmla="*/ f19 1 f25"/>
              <a:gd name="f44" fmla="*/ 0 1 f26"/>
              <a:gd name="f45" fmla="*/ f20 1 f26"/>
              <a:gd name="f46" fmla="*/ f35 1 f25"/>
              <a:gd name="f47" fmla="*/ f36 1 f26"/>
              <a:gd name="f48" fmla="*/ f37 1 f25"/>
              <a:gd name="f49" fmla="*/ f38 1 f26"/>
              <a:gd name="f50" fmla="*/ f39 1 f25"/>
              <a:gd name="f51" fmla="*/ f40 1 f25"/>
              <a:gd name="f52" fmla="*/ f41 1 f26"/>
              <a:gd name="f53" fmla="*/ f42 f16 1"/>
              <a:gd name="f54" fmla="*/ f43 f16 1"/>
              <a:gd name="f55" fmla="*/ f45 f17 1"/>
              <a:gd name="f56" fmla="*/ f44 f17 1"/>
              <a:gd name="f57" fmla="*/ f46 f16 1"/>
              <a:gd name="f58" fmla="*/ f47 f17 1"/>
              <a:gd name="f59" fmla="*/ f48 f16 1"/>
              <a:gd name="f60" fmla="*/ f49 f17 1"/>
              <a:gd name="f61" fmla="*/ f50 f16 1"/>
              <a:gd name="f62" fmla="*/ f51 f16 1"/>
              <a:gd name="f63" fmla="*/ f52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57" y="f58"/>
              </a:cxn>
              <a:cxn ang="f34">
                <a:pos x="f59" y="f60"/>
              </a:cxn>
              <a:cxn ang="f34">
                <a:pos x="f61" y="f60"/>
              </a:cxn>
              <a:cxn ang="f34">
                <a:pos x="f62" y="f63"/>
              </a:cxn>
              <a:cxn ang="f34">
                <a:pos x="f57" y="f58"/>
              </a:cxn>
            </a:cxnLst>
            <a:rect l="f53" t="f56" r="f54" b="f55"/>
            <a:pathLst>
              <a:path w="6" h="39">
                <a:moveTo>
                  <a:pt x="f5" y="f8"/>
                </a:moveTo>
                <a:cubicBezTo>
                  <a:pt x="f9" y="f10"/>
                  <a:pt x="f11" y="f12"/>
                  <a:pt x="f13" y="f5"/>
                </a:cubicBezTo>
                <a:cubicBezTo>
                  <a:pt x="f13" y="f5"/>
                  <a:pt x="f6" y="f5"/>
                  <a:pt x="f6" y="f5"/>
                </a:cubicBezTo>
                <a:cubicBezTo>
                  <a:pt x="f13" y="f12"/>
                  <a:pt x="f14" y="f10"/>
                  <a:pt x="f9" y="f7"/>
                </a:cubicBezTo>
                <a:cubicBezTo>
                  <a:pt x="f9" y="f7"/>
                  <a:pt x="f5" y="f7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9" name="Freeform 161">
            <a:extLst>
              <a:ext uri="{FF2B5EF4-FFF2-40B4-BE49-F238E27FC236}">
                <a16:creationId xmlns:a16="http://schemas.microsoft.com/office/drawing/2014/main" id="{D9455EF8-6405-A356-E879-F04D85533387}"/>
              </a:ext>
            </a:extLst>
          </p:cNvPr>
          <p:cNvSpPr/>
          <p:nvPr/>
        </p:nvSpPr>
        <p:spPr>
          <a:xfrm>
            <a:off x="7712077" y="1439859"/>
            <a:ext cx="107954" cy="4127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2"/>
              <a:gd name="f7" fmla="val 12"/>
              <a:gd name="f8" fmla="val 11"/>
              <a:gd name="f9" fmla="val 10"/>
              <a:gd name="f10" fmla="val 6"/>
              <a:gd name="f11" fmla="val 21"/>
              <a:gd name="f12" fmla="val 3"/>
              <a:gd name="f13" fmla="val 22"/>
              <a:gd name="f14" fmla="val 5"/>
              <a:gd name="f15" fmla="val 9"/>
              <a:gd name="f16" fmla="val 2"/>
              <a:gd name="f17" fmla="val 1"/>
              <a:gd name="f18" fmla="+- 0 0 -90"/>
              <a:gd name="f19" fmla="*/ f3 1 32"/>
              <a:gd name="f20" fmla="*/ f4 1 12"/>
              <a:gd name="f21" fmla="val f5"/>
              <a:gd name="f22" fmla="val f6"/>
              <a:gd name="f23" fmla="val f7"/>
              <a:gd name="f24" fmla="*/ f18 f0 1"/>
              <a:gd name="f25" fmla="+- f23 0 f21"/>
              <a:gd name="f26" fmla="+- f22 0 f21"/>
              <a:gd name="f27" fmla="*/ f24 1 f2"/>
              <a:gd name="f28" fmla="*/ f26 1 32"/>
              <a:gd name="f29" fmla="*/ f25 1 12"/>
              <a:gd name="f30" fmla="*/ 0 f26 1"/>
              <a:gd name="f31" fmla="*/ 11 f25 1"/>
              <a:gd name="f32" fmla="*/ 32 f26 1"/>
              <a:gd name="f33" fmla="*/ 0 f25 1"/>
              <a:gd name="f34" fmla="*/ 2 f26 1"/>
              <a:gd name="f35" fmla="*/ 12 f25 1"/>
              <a:gd name="f36" fmla="+- f27 0 f1"/>
              <a:gd name="f37" fmla="*/ f30 1 32"/>
              <a:gd name="f38" fmla="*/ f31 1 12"/>
              <a:gd name="f39" fmla="*/ f32 1 32"/>
              <a:gd name="f40" fmla="*/ f33 1 12"/>
              <a:gd name="f41" fmla="*/ f34 1 32"/>
              <a:gd name="f42" fmla="*/ f35 1 12"/>
              <a:gd name="f43" fmla="*/ 0 1 f28"/>
              <a:gd name="f44" fmla="*/ f22 1 f28"/>
              <a:gd name="f45" fmla="*/ 0 1 f29"/>
              <a:gd name="f46" fmla="*/ f23 1 f29"/>
              <a:gd name="f47" fmla="*/ f37 1 f28"/>
              <a:gd name="f48" fmla="*/ f38 1 f29"/>
              <a:gd name="f49" fmla="*/ f39 1 f28"/>
              <a:gd name="f50" fmla="*/ f40 1 f29"/>
              <a:gd name="f51" fmla="*/ f41 1 f28"/>
              <a:gd name="f52" fmla="*/ f42 1 f29"/>
              <a:gd name="f53" fmla="*/ f43 f19 1"/>
              <a:gd name="f54" fmla="*/ f44 f19 1"/>
              <a:gd name="f55" fmla="*/ f46 f20 1"/>
              <a:gd name="f56" fmla="*/ f45 f20 1"/>
              <a:gd name="f57" fmla="*/ f47 f19 1"/>
              <a:gd name="f58" fmla="*/ f48 f20 1"/>
              <a:gd name="f59" fmla="*/ f49 f19 1"/>
              <a:gd name="f60" fmla="*/ f50 f20 1"/>
              <a:gd name="f61" fmla="*/ f51 f19 1"/>
              <a:gd name="f62" fmla="*/ f52 f2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6">
                <a:pos x="f57" y="f58"/>
              </a:cxn>
              <a:cxn ang="f36">
                <a:pos x="f59" y="f60"/>
              </a:cxn>
              <a:cxn ang="f36">
                <a:pos x="f61" y="f62"/>
              </a:cxn>
              <a:cxn ang="f36">
                <a:pos x="f57" y="f58"/>
              </a:cxn>
            </a:cxnLst>
            <a:rect l="f53" t="f56" r="f54" b="f55"/>
            <a:pathLst>
              <a:path w="32" h="12">
                <a:moveTo>
                  <a:pt x="f5" y="f8"/>
                </a:moveTo>
                <a:cubicBezTo>
                  <a:pt x="f9" y="f10"/>
                  <a:pt x="f11" y="f12"/>
                  <a:pt x="f6" y="f5"/>
                </a:cubicBezTo>
                <a:cubicBezTo>
                  <a:pt x="f13" y="f14"/>
                  <a:pt x="f7" y="f15"/>
                  <a:pt x="f16" y="f7"/>
                </a:cubicBezTo>
                <a:cubicBezTo>
                  <a:pt x="f17" y="f7"/>
                  <a:pt x="f5" y="f7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60" name="Freeform 162">
            <a:extLst>
              <a:ext uri="{FF2B5EF4-FFF2-40B4-BE49-F238E27FC236}">
                <a16:creationId xmlns:a16="http://schemas.microsoft.com/office/drawing/2014/main" id="{704A86F2-CC1A-973E-E8DE-60B7DAAC0F77}"/>
              </a:ext>
            </a:extLst>
          </p:cNvPr>
          <p:cNvSpPr/>
          <p:nvPr/>
        </p:nvSpPr>
        <p:spPr>
          <a:xfrm>
            <a:off x="4186242" y="2489197"/>
            <a:ext cx="66678" cy="8096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0"/>
              <a:gd name="f7" fmla="val 24"/>
              <a:gd name="f8" fmla="val 23"/>
              <a:gd name="f9" fmla="val 6"/>
              <a:gd name="f10" fmla="val 15"/>
              <a:gd name="f11" fmla="val 12"/>
              <a:gd name="f12" fmla="val 7"/>
              <a:gd name="f13" fmla="val 14"/>
              <a:gd name="f14" fmla="val 8"/>
              <a:gd name="f15" fmla="val 16"/>
              <a:gd name="f16" fmla="val 1"/>
              <a:gd name="f17" fmla="+- 0 0 -90"/>
              <a:gd name="f18" fmla="*/ f3 1 20"/>
              <a:gd name="f19" fmla="*/ f4 1 24"/>
              <a:gd name="f20" fmla="val f5"/>
              <a:gd name="f21" fmla="val f6"/>
              <a:gd name="f22" fmla="val f7"/>
              <a:gd name="f23" fmla="*/ f17 f0 1"/>
              <a:gd name="f24" fmla="+- f22 0 f20"/>
              <a:gd name="f25" fmla="+- f21 0 f20"/>
              <a:gd name="f26" fmla="*/ f23 1 f2"/>
              <a:gd name="f27" fmla="*/ f25 1 20"/>
              <a:gd name="f28" fmla="*/ f24 1 24"/>
              <a:gd name="f29" fmla="*/ 0 f25 1"/>
              <a:gd name="f30" fmla="*/ 23 f24 1"/>
              <a:gd name="f31" fmla="*/ 20 f25 1"/>
              <a:gd name="f32" fmla="*/ 0 f24 1"/>
              <a:gd name="f33" fmla="*/ 1 f25 1"/>
              <a:gd name="f34" fmla="*/ 24 f24 1"/>
              <a:gd name="f35" fmla="+- f26 0 f1"/>
              <a:gd name="f36" fmla="*/ f29 1 20"/>
              <a:gd name="f37" fmla="*/ f30 1 24"/>
              <a:gd name="f38" fmla="*/ f31 1 20"/>
              <a:gd name="f39" fmla="*/ f32 1 24"/>
              <a:gd name="f40" fmla="*/ f33 1 20"/>
              <a:gd name="f41" fmla="*/ f34 1 24"/>
              <a:gd name="f42" fmla="*/ 0 1 f27"/>
              <a:gd name="f43" fmla="*/ f21 1 f27"/>
              <a:gd name="f44" fmla="*/ 0 1 f28"/>
              <a:gd name="f45" fmla="*/ f22 1 f28"/>
              <a:gd name="f46" fmla="*/ f36 1 f27"/>
              <a:gd name="f47" fmla="*/ f37 1 f28"/>
              <a:gd name="f48" fmla="*/ f38 1 f27"/>
              <a:gd name="f49" fmla="*/ f39 1 f28"/>
              <a:gd name="f50" fmla="*/ f40 1 f27"/>
              <a:gd name="f51" fmla="*/ f41 1 f28"/>
              <a:gd name="f52" fmla="*/ f42 f18 1"/>
              <a:gd name="f53" fmla="*/ f43 f18 1"/>
              <a:gd name="f54" fmla="*/ f45 f19 1"/>
              <a:gd name="f55" fmla="*/ f44 f19 1"/>
              <a:gd name="f56" fmla="*/ f46 f18 1"/>
              <a:gd name="f57" fmla="*/ f47 f19 1"/>
              <a:gd name="f58" fmla="*/ f48 f18 1"/>
              <a:gd name="f59" fmla="*/ f49 f19 1"/>
              <a:gd name="f60" fmla="*/ f50 f18 1"/>
              <a:gd name="f61" fmla="*/ f51 f1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5">
                <a:pos x="f56" y="f57"/>
              </a:cxn>
              <a:cxn ang="f35">
                <a:pos x="f58" y="f59"/>
              </a:cxn>
              <a:cxn ang="f35">
                <a:pos x="f60" y="f61"/>
              </a:cxn>
              <a:cxn ang="f35">
                <a:pos x="f56" y="f57"/>
              </a:cxn>
            </a:cxnLst>
            <a:rect l="f52" t="f55" r="f53" b="f54"/>
            <a:pathLst>
              <a:path w="20" h="24">
                <a:moveTo>
                  <a:pt x="f5" y="f8"/>
                </a:moveTo>
                <a:cubicBezTo>
                  <a:pt x="f9" y="f10"/>
                  <a:pt x="f11" y="f12"/>
                  <a:pt x="f6" y="f5"/>
                </a:cubicBezTo>
                <a:cubicBezTo>
                  <a:pt x="f13" y="f14"/>
                  <a:pt x="f12" y="f15"/>
                  <a:pt x="f16" y="f7"/>
                </a:cubicBezTo>
                <a:cubicBezTo>
                  <a:pt x="f16" y="f7"/>
                  <a:pt x="f5" y="f7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61" name="Freeform 163">
            <a:extLst>
              <a:ext uri="{FF2B5EF4-FFF2-40B4-BE49-F238E27FC236}">
                <a16:creationId xmlns:a16="http://schemas.microsoft.com/office/drawing/2014/main" id="{025F0B18-8C9E-87B9-FA87-7F2BF4069B64}"/>
              </a:ext>
            </a:extLst>
          </p:cNvPr>
          <p:cNvSpPr/>
          <p:nvPr/>
        </p:nvSpPr>
        <p:spPr>
          <a:xfrm>
            <a:off x="7345366" y="1211259"/>
            <a:ext cx="47621" cy="10795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4"/>
              <a:gd name="f7" fmla="val 32"/>
              <a:gd name="f8" fmla="val 12"/>
              <a:gd name="f9" fmla="val 7"/>
              <a:gd name="f10" fmla="val 21"/>
              <a:gd name="f11" fmla="val 3"/>
              <a:gd name="f12" fmla="val 11"/>
              <a:gd name="f13" fmla="val 1"/>
              <a:gd name="f14" fmla="val 6"/>
              <a:gd name="f15" fmla="val 10"/>
              <a:gd name="f16" fmla="val 13"/>
              <a:gd name="f17" fmla="+- 0 0 -90"/>
              <a:gd name="f18" fmla="*/ f3 1 14"/>
              <a:gd name="f19" fmla="*/ f4 1 32"/>
              <a:gd name="f20" fmla="val f5"/>
              <a:gd name="f21" fmla="val f6"/>
              <a:gd name="f22" fmla="val f7"/>
              <a:gd name="f23" fmla="*/ f17 f0 1"/>
              <a:gd name="f24" fmla="+- f22 0 f20"/>
              <a:gd name="f25" fmla="+- f21 0 f20"/>
              <a:gd name="f26" fmla="*/ f23 1 f2"/>
              <a:gd name="f27" fmla="*/ f25 1 14"/>
              <a:gd name="f28" fmla="*/ f24 1 32"/>
              <a:gd name="f29" fmla="*/ 12 f25 1"/>
              <a:gd name="f30" fmla="*/ 32 f24 1"/>
              <a:gd name="f31" fmla="*/ 0 f25 1"/>
              <a:gd name="f32" fmla="*/ 1 f24 1"/>
              <a:gd name="f33" fmla="*/ 1 f25 1"/>
              <a:gd name="f34" fmla="*/ 0 f24 1"/>
              <a:gd name="f35" fmla="*/ 14 f25 1"/>
              <a:gd name="f36" fmla="+- f26 0 f1"/>
              <a:gd name="f37" fmla="*/ f29 1 14"/>
              <a:gd name="f38" fmla="*/ f30 1 32"/>
              <a:gd name="f39" fmla="*/ f31 1 14"/>
              <a:gd name="f40" fmla="*/ f32 1 32"/>
              <a:gd name="f41" fmla="*/ f33 1 14"/>
              <a:gd name="f42" fmla="*/ f34 1 32"/>
              <a:gd name="f43" fmla="*/ f35 1 14"/>
              <a:gd name="f44" fmla="*/ 0 1 f27"/>
              <a:gd name="f45" fmla="*/ f21 1 f27"/>
              <a:gd name="f46" fmla="*/ 0 1 f28"/>
              <a:gd name="f47" fmla="*/ f22 1 f28"/>
              <a:gd name="f48" fmla="*/ f37 1 f27"/>
              <a:gd name="f49" fmla="*/ f38 1 f28"/>
              <a:gd name="f50" fmla="*/ f39 1 f27"/>
              <a:gd name="f51" fmla="*/ f40 1 f28"/>
              <a:gd name="f52" fmla="*/ f41 1 f27"/>
              <a:gd name="f53" fmla="*/ f42 1 f28"/>
              <a:gd name="f54" fmla="*/ f43 1 f27"/>
              <a:gd name="f55" fmla="*/ f44 f18 1"/>
              <a:gd name="f56" fmla="*/ f45 f18 1"/>
              <a:gd name="f57" fmla="*/ f47 f19 1"/>
              <a:gd name="f58" fmla="*/ f46 f19 1"/>
              <a:gd name="f59" fmla="*/ f48 f18 1"/>
              <a:gd name="f60" fmla="*/ f49 f19 1"/>
              <a:gd name="f61" fmla="*/ f50 f18 1"/>
              <a:gd name="f62" fmla="*/ f51 f19 1"/>
              <a:gd name="f63" fmla="*/ f52 f18 1"/>
              <a:gd name="f64" fmla="*/ f53 f19 1"/>
              <a:gd name="f65" fmla="*/ f54 f1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6">
                <a:pos x="f59" y="f60"/>
              </a:cxn>
              <a:cxn ang="f36">
                <a:pos x="f61" y="f62"/>
              </a:cxn>
              <a:cxn ang="f36">
                <a:pos x="f63" y="f64"/>
              </a:cxn>
              <a:cxn ang="f36">
                <a:pos x="f65" y="f60"/>
              </a:cxn>
              <a:cxn ang="f36">
                <a:pos x="f59" y="f60"/>
              </a:cxn>
            </a:cxnLst>
            <a:rect l="f55" t="f58" r="f56" b="f57"/>
            <a:pathLst>
              <a:path w="14" h="32">
                <a:moveTo>
                  <a:pt x="f8" y="f7"/>
                </a:moveTo>
                <a:cubicBezTo>
                  <a:pt x="f9" y="f10"/>
                  <a:pt x="f11" y="f12"/>
                  <a:pt x="f5" y="f13"/>
                </a:cubicBezTo>
                <a:cubicBezTo>
                  <a:pt x="f5" y="f5"/>
                  <a:pt x="f13" y="f5"/>
                  <a:pt x="f13" y="f5"/>
                </a:cubicBezTo>
                <a:cubicBezTo>
                  <a:pt x="f14" y="f15"/>
                  <a:pt x="f15" y="f10"/>
                  <a:pt x="f6" y="f7"/>
                </a:cubicBezTo>
                <a:cubicBezTo>
                  <a:pt x="f16" y="f7"/>
                  <a:pt x="f16" y="f7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62" name="Freeform 164">
            <a:extLst>
              <a:ext uri="{FF2B5EF4-FFF2-40B4-BE49-F238E27FC236}">
                <a16:creationId xmlns:a16="http://schemas.microsoft.com/office/drawing/2014/main" id="{AB5632C6-681D-1E21-B18E-59074ECBB451}"/>
              </a:ext>
            </a:extLst>
          </p:cNvPr>
          <p:cNvSpPr/>
          <p:nvPr/>
        </p:nvSpPr>
        <p:spPr>
          <a:xfrm>
            <a:off x="4475165" y="2101848"/>
            <a:ext cx="73023" cy="9366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"/>
              <a:gd name="f7" fmla="val 28"/>
              <a:gd name="f8" fmla="val 27"/>
              <a:gd name="f9" fmla="val 7"/>
              <a:gd name="f10" fmla="val 18"/>
              <a:gd name="f11" fmla="val 13"/>
              <a:gd name="f12" fmla="val 9"/>
              <a:gd name="f13" fmla="val 20"/>
              <a:gd name="f14" fmla="val 1"/>
              <a:gd name="f15" fmla="val 21"/>
              <a:gd name="f16" fmla="val 15"/>
              <a:gd name="f17" fmla="val 10"/>
              <a:gd name="f18" fmla="val 8"/>
              <a:gd name="f19" fmla="val 19"/>
              <a:gd name="f20" fmla="+- 0 0 -90"/>
              <a:gd name="f21" fmla="*/ f3 1 22"/>
              <a:gd name="f22" fmla="*/ f4 1 28"/>
              <a:gd name="f23" fmla="val f5"/>
              <a:gd name="f24" fmla="val f6"/>
              <a:gd name="f25" fmla="val f7"/>
              <a:gd name="f26" fmla="*/ f20 f0 1"/>
              <a:gd name="f27" fmla="+- f25 0 f23"/>
              <a:gd name="f28" fmla="+- f24 0 f23"/>
              <a:gd name="f29" fmla="*/ f26 1 f2"/>
              <a:gd name="f30" fmla="*/ f28 1 22"/>
              <a:gd name="f31" fmla="*/ f27 1 28"/>
              <a:gd name="f32" fmla="*/ 0 f28 1"/>
              <a:gd name="f33" fmla="*/ 27 f27 1"/>
              <a:gd name="f34" fmla="*/ 20 f28 1"/>
              <a:gd name="f35" fmla="*/ 0 f27 1"/>
              <a:gd name="f36" fmla="*/ 22 f28 1"/>
              <a:gd name="f37" fmla="*/ 1 f27 1"/>
              <a:gd name="f38" fmla="*/ 1 f28 1"/>
              <a:gd name="f39" fmla="*/ 28 f27 1"/>
              <a:gd name="f40" fmla="+- f29 0 f1"/>
              <a:gd name="f41" fmla="*/ f32 1 22"/>
              <a:gd name="f42" fmla="*/ f33 1 28"/>
              <a:gd name="f43" fmla="*/ f34 1 22"/>
              <a:gd name="f44" fmla="*/ f35 1 28"/>
              <a:gd name="f45" fmla="*/ f36 1 22"/>
              <a:gd name="f46" fmla="*/ f37 1 28"/>
              <a:gd name="f47" fmla="*/ f38 1 22"/>
              <a:gd name="f48" fmla="*/ f39 1 28"/>
              <a:gd name="f49" fmla="*/ 0 1 f30"/>
              <a:gd name="f50" fmla="*/ f24 1 f30"/>
              <a:gd name="f51" fmla="*/ 0 1 f31"/>
              <a:gd name="f52" fmla="*/ f25 1 f31"/>
              <a:gd name="f53" fmla="*/ f41 1 f30"/>
              <a:gd name="f54" fmla="*/ f42 1 f31"/>
              <a:gd name="f55" fmla="*/ f43 1 f30"/>
              <a:gd name="f56" fmla="*/ f44 1 f31"/>
              <a:gd name="f57" fmla="*/ f45 1 f30"/>
              <a:gd name="f58" fmla="*/ f46 1 f31"/>
              <a:gd name="f59" fmla="*/ f47 1 f30"/>
              <a:gd name="f60" fmla="*/ f48 1 f31"/>
              <a:gd name="f61" fmla="*/ f49 f21 1"/>
              <a:gd name="f62" fmla="*/ f50 f21 1"/>
              <a:gd name="f63" fmla="*/ f52 f22 1"/>
              <a:gd name="f64" fmla="*/ f51 f22 1"/>
              <a:gd name="f65" fmla="*/ f53 f21 1"/>
              <a:gd name="f66" fmla="*/ f54 f22 1"/>
              <a:gd name="f67" fmla="*/ f55 f21 1"/>
              <a:gd name="f68" fmla="*/ f56 f22 1"/>
              <a:gd name="f69" fmla="*/ f57 f21 1"/>
              <a:gd name="f70" fmla="*/ f58 f22 1"/>
              <a:gd name="f71" fmla="*/ f59 f21 1"/>
              <a:gd name="f72" fmla="*/ f60 f2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0">
                <a:pos x="f65" y="f66"/>
              </a:cxn>
              <a:cxn ang="f40">
                <a:pos x="f67" y="f68"/>
              </a:cxn>
              <a:cxn ang="f40">
                <a:pos x="f69" y="f70"/>
              </a:cxn>
              <a:cxn ang="f40">
                <a:pos x="f71" y="f72"/>
              </a:cxn>
              <a:cxn ang="f40">
                <a:pos x="f65" y="f66"/>
              </a:cxn>
            </a:cxnLst>
            <a:rect l="f61" t="f64" r="f62" b="f63"/>
            <a:pathLst>
              <a:path w="22" h="28">
                <a:moveTo>
                  <a:pt x="f5" y="f8"/>
                </a:moveTo>
                <a:cubicBezTo>
                  <a:pt x="f9" y="f10"/>
                  <a:pt x="f11" y="f12"/>
                  <a:pt x="f13" y="f5"/>
                </a:cubicBezTo>
                <a:cubicBezTo>
                  <a:pt x="f13" y="f14"/>
                  <a:pt x="f15" y="f14"/>
                  <a:pt x="f6" y="f14"/>
                </a:cubicBezTo>
                <a:cubicBezTo>
                  <a:pt x="f16" y="f17"/>
                  <a:pt x="f18" y="f19"/>
                  <a:pt x="f14" y="f7"/>
                </a:cubicBezTo>
                <a:cubicBezTo>
                  <a:pt x="f14" y="f7"/>
                  <a:pt x="f5" y="f8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63" name="Freeform 165">
            <a:extLst>
              <a:ext uri="{FF2B5EF4-FFF2-40B4-BE49-F238E27FC236}">
                <a16:creationId xmlns:a16="http://schemas.microsoft.com/office/drawing/2014/main" id="{5CC00A1C-942D-C0B2-17C5-C641C3FB37A9}"/>
              </a:ext>
            </a:extLst>
          </p:cNvPr>
          <p:cNvSpPr/>
          <p:nvPr/>
        </p:nvSpPr>
        <p:spPr>
          <a:xfrm>
            <a:off x="7129467" y="1409703"/>
            <a:ext cx="92070" cy="4444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7"/>
              <a:gd name="f7" fmla="val 13"/>
              <a:gd name="f8" fmla="val 26"/>
              <a:gd name="f9" fmla="val 17"/>
              <a:gd name="f10" fmla="val 10"/>
              <a:gd name="f11" fmla="val 9"/>
              <a:gd name="f12" fmla="val 6"/>
              <a:gd name="f13" fmla="val 2"/>
              <a:gd name="f14" fmla="val 1"/>
              <a:gd name="f15" fmla="val 4"/>
              <a:gd name="f16" fmla="val 19"/>
              <a:gd name="f17" fmla="val 8"/>
              <a:gd name="f18" fmla="val 12"/>
              <a:gd name="f19" fmla="+- 0 0 -90"/>
              <a:gd name="f20" fmla="*/ f3 1 27"/>
              <a:gd name="f21" fmla="*/ f4 1 13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27"/>
              <a:gd name="f30" fmla="*/ f26 1 13"/>
              <a:gd name="f31" fmla="*/ 26 f27 1"/>
              <a:gd name="f32" fmla="*/ 13 f26 1"/>
              <a:gd name="f33" fmla="*/ 0 f27 1"/>
              <a:gd name="f34" fmla="*/ 2 f26 1"/>
              <a:gd name="f35" fmla="*/ 1 f27 1"/>
              <a:gd name="f36" fmla="*/ 0 f26 1"/>
              <a:gd name="f37" fmla="*/ 27 f27 1"/>
              <a:gd name="f38" fmla="*/ 12 f26 1"/>
              <a:gd name="f39" fmla="+- f28 0 f1"/>
              <a:gd name="f40" fmla="*/ f31 1 27"/>
              <a:gd name="f41" fmla="*/ f32 1 13"/>
              <a:gd name="f42" fmla="*/ f33 1 27"/>
              <a:gd name="f43" fmla="*/ f34 1 13"/>
              <a:gd name="f44" fmla="*/ f35 1 27"/>
              <a:gd name="f45" fmla="*/ f36 1 13"/>
              <a:gd name="f46" fmla="*/ f37 1 27"/>
              <a:gd name="f47" fmla="*/ f38 1 13"/>
              <a:gd name="f48" fmla="*/ 0 1 f29"/>
              <a:gd name="f49" fmla="*/ f23 1 f29"/>
              <a:gd name="f50" fmla="*/ 0 1 f30"/>
              <a:gd name="f51" fmla="*/ f24 1 f30"/>
              <a:gd name="f52" fmla="*/ f40 1 f29"/>
              <a:gd name="f53" fmla="*/ f41 1 f30"/>
              <a:gd name="f54" fmla="*/ f42 1 f29"/>
              <a:gd name="f55" fmla="*/ f43 1 f30"/>
              <a:gd name="f56" fmla="*/ f44 1 f29"/>
              <a:gd name="f57" fmla="*/ f45 1 f30"/>
              <a:gd name="f58" fmla="*/ f46 1 f29"/>
              <a:gd name="f59" fmla="*/ f47 1 f30"/>
              <a:gd name="f60" fmla="*/ f48 f20 1"/>
              <a:gd name="f61" fmla="*/ f49 f20 1"/>
              <a:gd name="f62" fmla="*/ f51 f21 1"/>
              <a:gd name="f63" fmla="*/ f50 f21 1"/>
              <a:gd name="f64" fmla="*/ f52 f20 1"/>
              <a:gd name="f65" fmla="*/ f53 f21 1"/>
              <a:gd name="f66" fmla="*/ f54 f20 1"/>
              <a:gd name="f67" fmla="*/ f55 f21 1"/>
              <a:gd name="f68" fmla="*/ f56 f20 1"/>
              <a:gd name="f69" fmla="*/ f57 f21 1"/>
              <a:gd name="f70" fmla="*/ f58 f20 1"/>
              <a:gd name="f71" fmla="*/ f59 f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64" y="f65"/>
              </a:cxn>
              <a:cxn ang="f39">
                <a:pos x="f66" y="f67"/>
              </a:cxn>
              <a:cxn ang="f39">
                <a:pos x="f68" y="f69"/>
              </a:cxn>
              <a:cxn ang="f39">
                <a:pos x="f70" y="f71"/>
              </a:cxn>
              <a:cxn ang="f39">
                <a:pos x="f64" y="f65"/>
              </a:cxn>
            </a:cxnLst>
            <a:rect l="f60" t="f63" r="f61" b="f62"/>
            <a:pathLst>
              <a:path w="27" h="13">
                <a:moveTo>
                  <a:pt x="f8" y="f7"/>
                </a:moveTo>
                <a:cubicBezTo>
                  <a:pt x="f9" y="f10"/>
                  <a:pt x="f11" y="f12"/>
                  <a:pt x="f5" y="f13"/>
                </a:cubicBezTo>
                <a:cubicBezTo>
                  <a:pt x="f5" y="f14"/>
                  <a:pt x="f14" y="f14"/>
                  <a:pt x="f14" y="f5"/>
                </a:cubicBezTo>
                <a:cubicBezTo>
                  <a:pt x="f10" y="f15"/>
                  <a:pt x="f16" y="f17"/>
                  <a:pt x="f6" y="f18"/>
                </a:cubicBezTo>
                <a:cubicBezTo>
                  <a:pt x="f6" y="f7"/>
                  <a:pt x="f6" y="f7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64" name="Freeform 166">
            <a:extLst>
              <a:ext uri="{FF2B5EF4-FFF2-40B4-BE49-F238E27FC236}">
                <a16:creationId xmlns:a16="http://schemas.microsoft.com/office/drawing/2014/main" id="{6963DD71-A7F8-F994-F5E2-B08B56BF8D72}"/>
              </a:ext>
            </a:extLst>
          </p:cNvPr>
          <p:cNvSpPr/>
          <p:nvPr/>
        </p:nvSpPr>
        <p:spPr>
          <a:xfrm>
            <a:off x="3687766" y="1858966"/>
            <a:ext cx="63495" cy="6349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9"/>
              <a:gd name="f7" fmla="val 3"/>
              <a:gd name="f8" fmla="val 6"/>
              <a:gd name="f9" fmla="val 2"/>
              <a:gd name="f10" fmla="val 4"/>
              <a:gd name="f11" fmla="val 5"/>
              <a:gd name="f12" fmla="val 8"/>
              <a:gd name="f13" fmla="val 15"/>
              <a:gd name="f14" fmla="val 14"/>
              <a:gd name="f15" fmla="val 17"/>
              <a:gd name="f16" fmla="val 12"/>
              <a:gd name="f17" fmla="+- 0 0 -90"/>
              <a:gd name="f18" fmla="*/ f3 1 19"/>
              <a:gd name="f19" fmla="*/ f4 1 19"/>
              <a:gd name="f20" fmla="val f5"/>
              <a:gd name="f21" fmla="val f6"/>
              <a:gd name="f22" fmla="*/ f17 f0 1"/>
              <a:gd name="f23" fmla="+- f21 0 f20"/>
              <a:gd name="f24" fmla="*/ f22 1 f2"/>
              <a:gd name="f25" fmla="*/ f23 1 19"/>
              <a:gd name="f26" fmla="*/ 3 f23 1"/>
              <a:gd name="f27" fmla="*/ 0 f23 1"/>
              <a:gd name="f28" fmla="*/ 5 f23 1"/>
              <a:gd name="f29" fmla="*/ 8 f23 1"/>
              <a:gd name="f30" fmla="*/ 19 f23 1"/>
              <a:gd name="f31" fmla="*/ 17 f23 1"/>
              <a:gd name="f32" fmla="+- f24 0 f1"/>
              <a:gd name="f33" fmla="*/ f26 1 19"/>
              <a:gd name="f34" fmla="*/ f27 1 19"/>
              <a:gd name="f35" fmla="*/ f28 1 19"/>
              <a:gd name="f36" fmla="*/ f29 1 19"/>
              <a:gd name="f37" fmla="*/ f30 1 19"/>
              <a:gd name="f38" fmla="*/ f31 1 19"/>
              <a:gd name="f39" fmla="*/ 0 1 f25"/>
              <a:gd name="f40" fmla="*/ f21 1 f25"/>
              <a:gd name="f41" fmla="*/ f33 1 f25"/>
              <a:gd name="f42" fmla="*/ f34 1 f25"/>
              <a:gd name="f43" fmla="*/ f35 1 f25"/>
              <a:gd name="f44" fmla="*/ f36 1 f25"/>
              <a:gd name="f45" fmla="*/ f37 1 f25"/>
              <a:gd name="f46" fmla="*/ f38 1 f25"/>
              <a:gd name="f47" fmla="*/ f39 f18 1"/>
              <a:gd name="f48" fmla="*/ f40 f18 1"/>
              <a:gd name="f49" fmla="*/ f40 f19 1"/>
              <a:gd name="f50" fmla="*/ f39 f19 1"/>
              <a:gd name="f51" fmla="*/ f41 f18 1"/>
              <a:gd name="f52" fmla="*/ f42 f19 1"/>
              <a:gd name="f53" fmla="*/ f43 f18 1"/>
              <a:gd name="f54" fmla="*/ f44 f19 1"/>
              <a:gd name="f55" fmla="*/ f45 f18 1"/>
              <a:gd name="f56" fmla="*/ f46 f1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">
                <a:pos x="f51" y="f52"/>
              </a:cxn>
              <a:cxn ang="f32">
                <a:pos x="f53" y="f54"/>
              </a:cxn>
              <a:cxn ang="f32">
                <a:pos x="f55" y="f56"/>
              </a:cxn>
              <a:cxn ang="f32">
                <a:pos x="f51" y="f52"/>
              </a:cxn>
            </a:cxnLst>
            <a:rect l="f47" t="f50" r="f48" b="f49"/>
            <a:pathLst>
              <a:path w="19" h="19">
                <a:moveTo>
                  <a:pt x="f7" y="f5"/>
                </a:moveTo>
                <a:cubicBezTo>
                  <a:pt x="f8" y="f9"/>
                  <a:pt x="f10" y="f8"/>
                  <a:pt x="f11" y="f12"/>
                </a:cubicBezTo>
                <a:cubicBezTo>
                  <a:pt x="f12" y="f13"/>
                  <a:pt x="f14" y="f13"/>
                  <a:pt x="f6" y="f15"/>
                </a:cubicBezTo>
                <a:cubicBezTo>
                  <a:pt x="f8" y="f6"/>
                  <a:pt x="f5" y="f16"/>
                  <a:pt x="f7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65" name="Freeform 167">
            <a:extLst>
              <a:ext uri="{FF2B5EF4-FFF2-40B4-BE49-F238E27FC236}">
                <a16:creationId xmlns:a16="http://schemas.microsoft.com/office/drawing/2014/main" id="{6C6BC102-5681-CAA1-48C6-0F012CEC1770}"/>
              </a:ext>
            </a:extLst>
          </p:cNvPr>
          <p:cNvSpPr/>
          <p:nvPr/>
        </p:nvSpPr>
        <p:spPr>
          <a:xfrm>
            <a:off x="4538660" y="2192338"/>
            <a:ext cx="74615" cy="5080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"/>
              <a:gd name="f7" fmla="val 15"/>
              <a:gd name="f8" fmla="val 2"/>
              <a:gd name="f9" fmla="val 6"/>
              <a:gd name="f10" fmla="val 8"/>
              <a:gd name="f11" fmla="val 10"/>
              <a:gd name="f12" fmla="val 1"/>
              <a:gd name="f13" fmla="val 14"/>
              <a:gd name="f14" fmla="val 13"/>
              <a:gd name="f15" fmla="val 7"/>
              <a:gd name="f16" fmla="val 9"/>
              <a:gd name="f17" fmla="val 5"/>
              <a:gd name="f18" fmla="val 21"/>
              <a:gd name="f19" fmla="+- 0 0 -90"/>
              <a:gd name="f20" fmla="*/ f3 1 22"/>
              <a:gd name="f21" fmla="*/ f4 1 15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22"/>
              <a:gd name="f30" fmla="*/ f26 1 15"/>
              <a:gd name="f31" fmla="*/ 22 f27 1"/>
              <a:gd name="f32" fmla="*/ 2 f26 1"/>
              <a:gd name="f33" fmla="*/ 1 f27 1"/>
              <a:gd name="f34" fmla="*/ 15 f26 1"/>
              <a:gd name="f35" fmla="*/ 0 f27 1"/>
              <a:gd name="f36" fmla="*/ 13 f26 1"/>
              <a:gd name="f37" fmla="*/ 21 f27 1"/>
              <a:gd name="f38" fmla="*/ 0 f26 1"/>
              <a:gd name="f39" fmla="+- f28 0 f1"/>
              <a:gd name="f40" fmla="*/ f31 1 22"/>
              <a:gd name="f41" fmla="*/ f32 1 15"/>
              <a:gd name="f42" fmla="*/ f33 1 22"/>
              <a:gd name="f43" fmla="*/ f34 1 15"/>
              <a:gd name="f44" fmla="*/ f35 1 22"/>
              <a:gd name="f45" fmla="*/ f36 1 15"/>
              <a:gd name="f46" fmla="*/ f37 1 22"/>
              <a:gd name="f47" fmla="*/ f38 1 15"/>
              <a:gd name="f48" fmla="*/ 0 1 f29"/>
              <a:gd name="f49" fmla="*/ f23 1 f29"/>
              <a:gd name="f50" fmla="*/ 0 1 f30"/>
              <a:gd name="f51" fmla="*/ f24 1 f30"/>
              <a:gd name="f52" fmla="*/ f40 1 f29"/>
              <a:gd name="f53" fmla="*/ f41 1 f30"/>
              <a:gd name="f54" fmla="*/ f42 1 f29"/>
              <a:gd name="f55" fmla="*/ f43 1 f30"/>
              <a:gd name="f56" fmla="*/ f44 1 f29"/>
              <a:gd name="f57" fmla="*/ f45 1 f30"/>
              <a:gd name="f58" fmla="*/ f46 1 f29"/>
              <a:gd name="f59" fmla="*/ f47 1 f30"/>
              <a:gd name="f60" fmla="*/ f48 f20 1"/>
              <a:gd name="f61" fmla="*/ f49 f20 1"/>
              <a:gd name="f62" fmla="*/ f51 f21 1"/>
              <a:gd name="f63" fmla="*/ f50 f21 1"/>
              <a:gd name="f64" fmla="*/ f52 f20 1"/>
              <a:gd name="f65" fmla="*/ f53 f21 1"/>
              <a:gd name="f66" fmla="*/ f54 f20 1"/>
              <a:gd name="f67" fmla="*/ f55 f21 1"/>
              <a:gd name="f68" fmla="*/ f56 f20 1"/>
              <a:gd name="f69" fmla="*/ f57 f21 1"/>
              <a:gd name="f70" fmla="*/ f58 f20 1"/>
              <a:gd name="f71" fmla="*/ f59 f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64" y="f65"/>
              </a:cxn>
              <a:cxn ang="f39">
                <a:pos x="f66" y="f67"/>
              </a:cxn>
              <a:cxn ang="f39">
                <a:pos x="f68" y="f69"/>
              </a:cxn>
              <a:cxn ang="f39">
                <a:pos x="f70" y="f71"/>
              </a:cxn>
              <a:cxn ang="f39">
                <a:pos x="f64" y="f65"/>
              </a:cxn>
            </a:cxnLst>
            <a:rect l="f60" t="f63" r="f61" b="f62"/>
            <a:pathLst>
              <a:path w="22" h="15">
                <a:moveTo>
                  <a:pt x="f6" y="f8"/>
                </a:moveTo>
                <a:cubicBezTo>
                  <a:pt x="f7" y="f9"/>
                  <a:pt x="f10" y="f11"/>
                  <a:pt x="f12" y="f7"/>
                </a:cubicBezTo>
                <a:cubicBezTo>
                  <a:pt x="f12" y="f13"/>
                  <a:pt x="f5" y="f14"/>
                  <a:pt x="f5" y="f14"/>
                </a:cubicBezTo>
                <a:cubicBezTo>
                  <a:pt x="f15" y="f16"/>
                  <a:pt x="f13" y="f17"/>
                  <a:pt x="f18" y="f5"/>
                </a:cubicBezTo>
                <a:cubicBezTo>
                  <a:pt x="f18" y="f12"/>
                  <a:pt x="f18" y="f8"/>
                  <a:pt x="f6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66" name="Freeform 168">
            <a:extLst>
              <a:ext uri="{FF2B5EF4-FFF2-40B4-BE49-F238E27FC236}">
                <a16:creationId xmlns:a16="http://schemas.microsoft.com/office/drawing/2014/main" id="{5CFC9C22-9333-B0FE-E214-61527C058F51}"/>
              </a:ext>
            </a:extLst>
          </p:cNvPr>
          <p:cNvSpPr/>
          <p:nvPr/>
        </p:nvSpPr>
        <p:spPr>
          <a:xfrm>
            <a:off x="7218365" y="1450979"/>
            <a:ext cx="69851" cy="3333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1"/>
              <a:gd name="f7" fmla="val 10"/>
              <a:gd name="f8" fmla="val 1"/>
              <a:gd name="f9" fmla="val 8"/>
              <a:gd name="f10" fmla="val 3"/>
              <a:gd name="f11" fmla="val 14"/>
              <a:gd name="f12" fmla="val 6"/>
              <a:gd name="f13" fmla="val 9"/>
              <a:gd name="f14" fmla="val 20"/>
              <a:gd name="f15" fmla="val 13"/>
              <a:gd name="f16" fmla="val 7"/>
              <a:gd name="f17" fmla="val 4"/>
              <a:gd name="f18" fmla="+- 0 0 -90"/>
              <a:gd name="f19" fmla="*/ f3 1 21"/>
              <a:gd name="f20" fmla="*/ f4 1 10"/>
              <a:gd name="f21" fmla="val f5"/>
              <a:gd name="f22" fmla="val f6"/>
              <a:gd name="f23" fmla="val f7"/>
              <a:gd name="f24" fmla="*/ f18 f0 1"/>
              <a:gd name="f25" fmla="+- f23 0 f21"/>
              <a:gd name="f26" fmla="+- f22 0 f21"/>
              <a:gd name="f27" fmla="*/ f24 1 f2"/>
              <a:gd name="f28" fmla="*/ f25 1 10"/>
              <a:gd name="f29" fmla="*/ f26 1 21"/>
              <a:gd name="f30" fmla="*/ 0 f26 1"/>
              <a:gd name="f31" fmla="*/ 1 f25 1"/>
              <a:gd name="f32" fmla="*/ 1 f26 1"/>
              <a:gd name="f33" fmla="*/ 0 f25 1"/>
              <a:gd name="f34" fmla="*/ 21 f26 1"/>
              <a:gd name="f35" fmla="*/ 8 f25 1"/>
              <a:gd name="f36" fmla="*/ 20 f26 1"/>
              <a:gd name="f37" fmla="*/ 10 f25 1"/>
              <a:gd name="f38" fmla="+- f27 0 f1"/>
              <a:gd name="f39" fmla="*/ f30 1 21"/>
              <a:gd name="f40" fmla="*/ f31 1 10"/>
              <a:gd name="f41" fmla="*/ f32 1 21"/>
              <a:gd name="f42" fmla="*/ f33 1 10"/>
              <a:gd name="f43" fmla="*/ f34 1 21"/>
              <a:gd name="f44" fmla="*/ f35 1 10"/>
              <a:gd name="f45" fmla="*/ f36 1 21"/>
              <a:gd name="f46" fmla="*/ f37 1 10"/>
              <a:gd name="f47" fmla="*/ 0 1 f29"/>
              <a:gd name="f48" fmla="*/ f22 1 f29"/>
              <a:gd name="f49" fmla="*/ 0 1 f28"/>
              <a:gd name="f50" fmla="*/ f23 1 f28"/>
              <a:gd name="f51" fmla="*/ f39 1 f29"/>
              <a:gd name="f52" fmla="*/ f40 1 f28"/>
              <a:gd name="f53" fmla="*/ f41 1 f29"/>
              <a:gd name="f54" fmla="*/ f42 1 f28"/>
              <a:gd name="f55" fmla="*/ f43 1 f29"/>
              <a:gd name="f56" fmla="*/ f44 1 f28"/>
              <a:gd name="f57" fmla="*/ f45 1 f29"/>
              <a:gd name="f58" fmla="*/ f46 1 f28"/>
              <a:gd name="f59" fmla="*/ f47 f19 1"/>
              <a:gd name="f60" fmla="*/ f48 f19 1"/>
              <a:gd name="f61" fmla="*/ f50 f20 1"/>
              <a:gd name="f62" fmla="*/ f49 f20 1"/>
              <a:gd name="f63" fmla="*/ f51 f19 1"/>
              <a:gd name="f64" fmla="*/ f52 f20 1"/>
              <a:gd name="f65" fmla="*/ f53 f19 1"/>
              <a:gd name="f66" fmla="*/ f54 f20 1"/>
              <a:gd name="f67" fmla="*/ f55 f19 1"/>
              <a:gd name="f68" fmla="*/ f56 f20 1"/>
              <a:gd name="f69" fmla="*/ f57 f19 1"/>
              <a:gd name="f70" fmla="*/ f58 f2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8">
                <a:pos x="f63" y="f64"/>
              </a:cxn>
              <a:cxn ang="f38">
                <a:pos x="f65" y="f66"/>
              </a:cxn>
              <a:cxn ang="f38">
                <a:pos x="f67" y="f68"/>
              </a:cxn>
              <a:cxn ang="f38">
                <a:pos x="f69" y="f70"/>
              </a:cxn>
              <a:cxn ang="f38">
                <a:pos x="f63" y="f64"/>
              </a:cxn>
            </a:cxnLst>
            <a:rect l="f59" t="f62" r="f60" b="f61"/>
            <a:pathLst>
              <a:path w="21" h="10">
                <a:moveTo>
                  <a:pt x="f5" y="f8"/>
                </a:moveTo>
                <a:cubicBezTo>
                  <a:pt x="f8" y="f8"/>
                  <a:pt x="f8" y="f8"/>
                  <a:pt x="f8" y="f5"/>
                </a:cubicBezTo>
                <a:cubicBezTo>
                  <a:pt x="f9" y="f10"/>
                  <a:pt x="f11" y="f12"/>
                  <a:pt x="f6" y="f9"/>
                </a:cubicBezTo>
                <a:cubicBezTo>
                  <a:pt x="f6" y="f13"/>
                  <a:pt x="f14" y="f13"/>
                  <a:pt x="f14" y="f7"/>
                </a:cubicBezTo>
                <a:cubicBezTo>
                  <a:pt x="f15" y="f9"/>
                  <a:pt x="f16" y="f17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67" name="Freeform 169">
            <a:extLst>
              <a:ext uri="{FF2B5EF4-FFF2-40B4-BE49-F238E27FC236}">
                <a16:creationId xmlns:a16="http://schemas.microsoft.com/office/drawing/2014/main" id="{67B9ACE0-01DD-1D2B-1AD1-ACD0F8291129}"/>
              </a:ext>
            </a:extLst>
          </p:cNvPr>
          <p:cNvSpPr/>
          <p:nvPr/>
        </p:nvSpPr>
        <p:spPr>
          <a:xfrm>
            <a:off x="4148139" y="2171699"/>
            <a:ext cx="65086" cy="5080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9"/>
              <a:gd name="f7" fmla="val 15"/>
              <a:gd name="f8" fmla="val 1"/>
              <a:gd name="f9" fmla="val 7"/>
              <a:gd name="f10" fmla="val 4"/>
              <a:gd name="f11" fmla="val 13"/>
              <a:gd name="f12" fmla="val 9"/>
              <a:gd name="f13" fmla="val 14"/>
              <a:gd name="f14" fmla="val 18"/>
              <a:gd name="f15" fmla="val 12"/>
              <a:gd name="f16" fmla="val 11"/>
              <a:gd name="f17" fmla="val 6"/>
              <a:gd name="f18" fmla="+- 0 0 -90"/>
              <a:gd name="f19" fmla="*/ f3 1 19"/>
              <a:gd name="f20" fmla="*/ f4 1 15"/>
              <a:gd name="f21" fmla="val f5"/>
              <a:gd name="f22" fmla="val f6"/>
              <a:gd name="f23" fmla="val f7"/>
              <a:gd name="f24" fmla="*/ f18 f0 1"/>
              <a:gd name="f25" fmla="+- f23 0 f21"/>
              <a:gd name="f26" fmla="+- f22 0 f21"/>
              <a:gd name="f27" fmla="*/ f24 1 f2"/>
              <a:gd name="f28" fmla="*/ f26 1 19"/>
              <a:gd name="f29" fmla="*/ f25 1 15"/>
              <a:gd name="f30" fmla="*/ 1 f26 1"/>
              <a:gd name="f31" fmla="*/ 0 f25 1"/>
              <a:gd name="f32" fmla="*/ 19 f26 1"/>
              <a:gd name="f33" fmla="*/ 14 f25 1"/>
              <a:gd name="f34" fmla="*/ 18 f26 1"/>
              <a:gd name="f35" fmla="*/ 15 f25 1"/>
              <a:gd name="f36" fmla="*/ 0 f26 1"/>
              <a:gd name="f37" fmla="*/ 1 f25 1"/>
              <a:gd name="f38" fmla="+- f27 0 f1"/>
              <a:gd name="f39" fmla="*/ f30 1 19"/>
              <a:gd name="f40" fmla="*/ f31 1 15"/>
              <a:gd name="f41" fmla="*/ f32 1 19"/>
              <a:gd name="f42" fmla="*/ f33 1 15"/>
              <a:gd name="f43" fmla="*/ f34 1 19"/>
              <a:gd name="f44" fmla="*/ f35 1 15"/>
              <a:gd name="f45" fmla="*/ f36 1 19"/>
              <a:gd name="f46" fmla="*/ f37 1 15"/>
              <a:gd name="f47" fmla="*/ 0 1 f28"/>
              <a:gd name="f48" fmla="*/ f22 1 f28"/>
              <a:gd name="f49" fmla="*/ 0 1 f29"/>
              <a:gd name="f50" fmla="*/ f23 1 f29"/>
              <a:gd name="f51" fmla="*/ f39 1 f28"/>
              <a:gd name="f52" fmla="*/ f40 1 f29"/>
              <a:gd name="f53" fmla="*/ f41 1 f28"/>
              <a:gd name="f54" fmla="*/ f42 1 f29"/>
              <a:gd name="f55" fmla="*/ f43 1 f28"/>
              <a:gd name="f56" fmla="*/ f44 1 f29"/>
              <a:gd name="f57" fmla="*/ f45 1 f28"/>
              <a:gd name="f58" fmla="*/ f46 1 f29"/>
              <a:gd name="f59" fmla="*/ f47 f19 1"/>
              <a:gd name="f60" fmla="*/ f48 f19 1"/>
              <a:gd name="f61" fmla="*/ f50 f20 1"/>
              <a:gd name="f62" fmla="*/ f49 f20 1"/>
              <a:gd name="f63" fmla="*/ f51 f19 1"/>
              <a:gd name="f64" fmla="*/ f52 f20 1"/>
              <a:gd name="f65" fmla="*/ f53 f19 1"/>
              <a:gd name="f66" fmla="*/ f54 f20 1"/>
              <a:gd name="f67" fmla="*/ f55 f19 1"/>
              <a:gd name="f68" fmla="*/ f56 f20 1"/>
              <a:gd name="f69" fmla="*/ f57 f19 1"/>
              <a:gd name="f70" fmla="*/ f58 f2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8">
                <a:pos x="f63" y="f64"/>
              </a:cxn>
              <a:cxn ang="f38">
                <a:pos x="f65" y="f66"/>
              </a:cxn>
              <a:cxn ang="f38">
                <a:pos x="f67" y="f68"/>
              </a:cxn>
              <a:cxn ang="f38">
                <a:pos x="f69" y="f70"/>
              </a:cxn>
              <a:cxn ang="f38">
                <a:pos x="f63" y="f64"/>
              </a:cxn>
            </a:cxnLst>
            <a:rect l="f59" t="f62" r="f60" b="f61"/>
            <a:pathLst>
              <a:path w="19" h="15">
                <a:moveTo>
                  <a:pt x="f8" y="f5"/>
                </a:moveTo>
                <a:cubicBezTo>
                  <a:pt x="f9" y="f10"/>
                  <a:pt x="f11" y="f12"/>
                  <a:pt x="f6" y="f13"/>
                </a:cubicBezTo>
                <a:cubicBezTo>
                  <a:pt x="f6" y="f13"/>
                  <a:pt x="f14" y="f7"/>
                  <a:pt x="f14" y="f7"/>
                </a:cubicBezTo>
                <a:cubicBezTo>
                  <a:pt x="f15" y="f16"/>
                  <a:pt x="f17" y="f17"/>
                  <a:pt x="f5" y="f8"/>
                </a:cubicBezTo>
                <a:cubicBezTo>
                  <a:pt x="f8" y="f8"/>
                  <a:pt x="f8" y="f5"/>
                  <a:pt x="f8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68" name="Freeform 170">
            <a:extLst>
              <a:ext uri="{FF2B5EF4-FFF2-40B4-BE49-F238E27FC236}">
                <a16:creationId xmlns:a16="http://schemas.microsoft.com/office/drawing/2014/main" id="{EA36B1C5-870F-9C5D-C852-E465D81A3454}"/>
              </a:ext>
            </a:extLst>
          </p:cNvPr>
          <p:cNvSpPr/>
          <p:nvPr/>
        </p:nvSpPr>
        <p:spPr>
          <a:xfrm>
            <a:off x="1103315" y="2201866"/>
            <a:ext cx="53977" cy="3492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6"/>
              <a:gd name="f7" fmla="val 10"/>
              <a:gd name="f8" fmla="val 3"/>
              <a:gd name="f9" fmla="val 11"/>
              <a:gd name="f10" fmla="val 5"/>
              <a:gd name="f11" fmla="val 6"/>
              <a:gd name="f12" fmla="val 4"/>
              <a:gd name="f13" fmla="val 2"/>
              <a:gd name="f14" fmla="val 8"/>
              <a:gd name="f15" fmla="+- 0 0 -90"/>
              <a:gd name="f16" fmla="*/ f3 1 16"/>
              <a:gd name="f17" fmla="*/ f4 1 10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2 1 10"/>
              <a:gd name="f26" fmla="*/ f23 1 16"/>
              <a:gd name="f27" fmla="*/ 16 f23 1"/>
              <a:gd name="f28" fmla="*/ 3 f22 1"/>
              <a:gd name="f29" fmla="*/ 0 f23 1"/>
              <a:gd name="f30" fmla="*/ 10 f22 1"/>
              <a:gd name="f31" fmla="+- f24 0 f1"/>
              <a:gd name="f32" fmla="*/ f27 1 16"/>
              <a:gd name="f33" fmla="*/ f28 1 10"/>
              <a:gd name="f34" fmla="*/ f29 1 16"/>
              <a:gd name="f35" fmla="*/ f30 1 10"/>
              <a:gd name="f36" fmla="*/ 0 1 f26"/>
              <a:gd name="f37" fmla="*/ f19 1 f26"/>
              <a:gd name="f38" fmla="*/ 0 1 f25"/>
              <a:gd name="f39" fmla="*/ f20 1 f25"/>
              <a:gd name="f40" fmla="*/ f32 1 f26"/>
              <a:gd name="f41" fmla="*/ f33 1 f25"/>
              <a:gd name="f42" fmla="*/ f34 1 f26"/>
              <a:gd name="f43" fmla="*/ f35 1 f25"/>
              <a:gd name="f44" fmla="*/ f36 f16 1"/>
              <a:gd name="f45" fmla="*/ f37 f16 1"/>
              <a:gd name="f46" fmla="*/ f39 f17 1"/>
              <a:gd name="f47" fmla="*/ f38 f17 1"/>
              <a:gd name="f48" fmla="*/ f40 f16 1"/>
              <a:gd name="f49" fmla="*/ f41 f17 1"/>
              <a:gd name="f50" fmla="*/ f42 f16 1"/>
              <a:gd name="f51" fmla="*/ f43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1">
                <a:pos x="f48" y="f49"/>
              </a:cxn>
              <a:cxn ang="f31">
                <a:pos x="f50" y="f51"/>
              </a:cxn>
              <a:cxn ang="f31">
                <a:pos x="f48" y="f49"/>
              </a:cxn>
            </a:cxnLst>
            <a:rect l="f44" t="f47" r="f45" b="f46"/>
            <a:pathLst>
              <a:path w="16" h="10">
                <a:moveTo>
                  <a:pt x="f6" y="f8"/>
                </a:moveTo>
                <a:cubicBezTo>
                  <a:pt x="f9" y="f10"/>
                  <a:pt x="f10" y="f11"/>
                  <a:pt x="f5" y="f7"/>
                </a:cubicBezTo>
                <a:cubicBezTo>
                  <a:pt x="f12" y="f13"/>
                  <a:pt x="f14" y="f5"/>
                  <a:pt x="f6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69" name="Freeform 171">
            <a:extLst>
              <a:ext uri="{FF2B5EF4-FFF2-40B4-BE49-F238E27FC236}">
                <a16:creationId xmlns:a16="http://schemas.microsoft.com/office/drawing/2014/main" id="{7F5AD6FC-8AD2-E5C9-0669-E90945A23C32}"/>
              </a:ext>
            </a:extLst>
          </p:cNvPr>
          <p:cNvSpPr/>
          <p:nvPr/>
        </p:nvSpPr>
        <p:spPr>
          <a:xfrm>
            <a:off x="5287966" y="1838328"/>
            <a:ext cx="50804" cy="5715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5"/>
              <a:gd name="f7" fmla="val 17"/>
              <a:gd name="f8" fmla="val 6"/>
              <a:gd name="f9" fmla="val 5"/>
              <a:gd name="f10" fmla="val 10"/>
              <a:gd name="f11" fmla="val 16"/>
              <a:gd name="f12" fmla="val 14"/>
              <a:gd name="f13" fmla="val 13"/>
              <a:gd name="f14" fmla="val 9"/>
              <a:gd name="f15" fmla="val 12"/>
              <a:gd name="f16" fmla="val 4"/>
              <a:gd name="f17" fmla="val 7"/>
              <a:gd name="f18" fmla="val 1"/>
              <a:gd name="f19" fmla="+- 0 0 -90"/>
              <a:gd name="f20" fmla="*/ f3 1 15"/>
              <a:gd name="f21" fmla="*/ f4 1 17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15"/>
              <a:gd name="f30" fmla="*/ f26 1 17"/>
              <a:gd name="f31" fmla="*/ 0 f27 1"/>
              <a:gd name="f32" fmla="*/ 0 f26 1"/>
              <a:gd name="f33" fmla="*/ 15 f27 1"/>
              <a:gd name="f34" fmla="*/ 16 f26 1"/>
              <a:gd name="f35" fmla="*/ 13 f27 1"/>
              <a:gd name="f36" fmla="*/ 17 f26 1"/>
              <a:gd name="f37" fmla="*/ 1 f26 1"/>
              <a:gd name="f38" fmla="+- f28 0 f1"/>
              <a:gd name="f39" fmla="*/ f31 1 15"/>
              <a:gd name="f40" fmla="*/ f32 1 17"/>
              <a:gd name="f41" fmla="*/ f33 1 15"/>
              <a:gd name="f42" fmla="*/ f34 1 17"/>
              <a:gd name="f43" fmla="*/ f35 1 15"/>
              <a:gd name="f44" fmla="*/ f36 1 17"/>
              <a:gd name="f45" fmla="*/ f37 1 17"/>
              <a:gd name="f46" fmla="*/ 0 1 f29"/>
              <a:gd name="f47" fmla="*/ f23 1 f29"/>
              <a:gd name="f48" fmla="*/ 0 1 f30"/>
              <a:gd name="f49" fmla="*/ f24 1 f30"/>
              <a:gd name="f50" fmla="*/ f39 1 f29"/>
              <a:gd name="f51" fmla="*/ f40 1 f30"/>
              <a:gd name="f52" fmla="*/ f41 1 f29"/>
              <a:gd name="f53" fmla="*/ f42 1 f30"/>
              <a:gd name="f54" fmla="*/ f43 1 f29"/>
              <a:gd name="f55" fmla="*/ f44 1 f30"/>
              <a:gd name="f56" fmla="*/ f45 1 f30"/>
              <a:gd name="f57" fmla="*/ f46 f20 1"/>
              <a:gd name="f58" fmla="*/ f47 f20 1"/>
              <a:gd name="f59" fmla="*/ f49 f21 1"/>
              <a:gd name="f60" fmla="*/ f48 f21 1"/>
              <a:gd name="f61" fmla="*/ f50 f20 1"/>
              <a:gd name="f62" fmla="*/ f51 f21 1"/>
              <a:gd name="f63" fmla="*/ f52 f20 1"/>
              <a:gd name="f64" fmla="*/ f53 f21 1"/>
              <a:gd name="f65" fmla="*/ f54 f20 1"/>
              <a:gd name="f66" fmla="*/ f55 f21 1"/>
              <a:gd name="f67" fmla="*/ f56 f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8">
                <a:pos x="f61" y="f62"/>
              </a:cxn>
              <a:cxn ang="f38">
                <a:pos x="f63" y="f64"/>
              </a:cxn>
              <a:cxn ang="f38">
                <a:pos x="f65" y="f66"/>
              </a:cxn>
              <a:cxn ang="f38">
                <a:pos x="f61" y="f67"/>
              </a:cxn>
              <a:cxn ang="f38">
                <a:pos x="f61" y="f62"/>
              </a:cxn>
            </a:cxnLst>
            <a:rect l="f57" t="f60" r="f58" b="f59"/>
            <a:pathLst>
              <a:path w="15" h="17">
                <a:moveTo>
                  <a:pt x="f5" y="f5"/>
                </a:moveTo>
                <a:cubicBezTo>
                  <a:pt x="f8" y="f9"/>
                  <a:pt x="f10" y="f10"/>
                  <a:pt x="f6" y="f11"/>
                </a:cubicBezTo>
                <a:cubicBezTo>
                  <a:pt x="f12" y="f11"/>
                  <a:pt x="f12" y="f7"/>
                  <a:pt x="f13" y="f7"/>
                </a:cubicBezTo>
                <a:cubicBezTo>
                  <a:pt x="f14" y="f15"/>
                  <a:pt x="f16" y="f17"/>
                  <a:pt x="f5" y="f18"/>
                </a:cubicBezTo>
                <a:cubicBezTo>
                  <a:pt x="f5" y="f18"/>
                  <a:pt x="f5" y="f18"/>
                  <a:pt x="f5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70" name="Freeform 172">
            <a:extLst>
              <a:ext uri="{FF2B5EF4-FFF2-40B4-BE49-F238E27FC236}">
                <a16:creationId xmlns:a16="http://schemas.microsoft.com/office/drawing/2014/main" id="{9CC66393-16FD-0B4B-8F7D-F5A078A76B08}"/>
              </a:ext>
            </a:extLst>
          </p:cNvPr>
          <p:cNvSpPr/>
          <p:nvPr/>
        </p:nvSpPr>
        <p:spPr>
          <a:xfrm>
            <a:off x="1103315" y="1090614"/>
            <a:ext cx="57150" cy="3016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7"/>
              <a:gd name="f7" fmla="val 9"/>
              <a:gd name="f8" fmla="val 5"/>
              <a:gd name="f9" fmla="val 4"/>
              <a:gd name="f10" fmla="val 11"/>
              <a:gd name="f11" fmla="val 7"/>
              <a:gd name="f12" fmla="val 8"/>
              <a:gd name="f13" fmla="+- 0 0 -90"/>
              <a:gd name="f14" fmla="*/ f3 1 17"/>
              <a:gd name="f15" fmla="*/ f4 1 9"/>
              <a:gd name="f16" fmla="val f5"/>
              <a:gd name="f17" fmla="val f6"/>
              <a:gd name="f18" fmla="val f7"/>
              <a:gd name="f19" fmla="*/ f13 f0 1"/>
              <a:gd name="f20" fmla="+- f18 0 f16"/>
              <a:gd name="f21" fmla="+- f17 0 f16"/>
              <a:gd name="f22" fmla="*/ f19 1 f2"/>
              <a:gd name="f23" fmla="*/ f21 1 17"/>
              <a:gd name="f24" fmla="*/ f20 1 9"/>
              <a:gd name="f25" fmla="*/ 0 f21 1"/>
              <a:gd name="f26" fmla="*/ 0 f20 1"/>
              <a:gd name="f27" fmla="*/ 17 f21 1"/>
              <a:gd name="f28" fmla="*/ 7 f20 1"/>
              <a:gd name="f29" fmla="+- f22 0 f1"/>
              <a:gd name="f30" fmla="*/ f25 1 17"/>
              <a:gd name="f31" fmla="*/ f26 1 9"/>
              <a:gd name="f32" fmla="*/ f27 1 17"/>
              <a:gd name="f33" fmla="*/ f28 1 9"/>
              <a:gd name="f34" fmla="*/ 0 1 f23"/>
              <a:gd name="f35" fmla="*/ f17 1 f23"/>
              <a:gd name="f36" fmla="*/ 0 1 f24"/>
              <a:gd name="f37" fmla="*/ f18 1 f24"/>
              <a:gd name="f38" fmla="*/ f30 1 f23"/>
              <a:gd name="f39" fmla="*/ f31 1 f24"/>
              <a:gd name="f40" fmla="*/ f32 1 f23"/>
              <a:gd name="f41" fmla="*/ f33 1 f24"/>
              <a:gd name="f42" fmla="*/ f34 f14 1"/>
              <a:gd name="f43" fmla="*/ f35 f14 1"/>
              <a:gd name="f44" fmla="*/ f37 f15 1"/>
              <a:gd name="f45" fmla="*/ f36 f15 1"/>
              <a:gd name="f46" fmla="*/ f38 f14 1"/>
              <a:gd name="f47" fmla="*/ f39 f15 1"/>
              <a:gd name="f48" fmla="*/ f40 f14 1"/>
              <a:gd name="f49" fmla="*/ f41 f1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46" y="f47"/>
              </a:cxn>
              <a:cxn ang="f29">
                <a:pos x="f48" y="f49"/>
              </a:cxn>
              <a:cxn ang="f29">
                <a:pos x="f46" y="f47"/>
              </a:cxn>
            </a:cxnLst>
            <a:rect l="f42" t="f45" r="f43" b="f44"/>
            <a:pathLst>
              <a:path w="17" h="9">
                <a:moveTo>
                  <a:pt x="f5" y="f5"/>
                </a:moveTo>
                <a:cubicBezTo>
                  <a:pt x="f8" y="f9"/>
                  <a:pt x="f10" y="f9"/>
                  <a:pt x="f6" y="f11"/>
                </a:cubicBezTo>
                <a:cubicBezTo>
                  <a:pt x="f12" y="f7"/>
                  <a:pt x="f9" y="f12"/>
                  <a:pt x="f5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71" name="Freeform 173">
            <a:extLst>
              <a:ext uri="{FF2B5EF4-FFF2-40B4-BE49-F238E27FC236}">
                <a16:creationId xmlns:a16="http://schemas.microsoft.com/office/drawing/2014/main" id="{CE2A1DE5-8AC4-3070-8EFE-B2763AD194DD}"/>
              </a:ext>
            </a:extLst>
          </p:cNvPr>
          <p:cNvSpPr/>
          <p:nvPr/>
        </p:nvSpPr>
        <p:spPr>
          <a:xfrm>
            <a:off x="7654927" y="1477963"/>
            <a:ext cx="63495" cy="2381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9"/>
              <a:gd name="f7" fmla="val 7"/>
              <a:gd name="f8" fmla="val 17"/>
              <a:gd name="f9" fmla="val 18"/>
              <a:gd name="f10" fmla="val 1"/>
              <a:gd name="f11" fmla="val 14"/>
              <a:gd name="f12" fmla="val 3"/>
              <a:gd name="f13" fmla="val 8"/>
              <a:gd name="f14" fmla="val 5"/>
              <a:gd name="f15" fmla="val 6"/>
              <a:gd name="f16" fmla="val 4"/>
              <a:gd name="f17" fmla="val 12"/>
              <a:gd name="f18" fmla="val 2"/>
              <a:gd name="f19" fmla="+- 0 0 -90"/>
              <a:gd name="f20" fmla="*/ f3 1 19"/>
              <a:gd name="f21" fmla="*/ f4 1 7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19"/>
              <a:gd name="f30" fmla="*/ f26 1 7"/>
              <a:gd name="f31" fmla="*/ 17 f27 1"/>
              <a:gd name="f32" fmla="*/ 0 f26 1"/>
              <a:gd name="f33" fmla="*/ 19 f27 1"/>
              <a:gd name="f34" fmla="*/ 1 f26 1"/>
              <a:gd name="f35" fmla="*/ 3 f27 1"/>
              <a:gd name="f36" fmla="*/ 7 f26 1"/>
              <a:gd name="f37" fmla="*/ 0 f27 1"/>
              <a:gd name="f38" fmla="*/ 6 f26 1"/>
              <a:gd name="f39" fmla="+- f28 0 f1"/>
              <a:gd name="f40" fmla="*/ f31 1 19"/>
              <a:gd name="f41" fmla="*/ f32 1 7"/>
              <a:gd name="f42" fmla="*/ f33 1 19"/>
              <a:gd name="f43" fmla="*/ f34 1 7"/>
              <a:gd name="f44" fmla="*/ f35 1 19"/>
              <a:gd name="f45" fmla="*/ f36 1 7"/>
              <a:gd name="f46" fmla="*/ f37 1 19"/>
              <a:gd name="f47" fmla="*/ f38 1 7"/>
              <a:gd name="f48" fmla="*/ 0 1 f29"/>
              <a:gd name="f49" fmla="*/ f23 1 f29"/>
              <a:gd name="f50" fmla="*/ 0 1 f30"/>
              <a:gd name="f51" fmla="*/ f24 1 f30"/>
              <a:gd name="f52" fmla="*/ f40 1 f29"/>
              <a:gd name="f53" fmla="*/ f41 1 f30"/>
              <a:gd name="f54" fmla="*/ f42 1 f29"/>
              <a:gd name="f55" fmla="*/ f43 1 f30"/>
              <a:gd name="f56" fmla="*/ f44 1 f29"/>
              <a:gd name="f57" fmla="*/ f45 1 f30"/>
              <a:gd name="f58" fmla="*/ f46 1 f29"/>
              <a:gd name="f59" fmla="*/ f47 1 f30"/>
              <a:gd name="f60" fmla="*/ f48 f20 1"/>
              <a:gd name="f61" fmla="*/ f49 f20 1"/>
              <a:gd name="f62" fmla="*/ f51 f21 1"/>
              <a:gd name="f63" fmla="*/ f50 f21 1"/>
              <a:gd name="f64" fmla="*/ f52 f20 1"/>
              <a:gd name="f65" fmla="*/ f53 f21 1"/>
              <a:gd name="f66" fmla="*/ f54 f20 1"/>
              <a:gd name="f67" fmla="*/ f55 f21 1"/>
              <a:gd name="f68" fmla="*/ f56 f20 1"/>
              <a:gd name="f69" fmla="*/ f57 f21 1"/>
              <a:gd name="f70" fmla="*/ f58 f20 1"/>
              <a:gd name="f71" fmla="*/ f59 f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64" y="f65"/>
              </a:cxn>
              <a:cxn ang="f39">
                <a:pos x="f66" y="f67"/>
              </a:cxn>
              <a:cxn ang="f39">
                <a:pos x="f68" y="f69"/>
              </a:cxn>
              <a:cxn ang="f39">
                <a:pos x="f70" y="f71"/>
              </a:cxn>
              <a:cxn ang="f39">
                <a:pos x="f64" y="f65"/>
              </a:cxn>
            </a:cxnLst>
            <a:rect l="f60" t="f63" r="f61" b="f62"/>
            <a:pathLst>
              <a:path w="19" h="7">
                <a:moveTo>
                  <a:pt x="f8" y="f5"/>
                </a:moveTo>
                <a:cubicBezTo>
                  <a:pt x="f9" y="f10"/>
                  <a:pt x="f9" y="f10"/>
                  <a:pt x="f6" y="f10"/>
                </a:cubicBezTo>
                <a:cubicBezTo>
                  <a:pt x="f11" y="f12"/>
                  <a:pt x="f13" y="f14"/>
                  <a:pt x="f12" y="f7"/>
                </a:cubicBezTo>
                <a:cubicBezTo>
                  <a:pt x="f12" y="f7"/>
                  <a:pt x="f12" y="f7"/>
                  <a:pt x="f5" y="f15"/>
                </a:cubicBezTo>
                <a:cubicBezTo>
                  <a:pt x="f7" y="f16"/>
                  <a:pt x="f17" y="f18"/>
                  <a:pt x="f8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72" name="Freeform 174">
            <a:extLst>
              <a:ext uri="{FF2B5EF4-FFF2-40B4-BE49-F238E27FC236}">
                <a16:creationId xmlns:a16="http://schemas.microsoft.com/office/drawing/2014/main" id="{A15A7930-127E-5020-01C1-2664CB5215C9}"/>
              </a:ext>
            </a:extLst>
          </p:cNvPr>
          <p:cNvSpPr/>
          <p:nvPr/>
        </p:nvSpPr>
        <p:spPr>
          <a:xfrm>
            <a:off x="7385051" y="1319214"/>
            <a:ext cx="23810" cy="5080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"/>
              <a:gd name="f7" fmla="val 15"/>
              <a:gd name="f8" fmla="val 1"/>
              <a:gd name="f9" fmla="val 2"/>
              <a:gd name="f10" fmla="val 4"/>
              <a:gd name="f11" fmla="val 5"/>
              <a:gd name="f12" fmla="val 9"/>
              <a:gd name="f13" fmla="val 14"/>
              <a:gd name="f14" fmla="val 6"/>
              <a:gd name="f15" fmla="val 3"/>
              <a:gd name="f16" fmla="val 10"/>
              <a:gd name="f17" fmla="+- 0 0 -90"/>
              <a:gd name="f18" fmla="*/ f3 1 7"/>
              <a:gd name="f19" fmla="*/ f4 1 15"/>
              <a:gd name="f20" fmla="val f5"/>
              <a:gd name="f21" fmla="val f6"/>
              <a:gd name="f22" fmla="val f7"/>
              <a:gd name="f23" fmla="*/ f17 f0 1"/>
              <a:gd name="f24" fmla="+- f22 0 f20"/>
              <a:gd name="f25" fmla="+- f21 0 f20"/>
              <a:gd name="f26" fmla="*/ f23 1 f2"/>
              <a:gd name="f27" fmla="*/ f25 1 7"/>
              <a:gd name="f28" fmla="*/ f24 1 15"/>
              <a:gd name="f29" fmla="*/ 0 f25 1"/>
              <a:gd name="f30" fmla="*/ 0 f24 1"/>
              <a:gd name="f31" fmla="*/ 2 f25 1"/>
              <a:gd name="f32" fmla="*/ 7 f25 1"/>
              <a:gd name="f33" fmla="*/ 14 f24 1"/>
              <a:gd name="f34" fmla="*/ 6 f25 1"/>
              <a:gd name="f35" fmla="*/ 15 f24 1"/>
              <a:gd name="f36" fmla="+- f26 0 f1"/>
              <a:gd name="f37" fmla="*/ f29 1 7"/>
              <a:gd name="f38" fmla="*/ f30 1 15"/>
              <a:gd name="f39" fmla="*/ f31 1 7"/>
              <a:gd name="f40" fmla="*/ f32 1 7"/>
              <a:gd name="f41" fmla="*/ f33 1 15"/>
              <a:gd name="f42" fmla="*/ f34 1 7"/>
              <a:gd name="f43" fmla="*/ f35 1 15"/>
              <a:gd name="f44" fmla="*/ 0 1 f27"/>
              <a:gd name="f45" fmla="*/ f21 1 f27"/>
              <a:gd name="f46" fmla="*/ 0 1 f28"/>
              <a:gd name="f47" fmla="*/ f22 1 f28"/>
              <a:gd name="f48" fmla="*/ f37 1 f27"/>
              <a:gd name="f49" fmla="*/ f38 1 f28"/>
              <a:gd name="f50" fmla="*/ f39 1 f27"/>
              <a:gd name="f51" fmla="*/ f40 1 f27"/>
              <a:gd name="f52" fmla="*/ f41 1 f28"/>
              <a:gd name="f53" fmla="*/ f42 1 f27"/>
              <a:gd name="f54" fmla="*/ f43 1 f28"/>
              <a:gd name="f55" fmla="*/ f44 f18 1"/>
              <a:gd name="f56" fmla="*/ f45 f18 1"/>
              <a:gd name="f57" fmla="*/ f47 f19 1"/>
              <a:gd name="f58" fmla="*/ f46 f19 1"/>
              <a:gd name="f59" fmla="*/ f48 f18 1"/>
              <a:gd name="f60" fmla="*/ f49 f19 1"/>
              <a:gd name="f61" fmla="*/ f50 f18 1"/>
              <a:gd name="f62" fmla="*/ f51 f18 1"/>
              <a:gd name="f63" fmla="*/ f52 f19 1"/>
              <a:gd name="f64" fmla="*/ f53 f18 1"/>
              <a:gd name="f65" fmla="*/ f54 f1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6">
                <a:pos x="f59" y="f60"/>
              </a:cxn>
              <a:cxn ang="f36">
                <a:pos x="f61" y="f60"/>
              </a:cxn>
              <a:cxn ang="f36">
                <a:pos x="f62" y="f63"/>
              </a:cxn>
              <a:cxn ang="f36">
                <a:pos x="f64" y="f65"/>
              </a:cxn>
              <a:cxn ang="f36">
                <a:pos x="f59" y="f60"/>
              </a:cxn>
            </a:cxnLst>
            <a:rect l="f55" t="f58" r="f56" b="f57"/>
            <a:pathLst>
              <a:path w="7" h="15">
                <a:moveTo>
                  <a:pt x="f5" y="f5"/>
                </a:moveTo>
                <a:cubicBezTo>
                  <a:pt x="f5" y="f5"/>
                  <a:pt x="f8" y="f5"/>
                  <a:pt x="f9" y="f5"/>
                </a:cubicBezTo>
                <a:cubicBezTo>
                  <a:pt x="f10" y="f11"/>
                  <a:pt x="f11" y="f12"/>
                  <a:pt x="f6" y="f13"/>
                </a:cubicBezTo>
                <a:cubicBezTo>
                  <a:pt x="f6" y="f7"/>
                  <a:pt x="f14" y="f7"/>
                  <a:pt x="f14" y="f7"/>
                </a:cubicBezTo>
                <a:cubicBezTo>
                  <a:pt x="f15" y="f16"/>
                  <a:pt x="f8" y="f11"/>
                  <a:pt x="f5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73" name="Freeform 175">
            <a:extLst>
              <a:ext uri="{FF2B5EF4-FFF2-40B4-BE49-F238E27FC236}">
                <a16:creationId xmlns:a16="http://schemas.microsoft.com/office/drawing/2014/main" id="{60DFF817-9130-9F1E-E942-324227F62253}"/>
              </a:ext>
            </a:extLst>
          </p:cNvPr>
          <p:cNvSpPr/>
          <p:nvPr/>
        </p:nvSpPr>
        <p:spPr>
          <a:xfrm>
            <a:off x="4400549" y="2209803"/>
            <a:ext cx="23810" cy="2222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7"/>
              <a:gd name="f7" fmla="val 3"/>
              <a:gd name="f8" fmla="val 5"/>
              <a:gd name="f9" fmla="val 2"/>
              <a:gd name="f10" fmla="val 1"/>
              <a:gd name="f11" fmla="+- 0 0 -90"/>
              <a:gd name="f12" fmla="*/ f3 1 7"/>
              <a:gd name="f13" fmla="*/ f4 1 7"/>
              <a:gd name="f14" fmla="val f5"/>
              <a:gd name="f15" fmla="val f6"/>
              <a:gd name="f16" fmla="*/ f11 f0 1"/>
              <a:gd name="f17" fmla="+- f15 0 f14"/>
              <a:gd name="f18" fmla="*/ f16 1 f2"/>
              <a:gd name="f19" fmla="*/ f17 1 7"/>
              <a:gd name="f20" fmla="*/ 3 f17 1"/>
              <a:gd name="f21" fmla="*/ 0 f17 1"/>
              <a:gd name="f22" fmla="*/ 5 f17 1"/>
              <a:gd name="f23" fmla="*/ 2 f17 1"/>
              <a:gd name="f24" fmla="+- f18 0 f1"/>
              <a:gd name="f25" fmla="*/ f20 1 7"/>
              <a:gd name="f26" fmla="*/ f21 1 7"/>
              <a:gd name="f27" fmla="*/ f22 1 7"/>
              <a:gd name="f28" fmla="*/ f23 1 7"/>
              <a:gd name="f29" fmla="*/ 0 1 f19"/>
              <a:gd name="f30" fmla="*/ f15 1 f19"/>
              <a:gd name="f31" fmla="*/ f25 1 f19"/>
              <a:gd name="f32" fmla="*/ f26 1 f19"/>
              <a:gd name="f33" fmla="*/ f27 1 f19"/>
              <a:gd name="f34" fmla="*/ f28 1 f19"/>
              <a:gd name="f35" fmla="*/ f29 f12 1"/>
              <a:gd name="f36" fmla="*/ f30 f12 1"/>
              <a:gd name="f37" fmla="*/ f30 f13 1"/>
              <a:gd name="f38" fmla="*/ f29 f13 1"/>
              <a:gd name="f39" fmla="*/ f31 f12 1"/>
              <a:gd name="f40" fmla="*/ f32 f13 1"/>
              <a:gd name="f41" fmla="*/ f33 f12 1"/>
              <a:gd name="f42" fmla="*/ f34 f13 1"/>
              <a:gd name="f43" fmla="*/ f32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">
                <a:pos x="f39" y="f40"/>
              </a:cxn>
              <a:cxn ang="f24">
                <a:pos x="f41" y="f42"/>
              </a:cxn>
              <a:cxn ang="f24">
                <a:pos x="f43" y="f42"/>
              </a:cxn>
              <a:cxn ang="f24">
                <a:pos x="f39" y="f40"/>
              </a:cxn>
            </a:cxnLst>
            <a:rect l="f35" t="f38" r="f36" b="f37"/>
            <a:pathLst>
              <a:path w="7" h="7">
                <a:moveTo>
                  <a:pt x="f7" y="f5"/>
                </a:moveTo>
                <a:cubicBezTo>
                  <a:pt x="f8" y="f5"/>
                  <a:pt x="f6" y="f5"/>
                  <a:pt x="f8" y="f9"/>
                </a:cubicBezTo>
                <a:cubicBezTo>
                  <a:pt x="f7" y="f7"/>
                  <a:pt x="f9" y="f6"/>
                  <a:pt x="f5" y="f9"/>
                </a:cubicBezTo>
                <a:cubicBezTo>
                  <a:pt x="f5" y="f10"/>
                  <a:pt x="f9" y="f5"/>
                  <a:pt x="f7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74" name="Freeform 176">
            <a:extLst>
              <a:ext uri="{FF2B5EF4-FFF2-40B4-BE49-F238E27FC236}">
                <a16:creationId xmlns:a16="http://schemas.microsoft.com/office/drawing/2014/main" id="{C47C70E4-E76A-70D0-FE92-E20A3F4B057F}"/>
              </a:ext>
            </a:extLst>
          </p:cNvPr>
          <p:cNvSpPr/>
          <p:nvPr/>
        </p:nvSpPr>
        <p:spPr>
          <a:xfrm>
            <a:off x="2635255" y="1847846"/>
            <a:ext cx="47621" cy="793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4"/>
              <a:gd name="f7" fmla="val 2"/>
              <a:gd name="f8" fmla="val 1"/>
              <a:gd name="f9" fmla="val 5"/>
              <a:gd name="f10" fmla="val 9"/>
              <a:gd name="f11" fmla="+- 0 0 -90"/>
              <a:gd name="f12" fmla="*/ f3 1 14"/>
              <a:gd name="f13" fmla="*/ f4 1 2"/>
              <a:gd name="f14" fmla="val f5"/>
              <a:gd name="f15" fmla="val f6"/>
              <a:gd name="f16" fmla="val f7"/>
              <a:gd name="f17" fmla="*/ f11 f0 1"/>
              <a:gd name="f18" fmla="+- f16 0 f14"/>
              <a:gd name="f19" fmla="+- f15 0 f14"/>
              <a:gd name="f20" fmla="*/ f17 1 f2"/>
              <a:gd name="f21" fmla="*/ f18 1 2"/>
              <a:gd name="f22" fmla="*/ f19 1 14"/>
              <a:gd name="f23" fmla="*/ 0 f19 1"/>
              <a:gd name="f24" fmla="*/ 1 f18 1"/>
              <a:gd name="f25" fmla="*/ 14 f19 1"/>
              <a:gd name="f26" fmla="+- f20 0 f1"/>
              <a:gd name="f27" fmla="*/ f23 1 14"/>
              <a:gd name="f28" fmla="*/ f24 1 2"/>
              <a:gd name="f29" fmla="*/ f25 1 14"/>
              <a:gd name="f30" fmla="*/ 0 1 f22"/>
              <a:gd name="f31" fmla="*/ f15 1 f22"/>
              <a:gd name="f32" fmla="*/ 0 1 f21"/>
              <a:gd name="f33" fmla="*/ f16 1 f21"/>
              <a:gd name="f34" fmla="*/ f27 1 f22"/>
              <a:gd name="f35" fmla="*/ f28 1 f21"/>
              <a:gd name="f36" fmla="*/ f29 1 f22"/>
              <a:gd name="f37" fmla="*/ f30 f12 1"/>
              <a:gd name="f38" fmla="*/ f31 f12 1"/>
              <a:gd name="f39" fmla="*/ f33 f13 1"/>
              <a:gd name="f40" fmla="*/ f32 f13 1"/>
              <a:gd name="f41" fmla="*/ f34 f12 1"/>
              <a:gd name="f42" fmla="*/ f35 f13 1"/>
              <a:gd name="f43" fmla="*/ f36 f1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6">
                <a:pos x="f41" y="f42"/>
              </a:cxn>
              <a:cxn ang="f26">
                <a:pos x="f43" y="f42"/>
              </a:cxn>
              <a:cxn ang="f26">
                <a:pos x="f41" y="f42"/>
              </a:cxn>
            </a:cxnLst>
            <a:rect l="f37" t="f40" r="f38" b="f39"/>
            <a:pathLst>
              <a:path w="14" h="2">
                <a:moveTo>
                  <a:pt x="f5" y="f8"/>
                </a:moveTo>
                <a:cubicBezTo>
                  <a:pt x="f9" y="f5"/>
                  <a:pt x="f10" y="f8"/>
                  <a:pt x="f6" y="f8"/>
                </a:cubicBezTo>
                <a:cubicBezTo>
                  <a:pt x="f10" y="f7"/>
                  <a:pt x="f9" y="f7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75" name="Freeform 177">
            <a:extLst>
              <a:ext uri="{FF2B5EF4-FFF2-40B4-BE49-F238E27FC236}">
                <a16:creationId xmlns:a16="http://schemas.microsoft.com/office/drawing/2014/main" id="{CA7AD880-A134-00FF-B95A-74F29E48F439}"/>
              </a:ext>
            </a:extLst>
          </p:cNvPr>
          <p:cNvSpPr/>
          <p:nvPr/>
        </p:nvSpPr>
        <p:spPr>
          <a:xfrm>
            <a:off x="1419221" y="1747839"/>
            <a:ext cx="20638" cy="3651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"/>
              <a:gd name="f7" fmla="val 11"/>
              <a:gd name="f8" fmla="val 3"/>
              <a:gd name="f9" fmla="val 4"/>
              <a:gd name="f10" fmla="val 8"/>
              <a:gd name="f11" fmla="val 2"/>
              <a:gd name="f12" fmla="val 1"/>
              <a:gd name="f13" fmla="val 10"/>
              <a:gd name="f14" fmla="val 9"/>
              <a:gd name="f15" fmla="+- 0 0 -90"/>
              <a:gd name="f16" fmla="*/ f3 1 6"/>
              <a:gd name="f17" fmla="*/ f4 1 11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6"/>
              <a:gd name="f26" fmla="*/ f22 1 11"/>
              <a:gd name="f27" fmla="*/ 3 f23 1"/>
              <a:gd name="f28" fmla="*/ 0 f22 1"/>
              <a:gd name="f29" fmla="*/ 2 f23 1"/>
              <a:gd name="f30" fmla="*/ 11 f22 1"/>
              <a:gd name="f31" fmla="*/ 0 f23 1"/>
              <a:gd name="f32" fmla="*/ 9 f22 1"/>
              <a:gd name="f33" fmla="+- f24 0 f1"/>
              <a:gd name="f34" fmla="*/ f27 1 6"/>
              <a:gd name="f35" fmla="*/ f28 1 11"/>
              <a:gd name="f36" fmla="*/ f29 1 6"/>
              <a:gd name="f37" fmla="*/ f30 1 11"/>
              <a:gd name="f38" fmla="*/ f31 1 6"/>
              <a:gd name="f39" fmla="*/ f32 1 11"/>
              <a:gd name="f40" fmla="*/ 0 1 f25"/>
              <a:gd name="f41" fmla="*/ f19 1 f25"/>
              <a:gd name="f42" fmla="*/ 0 1 f26"/>
              <a:gd name="f43" fmla="*/ f20 1 f26"/>
              <a:gd name="f44" fmla="*/ f34 1 f25"/>
              <a:gd name="f45" fmla="*/ f35 1 f26"/>
              <a:gd name="f46" fmla="*/ f36 1 f25"/>
              <a:gd name="f47" fmla="*/ f37 1 f26"/>
              <a:gd name="f48" fmla="*/ f38 1 f25"/>
              <a:gd name="f49" fmla="*/ f39 1 f26"/>
              <a:gd name="f50" fmla="*/ f40 f16 1"/>
              <a:gd name="f51" fmla="*/ f41 f16 1"/>
              <a:gd name="f52" fmla="*/ f43 f17 1"/>
              <a:gd name="f53" fmla="*/ f42 f17 1"/>
              <a:gd name="f54" fmla="*/ f44 f16 1"/>
              <a:gd name="f55" fmla="*/ f45 f17 1"/>
              <a:gd name="f56" fmla="*/ f46 f16 1"/>
              <a:gd name="f57" fmla="*/ f47 f17 1"/>
              <a:gd name="f58" fmla="*/ f48 f16 1"/>
              <a:gd name="f59" fmla="*/ f49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4" y="f55"/>
              </a:cxn>
              <a:cxn ang="f33">
                <a:pos x="f56" y="f57"/>
              </a:cxn>
              <a:cxn ang="f33">
                <a:pos x="f58" y="f59"/>
              </a:cxn>
              <a:cxn ang="f33">
                <a:pos x="f54" y="f55"/>
              </a:cxn>
            </a:cxnLst>
            <a:rect l="f50" t="f53" r="f51" b="f52"/>
            <a:pathLst>
              <a:path w="6" h="11">
                <a:moveTo>
                  <a:pt x="f8" y="f5"/>
                </a:moveTo>
                <a:cubicBezTo>
                  <a:pt x="f6" y="f9"/>
                  <a:pt x="f6" y="f10"/>
                  <a:pt x="f11" y="f7"/>
                </a:cubicBezTo>
                <a:cubicBezTo>
                  <a:pt x="f12" y="f7"/>
                  <a:pt x="f5" y="f13"/>
                  <a:pt x="f5" y="f14"/>
                </a:cubicBezTo>
                <a:cubicBezTo>
                  <a:pt x="f11" y="f6"/>
                  <a:pt x="f8" y="f8"/>
                  <a:pt x="f8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76" name="Freeform 178">
            <a:extLst>
              <a:ext uri="{FF2B5EF4-FFF2-40B4-BE49-F238E27FC236}">
                <a16:creationId xmlns:a16="http://schemas.microsoft.com/office/drawing/2014/main" id="{268B97E7-10D1-C601-996B-F48B9BEE9657}"/>
              </a:ext>
            </a:extLst>
          </p:cNvPr>
          <p:cNvSpPr/>
          <p:nvPr/>
        </p:nvSpPr>
        <p:spPr>
          <a:xfrm>
            <a:off x="1281110" y="1628775"/>
            <a:ext cx="33339" cy="2063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"/>
              <a:gd name="f7" fmla="val 6"/>
              <a:gd name="f8" fmla="val 2"/>
              <a:gd name="f9" fmla="val 1"/>
              <a:gd name="f10" fmla="val 5"/>
              <a:gd name="f11" fmla="val 7"/>
              <a:gd name="f12" fmla="val 4"/>
              <a:gd name="f13" fmla="val 3"/>
              <a:gd name="f14" fmla="+- 0 0 -90"/>
              <a:gd name="f15" fmla="*/ f3 1 10"/>
              <a:gd name="f16" fmla="*/ f4 1 6"/>
              <a:gd name="f17" fmla="val f5"/>
              <a:gd name="f18" fmla="val f6"/>
              <a:gd name="f19" fmla="val f7"/>
              <a:gd name="f20" fmla="*/ f14 f0 1"/>
              <a:gd name="f21" fmla="+- f19 0 f17"/>
              <a:gd name="f22" fmla="+- f18 0 f17"/>
              <a:gd name="f23" fmla="*/ f20 1 f2"/>
              <a:gd name="f24" fmla="*/ f21 1 6"/>
              <a:gd name="f25" fmla="*/ f22 1 10"/>
              <a:gd name="f26" fmla="*/ 0 f22 1"/>
              <a:gd name="f27" fmla="*/ 6 f21 1"/>
              <a:gd name="f28" fmla="*/ 10 f22 1"/>
              <a:gd name="f29" fmla="*/ 2 f21 1"/>
              <a:gd name="f30" fmla="+- f23 0 f1"/>
              <a:gd name="f31" fmla="*/ f26 1 10"/>
              <a:gd name="f32" fmla="*/ f27 1 6"/>
              <a:gd name="f33" fmla="*/ f28 1 10"/>
              <a:gd name="f34" fmla="*/ f29 1 6"/>
              <a:gd name="f35" fmla="*/ 0 1 f25"/>
              <a:gd name="f36" fmla="*/ f18 1 f25"/>
              <a:gd name="f37" fmla="*/ 0 1 f24"/>
              <a:gd name="f38" fmla="*/ f19 1 f24"/>
              <a:gd name="f39" fmla="*/ f31 1 f25"/>
              <a:gd name="f40" fmla="*/ f32 1 f24"/>
              <a:gd name="f41" fmla="*/ f33 1 f25"/>
              <a:gd name="f42" fmla="*/ f34 1 f24"/>
              <a:gd name="f43" fmla="*/ f35 f15 1"/>
              <a:gd name="f44" fmla="*/ f36 f15 1"/>
              <a:gd name="f45" fmla="*/ f38 f16 1"/>
              <a:gd name="f46" fmla="*/ f37 f16 1"/>
              <a:gd name="f47" fmla="*/ f39 f15 1"/>
              <a:gd name="f48" fmla="*/ f40 f16 1"/>
              <a:gd name="f49" fmla="*/ f41 f15 1"/>
              <a:gd name="f50" fmla="*/ f42 f1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0">
                <a:pos x="f47" y="f48"/>
              </a:cxn>
              <a:cxn ang="f30">
                <a:pos x="f49" y="f50"/>
              </a:cxn>
              <a:cxn ang="f30">
                <a:pos x="f47" y="f48"/>
              </a:cxn>
            </a:cxnLst>
            <a:rect l="f43" t="f46" r="f44" b="f45"/>
            <a:pathLst>
              <a:path w="10" h="6">
                <a:moveTo>
                  <a:pt x="f5" y="f7"/>
                </a:moveTo>
                <a:cubicBezTo>
                  <a:pt x="f8" y="f9"/>
                  <a:pt x="f10" y="f5"/>
                  <a:pt x="f6" y="f8"/>
                </a:cubicBezTo>
                <a:cubicBezTo>
                  <a:pt x="f11" y="f12"/>
                  <a:pt x="f13" y="f12"/>
                  <a:pt x="f5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77" name="Freeform 179">
            <a:extLst>
              <a:ext uri="{FF2B5EF4-FFF2-40B4-BE49-F238E27FC236}">
                <a16:creationId xmlns:a16="http://schemas.microsoft.com/office/drawing/2014/main" id="{95532883-50AA-3A39-C2FF-13F258C5A305}"/>
              </a:ext>
            </a:extLst>
          </p:cNvPr>
          <p:cNvSpPr/>
          <p:nvPr/>
        </p:nvSpPr>
        <p:spPr>
          <a:xfrm>
            <a:off x="4881560" y="1649413"/>
            <a:ext cx="39684" cy="5715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"/>
              <a:gd name="f7" fmla="val 17"/>
              <a:gd name="f8" fmla="val 13"/>
              <a:gd name="f9" fmla="val 2"/>
              <a:gd name="f10" fmla="val 9"/>
              <a:gd name="f11" fmla="val 1"/>
              <a:gd name="f12" fmla="val 5"/>
              <a:gd name="f13" fmla="val 6"/>
              <a:gd name="f14" fmla="val 8"/>
              <a:gd name="f15" fmla="val 10"/>
              <a:gd name="f16" fmla="val 14"/>
              <a:gd name="f17" fmla="val 16"/>
              <a:gd name="f18" fmla="val 4"/>
              <a:gd name="f19" fmla="+- 0 0 -90"/>
              <a:gd name="f20" fmla="*/ f3 1 12"/>
              <a:gd name="f21" fmla="*/ f4 1 17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12"/>
              <a:gd name="f30" fmla="*/ f26 1 17"/>
              <a:gd name="f31" fmla="*/ 0 f27 1"/>
              <a:gd name="f32" fmla="*/ 17 f26 1"/>
              <a:gd name="f33" fmla="*/ 1 f27 1"/>
              <a:gd name="f34" fmla="*/ 5 f26 1"/>
              <a:gd name="f35" fmla="*/ 6 f27 1"/>
              <a:gd name="f36" fmla="*/ 1 f26 1"/>
              <a:gd name="f37" fmla="*/ 10 f27 1"/>
              <a:gd name="f38" fmla="*/ 12 f26 1"/>
              <a:gd name="f39" fmla="*/ 16 f26 1"/>
              <a:gd name="f40" fmla="+- f28 0 f1"/>
              <a:gd name="f41" fmla="*/ f31 1 12"/>
              <a:gd name="f42" fmla="*/ f32 1 17"/>
              <a:gd name="f43" fmla="*/ f33 1 12"/>
              <a:gd name="f44" fmla="*/ f34 1 17"/>
              <a:gd name="f45" fmla="*/ f35 1 12"/>
              <a:gd name="f46" fmla="*/ f36 1 17"/>
              <a:gd name="f47" fmla="*/ f37 1 12"/>
              <a:gd name="f48" fmla="*/ f38 1 17"/>
              <a:gd name="f49" fmla="*/ f39 1 17"/>
              <a:gd name="f50" fmla="*/ 0 1 f29"/>
              <a:gd name="f51" fmla="*/ f23 1 f29"/>
              <a:gd name="f52" fmla="*/ 0 1 f30"/>
              <a:gd name="f53" fmla="*/ f24 1 f30"/>
              <a:gd name="f54" fmla="*/ f41 1 f29"/>
              <a:gd name="f55" fmla="*/ f42 1 f30"/>
              <a:gd name="f56" fmla="*/ f43 1 f29"/>
              <a:gd name="f57" fmla="*/ f44 1 f30"/>
              <a:gd name="f58" fmla="*/ f45 1 f29"/>
              <a:gd name="f59" fmla="*/ f46 1 f30"/>
              <a:gd name="f60" fmla="*/ f47 1 f29"/>
              <a:gd name="f61" fmla="*/ f48 1 f30"/>
              <a:gd name="f62" fmla="*/ f49 1 f30"/>
              <a:gd name="f63" fmla="*/ f50 f20 1"/>
              <a:gd name="f64" fmla="*/ f51 f20 1"/>
              <a:gd name="f65" fmla="*/ f53 f21 1"/>
              <a:gd name="f66" fmla="*/ f52 f21 1"/>
              <a:gd name="f67" fmla="*/ f54 f20 1"/>
              <a:gd name="f68" fmla="*/ f55 f21 1"/>
              <a:gd name="f69" fmla="*/ f56 f20 1"/>
              <a:gd name="f70" fmla="*/ f57 f21 1"/>
              <a:gd name="f71" fmla="*/ f58 f20 1"/>
              <a:gd name="f72" fmla="*/ f59 f21 1"/>
              <a:gd name="f73" fmla="*/ f60 f20 1"/>
              <a:gd name="f74" fmla="*/ f61 f21 1"/>
              <a:gd name="f75" fmla="*/ f62 f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0">
                <a:pos x="f67" y="f68"/>
              </a:cxn>
              <a:cxn ang="f40">
                <a:pos x="f69" y="f70"/>
              </a:cxn>
              <a:cxn ang="f40">
                <a:pos x="f71" y="f72"/>
              </a:cxn>
              <a:cxn ang="f40">
                <a:pos x="f73" y="f74"/>
              </a:cxn>
              <a:cxn ang="f40">
                <a:pos x="f71" y="f75"/>
              </a:cxn>
              <a:cxn ang="f40">
                <a:pos x="f67" y="f68"/>
              </a:cxn>
              <a:cxn ang="f40">
                <a:pos x="f67" y="f68"/>
              </a:cxn>
            </a:cxnLst>
            <a:rect l="f63" t="f66" r="f64" b="f65"/>
            <a:pathLst>
              <a:path w="12" h="17">
                <a:moveTo>
                  <a:pt x="f5" y="f7"/>
                </a:moveTo>
                <a:cubicBezTo>
                  <a:pt x="f5" y="f8"/>
                  <a:pt x="f9" y="f10"/>
                  <a:pt x="f11" y="f12"/>
                </a:cubicBezTo>
                <a:cubicBezTo>
                  <a:pt x="f5" y="f9"/>
                  <a:pt x="f9" y="f5"/>
                  <a:pt x="f13" y="f11"/>
                </a:cubicBezTo>
                <a:cubicBezTo>
                  <a:pt x="f6" y="f9"/>
                  <a:pt x="f10" y="f14"/>
                  <a:pt x="f15" y="f6"/>
                </a:cubicBezTo>
                <a:cubicBezTo>
                  <a:pt x="f6" y="f16"/>
                  <a:pt x="f10" y="f17"/>
                  <a:pt x="f13" y="f17"/>
                </a:cubicBezTo>
                <a:cubicBezTo>
                  <a:pt x="f18" y="f17"/>
                  <a:pt x="f9" y="f7"/>
                  <a:pt x="f5" y="f7"/>
                </a:cubicBezTo>
                <a:cubicBezTo>
                  <a:pt x="f5" y="f7"/>
                  <a:pt x="f5" y="f7"/>
                  <a:pt x="f5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78" name="Freeform 180">
            <a:extLst>
              <a:ext uri="{FF2B5EF4-FFF2-40B4-BE49-F238E27FC236}">
                <a16:creationId xmlns:a16="http://schemas.microsoft.com/office/drawing/2014/main" id="{BD885386-1873-B582-280B-6B46025D441C}"/>
              </a:ext>
            </a:extLst>
          </p:cNvPr>
          <p:cNvSpPr/>
          <p:nvPr/>
        </p:nvSpPr>
        <p:spPr>
          <a:xfrm>
            <a:off x="4918072" y="1700217"/>
            <a:ext cx="53977" cy="476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6"/>
              <a:gd name="f7" fmla="val 14"/>
              <a:gd name="f8" fmla="val 13"/>
              <a:gd name="f9" fmla="val 1"/>
              <a:gd name="f10" fmla="val 10"/>
              <a:gd name="f11" fmla="val 6"/>
              <a:gd name="f12" fmla="val 3"/>
              <a:gd name="f13" fmla="val 7"/>
              <a:gd name="f14" fmla="val 12"/>
              <a:gd name="f15" fmla="val 2"/>
              <a:gd name="f16" fmla="val 8"/>
              <a:gd name="f17" fmla="val 11"/>
              <a:gd name="f18" fmla="val 4"/>
              <a:gd name="f19" fmla="+- 0 0 -90"/>
              <a:gd name="f20" fmla="*/ f3 1 16"/>
              <a:gd name="f21" fmla="*/ f4 1 14"/>
              <a:gd name="f22" fmla="val f5"/>
              <a:gd name="f23" fmla="val f6"/>
              <a:gd name="f24" fmla="val f7"/>
              <a:gd name="f25" fmla="*/ f19 f0 1"/>
              <a:gd name="f26" fmla="+- f24 0 f22"/>
              <a:gd name="f27" fmla="+- f23 0 f22"/>
              <a:gd name="f28" fmla="*/ f25 1 f2"/>
              <a:gd name="f29" fmla="*/ f27 1 16"/>
              <a:gd name="f30" fmla="*/ f26 1 14"/>
              <a:gd name="f31" fmla="*/ 0 f27 1"/>
              <a:gd name="f32" fmla="*/ 13 f26 1"/>
              <a:gd name="f33" fmla="*/ 3 f27 1"/>
              <a:gd name="f34" fmla="*/ 3 f26 1"/>
              <a:gd name="f35" fmla="*/ 16 f27 1"/>
              <a:gd name="f36" fmla="*/ 7 f26 1"/>
              <a:gd name="f37" fmla="*/ 6 f27 1"/>
              <a:gd name="f38" fmla="*/ 11 f26 1"/>
              <a:gd name="f39" fmla="+- f28 0 f1"/>
              <a:gd name="f40" fmla="*/ f31 1 16"/>
              <a:gd name="f41" fmla="*/ f32 1 14"/>
              <a:gd name="f42" fmla="*/ f33 1 16"/>
              <a:gd name="f43" fmla="*/ f34 1 14"/>
              <a:gd name="f44" fmla="*/ f35 1 16"/>
              <a:gd name="f45" fmla="*/ f36 1 14"/>
              <a:gd name="f46" fmla="*/ f37 1 16"/>
              <a:gd name="f47" fmla="*/ f38 1 14"/>
              <a:gd name="f48" fmla="*/ 0 1 f29"/>
              <a:gd name="f49" fmla="*/ f23 1 f29"/>
              <a:gd name="f50" fmla="*/ 0 1 f30"/>
              <a:gd name="f51" fmla="*/ f24 1 f30"/>
              <a:gd name="f52" fmla="*/ f40 1 f29"/>
              <a:gd name="f53" fmla="*/ f41 1 f30"/>
              <a:gd name="f54" fmla="*/ f42 1 f29"/>
              <a:gd name="f55" fmla="*/ f43 1 f30"/>
              <a:gd name="f56" fmla="*/ f44 1 f29"/>
              <a:gd name="f57" fmla="*/ f45 1 f30"/>
              <a:gd name="f58" fmla="*/ f46 1 f29"/>
              <a:gd name="f59" fmla="*/ f47 1 f30"/>
              <a:gd name="f60" fmla="*/ f48 f20 1"/>
              <a:gd name="f61" fmla="*/ f49 f20 1"/>
              <a:gd name="f62" fmla="*/ f51 f21 1"/>
              <a:gd name="f63" fmla="*/ f50 f21 1"/>
              <a:gd name="f64" fmla="*/ f52 f20 1"/>
              <a:gd name="f65" fmla="*/ f53 f21 1"/>
              <a:gd name="f66" fmla="*/ f54 f20 1"/>
              <a:gd name="f67" fmla="*/ f55 f21 1"/>
              <a:gd name="f68" fmla="*/ f56 f20 1"/>
              <a:gd name="f69" fmla="*/ f57 f21 1"/>
              <a:gd name="f70" fmla="*/ f58 f20 1"/>
              <a:gd name="f71" fmla="*/ f59 f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64" y="f65"/>
              </a:cxn>
              <a:cxn ang="f39">
                <a:pos x="f66" y="f67"/>
              </a:cxn>
              <a:cxn ang="f39">
                <a:pos x="f68" y="f69"/>
              </a:cxn>
              <a:cxn ang="f39">
                <a:pos x="f70" y="f71"/>
              </a:cxn>
              <a:cxn ang="f39">
                <a:pos x="f64" y="f65"/>
              </a:cxn>
              <a:cxn ang="f39">
                <a:pos x="f64" y="f65"/>
              </a:cxn>
            </a:cxnLst>
            <a:rect l="f60" t="f63" r="f61" b="f62"/>
            <a:pathLst>
              <a:path w="16" h="14">
                <a:moveTo>
                  <a:pt x="f5" y="f8"/>
                </a:moveTo>
                <a:cubicBezTo>
                  <a:pt x="f9" y="f10"/>
                  <a:pt x="f5" y="f11"/>
                  <a:pt x="f12" y="f12"/>
                </a:cubicBezTo>
                <a:cubicBezTo>
                  <a:pt x="f13" y="f5"/>
                  <a:pt x="f14" y="f15"/>
                  <a:pt x="f6" y="f13"/>
                </a:cubicBezTo>
                <a:cubicBezTo>
                  <a:pt x="f14" y="f13"/>
                  <a:pt x="f16" y="f16"/>
                  <a:pt x="f11" y="f17"/>
                </a:cubicBezTo>
                <a:cubicBezTo>
                  <a:pt x="f18" y="f8"/>
                  <a:pt x="f15" y="f7"/>
                  <a:pt x="f5" y="f8"/>
                </a:cubicBezTo>
                <a:cubicBezTo>
                  <a:pt x="f5" y="f8"/>
                  <a:pt x="f5" y="f8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79" name="Freeform 184">
            <a:extLst>
              <a:ext uri="{FF2B5EF4-FFF2-40B4-BE49-F238E27FC236}">
                <a16:creationId xmlns:a16="http://schemas.microsoft.com/office/drawing/2014/main" id="{B5E7B181-BE3E-4C2B-5F5B-377CD35103AE}"/>
              </a:ext>
            </a:extLst>
          </p:cNvPr>
          <p:cNvSpPr/>
          <p:nvPr/>
        </p:nvSpPr>
        <p:spPr>
          <a:xfrm>
            <a:off x="2304470" y="3429000"/>
            <a:ext cx="1349370" cy="119697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55"/>
              <a:gd name="f7" fmla="val 136"/>
              <a:gd name="f8" fmla="val 77"/>
              <a:gd name="f9" fmla="val 133"/>
              <a:gd name="f10" fmla="val 131"/>
              <a:gd name="f11" fmla="val 129"/>
              <a:gd name="f12" fmla="val 128"/>
              <a:gd name="f13" fmla="val 118"/>
              <a:gd name="f14" fmla="val 109"/>
              <a:gd name="f15" fmla="val 99"/>
              <a:gd name="f16" fmla="val 96"/>
              <a:gd name="f17" fmla="val 76"/>
              <a:gd name="f18" fmla="val 94"/>
              <a:gd name="f19" fmla="val 72"/>
              <a:gd name="f20" fmla="val 95"/>
              <a:gd name="f21" fmla="val 70"/>
              <a:gd name="f22" fmla="val 68"/>
              <a:gd name="f23" fmla="val 105"/>
              <a:gd name="f24" fmla="val 66"/>
              <a:gd name="f25" fmla="val 110"/>
              <a:gd name="f26" fmla="val 65"/>
              <a:gd name="f27" fmla="val 111"/>
              <a:gd name="f28" fmla="val 67"/>
              <a:gd name="f29" fmla="val 113"/>
              <a:gd name="f30" fmla="val 114"/>
              <a:gd name="f31" fmla="val 117"/>
              <a:gd name="f32" fmla="val 121"/>
              <a:gd name="f33" fmla="val 123"/>
              <a:gd name="f34" fmla="val 125"/>
              <a:gd name="f35" fmla="val 60"/>
              <a:gd name="f36" fmla="val 126"/>
              <a:gd name="f37" fmla="val 58"/>
              <a:gd name="f38" fmla="val 56"/>
              <a:gd name="f39" fmla="val 124"/>
              <a:gd name="f40" fmla="val 54"/>
              <a:gd name="f41" fmla="val 53"/>
              <a:gd name="f42" fmla="val 115"/>
              <a:gd name="f43" fmla="val 62"/>
              <a:gd name="f44" fmla="val 64"/>
              <a:gd name="f45" fmla="val 108"/>
              <a:gd name="f46" fmla="val 104"/>
              <a:gd name="f47" fmla="val 101"/>
              <a:gd name="f48" fmla="val 69"/>
              <a:gd name="f49" fmla="val 97"/>
              <a:gd name="f50" fmla="val 71"/>
              <a:gd name="f51" fmla="val 92"/>
              <a:gd name="f52" fmla="val 91"/>
              <a:gd name="f53" fmla="val 50"/>
              <a:gd name="f54" fmla="val 107"/>
              <a:gd name="f55" fmla="val 42"/>
              <a:gd name="f56" fmla="val 116"/>
              <a:gd name="f57" fmla="val 41"/>
              <a:gd name="f58" fmla="val 119"/>
              <a:gd name="f59" fmla="val 120"/>
              <a:gd name="f60" fmla="val 43"/>
              <a:gd name="f61" fmla="val 37"/>
              <a:gd name="f62" fmla="val 134"/>
              <a:gd name="f63" fmla="val 33"/>
              <a:gd name="f64" fmla="val 27"/>
              <a:gd name="f65" fmla="val 24"/>
              <a:gd name="f66" fmla="val 132"/>
              <a:gd name="f67" fmla="val 20"/>
              <a:gd name="f68" fmla="val 19"/>
              <a:gd name="f69" fmla="val 22"/>
              <a:gd name="f70" fmla="val 29"/>
              <a:gd name="f71" fmla="val 112"/>
              <a:gd name="f72" fmla="val 35"/>
              <a:gd name="f73" fmla="val 38"/>
              <a:gd name="f74" fmla="val 39"/>
              <a:gd name="f75" fmla="val 48"/>
              <a:gd name="f76" fmla="val 106"/>
              <a:gd name="f77" fmla="val 55"/>
              <a:gd name="f78" fmla="val 63"/>
              <a:gd name="f79" fmla="val 90"/>
              <a:gd name="f80" fmla="val 89"/>
              <a:gd name="f81" fmla="val 87"/>
              <a:gd name="f82" fmla="val 86"/>
              <a:gd name="f83" fmla="val 59"/>
              <a:gd name="f84" fmla="val 88"/>
              <a:gd name="f85" fmla="val 51"/>
              <a:gd name="f86" fmla="val 47"/>
              <a:gd name="f87" fmla="val 46"/>
              <a:gd name="f88" fmla="val 45"/>
              <a:gd name="f89" fmla="val 44"/>
              <a:gd name="f90" fmla="val 102"/>
              <a:gd name="f91" fmla="val 31"/>
              <a:gd name="f92" fmla="val 30"/>
              <a:gd name="f93" fmla="val 32"/>
              <a:gd name="f94" fmla="val 84"/>
              <a:gd name="f95" fmla="val 61"/>
              <a:gd name="f96" fmla="val 82"/>
              <a:gd name="f97" fmla="val 81"/>
              <a:gd name="f98" fmla="val 80"/>
              <a:gd name="f99" fmla="val 79"/>
              <a:gd name="f100" fmla="val 57"/>
              <a:gd name="f101" fmla="val 78"/>
              <a:gd name="f102" fmla="val 36"/>
              <a:gd name="f103" fmla="val 26"/>
              <a:gd name="f104" fmla="val 21"/>
              <a:gd name="f105" fmla="val 83"/>
              <a:gd name="f106" fmla="val 15"/>
              <a:gd name="f107" fmla="val 10"/>
              <a:gd name="f108" fmla="val 5"/>
              <a:gd name="f109" fmla="val 2"/>
              <a:gd name="f110" fmla="val 85"/>
              <a:gd name="f111" fmla="val 1"/>
              <a:gd name="f112" fmla="val 75"/>
              <a:gd name="f113" fmla="val 6"/>
              <a:gd name="f114" fmla="val 12"/>
              <a:gd name="f115" fmla="val 73"/>
              <a:gd name="f116" fmla="val 23"/>
              <a:gd name="f117" fmla="val 74"/>
              <a:gd name="f118" fmla="val 52"/>
              <a:gd name="f119" fmla="val 49"/>
              <a:gd name="f120" fmla="val 40"/>
              <a:gd name="f121" fmla="val 28"/>
              <a:gd name="f122" fmla="val 34"/>
              <a:gd name="f123" fmla="val 25"/>
              <a:gd name="f124" fmla="val 18"/>
              <a:gd name="f125" fmla="val 14"/>
              <a:gd name="f126" fmla="val 8"/>
              <a:gd name="f127" fmla="val 4"/>
              <a:gd name="f128" fmla="val 9"/>
              <a:gd name="f129" fmla="val 103"/>
              <a:gd name="f130" fmla="val 93"/>
              <a:gd name="f131" fmla="val 130"/>
              <a:gd name="f132" fmla="val 137"/>
              <a:gd name="f133" fmla="val 127"/>
              <a:gd name="f134" fmla="val 122"/>
              <a:gd name="f135" fmla="val 142"/>
              <a:gd name="f136" fmla="val 147"/>
              <a:gd name="f137" fmla="val 152"/>
              <a:gd name="f138" fmla="val 100"/>
              <a:gd name="f139" fmla="val 135"/>
              <a:gd name="f140" fmla="val 98"/>
              <a:gd name="f141" fmla="+- 0 0 -90"/>
              <a:gd name="f142" fmla="*/ f3 1 155"/>
              <a:gd name="f143" fmla="*/ f4 1 136"/>
              <a:gd name="f144" fmla="val f5"/>
              <a:gd name="f145" fmla="val f6"/>
              <a:gd name="f146" fmla="val f7"/>
              <a:gd name="f147" fmla="*/ f141 f0 1"/>
              <a:gd name="f148" fmla="+- f146 0 f144"/>
              <a:gd name="f149" fmla="+- f145 0 f144"/>
              <a:gd name="f150" fmla="*/ f147 1 f2"/>
              <a:gd name="f151" fmla="*/ f149 1 155"/>
              <a:gd name="f152" fmla="*/ f148 1 136"/>
              <a:gd name="f153" fmla="*/ 77 f149 1"/>
              <a:gd name="f154" fmla="*/ 99 f148 1"/>
              <a:gd name="f155" fmla="*/ 67 f149 1"/>
              <a:gd name="f156" fmla="*/ 114 f148 1"/>
              <a:gd name="f157" fmla="*/ 54 f149 1"/>
              <a:gd name="f158" fmla="*/ 118 f148 1"/>
              <a:gd name="f159" fmla="*/ 69 f149 1"/>
              <a:gd name="f160" fmla="*/ 97 f148 1"/>
              <a:gd name="f161" fmla="*/ 41 f149 1"/>
              <a:gd name="f162" fmla="*/ 120 f148 1"/>
              <a:gd name="f163" fmla="*/ 22 f149 1"/>
              <a:gd name="f164" fmla="*/ 119 f148 1"/>
              <a:gd name="f165" fmla="*/ 62 f149 1"/>
              <a:gd name="f166" fmla="*/ 91 f148 1"/>
              <a:gd name="f167" fmla="*/ 47 f149 1"/>
              <a:gd name="f168" fmla="*/ 30 f149 1"/>
              <a:gd name="f169" fmla="*/ 46 f149 1"/>
              <a:gd name="f170" fmla="*/ 90 f148 1"/>
              <a:gd name="f171" fmla="*/ 57 f149 1"/>
              <a:gd name="f172" fmla="*/ 79 f148 1"/>
              <a:gd name="f173" fmla="*/ 10 f149 1"/>
              <a:gd name="f174" fmla="*/ 88 f148 1"/>
              <a:gd name="f175" fmla="*/ 73 f148 1"/>
              <a:gd name="f176" fmla="*/ 61 f149 1"/>
              <a:gd name="f177" fmla="*/ 74 f148 1"/>
              <a:gd name="f178" fmla="*/ 40 f149 1"/>
              <a:gd name="f179" fmla="*/ 67 f148 1"/>
              <a:gd name="f180" fmla="*/ 44 f149 1"/>
              <a:gd name="f181" fmla="*/ 58 f148 1"/>
              <a:gd name="f182" fmla="*/ 63 f148 1"/>
              <a:gd name="f183" fmla="*/ 36 f148 1"/>
              <a:gd name="f184" fmla="*/ 35 f148 1"/>
              <a:gd name="f185" fmla="*/ 59 f149 1"/>
              <a:gd name="f186" fmla="*/ 43 f148 1"/>
              <a:gd name="f187" fmla="*/ 39 f148 1"/>
              <a:gd name="f188" fmla="*/ 75 f149 1"/>
              <a:gd name="f189" fmla="*/ 60 f148 1"/>
              <a:gd name="f190" fmla="*/ 74 f149 1"/>
              <a:gd name="f191" fmla="*/ 21 f148 1"/>
              <a:gd name="f192" fmla="*/ 89 f149 1"/>
              <a:gd name="f193" fmla="*/ 9 f148 1"/>
              <a:gd name="f194" fmla="*/ 79 f149 1"/>
              <a:gd name="f195" fmla="*/ 56 f148 1"/>
              <a:gd name="f196" fmla="*/ 49 f148 1"/>
              <a:gd name="f197" fmla="*/ 101 f149 1"/>
              <a:gd name="f198" fmla="*/ 32 f148 1"/>
              <a:gd name="f199" fmla="*/ 88 f149 1"/>
              <a:gd name="f200" fmla="*/ 115 f149 1"/>
              <a:gd name="f201" fmla="*/ 34 f148 1"/>
              <a:gd name="f202" fmla="*/ 134 f149 1"/>
              <a:gd name="f203" fmla="*/ 94 f149 1"/>
              <a:gd name="f204" fmla="*/ 112 f149 1"/>
              <a:gd name="f205" fmla="*/ 59 f148 1"/>
              <a:gd name="f206" fmla="*/ 124 f149 1"/>
              <a:gd name="f207" fmla="*/ 66 f148 1"/>
              <a:gd name="f208" fmla="*/ 99 f149 1"/>
              <a:gd name="f209" fmla="*/ 70 f148 1"/>
              <a:gd name="f210" fmla="*/ 147 f149 1"/>
              <a:gd name="f211" fmla="*/ 78 f148 1"/>
              <a:gd name="f212" fmla="*/ 89 f148 1"/>
              <a:gd name="f213" fmla="*/ 119 f149 1"/>
              <a:gd name="f214" fmla="*/ 102 f148 1"/>
              <a:gd name="f215" fmla="*/ 97 f149 1"/>
              <a:gd name="f216" fmla="*/ 86 f148 1"/>
              <a:gd name="f217" fmla="*/ 116 f149 1"/>
              <a:gd name="f218" fmla="*/ 113 f148 1"/>
              <a:gd name="f219" fmla="*/ 130 f148 1"/>
              <a:gd name="f220" fmla="*/ 113 f149 1"/>
              <a:gd name="f221" fmla="*/ 87 f149 1"/>
              <a:gd name="f222" fmla="*/ 102 f149 1"/>
              <a:gd name="f223" fmla="*/ 121 f148 1"/>
              <a:gd name="f224" fmla="*/ 105 f148 1"/>
              <a:gd name="f225" fmla="*/ 98 f148 1"/>
              <a:gd name="f226" fmla="*/ 133 f148 1"/>
              <a:gd name="f227" fmla="+- f150 0 f1"/>
              <a:gd name="f228" fmla="*/ f153 1 155"/>
              <a:gd name="f229" fmla="*/ f154 1 136"/>
              <a:gd name="f230" fmla="*/ f155 1 155"/>
              <a:gd name="f231" fmla="*/ f156 1 136"/>
              <a:gd name="f232" fmla="*/ f157 1 155"/>
              <a:gd name="f233" fmla="*/ f158 1 136"/>
              <a:gd name="f234" fmla="*/ f159 1 155"/>
              <a:gd name="f235" fmla="*/ f160 1 136"/>
              <a:gd name="f236" fmla="*/ f161 1 155"/>
              <a:gd name="f237" fmla="*/ f162 1 136"/>
              <a:gd name="f238" fmla="*/ f163 1 155"/>
              <a:gd name="f239" fmla="*/ f164 1 136"/>
              <a:gd name="f240" fmla="*/ f165 1 155"/>
              <a:gd name="f241" fmla="*/ f166 1 136"/>
              <a:gd name="f242" fmla="*/ f167 1 155"/>
              <a:gd name="f243" fmla="*/ f168 1 155"/>
              <a:gd name="f244" fmla="*/ f169 1 155"/>
              <a:gd name="f245" fmla="*/ f170 1 136"/>
              <a:gd name="f246" fmla="*/ f171 1 155"/>
              <a:gd name="f247" fmla="*/ f172 1 136"/>
              <a:gd name="f248" fmla="*/ f173 1 155"/>
              <a:gd name="f249" fmla="*/ f174 1 136"/>
              <a:gd name="f250" fmla="*/ f175 1 136"/>
              <a:gd name="f251" fmla="*/ f176 1 155"/>
              <a:gd name="f252" fmla="*/ f177 1 136"/>
              <a:gd name="f253" fmla="*/ f178 1 155"/>
              <a:gd name="f254" fmla="*/ f179 1 136"/>
              <a:gd name="f255" fmla="*/ f180 1 155"/>
              <a:gd name="f256" fmla="*/ f181 1 136"/>
              <a:gd name="f257" fmla="*/ f182 1 136"/>
              <a:gd name="f258" fmla="*/ f183 1 136"/>
              <a:gd name="f259" fmla="*/ f184 1 136"/>
              <a:gd name="f260" fmla="*/ f185 1 155"/>
              <a:gd name="f261" fmla="*/ f186 1 136"/>
              <a:gd name="f262" fmla="*/ f187 1 136"/>
              <a:gd name="f263" fmla="*/ f188 1 155"/>
              <a:gd name="f264" fmla="*/ f189 1 136"/>
              <a:gd name="f265" fmla="*/ f190 1 155"/>
              <a:gd name="f266" fmla="*/ f191 1 136"/>
              <a:gd name="f267" fmla="*/ f192 1 155"/>
              <a:gd name="f268" fmla="*/ f193 1 136"/>
              <a:gd name="f269" fmla="*/ f194 1 155"/>
              <a:gd name="f270" fmla="*/ f195 1 136"/>
              <a:gd name="f271" fmla="*/ f196 1 136"/>
              <a:gd name="f272" fmla="*/ f197 1 155"/>
              <a:gd name="f273" fmla="*/ f198 1 136"/>
              <a:gd name="f274" fmla="*/ f199 1 155"/>
              <a:gd name="f275" fmla="*/ f200 1 155"/>
              <a:gd name="f276" fmla="*/ f201 1 136"/>
              <a:gd name="f277" fmla="*/ f202 1 155"/>
              <a:gd name="f278" fmla="*/ f203 1 155"/>
              <a:gd name="f279" fmla="*/ f204 1 155"/>
              <a:gd name="f280" fmla="*/ f205 1 136"/>
              <a:gd name="f281" fmla="*/ f206 1 155"/>
              <a:gd name="f282" fmla="*/ f207 1 136"/>
              <a:gd name="f283" fmla="*/ f208 1 155"/>
              <a:gd name="f284" fmla="*/ f209 1 136"/>
              <a:gd name="f285" fmla="*/ f210 1 155"/>
              <a:gd name="f286" fmla="*/ f211 1 136"/>
              <a:gd name="f287" fmla="*/ f212 1 136"/>
              <a:gd name="f288" fmla="*/ f213 1 155"/>
              <a:gd name="f289" fmla="*/ f214 1 136"/>
              <a:gd name="f290" fmla="*/ f215 1 155"/>
              <a:gd name="f291" fmla="*/ f216 1 136"/>
              <a:gd name="f292" fmla="*/ f217 1 155"/>
              <a:gd name="f293" fmla="*/ f218 1 136"/>
              <a:gd name="f294" fmla="*/ f219 1 136"/>
              <a:gd name="f295" fmla="*/ f220 1 155"/>
              <a:gd name="f296" fmla="*/ f221 1 155"/>
              <a:gd name="f297" fmla="*/ f222 1 155"/>
              <a:gd name="f298" fmla="*/ f223 1 136"/>
              <a:gd name="f299" fmla="*/ f224 1 136"/>
              <a:gd name="f300" fmla="*/ f225 1 136"/>
              <a:gd name="f301" fmla="*/ f226 1 136"/>
              <a:gd name="f302" fmla="*/ 0 1 f151"/>
              <a:gd name="f303" fmla="*/ f145 1 f151"/>
              <a:gd name="f304" fmla="*/ 0 1 f152"/>
              <a:gd name="f305" fmla="*/ f146 1 f152"/>
              <a:gd name="f306" fmla="*/ f228 1 f151"/>
              <a:gd name="f307" fmla="*/ f229 1 f152"/>
              <a:gd name="f308" fmla="*/ f230 1 f151"/>
              <a:gd name="f309" fmla="*/ f231 1 f152"/>
              <a:gd name="f310" fmla="*/ f232 1 f151"/>
              <a:gd name="f311" fmla="*/ f233 1 f152"/>
              <a:gd name="f312" fmla="*/ f234 1 f151"/>
              <a:gd name="f313" fmla="*/ f235 1 f152"/>
              <a:gd name="f314" fmla="*/ f236 1 f151"/>
              <a:gd name="f315" fmla="*/ f237 1 f152"/>
              <a:gd name="f316" fmla="*/ f238 1 f151"/>
              <a:gd name="f317" fmla="*/ f239 1 f152"/>
              <a:gd name="f318" fmla="*/ f240 1 f151"/>
              <a:gd name="f319" fmla="*/ f241 1 f152"/>
              <a:gd name="f320" fmla="*/ f242 1 f151"/>
              <a:gd name="f321" fmla="*/ f243 1 f151"/>
              <a:gd name="f322" fmla="*/ f244 1 f151"/>
              <a:gd name="f323" fmla="*/ f245 1 f152"/>
              <a:gd name="f324" fmla="*/ f246 1 f151"/>
              <a:gd name="f325" fmla="*/ f247 1 f152"/>
              <a:gd name="f326" fmla="*/ f248 1 f151"/>
              <a:gd name="f327" fmla="*/ f249 1 f152"/>
              <a:gd name="f328" fmla="*/ f250 1 f152"/>
              <a:gd name="f329" fmla="*/ f251 1 f151"/>
              <a:gd name="f330" fmla="*/ f252 1 f152"/>
              <a:gd name="f331" fmla="*/ f253 1 f151"/>
              <a:gd name="f332" fmla="*/ f254 1 f152"/>
              <a:gd name="f333" fmla="*/ f255 1 f151"/>
              <a:gd name="f334" fmla="*/ f256 1 f152"/>
              <a:gd name="f335" fmla="*/ f257 1 f152"/>
              <a:gd name="f336" fmla="*/ f258 1 f152"/>
              <a:gd name="f337" fmla="*/ f259 1 f152"/>
              <a:gd name="f338" fmla="*/ f260 1 f151"/>
              <a:gd name="f339" fmla="*/ f261 1 f152"/>
              <a:gd name="f340" fmla="*/ f262 1 f152"/>
              <a:gd name="f341" fmla="*/ f263 1 f151"/>
              <a:gd name="f342" fmla="*/ f264 1 f152"/>
              <a:gd name="f343" fmla="*/ f265 1 f151"/>
              <a:gd name="f344" fmla="*/ f266 1 f152"/>
              <a:gd name="f345" fmla="*/ f267 1 f151"/>
              <a:gd name="f346" fmla="*/ f268 1 f152"/>
              <a:gd name="f347" fmla="*/ f269 1 f151"/>
              <a:gd name="f348" fmla="*/ f270 1 f152"/>
              <a:gd name="f349" fmla="*/ f271 1 f152"/>
              <a:gd name="f350" fmla="*/ f272 1 f151"/>
              <a:gd name="f351" fmla="*/ f273 1 f152"/>
              <a:gd name="f352" fmla="*/ f274 1 f151"/>
              <a:gd name="f353" fmla="*/ f275 1 f151"/>
              <a:gd name="f354" fmla="*/ f276 1 f152"/>
              <a:gd name="f355" fmla="*/ f277 1 f151"/>
              <a:gd name="f356" fmla="*/ f278 1 f151"/>
              <a:gd name="f357" fmla="*/ f279 1 f151"/>
              <a:gd name="f358" fmla="*/ f280 1 f152"/>
              <a:gd name="f359" fmla="*/ f281 1 f151"/>
              <a:gd name="f360" fmla="*/ f282 1 f152"/>
              <a:gd name="f361" fmla="*/ f283 1 f151"/>
              <a:gd name="f362" fmla="*/ f284 1 f152"/>
              <a:gd name="f363" fmla="*/ f285 1 f151"/>
              <a:gd name="f364" fmla="*/ f286 1 f152"/>
              <a:gd name="f365" fmla="*/ f287 1 f152"/>
              <a:gd name="f366" fmla="*/ f288 1 f151"/>
              <a:gd name="f367" fmla="*/ f289 1 f152"/>
              <a:gd name="f368" fmla="*/ f290 1 f151"/>
              <a:gd name="f369" fmla="*/ f291 1 f152"/>
              <a:gd name="f370" fmla="*/ f292 1 f151"/>
              <a:gd name="f371" fmla="*/ f293 1 f152"/>
              <a:gd name="f372" fmla="*/ f294 1 f152"/>
              <a:gd name="f373" fmla="*/ f295 1 f151"/>
              <a:gd name="f374" fmla="*/ f296 1 f151"/>
              <a:gd name="f375" fmla="*/ f297 1 f151"/>
              <a:gd name="f376" fmla="*/ f298 1 f152"/>
              <a:gd name="f377" fmla="*/ f299 1 f152"/>
              <a:gd name="f378" fmla="*/ f300 1 f152"/>
              <a:gd name="f379" fmla="*/ f301 1 f152"/>
              <a:gd name="f380" fmla="*/ f302 f142 1"/>
              <a:gd name="f381" fmla="*/ f303 f142 1"/>
              <a:gd name="f382" fmla="*/ f305 f143 1"/>
              <a:gd name="f383" fmla="*/ f304 f143 1"/>
              <a:gd name="f384" fmla="*/ f306 f142 1"/>
              <a:gd name="f385" fmla="*/ f307 f143 1"/>
              <a:gd name="f386" fmla="*/ f308 f142 1"/>
              <a:gd name="f387" fmla="*/ f309 f143 1"/>
              <a:gd name="f388" fmla="*/ f310 f142 1"/>
              <a:gd name="f389" fmla="*/ f311 f143 1"/>
              <a:gd name="f390" fmla="*/ f312 f142 1"/>
              <a:gd name="f391" fmla="*/ f313 f143 1"/>
              <a:gd name="f392" fmla="*/ f314 f142 1"/>
              <a:gd name="f393" fmla="*/ f315 f143 1"/>
              <a:gd name="f394" fmla="*/ f316 f142 1"/>
              <a:gd name="f395" fmla="*/ f317 f143 1"/>
              <a:gd name="f396" fmla="*/ f318 f142 1"/>
              <a:gd name="f397" fmla="*/ f319 f143 1"/>
              <a:gd name="f398" fmla="*/ f320 f142 1"/>
              <a:gd name="f399" fmla="*/ f321 f142 1"/>
              <a:gd name="f400" fmla="*/ f322 f142 1"/>
              <a:gd name="f401" fmla="*/ f323 f143 1"/>
              <a:gd name="f402" fmla="*/ f324 f142 1"/>
              <a:gd name="f403" fmla="*/ f325 f143 1"/>
              <a:gd name="f404" fmla="*/ f326 f142 1"/>
              <a:gd name="f405" fmla="*/ f327 f143 1"/>
              <a:gd name="f406" fmla="*/ f328 f143 1"/>
              <a:gd name="f407" fmla="*/ f329 f142 1"/>
              <a:gd name="f408" fmla="*/ f330 f143 1"/>
              <a:gd name="f409" fmla="*/ f331 f142 1"/>
              <a:gd name="f410" fmla="*/ f332 f143 1"/>
              <a:gd name="f411" fmla="*/ f333 f142 1"/>
              <a:gd name="f412" fmla="*/ f334 f143 1"/>
              <a:gd name="f413" fmla="*/ f335 f143 1"/>
              <a:gd name="f414" fmla="*/ f336 f143 1"/>
              <a:gd name="f415" fmla="*/ f337 f143 1"/>
              <a:gd name="f416" fmla="*/ f338 f142 1"/>
              <a:gd name="f417" fmla="*/ f339 f143 1"/>
              <a:gd name="f418" fmla="*/ f340 f143 1"/>
              <a:gd name="f419" fmla="*/ f341 f142 1"/>
              <a:gd name="f420" fmla="*/ f342 f143 1"/>
              <a:gd name="f421" fmla="*/ f343 f142 1"/>
              <a:gd name="f422" fmla="*/ f344 f143 1"/>
              <a:gd name="f423" fmla="*/ f345 f142 1"/>
              <a:gd name="f424" fmla="*/ f346 f143 1"/>
              <a:gd name="f425" fmla="*/ f347 f142 1"/>
              <a:gd name="f426" fmla="*/ f348 f143 1"/>
              <a:gd name="f427" fmla="*/ f349 f143 1"/>
              <a:gd name="f428" fmla="*/ f350 f142 1"/>
              <a:gd name="f429" fmla="*/ f351 f143 1"/>
              <a:gd name="f430" fmla="*/ f352 f142 1"/>
              <a:gd name="f431" fmla="*/ f353 f142 1"/>
              <a:gd name="f432" fmla="*/ f354 f143 1"/>
              <a:gd name="f433" fmla="*/ f355 f142 1"/>
              <a:gd name="f434" fmla="*/ f356 f142 1"/>
              <a:gd name="f435" fmla="*/ f357 f142 1"/>
              <a:gd name="f436" fmla="*/ f358 f143 1"/>
              <a:gd name="f437" fmla="*/ f359 f142 1"/>
              <a:gd name="f438" fmla="*/ f360 f143 1"/>
              <a:gd name="f439" fmla="*/ f361 f142 1"/>
              <a:gd name="f440" fmla="*/ f362 f143 1"/>
              <a:gd name="f441" fmla="*/ f363 f142 1"/>
              <a:gd name="f442" fmla="*/ f364 f143 1"/>
              <a:gd name="f443" fmla="*/ f365 f143 1"/>
              <a:gd name="f444" fmla="*/ f366 f142 1"/>
              <a:gd name="f445" fmla="*/ f367 f143 1"/>
              <a:gd name="f446" fmla="*/ f368 f142 1"/>
              <a:gd name="f447" fmla="*/ f369 f143 1"/>
              <a:gd name="f448" fmla="*/ f370 f142 1"/>
              <a:gd name="f449" fmla="*/ f371 f143 1"/>
              <a:gd name="f450" fmla="*/ f372 f143 1"/>
              <a:gd name="f451" fmla="*/ f373 f142 1"/>
              <a:gd name="f452" fmla="*/ f374 f142 1"/>
              <a:gd name="f453" fmla="*/ f375 f142 1"/>
              <a:gd name="f454" fmla="*/ f376 f143 1"/>
              <a:gd name="f455" fmla="*/ f377 f143 1"/>
              <a:gd name="f456" fmla="*/ f378 f143 1"/>
              <a:gd name="f457" fmla="*/ f379 f14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27">
                <a:pos x="f384" y="f385"/>
              </a:cxn>
              <a:cxn ang="f227">
                <a:pos x="f386" y="f387"/>
              </a:cxn>
              <a:cxn ang="f227">
                <a:pos x="f388" y="f389"/>
              </a:cxn>
              <a:cxn ang="f227">
                <a:pos x="f390" y="f391"/>
              </a:cxn>
              <a:cxn ang="f227">
                <a:pos x="f392" y="f393"/>
              </a:cxn>
              <a:cxn ang="f227">
                <a:pos x="f394" y="f395"/>
              </a:cxn>
              <a:cxn ang="f227">
                <a:pos x="f396" y="f397"/>
              </a:cxn>
              <a:cxn ang="f227">
                <a:pos x="f398" y="f397"/>
              </a:cxn>
              <a:cxn ang="f227">
                <a:pos x="f399" y="f391"/>
              </a:cxn>
              <a:cxn ang="f227">
                <a:pos x="f400" y="f401"/>
              </a:cxn>
              <a:cxn ang="f227">
                <a:pos x="f402" y="f403"/>
              </a:cxn>
              <a:cxn ang="f227">
                <a:pos x="f404" y="f405"/>
              </a:cxn>
              <a:cxn ang="f227">
                <a:pos x="f394" y="f406"/>
              </a:cxn>
              <a:cxn ang="f227">
                <a:pos x="f407" y="f408"/>
              </a:cxn>
              <a:cxn ang="f227">
                <a:pos x="f409" y="f410"/>
              </a:cxn>
              <a:cxn ang="f227">
                <a:pos x="f411" y="f412"/>
              </a:cxn>
              <a:cxn ang="f227">
                <a:pos x="f396" y="f413"/>
              </a:cxn>
              <a:cxn ang="f227">
                <a:pos x="f394" y="f414"/>
              </a:cxn>
              <a:cxn ang="f227">
                <a:pos x="f392" y="f415"/>
              </a:cxn>
              <a:cxn ang="f227">
                <a:pos x="f390" y="f413"/>
              </a:cxn>
              <a:cxn ang="f227">
                <a:pos x="f416" y="f417"/>
              </a:cxn>
              <a:cxn ang="f227">
                <a:pos x="f386" y="f418"/>
              </a:cxn>
              <a:cxn ang="f227">
                <a:pos x="f419" y="f420"/>
              </a:cxn>
              <a:cxn ang="f227">
                <a:pos x="f421" y="f422"/>
              </a:cxn>
              <a:cxn ang="f227">
                <a:pos x="f423" y="f424"/>
              </a:cxn>
              <a:cxn ang="f227">
                <a:pos x="f425" y="f426"/>
              </a:cxn>
              <a:cxn ang="f227">
                <a:pos x="f423" y="f427"/>
              </a:cxn>
              <a:cxn ang="f227">
                <a:pos x="f428" y="f429"/>
              </a:cxn>
              <a:cxn ang="f227">
                <a:pos x="f430" y="f413"/>
              </a:cxn>
              <a:cxn ang="f227">
                <a:pos x="f431" y="f432"/>
              </a:cxn>
              <a:cxn ang="f227">
                <a:pos x="f433" y="f414"/>
              </a:cxn>
              <a:cxn ang="f227">
                <a:pos x="f434" y="f413"/>
              </a:cxn>
              <a:cxn ang="f227">
                <a:pos x="f435" y="f436"/>
              </a:cxn>
              <a:cxn ang="f227">
                <a:pos x="f437" y="f438"/>
              </a:cxn>
              <a:cxn ang="f227">
                <a:pos x="f439" y="f440"/>
              </a:cxn>
              <a:cxn ang="f227">
                <a:pos x="f433" y="f406"/>
              </a:cxn>
              <a:cxn ang="f227">
                <a:pos x="f441" y="f405"/>
              </a:cxn>
              <a:cxn ang="f227">
                <a:pos x="f439" y="f442"/>
              </a:cxn>
              <a:cxn ang="f227">
                <a:pos x="f431" y="f443"/>
              </a:cxn>
              <a:cxn ang="f227">
                <a:pos x="f444" y="f445"/>
              </a:cxn>
              <a:cxn ang="f227">
                <a:pos x="f446" y="f447"/>
              </a:cxn>
              <a:cxn ang="f227">
                <a:pos x="f448" y="f449"/>
              </a:cxn>
              <a:cxn ang="f227">
                <a:pos x="f433" y="f450"/>
              </a:cxn>
              <a:cxn ang="f227">
                <a:pos x="f451" y="f387"/>
              </a:cxn>
              <a:cxn ang="f227">
                <a:pos x="f452" y="f391"/>
              </a:cxn>
              <a:cxn ang="f227">
                <a:pos x="f453" y="f454"/>
              </a:cxn>
              <a:cxn ang="f227">
                <a:pos x="f423" y="f455"/>
              </a:cxn>
              <a:cxn ang="f227">
                <a:pos x="f425" y="f456"/>
              </a:cxn>
              <a:cxn ang="f227">
                <a:pos x="f384" y="f457"/>
              </a:cxn>
            </a:cxnLst>
            <a:rect l="f380" t="f383" r="f381" b="f382"/>
            <a:pathLst>
              <a:path w="155" h="136">
                <a:moveTo>
                  <a:pt x="f8" y="f9"/>
                </a:moveTo>
                <a:cubicBezTo>
                  <a:pt x="f8" y="f10"/>
                  <a:pt x="f8" y="f11"/>
                  <a:pt x="f8" y="f12"/>
                </a:cubicBezTo>
                <a:cubicBezTo>
                  <a:pt x="f8" y="f13"/>
                  <a:pt x="f8" y="f14"/>
                  <a:pt x="f8" y="f15"/>
                </a:cubicBezTo>
                <a:cubicBezTo>
                  <a:pt x="f8" y="f16"/>
                  <a:pt x="f17" y="f18"/>
                  <a:pt x="f19" y="f20"/>
                </a:cubicBezTo>
                <a:cubicBezTo>
                  <a:pt x="f21" y="f15"/>
                  <a:pt x="f22" y="f23"/>
                  <a:pt x="f24" y="f25"/>
                </a:cubicBezTo>
                <a:cubicBezTo>
                  <a:pt x="f26" y="f27"/>
                  <a:pt x="f28" y="f29"/>
                  <a:pt x="f28" y="f30"/>
                </a:cubicBezTo>
                <a:cubicBezTo>
                  <a:pt x="f28" y="f31"/>
                  <a:pt x="f22" y="f32"/>
                  <a:pt x="f24" y="f33"/>
                </a:cubicBezTo>
                <a:cubicBezTo>
                  <a:pt x="f26" y="f34"/>
                  <a:pt x="f35" y="f36"/>
                  <a:pt x="f37" y="f34"/>
                </a:cubicBezTo>
                <a:cubicBezTo>
                  <a:pt x="f38" y="f39"/>
                  <a:pt x="f40" y="f32"/>
                  <a:pt x="f40" y="f13"/>
                </a:cubicBezTo>
                <a:cubicBezTo>
                  <a:pt x="f41" y="f42"/>
                  <a:pt x="f38" y="f29"/>
                  <a:pt x="f35" y="f27"/>
                </a:cubicBezTo>
                <a:cubicBezTo>
                  <a:pt x="f43" y="f27"/>
                  <a:pt x="f44" y="f14"/>
                  <a:pt x="f44" y="f45"/>
                </a:cubicBezTo>
                <a:cubicBezTo>
                  <a:pt x="f24" y="f46"/>
                  <a:pt x="f28" y="f47"/>
                  <a:pt x="f48" y="f49"/>
                </a:cubicBezTo>
                <a:cubicBezTo>
                  <a:pt x="f50" y="f18"/>
                  <a:pt x="f21" y="f51"/>
                  <a:pt x="f24" y="f52"/>
                </a:cubicBezTo>
                <a:cubicBezTo>
                  <a:pt x="f37" y="f15"/>
                  <a:pt x="f53" y="f54"/>
                  <a:pt x="f55" y="f56"/>
                </a:cubicBezTo>
                <a:cubicBezTo>
                  <a:pt x="f57" y="f31"/>
                  <a:pt x="f57" y="f58"/>
                  <a:pt x="f57" y="f59"/>
                </a:cubicBezTo>
                <a:cubicBezTo>
                  <a:pt x="f60" y="f36"/>
                  <a:pt x="f55" y="f10"/>
                  <a:pt x="f61" y="f62"/>
                </a:cubicBezTo>
                <a:cubicBezTo>
                  <a:pt x="f63" y="f7"/>
                  <a:pt x="f64" y="f7"/>
                  <a:pt x="f65" y="f66"/>
                </a:cubicBezTo>
                <a:cubicBezTo>
                  <a:pt x="f67" y="f11"/>
                  <a:pt x="f68" y="f33"/>
                  <a:pt x="f69" y="f58"/>
                </a:cubicBezTo>
                <a:cubicBezTo>
                  <a:pt x="f65" y="f30"/>
                  <a:pt x="f70" y="f71"/>
                  <a:pt x="f72" y="f30"/>
                </a:cubicBezTo>
                <a:cubicBezTo>
                  <a:pt x="f73" y="f42"/>
                  <a:pt x="f74" y="f42"/>
                  <a:pt x="f57" y="f29"/>
                </a:cubicBezTo>
                <a:cubicBezTo>
                  <a:pt x="f75" y="f76"/>
                  <a:pt x="f77" y="f15"/>
                  <a:pt x="f43" y="f52"/>
                </a:cubicBezTo>
                <a:cubicBezTo>
                  <a:pt x="f78" y="f79"/>
                  <a:pt x="f78" y="f80"/>
                  <a:pt x="f78" y="f81"/>
                </a:cubicBezTo>
                <a:cubicBezTo>
                  <a:pt x="f43" y="f81"/>
                  <a:pt x="f35" y="f82"/>
                  <a:pt x="f83" y="f82"/>
                </a:cubicBezTo>
                <a:cubicBezTo>
                  <a:pt x="f77" y="f84"/>
                  <a:pt x="f85" y="f80"/>
                  <a:pt x="f86" y="f52"/>
                </a:cubicBezTo>
                <a:cubicBezTo>
                  <a:pt x="f87" y="f51"/>
                  <a:pt x="f88" y="f18"/>
                  <a:pt x="f89" y="f16"/>
                </a:cubicBezTo>
                <a:cubicBezTo>
                  <a:pt x="f60" y="f15"/>
                  <a:pt x="f57" y="f90"/>
                  <a:pt x="f61" y="f90"/>
                </a:cubicBezTo>
                <a:cubicBezTo>
                  <a:pt x="f72" y="f47"/>
                  <a:pt x="f91" y="f15"/>
                  <a:pt x="f92" y="f49"/>
                </a:cubicBezTo>
                <a:cubicBezTo>
                  <a:pt x="f70" y="f20"/>
                  <a:pt x="f91" y="f52"/>
                  <a:pt x="f93" y="f80"/>
                </a:cubicBezTo>
                <a:cubicBezTo>
                  <a:pt x="f72" y="f82"/>
                  <a:pt x="f73" y="f81"/>
                  <a:pt x="f55" y="f80"/>
                </a:cubicBezTo>
                <a:cubicBezTo>
                  <a:pt x="f60" y="f79"/>
                  <a:pt x="f88" y="f79"/>
                  <a:pt x="f87" y="f79"/>
                </a:cubicBezTo>
                <a:cubicBezTo>
                  <a:pt x="f53" y="f84"/>
                  <a:pt x="f77" y="f82"/>
                  <a:pt x="f83" y="f94"/>
                </a:cubicBezTo>
                <a:cubicBezTo>
                  <a:pt x="f35" y="f94"/>
                  <a:pt x="f95" y="f96"/>
                  <a:pt x="f95" y="f97"/>
                </a:cubicBezTo>
                <a:cubicBezTo>
                  <a:pt x="f35" y="f98"/>
                  <a:pt x="f37" y="f99"/>
                  <a:pt x="f100" y="f99"/>
                </a:cubicBezTo>
                <a:cubicBezTo>
                  <a:pt x="f86" y="f101"/>
                  <a:pt x="f102" y="f101"/>
                  <a:pt x="f103" y="f99"/>
                </a:cubicBezTo>
                <a:cubicBezTo>
                  <a:pt x="f65" y="f99"/>
                  <a:pt x="f69" y="f97"/>
                  <a:pt x="f104" y="f105"/>
                </a:cubicBezTo>
                <a:cubicBezTo>
                  <a:pt x="f68" y="f81"/>
                  <a:pt x="f106" y="f80"/>
                  <a:pt x="f107" y="f84"/>
                </a:cubicBezTo>
                <a:cubicBezTo>
                  <a:pt x="f108" y="f81"/>
                  <a:pt x="f109" y="f110"/>
                  <a:pt x="f111" y="f98"/>
                </a:cubicBezTo>
                <a:cubicBezTo>
                  <a:pt x="f5" y="f112"/>
                  <a:pt x="f109" y="f50"/>
                  <a:pt x="f113" y="f22"/>
                </a:cubicBezTo>
                <a:cubicBezTo>
                  <a:pt x="f114" y="f26"/>
                  <a:pt x="f68" y="f28"/>
                  <a:pt x="f69" y="f115"/>
                </a:cubicBezTo>
                <a:cubicBezTo>
                  <a:pt x="f116" y="f17"/>
                  <a:pt x="f65" y="f17"/>
                  <a:pt x="f64" y="f17"/>
                </a:cubicBezTo>
                <a:cubicBezTo>
                  <a:pt x="f61" y="f17"/>
                  <a:pt x="f86" y="f17"/>
                  <a:pt x="f38" y="f17"/>
                </a:cubicBezTo>
                <a:cubicBezTo>
                  <a:pt x="f37" y="f17"/>
                  <a:pt x="f83" y="f112"/>
                  <a:pt x="f95" y="f117"/>
                </a:cubicBezTo>
                <a:cubicBezTo>
                  <a:pt x="f35" y="f115"/>
                  <a:pt x="f83" y="f50"/>
                  <a:pt x="f100" y="f21"/>
                </a:cubicBezTo>
                <a:cubicBezTo>
                  <a:pt x="f77" y="f22"/>
                  <a:pt x="f118" y="f22"/>
                  <a:pt x="f119" y="f24"/>
                </a:cubicBezTo>
                <a:cubicBezTo>
                  <a:pt x="f87" y="f26"/>
                  <a:pt x="f60" y="f44"/>
                  <a:pt x="f120" y="f28"/>
                </a:cubicBezTo>
                <a:cubicBezTo>
                  <a:pt x="f61" y="f48"/>
                  <a:pt x="f93" y="f28"/>
                  <a:pt x="f92" y="f78"/>
                </a:cubicBezTo>
                <a:cubicBezTo>
                  <a:pt x="f121" y="f35"/>
                  <a:pt x="f92" y="f77"/>
                  <a:pt x="f122" y="f41"/>
                </a:cubicBezTo>
                <a:cubicBezTo>
                  <a:pt x="f73" y="f118"/>
                  <a:pt x="f60" y="f40"/>
                  <a:pt x="f89" y="f37"/>
                </a:cubicBezTo>
                <a:cubicBezTo>
                  <a:pt x="f89" y="f43"/>
                  <a:pt x="f86" y="f44"/>
                  <a:pt x="f53" y="f26"/>
                </a:cubicBezTo>
                <a:cubicBezTo>
                  <a:pt x="f40" y="f24"/>
                  <a:pt x="f100" y="f22"/>
                  <a:pt x="f43" y="f21"/>
                </a:cubicBezTo>
                <a:cubicBezTo>
                  <a:pt x="f44" y="f22"/>
                  <a:pt x="f26" y="f24"/>
                  <a:pt x="f43" y="f78"/>
                </a:cubicBezTo>
                <a:cubicBezTo>
                  <a:pt x="f77" y="f38"/>
                  <a:pt x="f75" y="f119"/>
                  <a:pt x="f57" y="f55"/>
                </a:cubicBezTo>
                <a:cubicBezTo>
                  <a:pt x="f74" y="f120"/>
                  <a:pt x="f73" y="f74"/>
                  <a:pt x="f72" y="f57"/>
                </a:cubicBezTo>
                <a:cubicBezTo>
                  <a:pt x="f92" y="f60"/>
                  <a:pt x="f123" y="f57"/>
                  <a:pt x="f69" y="f102"/>
                </a:cubicBezTo>
                <a:cubicBezTo>
                  <a:pt x="f68" y="f93"/>
                  <a:pt x="f67" y="f103"/>
                  <a:pt x="f116" y="f116"/>
                </a:cubicBezTo>
                <a:cubicBezTo>
                  <a:pt x="f64" y="f68"/>
                  <a:pt x="f63" y="f68"/>
                  <a:pt x="f61" y="f104"/>
                </a:cubicBezTo>
                <a:cubicBezTo>
                  <a:pt x="f55" y="f65"/>
                  <a:pt x="f60" y="f70"/>
                  <a:pt x="f57" y="f72"/>
                </a:cubicBezTo>
                <a:cubicBezTo>
                  <a:pt x="f57" y="f102"/>
                  <a:pt x="f55" y="f74"/>
                  <a:pt x="f60" y="f120"/>
                </a:cubicBezTo>
                <a:cubicBezTo>
                  <a:pt x="f53" y="f86"/>
                  <a:pt x="f100" y="f40"/>
                  <a:pt x="f44" y="f95"/>
                </a:cubicBezTo>
                <a:cubicBezTo>
                  <a:pt x="f26" y="f43"/>
                  <a:pt x="f28" y="f43"/>
                  <a:pt x="f48" y="f78"/>
                </a:cubicBezTo>
                <a:cubicBezTo>
                  <a:pt x="f48" y="f95"/>
                  <a:pt x="f21" y="f83"/>
                  <a:pt x="f48" y="f37"/>
                </a:cubicBezTo>
                <a:cubicBezTo>
                  <a:pt x="f22" y="f77"/>
                  <a:pt x="f28" y="f118"/>
                  <a:pt x="f24" y="f119"/>
                </a:cubicBezTo>
                <a:cubicBezTo>
                  <a:pt x="f44" y="f87"/>
                  <a:pt x="f78" y="f89"/>
                  <a:pt x="f83" y="f60"/>
                </a:cubicBezTo>
                <a:cubicBezTo>
                  <a:pt x="f40" y="f55"/>
                  <a:pt x="f41" y="f61"/>
                  <a:pt x="f40" y="f63"/>
                </a:cubicBezTo>
                <a:cubicBezTo>
                  <a:pt x="f38" y="f92"/>
                  <a:pt x="f35" y="f121"/>
                  <a:pt x="f44" y="f92"/>
                </a:cubicBezTo>
                <a:cubicBezTo>
                  <a:pt x="f22" y="f91"/>
                  <a:pt x="f21" y="f102"/>
                  <a:pt x="f28" y="f74"/>
                </a:cubicBezTo>
                <a:cubicBezTo>
                  <a:pt x="f44" y="f60"/>
                  <a:pt x="f24" y="f87"/>
                  <a:pt x="f28" y="f119"/>
                </a:cubicBezTo>
                <a:cubicBezTo>
                  <a:pt x="f48" y="f118"/>
                  <a:pt x="f21" y="f77"/>
                  <a:pt x="f50" y="f37"/>
                </a:cubicBezTo>
                <a:cubicBezTo>
                  <a:pt x="f19" y="f83"/>
                  <a:pt x="f117" y="f35"/>
                  <a:pt x="f112" y="f35"/>
                </a:cubicBezTo>
                <a:cubicBezTo>
                  <a:pt x="f112" y="f35"/>
                  <a:pt x="f8" y="f37"/>
                  <a:pt x="f8" y="f100"/>
                </a:cubicBezTo>
                <a:cubicBezTo>
                  <a:pt x="f8" y="f87"/>
                  <a:pt x="f8" y="f102"/>
                  <a:pt x="f8" y="f123"/>
                </a:cubicBezTo>
                <a:cubicBezTo>
                  <a:pt x="f8" y="f65"/>
                  <a:pt x="f112" y="f69"/>
                  <a:pt x="f117" y="f104"/>
                </a:cubicBezTo>
                <a:cubicBezTo>
                  <a:pt x="f48" y="f124"/>
                  <a:pt x="f24" y="f125"/>
                  <a:pt x="f28" y="f126"/>
                </a:cubicBezTo>
                <a:cubicBezTo>
                  <a:pt x="f48" y="f127"/>
                  <a:pt x="f115" y="f5"/>
                  <a:pt x="f101" y="f5"/>
                </a:cubicBezTo>
                <a:cubicBezTo>
                  <a:pt x="f105" y="f5"/>
                  <a:pt x="f84" y="f127"/>
                  <a:pt x="f80" y="f128"/>
                </a:cubicBezTo>
                <a:cubicBezTo>
                  <a:pt x="f79" y="f125"/>
                  <a:pt x="f81" y="f124"/>
                  <a:pt x="f96" y="f104"/>
                </a:cubicBezTo>
                <a:cubicBezTo>
                  <a:pt x="f97" y="f69"/>
                  <a:pt x="f98" y="f65"/>
                  <a:pt x="f99" y="f103"/>
                </a:cubicBezTo>
                <a:cubicBezTo>
                  <a:pt x="f99" y="f102"/>
                  <a:pt x="f99" y="f87"/>
                  <a:pt x="f99" y="f38"/>
                </a:cubicBezTo>
                <a:cubicBezTo>
                  <a:pt x="f99" y="f37"/>
                  <a:pt x="f97" y="f83"/>
                  <a:pt x="f96" y="f35"/>
                </a:cubicBezTo>
                <a:cubicBezTo>
                  <a:pt x="f105" y="f83"/>
                  <a:pt x="f110" y="f83"/>
                  <a:pt x="f110" y="f100"/>
                </a:cubicBezTo>
                <a:cubicBezTo>
                  <a:pt x="f81" y="f77"/>
                  <a:pt x="f84" y="f118"/>
                  <a:pt x="f80" y="f119"/>
                </a:cubicBezTo>
                <a:cubicBezTo>
                  <a:pt x="f79" y="f87"/>
                  <a:pt x="f51" y="f60"/>
                  <a:pt x="f80" y="f74"/>
                </a:cubicBezTo>
                <a:cubicBezTo>
                  <a:pt x="f82" y="f102"/>
                  <a:pt x="f84" y="f91"/>
                  <a:pt x="f51" y="f92"/>
                </a:cubicBezTo>
                <a:cubicBezTo>
                  <a:pt x="f16" y="f121"/>
                  <a:pt x="f15" y="f70"/>
                  <a:pt x="f47" y="f93"/>
                </a:cubicBezTo>
                <a:cubicBezTo>
                  <a:pt x="f46" y="f102"/>
                  <a:pt x="f129" y="f55"/>
                  <a:pt x="f15" y="f55"/>
                </a:cubicBezTo>
                <a:cubicBezTo>
                  <a:pt x="f51" y="f60"/>
                  <a:pt x="f52" y="f119"/>
                  <a:pt x="f80" y="f40"/>
                </a:cubicBezTo>
                <a:cubicBezTo>
                  <a:pt x="f84" y="f100"/>
                  <a:pt x="f94" y="f35"/>
                  <a:pt x="f84" y="f78"/>
                </a:cubicBezTo>
                <a:cubicBezTo>
                  <a:pt x="f80" y="f78"/>
                  <a:pt x="f130" y="f35"/>
                  <a:pt x="f20" y="f37"/>
                </a:cubicBezTo>
                <a:cubicBezTo>
                  <a:pt x="f47" y="f41"/>
                  <a:pt x="f54" y="f86"/>
                  <a:pt x="f29" y="f57"/>
                </a:cubicBezTo>
                <a:cubicBezTo>
                  <a:pt x="f42" y="f74"/>
                  <a:pt x="f56" y="f61"/>
                  <a:pt x="f42" y="f122"/>
                </a:cubicBezTo>
                <a:cubicBezTo>
                  <a:pt x="f29" y="f70"/>
                  <a:pt x="f42" y="f65"/>
                  <a:pt x="f59" y="f104"/>
                </a:cubicBezTo>
                <a:cubicBezTo>
                  <a:pt x="f39" y="f68"/>
                  <a:pt x="f131" y="f68"/>
                  <a:pt x="f9" y="f116"/>
                </a:cubicBezTo>
                <a:cubicBezTo>
                  <a:pt x="f7" y="f103"/>
                  <a:pt x="f132" y="f93"/>
                  <a:pt x="f62" y="f102"/>
                </a:cubicBezTo>
                <a:cubicBezTo>
                  <a:pt x="f66" y="f57"/>
                  <a:pt x="f133" y="f55"/>
                  <a:pt x="f32" y="f57"/>
                </a:cubicBezTo>
                <a:cubicBezTo>
                  <a:pt x="f58" y="f120"/>
                  <a:pt x="f31" y="f57"/>
                  <a:pt x="f56" y="f55"/>
                </a:cubicBezTo>
                <a:cubicBezTo>
                  <a:pt x="f45" y="f119"/>
                  <a:pt x="f47" y="f38"/>
                  <a:pt x="f18" y="f78"/>
                </a:cubicBezTo>
                <a:cubicBezTo>
                  <a:pt x="f51" y="f24"/>
                  <a:pt x="f51" y="f28"/>
                  <a:pt x="f18" y="f21"/>
                </a:cubicBezTo>
                <a:cubicBezTo>
                  <a:pt x="f15" y="f22"/>
                  <a:pt x="f23" y="f24"/>
                  <a:pt x="f25" y="f78"/>
                </a:cubicBezTo>
                <a:cubicBezTo>
                  <a:pt x="f27" y="f78"/>
                  <a:pt x="f71" y="f95"/>
                  <a:pt x="f71" y="f83"/>
                </a:cubicBezTo>
                <a:cubicBezTo>
                  <a:pt x="f29" y="f38"/>
                  <a:pt x="f42" y="f41"/>
                  <a:pt x="f58" y="f41"/>
                </a:cubicBezTo>
                <a:cubicBezTo>
                  <a:pt x="f32" y="f40"/>
                  <a:pt x="f34" y="f38"/>
                  <a:pt x="f36" y="f37"/>
                </a:cubicBezTo>
                <a:cubicBezTo>
                  <a:pt x="f133" y="f35"/>
                  <a:pt x="f36" y="f44"/>
                  <a:pt x="f39" y="f24"/>
                </a:cubicBezTo>
                <a:cubicBezTo>
                  <a:pt x="f134" y="f48"/>
                  <a:pt x="f13" y="f48"/>
                  <a:pt x="f42" y="f24"/>
                </a:cubicBezTo>
                <a:cubicBezTo>
                  <a:pt x="f29" y="f44"/>
                  <a:pt x="f27" y="f26"/>
                  <a:pt x="f45" y="f24"/>
                </a:cubicBezTo>
                <a:cubicBezTo>
                  <a:pt x="f23" y="f28"/>
                  <a:pt x="f90" y="f48"/>
                  <a:pt x="f15" y="f21"/>
                </a:cubicBezTo>
                <a:cubicBezTo>
                  <a:pt x="f20" y="f50"/>
                  <a:pt x="f18" y="f115"/>
                  <a:pt x="f16" y="f17"/>
                </a:cubicBezTo>
                <a:cubicBezTo>
                  <a:pt x="f45" y="f17"/>
                  <a:pt x="f58" y="f17"/>
                  <a:pt x="f131" y="f17"/>
                </a:cubicBezTo>
                <a:cubicBezTo>
                  <a:pt x="f66" y="f17"/>
                  <a:pt x="f9" y="f112"/>
                  <a:pt x="f62" y="f115"/>
                </a:cubicBezTo>
                <a:cubicBezTo>
                  <a:pt x="f132" y="f22"/>
                  <a:pt x="f135" y="f24"/>
                  <a:pt x="f136" y="f28"/>
                </a:cubicBezTo>
                <a:cubicBezTo>
                  <a:pt x="f137" y="f22"/>
                  <a:pt x="f6" y="f19"/>
                  <a:pt x="f6" y="f101"/>
                </a:cubicBezTo>
                <a:cubicBezTo>
                  <a:pt x="f6" y="f105"/>
                  <a:pt x="f137" y="f81"/>
                  <a:pt x="f136" y="f84"/>
                </a:cubicBezTo>
                <a:cubicBezTo>
                  <a:pt x="f135" y="f80"/>
                  <a:pt x="f132" y="f81"/>
                  <a:pt x="f62" y="f96"/>
                </a:cubicBezTo>
                <a:cubicBezTo>
                  <a:pt x="f9" y="f98"/>
                  <a:pt x="f10" y="f99"/>
                  <a:pt x="f11" y="f99"/>
                </a:cubicBezTo>
                <a:cubicBezTo>
                  <a:pt x="f58" y="f101"/>
                  <a:pt x="f14" y="f99"/>
                  <a:pt x="f15" y="f101"/>
                </a:cubicBezTo>
                <a:cubicBezTo>
                  <a:pt x="f16" y="f101"/>
                  <a:pt x="f20" y="f98"/>
                  <a:pt x="f20" y="f105"/>
                </a:cubicBezTo>
                <a:cubicBezTo>
                  <a:pt x="f138" y="f82"/>
                  <a:pt x="f23" y="f84"/>
                  <a:pt x="f25" y="f79"/>
                </a:cubicBezTo>
                <a:cubicBezTo>
                  <a:pt x="f71" y="f79"/>
                  <a:pt x="f30" y="f80"/>
                  <a:pt x="f42" y="f80"/>
                </a:cubicBezTo>
                <a:cubicBezTo>
                  <a:pt x="f13" y="f81"/>
                  <a:pt x="f134" y="f82"/>
                  <a:pt x="f39" y="f80"/>
                </a:cubicBezTo>
                <a:cubicBezTo>
                  <a:pt x="f36" y="f52"/>
                  <a:pt x="f133" y="f20"/>
                  <a:pt x="f36" y="f49"/>
                </a:cubicBezTo>
                <a:cubicBezTo>
                  <a:pt x="f34" y="f15"/>
                  <a:pt x="f134" y="f47"/>
                  <a:pt x="f58" y="f90"/>
                </a:cubicBezTo>
                <a:cubicBezTo>
                  <a:pt x="f42" y="f90"/>
                  <a:pt x="f29" y="f15"/>
                  <a:pt x="f71" y="f16"/>
                </a:cubicBezTo>
                <a:cubicBezTo>
                  <a:pt x="f27" y="f18"/>
                  <a:pt x="f25" y="f51"/>
                  <a:pt x="f45" y="f52"/>
                </a:cubicBezTo>
                <a:cubicBezTo>
                  <a:pt x="f46" y="f80"/>
                  <a:pt x="f47" y="f81"/>
                  <a:pt x="f49" y="f82"/>
                </a:cubicBezTo>
                <a:cubicBezTo>
                  <a:pt x="f16" y="f82"/>
                  <a:pt x="f18" y="f82"/>
                  <a:pt x="f130" y="f81"/>
                </a:cubicBezTo>
                <a:cubicBezTo>
                  <a:pt x="f51" y="f84"/>
                  <a:pt x="f130" y="f79"/>
                  <a:pt x="f130" y="f52"/>
                </a:cubicBezTo>
                <a:cubicBezTo>
                  <a:pt x="f47" y="f15"/>
                  <a:pt x="f45" y="f76"/>
                  <a:pt x="f56" y="f29"/>
                </a:cubicBezTo>
                <a:cubicBezTo>
                  <a:pt x="f31" y="f30"/>
                  <a:pt x="f59" y="f30"/>
                  <a:pt x="f134" y="f30"/>
                </a:cubicBezTo>
                <a:cubicBezTo>
                  <a:pt x="f133" y="f29"/>
                  <a:pt x="f10" y="f30"/>
                  <a:pt x="f62" y="f13"/>
                </a:cubicBezTo>
                <a:cubicBezTo>
                  <a:pt x="f132" y="f134"/>
                  <a:pt x="f132" y="f36"/>
                  <a:pt x="f62" y="f131"/>
                </a:cubicBezTo>
                <a:cubicBezTo>
                  <a:pt x="f66" y="f62"/>
                  <a:pt x="f12" y="f7"/>
                  <a:pt x="f33" y="f139"/>
                </a:cubicBezTo>
                <a:cubicBezTo>
                  <a:pt x="f56" y="f62"/>
                  <a:pt x="f29" y="f12"/>
                  <a:pt x="f42" y="f32"/>
                </a:cubicBezTo>
                <a:cubicBezTo>
                  <a:pt x="f56" y="f13"/>
                  <a:pt x="f42" y="f56"/>
                  <a:pt x="f29" y="f30"/>
                </a:cubicBezTo>
                <a:cubicBezTo>
                  <a:pt x="f76" y="f54"/>
                  <a:pt x="f15" y="f138"/>
                  <a:pt x="f51" y="f130"/>
                </a:cubicBezTo>
                <a:cubicBezTo>
                  <a:pt x="f52" y="f51"/>
                  <a:pt x="f80" y="f51"/>
                  <a:pt x="f84" y="f51"/>
                </a:cubicBezTo>
                <a:cubicBezTo>
                  <a:pt x="f84" y="f130"/>
                  <a:pt x="f81" y="f20"/>
                  <a:pt x="f81" y="f49"/>
                </a:cubicBezTo>
                <a:cubicBezTo>
                  <a:pt x="f84" y="f138"/>
                  <a:pt x="f80" y="f129"/>
                  <a:pt x="f52" y="f23"/>
                </a:cubicBezTo>
                <a:cubicBezTo>
                  <a:pt x="f51" y="f14"/>
                  <a:pt x="f130" y="f71"/>
                  <a:pt x="f49" y="f71"/>
                </a:cubicBezTo>
                <a:cubicBezTo>
                  <a:pt x="f90" y="f71"/>
                  <a:pt x="f46" y="f31"/>
                  <a:pt x="f90" y="f32"/>
                </a:cubicBezTo>
                <a:cubicBezTo>
                  <a:pt x="f138" y="f34"/>
                  <a:pt x="f16" y="f133"/>
                  <a:pt x="f130" y="f36"/>
                </a:cubicBezTo>
                <a:cubicBezTo>
                  <a:pt x="f80" y="f39"/>
                  <a:pt x="f82" y="f58"/>
                  <a:pt x="f80" y="f56"/>
                </a:cubicBezTo>
                <a:cubicBezTo>
                  <a:pt x="f51" y="f71"/>
                  <a:pt x="f79" y="f14"/>
                  <a:pt x="f80" y="f23"/>
                </a:cubicBezTo>
                <a:cubicBezTo>
                  <a:pt x="f84" y="f129"/>
                  <a:pt x="f81" y="f138"/>
                  <a:pt x="f110" y="f49"/>
                </a:cubicBezTo>
                <a:cubicBezTo>
                  <a:pt x="f110" y="f16"/>
                  <a:pt x="f105" y="f20"/>
                  <a:pt x="f96" y="f20"/>
                </a:cubicBezTo>
                <a:cubicBezTo>
                  <a:pt x="f97" y="f16"/>
                  <a:pt x="f99" y="f49"/>
                  <a:pt x="f99" y="f140"/>
                </a:cubicBezTo>
                <a:cubicBezTo>
                  <a:pt x="f99" y="f45"/>
                  <a:pt x="f99" y="f13"/>
                  <a:pt x="f99" y="f133"/>
                </a:cubicBezTo>
                <a:cubicBezTo>
                  <a:pt x="f99" y="f11"/>
                  <a:pt x="f99" y="f10"/>
                  <a:pt x="f99" y="f9"/>
                </a:cubicBezTo>
                <a:cubicBezTo>
                  <a:pt x="f101" y="f9"/>
                  <a:pt x="f101" y="f9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80" name="Freeform 185">
            <a:extLst>
              <a:ext uri="{FF2B5EF4-FFF2-40B4-BE49-F238E27FC236}">
                <a16:creationId xmlns:a16="http://schemas.microsoft.com/office/drawing/2014/main" id="{FD8FCF01-A8A1-C1BF-6FDD-DB7BE3FECE7D}"/>
              </a:ext>
            </a:extLst>
          </p:cNvPr>
          <p:cNvSpPr/>
          <p:nvPr/>
        </p:nvSpPr>
        <p:spPr>
          <a:xfrm>
            <a:off x="242306" y="3352803"/>
            <a:ext cx="1384301" cy="140811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59"/>
              <a:gd name="f7" fmla="val 160"/>
              <a:gd name="f8" fmla="val 89"/>
              <a:gd name="f9" fmla="val 154"/>
              <a:gd name="f10" fmla="val 140"/>
              <a:gd name="f11" fmla="val 126"/>
              <a:gd name="f12" fmla="val 113"/>
              <a:gd name="f13" fmla="val 85"/>
              <a:gd name="f14" fmla="val 110"/>
              <a:gd name="f15" fmla="val 83"/>
              <a:gd name="f16" fmla="val 81"/>
              <a:gd name="f17" fmla="val 115"/>
              <a:gd name="f18" fmla="val 80"/>
              <a:gd name="f19" fmla="val 118"/>
              <a:gd name="f20" fmla="val 79"/>
              <a:gd name="f21" fmla="val 122"/>
              <a:gd name="f22" fmla="val 77"/>
              <a:gd name="f23" fmla="val 125"/>
              <a:gd name="f24" fmla="val 75"/>
              <a:gd name="f25" fmla="val 129"/>
              <a:gd name="f26" fmla="val 132"/>
              <a:gd name="f27" fmla="val 78"/>
              <a:gd name="f28" fmla="val 135"/>
              <a:gd name="f29" fmla="val 139"/>
              <a:gd name="f30" fmla="val 145"/>
              <a:gd name="f31" fmla="val 74"/>
              <a:gd name="f32" fmla="val 147"/>
              <a:gd name="f33" fmla="val 70"/>
              <a:gd name="f34" fmla="val 149"/>
              <a:gd name="f35" fmla="val 64"/>
              <a:gd name="f36" fmla="val 62"/>
              <a:gd name="f37" fmla="val 142"/>
              <a:gd name="f38" fmla="val 61"/>
              <a:gd name="f39" fmla="val 138"/>
              <a:gd name="f40" fmla="val 63"/>
              <a:gd name="f41" fmla="val 68"/>
              <a:gd name="f42" fmla="val 131"/>
              <a:gd name="f43" fmla="val 73"/>
              <a:gd name="f44" fmla="val 127"/>
              <a:gd name="f45" fmla="val 76"/>
              <a:gd name="f46" fmla="val 124"/>
              <a:gd name="f47" fmla="val 120"/>
              <a:gd name="f48" fmla="val 116"/>
              <a:gd name="f49" fmla="val 111"/>
              <a:gd name="f50" fmla="val 109"/>
              <a:gd name="f51" fmla="val 108"/>
              <a:gd name="f52" fmla="val 66"/>
              <a:gd name="f53" fmla="val 56"/>
              <a:gd name="f54" fmla="val 48"/>
              <a:gd name="f55" fmla="val 136"/>
              <a:gd name="f56" fmla="val 47"/>
              <a:gd name="f57" fmla="val 137"/>
              <a:gd name="f58" fmla="val 49"/>
              <a:gd name="f59" fmla="val 153"/>
              <a:gd name="f60" fmla="val 43"/>
              <a:gd name="f61" fmla="val 156"/>
              <a:gd name="f62" fmla="val 38"/>
              <a:gd name="f63" fmla="val 32"/>
              <a:gd name="f64" fmla="val 28"/>
              <a:gd name="f65" fmla="val 23"/>
              <a:gd name="f66" fmla="val 22"/>
              <a:gd name="f67" fmla="val 25"/>
              <a:gd name="f68" fmla="val 31"/>
              <a:gd name="f69" fmla="val 133"/>
              <a:gd name="f70" fmla="val 40"/>
              <a:gd name="f71" fmla="val 134"/>
              <a:gd name="f72" fmla="val 42"/>
              <a:gd name="f73" fmla="val 54"/>
              <a:gd name="f74" fmla="val 105"/>
              <a:gd name="f75" fmla="val 103"/>
              <a:gd name="f76" fmla="val 102"/>
              <a:gd name="f77" fmla="val 72"/>
              <a:gd name="f78" fmla="val 101"/>
              <a:gd name="f79" fmla="val 71"/>
              <a:gd name="f80" fmla="val 100"/>
              <a:gd name="f81" fmla="val 65"/>
              <a:gd name="f82" fmla="val 59"/>
              <a:gd name="f83" fmla="val 107"/>
              <a:gd name="f84" fmla="val 52"/>
              <a:gd name="f85" fmla="val 51"/>
              <a:gd name="f86" fmla="val 112"/>
              <a:gd name="f87" fmla="val 50"/>
              <a:gd name="f88" fmla="val 119"/>
              <a:gd name="f89" fmla="val 39"/>
              <a:gd name="f90" fmla="val 36"/>
              <a:gd name="f91" fmla="val 34"/>
              <a:gd name="f92" fmla="val 33"/>
              <a:gd name="f93" fmla="val 37"/>
              <a:gd name="f94" fmla="val 104"/>
              <a:gd name="f95" fmla="val 44"/>
              <a:gd name="f96" fmla="val 106"/>
              <a:gd name="f97" fmla="val 58"/>
              <a:gd name="f98" fmla="val 67"/>
              <a:gd name="f99" fmla="val 99"/>
              <a:gd name="f100" fmla="val 69"/>
              <a:gd name="f101" fmla="val 97"/>
              <a:gd name="f102" fmla="val 95"/>
              <a:gd name="f103" fmla="val 93"/>
              <a:gd name="f104" fmla="val 41"/>
              <a:gd name="f105" fmla="val 29"/>
              <a:gd name="f106" fmla="val 94"/>
              <a:gd name="f107" fmla="val 96"/>
              <a:gd name="f108" fmla="val 21"/>
              <a:gd name="f109" fmla="val 16"/>
              <a:gd name="f110" fmla="val 10"/>
              <a:gd name="f111" fmla="val 4"/>
              <a:gd name="f112" fmla="val 91"/>
              <a:gd name="f113" fmla="val 86"/>
              <a:gd name="f114" fmla="val 26"/>
              <a:gd name="f115" fmla="val 88"/>
              <a:gd name="f116" fmla="val 30"/>
              <a:gd name="f117" fmla="val 90"/>
              <a:gd name="f118" fmla="val 87"/>
              <a:gd name="f119" fmla="val 84"/>
              <a:gd name="f120" fmla="val 60"/>
              <a:gd name="f121" fmla="val 57"/>
              <a:gd name="f122" fmla="val 53"/>
              <a:gd name="f123" fmla="val 46"/>
              <a:gd name="f124" fmla="val 82"/>
              <a:gd name="f125" fmla="val 35"/>
              <a:gd name="f126" fmla="val 45"/>
              <a:gd name="f127" fmla="val 55"/>
              <a:gd name="f128" fmla="val 27"/>
              <a:gd name="f129" fmla="val 24"/>
              <a:gd name="f130" fmla="val 14"/>
              <a:gd name="f131" fmla="val 9"/>
              <a:gd name="f132" fmla="val 1"/>
              <a:gd name="f133" fmla="val 6"/>
              <a:gd name="f134" fmla="val 11"/>
              <a:gd name="f135" fmla="val 17"/>
              <a:gd name="f136" fmla="val 92"/>
              <a:gd name="f137" fmla="val 117"/>
              <a:gd name="f138" fmla="val 114"/>
              <a:gd name="f139" fmla="val 141"/>
              <a:gd name="f140" fmla="val 144"/>
              <a:gd name="f141" fmla="val 158"/>
              <a:gd name="f142" fmla="val 151"/>
              <a:gd name="f143" fmla="val 155"/>
              <a:gd name="f144" fmla="val 150"/>
              <a:gd name="f145" fmla="val 157"/>
              <a:gd name="f146" fmla="val 148"/>
              <a:gd name="f147" fmla="val 123"/>
              <a:gd name="f148" fmla="val 143"/>
              <a:gd name="f149" fmla="val 98"/>
              <a:gd name="f150" fmla="val 152"/>
              <a:gd name="f151" fmla="+- 0 0 -90"/>
              <a:gd name="f152" fmla="*/ f3 1 159"/>
              <a:gd name="f153" fmla="*/ f4 1 160"/>
              <a:gd name="f154" fmla="val f5"/>
              <a:gd name="f155" fmla="val f6"/>
              <a:gd name="f156" fmla="val f7"/>
              <a:gd name="f157" fmla="*/ f151 f0 1"/>
              <a:gd name="f158" fmla="+- f156 0 f154"/>
              <a:gd name="f159" fmla="+- f155 0 f154"/>
              <a:gd name="f160" fmla="*/ f157 1 f2"/>
              <a:gd name="f161" fmla="*/ f159 1 159"/>
              <a:gd name="f162" fmla="*/ f158 1 160"/>
              <a:gd name="f163" fmla="*/ 89 f159 1"/>
              <a:gd name="f164" fmla="*/ 113 f158 1"/>
              <a:gd name="f165" fmla="*/ 77 f159 1"/>
              <a:gd name="f166" fmla="*/ 125 f158 1"/>
              <a:gd name="f167" fmla="*/ 74 f159 1"/>
              <a:gd name="f168" fmla="*/ 147 f158 1"/>
              <a:gd name="f169" fmla="*/ 68 f159 1"/>
              <a:gd name="f170" fmla="*/ 131 f158 1"/>
              <a:gd name="f171" fmla="*/ 80 f159 1"/>
              <a:gd name="f172" fmla="*/ 75 f159 1"/>
              <a:gd name="f173" fmla="*/ 109 f158 1"/>
              <a:gd name="f174" fmla="*/ 48 f159 1"/>
              <a:gd name="f175" fmla="*/ 142 f158 1"/>
              <a:gd name="f176" fmla="*/ 28 f159 1"/>
              <a:gd name="f177" fmla="*/ 156 f158 1"/>
              <a:gd name="f178" fmla="*/ 38 f159 1"/>
              <a:gd name="f179" fmla="*/ 133 f158 1"/>
              <a:gd name="f180" fmla="*/ 105 f158 1"/>
              <a:gd name="f181" fmla="*/ 70 f159 1"/>
              <a:gd name="f182" fmla="*/ 101 f158 1"/>
              <a:gd name="f183" fmla="*/ 51 f159 1"/>
              <a:gd name="f184" fmla="*/ 112 f158 1"/>
              <a:gd name="f185" fmla="*/ 34 f159 1"/>
              <a:gd name="f186" fmla="*/ 115 f158 1"/>
              <a:gd name="f187" fmla="*/ 47 f159 1"/>
              <a:gd name="f188" fmla="*/ 104 f158 1"/>
              <a:gd name="f189" fmla="*/ 67 f159 1"/>
              <a:gd name="f190" fmla="*/ 99 f158 1"/>
              <a:gd name="f191" fmla="*/ 66 f159 1"/>
              <a:gd name="f192" fmla="*/ 93 f158 1"/>
              <a:gd name="f193" fmla="*/ 25 f159 1"/>
              <a:gd name="f194" fmla="*/ 96 f158 1"/>
              <a:gd name="f195" fmla="*/ 0 f159 1"/>
              <a:gd name="f196" fmla="*/ 91 f158 1"/>
              <a:gd name="f197" fmla="*/ 86 f158 1"/>
              <a:gd name="f198" fmla="*/ 90 f158 1"/>
              <a:gd name="f199" fmla="*/ 83 f158 1"/>
              <a:gd name="f200" fmla="*/ 46 f159 1"/>
              <a:gd name="f201" fmla="*/ 79 f158 1"/>
              <a:gd name="f202" fmla="*/ 40 f159 1"/>
              <a:gd name="f203" fmla="*/ 63 f158 1"/>
              <a:gd name="f204" fmla="*/ 55 f159 1"/>
              <a:gd name="f205" fmla="*/ 76 f158 1"/>
              <a:gd name="f206" fmla="*/ 78 f158 1"/>
              <a:gd name="f207" fmla="*/ 48 f158 1"/>
              <a:gd name="f208" fmla="*/ 26 f159 1"/>
              <a:gd name="f209" fmla="*/ 27 f158 1"/>
              <a:gd name="f210" fmla="*/ 40 f158 1"/>
              <a:gd name="f211" fmla="*/ 73 f158 1"/>
              <a:gd name="f212" fmla="*/ 69 f158 1"/>
              <a:gd name="f213" fmla="*/ 51 f158 1"/>
              <a:gd name="f214" fmla="*/ 35 f158 1"/>
              <a:gd name="f215" fmla="*/ 57 f158 1"/>
              <a:gd name="f216" fmla="*/ 70 f158 1"/>
              <a:gd name="f217" fmla="*/ 37 f158 1"/>
              <a:gd name="f218" fmla="*/ 78 f159 1"/>
              <a:gd name="f219" fmla="*/ 9 f158 1"/>
              <a:gd name="f220" fmla="*/ 103 f159 1"/>
              <a:gd name="f221" fmla="*/ 11 f158 1"/>
              <a:gd name="f222" fmla="*/ 91 f159 1"/>
              <a:gd name="f223" fmla="*/ 32 f158 1"/>
              <a:gd name="f224" fmla="*/ 106 f159 1"/>
              <a:gd name="f225" fmla="*/ 141 f159 1"/>
              <a:gd name="f226" fmla="*/ 134 f158 1"/>
              <a:gd name="f227" fmla="*/ 154 f159 1"/>
              <a:gd name="f228" fmla="*/ 155 f158 1"/>
              <a:gd name="f229" fmla="*/ 133 f159 1"/>
              <a:gd name="f230" fmla="*/ 110 f158 1"/>
              <a:gd name="f231" fmla="*/ 101 f159 1"/>
              <a:gd name="f232" fmla="*/ 113 f159 1"/>
              <a:gd name="f233" fmla="*/ 132 f158 1"/>
              <a:gd name="f234" fmla="*/ 104 f159 1"/>
              <a:gd name="f235" fmla="*/ 126 f158 1"/>
              <a:gd name="f236" fmla="*/ 94 f159 1"/>
              <a:gd name="f237" fmla="*/ 111 f158 1"/>
              <a:gd name="f238" fmla="*/ 92 f159 1"/>
              <a:gd name="f239" fmla="*/ 149 f158 1"/>
              <a:gd name="f240" fmla="*/ 154 f158 1"/>
              <a:gd name="f241" fmla="+- f160 0 f1"/>
              <a:gd name="f242" fmla="*/ f163 1 159"/>
              <a:gd name="f243" fmla="*/ f164 1 160"/>
              <a:gd name="f244" fmla="*/ f165 1 159"/>
              <a:gd name="f245" fmla="*/ f166 1 160"/>
              <a:gd name="f246" fmla="*/ f167 1 159"/>
              <a:gd name="f247" fmla="*/ f168 1 160"/>
              <a:gd name="f248" fmla="*/ f169 1 159"/>
              <a:gd name="f249" fmla="*/ f170 1 160"/>
              <a:gd name="f250" fmla="*/ f171 1 159"/>
              <a:gd name="f251" fmla="*/ f172 1 159"/>
              <a:gd name="f252" fmla="*/ f173 1 160"/>
              <a:gd name="f253" fmla="*/ f174 1 159"/>
              <a:gd name="f254" fmla="*/ f175 1 160"/>
              <a:gd name="f255" fmla="*/ f176 1 159"/>
              <a:gd name="f256" fmla="*/ f177 1 160"/>
              <a:gd name="f257" fmla="*/ f178 1 159"/>
              <a:gd name="f258" fmla="*/ f179 1 160"/>
              <a:gd name="f259" fmla="*/ f180 1 160"/>
              <a:gd name="f260" fmla="*/ f181 1 159"/>
              <a:gd name="f261" fmla="*/ f182 1 160"/>
              <a:gd name="f262" fmla="*/ f183 1 159"/>
              <a:gd name="f263" fmla="*/ f184 1 160"/>
              <a:gd name="f264" fmla="*/ f185 1 159"/>
              <a:gd name="f265" fmla="*/ f186 1 160"/>
              <a:gd name="f266" fmla="*/ f187 1 159"/>
              <a:gd name="f267" fmla="*/ f188 1 160"/>
              <a:gd name="f268" fmla="*/ f189 1 159"/>
              <a:gd name="f269" fmla="*/ f190 1 160"/>
              <a:gd name="f270" fmla="*/ f191 1 159"/>
              <a:gd name="f271" fmla="*/ f192 1 160"/>
              <a:gd name="f272" fmla="*/ f193 1 159"/>
              <a:gd name="f273" fmla="*/ f194 1 160"/>
              <a:gd name="f274" fmla="*/ f195 1 159"/>
              <a:gd name="f275" fmla="*/ f196 1 160"/>
              <a:gd name="f276" fmla="*/ f197 1 160"/>
              <a:gd name="f277" fmla="*/ f198 1 160"/>
              <a:gd name="f278" fmla="*/ f199 1 160"/>
              <a:gd name="f279" fmla="*/ f200 1 159"/>
              <a:gd name="f280" fmla="*/ f201 1 160"/>
              <a:gd name="f281" fmla="*/ f202 1 159"/>
              <a:gd name="f282" fmla="*/ f203 1 160"/>
              <a:gd name="f283" fmla="*/ f204 1 159"/>
              <a:gd name="f284" fmla="*/ f205 1 160"/>
              <a:gd name="f285" fmla="*/ f206 1 160"/>
              <a:gd name="f286" fmla="*/ f207 1 160"/>
              <a:gd name="f287" fmla="*/ f208 1 159"/>
              <a:gd name="f288" fmla="*/ f209 1 160"/>
              <a:gd name="f289" fmla="*/ f210 1 160"/>
              <a:gd name="f290" fmla="*/ f211 1 160"/>
              <a:gd name="f291" fmla="*/ f212 1 160"/>
              <a:gd name="f292" fmla="*/ f213 1 160"/>
              <a:gd name="f293" fmla="*/ f214 1 160"/>
              <a:gd name="f294" fmla="*/ f215 1 160"/>
              <a:gd name="f295" fmla="*/ f216 1 160"/>
              <a:gd name="f296" fmla="*/ f217 1 160"/>
              <a:gd name="f297" fmla="*/ f218 1 159"/>
              <a:gd name="f298" fmla="*/ f219 1 160"/>
              <a:gd name="f299" fmla="*/ f220 1 159"/>
              <a:gd name="f300" fmla="*/ f221 1 160"/>
              <a:gd name="f301" fmla="*/ f222 1 159"/>
              <a:gd name="f302" fmla="*/ f223 1 160"/>
              <a:gd name="f303" fmla="*/ f224 1 159"/>
              <a:gd name="f304" fmla="*/ f225 1 159"/>
              <a:gd name="f305" fmla="*/ f226 1 160"/>
              <a:gd name="f306" fmla="*/ f227 1 159"/>
              <a:gd name="f307" fmla="*/ f228 1 160"/>
              <a:gd name="f308" fmla="*/ f229 1 159"/>
              <a:gd name="f309" fmla="*/ f230 1 160"/>
              <a:gd name="f310" fmla="*/ f231 1 159"/>
              <a:gd name="f311" fmla="*/ f232 1 159"/>
              <a:gd name="f312" fmla="*/ f233 1 160"/>
              <a:gd name="f313" fmla="*/ f234 1 159"/>
              <a:gd name="f314" fmla="*/ f235 1 160"/>
              <a:gd name="f315" fmla="*/ f236 1 159"/>
              <a:gd name="f316" fmla="*/ f237 1 160"/>
              <a:gd name="f317" fmla="*/ f238 1 159"/>
              <a:gd name="f318" fmla="*/ f239 1 160"/>
              <a:gd name="f319" fmla="*/ f240 1 160"/>
              <a:gd name="f320" fmla="*/ 0 1 f161"/>
              <a:gd name="f321" fmla="*/ f155 1 f161"/>
              <a:gd name="f322" fmla="*/ 0 1 f162"/>
              <a:gd name="f323" fmla="*/ f156 1 f162"/>
              <a:gd name="f324" fmla="*/ f242 1 f161"/>
              <a:gd name="f325" fmla="*/ f243 1 f162"/>
              <a:gd name="f326" fmla="*/ f244 1 f161"/>
              <a:gd name="f327" fmla="*/ f245 1 f162"/>
              <a:gd name="f328" fmla="*/ f246 1 f161"/>
              <a:gd name="f329" fmla="*/ f247 1 f162"/>
              <a:gd name="f330" fmla="*/ f248 1 f161"/>
              <a:gd name="f331" fmla="*/ f249 1 f162"/>
              <a:gd name="f332" fmla="*/ f250 1 f161"/>
              <a:gd name="f333" fmla="*/ f251 1 f161"/>
              <a:gd name="f334" fmla="*/ f252 1 f162"/>
              <a:gd name="f335" fmla="*/ f253 1 f161"/>
              <a:gd name="f336" fmla="*/ f254 1 f162"/>
              <a:gd name="f337" fmla="*/ f255 1 f161"/>
              <a:gd name="f338" fmla="*/ f256 1 f162"/>
              <a:gd name="f339" fmla="*/ f257 1 f161"/>
              <a:gd name="f340" fmla="*/ f258 1 f162"/>
              <a:gd name="f341" fmla="*/ f259 1 f162"/>
              <a:gd name="f342" fmla="*/ f260 1 f161"/>
              <a:gd name="f343" fmla="*/ f261 1 f162"/>
              <a:gd name="f344" fmla="*/ f262 1 f161"/>
              <a:gd name="f345" fmla="*/ f263 1 f162"/>
              <a:gd name="f346" fmla="*/ f264 1 f161"/>
              <a:gd name="f347" fmla="*/ f265 1 f162"/>
              <a:gd name="f348" fmla="*/ f266 1 f161"/>
              <a:gd name="f349" fmla="*/ f267 1 f162"/>
              <a:gd name="f350" fmla="*/ f268 1 f161"/>
              <a:gd name="f351" fmla="*/ f269 1 f162"/>
              <a:gd name="f352" fmla="*/ f270 1 f161"/>
              <a:gd name="f353" fmla="*/ f271 1 f162"/>
              <a:gd name="f354" fmla="*/ f272 1 f161"/>
              <a:gd name="f355" fmla="*/ f273 1 f162"/>
              <a:gd name="f356" fmla="*/ f274 1 f161"/>
              <a:gd name="f357" fmla="*/ f275 1 f162"/>
              <a:gd name="f358" fmla="*/ f276 1 f162"/>
              <a:gd name="f359" fmla="*/ f277 1 f162"/>
              <a:gd name="f360" fmla="*/ f278 1 f162"/>
              <a:gd name="f361" fmla="*/ f279 1 f161"/>
              <a:gd name="f362" fmla="*/ f280 1 f162"/>
              <a:gd name="f363" fmla="*/ f281 1 f161"/>
              <a:gd name="f364" fmla="*/ f282 1 f162"/>
              <a:gd name="f365" fmla="*/ f283 1 f161"/>
              <a:gd name="f366" fmla="*/ f284 1 f162"/>
              <a:gd name="f367" fmla="*/ f285 1 f162"/>
              <a:gd name="f368" fmla="*/ f286 1 f162"/>
              <a:gd name="f369" fmla="*/ f287 1 f161"/>
              <a:gd name="f370" fmla="*/ f288 1 f162"/>
              <a:gd name="f371" fmla="*/ f289 1 f162"/>
              <a:gd name="f372" fmla="*/ f290 1 f162"/>
              <a:gd name="f373" fmla="*/ f291 1 f162"/>
              <a:gd name="f374" fmla="*/ f292 1 f162"/>
              <a:gd name="f375" fmla="*/ f293 1 f162"/>
              <a:gd name="f376" fmla="*/ f294 1 f162"/>
              <a:gd name="f377" fmla="*/ f295 1 f162"/>
              <a:gd name="f378" fmla="*/ f296 1 f162"/>
              <a:gd name="f379" fmla="*/ f297 1 f161"/>
              <a:gd name="f380" fmla="*/ f298 1 f162"/>
              <a:gd name="f381" fmla="*/ f299 1 f161"/>
              <a:gd name="f382" fmla="*/ f300 1 f162"/>
              <a:gd name="f383" fmla="*/ f301 1 f161"/>
              <a:gd name="f384" fmla="*/ f302 1 f162"/>
              <a:gd name="f385" fmla="*/ f303 1 f161"/>
              <a:gd name="f386" fmla="*/ f304 1 f161"/>
              <a:gd name="f387" fmla="*/ f305 1 f162"/>
              <a:gd name="f388" fmla="*/ f306 1 f161"/>
              <a:gd name="f389" fmla="*/ f307 1 f162"/>
              <a:gd name="f390" fmla="*/ f308 1 f161"/>
              <a:gd name="f391" fmla="*/ f309 1 f162"/>
              <a:gd name="f392" fmla="*/ f310 1 f161"/>
              <a:gd name="f393" fmla="*/ f311 1 f161"/>
              <a:gd name="f394" fmla="*/ f312 1 f162"/>
              <a:gd name="f395" fmla="*/ f313 1 f161"/>
              <a:gd name="f396" fmla="*/ f314 1 f162"/>
              <a:gd name="f397" fmla="*/ f315 1 f161"/>
              <a:gd name="f398" fmla="*/ f316 1 f162"/>
              <a:gd name="f399" fmla="*/ f317 1 f161"/>
              <a:gd name="f400" fmla="*/ f318 1 f162"/>
              <a:gd name="f401" fmla="*/ f319 1 f162"/>
              <a:gd name="f402" fmla="*/ f320 f152 1"/>
              <a:gd name="f403" fmla="*/ f321 f152 1"/>
              <a:gd name="f404" fmla="*/ f323 f153 1"/>
              <a:gd name="f405" fmla="*/ f322 f153 1"/>
              <a:gd name="f406" fmla="*/ f324 f152 1"/>
              <a:gd name="f407" fmla="*/ f325 f153 1"/>
              <a:gd name="f408" fmla="*/ f326 f152 1"/>
              <a:gd name="f409" fmla="*/ f327 f153 1"/>
              <a:gd name="f410" fmla="*/ f328 f152 1"/>
              <a:gd name="f411" fmla="*/ f329 f153 1"/>
              <a:gd name="f412" fmla="*/ f330 f152 1"/>
              <a:gd name="f413" fmla="*/ f331 f153 1"/>
              <a:gd name="f414" fmla="*/ f332 f152 1"/>
              <a:gd name="f415" fmla="*/ f333 f152 1"/>
              <a:gd name="f416" fmla="*/ f334 f153 1"/>
              <a:gd name="f417" fmla="*/ f335 f152 1"/>
              <a:gd name="f418" fmla="*/ f336 f153 1"/>
              <a:gd name="f419" fmla="*/ f337 f152 1"/>
              <a:gd name="f420" fmla="*/ f338 f153 1"/>
              <a:gd name="f421" fmla="*/ f339 f152 1"/>
              <a:gd name="f422" fmla="*/ f340 f153 1"/>
              <a:gd name="f423" fmla="*/ f341 f153 1"/>
              <a:gd name="f424" fmla="*/ f342 f152 1"/>
              <a:gd name="f425" fmla="*/ f343 f153 1"/>
              <a:gd name="f426" fmla="*/ f344 f152 1"/>
              <a:gd name="f427" fmla="*/ f345 f153 1"/>
              <a:gd name="f428" fmla="*/ f346 f152 1"/>
              <a:gd name="f429" fmla="*/ f347 f153 1"/>
              <a:gd name="f430" fmla="*/ f348 f152 1"/>
              <a:gd name="f431" fmla="*/ f349 f153 1"/>
              <a:gd name="f432" fmla="*/ f350 f152 1"/>
              <a:gd name="f433" fmla="*/ f351 f153 1"/>
              <a:gd name="f434" fmla="*/ f352 f152 1"/>
              <a:gd name="f435" fmla="*/ f353 f153 1"/>
              <a:gd name="f436" fmla="*/ f354 f152 1"/>
              <a:gd name="f437" fmla="*/ f355 f153 1"/>
              <a:gd name="f438" fmla="*/ f356 f152 1"/>
              <a:gd name="f439" fmla="*/ f357 f153 1"/>
              <a:gd name="f440" fmla="*/ f358 f153 1"/>
              <a:gd name="f441" fmla="*/ f359 f153 1"/>
              <a:gd name="f442" fmla="*/ f360 f153 1"/>
              <a:gd name="f443" fmla="*/ f361 f152 1"/>
              <a:gd name="f444" fmla="*/ f362 f153 1"/>
              <a:gd name="f445" fmla="*/ f363 f152 1"/>
              <a:gd name="f446" fmla="*/ f364 f153 1"/>
              <a:gd name="f447" fmla="*/ f365 f152 1"/>
              <a:gd name="f448" fmla="*/ f366 f153 1"/>
              <a:gd name="f449" fmla="*/ f367 f153 1"/>
              <a:gd name="f450" fmla="*/ f368 f153 1"/>
              <a:gd name="f451" fmla="*/ f369 f152 1"/>
              <a:gd name="f452" fmla="*/ f370 f153 1"/>
              <a:gd name="f453" fmla="*/ f371 f153 1"/>
              <a:gd name="f454" fmla="*/ f372 f153 1"/>
              <a:gd name="f455" fmla="*/ f373 f153 1"/>
              <a:gd name="f456" fmla="*/ f374 f153 1"/>
              <a:gd name="f457" fmla="*/ f375 f153 1"/>
              <a:gd name="f458" fmla="*/ f376 f153 1"/>
              <a:gd name="f459" fmla="*/ f377 f153 1"/>
              <a:gd name="f460" fmla="*/ f378 f153 1"/>
              <a:gd name="f461" fmla="*/ f379 f152 1"/>
              <a:gd name="f462" fmla="*/ f380 f153 1"/>
              <a:gd name="f463" fmla="*/ f381 f152 1"/>
              <a:gd name="f464" fmla="*/ f382 f153 1"/>
              <a:gd name="f465" fmla="*/ f383 f152 1"/>
              <a:gd name="f466" fmla="*/ f384 f153 1"/>
              <a:gd name="f467" fmla="*/ f385 f152 1"/>
              <a:gd name="f468" fmla="*/ f386 f152 1"/>
              <a:gd name="f469" fmla="*/ f387 f153 1"/>
              <a:gd name="f470" fmla="*/ f388 f152 1"/>
              <a:gd name="f471" fmla="*/ f389 f153 1"/>
              <a:gd name="f472" fmla="*/ f390 f152 1"/>
              <a:gd name="f473" fmla="*/ f391 f153 1"/>
              <a:gd name="f474" fmla="*/ f392 f152 1"/>
              <a:gd name="f475" fmla="*/ f393 f152 1"/>
              <a:gd name="f476" fmla="*/ f394 f153 1"/>
              <a:gd name="f477" fmla="*/ f395 f152 1"/>
              <a:gd name="f478" fmla="*/ f396 f153 1"/>
              <a:gd name="f479" fmla="*/ f397 f152 1"/>
              <a:gd name="f480" fmla="*/ f398 f153 1"/>
              <a:gd name="f481" fmla="*/ f399 f152 1"/>
              <a:gd name="f482" fmla="*/ f400 f153 1"/>
              <a:gd name="f483" fmla="*/ f401 f15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41">
                <a:pos x="f406" y="f407"/>
              </a:cxn>
              <a:cxn ang="f241">
                <a:pos x="f408" y="f409"/>
              </a:cxn>
              <a:cxn ang="f241">
                <a:pos x="f410" y="f411"/>
              </a:cxn>
              <a:cxn ang="f241">
                <a:pos x="f412" y="f413"/>
              </a:cxn>
              <a:cxn ang="f241">
                <a:pos x="f414" y="f407"/>
              </a:cxn>
              <a:cxn ang="f241">
                <a:pos x="f415" y="f416"/>
              </a:cxn>
              <a:cxn ang="f241">
                <a:pos x="f417" y="f418"/>
              </a:cxn>
              <a:cxn ang="f241">
                <a:pos x="f419" y="f420"/>
              </a:cxn>
              <a:cxn ang="f241">
                <a:pos x="f421" y="f422"/>
              </a:cxn>
              <a:cxn ang="f241">
                <a:pos x="f410" y="f423"/>
              </a:cxn>
              <a:cxn ang="f241">
                <a:pos x="f424" y="f425"/>
              </a:cxn>
              <a:cxn ang="f241">
                <a:pos x="f426" y="f427"/>
              </a:cxn>
              <a:cxn ang="f241">
                <a:pos x="f428" y="f429"/>
              </a:cxn>
              <a:cxn ang="f241">
                <a:pos x="f430" y="f431"/>
              </a:cxn>
              <a:cxn ang="f241">
                <a:pos x="f432" y="f433"/>
              </a:cxn>
              <a:cxn ang="f241">
                <a:pos x="f434" y="f435"/>
              </a:cxn>
              <a:cxn ang="f241">
                <a:pos x="f436" y="f437"/>
              </a:cxn>
              <a:cxn ang="f241">
                <a:pos x="f438" y="f439"/>
              </a:cxn>
              <a:cxn ang="f241">
                <a:pos x="f436" y="f440"/>
              </a:cxn>
              <a:cxn ang="f241">
                <a:pos x="f434" y="f441"/>
              </a:cxn>
              <a:cxn ang="f241">
                <a:pos x="f432" y="f442"/>
              </a:cxn>
              <a:cxn ang="f241">
                <a:pos x="f443" y="f444"/>
              </a:cxn>
              <a:cxn ang="f241">
                <a:pos x="f445" y="f446"/>
              </a:cxn>
              <a:cxn ang="f241">
                <a:pos x="f447" y="f448"/>
              </a:cxn>
              <a:cxn ang="f241">
                <a:pos x="f410" y="f449"/>
              </a:cxn>
              <a:cxn ang="f241">
                <a:pos x="f445" y="f450"/>
              </a:cxn>
              <a:cxn ang="f241">
                <a:pos x="f451" y="f452"/>
              </a:cxn>
              <a:cxn ang="f241">
                <a:pos x="f430" y="f453"/>
              </a:cxn>
              <a:cxn ang="f241">
                <a:pos x="f410" y="f454"/>
              </a:cxn>
              <a:cxn ang="f241">
                <a:pos x="f414" y="f455"/>
              </a:cxn>
              <a:cxn ang="f241">
                <a:pos x="f432" y="f456"/>
              </a:cxn>
              <a:cxn ang="f241">
                <a:pos x="f410" y="f457"/>
              </a:cxn>
              <a:cxn ang="f241">
                <a:pos x="f408" y="f458"/>
              </a:cxn>
              <a:cxn ang="f241">
                <a:pos x="f406" y="f459"/>
              </a:cxn>
              <a:cxn ang="f241">
                <a:pos x="f406" y="f460"/>
              </a:cxn>
              <a:cxn ang="f241">
                <a:pos x="f461" y="f462"/>
              </a:cxn>
              <a:cxn ang="f241">
                <a:pos x="f463" y="f464"/>
              </a:cxn>
              <a:cxn ang="f241">
                <a:pos x="f465" y="f466"/>
              </a:cxn>
              <a:cxn ang="f241">
                <a:pos x="f467" y="f431"/>
              </a:cxn>
              <a:cxn ang="f241">
                <a:pos x="f468" y="f469"/>
              </a:cxn>
              <a:cxn ang="f241">
                <a:pos x="f470" y="f471"/>
              </a:cxn>
              <a:cxn ang="f241">
                <a:pos x="f472" y="f418"/>
              </a:cxn>
              <a:cxn ang="f241">
                <a:pos x="f467" y="f473"/>
              </a:cxn>
              <a:cxn ang="f241">
                <a:pos x="f474" y="f407"/>
              </a:cxn>
              <a:cxn ang="f241">
                <a:pos x="f475" y="f476"/>
              </a:cxn>
              <a:cxn ang="f241">
                <a:pos x="f467" y="f411"/>
              </a:cxn>
              <a:cxn ang="f241">
                <a:pos x="f477" y="f478"/>
              </a:cxn>
              <a:cxn ang="f241">
                <a:pos x="f479" y="f480"/>
              </a:cxn>
              <a:cxn ang="f241">
                <a:pos x="f481" y="f482"/>
              </a:cxn>
              <a:cxn ang="f241">
                <a:pos x="f406" y="f483"/>
              </a:cxn>
            </a:cxnLst>
            <a:rect l="f402" t="f405" r="f403" b="f404"/>
            <a:pathLst>
              <a:path w="159" h="160">
                <a:moveTo>
                  <a:pt x="f8" y="f9"/>
                </a:moveTo>
                <a:cubicBezTo>
                  <a:pt x="f8" y="f10"/>
                  <a:pt x="f8" y="f11"/>
                  <a:pt x="f8" y="f12"/>
                </a:cubicBezTo>
                <a:cubicBezTo>
                  <a:pt x="f13" y="f14"/>
                  <a:pt x="f15" y="f14"/>
                  <a:pt x="f16" y="f17"/>
                </a:cubicBezTo>
                <a:cubicBezTo>
                  <a:pt x="f18" y="f19"/>
                  <a:pt x="f20" y="f21"/>
                  <a:pt x="f22" y="f23"/>
                </a:cubicBezTo>
                <a:cubicBezTo>
                  <a:pt x="f24" y="f25"/>
                  <a:pt x="f24" y="f26"/>
                  <a:pt x="f27" y="f28"/>
                </a:cubicBezTo>
                <a:cubicBezTo>
                  <a:pt x="f16" y="f29"/>
                  <a:pt x="f20" y="f30"/>
                  <a:pt x="f31" y="f32"/>
                </a:cubicBezTo>
                <a:cubicBezTo>
                  <a:pt x="f33" y="f34"/>
                  <a:pt x="f35" y="f32"/>
                  <a:pt x="f36" y="f37"/>
                </a:cubicBezTo>
                <a:cubicBezTo>
                  <a:pt x="f38" y="f39"/>
                  <a:pt x="f40" y="f26"/>
                  <a:pt x="f41" y="f42"/>
                </a:cubicBezTo>
                <a:cubicBezTo>
                  <a:pt x="f43" y="f42"/>
                  <a:pt x="f31" y="f44"/>
                  <a:pt x="f45" y="f46"/>
                </a:cubicBezTo>
                <a:cubicBezTo>
                  <a:pt x="f22" y="f47"/>
                  <a:pt x="f20" y="f48"/>
                  <a:pt x="f18" y="f12"/>
                </a:cubicBezTo>
                <a:cubicBezTo>
                  <a:pt x="f18" y="f49"/>
                  <a:pt x="f18" y="f50"/>
                  <a:pt x="f20" y="f51"/>
                </a:cubicBezTo>
                <a:cubicBezTo>
                  <a:pt x="f27" y="f51"/>
                  <a:pt x="f45" y="f51"/>
                  <a:pt x="f24" y="f50"/>
                </a:cubicBezTo>
                <a:cubicBezTo>
                  <a:pt x="f52" y="f19"/>
                  <a:pt x="f53" y="f44"/>
                  <a:pt x="f54" y="f55"/>
                </a:cubicBezTo>
                <a:cubicBezTo>
                  <a:pt x="f56" y="f57"/>
                  <a:pt x="f56" y="f10"/>
                  <a:pt x="f54" y="f37"/>
                </a:cubicBezTo>
                <a:cubicBezTo>
                  <a:pt x="f58" y="f32"/>
                  <a:pt x="f56" y="f59"/>
                  <a:pt x="f60" y="f61"/>
                </a:cubicBezTo>
                <a:cubicBezTo>
                  <a:pt x="f62" y="f7"/>
                  <a:pt x="f63" y="f6"/>
                  <a:pt x="f64" y="f61"/>
                </a:cubicBezTo>
                <a:cubicBezTo>
                  <a:pt x="f65" y="f59"/>
                  <a:pt x="f66" y="f32"/>
                  <a:pt x="f65" y="f37"/>
                </a:cubicBezTo>
                <a:cubicBezTo>
                  <a:pt x="f67" y="f55"/>
                  <a:pt x="f68" y="f26"/>
                  <a:pt x="f62" y="f69"/>
                </a:cubicBezTo>
                <a:cubicBezTo>
                  <a:pt x="f70" y="f71"/>
                  <a:pt x="f72" y="f28"/>
                  <a:pt x="f60" y="f28"/>
                </a:cubicBezTo>
                <a:cubicBezTo>
                  <a:pt x="f73" y="f23"/>
                  <a:pt x="f35" y="f17"/>
                  <a:pt x="f31" y="f74"/>
                </a:cubicBezTo>
                <a:cubicBezTo>
                  <a:pt x="f31" y="f75"/>
                  <a:pt x="f43" y="f76"/>
                  <a:pt x="f77" y="f78"/>
                </a:cubicBezTo>
                <a:cubicBezTo>
                  <a:pt x="f79" y="f78"/>
                  <a:pt x="f79" y="f80"/>
                  <a:pt x="f33" y="f78"/>
                </a:cubicBezTo>
                <a:cubicBezTo>
                  <a:pt x="f81" y="f75"/>
                  <a:pt x="f82" y="f74"/>
                  <a:pt x="f73" y="f83"/>
                </a:cubicBezTo>
                <a:cubicBezTo>
                  <a:pt x="f84" y="f51"/>
                  <a:pt x="f85" y="f14"/>
                  <a:pt x="f85" y="f86"/>
                </a:cubicBezTo>
                <a:cubicBezTo>
                  <a:pt x="f87" y="f48"/>
                  <a:pt x="f54" y="f88"/>
                  <a:pt x="f60" y="f47"/>
                </a:cubicBezTo>
                <a:cubicBezTo>
                  <a:pt x="f89" y="f47"/>
                  <a:pt x="f90" y="f19"/>
                  <a:pt x="f91" y="f17"/>
                </a:cubicBezTo>
                <a:cubicBezTo>
                  <a:pt x="f92" y="f49"/>
                  <a:pt x="f92" y="f83"/>
                  <a:pt x="f93" y="f94"/>
                </a:cubicBezTo>
                <a:cubicBezTo>
                  <a:pt x="f70" y="f76"/>
                  <a:pt x="f95" y="f76"/>
                  <a:pt x="f56" y="f94"/>
                </a:cubicBezTo>
                <a:cubicBezTo>
                  <a:pt x="f87" y="f96"/>
                  <a:pt x="f85" y="f96"/>
                  <a:pt x="f73" y="f74"/>
                </a:cubicBezTo>
                <a:cubicBezTo>
                  <a:pt x="f97" y="f75"/>
                  <a:pt x="f40" y="f76"/>
                  <a:pt x="f98" y="f99"/>
                </a:cubicBezTo>
                <a:cubicBezTo>
                  <a:pt x="f100" y="f99"/>
                  <a:pt x="f100" y="f101"/>
                  <a:pt x="f33" y="f102"/>
                </a:cubicBezTo>
                <a:cubicBezTo>
                  <a:pt x="f100" y="f102"/>
                  <a:pt x="f41" y="f103"/>
                  <a:pt x="f52" y="f103"/>
                </a:cubicBezTo>
                <a:cubicBezTo>
                  <a:pt x="f73" y="f103"/>
                  <a:pt x="f104" y="f103"/>
                  <a:pt x="f105" y="f103"/>
                </a:cubicBezTo>
                <a:cubicBezTo>
                  <a:pt x="f64" y="f103"/>
                  <a:pt x="f67" y="f106"/>
                  <a:pt x="f67" y="f107"/>
                </a:cubicBezTo>
                <a:cubicBezTo>
                  <a:pt x="f108" y="f76"/>
                  <a:pt x="f109" y="f74"/>
                  <a:pt x="f110" y="f94"/>
                </a:cubicBezTo>
                <a:cubicBezTo>
                  <a:pt x="f111" y="f76"/>
                  <a:pt x="f5" y="f101"/>
                  <a:pt x="f5" y="f112"/>
                </a:cubicBezTo>
                <a:cubicBezTo>
                  <a:pt x="f5" y="f13"/>
                  <a:pt x="f111" y="f18"/>
                  <a:pt x="f110" y="f20"/>
                </a:cubicBezTo>
                <a:cubicBezTo>
                  <a:pt x="f109" y="f22"/>
                  <a:pt x="f66" y="f18"/>
                  <a:pt x="f67" y="f113"/>
                </a:cubicBezTo>
                <a:cubicBezTo>
                  <a:pt x="f114" y="f115"/>
                  <a:pt x="f64" y="f8"/>
                  <a:pt x="f116" y="f8"/>
                </a:cubicBezTo>
                <a:cubicBezTo>
                  <a:pt x="f72" y="f117"/>
                  <a:pt x="f73" y="f117"/>
                  <a:pt x="f52" y="f117"/>
                </a:cubicBezTo>
                <a:cubicBezTo>
                  <a:pt x="f98" y="f8"/>
                  <a:pt x="f100" y="f115"/>
                  <a:pt x="f33" y="f118"/>
                </a:cubicBezTo>
                <a:cubicBezTo>
                  <a:pt x="f100" y="f13"/>
                  <a:pt x="f100" y="f119"/>
                  <a:pt x="f98" y="f15"/>
                </a:cubicBezTo>
                <a:cubicBezTo>
                  <a:pt x="f35" y="f16"/>
                  <a:pt x="f120" y="f18"/>
                  <a:pt x="f121" y="f27"/>
                </a:cubicBezTo>
                <a:cubicBezTo>
                  <a:pt x="f122" y="f22"/>
                  <a:pt x="f87" y="f24"/>
                  <a:pt x="f123" y="f20"/>
                </a:cubicBezTo>
                <a:cubicBezTo>
                  <a:pt x="f72" y="f124"/>
                  <a:pt x="f90" y="f20"/>
                  <a:pt x="f91" y="f24"/>
                </a:cubicBezTo>
                <a:cubicBezTo>
                  <a:pt x="f63" y="f33"/>
                  <a:pt x="f125" y="f35"/>
                  <a:pt x="f70" y="f40"/>
                </a:cubicBezTo>
                <a:cubicBezTo>
                  <a:pt x="f126" y="f36"/>
                  <a:pt x="f87" y="f81"/>
                  <a:pt x="f87" y="f33"/>
                </a:cubicBezTo>
                <a:cubicBezTo>
                  <a:pt x="f85" y="f43"/>
                  <a:pt x="f122" y="f24"/>
                  <a:pt x="f127" y="f45"/>
                </a:cubicBezTo>
                <a:cubicBezTo>
                  <a:pt x="f38" y="f27"/>
                  <a:pt x="f52" y="f18"/>
                  <a:pt x="f79" y="f124"/>
                </a:cubicBezTo>
                <a:cubicBezTo>
                  <a:pt x="f43" y="f16"/>
                  <a:pt x="f43" y="f20"/>
                  <a:pt x="f31" y="f27"/>
                </a:cubicBezTo>
                <a:cubicBezTo>
                  <a:pt x="f35" y="f41"/>
                  <a:pt x="f73" y="f97"/>
                  <a:pt x="f60" y="f56"/>
                </a:cubicBezTo>
                <a:cubicBezTo>
                  <a:pt x="f72" y="f56"/>
                  <a:pt x="f104" y="f54"/>
                  <a:pt x="f70" y="f54"/>
                </a:cubicBezTo>
                <a:cubicBezTo>
                  <a:pt x="f91" y="f87"/>
                  <a:pt x="f64" y="f54"/>
                  <a:pt x="f67" y="f60"/>
                </a:cubicBezTo>
                <a:cubicBezTo>
                  <a:pt x="f108" y="f62"/>
                  <a:pt x="f66" y="f63"/>
                  <a:pt x="f114" y="f128"/>
                </a:cubicBezTo>
                <a:cubicBezTo>
                  <a:pt x="f116" y="f65"/>
                  <a:pt x="f93" y="f66"/>
                  <a:pt x="f72" y="f114"/>
                </a:cubicBezTo>
                <a:cubicBezTo>
                  <a:pt x="f56" y="f105"/>
                  <a:pt x="f87" y="f125"/>
                  <a:pt x="f56" y="f70"/>
                </a:cubicBezTo>
                <a:cubicBezTo>
                  <a:pt x="f123" y="f95"/>
                  <a:pt x="f56" y="f123"/>
                  <a:pt x="f58" y="f54"/>
                </a:cubicBezTo>
                <a:cubicBezTo>
                  <a:pt x="f121" y="f53"/>
                  <a:pt x="f81" y="f35"/>
                  <a:pt x="f31" y="f43"/>
                </a:cubicBezTo>
                <a:cubicBezTo>
                  <a:pt x="f24" y="f31"/>
                  <a:pt x="f22" y="f45"/>
                  <a:pt x="f20" y="f31"/>
                </a:cubicBezTo>
                <a:cubicBezTo>
                  <a:pt x="f18" y="f43"/>
                  <a:pt x="f18" y="f33"/>
                  <a:pt x="f18" y="f100"/>
                </a:cubicBezTo>
                <a:cubicBezTo>
                  <a:pt x="f20" y="f81"/>
                  <a:pt x="f22" y="f36"/>
                  <a:pt x="f45" y="f82"/>
                </a:cubicBezTo>
                <a:cubicBezTo>
                  <a:pt x="f31" y="f127"/>
                  <a:pt x="f43" y="f85"/>
                  <a:pt x="f98" y="f85"/>
                </a:cubicBezTo>
                <a:cubicBezTo>
                  <a:pt x="f36" y="f87"/>
                  <a:pt x="f120" y="f95"/>
                  <a:pt x="f40" y="f89"/>
                </a:cubicBezTo>
                <a:cubicBezTo>
                  <a:pt x="f81" y="f125"/>
                  <a:pt x="f33" y="f92"/>
                  <a:pt x="f31" y="f125"/>
                </a:cubicBezTo>
                <a:cubicBezTo>
                  <a:pt x="f20" y="f62"/>
                  <a:pt x="f16" y="f60"/>
                  <a:pt x="f27" y="f56"/>
                </a:cubicBezTo>
                <a:cubicBezTo>
                  <a:pt x="f24" y="f85"/>
                  <a:pt x="f24" y="f122"/>
                  <a:pt x="f22" y="f121"/>
                </a:cubicBezTo>
                <a:cubicBezTo>
                  <a:pt x="f20" y="f120"/>
                  <a:pt x="f18" y="f40"/>
                  <a:pt x="f16" y="f98"/>
                </a:cubicBezTo>
                <a:cubicBezTo>
                  <a:pt x="f124" y="f79"/>
                  <a:pt x="f119" y="f77"/>
                  <a:pt x="f8" y="f33"/>
                </a:cubicBezTo>
                <a:cubicBezTo>
                  <a:pt x="f8" y="f98"/>
                  <a:pt x="f8" y="f40"/>
                  <a:pt x="f8" y="f82"/>
                </a:cubicBezTo>
                <a:cubicBezTo>
                  <a:pt x="f8" y="f84"/>
                  <a:pt x="f8" y="f95"/>
                  <a:pt x="f8" y="f93"/>
                </a:cubicBezTo>
                <a:cubicBezTo>
                  <a:pt x="f8" y="f68"/>
                  <a:pt x="f117" y="f114"/>
                  <a:pt x="f15" y="f129"/>
                </a:cubicBezTo>
                <a:cubicBezTo>
                  <a:pt x="f27" y="f66"/>
                  <a:pt x="f45" y="f130"/>
                  <a:pt x="f27" y="f131"/>
                </a:cubicBezTo>
                <a:cubicBezTo>
                  <a:pt x="f18" y="f111"/>
                  <a:pt x="f113" y="f5"/>
                  <a:pt x="f112" y="f132"/>
                </a:cubicBezTo>
                <a:cubicBezTo>
                  <a:pt x="f101" y="f132"/>
                  <a:pt x="f76" y="f133"/>
                  <a:pt x="f75" y="f134"/>
                </a:cubicBezTo>
                <a:cubicBezTo>
                  <a:pt x="f94" y="f135"/>
                  <a:pt x="f78" y="f65"/>
                  <a:pt x="f107" y="f67"/>
                </a:cubicBezTo>
                <a:cubicBezTo>
                  <a:pt x="f136" y="f114"/>
                  <a:pt x="f112" y="f105"/>
                  <a:pt x="f112" y="f63"/>
                </a:cubicBezTo>
                <a:cubicBezTo>
                  <a:pt x="f136" y="f126"/>
                  <a:pt x="f136" y="f97"/>
                  <a:pt x="f136" y="f33"/>
                </a:cubicBezTo>
                <a:cubicBezTo>
                  <a:pt x="f14" y="f45"/>
                  <a:pt x="f17" y="f8"/>
                  <a:pt x="f96" y="f94"/>
                </a:cubicBezTo>
                <a:cubicBezTo>
                  <a:pt x="f137" y="f138"/>
                  <a:pt x="f44" y="f46"/>
                  <a:pt x="f39" y="f28"/>
                </a:cubicBezTo>
                <a:cubicBezTo>
                  <a:pt x="f39" y="f28"/>
                  <a:pt x="f29" y="f71"/>
                  <a:pt x="f139" y="f71"/>
                </a:cubicBezTo>
                <a:cubicBezTo>
                  <a:pt x="f32" y="f26"/>
                  <a:pt x="f59" y="f71"/>
                  <a:pt x="f61" y="f29"/>
                </a:cubicBezTo>
                <a:cubicBezTo>
                  <a:pt x="f6" y="f140"/>
                  <a:pt x="f141" y="f142"/>
                  <a:pt x="f9" y="f143"/>
                </a:cubicBezTo>
                <a:cubicBezTo>
                  <a:pt x="f144" y="f6"/>
                  <a:pt x="f140" y="f7"/>
                  <a:pt x="f39" y="f145"/>
                </a:cubicBezTo>
                <a:cubicBezTo>
                  <a:pt x="f69" y="f9"/>
                  <a:pt x="f42" y="f146"/>
                  <a:pt x="f69" y="f37"/>
                </a:cubicBezTo>
                <a:cubicBezTo>
                  <a:pt x="f71" y="f39"/>
                  <a:pt x="f69" y="f55"/>
                  <a:pt x="f42" y="f71"/>
                </a:cubicBezTo>
                <a:cubicBezTo>
                  <a:pt x="f21" y="f11"/>
                  <a:pt x="f17" y="f137"/>
                  <a:pt x="f96" y="f14"/>
                </a:cubicBezTo>
                <a:cubicBezTo>
                  <a:pt x="f74" y="f50"/>
                  <a:pt x="f75" y="f50"/>
                  <a:pt x="f78" y="f51"/>
                </a:cubicBezTo>
                <a:cubicBezTo>
                  <a:pt x="f78" y="f14"/>
                  <a:pt x="f80" y="f86"/>
                  <a:pt x="f78" y="f12"/>
                </a:cubicBezTo>
                <a:cubicBezTo>
                  <a:pt x="f76" y="f48"/>
                  <a:pt x="f75" y="f47"/>
                  <a:pt x="f94" y="f147"/>
                </a:cubicBezTo>
                <a:cubicBezTo>
                  <a:pt x="f96" y="f44"/>
                  <a:pt x="f83" y="f42"/>
                  <a:pt x="f12" y="f26"/>
                </a:cubicBezTo>
                <a:cubicBezTo>
                  <a:pt x="f19" y="f26"/>
                  <a:pt x="f47" y="f39"/>
                  <a:pt x="f19" y="f148"/>
                </a:cubicBezTo>
                <a:cubicBezTo>
                  <a:pt x="f48" y="f32"/>
                  <a:pt x="f14" y="f34"/>
                  <a:pt x="f96" y="f32"/>
                </a:cubicBezTo>
                <a:cubicBezTo>
                  <a:pt x="f76" y="f140"/>
                  <a:pt x="f80" y="f29"/>
                  <a:pt x="f75" y="f28"/>
                </a:cubicBezTo>
                <a:cubicBezTo>
                  <a:pt x="f96" y="f26"/>
                  <a:pt x="f74" y="f25"/>
                  <a:pt x="f94" y="f11"/>
                </a:cubicBezTo>
                <a:cubicBezTo>
                  <a:pt x="f76" y="f21"/>
                  <a:pt x="f80" y="f19"/>
                  <a:pt x="f149" y="f138"/>
                </a:cubicBezTo>
                <a:cubicBezTo>
                  <a:pt x="f149" y="f12"/>
                  <a:pt x="f107" y="f49"/>
                  <a:pt x="f106" y="f49"/>
                </a:cubicBezTo>
                <a:cubicBezTo>
                  <a:pt x="f103" y="f86"/>
                  <a:pt x="f136" y="f138"/>
                  <a:pt x="f136" y="f17"/>
                </a:cubicBezTo>
                <a:cubicBezTo>
                  <a:pt x="f112" y="f11"/>
                  <a:pt x="f136" y="f39"/>
                  <a:pt x="f136" y="f34"/>
                </a:cubicBezTo>
                <a:cubicBezTo>
                  <a:pt x="f136" y="f142"/>
                  <a:pt x="f112" y="f150"/>
                  <a:pt x="f112" y="f9"/>
                </a:cubicBezTo>
                <a:cubicBezTo>
                  <a:pt x="f112" y="f9"/>
                  <a:pt x="f117" y="f9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81" name="Freeform 186">
            <a:extLst>
              <a:ext uri="{FF2B5EF4-FFF2-40B4-BE49-F238E27FC236}">
                <a16:creationId xmlns:a16="http://schemas.microsoft.com/office/drawing/2014/main" id="{2474068C-DB21-6280-F87E-3E2BCA3A5B49}"/>
              </a:ext>
            </a:extLst>
          </p:cNvPr>
          <p:cNvSpPr/>
          <p:nvPr/>
        </p:nvSpPr>
        <p:spPr>
          <a:xfrm>
            <a:off x="4167185" y="3227383"/>
            <a:ext cx="1184276" cy="187642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6"/>
              <a:gd name="f7" fmla="val 213"/>
              <a:gd name="f8" fmla="val 59"/>
              <a:gd name="f9" fmla="val 89"/>
              <a:gd name="f10" fmla="val 58"/>
              <a:gd name="f11" fmla="val 85"/>
              <a:gd name="f12" fmla="val 56"/>
              <a:gd name="f13" fmla="val 53"/>
              <a:gd name="f14" fmla="val 87"/>
              <a:gd name="f15" fmla="val 49"/>
              <a:gd name="f16" fmla="val 44"/>
              <a:gd name="f17" fmla="val 91"/>
              <a:gd name="f18" fmla="val 97"/>
              <a:gd name="f19" fmla="val 102"/>
              <a:gd name="f20" fmla="val 39"/>
              <a:gd name="f21" fmla="val 103"/>
              <a:gd name="f22" fmla="val 35"/>
              <a:gd name="f23" fmla="val 31"/>
              <a:gd name="f24" fmla="val 101"/>
              <a:gd name="f25" fmla="val 29"/>
              <a:gd name="f26" fmla="val 96"/>
              <a:gd name="f27" fmla="val 30"/>
              <a:gd name="f28" fmla="val 93"/>
              <a:gd name="f29" fmla="val 32"/>
              <a:gd name="f30" fmla="val 36"/>
              <a:gd name="f31" fmla="val 40"/>
              <a:gd name="f32" fmla="val 88"/>
              <a:gd name="f33" fmla="val 41"/>
              <a:gd name="f34" fmla="val 43"/>
              <a:gd name="f35" fmla="val 90"/>
              <a:gd name="f36" fmla="val 45"/>
              <a:gd name="f37" fmla="val 48"/>
              <a:gd name="f38" fmla="val 52"/>
              <a:gd name="f39" fmla="val 86"/>
              <a:gd name="f40" fmla="val 54"/>
              <a:gd name="f41" fmla="val 83"/>
              <a:gd name="f42" fmla="val 55"/>
              <a:gd name="f43" fmla="val 82"/>
              <a:gd name="f44" fmla="val 80"/>
              <a:gd name="f45" fmla="val 77"/>
              <a:gd name="f46" fmla="val 76"/>
              <a:gd name="f47" fmla="val 21"/>
              <a:gd name="f48" fmla="val 75"/>
              <a:gd name="f49" fmla="val 20"/>
              <a:gd name="f50" fmla="val 18"/>
              <a:gd name="f51" fmla="val 17"/>
              <a:gd name="f52" fmla="val 78"/>
              <a:gd name="f53" fmla="val 14"/>
              <a:gd name="f54" fmla="val 81"/>
              <a:gd name="f55" fmla="val 10"/>
              <a:gd name="f56" fmla="val 5"/>
              <a:gd name="f57" fmla="val 2"/>
              <a:gd name="f58" fmla="val 79"/>
              <a:gd name="f59" fmla="val 71"/>
              <a:gd name="f60" fmla="val 1"/>
              <a:gd name="f61" fmla="val 67"/>
              <a:gd name="f62" fmla="val 3"/>
              <a:gd name="f63" fmla="val 64"/>
              <a:gd name="f64" fmla="val 8"/>
              <a:gd name="f65" fmla="val 63"/>
              <a:gd name="f66" fmla="val 13"/>
              <a:gd name="f67" fmla="val 16"/>
              <a:gd name="f68" fmla="val 65"/>
              <a:gd name="f69" fmla="val 70"/>
              <a:gd name="f70" fmla="val 19"/>
              <a:gd name="f71" fmla="val 73"/>
              <a:gd name="f72" fmla="val 74"/>
              <a:gd name="f73" fmla="val 47"/>
              <a:gd name="f74" fmla="val 68"/>
              <a:gd name="f75" fmla="val 42"/>
              <a:gd name="f76" fmla="val 66"/>
              <a:gd name="f77" fmla="val 27"/>
              <a:gd name="f78" fmla="val 24"/>
              <a:gd name="f79" fmla="val 23"/>
              <a:gd name="f80" fmla="val 60"/>
              <a:gd name="f81" fmla="val 22"/>
              <a:gd name="f82" fmla="val 57"/>
              <a:gd name="f83" fmla="val 26"/>
              <a:gd name="f84" fmla="val 33"/>
              <a:gd name="f85" fmla="val 34"/>
              <a:gd name="f86" fmla="val 61"/>
              <a:gd name="f87" fmla="val 69"/>
              <a:gd name="f88" fmla="val 37"/>
              <a:gd name="f89" fmla="val 28"/>
              <a:gd name="f90" fmla="val 25"/>
              <a:gd name="f91" fmla="val 38"/>
              <a:gd name="f92" fmla="val 51"/>
              <a:gd name="f93" fmla="val 62"/>
              <a:gd name="f94" fmla="val 46"/>
              <a:gd name="f95" fmla="val 50"/>
              <a:gd name="f96" fmla="val 6"/>
              <a:gd name="f97" fmla="val 72"/>
              <a:gd name="f98" fmla="val 15"/>
              <a:gd name="f99" fmla="val 84"/>
              <a:gd name="f100" fmla="val 12"/>
              <a:gd name="f101" fmla="val 4"/>
              <a:gd name="f102" fmla="val 95"/>
              <a:gd name="f103" fmla="val 99"/>
              <a:gd name="f104" fmla="val 105"/>
              <a:gd name="f105" fmla="val 104"/>
              <a:gd name="f106" fmla="val 94"/>
              <a:gd name="f107" fmla="val 92"/>
              <a:gd name="f108" fmla="val 108"/>
              <a:gd name="f109" fmla="val 112"/>
              <a:gd name="f110" fmla="val 113"/>
              <a:gd name="f111" fmla="val 115"/>
              <a:gd name="f112" fmla="val 118"/>
              <a:gd name="f113" fmla="val 117"/>
              <a:gd name="f114" fmla="val 114"/>
              <a:gd name="f115" fmla="val 106"/>
              <a:gd name="f116" fmla="val 107"/>
              <a:gd name="f117" fmla="val 116"/>
              <a:gd name="f118" fmla="val 120"/>
              <a:gd name="f119" fmla="val 121"/>
              <a:gd name="f120" fmla="val 110"/>
              <a:gd name="f121" fmla="val 119"/>
              <a:gd name="f122" fmla="val 125"/>
              <a:gd name="f123" fmla="val 129"/>
              <a:gd name="f124" fmla="val 133"/>
              <a:gd name="f125" fmla="val 135"/>
              <a:gd name="f126" fmla="val 98"/>
              <a:gd name="f127" fmla="val 100"/>
              <a:gd name="f128" fmla="val 109"/>
              <a:gd name="f129" fmla="val 154"/>
              <a:gd name="f130" fmla="val 191"/>
              <a:gd name="f131" fmla="val 197"/>
              <a:gd name="f132" fmla="val 202"/>
              <a:gd name="f133" fmla="val 207"/>
              <a:gd name="f134" fmla="val 209"/>
              <a:gd name="f135" fmla="val 211"/>
              <a:gd name="f136" fmla="val 175"/>
              <a:gd name="f137" fmla="val 145"/>
              <a:gd name="f138" fmla="val 111"/>
              <a:gd name="f139" fmla="val 127"/>
              <a:gd name="f140" fmla="val 128"/>
              <a:gd name="f141" fmla="val 122"/>
              <a:gd name="f142" fmla="val 126"/>
              <a:gd name="f143" fmla="val 123"/>
              <a:gd name="f144" fmla="+- 0 0 -90"/>
              <a:gd name="f145" fmla="*/ f3 1 136"/>
              <a:gd name="f146" fmla="*/ f4 1 213"/>
              <a:gd name="f147" fmla="val f5"/>
              <a:gd name="f148" fmla="val f6"/>
              <a:gd name="f149" fmla="val f7"/>
              <a:gd name="f150" fmla="*/ f144 f0 1"/>
              <a:gd name="f151" fmla="+- f149 0 f147"/>
              <a:gd name="f152" fmla="+- f148 0 f147"/>
              <a:gd name="f153" fmla="*/ f150 1 f2"/>
              <a:gd name="f154" fmla="*/ f152 1 136"/>
              <a:gd name="f155" fmla="*/ f151 1 213"/>
              <a:gd name="f156" fmla="*/ 44 f152 1"/>
              <a:gd name="f157" fmla="*/ 97 f151 1"/>
              <a:gd name="f158" fmla="*/ 40 f152 1"/>
              <a:gd name="f159" fmla="*/ 88 f151 1"/>
              <a:gd name="f160" fmla="*/ 55 f152 1"/>
              <a:gd name="f161" fmla="*/ 77 f151 1"/>
              <a:gd name="f162" fmla="*/ 5 f152 1"/>
              <a:gd name="f163" fmla="*/ 81 f151 1"/>
              <a:gd name="f164" fmla="*/ 18 f152 1"/>
              <a:gd name="f165" fmla="*/ 70 f151 1"/>
              <a:gd name="f166" fmla="*/ 74 f151 1"/>
              <a:gd name="f167" fmla="*/ 30 f152 1"/>
              <a:gd name="f168" fmla="*/ 64 f151 1"/>
              <a:gd name="f169" fmla="*/ 33 f152 1"/>
              <a:gd name="f170" fmla="*/ 57 f151 1"/>
              <a:gd name="f171" fmla="*/ 57 f152 1"/>
              <a:gd name="f172" fmla="*/ 69 f151 1"/>
              <a:gd name="f173" fmla="*/ 40 f151 1"/>
              <a:gd name="f174" fmla="*/ 35 f152 1"/>
              <a:gd name="f175" fmla="*/ 35 f151 1"/>
              <a:gd name="f176" fmla="*/ 61 f152 1"/>
              <a:gd name="f177" fmla="*/ 66 f151 1"/>
              <a:gd name="f178" fmla="*/ 42 f152 1"/>
              <a:gd name="f179" fmla="*/ 21 f151 1"/>
              <a:gd name="f180" fmla="*/ 50 f152 1"/>
              <a:gd name="f181" fmla="*/ 6 f151 1"/>
              <a:gd name="f182" fmla="*/ 63 f152 1"/>
              <a:gd name="f183" fmla="*/ 62 f151 1"/>
              <a:gd name="f184" fmla="*/ 64 f152 1"/>
              <a:gd name="f185" fmla="*/ 41 f151 1"/>
              <a:gd name="f186" fmla="*/ 67 f152 1"/>
              <a:gd name="f187" fmla="*/ 27 f151 1"/>
              <a:gd name="f188" fmla="*/ 69 f152 1"/>
              <a:gd name="f189" fmla="*/ 61 f151 1"/>
              <a:gd name="f190" fmla="*/ 72 f152 1"/>
              <a:gd name="f191" fmla="*/ 16 f151 1"/>
              <a:gd name="f192" fmla="*/ 75 f152 1"/>
              <a:gd name="f193" fmla="*/ 30 f151 1"/>
              <a:gd name="f194" fmla="*/ 90 f152 1"/>
              <a:gd name="f195" fmla="*/ 99 f152 1"/>
              <a:gd name="f196" fmla="*/ 1 f151 1"/>
              <a:gd name="f197" fmla="*/ 91 f152 1"/>
              <a:gd name="f198" fmla="*/ 22 f151 1"/>
              <a:gd name="f199" fmla="*/ 81 f152 1"/>
              <a:gd name="f200" fmla="*/ 65 f151 1"/>
              <a:gd name="f201" fmla="*/ 113 f152 1"/>
              <a:gd name="f202" fmla="*/ 39 f151 1"/>
              <a:gd name="f203" fmla="*/ 103 f152 1"/>
              <a:gd name="f204" fmla="*/ 52 f151 1"/>
              <a:gd name="f205" fmla="*/ 97 f152 1"/>
              <a:gd name="f206" fmla="*/ 120 f152 1"/>
              <a:gd name="f207" fmla="*/ 63 f151 1"/>
              <a:gd name="f208" fmla="*/ 85 f152 1"/>
              <a:gd name="f209" fmla="*/ 72 f151 1"/>
              <a:gd name="f210" fmla="*/ 86 f152 1"/>
              <a:gd name="f211" fmla="*/ 76 f151 1"/>
              <a:gd name="f212" fmla="*/ 129 f152 1"/>
              <a:gd name="f213" fmla="*/ 68 f151 1"/>
              <a:gd name="f214" fmla="*/ 119 f152 1"/>
              <a:gd name="f215" fmla="*/ 80 f151 1"/>
              <a:gd name="f216" fmla="*/ 90 f151 1"/>
              <a:gd name="f217" fmla="*/ 107 f152 1"/>
              <a:gd name="f218" fmla="*/ 103 f151 1"/>
              <a:gd name="f219" fmla="*/ 80 f152 1"/>
              <a:gd name="f220" fmla="*/ 84 f151 1"/>
              <a:gd name="f221" fmla="*/ 116 f152 1"/>
              <a:gd name="f222" fmla="*/ 191 f151 1"/>
              <a:gd name="f223" fmla="*/ 207 f151 1"/>
              <a:gd name="f224" fmla="*/ 83 f152 1"/>
              <a:gd name="f225" fmla="*/ 106 f151 1"/>
              <a:gd name="f226" fmla="*/ 77 f152 1"/>
              <a:gd name="f227" fmla="*/ 109 f151 1"/>
              <a:gd name="f228" fmla="*/ 70 f152 1"/>
              <a:gd name="f229" fmla="*/ 93 f151 1"/>
              <a:gd name="f230" fmla="*/ 74 f152 1"/>
              <a:gd name="f231" fmla="*/ 127 f151 1"/>
              <a:gd name="f232" fmla="*/ 114 f151 1"/>
              <a:gd name="f233" fmla="*/ 60 f152 1"/>
              <a:gd name="f234" fmla="*/ 92 f151 1"/>
              <a:gd name="f235" fmla="*/ 46 f152 1"/>
              <a:gd name="f236" fmla="*/ 126 f151 1"/>
              <a:gd name="f237" fmla="*/ 104 f151 1"/>
              <a:gd name="f238" fmla="+- f153 0 f1"/>
              <a:gd name="f239" fmla="*/ f156 1 136"/>
              <a:gd name="f240" fmla="*/ f157 1 213"/>
              <a:gd name="f241" fmla="*/ f158 1 136"/>
              <a:gd name="f242" fmla="*/ f159 1 213"/>
              <a:gd name="f243" fmla="*/ f160 1 136"/>
              <a:gd name="f244" fmla="*/ f161 1 213"/>
              <a:gd name="f245" fmla="*/ f162 1 136"/>
              <a:gd name="f246" fmla="*/ f163 1 213"/>
              <a:gd name="f247" fmla="*/ f164 1 136"/>
              <a:gd name="f248" fmla="*/ f165 1 213"/>
              <a:gd name="f249" fmla="*/ f166 1 213"/>
              <a:gd name="f250" fmla="*/ f167 1 136"/>
              <a:gd name="f251" fmla="*/ f168 1 213"/>
              <a:gd name="f252" fmla="*/ f169 1 136"/>
              <a:gd name="f253" fmla="*/ f170 1 213"/>
              <a:gd name="f254" fmla="*/ f171 1 136"/>
              <a:gd name="f255" fmla="*/ f172 1 213"/>
              <a:gd name="f256" fmla="*/ f173 1 213"/>
              <a:gd name="f257" fmla="*/ f174 1 136"/>
              <a:gd name="f258" fmla="*/ f175 1 213"/>
              <a:gd name="f259" fmla="*/ f176 1 136"/>
              <a:gd name="f260" fmla="*/ f177 1 213"/>
              <a:gd name="f261" fmla="*/ f178 1 136"/>
              <a:gd name="f262" fmla="*/ f179 1 213"/>
              <a:gd name="f263" fmla="*/ f180 1 136"/>
              <a:gd name="f264" fmla="*/ f181 1 213"/>
              <a:gd name="f265" fmla="*/ f182 1 136"/>
              <a:gd name="f266" fmla="*/ f183 1 213"/>
              <a:gd name="f267" fmla="*/ f184 1 136"/>
              <a:gd name="f268" fmla="*/ f185 1 213"/>
              <a:gd name="f269" fmla="*/ f186 1 136"/>
              <a:gd name="f270" fmla="*/ f187 1 213"/>
              <a:gd name="f271" fmla="*/ f188 1 136"/>
              <a:gd name="f272" fmla="*/ f189 1 213"/>
              <a:gd name="f273" fmla="*/ f190 1 136"/>
              <a:gd name="f274" fmla="*/ f191 1 213"/>
              <a:gd name="f275" fmla="*/ f192 1 136"/>
              <a:gd name="f276" fmla="*/ f193 1 213"/>
              <a:gd name="f277" fmla="*/ f194 1 136"/>
              <a:gd name="f278" fmla="*/ f195 1 136"/>
              <a:gd name="f279" fmla="*/ f196 1 213"/>
              <a:gd name="f280" fmla="*/ f197 1 136"/>
              <a:gd name="f281" fmla="*/ f198 1 213"/>
              <a:gd name="f282" fmla="*/ f199 1 136"/>
              <a:gd name="f283" fmla="*/ f200 1 213"/>
              <a:gd name="f284" fmla="*/ f201 1 136"/>
              <a:gd name="f285" fmla="*/ f202 1 213"/>
              <a:gd name="f286" fmla="*/ f203 1 136"/>
              <a:gd name="f287" fmla="*/ f204 1 213"/>
              <a:gd name="f288" fmla="*/ f205 1 136"/>
              <a:gd name="f289" fmla="*/ f206 1 136"/>
              <a:gd name="f290" fmla="*/ f207 1 213"/>
              <a:gd name="f291" fmla="*/ f208 1 136"/>
              <a:gd name="f292" fmla="*/ f209 1 213"/>
              <a:gd name="f293" fmla="*/ f210 1 136"/>
              <a:gd name="f294" fmla="*/ f211 1 213"/>
              <a:gd name="f295" fmla="*/ f212 1 136"/>
              <a:gd name="f296" fmla="*/ f213 1 213"/>
              <a:gd name="f297" fmla="*/ f214 1 136"/>
              <a:gd name="f298" fmla="*/ f215 1 213"/>
              <a:gd name="f299" fmla="*/ f216 1 213"/>
              <a:gd name="f300" fmla="*/ f217 1 136"/>
              <a:gd name="f301" fmla="*/ f218 1 213"/>
              <a:gd name="f302" fmla="*/ f219 1 136"/>
              <a:gd name="f303" fmla="*/ f220 1 213"/>
              <a:gd name="f304" fmla="*/ f221 1 136"/>
              <a:gd name="f305" fmla="*/ f222 1 213"/>
              <a:gd name="f306" fmla="*/ f223 1 213"/>
              <a:gd name="f307" fmla="*/ f224 1 136"/>
              <a:gd name="f308" fmla="*/ f225 1 213"/>
              <a:gd name="f309" fmla="*/ f226 1 136"/>
              <a:gd name="f310" fmla="*/ f227 1 213"/>
              <a:gd name="f311" fmla="*/ f228 1 136"/>
              <a:gd name="f312" fmla="*/ f229 1 213"/>
              <a:gd name="f313" fmla="*/ f230 1 136"/>
              <a:gd name="f314" fmla="*/ f231 1 213"/>
              <a:gd name="f315" fmla="*/ f232 1 213"/>
              <a:gd name="f316" fmla="*/ f233 1 136"/>
              <a:gd name="f317" fmla="*/ f234 1 213"/>
              <a:gd name="f318" fmla="*/ f235 1 136"/>
              <a:gd name="f319" fmla="*/ f236 1 213"/>
              <a:gd name="f320" fmla="*/ f237 1 213"/>
              <a:gd name="f321" fmla="*/ 0 1 f154"/>
              <a:gd name="f322" fmla="*/ f148 1 f154"/>
              <a:gd name="f323" fmla="*/ 0 1 f155"/>
              <a:gd name="f324" fmla="*/ f149 1 f155"/>
              <a:gd name="f325" fmla="*/ f239 1 f154"/>
              <a:gd name="f326" fmla="*/ f240 1 f155"/>
              <a:gd name="f327" fmla="*/ f241 1 f154"/>
              <a:gd name="f328" fmla="*/ f242 1 f155"/>
              <a:gd name="f329" fmla="*/ f243 1 f154"/>
              <a:gd name="f330" fmla="*/ f244 1 f155"/>
              <a:gd name="f331" fmla="*/ f245 1 f154"/>
              <a:gd name="f332" fmla="*/ f246 1 f155"/>
              <a:gd name="f333" fmla="*/ f247 1 f154"/>
              <a:gd name="f334" fmla="*/ f248 1 f155"/>
              <a:gd name="f335" fmla="*/ f249 1 f155"/>
              <a:gd name="f336" fmla="*/ f250 1 f154"/>
              <a:gd name="f337" fmla="*/ f251 1 f155"/>
              <a:gd name="f338" fmla="*/ f252 1 f154"/>
              <a:gd name="f339" fmla="*/ f253 1 f155"/>
              <a:gd name="f340" fmla="*/ f254 1 f154"/>
              <a:gd name="f341" fmla="*/ f255 1 f155"/>
              <a:gd name="f342" fmla="*/ f256 1 f155"/>
              <a:gd name="f343" fmla="*/ f257 1 f154"/>
              <a:gd name="f344" fmla="*/ f258 1 f155"/>
              <a:gd name="f345" fmla="*/ f259 1 f154"/>
              <a:gd name="f346" fmla="*/ f260 1 f155"/>
              <a:gd name="f347" fmla="*/ f261 1 f154"/>
              <a:gd name="f348" fmla="*/ f262 1 f155"/>
              <a:gd name="f349" fmla="*/ f263 1 f154"/>
              <a:gd name="f350" fmla="*/ f264 1 f155"/>
              <a:gd name="f351" fmla="*/ f265 1 f154"/>
              <a:gd name="f352" fmla="*/ f266 1 f155"/>
              <a:gd name="f353" fmla="*/ f267 1 f154"/>
              <a:gd name="f354" fmla="*/ f268 1 f155"/>
              <a:gd name="f355" fmla="*/ f269 1 f154"/>
              <a:gd name="f356" fmla="*/ f270 1 f155"/>
              <a:gd name="f357" fmla="*/ f271 1 f154"/>
              <a:gd name="f358" fmla="*/ f272 1 f155"/>
              <a:gd name="f359" fmla="*/ f273 1 f154"/>
              <a:gd name="f360" fmla="*/ f274 1 f155"/>
              <a:gd name="f361" fmla="*/ f275 1 f154"/>
              <a:gd name="f362" fmla="*/ f276 1 f155"/>
              <a:gd name="f363" fmla="*/ f277 1 f154"/>
              <a:gd name="f364" fmla="*/ f278 1 f154"/>
              <a:gd name="f365" fmla="*/ f279 1 f155"/>
              <a:gd name="f366" fmla="*/ f280 1 f154"/>
              <a:gd name="f367" fmla="*/ f281 1 f155"/>
              <a:gd name="f368" fmla="*/ f282 1 f154"/>
              <a:gd name="f369" fmla="*/ f283 1 f155"/>
              <a:gd name="f370" fmla="*/ f284 1 f154"/>
              <a:gd name="f371" fmla="*/ f285 1 f155"/>
              <a:gd name="f372" fmla="*/ f286 1 f154"/>
              <a:gd name="f373" fmla="*/ f287 1 f155"/>
              <a:gd name="f374" fmla="*/ f288 1 f154"/>
              <a:gd name="f375" fmla="*/ f289 1 f154"/>
              <a:gd name="f376" fmla="*/ f290 1 f155"/>
              <a:gd name="f377" fmla="*/ f291 1 f154"/>
              <a:gd name="f378" fmla="*/ f292 1 f155"/>
              <a:gd name="f379" fmla="*/ f293 1 f154"/>
              <a:gd name="f380" fmla="*/ f294 1 f155"/>
              <a:gd name="f381" fmla="*/ f295 1 f154"/>
              <a:gd name="f382" fmla="*/ f296 1 f155"/>
              <a:gd name="f383" fmla="*/ f297 1 f154"/>
              <a:gd name="f384" fmla="*/ f298 1 f155"/>
              <a:gd name="f385" fmla="*/ f299 1 f155"/>
              <a:gd name="f386" fmla="*/ f300 1 f154"/>
              <a:gd name="f387" fmla="*/ f301 1 f155"/>
              <a:gd name="f388" fmla="*/ f302 1 f154"/>
              <a:gd name="f389" fmla="*/ f303 1 f155"/>
              <a:gd name="f390" fmla="*/ f304 1 f154"/>
              <a:gd name="f391" fmla="*/ f305 1 f155"/>
              <a:gd name="f392" fmla="*/ f306 1 f155"/>
              <a:gd name="f393" fmla="*/ f307 1 f154"/>
              <a:gd name="f394" fmla="*/ f308 1 f155"/>
              <a:gd name="f395" fmla="*/ f309 1 f154"/>
              <a:gd name="f396" fmla="*/ f310 1 f155"/>
              <a:gd name="f397" fmla="*/ f311 1 f154"/>
              <a:gd name="f398" fmla="*/ f312 1 f155"/>
              <a:gd name="f399" fmla="*/ f313 1 f154"/>
              <a:gd name="f400" fmla="*/ f314 1 f155"/>
              <a:gd name="f401" fmla="*/ f315 1 f155"/>
              <a:gd name="f402" fmla="*/ f316 1 f154"/>
              <a:gd name="f403" fmla="*/ f317 1 f155"/>
              <a:gd name="f404" fmla="*/ f318 1 f154"/>
              <a:gd name="f405" fmla="*/ f319 1 f155"/>
              <a:gd name="f406" fmla="*/ f320 1 f155"/>
              <a:gd name="f407" fmla="*/ f321 f145 1"/>
              <a:gd name="f408" fmla="*/ f322 f145 1"/>
              <a:gd name="f409" fmla="*/ f324 f146 1"/>
              <a:gd name="f410" fmla="*/ f323 f146 1"/>
              <a:gd name="f411" fmla="*/ f325 f145 1"/>
              <a:gd name="f412" fmla="*/ f326 f146 1"/>
              <a:gd name="f413" fmla="*/ f327 f145 1"/>
              <a:gd name="f414" fmla="*/ f328 f146 1"/>
              <a:gd name="f415" fmla="*/ f329 f145 1"/>
              <a:gd name="f416" fmla="*/ f330 f146 1"/>
              <a:gd name="f417" fmla="*/ f331 f145 1"/>
              <a:gd name="f418" fmla="*/ f332 f146 1"/>
              <a:gd name="f419" fmla="*/ f333 f145 1"/>
              <a:gd name="f420" fmla="*/ f334 f146 1"/>
              <a:gd name="f421" fmla="*/ f335 f146 1"/>
              <a:gd name="f422" fmla="*/ f336 f145 1"/>
              <a:gd name="f423" fmla="*/ f337 f146 1"/>
              <a:gd name="f424" fmla="*/ f338 f145 1"/>
              <a:gd name="f425" fmla="*/ f339 f146 1"/>
              <a:gd name="f426" fmla="*/ f340 f145 1"/>
              <a:gd name="f427" fmla="*/ f341 f146 1"/>
              <a:gd name="f428" fmla="*/ f342 f146 1"/>
              <a:gd name="f429" fmla="*/ f343 f145 1"/>
              <a:gd name="f430" fmla="*/ f344 f146 1"/>
              <a:gd name="f431" fmla="*/ f345 f145 1"/>
              <a:gd name="f432" fmla="*/ f346 f146 1"/>
              <a:gd name="f433" fmla="*/ f347 f145 1"/>
              <a:gd name="f434" fmla="*/ f348 f146 1"/>
              <a:gd name="f435" fmla="*/ f349 f145 1"/>
              <a:gd name="f436" fmla="*/ f350 f146 1"/>
              <a:gd name="f437" fmla="*/ f351 f145 1"/>
              <a:gd name="f438" fmla="*/ f352 f146 1"/>
              <a:gd name="f439" fmla="*/ f353 f145 1"/>
              <a:gd name="f440" fmla="*/ f354 f146 1"/>
              <a:gd name="f441" fmla="*/ f355 f145 1"/>
              <a:gd name="f442" fmla="*/ f356 f146 1"/>
              <a:gd name="f443" fmla="*/ f357 f145 1"/>
              <a:gd name="f444" fmla="*/ f358 f146 1"/>
              <a:gd name="f445" fmla="*/ f359 f145 1"/>
              <a:gd name="f446" fmla="*/ f360 f146 1"/>
              <a:gd name="f447" fmla="*/ f361 f145 1"/>
              <a:gd name="f448" fmla="*/ f362 f146 1"/>
              <a:gd name="f449" fmla="*/ f363 f145 1"/>
              <a:gd name="f450" fmla="*/ f364 f145 1"/>
              <a:gd name="f451" fmla="*/ f365 f146 1"/>
              <a:gd name="f452" fmla="*/ f366 f145 1"/>
              <a:gd name="f453" fmla="*/ f367 f146 1"/>
              <a:gd name="f454" fmla="*/ f368 f145 1"/>
              <a:gd name="f455" fmla="*/ f369 f146 1"/>
              <a:gd name="f456" fmla="*/ f370 f145 1"/>
              <a:gd name="f457" fmla="*/ f371 f146 1"/>
              <a:gd name="f458" fmla="*/ f372 f145 1"/>
              <a:gd name="f459" fmla="*/ f373 f146 1"/>
              <a:gd name="f460" fmla="*/ f374 f145 1"/>
              <a:gd name="f461" fmla="*/ f375 f145 1"/>
              <a:gd name="f462" fmla="*/ f376 f146 1"/>
              <a:gd name="f463" fmla="*/ f377 f145 1"/>
              <a:gd name="f464" fmla="*/ f378 f146 1"/>
              <a:gd name="f465" fmla="*/ f379 f145 1"/>
              <a:gd name="f466" fmla="*/ f380 f146 1"/>
              <a:gd name="f467" fmla="*/ f381 f145 1"/>
              <a:gd name="f468" fmla="*/ f382 f146 1"/>
              <a:gd name="f469" fmla="*/ f383 f145 1"/>
              <a:gd name="f470" fmla="*/ f384 f146 1"/>
              <a:gd name="f471" fmla="*/ f385 f146 1"/>
              <a:gd name="f472" fmla="*/ f386 f145 1"/>
              <a:gd name="f473" fmla="*/ f387 f146 1"/>
              <a:gd name="f474" fmla="*/ f388 f145 1"/>
              <a:gd name="f475" fmla="*/ f389 f146 1"/>
              <a:gd name="f476" fmla="*/ f390 f145 1"/>
              <a:gd name="f477" fmla="*/ f391 f146 1"/>
              <a:gd name="f478" fmla="*/ f392 f146 1"/>
              <a:gd name="f479" fmla="*/ f393 f145 1"/>
              <a:gd name="f480" fmla="*/ f394 f146 1"/>
              <a:gd name="f481" fmla="*/ f395 f145 1"/>
              <a:gd name="f482" fmla="*/ f396 f146 1"/>
              <a:gd name="f483" fmla="*/ f397 f145 1"/>
              <a:gd name="f484" fmla="*/ f398 f146 1"/>
              <a:gd name="f485" fmla="*/ f399 f145 1"/>
              <a:gd name="f486" fmla="*/ f400 f146 1"/>
              <a:gd name="f487" fmla="*/ f401 f146 1"/>
              <a:gd name="f488" fmla="*/ f402 f145 1"/>
              <a:gd name="f489" fmla="*/ f403 f146 1"/>
              <a:gd name="f490" fmla="*/ f404 f145 1"/>
              <a:gd name="f491" fmla="*/ f405 f146 1"/>
              <a:gd name="f492" fmla="*/ f406 f14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38">
                <a:pos x="f411" y="f412"/>
              </a:cxn>
              <a:cxn ang="f238">
                <a:pos x="f413" y="f414"/>
              </a:cxn>
              <a:cxn ang="f238">
                <a:pos x="f415" y="f416"/>
              </a:cxn>
              <a:cxn ang="f238">
                <a:pos x="f417" y="f418"/>
              </a:cxn>
              <a:cxn ang="f238">
                <a:pos x="f419" y="f420"/>
              </a:cxn>
              <a:cxn ang="f238">
                <a:pos x="f415" y="f421"/>
              </a:cxn>
              <a:cxn ang="f238">
                <a:pos x="f422" y="f423"/>
              </a:cxn>
              <a:cxn ang="f238">
                <a:pos x="f424" y="f425"/>
              </a:cxn>
              <a:cxn ang="f238">
                <a:pos x="f426" y="f427"/>
              </a:cxn>
              <a:cxn ang="f238">
                <a:pos x="f422" y="f428"/>
              </a:cxn>
              <a:cxn ang="f238">
                <a:pos x="f429" y="f430"/>
              </a:cxn>
              <a:cxn ang="f238">
                <a:pos x="f431" y="f432"/>
              </a:cxn>
              <a:cxn ang="f238">
                <a:pos x="f433" y="f434"/>
              </a:cxn>
              <a:cxn ang="f238">
                <a:pos x="f435" y="f436"/>
              </a:cxn>
              <a:cxn ang="f238">
                <a:pos x="f437" y="f438"/>
              </a:cxn>
              <a:cxn ang="f238">
                <a:pos x="f439" y="f440"/>
              </a:cxn>
              <a:cxn ang="f238">
                <a:pos x="f441" y="f442"/>
              </a:cxn>
              <a:cxn ang="f238">
                <a:pos x="f443" y="f444"/>
              </a:cxn>
              <a:cxn ang="f238">
                <a:pos x="f445" y="f446"/>
              </a:cxn>
              <a:cxn ang="f238">
                <a:pos x="f447" y="f448"/>
              </a:cxn>
              <a:cxn ang="f238">
                <a:pos x="f449" y="f434"/>
              </a:cxn>
              <a:cxn ang="f238">
                <a:pos x="f450" y="f451"/>
              </a:cxn>
              <a:cxn ang="f238">
                <a:pos x="f452" y="f453"/>
              </a:cxn>
              <a:cxn ang="f238">
                <a:pos x="f454" y="f455"/>
              </a:cxn>
              <a:cxn ang="f238">
                <a:pos x="f456" y="f457"/>
              </a:cxn>
              <a:cxn ang="f238">
                <a:pos x="f458" y="f459"/>
              </a:cxn>
              <a:cxn ang="f238">
                <a:pos x="f460" y="f455"/>
              </a:cxn>
              <a:cxn ang="f238">
                <a:pos x="f461" y="f462"/>
              </a:cxn>
              <a:cxn ang="f238">
                <a:pos x="f463" y="f464"/>
              </a:cxn>
              <a:cxn ang="f238">
                <a:pos x="f465" y="f466"/>
              </a:cxn>
              <a:cxn ang="f238">
                <a:pos x="f467" y="f468"/>
              </a:cxn>
              <a:cxn ang="f238">
                <a:pos x="f469" y="f418"/>
              </a:cxn>
              <a:cxn ang="f238">
                <a:pos x="f454" y="f470"/>
              </a:cxn>
              <a:cxn ang="f238">
                <a:pos x="f458" y="f471"/>
              </a:cxn>
              <a:cxn ang="f238">
                <a:pos x="f472" y="f473"/>
              </a:cxn>
              <a:cxn ang="f238">
                <a:pos x="f474" y="f475"/>
              </a:cxn>
              <a:cxn ang="f238">
                <a:pos x="f476" y="f477"/>
              </a:cxn>
              <a:cxn ang="f238">
                <a:pos x="f456" y="f478"/>
              </a:cxn>
              <a:cxn ang="f238">
                <a:pos x="f479" y="f480"/>
              </a:cxn>
              <a:cxn ang="f238">
                <a:pos x="f481" y="f482"/>
              </a:cxn>
              <a:cxn ang="f238">
                <a:pos x="f483" y="f484"/>
              </a:cxn>
              <a:cxn ang="f238">
                <a:pos x="f485" y="f486"/>
              </a:cxn>
              <a:cxn ang="f238">
                <a:pos x="f443" y="f487"/>
              </a:cxn>
              <a:cxn ang="f238">
                <a:pos x="f488" y="f489"/>
              </a:cxn>
              <a:cxn ang="f238">
                <a:pos x="f490" y="f491"/>
              </a:cxn>
              <a:cxn ang="f238">
                <a:pos x="f435" y="f492"/>
              </a:cxn>
            </a:cxnLst>
            <a:rect l="f407" t="f410" r="f408" b="f409"/>
            <a:pathLst>
              <a:path w="136" h="213">
                <a:moveTo>
                  <a:pt x="f8" y="f9"/>
                </a:moveTo>
                <a:cubicBezTo>
                  <a:pt x="f10" y="f11"/>
                  <a:pt x="f12" y="f11"/>
                  <a:pt x="f13" y="f14"/>
                </a:cubicBezTo>
                <a:cubicBezTo>
                  <a:pt x="f15" y="f9"/>
                  <a:pt x="f16" y="f17"/>
                  <a:pt x="f16" y="f18"/>
                </a:cubicBezTo>
                <a:cubicBezTo>
                  <a:pt x="f16" y="f19"/>
                  <a:pt x="f20" y="f21"/>
                  <a:pt x="f22" y="f19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9" y="f9"/>
                  <a:pt x="f30" y="f14"/>
                  <a:pt x="f31" y="f32"/>
                </a:cubicBezTo>
                <a:cubicBezTo>
                  <a:pt x="f33" y="f32"/>
                  <a:pt x="f34" y="f35"/>
                  <a:pt x="f36" y="f9"/>
                </a:cubicBezTo>
                <a:cubicBezTo>
                  <a:pt x="f37" y="f32"/>
                  <a:pt x="f38" y="f39"/>
                  <a:pt x="f40" y="f41"/>
                </a:cubicBezTo>
                <a:cubicBezTo>
                  <a:pt x="f42" y="f43"/>
                  <a:pt x="f42" y="f44"/>
                  <a:pt x="f42" y="f45"/>
                </a:cubicBezTo>
                <a:cubicBezTo>
                  <a:pt x="f34" y="f46"/>
                  <a:pt x="f29" y="f46"/>
                  <a:pt x="f47" y="f48"/>
                </a:cubicBezTo>
                <a:cubicBezTo>
                  <a:pt x="f49" y="f48"/>
                  <a:pt x="f50" y="f46"/>
                  <a:pt x="f51" y="f52"/>
                </a:cubicBezTo>
                <a:cubicBezTo>
                  <a:pt x="f53" y="f54"/>
                  <a:pt x="f55" y="f41"/>
                  <a:pt x="f56" y="f54"/>
                </a:cubicBezTo>
                <a:cubicBezTo>
                  <a:pt x="f57" y="f58"/>
                  <a:pt x="f5" y="f46"/>
                  <a:pt x="f5" y="f59"/>
                </a:cubicBezTo>
                <a:cubicBezTo>
                  <a:pt x="f60" y="f61"/>
                  <a:pt x="f62" y="f63"/>
                  <a:pt x="f64" y="f65"/>
                </a:cubicBezTo>
                <a:cubicBezTo>
                  <a:pt x="f66" y="f65"/>
                  <a:pt x="f67" y="f68"/>
                  <a:pt x="f50" y="f69"/>
                </a:cubicBezTo>
                <a:cubicBezTo>
                  <a:pt x="f70" y="f59"/>
                  <a:pt x="f49" y="f71"/>
                  <a:pt x="f47" y="f71"/>
                </a:cubicBezTo>
                <a:cubicBezTo>
                  <a:pt x="f29" y="f72"/>
                  <a:pt x="f34" y="f72"/>
                  <a:pt x="f13" y="f48"/>
                </a:cubicBezTo>
                <a:cubicBezTo>
                  <a:pt x="f40" y="f48"/>
                  <a:pt x="f40" y="f72"/>
                  <a:pt x="f42" y="f72"/>
                </a:cubicBezTo>
                <a:cubicBezTo>
                  <a:pt x="f40" y="f71"/>
                  <a:pt x="f13" y="f59"/>
                  <a:pt x="f38" y="f59"/>
                </a:cubicBezTo>
                <a:cubicBezTo>
                  <a:pt x="f73" y="f74"/>
                  <a:pt x="f75" y="f76"/>
                  <a:pt x="f30" y="f63"/>
                </a:cubicBezTo>
                <a:cubicBezTo>
                  <a:pt x="f22" y="f65"/>
                  <a:pt x="f29" y="f65"/>
                  <a:pt x="f27" y="f63"/>
                </a:cubicBezTo>
                <a:cubicBezTo>
                  <a:pt x="f77" y="f63"/>
                  <a:pt x="f78" y="f63"/>
                  <a:pt x="f79" y="f80"/>
                </a:cubicBezTo>
                <a:cubicBezTo>
                  <a:pt x="f81" y="f82"/>
                  <a:pt x="f79" y="f42"/>
                  <a:pt x="f83" y="f40"/>
                </a:cubicBezTo>
                <a:cubicBezTo>
                  <a:pt x="f27" y="f13"/>
                  <a:pt x="f29" y="f40"/>
                  <a:pt x="f84" y="f82"/>
                </a:cubicBezTo>
                <a:cubicBezTo>
                  <a:pt x="f85" y="f8"/>
                  <a:pt x="f85" y="f80"/>
                  <a:pt x="f22" y="f86"/>
                </a:cubicBezTo>
                <a:cubicBezTo>
                  <a:pt x="f33" y="f63"/>
                  <a:pt x="f37" y="f76"/>
                  <a:pt x="f40" y="f87"/>
                </a:cubicBezTo>
                <a:cubicBezTo>
                  <a:pt x="f42" y="f69"/>
                  <a:pt x="f12" y="f87"/>
                  <a:pt x="f82" y="f87"/>
                </a:cubicBezTo>
                <a:cubicBezTo>
                  <a:pt x="f82" y="f74"/>
                  <a:pt x="f82" y="f76"/>
                  <a:pt x="f12" y="f76"/>
                </a:cubicBezTo>
                <a:cubicBezTo>
                  <a:pt x="f15" y="f82"/>
                  <a:pt x="f75" y="f15"/>
                  <a:pt x="f85" y="f33"/>
                </a:cubicBezTo>
                <a:cubicBezTo>
                  <a:pt x="f84" y="f31"/>
                  <a:pt x="f23" y="f31"/>
                  <a:pt x="f27" y="f31"/>
                </a:cubicBezTo>
                <a:cubicBezTo>
                  <a:pt x="f78" y="f31"/>
                  <a:pt x="f47" y="f88"/>
                  <a:pt x="f47" y="f29"/>
                </a:cubicBezTo>
                <a:cubicBezTo>
                  <a:pt x="f47" y="f89"/>
                  <a:pt x="f90" y="f90"/>
                  <a:pt x="f25" y="f83"/>
                </a:cubicBezTo>
                <a:cubicBezTo>
                  <a:pt x="f85" y="f83"/>
                  <a:pt x="f30" y="f27"/>
                  <a:pt x="f22" y="f22"/>
                </a:cubicBezTo>
                <a:cubicBezTo>
                  <a:pt x="f22" y="f88"/>
                  <a:pt x="f22" y="f91"/>
                  <a:pt x="f30" y="f20"/>
                </a:cubicBezTo>
                <a:cubicBezTo>
                  <a:pt x="f34" y="f37"/>
                  <a:pt x="f92" y="f12"/>
                  <a:pt x="f8" y="f68"/>
                </a:cubicBezTo>
                <a:cubicBezTo>
                  <a:pt x="f8" y="f68"/>
                  <a:pt x="f80" y="f68"/>
                  <a:pt x="f86" y="f76"/>
                </a:cubicBezTo>
                <a:cubicBezTo>
                  <a:pt x="f86" y="f63"/>
                  <a:pt x="f86" y="f93"/>
                  <a:pt x="f86" y="f86"/>
                </a:cubicBezTo>
                <a:cubicBezTo>
                  <a:pt x="f12" y="f15"/>
                  <a:pt x="f92" y="f30"/>
                  <a:pt x="f94" y="f78"/>
                </a:cubicBezTo>
                <a:cubicBezTo>
                  <a:pt x="f36" y="f81"/>
                  <a:pt x="f34" y="f47"/>
                  <a:pt x="f75" y="f47"/>
                </a:cubicBezTo>
                <a:cubicBezTo>
                  <a:pt x="f88" y="f49"/>
                  <a:pt x="f85" y="f51"/>
                  <a:pt x="f85" y="f66"/>
                </a:cubicBezTo>
                <a:cubicBezTo>
                  <a:pt x="f84" y="f64"/>
                  <a:pt x="f22" y="f56"/>
                  <a:pt x="f20" y="f62"/>
                </a:cubicBezTo>
                <a:cubicBezTo>
                  <a:pt x="f34" y="f57"/>
                  <a:pt x="f73" y="f62"/>
                  <a:pt x="f95" y="f96"/>
                </a:cubicBezTo>
                <a:cubicBezTo>
                  <a:pt x="f38" y="f55"/>
                  <a:pt x="f38" y="f53"/>
                  <a:pt x="f15" y="f50"/>
                </a:cubicBezTo>
                <a:cubicBezTo>
                  <a:pt x="f37" y="f70"/>
                  <a:pt x="f73" y="f47"/>
                  <a:pt x="f37" y="f81"/>
                </a:cubicBezTo>
                <a:cubicBezTo>
                  <a:pt x="f13" y="f30"/>
                  <a:pt x="f10" y="f15"/>
                  <a:pt x="f65" y="f93"/>
                </a:cubicBezTo>
                <a:cubicBezTo>
                  <a:pt x="f65" y="f93"/>
                  <a:pt x="f63" y="f65"/>
                  <a:pt x="f68" y="f63"/>
                </a:cubicBezTo>
                <a:cubicBezTo>
                  <a:pt x="f68" y="f93"/>
                  <a:pt x="f76" y="f86"/>
                  <a:pt x="f76" y="f80"/>
                </a:cubicBezTo>
                <a:cubicBezTo>
                  <a:pt x="f68" y="f13"/>
                  <a:pt x="f68" y="f73"/>
                  <a:pt x="f63" y="f33"/>
                </a:cubicBezTo>
                <a:cubicBezTo>
                  <a:pt x="f63" y="f91"/>
                  <a:pt x="f93" y="f30"/>
                  <a:pt x="f86" y="f84"/>
                </a:cubicBezTo>
                <a:cubicBezTo>
                  <a:pt x="f86" y="f23"/>
                  <a:pt x="f86" y="f25"/>
                  <a:pt x="f93" y="f89"/>
                </a:cubicBezTo>
                <a:cubicBezTo>
                  <a:pt x="f65" y="f77"/>
                  <a:pt x="f76" y="f83"/>
                  <a:pt x="f61" y="f77"/>
                </a:cubicBezTo>
                <a:cubicBezTo>
                  <a:pt x="f74" y="f89"/>
                  <a:pt x="f74" y="f23"/>
                  <a:pt x="f74" y="f84"/>
                </a:cubicBezTo>
                <a:cubicBezTo>
                  <a:pt x="f74" y="f22"/>
                  <a:pt x="f76" y="f91"/>
                  <a:pt x="f76" y="f33"/>
                </a:cubicBezTo>
                <a:cubicBezTo>
                  <a:pt x="f61" y="f37"/>
                  <a:pt x="f61" y="f40"/>
                  <a:pt x="f87" y="f86"/>
                </a:cubicBezTo>
                <a:cubicBezTo>
                  <a:pt x="f69" y="f95"/>
                  <a:pt x="f97" y="f20"/>
                  <a:pt x="f71" y="f89"/>
                </a:cubicBezTo>
                <a:cubicBezTo>
                  <a:pt x="f71" y="f77"/>
                  <a:pt x="f97" y="f90"/>
                  <a:pt x="f59" y="f78"/>
                </a:cubicBezTo>
                <a:cubicBezTo>
                  <a:pt x="f87" y="f47"/>
                  <a:pt x="f87" y="f50"/>
                  <a:pt x="f97" y="f67"/>
                </a:cubicBezTo>
                <a:cubicBezTo>
                  <a:pt x="f72" y="f98"/>
                  <a:pt x="f52" y="f67"/>
                  <a:pt x="f58" y="f51"/>
                </a:cubicBezTo>
                <a:cubicBezTo>
                  <a:pt x="f43" y="f49"/>
                  <a:pt x="f54" y="f81"/>
                  <a:pt x="f52" y="f90"/>
                </a:cubicBezTo>
                <a:cubicBezTo>
                  <a:pt x="f45" y="f83"/>
                  <a:pt x="f48" y="f89"/>
                  <a:pt x="f48" y="f27"/>
                </a:cubicBezTo>
                <a:cubicBezTo>
                  <a:pt x="f72" y="f33"/>
                  <a:pt x="f97" y="f38"/>
                  <a:pt x="f97" y="f65"/>
                </a:cubicBezTo>
                <a:cubicBezTo>
                  <a:pt x="f97" y="f93"/>
                  <a:pt x="f71" y="f86"/>
                  <a:pt x="f72" y="f80"/>
                </a:cubicBezTo>
                <a:cubicBezTo>
                  <a:pt x="f58" y="f73"/>
                  <a:pt x="f99" y="f85"/>
                  <a:pt x="f35" y="f47"/>
                </a:cubicBezTo>
                <a:cubicBezTo>
                  <a:pt x="f17" y="f70"/>
                  <a:pt x="f17" y="f51"/>
                  <a:pt x="f9" y="f98"/>
                </a:cubicBezTo>
                <a:cubicBezTo>
                  <a:pt x="f39" y="f100"/>
                  <a:pt x="f39" y="f64"/>
                  <a:pt x="f9" y="f101"/>
                </a:cubicBezTo>
                <a:cubicBezTo>
                  <a:pt x="f17" y="f5"/>
                  <a:pt x="f102" y="f5"/>
                  <a:pt x="f103" y="f60"/>
                </a:cubicBezTo>
                <a:cubicBezTo>
                  <a:pt x="f21" y="f62"/>
                  <a:pt x="f104" y="f96"/>
                  <a:pt x="f105" y="f55"/>
                </a:cubicBezTo>
                <a:cubicBezTo>
                  <a:pt x="f105" y="f98"/>
                  <a:pt x="f24" y="f50"/>
                  <a:pt x="f18" y="f50"/>
                </a:cubicBezTo>
                <a:cubicBezTo>
                  <a:pt x="f106" y="f50"/>
                  <a:pt x="f107" y="f49"/>
                  <a:pt x="f17" y="f81"/>
                </a:cubicBezTo>
                <a:cubicBezTo>
                  <a:pt x="f39" y="f22"/>
                  <a:pt x="f54" y="f37"/>
                  <a:pt x="f46" y="f86"/>
                </a:cubicBezTo>
                <a:cubicBezTo>
                  <a:pt x="f48" y="f93"/>
                  <a:pt x="f46" y="f63"/>
                  <a:pt x="f46" y="f76"/>
                </a:cubicBezTo>
                <a:cubicBezTo>
                  <a:pt x="f52" y="f76"/>
                  <a:pt x="f44" y="f76"/>
                  <a:pt x="f54" y="f68"/>
                </a:cubicBezTo>
                <a:cubicBezTo>
                  <a:pt x="f32" y="f86"/>
                  <a:pt x="f102" y="f12"/>
                  <a:pt x="f24" y="f92"/>
                </a:cubicBezTo>
                <a:cubicBezTo>
                  <a:pt x="f105" y="f37"/>
                  <a:pt x="f108" y="f73"/>
                  <a:pt x="f108" y="f75"/>
                </a:cubicBezTo>
                <a:cubicBezTo>
                  <a:pt x="f108" y="f33"/>
                  <a:pt x="f109" y="f91"/>
                  <a:pt x="f110" y="f20"/>
                </a:cubicBezTo>
                <a:cubicBezTo>
                  <a:pt x="f111" y="f20"/>
                  <a:pt x="f112" y="f75"/>
                  <a:pt x="f113" y="f16"/>
                </a:cubicBezTo>
                <a:cubicBezTo>
                  <a:pt x="f113" y="f94"/>
                  <a:pt x="f114" y="f15"/>
                  <a:pt x="f109" y="f15"/>
                </a:cubicBezTo>
                <a:cubicBezTo>
                  <a:pt x="f108" y="f73"/>
                  <a:pt x="f115" y="f95"/>
                  <a:pt x="f21" y="f38"/>
                </a:cubicBezTo>
                <a:cubicBezTo>
                  <a:pt x="f102" y="f10"/>
                  <a:pt x="f32" y="f63"/>
                  <a:pt x="f44" y="f69"/>
                </a:cubicBezTo>
                <a:cubicBezTo>
                  <a:pt x="f54" y="f69"/>
                  <a:pt x="f43" y="f69"/>
                  <a:pt x="f41" y="f69"/>
                </a:cubicBezTo>
                <a:cubicBezTo>
                  <a:pt x="f32" y="f74"/>
                  <a:pt x="f107" y="f61"/>
                  <a:pt x="f18" y="f68"/>
                </a:cubicBezTo>
                <a:cubicBezTo>
                  <a:pt x="f24" y="f65"/>
                  <a:pt x="f104" y="f65"/>
                  <a:pt x="f115" y="f82"/>
                </a:cubicBezTo>
                <a:cubicBezTo>
                  <a:pt x="f116" y="f13"/>
                  <a:pt x="f110" y="f92"/>
                  <a:pt x="f117" y="f13"/>
                </a:cubicBezTo>
                <a:cubicBezTo>
                  <a:pt x="f118" y="f42"/>
                  <a:pt x="f119" y="f80"/>
                  <a:pt x="f118" y="f65"/>
                </a:cubicBezTo>
                <a:cubicBezTo>
                  <a:pt x="f112" y="f61"/>
                  <a:pt x="f110" y="f87"/>
                  <a:pt x="f120" y="f61"/>
                </a:cubicBezTo>
                <a:cubicBezTo>
                  <a:pt x="f115" y="f65"/>
                  <a:pt x="f21" y="f68"/>
                  <a:pt x="f103" y="f76"/>
                </a:cubicBezTo>
                <a:cubicBezTo>
                  <a:pt x="f106" y="f74"/>
                  <a:pt x="f35" y="f69"/>
                  <a:pt x="f11" y="f97"/>
                </a:cubicBezTo>
                <a:cubicBezTo>
                  <a:pt x="f99" y="f97"/>
                  <a:pt x="f43" y="f71"/>
                  <a:pt x="f54" y="f72"/>
                </a:cubicBezTo>
                <a:cubicBezTo>
                  <a:pt x="f54" y="f72"/>
                  <a:pt x="f54" y="f48"/>
                  <a:pt x="f54" y="f48"/>
                </a:cubicBezTo>
                <a:cubicBezTo>
                  <a:pt x="f41" y="f48"/>
                  <a:pt x="f99" y="f46"/>
                  <a:pt x="f39" y="f46"/>
                </a:cubicBezTo>
                <a:cubicBezTo>
                  <a:pt x="f102" y="f46"/>
                  <a:pt x="f105" y="f46"/>
                  <a:pt x="f110" y="f46"/>
                </a:cubicBezTo>
                <a:cubicBezTo>
                  <a:pt x="f117" y="f46"/>
                  <a:pt x="f112" y="f48"/>
                  <a:pt x="f121" y="f97"/>
                </a:cubicBezTo>
                <a:cubicBezTo>
                  <a:pt x="f119" y="f74"/>
                  <a:pt x="f122" y="f61"/>
                  <a:pt x="f123" y="f74"/>
                </a:cubicBezTo>
                <a:cubicBezTo>
                  <a:pt x="f124" y="f87"/>
                  <a:pt x="f6" y="f97"/>
                  <a:pt x="f6" y="f45"/>
                </a:cubicBezTo>
                <a:cubicBezTo>
                  <a:pt x="f125" y="f54"/>
                  <a:pt x="f124" y="f99"/>
                  <a:pt x="f123" y="f11"/>
                </a:cubicBezTo>
                <a:cubicBezTo>
                  <a:pt x="f122" y="f39"/>
                  <a:pt x="f119" y="f11"/>
                  <a:pt x="f121" y="f54"/>
                </a:cubicBezTo>
                <a:cubicBezTo>
                  <a:pt x="f112" y="f52"/>
                  <a:pt x="f117" y="f52"/>
                  <a:pt x="f110" y="f52"/>
                </a:cubicBezTo>
                <a:cubicBezTo>
                  <a:pt x="f105" y="f52"/>
                  <a:pt x="f106" y="f52"/>
                  <a:pt x="f11" y="f52"/>
                </a:cubicBezTo>
                <a:cubicBezTo>
                  <a:pt x="f99" y="f52"/>
                  <a:pt x="f41" y="f58"/>
                  <a:pt x="f54" y="f44"/>
                </a:cubicBezTo>
                <a:cubicBezTo>
                  <a:pt x="f43" y="f54"/>
                  <a:pt x="f41" y="f41"/>
                  <a:pt x="f99" y="f41"/>
                </a:cubicBezTo>
                <a:cubicBezTo>
                  <a:pt x="f9" y="f39"/>
                  <a:pt x="f28" y="f32"/>
                  <a:pt x="f126" y="f35"/>
                </a:cubicBezTo>
                <a:cubicBezTo>
                  <a:pt x="f127" y="f17"/>
                  <a:pt x="f19" y="f35"/>
                  <a:pt x="f21" y="f35"/>
                </a:cubicBezTo>
                <a:cubicBezTo>
                  <a:pt x="f116" y="f32"/>
                  <a:pt x="f120" y="f32"/>
                  <a:pt x="f110" y="f17"/>
                </a:cubicBezTo>
                <a:cubicBezTo>
                  <a:pt x="f114" y="f28"/>
                  <a:pt x="f111" y="f18"/>
                  <a:pt x="f114" y="f103"/>
                </a:cubicBezTo>
                <a:cubicBezTo>
                  <a:pt x="f110" y="f24"/>
                  <a:pt x="f128" y="f21"/>
                  <a:pt x="f116" y="f21"/>
                </a:cubicBezTo>
                <a:cubicBezTo>
                  <a:pt x="f21" y="f21"/>
                  <a:pt x="f24" y="f127"/>
                  <a:pt x="f127" y="f26"/>
                </a:cubicBezTo>
                <a:cubicBezTo>
                  <a:pt x="f127" y="f102"/>
                  <a:pt x="f127" y="f106"/>
                  <a:pt x="f103" y="f28"/>
                </a:cubicBezTo>
                <a:cubicBezTo>
                  <a:pt x="f28" y="f35"/>
                  <a:pt x="f39" y="f14"/>
                  <a:pt x="f44" y="f99"/>
                </a:cubicBezTo>
                <a:cubicBezTo>
                  <a:pt x="f44" y="f99"/>
                  <a:pt x="f58" y="f11"/>
                  <a:pt x="f58" y="f11"/>
                </a:cubicBezTo>
                <a:cubicBezTo>
                  <a:pt x="f58" y="f39"/>
                  <a:pt x="f44" y="f32"/>
                  <a:pt x="f54" y="f9"/>
                </a:cubicBezTo>
                <a:cubicBezTo>
                  <a:pt x="f19" y="f118"/>
                  <a:pt x="f110" y="f129"/>
                  <a:pt x="f117" y="f130"/>
                </a:cubicBezTo>
                <a:cubicBezTo>
                  <a:pt x="f113" y="f131"/>
                  <a:pt x="f113" y="f132"/>
                  <a:pt x="f113" y="f133"/>
                </a:cubicBezTo>
                <a:cubicBezTo>
                  <a:pt x="f113" y="f134"/>
                  <a:pt x="f117" y="f135"/>
                  <a:pt x="f111" y="f7"/>
                </a:cubicBezTo>
                <a:cubicBezTo>
                  <a:pt x="f114" y="f135"/>
                  <a:pt x="f110" y="f134"/>
                  <a:pt x="f110" y="f133"/>
                </a:cubicBezTo>
                <a:cubicBezTo>
                  <a:pt x="f109" y="f136"/>
                  <a:pt x="f115" y="f137"/>
                  <a:pt x="f107" y="f117"/>
                </a:cubicBezTo>
                <a:cubicBezTo>
                  <a:pt x="f14" y="f116"/>
                  <a:pt x="f43" y="f126"/>
                  <a:pt x="f46" y="f9"/>
                </a:cubicBezTo>
                <a:cubicBezTo>
                  <a:pt x="f48" y="f106"/>
                  <a:pt x="f44" y="f21"/>
                  <a:pt x="f41" y="f115"/>
                </a:cubicBezTo>
                <a:cubicBezTo>
                  <a:pt x="f99" y="f116"/>
                  <a:pt x="f11" y="f120"/>
                  <a:pt x="f11" y="f138"/>
                </a:cubicBezTo>
                <a:cubicBezTo>
                  <a:pt x="f99" y="f110"/>
                  <a:pt x="f54" y="f114"/>
                  <a:pt x="f44" y="f114"/>
                </a:cubicBezTo>
                <a:cubicBezTo>
                  <a:pt x="f58" y="f110"/>
                  <a:pt x="f45" y="f120"/>
                  <a:pt x="f45" y="f128"/>
                </a:cubicBezTo>
                <a:cubicBezTo>
                  <a:pt x="f44" y="f24"/>
                  <a:pt x="f71" y="f18"/>
                  <a:pt x="f97" y="f35"/>
                </a:cubicBezTo>
                <a:cubicBezTo>
                  <a:pt x="f97" y="f35"/>
                  <a:pt x="f59" y="f35"/>
                  <a:pt x="f59" y="f35"/>
                </a:cubicBezTo>
                <a:cubicBezTo>
                  <a:pt x="f69" y="f17"/>
                  <a:pt x="f69" y="f107"/>
                  <a:pt x="f69" y="f28"/>
                </a:cubicBezTo>
                <a:cubicBezTo>
                  <a:pt x="f69" y="f24"/>
                  <a:pt x="f59" y="f108"/>
                  <a:pt x="f59" y="f111"/>
                </a:cubicBezTo>
                <a:cubicBezTo>
                  <a:pt x="f59" y="f117"/>
                  <a:pt x="f71" y="f112"/>
                  <a:pt x="f72" y="f121"/>
                </a:cubicBezTo>
                <a:cubicBezTo>
                  <a:pt x="f46" y="f119"/>
                  <a:pt x="f45" y="f122"/>
                  <a:pt x="f72" y="f139"/>
                </a:cubicBezTo>
                <a:cubicBezTo>
                  <a:pt x="f71" y="f140"/>
                  <a:pt x="f87" y="f140"/>
                  <a:pt x="f61" y="f139"/>
                </a:cubicBezTo>
                <a:cubicBezTo>
                  <a:pt x="f63" y="f122"/>
                  <a:pt x="f68" y="f141"/>
                  <a:pt x="f61" y="f121"/>
                </a:cubicBezTo>
                <a:cubicBezTo>
                  <a:pt x="f74" y="f112"/>
                  <a:pt x="f87" y="f117"/>
                  <a:pt x="f87" y="f114"/>
                </a:cubicBezTo>
                <a:cubicBezTo>
                  <a:pt x="f87" y="f116"/>
                  <a:pt x="f74" y="f24"/>
                  <a:pt x="f74" y="f106"/>
                </a:cubicBezTo>
                <a:cubicBezTo>
                  <a:pt x="f74" y="f28"/>
                  <a:pt x="f76" y="f17"/>
                  <a:pt x="f68" y="f35"/>
                </a:cubicBezTo>
                <a:cubicBezTo>
                  <a:pt x="f65" y="f35"/>
                  <a:pt x="f86" y="f17"/>
                  <a:pt x="f80" y="f107"/>
                </a:cubicBezTo>
                <a:cubicBezTo>
                  <a:pt x="f10" y="f102"/>
                  <a:pt x="f12" y="f103"/>
                  <a:pt x="f40" y="f19"/>
                </a:cubicBezTo>
                <a:cubicBezTo>
                  <a:pt x="f38" y="f115"/>
                  <a:pt x="f15" y="f128"/>
                  <a:pt x="f38" y="f111"/>
                </a:cubicBezTo>
                <a:cubicBezTo>
                  <a:pt x="f42" y="f121"/>
                  <a:pt x="f92" y="f122"/>
                  <a:pt x="f94" y="f142"/>
                </a:cubicBezTo>
                <a:cubicBezTo>
                  <a:pt x="f31" y="f139"/>
                  <a:pt x="f22" y="f143"/>
                  <a:pt x="f22" y="f112"/>
                </a:cubicBezTo>
                <a:cubicBezTo>
                  <a:pt x="f85" y="f110"/>
                  <a:pt x="f91" y="f108"/>
                  <a:pt x="f16" y="f108"/>
                </a:cubicBezTo>
                <a:cubicBezTo>
                  <a:pt x="f73" y="f128"/>
                  <a:pt x="f15" y="f116"/>
                  <a:pt x="f95" y="f105"/>
                </a:cubicBezTo>
                <a:cubicBezTo>
                  <a:pt x="f13" y="f103"/>
                  <a:pt x="f12" y="f106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82" name="Freeform 187">
            <a:extLst>
              <a:ext uri="{FF2B5EF4-FFF2-40B4-BE49-F238E27FC236}">
                <a16:creationId xmlns:a16="http://schemas.microsoft.com/office/drawing/2014/main" id="{0A9B8B4B-4F37-DA89-82C8-8427F34ADBBD}"/>
              </a:ext>
            </a:extLst>
          </p:cNvPr>
          <p:cNvSpPr/>
          <p:nvPr/>
        </p:nvSpPr>
        <p:spPr>
          <a:xfrm>
            <a:off x="1218620" y="3484558"/>
            <a:ext cx="477838" cy="48418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5"/>
              <a:gd name="f7" fmla="val 54"/>
              <a:gd name="f8" fmla="val 1"/>
              <a:gd name="f9" fmla="val 52"/>
              <a:gd name="f10" fmla="val 2"/>
              <a:gd name="f11" fmla="val 51"/>
              <a:gd name="f12" fmla="val 3"/>
              <a:gd name="f13" fmla="val 50"/>
              <a:gd name="f14" fmla="val 11"/>
              <a:gd name="f15" fmla="val 42"/>
              <a:gd name="f16" fmla="val 19"/>
              <a:gd name="f17" fmla="val 33"/>
              <a:gd name="f18" fmla="val 28"/>
              <a:gd name="f19" fmla="val 25"/>
              <a:gd name="f20" fmla="val 30"/>
              <a:gd name="f21" fmla="val 23"/>
              <a:gd name="f22" fmla="val 31"/>
              <a:gd name="f23" fmla="val 22"/>
              <a:gd name="f24" fmla="val 29"/>
              <a:gd name="f25" fmla="val 27"/>
              <a:gd name="f26" fmla="val 13"/>
              <a:gd name="f27" fmla="val 6"/>
              <a:gd name="f28" fmla="val 34"/>
              <a:gd name="f29" fmla="val 39"/>
              <a:gd name="f30" fmla="val 46"/>
              <a:gd name="f31" fmla="val 5"/>
              <a:gd name="f32" fmla="val 9"/>
              <a:gd name="f33" fmla="val 16"/>
              <a:gd name="f34" fmla="val 21"/>
              <a:gd name="f35" fmla="val 48"/>
              <a:gd name="f36" fmla="val 26"/>
              <a:gd name="f37" fmla="val 36"/>
              <a:gd name="f38" fmla="val 32"/>
              <a:gd name="f39" fmla="val 35"/>
              <a:gd name="f40" fmla="val 44"/>
              <a:gd name="f41" fmla="val 4"/>
              <a:gd name="f42" fmla="val 53"/>
              <a:gd name="f43" fmla="+- 0 0 -90"/>
              <a:gd name="f44" fmla="*/ f3 1 55"/>
              <a:gd name="f45" fmla="*/ f4 1 55"/>
              <a:gd name="f46" fmla="val f5"/>
              <a:gd name="f47" fmla="val f6"/>
              <a:gd name="f48" fmla="*/ f43 f0 1"/>
              <a:gd name="f49" fmla="+- f47 0 f46"/>
              <a:gd name="f50" fmla="*/ f48 1 f2"/>
              <a:gd name="f51" fmla="*/ f49 1 55"/>
              <a:gd name="f52" fmla="*/ 0 f49 1"/>
              <a:gd name="f53" fmla="*/ 54 f49 1"/>
              <a:gd name="f54" fmla="*/ 3 f49 1"/>
              <a:gd name="f55" fmla="*/ 50 f49 1"/>
              <a:gd name="f56" fmla="*/ 28 f49 1"/>
              <a:gd name="f57" fmla="*/ 25 f49 1"/>
              <a:gd name="f58" fmla="*/ 29 f49 1"/>
              <a:gd name="f59" fmla="*/ 19 f49 1"/>
              <a:gd name="f60" fmla="*/ 34 f49 1"/>
              <a:gd name="f61" fmla="*/ 5 f49 1"/>
              <a:gd name="f62" fmla="*/ 52 f49 1"/>
              <a:gd name="f63" fmla="*/ 21 f49 1"/>
              <a:gd name="f64" fmla="*/ 36 f49 1"/>
              <a:gd name="f65" fmla="*/ 26 f49 1"/>
              <a:gd name="f66" fmla="*/ 30 f49 1"/>
              <a:gd name="f67" fmla="*/ 27 f49 1"/>
              <a:gd name="f68" fmla="*/ 2 f49 1"/>
              <a:gd name="f69" fmla="*/ 55 f49 1"/>
              <a:gd name="f70" fmla="+- f50 0 f1"/>
              <a:gd name="f71" fmla="*/ f52 1 55"/>
              <a:gd name="f72" fmla="*/ f53 1 55"/>
              <a:gd name="f73" fmla="*/ f54 1 55"/>
              <a:gd name="f74" fmla="*/ f55 1 55"/>
              <a:gd name="f75" fmla="*/ f56 1 55"/>
              <a:gd name="f76" fmla="*/ f57 1 55"/>
              <a:gd name="f77" fmla="*/ f58 1 55"/>
              <a:gd name="f78" fmla="*/ f59 1 55"/>
              <a:gd name="f79" fmla="*/ f60 1 55"/>
              <a:gd name="f80" fmla="*/ f61 1 55"/>
              <a:gd name="f81" fmla="*/ f62 1 55"/>
              <a:gd name="f82" fmla="*/ f63 1 55"/>
              <a:gd name="f83" fmla="*/ f64 1 55"/>
              <a:gd name="f84" fmla="*/ f65 1 55"/>
              <a:gd name="f85" fmla="*/ f66 1 55"/>
              <a:gd name="f86" fmla="*/ f67 1 55"/>
              <a:gd name="f87" fmla="*/ f68 1 55"/>
              <a:gd name="f88" fmla="*/ f69 1 55"/>
              <a:gd name="f89" fmla="*/ 0 1 f51"/>
              <a:gd name="f90" fmla="*/ f47 1 f51"/>
              <a:gd name="f91" fmla="*/ f71 1 f51"/>
              <a:gd name="f92" fmla="*/ f72 1 f51"/>
              <a:gd name="f93" fmla="*/ f73 1 f51"/>
              <a:gd name="f94" fmla="*/ f74 1 f51"/>
              <a:gd name="f95" fmla="*/ f75 1 f51"/>
              <a:gd name="f96" fmla="*/ f76 1 f51"/>
              <a:gd name="f97" fmla="*/ f77 1 f51"/>
              <a:gd name="f98" fmla="*/ f78 1 f51"/>
              <a:gd name="f99" fmla="*/ f79 1 f51"/>
              <a:gd name="f100" fmla="*/ f80 1 f51"/>
              <a:gd name="f101" fmla="*/ f81 1 f51"/>
              <a:gd name="f102" fmla="*/ f82 1 f51"/>
              <a:gd name="f103" fmla="*/ f83 1 f51"/>
              <a:gd name="f104" fmla="*/ f84 1 f51"/>
              <a:gd name="f105" fmla="*/ f85 1 f51"/>
              <a:gd name="f106" fmla="*/ f86 1 f51"/>
              <a:gd name="f107" fmla="*/ f87 1 f51"/>
              <a:gd name="f108" fmla="*/ f88 1 f51"/>
              <a:gd name="f109" fmla="*/ f89 f44 1"/>
              <a:gd name="f110" fmla="*/ f90 f44 1"/>
              <a:gd name="f111" fmla="*/ f90 f45 1"/>
              <a:gd name="f112" fmla="*/ f89 f45 1"/>
              <a:gd name="f113" fmla="*/ f91 f44 1"/>
              <a:gd name="f114" fmla="*/ f92 f45 1"/>
              <a:gd name="f115" fmla="*/ f93 f44 1"/>
              <a:gd name="f116" fmla="*/ f94 f45 1"/>
              <a:gd name="f117" fmla="*/ f95 f44 1"/>
              <a:gd name="f118" fmla="*/ f96 f45 1"/>
              <a:gd name="f119" fmla="*/ f97 f44 1"/>
              <a:gd name="f120" fmla="*/ f98 f45 1"/>
              <a:gd name="f121" fmla="*/ f99 f44 1"/>
              <a:gd name="f122" fmla="*/ f93 f45 1"/>
              <a:gd name="f123" fmla="*/ f94 f44 1"/>
              <a:gd name="f124" fmla="*/ f100 f45 1"/>
              <a:gd name="f125" fmla="*/ f101 f44 1"/>
              <a:gd name="f126" fmla="*/ f102 f45 1"/>
              <a:gd name="f127" fmla="*/ f103 f44 1"/>
              <a:gd name="f128" fmla="*/ f104 f45 1"/>
              <a:gd name="f129" fmla="*/ f105 f44 1"/>
              <a:gd name="f130" fmla="*/ f106 f45 1"/>
              <a:gd name="f131" fmla="*/ f100 f44 1"/>
              <a:gd name="f132" fmla="*/ f101 f45 1"/>
              <a:gd name="f133" fmla="*/ f107 f44 1"/>
              <a:gd name="f134" fmla="*/ f108 f4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0">
                <a:pos x="f113" y="f114"/>
              </a:cxn>
              <a:cxn ang="f70">
                <a:pos x="f115" y="f116"/>
              </a:cxn>
              <a:cxn ang="f70">
                <a:pos x="f117" y="f118"/>
              </a:cxn>
              <a:cxn ang="f70">
                <a:pos x="f119" y="f120"/>
              </a:cxn>
              <a:cxn ang="f70">
                <a:pos x="f121" y="f122"/>
              </a:cxn>
              <a:cxn ang="f70">
                <a:pos x="f123" y="f124"/>
              </a:cxn>
              <a:cxn ang="f70">
                <a:pos x="f125" y="f126"/>
              </a:cxn>
              <a:cxn ang="f70">
                <a:pos x="f127" y="f128"/>
              </a:cxn>
              <a:cxn ang="f70">
                <a:pos x="f129" y="f130"/>
              </a:cxn>
              <a:cxn ang="f70">
                <a:pos x="f131" y="f132"/>
              </a:cxn>
              <a:cxn ang="f70">
                <a:pos x="f133" y="f134"/>
              </a:cxn>
              <a:cxn ang="f70">
                <a:pos x="f113" y="f114"/>
              </a:cxn>
            </a:cxnLst>
            <a:rect l="f109" t="f112" r="f110" b="f111"/>
            <a:pathLst>
              <a:path w="55" h="55">
                <a:moveTo>
                  <a:pt x="f5" y="f7"/>
                </a:moveTo>
                <a:cubicBezTo>
                  <a:pt x="f8" y="f9"/>
                  <a:pt x="f10" y="f11"/>
                  <a:pt x="f12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22" y="f23"/>
                  <a:pt x="f24" y="f16"/>
                </a:cubicBezTo>
                <a:cubicBezTo>
                  <a:pt x="f25" y="f26"/>
                  <a:pt x="f24" y="f27"/>
                  <a:pt x="f28" y="f12"/>
                </a:cubicBezTo>
                <a:cubicBezTo>
                  <a:pt x="f29" y="f5"/>
                  <a:pt x="f30" y="f8"/>
                  <a:pt x="f13" y="f31"/>
                </a:cubicBezTo>
                <a:cubicBezTo>
                  <a:pt x="f7" y="f32"/>
                  <a:pt x="f6" y="f33"/>
                  <a:pt x="f9" y="f34"/>
                </a:cubicBezTo>
                <a:cubicBezTo>
                  <a:pt x="f35" y="f36"/>
                  <a:pt x="f15" y="f18"/>
                  <a:pt x="f37" y="f36"/>
                </a:cubicBezTo>
                <a:cubicBezTo>
                  <a:pt x="f17" y="f19"/>
                  <a:pt x="f38" y="f19"/>
                  <a:pt x="f20" y="f25"/>
                </a:cubicBezTo>
                <a:cubicBezTo>
                  <a:pt x="f23" y="f39"/>
                  <a:pt x="f26" y="f40"/>
                  <a:pt x="f31" y="f9"/>
                </a:cubicBezTo>
                <a:cubicBezTo>
                  <a:pt x="f41" y="f42"/>
                  <a:pt x="f12" y="f7"/>
                  <a:pt x="f10" y="f6"/>
                </a:cubicBezTo>
                <a:cubicBezTo>
                  <a:pt x="f8" y="f6"/>
                  <a:pt x="f8" y="f7"/>
                  <a:pt x="f5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83" name="Freeform 188">
            <a:extLst>
              <a:ext uri="{FF2B5EF4-FFF2-40B4-BE49-F238E27FC236}">
                <a16:creationId xmlns:a16="http://schemas.microsoft.com/office/drawing/2014/main" id="{5D2B69E3-9BE9-4290-F825-2EC3460A2A2B}"/>
              </a:ext>
            </a:extLst>
          </p:cNvPr>
          <p:cNvSpPr/>
          <p:nvPr/>
        </p:nvSpPr>
        <p:spPr>
          <a:xfrm>
            <a:off x="1383724" y="4056058"/>
            <a:ext cx="539752" cy="23812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2"/>
              <a:gd name="f7" fmla="val 27"/>
              <a:gd name="f8" fmla="val 22"/>
              <a:gd name="f9" fmla="val 1"/>
              <a:gd name="f10" fmla="val 3"/>
              <a:gd name="f11" fmla="val 21"/>
              <a:gd name="f12" fmla="val 4"/>
              <a:gd name="f13" fmla="val 13"/>
              <a:gd name="f14" fmla="val 19"/>
              <a:gd name="f15" fmla="val 17"/>
              <a:gd name="f16" fmla="val 31"/>
              <a:gd name="f17" fmla="val 15"/>
              <a:gd name="f18" fmla="val 34"/>
              <a:gd name="f19" fmla="val 14"/>
              <a:gd name="f20" fmla="val 35"/>
              <a:gd name="f21" fmla="val 36"/>
              <a:gd name="f22" fmla="val 10"/>
              <a:gd name="f23" fmla="val 37"/>
              <a:gd name="f24" fmla="val 42"/>
              <a:gd name="f25" fmla="val 48"/>
              <a:gd name="f26" fmla="val 54"/>
              <a:gd name="f27" fmla="val 59"/>
              <a:gd name="f28" fmla="val 5"/>
              <a:gd name="f29" fmla="val 61"/>
              <a:gd name="f30" fmla="val 11"/>
              <a:gd name="f31" fmla="val 16"/>
              <a:gd name="f32" fmla="val 53"/>
              <a:gd name="f33" fmla="val 24"/>
              <a:gd name="f34" fmla="val 41"/>
              <a:gd name="f35" fmla="val 26"/>
              <a:gd name="f36" fmla="val 38"/>
              <a:gd name="f37" fmla="val 20"/>
              <a:gd name="f38" fmla="val 18"/>
              <a:gd name="f39" fmla="val 2"/>
              <a:gd name="f40" fmla="val 23"/>
              <a:gd name="f41" fmla="+- 0 0 -90"/>
              <a:gd name="f42" fmla="*/ f3 1 62"/>
              <a:gd name="f43" fmla="*/ f4 1 27"/>
              <a:gd name="f44" fmla="val f5"/>
              <a:gd name="f45" fmla="val f6"/>
              <a:gd name="f46" fmla="val f7"/>
              <a:gd name="f47" fmla="*/ f41 f0 1"/>
              <a:gd name="f48" fmla="+- f46 0 f44"/>
              <a:gd name="f49" fmla="+- f45 0 f44"/>
              <a:gd name="f50" fmla="*/ f47 1 f2"/>
              <a:gd name="f51" fmla="*/ f49 1 62"/>
              <a:gd name="f52" fmla="*/ f48 1 27"/>
              <a:gd name="f53" fmla="*/ 0 f49 1"/>
              <a:gd name="f54" fmla="*/ 22 f48 1"/>
              <a:gd name="f55" fmla="*/ 4 f49 1"/>
              <a:gd name="f56" fmla="*/ 21 f48 1"/>
              <a:gd name="f57" fmla="*/ 31 f49 1"/>
              <a:gd name="f58" fmla="*/ 15 f48 1"/>
              <a:gd name="f59" fmla="*/ 36 f49 1"/>
              <a:gd name="f60" fmla="*/ 10 f48 1"/>
              <a:gd name="f61" fmla="*/ 48 f49 1"/>
              <a:gd name="f62" fmla="*/ 0 f48 1"/>
              <a:gd name="f63" fmla="*/ 61 f49 1"/>
              <a:gd name="f64" fmla="*/ 11 f48 1"/>
              <a:gd name="f65" fmla="*/ 53 f49 1"/>
              <a:gd name="f66" fmla="*/ 24 f48 1"/>
              <a:gd name="f67" fmla="*/ 38 f49 1"/>
              <a:gd name="f68" fmla="*/ 20 f48 1"/>
              <a:gd name="f69" fmla="*/ 18 f48 1"/>
              <a:gd name="f70" fmla="+- f50 0 f1"/>
              <a:gd name="f71" fmla="*/ f53 1 62"/>
              <a:gd name="f72" fmla="*/ f54 1 27"/>
              <a:gd name="f73" fmla="*/ f55 1 62"/>
              <a:gd name="f74" fmla="*/ f56 1 27"/>
              <a:gd name="f75" fmla="*/ f57 1 62"/>
              <a:gd name="f76" fmla="*/ f58 1 27"/>
              <a:gd name="f77" fmla="*/ f59 1 62"/>
              <a:gd name="f78" fmla="*/ f60 1 27"/>
              <a:gd name="f79" fmla="*/ f61 1 62"/>
              <a:gd name="f80" fmla="*/ f62 1 27"/>
              <a:gd name="f81" fmla="*/ f63 1 62"/>
              <a:gd name="f82" fmla="*/ f64 1 27"/>
              <a:gd name="f83" fmla="*/ f65 1 62"/>
              <a:gd name="f84" fmla="*/ f66 1 27"/>
              <a:gd name="f85" fmla="*/ f67 1 62"/>
              <a:gd name="f86" fmla="*/ f68 1 27"/>
              <a:gd name="f87" fmla="*/ f69 1 27"/>
              <a:gd name="f88" fmla="*/ 0 1 f51"/>
              <a:gd name="f89" fmla="*/ f45 1 f51"/>
              <a:gd name="f90" fmla="*/ 0 1 f52"/>
              <a:gd name="f91" fmla="*/ f46 1 f52"/>
              <a:gd name="f92" fmla="*/ f71 1 f51"/>
              <a:gd name="f93" fmla="*/ f72 1 f52"/>
              <a:gd name="f94" fmla="*/ f73 1 f51"/>
              <a:gd name="f95" fmla="*/ f74 1 f52"/>
              <a:gd name="f96" fmla="*/ f75 1 f51"/>
              <a:gd name="f97" fmla="*/ f76 1 f52"/>
              <a:gd name="f98" fmla="*/ f77 1 f51"/>
              <a:gd name="f99" fmla="*/ f78 1 f52"/>
              <a:gd name="f100" fmla="*/ f79 1 f51"/>
              <a:gd name="f101" fmla="*/ f80 1 f52"/>
              <a:gd name="f102" fmla="*/ f81 1 f51"/>
              <a:gd name="f103" fmla="*/ f82 1 f52"/>
              <a:gd name="f104" fmla="*/ f83 1 f51"/>
              <a:gd name="f105" fmla="*/ f84 1 f52"/>
              <a:gd name="f106" fmla="*/ f85 1 f51"/>
              <a:gd name="f107" fmla="*/ f86 1 f52"/>
              <a:gd name="f108" fmla="*/ f87 1 f52"/>
              <a:gd name="f109" fmla="*/ f88 f42 1"/>
              <a:gd name="f110" fmla="*/ f89 f42 1"/>
              <a:gd name="f111" fmla="*/ f91 f43 1"/>
              <a:gd name="f112" fmla="*/ f90 f43 1"/>
              <a:gd name="f113" fmla="*/ f92 f42 1"/>
              <a:gd name="f114" fmla="*/ f93 f43 1"/>
              <a:gd name="f115" fmla="*/ f94 f42 1"/>
              <a:gd name="f116" fmla="*/ f95 f43 1"/>
              <a:gd name="f117" fmla="*/ f96 f42 1"/>
              <a:gd name="f118" fmla="*/ f97 f43 1"/>
              <a:gd name="f119" fmla="*/ f98 f42 1"/>
              <a:gd name="f120" fmla="*/ f99 f43 1"/>
              <a:gd name="f121" fmla="*/ f100 f42 1"/>
              <a:gd name="f122" fmla="*/ f101 f43 1"/>
              <a:gd name="f123" fmla="*/ f102 f42 1"/>
              <a:gd name="f124" fmla="*/ f103 f43 1"/>
              <a:gd name="f125" fmla="*/ f104 f42 1"/>
              <a:gd name="f126" fmla="*/ f105 f43 1"/>
              <a:gd name="f127" fmla="*/ f106 f42 1"/>
              <a:gd name="f128" fmla="*/ f107 f43 1"/>
              <a:gd name="f129" fmla="*/ f108 f4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0">
                <a:pos x="f113" y="f114"/>
              </a:cxn>
              <a:cxn ang="f70">
                <a:pos x="f115" y="f116"/>
              </a:cxn>
              <a:cxn ang="f70">
                <a:pos x="f117" y="f118"/>
              </a:cxn>
              <a:cxn ang="f70">
                <a:pos x="f119" y="f120"/>
              </a:cxn>
              <a:cxn ang="f70">
                <a:pos x="f121" y="f122"/>
              </a:cxn>
              <a:cxn ang="f70">
                <a:pos x="f123" y="f124"/>
              </a:cxn>
              <a:cxn ang="f70">
                <a:pos x="f125" y="f126"/>
              </a:cxn>
              <a:cxn ang="f70">
                <a:pos x="f127" y="f128"/>
              </a:cxn>
              <a:cxn ang="f70">
                <a:pos x="f117" y="f129"/>
              </a:cxn>
              <a:cxn ang="f70">
                <a:pos x="f115" y="f126"/>
              </a:cxn>
              <a:cxn ang="f70">
                <a:pos x="f113" y="f126"/>
              </a:cxn>
              <a:cxn ang="f70">
                <a:pos x="f113" y="f114"/>
              </a:cxn>
            </a:cxnLst>
            <a:rect l="f109" t="f112" r="f110" b="f111"/>
            <a:pathLst>
              <a:path w="62" h="27">
                <a:moveTo>
                  <a:pt x="f5" y="f8"/>
                </a:moveTo>
                <a:cubicBezTo>
                  <a:pt x="f9" y="f8"/>
                  <a:pt x="f10" y="f11"/>
                  <a:pt x="f12" y="f11"/>
                </a:cubicBezTo>
                <a:cubicBezTo>
                  <a:pt x="f13" y="f14"/>
                  <a:pt x="f8" y="f15"/>
                  <a:pt x="f16" y="f17"/>
                </a:cubicBezTo>
                <a:cubicBezTo>
                  <a:pt x="f18" y="f19"/>
                  <a:pt x="f20" y="f19"/>
                  <a:pt x="f21" y="f22"/>
                </a:cubicBezTo>
                <a:cubicBezTo>
                  <a:pt x="f23" y="f12"/>
                  <a:pt x="f24" y="f5"/>
                  <a:pt x="f25" y="f5"/>
                </a:cubicBezTo>
                <a:cubicBezTo>
                  <a:pt x="f26" y="f5"/>
                  <a:pt x="f27" y="f28"/>
                  <a:pt x="f29" y="f30"/>
                </a:cubicBezTo>
                <a:cubicBezTo>
                  <a:pt x="f6" y="f31"/>
                  <a:pt x="f27" y="f8"/>
                  <a:pt x="f32" y="f33"/>
                </a:cubicBezTo>
                <a:cubicBezTo>
                  <a:pt x="f25" y="f7"/>
                  <a:pt x="f34" y="f35"/>
                  <a:pt x="f36" y="f37"/>
                </a:cubicBezTo>
                <a:cubicBezTo>
                  <a:pt x="f21" y="f15"/>
                  <a:pt x="f18" y="f15"/>
                  <a:pt x="f16" y="f38"/>
                </a:cubicBezTo>
                <a:cubicBezTo>
                  <a:pt x="f8" y="f37"/>
                  <a:pt x="f13" y="f8"/>
                  <a:pt x="f12" y="f33"/>
                </a:cubicBezTo>
                <a:cubicBezTo>
                  <a:pt x="f10" y="f33"/>
                  <a:pt x="f39" y="f33"/>
                  <a:pt x="f5" y="f33"/>
                </a:cubicBezTo>
                <a:cubicBezTo>
                  <a:pt x="f5" y="f40"/>
                  <a:pt x="f5" y="f40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84" name="Freeform 189">
            <a:extLst>
              <a:ext uri="{FF2B5EF4-FFF2-40B4-BE49-F238E27FC236}">
                <a16:creationId xmlns:a16="http://schemas.microsoft.com/office/drawing/2014/main" id="{A23D3287-9743-2A2B-84CE-4E358A14EE5E}"/>
              </a:ext>
            </a:extLst>
          </p:cNvPr>
          <p:cNvSpPr/>
          <p:nvPr/>
        </p:nvSpPr>
        <p:spPr>
          <a:xfrm>
            <a:off x="1278943" y="3194044"/>
            <a:ext cx="192088" cy="3333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"/>
              <a:gd name="f7" fmla="val 38"/>
              <a:gd name="f8" fmla="val 37"/>
              <a:gd name="f9" fmla="val 2"/>
              <a:gd name="f10" fmla="val 32"/>
              <a:gd name="f11" fmla="val 4"/>
              <a:gd name="f12" fmla="val 27"/>
              <a:gd name="f13" fmla="val 6"/>
              <a:gd name="f14" fmla="val 8"/>
              <a:gd name="f15" fmla="val 19"/>
              <a:gd name="f16" fmla="val 9"/>
              <a:gd name="f17" fmla="val 16"/>
              <a:gd name="f18" fmla="val 13"/>
              <a:gd name="f19" fmla="val 3"/>
              <a:gd name="f20" fmla="val 10"/>
              <a:gd name="f21" fmla="val 5"/>
              <a:gd name="f22" fmla="val 7"/>
              <a:gd name="f23" fmla="val 1"/>
              <a:gd name="f24" fmla="val 20"/>
              <a:gd name="f25" fmla="val 21"/>
              <a:gd name="f26" fmla="val 15"/>
              <a:gd name="f27" fmla="val 11"/>
              <a:gd name="f28" fmla="val 17"/>
              <a:gd name="f29" fmla="+- 0 0 -90"/>
              <a:gd name="f30" fmla="*/ f3 1 22"/>
              <a:gd name="f31" fmla="*/ f4 1 38"/>
              <a:gd name="f32" fmla="val f5"/>
              <a:gd name="f33" fmla="val f6"/>
              <a:gd name="f34" fmla="val f7"/>
              <a:gd name="f35" fmla="*/ f29 f0 1"/>
              <a:gd name="f36" fmla="+- f34 0 f32"/>
              <a:gd name="f37" fmla="+- f33 0 f32"/>
              <a:gd name="f38" fmla="*/ f35 1 f2"/>
              <a:gd name="f39" fmla="*/ f37 1 22"/>
              <a:gd name="f40" fmla="*/ f36 1 38"/>
              <a:gd name="f41" fmla="*/ 0 f37 1"/>
              <a:gd name="f42" fmla="*/ 37 f36 1"/>
              <a:gd name="f43" fmla="*/ 6 f37 1"/>
              <a:gd name="f44" fmla="*/ 22 f36 1"/>
              <a:gd name="f45" fmla="*/ 13 f36 1"/>
              <a:gd name="f46" fmla="*/ 7 f37 1"/>
              <a:gd name="f47" fmla="*/ 3 f36 1"/>
              <a:gd name="f48" fmla="*/ 16 f37 1"/>
              <a:gd name="f49" fmla="*/ 1 f36 1"/>
              <a:gd name="f50" fmla="*/ 22 f37 1"/>
              <a:gd name="f51" fmla="*/ 9 f36 1"/>
              <a:gd name="f52" fmla="*/ 15 f37 1"/>
              <a:gd name="f53" fmla="*/ 16 f36 1"/>
              <a:gd name="f54" fmla="*/ 8 f37 1"/>
              <a:gd name="f55" fmla="*/ 2 f37 1"/>
              <a:gd name="f56" fmla="*/ 38 f36 1"/>
              <a:gd name="f57" fmla="+- f38 0 f1"/>
              <a:gd name="f58" fmla="*/ f41 1 22"/>
              <a:gd name="f59" fmla="*/ f42 1 38"/>
              <a:gd name="f60" fmla="*/ f43 1 22"/>
              <a:gd name="f61" fmla="*/ f44 1 38"/>
              <a:gd name="f62" fmla="*/ f45 1 38"/>
              <a:gd name="f63" fmla="*/ f46 1 22"/>
              <a:gd name="f64" fmla="*/ f47 1 38"/>
              <a:gd name="f65" fmla="*/ f48 1 22"/>
              <a:gd name="f66" fmla="*/ f49 1 38"/>
              <a:gd name="f67" fmla="*/ f50 1 22"/>
              <a:gd name="f68" fmla="*/ f51 1 38"/>
              <a:gd name="f69" fmla="*/ f52 1 22"/>
              <a:gd name="f70" fmla="*/ f53 1 38"/>
              <a:gd name="f71" fmla="*/ f54 1 22"/>
              <a:gd name="f72" fmla="*/ f55 1 22"/>
              <a:gd name="f73" fmla="*/ f56 1 38"/>
              <a:gd name="f74" fmla="*/ 0 1 f39"/>
              <a:gd name="f75" fmla="*/ f33 1 f39"/>
              <a:gd name="f76" fmla="*/ 0 1 f40"/>
              <a:gd name="f77" fmla="*/ f34 1 f40"/>
              <a:gd name="f78" fmla="*/ f58 1 f39"/>
              <a:gd name="f79" fmla="*/ f59 1 f40"/>
              <a:gd name="f80" fmla="*/ f60 1 f39"/>
              <a:gd name="f81" fmla="*/ f61 1 f40"/>
              <a:gd name="f82" fmla="*/ f62 1 f40"/>
              <a:gd name="f83" fmla="*/ f63 1 f39"/>
              <a:gd name="f84" fmla="*/ f64 1 f40"/>
              <a:gd name="f85" fmla="*/ f65 1 f39"/>
              <a:gd name="f86" fmla="*/ f66 1 f40"/>
              <a:gd name="f87" fmla="*/ f67 1 f39"/>
              <a:gd name="f88" fmla="*/ f68 1 f40"/>
              <a:gd name="f89" fmla="*/ f69 1 f39"/>
              <a:gd name="f90" fmla="*/ f70 1 f40"/>
              <a:gd name="f91" fmla="*/ f71 1 f39"/>
              <a:gd name="f92" fmla="*/ f72 1 f39"/>
              <a:gd name="f93" fmla="*/ f73 1 f40"/>
              <a:gd name="f94" fmla="*/ f74 f30 1"/>
              <a:gd name="f95" fmla="*/ f75 f30 1"/>
              <a:gd name="f96" fmla="*/ f77 f31 1"/>
              <a:gd name="f97" fmla="*/ f76 f31 1"/>
              <a:gd name="f98" fmla="*/ f78 f30 1"/>
              <a:gd name="f99" fmla="*/ f79 f31 1"/>
              <a:gd name="f100" fmla="*/ f80 f30 1"/>
              <a:gd name="f101" fmla="*/ f81 f31 1"/>
              <a:gd name="f102" fmla="*/ f82 f31 1"/>
              <a:gd name="f103" fmla="*/ f83 f30 1"/>
              <a:gd name="f104" fmla="*/ f84 f31 1"/>
              <a:gd name="f105" fmla="*/ f85 f30 1"/>
              <a:gd name="f106" fmla="*/ f86 f31 1"/>
              <a:gd name="f107" fmla="*/ f87 f30 1"/>
              <a:gd name="f108" fmla="*/ f88 f31 1"/>
              <a:gd name="f109" fmla="*/ f89 f30 1"/>
              <a:gd name="f110" fmla="*/ f90 f31 1"/>
              <a:gd name="f111" fmla="*/ f91 f30 1"/>
              <a:gd name="f112" fmla="*/ f92 f30 1"/>
              <a:gd name="f113" fmla="*/ f93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7">
                <a:pos x="f98" y="f99"/>
              </a:cxn>
              <a:cxn ang="f57">
                <a:pos x="f100" y="f101"/>
              </a:cxn>
              <a:cxn ang="f57">
                <a:pos x="f100" y="f102"/>
              </a:cxn>
              <a:cxn ang="f57">
                <a:pos x="f103" y="f104"/>
              </a:cxn>
              <a:cxn ang="f57">
                <a:pos x="f105" y="f106"/>
              </a:cxn>
              <a:cxn ang="f57">
                <a:pos x="f107" y="f108"/>
              </a:cxn>
              <a:cxn ang="f57">
                <a:pos x="f109" y="f110"/>
              </a:cxn>
              <a:cxn ang="f57">
                <a:pos x="f111" y="f101"/>
              </a:cxn>
              <a:cxn ang="f57">
                <a:pos x="f112" y="f113"/>
              </a:cxn>
              <a:cxn ang="f57">
                <a:pos x="f98" y="f99"/>
              </a:cxn>
            </a:cxnLst>
            <a:rect l="f94" t="f97" r="f95" b="f96"/>
            <a:pathLst>
              <a:path w="22" h="38">
                <a:moveTo>
                  <a:pt x="f5" y="f8"/>
                </a:moveTo>
                <a:cubicBezTo>
                  <a:pt x="f9" y="f10"/>
                  <a:pt x="f11" y="f12"/>
                  <a:pt x="f13" y="f6"/>
                </a:cubicBezTo>
                <a:cubicBezTo>
                  <a:pt x="f14" y="f15"/>
                  <a:pt x="f16" y="f17"/>
                  <a:pt x="f13" y="f18"/>
                </a:cubicBezTo>
                <a:cubicBezTo>
                  <a:pt x="f19" y="f20"/>
                  <a:pt x="f11" y="f21"/>
                  <a:pt x="f22" y="f19"/>
                </a:cubicBezTo>
                <a:cubicBezTo>
                  <a:pt x="f16" y="f23"/>
                  <a:pt x="f18" y="f5"/>
                  <a:pt x="f17" y="f23"/>
                </a:cubicBezTo>
                <a:cubicBezTo>
                  <a:pt x="f24" y="f23"/>
                  <a:pt x="f6" y="f21"/>
                  <a:pt x="f6" y="f16"/>
                </a:cubicBezTo>
                <a:cubicBezTo>
                  <a:pt x="f25" y="f18"/>
                  <a:pt x="f15" y="f17"/>
                  <a:pt x="f26" y="f17"/>
                </a:cubicBezTo>
                <a:cubicBezTo>
                  <a:pt x="f27" y="f28"/>
                  <a:pt x="f20" y="f15"/>
                  <a:pt x="f14" y="f6"/>
                </a:cubicBezTo>
                <a:cubicBezTo>
                  <a:pt x="f13" y="f12"/>
                  <a:pt x="f11" y="f10"/>
                  <a:pt x="f9" y="f7"/>
                </a:cubicBezTo>
                <a:cubicBezTo>
                  <a:pt x="f23" y="f8"/>
                  <a:pt x="f23" y="f8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85" name="Freeform 190">
            <a:extLst>
              <a:ext uri="{FF2B5EF4-FFF2-40B4-BE49-F238E27FC236}">
                <a16:creationId xmlns:a16="http://schemas.microsoft.com/office/drawing/2014/main" id="{C64694A9-997C-4C75-CA24-7D2467BEF0F4}"/>
              </a:ext>
            </a:extLst>
          </p:cNvPr>
          <p:cNvSpPr/>
          <p:nvPr/>
        </p:nvSpPr>
        <p:spPr>
          <a:xfrm>
            <a:off x="1566284" y="3765544"/>
            <a:ext cx="339727" cy="19367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9"/>
              <a:gd name="f7" fmla="val 22"/>
              <a:gd name="f8" fmla="val 20"/>
              <a:gd name="f9" fmla="val 6"/>
              <a:gd name="f10" fmla="val 18"/>
              <a:gd name="f11" fmla="val 12"/>
              <a:gd name="f12" fmla="val 16"/>
              <a:gd name="f13" fmla="val 17"/>
              <a:gd name="f14" fmla="val 13"/>
              <a:gd name="f15" fmla="val 19"/>
              <a:gd name="f16" fmla="val 10"/>
              <a:gd name="f17" fmla="val 21"/>
              <a:gd name="f18" fmla="val 8"/>
              <a:gd name="f19" fmla="val 4"/>
              <a:gd name="f20" fmla="val 24"/>
              <a:gd name="f21" fmla="val 1"/>
              <a:gd name="f22" fmla="val 29"/>
              <a:gd name="f23" fmla="val 33"/>
              <a:gd name="f24" fmla="val 36"/>
              <a:gd name="f25" fmla="val 2"/>
              <a:gd name="f26" fmla="val 37"/>
              <a:gd name="f27" fmla="val 5"/>
              <a:gd name="f28" fmla="val 9"/>
              <a:gd name="f29" fmla="val 38"/>
              <a:gd name="f30" fmla="val 35"/>
              <a:gd name="f31" fmla="val 15"/>
              <a:gd name="f32" fmla="val 31"/>
              <a:gd name="f33" fmla="val 28"/>
              <a:gd name="f34" fmla="val 14"/>
              <a:gd name="f35" fmla="val 7"/>
              <a:gd name="f36" fmla="+- 0 0 -90"/>
              <a:gd name="f37" fmla="*/ f3 1 39"/>
              <a:gd name="f38" fmla="*/ f4 1 22"/>
              <a:gd name="f39" fmla="val f5"/>
              <a:gd name="f40" fmla="val f6"/>
              <a:gd name="f41" fmla="val f7"/>
              <a:gd name="f42" fmla="*/ f36 f0 1"/>
              <a:gd name="f43" fmla="+- f41 0 f39"/>
              <a:gd name="f44" fmla="+- f40 0 f39"/>
              <a:gd name="f45" fmla="*/ f42 1 f2"/>
              <a:gd name="f46" fmla="*/ f44 1 39"/>
              <a:gd name="f47" fmla="*/ f43 1 22"/>
              <a:gd name="f48" fmla="*/ 0 f44 1"/>
              <a:gd name="f49" fmla="*/ 20 f43 1"/>
              <a:gd name="f50" fmla="*/ 17 f44 1"/>
              <a:gd name="f51" fmla="*/ 13 f43 1"/>
              <a:gd name="f52" fmla="*/ 21 f44 1"/>
              <a:gd name="f53" fmla="*/ 8 f43 1"/>
              <a:gd name="f54" fmla="*/ 29 f44 1"/>
              <a:gd name="f55" fmla="*/ 0 f43 1"/>
              <a:gd name="f56" fmla="*/ 37 f44 1"/>
              <a:gd name="f57" fmla="*/ 5 f43 1"/>
              <a:gd name="f58" fmla="*/ 35 f44 1"/>
              <a:gd name="f59" fmla="*/ 15 f43 1"/>
              <a:gd name="f60" fmla="*/ 24 f44 1"/>
              <a:gd name="f61" fmla="*/ 16 f43 1"/>
              <a:gd name="f62" fmla="*/ 18 f44 1"/>
              <a:gd name="f63" fmla="*/ 1 f44 1"/>
              <a:gd name="f64" fmla="*/ 22 f43 1"/>
              <a:gd name="f65" fmla="+- f45 0 f1"/>
              <a:gd name="f66" fmla="*/ f48 1 39"/>
              <a:gd name="f67" fmla="*/ f49 1 22"/>
              <a:gd name="f68" fmla="*/ f50 1 39"/>
              <a:gd name="f69" fmla="*/ f51 1 22"/>
              <a:gd name="f70" fmla="*/ f52 1 39"/>
              <a:gd name="f71" fmla="*/ f53 1 22"/>
              <a:gd name="f72" fmla="*/ f54 1 39"/>
              <a:gd name="f73" fmla="*/ f55 1 22"/>
              <a:gd name="f74" fmla="*/ f56 1 39"/>
              <a:gd name="f75" fmla="*/ f57 1 22"/>
              <a:gd name="f76" fmla="*/ f58 1 39"/>
              <a:gd name="f77" fmla="*/ f59 1 22"/>
              <a:gd name="f78" fmla="*/ f60 1 39"/>
              <a:gd name="f79" fmla="*/ f61 1 22"/>
              <a:gd name="f80" fmla="*/ f62 1 39"/>
              <a:gd name="f81" fmla="*/ f63 1 39"/>
              <a:gd name="f82" fmla="*/ f64 1 22"/>
              <a:gd name="f83" fmla="*/ 0 1 f46"/>
              <a:gd name="f84" fmla="*/ f40 1 f46"/>
              <a:gd name="f85" fmla="*/ 0 1 f47"/>
              <a:gd name="f86" fmla="*/ f41 1 f47"/>
              <a:gd name="f87" fmla="*/ f66 1 f46"/>
              <a:gd name="f88" fmla="*/ f67 1 f47"/>
              <a:gd name="f89" fmla="*/ f68 1 f46"/>
              <a:gd name="f90" fmla="*/ f69 1 f47"/>
              <a:gd name="f91" fmla="*/ f70 1 f46"/>
              <a:gd name="f92" fmla="*/ f71 1 f47"/>
              <a:gd name="f93" fmla="*/ f72 1 f46"/>
              <a:gd name="f94" fmla="*/ f73 1 f47"/>
              <a:gd name="f95" fmla="*/ f74 1 f46"/>
              <a:gd name="f96" fmla="*/ f75 1 f47"/>
              <a:gd name="f97" fmla="*/ f76 1 f46"/>
              <a:gd name="f98" fmla="*/ f77 1 f47"/>
              <a:gd name="f99" fmla="*/ f78 1 f46"/>
              <a:gd name="f100" fmla="*/ f79 1 f47"/>
              <a:gd name="f101" fmla="*/ f80 1 f46"/>
              <a:gd name="f102" fmla="*/ f81 1 f46"/>
              <a:gd name="f103" fmla="*/ f82 1 f47"/>
              <a:gd name="f104" fmla="*/ f83 f37 1"/>
              <a:gd name="f105" fmla="*/ f84 f37 1"/>
              <a:gd name="f106" fmla="*/ f86 f38 1"/>
              <a:gd name="f107" fmla="*/ f85 f38 1"/>
              <a:gd name="f108" fmla="*/ f87 f37 1"/>
              <a:gd name="f109" fmla="*/ f88 f38 1"/>
              <a:gd name="f110" fmla="*/ f89 f37 1"/>
              <a:gd name="f111" fmla="*/ f90 f38 1"/>
              <a:gd name="f112" fmla="*/ f91 f37 1"/>
              <a:gd name="f113" fmla="*/ f92 f38 1"/>
              <a:gd name="f114" fmla="*/ f93 f37 1"/>
              <a:gd name="f115" fmla="*/ f94 f38 1"/>
              <a:gd name="f116" fmla="*/ f95 f37 1"/>
              <a:gd name="f117" fmla="*/ f96 f38 1"/>
              <a:gd name="f118" fmla="*/ f97 f37 1"/>
              <a:gd name="f119" fmla="*/ f98 f38 1"/>
              <a:gd name="f120" fmla="*/ f99 f37 1"/>
              <a:gd name="f121" fmla="*/ f100 f38 1"/>
              <a:gd name="f122" fmla="*/ f101 f37 1"/>
              <a:gd name="f123" fmla="*/ f102 f37 1"/>
              <a:gd name="f124" fmla="*/ f103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5">
                <a:pos x="f108" y="f109"/>
              </a:cxn>
              <a:cxn ang="f65">
                <a:pos x="f110" y="f111"/>
              </a:cxn>
              <a:cxn ang="f65">
                <a:pos x="f112" y="f113"/>
              </a:cxn>
              <a:cxn ang="f65">
                <a:pos x="f114" y="f115"/>
              </a:cxn>
              <a:cxn ang="f65">
                <a:pos x="f116" y="f117"/>
              </a:cxn>
              <a:cxn ang="f65">
                <a:pos x="f118" y="f119"/>
              </a:cxn>
              <a:cxn ang="f65">
                <a:pos x="f120" y="f121"/>
              </a:cxn>
              <a:cxn ang="f65">
                <a:pos x="f122" y="f119"/>
              </a:cxn>
              <a:cxn ang="f65">
                <a:pos x="f123" y="f124"/>
              </a:cxn>
              <a:cxn ang="f65">
                <a:pos x="f108" y="f109"/>
              </a:cxn>
            </a:cxnLst>
            <a:rect l="f104" t="f107" r="f105" b="f106"/>
            <a:pathLst>
              <a:path w="39" h="22">
                <a:moveTo>
                  <a:pt x="f5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1"/>
                  <a:pt x="f8" y="f16"/>
                  <a:pt x="f17" y="f18"/>
                </a:cubicBezTo>
                <a:cubicBezTo>
                  <a:pt x="f7" y="f19"/>
                  <a:pt x="f20" y="f21"/>
                  <a:pt x="f22" y="f5"/>
                </a:cubicBezTo>
                <a:cubicBezTo>
                  <a:pt x="f23" y="f5"/>
                  <a:pt x="f24" y="f25"/>
                  <a:pt x="f26" y="f27"/>
                </a:cubicBezTo>
                <a:cubicBezTo>
                  <a:pt x="f6" y="f28"/>
                  <a:pt x="f29" y="f14"/>
                  <a:pt x="f30" y="f31"/>
                </a:cubicBezTo>
                <a:cubicBezTo>
                  <a:pt x="f32" y="f10"/>
                  <a:pt x="f33" y="f10"/>
                  <a:pt x="f20" y="f12"/>
                </a:cubicBezTo>
                <a:cubicBezTo>
                  <a:pt x="f7" y="f31"/>
                  <a:pt x="f8" y="f34"/>
                  <a:pt x="f10" y="f31"/>
                </a:cubicBezTo>
                <a:cubicBezTo>
                  <a:pt x="f11" y="f13"/>
                  <a:pt x="f35" y="f15"/>
                  <a:pt x="f21" y="f7"/>
                </a:cubicBezTo>
                <a:cubicBezTo>
                  <a:pt x="f21" y="f17"/>
                  <a:pt x="f21" y="f17"/>
                  <a:pt x="f5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86" name="Freeform 191">
            <a:extLst>
              <a:ext uri="{FF2B5EF4-FFF2-40B4-BE49-F238E27FC236}">
                <a16:creationId xmlns:a16="http://schemas.microsoft.com/office/drawing/2014/main" id="{7A98ED9F-F40E-4BF6-DA99-D2DA650BF867}"/>
              </a:ext>
            </a:extLst>
          </p:cNvPr>
          <p:cNvSpPr/>
          <p:nvPr/>
        </p:nvSpPr>
        <p:spPr>
          <a:xfrm>
            <a:off x="1566284" y="4356101"/>
            <a:ext cx="322261" cy="1841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7"/>
              <a:gd name="f7" fmla="val 21"/>
              <a:gd name="f8" fmla="val 6"/>
              <a:gd name="f9" fmla="val 2"/>
              <a:gd name="f10" fmla="val 11"/>
              <a:gd name="f11" fmla="val 4"/>
              <a:gd name="f12" fmla="val 16"/>
              <a:gd name="f13" fmla="val 19"/>
              <a:gd name="f14" fmla="val 7"/>
              <a:gd name="f15" fmla="val 8"/>
              <a:gd name="f16" fmla="val 24"/>
              <a:gd name="f17" fmla="val 27"/>
              <a:gd name="f18" fmla="val 3"/>
              <a:gd name="f19" fmla="val 31"/>
              <a:gd name="f20" fmla="val 34"/>
              <a:gd name="f21" fmla="val 36"/>
              <a:gd name="f22" fmla="val 12"/>
              <a:gd name="f23" fmla="val 15"/>
              <a:gd name="f24" fmla="val 33"/>
              <a:gd name="f25" fmla="val 28"/>
              <a:gd name="f26" fmla="val 18"/>
              <a:gd name="f27" fmla="val 14"/>
              <a:gd name="f28" fmla="val 20"/>
              <a:gd name="f29" fmla="val 10"/>
              <a:gd name="f30" fmla="val 9"/>
              <a:gd name="f31" fmla="val 5"/>
              <a:gd name="f32" fmla="val 1"/>
              <a:gd name="f33" fmla="+- 0 0 -90"/>
              <a:gd name="f34" fmla="*/ f3 1 37"/>
              <a:gd name="f35" fmla="*/ f4 1 21"/>
              <a:gd name="f36" fmla="val f5"/>
              <a:gd name="f37" fmla="val f6"/>
              <a:gd name="f38" fmla="val f7"/>
              <a:gd name="f39" fmla="*/ f33 f0 1"/>
              <a:gd name="f40" fmla="+- f38 0 f36"/>
              <a:gd name="f41" fmla="+- f37 0 f36"/>
              <a:gd name="f42" fmla="*/ f39 1 f2"/>
              <a:gd name="f43" fmla="*/ f41 1 37"/>
              <a:gd name="f44" fmla="*/ f40 1 21"/>
              <a:gd name="f45" fmla="*/ 0 f41 1"/>
              <a:gd name="f46" fmla="*/ 0 f40 1"/>
              <a:gd name="f47" fmla="*/ 16 f41 1"/>
              <a:gd name="f48" fmla="*/ 6 f40 1"/>
              <a:gd name="f49" fmla="*/ 24 f41 1"/>
              <a:gd name="f50" fmla="*/ 34 f41 1"/>
              <a:gd name="f51" fmla="*/ 37 f41 1"/>
              <a:gd name="f52" fmla="*/ 15 f40 1"/>
              <a:gd name="f53" fmla="*/ 28 f41 1"/>
              <a:gd name="f54" fmla="*/ 21 f40 1"/>
              <a:gd name="f55" fmla="*/ 21 f41 1"/>
              <a:gd name="f56" fmla="*/ 14 f40 1"/>
              <a:gd name="f57" fmla="*/ 15 f41 1"/>
              <a:gd name="f58" fmla="*/ 8 f40 1"/>
              <a:gd name="f59" fmla="*/ 1 f40 1"/>
              <a:gd name="f60" fmla="+- f42 0 f1"/>
              <a:gd name="f61" fmla="*/ f45 1 37"/>
              <a:gd name="f62" fmla="*/ f46 1 21"/>
              <a:gd name="f63" fmla="*/ f47 1 37"/>
              <a:gd name="f64" fmla="*/ f48 1 21"/>
              <a:gd name="f65" fmla="*/ f49 1 37"/>
              <a:gd name="f66" fmla="*/ f50 1 37"/>
              <a:gd name="f67" fmla="*/ f51 1 37"/>
              <a:gd name="f68" fmla="*/ f52 1 21"/>
              <a:gd name="f69" fmla="*/ f53 1 37"/>
              <a:gd name="f70" fmla="*/ f54 1 21"/>
              <a:gd name="f71" fmla="*/ f55 1 37"/>
              <a:gd name="f72" fmla="*/ f56 1 21"/>
              <a:gd name="f73" fmla="*/ f57 1 37"/>
              <a:gd name="f74" fmla="*/ f58 1 21"/>
              <a:gd name="f75" fmla="*/ f59 1 21"/>
              <a:gd name="f76" fmla="*/ 0 1 f43"/>
              <a:gd name="f77" fmla="*/ f37 1 f43"/>
              <a:gd name="f78" fmla="*/ 0 1 f44"/>
              <a:gd name="f79" fmla="*/ f38 1 f44"/>
              <a:gd name="f80" fmla="*/ f61 1 f43"/>
              <a:gd name="f81" fmla="*/ f62 1 f44"/>
              <a:gd name="f82" fmla="*/ f63 1 f43"/>
              <a:gd name="f83" fmla="*/ f64 1 f44"/>
              <a:gd name="f84" fmla="*/ f65 1 f43"/>
              <a:gd name="f85" fmla="*/ f66 1 f43"/>
              <a:gd name="f86" fmla="*/ f67 1 f43"/>
              <a:gd name="f87" fmla="*/ f68 1 f44"/>
              <a:gd name="f88" fmla="*/ f69 1 f43"/>
              <a:gd name="f89" fmla="*/ f70 1 f44"/>
              <a:gd name="f90" fmla="*/ f71 1 f43"/>
              <a:gd name="f91" fmla="*/ f72 1 f44"/>
              <a:gd name="f92" fmla="*/ f73 1 f43"/>
              <a:gd name="f93" fmla="*/ f74 1 f44"/>
              <a:gd name="f94" fmla="*/ f75 1 f44"/>
              <a:gd name="f95" fmla="*/ f76 f34 1"/>
              <a:gd name="f96" fmla="*/ f77 f34 1"/>
              <a:gd name="f97" fmla="*/ f79 f35 1"/>
              <a:gd name="f98" fmla="*/ f78 f35 1"/>
              <a:gd name="f99" fmla="*/ f80 f34 1"/>
              <a:gd name="f100" fmla="*/ f81 f35 1"/>
              <a:gd name="f101" fmla="*/ f82 f34 1"/>
              <a:gd name="f102" fmla="*/ f83 f35 1"/>
              <a:gd name="f103" fmla="*/ f84 f34 1"/>
              <a:gd name="f104" fmla="*/ f85 f34 1"/>
              <a:gd name="f105" fmla="*/ f86 f34 1"/>
              <a:gd name="f106" fmla="*/ f87 f35 1"/>
              <a:gd name="f107" fmla="*/ f88 f34 1"/>
              <a:gd name="f108" fmla="*/ f89 f35 1"/>
              <a:gd name="f109" fmla="*/ f90 f34 1"/>
              <a:gd name="f110" fmla="*/ f91 f35 1"/>
              <a:gd name="f111" fmla="*/ f92 f34 1"/>
              <a:gd name="f112" fmla="*/ f93 f35 1"/>
              <a:gd name="f113" fmla="*/ f94 f3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0">
                <a:pos x="f99" y="f100"/>
              </a:cxn>
              <a:cxn ang="f60">
                <a:pos x="f101" y="f102"/>
              </a:cxn>
              <a:cxn ang="f60">
                <a:pos x="f103" y="f102"/>
              </a:cxn>
              <a:cxn ang="f60">
                <a:pos x="f104" y="f102"/>
              </a:cxn>
              <a:cxn ang="f60">
                <a:pos x="f105" y="f106"/>
              </a:cxn>
              <a:cxn ang="f60">
                <a:pos x="f107" y="f108"/>
              </a:cxn>
              <a:cxn ang="f60">
                <a:pos x="f109" y="f110"/>
              </a:cxn>
              <a:cxn ang="f60">
                <a:pos x="f111" y="f112"/>
              </a:cxn>
              <a:cxn ang="f60">
                <a:pos x="f99" y="f113"/>
              </a:cxn>
              <a:cxn ang="f60">
                <a:pos x="f99" y="f100"/>
              </a:cxn>
            </a:cxnLst>
            <a:rect l="f95" t="f98" r="f96" b="f97"/>
            <a:pathLst>
              <a:path w="37" h="21">
                <a:moveTo>
                  <a:pt x="f5" y="f5"/>
                </a:moveTo>
                <a:cubicBezTo>
                  <a:pt x="f8" y="f9"/>
                  <a:pt x="f10" y="f11"/>
                  <a:pt x="f12" y="f8"/>
                </a:cubicBezTo>
                <a:cubicBezTo>
                  <a:pt x="f13" y="f14"/>
                  <a:pt x="f7" y="f15"/>
                  <a:pt x="f16" y="f8"/>
                </a:cubicBezTo>
                <a:cubicBezTo>
                  <a:pt x="f17" y="f18"/>
                  <a:pt x="f19" y="f18"/>
                  <a:pt x="f20" y="f8"/>
                </a:cubicBezTo>
                <a:cubicBezTo>
                  <a:pt x="f21" y="f15"/>
                  <a:pt x="f6" y="f22"/>
                  <a:pt x="f6" y="f23"/>
                </a:cubicBezTo>
                <a:cubicBezTo>
                  <a:pt x="f21" y="f13"/>
                  <a:pt x="f24" y="f7"/>
                  <a:pt x="f25" y="f7"/>
                </a:cubicBezTo>
                <a:cubicBezTo>
                  <a:pt x="f16" y="f7"/>
                  <a:pt x="f7" y="f26"/>
                  <a:pt x="f7" y="f27"/>
                </a:cubicBezTo>
                <a:cubicBezTo>
                  <a:pt x="f28" y="f29"/>
                  <a:pt x="f26" y="f30"/>
                  <a:pt x="f23" y="f15"/>
                </a:cubicBezTo>
                <a:cubicBezTo>
                  <a:pt x="f29" y="f8"/>
                  <a:pt x="f31" y="f11"/>
                  <a:pt x="f5" y="f32"/>
                </a:cubicBezTo>
                <a:cubicBezTo>
                  <a:pt x="f5" y="f32"/>
                  <a:pt x="f5" y="f5"/>
                  <a:pt x="f5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87" name="Freeform 192">
            <a:extLst>
              <a:ext uri="{FF2B5EF4-FFF2-40B4-BE49-F238E27FC236}">
                <a16:creationId xmlns:a16="http://schemas.microsoft.com/office/drawing/2014/main" id="{753C2E52-7BAA-5B69-3343-BBBE159D9F48}"/>
              </a:ext>
            </a:extLst>
          </p:cNvPr>
          <p:cNvSpPr/>
          <p:nvPr/>
        </p:nvSpPr>
        <p:spPr>
          <a:xfrm>
            <a:off x="3618920" y="4449763"/>
            <a:ext cx="130173" cy="14128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5"/>
              <a:gd name="f7" fmla="val 16"/>
              <a:gd name="f8" fmla="val 7"/>
              <a:gd name="f9" fmla="val 3"/>
              <a:gd name="f10" fmla="val 12"/>
              <a:gd name="f11" fmla="val 8"/>
              <a:gd name="f12" fmla="val 4"/>
              <a:gd name="f13" fmla="val 11"/>
              <a:gd name="f14" fmla="val 1"/>
              <a:gd name="f15" fmla="+- 0 0 -90"/>
              <a:gd name="f16" fmla="*/ f3 1 15"/>
              <a:gd name="f17" fmla="*/ f4 1 16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15"/>
              <a:gd name="f26" fmla="*/ f22 1 16"/>
              <a:gd name="f27" fmla="*/ 7 f23 1"/>
              <a:gd name="f28" fmla="*/ 16 f22 1"/>
              <a:gd name="f29" fmla="*/ 0 f23 1"/>
              <a:gd name="f30" fmla="*/ 8 f22 1"/>
              <a:gd name="f31" fmla="*/ 0 f22 1"/>
              <a:gd name="f32" fmla="*/ 15 f23 1"/>
              <a:gd name="f33" fmla="+- f24 0 f1"/>
              <a:gd name="f34" fmla="*/ f27 1 15"/>
              <a:gd name="f35" fmla="*/ f28 1 16"/>
              <a:gd name="f36" fmla="*/ f29 1 15"/>
              <a:gd name="f37" fmla="*/ f30 1 16"/>
              <a:gd name="f38" fmla="*/ f31 1 16"/>
              <a:gd name="f39" fmla="*/ f32 1 15"/>
              <a:gd name="f40" fmla="*/ 0 1 f25"/>
              <a:gd name="f41" fmla="*/ f19 1 f25"/>
              <a:gd name="f42" fmla="*/ 0 1 f26"/>
              <a:gd name="f43" fmla="*/ f20 1 f26"/>
              <a:gd name="f44" fmla="*/ f34 1 f25"/>
              <a:gd name="f45" fmla="*/ f35 1 f26"/>
              <a:gd name="f46" fmla="*/ f36 1 f25"/>
              <a:gd name="f47" fmla="*/ f37 1 f26"/>
              <a:gd name="f48" fmla="*/ f38 1 f26"/>
              <a:gd name="f49" fmla="*/ f39 1 f25"/>
              <a:gd name="f50" fmla="*/ f40 f16 1"/>
              <a:gd name="f51" fmla="*/ f41 f16 1"/>
              <a:gd name="f52" fmla="*/ f43 f17 1"/>
              <a:gd name="f53" fmla="*/ f42 f17 1"/>
              <a:gd name="f54" fmla="*/ f44 f16 1"/>
              <a:gd name="f55" fmla="*/ f45 f17 1"/>
              <a:gd name="f56" fmla="*/ f46 f16 1"/>
              <a:gd name="f57" fmla="*/ f47 f17 1"/>
              <a:gd name="f58" fmla="*/ f48 f17 1"/>
              <a:gd name="f59" fmla="*/ f49 f1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4" y="f55"/>
              </a:cxn>
              <a:cxn ang="f33">
                <a:pos x="f56" y="f57"/>
              </a:cxn>
              <a:cxn ang="f33">
                <a:pos x="f54" y="f58"/>
              </a:cxn>
              <a:cxn ang="f33">
                <a:pos x="f59" y="f57"/>
              </a:cxn>
              <a:cxn ang="f33">
                <a:pos x="f54" y="f55"/>
              </a:cxn>
            </a:cxnLst>
            <a:rect l="f50" t="f53" r="f51" b="f52"/>
            <a:pathLst>
              <a:path w="15" h="16">
                <a:moveTo>
                  <a:pt x="f8" y="f7"/>
                </a:moveTo>
                <a:cubicBezTo>
                  <a:pt x="f9" y="f7"/>
                  <a:pt x="f5" y="f10"/>
                  <a:pt x="f5" y="f11"/>
                </a:cubicBezTo>
                <a:cubicBezTo>
                  <a:pt x="f5" y="f12"/>
                  <a:pt x="f9" y="f5"/>
                  <a:pt x="f8" y="f5"/>
                </a:cubicBezTo>
                <a:cubicBezTo>
                  <a:pt x="f13" y="f14"/>
                  <a:pt x="f6" y="f12"/>
                  <a:pt x="f6" y="f11"/>
                </a:cubicBezTo>
                <a:cubicBezTo>
                  <a:pt x="f6" y="f10"/>
                  <a:pt x="f13" y="f7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88" name="Freeform 193">
            <a:extLst>
              <a:ext uri="{FF2B5EF4-FFF2-40B4-BE49-F238E27FC236}">
                <a16:creationId xmlns:a16="http://schemas.microsoft.com/office/drawing/2014/main" id="{F921462A-29C6-1CA0-7E22-64DEDA95FBBC}"/>
              </a:ext>
            </a:extLst>
          </p:cNvPr>
          <p:cNvSpPr/>
          <p:nvPr/>
        </p:nvSpPr>
        <p:spPr>
          <a:xfrm>
            <a:off x="5159373" y="3271832"/>
            <a:ext cx="130173" cy="14128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5"/>
              <a:gd name="f7" fmla="val 16"/>
              <a:gd name="f8" fmla="val 8"/>
              <a:gd name="f9" fmla="val 1"/>
              <a:gd name="f10" fmla="val 12"/>
              <a:gd name="f11" fmla="val 4"/>
              <a:gd name="f12" fmla="val 11"/>
              <a:gd name="f13" fmla="val 7"/>
              <a:gd name="f14" fmla="val 3"/>
              <a:gd name="f15" fmla="+- 0 0 -90"/>
              <a:gd name="f16" fmla="*/ f3 1 15"/>
              <a:gd name="f17" fmla="*/ f4 1 16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15"/>
              <a:gd name="f26" fmla="*/ f22 1 16"/>
              <a:gd name="f27" fmla="*/ 8 f23 1"/>
              <a:gd name="f28" fmla="*/ 1 f22 1"/>
              <a:gd name="f29" fmla="*/ 15 f23 1"/>
              <a:gd name="f30" fmla="*/ 8 f22 1"/>
              <a:gd name="f31" fmla="*/ 7 f23 1"/>
              <a:gd name="f32" fmla="*/ 15 f22 1"/>
              <a:gd name="f33" fmla="*/ 0 f23 1"/>
              <a:gd name="f34" fmla="+- f24 0 f1"/>
              <a:gd name="f35" fmla="*/ f27 1 15"/>
              <a:gd name="f36" fmla="*/ f28 1 16"/>
              <a:gd name="f37" fmla="*/ f29 1 15"/>
              <a:gd name="f38" fmla="*/ f30 1 16"/>
              <a:gd name="f39" fmla="*/ f31 1 15"/>
              <a:gd name="f40" fmla="*/ f32 1 16"/>
              <a:gd name="f41" fmla="*/ f33 1 15"/>
              <a:gd name="f42" fmla="*/ 0 1 f25"/>
              <a:gd name="f43" fmla="*/ f19 1 f25"/>
              <a:gd name="f44" fmla="*/ 0 1 f26"/>
              <a:gd name="f45" fmla="*/ f20 1 f26"/>
              <a:gd name="f46" fmla="*/ f35 1 f25"/>
              <a:gd name="f47" fmla="*/ f36 1 f26"/>
              <a:gd name="f48" fmla="*/ f37 1 f25"/>
              <a:gd name="f49" fmla="*/ f38 1 f26"/>
              <a:gd name="f50" fmla="*/ f39 1 f25"/>
              <a:gd name="f51" fmla="*/ f40 1 f26"/>
              <a:gd name="f52" fmla="*/ f41 1 f25"/>
              <a:gd name="f53" fmla="*/ f42 f16 1"/>
              <a:gd name="f54" fmla="*/ f43 f16 1"/>
              <a:gd name="f55" fmla="*/ f45 f17 1"/>
              <a:gd name="f56" fmla="*/ f44 f17 1"/>
              <a:gd name="f57" fmla="*/ f46 f16 1"/>
              <a:gd name="f58" fmla="*/ f47 f17 1"/>
              <a:gd name="f59" fmla="*/ f48 f16 1"/>
              <a:gd name="f60" fmla="*/ f49 f17 1"/>
              <a:gd name="f61" fmla="*/ f50 f16 1"/>
              <a:gd name="f62" fmla="*/ f51 f17 1"/>
              <a:gd name="f63" fmla="*/ f52 f1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57" y="f58"/>
              </a:cxn>
              <a:cxn ang="f34">
                <a:pos x="f59" y="f60"/>
              </a:cxn>
              <a:cxn ang="f34">
                <a:pos x="f61" y="f62"/>
              </a:cxn>
              <a:cxn ang="f34">
                <a:pos x="f63" y="f60"/>
              </a:cxn>
              <a:cxn ang="f34">
                <a:pos x="f57" y="f58"/>
              </a:cxn>
            </a:cxnLst>
            <a:rect l="f53" t="f56" r="f54" b="f55"/>
            <a:pathLst>
              <a:path w="15" h="16">
                <a:moveTo>
                  <a:pt x="f8" y="f9"/>
                </a:moveTo>
                <a:cubicBezTo>
                  <a:pt x="f10" y="f9"/>
                  <a:pt x="f6" y="f11"/>
                  <a:pt x="f6" y="f8"/>
                </a:cubicBezTo>
                <a:cubicBezTo>
                  <a:pt x="f6" y="f10"/>
                  <a:pt x="f12" y="f7"/>
                  <a:pt x="f13" y="f6"/>
                </a:cubicBezTo>
                <a:cubicBezTo>
                  <a:pt x="f14" y="f6"/>
                  <a:pt x="f5" y="f10"/>
                  <a:pt x="f5" y="f8"/>
                </a:cubicBezTo>
                <a:cubicBezTo>
                  <a:pt x="f5" y="f11"/>
                  <a:pt x="f11" y="f5"/>
                  <a:pt x="f8" y="f9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89" name="Oval 194">
            <a:extLst>
              <a:ext uri="{FF2B5EF4-FFF2-40B4-BE49-F238E27FC236}">
                <a16:creationId xmlns:a16="http://schemas.microsoft.com/office/drawing/2014/main" id="{7CC4E3D2-0236-2662-BB49-4506ECDF8076}"/>
              </a:ext>
            </a:extLst>
          </p:cNvPr>
          <p:cNvSpPr/>
          <p:nvPr/>
        </p:nvSpPr>
        <p:spPr>
          <a:xfrm>
            <a:off x="4132265" y="3475040"/>
            <a:ext cx="120645" cy="122236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90" name="Freeform 195">
            <a:extLst>
              <a:ext uri="{FF2B5EF4-FFF2-40B4-BE49-F238E27FC236}">
                <a16:creationId xmlns:a16="http://schemas.microsoft.com/office/drawing/2014/main" id="{A24CC233-4DAA-06CD-E632-593F775AF71B}"/>
              </a:ext>
            </a:extLst>
          </p:cNvPr>
          <p:cNvSpPr/>
          <p:nvPr/>
        </p:nvSpPr>
        <p:spPr>
          <a:xfrm>
            <a:off x="4219571" y="4046540"/>
            <a:ext cx="130173" cy="12382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5"/>
              <a:gd name="f7" fmla="val 14"/>
              <a:gd name="f8" fmla="val 8"/>
              <a:gd name="f9" fmla="val 4"/>
              <a:gd name="f10" fmla="val 1"/>
              <a:gd name="f11" fmla="val 11"/>
              <a:gd name="f12" fmla="val 7"/>
              <a:gd name="f13" fmla="val 3"/>
              <a:gd name="f14" fmla="val 10"/>
              <a:gd name="f15" fmla="val 12"/>
              <a:gd name="f16" fmla="+- 0 0 -90"/>
              <a:gd name="f17" fmla="*/ f3 1 15"/>
              <a:gd name="f18" fmla="*/ f4 1 14"/>
              <a:gd name="f19" fmla="val f5"/>
              <a:gd name="f20" fmla="val f6"/>
              <a:gd name="f21" fmla="val f7"/>
              <a:gd name="f22" fmla="*/ f16 f0 1"/>
              <a:gd name="f23" fmla="+- f21 0 f19"/>
              <a:gd name="f24" fmla="+- f20 0 f19"/>
              <a:gd name="f25" fmla="*/ f22 1 f2"/>
              <a:gd name="f26" fmla="*/ f24 1 15"/>
              <a:gd name="f27" fmla="*/ f23 1 14"/>
              <a:gd name="f28" fmla="*/ 8 f24 1"/>
              <a:gd name="f29" fmla="*/ 14 f23 1"/>
              <a:gd name="f30" fmla="*/ 1 f24 1"/>
              <a:gd name="f31" fmla="*/ 7 f23 1"/>
              <a:gd name="f32" fmla="*/ 7 f24 1"/>
              <a:gd name="f33" fmla="*/ 0 f23 1"/>
              <a:gd name="f34" fmla="*/ 14 f24 1"/>
              <a:gd name="f35" fmla="+- f25 0 f1"/>
              <a:gd name="f36" fmla="*/ f28 1 15"/>
              <a:gd name="f37" fmla="*/ f29 1 14"/>
              <a:gd name="f38" fmla="*/ f30 1 15"/>
              <a:gd name="f39" fmla="*/ f31 1 14"/>
              <a:gd name="f40" fmla="*/ f32 1 15"/>
              <a:gd name="f41" fmla="*/ f33 1 14"/>
              <a:gd name="f42" fmla="*/ f34 1 15"/>
              <a:gd name="f43" fmla="*/ 0 1 f26"/>
              <a:gd name="f44" fmla="*/ f20 1 f26"/>
              <a:gd name="f45" fmla="*/ 0 1 f27"/>
              <a:gd name="f46" fmla="*/ f21 1 f27"/>
              <a:gd name="f47" fmla="*/ f36 1 f26"/>
              <a:gd name="f48" fmla="*/ f37 1 f27"/>
              <a:gd name="f49" fmla="*/ f38 1 f26"/>
              <a:gd name="f50" fmla="*/ f39 1 f27"/>
              <a:gd name="f51" fmla="*/ f40 1 f26"/>
              <a:gd name="f52" fmla="*/ f41 1 f27"/>
              <a:gd name="f53" fmla="*/ f42 1 f26"/>
              <a:gd name="f54" fmla="*/ f43 f17 1"/>
              <a:gd name="f55" fmla="*/ f44 f17 1"/>
              <a:gd name="f56" fmla="*/ f46 f18 1"/>
              <a:gd name="f57" fmla="*/ f45 f18 1"/>
              <a:gd name="f58" fmla="*/ f47 f17 1"/>
              <a:gd name="f59" fmla="*/ f48 f18 1"/>
              <a:gd name="f60" fmla="*/ f49 f17 1"/>
              <a:gd name="f61" fmla="*/ f50 f18 1"/>
              <a:gd name="f62" fmla="*/ f51 f17 1"/>
              <a:gd name="f63" fmla="*/ f52 f18 1"/>
              <a:gd name="f64" fmla="*/ f53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5">
                <a:pos x="f58" y="f59"/>
              </a:cxn>
              <a:cxn ang="f35">
                <a:pos x="f60" y="f61"/>
              </a:cxn>
              <a:cxn ang="f35">
                <a:pos x="f62" y="f63"/>
              </a:cxn>
              <a:cxn ang="f35">
                <a:pos x="f64" y="f61"/>
              </a:cxn>
              <a:cxn ang="f35">
                <a:pos x="f58" y="f59"/>
              </a:cxn>
            </a:cxnLst>
            <a:rect l="f54" t="f57" r="f55" b="f56"/>
            <a:pathLst>
              <a:path w="15" h="14">
                <a:moveTo>
                  <a:pt x="f8" y="f7"/>
                </a:moveTo>
                <a:cubicBezTo>
                  <a:pt x="f9" y="f7"/>
                  <a:pt x="f10" y="f11"/>
                  <a:pt x="f10" y="f12"/>
                </a:cubicBezTo>
                <a:cubicBezTo>
                  <a:pt x="f5" y="f13"/>
                  <a:pt x="f9" y="f5"/>
                  <a:pt x="f12" y="f5"/>
                </a:cubicBezTo>
                <a:cubicBezTo>
                  <a:pt x="f11" y="f5"/>
                  <a:pt x="f7" y="f13"/>
                  <a:pt x="f7" y="f12"/>
                </a:cubicBezTo>
                <a:cubicBezTo>
                  <a:pt x="f6" y="f14"/>
                  <a:pt x="f15" y="f7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91" name="Freeform 196">
            <a:extLst>
              <a:ext uri="{FF2B5EF4-FFF2-40B4-BE49-F238E27FC236}">
                <a16:creationId xmlns:a16="http://schemas.microsoft.com/office/drawing/2014/main" id="{C21F5DD8-BE4C-26EA-3151-313807AFAB02}"/>
              </a:ext>
            </a:extLst>
          </p:cNvPr>
          <p:cNvSpPr/>
          <p:nvPr/>
        </p:nvSpPr>
        <p:spPr>
          <a:xfrm>
            <a:off x="2234619" y="4494211"/>
            <a:ext cx="87316" cy="698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"/>
              <a:gd name="f7" fmla="val 8"/>
              <a:gd name="f8" fmla="val 4"/>
              <a:gd name="f9" fmla="val 7"/>
              <a:gd name="f10" fmla="val 6"/>
              <a:gd name="f11" fmla="val 5"/>
              <a:gd name="f12" fmla="val 2"/>
              <a:gd name="f13" fmla="val 3"/>
              <a:gd name="f14" fmla="val 1"/>
              <a:gd name="f15" fmla="+- 0 0 -90"/>
              <a:gd name="f16" fmla="*/ f3 1 10"/>
              <a:gd name="f17" fmla="*/ f4 1 8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2 1 8"/>
              <a:gd name="f26" fmla="*/ f23 1 10"/>
              <a:gd name="f27" fmla="*/ 10 f23 1"/>
              <a:gd name="f28" fmla="*/ 4 f22 1"/>
              <a:gd name="f29" fmla="*/ 4 f23 1"/>
              <a:gd name="f30" fmla="*/ 8 f22 1"/>
              <a:gd name="f31" fmla="*/ 0 f23 1"/>
              <a:gd name="f32" fmla="*/ 0 f22 1"/>
              <a:gd name="f33" fmla="+- f24 0 f1"/>
              <a:gd name="f34" fmla="*/ f27 1 10"/>
              <a:gd name="f35" fmla="*/ f28 1 8"/>
              <a:gd name="f36" fmla="*/ f29 1 10"/>
              <a:gd name="f37" fmla="*/ f30 1 8"/>
              <a:gd name="f38" fmla="*/ f31 1 10"/>
              <a:gd name="f39" fmla="*/ f32 1 8"/>
              <a:gd name="f40" fmla="*/ 0 1 f26"/>
              <a:gd name="f41" fmla="*/ f19 1 f26"/>
              <a:gd name="f42" fmla="*/ 0 1 f25"/>
              <a:gd name="f43" fmla="*/ f20 1 f25"/>
              <a:gd name="f44" fmla="*/ f34 1 f26"/>
              <a:gd name="f45" fmla="*/ f35 1 f25"/>
              <a:gd name="f46" fmla="*/ f36 1 f26"/>
              <a:gd name="f47" fmla="*/ f37 1 f25"/>
              <a:gd name="f48" fmla="*/ f38 1 f26"/>
              <a:gd name="f49" fmla="*/ f39 1 f25"/>
              <a:gd name="f50" fmla="*/ f40 f16 1"/>
              <a:gd name="f51" fmla="*/ f41 f16 1"/>
              <a:gd name="f52" fmla="*/ f43 f17 1"/>
              <a:gd name="f53" fmla="*/ f42 f17 1"/>
              <a:gd name="f54" fmla="*/ f44 f16 1"/>
              <a:gd name="f55" fmla="*/ f45 f17 1"/>
              <a:gd name="f56" fmla="*/ f46 f16 1"/>
              <a:gd name="f57" fmla="*/ f47 f17 1"/>
              <a:gd name="f58" fmla="*/ f48 f16 1"/>
              <a:gd name="f59" fmla="*/ f49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4" y="f55"/>
              </a:cxn>
              <a:cxn ang="f33">
                <a:pos x="f56" y="f57"/>
              </a:cxn>
              <a:cxn ang="f33">
                <a:pos x="f58" y="f55"/>
              </a:cxn>
              <a:cxn ang="f33">
                <a:pos x="f56" y="f59"/>
              </a:cxn>
              <a:cxn ang="f33">
                <a:pos x="f54" y="f55"/>
              </a:cxn>
            </a:cxnLst>
            <a:rect l="f50" t="f53" r="f51" b="f52"/>
            <a:pathLst>
              <a:path w="10" h="8">
                <a:moveTo>
                  <a:pt x="f6" y="f8"/>
                </a:moveTo>
                <a:cubicBezTo>
                  <a:pt x="f9" y="f10"/>
                  <a:pt x="f11" y="f7"/>
                  <a:pt x="f8" y="f7"/>
                </a:cubicBezTo>
                <a:cubicBezTo>
                  <a:pt x="f12" y="f7"/>
                  <a:pt x="f5" y="f10"/>
                  <a:pt x="f5" y="f8"/>
                </a:cubicBezTo>
                <a:cubicBezTo>
                  <a:pt x="f5" y="f13"/>
                  <a:pt x="f12" y="f14"/>
                  <a:pt x="f8" y="f5"/>
                </a:cubicBezTo>
                <a:cubicBezTo>
                  <a:pt x="f11" y="f5"/>
                  <a:pt x="f9" y="f12"/>
                  <a:pt x="f6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92" name="Freeform 197">
            <a:extLst>
              <a:ext uri="{FF2B5EF4-FFF2-40B4-BE49-F238E27FC236}">
                <a16:creationId xmlns:a16="http://schemas.microsoft.com/office/drawing/2014/main" id="{6B8FF297-54D5-2BB4-13E0-B814BDBF40A2}"/>
              </a:ext>
            </a:extLst>
          </p:cNvPr>
          <p:cNvSpPr/>
          <p:nvPr/>
        </p:nvSpPr>
        <p:spPr>
          <a:xfrm>
            <a:off x="5456233" y="3535363"/>
            <a:ext cx="69851" cy="9683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"/>
              <a:gd name="f7" fmla="val 11"/>
              <a:gd name="f8" fmla="val 4"/>
              <a:gd name="f9" fmla="val 2"/>
              <a:gd name="f10" fmla="val 6"/>
              <a:gd name="f11" fmla="val 5"/>
              <a:gd name="f12" fmla="val 3"/>
              <a:gd name="f13" fmla="+- 0 0 -90"/>
              <a:gd name="f14" fmla="*/ f3 1 8"/>
              <a:gd name="f15" fmla="*/ f4 1 11"/>
              <a:gd name="f16" fmla="val f5"/>
              <a:gd name="f17" fmla="val f6"/>
              <a:gd name="f18" fmla="val f7"/>
              <a:gd name="f19" fmla="*/ f13 f0 1"/>
              <a:gd name="f20" fmla="+- f18 0 f16"/>
              <a:gd name="f21" fmla="+- f17 0 f16"/>
              <a:gd name="f22" fmla="*/ f19 1 f2"/>
              <a:gd name="f23" fmla="*/ f21 1 8"/>
              <a:gd name="f24" fmla="*/ f20 1 11"/>
              <a:gd name="f25" fmla="*/ 4 f21 1"/>
              <a:gd name="f26" fmla="*/ 11 f20 1"/>
              <a:gd name="f27" fmla="*/ 0 f21 1"/>
              <a:gd name="f28" fmla="*/ 5 f20 1"/>
              <a:gd name="f29" fmla="*/ 0 f20 1"/>
              <a:gd name="f30" fmla="*/ 8 f21 1"/>
              <a:gd name="f31" fmla="*/ 4 f20 1"/>
              <a:gd name="f32" fmla="+- f22 0 f1"/>
              <a:gd name="f33" fmla="*/ f25 1 8"/>
              <a:gd name="f34" fmla="*/ f26 1 11"/>
              <a:gd name="f35" fmla="*/ f27 1 8"/>
              <a:gd name="f36" fmla="*/ f28 1 11"/>
              <a:gd name="f37" fmla="*/ f29 1 11"/>
              <a:gd name="f38" fmla="*/ f30 1 8"/>
              <a:gd name="f39" fmla="*/ f31 1 11"/>
              <a:gd name="f40" fmla="*/ 0 1 f23"/>
              <a:gd name="f41" fmla="*/ f17 1 f23"/>
              <a:gd name="f42" fmla="*/ 0 1 f24"/>
              <a:gd name="f43" fmla="*/ f18 1 f24"/>
              <a:gd name="f44" fmla="*/ f33 1 f23"/>
              <a:gd name="f45" fmla="*/ f34 1 f24"/>
              <a:gd name="f46" fmla="*/ f35 1 f23"/>
              <a:gd name="f47" fmla="*/ f36 1 f24"/>
              <a:gd name="f48" fmla="*/ f37 1 f24"/>
              <a:gd name="f49" fmla="*/ f38 1 f23"/>
              <a:gd name="f50" fmla="*/ f39 1 f24"/>
              <a:gd name="f51" fmla="*/ f40 f14 1"/>
              <a:gd name="f52" fmla="*/ f41 f14 1"/>
              <a:gd name="f53" fmla="*/ f43 f15 1"/>
              <a:gd name="f54" fmla="*/ f42 f15 1"/>
              <a:gd name="f55" fmla="*/ f44 f14 1"/>
              <a:gd name="f56" fmla="*/ f45 f15 1"/>
              <a:gd name="f57" fmla="*/ f46 f14 1"/>
              <a:gd name="f58" fmla="*/ f47 f15 1"/>
              <a:gd name="f59" fmla="*/ f48 f15 1"/>
              <a:gd name="f60" fmla="*/ f49 f14 1"/>
              <a:gd name="f61" fmla="*/ f50 f1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">
                <a:pos x="f55" y="f56"/>
              </a:cxn>
              <a:cxn ang="f32">
                <a:pos x="f57" y="f58"/>
              </a:cxn>
              <a:cxn ang="f32">
                <a:pos x="f55" y="f59"/>
              </a:cxn>
              <a:cxn ang="f32">
                <a:pos x="f60" y="f61"/>
              </a:cxn>
              <a:cxn ang="f32">
                <a:pos x="f55" y="f56"/>
              </a:cxn>
            </a:cxnLst>
            <a:rect l="f51" t="f54" r="f52" b="f53"/>
            <a:pathLst>
              <a:path w="8" h="11">
                <a:moveTo>
                  <a:pt x="f8" y="f7"/>
                </a:moveTo>
                <a:cubicBezTo>
                  <a:pt x="f9" y="f6"/>
                  <a:pt x="f5" y="f10"/>
                  <a:pt x="f5" y="f11"/>
                </a:cubicBezTo>
                <a:cubicBezTo>
                  <a:pt x="f5" y="f12"/>
                  <a:pt x="f9" y="f9"/>
                  <a:pt x="f8" y="f5"/>
                </a:cubicBezTo>
                <a:cubicBezTo>
                  <a:pt x="f11" y="f9"/>
                  <a:pt x="f6" y="f12"/>
                  <a:pt x="f6" y="f8"/>
                </a:cubicBezTo>
                <a:cubicBezTo>
                  <a:pt x="f6" y="f10"/>
                  <a:pt x="f10" y="f6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93" name="Freeform 198">
            <a:extLst>
              <a:ext uri="{FF2B5EF4-FFF2-40B4-BE49-F238E27FC236}">
                <a16:creationId xmlns:a16="http://schemas.microsoft.com/office/drawing/2014/main" id="{9AD8C48E-E0E0-B40A-3B96-86841EC695D2}"/>
              </a:ext>
            </a:extLst>
          </p:cNvPr>
          <p:cNvSpPr/>
          <p:nvPr/>
        </p:nvSpPr>
        <p:spPr>
          <a:xfrm>
            <a:off x="4279904" y="3219446"/>
            <a:ext cx="77788" cy="8731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"/>
              <a:gd name="f7" fmla="val 10"/>
              <a:gd name="f8" fmla="val 4"/>
              <a:gd name="f9" fmla="val 2"/>
              <a:gd name="f10" fmla="val 7"/>
              <a:gd name="f11" fmla="val 5"/>
              <a:gd name="f12" fmla="val 1"/>
              <a:gd name="f13" fmla="val 3"/>
              <a:gd name="f14" fmla="val 6"/>
              <a:gd name="f15" fmla="val 8"/>
              <a:gd name="f16" fmla="+- 0 0 -90"/>
              <a:gd name="f17" fmla="*/ f3 1 9"/>
              <a:gd name="f18" fmla="*/ f4 1 10"/>
              <a:gd name="f19" fmla="val f5"/>
              <a:gd name="f20" fmla="val f6"/>
              <a:gd name="f21" fmla="val f7"/>
              <a:gd name="f22" fmla="*/ f16 f0 1"/>
              <a:gd name="f23" fmla="+- f21 0 f19"/>
              <a:gd name="f24" fmla="+- f20 0 f19"/>
              <a:gd name="f25" fmla="*/ f22 1 f2"/>
              <a:gd name="f26" fmla="*/ f23 1 10"/>
              <a:gd name="f27" fmla="*/ f24 1 9"/>
              <a:gd name="f28" fmla="*/ 4 f24 1"/>
              <a:gd name="f29" fmla="*/ 10 f23 1"/>
              <a:gd name="f30" fmla="*/ 1 f24 1"/>
              <a:gd name="f31" fmla="*/ 4 f23 1"/>
              <a:gd name="f32" fmla="*/ 5 f24 1"/>
              <a:gd name="f33" fmla="*/ 0 f23 1"/>
              <a:gd name="f34" fmla="*/ 9 f24 1"/>
              <a:gd name="f35" fmla="+- f25 0 f1"/>
              <a:gd name="f36" fmla="*/ f28 1 9"/>
              <a:gd name="f37" fmla="*/ f29 1 10"/>
              <a:gd name="f38" fmla="*/ f30 1 9"/>
              <a:gd name="f39" fmla="*/ f31 1 10"/>
              <a:gd name="f40" fmla="*/ f32 1 9"/>
              <a:gd name="f41" fmla="*/ f33 1 10"/>
              <a:gd name="f42" fmla="*/ f34 1 9"/>
              <a:gd name="f43" fmla="*/ 0 1 f27"/>
              <a:gd name="f44" fmla="*/ f20 1 f27"/>
              <a:gd name="f45" fmla="*/ 0 1 f26"/>
              <a:gd name="f46" fmla="*/ f21 1 f26"/>
              <a:gd name="f47" fmla="*/ f36 1 f27"/>
              <a:gd name="f48" fmla="*/ f37 1 f26"/>
              <a:gd name="f49" fmla="*/ f38 1 f27"/>
              <a:gd name="f50" fmla="*/ f39 1 f26"/>
              <a:gd name="f51" fmla="*/ f40 1 f27"/>
              <a:gd name="f52" fmla="*/ f41 1 f26"/>
              <a:gd name="f53" fmla="*/ f42 1 f27"/>
              <a:gd name="f54" fmla="*/ f43 f17 1"/>
              <a:gd name="f55" fmla="*/ f44 f17 1"/>
              <a:gd name="f56" fmla="*/ f46 f18 1"/>
              <a:gd name="f57" fmla="*/ f45 f18 1"/>
              <a:gd name="f58" fmla="*/ f47 f17 1"/>
              <a:gd name="f59" fmla="*/ f48 f18 1"/>
              <a:gd name="f60" fmla="*/ f49 f17 1"/>
              <a:gd name="f61" fmla="*/ f50 f18 1"/>
              <a:gd name="f62" fmla="*/ f51 f17 1"/>
              <a:gd name="f63" fmla="*/ f52 f18 1"/>
              <a:gd name="f64" fmla="*/ f53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5">
                <a:pos x="f58" y="f59"/>
              </a:cxn>
              <a:cxn ang="f35">
                <a:pos x="f60" y="f61"/>
              </a:cxn>
              <a:cxn ang="f35">
                <a:pos x="f62" y="f63"/>
              </a:cxn>
              <a:cxn ang="f35">
                <a:pos x="f64" y="f61"/>
              </a:cxn>
              <a:cxn ang="f35">
                <a:pos x="f58" y="f59"/>
              </a:cxn>
            </a:cxnLst>
            <a:rect l="f54" t="f57" r="f55" b="f56"/>
            <a:pathLst>
              <a:path w="9" h="10">
                <a:moveTo>
                  <a:pt x="f8" y="f7"/>
                </a:moveTo>
                <a:cubicBezTo>
                  <a:pt x="f9" y="f10"/>
                  <a:pt x="f5" y="f11"/>
                  <a:pt x="f12" y="f8"/>
                </a:cubicBezTo>
                <a:cubicBezTo>
                  <a:pt x="f12" y="f9"/>
                  <a:pt x="f13" y="f5"/>
                  <a:pt x="f11" y="f5"/>
                </a:cubicBezTo>
                <a:cubicBezTo>
                  <a:pt x="f14" y="f5"/>
                  <a:pt x="f15" y="f13"/>
                  <a:pt x="f6" y="f8"/>
                </a:cubicBezTo>
                <a:cubicBezTo>
                  <a:pt x="f6" y="f14"/>
                  <a:pt x="f10" y="f10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94" name="Freeform 199">
            <a:extLst>
              <a:ext uri="{FF2B5EF4-FFF2-40B4-BE49-F238E27FC236}">
                <a16:creationId xmlns:a16="http://schemas.microsoft.com/office/drawing/2014/main" id="{DC254A0B-01BE-30D6-4E45-3A352ED9A1C0}"/>
              </a:ext>
            </a:extLst>
          </p:cNvPr>
          <p:cNvSpPr/>
          <p:nvPr/>
        </p:nvSpPr>
        <p:spPr>
          <a:xfrm>
            <a:off x="4017965" y="3649663"/>
            <a:ext cx="79379" cy="9683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"/>
              <a:gd name="f7" fmla="val 11"/>
              <a:gd name="f8" fmla="val 5"/>
              <a:gd name="f9" fmla="val 7"/>
              <a:gd name="f10" fmla="val 3"/>
              <a:gd name="f11" fmla="val 8"/>
              <a:gd name="f12" fmla="val 6"/>
              <a:gd name="f13" fmla="val 4"/>
              <a:gd name="f14" fmla="val 1"/>
              <a:gd name="f15" fmla="+- 0 0 -90"/>
              <a:gd name="f16" fmla="*/ f3 1 9"/>
              <a:gd name="f17" fmla="*/ f4 1 11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9"/>
              <a:gd name="f26" fmla="*/ f22 1 11"/>
              <a:gd name="f27" fmla="*/ 5 f23 1"/>
              <a:gd name="f28" fmla="*/ 0 f22 1"/>
              <a:gd name="f29" fmla="*/ 8 f23 1"/>
              <a:gd name="f30" fmla="*/ 7 f22 1"/>
              <a:gd name="f31" fmla="*/ 4 f23 1"/>
              <a:gd name="f32" fmla="*/ 11 f22 1"/>
              <a:gd name="f33" fmla="*/ 0 f23 1"/>
              <a:gd name="f34" fmla="*/ 6 f22 1"/>
              <a:gd name="f35" fmla="+- f24 0 f1"/>
              <a:gd name="f36" fmla="*/ f27 1 9"/>
              <a:gd name="f37" fmla="*/ f28 1 11"/>
              <a:gd name="f38" fmla="*/ f29 1 9"/>
              <a:gd name="f39" fmla="*/ f30 1 11"/>
              <a:gd name="f40" fmla="*/ f31 1 9"/>
              <a:gd name="f41" fmla="*/ f32 1 11"/>
              <a:gd name="f42" fmla="*/ f33 1 9"/>
              <a:gd name="f43" fmla="*/ f34 1 11"/>
              <a:gd name="f44" fmla="*/ 0 1 f25"/>
              <a:gd name="f45" fmla="*/ f19 1 f25"/>
              <a:gd name="f46" fmla="*/ 0 1 f26"/>
              <a:gd name="f47" fmla="*/ f20 1 f26"/>
              <a:gd name="f48" fmla="*/ f36 1 f25"/>
              <a:gd name="f49" fmla="*/ f37 1 f26"/>
              <a:gd name="f50" fmla="*/ f38 1 f25"/>
              <a:gd name="f51" fmla="*/ f39 1 f26"/>
              <a:gd name="f52" fmla="*/ f40 1 f25"/>
              <a:gd name="f53" fmla="*/ f41 1 f26"/>
              <a:gd name="f54" fmla="*/ f42 1 f25"/>
              <a:gd name="f55" fmla="*/ f43 1 f26"/>
              <a:gd name="f56" fmla="*/ f44 f16 1"/>
              <a:gd name="f57" fmla="*/ f45 f16 1"/>
              <a:gd name="f58" fmla="*/ f47 f17 1"/>
              <a:gd name="f59" fmla="*/ f46 f17 1"/>
              <a:gd name="f60" fmla="*/ f48 f16 1"/>
              <a:gd name="f61" fmla="*/ f49 f17 1"/>
              <a:gd name="f62" fmla="*/ f50 f16 1"/>
              <a:gd name="f63" fmla="*/ f51 f17 1"/>
              <a:gd name="f64" fmla="*/ f52 f16 1"/>
              <a:gd name="f65" fmla="*/ f53 f17 1"/>
              <a:gd name="f66" fmla="*/ f54 f16 1"/>
              <a:gd name="f67" fmla="*/ f55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5">
                <a:pos x="f60" y="f61"/>
              </a:cxn>
              <a:cxn ang="f35">
                <a:pos x="f62" y="f63"/>
              </a:cxn>
              <a:cxn ang="f35">
                <a:pos x="f64" y="f65"/>
              </a:cxn>
              <a:cxn ang="f35">
                <a:pos x="f66" y="f67"/>
              </a:cxn>
              <a:cxn ang="f35">
                <a:pos x="f60" y="f61"/>
              </a:cxn>
            </a:cxnLst>
            <a:rect l="f56" t="f59" r="f57" b="f58"/>
            <a:pathLst>
              <a:path w="9" h="11">
                <a:moveTo>
                  <a:pt x="f8" y="f5"/>
                </a:moveTo>
                <a:cubicBezTo>
                  <a:pt x="f9" y="f10"/>
                  <a:pt x="f6" y="f8"/>
                  <a:pt x="f11" y="f9"/>
                </a:cubicBezTo>
                <a:cubicBezTo>
                  <a:pt x="f11" y="f11"/>
                  <a:pt x="f12" y="f6"/>
                  <a:pt x="f13" y="f7"/>
                </a:cubicBezTo>
                <a:cubicBezTo>
                  <a:pt x="f10" y="f6"/>
                  <a:pt x="f14" y="f11"/>
                  <a:pt x="f5" y="f12"/>
                </a:cubicBezTo>
                <a:cubicBezTo>
                  <a:pt x="f5" y="f8"/>
                  <a:pt x="f10" y="f10"/>
                  <a:pt x="f8" y="f5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95" name="Freeform 200">
            <a:extLst>
              <a:ext uri="{FF2B5EF4-FFF2-40B4-BE49-F238E27FC236}">
                <a16:creationId xmlns:a16="http://schemas.microsoft.com/office/drawing/2014/main" id="{54BA8F77-B2B0-7411-3FF5-EC8CD568A823}"/>
              </a:ext>
            </a:extLst>
          </p:cNvPr>
          <p:cNvSpPr/>
          <p:nvPr/>
        </p:nvSpPr>
        <p:spPr>
          <a:xfrm>
            <a:off x="3644322" y="3806820"/>
            <a:ext cx="79379" cy="6191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"/>
              <a:gd name="f7" fmla="val 7"/>
              <a:gd name="f8" fmla="val 4"/>
              <a:gd name="f9" fmla="val 6"/>
              <a:gd name="f10" fmla="val 5"/>
              <a:gd name="f11" fmla="val 3"/>
              <a:gd name="f12" fmla="val 2"/>
              <a:gd name="f13" fmla="val 1"/>
              <a:gd name="f14" fmla="+- 0 0 -90"/>
              <a:gd name="f15" fmla="*/ f3 1 9"/>
              <a:gd name="f16" fmla="*/ f4 1 7"/>
              <a:gd name="f17" fmla="val f5"/>
              <a:gd name="f18" fmla="val f6"/>
              <a:gd name="f19" fmla="val f7"/>
              <a:gd name="f20" fmla="*/ f14 f0 1"/>
              <a:gd name="f21" fmla="+- f19 0 f17"/>
              <a:gd name="f22" fmla="+- f18 0 f17"/>
              <a:gd name="f23" fmla="*/ f20 1 f2"/>
              <a:gd name="f24" fmla="*/ f22 1 9"/>
              <a:gd name="f25" fmla="*/ f21 1 7"/>
              <a:gd name="f26" fmla="*/ 9 f22 1"/>
              <a:gd name="f27" fmla="*/ 4 f21 1"/>
              <a:gd name="f28" fmla="*/ 3 f22 1"/>
              <a:gd name="f29" fmla="*/ 7 f21 1"/>
              <a:gd name="f30" fmla="*/ 0 f22 1"/>
              <a:gd name="f31" fmla="*/ 3 f21 1"/>
              <a:gd name="f32" fmla="*/ 4 f22 1"/>
              <a:gd name="f33" fmla="*/ 0 f21 1"/>
              <a:gd name="f34" fmla="+- f23 0 f1"/>
              <a:gd name="f35" fmla="*/ f26 1 9"/>
              <a:gd name="f36" fmla="*/ f27 1 7"/>
              <a:gd name="f37" fmla="*/ f28 1 9"/>
              <a:gd name="f38" fmla="*/ f29 1 7"/>
              <a:gd name="f39" fmla="*/ f30 1 9"/>
              <a:gd name="f40" fmla="*/ f31 1 7"/>
              <a:gd name="f41" fmla="*/ f32 1 9"/>
              <a:gd name="f42" fmla="*/ f33 1 7"/>
              <a:gd name="f43" fmla="*/ 0 1 f24"/>
              <a:gd name="f44" fmla="*/ f18 1 f24"/>
              <a:gd name="f45" fmla="*/ 0 1 f25"/>
              <a:gd name="f46" fmla="*/ f19 1 f25"/>
              <a:gd name="f47" fmla="*/ f35 1 f24"/>
              <a:gd name="f48" fmla="*/ f36 1 f25"/>
              <a:gd name="f49" fmla="*/ f37 1 f24"/>
              <a:gd name="f50" fmla="*/ f38 1 f25"/>
              <a:gd name="f51" fmla="*/ f39 1 f24"/>
              <a:gd name="f52" fmla="*/ f40 1 f25"/>
              <a:gd name="f53" fmla="*/ f41 1 f24"/>
              <a:gd name="f54" fmla="*/ f42 1 f25"/>
              <a:gd name="f55" fmla="*/ f43 f15 1"/>
              <a:gd name="f56" fmla="*/ f44 f15 1"/>
              <a:gd name="f57" fmla="*/ f46 f16 1"/>
              <a:gd name="f58" fmla="*/ f45 f16 1"/>
              <a:gd name="f59" fmla="*/ f47 f15 1"/>
              <a:gd name="f60" fmla="*/ f48 f16 1"/>
              <a:gd name="f61" fmla="*/ f49 f15 1"/>
              <a:gd name="f62" fmla="*/ f50 f16 1"/>
              <a:gd name="f63" fmla="*/ f51 f15 1"/>
              <a:gd name="f64" fmla="*/ f52 f16 1"/>
              <a:gd name="f65" fmla="*/ f53 f15 1"/>
              <a:gd name="f66" fmla="*/ f54 f1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59" y="f60"/>
              </a:cxn>
              <a:cxn ang="f34">
                <a:pos x="f61" y="f62"/>
              </a:cxn>
              <a:cxn ang="f34">
                <a:pos x="f63" y="f64"/>
              </a:cxn>
              <a:cxn ang="f34">
                <a:pos x="f65" y="f66"/>
              </a:cxn>
              <a:cxn ang="f34">
                <a:pos x="f59" y="f60"/>
              </a:cxn>
            </a:cxnLst>
            <a:rect l="f55" t="f58" r="f56" b="f57"/>
            <a:pathLst>
              <a:path w="9" h="7">
                <a:moveTo>
                  <a:pt x="f6" y="f8"/>
                </a:moveTo>
                <a:cubicBezTo>
                  <a:pt x="f9" y="f10"/>
                  <a:pt x="f10" y="f7"/>
                  <a:pt x="f11" y="f7"/>
                </a:cubicBezTo>
                <a:cubicBezTo>
                  <a:pt x="f12" y="f9"/>
                  <a:pt x="f13" y="f8"/>
                  <a:pt x="f5" y="f11"/>
                </a:cubicBezTo>
                <a:cubicBezTo>
                  <a:pt x="f13" y="f12"/>
                  <a:pt x="f12" y="f5"/>
                  <a:pt x="f8" y="f5"/>
                </a:cubicBezTo>
                <a:cubicBezTo>
                  <a:pt x="f10" y="f5"/>
                  <a:pt x="f7" y="f12"/>
                  <a:pt x="f6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96" name="Freeform 201">
            <a:extLst>
              <a:ext uri="{FF2B5EF4-FFF2-40B4-BE49-F238E27FC236}">
                <a16:creationId xmlns:a16="http://schemas.microsoft.com/office/drawing/2014/main" id="{94E260F9-3D67-7920-488E-CFE2EFBE46DA}"/>
              </a:ext>
            </a:extLst>
          </p:cNvPr>
          <p:cNvSpPr/>
          <p:nvPr/>
        </p:nvSpPr>
        <p:spPr>
          <a:xfrm>
            <a:off x="2190170" y="3744906"/>
            <a:ext cx="52385" cy="7144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"/>
              <a:gd name="f7" fmla="val 8"/>
              <a:gd name="f8" fmla="val 3"/>
              <a:gd name="f9" fmla="val 1"/>
              <a:gd name="f10" fmla="val 4"/>
              <a:gd name="f11" fmla="val 2"/>
              <a:gd name="f12" fmla="val 5"/>
              <a:gd name="f13" fmla="+- 0 0 -90"/>
              <a:gd name="f14" fmla="*/ f3 1 6"/>
              <a:gd name="f15" fmla="*/ f4 1 8"/>
              <a:gd name="f16" fmla="val f5"/>
              <a:gd name="f17" fmla="val f6"/>
              <a:gd name="f18" fmla="val f7"/>
              <a:gd name="f19" fmla="*/ f13 f0 1"/>
              <a:gd name="f20" fmla="+- f18 0 f16"/>
              <a:gd name="f21" fmla="+- f17 0 f16"/>
              <a:gd name="f22" fmla="*/ f19 1 f2"/>
              <a:gd name="f23" fmla="*/ f20 1 8"/>
              <a:gd name="f24" fmla="*/ f21 1 6"/>
              <a:gd name="f25" fmla="*/ 3 f21 1"/>
              <a:gd name="f26" fmla="*/ 8 f20 1"/>
              <a:gd name="f27" fmla="*/ 0 f21 1"/>
              <a:gd name="f28" fmla="*/ 3 f20 1"/>
              <a:gd name="f29" fmla="*/ 0 f20 1"/>
              <a:gd name="f30" fmla="*/ 6 f21 1"/>
              <a:gd name="f31" fmla="+- f22 0 f1"/>
              <a:gd name="f32" fmla="*/ f25 1 6"/>
              <a:gd name="f33" fmla="*/ f26 1 8"/>
              <a:gd name="f34" fmla="*/ f27 1 6"/>
              <a:gd name="f35" fmla="*/ f28 1 8"/>
              <a:gd name="f36" fmla="*/ f29 1 8"/>
              <a:gd name="f37" fmla="*/ f30 1 6"/>
              <a:gd name="f38" fmla="*/ 0 1 f24"/>
              <a:gd name="f39" fmla="*/ f17 1 f24"/>
              <a:gd name="f40" fmla="*/ 0 1 f23"/>
              <a:gd name="f41" fmla="*/ f18 1 f23"/>
              <a:gd name="f42" fmla="*/ f32 1 f24"/>
              <a:gd name="f43" fmla="*/ f33 1 f23"/>
              <a:gd name="f44" fmla="*/ f34 1 f24"/>
              <a:gd name="f45" fmla="*/ f35 1 f23"/>
              <a:gd name="f46" fmla="*/ f36 1 f23"/>
              <a:gd name="f47" fmla="*/ f37 1 f24"/>
              <a:gd name="f48" fmla="*/ f38 f14 1"/>
              <a:gd name="f49" fmla="*/ f39 f14 1"/>
              <a:gd name="f50" fmla="*/ f41 f15 1"/>
              <a:gd name="f51" fmla="*/ f40 f15 1"/>
              <a:gd name="f52" fmla="*/ f42 f14 1"/>
              <a:gd name="f53" fmla="*/ f43 f15 1"/>
              <a:gd name="f54" fmla="*/ f44 f14 1"/>
              <a:gd name="f55" fmla="*/ f45 f15 1"/>
              <a:gd name="f56" fmla="*/ f46 f15 1"/>
              <a:gd name="f57" fmla="*/ f47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1">
                <a:pos x="f52" y="f53"/>
              </a:cxn>
              <a:cxn ang="f31">
                <a:pos x="f54" y="f55"/>
              </a:cxn>
              <a:cxn ang="f31">
                <a:pos x="f52" y="f56"/>
              </a:cxn>
              <a:cxn ang="f31">
                <a:pos x="f57" y="f55"/>
              </a:cxn>
              <a:cxn ang="f31">
                <a:pos x="f52" y="f53"/>
              </a:cxn>
            </a:cxnLst>
            <a:rect l="f48" t="f51" r="f49" b="f50"/>
            <a:pathLst>
              <a:path w="6" h="8">
                <a:moveTo>
                  <a:pt x="f8" y="f7"/>
                </a:moveTo>
                <a:cubicBezTo>
                  <a:pt x="f9" y="f6"/>
                  <a:pt x="f5" y="f10"/>
                  <a:pt x="f5" y="f8"/>
                </a:cubicBezTo>
                <a:cubicBezTo>
                  <a:pt x="f5" y="f11"/>
                  <a:pt x="f11" y="f9"/>
                  <a:pt x="f8" y="f5"/>
                </a:cubicBezTo>
                <a:cubicBezTo>
                  <a:pt x="f12" y="f9"/>
                  <a:pt x="f6" y="f11"/>
                  <a:pt x="f6" y="f8"/>
                </a:cubicBezTo>
                <a:cubicBezTo>
                  <a:pt x="f6" y="f10"/>
                  <a:pt x="f12" y="f6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97" name="Freeform 205">
            <a:extLst>
              <a:ext uri="{FF2B5EF4-FFF2-40B4-BE49-F238E27FC236}">
                <a16:creationId xmlns:a16="http://schemas.microsoft.com/office/drawing/2014/main" id="{CA5B95E5-8FEE-6092-29BE-06357672A474}"/>
              </a:ext>
            </a:extLst>
          </p:cNvPr>
          <p:cNvSpPr/>
          <p:nvPr/>
        </p:nvSpPr>
        <p:spPr>
          <a:xfrm>
            <a:off x="5522189" y="2863845"/>
            <a:ext cx="1238253" cy="2316166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750"/>
              <a:gd name="f8" fmla="val 1405"/>
              <a:gd name="f9" fmla="val 359"/>
              <a:gd name="f10" fmla="val 652"/>
              <a:gd name="f11" fmla="val 353"/>
              <a:gd name="f12" fmla="val 664"/>
              <a:gd name="f13" fmla="val 347"/>
              <a:gd name="f14" fmla="val 676"/>
              <a:gd name="f15" fmla="val 342"/>
              <a:gd name="f16" fmla="val 688"/>
              <a:gd name="f17" fmla="val 339"/>
              <a:gd name="f18" fmla="val 695"/>
              <a:gd name="f19" fmla="val 338"/>
              <a:gd name="f20" fmla="val 703"/>
              <a:gd name="f21" fmla="val 334"/>
              <a:gd name="f22" fmla="val 710"/>
              <a:gd name="f23" fmla="val 332"/>
              <a:gd name="f24" fmla="val 714"/>
              <a:gd name="f25" fmla="val 326"/>
              <a:gd name="f26" fmla="val 716"/>
              <a:gd name="f27" fmla="val 322"/>
              <a:gd name="f28" fmla="val 719"/>
              <a:gd name="f29" fmla="val 319"/>
              <a:gd name="f30" fmla="val 715"/>
              <a:gd name="f31" fmla="val 315"/>
              <a:gd name="f32" fmla="val 313"/>
              <a:gd name="f33" fmla="val 705"/>
              <a:gd name="f34" fmla="val 312"/>
              <a:gd name="f35" fmla="val 701"/>
              <a:gd name="f36" fmla="val 314"/>
              <a:gd name="f37" fmla="val 316"/>
              <a:gd name="f38" fmla="val 691"/>
              <a:gd name="f39" fmla="val 327"/>
              <a:gd name="f40" fmla="val 667"/>
              <a:gd name="f41" fmla="val 344"/>
              <a:gd name="f42" fmla="val 648"/>
              <a:gd name="f43" fmla="val 367"/>
              <a:gd name="f44" fmla="val 636"/>
              <a:gd name="f45" fmla="val 375"/>
              <a:gd name="f46" fmla="val 631"/>
              <a:gd name="f47" fmla="val 378"/>
              <a:gd name="f48" fmla="val 627"/>
              <a:gd name="f49" fmla="val 379"/>
              <a:gd name="f50" fmla="val 618"/>
              <a:gd name="f51" fmla="val 384"/>
              <a:gd name="f52" fmla="val 566"/>
              <a:gd name="f53" fmla="val 382"/>
              <a:gd name="f54" fmla="val 514"/>
              <a:gd name="f55" fmla="val 462"/>
              <a:gd name="f56" fmla="val 374"/>
              <a:gd name="f57" fmla="val 458"/>
              <a:gd name="f58" fmla="val 373"/>
              <a:gd name="f59" fmla="val 454"/>
              <a:gd name="f60" fmla="val 369"/>
              <a:gd name="f61" fmla="val 449"/>
              <a:gd name="f62" fmla="val 355"/>
              <a:gd name="f63" fmla="val 486"/>
              <a:gd name="f64" fmla="val 340"/>
              <a:gd name="f65" fmla="val 523"/>
              <a:gd name="f66" fmla="val 328"/>
              <a:gd name="f67" fmla="val 561"/>
              <a:gd name="f68" fmla="val 288"/>
              <a:gd name="f69" fmla="val 686"/>
              <a:gd name="f70" fmla="val 273"/>
              <a:gd name="f71" fmla="val 814"/>
              <a:gd name="f72" fmla="val 286"/>
              <a:gd name="f73" fmla="val 945"/>
              <a:gd name="f74" fmla="val 300"/>
              <a:gd name="f75" fmla="val 1094"/>
              <a:gd name="f76" fmla="val 345"/>
              <a:gd name="f77" fmla="val 1234"/>
              <a:gd name="f78" fmla="val 420"/>
              <a:gd name="f79" fmla="val 1364"/>
              <a:gd name="f80" fmla="val 425"/>
              <a:gd name="f81" fmla="val 1373"/>
              <a:gd name="f82" fmla="val 431"/>
              <a:gd name="f83" fmla="val 1380"/>
              <a:gd name="f84" fmla="val 435"/>
              <a:gd name="f85" fmla="val 1388"/>
              <a:gd name="f86" fmla="val 437"/>
              <a:gd name="f87" fmla="val 1393"/>
              <a:gd name="f88" fmla="val 436"/>
              <a:gd name="f89" fmla="val 1399"/>
              <a:gd name="f90" fmla="val 1403"/>
              <a:gd name="f91" fmla="val 424"/>
              <a:gd name="f92" fmla="val 1402"/>
              <a:gd name="f93" fmla="val 1398"/>
              <a:gd name="f94" fmla="val 415"/>
              <a:gd name="f95" fmla="val 412"/>
              <a:gd name="f96" fmla="val 1387"/>
              <a:gd name="f97" fmla="val 409"/>
              <a:gd name="f98" fmla="val 1381"/>
              <a:gd name="f99" fmla="val 1239"/>
              <a:gd name="f100" fmla="val 278"/>
              <a:gd name="f101" fmla="val 1086"/>
              <a:gd name="f102" fmla="val 267"/>
              <a:gd name="f103" fmla="val 922"/>
              <a:gd name="f104" fmla="val 256"/>
              <a:gd name="f105" fmla="val 763"/>
              <a:gd name="f106" fmla="val 282"/>
              <a:gd name="f107" fmla="val 609"/>
              <a:gd name="f108" fmla="val 346"/>
              <a:gd name="f109" fmla="val 459"/>
              <a:gd name="f110" fmla="val 455"/>
              <a:gd name="f111" fmla="val 348"/>
              <a:gd name="f112" fmla="val 452"/>
              <a:gd name="f113" fmla="val 451"/>
              <a:gd name="f114" fmla="val 337"/>
              <a:gd name="f115" fmla="val 457"/>
              <a:gd name="f116" fmla="val 461"/>
              <a:gd name="f117" fmla="val 283"/>
              <a:gd name="f118" fmla="val 505"/>
              <a:gd name="f119" fmla="val 244"/>
              <a:gd name="f120" fmla="val 556"/>
              <a:gd name="f121" fmla="val 219"/>
              <a:gd name="f122" fmla="val 617"/>
              <a:gd name="f123" fmla="val 215"/>
              <a:gd name="f124" fmla="val 216"/>
              <a:gd name="f125" fmla="val 633"/>
              <a:gd name="f126" fmla="val 224"/>
              <a:gd name="f127" fmla="val 641"/>
              <a:gd name="f128" fmla="val 246"/>
              <a:gd name="f129" fmla="val 665"/>
              <a:gd name="f130" fmla="val 247"/>
              <a:gd name="f131" fmla="val 694"/>
              <a:gd name="f132" fmla="val 238"/>
              <a:gd name="f133" fmla="val 723"/>
              <a:gd name="f134" fmla="val 237"/>
              <a:gd name="f135" fmla="val 728"/>
              <a:gd name="f136" fmla="val 229"/>
              <a:gd name="f137" fmla="val 731"/>
              <a:gd name="f138" fmla="val 225"/>
              <a:gd name="f139" fmla="val 734"/>
              <a:gd name="f140" fmla="val 222"/>
              <a:gd name="f141" fmla="val 729"/>
              <a:gd name="f142" fmla="val 218"/>
              <a:gd name="f143" fmla="val 718"/>
              <a:gd name="f144" fmla="val 223"/>
              <a:gd name="f145" fmla="val 696"/>
              <a:gd name="f146" fmla="val 684"/>
              <a:gd name="f147" fmla="val 671"/>
              <a:gd name="f148" fmla="val 659"/>
              <a:gd name="f149" fmla="val 220"/>
              <a:gd name="f150" fmla="val 673"/>
              <a:gd name="f151" fmla="val 217"/>
              <a:gd name="f152" fmla="val 700"/>
              <a:gd name="f153" fmla="val 711"/>
              <a:gd name="f154" fmla="val 212"/>
              <a:gd name="f155" fmla="val 208"/>
              <a:gd name="f156" fmla="val 201"/>
              <a:gd name="f157" fmla="val 721"/>
              <a:gd name="f158" fmla="val 196"/>
              <a:gd name="f159" fmla="val 724"/>
              <a:gd name="f160" fmla="val 194"/>
              <a:gd name="f161" fmla="val 191"/>
              <a:gd name="f162" fmla="val 192"/>
              <a:gd name="f163" fmla="val 706"/>
              <a:gd name="f164" fmla="val 200"/>
              <a:gd name="f165" fmla="val 687"/>
              <a:gd name="f166" fmla="val 207"/>
              <a:gd name="f167" fmla="val 668"/>
              <a:gd name="f168" fmla="val 204"/>
              <a:gd name="f169" fmla="val 644"/>
              <a:gd name="f170" fmla="val 190"/>
              <a:gd name="f171" fmla="val 181"/>
              <a:gd name="f172" fmla="val 663"/>
              <a:gd name="f173" fmla="val 174"/>
              <a:gd name="f174" fmla="val 675"/>
              <a:gd name="f175" fmla="val 171"/>
              <a:gd name="f176" fmla="val 681"/>
              <a:gd name="f177" fmla="val 169"/>
              <a:gd name="f178" fmla="val 165"/>
              <a:gd name="f179" fmla="val 692"/>
              <a:gd name="f180" fmla="val 162"/>
              <a:gd name="f181" fmla="val 156"/>
              <a:gd name="f182" fmla="val 697"/>
              <a:gd name="f183" fmla="val 151"/>
              <a:gd name="f184" fmla="val 699"/>
              <a:gd name="f185" fmla="val 149"/>
              <a:gd name="f186" fmla="val 145"/>
              <a:gd name="f187" fmla="val 147"/>
              <a:gd name="f188" fmla="val 683"/>
              <a:gd name="f189" fmla="val 157"/>
              <a:gd name="f190" fmla="val 669"/>
              <a:gd name="f191" fmla="val 168"/>
              <a:gd name="f192" fmla="val 657"/>
              <a:gd name="f193" fmla="val 179"/>
              <a:gd name="f194" fmla="val 183"/>
              <a:gd name="f195" fmla="val 188"/>
              <a:gd name="f196" fmla="val 638"/>
              <a:gd name="f197" fmla="val 634"/>
              <a:gd name="f198" fmla="val 189"/>
              <a:gd name="f199" fmla="val 630"/>
              <a:gd name="f200" fmla="val 635"/>
              <a:gd name="f201" fmla="val 170"/>
              <a:gd name="f202" fmla="val 639"/>
              <a:gd name="f203" fmla="val 161"/>
              <a:gd name="f204" fmla="val 646"/>
              <a:gd name="f205" fmla="val 654"/>
              <a:gd name="f206" fmla="val 144"/>
              <a:gd name="f207" fmla="val 133"/>
              <a:gd name="f208" fmla="val 129"/>
              <a:gd name="f209" fmla="val 677"/>
              <a:gd name="f210" fmla="val 121"/>
              <a:gd name="f211" fmla="val 114"/>
              <a:gd name="f212" fmla="val 678"/>
              <a:gd name="f213" fmla="val 115"/>
              <a:gd name="f214" fmla="val 662"/>
              <a:gd name="f215" fmla="val 118"/>
              <a:gd name="f216" fmla="val 141"/>
              <a:gd name="f217" fmla="val 166"/>
              <a:gd name="f218" fmla="val 203"/>
              <a:gd name="f219" fmla="val 624"/>
              <a:gd name="f220" fmla="val 545"/>
              <a:gd name="f221" fmla="val 280"/>
              <a:gd name="f222" fmla="val 485"/>
              <a:gd name="f223" fmla="val 343"/>
              <a:gd name="f224" fmla="val 430"/>
              <a:gd name="f225" fmla="val 433"/>
              <a:gd name="f226" fmla="val 434"/>
              <a:gd name="f227" fmla="val 495"/>
              <a:gd name="f228" fmla="val 136"/>
              <a:gd name="f229" fmla="val 542"/>
              <a:gd name="f230" fmla="val 128"/>
              <a:gd name="f231" fmla="val 548"/>
              <a:gd name="f232" fmla="val 127"/>
              <a:gd name="f233" fmla="val 132"/>
              <a:gd name="f234" fmla="val 588"/>
              <a:gd name="f235" fmla="val 610"/>
              <a:gd name="f236" fmla="val 116"/>
              <a:gd name="f237" fmla="val 112"/>
              <a:gd name="f238" fmla="val 109"/>
              <a:gd name="f239" fmla="val 104"/>
              <a:gd name="f240" fmla="val 642"/>
              <a:gd name="f241" fmla="val 94"/>
              <a:gd name="f242" fmla="val 92"/>
              <a:gd name="f243" fmla="val 647"/>
              <a:gd name="f244" fmla="val 83"/>
              <a:gd name="f245" fmla="val 90"/>
              <a:gd name="f246" fmla="val 632"/>
              <a:gd name="f247" fmla="val 95"/>
              <a:gd name="f248" fmla="val 625"/>
              <a:gd name="f249" fmla="val 102"/>
              <a:gd name="f250" fmla="val 616"/>
              <a:gd name="f251" fmla="val 108"/>
              <a:gd name="f252" fmla="val 606"/>
              <a:gd name="f253" fmla="val 597"/>
              <a:gd name="f254" fmla="val 594"/>
              <a:gd name="f255" fmla="val 591"/>
              <a:gd name="f256" fmla="val 599"/>
              <a:gd name="f257" fmla="val 611"/>
              <a:gd name="f258" fmla="val 85"/>
              <a:gd name="f259" fmla="val 620"/>
              <a:gd name="f260" fmla="val 81"/>
              <a:gd name="f261" fmla="val 70"/>
              <a:gd name="f262" fmla="val 626"/>
              <a:gd name="f263" fmla="val 67"/>
              <a:gd name="f264" fmla="val 623"/>
              <a:gd name="f265" fmla="val 60"/>
              <a:gd name="f266" fmla="val 65"/>
              <a:gd name="f267" fmla="val 71"/>
              <a:gd name="f268" fmla="val 605"/>
              <a:gd name="f269" fmla="val 86"/>
              <a:gd name="f270" fmla="val 593"/>
              <a:gd name="f271" fmla="val 583"/>
              <a:gd name="f272" fmla="val 110"/>
              <a:gd name="f273" fmla="val 564"/>
              <a:gd name="f274" fmla="val 553"/>
              <a:gd name="f275" fmla="val 113"/>
              <a:gd name="f276" fmla="val 540"/>
              <a:gd name="f277" fmla="val 543"/>
              <a:gd name="f278" fmla="val 56"/>
              <a:gd name="f279" fmla="val 551"/>
              <a:gd name="f280" fmla="val 48"/>
              <a:gd name="f281" fmla="val 555"/>
              <a:gd name="f282" fmla="val 36"/>
              <a:gd name="f283" fmla="val 565"/>
              <a:gd name="f284" fmla="val 30"/>
              <a:gd name="f285" fmla="val 26"/>
              <a:gd name="f286" fmla="val 539"/>
              <a:gd name="f287" fmla="val 39"/>
              <a:gd name="f288" fmla="val 533"/>
              <a:gd name="f289" fmla="val 531"/>
              <a:gd name="f290" fmla="val 59"/>
              <a:gd name="f291" fmla="val 528"/>
              <a:gd name="f292" fmla="val 72"/>
              <a:gd name="f293" fmla="val 527"/>
              <a:gd name="f294" fmla="val 522"/>
              <a:gd name="f295" fmla="val 520"/>
              <a:gd name="f296" fmla="val 58"/>
              <a:gd name="f297" fmla="val 518"/>
              <a:gd name="f298" fmla="val 45"/>
              <a:gd name="f299" fmla="val 515"/>
              <a:gd name="f300" fmla="val 37"/>
              <a:gd name="f301" fmla="val 513"/>
              <a:gd name="f302" fmla="val 29"/>
              <a:gd name="f303" fmla="val 510"/>
              <a:gd name="f304" fmla="val 21"/>
              <a:gd name="f305" fmla="val 507"/>
              <a:gd name="f306" fmla="val 20"/>
              <a:gd name="f307" fmla="val 498"/>
              <a:gd name="f308" fmla="val 22"/>
              <a:gd name="f309" fmla="val 31"/>
              <a:gd name="f310" fmla="val 496"/>
              <a:gd name="f311" fmla="val 40"/>
              <a:gd name="f312" fmla="val 492"/>
              <a:gd name="f313" fmla="val 49"/>
              <a:gd name="f314" fmla="val 494"/>
              <a:gd name="f315" fmla="val 77"/>
              <a:gd name="f316" fmla="val 499"/>
              <a:gd name="f317" fmla="val 100"/>
              <a:gd name="f318" fmla="val 536"/>
              <a:gd name="f319" fmla="val 484"/>
              <a:gd name="f320" fmla="val 250"/>
              <a:gd name="f321" fmla="val 440"/>
              <a:gd name="f322" fmla="val 330"/>
              <a:gd name="f323" fmla="val 418"/>
              <a:gd name="f324" fmla="val 411"/>
              <a:gd name="f325" fmla="val 419"/>
              <a:gd name="f326" fmla="val 421"/>
              <a:gd name="f327" fmla="val 427"/>
              <a:gd name="f328" fmla="val 182"/>
              <a:gd name="f329" fmla="val 472"/>
              <a:gd name="f330" fmla="val 167"/>
              <a:gd name="f331" fmla="val 164"/>
              <a:gd name="f332" fmla="val 489"/>
              <a:gd name="f333" fmla="val 493"/>
              <a:gd name="f334" fmla="val 139"/>
              <a:gd name="f335" fmla="val 491"/>
              <a:gd name="f336" fmla="val 142"/>
              <a:gd name="f337" fmla="val 479"/>
              <a:gd name="f338" fmla="val 146"/>
              <a:gd name="f339" fmla="val 476"/>
              <a:gd name="f340" fmla="val 163"/>
              <a:gd name="f341" fmla="val 468"/>
              <a:gd name="f342" fmla="val 158"/>
              <a:gd name="f343" fmla="val 442"/>
              <a:gd name="f344" fmla="val 448"/>
              <a:gd name="f345" fmla="val 460"/>
              <a:gd name="f346" fmla="val 106"/>
              <a:gd name="f347" fmla="val 453"/>
              <a:gd name="f348" fmla="val 103"/>
              <a:gd name="f349" fmla="val 445"/>
              <a:gd name="f350" fmla="val 441"/>
              <a:gd name="f351" fmla="val 438"/>
              <a:gd name="f352" fmla="val 138"/>
              <a:gd name="f353" fmla="val 148"/>
              <a:gd name="f354" fmla="val 154"/>
              <a:gd name="f355" fmla="val 414"/>
              <a:gd name="f356" fmla="val 407"/>
              <a:gd name="f357" fmla="val 406"/>
              <a:gd name="f358" fmla="val 134"/>
              <a:gd name="f359" fmla="val 403"/>
              <a:gd name="f360" fmla="val 119"/>
              <a:gd name="f361" fmla="val 402"/>
              <a:gd name="f362" fmla="val 105"/>
              <a:gd name="f363" fmla="val 401"/>
              <a:gd name="f364" fmla="val 96"/>
              <a:gd name="f365" fmla="val 400"/>
              <a:gd name="f366" fmla="val 389"/>
              <a:gd name="f367" fmla="val 87"/>
              <a:gd name="f368" fmla="val 377"/>
              <a:gd name="f369" fmla="val 98"/>
              <a:gd name="f370" fmla="val 107"/>
              <a:gd name="f371" fmla="val 120"/>
              <a:gd name="f372" fmla="val 381"/>
              <a:gd name="f373" fmla="val 385"/>
              <a:gd name="f374" fmla="val 386"/>
              <a:gd name="f375" fmla="val 137"/>
              <a:gd name="f376" fmla="val 376"/>
              <a:gd name="f377" fmla="val 371"/>
              <a:gd name="f378" fmla="val 368"/>
              <a:gd name="f379" fmla="val 364"/>
              <a:gd name="f380" fmla="val 361"/>
              <a:gd name="f381" fmla="val 99"/>
              <a:gd name="f382" fmla="val 354"/>
              <a:gd name="f383" fmla="val 351"/>
              <a:gd name="f384" fmla="val 398"/>
              <a:gd name="f385" fmla="val 173"/>
              <a:gd name="f386" fmla="val 184"/>
              <a:gd name="f387" fmla="val 230"/>
              <a:gd name="f388" fmla="val 396"/>
              <a:gd name="f389" fmla="val 276"/>
              <a:gd name="f390" fmla="val 395"/>
              <a:gd name="f391" fmla="val 324"/>
              <a:gd name="f392" fmla="val 325"/>
              <a:gd name="f393" fmla="val 331"/>
              <a:gd name="f394" fmla="val 258"/>
              <a:gd name="f395" fmla="val 352"/>
              <a:gd name="f396" fmla="val 185"/>
              <a:gd name="f397" fmla="val 311"/>
              <a:gd name="f398" fmla="val 296"/>
              <a:gd name="f399" fmla="val 97"/>
              <a:gd name="f400" fmla="val 76"/>
              <a:gd name="f401" fmla="val 68"/>
              <a:gd name="f402" fmla="val 380"/>
              <a:gd name="f403" fmla="val 66"/>
              <a:gd name="f404" fmla="val 383"/>
              <a:gd name="f405" fmla="val 54"/>
              <a:gd name="f406" fmla="val 53"/>
              <a:gd name="f407" fmla="val 50"/>
              <a:gd name="f408" fmla="val 372"/>
              <a:gd name="f409" fmla="val 52"/>
              <a:gd name="f410" fmla="val 63"/>
              <a:gd name="f411" fmla="val 69"/>
              <a:gd name="f412" fmla="val 75"/>
              <a:gd name="f413" fmla="val 64"/>
              <a:gd name="f414" fmla="val 336"/>
              <a:gd name="f415" fmla="val 35"/>
              <a:gd name="f416" fmla="val 27"/>
              <a:gd name="f417" fmla="val 356"/>
              <a:gd name="f418" fmla="val 15"/>
              <a:gd name="f419" fmla="val 363"/>
              <a:gd name="f420" fmla="val 10"/>
              <a:gd name="f421" fmla="val 5"/>
              <a:gd name="f422" fmla="val 18"/>
              <a:gd name="f423" fmla="val 335"/>
              <a:gd name="f424" fmla="val 333"/>
              <a:gd name="f425" fmla="val 47"/>
              <a:gd name="f426" fmla="val 321"/>
              <a:gd name="f427" fmla="val 80"/>
              <a:gd name="f428" fmla="val 306"/>
              <a:gd name="f429" fmla="val 297"/>
              <a:gd name="f430" fmla="val 88"/>
              <a:gd name="f431" fmla="val 291"/>
              <a:gd name="f432" fmla="val 290"/>
              <a:gd name="f433" fmla="val 289"/>
              <a:gd name="f434" fmla="val 33"/>
              <a:gd name="f435" fmla="val 25"/>
              <a:gd name="f436" fmla="val 295"/>
              <a:gd name="f437" fmla="val 294"/>
              <a:gd name="f438" fmla="val 12"/>
              <a:gd name="f439" fmla="val 293"/>
              <a:gd name="f440" fmla="val 7"/>
              <a:gd name="f441" fmla="val 1"/>
              <a:gd name="f442" fmla="val 285"/>
              <a:gd name="f443" fmla="val 6"/>
              <a:gd name="f444" fmla="val 281"/>
              <a:gd name="f445" fmla="val 272"/>
              <a:gd name="f446" fmla="val 73"/>
              <a:gd name="f447" fmla="val 261"/>
              <a:gd name="f448" fmla="val 43"/>
              <a:gd name="f449" fmla="val 260"/>
              <a:gd name="f450" fmla="val 257"/>
              <a:gd name="f451" fmla="val 11"/>
              <a:gd name="f452" fmla="val 255"/>
              <a:gd name="f453" fmla="val 251"/>
              <a:gd name="f454" fmla="val 2"/>
              <a:gd name="f455" fmla="val 249"/>
              <a:gd name="f456" fmla="val 242"/>
              <a:gd name="f457" fmla="val 236"/>
              <a:gd name="f458" fmla="val 8"/>
              <a:gd name="f459" fmla="val 232"/>
              <a:gd name="f460" fmla="val 233"/>
              <a:gd name="f461" fmla="val 42"/>
              <a:gd name="f462" fmla="val 239"/>
              <a:gd name="f463" fmla="val 245"/>
              <a:gd name="f464" fmla="val 93"/>
              <a:gd name="f465" fmla="val 274"/>
              <a:gd name="f466" fmla="val 101"/>
              <a:gd name="f467" fmla="val 160"/>
              <a:gd name="f468" fmla="val 284"/>
              <a:gd name="f469" fmla="val 370"/>
              <a:gd name="f470" fmla="val 341"/>
              <a:gd name="f471" fmla="val 349"/>
              <a:gd name="f472" fmla="val 299"/>
              <a:gd name="f473" fmla="val 254"/>
              <a:gd name="f474" fmla="val 240"/>
              <a:gd name="f475" fmla="val 143"/>
              <a:gd name="f476" fmla="val 199"/>
              <a:gd name="f477" fmla="val 135"/>
              <a:gd name="f478" fmla="val 131"/>
              <a:gd name="f479" fmla="val 202"/>
              <a:gd name="f480" fmla="val 221"/>
              <a:gd name="f481" fmla="val 32"/>
              <a:gd name="f482" fmla="val 24"/>
              <a:gd name="f483" fmla="val 16"/>
              <a:gd name="f484" fmla="val 82"/>
              <a:gd name="f485" fmla="val 198"/>
              <a:gd name="f486" fmla="val 62"/>
              <a:gd name="f487" fmla="val 51"/>
              <a:gd name="f488" fmla="val 155"/>
              <a:gd name="f489" fmla="val 152"/>
              <a:gd name="f490" fmla="val 74"/>
              <a:gd name="f491" fmla="val 175"/>
              <a:gd name="f492" fmla="val 111"/>
              <a:gd name="f493" fmla="val 178"/>
              <a:gd name="f494" fmla="val 124"/>
              <a:gd name="f495" fmla="val 123"/>
              <a:gd name="f496" fmla="val 150"/>
              <a:gd name="f497" fmla="val 79"/>
              <a:gd name="f498" fmla="val 172"/>
              <a:gd name="f499" fmla="val 329"/>
              <a:gd name="f500" fmla="val 317"/>
              <a:gd name="f501" fmla="val 304"/>
              <a:gd name="f502" fmla="val 269"/>
              <a:gd name="f503" fmla="val 243"/>
              <a:gd name="f504" fmla="val 214"/>
              <a:gd name="f505" fmla="val 193"/>
              <a:gd name="f506" fmla="val 205"/>
              <a:gd name="f507" fmla="val 195"/>
              <a:gd name="f508" fmla="val 206"/>
              <a:gd name="f509" fmla="val 197"/>
              <a:gd name="f510" fmla="val 213"/>
              <a:gd name="f511" fmla="val 235"/>
              <a:gd name="f512" fmla="val 226"/>
              <a:gd name="f513" fmla="val 177"/>
              <a:gd name="f514" fmla="val 210"/>
              <a:gd name="f515" fmla="val 270"/>
              <a:gd name="f516" fmla="val 277"/>
              <a:gd name="f517" fmla="val 211"/>
              <a:gd name="f518" fmla="val 279"/>
              <a:gd name="f519" fmla="val 271"/>
              <a:gd name="f520" fmla="val 303"/>
              <a:gd name="f521" fmla="val 305"/>
              <a:gd name="f522" fmla="val 308"/>
              <a:gd name="f523" fmla="val 310"/>
              <a:gd name="f524" fmla="val 159"/>
              <a:gd name="f525" fmla="val 309"/>
              <a:gd name="f526" fmla="val 140"/>
              <a:gd name="f527" fmla="val 301"/>
              <a:gd name="f528" fmla="val 298"/>
              <a:gd name="f529" fmla="val 320"/>
              <a:gd name="f530" fmla="val 358"/>
              <a:gd name="f531" fmla="val 350"/>
              <a:gd name="f532" fmla="val 91"/>
              <a:gd name="f533" fmla="val 268"/>
              <a:gd name="f534" fmla="val 262"/>
              <a:gd name="f535" fmla="val 259"/>
              <a:gd name="f536" fmla="val 84"/>
              <a:gd name="f537" fmla="val 253"/>
              <a:gd name="f538" fmla="val 266"/>
              <a:gd name="f539" fmla="val 287"/>
              <a:gd name="f540" fmla="val 57"/>
              <a:gd name="f541" fmla="val 275"/>
              <a:gd name="f542" fmla="val 38"/>
              <a:gd name="f543" fmla="val 28"/>
              <a:gd name="f544" fmla="val 23"/>
              <a:gd name="f545" fmla="val 14"/>
              <a:gd name="f546" fmla="val 9"/>
              <a:gd name="f547" fmla="val 13"/>
              <a:gd name="f548" fmla="val 17"/>
              <a:gd name="f549" fmla="val 46"/>
              <a:gd name="f550" fmla="val 362"/>
              <a:gd name="f551" fmla="val 365"/>
              <a:gd name="f552" fmla="val 366"/>
              <a:gd name="f553" fmla="val 3"/>
              <a:gd name="f554" fmla="val 387"/>
              <a:gd name="f555" fmla="val 41"/>
              <a:gd name="f556" fmla="val 404"/>
              <a:gd name="f557" fmla="val 429"/>
              <a:gd name="f558" fmla="val 416"/>
              <a:gd name="f559" fmla="val 125"/>
              <a:gd name="f560" fmla="val 408"/>
              <a:gd name="f561" fmla="val 410"/>
              <a:gd name="f562" fmla="val 417"/>
              <a:gd name="f563" fmla="val 422"/>
              <a:gd name="f564" fmla="val 423"/>
              <a:gd name="f565" fmla="val 439"/>
              <a:gd name="f566" fmla="val 464"/>
              <a:gd name="f567" fmla="val 450"/>
              <a:gd name="f568" fmla="val 130"/>
              <a:gd name="f569" fmla="val 470"/>
              <a:gd name="f570" fmla="val 473"/>
              <a:gd name="f571" fmla="val 480"/>
              <a:gd name="f572" fmla="val 490"/>
              <a:gd name="f573" fmla="val 503"/>
              <a:gd name="f574" fmla="val 511"/>
              <a:gd name="f575" fmla="val 517"/>
              <a:gd name="f576" fmla="val 497"/>
              <a:gd name="f577" fmla="val 488"/>
              <a:gd name="f578" fmla="val 509"/>
              <a:gd name="f579" fmla="val 519"/>
              <a:gd name="f580" fmla="val 524"/>
              <a:gd name="f581" fmla="val 126"/>
              <a:gd name="f582" fmla="val 532"/>
              <a:gd name="f583" fmla="val 538"/>
              <a:gd name="f584" fmla="val 550"/>
              <a:gd name="f585" fmla="val 547"/>
              <a:gd name="f586" fmla="val 526"/>
              <a:gd name="f587" fmla="val 502"/>
              <a:gd name="f588" fmla="val 443"/>
              <a:gd name="f589" fmla="val 176"/>
              <a:gd name="f590" fmla="val 399"/>
              <a:gd name="f591" fmla="val 544"/>
              <a:gd name="f592" fmla="val 187"/>
              <a:gd name="f593" fmla="val 560"/>
              <a:gd name="f594" fmla="val 575"/>
              <a:gd name="f595" fmla="val 585"/>
              <a:gd name="f596" fmla="val 598"/>
              <a:gd name="f597" fmla="val 614"/>
              <a:gd name="f598" fmla="val 595"/>
              <a:gd name="f599" fmla="val 596"/>
              <a:gd name="f600" fmla="val 153"/>
              <a:gd name="f601" fmla="val 613"/>
              <a:gd name="f602" fmla="val 653"/>
              <a:gd name="f603" fmla="val 649"/>
              <a:gd name="f604" fmla="val 621"/>
              <a:gd name="f605" fmla="val 602"/>
              <a:gd name="f606" fmla="val 608"/>
              <a:gd name="f607" fmla="val 661"/>
              <a:gd name="f608" fmla="val 650"/>
              <a:gd name="f609" fmla="val 600"/>
              <a:gd name="f610" fmla="val 655"/>
              <a:gd name="f611" fmla="val 645"/>
              <a:gd name="f612" fmla="val 582"/>
              <a:gd name="f613" fmla="val 444"/>
              <a:gd name="f614" fmla="val 463"/>
              <a:gd name="f615" fmla="val 265"/>
              <a:gd name="f616" fmla="val 651"/>
              <a:gd name="f617" fmla="val 252"/>
              <a:gd name="f618" fmla="val 672"/>
              <a:gd name="f619" fmla="val 679"/>
              <a:gd name="f620" fmla="val 732"/>
              <a:gd name="f621" fmla="val 736"/>
              <a:gd name="f622" fmla="val 727"/>
              <a:gd name="f623" fmla="val 227"/>
              <a:gd name="f624" fmla="val 234"/>
              <a:gd name="f625" fmla="val 693"/>
              <a:gd name="f626" fmla="val 733"/>
              <a:gd name="f627" fmla="val 241"/>
              <a:gd name="f628" fmla="val 740"/>
              <a:gd name="f629" fmla="val 735"/>
              <a:gd name="f630" fmla="val 712"/>
              <a:gd name="f631" fmla="val 690"/>
              <a:gd name="f632" fmla="val 682"/>
              <a:gd name="f633" fmla="val 698"/>
              <a:gd name="f634" fmla="val 722"/>
              <a:gd name="f635" fmla="val 737"/>
              <a:gd name="f636" fmla="val 717"/>
              <a:gd name="f637" fmla="val 307"/>
              <a:gd name="f638" fmla="val 726"/>
              <a:gd name="f639" fmla="val 725"/>
              <a:gd name="f640" fmla="val 559"/>
              <a:gd name="f641" fmla="val 388"/>
              <a:gd name="f642" fmla="val 546"/>
              <a:gd name="f643" fmla="val 563"/>
              <a:gd name="f644" fmla="val 578"/>
              <a:gd name="f645" fmla="val 592"/>
              <a:gd name="f646" fmla="val 629"/>
              <a:gd name="f647" fmla="val 637"/>
              <a:gd name="f648" fmla="val 640"/>
              <a:gd name="f649" fmla="val 670"/>
              <a:gd name="f650" fmla="val 615"/>
              <a:gd name="f651" fmla="val 619"/>
              <a:gd name="f652" fmla="val 392"/>
              <a:gd name="f653" fmla="val 393"/>
              <a:gd name="f654" fmla="val 612"/>
              <a:gd name="f655" fmla="val 426"/>
              <a:gd name="f656" fmla="val 589"/>
              <a:gd name="f657" fmla="val 579"/>
              <a:gd name="f658" fmla="val 525"/>
              <a:gd name="f659" fmla="val 405"/>
              <a:gd name="f660" fmla="val 558"/>
              <a:gd name="f661" fmla="val 432"/>
              <a:gd name="f662" fmla="val 413"/>
              <a:gd name="f663" fmla="val 730"/>
              <a:gd name="f664" fmla="val 742"/>
              <a:gd name="f665" fmla="val 748"/>
              <a:gd name="f666" fmla="val 739"/>
              <a:gd name="f667" fmla="val 713"/>
              <a:gd name="f668" fmla="val 446"/>
              <a:gd name="f669" fmla="val 456"/>
              <a:gd name="f670" fmla="val 741"/>
              <a:gd name="f671" fmla="val 747"/>
              <a:gd name="f672" fmla="val 467"/>
              <a:gd name="f673" fmla="val 474"/>
              <a:gd name="f674" fmla="val 738"/>
              <a:gd name="f675" fmla="val 477"/>
              <a:gd name="f676" fmla="val 475"/>
              <a:gd name="f677" fmla="val 471"/>
              <a:gd name="f678" fmla="val 685"/>
              <a:gd name="f679" fmla="val 666"/>
              <a:gd name="f680" fmla="val 483"/>
              <a:gd name="f681" fmla="val 702"/>
              <a:gd name="f682" fmla="val 709"/>
              <a:gd name="f683" fmla="val 501"/>
              <a:gd name="f684" fmla="val 506"/>
              <a:gd name="f685" fmla="val 512"/>
              <a:gd name="f686" fmla="val 521"/>
              <a:gd name="f687" fmla="val 689"/>
              <a:gd name="f688" fmla="val 487"/>
              <a:gd name="f689" fmla="val 482"/>
              <a:gd name="f690" fmla="val 658"/>
              <a:gd name="f691" fmla="val 656"/>
              <a:gd name="f692" fmla="val 534"/>
              <a:gd name="f693" fmla="val 552"/>
              <a:gd name="f694" fmla="val 549"/>
              <a:gd name="f695" fmla="val 469"/>
              <a:gd name="f696" fmla="val 481"/>
              <a:gd name="f697" fmla="val 530"/>
              <a:gd name="f698" fmla="val 607"/>
              <a:gd name="f699" fmla="val 590"/>
              <a:gd name="f700" fmla="val 577"/>
              <a:gd name="f701" fmla="val 586"/>
              <a:gd name="f702" fmla="val 604"/>
              <a:gd name="f703" fmla="val 500"/>
              <a:gd name="f704" fmla="val 541"/>
              <a:gd name="f705" fmla="val 508"/>
              <a:gd name="f706" fmla="val 569"/>
              <a:gd name="f707" fmla="val 576"/>
              <a:gd name="f708" fmla="val 529"/>
              <a:gd name="f709" fmla="val 580"/>
              <a:gd name="f710" fmla="val 537"/>
              <a:gd name="f711" fmla="val 571"/>
              <a:gd name="f712" fmla="val 568"/>
              <a:gd name="f713" fmla="val 554"/>
              <a:gd name="f714" fmla="val 535"/>
              <a:gd name="f715" fmla="val 574"/>
              <a:gd name="f716" fmla="val 581"/>
              <a:gd name="f717" fmla="val 567"/>
              <a:gd name="f718" fmla="val 516"/>
              <a:gd name="f719" fmla="val 603"/>
              <a:gd name="f720" fmla="val 680"/>
              <a:gd name="f721" fmla="val 587"/>
              <a:gd name="f722" fmla="val 674"/>
              <a:gd name="f723" fmla="val 584"/>
              <a:gd name="f724" fmla="val 720"/>
              <a:gd name="f725" fmla="val 504"/>
              <a:gd name="f726" fmla="val 562"/>
              <a:gd name="f727" fmla="val 397"/>
              <a:gd name="f728" fmla="val 708"/>
              <a:gd name="f729" fmla="val 704"/>
              <a:gd name="f730" fmla="val 428"/>
              <a:gd name="f731" fmla="val 660"/>
              <a:gd name="f732" fmla="val 707"/>
              <a:gd name="f733" fmla="val 394"/>
              <a:gd name="f734" fmla="val 390"/>
              <a:gd name="f735" fmla="val 643"/>
              <a:gd name="f736" fmla="+- 0 0 -90"/>
              <a:gd name="f737" fmla="*/ f4 1 750"/>
              <a:gd name="f738" fmla="*/ f5 1 1405"/>
              <a:gd name="f739" fmla="val f6"/>
              <a:gd name="f740" fmla="val f7"/>
              <a:gd name="f741" fmla="val f8"/>
              <a:gd name="f742" fmla="*/ f736 f0 1"/>
              <a:gd name="f743" fmla="+- f741 0 f739"/>
              <a:gd name="f744" fmla="+- f740 0 f739"/>
              <a:gd name="f745" fmla="*/ f742 1 f3"/>
              <a:gd name="f746" fmla="*/ f744 1 750"/>
              <a:gd name="f747" fmla="*/ f743 1 1405"/>
              <a:gd name="f748" fmla="*/ 367 f744 1"/>
              <a:gd name="f749" fmla="*/ 636 f743 1"/>
              <a:gd name="f750" fmla="*/ 435 f744 1"/>
              <a:gd name="f751" fmla="*/ 1388 f743 1"/>
              <a:gd name="f752" fmla="*/ 347 f744 1"/>
              <a:gd name="f753" fmla="*/ 449 f743 1"/>
              <a:gd name="f754" fmla="*/ 224 f744 1"/>
              <a:gd name="f755" fmla="*/ 696 f743 1"/>
              <a:gd name="f756" fmla="*/ 204 f744 1"/>
              <a:gd name="f757" fmla="*/ 644 f743 1"/>
              <a:gd name="f758" fmla="*/ 189 f744 1"/>
              <a:gd name="f759" fmla="*/ 630 f743 1"/>
              <a:gd name="f760" fmla="*/ 327 f744 1"/>
              <a:gd name="f761" fmla="*/ 434 f743 1"/>
              <a:gd name="f762" fmla="*/ 114 f744 1"/>
              <a:gd name="f763" fmla="*/ 597 f743 1"/>
              <a:gd name="f764" fmla="*/ 56 f744 1"/>
              <a:gd name="f765" fmla="*/ 551 f743 1"/>
              <a:gd name="f766" fmla="*/ 49 f744 1"/>
              <a:gd name="f767" fmla="*/ 494 f743 1"/>
              <a:gd name="f768" fmla="*/ 139 f744 1"/>
              <a:gd name="f769" fmla="*/ 491 f743 1"/>
              <a:gd name="f770" fmla="*/ 148 f744 1"/>
              <a:gd name="f771" fmla="*/ 433 f743 1"/>
              <a:gd name="f772" fmla="*/ 118 f744 1"/>
              <a:gd name="f773" fmla="*/ 371 f743 1"/>
              <a:gd name="f774" fmla="*/ 322 f744 1"/>
              <a:gd name="f775" fmla="*/ 401 f743 1"/>
              <a:gd name="f776" fmla="*/ 69 f744 1"/>
              <a:gd name="f777" fmla="*/ 343 f743 1"/>
              <a:gd name="f778" fmla="*/ 40 f744 1"/>
              <a:gd name="f779" fmla="*/ 290 f743 1"/>
              <a:gd name="f780" fmla="*/ 1 f744 1"/>
              <a:gd name="f781" fmla="*/ 238 f743 1"/>
              <a:gd name="f782" fmla="*/ 146 f744 1"/>
              <a:gd name="f783" fmla="*/ 201 f743 1"/>
              <a:gd name="f784" fmla="*/ 62 f744 1"/>
              <a:gd name="f785" fmla="*/ 174 f743 1"/>
              <a:gd name="f786" fmla="*/ 106 f744 1"/>
              <a:gd name="f787" fmla="*/ 110 f743 1"/>
              <a:gd name="f788" fmla="*/ 71 f743 1"/>
              <a:gd name="f789" fmla="*/ 291 f744 1"/>
              <a:gd name="f790" fmla="*/ 243 f743 1"/>
              <a:gd name="f791" fmla="*/ 226 f744 1"/>
              <a:gd name="f792" fmla="*/ 190 f743 1"/>
              <a:gd name="f793" fmla="*/ 271 f744 1"/>
              <a:gd name="f794" fmla="*/ 152 f743 1"/>
              <a:gd name="f795" fmla="*/ 332 f744 1"/>
              <a:gd name="f796" fmla="*/ 140 f743 1"/>
              <a:gd name="f797" fmla="*/ 259 f744 1"/>
              <a:gd name="f798" fmla="*/ 84 f743 1"/>
              <a:gd name="f799" fmla="*/ 321 f744 1"/>
              <a:gd name="f800" fmla="*/ 81 f743 1"/>
              <a:gd name="f801" fmla="*/ 358 f744 1"/>
              <a:gd name="f802" fmla="*/ 60 f743 1"/>
              <a:gd name="f803" fmla="*/ 94 f743 1"/>
              <a:gd name="f804" fmla="*/ 403 f744 1"/>
              <a:gd name="f805" fmla="*/ 69 f743 1"/>
              <a:gd name="f806" fmla="*/ 458 f744 1"/>
              <a:gd name="f807" fmla="*/ 95 f743 1"/>
              <a:gd name="f808" fmla="*/ 517 f744 1"/>
              <a:gd name="f809" fmla="*/ 443 f744 1"/>
              <a:gd name="f810" fmla="*/ 176 f743 1"/>
              <a:gd name="f811" fmla="*/ 633 f744 1"/>
              <a:gd name="f812" fmla="*/ 642 f744 1"/>
              <a:gd name="f813" fmla="*/ 158 f743 1"/>
              <a:gd name="f814" fmla="*/ 650 f744 1"/>
              <a:gd name="f815" fmla="*/ 197 f743 1"/>
              <a:gd name="f816" fmla="*/ 404 f744 1"/>
              <a:gd name="f817" fmla="*/ 376 f743 1"/>
              <a:gd name="f818" fmla="*/ 719 f744 1"/>
              <a:gd name="f819" fmla="*/ 230 f743 1"/>
              <a:gd name="f820" fmla="*/ 687 f744 1"/>
              <a:gd name="f821" fmla="*/ 271 f743 1"/>
              <a:gd name="f822" fmla="*/ 731 f744 1"/>
              <a:gd name="f823" fmla="*/ 325 f743 1"/>
              <a:gd name="f824" fmla="*/ 629 f744 1"/>
              <a:gd name="f825" fmla="*/ 306 f743 1"/>
              <a:gd name="f826" fmla="*/ 653 f744 1"/>
              <a:gd name="f827" fmla="*/ 355 f743 1"/>
              <a:gd name="f828" fmla="*/ 612 f744 1"/>
              <a:gd name="f829" fmla="*/ 389 f743 1"/>
              <a:gd name="f830" fmla="*/ 519 f744 1"/>
              <a:gd name="f831" fmla="*/ 417 f743 1"/>
              <a:gd name="f832" fmla="*/ 677 f744 1"/>
              <a:gd name="f833" fmla="*/ 442 f743 1"/>
              <a:gd name="f834" fmla="*/ 664 f744 1"/>
              <a:gd name="f835" fmla="*/ 461 f743 1"/>
              <a:gd name="f836" fmla="*/ 474 f743 1"/>
              <a:gd name="f837" fmla="*/ 436 f744 1"/>
              <a:gd name="f838" fmla="*/ 596 f744 1"/>
              <a:gd name="f839" fmla="*/ 580 f744 1"/>
              <a:gd name="f840" fmla="*/ 534 f743 1"/>
              <a:gd name="f841" fmla="*/ 563 f744 1"/>
              <a:gd name="f842" fmla="*/ 565 f743 1"/>
              <a:gd name="f843" fmla="*/ 616 f744 1"/>
              <a:gd name="f844" fmla="*/ 667 f743 1"/>
              <a:gd name="f845" fmla="*/ 591 f744 1"/>
              <a:gd name="f846" fmla="*/ 687 f743 1"/>
              <a:gd name="f847" fmla="*/ 538 f744 1"/>
              <a:gd name="f848" fmla="*/ 725 f743 1"/>
              <a:gd name="f849" fmla="*/ 486 f744 1"/>
              <a:gd name="f850" fmla="*/ 727 f743 1"/>
              <a:gd name="f851" fmla="*/ 445 f744 1"/>
              <a:gd name="f852" fmla="*/ 712 f743 1"/>
              <a:gd name="f853" fmla="*/ 397 f744 1"/>
              <a:gd name="f854" fmla="*/ 707 f743 1"/>
              <a:gd name="f855" fmla="*/ 724 f743 1"/>
              <a:gd name="f856" fmla="+- f745 0 f1"/>
              <a:gd name="f857" fmla="*/ f748 1 750"/>
              <a:gd name="f858" fmla="*/ f749 1 1405"/>
              <a:gd name="f859" fmla="*/ f750 1 750"/>
              <a:gd name="f860" fmla="*/ f751 1 1405"/>
              <a:gd name="f861" fmla="*/ f752 1 750"/>
              <a:gd name="f862" fmla="*/ f753 1 1405"/>
              <a:gd name="f863" fmla="*/ f754 1 750"/>
              <a:gd name="f864" fmla="*/ f755 1 1405"/>
              <a:gd name="f865" fmla="*/ f756 1 750"/>
              <a:gd name="f866" fmla="*/ f757 1 1405"/>
              <a:gd name="f867" fmla="*/ f758 1 750"/>
              <a:gd name="f868" fmla="*/ f759 1 1405"/>
              <a:gd name="f869" fmla="*/ f760 1 750"/>
              <a:gd name="f870" fmla="*/ f761 1 1405"/>
              <a:gd name="f871" fmla="*/ f762 1 750"/>
              <a:gd name="f872" fmla="*/ f763 1 1405"/>
              <a:gd name="f873" fmla="*/ f764 1 750"/>
              <a:gd name="f874" fmla="*/ f765 1 1405"/>
              <a:gd name="f875" fmla="*/ f766 1 750"/>
              <a:gd name="f876" fmla="*/ f767 1 1405"/>
              <a:gd name="f877" fmla="*/ f768 1 750"/>
              <a:gd name="f878" fmla="*/ f769 1 1405"/>
              <a:gd name="f879" fmla="*/ f770 1 750"/>
              <a:gd name="f880" fmla="*/ f771 1 1405"/>
              <a:gd name="f881" fmla="*/ f772 1 750"/>
              <a:gd name="f882" fmla="*/ f773 1 1405"/>
              <a:gd name="f883" fmla="*/ f774 1 750"/>
              <a:gd name="f884" fmla="*/ f775 1 1405"/>
              <a:gd name="f885" fmla="*/ f776 1 750"/>
              <a:gd name="f886" fmla="*/ f777 1 1405"/>
              <a:gd name="f887" fmla="*/ f778 1 750"/>
              <a:gd name="f888" fmla="*/ f779 1 1405"/>
              <a:gd name="f889" fmla="*/ f780 1 750"/>
              <a:gd name="f890" fmla="*/ f781 1 1405"/>
              <a:gd name="f891" fmla="*/ f782 1 750"/>
              <a:gd name="f892" fmla="*/ f783 1 1405"/>
              <a:gd name="f893" fmla="*/ f784 1 750"/>
              <a:gd name="f894" fmla="*/ f785 1 1405"/>
              <a:gd name="f895" fmla="*/ f786 1 750"/>
              <a:gd name="f896" fmla="*/ f787 1 1405"/>
              <a:gd name="f897" fmla="*/ f788 1 1405"/>
              <a:gd name="f898" fmla="*/ f789 1 750"/>
              <a:gd name="f899" fmla="*/ f790 1 1405"/>
              <a:gd name="f900" fmla="*/ f791 1 750"/>
              <a:gd name="f901" fmla="*/ f792 1 1405"/>
              <a:gd name="f902" fmla="*/ f793 1 750"/>
              <a:gd name="f903" fmla="*/ f794 1 1405"/>
              <a:gd name="f904" fmla="*/ f795 1 750"/>
              <a:gd name="f905" fmla="*/ f796 1 1405"/>
              <a:gd name="f906" fmla="*/ f797 1 750"/>
              <a:gd name="f907" fmla="*/ f798 1 1405"/>
              <a:gd name="f908" fmla="*/ f799 1 750"/>
              <a:gd name="f909" fmla="*/ f800 1 1405"/>
              <a:gd name="f910" fmla="*/ f801 1 750"/>
              <a:gd name="f911" fmla="*/ f802 1 1405"/>
              <a:gd name="f912" fmla="*/ f803 1 1405"/>
              <a:gd name="f913" fmla="*/ f804 1 750"/>
              <a:gd name="f914" fmla="*/ f805 1 1405"/>
              <a:gd name="f915" fmla="*/ f806 1 750"/>
              <a:gd name="f916" fmla="*/ f807 1 1405"/>
              <a:gd name="f917" fmla="*/ f808 1 750"/>
              <a:gd name="f918" fmla="*/ f809 1 750"/>
              <a:gd name="f919" fmla="*/ f810 1 1405"/>
              <a:gd name="f920" fmla="*/ f811 1 750"/>
              <a:gd name="f921" fmla="*/ f812 1 750"/>
              <a:gd name="f922" fmla="*/ f813 1 1405"/>
              <a:gd name="f923" fmla="*/ f814 1 750"/>
              <a:gd name="f924" fmla="*/ f815 1 1405"/>
              <a:gd name="f925" fmla="*/ f816 1 750"/>
              <a:gd name="f926" fmla="*/ f817 1 1405"/>
              <a:gd name="f927" fmla="*/ f818 1 750"/>
              <a:gd name="f928" fmla="*/ f819 1 1405"/>
              <a:gd name="f929" fmla="*/ f820 1 750"/>
              <a:gd name="f930" fmla="*/ f821 1 1405"/>
              <a:gd name="f931" fmla="*/ f822 1 750"/>
              <a:gd name="f932" fmla="*/ f823 1 1405"/>
              <a:gd name="f933" fmla="*/ f824 1 750"/>
              <a:gd name="f934" fmla="*/ f825 1 1405"/>
              <a:gd name="f935" fmla="*/ f826 1 750"/>
              <a:gd name="f936" fmla="*/ f827 1 1405"/>
              <a:gd name="f937" fmla="*/ f828 1 750"/>
              <a:gd name="f938" fmla="*/ f829 1 1405"/>
              <a:gd name="f939" fmla="*/ f830 1 750"/>
              <a:gd name="f940" fmla="*/ f831 1 1405"/>
              <a:gd name="f941" fmla="*/ f832 1 750"/>
              <a:gd name="f942" fmla="*/ f833 1 1405"/>
              <a:gd name="f943" fmla="*/ f834 1 750"/>
              <a:gd name="f944" fmla="*/ f835 1 1405"/>
              <a:gd name="f945" fmla="*/ f836 1 1405"/>
              <a:gd name="f946" fmla="*/ f837 1 750"/>
              <a:gd name="f947" fmla="*/ f838 1 750"/>
              <a:gd name="f948" fmla="*/ f839 1 750"/>
              <a:gd name="f949" fmla="*/ f840 1 1405"/>
              <a:gd name="f950" fmla="*/ f841 1 750"/>
              <a:gd name="f951" fmla="*/ f842 1 1405"/>
              <a:gd name="f952" fmla="*/ f843 1 750"/>
              <a:gd name="f953" fmla="*/ f844 1 1405"/>
              <a:gd name="f954" fmla="*/ f845 1 750"/>
              <a:gd name="f955" fmla="*/ f846 1 1405"/>
              <a:gd name="f956" fmla="*/ f847 1 750"/>
              <a:gd name="f957" fmla="*/ f848 1 1405"/>
              <a:gd name="f958" fmla="*/ f849 1 750"/>
              <a:gd name="f959" fmla="*/ f850 1 1405"/>
              <a:gd name="f960" fmla="*/ f851 1 750"/>
              <a:gd name="f961" fmla="*/ f852 1 1405"/>
              <a:gd name="f962" fmla="*/ f853 1 750"/>
              <a:gd name="f963" fmla="*/ f854 1 1405"/>
              <a:gd name="f964" fmla="*/ f855 1 1405"/>
              <a:gd name="f965" fmla="*/ 0 1 f746"/>
              <a:gd name="f966" fmla="*/ f740 1 f746"/>
              <a:gd name="f967" fmla="*/ 0 1 f747"/>
              <a:gd name="f968" fmla="*/ f741 1 f747"/>
              <a:gd name="f969" fmla="*/ f857 1 f746"/>
              <a:gd name="f970" fmla="*/ f858 1 f747"/>
              <a:gd name="f971" fmla="*/ f859 1 f746"/>
              <a:gd name="f972" fmla="*/ f860 1 f747"/>
              <a:gd name="f973" fmla="*/ f861 1 f746"/>
              <a:gd name="f974" fmla="*/ f862 1 f747"/>
              <a:gd name="f975" fmla="*/ f863 1 f746"/>
              <a:gd name="f976" fmla="*/ f864 1 f747"/>
              <a:gd name="f977" fmla="*/ f865 1 f746"/>
              <a:gd name="f978" fmla="*/ f866 1 f747"/>
              <a:gd name="f979" fmla="*/ f867 1 f746"/>
              <a:gd name="f980" fmla="*/ f868 1 f747"/>
              <a:gd name="f981" fmla="*/ f869 1 f746"/>
              <a:gd name="f982" fmla="*/ f870 1 f747"/>
              <a:gd name="f983" fmla="*/ f871 1 f746"/>
              <a:gd name="f984" fmla="*/ f872 1 f747"/>
              <a:gd name="f985" fmla="*/ f873 1 f746"/>
              <a:gd name="f986" fmla="*/ f874 1 f747"/>
              <a:gd name="f987" fmla="*/ f875 1 f746"/>
              <a:gd name="f988" fmla="*/ f876 1 f747"/>
              <a:gd name="f989" fmla="*/ f877 1 f746"/>
              <a:gd name="f990" fmla="*/ f878 1 f747"/>
              <a:gd name="f991" fmla="*/ f879 1 f746"/>
              <a:gd name="f992" fmla="*/ f880 1 f747"/>
              <a:gd name="f993" fmla="*/ f881 1 f746"/>
              <a:gd name="f994" fmla="*/ f882 1 f747"/>
              <a:gd name="f995" fmla="*/ f883 1 f746"/>
              <a:gd name="f996" fmla="*/ f884 1 f747"/>
              <a:gd name="f997" fmla="*/ f885 1 f746"/>
              <a:gd name="f998" fmla="*/ f886 1 f747"/>
              <a:gd name="f999" fmla="*/ f887 1 f746"/>
              <a:gd name="f1000" fmla="*/ f888 1 f747"/>
              <a:gd name="f1001" fmla="*/ f889 1 f746"/>
              <a:gd name="f1002" fmla="*/ f890 1 f747"/>
              <a:gd name="f1003" fmla="*/ f891 1 f746"/>
              <a:gd name="f1004" fmla="*/ f892 1 f747"/>
              <a:gd name="f1005" fmla="*/ f893 1 f746"/>
              <a:gd name="f1006" fmla="*/ f894 1 f747"/>
              <a:gd name="f1007" fmla="*/ f895 1 f746"/>
              <a:gd name="f1008" fmla="*/ f896 1 f747"/>
              <a:gd name="f1009" fmla="*/ f897 1 f747"/>
              <a:gd name="f1010" fmla="*/ f898 1 f746"/>
              <a:gd name="f1011" fmla="*/ f899 1 f747"/>
              <a:gd name="f1012" fmla="*/ f900 1 f746"/>
              <a:gd name="f1013" fmla="*/ f901 1 f747"/>
              <a:gd name="f1014" fmla="*/ f902 1 f746"/>
              <a:gd name="f1015" fmla="*/ f903 1 f747"/>
              <a:gd name="f1016" fmla="*/ f904 1 f746"/>
              <a:gd name="f1017" fmla="*/ f905 1 f747"/>
              <a:gd name="f1018" fmla="*/ f906 1 f746"/>
              <a:gd name="f1019" fmla="*/ f907 1 f747"/>
              <a:gd name="f1020" fmla="*/ f908 1 f746"/>
              <a:gd name="f1021" fmla="*/ f909 1 f747"/>
              <a:gd name="f1022" fmla="*/ f910 1 f746"/>
              <a:gd name="f1023" fmla="*/ f911 1 f747"/>
              <a:gd name="f1024" fmla="*/ f912 1 f747"/>
              <a:gd name="f1025" fmla="*/ f913 1 f746"/>
              <a:gd name="f1026" fmla="*/ f914 1 f747"/>
              <a:gd name="f1027" fmla="*/ f915 1 f746"/>
              <a:gd name="f1028" fmla="*/ f916 1 f747"/>
              <a:gd name="f1029" fmla="*/ f917 1 f746"/>
              <a:gd name="f1030" fmla="*/ f918 1 f746"/>
              <a:gd name="f1031" fmla="*/ f919 1 f747"/>
              <a:gd name="f1032" fmla="*/ f920 1 f746"/>
              <a:gd name="f1033" fmla="*/ f921 1 f746"/>
              <a:gd name="f1034" fmla="*/ f922 1 f747"/>
              <a:gd name="f1035" fmla="*/ f923 1 f746"/>
              <a:gd name="f1036" fmla="*/ f924 1 f747"/>
              <a:gd name="f1037" fmla="*/ f925 1 f746"/>
              <a:gd name="f1038" fmla="*/ f926 1 f747"/>
              <a:gd name="f1039" fmla="*/ f927 1 f746"/>
              <a:gd name="f1040" fmla="*/ f928 1 f747"/>
              <a:gd name="f1041" fmla="*/ f929 1 f746"/>
              <a:gd name="f1042" fmla="*/ f930 1 f747"/>
              <a:gd name="f1043" fmla="*/ f931 1 f746"/>
              <a:gd name="f1044" fmla="*/ f932 1 f747"/>
              <a:gd name="f1045" fmla="*/ f933 1 f746"/>
              <a:gd name="f1046" fmla="*/ f934 1 f747"/>
              <a:gd name="f1047" fmla="*/ f935 1 f746"/>
              <a:gd name="f1048" fmla="*/ f936 1 f747"/>
              <a:gd name="f1049" fmla="*/ f937 1 f746"/>
              <a:gd name="f1050" fmla="*/ f938 1 f747"/>
              <a:gd name="f1051" fmla="*/ f939 1 f746"/>
              <a:gd name="f1052" fmla="*/ f940 1 f747"/>
              <a:gd name="f1053" fmla="*/ f941 1 f746"/>
              <a:gd name="f1054" fmla="*/ f942 1 f747"/>
              <a:gd name="f1055" fmla="*/ f943 1 f746"/>
              <a:gd name="f1056" fmla="*/ f944 1 f747"/>
              <a:gd name="f1057" fmla="*/ f945 1 f747"/>
              <a:gd name="f1058" fmla="*/ f946 1 f746"/>
              <a:gd name="f1059" fmla="*/ f947 1 f746"/>
              <a:gd name="f1060" fmla="*/ f948 1 f746"/>
              <a:gd name="f1061" fmla="*/ f949 1 f747"/>
              <a:gd name="f1062" fmla="*/ f950 1 f746"/>
              <a:gd name="f1063" fmla="*/ f951 1 f747"/>
              <a:gd name="f1064" fmla="*/ f952 1 f746"/>
              <a:gd name="f1065" fmla="*/ f953 1 f747"/>
              <a:gd name="f1066" fmla="*/ f954 1 f746"/>
              <a:gd name="f1067" fmla="*/ f955 1 f747"/>
              <a:gd name="f1068" fmla="*/ f956 1 f746"/>
              <a:gd name="f1069" fmla="*/ f957 1 f747"/>
              <a:gd name="f1070" fmla="*/ f958 1 f746"/>
              <a:gd name="f1071" fmla="*/ f959 1 f747"/>
              <a:gd name="f1072" fmla="*/ f960 1 f746"/>
              <a:gd name="f1073" fmla="*/ f961 1 f747"/>
              <a:gd name="f1074" fmla="*/ f962 1 f746"/>
              <a:gd name="f1075" fmla="*/ f963 1 f747"/>
              <a:gd name="f1076" fmla="*/ f964 1 f747"/>
              <a:gd name="f1077" fmla="*/ f965 f737 1"/>
              <a:gd name="f1078" fmla="*/ f966 f737 1"/>
              <a:gd name="f1079" fmla="*/ f968 f738 1"/>
              <a:gd name="f1080" fmla="*/ f967 f738 1"/>
              <a:gd name="f1081" fmla="*/ f969 f737 1"/>
              <a:gd name="f1082" fmla="*/ f970 f738 1"/>
              <a:gd name="f1083" fmla="*/ f971 f737 1"/>
              <a:gd name="f1084" fmla="*/ f972 f738 1"/>
              <a:gd name="f1085" fmla="*/ f973 f737 1"/>
              <a:gd name="f1086" fmla="*/ f974 f738 1"/>
              <a:gd name="f1087" fmla="*/ f975 f737 1"/>
              <a:gd name="f1088" fmla="*/ f976 f738 1"/>
              <a:gd name="f1089" fmla="*/ f977 f737 1"/>
              <a:gd name="f1090" fmla="*/ f978 f738 1"/>
              <a:gd name="f1091" fmla="*/ f979 f737 1"/>
              <a:gd name="f1092" fmla="*/ f980 f738 1"/>
              <a:gd name="f1093" fmla="*/ f981 f737 1"/>
              <a:gd name="f1094" fmla="*/ f982 f738 1"/>
              <a:gd name="f1095" fmla="*/ f983 f737 1"/>
              <a:gd name="f1096" fmla="*/ f984 f738 1"/>
              <a:gd name="f1097" fmla="*/ f985 f737 1"/>
              <a:gd name="f1098" fmla="*/ f986 f738 1"/>
              <a:gd name="f1099" fmla="*/ f987 f737 1"/>
              <a:gd name="f1100" fmla="*/ f988 f738 1"/>
              <a:gd name="f1101" fmla="*/ f989 f737 1"/>
              <a:gd name="f1102" fmla="*/ f990 f738 1"/>
              <a:gd name="f1103" fmla="*/ f991 f737 1"/>
              <a:gd name="f1104" fmla="*/ f992 f738 1"/>
              <a:gd name="f1105" fmla="*/ f993 f737 1"/>
              <a:gd name="f1106" fmla="*/ f994 f738 1"/>
              <a:gd name="f1107" fmla="*/ f995 f737 1"/>
              <a:gd name="f1108" fmla="*/ f996 f738 1"/>
              <a:gd name="f1109" fmla="*/ f997 f737 1"/>
              <a:gd name="f1110" fmla="*/ f998 f738 1"/>
              <a:gd name="f1111" fmla="*/ f999 f737 1"/>
              <a:gd name="f1112" fmla="*/ f1000 f738 1"/>
              <a:gd name="f1113" fmla="*/ f1001 f737 1"/>
              <a:gd name="f1114" fmla="*/ f1002 f738 1"/>
              <a:gd name="f1115" fmla="*/ f1003 f737 1"/>
              <a:gd name="f1116" fmla="*/ f1004 f738 1"/>
              <a:gd name="f1117" fmla="*/ f1005 f737 1"/>
              <a:gd name="f1118" fmla="*/ f1006 f738 1"/>
              <a:gd name="f1119" fmla="*/ f1007 f737 1"/>
              <a:gd name="f1120" fmla="*/ f1008 f738 1"/>
              <a:gd name="f1121" fmla="*/ f1009 f738 1"/>
              <a:gd name="f1122" fmla="*/ f1010 f737 1"/>
              <a:gd name="f1123" fmla="*/ f1011 f738 1"/>
              <a:gd name="f1124" fmla="*/ f1012 f737 1"/>
              <a:gd name="f1125" fmla="*/ f1013 f738 1"/>
              <a:gd name="f1126" fmla="*/ f1014 f737 1"/>
              <a:gd name="f1127" fmla="*/ f1015 f738 1"/>
              <a:gd name="f1128" fmla="*/ f1016 f737 1"/>
              <a:gd name="f1129" fmla="*/ f1017 f738 1"/>
              <a:gd name="f1130" fmla="*/ f1018 f737 1"/>
              <a:gd name="f1131" fmla="*/ f1019 f738 1"/>
              <a:gd name="f1132" fmla="*/ f1020 f737 1"/>
              <a:gd name="f1133" fmla="*/ f1021 f738 1"/>
              <a:gd name="f1134" fmla="*/ f1022 f737 1"/>
              <a:gd name="f1135" fmla="*/ f1023 f738 1"/>
              <a:gd name="f1136" fmla="*/ f1024 f738 1"/>
              <a:gd name="f1137" fmla="*/ f1025 f737 1"/>
              <a:gd name="f1138" fmla="*/ f1026 f738 1"/>
              <a:gd name="f1139" fmla="*/ f1027 f737 1"/>
              <a:gd name="f1140" fmla="*/ f1028 f738 1"/>
              <a:gd name="f1141" fmla="*/ f1029 f737 1"/>
              <a:gd name="f1142" fmla="*/ f1030 f737 1"/>
              <a:gd name="f1143" fmla="*/ f1031 f738 1"/>
              <a:gd name="f1144" fmla="*/ f1032 f737 1"/>
              <a:gd name="f1145" fmla="*/ f1033 f737 1"/>
              <a:gd name="f1146" fmla="*/ f1034 f738 1"/>
              <a:gd name="f1147" fmla="*/ f1035 f737 1"/>
              <a:gd name="f1148" fmla="*/ f1036 f738 1"/>
              <a:gd name="f1149" fmla="*/ f1037 f737 1"/>
              <a:gd name="f1150" fmla="*/ f1038 f738 1"/>
              <a:gd name="f1151" fmla="*/ f1039 f737 1"/>
              <a:gd name="f1152" fmla="*/ f1040 f738 1"/>
              <a:gd name="f1153" fmla="*/ f1041 f737 1"/>
              <a:gd name="f1154" fmla="*/ f1042 f738 1"/>
              <a:gd name="f1155" fmla="*/ f1043 f737 1"/>
              <a:gd name="f1156" fmla="*/ f1044 f738 1"/>
              <a:gd name="f1157" fmla="*/ f1045 f737 1"/>
              <a:gd name="f1158" fmla="*/ f1046 f738 1"/>
              <a:gd name="f1159" fmla="*/ f1047 f737 1"/>
              <a:gd name="f1160" fmla="*/ f1048 f738 1"/>
              <a:gd name="f1161" fmla="*/ f1049 f737 1"/>
              <a:gd name="f1162" fmla="*/ f1050 f738 1"/>
              <a:gd name="f1163" fmla="*/ f1051 f737 1"/>
              <a:gd name="f1164" fmla="*/ f1052 f738 1"/>
              <a:gd name="f1165" fmla="*/ f1053 f737 1"/>
              <a:gd name="f1166" fmla="*/ f1054 f738 1"/>
              <a:gd name="f1167" fmla="*/ f1055 f737 1"/>
              <a:gd name="f1168" fmla="*/ f1056 f738 1"/>
              <a:gd name="f1169" fmla="*/ f1057 f738 1"/>
              <a:gd name="f1170" fmla="*/ f1058 f737 1"/>
              <a:gd name="f1171" fmla="*/ f1059 f737 1"/>
              <a:gd name="f1172" fmla="*/ f1060 f737 1"/>
              <a:gd name="f1173" fmla="*/ f1061 f738 1"/>
              <a:gd name="f1174" fmla="*/ f1062 f737 1"/>
              <a:gd name="f1175" fmla="*/ f1063 f738 1"/>
              <a:gd name="f1176" fmla="*/ f1064 f737 1"/>
              <a:gd name="f1177" fmla="*/ f1065 f738 1"/>
              <a:gd name="f1178" fmla="*/ f1066 f737 1"/>
              <a:gd name="f1179" fmla="*/ f1067 f738 1"/>
              <a:gd name="f1180" fmla="*/ f1068 f737 1"/>
              <a:gd name="f1181" fmla="*/ f1069 f738 1"/>
              <a:gd name="f1182" fmla="*/ f1070 f737 1"/>
              <a:gd name="f1183" fmla="*/ f1071 f738 1"/>
              <a:gd name="f1184" fmla="*/ f1072 f737 1"/>
              <a:gd name="f1185" fmla="*/ f1073 f738 1"/>
              <a:gd name="f1186" fmla="*/ f1074 f737 1"/>
              <a:gd name="f1187" fmla="*/ f1075 f738 1"/>
              <a:gd name="f1188" fmla="*/ f1076 f7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56">
                <a:pos x="f1081" y="f1082"/>
              </a:cxn>
              <a:cxn ang="f856">
                <a:pos x="f1083" y="f1084"/>
              </a:cxn>
              <a:cxn ang="f856">
                <a:pos x="f1085" y="f1086"/>
              </a:cxn>
              <a:cxn ang="f856">
                <a:pos x="f1087" y="f1088"/>
              </a:cxn>
              <a:cxn ang="f856">
                <a:pos x="f1089" y="f1090"/>
              </a:cxn>
              <a:cxn ang="f856">
                <a:pos x="f1091" y="f1092"/>
              </a:cxn>
              <a:cxn ang="f856">
                <a:pos x="f1093" y="f1094"/>
              </a:cxn>
              <a:cxn ang="f856">
                <a:pos x="f1095" y="f1096"/>
              </a:cxn>
              <a:cxn ang="f856">
                <a:pos x="f1097" y="f1098"/>
              </a:cxn>
              <a:cxn ang="f856">
                <a:pos x="f1099" y="f1100"/>
              </a:cxn>
              <a:cxn ang="f856">
                <a:pos x="f1101" y="f1102"/>
              </a:cxn>
              <a:cxn ang="f856">
                <a:pos x="f1103" y="f1104"/>
              </a:cxn>
              <a:cxn ang="f856">
                <a:pos x="f1105" y="f1106"/>
              </a:cxn>
              <a:cxn ang="f856">
                <a:pos x="f1107" y="f1108"/>
              </a:cxn>
              <a:cxn ang="f856">
                <a:pos x="f1109" y="f1110"/>
              </a:cxn>
              <a:cxn ang="f856">
                <a:pos x="f1111" y="f1112"/>
              </a:cxn>
              <a:cxn ang="f856">
                <a:pos x="f1113" y="f1114"/>
              </a:cxn>
              <a:cxn ang="f856">
                <a:pos x="f1115" y="f1116"/>
              </a:cxn>
              <a:cxn ang="f856">
                <a:pos x="f1117" y="f1118"/>
              </a:cxn>
              <a:cxn ang="f856">
                <a:pos x="f1119" y="f1120"/>
              </a:cxn>
              <a:cxn ang="f856">
                <a:pos x="f1115" y="f1121"/>
              </a:cxn>
              <a:cxn ang="f856">
                <a:pos x="f1122" y="f1123"/>
              </a:cxn>
              <a:cxn ang="f856">
                <a:pos x="f1124" y="f1125"/>
              </a:cxn>
              <a:cxn ang="f856">
                <a:pos x="f1126" y="f1127"/>
              </a:cxn>
              <a:cxn ang="f856">
                <a:pos x="f1128" y="f1129"/>
              </a:cxn>
              <a:cxn ang="f856">
                <a:pos x="f1130" y="f1131"/>
              </a:cxn>
              <a:cxn ang="f856">
                <a:pos x="f1132" y="f1133"/>
              </a:cxn>
              <a:cxn ang="f856">
                <a:pos x="f1134" y="f1135"/>
              </a:cxn>
              <a:cxn ang="f856">
                <a:pos x="f1134" y="f1136"/>
              </a:cxn>
              <a:cxn ang="f856">
                <a:pos x="f1137" y="f1138"/>
              </a:cxn>
              <a:cxn ang="f856">
                <a:pos x="f1139" y="f1140"/>
              </a:cxn>
              <a:cxn ang="f856">
                <a:pos x="f1141" y="f1120"/>
              </a:cxn>
              <a:cxn ang="f856">
                <a:pos x="f1142" y="f1143"/>
              </a:cxn>
              <a:cxn ang="f856">
                <a:pos x="f1144" y="f1120"/>
              </a:cxn>
              <a:cxn ang="f856">
                <a:pos x="f1145" y="f1146"/>
              </a:cxn>
              <a:cxn ang="f856">
                <a:pos x="f1147" y="f1148"/>
              </a:cxn>
              <a:cxn ang="f856">
                <a:pos x="f1149" y="f1150"/>
              </a:cxn>
              <a:cxn ang="f856">
                <a:pos x="f1151" y="f1152"/>
              </a:cxn>
              <a:cxn ang="f856">
                <a:pos x="f1153" y="f1154"/>
              </a:cxn>
              <a:cxn ang="f856">
                <a:pos x="f1155" y="f1156"/>
              </a:cxn>
              <a:cxn ang="f856">
                <a:pos x="f1157" y="f1158"/>
              </a:cxn>
              <a:cxn ang="f856">
                <a:pos x="f1159" y="f1160"/>
              </a:cxn>
              <a:cxn ang="f856">
                <a:pos x="f1161" y="f1162"/>
              </a:cxn>
              <a:cxn ang="f856">
                <a:pos x="f1163" y="f1164"/>
              </a:cxn>
              <a:cxn ang="f856">
                <a:pos x="f1165" y="f1166"/>
              </a:cxn>
              <a:cxn ang="f856">
                <a:pos x="f1167" y="f1168"/>
              </a:cxn>
              <a:cxn ang="f856">
                <a:pos x="f1159" y="f1169"/>
              </a:cxn>
              <a:cxn ang="f856">
                <a:pos x="f1170" y="f1166"/>
              </a:cxn>
              <a:cxn ang="f856">
                <a:pos x="f1171" y="f1102"/>
              </a:cxn>
              <a:cxn ang="f856">
                <a:pos x="f1172" y="f1173"/>
              </a:cxn>
              <a:cxn ang="f856">
                <a:pos x="f1174" y="f1175"/>
              </a:cxn>
              <a:cxn ang="f856">
                <a:pos x="f1176" y="f1177"/>
              </a:cxn>
              <a:cxn ang="f856">
                <a:pos x="f1178" y="f1179"/>
              </a:cxn>
              <a:cxn ang="f856">
                <a:pos x="f1180" y="f1181"/>
              </a:cxn>
              <a:cxn ang="f856">
                <a:pos x="f1182" y="f1183"/>
              </a:cxn>
              <a:cxn ang="f856">
                <a:pos x="f1184" y="f1185"/>
              </a:cxn>
              <a:cxn ang="f856">
                <a:pos x="f1186" y="f1187"/>
              </a:cxn>
              <a:cxn ang="f856">
                <a:pos x="f1134" y="f1188"/>
              </a:cxn>
            </a:cxnLst>
            <a:rect l="f1077" t="f1080" r="f1078" b="f1079"/>
            <a:pathLst>
              <a:path w="750" h="1405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9" y="f30"/>
                  <a:pt x="f31" y="f22"/>
                  <a:pt x="f32" y="f33"/>
                </a:cubicBezTo>
                <a:cubicBezTo>
                  <a:pt x="f34" y="f35"/>
                  <a:pt x="f36" y="f18"/>
                  <a:pt x="f37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52"/>
                  <a:pt x="f53" y="f54"/>
                  <a:pt x="f45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74" y="f75"/>
                  <a:pt x="f76" y="f77"/>
                  <a:pt x="f78" y="f79"/>
                </a:cubicBezTo>
                <a:cubicBezTo>
                  <a:pt x="f80" y="f81"/>
                  <a:pt x="f82" y="f83"/>
                  <a:pt x="f84" y="f85"/>
                </a:cubicBezTo>
                <a:cubicBezTo>
                  <a:pt x="f86" y="f87"/>
                  <a:pt x="f88" y="f89"/>
                  <a:pt x="f86" y="f8"/>
                </a:cubicBezTo>
                <a:cubicBezTo>
                  <a:pt x="f82" y="f90"/>
                  <a:pt x="f91" y="f92"/>
                  <a:pt x="f78" y="f93"/>
                </a:cubicBezTo>
                <a:cubicBezTo>
                  <a:pt x="f94" y="f87"/>
                  <a:pt x="f95" y="f96"/>
                  <a:pt x="f97" y="f98"/>
                </a:cubicBezTo>
                <a:cubicBezTo>
                  <a:pt x="f25" y="f99"/>
                  <a:pt x="f100" y="f101"/>
                  <a:pt x="f102" y="f103"/>
                </a:cubicBezTo>
                <a:cubicBezTo>
                  <a:pt x="f104" y="f105"/>
                  <a:pt x="f106" y="f107"/>
                  <a:pt x="f76" y="f55"/>
                </a:cubicBezTo>
                <a:cubicBezTo>
                  <a:pt x="f108" y="f109"/>
                  <a:pt x="f13" y="f110"/>
                  <a:pt x="f111" y="f112"/>
                </a:cubicBezTo>
                <a:cubicBezTo>
                  <a:pt x="f111" y="f112"/>
                  <a:pt x="f111" y="f113"/>
                  <a:pt x="f13" y="f61"/>
                </a:cubicBezTo>
                <a:cubicBezTo>
                  <a:pt x="f15" y="f59"/>
                  <a:pt x="f114" y="f115"/>
                  <a:pt x="f23" y="f116"/>
                </a:cubicBezTo>
                <a:cubicBezTo>
                  <a:pt x="f117" y="f118"/>
                  <a:pt x="f119" y="f120"/>
                  <a:pt x="f121" y="f122"/>
                </a:cubicBezTo>
                <a:cubicBezTo>
                  <a:pt x="f123" y="f48"/>
                  <a:pt x="f124" y="f125"/>
                  <a:pt x="f126" y="f127"/>
                </a:cubicBezTo>
                <a:cubicBezTo>
                  <a:pt x="f128" y="f129"/>
                  <a:pt x="f130" y="f131"/>
                  <a:pt x="f132" y="f133"/>
                </a:cubicBezTo>
                <a:cubicBezTo>
                  <a:pt x="f134" y="f135"/>
                  <a:pt x="f136" y="f137"/>
                  <a:pt x="f138" y="f139"/>
                </a:cubicBezTo>
                <a:cubicBezTo>
                  <a:pt x="f140" y="f141"/>
                  <a:pt x="f142" y="f133"/>
                  <a:pt x="f142" y="f143"/>
                </a:cubicBezTo>
                <a:cubicBezTo>
                  <a:pt x="f142" y="f22"/>
                  <a:pt x="f144" y="f20"/>
                  <a:pt x="f126" y="f145"/>
                </a:cubicBezTo>
                <a:cubicBezTo>
                  <a:pt x="f138" y="f146"/>
                  <a:pt x="f126" y="f147"/>
                  <a:pt x="f126" y="f148"/>
                </a:cubicBezTo>
                <a:cubicBezTo>
                  <a:pt x="f144" y="f148"/>
                  <a:pt x="f140" y="f148"/>
                  <a:pt x="f149" y="f148"/>
                </a:cubicBezTo>
                <a:cubicBezTo>
                  <a:pt x="f121" y="f150"/>
                  <a:pt x="f142" y="f69"/>
                  <a:pt x="f151" y="f152"/>
                </a:cubicBezTo>
                <a:cubicBezTo>
                  <a:pt x="f124" y="f33"/>
                  <a:pt x="f123" y="f153"/>
                  <a:pt x="f154" y="f24"/>
                </a:cubicBezTo>
                <a:cubicBezTo>
                  <a:pt x="f155" y="f143"/>
                  <a:pt x="f156" y="f157"/>
                  <a:pt x="f158" y="f159"/>
                </a:cubicBezTo>
                <a:cubicBezTo>
                  <a:pt x="f160" y="f143"/>
                  <a:pt x="f161" y="f153"/>
                  <a:pt x="f162" y="f163"/>
                </a:cubicBezTo>
                <a:cubicBezTo>
                  <a:pt x="f164" y="f165"/>
                  <a:pt x="f166" y="f167"/>
                  <a:pt x="f168" y="f169"/>
                </a:cubicBezTo>
                <a:cubicBezTo>
                  <a:pt x="f170" y="f10"/>
                  <a:pt x="f171" y="f172"/>
                  <a:pt x="f173" y="f174"/>
                </a:cubicBezTo>
                <a:cubicBezTo>
                  <a:pt x="f175" y="f176"/>
                  <a:pt x="f177" y="f16"/>
                  <a:pt x="f178" y="f179"/>
                </a:cubicBezTo>
                <a:cubicBezTo>
                  <a:pt x="f180" y="f145"/>
                  <a:pt x="f181" y="f182"/>
                  <a:pt x="f183" y="f184"/>
                </a:cubicBezTo>
                <a:cubicBezTo>
                  <a:pt x="f185" y="f131"/>
                  <a:pt x="f186" y="f69"/>
                  <a:pt x="f187" y="f188"/>
                </a:cubicBezTo>
                <a:cubicBezTo>
                  <a:pt x="f189" y="f190"/>
                  <a:pt x="f191" y="f192"/>
                  <a:pt x="f193" y="f169"/>
                </a:cubicBezTo>
                <a:cubicBezTo>
                  <a:pt x="f194" y="f127"/>
                  <a:pt x="f195" y="f196"/>
                  <a:pt x="f162" y="f197"/>
                </a:cubicBezTo>
                <a:cubicBezTo>
                  <a:pt x="f161" y="f125"/>
                  <a:pt x="f170" y="f46"/>
                  <a:pt x="f198" y="f199"/>
                </a:cubicBezTo>
                <a:cubicBezTo>
                  <a:pt x="f3" y="f200"/>
                  <a:pt x="f201" y="f202"/>
                  <a:pt x="f203" y="f204"/>
                </a:cubicBezTo>
                <a:cubicBezTo>
                  <a:pt x="f183" y="f205"/>
                  <a:pt x="f206" y="f129"/>
                  <a:pt x="f207" y="f150"/>
                </a:cubicBezTo>
                <a:cubicBezTo>
                  <a:pt x="f208" y="f209"/>
                  <a:pt x="f210" y="f209"/>
                  <a:pt x="f211" y="f212"/>
                </a:cubicBezTo>
                <a:cubicBezTo>
                  <a:pt x="f213" y="f147"/>
                  <a:pt x="f211" y="f214"/>
                  <a:pt x="f215" y="f148"/>
                </a:cubicBezTo>
                <a:cubicBezTo>
                  <a:pt x="f216" y="f44"/>
                  <a:pt x="f217" y="f122"/>
                  <a:pt x="f218" y="f219"/>
                </a:cubicBezTo>
                <a:cubicBezTo>
                  <a:pt x="f136" y="f220"/>
                  <a:pt x="f221" y="f222"/>
                  <a:pt x="f223" y="f224"/>
                </a:cubicBezTo>
                <a:cubicBezTo>
                  <a:pt x="f19" y="f82"/>
                  <a:pt x="f23" y="f225"/>
                  <a:pt x="f39" y="f226"/>
                </a:cubicBezTo>
                <a:cubicBezTo>
                  <a:pt x="f104" y="f57"/>
                  <a:pt x="f160" y="f227"/>
                  <a:pt x="f228" y="f229"/>
                </a:cubicBezTo>
                <a:cubicBezTo>
                  <a:pt x="f230" y="f231"/>
                  <a:pt x="f232" y="f120"/>
                  <a:pt x="f208" y="f52"/>
                </a:cubicBezTo>
                <a:cubicBezTo>
                  <a:pt x="f233" y="f234"/>
                  <a:pt x="f208" y="f235"/>
                  <a:pt x="f236" y="f199"/>
                </a:cubicBezTo>
                <a:cubicBezTo>
                  <a:pt x="f211" y="f125"/>
                  <a:pt x="f237" y="f44"/>
                  <a:pt x="f238" y="f196"/>
                </a:cubicBezTo>
                <a:cubicBezTo>
                  <a:pt x="f239" y="f240"/>
                  <a:pt x="f241" y="f42"/>
                  <a:pt x="f242" y="f243"/>
                </a:cubicBezTo>
                <a:cubicBezTo>
                  <a:pt x="f244" y="f202"/>
                  <a:pt x="f245" y="f246"/>
                  <a:pt x="f247" y="f248"/>
                </a:cubicBezTo>
                <a:cubicBezTo>
                  <a:pt x="f249" y="f250"/>
                  <a:pt x="f251" y="f252"/>
                  <a:pt x="f211" y="f253"/>
                </a:cubicBezTo>
                <a:cubicBezTo>
                  <a:pt x="f213" y="f254"/>
                  <a:pt x="f211" y="f255"/>
                  <a:pt x="f213" y="f234"/>
                </a:cubicBezTo>
                <a:cubicBezTo>
                  <a:pt x="f239" y="f256"/>
                  <a:pt x="f247" y="f257"/>
                  <a:pt x="f258" y="f259"/>
                </a:cubicBezTo>
                <a:cubicBezTo>
                  <a:pt x="f260" y="f219"/>
                  <a:pt x="f261" y="f262"/>
                  <a:pt x="f263" y="f264"/>
                </a:cubicBezTo>
                <a:cubicBezTo>
                  <a:pt x="f265" y="f122"/>
                  <a:pt x="f266" y="f107"/>
                  <a:pt x="f267" y="f268"/>
                </a:cubicBezTo>
                <a:cubicBezTo>
                  <a:pt x="f269" y="f270"/>
                  <a:pt x="f249" y="f271"/>
                  <a:pt x="f272" y="f273"/>
                </a:cubicBezTo>
                <a:cubicBezTo>
                  <a:pt x="f213" y="f274"/>
                  <a:pt x="f275" y="f231"/>
                  <a:pt x="f249" y="f220"/>
                </a:cubicBezTo>
                <a:cubicBezTo>
                  <a:pt x="f258" y="f276"/>
                  <a:pt x="f261" y="f277"/>
                  <a:pt x="f278" y="f279"/>
                </a:cubicBezTo>
                <a:cubicBezTo>
                  <a:pt x="f280" y="f281"/>
                  <a:pt x="f282" y="f283"/>
                  <a:pt x="f284" y="f279"/>
                </a:cubicBezTo>
                <a:cubicBezTo>
                  <a:pt x="f285" y="f286"/>
                  <a:pt x="f287" y="f288"/>
                  <a:pt x="f280" y="f289"/>
                </a:cubicBezTo>
                <a:cubicBezTo>
                  <a:pt x="f290" y="f291"/>
                  <a:pt x="f292" y="f293"/>
                  <a:pt x="f258" y="f294"/>
                </a:cubicBezTo>
                <a:cubicBezTo>
                  <a:pt x="f267" y="f295"/>
                  <a:pt x="f296" y="f297"/>
                  <a:pt x="f298" y="f299"/>
                </a:cubicBezTo>
                <a:cubicBezTo>
                  <a:pt x="f300" y="f301"/>
                  <a:pt x="f302" y="f303"/>
                  <a:pt x="f304" y="f305"/>
                </a:cubicBezTo>
                <a:cubicBezTo>
                  <a:pt x="f306" y="f305"/>
                  <a:pt x="f304" y="f307"/>
                  <a:pt x="f308" y="f307"/>
                </a:cubicBezTo>
                <a:cubicBezTo>
                  <a:pt x="f309" y="f310"/>
                  <a:pt x="f311" y="f312"/>
                  <a:pt x="f313" y="f314"/>
                </a:cubicBezTo>
                <a:cubicBezTo>
                  <a:pt x="f315" y="f316"/>
                  <a:pt x="f317" y="f54"/>
                  <a:pt x="f210" y="f318"/>
                </a:cubicBezTo>
                <a:cubicBezTo>
                  <a:pt x="f194" y="f319"/>
                  <a:pt x="f320" y="f321"/>
                  <a:pt x="f322" y="f323"/>
                </a:cubicBezTo>
                <a:cubicBezTo>
                  <a:pt x="f117" y="f97"/>
                  <a:pt x="f134" y="f324"/>
                  <a:pt x="f170" y="f325"/>
                </a:cubicBezTo>
                <a:cubicBezTo>
                  <a:pt x="f3" y="f326"/>
                  <a:pt x="f3" y="f327"/>
                  <a:pt x="f3" y="f88"/>
                </a:cubicBezTo>
                <a:cubicBezTo>
                  <a:pt x="f328" y="f59"/>
                  <a:pt x="f328" y="f329"/>
                  <a:pt x="f330" y="f63"/>
                </a:cubicBezTo>
                <a:cubicBezTo>
                  <a:pt x="f331" y="f332"/>
                  <a:pt x="f203" y="f333"/>
                  <a:pt x="f189" y="f314"/>
                </a:cubicBezTo>
                <a:cubicBezTo>
                  <a:pt x="f183" y="f314"/>
                  <a:pt x="f186" y="f312"/>
                  <a:pt x="f334" y="f335"/>
                </a:cubicBezTo>
                <a:cubicBezTo>
                  <a:pt x="f216" y="f63"/>
                  <a:pt x="f336" y="f337"/>
                  <a:pt x="f338" y="f339"/>
                </a:cubicBezTo>
                <a:cubicBezTo>
                  <a:pt x="f340" y="f341"/>
                  <a:pt x="f201" y="f110"/>
                  <a:pt x="f191" y="f84"/>
                </a:cubicBezTo>
                <a:cubicBezTo>
                  <a:pt x="f342" y="f343"/>
                  <a:pt x="f185" y="f344"/>
                  <a:pt x="f334" y="f59"/>
                </a:cubicBezTo>
                <a:cubicBezTo>
                  <a:pt x="f207" y="f115"/>
                  <a:pt x="f232" y="f345"/>
                  <a:pt x="f210" y="f345"/>
                </a:cubicBezTo>
                <a:cubicBezTo>
                  <a:pt x="f236" y="f345"/>
                  <a:pt x="f251" y="f115"/>
                  <a:pt x="f346" y="f347"/>
                </a:cubicBezTo>
                <a:cubicBezTo>
                  <a:pt x="f348" y="f349"/>
                  <a:pt x="f238" y="f350"/>
                  <a:pt x="f215" y="f321"/>
                </a:cubicBezTo>
                <a:cubicBezTo>
                  <a:pt x="f230" y="f351"/>
                  <a:pt x="f352" y="f86"/>
                  <a:pt x="f353" y="f225"/>
                </a:cubicBezTo>
                <a:cubicBezTo>
                  <a:pt x="f354" y="f224"/>
                  <a:pt x="f342" y="f91"/>
                  <a:pt x="f331" y="f325"/>
                </a:cubicBezTo>
                <a:cubicBezTo>
                  <a:pt x="f342" y="f355"/>
                  <a:pt x="f354" y="f356"/>
                  <a:pt x="f187" y="f357"/>
                </a:cubicBezTo>
                <a:cubicBezTo>
                  <a:pt x="f358" y="f359"/>
                  <a:pt x="f360" y="f361"/>
                  <a:pt x="f362" y="f363"/>
                </a:cubicBezTo>
                <a:cubicBezTo>
                  <a:pt x="f364" y="f365"/>
                  <a:pt x="f269" y="f363"/>
                  <a:pt x="f269" y="f366"/>
                </a:cubicBezTo>
                <a:cubicBezTo>
                  <a:pt x="f367" y="f368"/>
                  <a:pt x="f369" y="f368"/>
                  <a:pt x="f370" y="f49"/>
                </a:cubicBezTo>
                <a:cubicBezTo>
                  <a:pt x="f371" y="f372"/>
                  <a:pt x="f207" y="f373"/>
                  <a:pt x="f187" y="f374"/>
                </a:cubicBezTo>
                <a:cubicBezTo>
                  <a:pt x="f375" y="f372"/>
                  <a:pt x="f232" y="f376"/>
                  <a:pt x="f215" y="f377"/>
                </a:cubicBezTo>
                <a:cubicBezTo>
                  <a:pt x="f211" y="f60"/>
                  <a:pt x="f238" y="f378"/>
                  <a:pt x="f346" y="f379"/>
                </a:cubicBezTo>
                <a:cubicBezTo>
                  <a:pt x="f348" y="f380"/>
                  <a:pt x="f381" y="f382"/>
                  <a:pt x="f317" y="f383"/>
                </a:cubicBezTo>
                <a:cubicBezTo>
                  <a:pt x="f249" y="f13"/>
                  <a:pt x="f238" y="f41"/>
                  <a:pt x="f211" y="f76"/>
                </a:cubicBezTo>
                <a:cubicBezTo>
                  <a:pt x="f210" y="f108"/>
                  <a:pt x="f208" y="f111"/>
                  <a:pt x="f358" y="f11"/>
                </a:cubicBezTo>
                <a:cubicBezTo>
                  <a:pt x="f187" y="f43"/>
                  <a:pt x="f189" y="f51"/>
                  <a:pt x="f201" y="f384"/>
                </a:cubicBezTo>
                <a:cubicBezTo>
                  <a:pt x="f385" y="f361"/>
                  <a:pt x="f3" y="f356"/>
                  <a:pt x="f386" y="f357"/>
                </a:cubicBezTo>
                <a:cubicBezTo>
                  <a:pt x="f387" y="f388"/>
                  <a:pt x="f389" y="f390"/>
                  <a:pt x="f27" y="f363"/>
                </a:cubicBezTo>
                <a:cubicBezTo>
                  <a:pt x="f391" y="f363"/>
                  <a:pt x="f392" y="f363"/>
                  <a:pt x="f393" y="f365"/>
                </a:cubicBezTo>
                <a:cubicBezTo>
                  <a:pt x="f394" y="f395"/>
                  <a:pt x="f396" y="f397"/>
                  <a:pt x="f317" y="f398"/>
                </a:cubicBezTo>
                <a:cubicBezTo>
                  <a:pt x="f399" y="f34"/>
                  <a:pt x="f364" y="f39"/>
                  <a:pt x="f245" y="f64"/>
                </a:cubicBezTo>
                <a:cubicBezTo>
                  <a:pt x="f258" y="f382"/>
                  <a:pt x="f400" y="f43"/>
                  <a:pt x="f401" y="f402"/>
                </a:cubicBezTo>
                <a:cubicBezTo>
                  <a:pt x="f403" y="f404"/>
                  <a:pt x="f290" y="f404"/>
                  <a:pt x="f405" y="f51"/>
                </a:cubicBezTo>
                <a:cubicBezTo>
                  <a:pt x="f406" y="f49"/>
                  <a:pt x="f407" y="f408"/>
                  <a:pt x="f409" y="f378"/>
                </a:cubicBezTo>
                <a:cubicBezTo>
                  <a:pt x="f278" y="f9"/>
                  <a:pt x="f410" y="f395"/>
                  <a:pt x="f411" y="f223"/>
                </a:cubicBezTo>
                <a:cubicBezTo>
                  <a:pt x="f292" y="f17"/>
                  <a:pt x="f412" y="f21"/>
                  <a:pt x="f260" y="f39"/>
                </a:cubicBezTo>
                <a:cubicBezTo>
                  <a:pt x="f413" y="f414"/>
                  <a:pt x="f407" y="f76"/>
                  <a:pt x="f415" y="f395"/>
                </a:cubicBezTo>
                <a:cubicBezTo>
                  <a:pt x="f416" y="f417"/>
                  <a:pt x="f418" y="f419"/>
                  <a:pt x="f420" y="f383"/>
                </a:cubicBezTo>
                <a:cubicBezTo>
                  <a:pt x="f421" y="f17"/>
                  <a:pt x="f422" y="f423"/>
                  <a:pt x="f416" y="f424"/>
                </a:cubicBezTo>
                <a:cubicBezTo>
                  <a:pt x="f425" y="f39"/>
                  <a:pt x="f266" y="f426"/>
                  <a:pt x="f427" y="f428"/>
                </a:cubicBezTo>
                <a:cubicBezTo>
                  <a:pt x="f367" y="f429"/>
                  <a:pt x="f430" y="f431"/>
                  <a:pt x="f412" y="f432"/>
                </a:cubicBezTo>
                <a:cubicBezTo>
                  <a:pt x="f413" y="f68"/>
                  <a:pt x="f409" y="f433"/>
                  <a:pt x="f311" y="f432"/>
                </a:cubicBezTo>
                <a:cubicBezTo>
                  <a:pt x="f434" y="f432"/>
                  <a:pt x="f435" y="f436"/>
                  <a:pt x="f422" y="f437"/>
                </a:cubicBezTo>
                <a:cubicBezTo>
                  <a:pt x="f438" y="f439"/>
                  <a:pt x="f440" y="f68"/>
                  <a:pt x="f441" y="f442"/>
                </a:cubicBezTo>
                <a:cubicBezTo>
                  <a:pt x="f443" y="f444"/>
                  <a:pt x="f420" y="f70"/>
                  <a:pt x="f418" y="f70"/>
                </a:cubicBezTo>
                <a:cubicBezTo>
                  <a:pt x="f415" y="f445"/>
                  <a:pt x="f405" y="f445"/>
                  <a:pt x="f446" y="f445"/>
                </a:cubicBezTo>
                <a:cubicBezTo>
                  <a:pt x="f265" y="f447"/>
                  <a:pt x="f448" y="f449"/>
                  <a:pt x="f435" y="f450"/>
                </a:cubicBezTo>
                <a:cubicBezTo>
                  <a:pt x="f422" y="f104"/>
                  <a:pt x="f451" y="f452"/>
                  <a:pt x="f421" y="f453"/>
                </a:cubicBezTo>
                <a:cubicBezTo>
                  <a:pt x="f454" y="f455"/>
                  <a:pt x="f6" y="f456"/>
                  <a:pt x="f441" y="f132"/>
                </a:cubicBezTo>
                <a:cubicBezTo>
                  <a:pt x="f441" y="f457"/>
                  <a:pt x="f458" y="f459"/>
                  <a:pt x="f451" y="f460"/>
                </a:cubicBezTo>
                <a:cubicBezTo>
                  <a:pt x="f461" y="f462"/>
                  <a:pt x="f446" y="f463"/>
                  <a:pt x="f464" y="f465"/>
                </a:cubicBezTo>
                <a:cubicBezTo>
                  <a:pt x="f364" y="f100"/>
                  <a:pt x="f466" y="f117"/>
                  <a:pt x="f362" y="f117"/>
                </a:cubicBezTo>
                <a:cubicBezTo>
                  <a:pt x="f467" y="f432"/>
                  <a:pt x="f155" y="f397"/>
                  <a:pt x="f452" y="f114"/>
                </a:cubicBezTo>
                <a:cubicBezTo>
                  <a:pt x="f468" y="f11"/>
                  <a:pt x="f397" y="f469"/>
                  <a:pt x="f470" y="f373"/>
                </a:cubicBezTo>
                <a:cubicBezTo>
                  <a:pt x="f39" y="f378"/>
                  <a:pt x="f36" y="f471"/>
                  <a:pt x="f472" y="f23"/>
                </a:cubicBezTo>
                <a:cubicBezTo>
                  <a:pt x="f473" y="f444"/>
                  <a:pt x="f156" y="f474"/>
                  <a:pt x="f338" y="f156"/>
                </a:cubicBezTo>
                <a:cubicBezTo>
                  <a:pt x="f475" y="f476"/>
                  <a:pt x="f477" y="f164"/>
                  <a:pt x="f478" y="f479"/>
                </a:cubicBezTo>
                <a:cubicBezTo>
                  <a:pt x="f317" y="f480"/>
                  <a:pt x="f263" y="f138"/>
                  <a:pt x="f481" y="f144"/>
                </a:cubicBezTo>
                <a:cubicBezTo>
                  <a:pt x="f482" y="f140"/>
                  <a:pt x="f483" y="f142"/>
                  <a:pt x="f306" y="f155"/>
                </a:cubicBezTo>
                <a:cubicBezTo>
                  <a:pt x="f304" y="f168"/>
                  <a:pt x="f309" y="f156"/>
                  <a:pt x="f282" y="f479"/>
                </a:cubicBezTo>
                <a:cubicBezTo>
                  <a:pt x="f290" y="f166"/>
                  <a:pt x="f484" y="f155"/>
                  <a:pt x="f362" y="f156"/>
                </a:cubicBezTo>
                <a:cubicBezTo>
                  <a:pt x="f251" y="f164"/>
                  <a:pt x="f238" y="f476"/>
                  <a:pt x="f272" y="f485"/>
                </a:cubicBezTo>
                <a:cubicBezTo>
                  <a:pt x="f241" y="f170"/>
                  <a:pt x="f315" y="f194"/>
                  <a:pt x="f486" y="f173"/>
                </a:cubicBezTo>
                <a:cubicBezTo>
                  <a:pt x="f278" y="f201"/>
                  <a:pt x="f313" y="f189"/>
                  <a:pt x="f487" y="f488"/>
                </a:cubicBezTo>
                <a:cubicBezTo>
                  <a:pt x="f290" y="f206"/>
                  <a:pt x="f263" y="f489"/>
                  <a:pt x="f490" y="f189"/>
                </a:cubicBezTo>
                <a:cubicBezTo>
                  <a:pt x="f367" y="f217"/>
                  <a:pt x="f369" y="f491"/>
                  <a:pt x="f492" y="f328"/>
                </a:cubicBezTo>
                <a:cubicBezTo>
                  <a:pt x="f236" y="f386"/>
                  <a:pt x="f232" y="f396"/>
                  <a:pt x="f208" y="f328"/>
                </a:cubicBezTo>
                <a:cubicBezTo>
                  <a:pt x="f207" y="f493"/>
                  <a:pt x="f358" y="f177"/>
                  <a:pt x="f233" y="f340"/>
                </a:cubicBezTo>
                <a:cubicBezTo>
                  <a:pt x="f232" y="f185"/>
                  <a:pt x="f371" y="f375"/>
                  <a:pt x="f211" y="f494"/>
                </a:cubicBezTo>
                <a:cubicBezTo>
                  <a:pt x="f237" y="f360"/>
                  <a:pt x="f370" y="f213"/>
                  <a:pt x="f346" y="f272"/>
                </a:cubicBezTo>
                <a:cubicBezTo>
                  <a:pt x="f362" y="f239"/>
                  <a:pt x="f370" y="f369"/>
                  <a:pt x="f251" y="f464"/>
                </a:cubicBezTo>
                <a:cubicBezTo>
                  <a:pt x="f211" y="f247"/>
                  <a:pt x="f495" y="f247"/>
                  <a:pt x="f494" y="f381"/>
                </a:cubicBezTo>
                <a:cubicBezTo>
                  <a:pt x="f478" y="f236"/>
                  <a:pt x="f228" y="f358"/>
                  <a:pt x="f216" y="f489"/>
                </a:cubicBezTo>
                <a:cubicBezTo>
                  <a:pt x="f475" y="f181"/>
                  <a:pt x="f475" y="f203"/>
                  <a:pt x="f206" y="f177"/>
                </a:cubicBezTo>
                <a:cubicBezTo>
                  <a:pt x="f488" y="f187"/>
                  <a:pt x="f342" y="f208"/>
                  <a:pt x="f496" y="f272"/>
                </a:cubicBezTo>
                <a:cubicBezTo>
                  <a:pt x="f187" y="f466"/>
                  <a:pt x="f475" y="f242"/>
                  <a:pt x="f216" y="f244"/>
                </a:cubicBezTo>
                <a:cubicBezTo>
                  <a:pt x="f216" y="f497"/>
                  <a:pt x="f206" y="f267"/>
                  <a:pt x="f338" y="f267"/>
                </a:cubicBezTo>
                <a:cubicBezTo>
                  <a:pt x="f496" y="f261"/>
                  <a:pt x="f342" y="f292"/>
                  <a:pt x="f467" y="f400"/>
                </a:cubicBezTo>
                <a:cubicBezTo>
                  <a:pt x="f331" y="f367"/>
                  <a:pt x="f177" y="f381"/>
                  <a:pt x="f201" y="f492"/>
                </a:cubicBezTo>
                <a:cubicBezTo>
                  <a:pt x="f498" y="f233"/>
                  <a:pt x="f191" y="f489"/>
                  <a:pt x="f488" y="f201"/>
                </a:cubicBezTo>
                <a:cubicBezTo>
                  <a:pt x="f489" y="f173"/>
                  <a:pt x="f185" y="f493"/>
                  <a:pt x="f338" y="f386"/>
                </a:cubicBezTo>
                <a:cubicBezTo>
                  <a:pt x="f144" y="f457"/>
                  <a:pt x="f439" y="f439"/>
                  <a:pt x="f471" y="f43"/>
                </a:cubicBezTo>
                <a:cubicBezTo>
                  <a:pt x="f223" y="f383"/>
                  <a:pt x="f114" y="f423"/>
                  <a:pt x="f499" y="f29"/>
                </a:cubicBezTo>
                <a:cubicBezTo>
                  <a:pt x="f500" y="f437"/>
                  <a:pt x="f501" y="f502"/>
                  <a:pt x="f431" y="f503"/>
                </a:cubicBezTo>
                <a:cubicBezTo>
                  <a:pt x="f72" y="f460"/>
                  <a:pt x="f221" y="f136"/>
                  <a:pt x="f102" y="f459"/>
                </a:cubicBezTo>
                <a:cubicBezTo>
                  <a:pt x="f132" y="f134"/>
                  <a:pt x="f504" y="f126"/>
                  <a:pt x="f505" y="f506"/>
                </a:cubicBezTo>
                <a:cubicBezTo>
                  <a:pt x="f170" y="f479"/>
                  <a:pt x="f161" y="f160"/>
                  <a:pt x="f170" y="f198"/>
                </a:cubicBezTo>
                <a:cubicBezTo>
                  <a:pt x="f507" y="f198"/>
                  <a:pt x="f479" y="f195"/>
                  <a:pt x="f508" y="f161"/>
                </a:cubicBezTo>
                <a:cubicBezTo>
                  <a:pt x="f123" y="f509"/>
                  <a:pt x="f144" y="f508"/>
                  <a:pt x="f460" y="f510"/>
                </a:cubicBezTo>
                <a:cubicBezTo>
                  <a:pt x="f474" y="f142"/>
                  <a:pt x="f455" y="f140"/>
                  <a:pt x="f452" y="f126"/>
                </a:cubicBezTo>
                <a:cubicBezTo>
                  <a:pt x="f128" y="f504"/>
                  <a:pt x="f511" y="f218"/>
                  <a:pt x="f512" y="f170"/>
                </a:cubicBezTo>
                <a:cubicBezTo>
                  <a:pt x="f144" y="f396"/>
                  <a:pt x="f126" y="f513"/>
                  <a:pt x="f144" y="f175"/>
                </a:cubicBezTo>
                <a:cubicBezTo>
                  <a:pt x="f136" y="f173"/>
                  <a:pt x="f132" y="f173"/>
                  <a:pt x="f456" y="f493"/>
                </a:cubicBezTo>
                <a:cubicBezTo>
                  <a:pt x="f453" y="f195"/>
                  <a:pt x="f394" y="f164"/>
                  <a:pt x="f102" y="f514"/>
                </a:cubicBezTo>
                <a:cubicBezTo>
                  <a:pt x="f515" y="f504"/>
                  <a:pt x="f516" y="f504"/>
                  <a:pt x="f106" y="f124"/>
                </a:cubicBezTo>
                <a:cubicBezTo>
                  <a:pt x="f117" y="f517"/>
                  <a:pt x="f72" y="f508"/>
                  <a:pt x="f72" y="f479"/>
                </a:cubicBezTo>
                <a:cubicBezTo>
                  <a:pt x="f117" y="f170"/>
                  <a:pt x="f518" y="f3"/>
                  <a:pt x="f389" y="f177"/>
                </a:cubicBezTo>
                <a:cubicBezTo>
                  <a:pt x="f465" y="f340"/>
                  <a:pt x="f519" y="f189"/>
                  <a:pt x="f519" y="f489"/>
                </a:cubicBezTo>
                <a:cubicBezTo>
                  <a:pt x="f445" y="f187"/>
                  <a:pt x="f389" y="f475"/>
                  <a:pt x="f518" y="f334"/>
                </a:cubicBezTo>
                <a:cubicBezTo>
                  <a:pt x="f117" y="f336"/>
                  <a:pt x="f433" y="f206"/>
                  <a:pt x="f432" y="f187"/>
                </a:cubicBezTo>
                <a:cubicBezTo>
                  <a:pt x="f437" y="f178"/>
                  <a:pt x="f429" y="f194"/>
                  <a:pt x="f520" y="f479"/>
                </a:cubicBezTo>
                <a:cubicBezTo>
                  <a:pt x="f521" y="f161"/>
                  <a:pt x="f522" y="f3"/>
                  <a:pt x="f523" y="f177"/>
                </a:cubicBezTo>
                <a:cubicBezTo>
                  <a:pt x="f397" y="f524"/>
                  <a:pt x="f525" y="f496"/>
                  <a:pt x="f523" y="f526"/>
                </a:cubicBezTo>
                <a:cubicBezTo>
                  <a:pt x="f397" y="f228"/>
                  <a:pt x="f500" y="f233"/>
                  <a:pt x="f426" y="f230"/>
                </a:cubicBezTo>
                <a:cubicBezTo>
                  <a:pt x="f392" y="f233"/>
                  <a:pt x="f322" y="f477"/>
                  <a:pt x="f23" y="f526"/>
                </a:cubicBezTo>
                <a:cubicBezTo>
                  <a:pt x="f21" y="f186"/>
                  <a:pt x="f424" y="f489"/>
                  <a:pt x="f23" y="f342"/>
                </a:cubicBezTo>
                <a:cubicBezTo>
                  <a:pt x="f25" y="f3"/>
                  <a:pt x="f426" y="f218"/>
                  <a:pt x="f527" y="f142"/>
                </a:cubicBezTo>
                <a:cubicBezTo>
                  <a:pt x="f472" y="f149"/>
                  <a:pt x="f528" y="f136"/>
                  <a:pt x="f74" y="f460"/>
                </a:cubicBezTo>
                <a:cubicBezTo>
                  <a:pt x="f529" y="f445"/>
                  <a:pt x="f64" y="f523"/>
                  <a:pt x="f530" y="f223"/>
                </a:cubicBezTo>
                <a:cubicBezTo>
                  <a:pt x="f531" y="f102"/>
                  <a:pt x="f15" y="f396"/>
                  <a:pt x="f21" y="f362"/>
                </a:cubicBezTo>
                <a:cubicBezTo>
                  <a:pt x="f32" y="f317"/>
                  <a:pt x="f439" y="f364"/>
                  <a:pt x="f70" y="f532"/>
                </a:cubicBezTo>
                <a:cubicBezTo>
                  <a:pt x="f533" y="f245"/>
                  <a:pt x="f534" y="f430"/>
                  <a:pt x="f535" y="f536"/>
                </a:cubicBezTo>
                <a:cubicBezTo>
                  <a:pt x="f104" y="f260"/>
                  <a:pt x="f452" y="f400"/>
                  <a:pt x="f537" y="f267"/>
                </a:cubicBezTo>
                <a:cubicBezTo>
                  <a:pt x="f450" y="f261"/>
                  <a:pt x="f534" y="f263"/>
                  <a:pt x="f538" y="f401"/>
                </a:cubicBezTo>
                <a:cubicBezTo>
                  <a:pt x="f516" y="f267"/>
                  <a:pt x="f539" y="f400"/>
                  <a:pt x="f429" y="f427"/>
                </a:cubicBezTo>
                <a:cubicBezTo>
                  <a:pt x="f432" y="f401"/>
                  <a:pt x="f106" y="f540"/>
                  <a:pt x="f516" y="f298"/>
                </a:cubicBezTo>
                <a:cubicBezTo>
                  <a:pt x="f541" y="f311"/>
                  <a:pt x="f100" y="f434"/>
                  <a:pt x="f518" y="f416"/>
                </a:cubicBezTo>
                <a:cubicBezTo>
                  <a:pt x="f442" y="f284"/>
                  <a:pt x="f439" y="f481"/>
                  <a:pt x="f398" y="f282"/>
                </a:cubicBezTo>
                <a:cubicBezTo>
                  <a:pt x="f521" y="f487"/>
                  <a:pt x="f34" y="f263"/>
                  <a:pt x="f426" y="f260"/>
                </a:cubicBezTo>
                <a:cubicBezTo>
                  <a:pt x="f391" y="f269"/>
                  <a:pt x="f23" y="f367"/>
                  <a:pt x="f19" y="f245"/>
                </a:cubicBezTo>
                <a:cubicBezTo>
                  <a:pt x="f64" y="f536"/>
                  <a:pt x="f41" y="f315"/>
                  <a:pt x="f41" y="f267"/>
                </a:cubicBezTo>
                <a:cubicBezTo>
                  <a:pt x="f15" y="f265"/>
                  <a:pt x="f17" y="f313"/>
                  <a:pt x="f414" y="f542"/>
                </a:cubicBezTo>
                <a:cubicBezTo>
                  <a:pt x="f21" y="f434"/>
                  <a:pt x="f393" y="f543"/>
                  <a:pt x="f393" y="f544"/>
                </a:cubicBezTo>
                <a:cubicBezTo>
                  <a:pt x="f393" y="f422"/>
                  <a:pt x="f423" y="f545"/>
                  <a:pt x="f114" y="f546"/>
                </a:cubicBezTo>
                <a:cubicBezTo>
                  <a:pt x="f470" y="f438"/>
                  <a:pt x="f111" y="f547"/>
                  <a:pt x="f471" y="f548"/>
                </a:cubicBezTo>
                <a:cubicBezTo>
                  <a:pt x="f11" y="f309"/>
                  <a:pt x="f62" y="f549"/>
                  <a:pt x="f530" y="f265"/>
                </a:cubicBezTo>
                <a:cubicBezTo>
                  <a:pt x="f530" y="f413"/>
                  <a:pt x="f530" y="f263"/>
                  <a:pt x="f530" y="f261"/>
                </a:cubicBezTo>
                <a:cubicBezTo>
                  <a:pt x="f2" y="f261"/>
                  <a:pt x="f550" y="f261"/>
                  <a:pt x="f379" y="f261"/>
                </a:cubicBezTo>
                <a:cubicBezTo>
                  <a:pt x="f379" y="f278"/>
                  <a:pt x="f379" y="f461"/>
                  <a:pt x="f551" y="f416"/>
                </a:cubicBezTo>
                <a:cubicBezTo>
                  <a:pt x="f552" y="f306"/>
                  <a:pt x="f43" y="f547"/>
                  <a:pt x="f60" y="f443"/>
                </a:cubicBezTo>
                <a:cubicBezTo>
                  <a:pt x="f469" y="f553"/>
                  <a:pt x="f376" y="f6"/>
                  <a:pt x="f47" y="f441"/>
                </a:cubicBezTo>
                <a:cubicBezTo>
                  <a:pt x="f53" y="f454"/>
                  <a:pt x="f554" y="f440"/>
                  <a:pt x="f554" y="f420"/>
                </a:cubicBezTo>
                <a:cubicBezTo>
                  <a:pt x="f374" y="f555"/>
                  <a:pt x="f554" y="f292"/>
                  <a:pt x="f530" y="f241"/>
                </a:cubicBezTo>
                <a:cubicBezTo>
                  <a:pt x="f382" y="f364"/>
                  <a:pt x="f531" y="f249"/>
                  <a:pt x="f531" y="f370"/>
                </a:cubicBezTo>
                <a:cubicBezTo>
                  <a:pt x="f530" y="f396"/>
                  <a:pt x="f552" y="f534"/>
                  <a:pt x="f56" y="f64"/>
                </a:cubicBezTo>
                <a:cubicBezTo>
                  <a:pt x="f56" y="f223"/>
                  <a:pt x="f45" y="f108"/>
                  <a:pt x="f45" y="f13"/>
                </a:cubicBezTo>
                <a:cubicBezTo>
                  <a:pt x="f53" y="f36"/>
                  <a:pt x="f554" y="f221"/>
                  <a:pt x="f388" y="f128"/>
                </a:cubicBezTo>
                <a:cubicBezTo>
                  <a:pt x="f556" y="f154"/>
                  <a:pt x="f78" y="f171"/>
                  <a:pt x="f321" y="f488"/>
                </a:cubicBezTo>
                <a:cubicBezTo>
                  <a:pt x="f557" y="f334"/>
                  <a:pt x="f558" y="f559"/>
                  <a:pt x="f560" y="f251"/>
                </a:cubicBezTo>
                <a:cubicBezTo>
                  <a:pt x="f361" y="f399"/>
                  <a:pt x="f359" y="f484"/>
                  <a:pt x="f359" y="f411"/>
                </a:cubicBezTo>
                <a:cubicBezTo>
                  <a:pt x="f359" y="f403"/>
                  <a:pt x="f561" y="f486"/>
                  <a:pt x="f355" y="f290"/>
                </a:cubicBezTo>
                <a:cubicBezTo>
                  <a:pt x="f562" y="f410"/>
                  <a:pt x="f563" y="f401"/>
                  <a:pt x="f564" y="f292"/>
                </a:cubicBezTo>
                <a:cubicBezTo>
                  <a:pt x="f80" y="f245"/>
                  <a:pt x="f327" y="f370"/>
                  <a:pt x="f557" y="f494"/>
                </a:cubicBezTo>
                <a:cubicBezTo>
                  <a:pt x="f82" y="f494"/>
                  <a:pt x="f225" y="f494"/>
                  <a:pt x="f84" y="f494"/>
                </a:cubicBezTo>
                <a:cubicBezTo>
                  <a:pt x="f84" y="f275"/>
                  <a:pt x="f88" y="f466"/>
                  <a:pt x="f86" y="f245"/>
                </a:cubicBezTo>
                <a:cubicBezTo>
                  <a:pt x="f565" y="f260"/>
                  <a:pt x="f565" y="f263"/>
                  <a:pt x="f113" y="f261"/>
                </a:cubicBezTo>
                <a:cubicBezTo>
                  <a:pt x="f566" y="f292"/>
                  <a:pt x="f109" y="f269"/>
                  <a:pt x="f57" y="f247"/>
                </a:cubicBezTo>
                <a:cubicBezTo>
                  <a:pt x="f110" y="f370"/>
                  <a:pt x="f113" y="f215"/>
                  <a:pt x="f567" y="f568"/>
                </a:cubicBezTo>
                <a:cubicBezTo>
                  <a:pt x="f567" y="f477"/>
                  <a:pt x="f59" y="f475"/>
                  <a:pt x="f57" y="f186"/>
                </a:cubicBezTo>
                <a:cubicBezTo>
                  <a:pt x="f116" y="f187"/>
                  <a:pt x="f569" y="f475"/>
                  <a:pt x="f570" y="f526"/>
                </a:cubicBezTo>
                <a:cubicBezTo>
                  <a:pt x="f571" y="f233"/>
                  <a:pt x="f222" y="f495"/>
                  <a:pt x="f572" y="f213"/>
                </a:cubicBezTo>
                <a:cubicBezTo>
                  <a:pt x="f333" y="f272"/>
                  <a:pt x="f227" y="f249"/>
                  <a:pt x="f316" y="f369"/>
                </a:cubicBezTo>
                <a:cubicBezTo>
                  <a:pt x="f573" y="f247"/>
                  <a:pt x="f574" y="f532"/>
                  <a:pt x="f299" y="f242"/>
                </a:cubicBezTo>
                <a:cubicBezTo>
                  <a:pt x="f65" y="f247"/>
                  <a:pt x="f294" y="f348"/>
                  <a:pt x="f575" y="f272"/>
                </a:cubicBezTo>
                <a:cubicBezTo>
                  <a:pt x="f305" y="f495"/>
                  <a:pt x="f576" y="f477"/>
                  <a:pt x="f577" y="f183"/>
                </a:cubicBezTo>
                <a:cubicBezTo>
                  <a:pt x="f307" y="f206"/>
                  <a:pt x="f578" y="f375"/>
                  <a:pt x="f579" y="f568"/>
                </a:cubicBezTo>
                <a:cubicBezTo>
                  <a:pt x="f580" y="f581"/>
                  <a:pt x="f293" y="f360"/>
                  <a:pt x="f582" y="f236"/>
                </a:cubicBezTo>
                <a:cubicBezTo>
                  <a:pt x="f583" y="f211"/>
                  <a:pt x="f220" y="f213"/>
                  <a:pt x="f279" y="f213"/>
                </a:cubicBezTo>
                <a:cubicBezTo>
                  <a:pt x="f584" y="f210"/>
                  <a:pt x="f279" y="f208"/>
                  <a:pt x="f585" y="f207"/>
                </a:cubicBezTo>
                <a:cubicBezTo>
                  <a:pt x="f586" y="f489"/>
                  <a:pt x="f587" y="f178"/>
                  <a:pt x="f570" y="f203"/>
                </a:cubicBezTo>
                <a:cubicBezTo>
                  <a:pt x="f57" y="f524"/>
                  <a:pt x="f567" y="f331"/>
                  <a:pt x="f588" y="f589"/>
                </a:cubicBezTo>
                <a:cubicBezTo>
                  <a:pt x="f560" y="f459"/>
                  <a:pt x="f390" y="f437"/>
                  <a:pt x="f390" y="f9"/>
                </a:cubicBezTo>
                <a:cubicBezTo>
                  <a:pt x="f590" y="f471"/>
                  <a:pt x="f556" y="f64"/>
                  <a:pt x="f97" y="f322"/>
                </a:cubicBezTo>
                <a:cubicBezTo>
                  <a:pt x="f350" y="f519"/>
                  <a:pt x="f222" y="f144"/>
                  <a:pt x="f591" y="f170"/>
                </a:cubicBezTo>
                <a:cubicBezTo>
                  <a:pt x="f584" y="f592"/>
                  <a:pt x="f281" y="f386"/>
                  <a:pt x="f593" y="f194"/>
                </a:cubicBezTo>
                <a:cubicBezTo>
                  <a:pt x="f594" y="f193"/>
                  <a:pt x="f271" y="f175"/>
                  <a:pt x="f271" y="f488"/>
                </a:cubicBezTo>
                <a:cubicBezTo>
                  <a:pt x="f595" y="f477"/>
                  <a:pt x="f596" y="f371"/>
                  <a:pt x="f597" y="f238"/>
                </a:cubicBezTo>
                <a:cubicBezTo>
                  <a:pt x="f50" y="f370"/>
                  <a:pt x="f262" y="f272"/>
                  <a:pt x="f125" y="f272"/>
                </a:cubicBezTo>
                <a:cubicBezTo>
                  <a:pt x="f46" y="f236"/>
                  <a:pt x="f199" y="f494"/>
                  <a:pt x="f262" y="f232"/>
                </a:cubicBezTo>
                <a:cubicBezTo>
                  <a:pt x="f122" y="f228"/>
                  <a:pt x="f252" y="f475"/>
                  <a:pt x="f598" y="f496"/>
                </a:cubicBezTo>
                <a:cubicBezTo>
                  <a:pt x="f599" y="f489"/>
                  <a:pt x="f253" y="f600"/>
                  <a:pt x="f596" y="f488"/>
                </a:cubicBezTo>
                <a:cubicBezTo>
                  <a:pt x="f268" y="f183"/>
                  <a:pt x="f601" y="f338"/>
                  <a:pt x="f259" y="f475"/>
                </a:cubicBezTo>
                <a:cubicBezTo>
                  <a:pt x="f262" y="f526"/>
                  <a:pt x="f125" y="f375"/>
                  <a:pt x="f202" y="f375"/>
                </a:cubicBezTo>
                <a:cubicBezTo>
                  <a:pt x="f169" y="f352"/>
                  <a:pt x="f42" y="f475"/>
                  <a:pt x="f602" y="f338"/>
                </a:cubicBezTo>
                <a:cubicBezTo>
                  <a:pt x="f603" y="f496"/>
                  <a:pt x="f204" y="f181"/>
                  <a:pt x="f240" y="f342"/>
                </a:cubicBezTo>
                <a:cubicBezTo>
                  <a:pt x="f246" y="f203"/>
                  <a:pt x="f604" y="f203"/>
                  <a:pt x="f257" y="f331"/>
                </a:cubicBezTo>
                <a:cubicBezTo>
                  <a:pt x="f252" y="f217"/>
                  <a:pt x="f605" y="f175"/>
                  <a:pt x="f596" y="f173"/>
                </a:cubicBezTo>
                <a:cubicBezTo>
                  <a:pt x="f596" y="f491"/>
                  <a:pt x="f256" y="f513"/>
                  <a:pt x="f256" y="f493"/>
                </a:cubicBezTo>
                <a:cubicBezTo>
                  <a:pt x="f606" y="f493"/>
                  <a:pt x="f122" y="f493"/>
                  <a:pt x="f262" y="f493"/>
                </a:cubicBezTo>
                <a:cubicBezTo>
                  <a:pt x="f197" y="f493"/>
                  <a:pt x="f240" y="f589"/>
                  <a:pt x="f603" y="f513"/>
                </a:cubicBezTo>
                <a:cubicBezTo>
                  <a:pt x="f602" y="f493"/>
                  <a:pt x="f192" y="f386"/>
                  <a:pt x="f607" y="f195"/>
                </a:cubicBezTo>
                <a:cubicBezTo>
                  <a:pt x="f192" y="f161"/>
                  <a:pt x="f602" y="f509"/>
                  <a:pt x="f608" y="f509"/>
                </a:cubicBezTo>
                <a:cubicBezTo>
                  <a:pt x="f125" y="f509"/>
                  <a:pt x="f122" y="f507"/>
                  <a:pt x="f609" y="f507"/>
                </a:cubicBezTo>
                <a:cubicBezTo>
                  <a:pt x="f606" y="f476"/>
                  <a:pt x="f250" y="f479"/>
                  <a:pt x="f248" y="f506"/>
                </a:cubicBezTo>
                <a:cubicBezTo>
                  <a:pt x="f246" y="f508"/>
                  <a:pt x="f202" y="f508"/>
                  <a:pt x="f243" y="f166"/>
                </a:cubicBezTo>
                <a:cubicBezTo>
                  <a:pt x="f610" y="f166"/>
                  <a:pt x="f129" y="f155"/>
                  <a:pt x="f12" y="f121"/>
                </a:cubicBezTo>
                <a:cubicBezTo>
                  <a:pt x="f172" y="f387"/>
                  <a:pt x="f205" y="f387"/>
                  <a:pt x="f611" y="f136"/>
                </a:cubicBezTo>
                <a:cubicBezTo>
                  <a:pt x="f122" y="f138"/>
                  <a:pt x="f599" y="f517"/>
                  <a:pt x="f612" y="f195"/>
                </a:cubicBezTo>
                <a:cubicBezTo>
                  <a:pt x="f227" y="f126"/>
                  <a:pt x="f321" y="f433"/>
                  <a:pt x="f556" y="f376"/>
                </a:cubicBezTo>
                <a:cubicBezTo>
                  <a:pt x="f80" y="f530"/>
                  <a:pt x="f613" y="f15"/>
                  <a:pt x="f614" y="f39"/>
                </a:cubicBezTo>
                <a:cubicBezTo>
                  <a:pt x="f303" y="f431"/>
                  <a:pt x="f67" y="f615"/>
                  <a:pt x="f259" y="f104"/>
                </a:cubicBezTo>
                <a:cubicBezTo>
                  <a:pt x="f199" y="f452"/>
                  <a:pt x="f127" y="f473"/>
                  <a:pt x="f616" y="f473"/>
                </a:cubicBezTo>
                <a:cubicBezTo>
                  <a:pt x="f214" y="f452"/>
                  <a:pt x="f167" y="f617"/>
                  <a:pt x="f618" y="f456"/>
                </a:cubicBezTo>
                <a:cubicBezTo>
                  <a:pt x="f619" y="f126"/>
                  <a:pt x="f131" y="f123"/>
                  <a:pt x="f22" y="f155"/>
                </a:cubicBezTo>
                <a:cubicBezTo>
                  <a:pt x="f143" y="f168"/>
                  <a:pt x="f135" y="f479"/>
                  <a:pt x="f620" y="f154"/>
                </a:cubicBezTo>
                <a:cubicBezTo>
                  <a:pt x="f621" y="f144"/>
                  <a:pt x="f622" y="f623"/>
                  <a:pt x="f28" y="f387"/>
                </a:cubicBezTo>
                <a:cubicBezTo>
                  <a:pt x="f153" y="f460"/>
                  <a:pt x="f20" y="f624"/>
                  <a:pt x="f625" y="f134"/>
                </a:cubicBezTo>
                <a:cubicBezTo>
                  <a:pt x="f163" y="f132"/>
                  <a:pt x="f143" y="f134"/>
                  <a:pt x="f135" y="f462"/>
                </a:cubicBezTo>
                <a:cubicBezTo>
                  <a:pt x="f626" y="f627"/>
                  <a:pt x="f621" y="f455"/>
                  <a:pt x="f628" y="f452"/>
                </a:cubicBezTo>
                <a:cubicBezTo>
                  <a:pt x="f629" y="f104"/>
                  <a:pt x="f141" y="f535"/>
                  <a:pt x="f159" y="f535"/>
                </a:cubicBezTo>
                <a:cubicBezTo>
                  <a:pt x="f630" y="f535"/>
                  <a:pt x="f35" y="f104"/>
                  <a:pt x="f631" y="f452"/>
                </a:cubicBezTo>
                <a:cubicBezTo>
                  <a:pt x="f69" y="f452"/>
                  <a:pt x="f632" y="f535"/>
                  <a:pt x="f209" y="f534"/>
                </a:cubicBezTo>
                <a:cubicBezTo>
                  <a:pt x="f176" y="f615"/>
                  <a:pt x="f188" y="f515"/>
                  <a:pt x="f165" y="f519"/>
                </a:cubicBezTo>
                <a:cubicBezTo>
                  <a:pt x="f633" y="f541"/>
                  <a:pt x="f153" y="f541"/>
                  <a:pt x="f634" y="f518"/>
                </a:cubicBezTo>
                <a:cubicBezTo>
                  <a:pt x="f135" y="f106"/>
                  <a:pt x="f635" y="f432"/>
                  <a:pt x="f621" y="f437"/>
                </a:cubicBezTo>
                <a:cubicBezTo>
                  <a:pt x="f139" y="f521"/>
                  <a:pt x="f159" y="f520"/>
                  <a:pt x="f636" y="f472"/>
                </a:cubicBezTo>
                <a:cubicBezTo>
                  <a:pt x="f20" y="f437"/>
                  <a:pt x="f631" y="f539"/>
                  <a:pt x="f174" y="f221"/>
                </a:cubicBezTo>
                <a:cubicBezTo>
                  <a:pt x="f632" y="f437"/>
                  <a:pt x="f131" y="f74"/>
                  <a:pt x="f163" y="f521"/>
                </a:cubicBezTo>
                <a:cubicBezTo>
                  <a:pt x="f153" y="f637"/>
                  <a:pt x="f636" y="f522"/>
                  <a:pt x="f157" y="f397"/>
                </a:cubicBezTo>
                <a:cubicBezTo>
                  <a:pt x="f638" y="f31"/>
                  <a:pt x="f135" y="f426"/>
                  <a:pt x="f137" y="f392"/>
                </a:cubicBezTo>
                <a:cubicBezTo>
                  <a:pt x="f639" y="f39"/>
                  <a:pt x="f28" y="f23"/>
                  <a:pt x="f24" y="f393"/>
                </a:cubicBezTo>
                <a:cubicBezTo>
                  <a:pt x="f16" y="f392"/>
                  <a:pt x="f12" y="f398"/>
                  <a:pt x="f607" y="f102"/>
                </a:cubicBezTo>
                <a:cubicBezTo>
                  <a:pt x="f640" y="f502"/>
                  <a:pt x="f319" y="f27"/>
                  <a:pt x="f355" y="f641"/>
                </a:cubicBezTo>
                <a:cubicBezTo>
                  <a:pt x="f347" y="f402"/>
                  <a:pt x="f312" y="f377"/>
                  <a:pt x="f289" y="f379"/>
                </a:cubicBezTo>
                <a:cubicBezTo>
                  <a:pt x="f642" y="f380"/>
                  <a:pt x="f643" y="f2"/>
                  <a:pt x="f644" y="f2"/>
                </a:cubicBezTo>
                <a:cubicBezTo>
                  <a:pt x="f234" y="f9"/>
                  <a:pt x="f645" y="f417"/>
                  <a:pt x="f253" y="f13"/>
                </a:cubicBezTo>
                <a:cubicBezTo>
                  <a:pt x="f252" y="f23"/>
                  <a:pt x="f50" y="f29"/>
                  <a:pt x="f646" y="f428"/>
                </a:cubicBezTo>
                <a:cubicBezTo>
                  <a:pt x="f46" y="f520"/>
                  <a:pt x="f647" y="f74"/>
                  <a:pt x="f648" y="f74"/>
                </a:cubicBezTo>
                <a:cubicBezTo>
                  <a:pt x="f204" y="f527"/>
                  <a:pt x="f616" y="f521"/>
                  <a:pt x="f192" y="f637"/>
                </a:cubicBezTo>
                <a:cubicBezTo>
                  <a:pt x="f205" y="f34"/>
                  <a:pt x="f602" y="f29"/>
                  <a:pt x="f603" y="f426"/>
                </a:cubicBezTo>
                <a:cubicBezTo>
                  <a:pt x="f648" y="f39"/>
                  <a:pt x="f646" y="f322"/>
                  <a:pt x="f259" y="f19"/>
                </a:cubicBezTo>
                <a:cubicBezTo>
                  <a:pt x="f46" y="f114"/>
                  <a:pt x="f240" y="f423"/>
                  <a:pt x="f205" y="f414"/>
                </a:cubicBezTo>
                <a:cubicBezTo>
                  <a:pt x="f148" y="f414"/>
                  <a:pt x="f190" y="f15"/>
                  <a:pt x="f190" y="f76"/>
                </a:cubicBezTo>
                <a:cubicBezTo>
                  <a:pt x="f649" y="f62"/>
                  <a:pt x="f607" y="f417"/>
                  <a:pt x="f602" y="f62"/>
                </a:cubicBezTo>
                <a:cubicBezTo>
                  <a:pt x="f240" y="f382"/>
                  <a:pt x="f46" y="f395"/>
                  <a:pt x="f259" y="f11"/>
                </a:cubicBezTo>
                <a:cubicBezTo>
                  <a:pt x="f650" y="f382"/>
                  <a:pt x="f235" y="f9"/>
                  <a:pt x="f252" y="f419"/>
                </a:cubicBezTo>
                <a:cubicBezTo>
                  <a:pt x="f235" y="f552"/>
                  <a:pt x="f597" y="f377"/>
                  <a:pt x="f651" y="f377"/>
                </a:cubicBezTo>
                <a:cubicBezTo>
                  <a:pt x="f199" y="f58"/>
                  <a:pt x="f127" y="f58"/>
                  <a:pt x="f602" y="f56"/>
                </a:cubicBezTo>
                <a:cubicBezTo>
                  <a:pt x="f607" y="f45"/>
                  <a:pt x="f649" y="f47"/>
                  <a:pt x="f167" y="f641"/>
                </a:cubicBezTo>
                <a:cubicBezTo>
                  <a:pt x="f40" y="f652"/>
                  <a:pt x="f192" y="f388"/>
                  <a:pt x="f10" y="f390"/>
                </a:cubicBezTo>
                <a:cubicBezTo>
                  <a:pt x="f196" y="f653"/>
                  <a:pt x="f262" y="f366"/>
                  <a:pt x="f654" y="f366"/>
                </a:cubicBezTo>
                <a:cubicBezTo>
                  <a:pt x="f46" y="f384"/>
                  <a:pt x="f608" y="f356"/>
                  <a:pt x="f649" y="f558"/>
                </a:cubicBezTo>
                <a:cubicBezTo>
                  <a:pt x="f172" y="f224"/>
                  <a:pt x="f205" y="f224"/>
                  <a:pt x="f611" y="f655"/>
                </a:cubicBezTo>
                <a:cubicBezTo>
                  <a:pt x="f219" y="f323"/>
                  <a:pt x="f252" y="f357"/>
                  <a:pt x="f599" y="f373"/>
                </a:cubicBezTo>
                <a:cubicBezTo>
                  <a:pt x="f270" y="f368"/>
                  <a:pt x="f656" y="f58"/>
                  <a:pt x="f657" y="f58"/>
                </a:cubicBezTo>
                <a:cubicBezTo>
                  <a:pt x="f658" y="f368"/>
                  <a:pt x="f329" y="f554"/>
                  <a:pt x="f78" y="f659"/>
                </a:cubicBezTo>
                <a:cubicBezTo>
                  <a:pt x="f325" y="f659"/>
                  <a:pt x="f562" y="f357"/>
                  <a:pt x="f562" y="f97"/>
                </a:cubicBezTo>
                <a:cubicBezTo>
                  <a:pt x="f113" y="f324"/>
                  <a:pt x="f63" y="f95"/>
                  <a:pt x="f579" y="f562"/>
                </a:cubicBezTo>
                <a:cubicBezTo>
                  <a:pt x="f660" y="f563"/>
                  <a:pt x="f253" y="f224"/>
                  <a:pt x="f200" y="f321"/>
                </a:cubicBezTo>
                <a:cubicBezTo>
                  <a:pt x="f616" y="f349"/>
                  <a:pt x="f607" y="f588"/>
                  <a:pt x="f618" y="f661"/>
                </a:cubicBezTo>
                <a:cubicBezTo>
                  <a:pt x="f165" y="f562"/>
                  <a:pt x="f163" y="f95"/>
                  <a:pt x="f638" y="f662"/>
                </a:cubicBezTo>
                <a:cubicBezTo>
                  <a:pt x="f663" y="f662"/>
                  <a:pt x="f139" y="f662"/>
                  <a:pt x="f635" y="f94"/>
                </a:cubicBezTo>
                <a:cubicBezTo>
                  <a:pt x="f664" y="f325"/>
                  <a:pt x="f7" y="f80"/>
                  <a:pt x="f7" y="f557"/>
                </a:cubicBezTo>
                <a:cubicBezTo>
                  <a:pt x="f665" y="f565"/>
                  <a:pt x="f666" y="f86"/>
                  <a:pt x="f620" y="f84"/>
                </a:cubicBezTo>
                <a:cubicBezTo>
                  <a:pt x="f667" y="f82"/>
                  <a:pt x="f18" y="f557"/>
                  <a:pt x="f209" y="f343"/>
                </a:cubicBezTo>
                <a:cubicBezTo>
                  <a:pt x="f38" y="f613"/>
                  <a:pt x="f20" y="f668"/>
                  <a:pt x="f26" y="f61"/>
                </a:cubicBezTo>
                <a:cubicBezTo>
                  <a:pt x="f634" y="f113"/>
                  <a:pt x="f135" y="f347"/>
                  <a:pt x="f139" y="f669"/>
                </a:cubicBezTo>
                <a:cubicBezTo>
                  <a:pt x="f670" y="f345"/>
                  <a:pt x="f671" y="f672"/>
                  <a:pt x="f670" y="f673"/>
                </a:cubicBezTo>
                <a:cubicBezTo>
                  <a:pt x="f674" y="f675"/>
                  <a:pt x="f135" y="f675"/>
                  <a:pt x="f133" y="f676"/>
                </a:cubicBezTo>
                <a:cubicBezTo>
                  <a:pt x="f667" y="f677"/>
                  <a:pt x="f20" y="f566"/>
                  <a:pt x="f625" y="f345"/>
                </a:cubicBezTo>
                <a:cubicBezTo>
                  <a:pt x="f678" y="f115"/>
                  <a:pt x="f14" y="f115"/>
                  <a:pt x="f40" y="f110"/>
                </a:cubicBezTo>
                <a:cubicBezTo>
                  <a:pt x="f679" y="f115"/>
                  <a:pt x="f129" y="f109"/>
                  <a:pt x="f12" y="f116"/>
                </a:cubicBezTo>
                <a:cubicBezTo>
                  <a:pt x="f174" y="f329"/>
                  <a:pt x="f165" y="f680"/>
                  <a:pt x="f184" y="f333"/>
                </a:cubicBezTo>
                <a:cubicBezTo>
                  <a:pt x="f681" y="f310"/>
                  <a:pt x="f682" y="f576"/>
                  <a:pt x="f153" y="f683"/>
                </a:cubicBezTo>
                <a:cubicBezTo>
                  <a:pt x="f24" y="f684"/>
                  <a:pt x="f30" y="f685"/>
                  <a:pt x="f636" y="f297"/>
                </a:cubicBezTo>
                <a:cubicBezTo>
                  <a:pt x="f153" y="f297"/>
                  <a:pt x="f20" y="f686"/>
                  <a:pt x="f152" y="f579"/>
                </a:cubicBezTo>
                <a:cubicBezTo>
                  <a:pt x="f687" y="f578"/>
                  <a:pt x="f619" y="f307"/>
                  <a:pt x="f190" y="f688"/>
                </a:cubicBezTo>
                <a:cubicBezTo>
                  <a:pt x="f12" y="f689"/>
                  <a:pt x="f607" y="f675"/>
                  <a:pt x="f690" y="f329"/>
                </a:cubicBezTo>
                <a:cubicBezTo>
                  <a:pt x="f691" y="f329"/>
                  <a:pt x="f205" y="f570"/>
                  <a:pt x="f602" y="f673"/>
                </a:cubicBezTo>
                <a:cubicBezTo>
                  <a:pt x="f691" y="f680"/>
                  <a:pt x="f690" y="f314"/>
                  <a:pt x="f12" y="f587"/>
                </a:cubicBezTo>
                <a:cubicBezTo>
                  <a:pt x="f147" y="f54"/>
                  <a:pt x="f632" y="f65"/>
                  <a:pt x="f631" y="f692"/>
                </a:cubicBezTo>
                <a:cubicBezTo>
                  <a:pt x="f131" y="f286"/>
                  <a:pt x="f625" y="f642"/>
                  <a:pt x="f131" y="f693"/>
                </a:cubicBezTo>
                <a:cubicBezTo>
                  <a:pt x="f16" y="f279"/>
                  <a:pt x="f619" y="f274"/>
                  <a:pt x="f14" y="f694"/>
                </a:cubicBezTo>
                <a:cubicBezTo>
                  <a:pt x="f205" y="f580"/>
                  <a:pt x="f197" y="f576"/>
                  <a:pt x="f243" y="f116"/>
                </a:cubicBezTo>
                <a:cubicBezTo>
                  <a:pt x="f235" y="f321"/>
                  <a:pt x="f695" y="f323"/>
                  <a:pt x="f659" y="f564"/>
                </a:cubicBezTo>
                <a:cubicBezTo>
                  <a:pt x="f562" y="f82"/>
                  <a:pt x="f655" y="f86"/>
                  <a:pt x="f88" y="f343"/>
                </a:cubicBezTo>
                <a:cubicBezTo>
                  <a:pt x="f55" y="f110"/>
                  <a:pt x="f577" y="f341"/>
                  <a:pt x="f54" y="f337"/>
                </a:cubicBezTo>
                <a:cubicBezTo>
                  <a:pt x="f295" y="f696"/>
                  <a:pt x="f697" y="f337"/>
                  <a:pt x="f318" y="f339"/>
                </a:cubicBezTo>
                <a:cubicBezTo>
                  <a:pt x="f660" y="f116"/>
                  <a:pt x="f612" y="f116"/>
                  <a:pt x="f252" y="f672"/>
                </a:cubicBezTo>
                <a:cubicBezTo>
                  <a:pt x="f257" y="f341"/>
                  <a:pt x="f597" y="f676"/>
                  <a:pt x="f50" y="f337"/>
                </a:cubicBezTo>
                <a:cubicBezTo>
                  <a:pt x="f601" y="f696"/>
                  <a:pt x="f698" y="f319"/>
                  <a:pt x="f605" y="f319"/>
                </a:cubicBezTo>
                <a:cubicBezTo>
                  <a:pt x="f699" y="f689"/>
                  <a:pt x="f700" y="f337"/>
                  <a:pt x="f273" y="f571"/>
                </a:cubicBezTo>
                <a:cubicBezTo>
                  <a:pt x="f594" y="f680"/>
                  <a:pt x="f701" y="f688"/>
                  <a:pt x="f599" y="f335"/>
                </a:cubicBezTo>
                <a:cubicBezTo>
                  <a:pt x="f702" y="f314"/>
                  <a:pt x="f654" y="f703"/>
                  <a:pt x="f252" y="f578"/>
                </a:cubicBezTo>
                <a:cubicBezTo>
                  <a:pt x="f702" y="f685"/>
                  <a:pt x="f270" y="f685"/>
                  <a:pt x="f234" y="f303"/>
                </a:cubicBezTo>
                <a:cubicBezTo>
                  <a:pt x="f594" y="f118"/>
                  <a:pt x="f643" y="f307"/>
                  <a:pt x="f584" y="f333"/>
                </a:cubicBezTo>
                <a:cubicBezTo>
                  <a:pt x="f642" y="f312"/>
                  <a:pt x="f704" y="f314"/>
                  <a:pt x="f318" y="f314"/>
                </a:cubicBezTo>
                <a:cubicBezTo>
                  <a:pt x="f583" y="f316"/>
                  <a:pt x="f286" y="f118"/>
                  <a:pt x="f229" y="f705"/>
                </a:cubicBezTo>
                <a:cubicBezTo>
                  <a:pt x="f231" y="f54"/>
                  <a:pt x="f120" y="f575"/>
                  <a:pt x="f643" y="f294"/>
                </a:cubicBezTo>
                <a:cubicBezTo>
                  <a:pt x="f706" y="f586"/>
                  <a:pt x="f707" y="f708"/>
                  <a:pt x="f709" y="f692"/>
                </a:cubicBezTo>
                <a:cubicBezTo>
                  <a:pt x="f271" y="f710"/>
                  <a:pt x="f612" y="f591"/>
                  <a:pt x="f612" y="f584"/>
                </a:cubicBezTo>
                <a:cubicBezTo>
                  <a:pt x="f700" y="f584"/>
                  <a:pt x="f711" y="f693"/>
                  <a:pt x="f712" y="f584"/>
                </a:cubicBezTo>
                <a:cubicBezTo>
                  <a:pt x="f593" y="f642"/>
                  <a:pt x="f713" y="f276"/>
                  <a:pt x="f231" y="f692"/>
                </a:cubicBezTo>
                <a:cubicBezTo>
                  <a:pt x="f704" y="f586"/>
                  <a:pt x="f714" y="f575"/>
                  <a:pt x="f291" y="f578"/>
                </a:cubicBezTo>
                <a:cubicBezTo>
                  <a:pt x="f586" y="f578"/>
                  <a:pt x="f658" y="f303"/>
                  <a:pt x="f580" y="f574"/>
                </a:cubicBezTo>
                <a:cubicBezTo>
                  <a:pt x="f708" y="f686"/>
                  <a:pt x="f692" y="f289"/>
                  <a:pt x="f276" y="f704"/>
                </a:cubicBezTo>
                <a:cubicBezTo>
                  <a:pt x="f585" y="f694"/>
                  <a:pt x="f120" y="f120"/>
                  <a:pt x="f643" y="f283"/>
                </a:cubicBezTo>
                <a:cubicBezTo>
                  <a:pt x="f283" y="f712"/>
                  <a:pt x="f283" y="f715"/>
                  <a:pt x="f52" y="f644"/>
                </a:cubicBezTo>
                <a:cubicBezTo>
                  <a:pt x="f593" y="f644"/>
                  <a:pt x="f274" y="f716"/>
                  <a:pt x="f694" y="f644"/>
                </a:cubicBezTo>
                <a:cubicBezTo>
                  <a:pt x="f293" y="f717"/>
                  <a:pt x="f578" y="f294"/>
                  <a:pt x="f718" y="f316"/>
                </a:cubicBezTo>
                <a:cubicBezTo>
                  <a:pt x="f337" y="f571"/>
                  <a:pt x="f588" y="f55"/>
                  <a:pt x="f359" y="f588"/>
                </a:cubicBezTo>
                <a:cubicBezTo>
                  <a:pt x="f112" y="f587"/>
                  <a:pt x="f316" y="f593"/>
                  <a:pt x="f580" y="f246"/>
                </a:cubicBezTo>
                <a:cubicBezTo>
                  <a:pt x="f660" y="f604"/>
                  <a:pt x="f271" y="f197"/>
                  <a:pt x="f698" y="f691"/>
                </a:cubicBezTo>
                <a:cubicBezTo>
                  <a:pt x="f235" y="f148"/>
                  <a:pt x="f597" y="f172"/>
                  <a:pt x="f250" y="f40"/>
                </a:cubicBezTo>
                <a:cubicBezTo>
                  <a:pt x="f122" y="f618"/>
                  <a:pt x="f250" y="f212"/>
                  <a:pt x="f650" y="f146"/>
                </a:cubicBezTo>
                <a:cubicBezTo>
                  <a:pt x="f235" y="f632"/>
                  <a:pt x="f719" y="f188"/>
                  <a:pt x="f609" y="f720"/>
                </a:cubicBezTo>
                <a:cubicBezTo>
                  <a:pt x="f645" y="f150"/>
                  <a:pt x="f721" y="f12"/>
                  <a:pt x="f657" y="f690"/>
                </a:cubicBezTo>
                <a:cubicBezTo>
                  <a:pt x="f711" y="f608"/>
                  <a:pt x="f67" y="f169"/>
                  <a:pt x="f279" y="f196"/>
                </a:cubicBezTo>
                <a:cubicBezTo>
                  <a:pt x="f584" y="f202"/>
                  <a:pt x="f694" y="f648"/>
                  <a:pt x="f231" y="f240"/>
                </a:cubicBezTo>
                <a:cubicBezTo>
                  <a:pt x="f660" y="f616"/>
                  <a:pt x="f712" y="f148"/>
                  <a:pt x="f644" y="f190"/>
                </a:cubicBezTo>
                <a:cubicBezTo>
                  <a:pt x="f271" y="f722"/>
                  <a:pt x="f234" y="f720"/>
                  <a:pt x="f255" y="f165"/>
                </a:cubicBezTo>
                <a:cubicBezTo>
                  <a:pt x="f270" y="f38"/>
                  <a:pt x="f699" y="f145"/>
                  <a:pt x="f699" y="f35"/>
                </a:cubicBezTo>
                <a:cubicBezTo>
                  <a:pt x="f723" y="f152"/>
                  <a:pt x="f644" y="f152"/>
                  <a:pt x="f715" y="f182"/>
                </a:cubicBezTo>
                <a:cubicBezTo>
                  <a:pt x="f706" y="f625"/>
                  <a:pt x="f717" y="f678"/>
                  <a:pt x="f643" y="f720"/>
                </a:cubicBezTo>
                <a:cubicBezTo>
                  <a:pt x="f713" y="f129"/>
                  <a:pt x="f220" y="f603"/>
                  <a:pt x="f295" y="f611"/>
                </a:cubicBezTo>
                <a:cubicBezTo>
                  <a:pt x="f658" y="f214"/>
                  <a:pt x="f708" y="f14"/>
                  <a:pt x="f692" y="f631"/>
                </a:cubicBezTo>
                <a:cubicBezTo>
                  <a:pt x="f318" y="f633"/>
                  <a:pt x="f704" y="f33"/>
                  <a:pt x="f277" y="f630"/>
                </a:cubicBezTo>
                <a:cubicBezTo>
                  <a:pt x="f591" y="f26"/>
                  <a:pt x="f276" y="f724"/>
                  <a:pt x="f583" y="f639"/>
                </a:cubicBezTo>
                <a:cubicBezTo>
                  <a:pt x="f692" y="f133"/>
                  <a:pt x="f293" y="f634"/>
                  <a:pt x="f586" y="f28"/>
                </a:cubicBezTo>
                <a:cubicBezTo>
                  <a:pt x="f295" y="f20"/>
                  <a:pt x="f299" y="f69"/>
                  <a:pt x="f303" y="f190"/>
                </a:cubicBezTo>
                <a:cubicBezTo>
                  <a:pt x="f578" y="f129"/>
                  <a:pt x="f303" y="f607"/>
                  <a:pt x="f303" y="f205"/>
                </a:cubicBezTo>
                <a:cubicBezTo>
                  <a:pt x="f307" y="f679"/>
                  <a:pt x="f703" y="f720"/>
                  <a:pt x="f587" y="f625"/>
                </a:cubicBezTo>
                <a:cubicBezTo>
                  <a:pt x="f573" y="f20"/>
                  <a:pt x="f305" y="f630"/>
                  <a:pt x="f305" y="f634"/>
                </a:cubicBezTo>
                <a:cubicBezTo>
                  <a:pt x="f305" y="f135"/>
                  <a:pt x="f587" y="f626"/>
                  <a:pt x="f703" y="f666"/>
                </a:cubicBezTo>
                <a:cubicBezTo>
                  <a:pt x="f227" y="f629"/>
                  <a:pt x="f688" y="f620"/>
                  <a:pt x="f63" y="f622"/>
                </a:cubicBezTo>
                <a:cubicBezTo>
                  <a:pt x="f571" y="f182"/>
                  <a:pt x="f337" y="f40"/>
                  <a:pt x="f725" y="f240"/>
                </a:cubicBezTo>
                <a:cubicBezTo>
                  <a:pt x="f305" y="f648"/>
                  <a:pt x="f303" y="f125"/>
                  <a:pt x="f705" y="f199"/>
                </a:cubicBezTo>
                <a:cubicBezTo>
                  <a:pt x="f696" y="f726"/>
                  <a:pt x="f86" y="f118"/>
                  <a:pt x="f652" y="f347"/>
                </a:cubicBezTo>
                <a:cubicBezTo>
                  <a:pt x="f653" y="f303"/>
                  <a:pt x="f390" y="f706"/>
                  <a:pt x="f727" y="f199"/>
                </a:cubicBezTo>
                <a:cubicBezTo>
                  <a:pt x="f564" y="f200"/>
                  <a:pt x="f86" y="f192"/>
                  <a:pt x="f344" y="f632"/>
                </a:cubicBezTo>
                <a:cubicBezTo>
                  <a:pt x="f567" y="f678"/>
                  <a:pt x="f347" y="f687"/>
                  <a:pt x="f112" y="f625"/>
                </a:cubicBezTo>
                <a:cubicBezTo>
                  <a:pt x="f113" y="f184"/>
                  <a:pt x="f344" y="f163"/>
                  <a:pt x="f349" y="f630"/>
                </a:cubicBezTo>
                <a:cubicBezTo>
                  <a:pt x="f350" y="f728"/>
                  <a:pt x="f84" y="f729"/>
                  <a:pt x="f225" y="f184"/>
                </a:cubicBezTo>
                <a:cubicBezTo>
                  <a:pt x="f730" y="f16"/>
                  <a:pt x="f80" y="f14"/>
                  <a:pt x="f326" y="f129"/>
                </a:cubicBezTo>
                <a:cubicBezTo>
                  <a:pt x="f325" y="f731"/>
                  <a:pt x="f355" y="f610"/>
                  <a:pt x="f560" y="f616"/>
                </a:cubicBezTo>
                <a:cubicBezTo>
                  <a:pt x="f324" y="f172"/>
                  <a:pt x="f355" y="f174"/>
                  <a:pt x="f94" y="f16"/>
                </a:cubicBezTo>
                <a:cubicBezTo>
                  <a:pt x="f558" y="f131"/>
                  <a:pt x="f558" y="f681"/>
                  <a:pt x="f355" y="f728"/>
                </a:cubicBezTo>
                <a:cubicBezTo>
                  <a:pt x="f662" y="f153"/>
                  <a:pt x="f560" y="f26"/>
                  <a:pt x="f659" y="f26"/>
                </a:cubicBezTo>
                <a:cubicBezTo>
                  <a:pt x="f361" y="f26"/>
                  <a:pt x="f727" y="f22"/>
                  <a:pt x="f727" y="f732"/>
                </a:cubicBezTo>
                <a:cubicBezTo>
                  <a:pt x="f390" y="f625"/>
                  <a:pt x="f390" y="f212"/>
                  <a:pt x="f733" y="f12"/>
                </a:cubicBezTo>
                <a:cubicBezTo>
                  <a:pt x="f733" y="f691"/>
                  <a:pt x="f653" y="f42"/>
                  <a:pt x="f652" y="f127"/>
                </a:cubicBezTo>
                <a:cubicBezTo>
                  <a:pt x="f734" y="f648"/>
                  <a:pt x="f366" y="f648"/>
                  <a:pt x="f554" y="f648"/>
                </a:cubicBezTo>
                <a:cubicBezTo>
                  <a:pt x="f51" y="f735"/>
                  <a:pt x="f402" y="f243"/>
                  <a:pt x="f49" y="f616"/>
                </a:cubicBezTo>
                <a:cubicBezTo>
                  <a:pt x="f376" y="f172"/>
                  <a:pt x="f56" y="f14"/>
                  <a:pt x="f408" y="f16"/>
                </a:cubicBezTo>
                <a:cubicBezTo>
                  <a:pt x="f377" y="f145"/>
                  <a:pt x="f58" y="f729"/>
                  <a:pt x="f377" y="f630"/>
                </a:cubicBezTo>
                <a:cubicBezTo>
                  <a:pt x="f60" y="f26"/>
                  <a:pt x="f550" y="f724"/>
                  <a:pt x="f530" y="f159"/>
                </a:cubicBezTo>
                <a:cubicBezTo>
                  <a:pt x="f62" y="f143"/>
                  <a:pt x="f471" y="f630"/>
                  <a:pt x="f531" y="f732"/>
                </a:cubicBezTo>
                <a:cubicBezTo>
                  <a:pt x="f395" y="f687"/>
                  <a:pt x="f530" y="f618"/>
                  <a:pt x="f550" y="f205"/>
                </a:cubicBezTo>
                <a:cubicBezTo>
                  <a:pt x="f380" y="f602"/>
                  <a:pt x="f2" y="f602"/>
                  <a:pt x="f9" y="f10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98" name="Freeform 209">
            <a:extLst>
              <a:ext uri="{FF2B5EF4-FFF2-40B4-BE49-F238E27FC236}">
                <a16:creationId xmlns:a16="http://schemas.microsoft.com/office/drawing/2014/main" id="{78BC6290-77DB-0626-EFE0-F3A5737212DB}"/>
              </a:ext>
            </a:extLst>
          </p:cNvPr>
          <p:cNvSpPr/>
          <p:nvPr/>
        </p:nvSpPr>
        <p:spPr>
          <a:xfrm>
            <a:off x="8243892" y="4139260"/>
            <a:ext cx="592138" cy="963613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710"/>
              <a:gd name="f8" fmla="val 1156"/>
              <a:gd name="f9" fmla="val 409"/>
              <a:gd name="f10" fmla="val 299"/>
              <a:gd name="f11" fmla="val 438"/>
              <a:gd name="f12" fmla="val 292"/>
              <a:gd name="f13" fmla="val 462"/>
              <a:gd name="f14" fmla="val 281"/>
              <a:gd name="f15" fmla="val 484"/>
              <a:gd name="f16" fmla="val 265"/>
              <a:gd name="f17" fmla="val 508"/>
              <a:gd name="f18" fmla="val 247"/>
              <a:gd name="f19" fmla="val 532"/>
              <a:gd name="f20" fmla="val 229"/>
              <a:gd name="f21" fmla="val 549"/>
              <a:gd name="f22" fmla="val 204"/>
              <a:gd name="f23" fmla="val 550"/>
              <a:gd name="f24" fmla="val 201"/>
              <a:gd name="f25" fmla="val 556"/>
              <a:gd name="f26" fmla="val 561"/>
              <a:gd name="f27" fmla="val 521"/>
              <a:gd name="f28" fmla="val 245"/>
              <a:gd name="f29" fmla="val 479"/>
              <a:gd name="f30" fmla="val 285"/>
              <a:gd name="f31" fmla="val 421"/>
              <a:gd name="f32" fmla="val 302"/>
              <a:gd name="f33" fmla="val 445"/>
              <a:gd name="f34" fmla="val 468"/>
              <a:gd name="f35" fmla="val 296"/>
              <a:gd name="f36" fmla="val 490"/>
              <a:gd name="f37" fmla="val 287"/>
              <a:gd name="f38" fmla="val 529"/>
              <a:gd name="f39" fmla="val 273"/>
              <a:gd name="f40" fmla="val 565"/>
              <a:gd name="f41" fmla="val 252"/>
              <a:gd name="f42" fmla="val 598"/>
              <a:gd name="f43" fmla="val 227"/>
              <a:gd name="f44" fmla="val 613"/>
              <a:gd name="f45" fmla="val 215"/>
              <a:gd name="f46" fmla="val 622"/>
              <a:gd name="f47" fmla="val 200"/>
              <a:gd name="f48" fmla="val 626"/>
              <a:gd name="f49" fmla="val 182"/>
              <a:gd name="f50" fmla="val 629"/>
              <a:gd name="f51" fmla="val 166"/>
              <a:gd name="f52" fmla="val 637"/>
              <a:gd name="f53" fmla="val 158"/>
              <a:gd name="f54" fmla="val 649"/>
              <a:gd name="f55" fmla="val 157"/>
              <a:gd name="f56" fmla="val 664"/>
              <a:gd name="f57" fmla="val 155"/>
              <a:gd name="f58" fmla="val 677"/>
              <a:gd name="f59" fmla="val 165"/>
              <a:gd name="f60" fmla="val 679"/>
              <a:gd name="f61" fmla="val 179"/>
              <a:gd name="f62" fmla="val 681"/>
              <a:gd name="f63" fmla="val 194"/>
              <a:gd name="f64" fmla="val 672"/>
              <a:gd name="f65" fmla="val 208"/>
              <a:gd name="f66" fmla="val 657"/>
              <a:gd name="f67" fmla="val 209"/>
              <a:gd name="f68" fmla="val 633"/>
              <a:gd name="f69" fmla="val 210"/>
              <a:gd name="f70" fmla="val 615"/>
              <a:gd name="f71" fmla="val 222"/>
              <a:gd name="f72" fmla="val 597"/>
              <a:gd name="f73" fmla="val 236"/>
              <a:gd name="f74" fmla="val 272"/>
              <a:gd name="f75" fmla="val 497"/>
              <a:gd name="f76" fmla="val 298"/>
              <a:gd name="f77" fmla="val 437"/>
              <a:gd name="f78" fmla="val 310"/>
              <a:gd name="f79" fmla="val 440"/>
              <a:gd name="f80" fmla="val 444"/>
              <a:gd name="f81" fmla="val 448"/>
              <a:gd name="f82" fmla="val 311"/>
              <a:gd name="f83" fmla="val 452"/>
              <a:gd name="f84" fmla="val 456"/>
              <a:gd name="f85" fmla="val 459"/>
              <a:gd name="f86" fmla="val 495"/>
              <a:gd name="f87" fmla="val 309"/>
              <a:gd name="f88" fmla="val 530"/>
              <a:gd name="f89" fmla="val 300"/>
              <a:gd name="f90" fmla="val 563"/>
              <a:gd name="f91" fmla="val 577"/>
              <a:gd name="f92" fmla="val 587"/>
              <a:gd name="f93" fmla="val 271"/>
              <a:gd name="f94" fmla="val 594"/>
              <a:gd name="f95" fmla="val 257"/>
              <a:gd name="f96" fmla="val 602"/>
              <a:gd name="f97" fmla="val 242"/>
              <a:gd name="f98" fmla="val 621"/>
              <a:gd name="f99" fmla="val 241"/>
              <a:gd name="f100" fmla="val 630"/>
              <a:gd name="f101" fmla="val 255"/>
              <a:gd name="f102" fmla="val 634"/>
              <a:gd name="f103" fmla="val 263"/>
              <a:gd name="f104" fmla="val 270"/>
              <a:gd name="f105" fmla="val 277"/>
              <a:gd name="f106" fmla="val 625"/>
              <a:gd name="f107" fmla="val 284"/>
              <a:gd name="f108" fmla="val 618"/>
              <a:gd name="f109" fmla="val 288"/>
              <a:gd name="f110" fmla="val 610"/>
              <a:gd name="f111" fmla="val 286"/>
              <a:gd name="f112" fmla="val 595"/>
              <a:gd name="f113" fmla="val 283"/>
              <a:gd name="f114" fmla="val 581"/>
              <a:gd name="f115" fmla="val 568"/>
              <a:gd name="f116" fmla="val 290"/>
              <a:gd name="f117" fmla="val 516"/>
              <a:gd name="f118" fmla="val 312"/>
              <a:gd name="f119" fmla="val 486"/>
              <a:gd name="f120" fmla="val 316"/>
              <a:gd name="f121" fmla="val 435"/>
              <a:gd name="f122" fmla="val 320"/>
              <a:gd name="f123" fmla="val 450"/>
              <a:gd name="f124" fmla="val 324"/>
              <a:gd name="f125" fmla="val 464"/>
              <a:gd name="f126" fmla="val 327"/>
              <a:gd name="f127" fmla="val 514"/>
              <a:gd name="f128" fmla="val 336"/>
              <a:gd name="f129" fmla="val 564"/>
              <a:gd name="f130" fmla="val 332"/>
              <a:gd name="f131" fmla="val 614"/>
              <a:gd name="f132" fmla="val 321"/>
              <a:gd name="f133" fmla="val 648"/>
              <a:gd name="f134" fmla="val 305"/>
              <a:gd name="f135" fmla="val 659"/>
              <a:gd name="f136" fmla="val 289"/>
              <a:gd name="f137" fmla="val 670"/>
              <a:gd name="f138" fmla="val 275"/>
              <a:gd name="f139" fmla="val 689"/>
              <a:gd name="f140" fmla="val 701"/>
              <a:gd name="f141" fmla="val 708"/>
              <a:gd name="f142" fmla="val 294"/>
              <a:gd name="f143" fmla="val 307"/>
              <a:gd name="f144" fmla="val 705"/>
              <a:gd name="f145" fmla="val 317"/>
              <a:gd name="f146" fmla="val 699"/>
              <a:gd name="f147" fmla="val 687"/>
              <a:gd name="f148" fmla="val 334"/>
              <a:gd name="f149" fmla="val 330"/>
              <a:gd name="f150" fmla="val 326"/>
              <a:gd name="f151" fmla="val 593"/>
              <a:gd name="f152" fmla="val 331"/>
              <a:gd name="f153" fmla="val 538"/>
              <a:gd name="f154" fmla="val 341"/>
              <a:gd name="f155" fmla="val 342"/>
              <a:gd name="f156" fmla="val 430"/>
              <a:gd name="f157" fmla="val 325"/>
              <a:gd name="f158" fmla="val 429"/>
              <a:gd name="f159" fmla="val 426"/>
              <a:gd name="f160" fmla="val 333"/>
              <a:gd name="f161" fmla="val 339"/>
              <a:gd name="f162" fmla="val 344"/>
              <a:gd name="f163" fmla="val 491"/>
              <a:gd name="f164" fmla="val 354"/>
              <a:gd name="f165" fmla="val 519"/>
              <a:gd name="f166" fmla="val 359"/>
              <a:gd name="f167" fmla="val 548"/>
              <a:gd name="f168" fmla="val 362"/>
              <a:gd name="f169" fmla="val 566"/>
              <a:gd name="f170" fmla="val 363"/>
              <a:gd name="f171" fmla="val 582"/>
              <a:gd name="f172" fmla="val 596"/>
              <a:gd name="f173" fmla="val 348"/>
              <a:gd name="f174" fmla="val 343"/>
              <a:gd name="f175" fmla="val 611"/>
              <a:gd name="f176" fmla="val 617"/>
              <a:gd name="f177" fmla="val 346"/>
              <a:gd name="f178" fmla="val 623"/>
              <a:gd name="f179" fmla="val 349"/>
              <a:gd name="f180" fmla="val 627"/>
              <a:gd name="f181" fmla="val 356"/>
              <a:gd name="f182" fmla="val 631"/>
              <a:gd name="f183" fmla="val 370"/>
              <a:gd name="f184" fmla="val 377"/>
              <a:gd name="f185" fmla="val 619"/>
              <a:gd name="f186" fmla="val 381"/>
              <a:gd name="f187" fmla="val 612"/>
              <a:gd name="f188" fmla="val 386"/>
              <a:gd name="f189" fmla="val 604"/>
              <a:gd name="f190" fmla="val 380"/>
              <a:gd name="f191" fmla="val 585"/>
              <a:gd name="f192" fmla="val 371"/>
              <a:gd name="f193" fmla="val 572"/>
              <a:gd name="f194" fmla="val 368"/>
              <a:gd name="f195" fmla="val 557"/>
              <a:gd name="f196" fmla="val 367"/>
              <a:gd name="f197" fmla="val 364"/>
              <a:gd name="f198" fmla="val 420"/>
              <a:gd name="f199" fmla="val 328"/>
              <a:gd name="f200" fmla="val 419"/>
              <a:gd name="f201" fmla="val 418"/>
              <a:gd name="f202" fmla="val 415"/>
              <a:gd name="f203" fmla="val 422"/>
              <a:gd name="f204" fmla="val 428"/>
              <a:gd name="f205" fmla="val 434"/>
              <a:gd name="f206" fmla="val 480"/>
              <a:gd name="f207" fmla="val 533"/>
              <a:gd name="f208" fmla="val 402"/>
              <a:gd name="f209" fmla="val 590"/>
              <a:gd name="f210" fmla="val 608"/>
              <a:gd name="f211" fmla="val 641"/>
              <a:gd name="f212" fmla="val 405"/>
              <a:gd name="f213" fmla="val 652"/>
              <a:gd name="f214" fmla="val 399"/>
              <a:gd name="f215" fmla="val 663"/>
              <a:gd name="f216" fmla="val 400"/>
              <a:gd name="f217" fmla="val 408"/>
              <a:gd name="f218" fmla="val 680"/>
              <a:gd name="f219" fmla="val 683"/>
              <a:gd name="f220" fmla="val 436"/>
              <a:gd name="f221" fmla="val 674"/>
              <a:gd name="f222" fmla="val 455"/>
              <a:gd name="f223" fmla="val 650"/>
              <a:gd name="f224" fmla="val 461"/>
              <a:gd name="f225" fmla="val 636"/>
              <a:gd name="f226" fmla="val 447"/>
              <a:gd name="f227" fmla="val 432"/>
              <a:gd name="f228" fmla="val 606"/>
              <a:gd name="f229" fmla="val 425"/>
              <a:gd name="f230" fmla="val 526"/>
              <a:gd name="f231" fmla="val 407"/>
              <a:gd name="f232" fmla="val 383"/>
              <a:gd name="f233" fmla="val 423"/>
              <a:gd name="f234" fmla="val 347"/>
              <a:gd name="f235" fmla="val 427"/>
              <a:gd name="f236" fmla="val 353"/>
              <a:gd name="f237" fmla="val 431"/>
              <a:gd name="f238" fmla="val 358"/>
              <a:gd name="f239" fmla="val 385"/>
              <a:gd name="f240" fmla="val 515"/>
              <a:gd name="f241" fmla="val 544"/>
              <a:gd name="f242" fmla="val 433"/>
              <a:gd name="f243" fmla="val 560"/>
              <a:gd name="f244" fmla="val 569"/>
              <a:gd name="f245" fmla="val 442"/>
              <a:gd name="f246" fmla="val 588"/>
              <a:gd name="f247" fmla="val 584"/>
              <a:gd name="f248" fmla="val 457"/>
              <a:gd name="f249" fmla="val 465"/>
              <a:gd name="f250" fmla="val 574"/>
              <a:gd name="f251" fmla="val 470"/>
              <a:gd name="f252" fmla="val 467"/>
              <a:gd name="f253" fmla="val 552"/>
              <a:gd name="f254" fmla="val 463"/>
              <a:gd name="f255" fmla="val 458"/>
              <a:gd name="f256" fmla="val 541"/>
              <a:gd name="f257" fmla="val 473"/>
              <a:gd name="f258" fmla="val 406"/>
              <a:gd name="f259" fmla="val 335"/>
              <a:gd name="f260" fmla="val 413"/>
              <a:gd name="f261" fmla="val 424"/>
              <a:gd name="f262" fmla="val 376"/>
              <a:gd name="f263" fmla="val 395"/>
              <a:gd name="f264" fmla="val 460"/>
              <a:gd name="f265" fmla="val 489"/>
              <a:gd name="f266" fmla="val 520"/>
              <a:gd name="f267" fmla="val 537"/>
              <a:gd name="f268" fmla="val 494"/>
              <a:gd name="f269" fmla="val 501"/>
              <a:gd name="f270" fmla="val 578"/>
              <a:gd name="f271" fmla="val 499"/>
              <a:gd name="f272" fmla="val 589"/>
              <a:gd name="f273" fmla="val 498"/>
              <a:gd name="f274" fmla="val 502"/>
              <a:gd name="f275" fmla="val 511"/>
              <a:gd name="f276" fmla="val 609"/>
              <a:gd name="f277" fmla="val 605"/>
              <a:gd name="f278" fmla="val 599"/>
              <a:gd name="f279" fmla="val 591"/>
              <a:gd name="f280" fmla="val 580"/>
              <a:gd name="f281" fmla="val 551"/>
              <a:gd name="f282" fmla="val 546"/>
              <a:gd name="f283" fmla="val 535"/>
              <a:gd name="f284" fmla="val 477"/>
              <a:gd name="f285" fmla="val 416"/>
              <a:gd name="f286" fmla="val 412"/>
              <a:gd name="f287" fmla="val 366"/>
              <a:gd name="f288" fmla="val 401"/>
              <a:gd name="f289" fmla="val 403"/>
              <a:gd name="f290" fmla="val 414"/>
              <a:gd name="f291" fmla="val 454"/>
              <a:gd name="f292" fmla="val 476"/>
              <a:gd name="f293" fmla="val 487"/>
              <a:gd name="f294" fmla="val 505"/>
              <a:gd name="f295" fmla="val 507"/>
              <a:gd name="f296" fmla="val 509"/>
              <a:gd name="f297" fmla="val 510"/>
              <a:gd name="f298" fmla="val 517"/>
              <a:gd name="f299" fmla="val 522"/>
              <a:gd name="f300" fmla="val 527"/>
              <a:gd name="f301" fmla="val 488"/>
              <a:gd name="f302" fmla="val 523"/>
              <a:gd name="f303" fmla="val 518"/>
              <a:gd name="f304" fmla="val 492"/>
              <a:gd name="f305" fmla="val 466"/>
              <a:gd name="f306" fmla="val 392"/>
              <a:gd name="f307" fmla="val 351"/>
              <a:gd name="f308" fmla="val 391"/>
              <a:gd name="f309" fmla="val 393"/>
              <a:gd name="f310" fmla="val 388"/>
              <a:gd name="f311" fmla="val 397"/>
              <a:gd name="f312" fmla="val 443"/>
              <a:gd name="f313" fmla="val 539"/>
              <a:gd name="f314" fmla="val 558"/>
              <a:gd name="f315" fmla="val 453"/>
              <a:gd name="f316" fmla="val 600"/>
              <a:gd name="f317" fmla="val 439"/>
              <a:gd name="f318" fmla="val 592"/>
              <a:gd name="f319" fmla="val 441"/>
              <a:gd name="f320" fmla="val 562"/>
              <a:gd name="f321" fmla="val 471"/>
              <a:gd name="f322" fmla="val 384"/>
              <a:gd name="f323" fmla="val 382"/>
              <a:gd name="f324" fmla="val 378"/>
              <a:gd name="f325" fmla="val 375"/>
              <a:gd name="f326" fmla="val 373"/>
              <a:gd name="f327" fmla="val 512"/>
              <a:gd name="f328" fmla="val 417"/>
              <a:gd name="f329" fmla="val 536"/>
              <a:gd name="f330" fmla="val 410"/>
              <a:gd name="f331" fmla="val 547"/>
              <a:gd name="f332" fmla="val 542"/>
              <a:gd name="f333" fmla="val 374"/>
              <a:gd name="f334" fmla="val 506"/>
              <a:gd name="f335" fmla="val 379"/>
              <a:gd name="f336" fmla="val 390"/>
              <a:gd name="f337" fmla="val 372"/>
              <a:gd name="f338" fmla="val 345"/>
              <a:gd name="f339" fmla="val 398"/>
              <a:gd name="f340" fmla="val 340"/>
              <a:gd name="f341" fmla="val 553"/>
              <a:gd name="f342" fmla="val 571"/>
              <a:gd name="f343" fmla="val 607"/>
              <a:gd name="f344" fmla="val 329"/>
              <a:gd name="f345" fmla="val 318"/>
              <a:gd name="f346" fmla="val 314"/>
              <a:gd name="f347" fmla="val 576"/>
              <a:gd name="f348" fmla="val 559"/>
              <a:gd name="f349" fmla="val 540"/>
              <a:gd name="f350" fmla="val 338"/>
              <a:gd name="f351" fmla="val 411"/>
              <a:gd name="f352" fmla="val 357"/>
              <a:gd name="f353" fmla="val 355"/>
              <a:gd name="f354" fmla="val 352"/>
              <a:gd name="f355" fmla="val 361"/>
              <a:gd name="f356" fmla="val 315"/>
              <a:gd name="f357" fmla="val 301"/>
              <a:gd name="f358" fmla="val 478"/>
              <a:gd name="f359" fmla="val 306"/>
              <a:gd name="f360" fmla="val 504"/>
              <a:gd name="f361" fmla="val 524"/>
              <a:gd name="f362" fmla="val 279"/>
              <a:gd name="f363" fmla="val 266"/>
              <a:gd name="f364" fmla="val 493"/>
              <a:gd name="f365" fmla="val 449"/>
              <a:gd name="f366" fmla="val 303"/>
              <a:gd name="f367" fmla="val 404"/>
              <a:gd name="f368" fmla="val 193"/>
              <a:gd name="f369" fmla="val 117"/>
              <a:gd name="f370" fmla="val 72"/>
              <a:gd name="f371" fmla="val 755"/>
              <a:gd name="f372" fmla="val 40"/>
              <a:gd name="f373" fmla="val 845"/>
              <a:gd name="f374" fmla="val 26"/>
              <a:gd name="f375" fmla="val 937"/>
              <a:gd name="f376" fmla="val 32"/>
              <a:gd name="f377" fmla="val 1031"/>
              <a:gd name="f378" fmla="val 35"/>
              <a:gd name="f379" fmla="val 1071"/>
              <a:gd name="f380" fmla="val 41"/>
              <a:gd name="f381" fmla="val 1111"/>
              <a:gd name="f382" fmla="val 45"/>
              <a:gd name="f383" fmla="val 1152"/>
              <a:gd name="f384" fmla="val 1153"/>
              <a:gd name="f385" fmla="val 34"/>
              <a:gd name="f386" fmla="val 1155"/>
              <a:gd name="f387" fmla="val 23"/>
              <a:gd name="f388" fmla="val 1141"/>
              <a:gd name="f389" fmla="val 20"/>
              <a:gd name="f390" fmla="val 1126"/>
              <a:gd name="f391" fmla="val 18"/>
              <a:gd name="f392" fmla="val 998"/>
              <a:gd name="f393" fmla="val 8"/>
              <a:gd name="f394" fmla="val 886"/>
              <a:gd name="f395" fmla="val 776"/>
              <a:gd name="f396" fmla="val 65"/>
              <a:gd name="f397" fmla="val 696"/>
              <a:gd name="f398" fmla="val 103"/>
              <a:gd name="f399" fmla="val 150"/>
              <a:gd name="f400" fmla="val 196"/>
              <a:gd name="f401" fmla="val 483"/>
              <a:gd name="f402" fmla="val 250"/>
              <a:gd name="f403" fmla="val 323"/>
              <a:gd name="f404" fmla="val 251"/>
              <a:gd name="f405" fmla="val 232"/>
              <a:gd name="f406" fmla="val 219"/>
              <a:gd name="f407" fmla="val 197"/>
              <a:gd name="f408" fmla="val 190"/>
              <a:gd name="f409" fmla="val 389"/>
              <a:gd name="f410" fmla="val 175"/>
              <a:gd name="f411" fmla="val 168"/>
              <a:gd name="f412" fmla="val 167"/>
              <a:gd name="f413" fmla="val 172"/>
              <a:gd name="f414" fmla="val 185"/>
              <a:gd name="f415" fmla="val 350"/>
              <a:gd name="f416" fmla="val 258"/>
              <a:gd name="f417" fmla="val 282"/>
              <a:gd name="f418" fmla="val 308"/>
              <a:gd name="f419" fmla="val 140"/>
              <a:gd name="f420" fmla="val 122"/>
              <a:gd name="f421" fmla="val 108"/>
              <a:gd name="f422" fmla="val 95"/>
              <a:gd name="f423" fmla="val 90"/>
              <a:gd name="f424" fmla="val 85"/>
              <a:gd name="f425" fmla="val 91"/>
              <a:gd name="f426" fmla="val 268"/>
              <a:gd name="f427" fmla="val 262"/>
              <a:gd name="f428" fmla="val 116"/>
              <a:gd name="f429" fmla="val 256"/>
              <a:gd name="f430" fmla="val 131"/>
              <a:gd name="f431" fmla="val 260"/>
              <a:gd name="f432" fmla="val 138"/>
              <a:gd name="f433" fmla="val 233"/>
              <a:gd name="f434" fmla="val 322"/>
              <a:gd name="f435" fmla="val 365"/>
              <a:gd name="f436" fmla="val 280"/>
              <a:gd name="f437" fmla="val 304"/>
              <a:gd name="f438" fmla="val 254"/>
              <a:gd name="f439" fmla="val 216"/>
              <a:gd name="f440" fmla="val 278"/>
              <a:gd name="f441" fmla="val 178"/>
              <a:gd name="f442" fmla="val 276"/>
              <a:gd name="f443" fmla="val 269"/>
              <a:gd name="f444" fmla="val 171"/>
              <a:gd name="f445" fmla="val 238"/>
              <a:gd name="f446" fmla="val 181"/>
              <a:gd name="f447" fmla="val 235"/>
              <a:gd name="f448" fmla="val 192"/>
              <a:gd name="f449" fmla="val 202"/>
              <a:gd name="f450" fmla="val 237"/>
              <a:gd name="f451" fmla="val 206"/>
              <a:gd name="f452" fmla="val 249"/>
              <a:gd name="f453" fmla="val 212"/>
              <a:gd name="f454" fmla="val 264"/>
              <a:gd name="f455" fmla="val 274"/>
              <a:gd name="f456" fmla="val 313"/>
              <a:gd name="f457" fmla="val 244"/>
              <a:gd name="f458" fmla="val 224"/>
              <a:gd name="f459" fmla="val 169"/>
              <a:gd name="f460" fmla="val 198"/>
              <a:gd name="f461" fmla="val 147"/>
              <a:gd name="f462" fmla="val 195"/>
              <a:gd name="f463" fmla="val 133"/>
              <a:gd name="f464" fmla="val 124"/>
              <a:gd name="f465" fmla="val 127"/>
              <a:gd name="f466" fmla="val 164"/>
              <a:gd name="f467" fmla="val 130"/>
              <a:gd name="f468" fmla="val 143"/>
              <a:gd name="f469" fmla="val 141"/>
              <a:gd name="f470" fmla="val 144"/>
              <a:gd name="f471" fmla="val 145"/>
              <a:gd name="f472" fmla="val 191"/>
              <a:gd name="f473" fmla="val 225"/>
              <a:gd name="f474" fmla="val 261"/>
              <a:gd name="f475" fmla="val 291"/>
              <a:gd name="f476" fmla="val 214"/>
              <a:gd name="f477" fmla="val 203"/>
              <a:gd name="f478" fmla="val 240"/>
              <a:gd name="f479" fmla="val 226"/>
              <a:gd name="f480" fmla="val 187"/>
              <a:gd name="f481" fmla="val 176"/>
              <a:gd name="f482" fmla="val 149"/>
              <a:gd name="f483" fmla="val 151"/>
              <a:gd name="f484" fmla="val 246"/>
              <a:gd name="f485" fmla="val 152"/>
              <a:gd name="f486" fmla="val 253"/>
              <a:gd name="f487" fmla="val 161"/>
              <a:gd name="f488" fmla="val 173"/>
              <a:gd name="f489" fmla="val 189"/>
              <a:gd name="f490" fmla="val 248"/>
              <a:gd name="f491" fmla="val 297"/>
              <a:gd name="f492" fmla="val 293"/>
              <a:gd name="f493" fmla="val 239"/>
              <a:gd name="f494" fmla="val 105"/>
              <a:gd name="f495" fmla="val 94"/>
              <a:gd name="f496" fmla="val 86"/>
              <a:gd name="f497" fmla="val 71"/>
              <a:gd name="f498" fmla="val 59"/>
              <a:gd name="f499" fmla="val 48"/>
              <a:gd name="f500" fmla="val 43"/>
              <a:gd name="f501" fmla="val 49"/>
              <a:gd name="f502" fmla="val 54"/>
              <a:gd name="f503" fmla="val 68"/>
              <a:gd name="f504" fmla="val 81"/>
              <a:gd name="f505" fmla="val 104"/>
              <a:gd name="f506" fmla="val 125"/>
              <a:gd name="f507" fmla="val 295"/>
              <a:gd name="f508" fmla="val 220"/>
              <a:gd name="f509" fmla="val 319"/>
              <a:gd name="f510" fmla="val 159"/>
              <a:gd name="f511" fmla="val 123"/>
              <a:gd name="f512" fmla="val 99"/>
              <a:gd name="f513" fmla="val 87"/>
              <a:gd name="f514" fmla="val 88"/>
              <a:gd name="f515" fmla="val 89"/>
              <a:gd name="f516" fmla="val 109"/>
              <a:gd name="f517" fmla="val 115"/>
              <a:gd name="f518" fmla="val 120"/>
              <a:gd name="f519" fmla="val 135"/>
              <a:gd name="f520" fmla="val 205"/>
              <a:gd name="f521" fmla="val 369"/>
              <a:gd name="f522" fmla="val 156"/>
              <a:gd name="f523" fmla="val 82"/>
              <a:gd name="f524" fmla="val 60"/>
              <a:gd name="f525" fmla="val 39"/>
              <a:gd name="f526" fmla="val 29"/>
              <a:gd name="f527" fmla="val 15"/>
              <a:gd name="f528" fmla="val 42"/>
              <a:gd name="f529" fmla="val 44"/>
              <a:gd name="f530" fmla="val 46"/>
              <a:gd name="f531" fmla="val 228"/>
              <a:gd name="f532" fmla="val 218"/>
              <a:gd name="f533" fmla="val 162"/>
              <a:gd name="f534" fmla="val 110"/>
              <a:gd name="f535" fmla="val 77"/>
              <a:gd name="f536" fmla="val 67"/>
              <a:gd name="f537" fmla="val 70"/>
              <a:gd name="f538" fmla="val 79"/>
              <a:gd name="f539" fmla="val 100"/>
              <a:gd name="f540" fmla="val 107"/>
              <a:gd name="f541" fmla="val 128"/>
              <a:gd name="f542" fmla="val 387"/>
              <a:gd name="f543" fmla="val 394"/>
              <a:gd name="f544" fmla="val 93"/>
              <a:gd name="f545" fmla="val 76"/>
              <a:gd name="f546" fmla="val 58"/>
              <a:gd name="f547" fmla="val 38"/>
              <a:gd name="f548" fmla="val 24"/>
              <a:gd name="f549" fmla="val 12"/>
              <a:gd name="f550" fmla="val 10"/>
              <a:gd name="f551" fmla="val 500"/>
              <a:gd name="f552" fmla="val 16"/>
              <a:gd name="f553" fmla="val 30"/>
              <a:gd name="f554" fmla="val 56"/>
              <a:gd name="f555" fmla="val 61"/>
              <a:gd name="f556" fmla="val 69"/>
              <a:gd name="f557" fmla="val 83"/>
              <a:gd name="f558" fmla="val 396"/>
              <a:gd name="f559" fmla="val 230"/>
              <a:gd name="f560" fmla="val 188"/>
              <a:gd name="f561" fmla="val 148"/>
              <a:gd name="f562" fmla="val 137"/>
              <a:gd name="f563" fmla="val 475"/>
              <a:gd name="f564" fmla="val 112"/>
              <a:gd name="f565" fmla="val 485"/>
              <a:gd name="f566" fmla="val 92"/>
              <a:gd name="f567" fmla="val 496"/>
              <a:gd name="f568" fmla="val 121"/>
              <a:gd name="f569" fmla="val 481"/>
              <a:gd name="f570" fmla="val 136"/>
              <a:gd name="f571" fmla="val 146"/>
              <a:gd name="f572" fmla="val 160"/>
              <a:gd name="f573" fmla="val 543"/>
              <a:gd name="f574" fmla="val 119"/>
              <a:gd name="f575" fmla="val 106"/>
              <a:gd name="f576" fmla="val 75"/>
              <a:gd name="f577" fmla="val 601"/>
              <a:gd name="f578" fmla="val 78"/>
              <a:gd name="f579" fmla="val 616"/>
              <a:gd name="f580" fmla="val 113"/>
              <a:gd name="f581" fmla="val 118"/>
              <a:gd name="f582" fmla="val 583"/>
              <a:gd name="f583" fmla="val 267"/>
              <a:gd name="f584" fmla="val 217"/>
              <a:gd name="f585" fmla="val 184"/>
              <a:gd name="f586" fmla="val 177"/>
              <a:gd name="f587" fmla="val 154"/>
              <a:gd name="f588" fmla="val 531"/>
              <a:gd name="f589" fmla="val 221"/>
              <a:gd name="f590" fmla="val 446"/>
              <a:gd name="f591" fmla="+- 0 0 -90"/>
              <a:gd name="f592" fmla="*/ f4 1 710"/>
              <a:gd name="f593" fmla="*/ f5 1 1156"/>
              <a:gd name="f594" fmla="val f6"/>
              <a:gd name="f595" fmla="val f7"/>
              <a:gd name="f596" fmla="val f8"/>
              <a:gd name="f597" fmla="*/ f591 f0 1"/>
              <a:gd name="f598" fmla="+- f596 0 f594"/>
              <a:gd name="f599" fmla="+- f595 0 f594"/>
              <a:gd name="f600" fmla="*/ f597 1 f3"/>
              <a:gd name="f601" fmla="*/ f599 1 710"/>
              <a:gd name="f602" fmla="*/ f598 1 1156"/>
              <a:gd name="f603" fmla="*/ 561 f599 1"/>
              <a:gd name="f604" fmla="*/ 201 f598 1"/>
              <a:gd name="f605" fmla="*/ 626 f599 1"/>
              <a:gd name="f606" fmla="*/ 182 f598 1"/>
              <a:gd name="f607" fmla="*/ 597 f599 1"/>
              <a:gd name="f608" fmla="*/ 236 f598 1"/>
              <a:gd name="f609" fmla="*/ 563 f599 1"/>
              <a:gd name="f610" fmla="*/ 287 f598 1"/>
              <a:gd name="f611" fmla="*/ 610 f599 1"/>
              <a:gd name="f612" fmla="*/ 286 f598 1"/>
              <a:gd name="f613" fmla="*/ 614 f599 1"/>
              <a:gd name="f614" fmla="*/ 321 f598 1"/>
              <a:gd name="f615" fmla="*/ 677 f599 1"/>
              <a:gd name="f616" fmla="*/ 330 f598 1"/>
              <a:gd name="f617" fmla="*/ 464 f599 1"/>
              <a:gd name="f618" fmla="*/ 344 f598 1"/>
              <a:gd name="f619" fmla="*/ 629 f599 1"/>
              <a:gd name="f620" fmla="*/ 362 f598 1"/>
              <a:gd name="f621" fmla="*/ 420 f599 1"/>
              <a:gd name="f622" fmla="*/ 328 f598 1"/>
              <a:gd name="f623" fmla="*/ 641 f599 1"/>
              <a:gd name="f624" fmla="*/ 405 f598 1"/>
              <a:gd name="f625" fmla="*/ 587 f599 1"/>
              <a:gd name="f626" fmla="*/ 421 f598 1"/>
              <a:gd name="f627" fmla="*/ 560 f599 1"/>
              <a:gd name="f628" fmla="*/ 429 f598 1"/>
              <a:gd name="f629" fmla="*/ 549 f599 1"/>
              <a:gd name="f630" fmla="*/ 458 f598 1"/>
              <a:gd name="f631" fmla="*/ 437 f599 1"/>
              <a:gd name="f632" fmla="*/ 395 f598 1"/>
              <a:gd name="f633" fmla="*/ 605 f599 1"/>
              <a:gd name="f634" fmla="*/ 538 f598 1"/>
              <a:gd name="f635" fmla="*/ 412 f599 1"/>
              <a:gd name="f636" fmla="*/ 366 f598 1"/>
              <a:gd name="f637" fmla="*/ 491 f599 1"/>
              <a:gd name="f638" fmla="*/ 487 f598 1"/>
              <a:gd name="f639" fmla="*/ 467 f599 1"/>
              <a:gd name="f640" fmla="*/ 509 f598 1"/>
              <a:gd name="f641" fmla="*/ 434 f599 1"/>
              <a:gd name="f642" fmla="*/ 521 f598 1"/>
              <a:gd name="f643" fmla="*/ 441 f599 1"/>
              <a:gd name="f644" fmla="*/ 582 f598 1"/>
              <a:gd name="f645" fmla="*/ 377 f599 1"/>
              <a:gd name="f646" fmla="*/ 375 f598 1"/>
              <a:gd name="f647" fmla="*/ 392 f599 1"/>
              <a:gd name="f648" fmla="*/ 548 f598 1"/>
              <a:gd name="f649" fmla="*/ 379 f599 1"/>
              <a:gd name="f650" fmla="*/ 342 f598 1"/>
              <a:gd name="f651" fmla="*/ 364 f599 1"/>
              <a:gd name="f652" fmla="*/ 571 f598 1"/>
              <a:gd name="f653" fmla="*/ 334 f599 1"/>
              <a:gd name="f654" fmla="*/ 520 f598 1"/>
              <a:gd name="f655" fmla="*/ 305 f599 1"/>
              <a:gd name="f656" fmla="*/ 450 f598 1"/>
              <a:gd name="f657" fmla="*/ 275 f599 1"/>
              <a:gd name="f658" fmla="*/ 486 f598 1"/>
              <a:gd name="f659" fmla="*/ 72 f599 1"/>
              <a:gd name="f660" fmla="*/ 755 f598 1"/>
              <a:gd name="f661" fmla="*/ 18 f599 1"/>
              <a:gd name="f662" fmla="*/ 1111 f598 1"/>
              <a:gd name="f663" fmla="*/ 323 f599 1"/>
              <a:gd name="f664" fmla="*/ 355 f598 1"/>
              <a:gd name="f665" fmla="*/ 175 f599 1"/>
              <a:gd name="f666" fmla="*/ 384 f598 1"/>
              <a:gd name="f667" fmla="*/ 258 f599 1"/>
              <a:gd name="f668" fmla="*/ 363 f598 1"/>
              <a:gd name="f669" fmla="*/ 314 f598 1"/>
              <a:gd name="f670" fmla="*/ 138 f599 1"/>
              <a:gd name="f671" fmla="*/ 273 f598 1"/>
              <a:gd name="f672" fmla="*/ 365 f599 1"/>
              <a:gd name="f673" fmla="*/ 322 f598 1"/>
              <a:gd name="f674" fmla="*/ 167 f599 1"/>
              <a:gd name="f675" fmla="*/ 258 f598 1"/>
              <a:gd name="f676" fmla="*/ 359 f599 1"/>
              <a:gd name="f677" fmla="*/ 313 f598 1"/>
              <a:gd name="f678" fmla="*/ 127 f599 1"/>
              <a:gd name="f679" fmla="*/ 164 f598 1"/>
              <a:gd name="f680" fmla="*/ 355 f599 1"/>
              <a:gd name="f681" fmla="*/ 305 f598 1"/>
              <a:gd name="f682" fmla="*/ 226 f599 1"/>
              <a:gd name="f683" fmla="*/ 190 f598 1"/>
              <a:gd name="f684" fmla="*/ 264 f599 1"/>
              <a:gd name="f685" fmla="*/ 214 f598 1"/>
              <a:gd name="f686" fmla="*/ 257 f599 1"/>
              <a:gd name="f687" fmla="*/ 141 f598 1"/>
              <a:gd name="f688" fmla="*/ 263 f599 1"/>
              <a:gd name="f689" fmla="*/ 81 f598 1"/>
              <a:gd name="f690" fmla="*/ 345 f599 1"/>
              <a:gd name="f691" fmla="*/ 248 f598 1"/>
              <a:gd name="f692" fmla="*/ 311 f599 1"/>
              <a:gd name="f693" fmla="*/ 88 f598 1"/>
              <a:gd name="f694" fmla="*/ 367 f599 1"/>
              <a:gd name="f695" fmla="*/ 274 f598 1"/>
              <a:gd name="f696" fmla="*/ 327 f599 1"/>
              <a:gd name="f697" fmla="*/ 39 f598 1"/>
              <a:gd name="f698" fmla="*/ 371 f599 1"/>
              <a:gd name="f699" fmla="*/ 46 f598 1"/>
              <a:gd name="f700" fmla="*/ 376 f599 1"/>
              <a:gd name="f701" fmla="*/ 218 f598 1"/>
              <a:gd name="f702" fmla="*/ 418 f599 1"/>
              <a:gd name="f703" fmla="*/ 79 f598 1"/>
              <a:gd name="f704" fmla="*/ 388 f599 1"/>
              <a:gd name="f705" fmla="*/ 473 f599 1"/>
              <a:gd name="f706" fmla="*/ 10 f598 1"/>
              <a:gd name="f707" fmla="*/ 396 f599 1"/>
              <a:gd name="f708" fmla="*/ 272 f598 1"/>
              <a:gd name="f709" fmla="*/ 461 f599 1"/>
              <a:gd name="f710" fmla="*/ 148 f598 1"/>
              <a:gd name="f711" fmla="*/ 499 f599 1"/>
              <a:gd name="f712" fmla="*/ 133 f598 1"/>
              <a:gd name="f713" fmla="*/ 527 f599 1"/>
              <a:gd name="f714" fmla="*/ 131 f598 1"/>
              <a:gd name="f715" fmla="*/ 601 f599 1"/>
              <a:gd name="f716" fmla="*/ 118 f598 1"/>
              <a:gd name="f717" fmla="*/ 409 f599 1"/>
              <a:gd name="f718" fmla="*/ 285 f598 1"/>
              <a:gd name="f719" fmla="*/ 580 f599 1"/>
              <a:gd name="f720" fmla="*/ 155 f598 1"/>
              <a:gd name="f721" fmla="*/ 421 f599 1"/>
              <a:gd name="f722" fmla="*/ 281 f598 1"/>
              <a:gd name="f723" fmla="+- f600 0 f1"/>
              <a:gd name="f724" fmla="*/ f603 1 710"/>
              <a:gd name="f725" fmla="*/ f604 1 1156"/>
              <a:gd name="f726" fmla="*/ f605 1 710"/>
              <a:gd name="f727" fmla="*/ f606 1 1156"/>
              <a:gd name="f728" fmla="*/ f607 1 710"/>
              <a:gd name="f729" fmla="*/ f608 1 1156"/>
              <a:gd name="f730" fmla="*/ f609 1 710"/>
              <a:gd name="f731" fmla="*/ f610 1 1156"/>
              <a:gd name="f732" fmla="*/ f611 1 710"/>
              <a:gd name="f733" fmla="*/ f612 1 1156"/>
              <a:gd name="f734" fmla="*/ f613 1 710"/>
              <a:gd name="f735" fmla="*/ f614 1 1156"/>
              <a:gd name="f736" fmla="*/ f615 1 710"/>
              <a:gd name="f737" fmla="*/ f616 1 1156"/>
              <a:gd name="f738" fmla="*/ f617 1 710"/>
              <a:gd name="f739" fmla="*/ f618 1 1156"/>
              <a:gd name="f740" fmla="*/ f619 1 710"/>
              <a:gd name="f741" fmla="*/ f620 1 1156"/>
              <a:gd name="f742" fmla="*/ f621 1 710"/>
              <a:gd name="f743" fmla="*/ f622 1 1156"/>
              <a:gd name="f744" fmla="*/ f623 1 710"/>
              <a:gd name="f745" fmla="*/ f624 1 1156"/>
              <a:gd name="f746" fmla="*/ f625 1 710"/>
              <a:gd name="f747" fmla="*/ f626 1 1156"/>
              <a:gd name="f748" fmla="*/ f627 1 710"/>
              <a:gd name="f749" fmla="*/ f628 1 1156"/>
              <a:gd name="f750" fmla="*/ f629 1 710"/>
              <a:gd name="f751" fmla="*/ f630 1 1156"/>
              <a:gd name="f752" fmla="*/ f631 1 710"/>
              <a:gd name="f753" fmla="*/ f632 1 1156"/>
              <a:gd name="f754" fmla="*/ f633 1 710"/>
              <a:gd name="f755" fmla="*/ f634 1 1156"/>
              <a:gd name="f756" fmla="*/ f635 1 710"/>
              <a:gd name="f757" fmla="*/ f636 1 1156"/>
              <a:gd name="f758" fmla="*/ f637 1 710"/>
              <a:gd name="f759" fmla="*/ f638 1 1156"/>
              <a:gd name="f760" fmla="*/ f639 1 710"/>
              <a:gd name="f761" fmla="*/ f640 1 1156"/>
              <a:gd name="f762" fmla="*/ f641 1 710"/>
              <a:gd name="f763" fmla="*/ f642 1 1156"/>
              <a:gd name="f764" fmla="*/ f643 1 710"/>
              <a:gd name="f765" fmla="*/ f644 1 1156"/>
              <a:gd name="f766" fmla="*/ f645 1 710"/>
              <a:gd name="f767" fmla="*/ f646 1 1156"/>
              <a:gd name="f768" fmla="*/ f647 1 710"/>
              <a:gd name="f769" fmla="*/ f648 1 1156"/>
              <a:gd name="f770" fmla="*/ f649 1 710"/>
              <a:gd name="f771" fmla="*/ f650 1 1156"/>
              <a:gd name="f772" fmla="*/ f651 1 710"/>
              <a:gd name="f773" fmla="*/ f652 1 1156"/>
              <a:gd name="f774" fmla="*/ f653 1 710"/>
              <a:gd name="f775" fmla="*/ f654 1 1156"/>
              <a:gd name="f776" fmla="*/ f655 1 710"/>
              <a:gd name="f777" fmla="*/ f656 1 1156"/>
              <a:gd name="f778" fmla="*/ f657 1 710"/>
              <a:gd name="f779" fmla="*/ f658 1 1156"/>
              <a:gd name="f780" fmla="*/ f659 1 710"/>
              <a:gd name="f781" fmla="*/ f660 1 1156"/>
              <a:gd name="f782" fmla="*/ f661 1 710"/>
              <a:gd name="f783" fmla="*/ f662 1 1156"/>
              <a:gd name="f784" fmla="*/ f663 1 710"/>
              <a:gd name="f785" fmla="*/ f664 1 1156"/>
              <a:gd name="f786" fmla="*/ f665 1 710"/>
              <a:gd name="f787" fmla="*/ f666 1 1156"/>
              <a:gd name="f788" fmla="*/ f667 1 710"/>
              <a:gd name="f789" fmla="*/ f668 1 1156"/>
              <a:gd name="f790" fmla="*/ f669 1 1156"/>
              <a:gd name="f791" fmla="*/ f670 1 710"/>
              <a:gd name="f792" fmla="*/ f671 1 1156"/>
              <a:gd name="f793" fmla="*/ f672 1 710"/>
              <a:gd name="f794" fmla="*/ f673 1 1156"/>
              <a:gd name="f795" fmla="*/ f674 1 710"/>
              <a:gd name="f796" fmla="*/ f675 1 1156"/>
              <a:gd name="f797" fmla="*/ f676 1 710"/>
              <a:gd name="f798" fmla="*/ f677 1 1156"/>
              <a:gd name="f799" fmla="*/ f678 1 710"/>
              <a:gd name="f800" fmla="*/ f679 1 1156"/>
              <a:gd name="f801" fmla="*/ f680 1 710"/>
              <a:gd name="f802" fmla="*/ f681 1 1156"/>
              <a:gd name="f803" fmla="*/ f682 1 710"/>
              <a:gd name="f804" fmla="*/ f683 1 1156"/>
              <a:gd name="f805" fmla="*/ f684 1 710"/>
              <a:gd name="f806" fmla="*/ f685 1 1156"/>
              <a:gd name="f807" fmla="*/ f686 1 710"/>
              <a:gd name="f808" fmla="*/ f687 1 1156"/>
              <a:gd name="f809" fmla="*/ f688 1 710"/>
              <a:gd name="f810" fmla="*/ f689 1 1156"/>
              <a:gd name="f811" fmla="*/ f690 1 710"/>
              <a:gd name="f812" fmla="*/ f691 1 1156"/>
              <a:gd name="f813" fmla="*/ f692 1 710"/>
              <a:gd name="f814" fmla="*/ f693 1 1156"/>
              <a:gd name="f815" fmla="*/ f694 1 710"/>
              <a:gd name="f816" fmla="*/ f695 1 1156"/>
              <a:gd name="f817" fmla="*/ f696 1 710"/>
              <a:gd name="f818" fmla="*/ f697 1 1156"/>
              <a:gd name="f819" fmla="*/ f698 1 710"/>
              <a:gd name="f820" fmla="*/ f699 1 1156"/>
              <a:gd name="f821" fmla="*/ f700 1 710"/>
              <a:gd name="f822" fmla="*/ f701 1 1156"/>
              <a:gd name="f823" fmla="*/ f702 1 710"/>
              <a:gd name="f824" fmla="*/ f703 1 1156"/>
              <a:gd name="f825" fmla="*/ f704 1 710"/>
              <a:gd name="f826" fmla="*/ f705 1 710"/>
              <a:gd name="f827" fmla="*/ f706 1 1156"/>
              <a:gd name="f828" fmla="*/ f707 1 710"/>
              <a:gd name="f829" fmla="*/ f708 1 1156"/>
              <a:gd name="f830" fmla="*/ f709 1 710"/>
              <a:gd name="f831" fmla="*/ f710 1 1156"/>
              <a:gd name="f832" fmla="*/ f711 1 710"/>
              <a:gd name="f833" fmla="*/ f712 1 1156"/>
              <a:gd name="f834" fmla="*/ f713 1 710"/>
              <a:gd name="f835" fmla="*/ f714 1 1156"/>
              <a:gd name="f836" fmla="*/ f715 1 710"/>
              <a:gd name="f837" fmla="*/ f716 1 1156"/>
              <a:gd name="f838" fmla="*/ f717 1 710"/>
              <a:gd name="f839" fmla="*/ f718 1 1156"/>
              <a:gd name="f840" fmla="*/ f719 1 710"/>
              <a:gd name="f841" fmla="*/ f720 1 1156"/>
              <a:gd name="f842" fmla="*/ f721 1 710"/>
              <a:gd name="f843" fmla="*/ f722 1 1156"/>
              <a:gd name="f844" fmla="*/ 0 1 f601"/>
              <a:gd name="f845" fmla="*/ f595 1 f601"/>
              <a:gd name="f846" fmla="*/ 0 1 f602"/>
              <a:gd name="f847" fmla="*/ f596 1 f602"/>
              <a:gd name="f848" fmla="*/ f724 1 f601"/>
              <a:gd name="f849" fmla="*/ f725 1 f602"/>
              <a:gd name="f850" fmla="*/ f726 1 f601"/>
              <a:gd name="f851" fmla="*/ f727 1 f602"/>
              <a:gd name="f852" fmla="*/ f728 1 f601"/>
              <a:gd name="f853" fmla="*/ f729 1 f602"/>
              <a:gd name="f854" fmla="*/ f730 1 f601"/>
              <a:gd name="f855" fmla="*/ f731 1 f602"/>
              <a:gd name="f856" fmla="*/ f732 1 f601"/>
              <a:gd name="f857" fmla="*/ f733 1 f602"/>
              <a:gd name="f858" fmla="*/ f734 1 f601"/>
              <a:gd name="f859" fmla="*/ f735 1 f602"/>
              <a:gd name="f860" fmla="*/ f736 1 f601"/>
              <a:gd name="f861" fmla="*/ f737 1 f602"/>
              <a:gd name="f862" fmla="*/ f738 1 f601"/>
              <a:gd name="f863" fmla="*/ f739 1 f602"/>
              <a:gd name="f864" fmla="*/ f740 1 f601"/>
              <a:gd name="f865" fmla="*/ f741 1 f602"/>
              <a:gd name="f866" fmla="*/ f742 1 f601"/>
              <a:gd name="f867" fmla="*/ f743 1 f602"/>
              <a:gd name="f868" fmla="*/ f744 1 f601"/>
              <a:gd name="f869" fmla="*/ f745 1 f602"/>
              <a:gd name="f870" fmla="*/ f746 1 f601"/>
              <a:gd name="f871" fmla="*/ f747 1 f602"/>
              <a:gd name="f872" fmla="*/ f748 1 f601"/>
              <a:gd name="f873" fmla="*/ f749 1 f602"/>
              <a:gd name="f874" fmla="*/ f750 1 f601"/>
              <a:gd name="f875" fmla="*/ f751 1 f602"/>
              <a:gd name="f876" fmla="*/ f752 1 f601"/>
              <a:gd name="f877" fmla="*/ f753 1 f602"/>
              <a:gd name="f878" fmla="*/ f754 1 f601"/>
              <a:gd name="f879" fmla="*/ f755 1 f602"/>
              <a:gd name="f880" fmla="*/ f756 1 f601"/>
              <a:gd name="f881" fmla="*/ f757 1 f602"/>
              <a:gd name="f882" fmla="*/ f758 1 f601"/>
              <a:gd name="f883" fmla="*/ f759 1 f602"/>
              <a:gd name="f884" fmla="*/ f760 1 f601"/>
              <a:gd name="f885" fmla="*/ f761 1 f602"/>
              <a:gd name="f886" fmla="*/ f762 1 f601"/>
              <a:gd name="f887" fmla="*/ f763 1 f602"/>
              <a:gd name="f888" fmla="*/ f764 1 f601"/>
              <a:gd name="f889" fmla="*/ f765 1 f602"/>
              <a:gd name="f890" fmla="*/ f766 1 f601"/>
              <a:gd name="f891" fmla="*/ f767 1 f602"/>
              <a:gd name="f892" fmla="*/ f768 1 f601"/>
              <a:gd name="f893" fmla="*/ f769 1 f602"/>
              <a:gd name="f894" fmla="*/ f770 1 f601"/>
              <a:gd name="f895" fmla="*/ f771 1 f602"/>
              <a:gd name="f896" fmla="*/ f772 1 f601"/>
              <a:gd name="f897" fmla="*/ f773 1 f602"/>
              <a:gd name="f898" fmla="*/ f774 1 f601"/>
              <a:gd name="f899" fmla="*/ f775 1 f602"/>
              <a:gd name="f900" fmla="*/ f776 1 f601"/>
              <a:gd name="f901" fmla="*/ f777 1 f602"/>
              <a:gd name="f902" fmla="*/ f778 1 f601"/>
              <a:gd name="f903" fmla="*/ f779 1 f602"/>
              <a:gd name="f904" fmla="*/ f780 1 f601"/>
              <a:gd name="f905" fmla="*/ f781 1 f602"/>
              <a:gd name="f906" fmla="*/ f782 1 f601"/>
              <a:gd name="f907" fmla="*/ f783 1 f602"/>
              <a:gd name="f908" fmla="*/ f784 1 f601"/>
              <a:gd name="f909" fmla="*/ f785 1 f602"/>
              <a:gd name="f910" fmla="*/ f786 1 f601"/>
              <a:gd name="f911" fmla="*/ f787 1 f602"/>
              <a:gd name="f912" fmla="*/ f788 1 f601"/>
              <a:gd name="f913" fmla="*/ f789 1 f602"/>
              <a:gd name="f914" fmla="*/ f790 1 f602"/>
              <a:gd name="f915" fmla="*/ f791 1 f601"/>
              <a:gd name="f916" fmla="*/ f792 1 f602"/>
              <a:gd name="f917" fmla="*/ f793 1 f601"/>
              <a:gd name="f918" fmla="*/ f794 1 f602"/>
              <a:gd name="f919" fmla="*/ f795 1 f601"/>
              <a:gd name="f920" fmla="*/ f796 1 f602"/>
              <a:gd name="f921" fmla="*/ f797 1 f601"/>
              <a:gd name="f922" fmla="*/ f798 1 f602"/>
              <a:gd name="f923" fmla="*/ f799 1 f601"/>
              <a:gd name="f924" fmla="*/ f800 1 f602"/>
              <a:gd name="f925" fmla="*/ f801 1 f601"/>
              <a:gd name="f926" fmla="*/ f802 1 f602"/>
              <a:gd name="f927" fmla="*/ f803 1 f601"/>
              <a:gd name="f928" fmla="*/ f804 1 f602"/>
              <a:gd name="f929" fmla="*/ f805 1 f601"/>
              <a:gd name="f930" fmla="*/ f806 1 f602"/>
              <a:gd name="f931" fmla="*/ f807 1 f601"/>
              <a:gd name="f932" fmla="*/ f808 1 f602"/>
              <a:gd name="f933" fmla="*/ f809 1 f601"/>
              <a:gd name="f934" fmla="*/ f810 1 f602"/>
              <a:gd name="f935" fmla="*/ f811 1 f601"/>
              <a:gd name="f936" fmla="*/ f812 1 f602"/>
              <a:gd name="f937" fmla="*/ f813 1 f601"/>
              <a:gd name="f938" fmla="*/ f814 1 f602"/>
              <a:gd name="f939" fmla="*/ f815 1 f601"/>
              <a:gd name="f940" fmla="*/ f816 1 f602"/>
              <a:gd name="f941" fmla="*/ f817 1 f601"/>
              <a:gd name="f942" fmla="*/ f818 1 f602"/>
              <a:gd name="f943" fmla="*/ f819 1 f601"/>
              <a:gd name="f944" fmla="*/ f820 1 f602"/>
              <a:gd name="f945" fmla="*/ f821 1 f601"/>
              <a:gd name="f946" fmla="*/ f822 1 f602"/>
              <a:gd name="f947" fmla="*/ f823 1 f601"/>
              <a:gd name="f948" fmla="*/ f824 1 f602"/>
              <a:gd name="f949" fmla="*/ f825 1 f601"/>
              <a:gd name="f950" fmla="*/ f826 1 f601"/>
              <a:gd name="f951" fmla="*/ f827 1 f602"/>
              <a:gd name="f952" fmla="*/ f828 1 f601"/>
              <a:gd name="f953" fmla="*/ f829 1 f602"/>
              <a:gd name="f954" fmla="*/ f830 1 f601"/>
              <a:gd name="f955" fmla="*/ f831 1 f602"/>
              <a:gd name="f956" fmla="*/ f832 1 f601"/>
              <a:gd name="f957" fmla="*/ f833 1 f602"/>
              <a:gd name="f958" fmla="*/ f834 1 f601"/>
              <a:gd name="f959" fmla="*/ f835 1 f602"/>
              <a:gd name="f960" fmla="*/ f836 1 f601"/>
              <a:gd name="f961" fmla="*/ f837 1 f602"/>
              <a:gd name="f962" fmla="*/ f838 1 f601"/>
              <a:gd name="f963" fmla="*/ f839 1 f602"/>
              <a:gd name="f964" fmla="*/ f840 1 f601"/>
              <a:gd name="f965" fmla="*/ f841 1 f602"/>
              <a:gd name="f966" fmla="*/ f842 1 f601"/>
              <a:gd name="f967" fmla="*/ f843 1 f602"/>
              <a:gd name="f968" fmla="*/ f844 f592 1"/>
              <a:gd name="f969" fmla="*/ f845 f592 1"/>
              <a:gd name="f970" fmla="*/ f847 f593 1"/>
              <a:gd name="f971" fmla="*/ f846 f593 1"/>
              <a:gd name="f972" fmla="*/ f848 f592 1"/>
              <a:gd name="f973" fmla="*/ f849 f593 1"/>
              <a:gd name="f974" fmla="*/ f850 f592 1"/>
              <a:gd name="f975" fmla="*/ f851 f593 1"/>
              <a:gd name="f976" fmla="*/ f852 f592 1"/>
              <a:gd name="f977" fmla="*/ f853 f593 1"/>
              <a:gd name="f978" fmla="*/ f854 f592 1"/>
              <a:gd name="f979" fmla="*/ f855 f593 1"/>
              <a:gd name="f980" fmla="*/ f856 f592 1"/>
              <a:gd name="f981" fmla="*/ f857 f593 1"/>
              <a:gd name="f982" fmla="*/ f858 f592 1"/>
              <a:gd name="f983" fmla="*/ f859 f593 1"/>
              <a:gd name="f984" fmla="*/ f860 f592 1"/>
              <a:gd name="f985" fmla="*/ f861 f593 1"/>
              <a:gd name="f986" fmla="*/ f862 f592 1"/>
              <a:gd name="f987" fmla="*/ f863 f593 1"/>
              <a:gd name="f988" fmla="*/ f864 f592 1"/>
              <a:gd name="f989" fmla="*/ f865 f593 1"/>
              <a:gd name="f990" fmla="*/ f866 f592 1"/>
              <a:gd name="f991" fmla="*/ f867 f593 1"/>
              <a:gd name="f992" fmla="*/ f868 f592 1"/>
              <a:gd name="f993" fmla="*/ f869 f593 1"/>
              <a:gd name="f994" fmla="*/ f870 f592 1"/>
              <a:gd name="f995" fmla="*/ f871 f593 1"/>
              <a:gd name="f996" fmla="*/ f872 f592 1"/>
              <a:gd name="f997" fmla="*/ f873 f593 1"/>
              <a:gd name="f998" fmla="*/ f874 f592 1"/>
              <a:gd name="f999" fmla="*/ f875 f593 1"/>
              <a:gd name="f1000" fmla="*/ f876 f592 1"/>
              <a:gd name="f1001" fmla="*/ f877 f593 1"/>
              <a:gd name="f1002" fmla="*/ f878 f592 1"/>
              <a:gd name="f1003" fmla="*/ f879 f593 1"/>
              <a:gd name="f1004" fmla="*/ f880 f592 1"/>
              <a:gd name="f1005" fmla="*/ f881 f593 1"/>
              <a:gd name="f1006" fmla="*/ f882 f592 1"/>
              <a:gd name="f1007" fmla="*/ f883 f593 1"/>
              <a:gd name="f1008" fmla="*/ f884 f592 1"/>
              <a:gd name="f1009" fmla="*/ f885 f593 1"/>
              <a:gd name="f1010" fmla="*/ f886 f592 1"/>
              <a:gd name="f1011" fmla="*/ f887 f593 1"/>
              <a:gd name="f1012" fmla="*/ f888 f592 1"/>
              <a:gd name="f1013" fmla="*/ f889 f593 1"/>
              <a:gd name="f1014" fmla="*/ f890 f592 1"/>
              <a:gd name="f1015" fmla="*/ f891 f593 1"/>
              <a:gd name="f1016" fmla="*/ f892 f592 1"/>
              <a:gd name="f1017" fmla="*/ f893 f593 1"/>
              <a:gd name="f1018" fmla="*/ f894 f592 1"/>
              <a:gd name="f1019" fmla="*/ f895 f593 1"/>
              <a:gd name="f1020" fmla="*/ f896 f592 1"/>
              <a:gd name="f1021" fmla="*/ f897 f593 1"/>
              <a:gd name="f1022" fmla="*/ f898 f592 1"/>
              <a:gd name="f1023" fmla="*/ f899 f593 1"/>
              <a:gd name="f1024" fmla="*/ f900 f592 1"/>
              <a:gd name="f1025" fmla="*/ f901 f593 1"/>
              <a:gd name="f1026" fmla="*/ f902 f592 1"/>
              <a:gd name="f1027" fmla="*/ f903 f593 1"/>
              <a:gd name="f1028" fmla="*/ f904 f592 1"/>
              <a:gd name="f1029" fmla="*/ f905 f593 1"/>
              <a:gd name="f1030" fmla="*/ f906 f592 1"/>
              <a:gd name="f1031" fmla="*/ f907 f593 1"/>
              <a:gd name="f1032" fmla="*/ f908 f592 1"/>
              <a:gd name="f1033" fmla="*/ f909 f593 1"/>
              <a:gd name="f1034" fmla="*/ f910 f592 1"/>
              <a:gd name="f1035" fmla="*/ f911 f593 1"/>
              <a:gd name="f1036" fmla="*/ f912 f592 1"/>
              <a:gd name="f1037" fmla="*/ f913 f593 1"/>
              <a:gd name="f1038" fmla="*/ f914 f593 1"/>
              <a:gd name="f1039" fmla="*/ f915 f592 1"/>
              <a:gd name="f1040" fmla="*/ f916 f593 1"/>
              <a:gd name="f1041" fmla="*/ f917 f592 1"/>
              <a:gd name="f1042" fmla="*/ f918 f593 1"/>
              <a:gd name="f1043" fmla="*/ f919 f592 1"/>
              <a:gd name="f1044" fmla="*/ f920 f593 1"/>
              <a:gd name="f1045" fmla="*/ f921 f592 1"/>
              <a:gd name="f1046" fmla="*/ f922 f593 1"/>
              <a:gd name="f1047" fmla="*/ f923 f592 1"/>
              <a:gd name="f1048" fmla="*/ f924 f593 1"/>
              <a:gd name="f1049" fmla="*/ f925 f592 1"/>
              <a:gd name="f1050" fmla="*/ f926 f593 1"/>
              <a:gd name="f1051" fmla="*/ f927 f592 1"/>
              <a:gd name="f1052" fmla="*/ f928 f593 1"/>
              <a:gd name="f1053" fmla="*/ f929 f592 1"/>
              <a:gd name="f1054" fmla="*/ f930 f593 1"/>
              <a:gd name="f1055" fmla="*/ f931 f592 1"/>
              <a:gd name="f1056" fmla="*/ f932 f593 1"/>
              <a:gd name="f1057" fmla="*/ f933 f592 1"/>
              <a:gd name="f1058" fmla="*/ f934 f593 1"/>
              <a:gd name="f1059" fmla="*/ f935 f592 1"/>
              <a:gd name="f1060" fmla="*/ f936 f593 1"/>
              <a:gd name="f1061" fmla="*/ f937 f592 1"/>
              <a:gd name="f1062" fmla="*/ f938 f593 1"/>
              <a:gd name="f1063" fmla="*/ f939 f592 1"/>
              <a:gd name="f1064" fmla="*/ f940 f593 1"/>
              <a:gd name="f1065" fmla="*/ f941 f592 1"/>
              <a:gd name="f1066" fmla="*/ f942 f593 1"/>
              <a:gd name="f1067" fmla="*/ f943 f592 1"/>
              <a:gd name="f1068" fmla="*/ f944 f593 1"/>
              <a:gd name="f1069" fmla="*/ f945 f592 1"/>
              <a:gd name="f1070" fmla="*/ f946 f593 1"/>
              <a:gd name="f1071" fmla="*/ f947 f592 1"/>
              <a:gd name="f1072" fmla="*/ f948 f593 1"/>
              <a:gd name="f1073" fmla="*/ f949 f592 1"/>
              <a:gd name="f1074" fmla="*/ f950 f592 1"/>
              <a:gd name="f1075" fmla="*/ f951 f593 1"/>
              <a:gd name="f1076" fmla="*/ f952 f592 1"/>
              <a:gd name="f1077" fmla="*/ f953 f593 1"/>
              <a:gd name="f1078" fmla="*/ f954 f592 1"/>
              <a:gd name="f1079" fmla="*/ f955 f593 1"/>
              <a:gd name="f1080" fmla="*/ f956 f592 1"/>
              <a:gd name="f1081" fmla="*/ f957 f593 1"/>
              <a:gd name="f1082" fmla="*/ f958 f592 1"/>
              <a:gd name="f1083" fmla="*/ f959 f593 1"/>
              <a:gd name="f1084" fmla="*/ f960 f592 1"/>
              <a:gd name="f1085" fmla="*/ f961 f593 1"/>
              <a:gd name="f1086" fmla="*/ f962 f592 1"/>
              <a:gd name="f1087" fmla="*/ f963 f593 1"/>
              <a:gd name="f1088" fmla="*/ f964 f592 1"/>
              <a:gd name="f1089" fmla="*/ f965 f593 1"/>
              <a:gd name="f1090" fmla="*/ f966 f592 1"/>
              <a:gd name="f1091" fmla="*/ f967 f59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23">
                <a:pos x="f972" y="f973"/>
              </a:cxn>
              <a:cxn ang="f723">
                <a:pos x="f974" y="f975"/>
              </a:cxn>
              <a:cxn ang="f723">
                <a:pos x="f976" y="f977"/>
              </a:cxn>
              <a:cxn ang="f723">
                <a:pos x="f978" y="f979"/>
              </a:cxn>
              <a:cxn ang="f723">
                <a:pos x="f980" y="f981"/>
              </a:cxn>
              <a:cxn ang="f723">
                <a:pos x="f982" y="f983"/>
              </a:cxn>
              <a:cxn ang="f723">
                <a:pos x="f984" y="f985"/>
              </a:cxn>
              <a:cxn ang="f723">
                <a:pos x="f986" y="f987"/>
              </a:cxn>
              <a:cxn ang="f723">
                <a:pos x="f988" y="f989"/>
              </a:cxn>
              <a:cxn ang="f723">
                <a:pos x="f990" y="f991"/>
              </a:cxn>
              <a:cxn ang="f723">
                <a:pos x="f992" y="f993"/>
              </a:cxn>
              <a:cxn ang="f723">
                <a:pos x="f994" y="f995"/>
              </a:cxn>
              <a:cxn ang="f723">
                <a:pos x="f996" y="f997"/>
              </a:cxn>
              <a:cxn ang="f723">
                <a:pos x="f998" y="f999"/>
              </a:cxn>
              <a:cxn ang="f723">
                <a:pos x="f1000" y="f1001"/>
              </a:cxn>
              <a:cxn ang="f723">
                <a:pos x="f1002" y="f1003"/>
              </a:cxn>
              <a:cxn ang="f723">
                <a:pos x="f1004" y="f1005"/>
              </a:cxn>
              <a:cxn ang="f723">
                <a:pos x="f1006" y="f1007"/>
              </a:cxn>
              <a:cxn ang="f723">
                <a:pos x="f1008" y="f1009"/>
              </a:cxn>
              <a:cxn ang="f723">
                <a:pos x="f1010" y="f1011"/>
              </a:cxn>
              <a:cxn ang="f723">
                <a:pos x="f1012" y="f1013"/>
              </a:cxn>
              <a:cxn ang="f723">
                <a:pos x="f1014" y="f1015"/>
              </a:cxn>
              <a:cxn ang="f723">
                <a:pos x="f1016" y="f1017"/>
              </a:cxn>
              <a:cxn ang="f723">
                <a:pos x="f1018" y="f1019"/>
              </a:cxn>
              <a:cxn ang="f723">
                <a:pos x="f1020" y="f1021"/>
              </a:cxn>
              <a:cxn ang="f723">
                <a:pos x="f1022" y="f1023"/>
              </a:cxn>
              <a:cxn ang="f723">
                <a:pos x="f1024" y="f1025"/>
              </a:cxn>
              <a:cxn ang="f723">
                <a:pos x="f1026" y="f1027"/>
              </a:cxn>
              <a:cxn ang="f723">
                <a:pos x="f1028" y="f1029"/>
              </a:cxn>
              <a:cxn ang="f723">
                <a:pos x="f1030" y="f1031"/>
              </a:cxn>
              <a:cxn ang="f723">
                <a:pos x="f1032" y="f1033"/>
              </a:cxn>
              <a:cxn ang="f723">
                <a:pos x="f1034" y="f1035"/>
              </a:cxn>
              <a:cxn ang="f723">
                <a:pos x="f1036" y="f1037"/>
              </a:cxn>
              <a:cxn ang="f723">
                <a:pos x="f1034" y="f1038"/>
              </a:cxn>
              <a:cxn ang="f723">
                <a:pos x="f1039" y="f1040"/>
              </a:cxn>
              <a:cxn ang="f723">
                <a:pos x="f1041" y="f1042"/>
              </a:cxn>
              <a:cxn ang="f723">
                <a:pos x="f1043" y="f1044"/>
              </a:cxn>
              <a:cxn ang="f723">
                <a:pos x="f1045" y="f1046"/>
              </a:cxn>
              <a:cxn ang="f723">
                <a:pos x="f1047" y="f1048"/>
              </a:cxn>
              <a:cxn ang="f723">
                <a:pos x="f1049" y="f1050"/>
              </a:cxn>
              <a:cxn ang="f723">
                <a:pos x="f1051" y="f1052"/>
              </a:cxn>
              <a:cxn ang="f723">
                <a:pos x="f1053" y="f1054"/>
              </a:cxn>
              <a:cxn ang="f723">
                <a:pos x="f1055" y="f1056"/>
              </a:cxn>
              <a:cxn ang="f723">
                <a:pos x="f1057" y="f1058"/>
              </a:cxn>
              <a:cxn ang="f723">
                <a:pos x="f1059" y="f1060"/>
              </a:cxn>
              <a:cxn ang="f723">
                <a:pos x="f1061" y="f1062"/>
              </a:cxn>
              <a:cxn ang="f723">
                <a:pos x="f1063" y="f1064"/>
              </a:cxn>
              <a:cxn ang="f723">
                <a:pos x="f1065" y="f1066"/>
              </a:cxn>
              <a:cxn ang="f723">
                <a:pos x="f1067" y="f1068"/>
              </a:cxn>
              <a:cxn ang="f723">
                <a:pos x="f1069" y="f1070"/>
              </a:cxn>
              <a:cxn ang="f723">
                <a:pos x="f1071" y="f1072"/>
              </a:cxn>
              <a:cxn ang="f723">
                <a:pos x="f1073" y="f1064"/>
              </a:cxn>
              <a:cxn ang="f723">
                <a:pos x="f1074" y="f1075"/>
              </a:cxn>
              <a:cxn ang="f723">
                <a:pos x="f1076" y="f1077"/>
              </a:cxn>
              <a:cxn ang="f723">
                <a:pos x="f1078" y="f1079"/>
              </a:cxn>
              <a:cxn ang="f723">
                <a:pos x="f1080" y="f1081"/>
              </a:cxn>
              <a:cxn ang="f723">
                <a:pos x="f1082" y="f1083"/>
              </a:cxn>
              <a:cxn ang="f723">
                <a:pos x="f1084" y="f1085"/>
              </a:cxn>
              <a:cxn ang="f723">
                <a:pos x="f1086" y="f1087"/>
              </a:cxn>
              <a:cxn ang="f723">
                <a:pos x="f1088" y="f1089"/>
              </a:cxn>
              <a:cxn ang="f723">
                <a:pos x="f1090" y="f1091"/>
              </a:cxn>
            </a:cxnLst>
            <a:rect l="f968" t="f971" r="f969" b="f970"/>
            <a:pathLst>
              <a:path w="710" h="1156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25" y="f24"/>
                  <a:pt x="f26" y="f24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33" y="f32"/>
                  <a:pt x="f34" y="f35"/>
                  <a:pt x="f36" y="f37"/>
                </a:cubicBezTo>
                <a:cubicBezTo>
                  <a:pt x="f38" y="f39"/>
                  <a:pt x="f40" y="f41"/>
                  <a:pt x="f42" y="f43"/>
                </a:cubicBezTo>
                <a:cubicBezTo>
                  <a:pt x="f44" y="f45"/>
                  <a:pt x="f46" y="f47"/>
                  <a:pt x="f48" y="f49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21" y="f74"/>
                  <a:pt x="f75" y="f76"/>
                  <a:pt x="f77" y="f78"/>
                </a:cubicBezTo>
                <a:cubicBezTo>
                  <a:pt x="f79" y="f78"/>
                  <a:pt x="f80" y="f78"/>
                  <a:pt x="f81" y="f82"/>
                </a:cubicBezTo>
                <a:cubicBezTo>
                  <a:pt x="f83" y="f82"/>
                  <a:pt x="f84" y="f82"/>
                  <a:pt x="f85" y="f82"/>
                </a:cubicBezTo>
                <a:cubicBezTo>
                  <a:pt x="f86" y="f87"/>
                  <a:pt x="f88" y="f89"/>
                  <a:pt x="f90" y="f37"/>
                </a:cubicBezTo>
                <a:cubicBezTo>
                  <a:pt x="f91" y="f14"/>
                  <a:pt x="f92" y="f93"/>
                  <a:pt x="f94" y="f95"/>
                </a:cubicBezTo>
                <a:cubicBezTo>
                  <a:pt x="f96" y="f97"/>
                  <a:pt x="f98" y="f99"/>
                  <a:pt x="f100" y="f101"/>
                </a:cubicBezTo>
                <a:cubicBezTo>
                  <a:pt x="f102" y="f103"/>
                  <a:pt x="f102" y="f104"/>
                  <a:pt x="f50" y="f105"/>
                </a:cubicBezTo>
                <a:cubicBezTo>
                  <a:pt x="f106" y="f107"/>
                  <a:pt x="f108" y="f109"/>
                  <a:pt x="f110" y="f111"/>
                </a:cubicBezTo>
                <a:cubicBezTo>
                  <a:pt x="f112" y="f113"/>
                  <a:pt x="f114" y="f30"/>
                  <a:pt x="f115" y="f116"/>
                </a:cubicBezTo>
                <a:cubicBezTo>
                  <a:pt x="f117" y="f118"/>
                  <a:pt x="f119" y="f120"/>
                  <a:pt x="f31" y="f120"/>
                </a:cubicBezTo>
                <a:cubicBezTo>
                  <a:pt x="f121" y="f122"/>
                  <a:pt x="f123" y="f124"/>
                  <a:pt x="f125" y="f126"/>
                </a:cubicBezTo>
                <a:cubicBezTo>
                  <a:pt x="f127" y="f128"/>
                  <a:pt x="f129" y="f130"/>
                  <a:pt x="f131" y="f132"/>
                </a:cubicBezTo>
                <a:cubicBezTo>
                  <a:pt x="f68" y="f120"/>
                  <a:pt x="f133" y="f134"/>
                  <a:pt x="f135" y="f136"/>
                </a:cubicBezTo>
                <a:cubicBezTo>
                  <a:pt x="f137" y="f138"/>
                  <a:pt x="f139" y="f39"/>
                  <a:pt x="f140" y="f111"/>
                </a:cubicBezTo>
                <a:cubicBezTo>
                  <a:pt x="f141" y="f142"/>
                  <a:pt x="f7" y="f143"/>
                  <a:pt x="f144" y="f145"/>
                </a:cubicBezTo>
                <a:cubicBezTo>
                  <a:pt x="f146" y="f126"/>
                  <a:pt x="f147" y="f148"/>
                  <a:pt x="f58" y="f149"/>
                </a:cubicBezTo>
                <a:cubicBezTo>
                  <a:pt x="f54" y="f145"/>
                  <a:pt x="f98" y="f150"/>
                  <a:pt x="f151" y="f152"/>
                </a:cubicBezTo>
                <a:cubicBezTo>
                  <a:pt x="f153" y="f154"/>
                  <a:pt x="f15" y="f155"/>
                  <a:pt x="f156" y="f150"/>
                </a:cubicBezTo>
                <a:cubicBezTo>
                  <a:pt x="f156" y="f157"/>
                  <a:pt x="f158" y="f150"/>
                  <a:pt x="f159" y="f126"/>
                </a:cubicBezTo>
                <a:cubicBezTo>
                  <a:pt x="f79" y="f160"/>
                  <a:pt x="f83" y="f161"/>
                  <a:pt x="f125" y="f162"/>
                </a:cubicBezTo>
                <a:cubicBezTo>
                  <a:pt x="f163" y="f164"/>
                  <a:pt x="f165" y="f166"/>
                  <a:pt x="f167" y="f168"/>
                </a:cubicBezTo>
                <a:cubicBezTo>
                  <a:pt x="f169" y="f170"/>
                  <a:pt x="f171" y="f2"/>
                  <a:pt x="f172" y="f173"/>
                </a:cubicBezTo>
                <a:cubicBezTo>
                  <a:pt x="f96" y="f174"/>
                  <a:pt x="f175" y="f154"/>
                  <a:pt x="f176" y="f177"/>
                </a:cubicBezTo>
                <a:cubicBezTo>
                  <a:pt x="f178" y="f179"/>
                  <a:pt x="f180" y="f181"/>
                  <a:pt x="f50" y="f168"/>
                </a:cubicBezTo>
                <a:cubicBezTo>
                  <a:pt x="f182" y="f183"/>
                  <a:pt x="f180" y="f184"/>
                  <a:pt x="f185" y="f186"/>
                </a:cubicBezTo>
                <a:cubicBezTo>
                  <a:pt x="f187" y="f188"/>
                  <a:pt x="f189" y="f188"/>
                  <a:pt x="f72" y="f190"/>
                </a:cubicBezTo>
                <a:cubicBezTo>
                  <a:pt x="f191" y="f192"/>
                  <a:pt x="f193" y="f194"/>
                  <a:pt x="f195" y="f196"/>
                </a:cubicBezTo>
                <a:cubicBezTo>
                  <a:pt x="f17" y="f197"/>
                  <a:pt x="f13" y="f164"/>
                  <a:pt x="f198" y="f199"/>
                </a:cubicBezTo>
                <a:cubicBezTo>
                  <a:pt x="f200" y="f126"/>
                  <a:pt x="f201" y="f126"/>
                  <a:pt x="f202" y="f126"/>
                </a:cubicBezTo>
                <a:cubicBezTo>
                  <a:pt x="f203" y="f148"/>
                  <a:pt x="f204" y="f161"/>
                  <a:pt x="f205" y="f162"/>
                </a:cubicBezTo>
                <a:cubicBezTo>
                  <a:pt x="f206" y="f186"/>
                  <a:pt x="f207" y="f208"/>
                  <a:pt x="f209" y="f202"/>
                </a:cubicBezTo>
                <a:cubicBezTo>
                  <a:pt x="f210" y="f201"/>
                  <a:pt x="f106" y="f202"/>
                  <a:pt x="f211" y="f212"/>
                </a:cubicBezTo>
                <a:cubicBezTo>
                  <a:pt x="f213" y="f214"/>
                  <a:pt x="f215" y="f216"/>
                  <a:pt x="f64" y="f217"/>
                </a:cubicBezTo>
                <a:cubicBezTo>
                  <a:pt x="f218" y="f202"/>
                  <a:pt x="f219" y="f159"/>
                  <a:pt x="f218" y="f220"/>
                </a:cubicBezTo>
                <a:cubicBezTo>
                  <a:pt x="f221" y="f222"/>
                  <a:pt x="f223" y="f224"/>
                  <a:pt x="f225" y="f226"/>
                </a:cubicBezTo>
                <a:cubicBezTo>
                  <a:pt x="f46" y="f227"/>
                  <a:pt x="f228" y="f229"/>
                  <a:pt x="f92" y="f31"/>
                </a:cubicBezTo>
                <a:cubicBezTo>
                  <a:pt x="f230" y="f231"/>
                  <a:pt x="f34" y="f232"/>
                  <a:pt x="f200" y="f155"/>
                </a:cubicBezTo>
                <a:cubicBezTo>
                  <a:pt x="f233" y="f234"/>
                  <a:pt x="f235" y="f236"/>
                  <a:pt x="f237" y="f238"/>
                </a:cubicBezTo>
                <a:cubicBezTo>
                  <a:pt x="f222" y="f239"/>
                  <a:pt x="f15" y="f212"/>
                  <a:pt x="f240" y="f233"/>
                </a:cubicBezTo>
                <a:cubicBezTo>
                  <a:pt x="f38" y="f156"/>
                  <a:pt x="f241" y="f242"/>
                  <a:pt x="f243" y="f158"/>
                </a:cubicBezTo>
                <a:cubicBezTo>
                  <a:pt x="f244" y="f159"/>
                  <a:pt x="f91" y="f204"/>
                  <a:pt x="f171" y="f220"/>
                </a:cubicBezTo>
                <a:cubicBezTo>
                  <a:pt x="f92" y="f245"/>
                  <a:pt x="f246" y="f123"/>
                  <a:pt x="f247" y="f248"/>
                </a:cubicBezTo>
                <a:cubicBezTo>
                  <a:pt x="f114" y="f249"/>
                  <a:pt x="f250" y="f251"/>
                  <a:pt x="f169" y="f34"/>
                </a:cubicBezTo>
                <a:cubicBezTo>
                  <a:pt x="f243" y="f252"/>
                  <a:pt x="f253" y="f254"/>
                  <a:pt x="f21" y="f255"/>
                </a:cubicBezTo>
                <a:cubicBezTo>
                  <a:pt x="f256" y="f33"/>
                  <a:pt x="f88" y="f220"/>
                  <a:pt x="f117" y="f158"/>
                </a:cubicBezTo>
                <a:cubicBezTo>
                  <a:pt x="f257" y="f258"/>
                  <a:pt x="f121" y="f184"/>
                  <a:pt x="f217" y="f259"/>
                </a:cubicBezTo>
                <a:cubicBezTo>
                  <a:pt x="f217" y="f259"/>
                  <a:pt x="f231" y="f148"/>
                  <a:pt x="f212" y="f160"/>
                </a:cubicBezTo>
                <a:cubicBezTo>
                  <a:pt x="f260" y="f181"/>
                  <a:pt x="f261" y="f262"/>
                  <a:pt x="f77" y="f263"/>
                </a:cubicBezTo>
                <a:cubicBezTo>
                  <a:pt x="f264" y="f204"/>
                  <a:pt x="f265" y="f222"/>
                  <a:pt x="f266" y="f206"/>
                </a:cubicBezTo>
                <a:cubicBezTo>
                  <a:pt x="f267" y="f268"/>
                  <a:pt x="f25" y="f269"/>
                  <a:pt x="f270" y="f271"/>
                </a:cubicBezTo>
                <a:cubicBezTo>
                  <a:pt x="f272" y="f273"/>
                  <a:pt x="f42" y="f274"/>
                  <a:pt x="f189" y="f275"/>
                </a:cubicBezTo>
                <a:cubicBezTo>
                  <a:pt x="f276" y="f165"/>
                  <a:pt x="f110" y="f38"/>
                  <a:pt x="f277" y="f153"/>
                </a:cubicBezTo>
                <a:cubicBezTo>
                  <a:pt x="f278" y="f167"/>
                  <a:pt x="f279" y="f253"/>
                  <a:pt x="f280" y="f253"/>
                </a:cubicBezTo>
                <a:cubicBezTo>
                  <a:pt x="f244" y="f281"/>
                  <a:pt x="f243" y="f282"/>
                  <a:pt x="f195" y="f283"/>
                </a:cubicBezTo>
                <a:cubicBezTo>
                  <a:pt x="f281" y="f240"/>
                  <a:pt x="f267" y="f274"/>
                  <a:pt x="f27" y="f265"/>
                </a:cubicBezTo>
                <a:cubicBezTo>
                  <a:pt x="f284" y="f84"/>
                  <a:pt x="f11" y="f285"/>
                  <a:pt x="f286" y="f287"/>
                </a:cubicBezTo>
                <a:cubicBezTo>
                  <a:pt x="f9" y="f2"/>
                  <a:pt x="f258" y="f236"/>
                  <a:pt x="f288" y="f234"/>
                </a:cubicBezTo>
                <a:cubicBezTo>
                  <a:pt x="f208" y="f236"/>
                  <a:pt x="f289" y="f166"/>
                  <a:pt x="f212" y="f197"/>
                </a:cubicBezTo>
                <a:cubicBezTo>
                  <a:pt x="f290" y="f288"/>
                  <a:pt x="f227" y="f205"/>
                  <a:pt x="f291" y="f125"/>
                </a:cubicBezTo>
                <a:cubicBezTo>
                  <a:pt x="f254" y="f284"/>
                  <a:pt x="f292" y="f15"/>
                  <a:pt x="f163" y="f293"/>
                </a:cubicBezTo>
                <a:cubicBezTo>
                  <a:pt x="f271" y="f265"/>
                  <a:pt x="f294" y="f268"/>
                  <a:pt x="f295" y="f274"/>
                </a:cubicBezTo>
                <a:cubicBezTo>
                  <a:pt x="f296" y="f297"/>
                  <a:pt x="f295" y="f298"/>
                  <a:pt x="f269" y="f299"/>
                </a:cubicBezTo>
                <a:cubicBezTo>
                  <a:pt x="f86" y="f300"/>
                  <a:pt x="f301" y="f38"/>
                  <a:pt x="f206" y="f230"/>
                </a:cubicBezTo>
                <a:cubicBezTo>
                  <a:pt x="f257" y="f302"/>
                  <a:pt x="f252" y="f303"/>
                  <a:pt x="f252" y="f296"/>
                </a:cubicBezTo>
                <a:cubicBezTo>
                  <a:pt x="f252" y="f304"/>
                  <a:pt x="f85" y="f29"/>
                  <a:pt x="f123" y="f305"/>
                </a:cubicBezTo>
                <a:cubicBezTo>
                  <a:pt x="f198" y="f159"/>
                  <a:pt x="f214" y="f232"/>
                  <a:pt x="f306" y="f160"/>
                </a:cubicBezTo>
                <a:cubicBezTo>
                  <a:pt x="f306" y="f307"/>
                  <a:pt x="f308" y="f183"/>
                  <a:pt x="f309" y="f310"/>
                </a:cubicBezTo>
                <a:cubicBezTo>
                  <a:pt x="f311" y="f121"/>
                  <a:pt x="f260" y="f29"/>
                  <a:pt x="f205" y="f27"/>
                </a:cubicBezTo>
                <a:cubicBezTo>
                  <a:pt x="f312" y="f313"/>
                  <a:pt x="f255" y="f281"/>
                  <a:pt x="f284" y="f314"/>
                </a:cubicBezTo>
                <a:cubicBezTo>
                  <a:pt x="f304" y="f129"/>
                  <a:pt x="f273" y="f114"/>
                  <a:pt x="f163" y="f172"/>
                </a:cubicBezTo>
                <a:cubicBezTo>
                  <a:pt x="f15" y="f276"/>
                  <a:pt x="f305" y="f131"/>
                  <a:pt x="f315" y="f228"/>
                </a:cubicBezTo>
                <a:cubicBezTo>
                  <a:pt x="f80" y="f316"/>
                  <a:pt x="f317" y="f318"/>
                  <a:pt x="f319" y="f171"/>
                </a:cubicBezTo>
                <a:cubicBezTo>
                  <a:pt x="f80" y="f320"/>
                  <a:pt x="f317" y="f241"/>
                  <a:pt x="f156" y="f300"/>
                </a:cubicBezTo>
                <a:cubicBezTo>
                  <a:pt x="f288" y="f321"/>
                  <a:pt x="f232" y="f260"/>
                  <a:pt x="f322" y="f179"/>
                </a:cubicBezTo>
                <a:cubicBezTo>
                  <a:pt x="f322" y="f173"/>
                  <a:pt x="f322" y="f173"/>
                  <a:pt x="f323" y="f234"/>
                </a:cubicBezTo>
                <a:cubicBezTo>
                  <a:pt x="f190" y="f181"/>
                  <a:pt x="f324" y="f287"/>
                  <a:pt x="f184" y="f325"/>
                </a:cubicBezTo>
                <a:cubicBezTo>
                  <a:pt x="f326" y="f217"/>
                  <a:pt x="f325" y="f319"/>
                  <a:pt x="f323" y="f257"/>
                </a:cubicBezTo>
                <a:cubicBezTo>
                  <a:pt x="f239" y="f265"/>
                  <a:pt x="f309" y="f274"/>
                  <a:pt x="f258" y="f327"/>
                </a:cubicBezTo>
                <a:cubicBezTo>
                  <a:pt x="f202" y="f303"/>
                  <a:pt x="f328" y="f300"/>
                  <a:pt x="f260" y="f329"/>
                </a:cubicBezTo>
                <a:cubicBezTo>
                  <a:pt x="f330" y="f241"/>
                  <a:pt x="f216" y="f23"/>
                  <a:pt x="f306" y="f167"/>
                </a:cubicBezTo>
                <a:cubicBezTo>
                  <a:pt x="f232" y="f331"/>
                  <a:pt x="f262" y="f332"/>
                  <a:pt x="f325" y="f19"/>
                </a:cubicBezTo>
                <a:cubicBezTo>
                  <a:pt x="f333" y="f300"/>
                  <a:pt x="f262" y="f299"/>
                  <a:pt x="f184" y="f298"/>
                </a:cubicBezTo>
                <a:cubicBezTo>
                  <a:pt x="f324" y="f334"/>
                  <a:pt x="f186" y="f86"/>
                  <a:pt x="f335" y="f15"/>
                </a:cubicBezTo>
                <a:cubicBezTo>
                  <a:pt x="f183" y="f77"/>
                  <a:pt x="f287" y="f336"/>
                  <a:pt x="f335" y="f155"/>
                </a:cubicBezTo>
                <a:cubicBezTo>
                  <a:pt x="f335" y="f155"/>
                  <a:pt x="f324" y="f154"/>
                  <a:pt x="f324" y="f161"/>
                </a:cubicBezTo>
                <a:cubicBezTo>
                  <a:pt x="f325" y="f174"/>
                  <a:pt x="f337" y="f338"/>
                  <a:pt x="f192" y="f173"/>
                </a:cubicBezTo>
                <a:cubicBezTo>
                  <a:pt x="f234" y="f339"/>
                  <a:pt x="f340" y="f83"/>
                  <a:pt x="f340" y="f334"/>
                </a:cubicBezTo>
                <a:cubicBezTo>
                  <a:pt x="f340" y="f19"/>
                  <a:pt x="f177" y="f341"/>
                  <a:pt x="f197" y="f342"/>
                </a:cubicBezTo>
                <a:cubicBezTo>
                  <a:pt x="f333" y="f114"/>
                  <a:pt x="f326" y="f72"/>
                  <a:pt x="f197" y="f343"/>
                </a:cubicBezTo>
                <a:cubicBezTo>
                  <a:pt x="f164" y="f176"/>
                  <a:pt x="f340" y="f108"/>
                  <a:pt x="f344" y="f110"/>
                </a:cubicBezTo>
                <a:cubicBezTo>
                  <a:pt x="f345" y="f96"/>
                  <a:pt x="f346" y="f246"/>
                  <a:pt x="f132" y="f347"/>
                </a:cubicBezTo>
                <a:cubicBezTo>
                  <a:pt x="f130" y="f348"/>
                  <a:pt x="f259" y="f349"/>
                  <a:pt x="f148" y="f266"/>
                </a:cubicBezTo>
                <a:cubicBezTo>
                  <a:pt x="f130" y="f249"/>
                  <a:pt x="f350" y="f351"/>
                  <a:pt x="f238" y="f2"/>
                </a:cubicBezTo>
                <a:cubicBezTo>
                  <a:pt x="f166" y="f166"/>
                  <a:pt x="f166" y="f352"/>
                  <a:pt x="f238" y="f353"/>
                </a:cubicBezTo>
                <a:cubicBezTo>
                  <a:pt x="f353" y="f238"/>
                  <a:pt x="f354" y="f355"/>
                  <a:pt x="f179" y="f197"/>
                </a:cubicBezTo>
                <a:cubicBezTo>
                  <a:pt x="f149" y="f336"/>
                  <a:pt x="f356" y="f200"/>
                  <a:pt x="f134" y="f123"/>
                </a:cubicBezTo>
                <a:cubicBezTo>
                  <a:pt x="f89" y="f125"/>
                  <a:pt x="f357" y="f358"/>
                  <a:pt x="f359" y="f304"/>
                </a:cubicBezTo>
                <a:cubicBezTo>
                  <a:pt x="f82" y="f360"/>
                  <a:pt x="f143" y="f127"/>
                  <a:pt x="f76" y="f165"/>
                </a:cubicBezTo>
                <a:cubicBezTo>
                  <a:pt x="f136" y="f361"/>
                  <a:pt x="f362" y="f299"/>
                  <a:pt x="f39" y="f240"/>
                </a:cubicBezTo>
                <a:cubicBezTo>
                  <a:pt x="f16" y="f334"/>
                  <a:pt x="f363" y="f364"/>
                  <a:pt x="f138" y="f119"/>
                </a:cubicBezTo>
                <a:cubicBezTo>
                  <a:pt x="f109" y="f292"/>
                  <a:pt x="f142" y="f254"/>
                  <a:pt x="f89" y="f365"/>
                </a:cubicBezTo>
                <a:cubicBezTo>
                  <a:pt x="f78" y="f229"/>
                  <a:pt x="f132" y="f208"/>
                  <a:pt x="f152" y="f324"/>
                </a:cubicBezTo>
                <a:cubicBezTo>
                  <a:pt x="f145" y="f308"/>
                  <a:pt x="f366" y="f367"/>
                  <a:pt x="f136" y="f201"/>
                </a:cubicBezTo>
                <a:cubicBezTo>
                  <a:pt x="f368" y="f240"/>
                  <a:pt x="f369" y="f106"/>
                  <a:pt x="f370" y="f371"/>
                </a:cubicBezTo>
                <a:cubicBezTo>
                  <a:pt x="f372" y="f373"/>
                  <a:pt x="f374" y="f375"/>
                  <a:pt x="f376" y="f377"/>
                </a:cubicBezTo>
                <a:cubicBezTo>
                  <a:pt x="f378" y="f379"/>
                  <a:pt x="f380" y="f381"/>
                  <a:pt x="f382" y="f383"/>
                </a:cubicBezTo>
                <a:cubicBezTo>
                  <a:pt x="f380" y="f384"/>
                  <a:pt x="f385" y="f386"/>
                  <a:pt x="f374" y="f8"/>
                </a:cubicBezTo>
                <a:cubicBezTo>
                  <a:pt x="f387" y="f388"/>
                  <a:pt x="f389" y="f390"/>
                  <a:pt x="f391" y="f381"/>
                </a:cubicBezTo>
                <a:cubicBezTo>
                  <a:pt x="f6" y="f392"/>
                  <a:pt x="f393" y="f394"/>
                  <a:pt x="f380" y="f395"/>
                </a:cubicBezTo>
                <a:cubicBezTo>
                  <a:pt x="f396" y="f397"/>
                  <a:pt x="f398" y="f98"/>
                  <a:pt x="f399" y="f281"/>
                </a:cubicBezTo>
                <a:cubicBezTo>
                  <a:pt x="f400" y="f401"/>
                  <a:pt x="f402" y="f203"/>
                  <a:pt x="f82" y="f196"/>
                </a:cubicBezTo>
                <a:cubicBezTo>
                  <a:pt x="f346" y="f197"/>
                  <a:pt x="f345" y="f2"/>
                  <a:pt x="f403" y="f353"/>
                </a:cubicBezTo>
                <a:cubicBezTo>
                  <a:pt x="f78" y="f238"/>
                  <a:pt x="f89" y="f355"/>
                  <a:pt x="f136" y="f170"/>
                </a:cubicBezTo>
                <a:cubicBezTo>
                  <a:pt x="f104" y="f287"/>
                  <a:pt x="f404" y="f194"/>
                  <a:pt x="f405" y="f183"/>
                </a:cubicBezTo>
                <a:cubicBezTo>
                  <a:pt x="f406" y="f192"/>
                  <a:pt x="f65" y="f262"/>
                  <a:pt x="f407" y="f322"/>
                </a:cubicBezTo>
                <a:cubicBezTo>
                  <a:pt x="f408" y="f409"/>
                  <a:pt x="f49" y="f310"/>
                  <a:pt x="f410" y="f322"/>
                </a:cubicBezTo>
                <a:cubicBezTo>
                  <a:pt x="f411" y="f335"/>
                  <a:pt x="f59" y="f337"/>
                  <a:pt x="f51" y="f197"/>
                </a:cubicBezTo>
                <a:cubicBezTo>
                  <a:pt x="f412" y="f181"/>
                  <a:pt x="f413" y="f179"/>
                  <a:pt x="f3" y="f173"/>
                </a:cubicBezTo>
                <a:cubicBezTo>
                  <a:pt x="f414" y="f234"/>
                  <a:pt x="f368" y="f234"/>
                  <a:pt x="f407" y="f415"/>
                </a:cubicBezTo>
                <a:cubicBezTo>
                  <a:pt x="f45" y="f287"/>
                  <a:pt x="f73" y="f196"/>
                  <a:pt x="f416" y="f170"/>
                </a:cubicBezTo>
                <a:cubicBezTo>
                  <a:pt x="f417" y="f238"/>
                  <a:pt x="f359" y="f236"/>
                  <a:pt x="f149" y="f177"/>
                </a:cubicBezTo>
                <a:cubicBezTo>
                  <a:pt x="f128" y="f338"/>
                  <a:pt x="f155" y="f161"/>
                  <a:pt x="f179" y="f259"/>
                </a:cubicBezTo>
                <a:cubicBezTo>
                  <a:pt x="f157" y="f259"/>
                  <a:pt x="f366" y="f128"/>
                  <a:pt x="f14" y="f259"/>
                </a:cubicBezTo>
                <a:cubicBezTo>
                  <a:pt x="f28" y="f160"/>
                  <a:pt x="f67" y="f157"/>
                  <a:pt x="f410" y="f346"/>
                </a:cubicBezTo>
                <a:cubicBezTo>
                  <a:pt x="f55" y="f418"/>
                  <a:pt x="f419" y="f359"/>
                  <a:pt x="f420" y="f118"/>
                </a:cubicBezTo>
                <a:cubicBezTo>
                  <a:pt x="f421" y="f120"/>
                  <a:pt x="f422" y="f87"/>
                  <a:pt x="f423" y="f35"/>
                </a:cubicBezTo>
                <a:cubicBezTo>
                  <a:pt x="f424" y="f113"/>
                  <a:pt x="f425" y="f426"/>
                  <a:pt x="f398" y="f427"/>
                </a:cubicBezTo>
                <a:cubicBezTo>
                  <a:pt x="f428" y="f429"/>
                  <a:pt x="f430" y="f431"/>
                  <a:pt x="f432" y="f39"/>
                </a:cubicBezTo>
                <a:cubicBezTo>
                  <a:pt x="f399" y="f142"/>
                  <a:pt x="f412" y="f359"/>
                  <a:pt x="f408" y="f118"/>
                </a:cubicBezTo>
                <a:cubicBezTo>
                  <a:pt x="f433" y="f124"/>
                  <a:pt x="f105" y="f130"/>
                  <a:pt x="f434" y="f344"/>
                </a:cubicBezTo>
                <a:cubicBezTo>
                  <a:pt x="f160" y="f199"/>
                  <a:pt x="f338" y="f126"/>
                  <a:pt x="f181" y="f157"/>
                </a:cubicBezTo>
                <a:cubicBezTo>
                  <a:pt x="f166" y="f157"/>
                  <a:pt x="f355" y="f403"/>
                  <a:pt x="f435" y="f434"/>
                </a:cubicBezTo>
                <a:cubicBezTo>
                  <a:pt x="f162" y="f345"/>
                  <a:pt x="f157" y="f345"/>
                  <a:pt x="f359" y="f118"/>
                </a:cubicBezTo>
                <a:cubicBezTo>
                  <a:pt x="f436" y="f437"/>
                  <a:pt x="f438" y="f142"/>
                  <a:pt x="f20" y="f113"/>
                </a:cubicBezTo>
                <a:cubicBezTo>
                  <a:pt x="f439" y="f440"/>
                  <a:pt x="f22" y="f39"/>
                  <a:pt x="f408" y="f138"/>
                </a:cubicBezTo>
                <a:cubicBezTo>
                  <a:pt x="f441" y="f442"/>
                  <a:pt x="f411" y="f443"/>
                  <a:pt x="f412" y="f416"/>
                </a:cubicBezTo>
                <a:cubicBezTo>
                  <a:pt x="f59" y="f18"/>
                  <a:pt x="f444" y="f445"/>
                  <a:pt x="f446" y="f447"/>
                </a:cubicBezTo>
                <a:cubicBezTo>
                  <a:pt x="f448" y="f405"/>
                  <a:pt x="f449" y="f450"/>
                  <a:pt x="f451" y="f452"/>
                </a:cubicBezTo>
                <a:cubicBezTo>
                  <a:pt x="f453" y="f454"/>
                  <a:pt x="f71" y="f455"/>
                  <a:pt x="f447" y="f14"/>
                </a:cubicBezTo>
                <a:cubicBezTo>
                  <a:pt x="f455" y="f89"/>
                  <a:pt x="f356" y="f456"/>
                  <a:pt x="f166" y="f456"/>
                </a:cubicBezTo>
                <a:cubicBezTo>
                  <a:pt x="f353" y="f118"/>
                  <a:pt x="f354" y="f82"/>
                  <a:pt x="f179" y="f78"/>
                </a:cubicBezTo>
                <a:cubicBezTo>
                  <a:pt x="f12" y="f142"/>
                  <a:pt x="f457" y="f103"/>
                  <a:pt x="f24" y="f458"/>
                </a:cubicBezTo>
                <a:cubicBezTo>
                  <a:pt x="f414" y="f67"/>
                  <a:pt x="f459" y="f460"/>
                  <a:pt x="f461" y="f462"/>
                </a:cubicBezTo>
                <a:cubicBezTo>
                  <a:pt x="f463" y="f368"/>
                  <a:pt x="f464" y="f441"/>
                  <a:pt x="f465" y="f466"/>
                </a:cubicBezTo>
                <a:cubicBezTo>
                  <a:pt x="f467" y="f399"/>
                  <a:pt x="f468" y="f469"/>
                  <a:pt x="f53" y="f470"/>
                </a:cubicBezTo>
                <a:cubicBezTo>
                  <a:pt x="f459" y="f471"/>
                  <a:pt x="f61" y="f57"/>
                  <a:pt x="f3" y="f51"/>
                </a:cubicBezTo>
                <a:cubicBezTo>
                  <a:pt x="f446" y="f472"/>
                  <a:pt x="f368" y="f67"/>
                  <a:pt x="f453" y="f473"/>
                </a:cubicBezTo>
                <a:cubicBezTo>
                  <a:pt x="f438" y="f474"/>
                  <a:pt x="f357" y="f475"/>
                  <a:pt x="f353" y="f134"/>
                </a:cubicBezTo>
                <a:cubicBezTo>
                  <a:pt x="f168" y="f143"/>
                  <a:pt x="f194" y="f418"/>
                  <a:pt x="f333" y="f418"/>
                </a:cubicBezTo>
                <a:cubicBezTo>
                  <a:pt x="f183" y="f359"/>
                  <a:pt x="f435" y="f366"/>
                  <a:pt x="f2" y="f357"/>
                </a:cubicBezTo>
                <a:cubicBezTo>
                  <a:pt x="f345" y="f14"/>
                  <a:pt x="f111" y="f402"/>
                  <a:pt x="f416" y="f476"/>
                </a:cubicBezTo>
                <a:cubicBezTo>
                  <a:pt x="f402" y="f477"/>
                  <a:pt x="f478" y="f462"/>
                  <a:pt x="f479" y="f408"/>
                </a:cubicBezTo>
                <a:cubicBezTo>
                  <a:pt x="f45" y="f480"/>
                  <a:pt x="f67" y="f481"/>
                  <a:pt x="f453" y="f59"/>
                </a:cubicBezTo>
                <a:cubicBezTo>
                  <a:pt x="f45" y="f57"/>
                  <a:pt x="f458" y="f482"/>
                  <a:pt x="f447" y="f483"/>
                </a:cubicBezTo>
                <a:cubicBezTo>
                  <a:pt x="f484" y="f485"/>
                  <a:pt x="f486" y="f487"/>
                  <a:pt x="f41" y="f488"/>
                </a:cubicBezTo>
                <a:cubicBezTo>
                  <a:pt x="f404" y="f489"/>
                  <a:pt x="f101" y="f449"/>
                  <a:pt x="f454" y="f476"/>
                </a:cubicBezTo>
                <a:cubicBezTo>
                  <a:pt x="f475" y="f490"/>
                  <a:pt x="f434" y="f105"/>
                  <a:pt x="f355" y="f35"/>
                </a:cubicBezTo>
                <a:cubicBezTo>
                  <a:pt x="f170" y="f491"/>
                  <a:pt x="f197" y="f76"/>
                  <a:pt x="f287" y="f491"/>
                </a:cubicBezTo>
                <a:cubicBezTo>
                  <a:pt x="f168" y="f492"/>
                  <a:pt x="f238" y="f116"/>
                  <a:pt x="f164" y="f111"/>
                </a:cubicBezTo>
                <a:cubicBezTo>
                  <a:pt x="f87" y="f18"/>
                  <a:pt x="f362" y="f407"/>
                  <a:pt x="f95" y="f469"/>
                </a:cubicBezTo>
                <a:cubicBezTo>
                  <a:pt x="f452" y="f420"/>
                  <a:pt x="f493" y="f494"/>
                  <a:pt x="f71" y="f495"/>
                </a:cubicBezTo>
                <a:cubicBezTo>
                  <a:pt x="f69" y="f496"/>
                  <a:pt x="f65" y="f497"/>
                  <a:pt x="f45" y="f498"/>
                </a:cubicBezTo>
                <a:cubicBezTo>
                  <a:pt x="f71" y="f499"/>
                  <a:pt x="f450" y="f500"/>
                  <a:pt x="f452" y="f501"/>
                </a:cubicBezTo>
                <a:cubicBezTo>
                  <a:pt x="f474" y="f502"/>
                  <a:pt x="f426" y="f503"/>
                  <a:pt x="f103" y="f504"/>
                </a:cubicBezTo>
                <a:cubicBezTo>
                  <a:pt x="f438" y="f505"/>
                  <a:pt x="f429" y="f506"/>
                  <a:pt x="f363" y="f461"/>
                </a:cubicBezTo>
                <a:cubicBezTo>
                  <a:pt x="f116" y="f24"/>
                  <a:pt x="f122" y="f404"/>
                  <a:pt x="f196" y="f109"/>
                </a:cubicBezTo>
                <a:cubicBezTo>
                  <a:pt x="f183" y="f475"/>
                  <a:pt x="f337" y="f12"/>
                  <a:pt x="f325" y="f507"/>
                </a:cubicBezTo>
                <a:cubicBezTo>
                  <a:pt x="f435" y="f362"/>
                  <a:pt x="f164" y="f454"/>
                  <a:pt x="f338" y="f490"/>
                </a:cubicBezTo>
                <a:cubicBezTo>
                  <a:pt x="f344" y="f508"/>
                  <a:pt x="f509" y="f408"/>
                  <a:pt x="f456" y="f510"/>
                </a:cubicBezTo>
                <a:cubicBezTo>
                  <a:pt x="f78" y="f471"/>
                  <a:pt x="f134" y="f463"/>
                  <a:pt x="f142" y="f511"/>
                </a:cubicBezTo>
                <a:cubicBezTo>
                  <a:pt x="f37" y="f428"/>
                  <a:pt x="f111" y="f421"/>
                  <a:pt x="f116" y="f512"/>
                </a:cubicBezTo>
                <a:cubicBezTo>
                  <a:pt x="f142" y="f425"/>
                  <a:pt x="f357" y="f513"/>
                  <a:pt x="f82" y="f514"/>
                </a:cubicBezTo>
                <a:cubicBezTo>
                  <a:pt x="f122" y="f515"/>
                  <a:pt x="f150" y="f422"/>
                  <a:pt x="f199" y="f398"/>
                </a:cubicBezTo>
                <a:cubicBezTo>
                  <a:pt x="f344" y="f516"/>
                  <a:pt x="f126" y="f517"/>
                  <a:pt x="f157" y="f518"/>
                </a:cubicBezTo>
                <a:cubicBezTo>
                  <a:pt x="f145" y="f519"/>
                  <a:pt x="f356" y="f399"/>
                  <a:pt x="f509" y="f51"/>
                </a:cubicBezTo>
                <a:cubicBezTo>
                  <a:pt x="f344" y="f520"/>
                  <a:pt x="f174" y="f97"/>
                  <a:pt x="f196" y="f455"/>
                </a:cubicBezTo>
                <a:cubicBezTo>
                  <a:pt x="f194" y="f442"/>
                  <a:pt x="f521" y="f105"/>
                  <a:pt x="f337" y="f440"/>
                </a:cubicBezTo>
                <a:cubicBezTo>
                  <a:pt x="f194" y="f104"/>
                  <a:pt x="f435" y="f474"/>
                  <a:pt x="f168" y="f486"/>
                </a:cubicBezTo>
                <a:cubicBezTo>
                  <a:pt x="f162" y="f520"/>
                  <a:pt x="f350" y="f522"/>
                  <a:pt x="f340" y="f494"/>
                </a:cubicBezTo>
                <a:cubicBezTo>
                  <a:pt x="f154" y="f523"/>
                  <a:pt x="f154" y="f524"/>
                  <a:pt x="f126" y="f525"/>
                </a:cubicBezTo>
                <a:cubicBezTo>
                  <a:pt x="f132" y="f526"/>
                  <a:pt x="f157" y="f527"/>
                  <a:pt x="f259" y="f393"/>
                </a:cubicBezTo>
                <a:cubicBezTo>
                  <a:pt x="f162" y="f6"/>
                  <a:pt x="f166" y="f6"/>
                  <a:pt x="f194" y="f393"/>
                </a:cubicBezTo>
                <a:cubicBezTo>
                  <a:pt x="f324" y="f527"/>
                  <a:pt x="f186" y="f526"/>
                  <a:pt x="f325" y="f372"/>
                </a:cubicBezTo>
                <a:cubicBezTo>
                  <a:pt x="f333" y="f528"/>
                  <a:pt x="f326" y="f529"/>
                  <a:pt x="f192" y="f530"/>
                </a:cubicBezTo>
                <a:cubicBezTo>
                  <a:pt x="f307" y="f396"/>
                  <a:pt x="f177" y="f514"/>
                  <a:pt x="f177" y="f517"/>
                </a:cubicBezTo>
                <a:cubicBezTo>
                  <a:pt x="f177" y="f413"/>
                  <a:pt x="f164" y="f531"/>
                  <a:pt x="f190" y="f362"/>
                </a:cubicBezTo>
                <a:cubicBezTo>
                  <a:pt x="f323" y="f417"/>
                  <a:pt x="f232" y="f30"/>
                  <a:pt x="f322" y="f30"/>
                </a:cubicBezTo>
                <a:cubicBezTo>
                  <a:pt x="f186" y="f454"/>
                  <a:pt x="f262" y="f99"/>
                  <a:pt x="f262" y="f532"/>
                </a:cubicBezTo>
                <a:cubicBezTo>
                  <a:pt x="f262" y="f408"/>
                  <a:pt x="f323" y="f533"/>
                  <a:pt x="f239" y="f463"/>
                </a:cubicBezTo>
                <a:cubicBezTo>
                  <a:pt x="f188" y="f420"/>
                  <a:pt x="f239" y="f534"/>
                  <a:pt x="f323" y="f512"/>
                </a:cubicBezTo>
                <a:cubicBezTo>
                  <a:pt x="f335" y="f513"/>
                  <a:pt x="f323" y="f535"/>
                  <a:pt x="f306" y="f497"/>
                </a:cubicBezTo>
                <a:cubicBezTo>
                  <a:pt x="f288" y="f536"/>
                  <a:pt x="f260" y="f537"/>
                  <a:pt x="f201" y="f538"/>
                </a:cubicBezTo>
                <a:cubicBezTo>
                  <a:pt x="f261" y="f515"/>
                  <a:pt x="f31" y="f539"/>
                  <a:pt x="f351" y="f540"/>
                </a:cubicBezTo>
                <a:cubicBezTo>
                  <a:pt x="f214" y="f369"/>
                  <a:pt x="f308" y="f541"/>
                  <a:pt x="f310" y="f470"/>
                </a:cubicBezTo>
                <a:cubicBezTo>
                  <a:pt x="f335" y="f414"/>
                  <a:pt x="f184" y="f479"/>
                  <a:pt x="f188" y="f426"/>
                </a:cubicBezTo>
                <a:cubicBezTo>
                  <a:pt x="f542" y="f443"/>
                  <a:pt x="f542" y="f93"/>
                  <a:pt x="f310" y="f455"/>
                </a:cubicBezTo>
                <a:cubicBezTo>
                  <a:pt x="f336" y="f101"/>
                  <a:pt x="f308" y="f445"/>
                  <a:pt x="f543" y="f508"/>
                </a:cubicBezTo>
                <a:cubicBezTo>
                  <a:pt x="f216" y="f410"/>
                  <a:pt x="f328" y="f463"/>
                  <a:pt x="f317" y="f544"/>
                </a:cubicBezTo>
                <a:cubicBezTo>
                  <a:pt x="f81" y="f545"/>
                  <a:pt x="f291" y="f546"/>
                  <a:pt x="f83" y="f547"/>
                </a:cubicBezTo>
                <a:cubicBezTo>
                  <a:pt x="f123" y="f548"/>
                  <a:pt x="f264" y="f549"/>
                  <a:pt x="f257" y="f550"/>
                </a:cubicBezTo>
                <a:cubicBezTo>
                  <a:pt x="f293" y="f393"/>
                  <a:pt x="f551" y="f552"/>
                  <a:pt x="f360" y="f553"/>
                </a:cubicBezTo>
                <a:cubicBezTo>
                  <a:pt x="f295" y="f500"/>
                  <a:pt x="f269" y="f554"/>
                  <a:pt x="f293" y="f555"/>
                </a:cubicBezTo>
                <a:cubicBezTo>
                  <a:pt x="f249" y="f556"/>
                  <a:pt x="f123" y="f557"/>
                  <a:pt x="f79" y="f398"/>
                </a:cubicBezTo>
                <a:cubicBezTo>
                  <a:pt x="f290" y="f55"/>
                  <a:pt x="f263" y="f453"/>
                  <a:pt x="f558" y="f74"/>
                </a:cubicBezTo>
                <a:cubicBezTo>
                  <a:pt x="f558" y="f138"/>
                  <a:pt x="f558" y="f440"/>
                  <a:pt x="f558" y="f436"/>
                </a:cubicBezTo>
                <a:cubicBezTo>
                  <a:pt x="f558" y="f14"/>
                  <a:pt x="f311" y="f417"/>
                  <a:pt x="f311" y="f107"/>
                </a:cubicBezTo>
                <a:cubicBezTo>
                  <a:pt x="f339" y="f113"/>
                  <a:pt x="f214" y="f417"/>
                  <a:pt x="f214" y="f14"/>
                </a:cubicBezTo>
                <a:cubicBezTo>
                  <a:pt x="f231" y="f559"/>
                  <a:pt x="f237" y="f560"/>
                  <a:pt x="f224" y="f561"/>
                </a:cubicBezTo>
                <a:cubicBezTo>
                  <a:pt x="f251" y="f562"/>
                  <a:pt x="f563" y="f506"/>
                  <a:pt x="f292" y="f564"/>
                </a:cubicBezTo>
                <a:cubicBezTo>
                  <a:pt x="f284" y="f539"/>
                  <a:pt x="f565" y="f566"/>
                  <a:pt x="f567" y="f566"/>
                </a:cubicBezTo>
                <a:cubicBezTo>
                  <a:pt x="f334" y="f566"/>
                  <a:pt x="f240" y="f539"/>
                  <a:pt x="f117" y="f534"/>
                </a:cubicBezTo>
                <a:cubicBezTo>
                  <a:pt x="f303" y="f568"/>
                  <a:pt x="f275" y="f430"/>
                  <a:pt x="f271" y="f463"/>
                </a:cubicBezTo>
                <a:cubicBezTo>
                  <a:pt x="f569" y="f570"/>
                  <a:pt x="f34" y="f571"/>
                  <a:pt x="f255" y="f572"/>
                </a:cubicBezTo>
                <a:cubicBezTo>
                  <a:pt x="f205" y="f63"/>
                  <a:pt x="f290" y="f559"/>
                  <a:pt x="f212" y="f39"/>
                </a:cubicBezTo>
                <a:cubicBezTo>
                  <a:pt x="f231" y="f93"/>
                  <a:pt x="f217" y="f104"/>
                  <a:pt x="f9" y="f443"/>
                </a:cubicBezTo>
                <a:cubicBezTo>
                  <a:pt x="f121" y="f453"/>
                  <a:pt x="f358" y="f411"/>
                  <a:pt x="f300" y="f430"/>
                </a:cubicBezTo>
                <a:cubicBezTo>
                  <a:pt x="f573" y="f574"/>
                  <a:pt x="f25" y="f575"/>
                  <a:pt x="f320" y="f513"/>
                </a:cubicBezTo>
                <a:cubicBezTo>
                  <a:pt x="f169" y="f576"/>
                  <a:pt x="f270" y="f503"/>
                  <a:pt x="f272" y="f537"/>
                </a:cubicBezTo>
                <a:cubicBezTo>
                  <a:pt x="f577" y="f497"/>
                  <a:pt x="f110" y="f578"/>
                  <a:pt x="f44" y="f423"/>
                </a:cubicBezTo>
                <a:cubicBezTo>
                  <a:pt x="f579" y="f539"/>
                  <a:pt x="f175" y="f580"/>
                  <a:pt x="f577" y="f581"/>
                </a:cubicBezTo>
                <a:cubicBezTo>
                  <a:pt x="f172" y="f568"/>
                  <a:pt x="f272" y="f511"/>
                  <a:pt x="f582" y="f420"/>
                </a:cubicBezTo>
                <a:cubicBezTo>
                  <a:pt x="f26" y="f568"/>
                  <a:pt x="f573" y="f465"/>
                  <a:pt x="f230" y="f419"/>
                </a:cubicBezTo>
                <a:cubicBezTo>
                  <a:pt x="f284" y="f441"/>
                  <a:pt x="f220" y="f71"/>
                  <a:pt x="f286" y="f362"/>
                </a:cubicBezTo>
                <a:cubicBezTo>
                  <a:pt x="f351" y="f14"/>
                  <a:pt x="f330" y="f107"/>
                  <a:pt x="f9" y="f30"/>
                </a:cubicBezTo>
                <a:cubicBezTo>
                  <a:pt x="f159" y="f583"/>
                  <a:pt x="f245" y="f490"/>
                  <a:pt x="f224" y="f405"/>
                </a:cubicBezTo>
                <a:cubicBezTo>
                  <a:pt x="f206" y="f584"/>
                  <a:pt x="f274" y="f22"/>
                  <a:pt x="f361" y="f472"/>
                </a:cubicBezTo>
                <a:cubicBezTo>
                  <a:pt x="f329" y="f585"/>
                  <a:pt x="f282" y="f586"/>
                  <a:pt x="f341" y="f466"/>
                </a:cubicBezTo>
                <a:cubicBezTo>
                  <a:pt x="f348" y="f587"/>
                  <a:pt x="f244" y="f399"/>
                  <a:pt x="f280" y="f57"/>
                </a:cubicBezTo>
                <a:cubicBezTo>
                  <a:pt x="f272" y="f510"/>
                  <a:pt x="f94" y="f459"/>
                  <a:pt x="f279" y="f61"/>
                </a:cubicBezTo>
                <a:cubicBezTo>
                  <a:pt x="f92" y="f408"/>
                  <a:pt x="f91" y="f400"/>
                  <a:pt x="f40" y="f368"/>
                </a:cubicBezTo>
                <a:cubicBezTo>
                  <a:pt x="f331" y="f560"/>
                  <a:pt x="f588" y="f448"/>
                  <a:pt x="f240" y="f24"/>
                </a:cubicBezTo>
                <a:cubicBezTo>
                  <a:pt x="f29" y="f589"/>
                  <a:pt x="f590" y="f484"/>
                  <a:pt x="f31" y="f14"/>
                </a:cubicBezTo>
                <a:cubicBezTo>
                  <a:pt x="f328" y="f111"/>
                  <a:pt x="f290" y="f12"/>
                  <a:pt x="f9" y="f10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4D8166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99" name="Freeform 210">
            <a:extLst>
              <a:ext uri="{FF2B5EF4-FFF2-40B4-BE49-F238E27FC236}">
                <a16:creationId xmlns:a16="http://schemas.microsoft.com/office/drawing/2014/main" id="{64FFFB2F-740C-2627-3262-B3F6FCEE06AC}"/>
              </a:ext>
            </a:extLst>
          </p:cNvPr>
          <p:cNvSpPr/>
          <p:nvPr/>
        </p:nvSpPr>
        <p:spPr>
          <a:xfrm>
            <a:off x="8253410" y="3169301"/>
            <a:ext cx="466728" cy="750886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561"/>
              <a:gd name="f8" fmla="val 902"/>
              <a:gd name="f9" fmla="val 304"/>
              <a:gd name="f10" fmla="val 390"/>
              <a:gd name="f11" fmla="val 303"/>
              <a:gd name="f12" fmla="val 393"/>
              <a:gd name="f13" fmla="val 302"/>
              <a:gd name="f14" fmla="val 396"/>
              <a:gd name="f15" fmla="val 301"/>
              <a:gd name="f16" fmla="val 400"/>
              <a:gd name="f17" fmla="val 290"/>
              <a:gd name="f18" fmla="val 435"/>
              <a:gd name="f19" fmla="val 271"/>
              <a:gd name="f20" fmla="val 465"/>
              <a:gd name="f21" fmla="val 241"/>
              <a:gd name="f22" fmla="val 489"/>
              <a:gd name="f23" fmla="val 227"/>
              <a:gd name="f24" fmla="val 500"/>
              <a:gd name="f25" fmla="val 220"/>
              <a:gd name="f26" fmla="val 515"/>
              <a:gd name="f27" fmla="val 218"/>
              <a:gd name="f28" fmla="val 533"/>
              <a:gd name="f29" fmla="val 540"/>
              <a:gd name="f30" fmla="val 214"/>
              <a:gd name="f31" fmla="val 548"/>
              <a:gd name="f32" fmla="val 210"/>
              <a:gd name="f33" fmla="val 553"/>
              <a:gd name="f34" fmla="val 205"/>
              <a:gd name="f35" fmla="val 559"/>
              <a:gd name="f36" fmla="val 200"/>
              <a:gd name="f37" fmla="val 558"/>
              <a:gd name="f38" fmla="val 196"/>
              <a:gd name="f39" fmla="val 550"/>
              <a:gd name="f40" fmla="val 195"/>
              <a:gd name="f41" fmla="val 549"/>
              <a:gd name="f42" fmla="val 194"/>
              <a:gd name="f43" fmla="val 547"/>
              <a:gd name="f44" fmla="val 545"/>
              <a:gd name="f45" fmla="val 189"/>
              <a:gd name="f46" fmla="val 524"/>
              <a:gd name="f47" fmla="val 179"/>
              <a:gd name="f48" fmla="val 507"/>
              <a:gd name="f49" fmla="val 164"/>
              <a:gd name="f50" fmla="val 493"/>
              <a:gd name="f51" fmla="val 161"/>
              <a:gd name="f52" fmla="val 160"/>
              <a:gd name="f53" fmla="val 484"/>
              <a:gd name="f54" fmla="val 158"/>
              <a:gd name="f55" fmla="val 480"/>
              <a:gd name="f56" fmla="val 163"/>
              <a:gd name="f57" fmla="val 478"/>
              <a:gd name="f58" fmla="val 168"/>
              <a:gd name="f59" fmla="val 474"/>
              <a:gd name="f60" fmla="val 173"/>
              <a:gd name="f61" fmla="val 178"/>
              <a:gd name="f62" fmla="val 473"/>
              <a:gd name="f63" fmla="val 183"/>
              <a:gd name="f64" fmla="val 476"/>
              <a:gd name="f65" fmla="val 188"/>
              <a:gd name="f66" fmla="val 213"/>
              <a:gd name="f67" fmla="val 490"/>
              <a:gd name="f68" fmla="val 235"/>
              <a:gd name="f69" fmla="val 486"/>
              <a:gd name="f70" fmla="val 254"/>
              <a:gd name="f71" fmla="val 282"/>
              <a:gd name="f72" fmla="val 436"/>
              <a:gd name="f73" fmla="val 295"/>
              <a:gd name="f74" fmla="val 353"/>
              <a:gd name="f75" fmla="val 299"/>
              <a:gd name="f76" fmla="val 347"/>
              <a:gd name="f77" fmla="val 291"/>
              <a:gd name="f78" fmla="val 345"/>
              <a:gd name="f79" fmla="val 285"/>
              <a:gd name="f80" fmla="val 342"/>
              <a:gd name="f81" fmla="val 279"/>
              <a:gd name="f82" fmla="val 344"/>
              <a:gd name="f83" fmla="val 275"/>
              <a:gd name="f84" fmla="val 351"/>
              <a:gd name="f85" fmla="val 246"/>
              <a:gd name="f86" fmla="val 395"/>
              <a:gd name="f87" fmla="val 209"/>
              <a:gd name="f88" fmla="val 426"/>
              <a:gd name="f89" fmla="val 157"/>
              <a:gd name="f90" fmla="val 439"/>
              <a:gd name="f91" fmla="val 153"/>
              <a:gd name="f92" fmla="val 440"/>
              <a:gd name="f93" fmla="val 149"/>
              <a:gd name="f94" fmla="val 441"/>
              <a:gd name="f95" fmla="val 144"/>
              <a:gd name="f96" fmla="val 125"/>
              <a:gd name="f97" fmla="val 443"/>
              <a:gd name="f98" fmla="val 110"/>
              <a:gd name="f99" fmla="val 452"/>
              <a:gd name="f100" fmla="val 100"/>
              <a:gd name="f101" fmla="val 469"/>
              <a:gd name="f102" fmla="val 96"/>
              <a:gd name="f103" fmla="val 477"/>
              <a:gd name="f104" fmla="val 90"/>
              <a:gd name="f105" fmla="val 482"/>
              <a:gd name="f106" fmla="val 81"/>
              <a:gd name="f107" fmla="val 74"/>
              <a:gd name="f108" fmla="val 72"/>
              <a:gd name="f109" fmla="val 479"/>
              <a:gd name="f110" fmla="val 472"/>
              <a:gd name="f111" fmla="val 73"/>
              <a:gd name="f112" fmla="val 471"/>
              <a:gd name="f113" fmla="val 80"/>
              <a:gd name="f114" fmla="val 448"/>
              <a:gd name="f115" fmla="val 79"/>
              <a:gd name="f116" fmla="val 424"/>
              <a:gd name="f117" fmla="val 401"/>
              <a:gd name="f118" fmla="val 70"/>
              <a:gd name="f119" fmla="val 392"/>
              <a:gd name="f120" fmla="val 75"/>
              <a:gd name="f121" fmla="val 388"/>
              <a:gd name="f122" fmla="val 84"/>
              <a:gd name="f123" fmla="val 391"/>
              <a:gd name="f124" fmla="val 394"/>
              <a:gd name="f125" fmla="val 97"/>
              <a:gd name="f126" fmla="val 398"/>
              <a:gd name="f127" fmla="val 404"/>
              <a:gd name="f128" fmla="val 117"/>
              <a:gd name="f129" fmla="val 428"/>
              <a:gd name="f130" fmla="val 139"/>
              <a:gd name="f131" fmla="val 167"/>
              <a:gd name="f132" fmla="val 427"/>
              <a:gd name="f133" fmla="val 204"/>
              <a:gd name="f134" fmla="val 415"/>
              <a:gd name="f135" fmla="val 233"/>
              <a:gd name="f136" fmla="val 257"/>
              <a:gd name="f137" fmla="val 361"/>
              <a:gd name="f138" fmla="val 262"/>
              <a:gd name="f139" fmla="val 355"/>
              <a:gd name="f140" fmla="val 264"/>
              <a:gd name="f141" fmla="val 348"/>
              <a:gd name="f142" fmla="val 258"/>
              <a:gd name="f143" fmla="val 253"/>
              <a:gd name="f144" fmla="val 335"/>
              <a:gd name="f145" fmla="val 336"/>
              <a:gd name="f146" fmla="val 239"/>
              <a:gd name="f147" fmla="val 339"/>
              <a:gd name="f148" fmla="val 206"/>
              <a:gd name="f149" fmla="val 356"/>
              <a:gd name="f150" fmla="val 170"/>
              <a:gd name="f151" fmla="val 366"/>
              <a:gd name="f152" fmla="val 132"/>
              <a:gd name="f153" fmla="val 362"/>
              <a:gd name="f154" fmla="val 115"/>
              <a:gd name="f155" fmla="val 350"/>
              <a:gd name="f156" fmla="val 64"/>
              <a:gd name="f157" fmla="val 49"/>
              <a:gd name="f158" fmla="val 33"/>
              <a:gd name="f159" fmla="val 26"/>
              <a:gd name="f160" fmla="val 17"/>
              <a:gd name="f161" fmla="val 357"/>
              <a:gd name="f162" fmla="val 10"/>
              <a:gd name="f163" fmla="val 1"/>
              <a:gd name="f164" fmla="val 349"/>
              <a:gd name="f165" fmla="val 5"/>
              <a:gd name="f166" fmla="val 6"/>
              <a:gd name="f167" fmla="val 340"/>
              <a:gd name="f168" fmla="val 8"/>
              <a:gd name="f169" fmla="val 338"/>
              <a:gd name="f170" fmla="val 9"/>
              <a:gd name="f171" fmla="val 337"/>
              <a:gd name="f172" fmla="val 24"/>
              <a:gd name="f173" fmla="val 323"/>
              <a:gd name="f174" fmla="val 306"/>
              <a:gd name="f175" fmla="val 39"/>
              <a:gd name="f176" fmla="val 286"/>
              <a:gd name="f177" fmla="val 40"/>
              <a:gd name="f178" fmla="val 44"/>
              <a:gd name="f179" fmla="val 278"/>
              <a:gd name="f180" fmla="val 47"/>
              <a:gd name="f181" fmla="val 274"/>
              <a:gd name="f182" fmla="val 52"/>
              <a:gd name="f183" fmla="val 57"/>
              <a:gd name="f184" fmla="val 281"/>
              <a:gd name="f185" fmla="val 60"/>
              <a:gd name="f186" fmla="val 63"/>
              <a:gd name="f187" fmla="val 296"/>
              <a:gd name="f188" fmla="val 65"/>
              <a:gd name="f189" fmla="val 325"/>
              <a:gd name="f190" fmla="val 343"/>
              <a:gd name="f191" fmla="val 103"/>
              <a:gd name="f192" fmla="val 354"/>
              <a:gd name="f193" fmla="val 222"/>
              <a:gd name="f194" fmla="val 228"/>
              <a:gd name="f195" fmla="val 232"/>
              <a:gd name="f196" fmla="val 330"/>
              <a:gd name="f197" fmla="val 231"/>
              <a:gd name="f198" fmla="val 229"/>
              <a:gd name="f199" fmla="val 314"/>
              <a:gd name="f200" fmla="val 223"/>
              <a:gd name="f201" fmla="val 311"/>
              <a:gd name="f202" fmla="val 216"/>
              <a:gd name="f203" fmla="val 185"/>
              <a:gd name="f204" fmla="val 309"/>
              <a:gd name="f205" fmla="val 156"/>
              <a:gd name="f206" fmla="val 128"/>
              <a:gd name="f207" fmla="val 288"/>
              <a:gd name="f208" fmla="val 108"/>
              <a:gd name="f209" fmla="val 277"/>
              <a:gd name="f210" fmla="val 89"/>
              <a:gd name="f211" fmla="val 263"/>
              <a:gd name="f212" fmla="val 244"/>
              <a:gd name="f213" fmla="val 27"/>
              <a:gd name="f214" fmla="val 219"/>
              <a:gd name="f215" fmla="val 20"/>
              <a:gd name="f216" fmla="val 13"/>
              <a:gd name="f217" fmla="val 2"/>
              <a:gd name="f218" fmla="val 3"/>
              <a:gd name="f219" fmla="val 11"/>
              <a:gd name="f220" fmla="val 14"/>
              <a:gd name="f221" fmla="val 16"/>
              <a:gd name="f222" fmla="val 36"/>
              <a:gd name="f223" fmla="val 190"/>
              <a:gd name="f224" fmla="val 53"/>
              <a:gd name="f225" fmla="val 68"/>
              <a:gd name="f226" fmla="val 165"/>
              <a:gd name="f227" fmla="val 71"/>
              <a:gd name="f228" fmla="val 162"/>
              <a:gd name="f229" fmla="val 77"/>
              <a:gd name="f230" fmla="val 82"/>
              <a:gd name="f231" fmla="val 159"/>
              <a:gd name="f232" fmla="val 87"/>
              <a:gd name="f233" fmla="val 176"/>
              <a:gd name="f234" fmla="val 85"/>
              <a:gd name="f235" fmla="val 83"/>
              <a:gd name="f236" fmla="val 211"/>
              <a:gd name="f237" fmla="val 234"/>
              <a:gd name="f238" fmla="val 93"/>
              <a:gd name="f239" fmla="val 251"/>
              <a:gd name="f240" fmla="val 122"/>
              <a:gd name="f241" fmla="val 201"/>
              <a:gd name="f242" fmla="val 300"/>
              <a:gd name="f243" fmla="val 208"/>
              <a:gd name="f244" fmla="val 217"/>
              <a:gd name="f245" fmla="val 284"/>
              <a:gd name="f246" fmla="val 249"/>
              <a:gd name="f247" fmla="val 140"/>
              <a:gd name="f248" fmla="val 215"/>
              <a:gd name="f249" fmla="val 126"/>
              <a:gd name="f250" fmla="val 123"/>
              <a:gd name="f251" fmla="val 121"/>
              <a:gd name="f252" fmla="val 150"/>
              <a:gd name="f253" fmla="val 120"/>
              <a:gd name="f254" fmla="val 141"/>
              <a:gd name="f255" fmla="val 124"/>
              <a:gd name="f256" fmla="val 112"/>
              <a:gd name="f257" fmla="val 94"/>
              <a:gd name="f258" fmla="val 102"/>
              <a:gd name="f259" fmla="val 88"/>
              <a:gd name="f260" fmla="val 98"/>
              <a:gd name="f261" fmla="val 91"/>
              <a:gd name="f262" fmla="val 76"/>
              <a:gd name="f263" fmla="val 92"/>
              <a:gd name="f264" fmla="val 116"/>
              <a:gd name="f265" fmla="val 135"/>
              <a:gd name="f266" fmla="val 155"/>
              <a:gd name="f267" fmla="val 169"/>
              <a:gd name="f268" fmla="val 138"/>
              <a:gd name="f269" fmla="val 202"/>
              <a:gd name="f270" fmla="val 226"/>
              <a:gd name="f271" fmla="val 225"/>
              <a:gd name="f272" fmla="val 199"/>
              <a:gd name="f273" fmla="val 133"/>
              <a:gd name="f274" fmla="val 107"/>
              <a:gd name="f275" fmla="val 48"/>
              <a:gd name="f276" fmla="val 25"/>
              <a:gd name="f277" fmla="val 212"/>
              <a:gd name="f278" fmla="val 4"/>
              <a:gd name="f279" fmla="val 238"/>
              <a:gd name="f280" fmla="val 255"/>
              <a:gd name="f281" fmla="val 38"/>
              <a:gd name="f282" fmla="val 283"/>
              <a:gd name="f283" fmla="val 45"/>
              <a:gd name="f284" fmla="val 287"/>
              <a:gd name="f285" fmla="val 58"/>
              <a:gd name="f286" fmla="val 273"/>
              <a:gd name="f287" fmla="val 61"/>
              <a:gd name="f288" fmla="val 267"/>
              <a:gd name="f289" fmla="val 67"/>
              <a:gd name="f290" fmla="val 203"/>
              <a:gd name="f291" fmla="val 151"/>
              <a:gd name="f292" fmla="val 186"/>
              <a:gd name="f293" fmla="val 230"/>
              <a:gd name="f294" fmla="val 247"/>
              <a:gd name="f295" fmla="val 250"/>
              <a:gd name="f296" fmla="val 261"/>
              <a:gd name="f297" fmla="val 114"/>
              <a:gd name="f298" fmla="val 293"/>
              <a:gd name="f299" fmla="val 307"/>
              <a:gd name="f300" fmla="val 320"/>
              <a:gd name="f301" fmla="val 333"/>
              <a:gd name="f302" fmla="val 30"/>
              <a:gd name="f303" fmla="val 23"/>
              <a:gd name="f304" fmla="val 346"/>
              <a:gd name="f305" fmla="val 365"/>
              <a:gd name="f306" fmla="val 12"/>
              <a:gd name="f307" fmla="val 367"/>
              <a:gd name="f308" fmla="val 18"/>
              <a:gd name="f309" fmla="val 372"/>
              <a:gd name="f310" fmla="val 382"/>
              <a:gd name="f311" fmla="val 54"/>
              <a:gd name="f312" fmla="val 397"/>
              <a:gd name="f313" fmla="val 403"/>
              <a:gd name="f314" fmla="val 387"/>
              <a:gd name="f315" fmla="val 383"/>
              <a:gd name="f316" fmla="val 377"/>
              <a:gd name="f317" fmla="val 373"/>
              <a:gd name="f318" fmla="val 326"/>
              <a:gd name="f319" fmla="val 308"/>
              <a:gd name="f320" fmla="val 95"/>
              <a:gd name="f321" fmla="val 280"/>
              <a:gd name="f322" fmla="val 266"/>
              <a:gd name="f323" fmla="val 260"/>
              <a:gd name="f324" fmla="val 207"/>
              <a:gd name="f325" fmla="val 265"/>
              <a:gd name="f326" fmla="val 270"/>
              <a:gd name="f327" fmla="val 177"/>
              <a:gd name="f328" fmla="val 375"/>
              <a:gd name="f329" fmla="val 127"/>
              <a:gd name="f330" fmla="val 417"/>
              <a:gd name="f331" fmla="val 449"/>
              <a:gd name="f332" fmla="val 109"/>
              <a:gd name="f333" fmla="val 460"/>
              <a:gd name="f334" fmla="val 464"/>
              <a:gd name="f335" fmla="val 485"/>
              <a:gd name="f336" fmla="val 488"/>
              <a:gd name="f337" fmla="val 487"/>
              <a:gd name="f338" fmla="val 481"/>
              <a:gd name="f339" fmla="val 134"/>
              <a:gd name="f340" fmla="val 154"/>
              <a:gd name="f341" fmla="val 467"/>
              <a:gd name="f342" fmla="val 463"/>
              <a:gd name="f343" fmla="val 461"/>
              <a:gd name="f344" fmla="val 458"/>
              <a:gd name="f345" fmla="val 445"/>
              <a:gd name="f346" fmla="val 423"/>
              <a:gd name="f347" fmla="val 359"/>
              <a:gd name="f348" fmla="val 328"/>
              <a:gd name="f349" fmla="val 298"/>
              <a:gd name="f350" fmla="val 321"/>
              <a:gd name="f351" fmla="val 386"/>
              <a:gd name="f352" fmla="val 422"/>
              <a:gd name="f353" fmla="val 497"/>
              <a:gd name="f354" fmla="val 512"/>
              <a:gd name="f355" fmla="val 528"/>
              <a:gd name="f356" fmla="val 535"/>
              <a:gd name="f357" fmla="val 544"/>
              <a:gd name="f358" fmla="val 551"/>
              <a:gd name="f359" fmla="val 560"/>
              <a:gd name="f360" fmla="val 556"/>
              <a:gd name="f361" fmla="val 555"/>
              <a:gd name="f362" fmla="val 221"/>
              <a:gd name="f363" fmla="val 552"/>
              <a:gd name="f364" fmla="val 224"/>
              <a:gd name="f365" fmla="val 537"/>
              <a:gd name="f366" fmla="val 522"/>
              <a:gd name="f367" fmla="val 521"/>
              <a:gd name="f368" fmla="val 517"/>
              <a:gd name="f369" fmla="val 514"/>
              <a:gd name="f370" fmla="val 509"/>
              <a:gd name="f371" fmla="val 504"/>
              <a:gd name="f372" fmla="val 498"/>
              <a:gd name="f373" fmla="val 272"/>
              <a:gd name="f374" fmla="val 496"/>
              <a:gd name="f375" fmla="val 236"/>
              <a:gd name="f376" fmla="val 455"/>
              <a:gd name="f377" fmla="val 329"/>
              <a:gd name="f378" fmla="val 332"/>
              <a:gd name="f379" fmla="val 470"/>
              <a:gd name="f380" fmla="val 483"/>
              <a:gd name="f381" fmla="val 313"/>
              <a:gd name="f382" fmla="val 334"/>
              <a:gd name="f383" fmla="val 532"/>
              <a:gd name="f384" fmla="val 541"/>
              <a:gd name="f385" fmla="val 554"/>
              <a:gd name="f386" fmla="val 352"/>
              <a:gd name="f387" fmla="val 358"/>
              <a:gd name="f388" fmla="val 557"/>
              <a:gd name="f389" fmla="val 546"/>
              <a:gd name="f390" fmla="val 525"/>
              <a:gd name="f391" fmla="val 371"/>
              <a:gd name="f392" fmla="val 492"/>
              <a:gd name="f393" fmla="val 327"/>
              <a:gd name="f394" fmla="val 437"/>
              <a:gd name="f395" fmla="val 312"/>
              <a:gd name="f396" fmla="val 421"/>
              <a:gd name="f397" fmla="val 438"/>
              <a:gd name="f398" fmla="val 411"/>
              <a:gd name="f399" fmla="val 442"/>
              <a:gd name="f400" fmla="val 444"/>
              <a:gd name="f401" fmla="val 453"/>
              <a:gd name="f402" fmla="val 466"/>
              <a:gd name="f403" fmla="val 459"/>
              <a:gd name="f404" fmla="val 491"/>
              <a:gd name="f405" fmla="val 447"/>
              <a:gd name="f406" fmla="val 399"/>
              <a:gd name="f407" fmla="val 429"/>
              <a:gd name="f408" fmla="val 414"/>
              <a:gd name="f409" fmla="val 315"/>
              <a:gd name="f410" fmla="val 322"/>
              <a:gd name="f411" fmla="val 374"/>
              <a:gd name="f412" fmla="val 364"/>
              <a:gd name="f413" fmla="val 513"/>
              <a:gd name="f414" fmla="val 529"/>
              <a:gd name="f415" fmla="val 536"/>
              <a:gd name="f416" fmla="val 562"/>
              <a:gd name="f417" fmla="val 331"/>
              <a:gd name="f418" fmla="val 324"/>
              <a:gd name="f419" fmla="val 534"/>
              <a:gd name="f420" fmla="val 520"/>
              <a:gd name="f421" fmla="val 506"/>
              <a:gd name="f422" fmla="val 368"/>
              <a:gd name="f423" fmla="val 341"/>
              <a:gd name="f424" fmla="val 319"/>
              <a:gd name="f425" fmla="val 318"/>
              <a:gd name="f426" fmla="val 297"/>
              <a:gd name="f427" fmla="val 613"/>
              <a:gd name="f428" fmla="val 730"/>
              <a:gd name="f429" fmla="val 732"/>
              <a:gd name="f430" fmla="val 735"/>
              <a:gd name="f431" fmla="val 737"/>
              <a:gd name="f432" fmla="val 762"/>
              <a:gd name="f433" fmla="val 782"/>
              <a:gd name="f434" fmla="val 187"/>
              <a:gd name="f435" fmla="val 802"/>
              <a:gd name="f436" fmla="val 166"/>
              <a:gd name="f437" fmla="val 836"/>
              <a:gd name="f438" fmla="val 866"/>
              <a:gd name="f439" fmla="val 106"/>
              <a:gd name="f440" fmla="val 888"/>
              <a:gd name="f441" fmla="val 99"/>
              <a:gd name="f442" fmla="val 893"/>
              <a:gd name="f443" fmla="val 896"/>
              <a:gd name="f444" fmla="val 899"/>
              <a:gd name="f445" fmla="val 59"/>
              <a:gd name="f446" fmla="val 895"/>
              <a:gd name="f447" fmla="val 882"/>
              <a:gd name="f448" fmla="val 62"/>
              <a:gd name="f449" fmla="val 870"/>
              <a:gd name="f450" fmla="val 858"/>
              <a:gd name="f451" fmla="val 69"/>
              <a:gd name="f452" fmla="val 848"/>
              <a:gd name="f453" fmla="val 803"/>
              <a:gd name="f454" fmla="val 767"/>
              <a:gd name="f455" fmla="val 739"/>
              <a:gd name="f456" fmla="val 734"/>
              <a:gd name="f457" fmla="val 172"/>
              <a:gd name="f458" fmla="val 728"/>
              <a:gd name="f459" fmla="val 191"/>
              <a:gd name="f460" fmla="val 725"/>
              <a:gd name="f461" fmla="val 197"/>
              <a:gd name="f462" fmla="val 718"/>
              <a:gd name="f463" fmla="val 709"/>
              <a:gd name="f464" fmla="val 622"/>
              <a:gd name="f465" fmla="val 526"/>
              <a:gd name="f466" fmla="val 305"/>
              <a:gd name="f467" fmla="+- 0 0 -90"/>
              <a:gd name="f468" fmla="*/ f4 1 561"/>
              <a:gd name="f469" fmla="*/ f5 1 902"/>
              <a:gd name="f470" fmla="val f6"/>
              <a:gd name="f471" fmla="val f7"/>
              <a:gd name="f472" fmla="val f8"/>
              <a:gd name="f473" fmla="*/ f467 f0 1"/>
              <a:gd name="f474" fmla="+- f472 0 f470"/>
              <a:gd name="f475" fmla="+- f471 0 f470"/>
              <a:gd name="f476" fmla="*/ f473 1 f3"/>
              <a:gd name="f477" fmla="*/ f475 1 561"/>
              <a:gd name="f478" fmla="*/ f474 1 902"/>
              <a:gd name="f479" fmla="*/ 241 f475 1"/>
              <a:gd name="f480" fmla="*/ 489 f474 1"/>
              <a:gd name="f481" fmla="*/ 196 f475 1"/>
              <a:gd name="f482" fmla="*/ 550 f474 1"/>
              <a:gd name="f483" fmla="*/ 158 f475 1"/>
              <a:gd name="f484" fmla="*/ 480 f474 1"/>
              <a:gd name="f485" fmla="*/ 254 f475 1"/>
              <a:gd name="f486" fmla="*/ 465 f474 1"/>
              <a:gd name="f487" fmla="*/ 275 f475 1"/>
              <a:gd name="f488" fmla="*/ 351 f474 1"/>
              <a:gd name="f489" fmla="*/ 100 f475 1"/>
              <a:gd name="f490" fmla="*/ 469 f474 1"/>
              <a:gd name="f491" fmla="*/ 73 f475 1"/>
              <a:gd name="f492" fmla="*/ 471 f474 1"/>
              <a:gd name="f493" fmla="*/ 404 f474 1"/>
              <a:gd name="f494" fmla="*/ 258 f475 1"/>
              <a:gd name="f495" fmla="*/ 342 f474 1"/>
              <a:gd name="f496" fmla="*/ 81 f475 1"/>
              <a:gd name="f497" fmla="*/ 350 f474 1"/>
              <a:gd name="f498" fmla="*/ 5 f475 1"/>
              <a:gd name="f499" fmla="*/ 47 f475 1"/>
              <a:gd name="f500" fmla="*/ 274 f474 1"/>
              <a:gd name="f501" fmla="*/ 103 f475 1"/>
              <a:gd name="f502" fmla="*/ 349 f474 1"/>
              <a:gd name="f503" fmla="*/ 216 f475 1"/>
              <a:gd name="f504" fmla="*/ 311 f474 1"/>
              <a:gd name="f505" fmla="*/ 27 f475 1"/>
              <a:gd name="f506" fmla="*/ 219 f474 1"/>
              <a:gd name="f507" fmla="*/ 16 f475 1"/>
              <a:gd name="f508" fmla="*/ 194 f474 1"/>
              <a:gd name="f509" fmla="*/ 87 f475 1"/>
              <a:gd name="f510" fmla="*/ 176 f474 1"/>
              <a:gd name="f511" fmla="*/ 201 f475 1"/>
              <a:gd name="f512" fmla="*/ 300 f474 1"/>
              <a:gd name="f513" fmla="*/ 126 f475 1"/>
              <a:gd name="f514" fmla="*/ 170 f474 1"/>
              <a:gd name="f515" fmla="*/ 80 f475 1"/>
              <a:gd name="f516" fmla="*/ 84 f474 1"/>
              <a:gd name="f517" fmla="*/ 155 f475 1"/>
              <a:gd name="f518" fmla="*/ 74 f474 1"/>
              <a:gd name="f519" fmla="*/ 103 f474 1"/>
              <a:gd name="f520" fmla="*/ 220 f475 1"/>
              <a:gd name="f521" fmla="*/ 258 f474 1"/>
              <a:gd name="f522" fmla="*/ 210 f475 1"/>
              <a:gd name="f523" fmla="*/ 81 f474 1"/>
              <a:gd name="f524" fmla="*/ 218 f475 1"/>
              <a:gd name="f525" fmla="*/ 4 f474 1"/>
              <a:gd name="f526" fmla="*/ 287 f475 1"/>
              <a:gd name="f527" fmla="*/ 48 f474 1"/>
              <a:gd name="f528" fmla="*/ 209 f475 1"/>
              <a:gd name="f529" fmla="*/ 115 f474 1"/>
              <a:gd name="f530" fmla="*/ 251 f475 1"/>
              <a:gd name="f531" fmla="*/ 215 f474 1"/>
              <a:gd name="f532" fmla="*/ 342 f475 1"/>
              <a:gd name="f533" fmla="*/ 30 f474 1"/>
              <a:gd name="f534" fmla="*/ 367 f475 1"/>
              <a:gd name="f535" fmla="*/ 18 f474 1"/>
              <a:gd name="f536" fmla="*/ 387 f475 1"/>
              <a:gd name="f537" fmla="*/ 87 f474 1"/>
              <a:gd name="f538" fmla="*/ 261 f475 1"/>
              <a:gd name="f539" fmla="*/ 199 f474 1"/>
              <a:gd name="f540" fmla="*/ 285 f475 1"/>
              <a:gd name="f541" fmla="*/ 211 f474 1"/>
              <a:gd name="f542" fmla="*/ 460 f475 1"/>
              <a:gd name="f543" fmla="*/ 93 f474 1"/>
              <a:gd name="f544" fmla="*/ 487 f475 1"/>
              <a:gd name="f545" fmla="*/ 96 f474 1"/>
              <a:gd name="f546" fmla="*/ 467 f475 1"/>
              <a:gd name="f547" fmla="*/ 165 f474 1"/>
              <a:gd name="f548" fmla="*/ 303 f475 1"/>
              <a:gd name="f549" fmla="*/ 202 f474 1"/>
              <a:gd name="f550" fmla="*/ 422 f475 1"/>
              <a:gd name="f551" fmla="*/ 551 f475 1"/>
              <a:gd name="f552" fmla="*/ 205 f474 1"/>
              <a:gd name="f553" fmla="*/ 522 f475 1"/>
              <a:gd name="f554" fmla="*/ 275 f474 1"/>
              <a:gd name="f555" fmla="*/ 498 f475 1"/>
              <a:gd name="f556" fmla="*/ 262 f474 1"/>
              <a:gd name="f557" fmla="*/ 330 f475 1"/>
              <a:gd name="f558" fmla="*/ 238 f474 1"/>
              <a:gd name="f559" fmla="*/ 489 f475 1"/>
              <a:gd name="f560" fmla="*/ 320 f474 1"/>
              <a:gd name="f561" fmla="*/ 365 f474 1"/>
              <a:gd name="f562" fmla="*/ 479 f475 1"/>
              <a:gd name="f563" fmla="*/ 403 f474 1"/>
              <a:gd name="f564" fmla="*/ 309 f474 1"/>
              <a:gd name="f565" fmla="*/ 351 f475 1"/>
              <a:gd name="f566" fmla="*/ 287 f474 1"/>
              <a:gd name="f567" fmla="*/ 466 f475 1"/>
              <a:gd name="f568" fmla="*/ 459 f474 1"/>
              <a:gd name="f569" fmla="*/ 401 f475 1"/>
              <a:gd name="f570" fmla="*/ 488 f474 1"/>
              <a:gd name="f571" fmla="*/ 426 f475 1"/>
              <a:gd name="f572" fmla="*/ 393 f474 1"/>
              <a:gd name="f573" fmla="*/ 339 f475 1"/>
              <a:gd name="f574" fmla="*/ 322 f474 1"/>
              <a:gd name="f575" fmla="*/ 353 f475 1"/>
              <a:gd name="f576" fmla="*/ 529 f474 1"/>
              <a:gd name="f577" fmla="*/ 325 f475 1"/>
              <a:gd name="f578" fmla="*/ 541 f474 1"/>
              <a:gd name="f579" fmla="*/ 487 f474 1"/>
              <a:gd name="f580" fmla="*/ 332 f474 1"/>
              <a:gd name="f581" fmla="*/ 214 f475 1"/>
              <a:gd name="f582" fmla="*/ 730 f474 1"/>
              <a:gd name="f583" fmla="*/ 106 f475 1"/>
              <a:gd name="f584" fmla="*/ 888 f474 1"/>
              <a:gd name="f585" fmla="*/ 69 f475 1"/>
              <a:gd name="f586" fmla="*/ 848 f474 1"/>
              <a:gd name="f587" fmla="*/ 202 f475 1"/>
              <a:gd name="f588" fmla="*/ 709 f474 1"/>
              <a:gd name="f589" fmla="*/ 304 f475 1"/>
              <a:gd name="f590" fmla="*/ 390 f474 1"/>
              <a:gd name="f591" fmla="+- f476 0 f1"/>
              <a:gd name="f592" fmla="*/ f479 1 561"/>
              <a:gd name="f593" fmla="*/ f480 1 902"/>
              <a:gd name="f594" fmla="*/ f481 1 561"/>
              <a:gd name="f595" fmla="*/ f482 1 902"/>
              <a:gd name="f596" fmla="*/ f483 1 561"/>
              <a:gd name="f597" fmla="*/ f484 1 902"/>
              <a:gd name="f598" fmla="*/ f485 1 561"/>
              <a:gd name="f599" fmla="*/ f486 1 902"/>
              <a:gd name="f600" fmla="*/ f487 1 561"/>
              <a:gd name="f601" fmla="*/ f488 1 902"/>
              <a:gd name="f602" fmla="*/ f489 1 561"/>
              <a:gd name="f603" fmla="*/ f490 1 902"/>
              <a:gd name="f604" fmla="*/ f491 1 561"/>
              <a:gd name="f605" fmla="*/ f492 1 902"/>
              <a:gd name="f606" fmla="*/ f493 1 902"/>
              <a:gd name="f607" fmla="*/ f494 1 561"/>
              <a:gd name="f608" fmla="*/ f495 1 902"/>
              <a:gd name="f609" fmla="*/ f496 1 561"/>
              <a:gd name="f610" fmla="*/ f497 1 902"/>
              <a:gd name="f611" fmla="*/ f498 1 561"/>
              <a:gd name="f612" fmla="*/ f499 1 561"/>
              <a:gd name="f613" fmla="*/ f500 1 902"/>
              <a:gd name="f614" fmla="*/ f501 1 561"/>
              <a:gd name="f615" fmla="*/ f502 1 902"/>
              <a:gd name="f616" fmla="*/ f503 1 561"/>
              <a:gd name="f617" fmla="*/ f504 1 902"/>
              <a:gd name="f618" fmla="*/ f505 1 561"/>
              <a:gd name="f619" fmla="*/ f506 1 902"/>
              <a:gd name="f620" fmla="*/ f507 1 561"/>
              <a:gd name="f621" fmla="*/ f508 1 902"/>
              <a:gd name="f622" fmla="*/ f509 1 561"/>
              <a:gd name="f623" fmla="*/ f510 1 902"/>
              <a:gd name="f624" fmla="*/ f511 1 561"/>
              <a:gd name="f625" fmla="*/ f512 1 902"/>
              <a:gd name="f626" fmla="*/ f513 1 561"/>
              <a:gd name="f627" fmla="*/ f514 1 902"/>
              <a:gd name="f628" fmla="*/ f515 1 561"/>
              <a:gd name="f629" fmla="*/ f516 1 902"/>
              <a:gd name="f630" fmla="*/ f517 1 561"/>
              <a:gd name="f631" fmla="*/ f518 1 902"/>
              <a:gd name="f632" fmla="*/ f519 1 902"/>
              <a:gd name="f633" fmla="*/ f520 1 561"/>
              <a:gd name="f634" fmla="*/ f521 1 902"/>
              <a:gd name="f635" fmla="*/ f522 1 561"/>
              <a:gd name="f636" fmla="*/ f523 1 902"/>
              <a:gd name="f637" fmla="*/ f524 1 561"/>
              <a:gd name="f638" fmla="*/ f525 1 902"/>
              <a:gd name="f639" fmla="*/ f526 1 561"/>
              <a:gd name="f640" fmla="*/ f527 1 902"/>
              <a:gd name="f641" fmla="*/ f528 1 561"/>
              <a:gd name="f642" fmla="*/ f529 1 902"/>
              <a:gd name="f643" fmla="*/ f530 1 561"/>
              <a:gd name="f644" fmla="*/ f531 1 902"/>
              <a:gd name="f645" fmla="*/ f532 1 561"/>
              <a:gd name="f646" fmla="*/ f533 1 902"/>
              <a:gd name="f647" fmla="*/ f534 1 561"/>
              <a:gd name="f648" fmla="*/ f535 1 902"/>
              <a:gd name="f649" fmla="*/ f536 1 561"/>
              <a:gd name="f650" fmla="*/ f537 1 902"/>
              <a:gd name="f651" fmla="*/ f538 1 561"/>
              <a:gd name="f652" fmla="*/ f539 1 902"/>
              <a:gd name="f653" fmla="*/ f540 1 561"/>
              <a:gd name="f654" fmla="*/ f541 1 902"/>
              <a:gd name="f655" fmla="*/ f542 1 561"/>
              <a:gd name="f656" fmla="*/ f543 1 902"/>
              <a:gd name="f657" fmla="*/ f544 1 561"/>
              <a:gd name="f658" fmla="*/ f545 1 902"/>
              <a:gd name="f659" fmla="*/ f546 1 561"/>
              <a:gd name="f660" fmla="*/ f547 1 902"/>
              <a:gd name="f661" fmla="*/ f548 1 561"/>
              <a:gd name="f662" fmla="*/ f549 1 902"/>
              <a:gd name="f663" fmla="*/ f550 1 561"/>
              <a:gd name="f664" fmla="*/ f551 1 561"/>
              <a:gd name="f665" fmla="*/ f552 1 902"/>
              <a:gd name="f666" fmla="*/ f553 1 561"/>
              <a:gd name="f667" fmla="*/ f554 1 902"/>
              <a:gd name="f668" fmla="*/ f555 1 561"/>
              <a:gd name="f669" fmla="*/ f556 1 902"/>
              <a:gd name="f670" fmla="*/ f557 1 561"/>
              <a:gd name="f671" fmla="*/ f558 1 902"/>
              <a:gd name="f672" fmla="*/ f559 1 561"/>
              <a:gd name="f673" fmla="*/ f560 1 902"/>
              <a:gd name="f674" fmla="*/ f561 1 902"/>
              <a:gd name="f675" fmla="*/ f562 1 561"/>
              <a:gd name="f676" fmla="*/ f563 1 902"/>
              <a:gd name="f677" fmla="*/ f564 1 902"/>
              <a:gd name="f678" fmla="*/ f565 1 561"/>
              <a:gd name="f679" fmla="*/ f566 1 902"/>
              <a:gd name="f680" fmla="*/ f567 1 561"/>
              <a:gd name="f681" fmla="*/ f568 1 902"/>
              <a:gd name="f682" fmla="*/ f569 1 561"/>
              <a:gd name="f683" fmla="*/ f570 1 902"/>
              <a:gd name="f684" fmla="*/ f571 1 561"/>
              <a:gd name="f685" fmla="*/ f572 1 902"/>
              <a:gd name="f686" fmla="*/ f573 1 561"/>
              <a:gd name="f687" fmla="*/ f574 1 902"/>
              <a:gd name="f688" fmla="*/ f575 1 561"/>
              <a:gd name="f689" fmla="*/ f576 1 902"/>
              <a:gd name="f690" fmla="*/ f577 1 561"/>
              <a:gd name="f691" fmla="*/ f578 1 902"/>
              <a:gd name="f692" fmla="*/ f579 1 902"/>
              <a:gd name="f693" fmla="*/ f580 1 902"/>
              <a:gd name="f694" fmla="*/ f581 1 561"/>
              <a:gd name="f695" fmla="*/ f582 1 902"/>
              <a:gd name="f696" fmla="*/ f583 1 561"/>
              <a:gd name="f697" fmla="*/ f584 1 902"/>
              <a:gd name="f698" fmla="*/ f585 1 561"/>
              <a:gd name="f699" fmla="*/ f586 1 902"/>
              <a:gd name="f700" fmla="*/ f587 1 561"/>
              <a:gd name="f701" fmla="*/ f588 1 902"/>
              <a:gd name="f702" fmla="*/ f589 1 561"/>
              <a:gd name="f703" fmla="*/ f590 1 902"/>
              <a:gd name="f704" fmla="*/ 0 1 f477"/>
              <a:gd name="f705" fmla="*/ f471 1 f477"/>
              <a:gd name="f706" fmla="*/ 0 1 f478"/>
              <a:gd name="f707" fmla="*/ f472 1 f478"/>
              <a:gd name="f708" fmla="*/ f592 1 f477"/>
              <a:gd name="f709" fmla="*/ f593 1 f478"/>
              <a:gd name="f710" fmla="*/ f594 1 f477"/>
              <a:gd name="f711" fmla="*/ f595 1 f478"/>
              <a:gd name="f712" fmla="*/ f596 1 f477"/>
              <a:gd name="f713" fmla="*/ f597 1 f478"/>
              <a:gd name="f714" fmla="*/ f598 1 f477"/>
              <a:gd name="f715" fmla="*/ f599 1 f478"/>
              <a:gd name="f716" fmla="*/ f600 1 f477"/>
              <a:gd name="f717" fmla="*/ f601 1 f478"/>
              <a:gd name="f718" fmla="*/ f602 1 f477"/>
              <a:gd name="f719" fmla="*/ f603 1 f478"/>
              <a:gd name="f720" fmla="*/ f604 1 f477"/>
              <a:gd name="f721" fmla="*/ f605 1 f478"/>
              <a:gd name="f722" fmla="*/ f606 1 f478"/>
              <a:gd name="f723" fmla="*/ f607 1 f477"/>
              <a:gd name="f724" fmla="*/ f608 1 f478"/>
              <a:gd name="f725" fmla="*/ f609 1 f477"/>
              <a:gd name="f726" fmla="*/ f610 1 f478"/>
              <a:gd name="f727" fmla="*/ f611 1 f477"/>
              <a:gd name="f728" fmla="*/ f612 1 f477"/>
              <a:gd name="f729" fmla="*/ f613 1 f478"/>
              <a:gd name="f730" fmla="*/ f614 1 f477"/>
              <a:gd name="f731" fmla="*/ f615 1 f478"/>
              <a:gd name="f732" fmla="*/ f616 1 f477"/>
              <a:gd name="f733" fmla="*/ f617 1 f478"/>
              <a:gd name="f734" fmla="*/ f618 1 f477"/>
              <a:gd name="f735" fmla="*/ f619 1 f478"/>
              <a:gd name="f736" fmla="*/ f620 1 f477"/>
              <a:gd name="f737" fmla="*/ f621 1 f478"/>
              <a:gd name="f738" fmla="*/ f622 1 f477"/>
              <a:gd name="f739" fmla="*/ f623 1 f478"/>
              <a:gd name="f740" fmla="*/ f624 1 f477"/>
              <a:gd name="f741" fmla="*/ f625 1 f478"/>
              <a:gd name="f742" fmla="*/ f626 1 f477"/>
              <a:gd name="f743" fmla="*/ f627 1 f478"/>
              <a:gd name="f744" fmla="*/ f628 1 f477"/>
              <a:gd name="f745" fmla="*/ f629 1 f478"/>
              <a:gd name="f746" fmla="*/ f630 1 f477"/>
              <a:gd name="f747" fmla="*/ f631 1 f478"/>
              <a:gd name="f748" fmla="*/ f632 1 f478"/>
              <a:gd name="f749" fmla="*/ f633 1 f477"/>
              <a:gd name="f750" fmla="*/ f634 1 f478"/>
              <a:gd name="f751" fmla="*/ f635 1 f477"/>
              <a:gd name="f752" fmla="*/ f636 1 f478"/>
              <a:gd name="f753" fmla="*/ f637 1 f477"/>
              <a:gd name="f754" fmla="*/ f638 1 f478"/>
              <a:gd name="f755" fmla="*/ f639 1 f477"/>
              <a:gd name="f756" fmla="*/ f640 1 f478"/>
              <a:gd name="f757" fmla="*/ f641 1 f477"/>
              <a:gd name="f758" fmla="*/ f642 1 f478"/>
              <a:gd name="f759" fmla="*/ f643 1 f477"/>
              <a:gd name="f760" fmla="*/ f644 1 f478"/>
              <a:gd name="f761" fmla="*/ f645 1 f477"/>
              <a:gd name="f762" fmla="*/ f646 1 f478"/>
              <a:gd name="f763" fmla="*/ f647 1 f477"/>
              <a:gd name="f764" fmla="*/ f648 1 f478"/>
              <a:gd name="f765" fmla="*/ f649 1 f477"/>
              <a:gd name="f766" fmla="*/ f650 1 f478"/>
              <a:gd name="f767" fmla="*/ f651 1 f477"/>
              <a:gd name="f768" fmla="*/ f652 1 f478"/>
              <a:gd name="f769" fmla="*/ f653 1 f477"/>
              <a:gd name="f770" fmla="*/ f654 1 f478"/>
              <a:gd name="f771" fmla="*/ f655 1 f477"/>
              <a:gd name="f772" fmla="*/ f656 1 f478"/>
              <a:gd name="f773" fmla="*/ f657 1 f477"/>
              <a:gd name="f774" fmla="*/ f658 1 f478"/>
              <a:gd name="f775" fmla="*/ f659 1 f477"/>
              <a:gd name="f776" fmla="*/ f660 1 f478"/>
              <a:gd name="f777" fmla="*/ f661 1 f477"/>
              <a:gd name="f778" fmla="*/ f662 1 f478"/>
              <a:gd name="f779" fmla="*/ f663 1 f477"/>
              <a:gd name="f780" fmla="*/ f664 1 f477"/>
              <a:gd name="f781" fmla="*/ f665 1 f478"/>
              <a:gd name="f782" fmla="*/ f666 1 f477"/>
              <a:gd name="f783" fmla="*/ f667 1 f478"/>
              <a:gd name="f784" fmla="*/ f668 1 f477"/>
              <a:gd name="f785" fmla="*/ f669 1 f478"/>
              <a:gd name="f786" fmla="*/ f670 1 f477"/>
              <a:gd name="f787" fmla="*/ f671 1 f478"/>
              <a:gd name="f788" fmla="*/ f672 1 f477"/>
              <a:gd name="f789" fmla="*/ f673 1 f478"/>
              <a:gd name="f790" fmla="*/ f674 1 f478"/>
              <a:gd name="f791" fmla="*/ f675 1 f477"/>
              <a:gd name="f792" fmla="*/ f676 1 f478"/>
              <a:gd name="f793" fmla="*/ f677 1 f478"/>
              <a:gd name="f794" fmla="*/ f678 1 f477"/>
              <a:gd name="f795" fmla="*/ f679 1 f478"/>
              <a:gd name="f796" fmla="*/ f680 1 f477"/>
              <a:gd name="f797" fmla="*/ f681 1 f478"/>
              <a:gd name="f798" fmla="*/ f682 1 f477"/>
              <a:gd name="f799" fmla="*/ f683 1 f478"/>
              <a:gd name="f800" fmla="*/ f684 1 f477"/>
              <a:gd name="f801" fmla="*/ f685 1 f478"/>
              <a:gd name="f802" fmla="*/ f686 1 f477"/>
              <a:gd name="f803" fmla="*/ f687 1 f478"/>
              <a:gd name="f804" fmla="*/ f688 1 f477"/>
              <a:gd name="f805" fmla="*/ f689 1 f478"/>
              <a:gd name="f806" fmla="*/ f690 1 f477"/>
              <a:gd name="f807" fmla="*/ f691 1 f478"/>
              <a:gd name="f808" fmla="*/ f692 1 f478"/>
              <a:gd name="f809" fmla="*/ f693 1 f478"/>
              <a:gd name="f810" fmla="*/ f694 1 f477"/>
              <a:gd name="f811" fmla="*/ f695 1 f478"/>
              <a:gd name="f812" fmla="*/ f696 1 f477"/>
              <a:gd name="f813" fmla="*/ f697 1 f478"/>
              <a:gd name="f814" fmla="*/ f698 1 f477"/>
              <a:gd name="f815" fmla="*/ f699 1 f478"/>
              <a:gd name="f816" fmla="*/ f700 1 f477"/>
              <a:gd name="f817" fmla="*/ f701 1 f478"/>
              <a:gd name="f818" fmla="*/ f702 1 f477"/>
              <a:gd name="f819" fmla="*/ f703 1 f478"/>
              <a:gd name="f820" fmla="*/ f704 f468 1"/>
              <a:gd name="f821" fmla="*/ f705 f468 1"/>
              <a:gd name="f822" fmla="*/ f707 f469 1"/>
              <a:gd name="f823" fmla="*/ f706 f469 1"/>
              <a:gd name="f824" fmla="*/ f708 f468 1"/>
              <a:gd name="f825" fmla="*/ f709 f469 1"/>
              <a:gd name="f826" fmla="*/ f710 f468 1"/>
              <a:gd name="f827" fmla="*/ f711 f469 1"/>
              <a:gd name="f828" fmla="*/ f712 f468 1"/>
              <a:gd name="f829" fmla="*/ f713 f469 1"/>
              <a:gd name="f830" fmla="*/ f714 f468 1"/>
              <a:gd name="f831" fmla="*/ f715 f469 1"/>
              <a:gd name="f832" fmla="*/ f716 f468 1"/>
              <a:gd name="f833" fmla="*/ f717 f469 1"/>
              <a:gd name="f834" fmla="*/ f718 f468 1"/>
              <a:gd name="f835" fmla="*/ f719 f469 1"/>
              <a:gd name="f836" fmla="*/ f720 f468 1"/>
              <a:gd name="f837" fmla="*/ f721 f469 1"/>
              <a:gd name="f838" fmla="*/ f722 f469 1"/>
              <a:gd name="f839" fmla="*/ f723 f468 1"/>
              <a:gd name="f840" fmla="*/ f724 f469 1"/>
              <a:gd name="f841" fmla="*/ f725 f468 1"/>
              <a:gd name="f842" fmla="*/ f726 f469 1"/>
              <a:gd name="f843" fmla="*/ f727 f468 1"/>
              <a:gd name="f844" fmla="*/ f728 f468 1"/>
              <a:gd name="f845" fmla="*/ f729 f469 1"/>
              <a:gd name="f846" fmla="*/ f730 f468 1"/>
              <a:gd name="f847" fmla="*/ f731 f469 1"/>
              <a:gd name="f848" fmla="*/ f732 f468 1"/>
              <a:gd name="f849" fmla="*/ f733 f469 1"/>
              <a:gd name="f850" fmla="*/ f734 f468 1"/>
              <a:gd name="f851" fmla="*/ f735 f469 1"/>
              <a:gd name="f852" fmla="*/ f736 f468 1"/>
              <a:gd name="f853" fmla="*/ f737 f469 1"/>
              <a:gd name="f854" fmla="*/ f738 f468 1"/>
              <a:gd name="f855" fmla="*/ f739 f469 1"/>
              <a:gd name="f856" fmla="*/ f740 f468 1"/>
              <a:gd name="f857" fmla="*/ f741 f469 1"/>
              <a:gd name="f858" fmla="*/ f742 f468 1"/>
              <a:gd name="f859" fmla="*/ f743 f469 1"/>
              <a:gd name="f860" fmla="*/ f744 f468 1"/>
              <a:gd name="f861" fmla="*/ f745 f469 1"/>
              <a:gd name="f862" fmla="*/ f746 f468 1"/>
              <a:gd name="f863" fmla="*/ f747 f469 1"/>
              <a:gd name="f864" fmla="*/ f748 f469 1"/>
              <a:gd name="f865" fmla="*/ f749 f468 1"/>
              <a:gd name="f866" fmla="*/ f750 f469 1"/>
              <a:gd name="f867" fmla="*/ f751 f468 1"/>
              <a:gd name="f868" fmla="*/ f752 f469 1"/>
              <a:gd name="f869" fmla="*/ f753 f468 1"/>
              <a:gd name="f870" fmla="*/ f754 f469 1"/>
              <a:gd name="f871" fmla="*/ f755 f468 1"/>
              <a:gd name="f872" fmla="*/ f756 f469 1"/>
              <a:gd name="f873" fmla="*/ f757 f468 1"/>
              <a:gd name="f874" fmla="*/ f758 f469 1"/>
              <a:gd name="f875" fmla="*/ f759 f468 1"/>
              <a:gd name="f876" fmla="*/ f760 f469 1"/>
              <a:gd name="f877" fmla="*/ f761 f468 1"/>
              <a:gd name="f878" fmla="*/ f762 f469 1"/>
              <a:gd name="f879" fmla="*/ f763 f468 1"/>
              <a:gd name="f880" fmla="*/ f764 f469 1"/>
              <a:gd name="f881" fmla="*/ f765 f468 1"/>
              <a:gd name="f882" fmla="*/ f766 f469 1"/>
              <a:gd name="f883" fmla="*/ f767 f468 1"/>
              <a:gd name="f884" fmla="*/ f768 f469 1"/>
              <a:gd name="f885" fmla="*/ f769 f468 1"/>
              <a:gd name="f886" fmla="*/ f770 f469 1"/>
              <a:gd name="f887" fmla="*/ f771 f468 1"/>
              <a:gd name="f888" fmla="*/ f772 f469 1"/>
              <a:gd name="f889" fmla="*/ f773 f468 1"/>
              <a:gd name="f890" fmla="*/ f774 f469 1"/>
              <a:gd name="f891" fmla="*/ f775 f468 1"/>
              <a:gd name="f892" fmla="*/ f776 f469 1"/>
              <a:gd name="f893" fmla="*/ f777 f468 1"/>
              <a:gd name="f894" fmla="*/ f778 f469 1"/>
              <a:gd name="f895" fmla="*/ f779 f468 1"/>
              <a:gd name="f896" fmla="*/ f780 f468 1"/>
              <a:gd name="f897" fmla="*/ f781 f469 1"/>
              <a:gd name="f898" fmla="*/ f782 f468 1"/>
              <a:gd name="f899" fmla="*/ f783 f469 1"/>
              <a:gd name="f900" fmla="*/ f784 f468 1"/>
              <a:gd name="f901" fmla="*/ f785 f469 1"/>
              <a:gd name="f902" fmla="*/ f786 f468 1"/>
              <a:gd name="f903" fmla="*/ f787 f469 1"/>
              <a:gd name="f904" fmla="*/ f788 f468 1"/>
              <a:gd name="f905" fmla="*/ f789 f469 1"/>
              <a:gd name="f906" fmla="*/ f790 f469 1"/>
              <a:gd name="f907" fmla="*/ f791 f468 1"/>
              <a:gd name="f908" fmla="*/ f792 f469 1"/>
              <a:gd name="f909" fmla="*/ f793 f469 1"/>
              <a:gd name="f910" fmla="*/ f794 f468 1"/>
              <a:gd name="f911" fmla="*/ f795 f469 1"/>
              <a:gd name="f912" fmla="*/ f796 f468 1"/>
              <a:gd name="f913" fmla="*/ f797 f469 1"/>
              <a:gd name="f914" fmla="*/ f798 f468 1"/>
              <a:gd name="f915" fmla="*/ f799 f469 1"/>
              <a:gd name="f916" fmla="*/ f800 f468 1"/>
              <a:gd name="f917" fmla="*/ f801 f469 1"/>
              <a:gd name="f918" fmla="*/ f802 f468 1"/>
              <a:gd name="f919" fmla="*/ f803 f469 1"/>
              <a:gd name="f920" fmla="*/ f804 f468 1"/>
              <a:gd name="f921" fmla="*/ f805 f469 1"/>
              <a:gd name="f922" fmla="*/ f806 f468 1"/>
              <a:gd name="f923" fmla="*/ f807 f469 1"/>
              <a:gd name="f924" fmla="*/ f808 f469 1"/>
              <a:gd name="f925" fmla="*/ f809 f469 1"/>
              <a:gd name="f926" fmla="*/ f810 f468 1"/>
              <a:gd name="f927" fmla="*/ f811 f469 1"/>
              <a:gd name="f928" fmla="*/ f812 f468 1"/>
              <a:gd name="f929" fmla="*/ f813 f469 1"/>
              <a:gd name="f930" fmla="*/ f814 f468 1"/>
              <a:gd name="f931" fmla="*/ f815 f469 1"/>
              <a:gd name="f932" fmla="*/ f816 f468 1"/>
              <a:gd name="f933" fmla="*/ f817 f469 1"/>
              <a:gd name="f934" fmla="*/ f818 f468 1"/>
              <a:gd name="f935" fmla="*/ f819 f46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91">
                <a:pos x="f824" y="f825"/>
              </a:cxn>
              <a:cxn ang="f591">
                <a:pos x="f826" y="f827"/>
              </a:cxn>
              <a:cxn ang="f591">
                <a:pos x="f828" y="f829"/>
              </a:cxn>
              <a:cxn ang="f591">
                <a:pos x="f830" y="f831"/>
              </a:cxn>
              <a:cxn ang="f591">
                <a:pos x="f832" y="f833"/>
              </a:cxn>
              <a:cxn ang="f591">
                <a:pos x="f834" y="f835"/>
              </a:cxn>
              <a:cxn ang="f591">
                <a:pos x="f836" y="f837"/>
              </a:cxn>
              <a:cxn ang="f591">
                <a:pos x="f834" y="f838"/>
              </a:cxn>
              <a:cxn ang="f591">
                <a:pos x="f839" y="f840"/>
              </a:cxn>
              <a:cxn ang="f591">
                <a:pos x="f841" y="f842"/>
              </a:cxn>
              <a:cxn ang="f591">
                <a:pos x="f843" y="f840"/>
              </a:cxn>
              <a:cxn ang="f591">
                <a:pos x="f844" y="f845"/>
              </a:cxn>
              <a:cxn ang="f591">
                <a:pos x="f846" y="f847"/>
              </a:cxn>
              <a:cxn ang="f591">
                <a:pos x="f848" y="f849"/>
              </a:cxn>
              <a:cxn ang="f591">
                <a:pos x="f850" y="f851"/>
              </a:cxn>
              <a:cxn ang="f591">
                <a:pos x="f852" y="f853"/>
              </a:cxn>
              <a:cxn ang="f591">
                <a:pos x="f854" y="f855"/>
              </a:cxn>
              <a:cxn ang="f591">
                <a:pos x="f856" y="f857"/>
              </a:cxn>
              <a:cxn ang="f591">
                <a:pos x="f858" y="f859"/>
              </a:cxn>
              <a:cxn ang="f591">
                <a:pos x="f860" y="f861"/>
              </a:cxn>
              <a:cxn ang="f591">
                <a:pos x="f862" y="f863"/>
              </a:cxn>
              <a:cxn ang="f591">
                <a:pos x="f862" y="f864"/>
              </a:cxn>
              <a:cxn ang="f591">
                <a:pos x="f865" y="f866"/>
              </a:cxn>
              <a:cxn ang="f591">
                <a:pos x="f867" y="f868"/>
              </a:cxn>
              <a:cxn ang="f591">
                <a:pos x="f869" y="f870"/>
              </a:cxn>
              <a:cxn ang="f591">
                <a:pos x="f871" y="f872"/>
              </a:cxn>
              <a:cxn ang="f591">
                <a:pos x="f873" y="f874"/>
              </a:cxn>
              <a:cxn ang="f591">
                <a:pos x="f875" y="f876"/>
              </a:cxn>
              <a:cxn ang="f591">
                <a:pos x="f877" y="f878"/>
              </a:cxn>
              <a:cxn ang="f591">
                <a:pos x="f879" y="f880"/>
              </a:cxn>
              <a:cxn ang="f591">
                <a:pos x="f881" y="f882"/>
              </a:cxn>
              <a:cxn ang="f591">
                <a:pos x="f883" y="f884"/>
              </a:cxn>
              <a:cxn ang="f591">
                <a:pos x="f885" y="f886"/>
              </a:cxn>
              <a:cxn ang="f591">
                <a:pos x="f887" y="f888"/>
              </a:cxn>
              <a:cxn ang="f591">
                <a:pos x="f889" y="f890"/>
              </a:cxn>
              <a:cxn ang="f591">
                <a:pos x="f891" y="f892"/>
              </a:cxn>
              <a:cxn ang="f591">
                <a:pos x="f893" y="f894"/>
              </a:cxn>
              <a:cxn ang="f591">
                <a:pos x="f895" y="f884"/>
              </a:cxn>
              <a:cxn ang="f591">
                <a:pos x="f896" y="f897"/>
              </a:cxn>
              <a:cxn ang="f591">
                <a:pos x="f898" y="f899"/>
              </a:cxn>
              <a:cxn ang="f591">
                <a:pos x="f900" y="f901"/>
              </a:cxn>
              <a:cxn ang="f591">
                <a:pos x="f902" y="f903"/>
              </a:cxn>
              <a:cxn ang="f591">
                <a:pos x="f904" y="f905"/>
              </a:cxn>
              <a:cxn ang="f591">
                <a:pos x="f896" y="f906"/>
              </a:cxn>
              <a:cxn ang="f591">
                <a:pos x="f907" y="f908"/>
              </a:cxn>
              <a:cxn ang="f591">
                <a:pos x="f891" y="f909"/>
              </a:cxn>
              <a:cxn ang="f591">
                <a:pos x="f910" y="f911"/>
              </a:cxn>
              <a:cxn ang="f591">
                <a:pos x="f912" y="f913"/>
              </a:cxn>
              <a:cxn ang="f591">
                <a:pos x="f914" y="f915"/>
              </a:cxn>
              <a:cxn ang="f591">
                <a:pos x="f916" y="f917"/>
              </a:cxn>
              <a:cxn ang="f591">
                <a:pos x="f918" y="f919"/>
              </a:cxn>
              <a:cxn ang="f591">
                <a:pos x="f920" y="f921"/>
              </a:cxn>
              <a:cxn ang="f591">
                <a:pos x="f922" y="f923"/>
              </a:cxn>
              <a:cxn ang="f591">
                <a:pos x="f902" y="f924"/>
              </a:cxn>
              <a:cxn ang="f591">
                <a:pos x="f902" y="f925"/>
              </a:cxn>
              <a:cxn ang="f591">
                <a:pos x="f926" y="f927"/>
              </a:cxn>
              <a:cxn ang="f591">
                <a:pos x="f928" y="f929"/>
              </a:cxn>
              <a:cxn ang="f591">
                <a:pos x="f930" y="f931"/>
              </a:cxn>
              <a:cxn ang="f591">
                <a:pos x="f932" y="f933"/>
              </a:cxn>
              <a:cxn ang="f591">
                <a:pos x="f934" y="f935"/>
              </a:cxn>
            </a:cxnLst>
            <a:rect l="f820" t="f823" r="f821" b="f822"/>
            <a:pathLst>
              <a:path w="561" h="902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7" y="f29"/>
                  <a:pt x="f30" y="f31"/>
                  <a:pt x="f32" y="f33"/>
                </a:cubicBezTo>
                <a:cubicBezTo>
                  <a:pt x="f34" y="f35"/>
                  <a:pt x="f36" y="f37"/>
                  <a:pt x="f38" y="f39"/>
                </a:cubicBezTo>
                <a:cubicBezTo>
                  <a:pt x="f40" y="f41"/>
                  <a:pt x="f42" y="f43"/>
                  <a:pt x="f42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22"/>
                  <a:pt x="f52" y="f53"/>
                  <a:pt x="f54" y="f55"/>
                </a:cubicBezTo>
                <a:cubicBezTo>
                  <a:pt x="f56" y="f57"/>
                  <a:pt x="f58" y="f59"/>
                  <a:pt x="f60" y="f59"/>
                </a:cubicBezTo>
                <a:cubicBezTo>
                  <a:pt x="f61" y="f62"/>
                  <a:pt x="f63" y="f64"/>
                  <a:pt x="f65" y="f57"/>
                </a:cubicBezTo>
                <a:cubicBezTo>
                  <a:pt x="f66" y="f67"/>
                  <a:pt x="f68" y="f69"/>
                  <a:pt x="f70" y="f20"/>
                </a:cubicBezTo>
                <a:cubicBezTo>
                  <a:pt x="f71" y="f72"/>
                  <a:pt x="f73" y="f16"/>
                  <a:pt x="f15" y="f2"/>
                </a:cubicBezTo>
                <a:cubicBezTo>
                  <a:pt x="f13" y="f74"/>
                  <a:pt x="f75" y="f76"/>
                  <a:pt x="f77" y="f78"/>
                </a:cubicBezTo>
                <a:cubicBezTo>
                  <a:pt x="f79" y="f80"/>
                  <a:pt x="f81" y="f82"/>
                  <a:pt x="f83" y="f84"/>
                </a:cubicBezTo>
                <a:cubicBezTo>
                  <a:pt x="f85" y="f86"/>
                  <a:pt x="f87" y="f88"/>
                  <a:pt x="f89" y="f90"/>
                </a:cubicBezTo>
                <a:cubicBezTo>
                  <a:pt x="f91" y="f92"/>
                  <a:pt x="f93" y="f94"/>
                  <a:pt x="f95" y="f94"/>
                </a:cubicBezTo>
                <a:cubicBezTo>
                  <a:pt x="f96" y="f97"/>
                  <a:pt x="f98" y="f99"/>
                  <a:pt x="f100" y="f101"/>
                </a:cubicBezTo>
                <a:cubicBezTo>
                  <a:pt x="f102" y="f103"/>
                  <a:pt x="f104" y="f105"/>
                  <a:pt x="f106" y="f105"/>
                </a:cubicBezTo>
                <a:cubicBezTo>
                  <a:pt x="f107" y="f105"/>
                  <a:pt x="f108" y="f109"/>
                  <a:pt x="f108" y="f62"/>
                </a:cubicBezTo>
                <a:cubicBezTo>
                  <a:pt x="f108" y="f62"/>
                  <a:pt x="f108" y="f110"/>
                  <a:pt x="f111" y="f112"/>
                </a:cubicBezTo>
                <a:cubicBezTo>
                  <a:pt x="f113" y="f114"/>
                  <a:pt x="f115" y="f116"/>
                  <a:pt x="f111" y="f117"/>
                </a:cubicBezTo>
                <a:cubicBezTo>
                  <a:pt x="f118" y="f119"/>
                  <a:pt x="f120" y="f121"/>
                  <a:pt x="f122" y="f123"/>
                </a:cubicBezTo>
                <a:cubicBezTo>
                  <a:pt x="f104" y="f124"/>
                  <a:pt x="f125" y="f126"/>
                  <a:pt x="f100" y="f127"/>
                </a:cubicBezTo>
                <a:cubicBezTo>
                  <a:pt x="f128" y="f129"/>
                  <a:pt x="f130" y="f72"/>
                  <a:pt x="f131" y="f132"/>
                </a:cubicBezTo>
                <a:cubicBezTo>
                  <a:pt x="f133" y="f134"/>
                  <a:pt x="f135" y="f119"/>
                  <a:pt x="f136" y="f137"/>
                </a:cubicBezTo>
                <a:cubicBezTo>
                  <a:pt x="f138" y="f139"/>
                  <a:pt x="f140" y="f141"/>
                  <a:pt x="f142" y="f80"/>
                </a:cubicBezTo>
                <a:cubicBezTo>
                  <a:pt x="f143" y="f144"/>
                  <a:pt x="f85" y="f145"/>
                  <a:pt x="f146" y="f147"/>
                </a:cubicBezTo>
                <a:cubicBezTo>
                  <a:pt x="f148" y="f149"/>
                  <a:pt x="f150" y="f151"/>
                  <a:pt x="f152" y="f153"/>
                </a:cubicBezTo>
                <a:cubicBezTo>
                  <a:pt x="f154" y="f137"/>
                  <a:pt x="f125" y="f149"/>
                  <a:pt x="f106" y="f155"/>
                </a:cubicBezTo>
                <a:cubicBezTo>
                  <a:pt x="f156" y="f78"/>
                  <a:pt x="f157" y="f78"/>
                  <a:pt x="f158" y="f74"/>
                </a:cubicBezTo>
                <a:cubicBezTo>
                  <a:pt x="f159" y="f149"/>
                  <a:pt x="f160" y="f161"/>
                  <a:pt x="f162" y="f149"/>
                </a:cubicBezTo>
                <a:cubicBezTo>
                  <a:pt x="f163" y="f139"/>
                  <a:pt x="f6" y="f164"/>
                  <a:pt x="f165" y="f80"/>
                </a:cubicBezTo>
                <a:cubicBezTo>
                  <a:pt x="f166" y="f167"/>
                  <a:pt x="f168" y="f169"/>
                  <a:pt x="f170" y="f171"/>
                </a:cubicBezTo>
                <a:cubicBezTo>
                  <a:pt x="f172" y="f173"/>
                  <a:pt x="f158" y="f174"/>
                  <a:pt x="f175" y="f176"/>
                </a:cubicBezTo>
                <a:cubicBezTo>
                  <a:pt x="f177" y="f71"/>
                  <a:pt x="f178" y="f179"/>
                  <a:pt x="f180" y="f181"/>
                </a:cubicBezTo>
                <a:cubicBezTo>
                  <a:pt x="f182" y="f179"/>
                  <a:pt x="f183" y="f184"/>
                  <a:pt x="f185" y="f79"/>
                </a:cubicBezTo>
                <a:cubicBezTo>
                  <a:pt x="f186" y="f17"/>
                  <a:pt x="f186" y="f187"/>
                  <a:pt x="f186" y="f15"/>
                </a:cubicBezTo>
                <a:cubicBezTo>
                  <a:pt x="f188" y="f189"/>
                  <a:pt x="f113" y="f190"/>
                  <a:pt x="f191" y="f164"/>
                </a:cubicBezTo>
                <a:cubicBezTo>
                  <a:pt x="f95" y="f2"/>
                  <a:pt x="f63" y="f192"/>
                  <a:pt x="f193" y="f169"/>
                </a:cubicBezTo>
                <a:cubicBezTo>
                  <a:pt x="f194" y="f144"/>
                  <a:pt x="f195" y="f196"/>
                  <a:pt x="f197" y="f173"/>
                </a:cubicBezTo>
                <a:cubicBezTo>
                  <a:pt x="f198" y="f199"/>
                  <a:pt x="f200" y="f201"/>
                  <a:pt x="f202" y="f201"/>
                </a:cubicBezTo>
                <a:cubicBezTo>
                  <a:pt x="f203" y="f204"/>
                  <a:pt x="f205" y="f13"/>
                  <a:pt x="f206" y="f207"/>
                </a:cubicBezTo>
                <a:cubicBezTo>
                  <a:pt x="f208" y="f209"/>
                  <a:pt x="f210" y="f211"/>
                  <a:pt x="f120" y="f212"/>
                </a:cubicBezTo>
                <a:cubicBezTo>
                  <a:pt x="f186" y="f194"/>
                  <a:pt x="f180" y="f25"/>
                  <a:pt x="f213" y="f214"/>
                </a:cubicBezTo>
                <a:cubicBezTo>
                  <a:pt x="f215" y="f214"/>
                  <a:pt x="f216" y="f30"/>
                  <a:pt x="f168" y="f32"/>
                </a:cubicBezTo>
                <a:cubicBezTo>
                  <a:pt x="f217" y="f34"/>
                  <a:pt x="f218" y="f36"/>
                  <a:pt x="f219" y="f38"/>
                </a:cubicBezTo>
                <a:cubicBezTo>
                  <a:pt x="f216" y="f40"/>
                  <a:pt x="f220" y="f40"/>
                  <a:pt x="f221" y="f42"/>
                </a:cubicBezTo>
                <a:cubicBezTo>
                  <a:pt x="f222" y="f223"/>
                  <a:pt x="f224" y="f3"/>
                  <a:pt x="f225" y="f226"/>
                </a:cubicBezTo>
                <a:cubicBezTo>
                  <a:pt x="f227" y="f228"/>
                  <a:pt x="f229" y="f51"/>
                  <a:pt x="f230" y="f231"/>
                </a:cubicBezTo>
                <a:cubicBezTo>
                  <a:pt x="f122" y="f49"/>
                  <a:pt x="f232" y="f150"/>
                  <a:pt x="f232" y="f233"/>
                </a:cubicBezTo>
                <a:cubicBezTo>
                  <a:pt x="f232" y="f3"/>
                  <a:pt x="f234" y="f203"/>
                  <a:pt x="f235" y="f45"/>
                </a:cubicBezTo>
                <a:cubicBezTo>
                  <a:pt x="f108" y="f236"/>
                  <a:pt x="f120" y="f237"/>
                  <a:pt x="f238" y="f239"/>
                </a:cubicBezTo>
                <a:cubicBezTo>
                  <a:pt x="f240" y="f184"/>
                  <a:pt x="f231" y="f187"/>
                  <a:pt x="f241" y="f242"/>
                </a:cubicBezTo>
                <a:cubicBezTo>
                  <a:pt x="f243" y="f15"/>
                  <a:pt x="f30" y="f75"/>
                  <a:pt x="f244" y="f77"/>
                </a:cubicBezTo>
                <a:cubicBezTo>
                  <a:pt x="f214" y="f245"/>
                  <a:pt x="f244" y="f81"/>
                  <a:pt x="f87" y="f181"/>
                </a:cubicBezTo>
                <a:cubicBezTo>
                  <a:pt x="f150" y="f246"/>
                  <a:pt x="f247" y="f248"/>
                  <a:pt x="f249" y="f150"/>
                </a:cubicBezTo>
                <a:cubicBezTo>
                  <a:pt x="f250" y="f52"/>
                  <a:pt x="f251" y="f252"/>
                  <a:pt x="f253" y="f254"/>
                </a:cubicBezTo>
                <a:cubicBezTo>
                  <a:pt x="f128" y="f255"/>
                  <a:pt x="f208" y="f256"/>
                  <a:pt x="f257" y="f258"/>
                </a:cubicBezTo>
                <a:cubicBezTo>
                  <a:pt x="f259" y="f260"/>
                  <a:pt x="f235" y="f261"/>
                  <a:pt x="f113" y="f122"/>
                </a:cubicBezTo>
                <a:cubicBezTo>
                  <a:pt x="f262" y="f262"/>
                  <a:pt x="f106" y="f108"/>
                  <a:pt x="f104" y="f111"/>
                </a:cubicBezTo>
                <a:cubicBezTo>
                  <a:pt x="f263" y="f111"/>
                  <a:pt x="f257" y="f107"/>
                  <a:pt x="f125" y="f107"/>
                </a:cubicBezTo>
                <a:cubicBezTo>
                  <a:pt x="f264" y="f113"/>
                  <a:pt x="f265" y="f115"/>
                  <a:pt x="f266" y="f107"/>
                </a:cubicBezTo>
                <a:cubicBezTo>
                  <a:pt x="f231" y="f111"/>
                  <a:pt x="f226" y="f120"/>
                  <a:pt x="f150" y="f262"/>
                </a:cubicBezTo>
                <a:cubicBezTo>
                  <a:pt x="f267" y="f106"/>
                  <a:pt x="f267" y="f232"/>
                  <a:pt x="f131" y="f263"/>
                </a:cubicBezTo>
                <a:cubicBezTo>
                  <a:pt x="f49" y="f102"/>
                  <a:pt x="f231" y="f100"/>
                  <a:pt x="f266" y="f191"/>
                </a:cubicBezTo>
                <a:cubicBezTo>
                  <a:pt x="f265" y="f264"/>
                  <a:pt x="f249" y="f268"/>
                  <a:pt x="f152" y="f51"/>
                </a:cubicBezTo>
                <a:cubicBezTo>
                  <a:pt x="f95" y="f269"/>
                  <a:pt x="f58" y="f135"/>
                  <a:pt x="f269" y="f142"/>
                </a:cubicBezTo>
                <a:cubicBezTo>
                  <a:pt x="f243" y="f211"/>
                  <a:pt x="f30" y="f211"/>
                  <a:pt x="f25" y="f142"/>
                </a:cubicBezTo>
                <a:cubicBezTo>
                  <a:pt x="f270" y="f143"/>
                  <a:pt x="f271" y="f85"/>
                  <a:pt x="f193" y="f146"/>
                </a:cubicBezTo>
                <a:cubicBezTo>
                  <a:pt x="f87" y="f30"/>
                  <a:pt x="f241" y="f45"/>
                  <a:pt x="f272" y="f51"/>
                </a:cubicBezTo>
                <a:cubicBezTo>
                  <a:pt x="f38" y="f273"/>
                  <a:pt x="f36" y="f274"/>
                  <a:pt x="f32" y="f106"/>
                </a:cubicBezTo>
                <a:cubicBezTo>
                  <a:pt x="f244" y="f156"/>
                  <a:pt x="f244" y="f275"/>
                  <a:pt x="f243" y="f158"/>
                </a:cubicBezTo>
                <a:cubicBezTo>
                  <a:pt x="f133" y="f276"/>
                  <a:pt x="f269" y="f160"/>
                  <a:pt x="f34" y="f168"/>
                </a:cubicBezTo>
                <a:cubicBezTo>
                  <a:pt x="f243" y="f217"/>
                  <a:pt x="f277" y="f6"/>
                  <a:pt x="f27" y="f278"/>
                </a:cubicBezTo>
                <a:cubicBezTo>
                  <a:pt x="f25" y="f166"/>
                  <a:pt x="f200" y="f168"/>
                  <a:pt x="f271" y="f162"/>
                </a:cubicBezTo>
                <a:cubicBezTo>
                  <a:pt x="f279" y="f172"/>
                  <a:pt x="f280" y="f158"/>
                  <a:pt x="f181" y="f281"/>
                </a:cubicBezTo>
                <a:cubicBezTo>
                  <a:pt x="f81" y="f177"/>
                  <a:pt x="f282" y="f283"/>
                  <a:pt x="f284" y="f275"/>
                </a:cubicBezTo>
                <a:cubicBezTo>
                  <a:pt x="f282" y="f224"/>
                  <a:pt x="f81" y="f285"/>
                  <a:pt x="f286" y="f287"/>
                </a:cubicBezTo>
                <a:cubicBezTo>
                  <a:pt x="f19" y="f186"/>
                  <a:pt x="f288" y="f186"/>
                  <a:pt x="f211" y="f156"/>
                </a:cubicBezTo>
                <a:cubicBezTo>
                  <a:pt x="f197" y="f289"/>
                  <a:pt x="f248" y="f230"/>
                  <a:pt x="f87" y="f154"/>
                </a:cubicBezTo>
                <a:cubicBezTo>
                  <a:pt x="f290" y="f291"/>
                  <a:pt x="f87" y="f292"/>
                  <a:pt x="f200" y="f25"/>
                </a:cubicBezTo>
                <a:cubicBezTo>
                  <a:pt x="f270" y="f23"/>
                  <a:pt x="f293" y="f195"/>
                  <a:pt x="f279" y="f197"/>
                </a:cubicBezTo>
                <a:cubicBezTo>
                  <a:pt x="f294" y="f293"/>
                  <a:pt x="f295" y="f200"/>
                  <a:pt x="f239" y="f248"/>
                </a:cubicBezTo>
                <a:cubicBezTo>
                  <a:pt x="f143" y="f47"/>
                  <a:pt x="f296" y="f95"/>
                  <a:pt x="f71" y="f297"/>
                </a:cubicBezTo>
                <a:cubicBezTo>
                  <a:pt x="f298" y="f260"/>
                  <a:pt x="f299" y="f234"/>
                  <a:pt x="f300" y="f108"/>
                </a:cubicBezTo>
                <a:cubicBezTo>
                  <a:pt x="f301" y="f287"/>
                  <a:pt x="f167" y="f275"/>
                  <a:pt x="f80" y="f302"/>
                </a:cubicBezTo>
                <a:cubicBezTo>
                  <a:pt x="f190" y="f303"/>
                  <a:pt x="f304" y="f220"/>
                  <a:pt x="f84" y="f168"/>
                </a:cubicBezTo>
                <a:cubicBezTo>
                  <a:pt x="f149" y="f163"/>
                  <a:pt x="f153" y="f218"/>
                  <a:pt x="f305" y="f306"/>
                </a:cubicBezTo>
                <a:cubicBezTo>
                  <a:pt x="f151" y="f220"/>
                  <a:pt x="f307" y="f221"/>
                  <a:pt x="f307" y="f308"/>
                </a:cubicBezTo>
                <a:cubicBezTo>
                  <a:pt x="f309" y="f281"/>
                  <a:pt x="f310" y="f311"/>
                  <a:pt x="f312" y="f225"/>
                </a:cubicBezTo>
                <a:cubicBezTo>
                  <a:pt x="f16" y="f108"/>
                  <a:pt x="f117" y="f229"/>
                  <a:pt x="f313" y="f106"/>
                </a:cubicBezTo>
                <a:cubicBezTo>
                  <a:pt x="f126" y="f235"/>
                  <a:pt x="f12" y="f232"/>
                  <a:pt x="f314" y="f232"/>
                </a:cubicBezTo>
                <a:cubicBezTo>
                  <a:pt x="f315" y="f259"/>
                  <a:pt x="f316" y="f234"/>
                  <a:pt x="f317" y="f235"/>
                </a:cubicBezTo>
                <a:cubicBezTo>
                  <a:pt x="f164" y="f108"/>
                  <a:pt x="f318" y="f262"/>
                  <a:pt x="f319" y="f320"/>
                </a:cubicBezTo>
                <a:cubicBezTo>
                  <a:pt x="f321" y="f255"/>
                  <a:pt x="f322" y="f52"/>
                  <a:pt x="f296" y="f272"/>
                </a:cubicBezTo>
                <a:cubicBezTo>
                  <a:pt x="f323" y="f290"/>
                  <a:pt x="f323" y="f324"/>
                  <a:pt x="f138" y="f87"/>
                </a:cubicBezTo>
                <a:cubicBezTo>
                  <a:pt x="f325" y="f66"/>
                  <a:pt x="f326" y="f244"/>
                  <a:pt x="f181" y="f244"/>
                </a:cubicBezTo>
                <a:cubicBezTo>
                  <a:pt x="f209" y="f27"/>
                  <a:pt x="f282" y="f248"/>
                  <a:pt x="f79" y="f236"/>
                </a:cubicBezTo>
                <a:cubicBezTo>
                  <a:pt x="f319" y="f327"/>
                  <a:pt x="f145" y="f93"/>
                  <a:pt x="f328" y="f152"/>
                </a:cubicBezTo>
                <a:cubicBezTo>
                  <a:pt x="f121" y="f329"/>
                  <a:pt x="f313" y="f250"/>
                  <a:pt x="f330" y="f251"/>
                </a:cubicBezTo>
                <a:cubicBezTo>
                  <a:pt x="f72" y="f128"/>
                  <a:pt x="f331" y="f332"/>
                  <a:pt x="f333" y="f238"/>
                </a:cubicBezTo>
                <a:cubicBezTo>
                  <a:pt x="f334" y="f232"/>
                  <a:pt x="f112" y="f235"/>
                  <a:pt x="f57" y="f113"/>
                </a:cubicBezTo>
                <a:cubicBezTo>
                  <a:pt x="f335" y="f229"/>
                  <a:pt x="f22" y="f106"/>
                  <a:pt x="f336" y="f210"/>
                </a:cubicBezTo>
                <a:cubicBezTo>
                  <a:pt x="f336" y="f261"/>
                  <a:pt x="f336" y="f257"/>
                  <a:pt x="f337" y="f102"/>
                </a:cubicBezTo>
                <a:cubicBezTo>
                  <a:pt x="f338" y="f154"/>
                  <a:pt x="f105" y="f339"/>
                  <a:pt x="f337" y="f340"/>
                </a:cubicBezTo>
                <a:cubicBezTo>
                  <a:pt x="f336" y="f231"/>
                  <a:pt x="f69" y="f49"/>
                  <a:pt x="f69" y="f150"/>
                </a:cubicBezTo>
                <a:cubicBezTo>
                  <a:pt x="f109" y="f58"/>
                  <a:pt x="f62" y="f58"/>
                  <a:pt x="f341" y="f226"/>
                </a:cubicBezTo>
                <a:cubicBezTo>
                  <a:pt x="f342" y="f56"/>
                  <a:pt x="f343" y="f54"/>
                  <a:pt x="f344" y="f340"/>
                </a:cubicBezTo>
                <a:cubicBezTo>
                  <a:pt x="f345" y="f265"/>
                  <a:pt x="f346" y="f249"/>
                  <a:pt x="f16" y="f273"/>
                </a:cubicBezTo>
                <a:cubicBezTo>
                  <a:pt x="f347" y="f95"/>
                  <a:pt x="f348" y="f267"/>
                  <a:pt x="f11" y="f269"/>
                </a:cubicBezTo>
                <a:cubicBezTo>
                  <a:pt x="f349" y="f243"/>
                  <a:pt x="f349" y="f30"/>
                  <a:pt x="f11" y="f25"/>
                </a:cubicBezTo>
                <a:cubicBezTo>
                  <a:pt x="f319" y="f271"/>
                  <a:pt x="f199" y="f270"/>
                  <a:pt x="f350" y="f200"/>
                </a:cubicBezTo>
                <a:cubicBezTo>
                  <a:pt x="f74" y="f324"/>
                  <a:pt x="f351" y="f38"/>
                  <a:pt x="f352" y="f272"/>
                </a:cubicBezTo>
                <a:cubicBezTo>
                  <a:pt x="f94" y="f36"/>
                  <a:pt x="f343" y="f34"/>
                  <a:pt x="f109" y="f236"/>
                </a:cubicBezTo>
                <a:cubicBezTo>
                  <a:pt x="f353" y="f202"/>
                  <a:pt x="f354" y="f202"/>
                  <a:pt x="f355" y="f87"/>
                </a:cubicBezTo>
                <a:cubicBezTo>
                  <a:pt x="f356" y="f148"/>
                  <a:pt x="f357" y="f133"/>
                  <a:pt x="f358" y="f34"/>
                </a:cubicBezTo>
                <a:cubicBezTo>
                  <a:pt x="f359" y="f148"/>
                  <a:pt x="f7" y="f277"/>
                  <a:pt x="f360" y="f214"/>
                </a:cubicBezTo>
                <a:cubicBezTo>
                  <a:pt x="f361" y="f362"/>
                  <a:pt x="f33" y="f200"/>
                  <a:pt x="f363" y="f364"/>
                </a:cubicBezTo>
                <a:cubicBezTo>
                  <a:pt x="f365" y="f279"/>
                  <a:pt x="f355" y="f280"/>
                  <a:pt x="f366" y="f83"/>
                </a:cubicBezTo>
                <a:cubicBezTo>
                  <a:pt x="f367" y="f81"/>
                  <a:pt x="f368" y="f282"/>
                  <a:pt x="f369" y="f284"/>
                </a:cubicBezTo>
                <a:cubicBezTo>
                  <a:pt x="f370" y="f282"/>
                  <a:pt x="f371" y="f321"/>
                  <a:pt x="f24" y="f83"/>
                </a:cubicBezTo>
                <a:cubicBezTo>
                  <a:pt x="f372" y="f373"/>
                  <a:pt x="f372" y="f288"/>
                  <a:pt x="f372" y="f138"/>
                </a:cubicBezTo>
                <a:cubicBezTo>
                  <a:pt x="f374" y="f375"/>
                  <a:pt x="f55" y="f27"/>
                  <a:pt x="f376" y="f236"/>
                </a:cubicBezTo>
                <a:cubicBezTo>
                  <a:pt x="f134" y="f269"/>
                  <a:pt x="f316" y="f243"/>
                  <a:pt x="f167" y="f200"/>
                </a:cubicBezTo>
                <a:cubicBezTo>
                  <a:pt x="f301" y="f270"/>
                  <a:pt x="f377" y="f197"/>
                  <a:pt x="f196" y="f279"/>
                </a:cubicBezTo>
                <a:cubicBezTo>
                  <a:pt x="f378" y="f85"/>
                  <a:pt x="f171" y="f295"/>
                  <a:pt x="f78" y="f239"/>
                </a:cubicBezTo>
                <a:cubicBezTo>
                  <a:pt x="f119" y="f143"/>
                  <a:pt x="f18" y="f288"/>
                  <a:pt x="f379" y="f75"/>
                </a:cubicBezTo>
                <a:cubicBezTo>
                  <a:pt x="f103" y="f174"/>
                  <a:pt x="f380" y="f381"/>
                  <a:pt x="f22" y="f300"/>
                </a:cubicBezTo>
                <a:cubicBezTo>
                  <a:pt x="f24" y="f382"/>
                  <a:pt x="f369" y="f80"/>
                  <a:pt x="f383" y="f80"/>
                </a:cubicBezTo>
                <a:cubicBezTo>
                  <a:pt x="f384" y="f80"/>
                  <a:pt x="f41" y="f78"/>
                  <a:pt x="f385" y="f386"/>
                </a:cubicBezTo>
                <a:cubicBezTo>
                  <a:pt x="f37" y="f387"/>
                  <a:pt x="f388" y="f153"/>
                  <a:pt x="f358" y="f305"/>
                </a:cubicBezTo>
                <a:cubicBezTo>
                  <a:pt x="f39" y="f305"/>
                  <a:pt x="f31" y="f151"/>
                  <a:pt x="f389" y="f307"/>
                </a:cubicBezTo>
                <a:cubicBezTo>
                  <a:pt x="f390" y="f391"/>
                  <a:pt x="f48" y="f310"/>
                  <a:pt x="f392" y="f312"/>
                </a:cubicBezTo>
                <a:cubicBezTo>
                  <a:pt x="f22" y="f16"/>
                  <a:pt x="f380" y="f117"/>
                  <a:pt x="f109" y="f313"/>
                </a:cubicBezTo>
                <a:cubicBezTo>
                  <a:pt x="f103" y="f126"/>
                  <a:pt x="f59" y="f12"/>
                  <a:pt x="f59" y="f314"/>
                </a:cubicBezTo>
                <a:cubicBezTo>
                  <a:pt x="f62" y="f310"/>
                  <a:pt x="f64" y="f316"/>
                  <a:pt x="f57" y="f309"/>
                </a:cubicBezTo>
                <a:cubicBezTo>
                  <a:pt x="f22" y="f164"/>
                  <a:pt x="f335" y="f393"/>
                  <a:pt x="f341" y="f204"/>
                </a:cubicBezTo>
                <a:cubicBezTo>
                  <a:pt x="f394" y="f321"/>
                  <a:pt x="f16" y="f322"/>
                  <a:pt x="f2" y="f296"/>
                </a:cubicBezTo>
                <a:cubicBezTo>
                  <a:pt x="f386" y="f323"/>
                  <a:pt x="f76" y="f211"/>
                  <a:pt x="f82" y="f326"/>
                </a:cubicBezTo>
                <a:cubicBezTo>
                  <a:pt x="f80" y="f179"/>
                  <a:pt x="f82" y="f71"/>
                  <a:pt x="f84" y="f284"/>
                </a:cubicBezTo>
                <a:cubicBezTo>
                  <a:pt x="f123" y="f395"/>
                  <a:pt x="f396" y="f304"/>
                  <a:pt x="f18" y="f119"/>
                </a:cubicBezTo>
                <a:cubicBezTo>
                  <a:pt x="f397" y="f117"/>
                  <a:pt x="f92" y="f398"/>
                  <a:pt x="f399" y="f396"/>
                </a:cubicBezTo>
                <a:cubicBezTo>
                  <a:pt x="f400" y="f397"/>
                  <a:pt x="f401" y="f331"/>
                  <a:pt x="f402" y="f403"/>
                </a:cubicBezTo>
                <a:cubicBezTo>
                  <a:pt x="f110" y="f342"/>
                  <a:pt x="f57" y="f379"/>
                  <a:pt x="f338" y="f103"/>
                </a:cubicBezTo>
                <a:cubicBezTo>
                  <a:pt x="f335" y="f335"/>
                  <a:pt x="f55" y="f404"/>
                  <a:pt x="f112" y="f336"/>
                </a:cubicBezTo>
                <a:cubicBezTo>
                  <a:pt x="f405" y="f338"/>
                  <a:pt x="f116" y="f105"/>
                  <a:pt x="f117" y="f336"/>
                </a:cubicBezTo>
                <a:cubicBezTo>
                  <a:pt x="f12" y="f404"/>
                  <a:pt x="f121" y="f69"/>
                  <a:pt x="f123" y="f57"/>
                </a:cubicBezTo>
                <a:cubicBezTo>
                  <a:pt x="f124" y="f112"/>
                  <a:pt x="f406" y="f334"/>
                  <a:pt x="f127" y="f333"/>
                </a:cubicBezTo>
                <a:cubicBezTo>
                  <a:pt x="f407" y="f399"/>
                  <a:pt x="f72" y="f352"/>
                  <a:pt x="f88" y="f12"/>
                </a:cubicBezTo>
                <a:cubicBezTo>
                  <a:pt x="f408" y="f149"/>
                  <a:pt x="f123" y="f393"/>
                  <a:pt x="f2" y="f9"/>
                </a:cubicBezTo>
                <a:cubicBezTo>
                  <a:pt x="f192" y="f75"/>
                  <a:pt x="f141" y="f349"/>
                  <a:pt x="f80" y="f11"/>
                </a:cubicBezTo>
                <a:cubicBezTo>
                  <a:pt x="f144" y="f319"/>
                  <a:pt x="f144" y="f409"/>
                  <a:pt x="f147" y="f410"/>
                </a:cubicBezTo>
                <a:cubicBezTo>
                  <a:pt x="f386" y="f76"/>
                  <a:pt x="f2" y="f411"/>
                  <a:pt x="f153" y="f313"/>
                </a:cubicBezTo>
                <a:cubicBezTo>
                  <a:pt x="f412" y="f407"/>
                  <a:pt x="f137" y="f376"/>
                  <a:pt x="f84" y="f55"/>
                </a:cubicBezTo>
                <a:cubicBezTo>
                  <a:pt x="f82" y="f353"/>
                  <a:pt x="f78" y="f413"/>
                  <a:pt x="f74" y="f414"/>
                </a:cubicBezTo>
                <a:cubicBezTo>
                  <a:pt x="f149" y="f415"/>
                  <a:pt x="f149" y="f44"/>
                  <a:pt x="f139" y="f33"/>
                </a:cubicBezTo>
                <a:cubicBezTo>
                  <a:pt x="f192" y="f359"/>
                  <a:pt x="f164" y="f416"/>
                  <a:pt x="f190" y="f388"/>
                </a:cubicBezTo>
                <a:cubicBezTo>
                  <a:pt x="f171" y="f363"/>
                  <a:pt x="f417" y="f43"/>
                  <a:pt x="f189" y="f384"/>
                </a:cubicBezTo>
                <a:cubicBezTo>
                  <a:pt x="f418" y="f29"/>
                  <a:pt x="f173" y="f365"/>
                  <a:pt x="f173" y="f419"/>
                </a:cubicBezTo>
                <a:cubicBezTo>
                  <a:pt x="f189" y="f420"/>
                  <a:pt x="f318" y="f421"/>
                  <a:pt x="f348" y="f392"/>
                </a:cubicBezTo>
                <a:cubicBezTo>
                  <a:pt x="f348" y="f404"/>
                  <a:pt x="f348" y="f336"/>
                  <a:pt x="f196" y="f337"/>
                </a:cubicBezTo>
                <a:cubicBezTo>
                  <a:pt x="f155" y="f110"/>
                  <a:pt x="f386" y="f331"/>
                  <a:pt x="f192" y="f88"/>
                </a:cubicBezTo>
                <a:cubicBezTo>
                  <a:pt x="f149" y="f312"/>
                  <a:pt x="f155" y="f422"/>
                  <a:pt x="f169" y="f423"/>
                </a:cubicBezTo>
                <a:cubicBezTo>
                  <a:pt x="f171" y="f171"/>
                  <a:pt x="f382" y="f382"/>
                  <a:pt x="f196" y="f378"/>
                </a:cubicBezTo>
                <a:cubicBezTo>
                  <a:pt x="f348" y="f196"/>
                  <a:pt x="f173" y="f196"/>
                  <a:pt x="f300" y="f417"/>
                </a:cubicBezTo>
                <a:cubicBezTo>
                  <a:pt x="f424" y="f378"/>
                  <a:pt x="f425" y="f171"/>
                  <a:pt x="f425" y="f167"/>
                </a:cubicBezTo>
                <a:cubicBezTo>
                  <a:pt x="f196" y="f105"/>
                  <a:pt x="f426" y="f427"/>
                  <a:pt x="f30" y="f428"/>
                </a:cubicBezTo>
                <a:cubicBezTo>
                  <a:pt x="f66" y="f429"/>
                  <a:pt x="f236" y="f430"/>
                  <a:pt x="f236" y="f431"/>
                </a:cubicBezTo>
                <a:cubicBezTo>
                  <a:pt x="f236" y="f432"/>
                  <a:pt x="f36" y="f433"/>
                  <a:pt x="f434" y="f435"/>
                </a:cubicBezTo>
                <a:cubicBezTo>
                  <a:pt x="f436" y="f437"/>
                  <a:pt x="f247" y="f438"/>
                  <a:pt x="f439" y="f440"/>
                </a:cubicBezTo>
                <a:cubicBezTo>
                  <a:pt x="f441" y="f442"/>
                  <a:pt x="f104" y="f443"/>
                  <a:pt x="f106" y="f444"/>
                </a:cubicBezTo>
                <a:cubicBezTo>
                  <a:pt x="f225" y="f8"/>
                  <a:pt x="f445" y="f446"/>
                  <a:pt x="f287" y="f447"/>
                </a:cubicBezTo>
                <a:cubicBezTo>
                  <a:pt x="f448" y="f449"/>
                  <a:pt x="f156" y="f450"/>
                  <a:pt x="f451" y="f452"/>
                </a:cubicBezTo>
                <a:cubicBezTo>
                  <a:pt x="f104" y="f453"/>
                  <a:pt x="f253" y="f454"/>
                  <a:pt x="f231" y="f455"/>
                </a:cubicBezTo>
                <a:cubicBezTo>
                  <a:pt x="f436" y="f456"/>
                  <a:pt x="f457" y="f428"/>
                  <a:pt x="f3" y="f458"/>
                </a:cubicBezTo>
                <a:cubicBezTo>
                  <a:pt x="f459" y="f460"/>
                  <a:pt x="f461" y="f462"/>
                  <a:pt x="f269" y="f463"/>
                </a:cubicBezTo>
                <a:cubicBezTo>
                  <a:pt x="f296" y="f464"/>
                  <a:pt x="f73" y="f465"/>
                  <a:pt x="f9" y="f396"/>
                </a:cubicBezTo>
                <a:cubicBezTo>
                  <a:pt x="f466" y="f398"/>
                  <a:pt x="f466" y="f117"/>
                  <a:pt x="f174" y="f123"/>
                </a:cubicBezTo>
                <a:cubicBezTo>
                  <a:pt x="f466" y="f10"/>
                  <a:pt x="f466" y="f10"/>
                  <a:pt x="f9" y="f10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4D8166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00" name="Freeform 211">
            <a:extLst>
              <a:ext uri="{FF2B5EF4-FFF2-40B4-BE49-F238E27FC236}">
                <a16:creationId xmlns:a16="http://schemas.microsoft.com/office/drawing/2014/main" id="{D4A49FD2-8AEB-FEBB-3CD3-51AD10ED1E98}"/>
              </a:ext>
            </a:extLst>
          </p:cNvPr>
          <p:cNvSpPr/>
          <p:nvPr/>
        </p:nvSpPr>
        <p:spPr>
          <a:xfrm>
            <a:off x="7283452" y="4336112"/>
            <a:ext cx="554034" cy="688972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666"/>
              <a:gd name="f8" fmla="val 829"/>
              <a:gd name="f9" fmla="val 327"/>
              <a:gd name="f10" fmla="val 318"/>
              <a:gd name="f11" fmla="val 308"/>
              <a:gd name="f12" fmla="val 316"/>
              <a:gd name="f13" fmla="val 289"/>
              <a:gd name="f14" fmla="val 271"/>
              <a:gd name="f15" fmla="val 314"/>
              <a:gd name="f16" fmla="val 241"/>
              <a:gd name="f17" fmla="val 310"/>
              <a:gd name="f18" fmla="val 212"/>
              <a:gd name="f19" fmla="val 300"/>
              <a:gd name="f20" fmla="val 185"/>
              <a:gd name="f21" fmla="val 287"/>
              <a:gd name="f22" fmla="val 171"/>
              <a:gd name="f23" fmla="val 280"/>
              <a:gd name="f24" fmla="val 157"/>
              <a:gd name="f25" fmla="val 276"/>
              <a:gd name="f26" fmla="val 141"/>
              <a:gd name="f27" fmla="val 279"/>
              <a:gd name="f28" fmla="val 130"/>
              <a:gd name="f29" fmla="val 121"/>
              <a:gd name="f30" fmla="val 273"/>
              <a:gd name="f31" fmla="val 118"/>
              <a:gd name="f32" fmla="val 263"/>
              <a:gd name="f33" fmla="val 116"/>
              <a:gd name="f34" fmla="val 253"/>
              <a:gd name="f35" fmla="val 122"/>
              <a:gd name="f36" fmla="val 243"/>
              <a:gd name="f37" fmla="val 132"/>
              <a:gd name="f38" fmla="val 239"/>
              <a:gd name="f39" fmla="val 142"/>
              <a:gd name="f40" fmla="val 236"/>
              <a:gd name="f41" fmla="val 153"/>
              <a:gd name="f42" fmla="val 240"/>
              <a:gd name="f43" fmla="val 250"/>
              <a:gd name="f44" fmla="val 164"/>
              <a:gd name="f45" fmla="val 268"/>
              <a:gd name="f46" fmla="val 177"/>
              <a:gd name="f47" fmla="val 278"/>
              <a:gd name="f48" fmla="val 194"/>
              <a:gd name="f49" fmla="val 286"/>
              <a:gd name="f50" fmla="val 229"/>
              <a:gd name="f51" fmla="val 301"/>
              <a:gd name="f52" fmla="val 265"/>
              <a:gd name="f53" fmla="val 311"/>
              <a:gd name="f54" fmla="val 304"/>
              <a:gd name="f55" fmla="val 312"/>
              <a:gd name="f56" fmla="val 306"/>
              <a:gd name="f57" fmla="val 309"/>
              <a:gd name="f58" fmla="val 305"/>
              <a:gd name="f59" fmla="val 297"/>
              <a:gd name="f60" fmla="val 307"/>
              <a:gd name="f61" fmla="val 290"/>
              <a:gd name="f62" fmla="val 235"/>
              <a:gd name="f63" fmla="val 187"/>
              <a:gd name="f64" fmla="val 259"/>
              <a:gd name="f65" fmla="val 144"/>
              <a:gd name="f66" fmla="val 222"/>
              <a:gd name="f67" fmla="val 131"/>
              <a:gd name="f68" fmla="val 211"/>
              <a:gd name="f69" fmla="val 117"/>
              <a:gd name="f70" fmla="val 204"/>
              <a:gd name="f71" fmla="val 100"/>
              <a:gd name="f72" fmla="val 202"/>
              <a:gd name="f73" fmla="val 84"/>
              <a:gd name="f74" fmla="val 201"/>
              <a:gd name="f75" fmla="val 74"/>
              <a:gd name="f76" fmla="val 190"/>
              <a:gd name="f77" fmla="val 175"/>
              <a:gd name="f78" fmla="val 75"/>
              <a:gd name="f79" fmla="val 162"/>
              <a:gd name="f80" fmla="val 85"/>
              <a:gd name="f81" fmla="val 150"/>
              <a:gd name="f82" fmla="val 99"/>
              <a:gd name="f83" fmla="val 149"/>
              <a:gd name="f84" fmla="val 114"/>
              <a:gd name="f85" fmla="val 148"/>
              <a:gd name="f86" fmla="val 125"/>
              <a:gd name="f87" fmla="val 158"/>
              <a:gd name="f88" fmla="val 127"/>
              <a:gd name="f89" fmla="val 174"/>
              <a:gd name="f90" fmla="val 192"/>
              <a:gd name="f91" fmla="val 138"/>
              <a:gd name="f92" fmla="val 208"/>
              <a:gd name="f93" fmla="val 221"/>
              <a:gd name="f94" fmla="val 203"/>
              <a:gd name="f95" fmla="val 258"/>
              <a:gd name="f96" fmla="val 294"/>
              <a:gd name="f97" fmla="val 323"/>
              <a:gd name="f98" fmla="val 325"/>
              <a:gd name="f99" fmla="val 326"/>
              <a:gd name="f100" fmla="val 328"/>
              <a:gd name="f101" fmla="val 324"/>
              <a:gd name="f102" fmla="val 303"/>
              <a:gd name="f103" fmla="val 320"/>
              <a:gd name="f104" fmla="val 315"/>
              <a:gd name="f105" fmla="val 299"/>
              <a:gd name="f106" fmla="val 275"/>
              <a:gd name="f107" fmla="val 282"/>
              <a:gd name="f108" fmla="val 254"/>
              <a:gd name="f109" fmla="val 213"/>
              <a:gd name="f110" fmla="val 197"/>
              <a:gd name="f111" fmla="val 173"/>
              <a:gd name="f112" fmla="val 179"/>
              <a:gd name="f113" fmla="val 160"/>
              <a:gd name="f114" fmla="val 169"/>
              <a:gd name="f115" fmla="val 159"/>
              <a:gd name="f116" fmla="val 152"/>
              <a:gd name="f117" fmla="val 181"/>
              <a:gd name="f118" fmla="val 154"/>
              <a:gd name="f119" fmla="val 200"/>
              <a:gd name="f120" fmla="val 199"/>
              <a:gd name="f121" fmla="val 193"/>
              <a:gd name="f122" fmla="val 209"/>
              <a:gd name="f123" fmla="val 224"/>
              <a:gd name="f124" fmla="val 247"/>
              <a:gd name="f125" fmla="val 252"/>
              <a:gd name="f126" fmla="val 277"/>
              <a:gd name="f127" fmla="val 292"/>
              <a:gd name="f128" fmla="val 313"/>
              <a:gd name="f129" fmla="val 293"/>
              <a:gd name="f130" fmla="val 317"/>
              <a:gd name="f131" fmla="val 295"/>
              <a:gd name="f132" fmla="val 225"/>
              <a:gd name="f133" fmla="val 223"/>
              <a:gd name="f134" fmla="val 186"/>
              <a:gd name="f135" fmla="val 143"/>
              <a:gd name="f136" fmla="val 126"/>
              <a:gd name="f137" fmla="val 112"/>
              <a:gd name="f138" fmla="val 170"/>
              <a:gd name="f139" fmla="val 103"/>
              <a:gd name="f140" fmla="val 95"/>
              <a:gd name="f141" fmla="val 80"/>
              <a:gd name="f142" fmla="val 68"/>
              <a:gd name="f143" fmla="val 166"/>
              <a:gd name="f144" fmla="val 56"/>
              <a:gd name="f145" fmla="val 50"/>
              <a:gd name="f146" fmla="val 55"/>
              <a:gd name="f147" fmla="val 206"/>
              <a:gd name="f148" fmla="val 59"/>
              <a:gd name="f149" fmla="val 214"/>
              <a:gd name="f150" fmla="val 73"/>
              <a:gd name="f151" fmla="val 87"/>
              <a:gd name="f152" fmla="val 134"/>
              <a:gd name="f153" fmla="val 217"/>
              <a:gd name="f154" fmla="val 156"/>
              <a:gd name="f155" fmla="val 274"/>
              <a:gd name="f156" fmla="val 319"/>
              <a:gd name="f157" fmla="val 285"/>
              <a:gd name="f158" fmla="val 322"/>
              <a:gd name="f159" fmla="val 288"/>
              <a:gd name="f160" fmla="val 330"/>
              <a:gd name="f161" fmla="val 302"/>
              <a:gd name="f162" fmla="val 255"/>
              <a:gd name="f163" fmla="val 272"/>
              <a:gd name="f164" fmla="val 137"/>
              <a:gd name="f165" fmla="val 234"/>
              <a:gd name="f166" fmla="val 119"/>
              <a:gd name="f167" fmla="val 233"/>
              <a:gd name="f168" fmla="val 108"/>
              <a:gd name="f169" fmla="val 246"/>
              <a:gd name="f170" fmla="val 91"/>
              <a:gd name="f171" fmla="val 89"/>
              <a:gd name="f172" fmla="val 266"/>
              <a:gd name="f173" fmla="val 94"/>
              <a:gd name="f174" fmla="val 111"/>
              <a:gd name="f175" fmla="val 270"/>
              <a:gd name="f176" fmla="val 298"/>
              <a:gd name="f177" fmla="val 245"/>
              <a:gd name="f178" fmla="val 296"/>
              <a:gd name="f179" fmla="val 43"/>
              <a:gd name="f180" fmla="val 267"/>
              <a:gd name="f181" fmla="val 33"/>
              <a:gd name="f182" fmla="val 18"/>
              <a:gd name="f183" fmla="val 9"/>
              <a:gd name="f184" fmla="val 1"/>
              <a:gd name="f185" fmla="val 8"/>
              <a:gd name="f186" fmla="val 16"/>
              <a:gd name="f187" fmla="val 30"/>
              <a:gd name="f188" fmla="val 321"/>
              <a:gd name="f189" fmla="val 42"/>
              <a:gd name="f190" fmla="val 44"/>
              <a:gd name="f191" fmla="val 46"/>
              <a:gd name="f192" fmla="val 47"/>
              <a:gd name="f193" fmla="val 63"/>
              <a:gd name="f194" fmla="val 83"/>
              <a:gd name="f195" fmla="val 105"/>
              <a:gd name="f196" fmla="val 167"/>
              <a:gd name="f197" fmla="val 226"/>
              <a:gd name="f198" fmla="val 338"/>
              <a:gd name="f199" fmla="val 339"/>
              <a:gd name="f200" fmla="val 340"/>
              <a:gd name="f201" fmla="val 343"/>
              <a:gd name="f202" fmla="val 230"/>
              <a:gd name="f203" fmla="val 115"/>
              <a:gd name="f204" fmla="val 345"/>
              <a:gd name="f205" fmla="val 128"/>
              <a:gd name="f206" fmla="val 336"/>
              <a:gd name="f207" fmla="val 335"/>
              <a:gd name="f208" fmla="val 331"/>
              <a:gd name="f209" fmla="val 334"/>
              <a:gd name="f210" fmla="val 347"/>
              <a:gd name="f211" fmla="val 281"/>
              <a:gd name="f212" fmla="val 348"/>
              <a:gd name="f213" fmla="val 284"/>
              <a:gd name="f214" fmla="val 349"/>
              <a:gd name="f215" fmla="val 350"/>
              <a:gd name="f216" fmla="val 351"/>
              <a:gd name="f217" fmla="val 352"/>
              <a:gd name="f218" fmla="val 362"/>
              <a:gd name="f219" fmla="val 366"/>
              <a:gd name="f220" fmla="val 368"/>
              <a:gd name="f221" fmla="val 372"/>
              <a:gd name="f222" fmla="val 370"/>
              <a:gd name="f223" fmla="val 365"/>
              <a:gd name="f224" fmla="val 363"/>
              <a:gd name="f225" fmla="val 355"/>
              <a:gd name="f226" fmla="val 342"/>
              <a:gd name="f227" fmla="val 333"/>
              <a:gd name="f228" fmla="val 97"/>
              <a:gd name="f229" fmla="val 76"/>
              <a:gd name="f230" fmla="val 346"/>
              <a:gd name="f231" fmla="val 67"/>
              <a:gd name="f232" fmla="val 358"/>
              <a:gd name="f233" fmla="val 65"/>
              <a:gd name="f234" fmla="val 375"/>
              <a:gd name="f235" fmla="val 79"/>
              <a:gd name="f236" fmla="val 377"/>
              <a:gd name="f237" fmla="val 374"/>
              <a:gd name="f238" fmla="val 367"/>
              <a:gd name="f239" fmla="val 378"/>
              <a:gd name="f240" fmla="val 191"/>
              <a:gd name="f241" fmla="val 373"/>
              <a:gd name="f242" fmla="val 264"/>
              <a:gd name="f243" fmla="val 401"/>
              <a:gd name="f244" fmla="val 207"/>
              <a:gd name="f245" fmla="val 409"/>
              <a:gd name="f246" fmla="val 408"/>
              <a:gd name="f247" fmla="val 96"/>
              <a:gd name="f248" fmla="val 77"/>
              <a:gd name="f249" fmla="val 400"/>
              <a:gd name="f250" fmla="val 61"/>
              <a:gd name="f251" fmla="val 387"/>
              <a:gd name="f252" fmla="val 48"/>
              <a:gd name="f253" fmla="val 37"/>
              <a:gd name="f254" fmla="val 23"/>
              <a:gd name="f255" fmla="val 385"/>
              <a:gd name="f256" fmla="val 13"/>
              <a:gd name="f257" fmla="val 394"/>
              <a:gd name="f258" fmla="val 2"/>
              <a:gd name="f259" fmla="val 407"/>
              <a:gd name="f260" fmla="val 419"/>
              <a:gd name="f261" fmla="val 6"/>
              <a:gd name="f262" fmla="val 432"/>
              <a:gd name="f263" fmla="val 438"/>
              <a:gd name="f264" fmla="val 29"/>
              <a:gd name="f265" fmla="val 429"/>
              <a:gd name="f266" fmla="val 417"/>
              <a:gd name="f267" fmla="val 414"/>
              <a:gd name="f268" fmla="val 81"/>
              <a:gd name="f269" fmla="val 415"/>
              <a:gd name="f270" fmla="val 406"/>
              <a:gd name="f271" fmla="val 382"/>
              <a:gd name="f272" fmla="val 380"/>
              <a:gd name="f273" fmla="val 269"/>
              <a:gd name="f274" fmla="val 376"/>
              <a:gd name="f275" fmla="val 392"/>
              <a:gd name="f276" fmla="val 262"/>
              <a:gd name="f277" fmla="val 405"/>
              <a:gd name="f278" fmla="val 242"/>
              <a:gd name="f279" fmla="val 220"/>
              <a:gd name="f280" fmla="val 422"/>
              <a:gd name="f281" fmla="val 428"/>
              <a:gd name="f282" fmla="val 184"/>
              <a:gd name="f283" fmla="val 434"/>
              <a:gd name="f284" fmla="val 440"/>
              <a:gd name="f285" fmla="val 151"/>
              <a:gd name="f286" fmla="val 431"/>
              <a:gd name="f287" fmla="val 123"/>
              <a:gd name="f288" fmla="val 425"/>
              <a:gd name="f289" fmla="val 437"/>
              <a:gd name="f290" fmla="val 446"/>
              <a:gd name="f291" fmla="val 457"/>
              <a:gd name="f292" fmla="val 463"/>
              <a:gd name="f293" fmla="val 98"/>
              <a:gd name="f294" fmla="val 470"/>
              <a:gd name="f295" fmla="val 106"/>
              <a:gd name="f296" fmla="val 471"/>
              <a:gd name="f297" fmla="val 448"/>
              <a:gd name="f298" fmla="val 443"/>
              <a:gd name="f299" fmla="val 371"/>
              <a:gd name="f300" fmla="val 261"/>
              <a:gd name="f301" fmla="val 456"/>
              <a:gd name="f302" fmla="val 476"/>
              <a:gd name="f303" fmla="val 492"/>
              <a:gd name="f304" fmla="val 145"/>
              <a:gd name="f305" fmla="val 500"/>
              <a:gd name="f306" fmla="val 501"/>
              <a:gd name="f307" fmla="val 495"/>
              <a:gd name="f308" fmla="val 491"/>
              <a:gd name="f309" fmla="val 78"/>
              <a:gd name="f310" fmla="val 494"/>
              <a:gd name="f311" fmla="val 502"/>
              <a:gd name="f312" fmla="val 60"/>
              <a:gd name="f313" fmla="val 511"/>
              <a:gd name="f314" fmla="val 53"/>
              <a:gd name="f315" fmla="val 521"/>
              <a:gd name="f316" fmla="val 51"/>
              <a:gd name="f317" fmla="val 531"/>
              <a:gd name="f318" fmla="val 550"/>
              <a:gd name="f319" fmla="val 64"/>
              <a:gd name="f320" fmla="val 553"/>
              <a:gd name="f321" fmla="val 90"/>
              <a:gd name="f322" fmla="val 536"/>
              <a:gd name="f323" fmla="val 101"/>
              <a:gd name="f324" fmla="val 517"/>
              <a:gd name="f325" fmla="val 113"/>
              <a:gd name="f326" fmla="val 506"/>
              <a:gd name="f327" fmla="val 496"/>
              <a:gd name="f328" fmla="val 473"/>
              <a:gd name="f329" fmla="val 395"/>
              <a:gd name="f330" fmla="val 390"/>
              <a:gd name="f331" fmla="val 389"/>
              <a:gd name="f332" fmla="val 391"/>
              <a:gd name="f333" fmla="val 504"/>
              <a:gd name="f334" fmla="val 188"/>
              <a:gd name="f335" fmla="val 161"/>
              <a:gd name="f336" fmla="val 514"/>
              <a:gd name="f337" fmla="val 526"/>
              <a:gd name="f338" fmla="val 537"/>
              <a:gd name="f339" fmla="val 546"/>
              <a:gd name="f340" fmla="val 544"/>
              <a:gd name="f341" fmla="val 176"/>
              <a:gd name="f342" fmla="val 543"/>
              <a:gd name="f343" fmla="val 538"/>
              <a:gd name="f344" fmla="val 530"/>
              <a:gd name="f345" fmla="val 515"/>
              <a:gd name="f346" fmla="val 218"/>
              <a:gd name="f347" fmla="val 462"/>
              <a:gd name="f348" fmla="val 466"/>
              <a:gd name="f349" fmla="val 510"/>
              <a:gd name="f350" fmla="val 551"/>
              <a:gd name="f351" fmla="val 566"/>
              <a:gd name="f352" fmla="val 574"/>
              <a:gd name="f353" fmla="val 577"/>
              <a:gd name="f354" fmla="val 172"/>
              <a:gd name="f355" fmla="val 579"/>
              <a:gd name="f356" fmla="val 594"/>
              <a:gd name="f357" fmla="val 146"/>
              <a:gd name="f358" fmla="val 609"/>
              <a:gd name="f359" fmla="val 621"/>
              <a:gd name="f360" fmla="val 629"/>
              <a:gd name="f361" fmla="val 163"/>
              <a:gd name="f362" fmla="val 630"/>
              <a:gd name="f363" fmla="val 608"/>
              <a:gd name="f364" fmla="val 585"/>
              <a:gd name="f365" fmla="val 568"/>
              <a:gd name="f366" fmla="val 215"/>
              <a:gd name="f367" fmla="val 508"/>
              <a:gd name="f368" fmla="val 460"/>
              <a:gd name="f369" fmla="val 402"/>
              <a:gd name="f370" fmla="val 398"/>
              <a:gd name="f371" fmla="val 393"/>
              <a:gd name="f372" fmla="val 412"/>
              <a:gd name="f373" fmla="val 450"/>
              <a:gd name="f374" fmla="val 472"/>
              <a:gd name="f375" fmla="val 493"/>
              <a:gd name="f376" fmla="val 513"/>
              <a:gd name="f377" fmla="val 529"/>
              <a:gd name="f378" fmla="val 539"/>
              <a:gd name="f379" fmla="val 561"/>
              <a:gd name="f380" fmla="val 572"/>
              <a:gd name="f381" fmla="val 582"/>
              <a:gd name="f382" fmla="val 587"/>
              <a:gd name="f383" fmla="val 573"/>
              <a:gd name="f384" fmla="val 560"/>
              <a:gd name="f385" fmla="val 547"/>
              <a:gd name="f386" fmla="val 534"/>
              <a:gd name="f387" fmla="val 522"/>
              <a:gd name="f388" fmla="val 482"/>
              <a:gd name="f389" fmla="val 396"/>
              <a:gd name="f390" fmla="val 383"/>
              <a:gd name="f391" fmla="val 421"/>
              <a:gd name="f392" fmla="val 523"/>
              <a:gd name="f393" fmla="val 590"/>
              <a:gd name="f394" fmla="val 603"/>
              <a:gd name="f395" fmla="val 613"/>
              <a:gd name="f396" fmla="val 622"/>
              <a:gd name="f397" fmla="val 636"/>
              <a:gd name="f398" fmla="val 649"/>
              <a:gd name="f399" fmla="val 661"/>
              <a:gd name="f400" fmla="val 656"/>
              <a:gd name="f401" fmla="val 642"/>
              <a:gd name="f402" fmla="val 591"/>
              <a:gd name="f403" fmla="val 469"/>
              <a:gd name="f404" fmla="val 404"/>
              <a:gd name="f405" fmla="val 369"/>
              <a:gd name="f406" fmla="val 337"/>
              <a:gd name="f407" fmla="val 423"/>
              <a:gd name="f408" fmla="val 447"/>
              <a:gd name="f409" fmla="val 359"/>
              <a:gd name="f410" fmla="val 364"/>
              <a:gd name="f411" fmla="val 497"/>
              <a:gd name="f412" fmla="val 524"/>
              <a:gd name="f413" fmla="val 542"/>
              <a:gd name="f414" fmla="val 354"/>
              <a:gd name="f415" fmla="val 557"/>
              <a:gd name="f416" fmla="val 567"/>
              <a:gd name="f417" fmla="val 562"/>
              <a:gd name="f418" fmla="val 548"/>
              <a:gd name="f419" fmla="val 399"/>
              <a:gd name="f420" fmla="val 503"/>
              <a:gd name="f421" fmla="val 439"/>
              <a:gd name="f422" fmla="val 356"/>
              <a:gd name="f423" fmla="val 461"/>
              <a:gd name="f424" fmla="val 664"/>
              <a:gd name="f425" fmla="val 681"/>
              <a:gd name="f426" fmla="val 698"/>
              <a:gd name="f427" fmla="val 727"/>
              <a:gd name="f428" fmla="val 140"/>
              <a:gd name="f429" fmla="val 751"/>
              <a:gd name="f430" fmla="val 773"/>
              <a:gd name="f431" fmla="val 794"/>
              <a:gd name="f432" fmla="val 71"/>
              <a:gd name="f433" fmla="val 812"/>
              <a:gd name="f434" fmla="val 823"/>
              <a:gd name="f435" fmla="val 34"/>
              <a:gd name="f436" fmla="val 827"/>
              <a:gd name="f437" fmla="val 25"/>
              <a:gd name="f438" fmla="val 828"/>
              <a:gd name="f439" fmla="val 822"/>
              <a:gd name="f440" fmla="val 813"/>
              <a:gd name="f441" fmla="val 804"/>
              <a:gd name="f442" fmla="val 4"/>
              <a:gd name="f443" fmla="val 786"/>
              <a:gd name="f444" fmla="val 755"/>
              <a:gd name="f445" fmla="val 730"/>
              <a:gd name="f446" fmla="val 72"/>
              <a:gd name="f447" fmla="val 707"/>
              <a:gd name="f448" fmla="val 92"/>
              <a:gd name="f449" fmla="val 689"/>
              <a:gd name="f450" fmla="val 674"/>
              <a:gd name="f451" fmla="val 168"/>
              <a:gd name="f452" fmla="val 653"/>
              <a:gd name="f453" fmla="val 634"/>
              <a:gd name="f454" fmla="val 610"/>
              <a:gd name="f455" fmla="val 332"/>
              <a:gd name="f456" fmla="val 329"/>
              <a:gd name="f457" fmla="val 205"/>
              <a:gd name="f458" fmla="val 381"/>
              <a:gd name="f459" fmla="val 165"/>
              <a:gd name="f460" fmla="val 397"/>
              <a:gd name="f461" fmla="val 139"/>
              <a:gd name="f462" fmla="val 388"/>
              <a:gd name="f463" fmla="val 155"/>
              <a:gd name="f464" fmla="val 182"/>
              <a:gd name="f465" fmla="val 62"/>
              <a:gd name="f466" fmla="val 49"/>
              <a:gd name="f467" fmla="val 38"/>
              <a:gd name="f468" fmla="val 291"/>
              <a:gd name="f469" fmla="val 54"/>
              <a:gd name="f470" fmla="val 82"/>
              <a:gd name="f471" fmla="val 88"/>
              <a:gd name="f472" fmla="val 104"/>
              <a:gd name="f473" fmla="val 129"/>
              <a:gd name="f474" fmla="+- 0 0 -90"/>
              <a:gd name="f475" fmla="*/ f4 1 666"/>
              <a:gd name="f476" fmla="*/ f5 1 829"/>
              <a:gd name="f477" fmla="val f6"/>
              <a:gd name="f478" fmla="val f7"/>
              <a:gd name="f479" fmla="val f8"/>
              <a:gd name="f480" fmla="*/ f474 f0 1"/>
              <a:gd name="f481" fmla="+- f479 0 f477"/>
              <a:gd name="f482" fmla="+- f478 0 f477"/>
              <a:gd name="f483" fmla="*/ f480 1 f3"/>
              <a:gd name="f484" fmla="*/ f482 1 666"/>
              <a:gd name="f485" fmla="*/ f481 1 829"/>
              <a:gd name="f486" fmla="*/ 185 f482 1"/>
              <a:gd name="f487" fmla="*/ 287 f481 1"/>
              <a:gd name="f488" fmla="*/ 132 f482 1"/>
              <a:gd name="f489" fmla="*/ 239 f481 1"/>
              <a:gd name="f490" fmla="*/ 304 f482 1"/>
              <a:gd name="f491" fmla="*/ 312 f481 1"/>
              <a:gd name="f492" fmla="*/ 144 f482 1"/>
              <a:gd name="f493" fmla="*/ 222 f481 1"/>
              <a:gd name="f494" fmla="*/ 99 f482 1"/>
              <a:gd name="f495" fmla="*/ 149 f481 1"/>
              <a:gd name="f496" fmla="*/ 323 f482 1"/>
              <a:gd name="f497" fmla="*/ 305 f481 1"/>
              <a:gd name="f498" fmla="*/ 213 f482 1"/>
              <a:gd name="f499" fmla="*/ 221 f481 1"/>
              <a:gd name="f500" fmla="*/ 181 f482 1"/>
              <a:gd name="f501" fmla="*/ 153 f481 1"/>
              <a:gd name="f502" fmla="*/ 311 f482 1"/>
              <a:gd name="f503" fmla="*/ 292 f481 1"/>
              <a:gd name="f504" fmla="*/ 280 f482 1"/>
              <a:gd name="f505" fmla="*/ 259 f481 1"/>
              <a:gd name="f506" fmla="*/ 160 f482 1"/>
              <a:gd name="f507" fmla="*/ 68 f481 1"/>
              <a:gd name="f508" fmla="*/ 217 f482 1"/>
              <a:gd name="f509" fmla="*/ 156 f481 1"/>
              <a:gd name="f510" fmla="*/ 292 f482 1"/>
              <a:gd name="f511" fmla="*/ 235 f481 1"/>
              <a:gd name="f512" fmla="*/ 240 f482 1"/>
              <a:gd name="f513" fmla="*/ 99 f481 1"/>
              <a:gd name="f514" fmla="*/ 270 f482 1"/>
              <a:gd name="f515" fmla="*/ 171 f481 1"/>
              <a:gd name="f516" fmla="*/ 319 f482 1"/>
              <a:gd name="f517" fmla="*/ 258 f481 1"/>
              <a:gd name="f518" fmla="*/ 279 f482 1"/>
              <a:gd name="f519" fmla="*/ 9 f481 1"/>
              <a:gd name="f520" fmla="*/ 317 f482 1"/>
              <a:gd name="f521" fmla="*/ 47 f481 1"/>
              <a:gd name="f522" fmla="*/ 343 f482 1"/>
              <a:gd name="f523" fmla="*/ 335 f482 1"/>
              <a:gd name="f524" fmla="*/ 175 f481 1"/>
              <a:gd name="f525" fmla="*/ 352 f482 1"/>
              <a:gd name="f526" fmla="*/ 342 f482 1"/>
              <a:gd name="f527" fmla="*/ 105 f481 1"/>
              <a:gd name="f528" fmla="*/ 374 f482 1"/>
              <a:gd name="f529" fmla="*/ 94 f481 1"/>
              <a:gd name="f530" fmla="*/ 370 f482 1"/>
              <a:gd name="f531" fmla="*/ 273 f481 1"/>
              <a:gd name="f532" fmla="*/ 387 f482 1"/>
              <a:gd name="f533" fmla="*/ 48 f481 1"/>
              <a:gd name="f534" fmla="*/ 429 f482 1"/>
              <a:gd name="f535" fmla="*/ 42 f481 1"/>
              <a:gd name="f536" fmla="*/ 376 f482 1"/>
              <a:gd name="f537" fmla="*/ 279 f481 1"/>
              <a:gd name="f538" fmla="*/ 431 f482 1"/>
              <a:gd name="f539" fmla="*/ 123 f481 1"/>
              <a:gd name="f540" fmla="*/ 463 f482 1"/>
              <a:gd name="f541" fmla="*/ 125 f481 1"/>
              <a:gd name="f542" fmla="*/ 295 f481 1"/>
              <a:gd name="f543" fmla="*/ 495 f482 1"/>
              <a:gd name="f544" fmla="*/ 89 f481 1"/>
              <a:gd name="f545" fmla="*/ 536 f482 1"/>
              <a:gd name="f546" fmla="*/ 101 f481 1"/>
              <a:gd name="f547" fmla="*/ 385 f482 1"/>
              <a:gd name="f548" fmla="*/ 504 f482 1"/>
              <a:gd name="f549" fmla="*/ 173 f481 1"/>
              <a:gd name="f550" fmla="*/ 530 f482 1"/>
              <a:gd name="f551" fmla="*/ 193 f481 1"/>
              <a:gd name="f552" fmla="*/ 375 f482 1"/>
              <a:gd name="f553" fmla="*/ 306 f481 1"/>
              <a:gd name="f554" fmla="*/ 551 f482 1"/>
              <a:gd name="f555" fmla="*/ 630 f482 1"/>
              <a:gd name="f556" fmla="*/ 176 f481 1"/>
              <a:gd name="f557" fmla="*/ 406 f482 1"/>
              <a:gd name="f558" fmla="*/ 307 f481 1"/>
              <a:gd name="f559" fmla="*/ 393 f482 1"/>
              <a:gd name="f560" fmla="*/ 313 f481 1"/>
              <a:gd name="f561" fmla="*/ 546 f482 1"/>
              <a:gd name="f562" fmla="*/ 252 f481 1"/>
              <a:gd name="f563" fmla="*/ 560 f482 1"/>
              <a:gd name="f564" fmla="*/ 278 f481 1"/>
              <a:gd name="f565" fmla="*/ 377 f482 1"/>
              <a:gd name="f566" fmla="*/ 316 f481 1"/>
              <a:gd name="f567" fmla="*/ 572 f482 1"/>
              <a:gd name="f568" fmla="*/ 661 f482 1"/>
              <a:gd name="f569" fmla="*/ 303 f481 1"/>
              <a:gd name="f570" fmla="*/ 417 f482 1"/>
              <a:gd name="f571" fmla="*/ 333 f481 1"/>
              <a:gd name="f572" fmla="*/ 423 f482 1"/>
              <a:gd name="f573" fmla="*/ 352 f481 1"/>
              <a:gd name="f574" fmla="*/ 557 f482 1"/>
              <a:gd name="f575" fmla="*/ 355 f481 1"/>
              <a:gd name="f576" fmla="*/ 482 f482 1"/>
              <a:gd name="f577" fmla="*/ 372 f481 1"/>
              <a:gd name="f578" fmla="*/ 354 f482 1"/>
              <a:gd name="f579" fmla="*/ 351 f481 1"/>
              <a:gd name="f580" fmla="*/ 117 f482 1"/>
              <a:gd name="f581" fmla="*/ 773 f481 1"/>
              <a:gd name="f582" fmla="*/ 1 f482 1"/>
              <a:gd name="f583" fmla="*/ 813 f481 1"/>
              <a:gd name="f584" fmla="*/ 140 f482 1"/>
              <a:gd name="f585" fmla="*/ 664 f481 1"/>
              <a:gd name="f586" fmla="*/ 340 f482 1"/>
              <a:gd name="f587" fmla="*/ 329 f481 1"/>
              <a:gd name="f588" fmla="*/ 165 f482 1"/>
              <a:gd name="f589" fmla="*/ 390 f481 1"/>
              <a:gd name="f590" fmla="*/ 163 f482 1"/>
              <a:gd name="f591" fmla="*/ 356 f481 1"/>
              <a:gd name="f592" fmla="*/ 334 f482 1"/>
              <a:gd name="f593" fmla="*/ 324 f481 1"/>
              <a:gd name="f594" fmla="*/ 75 f482 1"/>
              <a:gd name="f595" fmla="*/ 318 f481 1"/>
              <a:gd name="f596" fmla="*/ 88 f482 1"/>
              <a:gd name="f597" fmla="*/ 276 f481 1"/>
              <a:gd name="f598" fmla="*/ 327 f482 1"/>
              <a:gd name="f599" fmla="+- f483 0 f1"/>
              <a:gd name="f600" fmla="*/ f486 1 666"/>
              <a:gd name="f601" fmla="*/ f487 1 829"/>
              <a:gd name="f602" fmla="*/ f488 1 666"/>
              <a:gd name="f603" fmla="*/ f489 1 829"/>
              <a:gd name="f604" fmla="*/ f490 1 666"/>
              <a:gd name="f605" fmla="*/ f491 1 829"/>
              <a:gd name="f606" fmla="*/ f492 1 666"/>
              <a:gd name="f607" fmla="*/ f493 1 829"/>
              <a:gd name="f608" fmla="*/ f494 1 666"/>
              <a:gd name="f609" fmla="*/ f495 1 829"/>
              <a:gd name="f610" fmla="*/ f496 1 666"/>
              <a:gd name="f611" fmla="*/ f497 1 829"/>
              <a:gd name="f612" fmla="*/ f498 1 666"/>
              <a:gd name="f613" fmla="*/ f499 1 829"/>
              <a:gd name="f614" fmla="*/ f500 1 666"/>
              <a:gd name="f615" fmla="*/ f501 1 829"/>
              <a:gd name="f616" fmla="*/ f502 1 666"/>
              <a:gd name="f617" fmla="*/ f503 1 829"/>
              <a:gd name="f618" fmla="*/ f504 1 666"/>
              <a:gd name="f619" fmla="*/ f505 1 829"/>
              <a:gd name="f620" fmla="*/ f506 1 666"/>
              <a:gd name="f621" fmla="*/ f507 1 829"/>
              <a:gd name="f622" fmla="*/ f508 1 666"/>
              <a:gd name="f623" fmla="*/ f509 1 829"/>
              <a:gd name="f624" fmla="*/ f510 1 666"/>
              <a:gd name="f625" fmla="*/ f511 1 829"/>
              <a:gd name="f626" fmla="*/ f512 1 666"/>
              <a:gd name="f627" fmla="*/ f513 1 829"/>
              <a:gd name="f628" fmla="*/ f514 1 666"/>
              <a:gd name="f629" fmla="*/ f515 1 829"/>
              <a:gd name="f630" fmla="*/ f516 1 666"/>
              <a:gd name="f631" fmla="*/ f517 1 829"/>
              <a:gd name="f632" fmla="*/ f518 1 666"/>
              <a:gd name="f633" fmla="*/ f519 1 829"/>
              <a:gd name="f634" fmla="*/ f520 1 666"/>
              <a:gd name="f635" fmla="*/ f521 1 829"/>
              <a:gd name="f636" fmla="*/ f522 1 666"/>
              <a:gd name="f637" fmla="*/ f523 1 666"/>
              <a:gd name="f638" fmla="*/ f524 1 829"/>
              <a:gd name="f639" fmla="*/ f525 1 666"/>
              <a:gd name="f640" fmla="*/ f526 1 666"/>
              <a:gd name="f641" fmla="*/ f527 1 829"/>
              <a:gd name="f642" fmla="*/ f528 1 666"/>
              <a:gd name="f643" fmla="*/ f529 1 829"/>
              <a:gd name="f644" fmla="*/ f530 1 666"/>
              <a:gd name="f645" fmla="*/ f531 1 829"/>
              <a:gd name="f646" fmla="*/ f532 1 666"/>
              <a:gd name="f647" fmla="*/ f533 1 829"/>
              <a:gd name="f648" fmla="*/ f534 1 666"/>
              <a:gd name="f649" fmla="*/ f535 1 829"/>
              <a:gd name="f650" fmla="*/ f536 1 666"/>
              <a:gd name="f651" fmla="*/ f537 1 829"/>
              <a:gd name="f652" fmla="*/ f538 1 666"/>
              <a:gd name="f653" fmla="*/ f539 1 829"/>
              <a:gd name="f654" fmla="*/ f540 1 666"/>
              <a:gd name="f655" fmla="*/ f541 1 829"/>
              <a:gd name="f656" fmla="*/ f542 1 829"/>
              <a:gd name="f657" fmla="*/ f543 1 666"/>
              <a:gd name="f658" fmla="*/ f544 1 829"/>
              <a:gd name="f659" fmla="*/ f545 1 666"/>
              <a:gd name="f660" fmla="*/ f546 1 829"/>
              <a:gd name="f661" fmla="*/ f547 1 666"/>
              <a:gd name="f662" fmla="*/ f548 1 666"/>
              <a:gd name="f663" fmla="*/ f549 1 829"/>
              <a:gd name="f664" fmla="*/ f550 1 666"/>
              <a:gd name="f665" fmla="*/ f551 1 829"/>
              <a:gd name="f666" fmla="*/ f552 1 666"/>
              <a:gd name="f667" fmla="*/ f553 1 829"/>
              <a:gd name="f668" fmla="*/ f554 1 666"/>
              <a:gd name="f669" fmla="*/ f555 1 666"/>
              <a:gd name="f670" fmla="*/ f556 1 829"/>
              <a:gd name="f671" fmla="*/ f557 1 666"/>
              <a:gd name="f672" fmla="*/ f558 1 829"/>
              <a:gd name="f673" fmla="*/ f559 1 666"/>
              <a:gd name="f674" fmla="*/ f560 1 829"/>
              <a:gd name="f675" fmla="*/ f561 1 666"/>
              <a:gd name="f676" fmla="*/ f562 1 829"/>
              <a:gd name="f677" fmla="*/ f563 1 666"/>
              <a:gd name="f678" fmla="*/ f564 1 829"/>
              <a:gd name="f679" fmla="*/ f565 1 666"/>
              <a:gd name="f680" fmla="*/ f566 1 829"/>
              <a:gd name="f681" fmla="*/ f567 1 666"/>
              <a:gd name="f682" fmla="*/ f568 1 666"/>
              <a:gd name="f683" fmla="*/ f569 1 829"/>
              <a:gd name="f684" fmla="*/ f570 1 666"/>
              <a:gd name="f685" fmla="*/ f571 1 829"/>
              <a:gd name="f686" fmla="*/ f572 1 666"/>
              <a:gd name="f687" fmla="*/ f573 1 829"/>
              <a:gd name="f688" fmla="*/ f574 1 666"/>
              <a:gd name="f689" fmla="*/ f575 1 829"/>
              <a:gd name="f690" fmla="*/ f576 1 666"/>
              <a:gd name="f691" fmla="*/ f577 1 829"/>
              <a:gd name="f692" fmla="*/ f578 1 666"/>
              <a:gd name="f693" fmla="*/ f579 1 829"/>
              <a:gd name="f694" fmla="*/ f580 1 666"/>
              <a:gd name="f695" fmla="*/ f581 1 829"/>
              <a:gd name="f696" fmla="*/ f582 1 666"/>
              <a:gd name="f697" fmla="*/ f583 1 829"/>
              <a:gd name="f698" fmla="*/ f584 1 666"/>
              <a:gd name="f699" fmla="*/ f585 1 829"/>
              <a:gd name="f700" fmla="*/ f586 1 666"/>
              <a:gd name="f701" fmla="*/ f587 1 829"/>
              <a:gd name="f702" fmla="*/ f588 1 666"/>
              <a:gd name="f703" fmla="*/ f589 1 829"/>
              <a:gd name="f704" fmla="*/ f590 1 666"/>
              <a:gd name="f705" fmla="*/ f591 1 829"/>
              <a:gd name="f706" fmla="*/ f592 1 666"/>
              <a:gd name="f707" fmla="*/ f593 1 829"/>
              <a:gd name="f708" fmla="*/ f594 1 666"/>
              <a:gd name="f709" fmla="*/ f595 1 829"/>
              <a:gd name="f710" fmla="*/ f596 1 666"/>
              <a:gd name="f711" fmla="*/ f597 1 829"/>
              <a:gd name="f712" fmla="*/ f598 1 666"/>
              <a:gd name="f713" fmla="*/ 0 1 f484"/>
              <a:gd name="f714" fmla="*/ f478 1 f484"/>
              <a:gd name="f715" fmla="*/ 0 1 f485"/>
              <a:gd name="f716" fmla="*/ f479 1 f485"/>
              <a:gd name="f717" fmla="*/ f600 1 f484"/>
              <a:gd name="f718" fmla="*/ f601 1 f485"/>
              <a:gd name="f719" fmla="*/ f602 1 f484"/>
              <a:gd name="f720" fmla="*/ f603 1 f485"/>
              <a:gd name="f721" fmla="*/ f604 1 f484"/>
              <a:gd name="f722" fmla="*/ f605 1 f485"/>
              <a:gd name="f723" fmla="*/ f606 1 f484"/>
              <a:gd name="f724" fmla="*/ f607 1 f485"/>
              <a:gd name="f725" fmla="*/ f608 1 f484"/>
              <a:gd name="f726" fmla="*/ f609 1 f485"/>
              <a:gd name="f727" fmla="*/ f610 1 f484"/>
              <a:gd name="f728" fmla="*/ f611 1 f485"/>
              <a:gd name="f729" fmla="*/ f612 1 f484"/>
              <a:gd name="f730" fmla="*/ f613 1 f485"/>
              <a:gd name="f731" fmla="*/ f614 1 f484"/>
              <a:gd name="f732" fmla="*/ f615 1 f485"/>
              <a:gd name="f733" fmla="*/ f616 1 f484"/>
              <a:gd name="f734" fmla="*/ f617 1 f485"/>
              <a:gd name="f735" fmla="*/ f618 1 f484"/>
              <a:gd name="f736" fmla="*/ f619 1 f485"/>
              <a:gd name="f737" fmla="*/ f620 1 f484"/>
              <a:gd name="f738" fmla="*/ f621 1 f485"/>
              <a:gd name="f739" fmla="*/ f622 1 f484"/>
              <a:gd name="f740" fmla="*/ f623 1 f485"/>
              <a:gd name="f741" fmla="*/ f624 1 f484"/>
              <a:gd name="f742" fmla="*/ f625 1 f485"/>
              <a:gd name="f743" fmla="*/ f626 1 f484"/>
              <a:gd name="f744" fmla="*/ f627 1 f485"/>
              <a:gd name="f745" fmla="*/ f628 1 f484"/>
              <a:gd name="f746" fmla="*/ f629 1 f485"/>
              <a:gd name="f747" fmla="*/ f630 1 f484"/>
              <a:gd name="f748" fmla="*/ f631 1 f485"/>
              <a:gd name="f749" fmla="*/ f632 1 f484"/>
              <a:gd name="f750" fmla="*/ f633 1 f485"/>
              <a:gd name="f751" fmla="*/ f634 1 f484"/>
              <a:gd name="f752" fmla="*/ f635 1 f485"/>
              <a:gd name="f753" fmla="*/ f636 1 f484"/>
              <a:gd name="f754" fmla="*/ f637 1 f484"/>
              <a:gd name="f755" fmla="*/ f638 1 f485"/>
              <a:gd name="f756" fmla="*/ f639 1 f484"/>
              <a:gd name="f757" fmla="*/ f640 1 f484"/>
              <a:gd name="f758" fmla="*/ f641 1 f485"/>
              <a:gd name="f759" fmla="*/ f642 1 f484"/>
              <a:gd name="f760" fmla="*/ f643 1 f485"/>
              <a:gd name="f761" fmla="*/ f644 1 f484"/>
              <a:gd name="f762" fmla="*/ f645 1 f485"/>
              <a:gd name="f763" fmla="*/ f646 1 f484"/>
              <a:gd name="f764" fmla="*/ f647 1 f485"/>
              <a:gd name="f765" fmla="*/ f648 1 f484"/>
              <a:gd name="f766" fmla="*/ f649 1 f485"/>
              <a:gd name="f767" fmla="*/ f650 1 f484"/>
              <a:gd name="f768" fmla="*/ f651 1 f485"/>
              <a:gd name="f769" fmla="*/ f652 1 f484"/>
              <a:gd name="f770" fmla="*/ f653 1 f485"/>
              <a:gd name="f771" fmla="*/ f654 1 f484"/>
              <a:gd name="f772" fmla="*/ f655 1 f485"/>
              <a:gd name="f773" fmla="*/ f656 1 f485"/>
              <a:gd name="f774" fmla="*/ f657 1 f484"/>
              <a:gd name="f775" fmla="*/ f658 1 f485"/>
              <a:gd name="f776" fmla="*/ f659 1 f484"/>
              <a:gd name="f777" fmla="*/ f660 1 f485"/>
              <a:gd name="f778" fmla="*/ f661 1 f484"/>
              <a:gd name="f779" fmla="*/ f662 1 f484"/>
              <a:gd name="f780" fmla="*/ f663 1 f485"/>
              <a:gd name="f781" fmla="*/ f664 1 f484"/>
              <a:gd name="f782" fmla="*/ f665 1 f485"/>
              <a:gd name="f783" fmla="*/ f666 1 f484"/>
              <a:gd name="f784" fmla="*/ f667 1 f485"/>
              <a:gd name="f785" fmla="*/ f668 1 f484"/>
              <a:gd name="f786" fmla="*/ f669 1 f484"/>
              <a:gd name="f787" fmla="*/ f670 1 f485"/>
              <a:gd name="f788" fmla="*/ f671 1 f484"/>
              <a:gd name="f789" fmla="*/ f672 1 f485"/>
              <a:gd name="f790" fmla="*/ f673 1 f484"/>
              <a:gd name="f791" fmla="*/ f674 1 f485"/>
              <a:gd name="f792" fmla="*/ f675 1 f484"/>
              <a:gd name="f793" fmla="*/ f676 1 f485"/>
              <a:gd name="f794" fmla="*/ f677 1 f484"/>
              <a:gd name="f795" fmla="*/ f678 1 f485"/>
              <a:gd name="f796" fmla="*/ f679 1 f484"/>
              <a:gd name="f797" fmla="*/ f680 1 f485"/>
              <a:gd name="f798" fmla="*/ f681 1 f484"/>
              <a:gd name="f799" fmla="*/ f682 1 f484"/>
              <a:gd name="f800" fmla="*/ f683 1 f485"/>
              <a:gd name="f801" fmla="*/ f684 1 f484"/>
              <a:gd name="f802" fmla="*/ f685 1 f485"/>
              <a:gd name="f803" fmla="*/ f686 1 f484"/>
              <a:gd name="f804" fmla="*/ f687 1 f485"/>
              <a:gd name="f805" fmla="*/ f688 1 f484"/>
              <a:gd name="f806" fmla="*/ f689 1 f485"/>
              <a:gd name="f807" fmla="*/ f690 1 f484"/>
              <a:gd name="f808" fmla="*/ f691 1 f485"/>
              <a:gd name="f809" fmla="*/ f692 1 f484"/>
              <a:gd name="f810" fmla="*/ f693 1 f485"/>
              <a:gd name="f811" fmla="*/ f694 1 f484"/>
              <a:gd name="f812" fmla="*/ f695 1 f485"/>
              <a:gd name="f813" fmla="*/ f696 1 f484"/>
              <a:gd name="f814" fmla="*/ f697 1 f485"/>
              <a:gd name="f815" fmla="*/ f698 1 f484"/>
              <a:gd name="f816" fmla="*/ f699 1 f485"/>
              <a:gd name="f817" fmla="*/ f700 1 f484"/>
              <a:gd name="f818" fmla="*/ f701 1 f485"/>
              <a:gd name="f819" fmla="*/ f702 1 f484"/>
              <a:gd name="f820" fmla="*/ f703 1 f485"/>
              <a:gd name="f821" fmla="*/ f704 1 f484"/>
              <a:gd name="f822" fmla="*/ f705 1 f485"/>
              <a:gd name="f823" fmla="*/ f706 1 f484"/>
              <a:gd name="f824" fmla="*/ f707 1 f485"/>
              <a:gd name="f825" fmla="*/ f708 1 f484"/>
              <a:gd name="f826" fmla="*/ f709 1 f485"/>
              <a:gd name="f827" fmla="*/ f710 1 f484"/>
              <a:gd name="f828" fmla="*/ f711 1 f485"/>
              <a:gd name="f829" fmla="*/ f712 1 f484"/>
              <a:gd name="f830" fmla="*/ f713 f475 1"/>
              <a:gd name="f831" fmla="*/ f714 f475 1"/>
              <a:gd name="f832" fmla="*/ f716 f476 1"/>
              <a:gd name="f833" fmla="*/ f715 f476 1"/>
              <a:gd name="f834" fmla="*/ f717 f475 1"/>
              <a:gd name="f835" fmla="*/ f718 f476 1"/>
              <a:gd name="f836" fmla="*/ f719 f475 1"/>
              <a:gd name="f837" fmla="*/ f720 f476 1"/>
              <a:gd name="f838" fmla="*/ f721 f475 1"/>
              <a:gd name="f839" fmla="*/ f722 f476 1"/>
              <a:gd name="f840" fmla="*/ f723 f475 1"/>
              <a:gd name="f841" fmla="*/ f724 f476 1"/>
              <a:gd name="f842" fmla="*/ f725 f475 1"/>
              <a:gd name="f843" fmla="*/ f726 f476 1"/>
              <a:gd name="f844" fmla="*/ f727 f475 1"/>
              <a:gd name="f845" fmla="*/ f728 f476 1"/>
              <a:gd name="f846" fmla="*/ f729 f475 1"/>
              <a:gd name="f847" fmla="*/ f730 f476 1"/>
              <a:gd name="f848" fmla="*/ f731 f475 1"/>
              <a:gd name="f849" fmla="*/ f732 f476 1"/>
              <a:gd name="f850" fmla="*/ f733 f475 1"/>
              <a:gd name="f851" fmla="*/ f734 f476 1"/>
              <a:gd name="f852" fmla="*/ f735 f475 1"/>
              <a:gd name="f853" fmla="*/ f736 f476 1"/>
              <a:gd name="f854" fmla="*/ f737 f475 1"/>
              <a:gd name="f855" fmla="*/ f738 f476 1"/>
              <a:gd name="f856" fmla="*/ f739 f475 1"/>
              <a:gd name="f857" fmla="*/ f740 f476 1"/>
              <a:gd name="f858" fmla="*/ f741 f475 1"/>
              <a:gd name="f859" fmla="*/ f742 f476 1"/>
              <a:gd name="f860" fmla="*/ f743 f475 1"/>
              <a:gd name="f861" fmla="*/ f744 f476 1"/>
              <a:gd name="f862" fmla="*/ f745 f475 1"/>
              <a:gd name="f863" fmla="*/ f746 f476 1"/>
              <a:gd name="f864" fmla="*/ f747 f475 1"/>
              <a:gd name="f865" fmla="*/ f748 f476 1"/>
              <a:gd name="f866" fmla="*/ f749 f475 1"/>
              <a:gd name="f867" fmla="*/ f750 f476 1"/>
              <a:gd name="f868" fmla="*/ f751 f475 1"/>
              <a:gd name="f869" fmla="*/ f752 f476 1"/>
              <a:gd name="f870" fmla="*/ f753 f475 1"/>
              <a:gd name="f871" fmla="*/ f754 f475 1"/>
              <a:gd name="f872" fmla="*/ f755 f476 1"/>
              <a:gd name="f873" fmla="*/ f756 f475 1"/>
              <a:gd name="f874" fmla="*/ f757 f475 1"/>
              <a:gd name="f875" fmla="*/ f758 f476 1"/>
              <a:gd name="f876" fmla="*/ f759 f475 1"/>
              <a:gd name="f877" fmla="*/ f760 f476 1"/>
              <a:gd name="f878" fmla="*/ f761 f475 1"/>
              <a:gd name="f879" fmla="*/ f762 f476 1"/>
              <a:gd name="f880" fmla="*/ f763 f475 1"/>
              <a:gd name="f881" fmla="*/ f764 f476 1"/>
              <a:gd name="f882" fmla="*/ f765 f475 1"/>
              <a:gd name="f883" fmla="*/ f766 f476 1"/>
              <a:gd name="f884" fmla="*/ f767 f475 1"/>
              <a:gd name="f885" fmla="*/ f768 f476 1"/>
              <a:gd name="f886" fmla="*/ f769 f475 1"/>
              <a:gd name="f887" fmla="*/ f770 f476 1"/>
              <a:gd name="f888" fmla="*/ f771 f475 1"/>
              <a:gd name="f889" fmla="*/ f772 f476 1"/>
              <a:gd name="f890" fmla="*/ f773 f476 1"/>
              <a:gd name="f891" fmla="*/ f774 f475 1"/>
              <a:gd name="f892" fmla="*/ f775 f476 1"/>
              <a:gd name="f893" fmla="*/ f776 f475 1"/>
              <a:gd name="f894" fmla="*/ f777 f476 1"/>
              <a:gd name="f895" fmla="*/ f778 f475 1"/>
              <a:gd name="f896" fmla="*/ f779 f475 1"/>
              <a:gd name="f897" fmla="*/ f780 f476 1"/>
              <a:gd name="f898" fmla="*/ f781 f475 1"/>
              <a:gd name="f899" fmla="*/ f782 f476 1"/>
              <a:gd name="f900" fmla="*/ f783 f475 1"/>
              <a:gd name="f901" fmla="*/ f784 f476 1"/>
              <a:gd name="f902" fmla="*/ f785 f475 1"/>
              <a:gd name="f903" fmla="*/ f786 f475 1"/>
              <a:gd name="f904" fmla="*/ f787 f476 1"/>
              <a:gd name="f905" fmla="*/ f788 f475 1"/>
              <a:gd name="f906" fmla="*/ f789 f476 1"/>
              <a:gd name="f907" fmla="*/ f790 f475 1"/>
              <a:gd name="f908" fmla="*/ f791 f476 1"/>
              <a:gd name="f909" fmla="*/ f792 f475 1"/>
              <a:gd name="f910" fmla="*/ f793 f476 1"/>
              <a:gd name="f911" fmla="*/ f794 f475 1"/>
              <a:gd name="f912" fmla="*/ f795 f476 1"/>
              <a:gd name="f913" fmla="*/ f796 f475 1"/>
              <a:gd name="f914" fmla="*/ f797 f476 1"/>
              <a:gd name="f915" fmla="*/ f798 f475 1"/>
              <a:gd name="f916" fmla="*/ f799 f475 1"/>
              <a:gd name="f917" fmla="*/ f800 f476 1"/>
              <a:gd name="f918" fmla="*/ f801 f475 1"/>
              <a:gd name="f919" fmla="*/ f802 f476 1"/>
              <a:gd name="f920" fmla="*/ f803 f475 1"/>
              <a:gd name="f921" fmla="*/ f804 f476 1"/>
              <a:gd name="f922" fmla="*/ f805 f475 1"/>
              <a:gd name="f923" fmla="*/ f806 f476 1"/>
              <a:gd name="f924" fmla="*/ f807 f475 1"/>
              <a:gd name="f925" fmla="*/ f808 f476 1"/>
              <a:gd name="f926" fmla="*/ f809 f475 1"/>
              <a:gd name="f927" fmla="*/ f810 f476 1"/>
              <a:gd name="f928" fmla="*/ f811 f475 1"/>
              <a:gd name="f929" fmla="*/ f812 f476 1"/>
              <a:gd name="f930" fmla="*/ f813 f475 1"/>
              <a:gd name="f931" fmla="*/ f814 f476 1"/>
              <a:gd name="f932" fmla="*/ f815 f475 1"/>
              <a:gd name="f933" fmla="*/ f816 f476 1"/>
              <a:gd name="f934" fmla="*/ f817 f475 1"/>
              <a:gd name="f935" fmla="*/ f818 f476 1"/>
              <a:gd name="f936" fmla="*/ f819 f475 1"/>
              <a:gd name="f937" fmla="*/ f820 f476 1"/>
              <a:gd name="f938" fmla="*/ f821 f475 1"/>
              <a:gd name="f939" fmla="*/ f822 f476 1"/>
              <a:gd name="f940" fmla="*/ f823 f475 1"/>
              <a:gd name="f941" fmla="*/ f824 f476 1"/>
              <a:gd name="f942" fmla="*/ f825 f475 1"/>
              <a:gd name="f943" fmla="*/ f826 f476 1"/>
              <a:gd name="f944" fmla="*/ f827 f475 1"/>
              <a:gd name="f945" fmla="*/ f828 f476 1"/>
              <a:gd name="f946" fmla="*/ f829 f47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99">
                <a:pos x="f834" y="f835"/>
              </a:cxn>
              <a:cxn ang="f599">
                <a:pos x="f836" y="f837"/>
              </a:cxn>
              <a:cxn ang="f599">
                <a:pos x="f838" y="f839"/>
              </a:cxn>
              <a:cxn ang="f599">
                <a:pos x="f840" y="f841"/>
              </a:cxn>
              <a:cxn ang="f599">
                <a:pos x="f842" y="f843"/>
              </a:cxn>
              <a:cxn ang="f599">
                <a:pos x="f844" y="f845"/>
              </a:cxn>
              <a:cxn ang="f599">
                <a:pos x="f846" y="f847"/>
              </a:cxn>
              <a:cxn ang="f599">
                <a:pos x="f848" y="f849"/>
              </a:cxn>
              <a:cxn ang="f599">
                <a:pos x="f850" y="f851"/>
              </a:cxn>
              <a:cxn ang="f599">
                <a:pos x="f852" y="f853"/>
              </a:cxn>
              <a:cxn ang="f599">
                <a:pos x="f854" y="f855"/>
              </a:cxn>
              <a:cxn ang="f599">
                <a:pos x="f856" y="f857"/>
              </a:cxn>
              <a:cxn ang="f599">
                <a:pos x="f858" y="f859"/>
              </a:cxn>
              <a:cxn ang="f599">
                <a:pos x="f860" y="f861"/>
              </a:cxn>
              <a:cxn ang="f599">
                <a:pos x="f862" y="f863"/>
              </a:cxn>
              <a:cxn ang="f599">
                <a:pos x="f864" y="f865"/>
              </a:cxn>
              <a:cxn ang="f599">
                <a:pos x="f866" y="f867"/>
              </a:cxn>
              <a:cxn ang="f599">
                <a:pos x="f868" y="f869"/>
              </a:cxn>
              <a:cxn ang="f599">
                <a:pos x="f870" y="f835"/>
              </a:cxn>
              <a:cxn ang="f599">
                <a:pos x="f871" y="f872"/>
              </a:cxn>
              <a:cxn ang="f599">
                <a:pos x="f873" y="f851"/>
              </a:cxn>
              <a:cxn ang="f599">
                <a:pos x="f874" y="f875"/>
              </a:cxn>
              <a:cxn ang="f599">
                <a:pos x="f876" y="f877"/>
              </a:cxn>
              <a:cxn ang="f599">
                <a:pos x="f878" y="f879"/>
              </a:cxn>
              <a:cxn ang="f599">
                <a:pos x="f880" y="f881"/>
              </a:cxn>
              <a:cxn ang="f599">
                <a:pos x="f882" y="f883"/>
              </a:cxn>
              <a:cxn ang="f599">
                <a:pos x="f884" y="f885"/>
              </a:cxn>
              <a:cxn ang="f599">
                <a:pos x="f886" y="f887"/>
              </a:cxn>
              <a:cxn ang="f599">
                <a:pos x="f888" y="f889"/>
              </a:cxn>
              <a:cxn ang="f599">
                <a:pos x="f878" y="f890"/>
              </a:cxn>
              <a:cxn ang="f599">
                <a:pos x="f891" y="f892"/>
              </a:cxn>
              <a:cxn ang="f599">
                <a:pos x="f893" y="f894"/>
              </a:cxn>
              <a:cxn ang="f599">
                <a:pos x="f895" y="f890"/>
              </a:cxn>
              <a:cxn ang="f599">
                <a:pos x="f896" y="f897"/>
              </a:cxn>
              <a:cxn ang="f599">
                <a:pos x="f898" y="f899"/>
              </a:cxn>
              <a:cxn ang="f599">
                <a:pos x="f900" y="f901"/>
              </a:cxn>
              <a:cxn ang="f599">
                <a:pos x="f902" y="f847"/>
              </a:cxn>
              <a:cxn ang="f599">
                <a:pos x="f903" y="f904"/>
              </a:cxn>
              <a:cxn ang="f599">
                <a:pos x="f905" y="f906"/>
              </a:cxn>
              <a:cxn ang="f599">
                <a:pos x="f907" y="f908"/>
              </a:cxn>
              <a:cxn ang="f599">
                <a:pos x="f909" y="f910"/>
              </a:cxn>
              <a:cxn ang="f599">
                <a:pos x="f911" y="f912"/>
              </a:cxn>
              <a:cxn ang="f599">
                <a:pos x="f913" y="f914"/>
              </a:cxn>
              <a:cxn ang="f599">
                <a:pos x="f915" y="f839"/>
              </a:cxn>
              <a:cxn ang="f599">
                <a:pos x="f916" y="f917"/>
              </a:cxn>
              <a:cxn ang="f599">
                <a:pos x="f918" y="f919"/>
              </a:cxn>
              <a:cxn ang="f599">
                <a:pos x="f920" y="f921"/>
              </a:cxn>
              <a:cxn ang="f599">
                <a:pos x="f922" y="f923"/>
              </a:cxn>
              <a:cxn ang="f599">
                <a:pos x="f924" y="f925"/>
              </a:cxn>
              <a:cxn ang="f599">
                <a:pos x="f926" y="f927"/>
              </a:cxn>
              <a:cxn ang="f599">
                <a:pos x="f928" y="f929"/>
              </a:cxn>
              <a:cxn ang="f599">
                <a:pos x="f930" y="f931"/>
              </a:cxn>
              <a:cxn ang="f599">
                <a:pos x="f932" y="f933"/>
              </a:cxn>
              <a:cxn ang="f599">
                <a:pos x="f934" y="f935"/>
              </a:cxn>
              <a:cxn ang="f599">
                <a:pos x="f936" y="f937"/>
              </a:cxn>
              <a:cxn ang="f599">
                <a:pos x="f938" y="f939"/>
              </a:cxn>
              <a:cxn ang="f599">
                <a:pos x="f940" y="f941"/>
              </a:cxn>
              <a:cxn ang="f599">
                <a:pos x="f942" y="f943"/>
              </a:cxn>
              <a:cxn ang="f599">
                <a:pos x="f944" y="f945"/>
              </a:cxn>
              <a:cxn ang="f599">
                <a:pos x="f946" y="f943"/>
              </a:cxn>
            </a:cxnLst>
            <a:rect l="f830" t="f833" r="f831" b="f832"/>
            <a:pathLst>
              <a:path w="666" h="829">
                <a:moveTo>
                  <a:pt x="f9" y="f10"/>
                </a:moveTo>
                <a:cubicBezTo>
                  <a:pt x="f11" y="f12"/>
                  <a:pt x="f13" y="f12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3"/>
                  <a:pt x="f29" y="f30"/>
                  <a:pt x="f31" y="f32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40"/>
                  <a:pt x="f41" y="f42"/>
                  <a:pt x="f24" y="f43"/>
                </a:cubicBezTo>
                <a:cubicBezTo>
                  <a:pt x="f44" y="f45"/>
                  <a:pt x="f46" y="f47"/>
                  <a:pt x="f48" y="f49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5"/>
                  <a:pt x="f57" y="f55"/>
                  <a:pt x="f55" y="f17"/>
                </a:cubicBezTo>
                <a:cubicBezTo>
                  <a:pt x="f58" y="f57"/>
                  <a:pt x="f59" y="f60"/>
                  <a:pt x="f61" y="f58"/>
                </a:cubicBezTo>
                <a:cubicBezTo>
                  <a:pt x="f62" y="f13"/>
                  <a:pt x="f63" y="f64"/>
                  <a:pt x="f65" y="f66"/>
                </a:cubicBezTo>
                <a:cubicBezTo>
                  <a:pt x="f67" y="f68"/>
                  <a:pt x="f69" y="f70"/>
                  <a:pt x="f71" y="f72"/>
                </a:cubicBezTo>
                <a:cubicBezTo>
                  <a:pt x="f73" y="f74"/>
                  <a:pt x="f75" y="f76"/>
                  <a:pt x="f75" y="f77"/>
                </a:cubicBezTo>
                <a:cubicBezTo>
                  <a:pt x="f78" y="f79"/>
                  <a:pt x="f80" y="f81"/>
                  <a:pt x="f82" y="f83"/>
                </a:cubicBezTo>
                <a:cubicBezTo>
                  <a:pt x="f84" y="f85"/>
                  <a:pt x="f86" y="f87"/>
                  <a:pt x="f88" y="f89"/>
                </a:cubicBezTo>
                <a:cubicBezTo>
                  <a:pt x="f28" y="f90"/>
                  <a:pt x="f91" y="f92"/>
                  <a:pt x="f41" y="f93"/>
                </a:cubicBezTo>
                <a:cubicBezTo>
                  <a:pt x="f94" y="f32"/>
                  <a:pt x="f95" y="f96"/>
                  <a:pt x="f97" y="f58"/>
                </a:cubicBezTo>
                <a:cubicBezTo>
                  <a:pt x="f98" y="f56"/>
                  <a:pt x="f99" y="f56"/>
                  <a:pt x="f100" y="f58"/>
                </a:cubicBezTo>
                <a:cubicBezTo>
                  <a:pt x="f101" y="f102"/>
                  <a:pt x="f103" y="f51"/>
                  <a:pt x="f104" y="f105"/>
                </a:cubicBezTo>
                <a:cubicBezTo>
                  <a:pt x="f106" y="f107"/>
                  <a:pt x="f16" y="f108"/>
                  <a:pt x="f109" y="f93"/>
                </a:cubicBezTo>
                <a:cubicBezTo>
                  <a:pt x="f72" y="f92"/>
                  <a:pt x="f76" y="f110"/>
                  <a:pt x="f111" y="f90"/>
                </a:cubicBezTo>
                <a:cubicBezTo>
                  <a:pt x="f79" y="f76"/>
                  <a:pt x="f24" y="f112"/>
                  <a:pt x="f113" y="f114"/>
                </a:cubicBezTo>
                <a:cubicBezTo>
                  <a:pt x="f79" y="f115"/>
                  <a:pt x="f22" y="f116"/>
                  <a:pt x="f117" y="f41"/>
                </a:cubicBezTo>
                <a:cubicBezTo>
                  <a:pt x="f90" y="f118"/>
                  <a:pt x="f119" y="f79"/>
                  <a:pt x="f119" y="f111"/>
                </a:cubicBezTo>
                <a:cubicBezTo>
                  <a:pt x="f120" y="f121"/>
                  <a:pt x="f92" y="f122"/>
                  <a:pt x="f93" y="f123"/>
                </a:cubicBezTo>
                <a:cubicBezTo>
                  <a:pt x="f124" y="f125"/>
                  <a:pt x="f126" y="f25"/>
                  <a:pt x="f53" y="f127"/>
                </a:cubicBezTo>
                <a:cubicBezTo>
                  <a:pt x="f128" y="f129"/>
                  <a:pt x="f104" y="f96"/>
                  <a:pt x="f130" y="f96"/>
                </a:cubicBezTo>
                <a:cubicBezTo>
                  <a:pt x="f130" y="f131"/>
                  <a:pt x="f10" y="f96"/>
                  <a:pt x="f10" y="f96"/>
                </a:cubicBezTo>
                <a:cubicBezTo>
                  <a:pt x="f58" y="f107"/>
                  <a:pt x="f127" y="f14"/>
                  <a:pt x="f23" y="f64"/>
                </a:cubicBezTo>
                <a:cubicBezTo>
                  <a:pt x="f124" y="f132"/>
                  <a:pt x="f133" y="f134"/>
                  <a:pt x="f70" y="f135"/>
                </a:cubicBezTo>
                <a:cubicBezTo>
                  <a:pt x="f110" y="f136"/>
                  <a:pt x="f134" y="f137"/>
                  <a:pt x="f138" y="f139"/>
                </a:cubicBezTo>
                <a:cubicBezTo>
                  <a:pt x="f87" y="f140"/>
                  <a:pt x="f118" y="f141"/>
                  <a:pt x="f113" y="f142"/>
                </a:cubicBezTo>
                <a:cubicBezTo>
                  <a:pt x="f143" y="f144"/>
                  <a:pt x="f3" y="f145"/>
                  <a:pt x="f121" y="f146"/>
                </a:cubicBezTo>
                <a:cubicBezTo>
                  <a:pt x="f147" y="f148"/>
                  <a:pt x="f149" y="f150"/>
                  <a:pt x="f122" y="f151"/>
                </a:cubicBezTo>
                <a:cubicBezTo>
                  <a:pt x="f74" y="f137"/>
                  <a:pt x="f147" y="f152"/>
                  <a:pt x="f153" y="f154"/>
                </a:cubicBezTo>
                <a:cubicBezTo>
                  <a:pt x="f36" y="f147"/>
                  <a:pt x="f155" y="f43"/>
                  <a:pt x="f156" y="f157"/>
                </a:cubicBezTo>
                <a:cubicBezTo>
                  <a:pt x="f158" y="f159"/>
                  <a:pt x="f9" y="f61"/>
                  <a:pt x="f160" y="f129"/>
                </a:cubicBezTo>
                <a:cubicBezTo>
                  <a:pt x="f130" y="f155"/>
                  <a:pt x="f161" y="f162"/>
                  <a:pt x="f127" y="f62"/>
                </a:cubicBezTo>
                <a:cubicBezTo>
                  <a:pt x="f23" y="f18"/>
                  <a:pt x="f163" y="f63"/>
                  <a:pt x="f32" y="f79"/>
                </a:cubicBezTo>
                <a:cubicBezTo>
                  <a:pt x="f64" y="f83"/>
                  <a:pt x="f108" y="f164"/>
                  <a:pt x="f36" y="f88"/>
                </a:cubicBezTo>
                <a:cubicBezTo>
                  <a:pt x="f165" y="f166"/>
                  <a:pt x="f167" y="f168"/>
                  <a:pt x="f42" y="f82"/>
                </a:cubicBezTo>
                <a:cubicBezTo>
                  <a:pt x="f169" y="f170"/>
                  <a:pt x="f95" y="f171"/>
                  <a:pt x="f172" y="f173"/>
                </a:cubicBezTo>
                <a:cubicBezTo>
                  <a:pt x="f25" y="f71"/>
                  <a:pt x="f27" y="f174"/>
                  <a:pt x="f155" y="f35"/>
                </a:cubicBezTo>
                <a:cubicBezTo>
                  <a:pt x="f52" y="f91"/>
                  <a:pt x="f52" y="f118"/>
                  <a:pt x="f175" y="f22"/>
                </a:cubicBezTo>
                <a:cubicBezTo>
                  <a:pt x="f107" y="f122"/>
                  <a:pt x="f176" y="f177"/>
                  <a:pt x="f101" y="f106"/>
                </a:cubicBezTo>
                <a:cubicBezTo>
                  <a:pt x="f98" y="f25"/>
                  <a:pt x="f99" y="f47"/>
                  <a:pt x="f100" y="f47"/>
                </a:cubicBezTo>
                <a:cubicBezTo>
                  <a:pt x="f98" y="f14"/>
                  <a:pt x="f158" y="f52"/>
                  <a:pt x="f156" y="f95"/>
                </a:cubicBezTo>
                <a:cubicBezTo>
                  <a:pt x="f178" y="f147"/>
                  <a:pt x="f13" y="f81"/>
                  <a:pt x="f13" y="f173"/>
                </a:cubicBezTo>
                <a:cubicBezTo>
                  <a:pt x="f13" y="f78"/>
                  <a:pt x="f49" y="f148"/>
                  <a:pt x="f106" y="f179"/>
                </a:cubicBezTo>
                <a:cubicBezTo>
                  <a:pt x="f180" y="f181"/>
                  <a:pt x="f175" y="f182"/>
                  <a:pt x="f27" y="f183"/>
                </a:cubicBezTo>
                <a:cubicBezTo>
                  <a:pt x="f13" y="f184"/>
                  <a:pt x="f54" y="f6"/>
                  <a:pt x="f15" y="f185"/>
                </a:cubicBezTo>
                <a:cubicBezTo>
                  <a:pt x="f101" y="f186"/>
                  <a:pt x="f9" y="f187"/>
                  <a:pt x="f188" y="f189"/>
                </a:cubicBezTo>
                <a:cubicBezTo>
                  <a:pt x="f103" y="f190"/>
                  <a:pt x="f156" y="f191"/>
                  <a:pt x="f130" y="f192"/>
                </a:cubicBezTo>
                <a:cubicBezTo>
                  <a:pt x="f51" y="f193"/>
                  <a:pt x="f131" y="f194"/>
                  <a:pt x="f131" y="f195"/>
                </a:cubicBezTo>
                <a:cubicBezTo>
                  <a:pt x="f59" y="f196"/>
                  <a:pt x="f60" y="f197"/>
                  <a:pt x="f198" y="f23"/>
                </a:cubicBezTo>
                <a:cubicBezTo>
                  <a:pt x="f199" y="f107"/>
                  <a:pt x="f200" y="f157"/>
                  <a:pt x="f201" y="f21"/>
                </a:cubicBezTo>
                <a:cubicBezTo>
                  <a:pt x="f158" y="f202"/>
                  <a:pt x="f100" y="f111"/>
                  <a:pt x="f198" y="f203"/>
                </a:cubicBezTo>
                <a:cubicBezTo>
                  <a:pt x="f204" y="f31"/>
                  <a:pt x="f204" y="f166"/>
                  <a:pt x="f201" y="f205"/>
                </a:cubicBezTo>
                <a:cubicBezTo>
                  <a:pt x="f200" y="f135"/>
                  <a:pt x="f206" y="f115"/>
                  <a:pt x="f207" y="f77"/>
                </a:cubicBezTo>
                <a:cubicBezTo>
                  <a:pt x="f208" y="f68"/>
                  <a:pt x="f209" y="f169"/>
                  <a:pt x="f210" y="f211"/>
                </a:cubicBezTo>
                <a:cubicBezTo>
                  <a:pt x="f212" y="f213"/>
                  <a:pt x="f214" y="f49"/>
                  <a:pt x="f215" y="f13"/>
                </a:cubicBezTo>
                <a:cubicBezTo>
                  <a:pt x="f215" y="f61"/>
                  <a:pt x="f216" y="f61"/>
                  <a:pt x="f217" y="f127"/>
                </a:cubicBezTo>
                <a:cubicBezTo>
                  <a:pt x="f218" y="f30"/>
                  <a:pt x="f219" y="f34"/>
                  <a:pt x="f220" y="f167"/>
                </a:cubicBezTo>
                <a:cubicBezTo>
                  <a:pt x="f221" y="f94"/>
                  <a:pt x="f222" y="f89"/>
                  <a:pt x="f223" y="f65"/>
                </a:cubicBezTo>
                <a:cubicBezTo>
                  <a:pt x="f224" y="f205"/>
                  <a:pt x="f225" y="f203"/>
                  <a:pt x="f226" y="f195"/>
                </a:cubicBezTo>
                <a:cubicBezTo>
                  <a:pt x="f227" y="f228"/>
                  <a:pt x="f208" y="f80"/>
                  <a:pt x="f198" y="f229"/>
                </a:cubicBezTo>
                <a:cubicBezTo>
                  <a:pt x="f230" y="f231"/>
                  <a:pt x="f232" y="f233"/>
                  <a:pt x="f220" y="f150"/>
                </a:cubicBezTo>
                <a:cubicBezTo>
                  <a:pt x="f234" y="f235"/>
                  <a:pt x="f236" y="f151"/>
                  <a:pt x="f237" y="f173"/>
                </a:cubicBezTo>
                <a:cubicBezTo>
                  <a:pt x="f238" y="f174"/>
                  <a:pt x="f238" y="f136"/>
                  <a:pt x="f222" y="f135"/>
                </a:cubicBezTo>
                <a:cubicBezTo>
                  <a:pt x="f239" y="f240"/>
                  <a:pt x="f239" y="f38"/>
                  <a:pt x="f218" y="f49"/>
                </a:cubicBezTo>
                <a:cubicBezTo>
                  <a:pt x="f223" y="f107"/>
                  <a:pt x="f220" y="f47"/>
                  <a:pt x="f222" y="f30"/>
                </a:cubicBezTo>
                <a:cubicBezTo>
                  <a:pt x="f241" y="f45"/>
                  <a:pt x="f234" y="f242"/>
                  <a:pt x="f236" y="f64"/>
                </a:cubicBezTo>
                <a:cubicBezTo>
                  <a:pt x="f243" y="f244"/>
                  <a:pt x="f245" y="f116"/>
                  <a:pt x="f246" y="f247"/>
                </a:cubicBezTo>
                <a:cubicBezTo>
                  <a:pt x="f246" y="f248"/>
                  <a:pt x="f249" y="f250"/>
                  <a:pt x="f251" y="f252"/>
                </a:cubicBezTo>
                <a:cubicBezTo>
                  <a:pt x="f239" y="f253"/>
                  <a:pt x="f236" y="f254"/>
                  <a:pt x="f255" y="f256"/>
                </a:cubicBezTo>
                <a:cubicBezTo>
                  <a:pt x="f257" y="f258"/>
                  <a:pt x="f259" y="f6"/>
                  <a:pt x="f260" y="f261"/>
                </a:cubicBezTo>
                <a:cubicBezTo>
                  <a:pt x="f262" y="f256"/>
                  <a:pt x="f263" y="f264"/>
                  <a:pt x="f265" y="f189"/>
                </a:cubicBezTo>
                <a:cubicBezTo>
                  <a:pt x="f266" y="f250"/>
                  <a:pt x="f267" y="f268"/>
                  <a:pt x="f267" y="f139"/>
                </a:cubicBezTo>
                <a:cubicBezTo>
                  <a:pt x="f269" y="f115"/>
                  <a:pt x="f270" y="f109"/>
                  <a:pt x="f271" y="f242"/>
                </a:cubicBezTo>
                <a:cubicBezTo>
                  <a:pt x="f272" y="f273"/>
                  <a:pt x="f236" y="f155"/>
                  <a:pt x="f274" y="f27"/>
                </a:cubicBezTo>
                <a:cubicBezTo>
                  <a:pt x="f275" y="f276"/>
                  <a:pt x="f277" y="f278"/>
                  <a:pt x="f267" y="f279"/>
                </a:cubicBezTo>
                <a:cubicBezTo>
                  <a:pt x="f280" y="f72"/>
                  <a:pt x="f281" y="f282"/>
                  <a:pt x="f283" y="f143"/>
                </a:cubicBezTo>
                <a:cubicBezTo>
                  <a:pt x="f284" y="f285"/>
                  <a:pt x="f263" y="f164"/>
                  <a:pt x="f286" y="f287"/>
                </a:cubicBezTo>
                <a:cubicBezTo>
                  <a:pt x="f288" y="f174"/>
                  <a:pt x="f281" y="f71"/>
                  <a:pt x="f289" y="f173"/>
                </a:cubicBezTo>
                <a:cubicBezTo>
                  <a:pt x="f290" y="f171"/>
                  <a:pt x="f291" y="f170"/>
                  <a:pt x="f292" y="f293"/>
                </a:cubicBezTo>
                <a:cubicBezTo>
                  <a:pt x="f294" y="f295"/>
                  <a:pt x="f296" y="f31"/>
                  <a:pt x="f292" y="f86"/>
                </a:cubicBezTo>
                <a:cubicBezTo>
                  <a:pt x="f297" y="f164"/>
                  <a:pt x="f298" y="f118"/>
                  <a:pt x="f263" y="f22"/>
                </a:cubicBezTo>
                <a:cubicBezTo>
                  <a:pt x="f288" y="f153"/>
                  <a:pt x="f277" y="f95"/>
                  <a:pt x="f299" y="f127"/>
                </a:cubicBezTo>
                <a:cubicBezTo>
                  <a:pt x="f222" y="f129"/>
                  <a:pt x="f222" y="f129"/>
                  <a:pt x="f222" y="f131"/>
                </a:cubicBezTo>
                <a:cubicBezTo>
                  <a:pt x="f257" y="f23"/>
                  <a:pt x="f267" y="f300"/>
                  <a:pt x="f262" y="f16"/>
                </a:cubicBezTo>
                <a:cubicBezTo>
                  <a:pt x="f301" y="f68"/>
                  <a:pt x="f302" y="f112"/>
                  <a:pt x="f303" y="f304"/>
                </a:cubicBezTo>
                <a:cubicBezTo>
                  <a:pt x="f305" y="f136"/>
                  <a:pt x="f306" y="f168"/>
                  <a:pt x="f307" y="f171"/>
                </a:cubicBezTo>
                <a:cubicBezTo>
                  <a:pt x="f308" y="f309"/>
                  <a:pt x="f310" y="f142"/>
                  <a:pt x="f311" y="f312"/>
                </a:cubicBezTo>
                <a:cubicBezTo>
                  <a:pt x="f313" y="f314"/>
                  <a:pt x="f315" y="f316"/>
                  <a:pt x="f317" y="f144"/>
                </a:cubicBezTo>
                <a:cubicBezTo>
                  <a:pt x="f318" y="f319"/>
                  <a:pt x="f320" y="f321"/>
                  <a:pt x="f322" y="f323"/>
                </a:cubicBezTo>
                <a:cubicBezTo>
                  <a:pt x="f324" y="f325"/>
                  <a:pt x="f326" y="f28"/>
                  <a:pt x="f327" y="f81"/>
                </a:cubicBezTo>
                <a:cubicBezTo>
                  <a:pt x="f328" y="f119"/>
                  <a:pt x="f298" y="f177"/>
                  <a:pt x="f249" y="f211"/>
                </a:cubicBezTo>
                <a:cubicBezTo>
                  <a:pt x="f329" y="f49"/>
                  <a:pt x="f330" y="f61"/>
                  <a:pt x="f255" y="f131"/>
                </a:cubicBezTo>
                <a:cubicBezTo>
                  <a:pt x="f251" y="f96"/>
                  <a:pt x="f331" y="f96"/>
                  <a:pt x="f332" y="f129"/>
                </a:cubicBezTo>
                <a:cubicBezTo>
                  <a:pt x="f286" y="f155"/>
                  <a:pt x="f292" y="f124"/>
                  <a:pt x="f308" y="f149"/>
                </a:cubicBezTo>
                <a:cubicBezTo>
                  <a:pt x="f306" y="f72"/>
                  <a:pt x="f333" y="f334"/>
                  <a:pt x="f333" y="f111"/>
                </a:cubicBezTo>
                <a:cubicBezTo>
                  <a:pt x="f333" y="f335"/>
                  <a:pt x="f336" y="f116"/>
                  <a:pt x="f337" y="f41"/>
                </a:cubicBezTo>
                <a:cubicBezTo>
                  <a:pt x="f338" y="f118"/>
                  <a:pt x="f339" y="f44"/>
                  <a:pt x="f340" y="f341"/>
                </a:cubicBezTo>
                <a:cubicBezTo>
                  <a:pt x="f342" y="f20"/>
                  <a:pt x="f343" y="f240"/>
                  <a:pt x="f344" y="f121"/>
                </a:cubicBezTo>
                <a:cubicBezTo>
                  <a:pt x="f345" y="f110"/>
                  <a:pt x="f333" y="f147"/>
                  <a:pt x="f310" y="f346"/>
                </a:cubicBezTo>
                <a:cubicBezTo>
                  <a:pt x="f347" y="f162"/>
                  <a:pt x="f288" y="f21"/>
                  <a:pt x="f236" y="f102"/>
                </a:cubicBezTo>
                <a:cubicBezTo>
                  <a:pt x="f236" y="f54"/>
                  <a:pt x="f236" y="f54"/>
                  <a:pt x="f234" y="f56"/>
                </a:cubicBezTo>
                <a:cubicBezTo>
                  <a:pt x="f271" y="f58"/>
                  <a:pt x="f331" y="f54"/>
                  <a:pt x="f329" y="f102"/>
                </a:cubicBezTo>
                <a:cubicBezTo>
                  <a:pt x="f243" y="f51"/>
                  <a:pt x="f246" y="f19"/>
                  <a:pt x="f267" y="f176"/>
                </a:cubicBezTo>
                <a:cubicBezTo>
                  <a:pt x="f348" y="f107"/>
                  <a:pt x="f349" y="f162"/>
                  <a:pt x="f350" y="f93"/>
                </a:cubicBezTo>
                <a:cubicBezTo>
                  <a:pt x="f351" y="f92"/>
                  <a:pt x="f352" y="f240"/>
                  <a:pt x="f353" y="f354"/>
                </a:cubicBezTo>
                <a:cubicBezTo>
                  <a:pt x="f355" y="f154"/>
                  <a:pt x="f356" y="f357"/>
                  <a:pt x="f358" y="f81"/>
                </a:cubicBezTo>
                <a:cubicBezTo>
                  <a:pt x="f359" y="f41"/>
                  <a:pt x="f360" y="f361"/>
                  <a:pt x="f362" y="f341"/>
                </a:cubicBezTo>
                <a:cubicBezTo>
                  <a:pt x="f362" y="f334"/>
                  <a:pt x="f359" y="f119"/>
                  <a:pt x="f363" y="f72"/>
                </a:cubicBezTo>
                <a:cubicBezTo>
                  <a:pt x="f364" y="f94"/>
                  <a:pt x="f365" y="f366"/>
                  <a:pt x="f318" y="f202"/>
                </a:cubicBezTo>
                <a:cubicBezTo>
                  <a:pt x="f367" y="f52"/>
                  <a:pt x="f368" y="f129"/>
                  <a:pt x="f270" y="f60"/>
                </a:cubicBezTo>
                <a:cubicBezTo>
                  <a:pt x="f369" y="f11"/>
                  <a:pt x="f370" y="f57"/>
                  <a:pt x="f257" y="f17"/>
                </a:cubicBezTo>
                <a:cubicBezTo>
                  <a:pt x="f371" y="f17"/>
                  <a:pt x="f371" y="f17"/>
                  <a:pt x="f275" y="f53"/>
                </a:cubicBezTo>
                <a:cubicBezTo>
                  <a:pt x="f371" y="f55"/>
                  <a:pt x="f371" y="f128"/>
                  <a:pt x="f371" y="f128"/>
                </a:cubicBezTo>
                <a:cubicBezTo>
                  <a:pt x="f372" y="f53"/>
                  <a:pt x="f262" y="f17"/>
                  <a:pt x="f373" y="f58"/>
                </a:cubicBezTo>
                <a:cubicBezTo>
                  <a:pt x="f374" y="f19"/>
                  <a:pt x="f375" y="f127"/>
                  <a:pt x="f376" y="f213"/>
                </a:cubicBezTo>
                <a:cubicBezTo>
                  <a:pt x="f377" y="f47"/>
                  <a:pt x="f378" y="f180"/>
                  <a:pt x="f339" y="f125"/>
                </a:cubicBezTo>
                <a:cubicBezTo>
                  <a:pt x="f350" y="f42"/>
                  <a:pt x="f379" y="f40"/>
                  <a:pt x="f380" y="f38"/>
                </a:cubicBezTo>
                <a:cubicBezTo>
                  <a:pt x="f381" y="f36"/>
                  <a:pt x="f382" y="f34"/>
                  <a:pt x="f364" y="f32"/>
                </a:cubicBezTo>
                <a:cubicBezTo>
                  <a:pt x="f381" y="f155"/>
                  <a:pt x="f383" y="f23"/>
                  <a:pt x="f384" y="f47"/>
                </a:cubicBezTo>
                <a:cubicBezTo>
                  <a:pt x="f385" y="f25"/>
                  <a:pt x="f386" y="f23"/>
                  <a:pt x="f387" y="f49"/>
                </a:cubicBezTo>
                <a:cubicBezTo>
                  <a:pt x="f388" y="f54"/>
                  <a:pt x="f284" y="f130"/>
                  <a:pt x="f389" y="f130"/>
                </a:cubicBezTo>
                <a:cubicBezTo>
                  <a:pt x="f331" y="f130"/>
                  <a:pt x="f390" y="f12"/>
                  <a:pt x="f236" y="f12"/>
                </a:cubicBezTo>
                <a:cubicBezTo>
                  <a:pt x="f236" y="f130"/>
                  <a:pt x="f274" y="f10"/>
                  <a:pt x="f274" y="f156"/>
                </a:cubicBezTo>
                <a:cubicBezTo>
                  <a:pt x="f332" y="f188"/>
                  <a:pt x="f270" y="f98"/>
                  <a:pt x="f391" y="f9"/>
                </a:cubicBezTo>
                <a:cubicBezTo>
                  <a:pt x="f328" y="f227"/>
                  <a:pt x="f392" y="f99"/>
                  <a:pt x="f380" y="f55"/>
                </a:cubicBezTo>
                <a:cubicBezTo>
                  <a:pt x="f393" y="f60"/>
                  <a:pt x="f394" y="f131"/>
                  <a:pt x="f395" y="f27"/>
                </a:cubicBezTo>
                <a:cubicBezTo>
                  <a:pt x="f396" y="f172"/>
                  <a:pt x="f397" y="f32"/>
                  <a:pt x="f398" y="f175"/>
                </a:cubicBezTo>
                <a:cubicBezTo>
                  <a:pt x="f399" y="f25"/>
                  <a:pt x="f7" y="f61"/>
                  <a:pt x="f399" y="f102"/>
                </a:cubicBezTo>
                <a:cubicBezTo>
                  <a:pt x="f400" y="f104"/>
                  <a:pt x="f401" y="f97"/>
                  <a:pt x="f360" y="f156"/>
                </a:cubicBezTo>
                <a:cubicBezTo>
                  <a:pt x="f358" y="f55"/>
                  <a:pt x="f402" y="f15"/>
                  <a:pt x="f380" y="f156"/>
                </a:cubicBezTo>
                <a:cubicBezTo>
                  <a:pt x="f315" y="f227"/>
                  <a:pt x="f403" y="f200"/>
                  <a:pt x="f266" y="f227"/>
                </a:cubicBezTo>
                <a:cubicBezTo>
                  <a:pt x="f404" y="f208"/>
                  <a:pt x="f332" y="f100"/>
                  <a:pt x="f239" y="f98"/>
                </a:cubicBezTo>
                <a:cubicBezTo>
                  <a:pt x="f234" y="f98"/>
                  <a:pt x="f221" y="f101"/>
                  <a:pt x="f405" y="f101"/>
                </a:cubicBezTo>
                <a:cubicBezTo>
                  <a:pt x="f255" y="f406"/>
                  <a:pt x="f404" y="f230"/>
                  <a:pt x="f407" y="f217"/>
                </a:cubicBezTo>
                <a:cubicBezTo>
                  <a:pt x="f408" y="f409"/>
                  <a:pt x="f374" y="f410"/>
                  <a:pt x="f411" y="f405"/>
                </a:cubicBezTo>
                <a:cubicBezTo>
                  <a:pt x="f313" y="f299"/>
                  <a:pt x="f412" y="f219"/>
                  <a:pt x="f322" y="f232"/>
                </a:cubicBezTo>
                <a:cubicBezTo>
                  <a:pt x="f413" y="f225"/>
                  <a:pt x="f318" y="f414"/>
                  <a:pt x="f415" y="f225"/>
                </a:cubicBezTo>
                <a:cubicBezTo>
                  <a:pt x="f365" y="f232"/>
                  <a:pt x="f380" y="f221"/>
                  <a:pt x="f416" y="f390"/>
                </a:cubicBezTo>
                <a:cubicBezTo>
                  <a:pt x="f417" y="f371"/>
                  <a:pt x="f418" y="f419"/>
                  <a:pt x="f378" y="f332"/>
                </a:cubicBezTo>
                <a:cubicBezTo>
                  <a:pt x="f392" y="f274"/>
                  <a:pt x="f420" y="f234"/>
                  <a:pt x="f388" y="f221"/>
                </a:cubicBezTo>
                <a:cubicBezTo>
                  <a:pt x="f421" y="f223"/>
                  <a:pt x="f419" y="f217"/>
                  <a:pt x="f224" y="f9"/>
                </a:cubicBezTo>
                <a:cubicBezTo>
                  <a:pt x="f218" y="f9"/>
                  <a:pt x="f218" y="f9"/>
                  <a:pt x="f2" y="f99"/>
                </a:cubicBezTo>
                <a:cubicBezTo>
                  <a:pt x="f232" y="f209"/>
                  <a:pt x="f422" y="f201"/>
                  <a:pt x="f414" y="f216"/>
                </a:cubicBezTo>
                <a:cubicBezTo>
                  <a:pt x="f97" y="f423"/>
                  <a:pt x="f163" y="f384"/>
                  <a:pt x="f74" y="f398"/>
                </a:cubicBezTo>
                <a:cubicBezTo>
                  <a:pt x="f76" y="f424"/>
                  <a:pt x="f117" y="f425"/>
                  <a:pt x="f111" y="f426"/>
                </a:cubicBezTo>
                <a:cubicBezTo>
                  <a:pt x="f115" y="f427"/>
                  <a:pt x="f428" y="f429"/>
                  <a:pt x="f69" y="f430"/>
                </a:cubicBezTo>
                <a:cubicBezTo>
                  <a:pt x="f140" y="f431"/>
                  <a:pt x="f432" y="f433"/>
                  <a:pt x="f189" y="f434"/>
                </a:cubicBezTo>
                <a:cubicBezTo>
                  <a:pt x="f435" y="f436"/>
                  <a:pt x="f437" y="f438"/>
                  <a:pt x="f186" y="f438"/>
                </a:cubicBezTo>
                <a:cubicBezTo>
                  <a:pt x="f261" y="f8"/>
                  <a:pt x="f6" y="f439"/>
                  <a:pt x="f184" y="f440"/>
                </a:cubicBezTo>
                <a:cubicBezTo>
                  <a:pt x="f258" y="f441"/>
                  <a:pt x="f442" y="f431"/>
                  <a:pt x="f185" y="f443"/>
                </a:cubicBezTo>
                <a:cubicBezTo>
                  <a:pt x="f254" y="f444"/>
                  <a:pt x="f191" y="f445"/>
                  <a:pt x="f446" y="f447"/>
                </a:cubicBezTo>
                <a:cubicBezTo>
                  <a:pt x="f448" y="f449"/>
                  <a:pt x="f203" y="f450"/>
                  <a:pt x="f428" y="f424"/>
                </a:cubicBezTo>
                <a:cubicBezTo>
                  <a:pt x="f451" y="f452"/>
                  <a:pt x="f76" y="f453"/>
                  <a:pt x="f244" y="f454"/>
                </a:cubicBezTo>
                <a:cubicBezTo>
                  <a:pt x="f273" y="f337"/>
                  <a:pt x="f128" y="f283"/>
                  <a:pt x="f199" y="f209"/>
                </a:cubicBezTo>
                <a:cubicBezTo>
                  <a:pt x="f199" y="f455"/>
                  <a:pt x="f200" y="f208"/>
                  <a:pt x="f200" y="f456"/>
                </a:cubicBezTo>
                <a:cubicBezTo>
                  <a:pt x="f199" y="f456"/>
                  <a:pt x="f406" y="f100"/>
                  <a:pt x="f406" y="f456"/>
                </a:cubicBezTo>
                <a:cubicBezTo>
                  <a:pt x="f59" y="f422"/>
                  <a:pt x="f125" y="f220"/>
                  <a:pt x="f457" y="f237"/>
                </a:cubicBezTo>
                <a:cubicBezTo>
                  <a:pt x="f76" y="f234"/>
                  <a:pt x="f46" y="f458"/>
                  <a:pt x="f459" y="f330"/>
                </a:cubicBezTo>
                <a:cubicBezTo>
                  <a:pt x="f24" y="f460"/>
                  <a:pt x="f357" y="f329"/>
                  <a:pt x="f461" y="f462"/>
                </a:cubicBezTo>
                <a:cubicBezTo>
                  <a:pt x="f37" y="f458"/>
                  <a:pt x="f67" y="f405"/>
                  <a:pt x="f164" y="f218"/>
                </a:cubicBezTo>
                <a:cubicBezTo>
                  <a:pt x="f135" y="f414"/>
                  <a:pt x="f463" y="f215"/>
                  <a:pt x="f361" y="f422"/>
                </a:cubicBezTo>
                <a:cubicBezTo>
                  <a:pt x="f464" y="f299"/>
                  <a:pt x="f70" y="f222"/>
                  <a:pt x="f197" y="f219"/>
                </a:cubicBezTo>
                <a:cubicBezTo>
                  <a:pt x="f276" y="f409"/>
                  <a:pt x="f59" y="f212"/>
                  <a:pt x="f100" y="f456"/>
                </a:cubicBezTo>
                <a:cubicBezTo>
                  <a:pt x="f160" y="f9"/>
                  <a:pt x="f208" y="f99"/>
                  <a:pt x="f209" y="f101"/>
                </a:cubicBezTo>
                <a:cubicBezTo>
                  <a:pt x="f10" y="f9"/>
                  <a:pt x="f102" y="f208"/>
                  <a:pt x="f21" y="f227"/>
                </a:cubicBezTo>
                <a:cubicBezTo>
                  <a:pt x="f165" y="f200"/>
                  <a:pt x="f464" y="f227"/>
                  <a:pt x="f67" y="f156"/>
                </a:cubicBezTo>
                <a:cubicBezTo>
                  <a:pt x="f137" y="f128"/>
                  <a:pt x="f173" y="f55"/>
                  <a:pt x="f78" y="f10"/>
                </a:cubicBezTo>
                <a:cubicBezTo>
                  <a:pt x="f465" y="f97"/>
                  <a:pt x="f466" y="f12"/>
                  <a:pt x="f190" y="f54"/>
                </a:cubicBezTo>
                <a:cubicBezTo>
                  <a:pt x="f467" y="f468"/>
                  <a:pt x="f189" y="f47"/>
                  <a:pt x="f469" y="f175"/>
                </a:cubicBezTo>
                <a:cubicBezTo>
                  <a:pt x="f233" y="f32"/>
                  <a:pt x="f470" y="f52"/>
                  <a:pt x="f471" y="f25"/>
                </a:cubicBezTo>
                <a:cubicBezTo>
                  <a:pt x="f472" y="f102"/>
                  <a:pt x="f473" y="f128"/>
                  <a:pt x="f24" y="f156"/>
                </a:cubicBezTo>
                <a:cubicBezTo>
                  <a:pt x="f18" y="f160"/>
                  <a:pt x="f172" y="f209"/>
                  <a:pt x="f188" y="f103"/>
                </a:cubicBezTo>
                <a:cubicBezTo>
                  <a:pt x="f97" y="f156"/>
                  <a:pt x="f98" y="f10"/>
                  <a:pt x="f9" y="f10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4D8166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01" name="Freeform 212">
            <a:extLst>
              <a:ext uri="{FF2B5EF4-FFF2-40B4-BE49-F238E27FC236}">
                <a16:creationId xmlns:a16="http://schemas.microsoft.com/office/drawing/2014/main" id="{2478C435-A290-E818-9293-9572F2344D31}"/>
              </a:ext>
            </a:extLst>
          </p:cNvPr>
          <p:cNvSpPr/>
          <p:nvPr/>
        </p:nvSpPr>
        <p:spPr>
          <a:xfrm>
            <a:off x="7051679" y="3175647"/>
            <a:ext cx="423860" cy="747714"/>
          </a:xfrm>
          <a:custGeom>
            <a:avLst/>
            <a:gdLst>
              <a:gd name="f0" fmla="val 10800000"/>
              <a:gd name="f1" fmla="val 5400000"/>
              <a:gd name="f2" fmla="val 360"/>
              <a:gd name="f3" fmla="val 180"/>
              <a:gd name="f4" fmla="val w"/>
              <a:gd name="f5" fmla="val h"/>
              <a:gd name="f6" fmla="val 0"/>
              <a:gd name="f7" fmla="val 509"/>
              <a:gd name="f8" fmla="val 899"/>
              <a:gd name="f9" fmla="val 217"/>
              <a:gd name="f10" fmla="val 97"/>
              <a:gd name="f11" fmla="val 207"/>
              <a:gd name="f12" fmla="val 94"/>
              <a:gd name="f13" fmla="val 199"/>
              <a:gd name="f14" fmla="val 93"/>
              <a:gd name="f15" fmla="val 191"/>
              <a:gd name="f16" fmla="val 90"/>
              <a:gd name="f17" fmla="val 188"/>
              <a:gd name="f18" fmla="val 88"/>
              <a:gd name="f19" fmla="val 187"/>
              <a:gd name="f20" fmla="val 83"/>
              <a:gd name="f21" fmla="val 185"/>
              <a:gd name="f22" fmla="val 80"/>
              <a:gd name="f23" fmla="val 78"/>
              <a:gd name="f24" fmla="val 76"/>
              <a:gd name="f25" fmla="val 194"/>
              <a:gd name="f26" fmla="val 209"/>
              <a:gd name="f27" fmla="val 221"/>
              <a:gd name="f28" fmla="val 72"/>
              <a:gd name="f29" fmla="val 234"/>
              <a:gd name="f30" fmla="val 65"/>
              <a:gd name="f31" fmla="val 236"/>
              <a:gd name="f32" fmla="val 64"/>
              <a:gd name="f33" fmla="val 240"/>
              <a:gd name="f34" fmla="val 241"/>
              <a:gd name="f35" fmla="val 243"/>
              <a:gd name="f36" fmla="val 67"/>
              <a:gd name="f37" fmla="val 244"/>
              <a:gd name="f38" fmla="val 73"/>
              <a:gd name="f39" fmla="val 239"/>
              <a:gd name="f40" fmla="val 79"/>
              <a:gd name="f41" fmla="val 86"/>
              <a:gd name="f42" fmla="val 227"/>
              <a:gd name="f43" fmla="val 223"/>
              <a:gd name="f44" fmla="val 222"/>
              <a:gd name="f45" fmla="val 95"/>
              <a:gd name="f46" fmla="val 100"/>
              <a:gd name="f47" fmla="val 231"/>
              <a:gd name="f48" fmla="val 131"/>
              <a:gd name="f49" fmla="val 162"/>
              <a:gd name="f50" fmla="val 248"/>
              <a:gd name="f51" fmla="val 193"/>
              <a:gd name="f52" fmla="val 249"/>
              <a:gd name="f53" fmla="val 196"/>
              <a:gd name="f54" fmla="val 252"/>
              <a:gd name="f55" fmla="val 197"/>
              <a:gd name="f56" fmla="val 254"/>
              <a:gd name="f57" fmla="val 256"/>
              <a:gd name="f58" fmla="val 259"/>
              <a:gd name="f59" fmla="val 260"/>
              <a:gd name="f60" fmla="val 141"/>
              <a:gd name="f61" fmla="val 39"/>
              <a:gd name="f62" fmla="val 34"/>
              <a:gd name="f63" fmla="val 258"/>
              <a:gd name="f64" fmla="val 32"/>
              <a:gd name="f65" fmla="val 31"/>
              <a:gd name="f66" fmla="val 29"/>
              <a:gd name="f67" fmla="val 25"/>
              <a:gd name="f68" fmla="val 226"/>
              <a:gd name="f69" fmla="val 15"/>
              <a:gd name="f70" fmla="val 224"/>
              <a:gd name="f71" fmla="val 11"/>
              <a:gd name="f72" fmla="val 6"/>
              <a:gd name="f73" fmla="val 225"/>
              <a:gd name="f74" fmla="val 3"/>
              <a:gd name="f75" fmla="val 1"/>
              <a:gd name="f76" fmla="val 233"/>
              <a:gd name="f77" fmla="val 272"/>
              <a:gd name="f78" fmla="val 291"/>
              <a:gd name="f79" fmla="val 294"/>
              <a:gd name="f80" fmla="val 300"/>
              <a:gd name="f81" fmla="val 301"/>
              <a:gd name="f82" fmla="val 302"/>
              <a:gd name="f83" fmla="val 14"/>
              <a:gd name="f84" fmla="val 296"/>
              <a:gd name="f85" fmla="val 24"/>
              <a:gd name="f86" fmla="val 287"/>
              <a:gd name="f87" fmla="val 28"/>
              <a:gd name="f88" fmla="val 277"/>
              <a:gd name="f89" fmla="val 274"/>
              <a:gd name="f90" fmla="val 270"/>
              <a:gd name="f91" fmla="val 267"/>
              <a:gd name="f92" fmla="val 33"/>
              <a:gd name="f93" fmla="val 143"/>
              <a:gd name="f94" fmla="val 275"/>
              <a:gd name="f95" fmla="val 202"/>
              <a:gd name="f96" fmla="val 279"/>
              <a:gd name="f97" fmla="val 281"/>
              <a:gd name="f98" fmla="val 190"/>
              <a:gd name="f99" fmla="val 289"/>
              <a:gd name="f100" fmla="val 158"/>
              <a:gd name="f101" fmla="val 298"/>
              <a:gd name="f102" fmla="val 127"/>
              <a:gd name="f103" fmla="val 307"/>
              <a:gd name="f104" fmla="val 305"/>
              <a:gd name="f105" fmla="val 91"/>
              <a:gd name="f106" fmla="val 82"/>
              <a:gd name="f107" fmla="val 288"/>
              <a:gd name="f108" fmla="val 77"/>
              <a:gd name="f109" fmla="val 286"/>
              <a:gd name="f110" fmla="val 74"/>
              <a:gd name="f111" fmla="val 69"/>
              <a:gd name="f112" fmla="val 295"/>
              <a:gd name="f113" fmla="val 310"/>
              <a:gd name="f114" fmla="val 322"/>
              <a:gd name="f115" fmla="val 336"/>
              <a:gd name="f116" fmla="val 338"/>
              <a:gd name="f117" fmla="val 341"/>
              <a:gd name="f118" fmla="val 344"/>
              <a:gd name="f119" fmla="val 343"/>
              <a:gd name="f120" fmla="val 342"/>
              <a:gd name="f121" fmla="val 340"/>
              <a:gd name="f122" fmla="val 89"/>
              <a:gd name="f123" fmla="val 331"/>
              <a:gd name="f124" fmla="val 92"/>
              <a:gd name="f125" fmla="val 311"/>
              <a:gd name="f126" fmla="val 98"/>
              <a:gd name="f127" fmla="val 130"/>
              <a:gd name="f128" fmla="val 293"/>
              <a:gd name="f129" fmla="val 165"/>
              <a:gd name="f130" fmla="val 283"/>
              <a:gd name="f131" fmla="val 200"/>
              <a:gd name="f132" fmla="val 203"/>
              <a:gd name="f133" fmla="val 292"/>
              <a:gd name="f134" fmla="val 205"/>
              <a:gd name="f135" fmla="val 320"/>
              <a:gd name="f136" fmla="val 157"/>
              <a:gd name="f137" fmla="val 347"/>
              <a:gd name="f138" fmla="val 110"/>
              <a:gd name="f139" fmla="val 376"/>
              <a:gd name="f140" fmla="val 61"/>
              <a:gd name="f141" fmla="val 372"/>
              <a:gd name="f142" fmla="val 58"/>
              <a:gd name="f143" fmla="val 368"/>
              <a:gd name="f144" fmla="val 55"/>
              <a:gd name="f145" fmla="val 365"/>
              <a:gd name="f146" fmla="val 52"/>
              <a:gd name="f147" fmla="val 358"/>
              <a:gd name="f148" fmla="val 45"/>
              <a:gd name="f149" fmla="val 353"/>
              <a:gd name="f150" fmla="val 37"/>
              <a:gd name="f151" fmla="val 355"/>
              <a:gd name="f152" fmla="val 26"/>
              <a:gd name="f153" fmla="val 357"/>
              <a:gd name="f154" fmla="val 17"/>
              <a:gd name="f155" fmla="val 361"/>
              <a:gd name="f156" fmla="val 369"/>
              <a:gd name="f157" fmla="val 21"/>
              <a:gd name="f158" fmla="val 380"/>
              <a:gd name="f159" fmla="val 391"/>
              <a:gd name="f160" fmla="val 402"/>
              <a:gd name="f161" fmla="val 44"/>
              <a:gd name="f162" fmla="val 407"/>
              <a:gd name="f163" fmla="val 47"/>
              <a:gd name="f164" fmla="val 413"/>
              <a:gd name="f165" fmla="val 419"/>
              <a:gd name="f166" fmla="val 50"/>
              <a:gd name="f167" fmla="val 428"/>
              <a:gd name="f168" fmla="val 53"/>
              <a:gd name="f169" fmla="val 430"/>
              <a:gd name="f170" fmla="val 59"/>
              <a:gd name="f171" fmla="val 421"/>
              <a:gd name="f172" fmla="val 415"/>
              <a:gd name="f173" fmla="val 68"/>
              <a:gd name="f174" fmla="val 406"/>
              <a:gd name="f175" fmla="val 398"/>
              <a:gd name="f176" fmla="val 392"/>
              <a:gd name="f177" fmla="val 387"/>
              <a:gd name="f178" fmla="val 381"/>
              <a:gd name="f179" fmla="val 112"/>
              <a:gd name="f180" fmla="val 326"/>
              <a:gd name="f181" fmla="val 160"/>
              <a:gd name="f182" fmla="val 299"/>
              <a:gd name="f183" fmla="val 206"/>
              <a:gd name="f184" fmla="val 309"/>
              <a:gd name="f185" fmla="val 218"/>
              <a:gd name="f186" fmla="val 318"/>
              <a:gd name="f187" fmla="val 229"/>
              <a:gd name="f188" fmla="val 328"/>
              <a:gd name="f189" fmla="val 230"/>
              <a:gd name="f190" fmla="val 219"/>
              <a:gd name="f191" fmla="val 458"/>
              <a:gd name="f192" fmla="val 457"/>
              <a:gd name="f193" fmla="val 192"/>
              <a:gd name="f194" fmla="val 459"/>
              <a:gd name="f195" fmla="val 462"/>
              <a:gd name="f196" fmla="val 182"/>
              <a:gd name="f197" fmla="val 465"/>
              <a:gd name="f198" fmla="val 178"/>
              <a:gd name="f199" fmla="val 471"/>
              <a:gd name="f200" fmla="val 173"/>
              <a:gd name="f201" fmla="val 477"/>
              <a:gd name="f202" fmla="val 175"/>
              <a:gd name="f203" fmla="val 476"/>
              <a:gd name="f204" fmla="val 183"/>
              <a:gd name="f205" fmla="val 198"/>
              <a:gd name="f206" fmla="val 480"/>
              <a:gd name="f207" fmla="val 211"/>
              <a:gd name="f208" fmla="val 487"/>
              <a:gd name="f209" fmla="val 488"/>
              <a:gd name="f210" fmla="val 232"/>
              <a:gd name="f211" fmla="val 486"/>
              <a:gd name="f212" fmla="val 481"/>
              <a:gd name="f213" fmla="val 479"/>
              <a:gd name="f214" fmla="val 474"/>
              <a:gd name="f215" fmla="val 470"/>
              <a:gd name="f216" fmla="val 466"/>
              <a:gd name="f217" fmla="val 463"/>
              <a:gd name="f218" fmla="val 220"/>
              <a:gd name="f219" fmla="val 461"/>
              <a:gd name="f220" fmla="val 216"/>
              <a:gd name="f221" fmla="val 212"/>
              <a:gd name="f222" fmla="val 371"/>
              <a:gd name="f223" fmla="val 235"/>
              <a:gd name="f224" fmla="val 246"/>
              <a:gd name="f225" fmla="val 266"/>
              <a:gd name="f226" fmla="val 276"/>
              <a:gd name="f227" fmla="val 280"/>
              <a:gd name="f228" fmla="val 351"/>
              <a:gd name="f229" fmla="val 363"/>
              <a:gd name="f230" fmla="val 383"/>
              <a:gd name="f231" fmla="val 404"/>
              <a:gd name="f232" fmla="val 297"/>
              <a:gd name="f233" fmla="val 424"/>
              <a:gd name="f234" fmla="val 303"/>
              <a:gd name="f235" fmla="val 431"/>
              <a:gd name="f236" fmla="val 434"/>
              <a:gd name="f237" fmla="val 438"/>
              <a:gd name="f238" fmla="val 442"/>
              <a:gd name="f239" fmla="val 449"/>
              <a:gd name="f240" fmla="val 455"/>
              <a:gd name="f241" fmla="val 284"/>
              <a:gd name="f242" fmla="val 456"/>
              <a:gd name="f243" fmla="val 285"/>
              <a:gd name="f244" fmla="val 454"/>
              <a:gd name="f245" fmla="val 450"/>
              <a:gd name="f246" fmla="val 335"/>
              <a:gd name="f247" fmla="val 337"/>
              <a:gd name="f248" fmla="val 447"/>
              <a:gd name="f249" fmla="val 445"/>
              <a:gd name="f250" fmla="val 440"/>
              <a:gd name="f251" fmla="val 439"/>
              <a:gd name="f252" fmla="val 339"/>
              <a:gd name="f253" fmla="val 436"/>
              <a:gd name="f254" fmla="val 334"/>
              <a:gd name="f255" fmla="val 432"/>
              <a:gd name="f256" fmla="val 319"/>
              <a:gd name="f257" fmla="val 315"/>
              <a:gd name="f258" fmla="val 411"/>
              <a:gd name="f259" fmla="val 390"/>
              <a:gd name="f260" fmla="val 345"/>
              <a:gd name="f261" fmla="val 327"/>
              <a:gd name="f262" fmla="val 324"/>
              <a:gd name="f263" fmla="val 323"/>
              <a:gd name="f264" fmla="val 370"/>
              <a:gd name="f265" fmla="val 418"/>
              <a:gd name="f266" fmla="val 346"/>
              <a:gd name="f267" fmla="val 373"/>
              <a:gd name="f268" fmla="val 364"/>
              <a:gd name="f269" fmla="val 478"/>
              <a:gd name="f270" fmla="val 484"/>
              <a:gd name="f271" fmla="val 490"/>
              <a:gd name="f272" fmla="val 354"/>
              <a:gd name="f273" fmla="val 496"/>
              <a:gd name="f274" fmla="val 500"/>
              <a:gd name="f275" fmla="val 505"/>
              <a:gd name="f276" fmla="val 356"/>
              <a:gd name="f277" fmla="val 508"/>
              <a:gd name="f278" fmla="val 362"/>
              <a:gd name="f279" fmla="val 507"/>
              <a:gd name="f280" fmla="val 367"/>
              <a:gd name="f281" fmla="val 504"/>
              <a:gd name="f282" fmla="val 491"/>
              <a:gd name="f283" fmla="val 382"/>
              <a:gd name="f284" fmla="val 483"/>
              <a:gd name="f285" fmla="val 397"/>
              <a:gd name="f286" fmla="val 473"/>
              <a:gd name="f287" fmla="val 468"/>
              <a:gd name="f288" fmla="val 417"/>
              <a:gd name="f289" fmla="val 412"/>
              <a:gd name="f290" fmla="val 405"/>
              <a:gd name="f291" fmla="val 399"/>
              <a:gd name="f292" fmla="val 393"/>
              <a:gd name="f293" fmla="val 460"/>
              <a:gd name="f294" fmla="val 379"/>
              <a:gd name="f295" fmla="val 352"/>
              <a:gd name="f296" fmla="val 317"/>
              <a:gd name="f297" fmla="val 312"/>
              <a:gd name="f298" fmla="val 306"/>
              <a:gd name="f299" fmla="val 332"/>
              <a:gd name="f300" fmla="val 377"/>
              <a:gd name="f301" fmla="val 416"/>
              <a:gd name="f302" fmla="val 375"/>
              <a:gd name="f303" fmla="val 420"/>
              <a:gd name="f304" fmla="val 422"/>
              <a:gd name="f305" fmla="val 385"/>
              <a:gd name="f306" fmla="val 388"/>
              <a:gd name="f307" fmla="val 389"/>
              <a:gd name="f308" fmla="val 423"/>
              <a:gd name="f309" fmla="val 414"/>
              <a:gd name="f310" fmla="val 378"/>
              <a:gd name="f311" fmla="val 386"/>
              <a:gd name="f312" fmla="val 359"/>
              <a:gd name="f313" fmla="val 313"/>
              <a:gd name="f314" fmla="val 308"/>
              <a:gd name="f315" fmla="val 304"/>
              <a:gd name="f316" fmla="val 314"/>
              <a:gd name="f317" fmla="val 316"/>
              <a:gd name="f318" fmla="val 396"/>
              <a:gd name="f319" fmla="val 401"/>
              <a:gd name="f320" fmla="val 409"/>
              <a:gd name="f321" fmla="val 425"/>
              <a:gd name="f322" fmla="val 395"/>
              <a:gd name="f323" fmla="val 494"/>
              <a:gd name="f324" fmla="val 374"/>
              <a:gd name="f325" fmla="val 501"/>
              <a:gd name="f326" fmla="val 503"/>
              <a:gd name="f327" fmla="val 366"/>
              <a:gd name="f328" fmla="val 506"/>
              <a:gd name="f329" fmla="val 495"/>
              <a:gd name="f330" fmla="val 492"/>
              <a:gd name="f331" fmla="val 472"/>
              <a:gd name="f332" fmla="val 350"/>
              <a:gd name="f333" fmla="val 321"/>
              <a:gd name="f334" fmla="val 290"/>
              <a:gd name="f335" fmla="val 429"/>
              <a:gd name="f336" fmla="val 453"/>
              <a:gd name="f337" fmla="val 452"/>
              <a:gd name="f338" fmla="val 278"/>
              <a:gd name="f339" fmla="val 517"/>
              <a:gd name="f340" fmla="val 708"/>
              <a:gd name="f341" fmla="val 271"/>
              <a:gd name="f342" fmla="val 895"/>
              <a:gd name="f343" fmla="val 892"/>
              <a:gd name="f344" fmla="val 889"/>
              <a:gd name="f345" fmla="val 709"/>
              <a:gd name="f346" fmla="val 529"/>
              <a:gd name="f347" fmla="val 349"/>
              <a:gd name="f348" fmla="val 333"/>
              <a:gd name="f349" fmla="val 255"/>
              <a:gd name="f350" fmla="val 253"/>
              <a:gd name="f351" fmla="val 250"/>
              <a:gd name="f352" fmla="val 330"/>
              <a:gd name="f353" fmla="val 410"/>
              <a:gd name="f354" fmla="val 435"/>
              <a:gd name="f355" fmla="val 237"/>
              <a:gd name="f356" fmla="val 443"/>
              <a:gd name="f357" fmla="val 446"/>
              <a:gd name="f358" fmla="val 242"/>
              <a:gd name="f359" fmla="val 451"/>
              <a:gd name="f360" fmla="val 464"/>
              <a:gd name="f361" fmla="val 184"/>
              <a:gd name="f362" fmla="val 325"/>
              <a:gd name="f363" fmla="val 181"/>
              <a:gd name="f364" fmla="val 154"/>
              <a:gd name="f365" fmla="val 159"/>
              <a:gd name="f366" fmla="val 469"/>
              <a:gd name="f367" fmla="val 475"/>
              <a:gd name="f368" fmla="val 169"/>
              <a:gd name="f369" fmla="val 174"/>
              <a:gd name="f370" fmla="val 176"/>
              <a:gd name="f371" fmla="val 172"/>
              <a:gd name="f372" fmla="val 170"/>
              <a:gd name="f373" fmla="val 167"/>
              <a:gd name="f374" fmla="val 510"/>
              <a:gd name="f375" fmla="val 145"/>
              <a:gd name="f376" fmla="val 489"/>
              <a:gd name="f377" fmla="val 129"/>
              <a:gd name="f378" fmla="val 108"/>
              <a:gd name="f379" fmla="val 106"/>
              <a:gd name="f380" fmla="val 102"/>
              <a:gd name="f381" fmla="val 105"/>
              <a:gd name="f382" fmla="val 107"/>
              <a:gd name="f383" fmla="val 111"/>
              <a:gd name="f384" fmla="val 123"/>
              <a:gd name="f385" fmla="val 135"/>
              <a:gd name="f386" fmla="val 148"/>
              <a:gd name="f387" fmla="val 195"/>
              <a:gd name="f388" fmla="val 144"/>
              <a:gd name="f389" fmla="val 146"/>
              <a:gd name="f390" fmla="val 149"/>
              <a:gd name="f391" fmla="val 150"/>
              <a:gd name="f392" fmla="val 403"/>
              <a:gd name="f393" fmla="val 151"/>
              <a:gd name="f394" fmla="val 408"/>
              <a:gd name="f395" fmla="val 140"/>
              <a:gd name="f396" fmla="val 132"/>
              <a:gd name="f397" fmla="val 121"/>
              <a:gd name="f398" fmla="val 384"/>
              <a:gd name="f399" fmla="val 103"/>
              <a:gd name="f400" fmla="val 114"/>
              <a:gd name="f401" fmla="val 120"/>
              <a:gd name="f402" fmla="val 126"/>
              <a:gd name="f403" fmla="val 134"/>
              <a:gd name="f404" fmla="val 139"/>
              <a:gd name="f405" fmla="val 164"/>
              <a:gd name="f406" fmla="val 189"/>
              <a:gd name="f407" fmla="val 214"/>
              <a:gd name="f408" fmla="val 215"/>
              <a:gd name="f409" fmla="val 213"/>
              <a:gd name="f410" fmla="val 163"/>
              <a:gd name="f411" fmla="val 116"/>
              <a:gd name="f412" fmla="val 70"/>
              <a:gd name="f413" fmla="val 394"/>
              <a:gd name="f414" fmla="val 400"/>
              <a:gd name="f415" fmla="val 62"/>
              <a:gd name="f416" fmla="val 56"/>
              <a:gd name="f417" fmla="val 51"/>
              <a:gd name="f418" fmla="val 46"/>
              <a:gd name="f419" fmla="val 23"/>
              <a:gd name="f420" fmla="val 20"/>
              <a:gd name="f421" fmla="val 38"/>
              <a:gd name="f422" fmla="val 282"/>
              <a:gd name="f423" fmla="val 168"/>
              <a:gd name="f424" fmla="val 96"/>
              <a:gd name="f425" fmla="val 87"/>
              <a:gd name="f426" fmla="val 63"/>
              <a:gd name="f427" fmla="val 81"/>
              <a:gd name="f428" fmla="val 99"/>
              <a:gd name="f429" fmla="val 133"/>
              <a:gd name="f430" fmla="val 201"/>
              <a:gd name="f431" fmla="val 268"/>
              <a:gd name="f432" fmla="val 35"/>
              <a:gd name="f433" fmla="val 19"/>
              <a:gd name="f434" fmla="val 13"/>
              <a:gd name="f435" fmla="val 5"/>
              <a:gd name="f436" fmla="val 2"/>
              <a:gd name="f437" fmla="val 8"/>
              <a:gd name="f438" fmla="val 273"/>
              <a:gd name="f439" fmla="val 228"/>
              <a:gd name="f440" fmla="val 4"/>
              <a:gd name="f441" fmla="val 7"/>
              <a:gd name="f442" fmla="val 12"/>
              <a:gd name="f443" fmla="val 257"/>
              <a:gd name="f444" fmla="val 153"/>
              <a:gd name="f445" fmla="val 136"/>
              <a:gd name="f446" fmla="val 119"/>
              <a:gd name="f447" fmla="val 66"/>
              <a:gd name="f448" fmla="val 238"/>
              <a:gd name="f449" fmla="val 84"/>
              <a:gd name="f450" fmla="val 186"/>
              <a:gd name="f451" fmla="val 104"/>
              <a:gd name="f452" fmla="val 204"/>
              <a:gd name="f453" fmla="val 179"/>
              <a:gd name="f454" fmla="val 152"/>
              <a:gd name="f455" fmla="val 54"/>
              <a:gd name="f456" fmla="val 48"/>
              <a:gd name="f457" fmla="val 166"/>
              <a:gd name="f458" fmla="val 41"/>
              <a:gd name="f459" fmla="val 171"/>
              <a:gd name="f460" fmla="val 18"/>
              <a:gd name="f461" fmla="val 22"/>
              <a:gd name="f462" fmla="val 40"/>
              <a:gd name="f463" fmla="val 122"/>
              <a:gd name="f464" fmla="val 71"/>
              <a:gd name="f465" fmla="val 138"/>
              <a:gd name="f466" fmla="val 161"/>
              <a:gd name="f467" fmla="val 137"/>
              <a:gd name="f468" fmla="val 124"/>
              <a:gd name="f469" fmla="val 113"/>
              <a:gd name="f470" fmla="val 109"/>
              <a:gd name="f471" fmla="val 128"/>
              <a:gd name="f472" fmla="val 142"/>
              <a:gd name="f473" fmla="val 57"/>
              <a:gd name="f474" fmla="val 155"/>
              <a:gd name="f475" fmla="val 60"/>
              <a:gd name="f476" fmla="val 245"/>
              <a:gd name="f477" fmla="+- 0 0 -90"/>
              <a:gd name="f478" fmla="*/ f4 1 509"/>
              <a:gd name="f479" fmla="*/ f5 1 899"/>
              <a:gd name="f480" fmla="val f6"/>
              <a:gd name="f481" fmla="val f7"/>
              <a:gd name="f482" fmla="val f8"/>
              <a:gd name="f483" fmla="*/ f477 f0 1"/>
              <a:gd name="f484" fmla="+- f482 0 f480"/>
              <a:gd name="f485" fmla="+- f481 0 f480"/>
              <a:gd name="f486" fmla="*/ f483 1 f3"/>
              <a:gd name="f487" fmla="*/ f485 1 509"/>
              <a:gd name="f488" fmla="*/ f484 1 899"/>
              <a:gd name="f489" fmla="*/ 194 f485 1"/>
              <a:gd name="f490" fmla="*/ 76 f484 1"/>
              <a:gd name="f491" fmla="*/ 227 f485 1"/>
              <a:gd name="f492" fmla="*/ 90 f484 1"/>
              <a:gd name="f493" fmla="*/ 259 f485 1"/>
              <a:gd name="f494" fmla="*/ 191 f484 1"/>
              <a:gd name="f495" fmla="*/ 225 f485 1"/>
              <a:gd name="f496" fmla="*/ 3 f484 1"/>
              <a:gd name="f497" fmla="*/ 300 f485 1"/>
              <a:gd name="f498" fmla="*/ 14 f484 1"/>
              <a:gd name="f499" fmla="*/ 281 f485 1"/>
              <a:gd name="f500" fmla="*/ 190 f484 1"/>
              <a:gd name="f501" fmla="*/ 288 f485 1"/>
              <a:gd name="f502" fmla="*/ 65 f484 1"/>
              <a:gd name="f503" fmla="*/ 340 f485 1"/>
              <a:gd name="f504" fmla="*/ 89 f484 1"/>
              <a:gd name="f505" fmla="*/ 376 f485 1"/>
              <a:gd name="f506" fmla="*/ 61 f484 1"/>
              <a:gd name="f507" fmla="*/ 402 f485 1"/>
              <a:gd name="f508" fmla="*/ 44 f484 1"/>
              <a:gd name="f509" fmla="*/ 381 f485 1"/>
              <a:gd name="f510" fmla="*/ 458 f485 1"/>
              <a:gd name="f511" fmla="*/ 192 f484 1"/>
              <a:gd name="f512" fmla="*/ 487 f485 1"/>
              <a:gd name="f513" fmla="*/ 232 f484 1"/>
              <a:gd name="f514" fmla="*/ 328 f485 1"/>
              <a:gd name="f515" fmla="*/ 246 f484 1"/>
              <a:gd name="f516" fmla="*/ 438 f485 1"/>
              <a:gd name="f517" fmla="*/ 298 f484 1"/>
              <a:gd name="f518" fmla="*/ 450 f485 1"/>
              <a:gd name="f519" fmla="*/ 335 f484 1"/>
              <a:gd name="f520" fmla="*/ 432 f485 1"/>
              <a:gd name="f521" fmla="*/ 310 f484 1"/>
              <a:gd name="f522" fmla="*/ 465 f485 1"/>
              <a:gd name="f523" fmla="*/ 373 f484 1"/>
              <a:gd name="f524" fmla="*/ 504 f485 1"/>
              <a:gd name="f525" fmla="*/ 370 f484 1"/>
              <a:gd name="f526" fmla="*/ 457 f485 1"/>
              <a:gd name="f527" fmla="*/ 399 f484 1"/>
              <a:gd name="f528" fmla="*/ 390 f485 1"/>
              <a:gd name="f529" fmla="*/ 382 f484 1"/>
              <a:gd name="f530" fmla="*/ 391 f485 1"/>
              <a:gd name="f531" fmla="*/ 417 f484 1"/>
              <a:gd name="f532" fmla="*/ 306 f485 1"/>
              <a:gd name="f533" fmla="*/ 313 f484 1"/>
              <a:gd name="f534" fmla="*/ 401 f485 1"/>
              <a:gd name="f535" fmla="*/ 455 f484 1"/>
              <a:gd name="f536" fmla="*/ 374 f485 1"/>
              <a:gd name="f537" fmla="*/ 501 f484 1"/>
              <a:gd name="f538" fmla="*/ 295 f485 1"/>
              <a:gd name="f539" fmla="*/ 319 f484 1"/>
              <a:gd name="f540" fmla="*/ 320 f485 1"/>
              <a:gd name="f541" fmla="*/ 431 f484 1"/>
              <a:gd name="f542" fmla="*/ 287 f485 1"/>
              <a:gd name="f543" fmla="*/ 460 f484 1"/>
              <a:gd name="f544" fmla="*/ 277 f485 1"/>
              <a:gd name="f545" fmla="*/ 327 f484 1"/>
              <a:gd name="f546" fmla="*/ 260 f485 1"/>
              <a:gd name="f547" fmla="*/ 349 f484 1"/>
              <a:gd name="f548" fmla="*/ 230 f485 1"/>
              <a:gd name="f549" fmla="*/ 235 f485 1"/>
              <a:gd name="f550" fmla="*/ 461 f484 1"/>
              <a:gd name="f551" fmla="*/ 217 f485 1"/>
              <a:gd name="f552" fmla="*/ 169 f485 1"/>
              <a:gd name="f553" fmla="*/ 481 f484 1"/>
              <a:gd name="f554" fmla="*/ 112 f485 1"/>
              <a:gd name="f555" fmla="*/ 476 f484 1"/>
              <a:gd name="f556" fmla="*/ 318 f484 1"/>
              <a:gd name="f557" fmla="*/ 149 f485 1"/>
              <a:gd name="f558" fmla="*/ 419 f484 1"/>
              <a:gd name="f559" fmla="*/ 126 f485 1"/>
              <a:gd name="f560" fmla="*/ 377 f484 1"/>
              <a:gd name="f561" fmla="*/ 211 f485 1"/>
              <a:gd name="f562" fmla="*/ 299 f484 1"/>
              <a:gd name="f563" fmla="*/ 53 f485 1"/>
              <a:gd name="f564" fmla="*/ 420 f484 1"/>
              <a:gd name="f565" fmla="*/ 32 f485 1"/>
              <a:gd name="f566" fmla="*/ 356 f484 1"/>
              <a:gd name="f567" fmla="*/ 203 f485 1"/>
              <a:gd name="f568" fmla="*/ 282 f484 1"/>
              <a:gd name="f569" fmla="*/ 78 f485 1"/>
              <a:gd name="f570" fmla="*/ 336 f484 1"/>
              <a:gd name="f571" fmla="*/ 99 f485 1"/>
              <a:gd name="f572" fmla="*/ 304 f484 1"/>
              <a:gd name="f573" fmla="*/ 29 f485 1"/>
              <a:gd name="f574" fmla="*/ 287 f484 1"/>
              <a:gd name="f575" fmla="*/ 4 f485 1"/>
              <a:gd name="f576" fmla="*/ 226 f484 1"/>
              <a:gd name="f577" fmla="*/ 200 f485 1"/>
              <a:gd name="f578" fmla="*/ 260 f484 1"/>
              <a:gd name="f579" fmla="*/ 92 f485 1"/>
              <a:gd name="f580" fmla="*/ 89 f485 1"/>
              <a:gd name="f581" fmla="*/ 186 f484 1"/>
              <a:gd name="f582" fmla="*/ 244 f484 1"/>
              <a:gd name="f583" fmla="*/ 26 f485 1"/>
              <a:gd name="f584" fmla="*/ 171 f484 1"/>
              <a:gd name="f585" fmla="*/ 58 f485 1"/>
              <a:gd name="f586" fmla="*/ 100 f484 1"/>
              <a:gd name="f587" fmla="*/ 209 f485 1"/>
              <a:gd name="f588" fmla="*/ 229 f484 1"/>
              <a:gd name="f589" fmla="*/ 104 f485 1"/>
              <a:gd name="f590" fmla="*/ 143 f484 1"/>
              <a:gd name="f591" fmla="*/ 152 f485 1"/>
              <a:gd name="f592" fmla="*/ 112 f484 1"/>
              <a:gd name="f593" fmla="*/ 146 f485 1"/>
              <a:gd name="f594" fmla="*/ 66 f484 1"/>
              <a:gd name="f595" fmla="*/ 50 f484 1"/>
              <a:gd name="f596" fmla="*/ 161 f485 1"/>
              <a:gd name="f597" fmla="*/ 53 f484 1"/>
              <a:gd name="f598" fmla="*/ 219 f485 1"/>
              <a:gd name="f599" fmla="*/ 103 f484 1"/>
              <a:gd name="f600" fmla="+- f486 0 f1"/>
              <a:gd name="f601" fmla="*/ f489 1 509"/>
              <a:gd name="f602" fmla="*/ f490 1 899"/>
              <a:gd name="f603" fmla="*/ f491 1 509"/>
              <a:gd name="f604" fmla="*/ f492 1 899"/>
              <a:gd name="f605" fmla="*/ f493 1 509"/>
              <a:gd name="f606" fmla="*/ f494 1 899"/>
              <a:gd name="f607" fmla="*/ f495 1 509"/>
              <a:gd name="f608" fmla="*/ f496 1 899"/>
              <a:gd name="f609" fmla="*/ f497 1 509"/>
              <a:gd name="f610" fmla="*/ f498 1 899"/>
              <a:gd name="f611" fmla="*/ f499 1 509"/>
              <a:gd name="f612" fmla="*/ f500 1 899"/>
              <a:gd name="f613" fmla="*/ f501 1 509"/>
              <a:gd name="f614" fmla="*/ f502 1 899"/>
              <a:gd name="f615" fmla="*/ f503 1 509"/>
              <a:gd name="f616" fmla="*/ f504 1 899"/>
              <a:gd name="f617" fmla="*/ f505 1 509"/>
              <a:gd name="f618" fmla="*/ f506 1 899"/>
              <a:gd name="f619" fmla="*/ f507 1 509"/>
              <a:gd name="f620" fmla="*/ f508 1 899"/>
              <a:gd name="f621" fmla="*/ f509 1 509"/>
              <a:gd name="f622" fmla="*/ f510 1 509"/>
              <a:gd name="f623" fmla="*/ f511 1 899"/>
              <a:gd name="f624" fmla="*/ f512 1 509"/>
              <a:gd name="f625" fmla="*/ f513 1 899"/>
              <a:gd name="f626" fmla="*/ f514 1 509"/>
              <a:gd name="f627" fmla="*/ f515 1 899"/>
              <a:gd name="f628" fmla="*/ f516 1 509"/>
              <a:gd name="f629" fmla="*/ f517 1 899"/>
              <a:gd name="f630" fmla="*/ f518 1 509"/>
              <a:gd name="f631" fmla="*/ f519 1 899"/>
              <a:gd name="f632" fmla="*/ f520 1 509"/>
              <a:gd name="f633" fmla="*/ f521 1 899"/>
              <a:gd name="f634" fmla="*/ f522 1 509"/>
              <a:gd name="f635" fmla="*/ f523 1 899"/>
              <a:gd name="f636" fmla="*/ f524 1 509"/>
              <a:gd name="f637" fmla="*/ f525 1 899"/>
              <a:gd name="f638" fmla="*/ f526 1 509"/>
              <a:gd name="f639" fmla="*/ f527 1 899"/>
              <a:gd name="f640" fmla="*/ f528 1 509"/>
              <a:gd name="f641" fmla="*/ f529 1 899"/>
              <a:gd name="f642" fmla="*/ f530 1 509"/>
              <a:gd name="f643" fmla="*/ f531 1 899"/>
              <a:gd name="f644" fmla="*/ f532 1 509"/>
              <a:gd name="f645" fmla="*/ f533 1 899"/>
              <a:gd name="f646" fmla="*/ f534 1 509"/>
              <a:gd name="f647" fmla="*/ f535 1 899"/>
              <a:gd name="f648" fmla="*/ f536 1 509"/>
              <a:gd name="f649" fmla="*/ f537 1 899"/>
              <a:gd name="f650" fmla="*/ f538 1 509"/>
              <a:gd name="f651" fmla="*/ f539 1 899"/>
              <a:gd name="f652" fmla="*/ f540 1 509"/>
              <a:gd name="f653" fmla="*/ f541 1 899"/>
              <a:gd name="f654" fmla="*/ f542 1 509"/>
              <a:gd name="f655" fmla="*/ f543 1 899"/>
              <a:gd name="f656" fmla="*/ f544 1 509"/>
              <a:gd name="f657" fmla="*/ f545 1 899"/>
              <a:gd name="f658" fmla="*/ f546 1 509"/>
              <a:gd name="f659" fmla="*/ f547 1 899"/>
              <a:gd name="f660" fmla="*/ f548 1 509"/>
              <a:gd name="f661" fmla="*/ f549 1 509"/>
              <a:gd name="f662" fmla="*/ f550 1 899"/>
              <a:gd name="f663" fmla="*/ f551 1 509"/>
              <a:gd name="f664" fmla="*/ f552 1 509"/>
              <a:gd name="f665" fmla="*/ f553 1 899"/>
              <a:gd name="f666" fmla="*/ f554 1 509"/>
              <a:gd name="f667" fmla="*/ f555 1 899"/>
              <a:gd name="f668" fmla="*/ f556 1 899"/>
              <a:gd name="f669" fmla="*/ f557 1 509"/>
              <a:gd name="f670" fmla="*/ f558 1 899"/>
              <a:gd name="f671" fmla="*/ f559 1 509"/>
              <a:gd name="f672" fmla="*/ f560 1 899"/>
              <a:gd name="f673" fmla="*/ f561 1 509"/>
              <a:gd name="f674" fmla="*/ f562 1 899"/>
              <a:gd name="f675" fmla="*/ f563 1 509"/>
              <a:gd name="f676" fmla="*/ f564 1 899"/>
              <a:gd name="f677" fmla="*/ f565 1 509"/>
              <a:gd name="f678" fmla="*/ f566 1 899"/>
              <a:gd name="f679" fmla="*/ f567 1 509"/>
              <a:gd name="f680" fmla="*/ f568 1 899"/>
              <a:gd name="f681" fmla="*/ f569 1 509"/>
              <a:gd name="f682" fmla="*/ f570 1 899"/>
              <a:gd name="f683" fmla="*/ f571 1 509"/>
              <a:gd name="f684" fmla="*/ f572 1 899"/>
              <a:gd name="f685" fmla="*/ f573 1 509"/>
              <a:gd name="f686" fmla="*/ f574 1 899"/>
              <a:gd name="f687" fmla="*/ f575 1 509"/>
              <a:gd name="f688" fmla="*/ f576 1 899"/>
              <a:gd name="f689" fmla="*/ f577 1 509"/>
              <a:gd name="f690" fmla="*/ f578 1 899"/>
              <a:gd name="f691" fmla="*/ f579 1 509"/>
              <a:gd name="f692" fmla="*/ f580 1 509"/>
              <a:gd name="f693" fmla="*/ f581 1 899"/>
              <a:gd name="f694" fmla="*/ f582 1 899"/>
              <a:gd name="f695" fmla="*/ f583 1 509"/>
              <a:gd name="f696" fmla="*/ f584 1 899"/>
              <a:gd name="f697" fmla="*/ f585 1 509"/>
              <a:gd name="f698" fmla="*/ f586 1 899"/>
              <a:gd name="f699" fmla="*/ f587 1 509"/>
              <a:gd name="f700" fmla="*/ f588 1 899"/>
              <a:gd name="f701" fmla="*/ f589 1 509"/>
              <a:gd name="f702" fmla="*/ f590 1 899"/>
              <a:gd name="f703" fmla="*/ f591 1 509"/>
              <a:gd name="f704" fmla="*/ f592 1 899"/>
              <a:gd name="f705" fmla="*/ f593 1 509"/>
              <a:gd name="f706" fmla="*/ f594 1 899"/>
              <a:gd name="f707" fmla="*/ f595 1 899"/>
              <a:gd name="f708" fmla="*/ f596 1 509"/>
              <a:gd name="f709" fmla="*/ f597 1 899"/>
              <a:gd name="f710" fmla="*/ f598 1 509"/>
              <a:gd name="f711" fmla="*/ f599 1 899"/>
              <a:gd name="f712" fmla="*/ 0 1 f487"/>
              <a:gd name="f713" fmla="*/ f481 1 f487"/>
              <a:gd name="f714" fmla="*/ 0 1 f488"/>
              <a:gd name="f715" fmla="*/ f482 1 f488"/>
              <a:gd name="f716" fmla="*/ f601 1 f487"/>
              <a:gd name="f717" fmla="*/ f602 1 f488"/>
              <a:gd name="f718" fmla="*/ f603 1 f487"/>
              <a:gd name="f719" fmla="*/ f604 1 f488"/>
              <a:gd name="f720" fmla="*/ f605 1 f487"/>
              <a:gd name="f721" fmla="*/ f606 1 f488"/>
              <a:gd name="f722" fmla="*/ f607 1 f487"/>
              <a:gd name="f723" fmla="*/ f608 1 f488"/>
              <a:gd name="f724" fmla="*/ f609 1 f487"/>
              <a:gd name="f725" fmla="*/ f610 1 f488"/>
              <a:gd name="f726" fmla="*/ f611 1 f487"/>
              <a:gd name="f727" fmla="*/ f612 1 f488"/>
              <a:gd name="f728" fmla="*/ f613 1 f487"/>
              <a:gd name="f729" fmla="*/ f614 1 f488"/>
              <a:gd name="f730" fmla="*/ f615 1 f487"/>
              <a:gd name="f731" fmla="*/ f616 1 f488"/>
              <a:gd name="f732" fmla="*/ f617 1 f487"/>
              <a:gd name="f733" fmla="*/ f618 1 f488"/>
              <a:gd name="f734" fmla="*/ f619 1 f487"/>
              <a:gd name="f735" fmla="*/ f620 1 f488"/>
              <a:gd name="f736" fmla="*/ f621 1 f487"/>
              <a:gd name="f737" fmla="*/ f622 1 f487"/>
              <a:gd name="f738" fmla="*/ f623 1 f488"/>
              <a:gd name="f739" fmla="*/ f624 1 f487"/>
              <a:gd name="f740" fmla="*/ f625 1 f488"/>
              <a:gd name="f741" fmla="*/ f626 1 f487"/>
              <a:gd name="f742" fmla="*/ f627 1 f488"/>
              <a:gd name="f743" fmla="*/ f628 1 f487"/>
              <a:gd name="f744" fmla="*/ f629 1 f488"/>
              <a:gd name="f745" fmla="*/ f630 1 f487"/>
              <a:gd name="f746" fmla="*/ f631 1 f488"/>
              <a:gd name="f747" fmla="*/ f632 1 f487"/>
              <a:gd name="f748" fmla="*/ f633 1 f488"/>
              <a:gd name="f749" fmla="*/ f634 1 f487"/>
              <a:gd name="f750" fmla="*/ f635 1 f488"/>
              <a:gd name="f751" fmla="*/ f636 1 f487"/>
              <a:gd name="f752" fmla="*/ f637 1 f488"/>
              <a:gd name="f753" fmla="*/ f638 1 f487"/>
              <a:gd name="f754" fmla="*/ f639 1 f488"/>
              <a:gd name="f755" fmla="*/ f640 1 f487"/>
              <a:gd name="f756" fmla="*/ f641 1 f488"/>
              <a:gd name="f757" fmla="*/ f642 1 f487"/>
              <a:gd name="f758" fmla="*/ f643 1 f488"/>
              <a:gd name="f759" fmla="*/ f644 1 f487"/>
              <a:gd name="f760" fmla="*/ f645 1 f488"/>
              <a:gd name="f761" fmla="*/ f646 1 f487"/>
              <a:gd name="f762" fmla="*/ f647 1 f488"/>
              <a:gd name="f763" fmla="*/ f648 1 f487"/>
              <a:gd name="f764" fmla="*/ f649 1 f488"/>
              <a:gd name="f765" fmla="*/ f650 1 f487"/>
              <a:gd name="f766" fmla="*/ f651 1 f488"/>
              <a:gd name="f767" fmla="*/ f652 1 f487"/>
              <a:gd name="f768" fmla="*/ f653 1 f488"/>
              <a:gd name="f769" fmla="*/ f654 1 f487"/>
              <a:gd name="f770" fmla="*/ f655 1 f488"/>
              <a:gd name="f771" fmla="*/ f656 1 f487"/>
              <a:gd name="f772" fmla="*/ f657 1 f488"/>
              <a:gd name="f773" fmla="*/ f658 1 f487"/>
              <a:gd name="f774" fmla="*/ f659 1 f488"/>
              <a:gd name="f775" fmla="*/ f660 1 f487"/>
              <a:gd name="f776" fmla="*/ f661 1 f487"/>
              <a:gd name="f777" fmla="*/ f662 1 f488"/>
              <a:gd name="f778" fmla="*/ f663 1 f487"/>
              <a:gd name="f779" fmla="*/ f664 1 f487"/>
              <a:gd name="f780" fmla="*/ f665 1 f488"/>
              <a:gd name="f781" fmla="*/ f666 1 f487"/>
              <a:gd name="f782" fmla="*/ f667 1 f488"/>
              <a:gd name="f783" fmla="*/ f668 1 f488"/>
              <a:gd name="f784" fmla="*/ f669 1 f487"/>
              <a:gd name="f785" fmla="*/ f670 1 f488"/>
              <a:gd name="f786" fmla="*/ f671 1 f487"/>
              <a:gd name="f787" fmla="*/ f672 1 f488"/>
              <a:gd name="f788" fmla="*/ f673 1 f487"/>
              <a:gd name="f789" fmla="*/ f674 1 f488"/>
              <a:gd name="f790" fmla="*/ f675 1 f487"/>
              <a:gd name="f791" fmla="*/ f676 1 f488"/>
              <a:gd name="f792" fmla="*/ f677 1 f487"/>
              <a:gd name="f793" fmla="*/ f678 1 f488"/>
              <a:gd name="f794" fmla="*/ f679 1 f487"/>
              <a:gd name="f795" fmla="*/ f680 1 f488"/>
              <a:gd name="f796" fmla="*/ f681 1 f487"/>
              <a:gd name="f797" fmla="*/ f682 1 f488"/>
              <a:gd name="f798" fmla="*/ f683 1 f487"/>
              <a:gd name="f799" fmla="*/ f684 1 f488"/>
              <a:gd name="f800" fmla="*/ f685 1 f487"/>
              <a:gd name="f801" fmla="*/ f686 1 f488"/>
              <a:gd name="f802" fmla="*/ f687 1 f487"/>
              <a:gd name="f803" fmla="*/ f688 1 f488"/>
              <a:gd name="f804" fmla="*/ f689 1 f487"/>
              <a:gd name="f805" fmla="*/ f690 1 f488"/>
              <a:gd name="f806" fmla="*/ f691 1 f487"/>
              <a:gd name="f807" fmla="*/ f692 1 f487"/>
              <a:gd name="f808" fmla="*/ f693 1 f488"/>
              <a:gd name="f809" fmla="*/ f694 1 f488"/>
              <a:gd name="f810" fmla="*/ f695 1 f487"/>
              <a:gd name="f811" fmla="*/ f696 1 f488"/>
              <a:gd name="f812" fmla="*/ f697 1 f487"/>
              <a:gd name="f813" fmla="*/ f698 1 f488"/>
              <a:gd name="f814" fmla="*/ f699 1 f487"/>
              <a:gd name="f815" fmla="*/ f700 1 f488"/>
              <a:gd name="f816" fmla="*/ f701 1 f487"/>
              <a:gd name="f817" fmla="*/ f702 1 f488"/>
              <a:gd name="f818" fmla="*/ f703 1 f487"/>
              <a:gd name="f819" fmla="*/ f704 1 f488"/>
              <a:gd name="f820" fmla="*/ f705 1 f487"/>
              <a:gd name="f821" fmla="*/ f706 1 f488"/>
              <a:gd name="f822" fmla="*/ f707 1 f488"/>
              <a:gd name="f823" fmla="*/ f708 1 f487"/>
              <a:gd name="f824" fmla="*/ f709 1 f488"/>
              <a:gd name="f825" fmla="*/ f710 1 f487"/>
              <a:gd name="f826" fmla="*/ f711 1 f488"/>
              <a:gd name="f827" fmla="*/ f712 f478 1"/>
              <a:gd name="f828" fmla="*/ f713 f478 1"/>
              <a:gd name="f829" fmla="*/ f715 f479 1"/>
              <a:gd name="f830" fmla="*/ f714 f479 1"/>
              <a:gd name="f831" fmla="*/ f716 f478 1"/>
              <a:gd name="f832" fmla="*/ f717 f479 1"/>
              <a:gd name="f833" fmla="*/ f718 f478 1"/>
              <a:gd name="f834" fmla="*/ f719 f479 1"/>
              <a:gd name="f835" fmla="*/ f720 f478 1"/>
              <a:gd name="f836" fmla="*/ f721 f479 1"/>
              <a:gd name="f837" fmla="*/ f722 f478 1"/>
              <a:gd name="f838" fmla="*/ f723 f479 1"/>
              <a:gd name="f839" fmla="*/ f724 f478 1"/>
              <a:gd name="f840" fmla="*/ f725 f479 1"/>
              <a:gd name="f841" fmla="*/ f726 f478 1"/>
              <a:gd name="f842" fmla="*/ f727 f479 1"/>
              <a:gd name="f843" fmla="*/ f728 f478 1"/>
              <a:gd name="f844" fmla="*/ f729 f479 1"/>
              <a:gd name="f845" fmla="*/ f730 f478 1"/>
              <a:gd name="f846" fmla="*/ f731 f479 1"/>
              <a:gd name="f847" fmla="*/ f732 f478 1"/>
              <a:gd name="f848" fmla="*/ f733 f479 1"/>
              <a:gd name="f849" fmla="*/ f734 f478 1"/>
              <a:gd name="f850" fmla="*/ f735 f479 1"/>
              <a:gd name="f851" fmla="*/ f736 f478 1"/>
              <a:gd name="f852" fmla="*/ f737 f478 1"/>
              <a:gd name="f853" fmla="*/ f738 f479 1"/>
              <a:gd name="f854" fmla="*/ f739 f478 1"/>
              <a:gd name="f855" fmla="*/ f740 f479 1"/>
              <a:gd name="f856" fmla="*/ f741 f478 1"/>
              <a:gd name="f857" fmla="*/ f742 f479 1"/>
              <a:gd name="f858" fmla="*/ f743 f478 1"/>
              <a:gd name="f859" fmla="*/ f744 f479 1"/>
              <a:gd name="f860" fmla="*/ f745 f478 1"/>
              <a:gd name="f861" fmla="*/ f746 f479 1"/>
              <a:gd name="f862" fmla="*/ f747 f478 1"/>
              <a:gd name="f863" fmla="*/ f748 f479 1"/>
              <a:gd name="f864" fmla="*/ f749 f478 1"/>
              <a:gd name="f865" fmla="*/ f750 f479 1"/>
              <a:gd name="f866" fmla="*/ f751 f478 1"/>
              <a:gd name="f867" fmla="*/ f752 f479 1"/>
              <a:gd name="f868" fmla="*/ f753 f478 1"/>
              <a:gd name="f869" fmla="*/ f754 f479 1"/>
              <a:gd name="f870" fmla="*/ f755 f478 1"/>
              <a:gd name="f871" fmla="*/ f756 f479 1"/>
              <a:gd name="f872" fmla="*/ f757 f478 1"/>
              <a:gd name="f873" fmla="*/ f758 f479 1"/>
              <a:gd name="f874" fmla="*/ f759 f478 1"/>
              <a:gd name="f875" fmla="*/ f760 f479 1"/>
              <a:gd name="f876" fmla="*/ f761 f478 1"/>
              <a:gd name="f877" fmla="*/ f762 f479 1"/>
              <a:gd name="f878" fmla="*/ f763 f478 1"/>
              <a:gd name="f879" fmla="*/ f764 f479 1"/>
              <a:gd name="f880" fmla="*/ f765 f478 1"/>
              <a:gd name="f881" fmla="*/ f766 f479 1"/>
              <a:gd name="f882" fmla="*/ f767 f478 1"/>
              <a:gd name="f883" fmla="*/ f768 f479 1"/>
              <a:gd name="f884" fmla="*/ f769 f478 1"/>
              <a:gd name="f885" fmla="*/ f770 f479 1"/>
              <a:gd name="f886" fmla="*/ f771 f478 1"/>
              <a:gd name="f887" fmla="*/ f772 f479 1"/>
              <a:gd name="f888" fmla="*/ f773 f478 1"/>
              <a:gd name="f889" fmla="*/ f774 f479 1"/>
              <a:gd name="f890" fmla="*/ f775 f478 1"/>
              <a:gd name="f891" fmla="*/ f776 f478 1"/>
              <a:gd name="f892" fmla="*/ f777 f479 1"/>
              <a:gd name="f893" fmla="*/ f778 f478 1"/>
              <a:gd name="f894" fmla="*/ f779 f478 1"/>
              <a:gd name="f895" fmla="*/ f780 f479 1"/>
              <a:gd name="f896" fmla="*/ f781 f478 1"/>
              <a:gd name="f897" fmla="*/ f782 f479 1"/>
              <a:gd name="f898" fmla="*/ f783 f479 1"/>
              <a:gd name="f899" fmla="*/ f784 f478 1"/>
              <a:gd name="f900" fmla="*/ f785 f479 1"/>
              <a:gd name="f901" fmla="*/ f786 f478 1"/>
              <a:gd name="f902" fmla="*/ f787 f479 1"/>
              <a:gd name="f903" fmla="*/ f788 f478 1"/>
              <a:gd name="f904" fmla="*/ f789 f479 1"/>
              <a:gd name="f905" fmla="*/ f790 f478 1"/>
              <a:gd name="f906" fmla="*/ f791 f479 1"/>
              <a:gd name="f907" fmla="*/ f792 f478 1"/>
              <a:gd name="f908" fmla="*/ f793 f479 1"/>
              <a:gd name="f909" fmla="*/ f794 f478 1"/>
              <a:gd name="f910" fmla="*/ f795 f479 1"/>
              <a:gd name="f911" fmla="*/ f796 f478 1"/>
              <a:gd name="f912" fmla="*/ f797 f479 1"/>
              <a:gd name="f913" fmla="*/ f798 f478 1"/>
              <a:gd name="f914" fmla="*/ f799 f479 1"/>
              <a:gd name="f915" fmla="*/ f800 f478 1"/>
              <a:gd name="f916" fmla="*/ f801 f479 1"/>
              <a:gd name="f917" fmla="*/ f802 f478 1"/>
              <a:gd name="f918" fmla="*/ f803 f479 1"/>
              <a:gd name="f919" fmla="*/ f804 f478 1"/>
              <a:gd name="f920" fmla="*/ f805 f479 1"/>
              <a:gd name="f921" fmla="*/ f806 f478 1"/>
              <a:gd name="f922" fmla="*/ f807 f478 1"/>
              <a:gd name="f923" fmla="*/ f808 f479 1"/>
              <a:gd name="f924" fmla="*/ f809 f479 1"/>
              <a:gd name="f925" fmla="*/ f810 f478 1"/>
              <a:gd name="f926" fmla="*/ f811 f479 1"/>
              <a:gd name="f927" fmla="*/ f812 f478 1"/>
              <a:gd name="f928" fmla="*/ f813 f479 1"/>
              <a:gd name="f929" fmla="*/ f814 f478 1"/>
              <a:gd name="f930" fmla="*/ f815 f479 1"/>
              <a:gd name="f931" fmla="*/ f816 f478 1"/>
              <a:gd name="f932" fmla="*/ f817 f479 1"/>
              <a:gd name="f933" fmla="*/ f818 f478 1"/>
              <a:gd name="f934" fmla="*/ f819 f479 1"/>
              <a:gd name="f935" fmla="*/ f820 f478 1"/>
              <a:gd name="f936" fmla="*/ f821 f479 1"/>
              <a:gd name="f937" fmla="*/ f822 f479 1"/>
              <a:gd name="f938" fmla="*/ f823 f478 1"/>
              <a:gd name="f939" fmla="*/ f824 f479 1"/>
              <a:gd name="f940" fmla="*/ f825 f478 1"/>
              <a:gd name="f941" fmla="*/ f826 f47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600">
                <a:pos x="f831" y="f832"/>
              </a:cxn>
              <a:cxn ang="f600">
                <a:pos x="f833" y="f834"/>
              </a:cxn>
              <a:cxn ang="f600">
                <a:pos x="f835" y="f836"/>
              </a:cxn>
              <a:cxn ang="f600">
                <a:pos x="f837" y="f838"/>
              </a:cxn>
              <a:cxn ang="f600">
                <a:pos x="f839" y="f840"/>
              </a:cxn>
              <a:cxn ang="f600">
                <a:pos x="f841" y="f842"/>
              </a:cxn>
              <a:cxn ang="f600">
                <a:pos x="f843" y="f844"/>
              </a:cxn>
              <a:cxn ang="f600">
                <a:pos x="f845" y="f846"/>
              </a:cxn>
              <a:cxn ang="f600">
                <a:pos x="f847" y="f848"/>
              </a:cxn>
              <a:cxn ang="f600">
                <a:pos x="f849" y="f850"/>
              </a:cxn>
              <a:cxn ang="f600">
                <a:pos x="f851" y="f844"/>
              </a:cxn>
              <a:cxn ang="f600">
                <a:pos x="f852" y="f853"/>
              </a:cxn>
              <a:cxn ang="f600">
                <a:pos x="f854" y="f855"/>
              </a:cxn>
              <a:cxn ang="f600">
                <a:pos x="f856" y="f857"/>
              </a:cxn>
              <a:cxn ang="f600">
                <a:pos x="f858" y="f859"/>
              </a:cxn>
              <a:cxn ang="f600">
                <a:pos x="f860" y="f861"/>
              </a:cxn>
              <a:cxn ang="f600">
                <a:pos x="f862" y="f863"/>
              </a:cxn>
              <a:cxn ang="f600">
                <a:pos x="f864" y="f865"/>
              </a:cxn>
              <a:cxn ang="f600">
                <a:pos x="f866" y="f867"/>
              </a:cxn>
              <a:cxn ang="f600">
                <a:pos x="f868" y="f869"/>
              </a:cxn>
              <a:cxn ang="f600">
                <a:pos x="f870" y="f871"/>
              </a:cxn>
              <a:cxn ang="f600">
                <a:pos x="f872" y="f873"/>
              </a:cxn>
              <a:cxn ang="f600">
                <a:pos x="f874" y="f875"/>
              </a:cxn>
              <a:cxn ang="f600">
                <a:pos x="f876" y="f877"/>
              </a:cxn>
              <a:cxn ang="f600">
                <a:pos x="f878" y="f879"/>
              </a:cxn>
              <a:cxn ang="f600">
                <a:pos x="f880" y="f881"/>
              </a:cxn>
              <a:cxn ang="f600">
                <a:pos x="f882" y="f883"/>
              </a:cxn>
              <a:cxn ang="f600">
                <a:pos x="f884" y="f885"/>
              </a:cxn>
              <a:cxn ang="f600">
                <a:pos x="f886" y="f887"/>
              </a:cxn>
              <a:cxn ang="f600">
                <a:pos x="f888" y="f889"/>
              </a:cxn>
              <a:cxn ang="f600">
                <a:pos x="f890" y="f869"/>
              </a:cxn>
              <a:cxn ang="f600">
                <a:pos x="f891" y="f892"/>
              </a:cxn>
              <a:cxn ang="f600">
                <a:pos x="f893" y="f883"/>
              </a:cxn>
              <a:cxn ang="f600">
                <a:pos x="f894" y="f895"/>
              </a:cxn>
              <a:cxn ang="f600">
                <a:pos x="f896" y="f897"/>
              </a:cxn>
              <a:cxn ang="f600">
                <a:pos x="f890" y="f898"/>
              </a:cxn>
              <a:cxn ang="f600">
                <a:pos x="f899" y="f900"/>
              </a:cxn>
              <a:cxn ang="f600">
                <a:pos x="f901" y="f902"/>
              </a:cxn>
              <a:cxn ang="f600">
                <a:pos x="f903" y="f904"/>
              </a:cxn>
              <a:cxn ang="f600">
                <a:pos x="f905" y="f906"/>
              </a:cxn>
              <a:cxn ang="f600">
                <a:pos x="f907" y="f908"/>
              </a:cxn>
              <a:cxn ang="f600">
                <a:pos x="f909" y="f910"/>
              </a:cxn>
              <a:cxn ang="f600">
                <a:pos x="f911" y="f912"/>
              </a:cxn>
              <a:cxn ang="f600">
                <a:pos x="f913" y="f914"/>
              </a:cxn>
              <a:cxn ang="f600">
                <a:pos x="f915" y="f916"/>
              </a:cxn>
              <a:cxn ang="f600">
                <a:pos x="f917" y="f918"/>
              </a:cxn>
              <a:cxn ang="f600">
                <a:pos x="f919" y="f920"/>
              </a:cxn>
              <a:cxn ang="f600">
                <a:pos x="f921" y="f918"/>
              </a:cxn>
              <a:cxn ang="f600">
                <a:pos x="f922" y="f923"/>
              </a:cxn>
              <a:cxn ang="f600">
                <a:pos x="f909" y="f924"/>
              </a:cxn>
              <a:cxn ang="f600">
                <a:pos x="f925" y="f926"/>
              </a:cxn>
              <a:cxn ang="f600">
                <a:pos x="f927" y="f928"/>
              </a:cxn>
              <a:cxn ang="f600">
                <a:pos x="f929" y="f930"/>
              </a:cxn>
              <a:cxn ang="f600">
                <a:pos x="f931" y="f932"/>
              </a:cxn>
              <a:cxn ang="f600">
                <a:pos x="f933" y="f934"/>
              </a:cxn>
              <a:cxn ang="f600">
                <a:pos x="f935" y="f936"/>
              </a:cxn>
              <a:cxn ang="f600">
                <a:pos x="f896" y="f937"/>
              </a:cxn>
              <a:cxn ang="f600">
                <a:pos x="f938" y="f939"/>
              </a:cxn>
              <a:cxn ang="f600">
                <a:pos x="f940" y="f941"/>
              </a:cxn>
            </a:cxnLst>
            <a:rect l="f827" t="f830" r="f828" b="f829"/>
            <a:pathLst>
              <a:path w="509" h="899">
                <a:moveTo>
                  <a:pt x="f9" y="f10"/>
                </a:move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17" y="f23"/>
                  <a:pt x="f15" y="f24"/>
                  <a:pt x="f25" y="f24"/>
                </a:cubicBezTo>
                <a:cubicBezTo>
                  <a:pt x="f26" y="f24"/>
                  <a:pt x="f27" y="f28"/>
                  <a:pt x="f29" y="f30"/>
                </a:cubicBezTo>
                <a:cubicBezTo>
                  <a:pt x="f31" y="f32"/>
                  <a:pt x="f33" y="f32"/>
                  <a:pt x="f34" y="f30"/>
                </a:cubicBezTo>
                <a:cubicBezTo>
                  <a:pt x="f35" y="f36"/>
                  <a:pt x="f37" y="f28"/>
                  <a:pt x="f35" y="f38"/>
                </a:cubicBezTo>
                <a:cubicBezTo>
                  <a:pt x="f39" y="f40"/>
                  <a:pt x="f29" y="f41"/>
                  <a:pt x="f42" y="f16"/>
                </a:cubicBezTo>
                <a:cubicBezTo>
                  <a:pt x="f43" y="f14"/>
                  <a:pt x="f44" y="f45"/>
                  <a:pt x="f43" y="f46"/>
                </a:cubicBezTo>
                <a:cubicBezTo>
                  <a:pt x="f47" y="f48"/>
                  <a:pt x="f39" y="f49"/>
                  <a:pt x="f50" y="f51"/>
                </a:cubicBezTo>
                <a:cubicBezTo>
                  <a:pt x="f52" y="f53"/>
                  <a:pt x="f54" y="f55"/>
                  <a:pt x="f56" y="f13"/>
                </a:cubicBezTo>
                <a:cubicBezTo>
                  <a:pt x="f57" y="f55"/>
                  <a:pt x="f58" y="f25"/>
                  <a:pt x="f58" y="f15"/>
                </a:cubicBezTo>
                <a:cubicBezTo>
                  <a:pt x="f59" y="f60"/>
                  <a:pt x="f58" y="f16"/>
                  <a:pt x="f59" y="f61"/>
                </a:cubicBezTo>
                <a:cubicBezTo>
                  <a:pt x="f59" y="f62"/>
                  <a:pt x="f63" y="f64"/>
                  <a:pt x="f54" y="f65"/>
                </a:cubicBezTo>
                <a:cubicBezTo>
                  <a:pt x="f34" y="f66"/>
                  <a:pt x="f47" y="f67"/>
                  <a:pt x="f68" y="f69"/>
                </a:cubicBezTo>
                <a:cubicBezTo>
                  <a:pt x="f70" y="f71"/>
                  <a:pt x="f43" y="f72"/>
                  <a:pt x="f73" y="f74"/>
                </a:cubicBezTo>
                <a:cubicBezTo>
                  <a:pt x="f42" y="f75"/>
                  <a:pt x="f76" y="f6"/>
                  <a:pt x="f31" y="f75"/>
                </a:cubicBezTo>
                <a:cubicBezTo>
                  <a:pt x="f56" y="f72"/>
                  <a:pt x="f77" y="f72"/>
                  <a:pt x="f78" y="f75"/>
                </a:cubicBezTo>
                <a:cubicBezTo>
                  <a:pt x="f79" y="f6"/>
                  <a:pt x="f80" y="f75"/>
                  <a:pt x="f81" y="f74"/>
                </a:cubicBezTo>
                <a:cubicBezTo>
                  <a:pt x="f82" y="f72"/>
                  <a:pt x="f82" y="f71"/>
                  <a:pt x="f80" y="f83"/>
                </a:cubicBezTo>
                <a:cubicBezTo>
                  <a:pt x="f84" y="f85"/>
                  <a:pt x="f86" y="f87"/>
                  <a:pt x="f88" y="f65"/>
                </a:cubicBezTo>
                <a:cubicBezTo>
                  <a:pt x="f89" y="f65"/>
                  <a:pt x="f90" y="f64"/>
                  <a:pt x="f91" y="f92"/>
                </a:cubicBezTo>
                <a:cubicBezTo>
                  <a:pt x="f91" y="f18"/>
                  <a:pt x="f91" y="f93"/>
                  <a:pt x="f91" y="f55"/>
                </a:cubicBezTo>
                <a:cubicBezTo>
                  <a:pt x="f94" y="f95"/>
                  <a:pt x="f96" y="f13"/>
                  <a:pt x="f97" y="f98"/>
                </a:cubicBezTo>
                <a:cubicBezTo>
                  <a:pt x="f99" y="f100"/>
                  <a:pt x="f101" y="f102"/>
                  <a:pt x="f103" y="f12"/>
                </a:cubicBezTo>
                <a:cubicBezTo>
                  <a:pt x="f104" y="f14"/>
                  <a:pt x="f82" y="f105"/>
                  <a:pt x="f80" y="f16"/>
                </a:cubicBezTo>
                <a:cubicBezTo>
                  <a:pt x="f84" y="f41"/>
                  <a:pt x="f78" y="f106"/>
                  <a:pt x="f107" y="f108"/>
                </a:cubicBezTo>
                <a:cubicBezTo>
                  <a:pt x="f109" y="f110"/>
                  <a:pt x="f107" y="f111"/>
                  <a:pt x="f107" y="f30"/>
                </a:cubicBezTo>
                <a:cubicBezTo>
                  <a:pt x="f78" y="f30"/>
                  <a:pt x="f112" y="f30"/>
                  <a:pt x="f101" y="f36"/>
                </a:cubicBezTo>
                <a:cubicBezTo>
                  <a:pt x="f113" y="f110"/>
                  <a:pt x="f114" y="f24"/>
                  <a:pt x="f115" y="f108"/>
                </a:cubicBezTo>
                <a:cubicBezTo>
                  <a:pt x="f116" y="f108"/>
                  <a:pt x="f117" y="f40"/>
                  <a:pt x="f118" y="f22"/>
                </a:cubicBezTo>
                <a:cubicBezTo>
                  <a:pt x="f119" y="f20"/>
                  <a:pt x="f120" y="f18"/>
                  <a:pt x="f121" y="f122"/>
                </a:cubicBezTo>
                <a:cubicBezTo>
                  <a:pt x="f123" y="f124"/>
                  <a:pt x="f114" y="f45"/>
                  <a:pt x="f125" y="f126"/>
                </a:cubicBezTo>
                <a:cubicBezTo>
                  <a:pt x="f82" y="f127"/>
                  <a:pt x="f128" y="f129"/>
                  <a:pt x="f130" y="f131"/>
                </a:cubicBezTo>
                <a:cubicBezTo>
                  <a:pt x="f109" y="f95"/>
                  <a:pt x="f99" y="f132"/>
                  <a:pt x="f133" y="f134"/>
                </a:cubicBezTo>
                <a:cubicBezTo>
                  <a:pt x="f135" y="f136"/>
                  <a:pt x="f137" y="f138"/>
                  <a:pt x="f139" y="f140"/>
                </a:cubicBezTo>
                <a:cubicBezTo>
                  <a:pt x="f141" y="f142"/>
                  <a:pt x="f143" y="f144"/>
                  <a:pt x="f145" y="f146"/>
                </a:cubicBezTo>
                <a:cubicBezTo>
                  <a:pt x="f147" y="f148"/>
                  <a:pt x="f149" y="f150"/>
                  <a:pt x="f151" y="f152"/>
                </a:cubicBezTo>
                <a:cubicBezTo>
                  <a:pt x="f153" y="f154"/>
                  <a:pt x="f155" y="f69"/>
                  <a:pt x="f156" y="f157"/>
                </a:cubicBezTo>
                <a:cubicBezTo>
                  <a:pt x="f158" y="f66"/>
                  <a:pt x="f159" y="f150"/>
                  <a:pt x="f160" y="f161"/>
                </a:cubicBezTo>
                <a:cubicBezTo>
                  <a:pt x="f162" y="f163"/>
                  <a:pt x="f164" y="f163"/>
                  <a:pt x="f165" y="f166"/>
                </a:cubicBezTo>
                <a:cubicBezTo>
                  <a:pt x="f167" y="f168"/>
                  <a:pt x="f169" y="f170"/>
                  <a:pt x="f171" y="f32"/>
                </a:cubicBezTo>
                <a:cubicBezTo>
                  <a:pt x="f172" y="f173"/>
                  <a:pt x="f174" y="f111"/>
                  <a:pt x="f175" y="f111"/>
                </a:cubicBezTo>
                <a:cubicBezTo>
                  <a:pt x="f176" y="f111"/>
                  <a:pt x="f177" y="f36"/>
                  <a:pt x="f178" y="f30"/>
                </a:cubicBezTo>
                <a:cubicBezTo>
                  <a:pt x="f149" y="f179"/>
                  <a:pt x="f180" y="f181"/>
                  <a:pt x="f182" y="f183"/>
                </a:cubicBezTo>
                <a:cubicBezTo>
                  <a:pt x="f184" y="f185"/>
                  <a:pt x="f186" y="f187"/>
                  <a:pt x="f188" y="f34"/>
                </a:cubicBezTo>
                <a:cubicBezTo>
                  <a:pt x="f156" y="f189"/>
                  <a:pt x="f164" y="f190"/>
                  <a:pt x="f191" y="f11"/>
                </a:cubicBezTo>
                <a:cubicBezTo>
                  <a:pt x="f191" y="f95"/>
                  <a:pt x="f192" y="f55"/>
                  <a:pt x="f191" y="f193"/>
                </a:cubicBezTo>
                <a:cubicBezTo>
                  <a:pt x="f194" y="f19"/>
                  <a:pt x="f195" y="f196"/>
                  <a:pt x="f197" y="f198"/>
                </a:cubicBezTo>
                <a:cubicBezTo>
                  <a:pt x="f199" y="f200"/>
                  <a:pt x="f201" y="f202"/>
                  <a:pt x="f203" y="f204"/>
                </a:cubicBezTo>
                <a:cubicBezTo>
                  <a:pt x="f203" y="f205"/>
                  <a:pt x="f206" y="f207"/>
                  <a:pt x="f208" y="f70"/>
                </a:cubicBezTo>
                <a:cubicBezTo>
                  <a:pt x="f209" y="f68"/>
                  <a:pt x="f209" y="f189"/>
                  <a:pt x="f208" y="f210"/>
                </a:cubicBezTo>
                <a:cubicBezTo>
                  <a:pt x="f211" y="f76"/>
                  <a:pt x="f212" y="f29"/>
                  <a:pt x="f213" y="f76"/>
                </a:cubicBezTo>
                <a:cubicBezTo>
                  <a:pt x="f214" y="f47"/>
                  <a:pt x="f215" y="f42"/>
                  <a:pt x="f216" y="f43"/>
                </a:cubicBezTo>
                <a:cubicBezTo>
                  <a:pt x="f217" y="f218"/>
                  <a:pt x="f219" y="f220"/>
                  <a:pt x="f191" y="f221"/>
                </a:cubicBezTo>
                <a:cubicBezTo>
                  <a:pt x="f172" y="f43"/>
                  <a:pt x="f222" y="f223"/>
                  <a:pt x="f188" y="f224"/>
                </a:cubicBezTo>
                <a:cubicBezTo>
                  <a:pt x="f188" y="f57"/>
                  <a:pt x="f188" y="f225"/>
                  <a:pt x="f188" y="f226"/>
                </a:cubicBezTo>
                <a:cubicBezTo>
                  <a:pt x="f121" y="f227"/>
                  <a:pt x="f228" y="f130"/>
                  <a:pt x="f229" y="f86"/>
                </a:cubicBezTo>
                <a:cubicBezTo>
                  <a:pt x="f230" y="f133"/>
                  <a:pt x="f231" y="f232"/>
                  <a:pt x="f233" y="f234"/>
                </a:cubicBezTo>
                <a:cubicBezTo>
                  <a:pt x="f235" y="f104"/>
                  <a:pt x="f236" y="f104"/>
                  <a:pt x="f237" y="f101"/>
                </a:cubicBezTo>
                <a:cubicBezTo>
                  <a:pt x="f238" y="f133"/>
                  <a:pt x="f239" y="f107"/>
                  <a:pt x="f240" y="f241"/>
                </a:cubicBezTo>
                <a:cubicBezTo>
                  <a:pt x="f242" y="f130"/>
                  <a:pt x="f219" y="f243"/>
                  <a:pt x="f195" y="f109"/>
                </a:cubicBezTo>
                <a:cubicBezTo>
                  <a:pt x="f217" y="f107"/>
                  <a:pt x="f217" y="f133"/>
                  <a:pt x="f195" y="f79"/>
                </a:cubicBezTo>
                <a:cubicBezTo>
                  <a:pt x="f244" y="f103"/>
                  <a:pt x="f245" y="f135"/>
                  <a:pt x="f245" y="f246"/>
                </a:cubicBezTo>
                <a:cubicBezTo>
                  <a:pt x="f245" y="f247"/>
                  <a:pt x="f239" y="f117"/>
                  <a:pt x="f248" y="f120"/>
                </a:cubicBezTo>
                <a:cubicBezTo>
                  <a:pt x="f249" y="f120"/>
                  <a:pt x="f250" y="f117"/>
                  <a:pt x="f251" y="f252"/>
                </a:cubicBezTo>
                <a:cubicBezTo>
                  <a:pt x="f253" y="f254"/>
                  <a:pt x="f236" y="f188"/>
                  <a:pt x="f255" y="f114"/>
                </a:cubicBezTo>
                <a:cubicBezTo>
                  <a:pt x="f235" y="f256"/>
                  <a:pt x="f255" y="f257"/>
                  <a:pt x="f255" y="f113"/>
                </a:cubicBezTo>
                <a:cubicBezTo>
                  <a:pt x="f258" y="f104"/>
                  <a:pt x="f259" y="f182"/>
                  <a:pt x="f156" y="f128"/>
                </a:cubicBezTo>
                <a:cubicBezTo>
                  <a:pt x="f153" y="f99"/>
                  <a:pt x="f260" y="f86"/>
                  <a:pt x="f254" y="f130"/>
                </a:cubicBezTo>
                <a:cubicBezTo>
                  <a:pt x="f261" y="f97"/>
                  <a:pt x="f262" y="f130"/>
                  <a:pt x="f263" y="f78"/>
                </a:cubicBezTo>
                <a:cubicBezTo>
                  <a:pt x="f264" y="f186"/>
                  <a:pt x="f265" y="f266"/>
                  <a:pt x="f197" y="f267"/>
                </a:cubicBezTo>
                <a:cubicBezTo>
                  <a:pt x="f215" y="f156"/>
                  <a:pt x="f214" y="f268"/>
                  <a:pt x="f269" y="f155"/>
                </a:cubicBezTo>
                <a:cubicBezTo>
                  <a:pt x="f270" y="f147"/>
                  <a:pt x="f271" y="f272"/>
                  <a:pt x="f273" y="f149"/>
                </a:cubicBezTo>
                <a:cubicBezTo>
                  <a:pt x="f274" y="f149"/>
                  <a:pt x="f275" y="f276"/>
                  <a:pt x="f7" y="f147"/>
                </a:cubicBezTo>
                <a:cubicBezTo>
                  <a:pt x="f277" y="f278"/>
                  <a:pt x="f279" y="f280"/>
                  <a:pt x="f281" y="f264"/>
                </a:cubicBezTo>
                <a:cubicBezTo>
                  <a:pt x="f282" y="f283"/>
                  <a:pt x="f284" y="f285"/>
                  <a:pt x="f269" y="f172"/>
                </a:cubicBezTo>
                <a:cubicBezTo>
                  <a:pt x="f201" y="f165"/>
                  <a:pt x="f286" y="f233"/>
                  <a:pt x="f199" y="f233"/>
                </a:cubicBezTo>
                <a:cubicBezTo>
                  <a:pt x="f287" y="f233"/>
                  <a:pt x="f217" y="f171"/>
                  <a:pt x="f219" y="f288"/>
                </a:cubicBezTo>
                <a:cubicBezTo>
                  <a:pt x="f194" y="f289"/>
                  <a:pt x="f192" y="f290"/>
                  <a:pt x="f192" y="f291"/>
                </a:cubicBezTo>
                <a:cubicBezTo>
                  <a:pt x="f191" y="f292"/>
                  <a:pt x="f293" y="f177"/>
                  <a:pt x="f195" y="f294"/>
                </a:cubicBezTo>
                <a:cubicBezTo>
                  <a:pt x="f172" y="f295"/>
                  <a:pt x="f280" y="f262"/>
                  <a:pt x="f256" y="f232"/>
                </a:cubicBezTo>
                <a:cubicBezTo>
                  <a:pt x="f296" y="f80"/>
                  <a:pt x="f257" y="f234"/>
                  <a:pt x="f297" y="f298"/>
                </a:cubicBezTo>
                <a:cubicBezTo>
                  <a:pt x="f252" y="f299"/>
                  <a:pt x="f145" y="f153"/>
                  <a:pt x="f259" y="f283"/>
                </a:cubicBezTo>
                <a:cubicBezTo>
                  <a:pt x="f285" y="f158"/>
                  <a:pt x="f290" y="f300"/>
                  <a:pt x="f164" y="f139"/>
                </a:cubicBezTo>
                <a:cubicBezTo>
                  <a:pt x="f301" y="f302"/>
                  <a:pt x="f303" y="f158"/>
                  <a:pt x="f233" y="f283"/>
                </a:cubicBezTo>
                <a:cubicBezTo>
                  <a:pt x="f304" y="f305"/>
                  <a:pt x="f303" y="f306"/>
                  <a:pt x="f288" y="f259"/>
                </a:cubicBezTo>
                <a:cubicBezTo>
                  <a:pt x="f174" y="f285"/>
                  <a:pt x="f285" y="f174"/>
                  <a:pt x="f159" y="f288"/>
                </a:cubicBezTo>
                <a:cubicBezTo>
                  <a:pt x="f307" y="f165"/>
                  <a:pt x="f305" y="f171"/>
                  <a:pt x="f230" y="f308"/>
                </a:cubicBezTo>
                <a:cubicBezTo>
                  <a:pt x="f178" y="f303"/>
                  <a:pt x="f300" y="f288"/>
                  <a:pt x="f300" y="f309"/>
                </a:cubicBezTo>
                <a:cubicBezTo>
                  <a:pt x="f310" y="f290"/>
                  <a:pt x="f178" y="f285"/>
                  <a:pt x="f230" y="f311"/>
                </a:cubicBezTo>
                <a:cubicBezTo>
                  <a:pt x="f312" y="f229"/>
                  <a:pt x="f299" y="f116"/>
                  <a:pt x="f298" y="f313"/>
                </a:cubicBezTo>
                <a:cubicBezTo>
                  <a:pt x="f298" y="f297"/>
                  <a:pt x="f103" y="f125"/>
                  <a:pt x="f314" y="f113"/>
                </a:cubicBezTo>
                <a:cubicBezTo>
                  <a:pt x="f298" y="f297"/>
                  <a:pt x="f315" y="f316"/>
                  <a:pt x="f80" y="f317"/>
                </a:cubicBezTo>
                <a:cubicBezTo>
                  <a:pt x="f188" y="f268"/>
                  <a:pt x="f151" y="f258"/>
                  <a:pt x="f230" y="f194"/>
                </a:cubicBezTo>
                <a:cubicBezTo>
                  <a:pt x="f307" y="f191"/>
                  <a:pt x="f318" y="f244"/>
                  <a:pt x="f319" y="f240"/>
                </a:cubicBezTo>
                <a:cubicBezTo>
                  <a:pt x="f320" y="f240"/>
                  <a:pt x="f265" y="f192"/>
                  <a:pt x="f321" y="f219"/>
                </a:cubicBezTo>
                <a:cubicBezTo>
                  <a:pt x="f255" y="f197"/>
                  <a:pt x="f169" y="f199"/>
                  <a:pt x="f308" y="f214"/>
                </a:cubicBezTo>
                <a:cubicBezTo>
                  <a:pt x="f288" y="f203"/>
                  <a:pt x="f258" y="f201"/>
                  <a:pt x="f174" y="f206"/>
                </a:cubicBezTo>
                <a:cubicBezTo>
                  <a:pt x="f322" y="f211"/>
                  <a:pt x="f305" y="f323"/>
                  <a:pt x="f324" y="f325"/>
                </a:cubicBezTo>
                <a:cubicBezTo>
                  <a:pt x="f264" y="f326"/>
                  <a:pt x="f327" y="f275"/>
                  <a:pt x="f278" y="f328"/>
                </a:cubicBezTo>
                <a:cubicBezTo>
                  <a:pt x="f2" y="f325"/>
                  <a:pt x="f276" y="f329"/>
                  <a:pt x="f147" y="f330"/>
                </a:cubicBezTo>
                <a:cubicBezTo>
                  <a:pt x="f278" y="f212"/>
                  <a:pt x="f156" y="f331"/>
                  <a:pt x="f139" y="f293"/>
                </a:cubicBezTo>
                <a:cubicBezTo>
                  <a:pt x="f332" y="f172"/>
                  <a:pt x="f263" y="f143"/>
                  <a:pt x="f112" y="f256"/>
                </a:cubicBezTo>
                <a:cubicBezTo>
                  <a:pt x="f78" y="f333"/>
                  <a:pt x="f107" y="f263"/>
                  <a:pt x="f241" y="f262"/>
                </a:cubicBezTo>
                <a:cubicBezTo>
                  <a:pt x="f86" y="f247"/>
                  <a:pt x="f334" y="f332"/>
                  <a:pt x="f79" y="f278"/>
                </a:cubicBezTo>
                <a:cubicBezTo>
                  <a:pt x="f182" y="f283"/>
                  <a:pt x="f315" y="f160"/>
                  <a:pt x="f184" y="f304"/>
                </a:cubicBezTo>
                <a:cubicBezTo>
                  <a:pt x="f125" y="f335"/>
                  <a:pt x="f313" y="f255"/>
                  <a:pt x="f135" y="f235"/>
                </a:cubicBezTo>
                <a:cubicBezTo>
                  <a:pt x="f188" y="f169"/>
                  <a:pt x="f115" y="f255"/>
                  <a:pt x="f117" y="f251"/>
                </a:cubicBezTo>
                <a:cubicBezTo>
                  <a:pt x="f260" y="f249"/>
                  <a:pt x="f118" y="f239"/>
                  <a:pt x="f247" y="f239"/>
                </a:cubicBezTo>
                <a:cubicBezTo>
                  <a:pt x="f114" y="f239"/>
                  <a:pt x="f314" y="f336"/>
                  <a:pt x="f112" y="f293"/>
                </a:cubicBezTo>
                <a:cubicBezTo>
                  <a:pt x="f128" y="f219"/>
                  <a:pt x="f107" y="f195"/>
                  <a:pt x="f86" y="f293"/>
                </a:cubicBezTo>
                <a:cubicBezTo>
                  <a:pt x="f243" y="f194"/>
                  <a:pt x="f241" y="f244"/>
                  <a:pt x="f109" y="f337"/>
                </a:cubicBezTo>
                <a:cubicBezTo>
                  <a:pt x="f78" y="f249"/>
                  <a:pt x="f232" y="f237"/>
                  <a:pt x="f298" y="f167"/>
                </a:cubicBezTo>
                <a:cubicBezTo>
                  <a:pt x="f101" y="f285"/>
                  <a:pt x="f99" y="f155"/>
                  <a:pt x="f96" y="f180"/>
                </a:cubicBezTo>
                <a:cubicBezTo>
                  <a:pt x="f338" y="f180"/>
                  <a:pt x="f88" y="f180"/>
                  <a:pt x="f88" y="f261"/>
                </a:cubicBezTo>
                <a:cubicBezTo>
                  <a:pt x="f88" y="f339"/>
                  <a:pt x="f88" y="f340"/>
                  <a:pt x="f88" y="f8"/>
                </a:cubicBezTo>
                <a:cubicBezTo>
                  <a:pt x="f341" y="f8"/>
                  <a:pt x="f225" y="f8"/>
                  <a:pt x="f59" y="f8"/>
                </a:cubicBezTo>
                <a:cubicBezTo>
                  <a:pt x="f59" y="f342"/>
                  <a:pt x="f59" y="f343"/>
                  <a:pt x="f59" y="f344"/>
                </a:cubicBezTo>
                <a:cubicBezTo>
                  <a:pt x="f59" y="f345"/>
                  <a:pt x="f59" y="f346"/>
                  <a:pt x="f59" y="f347"/>
                </a:cubicBezTo>
                <a:cubicBezTo>
                  <a:pt x="f59" y="f118"/>
                  <a:pt x="f59" y="f116"/>
                  <a:pt x="f59" y="f348"/>
                </a:cubicBezTo>
                <a:cubicBezTo>
                  <a:pt x="f58" y="f123"/>
                  <a:pt x="f57" y="f188"/>
                  <a:pt x="f349" y="f180"/>
                </a:cubicBezTo>
                <a:cubicBezTo>
                  <a:pt x="f350" y="f188"/>
                  <a:pt x="f351" y="f352"/>
                  <a:pt x="f52" y="f299"/>
                </a:cubicBezTo>
                <a:cubicBezTo>
                  <a:pt x="f35" y="f272"/>
                  <a:pt x="f31" y="f300"/>
                  <a:pt x="f189" y="f291"/>
                </a:cubicBezTo>
                <a:cubicBezTo>
                  <a:pt x="f42" y="f353"/>
                  <a:pt x="f70" y="f303"/>
                  <a:pt x="f44" y="f235"/>
                </a:cubicBezTo>
                <a:cubicBezTo>
                  <a:pt x="f42" y="f354"/>
                  <a:pt x="f76" y="f237"/>
                  <a:pt x="f355" y="f356"/>
                </a:cubicBezTo>
                <a:cubicBezTo>
                  <a:pt x="f33" y="f357"/>
                  <a:pt x="f358" y="f359"/>
                  <a:pt x="f35" y="f240"/>
                </a:cubicBezTo>
                <a:cubicBezTo>
                  <a:pt x="f37" y="f293"/>
                  <a:pt x="f33" y="f360"/>
                  <a:pt x="f223" y="f219"/>
                </a:cubicBezTo>
                <a:cubicBezTo>
                  <a:pt x="f27" y="f336"/>
                  <a:pt x="f11" y="f239"/>
                  <a:pt x="f15" y="f239"/>
                </a:cubicBezTo>
                <a:cubicBezTo>
                  <a:pt x="f361" y="f239"/>
                  <a:pt x="f196" y="f356"/>
                  <a:pt x="f19" y="f237"/>
                </a:cubicBezTo>
                <a:cubicBezTo>
                  <a:pt x="f15" y="f354"/>
                  <a:pt x="f55" y="f255"/>
                  <a:pt x="f95" y="f235"/>
                </a:cubicBezTo>
                <a:cubicBezTo>
                  <a:pt x="f183" y="f169"/>
                  <a:pt x="f207" y="f235"/>
                  <a:pt x="f9" y="f235"/>
                </a:cubicBezTo>
                <a:cubicBezTo>
                  <a:pt x="f68" y="f322"/>
                  <a:pt x="f31" y="f2"/>
                  <a:pt x="f224" y="f362"/>
                </a:cubicBezTo>
                <a:cubicBezTo>
                  <a:pt x="f35" y="f263"/>
                  <a:pt x="f33" y="f114"/>
                  <a:pt x="f31" y="f333"/>
                </a:cubicBezTo>
                <a:cubicBezTo>
                  <a:pt x="f26" y="f143"/>
                  <a:pt x="f363" y="f301"/>
                  <a:pt x="f364" y="f217"/>
                </a:cubicBezTo>
                <a:cubicBezTo>
                  <a:pt x="f365" y="f366"/>
                  <a:pt x="f129" y="f367"/>
                  <a:pt x="f368" y="f212"/>
                </a:cubicBezTo>
                <a:cubicBezTo>
                  <a:pt x="f369" y="f209"/>
                  <a:pt x="f370" y="f273"/>
                  <a:pt x="f371" y="f281"/>
                </a:cubicBezTo>
                <a:cubicBezTo>
                  <a:pt x="f372" y="f7"/>
                  <a:pt x="f373" y="f374"/>
                  <a:pt x="f49" y="f279"/>
                </a:cubicBezTo>
                <a:cubicBezTo>
                  <a:pt x="f181" y="f275"/>
                  <a:pt x="f100" y="f281"/>
                  <a:pt x="f136" y="f326"/>
                </a:cubicBezTo>
                <a:cubicBezTo>
                  <a:pt x="f375" y="f376"/>
                  <a:pt x="f377" y="f212"/>
                  <a:pt x="f179" y="f203"/>
                </a:cubicBezTo>
                <a:cubicBezTo>
                  <a:pt x="f378" y="f367"/>
                  <a:pt x="f379" y="f331"/>
                  <a:pt x="f380" y="f366"/>
                </a:cubicBezTo>
                <a:cubicBezTo>
                  <a:pt x="f381" y="f216"/>
                  <a:pt x="f382" y="f219"/>
                  <a:pt x="f383" y="f194"/>
                </a:cubicBezTo>
                <a:cubicBezTo>
                  <a:pt x="f384" y="f337"/>
                  <a:pt x="f385" y="f242"/>
                  <a:pt x="f386" y="f219"/>
                </a:cubicBezTo>
                <a:cubicBezTo>
                  <a:pt x="f202" y="f164"/>
                  <a:pt x="f132" y="f327"/>
                  <a:pt x="f189" y="f186"/>
                </a:cubicBezTo>
                <a:cubicBezTo>
                  <a:pt x="f42" y="f257"/>
                  <a:pt x="f70" y="f313"/>
                  <a:pt x="f27" y="f113"/>
                </a:cubicBezTo>
                <a:cubicBezTo>
                  <a:pt x="f387" y="f247"/>
                  <a:pt x="f372" y="f229"/>
                  <a:pt x="f388" y="f259"/>
                </a:cubicBezTo>
                <a:cubicBezTo>
                  <a:pt x="f389" y="f292"/>
                  <a:pt x="f390" y="f175"/>
                  <a:pt x="f391" y="f392"/>
                </a:cubicBezTo>
                <a:cubicBezTo>
                  <a:pt x="f393" y="f394"/>
                  <a:pt x="f393" y="f309"/>
                  <a:pt x="f390" y="f165"/>
                </a:cubicBezTo>
                <a:cubicBezTo>
                  <a:pt x="f386" y="f308"/>
                  <a:pt x="f93" y="f321"/>
                  <a:pt x="f395" y="f303"/>
                </a:cubicBezTo>
                <a:cubicBezTo>
                  <a:pt x="f396" y="f174"/>
                  <a:pt x="f397" y="f322"/>
                  <a:pt x="f382" y="f177"/>
                </a:cubicBezTo>
                <a:cubicBezTo>
                  <a:pt x="f380" y="f398"/>
                  <a:pt x="f399" y="f310"/>
                  <a:pt x="f378" y="f300"/>
                </a:cubicBezTo>
                <a:cubicBezTo>
                  <a:pt x="f400" y="f302"/>
                  <a:pt x="f401" y="f139"/>
                  <a:pt x="f402" y="f300"/>
                </a:cubicBezTo>
                <a:cubicBezTo>
                  <a:pt x="f127" y="f310"/>
                  <a:pt x="f403" y="f178"/>
                  <a:pt x="f404" y="f398"/>
                </a:cubicBezTo>
                <a:cubicBezTo>
                  <a:pt x="f405" y="f147"/>
                  <a:pt x="f406" y="f299"/>
                  <a:pt x="f407" y="f104"/>
                </a:cubicBezTo>
                <a:cubicBezTo>
                  <a:pt x="f408" y="f298"/>
                  <a:pt x="f220" y="f298"/>
                  <a:pt x="f9" y="f103"/>
                </a:cubicBezTo>
                <a:cubicBezTo>
                  <a:pt x="f408" y="f315"/>
                  <a:pt x="f409" y="f82"/>
                  <a:pt x="f207" y="f182"/>
                </a:cubicBezTo>
                <a:cubicBezTo>
                  <a:pt x="f410" y="f180"/>
                  <a:pt x="f411" y="f272"/>
                  <a:pt x="f173" y="f178"/>
                </a:cubicBezTo>
                <a:cubicBezTo>
                  <a:pt x="f412" y="f306"/>
                  <a:pt x="f38" y="f413"/>
                  <a:pt x="f28" y="f414"/>
                </a:cubicBezTo>
                <a:cubicBezTo>
                  <a:pt x="f28" y="f394"/>
                  <a:pt x="f412" y="f301"/>
                  <a:pt x="f36" y="f304"/>
                </a:cubicBezTo>
                <a:cubicBezTo>
                  <a:pt x="f415" y="f169"/>
                  <a:pt x="f416" y="f335"/>
                  <a:pt x="f168" y="f303"/>
                </a:cubicBezTo>
                <a:cubicBezTo>
                  <a:pt x="f146" y="f265"/>
                  <a:pt x="f417" y="f301"/>
                  <a:pt x="f417" y="f309"/>
                </a:cubicBezTo>
                <a:cubicBezTo>
                  <a:pt x="f418" y="f285"/>
                  <a:pt x="f150" y="f230"/>
                  <a:pt x="f67" y="f222"/>
                </a:cubicBezTo>
                <a:cubicBezTo>
                  <a:pt x="f419" y="f156"/>
                  <a:pt x="f420" y="f229"/>
                  <a:pt x="f157" y="f155"/>
                </a:cubicBezTo>
                <a:cubicBezTo>
                  <a:pt x="f419" y="f147"/>
                  <a:pt x="f87" y="f276"/>
                  <a:pt x="f64" y="f276"/>
                </a:cubicBezTo>
                <a:cubicBezTo>
                  <a:pt x="f421" y="f153"/>
                  <a:pt x="f161" y="f312"/>
                  <a:pt x="f166" y="f278"/>
                </a:cubicBezTo>
                <a:cubicBezTo>
                  <a:pt x="f144" y="f145"/>
                  <a:pt x="f170" y="f264"/>
                  <a:pt x="f30" y="f139"/>
                </a:cubicBezTo>
                <a:cubicBezTo>
                  <a:pt x="f179" y="f347"/>
                  <a:pt x="f365" y="f333"/>
                  <a:pt x="f11" y="f128"/>
                </a:cubicBezTo>
                <a:cubicBezTo>
                  <a:pt x="f183" y="f334"/>
                  <a:pt x="f134" y="f86"/>
                  <a:pt x="f132" y="f422"/>
                </a:cubicBezTo>
                <a:cubicBezTo>
                  <a:pt x="f423" y="f78"/>
                  <a:pt x="f396" y="f81"/>
                  <a:pt x="f126" y="f113"/>
                </a:cubicBezTo>
                <a:cubicBezTo>
                  <a:pt x="f424" y="f296"/>
                  <a:pt x="f424" y="f262"/>
                  <a:pt x="f12" y="f123"/>
                </a:cubicBezTo>
                <a:cubicBezTo>
                  <a:pt x="f14" y="f246"/>
                  <a:pt x="f16" y="f116"/>
                  <a:pt x="f425" y="f121"/>
                </a:cubicBezTo>
                <a:cubicBezTo>
                  <a:pt x="f106" y="f118"/>
                  <a:pt x="f23" y="f120"/>
                  <a:pt x="f23" y="f115"/>
                </a:cubicBezTo>
                <a:cubicBezTo>
                  <a:pt x="f23" y="f135"/>
                  <a:pt x="f110" y="f298"/>
                  <a:pt x="f36" y="f128"/>
                </a:cubicBezTo>
                <a:cubicBezTo>
                  <a:pt x="f426" y="f109"/>
                  <a:pt x="f36" y="f97"/>
                  <a:pt x="f110" y="f241"/>
                </a:cubicBezTo>
                <a:cubicBezTo>
                  <a:pt x="f427" y="f86"/>
                  <a:pt x="f41" y="f79"/>
                  <a:pt x="f124" y="f182"/>
                </a:cubicBezTo>
                <a:cubicBezTo>
                  <a:pt x="f12" y="f81"/>
                  <a:pt x="f10" y="f104"/>
                  <a:pt x="f428" y="f315"/>
                </a:cubicBezTo>
                <a:cubicBezTo>
                  <a:pt x="f429" y="f84"/>
                  <a:pt x="f373" y="f86"/>
                  <a:pt x="f95" y="f338"/>
                </a:cubicBezTo>
                <a:cubicBezTo>
                  <a:pt x="f430" y="f89"/>
                  <a:pt x="f131" y="f341"/>
                  <a:pt x="f131" y="f431"/>
                </a:cubicBezTo>
                <a:cubicBezTo>
                  <a:pt x="f388" y="f431"/>
                  <a:pt x="f122" y="f431"/>
                  <a:pt x="f432" y="f431"/>
                </a:cubicBezTo>
                <a:cubicBezTo>
                  <a:pt x="f92" y="f94"/>
                  <a:pt x="f64" y="f422"/>
                  <a:pt x="f66" y="f86"/>
                </a:cubicBezTo>
                <a:cubicBezTo>
                  <a:pt x="f67" y="f128"/>
                  <a:pt x="f433" y="f182"/>
                  <a:pt x="f434" y="f82"/>
                </a:cubicBezTo>
                <a:cubicBezTo>
                  <a:pt x="f435" y="f298"/>
                  <a:pt x="f6" y="f82"/>
                  <a:pt x="f436" y="f128"/>
                </a:cubicBezTo>
                <a:cubicBezTo>
                  <a:pt x="f437" y="f438"/>
                  <a:pt x="f437" y="f349"/>
                  <a:pt x="f74" y="f223"/>
                </a:cubicBezTo>
                <a:cubicBezTo>
                  <a:pt x="f436" y="f210"/>
                  <a:pt x="f74" y="f439"/>
                  <a:pt x="f440" y="f68"/>
                </a:cubicBezTo>
                <a:cubicBezTo>
                  <a:pt x="f441" y="f70"/>
                  <a:pt x="f442" y="f70"/>
                  <a:pt x="f83" y="f68"/>
                </a:cubicBezTo>
                <a:cubicBezTo>
                  <a:pt x="f420" y="f189"/>
                  <a:pt x="f67" y="f223"/>
                  <a:pt x="f66" y="f34"/>
                </a:cubicBezTo>
                <a:cubicBezTo>
                  <a:pt x="f64" y="f224"/>
                  <a:pt x="f92" y="f350"/>
                  <a:pt x="f432" y="f59"/>
                </a:cubicBezTo>
                <a:cubicBezTo>
                  <a:pt x="f122" y="f59"/>
                  <a:pt x="f388" y="f59"/>
                  <a:pt x="f131" y="f59"/>
                </a:cubicBezTo>
                <a:cubicBezTo>
                  <a:pt x="f131" y="f443"/>
                  <a:pt x="f430" y="f350"/>
                  <a:pt x="f430" y="f52"/>
                </a:cubicBezTo>
                <a:cubicBezTo>
                  <a:pt x="f21" y="f37"/>
                  <a:pt x="f368" y="f33"/>
                  <a:pt x="f444" y="f223"/>
                </a:cubicBezTo>
                <a:cubicBezTo>
                  <a:pt x="f445" y="f47"/>
                  <a:pt x="f446" y="f68"/>
                  <a:pt x="f380" y="f27"/>
                </a:cubicBezTo>
                <a:cubicBezTo>
                  <a:pt x="f10" y="f218"/>
                  <a:pt x="f12" y="f218"/>
                  <a:pt x="f124" y="f68"/>
                </a:cubicBezTo>
                <a:cubicBezTo>
                  <a:pt x="f18" y="f29"/>
                  <a:pt x="f20" y="f33"/>
                  <a:pt x="f110" y="f34"/>
                </a:cubicBezTo>
                <a:cubicBezTo>
                  <a:pt x="f447" y="f358"/>
                  <a:pt x="f426" y="f448"/>
                  <a:pt x="f36" y="f210"/>
                </a:cubicBezTo>
                <a:cubicBezTo>
                  <a:pt x="f110" y="f190"/>
                  <a:pt x="f23" y="f134"/>
                  <a:pt x="f23" y="f98"/>
                </a:cubicBezTo>
                <a:cubicBezTo>
                  <a:pt x="f23" y="f204"/>
                  <a:pt x="f449" y="f3"/>
                  <a:pt x="f122" y="f450"/>
                </a:cubicBezTo>
                <a:cubicBezTo>
                  <a:pt x="f14" y="f15"/>
                  <a:pt x="f424" y="f13"/>
                  <a:pt x="f424" y="f183"/>
                </a:cubicBezTo>
                <a:cubicBezTo>
                  <a:pt x="f10" y="f409"/>
                  <a:pt x="f126" y="f220"/>
                  <a:pt x="f451" y="f9"/>
                </a:cubicBezTo>
                <a:cubicBezTo>
                  <a:pt x="f385" y="f73"/>
                  <a:pt x="f129" y="f29"/>
                  <a:pt x="f53" y="f358"/>
                </a:cubicBezTo>
                <a:cubicBezTo>
                  <a:pt x="f205" y="f35"/>
                  <a:pt x="f131" y="f35"/>
                  <a:pt x="f132" y="f37"/>
                </a:cubicBezTo>
                <a:cubicBezTo>
                  <a:pt x="f452" y="f34"/>
                  <a:pt x="f134" y="f448"/>
                  <a:pt x="f183" y="f223"/>
                </a:cubicBezTo>
                <a:cubicBezTo>
                  <a:pt x="f365" y="f11"/>
                  <a:pt x="f383" y="f453"/>
                  <a:pt x="f32" y="f454"/>
                </a:cubicBezTo>
                <a:cubicBezTo>
                  <a:pt x="f142" y="f136"/>
                  <a:pt x="f455" y="f410"/>
                  <a:pt x="f456" y="f457"/>
                </a:cubicBezTo>
                <a:cubicBezTo>
                  <a:pt x="f458" y="f368"/>
                  <a:pt x="f92" y="f459"/>
                  <a:pt x="f152" y="f459"/>
                </a:cubicBezTo>
                <a:cubicBezTo>
                  <a:pt x="f460" y="f459"/>
                  <a:pt x="f154" y="f129"/>
                  <a:pt x="f461" y="f365"/>
                </a:cubicBezTo>
                <a:cubicBezTo>
                  <a:pt x="f152" y="f364"/>
                  <a:pt x="f65" y="f390"/>
                  <a:pt x="f432" y="f388"/>
                </a:cubicBezTo>
                <a:cubicBezTo>
                  <a:pt x="f462" y="f429"/>
                  <a:pt x="f148" y="f463"/>
                  <a:pt x="f166" y="f383"/>
                </a:cubicBezTo>
                <a:cubicBezTo>
                  <a:pt x="f146" y="f382"/>
                  <a:pt x="f144" y="f451"/>
                  <a:pt x="f142" y="f46"/>
                </a:cubicBezTo>
                <a:cubicBezTo>
                  <a:pt x="f415" y="f451"/>
                  <a:pt x="f173" y="f382"/>
                  <a:pt x="f111" y="f383"/>
                </a:cubicBezTo>
                <a:cubicBezTo>
                  <a:pt x="f464" y="f401"/>
                  <a:pt x="f111" y="f377"/>
                  <a:pt x="f111" y="f465"/>
                </a:cubicBezTo>
                <a:cubicBezTo>
                  <a:pt x="f111" y="f395"/>
                  <a:pt x="f36" y="f93"/>
                  <a:pt x="f447" y="f389"/>
                </a:cubicBezTo>
                <a:cubicBezTo>
                  <a:pt x="f400" y="f369"/>
                  <a:pt x="f466" y="f430"/>
                  <a:pt x="f26" y="f187"/>
                </a:cubicBezTo>
                <a:cubicBezTo>
                  <a:pt x="f221" y="f73"/>
                  <a:pt x="f407" y="f43"/>
                  <a:pt x="f220" y="f190"/>
                </a:cubicBezTo>
                <a:cubicBezTo>
                  <a:pt x="f98" y="f25"/>
                  <a:pt x="f405" y="f368"/>
                  <a:pt x="f467" y="f388"/>
                </a:cubicBezTo>
                <a:cubicBezTo>
                  <a:pt x="f396" y="f375"/>
                  <a:pt x="f468" y="f390"/>
                  <a:pt x="f411" y="f390"/>
                </a:cubicBezTo>
                <a:cubicBezTo>
                  <a:pt x="f469" y="f391"/>
                  <a:pt x="f378" y="f389"/>
                  <a:pt x="f451" y="f93"/>
                </a:cubicBezTo>
                <a:cubicBezTo>
                  <a:pt x="f382" y="f60"/>
                  <a:pt x="f378" y="f467"/>
                  <a:pt x="f383" y="f385"/>
                </a:cubicBezTo>
                <a:cubicBezTo>
                  <a:pt x="f384" y="f377"/>
                  <a:pt x="f48" y="f401"/>
                  <a:pt x="f465" y="f470"/>
                </a:cubicBezTo>
                <a:cubicBezTo>
                  <a:pt x="f395" y="f379"/>
                  <a:pt x="f93" y="f451"/>
                  <a:pt x="f389" y="f380"/>
                </a:cubicBezTo>
                <a:cubicBezTo>
                  <a:pt x="f386" y="f381"/>
                  <a:pt x="f454" y="f470"/>
                  <a:pt x="f454" y="f179"/>
                </a:cubicBezTo>
                <a:cubicBezTo>
                  <a:pt x="f393" y="f397"/>
                  <a:pt x="f386" y="f377"/>
                  <a:pt x="f375" y="f395"/>
                </a:cubicBezTo>
                <a:cubicBezTo>
                  <a:pt x="f368" y="f410"/>
                  <a:pt x="f387" y="f17"/>
                  <a:pt x="f43" y="f407"/>
                </a:cubicBezTo>
                <a:cubicBezTo>
                  <a:pt x="f43" y="f409"/>
                  <a:pt x="f73" y="f207"/>
                  <a:pt x="f439" y="f26"/>
                </a:cubicBezTo>
                <a:cubicBezTo>
                  <a:pt x="f131" y="f466"/>
                  <a:pt x="f200" y="f400"/>
                  <a:pt x="f389" y="f447"/>
                </a:cubicBezTo>
                <a:cubicBezTo>
                  <a:pt x="f60" y="f173"/>
                  <a:pt x="f467" y="f111"/>
                  <a:pt x="f396" y="f412"/>
                </a:cubicBezTo>
                <a:cubicBezTo>
                  <a:pt x="f402" y="f412"/>
                  <a:pt x="f446" y="f464"/>
                  <a:pt x="f469" y="f412"/>
                </a:cubicBezTo>
                <a:cubicBezTo>
                  <a:pt x="f378" y="f173"/>
                  <a:pt x="f451" y="f415"/>
                  <a:pt x="f46" y="f142"/>
                </a:cubicBezTo>
                <a:cubicBezTo>
                  <a:pt x="f451" y="f144"/>
                  <a:pt x="f378" y="f417"/>
                  <a:pt x="f179" y="f166"/>
                </a:cubicBezTo>
                <a:cubicBezTo>
                  <a:pt x="f471" y="f148"/>
                  <a:pt x="f472" y="f150"/>
                  <a:pt x="f364" y="f67"/>
                </a:cubicBezTo>
                <a:cubicBezTo>
                  <a:pt x="f136" y="f461"/>
                  <a:pt x="f49" y="f157"/>
                  <a:pt x="f457" y="f433"/>
                </a:cubicBezTo>
                <a:cubicBezTo>
                  <a:pt x="f423" y="f85"/>
                  <a:pt x="f371" y="f66"/>
                  <a:pt x="f459" y="f92"/>
                </a:cubicBezTo>
                <a:cubicBezTo>
                  <a:pt x="f368" y="f462"/>
                  <a:pt x="f129" y="f163"/>
                  <a:pt x="f466" y="f168"/>
                </a:cubicBezTo>
                <a:cubicBezTo>
                  <a:pt x="f365" y="f473"/>
                  <a:pt x="f474" y="f475"/>
                  <a:pt x="f393" y="f426"/>
                </a:cubicBezTo>
                <a:cubicBezTo>
                  <a:pt x="f453" y="f383"/>
                  <a:pt x="f183" y="f100"/>
                  <a:pt x="f76" y="f134"/>
                </a:cubicBezTo>
                <a:cubicBezTo>
                  <a:pt x="f35" y="f452"/>
                  <a:pt x="f476" y="f430"/>
                  <a:pt x="f35" y="f193"/>
                </a:cubicBezTo>
                <a:cubicBezTo>
                  <a:pt x="f29" y="f49"/>
                  <a:pt x="f42" y="f429"/>
                  <a:pt x="f190" y="f399"/>
                </a:cubicBezTo>
                <a:cubicBezTo>
                  <a:pt x="f185" y="f46"/>
                  <a:pt x="f185" y="f126"/>
                  <a:pt x="f9" y="f10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4D8166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02" name="Freeform 213">
            <a:extLst>
              <a:ext uri="{FF2B5EF4-FFF2-40B4-BE49-F238E27FC236}">
                <a16:creationId xmlns:a16="http://schemas.microsoft.com/office/drawing/2014/main" id="{9A153420-78C1-0969-9049-B1FF1CFE71FD}"/>
              </a:ext>
            </a:extLst>
          </p:cNvPr>
          <p:cNvSpPr/>
          <p:nvPr/>
        </p:nvSpPr>
        <p:spPr>
          <a:xfrm>
            <a:off x="6911977" y="4188473"/>
            <a:ext cx="403222" cy="56197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486"/>
              <a:gd name="f7" fmla="val 675"/>
              <a:gd name="f8" fmla="val 249"/>
              <a:gd name="f9" fmla="val 257"/>
              <a:gd name="f10" fmla="val 259"/>
              <a:gd name="f11" fmla="val 327"/>
              <a:gd name="f12" fmla="val 280"/>
              <a:gd name="f13" fmla="val 390"/>
              <a:gd name="f14" fmla="val 310"/>
              <a:gd name="f15" fmla="val 450"/>
              <a:gd name="f16" fmla="val 323"/>
              <a:gd name="f17" fmla="val 475"/>
              <a:gd name="f18" fmla="val 335"/>
              <a:gd name="f19" fmla="val 500"/>
              <a:gd name="f20" fmla="val 357"/>
              <a:gd name="f21" fmla="val 518"/>
              <a:gd name="f22" fmla="val 364"/>
              <a:gd name="f23" fmla="val 525"/>
              <a:gd name="f24" fmla="val 371"/>
              <a:gd name="f25" fmla="val 530"/>
              <a:gd name="f26" fmla="val 380"/>
              <a:gd name="f27" fmla="val 535"/>
              <a:gd name="f28" fmla="val 419"/>
              <a:gd name="f29" fmla="val 557"/>
              <a:gd name="f30" fmla="val 448"/>
              <a:gd name="f31" fmla="val 590"/>
              <a:gd name="f32" fmla="val 468"/>
              <a:gd name="f33" fmla="val 630"/>
              <a:gd name="f34" fmla="val 472"/>
              <a:gd name="f35" fmla="val 638"/>
              <a:gd name="f36" fmla="val 474"/>
              <a:gd name="f37" fmla="val 646"/>
              <a:gd name="f38" fmla="val 655"/>
              <a:gd name="f39" fmla="val 477"/>
              <a:gd name="f40" fmla="val 668"/>
              <a:gd name="f41" fmla="val 469"/>
              <a:gd name="f42" fmla="val 456"/>
              <a:gd name="f43" fmla="val 671"/>
              <a:gd name="f44" fmla="val 445"/>
              <a:gd name="f45" fmla="val 667"/>
              <a:gd name="f46" fmla="val 434"/>
              <a:gd name="f47" fmla="val 662"/>
              <a:gd name="f48" fmla="val 425"/>
              <a:gd name="f49" fmla="val 627"/>
              <a:gd name="f50" fmla="val 361"/>
              <a:gd name="f51" fmla="val 593"/>
              <a:gd name="f52" fmla="val 348"/>
              <a:gd name="f53" fmla="val 548"/>
              <a:gd name="f54" fmla="val 345"/>
              <a:gd name="f55" fmla="val 539"/>
              <a:gd name="f56" fmla="val 340"/>
              <a:gd name="f57" fmla="val 529"/>
              <a:gd name="f58" fmla="val 334"/>
              <a:gd name="f59" fmla="val 520"/>
              <a:gd name="f60" fmla="val 284"/>
              <a:gd name="f61" fmla="val 442"/>
              <a:gd name="f62" fmla="val 250"/>
              <a:gd name="f63" fmla="val 236"/>
              <a:gd name="f64" fmla="val 265"/>
              <a:gd name="f65" fmla="val 263"/>
              <a:gd name="f66" fmla="val 235"/>
              <a:gd name="f67" fmla="val 261"/>
              <a:gd name="f68" fmla="val 234"/>
              <a:gd name="f69" fmla="val 258"/>
              <a:gd name="f70" fmla="val 233"/>
              <a:gd name="f71" fmla="val 256"/>
              <a:gd name="f72" fmla="val 209"/>
              <a:gd name="f73" fmla="val 270"/>
              <a:gd name="f74" fmla="val 182"/>
              <a:gd name="f75" fmla="val 277"/>
              <a:gd name="f76" fmla="val 154"/>
              <a:gd name="f77" fmla="val 146"/>
              <a:gd name="f78" fmla="val 281"/>
              <a:gd name="f79" fmla="val 137"/>
              <a:gd name="f80" fmla="val 282"/>
              <a:gd name="f81" fmla="val 129"/>
              <a:gd name="f82" fmla="val 115"/>
              <a:gd name="f83" fmla="val 103"/>
              <a:gd name="f84" fmla="val 92"/>
              <a:gd name="f85" fmla="val 292"/>
              <a:gd name="f86" fmla="val 86"/>
              <a:gd name="f87" fmla="val 297"/>
              <a:gd name="f88" fmla="val 78"/>
              <a:gd name="f89" fmla="val 295"/>
              <a:gd name="f90" fmla="val 72"/>
              <a:gd name="f91" fmla="val 289"/>
              <a:gd name="f92" fmla="val 67"/>
              <a:gd name="f93" fmla="val 275"/>
              <a:gd name="f94" fmla="val 269"/>
              <a:gd name="f95" fmla="val 262"/>
              <a:gd name="f96" fmla="val 108"/>
              <a:gd name="f97" fmla="val 127"/>
              <a:gd name="f98" fmla="val 148"/>
              <a:gd name="f99" fmla="val 278"/>
              <a:gd name="f100" fmla="val 173"/>
              <a:gd name="f101" fmla="val 198"/>
              <a:gd name="f102" fmla="val 221"/>
              <a:gd name="f103" fmla="val 223"/>
              <a:gd name="f104" fmla="val 225"/>
              <a:gd name="f105" fmla="val 227"/>
              <a:gd name="f106" fmla="val 253"/>
              <a:gd name="f107" fmla="val 218"/>
              <a:gd name="f108" fmla="val 254"/>
              <a:gd name="f109" fmla="val 200"/>
              <a:gd name="f110" fmla="val 153"/>
              <a:gd name="f111" fmla="val 260"/>
              <a:gd name="f112" fmla="val 110"/>
              <a:gd name="f113" fmla="val 55"/>
              <a:gd name="f114" fmla="val 228"/>
              <a:gd name="f115" fmla="val 43"/>
              <a:gd name="f116" fmla="val 226"/>
              <a:gd name="f117" fmla="val 30"/>
              <a:gd name="f118" fmla="val 229"/>
              <a:gd name="f119" fmla="val 17"/>
              <a:gd name="f120" fmla="val 232"/>
              <a:gd name="f121" fmla="val 7"/>
              <a:gd name="f122" fmla="val 4"/>
              <a:gd name="f123" fmla="val 216"/>
              <a:gd name="f124" fmla="val 206"/>
              <a:gd name="f125" fmla="val 5"/>
              <a:gd name="f126" fmla="val 194"/>
              <a:gd name="f127" fmla="val 15"/>
              <a:gd name="f128" fmla="val 190"/>
              <a:gd name="f129" fmla="val 26"/>
              <a:gd name="f130" fmla="val 186"/>
              <a:gd name="f131" fmla="val 36"/>
              <a:gd name="f132" fmla="val 202"/>
              <a:gd name="f133" fmla="val 50"/>
              <a:gd name="f134" fmla="val 62"/>
              <a:gd name="f135" fmla="val 77"/>
              <a:gd name="f136" fmla="val 231"/>
              <a:gd name="f137" fmla="val 118"/>
              <a:gd name="f138" fmla="val 246"/>
              <a:gd name="f139" fmla="val 160"/>
              <a:gd name="f140" fmla="val 205"/>
              <a:gd name="f141" fmla="val 251"/>
              <a:gd name="f142" fmla="val 210"/>
              <a:gd name="f143" fmla="val 248"/>
              <a:gd name="f144" fmla="val 197"/>
              <a:gd name="f145" fmla="val 245"/>
              <a:gd name="f146" fmla="val 185"/>
              <a:gd name="f147" fmla="val 242"/>
              <a:gd name="f148" fmla="val 159"/>
              <a:gd name="f149" fmla="val 237"/>
              <a:gd name="f150" fmla="val 135"/>
              <a:gd name="f151" fmla="val 113"/>
              <a:gd name="f152" fmla="val 212"/>
              <a:gd name="f153" fmla="val 207"/>
              <a:gd name="f154" fmla="val 93"/>
              <a:gd name="f155" fmla="val 203"/>
              <a:gd name="f156" fmla="val 81"/>
              <a:gd name="f157" fmla="val 204"/>
              <a:gd name="f158" fmla="val 66"/>
              <a:gd name="f159" fmla="val 65"/>
              <a:gd name="f160" fmla="val 64"/>
              <a:gd name="f161" fmla="val 69"/>
              <a:gd name="f162" fmla="val 175"/>
              <a:gd name="f163" fmla="val 76"/>
              <a:gd name="f164" fmla="val 85"/>
              <a:gd name="f165" fmla="val 170"/>
              <a:gd name="f166" fmla="val 174"/>
              <a:gd name="f167" fmla="val 96"/>
              <a:gd name="f168" fmla="val 183"/>
              <a:gd name="f169" fmla="val 100"/>
              <a:gd name="f170" fmla="val 123"/>
              <a:gd name="f171" fmla="val 214"/>
              <a:gd name="f172" fmla="val 150"/>
              <a:gd name="f173" fmla="val 179"/>
              <a:gd name="f174" fmla="val 240"/>
              <a:gd name="f175" fmla="val 241"/>
              <a:gd name="f176" fmla="val 201"/>
              <a:gd name="f177" fmla="val 238"/>
              <a:gd name="f178" fmla="val 220"/>
              <a:gd name="f179" fmla="val 119"/>
              <a:gd name="f180" fmla="val 193"/>
              <a:gd name="f181" fmla="val 88"/>
              <a:gd name="f182" fmla="val 79"/>
              <a:gd name="f183" fmla="val 151"/>
              <a:gd name="f184" fmla="val 68"/>
              <a:gd name="f185" fmla="val 144"/>
              <a:gd name="f186" fmla="val 142"/>
              <a:gd name="f187" fmla="val 139"/>
              <a:gd name="f188" fmla="val 37"/>
              <a:gd name="f189" fmla="val 39"/>
              <a:gd name="f190" fmla="val 48"/>
              <a:gd name="f191" fmla="val 59"/>
              <a:gd name="f192" fmla="val 70"/>
              <a:gd name="f193" fmla="val 101"/>
              <a:gd name="f194" fmla="val 109"/>
              <a:gd name="f195" fmla="val 122"/>
              <a:gd name="f196" fmla="val 80"/>
              <a:gd name="f197" fmla="val 152"/>
              <a:gd name="f198" fmla="val 98"/>
              <a:gd name="f199" fmla="val 164"/>
              <a:gd name="f200" fmla="val 132"/>
              <a:gd name="f201" fmla="val 169"/>
              <a:gd name="f202" fmla="val 217"/>
              <a:gd name="f203" fmla="val 219"/>
              <a:gd name="f204" fmla="val 184"/>
              <a:gd name="f205" fmla="val 191"/>
              <a:gd name="f206" fmla="val 138"/>
              <a:gd name="f207" fmla="val 161"/>
              <a:gd name="f208" fmla="val 114"/>
              <a:gd name="f209" fmla="val 141"/>
              <a:gd name="f210" fmla="val 106"/>
              <a:gd name="f211" fmla="val 104"/>
              <a:gd name="f212" fmla="val 120"/>
              <a:gd name="f213" fmla="val 107"/>
              <a:gd name="f214" fmla="val 130"/>
              <a:gd name="f215" fmla="val 111"/>
              <a:gd name="f216" fmla="val 136"/>
              <a:gd name="f217" fmla="val 128"/>
              <a:gd name="f218" fmla="val 133"/>
              <a:gd name="f219" fmla="val 143"/>
              <a:gd name="f220" fmla="val 155"/>
              <a:gd name="f221" fmla="val 166"/>
              <a:gd name="f222" fmla="val 163"/>
              <a:gd name="f223" fmla="val 188"/>
              <a:gd name="f224" fmla="val 181"/>
              <a:gd name="f225" fmla="val 224"/>
              <a:gd name="f226" fmla="val 213"/>
              <a:gd name="f227" fmla="val 222"/>
              <a:gd name="f228" fmla="val 177"/>
              <a:gd name="f229" fmla="val 189"/>
              <a:gd name="f230" fmla="val 156"/>
              <a:gd name="f231" fmla="val 105"/>
              <a:gd name="f232" fmla="val 90"/>
              <a:gd name="f233" fmla="val 116"/>
              <a:gd name="f234" fmla="val 51"/>
              <a:gd name="f235" fmla="val 112"/>
              <a:gd name="f236" fmla="val 42"/>
              <a:gd name="f237" fmla="val 33"/>
              <a:gd name="f238" fmla="val 34"/>
              <a:gd name="f239" fmla="val 60"/>
              <a:gd name="f240" fmla="val 140"/>
              <a:gd name="f241" fmla="val 97"/>
              <a:gd name="f242" fmla="val 158"/>
              <a:gd name="f243" fmla="val 172"/>
              <a:gd name="f244" fmla="val 95"/>
              <a:gd name="f245" fmla="val 87"/>
              <a:gd name="f246" fmla="val 165"/>
              <a:gd name="f247" fmla="val 71"/>
              <a:gd name="f248" fmla="val 199"/>
              <a:gd name="f249" fmla="val 84"/>
              <a:gd name="f250" fmla="val 195"/>
              <a:gd name="f251" fmla="val 187"/>
              <a:gd name="f252" fmla="val 117"/>
              <a:gd name="f253" fmla="val 157"/>
              <a:gd name="f254" fmla="val 208"/>
              <a:gd name="f255" fmla="val 211"/>
              <a:gd name="f256" fmla="val 215"/>
              <a:gd name="f257" fmla="val 192"/>
              <a:gd name="f258" fmla="val 74"/>
              <a:gd name="f259" fmla="val 45"/>
              <a:gd name="f260" fmla="val 31"/>
              <a:gd name="f261" fmla="val 196"/>
              <a:gd name="f262" fmla="val 16"/>
              <a:gd name="f263" fmla="val 3"/>
              <a:gd name="f264" fmla="val 9"/>
              <a:gd name="f265" fmla="val 239"/>
              <a:gd name="f266" fmla="val 14"/>
              <a:gd name="f267" fmla="val 244"/>
              <a:gd name="f268" fmla="val 20"/>
              <a:gd name="f269" fmla="val 243"/>
              <a:gd name="f270" fmla="val 28"/>
              <a:gd name="f271" fmla="val 38"/>
              <a:gd name="f272" fmla="val 40"/>
              <a:gd name="f273" fmla="val 230"/>
              <a:gd name="f274" fmla="val 52"/>
              <a:gd name="f275" fmla="val 61"/>
              <a:gd name="f276" fmla="val 121"/>
              <a:gd name="f277" fmla="val 58"/>
              <a:gd name="f278" fmla="val 57"/>
              <a:gd name="f279" fmla="val 63"/>
              <a:gd name="f280" fmla="val 268"/>
              <a:gd name="f281" fmla="val 83"/>
              <a:gd name="f282" fmla="val 99"/>
              <a:gd name="f283" fmla="val 178"/>
              <a:gd name="f284" fmla="val 266"/>
              <a:gd name="f285" fmla="val 131"/>
              <a:gd name="f286" fmla="val 102"/>
              <a:gd name="f287" fmla="val 264"/>
              <a:gd name="f288" fmla="val 94"/>
              <a:gd name="f289" fmla="val 271"/>
              <a:gd name="f290" fmla="val 267"/>
              <a:gd name="f291" fmla="val 288"/>
              <a:gd name="f292" fmla="val 299"/>
              <a:gd name="f293" fmla="val 125"/>
              <a:gd name="f294" fmla="val 302"/>
              <a:gd name="f295" fmla="val 82"/>
              <a:gd name="f296" fmla="val 303"/>
              <a:gd name="f297" fmla="val 298"/>
              <a:gd name="f298" fmla="val 283"/>
              <a:gd name="f299" fmla="val 35"/>
              <a:gd name="f300" fmla="val 24"/>
              <a:gd name="f301" fmla="val 290"/>
              <a:gd name="f302" fmla="val 10"/>
              <a:gd name="f303" fmla="val 307"/>
              <a:gd name="f304" fmla="val 8"/>
              <a:gd name="f305" fmla="val 316"/>
              <a:gd name="f306" fmla="val 13"/>
              <a:gd name="f307" fmla="val 326"/>
              <a:gd name="f308" fmla="val 18"/>
              <a:gd name="f309" fmla="val 330"/>
              <a:gd name="f310" fmla="val 311"/>
              <a:gd name="f311" fmla="val 56"/>
              <a:gd name="f312" fmla="val 308"/>
              <a:gd name="f313" fmla="val 306"/>
              <a:gd name="f314" fmla="val 89"/>
              <a:gd name="f315" fmla="val 274"/>
              <a:gd name="f316" fmla="val 296"/>
              <a:gd name="f317" fmla="val 162"/>
              <a:gd name="f318" fmla="val 318"/>
              <a:gd name="f319" fmla="val 322"/>
              <a:gd name="f320" fmla="val 321"/>
              <a:gd name="f321" fmla="val 317"/>
              <a:gd name="f322" fmla="val 319"/>
              <a:gd name="f323" fmla="val 342"/>
              <a:gd name="f324" fmla="val 349"/>
              <a:gd name="f325" fmla="val 350"/>
              <a:gd name="f326" fmla="val 325"/>
              <a:gd name="f327" fmla="val 287"/>
              <a:gd name="f328" fmla="val 279"/>
              <a:gd name="f329" fmla="val 343"/>
              <a:gd name="f330" fmla="val 372"/>
              <a:gd name="f331" fmla="val 373"/>
              <a:gd name="f332" fmla="val 370"/>
              <a:gd name="f333" fmla="val 367"/>
              <a:gd name="f334" fmla="val 395"/>
              <a:gd name="f335" fmla="val 403"/>
              <a:gd name="f336" fmla="val 409"/>
              <a:gd name="f337" fmla="val 410"/>
              <a:gd name="f338" fmla="val 411"/>
              <a:gd name="f339" fmla="val 408"/>
              <a:gd name="f340" fmla="val 400"/>
              <a:gd name="f341" fmla="val 385"/>
              <a:gd name="f342" fmla="val 376"/>
              <a:gd name="f343" fmla="val 368"/>
              <a:gd name="f344" fmla="val 344"/>
              <a:gd name="f345" fmla="val 313"/>
              <a:gd name="f346" fmla="val 272"/>
              <a:gd name="f347" fmla="val 365"/>
              <a:gd name="f348" fmla="val 369"/>
              <a:gd name="f349" fmla="val 384"/>
              <a:gd name="f350" fmla="val 392"/>
              <a:gd name="f351" fmla="val 397"/>
              <a:gd name="f352" fmla="val 404"/>
              <a:gd name="f353" fmla="val 401"/>
              <a:gd name="f354" fmla="val 394"/>
              <a:gd name="f355" fmla="val 391"/>
              <a:gd name="f356" fmla="val 167"/>
              <a:gd name="f357" fmla="val 168"/>
              <a:gd name="f358" fmla="val 355"/>
              <a:gd name="f359" fmla="val 329"/>
              <a:gd name="f360" fmla="val 300"/>
              <a:gd name="f361" fmla="val 379"/>
              <a:gd name="f362" fmla="val 414"/>
              <a:gd name="f363" fmla="val 422"/>
              <a:gd name="f364" fmla="val 426"/>
              <a:gd name="f365" fmla="val 429"/>
              <a:gd name="f366" fmla="val 439"/>
              <a:gd name="f367" fmla="val 460"/>
              <a:gd name="f368" fmla="val 467"/>
              <a:gd name="f369" fmla="val 466"/>
              <a:gd name="f370" fmla="val 458"/>
              <a:gd name="f371" fmla="val 444"/>
              <a:gd name="f372" fmla="val 433"/>
              <a:gd name="f373" fmla="val 421"/>
              <a:gd name="f374" fmla="val 412"/>
              <a:gd name="f375" fmla="val 247"/>
              <a:gd name="f376" fmla="val 276"/>
              <a:gd name="f377" fmla="val 399"/>
              <a:gd name="f378" fmla="val 405"/>
              <a:gd name="f379" fmla="val 418"/>
              <a:gd name="f380" fmla="val 427"/>
              <a:gd name="f381" fmla="val 428"/>
              <a:gd name="f382" fmla="val 420"/>
              <a:gd name="f383" fmla="val 393"/>
              <a:gd name="f384" fmla="val 378"/>
              <a:gd name="f385" fmla="val 252"/>
              <a:gd name="f386" fmla="val 377"/>
              <a:gd name="f387" fmla="val 437"/>
              <a:gd name="f388" fmla="val 447"/>
              <a:gd name="f389" fmla="val 455"/>
              <a:gd name="f390" fmla="val 476"/>
              <a:gd name="f391" fmla="val 485"/>
              <a:gd name="f392" fmla="val 480"/>
              <a:gd name="f393" fmla="val 465"/>
              <a:gd name="f394" fmla="val 440"/>
              <a:gd name="f395" fmla="val 423"/>
              <a:gd name="f396" fmla="val 406"/>
              <a:gd name="f397" fmla="val 366"/>
              <a:gd name="f398" fmla="val 293"/>
              <a:gd name="f399" fmla="val 294"/>
              <a:gd name="f400" fmla="val 301"/>
              <a:gd name="f401" fmla="val 362"/>
              <a:gd name="f402" fmla="val 383"/>
              <a:gd name="f403" fmla="val 388"/>
              <a:gd name="f404" fmla="val 396"/>
              <a:gd name="f405" fmla="val 407"/>
              <a:gd name="f406" fmla="val 312"/>
              <a:gd name="f407" fmla="val 324"/>
              <a:gd name="f408" fmla="val 389"/>
              <a:gd name="f409" fmla="val 315"/>
              <a:gd name="f410" fmla="val 285"/>
              <a:gd name="f411" fmla="+- 0 0 -90"/>
              <a:gd name="f412" fmla="*/ f3 1 486"/>
              <a:gd name="f413" fmla="*/ f4 1 675"/>
              <a:gd name="f414" fmla="val f5"/>
              <a:gd name="f415" fmla="val f6"/>
              <a:gd name="f416" fmla="val f7"/>
              <a:gd name="f417" fmla="*/ f411 f0 1"/>
              <a:gd name="f418" fmla="+- f416 0 f414"/>
              <a:gd name="f419" fmla="+- f415 0 f414"/>
              <a:gd name="f420" fmla="*/ f417 1 f2"/>
              <a:gd name="f421" fmla="*/ f419 1 486"/>
              <a:gd name="f422" fmla="*/ f418 1 675"/>
              <a:gd name="f423" fmla="*/ 357 f419 1"/>
              <a:gd name="f424" fmla="*/ 518 f418 1"/>
              <a:gd name="f425" fmla="*/ 475 f419 1"/>
              <a:gd name="f426" fmla="*/ 655 f418 1"/>
              <a:gd name="f427" fmla="*/ 348 f419 1"/>
              <a:gd name="f428" fmla="*/ 548 f418 1"/>
              <a:gd name="f429" fmla="*/ 235 f419 1"/>
              <a:gd name="f430" fmla="*/ 259 f418 1"/>
              <a:gd name="f431" fmla="*/ 129 f419 1"/>
              <a:gd name="f432" fmla="*/ 282 f418 1"/>
              <a:gd name="f433" fmla="*/ 72 f419 1"/>
              <a:gd name="f434" fmla="*/ 269 f418 1"/>
              <a:gd name="f435" fmla="*/ 221 f419 1"/>
              <a:gd name="f436" fmla="*/ 258 f418 1"/>
              <a:gd name="f437" fmla="*/ 67 f419 1"/>
              <a:gd name="f438" fmla="*/ 233 f418 1"/>
              <a:gd name="f439" fmla="*/ 15 f419 1"/>
              <a:gd name="f440" fmla="*/ 190 f418 1"/>
              <a:gd name="f441" fmla="*/ 205 f419 1"/>
              <a:gd name="f442" fmla="*/ 251 f418 1"/>
              <a:gd name="f443" fmla="*/ 113 f419 1"/>
              <a:gd name="f444" fmla="*/ 212 f418 1"/>
              <a:gd name="f445" fmla="*/ 76 f419 1"/>
              <a:gd name="f446" fmla="*/ 173 f418 1"/>
              <a:gd name="f447" fmla="*/ 210 f419 1"/>
              <a:gd name="f448" fmla="*/ 241 f418 1"/>
              <a:gd name="f449" fmla="*/ 55 f419 1"/>
              <a:gd name="f450" fmla="*/ 142 f418 1"/>
              <a:gd name="f451" fmla="*/ 79 f419 1"/>
              <a:gd name="f452" fmla="*/ 122 f418 1"/>
              <a:gd name="f453" fmla="*/ 238 f418 1"/>
              <a:gd name="f454" fmla="*/ 114 f419 1"/>
              <a:gd name="f455" fmla="*/ 141 f418 1"/>
              <a:gd name="f456" fmla="*/ 135 f419 1"/>
              <a:gd name="f457" fmla="*/ 128 f418 1"/>
              <a:gd name="f458" fmla="*/ 212 f419 1"/>
              <a:gd name="f459" fmla="*/ 227 f418 1"/>
              <a:gd name="f460" fmla="*/ 141 f419 1"/>
              <a:gd name="f461" fmla="*/ 105 f418 1"/>
              <a:gd name="f462" fmla="*/ 138 f419 1"/>
              <a:gd name="f463" fmla="*/ 34 f418 1"/>
              <a:gd name="f464" fmla="*/ 214 f418 1"/>
              <a:gd name="f465" fmla="*/ 184 f419 1"/>
              <a:gd name="f466" fmla="*/ 193 f419 1"/>
              <a:gd name="f467" fmla="*/ 71 f418 1"/>
              <a:gd name="f468" fmla="*/ 218 f419 1"/>
              <a:gd name="f469" fmla="*/ 208 f418 1"/>
              <a:gd name="f470" fmla="*/ 209 f419 1"/>
              <a:gd name="f471" fmla="*/ 140 f418 1"/>
              <a:gd name="f472" fmla="*/ 223 f419 1"/>
              <a:gd name="f473" fmla="*/ 3 f418 1"/>
              <a:gd name="f474" fmla="*/ 230 f419 1"/>
              <a:gd name="f475" fmla="*/ 43 f418 1"/>
              <a:gd name="f476" fmla="*/ 224 f418 1"/>
              <a:gd name="f477" fmla="*/ 242 f419 1"/>
              <a:gd name="f478" fmla="*/ 78 f418 1"/>
              <a:gd name="f479" fmla="*/ 268 f419 1"/>
              <a:gd name="f480" fmla="*/ 83 f418 1"/>
              <a:gd name="f481" fmla="*/ 243 f419 1"/>
              <a:gd name="f482" fmla="*/ 229 f418 1"/>
              <a:gd name="f483" fmla="*/ 263 f419 1"/>
              <a:gd name="f484" fmla="*/ 102 f418 1"/>
              <a:gd name="f485" fmla="*/ 260 f419 1"/>
              <a:gd name="f486" fmla="*/ 215 f418 1"/>
              <a:gd name="f487" fmla="*/ 289 f419 1"/>
              <a:gd name="f488" fmla="*/ 323 f419 1"/>
              <a:gd name="f489" fmla="*/ 42 f418 1"/>
              <a:gd name="f490" fmla="*/ 265 f419 1"/>
              <a:gd name="f491" fmla="*/ 221 f418 1"/>
              <a:gd name="f492" fmla="*/ 318 f419 1"/>
              <a:gd name="f493" fmla="*/ 342 f419 1"/>
              <a:gd name="f494" fmla="*/ 109 f418 1"/>
              <a:gd name="f495" fmla="*/ 271 f419 1"/>
              <a:gd name="f496" fmla="*/ 226 f418 1"/>
              <a:gd name="f497" fmla="*/ 370 f419 1"/>
              <a:gd name="f498" fmla="*/ 400 f419 1"/>
              <a:gd name="f499" fmla="*/ 97 f418 1"/>
              <a:gd name="f500" fmla="*/ 282 f419 1"/>
              <a:gd name="f501" fmla="*/ 231 f418 1"/>
              <a:gd name="f502" fmla="*/ 384 f419 1"/>
              <a:gd name="f503" fmla="*/ 136 f418 1"/>
              <a:gd name="f504" fmla="*/ 391 f419 1"/>
              <a:gd name="f505" fmla="*/ 167 f418 1"/>
              <a:gd name="f506" fmla="*/ 243 f418 1"/>
              <a:gd name="f507" fmla="*/ 426 f419 1"/>
              <a:gd name="f508" fmla="*/ 156 f418 1"/>
              <a:gd name="f509" fmla="*/ 444 f419 1"/>
              <a:gd name="f510" fmla="*/ 180 f418 1"/>
              <a:gd name="f511" fmla="*/ 275 f419 1"/>
              <a:gd name="f512" fmla="*/ 249 f418 1"/>
              <a:gd name="f513" fmla="*/ 397 f419 1"/>
              <a:gd name="f514" fmla="*/ 411 f419 1"/>
              <a:gd name="f515" fmla="*/ 236 f418 1"/>
              <a:gd name="f516" fmla="*/ 261 f419 1"/>
              <a:gd name="f517" fmla="*/ 254 f418 1"/>
              <a:gd name="f518" fmla="*/ 447 f419 1"/>
              <a:gd name="f519" fmla="*/ 240 f418 1"/>
              <a:gd name="f520" fmla="*/ 456 f419 1"/>
              <a:gd name="f521" fmla="*/ 272 f418 1"/>
              <a:gd name="f522" fmla="*/ 256 f419 1"/>
              <a:gd name="f523" fmla="*/ 383 f419 1"/>
              <a:gd name="f524" fmla="*/ 295 f418 1"/>
              <a:gd name="f525" fmla="*/ 394 f419 1"/>
              <a:gd name="f526" fmla="*/ 324 f418 1"/>
              <a:gd name="f527" fmla="*/ 249 f419 1"/>
              <a:gd name="f528" fmla="*/ 257 f418 1"/>
              <a:gd name="f529" fmla="+- f420 0 f1"/>
              <a:gd name="f530" fmla="*/ f423 1 486"/>
              <a:gd name="f531" fmla="*/ f424 1 675"/>
              <a:gd name="f532" fmla="*/ f425 1 486"/>
              <a:gd name="f533" fmla="*/ f426 1 675"/>
              <a:gd name="f534" fmla="*/ f427 1 486"/>
              <a:gd name="f535" fmla="*/ f428 1 675"/>
              <a:gd name="f536" fmla="*/ f429 1 486"/>
              <a:gd name="f537" fmla="*/ f430 1 675"/>
              <a:gd name="f538" fmla="*/ f431 1 486"/>
              <a:gd name="f539" fmla="*/ f432 1 675"/>
              <a:gd name="f540" fmla="*/ f433 1 486"/>
              <a:gd name="f541" fmla="*/ f434 1 675"/>
              <a:gd name="f542" fmla="*/ f435 1 486"/>
              <a:gd name="f543" fmla="*/ f436 1 675"/>
              <a:gd name="f544" fmla="*/ f437 1 486"/>
              <a:gd name="f545" fmla="*/ f438 1 675"/>
              <a:gd name="f546" fmla="*/ f439 1 486"/>
              <a:gd name="f547" fmla="*/ f440 1 675"/>
              <a:gd name="f548" fmla="*/ f441 1 486"/>
              <a:gd name="f549" fmla="*/ f442 1 675"/>
              <a:gd name="f550" fmla="*/ f443 1 486"/>
              <a:gd name="f551" fmla="*/ f444 1 675"/>
              <a:gd name="f552" fmla="*/ f445 1 486"/>
              <a:gd name="f553" fmla="*/ f446 1 675"/>
              <a:gd name="f554" fmla="*/ f447 1 486"/>
              <a:gd name="f555" fmla="*/ f448 1 675"/>
              <a:gd name="f556" fmla="*/ f449 1 486"/>
              <a:gd name="f557" fmla="*/ f450 1 675"/>
              <a:gd name="f558" fmla="*/ f451 1 486"/>
              <a:gd name="f559" fmla="*/ f452 1 675"/>
              <a:gd name="f560" fmla="*/ f453 1 675"/>
              <a:gd name="f561" fmla="*/ f454 1 486"/>
              <a:gd name="f562" fmla="*/ f455 1 675"/>
              <a:gd name="f563" fmla="*/ f456 1 486"/>
              <a:gd name="f564" fmla="*/ f457 1 675"/>
              <a:gd name="f565" fmla="*/ f458 1 486"/>
              <a:gd name="f566" fmla="*/ f459 1 675"/>
              <a:gd name="f567" fmla="*/ f460 1 486"/>
              <a:gd name="f568" fmla="*/ f461 1 675"/>
              <a:gd name="f569" fmla="*/ f462 1 486"/>
              <a:gd name="f570" fmla="*/ f463 1 675"/>
              <a:gd name="f571" fmla="*/ f464 1 675"/>
              <a:gd name="f572" fmla="*/ f465 1 486"/>
              <a:gd name="f573" fmla="*/ f466 1 486"/>
              <a:gd name="f574" fmla="*/ f467 1 675"/>
              <a:gd name="f575" fmla="*/ f468 1 486"/>
              <a:gd name="f576" fmla="*/ f469 1 675"/>
              <a:gd name="f577" fmla="*/ f470 1 486"/>
              <a:gd name="f578" fmla="*/ f471 1 675"/>
              <a:gd name="f579" fmla="*/ f472 1 486"/>
              <a:gd name="f580" fmla="*/ f473 1 675"/>
              <a:gd name="f581" fmla="*/ f474 1 486"/>
              <a:gd name="f582" fmla="*/ f475 1 675"/>
              <a:gd name="f583" fmla="*/ f476 1 675"/>
              <a:gd name="f584" fmla="*/ f477 1 486"/>
              <a:gd name="f585" fmla="*/ f478 1 675"/>
              <a:gd name="f586" fmla="*/ f479 1 486"/>
              <a:gd name="f587" fmla="*/ f480 1 675"/>
              <a:gd name="f588" fmla="*/ f481 1 486"/>
              <a:gd name="f589" fmla="*/ f482 1 675"/>
              <a:gd name="f590" fmla="*/ f483 1 486"/>
              <a:gd name="f591" fmla="*/ f484 1 675"/>
              <a:gd name="f592" fmla="*/ f485 1 486"/>
              <a:gd name="f593" fmla="*/ f486 1 675"/>
              <a:gd name="f594" fmla="*/ f487 1 486"/>
              <a:gd name="f595" fmla="*/ f488 1 486"/>
              <a:gd name="f596" fmla="*/ f489 1 675"/>
              <a:gd name="f597" fmla="*/ f490 1 486"/>
              <a:gd name="f598" fmla="*/ f491 1 675"/>
              <a:gd name="f599" fmla="*/ f492 1 486"/>
              <a:gd name="f600" fmla="*/ f493 1 486"/>
              <a:gd name="f601" fmla="*/ f494 1 675"/>
              <a:gd name="f602" fmla="*/ f495 1 486"/>
              <a:gd name="f603" fmla="*/ f496 1 675"/>
              <a:gd name="f604" fmla="*/ f497 1 486"/>
              <a:gd name="f605" fmla="*/ f498 1 486"/>
              <a:gd name="f606" fmla="*/ f499 1 675"/>
              <a:gd name="f607" fmla="*/ f500 1 486"/>
              <a:gd name="f608" fmla="*/ f501 1 675"/>
              <a:gd name="f609" fmla="*/ f502 1 486"/>
              <a:gd name="f610" fmla="*/ f503 1 675"/>
              <a:gd name="f611" fmla="*/ f504 1 486"/>
              <a:gd name="f612" fmla="*/ f505 1 675"/>
              <a:gd name="f613" fmla="*/ f506 1 675"/>
              <a:gd name="f614" fmla="*/ f507 1 486"/>
              <a:gd name="f615" fmla="*/ f508 1 675"/>
              <a:gd name="f616" fmla="*/ f509 1 486"/>
              <a:gd name="f617" fmla="*/ f510 1 675"/>
              <a:gd name="f618" fmla="*/ f511 1 486"/>
              <a:gd name="f619" fmla="*/ f512 1 675"/>
              <a:gd name="f620" fmla="*/ f513 1 486"/>
              <a:gd name="f621" fmla="*/ f514 1 486"/>
              <a:gd name="f622" fmla="*/ f515 1 675"/>
              <a:gd name="f623" fmla="*/ f516 1 486"/>
              <a:gd name="f624" fmla="*/ f517 1 675"/>
              <a:gd name="f625" fmla="*/ f518 1 486"/>
              <a:gd name="f626" fmla="*/ f519 1 675"/>
              <a:gd name="f627" fmla="*/ f520 1 486"/>
              <a:gd name="f628" fmla="*/ f521 1 675"/>
              <a:gd name="f629" fmla="*/ f522 1 486"/>
              <a:gd name="f630" fmla="*/ f523 1 486"/>
              <a:gd name="f631" fmla="*/ f524 1 675"/>
              <a:gd name="f632" fmla="*/ f525 1 486"/>
              <a:gd name="f633" fmla="*/ f526 1 675"/>
              <a:gd name="f634" fmla="*/ f527 1 486"/>
              <a:gd name="f635" fmla="*/ f528 1 675"/>
              <a:gd name="f636" fmla="*/ 0 1 f421"/>
              <a:gd name="f637" fmla="*/ f415 1 f421"/>
              <a:gd name="f638" fmla="*/ 0 1 f422"/>
              <a:gd name="f639" fmla="*/ f416 1 f422"/>
              <a:gd name="f640" fmla="*/ f530 1 f421"/>
              <a:gd name="f641" fmla="*/ f531 1 f422"/>
              <a:gd name="f642" fmla="*/ f532 1 f421"/>
              <a:gd name="f643" fmla="*/ f533 1 f422"/>
              <a:gd name="f644" fmla="*/ f534 1 f421"/>
              <a:gd name="f645" fmla="*/ f535 1 f422"/>
              <a:gd name="f646" fmla="*/ f536 1 f421"/>
              <a:gd name="f647" fmla="*/ f537 1 f422"/>
              <a:gd name="f648" fmla="*/ f538 1 f421"/>
              <a:gd name="f649" fmla="*/ f539 1 f422"/>
              <a:gd name="f650" fmla="*/ f540 1 f421"/>
              <a:gd name="f651" fmla="*/ f541 1 f422"/>
              <a:gd name="f652" fmla="*/ f542 1 f421"/>
              <a:gd name="f653" fmla="*/ f543 1 f422"/>
              <a:gd name="f654" fmla="*/ f544 1 f421"/>
              <a:gd name="f655" fmla="*/ f545 1 f422"/>
              <a:gd name="f656" fmla="*/ f546 1 f421"/>
              <a:gd name="f657" fmla="*/ f547 1 f422"/>
              <a:gd name="f658" fmla="*/ f548 1 f421"/>
              <a:gd name="f659" fmla="*/ f549 1 f422"/>
              <a:gd name="f660" fmla="*/ f550 1 f421"/>
              <a:gd name="f661" fmla="*/ f551 1 f422"/>
              <a:gd name="f662" fmla="*/ f552 1 f421"/>
              <a:gd name="f663" fmla="*/ f553 1 f422"/>
              <a:gd name="f664" fmla="*/ f554 1 f421"/>
              <a:gd name="f665" fmla="*/ f555 1 f422"/>
              <a:gd name="f666" fmla="*/ f556 1 f421"/>
              <a:gd name="f667" fmla="*/ f557 1 f422"/>
              <a:gd name="f668" fmla="*/ f558 1 f421"/>
              <a:gd name="f669" fmla="*/ f559 1 f422"/>
              <a:gd name="f670" fmla="*/ f560 1 f422"/>
              <a:gd name="f671" fmla="*/ f561 1 f421"/>
              <a:gd name="f672" fmla="*/ f562 1 f422"/>
              <a:gd name="f673" fmla="*/ f563 1 f421"/>
              <a:gd name="f674" fmla="*/ f564 1 f422"/>
              <a:gd name="f675" fmla="*/ f565 1 f421"/>
              <a:gd name="f676" fmla="*/ f566 1 f422"/>
              <a:gd name="f677" fmla="*/ f567 1 f421"/>
              <a:gd name="f678" fmla="*/ f568 1 f422"/>
              <a:gd name="f679" fmla="*/ f569 1 f421"/>
              <a:gd name="f680" fmla="*/ f570 1 f422"/>
              <a:gd name="f681" fmla="*/ f571 1 f422"/>
              <a:gd name="f682" fmla="*/ f572 1 f421"/>
              <a:gd name="f683" fmla="*/ f573 1 f421"/>
              <a:gd name="f684" fmla="*/ f574 1 f422"/>
              <a:gd name="f685" fmla="*/ f575 1 f421"/>
              <a:gd name="f686" fmla="*/ f576 1 f422"/>
              <a:gd name="f687" fmla="*/ f577 1 f421"/>
              <a:gd name="f688" fmla="*/ f578 1 f422"/>
              <a:gd name="f689" fmla="*/ f579 1 f421"/>
              <a:gd name="f690" fmla="*/ f580 1 f422"/>
              <a:gd name="f691" fmla="*/ f581 1 f421"/>
              <a:gd name="f692" fmla="*/ f582 1 f422"/>
              <a:gd name="f693" fmla="*/ f583 1 f422"/>
              <a:gd name="f694" fmla="*/ f584 1 f421"/>
              <a:gd name="f695" fmla="*/ f585 1 f422"/>
              <a:gd name="f696" fmla="*/ f586 1 f421"/>
              <a:gd name="f697" fmla="*/ f587 1 f422"/>
              <a:gd name="f698" fmla="*/ f588 1 f421"/>
              <a:gd name="f699" fmla="*/ f589 1 f422"/>
              <a:gd name="f700" fmla="*/ f590 1 f421"/>
              <a:gd name="f701" fmla="*/ f591 1 f422"/>
              <a:gd name="f702" fmla="*/ f592 1 f421"/>
              <a:gd name="f703" fmla="*/ f593 1 f422"/>
              <a:gd name="f704" fmla="*/ f594 1 f421"/>
              <a:gd name="f705" fmla="*/ f595 1 f421"/>
              <a:gd name="f706" fmla="*/ f596 1 f422"/>
              <a:gd name="f707" fmla="*/ f597 1 f421"/>
              <a:gd name="f708" fmla="*/ f598 1 f422"/>
              <a:gd name="f709" fmla="*/ f599 1 f421"/>
              <a:gd name="f710" fmla="*/ f600 1 f421"/>
              <a:gd name="f711" fmla="*/ f601 1 f422"/>
              <a:gd name="f712" fmla="*/ f602 1 f421"/>
              <a:gd name="f713" fmla="*/ f603 1 f422"/>
              <a:gd name="f714" fmla="*/ f604 1 f421"/>
              <a:gd name="f715" fmla="*/ f605 1 f421"/>
              <a:gd name="f716" fmla="*/ f606 1 f422"/>
              <a:gd name="f717" fmla="*/ f607 1 f421"/>
              <a:gd name="f718" fmla="*/ f608 1 f422"/>
              <a:gd name="f719" fmla="*/ f609 1 f421"/>
              <a:gd name="f720" fmla="*/ f610 1 f422"/>
              <a:gd name="f721" fmla="*/ f611 1 f421"/>
              <a:gd name="f722" fmla="*/ f612 1 f422"/>
              <a:gd name="f723" fmla="*/ f613 1 f422"/>
              <a:gd name="f724" fmla="*/ f614 1 f421"/>
              <a:gd name="f725" fmla="*/ f615 1 f422"/>
              <a:gd name="f726" fmla="*/ f616 1 f421"/>
              <a:gd name="f727" fmla="*/ f617 1 f422"/>
              <a:gd name="f728" fmla="*/ f618 1 f421"/>
              <a:gd name="f729" fmla="*/ f619 1 f422"/>
              <a:gd name="f730" fmla="*/ f620 1 f421"/>
              <a:gd name="f731" fmla="*/ f621 1 f421"/>
              <a:gd name="f732" fmla="*/ f622 1 f422"/>
              <a:gd name="f733" fmla="*/ f623 1 f421"/>
              <a:gd name="f734" fmla="*/ f624 1 f422"/>
              <a:gd name="f735" fmla="*/ f625 1 f421"/>
              <a:gd name="f736" fmla="*/ f626 1 f422"/>
              <a:gd name="f737" fmla="*/ f627 1 f421"/>
              <a:gd name="f738" fmla="*/ f628 1 f422"/>
              <a:gd name="f739" fmla="*/ f629 1 f421"/>
              <a:gd name="f740" fmla="*/ f630 1 f421"/>
              <a:gd name="f741" fmla="*/ f631 1 f422"/>
              <a:gd name="f742" fmla="*/ f632 1 f421"/>
              <a:gd name="f743" fmla="*/ f633 1 f422"/>
              <a:gd name="f744" fmla="*/ f634 1 f421"/>
              <a:gd name="f745" fmla="*/ f635 1 f422"/>
              <a:gd name="f746" fmla="*/ f636 f412 1"/>
              <a:gd name="f747" fmla="*/ f637 f412 1"/>
              <a:gd name="f748" fmla="*/ f639 f413 1"/>
              <a:gd name="f749" fmla="*/ f638 f413 1"/>
              <a:gd name="f750" fmla="*/ f640 f412 1"/>
              <a:gd name="f751" fmla="*/ f641 f413 1"/>
              <a:gd name="f752" fmla="*/ f642 f412 1"/>
              <a:gd name="f753" fmla="*/ f643 f413 1"/>
              <a:gd name="f754" fmla="*/ f644 f412 1"/>
              <a:gd name="f755" fmla="*/ f645 f413 1"/>
              <a:gd name="f756" fmla="*/ f646 f412 1"/>
              <a:gd name="f757" fmla="*/ f647 f413 1"/>
              <a:gd name="f758" fmla="*/ f648 f412 1"/>
              <a:gd name="f759" fmla="*/ f649 f413 1"/>
              <a:gd name="f760" fmla="*/ f650 f412 1"/>
              <a:gd name="f761" fmla="*/ f651 f413 1"/>
              <a:gd name="f762" fmla="*/ f652 f412 1"/>
              <a:gd name="f763" fmla="*/ f653 f413 1"/>
              <a:gd name="f764" fmla="*/ f654 f412 1"/>
              <a:gd name="f765" fmla="*/ f655 f413 1"/>
              <a:gd name="f766" fmla="*/ f656 f412 1"/>
              <a:gd name="f767" fmla="*/ f657 f413 1"/>
              <a:gd name="f768" fmla="*/ f658 f412 1"/>
              <a:gd name="f769" fmla="*/ f659 f413 1"/>
              <a:gd name="f770" fmla="*/ f660 f412 1"/>
              <a:gd name="f771" fmla="*/ f661 f413 1"/>
              <a:gd name="f772" fmla="*/ f662 f412 1"/>
              <a:gd name="f773" fmla="*/ f663 f413 1"/>
              <a:gd name="f774" fmla="*/ f664 f412 1"/>
              <a:gd name="f775" fmla="*/ f665 f413 1"/>
              <a:gd name="f776" fmla="*/ f666 f412 1"/>
              <a:gd name="f777" fmla="*/ f667 f413 1"/>
              <a:gd name="f778" fmla="*/ f668 f412 1"/>
              <a:gd name="f779" fmla="*/ f669 f413 1"/>
              <a:gd name="f780" fmla="*/ f670 f413 1"/>
              <a:gd name="f781" fmla="*/ f671 f412 1"/>
              <a:gd name="f782" fmla="*/ f672 f413 1"/>
              <a:gd name="f783" fmla="*/ f673 f412 1"/>
              <a:gd name="f784" fmla="*/ f674 f413 1"/>
              <a:gd name="f785" fmla="*/ f675 f412 1"/>
              <a:gd name="f786" fmla="*/ f676 f413 1"/>
              <a:gd name="f787" fmla="*/ f677 f412 1"/>
              <a:gd name="f788" fmla="*/ f678 f413 1"/>
              <a:gd name="f789" fmla="*/ f679 f412 1"/>
              <a:gd name="f790" fmla="*/ f680 f413 1"/>
              <a:gd name="f791" fmla="*/ f681 f413 1"/>
              <a:gd name="f792" fmla="*/ f682 f412 1"/>
              <a:gd name="f793" fmla="*/ f683 f412 1"/>
              <a:gd name="f794" fmla="*/ f684 f413 1"/>
              <a:gd name="f795" fmla="*/ f685 f412 1"/>
              <a:gd name="f796" fmla="*/ f686 f413 1"/>
              <a:gd name="f797" fmla="*/ f687 f412 1"/>
              <a:gd name="f798" fmla="*/ f688 f413 1"/>
              <a:gd name="f799" fmla="*/ f689 f412 1"/>
              <a:gd name="f800" fmla="*/ f690 f413 1"/>
              <a:gd name="f801" fmla="*/ f691 f412 1"/>
              <a:gd name="f802" fmla="*/ f692 f413 1"/>
              <a:gd name="f803" fmla="*/ f693 f413 1"/>
              <a:gd name="f804" fmla="*/ f694 f412 1"/>
              <a:gd name="f805" fmla="*/ f695 f413 1"/>
              <a:gd name="f806" fmla="*/ f696 f412 1"/>
              <a:gd name="f807" fmla="*/ f697 f413 1"/>
              <a:gd name="f808" fmla="*/ f698 f412 1"/>
              <a:gd name="f809" fmla="*/ f699 f413 1"/>
              <a:gd name="f810" fmla="*/ f700 f412 1"/>
              <a:gd name="f811" fmla="*/ f701 f413 1"/>
              <a:gd name="f812" fmla="*/ f702 f412 1"/>
              <a:gd name="f813" fmla="*/ f703 f413 1"/>
              <a:gd name="f814" fmla="*/ f704 f412 1"/>
              <a:gd name="f815" fmla="*/ f705 f412 1"/>
              <a:gd name="f816" fmla="*/ f706 f413 1"/>
              <a:gd name="f817" fmla="*/ f707 f412 1"/>
              <a:gd name="f818" fmla="*/ f708 f413 1"/>
              <a:gd name="f819" fmla="*/ f709 f412 1"/>
              <a:gd name="f820" fmla="*/ f710 f412 1"/>
              <a:gd name="f821" fmla="*/ f711 f413 1"/>
              <a:gd name="f822" fmla="*/ f712 f412 1"/>
              <a:gd name="f823" fmla="*/ f713 f413 1"/>
              <a:gd name="f824" fmla="*/ f714 f412 1"/>
              <a:gd name="f825" fmla="*/ f715 f412 1"/>
              <a:gd name="f826" fmla="*/ f716 f413 1"/>
              <a:gd name="f827" fmla="*/ f717 f412 1"/>
              <a:gd name="f828" fmla="*/ f718 f413 1"/>
              <a:gd name="f829" fmla="*/ f719 f412 1"/>
              <a:gd name="f830" fmla="*/ f720 f413 1"/>
              <a:gd name="f831" fmla="*/ f721 f412 1"/>
              <a:gd name="f832" fmla="*/ f722 f413 1"/>
              <a:gd name="f833" fmla="*/ f723 f413 1"/>
              <a:gd name="f834" fmla="*/ f724 f412 1"/>
              <a:gd name="f835" fmla="*/ f725 f413 1"/>
              <a:gd name="f836" fmla="*/ f726 f412 1"/>
              <a:gd name="f837" fmla="*/ f727 f413 1"/>
              <a:gd name="f838" fmla="*/ f728 f412 1"/>
              <a:gd name="f839" fmla="*/ f729 f413 1"/>
              <a:gd name="f840" fmla="*/ f730 f412 1"/>
              <a:gd name="f841" fmla="*/ f731 f412 1"/>
              <a:gd name="f842" fmla="*/ f732 f413 1"/>
              <a:gd name="f843" fmla="*/ f733 f412 1"/>
              <a:gd name="f844" fmla="*/ f734 f413 1"/>
              <a:gd name="f845" fmla="*/ f735 f412 1"/>
              <a:gd name="f846" fmla="*/ f736 f413 1"/>
              <a:gd name="f847" fmla="*/ f737 f412 1"/>
              <a:gd name="f848" fmla="*/ f738 f413 1"/>
              <a:gd name="f849" fmla="*/ f739 f412 1"/>
              <a:gd name="f850" fmla="*/ f740 f412 1"/>
              <a:gd name="f851" fmla="*/ f741 f413 1"/>
              <a:gd name="f852" fmla="*/ f742 f412 1"/>
              <a:gd name="f853" fmla="*/ f743 f413 1"/>
              <a:gd name="f854" fmla="*/ f744 f412 1"/>
              <a:gd name="f855" fmla="*/ f745 f41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29">
                <a:pos x="f750" y="f751"/>
              </a:cxn>
              <a:cxn ang="f529">
                <a:pos x="f752" y="f753"/>
              </a:cxn>
              <a:cxn ang="f529">
                <a:pos x="f754" y="f755"/>
              </a:cxn>
              <a:cxn ang="f529">
                <a:pos x="f756" y="f757"/>
              </a:cxn>
              <a:cxn ang="f529">
                <a:pos x="f758" y="f759"/>
              </a:cxn>
              <a:cxn ang="f529">
                <a:pos x="f760" y="f761"/>
              </a:cxn>
              <a:cxn ang="f529">
                <a:pos x="f762" y="f763"/>
              </a:cxn>
              <a:cxn ang="f529">
                <a:pos x="f764" y="f765"/>
              </a:cxn>
              <a:cxn ang="f529">
                <a:pos x="f766" y="f767"/>
              </a:cxn>
              <a:cxn ang="f529">
                <a:pos x="f768" y="f769"/>
              </a:cxn>
              <a:cxn ang="f529">
                <a:pos x="f770" y="f771"/>
              </a:cxn>
              <a:cxn ang="f529">
                <a:pos x="f772" y="f773"/>
              </a:cxn>
              <a:cxn ang="f529">
                <a:pos x="f774" y="f775"/>
              </a:cxn>
              <a:cxn ang="f529">
                <a:pos x="f776" y="f777"/>
              </a:cxn>
              <a:cxn ang="f529">
                <a:pos x="f778" y="f779"/>
              </a:cxn>
              <a:cxn ang="f529">
                <a:pos x="f762" y="f780"/>
              </a:cxn>
              <a:cxn ang="f529">
                <a:pos x="f781" y="f782"/>
              </a:cxn>
              <a:cxn ang="f529">
                <a:pos x="f783" y="f784"/>
              </a:cxn>
              <a:cxn ang="f529">
                <a:pos x="f785" y="f786"/>
              </a:cxn>
              <a:cxn ang="f529">
                <a:pos x="f787" y="f788"/>
              </a:cxn>
              <a:cxn ang="f529">
                <a:pos x="f789" y="f790"/>
              </a:cxn>
              <a:cxn ang="f529">
                <a:pos x="f774" y="f791"/>
              </a:cxn>
              <a:cxn ang="f529">
                <a:pos x="f792" y="f779"/>
              </a:cxn>
              <a:cxn ang="f529">
                <a:pos x="f793" y="f794"/>
              </a:cxn>
              <a:cxn ang="f529">
                <a:pos x="f795" y="f796"/>
              </a:cxn>
              <a:cxn ang="f529">
                <a:pos x="f797" y="f798"/>
              </a:cxn>
              <a:cxn ang="f529">
                <a:pos x="f799" y="f800"/>
              </a:cxn>
              <a:cxn ang="f529">
                <a:pos x="f801" y="f802"/>
              </a:cxn>
              <a:cxn ang="f529">
                <a:pos x="f756" y="f803"/>
              </a:cxn>
              <a:cxn ang="f529">
                <a:pos x="f804" y="f805"/>
              </a:cxn>
              <a:cxn ang="f529">
                <a:pos x="f806" y="f807"/>
              </a:cxn>
              <a:cxn ang="f529">
                <a:pos x="f808" y="f809"/>
              </a:cxn>
              <a:cxn ang="f529">
                <a:pos x="f810" y="f811"/>
              </a:cxn>
              <a:cxn ang="f529">
                <a:pos x="f812" y="f813"/>
              </a:cxn>
              <a:cxn ang="f529">
                <a:pos x="f814" y="f802"/>
              </a:cxn>
              <a:cxn ang="f529">
                <a:pos x="f815" y="f816"/>
              </a:cxn>
              <a:cxn ang="f529">
                <a:pos x="f817" y="f818"/>
              </a:cxn>
              <a:cxn ang="f529">
                <a:pos x="f819" y="f788"/>
              </a:cxn>
              <a:cxn ang="f529">
                <a:pos x="f820" y="f821"/>
              </a:cxn>
              <a:cxn ang="f529">
                <a:pos x="f822" y="f823"/>
              </a:cxn>
              <a:cxn ang="f529">
                <a:pos x="f824" y="f807"/>
              </a:cxn>
              <a:cxn ang="f529">
                <a:pos x="f825" y="f826"/>
              </a:cxn>
              <a:cxn ang="f529">
                <a:pos x="f827" y="f828"/>
              </a:cxn>
              <a:cxn ang="f529">
                <a:pos x="f829" y="f830"/>
              </a:cxn>
              <a:cxn ang="f529">
                <a:pos x="f831" y="f832"/>
              </a:cxn>
              <a:cxn ang="f529">
                <a:pos x="f812" y="f833"/>
              </a:cxn>
              <a:cxn ang="f529">
                <a:pos x="f834" y="f835"/>
              </a:cxn>
              <a:cxn ang="f529">
                <a:pos x="f836" y="f837"/>
              </a:cxn>
              <a:cxn ang="f529">
                <a:pos x="f838" y="f839"/>
              </a:cxn>
              <a:cxn ang="f529">
                <a:pos x="f840" y="f791"/>
              </a:cxn>
              <a:cxn ang="f529">
                <a:pos x="f841" y="f842"/>
              </a:cxn>
              <a:cxn ang="f529">
                <a:pos x="f843" y="f844"/>
              </a:cxn>
              <a:cxn ang="f529">
                <a:pos x="f845" y="f846"/>
              </a:cxn>
              <a:cxn ang="f529">
                <a:pos x="f847" y="f848"/>
              </a:cxn>
              <a:cxn ang="f529">
                <a:pos x="f849" y="f763"/>
              </a:cxn>
              <a:cxn ang="f529">
                <a:pos x="f850" y="f851"/>
              </a:cxn>
              <a:cxn ang="f529">
                <a:pos x="f852" y="f853"/>
              </a:cxn>
              <a:cxn ang="f529">
                <a:pos x="f854" y="f855"/>
              </a:cxn>
            </a:cxnLst>
            <a:rect l="f746" t="f749" r="f747" b="f748"/>
            <a:pathLst>
              <a:path w="486" h="675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23"/>
                  <a:pt x="f24" y="f25"/>
                  <a:pt x="f26" y="f27"/>
                </a:cubicBezTo>
                <a:cubicBezTo>
                  <a:pt x="f28" y="f29"/>
                  <a:pt x="f30" y="f31"/>
                  <a:pt x="f32" y="f33"/>
                </a:cubicBezTo>
                <a:cubicBezTo>
                  <a:pt x="f34" y="f35"/>
                  <a:pt x="f36" y="f37"/>
                  <a:pt x="f17" y="f38"/>
                </a:cubicBezTo>
                <a:cubicBezTo>
                  <a:pt x="f39" y="f40"/>
                  <a:pt x="f41" y="f7"/>
                  <a:pt x="f42" y="f43"/>
                </a:cubicBezTo>
                <a:cubicBezTo>
                  <a:pt x="f44" y="f45"/>
                  <a:pt x="f46" y="f47"/>
                  <a:pt x="f48" y="f38"/>
                </a:cubicBezTo>
                <a:cubicBezTo>
                  <a:pt x="f13" y="f49"/>
                  <a:pt x="f50" y="f51"/>
                  <a:pt x="f52" y="f53"/>
                </a:cubicBezTo>
                <a:cubicBezTo>
                  <a:pt x="f54" y="f55"/>
                  <a:pt x="f56" y="f57"/>
                  <a:pt x="f58" y="f59"/>
                </a:cubicBezTo>
                <a:cubicBezTo>
                  <a:pt x="f60" y="f61"/>
                  <a:pt x="f62" y="f20"/>
                  <a:pt x="f63" y="f64"/>
                </a:cubicBezTo>
                <a:cubicBezTo>
                  <a:pt x="f63" y="f65"/>
                  <a:pt x="f66" y="f67"/>
                  <a:pt x="f66" y="f10"/>
                </a:cubicBezTo>
                <a:cubicBezTo>
                  <a:pt x="f68" y="f69"/>
                  <a:pt x="f68" y="f9"/>
                  <a:pt x="f70" y="f71"/>
                </a:cubicBezTo>
                <a:cubicBezTo>
                  <a:pt x="f72" y="f73"/>
                  <a:pt x="f74" y="f75"/>
                  <a:pt x="f76" y="f12"/>
                </a:cubicBezTo>
                <a:cubicBezTo>
                  <a:pt x="f77" y="f78"/>
                  <a:pt x="f79" y="f80"/>
                  <a:pt x="f81" y="f80"/>
                </a:cubicBezTo>
                <a:cubicBezTo>
                  <a:pt x="f82" y="f80"/>
                  <a:pt x="f83" y="f60"/>
                  <a:pt x="f84" y="f85"/>
                </a:cubicBezTo>
                <a:cubicBezTo>
                  <a:pt x="f86" y="f87"/>
                  <a:pt x="f88" y="f89"/>
                  <a:pt x="f90" y="f91"/>
                </a:cubicBezTo>
                <a:cubicBezTo>
                  <a:pt x="f92" y="f80"/>
                  <a:pt x="f92" y="f93"/>
                  <a:pt x="f90" y="f94"/>
                </a:cubicBezTo>
                <a:cubicBezTo>
                  <a:pt x="f88" y="f95"/>
                  <a:pt x="f86" y="f10"/>
                  <a:pt x="f84" y="f64"/>
                </a:cubicBezTo>
                <a:cubicBezTo>
                  <a:pt x="f96" y="f12"/>
                  <a:pt x="f97" y="f12"/>
                  <a:pt x="f98" y="f99"/>
                </a:cubicBezTo>
                <a:cubicBezTo>
                  <a:pt x="f100" y="f93"/>
                  <a:pt x="f101" y="f94"/>
                  <a:pt x="f102" y="f69"/>
                </a:cubicBezTo>
                <a:cubicBezTo>
                  <a:pt x="f103" y="f9"/>
                  <a:pt x="f104" y="f71"/>
                  <a:pt x="f105" y="f106"/>
                </a:cubicBezTo>
                <a:cubicBezTo>
                  <a:pt x="f107" y="f108"/>
                  <a:pt x="f72" y="f71"/>
                  <a:pt x="f109" y="f71"/>
                </a:cubicBezTo>
                <a:cubicBezTo>
                  <a:pt x="f110" y="f111"/>
                  <a:pt x="f112" y="f62"/>
                  <a:pt x="f92" y="f70"/>
                </a:cubicBezTo>
                <a:cubicBezTo>
                  <a:pt x="f113" y="f114"/>
                  <a:pt x="f115" y="f116"/>
                  <a:pt x="f117" y="f118"/>
                </a:cubicBezTo>
                <a:cubicBezTo>
                  <a:pt x="f119" y="f120"/>
                  <a:pt x="f121" y="f116"/>
                  <a:pt x="f122" y="f123"/>
                </a:cubicBezTo>
                <a:cubicBezTo>
                  <a:pt x="f5" y="f124"/>
                  <a:pt x="f125" y="f126"/>
                  <a:pt x="f127" y="f128"/>
                </a:cubicBezTo>
                <a:cubicBezTo>
                  <a:pt x="f129" y="f130"/>
                  <a:pt x="f131" y="f128"/>
                  <a:pt x="f115" y="f132"/>
                </a:cubicBezTo>
                <a:cubicBezTo>
                  <a:pt x="f133" y="f123"/>
                  <a:pt x="f134" y="f116"/>
                  <a:pt x="f135" y="f136"/>
                </a:cubicBezTo>
                <a:cubicBezTo>
                  <a:pt x="f137" y="f138"/>
                  <a:pt x="f139" y="f71"/>
                  <a:pt x="f140" y="f141"/>
                </a:cubicBezTo>
                <a:cubicBezTo>
                  <a:pt x="f142" y="f62"/>
                  <a:pt x="f123" y="f62"/>
                  <a:pt x="f102" y="f143"/>
                </a:cubicBezTo>
                <a:cubicBezTo>
                  <a:pt x="f72" y="f138"/>
                  <a:pt x="f144" y="f145"/>
                  <a:pt x="f146" y="f147"/>
                </a:cubicBezTo>
                <a:cubicBezTo>
                  <a:pt x="f148" y="f149"/>
                  <a:pt x="f150" y="f116"/>
                  <a:pt x="f151" y="f152"/>
                </a:cubicBezTo>
                <a:cubicBezTo>
                  <a:pt x="f83" y="f153"/>
                  <a:pt x="f154" y="f155"/>
                  <a:pt x="f156" y="f155"/>
                </a:cubicBezTo>
                <a:cubicBezTo>
                  <a:pt x="f90" y="f157"/>
                  <a:pt x="f158" y="f101"/>
                  <a:pt x="f159" y="f128"/>
                </a:cubicBezTo>
                <a:cubicBezTo>
                  <a:pt x="f160" y="f74"/>
                  <a:pt x="f161" y="f162"/>
                  <a:pt x="f163" y="f100"/>
                </a:cubicBezTo>
                <a:cubicBezTo>
                  <a:pt x="f164" y="f165"/>
                  <a:pt x="f154" y="f166"/>
                  <a:pt x="f167" y="f168"/>
                </a:cubicBezTo>
                <a:cubicBezTo>
                  <a:pt x="f169" y="f101"/>
                  <a:pt x="f112" y="f153"/>
                  <a:pt x="f170" y="f171"/>
                </a:cubicBezTo>
                <a:cubicBezTo>
                  <a:pt x="f172" y="f118"/>
                  <a:pt x="f173" y="f174"/>
                  <a:pt x="f142" y="f175"/>
                </a:cubicBezTo>
                <a:cubicBezTo>
                  <a:pt x="f124" y="f174"/>
                  <a:pt x="f176" y="f177"/>
                  <a:pt x="f144" y="f63"/>
                </a:cubicBezTo>
                <a:cubicBezTo>
                  <a:pt x="f76" y="f178"/>
                  <a:pt x="f179" y="f180"/>
                  <a:pt x="f181" y="f139"/>
                </a:cubicBezTo>
                <a:cubicBezTo>
                  <a:pt x="f182" y="f183"/>
                  <a:pt x="f184" y="f185"/>
                  <a:pt x="f113" y="f186"/>
                </a:cubicBezTo>
                <a:cubicBezTo>
                  <a:pt x="f115" y="f187"/>
                  <a:pt x="f131" y="f81"/>
                  <a:pt x="f188" y="f137"/>
                </a:cubicBezTo>
                <a:cubicBezTo>
                  <a:pt x="f189" y="f96"/>
                  <a:pt x="f190" y="f169"/>
                  <a:pt x="f191" y="f169"/>
                </a:cubicBezTo>
                <a:cubicBezTo>
                  <a:pt x="f192" y="f193"/>
                  <a:pt x="f88" y="f194"/>
                  <a:pt x="f182" y="f195"/>
                </a:cubicBezTo>
                <a:cubicBezTo>
                  <a:pt x="f196" y="f187"/>
                  <a:pt x="f86" y="f197"/>
                  <a:pt x="f198" y="f199"/>
                </a:cubicBezTo>
                <a:cubicBezTo>
                  <a:pt x="f200" y="f144"/>
                  <a:pt x="f201" y="f103"/>
                  <a:pt x="f171" y="f149"/>
                </a:cubicBezTo>
                <a:cubicBezTo>
                  <a:pt x="f123" y="f149"/>
                  <a:pt x="f202" y="f149"/>
                  <a:pt x="f102" y="f177"/>
                </a:cubicBezTo>
                <a:cubicBezTo>
                  <a:pt x="f203" y="f63"/>
                  <a:pt x="f107" y="f66"/>
                  <a:pt x="f202" y="f68"/>
                </a:cubicBezTo>
                <a:cubicBezTo>
                  <a:pt x="f204" y="f202"/>
                  <a:pt x="f139" y="f205"/>
                  <a:pt x="f206" y="f207"/>
                </a:cubicBezTo>
                <a:cubicBezTo>
                  <a:pt x="f200" y="f110"/>
                  <a:pt x="f170" y="f77"/>
                  <a:pt x="f208" y="f209"/>
                </a:cubicBezTo>
                <a:cubicBezTo>
                  <a:pt x="f210" y="f150"/>
                  <a:pt x="f193" y="f81"/>
                  <a:pt x="f211" y="f212"/>
                </a:cubicBezTo>
                <a:cubicBezTo>
                  <a:pt x="f213" y="f151"/>
                  <a:pt x="f208" y="f96"/>
                  <a:pt x="f195" y="f112"/>
                </a:cubicBezTo>
                <a:cubicBezTo>
                  <a:pt x="f214" y="f215"/>
                  <a:pt x="f216" y="f137"/>
                  <a:pt x="f150" y="f217"/>
                </a:cubicBezTo>
                <a:cubicBezTo>
                  <a:pt x="f218" y="f219"/>
                  <a:pt x="f206" y="f220"/>
                  <a:pt x="f77" y="f221"/>
                </a:cubicBezTo>
                <a:cubicBezTo>
                  <a:pt x="f222" y="f223"/>
                  <a:pt x="f224" y="f153"/>
                  <a:pt x="f157" y="f103"/>
                </a:cubicBezTo>
                <a:cubicBezTo>
                  <a:pt x="f153" y="f225"/>
                  <a:pt x="f72" y="f116"/>
                  <a:pt x="f152" y="f105"/>
                </a:cubicBezTo>
                <a:cubicBezTo>
                  <a:pt x="f152" y="f105"/>
                  <a:pt x="f226" y="f105"/>
                  <a:pt x="f123" y="f114"/>
                </a:cubicBezTo>
                <a:cubicBezTo>
                  <a:pt x="f226" y="f104"/>
                  <a:pt x="f152" y="f103"/>
                  <a:pt x="f142" y="f227"/>
                </a:cubicBezTo>
                <a:cubicBezTo>
                  <a:pt x="f228" y="f229"/>
                  <a:pt x="f230" y="f98"/>
                  <a:pt x="f209" y="f231"/>
                </a:cubicBezTo>
                <a:cubicBezTo>
                  <a:pt x="f216" y="f232"/>
                  <a:pt x="f81" y="f88"/>
                  <a:pt x="f233" y="f161"/>
                </a:cubicBezTo>
                <a:cubicBezTo>
                  <a:pt x="f96" y="f134"/>
                  <a:pt x="f210" y="f234"/>
                  <a:pt x="f235" y="f236"/>
                </a:cubicBezTo>
                <a:cubicBezTo>
                  <a:pt x="f137" y="f237"/>
                  <a:pt x="f81" y="f117"/>
                  <a:pt x="f206" y="f238"/>
                </a:cubicBezTo>
                <a:cubicBezTo>
                  <a:pt x="f98" y="f189"/>
                  <a:pt x="f110" y="f133"/>
                  <a:pt x="f98" y="f239"/>
                </a:cubicBezTo>
                <a:cubicBezTo>
                  <a:pt x="f240" y="f182"/>
                  <a:pt x="f186" y="f241"/>
                  <a:pt x="f172" y="f233"/>
                </a:cubicBezTo>
                <a:cubicBezTo>
                  <a:pt x="f199" y="f197"/>
                  <a:pt x="f74" y="f146"/>
                  <a:pt x="f142" y="f171"/>
                </a:cubicBezTo>
                <a:cubicBezTo>
                  <a:pt x="f171" y="f107"/>
                  <a:pt x="f203" y="f227"/>
                  <a:pt x="f104" y="f114"/>
                </a:cubicBezTo>
                <a:cubicBezTo>
                  <a:pt x="f225" y="f104"/>
                  <a:pt x="f225" y="f225"/>
                  <a:pt x="f225" y="f103"/>
                </a:cubicBezTo>
                <a:cubicBezTo>
                  <a:pt x="f132" y="f180"/>
                  <a:pt x="f205" y="f242"/>
                  <a:pt x="f204" y="f195"/>
                </a:cubicBezTo>
                <a:cubicBezTo>
                  <a:pt x="f74" y="f151"/>
                  <a:pt x="f228" y="f211"/>
                  <a:pt x="f243" y="f244"/>
                </a:cubicBezTo>
                <a:cubicBezTo>
                  <a:pt x="f221" y="f245"/>
                  <a:pt x="f246" y="f88"/>
                  <a:pt x="f243" y="f90"/>
                </a:cubicBezTo>
                <a:cubicBezTo>
                  <a:pt x="f228" y="f158"/>
                  <a:pt x="f130" y="f158"/>
                  <a:pt x="f180" y="f247"/>
                </a:cubicBezTo>
                <a:cubicBezTo>
                  <a:pt x="f248" y="f163"/>
                  <a:pt x="f109" y="f249"/>
                  <a:pt x="f250" y="f154"/>
                </a:cubicBezTo>
                <a:cubicBezTo>
                  <a:pt x="f223" y="f231"/>
                  <a:pt x="f251" y="f252"/>
                  <a:pt x="f229" y="f214"/>
                </a:cubicBezTo>
                <a:cubicBezTo>
                  <a:pt x="f250" y="f253"/>
                  <a:pt x="f157" y="f204"/>
                  <a:pt x="f107" y="f254"/>
                </a:cubicBezTo>
                <a:cubicBezTo>
                  <a:pt x="f178" y="f255"/>
                  <a:pt x="f227" y="f226"/>
                  <a:pt x="f103" y="f256"/>
                </a:cubicBezTo>
                <a:cubicBezTo>
                  <a:pt x="f225" y="f123"/>
                  <a:pt x="f104" y="f123"/>
                  <a:pt x="f116" y="f107"/>
                </a:cubicBezTo>
                <a:cubicBezTo>
                  <a:pt x="f123" y="f257"/>
                  <a:pt x="f142" y="f221"/>
                  <a:pt x="f72" y="f240"/>
                </a:cubicBezTo>
                <a:cubicBezTo>
                  <a:pt x="f254" y="f137"/>
                  <a:pt x="f254" y="f167"/>
                  <a:pt x="f142" y="f258"/>
                </a:cubicBezTo>
                <a:cubicBezTo>
                  <a:pt x="f255" y="f191"/>
                  <a:pt x="f142" y="f259"/>
                  <a:pt x="f155" y="f260"/>
                </a:cubicBezTo>
                <a:cubicBezTo>
                  <a:pt x="f261" y="f262"/>
                  <a:pt x="f153" y="f5"/>
                  <a:pt x="f103" y="f263"/>
                </a:cubicBezTo>
                <a:cubicBezTo>
                  <a:pt x="f118" y="f122"/>
                  <a:pt x="f63" y="f264"/>
                  <a:pt x="f265" y="f266"/>
                </a:cubicBezTo>
                <a:cubicBezTo>
                  <a:pt x="f267" y="f268"/>
                  <a:pt x="f269" y="f270"/>
                  <a:pt x="f177" y="f238"/>
                </a:cubicBezTo>
                <a:cubicBezTo>
                  <a:pt x="f66" y="f271"/>
                  <a:pt x="f120" y="f272"/>
                  <a:pt x="f273" y="f115"/>
                </a:cubicBezTo>
                <a:cubicBezTo>
                  <a:pt x="f225" y="f274"/>
                  <a:pt x="f202" y="f275"/>
                  <a:pt x="f123" y="f247"/>
                </a:cubicBezTo>
                <a:cubicBezTo>
                  <a:pt x="f72" y="f276"/>
                  <a:pt x="f152" y="f165"/>
                  <a:pt x="f120" y="f202"/>
                </a:cubicBezTo>
                <a:cubicBezTo>
                  <a:pt x="f70" y="f203"/>
                  <a:pt x="f68" y="f227"/>
                  <a:pt x="f66" y="f225"/>
                </a:cubicBezTo>
                <a:cubicBezTo>
                  <a:pt x="f68" y="f153"/>
                  <a:pt x="f136" y="f128"/>
                  <a:pt x="f120" y="f100"/>
                </a:cubicBezTo>
                <a:cubicBezTo>
                  <a:pt x="f68" y="f183"/>
                  <a:pt x="f177" y="f214"/>
                  <a:pt x="f147" y="f194"/>
                </a:cubicBezTo>
                <a:cubicBezTo>
                  <a:pt x="f267" y="f198"/>
                  <a:pt x="f145" y="f181"/>
                  <a:pt x="f147" y="f88"/>
                </a:cubicBezTo>
                <a:cubicBezTo>
                  <a:pt x="f265" y="f184"/>
                  <a:pt x="f269" y="f275"/>
                  <a:pt x="f141" y="f277"/>
                </a:cubicBezTo>
                <a:cubicBezTo>
                  <a:pt x="f69" y="f113"/>
                  <a:pt x="f64" y="f278"/>
                  <a:pt x="f94" y="f279"/>
                </a:cubicBezTo>
                <a:cubicBezTo>
                  <a:pt x="f93" y="f192"/>
                  <a:pt x="f93" y="f182"/>
                  <a:pt x="f280" y="f281"/>
                </a:cubicBezTo>
                <a:cubicBezTo>
                  <a:pt x="f175" y="f282"/>
                  <a:pt x="f175" y="f97"/>
                  <a:pt x="f149" y="f110"/>
                </a:cubicBezTo>
                <a:cubicBezTo>
                  <a:pt x="f70" y="f283"/>
                  <a:pt x="f68" y="f132"/>
                  <a:pt x="f147" y="f116"/>
                </a:cubicBezTo>
                <a:cubicBezTo>
                  <a:pt x="f147" y="f105"/>
                  <a:pt x="f147" y="f114"/>
                  <a:pt x="f269" y="f118"/>
                </a:cubicBezTo>
                <a:cubicBezTo>
                  <a:pt x="f267" y="f118"/>
                  <a:pt x="f145" y="f273"/>
                  <a:pt x="f138" y="f273"/>
                </a:cubicBezTo>
                <a:cubicBezTo>
                  <a:pt x="f62" y="f123"/>
                  <a:pt x="f71" y="f155"/>
                  <a:pt x="f111" y="f229"/>
                </a:cubicBezTo>
                <a:cubicBezTo>
                  <a:pt x="f284" y="f139"/>
                  <a:pt x="f94" y="f285"/>
                  <a:pt x="f65" y="f286"/>
                </a:cubicBezTo>
                <a:cubicBezTo>
                  <a:pt x="f95" y="f169"/>
                  <a:pt x="f287" y="f241"/>
                  <a:pt x="f284" y="f288"/>
                </a:cubicBezTo>
                <a:cubicBezTo>
                  <a:pt x="f289" y="f187"/>
                  <a:pt x="f289" y="f168"/>
                  <a:pt x="f106" y="f104"/>
                </a:cubicBezTo>
                <a:cubicBezTo>
                  <a:pt x="f71" y="f227"/>
                  <a:pt x="f69" y="f107"/>
                  <a:pt x="f111" y="f256"/>
                </a:cubicBezTo>
                <a:cubicBezTo>
                  <a:pt x="f65" y="f152"/>
                  <a:pt x="f64" y="f254"/>
                  <a:pt x="f290" y="f157"/>
                </a:cubicBezTo>
                <a:cubicBezTo>
                  <a:pt x="f291" y="f221"/>
                  <a:pt x="f292" y="f293"/>
                  <a:pt x="f294" y="f295"/>
                </a:cubicBezTo>
                <a:cubicBezTo>
                  <a:pt x="f296" y="f92"/>
                  <a:pt x="f297" y="f113"/>
                  <a:pt x="f91" y="f115"/>
                </a:cubicBezTo>
                <a:cubicBezTo>
                  <a:pt x="f298" y="f299"/>
                  <a:pt x="f60" y="f300"/>
                  <a:pt x="f301" y="f119"/>
                </a:cubicBezTo>
                <a:cubicBezTo>
                  <a:pt x="f87" y="f302"/>
                  <a:pt x="f303" y="f304"/>
                  <a:pt x="f305" y="f306"/>
                </a:cubicBezTo>
                <a:cubicBezTo>
                  <a:pt x="f307" y="f308"/>
                  <a:pt x="f309" y="f237"/>
                  <a:pt x="f16" y="f236"/>
                </a:cubicBezTo>
                <a:cubicBezTo>
                  <a:pt x="f310" y="f311"/>
                  <a:pt x="f312" y="f90"/>
                  <a:pt x="f313" y="f314"/>
                </a:cubicBezTo>
                <a:cubicBezTo>
                  <a:pt x="f294" y="f150"/>
                  <a:pt x="f301" y="f283"/>
                  <a:pt x="f64" y="f202"/>
                </a:cubicBezTo>
                <a:cubicBezTo>
                  <a:pt x="f287" y="f107"/>
                  <a:pt x="f287" y="f203"/>
                  <a:pt x="f64" y="f102"/>
                </a:cubicBezTo>
                <a:cubicBezTo>
                  <a:pt x="f94" y="f123"/>
                  <a:pt x="f315" y="f152"/>
                  <a:pt x="f99" y="f153"/>
                </a:cubicBezTo>
                <a:cubicBezTo>
                  <a:pt x="f316" y="f130"/>
                  <a:pt x="f312" y="f317"/>
                  <a:pt x="f318" y="f79"/>
                </a:cubicBezTo>
                <a:cubicBezTo>
                  <a:pt x="f319" y="f97"/>
                  <a:pt x="f320" y="f233"/>
                  <a:pt x="f318" y="f231"/>
                </a:cubicBezTo>
                <a:cubicBezTo>
                  <a:pt x="f305" y="f169"/>
                  <a:pt x="f321" y="f154"/>
                  <a:pt x="f322" y="f181"/>
                </a:cubicBezTo>
                <a:cubicBezTo>
                  <a:pt x="f16" y="f156"/>
                  <a:pt x="f18" y="f196"/>
                  <a:pt x="f323" y="f86"/>
                </a:cubicBezTo>
                <a:cubicBezTo>
                  <a:pt x="f324" y="f84"/>
                  <a:pt x="f325" y="f211"/>
                  <a:pt x="f323" y="f194"/>
                </a:cubicBezTo>
                <a:cubicBezTo>
                  <a:pt x="f309" y="f137"/>
                  <a:pt x="f326" y="f214"/>
                  <a:pt x="f322" y="f219"/>
                </a:cubicBezTo>
                <a:cubicBezTo>
                  <a:pt x="f313" y="f228"/>
                  <a:pt x="f327" y="f254"/>
                  <a:pt x="f10" y="f70"/>
                </a:cubicBezTo>
                <a:cubicBezTo>
                  <a:pt x="f65" y="f136"/>
                  <a:pt x="f290" y="f118"/>
                  <a:pt x="f289" y="f116"/>
                </a:cubicBezTo>
                <a:cubicBezTo>
                  <a:pt x="f93" y="f225"/>
                  <a:pt x="f328" y="f227"/>
                  <a:pt x="f298" y="f203"/>
                </a:cubicBezTo>
                <a:cubicBezTo>
                  <a:pt x="f321" y="f126"/>
                  <a:pt x="f329" y="f207"/>
                  <a:pt x="f22" y="f293"/>
                </a:cubicBezTo>
                <a:cubicBezTo>
                  <a:pt x="f330" y="f235"/>
                  <a:pt x="f331" y="f198"/>
                  <a:pt x="f332" y="f281"/>
                </a:cubicBezTo>
                <a:cubicBezTo>
                  <a:pt x="f333" y="f92"/>
                  <a:pt x="f26" y="f113"/>
                  <a:pt x="f334" y="f191"/>
                </a:cubicBezTo>
                <a:cubicBezTo>
                  <a:pt x="f335" y="f275"/>
                  <a:pt x="f336" y="f92"/>
                  <a:pt x="f337" y="f163"/>
                </a:cubicBezTo>
                <a:cubicBezTo>
                  <a:pt x="f338" y="f164"/>
                  <a:pt x="f339" y="f154"/>
                  <a:pt x="f340" y="f241"/>
                </a:cubicBezTo>
                <a:cubicBezTo>
                  <a:pt x="f341" y="f83"/>
                  <a:pt x="f342" y="f208"/>
                  <a:pt x="f343" y="f217"/>
                </a:cubicBezTo>
                <a:cubicBezTo>
                  <a:pt x="f344" y="f165"/>
                  <a:pt x="f345" y="f124"/>
                  <a:pt x="f346" y="f68"/>
                </a:cubicBezTo>
                <a:cubicBezTo>
                  <a:pt x="f93" y="f70"/>
                  <a:pt x="f328" y="f120"/>
                  <a:pt x="f80" y="f136"/>
                </a:cubicBezTo>
                <a:cubicBezTo>
                  <a:pt x="f14" y="f203"/>
                  <a:pt x="f18" y="f132"/>
                  <a:pt x="f20" y="f224"/>
                </a:cubicBezTo>
                <a:cubicBezTo>
                  <a:pt x="f347" y="f243"/>
                  <a:pt x="f348" y="f317"/>
                  <a:pt x="f332" y="f172"/>
                </a:cubicBezTo>
                <a:cubicBezTo>
                  <a:pt x="f24" y="f186"/>
                  <a:pt x="f342" y="f79"/>
                  <a:pt x="f349" y="f216"/>
                </a:cubicBezTo>
                <a:cubicBezTo>
                  <a:pt x="f350" y="f150"/>
                  <a:pt x="f351" y="f187"/>
                  <a:pt x="f340" y="f77"/>
                </a:cubicBezTo>
                <a:cubicBezTo>
                  <a:pt x="f352" y="f110"/>
                  <a:pt x="f353" y="f148"/>
                  <a:pt x="f334" y="f199"/>
                </a:cubicBezTo>
                <a:cubicBezTo>
                  <a:pt x="f354" y="f246"/>
                  <a:pt x="f350" y="f221"/>
                  <a:pt x="f355" y="f356"/>
                </a:cubicBezTo>
                <a:cubicBezTo>
                  <a:pt x="f342" y="f357"/>
                  <a:pt x="f347" y="f283"/>
                  <a:pt x="f358" y="f251"/>
                </a:cubicBezTo>
                <a:cubicBezTo>
                  <a:pt x="f359" y="f152"/>
                  <a:pt x="f360" y="f136"/>
                  <a:pt x="f64" y="f174"/>
                </a:cubicBezTo>
                <a:cubicBezTo>
                  <a:pt x="f287" y="f174"/>
                  <a:pt x="f65" y="f175"/>
                  <a:pt x="f111" y="f269"/>
                </a:cubicBezTo>
                <a:cubicBezTo>
                  <a:pt x="f327" y="f147"/>
                  <a:pt x="f310" y="f149"/>
                  <a:pt x="f58" y="f105"/>
                </a:cubicBezTo>
                <a:cubicBezTo>
                  <a:pt x="f20" y="f202"/>
                  <a:pt x="f361" y="f157"/>
                  <a:pt x="f353" y="f257"/>
                </a:cubicBezTo>
                <a:cubicBezTo>
                  <a:pt x="f362" y="f204"/>
                  <a:pt x="f363" y="f243"/>
                  <a:pt x="f364" y="f230"/>
                </a:cubicBezTo>
                <a:cubicBezTo>
                  <a:pt x="f365" y="f185"/>
                  <a:pt x="f366" y="f79"/>
                  <a:pt x="f15" y="f187"/>
                </a:cubicBezTo>
                <a:cubicBezTo>
                  <a:pt x="f367" y="f209"/>
                  <a:pt x="f32" y="f172"/>
                  <a:pt x="f368" y="f207"/>
                </a:cubicBezTo>
                <a:cubicBezTo>
                  <a:pt x="f369" y="f243"/>
                  <a:pt x="f370" y="f283"/>
                  <a:pt x="f371" y="f2"/>
                </a:cubicBezTo>
                <a:cubicBezTo>
                  <a:pt x="f372" y="f74"/>
                  <a:pt x="f373" y="f146"/>
                  <a:pt x="f374" y="f205"/>
                </a:cubicBezTo>
                <a:cubicBezTo>
                  <a:pt x="f332" y="f203"/>
                  <a:pt x="f11" y="f174"/>
                  <a:pt x="f75" y="f375"/>
                </a:cubicBezTo>
                <a:cubicBezTo>
                  <a:pt x="f376" y="f375"/>
                  <a:pt x="f376" y="f143"/>
                  <a:pt x="f93" y="f8"/>
                </a:cubicBezTo>
                <a:cubicBezTo>
                  <a:pt x="f91" y="f8"/>
                  <a:pt x="f296" y="f62"/>
                  <a:pt x="f321" y="f143"/>
                </a:cubicBezTo>
                <a:cubicBezTo>
                  <a:pt x="f58" y="f138"/>
                  <a:pt x="f325" y="f175"/>
                  <a:pt x="f333" y="f149"/>
                </a:cubicBezTo>
                <a:cubicBezTo>
                  <a:pt x="f26" y="f68"/>
                  <a:pt x="f13" y="f116"/>
                  <a:pt x="f351" y="f171"/>
                </a:cubicBezTo>
                <a:cubicBezTo>
                  <a:pt x="f377" y="f142"/>
                  <a:pt x="f378" y="f124"/>
                  <a:pt x="f336" y="f140"/>
                </a:cubicBezTo>
                <a:cubicBezTo>
                  <a:pt x="f379" y="f155"/>
                  <a:pt x="f364" y="f142"/>
                  <a:pt x="f380" y="f203"/>
                </a:cubicBezTo>
                <a:cubicBezTo>
                  <a:pt x="f381" y="f118"/>
                  <a:pt x="f382" y="f177"/>
                  <a:pt x="f338" y="f63"/>
                </a:cubicBezTo>
                <a:cubicBezTo>
                  <a:pt x="f383" y="f136"/>
                  <a:pt x="f384" y="f177"/>
                  <a:pt x="f50" y="f269"/>
                </a:cubicBezTo>
                <a:cubicBezTo>
                  <a:pt x="f359" y="f106"/>
                  <a:pt x="f316" y="f9"/>
                  <a:pt x="f95" y="f141"/>
                </a:cubicBezTo>
                <a:cubicBezTo>
                  <a:pt x="f67" y="f385"/>
                  <a:pt x="f67" y="f106"/>
                  <a:pt x="f67" y="f108"/>
                </a:cubicBezTo>
                <a:cubicBezTo>
                  <a:pt x="f99" y="f69"/>
                  <a:pt x="f316" y="f65"/>
                  <a:pt x="f345" y="f284"/>
                </a:cubicBezTo>
                <a:cubicBezTo>
                  <a:pt x="f54" y="f289"/>
                  <a:pt x="f386" y="f94"/>
                  <a:pt x="f339" y="f287"/>
                </a:cubicBezTo>
                <a:cubicBezTo>
                  <a:pt x="f48" y="f67"/>
                  <a:pt x="f387" y="f106"/>
                  <a:pt x="f388" y="f174"/>
                </a:cubicBezTo>
                <a:cubicBezTo>
                  <a:pt x="f389" y="f273"/>
                  <a:pt x="f368" y="f273"/>
                  <a:pt x="f390" y="f149"/>
                </a:cubicBezTo>
                <a:cubicBezTo>
                  <a:pt x="f391" y="f269"/>
                  <a:pt x="f6" y="f71"/>
                  <a:pt x="f392" y="f64"/>
                </a:cubicBezTo>
                <a:cubicBezTo>
                  <a:pt x="f17" y="f346"/>
                  <a:pt x="f393" y="f376"/>
                  <a:pt x="f42" y="f346"/>
                </a:cubicBezTo>
                <a:cubicBezTo>
                  <a:pt x="f394" y="f287"/>
                  <a:pt x="f395" y="f284"/>
                  <a:pt x="f396" y="f94"/>
                </a:cubicBezTo>
                <a:cubicBezTo>
                  <a:pt x="f397" y="f93"/>
                  <a:pt x="f11" y="f376"/>
                  <a:pt x="f327" y="f284"/>
                </a:cubicBezTo>
                <a:cubicBezTo>
                  <a:pt x="f75" y="f287"/>
                  <a:pt x="f290" y="f111"/>
                  <a:pt x="f71" y="f69"/>
                </a:cubicBezTo>
                <a:cubicBezTo>
                  <a:pt x="f111" y="f67"/>
                  <a:pt x="f287" y="f287"/>
                  <a:pt x="f280" y="f290"/>
                </a:cubicBezTo>
                <a:cubicBezTo>
                  <a:pt x="f398" y="f60"/>
                  <a:pt x="f320" y="f399"/>
                  <a:pt x="f325" y="f400"/>
                </a:cubicBezTo>
                <a:cubicBezTo>
                  <a:pt x="f401" y="f296"/>
                  <a:pt x="f331" y="f360"/>
                  <a:pt x="f402" y="f89"/>
                </a:cubicBezTo>
                <a:cubicBezTo>
                  <a:pt x="f403" y="f398"/>
                  <a:pt x="f404" y="f399"/>
                  <a:pt x="f353" y="f87"/>
                </a:cubicBezTo>
                <a:cubicBezTo>
                  <a:pt x="f352" y="f360"/>
                  <a:pt x="f405" y="f312"/>
                  <a:pt x="f396" y="f406"/>
                </a:cubicBezTo>
                <a:cubicBezTo>
                  <a:pt x="f352" y="f321"/>
                  <a:pt x="f377" y="f319"/>
                  <a:pt x="f354" y="f407"/>
                </a:cubicBezTo>
                <a:cubicBezTo>
                  <a:pt x="f408" y="f326"/>
                  <a:pt x="f402" y="f320"/>
                  <a:pt x="f361" y="f322"/>
                </a:cubicBezTo>
                <a:cubicBezTo>
                  <a:pt x="f24" y="f409"/>
                  <a:pt x="f347" y="f312"/>
                  <a:pt x="f20" y="f303"/>
                </a:cubicBezTo>
                <a:cubicBezTo>
                  <a:pt x="f322" y="f297"/>
                  <a:pt x="f80" y="f410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4D8166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03" name="Freeform 214">
            <a:extLst>
              <a:ext uri="{FF2B5EF4-FFF2-40B4-BE49-F238E27FC236}">
                <a16:creationId xmlns:a16="http://schemas.microsoft.com/office/drawing/2014/main" id="{F16E3F89-4DE4-3258-7ACF-BB451FF16B0A}"/>
              </a:ext>
            </a:extLst>
          </p:cNvPr>
          <p:cNvSpPr/>
          <p:nvPr/>
        </p:nvSpPr>
        <p:spPr>
          <a:xfrm>
            <a:off x="7339010" y="3618564"/>
            <a:ext cx="271467" cy="37941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26"/>
              <a:gd name="f7" fmla="val 457"/>
              <a:gd name="f8" fmla="val 110"/>
              <a:gd name="f9" fmla="val 217"/>
              <a:gd name="f10" fmla="val 119"/>
              <a:gd name="f11" fmla="val 208"/>
              <a:gd name="f12" fmla="val 127"/>
              <a:gd name="f13" fmla="val 199"/>
              <a:gd name="f14" fmla="val 136"/>
              <a:gd name="f15" fmla="val 189"/>
              <a:gd name="f16" fmla="val 138"/>
              <a:gd name="f17" fmla="val 187"/>
              <a:gd name="f18" fmla="val 139"/>
              <a:gd name="f19" fmla="val 183"/>
              <a:gd name="f20" fmla="val 140"/>
              <a:gd name="f21" fmla="val 137"/>
              <a:gd name="f22" fmla="val 181"/>
              <a:gd name="f23" fmla="val 133"/>
              <a:gd name="f24" fmla="val 131"/>
              <a:gd name="f25" fmla="val 182"/>
              <a:gd name="f26" fmla="val 106"/>
              <a:gd name="f27" fmla="val 196"/>
              <a:gd name="f28" fmla="val 82"/>
              <a:gd name="f29" fmla="val 211"/>
              <a:gd name="f30" fmla="val 58"/>
              <a:gd name="f31" fmla="val 225"/>
              <a:gd name="f32" fmla="val 59"/>
              <a:gd name="f33" fmla="val 233"/>
              <a:gd name="f34" fmla="val 60"/>
              <a:gd name="f35" fmla="val 239"/>
              <a:gd name="f36" fmla="val 245"/>
              <a:gd name="f37" fmla="val 248"/>
              <a:gd name="f38" fmla="val 55"/>
              <a:gd name="f39" fmla="val 250"/>
              <a:gd name="f40" fmla="val 53"/>
              <a:gd name="f41" fmla="val 253"/>
              <a:gd name="f42" fmla="val 51"/>
              <a:gd name="f43" fmla="val 49"/>
              <a:gd name="f44" fmla="val 249"/>
              <a:gd name="f45" fmla="val 47"/>
              <a:gd name="f46" fmla="val 246"/>
              <a:gd name="f47" fmla="val 41"/>
              <a:gd name="f48" fmla="val 236"/>
              <a:gd name="f49" fmla="val 36"/>
              <a:gd name="f50" fmla="val 30"/>
              <a:gd name="f51" fmla="val 215"/>
              <a:gd name="f52" fmla="val 37"/>
              <a:gd name="f53" fmla="val 209"/>
              <a:gd name="f54" fmla="val 40"/>
              <a:gd name="f55" fmla="val 56"/>
              <a:gd name="f56" fmla="val 223"/>
              <a:gd name="f57" fmla="val 81"/>
              <a:gd name="f58" fmla="val 207"/>
              <a:gd name="f59" fmla="val 192"/>
              <a:gd name="f60" fmla="val 177"/>
              <a:gd name="f61" fmla="val 176"/>
              <a:gd name="f62" fmla="val 173"/>
              <a:gd name="f63" fmla="val 134"/>
              <a:gd name="f64" fmla="val 171"/>
              <a:gd name="f65" fmla="val 132"/>
              <a:gd name="f66" fmla="val 170"/>
              <a:gd name="f67" fmla="val 130"/>
              <a:gd name="f68" fmla="val 168"/>
              <a:gd name="f69" fmla="val 128"/>
              <a:gd name="f70" fmla="val 111"/>
              <a:gd name="f71" fmla="val 94"/>
              <a:gd name="f72" fmla="val 178"/>
              <a:gd name="f73" fmla="val 77"/>
              <a:gd name="f74" fmla="val 75"/>
              <a:gd name="f75" fmla="val 74"/>
              <a:gd name="f76" fmla="val 73"/>
              <a:gd name="f77" fmla="val 190"/>
              <a:gd name="f78" fmla="val 71"/>
              <a:gd name="f79" fmla="val 201"/>
              <a:gd name="f80" fmla="val 65"/>
              <a:gd name="f81" fmla="val 203"/>
              <a:gd name="f82" fmla="val 61"/>
              <a:gd name="f83" fmla="val 166"/>
              <a:gd name="f84" fmla="val 67"/>
              <a:gd name="f85" fmla="val 174"/>
              <a:gd name="f86" fmla="val 91"/>
              <a:gd name="f87" fmla="val 109"/>
              <a:gd name="f88" fmla="val 165"/>
              <a:gd name="f89" fmla="val 129"/>
              <a:gd name="f90" fmla="val 162"/>
              <a:gd name="f91" fmla="val 160"/>
              <a:gd name="f92" fmla="val 159"/>
              <a:gd name="f93" fmla="val 157"/>
              <a:gd name="f94" fmla="val 125"/>
              <a:gd name="f95" fmla="val 158"/>
              <a:gd name="f96" fmla="val 108"/>
              <a:gd name="f97" fmla="val 62"/>
              <a:gd name="f98" fmla="val 38"/>
              <a:gd name="f99" fmla="val 34"/>
              <a:gd name="f100" fmla="val 32"/>
              <a:gd name="f101" fmla="val 172"/>
              <a:gd name="f102" fmla="val 28"/>
              <a:gd name="f103" fmla="val 27"/>
              <a:gd name="f104" fmla="val 179"/>
              <a:gd name="f105" fmla="val 22"/>
              <a:gd name="f106" fmla="val 19"/>
              <a:gd name="f107" fmla="val 18"/>
              <a:gd name="f108" fmla="val 175"/>
              <a:gd name="f109" fmla="val 17"/>
              <a:gd name="f110" fmla="val 153"/>
              <a:gd name="f111" fmla="val 143"/>
              <a:gd name="f112" fmla="val 135"/>
              <a:gd name="f113" fmla="val 21"/>
              <a:gd name="f114" fmla="val 26"/>
              <a:gd name="f115" fmla="val 31"/>
              <a:gd name="f116" fmla="val 142"/>
              <a:gd name="f117" fmla="val 148"/>
              <a:gd name="f118" fmla="val 154"/>
              <a:gd name="f119" fmla="val 66"/>
              <a:gd name="f120" fmla="val 96"/>
              <a:gd name="f121" fmla="val 126"/>
              <a:gd name="f122" fmla="val 151"/>
              <a:gd name="f123" fmla="val 150"/>
              <a:gd name="f124" fmla="val 145"/>
              <a:gd name="f125" fmla="val 93"/>
              <a:gd name="f126" fmla="val 76"/>
              <a:gd name="f127" fmla="val 70"/>
              <a:gd name="f128" fmla="val 69"/>
              <a:gd name="f129" fmla="val 141"/>
              <a:gd name="f130" fmla="val 54"/>
              <a:gd name="f131" fmla="val 57"/>
              <a:gd name="f132" fmla="val 121"/>
              <a:gd name="f133" fmla="val 63"/>
              <a:gd name="f134" fmla="val 112"/>
              <a:gd name="f135" fmla="val 120"/>
              <a:gd name="f136" fmla="val 72"/>
              <a:gd name="f137" fmla="val 90"/>
              <a:gd name="f138" fmla="val 104"/>
              <a:gd name="f139" fmla="val 78"/>
              <a:gd name="f140" fmla="val 105"/>
              <a:gd name="f141" fmla="val 92"/>
              <a:gd name="f142" fmla="val 46"/>
              <a:gd name="f143" fmla="val 100"/>
              <a:gd name="f144" fmla="val 35"/>
              <a:gd name="f145" fmla="val 103"/>
              <a:gd name="f146" fmla="val 33"/>
              <a:gd name="f147" fmla="val 29"/>
              <a:gd name="f148" fmla="val 102"/>
              <a:gd name="f149" fmla="val 101"/>
              <a:gd name="f150" fmla="val 98"/>
              <a:gd name="f151" fmla="val 83"/>
              <a:gd name="f152" fmla="val 48"/>
              <a:gd name="f153" fmla="val 68"/>
              <a:gd name="f154" fmla="val 88"/>
              <a:gd name="f155" fmla="val 87"/>
              <a:gd name="f156" fmla="val 114"/>
              <a:gd name="f157" fmla="val 115"/>
              <a:gd name="f158" fmla="val 122"/>
              <a:gd name="f159" fmla="val 124"/>
              <a:gd name="f160" fmla="val 95"/>
              <a:gd name="f161" fmla="val 99"/>
              <a:gd name="f162" fmla="val 85"/>
              <a:gd name="f163" fmla="val 86"/>
              <a:gd name="f164" fmla="val 80"/>
              <a:gd name="f165" fmla="val 64"/>
              <a:gd name="f166" fmla="val 79"/>
              <a:gd name="f167" fmla="val 144"/>
              <a:gd name="f168" fmla="val 146"/>
              <a:gd name="f169" fmla="val 118"/>
              <a:gd name="f170" fmla="val 116"/>
              <a:gd name="f171" fmla="val 89"/>
              <a:gd name="f172" fmla="val 42"/>
              <a:gd name="f173" fmla="val 25"/>
              <a:gd name="f174" fmla="val 20"/>
              <a:gd name="f175" fmla="val 15"/>
              <a:gd name="f176" fmla="val 13"/>
              <a:gd name="f177" fmla="val 12"/>
              <a:gd name="f178" fmla="val 14"/>
              <a:gd name="f179" fmla="val 117"/>
              <a:gd name="f180" fmla="val 152"/>
              <a:gd name="f181" fmla="val 155"/>
              <a:gd name="f182" fmla="val 156"/>
              <a:gd name="f183" fmla="val 123"/>
              <a:gd name="f184" fmla="val 44"/>
              <a:gd name="f185" fmla="val 50"/>
              <a:gd name="f186" fmla="val 149"/>
              <a:gd name="f187" fmla="val 163"/>
              <a:gd name="f188" fmla="val 113"/>
              <a:gd name="f189" fmla="val 107"/>
              <a:gd name="f190" fmla="val 167"/>
              <a:gd name="f191" fmla="val 24"/>
              <a:gd name="f192" fmla="val 9"/>
              <a:gd name="f193" fmla="val 2"/>
              <a:gd name="f194" fmla="val 1"/>
              <a:gd name="f195" fmla="val 185"/>
              <a:gd name="f196" fmla="val 4"/>
              <a:gd name="f197" fmla="val 8"/>
              <a:gd name="f198" fmla="val 188"/>
              <a:gd name="f199" fmla="val 184"/>
              <a:gd name="f200" fmla="val 23"/>
              <a:gd name="f201" fmla="val 186"/>
              <a:gd name="f202" fmla="val 194"/>
              <a:gd name="f203" fmla="val 205"/>
              <a:gd name="f204" fmla="val 43"/>
              <a:gd name="f205" fmla="val 219"/>
              <a:gd name="f206" fmla="val 213"/>
              <a:gd name="f207" fmla="val 198"/>
              <a:gd name="f208" fmla="val 195"/>
              <a:gd name="f209" fmla="val 191"/>
              <a:gd name="f210" fmla="val 206"/>
              <a:gd name="f211" fmla="val 220"/>
              <a:gd name="f212" fmla="val 234"/>
              <a:gd name="f213" fmla="val 230"/>
              <a:gd name="f214" fmla="val 226"/>
              <a:gd name="f215" fmla="val 222"/>
              <a:gd name="f216" fmla="val 224"/>
              <a:gd name="f217" fmla="val 227"/>
              <a:gd name="f218" fmla="val 10"/>
              <a:gd name="f219" fmla="val 11"/>
              <a:gd name="f220" fmla="val 241"/>
              <a:gd name="f221" fmla="val 257"/>
              <a:gd name="f222" fmla="val 259"/>
              <a:gd name="f223" fmla="val 262"/>
              <a:gd name="f224" fmla="val 264"/>
              <a:gd name="f225" fmla="val 256"/>
              <a:gd name="f226" fmla="val 252"/>
              <a:gd name="f227" fmla="val 39"/>
              <a:gd name="f228" fmla="val 243"/>
              <a:gd name="f229" fmla="val 240"/>
              <a:gd name="f230" fmla="val 235"/>
              <a:gd name="f231" fmla="val 221"/>
              <a:gd name="f232" fmla="val 193"/>
              <a:gd name="f233" fmla="val 197"/>
              <a:gd name="f234" fmla="val 212"/>
              <a:gd name="f235" fmla="val 242"/>
              <a:gd name="f236" fmla="val 232"/>
              <a:gd name="f237" fmla="val 260"/>
              <a:gd name="f238" fmla="val 258"/>
              <a:gd name="f239" fmla="val 251"/>
              <a:gd name="f240" fmla="val 84"/>
              <a:gd name="f241" fmla="val 231"/>
              <a:gd name="f242" fmla="val 97"/>
              <a:gd name="f243" fmla="val 216"/>
              <a:gd name="f244" fmla="val 204"/>
              <a:gd name="f245" fmla="val 284"/>
              <a:gd name="f246" fmla="val 283"/>
              <a:gd name="f247" fmla="val 288"/>
              <a:gd name="f248" fmla="val 290"/>
              <a:gd name="f249" fmla="val 292"/>
              <a:gd name="f250" fmla="val 294"/>
              <a:gd name="f251" fmla="val 295"/>
              <a:gd name="f252" fmla="val 301"/>
              <a:gd name="f253" fmla="val 307"/>
              <a:gd name="f254" fmla="val 313"/>
              <a:gd name="f255" fmla="val 306"/>
              <a:gd name="f256" fmla="val 299"/>
              <a:gd name="f257" fmla="val 289"/>
              <a:gd name="f258" fmla="val 285"/>
              <a:gd name="f259" fmla="val 280"/>
              <a:gd name="f260" fmla="val 210"/>
              <a:gd name="f261" fmla="val 214"/>
              <a:gd name="f262" fmla="val 269"/>
              <a:gd name="f263" fmla="val 270"/>
              <a:gd name="f264" fmla="val 268"/>
              <a:gd name="f265" fmla="val 278"/>
              <a:gd name="f266" fmla="val 281"/>
              <a:gd name="f267" fmla="val 277"/>
              <a:gd name="f268" fmla="val 274"/>
              <a:gd name="f269" fmla="val 271"/>
              <a:gd name="f270" fmla="val 263"/>
              <a:gd name="f271" fmla="val 218"/>
              <a:gd name="f272" fmla="val 304"/>
              <a:gd name="f273" fmla="val 308"/>
              <a:gd name="f274" fmla="val 310"/>
              <a:gd name="f275" fmla="val 314"/>
              <a:gd name="f276" fmla="val 315"/>
              <a:gd name="f277" fmla="val 320"/>
              <a:gd name="f278" fmla="val 324"/>
              <a:gd name="f279" fmla="val 325"/>
              <a:gd name="f280" fmla="val 322"/>
              <a:gd name="f281" fmla="val 318"/>
              <a:gd name="f282" fmla="val 317"/>
              <a:gd name="f283" fmla="val 309"/>
              <a:gd name="f284" fmla="val 298"/>
              <a:gd name="f285" fmla="val 261"/>
              <a:gd name="f286" fmla="val 164"/>
              <a:gd name="f287" fmla="val 272"/>
              <a:gd name="f288" fmla="val 275"/>
              <a:gd name="f289" fmla="val 282"/>
              <a:gd name="f290" fmla="val 273"/>
              <a:gd name="f291" fmla="val 267"/>
              <a:gd name="f292" fmla="val 265"/>
              <a:gd name="f293" fmla="val 169"/>
              <a:gd name="f294" fmla="val 296"/>
              <a:gd name="f295" fmla="val 302"/>
              <a:gd name="f296" fmla="val 316"/>
              <a:gd name="f297" fmla="val 244"/>
              <a:gd name="f298" fmla="val 247"/>
              <a:gd name="f299" fmla="val 287"/>
              <a:gd name="f300" fmla="val 266"/>
              <a:gd name="f301" fmla="val 229"/>
              <a:gd name="f302" fmla="val 228"/>
              <a:gd name="f303" fmla="val 200"/>
              <a:gd name="f304" fmla="val 276"/>
              <a:gd name="f305" fmla="val 293"/>
              <a:gd name="f306" fmla="val 237"/>
              <a:gd name="f307" fmla="val 254"/>
              <a:gd name="f308" fmla="val 202"/>
              <a:gd name="f309" fmla="val 291"/>
              <a:gd name="f310" fmla="val 297"/>
              <a:gd name="f311" fmla="val 161"/>
              <a:gd name="f312" fmla="val 300"/>
              <a:gd name="f313" fmla="val 255"/>
              <a:gd name="f314" fmla="val 279"/>
              <a:gd name="f315" fmla="val 332"/>
              <a:gd name="f316" fmla="val 350"/>
              <a:gd name="f317" fmla="val 367"/>
              <a:gd name="f318" fmla="val 385"/>
              <a:gd name="f319" fmla="val 403"/>
              <a:gd name="f320" fmla="val 421"/>
              <a:gd name="f321" fmla="val 439"/>
              <a:gd name="f322" fmla="val 455"/>
              <a:gd name="f323" fmla="val 3"/>
              <a:gd name="f324" fmla="val 449"/>
              <a:gd name="f325" fmla="val 6"/>
              <a:gd name="f326" fmla="val 444"/>
              <a:gd name="f327" fmla="val 395"/>
              <a:gd name="f328" fmla="val 346"/>
              <a:gd name="f329" fmla="val 147"/>
              <a:gd name="f330" fmla="+- 0 0 -90"/>
              <a:gd name="f331" fmla="*/ f3 1 326"/>
              <a:gd name="f332" fmla="*/ f4 1 457"/>
              <a:gd name="f333" fmla="val f5"/>
              <a:gd name="f334" fmla="val f6"/>
              <a:gd name="f335" fmla="val f7"/>
              <a:gd name="f336" fmla="*/ f330 f0 1"/>
              <a:gd name="f337" fmla="+- f335 0 f333"/>
              <a:gd name="f338" fmla="+- f334 0 f333"/>
              <a:gd name="f339" fmla="*/ f336 1 f2"/>
              <a:gd name="f340" fmla="*/ f338 1 326"/>
              <a:gd name="f341" fmla="*/ f337 1 457"/>
              <a:gd name="f342" fmla="*/ 131 f338 1"/>
              <a:gd name="f343" fmla="*/ 182 f337 1"/>
              <a:gd name="f344" fmla="*/ 47 f338 1"/>
              <a:gd name="f345" fmla="*/ 246 f337 1"/>
              <a:gd name="f346" fmla="*/ 134 f338 1"/>
              <a:gd name="f347" fmla="*/ 171 f337 1"/>
              <a:gd name="f348" fmla="*/ 65 f338 1"/>
              <a:gd name="f349" fmla="*/ 203 f337 1"/>
              <a:gd name="f350" fmla="*/ 160 f337 1"/>
              <a:gd name="f351" fmla="*/ 28 f338 1"/>
              <a:gd name="f352" fmla="*/ 177 f337 1"/>
              <a:gd name="f353" fmla="*/ 18 f338 1"/>
              <a:gd name="f354" fmla="*/ 135 f337 1"/>
              <a:gd name="f355" fmla="*/ 130 f338 1"/>
              <a:gd name="f356" fmla="*/ 150 f337 1"/>
              <a:gd name="f357" fmla="*/ 54 f338 1"/>
              <a:gd name="f358" fmla="*/ 143 f337 1"/>
              <a:gd name="f359" fmla="*/ 133 f338 1"/>
              <a:gd name="f360" fmla="*/ 140 f337 1"/>
              <a:gd name="f361" fmla="*/ 27 f338 1"/>
              <a:gd name="f362" fmla="*/ 101 f337 1"/>
              <a:gd name="f363" fmla="*/ 87 f338 1"/>
              <a:gd name="f364" fmla="*/ 106 f337 1"/>
              <a:gd name="f365" fmla="*/ 99 f338 1"/>
              <a:gd name="f366" fmla="*/ 83 f337 1"/>
              <a:gd name="f367" fmla="*/ 142 f338 1"/>
              <a:gd name="f368" fmla="*/ 124 f337 1"/>
              <a:gd name="f369" fmla="*/ 71 f338 1"/>
              <a:gd name="f370" fmla="*/ 34 f337 1"/>
              <a:gd name="f371" fmla="*/ 114 f338 1"/>
              <a:gd name="f372" fmla="*/ 19 f337 1"/>
              <a:gd name="f373" fmla="*/ 156 f338 1"/>
              <a:gd name="f374" fmla="*/ 109 f337 1"/>
              <a:gd name="f375" fmla="*/ 155 f338 1"/>
              <a:gd name="f376" fmla="*/ 38 f337 1"/>
              <a:gd name="f377" fmla="*/ 168 f338 1"/>
              <a:gd name="f378" fmla="*/ 107 f337 1"/>
              <a:gd name="f379" fmla="*/ 145 f338 1"/>
              <a:gd name="f380" fmla="*/ 0 f337 1"/>
              <a:gd name="f381" fmla="*/ 188 f338 1"/>
              <a:gd name="f382" fmla="*/ 9 f337 1"/>
              <a:gd name="f383" fmla="*/ 174 f338 1"/>
              <a:gd name="f384" fmla="*/ 114 f337 1"/>
              <a:gd name="f385" fmla="*/ 219 f338 1"/>
              <a:gd name="f386" fmla="*/ 46 f337 1"/>
              <a:gd name="f387" fmla="*/ 185 f338 1"/>
              <a:gd name="f388" fmla="*/ 115 f337 1"/>
              <a:gd name="f389" fmla="*/ 225 f338 1"/>
              <a:gd name="f390" fmla="*/ 256 f338 1"/>
              <a:gd name="f391" fmla="*/ 197 f338 1"/>
              <a:gd name="f392" fmla="*/ 122 f337 1"/>
              <a:gd name="f393" fmla="*/ 246 f338 1"/>
              <a:gd name="f394" fmla="*/ 82 f337 1"/>
              <a:gd name="f395" fmla="*/ 284 f338 1"/>
              <a:gd name="f396" fmla="*/ 62 f337 1"/>
              <a:gd name="f397" fmla="*/ 294 f338 1"/>
              <a:gd name="f398" fmla="*/ 91 f337 1"/>
              <a:gd name="f399" fmla="*/ 216 f338 1"/>
              <a:gd name="f400" fmla="*/ 139 f337 1"/>
              <a:gd name="f401" fmla="*/ 274 f338 1"/>
              <a:gd name="f402" fmla="*/ 133 f337 1"/>
              <a:gd name="f403" fmla="*/ 325 f338 1"/>
              <a:gd name="f404" fmla="*/ 136 f337 1"/>
              <a:gd name="f405" fmla="*/ 304 f338 1"/>
              <a:gd name="f406" fmla="*/ 153 f337 1"/>
              <a:gd name="f407" fmla="*/ 220 f338 1"/>
              <a:gd name="f408" fmla="*/ 164 f337 1"/>
              <a:gd name="f409" fmla="*/ 280 f338 1"/>
              <a:gd name="f410" fmla="*/ 198 f337 1"/>
              <a:gd name="f411" fmla="*/ 210 f338 1"/>
              <a:gd name="f412" fmla="*/ 169 f337 1"/>
              <a:gd name="f413" fmla="*/ 316 f338 1"/>
              <a:gd name="f414" fmla="*/ 207 f337 1"/>
              <a:gd name="f415" fmla="*/ 288 f338 1"/>
              <a:gd name="f416" fmla="*/ 240 f337 1"/>
              <a:gd name="f417" fmla="*/ 204 f338 1"/>
              <a:gd name="f418" fmla="*/ 178 f337 1"/>
              <a:gd name="f419" fmla="*/ 240 f338 1"/>
              <a:gd name="f420" fmla="*/ 244 f337 1"/>
              <a:gd name="f421" fmla="*/ 198 f338 1"/>
              <a:gd name="f422" fmla="*/ 192 f337 1"/>
              <a:gd name="f423" fmla="*/ 239 f338 1"/>
              <a:gd name="f424" fmla="*/ 293 f337 1"/>
              <a:gd name="f425" fmla="*/ 194 f338 1"/>
              <a:gd name="f426" fmla="*/ 194 f337 1"/>
              <a:gd name="f427" fmla="*/ 187 f338 1"/>
              <a:gd name="f428" fmla="*/ 270 f337 1"/>
              <a:gd name="f429" fmla="*/ 178 f338 1"/>
              <a:gd name="f430" fmla="*/ 195 f337 1"/>
              <a:gd name="f431" fmla="*/ 308 f337 1"/>
              <a:gd name="f432" fmla="*/ 298 f337 1"/>
              <a:gd name="f433" fmla="*/ 169 f338 1"/>
              <a:gd name="f434" fmla="*/ 127 f338 1"/>
              <a:gd name="f435" fmla="*/ 263 f337 1"/>
              <a:gd name="f436" fmla="*/ 158 f338 1"/>
              <a:gd name="f437" fmla="*/ 193 f337 1"/>
              <a:gd name="f438" fmla="*/ 39 f338 1"/>
              <a:gd name="f439" fmla="*/ 403 f337 1"/>
              <a:gd name="f440" fmla="*/ 143 f338 1"/>
              <a:gd name="f441" fmla="*/ 110 f338 1"/>
              <a:gd name="f442" fmla="*/ 217 f337 1"/>
              <a:gd name="f443" fmla="+- f339 0 f1"/>
              <a:gd name="f444" fmla="*/ f342 1 326"/>
              <a:gd name="f445" fmla="*/ f343 1 457"/>
              <a:gd name="f446" fmla="*/ f344 1 326"/>
              <a:gd name="f447" fmla="*/ f345 1 457"/>
              <a:gd name="f448" fmla="*/ f346 1 326"/>
              <a:gd name="f449" fmla="*/ f347 1 457"/>
              <a:gd name="f450" fmla="*/ f348 1 326"/>
              <a:gd name="f451" fmla="*/ f349 1 457"/>
              <a:gd name="f452" fmla="*/ f350 1 457"/>
              <a:gd name="f453" fmla="*/ f351 1 326"/>
              <a:gd name="f454" fmla="*/ f352 1 457"/>
              <a:gd name="f455" fmla="*/ f353 1 326"/>
              <a:gd name="f456" fmla="*/ f354 1 457"/>
              <a:gd name="f457" fmla="*/ f355 1 326"/>
              <a:gd name="f458" fmla="*/ f356 1 457"/>
              <a:gd name="f459" fmla="*/ f357 1 326"/>
              <a:gd name="f460" fmla="*/ f358 1 457"/>
              <a:gd name="f461" fmla="*/ f359 1 326"/>
              <a:gd name="f462" fmla="*/ f360 1 457"/>
              <a:gd name="f463" fmla="*/ f361 1 326"/>
              <a:gd name="f464" fmla="*/ f362 1 457"/>
              <a:gd name="f465" fmla="*/ f363 1 326"/>
              <a:gd name="f466" fmla="*/ f364 1 457"/>
              <a:gd name="f467" fmla="*/ f365 1 326"/>
              <a:gd name="f468" fmla="*/ f366 1 457"/>
              <a:gd name="f469" fmla="*/ f367 1 326"/>
              <a:gd name="f470" fmla="*/ f368 1 457"/>
              <a:gd name="f471" fmla="*/ f369 1 326"/>
              <a:gd name="f472" fmla="*/ f370 1 457"/>
              <a:gd name="f473" fmla="*/ f371 1 326"/>
              <a:gd name="f474" fmla="*/ f372 1 457"/>
              <a:gd name="f475" fmla="*/ f373 1 326"/>
              <a:gd name="f476" fmla="*/ f374 1 457"/>
              <a:gd name="f477" fmla="*/ f375 1 326"/>
              <a:gd name="f478" fmla="*/ f376 1 457"/>
              <a:gd name="f479" fmla="*/ f377 1 326"/>
              <a:gd name="f480" fmla="*/ f378 1 457"/>
              <a:gd name="f481" fmla="*/ f379 1 326"/>
              <a:gd name="f482" fmla="*/ f380 1 457"/>
              <a:gd name="f483" fmla="*/ f381 1 326"/>
              <a:gd name="f484" fmla="*/ f382 1 457"/>
              <a:gd name="f485" fmla="*/ f383 1 326"/>
              <a:gd name="f486" fmla="*/ f384 1 457"/>
              <a:gd name="f487" fmla="*/ f385 1 326"/>
              <a:gd name="f488" fmla="*/ f386 1 457"/>
              <a:gd name="f489" fmla="*/ f387 1 326"/>
              <a:gd name="f490" fmla="*/ f388 1 457"/>
              <a:gd name="f491" fmla="*/ f389 1 326"/>
              <a:gd name="f492" fmla="*/ f390 1 326"/>
              <a:gd name="f493" fmla="*/ f391 1 326"/>
              <a:gd name="f494" fmla="*/ f392 1 457"/>
              <a:gd name="f495" fmla="*/ f393 1 326"/>
              <a:gd name="f496" fmla="*/ f394 1 457"/>
              <a:gd name="f497" fmla="*/ f395 1 326"/>
              <a:gd name="f498" fmla="*/ f396 1 457"/>
              <a:gd name="f499" fmla="*/ f397 1 326"/>
              <a:gd name="f500" fmla="*/ f398 1 457"/>
              <a:gd name="f501" fmla="*/ f399 1 326"/>
              <a:gd name="f502" fmla="*/ f400 1 457"/>
              <a:gd name="f503" fmla="*/ f401 1 326"/>
              <a:gd name="f504" fmla="*/ f402 1 457"/>
              <a:gd name="f505" fmla="*/ f403 1 326"/>
              <a:gd name="f506" fmla="*/ f404 1 457"/>
              <a:gd name="f507" fmla="*/ f405 1 326"/>
              <a:gd name="f508" fmla="*/ f406 1 457"/>
              <a:gd name="f509" fmla="*/ f407 1 326"/>
              <a:gd name="f510" fmla="*/ f408 1 457"/>
              <a:gd name="f511" fmla="*/ f409 1 326"/>
              <a:gd name="f512" fmla="*/ f410 1 457"/>
              <a:gd name="f513" fmla="*/ f411 1 326"/>
              <a:gd name="f514" fmla="*/ f412 1 457"/>
              <a:gd name="f515" fmla="*/ f413 1 326"/>
              <a:gd name="f516" fmla="*/ f414 1 457"/>
              <a:gd name="f517" fmla="*/ f415 1 326"/>
              <a:gd name="f518" fmla="*/ f416 1 457"/>
              <a:gd name="f519" fmla="*/ f417 1 326"/>
              <a:gd name="f520" fmla="*/ f418 1 457"/>
              <a:gd name="f521" fmla="*/ f419 1 326"/>
              <a:gd name="f522" fmla="*/ f420 1 457"/>
              <a:gd name="f523" fmla="*/ f421 1 326"/>
              <a:gd name="f524" fmla="*/ f422 1 457"/>
              <a:gd name="f525" fmla="*/ f423 1 326"/>
              <a:gd name="f526" fmla="*/ f424 1 457"/>
              <a:gd name="f527" fmla="*/ f425 1 326"/>
              <a:gd name="f528" fmla="*/ f426 1 457"/>
              <a:gd name="f529" fmla="*/ f427 1 326"/>
              <a:gd name="f530" fmla="*/ f428 1 457"/>
              <a:gd name="f531" fmla="*/ f429 1 326"/>
              <a:gd name="f532" fmla="*/ f430 1 457"/>
              <a:gd name="f533" fmla="*/ f431 1 457"/>
              <a:gd name="f534" fmla="*/ f432 1 457"/>
              <a:gd name="f535" fmla="*/ f433 1 326"/>
              <a:gd name="f536" fmla="*/ f434 1 326"/>
              <a:gd name="f537" fmla="*/ f435 1 457"/>
              <a:gd name="f538" fmla="*/ f436 1 326"/>
              <a:gd name="f539" fmla="*/ f437 1 457"/>
              <a:gd name="f540" fmla="*/ f438 1 326"/>
              <a:gd name="f541" fmla="*/ f439 1 457"/>
              <a:gd name="f542" fmla="*/ f440 1 326"/>
              <a:gd name="f543" fmla="*/ f441 1 326"/>
              <a:gd name="f544" fmla="*/ f442 1 457"/>
              <a:gd name="f545" fmla="*/ 0 1 f340"/>
              <a:gd name="f546" fmla="*/ f334 1 f340"/>
              <a:gd name="f547" fmla="*/ 0 1 f341"/>
              <a:gd name="f548" fmla="*/ f335 1 f341"/>
              <a:gd name="f549" fmla="*/ f444 1 f340"/>
              <a:gd name="f550" fmla="*/ f445 1 f341"/>
              <a:gd name="f551" fmla="*/ f446 1 f340"/>
              <a:gd name="f552" fmla="*/ f447 1 f341"/>
              <a:gd name="f553" fmla="*/ f448 1 f340"/>
              <a:gd name="f554" fmla="*/ f449 1 f341"/>
              <a:gd name="f555" fmla="*/ f450 1 f340"/>
              <a:gd name="f556" fmla="*/ f451 1 f341"/>
              <a:gd name="f557" fmla="*/ f452 1 f341"/>
              <a:gd name="f558" fmla="*/ f453 1 f340"/>
              <a:gd name="f559" fmla="*/ f454 1 f341"/>
              <a:gd name="f560" fmla="*/ f455 1 f340"/>
              <a:gd name="f561" fmla="*/ f456 1 f341"/>
              <a:gd name="f562" fmla="*/ f457 1 f340"/>
              <a:gd name="f563" fmla="*/ f458 1 f341"/>
              <a:gd name="f564" fmla="*/ f459 1 f340"/>
              <a:gd name="f565" fmla="*/ f460 1 f341"/>
              <a:gd name="f566" fmla="*/ f461 1 f340"/>
              <a:gd name="f567" fmla="*/ f462 1 f341"/>
              <a:gd name="f568" fmla="*/ f463 1 f340"/>
              <a:gd name="f569" fmla="*/ f464 1 f341"/>
              <a:gd name="f570" fmla="*/ f465 1 f340"/>
              <a:gd name="f571" fmla="*/ f466 1 f341"/>
              <a:gd name="f572" fmla="*/ f467 1 f340"/>
              <a:gd name="f573" fmla="*/ f468 1 f341"/>
              <a:gd name="f574" fmla="*/ f469 1 f340"/>
              <a:gd name="f575" fmla="*/ f470 1 f341"/>
              <a:gd name="f576" fmla="*/ f471 1 f340"/>
              <a:gd name="f577" fmla="*/ f472 1 f341"/>
              <a:gd name="f578" fmla="*/ f473 1 f340"/>
              <a:gd name="f579" fmla="*/ f474 1 f341"/>
              <a:gd name="f580" fmla="*/ f475 1 f340"/>
              <a:gd name="f581" fmla="*/ f476 1 f341"/>
              <a:gd name="f582" fmla="*/ f477 1 f340"/>
              <a:gd name="f583" fmla="*/ f478 1 f341"/>
              <a:gd name="f584" fmla="*/ f479 1 f340"/>
              <a:gd name="f585" fmla="*/ f480 1 f341"/>
              <a:gd name="f586" fmla="*/ f481 1 f340"/>
              <a:gd name="f587" fmla="*/ f482 1 f341"/>
              <a:gd name="f588" fmla="*/ f483 1 f340"/>
              <a:gd name="f589" fmla="*/ f484 1 f341"/>
              <a:gd name="f590" fmla="*/ f485 1 f340"/>
              <a:gd name="f591" fmla="*/ f486 1 f341"/>
              <a:gd name="f592" fmla="*/ f487 1 f340"/>
              <a:gd name="f593" fmla="*/ f488 1 f341"/>
              <a:gd name="f594" fmla="*/ f489 1 f340"/>
              <a:gd name="f595" fmla="*/ f490 1 f341"/>
              <a:gd name="f596" fmla="*/ f491 1 f340"/>
              <a:gd name="f597" fmla="*/ f492 1 f340"/>
              <a:gd name="f598" fmla="*/ f493 1 f340"/>
              <a:gd name="f599" fmla="*/ f494 1 f341"/>
              <a:gd name="f600" fmla="*/ f495 1 f340"/>
              <a:gd name="f601" fmla="*/ f496 1 f341"/>
              <a:gd name="f602" fmla="*/ f497 1 f340"/>
              <a:gd name="f603" fmla="*/ f498 1 f341"/>
              <a:gd name="f604" fmla="*/ f499 1 f340"/>
              <a:gd name="f605" fmla="*/ f500 1 f341"/>
              <a:gd name="f606" fmla="*/ f501 1 f340"/>
              <a:gd name="f607" fmla="*/ f502 1 f341"/>
              <a:gd name="f608" fmla="*/ f503 1 f340"/>
              <a:gd name="f609" fmla="*/ f504 1 f341"/>
              <a:gd name="f610" fmla="*/ f505 1 f340"/>
              <a:gd name="f611" fmla="*/ f506 1 f341"/>
              <a:gd name="f612" fmla="*/ f507 1 f340"/>
              <a:gd name="f613" fmla="*/ f508 1 f341"/>
              <a:gd name="f614" fmla="*/ f509 1 f340"/>
              <a:gd name="f615" fmla="*/ f510 1 f341"/>
              <a:gd name="f616" fmla="*/ f511 1 f340"/>
              <a:gd name="f617" fmla="*/ f512 1 f341"/>
              <a:gd name="f618" fmla="*/ f513 1 f340"/>
              <a:gd name="f619" fmla="*/ f514 1 f341"/>
              <a:gd name="f620" fmla="*/ f515 1 f340"/>
              <a:gd name="f621" fmla="*/ f516 1 f341"/>
              <a:gd name="f622" fmla="*/ f517 1 f340"/>
              <a:gd name="f623" fmla="*/ f518 1 f341"/>
              <a:gd name="f624" fmla="*/ f519 1 f340"/>
              <a:gd name="f625" fmla="*/ f520 1 f341"/>
              <a:gd name="f626" fmla="*/ f521 1 f340"/>
              <a:gd name="f627" fmla="*/ f522 1 f341"/>
              <a:gd name="f628" fmla="*/ f523 1 f340"/>
              <a:gd name="f629" fmla="*/ f524 1 f341"/>
              <a:gd name="f630" fmla="*/ f525 1 f340"/>
              <a:gd name="f631" fmla="*/ f526 1 f341"/>
              <a:gd name="f632" fmla="*/ f527 1 f340"/>
              <a:gd name="f633" fmla="*/ f528 1 f341"/>
              <a:gd name="f634" fmla="*/ f529 1 f340"/>
              <a:gd name="f635" fmla="*/ f530 1 f341"/>
              <a:gd name="f636" fmla="*/ f531 1 f340"/>
              <a:gd name="f637" fmla="*/ f532 1 f341"/>
              <a:gd name="f638" fmla="*/ f533 1 f341"/>
              <a:gd name="f639" fmla="*/ f534 1 f341"/>
              <a:gd name="f640" fmla="*/ f535 1 f340"/>
              <a:gd name="f641" fmla="*/ f536 1 f340"/>
              <a:gd name="f642" fmla="*/ f537 1 f341"/>
              <a:gd name="f643" fmla="*/ f538 1 f340"/>
              <a:gd name="f644" fmla="*/ f539 1 f341"/>
              <a:gd name="f645" fmla="*/ f540 1 f340"/>
              <a:gd name="f646" fmla="*/ f541 1 f341"/>
              <a:gd name="f647" fmla="*/ f542 1 f340"/>
              <a:gd name="f648" fmla="*/ f543 1 f340"/>
              <a:gd name="f649" fmla="*/ f544 1 f341"/>
              <a:gd name="f650" fmla="*/ f545 f331 1"/>
              <a:gd name="f651" fmla="*/ f546 f331 1"/>
              <a:gd name="f652" fmla="*/ f548 f332 1"/>
              <a:gd name="f653" fmla="*/ f547 f332 1"/>
              <a:gd name="f654" fmla="*/ f549 f331 1"/>
              <a:gd name="f655" fmla="*/ f550 f332 1"/>
              <a:gd name="f656" fmla="*/ f551 f331 1"/>
              <a:gd name="f657" fmla="*/ f552 f332 1"/>
              <a:gd name="f658" fmla="*/ f553 f331 1"/>
              <a:gd name="f659" fmla="*/ f554 f332 1"/>
              <a:gd name="f660" fmla="*/ f555 f331 1"/>
              <a:gd name="f661" fmla="*/ f556 f332 1"/>
              <a:gd name="f662" fmla="*/ f557 f332 1"/>
              <a:gd name="f663" fmla="*/ f558 f331 1"/>
              <a:gd name="f664" fmla="*/ f559 f332 1"/>
              <a:gd name="f665" fmla="*/ f560 f331 1"/>
              <a:gd name="f666" fmla="*/ f561 f332 1"/>
              <a:gd name="f667" fmla="*/ f562 f331 1"/>
              <a:gd name="f668" fmla="*/ f563 f332 1"/>
              <a:gd name="f669" fmla="*/ f564 f331 1"/>
              <a:gd name="f670" fmla="*/ f565 f332 1"/>
              <a:gd name="f671" fmla="*/ f566 f331 1"/>
              <a:gd name="f672" fmla="*/ f567 f332 1"/>
              <a:gd name="f673" fmla="*/ f568 f331 1"/>
              <a:gd name="f674" fmla="*/ f569 f332 1"/>
              <a:gd name="f675" fmla="*/ f570 f331 1"/>
              <a:gd name="f676" fmla="*/ f571 f332 1"/>
              <a:gd name="f677" fmla="*/ f572 f331 1"/>
              <a:gd name="f678" fmla="*/ f573 f332 1"/>
              <a:gd name="f679" fmla="*/ f574 f331 1"/>
              <a:gd name="f680" fmla="*/ f575 f332 1"/>
              <a:gd name="f681" fmla="*/ f576 f331 1"/>
              <a:gd name="f682" fmla="*/ f577 f332 1"/>
              <a:gd name="f683" fmla="*/ f578 f331 1"/>
              <a:gd name="f684" fmla="*/ f579 f332 1"/>
              <a:gd name="f685" fmla="*/ f580 f331 1"/>
              <a:gd name="f686" fmla="*/ f581 f332 1"/>
              <a:gd name="f687" fmla="*/ f582 f331 1"/>
              <a:gd name="f688" fmla="*/ f583 f332 1"/>
              <a:gd name="f689" fmla="*/ f584 f331 1"/>
              <a:gd name="f690" fmla="*/ f585 f332 1"/>
              <a:gd name="f691" fmla="*/ f586 f331 1"/>
              <a:gd name="f692" fmla="*/ f587 f332 1"/>
              <a:gd name="f693" fmla="*/ f588 f331 1"/>
              <a:gd name="f694" fmla="*/ f589 f332 1"/>
              <a:gd name="f695" fmla="*/ f590 f331 1"/>
              <a:gd name="f696" fmla="*/ f591 f332 1"/>
              <a:gd name="f697" fmla="*/ f592 f331 1"/>
              <a:gd name="f698" fmla="*/ f593 f332 1"/>
              <a:gd name="f699" fmla="*/ f594 f331 1"/>
              <a:gd name="f700" fmla="*/ f595 f332 1"/>
              <a:gd name="f701" fmla="*/ f596 f331 1"/>
              <a:gd name="f702" fmla="*/ f597 f331 1"/>
              <a:gd name="f703" fmla="*/ f598 f331 1"/>
              <a:gd name="f704" fmla="*/ f599 f332 1"/>
              <a:gd name="f705" fmla="*/ f600 f331 1"/>
              <a:gd name="f706" fmla="*/ f601 f332 1"/>
              <a:gd name="f707" fmla="*/ f602 f331 1"/>
              <a:gd name="f708" fmla="*/ f603 f332 1"/>
              <a:gd name="f709" fmla="*/ f604 f331 1"/>
              <a:gd name="f710" fmla="*/ f605 f332 1"/>
              <a:gd name="f711" fmla="*/ f606 f331 1"/>
              <a:gd name="f712" fmla="*/ f607 f332 1"/>
              <a:gd name="f713" fmla="*/ f608 f331 1"/>
              <a:gd name="f714" fmla="*/ f609 f332 1"/>
              <a:gd name="f715" fmla="*/ f610 f331 1"/>
              <a:gd name="f716" fmla="*/ f611 f332 1"/>
              <a:gd name="f717" fmla="*/ f612 f331 1"/>
              <a:gd name="f718" fmla="*/ f613 f332 1"/>
              <a:gd name="f719" fmla="*/ f614 f331 1"/>
              <a:gd name="f720" fmla="*/ f615 f332 1"/>
              <a:gd name="f721" fmla="*/ f616 f331 1"/>
              <a:gd name="f722" fmla="*/ f617 f332 1"/>
              <a:gd name="f723" fmla="*/ f618 f331 1"/>
              <a:gd name="f724" fmla="*/ f619 f332 1"/>
              <a:gd name="f725" fmla="*/ f620 f331 1"/>
              <a:gd name="f726" fmla="*/ f621 f332 1"/>
              <a:gd name="f727" fmla="*/ f622 f331 1"/>
              <a:gd name="f728" fmla="*/ f623 f332 1"/>
              <a:gd name="f729" fmla="*/ f624 f331 1"/>
              <a:gd name="f730" fmla="*/ f625 f332 1"/>
              <a:gd name="f731" fmla="*/ f626 f331 1"/>
              <a:gd name="f732" fmla="*/ f627 f332 1"/>
              <a:gd name="f733" fmla="*/ f628 f331 1"/>
              <a:gd name="f734" fmla="*/ f629 f332 1"/>
              <a:gd name="f735" fmla="*/ f630 f331 1"/>
              <a:gd name="f736" fmla="*/ f631 f332 1"/>
              <a:gd name="f737" fmla="*/ f632 f331 1"/>
              <a:gd name="f738" fmla="*/ f633 f332 1"/>
              <a:gd name="f739" fmla="*/ f634 f331 1"/>
              <a:gd name="f740" fmla="*/ f635 f332 1"/>
              <a:gd name="f741" fmla="*/ f636 f331 1"/>
              <a:gd name="f742" fmla="*/ f637 f332 1"/>
              <a:gd name="f743" fmla="*/ f638 f332 1"/>
              <a:gd name="f744" fmla="*/ f639 f332 1"/>
              <a:gd name="f745" fmla="*/ f640 f331 1"/>
              <a:gd name="f746" fmla="*/ f641 f331 1"/>
              <a:gd name="f747" fmla="*/ f642 f332 1"/>
              <a:gd name="f748" fmla="*/ f643 f331 1"/>
              <a:gd name="f749" fmla="*/ f644 f332 1"/>
              <a:gd name="f750" fmla="*/ f645 f331 1"/>
              <a:gd name="f751" fmla="*/ f646 f332 1"/>
              <a:gd name="f752" fmla="*/ f647 f331 1"/>
              <a:gd name="f753" fmla="*/ f648 f331 1"/>
              <a:gd name="f754" fmla="*/ f649 f33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443">
                <a:pos x="f654" y="f655"/>
              </a:cxn>
              <a:cxn ang="f443">
                <a:pos x="f656" y="f657"/>
              </a:cxn>
              <a:cxn ang="f443">
                <a:pos x="f658" y="f659"/>
              </a:cxn>
              <a:cxn ang="f443">
                <a:pos x="f660" y="f661"/>
              </a:cxn>
              <a:cxn ang="f443">
                <a:pos x="f654" y="f662"/>
              </a:cxn>
              <a:cxn ang="f443">
                <a:pos x="f663" y="f664"/>
              </a:cxn>
              <a:cxn ang="f443">
                <a:pos x="f665" y="f666"/>
              </a:cxn>
              <a:cxn ang="f443">
                <a:pos x="f667" y="f668"/>
              </a:cxn>
              <a:cxn ang="f443">
                <a:pos x="f669" y="f670"/>
              </a:cxn>
              <a:cxn ang="f443">
                <a:pos x="f671" y="f672"/>
              </a:cxn>
              <a:cxn ang="f443">
                <a:pos x="f673" y="f674"/>
              </a:cxn>
              <a:cxn ang="f443">
                <a:pos x="f675" y="f676"/>
              </a:cxn>
              <a:cxn ang="f443">
                <a:pos x="f677" y="f678"/>
              </a:cxn>
              <a:cxn ang="f443">
                <a:pos x="f679" y="f680"/>
              </a:cxn>
              <a:cxn ang="f443">
                <a:pos x="f681" y="f682"/>
              </a:cxn>
              <a:cxn ang="f443">
                <a:pos x="f683" y="f684"/>
              </a:cxn>
              <a:cxn ang="f443">
                <a:pos x="f685" y="f686"/>
              </a:cxn>
              <a:cxn ang="f443">
                <a:pos x="f687" y="f688"/>
              </a:cxn>
              <a:cxn ang="f443">
                <a:pos x="f689" y="f690"/>
              </a:cxn>
              <a:cxn ang="f443">
                <a:pos x="f691" y="f692"/>
              </a:cxn>
              <a:cxn ang="f443">
                <a:pos x="f693" y="f694"/>
              </a:cxn>
              <a:cxn ang="f443">
                <a:pos x="f695" y="f696"/>
              </a:cxn>
              <a:cxn ang="f443">
                <a:pos x="f697" y="f698"/>
              </a:cxn>
              <a:cxn ang="f443">
                <a:pos x="f699" y="f700"/>
              </a:cxn>
              <a:cxn ang="f443">
                <a:pos x="f701" y="f694"/>
              </a:cxn>
              <a:cxn ang="f443">
                <a:pos x="f702" y="f688"/>
              </a:cxn>
              <a:cxn ang="f443">
                <a:pos x="f703" y="f704"/>
              </a:cxn>
              <a:cxn ang="f443">
                <a:pos x="f705" y="f706"/>
              </a:cxn>
              <a:cxn ang="f443">
                <a:pos x="f707" y="f708"/>
              </a:cxn>
              <a:cxn ang="f443">
                <a:pos x="f709" y="f710"/>
              </a:cxn>
              <a:cxn ang="f443">
                <a:pos x="f711" y="f712"/>
              </a:cxn>
              <a:cxn ang="f443">
                <a:pos x="f713" y="f714"/>
              </a:cxn>
              <a:cxn ang="f443">
                <a:pos x="f697" y="f668"/>
              </a:cxn>
              <a:cxn ang="f443">
                <a:pos x="f715" y="f716"/>
              </a:cxn>
              <a:cxn ang="f443">
                <a:pos x="f717" y="f718"/>
              </a:cxn>
              <a:cxn ang="f443">
                <a:pos x="f719" y="f720"/>
              </a:cxn>
              <a:cxn ang="f443">
                <a:pos x="f721" y="f722"/>
              </a:cxn>
              <a:cxn ang="f443">
                <a:pos x="f723" y="f724"/>
              </a:cxn>
              <a:cxn ang="f443">
                <a:pos x="f725" y="f726"/>
              </a:cxn>
              <a:cxn ang="f443">
                <a:pos x="f727" y="f728"/>
              </a:cxn>
              <a:cxn ang="f443">
                <a:pos x="f729" y="f730"/>
              </a:cxn>
              <a:cxn ang="f443">
                <a:pos x="f731" y="f732"/>
              </a:cxn>
              <a:cxn ang="f443">
                <a:pos x="f733" y="f734"/>
              </a:cxn>
              <a:cxn ang="f443">
                <a:pos x="f735" y="f736"/>
              </a:cxn>
              <a:cxn ang="f443">
                <a:pos x="f737" y="f738"/>
              </a:cxn>
              <a:cxn ang="f443">
                <a:pos x="f739" y="f740"/>
              </a:cxn>
              <a:cxn ang="f443">
                <a:pos x="f741" y="f742"/>
              </a:cxn>
              <a:cxn ang="f443">
                <a:pos x="f733" y="f743"/>
              </a:cxn>
              <a:cxn ang="f443">
                <a:pos x="f687" y="f744"/>
              </a:cxn>
              <a:cxn ang="f443">
                <a:pos x="f745" y="f738"/>
              </a:cxn>
              <a:cxn ang="f443">
                <a:pos x="f746" y="f747"/>
              </a:cxn>
              <a:cxn ang="f443">
                <a:pos x="f748" y="f749"/>
              </a:cxn>
              <a:cxn ang="f443">
                <a:pos x="f750" y="f751"/>
              </a:cxn>
              <a:cxn ang="f443">
                <a:pos x="f752" y="f742"/>
              </a:cxn>
              <a:cxn ang="f443">
                <a:pos x="f753" y="f754"/>
              </a:cxn>
            </a:cxnLst>
            <a:rect l="f650" t="f653" r="f651" b="f652"/>
            <a:pathLst>
              <a:path w="326" h="457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"/>
                </a:cubicBezTo>
                <a:cubicBezTo>
                  <a:pt x="f21" y="f22"/>
                  <a:pt x="f23" y="f2"/>
                  <a:pt x="f24" y="f25"/>
                </a:cubicBezTo>
                <a:cubicBezTo>
                  <a:pt x="f26" y="f27"/>
                  <a:pt x="f28" y="f29"/>
                  <a:pt x="f30" y="f31"/>
                </a:cubicBezTo>
                <a:cubicBezTo>
                  <a:pt x="f32" y="f33"/>
                  <a:pt x="f34" y="f35"/>
                  <a:pt x="f32" y="f36"/>
                </a:cubicBezTo>
                <a:cubicBezTo>
                  <a:pt x="f32" y="f37"/>
                  <a:pt x="f38" y="f39"/>
                  <a:pt x="f40" y="f41"/>
                </a:cubicBezTo>
                <a:cubicBezTo>
                  <a:pt x="f42" y="f39"/>
                  <a:pt x="f43" y="f44"/>
                  <a:pt x="f45" y="f46"/>
                </a:cubicBezTo>
                <a:cubicBezTo>
                  <a:pt x="f47" y="f48"/>
                  <a:pt x="f49" y="f31"/>
                  <a:pt x="f50" y="f51"/>
                </a:cubicBezTo>
                <a:cubicBezTo>
                  <a:pt x="f52" y="f53"/>
                  <a:pt x="f54" y="f53"/>
                  <a:pt x="f55" y="f56"/>
                </a:cubicBezTo>
                <a:cubicBezTo>
                  <a:pt x="f57" y="f58"/>
                  <a:pt x="f26" y="f59"/>
                  <a:pt x="f24" y="f60"/>
                </a:cubicBezTo>
                <a:cubicBezTo>
                  <a:pt x="f23" y="f61"/>
                  <a:pt x="f23" y="f62"/>
                  <a:pt x="f63" y="f64"/>
                </a:cubicBezTo>
                <a:cubicBezTo>
                  <a:pt x="f65" y="f66"/>
                  <a:pt x="f67" y="f68"/>
                  <a:pt x="f69" y="f68"/>
                </a:cubicBezTo>
                <a:cubicBezTo>
                  <a:pt x="f70" y="f62"/>
                  <a:pt x="f71" y="f72"/>
                  <a:pt x="f73" y="f19"/>
                </a:cubicBezTo>
                <a:cubicBezTo>
                  <a:pt x="f74" y="f19"/>
                  <a:pt x="f75" y="f17"/>
                  <a:pt x="f76" y="f77"/>
                </a:cubicBezTo>
                <a:cubicBezTo>
                  <a:pt x="f76" y="f27"/>
                  <a:pt x="f78" y="f79"/>
                  <a:pt x="f80" y="f81"/>
                </a:cubicBezTo>
                <a:cubicBezTo>
                  <a:pt x="f82" y="f59"/>
                  <a:pt x="f30" y="f22"/>
                  <a:pt x="f38" y="f66"/>
                </a:cubicBezTo>
                <a:cubicBezTo>
                  <a:pt x="f80" y="f83"/>
                  <a:pt x="f84" y="f85"/>
                  <a:pt x="f76" y="f22"/>
                </a:cubicBezTo>
                <a:cubicBezTo>
                  <a:pt x="f86" y="f61"/>
                  <a:pt x="f87" y="f64"/>
                  <a:pt x="f69" y="f88"/>
                </a:cubicBezTo>
                <a:cubicBezTo>
                  <a:pt x="f89" y="f88"/>
                  <a:pt x="f67" y="f90"/>
                  <a:pt x="f24" y="f91"/>
                </a:cubicBezTo>
                <a:cubicBezTo>
                  <a:pt x="f89" y="f92"/>
                  <a:pt x="f12" y="f93"/>
                  <a:pt x="f94" y="f95"/>
                </a:cubicBezTo>
                <a:cubicBezTo>
                  <a:pt x="f96" y="f95"/>
                  <a:pt x="f86" y="f95"/>
                  <a:pt x="f75" y="f95"/>
                </a:cubicBezTo>
                <a:cubicBezTo>
                  <a:pt x="f97" y="f92"/>
                  <a:pt x="f43" y="f95"/>
                  <a:pt x="f98" y="f95"/>
                </a:cubicBezTo>
                <a:cubicBezTo>
                  <a:pt x="f99" y="f83"/>
                  <a:pt x="f100" y="f101"/>
                  <a:pt x="f102" y="f60"/>
                </a:cubicBezTo>
                <a:cubicBezTo>
                  <a:pt x="f103" y="f104"/>
                  <a:pt x="f105" y="f104"/>
                  <a:pt x="f106" y="f2"/>
                </a:cubicBezTo>
                <a:cubicBezTo>
                  <a:pt x="f106" y="f60"/>
                  <a:pt x="f107" y="f108"/>
                  <a:pt x="f107" y="f101"/>
                </a:cubicBezTo>
                <a:cubicBezTo>
                  <a:pt x="f107" y="f90"/>
                  <a:pt x="f109" y="f110"/>
                  <a:pt x="f109" y="f111"/>
                </a:cubicBezTo>
                <a:cubicBezTo>
                  <a:pt x="f109" y="f20"/>
                  <a:pt x="f107" y="f16"/>
                  <a:pt x="f107" y="f112"/>
                </a:cubicBezTo>
                <a:cubicBezTo>
                  <a:pt x="f113" y="f14"/>
                  <a:pt x="f114" y="f112"/>
                  <a:pt x="f103" y="f21"/>
                </a:cubicBezTo>
                <a:cubicBezTo>
                  <a:pt x="f115" y="f116"/>
                  <a:pt x="f99" y="f117"/>
                  <a:pt x="f52" y="f118"/>
                </a:cubicBezTo>
                <a:cubicBezTo>
                  <a:pt x="f119" y="f118"/>
                  <a:pt x="f120" y="f118"/>
                  <a:pt x="f121" y="f118"/>
                </a:cubicBezTo>
                <a:cubicBezTo>
                  <a:pt x="f69" y="f118"/>
                  <a:pt x="f67" y="f122"/>
                  <a:pt x="f67" y="f123"/>
                </a:cubicBezTo>
                <a:cubicBezTo>
                  <a:pt x="f67" y="f117"/>
                  <a:pt x="f69" y="f124"/>
                  <a:pt x="f121" y="f124"/>
                </a:cubicBezTo>
                <a:cubicBezTo>
                  <a:pt x="f8" y="f20"/>
                  <a:pt x="f125" y="f14"/>
                  <a:pt x="f126" y="f65"/>
                </a:cubicBezTo>
                <a:cubicBezTo>
                  <a:pt x="f75" y="f65"/>
                  <a:pt x="f127" y="f63"/>
                  <a:pt x="f128" y="f14"/>
                </a:cubicBezTo>
                <a:cubicBezTo>
                  <a:pt x="f80" y="f129"/>
                  <a:pt x="f82" y="f124"/>
                  <a:pt x="f130" y="f111"/>
                </a:cubicBezTo>
                <a:cubicBezTo>
                  <a:pt x="f131" y="f24"/>
                  <a:pt x="f34" y="f132"/>
                  <a:pt x="f133" y="f87"/>
                </a:cubicBezTo>
                <a:cubicBezTo>
                  <a:pt x="f76" y="f134"/>
                  <a:pt x="f78" y="f135"/>
                  <a:pt x="f136" y="f69"/>
                </a:cubicBezTo>
                <a:cubicBezTo>
                  <a:pt x="f137" y="f65"/>
                  <a:pt x="f87" y="f21"/>
                  <a:pt x="f12" y="f116"/>
                </a:cubicBezTo>
                <a:cubicBezTo>
                  <a:pt x="f89" y="f116"/>
                  <a:pt x="f24" y="f20"/>
                  <a:pt x="f23" y="f20"/>
                </a:cubicBezTo>
                <a:cubicBezTo>
                  <a:pt x="f65" y="f16"/>
                  <a:pt x="f24" y="f112"/>
                  <a:pt x="f67" y="f63"/>
                </a:cubicBezTo>
                <a:cubicBezTo>
                  <a:pt x="f138" y="f135"/>
                  <a:pt x="f139" y="f140"/>
                  <a:pt x="f130" y="f141"/>
                </a:cubicBezTo>
                <a:cubicBezTo>
                  <a:pt x="f142" y="f120"/>
                  <a:pt x="f47" y="f143"/>
                  <a:pt x="f144" y="f145"/>
                </a:cubicBezTo>
                <a:cubicBezTo>
                  <a:pt x="f146" y="f138"/>
                  <a:pt x="f147" y="f148"/>
                  <a:pt x="f103" y="f149"/>
                </a:cubicBezTo>
                <a:cubicBezTo>
                  <a:pt x="f103" y="f150"/>
                  <a:pt x="f102" y="f120"/>
                  <a:pt x="f147" y="f125"/>
                </a:cubicBezTo>
                <a:cubicBezTo>
                  <a:pt x="f144" y="f151"/>
                  <a:pt x="f47" y="f136"/>
                  <a:pt x="f152" y="f97"/>
                </a:cubicBezTo>
                <a:cubicBezTo>
                  <a:pt x="f131" y="f80"/>
                  <a:pt x="f131" y="f153"/>
                  <a:pt x="f130" y="f154"/>
                </a:cubicBezTo>
                <a:cubicBezTo>
                  <a:pt x="f80" y="f71"/>
                  <a:pt x="f126" y="f143"/>
                  <a:pt x="f155" y="f26"/>
                </a:cubicBezTo>
                <a:cubicBezTo>
                  <a:pt x="f149" y="f156"/>
                  <a:pt x="f157" y="f158"/>
                  <a:pt x="f89" y="f89"/>
                </a:cubicBezTo>
                <a:cubicBezTo>
                  <a:pt x="f65" y="f24"/>
                  <a:pt x="f112" y="f67"/>
                  <a:pt x="f16" y="f67"/>
                </a:cubicBezTo>
                <a:cubicBezTo>
                  <a:pt x="f21" y="f12"/>
                  <a:pt x="f21" y="f159"/>
                  <a:pt x="f14" y="f158"/>
                </a:cubicBezTo>
                <a:cubicBezTo>
                  <a:pt x="f159" y="f87"/>
                  <a:pt x="f134" y="f160"/>
                  <a:pt x="f161" y="f151"/>
                </a:cubicBezTo>
                <a:cubicBezTo>
                  <a:pt x="f137" y="f162"/>
                  <a:pt x="f151" y="f71"/>
                  <a:pt x="f139" y="f154"/>
                </a:cubicBezTo>
                <a:cubicBezTo>
                  <a:pt x="f163" y="f164"/>
                  <a:pt x="f160" y="f76"/>
                  <a:pt x="f138" y="f165"/>
                </a:cubicBezTo>
                <a:cubicBezTo>
                  <a:pt x="f96" y="f153"/>
                  <a:pt x="f149" y="f75"/>
                  <a:pt x="f143" y="f166"/>
                </a:cubicBezTo>
                <a:cubicBezTo>
                  <a:pt x="f156" y="f160"/>
                  <a:pt x="f69" y="f87"/>
                  <a:pt x="f116" y="f159"/>
                </a:cubicBezTo>
                <a:cubicBezTo>
                  <a:pt x="f111" y="f159"/>
                  <a:pt x="f167" y="f159"/>
                  <a:pt x="f124" y="f159"/>
                </a:cubicBezTo>
                <a:cubicBezTo>
                  <a:pt x="f124" y="f132"/>
                  <a:pt x="f168" y="f169"/>
                  <a:pt x="f124" y="f170"/>
                </a:cubicBezTo>
                <a:cubicBezTo>
                  <a:pt x="f67" y="f137"/>
                  <a:pt x="f157" y="f80"/>
                  <a:pt x="f161" y="f54"/>
                </a:cubicBezTo>
                <a:cubicBezTo>
                  <a:pt x="f171" y="f172"/>
                  <a:pt x="f166" y="f45"/>
                  <a:pt x="f78" y="f99"/>
                </a:cubicBezTo>
                <a:cubicBezTo>
                  <a:pt x="f75" y="f100"/>
                  <a:pt x="f73" y="f115"/>
                  <a:pt x="f166" y="f50"/>
                </a:cubicBezTo>
                <a:cubicBezTo>
                  <a:pt x="f154" y="f173"/>
                  <a:pt x="f120" y="f174"/>
                  <a:pt x="f138" y="f175"/>
                </a:cubicBezTo>
                <a:cubicBezTo>
                  <a:pt x="f26" y="f176"/>
                  <a:pt x="f87" y="f176"/>
                  <a:pt x="f70" y="f177"/>
                </a:cubicBezTo>
                <a:cubicBezTo>
                  <a:pt x="f134" y="f178"/>
                  <a:pt x="f156" y="f109"/>
                  <a:pt x="f156" y="f106"/>
                </a:cubicBezTo>
                <a:cubicBezTo>
                  <a:pt x="f70" y="f114"/>
                  <a:pt x="f96" y="f100"/>
                  <a:pt x="f138" y="f54"/>
                </a:cubicBezTo>
                <a:cubicBezTo>
                  <a:pt x="f169" y="f165"/>
                  <a:pt x="f63" y="f86"/>
                  <a:pt x="f123" y="f179"/>
                </a:cubicBezTo>
                <a:cubicBezTo>
                  <a:pt x="f180" y="f169"/>
                  <a:pt x="f110" y="f169"/>
                  <a:pt x="f118" y="f169"/>
                </a:cubicBezTo>
                <a:cubicBezTo>
                  <a:pt x="f181" y="f157"/>
                  <a:pt x="f93" y="f134"/>
                  <a:pt x="f182" y="f87"/>
                </a:cubicBezTo>
                <a:cubicBezTo>
                  <a:pt x="f180" y="f125"/>
                  <a:pt x="f117" y="f73"/>
                  <a:pt x="f111" y="f82"/>
                </a:cubicBezTo>
                <a:cubicBezTo>
                  <a:pt x="f116" y="f32"/>
                  <a:pt x="f16" y="f55"/>
                  <a:pt x="f14" y="f55"/>
                </a:cubicBezTo>
                <a:cubicBezTo>
                  <a:pt x="f67" y="f130"/>
                  <a:pt x="f159" y="f38"/>
                  <a:pt x="f183" y="f45"/>
                </a:cubicBezTo>
                <a:cubicBezTo>
                  <a:pt x="f63" y="f184"/>
                  <a:pt x="f167" y="f47"/>
                  <a:pt x="f181" y="f98"/>
                </a:cubicBezTo>
                <a:cubicBezTo>
                  <a:pt x="f92" y="f45"/>
                  <a:pt x="f122" y="f185"/>
                  <a:pt x="f167" y="f38"/>
                </a:cubicBezTo>
                <a:cubicBezTo>
                  <a:pt x="f186" y="f76"/>
                  <a:pt x="f181" y="f141"/>
                  <a:pt x="f91" y="f8"/>
                </a:cubicBezTo>
                <a:cubicBezTo>
                  <a:pt x="f91" y="f134"/>
                  <a:pt x="f187" y="f134"/>
                  <a:pt x="f88" y="f188"/>
                </a:cubicBezTo>
                <a:cubicBezTo>
                  <a:pt x="f83" y="f70"/>
                  <a:pt x="f68" y="f87"/>
                  <a:pt x="f68" y="f189"/>
                </a:cubicBezTo>
                <a:cubicBezTo>
                  <a:pt x="f190" y="f162"/>
                  <a:pt x="f190" y="f97"/>
                  <a:pt x="f83" y="f54"/>
                </a:cubicBezTo>
                <a:cubicBezTo>
                  <a:pt x="f83" y="f98"/>
                  <a:pt x="f83" y="f144"/>
                  <a:pt x="f83" y="f146"/>
                </a:cubicBezTo>
                <a:cubicBezTo>
                  <a:pt x="f190" y="f191"/>
                  <a:pt x="f83" y="f109"/>
                  <a:pt x="f118" y="f175"/>
                </a:cubicBezTo>
                <a:cubicBezTo>
                  <a:pt x="f117" y="f178"/>
                  <a:pt x="f111" y="f192"/>
                  <a:pt x="f124" y="f5"/>
                </a:cubicBezTo>
                <a:cubicBezTo>
                  <a:pt x="f123" y="f5"/>
                  <a:pt x="f118" y="f193"/>
                  <a:pt x="f95" y="f193"/>
                </a:cubicBezTo>
                <a:cubicBezTo>
                  <a:pt x="f83" y="f194"/>
                  <a:pt x="f85" y="f5"/>
                  <a:pt x="f25" y="f5"/>
                </a:cubicBezTo>
                <a:cubicBezTo>
                  <a:pt x="f195" y="f5"/>
                  <a:pt x="f17" y="f5"/>
                  <a:pt x="f77" y="f194"/>
                </a:cubicBezTo>
                <a:cubicBezTo>
                  <a:pt x="f15" y="f196"/>
                  <a:pt x="f77" y="f197"/>
                  <a:pt x="f198" y="f192"/>
                </a:cubicBezTo>
                <a:cubicBezTo>
                  <a:pt x="f199" y="f176"/>
                  <a:pt x="f104" y="f178"/>
                  <a:pt x="f108" y="f109"/>
                </a:cubicBezTo>
                <a:cubicBezTo>
                  <a:pt x="f62" y="f106"/>
                  <a:pt x="f66" y="f113"/>
                  <a:pt x="f66" y="f200"/>
                </a:cubicBezTo>
                <a:cubicBezTo>
                  <a:pt x="f66" y="f40"/>
                  <a:pt x="f66" y="f28"/>
                  <a:pt x="f66" y="f134"/>
                </a:cubicBezTo>
                <a:cubicBezTo>
                  <a:pt x="f64" y="f188"/>
                  <a:pt x="f62" y="f188"/>
                  <a:pt x="f85" y="f156"/>
                </a:cubicBezTo>
                <a:cubicBezTo>
                  <a:pt x="f61" y="f134"/>
                  <a:pt x="f2" y="f8"/>
                  <a:pt x="f22" y="f189"/>
                </a:cubicBezTo>
                <a:cubicBezTo>
                  <a:pt x="f201" y="f137"/>
                  <a:pt x="f77" y="f136"/>
                  <a:pt x="f202" y="f38"/>
                </a:cubicBezTo>
                <a:cubicBezTo>
                  <a:pt x="f77" y="f43"/>
                  <a:pt x="f104" y="f45"/>
                  <a:pt x="f19" y="f52"/>
                </a:cubicBezTo>
                <a:cubicBezTo>
                  <a:pt x="f202" y="f54"/>
                  <a:pt x="f203" y="f204"/>
                  <a:pt x="f205" y="f142"/>
                </a:cubicBezTo>
                <a:cubicBezTo>
                  <a:pt x="f206" y="f185"/>
                  <a:pt x="f53" y="f130"/>
                  <a:pt x="f203" y="f130"/>
                </a:cubicBezTo>
                <a:cubicBezTo>
                  <a:pt x="f207" y="f130"/>
                  <a:pt x="f27" y="f131"/>
                  <a:pt x="f208" y="f133"/>
                </a:cubicBezTo>
                <a:cubicBezTo>
                  <a:pt x="f59" y="f139"/>
                  <a:pt x="f198" y="f125"/>
                  <a:pt x="f199" y="f96"/>
                </a:cubicBezTo>
                <a:cubicBezTo>
                  <a:pt x="f19" y="f8"/>
                  <a:pt x="f195" y="f188"/>
                  <a:pt x="f195" y="f157"/>
                </a:cubicBezTo>
                <a:cubicBezTo>
                  <a:pt x="f17" y="f156"/>
                  <a:pt x="f209" y="f188"/>
                  <a:pt x="f59" y="f134"/>
                </a:cubicBezTo>
                <a:cubicBezTo>
                  <a:pt x="f210" y="f163"/>
                  <a:pt x="f211" y="f34"/>
                  <a:pt x="f212" y="f144"/>
                </a:cubicBezTo>
                <a:cubicBezTo>
                  <a:pt x="f213" y="f50"/>
                  <a:pt x="f214" y="f173"/>
                  <a:pt x="f56" y="f106"/>
                </a:cubicBezTo>
                <a:cubicBezTo>
                  <a:pt x="f215" y="f109"/>
                  <a:pt x="f216" y="f177"/>
                  <a:pt x="f31" y="f192"/>
                </a:cubicBezTo>
                <a:cubicBezTo>
                  <a:pt x="f217" y="f218"/>
                  <a:pt x="f213" y="f219"/>
                  <a:pt x="f33" y="f177"/>
                </a:cubicBezTo>
                <a:cubicBezTo>
                  <a:pt x="f220" y="f109"/>
                  <a:pt x="f44" y="f113"/>
                  <a:pt x="f221" y="f114"/>
                </a:cubicBezTo>
                <a:cubicBezTo>
                  <a:pt x="f222" y="f103"/>
                  <a:pt x="f223" y="f147"/>
                  <a:pt x="f224" y="f115"/>
                </a:cubicBezTo>
                <a:cubicBezTo>
                  <a:pt x="f223" y="f99"/>
                  <a:pt x="f222" y="f52"/>
                  <a:pt x="f225" y="f98"/>
                </a:cubicBezTo>
                <a:cubicBezTo>
                  <a:pt x="f226" y="f227"/>
                  <a:pt x="f37" y="f52"/>
                  <a:pt x="f228" y="f98"/>
                </a:cubicBezTo>
                <a:cubicBezTo>
                  <a:pt x="f229" y="f98"/>
                  <a:pt x="f48" y="f227"/>
                  <a:pt x="f230" y="f47"/>
                </a:cubicBezTo>
                <a:cubicBezTo>
                  <a:pt x="f231" y="f119"/>
                  <a:pt x="f58" y="f141"/>
                  <a:pt x="f232" y="f179"/>
                </a:cubicBezTo>
                <a:cubicBezTo>
                  <a:pt x="f202" y="f10"/>
                  <a:pt x="f27" y="f132"/>
                  <a:pt x="f233" y="f158"/>
                </a:cubicBezTo>
                <a:cubicBezTo>
                  <a:pt x="f234" y="f189"/>
                  <a:pt x="f217" y="f71"/>
                  <a:pt x="f235" y="f164"/>
                </a:cubicBezTo>
                <a:cubicBezTo>
                  <a:pt x="f35" y="f136"/>
                  <a:pt x="f236" y="f119"/>
                  <a:pt x="f35" y="f32"/>
                </a:cubicBezTo>
                <a:cubicBezTo>
                  <a:pt x="f46" y="f153"/>
                  <a:pt x="f41" y="f73"/>
                  <a:pt x="f237" y="f163"/>
                </a:cubicBezTo>
                <a:cubicBezTo>
                  <a:pt x="f238" y="f137"/>
                  <a:pt x="f239" y="f240"/>
                  <a:pt x="f46" y="f28"/>
                </a:cubicBezTo>
                <a:cubicBezTo>
                  <a:pt x="f241" y="f242"/>
                  <a:pt x="f243" y="f8"/>
                  <a:pt x="f13" y="f121"/>
                </a:cubicBezTo>
                <a:cubicBezTo>
                  <a:pt x="f244" y="f12"/>
                  <a:pt x="f58" y="f89"/>
                  <a:pt x="f11" y="f69"/>
                </a:cubicBezTo>
                <a:cubicBezTo>
                  <a:pt x="f212" y="f188"/>
                  <a:pt x="f237" y="f242"/>
                  <a:pt x="f245" y="f151"/>
                </a:cubicBezTo>
                <a:cubicBezTo>
                  <a:pt x="f245" y="f74"/>
                  <a:pt x="f246" y="f153"/>
                  <a:pt x="f245" y="f97"/>
                </a:cubicBezTo>
                <a:cubicBezTo>
                  <a:pt x="f245" y="f32"/>
                  <a:pt x="f247" y="f131"/>
                  <a:pt x="f248" y="f38"/>
                </a:cubicBezTo>
                <a:cubicBezTo>
                  <a:pt x="f249" y="f131"/>
                  <a:pt x="f250" y="f32"/>
                  <a:pt x="f251" y="f82"/>
                </a:cubicBezTo>
                <a:cubicBezTo>
                  <a:pt x="f252" y="f136"/>
                  <a:pt x="f253" y="f28"/>
                  <a:pt x="f254" y="f71"/>
                </a:cubicBezTo>
                <a:cubicBezTo>
                  <a:pt x="f255" y="f161"/>
                  <a:pt x="f256" y="f242"/>
                  <a:pt x="f250" y="f86"/>
                </a:cubicBezTo>
                <a:cubicBezTo>
                  <a:pt x="f257" y="f162"/>
                  <a:pt x="f258" y="f163"/>
                  <a:pt x="f259" y="f137"/>
                </a:cubicBezTo>
                <a:cubicBezTo>
                  <a:pt x="f225" y="f138"/>
                  <a:pt x="f236" y="f10"/>
                  <a:pt x="f11" y="f23"/>
                </a:cubicBezTo>
                <a:cubicBezTo>
                  <a:pt x="f11" y="f63"/>
                  <a:pt x="f58" y="f112"/>
                  <a:pt x="f58" y="f14"/>
                </a:cubicBezTo>
                <a:cubicBezTo>
                  <a:pt x="f260" y="f21"/>
                  <a:pt x="f261" y="f20"/>
                  <a:pt x="f243" y="f18"/>
                </a:cubicBezTo>
                <a:cubicBezTo>
                  <a:pt x="f212" y="f63"/>
                  <a:pt x="f239" y="f89"/>
                  <a:pt x="f262" y="f159"/>
                </a:cubicBezTo>
                <a:cubicBezTo>
                  <a:pt x="f263" y="f179"/>
                  <a:pt x="f264" y="f96"/>
                  <a:pt x="f265" y="f140"/>
                </a:cubicBezTo>
                <a:cubicBezTo>
                  <a:pt x="f266" y="f170"/>
                  <a:pt x="f245" y="f12"/>
                  <a:pt x="f247" y="f16"/>
                </a:cubicBezTo>
                <a:cubicBezTo>
                  <a:pt x="f266" y="f129"/>
                  <a:pt x="f267" y="f21"/>
                  <a:pt x="f268" y="f23"/>
                </a:cubicBezTo>
                <a:cubicBezTo>
                  <a:pt x="f269" y="f12"/>
                  <a:pt x="f264" y="f12"/>
                  <a:pt x="f270" y="f89"/>
                </a:cubicBezTo>
                <a:cubicBezTo>
                  <a:pt x="f37" y="f23"/>
                  <a:pt x="f33" y="f21"/>
                  <a:pt x="f271" y="f116"/>
                </a:cubicBezTo>
                <a:cubicBezTo>
                  <a:pt x="f51" y="f116"/>
                  <a:pt x="f261" y="f124"/>
                  <a:pt x="f234" y="f168"/>
                </a:cubicBezTo>
                <a:cubicBezTo>
                  <a:pt x="f261" y="f117"/>
                  <a:pt x="f243" y="f123"/>
                  <a:pt x="f205" y="f123"/>
                </a:cubicBezTo>
                <a:cubicBezTo>
                  <a:pt x="f37" y="f122"/>
                  <a:pt x="f267" y="f123"/>
                  <a:pt x="f272" y="f123"/>
                </a:cubicBezTo>
                <a:cubicBezTo>
                  <a:pt x="f273" y="f116"/>
                  <a:pt x="f274" y="f14"/>
                  <a:pt x="f275" y="f24"/>
                </a:cubicBezTo>
                <a:cubicBezTo>
                  <a:pt x="f276" y="f89"/>
                  <a:pt x="f277" y="f89"/>
                  <a:pt x="f278" y="f12"/>
                </a:cubicBezTo>
                <a:cubicBezTo>
                  <a:pt x="f278" y="f67"/>
                  <a:pt x="f278" y="f23"/>
                  <a:pt x="f279" y="f14"/>
                </a:cubicBezTo>
                <a:cubicBezTo>
                  <a:pt x="f279" y="f168"/>
                  <a:pt x="f279" y="f181"/>
                  <a:pt x="f6" y="f88"/>
                </a:cubicBezTo>
                <a:cubicBezTo>
                  <a:pt x="f6" y="f68"/>
                  <a:pt x="f6" y="f101"/>
                  <a:pt x="f279" y="f101"/>
                </a:cubicBezTo>
                <a:cubicBezTo>
                  <a:pt x="f280" y="f62"/>
                  <a:pt x="f281" y="f62"/>
                  <a:pt x="f282" y="f64"/>
                </a:cubicBezTo>
                <a:cubicBezTo>
                  <a:pt x="f254" y="f83"/>
                  <a:pt x="f283" y="f91"/>
                  <a:pt x="f272" y="f110"/>
                </a:cubicBezTo>
                <a:cubicBezTo>
                  <a:pt x="f284" y="f110"/>
                  <a:pt x="f248" y="f110"/>
                  <a:pt x="f266" y="f110"/>
                </a:cubicBezTo>
                <a:cubicBezTo>
                  <a:pt x="f285" y="f110"/>
                  <a:pt x="f220" y="f110"/>
                  <a:pt x="f231" y="f118"/>
                </a:cubicBezTo>
                <a:cubicBezTo>
                  <a:pt x="f271" y="f118"/>
                  <a:pt x="f51" y="f93"/>
                  <a:pt x="f234" y="f95"/>
                </a:cubicBezTo>
                <a:cubicBezTo>
                  <a:pt x="f51" y="f91"/>
                  <a:pt x="f9" y="f187"/>
                  <a:pt x="f211" y="f286"/>
                </a:cubicBezTo>
                <a:cubicBezTo>
                  <a:pt x="f230" y="f68"/>
                  <a:pt x="f44" y="f64"/>
                  <a:pt x="f270" y="f108"/>
                </a:cubicBezTo>
                <a:cubicBezTo>
                  <a:pt x="f264" y="f60"/>
                  <a:pt x="f287" y="f60"/>
                  <a:pt x="f288" y="f64"/>
                </a:cubicBezTo>
                <a:cubicBezTo>
                  <a:pt x="f265" y="f83"/>
                  <a:pt x="f289" y="f90"/>
                  <a:pt x="f247" y="f83"/>
                </a:cubicBezTo>
                <a:cubicBezTo>
                  <a:pt x="f258" y="f60"/>
                  <a:pt x="f246" y="f17"/>
                  <a:pt x="f259" y="f207"/>
                </a:cubicBezTo>
                <a:cubicBezTo>
                  <a:pt x="f290" y="f233"/>
                  <a:pt x="f287" y="f59"/>
                  <a:pt x="f269" y="f201"/>
                </a:cubicBezTo>
                <a:cubicBezTo>
                  <a:pt x="f263" y="f19"/>
                  <a:pt x="f291" y="f104"/>
                  <a:pt x="f292" y="f72"/>
                </a:cubicBezTo>
                <a:cubicBezTo>
                  <a:pt x="f44" y="f85"/>
                  <a:pt x="f33" y="f66"/>
                  <a:pt x="f271" y="f190"/>
                </a:cubicBezTo>
                <a:cubicBezTo>
                  <a:pt x="f51" y="f83"/>
                  <a:pt x="f234" y="f68"/>
                  <a:pt x="f260" y="f293"/>
                </a:cubicBezTo>
                <a:cubicBezTo>
                  <a:pt x="f29" y="f64"/>
                  <a:pt x="f206" y="f62"/>
                  <a:pt x="f51" y="f85"/>
                </a:cubicBezTo>
                <a:cubicBezTo>
                  <a:pt x="f229" y="f15"/>
                  <a:pt x="f292" y="f81"/>
                  <a:pt x="f257" y="f243"/>
                </a:cubicBezTo>
                <a:cubicBezTo>
                  <a:pt x="f294" y="f234"/>
                  <a:pt x="f295" y="f11"/>
                  <a:pt x="f273" y="f203"/>
                </a:cubicBezTo>
                <a:cubicBezTo>
                  <a:pt x="f274" y="f244"/>
                  <a:pt x="f275" y="f210"/>
                  <a:pt x="f296" y="f58"/>
                </a:cubicBezTo>
                <a:cubicBezTo>
                  <a:pt x="f276" y="f260"/>
                  <a:pt x="f276" y="f234"/>
                  <a:pt x="f254" y="f51"/>
                </a:cubicBezTo>
                <a:cubicBezTo>
                  <a:pt x="f283" y="f56"/>
                  <a:pt x="f272" y="f236"/>
                  <a:pt x="f256" y="f229"/>
                </a:cubicBezTo>
                <a:cubicBezTo>
                  <a:pt x="f284" y="f228"/>
                  <a:pt x="f294" y="f297"/>
                  <a:pt x="f251" y="f298"/>
                </a:cubicBezTo>
                <a:cubicBezTo>
                  <a:pt x="f249" y="f297"/>
                  <a:pt x="f257" y="f228"/>
                  <a:pt x="f247" y="f229"/>
                </a:cubicBezTo>
                <a:cubicBezTo>
                  <a:pt x="f299" y="f212"/>
                  <a:pt x="f247" y="f217"/>
                  <a:pt x="f247" y="f205"/>
                </a:cubicBezTo>
                <a:cubicBezTo>
                  <a:pt x="f300" y="f58"/>
                  <a:pt x="f228" y="f208"/>
                  <a:pt x="f211" y="f25"/>
                </a:cubicBezTo>
                <a:cubicBezTo>
                  <a:pt x="f9" y="f2"/>
                  <a:pt x="f51" y="f72"/>
                  <a:pt x="f234" y="f60"/>
                </a:cubicBezTo>
                <a:cubicBezTo>
                  <a:pt x="f53" y="f60"/>
                  <a:pt x="f58" y="f72"/>
                  <a:pt x="f244" y="f72"/>
                </a:cubicBezTo>
                <a:cubicBezTo>
                  <a:pt x="f203" y="f2"/>
                  <a:pt x="f203" y="f19"/>
                  <a:pt x="f210" y="f195"/>
                </a:cubicBezTo>
                <a:cubicBezTo>
                  <a:pt x="f271" y="f207"/>
                  <a:pt x="f241" y="f234"/>
                  <a:pt x="f228" y="f31"/>
                </a:cubicBezTo>
                <a:cubicBezTo>
                  <a:pt x="f41" y="f231"/>
                  <a:pt x="f222" y="f51"/>
                  <a:pt x="f300" y="f231"/>
                </a:cubicBezTo>
                <a:cubicBezTo>
                  <a:pt x="f221" y="f301"/>
                  <a:pt x="f44" y="f48"/>
                  <a:pt x="f229" y="f297"/>
                </a:cubicBezTo>
                <a:cubicBezTo>
                  <a:pt x="f230" y="f229"/>
                  <a:pt x="f220" y="f33"/>
                  <a:pt x="f228" y="f302"/>
                </a:cubicBezTo>
                <a:cubicBezTo>
                  <a:pt x="f301" y="f206"/>
                  <a:pt x="f51" y="f207"/>
                  <a:pt x="f79" y="f19"/>
                </a:cubicBezTo>
                <a:cubicBezTo>
                  <a:pt x="f303" y="f199"/>
                  <a:pt x="f13" y="f199"/>
                  <a:pt x="f207" y="f199"/>
                </a:cubicBezTo>
                <a:cubicBezTo>
                  <a:pt x="f207" y="f17"/>
                  <a:pt x="f27" y="f77"/>
                  <a:pt x="f207" y="f59"/>
                </a:cubicBezTo>
                <a:cubicBezTo>
                  <a:pt x="f206" y="f9"/>
                  <a:pt x="f302" y="f228"/>
                  <a:pt x="f228" y="f264"/>
                </a:cubicBezTo>
                <a:cubicBezTo>
                  <a:pt x="f41" y="f300"/>
                  <a:pt x="f224" y="f285"/>
                  <a:pt x="f269" y="f290"/>
                </a:cubicBezTo>
                <a:cubicBezTo>
                  <a:pt x="f262" y="f288"/>
                  <a:pt x="f291" y="f304"/>
                  <a:pt x="f292" y="f267"/>
                </a:cubicBezTo>
                <a:cubicBezTo>
                  <a:pt x="f225" y="f246"/>
                  <a:pt x="f37" y="f247"/>
                  <a:pt x="f35" y="f305"/>
                </a:cubicBezTo>
                <a:cubicBezTo>
                  <a:pt x="f306" y="f250"/>
                  <a:pt x="f212" y="f251"/>
                  <a:pt x="f236" y="f294"/>
                </a:cubicBezTo>
                <a:cubicBezTo>
                  <a:pt x="f241" y="f305"/>
                  <a:pt x="f302" y="f248"/>
                  <a:pt x="f301" y="f247"/>
                </a:cubicBezTo>
                <a:cubicBezTo>
                  <a:pt x="f236" y="f289"/>
                  <a:pt x="f230" y="f304"/>
                  <a:pt x="f35" y="f264"/>
                </a:cubicBezTo>
                <a:cubicBezTo>
                  <a:pt x="f31" y="f36"/>
                  <a:pt x="f260" y="f205"/>
                  <a:pt x="f202" y="f202"/>
                </a:cubicBezTo>
                <a:cubicBezTo>
                  <a:pt x="f232" y="f59"/>
                  <a:pt x="f15" y="f59"/>
                  <a:pt x="f199" y="f77"/>
                </a:cubicBezTo>
                <a:cubicBezTo>
                  <a:pt x="f77" y="f206"/>
                  <a:pt x="f208" y="f236"/>
                  <a:pt x="f79" y="f226"/>
                </a:cubicBezTo>
                <a:cubicBezTo>
                  <a:pt x="f11" y="f41"/>
                  <a:pt x="f9" y="f239"/>
                  <a:pt x="f211" y="f285"/>
                </a:cubicBezTo>
                <a:cubicBezTo>
                  <a:pt x="f53" y="f224"/>
                  <a:pt x="f207" y="f291"/>
                  <a:pt x="f17" y="f263"/>
                </a:cubicBezTo>
                <a:cubicBezTo>
                  <a:pt x="f199" y="f224"/>
                  <a:pt x="f198" y="f222"/>
                  <a:pt x="f232" y="f225"/>
                </a:cubicBezTo>
                <a:cubicBezTo>
                  <a:pt x="f207" y="f307"/>
                  <a:pt x="f207" y="f239"/>
                  <a:pt x="f233" y="f46"/>
                </a:cubicBezTo>
                <a:cubicBezTo>
                  <a:pt x="f59" y="f241"/>
                  <a:pt x="f198" y="f243"/>
                  <a:pt x="f199" y="f79"/>
                </a:cubicBezTo>
                <a:cubicBezTo>
                  <a:pt x="f19" y="f207"/>
                  <a:pt x="f2" y="f233"/>
                  <a:pt x="f72" y="f208"/>
                </a:cubicBezTo>
                <a:cubicBezTo>
                  <a:pt x="f60" y="f233"/>
                  <a:pt x="f108" y="f13"/>
                  <a:pt x="f108" y="f308"/>
                </a:cubicBezTo>
                <a:cubicBezTo>
                  <a:pt x="f108" y="f301"/>
                  <a:pt x="f61" y="f225"/>
                  <a:pt x="f61" y="f246"/>
                </a:cubicBezTo>
                <a:cubicBezTo>
                  <a:pt x="f60" y="f247"/>
                  <a:pt x="f104" y="f248"/>
                  <a:pt x="f199" y="f309"/>
                </a:cubicBezTo>
                <a:cubicBezTo>
                  <a:pt x="f59" y="f305"/>
                  <a:pt x="f13" y="f310"/>
                  <a:pt x="f207" y="f273"/>
                </a:cubicBezTo>
                <a:cubicBezTo>
                  <a:pt x="f232" y="f253"/>
                  <a:pt x="f15" y="f255"/>
                  <a:pt x="f195" y="f255"/>
                </a:cubicBezTo>
                <a:cubicBezTo>
                  <a:pt x="f60" y="f253"/>
                  <a:pt x="f293" y="f253"/>
                  <a:pt x="f311" y="f273"/>
                </a:cubicBezTo>
                <a:cubicBezTo>
                  <a:pt x="f95" y="f273"/>
                  <a:pt x="f181" y="f253"/>
                  <a:pt x="f110" y="f253"/>
                </a:cubicBezTo>
                <a:cubicBezTo>
                  <a:pt x="f110" y="f272"/>
                  <a:pt x="f110" y="f312"/>
                  <a:pt x="f181" y="f284"/>
                </a:cubicBezTo>
                <a:cubicBezTo>
                  <a:pt x="f92" y="f251"/>
                  <a:pt x="f187" y="f305"/>
                  <a:pt x="f68" y="f309"/>
                </a:cubicBezTo>
                <a:cubicBezTo>
                  <a:pt x="f66" y="f257"/>
                  <a:pt x="f62" y="f299"/>
                  <a:pt x="f62" y="f258"/>
                </a:cubicBezTo>
                <a:cubicBezTo>
                  <a:pt x="f62" y="f225"/>
                  <a:pt x="f62" y="f214"/>
                  <a:pt x="f62" y="f27"/>
                </a:cubicBezTo>
                <a:cubicBezTo>
                  <a:pt x="f101" y="f208"/>
                  <a:pt x="f66" y="f208"/>
                  <a:pt x="f293" y="f202"/>
                </a:cubicBezTo>
                <a:cubicBezTo>
                  <a:pt x="f83" y="f27"/>
                  <a:pt x="f187" y="f233"/>
                  <a:pt x="f90" y="f303"/>
                </a:cubicBezTo>
                <a:cubicBezTo>
                  <a:pt x="f93" y="f9"/>
                  <a:pt x="f110" y="f230"/>
                  <a:pt x="f117" y="f41"/>
                </a:cubicBezTo>
                <a:cubicBezTo>
                  <a:pt x="f311" y="f223"/>
                  <a:pt x="f311" y="f223"/>
                  <a:pt x="f91" y="f269"/>
                </a:cubicBezTo>
                <a:cubicBezTo>
                  <a:pt x="f186" y="f264"/>
                  <a:pt x="f18" y="f292"/>
                  <a:pt x="f12" y="f270"/>
                </a:cubicBezTo>
                <a:cubicBezTo>
                  <a:pt x="f12" y="f313"/>
                  <a:pt x="f63" y="f313"/>
                  <a:pt x="f20" y="f41"/>
                </a:cubicBezTo>
                <a:cubicBezTo>
                  <a:pt x="f116" y="f226"/>
                  <a:pt x="f168" y="f239"/>
                  <a:pt x="f168" y="f44"/>
                </a:cubicBezTo>
                <a:cubicBezTo>
                  <a:pt x="f122" y="f236"/>
                  <a:pt x="f181" y="f261"/>
                  <a:pt x="f91" y="f233"/>
                </a:cubicBezTo>
                <a:cubicBezTo>
                  <a:pt x="f91" y="f27"/>
                  <a:pt x="f92" y="f208"/>
                  <a:pt x="f95" y="f232"/>
                </a:cubicBezTo>
                <a:cubicBezTo>
                  <a:pt x="f168" y="f11"/>
                  <a:pt x="f21" y="f214"/>
                  <a:pt x="f12" y="f228"/>
                </a:cubicBezTo>
                <a:cubicBezTo>
                  <a:pt x="f179" y="f285"/>
                  <a:pt x="f96" y="f314"/>
                  <a:pt x="f150" y="f310"/>
                </a:cubicBezTo>
                <a:cubicBezTo>
                  <a:pt x="f154" y="f275"/>
                  <a:pt x="f139" y="f315"/>
                  <a:pt x="f128" y="f316"/>
                </a:cubicBezTo>
                <a:cubicBezTo>
                  <a:pt x="f32" y="f317"/>
                  <a:pt x="f43" y="f318"/>
                  <a:pt x="f227" y="f319"/>
                </a:cubicBezTo>
                <a:cubicBezTo>
                  <a:pt x="f50" y="f320"/>
                  <a:pt x="f174" y="f321"/>
                  <a:pt x="f218" y="f7"/>
                </a:cubicBezTo>
                <a:cubicBezTo>
                  <a:pt x="f5" y="f322"/>
                  <a:pt x="f323" y="f324"/>
                  <a:pt x="f325" y="f326"/>
                </a:cubicBezTo>
                <a:cubicBezTo>
                  <a:pt x="f146" y="f327"/>
                  <a:pt x="f34" y="f328"/>
                  <a:pt x="f154" y="f294"/>
                </a:cubicBezTo>
                <a:cubicBezTo>
                  <a:pt x="f26" y="f270"/>
                  <a:pt x="f94" y="f301"/>
                  <a:pt x="f111" y="f208"/>
                </a:cubicBezTo>
                <a:cubicBezTo>
                  <a:pt x="f124" y="f59"/>
                  <a:pt x="f168" y="f77"/>
                  <a:pt x="f329" y="f17"/>
                </a:cubicBezTo>
                <a:cubicBezTo>
                  <a:pt x="f168" y="f201"/>
                  <a:pt x="f124" y="f201"/>
                  <a:pt x="f124" y="f195"/>
                </a:cubicBezTo>
                <a:cubicBezTo>
                  <a:pt x="f23" y="f27"/>
                  <a:pt x="f158" y="f58"/>
                  <a:pt x="f8" y="f271"/>
                </a:cubicBezTo>
                <a:lnTo>
                  <a:pt x="f8" y="f9"/>
                </a:ln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4D8166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04" name="Freeform 215">
            <a:extLst>
              <a:ext uri="{FF2B5EF4-FFF2-40B4-BE49-F238E27FC236}">
                <a16:creationId xmlns:a16="http://schemas.microsoft.com/office/drawing/2014/main" id="{BB029B56-947A-D2C2-0C48-D1712A35087F}"/>
              </a:ext>
            </a:extLst>
          </p:cNvPr>
          <p:cNvSpPr/>
          <p:nvPr/>
        </p:nvSpPr>
        <p:spPr>
          <a:xfrm>
            <a:off x="7364413" y="3359798"/>
            <a:ext cx="193679" cy="6985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32"/>
              <a:gd name="f7" fmla="val 84"/>
              <a:gd name="f8" fmla="val 197"/>
              <a:gd name="f9" fmla="val 40"/>
              <a:gd name="f10" fmla="val 199"/>
              <a:gd name="f11" fmla="val 32"/>
              <a:gd name="f12" fmla="val 200"/>
              <a:gd name="f13" fmla="val 25"/>
              <a:gd name="f14" fmla="val 203"/>
              <a:gd name="f15" fmla="val 20"/>
              <a:gd name="f16" fmla="val 206"/>
              <a:gd name="f17" fmla="val 14"/>
              <a:gd name="f18" fmla="val 211"/>
              <a:gd name="f19" fmla="val 9"/>
              <a:gd name="f20" fmla="val 217"/>
              <a:gd name="f21" fmla="val 5"/>
              <a:gd name="f22" fmla="val 225"/>
              <a:gd name="f23" fmla="val 4"/>
              <a:gd name="f24" fmla="val 229"/>
              <a:gd name="f25" fmla="val 224"/>
              <a:gd name="f26" fmla="val 34"/>
              <a:gd name="f27" fmla="val 53"/>
              <a:gd name="f28" fmla="val 73"/>
              <a:gd name="f29" fmla="val 231"/>
              <a:gd name="f30" fmla="val 81"/>
              <a:gd name="f31" fmla="val 227"/>
              <a:gd name="f32" fmla="val 219"/>
              <a:gd name="f33" fmla="val 82"/>
              <a:gd name="f34" fmla="val 77"/>
              <a:gd name="f35" fmla="val 201"/>
              <a:gd name="f36" fmla="val 66"/>
              <a:gd name="f37" fmla="val 55"/>
              <a:gd name="f38" fmla="val 198"/>
              <a:gd name="f39" fmla="val 47"/>
              <a:gd name="f40" fmla="val 195"/>
              <a:gd name="f41" fmla="val 46"/>
              <a:gd name="f42" fmla="val 189"/>
              <a:gd name="f43" fmla="val 130"/>
              <a:gd name="f44" fmla="val 70"/>
              <a:gd name="f45" fmla="val 11"/>
              <a:gd name="f46" fmla="val 7"/>
              <a:gd name="f47" fmla="val 44"/>
              <a:gd name="f48" fmla="val 43"/>
              <a:gd name="f49" fmla="val 42"/>
              <a:gd name="f50" fmla="val 69"/>
              <a:gd name="f51" fmla="val 127"/>
              <a:gd name="f52" fmla="val 186"/>
              <a:gd name="f53" fmla="val 193"/>
              <a:gd name="f54" fmla="+- 0 0 -90"/>
              <a:gd name="f55" fmla="*/ f3 1 232"/>
              <a:gd name="f56" fmla="*/ f4 1 84"/>
              <a:gd name="f57" fmla="val f5"/>
              <a:gd name="f58" fmla="val f6"/>
              <a:gd name="f59" fmla="val f7"/>
              <a:gd name="f60" fmla="*/ f54 f0 1"/>
              <a:gd name="f61" fmla="+- f59 0 f57"/>
              <a:gd name="f62" fmla="+- f58 0 f57"/>
              <a:gd name="f63" fmla="*/ f60 1 f2"/>
              <a:gd name="f64" fmla="*/ f62 1 232"/>
              <a:gd name="f65" fmla="*/ f61 1 84"/>
              <a:gd name="f66" fmla="*/ 197 f62 1"/>
              <a:gd name="f67" fmla="*/ 40 f61 1"/>
              <a:gd name="f68" fmla="*/ 203 f62 1"/>
              <a:gd name="f69" fmla="*/ 20 f61 1"/>
              <a:gd name="f70" fmla="*/ 217 f62 1"/>
              <a:gd name="f71" fmla="*/ 5 f61 1"/>
              <a:gd name="f72" fmla="*/ 229 f62 1"/>
              <a:gd name="f73" fmla="*/ 14 f61 1"/>
              <a:gd name="f74" fmla="*/ 73 f61 1"/>
              <a:gd name="f75" fmla="*/ 219 f62 1"/>
              <a:gd name="f76" fmla="*/ 82 f61 1"/>
              <a:gd name="f77" fmla="*/ 199 f62 1"/>
              <a:gd name="f78" fmla="*/ 55 f61 1"/>
              <a:gd name="f79" fmla="*/ 189 f62 1"/>
              <a:gd name="f80" fmla="*/ 46 f61 1"/>
              <a:gd name="f81" fmla="*/ 11 f62 1"/>
              <a:gd name="f82" fmla="*/ 0 f62 1"/>
              <a:gd name="f83" fmla="*/ 43 f61 1"/>
              <a:gd name="f84" fmla="*/ 186 f62 1"/>
              <a:gd name="f85" fmla="+- f63 0 f1"/>
              <a:gd name="f86" fmla="*/ f66 1 232"/>
              <a:gd name="f87" fmla="*/ f67 1 84"/>
              <a:gd name="f88" fmla="*/ f68 1 232"/>
              <a:gd name="f89" fmla="*/ f69 1 84"/>
              <a:gd name="f90" fmla="*/ f70 1 232"/>
              <a:gd name="f91" fmla="*/ f71 1 84"/>
              <a:gd name="f92" fmla="*/ f72 1 232"/>
              <a:gd name="f93" fmla="*/ f73 1 84"/>
              <a:gd name="f94" fmla="*/ f74 1 84"/>
              <a:gd name="f95" fmla="*/ f75 1 232"/>
              <a:gd name="f96" fmla="*/ f76 1 84"/>
              <a:gd name="f97" fmla="*/ f77 1 232"/>
              <a:gd name="f98" fmla="*/ f78 1 84"/>
              <a:gd name="f99" fmla="*/ f79 1 232"/>
              <a:gd name="f100" fmla="*/ f80 1 84"/>
              <a:gd name="f101" fmla="*/ f81 1 232"/>
              <a:gd name="f102" fmla="*/ f82 1 232"/>
              <a:gd name="f103" fmla="*/ f83 1 84"/>
              <a:gd name="f104" fmla="*/ f84 1 232"/>
              <a:gd name="f105" fmla="*/ 0 1 f64"/>
              <a:gd name="f106" fmla="*/ f58 1 f64"/>
              <a:gd name="f107" fmla="*/ 0 1 f65"/>
              <a:gd name="f108" fmla="*/ f59 1 f65"/>
              <a:gd name="f109" fmla="*/ f86 1 f64"/>
              <a:gd name="f110" fmla="*/ f87 1 f65"/>
              <a:gd name="f111" fmla="*/ f88 1 f64"/>
              <a:gd name="f112" fmla="*/ f89 1 f65"/>
              <a:gd name="f113" fmla="*/ f90 1 f64"/>
              <a:gd name="f114" fmla="*/ f91 1 f65"/>
              <a:gd name="f115" fmla="*/ f92 1 f64"/>
              <a:gd name="f116" fmla="*/ f93 1 f65"/>
              <a:gd name="f117" fmla="*/ f94 1 f65"/>
              <a:gd name="f118" fmla="*/ f95 1 f64"/>
              <a:gd name="f119" fmla="*/ f96 1 f65"/>
              <a:gd name="f120" fmla="*/ f97 1 f64"/>
              <a:gd name="f121" fmla="*/ f98 1 f65"/>
              <a:gd name="f122" fmla="*/ f99 1 f64"/>
              <a:gd name="f123" fmla="*/ f100 1 f65"/>
              <a:gd name="f124" fmla="*/ f101 1 f64"/>
              <a:gd name="f125" fmla="*/ f102 1 f64"/>
              <a:gd name="f126" fmla="*/ f103 1 f65"/>
              <a:gd name="f127" fmla="*/ f104 1 f64"/>
              <a:gd name="f128" fmla="*/ f105 f55 1"/>
              <a:gd name="f129" fmla="*/ f106 f55 1"/>
              <a:gd name="f130" fmla="*/ f108 f56 1"/>
              <a:gd name="f131" fmla="*/ f107 f56 1"/>
              <a:gd name="f132" fmla="*/ f109 f55 1"/>
              <a:gd name="f133" fmla="*/ f110 f56 1"/>
              <a:gd name="f134" fmla="*/ f111 f55 1"/>
              <a:gd name="f135" fmla="*/ f112 f56 1"/>
              <a:gd name="f136" fmla="*/ f113 f55 1"/>
              <a:gd name="f137" fmla="*/ f114 f56 1"/>
              <a:gd name="f138" fmla="*/ f115 f55 1"/>
              <a:gd name="f139" fmla="*/ f116 f56 1"/>
              <a:gd name="f140" fmla="*/ f117 f56 1"/>
              <a:gd name="f141" fmla="*/ f118 f55 1"/>
              <a:gd name="f142" fmla="*/ f119 f56 1"/>
              <a:gd name="f143" fmla="*/ f120 f55 1"/>
              <a:gd name="f144" fmla="*/ f121 f56 1"/>
              <a:gd name="f145" fmla="*/ f122 f55 1"/>
              <a:gd name="f146" fmla="*/ f123 f56 1"/>
              <a:gd name="f147" fmla="*/ f124 f55 1"/>
              <a:gd name="f148" fmla="*/ f125 f55 1"/>
              <a:gd name="f149" fmla="*/ f126 f56 1"/>
              <a:gd name="f150" fmla="*/ f127 f5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85">
                <a:pos x="f132" y="f133"/>
              </a:cxn>
              <a:cxn ang="f85">
                <a:pos x="f134" y="f135"/>
              </a:cxn>
              <a:cxn ang="f85">
                <a:pos x="f136" y="f137"/>
              </a:cxn>
              <a:cxn ang="f85">
                <a:pos x="f138" y="f139"/>
              </a:cxn>
              <a:cxn ang="f85">
                <a:pos x="f138" y="f140"/>
              </a:cxn>
              <a:cxn ang="f85">
                <a:pos x="f141" y="f142"/>
              </a:cxn>
              <a:cxn ang="f85">
                <a:pos x="f143" y="f144"/>
              </a:cxn>
              <a:cxn ang="f85">
                <a:pos x="f145" y="f146"/>
              </a:cxn>
              <a:cxn ang="f85">
                <a:pos x="f147" y="f146"/>
              </a:cxn>
              <a:cxn ang="f85">
                <a:pos x="f148" y="f149"/>
              </a:cxn>
              <a:cxn ang="f85">
                <a:pos x="f147" y="f133"/>
              </a:cxn>
              <a:cxn ang="f85">
                <a:pos x="f150" y="f133"/>
              </a:cxn>
              <a:cxn ang="f85">
                <a:pos x="f132" y="f133"/>
              </a:cxn>
            </a:cxnLst>
            <a:rect l="f128" t="f131" r="f129" b="f130"/>
            <a:pathLst>
              <a:path w="232" h="84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9"/>
                  <a:pt x="f20" y="f21"/>
                </a:cubicBezTo>
                <a:cubicBezTo>
                  <a:pt x="f22" y="f5"/>
                  <a:pt x="f6" y="f23"/>
                  <a:pt x="f24" y="f17"/>
                </a:cubicBezTo>
                <a:cubicBezTo>
                  <a:pt x="f25" y="f26"/>
                  <a:pt x="f25" y="f27"/>
                  <a:pt x="f24" y="f28"/>
                </a:cubicBezTo>
                <a:cubicBezTo>
                  <a:pt x="f29" y="f30"/>
                  <a:pt x="f31" y="f7"/>
                  <a:pt x="f32" y="f33"/>
                </a:cubicBezTo>
                <a:cubicBezTo>
                  <a:pt x="f16" y="f34"/>
                  <a:pt x="f35" y="f36"/>
                  <a:pt x="f10" y="f37"/>
                </a:cubicBezTo>
                <a:cubicBezTo>
                  <a:pt x="f38" y="f39"/>
                  <a:pt x="f40" y="f41"/>
                  <a:pt x="f42" y="f41"/>
                </a:cubicBezTo>
                <a:cubicBezTo>
                  <a:pt x="f43" y="f41"/>
                  <a:pt x="f44" y="f41"/>
                  <a:pt x="f45" y="f41"/>
                </a:cubicBezTo>
                <a:cubicBezTo>
                  <a:pt x="f46" y="f41"/>
                  <a:pt x="f23" y="f47"/>
                  <a:pt x="f5" y="f48"/>
                </a:cubicBezTo>
                <a:cubicBezTo>
                  <a:pt x="f23" y="f49"/>
                  <a:pt x="f46" y="f9"/>
                  <a:pt x="f45" y="f9"/>
                </a:cubicBezTo>
                <a:cubicBezTo>
                  <a:pt x="f50" y="f9"/>
                  <a:pt x="f51" y="f9"/>
                  <a:pt x="f52" y="f9"/>
                </a:cubicBezTo>
                <a:cubicBezTo>
                  <a:pt x="f42" y="f9"/>
                  <a:pt x="f53" y="f9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4D8166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05" name="Freeform 216">
            <a:extLst>
              <a:ext uri="{FF2B5EF4-FFF2-40B4-BE49-F238E27FC236}">
                <a16:creationId xmlns:a16="http://schemas.microsoft.com/office/drawing/2014/main" id="{9A806546-CDCF-BD06-7BAE-884C247E6531}"/>
              </a:ext>
            </a:extLst>
          </p:cNvPr>
          <p:cNvSpPr/>
          <p:nvPr/>
        </p:nvSpPr>
        <p:spPr>
          <a:xfrm>
            <a:off x="7510460" y="3175647"/>
            <a:ext cx="180978" cy="12382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19"/>
              <a:gd name="f7" fmla="val 150"/>
              <a:gd name="f8" fmla="val 168"/>
              <a:gd name="f9" fmla="val 49"/>
              <a:gd name="f10" fmla="val 166"/>
              <a:gd name="f11" fmla="val 39"/>
              <a:gd name="f12" fmla="val 164"/>
              <a:gd name="f13" fmla="val 32"/>
              <a:gd name="f14" fmla="val 24"/>
              <a:gd name="f15" fmla="val 18"/>
              <a:gd name="f16" fmla="val 12"/>
              <a:gd name="f17" fmla="val 170"/>
              <a:gd name="f18" fmla="val 7"/>
              <a:gd name="f19" fmla="val 175"/>
              <a:gd name="f20" fmla="val 181"/>
              <a:gd name="f21" fmla="val 1"/>
              <a:gd name="f22" fmla="val 184"/>
              <a:gd name="f23" fmla="val 10"/>
              <a:gd name="f24" fmla="val 189"/>
              <a:gd name="f25" fmla="val 29"/>
              <a:gd name="f26" fmla="val 199"/>
              <a:gd name="f27" fmla="val 46"/>
              <a:gd name="f28" fmla="val 213"/>
              <a:gd name="f29" fmla="val 60"/>
              <a:gd name="f30" fmla="val 67"/>
              <a:gd name="f31" fmla="val 218"/>
              <a:gd name="f32" fmla="val 71"/>
              <a:gd name="f33" fmla="val 209"/>
              <a:gd name="f34" fmla="val 73"/>
              <a:gd name="f35" fmla="val 197"/>
              <a:gd name="f36" fmla="val 76"/>
              <a:gd name="f37" fmla="val 188"/>
              <a:gd name="f38" fmla="val 70"/>
              <a:gd name="f39" fmla="val 63"/>
              <a:gd name="f40" fmla="val 178"/>
              <a:gd name="f41" fmla="val 57"/>
              <a:gd name="f42" fmla="val 172"/>
              <a:gd name="f43" fmla="val 54"/>
              <a:gd name="f44" fmla="val 128"/>
              <a:gd name="f45" fmla="val 79"/>
              <a:gd name="f46" fmla="val 106"/>
              <a:gd name="f47" fmla="val 92"/>
              <a:gd name="f48" fmla="val 74"/>
              <a:gd name="f49" fmla="val 111"/>
              <a:gd name="f50" fmla="val 42"/>
              <a:gd name="f51" fmla="val 129"/>
              <a:gd name="f52" fmla="val 148"/>
              <a:gd name="f53" fmla="val 8"/>
              <a:gd name="f54" fmla="val 149"/>
              <a:gd name="f55" fmla="val 5"/>
              <a:gd name="f56" fmla="val 4"/>
              <a:gd name="f57" fmla="val 2"/>
              <a:gd name="f58" fmla="val 145"/>
              <a:gd name="f59" fmla="val 3"/>
              <a:gd name="f60" fmla="val 144"/>
              <a:gd name="f61" fmla="val 15"/>
              <a:gd name="f62" fmla="val 137"/>
              <a:gd name="f63" fmla="val 28"/>
              <a:gd name="f64" fmla="val 130"/>
              <a:gd name="f65" fmla="val 40"/>
              <a:gd name="f66" fmla="val 122"/>
              <a:gd name="f67" fmla="val 83"/>
              <a:gd name="f68" fmla="val 98"/>
              <a:gd name="f69" fmla="val 126"/>
              <a:gd name="f70" fmla="+- 0 0 -90"/>
              <a:gd name="f71" fmla="*/ f3 1 219"/>
              <a:gd name="f72" fmla="*/ f4 1 150"/>
              <a:gd name="f73" fmla="val f5"/>
              <a:gd name="f74" fmla="val f6"/>
              <a:gd name="f75" fmla="val f7"/>
              <a:gd name="f76" fmla="*/ f70 f0 1"/>
              <a:gd name="f77" fmla="+- f75 0 f73"/>
              <a:gd name="f78" fmla="+- f74 0 f73"/>
              <a:gd name="f79" fmla="*/ f76 1 f2"/>
              <a:gd name="f80" fmla="*/ f78 1 219"/>
              <a:gd name="f81" fmla="*/ f77 1 150"/>
              <a:gd name="f82" fmla="*/ 168 f78 1"/>
              <a:gd name="f83" fmla="*/ 49 f77 1"/>
              <a:gd name="f84" fmla="*/ 164 f78 1"/>
              <a:gd name="f85" fmla="*/ 24 f77 1"/>
              <a:gd name="f86" fmla="*/ 170 f78 1"/>
              <a:gd name="f87" fmla="*/ 7 f77 1"/>
              <a:gd name="f88" fmla="*/ 184 f78 1"/>
              <a:gd name="f89" fmla="*/ 10 f77 1"/>
              <a:gd name="f90" fmla="*/ 213 f78 1"/>
              <a:gd name="f91" fmla="*/ 60 f77 1"/>
              <a:gd name="f92" fmla="*/ 209 f78 1"/>
              <a:gd name="f93" fmla="*/ 73 f77 1"/>
              <a:gd name="f94" fmla="*/ 180 f78 1"/>
              <a:gd name="f95" fmla="*/ 63 f77 1"/>
              <a:gd name="f96" fmla="*/ 172 f78 1"/>
              <a:gd name="f97" fmla="*/ 54 f77 1"/>
              <a:gd name="f98" fmla="*/ 106 f78 1"/>
              <a:gd name="f99" fmla="*/ 92 f77 1"/>
              <a:gd name="f100" fmla="*/ 10 f78 1"/>
              <a:gd name="f101" fmla="*/ 148 f77 1"/>
              <a:gd name="f102" fmla="*/ 5 f78 1"/>
              <a:gd name="f103" fmla="*/ 150 f77 1"/>
              <a:gd name="f104" fmla="*/ 0 f78 1"/>
              <a:gd name="f105" fmla="*/ 3 f78 1"/>
              <a:gd name="f106" fmla="*/ 144 f77 1"/>
              <a:gd name="f107" fmla="*/ 40 f78 1"/>
              <a:gd name="f108" fmla="*/ 122 f77 1"/>
              <a:gd name="f109" fmla="+- f79 0 f1"/>
              <a:gd name="f110" fmla="*/ f82 1 219"/>
              <a:gd name="f111" fmla="*/ f83 1 150"/>
              <a:gd name="f112" fmla="*/ f84 1 219"/>
              <a:gd name="f113" fmla="*/ f85 1 150"/>
              <a:gd name="f114" fmla="*/ f86 1 219"/>
              <a:gd name="f115" fmla="*/ f87 1 150"/>
              <a:gd name="f116" fmla="*/ f88 1 219"/>
              <a:gd name="f117" fmla="*/ f89 1 150"/>
              <a:gd name="f118" fmla="*/ f90 1 219"/>
              <a:gd name="f119" fmla="*/ f91 1 150"/>
              <a:gd name="f120" fmla="*/ f92 1 219"/>
              <a:gd name="f121" fmla="*/ f93 1 150"/>
              <a:gd name="f122" fmla="*/ f94 1 219"/>
              <a:gd name="f123" fmla="*/ f95 1 150"/>
              <a:gd name="f124" fmla="*/ f96 1 219"/>
              <a:gd name="f125" fmla="*/ f97 1 150"/>
              <a:gd name="f126" fmla="*/ f98 1 219"/>
              <a:gd name="f127" fmla="*/ f99 1 150"/>
              <a:gd name="f128" fmla="*/ f100 1 219"/>
              <a:gd name="f129" fmla="*/ f101 1 150"/>
              <a:gd name="f130" fmla="*/ f102 1 219"/>
              <a:gd name="f131" fmla="*/ f103 1 150"/>
              <a:gd name="f132" fmla="*/ f104 1 219"/>
              <a:gd name="f133" fmla="*/ f105 1 219"/>
              <a:gd name="f134" fmla="*/ f106 1 150"/>
              <a:gd name="f135" fmla="*/ f107 1 219"/>
              <a:gd name="f136" fmla="*/ f108 1 150"/>
              <a:gd name="f137" fmla="*/ 0 1 f80"/>
              <a:gd name="f138" fmla="*/ f74 1 f80"/>
              <a:gd name="f139" fmla="*/ 0 1 f81"/>
              <a:gd name="f140" fmla="*/ f75 1 f81"/>
              <a:gd name="f141" fmla="*/ f110 1 f80"/>
              <a:gd name="f142" fmla="*/ f111 1 f81"/>
              <a:gd name="f143" fmla="*/ f112 1 f80"/>
              <a:gd name="f144" fmla="*/ f113 1 f81"/>
              <a:gd name="f145" fmla="*/ f114 1 f80"/>
              <a:gd name="f146" fmla="*/ f115 1 f81"/>
              <a:gd name="f147" fmla="*/ f116 1 f80"/>
              <a:gd name="f148" fmla="*/ f117 1 f81"/>
              <a:gd name="f149" fmla="*/ f118 1 f80"/>
              <a:gd name="f150" fmla="*/ f119 1 f81"/>
              <a:gd name="f151" fmla="*/ f120 1 f80"/>
              <a:gd name="f152" fmla="*/ f121 1 f81"/>
              <a:gd name="f153" fmla="*/ f122 1 f80"/>
              <a:gd name="f154" fmla="*/ f123 1 f81"/>
              <a:gd name="f155" fmla="*/ f124 1 f80"/>
              <a:gd name="f156" fmla="*/ f125 1 f81"/>
              <a:gd name="f157" fmla="*/ f126 1 f80"/>
              <a:gd name="f158" fmla="*/ f127 1 f81"/>
              <a:gd name="f159" fmla="*/ f128 1 f80"/>
              <a:gd name="f160" fmla="*/ f129 1 f81"/>
              <a:gd name="f161" fmla="*/ f130 1 f80"/>
              <a:gd name="f162" fmla="*/ f131 1 f81"/>
              <a:gd name="f163" fmla="*/ f132 1 f80"/>
              <a:gd name="f164" fmla="*/ f133 1 f80"/>
              <a:gd name="f165" fmla="*/ f134 1 f81"/>
              <a:gd name="f166" fmla="*/ f135 1 f80"/>
              <a:gd name="f167" fmla="*/ f136 1 f81"/>
              <a:gd name="f168" fmla="*/ f137 f71 1"/>
              <a:gd name="f169" fmla="*/ f138 f71 1"/>
              <a:gd name="f170" fmla="*/ f140 f72 1"/>
              <a:gd name="f171" fmla="*/ f139 f72 1"/>
              <a:gd name="f172" fmla="*/ f141 f71 1"/>
              <a:gd name="f173" fmla="*/ f142 f72 1"/>
              <a:gd name="f174" fmla="*/ f143 f71 1"/>
              <a:gd name="f175" fmla="*/ f144 f72 1"/>
              <a:gd name="f176" fmla="*/ f145 f71 1"/>
              <a:gd name="f177" fmla="*/ f146 f72 1"/>
              <a:gd name="f178" fmla="*/ f147 f71 1"/>
              <a:gd name="f179" fmla="*/ f148 f72 1"/>
              <a:gd name="f180" fmla="*/ f149 f71 1"/>
              <a:gd name="f181" fmla="*/ f150 f72 1"/>
              <a:gd name="f182" fmla="*/ f151 f71 1"/>
              <a:gd name="f183" fmla="*/ f152 f72 1"/>
              <a:gd name="f184" fmla="*/ f153 f71 1"/>
              <a:gd name="f185" fmla="*/ f154 f72 1"/>
              <a:gd name="f186" fmla="*/ f155 f71 1"/>
              <a:gd name="f187" fmla="*/ f156 f72 1"/>
              <a:gd name="f188" fmla="*/ f157 f71 1"/>
              <a:gd name="f189" fmla="*/ f158 f72 1"/>
              <a:gd name="f190" fmla="*/ f159 f71 1"/>
              <a:gd name="f191" fmla="*/ f160 f72 1"/>
              <a:gd name="f192" fmla="*/ f161 f71 1"/>
              <a:gd name="f193" fmla="*/ f162 f72 1"/>
              <a:gd name="f194" fmla="*/ f163 f71 1"/>
              <a:gd name="f195" fmla="*/ f164 f71 1"/>
              <a:gd name="f196" fmla="*/ f165 f72 1"/>
              <a:gd name="f197" fmla="*/ f166 f71 1"/>
              <a:gd name="f198" fmla="*/ f167 f7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9">
                <a:pos x="f172" y="f173"/>
              </a:cxn>
              <a:cxn ang="f109">
                <a:pos x="f174" y="f175"/>
              </a:cxn>
              <a:cxn ang="f109">
                <a:pos x="f176" y="f177"/>
              </a:cxn>
              <a:cxn ang="f109">
                <a:pos x="f178" y="f179"/>
              </a:cxn>
              <a:cxn ang="f109">
                <a:pos x="f180" y="f181"/>
              </a:cxn>
              <a:cxn ang="f109">
                <a:pos x="f182" y="f183"/>
              </a:cxn>
              <a:cxn ang="f109">
                <a:pos x="f184" y="f185"/>
              </a:cxn>
              <a:cxn ang="f109">
                <a:pos x="f186" y="f187"/>
              </a:cxn>
              <a:cxn ang="f109">
                <a:pos x="f188" y="f189"/>
              </a:cxn>
              <a:cxn ang="f109">
                <a:pos x="f190" y="f191"/>
              </a:cxn>
              <a:cxn ang="f109">
                <a:pos x="f192" y="f193"/>
              </a:cxn>
              <a:cxn ang="f109">
                <a:pos x="f194" y="f193"/>
              </a:cxn>
              <a:cxn ang="f109">
                <a:pos x="f195" y="f196"/>
              </a:cxn>
              <a:cxn ang="f109">
                <a:pos x="f197" y="f198"/>
              </a:cxn>
              <a:cxn ang="f109">
                <a:pos x="f172" y="f173"/>
              </a:cxn>
            </a:cxnLst>
            <a:rect l="f168" t="f171" r="f169" b="f170"/>
            <a:pathLst>
              <a:path w="219" h="150">
                <a:moveTo>
                  <a:pt x="f8" y="f9"/>
                </a:moveTo>
                <a:cubicBezTo>
                  <a:pt x="f10" y="f11"/>
                  <a:pt x="f12" y="f13"/>
                  <a:pt x="f12" y="f14"/>
                </a:cubicBezTo>
                <a:cubicBezTo>
                  <a:pt x="f12" y="f15"/>
                  <a:pt x="f10" y="f16"/>
                  <a:pt x="f17" y="f18"/>
                </a:cubicBezTo>
                <a:cubicBezTo>
                  <a:pt x="f19" y="f5"/>
                  <a:pt x="f20" y="f21"/>
                  <a:pt x="f22" y="f23"/>
                </a:cubicBezTo>
                <a:cubicBezTo>
                  <a:pt x="f24" y="f25"/>
                  <a:pt x="f26" y="f27"/>
                  <a:pt x="f28" y="f29"/>
                </a:cubicBezTo>
                <a:cubicBezTo>
                  <a:pt x="f6" y="f30"/>
                  <a:pt x="f31" y="f32"/>
                  <a:pt x="f33" y="f34"/>
                </a:cubicBezTo>
                <a:cubicBezTo>
                  <a:pt x="f35" y="f36"/>
                  <a:pt x="f37" y="f38"/>
                  <a:pt x="f2" y="f39"/>
                </a:cubicBezTo>
                <a:cubicBezTo>
                  <a:pt x="f40" y="f29"/>
                  <a:pt x="f19" y="f41"/>
                  <a:pt x="f42" y="f43"/>
                </a:cubicBezTo>
                <a:cubicBezTo>
                  <a:pt x="f7" y="f30"/>
                  <a:pt x="f44" y="f45"/>
                  <a:pt x="f46" y="f47"/>
                </a:cubicBezTo>
                <a:cubicBezTo>
                  <a:pt x="f48" y="f49"/>
                  <a:pt x="f50" y="f51"/>
                  <a:pt x="f23" y="f52"/>
                </a:cubicBezTo>
                <a:cubicBezTo>
                  <a:pt x="f53" y="f52"/>
                  <a:pt x="f18" y="f54"/>
                  <a:pt x="f55" y="f7"/>
                </a:cubicBezTo>
                <a:cubicBezTo>
                  <a:pt x="f56" y="f7"/>
                  <a:pt x="f57" y="f7"/>
                  <a:pt x="f5" y="f7"/>
                </a:cubicBezTo>
                <a:cubicBezTo>
                  <a:pt x="f21" y="f52"/>
                  <a:pt x="f21" y="f58"/>
                  <a:pt x="f59" y="f60"/>
                </a:cubicBezTo>
                <a:cubicBezTo>
                  <a:pt x="f61" y="f62"/>
                  <a:pt x="f63" y="f64"/>
                  <a:pt x="f65" y="f66"/>
                </a:cubicBezTo>
                <a:cubicBezTo>
                  <a:pt x="f67" y="f68"/>
                  <a:pt x="f69" y="f34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4D8166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06" name="Freeform 217">
            <a:extLst>
              <a:ext uri="{FF2B5EF4-FFF2-40B4-BE49-F238E27FC236}">
                <a16:creationId xmlns:a16="http://schemas.microsoft.com/office/drawing/2014/main" id="{37ABF2ED-FBC6-016F-38B5-F15764DCAF2F}"/>
              </a:ext>
            </a:extLst>
          </p:cNvPr>
          <p:cNvSpPr/>
          <p:nvPr/>
        </p:nvSpPr>
        <p:spPr>
          <a:xfrm>
            <a:off x="8183559" y="3274073"/>
            <a:ext cx="109535" cy="1143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0"/>
              <a:gd name="f7" fmla="val 137"/>
              <a:gd name="f8" fmla="val 128"/>
              <a:gd name="f9" fmla="val 125"/>
              <a:gd name="f10" fmla="val 136"/>
              <a:gd name="f11" fmla="val 123"/>
              <a:gd name="f12" fmla="val 120"/>
              <a:gd name="f13" fmla="val 135"/>
              <a:gd name="f14" fmla="val 78"/>
              <a:gd name="f15" fmla="val 119"/>
              <a:gd name="f16" fmla="val 46"/>
              <a:gd name="f17" fmla="val 92"/>
              <a:gd name="f18" fmla="val 33"/>
              <a:gd name="f19" fmla="val 47"/>
              <a:gd name="f20" fmla="val 30"/>
              <a:gd name="f21" fmla="val 36"/>
              <a:gd name="f22" fmla="val 22"/>
              <a:gd name="f23" fmla="val 29"/>
              <a:gd name="f24" fmla="val 12"/>
              <a:gd name="f25" fmla="val 25"/>
              <a:gd name="f26" fmla="val 5"/>
              <a:gd name="f27" fmla="val 21"/>
              <a:gd name="f28" fmla="val 17"/>
              <a:gd name="f29" fmla="val 2"/>
              <a:gd name="f30" fmla="val 7"/>
              <a:gd name="f31" fmla="val 8"/>
              <a:gd name="f32" fmla="val 6"/>
              <a:gd name="f33" fmla="val 11"/>
              <a:gd name="f34" fmla="val 38"/>
              <a:gd name="f35" fmla="val 51"/>
              <a:gd name="f36" fmla="val 1"/>
              <a:gd name="f37" fmla="val 54"/>
              <a:gd name="f38" fmla="val 57"/>
              <a:gd name="f39" fmla="val 60"/>
              <a:gd name="f40" fmla="val 4"/>
              <a:gd name="f41" fmla="val 61"/>
              <a:gd name="f42" fmla="val 59"/>
              <a:gd name="f43" fmla="val 14"/>
              <a:gd name="f44" fmla="val 56"/>
              <a:gd name="f45" fmla="val 53"/>
              <a:gd name="f46" fmla="val 20"/>
              <a:gd name="f47" fmla="val 41"/>
              <a:gd name="f48" fmla="val 32"/>
              <a:gd name="f49" fmla="val 37"/>
              <a:gd name="f50" fmla="val 45"/>
              <a:gd name="f51" fmla="val 62"/>
              <a:gd name="f52" fmla="val 96"/>
              <a:gd name="f53" fmla="val 87"/>
              <a:gd name="f54" fmla="val 115"/>
              <a:gd name="f55" fmla="val 129"/>
              <a:gd name="f56" fmla="val 126"/>
              <a:gd name="f57" fmla="val 132"/>
              <a:gd name="f58" fmla="val 133"/>
              <a:gd name="f59" fmla="val 134"/>
              <a:gd name="f60" fmla="+- 0 0 -90"/>
              <a:gd name="f61" fmla="*/ f3 1 130"/>
              <a:gd name="f62" fmla="*/ f4 1 137"/>
              <a:gd name="f63" fmla="val f5"/>
              <a:gd name="f64" fmla="val f6"/>
              <a:gd name="f65" fmla="val f7"/>
              <a:gd name="f66" fmla="*/ f60 f0 1"/>
              <a:gd name="f67" fmla="+- f65 0 f63"/>
              <a:gd name="f68" fmla="+- f64 0 f63"/>
              <a:gd name="f69" fmla="*/ f66 1 f2"/>
              <a:gd name="f70" fmla="*/ f68 1 130"/>
              <a:gd name="f71" fmla="*/ f67 1 137"/>
              <a:gd name="f72" fmla="*/ 128 f68 1"/>
              <a:gd name="f73" fmla="*/ 137 f67 1"/>
              <a:gd name="f74" fmla="*/ 120 f68 1"/>
              <a:gd name="f75" fmla="*/ 135 f67 1"/>
              <a:gd name="f76" fmla="*/ 33 f68 1"/>
              <a:gd name="f77" fmla="*/ 47 f67 1"/>
              <a:gd name="f78" fmla="*/ 12 f68 1"/>
              <a:gd name="f79" fmla="*/ 25 f67 1"/>
              <a:gd name="f80" fmla="*/ 2 f68 1"/>
              <a:gd name="f81" fmla="*/ 7 f67 1"/>
              <a:gd name="f82" fmla="*/ 11 f68 1"/>
              <a:gd name="f83" fmla="*/ 6 f67 1"/>
              <a:gd name="f84" fmla="*/ 51 f68 1"/>
              <a:gd name="f85" fmla="*/ 1 f67 1"/>
              <a:gd name="f86" fmla="*/ 60 f68 1"/>
              <a:gd name="f87" fmla="*/ 0 f67 1"/>
              <a:gd name="f88" fmla="*/ 11 f67 1"/>
              <a:gd name="f89" fmla="*/ 53 f68 1"/>
              <a:gd name="f90" fmla="*/ 20 f67 1"/>
              <a:gd name="f91" fmla="*/ 45 f68 1"/>
              <a:gd name="f92" fmla="*/ 62 f67 1"/>
              <a:gd name="f93" fmla="*/ 119 f68 1"/>
              <a:gd name="f94" fmla="*/ 129 f67 1"/>
              <a:gd name="f95" fmla="*/ 130 f68 1"/>
              <a:gd name="f96" fmla="*/ 133 f67 1"/>
              <a:gd name="f97" fmla="+- f69 0 f1"/>
              <a:gd name="f98" fmla="*/ f72 1 130"/>
              <a:gd name="f99" fmla="*/ f73 1 137"/>
              <a:gd name="f100" fmla="*/ f74 1 130"/>
              <a:gd name="f101" fmla="*/ f75 1 137"/>
              <a:gd name="f102" fmla="*/ f76 1 130"/>
              <a:gd name="f103" fmla="*/ f77 1 137"/>
              <a:gd name="f104" fmla="*/ f78 1 130"/>
              <a:gd name="f105" fmla="*/ f79 1 137"/>
              <a:gd name="f106" fmla="*/ f80 1 130"/>
              <a:gd name="f107" fmla="*/ f81 1 137"/>
              <a:gd name="f108" fmla="*/ f82 1 130"/>
              <a:gd name="f109" fmla="*/ f83 1 137"/>
              <a:gd name="f110" fmla="*/ f84 1 130"/>
              <a:gd name="f111" fmla="*/ f85 1 137"/>
              <a:gd name="f112" fmla="*/ f86 1 130"/>
              <a:gd name="f113" fmla="*/ f87 1 137"/>
              <a:gd name="f114" fmla="*/ f88 1 137"/>
              <a:gd name="f115" fmla="*/ f89 1 130"/>
              <a:gd name="f116" fmla="*/ f90 1 137"/>
              <a:gd name="f117" fmla="*/ f91 1 130"/>
              <a:gd name="f118" fmla="*/ f92 1 137"/>
              <a:gd name="f119" fmla="*/ f93 1 130"/>
              <a:gd name="f120" fmla="*/ f94 1 137"/>
              <a:gd name="f121" fmla="*/ f95 1 130"/>
              <a:gd name="f122" fmla="*/ f96 1 137"/>
              <a:gd name="f123" fmla="*/ 0 1 f70"/>
              <a:gd name="f124" fmla="*/ f64 1 f70"/>
              <a:gd name="f125" fmla="*/ 0 1 f71"/>
              <a:gd name="f126" fmla="*/ f65 1 f71"/>
              <a:gd name="f127" fmla="*/ f98 1 f70"/>
              <a:gd name="f128" fmla="*/ f99 1 f71"/>
              <a:gd name="f129" fmla="*/ f100 1 f70"/>
              <a:gd name="f130" fmla="*/ f101 1 f71"/>
              <a:gd name="f131" fmla="*/ f102 1 f70"/>
              <a:gd name="f132" fmla="*/ f103 1 f71"/>
              <a:gd name="f133" fmla="*/ f104 1 f70"/>
              <a:gd name="f134" fmla="*/ f105 1 f71"/>
              <a:gd name="f135" fmla="*/ f106 1 f70"/>
              <a:gd name="f136" fmla="*/ f107 1 f71"/>
              <a:gd name="f137" fmla="*/ f108 1 f70"/>
              <a:gd name="f138" fmla="*/ f109 1 f71"/>
              <a:gd name="f139" fmla="*/ f110 1 f70"/>
              <a:gd name="f140" fmla="*/ f111 1 f71"/>
              <a:gd name="f141" fmla="*/ f112 1 f70"/>
              <a:gd name="f142" fmla="*/ f113 1 f71"/>
              <a:gd name="f143" fmla="*/ f114 1 f71"/>
              <a:gd name="f144" fmla="*/ f115 1 f70"/>
              <a:gd name="f145" fmla="*/ f116 1 f71"/>
              <a:gd name="f146" fmla="*/ f117 1 f70"/>
              <a:gd name="f147" fmla="*/ f118 1 f71"/>
              <a:gd name="f148" fmla="*/ f119 1 f70"/>
              <a:gd name="f149" fmla="*/ f120 1 f71"/>
              <a:gd name="f150" fmla="*/ f121 1 f70"/>
              <a:gd name="f151" fmla="*/ f122 1 f71"/>
              <a:gd name="f152" fmla="*/ f123 f61 1"/>
              <a:gd name="f153" fmla="*/ f124 f61 1"/>
              <a:gd name="f154" fmla="*/ f126 f62 1"/>
              <a:gd name="f155" fmla="*/ f125 f62 1"/>
              <a:gd name="f156" fmla="*/ f127 f61 1"/>
              <a:gd name="f157" fmla="*/ f128 f62 1"/>
              <a:gd name="f158" fmla="*/ f129 f61 1"/>
              <a:gd name="f159" fmla="*/ f130 f62 1"/>
              <a:gd name="f160" fmla="*/ f131 f61 1"/>
              <a:gd name="f161" fmla="*/ f132 f62 1"/>
              <a:gd name="f162" fmla="*/ f133 f61 1"/>
              <a:gd name="f163" fmla="*/ f134 f62 1"/>
              <a:gd name="f164" fmla="*/ f135 f61 1"/>
              <a:gd name="f165" fmla="*/ f136 f62 1"/>
              <a:gd name="f166" fmla="*/ f137 f61 1"/>
              <a:gd name="f167" fmla="*/ f138 f62 1"/>
              <a:gd name="f168" fmla="*/ f139 f61 1"/>
              <a:gd name="f169" fmla="*/ f140 f62 1"/>
              <a:gd name="f170" fmla="*/ f141 f61 1"/>
              <a:gd name="f171" fmla="*/ f142 f62 1"/>
              <a:gd name="f172" fmla="*/ f143 f62 1"/>
              <a:gd name="f173" fmla="*/ f144 f61 1"/>
              <a:gd name="f174" fmla="*/ f145 f62 1"/>
              <a:gd name="f175" fmla="*/ f146 f61 1"/>
              <a:gd name="f176" fmla="*/ f147 f62 1"/>
              <a:gd name="f177" fmla="*/ f148 f61 1"/>
              <a:gd name="f178" fmla="*/ f149 f62 1"/>
              <a:gd name="f179" fmla="*/ f150 f61 1"/>
              <a:gd name="f180" fmla="*/ f151 f6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7">
                <a:pos x="f156" y="f157"/>
              </a:cxn>
              <a:cxn ang="f97">
                <a:pos x="f158" y="f159"/>
              </a:cxn>
              <a:cxn ang="f97">
                <a:pos x="f160" y="f161"/>
              </a:cxn>
              <a:cxn ang="f97">
                <a:pos x="f162" y="f163"/>
              </a:cxn>
              <a:cxn ang="f97">
                <a:pos x="f164" y="f165"/>
              </a:cxn>
              <a:cxn ang="f97">
                <a:pos x="f166" y="f167"/>
              </a:cxn>
              <a:cxn ang="f97">
                <a:pos x="f168" y="f169"/>
              </a:cxn>
              <a:cxn ang="f97">
                <a:pos x="f170" y="f171"/>
              </a:cxn>
              <a:cxn ang="f97">
                <a:pos x="f170" y="f172"/>
              </a:cxn>
              <a:cxn ang="f97">
                <a:pos x="f173" y="f174"/>
              </a:cxn>
              <a:cxn ang="f97">
                <a:pos x="f175" y="f176"/>
              </a:cxn>
              <a:cxn ang="f97">
                <a:pos x="f177" y="f178"/>
              </a:cxn>
              <a:cxn ang="f97">
                <a:pos x="f179" y="f180"/>
              </a:cxn>
              <a:cxn ang="f97">
                <a:pos x="f156" y="f157"/>
              </a:cxn>
            </a:cxnLst>
            <a:rect l="f152" t="f155" r="f153" b="f154"/>
            <a:pathLst>
              <a:path w="130" h="137">
                <a:moveTo>
                  <a:pt x="f8" y="f7"/>
                </a:moveTo>
                <a:cubicBezTo>
                  <a:pt x="f9" y="f10"/>
                  <a:pt x="f11" y="f10"/>
                  <a:pt x="f12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22" y="f23"/>
                  <a:pt x="f24" y="f25"/>
                </a:cubicBezTo>
                <a:cubicBezTo>
                  <a:pt x="f26" y="f27"/>
                  <a:pt x="f5" y="f28"/>
                  <a:pt x="f29" y="f30"/>
                </a:cubicBezTo>
                <a:cubicBezTo>
                  <a:pt x="f26" y="f30"/>
                  <a:pt x="f31" y="f32"/>
                  <a:pt x="f33" y="f32"/>
                </a:cubicBezTo>
                <a:cubicBezTo>
                  <a:pt x="f25" y="f31"/>
                  <a:pt x="f34" y="f32"/>
                  <a:pt x="f35" y="f36"/>
                </a:cubicBezTo>
                <a:cubicBezTo>
                  <a:pt x="f37" y="f5"/>
                  <a:pt x="f38" y="f5"/>
                  <a:pt x="f39" y="f5"/>
                </a:cubicBezTo>
                <a:cubicBezTo>
                  <a:pt x="f39" y="f40"/>
                  <a:pt x="f41" y="f31"/>
                  <a:pt x="f39" y="f33"/>
                </a:cubicBezTo>
                <a:cubicBezTo>
                  <a:pt x="f42" y="f43"/>
                  <a:pt x="f44" y="f28"/>
                  <a:pt x="f45" y="f46"/>
                </a:cubicBezTo>
                <a:cubicBezTo>
                  <a:pt x="f47" y="f48"/>
                  <a:pt x="f49" y="f16"/>
                  <a:pt x="f50" y="f51"/>
                </a:cubicBezTo>
                <a:cubicBezTo>
                  <a:pt x="f39" y="f52"/>
                  <a:pt x="f53" y="f54"/>
                  <a:pt x="f15" y="f55"/>
                </a:cubicBezTo>
                <a:cubicBezTo>
                  <a:pt x="f11" y="f6"/>
                  <a:pt x="f56" y="f57"/>
                  <a:pt x="f6" y="f58"/>
                </a:cubicBezTo>
                <a:cubicBezTo>
                  <a:pt x="f55" y="f59"/>
                  <a:pt x="f55" y="f10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4D8166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07" name="Freeform 218">
            <a:extLst>
              <a:ext uri="{FF2B5EF4-FFF2-40B4-BE49-F238E27FC236}">
                <a16:creationId xmlns:a16="http://schemas.microsoft.com/office/drawing/2014/main" id="{D28B0F08-9B20-7C15-0ABC-511EE6D7F56A}"/>
              </a:ext>
            </a:extLst>
          </p:cNvPr>
          <p:cNvSpPr/>
          <p:nvPr/>
        </p:nvSpPr>
        <p:spPr>
          <a:xfrm>
            <a:off x="8667753" y="3316940"/>
            <a:ext cx="144466" cy="7619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75"/>
              <a:gd name="f7" fmla="val 91"/>
              <a:gd name="f8" fmla="val 3"/>
              <a:gd name="f9" fmla="val 16"/>
              <a:gd name="f10" fmla="val 2"/>
              <a:gd name="f11" fmla="val 30"/>
              <a:gd name="f12" fmla="val 45"/>
              <a:gd name="f13" fmla="val 77"/>
              <a:gd name="f14" fmla="val 105"/>
              <a:gd name="f15" fmla="val 13"/>
              <a:gd name="f16" fmla="val 129"/>
              <a:gd name="f17" fmla="val 37"/>
              <a:gd name="f18" fmla="val 136"/>
              <a:gd name="f19" fmla="val 44"/>
              <a:gd name="f20" fmla="val 145"/>
              <a:gd name="f21" fmla="val 47"/>
              <a:gd name="f22" fmla="val 155"/>
              <a:gd name="f23" fmla="val 46"/>
              <a:gd name="f24" fmla="val 158"/>
              <a:gd name="f25" fmla="val 161"/>
              <a:gd name="f26" fmla="val 163"/>
              <a:gd name="f27" fmla="val 167"/>
              <a:gd name="f28" fmla="val 48"/>
              <a:gd name="f29" fmla="val 171"/>
              <a:gd name="f30" fmla="val 51"/>
              <a:gd name="f31" fmla="val 54"/>
              <a:gd name="f32" fmla="val 172"/>
              <a:gd name="f33" fmla="val 57"/>
              <a:gd name="f34" fmla="val 169"/>
              <a:gd name="f35" fmla="val 61"/>
              <a:gd name="f36" fmla="val 166"/>
              <a:gd name="f37" fmla="val 62"/>
              <a:gd name="f38" fmla="val 154"/>
              <a:gd name="f39" fmla="val 67"/>
              <a:gd name="f40" fmla="val 144"/>
              <a:gd name="f41" fmla="val 75"/>
              <a:gd name="f42" fmla="val 85"/>
              <a:gd name="f43" fmla="val 134"/>
              <a:gd name="f44" fmla="val 88"/>
              <a:gd name="f45" fmla="val 130"/>
              <a:gd name="f46" fmla="val 89"/>
              <a:gd name="f47" fmla="val 127"/>
              <a:gd name="f48" fmla="val 125"/>
              <a:gd name="f49" fmla="val 87"/>
              <a:gd name="f50" fmla="val 123"/>
              <a:gd name="f51" fmla="val 83"/>
              <a:gd name="f52" fmla="val 122"/>
              <a:gd name="f53" fmla="val 80"/>
              <a:gd name="f54" fmla="val 121"/>
              <a:gd name="f55" fmla="val 74"/>
              <a:gd name="f56" fmla="val 124"/>
              <a:gd name="f57" fmla="val 71"/>
              <a:gd name="f58" fmla="val 53"/>
              <a:gd name="f59" fmla="val 39"/>
              <a:gd name="f60" fmla="val 110"/>
              <a:gd name="f61" fmla="val 28"/>
              <a:gd name="f62" fmla="val 6"/>
              <a:gd name="f63" fmla="val 10"/>
              <a:gd name="f64" fmla="val 7"/>
              <a:gd name="f65" fmla="val 8"/>
              <a:gd name="f66" fmla="val 5"/>
              <a:gd name="f67" fmla="+- 0 0 -90"/>
              <a:gd name="f68" fmla="*/ f3 1 175"/>
              <a:gd name="f69" fmla="*/ f4 1 91"/>
              <a:gd name="f70" fmla="val f5"/>
              <a:gd name="f71" fmla="val f6"/>
              <a:gd name="f72" fmla="val f7"/>
              <a:gd name="f73" fmla="*/ f67 f0 1"/>
              <a:gd name="f74" fmla="+- f72 0 f70"/>
              <a:gd name="f75" fmla="+- f71 0 f70"/>
              <a:gd name="f76" fmla="*/ f73 1 f2"/>
              <a:gd name="f77" fmla="*/ f75 1 175"/>
              <a:gd name="f78" fmla="*/ f74 1 91"/>
              <a:gd name="f79" fmla="*/ 0 f75 1"/>
              <a:gd name="f80" fmla="*/ 3 f74 1"/>
              <a:gd name="f81" fmla="*/ 45 f75 1"/>
              <a:gd name="f82" fmla="*/ 0 f74 1"/>
              <a:gd name="f83" fmla="*/ 129 f75 1"/>
              <a:gd name="f84" fmla="*/ 37 f74 1"/>
              <a:gd name="f85" fmla="*/ 155 f75 1"/>
              <a:gd name="f86" fmla="*/ 46 f74 1"/>
              <a:gd name="f87" fmla="*/ 163 f75 1"/>
              <a:gd name="f88" fmla="*/ 175 f75 1"/>
              <a:gd name="f89" fmla="*/ 54 f74 1"/>
              <a:gd name="f90" fmla="*/ 166 f75 1"/>
              <a:gd name="f91" fmla="*/ 62 f74 1"/>
              <a:gd name="f92" fmla="*/ 136 f75 1"/>
              <a:gd name="f93" fmla="*/ 85 f74 1"/>
              <a:gd name="f94" fmla="*/ 127 f75 1"/>
              <a:gd name="f95" fmla="*/ 91 f74 1"/>
              <a:gd name="f96" fmla="*/ 122 f75 1"/>
              <a:gd name="f97" fmla="*/ 80 f74 1"/>
              <a:gd name="f98" fmla="*/ 124 f75 1"/>
              <a:gd name="f99" fmla="*/ 71 f74 1"/>
              <a:gd name="f100" fmla="*/ 110 f75 1"/>
              <a:gd name="f101" fmla="*/ 28 f74 1"/>
              <a:gd name="f102" fmla="*/ 10 f75 1"/>
              <a:gd name="f103" fmla="*/ 7 f74 1"/>
              <a:gd name="f104" fmla="*/ 3 f75 1"/>
              <a:gd name="f105" fmla="*/ 8 f74 1"/>
              <a:gd name="f106" fmla="+- f76 0 f1"/>
              <a:gd name="f107" fmla="*/ f79 1 175"/>
              <a:gd name="f108" fmla="*/ f80 1 91"/>
              <a:gd name="f109" fmla="*/ f81 1 175"/>
              <a:gd name="f110" fmla="*/ f82 1 91"/>
              <a:gd name="f111" fmla="*/ f83 1 175"/>
              <a:gd name="f112" fmla="*/ f84 1 91"/>
              <a:gd name="f113" fmla="*/ f85 1 175"/>
              <a:gd name="f114" fmla="*/ f86 1 91"/>
              <a:gd name="f115" fmla="*/ f87 1 175"/>
              <a:gd name="f116" fmla="*/ f88 1 175"/>
              <a:gd name="f117" fmla="*/ f89 1 91"/>
              <a:gd name="f118" fmla="*/ f90 1 175"/>
              <a:gd name="f119" fmla="*/ f91 1 91"/>
              <a:gd name="f120" fmla="*/ f92 1 175"/>
              <a:gd name="f121" fmla="*/ f93 1 91"/>
              <a:gd name="f122" fmla="*/ f94 1 175"/>
              <a:gd name="f123" fmla="*/ f95 1 91"/>
              <a:gd name="f124" fmla="*/ f96 1 175"/>
              <a:gd name="f125" fmla="*/ f97 1 91"/>
              <a:gd name="f126" fmla="*/ f98 1 175"/>
              <a:gd name="f127" fmla="*/ f99 1 91"/>
              <a:gd name="f128" fmla="*/ f100 1 175"/>
              <a:gd name="f129" fmla="*/ f101 1 91"/>
              <a:gd name="f130" fmla="*/ f102 1 175"/>
              <a:gd name="f131" fmla="*/ f103 1 91"/>
              <a:gd name="f132" fmla="*/ f104 1 175"/>
              <a:gd name="f133" fmla="*/ f105 1 91"/>
              <a:gd name="f134" fmla="*/ 0 1 f77"/>
              <a:gd name="f135" fmla="*/ f71 1 f77"/>
              <a:gd name="f136" fmla="*/ 0 1 f78"/>
              <a:gd name="f137" fmla="*/ f72 1 f78"/>
              <a:gd name="f138" fmla="*/ f107 1 f77"/>
              <a:gd name="f139" fmla="*/ f108 1 f78"/>
              <a:gd name="f140" fmla="*/ f109 1 f77"/>
              <a:gd name="f141" fmla="*/ f110 1 f78"/>
              <a:gd name="f142" fmla="*/ f111 1 f77"/>
              <a:gd name="f143" fmla="*/ f112 1 f78"/>
              <a:gd name="f144" fmla="*/ f113 1 f77"/>
              <a:gd name="f145" fmla="*/ f114 1 f78"/>
              <a:gd name="f146" fmla="*/ f115 1 f77"/>
              <a:gd name="f147" fmla="*/ f116 1 f77"/>
              <a:gd name="f148" fmla="*/ f117 1 f78"/>
              <a:gd name="f149" fmla="*/ f118 1 f77"/>
              <a:gd name="f150" fmla="*/ f119 1 f78"/>
              <a:gd name="f151" fmla="*/ f120 1 f77"/>
              <a:gd name="f152" fmla="*/ f121 1 f78"/>
              <a:gd name="f153" fmla="*/ f122 1 f77"/>
              <a:gd name="f154" fmla="*/ f123 1 f78"/>
              <a:gd name="f155" fmla="*/ f124 1 f77"/>
              <a:gd name="f156" fmla="*/ f125 1 f78"/>
              <a:gd name="f157" fmla="*/ f126 1 f77"/>
              <a:gd name="f158" fmla="*/ f127 1 f78"/>
              <a:gd name="f159" fmla="*/ f128 1 f77"/>
              <a:gd name="f160" fmla="*/ f129 1 f78"/>
              <a:gd name="f161" fmla="*/ f130 1 f77"/>
              <a:gd name="f162" fmla="*/ f131 1 f78"/>
              <a:gd name="f163" fmla="*/ f132 1 f77"/>
              <a:gd name="f164" fmla="*/ f133 1 f78"/>
              <a:gd name="f165" fmla="*/ f134 f68 1"/>
              <a:gd name="f166" fmla="*/ f135 f68 1"/>
              <a:gd name="f167" fmla="*/ f137 f69 1"/>
              <a:gd name="f168" fmla="*/ f136 f69 1"/>
              <a:gd name="f169" fmla="*/ f138 f68 1"/>
              <a:gd name="f170" fmla="*/ f139 f69 1"/>
              <a:gd name="f171" fmla="*/ f140 f68 1"/>
              <a:gd name="f172" fmla="*/ f141 f69 1"/>
              <a:gd name="f173" fmla="*/ f142 f68 1"/>
              <a:gd name="f174" fmla="*/ f143 f69 1"/>
              <a:gd name="f175" fmla="*/ f144 f68 1"/>
              <a:gd name="f176" fmla="*/ f145 f69 1"/>
              <a:gd name="f177" fmla="*/ f146 f68 1"/>
              <a:gd name="f178" fmla="*/ f147 f68 1"/>
              <a:gd name="f179" fmla="*/ f148 f69 1"/>
              <a:gd name="f180" fmla="*/ f149 f68 1"/>
              <a:gd name="f181" fmla="*/ f150 f69 1"/>
              <a:gd name="f182" fmla="*/ f151 f68 1"/>
              <a:gd name="f183" fmla="*/ f152 f69 1"/>
              <a:gd name="f184" fmla="*/ f153 f68 1"/>
              <a:gd name="f185" fmla="*/ f154 f69 1"/>
              <a:gd name="f186" fmla="*/ f155 f68 1"/>
              <a:gd name="f187" fmla="*/ f156 f69 1"/>
              <a:gd name="f188" fmla="*/ f157 f68 1"/>
              <a:gd name="f189" fmla="*/ f158 f69 1"/>
              <a:gd name="f190" fmla="*/ f159 f68 1"/>
              <a:gd name="f191" fmla="*/ f160 f69 1"/>
              <a:gd name="f192" fmla="*/ f161 f68 1"/>
              <a:gd name="f193" fmla="*/ f162 f69 1"/>
              <a:gd name="f194" fmla="*/ f163 f68 1"/>
              <a:gd name="f195" fmla="*/ f164 f6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6">
                <a:pos x="f169" y="f170"/>
              </a:cxn>
              <a:cxn ang="f106">
                <a:pos x="f171" y="f172"/>
              </a:cxn>
              <a:cxn ang="f106">
                <a:pos x="f173" y="f174"/>
              </a:cxn>
              <a:cxn ang="f106">
                <a:pos x="f175" y="f176"/>
              </a:cxn>
              <a:cxn ang="f106">
                <a:pos x="f177" y="f176"/>
              </a:cxn>
              <a:cxn ang="f106">
                <a:pos x="f178" y="f179"/>
              </a:cxn>
              <a:cxn ang="f106">
                <a:pos x="f180" y="f181"/>
              </a:cxn>
              <a:cxn ang="f106">
                <a:pos x="f182" y="f183"/>
              </a:cxn>
              <a:cxn ang="f106">
                <a:pos x="f184" y="f185"/>
              </a:cxn>
              <a:cxn ang="f106">
                <a:pos x="f186" y="f187"/>
              </a:cxn>
              <a:cxn ang="f106">
                <a:pos x="f188" y="f189"/>
              </a:cxn>
              <a:cxn ang="f106">
                <a:pos x="f190" y="f191"/>
              </a:cxn>
              <a:cxn ang="f106">
                <a:pos x="f192" y="f193"/>
              </a:cxn>
              <a:cxn ang="f106">
                <a:pos x="f194" y="f195"/>
              </a:cxn>
              <a:cxn ang="f106">
                <a:pos x="f169" y="f170"/>
              </a:cxn>
            </a:cxnLst>
            <a:rect l="f165" t="f168" r="f166" b="f167"/>
            <a:pathLst>
              <a:path w="175" h="91">
                <a:moveTo>
                  <a:pt x="f5" y="f8"/>
                </a:moveTo>
                <a:cubicBezTo>
                  <a:pt x="f9" y="f10"/>
                  <a:pt x="f11" y="f5"/>
                  <a:pt x="f12" y="f5"/>
                </a:cubicBezTo>
                <a:cubicBezTo>
                  <a:pt x="f13" y="f10"/>
                  <a:pt x="f14" y="f15"/>
                  <a:pt x="f16" y="f17"/>
                </a:cubicBezTo>
                <a:cubicBezTo>
                  <a:pt x="f18" y="f19"/>
                  <a:pt x="f20" y="f21"/>
                  <a:pt x="f22" y="f23"/>
                </a:cubicBezTo>
                <a:cubicBezTo>
                  <a:pt x="f24" y="f23"/>
                  <a:pt x="f25" y="f12"/>
                  <a:pt x="f26" y="f23"/>
                </a:cubicBezTo>
                <a:cubicBezTo>
                  <a:pt x="f27" y="f28"/>
                  <a:pt x="f29" y="f30"/>
                  <a:pt x="f6" y="f31"/>
                </a:cubicBezTo>
                <a:cubicBezTo>
                  <a:pt x="f32" y="f33"/>
                  <a:pt x="f34" y="f35"/>
                  <a:pt x="f36" y="f37"/>
                </a:cubicBezTo>
                <a:cubicBezTo>
                  <a:pt x="f38" y="f39"/>
                  <a:pt x="f40" y="f41"/>
                  <a:pt x="f18" y="f42"/>
                </a:cubicBezTo>
                <a:cubicBezTo>
                  <a:pt x="f43" y="f44"/>
                  <a:pt x="f45" y="f46"/>
                  <a:pt x="f47" y="f7"/>
                </a:cubicBezTo>
                <a:cubicBezTo>
                  <a:pt x="f48" y="f49"/>
                  <a:pt x="f50" y="f51"/>
                  <a:pt x="f52" y="f53"/>
                </a:cubicBezTo>
                <a:cubicBezTo>
                  <a:pt x="f54" y="f13"/>
                  <a:pt x="f50" y="f55"/>
                  <a:pt x="f56" y="f57"/>
                </a:cubicBezTo>
                <a:cubicBezTo>
                  <a:pt x="f16" y="f58"/>
                  <a:pt x="f48" y="f59"/>
                  <a:pt x="f60" y="f61"/>
                </a:cubicBezTo>
                <a:cubicBezTo>
                  <a:pt x="f53" y="f62"/>
                  <a:pt x="f23" y="f8"/>
                  <a:pt x="f63" y="f64"/>
                </a:cubicBezTo>
                <a:cubicBezTo>
                  <a:pt x="f65" y="f65"/>
                  <a:pt x="f66" y="f65"/>
                  <a:pt x="f8" y="f65"/>
                </a:cubicBezTo>
                <a:cubicBezTo>
                  <a:pt x="f8" y="f65"/>
                  <a:pt x="f10" y="f64"/>
                  <a:pt x="f5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4D8166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08" name="Freeform 219">
            <a:extLst>
              <a:ext uri="{FF2B5EF4-FFF2-40B4-BE49-F238E27FC236}">
                <a16:creationId xmlns:a16="http://schemas.microsoft.com/office/drawing/2014/main" id="{E9873E53-0EED-C945-EB25-EB9D1766BF0A}"/>
              </a:ext>
            </a:extLst>
          </p:cNvPr>
          <p:cNvSpPr/>
          <p:nvPr/>
        </p:nvSpPr>
        <p:spPr>
          <a:xfrm>
            <a:off x="8399468" y="3078812"/>
            <a:ext cx="79379" cy="14446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5"/>
              <a:gd name="f7" fmla="val 174"/>
              <a:gd name="f8" fmla="val 10"/>
              <a:gd name="f9" fmla="val 9"/>
              <a:gd name="f10" fmla="val 172"/>
              <a:gd name="f11" fmla="val 7"/>
              <a:gd name="f12" fmla="val 170"/>
              <a:gd name="f13" fmla="val 168"/>
              <a:gd name="f14" fmla="val 125"/>
              <a:gd name="f15" fmla="val 6"/>
              <a:gd name="f16" fmla="val 85"/>
              <a:gd name="f17" fmla="val 36"/>
              <a:gd name="f18" fmla="val 51"/>
              <a:gd name="f19" fmla="val 46"/>
              <a:gd name="f20" fmla="val 41"/>
              <a:gd name="f21" fmla="val 52"/>
              <a:gd name="f22" fmla="val 31"/>
              <a:gd name="f23" fmla="val 50"/>
              <a:gd name="f24" fmla="val 17"/>
              <a:gd name="f25" fmla="val 14"/>
              <a:gd name="f26" fmla="val 11"/>
              <a:gd name="f27" fmla="val 53"/>
              <a:gd name="f28" fmla="val 56"/>
              <a:gd name="f29" fmla="val 3"/>
              <a:gd name="f30" fmla="val 59"/>
              <a:gd name="f31" fmla="val 61"/>
              <a:gd name="f32" fmla="val 64"/>
              <a:gd name="f33" fmla="val 5"/>
              <a:gd name="f34" fmla="val 66"/>
              <a:gd name="f35" fmla="val 8"/>
              <a:gd name="f36" fmla="val 71"/>
              <a:gd name="f37" fmla="val 21"/>
              <a:gd name="f38" fmla="val 79"/>
              <a:gd name="f39" fmla="val 90"/>
              <a:gd name="f40" fmla="val 40"/>
              <a:gd name="f41" fmla="val 92"/>
              <a:gd name="f42" fmla="val 42"/>
              <a:gd name="f43" fmla="val 47"/>
              <a:gd name="f44" fmla="val 94"/>
              <a:gd name="f45" fmla="val 48"/>
              <a:gd name="f46" fmla="val 93"/>
              <a:gd name="f47" fmla="val 89"/>
              <a:gd name="f48" fmla="val 86"/>
              <a:gd name="f49" fmla="val 82"/>
              <a:gd name="f50" fmla="val 78"/>
              <a:gd name="f51" fmla="val 74"/>
              <a:gd name="f52" fmla="val 57"/>
              <a:gd name="f53" fmla="val 43"/>
              <a:gd name="f54" fmla="val 33"/>
              <a:gd name="f55" fmla="val 130"/>
              <a:gd name="f56" fmla="val 12"/>
              <a:gd name="f57" fmla="val 166"/>
              <a:gd name="f58" fmla="val 171"/>
              <a:gd name="f59" fmla="val 173"/>
              <a:gd name="f60" fmla="+- 0 0 -90"/>
              <a:gd name="f61" fmla="*/ f3 1 95"/>
              <a:gd name="f62" fmla="*/ f4 1 174"/>
              <a:gd name="f63" fmla="val f5"/>
              <a:gd name="f64" fmla="val f6"/>
              <a:gd name="f65" fmla="val f7"/>
              <a:gd name="f66" fmla="*/ f60 f0 1"/>
              <a:gd name="f67" fmla="+- f65 0 f63"/>
              <a:gd name="f68" fmla="+- f64 0 f63"/>
              <a:gd name="f69" fmla="*/ f66 1 f2"/>
              <a:gd name="f70" fmla="*/ f68 1 95"/>
              <a:gd name="f71" fmla="*/ f67 1 174"/>
              <a:gd name="f72" fmla="*/ 10 f68 1"/>
              <a:gd name="f73" fmla="*/ 174 f67 1"/>
              <a:gd name="f74" fmla="*/ 7 f68 1"/>
              <a:gd name="f75" fmla="*/ 168 f67 1"/>
              <a:gd name="f76" fmla="*/ 36 f68 1"/>
              <a:gd name="f77" fmla="*/ 51 f67 1"/>
              <a:gd name="f78" fmla="*/ 50 f68 1"/>
              <a:gd name="f79" fmla="*/ 17 f67 1"/>
              <a:gd name="f80" fmla="*/ 51 f68 1"/>
              <a:gd name="f81" fmla="*/ 9 f67 1"/>
              <a:gd name="f82" fmla="*/ 59 f68 1"/>
              <a:gd name="f83" fmla="*/ 0 f67 1"/>
              <a:gd name="f84" fmla="*/ 66 f68 1"/>
              <a:gd name="f85" fmla="*/ 8 f67 1"/>
              <a:gd name="f86" fmla="*/ 90 f68 1"/>
              <a:gd name="f87" fmla="*/ 40 f67 1"/>
              <a:gd name="f88" fmla="*/ 94 f68 1"/>
              <a:gd name="f89" fmla="*/ 48 f67 1"/>
              <a:gd name="f90" fmla="*/ 86 f68 1"/>
              <a:gd name="f91" fmla="*/ 53 f67 1"/>
              <a:gd name="f92" fmla="*/ 74 f68 1"/>
              <a:gd name="f93" fmla="*/ 33 f68 1"/>
              <a:gd name="f94" fmla="*/ 64 f67 1"/>
              <a:gd name="f95" fmla="*/ 12 f68 1"/>
              <a:gd name="f96" fmla="*/ 166 f67 1"/>
              <a:gd name="f97" fmla="*/ 173 f67 1"/>
              <a:gd name="f98" fmla="+- f69 0 f1"/>
              <a:gd name="f99" fmla="*/ f72 1 95"/>
              <a:gd name="f100" fmla="*/ f73 1 174"/>
              <a:gd name="f101" fmla="*/ f74 1 95"/>
              <a:gd name="f102" fmla="*/ f75 1 174"/>
              <a:gd name="f103" fmla="*/ f76 1 95"/>
              <a:gd name="f104" fmla="*/ f77 1 174"/>
              <a:gd name="f105" fmla="*/ f78 1 95"/>
              <a:gd name="f106" fmla="*/ f79 1 174"/>
              <a:gd name="f107" fmla="*/ f80 1 95"/>
              <a:gd name="f108" fmla="*/ f81 1 174"/>
              <a:gd name="f109" fmla="*/ f82 1 95"/>
              <a:gd name="f110" fmla="*/ f83 1 174"/>
              <a:gd name="f111" fmla="*/ f84 1 95"/>
              <a:gd name="f112" fmla="*/ f85 1 174"/>
              <a:gd name="f113" fmla="*/ f86 1 95"/>
              <a:gd name="f114" fmla="*/ f87 1 174"/>
              <a:gd name="f115" fmla="*/ f88 1 95"/>
              <a:gd name="f116" fmla="*/ f89 1 174"/>
              <a:gd name="f117" fmla="*/ f90 1 95"/>
              <a:gd name="f118" fmla="*/ f91 1 174"/>
              <a:gd name="f119" fmla="*/ f92 1 95"/>
              <a:gd name="f120" fmla="*/ f93 1 95"/>
              <a:gd name="f121" fmla="*/ f94 1 174"/>
              <a:gd name="f122" fmla="*/ f95 1 95"/>
              <a:gd name="f123" fmla="*/ f96 1 174"/>
              <a:gd name="f124" fmla="*/ f97 1 174"/>
              <a:gd name="f125" fmla="*/ 0 1 f70"/>
              <a:gd name="f126" fmla="*/ f64 1 f70"/>
              <a:gd name="f127" fmla="*/ 0 1 f71"/>
              <a:gd name="f128" fmla="*/ f65 1 f71"/>
              <a:gd name="f129" fmla="*/ f99 1 f70"/>
              <a:gd name="f130" fmla="*/ f100 1 f71"/>
              <a:gd name="f131" fmla="*/ f101 1 f70"/>
              <a:gd name="f132" fmla="*/ f102 1 f71"/>
              <a:gd name="f133" fmla="*/ f103 1 f70"/>
              <a:gd name="f134" fmla="*/ f104 1 f71"/>
              <a:gd name="f135" fmla="*/ f105 1 f70"/>
              <a:gd name="f136" fmla="*/ f106 1 f71"/>
              <a:gd name="f137" fmla="*/ f107 1 f70"/>
              <a:gd name="f138" fmla="*/ f108 1 f71"/>
              <a:gd name="f139" fmla="*/ f109 1 f70"/>
              <a:gd name="f140" fmla="*/ f110 1 f71"/>
              <a:gd name="f141" fmla="*/ f111 1 f70"/>
              <a:gd name="f142" fmla="*/ f112 1 f71"/>
              <a:gd name="f143" fmla="*/ f113 1 f70"/>
              <a:gd name="f144" fmla="*/ f114 1 f71"/>
              <a:gd name="f145" fmla="*/ f115 1 f70"/>
              <a:gd name="f146" fmla="*/ f116 1 f71"/>
              <a:gd name="f147" fmla="*/ f117 1 f70"/>
              <a:gd name="f148" fmla="*/ f118 1 f71"/>
              <a:gd name="f149" fmla="*/ f119 1 f70"/>
              <a:gd name="f150" fmla="*/ f120 1 f70"/>
              <a:gd name="f151" fmla="*/ f121 1 f71"/>
              <a:gd name="f152" fmla="*/ f122 1 f70"/>
              <a:gd name="f153" fmla="*/ f123 1 f71"/>
              <a:gd name="f154" fmla="*/ f124 1 f71"/>
              <a:gd name="f155" fmla="*/ f125 f61 1"/>
              <a:gd name="f156" fmla="*/ f126 f61 1"/>
              <a:gd name="f157" fmla="*/ f128 f62 1"/>
              <a:gd name="f158" fmla="*/ f127 f62 1"/>
              <a:gd name="f159" fmla="*/ f129 f61 1"/>
              <a:gd name="f160" fmla="*/ f130 f62 1"/>
              <a:gd name="f161" fmla="*/ f131 f61 1"/>
              <a:gd name="f162" fmla="*/ f132 f62 1"/>
              <a:gd name="f163" fmla="*/ f133 f61 1"/>
              <a:gd name="f164" fmla="*/ f134 f62 1"/>
              <a:gd name="f165" fmla="*/ f135 f61 1"/>
              <a:gd name="f166" fmla="*/ f136 f62 1"/>
              <a:gd name="f167" fmla="*/ f137 f61 1"/>
              <a:gd name="f168" fmla="*/ f138 f62 1"/>
              <a:gd name="f169" fmla="*/ f139 f61 1"/>
              <a:gd name="f170" fmla="*/ f140 f62 1"/>
              <a:gd name="f171" fmla="*/ f141 f61 1"/>
              <a:gd name="f172" fmla="*/ f142 f62 1"/>
              <a:gd name="f173" fmla="*/ f143 f61 1"/>
              <a:gd name="f174" fmla="*/ f144 f62 1"/>
              <a:gd name="f175" fmla="*/ f145 f61 1"/>
              <a:gd name="f176" fmla="*/ f146 f62 1"/>
              <a:gd name="f177" fmla="*/ f147 f61 1"/>
              <a:gd name="f178" fmla="*/ f148 f62 1"/>
              <a:gd name="f179" fmla="*/ f149 f61 1"/>
              <a:gd name="f180" fmla="*/ f150 f61 1"/>
              <a:gd name="f181" fmla="*/ f151 f62 1"/>
              <a:gd name="f182" fmla="*/ f152 f61 1"/>
              <a:gd name="f183" fmla="*/ f153 f62 1"/>
              <a:gd name="f184" fmla="*/ f154 f6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8">
                <a:pos x="f159" y="f160"/>
              </a:cxn>
              <a:cxn ang="f98">
                <a:pos x="f161" y="f162"/>
              </a:cxn>
              <a:cxn ang="f98">
                <a:pos x="f163" y="f164"/>
              </a:cxn>
              <a:cxn ang="f98">
                <a:pos x="f165" y="f166"/>
              </a:cxn>
              <a:cxn ang="f98">
                <a:pos x="f167" y="f168"/>
              </a:cxn>
              <a:cxn ang="f98">
                <a:pos x="f169" y="f170"/>
              </a:cxn>
              <a:cxn ang="f98">
                <a:pos x="f171" y="f172"/>
              </a:cxn>
              <a:cxn ang="f98">
                <a:pos x="f173" y="f174"/>
              </a:cxn>
              <a:cxn ang="f98">
                <a:pos x="f175" y="f176"/>
              </a:cxn>
              <a:cxn ang="f98">
                <a:pos x="f177" y="f178"/>
              </a:cxn>
              <a:cxn ang="f98">
                <a:pos x="f179" y="f164"/>
              </a:cxn>
              <a:cxn ang="f98">
                <a:pos x="f180" y="f181"/>
              </a:cxn>
              <a:cxn ang="f98">
                <a:pos x="f182" y="f183"/>
              </a:cxn>
              <a:cxn ang="f98">
                <a:pos x="f182" y="f184"/>
              </a:cxn>
              <a:cxn ang="f98">
                <a:pos x="f159" y="f160"/>
              </a:cxn>
            </a:cxnLst>
            <a:rect l="f155" t="f158" r="f156" b="f157"/>
            <a:pathLst>
              <a:path w="95" h="174">
                <a:moveTo>
                  <a:pt x="f8" y="f7"/>
                </a:moveTo>
                <a:cubicBezTo>
                  <a:pt x="f9" y="f10"/>
                  <a:pt x="f11" y="f12"/>
                  <a:pt x="f11" y="f13"/>
                </a:cubicBezTo>
                <a:cubicBezTo>
                  <a:pt x="f5" y="f14"/>
                  <a:pt x="f15" y="f16"/>
                  <a:pt x="f17" y="f18"/>
                </a:cubicBezTo>
                <a:cubicBezTo>
                  <a:pt x="f19" y="f20"/>
                  <a:pt x="f21" y="f22"/>
                  <a:pt x="f23" y="f24"/>
                </a:cubicBezTo>
                <a:cubicBezTo>
                  <a:pt x="f23" y="f25"/>
                  <a:pt x="f23" y="f26"/>
                  <a:pt x="f18" y="f9"/>
                </a:cubicBezTo>
                <a:cubicBezTo>
                  <a:pt x="f27" y="f15"/>
                  <a:pt x="f28" y="f29"/>
                  <a:pt x="f30" y="f5"/>
                </a:cubicBezTo>
                <a:cubicBezTo>
                  <a:pt x="f31" y="f29"/>
                  <a:pt x="f32" y="f33"/>
                  <a:pt x="f34" y="f35"/>
                </a:cubicBezTo>
                <a:cubicBezTo>
                  <a:pt x="f36" y="f37"/>
                  <a:pt x="f38" y="f22"/>
                  <a:pt x="f39" y="f40"/>
                </a:cubicBezTo>
                <a:cubicBezTo>
                  <a:pt x="f41" y="f42"/>
                  <a:pt x="f6" y="f43"/>
                  <a:pt x="f44" y="f45"/>
                </a:cubicBezTo>
                <a:cubicBezTo>
                  <a:pt x="f46" y="f18"/>
                  <a:pt x="f47" y="f27"/>
                  <a:pt x="f48" y="f27"/>
                </a:cubicBezTo>
                <a:cubicBezTo>
                  <a:pt x="f49" y="f27"/>
                  <a:pt x="f50" y="f21"/>
                  <a:pt x="f51" y="f18"/>
                </a:cubicBezTo>
                <a:cubicBezTo>
                  <a:pt x="f52" y="f19"/>
                  <a:pt x="f53" y="f18"/>
                  <a:pt x="f54" y="f32"/>
                </a:cubicBezTo>
                <a:cubicBezTo>
                  <a:pt x="f8" y="f6"/>
                  <a:pt x="f11" y="f55"/>
                  <a:pt x="f56" y="f57"/>
                </a:cubicBezTo>
                <a:cubicBezTo>
                  <a:pt x="f56" y="f13"/>
                  <a:pt x="f56" y="f58"/>
                  <a:pt x="f56" y="f59"/>
                </a:cubicBezTo>
                <a:cubicBezTo>
                  <a:pt x="f56" y="f59"/>
                  <a:pt x="f26" y="f7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4D8166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09" name="Freeform 220">
            <a:extLst>
              <a:ext uri="{FF2B5EF4-FFF2-40B4-BE49-F238E27FC236}">
                <a16:creationId xmlns:a16="http://schemas.microsoft.com/office/drawing/2014/main" id="{0504D2B2-4445-B67C-9626-D39450BA12E3}"/>
              </a:ext>
            </a:extLst>
          </p:cNvPr>
          <p:cNvSpPr/>
          <p:nvPr/>
        </p:nvSpPr>
        <p:spPr>
          <a:xfrm>
            <a:off x="8286750" y="3143899"/>
            <a:ext cx="49213" cy="14446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0"/>
              <a:gd name="f7" fmla="val 174"/>
              <a:gd name="f8" fmla="val 50"/>
              <a:gd name="f9" fmla="val 48"/>
              <a:gd name="f10" fmla="val 173"/>
              <a:gd name="f11" fmla="val 45"/>
              <a:gd name="f12" fmla="val 172"/>
              <a:gd name="f13" fmla="val 44"/>
              <a:gd name="f14" fmla="val 171"/>
              <a:gd name="f15" fmla="val 15"/>
              <a:gd name="f16" fmla="val 136"/>
              <a:gd name="f17" fmla="val 96"/>
              <a:gd name="f18" fmla="val 12"/>
              <a:gd name="f19" fmla="val 40"/>
              <a:gd name="f20" fmla="val 13"/>
              <a:gd name="f21" fmla="val 30"/>
              <a:gd name="f22" fmla="val 7"/>
              <a:gd name="f23" fmla="val 20"/>
              <a:gd name="f24" fmla="val 5"/>
              <a:gd name="f25" fmla="val 18"/>
              <a:gd name="f26" fmla="val 3"/>
              <a:gd name="f27" fmla="val 16"/>
              <a:gd name="f28" fmla="val 14"/>
              <a:gd name="f29" fmla="val 9"/>
              <a:gd name="f30" fmla="val 4"/>
              <a:gd name="f31" fmla="val 8"/>
              <a:gd name="f32" fmla="val 1"/>
              <a:gd name="f33" fmla="val 26"/>
              <a:gd name="f34" fmla="val 11"/>
              <a:gd name="f35" fmla="val 37"/>
              <a:gd name="f36" fmla="val 54"/>
              <a:gd name="f37" fmla="val 57"/>
              <a:gd name="f38" fmla="val 21"/>
              <a:gd name="f39" fmla="val 23"/>
              <a:gd name="f40" fmla="val 56"/>
              <a:gd name="f41" fmla="val 53"/>
              <a:gd name="f42" fmla="val 32"/>
              <a:gd name="f43" fmla="val 34"/>
              <a:gd name="f44" fmla="val 46"/>
              <a:gd name="f45" fmla="val 35"/>
              <a:gd name="f46" fmla="val 43"/>
              <a:gd name="f47" fmla="val 36"/>
              <a:gd name="f48" fmla="val 25"/>
              <a:gd name="f49" fmla="val 52"/>
              <a:gd name="f50" fmla="val 70"/>
              <a:gd name="f51" fmla="val 105"/>
              <a:gd name="f52" fmla="val 24"/>
              <a:gd name="f53" fmla="val 135"/>
              <a:gd name="f54" fmla="val 162"/>
              <a:gd name="f55" fmla="val 47"/>
              <a:gd name="f56" fmla="val 165"/>
              <a:gd name="f57" fmla="val 49"/>
              <a:gd name="f58" fmla="val 168"/>
              <a:gd name="f59" fmla="val 51"/>
              <a:gd name="f60" fmla="+- 0 0 -90"/>
              <a:gd name="f61" fmla="*/ f3 1 60"/>
              <a:gd name="f62" fmla="*/ f4 1 174"/>
              <a:gd name="f63" fmla="val f5"/>
              <a:gd name="f64" fmla="val f6"/>
              <a:gd name="f65" fmla="val f7"/>
              <a:gd name="f66" fmla="*/ f60 f0 1"/>
              <a:gd name="f67" fmla="+- f65 0 f63"/>
              <a:gd name="f68" fmla="+- f64 0 f63"/>
              <a:gd name="f69" fmla="*/ f66 1 f2"/>
              <a:gd name="f70" fmla="*/ f68 1 60"/>
              <a:gd name="f71" fmla="*/ f67 1 174"/>
              <a:gd name="f72" fmla="*/ 50 f68 1"/>
              <a:gd name="f73" fmla="*/ 174 f67 1"/>
              <a:gd name="f74" fmla="*/ 44 f68 1"/>
              <a:gd name="f75" fmla="*/ 171 f67 1"/>
              <a:gd name="f76" fmla="*/ 12 f68 1"/>
              <a:gd name="f77" fmla="*/ 50 f67 1"/>
              <a:gd name="f78" fmla="*/ 7 f68 1"/>
              <a:gd name="f79" fmla="*/ 20 f67 1"/>
              <a:gd name="f80" fmla="*/ 3 f68 1"/>
              <a:gd name="f81" fmla="*/ 14 f67 1"/>
              <a:gd name="f82" fmla="*/ 4 f68 1"/>
              <a:gd name="f83" fmla="*/ 0 f67 1"/>
              <a:gd name="f84" fmla="*/ 16 f68 1"/>
              <a:gd name="f85" fmla="*/ 4 f67 1"/>
              <a:gd name="f86" fmla="*/ 18 f67 1"/>
              <a:gd name="f87" fmla="*/ 60 f68 1"/>
              <a:gd name="f88" fmla="*/ 23 f67 1"/>
              <a:gd name="f89" fmla="*/ 53 f68 1"/>
              <a:gd name="f90" fmla="*/ 32 f67 1"/>
              <a:gd name="f91" fmla="*/ 43 f68 1"/>
              <a:gd name="f92" fmla="*/ 36 f67 1"/>
              <a:gd name="f93" fmla="*/ 14 f68 1"/>
              <a:gd name="f94" fmla="*/ 70 f67 1"/>
              <a:gd name="f95" fmla="*/ 162 f67 1"/>
              <a:gd name="f96" fmla="*/ 51 f68 1"/>
              <a:gd name="f97" fmla="+- f69 0 f1"/>
              <a:gd name="f98" fmla="*/ f72 1 60"/>
              <a:gd name="f99" fmla="*/ f73 1 174"/>
              <a:gd name="f100" fmla="*/ f74 1 60"/>
              <a:gd name="f101" fmla="*/ f75 1 174"/>
              <a:gd name="f102" fmla="*/ f76 1 60"/>
              <a:gd name="f103" fmla="*/ f77 1 174"/>
              <a:gd name="f104" fmla="*/ f78 1 60"/>
              <a:gd name="f105" fmla="*/ f79 1 174"/>
              <a:gd name="f106" fmla="*/ f80 1 60"/>
              <a:gd name="f107" fmla="*/ f81 1 174"/>
              <a:gd name="f108" fmla="*/ f82 1 60"/>
              <a:gd name="f109" fmla="*/ f83 1 174"/>
              <a:gd name="f110" fmla="*/ f84 1 60"/>
              <a:gd name="f111" fmla="*/ f85 1 174"/>
              <a:gd name="f112" fmla="*/ f86 1 174"/>
              <a:gd name="f113" fmla="*/ f87 1 60"/>
              <a:gd name="f114" fmla="*/ f88 1 174"/>
              <a:gd name="f115" fmla="*/ f89 1 60"/>
              <a:gd name="f116" fmla="*/ f90 1 174"/>
              <a:gd name="f117" fmla="*/ f91 1 60"/>
              <a:gd name="f118" fmla="*/ f92 1 174"/>
              <a:gd name="f119" fmla="*/ f93 1 60"/>
              <a:gd name="f120" fmla="*/ f94 1 174"/>
              <a:gd name="f121" fmla="*/ f95 1 174"/>
              <a:gd name="f122" fmla="*/ f96 1 60"/>
              <a:gd name="f123" fmla="*/ 0 1 f70"/>
              <a:gd name="f124" fmla="*/ f64 1 f70"/>
              <a:gd name="f125" fmla="*/ 0 1 f71"/>
              <a:gd name="f126" fmla="*/ f65 1 f71"/>
              <a:gd name="f127" fmla="*/ f98 1 f70"/>
              <a:gd name="f128" fmla="*/ f99 1 f71"/>
              <a:gd name="f129" fmla="*/ f100 1 f70"/>
              <a:gd name="f130" fmla="*/ f101 1 f71"/>
              <a:gd name="f131" fmla="*/ f102 1 f70"/>
              <a:gd name="f132" fmla="*/ f103 1 f71"/>
              <a:gd name="f133" fmla="*/ f104 1 f70"/>
              <a:gd name="f134" fmla="*/ f105 1 f71"/>
              <a:gd name="f135" fmla="*/ f106 1 f70"/>
              <a:gd name="f136" fmla="*/ f107 1 f71"/>
              <a:gd name="f137" fmla="*/ f108 1 f70"/>
              <a:gd name="f138" fmla="*/ f109 1 f71"/>
              <a:gd name="f139" fmla="*/ f110 1 f70"/>
              <a:gd name="f140" fmla="*/ f111 1 f71"/>
              <a:gd name="f141" fmla="*/ f112 1 f71"/>
              <a:gd name="f142" fmla="*/ f113 1 f70"/>
              <a:gd name="f143" fmla="*/ f114 1 f71"/>
              <a:gd name="f144" fmla="*/ f115 1 f70"/>
              <a:gd name="f145" fmla="*/ f116 1 f71"/>
              <a:gd name="f146" fmla="*/ f117 1 f70"/>
              <a:gd name="f147" fmla="*/ f118 1 f71"/>
              <a:gd name="f148" fmla="*/ f119 1 f70"/>
              <a:gd name="f149" fmla="*/ f120 1 f71"/>
              <a:gd name="f150" fmla="*/ f121 1 f71"/>
              <a:gd name="f151" fmla="*/ f122 1 f70"/>
              <a:gd name="f152" fmla="*/ f123 f61 1"/>
              <a:gd name="f153" fmla="*/ f124 f61 1"/>
              <a:gd name="f154" fmla="*/ f126 f62 1"/>
              <a:gd name="f155" fmla="*/ f125 f62 1"/>
              <a:gd name="f156" fmla="*/ f127 f61 1"/>
              <a:gd name="f157" fmla="*/ f128 f62 1"/>
              <a:gd name="f158" fmla="*/ f129 f61 1"/>
              <a:gd name="f159" fmla="*/ f130 f62 1"/>
              <a:gd name="f160" fmla="*/ f131 f61 1"/>
              <a:gd name="f161" fmla="*/ f132 f62 1"/>
              <a:gd name="f162" fmla="*/ f133 f61 1"/>
              <a:gd name="f163" fmla="*/ f134 f62 1"/>
              <a:gd name="f164" fmla="*/ f135 f61 1"/>
              <a:gd name="f165" fmla="*/ f136 f62 1"/>
              <a:gd name="f166" fmla="*/ f137 f61 1"/>
              <a:gd name="f167" fmla="*/ f138 f62 1"/>
              <a:gd name="f168" fmla="*/ f139 f61 1"/>
              <a:gd name="f169" fmla="*/ f140 f62 1"/>
              <a:gd name="f170" fmla="*/ f141 f62 1"/>
              <a:gd name="f171" fmla="*/ f142 f61 1"/>
              <a:gd name="f172" fmla="*/ f143 f62 1"/>
              <a:gd name="f173" fmla="*/ f144 f61 1"/>
              <a:gd name="f174" fmla="*/ f145 f62 1"/>
              <a:gd name="f175" fmla="*/ f146 f61 1"/>
              <a:gd name="f176" fmla="*/ f147 f62 1"/>
              <a:gd name="f177" fmla="*/ f148 f61 1"/>
              <a:gd name="f178" fmla="*/ f149 f62 1"/>
              <a:gd name="f179" fmla="*/ f150 f62 1"/>
              <a:gd name="f180" fmla="*/ f151 f6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7">
                <a:pos x="f156" y="f157"/>
              </a:cxn>
              <a:cxn ang="f97">
                <a:pos x="f158" y="f159"/>
              </a:cxn>
              <a:cxn ang="f97">
                <a:pos x="f160" y="f161"/>
              </a:cxn>
              <a:cxn ang="f97">
                <a:pos x="f162" y="f163"/>
              </a:cxn>
              <a:cxn ang="f97">
                <a:pos x="f164" y="f165"/>
              </a:cxn>
              <a:cxn ang="f97">
                <a:pos x="f166" y="f167"/>
              </a:cxn>
              <a:cxn ang="f97">
                <a:pos x="f168" y="f169"/>
              </a:cxn>
              <a:cxn ang="f97">
                <a:pos x="f156" y="f170"/>
              </a:cxn>
              <a:cxn ang="f97">
                <a:pos x="f171" y="f172"/>
              </a:cxn>
              <a:cxn ang="f97">
                <a:pos x="f173" y="f174"/>
              </a:cxn>
              <a:cxn ang="f97">
                <a:pos x="f175" y="f176"/>
              </a:cxn>
              <a:cxn ang="f97">
                <a:pos x="f177" y="f178"/>
              </a:cxn>
              <a:cxn ang="f97">
                <a:pos x="f158" y="f179"/>
              </a:cxn>
              <a:cxn ang="f97">
                <a:pos x="f180" y="f159"/>
              </a:cxn>
              <a:cxn ang="f97">
                <a:pos x="f156" y="f157"/>
              </a:cxn>
            </a:cxnLst>
            <a:rect l="f152" t="f155" r="f153" b="f154"/>
            <a:pathLst>
              <a:path w="60" h="174">
                <a:moveTo>
                  <a:pt x="f8" y="f7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5" y="f17"/>
                  <a:pt x="f18" y="f8"/>
                </a:cubicBezTo>
                <a:cubicBezTo>
                  <a:pt x="f15" y="f19"/>
                  <a:pt x="f20" y="f21"/>
                  <a:pt x="f22" y="f23"/>
                </a:cubicBezTo>
                <a:cubicBezTo>
                  <a:pt x="f24" y="f25"/>
                  <a:pt x="f26" y="f27"/>
                  <a:pt x="f26" y="f28"/>
                </a:cubicBezTo>
                <a:cubicBezTo>
                  <a:pt x="f26" y="f29"/>
                  <a:pt x="f30" y="f24"/>
                  <a:pt x="f30" y="f5"/>
                </a:cubicBezTo>
                <a:cubicBezTo>
                  <a:pt x="f31" y="f32"/>
                  <a:pt x="f20" y="f32"/>
                  <a:pt x="f27" y="f30"/>
                </a:cubicBezTo>
                <a:cubicBezTo>
                  <a:pt x="f33" y="f34"/>
                  <a:pt x="f35" y="f27"/>
                  <a:pt x="f8" y="f25"/>
                </a:cubicBezTo>
                <a:cubicBezTo>
                  <a:pt x="f36" y="f25"/>
                  <a:pt x="f37" y="f38"/>
                  <a:pt x="f6" y="f39"/>
                </a:cubicBezTo>
                <a:cubicBezTo>
                  <a:pt x="f37" y="f33"/>
                  <a:pt x="f40" y="f21"/>
                  <a:pt x="f41" y="f42"/>
                </a:cubicBezTo>
                <a:cubicBezTo>
                  <a:pt x="f8" y="f43"/>
                  <a:pt x="f44" y="f45"/>
                  <a:pt x="f46" y="f47"/>
                </a:cubicBezTo>
                <a:cubicBezTo>
                  <a:pt x="f48" y="f19"/>
                  <a:pt x="f15" y="f49"/>
                  <a:pt x="f28" y="f50"/>
                </a:cubicBezTo>
                <a:cubicBezTo>
                  <a:pt x="f34" y="f51"/>
                  <a:pt x="f52" y="f53"/>
                  <a:pt x="f13" y="f54"/>
                </a:cubicBezTo>
                <a:cubicBezTo>
                  <a:pt x="f55" y="f56"/>
                  <a:pt x="f57" y="f58"/>
                  <a:pt x="f59" y="f14"/>
                </a:cubicBezTo>
                <a:cubicBezTo>
                  <a:pt x="f59" y="f12"/>
                  <a:pt x="f8" y="f10"/>
                  <a:pt x="f8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4D8166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10" name="Freeform 221">
            <a:extLst>
              <a:ext uri="{FF2B5EF4-FFF2-40B4-BE49-F238E27FC236}">
                <a16:creationId xmlns:a16="http://schemas.microsoft.com/office/drawing/2014/main" id="{37E33B61-9899-CD88-C2DA-8B3B4B5397DF}"/>
              </a:ext>
            </a:extLst>
          </p:cNvPr>
          <p:cNvSpPr/>
          <p:nvPr/>
        </p:nvSpPr>
        <p:spPr>
          <a:xfrm>
            <a:off x="8499476" y="3583634"/>
            <a:ext cx="79379" cy="142875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5"/>
              <a:gd name="f7" fmla="val 173"/>
              <a:gd name="f8" fmla="val 86"/>
              <a:gd name="f9" fmla="val 87"/>
              <a:gd name="f10" fmla="val 2"/>
              <a:gd name="f11" fmla="val 88"/>
              <a:gd name="f12" fmla="val 5"/>
              <a:gd name="f13" fmla="val 7"/>
              <a:gd name="f14" fmla="val 52"/>
              <a:gd name="f15" fmla="val 94"/>
              <a:gd name="f16" fmla="val 53"/>
              <a:gd name="f17" fmla="val 128"/>
              <a:gd name="f18" fmla="val 46"/>
              <a:gd name="f19" fmla="val 135"/>
              <a:gd name="f20" fmla="val 43"/>
              <a:gd name="f21" fmla="val 144"/>
              <a:gd name="f22" fmla="val 44"/>
              <a:gd name="f23" fmla="val 154"/>
              <a:gd name="f24" fmla="val 157"/>
              <a:gd name="f25" fmla="val 45"/>
              <a:gd name="f26" fmla="val 161"/>
              <a:gd name="f27" fmla="val 163"/>
              <a:gd name="f28" fmla="val 42"/>
              <a:gd name="f29" fmla="val 167"/>
              <a:gd name="f30" fmla="val 39"/>
              <a:gd name="f31" fmla="val 170"/>
              <a:gd name="f32" fmla="val 36"/>
              <a:gd name="f33" fmla="val 34"/>
              <a:gd name="f34" fmla="val 171"/>
              <a:gd name="f35" fmla="val 30"/>
              <a:gd name="f36" fmla="val 169"/>
              <a:gd name="f37" fmla="val 29"/>
              <a:gd name="f38" fmla="val 165"/>
              <a:gd name="f39" fmla="val 23"/>
              <a:gd name="f40" fmla="val 153"/>
              <a:gd name="f41" fmla="val 16"/>
              <a:gd name="f42" fmla="val 143"/>
              <a:gd name="f43" fmla="val 3"/>
              <a:gd name="f44" fmla="val 133"/>
              <a:gd name="f45" fmla="val 125"/>
              <a:gd name="f46" fmla="val 4"/>
              <a:gd name="f47" fmla="val 124"/>
              <a:gd name="f48" fmla="val 121"/>
              <a:gd name="f49" fmla="val 11"/>
              <a:gd name="f50" fmla="val 14"/>
              <a:gd name="f51" fmla="val 120"/>
              <a:gd name="f52" fmla="val 18"/>
              <a:gd name="f53" fmla="val 122"/>
              <a:gd name="f54" fmla="val 21"/>
              <a:gd name="f55" fmla="val 123"/>
              <a:gd name="f56" fmla="val 37"/>
              <a:gd name="f57" fmla="val 50"/>
              <a:gd name="f58" fmla="val 60"/>
              <a:gd name="f59" fmla="val 111"/>
              <a:gd name="f60" fmla="val 83"/>
              <a:gd name="f61" fmla="val 82"/>
              <a:gd name="f62" fmla="val 49"/>
              <a:gd name="f63" fmla="val 13"/>
              <a:gd name="f64" fmla="val 9"/>
              <a:gd name="f65" fmla="val 1"/>
              <a:gd name="f66" fmla="val 85"/>
              <a:gd name="f67" fmla="+- 0 0 -90"/>
              <a:gd name="f68" fmla="*/ f3 1 95"/>
              <a:gd name="f69" fmla="*/ f4 1 173"/>
              <a:gd name="f70" fmla="val f5"/>
              <a:gd name="f71" fmla="val f6"/>
              <a:gd name="f72" fmla="val f7"/>
              <a:gd name="f73" fmla="*/ f67 f0 1"/>
              <a:gd name="f74" fmla="+- f72 0 f70"/>
              <a:gd name="f75" fmla="+- f71 0 f70"/>
              <a:gd name="f76" fmla="*/ f73 1 f2"/>
              <a:gd name="f77" fmla="*/ f75 1 95"/>
              <a:gd name="f78" fmla="*/ f74 1 173"/>
              <a:gd name="f79" fmla="*/ 86 f75 1"/>
              <a:gd name="f80" fmla="*/ 0 f74 1"/>
              <a:gd name="f81" fmla="*/ 88 f75 1"/>
              <a:gd name="f82" fmla="*/ 7 f74 1"/>
              <a:gd name="f83" fmla="*/ 53 f75 1"/>
              <a:gd name="f84" fmla="*/ 128 f74 1"/>
              <a:gd name="f85" fmla="*/ 44 f75 1"/>
              <a:gd name="f86" fmla="*/ 154 f74 1"/>
              <a:gd name="f87" fmla="*/ 163 f74 1"/>
              <a:gd name="f88" fmla="*/ 36 f75 1"/>
              <a:gd name="f89" fmla="*/ 173 f74 1"/>
              <a:gd name="f90" fmla="*/ 29 f75 1"/>
              <a:gd name="f91" fmla="*/ 165 f74 1"/>
              <a:gd name="f92" fmla="*/ 5 f75 1"/>
              <a:gd name="f93" fmla="*/ 135 f74 1"/>
              <a:gd name="f94" fmla="*/ 0 f75 1"/>
              <a:gd name="f95" fmla="*/ 125 f74 1"/>
              <a:gd name="f96" fmla="*/ 11 f75 1"/>
              <a:gd name="f97" fmla="*/ 121 f74 1"/>
              <a:gd name="f98" fmla="*/ 21 f75 1"/>
              <a:gd name="f99" fmla="*/ 123 f74 1"/>
              <a:gd name="f100" fmla="*/ 60 f75 1"/>
              <a:gd name="f101" fmla="*/ 111 f74 1"/>
              <a:gd name="f102" fmla="*/ 83 f75 1"/>
              <a:gd name="f103" fmla="*/ 13 f74 1"/>
              <a:gd name="f104" fmla="*/ 82 f75 1"/>
              <a:gd name="f105" fmla="*/ 1 f74 1"/>
              <a:gd name="f106" fmla="+- f76 0 f1"/>
              <a:gd name="f107" fmla="*/ f79 1 95"/>
              <a:gd name="f108" fmla="*/ f80 1 173"/>
              <a:gd name="f109" fmla="*/ f81 1 95"/>
              <a:gd name="f110" fmla="*/ f82 1 173"/>
              <a:gd name="f111" fmla="*/ f83 1 95"/>
              <a:gd name="f112" fmla="*/ f84 1 173"/>
              <a:gd name="f113" fmla="*/ f85 1 95"/>
              <a:gd name="f114" fmla="*/ f86 1 173"/>
              <a:gd name="f115" fmla="*/ f87 1 173"/>
              <a:gd name="f116" fmla="*/ f88 1 95"/>
              <a:gd name="f117" fmla="*/ f89 1 173"/>
              <a:gd name="f118" fmla="*/ f90 1 95"/>
              <a:gd name="f119" fmla="*/ f91 1 173"/>
              <a:gd name="f120" fmla="*/ f92 1 95"/>
              <a:gd name="f121" fmla="*/ f93 1 173"/>
              <a:gd name="f122" fmla="*/ f94 1 95"/>
              <a:gd name="f123" fmla="*/ f95 1 173"/>
              <a:gd name="f124" fmla="*/ f96 1 95"/>
              <a:gd name="f125" fmla="*/ f97 1 173"/>
              <a:gd name="f126" fmla="*/ f98 1 95"/>
              <a:gd name="f127" fmla="*/ f99 1 173"/>
              <a:gd name="f128" fmla="*/ f100 1 95"/>
              <a:gd name="f129" fmla="*/ f101 1 173"/>
              <a:gd name="f130" fmla="*/ f102 1 95"/>
              <a:gd name="f131" fmla="*/ f103 1 173"/>
              <a:gd name="f132" fmla="*/ f104 1 95"/>
              <a:gd name="f133" fmla="*/ f105 1 173"/>
              <a:gd name="f134" fmla="*/ 0 1 f77"/>
              <a:gd name="f135" fmla="*/ f71 1 f77"/>
              <a:gd name="f136" fmla="*/ 0 1 f78"/>
              <a:gd name="f137" fmla="*/ f72 1 f78"/>
              <a:gd name="f138" fmla="*/ f107 1 f77"/>
              <a:gd name="f139" fmla="*/ f108 1 f78"/>
              <a:gd name="f140" fmla="*/ f109 1 f77"/>
              <a:gd name="f141" fmla="*/ f110 1 f78"/>
              <a:gd name="f142" fmla="*/ f111 1 f77"/>
              <a:gd name="f143" fmla="*/ f112 1 f78"/>
              <a:gd name="f144" fmla="*/ f113 1 f77"/>
              <a:gd name="f145" fmla="*/ f114 1 f78"/>
              <a:gd name="f146" fmla="*/ f115 1 f78"/>
              <a:gd name="f147" fmla="*/ f116 1 f77"/>
              <a:gd name="f148" fmla="*/ f117 1 f78"/>
              <a:gd name="f149" fmla="*/ f118 1 f77"/>
              <a:gd name="f150" fmla="*/ f119 1 f78"/>
              <a:gd name="f151" fmla="*/ f120 1 f77"/>
              <a:gd name="f152" fmla="*/ f121 1 f78"/>
              <a:gd name="f153" fmla="*/ f122 1 f77"/>
              <a:gd name="f154" fmla="*/ f123 1 f78"/>
              <a:gd name="f155" fmla="*/ f124 1 f77"/>
              <a:gd name="f156" fmla="*/ f125 1 f78"/>
              <a:gd name="f157" fmla="*/ f126 1 f77"/>
              <a:gd name="f158" fmla="*/ f127 1 f78"/>
              <a:gd name="f159" fmla="*/ f128 1 f77"/>
              <a:gd name="f160" fmla="*/ f129 1 f78"/>
              <a:gd name="f161" fmla="*/ f130 1 f77"/>
              <a:gd name="f162" fmla="*/ f131 1 f78"/>
              <a:gd name="f163" fmla="*/ f132 1 f77"/>
              <a:gd name="f164" fmla="*/ f133 1 f78"/>
              <a:gd name="f165" fmla="*/ f134 f68 1"/>
              <a:gd name="f166" fmla="*/ f135 f68 1"/>
              <a:gd name="f167" fmla="*/ f137 f69 1"/>
              <a:gd name="f168" fmla="*/ f136 f69 1"/>
              <a:gd name="f169" fmla="*/ f138 f68 1"/>
              <a:gd name="f170" fmla="*/ f139 f69 1"/>
              <a:gd name="f171" fmla="*/ f140 f68 1"/>
              <a:gd name="f172" fmla="*/ f141 f69 1"/>
              <a:gd name="f173" fmla="*/ f142 f68 1"/>
              <a:gd name="f174" fmla="*/ f143 f69 1"/>
              <a:gd name="f175" fmla="*/ f144 f68 1"/>
              <a:gd name="f176" fmla="*/ f145 f69 1"/>
              <a:gd name="f177" fmla="*/ f146 f69 1"/>
              <a:gd name="f178" fmla="*/ f147 f68 1"/>
              <a:gd name="f179" fmla="*/ f148 f69 1"/>
              <a:gd name="f180" fmla="*/ f149 f68 1"/>
              <a:gd name="f181" fmla="*/ f150 f69 1"/>
              <a:gd name="f182" fmla="*/ f151 f68 1"/>
              <a:gd name="f183" fmla="*/ f152 f69 1"/>
              <a:gd name="f184" fmla="*/ f153 f68 1"/>
              <a:gd name="f185" fmla="*/ f154 f69 1"/>
              <a:gd name="f186" fmla="*/ f155 f68 1"/>
              <a:gd name="f187" fmla="*/ f156 f69 1"/>
              <a:gd name="f188" fmla="*/ f157 f68 1"/>
              <a:gd name="f189" fmla="*/ f158 f69 1"/>
              <a:gd name="f190" fmla="*/ f159 f68 1"/>
              <a:gd name="f191" fmla="*/ f160 f69 1"/>
              <a:gd name="f192" fmla="*/ f161 f68 1"/>
              <a:gd name="f193" fmla="*/ f162 f69 1"/>
              <a:gd name="f194" fmla="*/ f163 f68 1"/>
              <a:gd name="f195" fmla="*/ f164 f6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6">
                <a:pos x="f169" y="f170"/>
              </a:cxn>
              <a:cxn ang="f106">
                <a:pos x="f171" y="f172"/>
              </a:cxn>
              <a:cxn ang="f106">
                <a:pos x="f173" y="f174"/>
              </a:cxn>
              <a:cxn ang="f106">
                <a:pos x="f175" y="f176"/>
              </a:cxn>
              <a:cxn ang="f106">
                <a:pos x="f175" y="f177"/>
              </a:cxn>
              <a:cxn ang="f106">
                <a:pos x="f178" y="f179"/>
              </a:cxn>
              <a:cxn ang="f106">
                <a:pos x="f180" y="f181"/>
              </a:cxn>
              <a:cxn ang="f106">
                <a:pos x="f182" y="f183"/>
              </a:cxn>
              <a:cxn ang="f106">
                <a:pos x="f184" y="f185"/>
              </a:cxn>
              <a:cxn ang="f106">
                <a:pos x="f186" y="f187"/>
              </a:cxn>
              <a:cxn ang="f106">
                <a:pos x="f188" y="f189"/>
              </a:cxn>
              <a:cxn ang="f106">
                <a:pos x="f190" y="f191"/>
              </a:cxn>
              <a:cxn ang="f106">
                <a:pos x="f192" y="f193"/>
              </a:cxn>
              <a:cxn ang="f106">
                <a:pos x="f194" y="f195"/>
              </a:cxn>
              <a:cxn ang="f106">
                <a:pos x="f169" y="f170"/>
              </a:cxn>
            </a:cxnLst>
            <a:rect l="f165" t="f168" r="f166" b="f167"/>
            <a:pathLst>
              <a:path w="95" h="173">
                <a:moveTo>
                  <a:pt x="f8" y="f5"/>
                </a:moveTo>
                <a:cubicBezTo>
                  <a:pt x="f9" y="f10"/>
                  <a:pt x="f11" y="f12"/>
                  <a:pt x="f11" y="f13"/>
                </a:cubicBezTo>
                <a:cubicBezTo>
                  <a:pt x="f6" y="f14"/>
                  <a:pt x="f9" y="f15"/>
                  <a:pt x="f16" y="f17"/>
                </a:cubicBezTo>
                <a:cubicBezTo>
                  <a:pt x="f18" y="f19"/>
                  <a:pt x="f20" y="f21"/>
                  <a:pt x="f22" y="f23"/>
                </a:cubicBezTo>
                <a:cubicBezTo>
                  <a:pt x="f22" y="f24"/>
                  <a:pt x="f25" y="f26"/>
                  <a:pt x="f22" y="f27"/>
                </a:cubicBezTo>
                <a:cubicBezTo>
                  <a:pt x="f28" y="f29"/>
                  <a:pt x="f30" y="f31"/>
                  <a:pt x="f32" y="f7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40"/>
                  <a:pt x="f41" y="f42"/>
                  <a:pt x="f12" y="f19"/>
                </a:cubicBezTo>
                <a:cubicBezTo>
                  <a:pt x="f43" y="f44"/>
                  <a:pt x="f10" y="f17"/>
                  <a:pt x="f5" y="f45"/>
                </a:cubicBezTo>
                <a:cubicBezTo>
                  <a:pt x="f46" y="f47"/>
                  <a:pt x="f13" y="f48"/>
                  <a:pt x="f49" y="f48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17"/>
                  <a:pt x="f57" y="f47"/>
                  <a:pt x="f58" y="f59"/>
                </a:cubicBezTo>
                <a:cubicBezTo>
                  <a:pt x="f60" y="f61"/>
                  <a:pt x="f9" y="f62"/>
                  <a:pt x="f60" y="f63"/>
                </a:cubicBezTo>
                <a:cubicBezTo>
                  <a:pt x="f60" y="f64"/>
                  <a:pt x="f60" y="f12"/>
                  <a:pt x="f61" y="f65"/>
                </a:cubicBezTo>
                <a:cubicBezTo>
                  <a:pt x="f60" y="f65"/>
                  <a:pt x="f66" y="f5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4D8166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11" name="Freeform 222">
            <a:extLst>
              <a:ext uri="{FF2B5EF4-FFF2-40B4-BE49-F238E27FC236}">
                <a16:creationId xmlns:a16="http://schemas.microsoft.com/office/drawing/2014/main" id="{13E10D78-2898-2798-49E5-95FD885150D0}"/>
              </a:ext>
            </a:extLst>
          </p:cNvPr>
          <p:cNvSpPr/>
          <p:nvPr/>
        </p:nvSpPr>
        <p:spPr>
          <a:xfrm>
            <a:off x="8685218" y="3418539"/>
            <a:ext cx="106363" cy="11430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28"/>
              <a:gd name="f7" fmla="val 137"/>
              <a:gd name="f8" fmla="val 1"/>
              <a:gd name="f9" fmla="val 2"/>
              <a:gd name="f10" fmla="val 5"/>
              <a:gd name="f11" fmla="val 7"/>
              <a:gd name="f12" fmla="val 50"/>
              <a:gd name="f13" fmla="val 17"/>
              <a:gd name="f14" fmla="val 83"/>
              <a:gd name="f15" fmla="val 43"/>
              <a:gd name="f16" fmla="val 96"/>
              <a:gd name="f17" fmla="val 89"/>
              <a:gd name="f18" fmla="val 99"/>
              <a:gd name="f19" fmla="val 100"/>
              <a:gd name="f20" fmla="val 106"/>
              <a:gd name="f21" fmla="val 107"/>
              <a:gd name="f22" fmla="val 115"/>
              <a:gd name="f23" fmla="val 111"/>
              <a:gd name="f24" fmla="val 118"/>
              <a:gd name="f25" fmla="val 113"/>
              <a:gd name="f26" fmla="val 121"/>
              <a:gd name="f27" fmla="val 122"/>
              <a:gd name="f28" fmla="val 124"/>
              <a:gd name="f29" fmla="val 119"/>
              <a:gd name="f30" fmla="val 126"/>
              <a:gd name="f31" fmla="val 123"/>
              <a:gd name="f32" fmla="val 127"/>
              <a:gd name="f33" fmla="val 129"/>
              <a:gd name="f34" fmla="val 120"/>
              <a:gd name="f35" fmla="val 131"/>
              <a:gd name="f36" fmla="val 117"/>
              <a:gd name="f37" fmla="val 130"/>
              <a:gd name="f38" fmla="val 103"/>
              <a:gd name="f39" fmla="val 91"/>
              <a:gd name="f40" fmla="val 79"/>
              <a:gd name="f41" fmla="val 136"/>
              <a:gd name="f42" fmla="val 76"/>
              <a:gd name="f43" fmla="val 72"/>
              <a:gd name="f44" fmla="val 69"/>
              <a:gd name="f45" fmla="val 132"/>
              <a:gd name="f46" fmla="val 70"/>
              <a:gd name="f47" fmla="val 71"/>
              <a:gd name="f48" fmla="val 74"/>
              <a:gd name="f49" fmla="val 104"/>
              <a:gd name="f50" fmla="val 92"/>
              <a:gd name="f51" fmla="val 90"/>
              <a:gd name="f52" fmla="val 84"/>
              <a:gd name="f53" fmla="val 73"/>
              <a:gd name="f54" fmla="val 42"/>
              <a:gd name="f55" fmla="val 44"/>
              <a:gd name="f56" fmla="val 23"/>
              <a:gd name="f57" fmla="val 13"/>
              <a:gd name="f58" fmla="val 9"/>
              <a:gd name="f59" fmla="val 8"/>
              <a:gd name="f60" fmla="val 4"/>
              <a:gd name="f61" fmla="val 6"/>
              <a:gd name="f62" fmla="val 3"/>
              <a:gd name="f63" fmla="+- 0 0 -90"/>
              <a:gd name="f64" fmla="*/ f3 1 128"/>
              <a:gd name="f65" fmla="*/ f4 1 137"/>
              <a:gd name="f66" fmla="val f5"/>
              <a:gd name="f67" fmla="val f6"/>
              <a:gd name="f68" fmla="val f7"/>
              <a:gd name="f69" fmla="*/ f63 f0 1"/>
              <a:gd name="f70" fmla="+- f68 0 f66"/>
              <a:gd name="f71" fmla="+- f67 0 f66"/>
              <a:gd name="f72" fmla="*/ f69 1 f2"/>
              <a:gd name="f73" fmla="*/ f71 1 128"/>
              <a:gd name="f74" fmla="*/ f70 1 137"/>
              <a:gd name="f75" fmla="*/ 0 f71 1"/>
              <a:gd name="f76" fmla="*/ 1 f70 1"/>
              <a:gd name="f77" fmla="*/ 7 f71 1"/>
              <a:gd name="f78" fmla="*/ 96 f71 1"/>
              <a:gd name="f79" fmla="*/ 89 f70 1"/>
              <a:gd name="f80" fmla="*/ 115 f71 1"/>
              <a:gd name="f81" fmla="*/ 111 f70 1"/>
              <a:gd name="f82" fmla="*/ 122 f71 1"/>
              <a:gd name="f83" fmla="*/ 115 f70 1"/>
              <a:gd name="f84" fmla="*/ 128 f71 1"/>
              <a:gd name="f85" fmla="*/ 127 f70 1"/>
              <a:gd name="f86" fmla="*/ 117 f71 1"/>
              <a:gd name="f87" fmla="*/ 130 f70 1"/>
              <a:gd name="f88" fmla="*/ 79 f71 1"/>
              <a:gd name="f89" fmla="*/ 136 f70 1"/>
              <a:gd name="f90" fmla="*/ 69 f71 1"/>
              <a:gd name="f91" fmla="*/ 70 f71 1"/>
              <a:gd name="f92" fmla="*/ 124 f70 1"/>
              <a:gd name="f93" fmla="*/ 76 f71 1"/>
              <a:gd name="f94" fmla="*/ 117 f70 1"/>
              <a:gd name="f95" fmla="*/ 84 f71 1"/>
              <a:gd name="f96" fmla="*/ 73 f70 1"/>
              <a:gd name="f97" fmla="*/ 13 f71 1"/>
              <a:gd name="f98" fmla="*/ 9 f70 1"/>
              <a:gd name="f99" fmla="*/ 4 f70 1"/>
              <a:gd name="f100" fmla="+- f72 0 f1"/>
              <a:gd name="f101" fmla="*/ f75 1 128"/>
              <a:gd name="f102" fmla="*/ f76 1 137"/>
              <a:gd name="f103" fmla="*/ f77 1 128"/>
              <a:gd name="f104" fmla="*/ f78 1 128"/>
              <a:gd name="f105" fmla="*/ f79 1 137"/>
              <a:gd name="f106" fmla="*/ f80 1 128"/>
              <a:gd name="f107" fmla="*/ f81 1 137"/>
              <a:gd name="f108" fmla="*/ f82 1 128"/>
              <a:gd name="f109" fmla="*/ f83 1 137"/>
              <a:gd name="f110" fmla="*/ f84 1 128"/>
              <a:gd name="f111" fmla="*/ f85 1 137"/>
              <a:gd name="f112" fmla="*/ f86 1 128"/>
              <a:gd name="f113" fmla="*/ f87 1 137"/>
              <a:gd name="f114" fmla="*/ f88 1 128"/>
              <a:gd name="f115" fmla="*/ f89 1 137"/>
              <a:gd name="f116" fmla="*/ f90 1 128"/>
              <a:gd name="f117" fmla="*/ f91 1 128"/>
              <a:gd name="f118" fmla="*/ f92 1 137"/>
              <a:gd name="f119" fmla="*/ f93 1 128"/>
              <a:gd name="f120" fmla="*/ f94 1 137"/>
              <a:gd name="f121" fmla="*/ f95 1 128"/>
              <a:gd name="f122" fmla="*/ f96 1 137"/>
              <a:gd name="f123" fmla="*/ f97 1 128"/>
              <a:gd name="f124" fmla="*/ f98 1 137"/>
              <a:gd name="f125" fmla="*/ f99 1 137"/>
              <a:gd name="f126" fmla="*/ 0 1 f73"/>
              <a:gd name="f127" fmla="*/ f67 1 f73"/>
              <a:gd name="f128" fmla="*/ 0 1 f74"/>
              <a:gd name="f129" fmla="*/ f68 1 f74"/>
              <a:gd name="f130" fmla="*/ f101 1 f73"/>
              <a:gd name="f131" fmla="*/ f102 1 f74"/>
              <a:gd name="f132" fmla="*/ f103 1 f73"/>
              <a:gd name="f133" fmla="*/ f104 1 f73"/>
              <a:gd name="f134" fmla="*/ f105 1 f74"/>
              <a:gd name="f135" fmla="*/ f106 1 f73"/>
              <a:gd name="f136" fmla="*/ f107 1 f74"/>
              <a:gd name="f137" fmla="*/ f108 1 f73"/>
              <a:gd name="f138" fmla="*/ f109 1 f74"/>
              <a:gd name="f139" fmla="*/ f110 1 f73"/>
              <a:gd name="f140" fmla="*/ f111 1 f74"/>
              <a:gd name="f141" fmla="*/ f112 1 f73"/>
              <a:gd name="f142" fmla="*/ f113 1 f74"/>
              <a:gd name="f143" fmla="*/ f114 1 f73"/>
              <a:gd name="f144" fmla="*/ f115 1 f74"/>
              <a:gd name="f145" fmla="*/ f116 1 f73"/>
              <a:gd name="f146" fmla="*/ f117 1 f73"/>
              <a:gd name="f147" fmla="*/ f118 1 f74"/>
              <a:gd name="f148" fmla="*/ f119 1 f73"/>
              <a:gd name="f149" fmla="*/ f120 1 f74"/>
              <a:gd name="f150" fmla="*/ f121 1 f73"/>
              <a:gd name="f151" fmla="*/ f122 1 f74"/>
              <a:gd name="f152" fmla="*/ f123 1 f73"/>
              <a:gd name="f153" fmla="*/ f124 1 f74"/>
              <a:gd name="f154" fmla="*/ f125 1 f74"/>
              <a:gd name="f155" fmla="*/ f126 f64 1"/>
              <a:gd name="f156" fmla="*/ f127 f64 1"/>
              <a:gd name="f157" fmla="*/ f129 f65 1"/>
              <a:gd name="f158" fmla="*/ f128 f65 1"/>
              <a:gd name="f159" fmla="*/ f130 f64 1"/>
              <a:gd name="f160" fmla="*/ f131 f65 1"/>
              <a:gd name="f161" fmla="*/ f132 f64 1"/>
              <a:gd name="f162" fmla="*/ f133 f64 1"/>
              <a:gd name="f163" fmla="*/ f134 f65 1"/>
              <a:gd name="f164" fmla="*/ f135 f64 1"/>
              <a:gd name="f165" fmla="*/ f136 f65 1"/>
              <a:gd name="f166" fmla="*/ f137 f64 1"/>
              <a:gd name="f167" fmla="*/ f138 f65 1"/>
              <a:gd name="f168" fmla="*/ f139 f64 1"/>
              <a:gd name="f169" fmla="*/ f140 f65 1"/>
              <a:gd name="f170" fmla="*/ f141 f64 1"/>
              <a:gd name="f171" fmla="*/ f142 f65 1"/>
              <a:gd name="f172" fmla="*/ f143 f64 1"/>
              <a:gd name="f173" fmla="*/ f144 f65 1"/>
              <a:gd name="f174" fmla="*/ f145 f64 1"/>
              <a:gd name="f175" fmla="*/ f146 f64 1"/>
              <a:gd name="f176" fmla="*/ f147 f65 1"/>
              <a:gd name="f177" fmla="*/ f148 f64 1"/>
              <a:gd name="f178" fmla="*/ f149 f65 1"/>
              <a:gd name="f179" fmla="*/ f150 f64 1"/>
              <a:gd name="f180" fmla="*/ f151 f65 1"/>
              <a:gd name="f181" fmla="*/ f152 f64 1"/>
              <a:gd name="f182" fmla="*/ f153 f65 1"/>
              <a:gd name="f183" fmla="*/ f154 f6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0">
                <a:pos x="f159" y="f160"/>
              </a:cxn>
              <a:cxn ang="f100">
                <a:pos x="f161" y="f160"/>
              </a:cxn>
              <a:cxn ang="f100">
                <a:pos x="f162" y="f163"/>
              </a:cxn>
              <a:cxn ang="f100">
                <a:pos x="f164" y="f165"/>
              </a:cxn>
              <a:cxn ang="f100">
                <a:pos x="f166" y="f167"/>
              </a:cxn>
              <a:cxn ang="f100">
                <a:pos x="f168" y="f169"/>
              </a:cxn>
              <a:cxn ang="f100">
                <a:pos x="f170" y="f171"/>
              </a:cxn>
              <a:cxn ang="f100">
                <a:pos x="f172" y="f173"/>
              </a:cxn>
              <a:cxn ang="f100">
                <a:pos x="f174" y="f173"/>
              </a:cxn>
              <a:cxn ang="f100">
                <a:pos x="f175" y="f176"/>
              </a:cxn>
              <a:cxn ang="f100">
                <a:pos x="f177" y="f178"/>
              </a:cxn>
              <a:cxn ang="f100">
                <a:pos x="f179" y="f180"/>
              </a:cxn>
              <a:cxn ang="f100">
                <a:pos x="f181" y="f182"/>
              </a:cxn>
              <a:cxn ang="f100">
                <a:pos x="f159" y="f183"/>
              </a:cxn>
              <a:cxn ang="f100">
                <a:pos x="f159" y="f160"/>
              </a:cxn>
            </a:cxnLst>
            <a:rect l="f155" t="f158" r="f156" b="f157"/>
            <a:pathLst>
              <a:path w="128" h="137">
                <a:moveTo>
                  <a:pt x="f5" y="f8"/>
                </a:moveTo>
                <a:cubicBezTo>
                  <a:pt x="f9" y="f8"/>
                  <a:pt x="f10" y="f5"/>
                  <a:pt x="f11" y="f8"/>
                </a:cubicBezTo>
                <a:cubicBezTo>
                  <a:pt x="f12" y="f13"/>
                  <a:pt x="f14" y="f15"/>
                  <a:pt x="f16" y="f17"/>
                </a:cubicBezTo>
                <a:cubicBezTo>
                  <a:pt x="f18" y="f19"/>
                  <a:pt x="f20" y="f21"/>
                  <a:pt x="f22" y="f23"/>
                </a:cubicBezTo>
                <a:cubicBezTo>
                  <a:pt x="f24" y="f25"/>
                  <a:pt x="f26" y="f25"/>
                  <a:pt x="f27" y="f22"/>
                </a:cubicBezTo>
                <a:cubicBezTo>
                  <a:pt x="f28" y="f29"/>
                  <a:pt x="f30" y="f31"/>
                  <a:pt x="f6" y="f32"/>
                </a:cubicBezTo>
                <a:cubicBezTo>
                  <a:pt x="f28" y="f33"/>
                  <a:pt x="f34" y="f35"/>
                  <a:pt x="f36" y="f37"/>
                </a:cubicBezTo>
                <a:cubicBezTo>
                  <a:pt x="f38" y="f33"/>
                  <a:pt x="f39" y="f35"/>
                  <a:pt x="f40" y="f41"/>
                </a:cubicBezTo>
                <a:cubicBezTo>
                  <a:pt x="f42" y="f7"/>
                  <a:pt x="f43" y="f41"/>
                  <a:pt x="f44" y="f41"/>
                </a:cubicBezTo>
                <a:cubicBezTo>
                  <a:pt x="f44" y="f45"/>
                  <a:pt x="f44" y="f6"/>
                  <a:pt x="f46" y="f28"/>
                </a:cubicBezTo>
                <a:cubicBezTo>
                  <a:pt x="f47" y="f27"/>
                  <a:pt x="f48" y="f29"/>
                  <a:pt x="f42" y="f36"/>
                </a:cubicBezTo>
                <a:cubicBezTo>
                  <a:pt x="f17" y="f49"/>
                  <a:pt x="f50" y="f51"/>
                  <a:pt x="f52" y="f53"/>
                </a:cubicBezTo>
                <a:cubicBezTo>
                  <a:pt x="f44" y="f54"/>
                  <a:pt x="f55" y="f56"/>
                  <a:pt x="f57" y="f58"/>
                </a:cubicBezTo>
                <a:cubicBezTo>
                  <a:pt x="f59" y="f59"/>
                  <a:pt x="f60" y="f61"/>
                  <a:pt x="f5" y="f60"/>
                </a:cubicBezTo>
                <a:cubicBezTo>
                  <a:pt x="f5" y="f62"/>
                  <a:pt x="f5" y="f9"/>
                  <a:pt x="f5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4D8166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12" name="Freeform 223">
            <a:extLst>
              <a:ext uri="{FF2B5EF4-FFF2-40B4-BE49-F238E27FC236}">
                <a16:creationId xmlns:a16="http://schemas.microsoft.com/office/drawing/2014/main" id="{C4FB9343-C79B-0F5D-8377-39D432E38520}"/>
              </a:ext>
            </a:extLst>
          </p:cNvPr>
          <p:cNvSpPr/>
          <p:nvPr/>
        </p:nvSpPr>
        <p:spPr>
          <a:xfrm>
            <a:off x="8504240" y="3101032"/>
            <a:ext cx="114300" cy="10636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6"/>
              <a:gd name="f7" fmla="val 128"/>
              <a:gd name="f8" fmla="val 126"/>
              <a:gd name="f9" fmla="val 123"/>
              <a:gd name="f10" fmla="val 121"/>
              <a:gd name="f11" fmla="val 16"/>
              <a:gd name="f12" fmla="val 79"/>
              <a:gd name="f13" fmla="val 42"/>
              <a:gd name="f14" fmla="val 46"/>
              <a:gd name="f15" fmla="val 88"/>
              <a:gd name="f16" fmla="val 32"/>
              <a:gd name="f17" fmla="val 98"/>
              <a:gd name="f18" fmla="val 29"/>
              <a:gd name="f19" fmla="val 106"/>
              <a:gd name="f20" fmla="val 23"/>
              <a:gd name="f21" fmla="val 110"/>
              <a:gd name="f22" fmla="val 13"/>
              <a:gd name="f23" fmla="val 111"/>
              <a:gd name="f24" fmla="val 11"/>
              <a:gd name="f25" fmla="val 112"/>
              <a:gd name="f26" fmla="val 9"/>
              <a:gd name="f27" fmla="val 113"/>
              <a:gd name="f28" fmla="val 8"/>
              <a:gd name="f29" fmla="val 118"/>
              <a:gd name="f30" fmla="val 5"/>
              <a:gd name="f31" fmla="val 122"/>
              <a:gd name="f32" fmla="val 3"/>
              <a:gd name="f33" fmla="val 127"/>
              <a:gd name="f34" fmla="val 129"/>
              <a:gd name="f35" fmla="val 130"/>
              <a:gd name="f36" fmla="val 132"/>
              <a:gd name="f37" fmla="val 25"/>
              <a:gd name="f38" fmla="val 133"/>
              <a:gd name="f39" fmla="val 37"/>
              <a:gd name="f40" fmla="val 135"/>
              <a:gd name="f41" fmla="val 49"/>
              <a:gd name="f42" fmla="val 52"/>
              <a:gd name="f43" fmla="val 56"/>
              <a:gd name="f44" fmla="val 59"/>
              <a:gd name="f45" fmla="val 131"/>
              <a:gd name="f46" fmla="val 58"/>
              <a:gd name="f47" fmla="val 120"/>
              <a:gd name="f48" fmla="val 57"/>
              <a:gd name="f49" fmla="val 119"/>
              <a:gd name="f50" fmla="val 54"/>
              <a:gd name="f51" fmla="val 117"/>
              <a:gd name="f52" fmla="val 104"/>
              <a:gd name="f53" fmla="val 39"/>
              <a:gd name="f54" fmla="val 89"/>
              <a:gd name="f55" fmla="val 36"/>
              <a:gd name="f56" fmla="val 72"/>
              <a:gd name="f57" fmla="val 44"/>
              <a:gd name="f58" fmla="val 40"/>
              <a:gd name="f59" fmla="val 60"/>
              <a:gd name="f60" fmla="val 20"/>
              <a:gd name="f61" fmla="val 86"/>
              <a:gd name="f62" fmla="val 7"/>
              <a:gd name="f63" fmla="val 6"/>
              <a:gd name="f64" fmla="val 125"/>
              <a:gd name="f65" fmla="val 2"/>
              <a:gd name="f66" fmla="val 1"/>
              <a:gd name="f67" fmla="+- 0 0 -90"/>
              <a:gd name="f68" fmla="*/ f3 1 136"/>
              <a:gd name="f69" fmla="*/ f4 1 128"/>
              <a:gd name="f70" fmla="val f5"/>
              <a:gd name="f71" fmla="val f6"/>
              <a:gd name="f72" fmla="val f7"/>
              <a:gd name="f73" fmla="*/ f67 f0 1"/>
              <a:gd name="f74" fmla="+- f72 0 f70"/>
              <a:gd name="f75" fmla="+- f71 0 f70"/>
              <a:gd name="f76" fmla="*/ f73 1 f2"/>
              <a:gd name="f77" fmla="*/ f75 1 136"/>
              <a:gd name="f78" fmla="*/ f74 1 128"/>
              <a:gd name="f79" fmla="*/ 0 f75 1"/>
              <a:gd name="f80" fmla="*/ 128 f74 1"/>
              <a:gd name="f81" fmla="*/ 121 f74 1"/>
              <a:gd name="f82" fmla="*/ 88 f75 1"/>
              <a:gd name="f83" fmla="*/ 32 f74 1"/>
              <a:gd name="f84" fmla="*/ 110 f75 1"/>
              <a:gd name="f85" fmla="*/ 13 f74 1"/>
              <a:gd name="f86" fmla="*/ 113 f75 1"/>
              <a:gd name="f87" fmla="*/ 8 f74 1"/>
              <a:gd name="f88" fmla="*/ 127 f75 1"/>
              <a:gd name="f89" fmla="*/ 0 f74 1"/>
              <a:gd name="f90" fmla="*/ 130 f75 1"/>
              <a:gd name="f91" fmla="*/ 135 f75 1"/>
              <a:gd name="f92" fmla="*/ 49 f74 1"/>
              <a:gd name="f93" fmla="*/ 59 f74 1"/>
              <a:gd name="f94" fmla="*/ 123 f75 1"/>
              <a:gd name="f95" fmla="*/ 58 f74 1"/>
              <a:gd name="f96" fmla="*/ 117 f75 1"/>
              <a:gd name="f97" fmla="*/ 52 f74 1"/>
              <a:gd name="f98" fmla="*/ 72 f75 1"/>
              <a:gd name="f99" fmla="*/ 44 f74 1"/>
              <a:gd name="f100" fmla="*/ 7 f75 1"/>
              <a:gd name="f101" fmla="*/ 119 f74 1"/>
              <a:gd name="f102" fmla="*/ 3 f75 1"/>
              <a:gd name="f103" fmla="+- f76 0 f1"/>
              <a:gd name="f104" fmla="*/ f79 1 136"/>
              <a:gd name="f105" fmla="*/ f80 1 128"/>
              <a:gd name="f106" fmla="*/ f81 1 128"/>
              <a:gd name="f107" fmla="*/ f82 1 136"/>
              <a:gd name="f108" fmla="*/ f83 1 128"/>
              <a:gd name="f109" fmla="*/ f84 1 136"/>
              <a:gd name="f110" fmla="*/ f85 1 128"/>
              <a:gd name="f111" fmla="*/ f86 1 136"/>
              <a:gd name="f112" fmla="*/ f87 1 128"/>
              <a:gd name="f113" fmla="*/ f88 1 136"/>
              <a:gd name="f114" fmla="*/ f89 1 128"/>
              <a:gd name="f115" fmla="*/ f90 1 136"/>
              <a:gd name="f116" fmla="*/ f91 1 136"/>
              <a:gd name="f117" fmla="*/ f92 1 128"/>
              <a:gd name="f118" fmla="*/ f93 1 128"/>
              <a:gd name="f119" fmla="*/ f94 1 136"/>
              <a:gd name="f120" fmla="*/ f95 1 128"/>
              <a:gd name="f121" fmla="*/ f96 1 136"/>
              <a:gd name="f122" fmla="*/ f97 1 128"/>
              <a:gd name="f123" fmla="*/ f98 1 136"/>
              <a:gd name="f124" fmla="*/ f99 1 128"/>
              <a:gd name="f125" fmla="*/ f100 1 136"/>
              <a:gd name="f126" fmla="*/ f101 1 128"/>
              <a:gd name="f127" fmla="*/ f102 1 136"/>
              <a:gd name="f128" fmla="*/ 0 1 f77"/>
              <a:gd name="f129" fmla="*/ f71 1 f77"/>
              <a:gd name="f130" fmla="*/ 0 1 f78"/>
              <a:gd name="f131" fmla="*/ f72 1 f78"/>
              <a:gd name="f132" fmla="*/ f104 1 f77"/>
              <a:gd name="f133" fmla="*/ f105 1 f78"/>
              <a:gd name="f134" fmla="*/ f106 1 f78"/>
              <a:gd name="f135" fmla="*/ f107 1 f77"/>
              <a:gd name="f136" fmla="*/ f108 1 f78"/>
              <a:gd name="f137" fmla="*/ f109 1 f77"/>
              <a:gd name="f138" fmla="*/ f110 1 f78"/>
              <a:gd name="f139" fmla="*/ f111 1 f77"/>
              <a:gd name="f140" fmla="*/ f112 1 f78"/>
              <a:gd name="f141" fmla="*/ f113 1 f77"/>
              <a:gd name="f142" fmla="*/ f114 1 f78"/>
              <a:gd name="f143" fmla="*/ f115 1 f77"/>
              <a:gd name="f144" fmla="*/ f116 1 f77"/>
              <a:gd name="f145" fmla="*/ f117 1 f78"/>
              <a:gd name="f146" fmla="*/ f118 1 f78"/>
              <a:gd name="f147" fmla="*/ f119 1 f77"/>
              <a:gd name="f148" fmla="*/ f120 1 f78"/>
              <a:gd name="f149" fmla="*/ f121 1 f77"/>
              <a:gd name="f150" fmla="*/ f122 1 f78"/>
              <a:gd name="f151" fmla="*/ f123 1 f77"/>
              <a:gd name="f152" fmla="*/ f124 1 f78"/>
              <a:gd name="f153" fmla="*/ f125 1 f77"/>
              <a:gd name="f154" fmla="*/ f126 1 f78"/>
              <a:gd name="f155" fmla="*/ f127 1 f77"/>
              <a:gd name="f156" fmla="*/ f128 f68 1"/>
              <a:gd name="f157" fmla="*/ f129 f68 1"/>
              <a:gd name="f158" fmla="*/ f131 f69 1"/>
              <a:gd name="f159" fmla="*/ f130 f69 1"/>
              <a:gd name="f160" fmla="*/ f132 f68 1"/>
              <a:gd name="f161" fmla="*/ f133 f69 1"/>
              <a:gd name="f162" fmla="*/ f134 f69 1"/>
              <a:gd name="f163" fmla="*/ f135 f68 1"/>
              <a:gd name="f164" fmla="*/ f136 f69 1"/>
              <a:gd name="f165" fmla="*/ f137 f68 1"/>
              <a:gd name="f166" fmla="*/ f138 f69 1"/>
              <a:gd name="f167" fmla="*/ f139 f68 1"/>
              <a:gd name="f168" fmla="*/ f140 f69 1"/>
              <a:gd name="f169" fmla="*/ f141 f68 1"/>
              <a:gd name="f170" fmla="*/ f142 f69 1"/>
              <a:gd name="f171" fmla="*/ f143 f68 1"/>
              <a:gd name="f172" fmla="*/ f144 f68 1"/>
              <a:gd name="f173" fmla="*/ f145 f69 1"/>
              <a:gd name="f174" fmla="*/ f146 f69 1"/>
              <a:gd name="f175" fmla="*/ f147 f68 1"/>
              <a:gd name="f176" fmla="*/ f148 f69 1"/>
              <a:gd name="f177" fmla="*/ f149 f68 1"/>
              <a:gd name="f178" fmla="*/ f150 f69 1"/>
              <a:gd name="f179" fmla="*/ f151 f68 1"/>
              <a:gd name="f180" fmla="*/ f152 f69 1"/>
              <a:gd name="f181" fmla="*/ f153 f68 1"/>
              <a:gd name="f182" fmla="*/ f154 f69 1"/>
              <a:gd name="f183" fmla="*/ f155 f6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3">
                <a:pos x="f160" y="f161"/>
              </a:cxn>
              <a:cxn ang="f103">
                <a:pos x="f160" y="f162"/>
              </a:cxn>
              <a:cxn ang="f103">
                <a:pos x="f163" y="f164"/>
              </a:cxn>
              <a:cxn ang="f103">
                <a:pos x="f165" y="f166"/>
              </a:cxn>
              <a:cxn ang="f103">
                <a:pos x="f167" y="f168"/>
              </a:cxn>
              <a:cxn ang="f103">
                <a:pos x="f169" y="f170"/>
              </a:cxn>
              <a:cxn ang="f103">
                <a:pos x="f171" y="f166"/>
              </a:cxn>
              <a:cxn ang="f103">
                <a:pos x="f172" y="f173"/>
              </a:cxn>
              <a:cxn ang="f103">
                <a:pos x="f172" y="f174"/>
              </a:cxn>
              <a:cxn ang="f103">
                <a:pos x="f175" y="f176"/>
              </a:cxn>
              <a:cxn ang="f103">
                <a:pos x="f177" y="f178"/>
              </a:cxn>
              <a:cxn ang="f103">
                <a:pos x="f179" y="f180"/>
              </a:cxn>
              <a:cxn ang="f103">
                <a:pos x="f181" y="f182"/>
              </a:cxn>
              <a:cxn ang="f103">
                <a:pos x="f183" y="f161"/>
              </a:cxn>
              <a:cxn ang="f103">
                <a:pos x="f160" y="f161"/>
              </a:cxn>
            </a:cxnLst>
            <a:rect l="f156" t="f159" r="f157" b="f158"/>
            <a:pathLst>
              <a:path w="136" h="128">
                <a:moveTo>
                  <a:pt x="f5" y="f7"/>
                </a:moveTo>
                <a:cubicBezTo>
                  <a:pt x="f5" y="f8"/>
                  <a:pt x="f5" y="f9"/>
                  <a:pt x="f5" y="f10"/>
                </a:cubicBez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9" y="f30"/>
                  <a:pt x="f31" y="f32"/>
                  <a:pt x="f33" y="f5"/>
                </a:cubicBezTo>
                <a:cubicBezTo>
                  <a:pt x="f7" y="f30"/>
                  <a:pt x="f34" y="f26"/>
                  <a:pt x="f35" y="f22"/>
                </a:cubicBezTo>
                <a:cubicBezTo>
                  <a:pt x="f36" y="f37"/>
                  <a:pt x="f38" y="f39"/>
                  <a:pt x="f40" y="f41"/>
                </a:cubicBezTo>
                <a:cubicBezTo>
                  <a:pt x="f6" y="f42"/>
                  <a:pt x="f40" y="f43"/>
                  <a:pt x="f40" y="f44"/>
                </a:cubicBezTo>
                <a:cubicBezTo>
                  <a:pt x="f45" y="f44"/>
                  <a:pt x="f33" y="f44"/>
                  <a:pt x="f9" y="f46"/>
                </a:cubicBezTo>
                <a:cubicBezTo>
                  <a:pt x="f47" y="f48"/>
                  <a:pt x="f49" y="f50"/>
                  <a:pt x="f51" y="f42"/>
                </a:cubicBezTo>
                <a:cubicBezTo>
                  <a:pt x="f52" y="f53"/>
                  <a:pt x="f54" y="f55"/>
                  <a:pt x="f56" y="f57"/>
                </a:cubicBezTo>
                <a:cubicBezTo>
                  <a:pt x="f58" y="f59"/>
                  <a:pt x="f60" y="f61"/>
                  <a:pt x="f62" y="f49"/>
                </a:cubicBezTo>
                <a:cubicBezTo>
                  <a:pt x="f63" y="f31"/>
                  <a:pt x="f30" y="f64"/>
                  <a:pt x="f32" y="f7"/>
                </a:cubicBezTo>
                <a:cubicBezTo>
                  <a:pt x="f65" y="f7"/>
                  <a:pt x="f66" y="f7"/>
                  <a:pt x="f5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4D8166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13" name="Freeform 224">
            <a:extLst>
              <a:ext uri="{FF2B5EF4-FFF2-40B4-BE49-F238E27FC236}">
                <a16:creationId xmlns:a16="http://schemas.microsoft.com/office/drawing/2014/main" id="{0123B40C-D7D6-6900-4A02-E0854A732957}"/>
              </a:ext>
            </a:extLst>
          </p:cNvPr>
          <p:cNvSpPr/>
          <p:nvPr/>
        </p:nvSpPr>
        <p:spPr>
          <a:xfrm>
            <a:off x="8164513" y="3413775"/>
            <a:ext cx="144466" cy="7937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73"/>
              <a:gd name="f7" fmla="val 95"/>
              <a:gd name="f8" fmla="val 86"/>
              <a:gd name="f9" fmla="val 171"/>
              <a:gd name="f10" fmla="val 87"/>
              <a:gd name="f11" fmla="val 169"/>
              <a:gd name="f12" fmla="val 88"/>
              <a:gd name="f13" fmla="val 167"/>
              <a:gd name="f14" fmla="val 89"/>
              <a:gd name="f15" fmla="val 121"/>
              <a:gd name="f16" fmla="val 80"/>
              <a:gd name="f17" fmla="val 46"/>
              <a:gd name="f18" fmla="val 54"/>
              <a:gd name="f19" fmla="val 39"/>
              <a:gd name="f20" fmla="val 47"/>
              <a:gd name="f21" fmla="val 30"/>
              <a:gd name="f22" fmla="val 44"/>
              <a:gd name="f23" fmla="val 20"/>
              <a:gd name="f24" fmla="val 45"/>
              <a:gd name="f25" fmla="val 16"/>
              <a:gd name="f26" fmla="val 13"/>
              <a:gd name="f27" fmla="val 10"/>
              <a:gd name="f28" fmla="val 6"/>
              <a:gd name="f29" fmla="val 43"/>
              <a:gd name="f30" fmla="val 3"/>
              <a:gd name="f31" fmla="val 40"/>
              <a:gd name="f32" fmla="val 37"/>
              <a:gd name="f33" fmla="val 34"/>
              <a:gd name="f34" fmla="val 5"/>
              <a:gd name="f35" fmla="val 31"/>
              <a:gd name="f36" fmla="val 8"/>
              <a:gd name="f37" fmla="val 29"/>
              <a:gd name="f38" fmla="val 21"/>
              <a:gd name="f39" fmla="val 24"/>
              <a:gd name="f40" fmla="val 41"/>
              <a:gd name="f41" fmla="val 2"/>
              <a:gd name="f42" fmla="val 49"/>
              <a:gd name="f43" fmla="val 52"/>
              <a:gd name="f44" fmla="val 53"/>
              <a:gd name="f45" fmla="val 51"/>
              <a:gd name="f46" fmla="val 17"/>
              <a:gd name="f47" fmla="val 50"/>
              <a:gd name="f48" fmla="val 38"/>
              <a:gd name="f49" fmla="val 65"/>
              <a:gd name="f50" fmla="val 63"/>
              <a:gd name="f51" fmla="val 92"/>
              <a:gd name="f52" fmla="val 83"/>
              <a:gd name="f53" fmla="val 123"/>
              <a:gd name="f54" fmla="val 155"/>
              <a:gd name="f55" fmla="val 85"/>
              <a:gd name="f56" fmla="val 160"/>
              <a:gd name="f57" fmla="val 84"/>
              <a:gd name="f58" fmla="val 165"/>
              <a:gd name="f59" fmla="val 170"/>
              <a:gd name="f60" fmla="val 172"/>
              <a:gd name="f61" fmla="+- 0 0 -90"/>
              <a:gd name="f62" fmla="*/ f3 1 173"/>
              <a:gd name="f63" fmla="*/ f4 1 95"/>
              <a:gd name="f64" fmla="val f5"/>
              <a:gd name="f65" fmla="val f6"/>
              <a:gd name="f66" fmla="val f7"/>
              <a:gd name="f67" fmla="*/ f61 f0 1"/>
              <a:gd name="f68" fmla="+- f66 0 f64"/>
              <a:gd name="f69" fmla="+- f65 0 f64"/>
              <a:gd name="f70" fmla="*/ f67 1 f2"/>
              <a:gd name="f71" fmla="*/ f69 1 173"/>
              <a:gd name="f72" fmla="*/ f68 1 95"/>
              <a:gd name="f73" fmla="*/ 173 f69 1"/>
              <a:gd name="f74" fmla="*/ 86 f68 1"/>
              <a:gd name="f75" fmla="*/ 167 f69 1"/>
              <a:gd name="f76" fmla="*/ 89 f68 1"/>
              <a:gd name="f77" fmla="*/ 46 f69 1"/>
              <a:gd name="f78" fmla="*/ 54 f68 1"/>
              <a:gd name="f79" fmla="*/ 20 f69 1"/>
              <a:gd name="f80" fmla="*/ 45 f68 1"/>
              <a:gd name="f81" fmla="*/ 10 f69 1"/>
              <a:gd name="f82" fmla="*/ 0 f69 1"/>
              <a:gd name="f83" fmla="*/ 37 f68 1"/>
              <a:gd name="f84" fmla="*/ 8 f69 1"/>
              <a:gd name="f85" fmla="*/ 29 f68 1"/>
              <a:gd name="f86" fmla="*/ 39 f69 1"/>
              <a:gd name="f87" fmla="*/ 5 f68 1"/>
              <a:gd name="f88" fmla="*/ 47 f69 1"/>
              <a:gd name="f89" fmla="*/ 0 f68 1"/>
              <a:gd name="f90" fmla="*/ 52 f69 1"/>
              <a:gd name="f91" fmla="*/ 10 f68 1"/>
              <a:gd name="f92" fmla="*/ 50 f69 1"/>
              <a:gd name="f93" fmla="*/ 21 f68 1"/>
              <a:gd name="f94" fmla="*/ 65 f69 1"/>
              <a:gd name="f95" fmla="*/ 63 f68 1"/>
              <a:gd name="f96" fmla="*/ 155 f69 1"/>
              <a:gd name="f97" fmla="*/ 85 f68 1"/>
              <a:gd name="f98" fmla="*/ 170 f69 1"/>
              <a:gd name="f99" fmla="*/ 83 f68 1"/>
              <a:gd name="f100" fmla="*/ 172 f69 1"/>
              <a:gd name="f101" fmla="*/ 84 f68 1"/>
              <a:gd name="f102" fmla="+- f70 0 f1"/>
              <a:gd name="f103" fmla="*/ f73 1 173"/>
              <a:gd name="f104" fmla="*/ f74 1 95"/>
              <a:gd name="f105" fmla="*/ f75 1 173"/>
              <a:gd name="f106" fmla="*/ f76 1 95"/>
              <a:gd name="f107" fmla="*/ f77 1 173"/>
              <a:gd name="f108" fmla="*/ f78 1 95"/>
              <a:gd name="f109" fmla="*/ f79 1 173"/>
              <a:gd name="f110" fmla="*/ f80 1 95"/>
              <a:gd name="f111" fmla="*/ f81 1 173"/>
              <a:gd name="f112" fmla="*/ f82 1 173"/>
              <a:gd name="f113" fmla="*/ f83 1 95"/>
              <a:gd name="f114" fmla="*/ f84 1 173"/>
              <a:gd name="f115" fmla="*/ f85 1 95"/>
              <a:gd name="f116" fmla="*/ f86 1 173"/>
              <a:gd name="f117" fmla="*/ f87 1 95"/>
              <a:gd name="f118" fmla="*/ f88 1 173"/>
              <a:gd name="f119" fmla="*/ f89 1 95"/>
              <a:gd name="f120" fmla="*/ f90 1 173"/>
              <a:gd name="f121" fmla="*/ f91 1 95"/>
              <a:gd name="f122" fmla="*/ f92 1 173"/>
              <a:gd name="f123" fmla="*/ f93 1 95"/>
              <a:gd name="f124" fmla="*/ f94 1 173"/>
              <a:gd name="f125" fmla="*/ f95 1 95"/>
              <a:gd name="f126" fmla="*/ f96 1 173"/>
              <a:gd name="f127" fmla="*/ f97 1 95"/>
              <a:gd name="f128" fmla="*/ f98 1 173"/>
              <a:gd name="f129" fmla="*/ f99 1 95"/>
              <a:gd name="f130" fmla="*/ f100 1 173"/>
              <a:gd name="f131" fmla="*/ f101 1 95"/>
              <a:gd name="f132" fmla="*/ 0 1 f71"/>
              <a:gd name="f133" fmla="*/ f65 1 f71"/>
              <a:gd name="f134" fmla="*/ 0 1 f72"/>
              <a:gd name="f135" fmla="*/ f66 1 f72"/>
              <a:gd name="f136" fmla="*/ f103 1 f71"/>
              <a:gd name="f137" fmla="*/ f104 1 f72"/>
              <a:gd name="f138" fmla="*/ f105 1 f71"/>
              <a:gd name="f139" fmla="*/ f106 1 f72"/>
              <a:gd name="f140" fmla="*/ f107 1 f71"/>
              <a:gd name="f141" fmla="*/ f108 1 f72"/>
              <a:gd name="f142" fmla="*/ f109 1 f71"/>
              <a:gd name="f143" fmla="*/ f110 1 f72"/>
              <a:gd name="f144" fmla="*/ f111 1 f71"/>
              <a:gd name="f145" fmla="*/ f112 1 f71"/>
              <a:gd name="f146" fmla="*/ f113 1 f72"/>
              <a:gd name="f147" fmla="*/ f114 1 f71"/>
              <a:gd name="f148" fmla="*/ f115 1 f72"/>
              <a:gd name="f149" fmla="*/ f116 1 f71"/>
              <a:gd name="f150" fmla="*/ f117 1 f72"/>
              <a:gd name="f151" fmla="*/ f118 1 f71"/>
              <a:gd name="f152" fmla="*/ f119 1 f72"/>
              <a:gd name="f153" fmla="*/ f120 1 f71"/>
              <a:gd name="f154" fmla="*/ f121 1 f72"/>
              <a:gd name="f155" fmla="*/ f122 1 f71"/>
              <a:gd name="f156" fmla="*/ f123 1 f72"/>
              <a:gd name="f157" fmla="*/ f124 1 f71"/>
              <a:gd name="f158" fmla="*/ f125 1 f72"/>
              <a:gd name="f159" fmla="*/ f126 1 f71"/>
              <a:gd name="f160" fmla="*/ f127 1 f72"/>
              <a:gd name="f161" fmla="*/ f128 1 f71"/>
              <a:gd name="f162" fmla="*/ f129 1 f72"/>
              <a:gd name="f163" fmla="*/ f130 1 f71"/>
              <a:gd name="f164" fmla="*/ f131 1 f72"/>
              <a:gd name="f165" fmla="*/ f132 f62 1"/>
              <a:gd name="f166" fmla="*/ f133 f62 1"/>
              <a:gd name="f167" fmla="*/ f135 f63 1"/>
              <a:gd name="f168" fmla="*/ f134 f63 1"/>
              <a:gd name="f169" fmla="*/ f136 f62 1"/>
              <a:gd name="f170" fmla="*/ f137 f63 1"/>
              <a:gd name="f171" fmla="*/ f138 f62 1"/>
              <a:gd name="f172" fmla="*/ f139 f63 1"/>
              <a:gd name="f173" fmla="*/ f140 f62 1"/>
              <a:gd name="f174" fmla="*/ f141 f63 1"/>
              <a:gd name="f175" fmla="*/ f142 f62 1"/>
              <a:gd name="f176" fmla="*/ f143 f63 1"/>
              <a:gd name="f177" fmla="*/ f144 f62 1"/>
              <a:gd name="f178" fmla="*/ f145 f62 1"/>
              <a:gd name="f179" fmla="*/ f146 f63 1"/>
              <a:gd name="f180" fmla="*/ f147 f62 1"/>
              <a:gd name="f181" fmla="*/ f148 f63 1"/>
              <a:gd name="f182" fmla="*/ f149 f62 1"/>
              <a:gd name="f183" fmla="*/ f150 f63 1"/>
              <a:gd name="f184" fmla="*/ f151 f62 1"/>
              <a:gd name="f185" fmla="*/ f152 f63 1"/>
              <a:gd name="f186" fmla="*/ f153 f62 1"/>
              <a:gd name="f187" fmla="*/ f154 f63 1"/>
              <a:gd name="f188" fmla="*/ f155 f62 1"/>
              <a:gd name="f189" fmla="*/ f156 f63 1"/>
              <a:gd name="f190" fmla="*/ f157 f62 1"/>
              <a:gd name="f191" fmla="*/ f158 f63 1"/>
              <a:gd name="f192" fmla="*/ f159 f62 1"/>
              <a:gd name="f193" fmla="*/ f160 f63 1"/>
              <a:gd name="f194" fmla="*/ f161 f62 1"/>
              <a:gd name="f195" fmla="*/ f162 f63 1"/>
              <a:gd name="f196" fmla="*/ f163 f62 1"/>
              <a:gd name="f197" fmla="*/ f164 f6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2">
                <a:pos x="f169" y="f170"/>
              </a:cxn>
              <a:cxn ang="f102">
                <a:pos x="f171" y="f172"/>
              </a:cxn>
              <a:cxn ang="f102">
                <a:pos x="f173" y="f174"/>
              </a:cxn>
              <a:cxn ang="f102">
                <a:pos x="f175" y="f176"/>
              </a:cxn>
              <a:cxn ang="f102">
                <a:pos x="f177" y="f176"/>
              </a:cxn>
              <a:cxn ang="f102">
                <a:pos x="f178" y="f179"/>
              </a:cxn>
              <a:cxn ang="f102">
                <a:pos x="f180" y="f181"/>
              </a:cxn>
              <a:cxn ang="f102">
                <a:pos x="f182" y="f183"/>
              </a:cxn>
              <a:cxn ang="f102">
                <a:pos x="f184" y="f185"/>
              </a:cxn>
              <a:cxn ang="f102">
                <a:pos x="f186" y="f187"/>
              </a:cxn>
              <a:cxn ang="f102">
                <a:pos x="f188" y="f189"/>
              </a:cxn>
              <a:cxn ang="f102">
                <a:pos x="f190" y="f191"/>
              </a:cxn>
              <a:cxn ang="f102">
                <a:pos x="f192" y="f193"/>
              </a:cxn>
              <a:cxn ang="f102">
                <a:pos x="f194" y="f195"/>
              </a:cxn>
              <a:cxn ang="f102">
                <a:pos x="f196" y="f197"/>
              </a:cxn>
              <a:cxn ang="f102">
                <a:pos x="f169" y="f170"/>
              </a:cxn>
            </a:cxnLst>
            <a:rect l="f165" t="f168" r="f166" b="f167"/>
            <a:pathLst>
              <a:path w="173" h="95">
                <a:moveTo>
                  <a:pt x="f6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7"/>
                  <a:pt x="f16" y="f12"/>
                  <a:pt x="f17" y="f18"/>
                </a:cubicBezTo>
                <a:cubicBezTo>
                  <a:pt x="f19" y="f20"/>
                  <a:pt x="f21" y="f22"/>
                  <a:pt x="f23" y="f24"/>
                </a:cubicBezTo>
                <a:cubicBezTo>
                  <a:pt x="f25" y="f24"/>
                  <a:pt x="f26" y="f17"/>
                  <a:pt x="f27" y="f24"/>
                </a:cubicBezTo>
                <a:cubicBezTo>
                  <a:pt x="f28" y="f29"/>
                  <a:pt x="f30" y="f31"/>
                  <a:pt x="f5" y="f32"/>
                </a:cubicBezTo>
                <a:cubicBezTo>
                  <a:pt x="f30" y="f33"/>
                  <a:pt x="f34" y="f35"/>
                  <a:pt x="f36" y="f37"/>
                </a:cubicBezTo>
                <a:cubicBezTo>
                  <a:pt x="f38" y="f39"/>
                  <a:pt x="f35" y="f25"/>
                  <a:pt x="f19" y="f34"/>
                </a:cubicBezTo>
                <a:cubicBezTo>
                  <a:pt x="f40" y="f30"/>
                  <a:pt x="f22" y="f41"/>
                  <a:pt x="f20" y="f5"/>
                </a:cubicBezTo>
                <a:cubicBezTo>
                  <a:pt x="f42" y="f30"/>
                  <a:pt x="f43" y="f28"/>
                  <a:pt x="f43" y="f27"/>
                </a:cubicBezTo>
                <a:cubicBezTo>
                  <a:pt x="f44" y="f26"/>
                  <a:pt x="f45" y="f46"/>
                  <a:pt x="f47" y="f38"/>
                </a:cubicBezTo>
                <a:cubicBezTo>
                  <a:pt x="f24" y="f48"/>
                  <a:pt x="f47" y="f44"/>
                  <a:pt x="f49" y="f50"/>
                </a:cubicBezTo>
                <a:cubicBezTo>
                  <a:pt x="f51" y="f52"/>
                  <a:pt x="f53" y="f12"/>
                  <a:pt x="f54" y="f55"/>
                </a:cubicBezTo>
                <a:cubicBezTo>
                  <a:pt x="f56" y="f57"/>
                  <a:pt x="f58" y="f52"/>
                  <a:pt x="f59" y="f52"/>
                </a:cubicBezTo>
                <a:cubicBezTo>
                  <a:pt x="f9" y="f52"/>
                  <a:pt x="f9" y="f52"/>
                  <a:pt x="f60" y="f57"/>
                </a:cubicBezTo>
                <a:cubicBezTo>
                  <a:pt x="f60" y="f57"/>
                  <a:pt x="f6" y="f55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4D8166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14" name="Freeform 225">
            <a:extLst>
              <a:ext uri="{FF2B5EF4-FFF2-40B4-BE49-F238E27FC236}">
                <a16:creationId xmlns:a16="http://schemas.microsoft.com/office/drawing/2014/main" id="{71115118-D58D-D2E2-5FFE-CE11D4DBB25A}"/>
              </a:ext>
            </a:extLst>
          </p:cNvPr>
          <p:cNvSpPr/>
          <p:nvPr/>
        </p:nvSpPr>
        <p:spPr>
          <a:xfrm>
            <a:off x="8228018" y="3555059"/>
            <a:ext cx="146047" cy="4921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75"/>
              <a:gd name="f7" fmla="val 59"/>
              <a:gd name="f8" fmla="val 9"/>
              <a:gd name="f9" fmla="val 173"/>
              <a:gd name="f10" fmla="val 12"/>
              <a:gd name="f11" fmla="val 172"/>
              <a:gd name="f12" fmla="val 15"/>
              <a:gd name="f13" fmla="val 170"/>
              <a:gd name="f14" fmla="val 16"/>
              <a:gd name="f15" fmla="val 134"/>
              <a:gd name="f16" fmla="val 44"/>
              <a:gd name="f17" fmla="val 95"/>
              <a:gd name="f18" fmla="val 49"/>
              <a:gd name="f19" fmla="val 47"/>
              <a:gd name="f20" fmla="val 40"/>
              <a:gd name="f21" fmla="val 30"/>
              <a:gd name="f22" fmla="val 46"/>
              <a:gd name="f23" fmla="val 22"/>
              <a:gd name="f24" fmla="val 52"/>
              <a:gd name="f25" fmla="val 20"/>
              <a:gd name="f26" fmla="val 53"/>
              <a:gd name="f27" fmla="val 17"/>
              <a:gd name="f28" fmla="val 55"/>
              <a:gd name="f29" fmla="val 10"/>
              <a:gd name="f30" fmla="val 56"/>
              <a:gd name="f31" fmla="val 5"/>
              <a:gd name="f32" fmla="val 1"/>
              <a:gd name="f33" fmla="val 51"/>
              <a:gd name="f34" fmla="val 2"/>
              <a:gd name="f35" fmla="val 4"/>
              <a:gd name="f36" fmla="val 43"/>
              <a:gd name="f37" fmla="val 33"/>
              <a:gd name="f38" fmla="val 18"/>
              <a:gd name="f39" fmla="val 6"/>
              <a:gd name="f40" fmla="val 21"/>
              <a:gd name="f41" fmla="val 3"/>
              <a:gd name="f42" fmla="val 23"/>
              <a:gd name="f43" fmla="val 27"/>
              <a:gd name="f44" fmla="val 7"/>
              <a:gd name="f45" fmla="val 35"/>
              <a:gd name="f46" fmla="val 13"/>
              <a:gd name="f47" fmla="val 36"/>
              <a:gd name="f48" fmla="val 32"/>
              <a:gd name="f49" fmla="val 50"/>
              <a:gd name="f50" fmla="val 67"/>
              <a:gd name="f51" fmla="val 45"/>
              <a:gd name="f52" fmla="val 101"/>
              <a:gd name="f53" fmla="val 131"/>
              <a:gd name="f54" fmla="val 37"/>
              <a:gd name="f55" fmla="val 159"/>
              <a:gd name="f56" fmla="val 163"/>
              <a:gd name="f57" fmla="val 167"/>
              <a:gd name="f58" fmla="val 171"/>
              <a:gd name="f59" fmla="val 8"/>
              <a:gd name="f60" fmla="+- 0 0 -90"/>
              <a:gd name="f61" fmla="*/ f3 1 175"/>
              <a:gd name="f62" fmla="*/ f4 1 59"/>
              <a:gd name="f63" fmla="val f5"/>
              <a:gd name="f64" fmla="val f6"/>
              <a:gd name="f65" fmla="val f7"/>
              <a:gd name="f66" fmla="*/ f60 f0 1"/>
              <a:gd name="f67" fmla="+- f65 0 f63"/>
              <a:gd name="f68" fmla="+- f64 0 f63"/>
              <a:gd name="f69" fmla="*/ f66 1 f2"/>
              <a:gd name="f70" fmla="*/ f68 1 175"/>
              <a:gd name="f71" fmla="*/ f67 1 59"/>
              <a:gd name="f72" fmla="*/ 175 f68 1"/>
              <a:gd name="f73" fmla="*/ 9 f67 1"/>
              <a:gd name="f74" fmla="*/ 170 f68 1"/>
              <a:gd name="f75" fmla="*/ 16 f67 1"/>
              <a:gd name="f76" fmla="*/ 49 f68 1"/>
              <a:gd name="f77" fmla="*/ 47 f67 1"/>
              <a:gd name="f78" fmla="*/ 22 f68 1"/>
              <a:gd name="f79" fmla="*/ 52 f67 1"/>
              <a:gd name="f80" fmla="*/ 15 f68 1"/>
              <a:gd name="f81" fmla="*/ 55 f67 1"/>
              <a:gd name="f82" fmla="*/ 0 f68 1"/>
              <a:gd name="f83" fmla="*/ 4 f68 1"/>
              <a:gd name="f84" fmla="*/ 43 f67 1"/>
              <a:gd name="f85" fmla="*/ 18 f68 1"/>
              <a:gd name="f86" fmla="*/ 23 f68 1"/>
              <a:gd name="f87" fmla="*/ 0 f67 1"/>
              <a:gd name="f88" fmla="*/ 33 f68 1"/>
              <a:gd name="f89" fmla="*/ 7 f67 1"/>
              <a:gd name="f90" fmla="*/ 36 f68 1"/>
              <a:gd name="f91" fmla="*/ 67 f68 1"/>
              <a:gd name="f92" fmla="*/ 45 f67 1"/>
              <a:gd name="f93" fmla="*/ 159 f68 1"/>
              <a:gd name="f94" fmla="*/ 18 f67 1"/>
              <a:gd name="f95" fmla="*/ 171 f68 1"/>
              <a:gd name="f96" fmla="+- f69 0 f1"/>
              <a:gd name="f97" fmla="*/ f72 1 175"/>
              <a:gd name="f98" fmla="*/ f73 1 59"/>
              <a:gd name="f99" fmla="*/ f74 1 175"/>
              <a:gd name="f100" fmla="*/ f75 1 59"/>
              <a:gd name="f101" fmla="*/ f76 1 175"/>
              <a:gd name="f102" fmla="*/ f77 1 59"/>
              <a:gd name="f103" fmla="*/ f78 1 175"/>
              <a:gd name="f104" fmla="*/ f79 1 59"/>
              <a:gd name="f105" fmla="*/ f80 1 175"/>
              <a:gd name="f106" fmla="*/ f81 1 59"/>
              <a:gd name="f107" fmla="*/ f82 1 175"/>
              <a:gd name="f108" fmla="*/ f83 1 175"/>
              <a:gd name="f109" fmla="*/ f84 1 59"/>
              <a:gd name="f110" fmla="*/ f85 1 175"/>
              <a:gd name="f111" fmla="*/ f86 1 175"/>
              <a:gd name="f112" fmla="*/ f87 1 59"/>
              <a:gd name="f113" fmla="*/ f88 1 175"/>
              <a:gd name="f114" fmla="*/ f89 1 59"/>
              <a:gd name="f115" fmla="*/ f90 1 175"/>
              <a:gd name="f116" fmla="*/ f91 1 175"/>
              <a:gd name="f117" fmla="*/ f92 1 59"/>
              <a:gd name="f118" fmla="*/ f93 1 175"/>
              <a:gd name="f119" fmla="*/ f94 1 59"/>
              <a:gd name="f120" fmla="*/ f95 1 175"/>
              <a:gd name="f121" fmla="*/ 0 1 f70"/>
              <a:gd name="f122" fmla="*/ f64 1 f70"/>
              <a:gd name="f123" fmla="*/ 0 1 f71"/>
              <a:gd name="f124" fmla="*/ f65 1 f71"/>
              <a:gd name="f125" fmla="*/ f97 1 f70"/>
              <a:gd name="f126" fmla="*/ f98 1 f71"/>
              <a:gd name="f127" fmla="*/ f99 1 f70"/>
              <a:gd name="f128" fmla="*/ f100 1 f71"/>
              <a:gd name="f129" fmla="*/ f101 1 f70"/>
              <a:gd name="f130" fmla="*/ f102 1 f71"/>
              <a:gd name="f131" fmla="*/ f103 1 f70"/>
              <a:gd name="f132" fmla="*/ f104 1 f71"/>
              <a:gd name="f133" fmla="*/ f105 1 f70"/>
              <a:gd name="f134" fmla="*/ f106 1 f71"/>
              <a:gd name="f135" fmla="*/ f107 1 f70"/>
              <a:gd name="f136" fmla="*/ f108 1 f70"/>
              <a:gd name="f137" fmla="*/ f109 1 f71"/>
              <a:gd name="f138" fmla="*/ f110 1 f70"/>
              <a:gd name="f139" fmla="*/ f111 1 f70"/>
              <a:gd name="f140" fmla="*/ f112 1 f71"/>
              <a:gd name="f141" fmla="*/ f113 1 f70"/>
              <a:gd name="f142" fmla="*/ f114 1 f71"/>
              <a:gd name="f143" fmla="*/ f115 1 f70"/>
              <a:gd name="f144" fmla="*/ f116 1 f70"/>
              <a:gd name="f145" fmla="*/ f117 1 f71"/>
              <a:gd name="f146" fmla="*/ f118 1 f70"/>
              <a:gd name="f147" fmla="*/ f119 1 f71"/>
              <a:gd name="f148" fmla="*/ f120 1 f70"/>
              <a:gd name="f149" fmla="*/ f121 f61 1"/>
              <a:gd name="f150" fmla="*/ f122 f61 1"/>
              <a:gd name="f151" fmla="*/ f124 f62 1"/>
              <a:gd name="f152" fmla="*/ f123 f62 1"/>
              <a:gd name="f153" fmla="*/ f125 f61 1"/>
              <a:gd name="f154" fmla="*/ f126 f62 1"/>
              <a:gd name="f155" fmla="*/ f127 f61 1"/>
              <a:gd name="f156" fmla="*/ f128 f62 1"/>
              <a:gd name="f157" fmla="*/ f129 f61 1"/>
              <a:gd name="f158" fmla="*/ f130 f62 1"/>
              <a:gd name="f159" fmla="*/ f131 f61 1"/>
              <a:gd name="f160" fmla="*/ f132 f62 1"/>
              <a:gd name="f161" fmla="*/ f133 f61 1"/>
              <a:gd name="f162" fmla="*/ f134 f62 1"/>
              <a:gd name="f163" fmla="*/ f135 f61 1"/>
              <a:gd name="f164" fmla="*/ f136 f61 1"/>
              <a:gd name="f165" fmla="*/ f137 f62 1"/>
              <a:gd name="f166" fmla="*/ f138 f61 1"/>
              <a:gd name="f167" fmla="*/ f139 f61 1"/>
              <a:gd name="f168" fmla="*/ f140 f62 1"/>
              <a:gd name="f169" fmla="*/ f141 f61 1"/>
              <a:gd name="f170" fmla="*/ f142 f62 1"/>
              <a:gd name="f171" fmla="*/ f143 f61 1"/>
              <a:gd name="f172" fmla="*/ f144 f61 1"/>
              <a:gd name="f173" fmla="*/ f145 f62 1"/>
              <a:gd name="f174" fmla="*/ f146 f61 1"/>
              <a:gd name="f175" fmla="*/ f147 f62 1"/>
              <a:gd name="f176" fmla="*/ f148 f6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6">
                <a:pos x="f153" y="f154"/>
              </a:cxn>
              <a:cxn ang="f96">
                <a:pos x="f155" y="f156"/>
              </a:cxn>
              <a:cxn ang="f96">
                <a:pos x="f157" y="f158"/>
              </a:cxn>
              <a:cxn ang="f96">
                <a:pos x="f159" y="f160"/>
              </a:cxn>
              <a:cxn ang="f96">
                <a:pos x="f161" y="f162"/>
              </a:cxn>
              <a:cxn ang="f96">
                <a:pos x="f163" y="f162"/>
              </a:cxn>
              <a:cxn ang="f96">
                <a:pos x="f164" y="f165"/>
              </a:cxn>
              <a:cxn ang="f96">
                <a:pos x="f166" y="f154"/>
              </a:cxn>
              <a:cxn ang="f96">
                <a:pos x="f167" y="f168"/>
              </a:cxn>
              <a:cxn ang="f96">
                <a:pos x="f169" y="f170"/>
              </a:cxn>
              <a:cxn ang="f96">
                <a:pos x="f171" y="f156"/>
              </a:cxn>
              <a:cxn ang="f96">
                <a:pos x="f172" y="f173"/>
              </a:cxn>
              <a:cxn ang="f96">
                <a:pos x="f174" y="f175"/>
              </a:cxn>
              <a:cxn ang="f96">
                <a:pos x="f176" y="f154"/>
              </a:cxn>
              <a:cxn ang="f96">
                <a:pos x="f153" y="f154"/>
              </a:cxn>
            </a:cxnLst>
            <a:rect l="f149" t="f152" r="f150" b="f151"/>
            <a:pathLst>
              <a:path w="175" h="59">
                <a:moveTo>
                  <a:pt x="f6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7"/>
                  <a:pt x="f18" y="f19"/>
                </a:cubicBezTo>
                <a:cubicBezTo>
                  <a:pt x="f20" y="f16"/>
                  <a:pt x="f21" y="f22"/>
                  <a:pt x="f23" y="f24"/>
                </a:cubicBezTo>
                <a:cubicBezTo>
                  <a:pt x="f25" y="f26"/>
                  <a:pt x="f27" y="f28"/>
                  <a:pt x="f12" y="f28"/>
                </a:cubicBezTo>
                <a:cubicBezTo>
                  <a:pt x="f29" y="f30"/>
                  <a:pt x="f31" y="f28"/>
                  <a:pt x="f5" y="f28"/>
                </a:cubicBezTo>
                <a:cubicBezTo>
                  <a:pt x="f32" y="f33"/>
                  <a:pt x="f34" y="f22"/>
                  <a:pt x="f35" y="f36"/>
                </a:cubicBezTo>
                <a:cubicBezTo>
                  <a:pt x="f10" y="f37"/>
                  <a:pt x="f14" y="f23"/>
                  <a:pt x="f38" y="f8"/>
                </a:cubicBezTo>
                <a:cubicBezTo>
                  <a:pt x="f38" y="f39"/>
                  <a:pt x="f40" y="f41"/>
                  <a:pt x="f42" y="f5"/>
                </a:cubicBezTo>
                <a:cubicBezTo>
                  <a:pt x="f43" y="f34"/>
                  <a:pt x="f21" y="f35"/>
                  <a:pt x="f37" y="f44"/>
                </a:cubicBezTo>
                <a:cubicBezTo>
                  <a:pt x="f45" y="f29"/>
                  <a:pt x="f45" y="f46"/>
                  <a:pt x="f47" y="f14"/>
                </a:cubicBezTo>
                <a:cubicBezTo>
                  <a:pt x="f20" y="f48"/>
                  <a:pt x="f49" y="f36"/>
                  <a:pt x="f50" y="f51"/>
                </a:cubicBezTo>
                <a:cubicBezTo>
                  <a:pt x="f52" y="f18"/>
                  <a:pt x="f53" y="f54"/>
                  <a:pt x="f55" y="f38"/>
                </a:cubicBezTo>
                <a:cubicBezTo>
                  <a:pt x="f56" y="f12"/>
                  <a:pt x="f57" y="f10"/>
                  <a:pt x="f58" y="f8"/>
                </a:cubicBezTo>
                <a:cubicBezTo>
                  <a:pt x="f58" y="f59"/>
                  <a:pt x="f11" y="f8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4D8166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15" name="Freeform 226">
            <a:extLst>
              <a:ext uri="{FF2B5EF4-FFF2-40B4-BE49-F238E27FC236}">
                <a16:creationId xmlns:a16="http://schemas.microsoft.com/office/drawing/2014/main" id="{CA6DBEBC-E8B0-544A-4798-BD3C7D7B1C32}"/>
              </a:ext>
            </a:extLst>
          </p:cNvPr>
          <p:cNvSpPr/>
          <p:nvPr/>
        </p:nvSpPr>
        <p:spPr>
          <a:xfrm>
            <a:off x="8358192" y="3599508"/>
            <a:ext cx="114300" cy="10636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8"/>
              <a:gd name="f7" fmla="val 128"/>
              <a:gd name="f8" fmla="val 2"/>
              <a:gd name="f9" fmla="val 131"/>
              <a:gd name="f10" fmla="val 23"/>
              <a:gd name="f11" fmla="val 121"/>
              <a:gd name="f12" fmla="val 42"/>
              <a:gd name="f13" fmla="val 106"/>
              <a:gd name="f14" fmla="val 59"/>
              <a:gd name="f15" fmla="val 91"/>
              <a:gd name="f16" fmla="val 77"/>
              <a:gd name="f17" fmla="val 73"/>
              <a:gd name="f18" fmla="val 89"/>
              <a:gd name="f19" fmla="val 50"/>
              <a:gd name="f20" fmla="val 95"/>
              <a:gd name="f21" fmla="val 39"/>
              <a:gd name="f22" fmla="val 98"/>
              <a:gd name="f23" fmla="val 30"/>
              <a:gd name="f24" fmla="val 105"/>
              <a:gd name="f25" fmla="val 25"/>
              <a:gd name="f26" fmla="val 116"/>
              <a:gd name="f27" fmla="val 24"/>
              <a:gd name="f28" fmla="val 118"/>
              <a:gd name="f29" fmla="val 22"/>
              <a:gd name="f30" fmla="val 122"/>
              <a:gd name="f31" fmla="val 18"/>
              <a:gd name="f32" fmla="val 124"/>
              <a:gd name="f33" fmla="val 14"/>
              <a:gd name="f34" fmla="val 126"/>
              <a:gd name="f35" fmla="val 9"/>
              <a:gd name="f36" fmla="val 8"/>
              <a:gd name="f37" fmla="val 6"/>
              <a:gd name="f38" fmla="val 7"/>
              <a:gd name="f39" fmla="val 117"/>
              <a:gd name="f40" fmla="val 104"/>
              <a:gd name="f41" fmla="val 1"/>
              <a:gd name="f42" fmla="val 79"/>
              <a:gd name="f43" fmla="val 76"/>
              <a:gd name="f44" fmla="val 72"/>
              <a:gd name="f45" fmla="val 69"/>
              <a:gd name="f46" fmla="val 5"/>
              <a:gd name="f47" fmla="val 68"/>
              <a:gd name="f48" fmla="val 12"/>
              <a:gd name="f49" fmla="val 70"/>
              <a:gd name="f50" fmla="val 15"/>
              <a:gd name="f51" fmla="val 17"/>
              <a:gd name="f52" fmla="val 20"/>
              <a:gd name="f53" fmla="val 75"/>
              <a:gd name="f54" fmla="val 33"/>
              <a:gd name="f55" fmla="val 90"/>
              <a:gd name="f56" fmla="val 48"/>
              <a:gd name="f57" fmla="val 92"/>
              <a:gd name="f58" fmla="val 65"/>
              <a:gd name="f59" fmla="val 83"/>
              <a:gd name="f60" fmla="val 97"/>
              <a:gd name="f61" fmla="val 67"/>
              <a:gd name="f62" fmla="val 41"/>
              <a:gd name="f63" fmla="val 130"/>
              <a:gd name="f64" fmla="val 133"/>
              <a:gd name="f65" fmla="val 134"/>
              <a:gd name="f66" fmla="val 135"/>
              <a:gd name="f67" fmla="val 136"/>
              <a:gd name="f68" fmla="+- 0 0 -90"/>
              <a:gd name="f69" fmla="*/ f3 1 138"/>
              <a:gd name="f70" fmla="*/ f4 1 128"/>
              <a:gd name="f71" fmla="val f5"/>
              <a:gd name="f72" fmla="val f6"/>
              <a:gd name="f73" fmla="val f7"/>
              <a:gd name="f74" fmla="*/ f68 f0 1"/>
              <a:gd name="f75" fmla="+- f73 0 f71"/>
              <a:gd name="f76" fmla="+- f72 0 f71"/>
              <a:gd name="f77" fmla="*/ f74 1 f2"/>
              <a:gd name="f78" fmla="*/ f76 1 138"/>
              <a:gd name="f79" fmla="*/ f75 1 128"/>
              <a:gd name="f80" fmla="*/ 138 f76 1"/>
              <a:gd name="f81" fmla="*/ 2 f75 1"/>
              <a:gd name="f82" fmla="*/ 106 f76 1"/>
              <a:gd name="f83" fmla="*/ 59 f75 1"/>
              <a:gd name="f84" fmla="*/ 50 f76 1"/>
              <a:gd name="f85" fmla="*/ 95 f75 1"/>
              <a:gd name="f86" fmla="*/ 25 f76 1"/>
              <a:gd name="f87" fmla="*/ 116 f75 1"/>
              <a:gd name="f88" fmla="*/ 22 f76 1"/>
              <a:gd name="f89" fmla="*/ 122 f75 1"/>
              <a:gd name="f90" fmla="*/ 9 f76 1"/>
              <a:gd name="f91" fmla="*/ 128 f75 1"/>
              <a:gd name="f92" fmla="*/ 7 f76 1"/>
              <a:gd name="f93" fmla="*/ 117 f75 1"/>
              <a:gd name="f94" fmla="*/ 1 f76 1"/>
              <a:gd name="f95" fmla="*/ 79 f75 1"/>
              <a:gd name="f96" fmla="*/ 69 f75 1"/>
              <a:gd name="f97" fmla="*/ 12 f76 1"/>
              <a:gd name="f98" fmla="*/ 70 f75 1"/>
              <a:gd name="f99" fmla="*/ 20 f76 1"/>
              <a:gd name="f100" fmla="*/ 75 f75 1"/>
              <a:gd name="f101" fmla="*/ 65 f76 1"/>
              <a:gd name="f102" fmla="*/ 83 f75 1"/>
              <a:gd name="f103" fmla="*/ 130 f76 1"/>
              <a:gd name="f104" fmla="*/ 8 f75 1"/>
              <a:gd name="f105" fmla="*/ 134 f76 1"/>
              <a:gd name="f106" fmla="*/ 0 f75 1"/>
              <a:gd name="f107" fmla="+- f77 0 f1"/>
              <a:gd name="f108" fmla="*/ f80 1 138"/>
              <a:gd name="f109" fmla="*/ f81 1 128"/>
              <a:gd name="f110" fmla="*/ f82 1 138"/>
              <a:gd name="f111" fmla="*/ f83 1 128"/>
              <a:gd name="f112" fmla="*/ f84 1 138"/>
              <a:gd name="f113" fmla="*/ f85 1 128"/>
              <a:gd name="f114" fmla="*/ f86 1 138"/>
              <a:gd name="f115" fmla="*/ f87 1 128"/>
              <a:gd name="f116" fmla="*/ f88 1 138"/>
              <a:gd name="f117" fmla="*/ f89 1 128"/>
              <a:gd name="f118" fmla="*/ f90 1 138"/>
              <a:gd name="f119" fmla="*/ f91 1 128"/>
              <a:gd name="f120" fmla="*/ f92 1 138"/>
              <a:gd name="f121" fmla="*/ f93 1 128"/>
              <a:gd name="f122" fmla="*/ f94 1 138"/>
              <a:gd name="f123" fmla="*/ f95 1 128"/>
              <a:gd name="f124" fmla="*/ f96 1 128"/>
              <a:gd name="f125" fmla="*/ f97 1 138"/>
              <a:gd name="f126" fmla="*/ f98 1 128"/>
              <a:gd name="f127" fmla="*/ f99 1 138"/>
              <a:gd name="f128" fmla="*/ f100 1 128"/>
              <a:gd name="f129" fmla="*/ f101 1 138"/>
              <a:gd name="f130" fmla="*/ f102 1 128"/>
              <a:gd name="f131" fmla="*/ f103 1 138"/>
              <a:gd name="f132" fmla="*/ f104 1 128"/>
              <a:gd name="f133" fmla="*/ f105 1 138"/>
              <a:gd name="f134" fmla="*/ f106 1 128"/>
              <a:gd name="f135" fmla="*/ 0 1 f78"/>
              <a:gd name="f136" fmla="*/ f72 1 f78"/>
              <a:gd name="f137" fmla="*/ 0 1 f79"/>
              <a:gd name="f138" fmla="*/ f73 1 f79"/>
              <a:gd name="f139" fmla="*/ f108 1 f78"/>
              <a:gd name="f140" fmla="*/ f109 1 f79"/>
              <a:gd name="f141" fmla="*/ f110 1 f78"/>
              <a:gd name="f142" fmla="*/ f111 1 f79"/>
              <a:gd name="f143" fmla="*/ f112 1 f78"/>
              <a:gd name="f144" fmla="*/ f113 1 f79"/>
              <a:gd name="f145" fmla="*/ f114 1 f78"/>
              <a:gd name="f146" fmla="*/ f115 1 f79"/>
              <a:gd name="f147" fmla="*/ f116 1 f78"/>
              <a:gd name="f148" fmla="*/ f117 1 f79"/>
              <a:gd name="f149" fmla="*/ f118 1 f78"/>
              <a:gd name="f150" fmla="*/ f119 1 f79"/>
              <a:gd name="f151" fmla="*/ f120 1 f78"/>
              <a:gd name="f152" fmla="*/ f121 1 f79"/>
              <a:gd name="f153" fmla="*/ f122 1 f78"/>
              <a:gd name="f154" fmla="*/ f123 1 f79"/>
              <a:gd name="f155" fmla="*/ f124 1 f79"/>
              <a:gd name="f156" fmla="*/ f125 1 f78"/>
              <a:gd name="f157" fmla="*/ f126 1 f79"/>
              <a:gd name="f158" fmla="*/ f127 1 f78"/>
              <a:gd name="f159" fmla="*/ f128 1 f79"/>
              <a:gd name="f160" fmla="*/ f129 1 f78"/>
              <a:gd name="f161" fmla="*/ f130 1 f79"/>
              <a:gd name="f162" fmla="*/ f131 1 f78"/>
              <a:gd name="f163" fmla="*/ f132 1 f79"/>
              <a:gd name="f164" fmla="*/ f133 1 f78"/>
              <a:gd name="f165" fmla="*/ f134 1 f79"/>
              <a:gd name="f166" fmla="*/ f135 f69 1"/>
              <a:gd name="f167" fmla="*/ f136 f69 1"/>
              <a:gd name="f168" fmla="*/ f138 f70 1"/>
              <a:gd name="f169" fmla="*/ f137 f70 1"/>
              <a:gd name="f170" fmla="*/ f139 f69 1"/>
              <a:gd name="f171" fmla="*/ f140 f70 1"/>
              <a:gd name="f172" fmla="*/ f141 f69 1"/>
              <a:gd name="f173" fmla="*/ f142 f70 1"/>
              <a:gd name="f174" fmla="*/ f143 f69 1"/>
              <a:gd name="f175" fmla="*/ f144 f70 1"/>
              <a:gd name="f176" fmla="*/ f145 f69 1"/>
              <a:gd name="f177" fmla="*/ f146 f70 1"/>
              <a:gd name="f178" fmla="*/ f147 f69 1"/>
              <a:gd name="f179" fmla="*/ f148 f70 1"/>
              <a:gd name="f180" fmla="*/ f149 f69 1"/>
              <a:gd name="f181" fmla="*/ f150 f70 1"/>
              <a:gd name="f182" fmla="*/ f151 f69 1"/>
              <a:gd name="f183" fmla="*/ f152 f70 1"/>
              <a:gd name="f184" fmla="*/ f153 f69 1"/>
              <a:gd name="f185" fmla="*/ f154 f70 1"/>
              <a:gd name="f186" fmla="*/ f155 f70 1"/>
              <a:gd name="f187" fmla="*/ f156 f69 1"/>
              <a:gd name="f188" fmla="*/ f157 f70 1"/>
              <a:gd name="f189" fmla="*/ f158 f69 1"/>
              <a:gd name="f190" fmla="*/ f159 f70 1"/>
              <a:gd name="f191" fmla="*/ f160 f69 1"/>
              <a:gd name="f192" fmla="*/ f161 f70 1"/>
              <a:gd name="f193" fmla="*/ f162 f69 1"/>
              <a:gd name="f194" fmla="*/ f163 f70 1"/>
              <a:gd name="f195" fmla="*/ f164 f69 1"/>
              <a:gd name="f196" fmla="*/ f165 f7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7">
                <a:pos x="f170" y="f171"/>
              </a:cxn>
              <a:cxn ang="f107">
                <a:pos x="f172" y="f173"/>
              </a:cxn>
              <a:cxn ang="f107">
                <a:pos x="f174" y="f175"/>
              </a:cxn>
              <a:cxn ang="f107">
                <a:pos x="f176" y="f177"/>
              </a:cxn>
              <a:cxn ang="f107">
                <a:pos x="f178" y="f179"/>
              </a:cxn>
              <a:cxn ang="f107">
                <a:pos x="f180" y="f181"/>
              </a:cxn>
              <a:cxn ang="f107">
                <a:pos x="f182" y="f183"/>
              </a:cxn>
              <a:cxn ang="f107">
                <a:pos x="f184" y="f185"/>
              </a:cxn>
              <a:cxn ang="f107">
                <a:pos x="f184" y="f186"/>
              </a:cxn>
              <a:cxn ang="f107">
                <a:pos x="f187" y="f188"/>
              </a:cxn>
              <a:cxn ang="f107">
                <a:pos x="f189" y="f190"/>
              </a:cxn>
              <a:cxn ang="f107">
                <a:pos x="f191" y="f192"/>
              </a:cxn>
              <a:cxn ang="f107">
                <a:pos x="f193" y="f194"/>
              </a:cxn>
              <a:cxn ang="f107">
                <a:pos x="f195" y="f196"/>
              </a:cxn>
              <a:cxn ang="f107">
                <a:pos x="f170" y="f171"/>
              </a:cxn>
            </a:cxnLst>
            <a:rect l="f166" t="f169" r="f167" b="f168"/>
            <a:pathLst>
              <a:path w="138" h="128">
                <a:moveTo>
                  <a:pt x="f6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10" y="f11"/>
                  <a:pt x="f29" y="f30"/>
                </a:cubicBezTo>
                <a:cubicBezTo>
                  <a:pt x="f31" y="f32"/>
                  <a:pt x="f33" y="f34"/>
                  <a:pt x="f35" y="f7"/>
                </a:cubicBezTo>
                <a:cubicBezTo>
                  <a:pt x="f36" y="f32"/>
                  <a:pt x="f37" y="f11"/>
                  <a:pt x="f38" y="f39"/>
                </a:cubicBezTo>
                <a:cubicBezTo>
                  <a:pt x="f36" y="f40"/>
                  <a:pt x="f38" y="f15"/>
                  <a:pt x="f41" y="f42"/>
                </a:cubicBezTo>
                <a:cubicBezTo>
                  <a:pt x="f5" y="f43"/>
                  <a:pt x="f41" y="f44"/>
                  <a:pt x="f41" y="f45"/>
                </a:cubicBezTo>
                <a:cubicBezTo>
                  <a:pt x="f46" y="f45"/>
                  <a:pt x="f35" y="f47"/>
                  <a:pt x="f48" y="f49"/>
                </a:cubicBezTo>
                <a:cubicBezTo>
                  <a:pt x="f50" y="f49"/>
                  <a:pt x="f51" y="f17"/>
                  <a:pt x="f52" y="f53"/>
                </a:cubicBezTo>
                <a:cubicBezTo>
                  <a:pt x="f54" y="f55"/>
                  <a:pt x="f56" y="f57"/>
                  <a:pt x="f58" y="f59"/>
                </a:cubicBezTo>
                <a:cubicBezTo>
                  <a:pt x="f60" y="f61"/>
                  <a:pt x="f39" y="f62"/>
                  <a:pt x="f63" y="f36"/>
                </a:cubicBezTo>
                <a:cubicBezTo>
                  <a:pt x="f9" y="f46"/>
                  <a:pt x="f64" y="f8"/>
                  <a:pt x="f65" y="f5"/>
                </a:cubicBezTo>
                <a:cubicBezTo>
                  <a:pt x="f66" y="f5"/>
                  <a:pt x="f67" y="f41"/>
                  <a:pt x="f6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4D8166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16" name="Freeform 227">
            <a:extLst>
              <a:ext uri="{FF2B5EF4-FFF2-40B4-BE49-F238E27FC236}">
                <a16:creationId xmlns:a16="http://schemas.microsoft.com/office/drawing/2014/main" id="{13479595-A96B-E864-8191-ACE62FF6B370}"/>
              </a:ext>
            </a:extLst>
          </p:cNvPr>
          <p:cNvSpPr/>
          <p:nvPr/>
        </p:nvSpPr>
        <p:spPr>
          <a:xfrm>
            <a:off x="8602666" y="3202640"/>
            <a:ext cx="146047" cy="4921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75"/>
              <a:gd name="f7" fmla="val 60"/>
              <a:gd name="f8" fmla="val 47"/>
              <a:gd name="f9" fmla="val 35"/>
              <a:gd name="f10" fmla="val 17"/>
              <a:gd name="f11" fmla="val 75"/>
              <a:gd name="f12" fmla="val 123"/>
              <a:gd name="f13" fmla="val 12"/>
              <a:gd name="f14" fmla="val 135"/>
              <a:gd name="f15" fmla="val 14"/>
              <a:gd name="f16" fmla="val 145"/>
              <a:gd name="f17" fmla="val 13"/>
              <a:gd name="f18" fmla="val 155"/>
              <a:gd name="f19" fmla="val 6"/>
              <a:gd name="f20" fmla="val 158"/>
              <a:gd name="f21" fmla="val 4"/>
              <a:gd name="f22" fmla="val 161"/>
              <a:gd name="f23" fmla="val 2"/>
              <a:gd name="f24" fmla="val 164"/>
              <a:gd name="f25" fmla="val 167"/>
              <a:gd name="f26" fmla="val 171"/>
              <a:gd name="f27" fmla="val 5"/>
              <a:gd name="f28" fmla="val 174"/>
              <a:gd name="f29" fmla="val 8"/>
              <a:gd name="f30" fmla="val 11"/>
              <a:gd name="f31" fmla="val 172"/>
              <a:gd name="f32" fmla="val 163"/>
              <a:gd name="f33" fmla="val 25"/>
              <a:gd name="f34" fmla="val 37"/>
              <a:gd name="f35" fmla="val 156"/>
              <a:gd name="f36" fmla="val 51"/>
              <a:gd name="f37" fmla="val 54"/>
              <a:gd name="f38" fmla="val 153"/>
              <a:gd name="f39" fmla="val 57"/>
              <a:gd name="f40" fmla="val 151"/>
              <a:gd name="f41" fmla="val 148"/>
              <a:gd name="f42" fmla="val 58"/>
              <a:gd name="f43" fmla="val 144"/>
              <a:gd name="f44" fmla="val 56"/>
              <a:gd name="f45" fmla="val 142"/>
              <a:gd name="f46" fmla="val 53"/>
              <a:gd name="f47" fmla="val 140"/>
              <a:gd name="f48" fmla="val 50"/>
              <a:gd name="f49" fmla="val 139"/>
              <a:gd name="f50" fmla="val 46"/>
              <a:gd name="f51" fmla="val 138"/>
              <a:gd name="f52" fmla="val 42"/>
              <a:gd name="f53" fmla="val 134"/>
              <a:gd name="f54" fmla="val 26"/>
              <a:gd name="f55" fmla="val 16"/>
              <a:gd name="f56" fmla="val 106"/>
              <a:gd name="f57" fmla="val 69"/>
              <a:gd name="f58" fmla="val 10"/>
              <a:gd name="f59" fmla="val 24"/>
              <a:gd name="f60" fmla="val 9"/>
              <a:gd name="f61" fmla="val 7"/>
              <a:gd name="f62" fmla="val 48"/>
              <a:gd name="f63" fmla="val 49"/>
              <a:gd name="f64" fmla="val 1"/>
              <a:gd name="f65" fmla="+- 0 0 -90"/>
              <a:gd name="f66" fmla="*/ f3 1 175"/>
              <a:gd name="f67" fmla="*/ f4 1 60"/>
              <a:gd name="f68" fmla="val f5"/>
              <a:gd name="f69" fmla="val f6"/>
              <a:gd name="f70" fmla="val f7"/>
              <a:gd name="f71" fmla="*/ f65 f0 1"/>
              <a:gd name="f72" fmla="+- f70 0 f68"/>
              <a:gd name="f73" fmla="+- f69 0 f68"/>
              <a:gd name="f74" fmla="*/ f71 1 f2"/>
              <a:gd name="f75" fmla="*/ f73 1 175"/>
              <a:gd name="f76" fmla="*/ f72 1 60"/>
              <a:gd name="f77" fmla="*/ 0 f73 1"/>
              <a:gd name="f78" fmla="*/ 47 f72 1"/>
              <a:gd name="f79" fmla="*/ 123 f73 1"/>
              <a:gd name="f80" fmla="*/ 12 f72 1"/>
              <a:gd name="f81" fmla="*/ 155 f73 1"/>
              <a:gd name="f82" fmla="*/ 6 f72 1"/>
              <a:gd name="f83" fmla="*/ 164 f73 1"/>
              <a:gd name="f84" fmla="*/ 2 f72 1"/>
              <a:gd name="f85" fmla="*/ 175 f73 1"/>
              <a:gd name="f86" fmla="*/ 5 f72 1"/>
              <a:gd name="f87" fmla="*/ 172 f73 1"/>
              <a:gd name="f88" fmla="*/ 14 f72 1"/>
              <a:gd name="f89" fmla="*/ 156 f73 1"/>
              <a:gd name="f90" fmla="*/ 51 f72 1"/>
              <a:gd name="f91" fmla="*/ 151 f73 1"/>
              <a:gd name="f92" fmla="*/ 60 f72 1"/>
              <a:gd name="f93" fmla="*/ 142 f73 1"/>
              <a:gd name="f94" fmla="*/ 53 f72 1"/>
              <a:gd name="f95" fmla="*/ 138 f73 1"/>
              <a:gd name="f96" fmla="*/ 42 f72 1"/>
              <a:gd name="f97" fmla="*/ 106 f73 1"/>
              <a:gd name="f98" fmla="*/ 9 f73 1"/>
              <a:gd name="f99" fmla="*/ 46 f72 1"/>
              <a:gd name="f100" fmla="*/ 1 f73 1"/>
              <a:gd name="f101" fmla="+- f74 0 f1"/>
              <a:gd name="f102" fmla="*/ f77 1 175"/>
              <a:gd name="f103" fmla="*/ f78 1 60"/>
              <a:gd name="f104" fmla="*/ f79 1 175"/>
              <a:gd name="f105" fmla="*/ f80 1 60"/>
              <a:gd name="f106" fmla="*/ f81 1 175"/>
              <a:gd name="f107" fmla="*/ f82 1 60"/>
              <a:gd name="f108" fmla="*/ f83 1 175"/>
              <a:gd name="f109" fmla="*/ f84 1 60"/>
              <a:gd name="f110" fmla="*/ f85 1 175"/>
              <a:gd name="f111" fmla="*/ f86 1 60"/>
              <a:gd name="f112" fmla="*/ f87 1 175"/>
              <a:gd name="f113" fmla="*/ f88 1 60"/>
              <a:gd name="f114" fmla="*/ f89 1 175"/>
              <a:gd name="f115" fmla="*/ f90 1 60"/>
              <a:gd name="f116" fmla="*/ f91 1 175"/>
              <a:gd name="f117" fmla="*/ f92 1 60"/>
              <a:gd name="f118" fmla="*/ f93 1 175"/>
              <a:gd name="f119" fmla="*/ f94 1 60"/>
              <a:gd name="f120" fmla="*/ f95 1 175"/>
              <a:gd name="f121" fmla="*/ f96 1 60"/>
              <a:gd name="f122" fmla="*/ f97 1 175"/>
              <a:gd name="f123" fmla="*/ f98 1 175"/>
              <a:gd name="f124" fmla="*/ f99 1 60"/>
              <a:gd name="f125" fmla="*/ f100 1 175"/>
              <a:gd name="f126" fmla="*/ 0 1 f75"/>
              <a:gd name="f127" fmla="*/ f69 1 f75"/>
              <a:gd name="f128" fmla="*/ 0 1 f76"/>
              <a:gd name="f129" fmla="*/ f70 1 f76"/>
              <a:gd name="f130" fmla="*/ f102 1 f75"/>
              <a:gd name="f131" fmla="*/ f103 1 f76"/>
              <a:gd name="f132" fmla="*/ f104 1 f75"/>
              <a:gd name="f133" fmla="*/ f105 1 f76"/>
              <a:gd name="f134" fmla="*/ f106 1 f75"/>
              <a:gd name="f135" fmla="*/ f107 1 f76"/>
              <a:gd name="f136" fmla="*/ f108 1 f75"/>
              <a:gd name="f137" fmla="*/ f109 1 f76"/>
              <a:gd name="f138" fmla="*/ f110 1 f75"/>
              <a:gd name="f139" fmla="*/ f111 1 f76"/>
              <a:gd name="f140" fmla="*/ f112 1 f75"/>
              <a:gd name="f141" fmla="*/ f113 1 f76"/>
              <a:gd name="f142" fmla="*/ f114 1 f75"/>
              <a:gd name="f143" fmla="*/ f115 1 f76"/>
              <a:gd name="f144" fmla="*/ f116 1 f75"/>
              <a:gd name="f145" fmla="*/ f117 1 f76"/>
              <a:gd name="f146" fmla="*/ f118 1 f75"/>
              <a:gd name="f147" fmla="*/ f119 1 f76"/>
              <a:gd name="f148" fmla="*/ f120 1 f75"/>
              <a:gd name="f149" fmla="*/ f121 1 f76"/>
              <a:gd name="f150" fmla="*/ f122 1 f75"/>
              <a:gd name="f151" fmla="*/ f123 1 f75"/>
              <a:gd name="f152" fmla="*/ f124 1 f76"/>
              <a:gd name="f153" fmla="*/ f125 1 f75"/>
              <a:gd name="f154" fmla="*/ f126 f66 1"/>
              <a:gd name="f155" fmla="*/ f127 f66 1"/>
              <a:gd name="f156" fmla="*/ f129 f67 1"/>
              <a:gd name="f157" fmla="*/ f128 f67 1"/>
              <a:gd name="f158" fmla="*/ f130 f66 1"/>
              <a:gd name="f159" fmla="*/ f131 f67 1"/>
              <a:gd name="f160" fmla="*/ f132 f66 1"/>
              <a:gd name="f161" fmla="*/ f133 f67 1"/>
              <a:gd name="f162" fmla="*/ f134 f66 1"/>
              <a:gd name="f163" fmla="*/ f135 f67 1"/>
              <a:gd name="f164" fmla="*/ f136 f66 1"/>
              <a:gd name="f165" fmla="*/ f137 f67 1"/>
              <a:gd name="f166" fmla="*/ f138 f66 1"/>
              <a:gd name="f167" fmla="*/ f139 f67 1"/>
              <a:gd name="f168" fmla="*/ f140 f66 1"/>
              <a:gd name="f169" fmla="*/ f141 f67 1"/>
              <a:gd name="f170" fmla="*/ f142 f66 1"/>
              <a:gd name="f171" fmla="*/ f143 f67 1"/>
              <a:gd name="f172" fmla="*/ f144 f66 1"/>
              <a:gd name="f173" fmla="*/ f145 f67 1"/>
              <a:gd name="f174" fmla="*/ f146 f66 1"/>
              <a:gd name="f175" fmla="*/ f147 f67 1"/>
              <a:gd name="f176" fmla="*/ f148 f66 1"/>
              <a:gd name="f177" fmla="*/ f149 f67 1"/>
              <a:gd name="f178" fmla="*/ f150 f66 1"/>
              <a:gd name="f179" fmla="*/ f151 f66 1"/>
              <a:gd name="f180" fmla="*/ f152 f67 1"/>
              <a:gd name="f181" fmla="*/ f153 f6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1">
                <a:pos x="f158" y="f159"/>
              </a:cxn>
              <a:cxn ang="f101">
                <a:pos x="f160" y="f161"/>
              </a:cxn>
              <a:cxn ang="f101">
                <a:pos x="f162" y="f163"/>
              </a:cxn>
              <a:cxn ang="f101">
                <a:pos x="f164" y="f165"/>
              </a:cxn>
              <a:cxn ang="f101">
                <a:pos x="f166" y="f167"/>
              </a:cxn>
              <a:cxn ang="f101">
                <a:pos x="f168" y="f169"/>
              </a:cxn>
              <a:cxn ang="f101">
                <a:pos x="f170" y="f171"/>
              </a:cxn>
              <a:cxn ang="f101">
                <a:pos x="f172" y="f173"/>
              </a:cxn>
              <a:cxn ang="f101">
                <a:pos x="f174" y="f175"/>
              </a:cxn>
              <a:cxn ang="f101">
                <a:pos x="f176" y="f177"/>
              </a:cxn>
              <a:cxn ang="f101">
                <a:pos x="f178" y="f169"/>
              </a:cxn>
              <a:cxn ang="f101">
                <a:pos x="f179" y="f180"/>
              </a:cxn>
              <a:cxn ang="f101">
                <a:pos x="f181" y="f171"/>
              </a:cxn>
              <a:cxn ang="f101">
                <a:pos x="f158" y="f159"/>
              </a:cxn>
            </a:cxnLst>
            <a:rect l="f154" t="f157" r="f155" b="f156"/>
            <a:pathLst>
              <a:path w="175" h="60">
                <a:moveTo>
                  <a:pt x="f5" y="f8"/>
                </a:moveTo>
                <a:cubicBezTo>
                  <a:pt x="f9" y="f10"/>
                  <a:pt x="f11" y="f5"/>
                  <a:pt x="f12" y="f13"/>
                </a:cubicBezTo>
                <a:cubicBezTo>
                  <a:pt x="f14" y="f15"/>
                  <a:pt x="f16" y="f17"/>
                  <a:pt x="f18" y="f19"/>
                </a:cubicBezTo>
                <a:cubicBezTo>
                  <a:pt x="f20" y="f21"/>
                  <a:pt x="f22" y="f23"/>
                  <a:pt x="f24" y="f23"/>
                </a:cubicBezTo>
                <a:cubicBezTo>
                  <a:pt x="f25" y="f23"/>
                  <a:pt x="f26" y="f21"/>
                  <a:pt x="f6" y="f27"/>
                </a:cubicBezTo>
                <a:cubicBezTo>
                  <a:pt x="f28" y="f29"/>
                  <a:pt x="f28" y="f30"/>
                  <a:pt x="f31" y="f15"/>
                </a:cubicBezTo>
                <a:cubicBezTo>
                  <a:pt x="f32" y="f33"/>
                  <a:pt x="f20" y="f34"/>
                  <a:pt x="f35" y="f36"/>
                </a:cubicBezTo>
                <a:cubicBezTo>
                  <a:pt x="f35" y="f37"/>
                  <a:pt x="f38" y="f39"/>
                  <a:pt x="f40" y="f7"/>
                </a:cubicBezTo>
                <a:cubicBezTo>
                  <a:pt x="f41" y="f42"/>
                  <a:pt x="f43" y="f44"/>
                  <a:pt x="f45" y="f46"/>
                </a:cubicBezTo>
                <a:cubicBezTo>
                  <a:pt x="f47" y="f48"/>
                  <a:pt x="f49" y="f50"/>
                  <a:pt x="f51" y="f52"/>
                </a:cubicBezTo>
                <a:cubicBezTo>
                  <a:pt x="f53" y="f54"/>
                  <a:pt x="f12" y="f55"/>
                  <a:pt x="f56" y="f15"/>
                </a:cubicBezTo>
                <a:cubicBezTo>
                  <a:pt x="f57" y="f58"/>
                  <a:pt x="f34" y="f59"/>
                  <a:pt x="f60" y="f50"/>
                </a:cubicBezTo>
                <a:cubicBezTo>
                  <a:pt x="f61" y="f62"/>
                  <a:pt x="f21" y="f63"/>
                  <a:pt x="f64" y="f36"/>
                </a:cubicBezTo>
                <a:cubicBezTo>
                  <a:pt x="f64" y="f63"/>
                  <a:pt x="f5" y="f62"/>
                  <a:pt x="f5" y="f8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4D8166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17" name="Freeform 228">
            <a:extLst>
              <a:ext uri="{FF2B5EF4-FFF2-40B4-BE49-F238E27FC236}">
                <a16:creationId xmlns:a16="http://schemas.microsoft.com/office/drawing/2014/main" id="{9BDA83D3-E66F-40E4-4E8F-2E4AA08CC56D}"/>
              </a:ext>
            </a:extLst>
          </p:cNvPr>
          <p:cNvSpPr/>
          <p:nvPr/>
        </p:nvSpPr>
        <p:spPr>
          <a:xfrm>
            <a:off x="8640759" y="3516965"/>
            <a:ext cx="47621" cy="14604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58"/>
              <a:gd name="f7" fmla="val 175"/>
              <a:gd name="f8" fmla="val 12"/>
              <a:gd name="f9" fmla="val 14"/>
              <a:gd name="f10" fmla="val 3"/>
              <a:gd name="f11" fmla="val 17"/>
              <a:gd name="f12" fmla="val 6"/>
              <a:gd name="f13" fmla="val 19"/>
              <a:gd name="f14" fmla="val 9"/>
              <a:gd name="f15" fmla="val 46"/>
              <a:gd name="f16" fmla="val 44"/>
              <a:gd name="f17" fmla="val 83"/>
              <a:gd name="f18" fmla="val 47"/>
              <a:gd name="f19" fmla="val 127"/>
              <a:gd name="f20" fmla="val 135"/>
              <a:gd name="f21" fmla="val 49"/>
              <a:gd name="f22" fmla="val 144"/>
              <a:gd name="f23" fmla="val 51"/>
              <a:gd name="f24" fmla="val 152"/>
              <a:gd name="f25" fmla="val 52"/>
              <a:gd name="f26" fmla="val 155"/>
              <a:gd name="f27" fmla="val 55"/>
              <a:gd name="f28" fmla="val 158"/>
              <a:gd name="f29" fmla="val 56"/>
              <a:gd name="f30" fmla="val 161"/>
              <a:gd name="f31" fmla="val 166"/>
              <a:gd name="f32" fmla="val 171"/>
              <a:gd name="f33" fmla="val 174"/>
              <a:gd name="f34" fmla="val 172"/>
              <a:gd name="f35" fmla="val 33"/>
              <a:gd name="f36" fmla="val 163"/>
              <a:gd name="f37" fmla="val 21"/>
              <a:gd name="f38" fmla="val 159"/>
              <a:gd name="f39" fmla="val 8"/>
              <a:gd name="f40" fmla="val 157"/>
              <a:gd name="f41" fmla="val 5"/>
              <a:gd name="f42" fmla="val 156"/>
              <a:gd name="f43" fmla="val 1"/>
              <a:gd name="f44" fmla="val 154"/>
              <a:gd name="f45" fmla="val 149"/>
              <a:gd name="f46" fmla="val 145"/>
              <a:gd name="f47" fmla="val 141"/>
              <a:gd name="f48" fmla="val 140"/>
              <a:gd name="f49" fmla="val 16"/>
              <a:gd name="f50" fmla="val 42"/>
              <a:gd name="f51" fmla="val 125"/>
              <a:gd name="f52" fmla="val 45"/>
              <a:gd name="f53" fmla="val 108"/>
              <a:gd name="f54" fmla="val 50"/>
              <a:gd name="f55" fmla="val 71"/>
              <a:gd name="f56" fmla="val 36"/>
              <a:gd name="f57" fmla="val 40"/>
              <a:gd name="f58" fmla="val 10"/>
              <a:gd name="f59" fmla="val 2"/>
              <a:gd name="f60" fmla="val 11"/>
              <a:gd name="f61" fmla="+- 0 0 -90"/>
              <a:gd name="f62" fmla="*/ f3 1 58"/>
              <a:gd name="f63" fmla="*/ f4 1 175"/>
              <a:gd name="f64" fmla="val f5"/>
              <a:gd name="f65" fmla="val f6"/>
              <a:gd name="f66" fmla="val f7"/>
              <a:gd name="f67" fmla="*/ f61 f0 1"/>
              <a:gd name="f68" fmla="+- f66 0 f64"/>
              <a:gd name="f69" fmla="+- f65 0 f64"/>
              <a:gd name="f70" fmla="*/ f67 1 f2"/>
              <a:gd name="f71" fmla="*/ f69 1 58"/>
              <a:gd name="f72" fmla="*/ f68 1 175"/>
              <a:gd name="f73" fmla="*/ 12 f69 1"/>
              <a:gd name="f74" fmla="*/ 0 f68 1"/>
              <a:gd name="f75" fmla="*/ 19 f69 1"/>
              <a:gd name="f76" fmla="*/ 9 f68 1"/>
              <a:gd name="f77" fmla="*/ 47 f69 1"/>
              <a:gd name="f78" fmla="*/ 127 f68 1"/>
              <a:gd name="f79" fmla="*/ 51 f69 1"/>
              <a:gd name="f80" fmla="*/ 152 f68 1"/>
              <a:gd name="f81" fmla="*/ 56 f69 1"/>
              <a:gd name="f82" fmla="*/ 161 f68 1"/>
              <a:gd name="f83" fmla="*/ 55 f69 1"/>
              <a:gd name="f84" fmla="*/ 175 f68 1"/>
              <a:gd name="f85" fmla="*/ 44 f69 1"/>
              <a:gd name="f86" fmla="*/ 172 f68 1"/>
              <a:gd name="f87" fmla="*/ 8 f69 1"/>
              <a:gd name="f88" fmla="*/ 157 f68 1"/>
              <a:gd name="f89" fmla="*/ 0 f69 1"/>
              <a:gd name="f90" fmla="*/ 5 f69 1"/>
              <a:gd name="f91" fmla="*/ 144 f68 1"/>
              <a:gd name="f92" fmla="*/ 16 f69 1"/>
              <a:gd name="f93" fmla="*/ 140 f68 1"/>
              <a:gd name="f94" fmla="*/ 45 f69 1"/>
              <a:gd name="f95" fmla="*/ 108 f68 1"/>
              <a:gd name="f96" fmla="*/ 14 f69 1"/>
              <a:gd name="f97" fmla="*/ 12 f68 1"/>
              <a:gd name="f98" fmla="*/ 2 f68 1"/>
              <a:gd name="f99" fmla="+- f70 0 f1"/>
              <a:gd name="f100" fmla="*/ f73 1 58"/>
              <a:gd name="f101" fmla="*/ f74 1 175"/>
              <a:gd name="f102" fmla="*/ f75 1 58"/>
              <a:gd name="f103" fmla="*/ f76 1 175"/>
              <a:gd name="f104" fmla="*/ f77 1 58"/>
              <a:gd name="f105" fmla="*/ f78 1 175"/>
              <a:gd name="f106" fmla="*/ f79 1 58"/>
              <a:gd name="f107" fmla="*/ f80 1 175"/>
              <a:gd name="f108" fmla="*/ f81 1 58"/>
              <a:gd name="f109" fmla="*/ f82 1 175"/>
              <a:gd name="f110" fmla="*/ f83 1 58"/>
              <a:gd name="f111" fmla="*/ f84 1 175"/>
              <a:gd name="f112" fmla="*/ f85 1 58"/>
              <a:gd name="f113" fmla="*/ f86 1 175"/>
              <a:gd name="f114" fmla="*/ f87 1 58"/>
              <a:gd name="f115" fmla="*/ f88 1 175"/>
              <a:gd name="f116" fmla="*/ f89 1 58"/>
              <a:gd name="f117" fmla="*/ f90 1 58"/>
              <a:gd name="f118" fmla="*/ f91 1 175"/>
              <a:gd name="f119" fmla="*/ f92 1 58"/>
              <a:gd name="f120" fmla="*/ f93 1 175"/>
              <a:gd name="f121" fmla="*/ f94 1 58"/>
              <a:gd name="f122" fmla="*/ f95 1 175"/>
              <a:gd name="f123" fmla="*/ f96 1 58"/>
              <a:gd name="f124" fmla="*/ f97 1 175"/>
              <a:gd name="f125" fmla="*/ f98 1 175"/>
              <a:gd name="f126" fmla="*/ 0 1 f71"/>
              <a:gd name="f127" fmla="*/ f65 1 f71"/>
              <a:gd name="f128" fmla="*/ 0 1 f72"/>
              <a:gd name="f129" fmla="*/ f66 1 f72"/>
              <a:gd name="f130" fmla="*/ f100 1 f71"/>
              <a:gd name="f131" fmla="*/ f101 1 f72"/>
              <a:gd name="f132" fmla="*/ f102 1 f71"/>
              <a:gd name="f133" fmla="*/ f103 1 f72"/>
              <a:gd name="f134" fmla="*/ f104 1 f71"/>
              <a:gd name="f135" fmla="*/ f105 1 f72"/>
              <a:gd name="f136" fmla="*/ f106 1 f71"/>
              <a:gd name="f137" fmla="*/ f107 1 f72"/>
              <a:gd name="f138" fmla="*/ f108 1 f71"/>
              <a:gd name="f139" fmla="*/ f109 1 f72"/>
              <a:gd name="f140" fmla="*/ f110 1 f71"/>
              <a:gd name="f141" fmla="*/ f111 1 f72"/>
              <a:gd name="f142" fmla="*/ f112 1 f71"/>
              <a:gd name="f143" fmla="*/ f113 1 f72"/>
              <a:gd name="f144" fmla="*/ f114 1 f71"/>
              <a:gd name="f145" fmla="*/ f115 1 f72"/>
              <a:gd name="f146" fmla="*/ f116 1 f71"/>
              <a:gd name="f147" fmla="*/ f117 1 f71"/>
              <a:gd name="f148" fmla="*/ f118 1 f72"/>
              <a:gd name="f149" fmla="*/ f119 1 f71"/>
              <a:gd name="f150" fmla="*/ f120 1 f72"/>
              <a:gd name="f151" fmla="*/ f121 1 f71"/>
              <a:gd name="f152" fmla="*/ f122 1 f72"/>
              <a:gd name="f153" fmla="*/ f123 1 f71"/>
              <a:gd name="f154" fmla="*/ f124 1 f72"/>
              <a:gd name="f155" fmla="*/ f125 1 f72"/>
              <a:gd name="f156" fmla="*/ f126 f62 1"/>
              <a:gd name="f157" fmla="*/ f127 f62 1"/>
              <a:gd name="f158" fmla="*/ f129 f63 1"/>
              <a:gd name="f159" fmla="*/ f128 f63 1"/>
              <a:gd name="f160" fmla="*/ f130 f62 1"/>
              <a:gd name="f161" fmla="*/ f131 f63 1"/>
              <a:gd name="f162" fmla="*/ f132 f62 1"/>
              <a:gd name="f163" fmla="*/ f133 f63 1"/>
              <a:gd name="f164" fmla="*/ f134 f62 1"/>
              <a:gd name="f165" fmla="*/ f135 f63 1"/>
              <a:gd name="f166" fmla="*/ f136 f62 1"/>
              <a:gd name="f167" fmla="*/ f137 f63 1"/>
              <a:gd name="f168" fmla="*/ f138 f62 1"/>
              <a:gd name="f169" fmla="*/ f139 f63 1"/>
              <a:gd name="f170" fmla="*/ f140 f62 1"/>
              <a:gd name="f171" fmla="*/ f141 f63 1"/>
              <a:gd name="f172" fmla="*/ f142 f62 1"/>
              <a:gd name="f173" fmla="*/ f143 f63 1"/>
              <a:gd name="f174" fmla="*/ f144 f62 1"/>
              <a:gd name="f175" fmla="*/ f145 f63 1"/>
              <a:gd name="f176" fmla="*/ f146 f62 1"/>
              <a:gd name="f177" fmla="*/ f147 f62 1"/>
              <a:gd name="f178" fmla="*/ f148 f63 1"/>
              <a:gd name="f179" fmla="*/ f149 f62 1"/>
              <a:gd name="f180" fmla="*/ f150 f63 1"/>
              <a:gd name="f181" fmla="*/ f151 f62 1"/>
              <a:gd name="f182" fmla="*/ f152 f63 1"/>
              <a:gd name="f183" fmla="*/ f153 f62 1"/>
              <a:gd name="f184" fmla="*/ f154 f63 1"/>
              <a:gd name="f185" fmla="*/ f155 f6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99">
                <a:pos x="f160" y="f161"/>
              </a:cxn>
              <a:cxn ang="f99">
                <a:pos x="f162" y="f163"/>
              </a:cxn>
              <a:cxn ang="f99">
                <a:pos x="f164" y="f165"/>
              </a:cxn>
              <a:cxn ang="f99">
                <a:pos x="f166" y="f167"/>
              </a:cxn>
              <a:cxn ang="f99">
                <a:pos x="f168" y="f169"/>
              </a:cxn>
              <a:cxn ang="f99">
                <a:pos x="f170" y="f171"/>
              </a:cxn>
              <a:cxn ang="f99">
                <a:pos x="f172" y="f173"/>
              </a:cxn>
              <a:cxn ang="f99">
                <a:pos x="f174" y="f175"/>
              </a:cxn>
              <a:cxn ang="f99">
                <a:pos x="f176" y="f167"/>
              </a:cxn>
              <a:cxn ang="f99">
                <a:pos x="f177" y="f178"/>
              </a:cxn>
              <a:cxn ang="f99">
                <a:pos x="f179" y="f180"/>
              </a:cxn>
              <a:cxn ang="f99">
                <a:pos x="f181" y="f182"/>
              </a:cxn>
              <a:cxn ang="f99">
                <a:pos x="f183" y="f184"/>
              </a:cxn>
              <a:cxn ang="f99">
                <a:pos x="f174" y="f185"/>
              </a:cxn>
              <a:cxn ang="f99">
                <a:pos x="f160" y="f161"/>
              </a:cxn>
            </a:cxnLst>
            <a:rect l="f156" t="f159" r="f157" b="f158"/>
            <a:pathLst>
              <a:path w="58" h="175">
                <a:moveTo>
                  <a:pt x="f8" y="f5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6" y="f17"/>
                  <a:pt x="f18" y="f19"/>
                </a:cubicBezTo>
                <a:cubicBezTo>
                  <a:pt x="f15" y="f20"/>
                  <a:pt x="f21" y="f22"/>
                  <a:pt x="f23" y="f24"/>
                </a:cubicBezTo>
                <a:cubicBezTo>
                  <a:pt x="f25" y="f26"/>
                  <a:pt x="f27" y="f28"/>
                  <a:pt x="f29" y="f30"/>
                </a:cubicBezTo>
                <a:cubicBezTo>
                  <a:pt x="f29" y="f31"/>
                  <a:pt x="f27" y="f32"/>
                  <a:pt x="f27" y="f7"/>
                </a:cubicBezTo>
                <a:cubicBezTo>
                  <a:pt x="f23" y="f33"/>
                  <a:pt x="f18" y="f33"/>
                  <a:pt x="f16" y="f34"/>
                </a:cubicBezTo>
                <a:cubicBezTo>
                  <a:pt x="f35" y="f36"/>
                  <a:pt x="f37" y="f38"/>
                  <a:pt x="f39" y="f40"/>
                </a:cubicBezTo>
                <a:cubicBezTo>
                  <a:pt x="f41" y="f42"/>
                  <a:pt x="f43" y="f44"/>
                  <a:pt x="f5" y="f24"/>
                </a:cubicBezTo>
                <a:cubicBezTo>
                  <a:pt x="f5" y="f45"/>
                  <a:pt x="f10" y="f46"/>
                  <a:pt x="f41" y="f22"/>
                </a:cubicBezTo>
                <a:cubicBezTo>
                  <a:pt x="f39" y="f47"/>
                  <a:pt x="f8" y="f48"/>
                  <a:pt x="f49" y="f48"/>
                </a:cubicBezTo>
                <a:cubicBezTo>
                  <a:pt x="f35" y="f20"/>
                  <a:pt x="f50" y="f51"/>
                  <a:pt x="f52" y="f53"/>
                </a:cubicBezTo>
                <a:cubicBezTo>
                  <a:pt x="f54" y="f55"/>
                  <a:pt x="f56" y="f57"/>
                  <a:pt x="f9" y="f8"/>
                </a:cubicBezTo>
                <a:cubicBezTo>
                  <a:pt x="f8" y="f14"/>
                  <a:pt x="f58" y="f41"/>
                  <a:pt x="f39" y="f59"/>
                </a:cubicBezTo>
                <a:cubicBezTo>
                  <a:pt x="f14" y="f59"/>
                  <a:pt x="f60" y="f43"/>
                  <a:pt x="f8" y="f5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4D8166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18" name="Freeform 229">
            <a:extLst>
              <a:ext uri="{FF2B5EF4-FFF2-40B4-BE49-F238E27FC236}">
                <a16:creationId xmlns:a16="http://schemas.microsoft.com/office/drawing/2014/main" id="{43EC3753-9EDD-D7CB-AA95-2DA1C6046659}"/>
              </a:ext>
            </a:extLst>
          </p:cNvPr>
          <p:cNvSpPr/>
          <p:nvPr/>
        </p:nvSpPr>
        <p:spPr>
          <a:xfrm>
            <a:off x="7345366" y="3235970"/>
            <a:ext cx="119064" cy="119064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43"/>
              <a:gd name="f7" fmla="val 142"/>
              <a:gd name="f8" fmla="val 35"/>
              <a:gd name="f9" fmla="val 106"/>
              <a:gd name="f10" fmla="val 70"/>
              <a:gd name="f11" fmla="val 71"/>
              <a:gd name="f12" fmla="val 104"/>
              <a:gd name="f13" fmla="val 36"/>
              <a:gd name="f14" fmla="val 101"/>
              <a:gd name="f15" fmla="val 28"/>
              <a:gd name="f16" fmla="val 97"/>
              <a:gd name="f17" fmla="val 21"/>
              <a:gd name="f18" fmla="val 13"/>
              <a:gd name="f19" fmla="val 96"/>
              <a:gd name="f20" fmla="val 9"/>
              <a:gd name="f21" fmla="val 100"/>
              <a:gd name="f22" fmla="val 4"/>
              <a:gd name="f23" fmla="val 102"/>
              <a:gd name="f24" fmla="val 105"/>
              <a:gd name="f25" fmla="val 3"/>
              <a:gd name="f26" fmla="val 109"/>
              <a:gd name="f27" fmla="val 111"/>
              <a:gd name="f28" fmla="val 8"/>
              <a:gd name="f29" fmla="val 118"/>
              <a:gd name="f30" fmla="val 19"/>
              <a:gd name="f31" fmla="val 127"/>
              <a:gd name="f32" fmla="val 27"/>
              <a:gd name="f33" fmla="val 137"/>
              <a:gd name="f34" fmla="val 34"/>
              <a:gd name="f35" fmla="val 140"/>
              <a:gd name="f36" fmla="val 141"/>
              <a:gd name="f37" fmla="val 39"/>
              <a:gd name="f38" fmla="val 41"/>
              <a:gd name="f39" fmla="val 43"/>
              <a:gd name="f40" fmla="val 47"/>
              <a:gd name="f41" fmla="val 134"/>
              <a:gd name="f42" fmla="val 126"/>
              <a:gd name="f43" fmla="val 46"/>
              <a:gd name="f44" fmla="val 117"/>
              <a:gd name="f45" fmla="val 40"/>
              <a:gd name="f46" fmla="val 73"/>
              <a:gd name="f47" fmla="val 37"/>
              <a:gd name="f48" fmla="val 108"/>
              <a:gd name="f49" fmla="val 2"/>
              <a:gd name="f50" fmla="val 1"/>
              <a:gd name="f51" fmla="+- 0 0 -90"/>
              <a:gd name="f52" fmla="*/ f3 1 143"/>
              <a:gd name="f53" fmla="*/ f4 1 143"/>
              <a:gd name="f54" fmla="val f5"/>
              <a:gd name="f55" fmla="val f6"/>
              <a:gd name="f56" fmla="*/ f51 f0 1"/>
              <a:gd name="f57" fmla="+- f55 0 f54"/>
              <a:gd name="f58" fmla="*/ f56 1 f2"/>
              <a:gd name="f59" fmla="*/ f57 1 143"/>
              <a:gd name="f60" fmla="*/ 0 f57 1"/>
              <a:gd name="f61" fmla="*/ 142 f57 1"/>
              <a:gd name="f62" fmla="*/ 104 f57 1"/>
              <a:gd name="f63" fmla="*/ 36 f57 1"/>
              <a:gd name="f64" fmla="*/ 97 f57 1"/>
              <a:gd name="f65" fmla="*/ 13 f57 1"/>
              <a:gd name="f66" fmla="*/ 102 f57 1"/>
              <a:gd name="f67" fmla="*/ 111 f57 1"/>
              <a:gd name="f68" fmla="*/ 8 f57 1"/>
              <a:gd name="f69" fmla="*/ 137 f57 1"/>
              <a:gd name="f70" fmla="*/ 34 f57 1"/>
              <a:gd name="f71" fmla="*/ 143 f57 1"/>
              <a:gd name="f72" fmla="*/ 41 f57 1"/>
              <a:gd name="f73" fmla="*/ 134 f57 1"/>
              <a:gd name="f74" fmla="*/ 47 f57 1"/>
              <a:gd name="f75" fmla="*/ 106 f57 1"/>
              <a:gd name="f76" fmla="*/ 40 f57 1"/>
              <a:gd name="f77" fmla="*/ 2 f57 1"/>
              <a:gd name="f78" fmla="+- f58 0 f1"/>
              <a:gd name="f79" fmla="*/ f60 1 143"/>
              <a:gd name="f80" fmla="*/ f61 1 143"/>
              <a:gd name="f81" fmla="*/ f62 1 143"/>
              <a:gd name="f82" fmla="*/ f63 1 143"/>
              <a:gd name="f83" fmla="*/ f64 1 143"/>
              <a:gd name="f84" fmla="*/ f65 1 143"/>
              <a:gd name="f85" fmla="*/ f66 1 143"/>
              <a:gd name="f86" fmla="*/ f67 1 143"/>
              <a:gd name="f87" fmla="*/ f68 1 143"/>
              <a:gd name="f88" fmla="*/ f69 1 143"/>
              <a:gd name="f89" fmla="*/ f70 1 143"/>
              <a:gd name="f90" fmla="*/ f71 1 143"/>
              <a:gd name="f91" fmla="*/ f72 1 143"/>
              <a:gd name="f92" fmla="*/ f73 1 143"/>
              <a:gd name="f93" fmla="*/ f74 1 143"/>
              <a:gd name="f94" fmla="*/ f75 1 143"/>
              <a:gd name="f95" fmla="*/ f76 1 143"/>
              <a:gd name="f96" fmla="*/ f77 1 143"/>
              <a:gd name="f97" fmla="*/ 0 1 f59"/>
              <a:gd name="f98" fmla="*/ f55 1 f59"/>
              <a:gd name="f99" fmla="*/ f79 1 f59"/>
              <a:gd name="f100" fmla="*/ f80 1 f59"/>
              <a:gd name="f101" fmla="*/ f81 1 f59"/>
              <a:gd name="f102" fmla="*/ f82 1 f59"/>
              <a:gd name="f103" fmla="*/ f83 1 f59"/>
              <a:gd name="f104" fmla="*/ f84 1 f59"/>
              <a:gd name="f105" fmla="*/ f85 1 f59"/>
              <a:gd name="f106" fmla="*/ f86 1 f59"/>
              <a:gd name="f107" fmla="*/ f87 1 f59"/>
              <a:gd name="f108" fmla="*/ f88 1 f59"/>
              <a:gd name="f109" fmla="*/ f89 1 f59"/>
              <a:gd name="f110" fmla="*/ f90 1 f59"/>
              <a:gd name="f111" fmla="*/ f91 1 f59"/>
              <a:gd name="f112" fmla="*/ f92 1 f59"/>
              <a:gd name="f113" fmla="*/ f93 1 f59"/>
              <a:gd name="f114" fmla="*/ f94 1 f59"/>
              <a:gd name="f115" fmla="*/ f95 1 f59"/>
              <a:gd name="f116" fmla="*/ f96 1 f59"/>
              <a:gd name="f117" fmla="*/ f97 f52 1"/>
              <a:gd name="f118" fmla="*/ f98 f52 1"/>
              <a:gd name="f119" fmla="*/ f98 f53 1"/>
              <a:gd name="f120" fmla="*/ f97 f53 1"/>
              <a:gd name="f121" fmla="*/ f99 f52 1"/>
              <a:gd name="f122" fmla="*/ f100 f53 1"/>
              <a:gd name="f123" fmla="*/ f101 f52 1"/>
              <a:gd name="f124" fmla="*/ f102 f53 1"/>
              <a:gd name="f125" fmla="*/ f103 f52 1"/>
              <a:gd name="f126" fmla="*/ f104 f53 1"/>
              <a:gd name="f127" fmla="*/ f105 f52 1"/>
              <a:gd name="f128" fmla="*/ f99 f53 1"/>
              <a:gd name="f129" fmla="*/ f106 f52 1"/>
              <a:gd name="f130" fmla="*/ f107 f53 1"/>
              <a:gd name="f131" fmla="*/ f108 f52 1"/>
              <a:gd name="f132" fmla="*/ f109 f53 1"/>
              <a:gd name="f133" fmla="*/ f110 f52 1"/>
              <a:gd name="f134" fmla="*/ f111 f53 1"/>
              <a:gd name="f135" fmla="*/ f112 f52 1"/>
              <a:gd name="f136" fmla="*/ f113 f53 1"/>
              <a:gd name="f137" fmla="*/ f114 f52 1"/>
              <a:gd name="f138" fmla="*/ f115 f53 1"/>
              <a:gd name="f139" fmla="*/ f116 f52 1"/>
              <a:gd name="f140" fmla="*/ f110 f5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78">
                <a:pos x="f121" y="f122"/>
              </a:cxn>
              <a:cxn ang="f78">
                <a:pos x="f123" y="f124"/>
              </a:cxn>
              <a:cxn ang="f78">
                <a:pos x="f125" y="f126"/>
              </a:cxn>
              <a:cxn ang="f78">
                <a:pos x="f127" y="f128"/>
              </a:cxn>
              <a:cxn ang="f78">
                <a:pos x="f129" y="f130"/>
              </a:cxn>
              <a:cxn ang="f78">
                <a:pos x="f131" y="f132"/>
              </a:cxn>
              <a:cxn ang="f78">
                <a:pos x="f133" y="f134"/>
              </a:cxn>
              <a:cxn ang="f78">
                <a:pos x="f135" y="f136"/>
              </a:cxn>
              <a:cxn ang="f78">
                <a:pos x="f137" y="f138"/>
              </a:cxn>
              <a:cxn ang="f78">
                <a:pos x="f139" y="f140"/>
              </a:cxn>
              <a:cxn ang="f78">
                <a:pos x="f121" y="f122"/>
              </a:cxn>
            </a:cxnLst>
            <a:rect l="f117" t="f120" r="f118" b="f119"/>
            <a:pathLst>
              <a:path w="143" h="143">
                <a:moveTo>
                  <a:pt x="f5" y="f7"/>
                </a:moveTo>
                <a:cubicBezTo>
                  <a:pt x="f8" y="f9"/>
                  <a:pt x="f10" y="f11"/>
                  <a:pt x="f12" y="f13"/>
                </a:cubicBezTo>
                <a:cubicBezTo>
                  <a:pt x="f14" y="f15"/>
                  <a:pt x="f16" y="f17"/>
                  <a:pt x="f16" y="f18"/>
                </a:cubicBezTo>
                <a:cubicBezTo>
                  <a:pt x="f19" y="f20"/>
                  <a:pt x="f21" y="f22"/>
                  <a:pt x="f23" y="f5"/>
                </a:cubicBezTo>
                <a:cubicBezTo>
                  <a:pt x="f24" y="f25"/>
                  <a:pt x="f26" y="f22"/>
                  <a:pt x="f27" y="f28"/>
                </a:cubicBezTo>
                <a:cubicBezTo>
                  <a:pt x="f29" y="f30"/>
                  <a:pt x="f31" y="f32"/>
                  <a:pt x="f33" y="f34"/>
                </a:cubicBezTo>
                <a:cubicBezTo>
                  <a:pt x="f35" y="f8"/>
                  <a:pt x="f36" y="f37"/>
                  <a:pt x="f6" y="f38"/>
                </a:cubicBezTo>
                <a:cubicBezTo>
                  <a:pt x="f35" y="f39"/>
                  <a:pt x="f33" y="f40"/>
                  <a:pt x="f41" y="f40"/>
                </a:cubicBezTo>
                <a:cubicBezTo>
                  <a:pt x="f42" y="f43"/>
                  <a:pt x="f44" y="f39"/>
                  <a:pt x="f9" y="f45"/>
                </a:cubicBezTo>
                <a:cubicBezTo>
                  <a:pt x="f46" y="f46"/>
                  <a:pt x="f47" y="f48"/>
                  <a:pt x="f49" y="f6"/>
                </a:cubicBezTo>
                <a:cubicBezTo>
                  <a:pt x="f50" y="f6"/>
                  <a:pt x="f50" y="f7"/>
                  <a:pt x="f5" y="f7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4D8166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19" name="Freeform 230">
            <a:extLst>
              <a:ext uri="{FF2B5EF4-FFF2-40B4-BE49-F238E27FC236}">
                <a16:creationId xmlns:a16="http://schemas.microsoft.com/office/drawing/2014/main" id="{A1CA5823-6606-B937-A51F-BA4B65393D42}"/>
              </a:ext>
            </a:extLst>
          </p:cNvPr>
          <p:cNvSpPr/>
          <p:nvPr/>
        </p:nvSpPr>
        <p:spPr>
          <a:xfrm>
            <a:off x="7496178" y="3175647"/>
            <a:ext cx="73023" cy="10319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89"/>
              <a:gd name="f7" fmla="val 124"/>
              <a:gd name="f8" fmla="val 60"/>
              <a:gd name="f9" fmla="val 26"/>
              <a:gd name="f10" fmla="val 47"/>
              <a:gd name="f11" fmla="val 11"/>
              <a:gd name="f12" fmla="val 8"/>
              <a:gd name="f13" fmla="val 53"/>
              <a:gd name="f14" fmla="val 65"/>
              <a:gd name="f15" fmla="val 77"/>
              <a:gd name="f16" fmla="val 16"/>
              <a:gd name="f17" fmla="val 23"/>
              <a:gd name="f18" fmla="val 86"/>
              <a:gd name="f19" fmla="val 32"/>
              <a:gd name="f20" fmla="val 82"/>
              <a:gd name="f21" fmla="val 63"/>
              <a:gd name="f22" fmla="val 28"/>
              <a:gd name="f23" fmla="val 43"/>
              <a:gd name="f24" fmla="val 92"/>
              <a:gd name="f25" fmla="val 3"/>
              <a:gd name="f26" fmla="val 2"/>
              <a:gd name="f27" fmla="val 123"/>
              <a:gd name="f28" fmla="val 1"/>
              <a:gd name="f29" fmla="val 122"/>
              <a:gd name="f30" fmla="val 20"/>
              <a:gd name="f31" fmla="val 90"/>
              <a:gd name="f32" fmla="val 40"/>
              <a:gd name="f33" fmla="val 58"/>
              <a:gd name="f34" fmla="+- 0 0 -90"/>
              <a:gd name="f35" fmla="*/ f3 1 89"/>
              <a:gd name="f36" fmla="*/ f4 1 124"/>
              <a:gd name="f37" fmla="val f5"/>
              <a:gd name="f38" fmla="val f6"/>
              <a:gd name="f39" fmla="val f7"/>
              <a:gd name="f40" fmla="*/ f34 f0 1"/>
              <a:gd name="f41" fmla="+- f39 0 f37"/>
              <a:gd name="f42" fmla="+- f38 0 f37"/>
              <a:gd name="f43" fmla="*/ f40 1 f2"/>
              <a:gd name="f44" fmla="*/ f42 1 89"/>
              <a:gd name="f45" fmla="*/ f41 1 124"/>
              <a:gd name="f46" fmla="*/ 60 f42 1"/>
              <a:gd name="f47" fmla="*/ 26 f41 1"/>
              <a:gd name="f48" fmla="*/ 53 f42 1"/>
              <a:gd name="f49" fmla="*/ 0 f41 1"/>
              <a:gd name="f50" fmla="*/ 89 f42 1"/>
              <a:gd name="f51" fmla="*/ 23 f41 1"/>
              <a:gd name="f52" fmla="*/ 63 f42 1"/>
              <a:gd name="f53" fmla="*/ 28 f41 1"/>
              <a:gd name="f54" fmla="*/ 3 f42 1"/>
              <a:gd name="f55" fmla="*/ 124 f41 1"/>
              <a:gd name="f56" fmla="*/ 0 f42 1"/>
              <a:gd name="f57" fmla="*/ 122 f41 1"/>
              <a:gd name="f58" fmla="+- f43 0 f1"/>
              <a:gd name="f59" fmla="*/ f46 1 89"/>
              <a:gd name="f60" fmla="*/ f47 1 124"/>
              <a:gd name="f61" fmla="*/ f48 1 89"/>
              <a:gd name="f62" fmla="*/ f49 1 124"/>
              <a:gd name="f63" fmla="*/ f50 1 89"/>
              <a:gd name="f64" fmla="*/ f51 1 124"/>
              <a:gd name="f65" fmla="*/ f52 1 89"/>
              <a:gd name="f66" fmla="*/ f53 1 124"/>
              <a:gd name="f67" fmla="*/ f54 1 89"/>
              <a:gd name="f68" fmla="*/ f55 1 124"/>
              <a:gd name="f69" fmla="*/ f56 1 89"/>
              <a:gd name="f70" fmla="*/ f57 1 124"/>
              <a:gd name="f71" fmla="*/ 0 1 f44"/>
              <a:gd name="f72" fmla="*/ f38 1 f44"/>
              <a:gd name="f73" fmla="*/ 0 1 f45"/>
              <a:gd name="f74" fmla="*/ f39 1 f45"/>
              <a:gd name="f75" fmla="*/ f59 1 f44"/>
              <a:gd name="f76" fmla="*/ f60 1 f45"/>
              <a:gd name="f77" fmla="*/ f61 1 f44"/>
              <a:gd name="f78" fmla="*/ f62 1 f45"/>
              <a:gd name="f79" fmla="*/ f63 1 f44"/>
              <a:gd name="f80" fmla="*/ f64 1 f45"/>
              <a:gd name="f81" fmla="*/ f65 1 f44"/>
              <a:gd name="f82" fmla="*/ f66 1 f45"/>
              <a:gd name="f83" fmla="*/ f67 1 f44"/>
              <a:gd name="f84" fmla="*/ f68 1 f45"/>
              <a:gd name="f85" fmla="*/ f69 1 f44"/>
              <a:gd name="f86" fmla="*/ f70 1 f45"/>
              <a:gd name="f87" fmla="*/ f71 f35 1"/>
              <a:gd name="f88" fmla="*/ f72 f35 1"/>
              <a:gd name="f89" fmla="*/ f74 f36 1"/>
              <a:gd name="f90" fmla="*/ f73 f36 1"/>
              <a:gd name="f91" fmla="*/ f75 f35 1"/>
              <a:gd name="f92" fmla="*/ f76 f36 1"/>
              <a:gd name="f93" fmla="*/ f77 f35 1"/>
              <a:gd name="f94" fmla="*/ f78 f36 1"/>
              <a:gd name="f95" fmla="*/ f79 f35 1"/>
              <a:gd name="f96" fmla="*/ f80 f36 1"/>
              <a:gd name="f97" fmla="*/ f81 f35 1"/>
              <a:gd name="f98" fmla="*/ f82 f36 1"/>
              <a:gd name="f99" fmla="*/ f83 f35 1"/>
              <a:gd name="f100" fmla="*/ f84 f36 1"/>
              <a:gd name="f101" fmla="*/ f85 f35 1"/>
              <a:gd name="f102" fmla="*/ f86 f3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8">
                <a:pos x="f91" y="f92"/>
              </a:cxn>
              <a:cxn ang="f58">
                <a:pos x="f93" y="f94"/>
              </a:cxn>
              <a:cxn ang="f58">
                <a:pos x="f95" y="f96"/>
              </a:cxn>
              <a:cxn ang="f58">
                <a:pos x="f97" y="f98"/>
              </a:cxn>
              <a:cxn ang="f58">
                <a:pos x="f99" y="f100"/>
              </a:cxn>
              <a:cxn ang="f58">
                <a:pos x="f101" y="f102"/>
              </a:cxn>
              <a:cxn ang="f58">
                <a:pos x="f91" y="f92"/>
              </a:cxn>
            </a:cxnLst>
            <a:rect l="f87" t="f90" r="f88" b="f89"/>
            <a:pathLst>
              <a:path w="89" h="124">
                <a:moveTo>
                  <a:pt x="f8" y="f9"/>
                </a:moveTo>
                <a:cubicBezTo>
                  <a:pt x="f10" y="f11"/>
                  <a:pt x="f10" y="f12"/>
                  <a:pt x="f13" y="f5"/>
                </a:cubicBezTo>
                <a:cubicBezTo>
                  <a:pt x="f14" y="f12"/>
                  <a:pt x="f15" y="f16"/>
                  <a:pt x="f6" y="f17"/>
                </a:cubicBezTo>
                <a:cubicBezTo>
                  <a:pt x="f18" y="f19"/>
                  <a:pt x="f20" y="f19"/>
                  <a:pt x="f21" y="f22"/>
                </a:cubicBezTo>
                <a:cubicBezTo>
                  <a:pt x="f23" y="f8"/>
                  <a:pt x="f17" y="f24"/>
                  <a:pt x="f25" y="f7"/>
                </a:cubicBezTo>
                <a:cubicBezTo>
                  <a:pt x="f26" y="f27"/>
                  <a:pt x="f28" y="f27"/>
                  <a:pt x="f5" y="f29"/>
                </a:cubicBezTo>
                <a:cubicBezTo>
                  <a:pt x="f30" y="f31"/>
                  <a:pt x="f32" y="f33"/>
                  <a:pt x="f8" y="f9"/>
                </a:cubicBez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4D8166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20" name="Freeform 231">
            <a:extLst>
              <a:ext uri="{FF2B5EF4-FFF2-40B4-BE49-F238E27FC236}">
                <a16:creationId xmlns:a16="http://schemas.microsoft.com/office/drawing/2014/main" id="{1C994602-C21C-FB04-77CE-4F73C0A6321F}"/>
              </a:ext>
            </a:extLst>
          </p:cNvPr>
          <p:cNvSpPr/>
          <p:nvPr/>
        </p:nvSpPr>
        <p:spPr>
          <a:xfrm>
            <a:off x="7408861" y="3799533"/>
            <a:ext cx="22229" cy="2540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7"/>
              <a:gd name="f7" fmla="val 31"/>
              <a:gd name="f8" fmla="val 1"/>
              <a:gd name="f9" fmla="val 26"/>
              <a:gd name="f10" fmla="val 3"/>
              <a:gd name="f11" fmla="val 23"/>
              <a:gd name="f12" fmla="val 5"/>
              <a:gd name="f13" fmla="val 22"/>
              <a:gd name="f14" fmla="val 8"/>
              <a:gd name="f15" fmla="val 21"/>
              <a:gd name="f16" fmla="val 10"/>
              <a:gd name="f17" fmla="val 20"/>
              <a:gd name="f18" fmla="val 14"/>
              <a:gd name="f19" fmla="val 16"/>
              <a:gd name="f20" fmla="val 25"/>
              <a:gd name="f21" fmla="val 28"/>
              <a:gd name="f22" fmla="val 7"/>
              <a:gd name="f23" fmla="val 2"/>
              <a:gd name="f24" fmla="val 9"/>
              <a:gd name="f25" fmla="val 19"/>
              <a:gd name="f26" fmla="val 6"/>
              <a:gd name="f27" fmla="+- 0 0 -90"/>
              <a:gd name="f28" fmla="*/ f3 1 27"/>
              <a:gd name="f29" fmla="*/ f4 1 31"/>
              <a:gd name="f30" fmla="val f5"/>
              <a:gd name="f31" fmla="val f6"/>
              <a:gd name="f32" fmla="val f7"/>
              <a:gd name="f33" fmla="*/ f27 f0 1"/>
              <a:gd name="f34" fmla="+- f32 0 f30"/>
              <a:gd name="f35" fmla="+- f31 0 f30"/>
              <a:gd name="f36" fmla="*/ f33 1 f2"/>
              <a:gd name="f37" fmla="*/ f35 1 27"/>
              <a:gd name="f38" fmla="*/ f34 1 31"/>
              <a:gd name="f39" fmla="*/ 27 f35 1"/>
              <a:gd name="f40" fmla="*/ 1 f34 1"/>
              <a:gd name="f41" fmla="*/ 22 f35 1"/>
              <a:gd name="f42" fmla="*/ 8 f34 1"/>
              <a:gd name="f43" fmla="*/ 21 f35 1"/>
              <a:gd name="f44" fmla="*/ 16 f34 1"/>
              <a:gd name="f45" fmla="*/ 31 f34 1"/>
              <a:gd name="f46" fmla="*/ 0 f35 1"/>
              <a:gd name="f47" fmla="*/ 5 f34 1"/>
              <a:gd name="f48" fmla="*/ 16 f35 1"/>
              <a:gd name="f49" fmla="*/ 10 f34 1"/>
              <a:gd name="f50" fmla="*/ 0 f34 1"/>
              <a:gd name="f51" fmla="+- f36 0 f1"/>
              <a:gd name="f52" fmla="*/ f39 1 27"/>
              <a:gd name="f53" fmla="*/ f40 1 31"/>
              <a:gd name="f54" fmla="*/ f41 1 27"/>
              <a:gd name="f55" fmla="*/ f42 1 31"/>
              <a:gd name="f56" fmla="*/ f43 1 27"/>
              <a:gd name="f57" fmla="*/ f44 1 31"/>
              <a:gd name="f58" fmla="*/ f45 1 31"/>
              <a:gd name="f59" fmla="*/ f46 1 27"/>
              <a:gd name="f60" fmla="*/ f47 1 31"/>
              <a:gd name="f61" fmla="*/ f48 1 27"/>
              <a:gd name="f62" fmla="*/ f49 1 31"/>
              <a:gd name="f63" fmla="*/ f50 1 31"/>
              <a:gd name="f64" fmla="*/ 0 1 f37"/>
              <a:gd name="f65" fmla="*/ f31 1 f37"/>
              <a:gd name="f66" fmla="*/ 0 1 f38"/>
              <a:gd name="f67" fmla="*/ f32 1 f38"/>
              <a:gd name="f68" fmla="*/ f52 1 f37"/>
              <a:gd name="f69" fmla="*/ f53 1 f38"/>
              <a:gd name="f70" fmla="*/ f54 1 f37"/>
              <a:gd name="f71" fmla="*/ f55 1 f38"/>
              <a:gd name="f72" fmla="*/ f56 1 f37"/>
              <a:gd name="f73" fmla="*/ f57 1 f38"/>
              <a:gd name="f74" fmla="*/ f58 1 f38"/>
              <a:gd name="f75" fmla="*/ f59 1 f37"/>
              <a:gd name="f76" fmla="*/ f60 1 f38"/>
              <a:gd name="f77" fmla="*/ f61 1 f37"/>
              <a:gd name="f78" fmla="*/ f62 1 f38"/>
              <a:gd name="f79" fmla="*/ f63 1 f38"/>
              <a:gd name="f80" fmla="*/ f64 f28 1"/>
              <a:gd name="f81" fmla="*/ f65 f28 1"/>
              <a:gd name="f82" fmla="*/ f67 f29 1"/>
              <a:gd name="f83" fmla="*/ f66 f29 1"/>
              <a:gd name="f84" fmla="*/ f68 f28 1"/>
              <a:gd name="f85" fmla="*/ f69 f29 1"/>
              <a:gd name="f86" fmla="*/ f70 f28 1"/>
              <a:gd name="f87" fmla="*/ f71 f29 1"/>
              <a:gd name="f88" fmla="*/ f72 f28 1"/>
              <a:gd name="f89" fmla="*/ f73 f29 1"/>
              <a:gd name="f90" fmla="*/ f74 f29 1"/>
              <a:gd name="f91" fmla="*/ f75 f28 1"/>
              <a:gd name="f92" fmla="*/ f76 f29 1"/>
              <a:gd name="f93" fmla="*/ f77 f28 1"/>
              <a:gd name="f94" fmla="*/ f78 f29 1"/>
              <a:gd name="f95" fmla="*/ f79 f2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51">
                <a:pos x="f84" y="f85"/>
              </a:cxn>
              <a:cxn ang="f51">
                <a:pos x="f86" y="f87"/>
              </a:cxn>
              <a:cxn ang="f51">
                <a:pos x="f88" y="f89"/>
              </a:cxn>
              <a:cxn ang="f51">
                <a:pos x="f86" y="f90"/>
              </a:cxn>
              <a:cxn ang="f51">
                <a:pos x="f91" y="f92"/>
              </a:cxn>
              <a:cxn ang="f51">
                <a:pos x="f93" y="f94"/>
              </a:cxn>
              <a:cxn ang="f51">
                <a:pos x="f84" y="f95"/>
              </a:cxn>
              <a:cxn ang="f51">
                <a:pos x="f84" y="f85"/>
              </a:cxn>
            </a:cxnLst>
            <a:rect l="f80" t="f83" r="f81" b="f82"/>
            <a:pathLst>
              <a:path w="27" h="31">
                <a:moveTo>
                  <a:pt x="f6" y="f8"/>
                </a:moveTo>
                <a:cubicBezTo>
                  <a:pt x="f9" y="f10"/>
                  <a:pt x="f11" y="f12"/>
                  <a:pt x="f13" y="f14"/>
                </a:cubicBezTo>
                <a:cubicBezTo>
                  <a:pt x="f15" y="f16"/>
                  <a:pt x="f17" y="f18"/>
                  <a:pt x="f15" y="f19"/>
                </a:cubicBezTo>
                <a:cubicBezTo>
                  <a:pt x="f11" y="f13"/>
                  <a:pt x="f20" y="f21"/>
                  <a:pt x="f13" y="f7"/>
                </a:cubicBezTo>
                <a:cubicBezTo>
                  <a:pt x="f18" y="f13"/>
                  <a:pt x="f22" y="f18"/>
                  <a:pt x="f5" y="f12"/>
                </a:cubicBezTo>
                <a:cubicBezTo>
                  <a:pt x="f23" y="f8"/>
                  <a:pt x="f24" y="f22"/>
                  <a:pt x="f19" y="f16"/>
                </a:cubicBezTo>
                <a:cubicBezTo>
                  <a:pt x="f25" y="f26"/>
                  <a:pt x="f11" y="f10"/>
                  <a:pt x="f6" y="f5"/>
                </a:cubicBezTo>
                <a:lnTo>
                  <a:pt x="f6" y="f8"/>
                </a:lnTo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4D8166"/>
              </a:solidFill>
              <a:uFillTx/>
              <a:latin typeface="Arial"/>
              <a:ea typeface="Arial"/>
              <a:cs typeface="Arial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6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8ADF3B63-4058-89EE-B2C2-9E425BFC7D17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242645" y="92610"/>
            <a:ext cx="8679896" cy="543181"/>
          </a:xfrm>
        </p:spPr>
        <p:txBody>
          <a:bodyPr anchor="ctr" anchorCtr="1"/>
          <a:lstStyle/>
          <a:p>
            <a:pPr marL="0" lvl="0" indent="0" algn="ctr">
              <a:buNone/>
            </a:pPr>
            <a:r>
              <a:rPr lang="en-US" sz="4800">
                <a:solidFill>
                  <a:srgbClr val="000000"/>
                </a:solidFill>
                <a:latin typeface="Arial"/>
                <a:cs typeface="Arial" pitchFamily="34"/>
              </a:rPr>
              <a:t>Fully Editable Icon Sets: A</a:t>
            </a:r>
          </a:p>
        </p:txBody>
      </p:sp>
      <p:sp>
        <p:nvSpPr>
          <p:cNvPr id="3" name="Diamond 5">
            <a:extLst>
              <a:ext uri="{FF2B5EF4-FFF2-40B4-BE49-F238E27FC236}">
                <a16:creationId xmlns:a16="http://schemas.microsoft.com/office/drawing/2014/main" id="{198352C3-0C36-83FF-72A7-CC317BB9EA3C}"/>
              </a:ext>
            </a:extLst>
          </p:cNvPr>
          <p:cNvSpPr/>
          <p:nvPr/>
        </p:nvSpPr>
        <p:spPr>
          <a:xfrm>
            <a:off x="4584051" y="1119115"/>
            <a:ext cx="392359" cy="393521"/>
          </a:xfrm>
          <a:custGeom>
            <a:avLst/>
            <a:gdLst>
              <a:gd name="f0" fmla="val w"/>
              <a:gd name="f1" fmla="val h"/>
              <a:gd name="f2" fmla="val 0"/>
              <a:gd name="f3" fmla="val 3240001"/>
              <a:gd name="f4" fmla="val 3249575"/>
              <a:gd name="f5" fmla="val 1275349"/>
              <a:gd name="f6" fmla="val 2002569"/>
              <a:gd name="f7" fmla="val 1625117"/>
              <a:gd name="f8" fmla="val 2233002"/>
              <a:gd name="f9" fmla="val 1968772"/>
              <a:gd name="f10" fmla="val 2006596"/>
              <a:gd name="f11" fmla="val 1067116"/>
              <a:gd name="f12" fmla="val 1473605"/>
              <a:gd name="f13" fmla="val 1581605"/>
              <a:gd name="f14" fmla="val 2183116"/>
              <a:gd name="f15" fmla="val 1267205"/>
              <a:gd name="f16" fmla="val 1375205"/>
              <a:gd name="f17" fmla="val 1172196"/>
              <a:gd name="f18" fmla="val 3142550"/>
              <a:gd name="f19" fmla="val 2026252"/>
              <a:gd name="f20" fmla="val 1968728"/>
              <a:gd name="f21" fmla="val 3049854"/>
              <a:gd name="f22" fmla="val 1294362"/>
              <a:gd name="f23" fmla="val 602850"/>
              <a:gd name="f24" fmla="val 1559516"/>
              <a:gd name="f25" fmla="val 1217896"/>
              <a:gd name="f26" fmla="val 1964719"/>
              <a:gd name="f27" fmla="val 1060805"/>
              <a:gd name="f28" fmla="val 1168805"/>
              <a:gd name="f29" fmla="val 869032"/>
              <a:gd name="f30" fmla="val 816137"/>
              <a:gd name="f31" fmla="val 2381200"/>
              <a:gd name="f32" fmla="val 1623491"/>
              <a:gd name="f33" fmla="val 1668045"/>
              <a:gd name="f34" fmla="val 2093329"/>
              <a:gd name="f35" fmla="val 1625116"/>
              <a:gd name="f36" fmla="val 2121611"/>
              <a:gd name="f37" fmla="val 3235286"/>
              <a:gd name="f38" fmla="val 1060806"/>
              <a:gd name="f39" fmla="val 2489212"/>
              <a:gd name="f40" fmla="val 1552331"/>
              <a:gd name="f41" fmla="val 708008"/>
              <a:gd name="f42" fmla="val 761020"/>
              <a:gd name="f43" fmla="val 14946"/>
              <a:gd name="f44" fmla="*/ f0 1 3240001"/>
              <a:gd name="f45" fmla="*/ f1 1 3249575"/>
              <a:gd name="f46" fmla="val f2"/>
              <a:gd name="f47" fmla="val f3"/>
              <a:gd name="f48" fmla="val f4"/>
              <a:gd name="f49" fmla="+- f48 0 f46"/>
              <a:gd name="f50" fmla="+- f47 0 f46"/>
              <a:gd name="f51" fmla="*/ f50 1 3240001"/>
              <a:gd name="f52" fmla="*/ f49 1 3249575"/>
              <a:gd name="f53" fmla="*/ f46 1 f51"/>
              <a:gd name="f54" fmla="*/ f47 1 f51"/>
              <a:gd name="f55" fmla="*/ f46 1 f52"/>
              <a:gd name="f56" fmla="*/ f48 1 f52"/>
              <a:gd name="f57" fmla="*/ f53 f44 1"/>
              <a:gd name="f58" fmla="*/ f54 f44 1"/>
              <a:gd name="f59" fmla="*/ f56 f45 1"/>
              <a:gd name="f60" fmla="*/ f55 f4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57" t="f60" r="f58" b="f59"/>
            <a:pathLst>
              <a:path w="3240001" h="3249575">
                <a:moveTo>
                  <a:pt x="f5" y="f6"/>
                </a:moveTo>
                <a:lnTo>
                  <a:pt x="f7" y="f8"/>
                </a:lnTo>
                <a:lnTo>
                  <a:pt x="f9" y="f10"/>
                </a:lnTo>
                <a:lnTo>
                  <a:pt x="f3" y="f4"/>
                </a:lnTo>
                <a:lnTo>
                  <a:pt x="f2" y="f4"/>
                </a:lnTo>
                <a:close/>
                <a:moveTo>
                  <a:pt x="f11" y="f12"/>
                </a:moveTo>
                <a:lnTo>
                  <a:pt x="f11" y="f13"/>
                </a:lnTo>
                <a:lnTo>
                  <a:pt x="f14" y="f13"/>
                </a:lnTo>
                <a:lnTo>
                  <a:pt x="f14" y="f12"/>
                </a:lnTo>
                <a:close/>
                <a:moveTo>
                  <a:pt x="f11" y="f15"/>
                </a:moveTo>
                <a:lnTo>
                  <a:pt x="f11" y="f16"/>
                </a:lnTo>
                <a:lnTo>
                  <a:pt x="f14" y="f16"/>
                </a:lnTo>
                <a:lnTo>
                  <a:pt x="f14" y="f15"/>
                </a:lnTo>
                <a:close/>
                <a:moveTo>
                  <a:pt x="f3" y="f17"/>
                </a:moveTo>
                <a:lnTo>
                  <a:pt x="f3" y="f18"/>
                </a:lnTo>
                <a:lnTo>
                  <a:pt x="f19" y="f20"/>
                </a:lnTo>
                <a:lnTo>
                  <a:pt x="f21" y="f22"/>
                </a:lnTo>
                <a:close/>
                <a:moveTo>
                  <a:pt x="f2" y="f17"/>
                </a:moveTo>
                <a:lnTo>
                  <a:pt x="f23" y="f24"/>
                </a:lnTo>
                <a:lnTo>
                  <a:pt x="f25" y="f26"/>
                </a:lnTo>
                <a:lnTo>
                  <a:pt x="f2" y="f18"/>
                </a:lnTo>
                <a:close/>
                <a:moveTo>
                  <a:pt x="f11" y="f27"/>
                </a:moveTo>
                <a:lnTo>
                  <a:pt x="f11" y="f28"/>
                </a:lnTo>
                <a:lnTo>
                  <a:pt x="f14" y="f28"/>
                </a:lnTo>
                <a:lnTo>
                  <a:pt x="f14" y="f27"/>
                </a:lnTo>
                <a:close/>
                <a:moveTo>
                  <a:pt x="f29" y="f30"/>
                </a:moveTo>
                <a:lnTo>
                  <a:pt x="f31" y="f30"/>
                </a:lnTo>
                <a:lnTo>
                  <a:pt x="f31" y="f32"/>
                </a:lnTo>
                <a:lnTo>
                  <a:pt x="f33" y="f34"/>
                </a:lnTo>
                <a:lnTo>
                  <a:pt x="f35" y="f36"/>
                </a:lnTo>
                <a:lnTo>
                  <a:pt x="f29" y="f32"/>
                </a:lnTo>
                <a:close/>
                <a:moveTo>
                  <a:pt x="f35" y="f2"/>
                </a:moveTo>
                <a:lnTo>
                  <a:pt x="f37" y="f38"/>
                </a:lnTo>
                <a:lnTo>
                  <a:pt x="f39" y="f40"/>
                </a:lnTo>
                <a:lnTo>
                  <a:pt x="f39" y="f41"/>
                </a:lnTo>
                <a:lnTo>
                  <a:pt x="f42" y="f41"/>
                </a:lnTo>
                <a:lnTo>
                  <a:pt x="f42" y="f40"/>
                </a:lnTo>
                <a:lnTo>
                  <a:pt x="f43" y="f38"/>
                </a:ln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4" name="Isosceles Triangle 51">
            <a:extLst>
              <a:ext uri="{FF2B5EF4-FFF2-40B4-BE49-F238E27FC236}">
                <a16:creationId xmlns:a16="http://schemas.microsoft.com/office/drawing/2014/main" id="{1DD89B38-4BA7-4507-2EC2-BF8BDF3E636B}"/>
              </a:ext>
            </a:extLst>
          </p:cNvPr>
          <p:cNvSpPr/>
          <p:nvPr/>
        </p:nvSpPr>
        <p:spPr>
          <a:xfrm>
            <a:off x="3954990" y="1172013"/>
            <a:ext cx="392359" cy="287715"/>
          </a:xfrm>
          <a:custGeom>
            <a:avLst/>
            <a:gdLst>
              <a:gd name="f0" fmla="val w"/>
              <a:gd name="f1" fmla="val h"/>
              <a:gd name="f2" fmla="val 0"/>
              <a:gd name="f3" fmla="val 3240001"/>
              <a:gd name="f4" fmla="val 2375905"/>
              <a:gd name="f5" fmla="val 1974640"/>
              <a:gd name="f6" fmla="val 1379575"/>
              <a:gd name="f7" fmla="val 1"/>
              <a:gd name="f8" fmla="val 1269863"/>
              <a:gd name="f9" fmla="val 1399042"/>
              <a:gd name="f10" fmla="val 1610574"/>
              <a:gd name="f11" fmla="val 1745545"/>
              <a:gd name="f12" fmla="val 126952"/>
              <a:gd name="f13" fmla="val 2258912"/>
              <a:gd name="f14" fmla="val 2032457"/>
              <a:gd name="f15" fmla="val 1334195"/>
              <a:gd name="f16" fmla="val 117525"/>
              <a:gd name="f17" fmla="val 1207545"/>
              <a:gd name="f18" fmla="val 1324768"/>
              <a:gd name="f19" fmla="val 2249485"/>
              <a:gd name="f20" fmla="val 3240000"/>
              <a:gd name="f21" fmla="val 1610572"/>
              <a:gd name="f22" fmla="val 1620513"/>
              <a:gd name="f23" fmla="*/ f0 1 3240001"/>
              <a:gd name="f24" fmla="*/ f1 1 2375905"/>
              <a:gd name="f25" fmla="val f2"/>
              <a:gd name="f26" fmla="val f3"/>
              <a:gd name="f27" fmla="val f4"/>
              <a:gd name="f28" fmla="+- f27 0 f25"/>
              <a:gd name="f29" fmla="+- f26 0 f25"/>
              <a:gd name="f30" fmla="*/ f29 1 3240001"/>
              <a:gd name="f31" fmla="*/ f28 1 2375905"/>
              <a:gd name="f32" fmla="*/ f25 1 f30"/>
              <a:gd name="f33" fmla="*/ f26 1 f30"/>
              <a:gd name="f34" fmla="*/ f25 1 f31"/>
              <a:gd name="f35" fmla="*/ f27 1 f31"/>
              <a:gd name="f36" fmla="*/ f32 f23 1"/>
              <a:gd name="f37" fmla="*/ f33 f23 1"/>
              <a:gd name="f38" fmla="*/ f35 f24 1"/>
              <a:gd name="f39" fmla="*/ f34 f2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36" t="f39" r="f37" b="f38"/>
            <a:pathLst>
              <a:path w="3240001" h="2375905">
                <a:moveTo>
                  <a:pt x="f5" y="f6"/>
                </a:moveTo>
                <a:lnTo>
                  <a:pt x="f3" y="f4"/>
                </a:lnTo>
                <a:lnTo>
                  <a:pt x="f7" y="f4"/>
                </a:lnTo>
                <a:lnTo>
                  <a:pt x="f8" y="f9"/>
                </a:lnTo>
                <a:lnTo>
                  <a:pt x="f10" y="f11"/>
                </a:lnTo>
                <a:close/>
                <a:moveTo>
                  <a:pt x="f3" y="f12"/>
                </a:moveTo>
                <a:lnTo>
                  <a:pt x="f3" y="f13"/>
                </a:lnTo>
                <a:lnTo>
                  <a:pt x="f14" y="f15"/>
                </a:lnTo>
                <a:close/>
                <a:moveTo>
                  <a:pt x="f2" y="f16"/>
                </a:moveTo>
                <a:lnTo>
                  <a:pt x="f17" y="f18"/>
                </a:lnTo>
                <a:lnTo>
                  <a:pt x="f2" y="f19"/>
                </a:lnTo>
                <a:close/>
                <a:moveTo>
                  <a:pt x="f2" y="f2"/>
                </a:moveTo>
                <a:lnTo>
                  <a:pt x="f20" y="f2"/>
                </a:lnTo>
                <a:lnTo>
                  <a:pt x="f21" y="f22"/>
                </a:ln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5" name="Isosceles Triangle 57">
            <a:extLst>
              <a:ext uri="{FF2B5EF4-FFF2-40B4-BE49-F238E27FC236}">
                <a16:creationId xmlns:a16="http://schemas.microsoft.com/office/drawing/2014/main" id="{B7BE85A2-1B19-70CE-FC50-8105764C26FB}"/>
              </a:ext>
            </a:extLst>
          </p:cNvPr>
          <p:cNvSpPr/>
          <p:nvPr/>
        </p:nvSpPr>
        <p:spPr>
          <a:xfrm>
            <a:off x="4585615" y="3390156"/>
            <a:ext cx="234854" cy="530928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346449"/>
              <a:gd name="f7" fmla="val 3166775"/>
              <a:gd name="f8" fmla="val 1148449"/>
              <a:gd name="f9" fmla="val 2374775"/>
              <a:gd name="f10" fmla="val 198001"/>
              <a:gd name="f11" fmla="val 1"/>
              <a:gd name="f12" fmla="val 755186"/>
              <a:gd name="f13" fmla="val 438198"/>
              <a:gd name="f14" fmla="val 734449"/>
              <a:gd name="f15" fmla="val 793446"/>
              <a:gd name="f16" fmla="val 1231644"/>
              <a:gd name="f17" fmla="val 803843"/>
              <a:gd name="f18" fmla="val 1256124"/>
              <a:gd name="f19" fmla="val 853246"/>
              <a:gd name="f20" fmla="val 1322425"/>
              <a:gd name="f21" fmla="val 1400264"/>
              <a:gd name="f22" fmla="val 1499686"/>
              <a:gd name="f23" fmla="val 772648"/>
              <a:gd name="f24" fmla="val 1580284"/>
              <a:gd name="f25" fmla="val 673226"/>
              <a:gd name="f26" fmla="val 573804"/>
              <a:gd name="f27" fmla="val 493206"/>
              <a:gd name="f28" fmla="val 1322426"/>
              <a:gd name="f29" fmla="val 542608"/>
              <a:gd name="f30" fmla="val 1256126"/>
              <a:gd name="f31" fmla="val 612000"/>
              <a:gd name="f32" fmla="val 1231645"/>
              <a:gd name="f33" fmla="val 591263"/>
              <a:gd name="f34" fmla="val 10368"/>
              <a:gd name="f35" fmla="val 2939"/>
              <a:gd name="f36" fmla="val 1491744"/>
              <a:gd name="f37" fmla="val 2009"/>
              <a:gd name="f38" fmla="val 1494147"/>
              <a:gd name="f39" fmla="val 1499342"/>
              <a:gd name="f40" fmla="val 6353"/>
              <a:gd name="f41" fmla="val 274151"/>
              <a:gd name="f42" fmla="val 1797289"/>
              <a:gd name="f43" fmla="val 320153"/>
              <a:gd name="f44" fmla="val 2031319"/>
              <a:gd name="f45" fmla="val 273414"/>
              <a:gd name="f46" fmla="val 2293171"/>
              <a:gd name="f47" fmla="val 1091887"/>
              <a:gd name="f48" fmla="val 2283744"/>
              <a:gd name="f49" fmla="val 1035756"/>
              <a:gd name="f50" fmla="val 1984266"/>
              <a:gd name="f51" fmla="val 1081794"/>
              <a:gd name="f52" fmla="val 1833397"/>
              <a:gd name="f53" fmla="val 1340768"/>
              <a:gd name="f54" fmla="val 1344512"/>
              <a:gd name="f55" fmla="val 1494334"/>
              <a:gd name="f56" fmla="val 1345124"/>
              <a:gd name="f57" fmla="val 1493447"/>
              <a:gd name="f58" fmla="val 1345785"/>
              <a:gd name="f59" fmla="val 1492596"/>
              <a:gd name="f60" fmla="val 1346448"/>
              <a:gd name="f61" fmla="val 1343510"/>
              <a:gd name="f62" fmla="val 1140490"/>
              <a:gd name="f63" fmla="val 966846"/>
              <a:gd name="f64" fmla="val 958206"/>
              <a:gd name="f65" fmla="val 524898"/>
              <a:gd name="f66" fmla="+- 0 0 -90"/>
              <a:gd name="f67" fmla="*/ f3 1 1346449"/>
              <a:gd name="f68" fmla="*/ f4 1 3166775"/>
              <a:gd name="f69" fmla="val f5"/>
              <a:gd name="f70" fmla="val f6"/>
              <a:gd name="f71" fmla="val f7"/>
              <a:gd name="f72" fmla="*/ f66 f0 1"/>
              <a:gd name="f73" fmla="+- f71 0 f69"/>
              <a:gd name="f74" fmla="+- f70 0 f69"/>
              <a:gd name="f75" fmla="*/ f72 1 f2"/>
              <a:gd name="f76" fmla="*/ f74 1 1346449"/>
              <a:gd name="f77" fmla="*/ f73 1 3166775"/>
              <a:gd name="f78" fmla="*/ 1148449 f74 1"/>
              <a:gd name="f79" fmla="*/ 198001 f74 1"/>
              <a:gd name="f80" fmla="*/ 1 f74 1"/>
              <a:gd name="f81" fmla="*/ 1346449 f74 1"/>
              <a:gd name="f82" fmla="*/ 755186 f74 1"/>
              <a:gd name="f83" fmla="*/ 734449 f74 1"/>
              <a:gd name="f84" fmla="*/ 853246 f74 1"/>
              <a:gd name="f85" fmla="*/ 673226 f74 1"/>
              <a:gd name="f86" fmla="*/ 493206 f74 1"/>
              <a:gd name="f87" fmla="*/ 612000 f74 1"/>
              <a:gd name="f88" fmla="*/ 2939 f74 1"/>
              <a:gd name="f89" fmla="*/ 0 f74 1"/>
              <a:gd name="f90" fmla="*/ 2009 f74 1"/>
              <a:gd name="f91" fmla="*/ 6353 f74 1"/>
              <a:gd name="f92" fmla="*/ 273414 f74 1"/>
              <a:gd name="f93" fmla="*/ 1091887 f74 1"/>
              <a:gd name="f94" fmla="*/ 1340768 f74 1"/>
              <a:gd name="f95" fmla="*/ 1344512 f74 1"/>
              <a:gd name="f96" fmla="*/ 1346448 f74 1"/>
              <a:gd name="f97" fmla="*/ 1343510 f74 1"/>
              <a:gd name="f98" fmla="*/ 2374775 f73 1"/>
              <a:gd name="f99" fmla="*/ 3166775 f73 1"/>
              <a:gd name="f100" fmla="*/ 0 f73 1"/>
              <a:gd name="f101" fmla="*/ 1231644 f73 1"/>
              <a:gd name="f102" fmla="*/ 1400264 f73 1"/>
              <a:gd name="f103" fmla="*/ 1580284 f73 1"/>
              <a:gd name="f104" fmla="*/ 1231645 f73 1"/>
              <a:gd name="f105" fmla="*/ 591263 f74 1"/>
              <a:gd name="f106" fmla="*/ 10368 f73 1"/>
              <a:gd name="f107" fmla="*/ 1491744 f73 1"/>
              <a:gd name="f108" fmla="*/ 1494147 f73 1"/>
              <a:gd name="f109" fmla="*/ 1499342 f73 1"/>
              <a:gd name="f110" fmla="*/ 2293171 f73 1"/>
              <a:gd name="f111" fmla="*/ 2283744 f73 1"/>
              <a:gd name="f112" fmla="*/ 1494334 f73 1"/>
              <a:gd name="f113" fmla="+- f75 0 f1"/>
              <a:gd name="f114" fmla="*/ f78 1 1346449"/>
              <a:gd name="f115" fmla="*/ f79 1 1346449"/>
              <a:gd name="f116" fmla="*/ f80 1 1346449"/>
              <a:gd name="f117" fmla="*/ f81 1 1346449"/>
              <a:gd name="f118" fmla="*/ f82 1 1346449"/>
              <a:gd name="f119" fmla="*/ f83 1 1346449"/>
              <a:gd name="f120" fmla="*/ f84 1 1346449"/>
              <a:gd name="f121" fmla="*/ f85 1 1346449"/>
              <a:gd name="f122" fmla="*/ f86 1 1346449"/>
              <a:gd name="f123" fmla="*/ f87 1 1346449"/>
              <a:gd name="f124" fmla="*/ f88 1 1346449"/>
              <a:gd name="f125" fmla="*/ f89 1 1346449"/>
              <a:gd name="f126" fmla="*/ f90 1 1346449"/>
              <a:gd name="f127" fmla="*/ f91 1 1346449"/>
              <a:gd name="f128" fmla="*/ f92 1 1346449"/>
              <a:gd name="f129" fmla="*/ f93 1 1346449"/>
              <a:gd name="f130" fmla="*/ f94 1 1346449"/>
              <a:gd name="f131" fmla="*/ f95 1 1346449"/>
              <a:gd name="f132" fmla="*/ f96 1 1346449"/>
              <a:gd name="f133" fmla="*/ f97 1 1346449"/>
              <a:gd name="f134" fmla="*/ f98 1 3166775"/>
              <a:gd name="f135" fmla="*/ f99 1 3166775"/>
              <a:gd name="f136" fmla="*/ f100 1 3166775"/>
              <a:gd name="f137" fmla="*/ f101 1 3166775"/>
              <a:gd name="f138" fmla="*/ f102 1 3166775"/>
              <a:gd name="f139" fmla="*/ f103 1 3166775"/>
              <a:gd name="f140" fmla="*/ f104 1 3166775"/>
              <a:gd name="f141" fmla="*/ f105 1 1346449"/>
              <a:gd name="f142" fmla="*/ f106 1 3166775"/>
              <a:gd name="f143" fmla="*/ f107 1 3166775"/>
              <a:gd name="f144" fmla="*/ f108 1 3166775"/>
              <a:gd name="f145" fmla="*/ f109 1 3166775"/>
              <a:gd name="f146" fmla="*/ f110 1 3166775"/>
              <a:gd name="f147" fmla="*/ f111 1 3166775"/>
              <a:gd name="f148" fmla="*/ f112 1 3166775"/>
              <a:gd name="f149" fmla="*/ f69 1 f76"/>
              <a:gd name="f150" fmla="*/ f70 1 f76"/>
              <a:gd name="f151" fmla="*/ f69 1 f77"/>
              <a:gd name="f152" fmla="*/ f71 1 f77"/>
              <a:gd name="f153" fmla="*/ f114 1 f76"/>
              <a:gd name="f154" fmla="*/ f134 1 f77"/>
              <a:gd name="f155" fmla="*/ f115 1 f76"/>
              <a:gd name="f156" fmla="*/ f116 1 f76"/>
              <a:gd name="f157" fmla="*/ f135 1 f77"/>
              <a:gd name="f158" fmla="*/ f117 1 f76"/>
              <a:gd name="f159" fmla="*/ f118 1 f76"/>
              <a:gd name="f160" fmla="*/ f136 1 f77"/>
              <a:gd name="f161" fmla="*/ f119 1 f76"/>
              <a:gd name="f162" fmla="*/ f137 1 f77"/>
              <a:gd name="f163" fmla="*/ f120 1 f76"/>
              <a:gd name="f164" fmla="*/ f138 1 f77"/>
              <a:gd name="f165" fmla="*/ f121 1 f76"/>
              <a:gd name="f166" fmla="*/ f139 1 f77"/>
              <a:gd name="f167" fmla="*/ f122 1 f76"/>
              <a:gd name="f168" fmla="*/ f123 1 f76"/>
              <a:gd name="f169" fmla="*/ f140 1 f77"/>
              <a:gd name="f170" fmla="*/ f141 1 f76"/>
              <a:gd name="f171" fmla="*/ f142 1 f77"/>
              <a:gd name="f172" fmla="*/ f124 1 f76"/>
              <a:gd name="f173" fmla="*/ f143 1 f77"/>
              <a:gd name="f174" fmla="*/ f125 1 f76"/>
              <a:gd name="f175" fmla="*/ f126 1 f76"/>
              <a:gd name="f176" fmla="*/ f144 1 f77"/>
              <a:gd name="f177" fmla="*/ f145 1 f77"/>
              <a:gd name="f178" fmla="*/ f127 1 f76"/>
              <a:gd name="f179" fmla="*/ f128 1 f76"/>
              <a:gd name="f180" fmla="*/ f146 1 f77"/>
              <a:gd name="f181" fmla="*/ f129 1 f76"/>
              <a:gd name="f182" fmla="*/ f147 1 f77"/>
              <a:gd name="f183" fmla="*/ f130 1 f76"/>
              <a:gd name="f184" fmla="*/ f131 1 f76"/>
              <a:gd name="f185" fmla="*/ f148 1 f77"/>
              <a:gd name="f186" fmla="*/ f132 1 f76"/>
              <a:gd name="f187" fmla="*/ f133 1 f76"/>
              <a:gd name="f188" fmla="*/ f149 f67 1"/>
              <a:gd name="f189" fmla="*/ f150 f67 1"/>
              <a:gd name="f190" fmla="*/ f152 f68 1"/>
              <a:gd name="f191" fmla="*/ f151 f68 1"/>
              <a:gd name="f192" fmla="*/ f153 f67 1"/>
              <a:gd name="f193" fmla="*/ f154 f68 1"/>
              <a:gd name="f194" fmla="*/ f155 f67 1"/>
              <a:gd name="f195" fmla="*/ f156 f67 1"/>
              <a:gd name="f196" fmla="*/ f157 f68 1"/>
              <a:gd name="f197" fmla="*/ f158 f67 1"/>
              <a:gd name="f198" fmla="*/ f159 f67 1"/>
              <a:gd name="f199" fmla="*/ f160 f68 1"/>
              <a:gd name="f200" fmla="*/ f161 f67 1"/>
              <a:gd name="f201" fmla="*/ f162 f68 1"/>
              <a:gd name="f202" fmla="*/ f163 f67 1"/>
              <a:gd name="f203" fmla="*/ f164 f68 1"/>
              <a:gd name="f204" fmla="*/ f165 f67 1"/>
              <a:gd name="f205" fmla="*/ f166 f68 1"/>
              <a:gd name="f206" fmla="*/ f167 f67 1"/>
              <a:gd name="f207" fmla="*/ f168 f67 1"/>
              <a:gd name="f208" fmla="*/ f169 f68 1"/>
              <a:gd name="f209" fmla="*/ f170 f67 1"/>
              <a:gd name="f210" fmla="*/ f171 f68 1"/>
              <a:gd name="f211" fmla="*/ f172 f67 1"/>
              <a:gd name="f212" fmla="*/ f173 f68 1"/>
              <a:gd name="f213" fmla="*/ f174 f67 1"/>
              <a:gd name="f214" fmla="*/ f175 f67 1"/>
              <a:gd name="f215" fmla="*/ f176 f68 1"/>
              <a:gd name="f216" fmla="*/ f177 f68 1"/>
              <a:gd name="f217" fmla="*/ f178 f67 1"/>
              <a:gd name="f218" fmla="*/ f179 f67 1"/>
              <a:gd name="f219" fmla="*/ f180 f68 1"/>
              <a:gd name="f220" fmla="*/ f181 f67 1"/>
              <a:gd name="f221" fmla="*/ f182 f68 1"/>
              <a:gd name="f222" fmla="*/ f183 f67 1"/>
              <a:gd name="f223" fmla="*/ f184 f67 1"/>
              <a:gd name="f224" fmla="*/ f185 f68 1"/>
              <a:gd name="f225" fmla="*/ f186 f67 1"/>
              <a:gd name="f226" fmla="*/ f187 f6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13">
                <a:pos x="f192" y="f193"/>
              </a:cxn>
              <a:cxn ang="f113">
                <a:pos x="f194" y="f193"/>
              </a:cxn>
              <a:cxn ang="f113">
                <a:pos x="f195" y="f196"/>
              </a:cxn>
              <a:cxn ang="f113">
                <a:pos x="f197" y="f196"/>
              </a:cxn>
              <a:cxn ang="f113">
                <a:pos x="f192" y="f193"/>
              </a:cxn>
              <a:cxn ang="f113">
                <a:pos x="f198" y="f199"/>
              </a:cxn>
              <a:cxn ang="f113">
                <a:pos x="f200" y="f201"/>
              </a:cxn>
              <a:cxn ang="f113">
                <a:pos x="f202" y="f203"/>
              </a:cxn>
              <a:cxn ang="f113">
                <a:pos x="f204" y="f205"/>
              </a:cxn>
              <a:cxn ang="f113">
                <a:pos x="f206" y="f203"/>
              </a:cxn>
              <a:cxn ang="f113">
                <a:pos x="f207" y="f208"/>
              </a:cxn>
              <a:cxn ang="f113">
                <a:pos x="f209" y="f210"/>
              </a:cxn>
              <a:cxn ang="f113">
                <a:pos x="f211" y="f212"/>
              </a:cxn>
              <a:cxn ang="f113">
                <a:pos x="f213" y="f212"/>
              </a:cxn>
              <a:cxn ang="f113">
                <a:pos x="f214" y="f215"/>
              </a:cxn>
              <a:cxn ang="f113">
                <a:pos x="f213" y="f216"/>
              </a:cxn>
              <a:cxn ang="f113">
                <a:pos x="f217" y="f216"/>
              </a:cxn>
              <a:cxn ang="f113">
                <a:pos x="f218" y="f219"/>
              </a:cxn>
              <a:cxn ang="f113">
                <a:pos x="f220" y="f221"/>
              </a:cxn>
              <a:cxn ang="f113">
                <a:pos x="f222" y="f216"/>
              </a:cxn>
              <a:cxn ang="f113">
                <a:pos x="f197" y="f216"/>
              </a:cxn>
              <a:cxn ang="f113">
                <a:pos x="f223" y="f224"/>
              </a:cxn>
              <a:cxn ang="f113">
                <a:pos x="f225" y="f212"/>
              </a:cxn>
              <a:cxn ang="f113">
                <a:pos x="f226" y="f212"/>
              </a:cxn>
              <a:cxn ang="f113">
                <a:pos x="f198" y="f199"/>
              </a:cxn>
            </a:cxnLst>
            <a:rect l="f188" t="f191" r="f189" b="f190"/>
            <a:pathLst>
              <a:path w="1346449" h="3166775">
                <a:moveTo>
                  <a:pt x="f8" y="f9"/>
                </a:moveTo>
                <a:lnTo>
                  <a:pt x="f10" y="f9"/>
                </a:lnTo>
                <a:lnTo>
                  <a:pt x="f11" y="f7"/>
                </a:lnTo>
                <a:lnTo>
                  <a:pt x="f6" y="f7"/>
                </a:lnTo>
                <a:lnTo>
                  <a:pt x="f8" y="f9"/>
                </a:lnTo>
                <a:close/>
                <a:moveTo>
                  <a:pt x="f12" y="f5"/>
                </a:moveTo>
                <a:cubicBezTo>
                  <a:pt x="f12" y="f13"/>
                  <a:pt x="f14" y="f15"/>
                  <a:pt x="f14" y="f16"/>
                </a:cubicBezTo>
                <a:cubicBezTo>
                  <a:pt x="f17" y="f18"/>
                  <a:pt x="f19" y="f20"/>
                  <a:pt x="f19" y="f21"/>
                </a:cubicBezTo>
                <a:cubicBezTo>
                  <a:pt x="f19" y="f22"/>
                  <a:pt x="f23" y="f24"/>
                  <a:pt x="f25" y="f24"/>
                </a:cubicBezTo>
                <a:cubicBezTo>
                  <a:pt x="f26" y="f24"/>
                  <a:pt x="f27" y="f22"/>
                  <a:pt x="f27" y="f21"/>
                </a:cubicBezTo>
                <a:cubicBezTo>
                  <a:pt x="f27" y="f28"/>
                  <a:pt x="f29" y="f30"/>
                  <a:pt x="f31" y="f32"/>
                </a:cubicBezTo>
                <a:lnTo>
                  <a:pt x="f33" y="f34"/>
                </a:lnTo>
                <a:lnTo>
                  <a:pt x="f35" y="f36"/>
                </a:lnTo>
                <a:lnTo>
                  <a:pt x="f5" y="f36"/>
                </a:lnTo>
                <a:lnTo>
                  <a:pt x="f37" y="f38"/>
                </a:lnTo>
                <a:lnTo>
                  <a:pt x="f5" y="f39"/>
                </a:lnTo>
                <a:lnTo>
                  <a:pt x="f40" y="f39"/>
                </a:lnTo>
                <a:cubicBezTo>
                  <a:pt x="f41" y="f42"/>
                  <a:pt x="f43" y="f44"/>
                  <a:pt x="f45" y="f46"/>
                </a:cubicBezTo>
                <a:lnTo>
                  <a:pt x="f47" y="f48"/>
                </a:lnTo>
                <a:cubicBezTo>
                  <a:pt x="f49" y="f50"/>
                  <a:pt x="f51" y="f52"/>
                  <a:pt x="f53" y="f39"/>
                </a:cubicBezTo>
                <a:lnTo>
                  <a:pt x="f6" y="f39"/>
                </a:lnTo>
                <a:lnTo>
                  <a:pt x="f54" y="f55"/>
                </a:lnTo>
                <a:cubicBezTo>
                  <a:pt x="f56" y="f57"/>
                  <a:pt x="f58" y="f59"/>
                  <a:pt x="f60" y="f36"/>
                </a:cubicBezTo>
                <a:lnTo>
                  <a:pt x="f61" y="f36"/>
                </a:lnTo>
                <a:cubicBezTo>
                  <a:pt x="f62" y="f63"/>
                  <a:pt x="f64" y="f65"/>
                  <a:pt x="f12" y="f5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6" name="Rectangle 7">
            <a:extLst>
              <a:ext uri="{FF2B5EF4-FFF2-40B4-BE49-F238E27FC236}">
                <a16:creationId xmlns:a16="http://schemas.microsoft.com/office/drawing/2014/main" id="{177B4A53-6E14-D9FF-28C5-E7A1E77BBA02}"/>
              </a:ext>
            </a:extLst>
          </p:cNvPr>
          <p:cNvSpPr/>
          <p:nvPr/>
        </p:nvSpPr>
        <p:spPr>
          <a:xfrm rot="18900010">
            <a:off x="7189300" y="2740924"/>
            <a:ext cx="169246" cy="377052"/>
          </a:xfrm>
          <a:custGeom>
            <a:avLst/>
            <a:gdLst>
              <a:gd name="f0" fmla="val w"/>
              <a:gd name="f1" fmla="val h"/>
              <a:gd name="f2" fmla="val 0"/>
              <a:gd name="f3" fmla="val 154109"/>
              <a:gd name="f4" fmla="val 343323"/>
              <a:gd name="f5" fmla="val 102909"/>
              <a:gd name="f6" fmla="val 313772"/>
              <a:gd name="f7" fmla="val 328547"/>
              <a:gd name="f8" fmla="val 336708"/>
              <a:gd name="f9" fmla="val 96294"/>
              <a:gd name="f10" fmla="val 343322"/>
              <a:gd name="f11" fmla="val 88133"/>
              <a:gd name="f12" fmla="val 65975"/>
              <a:gd name="f13" fmla="val 57814"/>
              <a:gd name="f14" fmla="val 51199"/>
              <a:gd name="f15" fmla="val 323622"/>
              <a:gd name="f16" fmla="val 51200"/>
              <a:gd name="f17" fmla="val 318696"/>
              <a:gd name="f18" fmla="val 313771"/>
              <a:gd name="f19" fmla="val 123327"/>
              <a:gd name="f20" fmla="val 15459"/>
              <a:gd name="f21" fmla="val 141678"/>
              <a:gd name="f22" fmla="val 29245"/>
              <a:gd name="f23" fmla="val 152926"/>
              <a:gd name="f24" fmla="val 50497"/>
              <a:gd name="f25" fmla="val 154008"/>
              <a:gd name="f26" fmla="val 73425"/>
              <a:gd name="f27" fmla="val 155089"/>
              <a:gd name="f28" fmla="val 96353"/>
              <a:gd name="f29" fmla="val 145890"/>
              <a:gd name="f30" fmla="val 118568"/>
              <a:gd name="f31" fmla="val 128916"/>
              <a:gd name="f32" fmla="val 134021"/>
              <a:gd name="f33" fmla="val 119294"/>
              <a:gd name="f34" fmla="val 123450"/>
              <a:gd name="f35" fmla="val 133118"/>
              <a:gd name="f36" fmla="val 110865"/>
              <a:gd name="f37" fmla="val 140611"/>
              <a:gd name="f38" fmla="val 92772"/>
              <a:gd name="f39" fmla="val 139730"/>
              <a:gd name="f40" fmla="val 74098"/>
              <a:gd name="f41" fmla="val 138850"/>
              <a:gd name="f42" fmla="val 55424"/>
              <a:gd name="f43" fmla="val 129689"/>
              <a:gd name="f44" fmla="val 38115"/>
              <a:gd name="f45" fmla="val 114743"/>
              <a:gd name="f46" fmla="val 26887"/>
              <a:gd name="f47" fmla="val 136698"/>
              <a:gd name="f48" fmla="val 17411"/>
              <a:gd name="f49" fmla="val 103758"/>
              <a:gd name="f50" fmla="val -15529"/>
              <a:gd name="f51" fmla="val 50351"/>
              <a:gd name="f52" fmla="val 17412"/>
              <a:gd name="f53" fmla="val -15528"/>
              <a:gd name="f54" fmla="val 103757"/>
              <a:gd name="f55" fmla="val 136697"/>
              <a:gd name="f56" fmla="val 169637"/>
              <a:gd name="f57" fmla="val 196665"/>
              <a:gd name="f58" fmla="val 42556"/>
              <a:gd name="f59" fmla="val 111552"/>
              <a:gd name="f60" fmla="val 154108"/>
              <a:gd name="f61" fmla="val 139576"/>
              <a:gd name="f62" fmla="val 168641"/>
              <a:gd name="f63" fmla="val 121959"/>
              <a:gd name="f64" fmla="val 178211"/>
              <a:gd name="f65" fmla="val 102912"/>
              <a:gd name="f66" fmla="val 180994"/>
              <a:gd name="f67" fmla="val 308310"/>
              <a:gd name="f68" fmla="val 51197"/>
              <a:gd name="f69" fmla="val 32150"/>
              <a:gd name="f70" fmla="val 14534"/>
              <a:gd name="f71" fmla="val -42555"/>
              <a:gd name="f72" fmla="val -42556"/>
              <a:gd name="f73" fmla="val 111553"/>
              <a:gd name="f74" fmla="*/ f0 1 154109"/>
              <a:gd name="f75" fmla="*/ f1 1 343323"/>
              <a:gd name="f76" fmla="val f2"/>
              <a:gd name="f77" fmla="val f3"/>
              <a:gd name="f78" fmla="val f4"/>
              <a:gd name="f79" fmla="+- f78 0 f76"/>
              <a:gd name="f80" fmla="+- f77 0 f76"/>
              <a:gd name="f81" fmla="*/ f80 1 154109"/>
              <a:gd name="f82" fmla="*/ f79 1 343323"/>
              <a:gd name="f83" fmla="*/ f76 1 f81"/>
              <a:gd name="f84" fmla="*/ f77 1 f81"/>
              <a:gd name="f85" fmla="*/ f76 1 f82"/>
              <a:gd name="f86" fmla="*/ f78 1 f82"/>
              <a:gd name="f87" fmla="*/ f83 f74 1"/>
              <a:gd name="f88" fmla="*/ f84 f74 1"/>
              <a:gd name="f89" fmla="*/ f86 f75 1"/>
              <a:gd name="f90" fmla="*/ f85 f7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87" t="f90" r="f88" b="f89"/>
            <a:pathLst>
              <a:path w="154109" h="343323">
                <a:moveTo>
                  <a:pt x="f5" y="f6"/>
                </a:moveTo>
                <a:lnTo>
                  <a:pt x="f5" y="f7"/>
                </a:lnTo>
                <a:cubicBezTo>
                  <a:pt x="f5" y="f8"/>
                  <a:pt x="f9" y="f10"/>
                  <a:pt x="f11" y="f4"/>
                </a:cubicBezTo>
                <a:lnTo>
                  <a:pt x="f12" y="f10"/>
                </a:lnTo>
                <a:cubicBezTo>
                  <a:pt x="f13" y="f10"/>
                  <a:pt x="f14" y="f8"/>
                  <a:pt x="f14" y="f7"/>
                </a:cubicBezTo>
                <a:cubicBezTo>
                  <a:pt x="f14" y="f15"/>
                  <a:pt x="f16" y="f17"/>
                  <a:pt x="f16" y="f18"/>
                </a:cubicBezTo>
                <a:close/>
                <a:moveTo>
                  <a:pt x="f19" y="f20"/>
                </a:move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30"/>
                  <a:pt x="f31" y="f32"/>
                </a:cubicBezTo>
                <a:lnTo>
                  <a:pt x="f33" y="f34"/>
                </a:lnTo>
                <a:cubicBezTo>
                  <a:pt x="f35" y="f36"/>
                  <a:pt x="f37" y="f38"/>
                  <a:pt x="f39" y="f40"/>
                </a:cubicBezTo>
                <a:cubicBezTo>
                  <a:pt x="f41" y="f42"/>
                  <a:pt x="f43" y="f44"/>
                  <a:pt x="f45" y="f46"/>
                </a:cubicBezTo>
                <a:close/>
                <a:moveTo>
                  <a:pt x="f47" y="f48"/>
                </a:moveTo>
                <a:cubicBezTo>
                  <a:pt x="f49" y="f50"/>
                  <a:pt x="f51" y="f50"/>
                  <a:pt x="f52" y="f48"/>
                </a:cubicBezTo>
                <a:cubicBezTo>
                  <a:pt x="f53" y="f51"/>
                  <a:pt x="f53" y="f54"/>
                  <a:pt x="f52" y="f55"/>
                </a:cubicBezTo>
                <a:cubicBezTo>
                  <a:pt x="f51" y="f56"/>
                  <a:pt x="f49" y="f56"/>
                  <a:pt x="f47" y="f55"/>
                </a:cubicBezTo>
                <a:cubicBezTo>
                  <a:pt x="f56" y="f54"/>
                  <a:pt x="f56" y="f51"/>
                  <a:pt x="f47" y="f48"/>
                </a:cubicBezTo>
                <a:close/>
                <a:moveTo>
                  <a:pt x="f3" y="f2"/>
                </a:moveTo>
                <a:cubicBezTo>
                  <a:pt x="f57" y="f58"/>
                  <a:pt x="f57" y="f59"/>
                  <a:pt x="f3" y="f60"/>
                </a:cubicBezTo>
                <a:cubicBezTo>
                  <a:pt x="f61" y="f62"/>
                  <a:pt x="f63" y="f64"/>
                  <a:pt x="f65" y="f66"/>
                </a:cubicBezTo>
                <a:lnTo>
                  <a:pt x="f65" y="f67"/>
                </a:lnTo>
                <a:lnTo>
                  <a:pt x="f68" y="f67"/>
                </a:lnTo>
                <a:lnTo>
                  <a:pt x="f68" y="f66"/>
                </a:lnTo>
                <a:cubicBezTo>
                  <a:pt x="f69" y="f64"/>
                  <a:pt x="f70" y="f62"/>
                  <a:pt x="f2" y="f60"/>
                </a:cubicBezTo>
                <a:cubicBezTo>
                  <a:pt x="f71" y="f59"/>
                  <a:pt x="f71" y="f58"/>
                  <a:pt x="f2" y="f2"/>
                </a:cubicBezTo>
                <a:cubicBezTo>
                  <a:pt x="f58" y="f72"/>
                  <a:pt x="f73" y="f72"/>
                  <a:pt x="f3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7" name="Parallelogram 15">
            <a:extLst>
              <a:ext uri="{FF2B5EF4-FFF2-40B4-BE49-F238E27FC236}">
                <a16:creationId xmlns:a16="http://schemas.microsoft.com/office/drawing/2014/main" id="{2C923F48-B17B-3F9A-A079-B81617FAF6B7}"/>
              </a:ext>
            </a:extLst>
          </p:cNvPr>
          <p:cNvSpPr/>
          <p:nvPr/>
        </p:nvSpPr>
        <p:spPr>
          <a:xfrm flipH="1">
            <a:off x="3950272" y="3481431"/>
            <a:ext cx="348368" cy="348368"/>
          </a:xfrm>
          <a:custGeom>
            <a:avLst/>
            <a:gdLst>
              <a:gd name="f0" fmla="val w"/>
              <a:gd name="f1" fmla="val h"/>
              <a:gd name="f2" fmla="val 0"/>
              <a:gd name="f3" fmla="val 3242753"/>
              <a:gd name="f4" fmla="val 3227814"/>
              <a:gd name="f5" fmla="val 1621376"/>
              <a:gd name="f6" fmla="val 1043635"/>
              <a:gd name="f7" fmla="val 1557188"/>
              <a:gd name="f8" fmla="val 1505154"/>
              <a:gd name="f9" fmla="val 1095669"/>
              <a:gd name="f10" fmla="val 1159857"/>
              <a:gd name="f11" fmla="val 1625483"/>
              <a:gd name="f12" fmla="val 1033577"/>
              <a:gd name="f13" fmla="val 969389"/>
              <a:gd name="f14" fmla="val 917355"/>
              <a:gd name="f15" fmla="val 1677517"/>
              <a:gd name="f16" fmla="val 1741705"/>
              <a:gd name="f17" fmla="val 1805893"/>
              <a:gd name="f18" fmla="val 1857927"/>
              <a:gd name="f19" fmla="val 1614688"/>
              <a:gd name="f20" fmla="val 1619859"/>
              <a:gd name="f21" fmla="val 1856884"/>
              <a:gd name="f22" fmla="val 1620361"/>
              <a:gd name="f23" fmla="val 1857187"/>
              <a:gd name="f24" fmla="val 1620868"/>
              <a:gd name="f25" fmla="val 1857190"/>
              <a:gd name="f26" fmla="val 1685564"/>
              <a:gd name="f27" fmla="val 1737598"/>
              <a:gd name="f28" fmla="val 1805156"/>
              <a:gd name="f29" fmla="val 1740968"/>
              <a:gd name="f30" fmla="val 628818"/>
              <a:gd name="f31" fmla="val 2206882"/>
              <a:gd name="f32" fmla="val 2681529"/>
              <a:gd name="f33" fmla="val 1103464"/>
              <a:gd name="f34" fmla="val 1688970"/>
              <a:gd name="f35" fmla="val 2274476"/>
              <a:gd name="f36" fmla="val 2749122"/>
              <a:gd name="f37" fmla="val 1035870"/>
              <a:gd name="f38" fmla="val 561223"/>
              <a:gd name="f39" fmla="val 424596"/>
              <a:gd name="f40" fmla="val 923081"/>
              <a:gd name="f41" fmla="val 357001"/>
              <a:gd name="f42" fmla="val 990676"/>
              <a:gd name="f43" fmla="val 2128645"/>
              <a:gd name="f44" fmla="val 581423"/>
              <a:gd name="f45" fmla="val 2515905"/>
              <a:gd name="f46" fmla="val 922189"/>
              <a:gd name="f47" fmla="val 2742109"/>
              <a:gd name="f48" fmla="val 652992"/>
              <a:gd name="f49" fmla="val 911997"/>
              <a:gd name="f50" fmla="val 1121304"/>
              <a:gd name="f51" fmla="val 2850168"/>
              <a:gd name="f52" fmla="val 1274563"/>
              <a:gd name="f53" fmla="val 2916691"/>
              <a:gd name="f54" fmla="val 1443689"/>
              <a:gd name="f55" fmla="val 2953344"/>
              <a:gd name="f56" fmla="val 1799063"/>
              <a:gd name="f57" fmla="val 1968189"/>
              <a:gd name="f58" fmla="val 2121449"/>
              <a:gd name="f59" fmla="val 2330755"/>
              <a:gd name="f60" fmla="val 2589760"/>
              <a:gd name="f61" fmla="val 2320563"/>
              <a:gd name="f62" fmla="val 2661329"/>
              <a:gd name="f63" fmla="val 2885751"/>
              <a:gd name="f64" fmla="val 2319671"/>
              <a:gd name="f65" fmla="val 2599800"/>
              <a:gd name="f66" fmla="val 123238"/>
              <a:gd name="f67" fmla="val 2434609"/>
              <a:gd name="f68" fmla="val 120698"/>
              <a:gd name="f69" fmla="val 2268460"/>
              <a:gd name="f70" fmla="val 180476"/>
              <a:gd name="f71" fmla="val 2139563"/>
              <a:gd name="f72" fmla="val 303161"/>
              <a:gd name="f73" fmla="val 3057258"/>
              <a:gd name="f74" fmla="val 1232053"/>
              <a:gd name="f75" fmla="val 3305736"/>
              <a:gd name="f76" fmla="val 977255"/>
              <a:gd name="f77" fmla="val 3304415"/>
              <a:gd name="f78" fmla="val 570405"/>
              <a:gd name="f79" fmla="val 3054287"/>
              <a:gd name="f80" fmla="val 317226"/>
              <a:gd name="f81" fmla="val 2929224"/>
              <a:gd name="f82" fmla="val 190636"/>
              <a:gd name="f83" fmla="val 2764991"/>
              <a:gd name="f84" fmla="val 125778"/>
              <a:gd name="f85" fmla="val 642953"/>
              <a:gd name="f86" fmla="val 477762"/>
              <a:gd name="f87" fmla="val 313529"/>
              <a:gd name="f88" fmla="val 188466"/>
              <a:gd name="f89" fmla="val -61662"/>
              <a:gd name="f90" fmla="val -62983"/>
              <a:gd name="f91" fmla="val 185495"/>
              <a:gd name="f92" fmla="val 1103190"/>
              <a:gd name="f93" fmla="val 974294"/>
              <a:gd name="f94" fmla="val 808144"/>
              <a:gd name="f95" fmla="val 1722692"/>
              <a:gd name="f96" fmla="val 1520061"/>
              <a:gd name="f97" fmla="val 1440152"/>
              <a:gd name="f98" fmla="val 1375373"/>
              <a:gd name="f99" fmla="val 64779"/>
              <a:gd name="f100" fmla="val 144688"/>
              <a:gd name="f101" fmla="val 289376"/>
              <a:gd name="f102" fmla="val 1867380"/>
              <a:gd name="f103" fmla="val 1802601"/>
              <a:gd name="f104" fmla="*/ f0 1 3242753"/>
              <a:gd name="f105" fmla="*/ f1 1 3227814"/>
              <a:gd name="f106" fmla="val f2"/>
              <a:gd name="f107" fmla="val f3"/>
              <a:gd name="f108" fmla="val f4"/>
              <a:gd name="f109" fmla="+- f108 0 f106"/>
              <a:gd name="f110" fmla="+- f107 0 f106"/>
              <a:gd name="f111" fmla="*/ f110 1 3242753"/>
              <a:gd name="f112" fmla="*/ f109 1 3227814"/>
              <a:gd name="f113" fmla="*/ f106 1 f111"/>
              <a:gd name="f114" fmla="*/ f107 1 f111"/>
              <a:gd name="f115" fmla="*/ f106 1 f112"/>
              <a:gd name="f116" fmla="*/ f108 1 f112"/>
              <a:gd name="f117" fmla="*/ f113 f104 1"/>
              <a:gd name="f118" fmla="*/ f114 f104 1"/>
              <a:gd name="f119" fmla="*/ f116 f105 1"/>
              <a:gd name="f120" fmla="*/ f115 f10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17" t="f120" r="f118" b="f119"/>
            <a:pathLst>
              <a:path w="3242753" h="3227814">
                <a:moveTo>
                  <a:pt x="f5" y="f6"/>
                </a:moveTo>
                <a:cubicBezTo>
                  <a:pt x="f7" y="f6"/>
                  <a:pt x="f8" y="f9"/>
                  <a:pt x="f8" y="f10"/>
                </a:cubicBezTo>
                <a:lnTo>
                  <a:pt x="f8" y="f11"/>
                </a:lnTo>
                <a:lnTo>
                  <a:pt x="f12" y="f11"/>
                </a:lnTo>
                <a:cubicBezTo>
                  <a:pt x="f13" y="f11"/>
                  <a:pt x="f14" y="f15"/>
                  <a:pt x="f14" y="f16"/>
                </a:cubicBezTo>
                <a:cubicBezTo>
                  <a:pt x="f14" y="f17"/>
                  <a:pt x="f13" y="f18"/>
                  <a:pt x="f12" y="f18"/>
                </a:cubicBezTo>
                <a:lnTo>
                  <a:pt x="f19" y="f18"/>
                </a:lnTo>
                <a:lnTo>
                  <a:pt x="f20" y="f21"/>
                </a:lnTo>
                <a:cubicBezTo>
                  <a:pt x="f22" y="f23"/>
                  <a:pt x="f24" y="f25"/>
                  <a:pt x="f5" y="f25"/>
                </a:cubicBezTo>
                <a:cubicBezTo>
                  <a:pt x="f26" y="f25"/>
                  <a:pt x="f27" y="f28"/>
                  <a:pt x="f27" y="f29"/>
                </a:cubicBezTo>
                <a:lnTo>
                  <a:pt x="f27" y="f10"/>
                </a:lnTo>
                <a:cubicBezTo>
                  <a:pt x="f27" y="f9"/>
                  <a:pt x="f26" y="f6"/>
                  <a:pt x="f5" y="f6"/>
                </a:cubicBezTo>
                <a:close/>
                <a:moveTo>
                  <a:pt x="f5" y="f30"/>
                </a:moveTo>
                <a:cubicBezTo>
                  <a:pt x="f31" y="f30"/>
                  <a:pt x="f32" y="f33"/>
                  <a:pt x="f32" y="f34"/>
                </a:cubicBezTo>
                <a:cubicBezTo>
                  <a:pt x="f32" y="f35"/>
                  <a:pt x="f31" y="f36"/>
                  <a:pt x="f5" y="f36"/>
                </a:cubicBezTo>
                <a:cubicBezTo>
                  <a:pt x="f37" y="f36"/>
                  <a:pt x="f38" y="f35"/>
                  <a:pt x="f38" y="f34"/>
                </a:cubicBezTo>
                <a:cubicBezTo>
                  <a:pt x="f38" y="f33"/>
                  <a:pt x="f37" y="f30"/>
                  <a:pt x="f5" y="f30"/>
                </a:cubicBezTo>
                <a:close/>
                <a:moveTo>
                  <a:pt x="f5" y="f39"/>
                </a:moveTo>
                <a:cubicBezTo>
                  <a:pt x="f40" y="f39"/>
                  <a:pt x="f41" y="f42"/>
                  <a:pt x="f41" y="f34"/>
                </a:cubicBezTo>
                <a:cubicBezTo>
                  <a:pt x="f41" y="f43"/>
                  <a:pt x="f44" y="f45"/>
                  <a:pt x="f46" y="f47"/>
                </a:cubicBezTo>
                <a:lnTo>
                  <a:pt x="f48" y="f4"/>
                </a:lnTo>
                <a:lnTo>
                  <a:pt x="f49" y="f4"/>
                </a:lnTo>
                <a:lnTo>
                  <a:pt x="f50" y="f51"/>
                </a:lnTo>
                <a:cubicBezTo>
                  <a:pt x="f52" y="f53"/>
                  <a:pt x="f54" y="f55"/>
                  <a:pt x="f5" y="f55"/>
                </a:cubicBezTo>
                <a:cubicBezTo>
                  <a:pt x="f56" y="f55"/>
                  <a:pt x="f57" y="f53"/>
                  <a:pt x="f58" y="f51"/>
                </a:cubicBezTo>
                <a:lnTo>
                  <a:pt x="f59" y="f4"/>
                </a:lnTo>
                <a:lnTo>
                  <a:pt x="f60" y="f4"/>
                </a:lnTo>
                <a:lnTo>
                  <a:pt x="f61" y="f47"/>
                </a:lnTo>
                <a:cubicBezTo>
                  <a:pt x="f62" y="f45"/>
                  <a:pt x="f63" y="f43"/>
                  <a:pt x="f63" y="f34"/>
                </a:cubicBezTo>
                <a:cubicBezTo>
                  <a:pt x="f63" y="f42"/>
                  <a:pt x="f64" y="f39"/>
                  <a:pt x="f5" y="f39"/>
                </a:cubicBezTo>
                <a:close/>
                <a:moveTo>
                  <a:pt x="f65" y="f66"/>
                </a:moveTo>
                <a:cubicBezTo>
                  <a:pt x="f67" y="f68"/>
                  <a:pt x="f69" y="f70"/>
                  <a:pt x="f71" y="f72"/>
                </a:cubicBezTo>
                <a:lnTo>
                  <a:pt x="f73" y="f74"/>
                </a:lnTo>
                <a:cubicBezTo>
                  <a:pt x="f75" y="f76"/>
                  <a:pt x="f77" y="f78"/>
                  <a:pt x="f79" y="f80"/>
                </a:cubicBezTo>
                <a:cubicBezTo>
                  <a:pt x="f81" y="f82"/>
                  <a:pt x="f83" y="f84"/>
                  <a:pt x="f65" y="f66"/>
                </a:cubicBezTo>
                <a:close/>
                <a:moveTo>
                  <a:pt x="f85" y="f66"/>
                </a:moveTo>
                <a:cubicBezTo>
                  <a:pt x="f86" y="f84"/>
                  <a:pt x="f87" y="f82"/>
                  <a:pt x="f88" y="f80"/>
                </a:cubicBezTo>
                <a:cubicBezTo>
                  <a:pt x="f89" y="f78"/>
                  <a:pt x="f90" y="f76"/>
                  <a:pt x="f91" y="f74"/>
                </a:cubicBezTo>
                <a:lnTo>
                  <a:pt x="f92" y="f72"/>
                </a:lnTo>
                <a:cubicBezTo>
                  <a:pt x="f93" y="f70"/>
                  <a:pt x="f94" y="f68"/>
                  <a:pt x="f85" y="f66"/>
                </a:cubicBezTo>
                <a:close/>
                <a:moveTo>
                  <a:pt x="f95" y="f2"/>
                </a:moveTo>
                <a:lnTo>
                  <a:pt x="f96" y="f2"/>
                </a:lnTo>
                <a:cubicBezTo>
                  <a:pt x="f97" y="f2"/>
                  <a:pt x="f98" y="f99"/>
                  <a:pt x="f98" y="f100"/>
                </a:cubicBezTo>
                <a:lnTo>
                  <a:pt x="f98" y="f101"/>
                </a:lnTo>
                <a:lnTo>
                  <a:pt x="f102" y="f101"/>
                </a:lnTo>
                <a:lnTo>
                  <a:pt x="f102" y="f100"/>
                </a:lnTo>
                <a:cubicBezTo>
                  <a:pt x="f102" y="f99"/>
                  <a:pt x="f103" y="f2"/>
                  <a:pt x="f9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8" name="Freeform 19">
            <a:extLst>
              <a:ext uri="{FF2B5EF4-FFF2-40B4-BE49-F238E27FC236}">
                <a16:creationId xmlns:a16="http://schemas.microsoft.com/office/drawing/2014/main" id="{AB1016CD-E359-BBBB-FE67-BC99271D7764}"/>
              </a:ext>
            </a:extLst>
          </p:cNvPr>
          <p:cNvSpPr/>
          <p:nvPr/>
        </p:nvSpPr>
        <p:spPr>
          <a:xfrm>
            <a:off x="5809055" y="2731879"/>
            <a:ext cx="345588" cy="340037"/>
          </a:xfrm>
          <a:custGeom>
            <a:avLst/>
            <a:gdLst>
              <a:gd name="f0" fmla="val w"/>
              <a:gd name="f1" fmla="val h"/>
              <a:gd name="f2" fmla="val 0"/>
              <a:gd name="f3" fmla="val 3214097"/>
              <a:gd name="f4" fmla="val 3162551"/>
              <a:gd name="f5" fmla="val 1014592"/>
              <a:gd name="f6" fmla="val 2306036"/>
              <a:gd name="f7" fmla="val 854868"/>
              <a:gd name="f8" fmla="val 725386"/>
              <a:gd name="f9" fmla="val 2435518"/>
              <a:gd name="f10" fmla="val 2595242"/>
              <a:gd name="f11" fmla="val 2754966"/>
              <a:gd name="f12" fmla="val 2884448"/>
              <a:gd name="f13" fmla="val 1174316"/>
              <a:gd name="f14" fmla="val 1303798"/>
              <a:gd name="f15" fmla="val 481275"/>
              <a:gd name="f16" fmla="val 1691816"/>
              <a:gd name="f17" fmla="val 321551"/>
              <a:gd name="f18" fmla="val 192069"/>
              <a:gd name="f19" fmla="val 1821298"/>
              <a:gd name="f20" fmla="val 1981022"/>
              <a:gd name="f21" fmla="val 2140746"/>
              <a:gd name="f22" fmla="val 2270228"/>
              <a:gd name="f23" fmla="val 640999"/>
              <a:gd name="f24" fmla="val 770481"/>
              <a:gd name="f25" fmla="val 2764751"/>
              <a:gd name="f26" fmla="val 1113404"/>
              <a:gd name="f27" fmla="val 2605027"/>
              <a:gd name="f28" fmla="val 2475545"/>
              <a:gd name="f29" fmla="val 1242886"/>
              <a:gd name="f30" fmla="val 1402610"/>
              <a:gd name="f31" fmla="val 1562334"/>
              <a:gd name="f32" fmla="val 2924475"/>
              <a:gd name="f33" fmla="val 3053957"/>
              <a:gd name="f34" fmla="val 532503"/>
              <a:gd name="f35" fmla="val 881964"/>
              <a:gd name="f36" fmla="val 372779"/>
              <a:gd name="f37" fmla="val 243297"/>
              <a:gd name="f38" fmla="val 1011446"/>
              <a:gd name="f39" fmla="val 1171170"/>
              <a:gd name="f40" fmla="val 1330894"/>
              <a:gd name="f41" fmla="val 1460376"/>
              <a:gd name="f42" fmla="val 692227"/>
              <a:gd name="f43" fmla="val 821709"/>
              <a:gd name="f44" fmla="val 1162143"/>
              <a:gd name="f45" fmla="val 321316"/>
              <a:gd name="f46" fmla="val 1002419"/>
              <a:gd name="f47" fmla="val 872937"/>
              <a:gd name="f48" fmla="val 450798"/>
              <a:gd name="f49" fmla="val 610522"/>
              <a:gd name="f50" fmla="val 770246"/>
              <a:gd name="f51" fmla="val 899728"/>
              <a:gd name="f52" fmla="val 1321867"/>
              <a:gd name="f53" fmla="val 1451349"/>
              <a:gd name="f54" fmla="val 1963447"/>
              <a:gd name="f55" fmla="val 177300"/>
              <a:gd name="f56" fmla="val 1803723"/>
              <a:gd name="f57" fmla="val 1674241"/>
              <a:gd name="f58" fmla="val 306782"/>
              <a:gd name="f59" fmla="val 466506"/>
              <a:gd name="f60" fmla="val 626230"/>
              <a:gd name="f61" fmla="val 755712"/>
              <a:gd name="f62" fmla="val 2123171"/>
              <a:gd name="f63" fmla="val 2252653"/>
              <a:gd name="f64" fmla="val 1752672"/>
              <a:gd name="f65" fmla="val 312"/>
              <a:gd name="f66" fmla="val 1817888"/>
              <a:gd name="f67" fmla="val -690"/>
              <a:gd name="f68" fmla="val 1885249"/>
              <a:gd name="f69" fmla="val 703"/>
              <a:gd name="f70" fmla="val 1954799"/>
              <a:gd name="f71" fmla="val 4657"/>
              <a:gd name="f72" fmla="val 2504015"/>
              <a:gd name="f73" fmla="val 53541"/>
              <a:gd name="f74" fmla="val 2975590"/>
              <a:gd name="f75" fmla="val 412975"/>
              <a:gd name="f76" fmla="val 3145244"/>
              <a:gd name="f77" fmla="val 944937"/>
              <a:gd name="f78" fmla="val 3412664"/>
              <a:gd name="f79" fmla="val 2126757"/>
              <a:gd name="f80" fmla="val 2837568"/>
              <a:gd name="f81" fmla="val 2017487"/>
              <a:gd name="f82" fmla="val 2506889"/>
              <a:gd name="f83" fmla="val 1867964"/>
              <a:gd name="f84" fmla="val 1580987"/>
              <a:gd name="f85" fmla="val 1673869"/>
              <a:gd name="f86" fmla="val 2725425"/>
              <a:gd name="f87" fmla="val 3197869"/>
              <a:gd name="f88" fmla="val 1014520"/>
              <a:gd name="f89" fmla="val 3161925"/>
              <a:gd name="f90" fmla="val -14898"/>
              <a:gd name="f91" fmla="val 3061283"/>
              <a:gd name="f92" fmla="val -138545"/>
              <a:gd name="f93" fmla="val 1873713"/>
              <a:gd name="f94" fmla="val 108747"/>
              <a:gd name="f95" fmla="val 1100212"/>
              <a:gd name="f96" fmla="val 278579"/>
              <a:gd name="f97" fmla="val 569148"/>
              <a:gd name="f98" fmla="val 774429"/>
              <a:gd name="f99" fmla="val 15339"/>
              <a:gd name="f100" fmla="*/ f0 1 3214097"/>
              <a:gd name="f101" fmla="*/ f1 1 3162551"/>
              <a:gd name="f102" fmla="val f2"/>
              <a:gd name="f103" fmla="val f3"/>
              <a:gd name="f104" fmla="val f4"/>
              <a:gd name="f105" fmla="+- f104 0 f102"/>
              <a:gd name="f106" fmla="+- f103 0 f102"/>
              <a:gd name="f107" fmla="*/ f106 1 3214097"/>
              <a:gd name="f108" fmla="*/ f105 1 3162551"/>
              <a:gd name="f109" fmla="*/ f102 1 f107"/>
              <a:gd name="f110" fmla="*/ f103 1 f107"/>
              <a:gd name="f111" fmla="*/ f102 1 f108"/>
              <a:gd name="f112" fmla="*/ f104 1 f108"/>
              <a:gd name="f113" fmla="*/ f109 f100 1"/>
              <a:gd name="f114" fmla="*/ f110 f100 1"/>
              <a:gd name="f115" fmla="*/ f112 f101 1"/>
              <a:gd name="f116" fmla="*/ f111 f10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13" t="f116" r="f114" b="f115"/>
            <a:pathLst>
              <a:path w="3214097" h="3162551">
                <a:moveTo>
                  <a:pt x="f5" y="f6"/>
                </a:moveTo>
                <a:cubicBezTo>
                  <a:pt x="f7" y="f6"/>
                  <a:pt x="f8" y="f9"/>
                  <a:pt x="f8" y="f10"/>
                </a:cubicBezTo>
                <a:cubicBezTo>
                  <a:pt x="f8" y="f11"/>
                  <a:pt x="f7" y="f12"/>
                  <a:pt x="f5" y="f12"/>
                </a:cubicBezTo>
                <a:cubicBezTo>
                  <a:pt x="f13" y="f12"/>
                  <a:pt x="f14" y="f11"/>
                  <a:pt x="f14" y="f10"/>
                </a:cubicBezTo>
                <a:cubicBezTo>
                  <a:pt x="f14" y="f9"/>
                  <a:pt x="f13" y="f6"/>
                  <a:pt x="f5" y="f6"/>
                </a:cubicBezTo>
                <a:close/>
                <a:moveTo>
                  <a:pt x="f15" y="f16"/>
                </a:moveTo>
                <a:cubicBezTo>
                  <a:pt x="f17" y="f16"/>
                  <a:pt x="f18" y="f19"/>
                  <a:pt x="f18" y="f20"/>
                </a:cubicBezTo>
                <a:cubicBezTo>
                  <a:pt x="f18" y="f21"/>
                  <a:pt x="f17" y="f22"/>
                  <a:pt x="f15" y="f22"/>
                </a:cubicBezTo>
                <a:cubicBezTo>
                  <a:pt x="f23" y="f22"/>
                  <a:pt x="f24" y="f21"/>
                  <a:pt x="f24" y="f20"/>
                </a:cubicBezTo>
                <a:cubicBezTo>
                  <a:pt x="f24" y="f19"/>
                  <a:pt x="f23" y="f16"/>
                  <a:pt x="f15" y="f16"/>
                </a:cubicBezTo>
                <a:close/>
                <a:moveTo>
                  <a:pt x="f25" y="f26"/>
                </a:moveTo>
                <a:cubicBezTo>
                  <a:pt x="f27" y="f26"/>
                  <a:pt x="f28" y="f29"/>
                  <a:pt x="f28" y="f30"/>
                </a:cubicBezTo>
                <a:cubicBezTo>
                  <a:pt x="f28" y="f31"/>
                  <a:pt x="f27" y="f16"/>
                  <a:pt x="f25" y="f16"/>
                </a:cubicBezTo>
                <a:cubicBezTo>
                  <a:pt x="f32" y="f16"/>
                  <a:pt x="f33" y="f31"/>
                  <a:pt x="f33" y="f30"/>
                </a:cubicBezTo>
                <a:cubicBezTo>
                  <a:pt x="f33" y="f29"/>
                  <a:pt x="f32" y="f26"/>
                  <a:pt x="f25" y="f26"/>
                </a:cubicBezTo>
                <a:close/>
                <a:moveTo>
                  <a:pt x="f34" y="f35"/>
                </a:moveTo>
                <a:cubicBezTo>
                  <a:pt x="f36" y="f35"/>
                  <a:pt x="f37" y="f38"/>
                  <a:pt x="f37" y="f39"/>
                </a:cubicBezTo>
                <a:cubicBezTo>
                  <a:pt x="f37" y="f40"/>
                  <a:pt x="f36" y="f41"/>
                  <a:pt x="f34" y="f41"/>
                </a:cubicBezTo>
                <a:cubicBezTo>
                  <a:pt x="f42" y="f41"/>
                  <a:pt x="f43" y="f40"/>
                  <a:pt x="f43" y="f39"/>
                </a:cubicBezTo>
                <a:cubicBezTo>
                  <a:pt x="f43" y="f38"/>
                  <a:pt x="f42" y="f35"/>
                  <a:pt x="f34" y="f35"/>
                </a:cubicBezTo>
                <a:close/>
                <a:moveTo>
                  <a:pt x="f44" y="f45"/>
                </a:moveTo>
                <a:cubicBezTo>
                  <a:pt x="f46" y="f45"/>
                  <a:pt x="f47" y="f48"/>
                  <a:pt x="f47" y="f49"/>
                </a:cubicBezTo>
                <a:cubicBezTo>
                  <a:pt x="f47" y="f50"/>
                  <a:pt x="f46" y="f51"/>
                  <a:pt x="f44" y="f51"/>
                </a:cubicBezTo>
                <a:cubicBezTo>
                  <a:pt x="f52" y="f51"/>
                  <a:pt x="f53" y="f50"/>
                  <a:pt x="f53" y="f49"/>
                </a:cubicBezTo>
                <a:cubicBezTo>
                  <a:pt x="f53" y="f48"/>
                  <a:pt x="f52" y="f45"/>
                  <a:pt x="f44" y="f45"/>
                </a:cubicBezTo>
                <a:close/>
                <a:moveTo>
                  <a:pt x="f54" y="f55"/>
                </a:moveTo>
                <a:cubicBezTo>
                  <a:pt x="f56" y="f55"/>
                  <a:pt x="f57" y="f58"/>
                  <a:pt x="f57" y="f59"/>
                </a:cubicBezTo>
                <a:cubicBezTo>
                  <a:pt x="f57" y="f60"/>
                  <a:pt x="f56" y="f61"/>
                  <a:pt x="f54" y="f61"/>
                </a:cubicBezTo>
                <a:cubicBezTo>
                  <a:pt x="f62" y="f61"/>
                  <a:pt x="f63" y="f60"/>
                  <a:pt x="f63" y="f59"/>
                </a:cubicBezTo>
                <a:cubicBezTo>
                  <a:pt x="f63" y="f58"/>
                  <a:pt x="f62" y="f55"/>
                  <a:pt x="f54" y="f55"/>
                </a:cubicBezTo>
                <a:close/>
                <a:moveTo>
                  <a:pt x="f64" y="f65"/>
                </a:moveTo>
                <a:cubicBezTo>
                  <a:pt x="f66" y="f67"/>
                  <a:pt x="f68" y="f69"/>
                  <a:pt x="f70" y="f71"/>
                </a:cubicBezTo>
                <a:cubicBezTo>
                  <a:pt x="f72" y="f73"/>
                  <a:pt x="f74" y="f75"/>
                  <a:pt x="f76" y="f77"/>
                </a:cubicBezTo>
                <a:cubicBezTo>
                  <a:pt x="f78" y="f79"/>
                  <a:pt x="f80" y="f81"/>
                  <a:pt x="f82" y="f83"/>
                </a:cubicBezTo>
                <a:cubicBezTo>
                  <a:pt x="f84" y="f85"/>
                  <a:pt x="f86" y="f87"/>
                  <a:pt x="f88" y="f89"/>
                </a:cubicBezTo>
                <a:cubicBezTo>
                  <a:pt x="f90" y="f91"/>
                  <a:pt x="f92" y="f93"/>
                  <a:pt x="f94" y="f95"/>
                </a:cubicBezTo>
                <a:cubicBezTo>
                  <a:pt x="f96" y="f97"/>
                  <a:pt x="f98" y="f99"/>
                  <a:pt x="f64" y="f65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9" name="Rectangle 30">
            <a:extLst>
              <a:ext uri="{FF2B5EF4-FFF2-40B4-BE49-F238E27FC236}">
                <a16:creationId xmlns:a16="http://schemas.microsoft.com/office/drawing/2014/main" id="{5B1D475A-A3BA-8667-B021-FEFF1A17F66B}"/>
              </a:ext>
            </a:extLst>
          </p:cNvPr>
          <p:cNvSpPr/>
          <p:nvPr/>
        </p:nvSpPr>
        <p:spPr>
          <a:xfrm>
            <a:off x="8297777" y="2700424"/>
            <a:ext cx="348368" cy="347353"/>
          </a:xfrm>
          <a:custGeom>
            <a:avLst/>
            <a:gdLst>
              <a:gd name="f0" fmla="val w"/>
              <a:gd name="f1" fmla="val h"/>
              <a:gd name="f2" fmla="val 0"/>
              <a:gd name="f3" fmla="val 3240000"/>
              <a:gd name="f4" fmla="val 3230531"/>
              <a:gd name="f5" fmla="val 720000"/>
              <a:gd name="f6" fmla="val 2697973"/>
              <a:gd name="f7" fmla="val 680235"/>
              <a:gd name="f8" fmla="val 648000"/>
              <a:gd name="f9" fmla="val 2730208"/>
              <a:gd name="f10" fmla="val 2769973"/>
              <a:gd name="f11" fmla="val 2809738"/>
              <a:gd name="f12" fmla="val 2841973"/>
              <a:gd name="f13" fmla="val 2520000"/>
              <a:gd name="f14" fmla="val 2559765"/>
              <a:gd name="f15" fmla="val 2592000"/>
              <a:gd name="f16" fmla="val 2366733"/>
              <a:gd name="f17" fmla="val 2398968"/>
              <a:gd name="f18" fmla="val 2438733"/>
              <a:gd name="f19" fmla="val 2478498"/>
              <a:gd name="f20" fmla="val 2510733"/>
              <a:gd name="f21" fmla="val 2035493"/>
              <a:gd name="f22" fmla="val 2067728"/>
              <a:gd name="f23" fmla="val 2107493"/>
              <a:gd name="f24" fmla="val 2147258"/>
              <a:gd name="f25" fmla="val 2179493"/>
              <a:gd name="f26" fmla="val 1704253"/>
              <a:gd name="f27" fmla="val 1736488"/>
              <a:gd name="f28" fmla="val 1776253"/>
              <a:gd name="f29" fmla="val 1816018"/>
              <a:gd name="f30" fmla="val 1848253"/>
              <a:gd name="f31" fmla="val 1373013"/>
              <a:gd name="f32" fmla="val 1405248"/>
              <a:gd name="f33" fmla="val 1445013"/>
              <a:gd name="f34" fmla="val 1484778"/>
              <a:gd name="f35" fmla="val 1517013"/>
              <a:gd name="f36" fmla="val 1041773"/>
              <a:gd name="f37" fmla="val 1074008"/>
              <a:gd name="f38" fmla="val 1113773"/>
              <a:gd name="f39" fmla="val 1153538"/>
              <a:gd name="f40" fmla="val 1185773"/>
              <a:gd name="f41" fmla="val 305988"/>
              <a:gd name="f42" fmla="val 181957"/>
              <a:gd name="f43" fmla="val 470032"/>
              <a:gd name="f44" fmla="val 599267"/>
              <a:gd name="f45" fmla="val 286722"/>
              <a:gd name="f46" fmla="val 704032"/>
              <a:gd name="f47" fmla="val 415957"/>
              <a:gd name="f48" fmla="val 545192"/>
              <a:gd name="f49" fmla="val 649957"/>
              <a:gd name="f50" fmla="val 802357"/>
              <a:gd name="f51" fmla="val 470031"/>
              <a:gd name="f52" fmla="val 599266"/>
              <a:gd name="f53" fmla="val 907122"/>
              <a:gd name="f54" fmla="val 704031"/>
              <a:gd name="f55" fmla="val 1036357"/>
              <a:gd name="f56" fmla="val 1165592"/>
              <a:gd name="f57" fmla="val 1270357"/>
              <a:gd name="f58" fmla="val 1422757"/>
              <a:gd name="f59" fmla="val 470030"/>
              <a:gd name="f60" fmla="val 599265"/>
              <a:gd name="f61" fmla="val 1527522"/>
              <a:gd name="f62" fmla="val 704030"/>
              <a:gd name="f63" fmla="val 1656757"/>
              <a:gd name="f64" fmla="val 1785992"/>
              <a:gd name="f65" fmla="val 1890757"/>
              <a:gd name="f66" fmla="val 2043157"/>
              <a:gd name="f67" fmla="val 470029"/>
              <a:gd name="f68" fmla="val 599264"/>
              <a:gd name="f69" fmla="val 2147922"/>
              <a:gd name="f70" fmla="val 704029"/>
              <a:gd name="f71" fmla="val 2277157"/>
              <a:gd name="f72" fmla="val 2406392"/>
              <a:gd name="f73" fmla="val 2511157"/>
              <a:gd name="f74" fmla="val 2663557"/>
              <a:gd name="f75" fmla="val 470028"/>
              <a:gd name="f76" fmla="val 599263"/>
              <a:gd name="f77" fmla="val 2768322"/>
              <a:gd name="f78" fmla="val 704028"/>
              <a:gd name="f79" fmla="val 2897557"/>
              <a:gd name="f80" fmla="val 3026792"/>
              <a:gd name="f81" fmla="val 3131557"/>
              <a:gd name="f82" fmla="val 4"/>
              <a:gd name="f83" fmla="val 485545"/>
              <a:gd name="f84" fmla="val 541957"/>
              <a:gd name="f85" fmla="val 56416"/>
              <a:gd name="f86" fmla="val 126004"/>
              <a:gd name="f87" fmla="val 485972"/>
              <a:gd name="f88" fmla="val 555560"/>
              <a:gd name="f89" fmla="val 611972"/>
              <a:gd name="f90" fmla="val 346369"/>
              <a:gd name="f91" fmla="val 289957"/>
              <a:gd name="f92" fmla="val 3"/>
              <a:gd name="f93" fmla="val 1105945"/>
              <a:gd name="f94" fmla="val 1162357"/>
              <a:gd name="f95" fmla="val 56415"/>
              <a:gd name="f96" fmla="val 126003"/>
              <a:gd name="f97" fmla="val 485971"/>
              <a:gd name="f98" fmla="val 555559"/>
              <a:gd name="f99" fmla="val 611971"/>
              <a:gd name="f100" fmla="val 966769"/>
              <a:gd name="f101" fmla="val 910357"/>
              <a:gd name="f102" fmla="val 2"/>
              <a:gd name="f103" fmla="val 1726345"/>
              <a:gd name="f104" fmla="val 1782757"/>
              <a:gd name="f105" fmla="val 56414"/>
              <a:gd name="f106" fmla="val 126002"/>
              <a:gd name="f107" fmla="val 485970"/>
              <a:gd name="f108" fmla="val 555558"/>
              <a:gd name="f109" fmla="val 611970"/>
              <a:gd name="f110" fmla="val 1587169"/>
              <a:gd name="f111" fmla="val 1530757"/>
              <a:gd name="f112" fmla="val 1"/>
              <a:gd name="f113" fmla="val 2346745"/>
              <a:gd name="f114" fmla="val 2403157"/>
              <a:gd name="f115" fmla="val 56413"/>
              <a:gd name="f116" fmla="val 126001"/>
              <a:gd name="f117" fmla="val 485969"/>
              <a:gd name="f118" fmla="val 555557"/>
              <a:gd name="f119" fmla="val 611969"/>
              <a:gd name="f120" fmla="val 2207569"/>
              <a:gd name="f121" fmla="val 2151157"/>
              <a:gd name="f122" fmla="val 2967145"/>
              <a:gd name="f123" fmla="val 3023557"/>
              <a:gd name="f124" fmla="val 56412"/>
              <a:gd name="f125" fmla="val 126000"/>
              <a:gd name="f126" fmla="val 485968"/>
              <a:gd name="f127" fmla="val 555556"/>
              <a:gd name="f128" fmla="val 611968"/>
              <a:gd name="f129" fmla="val 2827969"/>
              <a:gd name="f130" fmla="val 2771557"/>
              <a:gd name="f131" fmla="*/ f0 1 3240000"/>
              <a:gd name="f132" fmla="*/ f1 1 3230531"/>
              <a:gd name="f133" fmla="val f2"/>
              <a:gd name="f134" fmla="val f3"/>
              <a:gd name="f135" fmla="val f4"/>
              <a:gd name="f136" fmla="+- f135 0 f133"/>
              <a:gd name="f137" fmla="+- f134 0 f133"/>
              <a:gd name="f138" fmla="*/ f137 1 3240000"/>
              <a:gd name="f139" fmla="*/ f136 1 3230531"/>
              <a:gd name="f140" fmla="*/ f133 1 f138"/>
              <a:gd name="f141" fmla="*/ f134 1 f138"/>
              <a:gd name="f142" fmla="*/ f133 1 f139"/>
              <a:gd name="f143" fmla="*/ f135 1 f139"/>
              <a:gd name="f144" fmla="*/ f140 f131 1"/>
              <a:gd name="f145" fmla="*/ f141 f131 1"/>
              <a:gd name="f146" fmla="*/ f143 f132 1"/>
              <a:gd name="f147" fmla="*/ f142 f13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44" t="f147" r="f145" b="f146"/>
            <a:pathLst>
              <a:path w="3240000" h="3230531">
                <a:moveTo>
                  <a:pt x="f5" y="f6"/>
                </a:moveTo>
                <a:cubicBezTo>
                  <a:pt x="f7" y="f6"/>
                  <a:pt x="f8" y="f9"/>
                  <a:pt x="f8" y="f10"/>
                </a:cubicBezTo>
                <a:cubicBezTo>
                  <a:pt x="f8" y="f11"/>
                  <a:pt x="f7" y="f12"/>
                  <a:pt x="f5" y="f12"/>
                </a:cubicBezTo>
                <a:lnTo>
                  <a:pt x="f13" y="f12"/>
                </a:lnTo>
                <a:cubicBezTo>
                  <a:pt x="f14" y="f12"/>
                  <a:pt x="f15" y="f11"/>
                  <a:pt x="f15" y="f10"/>
                </a:cubicBezTo>
                <a:cubicBezTo>
                  <a:pt x="f15" y="f9"/>
                  <a:pt x="f14" y="f6"/>
                  <a:pt x="f13" y="f6"/>
                </a:cubicBezTo>
                <a:close/>
                <a:moveTo>
                  <a:pt x="f5" y="f16"/>
                </a:moveTo>
                <a:cubicBezTo>
                  <a:pt x="f7" y="f16"/>
                  <a:pt x="f8" y="f17"/>
                  <a:pt x="f8" y="f18"/>
                </a:cubicBezTo>
                <a:cubicBezTo>
                  <a:pt x="f8" y="f19"/>
                  <a:pt x="f7" y="f20"/>
                  <a:pt x="f5" y="f20"/>
                </a:cubicBezTo>
                <a:lnTo>
                  <a:pt x="f13" y="f20"/>
                </a:lnTo>
                <a:cubicBezTo>
                  <a:pt x="f14" y="f20"/>
                  <a:pt x="f15" y="f19"/>
                  <a:pt x="f15" y="f18"/>
                </a:cubicBezTo>
                <a:cubicBezTo>
                  <a:pt x="f15" y="f17"/>
                  <a:pt x="f14" y="f16"/>
                  <a:pt x="f13" y="f16"/>
                </a:cubicBezTo>
                <a:close/>
                <a:moveTo>
                  <a:pt x="f5" y="f21"/>
                </a:moveTo>
                <a:cubicBezTo>
                  <a:pt x="f7" y="f21"/>
                  <a:pt x="f8" y="f22"/>
                  <a:pt x="f8" y="f23"/>
                </a:cubicBezTo>
                <a:cubicBezTo>
                  <a:pt x="f8" y="f24"/>
                  <a:pt x="f7" y="f25"/>
                  <a:pt x="f5" y="f25"/>
                </a:cubicBezTo>
                <a:lnTo>
                  <a:pt x="f13" y="f25"/>
                </a:lnTo>
                <a:cubicBezTo>
                  <a:pt x="f14" y="f25"/>
                  <a:pt x="f15" y="f24"/>
                  <a:pt x="f15" y="f23"/>
                </a:cubicBezTo>
                <a:cubicBezTo>
                  <a:pt x="f15" y="f22"/>
                  <a:pt x="f14" y="f21"/>
                  <a:pt x="f13" y="f21"/>
                </a:cubicBezTo>
                <a:close/>
                <a:moveTo>
                  <a:pt x="f5" y="f26"/>
                </a:moveTo>
                <a:cubicBezTo>
                  <a:pt x="f7" y="f26"/>
                  <a:pt x="f8" y="f27"/>
                  <a:pt x="f8" y="f28"/>
                </a:cubicBezTo>
                <a:cubicBezTo>
                  <a:pt x="f8" y="f29"/>
                  <a:pt x="f7" y="f30"/>
                  <a:pt x="f5" y="f30"/>
                </a:cubicBezTo>
                <a:lnTo>
                  <a:pt x="f13" y="f30"/>
                </a:lnTo>
                <a:cubicBezTo>
                  <a:pt x="f14" y="f30"/>
                  <a:pt x="f15" y="f29"/>
                  <a:pt x="f15" y="f28"/>
                </a:cubicBezTo>
                <a:cubicBezTo>
                  <a:pt x="f15" y="f27"/>
                  <a:pt x="f14" y="f26"/>
                  <a:pt x="f13" y="f26"/>
                </a:cubicBezTo>
                <a:close/>
                <a:moveTo>
                  <a:pt x="f5" y="f31"/>
                </a:moveTo>
                <a:cubicBezTo>
                  <a:pt x="f7" y="f31"/>
                  <a:pt x="f8" y="f32"/>
                  <a:pt x="f8" y="f33"/>
                </a:cubicBezTo>
                <a:cubicBezTo>
                  <a:pt x="f8" y="f34"/>
                  <a:pt x="f7" y="f35"/>
                  <a:pt x="f5" y="f35"/>
                </a:cubicBezTo>
                <a:lnTo>
                  <a:pt x="f13" y="f35"/>
                </a:lnTo>
                <a:cubicBezTo>
                  <a:pt x="f14" y="f35"/>
                  <a:pt x="f15" y="f34"/>
                  <a:pt x="f15" y="f33"/>
                </a:cubicBezTo>
                <a:cubicBezTo>
                  <a:pt x="f15" y="f32"/>
                  <a:pt x="f14" y="f31"/>
                  <a:pt x="f13" y="f31"/>
                </a:cubicBezTo>
                <a:close/>
                <a:moveTo>
                  <a:pt x="f5" y="f36"/>
                </a:moveTo>
                <a:cubicBezTo>
                  <a:pt x="f7" y="f36"/>
                  <a:pt x="f8" y="f37"/>
                  <a:pt x="f8" y="f38"/>
                </a:cubicBezTo>
                <a:cubicBezTo>
                  <a:pt x="f8" y="f39"/>
                  <a:pt x="f7" y="f40"/>
                  <a:pt x="f5" y="f40"/>
                </a:cubicBezTo>
                <a:lnTo>
                  <a:pt x="f13" y="f40"/>
                </a:lnTo>
                <a:cubicBezTo>
                  <a:pt x="f14" y="f40"/>
                  <a:pt x="f15" y="f39"/>
                  <a:pt x="f15" y="f38"/>
                </a:cubicBezTo>
                <a:cubicBezTo>
                  <a:pt x="f15" y="f37"/>
                  <a:pt x="f14" y="f36"/>
                  <a:pt x="f13" y="f36"/>
                </a:cubicBezTo>
                <a:close/>
                <a:moveTo>
                  <a:pt x="f2" y="f41"/>
                </a:moveTo>
                <a:lnTo>
                  <a:pt x="f42" y="f41"/>
                </a:lnTo>
                <a:lnTo>
                  <a:pt x="f42" y="f43"/>
                </a:lnTo>
                <a:cubicBezTo>
                  <a:pt x="f42" y="f44"/>
                  <a:pt x="f45" y="f46"/>
                  <a:pt x="f47" y="f46"/>
                </a:cubicBezTo>
                <a:cubicBezTo>
                  <a:pt x="f48" y="f46"/>
                  <a:pt x="f49" y="f44"/>
                  <a:pt x="f49" y="f43"/>
                </a:cubicBezTo>
                <a:lnTo>
                  <a:pt x="f49" y="f41"/>
                </a:lnTo>
                <a:lnTo>
                  <a:pt x="f50" y="f41"/>
                </a:lnTo>
                <a:lnTo>
                  <a:pt x="f50" y="f51"/>
                </a:lnTo>
                <a:cubicBezTo>
                  <a:pt x="f50" y="f52"/>
                  <a:pt x="f53" y="f54"/>
                  <a:pt x="f55" y="f54"/>
                </a:cubicBezTo>
                <a:cubicBezTo>
                  <a:pt x="f56" y="f54"/>
                  <a:pt x="f57" y="f52"/>
                  <a:pt x="f57" y="f51"/>
                </a:cubicBezTo>
                <a:lnTo>
                  <a:pt x="f57" y="f41"/>
                </a:lnTo>
                <a:lnTo>
                  <a:pt x="f58" y="f41"/>
                </a:lnTo>
                <a:lnTo>
                  <a:pt x="f58" y="f59"/>
                </a:lnTo>
                <a:cubicBezTo>
                  <a:pt x="f58" y="f60"/>
                  <a:pt x="f61" y="f62"/>
                  <a:pt x="f63" y="f62"/>
                </a:cubicBezTo>
                <a:cubicBezTo>
                  <a:pt x="f64" y="f62"/>
                  <a:pt x="f65" y="f60"/>
                  <a:pt x="f65" y="f59"/>
                </a:cubicBezTo>
                <a:lnTo>
                  <a:pt x="f65" y="f41"/>
                </a:lnTo>
                <a:lnTo>
                  <a:pt x="f66" y="f41"/>
                </a:lnTo>
                <a:lnTo>
                  <a:pt x="f66" y="f67"/>
                </a:lnTo>
                <a:cubicBezTo>
                  <a:pt x="f66" y="f68"/>
                  <a:pt x="f69" y="f70"/>
                  <a:pt x="f71" y="f70"/>
                </a:cubicBezTo>
                <a:cubicBezTo>
                  <a:pt x="f72" y="f70"/>
                  <a:pt x="f73" y="f68"/>
                  <a:pt x="f73" y="f67"/>
                </a:cubicBezTo>
                <a:lnTo>
                  <a:pt x="f73" y="f41"/>
                </a:lnTo>
                <a:lnTo>
                  <a:pt x="f74" y="f41"/>
                </a:lnTo>
                <a:lnTo>
                  <a:pt x="f74" y="f75"/>
                </a:lnTo>
                <a:cubicBezTo>
                  <a:pt x="f74" y="f76"/>
                  <a:pt x="f77" y="f78"/>
                  <a:pt x="f79" y="f78"/>
                </a:cubicBezTo>
                <a:cubicBezTo>
                  <a:pt x="f80" y="f78"/>
                  <a:pt x="f81" y="f76"/>
                  <a:pt x="f81" y="f75"/>
                </a:cubicBezTo>
                <a:lnTo>
                  <a:pt x="f81" y="f41"/>
                </a:lnTo>
                <a:lnTo>
                  <a:pt x="f3" y="f41"/>
                </a:lnTo>
                <a:lnTo>
                  <a:pt x="f3" y="f4"/>
                </a:lnTo>
                <a:lnTo>
                  <a:pt x="f2" y="f4"/>
                </a:lnTo>
                <a:close/>
                <a:moveTo>
                  <a:pt x="f47" y="f82"/>
                </a:moveTo>
                <a:cubicBezTo>
                  <a:pt x="f83" y="f82"/>
                  <a:pt x="f84" y="f85"/>
                  <a:pt x="f84" y="f86"/>
                </a:cubicBezTo>
                <a:lnTo>
                  <a:pt x="f84" y="f87"/>
                </a:lnTo>
                <a:cubicBezTo>
                  <a:pt x="f84" y="f88"/>
                  <a:pt x="f83" y="f89"/>
                  <a:pt x="f47" y="f89"/>
                </a:cubicBezTo>
                <a:cubicBezTo>
                  <a:pt x="f90" y="f89"/>
                  <a:pt x="f91" y="f88"/>
                  <a:pt x="f91" y="f87"/>
                </a:cubicBezTo>
                <a:lnTo>
                  <a:pt x="f91" y="f86"/>
                </a:lnTo>
                <a:cubicBezTo>
                  <a:pt x="f91" y="f85"/>
                  <a:pt x="f90" y="f82"/>
                  <a:pt x="f47" y="f82"/>
                </a:cubicBezTo>
                <a:close/>
                <a:moveTo>
                  <a:pt x="f55" y="f92"/>
                </a:moveTo>
                <a:cubicBezTo>
                  <a:pt x="f93" y="f92"/>
                  <a:pt x="f94" y="f95"/>
                  <a:pt x="f94" y="f96"/>
                </a:cubicBezTo>
                <a:lnTo>
                  <a:pt x="f94" y="f97"/>
                </a:lnTo>
                <a:cubicBezTo>
                  <a:pt x="f94" y="f98"/>
                  <a:pt x="f93" y="f99"/>
                  <a:pt x="f55" y="f99"/>
                </a:cubicBezTo>
                <a:cubicBezTo>
                  <a:pt x="f100" y="f99"/>
                  <a:pt x="f101" y="f98"/>
                  <a:pt x="f101" y="f97"/>
                </a:cubicBezTo>
                <a:lnTo>
                  <a:pt x="f101" y="f96"/>
                </a:lnTo>
                <a:cubicBezTo>
                  <a:pt x="f101" y="f95"/>
                  <a:pt x="f100" y="f92"/>
                  <a:pt x="f55" y="f92"/>
                </a:cubicBezTo>
                <a:close/>
                <a:moveTo>
                  <a:pt x="f63" y="f102"/>
                </a:moveTo>
                <a:cubicBezTo>
                  <a:pt x="f103" y="f102"/>
                  <a:pt x="f104" y="f105"/>
                  <a:pt x="f104" y="f106"/>
                </a:cubicBezTo>
                <a:lnTo>
                  <a:pt x="f104" y="f107"/>
                </a:lnTo>
                <a:cubicBezTo>
                  <a:pt x="f104" y="f108"/>
                  <a:pt x="f103" y="f109"/>
                  <a:pt x="f63" y="f109"/>
                </a:cubicBezTo>
                <a:cubicBezTo>
                  <a:pt x="f110" y="f109"/>
                  <a:pt x="f111" y="f108"/>
                  <a:pt x="f111" y="f107"/>
                </a:cubicBezTo>
                <a:lnTo>
                  <a:pt x="f111" y="f106"/>
                </a:lnTo>
                <a:cubicBezTo>
                  <a:pt x="f111" y="f105"/>
                  <a:pt x="f110" y="f102"/>
                  <a:pt x="f63" y="f102"/>
                </a:cubicBezTo>
                <a:close/>
                <a:moveTo>
                  <a:pt x="f71" y="f112"/>
                </a:moveTo>
                <a:cubicBezTo>
                  <a:pt x="f113" y="f112"/>
                  <a:pt x="f114" y="f115"/>
                  <a:pt x="f114" y="f116"/>
                </a:cubicBezTo>
                <a:lnTo>
                  <a:pt x="f114" y="f117"/>
                </a:lnTo>
                <a:cubicBezTo>
                  <a:pt x="f114" y="f118"/>
                  <a:pt x="f113" y="f119"/>
                  <a:pt x="f71" y="f119"/>
                </a:cubicBezTo>
                <a:cubicBezTo>
                  <a:pt x="f120" y="f119"/>
                  <a:pt x="f121" y="f118"/>
                  <a:pt x="f121" y="f117"/>
                </a:cubicBezTo>
                <a:lnTo>
                  <a:pt x="f121" y="f116"/>
                </a:lnTo>
                <a:cubicBezTo>
                  <a:pt x="f121" y="f115"/>
                  <a:pt x="f120" y="f112"/>
                  <a:pt x="f71" y="f112"/>
                </a:cubicBezTo>
                <a:close/>
                <a:moveTo>
                  <a:pt x="f79" y="f2"/>
                </a:moveTo>
                <a:cubicBezTo>
                  <a:pt x="f122" y="f2"/>
                  <a:pt x="f123" y="f124"/>
                  <a:pt x="f123" y="f125"/>
                </a:cubicBezTo>
                <a:lnTo>
                  <a:pt x="f123" y="f126"/>
                </a:lnTo>
                <a:cubicBezTo>
                  <a:pt x="f123" y="f127"/>
                  <a:pt x="f122" y="f128"/>
                  <a:pt x="f79" y="f128"/>
                </a:cubicBezTo>
                <a:cubicBezTo>
                  <a:pt x="f129" y="f128"/>
                  <a:pt x="f130" y="f127"/>
                  <a:pt x="f130" y="f126"/>
                </a:cubicBezTo>
                <a:lnTo>
                  <a:pt x="f130" y="f125"/>
                </a:lnTo>
                <a:cubicBezTo>
                  <a:pt x="f130" y="f124"/>
                  <a:pt x="f129" y="f2"/>
                  <a:pt x="f79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8F4EEE98-02D3-9F1F-4253-6C4118EE4404}"/>
              </a:ext>
            </a:extLst>
          </p:cNvPr>
          <p:cNvSpPr/>
          <p:nvPr/>
        </p:nvSpPr>
        <p:spPr>
          <a:xfrm>
            <a:off x="5213122" y="1139040"/>
            <a:ext cx="353671" cy="353671"/>
          </a:xfrm>
          <a:custGeom>
            <a:avLst/>
            <a:gdLst>
              <a:gd name="f0" fmla="val w"/>
              <a:gd name="f1" fmla="val h"/>
              <a:gd name="f2" fmla="val 0"/>
              <a:gd name="f3" fmla="val 3240000"/>
              <a:gd name="f4" fmla="val 401869"/>
              <a:gd name="f5" fmla="val 2055482"/>
              <a:gd name="f6" fmla="val 869869"/>
              <a:gd name="f7" fmla="val 2919482"/>
              <a:gd name="f8" fmla="val 1121949"/>
              <a:gd name="f9" fmla="val 1695482"/>
              <a:gd name="f10" fmla="val 1589949"/>
              <a:gd name="f11" fmla="val 1842029"/>
              <a:gd name="f12" fmla="val 1335482"/>
              <a:gd name="f13" fmla="val 2310029"/>
              <a:gd name="f14" fmla="val 2562109"/>
              <a:gd name="f15" fmla="val 975482"/>
              <a:gd name="f16" fmla="val 3030109"/>
              <a:gd name="f17" fmla="val 2321888"/>
              <a:gd name="f18" fmla="val 224805"/>
              <a:gd name="f19" fmla="val 2880631"/>
              <a:gd name="f20" fmla="val 247420"/>
              <a:gd name="f21" fmla="val 2620844"/>
              <a:gd name="f22" fmla="val 742612"/>
              <a:gd name="f23" fmla="val 2546105"/>
              <a:gd name="f24" fmla="val 613161"/>
              <a:gd name="f25" fmla="val 541555"/>
              <a:gd name="f26" fmla="val 1770488"/>
              <a:gd name="f27" fmla="val 392077"/>
              <a:gd name="f28" fmla="val 1511585"/>
              <a:gd name="f29" fmla="val 2396627"/>
              <a:gd name="f30" fmla="val 354257"/>
              <a:gd name="f31" fmla="val 180000"/>
              <a:gd name="f32" fmla="val 3059999"/>
              <a:gd name="f33" fmla="val 3239999"/>
              <a:gd name="f34" fmla="*/ f0 1 3240000"/>
              <a:gd name="f35" fmla="*/ f1 1 3240000"/>
              <a:gd name="f36" fmla="val f2"/>
              <a:gd name="f37" fmla="val f3"/>
              <a:gd name="f38" fmla="+- f37 0 f36"/>
              <a:gd name="f39" fmla="*/ f38 1 3240000"/>
              <a:gd name="f40" fmla="*/ f36 1 f39"/>
              <a:gd name="f41" fmla="*/ f37 1 f39"/>
              <a:gd name="f42" fmla="*/ f40 f34 1"/>
              <a:gd name="f43" fmla="*/ f41 f34 1"/>
              <a:gd name="f44" fmla="*/ f41 f35 1"/>
              <a:gd name="f45" fmla="*/ f40 f3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2" t="f45" r="f43" b="f44"/>
            <a:pathLst>
              <a:path w="3240000" h="3240000">
                <a:moveTo>
                  <a:pt x="f4" y="f5"/>
                </a:moveTo>
                <a:lnTo>
                  <a:pt x="f6" y="f5"/>
                </a:lnTo>
                <a:lnTo>
                  <a:pt x="f6" y="f7"/>
                </a:lnTo>
                <a:lnTo>
                  <a:pt x="f4" y="f7"/>
                </a:lnTo>
                <a:close/>
                <a:moveTo>
                  <a:pt x="f8" y="f9"/>
                </a:moveTo>
                <a:lnTo>
                  <a:pt x="f10" y="f9"/>
                </a:lnTo>
                <a:lnTo>
                  <a:pt x="f10" y="f7"/>
                </a:lnTo>
                <a:lnTo>
                  <a:pt x="f8" y="f7"/>
                </a:lnTo>
                <a:close/>
                <a:moveTo>
                  <a:pt x="f11" y="f12"/>
                </a:moveTo>
                <a:lnTo>
                  <a:pt x="f13" y="f12"/>
                </a:lnTo>
                <a:lnTo>
                  <a:pt x="f13" y="f7"/>
                </a:lnTo>
                <a:lnTo>
                  <a:pt x="f11" y="f7"/>
                </a:lnTo>
                <a:close/>
                <a:moveTo>
                  <a:pt x="f14" y="f15"/>
                </a:moveTo>
                <a:lnTo>
                  <a:pt x="f16" y="f15"/>
                </a:lnTo>
                <a:lnTo>
                  <a:pt x="f16" y="f7"/>
                </a:lnTo>
                <a:lnTo>
                  <a:pt x="f14" y="f7"/>
                </a:lnTo>
                <a:close/>
                <a:moveTo>
                  <a:pt x="f17" y="f18"/>
                </a:moveTo>
                <a:lnTo>
                  <a:pt x="f19" y="f20"/>
                </a:lnTo>
                <a:lnTo>
                  <a:pt x="f21" y="f22"/>
                </a:lnTo>
                <a:lnTo>
                  <a:pt x="f23" y="f24"/>
                </a:lnTo>
                <a:lnTo>
                  <a:pt x="f25" y="f26"/>
                </a:lnTo>
                <a:lnTo>
                  <a:pt x="f27" y="f28"/>
                </a:lnTo>
                <a:lnTo>
                  <a:pt x="f29" y="f30"/>
                </a:lnTo>
                <a:close/>
                <a:moveTo>
                  <a:pt x="f2" y="f2"/>
                </a:moveTo>
                <a:lnTo>
                  <a:pt x="f31" y="f2"/>
                </a:lnTo>
                <a:lnTo>
                  <a:pt x="f31" y="f32"/>
                </a:lnTo>
                <a:lnTo>
                  <a:pt x="f3" y="f32"/>
                </a:lnTo>
                <a:lnTo>
                  <a:pt x="f3" y="f33"/>
                </a:lnTo>
                <a:lnTo>
                  <a:pt x="f31" y="f33"/>
                </a:lnTo>
                <a:lnTo>
                  <a:pt x="f31" y="f3"/>
                </a:lnTo>
                <a:lnTo>
                  <a:pt x="f2" y="f3"/>
                </a:lnTo>
                <a:lnTo>
                  <a:pt x="f2" y="f33"/>
                </a:lnTo>
                <a:lnTo>
                  <a:pt x="f2" y="f32"/>
                </a:ln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1" name="Rectangle 15">
            <a:extLst>
              <a:ext uri="{FF2B5EF4-FFF2-40B4-BE49-F238E27FC236}">
                <a16:creationId xmlns:a16="http://schemas.microsoft.com/office/drawing/2014/main" id="{32561AA9-8781-1FC0-953B-525074BFDE01}"/>
              </a:ext>
            </a:extLst>
          </p:cNvPr>
          <p:cNvSpPr/>
          <p:nvPr/>
        </p:nvSpPr>
        <p:spPr>
          <a:xfrm rot="5400013">
            <a:off x="5803266" y="1139041"/>
            <a:ext cx="354147" cy="353671"/>
          </a:xfrm>
          <a:custGeom>
            <a:avLst/>
            <a:gdLst>
              <a:gd name="f0" fmla="val w"/>
              <a:gd name="f1" fmla="val h"/>
              <a:gd name="f2" fmla="val 0"/>
              <a:gd name="f3" fmla="val 3244313"/>
              <a:gd name="f4" fmla="val 3240000"/>
              <a:gd name="f5" fmla="val 2055482"/>
              <a:gd name="f6" fmla="val 677891"/>
              <a:gd name="f7" fmla="val 209891"/>
              <a:gd name="f8" fmla="val 2919482"/>
              <a:gd name="f9" fmla="val 1695482"/>
              <a:gd name="f10" fmla="val 1397971"/>
              <a:gd name="f11" fmla="val 929971"/>
              <a:gd name="f12" fmla="val 1335482"/>
              <a:gd name="f13" fmla="val 2118051"/>
              <a:gd name="f14" fmla="val 1650051"/>
              <a:gd name="f15" fmla="val 975482"/>
              <a:gd name="f16" fmla="val 2838131"/>
              <a:gd name="f17" fmla="val 2370131"/>
              <a:gd name="f18" fmla="val 10788"/>
              <a:gd name="f19" fmla="val 2651034"/>
              <a:gd name="f20" fmla="val 1168116"/>
              <a:gd name="f21" fmla="val 646484"/>
              <a:gd name="f22" fmla="val 1038664"/>
              <a:gd name="f23" fmla="val 571745"/>
              <a:gd name="f24" fmla="val 1533856"/>
              <a:gd name="f25" fmla="val 311959"/>
              <a:gd name="f26" fmla="val 1556471"/>
              <a:gd name="f27" fmla="val 870701"/>
              <a:gd name="f28" fmla="val 1427019"/>
              <a:gd name="f29" fmla="val 795962"/>
              <a:gd name="f30" fmla="val 269691"/>
              <a:gd name="f31" fmla="val 2800512"/>
              <a:gd name="f32" fmla="val 3060000"/>
              <a:gd name="f33" fmla="val 3064313"/>
              <a:gd name="f34" fmla="*/ f0 1 3244313"/>
              <a:gd name="f35" fmla="*/ f1 1 3240000"/>
              <a:gd name="f36" fmla="val f2"/>
              <a:gd name="f37" fmla="val f3"/>
              <a:gd name="f38" fmla="val f4"/>
              <a:gd name="f39" fmla="+- f38 0 f36"/>
              <a:gd name="f40" fmla="+- f37 0 f36"/>
              <a:gd name="f41" fmla="*/ f40 1 3244313"/>
              <a:gd name="f42" fmla="*/ f39 1 3240000"/>
              <a:gd name="f43" fmla="*/ f36 1 f41"/>
              <a:gd name="f44" fmla="*/ f37 1 f41"/>
              <a:gd name="f45" fmla="*/ f36 1 f42"/>
              <a:gd name="f46" fmla="*/ f38 1 f42"/>
              <a:gd name="f47" fmla="*/ f43 f34 1"/>
              <a:gd name="f48" fmla="*/ f44 f34 1"/>
              <a:gd name="f49" fmla="*/ f46 f35 1"/>
              <a:gd name="f50" fmla="*/ f45 f3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7" t="f50" r="f48" b="f49"/>
            <a:pathLst>
              <a:path w="3244313" h="3240000">
                <a:moveTo>
                  <a:pt x="f5" y="f6"/>
                </a:moveTo>
                <a:lnTo>
                  <a:pt x="f5" y="f7"/>
                </a:lnTo>
                <a:lnTo>
                  <a:pt x="f8" y="f7"/>
                </a:lnTo>
                <a:lnTo>
                  <a:pt x="f8" y="f6"/>
                </a:lnTo>
                <a:close/>
                <a:moveTo>
                  <a:pt x="f9" y="f10"/>
                </a:moveTo>
                <a:lnTo>
                  <a:pt x="f9" y="f11"/>
                </a:lnTo>
                <a:lnTo>
                  <a:pt x="f8" y="f11"/>
                </a:lnTo>
                <a:lnTo>
                  <a:pt x="f8" y="f10"/>
                </a:lnTo>
                <a:close/>
                <a:moveTo>
                  <a:pt x="f12" y="f13"/>
                </a:moveTo>
                <a:lnTo>
                  <a:pt x="f12" y="f14"/>
                </a:lnTo>
                <a:lnTo>
                  <a:pt x="f8" y="f14"/>
                </a:lnTo>
                <a:lnTo>
                  <a:pt x="f8" y="f13"/>
                </a:lnTo>
                <a:close/>
                <a:moveTo>
                  <a:pt x="f15" y="f16"/>
                </a:moveTo>
                <a:lnTo>
                  <a:pt x="f15" y="f17"/>
                </a:lnTo>
                <a:lnTo>
                  <a:pt x="f8" y="f17"/>
                </a:lnTo>
                <a:lnTo>
                  <a:pt x="f8" y="f16"/>
                </a:lnTo>
                <a:close/>
                <a:moveTo>
                  <a:pt x="f18" y="f19"/>
                </a:moveTo>
                <a:lnTo>
                  <a:pt x="f20" y="f21"/>
                </a:lnTo>
                <a:lnTo>
                  <a:pt x="f22" y="f23"/>
                </a:lnTo>
                <a:lnTo>
                  <a:pt x="f24" y="f25"/>
                </a:lnTo>
                <a:lnTo>
                  <a:pt x="f26" y="f27"/>
                </a:lnTo>
                <a:lnTo>
                  <a:pt x="f28" y="f29"/>
                </a:lnTo>
                <a:lnTo>
                  <a:pt x="f30" y="f31"/>
                </a:lnTo>
                <a:close/>
                <a:moveTo>
                  <a:pt x="f2" y="f4"/>
                </a:moveTo>
                <a:lnTo>
                  <a:pt x="f2" y="f32"/>
                </a:lnTo>
                <a:lnTo>
                  <a:pt x="f33" y="f32"/>
                </a:lnTo>
                <a:lnTo>
                  <a:pt x="f33" y="f2"/>
                </a:lnTo>
                <a:lnTo>
                  <a:pt x="f3" y="f2"/>
                </a:lnTo>
                <a:lnTo>
                  <a:pt x="f3" y="f4"/>
                </a:lnTo>
                <a:lnTo>
                  <a:pt x="f4" y="f4"/>
                </a:lnTo>
                <a:lnTo>
                  <a:pt x="f33" y="f4"/>
                </a:ln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2" name="Pie 24">
            <a:extLst>
              <a:ext uri="{FF2B5EF4-FFF2-40B4-BE49-F238E27FC236}">
                <a16:creationId xmlns:a16="http://schemas.microsoft.com/office/drawing/2014/main" id="{531CCFF2-2769-FB50-52EA-814EBC05CD64}"/>
              </a:ext>
            </a:extLst>
          </p:cNvPr>
          <p:cNvSpPr/>
          <p:nvPr/>
        </p:nvSpPr>
        <p:spPr>
          <a:xfrm>
            <a:off x="5107445" y="3464240"/>
            <a:ext cx="384889" cy="382758"/>
          </a:xfrm>
          <a:custGeom>
            <a:avLst/>
            <a:gdLst>
              <a:gd name="f0" fmla="val w"/>
              <a:gd name="f1" fmla="val h"/>
              <a:gd name="f2" fmla="val 0"/>
              <a:gd name="f3" fmla="val 3228711"/>
              <a:gd name="f4" fmla="val 3210836"/>
              <a:gd name="f5" fmla="val 351626"/>
              <a:gd name="f6" fmla="val 695968"/>
              <a:gd name="f7" fmla="val 1548007"/>
              <a:gd name="f8" fmla="val 1678300"/>
              <a:gd name="f9" fmla="val 236194"/>
              <a:gd name="f10" fmla="val 2500159"/>
              <a:gd name="f11" fmla="val -116985"/>
              <a:gd name="f12" fmla="val 1936431"/>
              <a:gd name="f13" fmla="val -70514"/>
              <a:gd name="f14" fmla="val 1210092"/>
              <a:gd name="f15" fmla="val 1957429"/>
              <a:gd name="f16" fmla="val 262366"/>
              <a:gd name="f17" fmla="val 2634256"/>
              <a:gd name="f18" fmla="val 359480"/>
              <a:gd name="f19" fmla="val 3156733"/>
              <a:gd name="f20" fmla="val 907132"/>
              <a:gd name="f21" fmla="val 3221913"/>
              <a:gd name="f22" fmla="val 1587776"/>
              <a:gd name="f23" fmla="val 3287093"/>
              <a:gd name="f24" fmla="val 2268421"/>
              <a:gd name="f25" fmla="val 2878048"/>
              <a:gd name="f26" fmla="val 2905277"/>
              <a:gd name="f27" fmla="val 2231953"/>
              <a:gd name="f28" fmla="val 3129078"/>
              <a:gd name="f29" fmla="val 1585858"/>
              <a:gd name="f30" fmla="val 3352879"/>
              <a:gd name="f31" fmla="val 870522"/>
              <a:gd name="f32" fmla="val 3105497"/>
              <a:gd name="f33" fmla="val 500715"/>
              <a:gd name="f34" fmla="val 2530372"/>
              <a:gd name="f35" fmla="val 1746987"/>
              <a:gd name="f36" fmla="val 1729019"/>
              <a:gd name="f37" fmla="val 1604447"/>
              <a:gd name="f38" fmla="val 200"/>
              <a:gd name="f39" fmla="val 1665125"/>
              <a:gd name="f40" fmla="val -778"/>
              <a:gd name="f41" fmla="val 1726175"/>
              <a:gd name="f42" fmla="val 1809"/>
              <a:gd name="f43" fmla="val 1787307"/>
              <a:gd name="f44" fmla="val 8072"/>
              <a:gd name="f45" fmla="val 1629532"/>
              <a:gd name="f46" fmla="val 1548011"/>
              <a:gd name="f47" fmla="val 483856"/>
              <a:gd name="f48" fmla="val 506987"/>
              <a:gd name="f49" fmla="val 773141"/>
              <a:gd name="f50" fmla="val 188622"/>
              <a:gd name="f51" fmla="val 1179697"/>
              <a:gd name="f52" fmla="val 7051"/>
              <a:gd name="f53" fmla="*/ f0 1 3228711"/>
              <a:gd name="f54" fmla="*/ f1 1 3210836"/>
              <a:gd name="f55" fmla="val f2"/>
              <a:gd name="f56" fmla="val f3"/>
              <a:gd name="f57" fmla="val f4"/>
              <a:gd name="f58" fmla="+- f57 0 f55"/>
              <a:gd name="f59" fmla="+- f56 0 f55"/>
              <a:gd name="f60" fmla="*/ f59 1 3228711"/>
              <a:gd name="f61" fmla="*/ f58 1 3210836"/>
              <a:gd name="f62" fmla="*/ f55 1 f60"/>
              <a:gd name="f63" fmla="*/ f56 1 f60"/>
              <a:gd name="f64" fmla="*/ f55 1 f61"/>
              <a:gd name="f65" fmla="*/ f57 1 f61"/>
              <a:gd name="f66" fmla="*/ f62 f53 1"/>
              <a:gd name="f67" fmla="*/ f63 f53 1"/>
              <a:gd name="f68" fmla="*/ f65 f54 1"/>
              <a:gd name="f69" fmla="*/ f64 f5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66" t="f69" r="f67" b="f68"/>
            <a:pathLst>
              <a:path w="3228711" h="3210836">
                <a:moveTo>
                  <a:pt x="f5" y="f6"/>
                </a:moveTo>
                <a:lnTo>
                  <a:pt x="f7" y="f8"/>
                </a:lnTo>
                <a:lnTo>
                  <a:pt x="f9" y="f10"/>
                </a:lnTo>
                <a:cubicBezTo>
                  <a:pt x="f11" y="f12"/>
                  <a:pt x="f13" y="f14"/>
                  <a:pt x="f5" y="f6"/>
                </a:cubicBezTo>
                <a:close/>
                <a:moveTo>
                  <a:pt x="f15" y="f16"/>
                </a:move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9" y="f30"/>
                  <a:pt x="f31" y="f32"/>
                  <a:pt x="f33" y="f34"/>
                </a:cubicBezTo>
                <a:lnTo>
                  <a:pt x="f35" y="f36"/>
                </a:lnTo>
                <a:close/>
                <a:moveTo>
                  <a:pt x="f37" y="f38"/>
                </a:moveTo>
                <a:cubicBezTo>
                  <a:pt x="f39" y="f40"/>
                  <a:pt x="f41" y="f42"/>
                  <a:pt x="f43" y="f44"/>
                </a:cubicBezTo>
                <a:lnTo>
                  <a:pt x="f45" y="f46"/>
                </a:lnTo>
                <a:lnTo>
                  <a:pt x="f47" y="f48"/>
                </a:lnTo>
                <a:cubicBezTo>
                  <a:pt x="f49" y="f50"/>
                  <a:pt x="f51" y="f52"/>
                  <a:pt x="f37" y="f38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3" name="Block Arc 14">
            <a:extLst>
              <a:ext uri="{FF2B5EF4-FFF2-40B4-BE49-F238E27FC236}">
                <a16:creationId xmlns:a16="http://schemas.microsoft.com/office/drawing/2014/main" id="{F45F35B7-9984-D2CF-0701-DAECB8387C47}"/>
              </a:ext>
            </a:extLst>
          </p:cNvPr>
          <p:cNvSpPr/>
          <p:nvPr/>
        </p:nvSpPr>
        <p:spPr>
          <a:xfrm rot="16200004">
            <a:off x="6394015" y="1102958"/>
            <a:ext cx="425552" cy="425826"/>
          </a:xfrm>
          <a:custGeom>
            <a:avLst/>
            <a:gdLst>
              <a:gd name="f0" fmla="val w"/>
              <a:gd name="f1" fmla="val h"/>
              <a:gd name="f2" fmla="val 0"/>
              <a:gd name="f3" fmla="val 3185463"/>
              <a:gd name="f4" fmla="val 3187558"/>
              <a:gd name="f5" fmla="val 764000"/>
              <a:gd name="f6" fmla="val 2343999"/>
              <a:gd name="f7" fmla="val 566798"/>
              <a:gd name="f8" fmla="val 2256389"/>
              <a:gd name="f9" fmla="val 385374"/>
              <a:gd name="f10" fmla="val 2134753"/>
              <a:gd name="f11" fmla="val 230072"/>
              <a:gd name="f12" fmla="val 1981662"/>
              <a:gd name="f13" fmla="val 297001"/>
              <a:gd name="f14" fmla="val 2223876"/>
              <a:gd name="f15" fmla="val 428049"/>
              <a:gd name="f16" fmla="val 2439341"/>
              <a:gd name="f17" fmla="val 603989"/>
              <a:gd name="f18" fmla="val 2608945"/>
              <a:gd name="f19" fmla="val 667739"/>
              <a:gd name="f20" fmla="val 2525681"/>
              <a:gd name="f21" fmla="val 720588"/>
              <a:gd name="f22" fmla="val 2436567"/>
              <a:gd name="f23" fmla="val 783530"/>
              <a:gd name="f24" fmla="val 862903"/>
              <a:gd name="f25" fmla="val 737619"/>
              <a:gd name="f26" fmla="val 760936"/>
              <a:gd name="f27" fmla="val 681240"/>
              <a:gd name="f28" fmla="val 662513"/>
              <a:gd name="f29" fmla="val 611676"/>
              <a:gd name="f30" fmla="val 571152"/>
              <a:gd name="f31" fmla="val 419218"/>
              <a:gd name="f32" fmla="val 754019"/>
              <a:gd name="f33" fmla="val 279227"/>
              <a:gd name="f34" fmla="val 991173"/>
              <a:gd name="f35" fmla="val 215545"/>
              <a:gd name="f36" fmla="val 1258034"/>
              <a:gd name="f37" fmla="val 378729"/>
              <a:gd name="f38" fmla="val 1090139"/>
              <a:gd name="f39" fmla="val 571934"/>
              <a:gd name="f40" fmla="val 956907"/>
              <a:gd name="f41" fmla="val 935657"/>
              <a:gd name="f42" fmla="val 1673146"/>
              <a:gd name="f43" fmla="val 227023"/>
              <a:gd name="f44" fmla="val 393068"/>
              <a:gd name="f45" fmla="val 1882941"/>
              <a:gd name="f46" fmla="val 605618"/>
              <a:gd name="f47" fmla="val 2045968"/>
              <a:gd name="f48" fmla="val 844267"/>
              <a:gd name="f49" fmla="val 2153109"/>
              <a:gd name="f50" fmla="val 897907"/>
              <a:gd name="f51" fmla="val 1997390"/>
              <a:gd name="f52" fmla="val 928862"/>
              <a:gd name="f53" fmla="val 1835739"/>
              <a:gd name="f54" fmla="val 935928"/>
              <a:gd name="f55" fmla="val 1493146"/>
              <a:gd name="f56" fmla="val 928922"/>
              <a:gd name="f57" fmla="val 1345638"/>
              <a:gd name="f58" fmla="val 902278"/>
              <a:gd name="f59" fmla="val 1198995"/>
              <a:gd name="f60" fmla="val 856775"/>
              <a:gd name="f61" fmla="val 1056956"/>
              <a:gd name="f62" fmla="val 636768"/>
              <a:gd name="f63" fmla="val 1156959"/>
              <a:gd name="f64" fmla="val 439487"/>
              <a:gd name="f65" fmla="val 1304654"/>
              <a:gd name="f66" fmla="val 281464"/>
              <a:gd name="f67" fmla="val 1469785"/>
              <a:gd name="f68" fmla="val 2515107"/>
              <a:gd name="f69" fmla="val 1283000"/>
              <a:gd name="f70" fmla="val 2508124"/>
              <a:gd name="f71" fmla="val 1100523"/>
              <a:gd name="f72" fmla="val 2472287"/>
              <a:gd name="f73" fmla="val 927628"/>
              <a:gd name="f74" fmla="val 2411229"/>
              <a:gd name="f75" fmla="val 876831"/>
              <a:gd name="f76" fmla="val 2520843"/>
              <a:gd name="f77" fmla="val 814172"/>
              <a:gd name="f78" fmla="val 2626182"/>
              <a:gd name="f79" fmla="val 738220"/>
              <a:gd name="f80" fmla="val 2724387"/>
              <a:gd name="f81" fmla="val 944637"/>
              <a:gd name="f82" fmla="val 2881665"/>
              <a:gd name="f83" fmla="val 1196120"/>
              <a:gd name="f84" fmla="val 2982471"/>
              <a:gd name="f85" fmla="val 3005418"/>
              <a:gd name="f86" fmla="val 1112275"/>
              <a:gd name="f87" fmla="val 1105327"/>
              <a:gd name="f88" fmla="val 1858153"/>
              <a:gd name="f89" fmla="val 1070032"/>
              <a:gd name="f90" fmla="val 2042144"/>
              <a:gd name="f91" fmla="val 1008001"/>
              <a:gd name="f92" fmla="val 2219039"/>
              <a:gd name="f93" fmla="val 1155519"/>
              <a:gd name="f94" fmla="val 2270408"/>
              <a:gd name="f95" fmla="val 1310845"/>
              <a:gd name="f96" fmla="val 2300826"/>
              <a:gd name="f97" fmla="val 2307834"/>
              <a:gd name="f98" fmla="val 898989"/>
              <a:gd name="f99" fmla="val 1315103"/>
              <a:gd name="f100" fmla="val 907762"/>
              <a:gd name="f101" fmla="val 1164166"/>
              <a:gd name="f102" fmla="val 938783"/>
              <a:gd name="f103" fmla="val 1020939"/>
              <a:gd name="f104" fmla="val 990066"/>
              <a:gd name="f105" fmla="val 1074574"/>
              <a:gd name="f106" fmla="val 1153655"/>
              <a:gd name="f107" fmla="val 1105461"/>
              <a:gd name="f108" fmla="val 1322925"/>
              <a:gd name="f109" fmla="val 1112368"/>
              <a:gd name="f110" fmla="val 182141"/>
              <a:gd name="f111" fmla="val 1199839"/>
              <a:gd name="f112" fmla="val 204777"/>
              <a:gd name="f113" fmla="val 951477"/>
              <a:gd name="f114" fmla="val 303168"/>
              <a:gd name="f115" fmla="val 746615"/>
              <a:gd name="f116" fmla="val 456764"/>
              <a:gd name="f117" fmla="val 828296"/>
              <a:gd name="f118" fmla="val 562801"/>
              <a:gd name="f119" fmla="val 894225"/>
              <a:gd name="f120" fmla="val 677310"/>
              <a:gd name="f121" fmla="val 947434"/>
              <a:gd name="f122" fmla="val 796072"/>
              <a:gd name="f123" fmla="val 1113886"/>
              <a:gd name="f124" fmla="val 736067"/>
              <a:gd name="f125" fmla="val 1289644"/>
              <a:gd name="f126" fmla="val 700323"/>
              <a:gd name="f127" fmla="val 691530"/>
              <a:gd name="f128" fmla="val 2150063"/>
              <a:gd name="f129" fmla="val 992171"/>
              <a:gd name="f130" fmla="val 1990712"/>
              <a:gd name="f131" fmla="val 935501"/>
              <a:gd name="f132" fmla="val 1822242"/>
              <a:gd name="f133" fmla="val 902595"/>
              <a:gd name="f134" fmla="val 1649785"/>
              <a:gd name="f135" fmla="val 897224"/>
              <a:gd name="f136" fmla="val 2063712"/>
              <a:gd name="f137" fmla="val 2069089"/>
              <a:gd name="f138" fmla="val 1323887"/>
              <a:gd name="f139" fmla="val 2098366"/>
              <a:gd name="f140" fmla="val 1155330"/>
              <a:gd name="f141" fmla="val 2168848"/>
              <a:gd name="f142" fmla="val 2199110"/>
              <a:gd name="f143" fmla="val 2108555"/>
              <a:gd name="f144" fmla="val 2028681"/>
              <a:gd name="f145" fmla="val 2073581"/>
              <a:gd name="f146" fmla="val 1851532"/>
              <a:gd name="f147" fmla="val 2065295"/>
              <a:gd name="f148" fmla="val 2307299"/>
              <a:gd name="f149" fmla="val 1829404"/>
              <a:gd name="f150" fmla="val 2299517"/>
              <a:gd name="f151" fmla="val 2004315"/>
              <a:gd name="f152" fmla="val 2261965"/>
              <a:gd name="f153" fmla="val 2422394"/>
              <a:gd name="f154" fmla="val 446879"/>
              <a:gd name="f155" fmla="val 2204309"/>
              <a:gd name="f156" fmla="val 287209"/>
              <a:gd name="f157" fmla="val 1938140"/>
              <a:gd name="f158" fmla="val 189883"/>
              <a:gd name="f159" fmla="val 178919"/>
              <a:gd name="f160" fmla="val 689876"/>
              <a:gd name="f161" fmla="val 1846998"/>
              <a:gd name="f162" fmla="val 695154"/>
              <a:gd name="f163" fmla="val 2039668"/>
              <a:gd name="f164" fmla="val 732502"/>
              <a:gd name="f165" fmla="val 2221721"/>
              <a:gd name="f166" fmla="val 797410"/>
              <a:gd name="f167" fmla="val 2275056"/>
              <a:gd name="f168" fmla="val 675360"/>
              <a:gd name="f169" fmla="val 2341760"/>
              <a:gd name="f170" fmla="val 557662"/>
              <a:gd name="f171" fmla="val 2447278"/>
              <a:gd name="f172" fmla="val 2722123"/>
              <a:gd name="f173" fmla="val 2366121"/>
              <a:gd name="f174" fmla="val 2618714"/>
              <a:gd name="f175" fmla="val 2299534"/>
              <a:gd name="f176" fmla="val 2507403"/>
              <a:gd name="f177" fmla="val 2246145"/>
              <a:gd name="f178" fmla="val 2391362"/>
              <a:gd name="f179" fmla="val 2057375"/>
              <a:gd name="f180" fmla="val 2464119"/>
              <a:gd name="f181" fmla="val 1856285"/>
              <a:gd name="f182" fmla="val 2506958"/>
              <a:gd name="f183" fmla="val 2514779"/>
              <a:gd name="f184" fmla="val 3008639"/>
              <a:gd name="f185" fmla="val 1949198"/>
              <a:gd name="f186" fmla="val 2997255"/>
              <a:gd name="f187" fmla="val 2224691"/>
              <a:gd name="f188" fmla="val 2892757"/>
              <a:gd name="f189" fmla="val 2878934"/>
              <a:gd name="f190" fmla="val 2723190"/>
              <a:gd name="f191" fmla="val 1307255"/>
              <a:gd name="f192" fmla="val 2529440"/>
              <a:gd name="f193" fmla="val 1161128"/>
              <a:gd name="f194" fmla="val 2313862"/>
              <a:gd name="f195" fmla="val 1060620"/>
              <a:gd name="f196" fmla="val 2270535"/>
              <a:gd name="f197" fmla="val 1201714"/>
              <a:gd name="f198" fmla="val 2245604"/>
              <a:gd name="f199" fmla="val 1347104"/>
              <a:gd name="f200" fmla="val 2240109"/>
              <a:gd name="f201" fmla="val 2890636"/>
              <a:gd name="f202" fmla="val 2241814"/>
              <a:gd name="f203" fmla="val 2249736"/>
              <a:gd name="f204" fmla="val 1827102"/>
              <a:gd name="f205" fmla="val 2279520"/>
              <a:gd name="f206" fmla="val 1979973"/>
              <a:gd name="f207" fmla="val 2329964"/>
              <a:gd name="f208" fmla="val 2127513"/>
              <a:gd name="f209" fmla="val 2545677"/>
              <a:gd name="f210" fmla="val 2019923"/>
              <a:gd name="f211" fmla="val 2738160"/>
              <a:gd name="f212" fmla="val 1866413"/>
              <a:gd name="f213" fmla="val 2973035"/>
              <a:gd name="f214" fmla="val 1284386"/>
              <a:gd name="f215" fmla="val 2912066"/>
              <a:gd name="f216" fmla="val 1001840"/>
              <a:gd name="f217" fmla="val 2765308"/>
              <a:gd name="f218" fmla="val 751379"/>
              <a:gd name="f219" fmla="val 2561381"/>
              <a:gd name="f220" fmla="val 561108"/>
              <a:gd name="f221" fmla="val 2489321"/>
              <a:gd name="f222" fmla="val 656437"/>
              <a:gd name="f223" fmla="val 2431363"/>
              <a:gd name="f224" fmla="val 759225"/>
              <a:gd name="f225" fmla="val 2384553"/>
              <a:gd name="f226" fmla="val 865647"/>
              <a:gd name="f227" fmla="val 2604520"/>
              <a:gd name="f228" fmla="val 964977"/>
              <a:gd name="f229" fmla="val 2804622"/>
              <a:gd name="f230" fmla="val 1106677"/>
              <a:gd name="f231" fmla="val 2974277"/>
              <a:gd name="f232" fmla="val 1897328"/>
              <a:gd name="f233" fmla="val 2812488"/>
              <a:gd name="f234" fmla="val 2073933"/>
              <a:gd name="f235" fmla="val 2619878"/>
              <a:gd name="f236" fmla="val 2216690"/>
              <a:gd name="f237" fmla="val 2407486"/>
              <a:gd name="f238" fmla="val 2319665"/>
              <a:gd name="f239" fmla="val 2454169"/>
              <a:gd name="f240" fmla="val 2420503"/>
              <a:gd name="f241" fmla="val 2511856"/>
              <a:gd name="f242" fmla="val 2517376"/>
              <a:gd name="f243" fmla="val 2582047"/>
              <a:gd name="f244" fmla="val 2607468"/>
              <a:gd name="f245" fmla="val 2776399"/>
              <a:gd name="f246" fmla="val 2417974"/>
              <a:gd name="f247" fmla="val 2916061"/>
              <a:gd name="f248" fmla="val 2172750"/>
              <a:gd name="f249" fmla="val 1593779"/>
              <a:gd name="f250" fmla="val 2473999"/>
              <a:gd name="f251" fmla="val 2471904"/>
              <a:gd name="f252" fmla="val 1591684"/>
              <a:gd name="f253" fmla="val 738111"/>
              <a:gd name="f254" fmla="val 41261"/>
              <a:gd name="f255" fmla="val 2516549"/>
              <a:gd name="f256" fmla="val 1913"/>
              <a:gd name="f257" fmla="val 2750"/>
              <a:gd name="f258" fmla="val 50490"/>
              <a:gd name="f259" fmla="val 700174"/>
              <a:gd name="f260" fmla="val 679654"/>
              <a:gd name="f261" fmla="val 64473"/>
              <a:gd name="f262" fmla="val 6156"/>
              <a:gd name="f263" fmla="val 2934"/>
              <a:gd name="f264" fmla="val 2503127"/>
              <a:gd name="f265" fmla="val 31654"/>
              <a:gd name="f266" fmla="val 733032"/>
              <a:gd name="f267" fmla="*/ f0 1 3185463"/>
              <a:gd name="f268" fmla="*/ f1 1 3187558"/>
              <a:gd name="f269" fmla="val f2"/>
              <a:gd name="f270" fmla="val f3"/>
              <a:gd name="f271" fmla="val f4"/>
              <a:gd name="f272" fmla="+- f271 0 f269"/>
              <a:gd name="f273" fmla="+- f270 0 f269"/>
              <a:gd name="f274" fmla="*/ f273 1 3185463"/>
              <a:gd name="f275" fmla="*/ f272 1 3187558"/>
              <a:gd name="f276" fmla="*/ f269 1 f274"/>
              <a:gd name="f277" fmla="*/ f270 1 f274"/>
              <a:gd name="f278" fmla="*/ f269 1 f275"/>
              <a:gd name="f279" fmla="*/ f271 1 f275"/>
              <a:gd name="f280" fmla="*/ f276 f267 1"/>
              <a:gd name="f281" fmla="*/ f277 f267 1"/>
              <a:gd name="f282" fmla="*/ f279 f268 1"/>
              <a:gd name="f283" fmla="*/ f278 f26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280" t="f283" r="f281" b="f282"/>
            <a:pathLst>
              <a:path w="3185463" h="3187558">
                <a:moveTo>
                  <a:pt x="f5" y="f6"/>
                </a:moveTo>
                <a:cubicBezTo>
                  <a:pt x="f7" y="f8"/>
                  <a:pt x="f9" y="f10"/>
                  <a:pt x="f11" y="f12"/>
                </a:cubicBezTo>
                <a:cubicBezTo>
                  <a:pt x="f13" y="f14"/>
                  <a:pt x="f15" y="f16"/>
                  <a:pt x="f17" y="f18"/>
                </a:cubicBezTo>
                <a:cubicBezTo>
                  <a:pt x="f19" y="f20"/>
                  <a:pt x="f21" y="f22"/>
                  <a:pt x="f5" y="f6"/>
                </a:cubicBezTo>
                <a:close/>
                <a:moveTo>
                  <a:pt x="f23" y="f24"/>
                </a:moveTo>
                <a:cubicBezTo>
                  <a:pt x="f25" y="f26"/>
                  <a:pt x="f27" y="f28"/>
                  <a:pt x="f29" y="f30"/>
                </a:cubicBezTo>
                <a:cubicBezTo>
                  <a:pt x="f31" y="f32"/>
                  <a:pt x="f33" y="f34"/>
                  <a:pt x="f35" y="f36"/>
                </a:cubicBezTo>
                <a:cubicBezTo>
                  <a:pt x="f37" y="f38"/>
                  <a:pt x="f39" y="f40"/>
                  <a:pt x="f23" y="f24"/>
                </a:cubicBezTo>
                <a:close/>
                <a:moveTo>
                  <a:pt x="f41" y="f42"/>
                </a:moveTo>
                <a:lnTo>
                  <a:pt x="f43" y="f42"/>
                </a:lnTo>
                <a:cubicBezTo>
                  <a:pt x="f44" y="f45"/>
                  <a:pt x="f46" y="f47"/>
                  <a:pt x="f48" y="f49"/>
                </a:cubicBezTo>
                <a:cubicBezTo>
                  <a:pt x="f50" y="f51"/>
                  <a:pt x="f52" y="f53"/>
                  <a:pt x="f41" y="f42"/>
                </a:cubicBezTo>
                <a:close/>
                <a:moveTo>
                  <a:pt x="f54" y="f55"/>
                </a:moveTo>
                <a:cubicBezTo>
                  <a:pt x="f56" y="f57"/>
                  <a:pt x="f58" y="f59"/>
                  <a:pt x="f60" y="f61"/>
                </a:cubicBezTo>
                <a:cubicBezTo>
                  <a:pt x="f62" y="f63"/>
                  <a:pt x="f64" y="f65"/>
                  <a:pt x="f66" y="f55"/>
                </a:cubicBezTo>
                <a:close/>
                <a:moveTo>
                  <a:pt x="f67" y="f68"/>
                </a:moveTo>
                <a:cubicBezTo>
                  <a:pt x="f69" y="f70"/>
                  <a:pt x="f71" y="f72"/>
                  <a:pt x="f73" y="f74"/>
                </a:cubicBezTo>
                <a:cubicBezTo>
                  <a:pt x="f75" y="f76"/>
                  <a:pt x="f77" y="f78"/>
                  <a:pt x="f79" y="f80"/>
                </a:cubicBezTo>
                <a:cubicBezTo>
                  <a:pt x="f81" y="f82"/>
                  <a:pt x="f83" y="f84"/>
                  <a:pt x="f67" y="f85"/>
                </a:cubicBezTo>
                <a:close/>
                <a:moveTo>
                  <a:pt x="f67" y="f42"/>
                </a:moveTo>
                <a:lnTo>
                  <a:pt x="f86" y="f42"/>
                </a:lnTo>
                <a:cubicBezTo>
                  <a:pt x="f87" y="f88"/>
                  <a:pt x="f89" y="f90"/>
                  <a:pt x="f91" y="f92"/>
                </a:cubicBezTo>
                <a:cubicBezTo>
                  <a:pt x="f93" y="f94"/>
                  <a:pt x="f95" y="f96"/>
                  <a:pt x="f67" y="f97"/>
                </a:cubicBezTo>
                <a:close/>
                <a:moveTo>
                  <a:pt x="f67" y="f98"/>
                </a:moveTo>
                <a:cubicBezTo>
                  <a:pt x="f99" y="f100"/>
                  <a:pt x="f101" y="f102"/>
                  <a:pt x="f103" y="f104"/>
                </a:cubicBezTo>
                <a:cubicBezTo>
                  <a:pt x="f105" y="f106"/>
                  <a:pt x="f107" y="f108"/>
                  <a:pt x="f109" y="f55"/>
                </a:cubicBezTo>
                <a:lnTo>
                  <a:pt x="f67" y="f55"/>
                </a:lnTo>
                <a:close/>
                <a:moveTo>
                  <a:pt x="f67" y="f110"/>
                </a:moveTo>
                <a:cubicBezTo>
                  <a:pt x="f111" y="f112"/>
                  <a:pt x="f113" y="f114"/>
                  <a:pt x="f115" y="f116"/>
                </a:cubicBezTo>
                <a:cubicBezTo>
                  <a:pt x="f117" y="f118"/>
                  <a:pt x="f119" y="f120"/>
                  <a:pt x="f121" y="f122"/>
                </a:cubicBezTo>
                <a:cubicBezTo>
                  <a:pt x="f123" y="f124"/>
                  <a:pt x="f125" y="f126"/>
                  <a:pt x="f67" y="f127"/>
                </a:cubicBezTo>
                <a:close/>
                <a:moveTo>
                  <a:pt x="f128" y="f129"/>
                </a:moveTo>
                <a:cubicBezTo>
                  <a:pt x="f130" y="f131"/>
                  <a:pt x="f132" y="f133"/>
                  <a:pt x="f134" y="f135"/>
                </a:cubicBezTo>
                <a:lnTo>
                  <a:pt x="f134" y="f55"/>
                </a:lnTo>
                <a:lnTo>
                  <a:pt x="f136" y="f55"/>
                </a:lnTo>
                <a:cubicBezTo>
                  <a:pt x="f137" y="f138"/>
                  <a:pt x="f139" y="f140"/>
                  <a:pt x="f128" y="f129"/>
                </a:cubicBezTo>
                <a:close/>
                <a:moveTo>
                  <a:pt x="f141" y="f142"/>
                </a:moveTo>
                <a:cubicBezTo>
                  <a:pt x="f143" y="f144"/>
                  <a:pt x="f145" y="f146"/>
                  <a:pt x="f147" y="f42"/>
                </a:cubicBezTo>
                <a:lnTo>
                  <a:pt x="f134" y="f42"/>
                </a:lnTo>
                <a:lnTo>
                  <a:pt x="f134" y="f148"/>
                </a:lnTo>
                <a:cubicBezTo>
                  <a:pt x="f149" y="f150"/>
                  <a:pt x="f151" y="f152"/>
                  <a:pt x="f141" y="f142"/>
                </a:cubicBezTo>
                <a:close/>
                <a:moveTo>
                  <a:pt x="f153" y="f154"/>
                </a:moveTo>
                <a:cubicBezTo>
                  <a:pt x="f155" y="f156"/>
                  <a:pt x="f157" y="f158"/>
                  <a:pt x="f134" y="f159"/>
                </a:cubicBezTo>
                <a:lnTo>
                  <a:pt x="f134" y="f160"/>
                </a:lnTo>
                <a:cubicBezTo>
                  <a:pt x="f161" y="f162"/>
                  <a:pt x="f163" y="f164"/>
                  <a:pt x="f165" y="f166"/>
                </a:cubicBezTo>
                <a:cubicBezTo>
                  <a:pt x="f167" y="f168"/>
                  <a:pt x="f169" y="f170"/>
                  <a:pt x="f153" y="f154"/>
                </a:cubicBezTo>
                <a:close/>
                <a:moveTo>
                  <a:pt x="f171" y="f172"/>
                </a:moveTo>
                <a:cubicBezTo>
                  <a:pt x="f173" y="f174"/>
                  <a:pt x="f175" y="f176"/>
                  <a:pt x="f177" y="f178"/>
                </a:cubicBezTo>
                <a:cubicBezTo>
                  <a:pt x="f179" y="f180"/>
                  <a:pt x="f181" y="f182"/>
                  <a:pt x="f134" y="f183"/>
                </a:cubicBezTo>
                <a:lnTo>
                  <a:pt x="f134" y="f184"/>
                </a:lnTo>
                <a:cubicBezTo>
                  <a:pt x="f185" y="f186"/>
                  <a:pt x="f187" y="f188"/>
                  <a:pt x="f171" y="f172"/>
                </a:cubicBezTo>
                <a:close/>
                <a:moveTo>
                  <a:pt x="f189" y="f55"/>
                </a:moveTo>
                <a:cubicBezTo>
                  <a:pt x="f190" y="f191"/>
                  <a:pt x="f192" y="f193"/>
                  <a:pt x="f194" y="f195"/>
                </a:cubicBezTo>
                <a:cubicBezTo>
                  <a:pt x="f196" y="f197"/>
                  <a:pt x="f198" y="f199"/>
                  <a:pt x="f200" y="f55"/>
                </a:cubicBezTo>
                <a:close/>
                <a:moveTo>
                  <a:pt x="f201" y="f42"/>
                </a:moveTo>
                <a:lnTo>
                  <a:pt x="f202" y="f42"/>
                </a:lnTo>
                <a:cubicBezTo>
                  <a:pt x="f203" y="f204"/>
                  <a:pt x="f205" y="f206"/>
                  <a:pt x="f207" y="f208"/>
                </a:cubicBezTo>
                <a:cubicBezTo>
                  <a:pt x="f209" y="f210"/>
                  <a:pt x="f211" y="f212"/>
                  <a:pt x="f201" y="f42"/>
                </a:cubicBezTo>
                <a:close/>
                <a:moveTo>
                  <a:pt x="f213" y="f214"/>
                </a:moveTo>
                <a:cubicBezTo>
                  <a:pt x="f215" y="f216"/>
                  <a:pt x="f217" y="f218"/>
                  <a:pt x="f219" y="f220"/>
                </a:cubicBezTo>
                <a:cubicBezTo>
                  <a:pt x="f221" y="f222"/>
                  <a:pt x="f223" y="f224"/>
                  <a:pt x="f225" y="f226"/>
                </a:cubicBezTo>
                <a:cubicBezTo>
                  <a:pt x="f227" y="f228"/>
                  <a:pt x="f229" y="f230"/>
                  <a:pt x="f213" y="f214"/>
                </a:cubicBezTo>
                <a:close/>
                <a:moveTo>
                  <a:pt x="f231" y="f232"/>
                </a:moveTo>
                <a:cubicBezTo>
                  <a:pt x="f233" y="f234"/>
                  <a:pt x="f235" y="f236"/>
                  <a:pt x="f237" y="f238"/>
                </a:cubicBezTo>
                <a:cubicBezTo>
                  <a:pt x="f239" y="f240"/>
                  <a:pt x="f241" y="f242"/>
                  <a:pt x="f243" y="f244"/>
                </a:cubicBezTo>
                <a:cubicBezTo>
                  <a:pt x="f245" y="f246"/>
                  <a:pt x="f247" y="f248"/>
                  <a:pt x="f231" y="f232"/>
                </a:cubicBezTo>
                <a:close/>
                <a:moveTo>
                  <a:pt x="f3" y="f249"/>
                </a:moveTo>
                <a:cubicBezTo>
                  <a:pt x="f3" y="f250"/>
                  <a:pt x="f251" y="f4"/>
                  <a:pt x="f252" y="f4"/>
                </a:cubicBezTo>
                <a:cubicBezTo>
                  <a:pt x="f253" y="f4"/>
                  <a:pt x="f254" y="f255"/>
                  <a:pt x="f256" y="f42"/>
                </a:cubicBezTo>
                <a:lnTo>
                  <a:pt x="f2" y="f42"/>
                </a:lnTo>
                <a:lnTo>
                  <a:pt x="f2" y="f55"/>
                </a:lnTo>
                <a:lnTo>
                  <a:pt x="f257" y="f55"/>
                </a:lnTo>
                <a:cubicBezTo>
                  <a:pt x="f258" y="f259"/>
                  <a:pt x="f260" y="f261"/>
                  <a:pt x="f67" y="f262"/>
                </a:cubicBezTo>
                <a:lnTo>
                  <a:pt x="f67" y="f2"/>
                </a:lnTo>
                <a:lnTo>
                  <a:pt x="f252" y="f2"/>
                </a:lnTo>
                <a:lnTo>
                  <a:pt x="f134" y="f2"/>
                </a:lnTo>
                <a:lnTo>
                  <a:pt x="f134" y="f263"/>
                </a:lnTo>
                <a:cubicBezTo>
                  <a:pt x="f264" y="f265"/>
                  <a:pt x="f3" y="f266"/>
                  <a:pt x="f3" y="f249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4" name="Block Arc 41">
            <a:extLst>
              <a:ext uri="{FF2B5EF4-FFF2-40B4-BE49-F238E27FC236}">
                <a16:creationId xmlns:a16="http://schemas.microsoft.com/office/drawing/2014/main" id="{E413893E-D7D7-FC2A-D5B7-5271403363A7}"/>
              </a:ext>
            </a:extLst>
          </p:cNvPr>
          <p:cNvSpPr/>
          <p:nvPr/>
        </p:nvSpPr>
        <p:spPr>
          <a:xfrm>
            <a:off x="7056415" y="1068229"/>
            <a:ext cx="354979" cy="495293"/>
          </a:xfrm>
          <a:custGeom>
            <a:avLst/>
            <a:gdLst>
              <a:gd name="f0" fmla="val w"/>
              <a:gd name="f1" fmla="val h"/>
              <a:gd name="f2" fmla="val 0"/>
              <a:gd name="f3" fmla="val 2512265"/>
              <a:gd name="f4" fmla="val 3505352"/>
              <a:gd name="f5" fmla="val 1276582"/>
              <a:gd name="f6" fmla="val 2106401"/>
              <a:gd name="f7" fmla="val 1154832"/>
              <a:gd name="f8" fmla="val 2195007"/>
              <a:gd name="f9" fmla="val 1018024"/>
              <a:gd name="f10" fmla="val 2262207"/>
              <a:gd name="f11" fmla="val 871321"/>
              <a:gd name="f12" fmla="val 2302645"/>
              <a:gd name="f13" fmla="val 1041049"/>
              <a:gd name="f14" fmla="val 2346709"/>
              <a:gd name="f15" fmla="val 1216984"/>
              <a:gd name="f16" fmla="val 2342691"/>
              <a:gd name="f17" fmla="val 1380867"/>
              <a:gd name="f18" fmla="val 2295542"/>
              <a:gd name="f19" fmla="val 1352791"/>
              <a:gd name="f20" fmla="val 2227964"/>
              <a:gd name="f21" fmla="val 1317377"/>
              <a:gd name="f22" fmla="val 2164934"/>
              <a:gd name="f23" fmla="val 931061"/>
              <a:gd name="f24" fmla="val 1768598"/>
              <a:gd name="f25" fmla="val 785084"/>
              <a:gd name="f26" fmla="val 2021438"/>
              <a:gd name="f27" fmla="val 684448"/>
              <a:gd name="f28" fmla="val 2196711"/>
              <a:gd name="f29" fmla="val 868931"/>
              <a:gd name="f30" fmla="val 2169533"/>
              <a:gd name="f31" fmla="val 1041385"/>
              <a:gd name="f32" fmla="val 2098006"/>
              <a:gd name="f33" fmla="val 1189228"/>
              <a:gd name="f34" fmla="val 1991290"/>
              <a:gd name="f35" fmla="val 1113839"/>
              <a:gd name="f36" fmla="val 1904543"/>
              <a:gd name="f37" fmla="val 1026949"/>
              <a:gd name="f38" fmla="val 1829435"/>
              <a:gd name="f39" fmla="val 1626242"/>
              <a:gd name="f40" fmla="val 1739577"/>
              <a:gd name="f41" fmla="val 1556851"/>
              <a:gd name="f42" fmla="val 1850020"/>
              <a:gd name="f43" fmla="val 1471526"/>
              <a:gd name="f44" fmla="val 1947792"/>
              <a:gd name="f45" fmla="val 1374302"/>
              <a:gd name="f46" fmla="val 2030973"/>
              <a:gd name="f47" fmla="val 1422822"/>
              <a:gd name="f48" fmla="val 2099916"/>
              <a:gd name="f49" fmla="val 1464618"/>
              <a:gd name="f50" fmla="val 2174537"/>
              <a:gd name="f51" fmla="val 1497466"/>
              <a:gd name="f52" fmla="val 2254701"/>
              <a:gd name="f53" fmla="val 1664534"/>
              <a:gd name="f54" fmla="val 2184833"/>
              <a:gd name="f55" fmla="val 1813198"/>
              <a:gd name="f56" fmla="val 2068027"/>
              <a:gd name="f57" fmla="val 1922549"/>
              <a:gd name="f58" fmla="val 1910651"/>
              <a:gd name="f59" fmla="val 531158"/>
              <a:gd name="f60" fmla="val 1601275"/>
              <a:gd name="f61" fmla="val 514831"/>
              <a:gd name="f62" fmla="val 1769123"/>
              <a:gd name="f63" fmla="val 535254"/>
              <a:gd name="f64" fmla="val 1939877"/>
              <a:gd name="f65" fmla="val 594029"/>
              <a:gd name="f66" fmla="val 2101141"/>
              <a:gd name="f67" fmla="val 822377"/>
              <a:gd name="f68" fmla="val 1705631"/>
              <a:gd name="f69" fmla="val 730789"/>
              <a:gd name="f70" fmla="val 1658398"/>
              <a:gd name="f71" fmla="val 632873"/>
              <a:gd name="f72" fmla="val 1623335"/>
              <a:gd name="f73" fmla="val 270885"/>
              <a:gd name="f74" fmla="val 1572115"/>
              <a:gd name="f75" fmla="val 231457"/>
              <a:gd name="f76" fmla="val 1572339"/>
              <a:gd name="f77" fmla="val 191799"/>
              <a:gd name="f78" fmla="val 1574812"/>
              <a:gd name="f79" fmla="val 152057"/>
              <a:gd name="f80" fmla="val 1579894"/>
              <a:gd name="f81" fmla="val 195418"/>
              <a:gd name="f82" fmla="val 1760005"/>
              <a:gd name="f83" fmla="val 289893"/>
              <a:gd name="f84" fmla="val 1927350"/>
              <a:gd name="f85" fmla="val 428945"/>
              <a:gd name="f86" fmla="val 2058945"/>
              <a:gd name="f87" fmla="val 384418"/>
              <a:gd name="f88" fmla="val 1901749"/>
              <a:gd name="f89" fmla="val 371313"/>
              <a:gd name="f90" fmla="val 1738504"/>
              <a:gd name="f91" fmla="val 388331"/>
              <a:gd name="f92" fmla="val 1577832"/>
              <a:gd name="f93" fmla="val 349511"/>
              <a:gd name="f94" fmla="val 1573916"/>
              <a:gd name="f95" fmla="val 310313"/>
              <a:gd name="f96" fmla="val 1571891"/>
              <a:gd name="f97" fmla="val 1117422"/>
              <a:gd name="f98" fmla="val 1445810"/>
              <a:gd name="f99" fmla="val 992684"/>
              <a:gd name="f100" fmla="val 1661863"/>
              <a:gd name="f101" fmla="val 1102065"/>
              <a:gd name="f102" fmla="val 1730612"/>
              <a:gd name="f103" fmla="val 1200940"/>
              <a:gd name="f104" fmla="val 1816138"/>
              <a:gd name="f105" fmla="val 1286200"/>
              <a:gd name="f106" fmla="val 1915345"/>
              <a:gd name="f107" fmla="val 1368713"/>
              <a:gd name="f108" fmla="val 1844119"/>
              <a:gd name="f109" fmla="val 1441290"/>
              <a:gd name="f110" fmla="val 1760865"/>
              <a:gd name="f111" fmla="val 1500981"/>
              <a:gd name="f112" fmla="val 1667258"/>
              <a:gd name="f113" fmla="val 2092402"/>
              <a:gd name="f114" fmla="val 1221082"/>
              <a:gd name="f115" fmla="val 2001593"/>
              <a:gd name="f116" fmla="val 1234047"/>
              <a:gd name="f117" fmla="val 1911092"/>
              <a:gd name="f118" fmla="val 1235450"/>
              <a:gd name="f119" fmla="val 1822337"/>
              <a:gd name="f120" fmla="val 1227227"/>
              <a:gd name="f121" fmla="val 1800443"/>
              <a:gd name="f122" fmla="val 1366691"/>
              <a:gd name="f123" fmla="val 1756170"/>
              <a:gd name="f124" fmla="val 1503162"/>
              <a:gd name="f125" fmla="val 1688847"/>
              <a:gd name="f126" fmla="val 1630684"/>
              <a:gd name="f127" fmla="val 1987299"/>
              <a:gd name="f128" fmla="val 1802996"/>
              <a:gd name="f129" fmla="val 2084887"/>
              <a:gd name="f130" fmla="val 1618081"/>
              <a:gd name="f131" fmla="val 2117858"/>
              <a:gd name="f132" fmla="val 1415133"/>
              <a:gd name="f133" fmla="val 649579"/>
              <a:gd name="f134" fmla="val 1175701"/>
              <a:gd name="f135" fmla="val 600911"/>
              <a:gd name="f136" fmla="val 1272240"/>
              <a:gd name="f137" fmla="val 566994"/>
              <a:gd name="f138" fmla="val 1374279"/>
              <a:gd name="f139" fmla="val 548013"/>
              <a:gd name="f140" fmla="val 1478728"/>
              <a:gd name="f141" fmla="val 665588"/>
              <a:gd name="f142" fmla="val 1503392"/>
              <a:gd name="f143" fmla="val 778659"/>
              <a:gd name="f144" fmla="val 1543786"/>
              <a:gd name="f145" fmla="val 883938"/>
              <a:gd name="f146" fmla="val 1599004"/>
              <a:gd name="f147" fmla="val 1008644"/>
              <a:gd name="f148" fmla="val 1383007"/>
              <a:gd name="f149" fmla="val 1325201"/>
              <a:gd name="f150" fmla="val 1085928"/>
              <a:gd name="f151" fmla="val 1180226"/>
              <a:gd name="f152" fmla="val 1337032"/>
              <a:gd name="f153" fmla="val 1563461"/>
              <a:gd name="f154" fmla="val 1558293"/>
              <a:gd name="f155" fmla="val 1621429"/>
              <a:gd name="f156" fmla="val 1447029"/>
              <a:gd name="f157" fmla="val 1659763"/>
              <a:gd name="f158" fmla="val 1328223"/>
              <a:gd name="f159" fmla="val 1679185"/>
              <a:gd name="f160" fmla="val 1206861"/>
              <a:gd name="f161" fmla="val 1555153"/>
              <a:gd name="f162" fmla="val 1183834"/>
              <a:gd name="f163" fmla="val 1435895"/>
              <a:gd name="f164" fmla="val 1143161"/>
              <a:gd name="f165" fmla="val 216369"/>
              <a:gd name="f166" fmla="val 925587"/>
              <a:gd name="f167" fmla="val 135862"/>
              <a:gd name="f168" fmla="val 1096620"/>
              <a:gd name="f169" fmla="val 108667"/>
              <a:gd name="f170" fmla="val 1281041"/>
              <a:gd name="f171" fmla="val 130011"/>
              <a:gd name="f172" fmla="val 1458436"/>
              <a:gd name="f173" fmla="val 222591"/>
              <a:gd name="f174" fmla="val 1446071"/>
              <a:gd name="f175" fmla="val 314795"/>
              <a:gd name="f176" fmla="val 1446181"/>
              <a:gd name="f177" fmla="val 405131"/>
              <a:gd name="f178" fmla="val 1455463"/>
              <a:gd name="f179" fmla="val 426945"/>
              <a:gd name="f180" fmla="val 1333935"/>
              <a:gd name="f181" fmla="val 466667"/>
              <a:gd name="f182" fmla="val 1215249"/>
              <a:gd name="f183" fmla="val 524206"/>
              <a:gd name="f184" fmla="val 1103317"/>
              <a:gd name="f185" fmla="val 943246"/>
              <a:gd name="f186" fmla="val 797103"/>
              <a:gd name="f187" fmla="val 853400"/>
              <a:gd name="f188" fmla="val 873630"/>
              <a:gd name="f189" fmla="val 774733"/>
              <a:gd name="f190" fmla="val 963960"/>
              <a:gd name="f191" fmla="val 711316"/>
              <a:gd name="f192" fmla="val 1066306"/>
              <a:gd name="f193" fmla="val 1071447"/>
              <a:gd name="f194" fmla="val 1274228"/>
              <a:gd name="f195" fmla="val 1215869"/>
              <a:gd name="f196" fmla="val 1024081"/>
              <a:gd name="f197" fmla="val 1115458"/>
              <a:gd name="f198" fmla="val 961776"/>
              <a:gd name="f199" fmla="val 1023809"/>
              <a:gd name="f200" fmla="val 885272"/>
              <a:gd name="f201" fmla="val 1777831"/>
              <a:gd name="f202" fmla="val 614825"/>
              <a:gd name="f203" fmla="val 1828108"/>
              <a:gd name="f204" fmla="val 774217"/>
              <a:gd name="f205" fmla="val 1847177"/>
              <a:gd name="f206" fmla="val 940426"/>
              <a:gd name="f207" fmla="val 1835302"/>
              <a:gd name="f208" fmla="val 1104709"/>
              <a:gd name="f209" fmla="val 1912529"/>
              <a:gd name="f210" fmla="val 1111680"/>
              <a:gd name="f211" fmla="val 1991200"/>
              <a:gd name="f212" fmla="val 1110618"/>
              <a:gd name="f213" fmla="val 2070135"/>
              <a:gd name="f214" fmla="val 1099634"/>
              <a:gd name="f215" fmla="val 2023430"/>
              <a:gd name="f216" fmla="val 916066"/>
              <a:gd name="f217" fmla="val 1923963"/>
              <a:gd name="f218" fmla="val 746103"/>
              <a:gd name="f219" fmla="val 1613169"/>
              <a:gd name="f220" fmla="val 587153"/>
              <a:gd name="f221" fmla="val 1386789"/>
              <a:gd name="f222" fmla="val 979253"/>
              <a:gd name="f223" fmla="val 1482593"/>
              <a:gd name="f224" fmla="val 1028182"/>
              <a:gd name="f225" fmla="val 1585369"/>
              <a:gd name="f226" fmla="val 1063521"/>
              <a:gd name="f227" fmla="val 1692132"/>
              <a:gd name="f228" fmla="val 1084514"/>
              <a:gd name="f229" fmla="val 1702376"/>
              <a:gd name="f230" fmla="val 916614"/>
              <a:gd name="f231" fmla="val 1676765"/>
              <a:gd name="f232" fmla="val 746730"/>
              <a:gd name="f233" fmla="val 1500307"/>
              <a:gd name="f234" fmla="val 531421"/>
              <a:gd name="f235" fmla="val 1333628"/>
              <a:gd name="f236" fmla="val 560682"/>
              <a:gd name="f237" fmla="val 1177718"/>
              <a:gd name="f238" fmla="val 626786"/>
              <a:gd name="f239" fmla="val 1041762"/>
              <a:gd name="f240" fmla="val 721997"/>
              <a:gd name="f241" fmla="val 1111912"/>
              <a:gd name="f242" fmla="val 797410"/>
              <a:gd name="f243" fmla="val 1191076"/>
              <a:gd name="f244" fmla="val 863204"/>
              <a:gd name="f245" fmla="val 1277416"/>
              <a:gd name="f246" fmla="val 917480"/>
              <a:gd name="f247" fmla="val 708730"/>
              <a:gd name="f248" fmla="val 442269"/>
              <a:gd name="f249" fmla="val 536145"/>
              <a:gd name="f250" fmla="val 518354"/>
              <a:gd name="f251" fmla="val 384460"/>
              <a:gd name="f252" fmla="val 645249"/>
              <a:gd name="f253" fmla="val 277225"/>
              <a:gd name="f254" fmla="val 815684"/>
              <a:gd name="f255" fmla="val 586010"/>
              <a:gd name="f256" fmla="val 993961"/>
              <a:gd name="f257" fmla="val 658009"/>
              <a:gd name="f258" fmla="val 876621"/>
              <a:gd name="f259" fmla="val 747803"/>
              <a:gd name="f260" fmla="val 773217"/>
              <a:gd name="f261" fmla="val 850548"/>
              <a:gd name="f262" fmla="val 685844"/>
              <a:gd name="f263" fmla="val 795399"/>
              <a:gd name="f264" fmla="val 611028"/>
              <a:gd name="f265" fmla="val 747545"/>
              <a:gd name="f266" fmla="val 529652"/>
              <a:gd name="f267" fmla="val 1114411"/>
              <a:gd name="f268" fmla="val 355452"/>
              <a:gd name="f269" fmla="val 1016499"/>
              <a:gd name="f270" fmla="val 355167"/>
              <a:gd name="f271" fmla="val 919324"/>
              <a:gd name="f272" fmla="val 369705"/>
              <a:gd name="f273" fmla="val 826255"/>
              <a:gd name="f274" fmla="val 398131"/>
              <a:gd name="f275" fmla="val 858722"/>
              <a:gd name="f276" fmla="val 474940"/>
              <a:gd name="f277" fmla="val 900618"/>
              <a:gd name="f278" fmla="val 545829"/>
              <a:gd name="f279" fmla="val 948599"/>
              <a:gd name="f280" fmla="val 611249"/>
              <a:gd name="f281" fmla="val 1085375"/>
              <a:gd name="f282" fmla="val 512974"/>
              <a:gd name="f283" fmla="val 1240825"/>
              <a:gd name="f284" fmla="val 441488"/>
              <a:gd name="f285" fmla="val 1406980"/>
              <a:gd name="f286" fmla="val 401715"/>
              <a:gd name="f287" fmla="val 1310969"/>
              <a:gd name="f288" fmla="val 370847"/>
              <a:gd name="f289" fmla="val 1212322"/>
              <a:gd name="f290" fmla="val 355738"/>
              <a:gd name="f291" fmla="val 1776283"/>
              <a:gd name="f292" fmla="val 295101"/>
              <a:gd name="f293" fmla="val 1710896"/>
              <a:gd name="f294" fmla="val 408983"/>
              <a:gd name="f295" fmla="val 2209777"/>
              <a:gd name="f296" fmla="val 726145"/>
              <a:gd name="f297" fmla="val 2373723"/>
              <a:gd name="f298" fmla="val 1383396"/>
              <a:gd name="f299" fmla="val 2075153"/>
              <a:gd name="f300" fmla="val 1900534"/>
              <a:gd name="f301" fmla="val 1777480"/>
              <a:gd name="f302" fmla="val 2416119"/>
              <a:gd name="f303" fmla="val 1129323"/>
              <a:gd name="f304" fmla="val 2603192"/>
              <a:gd name="f305" fmla="val 606057"/>
              <a:gd name="f306" fmla="val 2333243"/>
              <a:gd name="f307" fmla="val 534769"/>
              <a:gd name="f308" fmla="val 2457402"/>
              <a:gd name="f309" fmla="val 1115347"/>
              <a:gd name="f310" fmla="val 2755664"/>
              <a:gd name="f311" fmla="val 1834151"/>
              <a:gd name="f312" fmla="val 2554240"/>
              <a:gd name="f313" fmla="val 2173557"/>
              <a:gd name="f314" fmla="val 1987198"/>
              <a:gd name="f315" fmla="val 2520801"/>
              <a:gd name="f316" fmla="val 1407062"/>
              <a:gd name="f317" fmla="val 2343129"/>
              <a:gd name="f318" fmla="val 657734"/>
              <a:gd name="f319" fmla="val 1831804"/>
              <a:gd name="f320" fmla="val 1881515"/>
              <a:gd name="f321" fmla="val 1921814"/>
              <a:gd name="f322" fmla="val 40299"/>
              <a:gd name="f323" fmla="val 90010"/>
              <a:gd name="f324" fmla="val 123853"/>
              <a:gd name="f325" fmla="val 1903137"/>
              <a:gd name="f326" fmla="val 153333"/>
              <a:gd name="f327" fmla="val 1874873"/>
              <a:gd name="f328" fmla="val 167531"/>
              <a:gd name="f329" fmla="val 2505724"/>
              <a:gd name="f330" fmla="val 579432"/>
              <a:gd name="f331" fmla="val 2701456"/>
              <a:gd name="f332" fmla="val 1419035"/>
              <a:gd name="f333" fmla="val 2311836"/>
              <a:gd name="f334" fmla="val 2069966"/>
              <a:gd name="f335" fmla="val 2067801"/>
              <a:gd name="f336" fmla="val 2477672"/>
              <a:gd name="f337" fmla="val 1650037"/>
              <a:gd name="f338" fmla="val 2717958"/>
              <a:gd name="f339" fmla="val 1209422"/>
              <a:gd name="f340" fmla="val 2750781"/>
              <a:gd name="f341" fmla="val 3191198"/>
              <a:gd name="f342" fmla="val 1228953"/>
              <a:gd name="f343" fmla="val 3190691"/>
              <a:gd name="f344" fmla="val 1248332"/>
              <a:gd name="f345" fmla="val 3191937"/>
              <a:gd name="f346" fmla="val 1267595"/>
              <a:gd name="f347" fmla="val 3193449"/>
              <a:gd name="f348" fmla="val 1660899"/>
              <a:gd name="f349" fmla="val 3224325"/>
              <a:gd name="f350" fmla="val 1926978"/>
              <a:gd name="f351" fmla="val 3358049"/>
              <a:gd name="f352" fmla="val 1884661"/>
              <a:gd name="f353" fmla="val 3503570"/>
              <a:gd name="f354" fmla="val 318693"/>
              <a:gd name="f355" fmla="val 273700"/>
              <a:gd name="f356" fmla="val 3359367"/>
              <a:gd name="f357" fmla="val 539657"/>
              <a:gd name="f358" fmla="val 3224666"/>
              <a:gd name="f359" fmla="val 934393"/>
              <a:gd name="f360" fmla="val 3193515"/>
              <a:gd name="f361" fmla="val 993398"/>
              <a:gd name="f362" fmla="val 3191208"/>
              <a:gd name="f363" fmla="val 2750894"/>
              <a:gd name="f364" fmla="val 812915"/>
              <a:gd name="f365" fmla="val 2737642"/>
              <a:gd name="f366" fmla="val 632784"/>
              <a:gd name="f367" fmla="val 2688481"/>
              <a:gd name="f368" fmla="val 463078"/>
              <a:gd name="f369" fmla="val 2601537"/>
              <a:gd name="f370" fmla="val 463677"/>
              <a:gd name="f371" fmla="val 2602537"/>
              <a:gd name="f372" fmla="val 463694"/>
              <a:gd name="f373" fmla="val 2603560"/>
              <a:gd name="f374" fmla="val 2604587"/>
              <a:gd name="f375" fmla="val 2654298"/>
              <a:gd name="f376" fmla="val 423395"/>
              <a:gd name="f377" fmla="val 2694597"/>
              <a:gd name="f378" fmla="val 373684"/>
              <a:gd name="f379" fmla="val 323973"/>
              <a:gd name="f380" fmla="val 283674"/>
              <a:gd name="f381" fmla="val 2554876"/>
              <a:gd name="f382" fmla="val 2514577"/>
              <a:gd name="f383" fmla="val 377019"/>
              <a:gd name="f384" fmla="val 2515250"/>
              <a:gd name="f385" fmla="val 511820"/>
              <a:gd name="f386" fmla="val 2280472"/>
              <a:gd name="f387" fmla="val 495824"/>
              <a:gd name="f388" fmla="val 2271237"/>
              <a:gd name="f389" fmla="val 496783"/>
              <a:gd name="f390" fmla="val 2269575"/>
              <a:gd name="f391" fmla="val 34226"/>
              <a:gd name="f392" fmla="val 1964050"/>
              <a:gd name="f393" fmla="val -130424"/>
              <a:gd name="f394" fmla="val 1362029"/>
              <a:gd name="f395" fmla="val 110016"/>
              <a:gd name="f396" fmla="val 864184"/>
              <a:gd name="f397" fmla="val 106296"/>
              <a:gd name="f398" fmla="val 862036"/>
              <a:gd name="f399" fmla="val 148828"/>
              <a:gd name="f400" fmla="val 788370"/>
              <a:gd name="f401" fmla="val 169099"/>
              <a:gd name="f402" fmla="val 753258"/>
              <a:gd name="f403" fmla="val 170873"/>
              <a:gd name="f404" fmla="val 754281"/>
              <a:gd name="f405" fmla="val 475914"/>
              <a:gd name="f406" fmla="val 264737"/>
              <a:gd name="f407" fmla="val 1106018"/>
              <a:gd name="f408" fmla="val 92008"/>
              <a:gd name="f409" fmla="val 1617242"/>
              <a:gd name="f410" fmla="val 355196"/>
              <a:gd name="f411" fmla="val 1748044"/>
              <a:gd name="f412" fmla="val 127384"/>
              <a:gd name="f413" fmla="val 1751959"/>
              <a:gd name="f414" fmla="val 129632"/>
              <a:gd name="f415" fmla="val 1745165"/>
              <a:gd name="f416" fmla="val 117975"/>
              <a:gd name="f417" fmla="val 1741794"/>
              <a:gd name="f418" fmla="val 104386"/>
              <a:gd name="f419" fmla="val 1782093"/>
              <a:gd name="f420" fmla="*/ f0 1 2512265"/>
              <a:gd name="f421" fmla="*/ f1 1 3505352"/>
              <a:gd name="f422" fmla="val f2"/>
              <a:gd name="f423" fmla="val f3"/>
              <a:gd name="f424" fmla="val f4"/>
              <a:gd name="f425" fmla="+- f424 0 f422"/>
              <a:gd name="f426" fmla="+- f423 0 f422"/>
              <a:gd name="f427" fmla="*/ f426 1 2512265"/>
              <a:gd name="f428" fmla="*/ f425 1 3505352"/>
              <a:gd name="f429" fmla="*/ f422 1 f427"/>
              <a:gd name="f430" fmla="*/ f423 1 f427"/>
              <a:gd name="f431" fmla="*/ f422 1 f428"/>
              <a:gd name="f432" fmla="*/ f424 1 f428"/>
              <a:gd name="f433" fmla="*/ f429 f420 1"/>
              <a:gd name="f434" fmla="*/ f430 f420 1"/>
              <a:gd name="f435" fmla="*/ f432 f421 1"/>
              <a:gd name="f436" fmla="*/ f431 f42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33" t="f436" r="f434" b="f435"/>
            <a:pathLst>
              <a:path w="2512265" h="3505352">
                <a:moveTo>
                  <a:pt x="f5" y="f6"/>
                </a:moveTo>
                <a:cubicBezTo>
                  <a:pt x="f7" y="f8"/>
                  <a:pt x="f9" y="f10"/>
                  <a:pt x="f11" y="f12"/>
                </a:cubicBezTo>
                <a:cubicBezTo>
                  <a:pt x="f13" y="f14"/>
                  <a:pt x="f15" y="f16"/>
                  <a:pt x="f17" y="f18"/>
                </a:cubicBezTo>
                <a:cubicBezTo>
                  <a:pt x="f19" y="f20"/>
                  <a:pt x="f21" y="f22"/>
                  <a:pt x="f5" y="f6"/>
                </a:cubicBezTo>
                <a:close/>
                <a:moveTo>
                  <a:pt x="f23" y="f24"/>
                </a:moveTo>
                <a:lnTo>
                  <a:pt x="f25" y="f26"/>
                </a:lnTo>
                <a:lnTo>
                  <a:pt x="f27" y="f28"/>
                </a:lnTo>
                <a:cubicBezTo>
                  <a:pt x="f29" y="f30"/>
                  <a:pt x="f31" y="f32"/>
                  <a:pt x="f33" y="f34"/>
                </a:cubicBezTo>
                <a:cubicBezTo>
                  <a:pt x="f35" y="f36"/>
                  <a:pt x="f37" y="f38"/>
                  <a:pt x="f23" y="f24"/>
                </a:cubicBezTo>
                <a:close/>
                <a:moveTo>
                  <a:pt x="f39" y="f40"/>
                </a:moveTo>
                <a:cubicBezTo>
                  <a:pt x="f41" y="f42"/>
                  <a:pt x="f43" y="f44"/>
                  <a:pt x="f45" y="f46"/>
                </a:cubicBezTo>
                <a:cubicBezTo>
                  <a:pt x="f47" y="f48"/>
                  <a:pt x="f49" y="f50"/>
                  <a:pt x="f51" y="f52"/>
                </a:cubicBezTo>
                <a:cubicBezTo>
                  <a:pt x="f53" y="f54"/>
                  <a:pt x="f55" y="f56"/>
                  <a:pt x="f57" y="f58"/>
                </a:cubicBezTo>
                <a:close/>
                <a:moveTo>
                  <a:pt x="f59" y="f60"/>
                </a:moveTo>
                <a:cubicBezTo>
                  <a:pt x="f61" y="f62"/>
                  <a:pt x="f63" y="f64"/>
                  <a:pt x="f65" y="f66"/>
                </a:cubicBezTo>
                <a:lnTo>
                  <a:pt x="f67" y="f68"/>
                </a:lnTo>
                <a:cubicBezTo>
                  <a:pt x="f69" y="f70"/>
                  <a:pt x="f71" y="f72"/>
                  <a:pt x="f59" y="f60"/>
                </a:cubicBezTo>
                <a:close/>
                <a:moveTo>
                  <a:pt x="f73" y="f74"/>
                </a:moveTo>
                <a:cubicBezTo>
                  <a:pt x="f75" y="f76"/>
                  <a:pt x="f77" y="f78"/>
                  <a:pt x="f79" y="f80"/>
                </a:cubicBezTo>
                <a:cubicBezTo>
                  <a:pt x="f81" y="f82"/>
                  <a:pt x="f83" y="f84"/>
                  <a:pt x="f85" y="f86"/>
                </a:cubicBezTo>
                <a:cubicBezTo>
                  <a:pt x="f87" y="f88"/>
                  <a:pt x="f89" y="f90"/>
                  <a:pt x="f91" y="f92"/>
                </a:cubicBezTo>
                <a:cubicBezTo>
                  <a:pt x="f93" y="f94"/>
                  <a:pt x="f95" y="f96"/>
                  <a:pt x="f73" y="f74"/>
                </a:cubicBezTo>
                <a:close/>
                <a:moveTo>
                  <a:pt x="f97" y="f98"/>
                </a:moveTo>
                <a:lnTo>
                  <a:pt x="f99" y="f100"/>
                </a:lnTo>
                <a:cubicBezTo>
                  <a:pt x="f101" y="f102"/>
                  <a:pt x="f103" y="f104"/>
                  <a:pt x="f105" y="f106"/>
                </a:cubicBezTo>
                <a:cubicBezTo>
                  <a:pt x="f107" y="f108"/>
                  <a:pt x="f109" y="f110"/>
                  <a:pt x="f111" y="f112"/>
                </a:cubicBezTo>
                <a:close/>
                <a:moveTo>
                  <a:pt x="f113" y="f114"/>
                </a:moveTo>
                <a:cubicBezTo>
                  <a:pt x="f115" y="f116"/>
                  <a:pt x="f117" y="f118"/>
                  <a:pt x="f119" y="f120"/>
                </a:cubicBezTo>
                <a:cubicBezTo>
                  <a:pt x="f121" y="f122"/>
                  <a:pt x="f123" y="f124"/>
                  <a:pt x="f125" y="f126"/>
                </a:cubicBezTo>
                <a:lnTo>
                  <a:pt x="f127" y="f128"/>
                </a:lnTo>
                <a:cubicBezTo>
                  <a:pt x="f129" y="f130"/>
                  <a:pt x="f131" y="f132"/>
                  <a:pt x="f113" y="f114"/>
                </a:cubicBezTo>
                <a:close/>
                <a:moveTo>
                  <a:pt x="f133" y="f134"/>
                </a:moveTo>
                <a:cubicBezTo>
                  <a:pt x="f135" y="f136"/>
                  <a:pt x="f137" y="f138"/>
                  <a:pt x="f139" y="f140"/>
                </a:cubicBezTo>
                <a:cubicBezTo>
                  <a:pt x="f141" y="f142"/>
                  <a:pt x="f143" y="f144"/>
                  <a:pt x="f145" y="f146"/>
                </a:cubicBezTo>
                <a:lnTo>
                  <a:pt x="f147" y="f148"/>
                </a:lnTo>
                <a:close/>
                <a:moveTo>
                  <a:pt x="f149" y="f150"/>
                </a:moveTo>
                <a:lnTo>
                  <a:pt x="f151" y="f152"/>
                </a:lnTo>
                <a:lnTo>
                  <a:pt x="f153" y="f154"/>
                </a:lnTo>
                <a:cubicBezTo>
                  <a:pt x="f155" y="f156"/>
                  <a:pt x="f157" y="f158"/>
                  <a:pt x="f159" y="f160"/>
                </a:cubicBezTo>
                <a:cubicBezTo>
                  <a:pt x="f161" y="f162"/>
                  <a:pt x="f163" y="f164"/>
                  <a:pt x="f149" y="f150"/>
                </a:cubicBezTo>
                <a:close/>
                <a:moveTo>
                  <a:pt x="f165" y="f166"/>
                </a:moveTo>
                <a:cubicBezTo>
                  <a:pt x="f167" y="f168"/>
                  <a:pt x="f169" y="f170"/>
                  <a:pt x="f171" y="f172"/>
                </a:cubicBezTo>
                <a:cubicBezTo>
                  <a:pt x="f173" y="f174"/>
                  <a:pt x="f175" y="f176"/>
                  <a:pt x="f177" y="f178"/>
                </a:cubicBezTo>
                <a:cubicBezTo>
                  <a:pt x="f179" y="f180"/>
                  <a:pt x="f181" y="f182"/>
                  <a:pt x="f183" y="f184"/>
                </a:cubicBezTo>
                <a:close/>
                <a:moveTo>
                  <a:pt x="f185" y="f186"/>
                </a:moveTo>
                <a:cubicBezTo>
                  <a:pt x="f187" y="f188"/>
                  <a:pt x="f189" y="f190"/>
                  <a:pt x="f191" y="f192"/>
                </a:cubicBezTo>
                <a:lnTo>
                  <a:pt x="f193" y="f194"/>
                </a:lnTo>
                <a:lnTo>
                  <a:pt x="f195" y="f196"/>
                </a:lnTo>
                <a:cubicBezTo>
                  <a:pt x="f197" y="f198"/>
                  <a:pt x="f199" y="f200"/>
                  <a:pt x="f185" y="f186"/>
                </a:cubicBezTo>
                <a:close/>
                <a:moveTo>
                  <a:pt x="f201" y="f202"/>
                </a:moveTo>
                <a:cubicBezTo>
                  <a:pt x="f203" y="f204"/>
                  <a:pt x="f205" y="f206"/>
                  <a:pt x="f207" y="f208"/>
                </a:cubicBezTo>
                <a:cubicBezTo>
                  <a:pt x="f209" y="f210"/>
                  <a:pt x="f211" y="f212"/>
                  <a:pt x="f213" y="f214"/>
                </a:cubicBezTo>
                <a:cubicBezTo>
                  <a:pt x="f215" y="f216"/>
                  <a:pt x="f217" y="f218"/>
                  <a:pt x="f201" y="f202"/>
                </a:cubicBezTo>
                <a:close/>
                <a:moveTo>
                  <a:pt x="f219" y="f220"/>
                </a:moveTo>
                <a:lnTo>
                  <a:pt x="f221" y="f222"/>
                </a:lnTo>
                <a:cubicBezTo>
                  <a:pt x="f223" y="f224"/>
                  <a:pt x="f225" y="f226"/>
                  <a:pt x="f227" y="f228"/>
                </a:cubicBezTo>
                <a:cubicBezTo>
                  <a:pt x="f229" y="f230"/>
                  <a:pt x="f231" y="f232"/>
                  <a:pt x="f219" y="f220"/>
                </a:cubicBezTo>
                <a:close/>
                <a:moveTo>
                  <a:pt x="f233" y="f234"/>
                </a:moveTo>
                <a:cubicBezTo>
                  <a:pt x="f235" y="f236"/>
                  <a:pt x="f237" y="f238"/>
                  <a:pt x="f239" y="f240"/>
                </a:cubicBezTo>
                <a:cubicBezTo>
                  <a:pt x="f241" y="f242"/>
                  <a:pt x="f243" y="f244"/>
                  <a:pt x="f245" y="f246"/>
                </a:cubicBezTo>
                <a:close/>
                <a:moveTo>
                  <a:pt x="f247" y="f248"/>
                </a:moveTo>
                <a:cubicBezTo>
                  <a:pt x="f249" y="f250"/>
                  <a:pt x="f251" y="f252"/>
                  <a:pt x="f253" y="f254"/>
                </a:cubicBezTo>
                <a:lnTo>
                  <a:pt x="f255" y="f256"/>
                </a:lnTo>
                <a:cubicBezTo>
                  <a:pt x="f257" y="f258"/>
                  <a:pt x="f259" y="f260"/>
                  <a:pt x="f261" y="f262"/>
                </a:cubicBezTo>
                <a:cubicBezTo>
                  <a:pt x="f263" y="f264"/>
                  <a:pt x="f265" y="f266"/>
                  <a:pt x="f247" y="f248"/>
                </a:cubicBezTo>
                <a:close/>
                <a:moveTo>
                  <a:pt x="f267" y="f268"/>
                </a:moveTo>
                <a:cubicBezTo>
                  <a:pt x="f269" y="f270"/>
                  <a:pt x="f271" y="f272"/>
                  <a:pt x="f273" y="f274"/>
                </a:cubicBezTo>
                <a:cubicBezTo>
                  <a:pt x="f275" y="f276"/>
                  <a:pt x="f277" y="f278"/>
                  <a:pt x="f279" y="f280"/>
                </a:cubicBezTo>
                <a:cubicBezTo>
                  <a:pt x="f281" y="f282"/>
                  <a:pt x="f283" y="f284"/>
                  <a:pt x="f285" y="f286"/>
                </a:cubicBezTo>
                <a:cubicBezTo>
                  <a:pt x="f287" y="f288"/>
                  <a:pt x="f289" y="f290"/>
                  <a:pt x="f267" y="f268"/>
                </a:cubicBezTo>
                <a:close/>
                <a:moveTo>
                  <a:pt x="f291" y="f292"/>
                </a:moveTo>
                <a:lnTo>
                  <a:pt x="f293" y="f294"/>
                </a:lnTo>
                <a:cubicBezTo>
                  <a:pt x="f295" y="f296"/>
                  <a:pt x="f297" y="f298"/>
                  <a:pt x="f299" y="f300"/>
                </a:cubicBezTo>
                <a:cubicBezTo>
                  <a:pt x="f301" y="f302"/>
                  <a:pt x="f303" y="f304"/>
                  <a:pt x="f305" y="f306"/>
                </a:cubicBezTo>
                <a:lnTo>
                  <a:pt x="f307" y="f308"/>
                </a:lnTo>
                <a:cubicBezTo>
                  <a:pt x="f309" y="f310"/>
                  <a:pt x="f311" y="f312"/>
                  <a:pt x="f313" y="f314"/>
                </a:cubicBezTo>
                <a:cubicBezTo>
                  <a:pt x="f315" y="f316"/>
                  <a:pt x="f317" y="f318"/>
                  <a:pt x="f291" y="f292"/>
                </a:cubicBezTo>
                <a:close/>
                <a:moveTo>
                  <a:pt x="f319" y="f2"/>
                </a:moveTo>
                <a:cubicBezTo>
                  <a:pt x="f320" y="f2"/>
                  <a:pt x="f321" y="f322"/>
                  <a:pt x="f321" y="f323"/>
                </a:cubicBezTo>
                <a:cubicBezTo>
                  <a:pt x="f321" y="f324"/>
                  <a:pt x="f325" y="f326"/>
                  <a:pt x="f327" y="f328"/>
                </a:cubicBezTo>
                <a:cubicBezTo>
                  <a:pt x="f329" y="f330"/>
                  <a:pt x="f331" y="f332"/>
                  <a:pt x="f333" y="f334"/>
                </a:cubicBezTo>
                <a:cubicBezTo>
                  <a:pt x="f335" y="f336"/>
                  <a:pt x="f337" y="f338"/>
                  <a:pt x="f339" y="f340"/>
                </a:cubicBezTo>
                <a:lnTo>
                  <a:pt x="f339" y="f341"/>
                </a:lnTo>
                <a:cubicBezTo>
                  <a:pt x="f342" y="f343"/>
                  <a:pt x="f344" y="f345"/>
                  <a:pt x="f346" y="f347"/>
                </a:cubicBezTo>
                <a:cubicBezTo>
                  <a:pt x="f348" y="f349"/>
                  <a:pt x="f350" y="f351"/>
                  <a:pt x="f352" y="f353"/>
                </a:cubicBezTo>
                <a:lnTo>
                  <a:pt x="f354" y="f4"/>
                </a:lnTo>
                <a:cubicBezTo>
                  <a:pt x="f355" y="f356"/>
                  <a:pt x="f357" y="f358"/>
                  <a:pt x="f359" y="f360"/>
                </a:cubicBezTo>
                <a:lnTo>
                  <a:pt x="f361" y="f362"/>
                </a:lnTo>
                <a:lnTo>
                  <a:pt x="f361" y="f363"/>
                </a:lnTo>
                <a:cubicBezTo>
                  <a:pt x="f364" y="f365"/>
                  <a:pt x="f366" y="f367"/>
                  <a:pt x="f368" y="f369"/>
                </a:cubicBezTo>
                <a:cubicBezTo>
                  <a:pt x="f370" y="f371"/>
                  <a:pt x="f372" y="f373"/>
                  <a:pt x="f372" y="f374"/>
                </a:cubicBezTo>
                <a:cubicBezTo>
                  <a:pt x="f372" y="f375"/>
                  <a:pt x="f376" y="f377"/>
                  <a:pt x="f378" y="f377"/>
                </a:cubicBezTo>
                <a:cubicBezTo>
                  <a:pt x="f379" y="f377"/>
                  <a:pt x="f380" y="f375"/>
                  <a:pt x="f380" y="f374"/>
                </a:cubicBezTo>
                <a:cubicBezTo>
                  <a:pt x="f380" y="f381"/>
                  <a:pt x="f379" y="f382"/>
                  <a:pt x="f378" y="f382"/>
                </a:cubicBezTo>
                <a:lnTo>
                  <a:pt x="f383" y="f384"/>
                </a:lnTo>
                <a:lnTo>
                  <a:pt x="f385" y="f386"/>
                </a:lnTo>
                <a:lnTo>
                  <a:pt x="f387" y="f388"/>
                </a:lnTo>
                <a:lnTo>
                  <a:pt x="f389" y="f390"/>
                </a:lnTo>
                <a:cubicBezTo>
                  <a:pt x="f391" y="f392"/>
                  <a:pt x="f393" y="f394"/>
                  <a:pt x="f395" y="f396"/>
                </a:cubicBezTo>
                <a:lnTo>
                  <a:pt x="f397" y="f398"/>
                </a:lnTo>
                <a:lnTo>
                  <a:pt x="f399" y="f400"/>
                </a:lnTo>
                <a:lnTo>
                  <a:pt x="f401" y="f402"/>
                </a:lnTo>
                <a:lnTo>
                  <a:pt x="f403" y="f404"/>
                </a:lnTo>
                <a:cubicBezTo>
                  <a:pt x="f405" y="f406"/>
                  <a:pt x="f407" y="f408"/>
                  <a:pt x="f409" y="f410"/>
                </a:cubicBezTo>
                <a:lnTo>
                  <a:pt x="f411" y="f412"/>
                </a:lnTo>
                <a:lnTo>
                  <a:pt x="f413" y="f414"/>
                </a:lnTo>
                <a:cubicBezTo>
                  <a:pt x="f415" y="f416"/>
                  <a:pt x="f417" y="f418"/>
                  <a:pt x="f417" y="f323"/>
                </a:cubicBezTo>
                <a:cubicBezTo>
                  <a:pt x="f417" y="f322"/>
                  <a:pt x="f419" y="f2"/>
                  <a:pt x="f319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5" name="Right Triangle 17">
            <a:extLst>
              <a:ext uri="{FF2B5EF4-FFF2-40B4-BE49-F238E27FC236}">
                <a16:creationId xmlns:a16="http://schemas.microsoft.com/office/drawing/2014/main" id="{F9043606-0AFC-E19D-826B-22C9DE6F20D8}"/>
              </a:ext>
            </a:extLst>
          </p:cNvPr>
          <p:cNvSpPr/>
          <p:nvPr/>
        </p:nvSpPr>
        <p:spPr>
          <a:xfrm>
            <a:off x="5779309" y="3450717"/>
            <a:ext cx="289343" cy="409797"/>
          </a:xfrm>
          <a:custGeom>
            <a:avLst/>
            <a:gdLst>
              <a:gd name="f0" fmla="val w"/>
              <a:gd name="f1" fmla="val h"/>
              <a:gd name="f2" fmla="val 0"/>
              <a:gd name="f3" fmla="val 2387678"/>
              <a:gd name="f4" fmla="val 3240000"/>
              <a:gd name="f5" fmla="val 1645041"/>
              <a:gd name="f6" fmla="val 17032"/>
              <a:gd name="f7" fmla="val 2376264"/>
              <a:gd name="f8" fmla="val 17033"/>
              <a:gd name="f9" fmla="val 1645042"/>
              <a:gd name="f10" fmla="val 1379678"/>
              <a:gd name="f11" fmla="val 996125"/>
              <a:gd name="f12" fmla="val 1498869"/>
              <a:gd name="f13" fmla="val 888809"/>
              <a:gd name="f14" fmla="*/ f0 1 2387678"/>
              <a:gd name="f15" fmla="*/ f1 1 3240000"/>
              <a:gd name="f16" fmla="val f2"/>
              <a:gd name="f17" fmla="val f3"/>
              <a:gd name="f18" fmla="val f4"/>
              <a:gd name="f19" fmla="+- f18 0 f16"/>
              <a:gd name="f20" fmla="+- f17 0 f16"/>
              <a:gd name="f21" fmla="*/ f20 1 2387678"/>
              <a:gd name="f22" fmla="*/ f19 1 3240000"/>
              <a:gd name="f23" fmla="*/ f16 1 f21"/>
              <a:gd name="f24" fmla="*/ f17 1 f21"/>
              <a:gd name="f25" fmla="*/ f16 1 f22"/>
              <a:gd name="f26" fmla="*/ f18 1 f22"/>
              <a:gd name="f27" fmla="*/ f23 f14 1"/>
              <a:gd name="f28" fmla="*/ f24 f14 1"/>
              <a:gd name="f29" fmla="*/ f26 f15 1"/>
              <a:gd name="f30" fmla="*/ f25 f1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27" t="f30" r="f28" b="f29"/>
            <a:pathLst>
              <a:path w="2387678" h="3240000">
                <a:moveTo>
                  <a:pt x="f5" y="f6"/>
                </a:moveTo>
                <a:lnTo>
                  <a:pt x="f7" y="f6"/>
                </a:lnTo>
                <a:lnTo>
                  <a:pt x="f7" y="f8"/>
                </a:lnTo>
                <a:lnTo>
                  <a:pt x="f9" y="f8"/>
                </a:lnTo>
                <a:close/>
                <a:moveTo>
                  <a:pt x="f2" y="f6"/>
                </a:moveTo>
                <a:lnTo>
                  <a:pt x="f10" y="f6"/>
                </a:lnTo>
                <a:lnTo>
                  <a:pt x="f10" y="f11"/>
                </a:lnTo>
                <a:lnTo>
                  <a:pt x="f7" y="f11"/>
                </a:lnTo>
                <a:lnTo>
                  <a:pt x="f7" y="f4"/>
                </a:lnTo>
                <a:lnTo>
                  <a:pt x="f2" y="f4"/>
                </a:lnTo>
                <a:close/>
                <a:moveTo>
                  <a:pt x="f12" y="f2"/>
                </a:moveTo>
                <a:lnTo>
                  <a:pt x="f3" y="f13"/>
                </a:lnTo>
                <a:lnTo>
                  <a:pt x="f12" y="f13"/>
                </a:ln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6" name="Oval 66">
            <a:extLst>
              <a:ext uri="{FF2B5EF4-FFF2-40B4-BE49-F238E27FC236}">
                <a16:creationId xmlns:a16="http://schemas.microsoft.com/office/drawing/2014/main" id="{0511BCB4-598D-A361-FFC6-A5FB5E3EB4FE}"/>
              </a:ext>
            </a:extLst>
          </p:cNvPr>
          <p:cNvSpPr/>
          <p:nvPr/>
        </p:nvSpPr>
        <p:spPr>
          <a:xfrm rot="20700014">
            <a:off x="4603145" y="2725663"/>
            <a:ext cx="411507" cy="352492"/>
          </a:xfrm>
          <a:custGeom>
            <a:avLst/>
            <a:gdLst>
              <a:gd name="f0" fmla="val w"/>
              <a:gd name="f1" fmla="val h"/>
              <a:gd name="f2" fmla="val 0"/>
              <a:gd name="f3" fmla="val 2901316"/>
              <a:gd name="f4" fmla="val 2485205"/>
              <a:gd name="f5" fmla="val 8833"/>
              <a:gd name="f6" fmla="val 2885407"/>
              <a:gd name="f7" fmla="val 69738"/>
              <a:gd name="f8" fmla="val 2890344"/>
              <a:gd name="f9" fmla="val 71061"/>
              <a:gd name="f10" fmla="val 2331295"/>
              <a:gd name="f11" fmla="val 2157461"/>
              <a:gd name="f12" fmla="val 2322295"/>
              <a:gd name="f13" fmla="val 2155049"/>
              <a:gd name="f14" fmla="val 2311779"/>
              <a:gd name="f15" fmla="val 2339141"/>
              <a:gd name="f16" fmla="val 2127696"/>
              <a:gd name="f17" fmla="val 1902404"/>
              <a:gd name="f18" fmla="val 1669201"/>
              <a:gd name="f19" fmla="val 1480151"/>
              <a:gd name="f20" fmla="val 2328701"/>
              <a:gd name="f21" fmla="val 1480150"/>
              <a:gd name="f22" fmla="val 2135644"/>
              <a:gd name="f23" fmla="val 1942587"/>
              <a:gd name="f24" fmla="val 1669200"/>
              <a:gd name="f25" fmla="val 1786083"/>
              <a:gd name="f26" fmla="val 2026046"/>
              <a:gd name="f27" fmla="val 2137276"/>
              <a:gd name="f28" fmla="val 1830075"/>
              <a:gd name="f29" fmla="val 2213623"/>
              <a:gd name="f30" fmla="val 1901150"/>
              <a:gd name="f31" fmla="val 2586815"/>
              <a:gd name="f32" fmla="val 508378"/>
              <a:gd name="f33" fmla="val 1283297"/>
              <a:gd name="f34" fmla="val 847984"/>
              <a:gd name="f35" fmla="val 2132988"/>
              <a:gd name="f36" fmla="val 841776"/>
              <a:gd name="f37" fmla="val 2131324"/>
              <a:gd name="f38" fmla="val 829584"/>
              <a:gd name="f39" fmla="val 2314002"/>
              <a:gd name="f40" fmla="val 646295"/>
              <a:gd name="f41" fmla="val 2458448"/>
              <a:gd name="f42" fmla="val 422254"/>
              <a:gd name="f43" fmla="val 189051"/>
              <a:gd name="f44" fmla="val 1"/>
              <a:gd name="f45" fmla="val 2301944"/>
              <a:gd name="f46" fmla="val 2108887"/>
              <a:gd name="f47" fmla="val 1915830"/>
              <a:gd name="f48" fmla="val 1759326"/>
              <a:gd name="f49" fmla="val 422255"/>
              <a:gd name="f50" fmla="val 544771"/>
              <a:gd name="f51" fmla="val 655100"/>
              <a:gd name="f52" fmla="val 1802522"/>
              <a:gd name="f53" fmla="val 731465"/>
              <a:gd name="f54" fmla="val 1872378"/>
              <a:gd name="f55" fmla="val 1233167"/>
              <a:gd name="f56" fmla="val 1266129"/>
              <a:gd name="f57" fmla="*/ f0 1 2901316"/>
              <a:gd name="f58" fmla="*/ f1 1 2485205"/>
              <a:gd name="f59" fmla="val f2"/>
              <a:gd name="f60" fmla="val f3"/>
              <a:gd name="f61" fmla="val f4"/>
              <a:gd name="f62" fmla="+- f61 0 f59"/>
              <a:gd name="f63" fmla="+- f60 0 f59"/>
              <a:gd name="f64" fmla="*/ f63 1 2901316"/>
              <a:gd name="f65" fmla="*/ f62 1 2485205"/>
              <a:gd name="f66" fmla="*/ f59 1 f64"/>
              <a:gd name="f67" fmla="*/ f60 1 f64"/>
              <a:gd name="f68" fmla="*/ f59 1 f65"/>
              <a:gd name="f69" fmla="*/ f61 1 f65"/>
              <a:gd name="f70" fmla="*/ f66 f57 1"/>
              <a:gd name="f71" fmla="*/ f67 f57 1"/>
              <a:gd name="f72" fmla="*/ f69 f58 1"/>
              <a:gd name="f73" fmla="*/ f68 f5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70" t="f73" r="f71" b="f72"/>
            <a:pathLst>
              <a:path w="2901316" h="2485205">
                <a:moveTo>
                  <a:pt x="f3" y="f5"/>
                </a:moveTo>
                <a:lnTo>
                  <a:pt x="f6" y="f7"/>
                </a:lnTo>
                <a:lnTo>
                  <a:pt x="f8" y="f9"/>
                </a:lnTo>
                <a:lnTo>
                  <a:pt x="f10" y="f11"/>
                </a:lnTo>
                <a:lnTo>
                  <a:pt x="f12" y="f13"/>
                </a:lnTo>
                <a:cubicBezTo>
                  <a:pt x="f14" y="f15"/>
                  <a:pt x="f16" y="f4"/>
                  <a:pt x="f17" y="f4"/>
                </a:cubicBezTo>
                <a:cubicBezTo>
                  <a:pt x="f18" y="f4"/>
                  <a:pt x="f19" y="f20"/>
                  <a:pt x="f21" y="f22"/>
                </a:cubicBezTo>
                <a:cubicBezTo>
                  <a:pt x="f21" y="f23"/>
                  <a:pt x="f24" y="f25"/>
                  <a:pt x="f17" y="f25"/>
                </a:cubicBezTo>
                <a:cubicBezTo>
                  <a:pt x="f26" y="f25"/>
                  <a:pt x="f27" y="f28"/>
                  <a:pt x="f29" y="f30"/>
                </a:cubicBezTo>
                <a:lnTo>
                  <a:pt x="f31" y="f32"/>
                </a:lnTo>
                <a:lnTo>
                  <a:pt x="f33" y="f32"/>
                </a:lnTo>
                <a:lnTo>
                  <a:pt x="f34" y="f35"/>
                </a:lnTo>
                <a:lnTo>
                  <a:pt x="f36" y="f37"/>
                </a:lnTo>
                <a:cubicBezTo>
                  <a:pt x="f38" y="f39"/>
                  <a:pt x="f40" y="f41"/>
                  <a:pt x="f42" y="f41"/>
                </a:cubicBezTo>
                <a:cubicBezTo>
                  <a:pt x="f43" y="f41"/>
                  <a:pt x="f44" y="f45"/>
                  <a:pt x="f2" y="f46"/>
                </a:cubicBezTo>
                <a:cubicBezTo>
                  <a:pt x="f2" y="f47"/>
                  <a:pt x="f43" y="f48"/>
                  <a:pt x="f49" y="f48"/>
                </a:cubicBezTo>
                <a:cubicBezTo>
                  <a:pt x="f50" y="f48"/>
                  <a:pt x="f51" y="f52"/>
                  <a:pt x="f53" y="f54"/>
                </a:cubicBezTo>
                <a:lnTo>
                  <a:pt x="f55" y="f2"/>
                </a:lnTo>
                <a:lnTo>
                  <a:pt x="f56" y="f5"/>
                </a:ln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7" name="Rectangle 9">
            <a:extLst>
              <a:ext uri="{FF2B5EF4-FFF2-40B4-BE49-F238E27FC236}">
                <a16:creationId xmlns:a16="http://schemas.microsoft.com/office/drawing/2014/main" id="{1148CD74-4D8C-44AF-33EC-93FADB9F4F04}"/>
              </a:ext>
            </a:extLst>
          </p:cNvPr>
          <p:cNvSpPr/>
          <p:nvPr/>
        </p:nvSpPr>
        <p:spPr>
          <a:xfrm>
            <a:off x="3300883" y="2658938"/>
            <a:ext cx="395505" cy="37022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3239999"/>
              <a:gd name="f7" fmla="val 3032924"/>
              <a:gd name="f8" fmla="val 1576606"/>
              <a:gd name="f9" fmla="val 2778202"/>
              <a:gd name="f10" fmla="val 2778795"/>
              <a:gd name="f11" fmla="val 1663394"/>
              <a:gd name="f12" fmla="val 2792670"/>
              <a:gd name="f13" fmla="val 2776423"/>
              <a:gd name="f14" fmla="val 2185083"/>
              <a:gd name="f15" fmla="val 2605634"/>
              <a:gd name="f16" fmla="val 2444552"/>
              <a:gd name="f17" fmla="val 2500589"/>
              <a:gd name="f18" fmla="val 2991331"/>
              <a:gd name="f19" fmla="val 2709748"/>
              <a:gd name="f20" fmla="val 3000856"/>
              <a:gd name="f21" fmla="val 526981"/>
              <a:gd name="f22" fmla="val 2855082"/>
              <a:gd name="f23" fmla="val 2857178"/>
              <a:gd name="f24" fmla="val 1175360"/>
              <a:gd name="f25" fmla="val 2859273"/>
              <a:gd name="f26" fmla="val 1823738"/>
              <a:gd name="f27" fmla="val 2861369"/>
              <a:gd name="f28" fmla="val 2472117"/>
              <a:gd name="f29" fmla="val 2483869"/>
              <a:gd name="f30" fmla="val 2318121"/>
              <a:gd name="f31" fmla="val 2052449"/>
              <a:gd name="f32" fmla="val 2439541"/>
              <a:gd name="f33" fmla="val 2765302"/>
              <a:gd name="f34" fmla="val 430441"/>
              <a:gd name="f35" fmla="val 402054"/>
              <a:gd name="f36" fmla="val 1896442"/>
              <a:gd name="f37" fmla="val 149589"/>
              <a:gd name="f38" fmla="val 2115835"/>
              <a:gd name="f39" fmla="val 2106"/>
              <a:gd name="f40" fmla="val 2406065"/>
              <a:gd name="f41" fmla="val 22"/>
              <a:gd name="f42" fmla="val 2537987"/>
              <a:gd name="f43" fmla="val -925"/>
              <a:gd name="f44" fmla="val 2684544"/>
              <a:gd name="f45" fmla="val 28169"/>
              <a:gd name="f46" fmla="val 2853673"/>
              <a:gd name="f47" fmla="val 91100"/>
              <a:gd name="f48" fmla="val 2854039"/>
              <a:gd name="f49" fmla="val 204214"/>
              <a:gd name="f50" fmla="val 2854404"/>
              <a:gd name="f51" fmla="val 317327"/>
              <a:gd name="f52" fmla="val 2854770"/>
              <a:gd name="f53" fmla="val 3120669"/>
              <a:gd name="f54" fmla="val 428517"/>
              <a:gd name="f55" fmla="val 738345"/>
              <a:gd name="f56" fmla="val 102477"/>
              <a:gd name="f57" fmla="val 385229"/>
              <a:gd name="f58" fmla="val 385595"/>
              <a:gd name="f59" fmla="val 385960"/>
              <a:gd name="f60" fmla="val 386326"/>
              <a:gd name="f61" fmla="val 555455"/>
              <a:gd name="f62" fmla="val 702013"/>
              <a:gd name="f63" fmla="val 833935"/>
              <a:gd name="f64" fmla="val 1124164"/>
              <a:gd name="f65" fmla="val 1343558"/>
              <a:gd name="f66" fmla="val 1187550"/>
              <a:gd name="f67" fmla="val 756130"/>
              <a:gd name="f68" fmla="val 378630"/>
              <a:gd name="f69" fmla="val 384918"/>
              <a:gd name="f70" fmla="val 239143"/>
              <a:gd name="f71" fmla="val 229618"/>
              <a:gd name="f72" fmla="val 2690698"/>
              <a:gd name="f73" fmla="val 773243"/>
              <a:gd name="f74" fmla="val 2466244"/>
              <a:gd name="f75" fmla="val 1081748"/>
              <a:gd name="f76" fmla="val 2626096"/>
              <a:gd name="f77" fmla="+- 0 0 -90"/>
              <a:gd name="f78" fmla="*/ f3 1 3239999"/>
              <a:gd name="f79" fmla="*/ f4 1 3032924"/>
              <a:gd name="f80" fmla="val f5"/>
              <a:gd name="f81" fmla="val f6"/>
              <a:gd name="f82" fmla="val f7"/>
              <a:gd name="f83" fmla="*/ f77 f0 1"/>
              <a:gd name="f84" fmla="+- f82 0 f80"/>
              <a:gd name="f85" fmla="+- f81 0 f80"/>
              <a:gd name="f86" fmla="*/ f83 1 f2"/>
              <a:gd name="f87" fmla="*/ f85 1 3239999"/>
              <a:gd name="f88" fmla="*/ f84 1 3032924"/>
              <a:gd name="f89" fmla="*/ 833935 f85 1"/>
              <a:gd name="f90" fmla="*/ 22 f84 1"/>
              <a:gd name="f91" fmla="*/ 1576606 f85 1"/>
              <a:gd name="f92" fmla="*/ 402054 f84 1"/>
              <a:gd name="f93" fmla="*/ 430441 f84 1"/>
              <a:gd name="f94" fmla="*/ 526981 f84 1"/>
              <a:gd name="f95" fmla="*/ 2765302 f84 1"/>
              <a:gd name="f96" fmla="*/ 378630 f85 1"/>
              <a:gd name="f97" fmla="*/ 2472117 f84 1"/>
              <a:gd name="f98" fmla="*/ 384918 f85 1"/>
              <a:gd name="f99" fmla="*/ 239143 f85 1"/>
              <a:gd name="f100" fmla="*/ 2776423 f84 1"/>
              <a:gd name="f101" fmla="*/ 2778202 f84 1"/>
              <a:gd name="f102" fmla="*/ 1663394 f85 1"/>
              <a:gd name="f103" fmla="*/ 3000856 f85 1"/>
              <a:gd name="f104" fmla="*/ 2855082 f85 1"/>
              <a:gd name="f105" fmla="*/ 2861369 f85 1"/>
              <a:gd name="f106" fmla="*/ 2406065 f85 1"/>
              <a:gd name="f107" fmla="*/ 2853673 f85 1"/>
              <a:gd name="f108" fmla="*/ 91100 f84 1"/>
              <a:gd name="f109" fmla="*/ 2854770 f85 1"/>
              <a:gd name="f110" fmla="*/ 3120669 f85 1"/>
              <a:gd name="f111" fmla="*/ 428517 f84 1"/>
              <a:gd name="f112" fmla="*/ 738345 f84 1"/>
              <a:gd name="f113" fmla="*/ 3239999 f85 1"/>
              <a:gd name="f114" fmla="*/ 3032924 f84 1"/>
              <a:gd name="f115" fmla="*/ 0 f85 1"/>
              <a:gd name="f116" fmla="*/ 102477 f85 1"/>
              <a:gd name="f117" fmla="*/ 385229 f85 1"/>
              <a:gd name="f118" fmla="*/ 386326 f85 1"/>
              <a:gd name="f119" fmla="*/ 229618 f85 1"/>
              <a:gd name="f120" fmla="*/ 2690698 f84 1"/>
              <a:gd name="f121" fmla="*/ 2991331 f85 1"/>
              <a:gd name="f122" fmla="*/ 2709748 f84 1"/>
              <a:gd name="f123" fmla="+- f86 0 f1"/>
              <a:gd name="f124" fmla="*/ f89 1 3239999"/>
              <a:gd name="f125" fmla="*/ f90 1 3032924"/>
              <a:gd name="f126" fmla="*/ f91 1 3239999"/>
              <a:gd name="f127" fmla="*/ f92 1 3032924"/>
              <a:gd name="f128" fmla="*/ f93 1 3032924"/>
              <a:gd name="f129" fmla="*/ f94 1 3032924"/>
              <a:gd name="f130" fmla="*/ f95 1 3032924"/>
              <a:gd name="f131" fmla="*/ f96 1 3239999"/>
              <a:gd name="f132" fmla="*/ f97 1 3032924"/>
              <a:gd name="f133" fmla="*/ f98 1 3239999"/>
              <a:gd name="f134" fmla="*/ f99 1 3239999"/>
              <a:gd name="f135" fmla="*/ f100 1 3032924"/>
              <a:gd name="f136" fmla="*/ f101 1 3032924"/>
              <a:gd name="f137" fmla="*/ f102 1 3239999"/>
              <a:gd name="f138" fmla="*/ f103 1 3239999"/>
              <a:gd name="f139" fmla="*/ f104 1 3239999"/>
              <a:gd name="f140" fmla="*/ f105 1 3239999"/>
              <a:gd name="f141" fmla="*/ f106 1 3239999"/>
              <a:gd name="f142" fmla="*/ f107 1 3239999"/>
              <a:gd name="f143" fmla="*/ f108 1 3032924"/>
              <a:gd name="f144" fmla="*/ f109 1 3239999"/>
              <a:gd name="f145" fmla="*/ f110 1 3239999"/>
              <a:gd name="f146" fmla="*/ f111 1 3032924"/>
              <a:gd name="f147" fmla="*/ f112 1 3032924"/>
              <a:gd name="f148" fmla="*/ f113 1 3239999"/>
              <a:gd name="f149" fmla="*/ f114 1 3032924"/>
              <a:gd name="f150" fmla="*/ f115 1 3239999"/>
              <a:gd name="f151" fmla="*/ f116 1 3239999"/>
              <a:gd name="f152" fmla="*/ f117 1 3239999"/>
              <a:gd name="f153" fmla="*/ f118 1 3239999"/>
              <a:gd name="f154" fmla="*/ f119 1 3239999"/>
              <a:gd name="f155" fmla="*/ f120 1 3032924"/>
              <a:gd name="f156" fmla="*/ f121 1 3239999"/>
              <a:gd name="f157" fmla="*/ f122 1 3032924"/>
              <a:gd name="f158" fmla="*/ f80 1 f87"/>
              <a:gd name="f159" fmla="*/ f81 1 f87"/>
              <a:gd name="f160" fmla="*/ f80 1 f88"/>
              <a:gd name="f161" fmla="*/ f82 1 f88"/>
              <a:gd name="f162" fmla="*/ f126 1 f87"/>
              <a:gd name="f163" fmla="*/ f136 1 f88"/>
              <a:gd name="f164" fmla="*/ f137 1 f87"/>
              <a:gd name="f165" fmla="*/ f135 1 f88"/>
              <a:gd name="f166" fmla="*/ f156 1 f87"/>
              <a:gd name="f167" fmla="*/ f157 1 f88"/>
              <a:gd name="f168" fmla="*/ f138 1 f87"/>
              <a:gd name="f169" fmla="*/ f129 1 f88"/>
              <a:gd name="f170" fmla="*/ f139 1 f87"/>
              <a:gd name="f171" fmla="*/ f140 1 f87"/>
              <a:gd name="f172" fmla="*/ f132 1 f88"/>
              <a:gd name="f173" fmla="*/ f130 1 f88"/>
              <a:gd name="f174" fmla="*/ f128 1 f88"/>
              <a:gd name="f175" fmla="*/ f127 1 f88"/>
              <a:gd name="f176" fmla="*/ f141 1 f87"/>
              <a:gd name="f177" fmla="*/ f125 1 f88"/>
              <a:gd name="f178" fmla="*/ f142 1 f87"/>
              <a:gd name="f179" fmla="*/ f143 1 f88"/>
              <a:gd name="f180" fmla="*/ f144 1 f87"/>
              <a:gd name="f181" fmla="*/ f145 1 f87"/>
              <a:gd name="f182" fmla="*/ f146 1 f88"/>
              <a:gd name="f183" fmla="*/ f147 1 f88"/>
              <a:gd name="f184" fmla="*/ f148 1 f87"/>
              <a:gd name="f185" fmla="*/ f149 1 f88"/>
              <a:gd name="f186" fmla="*/ f150 1 f87"/>
              <a:gd name="f187" fmla="*/ f151 1 f87"/>
              <a:gd name="f188" fmla="*/ f152 1 f87"/>
              <a:gd name="f189" fmla="*/ f153 1 f87"/>
              <a:gd name="f190" fmla="*/ f124 1 f87"/>
              <a:gd name="f191" fmla="*/ f131 1 f87"/>
              <a:gd name="f192" fmla="*/ f133 1 f87"/>
              <a:gd name="f193" fmla="*/ f134 1 f87"/>
              <a:gd name="f194" fmla="*/ f154 1 f87"/>
              <a:gd name="f195" fmla="*/ f155 1 f88"/>
              <a:gd name="f196" fmla="*/ f158 f78 1"/>
              <a:gd name="f197" fmla="*/ f159 f78 1"/>
              <a:gd name="f198" fmla="*/ f161 f79 1"/>
              <a:gd name="f199" fmla="*/ f160 f79 1"/>
              <a:gd name="f200" fmla="*/ f162 f78 1"/>
              <a:gd name="f201" fmla="*/ f163 f79 1"/>
              <a:gd name="f202" fmla="*/ f164 f78 1"/>
              <a:gd name="f203" fmla="*/ f165 f79 1"/>
              <a:gd name="f204" fmla="*/ f166 f78 1"/>
              <a:gd name="f205" fmla="*/ f167 f79 1"/>
              <a:gd name="f206" fmla="*/ f168 f78 1"/>
              <a:gd name="f207" fmla="*/ f169 f79 1"/>
              <a:gd name="f208" fmla="*/ f170 f78 1"/>
              <a:gd name="f209" fmla="*/ f171 f78 1"/>
              <a:gd name="f210" fmla="*/ f172 f79 1"/>
              <a:gd name="f211" fmla="*/ f173 f79 1"/>
              <a:gd name="f212" fmla="*/ f174 f79 1"/>
              <a:gd name="f213" fmla="*/ f175 f79 1"/>
              <a:gd name="f214" fmla="*/ f176 f78 1"/>
              <a:gd name="f215" fmla="*/ f177 f79 1"/>
              <a:gd name="f216" fmla="*/ f178 f78 1"/>
              <a:gd name="f217" fmla="*/ f179 f79 1"/>
              <a:gd name="f218" fmla="*/ f180 f78 1"/>
              <a:gd name="f219" fmla="*/ f181 f78 1"/>
              <a:gd name="f220" fmla="*/ f182 f79 1"/>
              <a:gd name="f221" fmla="*/ f183 f79 1"/>
              <a:gd name="f222" fmla="*/ f184 f78 1"/>
              <a:gd name="f223" fmla="*/ f185 f79 1"/>
              <a:gd name="f224" fmla="*/ f186 f78 1"/>
              <a:gd name="f225" fmla="*/ f187 f78 1"/>
              <a:gd name="f226" fmla="*/ f188 f78 1"/>
              <a:gd name="f227" fmla="*/ f189 f78 1"/>
              <a:gd name="f228" fmla="*/ f190 f78 1"/>
              <a:gd name="f229" fmla="*/ f191 f78 1"/>
              <a:gd name="f230" fmla="*/ f192 f78 1"/>
              <a:gd name="f231" fmla="*/ f193 f78 1"/>
              <a:gd name="f232" fmla="*/ f194 f78 1"/>
              <a:gd name="f233" fmla="*/ f195 f7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23">
                <a:pos x="f200" y="f201"/>
              </a:cxn>
              <a:cxn ang="f123">
                <a:pos x="f202" y="f201"/>
              </a:cxn>
              <a:cxn ang="f123">
                <a:pos x="f202" y="f203"/>
              </a:cxn>
              <a:cxn ang="f123">
                <a:pos x="f204" y="f205"/>
              </a:cxn>
              <a:cxn ang="f123">
                <a:pos x="f206" y="f207"/>
              </a:cxn>
              <a:cxn ang="f123">
                <a:pos x="f208" y="f207"/>
              </a:cxn>
              <a:cxn ang="f123">
                <a:pos x="f209" y="f210"/>
              </a:cxn>
              <a:cxn ang="f123">
                <a:pos x="f202" y="f211"/>
              </a:cxn>
              <a:cxn ang="f123">
                <a:pos x="f202" y="f207"/>
              </a:cxn>
              <a:cxn ang="f123">
                <a:pos x="f202" y="f212"/>
              </a:cxn>
              <a:cxn ang="f123">
                <a:pos x="f202" y="f213"/>
              </a:cxn>
              <a:cxn ang="f123">
                <a:pos x="f214" y="f215"/>
              </a:cxn>
              <a:cxn ang="f123">
                <a:pos x="f216" y="f217"/>
              </a:cxn>
              <a:cxn ang="f123">
                <a:pos x="f218" y="f212"/>
              </a:cxn>
              <a:cxn ang="f123">
                <a:pos x="f219" y="f220"/>
              </a:cxn>
              <a:cxn ang="f123">
                <a:pos x="f219" y="f221"/>
              </a:cxn>
              <a:cxn ang="f123">
                <a:pos x="f222" y="f221"/>
              </a:cxn>
              <a:cxn ang="f123">
                <a:pos x="f222" y="f223"/>
              </a:cxn>
              <a:cxn ang="f123">
                <a:pos x="f224" y="f223"/>
              </a:cxn>
              <a:cxn ang="f123">
                <a:pos x="f224" y="f221"/>
              </a:cxn>
              <a:cxn ang="f123">
                <a:pos x="f225" y="f221"/>
              </a:cxn>
              <a:cxn ang="f123">
                <a:pos x="f225" y="f220"/>
              </a:cxn>
              <a:cxn ang="f123">
                <a:pos x="f226" y="f212"/>
              </a:cxn>
              <a:cxn ang="f123">
                <a:pos x="f227" y="f217"/>
              </a:cxn>
              <a:cxn ang="f123">
                <a:pos x="f228" y="f215"/>
              </a:cxn>
              <a:cxn ang="f123">
                <a:pos x="f200" y="f213"/>
              </a:cxn>
              <a:cxn ang="f123">
                <a:pos x="f200" y="f212"/>
              </a:cxn>
              <a:cxn ang="f123">
                <a:pos x="f200" y="f207"/>
              </a:cxn>
              <a:cxn ang="f123">
                <a:pos x="f200" y="f211"/>
              </a:cxn>
              <a:cxn ang="f123">
                <a:pos x="f229" y="f210"/>
              </a:cxn>
              <a:cxn ang="f123">
                <a:pos x="f230" y="f207"/>
              </a:cxn>
              <a:cxn ang="f123">
                <a:pos x="f231" y="f207"/>
              </a:cxn>
              <a:cxn ang="f123">
                <a:pos x="f232" y="f233"/>
              </a:cxn>
              <a:cxn ang="f123">
                <a:pos x="f200" y="f203"/>
              </a:cxn>
            </a:cxnLst>
            <a:rect l="f196" t="f199" r="f197" b="f198"/>
            <a:pathLst>
              <a:path w="3239999" h="3032924">
                <a:moveTo>
                  <a:pt x="f8" y="f9"/>
                </a:moveTo>
                <a:cubicBezTo>
                  <a:pt x="f8" y="f10"/>
                  <a:pt x="f11" y="f12"/>
                  <a:pt x="f11" y="f9"/>
                </a:cubicBezTo>
                <a:lnTo>
                  <a:pt x="f11" y="f13"/>
                </a:lnTo>
                <a:cubicBezTo>
                  <a:pt x="f14" y="f15"/>
                  <a:pt x="f16" y="f17"/>
                  <a:pt x="f18" y="f19"/>
                </a:cubicBezTo>
                <a:lnTo>
                  <a:pt x="f20" y="f21"/>
                </a:lnTo>
                <a:lnTo>
                  <a:pt x="f22" y="f21"/>
                </a:lnTo>
                <a:cubicBezTo>
                  <a:pt x="f23" y="f24"/>
                  <a:pt x="f25" y="f26"/>
                  <a:pt x="f27" y="f28"/>
                </a:cubicBezTo>
                <a:cubicBezTo>
                  <a:pt x="f29" y="f30"/>
                  <a:pt x="f31" y="f32"/>
                  <a:pt x="f11" y="f33"/>
                </a:cubicBezTo>
                <a:lnTo>
                  <a:pt x="f11" y="f21"/>
                </a:lnTo>
                <a:lnTo>
                  <a:pt x="f11" y="f34"/>
                </a:lnTo>
                <a:lnTo>
                  <a:pt x="f11" y="f35"/>
                </a:lnTo>
                <a:cubicBezTo>
                  <a:pt x="f36" y="f37"/>
                  <a:pt x="f38" y="f39"/>
                  <a:pt x="f40" y="f41"/>
                </a:cubicBezTo>
                <a:cubicBezTo>
                  <a:pt x="f42" y="f43"/>
                  <a:pt x="f44" y="f45"/>
                  <a:pt x="f46" y="f47"/>
                </a:cubicBezTo>
                <a:cubicBezTo>
                  <a:pt x="f48" y="f49"/>
                  <a:pt x="f50" y="f51"/>
                  <a:pt x="f52" y="f34"/>
                </a:cubicBezTo>
                <a:lnTo>
                  <a:pt x="f53" y="f54"/>
                </a:lnTo>
                <a:lnTo>
                  <a:pt x="f53" y="f55"/>
                </a:lnTo>
                <a:lnTo>
                  <a:pt x="f6" y="f55"/>
                </a:lnTo>
                <a:lnTo>
                  <a:pt x="f6" y="f7"/>
                </a:lnTo>
                <a:lnTo>
                  <a:pt x="f5" y="f7"/>
                </a:lnTo>
                <a:lnTo>
                  <a:pt x="f5" y="f55"/>
                </a:lnTo>
                <a:lnTo>
                  <a:pt x="f56" y="f55"/>
                </a:lnTo>
                <a:lnTo>
                  <a:pt x="f56" y="f54"/>
                </a:lnTo>
                <a:lnTo>
                  <a:pt x="f57" y="f34"/>
                </a:lnTo>
                <a:cubicBezTo>
                  <a:pt x="f58" y="f51"/>
                  <a:pt x="f59" y="f49"/>
                  <a:pt x="f60" y="f47"/>
                </a:cubicBezTo>
                <a:cubicBezTo>
                  <a:pt x="f61" y="f45"/>
                  <a:pt x="f62" y="f43"/>
                  <a:pt x="f63" y="f41"/>
                </a:cubicBezTo>
                <a:cubicBezTo>
                  <a:pt x="f64" y="f39"/>
                  <a:pt x="f65" y="f37"/>
                  <a:pt x="f8" y="f35"/>
                </a:cubicBezTo>
                <a:lnTo>
                  <a:pt x="f8" y="f34"/>
                </a:lnTo>
                <a:lnTo>
                  <a:pt x="f8" y="f21"/>
                </a:lnTo>
                <a:lnTo>
                  <a:pt x="f8" y="f33"/>
                </a:lnTo>
                <a:cubicBezTo>
                  <a:pt x="f66" y="f32"/>
                  <a:pt x="f67" y="f30"/>
                  <a:pt x="f68" y="f28"/>
                </a:cubicBezTo>
                <a:lnTo>
                  <a:pt x="f69" y="f21"/>
                </a:lnTo>
                <a:lnTo>
                  <a:pt x="f70" y="f21"/>
                </a:lnTo>
                <a:lnTo>
                  <a:pt x="f71" y="f72"/>
                </a:lnTo>
                <a:cubicBezTo>
                  <a:pt x="f73" y="f74"/>
                  <a:pt x="f75" y="f76"/>
                  <a:pt x="f8" y="f13"/>
                </a:cubicBezTo>
              </a:path>
            </a:pathLst>
          </a:custGeom>
          <a:noFill/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8" name="Frame 17">
            <a:extLst>
              <a:ext uri="{FF2B5EF4-FFF2-40B4-BE49-F238E27FC236}">
                <a16:creationId xmlns:a16="http://schemas.microsoft.com/office/drawing/2014/main" id="{C70802B7-24AD-CEC0-A881-6311D934D0A9}"/>
              </a:ext>
            </a:extLst>
          </p:cNvPr>
          <p:cNvSpPr/>
          <p:nvPr/>
        </p:nvSpPr>
        <p:spPr>
          <a:xfrm>
            <a:off x="3282183" y="3460062"/>
            <a:ext cx="381112" cy="381112"/>
          </a:xfrm>
          <a:custGeom>
            <a:avLst/>
            <a:gdLst>
              <a:gd name="f0" fmla="val w"/>
              <a:gd name="f1" fmla="val h"/>
              <a:gd name="f2" fmla="val 0"/>
              <a:gd name="f3" fmla="val 3240000"/>
              <a:gd name="f4" fmla="val 415456"/>
              <a:gd name="f5" fmla="val 380544"/>
              <a:gd name="f6" fmla="val 385333"/>
              <a:gd name="f7" fmla="val 2854667"/>
              <a:gd name="f8" fmla="val 1529120"/>
              <a:gd name="f9" fmla="val 1267123"/>
              <a:gd name="f10" fmla="val 2430711"/>
              <a:gd name="f11" fmla="val 997530"/>
              <a:gd name="f12" fmla="val 1721825"/>
              <a:gd name="f13" fmla="val 436017"/>
              <a:gd name="f14" fmla="val 1672600"/>
              <a:gd name="f15" fmla="val 600235"/>
              <a:gd name="f16" fmla="val 1185112"/>
              <a:gd name="f17" fmla="val 1132790"/>
              <a:gd name="f18" fmla="val 1359573"/>
              <a:gd name="f19" fmla="val 1278822"/>
              <a:gd name="f20" fmla="val 1550851"/>
              <a:gd name="f21" fmla="val 1544730"/>
              <a:gd name="f22" fmla="val 1923929"/>
              <a:gd name="f23" fmla="val 1789452"/>
              <a:gd name="f24" fmla="val 1379400"/>
              <a:gd name="f25" fmla="val 1927092"/>
              <a:gd name="f26" fmla="val 1088696"/>
              <a:gd name="f27" fmla="val 2233403"/>
              <a:gd name="f28" fmla="val 596568"/>
              <a:gd name="f29" fmla="val 2770666"/>
              <a:gd name="f30" fmla="val 2331495"/>
              <a:gd name="f31" fmla="val 1220469"/>
              <a:gd name="f32" fmla="val 1907612"/>
              <a:gd name="f33" fmla="val 2113878"/>
              <a:gd name="f34" fmla="val 1578489"/>
              <a:gd name="f35" fmla="val 2858395"/>
              <a:gd name="f36" fmla="*/ f0 1 3240000"/>
              <a:gd name="f37" fmla="*/ f1 1 3240000"/>
              <a:gd name="f38" fmla="val f2"/>
              <a:gd name="f39" fmla="val f3"/>
              <a:gd name="f40" fmla="+- f39 0 f38"/>
              <a:gd name="f41" fmla="*/ f40 1 3240000"/>
              <a:gd name="f42" fmla="*/ f38 1 f41"/>
              <a:gd name="f43" fmla="*/ f39 1 f41"/>
              <a:gd name="f44" fmla="*/ f42 f36 1"/>
              <a:gd name="f45" fmla="*/ f43 f36 1"/>
              <a:gd name="f46" fmla="*/ f43 f37 1"/>
              <a:gd name="f47" fmla="*/ f42 f3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4" t="f47" r="f45" b="f46"/>
            <a:pathLst>
              <a:path w="3240000" h="3240000">
                <a:moveTo>
                  <a:pt x="f4" y="f5"/>
                </a:moveTo>
                <a:lnTo>
                  <a:pt x="f4" y="f6"/>
                </a:lnTo>
                <a:lnTo>
                  <a:pt x="f6" y="f6"/>
                </a:lnTo>
                <a:lnTo>
                  <a:pt x="f6" y="f7"/>
                </a:lnTo>
                <a:lnTo>
                  <a:pt x="f8" y="f7"/>
                </a:lnTo>
                <a:cubicBezTo>
                  <a:pt x="f9" y="f10"/>
                  <a:pt x="f11" y="f12"/>
                  <a:pt x="f13" y="f14"/>
                </a:cubicBezTo>
                <a:lnTo>
                  <a:pt x="f15" y="f16"/>
                </a:lnTo>
                <a:cubicBezTo>
                  <a:pt x="f17" y="f18"/>
                  <a:pt x="f19" y="f20"/>
                  <a:pt x="f21" y="f22"/>
                </a:cubicBezTo>
                <a:cubicBezTo>
                  <a:pt x="f23" y="f24"/>
                  <a:pt x="f25" y="f26"/>
                  <a:pt x="f27" y="f28"/>
                </a:cubicBezTo>
                <a:lnTo>
                  <a:pt x="f29" y="f28"/>
                </a:lnTo>
                <a:cubicBezTo>
                  <a:pt x="f30" y="f31"/>
                  <a:pt x="f32" y="f33"/>
                  <a:pt x="f34" y="f7"/>
                </a:cubicBezTo>
                <a:lnTo>
                  <a:pt x="f7" y="f7"/>
                </a:lnTo>
                <a:lnTo>
                  <a:pt x="f7" y="f28"/>
                </a:lnTo>
                <a:lnTo>
                  <a:pt x="f35" y="f28"/>
                </a:lnTo>
                <a:lnTo>
                  <a:pt x="f35" y="f5"/>
                </a:lnTo>
                <a:close/>
                <a:moveTo>
                  <a:pt x="f2" y="f2"/>
                </a:moveTo>
                <a:lnTo>
                  <a:pt x="f3" y="f2"/>
                </a:lnTo>
                <a:lnTo>
                  <a:pt x="f3" y="f3"/>
                </a:lnTo>
                <a:lnTo>
                  <a:pt x="f2" y="f3"/>
                </a:ln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9" name="Teardrop 1">
            <a:extLst>
              <a:ext uri="{FF2B5EF4-FFF2-40B4-BE49-F238E27FC236}">
                <a16:creationId xmlns:a16="http://schemas.microsoft.com/office/drawing/2014/main" id="{D8B2030D-03AD-C2DD-9D40-24A6B9CCFD83}"/>
              </a:ext>
            </a:extLst>
          </p:cNvPr>
          <p:cNvSpPr/>
          <p:nvPr/>
        </p:nvSpPr>
        <p:spPr>
          <a:xfrm rot="18805987">
            <a:off x="7595027" y="1154508"/>
            <a:ext cx="413884" cy="409568"/>
          </a:xfrm>
          <a:custGeom>
            <a:avLst/>
            <a:gdLst>
              <a:gd name="f0" fmla="val w"/>
              <a:gd name="f1" fmla="val h"/>
              <a:gd name="f2" fmla="val 0"/>
              <a:gd name="f3" fmla="val 1807241"/>
              <a:gd name="f4" fmla="val 1788383"/>
              <a:gd name="f5" fmla="val 712876"/>
              <a:gd name="f6" fmla="val 1117592"/>
              <a:gd name="f7" fmla="val 771173"/>
              <a:gd name="f8" fmla="val 1181828"/>
              <a:gd name="f9" fmla="val 811089"/>
              <a:gd name="f10" fmla="val 1255910"/>
              <a:gd name="f11" fmla="val 847925"/>
              <a:gd name="f12" fmla="val 1348018"/>
              <a:gd name="f13" fmla="val 814544"/>
              <a:gd name="f14" fmla="val 1418896"/>
              <a:gd name="f15" fmla="val 753893"/>
              <a:gd name="f16" fmla="val 1474052"/>
              <a:gd name="f17" fmla="val 679064"/>
              <a:gd name="f18" fmla="val 1498332"/>
              <a:gd name="f19" fmla="val 308226"/>
              <a:gd name="f20" fmla="val 1106637"/>
              <a:gd name="f21" fmla="val 336560"/>
              <a:gd name="f22" fmla="val 1033247"/>
              <a:gd name="f23" fmla="val 394949"/>
              <a:gd name="f24" fmla="val 975701"/>
              <a:gd name="f25" fmla="val 467546"/>
              <a:gd name="f26" fmla="val 946245"/>
              <a:gd name="f27" fmla="val 577903"/>
              <a:gd name="f28" fmla="val 998968"/>
              <a:gd name="f29" fmla="val 654580"/>
              <a:gd name="f30" fmla="val 1053357"/>
              <a:gd name="f31" fmla="val 1038527"/>
              <a:gd name="f32" fmla="val 398886"/>
              <a:gd name="f33" fmla="val 1405560"/>
              <a:gd name="f34" fmla="val 786562"/>
              <a:gd name="f35" fmla="val 1374476"/>
              <a:gd name="f36" fmla="val 799049"/>
              <a:gd name="f37" fmla="val 1340402"/>
              <a:gd name="f38" fmla="val 804299"/>
              <a:gd name="f39" fmla="val 1305054"/>
              <a:gd name="f40" fmla="val 803332"/>
              <a:gd name="f41" fmla="val 1008167"/>
              <a:gd name="f42" fmla="val 795212"/>
              <a:gd name="f43" fmla="val 1016288"/>
              <a:gd name="f44" fmla="val 498325"/>
              <a:gd name="f45" fmla="val 1017255"/>
              <a:gd name="f46" fmla="val 462976"/>
              <a:gd name="f47" fmla="val 1024360"/>
              <a:gd name="f48" fmla="val 429240"/>
              <a:gd name="f49" fmla="val 1097925"/>
              <a:gd name="f50" fmla="val 218888"/>
              <a:gd name="f51" fmla="val 992582"/>
              <a:gd name="f52" fmla="val 279303"/>
              <a:gd name="f53" fmla="val 921871"/>
              <a:gd name="f54" fmla="val 392886"/>
              <a:gd name="f55" fmla="val 921053"/>
              <a:gd name="f56" fmla="val 523256"/>
              <a:gd name="f57" fmla="val 919136"/>
              <a:gd name="f58" fmla="val 828763"/>
              <a:gd name="f59" fmla="val 830924"/>
              <a:gd name="f60" fmla="val 915875"/>
              <a:gd name="f61" fmla="val 525417"/>
              <a:gd name="f62" fmla="val 913958"/>
              <a:gd name="f63" fmla="val 403891"/>
              <a:gd name="f64" fmla="val 913196"/>
              <a:gd name="f65" fmla="val 296188"/>
              <a:gd name="f66" fmla="val 973343"/>
              <a:gd name="f67" fmla="val 234366"/>
              <a:gd name="f68" fmla="val 1067831"/>
              <a:gd name="f69" fmla="val 710285"/>
              <a:gd name="f70" fmla="val 1570519"/>
              <a:gd name="f71" fmla="val 811872"/>
              <a:gd name="f72" fmla="val 1510375"/>
              <a:gd name="f73" fmla="val 878808"/>
              <a:gd name="f74" fmla="val 1399439"/>
              <a:gd name="f75" fmla="val 879603"/>
              <a:gd name="f76" fmla="val 1272618"/>
              <a:gd name="f77" fmla="val 881520"/>
              <a:gd name="f78" fmla="val 967111"/>
              <a:gd name="f79" fmla="val 969732"/>
              <a:gd name="f80" fmla="val 879999"/>
              <a:gd name="f81" fmla="val 1275239"/>
              <a:gd name="f82" fmla="val 881916"/>
              <a:gd name="f83" fmla="val 1400271"/>
              <a:gd name="f84" fmla="val 882701"/>
              <a:gd name="f85" fmla="val 1510670"/>
              <a:gd name="f86" fmla="val 819011"/>
              <a:gd name="f87" fmla="val 1573529"/>
              <a:gd name="f88" fmla="val 721242"/>
              <a:gd name="f89" fmla="val 1162945"/>
              <a:gd name="f90" fmla="val 27894"/>
              <a:gd name="f91" fmla="val 1782798"/>
              <a:gd name="f92" fmla="val 682611"/>
              <a:gd name="f93" fmla="val 1816692"/>
              <a:gd name="f94" fmla="val 718411"/>
              <a:gd name="f95" fmla="val 1815147"/>
              <a:gd name="f96" fmla="val 774907"/>
              <a:gd name="f97" fmla="val 1779347"/>
              <a:gd name="f98" fmla="val 808801"/>
              <a:gd name="f99" fmla="val 1743547"/>
              <a:gd name="f100" fmla="val 842694"/>
              <a:gd name="f101" fmla="val 1687050"/>
              <a:gd name="f102" fmla="val 841149"/>
              <a:gd name="f103" fmla="val 1653157"/>
              <a:gd name="f104" fmla="val 805349"/>
              <a:gd name="f105" fmla="val 1644015"/>
              <a:gd name="f106" fmla="val 795693"/>
              <a:gd name="f107" fmla="val 1561789"/>
              <a:gd name="f108" fmla="val 910282"/>
              <a:gd name="f109" fmla="val 1426630"/>
              <a:gd name="f110" fmla="val 983636"/>
              <a:gd name="f111" fmla="val 1274606"/>
              <a:gd name="f112" fmla="val 982683"/>
              <a:gd name="f113" fmla="val 980378"/>
              <a:gd name="f114" fmla="val 980836"/>
              <a:gd name="f115" fmla="val 1270380"/>
              <a:gd name="f116" fmla="val 1427425"/>
              <a:gd name="f117" fmla="val 901198"/>
              <a:gd name="f118" fmla="val 1565976"/>
              <a:gd name="f119" fmla="val 779756"/>
              <a:gd name="f120" fmla="val 1647056"/>
              <a:gd name="f121" fmla="val 807405"/>
              <a:gd name="f122" fmla="val 1681913"/>
              <a:gd name="f123" fmla="val 803595"/>
              <a:gd name="f124" fmla="val 1732594"/>
              <a:gd name="f125" fmla="val 770486"/>
              <a:gd name="f126" fmla="val 1763941"/>
              <a:gd name="f127" fmla="val 734686"/>
              <a:gd name="f128" fmla="val 1797834"/>
              <a:gd name="f129" fmla="val 678189"/>
              <a:gd name="f130" fmla="val 1796289"/>
              <a:gd name="f131" fmla="val 644296"/>
              <a:gd name="f132" fmla="val 1760489"/>
              <a:gd name="f133" fmla="val 24442"/>
              <a:gd name="f134" fmla="val 1105772"/>
              <a:gd name="f135" fmla="val -9451"/>
              <a:gd name="f136" fmla="val 1069973"/>
              <a:gd name="f137" fmla="val -7906"/>
              <a:gd name="f138" fmla="val 1013476"/>
              <a:gd name="f139" fmla="val 979583"/>
              <a:gd name="f140" fmla="val 63694"/>
              <a:gd name="f141" fmla="val 945689"/>
              <a:gd name="f142" fmla="val 120190"/>
              <a:gd name="f143" fmla="val 947235"/>
              <a:gd name="f144" fmla="val 154084"/>
              <a:gd name="f145" fmla="val 983034"/>
              <a:gd name="f146" fmla="val 163237"/>
              <a:gd name="f147" fmla="val 992702"/>
              <a:gd name="f148" fmla="val 244774"/>
              <a:gd name="f149" fmla="val 882877"/>
              <a:gd name="f150" fmla="val 375836"/>
              <a:gd name="f151" fmla="val 813180"/>
              <a:gd name="f152" fmla="val 523178"/>
              <a:gd name="f153" fmla="val 818460"/>
              <a:gd name="f154" fmla="val 820284"/>
              <a:gd name="f155" fmla="val 522622"/>
              <a:gd name="f156" fmla="val 821285"/>
              <a:gd name="f157" fmla="val 363119"/>
              <a:gd name="f158" fmla="val 903845"/>
              <a:gd name="f159" fmla="val 223207"/>
              <a:gd name="f160" fmla="val 1028952"/>
              <a:gd name="f161" fmla="val 143673"/>
              <a:gd name="f162" fmla="val 999689"/>
              <a:gd name="f163" fmla="val 108599"/>
              <a:gd name="f164" fmla="val 1002953"/>
              <a:gd name="f165" fmla="val 56445"/>
              <a:gd name="f166" fmla="val 1036755"/>
              <a:gd name="f167" fmla="val 24443"/>
              <a:gd name="f168" fmla="val 1072555"/>
              <a:gd name="f169" fmla="val 1129052"/>
              <a:gd name="f170" fmla="*/ f0 1 1807241"/>
              <a:gd name="f171" fmla="*/ f1 1 1788383"/>
              <a:gd name="f172" fmla="val f2"/>
              <a:gd name="f173" fmla="val f3"/>
              <a:gd name="f174" fmla="val f4"/>
              <a:gd name="f175" fmla="+- f174 0 f172"/>
              <a:gd name="f176" fmla="+- f173 0 f172"/>
              <a:gd name="f177" fmla="*/ f176 1 1807241"/>
              <a:gd name="f178" fmla="*/ f175 1 1788383"/>
              <a:gd name="f179" fmla="*/ f172 1 f177"/>
              <a:gd name="f180" fmla="*/ f173 1 f177"/>
              <a:gd name="f181" fmla="*/ f172 1 f178"/>
              <a:gd name="f182" fmla="*/ f174 1 f178"/>
              <a:gd name="f183" fmla="*/ f179 f170 1"/>
              <a:gd name="f184" fmla="*/ f180 f170 1"/>
              <a:gd name="f185" fmla="*/ f182 f171 1"/>
              <a:gd name="f186" fmla="*/ f181 f17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83" t="f186" r="f184" b="f185"/>
            <a:pathLst>
              <a:path w="1807241" h="1788383">
                <a:moveTo>
                  <a:pt x="f5" y="f6"/>
                </a:moveTo>
                <a:cubicBezTo>
                  <a:pt x="f7" y="f8"/>
                  <a:pt x="f9" y="f10"/>
                  <a:pt x="f11" y="f12"/>
                </a:cubicBezTo>
                <a:cubicBezTo>
                  <a:pt x="f13" y="f14"/>
                  <a:pt x="f15" y="f16"/>
                  <a:pt x="f17" y="f18"/>
                </a:cubicBezTo>
                <a:lnTo>
                  <a:pt x="f19" y="f20"/>
                </a:ln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30"/>
                  <a:pt x="f5" y="f6"/>
                </a:cubicBezTo>
                <a:close/>
                <a:moveTo>
                  <a:pt x="f31" y="f32"/>
                </a:moveTo>
                <a:lnTo>
                  <a:pt x="f33" y="f34"/>
                </a:lnTo>
                <a:cubicBezTo>
                  <a:pt x="f35" y="f36"/>
                  <a:pt x="f37" y="f38"/>
                  <a:pt x="f39" y="f40"/>
                </a:cubicBezTo>
                <a:lnTo>
                  <a:pt x="f41" y="f42"/>
                </a:lnTo>
                <a:lnTo>
                  <a:pt x="f43" y="f44"/>
                </a:lnTo>
                <a:cubicBezTo>
                  <a:pt x="f45" y="f46"/>
                  <a:pt x="f47" y="f48"/>
                  <a:pt x="f31" y="f32"/>
                </a:cubicBezTo>
                <a:close/>
                <a:moveTo>
                  <a:pt x="f49" y="f50"/>
                </a:moveTo>
                <a:cubicBezTo>
                  <a:pt x="f51" y="f52"/>
                  <a:pt x="f53" y="f54"/>
                  <a:pt x="f55" y="f56"/>
                </a:cubicBezTo>
                <a:lnTo>
                  <a:pt x="f57" y="f58"/>
                </a:lnTo>
                <a:lnTo>
                  <a:pt x="f59" y="f60"/>
                </a:lnTo>
                <a:lnTo>
                  <a:pt x="f61" y="f62"/>
                </a:lnTo>
                <a:cubicBezTo>
                  <a:pt x="f63" y="f64"/>
                  <a:pt x="f65" y="f66"/>
                  <a:pt x="f67" y="f68"/>
                </a:cubicBezTo>
                <a:lnTo>
                  <a:pt x="f69" y="f70"/>
                </a:lnTo>
                <a:cubicBezTo>
                  <a:pt x="f71" y="f72"/>
                  <a:pt x="f73" y="f74"/>
                  <a:pt x="f75" y="f76"/>
                </a:cubicBezTo>
                <a:lnTo>
                  <a:pt x="f77" y="f78"/>
                </a:lnTo>
                <a:lnTo>
                  <a:pt x="f79" y="f80"/>
                </a:lnTo>
                <a:lnTo>
                  <a:pt x="f81" y="f82"/>
                </a:lnTo>
                <a:cubicBezTo>
                  <a:pt x="f83" y="f84"/>
                  <a:pt x="f85" y="f86"/>
                  <a:pt x="f87" y="f88"/>
                </a:cubicBezTo>
                <a:close/>
                <a:moveTo>
                  <a:pt x="f89" y="f90"/>
                </a:moveTo>
                <a:lnTo>
                  <a:pt x="f91" y="f92"/>
                </a:lnTo>
                <a:cubicBezTo>
                  <a:pt x="f93" y="f94"/>
                  <a:pt x="f95" y="f96"/>
                  <a:pt x="f97" y="f98"/>
                </a:cubicBezTo>
                <a:cubicBezTo>
                  <a:pt x="f99" y="f100"/>
                  <a:pt x="f101" y="f102"/>
                  <a:pt x="f103" y="f104"/>
                </a:cubicBezTo>
                <a:lnTo>
                  <a:pt x="f105" y="f106"/>
                </a:lnTo>
                <a:cubicBezTo>
                  <a:pt x="f107" y="f108"/>
                  <a:pt x="f109" y="f110"/>
                  <a:pt x="f111" y="f112"/>
                </a:cubicBezTo>
                <a:lnTo>
                  <a:pt x="f113" y="f114"/>
                </a:lnTo>
                <a:lnTo>
                  <a:pt x="f113" y="f115"/>
                </a:lnTo>
                <a:cubicBezTo>
                  <a:pt x="f113" y="f116"/>
                  <a:pt x="f117" y="f118"/>
                  <a:pt x="f119" y="f120"/>
                </a:cubicBezTo>
                <a:cubicBezTo>
                  <a:pt x="f121" y="f122"/>
                  <a:pt x="f123" y="f124"/>
                  <a:pt x="f125" y="f126"/>
                </a:cubicBezTo>
                <a:cubicBezTo>
                  <a:pt x="f127" y="f128"/>
                  <a:pt x="f129" y="f130"/>
                  <a:pt x="f131" y="f132"/>
                </a:cubicBezTo>
                <a:lnTo>
                  <a:pt x="f133" y="f134"/>
                </a:lnTo>
                <a:cubicBezTo>
                  <a:pt x="f135" y="f136"/>
                  <a:pt x="f137" y="f138"/>
                  <a:pt x="f90" y="f139"/>
                </a:cubicBezTo>
                <a:cubicBezTo>
                  <a:pt x="f140" y="f141"/>
                  <a:pt x="f142" y="f143"/>
                  <a:pt x="f144" y="f145"/>
                </a:cubicBezTo>
                <a:lnTo>
                  <a:pt x="f146" y="f147"/>
                </a:lnTo>
                <a:cubicBezTo>
                  <a:pt x="f148" y="f149"/>
                  <a:pt x="f150" y="f151"/>
                  <a:pt x="f152" y="f151"/>
                </a:cubicBezTo>
                <a:lnTo>
                  <a:pt x="f153" y="f151"/>
                </a:lnTo>
                <a:lnTo>
                  <a:pt x="f154" y="f155"/>
                </a:lnTo>
                <a:cubicBezTo>
                  <a:pt x="f156" y="f157"/>
                  <a:pt x="f158" y="f159"/>
                  <a:pt x="f160" y="f161"/>
                </a:cubicBezTo>
                <a:cubicBezTo>
                  <a:pt x="f162" y="f163"/>
                  <a:pt x="f164" y="f165"/>
                  <a:pt x="f166" y="f167"/>
                </a:cubicBezTo>
                <a:cubicBezTo>
                  <a:pt x="f168" y="f135"/>
                  <a:pt x="f169" y="f137"/>
                  <a:pt x="f89" y="f90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20" name="Rectangle 130">
            <a:extLst>
              <a:ext uri="{FF2B5EF4-FFF2-40B4-BE49-F238E27FC236}">
                <a16:creationId xmlns:a16="http://schemas.microsoft.com/office/drawing/2014/main" id="{14651EA4-0524-49C9-FA85-FD2CA374BAC0}"/>
              </a:ext>
            </a:extLst>
          </p:cNvPr>
          <p:cNvSpPr/>
          <p:nvPr/>
        </p:nvSpPr>
        <p:spPr>
          <a:xfrm>
            <a:off x="8199616" y="1154567"/>
            <a:ext cx="408435" cy="410291"/>
          </a:xfrm>
          <a:custGeom>
            <a:avLst/>
            <a:gdLst>
              <a:gd name="f0" fmla="val w"/>
              <a:gd name="f1" fmla="val h"/>
              <a:gd name="f2" fmla="val 0"/>
              <a:gd name="f3" fmla="val 371900"/>
              <a:gd name="f4" fmla="val 373588"/>
              <a:gd name="f5" fmla="val 297080"/>
              <a:gd name="f6" fmla="val 129105"/>
              <a:gd name="f7" fmla="val 284273"/>
              <a:gd name="f8" fmla="val 219737"/>
              <a:gd name="f9" fmla="val 305496"/>
              <a:gd name="f10" fmla="val 333001"/>
              <a:gd name="f11" fmla="val 228265"/>
              <a:gd name="f12" fmla="val 250807"/>
              <a:gd name="f13" fmla="val 263614"/>
              <a:gd name="f14" fmla="val 157021"/>
              <a:gd name="f15" fmla="val 175826"/>
              <a:gd name="f16" fmla="val 195129"/>
              <a:gd name="f17" fmla="val 93087"/>
              <a:gd name="f18" fmla="val 117372"/>
              <a:gd name="f19" fmla="val 141984"/>
              <a:gd name="f20" fmla="val 123179"/>
              <a:gd name="f21" fmla="val 58494"/>
              <a:gd name="f22" fmla="val 84208"/>
              <a:gd name="f23" fmla="val 95969"/>
              <a:gd name="f24" fmla="val 354346"/>
              <a:gd name="f25" fmla="val 97437"/>
              <a:gd name="f26" fmla="val 356087"/>
              <a:gd name="f27" fmla="val 96136"/>
              <a:gd name="f28" fmla="val 357928"/>
              <a:gd name="f29" fmla="val 96353"/>
              <a:gd name="f30" fmla="val 359747"/>
              <a:gd name="f31" fmla="val 96905"/>
              <a:gd name="f32" fmla="val 360371"/>
              <a:gd name="f33" fmla="val 97095"/>
              <a:gd name="f34" fmla="val 368954"/>
              <a:gd name="f35" fmla="val 99700"/>
              <a:gd name="f36" fmla="val 373801"/>
              <a:gd name="f37" fmla="val 108770"/>
              <a:gd name="f38" fmla="val 371196"/>
              <a:gd name="f39" fmla="val 117354"/>
              <a:gd name="f40" fmla="val 333339"/>
              <a:gd name="f41" fmla="val 242097"/>
              <a:gd name="f42" fmla="val 331591"/>
              <a:gd name="f43" fmla="val 247858"/>
              <a:gd name="f44" fmla="val 326929"/>
              <a:gd name="f45" fmla="val 251935"/>
              <a:gd name="f46" fmla="val 321206"/>
              <a:gd name="f47" fmla="val 252122"/>
              <a:gd name="f48" fmla="val 252873"/>
              <a:gd name="f49" fmla="val 313576"/>
              <a:gd name="f50" fmla="val 313378"/>
              <a:gd name="f51" fmla="val 253010"/>
              <a:gd name="f52" fmla="val 313229"/>
              <a:gd name="f53" fmla="val 252967"/>
              <a:gd name="f54" fmla="val 313080"/>
              <a:gd name="f55" fmla="val 252922"/>
              <a:gd name="f56" fmla="val 312919"/>
              <a:gd name="f57" fmla="val 126251"/>
              <a:gd name="f58" fmla="val 133971"/>
              <a:gd name="f59" fmla="val 281687"/>
              <a:gd name="f60" fmla="val 321075"/>
              <a:gd name="f61" fmla="val 314823"/>
              <a:gd name="f62" fmla="val 318480"/>
              <a:gd name="f63" fmla="val 329614"/>
              <a:gd name="f64" fmla="val 318311"/>
              <a:gd name="f65" fmla="val 336414"/>
              <a:gd name="f66" fmla="val 328969"/>
              <a:gd name="f67" fmla="val 341215"/>
              <a:gd name="f68" fmla="val 359094"/>
              <a:gd name="f69" fmla="val 321920"/>
              <a:gd name="f70" fmla="val 304041"/>
              <a:gd name="f71" fmla="val 286162"/>
              <a:gd name="f72" fmla="val 271668"/>
              <a:gd name="f73" fmla="val 278468"/>
              <a:gd name="f74" fmla="val 289602"/>
              <a:gd name="f75" fmla="val 142850"/>
              <a:gd name="f76" fmla="val 143397"/>
              <a:gd name="f77" fmla="val 316865"/>
              <a:gd name="f78" fmla="val 151629"/>
              <a:gd name="f79" fmla="val 321811"/>
              <a:gd name="f80" fmla="val 156401"/>
              <a:gd name="f81" fmla="val 330956"/>
              <a:gd name="f82" fmla="val 141907"/>
              <a:gd name="f83" fmla="val 124028"/>
              <a:gd name="f84" fmla="val 106149"/>
              <a:gd name="f85" fmla="val 91655"/>
              <a:gd name="f86" fmla="val 329356"/>
              <a:gd name="f87" fmla="val 98032"/>
              <a:gd name="f88" fmla="val 318986"/>
              <a:gd name="f89" fmla="val 108649"/>
              <a:gd name="f90" fmla="val 315212"/>
              <a:gd name="f91" fmla="val 33542"/>
              <a:gd name="f92" fmla="val 34909"/>
              <a:gd name="f93" fmla="val 1773"/>
              <a:gd name="f94" fmla="val 51879"/>
              <a:gd name="f95" fmla="*/ f0 1 371900"/>
              <a:gd name="f96" fmla="*/ f1 1 373588"/>
              <a:gd name="f97" fmla="val f2"/>
              <a:gd name="f98" fmla="val f3"/>
              <a:gd name="f99" fmla="val f4"/>
              <a:gd name="f100" fmla="+- f99 0 f97"/>
              <a:gd name="f101" fmla="+- f98 0 f97"/>
              <a:gd name="f102" fmla="*/ f101 1 371900"/>
              <a:gd name="f103" fmla="*/ f100 1 373588"/>
              <a:gd name="f104" fmla="*/ f97 1 f102"/>
              <a:gd name="f105" fmla="*/ f98 1 f102"/>
              <a:gd name="f106" fmla="*/ f97 1 f103"/>
              <a:gd name="f107" fmla="*/ f99 1 f103"/>
              <a:gd name="f108" fmla="*/ f104 f95 1"/>
              <a:gd name="f109" fmla="*/ f105 f95 1"/>
              <a:gd name="f110" fmla="*/ f107 f96 1"/>
              <a:gd name="f111" fmla="*/ f106 f9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08" t="f111" r="f109" b="f110"/>
            <a:pathLst>
              <a:path w="371900" h="373588">
                <a:moveTo>
                  <a:pt x="f5" y="f6"/>
                </a:moveTo>
                <a:lnTo>
                  <a:pt x="f7" y="f8"/>
                </a:lnTo>
                <a:lnTo>
                  <a:pt x="f9" y="f8"/>
                </a:lnTo>
                <a:lnTo>
                  <a:pt x="f10" y="f6"/>
                </a:lnTo>
                <a:close/>
                <a:moveTo>
                  <a:pt x="f11" y="f6"/>
                </a:moveTo>
                <a:lnTo>
                  <a:pt x="f11" y="f8"/>
                </a:lnTo>
                <a:lnTo>
                  <a:pt x="f12" y="f8"/>
                </a:lnTo>
                <a:lnTo>
                  <a:pt x="f13" y="f6"/>
                </a:lnTo>
                <a:close/>
                <a:moveTo>
                  <a:pt x="f14" y="f6"/>
                </a:moveTo>
                <a:lnTo>
                  <a:pt x="f15" y="f8"/>
                </a:lnTo>
                <a:lnTo>
                  <a:pt x="f16" y="f8"/>
                </a:lnTo>
                <a:lnTo>
                  <a:pt x="f16" y="f6"/>
                </a:lnTo>
                <a:close/>
                <a:moveTo>
                  <a:pt x="f17" y="f6"/>
                </a:moveTo>
                <a:lnTo>
                  <a:pt x="f18" y="f8"/>
                </a:lnTo>
                <a:lnTo>
                  <a:pt x="f19" y="f8"/>
                </a:lnTo>
                <a:lnTo>
                  <a:pt x="f20" y="f6"/>
                </a:lnTo>
                <a:close/>
                <a:moveTo>
                  <a:pt x="f21" y="f2"/>
                </a:moveTo>
                <a:lnTo>
                  <a:pt x="f22" y="f23"/>
                </a:lnTo>
                <a:lnTo>
                  <a:pt x="f24" y="f23"/>
                </a:lnTo>
                <a:lnTo>
                  <a:pt x="f24" y="f25"/>
                </a:lnTo>
                <a:cubicBezTo>
                  <a:pt x="f26" y="f27"/>
                  <a:pt x="f28" y="f29"/>
                  <a:pt x="f30" y="f31"/>
                </a:cubicBezTo>
                <a:lnTo>
                  <a:pt x="f32" y="f33"/>
                </a:lnTo>
                <a:cubicBezTo>
                  <a:pt x="f34" y="f35"/>
                  <a:pt x="f36" y="f37"/>
                  <a:pt x="f38" y="f39"/>
                </a:cubicBezTo>
                <a:lnTo>
                  <a:pt x="f40" y="f41"/>
                </a:lnTo>
                <a:cubicBezTo>
                  <a:pt x="f42" y="f43"/>
                  <a:pt x="f44" y="f45"/>
                  <a:pt x="f46" y="f47"/>
                </a:cubicBezTo>
                <a:lnTo>
                  <a:pt x="f46" y="f48"/>
                </a:lnTo>
                <a:lnTo>
                  <a:pt x="f49" y="f48"/>
                </a:lnTo>
                <a:cubicBezTo>
                  <a:pt x="f50" y="f51"/>
                  <a:pt x="f52" y="f53"/>
                  <a:pt x="f54" y="f55"/>
                </a:cubicBezTo>
                <a:lnTo>
                  <a:pt x="f56" y="f48"/>
                </a:lnTo>
                <a:lnTo>
                  <a:pt x="f57" y="f48"/>
                </a:lnTo>
                <a:lnTo>
                  <a:pt x="f58" y="f59"/>
                </a:lnTo>
                <a:lnTo>
                  <a:pt x="f60" y="f59"/>
                </a:lnTo>
                <a:lnTo>
                  <a:pt x="f60" y="f61"/>
                </a:lnTo>
                <a:lnTo>
                  <a:pt x="f62" y="f61"/>
                </a:lnTo>
                <a:cubicBezTo>
                  <a:pt x="f63" y="f64"/>
                  <a:pt x="f65" y="f66"/>
                  <a:pt x="f65" y="f67"/>
                </a:cubicBezTo>
                <a:cubicBezTo>
                  <a:pt x="f65" y="f68"/>
                  <a:pt x="f69" y="f4"/>
                  <a:pt x="f70" y="f4"/>
                </a:cubicBezTo>
                <a:cubicBezTo>
                  <a:pt x="f71" y="f4"/>
                  <a:pt x="f72" y="f68"/>
                  <a:pt x="f72" y="f67"/>
                </a:cubicBezTo>
                <a:cubicBezTo>
                  <a:pt x="f72" y="f66"/>
                  <a:pt x="f73" y="f64"/>
                  <a:pt x="f74" y="f61"/>
                </a:cubicBezTo>
                <a:lnTo>
                  <a:pt x="f75" y="f61"/>
                </a:lnTo>
                <a:lnTo>
                  <a:pt x="f76" y="f77"/>
                </a:lnTo>
                <a:cubicBezTo>
                  <a:pt x="f78" y="f79"/>
                  <a:pt x="f80" y="f81"/>
                  <a:pt x="f80" y="f67"/>
                </a:cubicBezTo>
                <a:cubicBezTo>
                  <a:pt x="f80" y="f68"/>
                  <a:pt x="f82" y="f4"/>
                  <a:pt x="f83" y="f4"/>
                </a:cubicBezTo>
                <a:cubicBezTo>
                  <a:pt x="f84" y="f4"/>
                  <a:pt x="f85" y="f68"/>
                  <a:pt x="f85" y="f67"/>
                </a:cubicBezTo>
                <a:cubicBezTo>
                  <a:pt x="f85" y="f86"/>
                  <a:pt x="f87" y="f88"/>
                  <a:pt x="f89" y="f90"/>
                </a:cubicBezTo>
                <a:lnTo>
                  <a:pt x="f91" y="f92"/>
                </a:lnTo>
                <a:lnTo>
                  <a:pt x="f2" y="f92"/>
                </a:lnTo>
                <a:lnTo>
                  <a:pt x="f2" y="f93"/>
                </a:lnTo>
                <a:lnTo>
                  <a:pt x="f94" y="f93"/>
                </a:ln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21" name="Right Triangle 17">
            <a:extLst>
              <a:ext uri="{FF2B5EF4-FFF2-40B4-BE49-F238E27FC236}">
                <a16:creationId xmlns:a16="http://schemas.microsoft.com/office/drawing/2014/main" id="{26AC54A8-28B5-0A1E-2603-D9AC89164150}"/>
              </a:ext>
            </a:extLst>
          </p:cNvPr>
          <p:cNvSpPr/>
          <p:nvPr/>
        </p:nvSpPr>
        <p:spPr>
          <a:xfrm>
            <a:off x="7022610" y="3433517"/>
            <a:ext cx="358609" cy="426997"/>
          </a:xfrm>
          <a:custGeom>
            <a:avLst/>
            <a:gdLst>
              <a:gd name="f0" fmla="val w"/>
              <a:gd name="f1" fmla="val h"/>
              <a:gd name="f2" fmla="val 0"/>
              <a:gd name="f3" fmla="val 2721114"/>
              <a:gd name="f4" fmla="val 3240000"/>
              <a:gd name="f5" fmla="val 1999321"/>
              <a:gd name="f6" fmla="val 2603448"/>
              <a:gd name="f7" fmla="val 2772810"/>
              <a:gd name="f8" fmla="val 2528507"/>
              <a:gd name="f9" fmla="val 2263914"/>
              <a:gd name="f10" fmla="val 2230929"/>
              <a:gd name="f11" fmla="val 2516419"/>
              <a:gd name="f12" fmla="val 2435624"/>
              <a:gd name="f13" fmla="val 2688129"/>
              <a:gd name="f14" fmla="val 2940634"/>
              <a:gd name="f15" fmla="val 3145329"/>
              <a:gd name="f16" fmla="val 2011409"/>
              <a:gd name="f17" fmla="val 1806714"/>
              <a:gd name="f18" fmla="val 1576134"/>
              <a:gd name="f19" fmla="val 17032"/>
              <a:gd name="f20" fmla="val 2276728"/>
              <a:gd name="f21" fmla="val 17033"/>
              <a:gd name="f22" fmla="val 1576135"/>
              <a:gd name="f23" fmla="val 1321887"/>
              <a:gd name="f24" fmla="val 996125"/>
              <a:gd name="f25" fmla="val 2160187"/>
              <a:gd name="f26" fmla="val 1979345"/>
              <a:gd name="f27" fmla="val 2161001"/>
              <a:gd name="f28" fmla="val 1738579"/>
              <a:gd name="f29" fmla="val 2402384"/>
              <a:gd name="f30" fmla="val 2700000"/>
              <a:gd name="f31" fmla="val 2997617"/>
              <a:gd name="f32" fmla="val 3238999"/>
              <a:gd name="f33" fmla="val 3239814"/>
              <a:gd name="f34" fmla="val 1436085"/>
              <a:gd name="f35" fmla="val 2287664"/>
              <a:gd name="f36" fmla="val 888809"/>
              <a:gd name="f37" fmla="*/ f0 1 2721114"/>
              <a:gd name="f38" fmla="*/ f1 1 3240000"/>
              <a:gd name="f39" fmla="val f2"/>
              <a:gd name="f40" fmla="val f3"/>
              <a:gd name="f41" fmla="val f4"/>
              <a:gd name="f42" fmla="+- f41 0 f39"/>
              <a:gd name="f43" fmla="+- f40 0 f39"/>
              <a:gd name="f44" fmla="*/ f43 1 2721114"/>
              <a:gd name="f45" fmla="*/ f42 1 3240000"/>
              <a:gd name="f46" fmla="*/ f39 1 f44"/>
              <a:gd name="f47" fmla="*/ f40 1 f44"/>
              <a:gd name="f48" fmla="*/ f39 1 f45"/>
              <a:gd name="f49" fmla="*/ f41 1 f45"/>
              <a:gd name="f50" fmla="*/ f46 f37 1"/>
              <a:gd name="f51" fmla="*/ f47 f37 1"/>
              <a:gd name="f52" fmla="*/ f49 f38 1"/>
              <a:gd name="f53" fmla="*/ f48 f3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50" t="f53" r="f51" b="f52"/>
            <a:pathLst>
              <a:path w="2721114" h="3240000">
                <a:moveTo>
                  <a:pt x="f5" y="f6"/>
                </a:moveTo>
                <a:lnTo>
                  <a:pt x="f5" y="f7"/>
                </a:lnTo>
                <a:lnTo>
                  <a:pt x="f8" y="f7"/>
                </a:lnTo>
                <a:lnTo>
                  <a:pt x="f8" y="f6"/>
                </a:lnTo>
                <a:close/>
                <a:moveTo>
                  <a:pt x="f9" y="f10"/>
                </a:moveTo>
                <a:cubicBezTo>
                  <a:pt x="f11" y="f10"/>
                  <a:pt x="f3" y="f12"/>
                  <a:pt x="f3" y="f13"/>
                </a:cubicBezTo>
                <a:cubicBezTo>
                  <a:pt x="f3" y="f14"/>
                  <a:pt x="f11" y="f15"/>
                  <a:pt x="f9" y="f15"/>
                </a:cubicBezTo>
                <a:cubicBezTo>
                  <a:pt x="f16" y="f15"/>
                  <a:pt x="f17" y="f14"/>
                  <a:pt x="f17" y="f13"/>
                </a:cubicBezTo>
                <a:cubicBezTo>
                  <a:pt x="f17" y="f12"/>
                  <a:pt x="f16" y="f10"/>
                  <a:pt x="f9" y="f10"/>
                </a:cubicBezTo>
                <a:close/>
                <a:moveTo>
                  <a:pt x="f18" y="f19"/>
                </a:moveTo>
                <a:lnTo>
                  <a:pt x="f20" y="f19"/>
                </a:lnTo>
                <a:lnTo>
                  <a:pt x="f20" y="f21"/>
                </a:lnTo>
                <a:lnTo>
                  <a:pt x="f22" y="f21"/>
                </a:lnTo>
                <a:close/>
                <a:moveTo>
                  <a:pt x="f2" y="f19"/>
                </a:moveTo>
                <a:lnTo>
                  <a:pt x="f23" y="f19"/>
                </a:lnTo>
                <a:lnTo>
                  <a:pt x="f23" y="f24"/>
                </a:lnTo>
                <a:lnTo>
                  <a:pt x="f20" y="f24"/>
                </a:lnTo>
                <a:lnTo>
                  <a:pt x="f20" y="f25"/>
                </a:lnTo>
                <a:cubicBezTo>
                  <a:pt x="f26" y="f27"/>
                  <a:pt x="f28" y="f29"/>
                  <a:pt x="f28" y="f30"/>
                </a:cubicBezTo>
                <a:cubicBezTo>
                  <a:pt x="f28" y="f31"/>
                  <a:pt x="f26" y="f32"/>
                  <a:pt x="f20" y="f33"/>
                </a:cubicBezTo>
                <a:lnTo>
                  <a:pt x="f20" y="f4"/>
                </a:lnTo>
                <a:lnTo>
                  <a:pt x="f2" y="f4"/>
                </a:lnTo>
                <a:close/>
                <a:moveTo>
                  <a:pt x="f34" y="f2"/>
                </a:moveTo>
                <a:lnTo>
                  <a:pt x="f35" y="f36"/>
                </a:lnTo>
                <a:lnTo>
                  <a:pt x="f34" y="f36"/>
                </a:ln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22" name="Right Triangle 17">
            <a:extLst>
              <a:ext uri="{FF2B5EF4-FFF2-40B4-BE49-F238E27FC236}">
                <a16:creationId xmlns:a16="http://schemas.microsoft.com/office/drawing/2014/main" id="{47238DED-028B-3685-F04E-10A3F12130BC}"/>
              </a:ext>
            </a:extLst>
          </p:cNvPr>
          <p:cNvSpPr/>
          <p:nvPr/>
        </p:nvSpPr>
        <p:spPr>
          <a:xfrm>
            <a:off x="6366327" y="3433517"/>
            <a:ext cx="358609" cy="426997"/>
          </a:xfrm>
          <a:custGeom>
            <a:avLst/>
            <a:gdLst>
              <a:gd name="f0" fmla="val w"/>
              <a:gd name="f1" fmla="val h"/>
              <a:gd name="f2" fmla="val 0"/>
              <a:gd name="f3" fmla="val 2721114"/>
              <a:gd name="f4" fmla="val 3240000"/>
              <a:gd name="f5" fmla="val 2179233"/>
              <a:gd name="f6" fmla="val 2431577"/>
              <a:gd name="f7" fmla="val 2611489"/>
              <a:gd name="f8" fmla="val 1999321"/>
              <a:gd name="f9" fmla="val 2780851"/>
              <a:gd name="f10" fmla="val 2960763"/>
              <a:gd name="f11" fmla="val 2348595"/>
              <a:gd name="f12" fmla="val 2528507"/>
              <a:gd name="f13" fmla="val 2263914"/>
              <a:gd name="f14" fmla="val 2238970"/>
              <a:gd name="f15" fmla="val 2516419"/>
              <a:gd name="f16" fmla="val 2443665"/>
              <a:gd name="f17" fmla="val 2696170"/>
              <a:gd name="f18" fmla="val 2948675"/>
              <a:gd name="f19" fmla="val 3153370"/>
              <a:gd name="f20" fmla="val 2011409"/>
              <a:gd name="f21" fmla="val 1806714"/>
              <a:gd name="f22" fmla="val 1576134"/>
              <a:gd name="f23" fmla="val 17032"/>
              <a:gd name="f24" fmla="val 2276728"/>
              <a:gd name="f25" fmla="val 17033"/>
              <a:gd name="f26" fmla="val 1576135"/>
              <a:gd name="f27" fmla="val 1321887"/>
              <a:gd name="f28" fmla="val 996125"/>
              <a:gd name="f29" fmla="val 2160187"/>
              <a:gd name="f30" fmla="val 1979345"/>
              <a:gd name="f31" fmla="val 2161001"/>
              <a:gd name="f32" fmla="val 1738579"/>
              <a:gd name="f33" fmla="val 2402384"/>
              <a:gd name="f34" fmla="val 2700000"/>
              <a:gd name="f35" fmla="val 2997617"/>
              <a:gd name="f36" fmla="val 3238999"/>
              <a:gd name="f37" fmla="val 3239814"/>
              <a:gd name="f38" fmla="val 1436085"/>
              <a:gd name="f39" fmla="val 2287664"/>
              <a:gd name="f40" fmla="val 888809"/>
              <a:gd name="f41" fmla="*/ f0 1 2721114"/>
              <a:gd name="f42" fmla="*/ f1 1 3240000"/>
              <a:gd name="f43" fmla="val f2"/>
              <a:gd name="f44" fmla="val f3"/>
              <a:gd name="f45" fmla="val f4"/>
              <a:gd name="f46" fmla="+- f45 0 f43"/>
              <a:gd name="f47" fmla="+- f44 0 f43"/>
              <a:gd name="f48" fmla="*/ f47 1 2721114"/>
              <a:gd name="f49" fmla="*/ f46 1 3240000"/>
              <a:gd name="f50" fmla="*/ f43 1 f48"/>
              <a:gd name="f51" fmla="*/ f44 1 f48"/>
              <a:gd name="f52" fmla="*/ f43 1 f49"/>
              <a:gd name="f53" fmla="*/ f45 1 f49"/>
              <a:gd name="f54" fmla="*/ f50 f41 1"/>
              <a:gd name="f55" fmla="*/ f51 f41 1"/>
              <a:gd name="f56" fmla="*/ f53 f42 1"/>
              <a:gd name="f57" fmla="*/ f52 f4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54" t="f57" r="f55" b="f56"/>
            <a:pathLst>
              <a:path w="2721114" h="3240000">
                <a:moveTo>
                  <a:pt x="f5" y="f6"/>
                </a:moveTo>
                <a:lnTo>
                  <a:pt x="f5" y="f7"/>
                </a:lnTo>
                <a:lnTo>
                  <a:pt x="f8" y="f7"/>
                </a:lnTo>
                <a:lnTo>
                  <a:pt x="f8" y="f9"/>
                </a:lnTo>
                <a:lnTo>
                  <a:pt x="f5" y="f9"/>
                </a:lnTo>
                <a:lnTo>
                  <a:pt x="f5" y="f10"/>
                </a:lnTo>
                <a:lnTo>
                  <a:pt x="f11" y="f10"/>
                </a:lnTo>
                <a:lnTo>
                  <a:pt x="f11" y="f9"/>
                </a:lnTo>
                <a:lnTo>
                  <a:pt x="f12" y="f9"/>
                </a:lnTo>
                <a:lnTo>
                  <a:pt x="f12" y="f7"/>
                </a:lnTo>
                <a:lnTo>
                  <a:pt x="f11" y="f7"/>
                </a:lnTo>
                <a:lnTo>
                  <a:pt x="f11" y="f6"/>
                </a:lnTo>
                <a:close/>
                <a:moveTo>
                  <a:pt x="f13" y="f14"/>
                </a:moveTo>
                <a:cubicBezTo>
                  <a:pt x="f15" y="f14"/>
                  <a:pt x="f3" y="f16"/>
                  <a:pt x="f3" y="f17"/>
                </a:cubicBezTo>
                <a:cubicBezTo>
                  <a:pt x="f3" y="f18"/>
                  <a:pt x="f15" y="f19"/>
                  <a:pt x="f13" y="f19"/>
                </a:cubicBezTo>
                <a:cubicBezTo>
                  <a:pt x="f20" y="f19"/>
                  <a:pt x="f21" y="f18"/>
                  <a:pt x="f21" y="f17"/>
                </a:cubicBezTo>
                <a:cubicBezTo>
                  <a:pt x="f21" y="f16"/>
                  <a:pt x="f20" y="f14"/>
                  <a:pt x="f13" y="f14"/>
                </a:cubicBezTo>
                <a:close/>
                <a:moveTo>
                  <a:pt x="f22" y="f23"/>
                </a:moveTo>
                <a:lnTo>
                  <a:pt x="f24" y="f23"/>
                </a:lnTo>
                <a:lnTo>
                  <a:pt x="f24" y="f25"/>
                </a:lnTo>
                <a:lnTo>
                  <a:pt x="f26" y="f25"/>
                </a:lnTo>
                <a:close/>
                <a:moveTo>
                  <a:pt x="f2" y="f23"/>
                </a:moveTo>
                <a:lnTo>
                  <a:pt x="f27" y="f23"/>
                </a:lnTo>
                <a:lnTo>
                  <a:pt x="f27" y="f28"/>
                </a:lnTo>
                <a:lnTo>
                  <a:pt x="f24" y="f28"/>
                </a:lnTo>
                <a:lnTo>
                  <a:pt x="f24" y="f29"/>
                </a:lnTo>
                <a:cubicBezTo>
                  <a:pt x="f30" y="f31"/>
                  <a:pt x="f32" y="f33"/>
                  <a:pt x="f32" y="f34"/>
                </a:cubicBezTo>
                <a:cubicBezTo>
                  <a:pt x="f32" y="f35"/>
                  <a:pt x="f30" y="f36"/>
                  <a:pt x="f24" y="f37"/>
                </a:cubicBezTo>
                <a:lnTo>
                  <a:pt x="f24" y="f4"/>
                </a:lnTo>
                <a:lnTo>
                  <a:pt x="f2" y="f4"/>
                </a:lnTo>
                <a:close/>
                <a:moveTo>
                  <a:pt x="f38" y="f2"/>
                </a:moveTo>
                <a:lnTo>
                  <a:pt x="f39" y="f40"/>
                </a:lnTo>
                <a:lnTo>
                  <a:pt x="f38" y="f40"/>
                </a:ln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23" name="Right Triangle 17">
            <a:extLst>
              <a:ext uri="{FF2B5EF4-FFF2-40B4-BE49-F238E27FC236}">
                <a16:creationId xmlns:a16="http://schemas.microsoft.com/office/drawing/2014/main" id="{4A58E799-E11D-18E3-85F7-3918B9238FEE}"/>
              </a:ext>
            </a:extLst>
          </p:cNvPr>
          <p:cNvSpPr/>
          <p:nvPr/>
        </p:nvSpPr>
        <p:spPr>
          <a:xfrm>
            <a:off x="7678884" y="3433517"/>
            <a:ext cx="358609" cy="426997"/>
          </a:xfrm>
          <a:custGeom>
            <a:avLst/>
            <a:gdLst>
              <a:gd name="f0" fmla="val w"/>
              <a:gd name="f1" fmla="val h"/>
              <a:gd name="f2" fmla="val 0"/>
              <a:gd name="f3" fmla="val 2721114"/>
              <a:gd name="f4" fmla="val 3240000"/>
              <a:gd name="f5" fmla="val 2136698"/>
              <a:gd name="f6" fmla="val 2449196"/>
              <a:gd name="f7" fmla="val 2016940"/>
              <a:gd name="f8" fmla="val 2568954"/>
              <a:gd name="f9" fmla="val 2144156"/>
              <a:gd name="f10" fmla="val 2696170"/>
              <a:gd name="f11" fmla="val 2823386"/>
              <a:gd name="f12" fmla="val 2943144"/>
              <a:gd name="f13" fmla="val 2263914"/>
              <a:gd name="f14" fmla="val 2815928"/>
              <a:gd name="f15" fmla="val 2391130"/>
              <a:gd name="f16" fmla="val 2510888"/>
              <a:gd name="f17" fmla="val 2383672"/>
              <a:gd name="f18" fmla="val 2576412"/>
              <a:gd name="f19" fmla="val 2238970"/>
              <a:gd name="f20" fmla="val 2516419"/>
              <a:gd name="f21" fmla="val 2443665"/>
              <a:gd name="f22" fmla="val 2948675"/>
              <a:gd name="f23" fmla="val 3153370"/>
              <a:gd name="f24" fmla="val 2011409"/>
              <a:gd name="f25" fmla="val 1806714"/>
              <a:gd name="f26" fmla="val 1576134"/>
              <a:gd name="f27" fmla="val 17032"/>
              <a:gd name="f28" fmla="val 2276728"/>
              <a:gd name="f29" fmla="val 17033"/>
              <a:gd name="f30" fmla="val 1576135"/>
              <a:gd name="f31" fmla="val 1321887"/>
              <a:gd name="f32" fmla="val 996125"/>
              <a:gd name="f33" fmla="val 2160187"/>
              <a:gd name="f34" fmla="val 1979345"/>
              <a:gd name="f35" fmla="val 2161001"/>
              <a:gd name="f36" fmla="val 1738579"/>
              <a:gd name="f37" fmla="val 2402384"/>
              <a:gd name="f38" fmla="val 2700000"/>
              <a:gd name="f39" fmla="val 2997617"/>
              <a:gd name="f40" fmla="val 3238999"/>
              <a:gd name="f41" fmla="val 3239814"/>
              <a:gd name="f42" fmla="val 1436085"/>
              <a:gd name="f43" fmla="val 2287664"/>
              <a:gd name="f44" fmla="val 888809"/>
              <a:gd name="f45" fmla="*/ f0 1 2721114"/>
              <a:gd name="f46" fmla="*/ f1 1 3240000"/>
              <a:gd name="f47" fmla="val f2"/>
              <a:gd name="f48" fmla="val f3"/>
              <a:gd name="f49" fmla="val f4"/>
              <a:gd name="f50" fmla="+- f49 0 f47"/>
              <a:gd name="f51" fmla="+- f48 0 f47"/>
              <a:gd name="f52" fmla="*/ f51 1 2721114"/>
              <a:gd name="f53" fmla="*/ f50 1 3240000"/>
              <a:gd name="f54" fmla="*/ f47 1 f52"/>
              <a:gd name="f55" fmla="*/ f48 1 f52"/>
              <a:gd name="f56" fmla="*/ f47 1 f53"/>
              <a:gd name="f57" fmla="*/ f49 1 f53"/>
              <a:gd name="f58" fmla="*/ f54 f45 1"/>
              <a:gd name="f59" fmla="*/ f55 f45 1"/>
              <a:gd name="f60" fmla="*/ f57 f46 1"/>
              <a:gd name="f61" fmla="*/ f56 f4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58" t="f61" r="f59" b="f60"/>
            <a:pathLst>
              <a:path w="2721114" h="3240000">
                <a:moveTo>
                  <a:pt x="f5" y="f6"/>
                </a:moveTo>
                <a:lnTo>
                  <a:pt x="f7" y="f8"/>
                </a:lnTo>
                <a:lnTo>
                  <a:pt x="f9" y="f10"/>
                </a:lnTo>
                <a:lnTo>
                  <a:pt x="f7" y="f11"/>
                </a:lnTo>
                <a:lnTo>
                  <a:pt x="f5" y="f12"/>
                </a:lnTo>
                <a:lnTo>
                  <a:pt x="f13" y="f14"/>
                </a:lnTo>
                <a:lnTo>
                  <a:pt x="f15" y="f12"/>
                </a:lnTo>
                <a:lnTo>
                  <a:pt x="f16" y="f11"/>
                </a:lnTo>
                <a:lnTo>
                  <a:pt x="f17" y="f10"/>
                </a:lnTo>
                <a:lnTo>
                  <a:pt x="f16" y="f8"/>
                </a:lnTo>
                <a:lnTo>
                  <a:pt x="f15" y="f6"/>
                </a:lnTo>
                <a:lnTo>
                  <a:pt x="f13" y="f18"/>
                </a:lnTo>
                <a:close/>
                <a:moveTo>
                  <a:pt x="f13" y="f19"/>
                </a:moveTo>
                <a:cubicBezTo>
                  <a:pt x="f20" y="f19"/>
                  <a:pt x="f3" y="f21"/>
                  <a:pt x="f3" y="f10"/>
                </a:cubicBezTo>
                <a:cubicBezTo>
                  <a:pt x="f3" y="f22"/>
                  <a:pt x="f20" y="f23"/>
                  <a:pt x="f13" y="f23"/>
                </a:cubicBezTo>
                <a:cubicBezTo>
                  <a:pt x="f24" y="f23"/>
                  <a:pt x="f25" y="f22"/>
                  <a:pt x="f25" y="f10"/>
                </a:cubicBezTo>
                <a:cubicBezTo>
                  <a:pt x="f25" y="f21"/>
                  <a:pt x="f24" y="f19"/>
                  <a:pt x="f13" y="f19"/>
                </a:cubicBezTo>
                <a:close/>
                <a:moveTo>
                  <a:pt x="f26" y="f27"/>
                </a:moveTo>
                <a:lnTo>
                  <a:pt x="f28" y="f27"/>
                </a:lnTo>
                <a:lnTo>
                  <a:pt x="f28" y="f29"/>
                </a:lnTo>
                <a:lnTo>
                  <a:pt x="f30" y="f29"/>
                </a:lnTo>
                <a:close/>
                <a:moveTo>
                  <a:pt x="f2" y="f27"/>
                </a:moveTo>
                <a:lnTo>
                  <a:pt x="f31" y="f27"/>
                </a:lnTo>
                <a:lnTo>
                  <a:pt x="f31" y="f32"/>
                </a:lnTo>
                <a:lnTo>
                  <a:pt x="f28" y="f32"/>
                </a:lnTo>
                <a:lnTo>
                  <a:pt x="f28" y="f33"/>
                </a:lnTo>
                <a:cubicBezTo>
                  <a:pt x="f34" y="f35"/>
                  <a:pt x="f36" y="f37"/>
                  <a:pt x="f36" y="f38"/>
                </a:cubicBezTo>
                <a:cubicBezTo>
                  <a:pt x="f36" y="f39"/>
                  <a:pt x="f34" y="f40"/>
                  <a:pt x="f28" y="f41"/>
                </a:cubicBezTo>
                <a:lnTo>
                  <a:pt x="f28" y="f4"/>
                </a:lnTo>
                <a:lnTo>
                  <a:pt x="f2" y="f4"/>
                </a:lnTo>
                <a:close/>
                <a:moveTo>
                  <a:pt x="f42" y="f2"/>
                </a:moveTo>
                <a:lnTo>
                  <a:pt x="f43" y="f44"/>
                </a:lnTo>
                <a:lnTo>
                  <a:pt x="f42" y="f44"/>
                </a:ln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24" name="Oval 44">
            <a:extLst>
              <a:ext uri="{FF2B5EF4-FFF2-40B4-BE49-F238E27FC236}">
                <a16:creationId xmlns:a16="http://schemas.microsoft.com/office/drawing/2014/main" id="{739F4B31-C2F1-042C-D4B8-4AD54CEC2BBC}"/>
              </a:ext>
            </a:extLst>
          </p:cNvPr>
          <p:cNvSpPr/>
          <p:nvPr/>
        </p:nvSpPr>
        <p:spPr>
          <a:xfrm>
            <a:off x="8335167" y="3433517"/>
            <a:ext cx="358609" cy="426997"/>
          </a:xfrm>
          <a:custGeom>
            <a:avLst/>
            <a:gdLst>
              <a:gd name="f0" fmla="val w"/>
              <a:gd name="f1" fmla="val h"/>
              <a:gd name="f2" fmla="val 0"/>
              <a:gd name="f3" fmla="val 2721114"/>
              <a:gd name="f4" fmla="val 3240000"/>
              <a:gd name="f5" fmla="val 2519839"/>
              <a:gd name="f6" fmla="val 2469622"/>
              <a:gd name="f7" fmla="val 2201779"/>
              <a:gd name="f8" fmla="val 2787682"/>
              <a:gd name="f9" fmla="val 2003023"/>
              <a:gd name="f10" fmla="val 2588926"/>
              <a:gd name="f11" fmla="val 1901669"/>
              <a:gd name="f12" fmla="val 2690281"/>
              <a:gd name="f13" fmla="val 2203868"/>
              <a:gd name="f14" fmla="val 2992480"/>
              <a:gd name="f15" fmla="val 2305222"/>
              <a:gd name="f16" fmla="val 2891125"/>
              <a:gd name="f17" fmla="val 2303133"/>
              <a:gd name="f18" fmla="val 2889037"/>
              <a:gd name="f19" fmla="val 2621194"/>
              <a:gd name="f20" fmla="val 2570977"/>
              <a:gd name="f21" fmla="val 2263914"/>
              <a:gd name="f22" fmla="val 2238970"/>
              <a:gd name="f23" fmla="val 2516419"/>
              <a:gd name="f24" fmla="val 2443665"/>
              <a:gd name="f25" fmla="val 2696170"/>
              <a:gd name="f26" fmla="val 2948675"/>
              <a:gd name="f27" fmla="val 3153370"/>
              <a:gd name="f28" fmla="val 2011409"/>
              <a:gd name="f29" fmla="val 1806714"/>
              <a:gd name="f30" fmla="val 1576134"/>
              <a:gd name="f31" fmla="val 17032"/>
              <a:gd name="f32" fmla="val 2276728"/>
              <a:gd name="f33" fmla="val 17033"/>
              <a:gd name="f34" fmla="val 1576135"/>
              <a:gd name="f35" fmla="val 1321887"/>
              <a:gd name="f36" fmla="val 996125"/>
              <a:gd name="f37" fmla="val 2160187"/>
              <a:gd name="f38" fmla="val 1979345"/>
              <a:gd name="f39" fmla="val 2161001"/>
              <a:gd name="f40" fmla="val 1738579"/>
              <a:gd name="f41" fmla="val 2402384"/>
              <a:gd name="f42" fmla="val 2700000"/>
              <a:gd name="f43" fmla="val 2997617"/>
              <a:gd name="f44" fmla="val 3238999"/>
              <a:gd name="f45" fmla="val 3239814"/>
              <a:gd name="f46" fmla="val 1436085"/>
              <a:gd name="f47" fmla="val 2287664"/>
              <a:gd name="f48" fmla="val 888809"/>
              <a:gd name="f49" fmla="*/ f0 1 2721114"/>
              <a:gd name="f50" fmla="*/ f1 1 3240000"/>
              <a:gd name="f51" fmla="val f2"/>
              <a:gd name="f52" fmla="val f3"/>
              <a:gd name="f53" fmla="val f4"/>
              <a:gd name="f54" fmla="+- f53 0 f51"/>
              <a:gd name="f55" fmla="+- f52 0 f51"/>
              <a:gd name="f56" fmla="*/ f55 1 2721114"/>
              <a:gd name="f57" fmla="*/ f54 1 3240000"/>
              <a:gd name="f58" fmla="*/ f51 1 f56"/>
              <a:gd name="f59" fmla="*/ f52 1 f56"/>
              <a:gd name="f60" fmla="*/ f51 1 f57"/>
              <a:gd name="f61" fmla="*/ f53 1 f57"/>
              <a:gd name="f62" fmla="*/ f58 f49 1"/>
              <a:gd name="f63" fmla="*/ f59 f49 1"/>
              <a:gd name="f64" fmla="*/ f61 f50 1"/>
              <a:gd name="f65" fmla="*/ f60 f5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62" t="f65" r="f63" b="f64"/>
            <a:pathLst>
              <a:path w="2721114" h="3240000">
                <a:moveTo>
                  <a:pt x="f5" y="f6"/>
                </a:moveTo>
                <a:lnTo>
                  <a:pt x="f7" y="f8"/>
                </a:lnTo>
                <a:lnTo>
                  <a:pt x="f9" y="f10"/>
                </a:lnTo>
                <a:lnTo>
                  <a:pt x="f11" y="f12"/>
                </a:lnTo>
                <a:lnTo>
                  <a:pt x="f13" y="f14"/>
                </a:lnTo>
                <a:lnTo>
                  <a:pt x="f15" y="f16"/>
                </a:lnTo>
                <a:lnTo>
                  <a:pt x="f17" y="f18"/>
                </a:lnTo>
                <a:lnTo>
                  <a:pt x="f19" y="f20"/>
                </a:lnTo>
                <a:close/>
                <a:moveTo>
                  <a:pt x="f21" y="f22"/>
                </a:moveTo>
                <a:cubicBezTo>
                  <a:pt x="f23" y="f22"/>
                  <a:pt x="f3" y="f24"/>
                  <a:pt x="f3" y="f25"/>
                </a:cubicBezTo>
                <a:cubicBezTo>
                  <a:pt x="f3" y="f26"/>
                  <a:pt x="f23" y="f27"/>
                  <a:pt x="f21" y="f27"/>
                </a:cubicBezTo>
                <a:cubicBezTo>
                  <a:pt x="f28" y="f27"/>
                  <a:pt x="f29" y="f26"/>
                  <a:pt x="f29" y="f25"/>
                </a:cubicBezTo>
                <a:cubicBezTo>
                  <a:pt x="f29" y="f24"/>
                  <a:pt x="f28" y="f22"/>
                  <a:pt x="f21" y="f22"/>
                </a:cubicBezTo>
                <a:close/>
                <a:moveTo>
                  <a:pt x="f30" y="f31"/>
                </a:moveTo>
                <a:lnTo>
                  <a:pt x="f32" y="f31"/>
                </a:lnTo>
                <a:lnTo>
                  <a:pt x="f32" y="f33"/>
                </a:lnTo>
                <a:lnTo>
                  <a:pt x="f34" y="f33"/>
                </a:lnTo>
                <a:close/>
                <a:moveTo>
                  <a:pt x="f2" y="f31"/>
                </a:moveTo>
                <a:lnTo>
                  <a:pt x="f35" y="f31"/>
                </a:lnTo>
                <a:lnTo>
                  <a:pt x="f35" y="f36"/>
                </a:lnTo>
                <a:lnTo>
                  <a:pt x="f32" y="f36"/>
                </a:lnTo>
                <a:lnTo>
                  <a:pt x="f32" y="f37"/>
                </a:lnTo>
                <a:cubicBezTo>
                  <a:pt x="f38" y="f39"/>
                  <a:pt x="f40" y="f41"/>
                  <a:pt x="f40" y="f42"/>
                </a:cubicBezTo>
                <a:cubicBezTo>
                  <a:pt x="f40" y="f43"/>
                  <a:pt x="f38" y="f44"/>
                  <a:pt x="f32" y="f45"/>
                </a:cubicBezTo>
                <a:lnTo>
                  <a:pt x="f32" y="f4"/>
                </a:lnTo>
                <a:lnTo>
                  <a:pt x="f2" y="f4"/>
                </a:lnTo>
                <a:close/>
                <a:moveTo>
                  <a:pt x="f46" y="f2"/>
                </a:moveTo>
                <a:lnTo>
                  <a:pt x="f47" y="f48"/>
                </a:lnTo>
                <a:lnTo>
                  <a:pt x="f46" y="f48"/>
                </a:ln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25" name="Google Shape;6000;p67">
            <a:extLst>
              <a:ext uri="{FF2B5EF4-FFF2-40B4-BE49-F238E27FC236}">
                <a16:creationId xmlns:a16="http://schemas.microsoft.com/office/drawing/2014/main" id="{C7C3D655-225E-4FF6-39D8-CC0A21BBD485}"/>
              </a:ext>
            </a:extLst>
          </p:cNvPr>
          <p:cNvSpPr/>
          <p:nvPr/>
        </p:nvSpPr>
        <p:spPr>
          <a:xfrm>
            <a:off x="3263393" y="1109084"/>
            <a:ext cx="453185" cy="462357"/>
          </a:xfrm>
          <a:custGeom>
            <a:avLst/>
            <a:gdLst>
              <a:gd name="f0" fmla="val w"/>
              <a:gd name="f1" fmla="val h"/>
              <a:gd name="f2" fmla="val 0"/>
              <a:gd name="f3" fmla="val 12446"/>
              <a:gd name="f4" fmla="val 12698"/>
              <a:gd name="f5" fmla="val 6239"/>
              <a:gd name="f6" fmla="val 1"/>
              <a:gd name="f7" fmla="val 5105"/>
              <a:gd name="f8" fmla="val 4191"/>
              <a:gd name="f9" fmla="val 915"/>
              <a:gd name="f10" fmla="val 4159"/>
              <a:gd name="f11" fmla="val 2112"/>
              <a:gd name="f12" fmla="val 3088"/>
              <a:gd name="f13" fmla="val 4852"/>
              <a:gd name="f14" fmla="val 3939"/>
              <a:gd name="f15" fmla="val 5798"/>
              <a:gd name="f16" fmla="val 4097"/>
              <a:gd name="f17" fmla="val 5294"/>
              <a:gd name="f18" fmla="val 5483"/>
              <a:gd name="f19" fmla="val 6333"/>
              <a:gd name="f20" fmla="val 7310"/>
              <a:gd name="f21" fmla="val 7657"/>
              <a:gd name="f22" fmla="val 4222"/>
              <a:gd name="f23" fmla="val 7972"/>
              <a:gd name="f24" fmla="val 4380"/>
              <a:gd name="f25" fmla="val 8255"/>
              <a:gd name="f26" fmla="val 3403"/>
              <a:gd name="f27" fmla="val 9043"/>
              <a:gd name="f28" fmla="val 3057"/>
              <a:gd name="f29" fmla="val 8728"/>
              <a:gd name="f30" fmla="val 2584"/>
              <a:gd name="f31" fmla="val 8570"/>
              <a:gd name="f32" fmla="val 946"/>
              <a:gd name="f33" fmla="val 8602"/>
              <a:gd name="f34" fmla="val 9515"/>
              <a:gd name="f35" fmla="val 10650"/>
              <a:gd name="f36" fmla="val 11784"/>
              <a:gd name="f37" fmla="val 12697"/>
              <a:gd name="f38" fmla="val 3246"/>
              <a:gd name="f39" fmla="val 4128"/>
              <a:gd name="f40" fmla="val 11752"/>
              <a:gd name="f41" fmla="val 10303"/>
              <a:gd name="f42" fmla="val 4096"/>
              <a:gd name="f43" fmla="val 9988"/>
              <a:gd name="f44" fmla="val 9704"/>
              <a:gd name="f45" fmla="val 4947"/>
              <a:gd name="f46" fmla="val 8917"/>
              <a:gd name="f47" fmla="val 9232"/>
              <a:gd name="f48" fmla="val 5766"/>
              <a:gd name="f49" fmla="val 9389"/>
              <a:gd name="f50" fmla="val 6743"/>
              <a:gd name="f51" fmla="val 7184"/>
              <a:gd name="f52" fmla="val 9200"/>
              <a:gd name="f53" fmla="val 7530"/>
              <a:gd name="f54" fmla="val 8507"/>
              <a:gd name="f55" fmla="val 8350"/>
              <a:gd name="f56" fmla="val 8287"/>
              <a:gd name="f57" fmla="val 10366"/>
              <a:gd name="f58" fmla="val 11500"/>
              <a:gd name="f59" fmla="val 12414"/>
              <a:gd name="f60" fmla="val 12445"/>
              <a:gd name="f61" fmla="val 11563"/>
              <a:gd name="f62" fmla="val 9862"/>
              <a:gd name="f63" fmla="val 9421"/>
              <a:gd name="f64" fmla="val 8759"/>
              <a:gd name="f65" fmla="val 9074"/>
              <a:gd name="f66" fmla="val 8097"/>
              <a:gd name="f67" fmla="val 8318"/>
              <a:gd name="f68" fmla="val 7625"/>
              <a:gd name="f69" fmla="val 5451"/>
              <a:gd name="f70" fmla="val 6680"/>
              <a:gd name="f71" fmla="val 3908"/>
              <a:gd name="f72" fmla="val 7404"/>
              <a:gd name="f73" fmla="val 64"/>
              <a:gd name="f74" fmla="*/ f0 1 12446"/>
              <a:gd name="f75" fmla="*/ f1 1 12698"/>
              <a:gd name="f76" fmla="val f2"/>
              <a:gd name="f77" fmla="val f3"/>
              <a:gd name="f78" fmla="val f4"/>
              <a:gd name="f79" fmla="+- f78 0 f76"/>
              <a:gd name="f80" fmla="+- f77 0 f76"/>
              <a:gd name="f81" fmla="*/ f80 1 12446"/>
              <a:gd name="f82" fmla="*/ f79 1 12698"/>
              <a:gd name="f83" fmla="*/ f76 1 f81"/>
              <a:gd name="f84" fmla="*/ f77 1 f81"/>
              <a:gd name="f85" fmla="*/ f76 1 f82"/>
              <a:gd name="f86" fmla="*/ f78 1 f82"/>
              <a:gd name="f87" fmla="*/ f83 f74 1"/>
              <a:gd name="f88" fmla="*/ f84 f74 1"/>
              <a:gd name="f89" fmla="*/ f86 f75 1"/>
              <a:gd name="f90" fmla="*/ f85 f7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87" t="f90" r="f88" b="f89"/>
            <a:pathLst>
              <a:path w="12446" h="12698">
                <a:moveTo>
                  <a:pt x="f5" y="f6"/>
                </a:moveTo>
                <a:cubicBezTo>
                  <a:pt x="f7" y="f6"/>
                  <a:pt x="f8" y="f9"/>
                  <a:pt x="f10" y="f11"/>
                </a:cubicBezTo>
                <a:cubicBezTo>
                  <a:pt x="f10" y="f12"/>
                  <a:pt x="f13" y="f14"/>
                  <a:pt x="f15" y="f16"/>
                </a:cubicBezTo>
                <a:lnTo>
                  <a:pt x="f15" y="f17"/>
                </a:lnTo>
                <a:cubicBezTo>
                  <a:pt x="f13" y="f18"/>
                  <a:pt x="f10" y="f19"/>
                  <a:pt x="f10" y="f20"/>
                </a:cubicBezTo>
                <a:cubicBezTo>
                  <a:pt x="f10" y="f21"/>
                  <a:pt x="f22" y="f23"/>
                  <a:pt x="f24" y="f25"/>
                </a:cubicBezTo>
                <a:lnTo>
                  <a:pt x="f26" y="f27"/>
                </a:lnTo>
                <a:cubicBezTo>
                  <a:pt x="f28" y="f29"/>
                  <a:pt x="f30" y="f31"/>
                  <a:pt x="f11" y="f31"/>
                </a:cubicBezTo>
                <a:cubicBezTo>
                  <a:pt x="f32" y="f33"/>
                  <a:pt x="f6" y="f34"/>
                  <a:pt x="f6" y="f35"/>
                </a:cubicBezTo>
                <a:cubicBezTo>
                  <a:pt x="f6" y="f36"/>
                  <a:pt x="f32" y="f37"/>
                  <a:pt x="f11" y="f37"/>
                </a:cubicBezTo>
                <a:cubicBezTo>
                  <a:pt x="f38" y="f37"/>
                  <a:pt x="f39" y="f40"/>
                  <a:pt x="f8" y="f35"/>
                </a:cubicBezTo>
                <a:cubicBezTo>
                  <a:pt x="f8" y="f41"/>
                  <a:pt x="f42" y="f43"/>
                  <a:pt x="f14" y="f44"/>
                </a:cubicBezTo>
                <a:lnTo>
                  <a:pt x="f45" y="f46"/>
                </a:lnTo>
                <a:cubicBezTo>
                  <a:pt x="f17" y="f47"/>
                  <a:pt x="f48" y="f49"/>
                  <a:pt x="f5" y="f49"/>
                </a:cubicBezTo>
                <a:cubicBezTo>
                  <a:pt x="f50" y="f49"/>
                  <a:pt x="f51" y="f52"/>
                  <a:pt x="f53" y="f46"/>
                </a:cubicBezTo>
                <a:lnTo>
                  <a:pt x="f54" y="f44"/>
                </a:lnTo>
                <a:cubicBezTo>
                  <a:pt x="f55" y="f43"/>
                  <a:pt x="f56" y="f41"/>
                  <a:pt x="f56" y="f35"/>
                </a:cubicBezTo>
                <a:cubicBezTo>
                  <a:pt x="f56" y="f36"/>
                  <a:pt x="f47" y="f37"/>
                  <a:pt x="f57" y="f37"/>
                </a:cubicBezTo>
                <a:cubicBezTo>
                  <a:pt x="f58" y="f37"/>
                  <a:pt x="f59" y="f40"/>
                  <a:pt x="f60" y="f35"/>
                </a:cubicBezTo>
                <a:cubicBezTo>
                  <a:pt x="f60" y="f34"/>
                  <a:pt x="f61" y="f33"/>
                  <a:pt x="f57" y="f31"/>
                </a:cubicBezTo>
                <a:cubicBezTo>
                  <a:pt x="f62" y="f31"/>
                  <a:pt x="f63" y="f64"/>
                  <a:pt x="f65" y="f27"/>
                </a:cubicBezTo>
                <a:lnTo>
                  <a:pt x="f66" y="f25"/>
                </a:lnTo>
                <a:cubicBezTo>
                  <a:pt x="f25" y="f23"/>
                  <a:pt x="f67" y="f21"/>
                  <a:pt x="f67" y="f20"/>
                </a:cubicBezTo>
                <a:cubicBezTo>
                  <a:pt x="f67" y="f19"/>
                  <a:pt x="f68" y="f69"/>
                  <a:pt x="f70" y="f17"/>
                </a:cubicBezTo>
                <a:lnTo>
                  <a:pt x="f70" y="f16"/>
                </a:lnTo>
                <a:cubicBezTo>
                  <a:pt x="f68" y="f71"/>
                  <a:pt x="f67" y="f12"/>
                  <a:pt x="f67" y="f11"/>
                </a:cubicBezTo>
                <a:cubicBezTo>
                  <a:pt x="f67" y="f32"/>
                  <a:pt x="f72" y="f73"/>
                  <a:pt x="f5" y="f6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70" tIns="68570" rIns="68570" bIns="68570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26" name="Google Shape;6029;p67">
            <a:extLst>
              <a:ext uri="{FF2B5EF4-FFF2-40B4-BE49-F238E27FC236}">
                <a16:creationId xmlns:a16="http://schemas.microsoft.com/office/drawing/2014/main" id="{97A7A30A-90C9-488D-89BE-62E84B8E9F3A}"/>
              </a:ext>
            </a:extLst>
          </p:cNvPr>
          <p:cNvGrpSpPr/>
          <p:nvPr/>
        </p:nvGrpSpPr>
        <p:grpSpPr>
          <a:xfrm>
            <a:off x="7025856" y="4064928"/>
            <a:ext cx="303114" cy="420175"/>
            <a:chOff x="7025856" y="4064928"/>
            <a:chExt cx="303114" cy="420175"/>
          </a:xfrm>
        </p:grpSpPr>
        <p:sp>
          <p:nvSpPr>
            <p:cNvPr id="27" name="Google Shape;6030;p67">
              <a:extLst>
                <a:ext uri="{FF2B5EF4-FFF2-40B4-BE49-F238E27FC236}">
                  <a16:creationId xmlns:a16="http://schemas.microsoft.com/office/drawing/2014/main" id="{2A3A0D51-37BF-0986-493F-AF712A26FB97}"/>
                </a:ext>
              </a:extLst>
            </p:cNvPr>
            <p:cNvSpPr/>
            <p:nvPr/>
          </p:nvSpPr>
          <p:spPr>
            <a:xfrm>
              <a:off x="7190997" y="4065989"/>
              <a:ext cx="137973" cy="16410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159"/>
                <a:gd name="f4" fmla="val 4947"/>
                <a:gd name="f5" fmla="val 2552"/>
                <a:gd name="f6" fmla="val 473"/>
                <a:gd name="f7" fmla="val 2710"/>
                <a:gd name="f8" fmla="val 851"/>
                <a:gd name="f9" fmla="val 3182"/>
                <a:gd name="f10" fmla="val 3750"/>
                <a:gd name="f11" fmla="val 3687"/>
                <a:gd name="f12" fmla="val 1639"/>
                <a:gd name="f13" fmla="val 2489"/>
                <a:gd name="f14" fmla="val 441"/>
                <a:gd name="f15" fmla="*/ f0 1 4159"/>
                <a:gd name="f16" fmla="*/ f1 1 4947"/>
                <a:gd name="f17" fmla="val f2"/>
                <a:gd name="f18" fmla="val f3"/>
                <a:gd name="f19" fmla="val f4"/>
                <a:gd name="f20" fmla="+- f19 0 f17"/>
                <a:gd name="f21" fmla="+- f18 0 f17"/>
                <a:gd name="f22" fmla="*/ f21 1 4159"/>
                <a:gd name="f23" fmla="*/ f20 1 4947"/>
                <a:gd name="f24" fmla="*/ f17 1 f22"/>
                <a:gd name="f25" fmla="*/ f18 1 f22"/>
                <a:gd name="f26" fmla="*/ f17 1 f23"/>
                <a:gd name="f27" fmla="*/ f19 1 f23"/>
                <a:gd name="f28" fmla="*/ f24 f15 1"/>
                <a:gd name="f29" fmla="*/ f25 f15 1"/>
                <a:gd name="f30" fmla="*/ f27 f16 1"/>
                <a:gd name="f31" fmla="*/ f26 f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8" t="f31" r="f29" b="f30"/>
              <a:pathLst>
                <a:path w="4159" h="4947">
                  <a:moveTo>
                    <a:pt x="f2" y="f2"/>
                  </a:moveTo>
                  <a:lnTo>
                    <a:pt x="f2" y="f5"/>
                  </a:lnTo>
                  <a:cubicBezTo>
                    <a:pt x="f6" y="f7"/>
                    <a:pt x="f8" y="f9"/>
                    <a:pt x="f8" y="f10"/>
                  </a:cubicBezTo>
                  <a:lnTo>
                    <a:pt x="f8" y="f4"/>
                  </a:lnTo>
                  <a:lnTo>
                    <a:pt x="f3" y="f4"/>
                  </a:lnTo>
                  <a:lnTo>
                    <a:pt x="f3" y="f11"/>
                  </a:lnTo>
                  <a:cubicBezTo>
                    <a:pt x="f3" y="f12"/>
                    <a:pt x="f13" y="f2"/>
                    <a:pt x="f14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8" name="Google Shape;6031;p67">
              <a:extLst>
                <a:ext uri="{FF2B5EF4-FFF2-40B4-BE49-F238E27FC236}">
                  <a16:creationId xmlns:a16="http://schemas.microsoft.com/office/drawing/2014/main" id="{BD5826DA-CD04-CB3D-89EC-7F1DAB0F3C85}"/>
                </a:ext>
              </a:extLst>
            </p:cNvPr>
            <p:cNvSpPr/>
            <p:nvPr/>
          </p:nvSpPr>
          <p:spPr>
            <a:xfrm>
              <a:off x="7163793" y="4172580"/>
              <a:ext cx="29297" cy="8366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83"/>
                <a:gd name="f4" fmla="val 2522"/>
                <a:gd name="f5" fmla="val 474"/>
                <a:gd name="f6" fmla="val 1"/>
                <a:gd name="f7" fmla="val 253"/>
                <a:gd name="f8" fmla="val 95"/>
                <a:gd name="f9" fmla="val 222"/>
                <a:gd name="f10" fmla="val 442"/>
                <a:gd name="f11" fmla="val 2112"/>
                <a:gd name="f12" fmla="val 2332"/>
                <a:gd name="f13" fmla="val 190"/>
                <a:gd name="f14" fmla="val 2521"/>
                <a:gd name="f15" fmla="val 663"/>
                <a:gd name="f16" fmla="val 820"/>
                <a:gd name="f17" fmla="val 64"/>
                <a:gd name="f18" fmla="*/ f0 1 883"/>
                <a:gd name="f19" fmla="*/ f1 1 2522"/>
                <a:gd name="f20" fmla="val f2"/>
                <a:gd name="f21" fmla="val f3"/>
                <a:gd name="f22" fmla="val f4"/>
                <a:gd name="f23" fmla="+- f22 0 f20"/>
                <a:gd name="f24" fmla="+- f21 0 f20"/>
                <a:gd name="f25" fmla="*/ f24 1 883"/>
                <a:gd name="f26" fmla="*/ f23 1 2522"/>
                <a:gd name="f27" fmla="*/ f20 1 f25"/>
                <a:gd name="f28" fmla="*/ f21 1 f25"/>
                <a:gd name="f29" fmla="*/ f20 1 f26"/>
                <a:gd name="f30" fmla="*/ f22 1 f26"/>
                <a:gd name="f31" fmla="*/ f27 f18 1"/>
                <a:gd name="f32" fmla="*/ f28 f18 1"/>
                <a:gd name="f33" fmla="*/ f30 f19 1"/>
                <a:gd name="f34" fmla="*/ f29 f1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1" t="f34" r="f32" b="f33"/>
              <a:pathLst>
                <a:path w="883" h="2522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lnTo>
                    <a:pt x="f8" y="f11"/>
                  </a:lnTo>
                  <a:cubicBezTo>
                    <a:pt x="f6" y="f12"/>
                    <a:pt x="f13" y="f14"/>
                    <a:pt x="f10" y="f14"/>
                  </a:cubicBezTo>
                  <a:cubicBezTo>
                    <a:pt x="f15" y="f14"/>
                    <a:pt x="f16" y="f12"/>
                    <a:pt x="f3" y="f11"/>
                  </a:cubicBezTo>
                  <a:lnTo>
                    <a:pt x="f3" y="f10"/>
                  </a:lnTo>
                  <a:cubicBezTo>
                    <a:pt x="f3" y="f9"/>
                    <a:pt x="f15" y="f17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9" name="Google Shape;6032;p67">
              <a:extLst>
                <a:ext uri="{FF2B5EF4-FFF2-40B4-BE49-F238E27FC236}">
                  <a16:creationId xmlns:a16="http://schemas.microsoft.com/office/drawing/2014/main" id="{ECA915AD-AE43-32F7-839F-43A86EE7A05B}"/>
                </a:ext>
              </a:extLst>
            </p:cNvPr>
            <p:cNvSpPr/>
            <p:nvPr/>
          </p:nvSpPr>
          <p:spPr>
            <a:xfrm>
              <a:off x="7026889" y="4064928"/>
              <a:ext cx="136940" cy="16308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128"/>
                <a:gd name="f4" fmla="val 4916"/>
                <a:gd name="f5" fmla="val 3687"/>
                <a:gd name="f6" fmla="val 1"/>
                <a:gd name="f7" fmla="val 1671"/>
                <a:gd name="f8" fmla="val 1639"/>
                <a:gd name="f9" fmla="val 3309"/>
                <a:gd name="f10" fmla="val 3151"/>
                <a:gd name="f11" fmla="val 3655"/>
                <a:gd name="f12" fmla="val 2710"/>
                <a:gd name="f13" fmla="val 2521"/>
                <a:gd name="f14" fmla="*/ f0 1 4128"/>
                <a:gd name="f15" fmla="*/ f1 1 4916"/>
                <a:gd name="f16" fmla="val f2"/>
                <a:gd name="f17" fmla="val f3"/>
                <a:gd name="f18" fmla="val f4"/>
                <a:gd name="f19" fmla="+- f18 0 f16"/>
                <a:gd name="f20" fmla="+- f17 0 f16"/>
                <a:gd name="f21" fmla="*/ f20 1 4128"/>
                <a:gd name="f22" fmla="*/ f19 1 4916"/>
                <a:gd name="f23" fmla="*/ f16 1 f21"/>
                <a:gd name="f24" fmla="*/ f17 1 f21"/>
                <a:gd name="f25" fmla="*/ f16 1 f22"/>
                <a:gd name="f26" fmla="*/ f18 1 f22"/>
                <a:gd name="f27" fmla="*/ f23 f14 1"/>
                <a:gd name="f28" fmla="*/ f24 f14 1"/>
                <a:gd name="f29" fmla="*/ f26 f15 1"/>
                <a:gd name="f30" fmla="*/ f25 f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7" t="f30" r="f28" b="f29"/>
              <a:pathLst>
                <a:path w="4128" h="4916">
                  <a:moveTo>
                    <a:pt x="f5" y="f6"/>
                  </a:moveTo>
                  <a:cubicBezTo>
                    <a:pt x="f7" y="f6"/>
                    <a:pt x="f6" y="f8"/>
                    <a:pt x="f6" y="f5"/>
                  </a:cubicBezTo>
                  <a:lnTo>
                    <a:pt x="f6" y="f4"/>
                  </a:lnTo>
                  <a:lnTo>
                    <a:pt x="f9" y="f4"/>
                  </a:lnTo>
                  <a:lnTo>
                    <a:pt x="f9" y="f5"/>
                  </a:lnTo>
                  <a:cubicBezTo>
                    <a:pt x="f9" y="f10"/>
                    <a:pt x="f11" y="f12"/>
                    <a:pt x="f3" y="f13"/>
                  </a:cubicBezTo>
                  <a:lnTo>
                    <a:pt x="f3" y="f6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0" name="Google Shape;6033;p67">
              <a:extLst>
                <a:ext uri="{FF2B5EF4-FFF2-40B4-BE49-F238E27FC236}">
                  <a16:creationId xmlns:a16="http://schemas.microsoft.com/office/drawing/2014/main" id="{72F32B26-7B43-FD33-41D4-5BEE955D442E}"/>
                </a:ext>
              </a:extLst>
            </p:cNvPr>
            <p:cNvSpPr/>
            <p:nvPr/>
          </p:nvSpPr>
          <p:spPr>
            <a:xfrm>
              <a:off x="7025856" y="4258296"/>
              <a:ext cx="303114" cy="22680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9137"/>
                <a:gd name="f4" fmla="val 6837"/>
                <a:gd name="f5" fmla="val 3151"/>
                <a:gd name="f6" fmla="val 5199"/>
                <a:gd name="f7" fmla="val 1639"/>
                <a:gd name="f8" fmla="val 3686"/>
                <a:gd name="f9" fmla="val 5356"/>
                <a:gd name="f10" fmla="val 7467"/>
                <a:gd name="f11" fmla="val 5734"/>
                <a:gd name="f12" fmla="val 5577"/>
                <a:gd name="f13" fmla="val 473"/>
                <a:gd name="f14" fmla="val 5104"/>
                <a:gd name="f15" fmla="val 819"/>
                <a:gd name="f16" fmla="val 4568"/>
                <a:gd name="f17" fmla="val 4001"/>
                <a:gd name="f18" fmla="val 3560"/>
                <a:gd name="f19" fmla="val 3371"/>
                <a:gd name="f20" fmla="*/ f0 1 9137"/>
                <a:gd name="f21" fmla="*/ f1 1 6837"/>
                <a:gd name="f22" fmla="val f2"/>
                <a:gd name="f23" fmla="val f3"/>
                <a:gd name="f24" fmla="val f4"/>
                <a:gd name="f25" fmla="+- f24 0 f22"/>
                <a:gd name="f26" fmla="+- f23 0 f22"/>
                <a:gd name="f27" fmla="*/ f26 1 9137"/>
                <a:gd name="f28" fmla="*/ f25 1 6837"/>
                <a:gd name="f29" fmla="*/ f22 1 f27"/>
                <a:gd name="f30" fmla="*/ f23 1 f27"/>
                <a:gd name="f31" fmla="*/ f22 1 f28"/>
                <a:gd name="f32" fmla="*/ f24 1 f28"/>
                <a:gd name="f33" fmla="*/ f29 f20 1"/>
                <a:gd name="f34" fmla="*/ f30 f20 1"/>
                <a:gd name="f35" fmla="*/ f32 f21 1"/>
                <a:gd name="f36" fmla="*/ f31 f2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3" t="f36" r="f34" b="f35"/>
              <a:pathLst>
                <a:path w="9137" h="6837">
                  <a:moveTo>
                    <a:pt x="f2" y="f2"/>
                  </a:moveTo>
                  <a:lnTo>
                    <a:pt x="f2" y="f5"/>
                  </a:lnTo>
                  <a:cubicBezTo>
                    <a:pt x="f2" y="f6"/>
                    <a:pt x="f7" y="f4"/>
                    <a:pt x="f8" y="f4"/>
                  </a:cubicBezTo>
                  <a:lnTo>
                    <a:pt x="f9" y="f4"/>
                  </a:lnTo>
                  <a:cubicBezTo>
                    <a:pt x="f10" y="f4"/>
                    <a:pt x="f3" y="f6"/>
                    <a:pt x="f3" y="f5"/>
                  </a:cubicBezTo>
                  <a:lnTo>
                    <a:pt x="f3" y="f2"/>
                  </a:lnTo>
                  <a:lnTo>
                    <a:pt x="f11" y="f2"/>
                  </a:lnTo>
                  <a:cubicBezTo>
                    <a:pt x="f12" y="f13"/>
                    <a:pt x="f14" y="f15"/>
                    <a:pt x="f16" y="f15"/>
                  </a:cubicBezTo>
                  <a:cubicBezTo>
                    <a:pt x="f17" y="f15"/>
                    <a:pt x="f18" y="f13"/>
                    <a:pt x="f19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31" name="Google Shape;6066;p67">
            <a:extLst>
              <a:ext uri="{FF2B5EF4-FFF2-40B4-BE49-F238E27FC236}">
                <a16:creationId xmlns:a16="http://schemas.microsoft.com/office/drawing/2014/main" id="{F1410F88-6557-9D87-F5FD-B385FAEBDBB7}"/>
              </a:ext>
            </a:extLst>
          </p:cNvPr>
          <p:cNvGrpSpPr/>
          <p:nvPr/>
        </p:nvGrpSpPr>
        <p:grpSpPr>
          <a:xfrm>
            <a:off x="3235348" y="1800673"/>
            <a:ext cx="483150" cy="480763"/>
            <a:chOff x="3235348" y="1800673"/>
            <a:chExt cx="483150" cy="480763"/>
          </a:xfrm>
        </p:grpSpPr>
        <p:sp>
          <p:nvSpPr>
            <p:cNvPr id="32" name="Google Shape;6067;p67">
              <a:extLst>
                <a:ext uri="{FF2B5EF4-FFF2-40B4-BE49-F238E27FC236}">
                  <a16:creationId xmlns:a16="http://schemas.microsoft.com/office/drawing/2014/main" id="{500FD5D2-5F9F-DDE1-ECD5-D4EBE485CF8D}"/>
                </a:ext>
              </a:extLst>
            </p:cNvPr>
            <p:cNvSpPr/>
            <p:nvPr/>
          </p:nvSpPr>
          <p:spPr>
            <a:xfrm>
              <a:off x="3235348" y="1800673"/>
              <a:ext cx="386288" cy="38507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177"/>
                <a:gd name="f4" fmla="val 10145"/>
                <a:gd name="f5" fmla="val 5104"/>
                <a:gd name="f6" fmla="val 3813"/>
                <a:gd name="f7" fmla="val 5797"/>
                <a:gd name="f8" fmla="val 6364"/>
                <a:gd name="f9" fmla="val 4348"/>
                <a:gd name="f10" fmla="val 5073"/>
                <a:gd name="f11" fmla="val 5766"/>
                <a:gd name="f12" fmla="val 6333"/>
                <a:gd name="f13" fmla="val 4379"/>
                <a:gd name="f14" fmla="val 3844"/>
                <a:gd name="f15" fmla="val 4411"/>
                <a:gd name="f16" fmla="val 2300"/>
                <a:gd name="f17" fmla="val 2269"/>
                <a:gd name="f18" fmla="val 63"/>
                <a:gd name="f19" fmla="val 7908"/>
                <a:gd name="f20" fmla="val 7877"/>
                <a:gd name="f21" fmla="val 10176"/>
                <a:gd name="f22" fmla="*/ f0 1 10177"/>
                <a:gd name="f23" fmla="*/ f1 1 10145"/>
                <a:gd name="f24" fmla="val f2"/>
                <a:gd name="f25" fmla="val f3"/>
                <a:gd name="f26" fmla="val f4"/>
                <a:gd name="f27" fmla="+- f26 0 f24"/>
                <a:gd name="f28" fmla="+- f25 0 f24"/>
                <a:gd name="f29" fmla="*/ f28 1 10177"/>
                <a:gd name="f30" fmla="*/ f27 1 10145"/>
                <a:gd name="f31" fmla="*/ f24 1 f29"/>
                <a:gd name="f32" fmla="*/ f25 1 f29"/>
                <a:gd name="f33" fmla="*/ f24 1 f30"/>
                <a:gd name="f34" fmla="*/ f26 1 f30"/>
                <a:gd name="f35" fmla="*/ f31 f22 1"/>
                <a:gd name="f36" fmla="*/ f32 f22 1"/>
                <a:gd name="f37" fmla="*/ f34 f23 1"/>
                <a:gd name="f38" fmla="*/ f33 f2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5" t="f38" r="f36" b="f37"/>
              <a:pathLst>
                <a:path w="10177" h="10145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7" y="f12"/>
                    <a:pt x="f5" y="f12"/>
                  </a:cubicBezTo>
                  <a:cubicBezTo>
                    <a:pt x="f13" y="f12"/>
                    <a:pt x="f14" y="f11"/>
                    <a:pt x="f14" y="f10"/>
                  </a:cubicBezTo>
                  <a:cubicBezTo>
                    <a:pt x="f14" y="f15"/>
                    <a:pt x="f15" y="f6"/>
                    <a:pt x="f5" y="f6"/>
                  </a:cubicBezTo>
                  <a:close/>
                  <a:moveTo>
                    <a:pt x="f5" y="f2"/>
                  </a:moveTo>
                  <a:cubicBezTo>
                    <a:pt x="f16" y="f2"/>
                    <a:pt x="f2" y="f17"/>
                    <a:pt x="f2" y="f10"/>
                  </a:cubicBezTo>
                  <a:cubicBezTo>
                    <a:pt x="f18" y="f19"/>
                    <a:pt x="f16" y="f4"/>
                    <a:pt x="f5" y="f4"/>
                  </a:cubicBezTo>
                  <a:cubicBezTo>
                    <a:pt x="f20" y="f4"/>
                    <a:pt x="f21" y="f20"/>
                    <a:pt x="f21" y="f10"/>
                  </a:cubicBezTo>
                  <a:cubicBezTo>
                    <a:pt x="f21" y="f17"/>
                    <a:pt x="f20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3" name="Google Shape;6068;p67">
              <a:extLst>
                <a:ext uri="{FF2B5EF4-FFF2-40B4-BE49-F238E27FC236}">
                  <a16:creationId xmlns:a16="http://schemas.microsoft.com/office/drawing/2014/main" id="{4049FEE6-AC3A-21C9-1052-E59EA2E16AF7}"/>
                </a:ext>
              </a:extLst>
            </p:cNvPr>
            <p:cNvSpPr/>
            <p:nvPr/>
          </p:nvSpPr>
          <p:spPr>
            <a:xfrm>
              <a:off x="3299914" y="1994214"/>
              <a:ext cx="418584" cy="28722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028"/>
                <a:gd name="f4" fmla="val 7567"/>
                <a:gd name="f5" fmla="val 9774"/>
                <a:gd name="f6" fmla="val 9040"/>
                <a:gd name="f7" fmla="val 8444"/>
                <a:gd name="f8" fmla="val 548"/>
                <a:gd name="f9" fmla="val 1265"/>
                <a:gd name="f10" fmla="val 1801"/>
                <a:gd name="f11" fmla="val 8790"/>
                <a:gd name="f12" fmla="val 2305"/>
                <a:gd name="f13" fmla="val 9295"/>
                <a:gd name="f14" fmla="val 2463"/>
                <a:gd name="f15" fmla="val 2967"/>
                <a:gd name="f16" fmla="val 4416"/>
                <a:gd name="f17" fmla="val 8192"/>
                <a:gd name="f18" fmla="val 5645"/>
                <a:gd name="f19" fmla="val 6774"/>
                <a:gd name="f20" fmla="val 5834"/>
                <a:gd name="f21" fmla="val 4825"/>
                <a:gd name="f22" fmla="val 5829"/>
                <a:gd name="f23" fmla="val 5487"/>
                <a:gd name="f24" fmla="val 4663"/>
                <a:gd name="f25" fmla="val 5865"/>
                <a:gd name="f26" fmla="val 3403"/>
                <a:gd name="f27" fmla="val 2143"/>
                <a:gd name="f28" fmla="val 977"/>
                <a:gd name="f29" fmla="val 1"/>
                <a:gd name="f30" fmla="val 6306"/>
                <a:gd name="f31" fmla="val 7031"/>
                <a:gd name="f32" fmla="val 568"/>
                <a:gd name="f33" fmla="val 7566"/>
                <a:gd name="f34" fmla="val 1261"/>
                <a:gd name="f35" fmla="val 5388"/>
                <a:gd name="f36" fmla="val 5955"/>
                <a:gd name="f37" fmla="val 6459"/>
                <a:gd name="f38" fmla="val 7220"/>
                <a:gd name="f39" fmla="val 6617"/>
                <a:gd name="f40" fmla="val 6716"/>
                <a:gd name="f41" fmla="val 8601"/>
                <a:gd name="f42" fmla="val 6495"/>
                <a:gd name="f43" fmla="val 10082"/>
                <a:gd name="f44" fmla="val 4920"/>
                <a:gd name="f45" fmla="val 10114"/>
                <a:gd name="f46" fmla="val 2904"/>
                <a:gd name="f47" fmla="val 2400"/>
                <a:gd name="f48" fmla="val 10649"/>
                <a:gd name="f49" fmla="val 2211"/>
                <a:gd name="f50" fmla="val 11027"/>
                <a:gd name="f51" fmla="val 1706"/>
                <a:gd name="f52" fmla="val 10996"/>
                <a:gd name="f53" fmla="val 1108"/>
                <a:gd name="f54" fmla="val 10964"/>
                <a:gd name="f55" fmla="val 572"/>
                <a:gd name="f56" fmla="val 10492"/>
                <a:gd name="f57" fmla="val 100"/>
                <a:gd name="f58" fmla="val 9893"/>
                <a:gd name="f59" fmla="val 5"/>
                <a:gd name="f60" fmla="val 9853"/>
                <a:gd name="f61" fmla="val 2"/>
                <a:gd name="f62" fmla="val 9813"/>
                <a:gd name="f63" fmla="*/ f0 1 11028"/>
                <a:gd name="f64" fmla="*/ f1 1 7567"/>
                <a:gd name="f65" fmla="val f2"/>
                <a:gd name="f66" fmla="val f3"/>
                <a:gd name="f67" fmla="val f4"/>
                <a:gd name="f68" fmla="+- f67 0 f65"/>
                <a:gd name="f69" fmla="+- f66 0 f65"/>
                <a:gd name="f70" fmla="*/ f69 1 11028"/>
                <a:gd name="f71" fmla="*/ f68 1 7567"/>
                <a:gd name="f72" fmla="*/ f65 1 f70"/>
                <a:gd name="f73" fmla="*/ f66 1 f70"/>
                <a:gd name="f74" fmla="*/ f65 1 f71"/>
                <a:gd name="f75" fmla="*/ f67 1 f71"/>
                <a:gd name="f76" fmla="*/ f72 f63 1"/>
                <a:gd name="f77" fmla="*/ f73 f63 1"/>
                <a:gd name="f78" fmla="*/ f75 f64 1"/>
                <a:gd name="f79" fmla="*/ f74 f6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6" t="f79" r="f77" b="f78"/>
              <a:pathLst>
                <a:path w="11028" h="7567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cubicBezTo>
                    <a:pt x="f7" y="f10"/>
                    <a:pt x="f11" y="f12"/>
                    <a:pt x="f13" y="f14"/>
                  </a:cubicBezTo>
                  <a:lnTo>
                    <a:pt x="f13" y="f15"/>
                  </a:lnTo>
                  <a:cubicBezTo>
                    <a:pt x="f13" y="f16"/>
                    <a:pt x="f17" y="f18"/>
                    <a:pt x="f19" y="f20"/>
                  </a:cubicBezTo>
                  <a:lnTo>
                    <a:pt x="f19" y="f21"/>
                  </a:lnTo>
                  <a:cubicBezTo>
                    <a:pt x="f22" y="f23"/>
                    <a:pt x="f24" y="f25"/>
                    <a:pt x="f26" y="f25"/>
                  </a:cubicBezTo>
                  <a:cubicBezTo>
                    <a:pt x="f27" y="f25"/>
                    <a:pt x="f28" y="f23"/>
                    <a:pt x="f29" y="f21"/>
                  </a:cubicBezTo>
                  <a:lnTo>
                    <a:pt x="f29" y="f30"/>
                  </a:lnTo>
                  <a:cubicBezTo>
                    <a:pt x="f29" y="f31"/>
                    <a:pt x="f32" y="f33"/>
                    <a:pt x="f34" y="f33"/>
                  </a:cubicBezTo>
                  <a:lnTo>
                    <a:pt x="f35" y="f33"/>
                  </a:lnTo>
                  <a:cubicBezTo>
                    <a:pt x="f36" y="f33"/>
                    <a:pt x="f37" y="f38"/>
                    <a:pt x="f39" y="f40"/>
                  </a:cubicBezTo>
                  <a:cubicBezTo>
                    <a:pt x="f41" y="f42"/>
                    <a:pt x="f43" y="f44"/>
                    <a:pt x="f45" y="f46"/>
                  </a:cubicBezTo>
                  <a:lnTo>
                    <a:pt x="f45" y="f47"/>
                  </a:lnTo>
                  <a:cubicBezTo>
                    <a:pt x="f48" y="f49"/>
                    <a:pt x="f50" y="f51"/>
                    <a:pt x="f52" y="f53"/>
                  </a:cubicBezTo>
                  <a:cubicBezTo>
                    <a:pt x="f54" y="f55"/>
                    <a:pt x="f56" y="f57"/>
                    <a:pt x="f58" y="f59"/>
                  </a:cubicBezTo>
                  <a:cubicBezTo>
                    <a:pt x="f60" y="f61"/>
                    <a:pt x="f62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34" name="Google Shape;5976;p67">
            <a:extLst>
              <a:ext uri="{FF2B5EF4-FFF2-40B4-BE49-F238E27FC236}">
                <a16:creationId xmlns:a16="http://schemas.microsoft.com/office/drawing/2014/main" id="{FF0DC9E2-E136-A28D-A96E-1BB6753CBDEE}"/>
              </a:ext>
            </a:extLst>
          </p:cNvPr>
          <p:cNvGrpSpPr/>
          <p:nvPr/>
        </p:nvGrpSpPr>
        <p:grpSpPr>
          <a:xfrm>
            <a:off x="3299914" y="4214195"/>
            <a:ext cx="371547" cy="331551"/>
            <a:chOff x="3299914" y="4214195"/>
            <a:chExt cx="371547" cy="331551"/>
          </a:xfrm>
        </p:grpSpPr>
        <p:sp>
          <p:nvSpPr>
            <p:cNvPr id="35" name="Google Shape;5977;p67">
              <a:extLst>
                <a:ext uri="{FF2B5EF4-FFF2-40B4-BE49-F238E27FC236}">
                  <a16:creationId xmlns:a16="http://schemas.microsoft.com/office/drawing/2014/main" id="{81DE69C0-6C63-A14E-901C-154FC69474AA}"/>
                </a:ext>
              </a:extLst>
            </p:cNvPr>
            <p:cNvSpPr/>
            <p:nvPr/>
          </p:nvSpPr>
          <p:spPr>
            <a:xfrm>
              <a:off x="3393932" y="4214195"/>
              <a:ext cx="277529" cy="2746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9673"/>
                <a:gd name="f4" fmla="val 9571"/>
                <a:gd name="f5" fmla="val 5963"/>
                <a:gd name="f6" fmla="val 1"/>
                <a:gd name="f7" fmla="val 5661"/>
                <a:gd name="f8" fmla="val 5365"/>
                <a:gd name="f9" fmla="val 127"/>
                <a:gd name="f10" fmla="val 5136"/>
                <a:gd name="f11" fmla="val 371"/>
                <a:gd name="f12" fmla="val 5507"/>
                <a:gd name="f13" fmla="val 4064"/>
                <a:gd name="f14" fmla="val 9200"/>
                <a:gd name="f15" fmla="val 4436"/>
                <a:gd name="f16" fmla="val 9672"/>
                <a:gd name="f17" fmla="val 3963"/>
                <a:gd name="f18" fmla="val 3207"/>
                <a:gd name="f19" fmla="val 2734"/>
                <a:gd name="f20" fmla="val 6868"/>
                <a:gd name="f21" fmla="val 434"/>
                <a:gd name="f22" fmla="val 6609"/>
                <a:gd name="f23" fmla="val 143"/>
                <a:gd name="f24" fmla="val 6283"/>
                <a:gd name="f25" fmla="*/ f0 1 9673"/>
                <a:gd name="f26" fmla="*/ f1 1 9571"/>
                <a:gd name="f27" fmla="val f2"/>
                <a:gd name="f28" fmla="val f3"/>
                <a:gd name="f29" fmla="val f4"/>
                <a:gd name="f30" fmla="+- f29 0 f27"/>
                <a:gd name="f31" fmla="+- f28 0 f27"/>
                <a:gd name="f32" fmla="*/ f31 1 9673"/>
                <a:gd name="f33" fmla="*/ f30 1 9571"/>
                <a:gd name="f34" fmla="*/ f27 1 f32"/>
                <a:gd name="f35" fmla="*/ f28 1 f32"/>
                <a:gd name="f36" fmla="*/ f27 1 f33"/>
                <a:gd name="f37" fmla="*/ f29 1 f33"/>
                <a:gd name="f38" fmla="*/ f34 f25 1"/>
                <a:gd name="f39" fmla="*/ f35 f25 1"/>
                <a:gd name="f40" fmla="*/ f37 f26 1"/>
                <a:gd name="f41" fmla="*/ f36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8" t="f41" r="f39" b="f40"/>
              <a:pathLst>
                <a:path w="9673" h="9571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2" y="f12"/>
                  </a:lnTo>
                  <a:lnTo>
                    <a:pt x="f13" y="f4"/>
                  </a:lnTo>
                  <a:lnTo>
                    <a:pt x="f14" y="f15"/>
                  </a:lnTo>
                  <a:cubicBezTo>
                    <a:pt x="f16" y="f17"/>
                    <a:pt x="f16" y="f18"/>
                    <a:pt x="f14" y="f19"/>
                  </a:cubicBezTo>
                  <a:lnTo>
                    <a:pt x="f20" y="f21"/>
                  </a:lnTo>
                  <a:cubicBezTo>
                    <a:pt x="f22" y="f23"/>
                    <a:pt x="f24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6" name="Google Shape;5978;p67">
              <a:extLst>
                <a:ext uri="{FF2B5EF4-FFF2-40B4-BE49-F238E27FC236}">
                  <a16:creationId xmlns:a16="http://schemas.microsoft.com/office/drawing/2014/main" id="{1A52F781-3C19-72A7-31AF-F538DF30FB93}"/>
                </a:ext>
              </a:extLst>
            </p:cNvPr>
            <p:cNvSpPr/>
            <p:nvPr/>
          </p:nvSpPr>
          <p:spPr>
            <a:xfrm>
              <a:off x="3356862" y="4386623"/>
              <a:ext cx="136510" cy="13651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758"/>
                <a:gd name="f4" fmla="val 725"/>
                <a:gd name="f5" fmla="val 1"/>
                <a:gd name="f6" fmla="val 473"/>
                <a:gd name="f7" fmla="val 284"/>
                <a:gd name="f8" fmla="val 253"/>
                <a:gd name="f9" fmla="val 505"/>
                <a:gd name="f10" fmla="val 95"/>
                <a:gd name="f11" fmla="val 820"/>
                <a:gd name="f12" fmla="val 1198"/>
                <a:gd name="f13" fmla="val 1450"/>
                <a:gd name="f14" fmla="val 190"/>
                <a:gd name="f15" fmla="val 1765"/>
                <a:gd name="f16" fmla="val 442"/>
                <a:gd name="f17" fmla="val 1986"/>
                <a:gd name="f18" fmla="val 631"/>
                <a:gd name="f19" fmla="val 2112"/>
                <a:gd name="f20" fmla="val 599"/>
                <a:gd name="f21" fmla="val 2458"/>
                <a:gd name="f22" fmla="val 2616"/>
                <a:gd name="f23" fmla="val 3025"/>
                <a:gd name="f24" fmla="val 1733"/>
                <a:gd name="f25" fmla="val 2174"/>
                <a:gd name="f26" fmla="val 4348"/>
                <a:gd name="f27" fmla="val 2253"/>
                <a:gd name="f28" fmla="val 4270"/>
                <a:gd name="f29" fmla="val 2363"/>
                <a:gd name="f30" fmla="val 4230"/>
                <a:gd name="f31" fmla="val 2478"/>
                <a:gd name="f32" fmla="val 2592"/>
                <a:gd name="f33" fmla="val 2710"/>
                <a:gd name="f34" fmla="val 2804"/>
                <a:gd name="f35" fmla="val 4569"/>
                <a:gd name="f36" fmla="val 3340"/>
                <a:gd name="f37" fmla="val 4695"/>
                <a:gd name="f38" fmla="val 3655"/>
                <a:gd name="f39" fmla="val 3970"/>
                <a:gd name="f40" fmla="val 4254"/>
                <a:gd name="f41" fmla="val 4506"/>
                <a:gd name="f42" fmla="val 4065"/>
                <a:gd name="f43" fmla="*/ f0 1 4758"/>
                <a:gd name="f44" fmla="*/ f1 1 4758"/>
                <a:gd name="f45" fmla="val f2"/>
                <a:gd name="f46" fmla="val f3"/>
                <a:gd name="f47" fmla="+- f46 0 f45"/>
                <a:gd name="f48" fmla="*/ f47 1 4758"/>
                <a:gd name="f49" fmla="*/ f45 1 f48"/>
                <a:gd name="f50" fmla="*/ f46 1 f48"/>
                <a:gd name="f51" fmla="*/ f49 f43 1"/>
                <a:gd name="f52" fmla="*/ f50 f43 1"/>
                <a:gd name="f53" fmla="*/ f50 f44 1"/>
                <a:gd name="f54" fmla="*/ f49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1" t="f54" r="f52" b="f53"/>
              <a:pathLst>
                <a:path w="4758" h="4758">
                  <a:moveTo>
                    <a:pt x="f4" y="f5"/>
                  </a:moveTo>
                  <a:lnTo>
                    <a:pt x="f6" y="f7"/>
                  </a:lnTo>
                  <a:cubicBezTo>
                    <a:pt x="f8" y="f9"/>
                    <a:pt x="f10" y="f11"/>
                    <a:pt x="f10" y="f12"/>
                  </a:cubicBezTo>
                  <a:cubicBezTo>
                    <a:pt x="f10" y="f13"/>
                    <a:pt x="f14" y="f15"/>
                    <a:pt x="f16" y="f17"/>
                  </a:cubicBezTo>
                  <a:cubicBezTo>
                    <a:pt x="f18" y="f19"/>
                    <a:pt x="f20" y="f21"/>
                    <a:pt x="f16" y="f22"/>
                  </a:cubicBezTo>
                  <a:lnTo>
                    <a:pt x="f5" y="f23"/>
                  </a:lnTo>
                  <a:lnTo>
                    <a:pt x="f24" y="f3"/>
                  </a:lnTo>
                  <a:lnTo>
                    <a:pt x="f25" y="f26"/>
                  </a:lnTo>
                  <a:cubicBezTo>
                    <a:pt x="f27" y="f28"/>
                    <a:pt x="f29" y="f30"/>
                    <a:pt x="f31" y="f30"/>
                  </a:cubicBezTo>
                  <a:cubicBezTo>
                    <a:pt x="f32" y="f30"/>
                    <a:pt x="f33" y="f28"/>
                    <a:pt x="f34" y="f26"/>
                  </a:cubicBezTo>
                  <a:cubicBezTo>
                    <a:pt x="f23" y="f35"/>
                    <a:pt x="f36" y="f37"/>
                    <a:pt x="f38" y="f37"/>
                  </a:cubicBezTo>
                  <a:cubicBezTo>
                    <a:pt x="f39" y="f37"/>
                    <a:pt x="f40" y="f35"/>
                    <a:pt x="f41" y="f26"/>
                  </a:cubicBezTo>
                  <a:lnTo>
                    <a:pt x="f3" y="f42"/>
                  </a:lnTo>
                  <a:lnTo>
                    <a:pt x="f4" y="f5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7" name="Google Shape;5979;p67">
              <a:extLst>
                <a:ext uri="{FF2B5EF4-FFF2-40B4-BE49-F238E27FC236}">
                  <a16:creationId xmlns:a16="http://schemas.microsoft.com/office/drawing/2014/main" id="{AD88A05E-335D-104E-7478-DD3E12B83E2B}"/>
                </a:ext>
              </a:extLst>
            </p:cNvPr>
            <p:cNvSpPr/>
            <p:nvPr/>
          </p:nvSpPr>
          <p:spPr>
            <a:xfrm>
              <a:off x="3299914" y="4493297"/>
              <a:ext cx="89510" cy="5244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120"/>
                <a:gd name="f4" fmla="val 1828"/>
                <a:gd name="f5" fmla="val 1450"/>
                <a:gd name="f6" fmla="val 253"/>
                <a:gd name="f7" fmla="val 1166"/>
                <a:gd name="f8" fmla="val 1"/>
                <a:gd name="f9" fmla="val 1355"/>
                <a:gd name="f10" fmla="val 190"/>
                <a:gd name="f11" fmla="val 536"/>
                <a:gd name="f12" fmla="val 2773"/>
                <a:gd name="f13" fmla="val 2931"/>
                <a:gd name="f14" fmla="val 3025"/>
                <a:gd name="f15" fmla="val 1765"/>
                <a:gd name="f16" fmla="val 1670"/>
                <a:gd name="f17" fmla="*/ f0 1 3120"/>
                <a:gd name="f18" fmla="*/ f1 1 1828"/>
                <a:gd name="f19" fmla="val f2"/>
                <a:gd name="f20" fmla="val f3"/>
                <a:gd name="f21" fmla="val f4"/>
                <a:gd name="f22" fmla="+- f21 0 f19"/>
                <a:gd name="f23" fmla="+- f20 0 f19"/>
                <a:gd name="f24" fmla="*/ f23 1 3120"/>
                <a:gd name="f25" fmla="*/ f22 1 1828"/>
                <a:gd name="f26" fmla="*/ f19 1 f24"/>
                <a:gd name="f27" fmla="*/ f20 1 f24"/>
                <a:gd name="f28" fmla="*/ f19 1 f25"/>
                <a:gd name="f29" fmla="*/ f21 1 f25"/>
                <a:gd name="f30" fmla="*/ f26 f17 1"/>
                <a:gd name="f31" fmla="*/ f27 f17 1"/>
                <a:gd name="f32" fmla="*/ f29 f18 1"/>
                <a:gd name="f33" fmla="*/ f2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0" t="f33" r="f31" b="f32"/>
              <a:pathLst>
                <a:path w="3120" h="1828">
                  <a:moveTo>
                    <a:pt x="f5" y="f2"/>
                  </a:moveTo>
                  <a:lnTo>
                    <a:pt x="f6" y="f7"/>
                  </a:lnTo>
                  <a:cubicBezTo>
                    <a:pt x="f8" y="f9"/>
                    <a:pt x="f10" y="f4"/>
                    <a:pt x="f11" y="f4"/>
                  </a:cubicBezTo>
                  <a:lnTo>
                    <a:pt x="f12" y="f4"/>
                  </a:lnTo>
                  <a:cubicBezTo>
                    <a:pt x="f13" y="f4"/>
                    <a:pt x="f14" y="f15"/>
                    <a:pt x="f3" y="f16"/>
                  </a:cubicBezTo>
                  <a:lnTo>
                    <a:pt x="f5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38" name="Google Shape;5989;p67">
            <a:extLst>
              <a:ext uri="{FF2B5EF4-FFF2-40B4-BE49-F238E27FC236}">
                <a16:creationId xmlns:a16="http://schemas.microsoft.com/office/drawing/2014/main" id="{6901AC33-3C94-5E3F-856A-7F582086C782}"/>
              </a:ext>
            </a:extLst>
          </p:cNvPr>
          <p:cNvGrpSpPr/>
          <p:nvPr/>
        </p:nvGrpSpPr>
        <p:grpSpPr>
          <a:xfrm>
            <a:off x="6324529" y="4126476"/>
            <a:ext cx="372408" cy="364370"/>
            <a:chOff x="6324529" y="4126476"/>
            <a:chExt cx="372408" cy="364370"/>
          </a:xfrm>
        </p:grpSpPr>
        <p:sp>
          <p:nvSpPr>
            <p:cNvPr id="39" name="Google Shape;5990;p67">
              <a:extLst>
                <a:ext uri="{FF2B5EF4-FFF2-40B4-BE49-F238E27FC236}">
                  <a16:creationId xmlns:a16="http://schemas.microsoft.com/office/drawing/2014/main" id="{E2AA80B9-62CA-39C4-6973-28800546F8F4}"/>
                </a:ext>
              </a:extLst>
            </p:cNvPr>
            <p:cNvSpPr/>
            <p:nvPr/>
          </p:nvSpPr>
          <p:spPr>
            <a:xfrm>
              <a:off x="6440210" y="4126476"/>
              <a:ext cx="122054" cy="12092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254"/>
                <a:gd name="f4" fmla="val 4215"/>
                <a:gd name="f5" fmla="val 2064"/>
                <a:gd name="f6" fmla="val 1"/>
                <a:gd name="f7" fmla="val 1954"/>
                <a:gd name="f8" fmla="val 1844"/>
                <a:gd name="f9" fmla="val 40"/>
                <a:gd name="f10" fmla="val 1765"/>
                <a:gd name="f11" fmla="val 119"/>
                <a:gd name="f12" fmla="val 1883"/>
                <a:gd name="f13" fmla="val 2332"/>
                <a:gd name="f14" fmla="val 4214"/>
                <a:gd name="f15" fmla="val 4096"/>
                <a:gd name="f16" fmla="val 2450"/>
                <a:gd name="f17" fmla="val 2293"/>
                <a:gd name="f18" fmla="val 2009"/>
                <a:gd name="f19" fmla="val 1852"/>
                <a:gd name="f20" fmla="val 2364"/>
                <a:gd name="f21" fmla="val 2285"/>
                <a:gd name="f22" fmla="val 2175"/>
                <a:gd name="f23" fmla="*/ f0 1 4254"/>
                <a:gd name="f24" fmla="*/ f1 1 4215"/>
                <a:gd name="f25" fmla="val f2"/>
                <a:gd name="f26" fmla="val f3"/>
                <a:gd name="f27" fmla="val f4"/>
                <a:gd name="f28" fmla="+- f27 0 f25"/>
                <a:gd name="f29" fmla="+- f26 0 f25"/>
                <a:gd name="f30" fmla="*/ f29 1 4254"/>
                <a:gd name="f31" fmla="*/ f28 1 4215"/>
                <a:gd name="f32" fmla="*/ f25 1 f30"/>
                <a:gd name="f33" fmla="*/ f26 1 f30"/>
                <a:gd name="f34" fmla="*/ f25 1 f31"/>
                <a:gd name="f35" fmla="*/ f27 1 f31"/>
                <a:gd name="f36" fmla="*/ f32 f23 1"/>
                <a:gd name="f37" fmla="*/ f33 f23 1"/>
                <a:gd name="f38" fmla="*/ f35 f24 1"/>
                <a:gd name="f39" fmla="*/ f3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6" t="f39" r="f37" b="f38"/>
              <a:pathLst>
                <a:path w="4254" h="4215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6" y="f12"/>
                  </a:lnTo>
                  <a:lnTo>
                    <a:pt x="f13" y="f14"/>
                  </a:lnTo>
                  <a:lnTo>
                    <a:pt x="f15" y="f16"/>
                  </a:lnTo>
                  <a:cubicBezTo>
                    <a:pt x="f3" y="f17"/>
                    <a:pt x="f3" y="f18"/>
                    <a:pt x="f15" y="f19"/>
                  </a:cubicBezTo>
                  <a:lnTo>
                    <a:pt x="f20" y="f11"/>
                  </a:lnTo>
                  <a:cubicBezTo>
                    <a:pt x="f21" y="f9"/>
                    <a:pt x="f22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0" name="Google Shape;5991;p67">
              <a:extLst>
                <a:ext uri="{FF2B5EF4-FFF2-40B4-BE49-F238E27FC236}">
                  <a16:creationId xmlns:a16="http://schemas.microsoft.com/office/drawing/2014/main" id="{62ECF3B8-9892-CCC2-D8F9-7673B9015315}"/>
                </a:ext>
              </a:extLst>
            </p:cNvPr>
            <p:cNvSpPr/>
            <p:nvPr/>
          </p:nvSpPr>
          <p:spPr>
            <a:xfrm>
              <a:off x="6573996" y="4259339"/>
              <a:ext cx="122941" cy="12092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285"/>
                <a:gd name="f4" fmla="val 4215"/>
                <a:gd name="f5" fmla="val 2064"/>
                <a:gd name="f6" fmla="val 1"/>
                <a:gd name="f7" fmla="val 1954"/>
                <a:gd name="f8" fmla="val 1843"/>
                <a:gd name="f9" fmla="val 40"/>
                <a:gd name="f10" fmla="val 1765"/>
                <a:gd name="f11" fmla="val 119"/>
                <a:gd name="f12" fmla="val 1915"/>
                <a:gd name="f13" fmla="val 2300"/>
                <a:gd name="f14" fmla="val 4128"/>
                <a:gd name="f15" fmla="val 2482"/>
                <a:gd name="f16" fmla="val 2324"/>
                <a:gd name="f17" fmla="val 2072"/>
                <a:gd name="f18" fmla="val 2363"/>
                <a:gd name="f19" fmla="val 2285"/>
                <a:gd name="f20" fmla="val 2174"/>
                <a:gd name="f21" fmla="*/ f0 1 4285"/>
                <a:gd name="f22" fmla="*/ f1 1 4215"/>
                <a:gd name="f23" fmla="val f2"/>
                <a:gd name="f24" fmla="val f3"/>
                <a:gd name="f25" fmla="val f4"/>
                <a:gd name="f26" fmla="+- f25 0 f23"/>
                <a:gd name="f27" fmla="+- f24 0 f23"/>
                <a:gd name="f28" fmla="*/ f27 1 4285"/>
                <a:gd name="f29" fmla="*/ f26 1 4215"/>
                <a:gd name="f30" fmla="*/ f23 1 f28"/>
                <a:gd name="f31" fmla="*/ f24 1 f28"/>
                <a:gd name="f32" fmla="*/ f23 1 f29"/>
                <a:gd name="f33" fmla="*/ f25 1 f29"/>
                <a:gd name="f34" fmla="*/ f30 f21 1"/>
                <a:gd name="f35" fmla="*/ f31 f21 1"/>
                <a:gd name="f36" fmla="*/ f33 f22 1"/>
                <a:gd name="f37" fmla="*/ f32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4" t="f37" r="f35" b="f36"/>
              <a:pathLst>
                <a:path w="4285" h="4215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2" y="f12"/>
                  </a:lnTo>
                  <a:lnTo>
                    <a:pt x="f13" y="f4"/>
                  </a:lnTo>
                  <a:lnTo>
                    <a:pt x="f14" y="f15"/>
                  </a:lnTo>
                  <a:cubicBezTo>
                    <a:pt x="f3" y="f16"/>
                    <a:pt x="f3" y="f17"/>
                    <a:pt x="f14" y="f12"/>
                  </a:cubicBezTo>
                  <a:lnTo>
                    <a:pt x="f18" y="f11"/>
                  </a:lnTo>
                  <a:cubicBezTo>
                    <a:pt x="f19" y="f9"/>
                    <a:pt x="f20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1" name="Google Shape;5992;p67">
              <a:extLst>
                <a:ext uri="{FF2B5EF4-FFF2-40B4-BE49-F238E27FC236}">
                  <a16:creationId xmlns:a16="http://schemas.microsoft.com/office/drawing/2014/main" id="{258389D1-405B-E09A-B20E-3C1A7EE25079}"/>
                </a:ext>
              </a:extLst>
            </p:cNvPr>
            <p:cNvSpPr/>
            <p:nvPr/>
          </p:nvSpPr>
          <p:spPr>
            <a:xfrm>
              <a:off x="6324529" y="4198577"/>
              <a:ext cx="301020" cy="29226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492"/>
                <a:gd name="f4" fmla="val 10187"/>
                <a:gd name="f5" fmla="val 3497"/>
                <a:gd name="f6" fmla="val 1764"/>
                <a:gd name="f7" fmla="val 1733"/>
                <a:gd name="f8" fmla="val 1166"/>
                <a:gd name="f9" fmla="val 2332"/>
                <a:gd name="f10" fmla="val 725"/>
                <a:gd name="f11" fmla="val 3088"/>
                <a:gd name="f12" fmla="val 504"/>
                <a:gd name="f13" fmla="val 3812"/>
                <a:gd name="f14" fmla="val 5514"/>
                <a:gd name="f15" fmla="val 410"/>
                <a:gd name="f16" fmla="val 7404"/>
                <a:gd name="f17" fmla="val 8759"/>
                <a:gd name="f18" fmla="val 2667"/>
                <a:gd name="f19" fmla="val 9661"/>
                <a:gd name="f20" fmla="val 3919"/>
                <a:gd name="f21" fmla="val 5273"/>
                <a:gd name="f22" fmla="val 5384"/>
                <a:gd name="f23" fmla="val 5496"/>
                <a:gd name="f24" fmla="val 10183"/>
                <a:gd name="f25" fmla="val 5608"/>
                <a:gd name="f26" fmla="val 10176"/>
                <a:gd name="f27" fmla="val 6679"/>
                <a:gd name="f28" fmla="val 10082"/>
                <a:gd name="f29" fmla="val 7876"/>
                <a:gd name="f30" fmla="val 9609"/>
                <a:gd name="f31" fmla="val 8758"/>
                <a:gd name="f32" fmla="val 10491"/>
                <a:gd name="f33" fmla="val 7026"/>
                <a:gd name="f34" fmla="val 8191"/>
                <a:gd name="f35" fmla="val 4694"/>
                <a:gd name="f36" fmla="val 6396"/>
                <a:gd name="f37" fmla="val 6077"/>
                <a:gd name="f38" fmla="val 6715"/>
                <a:gd name="f39" fmla="val 5645"/>
                <a:gd name="f40" fmla="val 6880"/>
                <a:gd name="f41" fmla="val 5214"/>
                <a:gd name="f42" fmla="val 4794"/>
                <a:gd name="f43" fmla="val 4375"/>
                <a:gd name="f44" fmla="val 6722"/>
                <a:gd name="f45" fmla="val 4064"/>
                <a:gd name="f46" fmla="val 3434"/>
                <a:gd name="f47" fmla="val 5766"/>
                <a:gd name="f48" fmla="val 5797"/>
                <a:gd name="f49" fmla="*/ f0 1 10492"/>
                <a:gd name="f50" fmla="*/ f1 1 10187"/>
                <a:gd name="f51" fmla="val f2"/>
                <a:gd name="f52" fmla="val f3"/>
                <a:gd name="f53" fmla="val f4"/>
                <a:gd name="f54" fmla="+- f53 0 f51"/>
                <a:gd name="f55" fmla="+- f52 0 f51"/>
                <a:gd name="f56" fmla="*/ f55 1 10492"/>
                <a:gd name="f57" fmla="*/ f54 1 10187"/>
                <a:gd name="f58" fmla="*/ f51 1 f56"/>
                <a:gd name="f59" fmla="*/ f52 1 f56"/>
                <a:gd name="f60" fmla="*/ f51 1 f57"/>
                <a:gd name="f61" fmla="*/ f53 1 f57"/>
                <a:gd name="f62" fmla="*/ f58 f49 1"/>
                <a:gd name="f63" fmla="*/ f59 f49 1"/>
                <a:gd name="f64" fmla="*/ f61 f50 1"/>
                <a:gd name="f65" fmla="*/ f60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2" t="f65" r="f63" b="f64"/>
              <a:pathLst>
                <a:path w="10492" h="10187">
                  <a:moveTo>
                    <a:pt x="f5" y="f2"/>
                  </a:moveTo>
                  <a:lnTo>
                    <a:pt x="f6" y="f7"/>
                  </a:lnTo>
                  <a:cubicBezTo>
                    <a:pt x="f8" y="f9"/>
                    <a:pt x="f10" y="f11"/>
                    <a:pt x="f12" y="f13"/>
                  </a:cubicBezTo>
                  <a:cubicBezTo>
                    <a:pt x="f2" y="f14"/>
                    <a:pt x="f15" y="f16"/>
                    <a:pt x="f6" y="f17"/>
                  </a:cubicBezTo>
                  <a:cubicBezTo>
                    <a:pt x="f18" y="f19"/>
                    <a:pt x="f20" y="f4"/>
                    <a:pt x="f21" y="f4"/>
                  </a:cubicBezTo>
                  <a:cubicBezTo>
                    <a:pt x="f22" y="f4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17"/>
                  </a:cubicBezTo>
                  <a:lnTo>
                    <a:pt x="f32" y="f33"/>
                  </a:lnTo>
                  <a:lnTo>
                    <a:pt x="f34" y="f35"/>
                  </a:lnTo>
                  <a:lnTo>
                    <a:pt x="f36" y="f36"/>
                  </a:lnTo>
                  <a:cubicBezTo>
                    <a:pt x="f37" y="f38"/>
                    <a:pt x="f39" y="f40"/>
                    <a:pt x="f41" y="f40"/>
                  </a:cubicBezTo>
                  <a:cubicBezTo>
                    <a:pt x="f42" y="f40"/>
                    <a:pt x="f43" y="f44"/>
                    <a:pt x="f45" y="f36"/>
                  </a:cubicBezTo>
                  <a:cubicBezTo>
                    <a:pt x="f46" y="f47"/>
                    <a:pt x="f46" y="f35"/>
                    <a:pt x="f45" y="f45"/>
                  </a:cubicBezTo>
                  <a:lnTo>
                    <a:pt x="f48" y="f9"/>
                  </a:lnTo>
                  <a:lnTo>
                    <a:pt x="f5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42" name="Google Shape;6007;p67">
            <a:extLst>
              <a:ext uri="{FF2B5EF4-FFF2-40B4-BE49-F238E27FC236}">
                <a16:creationId xmlns:a16="http://schemas.microsoft.com/office/drawing/2014/main" id="{3A83A82A-6BA6-1A38-92F0-5A852D776DA7}"/>
              </a:ext>
            </a:extLst>
          </p:cNvPr>
          <p:cNvGrpSpPr/>
          <p:nvPr/>
        </p:nvGrpSpPr>
        <p:grpSpPr>
          <a:xfrm>
            <a:off x="3964161" y="4157045"/>
            <a:ext cx="352263" cy="356771"/>
            <a:chOff x="3964161" y="4157045"/>
            <a:chExt cx="352263" cy="356771"/>
          </a:xfrm>
        </p:grpSpPr>
        <p:sp>
          <p:nvSpPr>
            <p:cNvPr id="43" name="Google Shape;6008;p67">
              <a:extLst>
                <a:ext uri="{FF2B5EF4-FFF2-40B4-BE49-F238E27FC236}">
                  <a16:creationId xmlns:a16="http://schemas.microsoft.com/office/drawing/2014/main" id="{B7C37888-A139-A334-68DE-C7CDCBA84E05}"/>
                </a:ext>
              </a:extLst>
            </p:cNvPr>
            <p:cNvSpPr/>
            <p:nvPr/>
          </p:nvSpPr>
          <p:spPr>
            <a:xfrm>
              <a:off x="3964161" y="4157045"/>
              <a:ext cx="352263" cy="35677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278"/>
                <a:gd name="f4" fmla="val 12435"/>
                <a:gd name="f5" fmla="val 5905"/>
                <a:gd name="f6" fmla="val 860"/>
                <a:gd name="f7" fmla="val 6421"/>
                <a:gd name="f8" fmla="val 6926"/>
                <a:gd name="f9" fmla="val 1412"/>
                <a:gd name="f10" fmla="val 7341"/>
                <a:gd name="f11" fmla="val 2467"/>
                <a:gd name="f12" fmla="val 6837"/>
                <a:gd name="f13" fmla="val 2593"/>
                <a:gd name="f14" fmla="val 6365"/>
                <a:gd name="f15" fmla="val 2782"/>
                <a:gd name="f16" fmla="val 5892"/>
                <a:gd name="f17" fmla="val 3003"/>
                <a:gd name="f18" fmla="val 5419"/>
                <a:gd name="f19" fmla="val 4947"/>
                <a:gd name="f20" fmla="val 4443"/>
                <a:gd name="f21" fmla="val 4893"/>
                <a:gd name="f22" fmla="val 1381"/>
                <a:gd name="f23" fmla="val 5404"/>
                <a:gd name="f24" fmla="val 4191"/>
                <a:gd name="f25" fmla="val 3255"/>
                <a:gd name="f26" fmla="val 3349"/>
                <a:gd name="f27" fmla="val 4632"/>
                <a:gd name="f28" fmla="val 3381"/>
                <a:gd name="f29" fmla="val 4884"/>
                <a:gd name="f30" fmla="val 3475"/>
                <a:gd name="f31" fmla="val 4726"/>
                <a:gd name="f32" fmla="val 3538"/>
                <a:gd name="f33" fmla="val 4600"/>
                <a:gd name="f34" fmla="val 3601"/>
                <a:gd name="f35" fmla="val 3696"/>
                <a:gd name="f36" fmla="val 4285"/>
                <a:gd name="f37" fmla="val 3790"/>
                <a:gd name="f38" fmla="val 4159"/>
                <a:gd name="f39" fmla="val 3853"/>
                <a:gd name="f40" fmla="val 4002"/>
                <a:gd name="f41" fmla="val 3948"/>
                <a:gd name="f42" fmla="val 4096"/>
                <a:gd name="f43" fmla="val 3727"/>
                <a:gd name="f44" fmla="val 3507"/>
                <a:gd name="f45" fmla="val 7625"/>
                <a:gd name="f46" fmla="val 3318"/>
                <a:gd name="f47" fmla="val 7688"/>
                <a:gd name="f48" fmla="val 7751"/>
                <a:gd name="f49" fmla="val 7782"/>
                <a:gd name="f50" fmla="val 3979"/>
                <a:gd name="f51" fmla="val 7499"/>
                <a:gd name="f52" fmla="val 7247"/>
                <a:gd name="f53" fmla="val 3633"/>
                <a:gd name="f54" fmla="val 6963"/>
                <a:gd name="f55" fmla="val 7184"/>
                <a:gd name="f56" fmla="val 3412"/>
                <a:gd name="f57" fmla="val 7404"/>
                <a:gd name="f58" fmla="val 2611"/>
                <a:gd name="f59" fmla="val 3034"/>
                <a:gd name="f60" fmla="val 2846"/>
                <a:gd name="f61" fmla="val 3110"/>
                <a:gd name="f62" fmla="val 3054"/>
                <a:gd name="f63" fmla="val 3403"/>
                <a:gd name="f64" fmla="val 3097"/>
                <a:gd name="f65" fmla="val 3309"/>
                <a:gd name="f66" fmla="val 3570"/>
                <a:gd name="f67" fmla="val 3183"/>
                <a:gd name="f68" fmla="val 4042"/>
                <a:gd name="f69" fmla="val 3151"/>
                <a:gd name="f70" fmla="val 4609"/>
                <a:gd name="f71" fmla="val 2742"/>
                <a:gd name="f72" fmla="val 4924"/>
                <a:gd name="f73" fmla="val 2363"/>
                <a:gd name="f74" fmla="val 5240"/>
                <a:gd name="f75" fmla="val 1954"/>
                <a:gd name="f76" fmla="val 5586"/>
                <a:gd name="f77" fmla="val 712"/>
                <a:gd name="f78" fmla="val 4068"/>
                <a:gd name="f79" fmla="val 945"/>
                <a:gd name="f80" fmla="val 9301"/>
                <a:gd name="f81" fmla="val 3075"/>
                <a:gd name="f82" fmla="val 10879"/>
                <a:gd name="f83" fmla="val 11079"/>
                <a:gd name="f84" fmla="val 4102"/>
                <a:gd name="f85" fmla="val 9862"/>
                <a:gd name="f86" fmla="val 5618"/>
                <a:gd name="f87" fmla="val 9515"/>
                <a:gd name="f88" fmla="val 5271"/>
                <a:gd name="f89" fmla="val 9137"/>
                <a:gd name="f90" fmla="val 8696"/>
                <a:gd name="f91" fmla="val 4641"/>
                <a:gd name="f92" fmla="val 8601"/>
                <a:gd name="f93" fmla="val 4137"/>
                <a:gd name="f94" fmla="val 8538"/>
                <a:gd name="f95" fmla="val 8412"/>
                <a:gd name="f96" fmla="val 3160"/>
                <a:gd name="f97" fmla="val 8746"/>
                <a:gd name="f98" fmla="val 3102"/>
                <a:gd name="f99" fmla="val 9042"/>
                <a:gd name="f100" fmla="val 8822"/>
                <a:gd name="f101" fmla="val 5744"/>
                <a:gd name="f102" fmla="val 9011"/>
                <a:gd name="f103" fmla="val 5901"/>
                <a:gd name="f104" fmla="val 9169"/>
                <a:gd name="f105" fmla="val 6059"/>
                <a:gd name="f106" fmla="val 9326"/>
                <a:gd name="f107" fmla="val 6216"/>
                <a:gd name="f108" fmla="val 6374"/>
                <a:gd name="f109" fmla="val 8980"/>
                <a:gd name="f110" fmla="val 6531"/>
                <a:gd name="f111" fmla="val 6689"/>
                <a:gd name="f112" fmla="val 3025"/>
                <a:gd name="f113" fmla="val 5775"/>
                <a:gd name="f114" fmla="val 6720"/>
                <a:gd name="f115" fmla="val 2836"/>
                <a:gd name="f116" fmla="val 6563"/>
                <a:gd name="f117" fmla="val 2679"/>
                <a:gd name="f118" fmla="val 6405"/>
                <a:gd name="f119" fmla="val 2521"/>
                <a:gd name="f120" fmla="val 6248"/>
                <a:gd name="f121" fmla="val 6090"/>
                <a:gd name="f122" fmla="val 2868"/>
                <a:gd name="f123" fmla="val 5933"/>
                <a:gd name="f124" fmla="val 3885"/>
                <a:gd name="f125" fmla="val 6617"/>
                <a:gd name="f126" fmla="val 4200"/>
                <a:gd name="f127" fmla="val 7278"/>
                <a:gd name="f128" fmla="val 7908"/>
                <a:gd name="f129" fmla="val 5082"/>
                <a:gd name="f130" fmla="val 8003"/>
                <a:gd name="f131" fmla="val 5838"/>
                <a:gd name="f132" fmla="val 6626"/>
                <a:gd name="f133" fmla="val 7413"/>
                <a:gd name="f134" fmla="val 7823"/>
                <a:gd name="f135" fmla="val 6585"/>
                <a:gd name="f136" fmla="val 8232"/>
                <a:gd name="f137" fmla="val 8579"/>
                <a:gd name="f138" fmla="val 5545"/>
                <a:gd name="f139" fmla="val 8421"/>
                <a:gd name="f140" fmla="val 5230"/>
                <a:gd name="f141" fmla="val 8043"/>
                <a:gd name="f142" fmla="val 4537"/>
                <a:gd name="f143" fmla="val 7634"/>
                <a:gd name="f144" fmla="val 3876"/>
                <a:gd name="f145" fmla="val 3844"/>
                <a:gd name="f146" fmla="val 6657"/>
                <a:gd name="f147" fmla="val 5870"/>
                <a:gd name="f148" fmla="val 4830"/>
                <a:gd name="f149" fmla="val 4452"/>
                <a:gd name="f150" fmla="val 4263"/>
                <a:gd name="f151" fmla="val 5577"/>
                <a:gd name="f152" fmla="val 4033"/>
                <a:gd name="f153" fmla="val 8516"/>
                <a:gd name="f154" fmla="val 4317"/>
                <a:gd name="f155" fmla="val 8674"/>
                <a:gd name="f156" fmla="val 4474"/>
                <a:gd name="f157" fmla="val 8737"/>
                <a:gd name="f158" fmla="val 8831"/>
                <a:gd name="f159" fmla="val 4758"/>
                <a:gd name="f160" fmla="val 8894"/>
                <a:gd name="f161" fmla="val 4915"/>
                <a:gd name="f162" fmla="val 8989"/>
                <a:gd name="f163" fmla="val 4663"/>
                <a:gd name="f164" fmla="val 9052"/>
                <a:gd name="f165" fmla="val 9146"/>
                <a:gd name="f166" fmla="val 4254"/>
                <a:gd name="f167" fmla="val 9178"/>
                <a:gd name="f168" fmla="val 8926"/>
                <a:gd name="f169" fmla="val 9083"/>
                <a:gd name="f170" fmla="val 6846"/>
                <a:gd name="f171" fmla="val 2300"/>
                <a:gd name="f172" fmla="val 7193"/>
                <a:gd name="f173" fmla="val 2710"/>
                <a:gd name="f174" fmla="val 7571"/>
                <a:gd name="f175" fmla="val 3214"/>
                <a:gd name="f176" fmla="val 8358"/>
                <a:gd name="f177" fmla="val 8863"/>
                <a:gd name="f178" fmla="val 9335"/>
                <a:gd name="f179" fmla="val 3090"/>
                <a:gd name="f180" fmla="val 9388"/>
                <a:gd name="f181" fmla="val 2806"/>
                <a:gd name="f182" fmla="val 9414"/>
                <a:gd name="f183" fmla="val 2555"/>
                <a:gd name="f184" fmla="val 1015"/>
                <a:gd name="f185" fmla="val 681"/>
                <a:gd name="f186" fmla="val 8445"/>
                <a:gd name="f187" fmla="val 9925"/>
                <a:gd name="f188" fmla="val 11167"/>
                <a:gd name="f189" fmla="val 8392"/>
                <a:gd name="f190" fmla="val 10934"/>
                <a:gd name="f191" fmla="val 9430"/>
                <a:gd name="f192" fmla="val 9267"/>
                <a:gd name="f193" fmla="val 9032"/>
                <a:gd name="f194" fmla="val 8768"/>
                <a:gd name="f195" fmla="val 9410"/>
                <a:gd name="f196" fmla="val 8475"/>
                <a:gd name="f197" fmla="val 9367"/>
                <a:gd name="f198" fmla="val 8664"/>
                <a:gd name="f199" fmla="val 8390"/>
                <a:gd name="f200" fmla="val 8727"/>
                <a:gd name="f201" fmla="val 7508"/>
                <a:gd name="f202" fmla="val 5924"/>
                <a:gd name="f203" fmla="val 9461"/>
                <a:gd name="f204" fmla="val 6396"/>
                <a:gd name="f205" fmla="val 9650"/>
                <a:gd name="f206" fmla="val 6869"/>
                <a:gd name="f207" fmla="val 9839"/>
                <a:gd name="f208" fmla="val 9965"/>
                <a:gd name="f209" fmla="val 6962"/>
                <a:gd name="f210" fmla="val 11056"/>
                <a:gd name="f211" fmla="val 6440"/>
                <a:gd name="f212" fmla="val 11607"/>
                <a:gd name="f213" fmla="val 5922"/>
                <a:gd name="f214" fmla="val 5408"/>
                <a:gd name="f215" fmla="val 4898"/>
                <a:gd name="f216" fmla="val 11064"/>
                <a:gd name="f217" fmla="val 4978"/>
                <a:gd name="f218" fmla="val 5451"/>
                <a:gd name="f219" fmla="val 5931"/>
                <a:gd name="f220" fmla="val 1"/>
                <a:gd name="f221" fmla="val 5817"/>
                <a:gd name="f222" fmla="val 5699"/>
                <a:gd name="f223" fmla="val 14"/>
                <a:gd name="f224" fmla="val 41"/>
                <a:gd name="f225" fmla="val 262"/>
                <a:gd name="f226" fmla="val 1333"/>
                <a:gd name="f227" fmla="val 3655"/>
                <a:gd name="f228" fmla="val 2278"/>
                <a:gd name="f229" fmla="val 3326"/>
                <a:gd name="f230" fmla="val 2223"/>
                <a:gd name="f231" fmla="val 2973"/>
                <a:gd name="f232" fmla="val 2187"/>
                <a:gd name="f233" fmla="val 2624"/>
                <a:gd name="f234" fmla="val 1770"/>
                <a:gd name="f235" fmla="val 939"/>
                <a:gd name="f236" fmla="val 2404"/>
                <a:gd name="f237" fmla="val 536"/>
                <a:gd name="f238" fmla="val 4074"/>
                <a:gd name="f239" fmla="val 662"/>
                <a:gd name="f240" fmla="val 5334"/>
                <a:gd name="f241" fmla="val 1387"/>
                <a:gd name="f242" fmla="val 788"/>
                <a:gd name="f243" fmla="val 6972"/>
                <a:gd name="f244" fmla="val 158"/>
                <a:gd name="f245" fmla="val 379"/>
                <a:gd name="f246" fmla="val 599"/>
                <a:gd name="f247" fmla="val 1166"/>
                <a:gd name="f248" fmla="val 10028"/>
                <a:gd name="f249" fmla="val 1922"/>
                <a:gd name="f250" fmla="val 10186"/>
                <a:gd name="f251" fmla="val 2157"/>
                <a:gd name="f252" fmla="val 10241"/>
                <a:gd name="f253" fmla="val 2410"/>
                <a:gd name="f254" fmla="val 10266"/>
                <a:gd name="f255" fmla="val 2668"/>
                <a:gd name="f256" fmla="val 2998"/>
                <a:gd name="f257" fmla="val 3337"/>
                <a:gd name="f258" fmla="val 10225"/>
                <a:gd name="f259" fmla="val 10154"/>
                <a:gd name="f260" fmla="val 4221"/>
                <a:gd name="f261" fmla="val 11678"/>
                <a:gd name="f262" fmla="val 5076"/>
                <a:gd name="f263" fmla="val 12434"/>
                <a:gd name="f264" fmla="val 5929"/>
                <a:gd name="f265" fmla="val 6786"/>
                <a:gd name="f266" fmla="val 7639"/>
                <a:gd name="f267" fmla="val 11670"/>
                <a:gd name="f268" fmla="val 8192"/>
                <a:gd name="f269" fmla="val 8550"/>
                <a:gd name="f270" fmla="val 10215"/>
                <a:gd name="f271" fmla="val 8882"/>
                <a:gd name="f272" fmla="val 10243"/>
                <a:gd name="f273" fmla="val 9186"/>
                <a:gd name="f274" fmla="val 11589"/>
                <a:gd name="f275" fmla="val 8453"/>
                <a:gd name="f276" fmla="val 10460"/>
                <a:gd name="f277" fmla="val 12272"/>
                <a:gd name="f278" fmla="val 4014"/>
                <a:gd name="f279" fmla="val 11618"/>
                <a:gd name="f280" fmla="val 2182"/>
                <a:gd name="f281" fmla="val 9217"/>
                <a:gd name="f282" fmla="val 8904"/>
                <a:gd name="f283" fmla="val 8562"/>
                <a:gd name="f284" fmla="val 2213"/>
                <a:gd name="f285" fmla="val 7765"/>
                <a:gd name="f286" fmla="val 1139"/>
                <a:gd name="f287" fmla="val 7004"/>
                <a:gd name="f288" fmla="*/ f0 1 12278"/>
                <a:gd name="f289" fmla="*/ f1 1 12435"/>
                <a:gd name="f290" fmla="val f2"/>
                <a:gd name="f291" fmla="val f3"/>
                <a:gd name="f292" fmla="val f4"/>
                <a:gd name="f293" fmla="+- f292 0 f290"/>
                <a:gd name="f294" fmla="+- f291 0 f290"/>
                <a:gd name="f295" fmla="*/ f294 1 12278"/>
                <a:gd name="f296" fmla="*/ f293 1 12435"/>
                <a:gd name="f297" fmla="*/ f290 1 f295"/>
                <a:gd name="f298" fmla="*/ f291 1 f295"/>
                <a:gd name="f299" fmla="*/ f290 1 f296"/>
                <a:gd name="f300" fmla="*/ f292 1 f296"/>
                <a:gd name="f301" fmla="*/ f297 f288 1"/>
                <a:gd name="f302" fmla="*/ f298 f288 1"/>
                <a:gd name="f303" fmla="*/ f300 f289 1"/>
                <a:gd name="f304" fmla="*/ f299 f28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01" t="f304" r="f302" b="f303"/>
              <a:pathLst>
                <a:path w="12278" h="12435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4" y="f15"/>
                    <a:pt x="f16" y="f17"/>
                  </a:cubicBezTo>
                  <a:cubicBezTo>
                    <a:pt x="f18" y="f15"/>
                    <a:pt x="f19" y="f13"/>
                    <a:pt x="f20" y="f11"/>
                  </a:cubicBezTo>
                  <a:cubicBezTo>
                    <a:pt x="f21" y="f22"/>
                    <a:pt x="f23" y="f6"/>
                    <a:pt x="f5" y="f6"/>
                  </a:cubicBezTo>
                  <a:close/>
                  <a:moveTo>
                    <a:pt x="f24" y="f25"/>
                  </a:moveTo>
                  <a:cubicBezTo>
                    <a:pt x="f20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20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38" y="f44"/>
                    <a:pt x="f24" y="f25"/>
                  </a:cubicBezTo>
                  <a:close/>
                  <a:moveTo>
                    <a:pt x="f45" y="f46"/>
                  </a:moveTo>
                  <a:cubicBezTo>
                    <a:pt x="f47" y="f44"/>
                    <a:pt x="f48" y="f43"/>
                    <a:pt x="f49" y="f50"/>
                  </a:cubicBezTo>
                  <a:cubicBezTo>
                    <a:pt x="f51" y="f37"/>
                    <a:pt x="f52" y="f53"/>
                    <a:pt x="f54" y="f44"/>
                  </a:cubicBezTo>
                  <a:cubicBezTo>
                    <a:pt x="f55" y="f56"/>
                    <a:pt x="f57" y="f26"/>
                    <a:pt x="f45" y="f46"/>
                  </a:cubicBezTo>
                  <a:close/>
                  <a:moveTo>
                    <a:pt x="f58" y="f59"/>
                  </a:moveTo>
                  <a:cubicBezTo>
                    <a:pt x="f60" y="f59"/>
                    <a:pt x="f61" y="f62"/>
                    <a:pt x="f63" y="f64"/>
                  </a:cubicBezTo>
                  <a:cubicBezTo>
                    <a:pt x="f65" y="f66"/>
                    <a:pt x="f67" y="f68"/>
                    <a:pt x="f69" y="f70"/>
                  </a:cubicBezTo>
                  <a:cubicBezTo>
                    <a:pt x="f71" y="f72"/>
                    <a:pt x="f73" y="f74"/>
                    <a:pt x="f75" y="f76"/>
                  </a:cubicBezTo>
                  <a:cubicBezTo>
                    <a:pt x="f77" y="f78"/>
                    <a:pt x="f79" y="f59"/>
                    <a:pt x="f58" y="f59"/>
                  </a:cubicBezTo>
                  <a:close/>
                  <a:moveTo>
                    <a:pt x="f80" y="f81"/>
                  </a:moveTo>
                  <a:cubicBezTo>
                    <a:pt x="f82" y="f81"/>
                    <a:pt x="f83" y="f84"/>
                    <a:pt x="f85" y="f86"/>
                  </a:cubicBezTo>
                  <a:cubicBezTo>
                    <a:pt x="f87" y="f88"/>
                    <a:pt x="f89" y="f72"/>
                    <a:pt x="f90" y="f91"/>
                  </a:cubicBezTo>
                  <a:cubicBezTo>
                    <a:pt x="f92" y="f93"/>
                    <a:pt x="f94" y="f34"/>
                    <a:pt x="f95" y="f96"/>
                  </a:cubicBezTo>
                  <a:cubicBezTo>
                    <a:pt x="f97" y="f98"/>
                    <a:pt x="f99" y="f81"/>
                    <a:pt x="f80" y="f81"/>
                  </a:cubicBezTo>
                  <a:close/>
                  <a:moveTo>
                    <a:pt x="f100" y="f101"/>
                  </a:moveTo>
                  <a:cubicBezTo>
                    <a:pt x="f102" y="f103"/>
                    <a:pt x="f104" y="f105"/>
                    <a:pt x="f106" y="f107"/>
                  </a:cubicBezTo>
                  <a:cubicBezTo>
                    <a:pt x="f104" y="f108"/>
                    <a:pt x="f109" y="f110"/>
                    <a:pt x="f100" y="f111"/>
                  </a:cubicBezTo>
                  <a:lnTo>
                    <a:pt x="f100" y="f101"/>
                  </a:lnTo>
                  <a:close/>
                  <a:moveTo>
                    <a:pt x="f112" y="f113"/>
                  </a:moveTo>
                  <a:lnTo>
                    <a:pt x="f112" y="f114"/>
                  </a:lnTo>
                  <a:cubicBezTo>
                    <a:pt x="f115" y="f116"/>
                    <a:pt x="f117" y="f118"/>
                    <a:pt x="f119" y="f120"/>
                  </a:cubicBezTo>
                  <a:cubicBezTo>
                    <a:pt x="f117" y="f121"/>
                    <a:pt x="f122" y="f123"/>
                    <a:pt x="f112" y="f113"/>
                  </a:cubicBezTo>
                  <a:close/>
                  <a:moveTo>
                    <a:pt x="f16" y="f124"/>
                  </a:moveTo>
                  <a:cubicBezTo>
                    <a:pt x="f125" y="f126"/>
                    <a:pt x="f127" y="f70"/>
                    <a:pt x="f128" y="f129"/>
                  </a:cubicBezTo>
                  <a:cubicBezTo>
                    <a:pt x="f130" y="f131"/>
                    <a:pt x="f130" y="f132"/>
                    <a:pt x="f128" y="f133"/>
                  </a:cubicBezTo>
                  <a:cubicBezTo>
                    <a:pt x="f127" y="f134"/>
                    <a:pt x="f135" y="f136"/>
                    <a:pt x="f16" y="f137"/>
                  </a:cubicBezTo>
                  <a:cubicBezTo>
                    <a:pt x="f138" y="f139"/>
                    <a:pt x="f140" y="f136"/>
                    <a:pt x="f29" y="f141"/>
                  </a:cubicBezTo>
                  <a:cubicBezTo>
                    <a:pt x="f142" y="f134"/>
                    <a:pt x="f24" y="f143"/>
                    <a:pt x="f144" y="f133"/>
                  </a:cubicBezTo>
                  <a:cubicBezTo>
                    <a:pt x="f145" y="f146"/>
                    <a:pt x="f145" y="f147"/>
                    <a:pt x="f144" y="f129"/>
                  </a:cubicBezTo>
                  <a:cubicBezTo>
                    <a:pt x="f24" y="f148"/>
                    <a:pt x="f142" y="f91"/>
                    <a:pt x="f29" y="f149"/>
                  </a:cubicBezTo>
                  <a:cubicBezTo>
                    <a:pt x="f140" y="f150"/>
                    <a:pt x="f151" y="f68"/>
                    <a:pt x="f16" y="f124"/>
                  </a:cubicBezTo>
                  <a:close/>
                  <a:moveTo>
                    <a:pt x="f152" y="f153"/>
                  </a:moveTo>
                  <a:cubicBezTo>
                    <a:pt x="f38" y="f137"/>
                    <a:pt x="f154" y="f155"/>
                    <a:pt x="f156" y="f157"/>
                  </a:cubicBezTo>
                  <a:cubicBezTo>
                    <a:pt x="f27" y="f158"/>
                    <a:pt x="f159" y="f160"/>
                    <a:pt x="f161" y="f162"/>
                  </a:cubicBezTo>
                  <a:cubicBezTo>
                    <a:pt x="f163" y="f164"/>
                    <a:pt x="f156" y="f165"/>
                    <a:pt x="f166" y="f167"/>
                  </a:cubicBezTo>
                  <a:cubicBezTo>
                    <a:pt x="f38" y="f168"/>
                    <a:pt x="f42" y="f157"/>
                    <a:pt x="f152" y="f153"/>
                  </a:cubicBezTo>
                  <a:close/>
                  <a:moveTo>
                    <a:pt x="f49" y="f153"/>
                  </a:moveTo>
                  <a:cubicBezTo>
                    <a:pt x="f48" y="f157"/>
                    <a:pt x="f47" y="f162"/>
                    <a:pt x="f45" y="f167"/>
                  </a:cubicBezTo>
                  <a:cubicBezTo>
                    <a:pt x="f57" y="f169"/>
                    <a:pt x="f55" y="f164"/>
                    <a:pt x="f54" y="f162"/>
                  </a:cubicBezTo>
                  <a:cubicBezTo>
                    <a:pt x="f127" y="f158"/>
                    <a:pt x="f51" y="f155"/>
                    <a:pt x="f49" y="f153"/>
                  </a:cubicBezTo>
                  <a:close/>
                  <a:moveTo>
                    <a:pt x="f75" y="f170"/>
                  </a:moveTo>
                  <a:cubicBezTo>
                    <a:pt x="f171" y="f172"/>
                    <a:pt x="f173" y="f174"/>
                    <a:pt x="f69" y="f134"/>
                  </a:cubicBezTo>
                  <a:cubicBezTo>
                    <a:pt x="f175" y="f176"/>
                    <a:pt x="f65" y="f177"/>
                    <a:pt x="f63" y="f178"/>
                  </a:cubicBezTo>
                  <a:cubicBezTo>
                    <a:pt x="f179" y="f180"/>
                    <a:pt x="f181" y="f182"/>
                    <a:pt x="f183" y="f182"/>
                  </a:cubicBezTo>
                  <a:cubicBezTo>
                    <a:pt x="f184" y="f182"/>
                    <a:pt x="f185" y="f186"/>
                    <a:pt x="f75" y="f170"/>
                  </a:cubicBezTo>
                  <a:close/>
                  <a:moveTo>
                    <a:pt x="f187" y="f170"/>
                  </a:moveTo>
                  <a:lnTo>
                    <a:pt x="f187" y="f170"/>
                  </a:lnTo>
                  <a:cubicBezTo>
                    <a:pt x="f188" y="f189"/>
                    <a:pt x="f190" y="f191"/>
                    <a:pt x="f192" y="f191"/>
                  </a:cubicBezTo>
                  <a:cubicBezTo>
                    <a:pt x="f193" y="f191"/>
                    <a:pt x="f194" y="f195"/>
                    <a:pt x="f196" y="f197"/>
                  </a:cubicBezTo>
                  <a:cubicBezTo>
                    <a:pt x="f94" y="f160"/>
                    <a:pt x="f198" y="f199"/>
                    <a:pt x="f200" y="f134"/>
                  </a:cubicBezTo>
                  <a:cubicBezTo>
                    <a:pt x="f89" y="f201"/>
                    <a:pt x="f87" y="f172"/>
                    <a:pt x="f187" y="f170"/>
                  </a:cubicBezTo>
                  <a:close/>
                  <a:moveTo>
                    <a:pt x="f202" y="f203"/>
                  </a:moveTo>
                  <a:cubicBezTo>
                    <a:pt x="f204" y="f205"/>
                    <a:pt x="f206" y="f207"/>
                    <a:pt x="f57" y="f208"/>
                  </a:cubicBezTo>
                  <a:cubicBezTo>
                    <a:pt x="f209" y="f210"/>
                    <a:pt x="f211" y="f212"/>
                    <a:pt x="f213" y="f212"/>
                  </a:cubicBezTo>
                  <a:cubicBezTo>
                    <a:pt x="f214" y="f212"/>
                    <a:pt x="f215" y="f216"/>
                    <a:pt x="f156" y="f208"/>
                  </a:cubicBezTo>
                  <a:cubicBezTo>
                    <a:pt x="f217" y="f207"/>
                    <a:pt x="f218" y="f205"/>
                    <a:pt x="f202" y="f203"/>
                  </a:cubicBezTo>
                  <a:close/>
                  <a:moveTo>
                    <a:pt x="f219" y="f220"/>
                  </a:moveTo>
                  <a:cubicBezTo>
                    <a:pt x="f221" y="f220"/>
                    <a:pt x="f222" y="f223"/>
                    <a:pt x="f151" y="f224"/>
                  </a:cubicBezTo>
                  <a:cubicBezTo>
                    <a:pt x="f27" y="f225"/>
                    <a:pt x="f40" y="f226"/>
                    <a:pt x="f227" y="f228"/>
                  </a:cubicBezTo>
                  <a:cubicBezTo>
                    <a:pt x="f229" y="f230"/>
                    <a:pt x="f231" y="f232"/>
                    <a:pt x="f233" y="f232"/>
                  </a:cubicBezTo>
                  <a:cubicBezTo>
                    <a:pt x="f234" y="f232"/>
                    <a:pt x="f235" y="f236"/>
                    <a:pt x="f237" y="f64"/>
                  </a:cubicBezTo>
                  <a:cubicBezTo>
                    <a:pt x="f220" y="f238"/>
                    <a:pt x="f239" y="f240"/>
                    <a:pt x="f241" y="f107"/>
                  </a:cubicBezTo>
                  <a:cubicBezTo>
                    <a:pt x="f242" y="f243"/>
                    <a:pt x="f244" y="f141"/>
                    <a:pt x="f245" y="f168"/>
                  </a:cubicBezTo>
                  <a:cubicBezTo>
                    <a:pt x="f246" y="f205"/>
                    <a:pt x="f247" y="f248"/>
                    <a:pt x="f249" y="f250"/>
                  </a:cubicBezTo>
                  <a:cubicBezTo>
                    <a:pt x="f251" y="f252"/>
                    <a:pt x="f253" y="f254"/>
                    <a:pt x="f255" y="f254"/>
                  </a:cubicBezTo>
                  <a:cubicBezTo>
                    <a:pt x="f256" y="f254"/>
                    <a:pt x="f257" y="f258"/>
                    <a:pt x="f227" y="f259"/>
                  </a:cubicBezTo>
                  <a:cubicBezTo>
                    <a:pt x="f260" y="f261"/>
                    <a:pt x="f262" y="f263"/>
                    <a:pt x="f264" y="f263"/>
                  </a:cubicBezTo>
                  <a:cubicBezTo>
                    <a:pt x="f265" y="f263"/>
                    <a:pt x="f266" y="f267"/>
                    <a:pt x="f268" y="f259"/>
                  </a:cubicBezTo>
                  <a:cubicBezTo>
                    <a:pt x="f269" y="f270"/>
                    <a:pt x="f271" y="f272"/>
                    <a:pt x="f273" y="f272"/>
                  </a:cubicBezTo>
                  <a:cubicBezTo>
                    <a:pt x="f274" y="f272"/>
                    <a:pt x="f3" y="f275"/>
                    <a:pt x="f276" y="f107"/>
                  </a:cubicBezTo>
                  <a:cubicBezTo>
                    <a:pt x="f277" y="f278"/>
                    <a:pt x="f279" y="f280"/>
                    <a:pt x="f281" y="f280"/>
                  </a:cubicBezTo>
                  <a:cubicBezTo>
                    <a:pt x="f282" y="f280"/>
                    <a:pt x="f283" y="f284"/>
                    <a:pt x="f268" y="f228"/>
                  </a:cubicBezTo>
                  <a:cubicBezTo>
                    <a:pt x="f285" y="f286"/>
                    <a:pt x="f287" y="f220"/>
                    <a:pt x="f219" y="f220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4" name="Google Shape;6009;p67">
              <a:extLst>
                <a:ext uri="{FF2B5EF4-FFF2-40B4-BE49-F238E27FC236}">
                  <a16:creationId xmlns:a16="http://schemas.microsoft.com/office/drawing/2014/main" id="{C7942830-14ED-0091-C553-AE3F73239768}"/>
                </a:ext>
              </a:extLst>
            </p:cNvPr>
            <p:cNvSpPr/>
            <p:nvPr/>
          </p:nvSpPr>
          <p:spPr>
            <a:xfrm>
              <a:off x="4097947" y="4300094"/>
              <a:ext cx="72329" cy="7146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521"/>
                <a:gd name="f4" fmla="val 2491"/>
                <a:gd name="f5" fmla="val 1313"/>
                <a:gd name="f6" fmla="val 1295"/>
                <a:gd name="f7" fmla="val 1278"/>
                <a:gd name="f8" fmla="val 1"/>
                <a:gd name="f9" fmla="val 1261"/>
                <a:gd name="f10" fmla="val 599"/>
                <a:gd name="f11" fmla="val 569"/>
                <a:gd name="f12" fmla="val 63"/>
                <a:gd name="f13" fmla="val 1230"/>
                <a:gd name="f14" fmla="val 1955"/>
                <a:gd name="f15" fmla="val 567"/>
                <a:gd name="f16" fmla="val 2490"/>
                <a:gd name="f17" fmla="val 1954"/>
                <a:gd name="f18" fmla="val 2489"/>
                <a:gd name="f19" fmla="val 585"/>
                <a:gd name="f20" fmla="val 1980"/>
                <a:gd name="f21" fmla="*/ f0 1 2521"/>
                <a:gd name="f22" fmla="*/ f1 1 2491"/>
                <a:gd name="f23" fmla="val f2"/>
                <a:gd name="f24" fmla="val f3"/>
                <a:gd name="f25" fmla="val f4"/>
                <a:gd name="f26" fmla="+- f25 0 f23"/>
                <a:gd name="f27" fmla="+- f24 0 f23"/>
                <a:gd name="f28" fmla="*/ f27 1 2521"/>
                <a:gd name="f29" fmla="*/ f26 1 2491"/>
                <a:gd name="f30" fmla="*/ f23 1 f28"/>
                <a:gd name="f31" fmla="*/ f24 1 f28"/>
                <a:gd name="f32" fmla="*/ f23 1 f29"/>
                <a:gd name="f33" fmla="*/ f25 1 f29"/>
                <a:gd name="f34" fmla="*/ f30 f21 1"/>
                <a:gd name="f35" fmla="*/ f31 f21 1"/>
                <a:gd name="f36" fmla="*/ f33 f22 1"/>
                <a:gd name="f37" fmla="*/ f32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4" t="f37" r="f35" b="f36"/>
              <a:pathLst>
                <a:path w="2521" h="2491">
                  <a:moveTo>
                    <a:pt x="f5" y="f2"/>
                  </a:moveTo>
                  <a:cubicBezTo>
                    <a:pt x="f6" y="f2"/>
                    <a:pt x="f7" y="f8"/>
                    <a:pt x="f9" y="f8"/>
                  </a:cubicBezTo>
                  <a:cubicBezTo>
                    <a:pt x="f10" y="f8"/>
                    <a:pt x="f2" y="f11"/>
                    <a:pt x="f12" y="f13"/>
                  </a:cubicBezTo>
                  <a:cubicBezTo>
                    <a:pt x="f2" y="f14"/>
                    <a:pt x="f15" y="f16"/>
                    <a:pt x="f9" y="f16"/>
                  </a:cubicBezTo>
                  <a:cubicBezTo>
                    <a:pt x="f17" y="f16"/>
                    <a:pt x="f3" y="f14"/>
                    <a:pt x="f18" y="f13"/>
                  </a:cubicBezTo>
                  <a:cubicBezTo>
                    <a:pt x="f18" y="f19"/>
                    <a:pt x="f20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45" name="Google Shape;6018;p67">
            <a:extLst>
              <a:ext uri="{FF2B5EF4-FFF2-40B4-BE49-F238E27FC236}">
                <a16:creationId xmlns:a16="http://schemas.microsoft.com/office/drawing/2014/main" id="{1CFA5922-16A6-1694-3B62-DBA5FA238C8A}"/>
              </a:ext>
            </a:extLst>
          </p:cNvPr>
          <p:cNvGrpSpPr/>
          <p:nvPr/>
        </p:nvGrpSpPr>
        <p:grpSpPr>
          <a:xfrm>
            <a:off x="7665927" y="4173513"/>
            <a:ext cx="365202" cy="332677"/>
            <a:chOff x="7665927" y="4173513"/>
            <a:chExt cx="365202" cy="332677"/>
          </a:xfrm>
        </p:grpSpPr>
        <p:sp>
          <p:nvSpPr>
            <p:cNvPr id="46" name="Google Shape;6019;p67">
              <a:extLst>
                <a:ext uri="{FF2B5EF4-FFF2-40B4-BE49-F238E27FC236}">
                  <a16:creationId xmlns:a16="http://schemas.microsoft.com/office/drawing/2014/main" id="{7758D632-8B3F-849C-11C7-A6BBD59E110F}"/>
                </a:ext>
              </a:extLst>
            </p:cNvPr>
            <p:cNvSpPr/>
            <p:nvPr/>
          </p:nvSpPr>
          <p:spPr>
            <a:xfrm>
              <a:off x="7665927" y="4173513"/>
              <a:ext cx="344436" cy="949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005"/>
                <a:gd name="f4" fmla="val 3309"/>
                <a:gd name="f5" fmla="val 1671"/>
                <a:gd name="f6" fmla="val 757"/>
                <a:gd name="f7" fmla="val 1"/>
                <a:gd name="f8" fmla="val 1670"/>
                <a:gd name="f9" fmla="val 2552"/>
                <a:gd name="f10" fmla="val 3308"/>
                <a:gd name="f11" fmla="val 11469"/>
                <a:gd name="f12" fmla="val 11815"/>
                <a:gd name="f13" fmla="val 12004"/>
                <a:gd name="f14" fmla="val 2930"/>
                <a:gd name="f15" fmla="val 11784"/>
                <a:gd name="f16" fmla="val 2647"/>
                <a:gd name="f17" fmla="val 11595"/>
                <a:gd name="f18" fmla="val 2363"/>
                <a:gd name="f19" fmla="val 2017"/>
                <a:gd name="f20" fmla="val 1292"/>
                <a:gd name="f21" fmla="val 946"/>
                <a:gd name="f22" fmla="val 662"/>
                <a:gd name="f23" fmla="val 11973"/>
                <a:gd name="f24" fmla="val 410"/>
                <a:gd name="f25" fmla="*/ f0 1 12005"/>
                <a:gd name="f26" fmla="*/ f1 1 3309"/>
                <a:gd name="f27" fmla="val f2"/>
                <a:gd name="f28" fmla="val f3"/>
                <a:gd name="f29" fmla="val f4"/>
                <a:gd name="f30" fmla="+- f29 0 f27"/>
                <a:gd name="f31" fmla="+- f28 0 f27"/>
                <a:gd name="f32" fmla="*/ f31 1 12005"/>
                <a:gd name="f33" fmla="*/ f30 1 3309"/>
                <a:gd name="f34" fmla="*/ f27 1 f32"/>
                <a:gd name="f35" fmla="*/ f28 1 f32"/>
                <a:gd name="f36" fmla="*/ f27 1 f33"/>
                <a:gd name="f37" fmla="*/ f29 1 f33"/>
                <a:gd name="f38" fmla="*/ f34 f25 1"/>
                <a:gd name="f39" fmla="*/ f35 f25 1"/>
                <a:gd name="f40" fmla="*/ f37 f26 1"/>
                <a:gd name="f41" fmla="*/ f36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8" t="f41" r="f39" b="f40"/>
              <a:pathLst>
                <a:path w="12005" h="3309">
                  <a:moveTo>
                    <a:pt x="f5" y="f2"/>
                  </a:moveTo>
                  <a:cubicBezTo>
                    <a:pt x="f6" y="f2"/>
                    <a:pt x="f7" y="f6"/>
                    <a:pt x="f7" y="f8"/>
                  </a:cubicBezTo>
                  <a:cubicBezTo>
                    <a:pt x="f7" y="f9"/>
                    <a:pt x="f6" y="f10"/>
                    <a:pt x="f5" y="f10"/>
                  </a:cubicBezTo>
                  <a:lnTo>
                    <a:pt x="f11" y="f10"/>
                  </a:lnTo>
                  <a:cubicBezTo>
                    <a:pt x="f12" y="f10"/>
                    <a:pt x="f13" y="f14"/>
                    <a:pt x="f15" y="f16"/>
                  </a:cubicBezTo>
                  <a:cubicBezTo>
                    <a:pt x="f17" y="f18"/>
                    <a:pt x="f11" y="f19"/>
                    <a:pt x="f11" y="f8"/>
                  </a:cubicBezTo>
                  <a:cubicBezTo>
                    <a:pt x="f11" y="f20"/>
                    <a:pt x="f17" y="f21"/>
                    <a:pt x="f15" y="f22"/>
                  </a:cubicBezTo>
                  <a:cubicBezTo>
                    <a:pt x="f23" y="f24"/>
                    <a:pt x="f15" y="f2"/>
                    <a:pt x="f11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7" name="Google Shape;6020;p67">
              <a:extLst>
                <a:ext uri="{FF2B5EF4-FFF2-40B4-BE49-F238E27FC236}">
                  <a16:creationId xmlns:a16="http://schemas.microsoft.com/office/drawing/2014/main" id="{8E363501-BCA6-E09E-B86B-881F7CA0DE63}"/>
                </a:ext>
              </a:extLst>
            </p:cNvPr>
            <p:cNvSpPr/>
            <p:nvPr/>
          </p:nvSpPr>
          <p:spPr>
            <a:xfrm>
              <a:off x="7937997" y="4291919"/>
              <a:ext cx="24441" cy="949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52"/>
                <a:gd name="f4" fmla="val 3309"/>
                <a:gd name="f5" fmla="val 1"/>
                <a:gd name="f6" fmla="*/ f0 1 852"/>
                <a:gd name="f7" fmla="*/ f1 1 3309"/>
                <a:gd name="f8" fmla="val f2"/>
                <a:gd name="f9" fmla="val f3"/>
                <a:gd name="f10" fmla="val f4"/>
                <a:gd name="f11" fmla="+- f10 0 f8"/>
                <a:gd name="f12" fmla="+- f9 0 f8"/>
                <a:gd name="f13" fmla="*/ f12 1 852"/>
                <a:gd name="f14" fmla="*/ f11 1 3309"/>
                <a:gd name="f15" fmla="*/ f8 1 f13"/>
                <a:gd name="f16" fmla="*/ f9 1 f13"/>
                <a:gd name="f17" fmla="*/ f8 1 f14"/>
                <a:gd name="f18" fmla="*/ f10 1 f14"/>
                <a:gd name="f19" fmla="*/ f15 f6 1"/>
                <a:gd name="f20" fmla="*/ f16 f6 1"/>
                <a:gd name="f21" fmla="*/ f18 f7 1"/>
                <a:gd name="f22" fmla="*/ f17 f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9" t="f22" r="f20" b="f21"/>
              <a:pathLst>
                <a:path w="852" h="3309">
                  <a:moveTo>
                    <a:pt x="f5" y="f5"/>
                  </a:moveTo>
                  <a:lnTo>
                    <a:pt x="f5" y="f4"/>
                  </a:lnTo>
                  <a:lnTo>
                    <a:pt x="f3" y="f4"/>
                  </a:lnTo>
                  <a:lnTo>
                    <a:pt x="f3" y="f5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8" name="Google Shape;6021;p67">
              <a:extLst>
                <a:ext uri="{FF2B5EF4-FFF2-40B4-BE49-F238E27FC236}">
                  <a16:creationId xmlns:a16="http://schemas.microsoft.com/office/drawing/2014/main" id="{3AE3BCA0-5D12-24A5-0693-37967A95337E}"/>
                </a:ext>
              </a:extLst>
            </p:cNvPr>
            <p:cNvSpPr/>
            <p:nvPr/>
          </p:nvSpPr>
          <p:spPr>
            <a:xfrm>
              <a:off x="7985912" y="4292833"/>
              <a:ext cx="45217" cy="949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576"/>
                <a:gd name="f4" fmla="val 3309"/>
                <a:gd name="f5" fmla="val 1"/>
                <a:gd name="f6" fmla="val 3308"/>
                <a:gd name="f7" fmla="val 1198"/>
                <a:gd name="f8" fmla="val 1387"/>
                <a:gd name="f9" fmla="val 3277"/>
                <a:gd name="f10" fmla="val 3088"/>
                <a:gd name="f11" fmla="val 2899"/>
                <a:gd name="f12" fmla="val 410"/>
                <a:gd name="f13" fmla="val 158"/>
                <a:gd name="f14" fmla="*/ f0 1 1576"/>
                <a:gd name="f15" fmla="*/ f1 1 3309"/>
                <a:gd name="f16" fmla="val f2"/>
                <a:gd name="f17" fmla="val f3"/>
                <a:gd name="f18" fmla="val f4"/>
                <a:gd name="f19" fmla="+- f18 0 f16"/>
                <a:gd name="f20" fmla="+- f17 0 f16"/>
                <a:gd name="f21" fmla="*/ f20 1 1576"/>
                <a:gd name="f22" fmla="*/ f19 1 3309"/>
                <a:gd name="f23" fmla="*/ f16 1 f21"/>
                <a:gd name="f24" fmla="*/ f17 1 f21"/>
                <a:gd name="f25" fmla="*/ f16 1 f22"/>
                <a:gd name="f26" fmla="*/ f18 1 f22"/>
                <a:gd name="f27" fmla="*/ f23 f14 1"/>
                <a:gd name="f28" fmla="*/ f24 f14 1"/>
                <a:gd name="f29" fmla="*/ f26 f15 1"/>
                <a:gd name="f30" fmla="*/ f25 f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7" t="f30" r="f28" b="f29"/>
              <a:pathLst>
                <a:path w="1576" h="3309">
                  <a:moveTo>
                    <a:pt x="f5" y="f2"/>
                  </a:moveTo>
                  <a:lnTo>
                    <a:pt x="f5" y="f6"/>
                  </a:lnTo>
                  <a:lnTo>
                    <a:pt x="f7" y="f6"/>
                  </a:lnTo>
                  <a:cubicBezTo>
                    <a:pt x="f8" y="f9"/>
                    <a:pt x="f3" y="f10"/>
                    <a:pt x="f3" y="f11"/>
                  </a:cubicBezTo>
                  <a:lnTo>
                    <a:pt x="f3" y="f12"/>
                  </a:lnTo>
                  <a:cubicBezTo>
                    <a:pt x="f3" y="f13"/>
                    <a:pt x="f8" y="f2"/>
                    <a:pt x="f7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9" name="Google Shape;6022;p67">
              <a:extLst>
                <a:ext uri="{FF2B5EF4-FFF2-40B4-BE49-F238E27FC236}">
                  <a16:creationId xmlns:a16="http://schemas.microsoft.com/office/drawing/2014/main" id="{B5A52F9D-0366-6969-9E0F-2574F714E3A4}"/>
                </a:ext>
              </a:extLst>
            </p:cNvPr>
            <p:cNvSpPr/>
            <p:nvPr/>
          </p:nvSpPr>
          <p:spPr>
            <a:xfrm>
              <a:off x="7691265" y="4291919"/>
              <a:ext cx="223269" cy="949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782"/>
                <a:gd name="f4" fmla="val 3309"/>
                <a:gd name="f5" fmla="val 441"/>
                <a:gd name="f6" fmla="val 1"/>
                <a:gd name="f7" fmla="val 189"/>
                <a:gd name="f8" fmla="val 221"/>
                <a:gd name="f9" fmla="val 442"/>
                <a:gd name="f10" fmla="val 2931"/>
                <a:gd name="f11" fmla="val 3151"/>
                <a:gd name="f12" fmla="*/ f0 1 7782"/>
                <a:gd name="f13" fmla="*/ f1 1 3309"/>
                <a:gd name="f14" fmla="val f2"/>
                <a:gd name="f15" fmla="val f3"/>
                <a:gd name="f16" fmla="val f4"/>
                <a:gd name="f17" fmla="+- f16 0 f14"/>
                <a:gd name="f18" fmla="+- f15 0 f14"/>
                <a:gd name="f19" fmla="*/ f18 1 7782"/>
                <a:gd name="f20" fmla="*/ f17 1 3309"/>
                <a:gd name="f21" fmla="*/ f14 1 f19"/>
                <a:gd name="f22" fmla="*/ f15 1 f19"/>
                <a:gd name="f23" fmla="*/ f14 1 f20"/>
                <a:gd name="f24" fmla="*/ f16 1 f20"/>
                <a:gd name="f25" fmla="*/ f21 f12 1"/>
                <a:gd name="f26" fmla="*/ f22 f12 1"/>
                <a:gd name="f27" fmla="*/ f24 f13 1"/>
                <a:gd name="f28" fmla="*/ f2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5" t="f28" r="f26" b="f27"/>
              <a:pathLst>
                <a:path w="7782" h="3309">
                  <a:moveTo>
                    <a:pt x="f5" y="f6"/>
                  </a:moveTo>
                  <a:cubicBezTo>
                    <a:pt x="f7" y="f6"/>
                    <a:pt x="f2" y="f8"/>
                    <a:pt x="f2" y="f9"/>
                  </a:cubicBezTo>
                  <a:lnTo>
                    <a:pt x="f2" y="f10"/>
                  </a:lnTo>
                  <a:cubicBezTo>
                    <a:pt x="f2" y="f11"/>
                    <a:pt x="f7" y="f4"/>
                    <a:pt x="f5" y="f4"/>
                  </a:cubicBezTo>
                  <a:lnTo>
                    <a:pt x="f3" y="f4"/>
                  </a:lnTo>
                  <a:lnTo>
                    <a:pt x="f3" y="f6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0" name="Google Shape;6023;p67">
              <a:extLst>
                <a:ext uri="{FF2B5EF4-FFF2-40B4-BE49-F238E27FC236}">
                  <a16:creationId xmlns:a16="http://schemas.microsoft.com/office/drawing/2014/main" id="{F95AE2B5-BE05-AB76-2401-9B193B4ECA8D}"/>
                </a:ext>
              </a:extLst>
            </p:cNvPr>
            <p:cNvSpPr/>
            <p:nvPr/>
          </p:nvSpPr>
          <p:spPr>
            <a:xfrm>
              <a:off x="7739143" y="4410324"/>
              <a:ext cx="24441" cy="949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52"/>
                <a:gd name="f4" fmla="val 3309"/>
                <a:gd name="f5" fmla="val 1"/>
                <a:gd name="f6" fmla="val 851"/>
                <a:gd name="f7" fmla="*/ f0 1 852"/>
                <a:gd name="f8" fmla="*/ f1 1 3309"/>
                <a:gd name="f9" fmla="val f2"/>
                <a:gd name="f10" fmla="val f3"/>
                <a:gd name="f11" fmla="val f4"/>
                <a:gd name="f12" fmla="+- f11 0 f9"/>
                <a:gd name="f13" fmla="+- f10 0 f9"/>
                <a:gd name="f14" fmla="*/ f13 1 852"/>
                <a:gd name="f15" fmla="*/ f12 1 3309"/>
                <a:gd name="f16" fmla="*/ f9 1 f14"/>
                <a:gd name="f17" fmla="*/ f10 1 f14"/>
                <a:gd name="f18" fmla="*/ f9 1 f15"/>
                <a:gd name="f19" fmla="*/ f11 1 f15"/>
                <a:gd name="f20" fmla="*/ f16 f7 1"/>
                <a:gd name="f21" fmla="*/ f17 f7 1"/>
                <a:gd name="f22" fmla="*/ f19 f8 1"/>
                <a:gd name="f23" fmla="*/ f18 f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0" t="f23" r="f21" b="f22"/>
              <a:pathLst>
                <a:path w="852" h="3309">
                  <a:moveTo>
                    <a:pt x="f5" y="f5"/>
                  </a:moveTo>
                  <a:lnTo>
                    <a:pt x="f5" y="f4"/>
                  </a:lnTo>
                  <a:lnTo>
                    <a:pt x="f6" y="f4"/>
                  </a:lnTo>
                  <a:lnTo>
                    <a:pt x="f6" y="f5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1" name="Google Shape;6024;p67">
              <a:extLst>
                <a:ext uri="{FF2B5EF4-FFF2-40B4-BE49-F238E27FC236}">
                  <a16:creationId xmlns:a16="http://schemas.microsoft.com/office/drawing/2014/main" id="{CD9E3C8C-A31D-EA29-8A04-481D010F66B0}"/>
                </a:ext>
              </a:extLst>
            </p:cNvPr>
            <p:cNvSpPr/>
            <p:nvPr/>
          </p:nvSpPr>
          <p:spPr>
            <a:xfrm>
              <a:off x="7787057" y="4412135"/>
              <a:ext cx="218770" cy="9404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625"/>
                <a:gd name="f4" fmla="val 3278"/>
                <a:gd name="f5" fmla="val 1"/>
                <a:gd name="f6" fmla="val 3277"/>
                <a:gd name="f7" fmla="val 7247"/>
                <a:gd name="f8" fmla="val 7467"/>
                <a:gd name="f9" fmla="val 3057"/>
                <a:gd name="f10" fmla="val 2868"/>
                <a:gd name="f11" fmla="val 379"/>
                <a:gd name="f12" fmla="val 158"/>
                <a:gd name="f13" fmla="val 7436"/>
                <a:gd name="f14" fmla="*/ f0 1 7625"/>
                <a:gd name="f15" fmla="*/ f1 1 3278"/>
                <a:gd name="f16" fmla="val f2"/>
                <a:gd name="f17" fmla="val f3"/>
                <a:gd name="f18" fmla="val f4"/>
                <a:gd name="f19" fmla="+- f18 0 f16"/>
                <a:gd name="f20" fmla="+- f17 0 f16"/>
                <a:gd name="f21" fmla="*/ f20 1 7625"/>
                <a:gd name="f22" fmla="*/ f19 1 3278"/>
                <a:gd name="f23" fmla="*/ f16 1 f21"/>
                <a:gd name="f24" fmla="*/ f17 1 f21"/>
                <a:gd name="f25" fmla="*/ f16 1 f22"/>
                <a:gd name="f26" fmla="*/ f18 1 f22"/>
                <a:gd name="f27" fmla="*/ f23 f14 1"/>
                <a:gd name="f28" fmla="*/ f24 f14 1"/>
                <a:gd name="f29" fmla="*/ f26 f15 1"/>
                <a:gd name="f30" fmla="*/ f25 f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7" t="f30" r="f28" b="f29"/>
              <a:pathLst>
                <a:path w="7625" h="3278">
                  <a:moveTo>
                    <a:pt x="f5" y="f5"/>
                  </a:moveTo>
                  <a:lnTo>
                    <a:pt x="f5" y="f6"/>
                  </a:lnTo>
                  <a:lnTo>
                    <a:pt x="f7" y="f6"/>
                  </a:lnTo>
                  <a:cubicBezTo>
                    <a:pt x="f8" y="f6"/>
                    <a:pt x="f3" y="f9"/>
                    <a:pt x="f3" y="f10"/>
                  </a:cubicBezTo>
                  <a:lnTo>
                    <a:pt x="f3" y="f11"/>
                  </a:lnTo>
                  <a:cubicBezTo>
                    <a:pt x="f3" y="f12"/>
                    <a:pt x="f13" y="f5"/>
                    <a:pt x="f7" y="f5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2" name="Google Shape;6025;p67">
              <a:extLst>
                <a:ext uri="{FF2B5EF4-FFF2-40B4-BE49-F238E27FC236}">
                  <a16:creationId xmlns:a16="http://schemas.microsoft.com/office/drawing/2014/main" id="{4FCBAE33-90F3-3162-535A-3C9B392E6AE0}"/>
                </a:ext>
              </a:extLst>
            </p:cNvPr>
            <p:cNvSpPr/>
            <p:nvPr/>
          </p:nvSpPr>
          <p:spPr>
            <a:xfrm>
              <a:off x="7665927" y="4411248"/>
              <a:ext cx="49752" cy="949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734"/>
                <a:gd name="f4" fmla="val 3309"/>
                <a:gd name="f5" fmla="val 442"/>
                <a:gd name="f6" fmla="val 190"/>
                <a:gd name="f7" fmla="val 1"/>
                <a:gd name="f8" fmla="val 189"/>
                <a:gd name="f9" fmla="val 378"/>
                <a:gd name="f10" fmla="val 2867"/>
                <a:gd name="f11" fmla="val 3088"/>
                <a:gd name="f12" fmla="val 3308"/>
                <a:gd name="f13" fmla="*/ f0 1 1734"/>
                <a:gd name="f14" fmla="*/ f1 1 3309"/>
                <a:gd name="f15" fmla="val f2"/>
                <a:gd name="f16" fmla="val f3"/>
                <a:gd name="f17" fmla="val f4"/>
                <a:gd name="f18" fmla="+- f17 0 f15"/>
                <a:gd name="f19" fmla="+- f16 0 f15"/>
                <a:gd name="f20" fmla="*/ f19 1 1734"/>
                <a:gd name="f21" fmla="*/ f18 1 3309"/>
                <a:gd name="f22" fmla="*/ f15 1 f20"/>
                <a:gd name="f23" fmla="*/ f16 1 f20"/>
                <a:gd name="f24" fmla="*/ f15 1 f21"/>
                <a:gd name="f25" fmla="*/ f17 1 f21"/>
                <a:gd name="f26" fmla="*/ f22 f13 1"/>
                <a:gd name="f27" fmla="*/ f23 f13 1"/>
                <a:gd name="f28" fmla="*/ f25 f14 1"/>
                <a:gd name="f29" fmla="*/ f2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6" t="f29" r="f27" b="f28"/>
              <a:pathLst>
                <a:path w="1734" h="3309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lnTo>
                    <a:pt x="f7" y="f10"/>
                  </a:lnTo>
                  <a:cubicBezTo>
                    <a:pt x="f7" y="f11"/>
                    <a:pt x="f6" y="f12"/>
                    <a:pt x="f5" y="f12"/>
                  </a:cubicBezTo>
                  <a:lnTo>
                    <a:pt x="f3" y="f12"/>
                  </a:lnTo>
                  <a:lnTo>
                    <a:pt x="f3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53" name="Google Shape;6043;p67">
            <a:extLst>
              <a:ext uri="{FF2B5EF4-FFF2-40B4-BE49-F238E27FC236}">
                <a16:creationId xmlns:a16="http://schemas.microsoft.com/office/drawing/2014/main" id="{5EC4A9D1-C25B-E8E6-2538-D57434AFF2F0}"/>
              </a:ext>
            </a:extLst>
          </p:cNvPr>
          <p:cNvSpPr/>
          <p:nvPr/>
        </p:nvSpPr>
        <p:spPr>
          <a:xfrm>
            <a:off x="4558101" y="4157703"/>
            <a:ext cx="309167" cy="365202"/>
          </a:xfrm>
          <a:custGeom>
            <a:avLst/>
            <a:gdLst>
              <a:gd name="f0" fmla="val w"/>
              <a:gd name="f1" fmla="val h"/>
              <a:gd name="f2" fmla="val 0"/>
              <a:gd name="f3" fmla="val 10776"/>
              <a:gd name="f4" fmla="val 12729"/>
              <a:gd name="f5" fmla="val 1670"/>
              <a:gd name="f6" fmla="val 851"/>
              <a:gd name="f7" fmla="val 9326"/>
              <a:gd name="f8" fmla="val 1355"/>
              <a:gd name="f9" fmla="val 1072"/>
              <a:gd name="f10" fmla="val 9421"/>
              <a:gd name="f11" fmla="val 9578"/>
              <a:gd name="f12" fmla="val 2049"/>
              <a:gd name="f13" fmla="val 1481"/>
              <a:gd name="f14" fmla="val 1198"/>
              <a:gd name="f15" fmla="val 9925"/>
              <a:gd name="f16" fmla="val 10177"/>
              <a:gd name="f17" fmla="val 10208"/>
              <a:gd name="f18" fmla="val 11846"/>
              <a:gd name="f19" fmla="val 1229"/>
              <a:gd name="f20" fmla="val 11468"/>
              <a:gd name="f21" fmla="val 11027"/>
              <a:gd name="f22" fmla="val 10586"/>
              <a:gd name="f23" fmla="val 2111"/>
              <a:gd name="f24" fmla="val 1"/>
              <a:gd name="f25" fmla="val 914"/>
              <a:gd name="f26" fmla="val 946"/>
              <a:gd name="f27" fmla="val 2080"/>
              <a:gd name="f28" fmla="val 11059"/>
              <a:gd name="f29" fmla="val 11973"/>
              <a:gd name="f30" fmla="val 757"/>
              <a:gd name="f31" fmla="val 10334"/>
              <a:gd name="f32" fmla="val 10775"/>
              <a:gd name="f33" fmla="val 12508"/>
              <a:gd name="f34" fmla="val 12319"/>
              <a:gd name="f35" fmla="val 473"/>
              <a:gd name="f36" fmla="val 221"/>
              <a:gd name="f37" fmla="val 64"/>
              <a:gd name="f38" fmla="val 9105"/>
              <a:gd name="f39" fmla="val 3781"/>
              <a:gd name="f40" fmla="val 4011"/>
              <a:gd name="f41" fmla="val 8912"/>
              <a:gd name="f42" fmla="val 4171"/>
              <a:gd name="f43" fmla="val 8708"/>
              <a:gd name="f44" fmla="val 8604"/>
              <a:gd name="f45" fmla="val 8498"/>
              <a:gd name="f46" fmla="val 4129"/>
              <a:gd name="f47" fmla="val 8412"/>
              <a:gd name="f48" fmla="val 4033"/>
              <a:gd name="f49" fmla="val 7845"/>
              <a:gd name="f50" fmla="val 3498"/>
              <a:gd name="f51" fmla="val 7310"/>
              <a:gd name="f52" fmla="val 7214"/>
              <a:gd name="f53" fmla="val 7100"/>
              <a:gd name="f54" fmla="val 6991"/>
              <a:gd name="f55" fmla="val 6778"/>
              <a:gd name="f56" fmla="val 6585"/>
              <a:gd name="f57" fmla="*/ f0 1 10776"/>
              <a:gd name="f58" fmla="*/ f1 1 12729"/>
              <a:gd name="f59" fmla="val f2"/>
              <a:gd name="f60" fmla="val f3"/>
              <a:gd name="f61" fmla="val f4"/>
              <a:gd name="f62" fmla="+- f61 0 f59"/>
              <a:gd name="f63" fmla="+- f60 0 f59"/>
              <a:gd name="f64" fmla="*/ f63 1 10776"/>
              <a:gd name="f65" fmla="*/ f62 1 12729"/>
              <a:gd name="f66" fmla="*/ f59 1 f64"/>
              <a:gd name="f67" fmla="*/ f60 1 f64"/>
              <a:gd name="f68" fmla="*/ f59 1 f65"/>
              <a:gd name="f69" fmla="*/ f61 1 f65"/>
              <a:gd name="f70" fmla="*/ f66 f57 1"/>
              <a:gd name="f71" fmla="*/ f67 f57 1"/>
              <a:gd name="f72" fmla="*/ f69 f58 1"/>
              <a:gd name="f73" fmla="*/ f68 f5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70" t="f73" r="f71" b="f72"/>
            <a:pathLst>
              <a:path w="10776" h="12729">
                <a:moveTo>
                  <a:pt x="f5" y="f6"/>
                </a:moveTo>
                <a:lnTo>
                  <a:pt x="f5" y="f7"/>
                </a:lnTo>
                <a:cubicBezTo>
                  <a:pt x="f8" y="f7"/>
                  <a:pt x="f9" y="f10"/>
                  <a:pt x="f6" y="f11"/>
                </a:cubicBezTo>
                <a:lnTo>
                  <a:pt x="f6" y="f12"/>
                </a:lnTo>
                <a:cubicBezTo>
                  <a:pt x="f6" y="f13"/>
                  <a:pt x="f14" y="f9"/>
                  <a:pt x="f5" y="f6"/>
                </a:cubicBezTo>
                <a:close/>
                <a:moveTo>
                  <a:pt x="f15" y="f16"/>
                </a:moveTo>
                <a:lnTo>
                  <a:pt x="f15" y="f17"/>
                </a:lnTo>
                <a:lnTo>
                  <a:pt x="f15" y="f18"/>
                </a:lnTo>
                <a:lnTo>
                  <a:pt x="f5" y="f18"/>
                </a:lnTo>
                <a:cubicBezTo>
                  <a:pt x="f19" y="f18"/>
                  <a:pt x="f6" y="f20"/>
                  <a:pt x="f6" y="f21"/>
                </a:cubicBezTo>
                <a:cubicBezTo>
                  <a:pt x="f6" y="f22"/>
                  <a:pt x="f19" y="f16"/>
                  <a:pt x="f5" y="f16"/>
                </a:cubicBezTo>
                <a:close/>
                <a:moveTo>
                  <a:pt x="f23" y="f24"/>
                </a:moveTo>
                <a:cubicBezTo>
                  <a:pt x="f25" y="f24"/>
                  <a:pt x="f24" y="f26"/>
                  <a:pt x="f24" y="f27"/>
                </a:cubicBezTo>
                <a:lnTo>
                  <a:pt x="f24" y="f28"/>
                </a:lnTo>
                <a:cubicBezTo>
                  <a:pt x="f24" y="f29"/>
                  <a:pt x="f30" y="f4"/>
                  <a:pt x="f5" y="f4"/>
                </a:cubicBezTo>
                <a:lnTo>
                  <a:pt x="f31" y="f4"/>
                </a:lnTo>
                <a:cubicBezTo>
                  <a:pt x="f22" y="f4"/>
                  <a:pt x="f32" y="f33"/>
                  <a:pt x="f32" y="f34"/>
                </a:cubicBezTo>
                <a:lnTo>
                  <a:pt x="f32" y="f35"/>
                </a:lnTo>
                <a:cubicBezTo>
                  <a:pt x="f32" y="f36"/>
                  <a:pt x="f22" y="f37"/>
                  <a:pt x="f31" y="f37"/>
                </a:cubicBezTo>
                <a:lnTo>
                  <a:pt x="f38" y="f37"/>
                </a:lnTo>
                <a:lnTo>
                  <a:pt x="f38" y="f39"/>
                </a:lnTo>
                <a:cubicBezTo>
                  <a:pt x="f38" y="f40"/>
                  <a:pt x="f41" y="f42"/>
                  <a:pt x="f43" y="f42"/>
                </a:cubicBezTo>
                <a:cubicBezTo>
                  <a:pt x="f44" y="f42"/>
                  <a:pt x="f45" y="f46"/>
                  <a:pt x="f47" y="f48"/>
                </a:cubicBezTo>
                <a:lnTo>
                  <a:pt x="f49" y="f50"/>
                </a:lnTo>
                <a:lnTo>
                  <a:pt x="f51" y="f48"/>
                </a:lnTo>
                <a:cubicBezTo>
                  <a:pt x="f52" y="f46"/>
                  <a:pt x="f53" y="f42"/>
                  <a:pt x="f54" y="f42"/>
                </a:cubicBezTo>
                <a:cubicBezTo>
                  <a:pt x="f55" y="f42"/>
                  <a:pt x="f56" y="f40"/>
                  <a:pt x="f56" y="f39"/>
                </a:cubicBezTo>
                <a:lnTo>
                  <a:pt x="f56" y="f37"/>
                </a:lnTo>
                <a:lnTo>
                  <a:pt x="f23" y="f37"/>
                </a:lnTo>
                <a:lnTo>
                  <a:pt x="f23" y="f24"/>
                </a:ln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70" tIns="68570" rIns="68570" bIns="68570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54" name="Google Shape;6052;p67">
            <a:extLst>
              <a:ext uri="{FF2B5EF4-FFF2-40B4-BE49-F238E27FC236}">
                <a16:creationId xmlns:a16="http://schemas.microsoft.com/office/drawing/2014/main" id="{A2A7578E-9A23-9304-FC14-B7B7681B6D17}"/>
              </a:ext>
            </a:extLst>
          </p:cNvPr>
          <p:cNvGrpSpPr/>
          <p:nvPr/>
        </p:nvGrpSpPr>
        <p:grpSpPr>
          <a:xfrm>
            <a:off x="8328949" y="4140814"/>
            <a:ext cx="357082" cy="363401"/>
            <a:chOff x="8328949" y="4140814"/>
            <a:chExt cx="357082" cy="363401"/>
          </a:xfrm>
        </p:grpSpPr>
        <p:sp>
          <p:nvSpPr>
            <p:cNvPr id="55" name="Google Shape;6053;p67">
              <a:extLst>
                <a:ext uri="{FF2B5EF4-FFF2-40B4-BE49-F238E27FC236}">
                  <a16:creationId xmlns:a16="http://schemas.microsoft.com/office/drawing/2014/main" id="{C2487B2E-3DDF-93CB-F65B-7661E8BBECD0}"/>
                </a:ext>
              </a:extLst>
            </p:cNvPr>
            <p:cNvSpPr/>
            <p:nvPr/>
          </p:nvSpPr>
          <p:spPr>
            <a:xfrm>
              <a:off x="8328949" y="4140814"/>
              <a:ext cx="357082" cy="15433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446"/>
                <a:gd name="f4" fmla="val 5379"/>
                <a:gd name="f5" fmla="val 3088"/>
                <a:gd name="f6" fmla="val 1639"/>
                <a:gd name="f7" fmla="val 316"/>
                <a:gd name="f8" fmla="val 1008"/>
                <a:gd name="f9" fmla="val 95"/>
                <a:gd name="f10" fmla="val 2489"/>
                <a:gd name="f11" fmla="val 1"/>
                <a:gd name="f12" fmla="val 3214"/>
                <a:gd name="f13" fmla="val 190"/>
                <a:gd name="f14" fmla="val 3938"/>
                <a:gd name="f15" fmla="val 568"/>
                <a:gd name="f16" fmla="val 4506"/>
                <a:gd name="f17" fmla="val 962"/>
                <a:gd name="f18" fmla="val 5071"/>
                <a:gd name="f19" fmla="val 1607"/>
                <a:gd name="f20" fmla="val 5366"/>
                <a:gd name="f21" fmla="val 2240"/>
                <a:gd name="f22" fmla="val 2772"/>
                <a:gd name="f23" fmla="val 3296"/>
                <a:gd name="f24" fmla="val 5157"/>
                <a:gd name="f25" fmla="val 3655"/>
                <a:gd name="f26" fmla="val 4726"/>
                <a:gd name="f27" fmla="val 4569"/>
                <a:gd name="f28" fmla="val 3844"/>
                <a:gd name="f29" fmla="val 2836"/>
                <a:gd name="f30" fmla="val 2584"/>
                <a:gd name="f31" fmla="val 2427"/>
                <a:gd name="f32" fmla="val 2678"/>
                <a:gd name="f33" fmla="val 2899"/>
                <a:gd name="f34" fmla="val 3151"/>
                <a:gd name="f35" fmla="val 2616"/>
                <a:gd name="f36" fmla="val 3308"/>
                <a:gd name="f37" fmla="val 3340"/>
                <a:gd name="f38" fmla="val 3057"/>
                <a:gd name="f39" fmla="val 3529"/>
                <a:gd name="f40" fmla="val 3749"/>
                <a:gd name="f41" fmla="val 3970"/>
                <a:gd name="f42" fmla="val 3025"/>
                <a:gd name="f43" fmla="val 4127"/>
                <a:gd name="f44" fmla="val 2049"/>
                <a:gd name="f45" fmla="val 1450"/>
                <a:gd name="f46" fmla="val 3434"/>
                <a:gd name="f47" fmla="val 1608"/>
                <a:gd name="f48" fmla="val 1754"/>
                <a:gd name="f49" fmla="val 1999"/>
                <a:gd name="f50" fmla="val 2279"/>
                <a:gd name="f51" fmla="val 1632"/>
                <a:gd name="f52" fmla="val 2882"/>
                <a:gd name="f53" fmla="val 2930"/>
                <a:gd name="f54" fmla="val 2977"/>
                <a:gd name="f55" fmla="val 1634"/>
                <a:gd name="f56" fmla="val 3624"/>
                <a:gd name="f57" fmla="val 1733"/>
                <a:gd name="f58" fmla="val 4128"/>
                <a:gd name="f59" fmla="val 2048"/>
                <a:gd name="f60" fmla="val 4474"/>
                <a:gd name="f61" fmla="val 7908"/>
                <a:gd name="f62" fmla="val 8255"/>
                <a:gd name="f63" fmla="val 2017"/>
                <a:gd name="f64" fmla="val 8759"/>
                <a:gd name="f65" fmla="val 1702"/>
                <a:gd name="f66" fmla="val 9358"/>
                <a:gd name="f67" fmla="val 9406"/>
                <a:gd name="f68" fmla="val 9453"/>
                <a:gd name="f69" fmla="val 9501"/>
                <a:gd name="f70" fmla="val 10104"/>
                <a:gd name="f71" fmla="val 10629"/>
                <a:gd name="f72" fmla="val 10775"/>
                <a:gd name="f73" fmla="val 10964"/>
                <a:gd name="f74" fmla="val 10334"/>
                <a:gd name="f75" fmla="val 9547"/>
                <a:gd name="f76" fmla="val 9326"/>
                <a:gd name="f77" fmla="val 9137"/>
                <a:gd name="f78" fmla="val 3497"/>
                <a:gd name="f79" fmla="val 9799"/>
                <a:gd name="f80" fmla="val 9956"/>
                <a:gd name="f81" fmla="val 9767"/>
                <a:gd name="f82" fmla="val 2521"/>
                <a:gd name="f83" fmla="val 8539"/>
                <a:gd name="f84" fmla="val 7814"/>
                <a:gd name="f85" fmla="val 3686"/>
                <a:gd name="f86" fmla="val 8728"/>
                <a:gd name="f87" fmla="val 9099"/>
                <a:gd name="f88" fmla="val 5169"/>
                <a:gd name="f89" fmla="val 9626"/>
                <a:gd name="f90" fmla="val 10158"/>
                <a:gd name="f91" fmla="val 10800"/>
                <a:gd name="f92" fmla="val 11451"/>
                <a:gd name="f93" fmla="val 5074"/>
                <a:gd name="f94" fmla="val 11847"/>
                <a:gd name="f95" fmla="val 12225"/>
                <a:gd name="f96" fmla="val 12445"/>
                <a:gd name="f97" fmla="val 3277"/>
                <a:gd name="f98" fmla="val 12319"/>
                <a:gd name="f99" fmla="val 12130"/>
                <a:gd name="f100" fmla="*/ f0 1 12446"/>
                <a:gd name="f101" fmla="*/ f1 1 5379"/>
                <a:gd name="f102" fmla="val f2"/>
                <a:gd name="f103" fmla="val f3"/>
                <a:gd name="f104" fmla="val f4"/>
                <a:gd name="f105" fmla="+- f104 0 f102"/>
                <a:gd name="f106" fmla="+- f103 0 f102"/>
                <a:gd name="f107" fmla="*/ f106 1 12446"/>
                <a:gd name="f108" fmla="*/ f105 1 5379"/>
                <a:gd name="f109" fmla="*/ f102 1 f107"/>
                <a:gd name="f110" fmla="*/ f103 1 f107"/>
                <a:gd name="f111" fmla="*/ f102 1 f108"/>
                <a:gd name="f112" fmla="*/ f104 1 f108"/>
                <a:gd name="f113" fmla="*/ f109 f100 1"/>
                <a:gd name="f114" fmla="*/ f110 f100 1"/>
                <a:gd name="f115" fmla="*/ f112 f101 1"/>
                <a:gd name="f116" fmla="*/ f111 f10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3" t="f116" r="f114" b="f115"/>
              <a:pathLst>
                <a:path w="12446" h="5379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0"/>
                  </a:cubicBezTo>
                  <a:cubicBezTo>
                    <a:pt x="f22" y="f20"/>
                    <a:pt x="f23" y="f24"/>
                    <a:pt x="f25" y="f26"/>
                  </a:cubicBezTo>
                  <a:cubicBezTo>
                    <a:pt x="f27" y="f25"/>
                    <a:pt x="f28" y="f10"/>
                    <a:pt x="f29" y="f10"/>
                  </a:cubicBezTo>
                  <a:cubicBezTo>
                    <a:pt x="f30" y="f10"/>
                    <a:pt x="f31" y="f32"/>
                    <a:pt x="f31" y="f33"/>
                  </a:cubicBezTo>
                  <a:cubicBezTo>
                    <a:pt x="f31" y="f34"/>
                    <a:pt x="f35" y="f36"/>
                    <a:pt x="f29" y="f37"/>
                  </a:cubicBezTo>
                  <a:cubicBezTo>
                    <a:pt x="f38" y="f37"/>
                    <a:pt x="f12" y="f39"/>
                    <a:pt x="f12" y="f40"/>
                  </a:cubicBezTo>
                  <a:cubicBezTo>
                    <a:pt x="f12" y="f41"/>
                    <a:pt x="f42" y="f43"/>
                    <a:pt x="f29" y="f43"/>
                  </a:cubicBezTo>
                  <a:cubicBezTo>
                    <a:pt x="f44" y="f43"/>
                    <a:pt x="f45" y="f46"/>
                    <a:pt x="f47" y="f30"/>
                  </a:cubicBezTo>
                  <a:cubicBezTo>
                    <a:pt x="f48" y="f49"/>
                    <a:pt x="f50" y="f51"/>
                    <a:pt x="f52" y="f51"/>
                  </a:cubicBezTo>
                  <a:cubicBezTo>
                    <a:pt x="f53" y="f51"/>
                    <a:pt x="f54" y="f55"/>
                    <a:pt x="f42" y="f6"/>
                  </a:cubicBezTo>
                  <a:cubicBezTo>
                    <a:pt x="f56" y="f57"/>
                    <a:pt x="f58" y="f59"/>
                    <a:pt x="f60" y="f10"/>
                  </a:cubicBezTo>
                  <a:lnTo>
                    <a:pt x="f61" y="f10"/>
                  </a:lnTo>
                  <a:cubicBezTo>
                    <a:pt x="f62" y="f63"/>
                    <a:pt x="f64" y="f65"/>
                    <a:pt x="f66" y="f6"/>
                  </a:cubicBezTo>
                  <a:cubicBezTo>
                    <a:pt x="f67" y="f55"/>
                    <a:pt x="f68" y="f51"/>
                    <a:pt x="f69" y="f51"/>
                  </a:cubicBezTo>
                  <a:cubicBezTo>
                    <a:pt x="f70" y="f51"/>
                    <a:pt x="f71" y="f49"/>
                    <a:pt x="f72" y="f30"/>
                  </a:cubicBezTo>
                  <a:cubicBezTo>
                    <a:pt x="f73" y="f46"/>
                    <a:pt x="f74" y="f43"/>
                    <a:pt x="f75" y="f43"/>
                  </a:cubicBezTo>
                  <a:cubicBezTo>
                    <a:pt x="f76" y="f43"/>
                    <a:pt x="f77" y="f14"/>
                    <a:pt x="f77" y="f40"/>
                  </a:cubicBezTo>
                  <a:cubicBezTo>
                    <a:pt x="f77" y="f78"/>
                    <a:pt x="f76" y="f37"/>
                    <a:pt x="f75" y="f37"/>
                  </a:cubicBezTo>
                  <a:cubicBezTo>
                    <a:pt x="f79" y="f37"/>
                    <a:pt x="f80" y="f34"/>
                    <a:pt x="f80" y="f33"/>
                  </a:cubicBezTo>
                  <a:cubicBezTo>
                    <a:pt x="f80" y="f32"/>
                    <a:pt x="f81" y="f82"/>
                    <a:pt x="f75" y="f10"/>
                  </a:cubicBezTo>
                  <a:cubicBezTo>
                    <a:pt x="f83" y="f10"/>
                    <a:pt x="f84" y="f85"/>
                    <a:pt x="f86" y="f26"/>
                  </a:cubicBezTo>
                  <a:cubicBezTo>
                    <a:pt x="f87" y="f88"/>
                    <a:pt x="f89" y="f4"/>
                    <a:pt x="f90" y="f4"/>
                  </a:cubicBezTo>
                  <a:cubicBezTo>
                    <a:pt x="f91" y="f4"/>
                    <a:pt x="f92" y="f93"/>
                    <a:pt x="f94" y="f16"/>
                  </a:cubicBezTo>
                  <a:cubicBezTo>
                    <a:pt x="f95" y="f41"/>
                    <a:pt x="f96" y="f97"/>
                    <a:pt x="f98" y="f10"/>
                  </a:cubicBezTo>
                  <a:cubicBezTo>
                    <a:pt x="f99" y="f8"/>
                    <a:pt x="f72" y="f2"/>
                    <a:pt x="f76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6" name="Google Shape;6054;p67">
              <a:extLst>
                <a:ext uri="{FF2B5EF4-FFF2-40B4-BE49-F238E27FC236}">
                  <a16:creationId xmlns:a16="http://schemas.microsoft.com/office/drawing/2014/main" id="{6263D1B7-D568-8A6C-C36C-B4A1CB15B897}"/>
                </a:ext>
              </a:extLst>
            </p:cNvPr>
            <p:cNvSpPr/>
            <p:nvPr/>
          </p:nvSpPr>
          <p:spPr>
            <a:xfrm>
              <a:off x="8397657" y="4285445"/>
              <a:ext cx="212424" cy="21877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404"/>
                <a:gd name="f4" fmla="val 7625"/>
                <a:gd name="f5" fmla="val 2426"/>
                <a:gd name="f6" fmla="val 5639"/>
                <a:gd name="f7" fmla="val 5860"/>
                <a:gd name="f8" fmla="val 2237"/>
                <a:gd name="f9" fmla="val 6017"/>
                <a:gd name="f10" fmla="val 2048"/>
                <a:gd name="f11" fmla="val 1796"/>
                <a:gd name="f12" fmla="val 1638"/>
                <a:gd name="f13" fmla="val 5828"/>
                <a:gd name="f14" fmla="val 473"/>
                <a:gd name="f15" fmla="val 1229"/>
                <a:gd name="f16" fmla="val 851"/>
                <a:gd name="f17" fmla="val 630"/>
                <a:gd name="f18" fmla="val 1103"/>
                <a:gd name="f19" fmla="val 1134"/>
                <a:gd name="f20" fmla="val 7246"/>
                <a:gd name="f21" fmla="val 7467"/>
                <a:gd name="f22" fmla="val 189"/>
                <a:gd name="f23" fmla="val 7624"/>
                <a:gd name="f24" fmla="val 378"/>
                <a:gd name="f25" fmla="val 6994"/>
                <a:gd name="f26" fmla="val 7435"/>
                <a:gd name="f27" fmla="val 6774"/>
                <a:gd name="f28" fmla="val 1071"/>
                <a:gd name="f29" fmla="val 6175"/>
                <a:gd name="f30" fmla="val 788"/>
                <a:gd name="f31" fmla="val 5734"/>
                <a:gd name="f32" fmla="val 315"/>
                <a:gd name="f33" fmla="val 5545"/>
                <a:gd name="f34" fmla="val 5324"/>
                <a:gd name="f35" fmla="val 5072"/>
                <a:gd name="f36" fmla="val 4915"/>
                <a:gd name="f37" fmla="val 4096"/>
                <a:gd name="f38" fmla="val 3907"/>
                <a:gd name="f39" fmla="val 3686"/>
                <a:gd name="f40" fmla="val 3466"/>
                <a:gd name="f41" fmla="val 3277"/>
                <a:gd name="f42" fmla="*/ f0 1 7404"/>
                <a:gd name="f43" fmla="*/ f1 1 7625"/>
                <a:gd name="f44" fmla="val f2"/>
                <a:gd name="f45" fmla="val f3"/>
                <a:gd name="f46" fmla="val f4"/>
                <a:gd name="f47" fmla="+- f46 0 f44"/>
                <a:gd name="f48" fmla="+- f45 0 f44"/>
                <a:gd name="f49" fmla="*/ f48 1 7404"/>
                <a:gd name="f50" fmla="*/ f47 1 7625"/>
                <a:gd name="f51" fmla="*/ f44 1 f49"/>
                <a:gd name="f52" fmla="*/ f45 1 f49"/>
                <a:gd name="f53" fmla="*/ f44 1 f50"/>
                <a:gd name="f54" fmla="*/ f46 1 f50"/>
                <a:gd name="f55" fmla="*/ f51 f42 1"/>
                <a:gd name="f56" fmla="*/ f52 f42 1"/>
                <a:gd name="f57" fmla="*/ f54 f43 1"/>
                <a:gd name="f58" fmla="*/ f53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5" t="f58" r="f56" b="f57"/>
              <a:pathLst>
                <a:path w="7404" h="7625">
                  <a:moveTo>
                    <a:pt x="f5" y="f2"/>
                  </a:moveTo>
                  <a:lnTo>
                    <a:pt x="f5" y="f6"/>
                  </a:lnTo>
                  <a:cubicBezTo>
                    <a:pt x="f5" y="f7"/>
                    <a:pt x="f8" y="f9"/>
                    <a:pt x="f10" y="f9"/>
                  </a:cubicBezTo>
                  <a:cubicBezTo>
                    <a:pt x="f11" y="f9"/>
                    <a:pt x="f12" y="f13"/>
                    <a:pt x="f12" y="f6"/>
                  </a:cubicBezTo>
                  <a:lnTo>
                    <a:pt x="f12" y="f14"/>
                  </a:lnTo>
                  <a:cubicBezTo>
                    <a:pt x="f15" y="f16"/>
                    <a:pt x="f17" y="f18"/>
                    <a:pt x="f2" y="f19"/>
                  </a:cubicBezTo>
                  <a:lnTo>
                    <a:pt x="f2" y="f20"/>
                  </a:lnTo>
                  <a:cubicBezTo>
                    <a:pt x="f2" y="f21"/>
                    <a:pt x="f22" y="f23"/>
                    <a:pt x="f24" y="f23"/>
                  </a:cubicBezTo>
                  <a:lnTo>
                    <a:pt x="f25" y="f23"/>
                  </a:lnTo>
                  <a:cubicBezTo>
                    <a:pt x="f20" y="f23"/>
                    <a:pt x="f3" y="f26"/>
                    <a:pt x="f3" y="f20"/>
                  </a:cubicBezTo>
                  <a:lnTo>
                    <a:pt x="f3" y="f19"/>
                  </a:lnTo>
                  <a:cubicBezTo>
                    <a:pt x="f27" y="f28"/>
                    <a:pt x="f29" y="f30"/>
                    <a:pt x="f31" y="f32"/>
                  </a:cubicBezTo>
                  <a:lnTo>
                    <a:pt x="f31" y="f6"/>
                  </a:lnTo>
                  <a:cubicBezTo>
                    <a:pt x="f31" y="f7"/>
                    <a:pt x="f33" y="f9"/>
                    <a:pt x="f34" y="f9"/>
                  </a:cubicBezTo>
                  <a:cubicBezTo>
                    <a:pt x="f35" y="f9"/>
                    <a:pt x="f36" y="f13"/>
                    <a:pt x="f36" y="f6"/>
                  </a:cubicBezTo>
                  <a:lnTo>
                    <a:pt x="f36" y="f2"/>
                  </a:lnTo>
                  <a:lnTo>
                    <a:pt x="f37" y="f2"/>
                  </a:lnTo>
                  <a:lnTo>
                    <a:pt x="f37" y="f6"/>
                  </a:lnTo>
                  <a:cubicBezTo>
                    <a:pt x="f37" y="f7"/>
                    <a:pt x="f38" y="f9"/>
                    <a:pt x="f39" y="f9"/>
                  </a:cubicBezTo>
                  <a:cubicBezTo>
                    <a:pt x="f40" y="f9"/>
                    <a:pt x="f41" y="f13"/>
                    <a:pt x="f41" y="f6"/>
                  </a:cubicBezTo>
                  <a:lnTo>
                    <a:pt x="f41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7" name="Google Shape;6055;p67">
              <a:extLst>
                <a:ext uri="{FF2B5EF4-FFF2-40B4-BE49-F238E27FC236}">
                  <a16:creationId xmlns:a16="http://schemas.microsoft.com/office/drawing/2014/main" id="{427D85B6-5930-0676-D871-6C5BCF92194F}"/>
                </a:ext>
              </a:extLst>
            </p:cNvPr>
            <p:cNvSpPr/>
            <p:nvPr/>
          </p:nvSpPr>
          <p:spPr>
            <a:xfrm>
              <a:off x="8469072" y="4236616"/>
              <a:ext cx="76837" cy="2352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678"/>
                <a:gd name="f4" fmla="val 820"/>
                <a:gd name="f5" fmla="val 1"/>
                <a:gd name="f6" fmla="val 32"/>
                <a:gd name="f7" fmla="val 127"/>
                <a:gd name="f8" fmla="val 284"/>
                <a:gd name="f9" fmla="val 379"/>
                <a:gd name="f10" fmla="val 536"/>
                <a:gd name="f11" fmla="val 662"/>
                <a:gd name="f12" fmla="val 788"/>
                <a:gd name="f13" fmla="val 2666"/>
                <a:gd name="f14" fmla="val 2615"/>
                <a:gd name="f15" fmla="val 649"/>
                <a:gd name="f16" fmla="val 555"/>
                <a:gd name="f17" fmla="val 2670"/>
                <a:gd name="f18" fmla="val 799"/>
                <a:gd name="f19" fmla="val 2674"/>
                <a:gd name="f20" fmla="val 809"/>
                <a:gd name="f21" fmla="*/ f0 1 2678"/>
                <a:gd name="f22" fmla="*/ f1 1 820"/>
                <a:gd name="f23" fmla="val f2"/>
                <a:gd name="f24" fmla="val f3"/>
                <a:gd name="f25" fmla="val f4"/>
                <a:gd name="f26" fmla="+- f25 0 f23"/>
                <a:gd name="f27" fmla="+- f24 0 f23"/>
                <a:gd name="f28" fmla="*/ f27 1 2678"/>
                <a:gd name="f29" fmla="*/ f26 1 820"/>
                <a:gd name="f30" fmla="*/ f23 1 f28"/>
                <a:gd name="f31" fmla="*/ f24 1 f28"/>
                <a:gd name="f32" fmla="*/ f23 1 f29"/>
                <a:gd name="f33" fmla="*/ f25 1 f29"/>
                <a:gd name="f34" fmla="*/ f30 f21 1"/>
                <a:gd name="f35" fmla="*/ f31 f21 1"/>
                <a:gd name="f36" fmla="*/ f33 f22 1"/>
                <a:gd name="f37" fmla="*/ f32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4" t="f37" r="f35" b="f36"/>
              <a:pathLst>
                <a:path w="2678" h="820">
                  <a:moveTo>
                    <a:pt x="f2" y="f5"/>
                  </a:moveTo>
                  <a:cubicBezTo>
                    <a:pt x="f6" y="f7"/>
                    <a:pt x="f6" y="f8"/>
                    <a:pt x="f6" y="f9"/>
                  </a:cubicBezTo>
                  <a:cubicBezTo>
                    <a:pt x="f6" y="f10"/>
                    <a:pt x="f6" y="f11"/>
                    <a:pt x="f2" y="f12"/>
                  </a:cubicBezTo>
                  <a:lnTo>
                    <a:pt x="f13" y="f12"/>
                  </a:lnTo>
                  <a:cubicBezTo>
                    <a:pt x="f14" y="f15"/>
                    <a:pt x="f14" y="f16"/>
                    <a:pt x="f14" y="f9"/>
                  </a:cubicBezTo>
                  <a:cubicBezTo>
                    <a:pt x="f14" y="f8"/>
                    <a:pt x="f14" y="f7"/>
                    <a:pt x="f3" y="f5"/>
                  </a:cubicBezTo>
                  <a:close/>
                  <a:moveTo>
                    <a:pt x="f13" y="f12"/>
                  </a:moveTo>
                  <a:cubicBezTo>
                    <a:pt x="f17" y="f18"/>
                    <a:pt x="f19" y="f20"/>
                    <a:pt x="f3" y="f4"/>
                  </a:cubicBezTo>
                  <a:lnTo>
                    <a:pt x="f3" y="f1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58" name="Google Shape;6078;p67">
            <a:extLst>
              <a:ext uri="{FF2B5EF4-FFF2-40B4-BE49-F238E27FC236}">
                <a16:creationId xmlns:a16="http://schemas.microsoft.com/office/drawing/2014/main" id="{703CFBCE-92A2-05A0-4F1C-D53875F0925C}"/>
              </a:ext>
            </a:extLst>
          </p:cNvPr>
          <p:cNvGrpSpPr/>
          <p:nvPr/>
        </p:nvGrpSpPr>
        <p:grpSpPr>
          <a:xfrm>
            <a:off x="5126254" y="4158599"/>
            <a:ext cx="365202" cy="363400"/>
            <a:chOff x="5126254" y="4158599"/>
            <a:chExt cx="365202" cy="363400"/>
          </a:xfrm>
        </p:grpSpPr>
        <p:sp>
          <p:nvSpPr>
            <p:cNvPr id="59" name="Google Shape;6079;p67">
              <a:extLst>
                <a:ext uri="{FF2B5EF4-FFF2-40B4-BE49-F238E27FC236}">
                  <a16:creationId xmlns:a16="http://schemas.microsoft.com/office/drawing/2014/main" id="{5D6C52E5-EE66-7D8B-7FE7-F68C1CF94BFE}"/>
                </a:ext>
              </a:extLst>
            </p:cNvPr>
            <p:cNvSpPr/>
            <p:nvPr/>
          </p:nvSpPr>
          <p:spPr>
            <a:xfrm>
              <a:off x="5202195" y="4308652"/>
              <a:ext cx="214234" cy="21334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467"/>
                <a:gd name="f4" fmla="val 7436"/>
                <a:gd name="f5" fmla="val 3686"/>
                <a:gd name="f6" fmla="val 1465"/>
                <a:gd name="f7" fmla="val 3836"/>
                <a:gd name="f8" fmla="val 3985"/>
                <a:gd name="f9" fmla="val 1544"/>
                <a:gd name="f10" fmla="val 4064"/>
                <a:gd name="f11" fmla="val 1702"/>
                <a:gd name="f12" fmla="val 4537"/>
                <a:gd name="f13" fmla="val 2678"/>
                <a:gd name="f14" fmla="val 5608"/>
                <a:gd name="f15" fmla="val 2836"/>
                <a:gd name="f16" fmla="val 5955"/>
                <a:gd name="f17" fmla="val 2867"/>
                <a:gd name="f18" fmla="val 6081"/>
                <a:gd name="f19" fmla="val 3308"/>
                <a:gd name="f20" fmla="val 5829"/>
                <a:gd name="f21" fmla="val 3561"/>
                <a:gd name="f22" fmla="val 5041"/>
                <a:gd name="f23" fmla="val 4285"/>
                <a:gd name="f24" fmla="val 5261"/>
                <a:gd name="f25" fmla="val 5356"/>
                <a:gd name="f26" fmla="val 5286"/>
                <a:gd name="f27" fmla="val 5630"/>
                <a:gd name="f28" fmla="val 5075"/>
                <a:gd name="f29" fmla="val 5845"/>
                <a:gd name="f30" fmla="val 4845"/>
                <a:gd name="f31" fmla="val 4784"/>
                <a:gd name="f32" fmla="val 4722"/>
                <a:gd name="f33" fmla="val 5830"/>
                <a:gd name="f34" fmla="val 4663"/>
                <a:gd name="f35" fmla="val 5797"/>
                <a:gd name="f36" fmla="val 5262"/>
                <a:gd name="f37" fmla="val 2616"/>
                <a:gd name="f38" fmla="val 5828"/>
                <a:gd name="f39" fmla="val 2553"/>
                <a:gd name="f40" fmla="val 5842"/>
                <a:gd name="f41" fmla="val 2492"/>
                <a:gd name="f42" fmla="val 2244"/>
                <a:gd name="f43" fmla="val 2035"/>
                <a:gd name="f44" fmla="val 5609"/>
                <a:gd name="f45" fmla="val 2111"/>
                <a:gd name="f46" fmla="val 2300"/>
                <a:gd name="f47" fmla="val 1512"/>
                <a:gd name="f48" fmla="val 1323"/>
                <a:gd name="f49" fmla="val 1418"/>
                <a:gd name="f50" fmla="val 1796"/>
                <a:gd name="f51" fmla="val 3387"/>
                <a:gd name="f52" fmla="val 3537"/>
                <a:gd name="f53" fmla="val 3718"/>
                <a:gd name="f54" fmla="val 1670"/>
                <a:gd name="f55" fmla="val 32"/>
                <a:gd name="f56" fmla="val 3750"/>
                <a:gd name="f57" fmla="val 5766"/>
                <a:gd name="f58" fmla="val 5765"/>
                <a:gd name="f59" fmla="val 7404"/>
                <a:gd name="f60" fmla="*/ f0 1 7467"/>
                <a:gd name="f61" fmla="*/ f1 1 7436"/>
                <a:gd name="f62" fmla="val f2"/>
                <a:gd name="f63" fmla="val f3"/>
                <a:gd name="f64" fmla="val f4"/>
                <a:gd name="f65" fmla="+- f64 0 f62"/>
                <a:gd name="f66" fmla="+- f63 0 f62"/>
                <a:gd name="f67" fmla="*/ f66 1 7467"/>
                <a:gd name="f68" fmla="*/ f65 1 7436"/>
                <a:gd name="f69" fmla="*/ f62 1 f67"/>
                <a:gd name="f70" fmla="*/ f63 1 f67"/>
                <a:gd name="f71" fmla="*/ f62 1 f68"/>
                <a:gd name="f72" fmla="*/ f64 1 f68"/>
                <a:gd name="f73" fmla="*/ f69 f60 1"/>
                <a:gd name="f74" fmla="*/ f70 f60 1"/>
                <a:gd name="f75" fmla="*/ f72 f61 1"/>
                <a:gd name="f76" fmla="*/ f71 f6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3" t="f76" r="f74" b="f75"/>
              <a:pathLst>
                <a:path w="7467" h="743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lnTo>
                    <a:pt x="f14" y="f15"/>
                  </a:lnTo>
                  <a:cubicBezTo>
                    <a:pt x="f16" y="f17"/>
                    <a:pt x="f18" y="f19"/>
                    <a:pt x="f20" y="f21"/>
                  </a:cubicBezTo>
                  <a:lnTo>
                    <a:pt x="f22" y="f23"/>
                  </a:lnTo>
                  <a:lnTo>
                    <a:pt x="f24" y="f25"/>
                  </a:lnTo>
                  <a:cubicBezTo>
                    <a:pt x="f26" y="f27"/>
                    <a:pt x="f28" y="f29"/>
                    <a:pt x="f30" y="f29"/>
                  </a:cubicBezTo>
                  <a:cubicBezTo>
                    <a:pt x="f31" y="f29"/>
                    <a:pt x="f32" y="f33"/>
                    <a:pt x="f34" y="f35"/>
                  </a:cubicBezTo>
                  <a:lnTo>
                    <a:pt x="f5" y="f36"/>
                  </a:lnTo>
                  <a:lnTo>
                    <a:pt x="f13" y="f35"/>
                  </a:lnTo>
                  <a:cubicBezTo>
                    <a:pt x="f37" y="f38"/>
                    <a:pt x="f39" y="f40"/>
                    <a:pt x="f41" y="f40"/>
                  </a:cubicBezTo>
                  <a:cubicBezTo>
                    <a:pt x="f42" y="f40"/>
                    <a:pt x="f43" y="f44"/>
                    <a:pt x="f45" y="f25"/>
                  </a:cubicBezTo>
                  <a:lnTo>
                    <a:pt x="f46" y="f23"/>
                  </a:lnTo>
                  <a:lnTo>
                    <a:pt x="f47" y="f21"/>
                  </a:lnTo>
                  <a:cubicBezTo>
                    <a:pt x="f48" y="f19"/>
                    <a:pt x="f49" y="f17"/>
                    <a:pt x="f50" y="f15"/>
                  </a:cubicBezTo>
                  <a:lnTo>
                    <a:pt x="f15" y="f13"/>
                  </a:lnTo>
                  <a:lnTo>
                    <a:pt x="f19" y="f11"/>
                  </a:lnTo>
                  <a:cubicBezTo>
                    <a:pt x="f51" y="f9"/>
                    <a:pt x="f52" y="f6"/>
                    <a:pt x="f5" y="f6"/>
                  </a:cubicBezTo>
                  <a:close/>
                  <a:moveTo>
                    <a:pt x="f53" y="f2"/>
                  </a:moveTo>
                  <a:cubicBezTo>
                    <a:pt x="f54" y="f2"/>
                    <a:pt x="f55" y="f54"/>
                    <a:pt x="f55" y="f56"/>
                  </a:cubicBezTo>
                  <a:cubicBezTo>
                    <a:pt x="f2" y="f57"/>
                    <a:pt x="f54" y="f4"/>
                    <a:pt x="f53" y="f4"/>
                  </a:cubicBezTo>
                  <a:cubicBezTo>
                    <a:pt x="f58" y="f4"/>
                    <a:pt x="f59" y="f35"/>
                    <a:pt x="f3" y="f56"/>
                  </a:cubicBezTo>
                  <a:cubicBezTo>
                    <a:pt x="f3" y="f11"/>
                    <a:pt x="f35" y="f55"/>
                    <a:pt x="f53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0" name="Google Shape;6080;p67">
              <a:extLst>
                <a:ext uri="{FF2B5EF4-FFF2-40B4-BE49-F238E27FC236}">
                  <a16:creationId xmlns:a16="http://schemas.microsoft.com/office/drawing/2014/main" id="{205303A1-17A9-1E25-6E09-AA7D2677A737}"/>
                </a:ext>
              </a:extLst>
            </p:cNvPr>
            <p:cNvSpPr/>
            <p:nvPr/>
          </p:nvSpPr>
          <p:spPr>
            <a:xfrm>
              <a:off x="5317876" y="4160757"/>
              <a:ext cx="173580" cy="16962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050"/>
                <a:gd name="f4" fmla="val 5912"/>
                <a:gd name="f5" fmla="val 3829"/>
                <a:gd name="f6" fmla="val 3706"/>
                <a:gd name="f7" fmla="val 3580"/>
                <a:gd name="f8" fmla="val 47"/>
                <a:gd name="f9" fmla="val 3498"/>
                <a:gd name="f10" fmla="val 146"/>
                <a:gd name="f11" fmla="val 1"/>
                <a:gd name="f12" fmla="val 4336"/>
                <a:gd name="f13" fmla="val 1229"/>
                <a:gd name="f14" fmla="val 4399"/>
                <a:gd name="f15" fmla="val 2332"/>
                <a:gd name="f16" fmla="val 4998"/>
                <a:gd name="f17" fmla="val 3088"/>
                <a:gd name="f18" fmla="val 5861"/>
                <a:gd name="f19" fmla="val 2446"/>
                <a:gd name="f20" fmla="val 2289"/>
                <a:gd name="f21" fmla="val 2037"/>
                <a:gd name="f22" fmla="val 5924"/>
                <a:gd name="f23" fmla="val 1879"/>
                <a:gd name="f24" fmla="val 4128"/>
                <a:gd name="f25" fmla="val 115"/>
                <a:gd name="f26" fmla="val 4053"/>
                <a:gd name="f27" fmla="val 40"/>
                <a:gd name="f28" fmla="val 3942"/>
                <a:gd name="f29" fmla="*/ f0 1 6050"/>
                <a:gd name="f30" fmla="*/ f1 1 5912"/>
                <a:gd name="f31" fmla="val f2"/>
                <a:gd name="f32" fmla="val f3"/>
                <a:gd name="f33" fmla="val f4"/>
                <a:gd name="f34" fmla="+- f33 0 f31"/>
                <a:gd name="f35" fmla="+- f32 0 f31"/>
                <a:gd name="f36" fmla="*/ f35 1 6050"/>
                <a:gd name="f37" fmla="*/ f34 1 5912"/>
                <a:gd name="f38" fmla="*/ f31 1 f36"/>
                <a:gd name="f39" fmla="*/ f32 1 f36"/>
                <a:gd name="f40" fmla="*/ f31 1 f37"/>
                <a:gd name="f41" fmla="*/ f33 1 f37"/>
                <a:gd name="f42" fmla="*/ f38 f29 1"/>
                <a:gd name="f43" fmla="*/ f39 f29 1"/>
                <a:gd name="f44" fmla="*/ f41 f30 1"/>
                <a:gd name="f45" fmla="*/ f4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2" t="f45" r="f43" b="f44"/>
              <a:pathLst>
                <a:path w="6050" h="5912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lnTo>
                    <a:pt x="f11" y="f12"/>
                  </a:lnTo>
                  <a:cubicBezTo>
                    <a:pt x="f13" y="f14"/>
                    <a:pt x="f15" y="f16"/>
                    <a:pt x="f17" y="f4"/>
                  </a:cubicBezTo>
                  <a:lnTo>
                    <a:pt x="f18" y="f19"/>
                  </a:lnTo>
                  <a:cubicBezTo>
                    <a:pt x="f3" y="f20"/>
                    <a:pt x="f3" y="f21"/>
                    <a:pt x="f22" y="f23"/>
                  </a:cubicBezTo>
                  <a:lnTo>
                    <a:pt x="f24" y="f25"/>
                  </a:lnTo>
                  <a:cubicBezTo>
                    <a:pt x="f26" y="f27"/>
                    <a:pt x="f28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1" name="Google Shape;6081;p67">
              <a:extLst>
                <a:ext uri="{FF2B5EF4-FFF2-40B4-BE49-F238E27FC236}">
                  <a16:creationId xmlns:a16="http://schemas.microsoft.com/office/drawing/2014/main" id="{2284EC67-1402-54D7-21C3-BE9A78940856}"/>
                </a:ext>
              </a:extLst>
            </p:cNvPr>
            <p:cNvSpPr/>
            <p:nvPr/>
          </p:nvSpPr>
          <p:spPr>
            <a:xfrm>
              <a:off x="5223884" y="4158599"/>
              <a:ext cx="169959" cy="10308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924"/>
                <a:gd name="f4" fmla="val 3593"/>
                <a:gd name="f5" fmla="val 1"/>
                <a:gd name="f6" fmla="val 2962"/>
                <a:gd name="f7" fmla="val 3592"/>
                <a:gd name="f8" fmla="val 5923"/>
                <a:gd name="f9" fmla="*/ f0 1 5924"/>
                <a:gd name="f10" fmla="*/ f1 1 3593"/>
                <a:gd name="f11" fmla="val f2"/>
                <a:gd name="f12" fmla="val f3"/>
                <a:gd name="f13" fmla="val f4"/>
                <a:gd name="f14" fmla="+- f13 0 f11"/>
                <a:gd name="f15" fmla="+- f12 0 f11"/>
                <a:gd name="f16" fmla="*/ f15 1 5924"/>
                <a:gd name="f17" fmla="*/ f14 1 3593"/>
                <a:gd name="f18" fmla="*/ f11 1 f16"/>
                <a:gd name="f19" fmla="*/ f12 1 f16"/>
                <a:gd name="f20" fmla="*/ f11 1 f17"/>
                <a:gd name="f21" fmla="*/ f13 1 f17"/>
                <a:gd name="f22" fmla="*/ f18 f9 1"/>
                <a:gd name="f23" fmla="*/ f19 f9 1"/>
                <a:gd name="f24" fmla="*/ f21 f10 1"/>
                <a:gd name="f25" fmla="*/ f20 f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2" t="f25" r="f23" b="f24"/>
              <a:pathLst>
                <a:path w="5924" h="3593">
                  <a:moveTo>
                    <a:pt x="f2" y="f5"/>
                  </a:moveTo>
                  <a:lnTo>
                    <a:pt x="f6" y="f7"/>
                  </a:lnTo>
                  <a:lnTo>
                    <a:pt x="f8" y="f5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2" name="Google Shape;6082;p67">
              <a:extLst>
                <a:ext uri="{FF2B5EF4-FFF2-40B4-BE49-F238E27FC236}">
                  <a16:creationId xmlns:a16="http://schemas.microsoft.com/office/drawing/2014/main" id="{ADBC5848-C0C3-3B96-D47E-10DFE20424E5}"/>
                </a:ext>
              </a:extLst>
            </p:cNvPr>
            <p:cNvSpPr/>
            <p:nvPr/>
          </p:nvSpPr>
          <p:spPr>
            <a:xfrm>
              <a:off x="5126254" y="4160757"/>
              <a:ext cx="170855" cy="16873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955"/>
                <a:gd name="f4" fmla="val 5881"/>
                <a:gd name="f5" fmla="val 2194"/>
                <a:gd name="f6" fmla="val 2084"/>
                <a:gd name="f7" fmla="val 1965"/>
                <a:gd name="f8" fmla="val 40"/>
                <a:gd name="f9" fmla="val 1859"/>
                <a:gd name="f10" fmla="val 115"/>
                <a:gd name="f11" fmla="val 95"/>
                <a:gd name="f12" fmla="val 1879"/>
                <a:gd name="f13" fmla="val 1"/>
                <a:gd name="f14" fmla="val 2037"/>
                <a:gd name="f15" fmla="val 2289"/>
                <a:gd name="f16" fmla="val 2446"/>
                <a:gd name="f17" fmla="val 2899"/>
                <a:gd name="f18" fmla="val 5880"/>
                <a:gd name="f19" fmla="val 3655"/>
                <a:gd name="f20" fmla="val 4998"/>
                <a:gd name="f21" fmla="val 4758"/>
                <a:gd name="f22" fmla="val 4399"/>
                <a:gd name="f23" fmla="val 4305"/>
                <a:gd name="f24" fmla="val 2490"/>
                <a:gd name="f25" fmla="val 146"/>
                <a:gd name="f26" fmla="val 2424"/>
                <a:gd name="f27" fmla="val 47"/>
                <a:gd name="f28" fmla="val 2315"/>
                <a:gd name="f29" fmla="*/ f0 1 5955"/>
                <a:gd name="f30" fmla="*/ f1 1 5881"/>
                <a:gd name="f31" fmla="val f2"/>
                <a:gd name="f32" fmla="val f3"/>
                <a:gd name="f33" fmla="val f4"/>
                <a:gd name="f34" fmla="+- f33 0 f31"/>
                <a:gd name="f35" fmla="+- f32 0 f31"/>
                <a:gd name="f36" fmla="*/ f35 1 5955"/>
                <a:gd name="f37" fmla="*/ f34 1 5881"/>
                <a:gd name="f38" fmla="*/ f31 1 f36"/>
                <a:gd name="f39" fmla="*/ f32 1 f36"/>
                <a:gd name="f40" fmla="*/ f31 1 f37"/>
                <a:gd name="f41" fmla="*/ f33 1 f37"/>
                <a:gd name="f42" fmla="*/ f38 f29 1"/>
                <a:gd name="f43" fmla="*/ f39 f29 1"/>
                <a:gd name="f44" fmla="*/ f41 f30 1"/>
                <a:gd name="f45" fmla="*/ f4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2" t="f45" r="f43" b="f44"/>
              <a:pathLst>
                <a:path w="5955" h="5881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lnTo>
                    <a:pt x="f11" y="f12"/>
                  </a:lnTo>
                  <a:cubicBezTo>
                    <a:pt x="f13" y="f14"/>
                    <a:pt x="f13" y="f15"/>
                    <a:pt x="f11" y="f16"/>
                  </a:cubicBezTo>
                  <a:lnTo>
                    <a:pt x="f17" y="f18"/>
                  </a:lnTo>
                  <a:cubicBezTo>
                    <a:pt x="f19" y="f20"/>
                    <a:pt x="f21" y="f22"/>
                    <a:pt x="f3" y="f23"/>
                  </a:cubicBezTo>
                  <a:lnTo>
                    <a:pt x="f24" y="f25"/>
                  </a:lnTo>
                  <a:cubicBezTo>
                    <a:pt x="f26" y="f27"/>
                    <a:pt x="f28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63" name="Google Shape;6110;p67">
            <a:extLst>
              <a:ext uri="{FF2B5EF4-FFF2-40B4-BE49-F238E27FC236}">
                <a16:creationId xmlns:a16="http://schemas.microsoft.com/office/drawing/2014/main" id="{5230F55B-2576-406F-C662-5BD8D8EAF6AF}"/>
              </a:ext>
            </a:extLst>
          </p:cNvPr>
          <p:cNvGrpSpPr/>
          <p:nvPr/>
        </p:nvGrpSpPr>
        <p:grpSpPr>
          <a:xfrm>
            <a:off x="5733041" y="4193493"/>
            <a:ext cx="362504" cy="283866"/>
            <a:chOff x="5733041" y="4193493"/>
            <a:chExt cx="362504" cy="283866"/>
          </a:xfrm>
        </p:grpSpPr>
        <p:sp>
          <p:nvSpPr>
            <p:cNvPr id="64" name="Google Shape;6111;p67">
              <a:extLst>
                <a:ext uri="{FF2B5EF4-FFF2-40B4-BE49-F238E27FC236}">
                  <a16:creationId xmlns:a16="http://schemas.microsoft.com/office/drawing/2014/main" id="{CAD793EF-FC6A-E57C-85C2-72CD44814912}"/>
                </a:ext>
              </a:extLst>
            </p:cNvPr>
            <p:cNvSpPr/>
            <p:nvPr/>
          </p:nvSpPr>
          <p:spPr>
            <a:xfrm>
              <a:off x="5733041" y="4431228"/>
              <a:ext cx="362504" cy="461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635"/>
                <a:gd name="f4" fmla="val 1608"/>
                <a:gd name="f5" fmla="val 379"/>
                <a:gd name="f6" fmla="val 159"/>
                <a:gd name="f7" fmla="val 1"/>
                <a:gd name="f8" fmla="val 189"/>
                <a:gd name="f9" fmla="val 378"/>
                <a:gd name="f10" fmla="val 1040"/>
                <a:gd name="f11" fmla="val 537"/>
                <a:gd name="f12" fmla="val 1607"/>
                <a:gd name="f13" fmla="val 1198"/>
                <a:gd name="f14" fmla="val 11406"/>
                <a:gd name="f15" fmla="val 12067"/>
                <a:gd name="f16" fmla="val 12634"/>
                <a:gd name="f17" fmla="val 1072"/>
                <a:gd name="f18" fmla="val 12603"/>
                <a:gd name="f19" fmla="val 158"/>
                <a:gd name="f20" fmla="val 12445"/>
                <a:gd name="f21" fmla="val 12193"/>
                <a:gd name="f22" fmla="val 10965"/>
                <a:gd name="f23" fmla="val 630"/>
                <a:gd name="f24" fmla="val 10776"/>
                <a:gd name="f25" fmla="val 819"/>
                <a:gd name="f26" fmla="val 10555"/>
                <a:gd name="f27" fmla="val 10303"/>
                <a:gd name="f28" fmla="val 10146"/>
                <a:gd name="f29" fmla="val 9326"/>
                <a:gd name="f30" fmla="val 9137"/>
                <a:gd name="f31" fmla="val 8917"/>
                <a:gd name="f32" fmla="val 8696"/>
                <a:gd name="f33" fmla="val 8507"/>
                <a:gd name="f34" fmla="*/ f0 1 12635"/>
                <a:gd name="f35" fmla="*/ f1 1 1608"/>
                <a:gd name="f36" fmla="val f2"/>
                <a:gd name="f37" fmla="val f3"/>
                <a:gd name="f38" fmla="val f4"/>
                <a:gd name="f39" fmla="+- f38 0 f36"/>
                <a:gd name="f40" fmla="+- f37 0 f36"/>
                <a:gd name="f41" fmla="*/ f40 1 12635"/>
                <a:gd name="f42" fmla="*/ f39 1 1608"/>
                <a:gd name="f43" fmla="*/ f36 1 f41"/>
                <a:gd name="f44" fmla="*/ f37 1 f41"/>
                <a:gd name="f45" fmla="*/ f36 1 f42"/>
                <a:gd name="f46" fmla="*/ f38 1 f42"/>
                <a:gd name="f47" fmla="*/ f43 f34 1"/>
                <a:gd name="f48" fmla="*/ f44 f34 1"/>
                <a:gd name="f49" fmla="*/ f46 f35 1"/>
                <a:gd name="f50" fmla="*/ f45 f3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7" t="f50" r="f48" b="f49"/>
              <a:pathLst>
                <a:path w="12635" h="1608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cubicBezTo>
                    <a:pt x="f7" y="f10"/>
                    <a:pt x="f11" y="f12"/>
                    <a:pt x="f13" y="f12"/>
                  </a:cubicBezTo>
                  <a:lnTo>
                    <a:pt x="f14" y="f12"/>
                  </a:lnTo>
                  <a:cubicBezTo>
                    <a:pt x="f15" y="f12"/>
                    <a:pt x="f16" y="f17"/>
                    <a:pt x="f16" y="f9"/>
                  </a:cubicBezTo>
                  <a:cubicBezTo>
                    <a:pt x="f18" y="f19"/>
                    <a:pt x="f20" y="f2"/>
                    <a:pt x="f21" y="f2"/>
                  </a:cubicBezTo>
                  <a:lnTo>
                    <a:pt x="f22" y="f2"/>
                  </a:lnTo>
                  <a:lnTo>
                    <a:pt x="f22" y="f9"/>
                  </a:lnTo>
                  <a:cubicBezTo>
                    <a:pt x="f22" y="f23"/>
                    <a:pt x="f24" y="f25"/>
                    <a:pt x="f26" y="f25"/>
                  </a:cubicBezTo>
                  <a:cubicBezTo>
                    <a:pt x="f27" y="f25"/>
                    <a:pt x="f28" y="f23"/>
                    <a:pt x="f28" y="f9"/>
                  </a:cubicBezTo>
                  <a:lnTo>
                    <a:pt x="f28" y="f2"/>
                  </a:lnTo>
                  <a:lnTo>
                    <a:pt x="f29" y="f2"/>
                  </a:lnTo>
                  <a:lnTo>
                    <a:pt x="f29" y="f9"/>
                  </a:lnTo>
                  <a:cubicBezTo>
                    <a:pt x="f29" y="f23"/>
                    <a:pt x="f30" y="f25"/>
                    <a:pt x="f31" y="f25"/>
                  </a:cubicBezTo>
                  <a:cubicBezTo>
                    <a:pt x="f32" y="f25"/>
                    <a:pt x="f33" y="f23"/>
                    <a:pt x="f33" y="f9"/>
                  </a:cubicBezTo>
                  <a:lnTo>
                    <a:pt x="f33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5" name="Google Shape;6112;p67">
              <a:extLst>
                <a:ext uri="{FF2B5EF4-FFF2-40B4-BE49-F238E27FC236}">
                  <a16:creationId xmlns:a16="http://schemas.microsoft.com/office/drawing/2014/main" id="{7E8C890F-A95D-9BD2-DB61-0111FD00EBCF}"/>
                </a:ext>
              </a:extLst>
            </p:cNvPr>
            <p:cNvSpPr/>
            <p:nvPr/>
          </p:nvSpPr>
          <p:spPr>
            <a:xfrm>
              <a:off x="5755645" y="4193493"/>
              <a:ext cx="316400" cy="21426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028"/>
                <a:gd name="f4" fmla="val 7468"/>
                <a:gd name="f5" fmla="val 3794"/>
                <a:gd name="f6" fmla="val 1673"/>
                <a:gd name="f7" fmla="val 3841"/>
                <a:gd name="f8" fmla="val 3890"/>
                <a:gd name="f9" fmla="val 1682"/>
                <a:gd name="f10" fmla="val 3939"/>
                <a:gd name="f11" fmla="val 1702"/>
                <a:gd name="f12" fmla="val 6428"/>
                <a:gd name="f13" fmla="val 2521"/>
                <a:gd name="f14" fmla="val 6680"/>
                <a:gd name="f15" fmla="val 2616"/>
                <a:gd name="f16" fmla="val 6806"/>
                <a:gd name="f17" fmla="val 2994"/>
                <a:gd name="f18" fmla="val 6585"/>
                <a:gd name="f19" fmla="val 3214"/>
                <a:gd name="f20" fmla="val 6018"/>
                <a:gd name="f21" fmla="val 3750"/>
                <a:gd name="f22" fmla="val 7404"/>
                <a:gd name="f23" fmla="val 5136"/>
                <a:gd name="f24" fmla="val 7593"/>
                <a:gd name="f25" fmla="val 5262"/>
                <a:gd name="f26" fmla="val 5514"/>
                <a:gd name="f27" fmla="val 7436"/>
                <a:gd name="f28" fmla="val 5671"/>
                <a:gd name="f29" fmla="val 7357"/>
                <a:gd name="f30" fmla="val 5750"/>
                <a:gd name="f31" fmla="val 7247"/>
                <a:gd name="f32" fmla="val 5790"/>
                <a:gd name="f33" fmla="val 7136"/>
                <a:gd name="f34" fmla="val 7026"/>
                <a:gd name="f35" fmla="val 6916"/>
                <a:gd name="f36" fmla="val 6837"/>
                <a:gd name="f37" fmla="val 5451"/>
                <a:gd name="f38" fmla="val 4317"/>
                <a:gd name="f39" fmla="val 4915"/>
                <a:gd name="f40" fmla="val 4852"/>
                <a:gd name="f41" fmla="val 4821"/>
                <a:gd name="f42" fmla="val 4947"/>
                <a:gd name="f43" fmla="val 4714"/>
                <a:gd name="f44" fmla="val 4988"/>
                <a:gd name="f45" fmla="val 4613"/>
                <a:gd name="f46" fmla="val 4444"/>
                <a:gd name="f47" fmla="val 4293"/>
                <a:gd name="f48" fmla="val 4872"/>
                <a:gd name="f49" fmla="val 4254"/>
                <a:gd name="f50" fmla="val 4695"/>
                <a:gd name="f51" fmla="val 3435"/>
                <a:gd name="f52" fmla="val 2206"/>
                <a:gd name="f53" fmla="val 3328"/>
                <a:gd name="f54" fmla="val 1940"/>
                <a:gd name="f55" fmla="val 3537"/>
                <a:gd name="f56" fmla="val 1198"/>
                <a:gd name="f57" fmla="val 1"/>
                <a:gd name="f58" fmla="val 536"/>
                <a:gd name="f59" fmla="val 568"/>
                <a:gd name="f60" fmla="val 1229"/>
                <a:gd name="f61" fmla="val 7467"/>
                <a:gd name="f62" fmla="val 11027"/>
                <a:gd name="f63" fmla="val 10460"/>
                <a:gd name="f64" fmla="val 9767"/>
                <a:gd name="f65" fmla="*/ f0 1 11028"/>
                <a:gd name="f66" fmla="*/ f1 1 7468"/>
                <a:gd name="f67" fmla="val f2"/>
                <a:gd name="f68" fmla="val f3"/>
                <a:gd name="f69" fmla="val f4"/>
                <a:gd name="f70" fmla="+- f69 0 f67"/>
                <a:gd name="f71" fmla="+- f68 0 f67"/>
                <a:gd name="f72" fmla="*/ f71 1 11028"/>
                <a:gd name="f73" fmla="*/ f70 1 7468"/>
                <a:gd name="f74" fmla="*/ f67 1 f72"/>
                <a:gd name="f75" fmla="*/ f68 1 f72"/>
                <a:gd name="f76" fmla="*/ f67 1 f73"/>
                <a:gd name="f77" fmla="*/ f69 1 f73"/>
                <a:gd name="f78" fmla="*/ f74 f65 1"/>
                <a:gd name="f79" fmla="*/ f75 f65 1"/>
                <a:gd name="f80" fmla="*/ f77 f66 1"/>
                <a:gd name="f81" fmla="*/ f76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8" t="f81" r="f79" b="f80"/>
              <a:pathLst>
                <a:path w="11028" h="7468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14" y="f15"/>
                    <a:pt x="f16" y="f17"/>
                    <a:pt x="f18" y="f19"/>
                  </a:cubicBezTo>
                  <a:lnTo>
                    <a:pt x="f20" y="f21"/>
                  </a:lnTo>
                  <a:lnTo>
                    <a:pt x="f22" y="f23"/>
                  </a:lnTo>
                  <a:cubicBezTo>
                    <a:pt x="f24" y="f25"/>
                    <a:pt x="f24" y="f26"/>
                    <a:pt x="f27" y="f28"/>
                  </a:cubicBezTo>
                  <a:cubicBezTo>
                    <a:pt x="f29" y="f30"/>
                    <a:pt x="f31" y="f32"/>
                    <a:pt x="f33" y="f32"/>
                  </a:cubicBezTo>
                  <a:cubicBezTo>
                    <a:pt x="f34" y="f32"/>
                    <a:pt x="f35" y="f30"/>
                    <a:pt x="f36" y="f28"/>
                  </a:cubicBezTo>
                  <a:lnTo>
                    <a:pt x="f37" y="f38"/>
                  </a:lnTo>
                  <a:lnTo>
                    <a:pt x="f39" y="f40"/>
                  </a:lnTo>
                  <a:cubicBezTo>
                    <a:pt x="f41" y="f42"/>
                    <a:pt x="f43" y="f44"/>
                    <a:pt x="f45" y="f44"/>
                  </a:cubicBezTo>
                  <a:cubicBezTo>
                    <a:pt x="f46" y="f44"/>
                    <a:pt x="f47" y="f48"/>
                    <a:pt x="f49" y="f50"/>
                  </a:cubicBezTo>
                  <a:lnTo>
                    <a:pt x="f51" y="f52"/>
                  </a:lnTo>
                  <a:cubicBezTo>
                    <a:pt x="f53" y="f54"/>
                    <a:pt x="f55" y="f6"/>
                    <a:pt x="f5" y="f6"/>
                  </a:cubicBezTo>
                  <a:close/>
                  <a:moveTo>
                    <a:pt x="f56" y="f57"/>
                  </a:moveTo>
                  <a:cubicBezTo>
                    <a:pt x="f58" y="f57"/>
                    <a:pt x="f57" y="f59"/>
                    <a:pt x="f57" y="f60"/>
                  </a:cubicBezTo>
                  <a:lnTo>
                    <a:pt x="f57" y="f61"/>
                  </a:lnTo>
                  <a:lnTo>
                    <a:pt x="f62" y="f61"/>
                  </a:lnTo>
                  <a:lnTo>
                    <a:pt x="f62" y="f60"/>
                  </a:lnTo>
                  <a:cubicBezTo>
                    <a:pt x="f62" y="f59"/>
                    <a:pt x="f63" y="f57"/>
                    <a:pt x="f64" y="f57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66" name="Google Shape;5972;p67">
            <a:extLst>
              <a:ext uri="{FF2B5EF4-FFF2-40B4-BE49-F238E27FC236}">
                <a16:creationId xmlns:a16="http://schemas.microsoft.com/office/drawing/2014/main" id="{55D0C3B9-FA4B-88D7-97F2-44EA38982C87}"/>
              </a:ext>
            </a:extLst>
          </p:cNvPr>
          <p:cNvGrpSpPr/>
          <p:nvPr/>
        </p:nvGrpSpPr>
        <p:grpSpPr>
          <a:xfrm>
            <a:off x="3923617" y="1891747"/>
            <a:ext cx="360502" cy="414707"/>
            <a:chOff x="3923617" y="1891747"/>
            <a:chExt cx="360502" cy="414707"/>
          </a:xfrm>
        </p:grpSpPr>
        <p:sp>
          <p:nvSpPr>
            <p:cNvPr id="67" name="Google Shape;5973;p67">
              <a:extLst>
                <a:ext uri="{FF2B5EF4-FFF2-40B4-BE49-F238E27FC236}">
                  <a16:creationId xmlns:a16="http://schemas.microsoft.com/office/drawing/2014/main" id="{8709C4DE-B2B1-0AF1-AF1E-BACA18B45EB6}"/>
                </a:ext>
              </a:extLst>
            </p:cNvPr>
            <p:cNvSpPr/>
            <p:nvPr/>
          </p:nvSpPr>
          <p:spPr>
            <a:xfrm>
              <a:off x="3950390" y="1972077"/>
              <a:ext cx="305939" cy="19883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9358"/>
                <a:gd name="f4" fmla="val 6082"/>
                <a:gd name="f5" fmla="val 379"/>
                <a:gd name="f6" fmla="val 1"/>
                <a:gd name="f7" fmla="val 158"/>
                <a:gd name="f8" fmla="val 221"/>
                <a:gd name="f9" fmla="val 410"/>
                <a:gd name="f10" fmla="val 6081"/>
                <a:gd name="f11" fmla="val 9357"/>
                <a:gd name="f12" fmla="val 9168"/>
                <a:gd name="f13" fmla="val 8979"/>
                <a:gd name="f14" fmla="*/ f0 1 9358"/>
                <a:gd name="f15" fmla="*/ f1 1 6082"/>
                <a:gd name="f16" fmla="val f2"/>
                <a:gd name="f17" fmla="val f3"/>
                <a:gd name="f18" fmla="val f4"/>
                <a:gd name="f19" fmla="+- f18 0 f16"/>
                <a:gd name="f20" fmla="+- f17 0 f16"/>
                <a:gd name="f21" fmla="*/ f20 1 9358"/>
                <a:gd name="f22" fmla="*/ f19 1 6082"/>
                <a:gd name="f23" fmla="*/ f16 1 f21"/>
                <a:gd name="f24" fmla="*/ f17 1 f21"/>
                <a:gd name="f25" fmla="*/ f16 1 f22"/>
                <a:gd name="f26" fmla="*/ f18 1 f22"/>
                <a:gd name="f27" fmla="*/ f23 f14 1"/>
                <a:gd name="f28" fmla="*/ f24 f14 1"/>
                <a:gd name="f29" fmla="*/ f26 f15 1"/>
                <a:gd name="f30" fmla="*/ f25 f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7" t="f30" r="f28" b="f29"/>
              <a:pathLst>
                <a:path w="9358" h="6082">
                  <a:moveTo>
                    <a:pt x="f5" y="f6"/>
                  </a:moveTo>
                  <a:cubicBezTo>
                    <a:pt x="f7" y="f6"/>
                    <a:pt x="f6" y="f8"/>
                    <a:pt x="f6" y="f9"/>
                  </a:cubicBezTo>
                  <a:lnTo>
                    <a:pt x="f6" y="f10"/>
                  </a:lnTo>
                  <a:lnTo>
                    <a:pt x="f11" y="f10"/>
                  </a:lnTo>
                  <a:lnTo>
                    <a:pt x="f11" y="f9"/>
                  </a:lnTo>
                  <a:cubicBezTo>
                    <a:pt x="f11" y="f7"/>
                    <a:pt x="f12" y="f6"/>
                    <a:pt x="f13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8" name="Google Shape;5974;p67">
              <a:extLst>
                <a:ext uri="{FF2B5EF4-FFF2-40B4-BE49-F238E27FC236}">
                  <a16:creationId xmlns:a16="http://schemas.microsoft.com/office/drawing/2014/main" id="{78A0EAC4-C9AA-7E24-E3C5-7128002E9ECA}"/>
                </a:ext>
              </a:extLst>
            </p:cNvPr>
            <p:cNvSpPr/>
            <p:nvPr/>
          </p:nvSpPr>
          <p:spPr>
            <a:xfrm>
              <a:off x="3923617" y="2197650"/>
              <a:ext cx="360502" cy="10880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027"/>
                <a:gd name="f4" fmla="val 3328"/>
                <a:gd name="f5" fmla="val 63"/>
                <a:gd name="f6" fmla="val 32"/>
                <a:gd name="f7" fmla="val 126"/>
                <a:gd name="f8" fmla="val 284"/>
                <a:gd name="f9" fmla="val 410"/>
                <a:gd name="f10" fmla="val 1103"/>
                <a:gd name="f11" fmla="val 536"/>
                <a:gd name="f12" fmla="val 1670"/>
                <a:gd name="f13" fmla="val 1198"/>
                <a:gd name="f14" fmla="val 3151"/>
                <a:gd name="f15" fmla="val 2615"/>
                <a:gd name="f16" fmla="val 2710"/>
                <a:gd name="f17" fmla="val 2521"/>
                <a:gd name="f18" fmla="val 2930"/>
                <a:gd name="f19" fmla="val 3182"/>
                <a:gd name="f20" fmla="val 2836"/>
                <a:gd name="f21" fmla="val 3277"/>
                <a:gd name="f22" fmla="val 2889"/>
                <a:gd name="f23" fmla="val 3312"/>
                <a:gd name="f24" fmla="val 2949"/>
                <a:gd name="f25" fmla="val 3009"/>
                <a:gd name="f26" fmla="val 3166"/>
                <a:gd name="f27" fmla="val 3326"/>
                <a:gd name="f28" fmla="val 3224"/>
                <a:gd name="f29" fmla="val 3371"/>
                <a:gd name="f30" fmla="val 3088"/>
                <a:gd name="f31" fmla="val 4096"/>
                <a:gd name="f32" fmla="val 1639"/>
                <a:gd name="f33" fmla="val 5073"/>
                <a:gd name="f34" fmla="val 2867"/>
                <a:gd name="f35" fmla="val 3119"/>
                <a:gd name="f36" fmla="val 5262"/>
                <a:gd name="f37" fmla="val 3308"/>
                <a:gd name="f38" fmla="val 5514"/>
                <a:gd name="f39" fmla="val 5734"/>
                <a:gd name="f40" fmla="val 5892"/>
                <a:gd name="f41" fmla="val 6868"/>
                <a:gd name="f42" fmla="val 7593"/>
                <a:gd name="f43" fmla="val 7688"/>
                <a:gd name="f44" fmla="val 3230"/>
                <a:gd name="f45" fmla="val 7835"/>
                <a:gd name="f46" fmla="val 3301"/>
                <a:gd name="f47" fmla="val 7983"/>
                <a:gd name="f48" fmla="val 8032"/>
                <a:gd name="f49" fmla="val 8081"/>
                <a:gd name="f50" fmla="val 3293"/>
                <a:gd name="f51" fmla="val 8129"/>
                <a:gd name="f52" fmla="val 8349"/>
                <a:gd name="f53" fmla="val 8412"/>
                <a:gd name="f54" fmla="val 7814"/>
                <a:gd name="f55" fmla="val 9767"/>
                <a:gd name="f56" fmla="val 10429"/>
                <a:gd name="f57" fmla="val 252"/>
                <a:gd name="f58" fmla="val 10964"/>
                <a:gd name="f59" fmla="val 10933"/>
                <a:gd name="f60" fmla="*/ f0 1 11027"/>
                <a:gd name="f61" fmla="*/ f1 1 3328"/>
                <a:gd name="f62" fmla="val f2"/>
                <a:gd name="f63" fmla="val f3"/>
                <a:gd name="f64" fmla="val f4"/>
                <a:gd name="f65" fmla="+- f64 0 f62"/>
                <a:gd name="f66" fmla="+- f63 0 f62"/>
                <a:gd name="f67" fmla="*/ f66 1 11027"/>
                <a:gd name="f68" fmla="*/ f65 1 3328"/>
                <a:gd name="f69" fmla="*/ f62 1 f67"/>
                <a:gd name="f70" fmla="*/ f63 1 f67"/>
                <a:gd name="f71" fmla="*/ f62 1 f68"/>
                <a:gd name="f72" fmla="*/ f64 1 f68"/>
                <a:gd name="f73" fmla="*/ f69 f60 1"/>
                <a:gd name="f74" fmla="*/ f70 f60 1"/>
                <a:gd name="f75" fmla="*/ f72 f61 1"/>
                <a:gd name="f76" fmla="*/ f71 f6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3" t="f76" r="f74" b="f75"/>
              <a:pathLst>
                <a:path w="11027" h="3328">
                  <a:moveTo>
                    <a:pt x="f5" y="f2"/>
                  </a:moveTo>
                  <a:cubicBezTo>
                    <a:pt x="f6" y="f7"/>
                    <a:pt x="f2" y="f8"/>
                    <a:pt x="f2" y="f9"/>
                  </a:cubicBezTo>
                  <a:cubicBezTo>
                    <a:pt x="f2" y="f10"/>
                    <a:pt x="f11" y="f12"/>
                    <a:pt x="f13" y="f12"/>
                  </a:cubicBezTo>
                  <a:lnTo>
                    <a:pt x="f14" y="f12"/>
                  </a:lnTo>
                  <a:lnTo>
                    <a:pt x="f15" y="f16"/>
                  </a:lnTo>
                  <a:cubicBezTo>
                    <a:pt x="f17" y="f18"/>
                    <a:pt x="f15" y="f19"/>
                    <a:pt x="f20" y="f21"/>
                  </a:cubicBezTo>
                  <a:cubicBezTo>
                    <a:pt x="f22" y="f23"/>
                    <a:pt x="f24" y="f4"/>
                    <a:pt x="f25" y="f4"/>
                  </a:cubicBezTo>
                  <a:cubicBezTo>
                    <a:pt x="f26" y="f4"/>
                    <a:pt x="f27" y="f28"/>
                    <a:pt x="f29" y="f30"/>
                  </a:cubicBezTo>
                  <a:lnTo>
                    <a:pt x="f31" y="f32"/>
                  </a:lnTo>
                  <a:lnTo>
                    <a:pt x="f33" y="f32"/>
                  </a:lnTo>
                  <a:lnTo>
                    <a:pt x="f33" y="f34"/>
                  </a:lnTo>
                  <a:cubicBezTo>
                    <a:pt x="f33" y="f35"/>
                    <a:pt x="f36" y="f37"/>
                    <a:pt x="f38" y="f37"/>
                  </a:cubicBezTo>
                  <a:cubicBezTo>
                    <a:pt x="f39" y="f37"/>
                    <a:pt x="f40" y="f35"/>
                    <a:pt x="f40" y="f34"/>
                  </a:cubicBezTo>
                  <a:lnTo>
                    <a:pt x="f40" y="f32"/>
                  </a:lnTo>
                  <a:lnTo>
                    <a:pt x="f41" y="f32"/>
                  </a:lnTo>
                  <a:lnTo>
                    <a:pt x="f42" y="f30"/>
                  </a:lnTo>
                  <a:cubicBezTo>
                    <a:pt x="f43" y="f44"/>
                    <a:pt x="f45" y="f46"/>
                    <a:pt x="f47" y="f46"/>
                  </a:cubicBezTo>
                  <a:cubicBezTo>
                    <a:pt x="f48" y="f46"/>
                    <a:pt x="f49" y="f50"/>
                    <a:pt x="f51" y="f21"/>
                  </a:cubicBezTo>
                  <a:cubicBezTo>
                    <a:pt x="f52" y="f14"/>
                    <a:pt x="f53" y="f18"/>
                    <a:pt x="f52" y="f16"/>
                  </a:cubicBezTo>
                  <a:lnTo>
                    <a:pt x="f54" y="f12"/>
                  </a:lnTo>
                  <a:lnTo>
                    <a:pt x="f55" y="f12"/>
                  </a:lnTo>
                  <a:cubicBezTo>
                    <a:pt x="f56" y="f12"/>
                    <a:pt x="f3" y="f10"/>
                    <a:pt x="f3" y="f9"/>
                  </a:cubicBezTo>
                  <a:cubicBezTo>
                    <a:pt x="f3" y="f57"/>
                    <a:pt x="f58" y="f7"/>
                    <a:pt x="f59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9" name="Google Shape;5975;p67">
              <a:extLst>
                <a:ext uri="{FF2B5EF4-FFF2-40B4-BE49-F238E27FC236}">
                  <a16:creationId xmlns:a16="http://schemas.microsoft.com/office/drawing/2014/main" id="{15E9DDBB-A540-0AF6-D4F8-ED00203DC489}"/>
                </a:ext>
              </a:extLst>
            </p:cNvPr>
            <p:cNvSpPr/>
            <p:nvPr/>
          </p:nvSpPr>
          <p:spPr>
            <a:xfrm>
              <a:off x="4060603" y="1891747"/>
              <a:ext cx="82414" cy="5358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521"/>
                <a:gd name="f4" fmla="val 1639"/>
                <a:gd name="f5" fmla="val 442"/>
                <a:gd name="f6" fmla="val 221"/>
                <a:gd name="f7" fmla="val 1"/>
                <a:gd name="f8" fmla="val 189"/>
                <a:gd name="f9" fmla="val 410"/>
                <a:gd name="f10" fmla="val 2489"/>
                <a:gd name="f11" fmla="val 2332"/>
                <a:gd name="f12" fmla="val 2111"/>
                <a:gd name="f13" fmla="*/ f0 1 2521"/>
                <a:gd name="f14" fmla="*/ f1 1 1639"/>
                <a:gd name="f15" fmla="val f2"/>
                <a:gd name="f16" fmla="val f3"/>
                <a:gd name="f17" fmla="val f4"/>
                <a:gd name="f18" fmla="+- f17 0 f15"/>
                <a:gd name="f19" fmla="+- f16 0 f15"/>
                <a:gd name="f20" fmla="*/ f19 1 2521"/>
                <a:gd name="f21" fmla="*/ f18 1 1639"/>
                <a:gd name="f22" fmla="*/ f15 1 f20"/>
                <a:gd name="f23" fmla="*/ f16 1 f20"/>
                <a:gd name="f24" fmla="*/ f15 1 f21"/>
                <a:gd name="f25" fmla="*/ f17 1 f21"/>
                <a:gd name="f26" fmla="*/ f22 f13 1"/>
                <a:gd name="f27" fmla="*/ f23 f13 1"/>
                <a:gd name="f28" fmla="*/ f25 f14 1"/>
                <a:gd name="f29" fmla="*/ f2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6" t="f29" r="f27" b="f28"/>
              <a:pathLst>
                <a:path w="2521" h="1639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lnTo>
                    <a:pt x="f7" y="f4"/>
                  </a:lnTo>
                  <a:lnTo>
                    <a:pt x="f10" y="f4"/>
                  </a:lnTo>
                  <a:lnTo>
                    <a:pt x="f10" y="f9"/>
                  </a:lnTo>
                  <a:lnTo>
                    <a:pt x="f3" y="f9"/>
                  </a:lnTo>
                  <a:cubicBezTo>
                    <a:pt x="f3" y="f8"/>
                    <a:pt x="f11" y="f2"/>
                    <a:pt x="f12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70" name="Google Shape;5984;p67">
            <a:extLst>
              <a:ext uri="{FF2B5EF4-FFF2-40B4-BE49-F238E27FC236}">
                <a16:creationId xmlns:a16="http://schemas.microsoft.com/office/drawing/2014/main" id="{533F3A58-762E-6F1B-7B7B-99416303489C}"/>
              </a:ext>
            </a:extLst>
          </p:cNvPr>
          <p:cNvGrpSpPr/>
          <p:nvPr/>
        </p:nvGrpSpPr>
        <p:grpSpPr>
          <a:xfrm>
            <a:off x="6993477" y="1888684"/>
            <a:ext cx="416125" cy="415100"/>
            <a:chOff x="6993477" y="1888684"/>
            <a:chExt cx="416125" cy="415100"/>
          </a:xfrm>
        </p:grpSpPr>
        <p:sp>
          <p:nvSpPr>
            <p:cNvPr id="71" name="Google Shape;5985;p67">
              <a:extLst>
                <a:ext uri="{FF2B5EF4-FFF2-40B4-BE49-F238E27FC236}">
                  <a16:creationId xmlns:a16="http://schemas.microsoft.com/office/drawing/2014/main" id="{CB90ECF1-ACD1-CBD2-AEBB-5FBF316D1D0A}"/>
                </a:ext>
              </a:extLst>
            </p:cNvPr>
            <p:cNvSpPr/>
            <p:nvPr/>
          </p:nvSpPr>
          <p:spPr>
            <a:xfrm>
              <a:off x="6993477" y="1888684"/>
              <a:ext cx="190570" cy="18951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829"/>
                <a:gd name="f4" fmla="val 5797"/>
                <a:gd name="f5" fmla="val 2930"/>
                <a:gd name="f6" fmla="val 1670"/>
                <a:gd name="f7" fmla="val 3119"/>
                <a:gd name="f8" fmla="val 3308"/>
                <a:gd name="f9" fmla="val 1859"/>
                <a:gd name="f10" fmla="val 2048"/>
                <a:gd name="f11" fmla="val 2489"/>
                <a:gd name="f12" fmla="val 3749"/>
                <a:gd name="f13" fmla="val 4001"/>
                <a:gd name="f14" fmla="val 4159"/>
                <a:gd name="f15" fmla="val 2678"/>
                <a:gd name="f16" fmla="val 3151"/>
                <a:gd name="f17" fmla="val 3938"/>
                <a:gd name="f18" fmla="val 3340"/>
                <a:gd name="f19" fmla="val 3781"/>
                <a:gd name="f20" fmla="val 2710"/>
                <a:gd name="f21" fmla="val 2520"/>
                <a:gd name="f22" fmla="val 3970"/>
                <a:gd name="f23" fmla="val 2079"/>
                <a:gd name="f24" fmla="val 1701"/>
                <a:gd name="f25" fmla="val 1827"/>
                <a:gd name="f26" fmla="val 441"/>
                <a:gd name="f27" fmla="val 189"/>
                <a:gd name="f28" fmla="val 5387"/>
                <a:gd name="f29" fmla="val 32"/>
                <a:gd name="f30" fmla="val 5639"/>
                <a:gd name="f31" fmla="val 221"/>
                <a:gd name="f32" fmla="val 5608"/>
                <a:gd name="f33" fmla="*/ f0 1 5829"/>
                <a:gd name="f34" fmla="*/ f1 1 5797"/>
                <a:gd name="f35" fmla="val f2"/>
                <a:gd name="f36" fmla="val f3"/>
                <a:gd name="f37" fmla="val f4"/>
                <a:gd name="f38" fmla="+- f37 0 f35"/>
                <a:gd name="f39" fmla="+- f36 0 f35"/>
                <a:gd name="f40" fmla="*/ f39 1 5829"/>
                <a:gd name="f41" fmla="*/ f38 1 5797"/>
                <a:gd name="f42" fmla="*/ f35 1 f40"/>
                <a:gd name="f43" fmla="*/ f36 1 f40"/>
                <a:gd name="f44" fmla="*/ f35 1 f41"/>
                <a:gd name="f45" fmla="*/ f37 1 f41"/>
                <a:gd name="f46" fmla="*/ f42 f33 1"/>
                <a:gd name="f47" fmla="*/ f43 f33 1"/>
                <a:gd name="f48" fmla="*/ f45 f34 1"/>
                <a:gd name="f49" fmla="*/ f44 f3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6" t="f49" r="f47" b="f48"/>
              <a:pathLst>
                <a:path w="5829" h="5797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lnTo>
                    <a:pt x="f8" y="f11"/>
                  </a:lnTo>
                  <a:lnTo>
                    <a:pt x="f12" y="f11"/>
                  </a:lnTo>
                  <a:cubicBezTo>
                    <a:pt x="f13" y="f11"/>
                    <a:pt x="f14" y="f15"/>
                    <a:pt x="f14" y="f5"/>
                  </a:cubicBezTo>
                  <a:cubicBezTo>
                    <a:pt x="f14" y="f16"/>
                    <a:pt x="f17" y="f18"/>
                    <a:pt x="f12" y="f18"/>
                  </a:cubicBezTo>
                  <a:lnTo>
                    <a:pt x="f8" y="f18"/>
                  </a:lnTo>
                  <a:lnTo>
                    <a:pt x="f8" y="f19"/>
                  </a:lnTo>
                  <a:cubicBezTo>
                    <a:pt x="f8" y="f13"/>
                    <a:pt x="f7" y="f14"/>
                    <a:pt x="f5" y="f14"/>
                  </a:cubicBezTo>
                  <a:cubicBezTo>
                    <a:pt x="f20" y="f14"/>
                    <a:pt x="f21" y="f22"/>
                    <a:pt x="f21" y="f19"/>
                  </a:cubicBezTo>
                  <a:lnTo>
                    <a:pt x="f21" y="f18"/>
                  </a:lnTo>
                  <a:lnTo>
                    <a:pt x="f23" y="f18"/>
                  </a:lnTo>
                  <a:cubicBezTo>
                    <a:pt x="f9" y="f18"/>
                    <a:pt x="f24" y="f16"/>
                    <a:pt x="f24" y="f5"/>
                  </a:cubicBezTo>
                  <a:cubicBezTo>
                    <a:pt x="f24" y="f15"/>
                    <a:pt x="f9" y="f11"/>
                    <a:pt x="f23" y="f11"/>
                  </a:cubicBezTo>
                  <a:lnTo>
                    <a:pt x="f21" y="f11"/>
                  </a:lnTo>
                  <a:lnTo>
                    <a:pt x="f21" y="f10"/>
                  </a:lnTo>
                  <a:cubicBezTo>
                    <a:pt x="f21" y="f25"/>
                    <a:pt x="f20" y="f6"/>
                    <a:pt x="f5" y="f6"/>
                  </a:cubicBezTo>
                  <a:close/>
                  <a:moveTo>
                    <a:pt x="f26" y="f2"/>
                  </a:moveTo>
                  <a:cubicBezTo>
                    <a:pt x="f27" y="f2"/>
                    <a:pt x="f2" y="f27"/>
                    <a:pt x="f2" y="f26"/>
                  </a:cubicBezTo>
                  <a:lnTo>
                    <a:pt x="f2" y="f28"/>
                  </a:lnTo>
                  <a:cubicBezTo>
                    <a:pt x="f29" y="f30"/>
                    <a:pt x="f31" y="f4"/>
                    <a:pt x="f26" y="f4"/>
                  </a:cubicBezTo>
                  <a:lnTo>
                    <a:pt x="f28" y="f4"/>
                  </a:lnTo>
                  <a:cubicBezTo>
                    <a:pt x="f30" y="f4"/>
                    <a:pt x="f3" y="f32"/>
                    <a:pt x="f3" y="f28"/>
                  </a:cubicBezTo>
                  <a:lnTo>
                    <a:pt x="f3" y="f26"/>
                  </a:lnTo>
                  <a:cubicBezTo>
                    <a:pt x="f3" y="f27"/>
                    <a:pt x="f30" y="f2"/>
                    <a:pt x="f28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2" name="Google Shape;5986;p67">
              <a:extLst>
                <a:ext uri="{FF2B5EF4-FFF2-40B4-BE49-F238E27FC236}">
                  <a16:creationId xmlns:a16="http://schemas.microsoft.com/office/drawing/2014/main" id="{0683AC18-42DE-5590-F0DC-F75CBB11816C}"/>
                </a:ext>
              </a:extLst>
            </p:cNvPr>
            <p:cNvSpPr/>
            <p:nvPr/>
          </p:nvSpPr>
          <p:spPr>
            <a:xfrm>
              <a:off x="6994492" y="2115272"/>
              <a:ext cx="191612" cy="188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861"/>
                <a:gd name="f4" fmla="val 5766"/>
                <a:gd name="f5" fmla="val 3450"/>
                <a:gd name="f6" fmla="val 1859"/>
                <a:gd name="f7" fmla="val 3561"/>
                <a:gd name="f8" fmla="val 3671"/>
                <a:gd name="f9" fmla="val 1890"/>
                <a:gd name="f10" fmla="val 3750"/>
                <a:gd name="f11" fmla="val 1953"/>
                <a:gd name="f12" fmla="val 3907"/>
                <a:gd name="f13" fmla="val 2111"/>
                <a:gd name="f14" fmla="val 2395"/>
                <a:gd name="f15" fmla="val 2552"/>
                <a:gd name="f16" fmla="val 3466"/>
                <a:gd name="f17" fmla="val 2836"/>
                <a:gd name="f18" fmla="val 3119"/>
                <a:gd name="f19" fmla="val 3277"/>
                <a:gd name="f20" fmla="val 3529"/>
                <a:gd name="f21" fmla="val 3686"/>
                <a:gd name="f22" fmla="val 3765"/>
                <a:gd name="f23" fmla="val 3804"/>
                <a:gd name="f24" fmla="val 3340"/>
                <a:gd name="f25" fmla="val 3230"/>
                <a:gd name="f26" fmla="val 3151"/>
                <a:gd name="f27" fmla="val 2899"/>
                <a:gd name="f28" fmla="val 3434"/>
                <a:gd name="f29" fmla="val 2616"/>
                <a:gd name="f30" fmla="val 2537"/>
                <a:gd name="f31" fmla="val 2426"/>
                <a:gd name="f32" fmla="val 2316"/>
                <a:gd name="f33" fmla="val 2206"/>
                <a:gd name="f34" fmla="val 2096"/>
                <a:gd name="f35" fmla="val 2017"/>
                <a:gd name="f36" fmla="val 2300"/>
                <a:gd name="f37" fmla="val 2237"/>
                <a:gd name="f38" fmla="val 442"/>
                <a:gd name="f39" fmla="val 221"/>
                <a:gd name="f40" fmla="val 1"/>
                <a:gd name="f41" fmla="val 189"/>
                <a:gd name="f42" fmla="val 378"/>
                <a:gd name="f43" fmla="val 5356"/>
                <a:gd name="f44" fmla="val 5608"/>
                <a:gd name="f45" fmla="val 5419"/>
                <a:gd name="f46" fmla="val 5640"/>
                <a:gd name="f47" fmla="val 5545"/>
                <a:gd name="f48" fmla="val 158"/>
                <a:gd name="f49" fmla="*/ f0 1 5861"/>
                <a:gd name="f50" fmla="*/ f1 1 5766"/>
                <a:gd name="f51" fmla="val f2"/>
                <a:gd name="f52" fmla="val f3"/>
                <a:gd name="f53" fmla="val f4"/>
                <a:gd name="f54" fmla="+- f53 0 f51"/>
                <a:gd name="f55" fmla="+- f52 0 f51"/>
                <a:gd name="f56" fmla="*/ f55 1 5861"/>
                <a:gd name="f57" fmla="*/ f54 1 5766"/>
                <a:gd name="f58" fmla="*/ f51 1 f56"/>
                <a:gd name="f59" fmla="*/ f52 1 f56"/>
                <a:gd name="f60" fmla="*/ f51 1 f57"/>
                <a:gd name="f61" fmla="*/ f53 1 f57"/>
                <a:gd name="f62" fmla="*/ f58 f49 1"/>
                <a:gd name="f63" fmla="*/ f59 f49 1"/>
                <a:gd name="f64" fmla="*/ f61 f50 1"/>
                <a:gd name="f65" fmla="*/ f60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2" t="f65" r="f63" b="f64"/>
              <a:pathLst>
                <a:path w="5861" h="576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2" y="f14"/>
                    <a:pt x="f10" y="f15"/>
                  </a:cubicBezTo>
                  <a:lnTo>
                    <a:pt x="f16" y="f17"/>
                  </a:lnTo>
                  <a:lnTo>
                    <a:pt x="f10" y="f18"/>
                  </a:lnTo>
                  <a:cubicBezTo>
                    <a:pt x="f12" y="f19"/>
                    <a:pt x="f12" y="f20"/>
                    <a:pt x="f10" y="f21"/>
                  </a:cubicBezTo>
                  <a:cubicBezTo>
                    <a:pt x="f8" y="f22"/>
                    <a:pt x="f7" y="f23"/>
                    <a:pt x="f5" y="f23"/>
                  </a:cubicBezTo>
                  <a:cubicBezTo>
                    <a:pt x="f24" y="f23"/>
                    <a:pt x="f25" y="f22"/>
                    <a:pt x="f26" y="f21"/>
                  </a:cubicBezTo>
                  <a:lnTo>
                    <a:pt x="f27" y="f28"/>
                  </a:lnTo>
                  <a:lnTo>
                    <a:pt x="f29" y="f21"/>
                  </a:lnTo>
                  <a:cubicBezTo>
                    <a:pt x="f30" y="f22"/>
                    <a:pt x="f31" y="f23"/>
                    <a:pt x="f32" y="f23"/>
                  </a:cubicBezTo>
                  <a:cubicBezTo>
                    <a:pt x="f33" y="f23"/>
                    <a:pt x="f34" y="f22"/>
                    <a:pt x="f35" y="f21"/>
                  </a:cubicBezTo>
                  <a:cubicBezTo>
                    <a:pt x="f6" y="f20"/>
                    <a:pt x="f6" y="f19"/>
                    <a:pt x="f35" y="f18"/>
                  </a:cubicBezTo>
                  <a:lnTo>
                    <a:pt x="f36" y="f17"/>
                  </a:lnTo>
                  <a:lnTo>
                    <a:pt x="f35" y="f15"/>
                  </a:lnTo>
                  <a:cubicBezTo>
                    <a:pt x="f6" y="f14"/>
                    <a:pt x="f6" y="f13"/>
                    <a:pt x="f35" y="f11"/>
                  </a:cubicBezTo>
                  <a:cubicBezTo>
                    <a:pt x="f34" y="f9"/>
                    <a:pt x="f33" y="f6"/>
                    <a:pt x="f32" y="f6"/>
                  </a:cubicBezTo>
                  <a:cubicBezTo>
                    <a:pt x="f31" y="f6"/>
                    <a:pt x="f30" y="f9"/>
                    <a:pt x="f29" y="f11"/>
                  </a:cubicBezTo>
                  <a:lnTo>
                    <a:pt x="f27" y="f37"/>
                  </a:lnTo>
                  <a:lnTo>
                    <a:pt x="f26" y="f11"/>
                  </a:lnTo>
                  <a:cubicBezTo>
                    <a:pt x="f25" y="f9"/>
                    <a:pt x="f24" y="f6"/>
                    <a:pt x="f5" y="f6"/>
                  </a:cubicBezTo>
                  <a:close/>
                  <a:moveTo>
                    <a:pt x="f38" y="f2"/>
                  </a:moveTo>
                  <a:cubicBezTo>
                    <a:pt x="f39" y="f2"/>
                    <a:pt x="f40" y="f41"/>
                    <a:pt x="f40" y="f42"/>
                  </a:cubicBezTo>
                  <a:lnTo>
                    <a:pt x="f40" y="f43"/>
                  </a:lnTo>
                  <a:cubicBezTo>
                    <a:pt x="f40" y="f44"/>
                    <a:pt x="f39" y="f4"/>
                    <a:pt x="f38" y="f4"/>
                  </a:cubicBezTo>
                  <a:lnTo>
                    <a:pt x="f45" y="f4"/>
                  </a:lnTo>
                  <a:cubicBezTo>
                    <a:pt x="f46" y="f4"/>
                    <a:pt x="f3" y="f47"/>
                    <a:pt x="f3" y="f43"/>
                  </a:cubicBezTo>
                  <a:lnTo>
                    <a:pt x="f3" y="f42"/>
                  </a:lnTo>
                  <a:cubicBezTo>
                    <a:pt x="f3" y="f48"/>
                    <a:pt x="f46" y="f2"/>
                    <a:pt x="f4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3" name="Google Shape;5987;p67">
              <a:extLst>
                <a:ext uri="{FF2B5EF4-FFF2-40B4-BE49-F238E27FC236}">
                  <a16:creationId xmlns:a16="http://schemas.microsoft.com/office/drawing/2014/main" id="{D63A32BA-A276-96EE-5D3A-CDA99A14F6FA}"/>
                </a:ext>
              </a:extLst>
            </p:cNvPr>
            <p:cNvSpPr/>
            <p:nvPr/>
          </p:nvSpPr>
          <p:spPr>
            <a:xfrm>
              <a:off x="7219032" y="1888684"/>
              <a:ext cx="190570" cy="18951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829"/>
                <a:gd name="f4" fmla="val 5797"/>
                <a:gd name="f5" fmla="val 3750"/>
                <a:gd name="f6" fmla="val 2457"/>
                <a:gd name="f7" fmla="val 3970"/>
                <a:gd name="f8" fmla="val 4128"/>
                <a:gd name="f9" fmla="val 2646"/>
                <a:gd name="f10" fmla="val 2867"/>
                <a:gd name="f11" fmla="val 4159"/>
                <a:gd name="f12" fmla="val 3151"/>
                <a:gd name="f13" fmla="val 3308"/>
                <a:gd name="f14" fmla="val 2080"/>
                <a:gd name="f15" fmla="val 1859"/>
                <a:gd name="f16" fmla="val 1702"/>
                <a:gd name="f17" fmla="val 3119"/>
                <a:gd name="f18" fmla="val 1891"/>
                <a:gd name="f19" fmla="val 442"/>
                <a:gd name="f20" fmla="val 190"/>
                <a:gd name="f21" fmla="val 1"/>
                <a:gd name="f22" fmla="val 189"/>
                <a:gd name="f23" fmla="val 441"/>
                <a:gd name="f24" fmla="val 5387"/>
                <a:gd name="f25" fmla="val 5639"/>
                <a:gd name="f26" fmla="val 5388"/>
                <a:gd name="f27" fmla="val 5640"/>
                <a:gd name="f28" fmla="val 5608"/>
                <a:gd name="f29" fmla="*/ f0 1 5829"/>
                <a:gd name="f30" fmla="*/ f1 1 5797"/>
                <a:gd name="f31" fmla="val f2"/>
                <a:gd name="f32" fmla="val f3"/>
                <a:gd name="f33" fmla="val f4"/>
                <a:gd name="f34" fmla="+- f33 0 f31"/>
                <a:gd name="f35" fmla="+- f32 0 f31"/>
                <a:gd name="f36" fmla="*/ f35 1 5829"/>
                <a:gd name="f37" fmla="*/ f34 1 5797"/>
                <a:gd name="f38" fmla="*/ f31 1 f36"/>
                <a:gd name="f39" fmla="*/ f32 1 f36"/>
                <a:gd name="f40" fmla="*/ f31 1 f37"/>
                <a:gd name="f41" fmla="*/ f33 1 f37"/>
                <a:gd name="f42" fmla="*/ f38 f29 1"/>
                <a:gd name="f43" fmla="*/ f39 f29 1"/>
                <a:gd name="f44" fmla="*/ f41 f30 1"/>
                <a:gd name="f45" fmla="*/ f4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2" t="f45" r="f43" b="f44"/>
              <a:pathLst>
                <a:path w="5829" h="5797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11" y="f12"/>
                    <a:pt x="f7" y="f13"/>
                    <a:pt x="f5" y="f13"/>
                  </a:cubicBezTo>
                  <a:lnTo>
                    <a:pt x="f14" y="f13"/>
                  </a:lnTo>
                  <a:cubicBezTo>
                    <a:pt x="f15" y="f13"/>
                    <a:pt x="f16" y="f17"/>
                    <a:pt x="f16" y="f10"/>
                  </a:cubicBezTo>
                  <a:cubicBezTo>
                    <a:pt x="f16" y="f9"/>
                    <a:pt x="f18" y="f6"/>
                    <a:pt x="f14" y="f6"/>
                  </a:cubicBezTo>
                  <a:close/>
                  <a:moveTo>
                    <a:pt x="f19" y="f2"/>
                  </a:moveTo>
                  <a:cubicBezTo>
                    <a:pt x="f20" y="f2"/>
                    <a:pt x="f21" y="f22"/>
                    <a:pt x="f21" y="f23"/>
                  </a:cubicBezTo>
                  <a:lnTo>
                    <a:pt x="f21" y="f24"/>
                  </a:lnTo>
                  <a:cubicBezTo>
                    <a:pt x="f21" y="f25"/>
                    <a:pt x="f20" y="f4"/>
                    <a:pt x="f19" y="f4"/>
                  </a:cubicBezTo>
                  <a:lnTo>
                    <a:pt x="f26" y="f4"/>
                  </a:lnTo>
                  <a:cubicBezTo>
                    <a:pt x="f27" y="f4"/>
                    <a:pt x="f3" y="f28"/>
                    <a:pt x="f3" y="f24"/>
                  </a:cubicBezTo>
                  <a:lnTo>
                    <a:pt x="f3" y="f23"/>
                  </a:lnTo>
                  <a:cubicBezTo>
                    <a:pt x="f3" y="f22"/>
                    <a:pt x="f27" y="f2"/>
                    <a:pt x="f26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4" name="Google Shape;5988;p67">
              <a:extLst>
                <a:ext uri="{FF2B5EF4-FFF2-40B4-BE49-F238E27FC236}">
                  <a16:creationId xmlns:a16="http://schemas.microsoft.com/office/drawing/2014/main" id="{BC7B22A5-74F9-67DD-5561-D3F83B6CA83C}"/>
                </a:ext>
              </a:extLst>
            </p:cNvPr>
            <p:cNvSpPr/>
            <p:nvPr/>
          </p:nvSpPr>
          <p:spPr>
            <a:xfrm>
              <a:off x="7219032" y="2114229"/>
              <a:ext cx="190570" cy="18955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829"/>
                <a:gd name="f4" fmla="val 5798"/>
                <a:gd name="f5" fmla="val 3750"/>
                <a:gd name="f6" fmla="val 1639"/>
                <a:gd name="f7" fmla="val 3970"/>
                <a:gd name="f8" fmla="val 4128"/>
                <a:gd name="f9" fmla="val 1859"/>
                <a:gd name="f10" fmla="val 2080"/>
                <a:gd name="f11" fmla="val 4159"/>
                <a:gd name="f12" fmla="val 2332"/>
                <a:gd name="f13" fmla="val 2490"/>
                <a:gd name="f14" fmla="val 1702"/>
                <a:gd name="f15" fmla="val 2269"/>
                <a:gd name="f16" fmla="val 1891"/>
                <a:gd name="f17" fmla="val 3309"/>
                <a:gd name="f18" fmla="val 3498"/>
                <a:gd name="f19" fmla="val 3687"/>
                <a:gd name="f20" fmla="val 3939"/>
                <a:gd name="f21" fmla="val 3466"/>
                <a:gd name="f22" fmla="val 442"/>
                <a:gd name="f23" fmla="val 1"/>
                <a:gd name="f24" fmla="val 190"/>
                <a:gd name="f25" fmla="val 379"/>
                <a:gd name="f26" fmla="val 5388"/>
                <a:gd name="f27" fmla="val 5640"/>
                <a:gd name="f28" fmla="val 5577"/>
                <a:gd name="f29" fmla="val 410"/>
                <a:gd name="f30" fmla="*/ f0 1 5829"/>
                <a:gd name="f31" fmla="*/ f1 1 5798"/>
                <a:gd name="f32" fmla="val f2"/>
                <a:gd name="f33" fmla="val f3"/>
                <a:gd name="f34" fmla="val f4"/>
                <a:gd name="f35" fmla="+- f34 0 f32"/>
                <a:gd name="f36" fmla="+- f33 0 f32"/>
                <a:gd name="f37" fmla="*/ f36 1 5829"/>
                <a:gd name="f38" fmla="*/ f35 1 5798"/>
                <a:gd name="f39" fmla="*/ f32 1 f37"/>
                <a:gd name="f40" fmla="*/ f33 1 f37"/>
                <a:gd name="f41" fmla="*/ f32 1 f38"/>
                <a:gd name="f42" fmla="*/ f34 1 f38"/>
                <a:gd name="f43" fmla="*/ f39 f30 1"/>
                <a:gd name="f44" fmla="*/ f40 f30 1"/>
                <a:gd name="f45" fmla="*/ f42 f31 1"/>
                <a:gd name="f46" fmla="*/ f41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3" t="f46" r="f44" b="f45"/>
              <a:pathLst>
                <a:path w="5829" h="5798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11" y="f12"/>
                    <a:pt x="f7" y="f13"/>
                    <a:pt x="f5" y="f13"/>
                  </a:cubicBezTo>
                  <a:lnTo>
                    <a:pt x="f10" y="f13"/>
                  </a:lnTo>
                  <a:cubicBezTo>
                    <a:pt x="f9" y="f13"/>
                    <a:pt x="f14" y="f15"/>
                    <a:pt x="f14" y="f10"/>
                  </a:cubicBezTo>
                  <a:cubicBezTo>
                    <a:pt x="f14" y="f9"/>
                    <a:pt x="f16" y="f6"/>
                    <a:pt x="f10" y="f6"/>
                  </a:cubicBezTo>
                  <a:close/>
                  <a:moveTo>
                    <a:pt x="f5" y="f17"/>
                  </a:moveTo>
                  <a:cubicBezTo>
                    <a:pt x="f7" y="f17"/>
                    <a:pt x="f8" y="f18"/>
                    <a:pt x="f8" y="f19"/>
                  </a:cubicBezTo>
                  <a:cubicBezTo>
                    <a:pt x="f11" y="f7"/>
                    <a:pt x="f7" y="f8"/>
                    <a:pt x="f5" y="f8"/>
                  </a:cubicBezTo>
                  <a:lnTo>
                    <a:pt x="f10" y="f8"/>
                  </a:lnTo>
                  <a:cubicBezTo>
                    <a:pt x="f9" y="f8"/>
                    <a:pt x="f14" y="f20"/>
                    <a:pt x="f14" y="f19"/>
                  </a:cubicBezTo>
                  <a:cubicBezTo>
                    <a:pt x="f14" y="f21"/>
                    <a:pt x="f16" y="f17"/>
                    <a:pt x="f10" y="f17"/>
                  </a:cubicBezTo>
                  <a:close/>
                  <a:moveTo>
                    <a:pt x="f22" y="f23"/>
                  </a:moveTo>
                  <a:cubicBezTo>
                    <a:pt x="f24" y="f23"/>
                    <a:pt x="f23" y="f24"/>
                    <a:pt x="f23" y="f25"/>
                  </a:cubicBezTo>
                  <a:lnTo>
                    <a:pt x="f23" y="f26"/>
                  </a:lnTo>
                  <a:cubicBezTo>
                    <a:pt x="f23" y="f27"/>
                    <a:pt x="f24" y="f4"/>
                    <a:pt x="f22" y="f4"/>
                  </a:cubicBezTo>
                  <a:lnTo>
                    <a:pt x="f26" y="f4"/>
                  </a:lnTo>
                  <a:cubicBezTo>
                    <a:pt x="f27" y="f4"/>
                    <a:pt x="f3" y="f28"/>
                    <a:pt x="f3" y="f26"/>
                  </a:cubicBezTo>
                  <a:lnTo>
                    <a:pt x="f3" y="f29"/>
                  </a:lnTo>
                  <a:cubicBezTo>
                    <a:pt x="f3" y="f24"/>
                    <a:pt x="f27" y="f23"/>
                    <a:pt x="f26" y="f23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75" name="Google Shape;6002;p67">
            <a:extLst>
              <a:ext uri="{FF2B5EF4-FFF2-40B4-BE49-F238E27FC236}">
                <a16:creationId xmlns:a16="http://schemas.microsoft.com/office/drawing/2014/main" id="{A016860C-F90B-0706-ADF2-F4B46C81BEF4}"/>
              </a:ext>
            </a:extLst>
          </p:cNvPr>
          <p:cNvGrpSpPr/>
          <p:nvPr/>
        </p:nvGrpSpPr>
        <p:grpSpPr>
          <a:xfrm>
            <a:off x="4569814" y="1891747"/>
            <a:ext cx="480718" cy="415100"/>
            <a:chOff x="4569814" y="1891747"/>
            <a:chExt cx="480718" cy="415100"/>
          </a:xfrm>
        </p:grpSpPr>
        <p:sp>
          <p:nvSpPr>
            <p:cNvPr id="76" name="Google Shape;6003;p67">
              <a:extLst>
                <a:ext uri="{FF2B5EF4-FFF2-40B4-BE49-F238E27FC236}">
                  <a16:creationId xmlns:a16="http://schemas.microsoft.com/office/drawing/2014/main" id="{161ED455-82FD-C350-FC9E-DD44B19537AF}"/>
                </a:ext>
              </a:extLst>
            </p:cNvPr>
            <p:cNvSpPr/>
            <p:nvPr/>
          </p:nvSpPr>
          <p:spPr>
            <a:xfrm>
              <a:off x="4569814" y="1919535"/>
              <a:ext cx="480718" cy="38731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4704"/>
                <a:gd name="f4" fmla="val 11847"/>
                <a:gd name="f5" fmla="val 7370"/>
                <a:gd name="f6" fmla="val 797"/>
                <a:gd name="f7" fmla="val 8536"/>
                <a:gd name="f8" fmla="val 9694"/>
                <a:gd name="f9" fmla="val 1246"/>
                <a:gd name="f10" fmla="val 10576"/>
                <a:gd name="f11" fmla="val 2143"/>
                <a:gd name="f12" fmla="val 12340"/>
                <a:gd name="f13" fmla="val 3908"/>
                <a:gd name="f14" fmla="val 6775"/>
                <a:gd name="f15" fmla="val 8539"/>
                <a:gd name="f16" fmla="val 9757"/>
                <a:gd name="f17" fmla="val 9390"/>
                <a:gd name="f18" fmla="val 8623"/>
                <a:gd name="f19" fmla="val 9894"/>
                <a:gd name="f20" fmla="val 7363"/>
                <a:gd name="f21" fmla="val 6102"/>
                <a:gd name="f22" fmla="val 4937"/>
                <a:gd name="f23" fmla="val 9358"/>
                <a:gd name="f24" fmla="val 4118"/>
                <a:gd name="f25" fmla="val 2353"/>
                <a:gd name="f26" fmla="val 5031"/>
                <a:gd name="f27" fmla="val 6205"/>
                <a:gd name="f28" fmla="val 7326"/>
                <a:gd name="f29" fmla="val 1"/>
                <a:gd name="f30" fmla="val 2091"/>
                <a:gd name="f31" fmla="val 6750"/>
                <a:gd name="f32" fmla="val 4275"/>
                <a:gd name="f33" fmla="val 9768"/>
                <a:gd name="f34" fmla="val 3424"/>
                <a:gd name="f35" fmla="val 11280"/>
                <a:gd name="f36" fmla="val 3298"/>
                <a:gd name="f37" fmla="val 11532"/>
                <a:gd name="f38" fmla="val 3487"/>
                <a:gd name="f39" fmla="val 3771"/>
                <a:gd name="f40" fmla="val 3929"/>
                <a:gd name="f41" fmla="val 4086"/>
                <a:gd name="f42" fmla="val 11784"/>
                <a:gd name="f43" fmla="val 11626"/>
                <a:gd name="f44" fmla="val 5000"/>
                <a:gd name="f45" fmla="val 10209"/>
                <a:gd name="f46" fmla="val 5740"/>
                <a:gd name="f47" fmla="val 10571"/>
                <a:gd name="f48" fmla="val 6543"/>
                <a:gd name="f49" fmla="val 10752"/>
                <a:gd name="f50" fmla="val 7351"/>
                <a:gd name="f51" fmla="val 8158"/>
                <a:gd name="f52" fmla="val 8969"/>
                <a:gd name="f53" fmla="val 9725"/>
                <a:gd name="f54" fmla="val 10671"/>
                <a:gd name="f55" fmla="val 10828"/>
                <a:gd name="f56" fmla="val 10923"/>
                <a:gd name="f57" fmla="val 11238"/>
                <a:gd name="f58" fmla="val 11458"/>
                <a:gd name="f59" fmla="val 11301"/>
                <a:gd name="f60" fmla="val 10419"/>
                <a:gd name="f61" fmla="val 14703"/>
                <a:gd name="f62" fmla="val 12592"/>
                <a:gd name="f63" fmla="val 7350"/>
                <a:gd name="f64" fmla="val 7338"/>
                <a:gd name="f65" fmla="*/ f0 1 14704"/>
                <a:gd name="f66" fmla="*/ f1 1 11847"/>
                <a:gd name="f67" fmla="val f2"/>
                <a:gd name="f68" fmla="val f3"/>
                <a:gd name="f69" fmla="val f4"/>
                <a:gd name="f70" fmla="+- f69 0 f67"/>
                <a:gd name="f71" fmla="+- f68 0 f67"/>
                <a:gd name="f72" fmla="*/ f71 1 14704"/>
                <a:gd name="f73" fmla="*/ f70 1 11847"/>
                <a:gd name="f74" fmla="*/ f67 1 f72"/>
                <a:gd name="f75" fmla="*/ f68 1 f72"/>
                <a:gd name="f76" fmla="*/ f67 1 f73"/>
                <a:gd name="f77" fmla="*/ f69 1 f73"/>
                <a:gd name="f78" fmla="*/ f74 f65 1"/>
                <a:gd name="f79" fmla="*/ f75 f65 1"/>
                <a:gd name="f80" fmla="*/ f77 f66 1"/>
                <a:gd name="f81" fmla="*/ f76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8" t="f81" r="f79" b="f80"/>
              <a:pathLst>
                <a:path w="14704" h="11847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2" y="f14"/>
                    <a:pt x="f10" y="f15"/>
                  </a:cubicBezTo>
                  <a:cubicBezTo>
                    <a:pt x="f16" y="f17"/>
                    <a:pt x="f18" y="f19"/>
                    <a:pt x="f20" y="f19"/>
                  </a:cubicBezTo>
                  <a:cubicBezTo>
                    <a:pt x="f21" y="f19"/>
                    <a:pt x="f22" y="f23"/>
                    <a:pt x="f24" y="f15"/>
                  </a:cubicBezTo>
                  <a:cubicBezTo>
                    <a:pt x="f25" y="f14"/>
                    <a:pt x="f25" y="f13"/>
                    <a:pt x="f24" y="f11"/>
                  </a:cubicBezTo>
                  <a:cubicBezTo>
                    <a:pt x="f26" y="f9"/>
                    <a:pt x="f27" y="f6"/>
                    <a:pt x="f5" y="f6"/>
                  </a:cubicBezTo>
                  <a:close/>
                  <a:moveTo>
                    <a:pt x="f28" y="f29"/>
                  </a:moveTo>
                  <a:cubicBezTo>
                    <a:pt x="f30" y="f29"/>
                    <a:pt x="f2" y="f31"/>
                    <a:pt x="f32" y="f33"/>
                  </a:cubicBezTo>
                  <a:lnTo>
                    <a:pt x="f34" y="f35"/>
                  </a:lnTo>
                  <a:cubicBezTo>
                    <a:pt x="f36" y="f37"/>
                    <a:pt x="f38" y="f4"/>
                    <a:pt x="f39" y="f4"/>
                  </a:cubicBezTo>
                  <a:cubicBezTo>
                    <a:pt x="f40" y="f4"/>
                    <a:pt x="f41" y="f42"/>
                    <a:pt x="f24" y="f43"/>
                  </a:cubicBezTo>
                  <a:lnTo>
                    <a:pt x="f44" y="f45"/>
                  </a:lnTo>
                  <a:cubicBezTo>
                    <a:pt x="f46" y="f47"/>
                    <a:pt x="f48" y="f49"/>
                    <a:pt x="f50" y="f49"/>
                  </a:cubicBezTo>
                  <a:cubicBezTo>
                    <a:pt x="f51" y="f49"/>
                    <a:pt x="f52" y="f47"/>
                    <a:pt x="f53" y="f45"/>
                  </a:cubicBezTo>
                  <a:lnTo>
                    <a:pt x="f10" y="f43"/>
                  </a:lnTo>
                  <a:cubicBezTo>
                    <a:pt x="f54" y="f42"/>
                    <a:pt x="f55" y="f4"/>
                    <a:pt x="f56" y="f4"/>
                  </a:cubicBezTo>
                  <a:cubicBezTo>
                    <a:pt x="f57" y="f4"/>
                    <a:pt x="f58" y="f37"/>
                    <a:pt x="f59" y="f35"/>
                  </a:cubicBezTo>
                  <a:lnTo>
                    <a:pt x="f60" y="f33"/>
                  </a:lnTo>
                  <a:cubicBezTo>
                    <a:pt x="f61" y="f14"/>
                    <a:pt x="f62" y="f29"/>
                    <a:pt x="f20" y="f29"/>
                  </a:cubicBezTo>
                  <a:cubicBezTo>
                    <a:pt x="f63" y="f29"/>
                    <a:pt x="f64" y="f29"/>
                    <a:pt x="f28" y="f29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7" name="Google Shape;6004;p67">
              <a:extLst>
                <a:ext uri="{FF2B5EF4-FFF2-40B4-BE49-F238E27FC236}">
                  <a16:creationId xmlns:a16="http://schemas.microsoft.com/office/drawing/2014/main" id="{C091DB12-7B67-5CD7-5185-0B72BA047652}"/>
                </a:ext>
              </a:extLst>
            </p:cNvPr>
            <p:cNvSpPr/>
            <p:nvPr/>
          </p:nvSpPr>
          <p:spPr>
            <a:xfrm>
              <a:off x="4873331" y="1891747"/>
              <a:ext cx="139071" cy="13907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254"/>
                <a:gd name="f4" fmla="val 1355"/>
                <a:gd name="f5" fmla="val 882"/>
                <a:gd name="f6" fmla="val 410"/>
                <a:gd name="f7" fmla="val 95"/>
                <a:gd name="f8" fmla="val 315"/>
                <a:gd name="f9" fmla="val 1891"/>
                <a:gd name="f10" fmla="val 946"/>
                <a:gd name="f11" fmla="val 3340"/>
                <a:gd name="f12" fmla="val 2395"/>
                <a:gd name="f13" fmla="val 3938"/>
                <a:gd name="f14" fmla="val 4128"/>
                <a:gd name="f15" fmla="val 3844"/>
                <a:gd name="f16" fmla="val 3371"/>
                <a:gd name="f17" fmla="val 2899"/>
                <a:gd name="f18" fmla="val 1292"/>
                <a:gd name="f19" fmla="val 2962"/>
                <a:gd name="f20" fmla="*/ f0 1 4254"/>
                <a:gd name="f21" fmla="*/ f1 1 4254"/>
                <a:gd name="f22" fmla="val f2"/>
                <a:gd name="f23" fmla="val f3"/>
                <a:gd name="f24" fmla="+- f23 0 f22"/>
                <a:gd name="f25" fmla="*/ f24 1 4254"/>
                <a:gd name="f26" fmla="*/ f22 1 f25"/>
                <a:gd name="f27" fmla="*/ f23 1 f25"/>
                <a:gd name="f28" fmla="*/ f26 f20 1"/>
                <a:gd name="f29" fmla="*/ f27 f20 1"/>
                <a:gd name="f30" fmla="*/ f27 f21 1"/>
                <a:gd name="f31" fmla="*/ f26 f2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8" t="f31" r="f29" b="f30"/>
              <a:pathLst>
                <a:path w="4254" h="4254">
                  <a:moveTo>
                    <a:pt x="f4" y="f2"/>
                  </a:moveTo>
                  <a:cubicBezTo>
                    <a:pt x="f5" y="f2"/>
                    <a:pt x="f6" y="f7"/>
                    <a:pt x="f2" y="f8"/>
                  </a:cubicBezTo>
                  <a:cubicBezTo>
                    <a:pt x="f9" y="f10"/>
                    <a:pt x="f11" y="f12"/>
                    <a:pt x="f13" y="f3"/>
                  </a:cubicBezTo>
                  <a:cubicBezTo>
                    <a:pt x="f14" y="f15"/>
                    <a:pt x="f3" y="f16"/>
                    <a:pt x="f3" y="f17"/>
                  </a:cubicBezTo>
                  <a:cubicBezTo>
                    <a:pt x="f3" y="f18"/>
                    <a:pt x="f19" y="f2"/>
                    <a:pt x="f4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8" name="Google Shape;6005;p67">
              <a:extLst>
                <a:ext uri="{FF2B5EF4-FFF2-40B4-BE49-F238E27FC236}">
                  <a16:creationId xmlns:a16="http://schemas.microsoft.com/office/drawing/2014/main" id="{E7100633-D2D2-A30B-4E8D-D85C876CF7AE}"/>
                </a:ext>
              </a:extLst>
            </p:cNvPr>
            <p:cNvSpPr/>
            <p:nvPr/>
          </p:nvSpPr>
          <p:spPr>
            <a:xfrm>
              <a:off x="4606564" y="1892753"/>
              <a:ext cx="139071" cy="13910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254"/>
                <a:gd name="f4" fmla="val 4255"/>
                <a:gd name="f5" fmla="val 2931"/>
                <a:gd name="f6" fmla="val 1"/>
                <a:gd name="f7" fmla="val 1292"/>
                <a:gd name="f8" fmla="val 1293"/>
                <a:gd name="f9" fmla="val 2899"/>
                <a:gd name="f10" fmla="val 3372"/>
                <a:gd name="f11" fmla="val 127"/>
                <a:gd name="f12" fmla="val 3845"/>
                <a:gd name="f13" fmla="val 316"/>
                <a:gd name="f14" fmla="val 977"/>
                <a:gd name="f15" fmla="val 2364"/>
                <a:gd name="f16" fmla="val 2426"/>
                <a:gd name="f17" fmla="val 915"/>
                <a:gd name="f18" fmla="val 3876"/>
                <a:gd name="f19" fmla="val 3403"/>
                <a:gd name="f20" fmla="*/ f0 1 4254"/>
                <a:gd name="f21" fmla="*/ f1 1 4255"/>
                <a:gd name="f22" fmla="val f2"/>
                <a:gd name="f23" fmla="val f3"/>
                <a:gd name="f24" fmla="val f4"/>
                <a:gd name="f25" fmla="+- f24 0 f22"/>
                <a:gd name="f26" fmla="+- f23 0 f22"/>
                <a:gd name="f27" fmla="*/ f26 1 4254"/>
                <a:gd name="f28" fmla="*/ f25 1 4255"/>
                <a:gd name="f29" fmla="*/ f22 1 f27"/>
                <a:gd name="f30" fmla="*/ f23 1 f27"/>
                <a:gd name="f31" fmla="*/ f22 1 f28"/>
                <a:gd name="f32" fmla="*/ f24 1 f28"/>
                <a:gd name="f33" fmla="*/ f29 f20 1"/>
                <a:gd name="f34" fmla="*/ f30 f20 1"/>
                <a:gd name="f35" fmla="*/ f32 f21 1"/>
                <a:gd name="f36" fmla="*/ f31 f2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3" t="f36" r="f34" b="f35"/>
              <a:pathLst>
                <a:path w="4254" h="4255">
                  <a:moveTo>
                    <a:pt x="f5" y="f6"/>
                  </a:moveTo>
                  <a:cubicBezTo>
                    <a:pt x="f7" y="f6"/>
                    <a:pt x="f6" y="f8"/>
                    <a:pt x="f6" y="f9"/>
                  </a:cubicBezTo>
                  <a:cubicBezTo>
                    <a:pt x="f6" y="f10"/>
                    <a:pt x="f11" y="f12"/>
                    <a:pt x="f13" y="f3"/>
                  </a:cubicBezTo>
                  <a:cubicBezTo>
                    <a:pt x="f14" y="f15"/>
                    <a:pt x="f16" y="f17"/>
                    <a:pt x="f3" y="f13"/>
                  </a:cubicBezTo>
                  <a:cubicBezTo>
                    <a:pt x="f18" y="f11"/>
                    <a:pt x="f19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9" name="Google Shape;6006;p67">
              <a:extLst>
                <a:ext uri="{FF2B5EF4-FFF2-40B4-BE49-F238E27FC236}">
                  <a16:creationId xmlns:a16="http://schemas.microsoft.com/office/drawing/2014/main" id="{5E8A72B4-511F-2559-46A6-A4CD78123F28}"/>
                </a:ext>
              </a:extLst>
            </p:cNvPr>
            <p:cNvSpPr/>
            <p:nvPr/>
          </p:nvSpPr>
          <p:spPr>
            <a:xfrm>
              <a:off x="4687936" y="1972068"/>
              <a:ext cx="243102" cy="24415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436"/>
                <a:gd name="f4" fmla="val 7468"/>
                <a:gd name="f5" fmla="val 3781"/>
                <a:gd name="f6" fmla="val 1671"/>
                <a:gd name="f7" fmla="val 4033"/>
                <a:gd name="f8" fmla="val 4191"/>
                <a:gd name="f9" fmla="val 1860"/>
                <a:gd name="f10" fmla="val 2112"/>
                <a:gd name="f11" fmla="val 3340"/>
                <a:gd name="f12" fmla="val 5388"/>
                <a:gd name="f13" fmla="val 5640"/>
                <a:gd name="f14" fmla="val 5829"/>
                <a:gd name="f15" fmla="val 3529"/>
                <a:gd name="f16" fmla="val 3750"/>
                <a:gd name="f17" fmla="val 4002"/>
                <a:gd name="f18" fmla="val 4128"/>
                <a:gd name="f19" fmla="val 3498"/>
                <a:gd name="f20" fmla="val 3308"/>
                <a:gd name="f21" fmla="val 3939"/>
                <a:gd name="f22" fmla="val 1"/>
                <a:gd name="f23" fmla="val 1702"/>
                <a:gd name="f24" fmla="val 32"/>
                <a:gd name="f25" fmla="val 5798"/>
                <a:gd name="f26" fmla="val 7467"/>
                <a:gd name="f27" fmla="val 5797"/>
                <a:gd name="f28" fmla="val 64"/>
                <a:gd name="f29" fmla="*/ f0 1 7436"/>
                <a:gd name="f30" fmla="*/ f1 1 7468"/>
                <a:gd name="f31" fmla="val f2"/>
                <a:gd name="f32" fmla="val f3"/>
                <a:gd name="f33" fmla="val f4"/>
                <a:gd name="f34" fmla="+- f33 0 f31"/>
                <a:gd name="f35" fmla="+- f32 0 f31"/>
                <a:gd name="f36" fmla="*/ f35 1 7436"/>
                <a:gd name="f37" fmla="*/ f34 1 7468"/>
                <a:gd name="f38" fmla="*/ f31 1 f36"/>
                <a:gd name="f39" fmla="*/ f32 1 f36"/>
                <a:gd name="f40" fmla="*/ f31 1 f37"/>
                <a:gd name="f41" fmla="*/ f33 1 f37"/>
                <a:gd name="f42" fmla="*/ f38 f29 1"/>
                <a:gd name="f43" fmla="*/ f39 f29 1"/>
                <a:gd name="f44" fmla="*/ f41 f30 1"/>
                <a:gd name="f45" fmla="*/ f4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2" t="f45" r="f43" b="f44"/>
              <a:pathLst>
                <a:path w="7436" h="7468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lnTo>
                    <a:pt x="f8" y="f11"/>
                  </a:lnTo>
                  <a:lnTo>
                    <a:pt x="f12" y="f11"/>
                  </a:lnTo>
                  <a:cubicBezTo>
                    <a:pt x="f13" y="f11"/>
                    <a:pt x="f14" y="f15"/>
                    <a:pt x="f14" y="f16"/>
                  </a:cubicBezTo>
                  <a:cubicBezTo>
                    <a:pt x="f14" y="f17"/>
                    <a:pt x="f13" y="f18"/>
                    <a:pt x="f12" y="f18"/>
                  </a:cubicBezTo>
                  <a:lnTo>
                    <a:pt x="f16" y="f18"/>
                  </a:lnTo>
                  <a:cubicBezTo>
                    <a:pt x="f19" y="f18"/>
                    <a:pt x="f20" y="f21"/>
                    <a:pt x="f20" y="f16"/>
                  </a:cubicBezTo>
                  <a:lnTo>
                    <a:pt x="f20" y="f10"/>
                  </a:lnTo>
                  <a:lnTo>
                    <a:pt x="f11" y="f10"/>
                  </a:lnTo>
                  <a:cubicBezTo>
                    <a:pt x="f11" y="f9"/>
                    <a:pt x="f15" y="f6"/>
                    <a:pt x="f5" y="f6"/>
                  </a:cubicBezTo>
                  <a:close/>
                  <a:moveTo>
                    <a:pt x="f16" y="f22"/>
                  </a:moveTo>
                  <a:cubicBezTo>
                    <a:pt x="f23" y="f22"/>
                    <a:pt x="f24" y="f6"/>
                    <a:pt x="f2" y="f16"/>
                  </a:cubicBezTo>
                  <a:cubicBezTo>
                    <a:pt x="f24" y="f25"/>
                    <a:pt x="f23" y="f26"/>
                    <a:pt x="f16" y="f26"/>
                  </a:cubicBezTo>
                  <a:cubicBezTo>
                    <a:pt x="f27" y="f26"/>
                    <a:pt x="f3" y="f25"/>
                    <a:pt x="f3" y="f16"/>
                  </a:cubicBezTo>
                  <a:cubicBezTo>
                    <a:pt x="f3" y="f23"/>
                    <a:pt x="f27" y="f28"/>
                    <a:pt x="f16" y="f2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80" name="Google Shape;6011;p67">
            <a:extLst>
              <a:ext uri="{FF2B5EF4-FFF2-40B4-BE49-F238E27FC236}">
                <a16:creationId xmlns:a16="http://schemas.microsoft.com/office/drawing/2014/main" id="{AD7EE5B6-6096-2444-1100-E8ECA6AE595D}"/>
              </a:ext>
            </a:extLst>
          </p:cNvPr>
          <p:cNvGrpSpPr/>
          <p:nvPr/>
        </p:nvGrpSpPr>
        <p:grpSpPr>
          <a:xfrm>
            <a:off x="7585149" y="1867515"/>
            <a:ext cx="421867" cy="414489"/>
            <a:chOff x="7585149" y="1867515"/>
            <a:chExt cx="421867" cy="414489"/>
          </a:xfrm>
        </p:grpSpPr>
        <p:sp>
          <p:nvSpPr>
            <p:cNvPr id="81" name="Google Shape;6012;p67">
              <a:extLst>
                <a:ext uri="{FF2B5EF4-FFF2-40B4-BE49-F238E27FC236}">
                  <a16:creationId xmlns:a16="http://schemas.microsoft.com/office/drawing/2014/main" id="{C3B6560B-9F58-08AA-1D00-E1ABD3691AA1}"/>
                </a:ext>
              </a:extLst>
            </p:cNvPr>
            <p:cNvSpPr/>
            <p:nvPr/>
          </p:nvSpPr>
          <p:spPr>
            <a:xfrm>
              <a:off x="7635633" y="1913354"/>
              <a:ext cx="110240" cy="11024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372"/>
                <a:gd name="f4" fmla="val 2710"/>
                <a:gd name="f5" fmla="val 1"/>
                <a:gd name="f6" fmla="val 694"/>
                <a:gd name="f7" fmla="val 3371"/>
                <a:gd name="f8" fmla="val 662"/>
                <a:gd name="f9" fmla="*/ f0 1 3372"/>
                <a:gd name="f10" fmla="*/ f1 1 3372"/>
                <a:gd name="f11" fmla="val f2"/>
                <a:gd name="f12" fmla="val f3"/>
                <a:gd name="f13" fmla="+- f12 0 f11"/>
                <a:gd name="f14" fmla="*/ f13 1 3372"/>
                <a:gd name="f15" fmla="*/ f11 1 f14"/>
                <a:gd name="f16" fmla="*/ f12 1 f14"/>
                <a:gd name="f17" fmla="*/ f15 f9 1"/>
                <a:gd name="f18" fmla="*/ f16 f9 1"/>
                <a:gd name="f19" fmla="*/ f16 f10 1"/>
                <a:gd name="f20" fmla="*/ f15 f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7" t="f20" r="f18" b="f19"/>
              <a:pathLst>
                <a:path w="3372" h="3372">
                  <a:moveTo>
                    <a:pt x="f4" y="f2"/>
                  </a:moveTo>
                  <a:lnTo>
                    <a:pt x="f5" y="f4"/>
                  </a:lnTo>
                  <a:lnTo>
                    <a:pt x="f6" y="f7"/>
                  </a:lnTo>
                  <a:lnTo>
                    <a:pt x="f3" y="f8"/>
                  </a:lnTo>
                  <a:lnTo>
                    <a:pt x="f4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2" name="Google Shape;6013;p67">
              <a:extLst>
                <a:ext uri="{FF2B5EF4-FFF2-40B4-BE49-F238E27FC236}">
                  <a16:creationId xmlns:a16="http://schemas.microsoft.com/office/drawing/2014/main" id="{162A52BF-AFF1-A889-3365-83A1280D2AEF}"/>
                </a:ext>
              </a:extLst>
            </p:cNvPr>
            <p:cNvSpPr/>
            <p:nvPr/>
          </p:nvSpPr>
          <p:spPr>
            <a:xfrm>
              <a:off x="7806616" y="1878598"/>
              <a:ext cx="197793" cy="19547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050"/>
                <a:gd name="f4" fmla="val 5979"/>
                <a:gd name="f5" fmla="val 2663"/>
                <a:gd name="f6" fmla="val 2552"/>
                <a:gd name="f7" fmla="val 2442"/>
                <a:gd name="f8" fmla="val 39"/>
                <a:gd name="f9" fmla="val 2363"/>
                <a:gd name="f10" fmla="val 118"/>
                <a:gd name="f11" fmla="val 1261"/>
                <a:gd name="f12" fmla="val 1221"/>
                <a:gd name="f13" fmla="val 2678"/>
                <a:gd name="f14" fmla="val 2639"/>
                <a:gd name="f15" fmla="val 2836"/>
                <a:gd name="f16" fmla="val 2796"/>
                <a:gd name="f17" fmla="val 3080"/>
                <a:gd name="f18" fmla="val 3237"/>
                <a:gd name="f19" fmla="val 2637"/>
                <a:gd name="f20" fmla="val 3278"/>
                <a:gd name="f21" fmla="val 2560"/>
                <a:gd name="f22" fmla="val 3302"/>
                <a:gd name="f23" fmla="val 2473"/>
                <a:gd name="f24" fmla="val 2360"/>
                <a:gd name="f25" fmla="val 2232"/>
                <a:gd name="f26" fmla="val 3263"/>
                <a:gd name="f27" fmla="val 2143"/>
                <a:gd name="f28" fmla="val 3174"/>
                <a:gd name="f29" fmla="val 725"/>
                <a:gd name="f30" fmla="val 1756"/>
                <a:gd name="f31" fmla="val 2481"/>
                <a:gd name="f32" fmla="val 3529"/>
                <a:gd name="f33" fmla="val 5978"/>
                <a:gd name="f34" fmla="val 5892"/>
                <a:gd name="f35" fmla="val 3615"/>
                <a:gd name="f36" fmla="val 6049"/>
                <a:gd name="f37" fmla="val 3458"/>
                <a:gd name="f38" fmla="val 3017"/>
                <a:gd name="f39" fmla="val 2962"/>
                <a:gd name="f40" fmla="val 2883"/>
                <a:gd name="f41" fmla="val 2773"/>
                <a:gd name="f42" fmla="*/ f0 1 6050"/>
                <a:gd name="f43" fmla="*/ f1 1 5979"/>
                <a:gd name="f44" fmla="val f2"/>
                <a:gd name="f45" fmla="val f3"/>
                <a:gd name="f46" fmla="val f4"/>
                <a:gd name="f47" fmla="+- f46 0 f44"/>
                <a:gd name="f48" fmla="+- f45 0 f44"/>
                <a:gd name="f49" fmla="*/ f48 1 6050"/>
                <a:gd name="f50" fmla="*/ f47 1 5979"/>
                <a:gd name="f51" fmla="*/ f44 1 f49"/>
                <a:gd name="f52" fmla="*/ f45 1 f49"/>
                <a:gd name="f53" fmla="*/ f44 1 f50"/>
                <a:gd name="f54" fmla="*/ f46 1 f50"/>
                <a:gd name="f55" fmla="*/ f51 f42 1"/>
                <a:gd name="f56" fmla="*/ f52 f42 1"/>
                <a:gd name="f57" fmla="*/ f54 f43 1"/>
                <a:gd name="f58" fmla="*/ f53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5" t="f58" r="f56" b="f57"/>
              <a:pathLst>
                <a:path w="6050" h="5979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lnTo>
                    <a:pt x="f11" y="f12"/>
                  </a:lnTo>
                  <a:lnTo>
                    <a:pt x="f13" y="f14"/>
                  </a:lnTo>
                  <a:cubicBezTo>
                    <a:pt x="f15" y="f16"/>
                    <a:pt x="f15" y="f17"/>
                    <a:pt x="f13" y="f18"/>
                  </a:cubicBezTo>
                  <a:cubicBezTo>
                    <a:pt x="f19" y="f20"/>
                    <a:pt x="f21" y="f22"/>
                    <a:pt x="f23" y="f22"/>
                  </a:cubicBezTo>
                  <a:cubicBezTo>
                    <a:pt x="f24" y="f22"/>
                    <a:pt x="f25" y="f26"/>
                    <a:pt x="f27" y="f28"/>
                  </a:cubicBezTo>
                  <a:lnTo>
                    <a:pt x="f29" y="f30"/>
                  </a:lnTo>
                  <a:lnTo>
                    <a:pt x="f2" y="f31"/>
                  </a:lnTo>
                  <a:lnTo>
                    <a:pt x="f32" y="f33"/>
                  </a:lnTo>
                  <a:lnTo>
                    <a:pt x="f34" y="f35"/>
                  </a:lnTo>
                  <a:cubicBezTo>
                    <a:pt x="f36" y="f37"/>
                    <a:pt x="f36" y="f28"/>
                    <a:pt x="f34" y="f38"/>
                  </a:cubicBezTo>
                  <a:lnTo>
                    <a:pt x="f39" y="f10"/>
                  </a:lnTo>
                  <a:cubicBezTo>
                    <a:pt x="f40" y="f8"/>
                    <a:pt x="f41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3" name="Google Shape;6014;p67">
              <a:extLst>
                <a:ext uri="{FF2B5EF4-FFF2-40B4-BE49-F238E27FC236}">
                  <a16:creationId xmlns:a16="http://schemas.microsoft.com/office/drawing/2014/main" id="{E7CB5079-643C-E166-9647-946C8455EC3D}"/>
                </a:ext>
              </a:extLst>
            </p:cNvPr>
            <p:cNvSpPr/>
            <p:nvPr/>
          </p:nvSpPr>
          <p:spPr>
            <a:xfrm>
              <a:off x="7676826" y="1954548"/>
              <a:ext cx="279166" cy="27916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539"/>
                <a:gd name="f4" fmla="val 2679"/>
                <a:gd name="f5" fmla="val 1"/>
                <a:gd name="f6" fmla="val 2678"/>
                <a:gd name="f7" fmla="val 5861"/>
                <a:gd name="f8" fmla="val 8538"/>
                <a:gd name="f9" fmla="val 5860"/>
                <a:gd name="f10" fmla="*/ f0 1 8539"/>
                <a:gd name="f11" fmla="*/ f1 1 8539"/>
                <a:gd name="f12" fmla="val f2"/>
                <a:gd name="f13" fmla="val f3"/>
                <a:gd name="f14" fmla="+- f13 0 f12"/>
                <a:gd name="f15" fmla="*/ f14 1 8539"/>
                <a:gd name="f16" fmla="*/ f12 1 f15"/>
                <a:gd name="f17" fmla="*/ f13 1 f15"/>
                <a:gd name="f18" fmla="*/ f16 f10 1"/>
                <a:gd name="f19" fmla="*/ f17 f10 1"/>
                <a:gd name="f20" fmla="*/ f17 f11 1"/>
                <a:gd name="f21" fmla="*/ f16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8" t="f21" r="f19" b="f20"/>
              <a:pathLst>
                <a:path w="8539" h="8539">
                  <a:moveTo>
                    <a:pt x="f4" y="f2"/>
                  </a:moveTo>
                  <a:lnTo>
                    <a:pt x="f5" y="f6"/>
                  </a:lnTo>
                  <a:lnTo>
                    <a:pt x="f7" y="f8"/>
                  </a:lnTo>
                  <a:lnTo>
                    <a:pt x="f3" y="f9"/>
                  </a:lnTo>
                  <a:lnTo>
                    <a:pt x="f4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4" name="Google Shape;6015;p67">
              <a:extLst>
                <a:ext uri="{FF2B5EF4-FFF2-40B4-BE49-F238E27FC236}">
                  <a16:creationId xmlns:a16="http://schemas.microsoft.com/office/drawing/2014/main" id="{06A2171F-6F2F-0C5B-86B9-7DBB8C804587}"/>
                </a:ext>
              </a:extLst>
            </p:cNvPr>
            <p:cNvSpPr/>
            <p:nvPr/>
          </p:nvSpPr>
          <p:spPr>
            <a:xfrm>
              <a:off x="7892104" y="2169798"/>
              <a:ext cx="114912" cy="11220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515"/>
                <a:gd name="f4" fmla="val 3432"/>
                <a:gd name="f5" fmla="val 2426"/>
                <a:gd name="f6" fmla="val 1"/>
                <a:gd name="f7" fmla="val 2427"/>
                <a:gd name="f8" fmla="val 2899"/>
                <a:gd name="f9" fmla="val 3404"/>
                <a:gd name="f10" fmla="val 2948"/>
                <a:gd name="f11" fmla="val 3423"/>
                <a:gd name="f12" fmla="val 2996"/>
                <a:gd name="f13" fmla="val 3044"/>
                <a:gd name="f14" fmla="val 3302"/>
                <a:gd name="f15" fmla="val 3514"/>
                <a:gd name="f16" fmla="val 3166"/>
                <a:gd name="f17" fmla="val 3434"/>
                <a:gd name="f18" fmla="*/ f0 1 3515"/>
                <a:gd name="f19" fmla="*/ f1 1 3432"/>
                <a:gd name="f20" fmla="val f2"/>
                <a:gd name="f21" fmla="val f3"/>
                <a:gd name="f22" fmla="val f4"/>
                <a:gd name="f23" fmla="+- f22 0 f20"/>
                <a:gd name="f24" fmla="+- f21 0 f20"/>
                <a:gd name="f25" fmla="*/ f24 1 3515"/>
                <a:gd name="f26" fmla="*/ f23 1 3432"/>
                <a:gd name="f27" fmla="*/ f20 1 f25"/>
                <a:gd name="f28" fmla="*/ f21 1 f25"/>
                <a:gd name="f29" fmla="*/ f20 1 f26"/>
                <a:gd name="f30" fmla="*/ f22 1 f26"/>
                <a:gd name="f31" fmla="*/ f27 f18 1"/>
                <a:gd name="f32" fmla="*/ f28 f18 1"/>
                <a:gd name="f33" fmla="*/ f30 f19 1"/>
                <a:gd name="f34" fmla="*/ f29 f1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1" t="f34" r="f32" b="f33"/>
              <a:pathLst>
                <a:path w="3515" h="3432">
                  <a:moveTo>
                    <a:pt x="f5" y="f6"/>
                  </a:moveTo>
                  <a:lnTo>
                    <a:pt x="f2" y="f7"/>
                  </a:lnTo>
                  <a:lnTo>
                    <a:pt x="f8" y="f9"/>
                  </a:lnTo>
                  <a:cubicBezTo>
                    <a:pt x="f10" y="f11"/>
                    <a:pt x="f12" y="f4"/>
                    <a:pt x="f13" y="f4"/>
                  </a:cubicBezTo>
                  <a:cubicBezTo>
                    <a:pt x="f14" y="f4"/>
                    <a:pt x="f15" y="f16"/>
                    <a:pt x="f17" y="f8"/>
                  </a:cubicBezTo>
                  <a:lnTo>
                    <a:pt x="f5" y="f6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5" name="Google Shape;6016;p67">
              <a:extLst>
                <a:ext uri="{FF2B5EF4-FFF2-40B4-BE49-F238E27FC236}">
                  <a16:creationId xmlns:a16="http://schemas.microsoft.com/office/drawing/2014/main" id="{C2E397EE-8230-5D4B-CF11-25F56E6A1F8A}"/>
                </a:ext>
              </a:extLst>
            </p:cNvPr>
            <p:cNvSpPr/>
            <p:nvPr/>
          </p:nvSpPr>
          <p:spPr>
            <a:xfrm>
              <a:off x="7598554" y="2084338"/>
              <a:ext cx="196742" cy="19547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018"/>
                <a:gd name="f4" fmla="val 5979"/>
                <a:gd name="f5" fmla="val 2521"/>
                <a:gd name="f6" fmla="val 1796"/>
                <a:gd name="f7" fmla="val 725"/>
                <a:gd name="f8" fmla="val 3308"/>
                <a:gd name="f9" fmla="val 2205"/>
                <a:gd name="f10" fmla="val 3466"/>
                <a:gd name="f11" fmla="val 2363"/>
                <a:gd name="f12" fmla="val 2646"/>
                <a:gd name="f13" fmla="val 2804"/>
                <a:gd name="f14" fmla="val 3230"/>
                <a:gd name="f15" fmla="val 2883"/>
                <a:gd name="f16" fmla="val 3119"/>
                <a:gd name="f17" fmla="val 2922"/>
                <a:gd name="f18" fmla="val 3009"/>
                <a:gd name="f19" fmla="val 2899"/>
                <a:gd name="f20" fmla="val 2789"/>
                <a:gd name="f21" fmla="val 2710"/>
                <a:gd name="f22" fmla="val 1229"/>
                <a:gd name="f23" fmla="val 1292"/>
                <a:gd name="f24" fmla="val 158"/>
                <a:gd name="f25" fmla="val 2520"/>
                <a:gd name="f26" fmla="val 2962"/>
                <a:gd name="f27" fmla="val 3056"/>
                <a:gd name="f28" fmla="val 5860"/>
                <a:gd name="f29" fmla="val 3135"/>
                <a:gd name="f30" fmla="val 5939"/>
                <a:gd name="f31" fmla="val 3245"/>
                <a:gd name="f32" fmla="val 5978"/>
                <a:gd name="f33" fmla="val 3356"/>
                <a:gd name="f34" fmla="val 3576"/>
                <a:gd name="f35" fmla="val 3655"/>
                <a:gd name="f36" fmla="val 3497"/>
                <a:gd name="f37" fmla="*/ f0 1 6018"/>
                <a:gd name="f38" fmla="*/ f1 1 5979"/>
                <a:gd name="f39" fmla="val f2"/>
                <a:gd name="f40" fmla="val f3"/>
                <a:gd name="f41" fmla="val f4"/>
                <a:gd name="f42" fmla="+- f41 0 f39"/>
                <a:gd name="f43" fmla="+- f40 0 f39"/>
                <a:gd name="f44" fmla="*/ f43 1 6018"/>
                <a:gd name="f45" fmla="*/ f42 1 5979"/>
                <a:gd name="f46" fmla="*/ f39 1 f44"/>
                <a:gd name="f47" fmla="*/ f40 1 f44"/>
                <a:gd name="f48" fmla="*/ f39 1 f45"/>
                <a:gd name="f49" fmla="*/ f41 1 f45"/>
                <a:gd name="f50" fmla="*/ f46 f37 1"/>
                <a:gd name="f51" fmla="*/ f47 f37 1"/>
                <a:gd name="f52" fmla="*/ f49 f38 1"/>
                <a:gd name="f53" fmla="*/ f48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0" t="f53" r="f51" b="f52"/>
              <a:pathLst>
                <a:path w="6018" h="5979">
                  <a:moveTo>
                    <a:pt x="f5" y="f2"/>
                  </a:moveTo>
                  <a:lnTo>
                    <a:pt x="f6" y="f7"/>
                  </a:lnTo>
                  <a:lnTo>
                    <a:pt x="f8" y="f9"/>
                  </a:lnTo>
                  <a:cubicBezTo>
                    <a:pt x="f10" y="f11"/>
                    <a:pt x="f10" y="f12"/>
                    <a:pt x="f8" y="f13"/>
                  </a:cubicBezTo>
                  <a:cubicBezTo>
                    <a:pt x="f14" y="f15"/>
                    <a:pt x="f16" y="f17"/>
                    <a:pt x="f18" y="f17"/>
                  </a:cubicBezTo>
                  <a:cubicBezTo>
                    <a:pt x="f19" y="f17"/>
                    <a:pt x="f20" y="f15"/>
                    <a:pt x="f21" y="f13"/>
                  </a:cubicBezTo>
                  <a:lnTo>
                    <a:pt x="f22" y="f23"/>
                  </a:lnTo>
                  <a:lnTo>
                    <a:pt x="f24" y="f11"/>
                  </a:lnTo>
                  <a:cubicBezTo>
                    <a:pt x="f2" y="f25"/>
                    <a:pt x="f2" y="f13"/>
                    <a:pt x="f24" y="f26"/>
                  </a:cubicBezTo>
                  <a:lnTo>
                    <a:pt x="f27" y="f28"/>
                  </a:lnTo>
                  <a:cubicBezTo>
                    <a:pt x="f29" y="f30"/>
                    <a:pt x="f31" y="f32"/>
                    <a:pt x="f33" y="f32"/>
                  </a:cubicBezTo>
                  <a:cubicBezTo>
                    <a:pt x="f10" y="f32"/>
                    <a:pt x="f34" y="f30"/>
                    <a:pt x="f35" y="f28"/>
                  </a:cubicBezTo>
                  <a:lnTo>
                    <a:pt x="f3" y="f36"/>
                  </a:lnTo>
                  <a:lnTo>
                    <a:pt x="f5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6" name="Google Shape;6017;p67">
              <a:extLst>
                <a:ext uri="{FF2B5EF4-FFF2-40B4-BE49-F238E27FC236}">
                  <a16:creationId xmlns:a16="http://schemas.microsoft.com/office/drawing/2014/main" id="{EBA2E294-7A8B-2788-8E2F-E072C28993A0}"/>
                </a:ext>
              </a:extLst>
            </p:cNvPr>
            <p:cNvSpPr/>
            <p:nvPr/>
          </p:nvSpPr>
          <p:spPr>
            <a:xfrm>
              <a:off x="7585149" y="1867515"/>
              <a:ext cx="120536" cy="11488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687"/>
                <a:gd name="f4" fmla="val 3514"/>
                <a:gd name="f5" fmla="val 2281"/>
                <a:gd name="f6" fmla="val 1915"/>
                <a:gd name="f7" fmla="val 1545"/>
                <a:gd name="f8" fmla="val 142"/>
                <a:gd name="f9" fmla="val 1261"/>
                <a:gd name="f10" fmla="val 426"/>
                <a:gd name="f11" fmla="val 568"/>
                <a:gd name="f12" fmla="val 1119"/>
                <a:gd name="f13" fmla="val 1"/>
                <a:gd name="f14" fmla="val 1686"/>
                <a:gd name="f15" fmla="val 2568"/>
                <a:gd name="f16" fmla="val 3135"/>
                <a:gd name="f17" fmla="val 946"/>
                <a:gd name="f18" fmla="val 3513"/>
                <a:gd name="f19" fmla="val 804"/>
                <a:gd name="f20" fmla="val 3277"/>
                <a:gd name="f21" fmla="val 3010"/>
                <a:gd name="f22" fmla="val 2647"/>
                <a:gd name="f23" fmla="*/ f0 1 3687"/>
                <a:gd name="f24" fmla="*/ f1 1 3514"/>
                <a:gd name="f25" fmla="val f2"/>
                <a:gd name="f26" fmla="val f3"/>
                <a:gd name="f27" fmla="val f4"/>
                <a:gd name="f28" fmla="+- f27 0 f25"/>
                <a:gd name="f29" fmla="+- f26 0 f25"/>
                <a:gd name="f30" fmla="*/ f29 1 3687"/>
                <a:gd name="f31" fmla="*/ f28 1 3514"/>
                <a:gd name="f32" fmla="*/ f25 1 f30"/>
                <a:gd name="f33" fmla="*/ f26 1 f30"/>
                <a:gd name="f34" fmla="*/ f25 1 f31"/>
                <a:gd name="f35" fmla="*/ f27 1 f31"/>
                <a:gd name="f36" fmla="*/ f32 f23 1"/>
                <a:gd name="f37" fmla="*/ f33 f23 1"/>
                <a:gd name="f38" fmla="*/ f35 f24 1"/>
                <a:gd name="f39" fmla="*/ f3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6" t="f39" r="f37" b="f38"/>
              <a:pathLst>
                <a:path w="3687" h="3514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lnTo>
                    <a:pt x="f11" y="f12"/>
                  </a:lnTo>
                  <a:cubicBezTo>
                    <a:pt x="f13" y="f14"/>
                    <a:pt x="f13" y="f15"/>
                    <a:pt x="f11" y="f16"/>
                  </a:cubicBezTo>
                  <a:lnTo>
                    <a:pt x="f17" y="f18"/>
                  </a:lnTo>
                  <a:lnTo>
                    <a:pt x="f3" y="f19"/>
                  </a:lnTo>
                  <a:lnTo>
                    <a:pt x="f20" y="f10"/>
                  </a:lnTo>
                  <a:cubicBezTo>
                    <a:pt x="f21" y="f8"/>
                    <a:pt x="f22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87" name="Google Shape;6042;p67">
            <a:extLst>
              <a:ext uri="{FF2B5EF4-FFF2-40B4-BE49-F238E27FC236}">
                <a16:creationId xmlns:a16="http://schemas.microsoft.com/office/drawing/2014/main" id="{F23741C8-DF41-93A0-60A0-65BBC2D6F09D}"/>
              </a:ext>
            </a:extLst>
          </p:cNvPr>
          <p:cNvSpPr/>
          <p:nvPr/>
        </p:nvSpPr>
        <p:spPr>
          <a:xfrm>
            <a:off x="5201838" y="1892561"/>
            <a:ext cx="407904" cy="413464"/>
          </a:xfrm>
          <a:custGeom>
            <a:avLst/>
            <a:gdLst>
              <a:gd name="f0" fmla="val w"/>
              <a:gd name="f1" fmla="val h"/>
              <a:gd name="f2" fmla="val 0"/>
              <a:gd name="f3" fmla="val 12477"/>
              <a:gd name="f4" fmla="val 12647"/>
              <a:gd name="f5" fmla="val 3750"/>
              <a:gd name="f6" fmla="val 4538"/>
              <a:gd name="f7" fmla="val 4223"/>
              <a:gd name="f8" fmla="val 4601"/>
              <a:gd name="f9" fmla="val 4884"/>
              <a:gd name="f10" fmla="val 5357"/>
              <a:gd name="f11" fmla="val 5829"/>
              <a:gd name="f12" fmla="val 6176"/>
              <a:gd name="f13" fmla="val 3277"/>
              <a:gd name="f14" fmla="val 2931"/>
              <a:gd name="f15" fmla="val 6239"/>
              <a:gd name="f16" fmla="val 6711"/>
              <a:gd name="f17" fmla="val 7058"/>
              <a:gd name="f18" fmla="val 5766"/>
              <a:gd name="f19" fmla="val 5420"/>
              <a:gd name="f20" fmla="val 8728"/>
              <a:gd name="f21" fmla="val 9200"/>
              <a:gd name="f22" fmla="val 9547"/>
              <a:gd name="f23" fmla="val 8255"/>
              <a:gd name="f24" fmla="val 7877"/>
              <a:gd name="f25" fmla="val 1"/>
              <a:gd name="f26" fmla="val 2805"/>
              <a:gd name="f27" fmla="val 2395"/>
              <a:gd name="f28" fmla="val 7436"/>
              <a:gd name="f29" fmla="val 1387"/>
              <a:gd name="f30" fmla="val 3309"/>
              <a:gd name="f31" fmla="val 10082"/>
              <a:gd name="f32" fmla="val 12256"/>
              <a:gd name="f33" fmla="val 12486"/>
              <a:gd name="f34" fmla="val 3502"/>
              <a:gd name="f35" fmla="val 12646"/>
              <a:gd name="f36" fmla="val 3715"/>
              <a:gd name="f37" fmla="val 3824"/>
              <a:gd name="f38" fmla="val 3938"/>
              <a:gd name="f39" fmla="val 12604"/>
              <a:gd name="f40" fmla="val 4034"/>
              <a:gd name="f41" fmla="val 12508"/>
              <a:gd name="f42" fmla="val 5609"/>
              <a:gd name="f43" fmla="val 10681"/>
              <a:gd name="f44" fmla="val 5798"/>
              <a:gd name="f45" fmla="val 5987"/>
              <a:gd name="f46" fmla="val 10713"/>
              <a:gd name="f47" fmla="val 9641"/>
              <a:gd name="f48" fmla="val 8350"/>
              <a:gd name="f49" fmla="val 9704"/>
              <a:gd name="f50" fmla="*/ f0 1 12477"/>
              <a:gd name="f51" fmla="*/ f1 1 12647"/>
              <a:gd name="f52" fmla="val f2"/>
              <a:gd name="f53" fmla="val f3"/>
              <a:gd name="f54" fmla="val f4"/>
              <a:gd name="f55" fmla="+- f54 0 f52"/>
              <a:gd name="f56" fmla="+- f53 0 f52"/>
              <a:gd name="f57" fmla="*/ f56 1 12477"/>
              <a:gd name="f58" fmla="*/ f55 1 12647"/>
              <a:gd name="f59" fmla="*/ f52 1 f57"/>
              <a:gd name="f60" fmla="*/ f53 1 f57"/>
              <a:gd name="f61" fmla="*/ f52 1 f58"/>
              <a:gd name="f62" fmla="*/ f54 1 f58"/>
              <a:gd name="f63" fmla="*/ f59 f50 1"/>
              <a:gd name="f64" fmla="*/ f60 f50 1"/>
              <a:gd name="f65" fmla="*/ f62 f51 1"/>
              <a:gd name="f66" fmla="*/ f61 f5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63" t="f66" r="f64" b="f65"/>
            <a:pathLst>
              <a:path w="12477" h="12647">
                <a:moveTo>
                  <a:pt x="f5" y="f6"/>
                </a:moveTo>
                <a:cubicBezTo>
                  <a:pt x="f7" y="f6"/>
                  <a:pt x="f8" y="f9"/>
                  <a:pt x="f8" y="f10"/>
                </a:cubicBezTo>
                <a:cubicBezTo>
                  <a:pt x="f8" y="f11"/>
                  <a:pt x="f7" y="f12"/>
                  <a:pt x="f5" y="f12"/>
                </a:cubicBezTo>
                <a:cubicBezTo>
                  <a:pt x="f13" y="f12"/>
                  <a:pt x="f14" y="f11"/>
                  <a:pt x="f14" y="f10"/>
                </a:cubicBezTo>
                <a:cubicBezTo>
                  <a:pt x="f14" y="f9"/>
                  <a:pt x="f13" y="f6"/>
                  <a:pt x="f5" y="f6"/>
                </a:cubicBezTo>
                <a:close/>
                <a:moveTo>
                  <a:pt x="f15" y="f6"/>
                </a:moveTo>
                <a:cubicBezTo>
                  <a:pt x="f16" y="f6"/>
                  <a:pt x="f17" y="f9"/>
                  <a:pt x="f17" y="f10"/>
                </a:cubicBezTo>
                <a:cubicBezTo>
                  <a:pt x="f17" y="f11"/>
                  <a:pt x="f16" y="f12"/>
                  <a:pt x="f15" y="f12"/>
                </a:cubicBezTo>
                <a:cubicBezTo>
                  <a:pt x="f18" y="f12"/>
                  <a:pt x="f19" y="f11"/>
                  <a:pt x="f19" y="f10"/>
                </a:cubicBezTo>
                <a:cubicBezTo>
                  <a:pt x="f19" y="f9"/>
                  <a:pt x="f18" y="f6"/>
                  <a:pt x="f15" y="f6"/>
                </a:cubicBezTo>
                <a:close/>
                <a:moveTo>
                  <a:pt x="f20" y="f6"/>
                </a:moveTo>
                <a:cubicBezTo>
                  <a:pt x="f21" y="f6"/>
                  <a:pt x="f22" y="f9"/>
                  <a:pt x="f22" y="f10"/>
                </a:cubicBezTo>
                <a:cubicBezTo>
                  <a:pt x="f22" y="f11"/>
                  <a:pt x="f21" y="f12"/>
                  <a:pt x="f20" y="f12"/>
                </a:cubicBezTo>
                <a:cubicBezTo>
                  <a:pt x="f23" y="f12"/>
                  <a:pt x="f24" y="f11"/>
                  <a:pt x="f24" y="f10"/>
                </a:cubicBezTo>
                <a:cubicBezTo>
                  <a:pt x="f24" y="f9"/>
                  <a:pt x="f23" y="f6"/>
                  <a:pt x="f20" y="f6"/>
                </a:cubicBezTo>
                <a:close/>
                <a:moveTo>
                  <a:pt x="f15" y="f25"/>
                </a:moveTo>
                <a:cubicBezTo>
                  <a:pt x="f26" y="f25"/>
                  <a:pt x="f25" y="f27"/>
                  <a:pt x="f25" y="f10"/>
                </a:cubicBezTo>
                <a:cubicBezTo>
                  <a:pt x="f25" y="f28"/>
                  <a:pt x="f29" y="f21"/>
                  <a:pt x="f30" y="f31"/>
                </a:cubicBezTo>
                <a:lnTo>
                  <a:pt x="f30" y="f32"/>
                </a:lnTo>
                <a:cubicBezTo>
                  <a:pt x="f30" y="f33"/>
                  <a:pt x="f34" y="f35"/>
                  <a:pt x="f36" y="f35"/>
                </a:cubicBezTo>
                <a:cubicBezTo>
                  <a:pt x="f37" y="f35"/>
                  <a:pt x="f38" y="f39"/>
                  <a:pt x="f40" y="f41"/>
                </a:cubicBezTo>
                <a:lnTo>
                  <a:pt x="f42" y="f43"/>
                </a:lnTo>
                <a:cubicBezTo>
                  <a:pt x="f44" y="f43"/>
                  <a:pt x="f45" y="f46"/>
                  <a:pt x="f15" y="f46"/>
                </a:cubicBezTo>
                <a:cubicBezTo>
                  <a:pt x="f47" y="f46"/>
                  <a:pt x="f3" y="f48"/>
                  <a:pt x="f3" y="f10"/>
                </a:cubicBezTo>
                <a:cubicBezTo>
                  <a:pt x="f3" y="f27"/>
                  <a:pt x="f49" y="f25"/>
                  <a:pt x="f15" y="f25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70" tIns="68570" rIns="68570" bIns="68570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050" b="0" i="0" u="none" strike="noStrike" kern="0" cap="none" spc="0" baseline="0">
              <a:solidFill>
                <a:srgbClr val="AE45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88" name="Google Shape;6047;p67">
            <a:extLst>
              <a:ext uri="{FF2B5EF4-FFF2-40B4-BE49-F238E27FC236}">
                <a16:creationId xmlns:a16="http://schemas.microsoft.com/office/drawing/2014/main" id="{E512AA36-1C13-5738-981C-A068568B14D1}"/>
              </a:ext>
            </a:extLst>
          </p:cNvPr>
          <p:cNvGrpSpPr/>
          <p:nvPr/>
        </p:nvGrpSpPr>
        <p:grpSpPr>
          <a:xfrm>
            <a:off x="8230413" y="1867735"/>
            <a:ext cx="415101" cy="378030"/>
            <a:chOff x="8230413" y="1867735"/>
            <a:chExt cx="415101" cy="378030"/>
          </a:xfrm>
        </p:grpSpPr>
        <p:sp>
          <p:nvSpPr>
            <p:cNvPr id="89" name="Google Shape;6048;p67">
              <a:extLst>
                <a:ext uri="{FF2B5EF4-FFF2-40B4-BE49-F238E27FC236}">
                  <a16:creationId xmlns:a16="http://schemas.microsoft.com/office/drawing/2014/main" id="{209848E6-C00B-7219-08FF-31761FE27F4B}"/>
                </a:ext>
              </a:extLst>
            </p:cNvPr>
            <p:cNvSpPr/>
            <p:nvPr/>
          </p:nvSpPr>
          <p:spPr>
            <a:xfrm>
              <a:off x="8438476" y="1921291"/>
              <a:ext cx="207038" cy="32447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333"/>
                <a:gd name="f4" fmla="val 9925"/>
                <a:gd name="f5" fmla="val 4694"/>
                <a:gd name="f6" fmla="val 1"/>
                <a:gd name="f7" fmla="val 7877"/>
                <a:gd name="f8" fmla="val 8097"/>
                <a:gd name="f9" fmla="val 4474"/>
                <a:gd name="f10" fmla="val 8255"/>
                <a:gd name="f11" fmla="val 4253"/>
                <a:gd name="f12" fmla="val 2993"/>
                <a:gd name="f13" fmla="val 1638"/>
                <a:gd name="f14" fmla="val 8696"/>
                <a:gd name="f15" fmla="val 693"/>
                <a:gd name="f16" fmla="val 9452"/>
                <a:gd name="f17" fmla="val 536"/>
                <a:gd name="f18" fmla="val 9546"/>
                <a:gd name="f19" fmla="val 189"/>
                <a:gd name="f20" fmla="val 5073"/>
                <a:gd name="f21" fmla="val 5734"/>
                <a:gd name="f22" fmla="val 9357"/>
                <a:gd name="f23" fmla="val 1229"/>
                <a:gd name="f24" fmla="val 5766"/>
                <a:gd name="f25" fmla="*/ f0 1 6333"/>
                <a:gd name="f26" fmla="*/ f1 1 9925"/>
                <a:gd name="f27" fmla="val f2"/>
                <a:gd name="f28" fmla="val f3"/>
                <a:gd name="f29" fmla="val f4"/>
                <a:gd name="f30" fmla="+- f29 0 f27"/>
                <a:gd name="f31" fmla="+- f28 0 f27"/>
                <a:gd name="f32" fmla="*/ f31 1 6333"/>
                <a:gd name="f33" fmla="*/ f30 1 9925"/>
                <a:gd name="f34" fmla="*/ f27 1 f32"/>
                <a:gd name="f35" fmla="*/ f28 1 f32"/>
                <a:gd name="f36" fmla="*/ f27 1 f33"/>
                <a:gd name="f37" fmla="*/ f29 1 f33"/>
                <a:gd name="f38" fmla="*/ f34 f25 1"/>
                <a:gd name="f39" fmla="*/ f35 f25 1"/>
                <a:gd name="f40" fmla="*/ f37 f26 1"/>
                <a:gd name="f41" fmla="*/ f36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8" t="f41" r="f39" b="f40"/>
              <a:pathLst>
                <a:path w="6333" h="9925">
                  <a:moveTo>
                    <a:pt x="f5" y="f6"/>
                  </a:moveTo>
                  <a:lnTo>
                    <a:pt x="f5" y="f7"/>
                  </a:lnTo>
                  <a:cubicBezTo>
                    <a:pt x="f5" y="f8"/>
                    <a:pt x="f9" y="f10"/>
                    <a:pt x="f11" y="f10"/>
                  </a:cubicBezTo>
                  <a:cubicBezTo>
                    <a:pt x="f12" y="f10"/>
                    <a:pt x="f13" y="f14"/>
                    <a:pt x="f15" y="f16"/>
                  </a:cubicBezTo>
                  <a:cubicBezTo>
                    <a:pt x="f17" y="f18"/>
                    <a:pt x="f19" y="f4"/>
                    <a:pt x="f2" y="f4"/>
                  </a:cubicBezTo>
                  <a:lnTo>
                    <a:pt x="f20" y="f4"/>
                  </a:lnTo>
                  <a:cubicBezTo>
                    <a:pt x="f21" y="f4"/>
                    <a:pt x="f3" y="f22"/>
                    <a:pt x="f3" y="f14"/>
                  </a:cubicBezTo>
                  <a:lnTo>
                    <a:pt x="f3" y="f23"/>
                  </a:lnTo>
                  <a:cubicBezTo>
                    <a:pt x="f3" y="f17"/>
                    <a:pt x="f24" y="f6"/>
                    <a:pt x="f20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0" name="Google Shape;6049;p67">
              <a:extLst>
                <a:ext uri="{FF2B5EF4-FFF2-40B4-BE49-F238E27FC236}">
                  <a16:creationId xmlns:a16="http://schemas.microsoft.com/office/drawing/2014/main" id="{1DA64EA4-C617-2A4E-5E0F-6C040CACF787}"/>
                </a:ext>
              </a:extLst>
            </p:cNvPr>
            <p:cNvSpPr/>
            <p:nvPr/>
          </p:nvSpPr>
          <p:spPr>
            <a:xfrm>
              <a:off x="8310743" y="1867735"/>
              <a:ext cx="113349" cy="33683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467"/>
                <a:gd name="f4" fmla="val 10303"/>
                <a:gd name="f5" fmla="val 1"/>
                <a:gd name="f6" fmla="val 9105"/>
                <a:gd name="f7" fmla="val 1166"/>
                <a:gd name="f8" fmla="val 9200"/>
                <a:gd name="f9" fmla="val 2489"/>
                <a:gd name="f10" fmla="val 9578"/>
                <a:gd name="f11" fmla="val 3466"/>
                <a:gd name="f12" fmla="val 10302"/>
                <a:gd name="f13" fmla="val 1197"/>
                <a:gd name="f14" fmla="val 473"/>
                <a:gd name="f15" fmla="val 1229"/>
                <a:gd name="f16" fmla="val 95"/>
                <a:gd name="f17" fmla="*/ f0 1 3467"/>
                <a:gd name="f18" fmla="*/ f1 1 10303"/>
                <a:gd name="f19" fmla="val f2"/>
                <a:gd name="f20" fmla="val f3"/>
                <a:gd name="f21" fmla="val f4"/>
                <a:gd name="f22" fmla="+- f21 0 f19"/>
                <a:gd name="f23" fmla="+- f20 0 f19"/>
                <a:gd name="f24" fmla="*/ f23 1 3467"/>
                <a:gd name="f25" fmla="*/ f22 1 10303"/>
                <a:gd name="f26" fmla="*/ f19 1 f24"/>
                <a:gd name="f27" fmla="*/ f20 1 f24"/>
                <a:gd name="f28" fmla="*/ f19 1 f25"/>
                <a:gd name="f29" fmla="*/ f21 1 f25"/>
                <a:gd name="f30" fmla="*/ f26 f17 1"/>
                <a:gd name="f31" fmla="*/ f27 f17 1"/>
                <a:gd name="f32" fmla="*/ f29 f18 1"/>
                <a:gd name="f33" fmla="*/ f2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0" t="f33" r="f31" b="f32"/>
              <a:pathLst>
                <a:path w="3467" h="10303">
                  <a:moveTo>
                    <a:pt x="f5" y="f2"/>
                  </a:moveTo>
                  <a:lnTo>
                    <a:pt x="f5" y="f6"/>
                  </a:lnTo>
                  <a:cubicBezTo>
                    <a:pt x="f7" y="f8"/>
                    <a:pt x="f9" y="f10"/>
                    <a:pt x="f11" y="f12"/>
                  </a:cubicBezTo>
                  <a:lnTo>
                    <a:pt x="f11" y="f13"/>
                  </a:lnTo>
                  <a:cubicBezTo>
                    <a:pt x="f9" y="f14"/>
                    <a:pt x="f15" y="f16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1" name="Google Shape;6050;p67">
              <a:extLst>
                <a:ext uri="{FF2B5EF4-FFF2-40B4-BE49-F238E27FC236}">
                  <a16:creationId xmlns:a16="http://schemas.microsoft.com/office/drawing/2014/main" id="{62C015F3-A8E3-A61E-CF61-8EE70EA2436E}"/>
                </a:ext>
              </a:extLst>
            </p:cNvPr>
            <p:cNvSpPr/>
            <p:nvPr/>
          </p:nvSpPr>
          <p:spPr>
            <a:xfrm>
              <a:off x="8450829" y="1867735"/>
              <a:ext cx="113312" cy="33683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466"/>
                <a:gd name="f4" fmla="val 10303"/>
                <a:gd name="f5" fmla="val 2300"/>
                <a:gd name="f6" fmla="val 95"/>
                <a:gd name="f7" fmla="val 977"/>
                <a:gd name="f8" fmla="val 473"/>
                <a:gd name="f9" fmla="val 1197"/>
                <a:gd name="f10" fmla="val 10302"/>
                <a:gd name="f11" fmla="val 9578"/>
                <a:gd name="f12" fmla="val 2237"/>
                <a:gd name="f13" fmla="val 9200"/>
                <a:gd name="f14" fmla="val 9105"/>
                <a:gd name="f15" fmla="*/ f0 1 3466"/>
                <a:gd name="f16" fmla="*/ f1 1 10303"/>
                <a:gd name="f17" fmla="val f2"/>
                <a:gd name="f18" fmla="val f3"/>
                <a:gd name="f19" fmla="val f4"/>
                <a:gd name="f20" fmla="+- f19 0 f17"/>
                <a:gd name="f21" fmla="+- f18 0 f17"/>
                <a:gd name="f22" fmla="*/ f21 1 3466"/>
                <a:gd name="f23" fmla="*/ f20 1 10303"/>
                <a:gd name="f24" fmla="*/ f17 1 f22"/>
                <a:gd name="f25" fmla="*/ f18 1 f22"/>
                <a:gd name="f26" fmla="*/ f17 1 f23"/>
                <a:gd name="f27" fmla="*/ f19 1 f23"/>
                <a:gd name="f28" fmla="*/ f24 f15 1"/>
                <a:gd name="f29" fmla="*/ f25 f15 1"/>
                <a:gd name="f30" fmla="*/ f27 f16 1"/>
                <a:gd name="f31" fmla="*/ f26 f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8" t="f31" r="f29" b="f30"/>
              <a:pathLst>
                <a:path w="3466" h="10303">
                  <a:moveTo>
                    <a:pt x="f3" y="f2"/>
                  </a:moveTo>
                  <a:cubicBezTo>
                    <a:pt x="f5" y="f6"/>
                    <a:pt x="f7" y="f8"/>
                    <a:pt x="f2" y="f9"/>
                  </a:cubicBezTo>
                  <a:lnTo>
                    <a:pt x="f2" y="f10"/>
                  </a:lnTo>
                  <a:cubicBezTo>
                    <a:pt x="f7" y="f11"/>
                    <a:pt x="f12" y="f13"/>
                    <a:pt x="f3" y="f14"/>
                  </a:cubicBezTo>
                  <a:lnTo>
                    <a:pt x="f3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2" name="Google Shape;6051;p67">
              <a:extLst>
                <a:ext uri="{FF2B5EF4-FFF2-40B4-BE49-F238E27FC236}">
                  <a16:creationId xmlns:a16="http://schemas.microsoft.com/office/drawing/2014/main" id="{92F9F392-2F1E-C973-5FF6-C33932049877}"/>
                </a:ext>
              </a:extLst>
            </p:cNvPr>
            <p:cNvSpPr/>
            <p:nvPr/>
          </p:nvSpPr>
          <p:spPr>
            <a:xfrm>
              <a:off x="8230413" y="1921291"/>
              <a:ext cx="206032" cy="32447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302"/>
                <a:gd name="f4" fmla="val 9925"/>
                <a:gd name="f5" fmla="val 1229"/>
                <a:gd name="f6" fmla="val 1"/>
                <a:gd name="f7" fmla="val 567"/>
                <a:gd name="f8" fmla="val 536"/>
                <a:gd name="f9" fmla="val 1198"/>
                <a:gd name="f10" fmla="val 8664"/>
                <a:gd name="f11" fmla="val 32"/>
                <a:gd name="f12" fmla="val 9357"/>
                <a:gd name="f13" fmla="val 6301"/>
                <a:gd name="f14" fmla="val 6112"/>
                <a:gd name="f15" fmla="val 5766"/>
                <a:gd name="f16" fmla="val 9609"/>
                <a:gd name="f17" fmla="val 5608"/>
                <a:gd name="f18" fmla="val 9452"/>
                <a:gd name="f19" fmla="val 4631"/>
                <a:gd name="f20" fmla="val 3277"/>
                <a:gd name="f21" fmla="val 8255"/>
                <a:gd name="f22" fmla="val 2048"/>
                <a:gd name="f23" fmla="val 1828"/>
                <a:gd name="f24" fmla="val 1638"/>
                <a:gd name="f25" fmla="val 8066"/>
                <a:gd name="f26" fmla="val 7877"/>
                <a:gd name="f27" fmla="*/ f0 1 6302"/>
                <a:gd name="f28" fmla="*/ f1 1 9925"/>
                <a:gd name="f29" fmla="val f2"/>
                <a:gd name="f30" fmla="val f3"/>
                <a:gd name="f31" fmla="val f4"/>
                <a:gd name="f32" fmla="+- f31 0 f29"/>
                <a:gd name="f33" fmla="+- f30 0 f29"/>
                <a:gd name="f34" fmla="*/ f33 1 6302"/>
                <a:gd name="f35" fmla="*/ f32 1 9925"/>
                <a:gd name="f36" fmla="*/ f29 1 f34"/>
                <a:gd name="f37" fmla="*/ f30 1 f34"/>
                <a:gd name="f38" fmla="*/ f29 1 f35"/>
                <a:gd name="f39" fmla="*/ f31 1 f35"/>
                <a:gd name="f40" fmla="*/ f36 f27 1"/>
                <a:gd name="f41" fmla="*/ f37 f27 1"/>
                <a:gd name="f42" fmla="*/ f39 f28 1"/>
                <a:gd name="f43" fmla="*/ f38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0" t="f43" r="f41" b="f42"/>
              <a:pathLst>
                <a:path w="6302" h="9925">
                  <a:moveTo>
                    <a:pt x="f5" y="f6"/>
                  </a:moveTo>
                  <a:cubicBezTo>
                    <a:pt x="f7" y="f6"/>
                    <a:pt x="f2" y="f8"/>
                    <a:pt x="f2" y="f9"/>
                  </a:cubicBezTo>
                  <a:lnTo>
                    <a:pt x="f2" y="f10"/>
                  </a:lnTo>
                  <a:cubicBezTo>
                    <a:pt x="f11" y="f12"/>
                    <a:pt x="f7" y="f4"/>
                    <a:pt x="f5" y="f4"/>
                  </a:cubicBezTo>
                  <a:lnTo>
                    <a:pt x="f13" y="f4"/>
                  </a:lnTo>
                  <a:cubicBezTo>
                    <a:pt x="f14" y="f4"/>
                    <a:pt x="f15" y="f16"/>
                    <a:pt x="f17" y="f18"/>
                  </a:cubicBezTo>
                  <a:cubicBezTo>
                    <a:pt x="f19" y="f10"/>
                    <a:pt x="f20" y="f21"/>
                    <a:pt x="f22" y="f21"/>
                  </a:cubicBezTo>
                  <a:cubicBezTo>
                    <a:pt x="f23" y="f21"/>
                    <a:pt x="f24" y="f25"/>
                    <a:pt x="f24" y="f26"/>
                  </a:cubicBezTo>
                  <a:lnTo>
                    <a:pt x="f24" y="f6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93" name="Google Shape;6072;p67">
            <a:extLst>
              <a:ext uri="{FF2B5EF4-FFF2-40B4-BE49-F238E27FC236}">
                <a16:creationId xmlns:a16="http://schemas.microsoft.com/office/drawing/2014/main" id="{0F41DE96-E98C-3B12-68C0-376609245CE2}"/>
              </a:ext>
            </a:extLst>
          </p:cNvPr>
          <p:cNvGrpSpPr/>
          <p:nvPr/>
        </p:nvGrpSpPr>
        <p:grpSpPr>
          <a:xfrm>
            <a:off x="5776493" y="1872352"/>
            <a:ext cx="415128" cy="414872"/>
            <a:chOff x="5776493" y="1872352"/>
            <a:chExt cx="415128" cy="414872"/>
          </a:xfrm>
        </p:grpSpPr>
        <p:sp>
          <p:nvSpPr>
            <p:cNvPr id="94" name="Google Shape;6073;p67">
              <a:extLst>
                <a:ext uri="{FF2B5EF4-FFF2-40B4-BE49-F238E27FC236}">
                  <a16:creationId xmlns:a16="http://schemas.microsoft.com/office/drawing/2014/main" id="{5A11990F-5D8A-8B24-4FFC-B7DB9511F2C5}"/>
                </a:ext>
              </a:extLst>
            </p:cNvPr>
            <p:cNvSpPr/>
            <p:nvPr/>
          </p:nvSpPr>
          <p:spPr>
            <a:xfrm>
              <a:off x="5776493" y="1946263"/>
              <a:ext cx="54626" cy="32137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671"/>
                <a:gd name="f4" fmla="val 9830"/>
                <a:gd name="f5" fmla="val 1"/>
                <a:gd name="f6" fmla="val 1670"/>
                <a:gd name="f7" fmla="val 8192"/>
                <a:gd name="f8" fmla="val 1639"/>
                <a:gd name="f9" fmla="*/ f0 1 1671"/>
                <a:gd name="f10" fmla="*/ f1 1 9830"/>
                <a:gd name="f11" fmla="val f2"/>
                <a:gd name="f12" fmla="val f3"/>
                <a:gd name="f13" fmla="val f4"/>
                <a:gd name="f14" fmla="+- f13 0 f11"/>
                <a:gd name="f15" fmla="+- f12 0 f11"/>
                <a:gd name="f16" fmla="*/ f15 1 1671"/>
                <a:gd name="f17" fmla="*/ f14 1 9830"/>
                <a:gd name="f18" fmla="*/ f11 1 f16"/>
                <a:gd name="f19" fmla="*/ f12 1 f16"/>
                <a:gd name="f20" fmla="*/ f11 1 f17"/>
                <a:gd name="f21" fmla="*/ f13 1 f17"/>
                <a:gd name="f22" fmla="*/ f18 f9 1"/>
                <a:gd name="f23" fmla="*/ f19 f9 1"/>
                <a:gd name="f24" fmla="*/ f21 f10 1"/>
                <a:gd name="f25" fmla="*/ f20 f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2" t="f25" r="f23" b="f24"/>
              <a:pathLst>
                <a:path w="1671" h="9830">
                  <a:moveTo>
                    <a:pt x="f5" y="f2"/>
                  </a:moveTo>
                  <a:lnTo>
                    <a:pt x="f5" y="f4"/>
                  </a:lnTo>
                  <a:lnTo>
                    <a:pt x="f6" y="f7"/>
                  </a:lnTo>
                  <a:lnTo>
                    <a:pt x="f6" y="f8"/>
                  </a:lnTo>
                  <a:lnTo>
                    <a:pt x="f5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5" name="Google Shape;6074;p67">
              <a:extLst>
                <a:ext uri="{FF2B5EF4-FFF2-40B4-BE49-F238E27FC236}">
                  <a16:creationId xmlns:a16="http://schemas.microsoft.com/office/drawing/2014/main" id="{F99E55AB-31A8-4425-BC28-A3F67AF12481}"/>
                </a:ext>
              </a:extLst>
            </p:cNvPr>
            <p:cNvSpPr/>
            <p:nvPr/>
          </p:nvSpPr>
          <p:spPr>
            <a:xfrm>
              <a:off x="6136995" y="1946263"/>
              <a:ext cx="54626" cy="32137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671"/>
                <a:gd name="f4" fmla="val 9830"/>
                <a:gd name="f5" fmla="val 1670"/>
                <a:gd name="f6" fmla="val 1639"/>
                <a:gd name="f7" fmla="val 8192"/>
                <a:gd name="f8" fmla="*/ f0 1 1671"/>
                <a:gd name="f9" fmla="*/ f1 1 9830"/>
                <a:gd name="f10" fmla="val f2"/>
                <a:gd name="f11" fmla="val f3"/>
                <a:gd name="f12" fmla="val f4"/>
                <a:gd name="f13" fmla="+- f12 0 f10"/>
                <a:gd name="f14" fmla="+- f11 0 f10"/>
                <a:gd name="f15" fmla="*/ f14 1 1671"/>
                <a:gd name="f16" fmla="*/ f13 1 9830"/>
                <a:gd name="f17" fmla="*/ f10 1 f15"/>
                <a:gd name="f18" fmla="*/ f11 1 f15"/>
                <a:gd name="f19" fmla="*/ f10 1 f16"/>
                <a:gd name="f20" fmla="*/ f12 1 f16"/>
                <a:gd name="f21" fmla="*/ f17 f8 1"/>
                <a:gd name="f22" fmla="*/ f18 f8 1"/>
                <a:gd name="f23" fmla="*/ f20 f9 1"/>
                <a:gd name="f24" fmla="*/ f19 f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1" t="f24" r="f22" b="f23"/>
              <a:pathLst>
                <a:path w="1671" h="9830">
                  <a:moveTo>
                    <a:pt x="f5" y="f2"/>
                  </a:moveTo>
                  <a:lnTo>
                    <a:pt x="f2" y="f6"/>
                  </a:lnTo>
                  <a:lnTo>
                    <a:pt x="f2" y="f7"/>
                  </a:lnTo>
                  <a:lnTo>
                    <a:pt x="f5" y="f4"/>
                  </a:lnTo>
                  <a:lnTo>
                    <a:pt x="f5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6" name="Google Shape;6075;p67">
              <a:extLst>
                <a:ext uri="{FF2B5EF4-FFF2-40B4-BE49-F238E27FC236}">
                  <a16:creationId xmlns:a16="http://schemas.microsoft.com/office/drawing/2014/main" id="{412648C3-EDF2-DBB3-5944-0807173D9FBB}"/>
                </a:ext>
              </a:extLst>
            </p:cNvPr>
            <p:cNvSpPr/>
            <p:nvPr/>
          </p:nvSpPr>
          <p:spPr>
            <a:xfrm>
              <a:off x="5857865" y="2008058"/>
              <a:ext cx="252392" cy="19779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720"/>
                <a:gd name="f4" fmla="val 6050"/>
                <a:gd name="f5" fmla="val 1"/>
                <a:gd name="f6" fmla="val 3592"/>
                <a:gd name="f7" fmla="val 4821"/>
                <a:gd name="f8" fmla="val 4600"/>
                <a:gd name="f9" fmla="val 3781"/>
                <a:gd name="f10" fmla="val 4411"/>
                <a:gd name="f11" fmla="val 4002"/>
                <a:gd name="f12" fmla="val 6491"/>
                <a:gd name="f13" fmla="val 6743"/>
                <a:gd name="f14" fmla="val 6932"/>
                <a:gd name="f15" fmla="val 7719"/>
                <a:gd name="f16" fmla="*/ f0 1 7720"/>
                <a:gd name="f17" fmla="*/ f1 1 6050"/>
                <a:gd name="f18" fmla="val f2"/>
                <a:gd name="f19" fmla="val f3"/>
                <a:gd name="f20" fmla="val f4"/>
                <a:gd name="f21" fmla="+- f20 0 f18"/>
                <a:gd name="f22" fmla="+- f19 0 f18"/>
                <a:gd name="f23" fmla="*/ f22 1 7720"/>
                <a:gd name="f24" fmla="*/ f21 1 6050"/>
                <a:gd name="f25" fmla="*/ f18 1 f23"/>
                <a:gd name="f26" fmla="*/ f19 1 f23"/>
                <a:gd name="f27" fmla="*/ f18 1 f24"/>
                <a:gd name="f28" fmla="*/ f20 1 f24"/>
                <a:gd name="f29" fmla="*/ f25 f16 1"/>
                <a:gd name="f30" fmla="*/ f26 f16 1"/>
                <a:gd name="f31" fmla="*/ f28 f17 1"/>
                <a:gd name="f32" fmla="*/ f2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9" t="f32" r="f30" b="f31"/>
              <a:pathLst>
                <a:path w="7720" h="6050">
                  <a:moveTo>
                    <a:pt x="f5" y="f5"/>
                  </a:moveTo>
                  <a:lnTo>
                    <a:pt x="f5" y="f4"/>
                  </a:lnTo>
                  <a:lnTo>
                    <a:pt x="f6" y="f4"/>
                  </a:lnTo>
                  <a:lnTo>
                    <a:pt x="f6" y="f7"/>
                  </a:lnTo>
                  <a:cubicBezTo>
                    <a:pt x="f6" y="f8"/>
                    <a:pt x="f9" y="f10"/>
                    <a:pt x="f11" y="f10"/>
                  </a:cubicBezTo>
                  <a:lnTo>
                    <a:pt x="f12" y="f10"/>
                  </a:lnTo>
                  <a:cubicBezTo>
                    <a:pt x="f13" y="f10"/>
                    <a:pt x="f14" y="f8"/>
                    <a:pt x="f14" y="f7"/>
                  </a:cubicBezTo>
                  <a:lnTo>
                    <a:pt x="f14" y="f4"/>
                  </a:lnTo>
                  <a:lnTo>
                    <a:pt x="f15" y="f4"/>
                  </a:lnTo>
                  <a:lnTo>
                    <a:pt x="f15" y="f5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7" name="Google Shape;6076;p67">
              <a:extLst>
                <a:ext uri="{FF2B5EF4-FFF2-40B4-BE49-F238E27FC236}">
                  <a16:creationId xmlns:a16="http://schemas.microsoft.com/office/drawing/2014/main" id="{A8ECBAE4-0E83-3AEF-AB9D-41C04FC8E2ED}"/>
                </a:ext>
              </a:extLst>
            </p:cNvPr>
            <p:cNvSpPr/>
            <p:nvPr/>
          </p:nvSpPr>
          <p:spPr>
            <a:xfrm>
              <a:off x="5796079" y="2233641"/>
              <a:ext cx="375964" cy="5358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500"/>
                <a:gd name="f4" fmla="val 1639"/>
                <a:gd name="f5" fmla="val 1638"/>
                <a:gd name="f6" fmla="val 9830"/>
                <a:gd name="f7" fmla="*/ f0 1 11500"/>
                <a:gd name="f8" fmla="*/ f1 1 1639"/>
                <a:gd name="f9" fmla="val f2"/>
                <a:gd name="f10" fmla="val f3"/>
                <a:gd name="f11" fmla="val f4"/>
                <a:gd name="f12" fmla="+- f11 0 f9"/>
                <a:gd name="f13" fmla="+- f10 0 f9"/>
                <a:gd name="f14" fmla="*/ f13 1 11500"/>
                <a:gd name="f15" fmla="*/ f12 1 1639"/>
                <a:gd name="f16" fmla="*/ f9 1 f14"/>
                <a:gd name="f17" fmla="*/ f10 1 f14"/>
                <a:gd name="f18" fmla="*/ f9 1 f15"/>
                <a:gd name="f19" fmla="*/ f11 1 f15"/>
                <a:gd name="f20" fmla="*/ f16 f7 1"/>
                <a:gd name="f21" fmla="*/ f17 f7 1"/>
                <a:gd name="f22" fmla="*/ f19 f8 1"/>
                <a:gd name="f23" fmla="*/ f18 f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0" t="f23" r="f21" b="f22"/>
              <a:pathLst>
                <a:path w="11500" h="1639">
                  <a:moveTo>
                    <a:pt x="f4" y="f2"/>
                  </a:moveTo>
                  <a:lnTo>
                    <a:pt x="f2" y="f5"/>
                  </a:lnTo>
                  <a:lnTo>
                    <a:pt x="f3" y="f5"/>
                  </a:lnTo>
                  <a:lnTo>
                    <a:pt x="f6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8" name="Google Shape;6077;p67">
              <a:extLst>
                <a:ext uri="{FF2B5EF4-FFF2-40B4-BE49-F238E27FC236}">
                  <a16:creationId xmlns:a16="http://schemas.microsoft.com/office/drawing/2014/main" id="{05B7370E-3448-D185-8DE8-FB56B51220CC}"/>
                </a:ext>
              </a:extLst>
            </p:cNvPr>
            <p:cNvSpPr/>
            <p:nvPr/>
          </p:nvSpPr>
          <p:spPr>
            <a:xfrm>
              <a:off x="5795028" y="1872352"/>
              <a:ext cx="377016" cy="10896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532"/>
                <a:gd name="f4" fmla="val 3333"/>
                <a:gd name="f5" fmla="val 5798"/>
                <a:gd name="f6" fmla="val 1033"/>
                <a:gd name="f7" fmla="val 6459"/>
                <a:gd name="f8" fmla="val 1694"/>
                <a:gd name="f9" fmla="val 5136"/>
                <a:gd name="f10" fmla="val 5750"/>
                <a:gd name="f11" fmla="val 1"/>
                <a:gd name="f12" fmla="val 5640"/>
                <a:gd name="f13" fmla="val 5530"/>
                <a:gd name="f14" fmla="val 40"/>
                <a:gd name="f15" fmla="val 5451"/>
                <a:gd name="f16" fmla="val 119"/>
                <a:gd name="f17" fmla="val 3939"/>
                <a:gd name="f18" fmla="val 1663"/>
                <a:gd name="f19" fmla="val 1639"/>
                <a:gd name="f20" fmla="val 3332"/>
                <a:gd name="f21" fmla="val 9862"/>
                <a:gd name="f22" fmla="val 7593"/>
                <a:gd name="f23" fmla="val 6050"/>
                <a:gd name="f24" fmla="val 5971"/>
                <a:gd name="f25" fmla="val 5861"/>
                <a:gd name="f26" fmla="*/ f0 1 11532"/>
                <a:gd name="f27" fmla="*/ f1 1 3333"/>
                <a:gd name="f28" fmla="val f2"/>
                <a:gd name="f29" fmla="val f3"/>
                <a:gd name="f30" fmla="val f4"/>
                <a:gd name="f31" fmla="+- f30 0 f28"/>
                <a:gd name="f32" fmla="+- f29 0 f28"/>
                <a:gd name="f33" fmla="*/ f32 1 11532"/>
                <a:gd name="f34" fmla="*/ f31 1 3333"/>
                <a:gd name="f35" fmla="*/ f28 1 f33"/>
                <a:gd name="f36" fmla="*/ f29 1 f33"/>
                <a:gd name="f37" fmla="*/ f28 1 f34"/>
                <a:gd name="f38" fmla="*/ f30 1 f34"/>
                <a:gd name="f39" fmla="*/ f35 f26 1"/>
                <a:gd name="f40" fmla="*/ f36 f26 1"/>
                <a:gd name="f41" fmla="*/ f38 f27 1"/>
                <a:gd name="f42" fmla="*/ f37 f2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9" t="f42" r="f40" b="f41"/>
              <a:pathLst>
                <a:path w="11532" h="3333">
                  <a:moveTo>
                    <a:pt x="f5" y="f6"/>
                  </a:moveTo>
                  <a:lnTo>
                    <a:pt x="f7" y="f8"/>
                  </a:lnTo>
                  <a:lnTo>
                    <a:pt x="f9" y="f8"/>
                  </a:lnTo>
                  <a:lnTo>
                    <a:pt x="f5" y="f6"/>
                  </a:lnTo>
                  <a:close/>
                  <a:moveTo>
                    <a:pt x="f10" y="f11"/>
                  </a:moveTo>
                  <a:cubicBezTo>
                    <a:pt x="f12" y="f11"/>
                    <a:pt x="f13" y="f14"/>
                    <a:pt x="f15" y="f16"/>
                  </a:cubicBezTo>
                  <a:lnTo>
                    <a:pt x="f17" y="f18"/>
                  </a:lnTo>
                  <a:lnTo>
                    <a:pt x="f11" y="f18"/>
                  </a:lnTo>
                  <a:lnTo>
                    <a:pt x="f19" y="f20"/>
                  </a:lnTo>
                  <a:lnTo>
                    <a:pt x="f21" y="f20"/>
                  </a:lnTo>
                  <a:lnTo>
                    <a:pt x="f3" y="f18"/>
                  </a:lnTo>
                  <a:lnTo>
                    <a:pt x="f22" y="f18"/>
                  </a:lnTo>
                  <a:lnTo>
                    <a:pt x="f23" y="f16"/>
                  </a:lnTo>
                  <a:cubicBezTo>
                    <a:pt x="f24" y="f14"/>
                    <a:pt x="f25" y="f11"/>
                    <a:pt x="f10" y="f11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99" name="Google Shape;6107;p67">
            <a:extLst>
              <a:ext uri="{FF2B5EF4-FFF2-40B4-BE49-F238E27FC236}">
                <a16:creationId xmlns:a16="http://schemas.microsoft.com/office/drawing/2014/main" id="{722D687E-F8B4-1E79-313B-F522E6FE316D}"/>
              </a:ext>
            </a:extLst>
          </p:cNvPr>
          <p:cNvGrpSpPr/>
          <p:nvPr/>
        </p:nvGrpSpPr>
        <p:grpSpPr>
          <a:xfrm>
            <a:off x="6397014" y="1856360"/>
            <a:ext cx="418200" cy="413070"/>
            <a:chOff x="6397014" y="1856360"/>
            <a:chExt cx="418200" cy="413070"/>
          </a:xfrm>
        </p:grpSpPr>
        <p:sp>
          <p:nvSpPr>
            <p:cNvPr id="100" name="Google Shape;6108;p67">
              <a:extLst>
                <a:ext uri="{FF2B5EF4-FFF2-40B4-BE49-F238E27FC236}">
                  <a16:creationId xmlns:a16="http://schemas.microsoft.com/office/drawing/2014/main" id="{F4A27B09-2F60-95E2-4AF0-816AB36E5D30}"/>
                </a:ext>
              </a:extLst>
            </p:cNvPr>
            <p:cNvSpPr/>
            <p:nvPr/>
          </p:nvSpPr>
          <p:spPr>
            <a:xfrm>
              <a:off x="6397014" y="2011652"/>
              <a:ext cx="260631" cy="25777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972"/>
                <a:gd name="f4" fmla="val 7885"/>
                <a:gd name="f5" fmla="val 3245"/>
                <a:gd name="f6" fmla="val 473"/>
                <a:gd name="f7" fmla="val 2804"/>
                <a:gd name="f8" fmla="val 3277"/>
                <a:gd name="f9" fmla="val 4064"/>
                <a:gd name="f10" fmla="val 4568"/>
                <a:gd name="f11" fmla="val 3403"/>
                <a:gd name="f12" fmla="val 7530"/>
                <a:gd name="f13" fmla="val 3639"/>
                <a:gd name="f14" fmla="val 7766"/>
                <a:gd name="f15" fmla="val 3954"/>
                <a:gd name="f16" fmla="val 7884"/>
                <a:gd name="f17" fmla="val 4277"/>
                <a:gd name="f18" fmla="val 4600"/>
                <a:gd name="f19" fmla="val 4931"/>
                <a:gd name="f20" fmla="val 5199"/>
                <a:gd name="f21" fmla="val 7971"/>
                <a:gd name="f22" fmla="val 4726"/>
                <a:gd name="f23" fmla="*/ f0 1 7972"/>
                <a:gd name="f24" fmla="*/ f1 1 7885"/>
                <a:gd name="f25" fmla="val f2"/>
                <a:gd name="f26" fmla="val f3"/>
                <a:gd name="f27" fmla="val f4"/>
                <a:gd name="f28" fmla="+- f27 0 f25"/>
                <a:gd name="f29" fmla="+- f26 0 f25"/>
                <a:gd name="f30" fmla="*/ f29 1 7972"/>
                <a:gd name="f31" fmla="*/ f28 1 7885"/>
                <a:gd name="f32" fmla="*/ f25 1 f30"/>
                <a:gd name="f33" fmla="*/ f26 1 f30"/>
                <a:gd name="f34" fmla="*/ f25 1 f31"/>
                <a:gd name="f35" fmla="*/ f27 1 f31"/>
                <a:gd name="f36" fmla="*/ f32 f23 1"/>
                <a:gd name="f37" fmla="*/ f33 f23 1"/>
                <a:gd name="f38" fmla="*/ f35 f24 1"/>
                <a:gd name="f39" fmla="*/ f34 f2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6" t="f39" r="f37" b="f38"/>
              <a:pathLst>
                <a:path w="7972" h="7885">
                  <a:moveTo>
                    <a:pt x="f5" y="f2"/>
                  </a:moveTo>
                  <a:lnTo>
                    <a:pt x="f6" y="f7"/>
                  </a:lnTo>
                  <a:cubicBezTo>
                    <a:pt x="f2" y="f8"/>
                    <a:pt x="f2" y="f9"/>
                    <a:pt x="f6" y="f10"/>
                  </a:cubicBezTo>
                  <a:lnTo>
                    <a:pt x="f11" y="f12"/>
                  </a:lnTo>
                  <a:cubicBezTo>
                    <a:pt x="f13" y="f14"/>
                    <a:pt x="f15" y="f16"/>
                    <a:pt x="f17" y="f16"/>
                  </a:cubicBezTo>
                  <a:cubicBezTo>
                    <a:pt x="f18" y="f16"/>
                    <a:pt x="f19" y="f14"/>
                    <a:pt x="f20" y="f12"/>
                  </a:cubicBezTo>
                  <a:lnTo>
                    <a:pt x="f21" y="f22"/>
                  </a:lnTo>
                  <a:lnTo>
                    <a:pt x="f5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1" name="Google Shape;6109;p67">
              <a:extLst>
                <a:ext uri="{FF2B5EF4-FFF2-40B4-BE49-F238E27FC236}">
                  <a16:creationId xmlns:a16="http://schemas.microsoft.com/office/drawing/2014/main" id="{95C09CA9-C4DB-EC9E-6328-7B830358D90F}"/>
                </a:ext>
              </a:extLst>
            </p:cNvPr>
            <p:cNvSpPr/>
            <p:nvPr/>
          </p:nvSpPr>
          <p:spPr>
            <a:xfrm>
              <a:off x="6521637" y="1856360"/>
              <a:ext cx="293577" cy="2902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980"/>
                <a:gd name="f4" fmla="val 8878"/>
                <a:gd name="f5" fmla="val 4395"/>
                <a:gd name="f6" fmla="val 1"/>
                <a:gd name="f7" fmla="val 4285"/>
                <a:gd name="f8" fmla="val 4175"/>
                <a:gd name="f9" fmla="val 40"/>
                <a:gd name="f10" fmla="val 4096"/>
                <a:gd name="f11" fmla="val 119"/>
                <a:gd name="f12" fmla="val 4152"/>
                <a:gd name="f13" fmla="val 4726"/>
                <a:gd name="f14" fmla="val 8877"/>
                <a:gd name="f15" fmla="val 8822"/>
                <a:gd name="f16" fmla="val 4845"/>
                <a:gd name="f17" fmla="val 8979"/>
                <a:gd name="f18" fmla="val 4687"/>
                <a:gd name="f19" fmla="val 4404"/>
                <a:gd name="f20" fmla="val 4246"/>
                <a:gd name="f21" fmla="val 4695"/>
                <a:gd name="f22" fmla="val 4616"/>
                <a:gd name="f23" fmla="val 4506"/>
                <a:gd name="f24" fmla="*/ f0 1 8980"/>
                <a:gd name="f25" fmla="*/ f1 1 8878"/>
                <a:gd name="f26" fmla="val f2"/>
                <a:gd name="f27" fmla="val f3"/>
                <a:gd name="f28" fmla="val f4"/>
                <a:gd name="f29" fmla="+- f28 0 f26"/>
                <a:gd name="f30" fmla="+- f27 0 f26"/>
                <a:gd name="f31" fmla="*/ f30 1 8980"/>
                <a:gd name="f32" fmla="*/ f29 1 8878"/>
                <a:gd name="f33" fmla="*/ f26 1 f31"/>
                <a:gd name="f34" fmla="*/ f27 1 f31"/>
                <a:gd name="f35" fmla="*/ f26 1 f32"/>
                <a:gd name="f36" fmla="*/ f28 1 f32"/>
                <a:gd name="f37" fmla="*/ f33 f24 1"/>
                <a:gd name="f38" fmla="*/ f34 f24 1"/>
                <a:gd name="f39" fmla="*/ f36 f25 1"/>
                <a:gd name="f40" fmla="*/ f35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7" t="f40" r="f38" b="f39"/>
              <a:pathLst>
                <a:path w="8980" h="8878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6" y="f12"/>
                  </a:lnTo>
                  <a:lnTo>
                    <a:pt x="f13" y="f14"/>
                  </a:lnTo>
                  <a:lnTo>
                    <a:pt x="f15" y="f16"/>
                  </a:lnTo>
                  <a:cubicBezTo>
                    <a:pt x="f17" y="f18"/>
                    <a:pt x="f17" y="f19"/>
                    <a:pt x="f15" y="f20"/>
                  </a:cubicBezTo>
                  <a:lnTo>
                    <a:pt x="f21" y="f11"/>
                  </a:lnTo>
                  <a:cubicBezTo>
                    <a:pt x="f22" y="f9"/>
                    <a:pt x="f23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02" name="Google Shape;5593;p66">
            <a:extLst>
              <a:ext uri="{FF2B5EF4-FFF2-40B4-BE49-F238E27FC236}">
                <a16:creationId xmlns:a16="http://schemas.microsoft.com/office/drawing/2014/main" id="{5D1B8FF7-D0D9-A2C1-6C24-DE1678E12BE3}"/>
              </a:ext>
            </a:extLst>
          </p:cNvPr>
          <p:cNvGrpSpPr/>
          <p:nvPr/>
        </p:nvGrpSpPr>
        <p:grpSpPr>
          <a:xfrm>
            <a:off x="3885541" y="2599748"/>
            <a:ext cx="501822" cy="501823"/>
            <a:chOff x="3885541" y="2599748"/>
            <a:chExt cx="501822" cy="501823"/>
          </a:xfrm>
        </p:grpSpPr>
        <p:sp>
          <p:nvSpPr>
            <p:cNvPr id="103" name="Google Shape;5594;p66">
              <a:extLst>
                <a:ext uri="{FF2B5EF4-FFF2-40B4-BE49-F238E27FC236}">
                  <a16:creationId xmlns:a16="http://schemas.microsoft.com/office/drawing/2014/main" id="{C51DC5AD-50FD-EE70-EB7C-C6D1691D2896}"/>
                </a:ext>
              </a:extLst>
            </p:cNvPr>
            <p:cNvSpPr/>
            <p:nvPr/>
          </p:nvSpPr>
          <p:spPr>
            <a:xfrm>
              <a:off x="4033491" y="2924205"/>
              <a:ext cx="205822" cy="17736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905"/>
                <a:gd name="f4" fmla="val 6812"/>
                <a:gd name="f5" fmla="val 6213"/>
                <a:gd name="f6" fmla="val 1129"/>
                <a:gd name="f7" fmla="val 6523"/>
                <a:gd name="f8" fmla="val 6776"/>
                <a:gd name="f9" fmla="val 1379"/>
                <a:gd name="f10" fmla="val 1693"/>
                <a:gd name="f11" fmla="val 2006"/>
                <a:gd name="f12" fmla="val 2259"/>
                <a:gd name="f13" fmla="val 1696"/>
                <a:gd name="f14" fmla="val 1383"/>
                <a:gd name="f15" fmla="val 1130"/>
                <a:gd name="f16" fmla="val 3388"/>
                <a:gd name="f17" fmla="val 3638"/>
                <a:gd name="f18" fmla="val 3951"/>
                <a:gd name="f19" fmla="val 4264"/>
                <a:gd name="f20" fmla="val 4517"/>
                <a:gd name="f21" fmla="val 6249"/>
                <a:gd name="f22" fmla="val 6559"/>
                <a:gd name="f23" fmla="val 253"/>
                <a:gd name="f24" fmla="val 567"/>
                <a:gd name="f25" fmla="val 7342"/>
                <a:gd name="f26" fmla="val 7652"/>
                <a:gd name="f27" fmla="*/ f0 1 7905"/>
                <a:gd name="f28" fmla="*/ f1 1 6812"/>
                <a:gd name="f29" fmla="val f2"/>
                <a:gd name="f30" fmla="val f3"/>
                <a:gd name="f31" fmla="val f4"/>
                <a:gd name="f32" fmla="+- f31 0 f29"/>
                <a:gd name="f33" fmla="+- f30 0 f29"/>
                <a:gd name="f34" fmla="*/ f33 1 7905"/>
                <a:gd name="f35" fmla="*/ f32 1 6812"/>
                <a:gd name="f36" fmla="*/ f29 1 f34"/>
                <a:gd name="f37" fmla="*/ f30 1 f34"/>
                <a:gd name="f38" fmla="*/ f29 1 f35"/>
                <a:gd name="f39" fmla="*/ f31 1 f35"/>
                <a:gd name="f40" fmla="*/ f36 f27 1"/>
                <a:gd name="f41" fmla="*/ f37 f27 1"/>
                <a:gd name="f42" fmla="*/ f39 f28 1"/>
                <a:gd name="f43" fmla="*/ f38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0" t="f43" r="f41" b="f42"/>
              <a:pathLst>
                <a:path w="7905" h="6812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7" y="f12"/>
                    <a:pt x="f5" y="f12"/>
                  </a:cubicBezTo>
                  <a:lnTo>
                    <a:pt x="f13" y="f12"/>
                  </a:lnTo>
                  <a:cubicBezTo>
                    <a:pt x="f14" y="f12"/>
                    <a:pt x="f15" y="f11"/>
                    <a:pt x="f15" y="f10"/>
                  </a:cubicBezTo>
                  <a:cubicBezTo>
                    <a:pt x="f15" y="f9"/>
                    <a:pt x="f14" y="f6"/>
                    <a:pt x="f13" y="f6"/>
                  </a:cubicBezTo>
                  <a:close/>
                  <a:moveTo>
                    <a:pt x="f5" y="f16"/>
                  </a:moveTo>
                  <a:cubicBezTo>
                    <a:pt x="f7" y="f16"/>
                    <a:pt x="f8" y="f17"/>
                    <a:pt x="f8" y="f18"/>
                  </a:cubicBezTo>
                  <a:cubicBezTo>
                    <a:pt x="f8" y="f19"/>
                    <a:pt x="f7" y="f20"/>
                    <a:pt x="f5" y="f20"/>
                  </a:cubicBezTo>
                  <a:lnTo>
                    <a:pt x="f13" y="f20"/>
                  </a:lnTo>
                  <a:cubicBezTo>
                    <a:pt x="f14" y="f20"/>
                    <a:pt x="f15" y="f19"/>
                    <a:pt x="f15" y="f18"/>
                  </a:cubicBezTo>
                  <a:cubicBezTo>
                    <a:pt x="f15" y="f17"/>
                    <a:pt x="f14" y="f16"/>
                    <a:pt x="f13" y="f16"/>
                  </a:cubicBezTo>
                  <a:close/>
                  <a:moveTo>
                    <a:pt x="f2" y="f2"/>
                  </a:moveTo>
                  <a:lnTo>
                    <a:pt x="f2" y="f21"/>
                  </a:lnTo>
                  <a:cubicBezTo>
                    <a:pt x="f2" y="f22"/>
                    <a:pt x="f23" y="f4"/>
                    <a:pt x="f24" y="f4"/>
                  </a:cubicBezTo>
                  <a:lnTo>
                    <a:pt x="f25" y="f4"/>
                  </a:lnTo>
                  <a:cubicBezTo>
                    <a:pt x="f26" y="f4"/>
                    <a:pt x="f3" y="f22"/>
                    <a:pt x="f3" y="f21"/>
                  </a:cubicBezTo>
                  <a:lnTo>
                    <a:pt x="f3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4" name="Google Shape;5595;p66">
              <a:extLst>
                <a:ext uri="{FF2B5EF4-FFF2-40B4-BE49-F238E27FC236}">
                  <a16:creationId xmlns:a16="http://schemas.microsoft.com/office/drawing/2014/main" id="{AFE5C6BE-5B9F-7AAB-2ACC-20653233C00E}"/>
                </a:ext>
              </a:extLst>
            </p:cNvPr>
            <p:cNvSpPr/>
            <p:nvPr/>
          </p:nvSpPr>
          <p:spPr>
            <a:xfrm>
              <a:off x="3885541" y="2599748"/>
              <a:ext cx="501822" cy="41266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9273"/>
                <a:gd name="f4" fmla="val 15849"/>
                <a:gd name="f5" fmla="val 4553"/>
                <a:gd name="f6" fmla="val 4518"/>
                <a:gd name="f7" fmla="val 5686"/>
                <a:gd name="f8" fmla="val 3424"/>
                <a:gd name="f9" fmla="val 4948"/>
                <a:gd name="f10" fmla="val 4710"/>
                <a:gd name="f11" fmla="val 3617"/>
                <a:gd name="f12" fmla="val 3852"/>
                <a:gd name="f13" fmla="val 15418"/>
                <a:gd name="f14" fmla="val 15653"/>
                <a:gd name="f15" fmla="val 15845"/>
                <a:gd name="f16" fmla="val 14716"/>
                <a:gd name="f17" fmla="val 10199"/>
                <a:gd name="f18" fmla="val 1130"/>
                <a:gd name="f19" fmla="val 3954"/>
                <a:gd name="f20" fmla="val 4265"/>
                <a:gd name="f21" fmla="val 10452"/>
                <a:gd name="f22" fmla="val 10765"/>
                <a:gd name="f23" fmla="val 13587"/>
                <a:gd name="f24" fmla="val 6815"/>
                <a:gd name="f25" fmla="val 5682"/>
                <a:gd name="f26" fmla="val 16412"/>
                <a:gd name="f27" fmla="val 9074"/>
                <a:gd name="f28" fmla="val 16722"/>
                <a:gd name="f29" fmla="val 16975"/>
                <a:gd name="f30" fmla="val 9324"/>
                <a:gd name="f31" fmla="val 9637"/>
                <a:gd name="f32" fmla="val 9950"/>
                <a:gd name="f33" fmla="val 10203"/>
                <a:gd name="f34" fmla="val 15282"/>
                <a:gd name="f35" fmla="val 14969"/>
                <a:gd name="f36" fmla="val 10782"/>
                <a:gd name="f37" fmla="val 1"/>
                <a:gd name="f38" fmla="val 10776"/>
                <a:gd name="f39" fmla="val 10771"/>
                <a:gd name="f40" fmla="val 5119"/>
                <a:gd name="f41" fmla="val 4806"/>
                <a:gd name="f42" fmla="val 254"/>
                <a:gd name="f43" fmla="val 567"/>
                <a:gd name="f44" fmla="val 3388"/>
                <a:gd name="f45" fmla="val 2993"/>
                <a:gd name="f46" fmla="val 2295"/>
                <a:gd name="f47" fmla="val 4087"/>
                <a:gd name="f48" fmla="val 1693"/>
                <a:gd name="f49" fmla="val 756"/>
                <a:gd name="f50" fmla="val 6442"/>
                <a:gd name="f51" fmla="val 7378"/>
                <a:gd name="f52" fmla="val 14154"/>
                <a:gd name="f53" fmla="val 15090"/>
                <a:gd name="f54" fmla="val 15846"/>
                <a:gd name="f55" fmla="val 12461"/>
                <a:gd name="f56" fmla="val 3990"/>
                <a:gd name="f57" fmla="val 3677"/>
                <a:gd name="f58" fmla="val 12208"/>
                <a:gd name="f59" fmla="val 11895"/>
                <a:gd name="f60" fmla="val 11582"/>
                <a:gd name="f61" fmla="val 11332"/>
                <a:gd name="f62" fmla="val 15593"/>
                <a:gd name="f63" fmla="val 17541"/>
                <a:gd name="f64" fmla="val 18474"/>
                <a:gd name="f65" fmla="val 19272"/>
                <a:gd name="f66" fmla="val 15087"/>
                <a:gd name="f67" fmla="val 6445"/>
                <a:gd name="f68" fmla="val 16276"/>
                <a:gd name="f69" fmla="val 14385"/>
                <a:gd name="f70" fmla="val 11026"/>
                <a:gd name="f71" fmla="val 30"/>
                <a:gd name="f72" fmla="val 11079"/>
                <a:gd name="f73" fmla="*/ f0 1 19273"/>
                <a:gd name="f74" fmla="*/ f1 1 15849"/>
                <a:gd name="f75" fmla="val f2"/>
                <a:gd name="f76" fmla="val f3"/>
                <a:gd name="f77" fmla="val f4"/>
                <a:gd name="f78" fmla="+- f77 0 f75"/>
                <a:gd name="f79" fmla="+- f76 0 f75"/>
                <a:gd name="f80" fmla="*/ f79 1 19273"/>
                <a:gd name="f81" fmla="*/ f78 1 15849"/>
                <a:gd name="f82" fmla="*/ f75 1 f80"/>
                <a:gd name="f83" fmla="*/ f76 1 f80"/>
                <a:gd name="f84" fmla="*/ f75 1 f81"/>
                <a:gd name="f85" fmla="*/ f77 1 f81"/>
                <a:gd name="f86" fmla="*/ f82 f73 1"/>
                <a:gd name="f87" fmla="*/ f83 f73 1"/>
                <a:gd name="f88" fmla="*/ f85 f74 1"/>
                <a:gd name="f89" fmla="*/ f84 f7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6" t="f89" r="f87" b="f88"/>
              <a:pathLst>
                <a:path w="19273" h="15849">
                  <a:moveTo>
                    <a:pt x="f5" y="f6"/>
                  </a:moveTo>
                  <a:lnTo>
                    <a:pt x="f5" y="f7"/>
                  </a:lnTo>
                  <a:lnTo>
                    <a:pt x="f8" y="f7"/>
                  </a:lnTo>
                  <a:lnTo>
                    <a:pt x="f8" y="f9"/>
                  </a:lnTo>
                  <a:cubicBezTo>
                    <a:pt x="f8" y="f10"/>
                    <a:pt x="f11" y="f6"/>
                    <a:pt x="f12" y="f6"/>
                  </a:cubicBezTo>
                  <a:close/>
                  <a:moveTo>
                    <a:pt x="f13" y="f6"/>
                  </a:moveTo>
                  <a:cubicBezTo>
                    <a:pt x="f14" y="f6"/>
                    <a:pt x="f15" y="f10"/>
                    <a:pt x="f15" y="f9"/>
                  </a:cubicBezTo>
                  <a:lnTo>
                    <a:pt x="f15" y="f7"/>
                  </a:lnTo>
                  <a:lnTo>
                    <a:pt x="f16" y="f7"/>
                  </a:lnTo>
                  <a:lnTo>
                    <a:pt x="f16" y="f6"/>
                  </a:lnTo>
                  <a:close/>
                  <a:moveTo>
                    <a:pt x="f17" y="f18"/>
                  </a:moveTo>
                  <a:lnTo>
                    <a:pt x="f17" y="f19"/>
                  </a:lnTo>
                  <a:cubicBezTo>
                    <a:pt x="f17" y="f20"/>
                    <a:pt x="f21" y="f6"/>
                    <a:pt x="f22" y="f6"/>
                  </a:cubicBezTo>
                  <a:lnTo>
                    <a:pt x="f23" y="f6"/>
                  </a:lnTo>
                  <a:lnTo>
                    <a:pt x="f23" y="f24"/>
                  </a:lnTo>
                  <a:lnTo>
                    <a:pt x="f25" y="f24"/>
                  </a:lnTo>
                  <a:lnTo>
                    <a:pt x="f25" y="f18"/>
                  </a:lnTo>
                  <a:close/>
                  <a:moveTo>
                    <a:pt x="f26" y="f27"/>
                  </a:moveTo>
                  <a:cubicBezTo>
                    <a:pt x="f28" y="f27"/>
                    <a:pt x="f29" y="f30"/>
                    <a:pt x="f29" y="f31"/>
                  </a:cubicBezTo>
                  <a:cubicBezTo>
                    <a:pt x="f29" y="f32"/>
                    <a:pt x="f28" y="f33"/>
                    <a:pt x="f26" y="f33"/>
                  </a:cubicBezTo>
                  <a:lnTo>
                    <a:pt x="f34" y="f33"/>
                  </a:lnTo>
                  <a:cubicBezTo>
                    <a:pt x="f35" y="f33"/>
                    <a:pt x="f16" y="f32"/>
                    <a:pt x="f16" y="f31"/>
                  </a:cubicBezTo>
                  <a:cubicBezTo>
                    <a:pt x="f16" y="f30"/>
                    <a:pt x="f35" y="f27"/>
                    <a:pt x="f34" y="f27"/>
                  </a:cubicBezTo>
                  <a:close/>
                  <a:moveTo>
                    <a:pt x="f36" y="f37"/>
                  </a:moveTo>
                  <a:cubicBezTo>
                    <a:pt x="f38" y="f37"/>
                    <a:pt x="f39" y="f37"/>
                    <a:pt x="f22" y="f37"/>
                  </a:cubicBezTo>
                  <a:lnTo>
                    <a:pt x="f40" y="f37"/>
                  </a:lnTo>
                  <a:cubicBezTo>
                    <a:pt x="f41" y="f37"/>
                    <a:pt x="f5" y="f42"/>
                    <a:pt x="f5" y="f43"/>
                  </a:cubicBezTo>
                  <a:lnTo>
                    <a:pt x="f5" y="f44"/>
                  </a:lnTo>
                  <a:lnTo>
                    <a:pt x="f12" y="f44"/>
                  </a:lnTo>
                  <a:cubicBezTo>
                    <a:pt x="f45" y="f44"/>
                    <a:pt x="f46" y="f47"/>
                    <a:pt x="f46" y="f9"/>
                  </a:cubicBezTo>
                  <a:lnTo>
                    <a:pt x="f46" y="f7"/>
                  </a:lnTo>
                  <a:lnTo>
                    <a:pt x="f48" y="f7"/>
                  </a:lnTo>
                  <a:cubicBezTo>
                    <a:pt x="f49" y="f7"/>
                    <a:pt x="f2" y="f50"/>
                    <a:pt x="f2" y="f51"/>
                  </a:cubicBezTo>
                  <a:lnTo>
                    <a:pt x="f2" y="f52"/>
                  </a:lnTo>
                  <a:cubicBezTo>
                    <a:pt x="f2" y="f53"/>
                    <a:pt x="f49" y="f54"/>
                    <a:pt x="f48" y="f4"/>
                  </a:cubicBezTo>
                  <a:lnTo>
                    <a:pt x="f5" y="f4"/>
                  </a:lnTo>
                  <a:lnTo>
                    <a:pt x="f5" y="f55"/>
                  </a:lnTo>
                  <a:lnTo>
                    <a:pt x="f56" y="f55"/>
                  </a:lnTo>
                  <a:cubicBezTo>
                    <a:pt x="f57" y="f55"/>
                    <a:pt x="f8" y="f58"/>
                    <a:pt x="f8" y="f59"/>
                  </a:cubicBezTo>
                  <a:cubicBezTo>
                    <a:pt x="f8" y="f60"/>
                    <a:pt x="f57" y="f61"/>
                    <a:pt x="f56" y="f61"/>
                  </a:cubicBezTo>
                  <a:lnTo>
                    <a:pt x="f34" y="f61"/>
                  </a:lnTo>
                  <a:cubicBezTo>
                    <a:pt x="f62" y="f61"/>
                    <a:pt x="f15" y="f60"/>
                    <a:pt x="f15" y="f59"/>
                  </a:cubicBezTo>
                  <a:cubicBezTo>
                    <a:pt x="f15" y="f58"/>
                    <a:pt x="f62" y="f55"/>
                    <a:pt x="f34" y="f55"/>
                  </a:cubicBezTo>
                  <a:lnTo>
                    <a:pt x="f16" y="f55"/>
                  </a:lnTo>
                  <a:lnTo>
                    <a:pt x="f16" y="f4"/>
                  </a:lnTo>
                  <a:lnTo>
                    <a:pt x="f63" y="f4"/>
                  </a:lnTo>
                  <a:cubicBezTo>
                    <a:pt x="f64" y="f4"/>
                    <a:pt x="f65" y="f66"/>
                    <a:pt x="f65" y="f52"/>
                  </a:cubicBezTo>
                  <a:lnTo>
                    <a:pt x="f65" y="f51"/>
                  </a:lnTo>
                  <a:cubicBezTo>
                    <a:pt x="f65" y="f67"/>
                    <a:pt x="f64" y="f7"/>
                    <a:pt x="f63" y="f7"/>
                  </a:cubicBezTo>
                  <a:lnTo>
                    <a:pt x="f29" y="f7"/>
                  </a:lnTo>
                  <a:lnTo>
                    <a:pt x="f29" y="f9"/>
                  </a:lnTo>
                  <a:cubicBezTo>
                    <a:pt x="f29" y="f47"/>
                    <a:pt x="f68" y="f44"/>
                    <a:pt x="f13" y="f44"/>
                  </a:cubicBezTo>
                  <a:lnTo>
                    <a:pt x="f69" y="f44"/>
                  </a:lnTo>
                  <a:cubicBezTo>
                    <a:pt x="f70" y="f71"/>
                    <a:pt x="f72" y="f37"/>
                    <a:pt x="f36" y="f37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05" name="Google Shape;5596;p66">
            <a:extLst>
              <a:ext uri="{FF2B5EF4-FFF2-40B4-BE49-F238E27FC236}">
                <a16:creationId xmlns:a16="http://schemas.microsoft.com/office/drawing/2014/main" id="{D6EA2E8F-BDE9-2E0D-1FEC-F0CCC61B6B9C}"/>
              </a:ext>
            </a:extLst>
          </p:cNvPr>
          <p:cNvGrpSpPr/>
          <p:nvPr/>
        </p:nvGrpSpPr>
        <p:grpSpPr>
          <a:xfrm>
            <a:off x="5180761" y="2670651"/>
            <a:ext cx="395020" cy="395021"/>
            <a:chOff x="5180761" y="2670651"/>
            <a:chExt cx="395020" cy="395021"/>
          </a:xfrm>
        </p:grpSpPr>
        <p:sp>
          <p:nvSpPr>
            <p:cNvPr id="106" name="Google Shape;5597;p66">
              <a:extLst>
                <a:ext uri="{FF2B5EF4-FFF2-40B4-BE49-F238E27FC236}">
                  <a16:creationId xmlns:a16="http://schemas.microsoft.com/office/drawing/2014/main" id="{7D5FBE9E-1A64-172C-61E8-75DFFB467264}"/>
                </a:ext>
              </a:extLst>
            </p:cNvPr>
            <p:cNvSpPr/>
            <p:nvPr/>
          </p:nvSpPr>
          <p:spPr>
            <a:xfrm>
              <a:off x="5180761" y="2833451"/>
              <a:ext cx="395020" cy="23222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9273"/>
                <a:gd name="f4" fmla="val 11330"/>
                <a:gd name="f5" fmla="val 5120"/>
                <a:gd name="f6" fmla="val 1130"/>
                <a:gd name="f7" fmla="val 5433"/>
                <a:gd name="f8" fmla="val 5683"/>
                <a:gd name="f9" fmla="val 1380"/>
                <a:gd name="f10" fmla="val 1693"/>
                <a:gd name="f11" fmla="val 2006"/>
                <a:gd name="f12" fmla="val 2259"/>
                <a:gd name="f13" fmla="val 2861"/>
                <a:gd name="f14" fmla="val 2548"/>
                <a:gd name="f15" fmla="val 2298"/>
                <a:gd name="f16" fmla="val 10766"/>
                <a:gd name="f17" fmla="val 11079"/>
                <a:gd name="f18" fmla="val 11329"/>
                <a:gd name="f19" fmla="val 8507"/>
                <a:gd name="f20" fmla="val 8194"/>
                <a:gd name="f21" fmla="val 7944"/>
                <a:gd name="f22" fmla="val 16412"/>
                <a:gd name="f23" fmla="val 16725"/>
                <a:gd name="f24" fmla="val 16975"/>
                <a:gd name="f25" fmla="val 14153"/>
                <a:gd name="f26" fmla="val 13840"/>
                <a:gd name="f27" fmla="val 13590"/>
                <a:gd name="f28" fmla="val 4518"/>
                <a:gd name="f29" fmla="val 4767"/>
                <a:gd name="f30" fmla="val 5081"/>
                <a:gd name="f31" fmla="val 5394"/>
                <a:gd name="f32" fmla="val 5647"/>
                <a:gd name="f33" fmla="val 7941"/>
                <a:gd name="f34" fmla="val 8818"/>
                <a:gd name="f35" fmla="val 9071"/>
                <a:gd name="f36" fmla="val 1"/>
                <a:gd name="f37" fmla="val 9637"/>
                <a:gd name="f38" fmla="val 10570"/>
                <a:gd name="f39" fmla="val 759"/>
                <a:gd name="f40" fmla="val 1696"/>
                <a:gd name="f41" fmla="val 17580"/>
                <a:gd name="f42" fmla="val 18514"/>
                <a:gd name="f43" fmla="*/ f0 1 19273"/>
                <a:gd name="f44" fmla="*/ f1 1 11330"/>
                <a:gd name="f45" fmla="val f2"/>
                <a:gd name="f46" fmla="val f3"/>
                <a:gd name="f47" fmla="val f4"/>
                <a:gd name="f48" fmla="+- f47 0 f45"/>
                <a:gd name="f49" fmla="+- f46 0 f45"/>
                <a:gd name="f50" fmla="*/ f49 1 19273"/>
                <a:gd name="f51" fmla="*/ f48 1 11330"/>
                <a:gd name="f52" fmla="*/ f45 1 f50"/>
                <a:gd name="f53" fmla="*/ f46 1 f50"/>
                <a:gd name="f54" fmla="*/ f45 1 f51"/>
                <a:gd name="f55" fmla="*/ f47 1 f51"/>
                <a:gd name="f56" fmla="*/ f52 f43 1"/>
                <a:gd name="f57" fmla="*/ f53 f43 1"/>
                <a:gd name="f58" fmla="*/ f55 f44 1"/>
                <a:gd name="f59" fmla="*/ f5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6" t="f59" r="f57" b="f58"/>
              <a:pathLst>
                <a:path w="19273" h="11330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7" y="f12"/>
                    <a:pt x="f5" y="f12"/>
                  </a:cubicBezTo>
                  <a:lnTo>
                    <a:pt x="f13" y="f12"/>
                  </a:lnTo>
                  <a:cubicBezTo>
                    <a:pt x="f14" y="f12"/>
                    <a:pt x="f15" y="f11"/>
                    <a:pt x="f15" y="f10"/>
                  </a:cubicBezTo>
                  <a:cubicBezTo>
                    <a:pt x="f15" y="f9"/>
                    <a:pt x="f14" y="f6"/>
                    <a:pt x="f13" y="f6"/>
                  </a:cubicBezTo>
                  <a:close/>
                  <a:moveTo>
                    <a:pt x="f16" y="f6"/>
                  </a:moveTo>
                  <a:cubicBezTo>
                    <a:pt x="f17" y="f6"/>
                    <a:pt x="f18" y="f9"/>
                    <a:pt x="f18" y="f10"/>
                  </a:cubicBezTo>
                  <a:cubicBezTo>
                    <a:pt x="f18" y="f11"/>
                    <a:pt x="f17" y="f12"/>
                    <a:pt x="f16" y="f12"/>
                  </a:cubicBezTo>
                  <a:lnTo>
                    <a:pt x="f19" y="f12"/>
                  </a:lnTo>
                  <a:cubicBezTo>
                    <a:pt x="f20" y="f12"/>
                    <a:pt x="f21" y="f11"/>
                    <a:pt x="f21" y="f10"/>
                  </a:cubicBezTo>
                  <a:cubicBezTo>
                    <a:pt x="f21" y="f9"/>
                    <a:pt x="f20" y="f6"/>
                    <a:pt x="f19" y="f6"/>
                  </a:cubicBezTo>
                  <a:close/>
                  <a:moveTo>
                    <a:pt x="f22" y="f6"/>
                  </a:moveTo>
                  <a:cubicBezTo>
                    <a:pt x="f23" y="f6"/>
                    <a:pt x="f24" y="f9"/>
                    <a:pt x="f24" y="f10"/>
                  </a:cubicBezTo>
                  <a:cubicBezTo>
                    <a:pt x="f24" y="f11"/>
                    <a:pt x="f23" y="f12"/>
                    <a:pt x="f22" y="f12"/>
                  </a:cubicBezTo>
                  <a:lnTo>
                    <a:pt x="f25" y="f12"/>
                  </a:lnTo>
                  <a:cubicBezTo>
                    <a:pt x="f26" y="f12"/>
                    <a:pt x="f27" y="f11"/>
                    <a:pt x="f27" y="f10"/>
                  </a:cubicBezTo>
                  <a:cubicBezTo>
                    <a:pt x="f27" y="f9"/>
                    <a:pt x="f26" y="f6"/>
                    <a:pt x="f25" y="f6"/>
                  </a:cubicBezTo>
                  <a:close/>
                  <a:moveTo>
                    <a:pt x="f5" y="f28"/>
                  </a:moveTo>
                  <a:cubicBezTo>
                    <a:pt x="f7" y="f28"/>
                    <a:pt x="f8" y="f29"/>
                    <a:pt x="f8" y="f30"/>
                  </a:cubicBezTo>
                  <a:cubicBezTo>
                    <a:pt x="f8" y="f31"/>
                    <a:pt x="f7" y="f32"/>
                    <a:pt x="f5" y="f32"/>
                  </a:cubicBezTo>
                  <a:lnTo>
                    <a:pt x="f13" y="f32"/>
                  </a:lnTo>
                  <a:cubicBezTo>
                    <a:pt x="f14" y="f32"/>
                    <a:pt x="f15" y="f31"/>
                    <a:pt x="f15" y="f30"/>
                  </a:cubicBezTo>
                  <a:cubicBezTo>
                    <a:pt x="f15" y="f29"/>
                    <a:pt x="f14" y="f28"/>
                    <a:pt x="f13" y="f28"/>
                  </a:cubicBezTo>
                  <a:close/>
                  <a:moveTo>
                    <a:pt x="f16" y="f28"/>
                  </a:moveTo>
                  <a:cubicBezTo>
                    <a:pt x="f17" y="f28"/>
                    <a:pt x="f18" y="f29"/>
                    <a:pt x="f18" y="f30"/>
                  </a:cubicBezTo>
                  <a:cubicBezTo>
                    <a:pt x="f18" y="f31"/>
                    <a:pt x="f17" y="f32"/>
                    <a:pt x="f16" y="f32"/>
                  </a:cubicBezTo>
                  <a:lnTo>
                    <a:pt x="f19" y="f32"/>
                  </a:lnTo>
                  <a:cubicBezTo>
                    <a:pt x="f20" y="f32"/>
                    <a:pt x="f21" y="f31"/>
                    <a:pt x="f21" y="f30"/>
                  </a:cubicBezTo>
                  <a:cubicBezTo>
                    <a:pt x="f21" y="f29"/>
                    <a:pt x="f20" y="f28"/>
                    <a:pt x="f19" y="f28"/>
                  </a:cubicBezTo>
                  <a:close/>
                  <a:moveTo>
                    <a:pt x="f22" y="f28"/>
                  </a:moveTo>
                  <a:cubicBezTo>
                    <a:pt x="f23" y="f28"/>
                    <a:pt x="f24" y="f29"/>
                    <a:pt x="f24" y="f30"/>
                  </a:cubicBezTo>
                  <a:cubicBezTo>
                    <a:pt x="f24" y="f31"/>
                    <a:pt x="f23" y="f32"/>
                    <a:pt x="f22" y="f32"/>
                  </a:cubicBezTo>
                  <a:lnTo>
                    <a:pt x="f25" y="f32"/>
                  </a:lnTo>
                  <a:cubicBezTo>
                    <a:pt x="f26" y="f32"/>
                    <a:pt x="f27" y="f31"/>
                    <a:pt x="f27" y="f30"/>
                  </a:cubicBezTo>
                  <a:cubicBezTo>
                    <a:pt x="f27" y="f29"/>
                    <a:pt x="f26" y="f28"/>
                    <a:pt x="f25" y="f28"/>
                  </a:cubicBezTo>
                  <a:close/>
                  <a:moveTo>
                    <a:pt x="f5" y="f33"/>
                  </a:moveTo>
                  <a:cubicBezTo>
                    <a:pt x="f7" y="f33"/>
                    <a:pt x="f8" y="f20"/>
                    <a:pt x="f8" y="f19"/>
                  </a:cubicBezTo>
                  <a:cubicBezTo>
                    <a:pt x="f8" y="f34"/>
                    <a:pt x="f7" y="f35"/>
                    <a:pt x="f5" y="f35"/>
                  </a:cubicBezTo>
                  <a:lnTo>
                    <a:pt x="f13" y="f35"/>
                  </a:lnTo>
                  <a:cubicBezTo>
                    <a:pt x="f14" y="f35"/>
                    <a:pt x="f15" y="f34"/>
                    <a:pt x="f15" y="f19"/>
                  </a:cubicBezTo>
                  <a:cubicBezTo>
                    <a:pt x="f15" y="f20"/>
                    <a:pt x="f14" y="f33"/>
                    <a:pt x="f13" y="f33"/>
                  </a:cubicBezTo>
                  <a:close/>
                  <a:moveTo>
                    <a:pt x="f16" y="f33"/>
                  </a:moveTo>
                  <a:cubicBezTo>
                    <a:pt x="f17" y="f33"/>
                    <a:pt x="f18" y="f20"/>
                    <a:pt x="f18" y="f19"/>
                  </a:cubicBezTo>
                  <a:cubicBezTo>
                    <a:pt x="f18" y="f34"/>
                    <a:pt x="f17" y="f35"/>
                    <a:pt x="f16" y="f35"/>
                  </a:cubicBezTo>
                  <a:lnTo>
                    <a:pt x="f19" y="f35"/>
                  </a:lnTo>
                  <a:cubicBezTo>
                    <a:pt x="f20" y="f35"/>
                    <a:pt x="f21" y="f34"/>
                    <a:pt x="f21" y="f19"/>
                  </a:cubicBezTo>
                  <a:cubicBezTo>
                    <a:pt x="f21" y="f20"/>
                    <a:pt x="f20" y="f33"/>
                    <a:pt x="f19" y="f33"/>
                  </a:cubicBezTo>
                  <a:close/>
                  <a:moveTo>
                    <a:pt x="f22" y="f33"/>
                  </a:moveTo>
                  <a:cubicBezTo>
                    <a:pt x="f23" y="f33"/>
                    <a:pt x="f24" y="f20"/>
                    <a:pt x="f24" y="f19"/>
                  </a:cubicBezTo>
                  <a:cubicBezTo>
                    <a:pt x="f24" y="f34"/>
                    <a:pt x="f23" y="f35"/>
                    <a:pt x="f22" y="f35"/>
                  </a:cubicBezTo>
                  <a:lnTo>
                    <a:pt x="f25" y="f35"/>
                  </a:lnTo>
                  <a:cubicBezTo>
                    <a:pt x="f26" y="f35"/>
                    <a:pt x="f27" y="f34"/>
                    <a:pt x="f27" y="f19"/>
                  </a:cubicBezTo>
                  <a:cubicBezTo>
                    <a:pt x="f27" y="f20"/>
                    <a:pt x="f26" y="f33"/>
                    <a:pt x="f25" y="f33"/>
                  </a:cubicBezTo>
                  <a:close/>
                  <a:moveTo>
                    <a:pt x="f36" y="f36"/>
                  </a:moveTo>
                  <a:lnTo>
                    <a:pt x="f36" y="f37"/>
                  </a:lnTo>
                  <a:cubicBezTo>
                    <a:pt x="f36" y="f38"/>
                    <a:pt x="f39" y="f18"/>
                    <a:pt x="f40" y="f18"/>
                  </a:cubicBezTo>
                  <a:lnTo>
                    <a:pt x="f41" y="f18"/>
                  </a:lnTo>
                  <a:cubicBezTo>
                    <a:pt x="f42" y="f18"/>
                    <a:pt x="f3" y="f38"/>
                    <a:pt x="f3" y="f37"/>
                  </a:cubicBezTo>
                  <a:lnTo>
                    <a:pt x="f3" y="f36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7" name="Google Shape;5598;p66">
              <a:extLst>
                <a:ext uri="{FF2B5EF4-FFF2-40B4-BE49-F238E27FC236}">
                  <a16:creationId xmlns:a16="http://schemas.microsoft.com/office/drawing/2014/main" id="{FEAC9CD5-7AF0-EAB4-36D1-37298B2CEF0F}"/>
                </a:ext>
              </a:extLst>
            </p:cNvPr>
            <p:cNvSpPr/>
            <p:nvPr/>
          </p:nvSpPr>
          <p:spPr>
            <a:xfrm>
              <a:off x="5180761" y="2670651"/>
              <a:ext cx="395020" cy="13968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9273"/>
                <a:gd name="f4" fmla="val 6815"/>
                <a:gd name="f5" fmla="val 3990"/>
                <a:gd name="f6" fmla="val 1129"/>
                <a:gd name="f7" fmla="val 4304"/>
                <a:gd name="f8" fmla="val 4557"/>
                <a:gd name="f9" fmla="val 1382"/>
                <a:gd name="f10" fmla="val 1695"/>
                <a:gd name="f11" fmla="val 3954"/>
                <a:gd name="f12" fmla="val 4264"/>
                <a:gd name="f13" fmla="val 4517"/>
                <a:gd name="f14" fmla="val 3677"/>
                <a:gd name="f15" fmla="val 3427"/>
                <a:gd name="f16" fmla="val 9637"/>
                <a:gd name="f17" fmla="val 9950"/>
                <a:gd name="f18" fmla="val 10203"/>
                <a:gd name="f19" fmla="val 9323"/>
                <a:gd name="f20" fmla="val 9073"/>
                <a:gd name="f21" fmla="val 15283"/>
                <a:gd name="f22" fmla="val 15596"/>
                <a:gd name="f23" fmla="val 15849"/>
                <a:gd name="f24" fmla="val 14969"/>
                <a:gd name="f25" fmla="val 14719"/>
                <a:gd name="f26" fmla="val 3054"/>
                <a:gd name="f27" fmla="val 2298"/>
                <a:gd name="f28" fmla="val 759"/>
                <a:gd name="f29" fmla="val 2258"/>
                <a:gd name="f30" fmla="val 1696"/>
                <a:gd name="f31" fmla="val 1"/>
                <a:gd name="f32" fmla="val 3017"/>
                <a:gd name="f33" fmla="val 6814"/>
                <a:gd name="f34" fmla="val 18514"/>
                <a:gd name="f35" fmla="val 17580"/>
                <a:gd name="f36" fmla="val 16978"/>
                <a:gd name="f37" fmla="val 16219"/>
                <a:gd name="f38" fmla="val 14346"/>
                <a:gd name="f39" fmla="val 13590"/>
                <a:gd name="f40" fmla="val 11332"/>
                <a:gd name="f41" fmla="val 10573"/>
                <a:gd name="f42" fmla="val 8700"/>
                <a:gd name="f43" fmla="val 7944"/>
                <a:gd name="f44" fmla="val 5686"/>
                <a:gd name="f45" fmla="val 4927"/>
                <a:gd name="f46" fmla="*/ f0 1 19273"/>
                <a:gd name="f47" fmla="*/ f1 1 6815"/>
                <a:gd name="f48" fmla="val f2"/>
                <a:gd name="f49" fmla="val f3"/>
                <a:gd name="f50" fmla="val f4"/>
                <a:gd name="f51" fmla="+- f50 0 f48"/>
                <a:gd name="f52" fmla="+- f49 0 f48"/>
                <a:gd name="f53" fmla="*/ f52 1 19273"/>
                <a:gd name="f54" fmla="*/ f51 1 6815"/>
                <a:gd name="f55" fmla="*/ f48 1 f53"/>
                <a:gd name="f56" fmla="*/ f49 1 f53"/>
                <a:gd name="f57" fmla="*/ f48 1 f54"/>
                <a:gd name="f58" fmla="*/ f50 1 f54"/>
                <a:gd name="f59" fmla="*/ f55 f46 1"/>
                <a:gd name="f60" fmla="*/ f56 f46 1"/>
                <a:gd name="f61" fmla="*/ f58 f47 1"/>
                <a:gd name="f62" fmla="*/ f57 f4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9" t="f62" r="f60" b="f61"/>
              <a:pathLst>
                <a:path w="19273" h="6815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lnTo>
                    <a:pt x="f8" y="f11"/>
                  </a:lnTo>
                  <a:cubicBezTo>
                    <a:pt x="f8" y="f12"/>
                    <a:pt x="f7" y="f13"/>
                    <a:pt x="f5" y="f13"/>
                  </a:cubicBezTo>
                  <a:cubicBezTo>
                    <a:pt x="f14" y="f13"/>
                    <a:pt x="f15" y="f12"/>
                    <a:pt x="f15" y="f11"/>
                  </a:cubicBezTo>
                  <a:lnTo>
                    <a:pt x="f15" y="f10"/>
                  </a:lnTo>
                  <a:cubicBezTo>
                    <a:pt x="f15" y="f9"/>
                    <a:pt x="f14" y="f6"/>
                    <a:pt x="f5" y="f6"/>
                  </a:cubicBezTo>
                  <a:close/>
                  <a:moveTo>
                    <a:pt x="f16" y="f6"/>
                  </a:moveTo>
                  <a:cubicBezTo>
                    <a:pt x="f17" y="f6"/>
                    <a:pt x="f18" y="f9"/>
                    <a:pt x="f18" y="f10"/>
                  </a:cubicBezTo>
                  <a:lnTo>
                    <a:pt x="f18" y="f11"/>
                  </a:lnTo>
                  <a:cubicBezTo>
                    <a:pt x="f18" y="f12"/>
                    <a:pt x="f17" y="f13"/>
                    <a:pt x="f16" y="f13"/>
                  </a:cubicBezTo>
                  <a:cubicBezTo>
                    <a:pt x="f19" y="f13"/>
                    <a:pt x="f20" y="f12"/>
                    <a:pt x="f20" y="f11"/>
                  </a:cubicBezTo>
                  <a:lnTo>
                    <a:pt x="f20" y="f10"/>
                  </a:lnTo>
                  <a:cubicBezTo>
                    <a:pt x="f20" y="f9"/>
                    <a:pt x="f19" y="f6"/>
                    <a:pt x="f16" y="f6"/>
                  </a:cubicBezTo>
                  <a:close/>
                  <a:moveTo>
                    <a:pt x="f21" y="f6"/>
                  </a:moveTo>
                  <a:cubicBezTo>
                    <a:pt x="f22" y="f6"/>
                    <a:pt x="f23" y="f9"/>
                    <a:pt x="f23" y="f10"/>
                  </a:cubicBezTo>
                  <a:lnTo>
                    <a:pt x="f23" y="f11"/>
                  </a:lnTo>
                  <a:cubicBezTo>
                    <a:pt x="f23" y="f12"/>
                    <a:pt x="f22" y="f13"/>
                    <a:pt x="f21" y="f13"/>
                  </a:cubicBezTo>
                  <a:cubicBezTo>
                    <a:pt x="f24" y="f13"/>
                    <a:pt x="f25" y="f12"/>
                    <a:pt x="f25" y="f11"/>
                  </a:cubicBezTo>
                  <a:lnTo>
                    <a:pt x="f25" y="f10"/>
                  </a:lnTo>
                  <a:cubicBezTo>
                    <a:pt x="f25" y="f9"/>
                    <a:pt x="f24" y="f6"/>
                    <a:pt x="f21" y="f6"/>
                  </a:cubicBezTo>
                  <a:close/>
                  <a:moveTo>
                    <a:pt x="f5" y="f2"/>
                  </a:moveTo>
                  <a:cubicBezTo>
                    <a:pt x="f26" y="f2"/>
                    <a:pt x="f27" y="f28"/>
                    <a:pt x="f27" y="f10"/>
                  </a:cubicBezTo>
                  <a:lnTo>
                    <a:pt x="f27" y="f29"/>
                  </a:lnTo>
                  <a:lnTo>
                    <a:pt x="f30" y="f29"/>
                  </a:lnTo>
                  <a:cubicBezTo>
                    <a:pt x="f28" y="f29"/>
                    <a:pt x="f31" y="f32"/>
                    <a:pt x="f31" y="f11"/>
                  </a:cubicBezTo>
                  <a:lnTo>
                    <a:pt x="f31" y="f33"/>
                  </a:lnTo>
                  <a:lnTo>
                    <a:pt x="f3" y="f33"/>
                  </a:lnTo>
                  <a:lnTo>
                    <a:pt x="f3" y="f11"/>
                  </a:lnTo>
                  <a:cubicBezTo>
                    <a:pt x="f3" y="f32"/>
                    <a:pt x="f34" y="f29"/>
                    <a:pt x="f35" y="f29"/>
                  </a:cubicBezTo>
                  <a:lnTo>
                    <a:pt x="f36" y="f29"/>
                  </a:lnTo>
                  <a:lnTo>
                    <a:pt x="f36" y="f10"/>
                  </a:lnTo>
                  <a:cubicBezTo>
                    <a:pt x="f36" y="f28"/>
                    <a:pt x="f37" y="f2"/>
                    <a:pt x="f21" y="f2"/>
                  </a:cubicBezTo>
                  <a:cubicBezTo>
                    <a:pt x="f38" y="f2"/>
                    <a:pt x="f39" y="f28"/>
                    <a:pt x="f39" y="f10"/>
                  </a:cubicBezTo>
                  <a:lnTo>
                    <a:pt x="f39" y="f29"/>
                  </a:lnTo>
                  <a:lnTo>
                    <a:pt x="f40" y="f29"/>
                  </a:lnTo>
                  <a:lnTo>
                    <a:pt x="f40" y="f10"/>
                  </a:lnTo>
                  <a:cubicBezTo>
                    <a:pt x="f40" y="f28"/>
                    <a:pt x="f41" y="f2"/>
                    <a:pt x="f16" y="f2"/>
                  </a:cubicBezTo>
                  <a:cubicBezTo>
                    <a:pt x="f42" y="f2"/>
                    <a:pt x="f43" y="f28"/>
                    <a:pt x="f43" y="f10"/>
                  </a:cubicBezTo>
                  <a:lnTo>
                    <a:pt x="f43" y="f29"/>
                  </a:lnTo>
                  <a:lnTo>
                    <a:pt x="f44" y="f29"/>
                  </a:lnTo>
                  <a:lnTo>
                    <a:pt x="f44" y="f10"/>
                  </a:lnTo>
                  <a:cubicBezTo>
                    <a:pt x="f44" y="f28"/>
                    <a:pt x="f45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08" name="Google Shape;5651;p66">
            <a:extLst>
              <a:ext uri="{FF2B5EF4-FFF2-40B4-BE49-F238E27FC236}">
                <a16:creationId xmlns:a16="http://schemas.microsoft.com/office/drawing/2014/main" id="{FB5CA83F-33AD-A80D-0E31-57A18A1E5879}"/>
              </a:ext>
            </a:extLst>
          </p:cNvPr>
          <p:cNvGrpSpPr/>
          <p:nvPr/>
        </p:nvGrpSpPr>
        <p:grpSpPr>
          <a:xfrm>
            <a:off x="7593278" y="2726923"/>
            <a:ext cx="441298" cy="284452"/>
            <a:chOff x="7593278" y="2726923"/>
            <a:chExt cx="441298" cy="284452"/>
          </a:xfrm>
        </p:grpSpPr>
        <p:sp>
          <p:nvSpPr>
            <p:cNvPr id="109" name="Google Shape;5652;p66">
              <a:extLst>
                <a:ext uri="{FF2B5EF4-FFF2-40B4-BE49-F238E27FC236}">
                  <a16:creationId xmlns:a16="http://schemas.microsoft.com/office/drawing/2014/main" id="{8B6D9423-87E6-045C-AEDA-440215050A84}"/>
                </a:ext>
              </a:extLst>
            </p:cNvPr>
            <p:cNvSpPr/>
            <p:nvPr/>
          </p:nvSpPr>
          <p:spPr>
            <a:xfrm>
              <a:off x="7593278" y="2744919"/>
              <a:ext cx="441298" cy="26645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9273"/>
                <a:gd name="f4" fmla="val 11637"/>
                <a:gd name="f5" fmla="val 266"/>
                <a:gd name="f6" fmla="val 1"/>
                <a:gd name="f7" fmla="val 91"/>
                <a:gd name="f8" fmla="val 272"/>
                <a:gd name="f9" fmla="val 585"/>
                <a:gd name="f10" fmla="val 907"/>
                <a:gd name="f11" fmla="val 9941"/>
                <a:gd name="f12" fmla="val 10877"/>
                <a:gd name="f13" fmla="val 757"/>
                <a:gd name="f14" fmla="val 11633"/>
                <a:gd name="f15" fmla="val 1693"/>
                <a:gd name="f16" fmla="val 11636"/>
                <a:gd name="f17" fmla="val 17577"/>
                <a:gd name="f18" fmla="val 18514"/>
                <a:gd name="f19" fmla="val 19270"/>
                <a:gd name="f20" fmla="val 19176"/>
                <a:gd name="f21" fmla="val 19005"/>
                <a:gd name="f22" fmla="val 9974"/>
                <a:gd name="f23" fmla="val 7005"/>
                <a:gd name="f24" fmla="val 9873"/>
                <a:gd name="f25" fmla="val 7080"/>
                <a:gd name="f26" fmla="val 9754"/>
                <a:gd name="f27" fmla="val 7118"/>
                <a:gd name="f28" fmla="val 9635"/>
                <a:gd name="f29" fmla="val 9516"/>
                <a:gd name="f30" fmla="val 9397"/>
                <a:gd name="f31" fmla="val 9296"/>
                <a:gd name="f32" fmla="*/ f0 1 19273"/>
                <a:gd name="f33" fmla="*/ f1 1 11637"/>
                <a:gd name="f34" fmla="val f2"/>
                <a:gd name="f35" fmla="val f3"/>
                <a:gd name="f36" fmla="val f4"/>
                <a:gd name="f37" fmla="+- f36 0 f34"/>
                <a:gd name="f38" fmla="+- f35 0 f34"/>
                <a:gd name="f39" fmla="*/ f38 1 19273"/>
                <a:gd name="f40" fmla="*/ f37 1 11637"/>
                <a:gd name="f41" fmla="*/ f34 1 f39"/>
                <a:gd name="f42" fmla="*/ f35 1 f39"/>
                <a:gd name="f43" fmla="*/ f34 1 f40"/>
                <a:gd name="f44" fmla="*/ f36 1 f40"/>
                <a:gd name="f45" fmla="*/ f41 f32 1"/>
                <a:gd name="f46" fmla="*/ f42 f32 1"/>
                <a:gd name="f47" fmla="*/ f44 f33 1"/>
                <a:gd name="f48" fmla="*/ f43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5" t="f48" r="f46" b="f47"/>
              <a:pathLst>
                <a:path w="19273" h="11637">
                  <a:moveTo>
                    <a:pt x="f5" y="f6"/>
                  </a:moveTo>
                  <a:cubicBezTo>
                    <a:pt x="f7" y="f8"/>
                    <a:pt x="f6" y="f9"/>
                    <a:pt x="f6" y="f10"/>
                  </a:cubicBezTo>
                  <a:lnTo>
                    <a:pt x="f6" y="f11"/>
                  </a:lnTo>
                  <a:cubicBezTo>
                    <a:pt x="f6" y="f12"/>
                    <a:pt x="f13" y="f14"/>
                    <a:pt x="f15" y="f16"/>
                  </a:cubicBezTo>
                  <a:lnTo>
                    <a:pt x="f17" y="f16"/>
                  </a:lnTo>
                  <a:cubicBezTo>
                    <a:pt x="f18" y="f14"/>
                    <a:pt x="f19" y="f12"/>
                    <a:pt x="f3" y="f11"/>
                  </a:cubicBezTo>
                  <a:lnTo>
                    <a:pt x="f3" y="f10"/>
                  </a:lnTo>
                  <a:cubicBezTo>
                    <a:pt x="f19" y="f9"/>
                    <a:pt x="f20" y="f8"/>
                    <a:pt x="f21" y="f6"/>
                  </a:cubicBezTo>
                  <a:lnTo>
                    <a:pt x="f22" y="f23"/>
                  </a:lnTo>
                  <a:cubicBezTo>
                    <a:pt x="f24" y="f25"/>
                    <a:pt x="f26" y="f27"/>
                    <a:pt x="f28" y="f27"/>
                  </a:cubicBezTo>
                  <a:cubicBezTo>
                    <a:pt x="f29" y="f27"/>
                    <a:pt x="f30" y="f25"/>
                    <a:pt x="f31" y="f23"/>
                  </a:cubicBezTo>
                  <a:lnTo>
                    <a:pt x="f5" y="f6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0" name="Google Shape;5653;p66">
              <a:extLst>
                <a:ext uri="{FF2B5EF4-FFF2-40B4-BE49-F238E27FC236}">
                  <a16:creationId xmlns:a16="http://schemas.microsoft.com/office/drawing/2014/main" id="{B2937CBB-F46E-9957-9A20-BD5A1C7E6EA8}"/>
                </a:ext>
              </a:extLst>
            </p:cNvPr>
            <p:cNvSpPr/>
            <p:nvPr/>
          </p:nvSpPr>
          <p:spPr>
            <a:xfrm>
              <a:off x="7620664" y="2726923"/>
              <a:ext cx="386480" cy="15185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6879"/>
                <a:gd name="f4" fmla="val 6632"/>
                <a:gd name="f5" fmla="val 497"/>
                <a:gd name="f6" fmla="val 1"/>
                <a:gd name="f7" fmla="val 328"/>
                <a:gd name="f8" fmla="val 160"/>
                <a:gd name="f9" fmla="val 31"/>
                <a:gd name="f10" fmla="val 82"/>
                <a:gd name="f11" fmla="val 8441"/>
                <a:gd name="f12" fmla="val 6631"/>
                <a:gd name="f13" fmla="val 16878"/>
                <a:gd name="f14" fmla="val 16719"/>
                <a:gd name="f15" fmla="val 16550"/>
                <a:gd name="f16" fmla="val 16381"/>
                <a:gd name="f17" fmla="*/ f0 1 16879"/>
                <a:gd name="f18" fmla="*/ f1 1 6632"/>
                <a:gd name="f19" fmla="val f2"/>
                <a:gd name="f20" fmla="val f3"/>
                <a:gd name="f21" fmla="val f4"/>
                <a:gd name="f22" fmla="+- f21 0 f19"/>
                <a:gd name="f23" fmla="+- f20 0 f19"/>
                <a:gd name="f24" fmla="*/ f23 1 16879"/>
                <a:gd name="f25" fmla="*/ f22 1 6632"/>
                <a:gd name="f26" fmla="*/ f19 1 f24"/>
                <a:gd name="f27" fmla="*/ f20 1 f24"/>
                <a:gd name="f28" fmla="*/ f19 1 f25"/>
                <a:gd name="f29" fmla="*/ f21 1 f25"/>
                <a:gd name="f30" fmla="*/ f26 f17 1"/>
                <a:gd name="f31" fmla="*/ f27 f17 1"/>
                <a:gd name="f32" fmla="*/ f29 f18 1"/>
                <a:gd name="f33" fmla="*/ f2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0" t="f33" r="f31" b="f32"/>
              <a:pathLst>
                <a:path w="16879" h="6632">
                  <a:moveTo>
                    <a:pt x="f5" y="f6"/>
                  </a:moveTo>
                  <a:cubicBezTo>
                    <a:pt x="f7" y="f6"/>
                    <a:pt x="f8" y="f9"/>
                    <a:pt x="f2" y="f10"/>
                  </a:cubicBezTo>
                  <a:lnTo>
                    <a:pt x="f11" y="f12"/>
                  </a:lnTo>
                  <a:lnTo>
                    <a:pt x="f13" y="f10"/>
                  </a:lnTo>
                  <a:cubicBezTo>
                    <a:pt x="f14" y="f9"/>
                    <a:pt x="f15" y="f6"/>
                    <a:pt x="f16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11" name="Google Shape;5775;p66">
            <a:extLst>
              <a:ext uri="{FF2B5EF4-FFF2-40B4-BE49-F238E27FC236}">
                <a16:creationId xmlns:a16="http://schemas.microsoft.com/office/drawing/2014/main" id="{9F1FA2CE-F3F6-41BC-792B-6B61FC6ADD2B}"/>
              </a:ext>
            </a:extLst>
          </p:cNvPr>
          <p:cNvGrpSpPr/>
          <p:nvPr/>
        </p:nvGrpSpPr>
        <p:grpSpPr>
          <a:xfrm>
            <a:off x="6432410" y="2748311"/>
            <a:ext cx="338931" cy="317744"/>
            <a:chOff x="6432410" y="2748311"/>
            <a:chExt cx="338931" cy="317744"/>
          </a:xfrm>
        </p:grpSpPr>
        <p:sp>
          <p:nvSpPr>
            <p:cNvPr id="112" name="Google Shape;5776;p66">
              <a:extLst>
                <a:ext uri="{FF2B5EF4-FFF2-40B4-BE49-F238E27FC236}">
                  <a16:creationId xmlns:a16="http://schemas.microsoft.com/office/drawing/2014/main" id="{5EC32BD8-013B-246B-29F4-A97B4FE2F1AD}"/>
                </a:ext>
              </a:extLst>
            </p:cNvPr>
            <p:cNvSpPr/>
            <p:nvPr/>
          </p:nvSpPr>
          <p:spPr>
            <a:xfrm>
              <a:off x="6492624" y="3026325"/>
              <a:ext cx="133456" cy="3973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589"/>
                <a:gd name="f4" fmla="val 2259"/>
                <a:gd name="f5" fmla="val 2792"/>
                <a:gd name="f6" fmla="val 2415"/>
                <a:gd name="f7" fmla="val 1130"/>
                <a:gd name="f8" fmla="val 567"/>
                <a:gd name="f9" fmla="val 253"/>
                <a:gd name="f10" fmla="val 1383"/>
                <a:gd name="f11" fmla="val 1696"/>
                <a:gd name="f12" fmla="val 2006"/>
                <a:gd name="f13" fmla="val 7101"/>
                <a:gd name="f14" fmla="val 1831"/>
                <a:gd name="f15" fmla="val 6821"/>
                <a:gd name="f16" fmla="val 1214"/>
                <a:gd name="f17" fmla="*/ f0 1 7589"/>
                <a:gd name="f18" fmla="*/ f1 1 2259"/>
                <a:gd name="f19" fmla="val f2"/>
                <a:gd name="f20" fmla="val f3"/>
                <a:gd name="f21" fmla="val f4"/>
                <a:gd name="f22" fmla="+- f21 0 f19"/>
                <a:gd name="f23" fmla="+- f20 0 f19"/>
                <a:gd name="f24" fmla="*/ f23 1 7589"/>
                <a:gd name="f25" fmla="*/ f22 1 2259"/>
                <a:gd name="f26" fmla="*/ f19 1 f24"/>
                <a:gd name="f27" fmla="*/ f20 1 f24"/>
                <a:gd name="f28" fmla="*/ f19 1 f25"/>
                <a:gd name="f29" fmla="*/ f21 1 f25"/>
                <a:gd name="f30" fmla="*/ f26 f17 1"/>
                <a:gd name="f31" fmla="*/ f27 f17 1"/>
                <a:gd name="f32" fmla="*/ f29 f18 1"/>
                <a:gd name="f33" fmla="*/ f2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0" t="f33" r="f31" b="f32"/>
              <a:pathLst>
                <a:path w="7589" h="2259">
                  <a:moveTo>
                    <a:pt x="f5" y="f2"/>
                  </a:moveTo>
                  <a:lnTo>
                    <a:pt x="f6" y="f7"/>
                  </a:lnTo>
                  <a:lnTo>
                    <a:pt x="f8" y="f7"/>
                  </a:lnTo>
                  <a:cubicBezTo>
                    <a:pt x="f9" y="f7"/>
                    <a:pt x="f2" y="f10"/>
                    <a:pt x="f2" y="f11"/>
                  </a:cubicBezTo>
                  <a:cubicBezTo>
                    <a:pt x="f2" y="f12"/>
                    <a:pt x="f9" y="f4"/>
                    <a:pt x="f8" y="f4"/>
                  </a:cubicBezTo>
                  <a:lnTo>
                    <a:pt x="f3" y="f4"/>
                  </a:lnTo>
                  <a:cubicBezTo>
                    <a:pt x="f13" y="f14"/>
                    <a:pt x="f15" y="f16"/>
                    <a:pt x="f15" y="f8"/>
                  </a:cubicBezTo>
                  <a:lnTo>
                    <a:pt x="f15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3" name="Google Shape;5777;p66">
              <a:extLst>
                <a:ext uri="{FF2B5EF4-FFF2-40B4-BE49-F238E27FC236}">
                  <a16:creationId xmlns:a16="http://schemas.microsoft.com/office/drawing/2014/main" id="{AD4C1B3B-B2E1-FA76-5550-C43D570137CA}"/>
                </a:ext>
              </a:extLst>
            </p:cNvPr>
            <p:cNvSpPr/>
            <p:nvPr/>
          </p:nvSpPr>
          <p:spPr>
            <a:xfrm>
              <a:off x="6432410" y="2966743"/>
              <a:ext cx="180164" cy="3973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245"/>
                <a:gd name="f4" fmla="val 2260"/>
                <a:gd name="f5" fmla="val 1"/>
                <a:gd name="f6" fmla="val 567"/>
                <a:gd name="f7" fmla="val 1500"/>
                <a:gd name="f8" fmla="val 756"/>
                <a:gd name="f9" fmla="val 2259"/>
                <a:gd name="f10" fmla="val 1693"/>
                <a:gd name="f11" fmla="*/ f0 1 10245"/>
                <a:gd name="f12" fmla="*/ f1 1 2260"/>
                <a:gd name="f13" fmla="val f2"/>
                <a:gd name="f14" fmla="val f3"/>
                <a:gd name="f15" fmla="val f4"/>
                <a:gd name="f16" fmla="+- f15 0 f13"/>
                <a:gd name="f17" fmla="+- f14 0 f13"/>
                <a:gd name="f18" fmla="*/ f17 1 10245"/>
                <a:gd name="f19" fmla="*/ f16 1 2260"/>
                <a:gd name="f20" fmla="*/ f13 1 f18"/>
                <a:gd name="f21" fmla="*/ f14 1 f18"/>
                <a:gd name="f22" fmla="*/ f13 1 f19"/>
                <a:gd name="f23" fmla="*/ f15 1 f19"/>
                <a:gd name="f24" fmla="*/ f20 f11 1"/>
                <a:gd name="f25" fmla="*/ f21 f11 1"/>
                <a:gd name="f26" fmla="*/ f23 f12 1"/>
                <a:gd name="f27" fmla="*/ f2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4" t="f27" r="f25" b="f26"/>
              <a:pathLst>
                <a:path w="10245" h="2260">
                  <a:moveTo>
                    <a:pt x="f5" y="f5"/>
                  </a:moveTo>
                  <a:lnTo>
                    <a:pt x="f5" y="f6"/>
                  </a:lnTo>
                  <a:cubicBezTo>
                    <a:pt x="f5" y="f7"/>
                    <a:pt x="f8" y="f9"/>
                    <a:pt x="f10" y="f9"/>
                  </a:cubicBezTo>
                  <a:lnTo>
                    <a:pt x="f3" y="f9"/>
                  </a:lnTo>
                  <a:lnTo>
                    <a:pt x="f3" y="f5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4" name="Google Shape;5778;p66">
              <a:extLst>
                <a:ext uri="{FF2B5EF4-FFF2-40B4-BE49-F238E27FC236}">
                  <a16:creationId xmlns:a16="http://schemas.microsoft.com/office/drawing/2014/main" id="{AAA4EEEE-8DA6-96C0-77D5-34CDE02122F2}"/>
                </a:ext>
              </a:extLst>
            </p:cNvPr>
            <p:cNvSpPr/>
            <p:nvPr/>
          </p:nvSpPr>
          <p:spPr>
            <a:xfrm>
              <a:off x="6632435" y="2907179"/>
              <a:ext cx="119164" cy="993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776"/>
                <a:gd name="f4" fmla="val 5647"/>
                <a:gd name="f5" fmla="val 5646"/>
                <a:gd name="f6" fmla="val 6775"/>
                <a:gd name="f7" fmla="*/ f0 1 6776"/>
                <a:gd name="f8" fmla="*/ f1 1 5647"/>
                <a:gd name="f9" fmla="val f2"/>
                <a:gd name="f10" fmla="val f3"/>
                <a:gd name="f11" fmla="val f4"/>
                <a:gd name="f12" fmla="+- f11 0 f9"/>
                <a:gd name="f13" fmla="+- f10 0 f9"/>
                <a:gd name="f14" fmla="*/ f13 1 6776"/>
                <a:gd name="f15" fmla="*/ f12 1 5647"/>
                <a:gd name="f16" fmla="*/ f9 1 f14"/>
                <a:gd name="f17" fmla="*/ f10 1 f14"/>
                <a:gd name="f18" fmla="*/ f9 1 f15"/>
                <a:gd name="f19" fmla="*/ f11 1 f15"/>
                <a:gd name="f20" fmla="*/ f16 f7 1"/>
                <a:gd name="f21" fmla="*/ f17 f7 1"/>
                <a:gd name="f22" fmla="*/ f19 f8 1"/>
                <a:gd name="f23" fmla="*/ f18 f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0" t="f23" r="f21" b="f22"/>
              <a:pathLst>
                <a:path w="6776" h="5647">
                  <a:moveTo>
                    <a:pt x="f2" y="f2"/>
                  </a:moveTo>
                  <a:lnTo>
                    <a:pt x="f2" y="f5"/>
                  </a:lnTo>
                  <a:lnTo>
                    <a:pt x="f6" y="f5"/>
                  </a:lnTo>
                  <a:lnTo>
                    <a:pt x="f6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5" name="Google Shape;5779;p66">
              <a:extLst>
                <a:ext uri="{FF2B5EF4-FFF2-40B4-BE49-F238E27FC236}">
                  <a16:creationId xmlns:a16="http://schemas.microsoft.com/office/drawing/2014/main" id="{E6801EE8-39FE-2BCD-F6A3-369370B1FEF4}"/>
                </a:ext>
              </a:extLst>
            </p:cNvPr>
            <p:cNvSpPr/>
            <p:nvPr/>
          </p:nvSpPr>
          <p:spPr>
            <a:xfrm>
              <a:off x="6632435" y="3026325"/>
              <a:ext cx="119164" cy="2982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776"/>
                <a:gd name="f4" fmla="val 1696"/>
                <a:gd name="f5" fmla="val 567"/>
                <a:gd name="f6" fmla="val 1190"/>
                <a:gd name="f7" fmla="val 506"/>
                <a:gd name="f8" fmla="val 1129"/>
                <a:gd name="f9" fmla="val 5646"/>
                <a:gd name="f10" fmla="val 6270"/>
                <a:gd name="f11" fmla="val 6775"/>
                <a:gd name="f12" fmla="*/ f0 1 6776"/>
                <a:gd name="f13" fmla="*/ f1 1 1696"/>
                <a:gd name="f14" fmla="val f2"/>
                <a:gd name="f15" fmla="val f3"/>
                <a:gd name="f16" fmla="val f4"/>
                <a:gd name="f17" fmla="+- f16 0 f14"/>
                <a:gd name="f18" fmla="+- f15 0 f14"/>
                <a:gd name="f19" fmla="*/ f18 1 6776"/>
                <a:gd name="f20" fmla="*/ f17 1 1696"/>
                <a:gd name="f21" fmla="*/ f14 1 f19"/>
                <a:gd name="f22" fmla="*/ f15 1 f19"/>
                <a:gd name="f23" fmla="*/ f14 1 f20"/>
                <a:gd name="f24" fmla="*/ f16 1 f20"/>
                <a:gd name="f25" fmla="*/ f21 f12 1"/>
                <a:gd name="f26" fmla="*/ f22 f12 1"/>
                <a:gd name="f27" fmla="*/ f24 f13 1"/>
                <a:gd name="f28" fmla="*/ f2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5" t="f28" r="f26" b="f27"/>
              <a:pathLst>
                <a:path w="6776" h="1696">
                  <a:moveTo>
                    <a:pt x="f2" y="f2"/>
                  </a:moveTo>
                  <a:lnTo>
                    <a:pt x="f2" y="f5"/>
                  </a:lnTo>
                  <a:cubicBezTo>
                    <a:pt x="f2" y="f6"/>
                    <a:pt x="f7" y="f4"/>
                    <a:pt x="f8" y="f4"/>
                  </a:cubicBezTo>
                  <a:lnTo>
                    <a:pt x="f9" y="f4"/>
                  </a:lnTo>
                  <a:cubicBezTo>
                    <a:pt x="f10" y="f4"/>
                    <a:pt x="f11" y="f6"/>
                    <a:pt x="f11" y="f5"/>
                  </a:cubicBezTo>
                  <a:lnTo>
                    <a:pt x="f11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6" name="Google Shape;5780;p66">
              <a:extLst>
                <a:ext uri="{FF2B5EF4-FFF2-40B4-BE49-F238E27FC236}">
                  <a16:creationId xmlns:a16="http://schemas.microsoft.com/office/drawing/2014/main" id="{E3786D46-7350-7CDD-66DF-7B0208765020}"/>
                </a:ext>
              </a:extLst>
            </p:cNvPr>
            <p:cNvSpPr/>
            <p:nvPr/>
          </p:nvSpPr>
          <p:spPr>
            <a:xfrm>
              <a:off x="6432410" y="2748311"/>
              <a:ext cx="338931" cy="19859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9273"/>
                <a:gd name="f4" fmla="val 11293"/>
                <a:gd name="f5" fmla="val 1693"/>
                <a:gd name="f6" fmla="val 756"/>
                <a:gd name="f7" fmla="val 1"/>
                <a:gd name="f8" fmla="val 759"/>
                <a:gd name="f9" fmla="val 1696"/>
                <a:gd name="f10" fmla="val 10245"/>
                <a:gd name="f11" fmla="val 7342"/>
                <a:gd name="f12" fmla="val 6092"/>
                <a:gd name="f13" fmla="val 11257"/>
                <a:gd name="f14" fmla="val 5083"/>
                <a:gd name="f15" fmla="val 12503"/>
                <a:gd name="f16" fmla="val 17020"/>
                <a:gd name="f17" fmla="val 18201"/>
                <a:gd name="f18" fmla="val 19179"/>
                <a:gd name="f19" fmla="val 5993"/>
                <a:gd name="f20" fmla="val 7167"/>
                <a:gd name="f21" fmla="val 19270"/>
                <a:gd name="f22" fmla="val 18514"/>
                <a:gd name="f23" fmla="val 17577"/>
                <a:gd name="f24" fmla="*/ f0 1 19273"/>
                <a:gd name="f25" fmla="*/ f1 1 11293"/>
                <a:gd name="f26" fmla="val f2"/>
                <a:gd name="f27" fmla="val f3"/>
                <a:gd name="f28" fmla="val f4"/>
                <a:gd name="f29" fmla="+- f28 0 f26"/>
                <a:gd name="f30" fmla="+- f27 0 f26"/>
                <a:gd name="f31" fmla="*/ f30 1 19273"/>
                <a:gd name="f32" fmla="*/ f29 1 11293"/>
                <a:gd name="f33" fmla="*/ f26 1 f31"/>
                <a:gd name="f34" fmla="*/ f27 1 f31"/>
                <a:gd name="f35" fmla="*/ f26 1 f32"/>
                <a:gd name="f36" fmla="*/ f28 1 f32"/>
                <a:gd name="f37" fmla="*/ f33 f24 1"/>
                <a:gd name="f38" fmla="*/ f34 f24 1"/>
                <a:gd name="f39" fmla="*/ f36 f25 1"/>
                <a:gd name="f40" fmla="*/ f35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7" t="f40" r="f38" b="f39"/>
              <a:pathLst>
                <a:path w="19273" h="11293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lnTo>
                    <a:pt x="f7" y="f4"/>
                  </a:lnTo>
                  <a:lnTo>
                    <a:pt x="f10" y="f4"/>
                  </a:lnTo>
                  <a:lnTo>
                    <a:pt x="f10" y="f11"/>
                  </a:lnTo>
                  <a:cubicBezTo>
                    <a:pt x="f10" y="f12"/>
                    <a:pt x="f13" y="f14"/>
                    <a:pt x="f15" y="f14"/>
                  </a:cubicBezTo>
                  <a:lnTo>
                    <a:pt x="f16" y="f14"/>
                  </a:lnTo>
                  <a:cubicBezTo>
                    <a:pt x="f17" y="f14"/>
                    <a:pt x="f18" y="f19"/>
                    <a:pt x="f3" y="f20"/>
                  </a:cubicBezTo>
                  <a:lnTo>
                    <a:pt x="f3" y="f9"/>
                  </a:lnTo>
                  <a:cubicBezTo>
                    <a:pt x="f21" y="f8"/>
                    <a:pt x="f22" y="f2"/>
                    <a:pt x="f23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7" name="Google Shape;5781;p66">
              <a:extLst>
                <a:ext uri="{FF2B5EF4-FFF2-40B4-BE49-F238E27FC236}">
                  <a16:creationId xmlns:a16="http://schemas.microsoft.com/office/drawing/2014/main" id="{CB90A821-5BE6-B928-FCBC-1BFE6FB1EE27}"/>
                </a:ext>
              </a:extLst>
            </p:cNvPr>
            <p:cNvSpPr/>
            <p:nvPr/>
          </p:nvSpPr>
          <p:spPr>
            <a:xfrm>
              <a:off x="6632435" y="2857554"/>
              <a:ext cx="119164" cy="2977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776"/>
                <a:gd name="f4" fmla="val 1693"/>
                <a:gd name="f5" fmla="val 1129"/>
                <a:gd name="f6" fmla="val 1"/>
                <a:gd name="f7" fmla="val 506"/>
                <a:gd name="f8" fmla="val 503"/>
                <a:gd name="f9" fmla="val 1130"/>
                <a:gd name="f10" fmla="val 6775"/>
                <a:gd name="f11" fmla="val 6270"/>
                <a:gd name="f12" fmla="val 5646"/>
                <a:gd name="f13" fmla="*/ f0 1 6776"/>
                <a:gd name="f14" fmla="*/ f1 1 1693"/>
                <a:gd name="f15" fmla="val f2"/>
                <a:gd name="f16" fmla="val f3"/>
                <a:gd name="f17" fmla="val f4"/>
                <a:gd name="f18" fmla="+- f17 0 f15"/>
                <a:gd name="f19" fmla="+- f16 0 f15"/>
                <a:gd name="f20" fmla="*/ f19 1 6776"/>
                <a:gd name="f21" fmla="*/ f18 1 1693"/>
                <a:gd name="f22" fmla="*/ f15 1 f20"/>
                <a:gd name="f23" fmla="*/ f16 1 f20"/>
                <a:gd name="f24" fmla="*/ f15 1 f21"/>
                <a:gd name="f25" fmla="*/ f17 1 f21"/>
                <a:gd name="f26" fmla="*/ f22 f13 1"/>
                <a:gd name="f27" fmla="*/ f23 f13 1"/>
                <a:gd name="f28" fmla="*/ f25 f14 1"/>
                <a:gd name="f29" fmla="*/ f2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6" t="f29" r="f27" b="f28"/>
              <a:pathLst>
                <a:path w="6776" h="1693">
                  <a:moveTo>
                    <a:pt x="f5" y="f6"/>
                  </a:moveTo>
                  <a:cubicBezTo>
                    <a:pt x="f7" y="f6"/>
                    <a:pt x="f2" y="f8"/>
                    <a:pt x="f2" y="f9"/>
                  </a:cubicBezTo>
                  <a:lnTo>
                    <a:pt x="f2" y="f4"/>
                  </a:lnTo>
                  <a:lnTo>
                    <a:pt x="f10" y="f4"/>
                  </a:lnTo>
                  <a:lnTo>
                    <a:pt x="f10" y="f9"/>
                  </a:lnTo>
                  <a:cubicBezTo>
                    <a:pt x="f10" y="f8"/>
                    <a:pt x="f11" y="f6"/>
                    <a:pt x="f12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AE45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6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91C0EC75-1E5F-34FD-E88D-AAE65569DF02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242645" y="92610"/>
            <a:ext cx="8679896" cy="543181"/>
          </a:xfrm>
        </p:spPr>
        <p:txBody>
          <a:bodyPr anchor="ctr" anchorCtr="1"/>
          <a:lstStyle/>
          <a:p>
            <a:pPr marL="0" lvl="0" indent="0" algn="ctr">
              <a:buNone/>
            </a:pPr>
            <a:r>
              <a:rPr lang="en-US" sz="4800">
                <a:solidFill>
                  <a:srgbClr val="000000"/>
                </a:solidFill>
                <a:latin typeface="Arial"/>
                <a:cs typeface="Arial" pitchFamily="34"/>
              </a:rPr>
              <a:t>Fully Editable Icon Sets: B</a:t>
            </a:r>
          </a:p>
        </p:txBody>
      </p:sp>
      <p:grpSp>
        <p:nvGrpSpPr>
          <p:cNvPr id="3" name="Grupo 3">
            <a:extLst>
              <a:ext uri="{FF2B5EF4-FFF2-40B4-BE49-F238E27FC236}">
                <a16:creationId xmlns:a16="http://schemas.microsoft.com/office/drawing/2014/main" id="{59F4A64B-5DD0-ED9A-4DA9-75333C9C420C}"/>
              </a:ext>
            </a:extLst>
          </p:cNvPr>
          <p:cNvGrpSpPr/>
          <p:nvPr/>
        </p:nvGrpSpPr>
        <p:grpSpPr>
          <a:xfrm>
            <a:off x="3128875" y="1179621"/>
            <a:ext cx="5793675" cy="3359816"/>
            <a:chOff x="3128875" y="1179621"/>
            <a:chExt cx="5793675" cy="3359816"/>
          </a:xfrm>
        </p:grpSpPr>
        <p:sp>
          <p:nvSpPr>
            <p:cNvPr id="4" name="Freeform 108">
              <a:extLst>
                <a:ext uri="{FF2B5EF4-FFF2-40B4-BE49-F238E27FC236}">
                  <a16:creationId xmlns:a16="http://schemas.microsoft.com/office/drawing/2014/main" id="{60608218-D3EC-A122-AE42-9F38DF6FFC2B}"/>
                </a:ext>
              </a:extLst>
            </p:cNvPr>
            <p:cNvSpPr/>
            <p:nvPr/>
          </p:nvSpPr>
          <p:spPr>
            <a:xfrm>
              <a:off x="4530806" y="1242450"/>
              <a:ext cx="415402" cy="48922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41005"/>
                <a:gd name="f4" fmla="val 376812"/>
                <a:gd name="f5" fmla="val 179590"/>
                <a:gd name="f6" fmla="val 105941"/>
                <a:gd name="f7" fmla="val 189466"/>
                <a:gd name="f8" fmla="val 103284"/>
                <a:gd name="f9" fmla="val 200229"/>
                <a:gd name="f10" fmla="val 106383"/>
                <a:gd name="f11" fmla="val 207502"/>
                <a:gd name="f12" fmla="val 113978"/>
                <a:gd name="f13" fmla="val 205155"/>
                <a:gd name="f14" fmla="val 116193"/>
                <a:gd name="f15" fmla="val 198727"/>
                <a:gd name="f16" fmla="val 109493"/>
                <a:gd name="f17" fmla="val 189244"/>
                <a:gd name="f18" fmla="val 106732"/>
                <a:gd name="f19" fmla="val 180543"/>
                <a:gd name="f20" fmla="val 109027"/>
                <a:gd name="f21" fmla="val 171284"/>
                <a:gd name="f22" fmla="val 111470"/>
                <a:gd name="f23" fmla="val 164597"/>
                <a:gd name="f24" fmla="val 119184"/>
                <a:gd name="f25" fmla="val 163491"/>
                <a:gd name="f26" fmla="val 128699"/>
                <a:gd name="f27" fmla="val 160301"/>
                <a:gd name="f28" fmla="val 128192"/>
                <a:gd name="f29" fmla="val 160626"/>
                <a:gd name="f30" fmla="val 125509"/>
                <a:gd name="f31" fmla="val 161343"/>
                <a:gd name="f32" fmla="val 122953"/>
                <a:gd name="f33" fmla="val 162397"/>
                <a:gd name="f34" fmla="val 120583"/>
                <a:gd name="f35" fmla="val 163188"/>
                <a:gd name="f36" fmla="val 118806"/>
                <a:gd name="f37" fmla="val 164168"/>
                <a:gd name="f38" fmla="val 117134"/>
                <a:gd name="f39" fmla="val 165317"/>
                <a:gd name="f40" fmla="val 115593"/>
                <a:gd name="f41" fmla="val 184774"/>
                <a:gd name="f42" fmla="val 76800"/>
                <a:gd name="f43" fmla="val 189722"/>
                <a:gd name="f44" fmla="val 75892"/>
                <a:gd name="f45" fmla="val 194950"/>
                <a:gd name="f46" fmla="val 76276"/>
                <a:gd name="f47" fmla="val 199898"/>
                <a:gd name="f48" fmla="val 78055"/>
                <a:gd name="f49" fmla="val 198784"/>
                <a:gd name="f50" fmla="val 81085"/>
                <a:gd name="f51" fmla="val 190044"/>
                <a:gd name="f52" fmla="val 77951"/>
                <a:gd name="f53" fmla="val 180324"/>
                <a:gd name="f54" fmla="val 79705"/>
                <a:gd name="f55" fmla="val 173557"/>
                <a:gd name="f56" fmla="val 85636"/>
                <a:gd name="f57" fmla="val 166357"/>
                <a:gd name="f58" fmla="val 91948"/>
                <a:gd name="f59" fmla="val 163808"/>
                <a:gd name="f60" fmla="val 101834"/>
                <a:gd name="f61" fmla="val 167057"/>
                <a:gd name="f62" fmla="val 110845"/>
                <a:gd name="f63" fmla="val 163976"/>
                <a:gd name="f64" fmla="val 111813"/>
                <a:gd name="f65" fmla="val 161264"/>
                <a:gd name="f66" fmla="val 104174"/>
                <a:gd name="f67" fmla="val 162206"/>
                <a:gd name="f68" fmla="val 95982"/>
                <a:gd name="f69" fmla="val 166259"/>
                <a:gd name="f70" fmla="val 89343"/>
                <a:gd name="f71" fmla="val 171329"/>
                <a:gd name="f72" fmla="val 83298"/>
                <a:gd name="f73" fmla="val 175158"/>
                <a:gd name="f74" fmla="val 79908"/>
                <a:gd name="f75" fmla="val 179826"/>
                <a:gd name="f76" fmla="val 77708"/>
                <a:gd name="f77" fmla="val 179076"/>
                <a:gd name="f78" fmla="val 24908"/>
                <a:gd name="f79" fmla="val 173882"/>
                <a:gd name="f80" fmla="val 25821"/>
                <a:gd name="f81" fmla="val 169065"/>
                <a:gd name="f82" fmla="val 28595"/>
                <a:gd name="f83" fmla="val 165693"/>
                <a:gd name="f84" fmla="val 33023"/>
                <a:gd name="f85" fmla="val 165081"/>
                <a:gd name="f86" fmla="val 32645"/>
                <a:gd name="f87" fmla="val 164343"/>
                <a:gd name="f88" fmla="val 33841"/>
                <a:gd name="f89" fmla="val 159156"/>
                <a:gd name="f90" fmla="val 28989"/>
                <a:gd name="f91" fmla="val 147650"/>
                <a:gd name="f92" fmla="val 21890"/>
                <a:gd name="f93" fmla="val 132568"/>
                <a:gd name="f94" fmla="val 25462"/>
                <a:gd name="f95" fmla="val 125468"/>
                <a:gd name="f96" fmla="val 36968"/>
                <a:gd name="f97" fmla="val 125028"/>
                <a:gd name="f98" fmla="val 37682"/>
                <a:gd name="f99" fmla="val 124628"/>
                <a:gd name="f100" fmla="val 38410"/>
                <a:gd name="f101" fmla="val 124607"/>
                <a:gd name="f102" fmla="val 39302"/>
                <a:gd name="f103" fmla="val 121192"/>
                <a:gd name="f104" fmla="val 53871"/>
                <a:gd name="f105" fmla="val 126621"/>
                <a:gd name="f106" fmla="val 67918"/>
                <a:gd name="f107" fmla="val 137512"/>
                <a:gd name="f108" fmla="val 72288"/>
                <a:gd name="f109" fmla="val 136408"/>
                <a:gd name="f110" fmla="val 75373"/>
                <a:gd name="f111" fmla="val 125065"/>
                <a:gd name="f112" fmla="val 70889"/>
                <a:gd name="f113" fmla="val 118824"/>
                <a:gd name="f114" fmla="val 57470"/>
                <a:gd name="f115" fmla="val 120792"/>
                <a:gd name="f116" fmla="val 42874"/>
                <a:gd name="f117" fmla="val 110219"/>
                <a:gd name="f118" fmla="val 38045"/>
                <a:gd name="f119" fmla="val 97555"/>
                <a:gd name="f120" fmla="val 41998"/>
                <a:gd name="f121" fmla="val 91229"/>
                <a:gd name="f122" fmla="val 52250"/>
                <a:gd name="f123" fmla="val 86215"/>
                <a:gd name="f124" fmla="val 60377"/>
                <a:gd name="f125" fmla="val 87164"/>
                <a:gd name="f126" fmla="val 68019"/>
                <a:gd name="f127" fmla="val 90995"/>
                <a:gd name="f128" fmla="val 75559"/>
                <a:gd name="f129" fmla="val 88405"/>
                <a:gd name="f130" fmla="val 77546"/>
                <a:gd name="f131" fmla="val 86197"/>
                <a:gd name="f132" fmla="val 80074"/>
                <a:gd name="f133" fmla="val 84391"/>
                <a:gd name="f134" fmla="val 83001"/>
                <a:gd name="f135" fmla="val 75261"/>
                <a:gd name="f136" fmla="val 97799"/>
                <a:gd name="f137" fmla="val 79855"/>
                <a:gd name="f138" fmla="val 117197"/>
                <a:gd name="f139" fmla="val 94653"/>
                <a:gd name="f140" fmla="val 126328"/>
                <a:gd name="f141" fmla="val 99603"/>
                <a:gd name="f142" fmla="val 129383"/>
                <a:gd name="f143" fmla="val 105068"/>
                <a:gd name="f144" fmla="val 130901"/>
                <a:gd name="f145" fmla="val 110449"/>
                <a:gd name="f146" fmla="val 130283"/>
                <a:gd name="f147" fmla="val 111461"/>
                <a:gd name="f148" fmla="val 121556"/>
                <a:gd name="f149" fmla="val 114239"/>
                <a:gd name="f150" fmla="val 112980"/>
                <a:gd name="f151" fmla="val 118788"/>
                <a:gd name="f152" fmla="val 105103"/>
                <a:gd name="f153" fmla="val 122060"/>
                <a:gd name="f154" fmla="val 106993"/>
                <a:gd name="f155" fmla="val 117549"/>
                <a:gd name="f156" fmla="val 114804"/>
                <a:gd name="f157" fmla="val 114885"/>
                <a:gd name="f158" fmla="val 123345"/>
                <a:gd name="f159" fmla="val 114602"/>
                <a:gd name="f160" fmla="val 132066"/>
                <a:gd name="f161" fmla="val 118189"/>
                <a:gd name="f162" fmla="val 142541"/>
                <a:gd name="f163" fmla="val 127538"/>
                <a:gd name="f164" fmla="val 149533"/>
                <a:gd name="f165" fmla="val 138054"/>
                <a:gd name="f166" fmla="val 150704"/>
                <a:gd name="f167" fmla="val 138622"/>
                <a:gd name="f168" fmla="val 157584"/>
                <a:gd name="f169" fmla="val 141809"/>
                <a:gd name="f170" fmla="val 168599"/>
                <a:gd name="f171" fmla="val 152592"/>
                <a:gd name="f172" fmla="val 175355"/>
                <a:gd name="f173" fmla="val 163536"/>
                <a:gd name="f174" fmla="val 173320"/>
                <a:gd name="f175" fmla="val 163736"/>
                <a:gd name="f176" fmla="val 174011"/>
                <a:gd name="f177" fmla="val 165086"/>
                <a:gd name="f178" fmla="val 173621"/>
                <a:gd name="f179" fmla="val 165671"/>
                <a:gd name="f180" fmla="val 180699"/>
                <a:gd name="f181" fmla="val 169429"/>
                <a:gd name="f182" fmla="val 193686"/>
                <a:gd name="f183" fmla="val 183003"/>
                <a:gd name="f184" fmla="val 201168"/>
                <a:gd name="f185" fmla="val 195990"/>
                <a:gd name="f186" fmla="val 197411"/>
                <a:gd name="f187" fmla="val 196796"/>
                <a:gd name="f188" fmla="val 197178"/>
                <a:gd name="f189" fmla="val 197581"/>
                <a:gd name="f190" fmla="val 196907"/>
                <a:gd name="f191" fmla="val 198196"/>
                <a:gd name="f192" fmla="val 196260"/>
                <a:gd name="f193" fmla="val 209934"/>
                <a:gd name="f194" fmla="val 188156"/>
                <a:gd name="f195" fmla="val 215400"/>
                <a:gd name="f196" fmla="val 175007"/>
                <a:gd name="f197" fmla="val 211155"/>
                <a:gd name="f198" fmla="val 164763"/>
                <a:gd name="f199" fmla="val 205121"/>
                <a:gd name="f200" fmla="val 170199"/>
                <a:gd name="f201" fmla="val 196738"/>
                <a:gd name="f202" fmla="val 172687"/>
                <a:gd name="f203" fmla="val 188343"/>
                <a:gd name="f204" fmla="val 171472"/>
                <a:gd name="f205" fmla="val 188829"/>
                <a:gd name="f206" fmla="val 168281"/>
                <a:gd name="f207" fmla="val 198020"/>
                <a:gd name="f208" fmla="val 169602"/>
                <a:gd name="f209" fmla="val 207192"/>
                <a:gd name="f210" fmla="val 165939"/>
                <a:gd name="f211" fmla="val 212635"/>
                <a:gd name="f212" fmla="val 158774"/>
                <a:gd name="f213" fmla="val 218427"/>
                <a:gd name="f214" fmla="val 151149"/>
                <a:gd name="f215" fmla="val 218946"/>
                <a:gd name="f216" fmla="val 140953"/>
                <a:gd name="f217" fmla="val 213960"/>
                <a:gd name="f218" fmla="val 132774"/>
                <a:gd name="f219" fmla="val 216785"/>
                <a:gd name="f220" fmla="val 131210"/>
                <a:gd name="f221" fmla="val 222366"/>
                <a:gd name="f222" fmla="val 140465"/>
                <a:gd name="f223" fmla="val 221779"/>
                <a:gd name="f224" fmla="val 151983"/>
                <a:gd name="f225" fmla="val 215286"/>
                <a:gd name="f226" fmla="val 160619"/>
                <a:gd name="f227" fmla="val 213805"/>
                <a:gd name="f228" fmla="val 162105"/>
                <a:gd name="f229" fmla="val 172938"/>
                <a:gd name="f230" fmla="val 214526"/>
                <a:gd name="f231" fmla="val 186813"/>
                <a:gd name="f232" fmla="val 203421"/>
                <a:gd name="f233" fmla="val 196175"/>
                <a:gd name="f234" fmla="val 208012"/>
                <a:gd name="f235" fmla="val 206854"/>
                <a:gd name="f236" fmla="val 220050"/>
                <a:gd name="f237" fmla="val 212429"/>
                <a:gd name="f238" fmla="val 231622"/>
                <a:gd name="f239" fmla="val 209082"/>
                <a:gd name="f240" fmla="val 239377"/>
                <a:gd name="f241" fmla="val 206838"/>
                <a:gd name="f242" fmla="val 243741"/>
                <a:gd name="f243" fmla="val 201989"/>
                <a:gd name="f244" fmla="val 246092"/>
                <a:gd name="f245" fmla="val 195539"/>
                <a:gd name="f246" fmla="val 255042"/>
                <a:gd name="f247" fmla="val 199507"/>
                <a:gd name="f248" fmla="val 265290"/>
                <a:gd name="f249" fmla="val 198199"/>
                <a:gd name="f250" fmla="val 272958"/>
                <a:gd name="f251" fmla="val 192601"/>
                <a:gd name="f252" fmla="val 276795"/>
                <a:gd name="f253" fmla="val 193971"/>
                <a:gd name="f254" fmla="val 289009"/>
                <a:gd name="f255" fmla="val 194016"/>
                <a:gd name="f256" fmla="val 298363"/>
                <a:gd name="f257" fmla="val 193248"/>
                <a:gd name="f258" fmla="val 304258"/>
                <a:gd name="f259" fmla="val 183694"/>
                <a:gd name="f260" fmla="val 309343"/>
                <a:gd name="f261" fmla="val 175453"/>
                <a:gd name="f262" fmla="val 308953"/>
                <a:gd name="f263" fmla="val 165378"/>
                <a:gd name="f264" fmla="val 303795"/>
                <a:gd name="f265" fmla="val 157923"/>
                <a:gd name="f266" fmla="val 298315"/>
                <a:gd name="f267" fmla="val 164420"/>
                <a:gd name="f268" fmla="val 291041"/>
                <a:gd name="f269" fmla="val 168177"/>
                <a:gd name="f270" fmla="val 283702"/>
                <a:gd name="f271" fmla="val 168174"/>
                <a:gd name="f272" fmla="val 283555"/>
                <a:gd name="f273" fmla="val 164527"/>
                <a:gd name="f274" fmla="val 293404"/>
                <a:gd name="f275" fmla="val 164978"/>
                <a:gd name="f276" fmla="val 303289"/>
                <a:gd name="f277" fmla="val 157339"/>
                <a:gd name="f278" fmla="val 308110"/>
                <a:gd name="f279" fmla="val 145450"/>
                <a:gd name="f280" fmla="val 311022"/>
                <a:gd name="f281" fmla="val 136198"/>
                <a:gd name="f282" fmla="val 308752"/>
                <a:gd name="f283" fmla="val 126109"/>
                <a:gd name="f284" fmla="val 302169"/>
                <a:gd name="f285" fmla="val 119023"/>
                <a:gd name="f286" fmla="val 296249"/>
                <a:gd name="f287" fmla="val 127191"/>
                <a:gd name="f288" fmla="val 286098"/>
                <a:gd name="f289" fmla="val 131525"/>
                <a:gd name="f290" fmla="val 275782"/>
                <a:gd name="f291" fmla="val 130309"/>
                <a:gd name="f292" fmla="val 276183"/>
                <a:gd name="f293" fmla="val 127106"/>
                <a:gd name="f294" fmla="val 285405"/>
                <a:gd name="f295" fmla="val 128184"/>
                <a:gd name="f296" fmla="val 294478"/>
                <a:gd name="f297" fmla="val 124281"/>
                <a:gd name="f298" fmla="val 299730"/>
                <a:gd name="f299" fmla="val 116974"/>
                <a:gd name="f300" fmla="val 300207"/>
                <a:gd name="f301" fmla="val 116045"/>
                <a:gd name="f302" fmla="val 300079"/>
                <a:gd name="f303" fmla="val 107222"/>
                <a:gd name="f304" fmla="val 295342"/>
                <a:gd name="f305" fmla="val 98867"/>
                <a:gd name="f306" fmla="val 287259"/>
                <a:gd name="f307" fmla="val 93880"/>
                <a:gd name="f308" fmla="val 284295"/>
                <a:gd name="f309" fmla="val 92051"/>
                <a:gd name="f310" fmla="val 281129"/>
                <a:gd name="f311" fmla="val 90828"/>
                <a:gd name="f312" fmla="val 277855"/>
                <a:gd name="f313" fmla="val 90561"/>
                <a:gd name="f314" fmla="val 271916"/>
                <a:gd name="f315" fmla="val 104194"/>
                <a:gd name="f316" fmla="val 259881"/>
                <a:gd name="f317" fmla="val 112708"/>
                <a:gd name="f318" fmla="val 248172"/>
                <a:gd name="f319" fmla="val 111695"/>
                <a:gd name="f320" fmla="val 248002"/>
                <a:gd name="f321" fmla="val 114741"/>
                <a:gd name="f322" fmla="val 246936"/>
                <a:gd name="f323" fmla="val 117719"/>
                <a:gd name="f324" fmla="val 245089"/>
                <a:gd name="f325" fmla="val 120348"/>
                <a:gd name="f326" fmla="val 241307"/>
                <a:gd name="f327" fmla="val 125729"/>
                <a:gd name="f328" fmla="val 234825"/>
                <a:gd name="f329" fmla="val 128827"/>
                <a:gd name="f330" fmla="val 228007"/>
                <a:gd name="f331" fmla="val 128511"/>
                <a:gd name="f332" fmla="val 228158"/>
                <a:gd name="f333" fmla="val 125380"/>
                <a:gd name="f334" fmla="val 233848"/>
                <a:gd name="f335" fmla="val 125642"/>
                <a:gd name="f336" fmla="val 239262"/>
                <a:gd name="f337" fmla="val 123097"/>
                <a:gd name="f338" fmla="val 242439"/>
                <a:gd name="f339" fmla="val 118667"/>
                <a:gd name="f340" fmla="val 244071"/>
                <a:gd name="f341" fmla="val 116391"/>
                <a:gd name="f342" fmla="val 244987"/>
                <a:gd name="f343" fmla="val 113796"/>
                <a:gd name="f344" fmla="val 245116"/>
                <a:gd name="f345" fmla="val 111152"/>
                <a:gd name="f346" fmla="val 243716"/>
                <a:gd name="f347" fmla="val 110904"/>
                <a:gd name="f348" fmla="val 244539"/>
                <a:gd name="f349" fmla="val 108155"/>
                <a:gd name="f350" fmla="val 244792"/>
                <a:gd name="f351" fmla="val 106166"/>
                <a:gd name="f352" fmla="val 244131"/>
                <a:gd name="f353" fmla="val 104285"/>
                <a:gd name="f354" fmla="val 243078"/>
                <a:gd name="f355" fmla="val 102544"/>
                <a:gd name="f356" fmla="val 240257"/>
                <a:gd name="f357" fmla="val 97875"/>
                <a:gd name="f358" fmla="val 235048"/>
                <a:gd name="f359" fmla="val 94922"/>
                <a:gd name="f360" fmla="val 229344"/>
                <a:gd name="f361" fmla="val 94755"/>
                <a:gd name="f362" fmla="val 229436"/>
                <a:gd name="f363" fmla="val 91621"/>
                <a:gd name="f364" fmla="val 236268"/>
                <a:gd name="f365" fmla="val 91821"/>
                <a:gd name="f366" fmla="val 242499"/>
                <a:gd name="f367" fmla="val 95409"/>
                <a:gd name="f368" fmla="val 245850"/>
                <a:gd name="f369" fmla="val 101072"/>
                <a:gd name="f370" fmla="val 247129"/>
                <a:gd name="f371" fmla="val 103235"/>
                <a:gd name="f372" fmla="val 247915"/>
                <a:gd name="f373" fmla="val 105575"/>
                <a:gd name="f374" fmla="val 248037"/>
                <a:gd name="f375" fmla="val 107973"/>
                <a:gd name="f376" fmla="val 258268"/>
                <a:gd name="f377" fmla="val 109553"/>
                <a:gd name="f378" fmla="val 268981"/>
                <a:gd name="f379" fmla="val 102051"/>
                <a:gd name="f380" fmla="val 274232"/>
                <a:gd name="f381" fmla="val 89778"/>
                <a:gd name="f382" fmla="val 278708"/>
                <a:gd name="f383" fmla="val 77339"/>
                <a:gd name="f384" fmla="val 274020"/>
                <a:gd name="f385" fmla="val 63056"/>
                <a:gd name="f386" fmla="val 262316"/>
                <a:gd name="f387" fmla="val 55834"/>
                <a:gd name="f388" fmla="val 257734"/>
                <a:gd name="f389" fmla="val 53007"/>
                <a:gd name="f390" fmla="val 252666"/>
                <a:gd name="f391" fmla="val 51626"/>
                <a:gd name="f392" fmla="val 247691"/>
                <a:gd name="f393" fmla="val 52231"/>
                <a:gd name="f394" fmla="val 248705"/>
                <a:gd name="f395" fmla="val 60913"/>
                <a:gd name="f396" fmla="val 245967"/>
                <a:gd name="f397" fmla="val 69020"/>
                <a:gd name="f398" fmla="val 239739"/>
                <a:gd name="f399" fmla="val 74185"/>
                <a:gd name="f400" fmla="val 237649"/>
                <a:gd name="f401" fmla="val 71664"/>
                <a:gd name="f402" fmla="val 244579"/>
                <a:gd name="f403" fmla="val 65918"/>
                <a:gd name="f404" fmla="val 246481"/>
                <a:gd name="f405" fmla="val 55888"/>
                <a:gd name="f406" fmla="val 243151"/>
                <a:gd name="f407" fmla="val 45920"/>
                <a:gd name="f408" fmla="val 241194"/>
                <a:gd name="f409" fmla="val 40124"/>
                <a:gd name="f410" fmla="val 237183"/>
                <a:gd name="f411" fmla="val 35004"/>
                <a:gd name="f412" fmla="val 231542"/>
                <a:gd name="f413" fmla="val 31523"/>
                <a:gd name="f414" fmla="val 221392"/>
                <a:gd name="f415" fmla="val 25261"/>
                <a:gd name="f416" fmla="val 208864"/>
                <a:gd name="f417" fmla="val 26095"/>
                <a:gd name="f418" fmla="val 199763"/>
                <a:gd name="f419" fmla="val 32668"/>
                <a:gd name="f420" fmla="val 194721"/>
                <a:gd name="f421" fmla="val 27952"/>
                <a:gd name="f422" fmla="val 189842"/>
                <a:gd name="f423" fmla="val 24941"/>
                <a:gd name="f424" fmla="val 184271"/>
                <a:gd name="f425" fmla="val 23995"/>
                <a:gd name="f426" fmla="val 190632"/>
                <a:gd name="f427" fmla="val 62"/>
                <a:gd name="f428" fmla="val 300121"/>
                <a:gd name="f429" fmla="val 2329"/>
                <a:gd name="f430" fmla="val 391248"/>
                <a:gd name="f431" fmla="val 125645"/>
                <a:gd name="f432" fmla="val 309641"/>
                <a:gd name="f433" fmla="val 225160"/>
                <a:gd name="f434" fmla="val 282892"/>
                <a:gd name="f435" fmla="val 251229"/>
                <a:gd name="f436" fmla="val 279266"/>
                <a:gd name="f437" fmla="val 288859"/>
                <a:gd name="f438" fmla="val 302841"/>
                <a:gd name="f439" fmla="val 374772"/>
                <a:gd name="f440" fmla="val 121266"/>
                <a:gd name="f441" fmla="val 109025"/>
                <a:gd name="f442" fmla="val 322355"/>
                <a:gd name="f443" fmla="val 76580"/>
                <a:gd name="f444" fmla="val 333165"/>
                <a:gd name="f445" fmla="val 40716"/>
                <a:gd name="f446" fmla="val 329924"/>
                <a:gd name="f447" fmla="val 28778"/>
                <a:gd name="f448" fmla="val 318327"/>
                <a:gd name="f449" fmla="val 22923"/>
                <a:gd name="f450" fmla="val 311868"/>
                <a:gd name="f451" fmla="val 25422"/>
                <a:gd name="f452" fmla="val 291738"/>
                <a:gd name="f453" fmla="val 32859"/>
                <a:gd name="f454" fmla="val 276164"/>
                <a:gd name="f455" fmla="val 35235"/>
                <a:gd name="f456" fmla="val 270344"/>
                <a:gd name="f457" fmla="val 23179"/>
                <a:gd name="f458" fmla="val 268321"/>
                <a:gd name="f459" fmla="val 20618"/>
                <a:gd name="f460" fmla="val 259843"/>
                <a:gd name="f461" fmla="val 19440"/>
                <a:gd name="f462" fmla="val 251965"/>
                <a:gd name="f463" fmla="val 27377"/>
                <a:gd name="f464" fmla="val 251682"/>
                <a:gd name="f465" fmla="val 30757"/>
                <a:gd name="f466" fmla="val 247602"/>
                <a:gd name="f467" fmla="val 18516"/>
                <a:gd name="f468" fmla="val 238938"/>
                <a:gd name="f469" fmla="val 12669"/>
                <a:gd name="f470" fmla="val 232923"/>
                <a:gd name="f471" fmla="val 25811"/>
                <a:gd name="f472" fmla="val 221592"/>
                <a:gd name="f473" fmla="val 29458"/>
                <a:gd name="f474" fmla="val 212919"/>
                <a:gd name="f475" fmla="val 16679"/>
                <a:gd name="f476" fmla="val 208924"/>
                <a:gd name="f477" fmla="val 7006"/>
                <a:gd name="f478" fmla="val 203466"/>
                <a:gd name="f479" fmla="val 307"/>
                <a:gd name="f480" fmla="val 196983"/>
                <a:gd name="f481" fmla="val -2572"/>
                <a:gd name="f482" fmla="val 186228"/>
                <a:gd name="f483" fmla="val 15339"/>
                <a:gd name="f484" fmla="val 171234"/>
                <a:gd name="f485" fmla="val 31089"/>
                <a:gd name="f486" fmla="val 151672"/>
                <a:gd name="f487" fmla="val 47602"/>
                <a:gd name="f488" fmla="val 132201"/>
                <a:gd name="f489" fmla="val 33821"/>
                <a:gd name="f490" fmla="val 117353"/>
                <a:gd name="f491" fmla="val 46470"/>
                <a:gd name="f492" fmla="val 75544"/>
                <a:gd name="f493" fmla="val 66559"/>
                <a:gd name="f494" fmla="val 23813"/>
                <a:gd name="f495" fmla="val 114124"/>
                <a:gd name="f496" fmla="val -1423"/>
                <a:gd name="f497" fmla="*/ f0 1 341005"/>
                <a:gd name="f498" fmla="*/ f1 1 376812"/>
                <a:gd name="f499" fmla="val f2"/>
                <a:gd name="f500" fmla="val f3"/>
                <a:gd name="f501" fmla="val f4"/>
                <a:gd name="f502" fmla="+- f501 0 f499"/>
                <a:gd name="f503" fmla="+- f500 0 f499"/>
                <a:gd name="f504" fmla="*/ f503 1 341005"/>
                <a:gd name="f505" fmla="*/ f502 1 376812"/>
                <a:gd name="f506" fmla="*/ f499 1 f504"/>
                <a:gd name="f507" fmla="*/ f500 1 f504"/>
                <a:gd name="f508" fmla="*/ f499 1 f505"/>
                <a:gd name="f509" fmla="*/ f501 1 f505"/>
                <a:gd name="f510" fmla="*/ f506 f497 1"/>
                <a:gd name="f511" fmla="*/ f507 f497 1"/>
                <a:gd name="f512" fmla="*/ f509 f498 1"/>
                <a:gd name="f513" fmla="*/ f508 f49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10" t="f513" r="f511" b="f512"/>
              <a:pathLst>
                <a:path w="341005" h="376812">
                  <a:moveTo>
                    <a:pt x="f5" y="f6"/>
                  </a:moveTo>
                  <a:cubicBezTo>
                    <a:pt x="f7" y="f8"/>
                    <a:pt x="f9" y="f10"/>
                    <a:pt x="f11" y="f12"/>
                  </a:cubicBezTo>
                  <a:lnTo>
                    <a:pt x="f13" y="f14"/>
                  </a:ln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lnTo>
                    <a:pt x="f27" y="f28"/>
                  </a:lnTo>
                  <a:cubicBezTo>
                    <a:pt x="f29" y="f30"/>
                    <a:pt x="f31" y="f32"/>
                    <a:pt x="f33" y="f34"/>
                  </a:cubicBezTo>
                  <a:cubicBezTo>
                    <a:pt x="f35" y="f36"/>
                    <a:pt x="f37" y="f38"/>
                    <a:pt x="f39" y="f40"/>
                  </a:cubicBezTo>
                  <a:close/>
                  <a:moveTo>
                    <a:pt x="f41" y="f42"/>
                  </a:moveTo>
                  <a:cubicBezTo>
                    <a:pt x="f43" y="f44"/>
                    <a:pt x="f45" y="f46"/>
                    <a:pt x="f47" y="f48"/>
                  </a:cubicBezTo>
                  <a:lnTo>
                    <a:pt x="f49" y="f50"/>
                  </a:ln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lnTo>
                    <a:pt x="f63" y="f64"/>
                  </a:lnTo>
                  <a:cubicBezTo>
                    <a:pt x="f65" y="f66"/>
                    <a:pt x="f67" y="f68"/>
                    <a:pt x="f69" y="f70"/>
                  </a:cubicBezTo>
                  <a:lnTo>
                    <a:pt x="f71" y="f72"/>
                  </a:lnTo>
                  <a:cubicBezTo>
                    <a:pt x="f73" y="f74"/>
                    <a:pt x="f75" y="f76"/>
                    <a:pt x="f41" y="f42"/>
                  </a:cubicBezTo>
                  <a:close/>
                  <a:moveTo>
                    <a:pt x="f77" y="f78"/>
                  </a:moveTo>
                  <a:cubicBezTo>
                    <a:pt x="f79" y="f80"/>
                    <a:pt x="f81" y="f82"/>
                    <a:pt x="f83" y="f84"/>
                  </a:cubicBezTo>
                  <a:lnTo>
                    <a:pt x="f85" y="f86"/>
                  </a:lnTo>
                  <a:lnTo>
                    <a:pt x="f87" y="f88"/>
                  </a:lnTo>
                  <a:lnTo>
                    <a:pt x="f89" y="f90"/>
                  </a:lnTo>
                  <a:cubicBezTo>
                    <a:pt x="f91" y="f92"/>
                    <a:pt x="f93" y="f94"/>
                    <a:pt x="f95" y="f96"/>
                  </a:cubicBezTo>
                  <a:cubicBezTo>
                    <a:pt x="f97" y="f98"/>
                    <a:pt x="f99" y="f100"/>
                    <a:pt x="f101" y="f102"/>
                  </a:cubicBezTo>
                  <a:cubicBezTo>
                    <a:pt x="f103" y="f104"/>
                    <a:pt x="f105" y="f106"/>
                    <a:pt x="f107" y="f108"/>
                  </a:cubicBezTo>
                  <a:lnTo>
                    <a:pt x="f109" y="f110"/>
                  </a:lnTo>
                  <a:cubicBezTo>
                    <a:pt x="f111" y="f112"/>
                    <a:pt x="f113" y="f114"/>
                    <a:pt x="f115" y="f116"/>
                  </a:cubicBez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cubicBezTo>
                    <a:pt x="f129" y="f130"/>
                    <a:pt x="f131" y="f132"/>
                    <a:pt x="f133" y="f134"/>
                  </a:cubicBezTo>
                  <a:cubicBezTo>
                    <a:pt x="f135" y="f136"/>
                    <a:pt x="f137" y="f138"/>
                    <a:pt x="f139" y="f140"/>
                  </a:cubicBezTo>
                  <a:cubicBezTo>
                    <a:pt x="f141" y="f142"/>
                    <a:pt x="f143" y="f144"/>
                    <a:pt x="f145" y="f146"/>
                  </a:cubicBezTo>
                  <a:cubicBezTo>
                    <a:pt x="f147" y="f148"/>
                    <a:pt x="f149" y="f150"/>
                    <a:pt x="f151" y="f152"/>
                  </a:cubicBezTo>
                  <a:lnTo>
                    <a:pt x="f153" y="f154"/>
                  </a:lnTo>
                  <a:cubicBezTo>
                    <a:pt x="f155" y="f156"/>
                    <a:pt x="f157" y="f158"/>
                    <a:pt x="f159" y="f160"/>
                  </a:cubicBezTo>
                  <a:cubicBezTo>
                    <a:pt x="f161" y="f162"/>
                    <a:pt x="f163" y="f164"/>
                    <a:pt x="f165" y="f166"/>
                  </a:cubicBezTo>
                  <a:lnTo>
                    <a:pt x="f167" y="f168"/>
                  </a:lnTo>
                  <a:cubicBezTo>
                    <a:pt x="f169" y="f170"/>
                    <a:pt x="f171" y="f172"/>
                    <a:pt x="f173" y="f174"/>
                  </a:cubicBezTo>
                  <a:lnTo>
                    <a:pt x="f175" y="f176"/>
                  </a:lnTo>
                  <a:lnTo>
                    <a:pt x="f177" y="f178"/>
                  </a:lnTo>
                  <a:lnTo>
                    <a:pt x="f179" y="f180"/>
                  </a:lnTo>
                  <a:cubicBezTo>
                    <a:pt x="f181" y="f182"/>
                    <a:pt x="f183" y="f184"/>
                    <a:pt x="f185" y="f186"/>
                  </a:cubicBezTo>
                  <a:cubicBezTo>
                    <a:pt x="f187" y="f188"/>
                    <a:pt x="f189" y="f190"/>
                    <a:pt x="f191" y="f192"/>
                  </a:cubicBezTo>
                  <a:cubicBezTo>
                    <a:pt x="f193" y="f194"/>
                    <a:pt x="f195" y="f196"/>
                    <a:pt x="f197" y="f198"/>
                  </a:cubicBezTo>
                  <a:cubicBezTo>
                    <a:pt x="f199" y="f200"/>
                    <a:pt x="f201" y="f202"/>
                    <a:pt x="f203" y="f204"/>
                  </a:cubicBezTo>
                  <a:lnTo>
                    <a:pt x="f205" y="f206"/>
                  </a:lnTo>
                  <a:cubicBezTo>
                    <a:pt x="f207" y="f208"/>
                    <a:pt x="f209" y="f210"/>
                    <a:pt x="f211" y="f212"/>
                  </a:cubicBezTo>
                  <a:cubicBezTo>
                    <a:pt x="f213" y="f214"/>
                    <a:pt x="f215" y="f216"/>
                    <a:pt x="f217" y="f218"/>
                  </a:cubicBezTo>
                  <a:lnTo>
                    <a:pt x="f219" y="f220"/>
                  </a:lnTo>
                  <a:cubicBezTo>
                    <a:pt x="f221" y="f222"/>
                    <a:pt x="f223" y="f224"/>
                    <a:pt x="f225" y="f226"/>
                  </a:cubicBezTo>
                  <a:lnTo>
                    <a:pt x="f227" y="f228"/>
                  </a:lnTo>
                  <a:cubicBezTo>
                    <a:pt x="f215" y="f229"/>
                    <a:pt x="f230" y="f231"/>
                    <a:pt x="f232" y="f233"/>
                  </a:cubicBezTo>
                  <a:cubicBezTo>
                    <a:pt x="f234" y="f235"/>
                    <a:pt x="f236" y="f237"/>
                    <a:pt x="f238" y="f239"/>
                  </a:cubicBezTo>
                  <a:cubicBezTo>
                    <a:pt x="f240" y="f241"/>
                    <a:pt x="f242" y="f243"/>
                    <a:pt x="f244" y="f245"/>
                  </a:cubicBezTo>
                  <a:cubicBezTo>
                    <a:pt x="f246" y="f247"/>
                    <a:pt x="f248" y="f249"/>
                    <a:pt x="f250" y="f251"/>
                  </a:cubicBezTo>
                  <a:lnTo>
                    <a:pt x="f252" y="f253"/>
                  </a:lnTo>
                  <a:cubicBezTo>
                    <a:pt x="f254" y="f255"/>
                    <a:pt x="f256" y="f257"/>
                    <a:pt x="f258" y="f259"/>
                  </a:cubicBezTo>
                  <a:cubicBezTo>
                    <a:pt x="f260" y="f261"/>
                    <a:pt x="f262" y="f263"/>
                    <a:pt x="f264" y="f265"/>
                  </a:cubicBezTo>
                  <a:cubicBezTo>
                    <a:pt x="f266" y="f267"/>
                    <a:pt x="f268" y="f269"/>
                    <a:pt x="f270" y="f271"/>
                  </a:cubicBezTo>
                  <a:lnTo>
                    <a:pt x="f272" y="f273"/>
                  </a:lnTo>
                  <a:cubicBezTo>
                    <a:pt x="f274" y="f275"/>
                    <a:pt x="f276" y="f277"/>
                    <a:pt x="f278" y="f279"/>
                  </a:cubicBezTo>
                  <a:cubicBezTo>
                    <a:pt x="f280" y="f281"/>
                    <a:pt x="f282" y="f283"/>
                    <a:pt x="f284" y="f285"/>
                  </a:cubicBezTo>
                  <a:cubicBezTo>
                    <a:pt x="f286" y="f287"/>
                    <a:pt x="f288" y="f289"/>
                    <a:pt x="f290" y="f291"/>
                  </a:cubicBezTo>
                  <a:lnTo>
                    <a:pt x="f292" y="f293"/>
                  </a:lnTo>
                  <a:cubicBezTo>
                    <a:pt x="f294" y="f295"/>
                    <a:pt x="f296" y="f297"/>
                    <a:pt x="f298" y="f299"/>
                  </a:cubicBezTo>
                  <a:lnTo>
                    <a:pt x="f300" y="f301"/>
                  </a:lnTo>
                  <a:cubicBezTo>
                    <a:pt x="f302" y="f303"/>
                    <a:pt x="f304" y="f305"/>
                    <a:pt x="f306" y="f307"/>
                  </a:cubicBezTo>
                  <a:cubicBezTo>
                    <a:pt x="f308" y="f309"/>
                    <a:pt x="f310" y="f311"/>
                    <a:pt x="f312" y="f313"/>
                  </a:cubicBezTo>
                  <a:cubicBezTo>
                    <a:pt x="f314" y="f315"/>
                    <a:pt x="f316" y="f317"/>
                    <a:pt x="f318" y="f319"/>
                  </a:cubicBezTo>
                  <a:cubicBezTo>
                    <a:pt x="f320" y="f321"/>
                    <a:pt x="f322" y="f323"/>
                    <a:pt x="f324" y="f325"/>
                  </a:cubicBezTo>
                  <a:cubicBezTo>
                    <a:pt x="f326" y="f327"/>
                    <a:pt x="f328" y="f329"/>
                    <a:pt x="f330" y="f331"/>
                  </a:cubicBezTo>
                  <a:lnTo>
                    <a:pt x="f332" y="f333"/>
                  </a:lnTo>
                  <a:cubicBezTo>
                    <a:pt x="f334" y="f335"/>
                    <a:pt x="f336" y="f337"/>
                    <a:pt x="f338" y="f339"/>
                  </a:cubicBezTo>
                  <a:cubicBezTo>
                    <a:pt x="f340" y="f341"/>
                    <a:pt x="f342" y="f343"/>
                    <a:pt x="f344" y="f345"/>
                  </a:cubicBezTo>
                  <a:lnTo>
                    <a:pt x="f346" y="f347"/>
                  </a:lnTo>
                  <a:lnTo>
                    <a:pt x="f348" y="f349"/>
                  </a:lnTo>
                  <a:cubicBezTo>
                    <a:pt x="f350" y="f351"/>
                    <a:pt x="f352" y="f353"/>
                    <a:pt x="f354" y="f355"/>
                  </a:cubicBezTo>
                  <a:cubicBezTo>
                    <a:pt x="f356" y="f357"/>
                    <a:pt x="f358" y="f359"/>
                    <a:pt x="f360" y="f361"/>
                  </a:cubicBezTo>
                  <a:lnTo>
                    <a:pt x="f362" y="f363"/>
                  </a:lnTo>
                  <a:cubicBezTo>
                    <a:pt x="f364" y="f365"/>
                    <a:pt x="f366" y="f367"/>
                    <a:pt x="f368" y="f369"/>
                  </a:cubicBezTo>
                  <a:cubicBezTo>
                    <a:pt x="f370" y="f371"/>
                    <a:pt x="f372" y="f373"/>
                    <a:pt x="f374" y="f375"/>
                  </a:cubicBezTo>
                  <a:cubicBezTo>
                    <a:pt x="f376" y="f377"/>
                    <a:pt x="f378" y="f379"/>
                    <a:pt x="f380" y="f381"/>
                  </a:cubicBezTo>
                  <a:cubicBezTo>
                    <a:pt x="f382" y="f383"/>
                    <a:pt x="f384" y="f385"/>
                    <a:pt x="f386" y="f387"/>
                  </a:cubicBezTo>
                  <a:cubicBezTo>
                    <a:pt x="f388" y="f389"/>
                    <a:pt x="f390" y="f391"/>
                    <a:pt x="f392" y="f393"/>
                  </a:cubicBezTo>
                  <a:cubicBezTo>
                    <a:pt x="f394" y="f395"/>
                    <a:pt x="f396" y="f397"/>
                    <a:pt x="f398" y="f399"/>
                  </a:cubicBezTo>
                  <a:lnTo>
                    <a:pt x="f400" y="f401"/>
                  </a:lnTo>
                  <a:cubicBezTo>
                    <a:pt x="f402" y="f403"/>
                    <a:pt x="f404" y="f405"/>
                    <a:pt x="f406" y="f407"/>
                  </a:cubicBezTo>
                  <a:cubicBezTo>
                    <a:pt x="f408" y="f409"/>
                    <a:pt x="f410" y="f411"/>
                    <a:pt x="f412" y="f413"/>
                  </a:cubicBezTo>
                  <a:cubicBezTo>
                    <a:pt x="f414" y="f415"/>
                    <a:pt x="f416" y="f417"/>
                    <a:pt x="f418" y="f419"/>
                  </a:cubicBezTo>
                  <a:lnTo>
                    <a:pt x="f420" y="f421"/>
                  </a:lnTo>
                  <a:cubicBezTo>
                    <a:pt x="f422" y="f423"/>
                    <a:pt x="f424" y="f425"/>
                    <a:pt x="f77" y="f78"/>
                  </a:cubicBezTo>
                  <a:close/>
                  <a:moveTo>
                    <a:pt x="f426" y="f427"/>
                  </a:moveTo>
                  <a:cubicBezTo>
                    <a:pt x="f428" y="f429"/>
                    <a:pt x="f430" y="f431"/>
                    <a:pt x="f432" y="f433"/>
                  </a:cubicBezTo>
                  <a:cubicBezTo>
                    <a:pt x="f434" y="f435"/>
                    <a:pt x="f436" y="f437"/>
                    <a:pt x="f438" y="f439"/>
                  </a:cubicBezTo>
                  <a:lnTo>
                    <a:pt x="f440" y="f4"/>
                  </a:lnTo>
                  <a:lnTo>
                    <a:pt x="f441" y="f442"/>
                  </a:lnTo>
                  <a:cubicBezTo>
                    <a:pt x="f443" y="f444"/>
                    <a:pt x="f445" y="f446"/>
                    <a:pt x="f447" y="f448"/>
                  </a:cubicBezTo>
                  <a:cubicBezTo>
                    <a:pt x="f449" y="f450"/>
                    <a:pt x="f451" y="f452"/>
                    <a:pt x="f453" y="f454"/>
                  </a:cubicBezTo>
                  <a:cubicBezTo>
                    <a:pt x="f455" y="f456"/>
                    <a:pt x="f457" y="f458"/>
                    <a:pt x="f459" y="f460"/>
                  </a:cubicBezTo>
                  <a:cubicBezTo>
                    <a:pt x="f461" y="f462"/>
                    <a:pt x="f463" y="f464"/>
                    <a:pt x="f465" y="f466"/>
                  </a:cubicBezTo>
                  <a:lnTo>
                    <a:pt x="f467" y="f468"/>
                  </a:lnTo>
                  <a:cubicBezTo>
                    <a:pt x="f469" y="f470"/>
                    <a:pt x="f471" y="f472"/>
                    <a:pt x="f473" y="f474"/>
                  </a:cubicBezTo>
                  <a:cubicBezTo>
                    <a:pt x="f475" y="f476"/>
                    <a:pt x="f477" y="f478"/>
                    <a:pt x="f479" y="f480"/>
                  </a:cubicBezTo>
                  <a:cubicBezTo>
                    <a:pt x="f481" y="f482"/>
                    <a:pt x="f483" y="f484"/>
                    <a:pt x="f485" y="f486"/>
                  </a:cubicBezTo>
                  <a:cubicBezTo>
                    <a:pt x="f487" y="f488"/>
                    <a:pt x="f489" y="f490"/>
                    <a:pt x="f491" y="f492"/>
                  </a:cubicBezTo>
                  <a:cubicBezTo>
                    <a:pt x="f493" y="f494"/>
                    <a:pt x="f495" y="f496"/>
                    <a:pt x="f426" y="f427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50" b="0" i="0" u="none" strike="noStrike" kern="0" cap="none" spc="0" baseline="0">
                <a:solidFill>
                  <a:srgbClr val="FCE0D6"/>
                </a:solidFill>
                <a:uFillTx/>
                <a:latin typeface="Arial"/>
                <a:ea typeface="맑은 고딕" pitchFamily="34"/>
              </a:endParaRPr>
            </a:p>
          </p:txBody>
        </p:sp>
        <p:sp>
          <p:nvSpPr>
            <p:cNvPr id="5" name="Oval 8">
              <a:extLst>
                <a:ext uri="{FF2B5EF4-FFF2-40B4-BE49-F238E27FC236}">
                  <a16:creationId xmlns:a16="http://schemas.microsoft.com/office/drawing/2014/main" id="{ABB08734-8794-2B14-70C6-40CBBE17E97E}"/>
                </a:ext>
              </a:extLst>
            </p:cNvPr>
            <p:cNvSpPr/>
            <p:nvPr/>
          </p:nvSpPr>
          <p:spPr>
            <a:xfrm>
              <a:off x="5223903" y="1253331"/>
              <a:ext cx="436342" cy="46744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068057"/>
                <a:gd name="f4" fmla="val 3083879"/>
                <a:gd name="f5" fmla="val 1943022"/>
                <a:gd name="f6" fmla="val 2091435"/>
                <a:gd name="f7" fmla="val 2214809"/>
                <a:gd name="f8" fmla="val 107202"/>
                <a:gd name="f9" fmla="val 2232575"/>
                <a:gd name="f10" fmla="val 249298"/>
                <a:gd name="f11" fmla="val 2066806"/>
                <a:gd name="f12" fmla="val 323095"/>
                <a:gd name="f13" fmla="val 1966497"/>
                <a:gd name="f14" fmla="val 475331"/>
                <a:gd name="f15" fmla="val 1992863"/>
                <a:gd name="f16" fmla="val 623272"/>
                <a:gd name="f17" fmla="val 2032344"/>
                <a:gd name="f18" fmla="val 614884"/>
                <a:gd name="f19" fmla="val 2007703"/>
                <a:gd name="f20" fmla="val 472429"/>
                <a:gd name="f21" fmla="val 2119863"/>
                <a:gd name="f22" fmla="val 324636"/>
                <a:gd name="f23" fmla="val 2294697"/>
                <a:gd name="f24" fmla="val 266187"/>
                <a:gd name="f25" fmla="val 2304190"/>
                <a:gd name="f26" fmla="val 260641"/>
                <a:gd name="f27" fmla="val 2314409"/>
                <a:gd name="f28" fmla="val 260119"/>
                <a:gd name="f29" fmla="val 2324748"/>
                <a:gd name="f30" fmla="val 2491310"/>
                <a:gd name="f31" fmla="val 2626336"/>
                <a:gd name="f32" fmla="val 395145"/>
                <a:gd name="f33" fmla="val 561708"/>
                <a:gd name="f34" fmla="val 2609021"/>
                <a:gd name="f35" fmla="val 647481"/>
                <a:gd name="f36" fmla="val 656343"/>
                <a:gd name="f37" fmla="val 2762823"/>
                <a:gd name="f38" fmla="val 669742"/>
                <a:gd name="f39" fmla="val 2867295"/>
                <a:gd name="f40" fmla="val 786613"/>
                <a:gd name="f41" fmla="val 927882"/>
                <a:gd name="f42" fmla="val 2850464"/>
                <a:gd name="f43" fmla="val 1011252"/>
                <a:gd name="f44" fmla="val 2978255"/>
                <a:gd name="f45" fmla="val 1064152"/>
                <a:gd name="f46" fmla="val 1190111"/>
                <a:gd name="f47" fmla="val 1337042"/>
                <a:gd name="f48" fmla="val 1418703"/>
                <a:gd name="f49" fmla="val 3040320"/>
                <a:gd name="f50" fmla="val 1493884"/>
                <a:gd name="f51" fmla="val 2992210"/>
                <a:gd name="f52" fmla="val 1551889"/>
                <a:gd name="f53" fmla="val 2909241"/>
                <a:gd name="f54" fmla="val 1651289"/>
                <a:gd name="f55" fmla="val 2791782"/>
                <a:gd name="f56" fmla="val 1696238"/>
                <a:gd name="f57" fmla="val 2686704"/>
                <a:gd name="f58" fmla="val 1660749"/>
                <a:gd name="f59" fmla="val 2673794"/>
                <a:gd name="f60" fmla="val 1698968"/>
                <a:gd name="f61" fmla="val 2768232"/>
                <a:gd name="f62" fmla="val 1730865"/>
                <a:gd name="f63" fmla="val 2870956"/>
                <a:gd name="f64" fmla="val 1707121"/>
                <a:gd name="f65" fmla="val 2955415"/>
                <a:gd name="f66" fmla="val 1640323"/>
                <a:gd name="f67" fmla="val 2993943"/>
                <a:gd name="f68" fmla="val 1688574"/>
                <a:gd name="f69" fmla="val 3012247"/>
                <a:gd name="f70" fmla="val 1750635"/>
                <a:gd name="f71" fmla="val 1816968"/>
                <a:gd name="f72" fmla="val 1986406"/>
                <a:gd name="f73" fmla="val 2892829"/>
                <a:gd name="f74" fmla="val 2127952"/>
                <a:gd name="f75" fmla="val 2733451"/>
                <a:gd name="f76" fmla="val 2161496"/>
                <a:gd name="f77" fmla="val 2570803"/>
                <a:gd name="f78" fmla="val 2185843"/>
                <a:gd name="f79" fmla="val 2422847"/>
                <a:gd name="f80" fmla="val 2122052"/>
                <a:gd name="f81" fmla="val 2373218"/>
                <a:gd name="f82" fmla="val 2004561"/>
                <a:gd name="f83" fmla="val 2397575"/>
                <a:gd name="f84" fmla="val 1987765"/>
                <a:gd name="f85" fmla="val 2417022"/>
                <a:gd name="f86" fmla="val 1964396"/>
                <a:gd name="f87" fmla="val 2431421"/>
                <a:gd name="f88" fmla="val 1936987"/>
                <a:gd name="f89" fmla="val 2469123"/>
                <a:gd name="f90" fmla="val 1865220"/>
                <a:gd name="f91" fmla="val 2466430"/>
                <a:gd name="f92" fmla="val 1776674"/>
                <a:gd name="f93" fmla="val 2424327"/>
                <a:gd name="f94" fmla="val 1703750"/>
                <a:gd name="f95" fmla="val 2390880"/>
                <a:gd name="f96" fmla="val 1723060"/>
                <a:gd name="f97" fmla="val 2426033"/>
                <a:gd name="f98" fmla="val 1783948"/>
                <a:gd name="f99" fmla="val 2428758"/>
                <a:gd name="f100" fmla="val 1857660"/>
                <a:gd name="f101" fmla="val 2398065"/>
                <a:gd name="f102" fmla="val 1917447"/>
                <a:gd name="f103" fmla="val 2386618"/>
                <a:gd name="f104" fmla="val 1939743"/>
                <a:gd name="f105" fmla="val 2371177"/>
                <a:gd name="f106" fmla="val 1958844"/>
                <a:gd name="f107" fmla="val 2348681"/>
                <a:gd name="f108" fmla="val 1969064"/>
                <a:gd name="f109" fmla="val 2314536"/>
                <a:gd name="f110" fmla="val 1978212"/>
                <a:gd name="f111" fmla="val 2320989"/>
                <a:gd name="f112" fmla="val 1994504"/>
                <a:gd name="f113" fmla="val 2292439"/>
                <a:gd name="f114" fmla="val 2010252"/>
                <a:gd name="f115" fmla="val 2259301"/>
                <a:gd name="f116" fmla="val 2017439"/>
                <a:gd name="f117" fmla="val 2224883"/>
                <a:gd name="f118" fmla="val 2015050"/>
                <a:gd name="f119" fmla="val 2157880"/>
                <a:gd name="f120" fmla="val 2010397"/>
                <a:gd name="f121" fmla="val 2096183"/>
                <a:gd name="f122" fmla="val 1970105"/>
                <a:gd name="f123" fmla="val 2062112"/>
                <a:gd name="f124" fmla="val 1908746"/>
                <a:gd name="f125" fmla="val 2028307"/>
                <a:gd name="f126" fmla="val 1927422"/>
                <a:gd name="f127" fmla="val 2069101"/>
                <a:gd name="f128" fmla="val 2000945"/>
                <a:gd name="f129" fmla="val 2143517"/>
                <a:gd name="f130" fmla="val 2048870"/>
                <a:gd name="f131" fmla="val 2224395"/>
                <a:gd name="f132" fmla="val 2053708"/>
                <a:gd name="f133" fmla="val 2263912"/>
                <a:gd name="f134" fmla="val 2056070"/>
                <a:gd name="f135" fmla="val 2302036"/>
                <a:gd name="f136" fmla="val 2047984"/>
                <a:gd name="f137" fmla="val 2335071"/>
                <a:gd name="f138" fmla="val 2030056"/>
                <a:gd name="f139" fmla="val 2400196"/>
                <a:gd name="f140" fmla="val 2159379"/>
                <a:gd name="f141" fmla="val 2567325"/>
                <a:gd name="f142" fmla="val 2230480"/>
                <a:gd name="f143" fmla="val 2748680"/>
                <a:gd name="f144" fmla="val 2204554"/>
                <a:gd name="f145" fmla="val 2767068"/>
                <a:gd name="f146" fmla="val 2240602"/>
                <a:gd name="f147" fmla="val 2774723"/>
                <a:gd name="f148" fmla="val 2281713"/>
                <a:gd name="f149" fmla="val 2324613"/>
                <a:gd name="f150" fmla="val 2444667"/>
                <a:gd name="f151" fmla="val 2714770"/>
                <a:gd name="f152" fmla="val 2550720"/>
                <a:gd name="f153" fmla="val 2619461"/>
                <a:gd name="f154" fmla="val 2609132"/>
                <a:gd name="f155" fmla="val 2594093"/>
                <a:gd name="f156" fmla="val 2739763"/>
                <a:gd name="f157" fmla="val 2496512"/>
                <a:gd name="f158" fmla="val 2844553"/>
                <a:gd name="f159" fmla="val 2368919"/>
                <a:gd name="f160" fmla="val 2876858"/>
                <a:gd name="f161" fmla="val 2184369"/>
                <a:gd name="f162" fmla="val 2908073"/>
                <a:gd name="f163" fmla="val 2016372"/>
                <a:gd name="f164" fmla="val 2826285"/>
                <a:gd name="f165" fmla="val 1978290"/>
                <a:gd name="f166" fmla="val 2684161"/>
                <a:gd name="f167" fmla="val 1939323"/>
                <a:gd name="f168" fmla="val 2694602"/>
                <a:gd name="f169" fmla="val 1970494"/>
                <a:gd name="f170" fmla="val 2810931"/>
                <a:gd name="f171" fmla="val 2075973"/>
                <a:gd name="f172" fmla="val 2892306"/>
                <a:gd name="f173" fmla="val 2210223"/>
                <a:gd name="f174" fmla="val 2912307"/>
                <a:gd name="f175" fmla="val 2165434"/>
                <a:gd name="f176" fmla="val 3014618"/>
                <a:gd name="f177" fmla="val 2062317"/>
                <a:gd name="f178" fmla="val 1804718"/>
                <a:gd name="f179" fmla="val 1736151"/>
                <a:gd name="f180" fmla="val 2990782"/>
                <a:gd name="f181" fmla="val 1657612"/>
                <a:gd name="f182" fmla="val 2862428"/>
                <a:gd name="f183" fmla="val 1632100"/>
                <a:gd name="f184" fmla="val 2775963"/>
                <a:gd name="f185" fmla="val 1598588"/>
                <a:gd name="f186" fmla="val 2449530"/>
                <a:gd name="f187" fmla="val 1653064"/>
                <a:gd name="f188" fmla="val 2147091"/>
                <a:gd name="f189" fmla="val 1775302"/>
                <a:gd name="f190" fmla="val 2294672"/>
                <a:gd name="f191" fmla="val 1947360"/>
                <a:gd name="f192" fmla="val 2360889"/>
                <a:gd name="f193" fmla="val 2101389"/>
                <a:gd name="f194" fmla="val 2319520"/>
                <a:gd name="f195" fmla="val 2085913"/>
                <a:gd name="f196" fmla="val 2268654"/>
                <a:gd name="f197" fmla="val 1935632"/>
                <a:gd name="f198" fmla="val 2308197"/>
                <a:gd name="f199" fmla="val 1765039"/>
                <a:gd name="f200" fmla="val 2228547"/>
                <a:gd name="f201" fmla="val 1652548"/>
                <a:gd name="f202" fmla="val 2065927"/>
                <a:gd name="f203" fmla="val 1594744"/>
                <a:gd name="f204" fmla="val 1988631"/>
                <a:gd name="f205" fmla="val 1552933"/>
                <a:gd name="f206" fmla="val 1543383"/>
                <a:gd name="f207" fmla="val 1647107"/>
                <a:gd name="f208" fmla="val 1210118"/>
                <a:gd name="f209" fmla="val 1757451"/>
                <a:gd name="f210" fmla="val 1073526"/>
                <a:gd name="f211" fmla="val 1924310"/>
                <a:gd name="f212" fmla="val 1023711"/>
                <a:gd name="f213" fmla="val 2044795"/>
                <a:gd name="f214" fmla="val 1095494"/>
                <a:gd name="f215" fmla="val 2046624"/>
                <a:gd name="f216" fmla="val 1092427"/>
                <a:gd name="f217" fmla="val 2044963"/>
                <a:gd name="f218" fmla="val 1115904"/>
                <a:gd name="f219" fmla="val 2049817"/>
                <a:gd name="f220" fmla="val 1139574"/>
                <a:gd name="f221" fmla="val 2059741"/>
                <a:gd name="f222" fmla="val 1162003"/>
                <a:gd name="f223" fmla="val 2085174"/>
                <a:gd name="f224" fmla="val 1219476"/>
                <a:gd name="f225" fmla="val 2140055"/>
                <a:gd name="f226" fmla="val 1259997"/>
                <a:gd name="f227" fmla="val 2204060"/>
                <a:gd name="f228" fmla="val 1268556"/>
                <a:gd name="f229" fmla="val 2208020"/>
                <a:gd name="f230" fmla="val 1238949"/>
                <a:gd name="f231" fmla="val 2154665"/>
                <a:gd name="f232" fmla="val 1231814"/>
                <a:gd name="f233" fmla="val 2108853"/>
                <a:gd name="f234" fmla="val 1198319"/>
                <a:gd name="f235" fmla="val 2087448"/>
                <a:gd name="f236" fmla="val 1150798"/>
                <a:gd name="f237" fmla="val 2064784"/>
                <a:gd name="f238" fmla="val 1100476"/>
                <a:gd name="f239" fmla="val 2073123"/>
                <a:gd name="f240" fmla="val 1042569"/>
                <a:gd name="f241" fmla="val 2109077"/>
                <a:gd name="f242" fmla="val 1000639"/>
                <a:gd name="f243" fmla="val 2142987"/>
                <a:gd name="f244" fmla="val 961090"/>
                <a:gd name="f245" fmla="val 2196315"/>
                <a:gd name="f246" fmla="val 941798"/>
                <a:gd name="f247" fmla="val 2249471"/>
                <a:gd name="f248" fmla="val 949847"/>
                <a:gd name="f249" fmla="val 2253988"/>
                <a:gd name="f250" fmla="val 920317"/>
                <a:gd name="f251" fmla="val 2190211"/>
                <a:gd name="f252" fmla="val 910645"/>
                <a:gd name="f253" fmla="val 2126205"/>
                <a:gd name="f254" fmla="val 934132"/>
                <a:gd name="f255" fmla="val 2085632"/>
                <a:gd name="f256" fmla="val 982099"/>
                <a:gd name="f257" fmla="val 2052614"/>
                <a:gd name="f258" fmla="val 1055246"/>
                <a:gd name="f259" fmla="val 1928226"/>
                <a:gd name="f260" fmla="val 988072"/>
                <a:gd name="f261" fmla="val 1765306"/>
                <a:gd name="f262" fmla="val 1028878"/>
                <a:gd name="f263" fmla="val 1646726"/>
                <a:gd name="f264" fmla="val 1149851"/>
                <a:gd name="f265" fmla="val 1576863"/>
                <a:gd name="f266" fmla="val 1018908"/>
                <a:gd name="f267" fmla="val 1584053"/>
                <a:gd name="f268" fmla="val 461235"/>
                <a:gd name="f269" fmla="val 1633436"/>
                <a:gd name="f270" fmla="val 269593"/>
                <a:gd name="f271" fmla="val 1697428"/>
                <a:gd name="f272" fmla="val 119029"/>
                <a:gd name="f273" fmla="val 1776459"/>
                <a:gd name="f274" fmla="val 1125035"/>
                <a:gd name="f275" fmla="val 1263339"/>
                <a:gd name="f276" fmla="val 1331906"/>
                <a:gd name="f277" fmla="val 93097"/>
                <a:gd name="f278" fmla="val 1410445"/>
                <a:gd name="f279" fmla="val 221451"/>
                <a:gd name="f280" fmla="val 1435957"/>
                <a:gd name="f281" fmla="val 307916"/>
                <a:gd name="f282" fmla="val 1469469"/>
                <a:gd name="f283" fmla="val 634350"/>
                <a:gd name="f284" fmla="val 1414993"/>
                <a:gd name="f285" fmla="val 936788"/>
                <a:gd name="f286" fmla="val 1292755"/>
                <a:gd name="f287" fmla="val 789207"/>
                <a:gd name="f288" fmla="val 1120697"/>
                <a:gd name="f289" fmla="val 722990"/>
                <a:gd name="f290" fmla="val 966668"/>
                <a:gd name="f291" fmla="val 764359"/>
                <a:gd name="f292" fmla="val 982144"/>
                <a:gd name="f293" fmla="val 815225"/>
                <a:gd name="f294" fmla="val 1132425"/>
                <a:gd name="f295" fmla="val 775682"/>
                <a:gd name="f296" fmla="val 1303018"/>
                <a:gd name="f297" fmla="val 855332"/>
                <a:gd name="f298" fmla="val 1415509"/>
                <a:gd name="f299" fmla="val 1017952"/>
                <a:gd name="f300" fmla="val 1473313"/>
                <a:gd name="f301" fmla="val 1095249"/>
                <a:gd name="f302" fmla="val 1515123"/>
                <a:gd name="f303" fmla="val 1540497"/>
                <a:gd name="f304" fmla="val 1420950"/>
                <a:gd name="f305" fmla="val 1873762"/>
                <a:gd name="f306" fmla="val 1310606"/>
                <a:gd name="f307" fmla="val 2010353"/>
                <a:gd name="f308" fmla="val 1143747"/>
                <a:gd name="f309" fmla="val 2060168"/>
                <a:gd name="f310" fmla="val 1023262"/>
                <a:gd name="f311" fmla="val 1988385"/>
                <a:gd name="f312" fmla="val 1021433"/>
                <a:gd name="f313" fmla="val 1991453"/>
                <a:gd name="f314" fmla="val 1023094"/>
                <a:gd name="f315" fmla="val 1967976"/>
                <a:gd name="f316" fmla="val 1018240"/>
                <a:gd name="f317" fmla="val 1944306"/>
                <a:gd name="f318" fmla="val 1008316"/>
                <a:gd name="f319" fmla="val 1921877"/>
                <a:gd name="f320" fmla="val 982883"/>
                <a:gd name="f321" fmla="val 1864403"/>
                <a:gd name="f322" fmla="val 928002"/>
                <a:gd name="f323" fmla="val 1823883"/>
                <a:gd name="f324" fmla="val 863997"/>
                <a:gd name="f325" fmla="val 1815323"/>
                <a:gd name="f326" fmla="val 860037"/>
                <a:gd name="f327" fmla="val 1844930"/>
                <a:gd name="f328" fmla="val 913392"/>
                <a:gd name="f329" fmla="val 1852066"/>
                <a:gd name="f330" fmla="val 959204"/>
                <a:gd name="f331" fmla="val 1885560"/>
                <a:gd name="f332" fmla="val 980609"/>
                <a:gd name="f333" fmla="val 1933082"/>
                <a:gd name="f334" fmla="val 1003273"/>
                <a:gd name="f335" fmla="val 1983404"/>
                <a:gd name="f336" fmla="val 994934"/>
                <a:gd name="f337" fmla="val 2041310"/>
                <a:gd name="f338" fmla="val 958980"/>
                <a:gd name="f339" fmla="val 2083241"/>
                <a:gd name="f340" fmla="val 925070"/>
                <a:gd name="f341" fmla="val 2122789"/>
                <a:gd name="f342" fmla="val 871742"/>
                <a:gd name="f343" fmla="val 2142082"/>
                <a:gd name="f344" fmla="val 818586"/>
                <a:gd name="f345" fmla="val 2134033"/>
                <a:gd name="f346" fmla="val 814069"/>
                <a:gd name="f347" fmla="val 2163562"/>
                <a:gd name="f348" fmla="val 877846"/>
                <a:gd name="f349" fmla="val 2173235"/>
                <a:gd name="f350" fmla="val 941852"/>
                <a:gd name="f351" fmla="val 2149747"/>
                <a:gd name="f352" fmla="val 982425"/>
                <a:gd name="f353" fmla="val 2101780"/>
                <a:gd name="f354" fmla="val 1015443"/>
                <a:gd name="f355" fmla="val 2028633"/>
                <a:gd name="f356" fmla="val 1139831"/>
                <a:gd name="f357" fmla="val 2095808"/>
                <a:gd name="f358" fmla="val 1302751"/>
                <a:gd name="f359" fmla="val 2055001"/>
                <a:gd name="f360" fmla="val 1421331"/>
                <a:gd name="f361" fmla="val 1934029"/>
                <a:gd name="f362" fmla="val 1491194"/>
                <a:gd name="f363" fmla="val 2064971"/>
                <a:gd name="f364" fmla="val 1484003"/>
                <a:gd name="f365" fmla="val 2622644"/>
                <a:gd name="f366" fmla="val 1434621"/>
                <a:gd name="f367" fmla="val 2814287"/>
                <a:gd name="f368" fmla="val 1370629"/>
                <a:gd name="f369" fmla="val 2964850"/>
                <a:gd name="f370" fmla="val 1291598"/>
                <a:gd name="f371" fmla="val 976622"/>
                <a:gd name="f372" fmla="val 853248"/>
                <a:gd name="f373" fmla="val 2976677"/>
                <a:gd name="f374" fmla="val 835482"/>
                <a:gd name="f375" fmla="val 2834581"/>
                <a:gd name="f376" fmla="val 1001251"/>
                <a:gd name="f377" fmla="val 2760784"/>
                <a:gd name="f378" fmla="val 1101560"/>
                <a:gd name="f379" fmla="val 2608549"/>
                <a:gd name="f380" fmla="val 1075194"/>
                <a:gd name="f381" fmla="val 2460607"/>
                <a:gd name="f382" fmla="val 1035713"/>
                <a:gd name="f383" fmla="val 2468996"/>
                <a:gd name="f384" fmla="val 1060354"/>
                <a:gd name="f385" fmla="val 2611450"/>
                <a:gd name="f386" fmla="val 948194"/>
                <a:gd name="f387" fmla="val 2759243"/>
                <a:gd name="f388" fmla="val 773360"/>
                <a:gd name="f389" fmla="val 2817692"/>
                <a:gd name="f390" fmla="val 763867"/>
                <a:gd name="f391" fmla="val 2823239"/>
                <a:gd name="f392" fmla="val 753648"/>
                <a:gd name="f393" fmla="val 2823760"/>
                <a:gd name="f394" fmla="val 743309"/>
                <a:gd name="f395" fmla="val 576747"/>
                <a:gd name="f396" fmla="val 441721"/>
                <a:gd name="f397" fmla="val 2688734"/>
                <a:gd name="f398" fmla="val 2522172"/>
                <a:gd name="f399" fmla="val 459036"/>
                <a:gd name="f400" fmla="val 2436399"/>
                <a:gd name="f401" fmla="val 2427537"/>
                <a:gd name="f402" fmla="val 305234"/>
                <a:gd name="f403" fmla="val 2414137"/>
                <a:gd name="f404" fmla="val 200762"/>
                <a:gd name="f405" fmla="val 2297266"/>
                <a:gd name="f406" fmla="val 2155997"/>
                <a:gd name="f407" fmla="val 217593"/>
                <a:gd name="f408" fmla="val 2072628"/>
                <a:gd name="f409" fmla="val 89802"/>
                <a:gd name="f410" fmla="val 2019727"/>
                <a:gd name="f411" fmla="val 1893768"/>
                <a:gd name="f412" fmla="val 1746838"/>
                <a:gd name="f413" fmla="val 1665177"/>
                <a:gd name="f414" fmla="val 27737"/>
                <a:gd name="f415" fmla="val 1589996"/>
                <a:gd name="f416" fmla="val 75847"/>
                <a:gd name="f417" fmla="val 1531990"/>
                <a:gd name="f418" fmla="val 158816"/>
                <a:gd name="f419" fmla="val 1432590"/>
                <a:gd name="f420" fmla="val 276275"/>
                <a:gd name="f421" fmla="val 1387641"/>
                <a:gd name="f422" fmla="val 381353"/>
                <a:gd name="f423" fmla="val 1423131"/>
                <a:gd name="f424" fmla="val 394263"/>
                <a:gd name="f425" fmla="val 1384911"/>
                <a:gd name="f426" fmla="val 299825"/>
                <a:gd name="f427" fmla="val 1353014"/>
                <a:gd name="f428" fmla="val 197101"/>
                <a:gd name="f429" fmla="val 1376758"/>
                <a:gd name="f430" fmla="val 112642"/>
                <a:gd name="f431" fmla="val 1443556"/>
                <a:gd name="f432" fmla="val 74114"/>
                <a:gd name="f433" fmla="val 1395305"/>
                <a:gd name="f434" fmla="val 55810"/>
                <a:gd name="f435" fmla="val 1333244"/>
                <a:gd name="f436" fmla="val 1266911"/>
                <a:gd name="f437" fmla="val 1097473"/>
                <a:gd name="f438" fmla="val 175228"/>
                <a:gd name="f439" fmla="val 955927"/>
                <a:gd name="f440" fmla="val 334606"/>
                <a:gd name="f441" fmla="val 922383"/>
                <a:gd name="f442" fmla="val 497254"/>
                <a:gd name="f443" fmla="val 898036"/>
                <a:gd name="f444" fmla="val 645210"/>
                <a:gd name="f445" fmla="val 961827"/>
                <a:gd name="f446" fmla="val 694839"/>
                <a:gd name="f447" fmla="val 1079319"/>
                <a:gd name="f448" fmla="val 670482"/>
                <a:gd name="f449" fmla="val 1096114"/>
                <a:gd name="f450" fmla="val 651035"/>
                <a:gd name="f451" fmla="val 1119484"/>
                <a:gd name="f452" fmla="val 636636"/>
                <a:gd name="f453" fmla="val 1146893"/>
                <a:gd name="f454" fmla="val 598934"/>
                <a:gd name="f455" fmla="val 1218660"/>
                <a:gd name="f456" fmla="val 601627"/>
                <a:gd name="f457" fmla="val 1307205"/>
                <a:gd name="f458" fmla="val 643730"/>
                <a:gd name="f459" fmla="val 1380130"/>
                <a:gd name="f460" fmla="val 677177"/>
                <a:gd name="f461" fmla="val 1360819"/>
                <a:gd name="f462" fmla="val 642024"/>
                <a:gd name="f463" fmla="val 1299932"/>
                <a:gd name="f464" fmla="val 639299"/>
                <a:gd name="f465" fmla="val 1226219"/>
                <a:gd name="f466" fmla="val 669992"/>
                <a:gd name="f467" fmla="val 1166433"/>
                <a:gd name="f468" fmla="val 681439"/>
                <a:gd name="f469" fmla="val 1144136"/>
                <a:gd name="f470" fmla="val 696880"/>
                <a:gd name="f471" fmla="val 1125036"/>
                <a:gd name="f472" fmla="val 719376"/>
                <a:gd name="f473" fmla="val 1114815"/>
                <a:gd name="f474" fmla="val 753521"/>
                <a:gd name="f475" fmla="val 1105667"/>
                <a:gd name="f476" fmla="val 747068"/>
                <a:gd name="f477" fmla="val 1089375"/>
                <a:gd name="f478" fmla="val 775618"/>
                <a:gd name="f479" fmla="val 1073627"/>
                <a:gd name="f480" fmla="val 808756"/>
                <a:gd name="f481" fmla="val 1066440"/>
                <a:gd name="f482" fmla="val 843174"/>
                <a:gd name="f483" fmla="val 1068829"/>
                <a:gd name="f484" fmla="val 910177"/>
                <a:gd name="f485" fmla="val 1073482"/>
                <a:gd name="f486" fmla="val 971874"/>
                <a:gd name="f487" fmla="val 1113774"/>
                <a:gd name="f488" fmla="val 1005945"/>
                <a:gd name="f489" fmla="val 1175134"/>
                <a:gd name="f490" fmla="val 1039750"/>
                <a:gd name="f491" fmla="val 1156458"/>
                <a:gd name="f492" fmla="val 998956"/>
                <a:gd name="f493" fmla="val 1082934"/>
                <a:gd name="f494" fmla="val 924540"/>
                <a:gd name="f495" fmla="val 1035010"/>
                <a:gd name="f496" fmla="val 843662"/>
                <a:gd name="f497" fmla="val 1030172"/>
                <a:gd name="f498" fmla="val 804145"/>
                <a:gd name="f499" fmla="val 1027809"/>
                <a:gd name="f500" fmla="val 766021"/>
                <a:gd name="f501" fmla="val 1035895"/>
                <a:gd name="f502" fmla="val 732986"/>
                <a:gd name="f503" fmla="val 1053824"/>
                <a:gd name="f504" fmla="val 667861"/>
                <a:gd name="f505" fmla="val 924500"/>
                <a:gd name="f506" fmla="val 500732"/>
                <a:gd name="f507" fmla="val 853399"/>
                <a:gd name="f508" fmla="val 319377"/>
                <a:gd name="f509" fmla="val 879325"/>
                <a:gd name="f510" fmla="val 300989"/>
                <a:gd name="f511" fmla="val 843277"/>
                <a:gd name="f512" fmla="val 293334"/>
                <a:gd name="f513" fmla="val 802167"/>
                <a:gd name="f514" fmla="val 759266"/>
                <a:gd name="f515" fmla="val 639212"/>
                <a:gd name="f516" fmla="val 353287"/>
                <a:gd name="f517" fmla="val 533159"/>
                <a:gd name="f518" fmla="val 448596"/>
                <a:gd name="f519" fmla="val 474747"/>
                <a:gd name="f520" fmla="val 473964"/>
                <a:gd name="f521" fmla="val 344116"/>
                <a:gd name="f522" fmla="val 571545"/>
                <a:gd name="f523" fmla="val 239326"/>
                <a:gd name="f524" fmla="val 699138"/>
                <a:gd name="f525" fmla="val 207021"/>
                <a:gd name="f526" fmla="val 883688"/>
                <a:gd name="f527" fmla="val 175806"/>
                <a:gd name="f528" fmla="val 1051685"/>
                <a:gd name="f529" fmla="val 257594"/>
                <a:gd name="f530" fmla="val 1089767"/>
                <a:gd name="f531" fmla="val 399718"/>
                <a:gd name="f532" fmla="val 1128734"/>
                <a:gd name="f533" fmla="val 389277"/>
                <a:gd name="f534" fmla="val 1097563"/>
                <a:gd name="f535" fmla="val 272948"/>
                <a:gd name="f536" fmla="val 992084"/>
                <a:gd name="f537" fmla="val 191573"/>
                <a:gd name="f538" fmla="val 857834"/>
                <a:gd name="f539" fmla="val 171572"/>
                <a:gd name="f540" fmla="val 902623"/>
                <a:gd name="f541" fmla="val 69261"/>
                <a:gd name="f542" fmla="val 1005740"/>
                <a:gd name="f543" fmla="*/ f0 1 3068057"/>
                <a:gd name="f544" fmla="*/ f1 1 3083879"/>
                <a:gd name="f545" fmla="val f2"/>
                <a:gd name="f546" fmla="val f3"/>
                <a:gd name="f547" fmla="val f4"/>
                <a:gd name="f548" fmla="+- f547 0 f545"/>
                <a:gd name="f549" fmla="+- f546 0 f545"/>
                <a:gd name="f550" fmla="*/ f549 1 3068057"/>
                <a:gd name="f551" fmla="*/ f548 1 3083879"/>
                <a:gd name="f552" fmla="*/ f545 1 f550"/>
                <a:gd name="f553" fmla="*/ f546 1 f550"/>
                <a:gd name="f554" fmla="*/ f545 1 f551"/>
                <a:gd name="f555" fmla="*/ f547 1 f551"/>
                <a:gd name="f556" fmla="*/ f552 f543 1"/>
                <a:gd name="f557" fmla="*/ f553 f543 1"/>
                <a:gd name="f558" fmla="*/ f555 f544 1"/>
                <a:gd name="f559" fmla="*/ f554 f5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56" t="f559" r="f557" b="f558"/>
              <a:pathLst>
                <a:path w="3068057" h="3083879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lnTo>
                    <a:pt x="f17" y="f18"/>
                  </a:ln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29" y="f28"/>
                  </a:cubicBezTo>
                  <a:cubicBezTo>
                    <a:pt x="f30" y="f28"/>
                    <a:pt x="f31" y="f32"/>
                    <a:pt x="f31" y="f33"/>
                  </a:cubicBezTo>
                  <a:lnTo>
                    <a:pt x="f34" y="f35"/>
                  </a:lnTo>
                  <a:lnTo>
                    <a:pt x="f31" y="f35"/>
                  </a:lnTo>
                  <a:lnTo>
                    <a:pt x="f31" y="f36"/>
                  </a:lnTo>
                  <a:cubicBezTo>
                    <a:pt x="f37" y="f38"/>
                    <a:pt x="f39" y="f40"/>
                    <a:pt x="f39" y="f41"/>
                  </a:cubicBezTo>
                  <a:lnTo>
                    <a:pt x="f42" y="f43"/>
                  </a:lnTo>
                  <a:cubicBezTo>
                    <a:pt x="f44" y="f45"/>
                    <a:pt x="f3" y="f46"/>
                    <a:pt x="f3" y="f47"/>
                  </a:cubicBezTo>
                  <a:cubicBezTo>
                    <a:pt x="f3" y="f48"/>
                    <a:pt x="f49" y="f50"/>
                    <a:pt x="f51" y="f52"/>
                  </a:cubicBezTo>
                  <a:cubicBezTo>
                    <a:pt x="f53" y="f54"/>
                    <a:pt x="f55" y="f56"/>
                    <a:pt x="f57" y="f58"/>
                  </a:cubicBezTo>
                  <a:lnTo>
                    <a:pt x="f59" y="f60"/>
                  </a:lnTo>
                  <a:cubicBezTo>
                    <a:pt x="f61" y="f62"/>
                    <a:pt x="f63" y="f64"/>
                    <a:pt x="f65" y="f66"/>
                  </a:cubicBezTo>
                  <a:cubicBezTo>
                    <a:pt x="f67" y="f68"/>
                    <a:pt x="f69" y="f70"/>
                    <a:pt x="f69" y="f71"/>
                  </a:cubicBezTo>
                  <a:cubicBezTo>
                    <a:pt x="f69" y="f72"/>
                    <a:pt x="f73" y="f74"/>
                    <a:pt x="f75" y="f76"/>
                  </a:cubicBezTo>
                  <a:cubicBezTo>
                    <a:pt x="f77" y="f78"/>
                    <a:pt x="f79" y="f80"/>
                    <a:pt x="f81" y="f82"/>
                  </a:cubicBezTo>
                  <a:cubicBezTo>
                    <a:pt x="f83" y="f84"/>
                    <a:pt x="f85" y="f86"/>
                    <a:pt x="f87" y="f88"/>
                  </a:cubicBezTo>
                  <a:cubicBezTo>
                    <a:pt x="f89" y="f90"/>
                    <a:pt x="f91" y="f92"/>
                    <a:pt x="f93" y="f94"/>
                  </a:cubicBezTo>
                  <a:lnTo>
                    <a:pt x="f95" y="f96"/>
                  </a:lnTo>
                  <a:cubicBezTo>
                    <a:pt x="f97" y="f98"/>
                    <a:pt x="f99" y="f100"/>
                    <a:pt x="f101" y="f102"/>
                  </a:cubicBezTo>
                  <a:cubicBezTo>
                    <a:pt x="f103" y="f104"/>
                    <a:pt x="f105" y="f106"/>
                    <a:pt x="f107" y="f108"/>
                  </a:cubicBezTo>
                  <a:lnTo>
                    <a:pt x="f109" y="f110"/>
                  </a:lnTo>
                  <a:lnTo>
                    <a:pt x="f111" y="f112"/>
                  </a:lnTo>
                  <a:cubicBezTo>
                    <a:pt x="f113" y="f114"/>
                    <a:pt x="f115" y="f116"/>
                    <a:pt x="f117" y="f118"/>
                  </a:cubicBezTo>
                  <a:cubicBezTo>
                    <a:pt x="f119" y="f120"/>
                    <a:pt x="f121" y="f122"/>
                    <a:pt x="f123" y="f124"/>
                  </a:cubicBezTo>
                  <a:lnTo>
                    <a:pt x="f125" y="f126"/>
                  </a:lnTo>
                  <a:cubicBezTo>
                    <a:pt x="f127" y="f128"/>
                    <a:pt x="f129" y="f130"/>
                    <a:pt x="f131" y="f132"/>
                  </a:cubicBezTo>
                  <a:cubicBezTo>
                    <a:pt x="f133" y="f134"/>
                    <a:pt x="f135" y="f136"/>
                    <a:pt x="f137" y="f138"/>
                  </a:cubicBezTo>
                  <a:cubicBezTo>
                    <a:pt x="f139" y="f140"/>
                    <a:pt x="f141" y="f142"/>
                    <a:pt x="f143" y="f144"/>
                  </a:cubicBezTo>
                  <a:cubicBezTo>
                    <a:pt x="f145" y="f146"/>
                    <a:pt x="f147" y="f148"/>
                    <a:pt x="f147" y="f149"/>
                  </a:cubicBezTo>
                  <a:cubicBezTo>
                    <a:pt x="f147" y="f150"/>
                    <a:pt x="f151" y="f152"/>
                    <a:pt x="f153" y="f154"/>
                  </a:cubicBezTo>
                  <a:cubicBezTo>
                    <a:pt x="f155" y="f156"/>
                    <a:pt x="f157" y="f158"/>
                    <a:pt x="f159" y="f160"/>
                  </a:cubicBezTo>
                  <a:cubicBezTo>
                    <a:pt x="f161" y="f162"/>
                    <a:pt x="f163" y="f164"/>
                    <a:pt x="f165" y="f166"/>
                  </a:cubicBezTo>
                  <a:lnTo>
                    <a:pt x="f167" y="f168"/>
                  </a:lnTo>
                  <a:cubicBezTo>
                    <a:pt x="f169" y="f170"/>
                    <a:pt x="f171" y="f172"/>
                    <a:pt x="f173" y="f174"/>
                  </a:cubicBezTo>
                  <a:cubicBezTo>
                    <a:pt x="f175" y="f176"/>
                    <a:pt x="f177" y="f4"/>
                    <a:pt x="f5" y="f4"/>
                  </a:cubicBezTo>
                  <a:cubicBezTo>
                    <a:pt x="f178" y="f4"/>
                    <a:pt x="f179" y="f180"/>
                    <a:pt x="f181" y="f182"/>
                  </a:cubicBezTo>
                  <a:cubicBezTo>
                    <a:pt x="f183" y="f184"/>
                    <a:pt x="f185" y="f186"/>
                    <a:pt x="f187" y="f188"/>
                  </a:cubicBezTo>
                  <a:cubicBezTo>
                    <a:pt x="f189" y="f190"/>
                    <a:pt x="f191" y="f192"/>
                    <a:pt x="f193" y="f194"/>
                  </a:cubicBezTo>
                  <a:lnTo>
                    <a:pt x="f195" y="f196"/>
                  </a:lnTo>
                  <a:cubicBezTo>
                    <a:pt x="f197" y="f198"/>
                    <a:pt x="f199" y="f200"/>
                    <a:pt x="f201" y="f202"/>
                  </a:cubicBezTo>
                  <a:cubicBezTo>
                    <a:pt x="f203" y="f204"/>
                    <a:pt x="f205" y="f206"/>
                    <a:pt x="f207" y="f208"/>
                  </a:cubicBezTo>
                  <a:cubicBezTo>
                    <a:pt x="f209" y="f210"/>
                    <a:pt x="f211" y="f212"/>
                    <a:pt x="f213" y="f214"/>
                  </a:cubicBezTo>
                  <a:lnTo>
                    <a:pt x="f215" y="f216"/>
                  </a:lnTo>
                  <a:cubicBezTo>
                    <a:pt x="f217" y="f218"/>
                    <a:pt x="f219" y="f220"/>
                    <a:pt x="f221" y="f222"/>
                  </a:cubicBezTo>
                  <a:cubicBezTo>
                    <a:pt x="f223" y="f224"/>
                    <a:pt x="f225" y="f226"/>
                    <a:pt x="f227" y="f228"/>
                  </a:cubicBezTo>
                  <a:lnTo>
                    <a:pt x="f229" y="f230"/>
                  </a:lnTo>
                  <a:cubicBezTo>
                    <a:pt x="f231" y="f232"/>
                    <a:pt x="f233" y="f234"/>
                    <a:pt x="f235" y="f236"/>
                  </a:cubicBezTo>
                  <a:cubicBezTo>
                    <a:pt x="f237" y="f238"/>
                    <a:pt x="f239" y="f240"/>
                    <a:pt x="f241" y="f242"/>
                  </a:cubicBezTo>
                  <a:cubicBezTo>
                    <a:pt x="f243" y="f244"/>
                    <a:pt x="f245" y="f246"/>
                    <a:pt x="f247" y="f248"/>
                  </a:cubicBezTo>
                  <a:lnTo>
                    <a:pt x="f249" y="f250"/>
                  </a:lnTo>
                  <a:cubicBezTo>
                    <a:pt x="f251" y="f252"/>
                    <a:pt x="f253" y="f254"/>
                    <a:pt x="f255" y="f256"/>
                  </a:cubicBezTo>
                  <a:lnTo>
                    <a:pt x="f257" y="f258"/>
                  </a:lnTo>
                  <a:cubicBezTo>
                    <a:pt x="f259" y="f260"/>
                    <a:pt x="f261" y="f262"/>
                    <a:pt x="f263" y="f264"/>
                  </a:cubicBezTo>
                  <a:cubicBezTo>
                    <a:pt x="f265" y="f266"/>
                    <a:pt x="f267" y="f268"/>
                    <a:pt x="f269" y="f270"/>
                  </a:cubicBezTo>
                  <a:cubicBezTo>
                    <a:pt x="f271" y="f272"/>
                    <a:pt x="f273" y="f2"/>
                    <a:pt x="f5" y="f2"/>
                  </a:cubicBezTo>
                  <a:close/>
                  <a:moveTo>
                    <a:pt x="f274" y="f2"/>
                  </a:moveTo>
                  <a:cubicBezTo>
                    <a:pt x="f275" y="f2"/>
                    <a:pt x="f276" y="f277"/>
                    <a:pt x="f278" y="f279"/>
                  </a:cubicBezTo>
                  <a:cubicBezTo>
                    <a:pt x="f280" y="f281"/>
                    <a:pt x="f282" y="f283"/>
                    <a:pt x="f284" y="f285"/>
                  </a:cubicBezTo>
                  <a:cubicBezTo>
                    <a:pt x="f286" y="f287"/>
                    <a:pt x="f288" y="f289"/>
                    <a:pt x="f290" y="f291"/>
                  </a:cubicBezTo>
                  <a:lnTo>
                    <a:pt x="f292" y="f293"/>
                  </a:lnTo>
                  <a:cubicBezTo>
                    <a:pt x="f294" y="f295"/>
                    <a:pt x="f296" y="f297"/>
                    <a:pt x="f298" y="f299"/>
                  </a:cubicBezTo>
                  <a:cubicBezTo>
                    <a:pt x="f300" y="f301"/>
                    <a:pt x="f302" y="f303"/>
                    <a:pt x="f304" y="f305"/>
                  </a:cubicBezTo>
                  <a:cubicBezTo>
                    <a:pt x="f306" y="f307"/>
                    <a:pt x="f308" y="f309"/>
                    <a:pt x="f310" y="f311"/>
                  </a:cubicBezTo>
                  <a:lnTo>
                    <a:pt x="f312" y="f313"/>
                  </a:lnTo>
                  <a:cubicBezTo>
                    <a:pt x="f314" y="f315"/>
                    <a:pt x="f316" y="f317"/>
                    <a:pt x="f318" y="f319"/>
                  </a:cubicBezTo>
                  <a:cubicBezTo>
                    <a:pt x="f320" y="f321"/>
                    <a:pt x="f322" y="f323"/>
                    <a:pt x="f324" y="f325"/>
                  </a:cubicBezTo>
                  <a:lnTo>
                    <a:pt x="f326" y="f327"/>
                  </a:lnTo>
                  <a:cubicBezTo>
                    <a:pt x="f328" y="f329"/>
                    <a:pt x="f330" y="f331"/>
                    <a:pt x="f332" y="f333"/>
                  </a:cubicBezTo>
                  <a:cubicBezTo>
                    <a:pt x="f334" y="f335"/>
                    <a:pt x="f336" y="f337"/>
                    <a:pt x="f338" y="f339"/>
                  </a:cubicBezTo>
                  <a:cubicBezTo>
                    <a:pt x="f340" y="f341"/>
                    <a:pt x="f342" y="f343"/>
                    <a:pt x="f344" y="f345"/>
                  </a:cubicBezTo>
                  <a:lnTo>
                    <a:pt x="f346" y="f347"/>
                  </a:lnTo>
                  <a:cubicBezTo>
                    <a:pt x="f348" y="f349"/>
                    <a:pt x="f350" y="f351"/>
                    <a:pt x="f352" y="f353"/>
                  </a:cubicBezTo>
                  <a:lnTo>
                    <a:pt x="f354" y="f355"/>
                  </a:lnTo>
                  <a:cubicBezTo>
                    <a:pt x="f356" y="f357"/>
                    <a:pt x="f358" y="f359"/>
                    <a:pt x="f360" y="f361"/>
                  </a:cubicBezTo>
                  <a:cubicBezTo>
                    <a:pt x="f362" y="f363"/>
                    <a:pt x="f364" y="f365"/>
                    <a:pt x="f366" y="f367"/>
                  </a:cubicBezTo>
                  <a:cubicBezTo>
                    <a:pt x="f368" y="f369"/>
                    <a:pt x="f370" y="f4"/>
                    <a:pt x="f274" y="f4"/>
                  </a:cubicBezTo>
                  <a:cubicBezTo>
                    <a:pt x="f371" y="f4"/>
                    <a:pt x="f372" y="f373"/>
                    <a:pt x="f374" y="f375"/>
                  </a:cubicBezTo>
                  <a:cubicBezTo>
                    <a:pt x="f376" y="f377"/>
                    <a:pt x="f378" y="f379"/>
                    <a:pt x="f380" y="f381"/>
                  </a:cubicBezTo>
                  <a:lnTo>
                    <a:pt x="f382" y="f383"/>
                  </a:lnTo>
                  <a:cubicBezTo>
                    <a:pt x="f384" y="f385"/>
                    <a:pt x="f386" y="f387"/>
                    <a:pt x="f388" y="f389"/>
                  </a:cubicBezTo>
                  <a:cubicBezTo>
                    <a:pt x="f390" y="f391"/>
                    <a:pt x="f392" y="f393"/>
                    <a:pt x="f394" y="f393"/>
                  </a:cubicBezTo>
                  <a:cubicBezTo>
                    <a:pt x="f395" y="f393"/>
                    <a:pt x="f396" y="f397"/>
                    <a:pt x="f396" y="f398"/>
                  </a:cubicBezTo>
                  <a:lnTo>
                    <a:pt x="f399" y="f400"/>
                  </a:lnTo>
                  <a:lnTo>
                    <a:pt x="f396" y="f400"/>
                  </a:lnTo>
                  <a:lnTo>
                    <a:pt x="f396" y="f401"/>
                  </a:lnTo>
                  <a:cubicBezTo>
                    <a:pt x="f402" y="f403"/>
                    <a:pt x="f404" y="f405"/>
                    <a:pt x="f404" y="f406"/>
                  </a:cubicBezTo>
                  <a:lnTo>
                    <a:pt x="f407" y="f408"/>
                  </a:lnTo>
                  <a:cubicBezTo>
                    <a:pt x="f409" y="f410"/>
                    <a:pt x="f2" y="f411"/>
                    <a:pt x="f2" y="f412"/>
                  </a:cubicBezTo>
                  <a:cubicBezTo>
                    <a:pt x="f2" y="f413"/>
                    <a:pt x="f414" y="f415"/>
                    <a:pt x="f416" y="f417"/>
                  </a:cubicBezTo>
                  <a:cubicBezTo>
                    <a:pt x="f418" y="f419"/>
                    <a:pt x="f420" y="f421"/>
                    <a:pt x="f422" y="f423"/>
                  </a:cubicBezTo>
                  <a:lnTo>
                    <a:pt x="f424" y="f425"/>
                  </a:lnTo>
                  <a:cubicBezTo>
                    <a:pt x="f426" y="f427"/>
                    <a:pt x="f428" y="f429"/>
                    <a:pt x="f430" y="f431"/>
                  </a:cubicBezTo>
                  <a:cubicBezTo>
                    <a:pt x="f432" y="f433"/>
                    <a:pt x="f434" y="f435"/>
                    <a:pt x="f434" y="f436"/>
                  </a:cubicBezTo>
                  <a:cubicBezTo>
                    <a:pt x="f434" y="f437"/>
                    <a:pt x="f438" y="f439"/>
                    <a:pt x="f440" y="f441"/>
                  </a:cubicBezTo>
                  <a:cubicBezTo>
                    <a:pt x="f442" y="f443"/>
                    <a:pt x="f444" y="f445"/>
                    <a:pt x="f446" y="f447"/>
                  </a:cubicBezTo>
                  <a:cubicBezTo>
                    <a:pt x="f448" y="f449"/>
                    <a:pt x="f450" y="f451"/>
                    <a:pt x="f452" y="f453"/>
                  </a:cubicBezTo>
                  <a:cubicBezTo>
                    <a:pt x="f454" y="f455"/>
                    <a:pt x="f456" y="f457"/>
                    <a:pt x="f458" y="f459"/>
                  </a:cubicBezTo>
                  <a:lnTo>
                    <a:pt x="f460" y="f461"/>
                  </a:lnTo>
                  <a:cubicBezTo>
                    <a:pt x="f462" y="f463"/>
                    <a:pt x="f464" y="f465"/>
                    <a:pt x="f466" y="f467"/>
                  </a:cubicBezTo>
                  <a:cubicBezTo>
                    <a:pt x="f468" y="f469"/>
                    <a:pt x="f470" y="f471"/>
                    <a:pt x="f472" y="f473"/>
                  </a:cubicBezTo>
                  <a:lnTo>
                    <a:pt x="f474" y="f475"/>
                  </a:lnTo>
                  <a:lnTo>
                    <a:pt x="f476" y="f477"/>
                  </a:lnTo>
                  <a:cubicBezTo>
                    <a:pt x="f478" y="f479"/>
                    <a:pt x="f480" y="f481"/>
                    <a:pt x="f482" y="f483"/>
                  </a:cubicBezTo>
                  <a:cubicBezTo>
                    <a:pt x="f484" y="f485"/>
                    <a:pt x="f486" y="f487"/>
                    <a:pt x="f488" y="f489"/>
                  </a:cubicBezTo>
                  <a:lnTo>
                    <a:pt x="f490" y="f491"/>
                  </a:lnTo>
                  <a:cubicBezTo>
                    <a:pt x="f492" y="f493"/>
                    <a:pt x="f494" y="f495"/>
                    <a:pt x="f496" y="f497"/>
                  </a:cubicBezTo>
                  <a:cubicBezTo>
                    <a:pt x="f498" y="f499"/>
                    <a:pt x="f500" y="f501"/>
                    <a:pt x="f502" y="f503"/>
                  </a:cubicBezTo>
                  <a:cubicBezTo>
                    <a:pt x="f504" y="f505"/>
                    <a:pt x="f506" y="f507"/>
                    <a:pt x="f508" y="f509"/>
                  </a:cubicBezTo>
                  <a:cubicBezTo>
                    <a:pt x="f510" y="f511"/>
                    <a:pt x="f512" y="f513"/>
                    <a:pt x="f512" y="f514"/>
                  </a:cubicBezTo>
                  <a:cubicBezTo>
                    <a:pt x="f512" y="f515"/>
                    <a:pt x="f516" y="f517"/>
                    <a:pt x="f518" y="f519"/>
                  </a:cubicBezTo>
                  <a:cubicBezTo>
                    <a:pt x="f520" y="f521"/>
                    <a:pt x="f522" y="f523"/>
                    <a:pt x="f524" y="f525"/>
                  </a:cubicBezTo>
                  <a:cubicBezTo>
                    <a:pt x="f526" y="f527"/>
                    <a:pt x="f528" y="f529"/>
                    <a:pt x="f530" y="f531"/>
                  </a:cubicBezTo>
                  <a:lnTo>
                    <a:pt x="f532" y="f533"/>
                  </a:lnTo>
                  <a:cubicBezTo>
                    <a:pt x="f534" y="f535"/>
                    <a:pt x="f536" y="f537"/>
                    <a:pt x="f538" y="f539"/>
                  </a:cubicBezTo>
                  <a:cubicBezTo>
                    <a:pt x="f540" y="f541"/>
                    <a:pt x="f542" y="f2"/>
                    <a:pt x="f274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50" b="0" i="0" u="none" strike="noStrike" kern="0" cap="none" spc="0" baseline="0">
                <a:solidFill>
                  <a:srgbClr val="FCE0D6"/>
                </a:solidFill>
                <a:uFillTx/>
                <a:latin typeface="Arial"/>
                <a:ea typeface="맑은 고딕" pitchFamily="34"/>
              </a:endParaRPr>
            </a:p>
          </p:txBody>
        </p:sp>
        <p:grpSp>
          <p:nvGrpSpPr>
            <p:cNvPr id="6" name="Group 110">
              <a:extLst>
                <a:ext uri="{FF2B5EF4-FFF2-40B4-BE49-F238E27FC236}">
                  <a16:creationId xmlns:a16="http://schemas.microsoft.com/office/drawing/2014/main" id="{1ABE1F32-761F-A2DC-0E93-9F6DFB0ABF0A}"/>
                </a:ext>
              </a:extLst>
            </p:cNvPr>
            <p:cNvGrpSpPr/>
            <p:nvPr/>
          </p:nvGrpSpPr>
          <p:grpSpPr>
            <a:xfrm>
              <a:off x="3837179" y="1242450"/>
              <a:ext cx="415402" cy="489222"/>
              <a:chOff x="3837179" y="1242450"/>
              <a:chExt cx="415402" cy="489222"/>
            </a:xfrm>
          </p:grpSpPr>
          <p:sp>
            <p:nvSpPr>
              <p:cNvPr id="7" name="Freeform 111">
                <a:extLst>
                  <a:ext uri="{FF2B5EF4-FFF2-40B4-BE49-F238E27FC236}">
                    <a16:creationId xmlns:a16="http://schemas.microsoft.com/office/drawing/2014/main" id="{49231A7A-6947-A6D6-C04F-87FDD49A71AC}"/>
                  </a:ext>
                </a:extLst>
              </p:cNvPr>
              <p:cNvSpPr/>
              <p:nvPr/>
            </p:nvSpPr>
            <p:spPr>
              <a:xfrm>
                <a:off x="3837179" y="1242450"/>
                <a:ext cx="415402" cy="4892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331558"/>
                  <a:gd name="f7" fmla="val 5891405"/>
                  <a:gd name="f8" fmla="val 2980491"/>
                  <a:gd name="f9" fmla="val 968"/>
                  <a:gd name="f10" fmla="val 1784302"/>
                  <a:gd name="f11" fmla="val -22254"/>
                  <a:gd name="f12" fmla="val 1040642"/>
                  <a:gd name="f13" fmla="val 372305"/>
                  <a:gd name="f14" fmla="val 726547"/>
                  <a:gd name="f15" fmla="val 1181117"/>
                  <a:gd name="f16" fmla="val 528785"/>
                  <a:gd name="f17" fmla="val 1834793"/>
                  <a:gd name="f18" fmla="val 744238"/>
                  <a:gd name="f19" fmla="val 2066938"/>
                  <a:gd name="f20" fmla="val 486068"/>
                  <a:gd name="f21" fmla="val 2371366"/>
                  <a:gd name="f22" fmla="val 239818"/>
                  <a:gd name="f23" fmla="val 2677225"/>
                  <a:gd name="f24" fmla="val -40213"/>
                  <a:gd name="f25" fmla="val 2911644"/>
                  <a:gd name="f26" fmla="val 4803"/>
                  <a:gd name="f27" fmla="val 3079808"/>
                  <a:gd name="f28" fmla="val 109541"/>
                  <a:gd name="f29" fmla="val 3181162"/>
                  <a:gd name="f30" fmla="val 260766"/>
                  <a:gd name="f31" fmla="val 3266498"/>
                  <a:gd name="f32" fmla="val 460575"/>
                  <a:gd name="f33" fmla="val 3328959"/>
                  <a:gd name="f34" fmla="val 403546"/>
                  <a:gd name="f35" fmla="val 3464559"/>
                  <a:gd name="f36" fmla="val 198074"/>
                  <a:gd name="f37" fmla="val 3641722"/>
                  <a:gd name="f38" fmla="val 289487"/>
                  <a:gd name="f39" fmla="val 3735758"/>
                  <a:gd name="f40" fmla="val 480873"/>
                  <a:gd name="f41" fmla="val 3871219"/>
                  <a:gd name="f42" fmla="val 428032"/>
                  <a:gd name="f43" fmla="val 3935014"/>
                  <a:gd name="f44" fmla="val 303940"/>
                  <a:gd name="f45" fmla="val 3939433"/>
                  <a:gd name="f46" fmla="val 322351"/>
                  <a:gd name="f47" fmla="val 4062605"/>
                  <a:gd name="f48" fmla="val 362395"/>
                  <a:gd name="f49" fmla="val 4195168"/>
                  <a:gd name="f50" fmla="val 550882"/>
                  <a:gd name="f51" fmla="val 4226788"/>
                  <a:gd name="f52" fmla="val 513737"/>
                  <a:gd name="f53" fmla="val 4317787"/>
                  <a:gd name="f54" fmla="val 397470"/>
                  <a:gd name="f55" fmla="val 4561276"/>
                  <a:gd name="f56" fmla="val 358392"/>
                  <a:gd name="f57" fmla="val 4876020"/>
                  <a:gd name="f58" fmla="val 449942"/>
                  <a:gd name="f59" fmla="val 4977005"/>
                  <a:gd name="f60" fmla="val 636587"/>
                  <a:gd name="f61" fmla="val 5158310"/>
                  <a:gd name="f62" fmla="val 1197305"/>
                  <a:gd name="f63" fmla="val 5208988"/>
                  <a:gd name="f64" fmla="val 1704584"/>
                  <a:gd name="f65" fmla="val 5039972"/>
                  <a:gd name="f66" fmla="val 1895970"/>
                  <a:gd name="f67" fmla="val 4734863"/>
                  <a:gd name="f68" fmla="val 5859508"/>
                  <a:gd name="f69" fmla="val 4366268"/>
                  <a:gd name="f70" fmla="val 4516262"/>
                  <a:gd name="f71" fmla="val 4422975"/>
                  <a:gd name="f72" fmla="val 3927926"/>
                  <a:gd name="f73" fmla="val 4841189"/>
                  <a:gd name="f74" fmla="val 3520345"/>
                  <a:gd name="f75" fmla="val 6117095"/>
                  <a:gd name="f76" fmla="val 1964448"/>
                  <a:gd name="f77" fmla="val 4692333"/>
                  <a:gd name="f78" fmla="val 36409"/>
                  <a:gd name="f79" fmla="+- 0 0 -90"/>
                  <a:gd name="f80" fmla="*/ f3 1 5331558"/>
                  <a:gd name="f81" fmla="*/ f4 1 5891405"/>
                  <a:gd name="f82" fmla="val f5"/>
                  <a:gd name="f83" fmla="val f6"/>
                  <a:gd name="f84" fmla="val f7"/>
                  <a:gd name="f85" fmla="*/ f79 f0 1"/>
                  <a:gd name="f86" fmla="+- f84 0 f82"/>
                  <a:gd name="f87" fmla="+- f83 0 f82"/>
                  <a:gd name="f88" fmla="*/ f85 1 f2"/>
                  <a:gd name="f89" fmla="*/ f87 1 5331558"/>
                  <a:gd name="f90" fmla="*/ f86 1 5891405"/>
                  <a:gd name="f91" fmla="*/ 968 f86 1"/>
                  <a:gd name="f92" fmla="*/ 1181117 f86 1"/>
                  <a:gd name="f93" fmla="*/ 3328959 f86 1"/>
                  <a:gd name="f94" fmla="*/ 3735758 f86 1"/>
                  <a:gd name="f95" fmla="*/ 3871219 f86 1"/>
                  <a:gd name="f96" fmla="*/ 4062605 f86 1"/>
                  <a:gd name="f97" fmla="*/ 4317787 f86 1"/>
                  <a:gd name="f98" fmla="*/ 4977005 f86 1"/>
                  <a:gd name="f99" fmla="*/ 5039972 f86 1"/>
                  <a:gd name="f100" fmla="*/ 5891405 f86 1"/>
                  <a:gd name="f101" fmla="*/ 5859508 f86 1"/>
                  <a:gd name="f102" fmla="*/ 3520345 f86 1"/>
                  <a:gd name="f103" fmla="*/ 3079808 f86 1"/>
                  <a:gd name="f104" fmla="*/ 2980491 f87 1"/>
                  <a:gd name="f105" fmla="*/ 726547 f87 1"/>
                  <a:gd name="f106" fmla="*/ 486068 f87 1"/>
                  <a:gd name="f107" fmla="*/ 2371366 f86 1"/>
                  <a:gd name="f108" fmla="*/ 4803 f87 1"/>
                  <a:gd name="f109" fmla="*/ 460575 f87 1"/>
                  <a:gd name="f110" fmla="*/ 289487 f87 1"/>
                  <a:gd name="f111" fmla="*/ 480873 f87 1"/>
                  <a:gd name="f112" fmla="*/ 322351 f87 1"/>
                  <a:gd name="f113" fmla="*/ 513737 f87 1"/>
                  <a:gd name="f114" fmla="*/ 449942 f87 1"/>
                  <a:gd name="f115" fmla="*/ 1704584 f87 1"/>
                  <a:gd name="f116" fmla="*/ 1895970 f87 1"/>
                  <a:gd name="f117" fmla="*/ 4734863 f87 1"/>
                  <a:gd name="f118" fmla="*/ 4841189 f87 1"/>
                  <a:gd name="f119" fmla="+- f88 0 f1"/>
                  <a:gd name="f120" fmla="*/ f91 1 5891405"/>
                  <a:gd name="f121" fmla="*/ f92 1 5891405"/>
                  <a:gd name="f122" fmla="*/ f93 1 5891405"/>
                  <a:gd name="f123" fmla="*/ f94 1 5891405"/>
                  <a:gd name="f124" fmla="*/ f95 1 5891405"/>
                  <a:gd name="f125" fmla="*/ f96 1 5891405"/>
                  <a:gd name="f126" fmla="*/ f97 1 5891405"/>
                  <a:gd name="f127" fmla="*/ f98 1 5891405"/>
                  <a:gd name="f128" fmla="*/ f99 1 5891405"/>
                  <a:gd name="f129" fmla="*/ f100 1 5891405"/>
                  <a:gd name="f130" fmla="*/ f101 1 5891405"/>
                  <a:gd name="f131" fmla="*/ f102 1 5891405"/>
                  <a:gd name="f132" fmla="*/ f103 1 5891405"/>
                  <a:gd name="f133" fmla="*/ f104 1 5331558"/>
                  <a:gd name="f134" fmla="*/ f105 1 5331558"/>
                  <a:gd name="f135" fmla="*/ f106 1 5331558"/>
                  <a:gd name="f136" fmla="*/ f107 1 5891405"/>
                  <a:gd name="f137" fmla="*/ f108 1 5331558"/>
                  <a:gd name="f138" fmla="*/ f109 1 5331558"/>
                  <a:gd name="f139" fmla="*/ f110 1 5331558"/>
                  <a:gd name="f140" fmla="*/ f111 1 5331558"/>
                  <a:gd name="f141" fmla="*/ f112 1 5331558"/>
                  <a:gd name="f142" fmla="*/ f113 1 5331558"/>
                  <a:gd name="f143" fmla="*/ f114 1 5331558"/>
                  <a:gd name="f144" fmla="*/ f115 1 5331558"/>
                  <a:gd name="f145" fmla="*/ f116 1 5331558"/>
                  <a:gd name="f146" fmla="*/ f117 1 5331558"/>
                  <a:gd name="f147" fmla="*/ f118 1 5331558"/>
                  <a:gd name="f148" fmla="*/ f82 1 f89"/>
                  <a:gd name="f149" fmla="*/ f83 1 f89"/>
                  <a:gd name="f150" fmla="*/ f82 1 f90"/>
                  <a:gd name="f151" fmla="*/ f84 1 f90"/>
                  <a:gd name="f152" fmla="*/ f133 1 f89"/>
                  <a:gd name="f153" fmla="*/ f120 1 f90"/>
                  <a:gd name="f154" fmla="*/ f134 1 f89"/>
                  <a:gd name="f155" fmla="*/ f121 1 f90"/>
                  <a:gd name="f156" fmla="*/ f135 1 f89"/>
                  <a:gd name="f157" fmla="*/ f136 1 f90"/>
                  <a:gd name="f158" fmla="*/ f137 1 f89"/>
                  <a:gd name="f159" fmla="*/ f132 1 f90"/>
                  <a:gd name="f160" fmla="*/ f138 1 f89"/>
                  <a:gd name="f161" fmla="*/ f122 1 f90"/>
                  <a:gd name="f162" fmla="*/ f139 1 f89"/>
                  <a:gd name="f163" fmla="*/ f123 1 f90"/>
                  <a:gd name="f164" fmla="*/ f140 1 f89"/>
                  <a:gd name="f165" fmla="*/ f124 1 f90"/>
                  <a:gd name="f166" fmla="*/ f141 1 f89"/>
                  <a:gd name="f167" fmla="*/ f125 1 f90"/>
                  <a:gd name="f168" fmla="*/ f142 1 f89"/>
                  <a:gd name="f169" fmla="*/ f126 1 f90"/>
                  <a:gd name="f170" fmla="*/ f143 1 f89"/>
                  <a:gd name="f171" fmla="*/ f127 1 f90"/>
                  <a:gd name="f172" fmla="*/ f144 1 f89"/>
                  <a:gd name="f173" fmla="*/ f128 1 f90"/>
                  <a:gd name="f174" fmla="*/ f145 1 f89"/>
                  <a:gd name="f175" fmla="*/ f129 1 f90"/>
                  <a:gd name="f176" fmla="*/ f146 1 f89"/>
                  <a:gd name="f177" fmla="*/ f130 1 f90"/>
                  <a:gd name="f178" fmla="*/ f147 1 f89"/>
                  <a:gd name="f179" fmla="*/ f131 1 f90"/>
                  <a:gd name="f180" fmla="*/ f148 f80 1"/>
                  <a:gd name="f181" fmla="*/ f149 f80 1"/>
                  <a:gd name="f182" fmla="*/ f151 f81 1"/>
                  <a:gd name="f183" fmla="*/ f150 f81 1"/>
                  <a:gd name="f184" fmla="*/ f152 f80 1"/>
                  <a:gd name="f185" fmla="*/ f153 f81 1"/>
                  <a:gd name="f186" fmla="*/ f154 f80 1"/>
                  <a:gd name="f187" fmla="*/ f155 f81 1"/>
                  <a:gd name="f188" fmla="*/ f156 f80 1"/>
                  <a:gd name="f189" fmla="*/ f157 f81 1"/>
                  <a:gd name="f190" fmla="*/ f158 f80 1"/>
                  <a:gd name="f191" fmla="*/ f159 f81 1"/>
                  <a:gd name="f192" fmla="*/ f160 f80 1"/>
                  <a:gd name="f193" fmla="*/ f161 f81 1"/>
                  <a:gd name="f194" fmla="*/ f162 f80 1"/>
                  <a:gd name="f195" fmla="*/ f163 f81 1"/>
                  <a:gd name="f196" fmla="*/ f164 f80 1"/>
                  <a:gd name="f197" fmla="*/ f165 f81 1"/>
                  <a:gd name="f198" fmla="*/ f166 f80 1"/>
                  <a:gd name="f199" fmla="*/ f167 f81 1"/>
                  <a:gd name="f200" fmla="*/ f168 f80 1"/>
                  <a:gd name="f201" fmla="*/ f169 f81 1"/>
                  <a:gd name="f202" fmla="*/ f170 f80 1"/>
                  <a:gd name="f203" fmla="*/ f171 f81 1"/>
                  <a:gd name="f204" fmla="*/ f172 f80 1"/>
                  <a:gd name="f205" fmla="*/ f173 f81 1"/>
                  <a:gd name="f206" fmla="*/ f174 f80 1"/>
                  <a:gd name="f207" fmla="*/ f175 f81 1"/>
                  <a:gd name="f208" fmla="*/ f176 f80 1"/>
                  <a:gd name="f209" fmla="*/ f177 f81 1"/>
                  <a:gd name="f210" fmla="*/ f178 f80 1"/>
                  <a:gd name="f211" fmla="*/ f179 f8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9">
                    <a:pos x="f184" y="f185"/>
                  </a:cxn>
                  <a:cxn ang="f119">
                    <a:pos x="f186" y="f187"/>
                  </a:cxn>
                  <a:cxn ang="f119">
                    <a:pos x="f188" y="f189"/>
                  </a:cxn>
                  <a:cxn ang="f119">
                    <a:pos x="f190" y="f191"/>
                  </a:cxn>
                  <a:cxn ang="f119">
                    <a:pos x="f192" y="f193"/>
                  </a:cxn>
                  <a:cxn ang="f119">
                    <a:pos x="f194" y="f195"/>
                  </a:cxn>
                  <a:cxn ang="f119">
                    <a:pos x="f196" y="f197"/>
                  </a:cxn>
                  <a:cxn ang="f119">
                    <a:pos x="f198" y="f199"/>
                  </a:cxn>
                  <a:cxn ang="f119">
                    <a:pos x="f200" y="f201"/>
                  </a:cxn>
                  <a:cxn ang="f119">
                    <a:pos x="f202" y="f203"/>
                  </a:cxn>
                  <a:cxn ang="f119">
                    <a:pos x="f204" y="f205"/>
                  </a:cxn>
                  <a:cxn ang="f119">
                    <a:pos x="f206" y="f207"/>
                  </a:cxn>
                  <a:cxn ang="f119">
                    <a:pos x="f208" y="f209"/>
                  </a:cxn>
                  <a:cxn ang="f119">
                    <a:pos x="f210" y="f211"/>
                  </a:cxn>
                  <a:cxn ang="f119">
                    <a:pos x="f184" y="f185"/>
                  </a:cxn>
                </a:cxnLst>
                <a:rect l="f180" t="f183" r="f181" b="f182"/>
                <a:pathLst>
                  <a:path w="5331558" h="589140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lnTo>
                      <a:pt x="f40" y="f41"/>
                    </a:ln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lnTo>
                      <a:pt x="f66" y="f7"/>
                    </a:lnTo>
                    <a:lnTo>
                      <a:pt x="f67" y="f68"/>
                    </a:ln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8" y="f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>
                <a:noAutofit/>
              </a:bodyPr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050" b="0" i="0" u="none" strike="noStrike" kern="0" cap="none" spc="0" baseline="0">
                  <a:solidFill>
                    <a:srgbClr val="FCE0D6"/>
                  </a:solidFill>
                  <a:uFillTx/>
                  <a:latin typeface="Arial"/>
                  <a:ea typeface="맑은 고딕" pitchFamily="34"/>
                </a:endParaRPr>
              </a:p>
            </p:txBody>
          </p:sp>
          <p:sp>
            <p:nvSpPr>
              <p:cNvPr id="8" name="Oval 37">
                <a:extLst>
                  <a:ext uri="{FF2B5EF4-FFF2-40B4-BE49-F238E27FC236}">
                    <a16:creationId xmlns:a16="http://schemas.microsoft.com/office/drawing/2014/main" id="{5C5605D5-68DF-B508-C43C-D38E6EDC5442}"/>
                  </a:ext>
                </a:extLst>
              </p:cNvPr>
              <p:cNvSpPr/>
              <p:nvPr/>
            </p:nvSpPr>
            <p:spPr>
              <a:xfrm rot="18100527">
                <a:off x="3982997" y="1232478"/>
                <a:ext cx="217672" cy="30451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170491"/>
                  <a:gd name="f4" fmla="val 1745209"/>
                  <a:gd name="f5" fmla="val 429221"/>
                  <a:gd name="f6" fmla="val 671495"/>
                  <a:gd name="f7" fmla="val 415869"/>
                  <a:gd name="f8" fmla="val 670322"/>
                  <a:gd name="f9" fmla="val 402356"/>
                  <a:gd name="f10" fmla="val 670624"/>
                  <a:gd name="f11" fmla="val 388917"/>
                  <a:gd name="f12" fmla="val 672439"/>
                  <a:gd name="f13" fmla="val 370997"/>
                  <a:gd name="f14" fmla="val 674859"/>
                  <a:gd name="f15" fmla="val 353207"/>
                  <a:gd name="f16" fmla="val 679968"/>
                  <a:gd name="f17" fmla="val 336101"/>
                  <a:gd name="f18" fmla="val 687858"/>
                  <a:gd name="f19" fmla="val 344770"/>
                  <a:gd name="f20" fmla="val 708640"/>
                  <a:gd name="f21" fmla="val 405276"/>
                  <a:gd name="f22" fmla="val 680369"/>
                  <a:gd name="f23" fmla="val 475531"/>
                  <a:gd name="f24" fmla="val 691805"/>
                  <a:gd name="f25" fmla="val 523918"/>
                  <a:gd name="f26" fmla="val 737799"/>
                  <a:gd name="f27" fmla="val 569388"/>
                  <a:gd name="f28" fmla="val 781022"/>
                  <a:gd name="f29" fmla="val 587723"/>
                  <a:gd name="f30" fmla="val 847396"/>
                  <a:gd name="f31" fmla="val 571504"/>
                  <a:gd name="f32" fmla="val 910067"/>
                  <a:gd name="f33" fmla="val 593243"/>
                  <a:gd name="f34" fmla="val 915886"/>
                  <a:gd name="f35" fmla="val 611678"/>
                  <a:gd name="f36" fmla="val 844923"/>
                  <a:gd name="f37" fmla="val 590662"/>
                  <a:gd name="f38" fmla="val 769719"/>
                  <a:gd name="f39" fmla="val 538740"/>
                  <a:gd name="f40" fmla="val 720849"/>
                  <a:gd name="f41" fmla="val 507886"/>
                  <a:gd name="f42" fmla="val 691808"/>
                  <a:gd name="f43" fmla="val 469277"/>
                  <a:gd name="f44" fmla="val 675014"/>
                  <a:gd name="f45" fmla="val 588421"/>
                  <a:gd name="f46" fmla="val 580980"/>
                  <a:gd name="f47" fmla="val 534186"/>
                  <a:gd name="f48" fmla="val 581239"/>
                  <a:gd name="f49" fmla="val 482134"/>
                  <a:gd name="f50" fmla="val 605639"/>
                  <a:gd name="f51" fmla="val 446738"/>
                  <a:gd name="f52" fmla="val 649695"/>
                  <a:gd name="f53" fmla="val 463760"/>
                  <a:gd name="f54" fmla="val 664437"/>
                  <a:gd name="f55" fmla="val 505329"/>
                  <a:gd name="f56" fmla="val 612166"/>
                  <a:gd name="f57" fmla="val 573320"/>
                  <a:gd name="f58" fmla="val 591099"/>
                  <a:gd name="f59" fmla="val 637132"/>
                  <a:gd name="f60" fmla="val 610714"/>
                  <a:gd name="f61" fmla="val 697098"/>
                  <a:gd name="f62" fmla="val 629147"/>
                  <a:gd name="f63" fmla="val 743088"/>
                  <a:gd name="f64" fmla="val 680397"/>
                  <a:gd name="f65" fmla="val 756495"/>
                  <a:gd name="f66" fmla="val 743730"/>
                  <a:gd name="f67" fmla="val 778549"/>
                  <a:gd name="f68" fmla="val 739251"/>
                  <a:gd name="f69" fmla="val 763432"/>
                  <a:gd name="f70" fmla="val 667508"/>
                  <a:gd name="f71" fmla="val 711108"/>
                  <a:gd name="f72" fmla="val 609548"/>
                  <a:gd name="f73" fmla="val 642848"/>
                  <a:gd name="f74" fmla="val 588934"/>
                  <a:gd name="f75" fmla="val 624821"/>
                  <a:gd name="f76" fmla="val 583490"/>
                  <a:gd name="f77" fmla="val 606500"/>
                  <a:gd name="f78" fmla="val 580894"/>
                  <a:gd name="f79" fmla="val 533817"/>
                  <a:gd name="f80" fmla="val 617807"/>
                  <a:gd name="f81" fmla="val 1"/>
                  <a:gd name="f82" fmla="val 687626"/>
                  <a:gd name="f83" fmla="val 60667"/>
                  <a:gd name="f84" fmla="val 697680"/>
                  <a:gd name="f85" fmla="val 141081"/>
                  <a:gd name="f86" fmla="val 603869"/>
                  <a:gd name="f87" fmla="val 182843"/>
                  <a:gd name="f88" fmla="val 547102"/>
                  <a:gd name="f89" fmla="val 268997"/>
                  <a:gd name="f90" fmla="val 562024"/>
                  <a:gd name="f91" fmla="val 352718"/>
                  <a:gd name="f92" fmla="val 584367"/>
                  <a:gd name="f93" fmla="val 347971"/>
                  <a:gd name="f94" fmla="val 570422"/>
                  <a:gd name="f95" fmla="val 267354"/>
                  <a:gd name="f96" fmla="val 633895"/>
                  <a:gd name="f97" fmla="val 183716"/>
                  <a:gd name="f98" fmla="val 732836"/>
                  <a:gd name="f99" fmla="val 150639"/>
                  <a:gd name="f100" fmla="val 738208"/>
                  <a:gd name="f101" fmla="val 147500"/>
                  <a:gd name="f102" fmla="val 743991"/>
                  <a:gd name="f103" fmla="val 147205"/>
                  <a:gd name="f104" fmla="val 749842"/>
                  <a:gd name="f105" fmla="val 844103"/>
                  <a:gd name="f106" fmla="val 920515"/>
                  <a:gd name="f107" fmla="val 223618"/>
                  <a:gd name="f108" fmla="val 317877"/>
                  <a:gd name="f109" fmla="val 910716"/>
                  <a:gd name="f110" fmla="val 366417"/>
                  <a:gd name="f111" fmla="val 366418"/>
                  <a:gd name="f112" fmla="val 371433"/>
                  <a:gd name="f113" fmla="val 997755"/>
                  <a:gd name="f114" fmla="val 379016"/>
                  <a:gd name="f115" fmla="val 1056877"/>
                  <a:gd name="f116" fmla="val 445155"/>
                  <a:gd name="f117" fmla="val 525101"/>
                  <a:gd name="f118" fmla="val 1047351"/>
                  <a:gd name="f119" fmla="val 572282"/>
                  <a:gd name="f120" fmla="val 1119671"/>
                  <a:gd name="f121" fmla="val 602218"/>
                  <a:gd name="f122" fmla="val 673500"/>
                  <a:gd name="f123" fmla="val 756650"/>
                  <a:gd name="f124" fmla="val 1170490"/>
                  <a:gd name="f125" fmla="val 802863"/>
                  <a:gd name="f126" fmla="val 1154794"/>
                  <a:gd name="f127" fmla="val 845409"/>
                  <a:gd name="f128" fmla="val 1127569"/>
                  <a:gd name="f129" fmla="val 878235"/>
                  <a:gd name="f130" fmla="val 1080615"/>
                  <a:gd name="f131" fmla="val 934488"/>
                  <a:gd name="f132" fmla="val 1014142"/>
                  <a:gd name="f133" fmla="val 959925"/>
                  <a:gd name="f134" fmla="val 954678"/>
                  <a:gd name="f135" fmla="val 939840"/>
                  <a:gd name="f136" fmla="val 947373"/>
                  <a:gd name="f137" fmla="val 961469"/>
                  <a:gd name="f138" fmla="val 1000817"/>
                  <a:gd name="f139" fmla="val 979520"/>
                  <a:gd name="f140" fmla="val 1058949"/>
                  <a:gd name="f141" fmla="val 966083"/>
                  <a:gd name="f142" fmla="val 1106746"/>
                  <a:gd name="f143" fmla="val 928282"/>
                  <a:gd name="f144" fmla="val 1128548"/>
                  <a:gd name="f145" fmla="val 955588"/>
                  <a:gd name="f146" fmla="val 1138907"/>
                  <a:gd name="f147" fmla="val 990708"/>
                  <a:gd name="f148" fmla="val 1028247"/>
                  <a:gd name="f149" fmla="val 1124134"/>
                  <a:gd name="f150" fmla="val 1071328"/>
                  <a:gd name="f151" fmla="val 1204237"/>
                  <a:gd name="f152" fmla="val 981133"/>
                  <a:gd name="f153" fmla="val 1223220"/>
                  <a:gd name="f154" fmla="val 889088"/>
                  <a:gd name="f155" fmla="val 1236998"/>
                  <a:gd name="f156" fmla="val 805358"/>
                  <a:gd name="f157" fmla="val 1200898"/>
                  <a:gd name="f158" fmla="val 777272"/>
                  <a:gd name="f159" fmla="val 1134408"/>
                  <a:gd name="f160" fmla="val 791057"/>
                  <a:gd name="f161" fmla="val 1124903"/>
                  <a:gd name="f162" fmla="val 802061"/>
                  <a:gd name="f163" fmla="val 1111678"/>
                  <a:gd name="f164" fmla="val 810210"/>
                  <a:gd name="f165" fmla="val 1096167"/>
                  <a:gd name="f166" fmla="val 831546"/>
                  <a:gd name="f167" fmla="val 1055553"/>
                  <a:gd name="f168" fmla="val 830022"/>
                  <a:gd name="f169" fmla="val 1005443"/>
                  <a:gd name="f170" fmla="val 806195"/>
                  <a:gd name="f171" fmla="val 964175"/>
                  <a:gd name="f172" fmla="val 787267"/>
                  <a:gd name="f173" fmla="val 975103"/>
                  <a:gd name="f174" fmla="val 807161"/>
                  <a:gd name="f175" fmla="val 1009560"/>
                  <a:gd name="f176" fmla="val 808703"/>
                  <a:gd name="f177" fmla="val 1051275"/>
                  <a:gd name="f178" fmla="val 791333"/>
                  <a:gd name="f179" fmla="val 1085110"/>
                  <a:gd name="f180" fmla="val 784855"/>
                  <a:gd name="f181" fmla="val 1097727"/>
                  <a:gd name="f182" fmla="val 776117"/>
                  <a:gd name="f183" fmla="val 1108536"/>
                  <a:gd name="f184" fmla="val 763385"/>
                  <a:gd name="f185" fmla="val 1114320"/>
                  <a:gd name="f186" fmla="val 744063"/>
                  <a:gd name="f187" fmla="val 1119497"/>
                  <a:gd name="f188" fmla="val 747716"/>
                  <a:gd name="f189" fmla="val 1128718"/>
                  <a:gd name="f190" fmla="val 731558"/>
                  <a:gd name="f191" fmla="val 1137628"/>
                  <a:gd name="f192" fmla="val 712804"/>
                  <a:gd name="f193" fmla="val 1141697"/>
                  <a:gd name="f194" fmla="val 693327"/>
                  <a:gd name="f195" fmla="val 1140344"/>
                  <a:gd name="f196" fmla="val 655409"/>
                  <a:gd name="f197" fmla="val 1137711"/>
                  <a:gd name="f198" fmla="val 620494"/>
                  <a:gd name="f199" fmla="val 1114908"/>
                  <a:gd name="f200" fmla="val 601213"/>
                  <a:gd name="f201" fmla="val 1080185"/>
                  <a:gd name="f202" fmla="val 582082"/>
                  <a:gd name="f203" fmla="val 1090754"/>
                  <a:gd name="f204" fmla="val 605167"/>
                  <a:gd name="f205" fmla="val 1132362"/>
                  <a:gd name="f206" fmla="val 647281"/>
                  <a:gd name="f207" fmla="val 1159482"/>
                  <a:gd name="f208" fmla="val 693051"/>
                  <a:gd name="f209" fmla="val 1162221"/>
                  <a:gd name="f210" fmla="val 715413"/>
                  <a:gd name="f211" fmla="val 1163558"/>
                  <a:gd name="f212" fmla="val 736989"/>
                  <a:gd name="f213" fmla="val 1158982"/>
                  <a:gd name="f214" fmla="val 755684"/>
                  <a:gd name="f215" fmla="val 1148835"/>
                  <a:gd name="f216" fmla="val 792539"/>
                  <a:gd name="f217" fmla="val 1222022"/>
                  <a:gd name="f218" fmla="val 887119"/>
                  <a:gd name="f219" fmla="val 1262260"/>
                  <a:gd name="f220" fmla="val 989751"/>
                  <a:gd name="f221" fmla="val 1247587"/>
                  <a:gd name="f222" fmla="val 1000157"/>
                  <a:gd name="f223" fmla="val 1267987"/>
                  <a:gd name="f224" fmla="val 1004489"/>
                  <a:gd name="f225" fmla="val 1291252"/>
                  <a:gd name="f226" fmla="val 1004488"/>
                  <a:gd name="f227" fmla="val 1315531"/>
                  <a:gd name="f228" fmla="val 1381750"/>
                  <a:gd name="f229" fmla="val 972258"/>
                  <a:gd name="f230" fmla="val 1440443"/>
                  <a:gd name="f231" fmla="val 920375"/>
                  <a:gd name="f232" fmla="val 1473506"/>
                  <a:gd name="f233" fmla="val 913116"/>
                  <a:gd name="f234" fmla="val 1474079"/>
                  <a:gd name="f235" fmla="val 850536"/>
                  <a:gd name="f236" fmla="val 1469665"/>
                  <a:gd name="f237" fmla="val 794159"/>
                  <a:gd name="f238" fmla="val 1430126"/>
                  <a:gd name="f239" fmla="val 766796"/>
                  <a:gd name="f240" fmla="val 1371458"/>
                  <a:gd name="f241" fmla="val 746323"/>
                  <a:gd name="f242" fmla="val 1380801"/>
                  <a:gd name="f243" fmla="val 776874"/>
                  <a:gd name="f244" fmla="val 1446464"/>
                  <a:gd name="f245" fmla="val 839753"/>
                  <a:gd name="f246" fmla="val 1490827"/>
                  <a:gd name="f247" fmla="val 909888"/>
                  <a:gd name="f248" fmla="val 1496052"/>
                  <a:gd name="f249" fmla="val 891948"/>
                  <a:gd name="f250" fmla="val 1561049"/>
                  <a:gd name="f251" fmla="val 840393"/>
                  <a:gd name="f252" fmla="val 1611456"/>
                  <a:gd name="f253" fmla="val 774838"/>
                  <a:gd name="f254" fmla="val 1628054"/>
                  <a:gd name="f255" fmla="val 686646"/>
                  <a:gd name="f256" fmla="val 1642970"/>
                  <a:gd name="f257" fmla="val 605133"/>
                  <a:gd name="f258" fmla="val 1612285"/>
                  <a:gd name="f259" fmla="val 571751"/>
                  <a:gd name="f260" fmla="val 1552195"/>
                  <a:gd name="f261" fmla="val 550649"/>
                  <a:gd name="f262" fmla="val 1566422"/>
                  <a:gd name="f263" fmla="val 577499"/>
                  <a:gd name="f264" fmla="val 1609979"/>
                  <a:gd name="f265" fmla="val 626419"/>
                  <a:gd name="f266" fmla="val 1639383"/>
                  <a:gd name="f267" fmla="val 685031"/>
                  <a:gd name="f268" fmla="val 1648114"/>
                  <a:gd name="f269" fmla="val 659684"/>
                  <a:gd name="f270" fmla="val 1706013"/>
                  <a:gd name="f271" fmla="val 601329"/>
                  <a:gd name="f272" fmla="val 1745210"/>
                  <a:gd name="f273" fmla="val 533818"/>
                  <a:gd name="f274" fmla="val 455549"/>
                  <a:gd name="f275" fmla="val 416747"/>
                  <a:gd name="f276" fmla="val 1692524"/>
                  <a:gd name="f277" fmla="val 372301"/>
                  <a:gd name="f278" fmla="val 1619888"/>
                  <a:gd name="f279" fmla="val 366380"/>
                  <a:gd name="f280" fmla="val 1592106"/>
                  <a:gd name="f281" fmla="val 305091"/>
                  <a:gd name="f282" fmla="val 1567105"/>
                  <a:gd name="f283" fmla="val 259811"/>
                  <a:gd name="f284" fmla="val 1511085"/>
                  <a:gd name="f285" fmla="val 250590"/>
                  <a:gd name="f286" fmla="val 1443452"/>
                  <a:gd name="f287" fmla="val 203712"/>
                  <a:gd name="f288" fmla="val 1453117"/>
                  <a:gd name="f289" fmla="val 158965"/>
                  <a:gd name="f290" fmla="val 1444975"/>
                  <a:gd name="f291" fmla="val 117260"/>
                  <a:gd name="f292" fmla="val 1407178"/>
                  <a:gd name="f293" fmla="val 55030"/>
                  <a:gd name="f294" fmla="val 1350772"/>
                  <a:gd name="f295" fmla="val 44039"/>
                  <a:gd name="f296" fmla="val 1258933"/>
                  <a:gd name="f297" fmla="val 90593"/>
                  <a:gd name="f298" fmla="val 1192598"/>
                  <a:gd name="f299" fmla="val 186799"/>
                  <a:gd name="f300" fmla="val 1224213"/>
                  <a:gd name="f301" fmla="val 285304"/>
                  <a:gd name="f302" fmla="val 1199642"/>
                  <a:gd name="f303" fmla="val 330760"/>
                  <a:gd name="f304" fmla="val 1129474"/>
                  <a:gd name="f305" fmla="val 344999"/>
                  <a:gd name="f306" fmla="val 1132822"/>
                  <a:gd name="f307" fmla="val 420009"/>
                  <a:gd name="f308" fmla="val 1139731"/>
                  <a:gd name="f309" fmla="val 490500"/>
                  <a:gd name="f310" fmla="val 1101048"/>
                  <a:gd name="f311" fmla="val 524987"/>
                  <a:gd name="f312" fmla="val 1034051"/>
                  <a:gd name="f313" fmla="val 505360"/>
                  <a:gd name="f314" fmla="val 1023014"/>
                  <a:gd name="f315" fmla="val 475089"/>
                  <a:gd name="f316" fmla="val 1082544"/>
                  <a:gd name="f317" fmla="val 412689"/>
                  <a:gd name="f318" fmla="val 1116790"/>
                  <a:gd name="f319" fmla="val 346243"/>
                  <a:gd name="f320" fmla="val 1110339"/>
                  <a:gd name="f321" fmla="val 283801"/>
                  <a:gd name="f322" fmla="val 1104277"/>
                  <a:gd name="f323" fmla="val 228486"/>
                  <a:gd name="f324" fmla="val 1063265"/>
                  <a:gd name="f325" fmla="val 202679"/>
                  <a:gd name="f326" fmla="val 1003895"/>
                  <a:gd name="f327" fmla="val 181967"/>
                  <a:gd name="f328" fmla="val 1012696"/>
                  <a:gd name="f329" fmla="val 205492"/>
                  <a:gd name="f330" fmla="val 1066954"/>
                  <a:gd name="f331" fmla="val 250941"/>
                  <a:gd name="f332" fmla="val 1107583"/>
                  <a:gd name="f333" fmla="val 305288"/>
                  <a:gd name="f334" fmla="val 1123484"/>
                  <a:gd name="f335" fmla="val 260051"/>
                  <a:gd name="f336" fmla="val 1186174"/>
                  <a:gd name="f337" fmla="val 162021"/>
                  <a:gd name="f338" fmla="val 1201884"/>
                  <a:gd name="f339" fmla="val 70961"/>
                  <a:gd name="f340" fmla="val 1161909"/>
                  <a:gd name="f341" fmla="val 64874"/>
                  <a:gd name="f342" fmla="val 1160625"/>
                  <a:gd name="f343" fmla="val 60391"/>
                  <a:gd name="f344" fmla="val 1156961"/>
                  <a:gd name="f345" fmla="val 56055"/>
                  <a:gd name="f346" fmla="val 1153032"/>
                  <a:gd name="f347" fmla="val -13786"/>
                  <a:gd name="f348" fmla="val 1089729"/>
                  <a:gd name="f349" fmla="val -19088"/>
                  <a:gd name="f350" fmla="val 981796"/>
                  <a:gd name="f351" fmla="val 44214"/>
                  <a:gd name="f352" fmla="val 911953"/>
                  <a:gd name="f353" fmla="val 84073"/>
                  <a:gd name="f354" fmla="val 882569"/>
                  <a:gd name="f355" fmla="val 76811"/>
                  <a:gd name="f356" fmla="val 875989"/>
                  <a:gd name="f357" fmla="val 80179"/>
                  <a:gd name="f358" fmla="val 872273"/>
                  <a:gd name="f359" fmla="val 28040"/>
                  <a:gd name="f360" fmla="val 814783"/>
                  <a:gd name="f361" fmla="val 28651"/>
                  <a:gd name="f362" fmla="val 726072"/>
                  <a:gd name="f363" fmla="val 82340"/>
                  <a:gd name="f364" fmla="val 666836"/>
                  <a:gd name="f365" fmla="val 121082"/>
                  <a:gd name="f366" fmla="val 638275"/>
                  <a:gd name="f367" fmla="val 89526"/>
                  <a:gd name="f368" fmla="val 571593"/>
                  <a:gd name="f369" fmla="val 96788"/>
                  <a:gd name="f370" fmla="val 490523"/>
                  <a:gd name="f371" fmla="val 145805"/>
                  <a:gd name="f372" fmla="val 430894"/>
                  <a:gd name="f373" fmla="val 198586"/>
                  <a:gd name="f374" fmla="val 400645"/>
                  <a:gd name="f375" fmla="val 259015"/>
                  <a:gd name="f376" fmla="val 385179"/>
                  <a:gd name="f377" fmla="val 321878"/>
                  <a:gd name="f378" fmla="val 383347"/>
                  <a:gd name="f379" fmla="val 321111"/>
                  <a:gd name="f380" fmla="val 357014"/>
                  <a:gd name="f381" fmla="val 257723"/>
                  <a:gd name="f382" fmla="val 358862"/>
                  <a:gd name="f383" fmla="val 196668"/>
                  <a:gd name="f384" fmla="val 373772"/>
                  <a:gd name="f385" fmla="val 141180"/>
                  <a:gd name="f386" fmla="val 399723"/>
                  <a:gd name="f387" fmla="val 117813"/>
                  <a:gd name="f388" fmla="val 370058"/>
                  <a:gd name="f389" fmla="val 106816"/>
                  <a:gd name="f390" fmla="val 332072"/>
                  <a:gd name="f391" fmla="val 291518"/>
                  <a:gd name="f392" fmla="val 170286"/>
                  <a:gd name="f393" fmla="val 205094"/>
                  <a:gd name="f394" fmla="val 72008"/>
                  <a:gd name="f395" fmla="val 326327"/>
                  <a:gd name="f396" fmla="val 350305"/>
                  <a:gd name="f397" fmla="val 373385"/>
                  <a:gd name="f398" fmla="val 75853"/>
                  <a:gd name="f399" fmla="val 394659"/>
                  <a:gd name="f400" fmla="val 83948"/>
                  <a:gd name="f401" fmla="val 425371"/>
                  <a:gd name="f402" fmla="val 33609"/>
                  <a:gd name="f403" fmla="val 467237"/>
                  <a:gd name="f404" fmla="*/ f0 1 1170491"/>
                  <a:gd name="f405" fmla="*/ f1 1 1745209"/>
                  <a:gd name="f406" fmla="val f2"/>
                  <a:gd name="f407" fmla="val f3"/>
                  <a:gd name="f408" fmla="val f4"/>
                  <a:gd name="f409" fmla="+- f408 0 f406"/>
                  <a:gd name="f410" fmla="+- f407 0 f406"/>
                  <a:gd name="f411" fmla="*/ f410 1 1170491"/>
                  <a:gd name="f412" fmla="*/ f409 1 1745209"/>
                  <a:gd name="f413" fmla="*/ f406 1 f411"/>
                  <a:gd name="f414" fmla="*/ f407 1 f411"/>
                  <a:gd name="f415" fmla="*/ f406 1 f412"/>
                  <a:gd name="f416" fmla="*/ f408 1 f412"/>
                  <a:gd name="f417" fmla="*/ f413 f404 1"/>
                  <a:gd name="f418" fmla="*/ f414 f404 1"/>
                  <a:gd name="f419" fmla="*/ f416 f405 1"/>
                  <a:gd name="f420" fmla="*/ f415 f40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17" t="f420" r="f418" b="f419"/>
                <a:pathLst>
                  <a:path w="1170491" h="1745209">
                    <a:moveTo>
                      <a:pt x="f5" y="f6"/>
                    </a:moveTo>
                    <a:cubicBezTo>
                      <a:pt x="f7" y="f8"/>
                      <a:pt x="f9" y="f10"/>
                      <a:pt x="f11" y="f12"/>
                    </a:cubicBezTo>
                    <a:cubicBezTo>
                      <a:pt x="f13" y="f14"/>
                      <a:pt x="f15" y="f16"/>
                      <a:pt x="f17" y="f18"/>
                    </a:cubicBezTo>
                    <a:lnTo>
                      <a:pt x="f19" y="f20"/>
                    </a:ln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lnTo>
                      <a:pt x="f33" y="f34"/>
                    </a:lnTo>
                    <a:cubicBezTo>
                      <a:pt x="f35" y="f36"/>
                      <a:pt x="f37" y="f38"/>
                      <a:pt x="f39" y="f40"/>
                    </a:cubicBezTo>
                    <a:cubicBezTo>
                      <a:pt x="f41" y="f42"/>
                      <a:pt x="f43" y="f44"/>
                      <a:pt x="f5" y="f6"/>
                    </a:cubicBezTo>
                    <a:close/>
                    <a:moveTo>
                      <a:pt x="f45" y="f46"/>
                    </a:moveTo>
                    <a:cubicBezTo>
                      <a:pt x="f47" y="f48"/>
                      <a:pt x="f49" y="f50"/>
                      <a:pt x="f51" y="f52"/>
                    </a:cubicBezTo>
                    <a:lnTo>
                      <a:pt x="f53" y="f54"/>
                    </a:lnTo>
                    <a:cubicBezTo>
                      <a:pt x="f55" y="f56"/>
                      <a:pt x="f57" y="f58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lnTo>
                      <a:pt x="f67" y="f68"/>
                    </a:ln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45" y="f46"/>
                    </a:cubicBezTo>
                    <a:close/>
                    <a:moveTo>
                      <a:pt x="f79" y="f2"/>
                    </a:move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lnTo>
                      <a:pt x="f92" y="f93"/>
                    </a:ln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3"/>
                    </a:cubicBezTo>
                    <a:cubicBezTo>
                      <a:pt x="f105" y="f103"/>
                      <a:pt x="f106" y="f107"/>
                      <a:pt x="f106" y="f108"/>
                    </a:cubicBezTo>
                    <a:lnTo>
                      <a:pt x="f109" y="f110"/>
                    </a:lnTo>
                    <a:lnTo>
                      <a:pt x="f106" y="f111"/>
                    </a:lnTo>
                    <a:lnTo>
                      <a:pt x="f106" y="f112"/>
                    </a:lnTo>
                    <a:cubicBezTo>
                      <a:pt x="f113" y="f114"/>
                      <a:pt x="f115" y="f116"/>
                      <a:pt x="f115" y="f117"/>
                    </a:cubicBezTo>
                    <a:lnTo>
                      <a:pt x="f118" y="f119"/>
                    </a:lnTo>
                    <a:cubicBezTo>
                      <a:pt x="f120" y="f121"/>
                      <a:pt x="f3" y="f122"/>
                      <a:pt x="f3" y="f123"/>
                    </a:cubicBezTo>
                    <a:cubicBezTo>
                      <a:pt x="f124" y="f125"/>
                      <a:pt x="f126" y="f127"/>
                      <a:pt x="f128" y="f129"/>
                    </a:cubicBezTo>
                    <a:cubicBezTo>
                      <a:pt x="f130" y="f131"/>
                      <a:pt x="f132" y="f133"/>
                      <a:pt x="f134" y="f135"/>
                    </a:cubicBezTo>
                    <a:lnTo>
                      <a:pt x="f136" y="f137"/>
                    </a:ln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146" y="f147"/>
                      <a:pt x="f146" y="f148"/>
                    </a:cubicBezTo>
                    <a:cubicBezTo>
                      <a:pt x="f146" y="f149"/>
                      <a:pt x="f150" y="f151"/>
                      <a:pt x="f152" y="f153"/>
                    </a:cubicBezTo>
                    <a:cubicBezTo>
                      <a:pt x="f154" y="f155"/>
                      <a:pt x="f156" y="f157"/>
                      <a:pt x="f158" y="f159"/>
                    </a:cubicBezTo>
                    <a:cubicBezTo>
                      <a:pt x="f160" y="f161"/>
                      <a:pt x="f162" y="f163"/>
                      <a:pt x="f164" y="f165"/>
                    </a:cubicBezTo>
                    <a:cubicBezTo>
                      <a:pt x="f166" y="f167"/>
                      <a:pt x="f168" y="f169"/>
                      <a:pt x="f170" y="f171"/>
                    </a:cubicBezTo>
                    <a:lnTo>
                      <a:pt x="f172" y="f173"/>
                    </a:lnTo>
                    <a:cubicBezTo>
                      <a:pt x="f174" y="f175"/>
                      <a:pt x="f176" y="f177"/>
                      <a:pt x="f178" y="f179"/>
                    </a:cubicBezTo>
                    <a:cubicBezTo>
                      <a:pt x="f180" y="f181"/>
                      <a:pt x="f182" y="f183"/>
                      <a:pt x="f184" y="f185"/>
                    </a:cubicBezTo>
                    <a:lnTo>
                      <a:pt x="f186" y="f187"/>
                    </a:lnTo>
                    <a:lnTo>
                      <a:pt x="f188" y="f189"/>
                    </a:lnTo>
                    <a:cubicBezTo>
                      <a:pt x="f190" y="f191"/>
                      <a:pt x="f192" y="f193"/>
                      <a:pt x="f194" y="f195"/>
                    </a:cubicBezTo>
                    <a:cubicBezTo>
                      <a:pt x="f196" y="f197"/>
                      <a:pt x="f198" y="f199"/>
                      <a:pt x="f200" y="f201"/>
                    </a:cubicBezTo>
                    <a:lnTo>
                      <a:pt x="f202" y="f203"/>
                    </a:lnTo>
                    <a:cubicBezTo>
                      <a:pt x="f204" y="f205"/>
                      <a:pt x="f206" y="f207"/>
                      <a:pt x="f208" y="f209"/>
                    </a:cubicBezTo>
                    <a:cubicBezTo>
                      <a:pt x="f210" y="f211"/>
                      <a:pt x="f212" y="f213"/>
                      <a:pt x="f214" y="f215"/>
                    </a:cubicBezTo>
                    <a:cubicBezTo>
                      <a:pt x="f216" y="f217"/>
                      <a:pt x="f218" y="f219"/>
                      <a:pt x="f220" y="f221"/>
                    </a:cubicBezTo>
                    <a:cubicBezTo>
                      <a:pt x="f222" y="f223"/>
                      <a:pt x="f224" y="f225"/>
                      <a:pt x="f226" y="f227"/>
                    </a:cubicBezTo>
                    <a:cubicBezTo>
                      <a:pt x="f226" y="f228"/>
                      <a:pt x="f229" y="f230"/>
                      <a:pt x="f231" y="f232"/>
                    </a:cubicBezTo>
                    <a:lnTo>
                      <a:pt x="f233" y="f234"/>
                    </a:lnTo>
                    <a:cubicBezTo>
                      <a:pt x="f235" y="f236"/>
                      <a:pt x="f237" y="f238"/>
                      <a:pt x="f239" y="f240"/>
                    </a:cubicBezTo>
                    <a:lnTo>
                      <a:pt x="f241" y="f242"/>
                    </a:lnTo>
                    <a:cubicBezTo>
                      <a:pt x="f243" y="f244"/>
                      <a:pt x="f245" y="f246"/>
                      <a:pt x="f247" y="f248"/>
                    </a:cubicBezTo>
                    <a:cubicBezTo>
                      <a:pt x="f249" y="f250"/>
                      <a:pt x="f251" y="f252"/>
                      <a:pt x="f253" y="f254"/>
                    </a:cubicBezTo>
                    <a:cubicBezTo>
                      <a:pt x="f255" y="f256"/>
                      <a:pt x="f257" y="f258"/>
                      <a:pt x="f259" y="f260"/>
                    </a:cubicBezTo>
                    <a:lnTo>
                      <a:pt x="f261" y="f262"/>
                    </a:lnTo>
                    <a:cubicBezTo>
                      <a:pt x="f263" y="f264"/>
                      <a:pt x="f265" y="f266"/>
                      <a:pt x="f267" y="f268"/>
                    </a:cubicBezTo>
                    <a:cubicBezTo>
                      <a:pt x="f269" y="f270"/>
                      <a:pt x="f271" y="f272"/>
                      <a:pt x="f273" y="f4"/>
                    </a:cubicBezTo>
                    <a:cubicBezTo>
                      <a:pt x="f274" y="f272"/>
                      <a:pt x="f275" y="f276"/>
                      <a:pt x="f277" y="f278"/>
                    </a:cubicBezTo>
                    <a:lnTo>
                      <a:pt x="f279" y="f280"/>
                    </a:lnTo>
                    <a:cubicBezTo>
                      <a:pt x="f281" y="f282"/>
                      <a:pt x="f283" y="f284"/>
                      <a:pt x="f285" y="f286"/>
                    </a:cubicBezTo>
                    <a:cubicBezTo>
                      <a:pt x="f287" y="f288"/>
                      <a:pt x="f289" y="f290"/>
                      <a:pt x="f291" y="f292"/>
                    </a:cubicBezTo>
                    <a:cubicBezTo>
                      <a:pt x="f293" y="f294"/>
                      <a:pt x="f295" y="f296"/>
                      <a:pt x="f297" y="f298"/>
                    </a:cubicBezTo>
                    <a:cubicBezTo>
                      <a:pt x="f299" y="f300"/>
                      <a:pt x="f301" y="f302"/>
                      <a:pt x="f303" y="f304"/>
                    </a:cubicBezTo>
                    <a:lnTo>
                      <a:pt x="f305" y="f306"/>
                    </a:lnTo>
                    <a:cubicBezTo>
                      <a:pt x="f307" y="f308"/>
                      <a:pt x="f309" y="f310"/>
                      <a:pt x="f311" y="f312"/>
                    </a:cubicBezTo>
                    <a:lnTo>
                      <a:pt x="f313" y="f314"/>
                    </a:lnTo>
                    <a:cubicBezTo>
                      <a:pt x="f315" y="f316"/>
                      <a:pt x="f317" y="f318"/>
                      <a:pt x="f319" y="f320"/>
                    </a:cubicBezTo>
                    <a:cubicBezTo>
                      <a:pt x="f321" y="f322"/>
                      <a:pt x="f323" y="f324"/>
                      <a:pt x="f325" y="f326"/>
                    </a:cubicBezTo>
                    <a:lnTo>
                      <a:pt x="f327" y="f328"/>
                    </a:lnTo>
                    <a:cubicBezTo>
                      <a:pt x="f329" y="f330"/>
                      <a:pt x="f331" y="f332"/>
                      <a:pt x="f333" y="f334"/>
                    </a:cubicBezTo>
                    <a:cubicBezTo>
                      <a:pt x="f335" y="f336"/>
                      <a:pt x="f337" y="f338"/>
                      <a:pt x="f339" y="f340"/>
                    </a:cubicBezTo>
                    <a:cubicBezTo>
                      <a:pt x="f341" y="f342"/>
                      <a:pt x="f343" y="f344"/>
                      <a:pt x="f345" y="f346"/>
                    </a:cubicBezTo>
                    <a:cubicBezTo>
                      <a:pt x="f347" y="f348"/>
                      <a:pt x="f349" y="f350"/>
                      <a:pt x="f351" y="f352"/>
                    </a:cubicBezTo>
                    <a:lnTo>
                      <a:pt x="f353" y="f354"/>
                    </a:lnTo>
                    <a:lnTo>
                      <a:pt x="f355" y="f356"/>
                    </a:lnTo>
                    <a:lnTo>
                      <a:pt x="f357" y="f358"/>
                    </a:lnTo>
                    <a:cubicBezTo>
                      <a:pt x="f359" y="f360"/>
                      <a:pt x="f361" y="f362"/>
                      <a:pt x="f363" y="f364"/>
                    </a:cubicBezTo>
                    <a:lnTo>
                      <a:pt x="f365" y="f366"/>
                    </a:lnTo>
                    <a:cubicBezTo>
                      <a:pt x="f367" y="f368"/>
                      <a:pt x="f369" y="f370"/>
                      <a:pt x="f371" y="f372"/>
                    </a:cubicBezTo>
                    <a:cubicBezTo>
                      <a:pt x="f373" y="f374"/>
                      <a:pt x="f375" y="f376"/>
                      <a:pt x="f377" y="f378"/>
                    </a:cubicBezTo>
                    <a:lnTo>
                      <a:pt x="f379" y="f380"/>
                    </a:lnTo>
                    <a:cubicBezTo>
                      <a:pt x="f381" y="f382"/>
                      <a:pt x="f383" y="f384"/>
                      <a:pt x="f385" y="f386"/>
                    </a:cubicBezTo>
                    <a:cubicBezTo>
                      <a:pt x="f387" y="f388"/>
                      <a:pt x="f389" y="f390"/>
                      <a:pt x="f389" y="f391"/>
                    </a:cubicBezTo>
                    <a:cubicBezTo>
                      <a:pt x="f389" y="f392"/>
                      <a:pt x="f393" y="f394"/>
                      <a:pt x="f395" y="f394"/>
                    </a:cubicBezTo>
                    <a:cubicBezTo>
                      <a:pt x="f396" y="f394"/>
                      <a:pt x="f397" y="f398"/>
                      <a:pt x="f399" y="f400"/>
                    </a:cubicBezTo>
                    <a:cubicBezTo>
                      <a:pt x="f401" y="f402"/>
                      <a:pt x="f403" y="f2"/>
                      <a:pt x="f79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1" compatLnSpc="1">
                <a:noAutofit/>
              </a:bodyPr>
              <a:lstStyle/>
              <a:p>
                <a:pPr marL="0" marR="0" lvl="0" indent="0" algn="ctr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050" b="0" i="0" u="none" strike="noStrike" kern="0" cap="none" spc="0" baseline="0">
                  <a:solidFill>
                    <a:srgbClr val="FCE0D6"/>
                  </a:solidFill>
                  <a:uFillTx/>
                  <a:latin typeface="Arial"/>
                  <a:ea typeface="맑은 고딕" pitchFamily="34"/>
                </a:endParaRPr>
              </a:p>
            </p:txBody>
          </p:sp>
        </p:grpSp>
        <p:sp>
          <p:nvSpPr>
            <p:cNvPr id="9" name="Rectangle 19">
              <a:extLst>
                <a:ext uri="{FF2B5EF4-FFF2-40B4-BE49-F238E27FC236}">
                  <a16:creationId xmlns:a16="http://schemas.microsoft.com/office/drawing/2014/main" id="{D9C911E7-3443-4FED-0E64-BBCE8C597ED7}"/>
                </a:ext>
              </a:extLst>
            </p:cNvPr>
            <p:cNvSpPr/>
            <p:nvPr/>
          </p:nvSpPr>
          <p:spPr>
            <a:xfrm>
              <a:off x="3157660" y="1268995"/>
              <a:ext cx="372270" cy="43612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926108"/>
                <a:gd name="f4" fmla="val 3216409"/>
                <a:gd name="f5" fmla="val 1150286"/>
                <a:gd name="f6" fmla="val 2039882"/>
                <a:gd name="f7" fmla="val 1216487"/>
                <a:gd name="f8" fmla="val 2110220"/>
                <a:gd name="f9" fmla="val 1249586"/>
                <a:gd name="f10" fmla="val 2238485"/>
                <a:gd name="f11" fmla="val 1348889"/>
                <a:gd name="f12" fmla="val 2250897"/>
                <a:gd name="f13" fmla="val 1452327"/>
                <a:gd name="f14" fmla="val 2213659"/>
                <a:gd name="f15" fmla="val 1530941"/>
                <a:gd name="f16" fmla="val 2147458"/>
                <a:gd name="f17" fmla="val 1597142"/>
                <a:gd name="f18" fmla="val 2052295"/>
                <a:gd name="f19" fmla="val 1634380"/>
                <a:gd name="f20" fmla="val 2030228"/>
                <a:gd name="f21" fmla="val 1712994"/>
                <a:gd name="f22" fmla="val 2049536"/>
                <a:gd name="f23" fmla="val 1721269"/>
                <a:gd name="f24" fmla="val 2072982"/>
                <a:gd name="f25" fmla="val 1533700"/>
                <a:gd name="f26" fmla="val 2362611"/>
                <a:gd name="f27" fmla="val 1615072"/>
                <a:gd name="f28" fmla="val 2763954"/>
                <a:gd name="f29" fmla="val 1568179"/>
                <a:gd name="f30" fmla="val 2830155"/>
                <a:gd name="f31" fmla="val 1391644"/>
                <a:gd name="f32" fmla="val 2965315"/>
                <a:gd name="f33" fmla="val 1231658"/>
                <a:gd name="f34" fmla="val 2893598"/>
                <a:gd name="f35" fmla="val 1063398"/>
                <a:gd name="f36" fmla="val 2925319"/>
                <a:gd name="f37" fmla="val 925479"/>
                <a:gd name="f38" fmla="val 2954282"/>
                <a:gd name="f39" fmla="val 820660"/>
                <a:gd name="f40" fmla="val 3107371"/>
                <a:gd name="f41" fmla="val 686879"/>
                <a:gd name="f42" fmla="val 3148747"/>
                <a:gd name="f43" fmla="val 536548"/>
                <a:gd name="f44" fmla="val 3184606"/>
                <a:gd name="f45" fmla="val 373804"/>
                <a:gd name="f46" fmla="val 3224602"/>
                <a:gd name="f47" fmla="val 215198"/>
                <a:gd name="f48" fmla="val 3214948"/>
                <a:gd name="f49" fmla="val 93829"/>
                <a:gd name="f50" fmla="val 3209431"/>
                <a:gd name="f51" fmla="val 71763"/>
                <a:gd name="f52" fmla="val 3046687"/>
                <a:gd name="f53" fmla="val 136584"/>
                <a:gd name="f54" fmla="val 2925318"/>
                <a:gd name="f55" fmla="val 168305"/>
                <a:gd name="f56" fmla="val 2828775"/>
                <a:gd name="f57" fmla="val 121415"/>
                <a:gd name="f58" fmla="val 2802571"/>
                <a:gd name="f59" fmla="val 107623"/>
                <a:gd name="f60" fmla="val 2710165"/>
                <a:gd name="f61" fmla="val 111150"/>
                <a:gd name="f62" fmla="val 2693172"/>
                <a:gd name="f63" fmla="val 127647"/>
                <a:gd name="f64" fmla="val 2691385"/>
                <a:gd name="f65" fmla="val 158288"/>
                <a:gd name="f66" fmla="val 2695563"/>
                <a:gd name="f67" fmla="val 2626239"/>
                <a:gd name="f68" fmla="val 266288"/>
                <a:gd name="f69" fmla="val 2708276"/>
                <a:gd name="f70" fmla="val 307224"/>
                <a:gd name="f71" fmla="val 2711894"/>
                <a:gd name="f72" fmla="val 415224"/>
                <a:gd name="f73" fmla="val 2711420"/>
                <a:gd name="f74" fmla="val 428487"/>
                <a:gd name="f75" fmla="val 2711947"/>
                <a:gd name="f76" fmla="val 442136"/>
                <a:gd name="f77" fmla="val 2710942"/>
                <a:gd name="f78" fmla="val 456160"/>
                <a:gd name="f79" fmla="val 2708700"/>
                <a:gd name="f80" fmla="val 2617963"/>
                <a:gd name="f81" fmla="val 564160"/>
                <a:gd name="f82" fmla="val 2692500"/>
                <a:gd name="f83" fmla="val 577696"/>
                <a:gd name="f84" fmla="val 2691220"/>
                <a:gd name="f85" fmla="val 591289"/>
                <a:gd name="f86" fmla="val 2688332"/>
                <a:gd name="f87" fmla="val 605096"/>
                <a:gd name="f88" fmla="val 2684680"/>
                <a:gd name="f89" fmla="val 2601411"/>
                <a:gd name="f90" fmla="val 713096"/>
                <a:gd name="f91" fmla="val 2654658"/>
                <a:gd name="f92" fmla="val 754032"/>
                <a:gd name="f93" fmla="val 2641463"/>
                <a:gd name="f94" fmla="val 2580721"/>
                <a:gd name="f95" fmla="val 862032"/>
                <a:gd name="f96" fmla="val 2599792"/>
                <a:gd name="f97" fmla="val 897454"/>
                <a:gd name="f98" fmla="val 2584791"/>
                <a:gd name="f99" fmla="val 934214"/>
                <a:gd name="f100" fmla="val 2567836"/>
                <a:gd name="f101" fmla="val 972371"/>
                <a:gd name="f102" fmla="val 2548802"/>
                <a:gd name="f103" fmla="val 1030297"/>
                <a:gd name="f104" fmla="val 2506047"/>
                <a:gd name="f105" fmla="val 939271"/>
                <a:gd name="f106" fmla="val 2219176"/>
                <a:gd name="f107" fmla="val 947546"/>
                <a:gd name="f108" fmla="val 2122633"/>
                <a:gd name="f109" fmla="val 957201"/>
                <a:gd name="f110" fmla="val 2082636"/>
                <a:gd name="f111" fmla="val 1082706"/>
                <a:gd name="f112" fmla="val 2067466"/>
                <a:gd name="f113" fmla="val 394278"/>
                <a:gd name="f114" fmla="val 1320337"/>
                <a:gd name="f115" fmla="val 356565"/>
                <a:gd name="f116" fmla="val 1315036"/>
                <a:gd name="f117" fmla="val 316914"/>
                <a:gd name="f118" fmla="val 1320983"/>
                <a:gd name="f119" fmla="val 277262"/>
                <a:gd name="f120" fmla="val 1344774"/>
                <a:gd name="f121" fmla="val 169686"/>
                <a:gd name="f122" fmla="val 1368221"/>
                <a:gd name="f123" fmla="val 281399"/>
                <a:gd name="f124" fmla="val 1532343"/>
                <a:gd name="f125" fmla="val 314500"/>
                <a:gd name="f126" fmla="val 1626128"/>
                <a:gd name="f127" fmla="val 335188"/>
                <a:gd name="f128" fmla="val 1715776"/>
                <a:gd name="f129" fmla="val 306225"/>
                <a:gd name="f130" fmla="val 1838523"/>
                <a:gd name="f131" fmla="val 376563"/>
                <a:gd name="f132" fmla="val 1820593"/>
                <a:gd name="f133" fmla="val 535169"/>
                <a:gd name="f134" fmla="val 1786113"/>
                <a:gd name="f135" fmla="val 681363"/>
                <a:gd name="f136" fmla="val 1673020"/>
                <a:gd name="f137" fmla="val 628954"/>
                <a:gd name="f138" fmla="val 1493726"/>
                <a:gd name="f139" fmla="val 603094"/>
                <a:gd name="f140" fmla="val 1453384"/>
                <a:gd name="f141" fmla="val 507414"/>
                <a:gd name="f142" fmla="val 1336241"/>
                <a:gd name="f143" fmla="val 1526804"/>
                <a:gd name="f144" fmla="val 66"/>
                <a:gd name="f145" fmla="val 2066065"/>
                <a:gd name="f146" fmla="val 2824"/>
                <a:gd name="f147" fmla="val 2621877"/>
                <a:gd name="f148" fmla="val 129710"/>
                <a:gd name="f149" fmla="val 2896335"/>
                <a:gd name="f150" fmla="val 1038593"/>
                <a:gd name="f151" fmla="val 3057700"/>
                <a:gd name="f152" fmla="val 1564063"/>
                <a:gd name="f153" fmla="val 2532230"/>
                <a:gd name="f154" fmla="val 2366749"/>
                <a:gd name="f155" fmla="val 2064686"/>
                <a:gd name="f156" fmla="val 2292273"/>
                <a:gd name="f157" fmla="val 1885392"/>
                <a:gd name="f158" fmla="val 2267447"/>
                <a:gd name="f159" fmla="val 1950214"/>
                <a:gd name="f160" fmla="val 2015056"/>
                <a:gd name="f161" fmla="val 1555767"/>
                <a:gd name="f162" fmla="val 1940580"/>
                <a:gd name="f163" fmla="val 1179249"/>
                <a:gd name="f164" fmla="val 1868862"/>
                <a:gd name="f165" fmla="val 732393"/>
                <a:gd name="f166" fmla="val 2186075"/>
                <a:gd name="f167" fmla="val 554478"/>
                <a:gd name="f168" fmla="val 2159871"/>
                <a:gd name="f169" fmla="val 466211"/>
                <a:gd name="f170" fmla="val 2141942"/>
                <a:gd name="f171" fmla="val 394493"/>
                <a:gd name="f172" fmla="val 1904722"/>
                <a:gd name="f173" fmla="val 364151"/>
                <a:gd name="f174" fmla="val 1932305"/>
                <a:gd name="f175" fmla="val 322774"/>
                <a:gd name="f176" fmla="val 1970922"/>
                <a:gd name="f177" fmla="val 405526"/>
                <a:gd name="f178" fmla="val 2146079"/>
                <a:gd name="f179" fmla="val 467589"/>
                <a:gd name="f180" fmla="val 2205384"/>
                <a:gd name="f181" fmla="val 525515"/>
                <a:gd name="f182" fmla="val 2241243"/>
                <a:gd name="f183" fmla="val 2202626"/>
                <a:gd name="f184" fmla="val 873070"/>
                <a:gd name="f185" fmla="val 2139183"/>
                <a:gd name="f186" fmla="val 913066"/>
                <a:gd name="f187" fmla="val 2128149"/>
                <a:gd name="f188" fmla="val 870312"/>
                <a:gd name="f189" fmla="val 2253655"/>
                <a:gd name="f190" fmla="val 877208"/>
                <a:gd name="f191" fmla="val 2333648"/>
                <a:gd name="f192" fmla="val 862033"/>
                <a:gd name="f193" fmla="val 2337135"/>
                <a:gd name="f194" fmla="val 2415799"/>
                <a:gd name="f195" fmla="val 754033"/>
                <a:gd name="f196" fmla="val 2360695"/>
                <a:gd name="f197" fmla="val 713097"/>
                <a:gd name="f198" fmla="val 2366601"/>
                <a:gd name="f199" fmla="val 2428213"/>
                <a:gd name="f200" fmla="val 605097"/>
                <a:gd name="f201" fmla="val 2379641"/>
                <a:gd name="f202" fmla="val 564161"/>
                <a:gd name="f203" fmla="val 2382960"/>
                <a:gd name="f204" fmla="val 2436489"/>
                <a:gd name="f205" fmla="val 456161"/>
                <a:gd name="f206" fmla="val 2388351"/>
                <a:gd name="f207" fmla="val 415225"/>
                <a:gd name="f208" fmla="val 2389346"/>
                <a:gd name="f209" fmla="val 307225"/>
                <a:gd name="f210" fmla="val 2386989"/>
                <a:gd name="f211" fmla="val 293173"/>
                <a:gd name="f212" fmla="val 2387203"/>
                <a:gd name="f213" fmla="val 279516"/>
                <a:gd name="f214" fmla="val 2386340"/>
                <a:gd name="f215" fmla="val 266289"/>
                <a:gd name="f216" fmla="val 2385150"/>
                <a:gd name="f217" fmla="val 158289"/>
                <a:gd name="f218" fmla="val 2370613"/>
                <a:gd name="f219" fmla="val 107017"/>
                <a:gd name="f220" fmla="val 2360332"/>
                <a:gd name="f221" fmla="val 72014"/>
                <a:gd name="f222" fmla="val 2345184"/>
                <a:gd name="f223" fmla="val 62108"/>
                <a:gd name="f224" fmla="val 2325373"/>
                <a:gd name="f225" fmla="val 37284"/>
                <a:gd name="f226" fmla="val 2261930"/>
                <a:gd name="f227" fmla="val 103484"/>
                <a:gd name="f228" fmla="val 2223314"/>
                <a:gd name="f229" fmla="val 124172"/>
                <a:gd name="f230" fmla="val 2172284"/>
                <a:gd name="f231" fmla="val 111759"/>
                <a:gd name="f232" fmla="val 2144700"/>
                <a:gd name="f233" fmla="val 74522"/>
                <a:gd name="f234" fmla="val 86934"/>
                <a:gd name="f235" fmla="val 2089533"/>
                <a:gd name="f236" fmla="val 96588"/>
                <a:gd name="f237" fmla="val 2053674"/>
                <a:gd name="f238" fmla="val 242782"/>
                <a:gd name="f239" fmla="val 264849"/>
                <a:gd name="f240" fmla="val 1994369"/>
                <a:gd name="f241" fmla="val 273125"/>
                <a:gd name="f242" fmla="val 1919892"/>
                <a:gd name="f243" fmla="val -4093"/>
                <a:gd name="f244" fmla="val 1721291"/>
                <a:gd name="f245" fmla="val 45"/>
                <a:gd name="f246" fmla="val 1671639"/>
                <a:gd name="f247" fmla="val 12458"/>
                <a:gd name="f248" fmla="val 1619230"/>
                <a:gd name="f249" fmla="val 1558546"/>
                <a:gd name="f250" fmla="val 190373"/>
                <a:gd name="f251" fmla="val 1477174"/>
                <a:gd name="f252" fmla="val 222094"/>
                <a:gd name="f253" fmla="val 1438557"/>
                <a:gd name="f254" fmla="val 80038"/>
                <a:gd name="f255" fmla="val 1267538"/>
                <a:gd name="f256" fmla="val 91072"/>
                <a:gd name="f257" fmla="val 1224783"/>
                <a:gd name="f258" fmla="val 111760"/>
                <a:gd name="f259" fmla="val 1092381"/>
                <a:gd name="f260" fmla="val 240023"/>
                <a:gd name="f261" fmla="val 943429"/>
                <a:gd name="f262" fmla="val 703451"/>
                <a:gd name="f263" fmla="val 342084"/>
                <a:gd name="f264" fmla="val 332450"/>
                <a:gd name="f265" fmla="val 961338"/>
                <a:gd name="f266" fmla="val -5451"/>
                <a:gd name="f267" fmla="*/ f0 1 2926108"/>
                <a:gd name="f268" fmla="*/ f1 1 3216409"/>
                <a:gd name="f269" fmla="val f2"/>
                <a:gd name="f270" fmla="val f3"/>
                <a:gd name="f271" fmla="val f4"/>
                <a:gd name="f272" fmla="+- f271 0 f269"/>
                <a:gd name="f273" fmla="+- f270 0 f269"/>
                <a:gd name="f274" fmla="*/ f273 1 2926108"/>
                <a:gd name="f275" fmla="*/ f272 1 3216409"/>
                <a:gd name="f276" fmla="*/ f269 1 f274"/>
                <a:gd name="f277" fmla="*/ f270 1 f274"/>
                <a:gd name="f278" fmla="*/ f269 1 f275"/>
                <a:gd name="f279" fmla="*/ f271 1 f275"/>
                <a:gd name="f280" fmla="*/ f276 f267 1"/>
                <a:gd name="f281" fmla="*/ f277 f267 1"/>
                <a:gd name="f282" fmla="*/ f279 f268 1"/>
                <a:gd name="f283" fmla="*/ f278 f26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80" t="f283" r="f281" b="f282"/>
              <a:pathLst>
                <a:path w="2926108" h="3216409">
                  <a:moveTo>
                    <a:pt x="f5" y="f6"/>
                  </a:moveTo>
                  <a:cubicBezTo>
                    <a:pt x="f7" y="f8"/>
                    <a:pt x="f9" y="f10"/>
                    <a:pt x="f11" y="f12"/>
                  </a:cubicBezTo>
                  <a:cubicBezTo>
                    <a:pt x="f13" y="f14"/>
                    <a:pt x="f15" y="f16"/>
                    <a:pt x="f17" y="f18"/>
                  </a:cubicBez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2"/>
                  </a:cubicBezTo>
                  <a:cubicBezTo>
                    <a:pt x="f43" y="f44"/>
                    <a:pt x="f45" y="f46"/>
                    <a:pt x="f47" y="f48"/>
                  </a:cubicBezTo>
                  <a:cubicBezTo>
                    <a:pt x="f49" y="f50"/>
                    <a:pt x="f51" y="f52"/>
                    <a:pt x="f53" y="f54"/>
                  </a:cubicBezTo>
                  <a:cubicBezTo>
                    <a:pt x="f55" y="f56"/>
                    <a:pt x="f57" y="f58"/>
                    <a:pt x="f59" y="f60"/>
                  </a:cubicBezTo>
                  <a:cubicBezTo>
                    <a:pt x="f61" y="f62"/>
                    <a:pt x="f63" y="f64"/>
                    <a:pt x="f65" y="f66"/>
                  </a:cubicBezTo>
                  <a:lnTo>
                    <a:pt x="f65" y="f67"/>
                  </a:lnTo>
                  <a:lnTo>
                    <a:pt x="f68" y="f67"/>
                  </a:lnTo>
                  <a:lnTo>
                    <a:pt x="f68" y="f69"/>
                  </a:lnTo>
                  <a:lnTo>
                    <a:pt x="f70" y="f71"/>
                  </a:lnTo>
                  <a:lnTo>
                    <a:pt x="f70" y="f67"/>
                  </a:lnTo>
                  <a:lnTo>
                    <a:pt x="f72" y="f67"/>
                  </a:lnTo>
                  <a:lnTo>
                    <a:pt x="f72" y="f73"/>
                  </a:lnTo>
                  <a:cubicBezTo>
                    <a:pt x="f74" y="f75"/>
                    <a:pt x="f76" y="f77"/>
                    <a:pt x="f78" y="f79"/>
                  </a:cubicBezTo>
                  <a:lnTo>
                    <a:pt x="f78" y="f80"/>
                  </a:lnTo>
                  <a:lnTo>
                    <a:pt x="f81" y="f80"/>
                  </a:lnTo>
                  <a:lnTo>
                    <a:pt x="f81" y="f82"/>
                  </a:lnTo>
                  <a:cubicBezTo>
                    <a:pt x="f83" y="f84"/>
                    <a:pt x="f85" y="f86"/>
                    <a:pt x="f87" y="f88"/>
                  </a:cubicBezTo>
                  <a:lnTo>
                    <a:pt x="f87" y="f89"/>
                  </a:lnTo>
                  <a:lnTo>
                    <a:pt x="f90" y="f89"/>
                  </a:lnTo>
                  <a:lnTo>
                    <a:pt x="f90" y="f91"/>
                  </a:lnTo>
                  <a:lnTo>
                    <a:pt x="f92" y="f93"/>
                  </a:lnTo>
                  <a:lnTo>
                    <a:pt x="f92" y="f94"/>
                  </a:lnTo>
                  <a:lnTo>
                    <a:pt x="f95" y="f94"/>
                  </a:lnTo>
                  <a:lnTo>
                    <a:pt x="f95" y="f96"/>
                  </a:lnTo>
                  <a:cubicBezTo>
                    <a:pt x="f97" y="f98"/>
                    <a:pt x="f99" y="f100"/>
                    <a:pt x="f101" y="f102"/>
                  </a:cubicBezTo>
                  <a:cubicBezTo>
                    <a:pt x="f103" y="f104"/>
                    <a:pt x="f105" y="f106"/>
                    <a:pt x="f107" y="f108"/>
                  </a:cubicBezTo>
                  <a:cubicBezTo>
                    <a:pt x="f109" y="f110"/>
                    <a:pt x="f111" y="f112"/>
                    <a:pt x="f5" y="f6"/>
                  </a:cubicBezTo>
                  <a:close/>
                  <a:moveTo>
                    <a:pt x="f113" y="f114"/>
                  </a:moveTo>
                  <a:cubicBezTo>
                    <a:pt x="f115" y="f116"/>
                    <a:pt x="f117" y="f118"/>
                    <a:pt x="f119" y="f120"/>
                  </a:cubicBezTo>
                  <a:cubicBezTo>
                    <a:pt x="f121" y="f122"/>
                    <a:pt x="f123" y="f124"/>
                    <a:pt x="f125" y="f126"/>
                  </a:cubicBezTo>
                  <a:cubicBezTo>
                    <a:pt x="f127" y="f128"/>
                    <a:pt x="f129" y="f130"/>
                    <a:pt x="f131" y="f132"/>
                  </a:cubicBezTo>
                  <a:cubicBezTo>
                    <a:pt x="f133" y="f134"/>
                    <a:pt x="f135" y="f136"/>
                    <a:pt x="f137" y="f138"/>
                  </a:cubicBezTo>
                  <a:cubicBezTo>
                    <a:pt x="f139" y="f140"/>
                    <a:pt x="f141" y="f142"/>
                    <a:pt x="f113" y="f114"/>
                  </a:cubicBezTo>
                  <a:close/>
                  <a:moveTo>
                    <a:pt x="f143" y="f144"/>
                  </a:moveTo>
                  <a:cubicBezTo>
                    <a:pt x="f145" y="f146"/>
                    <a:pt x="f147" y="f148"/>
                    <a:pt x="f149" y="f150"/>
                  </a:cubicBezTo>
                  <a:cubicBezTo>
                    <a:pt x="f151" y="f152"/>
                    <a:pt x="f153" y="f154"/>
                    <a:pt x="f155" y="f156"/>
                  </a:cubicBezTo>
                  <a:cubicBezTo>
                    <a:pt x="f157" y="f158"/>
                    <a:pt x="f159" y="f160"/>
                    <a:pt x="f161" y="f162"/>
                  </a:cubicBezTo>
                  <a:cubicBezTo>
                    <a:pt x="f163" y="f164"/>
                    <a:pt x="f165" y="f166"/>
                    <a:pt x="f167" y="f168"/>
                  </a:cubicBezTo>
                  <a:cubicBezTo>
                    <a:pt x="f169" y="f170"/>
                    <a:pt x="f171" y="f172"/>
                    <a:pt x="f173" y="f174"/>
                  </a:cubicBezTo>
                  <a:cubicBezTo>
                    <a:pt x="f175" y="f176"/>
                    <a:pt x="f177" y="f178"/>
                    <a:pt x="f179" y="f180"/>
                  </a:cubicBezTo>
                  <a:cubicBezTo>
                    <a:pt x="f181" y="f182"/>
                    <a:pt x="f165" y="f183"/>
                    <a:pt x="f184" y="f185"/>
                  </a:cubicBezTo>
                  <a:cubicBezTo>
                    <a:pt x="f186" y="f187"/>
                    <a:pt x="f188" y="f189"/>
                    <a:pt x="f190" y="f191"/>
                  </a:cubicBezTo>
                  <a:lnTo>
                    <a:pt x="f192" y="f193"/>
                  </a:lnTo>
                  <a:lnTo>
                    <a:pt x="f192" y="f194"/>
                  </a:lnTo>
                  <a:lnTo>
                    <a:pt x="f195" y="f194"/>
                  </a:lnTo>
                  <a:lnTo>
                    <a:pt x="f195" y="f196"/>
                  </a:lnTo>
                  <a:lnTo>
                    <a:pt x="f197" y="f198"/>
                  </a:lnTo>
                  <a:lnTo>
                    <a:pt x="f197" y="f199"/>
                  </a:lnTo>
                  <a:lnTo>
                    <a:pt x="f200" y="f199"/>
                  </a:lnTo>
                  <a:lnTo>
                    <a:pt x="f200" y="f201"/>
                  </a:lnTo>
                  <a:lnTo>
                    <a:pt x="f202" y="f203"/>
                  </a:lnTo>
                  <a:lnTo>
                    <a:pt x="f202" y="f204"/>
                  </a:lnTo>
                  <a:lnTo>
                    <a:pt x="f205" y="f204"/>
                  </a:lnTo>
                  <a:lnTo>
                    <a:pt x="f205" y="f206"/>
                  </a:lnTo>
                  <a:lnTo>
                    <a:pt x="f207" y="f208"/>
                  </a:lnTo>
                  <a:lnTo>
                    <a:pt x="f207" y="f204"/>
                  </a:lnTo>
                  <a:lnTo>
                    <a:pt x="f209" y="f204"/>
                  </a:lnTo>
                  <a:lnTo>
                    <a:pt x="f209" y="f210"/>
                  </a:lnTo>
                  <a:cubicBezTo>
                    <a:pt x="f211" y="f212"/>
                    <a:pt x="f213" y="f214"/>
                    <a:pt x="f215" y="f216"/>
                  </a:cubicBezTo>
                  <a:lnTo>
                    <a:pt x="f215" y="f199"/>
                  </a:lnTo>
                  <a:lnTo>
                    <a:pt x="f217" y="f199"/>
                  </a:lnTo>
                  <a:lnTo>
                    <a:pt x="f217" y="f218"/>
                  </a:lnTo>
                  <a:cubicBezTo>
                    <a:pt x="f219" y="f220"/>
                    <a:pt x="f221" y="f222"/>
                    <a:pt x="f223" y="f224"/>
                  </a:cubicBezTo>
                  <a:cubicBezTo>
                    <a:pt x="f225" y="f226"/>
                    <a:pt x="f227" y="f228"/>
                    <a:pt x="f229" y="f230"/>
                  </a:cubicBezTo>
                  <a:cubicBezTo>
                    <a:pt x="f231" y="f232"/>
                    <a:pt x="f233" y="f170"/>
                    <a:pt x="f234" y="f235"/>
                  </a:cubicBezTo>
                  <a:cubicBezTo>
                    <a:pt x="f236" y="f237"/>
                    <a:pt x="f238" y="f20"/>
                    <a:pt x="f239" y="f240"/>
                  </a:cubicBezTo>
                  <a:cubicBezTo>
                    <a:pt x="f241" y="f242"/>
                    <a:pt x="f243" y="f244"/>
                    <a:pt x="f245" y="f246"/>
                  </a:cubicBezTo>
                  <a:cubicBezTo>
                    <a:pt x="f247" y="f248"/>
                    <a:pt x="f229" y="f249"/>
                    <a:pt x="f250" y="f251"/>
                  </a:cubicBezTo>
                  <a:cubicBezTo>
                    <a:pt x="f252" y="f253"/>
                    <a:pt x="f254" y="f255"/>
                    <a:pt x="f256" y="f257"/>
                  </a:cubicBezTo>
                  <a:cubicBezTo>
                    <a:pt x="f258" y="f259"/>
                    <a:pt x="f260" y="f261"/>
                    <a:pt x="f239" y="f262"/>
                  </a:cubicBezTo>
                  <a:cubicBezTo>
                    <a:pt x="f263" y="f264"/>
                    <a:pt x="f265" y="f266"/>
                    <a:pt x="f143" y="f144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50" b="0" i="0" u="none" strike="noStrike" kern="0" cap="none" spc="0" baseline="0">
                <a:solidFill>
                  <a:srgbClr val="FCE0D6"/>
                </a:solidFill>
                <a:uFillTx/>
                <a:latin typeface="Arial"/>
                <a:ea typeface="맑은 고딕" pitchFamily="34"/>
              </a:endParaRPr>
            </a:p>
          </p:txBody>
        </p:sp>
        <p:sp>
          <p:nvSpPr>
            <p:cNvPr id="10" name="Oval 47">
              <a:extLst>
                <a:ext uri="{FF2B5EF4-FFF2-40B4-BE49-F238E27FC236}">
                  <a16:creationId xmlns:a16="http://schemas.microsoft.com/office/drawing/2014/main" id="{6CAFC3E5-F3BA-85FC-9DC5-E84FAF6C0524}"/>
                </a:ext>
              </a:extLst>
            </p:cNvPr>
            <p:cNvSpPr/>
            <p:nvPr/>
          </p:nvSpPr>
          <p:spPr>
            <a:xfrm>
              <a:off x="8484004" y="1253358"/>
              <a:ext cx="438546" cy="46739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240000"/>
                <a:gd name="f4" fmla="val 1303187"/>
                <a:gd name="f5" fmla="val 480874"/>
                <a:gd name="f6" fmla="val 1936813"/>
                <a:gd name="f7" fmla="val 2759126"/>
                <a:gd name="f8" fmla="val 1620000"/>
                <a:gd name="f9" fmla="val 2514701"/>
                <a:gd name="f10" fmla="val 725299"/>
                <a:gd name="f11" fmla="*/ f0 1 3240000"/>
                <a:gd name="f12" fmla="*/ f1 1 3240000"/>
                <a:gd name="f13" fmla="val f2"/>
                <a:gd name="f14" fmla="val f3"/>
                <a:gd name="f15" fmla="+- f14 0 f13"/>
                <a:gd name="f16" fmla="*/ f15 1 3240000"/>
                <a:gd name="f17" fmla="*/ f13 1 f16"/>
                <a:gd name="f18" fmla="*/ f14 1 f16"/>
                <a:gd name="f19" fmla="*/ f17 f11 1"/>
                <a:gd name="f20" fmla="*/ f18 f11 1"/>
                <a:gd name="f21" fmla="*/ f18 f12 1"/>
                <a:gd name="f22" fmla="*/ f17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9" t="f22" r="f20" b="f21"/>
              <a:pathLst>
                <a:path w="3240000" h="3240000">
                  <a:moveTo>
                    <a:pt x="f4" y="f5"/>
                  </a:moveTo>
                  <a:lnTo>
                    <a:pt x="f4" y="f4"/>
                  </a:lnTo>
                  <a:lnTo>
                    <a:pt x="f5" y="f4"/>
                  </a:lnTo>
                  <a:lnTo>
                    <a:pt x="f5" y="f6"/>
                  </a:lnTo>
                  <a:lnTo>
                    <a:pt x="f4" y="f6"/>
                  </a:lnTo>
                  <a:lnTo>
                    <a:pt x="f4" y="f7"/>
                  </a:lnTo>
                  <a:lnTo>
                    <a:pt x="f6" y="f7"/>
                  </a:lnTo>
                  <a:lnTo>
                    <a:pt x="f6" y="f6"/>
                  </a:lnTo>
                  <a:lnTo>
                    <a:pt x="f7" y="f6"/>
                  </a:lnTo>
                  <a:lnTo>
                    <a:pt x="f7" y="f4"/>
                  </a:lnTo>
                  <a:lnTo>
                    <a:pt x="f6" y="f4"/>
                  </a:lnTo>
                  <a:lnTo>
                    <a:pt x="f6" y="f5"/>
                  </a:lnTo>
                  <a:close/>
                  <a:moveTo>
                    <a:pt x="f8" y="f2"/>
                  </a:moveTo>
                  <a:cubicBezTo>
                    <a:pt x="f9" y="f2"/>
                    <a:pt x="f3" y="f10"/>
                    <a:pt x="f3" y="f8"/>
                  </a:cubicBezTo>
                  <a:cubicBezTo>
                    <a:pt x="f3" y="f9"/>
                    <a:pt x="f9" y="f3"/>
                    <a:pt x="f8" y="f3"/>
                  </a:cubicBezTo>
                  <a:cubicBezTo>
                    <a:pt x="f10" y="f3"/>
                    <a:pt x="f2" y="f9"/>
                    <a:pt x="f2" y="f8"/>
                  </a:cubicBezTo>
                  <a:cubicBezTo>
                    <a:pt x="f2" y="f10"/>
                    <a:pt x="f10" y="f2"/>
                    <a:pt x="f8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50" b="0" i="0" u="none" strike="noStrike" kern="0" cap="none" spc="0" baseline="0">
                <a:solidFill>
                  <a:srgbClr val="FCE0D6"/>
                </a:solidFill>
                <a:uFillTx/>
                <a:latin typeface="Arial"/>
                <a:ea typeface="맑은 고딕" pitchFamily="34"/>
              </a:endParaRPr>
            </a:p>
          </p:txBody>
        </p:sp>
        <p:sp>
          <p:nvSpPr>
            <p:cNvPr id="11" name="Rounded Rectangle 2">
              <a:extLst>
                <a:ext uri="{FF2B5EF4-FFF2-40B4-BE49-F238E27FC236}">
                  <a16:creationId xmlns:a16="http://schemas.microsoft.com/office/drawing/2014/main" id="{4E320A04-2C54-5026-D1B1-F6FF18CF16B0}"/>
                </a:ext>
              </a:extLst>
            </p:cNvPr>
            <p:cNvSpPr/>
            <p:nvPr/>
          </p:nvSpPr>
          <p:spPr>
            <a:xfrm>
              <a:off x="3829973" y="4081351"/>
              <a:ext cx="429813" cy="4580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60440"/>
                <a:gd name="f7" fmla="val 3960000"/>
                <a:gd name="f8" fmla="val 1979373"/>
                <a:gd name="f9" fmla="val 472350"/>
                <a:gd name="f10" fmla="val 1228307"/>
                <a:gd name="f11" fmla="val 485871"/>
                <a:gd name="f12" fmla="val 850011"/>
                <a:gd name="f13" fmla="val 1078219"/>
                <a:gd name="f14" fmla="val 813783"/>
                <a:gd name="f15" fmla="val 1434034"/>
                <a:gd name="f16" fmla="val 787561"/>
                <a:gd name="f17" fmla="val 1781828"/>
                <a:gd name="f18" fmla="val 889690"/>
                <a:gd name="f19" fmla="val 2005359"/>
                <a:gd name="f20" fmla="val 1119009"/>
                <a:gd name="f21" fmla="val 2222584"/>
                <a:gd name="f22" fmla="val 1178964"/>
                <a:gd name="f23" fmla="val 2123026"/>
                <a:gd name="f24" fmla="val 1260199"/>
                <a:gd name="f25" fmla="val 1908547"/>
                <a:gd name="f26" fmla="val 1328015"/>
                <a:gd name="f27" fmla="val 1812920"/>
                <a:gd name="f28" fmla="val 1222115"/>
                <a:gd name="f29" fmla="val 1647651"/>
                <a:gd name="f30" fmla="val 1255483"/>
                <a:gd name="f31" fmla="val 1756375"/>
                <a:gd name="f32" fmla="val 1234998"/>
                <a:gd name="f33" fmla="val 1431771"/>
                <a:gd name="f34" fmla="val 1331609"/>
                <a:gd name="f35" fmla="val 922504"/>
                <a:gd name="f36" fmla="val 1719145"/>
                <a:gd name="f37" fmla="val 812633"/>
                <a:gd name="f38" fmla="val 2217373"/>
                <a:gd name="f39" fmla="val 891303"/>
                <a:gd name="f40" fmla="val 2693518"/>
                <a:gd name="f41" fmla="val 1016895"/>
                <a:gd name="f42" fmla="val 2787642"/>
                <a:gd name="f43" fmla="val 1344599"/>
                <a:gd name="f44" fmla="val 2783502"/>
                <a:gd name="f45" fmla="val 1606823"/>
                <a:gd name="f46" fmla="val 2771081"/>
                <a:gd name="f47" fmla="val 1743454"/>
                <a:gd name="f48" fmla="val 2679609"/>
                <a:gd name="f49" fmla="val 2064482"/>
                <a:gd name="f50" fmla="val 2456028"/>
                <a:gd name="f51" fmla="val 2225955"/>
                <a:gd name="f52" fmla="val 2192422"/>
                <a:gd name="f53" fmla="val 2399851"/>
                <a:gd name="f54" fmla="val 2004893"/>
                <a:gd name="f55" fmla="val 2209395"/>
                <a:gd name="f56" fmla="val 2026974"/>
                <a:gd name="f57" fmla="val 2018938"/>
                <a:gd name="f58" fmla="val 2072519"/>
                <a:gd name="f59" fmla="val 1810540"/>
                <a:gd name="f60" fmla="val 2086043"/>
                <a:gd name="f61" fmla="val 1754994"/>
                <a:gd name="f62" fmla="val 2135727"/>
                <a:gd name="f63" fmla="val 1554876"/>
                <a:gd name="f64" fmla="val 2195073"/>
                <a:gd name="f65" fmla="val 1382360"/>
                <a:gd name="f66" fmla="val 2084273"/>
                <a:gd name="f67" fmla="val 1259912"/>
                <a:gd name="f68" fmla="val 1915898"/>
                <a:gd name="f69" fmla="val 1219889"/>
                <a:gd name="f70" fmla="val 1750283"/>
                <a:gd name="f71" fmla="val 1186766"/>
                <a:gd name="f72" fmla="val 1626460"/>
                <a:gd name="f73" fmla="val 1331294"/>
                <a:gd name="f74" fmla="val 1589196"/>
                <a:gd name="f75" fmla="val 1434803"/>
                <a:gd name="f76" fmla="val 1499489"/>
                <a:gd name="f77" fmla="val 1732912"/>
                <a:gd name="f78" fmla="val 1614533"/>
                <a:gd name="f79" fmla="val 1824000"/>
                <a:gd name="f80" fmla="val 1574511"/>
                <a:gd name="f81" fmla="val 1939931"/>
                <a:gd name="f82" fmla="val 1332991"/>
                <a:gd name="f83" fmla="val 2671400"/>
                <a:gd name="f84" fmla="val 1220920"/>
                <a:gd name="f85" fmla="val 3468343"/>
                <a:gd name="f86" fmla="val 1339611"/>
                <a:gd name="f87" fmla="val 3487664"/>
                <a:gd name="f88" fmla="val 1434840"/>
                <a:gd name="f89" fmla="val 3497327"/>
                <a:gd name="f90" fmla="val 1730357"/>
                <a:gd name="f91" fmla="val 3129057"/>
                <a:gd name="f92" fmla="val 1887692"/>
                <a:gd name="f93" fmla="val 2422431"/>
                <a:gd name="f94" fmla="val 1985681"/>
                <a:gd name="f95" fmla="val 2531460"/>
                <a:gd name="f96" fmla="val 2093439"/>
                <a:gd name="f97" fmla="val 2747804"/>
                <a:gd name="f98" fmla="val 2336342"/>
                <a:gd name="f99" fmla="val 2720202"/>
                <a:gd name="f100" fmla="val 2693796"/>
                <a:gd name="f101" fmla="val 2666377"/>
                <a:gd name="f102" fmla="val 3092265"/>
                <a:gd name="f103" fmla="val 2401394"/>
                <a:gd name="f104" fmla="val 3176454"/>
                <a:gd name="f105" fmla="val 1627140"/>
                <a:gd name="f106" fmla="val 3254038"/>
                <a:gd name="f107" fmla="val 999456"/>
                <a:gd name="f108" fmla="val 2816023"/>
                <a:gd name="f109" fmla="val 430731"/>
                <a:gd name="f110" fmla="val 436907"/>
                <a:gd name="f111" fmla="val 3523533"/>
                <a:gd name="f112" fmla="val 3764830"/>
                <a:gd name="f113" fmla="val 195610"/>
                <a:gd name="f114" fmla="val 3523093"/>
                <a:gd name="f115" fmla="val 3764390"/>
                <a:gd name="f116" fmla="+- 0 0 -90"/>
                <a:gd name="f117" fmla="*/ f3 1 3960440"/>
                <a:gd name="f118" fmla="*/ f4 1 3960000"/>
                <a:gd name="f119" fmla="val f5"/>
                <a:gd name="f120" fmla="val f6"/>
                <a:gd name="f121" fmla="val f7"/>
                <a:gd name="f122" fmla="*/ f116 f0 1"/>
                <a:gd name="f123" fmla="+- f121 0 f119"/>
                <a:gd name="f124" fmla="+- f120 0 f119"/>
                <a:gd name="f125" fmla="*/ f122 1 f2"/>
                <a:gd name="f126" fmla="*/ f124 1 3960440"/>
                <a:gd name="f127" fmla="*/ f123 1 3960000"/>
                <a:gd name="f128" fmla="*/ 1979373 f124 1"/>
                <a:gd name="f129" fmla="*/ 472350 f123 1"/>
                <a:gd name="f130" fmla="*/ 813783 f124 1"/>
                <a:gd name="f131" fmla="*/ 1434034 f123 1"/>
                <a:gd name="f132" fmla="*/ 2217373 f124 1"/>
                <a:gd name="f133" fmla="*/ 1339611 f124 1"/>
                <a:gd name="f134" fmla="*/ 3487664 f123 1"/>
                <a:gd name="f135" fmla="*/ 436907 f124 1"/>
                <a:gd name="f136" fmla="*/ 0 f123 1"/>
                <a:gd name="f137" fmla="*/ 3523533 f124 1"/>
                <a:gd name="f138" fmla="*/ 3960440 f124 1"/>
                <a:gd name="f139" fmla="*/ 436907 f123 1"/>
                <a:gd name="f140" fmla="*/ 3523093 f123 1"/>
                <a:gd name="f141" fmla="*/ 3960000 f123 1"/>
                <a:gd name="f142" fmla="*/ 0 f124 1"/>
                <a:gd name="f143" fmla="*/ 1119009 f124 1"/>
                <a:gd name="f144" fmla="*/ 2222584 f123 1"/>
                <a:gd name="f145" fmla="*/ 1234998 f124 1"/>
                <a:gd name="f146" fmla="*/ 1431771 f123 1"/>
                <a:gd name="f147" fmla="*/ 1915898 f124 1"/>
                <a:gd name="f148" fmla="*/ 1219889 f123 1"/>
                <a:gd name="f149" fmla="*/ 1589196 f124 1"/>
                <a:gd name="f150" fmla="*/ 1434803 f123 1"/>
                <a:gd name="f151" fmla="*/ 1574511 f124 1"/>
                <a:gd name="f152" fmla="*/ 1939931 f123 1"/>
                <a:gd name="f153" fmla="*/ 2135727 f124 1"/>
                <a:gd name="f154" fmla="*/ 1554876 f123 1"/>
                <a:gd name="f155" fmla="*/ 891303 f123 1"/>
                <a:gd name="f156" fmla="*/ 2783502 f124 1"/>
                <a:gd name="f157" fmla="*/ 1606823 f123 1"/>
                <a:gd name="f158" fmla="*/ 2456028 f124 1"/>
                <a:gd name="f159" fmla="*/ 2225955 f123 1"/>
                <a:gd name="f160" fmla="*/ 2026974 f124 1"/>
                <a:gd name="f161" fmla="*/ 2018938 f123 1"/>
                <a:gd name="f162" fmla="*/ 1887692 f124 1"/>
                <a:gd name="f163" fmla="*/ 2422431 f123 1"/>
                <a:gd name="f164" fmla="*/ 2336342 f124 1"/>
                <a:gd name="f165" fmla="*/ 2720202 f123 1"/>
                <a:gd name="f166" fmla="*/ 3176454 f124 1"/>
                <a:gd name="f167" fmla="*/ 1627140 f123 1"/>
                <a:gd name="f168" fmla="*/ 1328015 f124 1"/>
                <a:gd name="f169" fmla="*/ 1812920 f123 1"/>
                <a:gd name="f170" fmla="+- f125 0 f1"/>
                <a:gd name="f171" fmla="*/ f128 1 3960440"/>
                <a:gd name="f172" fmla="*/ f129 1 3960000"/>
                <a:gd name="f173" fmla="*/ f130 1 3960440"/>
                <a:gd name="f174" fmla="*/ f131 1 3960000"/>
                <a:gd name="f175" fmla="*/ f132 1 3960440"/>
                <a:gd name="f176" fmla="*/ f133 1 3960440"/>
                <a:gd name="f177" fmla="*/ f134 1 3960000"/>
                <a:gd name="f178" fmla="*/ f135 1 3960440"/>
                <a:gd name="f179" fmla="*/ f136 1 3960000"/>
                <a:gd name="f180" fmla="*/ f137 1 3960440"/>
                <a:gd name="f181" fmla="*/ f138 1 3960440"/>
                <a:gd name="f182" fmla="*/ f139 1 3960000"/>
                <a:gd name="f183" fmla="*/ f140 1 3960000"/>
                <a:gd name="f184" fmla="*/ f141 1 3960000"/>
                <a:gd name="f185" fmla="*/ f142 1 3960440"/>
                <a:gd name="f186" fmla="*/ f143 1 3960440"/>
                <a:gd name="f187" fmla="*/ f144 1 3960000"/>
                <a:gd name="f188" fmla="*/ f145 1 3960440"/>
                <a:gd name="f189" fmla="*/ f146 1 3960000"/>
                <a:gd name="f190" fmla="*/ f147 1 3960440"/>
                <a:gd name="f191" fmla="*/ f148 1 3960000"/>
                <a:gd name="f192" fmla="*/ f149 1 3960440"/>
                <a:gd name="f193" fmla="*/ f150 1 3960000"/>
                <a:gd name="f194" fmla="*/ f151 1 3960440"/>
                <a:gd name="f195" fmla="*/ f152 1 3960000"/>
                <a:gd name="f196" fmla="*/ f153 1 3960440"/>
                <a:gd name="f197" fmla="*/ f154 1 3960000"/>
                <a:gd name="f198" fmla="*/ f155 1 3960000"/>
                <a:gd name="f199" fmla="*/ f156 1 3960440"/>
                <a:gd name="f200" fmla="*/ f157 1 3960000"/>
                <a:gd name="f201" fmla="*/ f158 1 3960440"/>
                <a:gd name="f202" fmla="*/ f159 1 3960000"/>
                <a:gd name="f203" fmla="*/ f160 1 3960440"/>
                <a:gd name="f204" fmla="*/ f161 1 3960000"/>
                <a:gd name="f205" fmla="*/ f162 1 3960440"/>
                <a:gd name="f206" fmla="*/ f163 1 3960000"/>
                <a:gd name="f207" fmla="*/ f164 1 3960440"/>
                <a:gd name="f208" fmla="*/ f165 1 3960000"/>
                <a:gd name="f209" fmla="*/ f166 1 3960440"/>
                <a:gd name="f210" fmla="*/ f167 1 3960000"/>
                <a:gd name="f211" fmla="*/ f168 1 3960440"/>
                <a:gd name="f212" fmla="*/ f169 1 3960000"/>
                <a:gd name="f213" fmla="*/ f119 1 f126"/>
                <a:gd name="f214" fmla="*/ f120 1 f126"/>
                <a:gd name="f215" fmla="*/ f119 1 f127"/>
                <a:gd name="f216" fmla="*/ f121 1 f127"/>
                <a:gd name="f217" fmla="*/ f171 1 f126"/>
                <a:gd name="f218" fmla="*/ f172 1 f127"/>
                <a:gd name="f219" fmla="*/ f173 1 f126"/>
                <a:gd name="f220" fmla="*/ f174 1 f127"/>
                <a:gd name="f221" fmla="*/ f186 1 f126"/>
                <a:gd name="f222" fmla="*/ f187 1 f127"/>
                <a:gd name="f223" fmla="*/ f211 1 f126"/>
                <a:gd name="f224" fmla="*/ f212 1 f127"/>
                <a:gd name="f225" fmla="*/ f188 1 f126"/>
                <a:gd name="f226" fmla="*/ f189 1 f127"/>
                <a:gd name="f227" fmla="*/ f175 1 f126"/>
                <a:gd name="f228" fmla="*/ f198 1 f127"/>
                <a:gd name="f229" fmla="*/ f199 1 f126"/>
                <a:gd name="f230" fmla="*/ f200 1 f127"/>
                <a:gd name="f231" fmla="*/ f201 1 f126"/>
                <a:gd name="f232" fmla="*/ f202 1 f127"/>
                <a:gd name="f233" fmla="*/ f203 1 f126"/>
                <a:gd name="f234" fmla="*/ f204 1 f127"/>
                <a:gd name="f235" fmla="*/ f196 1 f126"/>
                <a:gd name="f236" fmla="*/ f197 1 f127"/>
                <a:gd name="f237" fmla="*/ f190 1 f126"/>
                <a:gd name="f238" fmla="*/ f191 1 f127"/>
                <a:gd name="f239" fmla="*/ f192 1 f126"/>
                <a:gd name="f240" fmla="*/ f193 1 f127"/>
                <a:gd name="f241" fmla="*/ f194 1 f126"/>
                <a:gd name="f242" fmla="*/ f195 1 f127"/>
                <a:gd name="f243" fmla="*/ f176 1 f126"/>
                <a:gd name="f244" fmla="*/ f177 1 f127"/>
                <a:gd name="f245" fmla="*/ f205 1 f126"/>
                <a:gd name="f246" fmla="*/ f206 1 f127"/>
                <a:gd name="f247" fmla="*/ f207 1 f126"/>
                <a:gd name="f248" fmla="*/ f208 1 f127"/>
                <a:gd name="f249" fmla="*/ f209 1 f126"/>
                <a:gd name="f250" fmla="*/ f210 1 f127"/>
                <a:gd name="f251" fmla="*/ f178 1 f126"/>
                <a:gd name="f252" fmla="*/ f179 1 f127"/>
                <a:gd name="f253" fmla="*/ f180 1 f126"/>
                <a:gd name="f254" fmla="*/ f181 1 f126"/>
                <a:gd name="f255" fmla="*/ f182 1 f127"/>
                <a:gd name="f256" fmla="*/ f183 1 f127"/>
                <a:gd name="f257" fmla="*/ f184 1 f127"/>
                <a:gd name="f258" fmla="*/ f185 1 f126"/>
                <a:gd name="f259" fmla="*/ f213 f117 1"/>
                <a:gd name="f260" fmla="*/ f214 f117 1"/>
                <a:gd name="f261" fmla="*/ f216 f118 1"/>
                <a:gd name="f262" fmla="*/ f215 f118 1"/>
                <a:gd name="f263" fmla="*/ f217 f117 1"/>
                <a:gd name="f264" fmla="*/ f218 f118 1"/>
                <a:gd name="f265" fmla="*/ f219 f117 1"/>
                <a:gd name="f266" fmla="*/ f220 f118 1"/>
                <a:gd name="f267" fmla="*/ f221 f117 1"/>
                <a:gd name="f268" fmla="*/ f222 f118 1"/>
                <a:gd name="f269" fmla="*/ f223 f117 1"/>
                <a:gd name="f270" fmla="*/ f224 f118 1"/>
                <a:gd name="f271" fmla="*/ f225 f117 1"/>
                <a:gd name="f272" fmla="*/ f226 f118 1"/>
                <a:gd name="f273" fmla="*/ f227 f117 1"/>
                <a:gd name="f274" fmla="*/ f228 f118 1"/>
                <a:gd name="f275" fmla="*/ f229 f117 1"/>
                <a:gd name="f276" fmla="*/ f230 f118 1"/>
                <a:gd name="f277" fmla="*/ f231 f117 1"/>
                <a:gd name="f278" fmla="*/ f232 f118 1"/>
                <a:gd name="f279" fmla="*/ f233 f117 1"/>
                <a:gd name="f280" fmla="*/ f234 f118 1"/>
                <a:gd name="f281" fmla="*/ f235 f117 1"/>
                <a:gd name="f282" fmla="*/ f236 f118 1"/>
                <a:gd name="f283" fmla="*/ f237 f117 1"/>
                <a:gd name="f284" fmla="*/ f238 f118 1"/>
                <a:gd name="f285" fmla="*/ f239 f117 1"/>
                <a:gd name="f286" fmla="*/ f240 f118 1"/>
                <a:gd name="f287" fmla="*/ f241 f117 1"/>
                <a:gd name="f288" fmla="*/ f242 f118 1"/>
                <a:gd name="f289" fmla="*/ f243 f117 1"/>
                <a:gd name="f290" fmla="*/ f244 f118 1"/>
                <a:gd name="f291" fmla="*/ f245 f117 1"/>
                <a:gd name="f292" fmla="*/ f246 f118 1"/>
                <a:gd name="f293" fmla="*/ f247 f117 1"/>
                <a:gd name="f294" fmla="*/ f248 f118 1"/>
                <a:gd name="f295" fmla="*/ f249 f117 1"/>
                <a:gd name="f296" fmla="*/ f250 f118 1"/>
                <a:gd name="f297" fmla="*/ f251 f117 1"/>
                <a:gd name="f298" fmla="*/ f252 f118 1"/>
                <a:gd name="f299" fmla="*/ f253 f117 1"/>
                <a:gd name="f300" fmla="*/ f254 f117 1"/>
                <a:gd name="f301" fmla="*/ f255 f118 1"/>
                <a:gd name="f302" fmla="*/ f256 f118 1"/>
                <a:gd name="f303" fmla="*/ f257 f118 1"/>
                <a:gd name="f304" fmla="*/ f258 f1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70">
                  <a:pos x="f263" y="f264"/>
                </a:cxn>
                <a:cxn ang="f170">
                  <a:pos x="f265" y="f266"/>
                </a:cxn>
                <a:cxn ang="f170">
                  <a:pos x="f267" y="f268"/>
                </a:cxn>
                <a:cxn ang="f170">
                  <a:pos x="f269" y="f270"/>
                </a:cxn>
                <a:cxn ang="f170">
                  <a:pos x="f271" y="f272"/>
                </a:cxn>
                <a:cxn ang="f170">
                  <a:pos x="f273" y="f274"/>
                </a:cxn>
                <a:cxn ang="f170">
                  <a:pos x="f275" y="f276"/>
                </a:cxn>
                <a:cxn ang="f170">
                  <a:pos x="f277" y="f278"/>
                </a:cxn>
                <a:cxn ang="f170">
                  <a:pos x="f279" y="f280"/>
                </a:cxn>
                <a:cxn ang="f170">
                  <a:pos x="f281" y="f282"/>
                </a:cxn>
                <a:cxn ang="f170">
                  <a:pos x="f283" y="f284"/>
                </a:cxn>
                <a:cxn ang="f170">
                  <a:pos x="f285" y="f286"/>
                </a:cxn>
                <a:cxn ang="f170">
                  <a:pos x="f287" y="f288"/>
                </a:cxn>
                <a:cxn ang="f170">
                  <a:pos x="f289" y="f290"/>
                </a:cxn>
                <a:cxn ang="f170">
                  <a:pos x="f291" y="f292"/>
                </a:cxn>
                <a:cxn ang="f170">
                  <a:pos x="f293" y="f294"/>
                </a:cxn>
                <a:cxn ang="f170">
                  <a:pos x="f295" y="f296"/>
                </a:cxn>
                <a:cxn ang="f170">
                  <a:pos x="f263" y="f264"/>
                </a:cxn>
                <a:cxn ang="f170">
                  <a:pos x="f297" y="f298"/>
                </a:cxn>
                <a:cxn ang="f170">
                  <a:pos x="f299" y="f298"/>
                </a:cxn>
                <a:cxn ang="f170">
                  <a:pos x="f300" y="f301"/>
                </a:cxn>
                <a:cxn ang="f170">
                  <a:pos x="f300" y="f302"/>
                </a:cxn>
                <a:cxn ang="f170">
                  <a:pos x="f299" y="f303"/>
                </a:cxn>
                <a:cxn ang="f170">
                  <a:pos x="f297" y="f303"/>
                </a:cxn>
                <a:cxn ang="f170">
                  <a:pos x="f304" y="f302"/>
                </a:cxn>
                <a:cxn ang="f170">
                  <a:pos x="f304" y="f301"/>
                </a:cxn>
                <a:cxn ang="f170">
                  <a:pos x="f297" y="f298"/>
                </a:cxn>
              </a:cxnLst>
              <a:rect l="f259" t="f262" r="f260" b="f261"/>
              <a:pathLst>
                <a:path w="3960440" h="3960000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26" y="f27"/>
                  </a:cubicBezTo>
                  <a:cubicBezTo>
                    <a:pt x="f28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7"/>
                  </a:cubicBezTo>
                  <a:cubicBezTo>
                    <a:pt x="f58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9"/>
                  </a:cubicBezTo>
                  <a:cubicBezTo>
                    <a:pt x="f70" y="f71"/>
                    <a:pt x="f72" y="f73"/>
                    <a:pt x="f74" y="f75"/>
                  </a:cubicBezTo>
                  <a:cubicBezTo>
                    <a:pt x="f76" y="f77"/>
                    <a:pt x="f78" y="f79"/>
                    <a:pt x="f80" y="f81"/>
                  </a:cubicBezTo>
                  <a:cubicBezTo>
                    <a:pt x="f82" y="f83"/>
                    <a:pt x="f84" y="f85"/>
                    <a:pt x="f86" y="f87"/>
                  </a:cubicBezTo>
                  <a:cubicBezTo>
                    <a:pt x="f88" y="f89"/>
                    <a:pt x="f90" y="f91"/>
                    <a:pt x="f92" y="f93"/>
                  </a:cubicBezTo>
                  <a:cubicBezTo>
                    <a:pt x="f94" y="f95"/>
                    <a:pt x="f96" y="f97"/>
                    <a:pt x="f98" y="f99"/>
                  </a:cubicBezTo>
                  <a:cubicBezTo>
                    <a:pt x="f100" y="f101"/>
                    <a:pt x="f102" y="f103"/>
                    <a:pt x="f104" y="f105"/>
                  </a:cubicBezTo>
                  <a:cubicBezTo>
                    <a:pt x="f106" y="f107"/>
                    <a:pt x="f108" y="f109"/>
                    <a:pt x="f8" y="f9"/>
                  </a:cubicBezTo>
                  <a:close/>
                  <a:moveTo>
                    <a:pt x="f110" y="f5"/>
                  </a:moveTo>
                  <a:lnTo>
                    <a:pt x="f111" y="f5"/>
                  </a:lnTo>
                  <a:cubicBezTo>
                    <a:pt x="f112" y="f5"/>
                    <a:pt x="f6" y="f113"/>
                    <a:pt x="f6" y="f110"/>
                  </a:cubicBezTo>
                  <a:lnTo>
                    <a:pt x="f6" y="f114"/>
                  </a:lnTo>
                  <a:cubicBezTo>
                    <a:pt x="f6" y="f115"/>
                    <a:pt x="f112" y="f7"/>
                    <a:pt x="f111" y="f7"/>
                  </a:cubicBezTo>
                  <a:lnTo>
                    <a:pt x="f110" y="f7"/>
                  </a:lnTo>
                  <a:cubicBezTo>
                    <a:pt x="f113" y="f7"/>
                    <a:pt x="f5" y="f115"/>
                    <a:pt x="f5" y="f114"/>
                  </a:cubicBezTo>
                  <a:lnTo>
                    <a:pt x="f5" y="f110"/>
                  </a:lnTo>
                  <a:cubicBezTo>
                    <a:pt x="f5" y="f113"/>
                    <a:pt x="f113" y="f5"/>
                    <a:pt x="f110" y="f5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80" tIns="34290" rIns="68580" bIns="3429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50" b="0" i="0" u="none" strike="noStrike" kern="0" cap="none" spc="0" baseline="0">
                <a:solidFill>
                  <a:srgbClr val="343B47"/>
                </a:solidFill>
                <a:uFillTx/>
                <a:latin typeface="Arial"/>
                <a:ea typeface="맑은 고딕" pitchFamily="34"/>
              </a:endParaRPr>
            </a:p>
          </p:txBody>
        </p:sp>
        <p:sp>
          <p:nvSpPr>
            <p:cNvPr id="12" name="Rounded Rectangle 8">
              <a:extLst>
                <a:ext uri="{FF2B5EF4-FFF2-40B4-BE49-F238E27FC236}">
                  <a16:creationId xmlns:a16="http://schemas.microsoft.com/office/drawing/2014/main" id="{33A78551-C972-7FDD-7F6B-512A88B15D7A}"/>
                </a:ext>
              </a:extLst>
            </p:cNvPr>
            <p:cNvSpPr/>
            <p:nvPr/>
          </p:nvSpPr>
          <p:spPr>
            <a:xfrm>
              <a:off x="3128875" y="4081351"/>
              <a:ext cx="429859" cy="4580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888432"/>
                <a:gd name="f7" fmla="val 3960440"/>
                <a:gd name="f8" fmla="val 554477"/>
                <a:gd name="f9" fmla="val 1512168"/>
                <a:gd name="f10" fmla="val 3312368"/>
                <a:gd name="f11" fmla="val 1201638"/>
                <a:gd name="f12" fmla="val 2840340"/>
                <a:gd name="f13" fmla="val 1479943"/>
                <a:gd name="f14" fmla="val 2293254"/>
                <a:gd name="f15" fmla="val 1484797"/>
                <a:gd name="f16" fmla="val 2254084"/>
                <a:gd name="f17" fmla="val 1780470"/>
                <a:gd name="f18" fmla="val 2136833"/>
                <a:gd name="f19" fmla="val 1785510"/>
                <a:gd name="f20" fmla="val 1510185"/>
                <a:gd name="f21" fmla="val 1489672"/>
                <a:gd name="f22" fmla="val 3310385"/>
                <a:gd name="f23" fmla="val 2140283"/>
                <a:gd name="f24" fmla="val 2925445"/>
                <a:gd name="f25" fmla="val 2133383"/>
                <a:gd name="f26" fmla="val 2560917"/>
                <a:gd name="f27" fmla="val 2147184"/>
                <a:gd name="f28" fmla="val 2155564"/>
                <a:gd name="f29" fmla="val 2187272"/>
                <a:gd name="f30" fmla="val 1842063"/>
                <a:gd name="f31" fmla="val 2668986"/>
                <a:gd name="f32" fmla="val 1938990"/>
                <a:gd name="f33" fmla="val 2673919"/>
                <a:gd name="f34" fmla="val 2138897"/>
                <a:gd name="f35" fmla="val 2679688"/>
                <a:gd name="f36" fmla="val 3312366"/>
                <a:gd name="f37" fmla="val 3326849"/>
                <a:gd name="f38" fmla="val 3329155"/>
                <a:gd name="f39" fmla="val 2917782"/>
                <a:gd name="f40" fmla="val 3331462"/>
                <a:gd name="f41" fmla="val 2523197"/>
                <a:gd name="f42" fmla="val 3333768"/>
                <a:gd name="f43" fmla="val 2128613"/>
                <a:gd name="f44" fmla="val 3339026"/>
                <a:gd name="f45" fmla="val 1942962"/>
                <a:gd name="f46" fmla="val 3184753"/>
                <a:gd name="f47" fmla="val 1475890"/>
                <a:gd name="f48" fmla="val 878058"/>
                <a:gd name="f49" fmla="val 648072"/>
                <a:gd name="f50" fmla="val 699349"/>
                <a:gd name="f51" fmla="val 792944"/>
                <a:gd name="f52" fmla="val 971653"/>
                <a:gd name="f53" fmla="val 1150362"/>
                <a:gd name="f54" fmla="val 1295234"/>
                <a:gd name="f55" fmla="val 1056767"/>
                <a:gd name="f56" fmla="val 1201639"/>
                <a:gd name="f57" fmla="val 333511"/>
                <a:gd name="f58" fmla="val 3554921"/>
                <a:gd name="f59" fmla="val 3739114"/>
                <a:gd name="f60" fmla="val 149318"/>
                <a:gd name="f61" fmla="val 3626929"/>
                <a:gd name="f62" fmla="val 3811122"/>
                <a:gd name="f63" fmla="+- 0 0 -90"/>
                <a:gd name="f64" fmla="*/ f3 1 3888432"/>
                <a:gd name="f65" fmla="*/ f4 1 3960440"/>
                <a:gd name="f66" fmla="val f5"/>
                <a:gd name="f67" fmla="val f6"/>
                <a:gd name="f68" fmla="val f7"/>
                <a:gd name="f69" fmla="*/ f63 f0 1"/>
                <a:gd name="f70" fmla="+- f68 0 f66"/>
                <a:gd name="f71" fmla="+- f67 0 f66"/>
                <a:gd name="f72" fmla="*/ f69 1 f2"/>
                <a:gd name="f73" fmla="*/ f71 1 3888432"/>
                <a:gd name="f74" fmla="*/ f70 1 3960440"/>
                <a:gd name="f75" fmla="*/ 554477 f71 1"/>
                <a:gd name="f76" fmla="*/ 1512168 f70 1"/>
                <a:gd name="f77" fmla="*/ 3312368 f70 1"/>
                <a:gd name="f78" fmla="*/ 1201638 f71 1"/>
                <a:gd name="f79" fmla="*/ 2136833 f71 1"/>
                <a:gd name="f80" fmla="*/ 1785510 f70 1"/>
                <a:gd name="f81" fmla="*/ 1510185 f70 1"/>
                <a:gd name="f82" fmla="*/ 1489672 f71 1"/>
                <a:gd name="f83" fmla="*/ 3310385 f70 1"/>
                <a:gd name="f84" fmla="*/ 2673919 f71 1"/>
                <a:gd name="f85" fmla="*/ 2138897 f70 1"/>
                <a:gd name="f86" fmla="*/ 2679688 f71 1"/>
                <a:gd name="f87" fmla="*/ 3312366 f70 1"/>
                <a:gd name="f88" fmla="*/ 3326849 f71 1"/>
                <a:gd name="f89" fmla="*/ 3333768 f71 1"/>
                <a:gd name="f90" fmla="*/ 2128613 f70 1"/>
                <a:gd name="f91" fmla="*/ 2840340 f71 1"/>
                <a:gd name="f92" fmla="*/ 1479943 f70 1"/>
                <a:gd name="f93" fmla="*/ 878058 f71 1"/>
                <a:gd name="f94" fmla="*/ 648072 f70 1"/>
                <a:gd name="f95" fmla="*/ 971653 f70 1"/>
                <a:gd name="f96" fmla="*/ 1295234 f70 1"/>
                <a:gd name="f97" fmla="*/ 1201639 f71 1"/>
                <a:gd name="f98" fmla="*/ 333511 f71 1"/>
                <a:gd name="f99" fmla="*/ 0 f70 1"/>
                <a:gd name="f100" fmla="*/ 3554921 f71 1"/>
                <a:gd name="f101" fmla="*/ 3888432 f71 1"/>
                <a:gd name="f102" fmla="*/ 333511 f70 1"/>
                <a:gd name="f103" fmla="*/ 3626929 f70 1"/>
                <a:gd name="f104" fmla="*/ 3960440 f70 1"/>
                <a:gd name="f105" fmla="*/ 0 f71 1"/>
                <a:gd name="f106" fmla="*/ 2147184 f71 1"/>
                <a:gd name="f107" fmla="*/ 2155564 f70 1"/>
                <a:gd name="f108" fmla="+- f72 0 f1"/>
                <a:gd name="f109" fmla="*/ f75 1 3888432"/>
                <a:gd name="f110" fmla="*/ f76 1 3960440"/>
                <a:gd name="f111" fmla="*/ f77 1 3960440"/>
                <a:gd name="f112" fmla="*/ f78 1 3888432"/>
                <a:gd name="f113" fmla="*/ f79 1 3888432"/>
                <a:gd name="f114" fmla="*/ f80 1 3960440"/>
                <a:gd name="f115" fmla="*/ f81 1 3960440"/>
                <a:gd name="f116" fmla="*/ f82 1 3888432"/>
                <a:gd name="f117" fmla="*/ f83 1 3960440"/>
                <a:gd name="f118" fmla="*/ f84 1 3888432"/>
                <a:gd name="f119" fmla="*/ f85 1 3960440"/>
                <a:gd name="f120" fmla="*/ f86 1 3888432"/>
                <a:gd name="f121" fmla="*/ f87 1 3960440"/>
                <a:gd name="f122" fmla="*/ f88 1 3888432"/>
                <a:gd name="f123" fmla="*/ f89 1 3888432"/>
                <a:gd name="f124" fmla="*/ f90 1 3960440"/>
                <a:gd name="f125" fmla="*/ f91 1 3888432"/>
                <a:gd name="f126" fmla="*/ f92 1 3960440"/>
                <a:gd name="f127" fmla="*/ f93 1 3888432"/>
                <a:gd name="f128" fmla="*/ f94 1 3960440"/>
                <a:gd name="f129" fmla="*/ f95 1 3960440"/>
                <a:gd name="f130" fmla="*/ f96 1 3960440"/>
                <a:gd name="f131" fmla="*/ f97 1 3888432"/>
                <a:gd name="f132" fmla="*/ f98 1 3888432"/>
                <a:gd name="f133" fmla="*/ f99 1 3960440"/>
                <a:gd name="f134" fmla="*/ f100 1 3888432"/>
                <a:gd name="f135" fmla="*/ f101 1 3888432"/>
                <a:gd name="f136" fmla="*/ f102 1 3960440"/>
                <a:gd name="f137" fmla="*/ f103 1 3960440"/>
                <a:gd name="f138" fmla="*/ f104 1 3960440"/>
                <a:gd name="f139" fmla="*/ f105 1 3888432"/>
                <a:gd name="f140" fmla="*/ f106 1 3888432"/>
                <a:gd name="f141" fmla="*/ f107 1 3960440"/>
                <a:gd name="f142" fmla="*/ f66 1 f73"/>
                <a:gd name="f143" fmla="*/ f67 1 f73"/>
                <a:gd name="f144" fmla="*/ f66 1 f74"/>
                <a:gd name="f145" fmla="*/ f68 1 f74"/>
                <a:gd name="f146" fmla="*/ f109 1 f73"/>
                <a:gd name="f147" fmla="*/ f110 1 f74"/>
                <a:gd name="f148" fmla="*/ f111 1 f74"/>
                <a:gd name="f149" fmla="*/ f112 1 f73"/>
                <a:gd name="f150" fmla="*/ f125 1 f73"/>
                <a:gd name="f151" fmla="*/ f126 1 f74"/>
                <a:gd name="f152" fmla="*/ f113 1 f73"/>
                <a:gd name="f153" fmla="*/ f114 1 f74"/>
                <a:gd name="f154" fmla="*/ f115 1 f74"/>
                <a:gd name="f155" fmla="*/ f116 1 f73"/>
                <a:gd name="f156" fmla="*/ f117 1 f74"/>
                <a:gd name="f157" fmla="*/ f140 1 f73"/>
                <a:gd name="f158" fmla="*/ f141 1 f74"/>
                <a:gd name="f159" fmla="*/ f118 1 f73"/>
                <a:gd name="f160" fmla="*/ f119 1 f74"/>
                <a:gd name="f161" fmla="*/ f120 1 f73"/>
                <a:gd name="f162" fmla="*/ f121 1 f74"/>
                <a:gd name="f163" fmla="*/ f122 1 f73"/>
                <a:gd name="f164" fmla="*/ f123 1 f73"/>
                <a:gd name="f165" fmla="*/ f124 1 f74"/>
                <a:gd name="f166" fmla="*/ f127 1 f73"/>
                <a:gd name="f167" fmla="*/ f128 1 f74"/>
                <a:gd name="f168" fmla="*/ f129 1 f74"/>
                <a:gd name="f169" fmla="*/ f130 1 f74"/>
                <a:gd name="f170" fmla="*/ f131 1 f73"/>
                <a:gd name="f171" fmla="*/ f132 1 f73"/>
                <a:gd name="f172" fmla="*/ f133 1 f74"/>
                <a:gd name="f173" fmla="*/ f134 1 f73"/>
                <a:gd name="f174" fmla="*/ f135 1 f73"/>
                <a:gd name="f175" fmla="*/ f136 1 f74"/>
                <a:gd name="f176" fmla="*/ f137 1 f74"/>
                <a:gd name="f177" fmla="*/ f138 1 f74"/>
                <a:gd name="f178" fmla="*/ f139 1 f73"/>
                <a:gd name="f179" fmla="*/ f142 f64 1"/>
                <a:gd name="f180" fmla="*/ f143 f64 1"/>
                <a:gd name="f181" fmla="*/ f145 f65 1"/>
                <a:gd name="f182" fmla="*/ f144 f65 1"/>
                <a:gd name="f183" fmla="*/ f146 f64 1"/>
                <a:gd name="f184" fmla="*/ f147 f65 1"/>
                <a:gd name="f185" fmla="*/ f148 f65 1"/>
                <a:gd name="f186" fmla="*/ f149 f64 1"/>
                <a:gd name="f187" fmla="*/ f150 f64 1"/>
                <a:gd name="f188" fmla="*/ f151 f65 1"/>
                <a:gd name="f189" fmla="*/ f152 f64 1"/>
                <a:gd name="f190" fmla="*/ f153 f65 1"/>
                <a:gd name="f191" fmla="*/ f154 f65 1"/>
                <a:gd name="f192" fmla="*/ f155 f64 1"/>
                <a:gd name="f193" fmla="*/ f156 f65 1"/>
                <a:gd name="f194" fmla="*/ f157 f64 1"/>
                <a:gd name="f195" fmla="*/ f158 f65 1"/>
                <a:gd name="f196" fmla="*/ f159 f64 1"/>
                <a:gd name="f197" fmla="*/ f160 f65 1"/>
                <a:gd name="f198" fmla="*/ f161 f64 1"/>
                <a:gd name="f199" fmla="*/ f162 f65 1"/>
                <a:gd name="f200" fmla="*/ f163 f64 1"/>
                <a:gd name="f201" fmla="*/ f164 f64 1"/>
                <a:gd name="f202" fmla="*/ f165 f65 1"/>
                <a:gd name="f203" fmla="*/ f166 f64 1"/>
                <a:gd name="f204" fmla="*/ f167 f65 1"/>
                <a:gd name="f205" fmla="*/ f168 f65 1"/>
                <a:gd name="f206" fmla="*/ f169 f65 1"/>
                <a:gd name="f207" fmla="*/ f170 f64 1"/>
                <a:gd name="f208" fmla="*/ f171 f64 1"/>
                <a:gd name="f209" fmla="*/ f172 f65 1"/>
                <a:gd name="f210" fmla="*/ f173 f64 1"/>
                <a:gd name="f211" fmla="*/ f174 f64 1"/>
                <a:gd name="f212" fmla="*/ f175 f65 1"/>
                <a:gd name="f213" fmla="*/ f176 f65 1"/>
                <a:gd name="f214" fmla="*/ f177 f65 1"/>
                <a:gd name="f215" fmla="*/ f178 f6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08">
                  <a:pos x="f183" y="f184"/>
                </a:cxn>
                <a:cxn ang="f108">
                  <a:pos x="f183" y="f185"/>
                </a:cxn>
                <a:cxn ang="f108">
                  <a:pos x="f186" y="f185"/>
                </a:cxn>
                <a:cxn ang="f108">
                  <a:pos x="f186" y="f184"/>
                </a:cxn>
                <a:cxn ang="f108">
                  <a:pos x="f183" y="f184"/>
                </a:cxn>
                <a:cxn ang="f108">
                  <a:pos x="f187" y="f188"/>
                </a:cxn>
                <a:cxn ang="f108">
                  <a:pos x="f189" y="f190"/>
                </a:cxn>
                <a:cxn ang="f108">
                  <a:pos x="f189" y="f191"/>
                </a:cxn>
                <a:cxn ang="f108">
                  <a:pos x="f192" y="f191"/>
                </a:cxn>
                <a:cxn ang="f108">
                  <a:pos x="f192" y="f193"/>
                </a:cxn>
                <a:cxn ang="f108">
                  <a:pos x="f189" y="f193"/>
                </a:cxn>
                <a:cxn ang="f108">
                  <a:pos x="f194" y="f195"/>
                </a:cxn>
                <a:cxn ang="f108">
                  <a:pos x="f196" y="f197"/>
                </a:cxn>
                <a:cxn ang="f108">
                  <a:pos x="f198" y="f199"/>
                </a:cxn>
                <a:cxn ang="f108">
                  <a:pos x="f200" y="f199"/>
                </a:cxn>
                <a:cxn ang="f108">
                  <a:pos x="f201" y="f202"/>
                </a:cxn>
                <a:cxn ang="f108">
                  <a:pos x="f187" y="f188"/>
                </a:cxn>
                <a:cxn ang="f108">
                  <a:pos x="f203" y="f204"/>
                </a:cxn>
                <a:cxn ang="f108">
                  <a:pos x="f183" y="f205"/>
                </a:cxn>
                <a:cxn ang="f108">
                  <a:pos x="f203" y="f206"/>
                </a:cxn>
                <a:cxn ang="f108">
                  <a:pos x="f207" y="f205"/>
                </a:cxn>
                <a:cxn ang="f108">
                  <a:pos x="f203" y="f204"/>
                </a:cxn>
                <a:cxn ang="f108">
                  <a:pos x="f208" y="f209"/>
                </a:cxn>
                <a:cxn ang="f108">
                  <a:pos x="f210" y="f209"/>
                </a:cxn>
                <a:cxn ang="f108">
                  <a:pos x="f211" y="f212"/>
                </a:cxn>
                <a:cxn ang="f108">
                  <a:pos x="f211" y="f213"/>
                </a:cxn>
                <a:cxn ang="f108">
                  <a:pos x="f210" y="f214"/>
                </a:cxn>
                <a:cxn ang="f108">
                  <a:pos x="f208" y="f214"/>
                </a:cxn>
                <a:cxn ang="f108">
                  <a:pos x="f215" y="f213"/>
                </a:cxn>
                <a:cxn ang="f108">
                  <a:pos x="f215" y="f212"/>
                </a:cxn>
                <a:cxn ang="f108">
                  <a:pos x="f208" y="f209"/>
                </a:cxn>
              </a:cxnLst>
              <a:rect l="f179" t="f182" r="f180" b="f181"/>
              <a:pathLst>
                <a:path w="3888432" h="3960440">
                  <a:moveTo>
                    <a:pt x="f8" y="f9"/>
                  </a:moveTo>
                  <a:lnTo>
                    <a:pt x="f8" y="f10"/>
                  </a:lnTo>
                  <a:lnTo>
                    <a:pt x="f11" y="f10"/>
                  </a:lnTo>
                  <a:lnTo>
                    <a:pt x="f11" y="f9"/>
                  </a:lnTo>
                  <a:lnTo>
                    <a:pt x="f8" y="f9"/>
                  </a:lnTo>
                  <a:close/>
                  <a:moveTo>
                    <a:pt x="f12" y="f13"/>
                  </a:moveTo>
                  <a:cubicBezTo>
                    <a:pt x="f14" y="f15"/>
                    <a:pt x="f16" y="f17"/>
                    <a:pt x="f18" y="f19"/>
                  </a:cubicBezTo>
                  <a:lnTo>
                    <a:pt x="f18" y="f20"/>
                  </a:lnTo>
                  <a:lnTo>
                    <a:pt x="f21" y="f20"/>
                  </a:lnTo>
                  <a:lnTo>
                    <a:pt x="f21" y="f22"/>
                  </a:lnTo>
                  <a:lnTo>
                    <a:pt x="f18" y="f22"/>
                  </a:ln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4"/>
                  </a:cubicBezTo>
                  <a:lnTo>
                    <a:pt x="f35" y="f36"/>
                  </a:lnTo>
                  <a:lnTo>
                    <a:pt x="f37" y="f36"/>
                  </a:ln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12" y="f13"/>
                  </a:cubicBezTo>
                  <a:close/>
                  <a:moveTo>
                    <a:pt x="f48" y="f49"/>
                  </a:moveTo>
                  <a:cubicBezTo>
                    <a:pt x="f50" y="f49"/>
                    <a:pt x="f8" y="f51"/>
                    <a:pt x="f8" y="f52"/>
                  </a:cubicBezTo>
                  <a:cubicBezTo>
                    <a:pt x="f8" y="f53"/>
                    <a:pt x="f50" y="f54"/>
                    <a:pt x="f48" y="f54"/>
                  </a:cubicBezTo>
                  <a:cubicBezTo>
                    <a:pt x="f55" y="f54"/>
                    <a:pt x="f56" y="f53"/>
                    <a:pt x="f56" y="f52"/>
                  </a:cubicBezTo>
                  <a:cubicBezTo>
                    <a:pt x="f56" y="f51"/>
                    <a:pt x="f55" y="f49"/>
                    <a:pt x="f48" y="f49"/>
                  </a:cubicBezTo>
                  <a:close/>
                  <a:moveTo>
                    <a:pt x="f57" y="f5"/>
                  </a:moveTo>
                  <a:lnTo>
                    <a:pt x="f58" y="f5"/>
                  </a:lnTo>
                  <a:cubicBezTo>
                    <a:pt x="f59" y="f5"/>
                    <a:pt x="f6" y="f60"/>
                    <a:pt x="f6" y="f57"/>
                  </a:cubicBezTo>
                  <a:lnTo>
                    <a:pt x="f6" y="f61"/>
                  </a:lnTo>
                  <a:cubicBezTo>
                    <a:pt x="f6" y="f62"/>
                    <a:pt x="f59" y="f7"/>
                    <a:pt x="f58" y="f7"/>
                  </a:cubicBezTo>
                  <a:lnTo>
                    <a:pt x="f57" y="f7"/>
                  </a:lnTo>
                  <a:cubicBezTo>
                    <a:pt x="f60" y="f7"/>
                    <a:pt x="f5" y="f62"/>
                    <a:pt x="f5" y="f61"/>
                  </a:cubicBezTo>
                  <a:lnTo>
                    <a:pt x="f5" y="f57"/>
                  </a:lnTo>
                  <a:cubicBezTo>
                    <a:pt x="f5" y="f60"/>
                    <a:pt x="f60" y="f5"/>
                    <a:pt x="f57" y="f5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80" tIns="34290" rIns="68580" bIns="3429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50" b="0" i="0" u="none" strike="noStrike" kern="0" cap="none" spc="0" baseline="0">
                <a:solidFill>
                  <a:srgbClr val="343B47"/>
                </a:solidFill>
                <a:uFillTx/>
                <a:latin typeface="Arial"/>
                <a:ea typeface="맑은 고딕" pitchFamily="34"/>
              </a:endParaRPr>
            </a:p>
          </p:txBody>
        </p:sp>
        <p:sp>
          <p:nvSpPr>
            <p:cNvPr id="13" name="Rounded Rectangle 2">
              <a:extLst>
                <a:ext uri="{FF2B5EF4-FFF2-40B4-BE49-F238E27FC236}">
                  <a16:creationId xmlns:a16="http://schemas.microsoft.com/office/drawing/2014/main" id="{DE800003-C190-1794-10B5-C1AF057CE78F}"/>
                </a:ext>
              </a:extLst>
            </p:cNvPr>
            <p:cNvSpPr/>
            <p:nvPr/>
          </p:nvSpPr>
          <p:spPr>
            <a:xfrm>
              <a:off x="5227167" y="4081351"/>
              <a:ext cx="429813" cy="4580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60000"/>
                <a:gd name="f7" fmla="val 3160999"/>
                <a:gd name="f8" fmla="val 1374274"/>
                <a:gd name="f9" fmla="val 3155132"/>
                <a:gd name="f10" fmla="val 1419362"/>
                <a:gd name="f11" fmla="val 2496208"/>
                <a:gd name="f12" fmla="val 770986"/>
                <a:gd name="f13" fmla="val 2113414"/>
                <a:gd name="f14" fmla="val 1929581"/>
                <a:gd name="f15" fmla="val 1106902"/>
                <a:gd name="f16" fmla="val 1921633"/>
                <a:gd name="f17" fmla="val 1292845"/>
                <a:gd name="f18" fmla="val 1914712"/>
                <a:gd name="f19" fmla="val 1454769"/>
                <a:gd name="f20" fmla="val 1928136"/>
                <a:gd name="f21" fmla="val 1522392"/>
                <a:gd name="f22" fmla="val 1942445"/>
                <a:gd name="f23" fmla="val 1570340"/>
                <a:gd name="f24" fmla="val 1547199"/>
                <a:gd name="f25" fmla="val 1510736"/>
                <a:gd name="f26" fmla="val 1237189"/>
                <a:gd name="f27" fmla="val 1330681"/>
                <a:gd name="f28" fmla="val 815277"/>
                <a:gd name="f29" fmla="val 836121"/>
                <a:gd name="f30" fmla="val 618819"/>
                <a:gd name="f31" fmla="val 1229038"/>
                <a:gd name="f32" fmla="val 733086"/>
                <a:gd name="f33" fmla="val 1558961"/>
                <a:gd name="f34" fmla="val 965659"/>
                <a:gd name="f35" fmla="val 1735195"/>
                <a:gd name="f36" fmla="val 864541"/>
                <a:gd name="f37" fmla="val 1716416"/>
                <a:gd name="f38" fmla="val 662904"/>
                <a:gd name="f39" fmla="val 1695759"/>
                <a:gd name="f40" fmla="val 570453"/>
                <a:gd name="f41" fmla="val 1629310"/>
                <a:gd name="f42" fmla="val 597898"/>
                <a:gd name="f43" fmla="val 2016450"/>
                <a:gd name="f44" fmla="val 990931"/>
                <a:gd name="f45" fmla="val 2177657"/>
                <a:gd name="f46" fmla="val 1196057"/>
                <a:gd name="f47" fmla="val 2257108"/>
                <a:gd name="f48" fmla="val 1113718"/>
                <a:gd name="f49" fmla="val 2275887"/>
                <a:gd name="f50" fmla="val 943857"/>
                <a:gd name="f51" fmla="val 2321380"/>
                <a:gd name="f52" fmla="val 813848"/>
                <a:gd name="f53" fmla="val 2296824"/>
                <a:gd name="f54" fmla="val 926523"/>
                <a:gd name="f55" fmla="val 2634848"/>
                <a:gd name="f56" fmla="val 1326064"/>
                <a:gd name="f57" fmla="val 2611755"/>
                <a:gd name="f58" fmla="val 1486410"/>
                <a:gd name="f59" fmla="val 2607420"/>
                <a:gd name="f60" fmla="val 1297174"/>
                <a:gd name="f61" fmla="val 2749708"/>
                <a:gd name="f62" fmla="val 1000058"/>
                <a:gd name="f63" fmla="val 2795794"/>
                <a:gd name="f64" fmla="val 489408"/>
                <a:gd name="f65" fmla="val 2829018"/>
                <a:gd name="f66" fmla="val 914827"/>
                <a:gd name="f67" fmla="val 3139596"/>
                <a:gd name="f68" fmla="val 1734874"/>
                <a:gd name="f69" fmla="val 3242281"/>
                <a:gd name="f70" fmla="val 2062787"/>
                <a:gd name="f71" fmla="val 3146219"/>
                <a:gd name="f72" fmla="val 2763394"/>
                <a:gd name="f73" fmla="val 2903535"/>
                <a:gd name="f74" fmla="val 2915370"/>
                <a:gd name="f75" fmla="val 2621267"/>
                <a:gd name="f76" fmla="val 3074271"/>
                <a:gd name="f77" fmla="val 2105563"/>
                <a:gd name="f78" fmla="val 3173740"/>
                <a:gd name="f79" fmla="val 1733406"/>
                <a:gd name="f80" fmla="val 3145310"/>
                <a:gd name="f81" fmla="val 1648999"/>
                <a:gd name="f82" fmla="val 3207849"/>
                <a:gd name="f83" fmla="val 1493166"/>
                <a:gd name="f84" fmla="val 3270388"/>
                <a:gd name="f85" fmla="val 1337333"/>
                <a:gd name="f86" fmla="val 3414210"/>
                <a:gd name="f87" fmla="val 1276468"/>
                <a:gd name="f88" fmla="val 3449507"/>
                <a:gd name="f89" fmla="val 1170564"/>
                <a:gd name="f90" fmla="val 3349883"/>
                <a:gd name="f91" fmla="val 1192977"/>
                <a:gd name="f92" fmla="val 3252716"/>
                <a:gd name="f93" fmla="val 1239516"/>
                <a:gd name="f94" fmla="val 3140091"/>
                <a:gd name="f95" fmla="val 1227260"/>
                <a:gd name="f96" fmla="val 3219995"/>
                <a:gd name="f97" fmla="val 1183499"/>
                <a:gd name="f98" fmla="val 3274317"/>
                <a:gd name="f99" fmla="val 996523"/>
                <a:gd name="f100" fmla="val 3324107"/>
                <a:gd name="f101" fmla="val 851504"/>
                <a:gd name="f102" fmla="val 3215037"/>
                <a:gd name="f103" fmla="val 921165"/>
                <a:gd name="f104" fmla="val 3152155"/>
                <a:gd name="f105" fmla="val 998691"/>
                <a:gd name="f106" fmla="val 2995677"/>
                <a:gd name="f107" fmla="val 1008938"/>
                <a:gd name="f108" fmla="val 2884471"/>
                <a:gd name="f109" fmla="val 881691"/>
                <a:gd name="f110" fmla="val 2678487"/>
                <a:gd name="f111" fmla="val 308009"/>
                <a:gd name="f112" fmla="val 3651991"/>
                <a:gd name="f113" fmla="val 3822100"/>
                <a:gd name="f114" fmla="val 137900"/>
                <a:gd name="f115" fmla="+- 0 0 -90"/>
                <a:gd name="f116" fmla="*/ f3 1 3960000"/>
                <a:gd name="f117" fmla="*/ f4 1 3960000"/>
                <a:gd name="f118" fmla="val f5"/>
                <a:gd name="f119" fmla="val f6"/>
                <a:gd name="f120" fmla="*/ f115 f0 1"/>
                <a:gd name="f121" fmla="+- f119 0 f118"/>
                <a:gd name="f122" fmla="*/ f120 1 f2"/>
                <a:gd name="f123" fmla="*/ f121 1 3960000"/>
                <a:gd name="f124" fmla="*/ 3160999 f121 1"/>
                <a:gd name="f125" fmla="*/ 1374274 f121 1"/>
                <a:gd name="f126" fmla="*/ 3155132 f121 1"/>
                <a:gd name="f127" fmla="*/ 1419362 f121 1"/>
                <a:gd name="f128" fmla="*/ 1921633 f121 1"/>
                <a:gd name="f129" fmla="*/ 1942445 f121 1"/>
                <a:gd name="f130" fmla="*/ 1570340 f121 1"/>
                <a:gd name="f131" fmla="*/ 2257108 f121 1"/>
                <a:gd name="f132" fmla="*/ 3207849 f121 1"/>
                <a:gd name="f133" fmla="*/ 1493166 f121 1"/>
                <a:gd name="f134" fmla="*/ 2995677 f121 1"/>
                <a:gd name="f135" fmla="*/ 1008938 f121 1"/>
                <a:gd name="f136" fmla="*/ 308009 f121 1"/>
                <a:gd name="f137" fmla="*/ 0 f121 1"/>
                <a:gd name="f138" fmla="*/ 3651991 f121 1"/>
                <a:gd name="f139" fmla="*/ 3960000 f121 1"/>
                <a:gd name="f140" fmla="*/ 3140091 f121 1"/>
                <a:gd name="f141" fmla="*/ 1227260 f121 1"/>
                <a:gd name="f142" fmla="*/ 3449507 f121 1"/>
                <a:gd name="f143" fmla="*/ 1170564 f121 1"/>
                <a:gd name="f144" fmla="*/ 3324107 f121 1"/>
                <a:gd name="f145" fmla="*/ 851504 f121 1"/>
                <a:gd name="f146" fmla="*/ 1292845 f121 1"/>
                <a:gd name="f147" fmla="*/ 2496208 f121 1"/>
                <a:gd name="f148" fmla="*/ 770986 f121 1"/>
                <a:gd name="f149" fmla="*/ 815277 f121 1"/>
                <a:gd name="f150" fmla="*/ 836121 f121 1"/>
                <a:gd name="f151" fmla="*/ 965659 f121 1"/>
                <a:gd name="f152" fmla="*/ 1735195 f121 1"/>
                <a:gd name="f153" fmla="*/ 1196057 f121 1"/>
                <a:gd name="f154" fmla="*/ 1486410 f121 1"/>
                <a:gd name="f155" fmla="*/ 2607420 f121 1"/>
                <a:gd name="f156" fmla="*/ 813848 f121 1"/>
                <a:gd name="f157" fmla="*/ 2296824 f121 1"/>
                <a:gd name="f158" fmla="*/ 570453 f121 1"/>
                <a:gd name="f159" fmla="*/ 1629310 f121 1"/>
                <a:gd name="f160" fmla="*/ 489408 f121 1"/>
                <a:gd name="f161" fmla="*/ 2829018 f121 1"/>
                <a:gd name="f162" fmla="*/ 2062787 f121 1"/>
                <a:gd name="f163" fmla="*/ 3146219 f121 1"/>
                <a:gd name="f164" fmla="*/ 3074271 f121 1"/>
                <a:gd name="f165" fmla="*/ 2105563 f121 1"/>
                <a:gd name="f166" fmla="+- f122 0 f1"/>
                <a:gd name="f167" fmla="*/ f124 1 3960000"/>
                <a:gd name="f168" fmla="*/ f125 1 3960000"/>
                <a:gd name="f169" fmla="*/ f126 1 3960000"/>
                <a:gd name="f170" fmla="*/ f127 1 3960000"/>
                <a:gd name="f171" fmla="*/ f128 1 3960000"/>
                <a:gd name="f172" fmla="*/ f129 1 3960000"/>
                <a:gd name="f173" fmla="*/ f130 1 3960000"/>
                <a:gd name="f174" fmla="*/ f131 1 3960000"/>
                <a:gd name="f175" fmla="*/ f132 1 3960000"/>
                <a:gd name="f176" fmla="*/ f133 1 3960000"/>
                <a:gd name="f177" fmla="*/ f134 1 3960000"/>
                <a:gd name="f178" fmla="*/ f135 1 3960000"/>
                <a:gd name="f179" fmla="*/ f136 1 3960000"/>
                <a:gd name="f180" fmla="*/ f137 1 3960000"/>
                <a:gd name="f181" fmla="*/ f138 1 3960000"/>
                <a:gd name="f182" fmla="*/ f139 1 3960000"/>
                <a:gd name="f183" fmla="*/ f140 1 3960000"/>
                <a:gd name="f184" fmla="*/ f141 1 3960000"/>
                <a:gd name="f185" fmla="*/ f142 1 3960000"/>
                <a:gd name="f186" fmla="*/ f143 1 3960000"/>
                <a:gd name="f187" fmla="*/ f144 1 3960000"/>
                <a:gd name="f188" fmla="*/ f145 1 3960000"/>
                <a:gd name="f189" fmla="*/ f146 1 3960000"/>
                <a:gd name="f190" fmla="*/ f147 1 3960000"/>
                <a:gd name="f191" fmla="*/ f148 1 3960000"/>
                <a:gd name="f192" fmla="*/ f149 1 3960000"/>
                <a:gd name="f193" fmla="*/ f150 1 3960000"/>
                <a:gd name="f194" fmla="*/ f151 1 3960000"/>
                <a:gd name="f195" fmla="*/ f152 1 3960000"/>
                <a:gd name="f196" fmla="*/ f153 1 3960000"/>
                <a:gd name="f197" fmla="*/ f154 1 3960000"/>
                <a:gd name="f198" fmla="*/ f155 1 3960000"/>
                <a:gd name="f199" fmla="*/ f156 1 3960000"/>
                <a:gd name="f200" fmla="*/ f157 1 3960000"/>
                <a:gd name="f201" fmla="*/ f158 1 3960000"/>
                <a:gd name="f202" fmla="*/ f159 1 3960000"/>
                <a:gd name="f203" fmla="*/ f160 1 3960000"/>
                <a:gd name="f204" fmla="*/ f161 1 3960000"/>
                <a:gd name="f205" fmla="*/ f162 1 3960000"/>
                <a:gd name="f206" fmla="*/ f163 1 3960000"/>
                <a:gd name="f207" fmla="*/ f164 1 3960000"/>
                <a:gd name="f208" fmla="*/ f165 1 3960000"/>
                <a:gd name="f209" fmla="*/ f118 1 f123"/>
                <a:gd name="f210" fmla="*/ f119 1 f123"/>
                <a:gd name="f211" fmla="*/ f167 1 f123"/>
                <a:gd name="f212" fmla="*/ f168 1 f123"/>
                <a:gd name="f213" fmla="*/ f169 1 f123"/>
                <a:gd name="f214" fmla="*/ f170 1 f123"/>
                <a:gd name="f215" fmla="*/ f190 1 f123"/>
                <a:gd name="f216" fmla="*/ f191 1 f123"/>
                <a:gd name="f217" fmla="*/ f171 1 f123"/>
                <a:gd name="f218" fmla="*/ f189 1 f123"/>
                <a:gd name="f219" fmla="*/ f172 1 f123"/>
                <a:gd name="f220" fmla="*/ f173 1 f123"/>
                <a:gd name="f221" fmla="*/ f192 1 f123"/>
                <a:gd name="f222" fmla="*/ f193 1 f123"/>
                <a:gd name="f223" fmla="*/ f194 1 f123"/>
                <a:gd name="f224" fmla="*/ f195 1 f123"/>
                <a:gd name="f225" fmla="*/ f201 1 f123"/>
                <a:gd name="f226" fmla="*/ f202 1 f123"/>
                <a:gd name="f227" fmla="*/ f196 1 f123"/>
                <a:gd name="f228" fmla="*/ f174 1 f123"/>
                <a:gd name="f229" fmla="*/ f199 1 f123"/>
                <a:gd name="f230" fmla="*/ f200 1 f123"/>
                <a:gd name="f231" fmla="*/ f197 1 f123"/>
                <a:gd name="f232" fmla="*/ f198 1 f123"/>
                <a:gd name="f233" fmla="*/ f203 1 f123"/>
                <a:gd name="f234" fmla="*/ f204 1 f123"/>
                <a:gd name="f235" fmla="*/ f205 1 f123"/>
                <a:gd name="f236" fmla="*/ f206 1 f123"/>
                <a:gd name="f237" fmla="*/ f207 1 f123"/>
                <a:gd name="f238" fmla="*/ f208 1 f123"/>
                <a:gd name="f239" fmla="*/ f175 1 f123"/>
                <a:gd name="f240" fmla="*/ f176 1 f123"/>
                <a:gd name="f241" fmla="*/ f185 1 f123"/>
                <a:gd name="f242" fmla="*/ f186 1 f123"/>
                <a:gd name="f243" fmla="*/ f183 1 f123"/>
                <a:gd name="f244" fmla="*/ f184 1 f123"/>
                <a:gd name="f245" fmla="*/ f187 1 f123"/>
                <a:gd name="f246" fmla="*/ f188 1 f123"/>
                <a:gd name="f247" fmla="*/ f177 1 f123"/>
                <a:gd name="f248" fmla="*/ f178 1 f123"/>
                <a:gd name="f249" fmla="*/ f179 1 f123"/>
                <a:gd name="f250" fmla="*/ f180 1 f123"/>
                <a:gd name="f251" fmla="*/ f181 1 f123"/>
                <a:gd name="f252" fmla="*/ f182 1 f123"/>
                <a:gd name="f253" fmla="*/ f209 f116 1"/>
                <a:gd name="f254" fmla="*/ f210 f116 1"/>
                <a:gd name="f255" fmla="*/ f210 f117 1"/>
                <a:gd name="f256" fmla="*/ f209 f117 1"/>
                <a:gd name="f257" fmla="*/ f211 f116 1"/>
                <a:gd name="f258" fmla="*/ f212 f117 1"/>
                <a:gd name="f259" fmla="*/ f213 f116 1"/>
                <a:gd name="f260" fmla="*/ f214 f117 1"/>
                <a:gd name="f261" fmla="*/ f215 f116 1"/>
                <a:gd name="f262" fmla="*/ f216 f117 1"/>
                <a:gd name="f263" fmla="*/ f217 f116 1"/>
                <a:gd name="f264" fmla="*/ f218 f117 1"/>
                <a:gd name="f265" fmla="*/ f219 f116 1"/>
                <a:gd name="f266" fmla="*/ f220 f117 1"/>
                <a:gd name="f267" fmla="*/ f221 f116 1"/>
                <a:gd name="f268" fmla="*/ f222 f117 1"/>
                <a:gd name="f269" fmla="*/ f223 f116 1"/>
                <a:gd name="f270" fmla="*/ f224 f117 1"/>
                <a:gd name="f271" fmla="*/ f225 f116 1"/>
                <a:gd name="f272" fmla="*/ f226 f117 1"/>
                <a:gd name="f273" fmla="*/ f227 f116 1"/>
                <a:gd name="f274" fmla="*/ f228 f117 1"/>
                <a:gd name="f275" fmla="*/ f229 f116 1"/>
                <a:gd name="f276" fmla="*/ f230 f117 1"/>
                <a:gd name="f277" fmla="*/ f231 f116 1"/>
                <a:gd name="f278" fmla="*/ f232 f117 1"/>
                <a:gd name="f279" fmla="*/ f233 f116 1"/>
                <a:gd name="f280" fmla="*/ f234 f117 1"/>
                <a:gd name="f281" fmla="*/ f235 f116 1"/>
                <a:gd name="f282" fmla="*/ f236 f117 1"/>
                <a:gd name="f283" fmla="*/ f237 f116 1"/>
                <a:gd name="f284" fmla="*/ f238 f117 1"/>
                <a:gd name="f285" fmla="*/ f239 f116 1"/>
                <a:gd name="f286" fmla="*/ f240 f117 1"/>
                <a:gd name="f287" fmla="*/ f241 f116 1"/>
                <a:gd name="f288" fmla="*/ f242 f117 1"/>
                <a:gd name="f289" fmla="*/ f243 f116 1"/>
                <a:gd name="f290" fmla="*/ f244 f117 1"/>
                <a:gd name="f291" fmla="*/ f245 f116 1"/>
                <a:gd name="f292" fmla="*/ f246 f117 1"/>
                <a:gd name="f293" fmla="*/ f247 f116 1"/>
                <a:gd name="f294" fmla="*/ f248 f117 1"/>
                <a:gd name="f295" fmla="*/ f249 f116 1"/>
                <a:gd name="f296" fmla="*/ f250 f117 1"/>
                <a:gd name="f297" fmla="*/ f251 f116 1"/>
                <a:gd name="f298" fmla="*/ f252 f116 1"/>
                <a:gd name="f299" fmla="*/ f249 f117 1"/>
                <a:gd name="f300" fmla="*/ f251 f117 1"/>
                <a:gd name="f301" fmla="*/ f252 f117 1"/>
                <a:gd name="f302" fmla="*/ f250 f1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66">
                  <a:pos x="f257" y="f258"/>
                </a:cxn>
                <a:cxn ang="f166">
                  <a:pos x="f259" y="f260"/>
                </a:cxn>
                <a:cxn ang="f166">
                  <a:pos x="f257" y="f258"/>
                </a:cxn>
                <a:cxn ang="f166">
                  <a:pos x="f261" y="f262"/>
                </a:cxn>
                <a:cxn ang="f166">
                  <a:pos x="f263" y="f264"/>
                </a:cxn>
                <a:cxn ang="f166">
                  <a:pos x="f265" y="f266"/>
                </a:cxn>
                <a:cxn ang="f166">
                  <a:pos x="f267" y="f268"/>
                </a:cxn>
                <a:cxn ang="f166">
                  <a:pos x="f269" y="f270"/>
                </a:cxn>
                <a:cxn ang="f166">
                  <a:pos x="f271" y="f272"/>
                </a:cxn>
                <a:cxn ang="f166">
                  <a:pos x="f273" y="f274"/>
                </a:cxn>
                <a:cxn ang="f166">
                  <a:pos x="f275" y="f276"/>
                </a:cxn>
                <a:cxn ang="f166">
                  <a:pos x="f277" y="f278"/>
                </a:cxn>
                <a:cxn ang="f166">
                  <a:pos x="f279" y="f280"/>
                </a:cxn>
                <a:cxn ang="f166">
                  <a:pos x="f281" y="f282"/>
                </a:cxn>
                <a:cxn ang="f166">
                  <a:pos x="f283" y="f284"/>
                </a:cxn>
                <a:cxn ang="f166">
                  <a:pos x="f285" y="f286"/>
                </a:cxn>
                <a:cxn ang="f166">
                  <a:pos x="f287" y="f288"/>
                </a:cxn>
                <a:cxn ang="f166">
                  <a:pos x="f289" y="f290"/>
                </a:cxn>
                <a:cxn ang="f166">
                  <a:pos x="f291" y="f292"/>
                </a:cxn>
                <a:cxn ang="f166">
                  <a:pos x="f293" y="f294"/>
                </a:cxn>
                <a:cxn ang="f166">
                  <a:pos x="f261" y="f262"/>
                </a:cxn>
                <a:cxn ang="f166">
                  <a:pos x="f295" y="f296"/>
                </a:cxn>
                <a:cxn ang="f166">
                  <a:pos x="f297" y="f296"/>
                </a:cxn>
                <a:cxn ang="f166">
                  <a:pos x="f298" y="f299"/>
                </a:cxn>
                <a:cxn ang="f166">
                  <a:pos x="f298" y="f300"/>
                </a:cxn>
                <a:cxn ang="f166">
                  <a:pos x="f297" y="f301"/>
                </a:cxn>
                <a:cxn ang="f166">
                  <a:pos x="f295" y="f301"/>
                </a:cxn>
                <a:cxn ang="f166">
                  <a:pos x="f302" y="f300"/>
                </a:cxn>
                <a:cxn ang="f166">
                  <a:pos x="f302" y="f299"/>
                </a:cxn>
                <a:cxn ang="f166">
                  <a:pos x="f295" y="f296"/>
                </a:cxn>
              </a:cxnLst>
              <a:rect l="f253" t="f256" r="f254" b="f255"/>
              <a:pathLst>
                <a:path w="3960000" h="3960000">
                  <a:moveTo>
                    <a:pt x="f7" y="f8"/>
                  </a:moveTo>
                  <a:lnTo>
                    <a:pt x="f9" y="f10"/>
                  </a:lnTo>
                  <a:lnTo>
                    <a:pt x="f7" y="f8"/>
                  </a:lnTo>
                  <a:close/>
                  <a:moveTo>
                    <a:pt x="f11" y="f12"/>
                  </a:moveTo>
                  <a:cubicBezTo>
                    <a:pt x="f13" y="f12"/>
                    <a:pt x="f14" y="f15"/>
                    <a:pt x="f16" y="f17"/>
                  </a:cubicBezTo>
                  <a:cubicBezTo>
                    <a:pt x="f18" y="f19"/>
                    <a:pt x="f20" y="f21"/>
                    <a:pt x="f22" y="f23"/>
                  </a:cubicBezTo>
                  <a:cubicBezTo>
                    <a:pt x="f24" y="f25"/>
                    <a:pt x="f26" y="f27"/>
                    <a:pt x="f28" y="f29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39"/>
                    <a:pt x="f40" y="f41"/>
                  </a:cubicBezTo>
                  <a:cubicBezTo>
                    <a:pt x="f42" y="f43"/>
                    <a:pt x="f44" y="f45"/>
                    <a:pt x="f46" y="f47"/>
                  </a:cubicBezTo>
                  <a:cubicBezTo>
                    <a:pt x="f48" y="f49"/>
                    <a:pt x="f50" y="f51"/>
                    <a:pt x="f52" y="f53"/>
                  </a:cubicBezTo>
                  <a:cubicBezTo>
                    <a:pt x="f54" y="f55"/>
                    <a:pt x="f56" y="f57"/>
                    <a:pt x="f58" y="f59"/>
                  </a:cubicBezTo>
                  <a:cubicBezTo>
                    <a:pt x="f60" y="f61"/>
                    <a:pt x="f62" y="f63"/>
                    <a:pt x="f64" y="f65"/>
                  </a:cubicBezTo>
                  <a:cubicBezTo>
                    <a:pt x="f66" y="f67"/>
                    <a:pt x="f68" y="f69"/>
                    <a:pt x="f70" y="f71"/>
                  </a:cubicBezTo>
                  <a:cubicBezTo>
                    <a:pt x="f72" y="f73"/>
                    <a:pt x="f74" y="f75"/>
                    <a:pt x="f76" y="f77"/>
                  </a:cubicBezTo>
                  <a:cubicBezTo>
                    <a:pt x="f78" y="f79"/>
                    <a:pt x="f80" y="f81"/>
                    <a:pt x="f82" y="f83"/>
                  </a:cubicBezTo>
                  <a:cubicBezTo>
                    <a:pt x="f84" y="f85"/>
                    <a:pt x="f86" y="f87"/>
                    <a:pt x="f88" y="f89"/>
                  </a:cubicBezTo>
                  <a:cubicBezTo>
                    <a:pt x="f90" y="f91"/>
                    <a:pt x="f92" y="f93"/>
                    <a:pt x="f94" y="f95"/>
                  </a:cubicBezTo>
                  <a:cubicBezTo>
                    <a:pt x="f96" y="f97"/>
                    <a:pt x="f98" y="f99"/>
                    <a:pt x="f100" y="f101"/>
                  </a:cubicBezTo>
                  <a:cubicBezTo>
                    <a:pt x="f102" y="f103"/>
                    <a:pt x="f104" y="f105"/>
                    <a:pt x="f106" y="f107"/>
                  </a:cubicBezTo>
                  <a:cubicBezTo>
                    <a:pt x="f108" y="f109"/>
                    <a:pt x="f110" y="f12"/>
                    <a:pt x="f11" y="f12"/>
                  </a:cubicBezTo>
                  <a:close/>
                  <a:moveTo>
                    <a:pt x="f111" y="f5"/>
                  </a:moveTo>
                  <a:lnTo>
                    <a:pt x="f112" y="f5"/>
                  </a:lnTo>
                  <a:cubicBezTo>
                    <a:pt x="f113" y="f5"/>
                    <a:pt x="f6" y="f114"/>
                    <a:pt x="f6" y="f111"/>
                  </a:cubicBezTo>
                  <a:lnTo>
                    <a:pt x="f6" y="f112"/>
                  </a:lnTo>
                  <a:cubicBezTo>
                    <a:pt x="f6" y="f113"/>
                    <a:pt x="f113" y="f6"/>
                    <a:pt x="f112" y="f6"/>
                  </a:cubicBezTo>
                  <a:lnTo>
                    <a:pt x="f111" y="f6"/>
                  </a:lnTo>
                  <a:cubicBezTo>
                    <a:pt x="f114" y="f6"/>
                    <a:pt x="f5" y="f113"/>
                    <a:pt x="f5" y="f112"/>
                  </a:cubicBezTo>
                  <a:lnTo>
                    <a:pt x="f5" y="f111"/>
                  </a:lnTo>
                  <a:cubicBezTo>
                    <a:pt x="f5" y="f114"/>
                    <a:pt x="f114" y="f5"/>
                    <a:pt x="f111" y="f5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80" tIns="34290" rIns="68580" bIns="3429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50" b="0" i="0" u="none" strike="noStrike" kern="0" cap="none" spc="0" baseline="0">
                <a:solidFill>
                  <a:srgbClr val="343B47"/>
                </a:solidFill>
                <a:uFillTx/>
                <a:latin typeface="Arial"/>
                <a:ea typeface="맑은 고딕" pitchFamily="34"/>
              </a:endParaRPr>
            </a:p>
          </p:txBody>
        </p:sp>
        <p:sp>
          <p:nvSpPr>
            <p:cNvPr id="14" name="Rounded Rectangle 3">
              <a:extLst>
                <a:ext uri="{FF2B5EF4-FFF2-40B4-BE49-F238E27FC236}">
                  <a16:creationId xmlns:a16="http://schemas.microsoft.com/office/drawing/2014/main" id="{9999AB18-D52B-D050-4993-7B3D072976BB}"/>
                </a:ext>
              </a:extLst>
            </p:cNvPr>
            <p:cNvSpPr/>
            <p:nvPr/>
          </p:nvSpPr>
          <p:spPr>
            <a:xfrm>
              <a:off x="4523600" y="4081351"/>
              <a:ext cx="429813" cy="45808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960000"/>
                <a:gd name="f7" fmla="val 2841893"/>
                <a:gd name="f8" fmla="val 181064"/>
                <a:gd name="f9" fmla="val 2485731"/>
                <a:gd name="f10" fmla="val 190239"/>
                <a:gd name="f11" fmla="val 2106781"/>
                <a:gd name="f12" fmla="val 339266"/>
                <a:gd name="f13" fmla="val 2105790"/>
                <a:gd name="f14" fmla="val 859562"/>
                <a:gd name="f15" fmla="val 2106860"/>
                <a:gd name="f16" fmla="val 863292"/>
                <a:gd name="f17" fmla="val 1248172"/>
                <a:gd name="f18" fmla="val 1691968"/>
                <a:gd name="f19" fmla="val 1824236"/>
                <a:gd name="f20" fmla="val 3779396"/>
                <a:gd name="f21" fmla="val 2754932"/>
                <a:gd name="f22" fmla="val 3305869"/>
                <a:gd name="f23" fmla="val 1813665"/>
                <a:gd name="f24" fmla="val 3348152"/>
                <a:gd name="f25" fmla="val 907124"/>
                <a:gd name="f26" fmla="val 2746287"/>
                <a:gd name="f27" fmla="val 682909"/>
                <a:gd name="f28" fmla="val 3126764"/>
                <a:gd name="f29" fmla="val 685506"/>
                <a:gd name="f30" fmla="val 3369037"/>
                <a:gd name="f31" fmla="val 704441"/>
                <a:gd name="f32" fmla="val 3391941"/>
                <a:gd name="f33" fmla="val 556446"/>
                <a:gd name="f34" fmla="val 3409927"/>
                <a:gd name="f35" fmla="val 381656"/>
                <a:gd name="f36" fmla="val 3410216"/>
                <a:gd name="f37" fmla="val 195189"/>
                <a:gd name="f38" fmla="val 3239930"/>
                <a:gd name="f39" fmla="val 163882"/>
                <a:gd name="f40" fmla="val 3118909"/>
                <a:gd name="f41" fmla="val 173928"/>
                <a:gd name="f42" fmla="val 308009"/>
                <a:gd name="f43" fmla="val 3651991"/>
                <a:gd name="f44" fmla="val 3822100"/>
                <a:gd name="f45" fmla="val 137900"/>
                <a:gd name="f46" fmla="+- 0 0 -90"/>
                <a:gd name="f47" fmla="*/ f3 1 3960000"/>
                <a:gd name="f48" fmla="*/ f4 1 3960000"/>
                <a:gd name="f49" fmla="val f5"/>
                <a:gd name="f50" fmla="val f6"/>
                <a:gd name="f51" fmla="*/ f46 f0 1"/>
                <a:gd name="f52" fmla="+- f50 0 f49"/>
                <a:gd name="f53" fmla="*/ f51 1 f2"/>
                <a:gd name="f54" fmla="*/ f52 1 3960000"/>
                <a:gd name="f55" fmla="*/ 2841893 f52 1"/>
                <a:gd name="f56" fmla="*/ 181064 f52 1"/>
                <a:gd name="f57" fmla="*/ 2105790 f52 1"/>
                <a:gd name="f58" fmla="*/ 859562 f52 1"/>
                <a:gd name="f59" fmla="*/ 2106860 f52 1"/>
                <a:gd name="f60" fmla="*/ 863292 f52 1"/>
                <a:gd name="f61" fmla="*/ 1248172 f52 1"/>
                <a:gd name="f62" fmla="*/ 1691968 f52 1"/>
                <a:gd name="f63" fmla="*/ 1824236 f52 1"/>
                <a:gd name="f64" fmla="*/ 3779396 f52 1"/>
                <a:gd name="f65" fmla="*/ 2754932 f52 1"/>
                <a:gd name="f66" fmla="*/ 3305869 f52 1"/>
                <a:gd name="f67" fmla="*/ 1813665 f52 1"/>
                <a:gd name="f68" fmla="*/ 3348152 f52 1"/>
                <a:gd name="f69" fmla="*/ 907124 f52 1"/>
                <a:gd name="f70" fmla="*/ 3369037 f52 1"/>
                <a:gd name="f71" fmla="*/ 308009 f52 1"/>
                <a:gd name="f72" fmla="*/ 0 f52 1"/>
                <a:gd name="f73" fmla="*/ 3651991 f52 1"/>
                <a:gd name="f74" fmla="*/ 3960000 f52 1"/>
                <a:gd name="f75" fmla="*/ 704441 f52 1"/>
                <a:gd name="f76" fmla="*/ 3410216 f52 1"/>
                <a:gd name="f77" fmla="*/ 195189 f52 1"/>
                <a:gd name="f78" fmla="+- f53 0 f1"/>
                <a:gd name="f79" fmla="*/ f55 1 3960000"/>
                <a:gd name="f80" fmla="*/ f56 1 3960000"/>
                <a:gd name="f81" fmla="*/ f57 1 3960000"/>
                <a:gd name="f82" fmla="*/ f58 1 3960000"/>
                <a:gd name="f83" fmla="*/ f59 1 3960000"/>
                <a:gd name="f84" fmla="*/ f60 1 3960000"/>
                <a:gd name="f85" fmla="*/ f61 1 3960000"/>
                <a:gd name="f86" fmla="*/ f62 1 3960000"/>
                <a:gd name="f87" fmla="*/ f63 1 3960000"/>
                <a:gd name="f88" fmla="*/ f64 1 3960000"/>
                <a:gd name="f89" fmla="*/ f65 1 3960000"/>
                <a:gd name="f90" fmla="*/ f66 1 3960000"/>
                <a:gd name="f91" fmla="*/ f67 1 3960000"/>
                <a:gd name="f92" fmla="*/ f68 1 3960000"/>
                <a:gd name="f93" fmla="*/ f69 1 3960000"/>
                <a:gd name="f94" fmla="*/ f70 1 3960000"/>
                <a:gd name="f95" fmla="*/ f71 1 3960000"/>
                <a:gd name="f96" fmla="*/ f72 1 3960000"/>
                <a:gd name="f97" fmla="*/ f73 1 3960000"/>
                <a:gd name="f98" fmla="*/ f74 1 3960000"/>
                <a:gd name="f99" fmla="*/ f75 1 3960000"/>
                <a:gd name="f100" fmla="*/ f76 1 3960000"/>
                <a:gd name="f101" fmla="*/ f77 1 3960000"/>
                <a:gd name="f102" fmla="*/ f49 1 f54"/>
                <a:gd name="f103" fmla="*/ f50 1 f54"/>
                <a:gd name="f104" fmla="*/ f79 1 f54"/>
                <a:gd name="f105" fmla="*/ f80 1 f54"/>
                <a:gd name="f106" fmla="*/ f81 1 f54"/>
                <a:gd name="f107" fmla="*/ f82 1 f54"/>
                <a:gd name="f108" fmla="*/ f83 1 f54"/>
                <a:gd name="f109" fmla="*/ f84 1 f54"/>
                <a:gd name="f110" fmla="*/ f85 1 f54"/>
                <a:gd name="f111" fmla="*/ f86 1 f54"/>
                <a:gd name="f112" fmla="*/ f87 1 f54"/>
                <a:gd name="f113" fmla="*/ f88 1 f54"/>
                <a:gd name="f114" fmla="*/ f89 1 f54"/>
                <a:gd name="f115" fmla="*/ f90 1 f54"/>
                <a:gd name="f116" fmla="*/ f91 1 f54"/>
                <a:gd name="f117" fmla="*/ f92 1 f54"/>
                <a:gd name="f118" fmla="*/ f93 1 f54"/>
                <a:gd name="f119" fmla="*/ f94 1 f54"/>
                <a:gd name="f120" fmla="*/ f99 1 f54"/>
                <a:gd name="f121" fmla="*/ f100 1 f54"/>
                <a:gd name="f122" fmla="*/ f101 1 f54"/>
                <a:gd name="f123" fmla="*/ f95 1 f54"/>
                <a:gd name="f124" fmla="*/ f96 1 f54"/>
                <a:gd name="f125" fmla="*/ f97 1 f54"/>
                <a:gd name="f126" fmla="*/ f98 1 f54"/>
                <a:gd name="f127" fmla="*/ f102 f47 1"/>
                <a:gd name="f128" fmla="*/ f103 f47 1"/>
                <a:gd name="f129" fmla="*/ f103 f48 1"/>
                <a:gd name="f130" fmla="*/ f102 f48 1"/>
                <a:gd name="f131" fmla="*/ f104 f47 1"/>
                <a:gd name="f132" fmla="*/ f105 f48 1"/>
                <a:gd name="f133" fmla="*/ f106 f47 1"/>
                <a:gd name="f134" fmla="*/ f107 f48 1"/>
                <a:gd name="f135" fmla="*/ f108 f47 1"/>
                <a:gd name="f136" fmla="*/ f109 f48 1"/>
                <a:gd name="f137" fmla="*/ f110 f48 1"/>
                <a:gd name="f138" fmla="*/ f111 f47 1"/>
                <a:gd name="f139" fmla="*/ f112 f48 1"/>
                <a:gd name="f140" fmla="*/ f113 f48 1"/>
                <a:gd name="f141" fmla="*/ f114 f47 1"/>
                <a:gd name="f142" fmla="*/ f115 f47 1"/>
                <a:gd name="f143" fmla="*/ f116 f48 1"/>
                <a:gd name="f144" fmla="*/ f117 f47 1"/>
                <a:gd name="f145" fmla="*/ f118 f48 1"/>
                <a:gd name="f146" fmla="*/ f119 f47 1"/>
                <a:gd name="f147" fmla="*/ f120 f48 1"/>
                <a:gd name="f148" fmla="*/ f121 f47 1"/>
                <a:gd name="f149" fmla="*/ f122 f48 1"/>
                <a:gd name="f150" fmla="*/ f123 f47 1"/>
                <a:gd name="f151" fmla="*/ f124 f48 1"/>
                <a:gd name="f152" fmla="*/ f125 f47 1"/>
                <a:gd name="f153" fmla="*/ f126 f47 1"/>
                <a:gd name="f154" fmla="*/ f123 f48 1"/>
                <a:gd name="f155" fmla="*/ f125 f48 1"/>
                <a:gd name="f156" fmla="*/ f126 f48 1"/>
                <a:gd name="f157" fmla="*/ f124 f4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8">
                  <a:pos x="f131" y="f132"/>
                </a:cxn>
                <a:cxn ang="f78">
                  <a:pos x="f133" y="f134"/>
                </a:cxn>
                <a:cxn ang="f78">
                  <a:pos x="f135" y="f136"/>
                </a:cxn>
                <a:cxn ang="f78">
                  <a:pos x="f135" y="f137"/>
                </a:cxn>
                <a:cxn ang="f78">
                  <a:pos x="f138" y="f137"/>
                </a:cxn>
                <a:cxn ang="f78">
                  <a:pos x="f138" y="f139"/>
                </a:cxn>
                <a:cxn ang="f78">
                  <a:pos x="f135" y="f139"/>
                </a:cxn>
                <a:cxn ang="f78">
                  <a:pos x="f135" y="f140"/>
                </a:cxn>
                <a:cxn ang="f78">
                  <a:pos x="f141" y="f140"/>
                </a:cxn>
                <a:cxn ang="f78">
                  <a:pos x="f141" y="f139"/>
                </a:cxn>
                <a:cxn ang="f78">
                  <a:pos x="f142" y="f143"/>
                </a:cxn>
                <a:cxn ang="f78">
                  <a:pos x="f144" y="f137"/>
                </a:cxn>
                <a:cxn ang="f78">
                  <a:pos x="f141" y="f137"/>
                </a:cxn>
                <a:cxn ang="f78">
                  <a:pos x="f141" y="f145"/>
                </a:cxn>
                <a:cxn ang="f78">
                  <a:pos x="f146" y="f147"/>
                </a:cxn>
                <a:cxn ang="f78">
                  <a:pos x="f148" y="f149"/>
                </a:cxn>
                <a:cxn ang="f78">
                  <a:pos x="f131" y="f132"/>
                </a:cxn>
                <a:cxn ang="f78">
                  <a:pos x="f150" y="f151"/>
                </a:cxn>
                <a:cxn ang="f78">
                  <a:pos x="f152" y="f151"/>
                </a:cxn>
                <a:cxn ang="f78">
                  <a:pos x="f153" y="f154"/>
                </a:cxn>
                <a:cxn ang="f78">
                  <a:pos x="f153" y="f155"/>
                </a:cxn>
                <a:cxn ang="f78">
                  <a:pos x="f152" y="f156"/>
                </a:cxn>
                <a:cxn ang="f78">
                  <a:pos x="f150" y="f156"/>
                </a:cxn>
                <a:cxn ang="f78">
                  <a:pos x="f157" y="f155"/>
                </a:cxn>
                <a:cxn ang="f78">
                  <a:pos x="f157" y="f154"/>
                </a:cxn>
                <a:cxn ang="f78">
                  <a:pos x="f150" y="f151"/>
                </a:cxn>
              </a:cxnLst>
              <a:rect l="f127" t="f130" r="f128" b="f129"/>
              <a:pathLst>
                <a:path w="3960000" h="3960000">
                  <a:moveTo>
                    <a:pt x="f7" y="f8"/>
                  </a:moveTo>
                  <a:cubicBezTo>
                    <a:pt x="f9" y="f10"/>
                    <a:pt x="f11" y="f12"/>
                    <a:pt x="f13" y="f14"/>
                  </a:cubicBezTo>
                  <a:lnTo>
                    <a:pt x="f15" y="f16"/>
                  </a:lnTo>
                  <a:lnTo>
                    <a:pt x="f15" y="f17"/>
                  </a:lnTo>
                  <a:lnTo>
                    <a:pt x="f18" y="f17"/>
                  </a:lnTo>
                  <a:lnTo>
                    <a:pt x="f18" y="f19"/>
                  </a:lnTo>
                  <a:lnTo>
                    <a:pt x="f15" y="f19"/>
                  </a:lnTo>
                  <a:lnTo>
                    <a:pt x="f15" y="f20"/>
                  </a:lnTo>
                  <a:lnTo>
                    <a:pt x="f21" y="f20"/>
                  </a:lnTo>
                  <a:lnTo>
                    <a:pt x="f21" y="f19"/>
                  </a:lnTo>
                  <a:lnTo>
                    <a:pt x="f22" y="f23"/>
                  </a:lnTo>
                  <a:lnTo>
                    <a:pt x="f24" y="f17"/>
                  </a:lnTo>
                  <a:lnTo>
                    <a:pt x="f21" y="f17"/>
                  </a:lnTo>
                  <a:lnTo>
                    <a:pt x="f21" y="f25"/>
                  </a:ln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7" y="f8"/>
                  </a:cubicBezTo>
                  <a:close/>
                  <a:moveTo>
                    <a:pt x="f42" y="f5"/>
                  </a:moveTo>
                  <a:lnTo>
                    <a:pt x="f43" y="f5"/>
                  </a:lnTo>
                  <a:cubicBezTo>
                    <a:pt x="f44" y="f5"/>
                    <a:pt x="f6" y="f45"/>
                    <a:pt x="f6" y="f42"/>
                  </a:cubicBezTo>
                  <a:lnTo>
                    <a:pt x="f6" y="f43"/>
                  </a:lnTo>
                  <a:cubicBezTo>
                    <a:pt x="f6" y="f44"/>
                    <a:pt x="f44" y="f6"/>
                    <a:pt x="f43" y="f6"/>
                  </a:cubicBezTo>
                  <a:lnTo>
                    <a:pt x="f42" y="f6"/>
                  </a:lnTo>
                  <a:cubicBezTo>
                    <a:pt x="f45" y="f6"/>
                    <a:pt x="f5" y="f44"/>
                    <a:pt x="f5" y="f43"/>
                  </a:cubicBezTo>
                  <a:lnTo>
                    <a:pt x="f5" y="f42"/>
                  </a:lnTo>
                  <a:cubicBezTo>
                    <a:pt x="f5" y="f45"/>
                    <a:pt x="f45" y="f5"/>
                    <a:pt x="f42" y="f5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80" tIns="34290" rIns="68580" bIns="3429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50" b="0" i="0" u="none" strike="noStrike" kern="0" cap="none" spc="0" baseline="0">
                <a:solidFill>
                  <a:srgbClr val="343B47"/>
                </a:solidFill>
                <a:uFillTx/>
                <a:latin typeface="Arial"/>
                <a:ea typeface="맑은 고딕" pitchFamily="34"/>
              </a:endParaRPr>
            </a:p>
          </p:txBody>
        </p:sp>
        <p:sp>
          <p:nvSpPr>
            <p:cNvPr id="15" name="Rounded Rectangle 10">
              <a:extLst>
                <a:ext uri="{FF2B5EF4-FFF2-40B4-BE49-F238E27FC236}">
                  <a16:creationId xmlns:a16="http://schemas.microsoft.com/office/drawing/2014/main" id="{E2AE709D-02A8-5CBB-9904-3CDD299B2183}"/>
                </a:ext>
              </a:extLst>
            </p:cNvPr>
            <p:cNvSpPr/>
            <p:nvPr/>
          </p:nvSpPr>
          <p:spPr>
            <a:xfrm>
              <a:off x="5943481" y="4072042"/>
              <a:ext cx="431349" cy="46739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186824"/>
                <a:gd name="f4" fmla="val 3240000"/>
                <a:gd name="f5" fmla="val 2141174"/>
                <a:gd name="f6" fmla="val 1384899"/>
                <a:gd name="f7" fmla="val 1528887"/>
                <a:gd name="f8" fmla="val 1997174"/>
                <a:gd name="f9" fmla="val 1744911"/>
                <a:gd name="f10" fmla="val 1888899"/>
                <a:gd name="f11" fmla="val 2357174"/>
                <a:gd name="f12" fmla="val 2501174"/>
                <a:gd name="f13" fmla="val 1286582"/>
                <a:gd name="f14" fmla="val 1008157"/>
                <a:gd name="f15" fmla="val 1148208"/>
                <a:gd name="f16" fmla="val 1006486"/>
                <a:gd name="f17" fmla="val 1009270"/>
                <a:gd name="f18" fmla="val 1051569"/>
                <a:gd name="f19" fmla="val 894997"/>
                <a:gd name="f20" fmla="val 1143711"/>
                <a:gd name="f21" fmla="val 666451"/>
                <a:gd name="f22" fmla="val 1327995"/>
                <a:gd name="f23" fmla="val 600947"/>
                <a:gd name="f24" fmla="val 1648602"/>
                <a:gd name="f25" fmla="val 738892"/>
                <a:gd name="f26" fmla="val 1907765"/>
                <a:gd name="f27" fmla="val 876837"/>
                <a:gd name="f28" fmla="val 2166928"/>
                <a:gd name="f29" fmla="val 1179371"/>
                <a:gd name="f30" fmla="val 2291639"/>
                <a:gd name="f31" fmla="val 1459875"/>
                <a:gd name="f32" fmla="val 2204971"/>
                <a:gd name="f33" fmla="val 1676459"/>
                <a:gd name="f34" fmla="val 2138053"/>
                <a:gd name="f35" fmla="val 1832801"/>
                <a:gd name="f36" fmla="val 1959669"/>
                <a:gd name="f37" fmla="val 1876637"/>
                <a:gd name="f38" fmla="val 1747242"/>
                <a:gd name="f39" fmla="val 1879565"/>
                <a:gd name="f40" fmla="val 1728291"/>
                <a:gd name="f41" fmla="val 1891883"/>
                <a:gd name="f42" fmla="val 1671800"/>
                <a:gd name="f43" fmla="val 1894168"/>
                <a:gd name="f44" fmla="val 1612713"/>
                <a:gd name="f45" fmla="val 1887545"/>
                <a:gd name="f46" fmla="val 1552862"/>
                <a:gd name="f47" fmla="val 1553745"/>
                <a:gd name="f48" fmla="val 1531218"/>
                <a:gd name="f49" fmla="val 1231565"/>
                <a:gd name="f50" fmla="val 1565835"/>
                <a:gd name="f51" fmla="val 1530201"/>
                <a:gd name="f52" fmla="val 1827940"/>
                <a:gd name="f53" fmla="val 1460959"/>
                <a:gd name="f54" fmla="val 1892348"/>
                <a:gd name="f55" fmla="val 1371795"/>
                <a:gd name="f56" fmla="val 1919897"/>
                <a:gd name="f57" fmla="val 1228031"/>
                <a:gd name="f58" fmla="val 1964316"/>
                <a:gd name="f59" fmla="val 1072976"/>
                <a:gd name="f60" fmla="val 1900399"/>
                <a:gd name="f61" fmla="val 1002277"/>
                <a:gd name="f62" fmla="val 1767573"/>
                <a:gd name="f63" fmla="val 931578"/>
                <a:gd name="f64" fmla="val 1634747"/>
                <a:gd name="f65" fmla="val 965150"/>
                <a:gd name="f66" fmla="val 1470429"/>
                <a:gd name="f67" fmla="val 1082284"/>
                <a:gd name="f68" fmla="val 1375980"/>
                <a:gd name="f69" fmla="val 1199418"/>
                <a:gd name="f70" fmla="val 1281531"/>
                <a:gd name="f71" fmla="val 1367118"/>
                <a:gd name="f72" fmla="val 1283556"/>
                <a:gd name="f73" fmla="val 1481937"/>
                <a:gd name="f74" fmla="val 1380807"/>
                <a:gd name="f75" fmla="val 1674778"/>
                <a:gd name="f76" fmla="val 1153129"/>
                <a:gd name="f77" fmla="val 1562764"/>
                <a:gd name="f78" fmla="val 1058254"/>
                <a:gd name="f79" fmla="val 1424955"/>
                <a:gd name="f80" fmla="val 1009828"/>
                <a:gd name="f81" fmla="val 293028"/>
                <a:gd name="f82" fmla="val 2893796"/>
                <a:gd name="f83" fmla="val 3055631"/>
                <a:gd name="f84" fmla="val 131193"/>
                <a:gd name="f85" fmla="val 2946972"/>
                <a:gd name="f86" fmla="val 3108807"/>
                <a:gd name="f87" fmla="*/ f0 1 3186824"/>
                <a:gd name="f88" fmla="*/ f1 1 3240000"/>
                <a:gd name="f89" fmla="val f2"/>
                <a:gd name="f90" fmla="val f3"/>
                <a:gd name="f91" fmla="val f4"/>
                <a:gd name="f92" fmla="+- f91 0 f89"/>
                <a:gd name="f93" fmla="+- f90 0 f89"/>
                <a:gd name="f94" fmla="*/ f93 1 3186824"/>
                <a:gd name="f95" fmla="*/ f92 1 3240000"/>
                <a:gd name="f96" fmla="*/ f89 1 f94"/>
                <a:gd name="f97" fmla="*/ f90 1 f94"/>
                <a:gd name="f98" fmla="*/ f89 1 f95"/>
                <a:gd name="f99" fmla="*/ f91 1 f95"/>
                <a:gd name="f100" fmla="*/ f96 f87 1"/>
                <a:gd name="f101" fmla="*/ f97 f87 1"/>
                <a:gd name="f102" fmla="*/ f99 f88 1"/>
                <a:gd name="f103" fmla="*/ f98 f8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0" t="f103" r="f101" b="f102"/>
              <a:pathLst>
                <a:path w="3186824" h="3240000">
                  <a:moveTo>
                    <a:pt x="f5" y="f6"/>
                  </a:moveTo>
                  <a:lnTo>
                    <a:pt x="f5" y="f7"/>
                  </a:lnTo>
                  <a:lnTo>
                    <a:pt x="f8" y="f7"/>
                  </a:lnTo>
                  <a:lnTo>
                    <a:pt x="f8" y="f9"/>
                  </a:lnTo>
                  <a:lnTo>
                    <a:pt x="f5" y="f9"/>
                  </a:lnTo>
                  <a:lnTo>
                    <a:pt x="f5" y="f10"/>
                  </a:lnTo>
                  <a:lnTo>
                    <a:pt x="f11" y="f10"/>
                  </a:lnTo>
                  <a:lnTo>
                    <a:pt x="f11" y="f9"/>
                  </a:lnTo>
                  <a:lnTo>
                    <a:pt x="f12" y="f9"/>
                  </a:lnTo>
                  <a:lnTo>
                    <a:pt x="f12" y="f7"/>
                  </a:lnTo>
                  <a:lnTo>
                    <a:pt x="f11" y="f7"/>
                  </a:lnTo>
                  <a:lnTo>
                    <a:pt x="f11" y="f6"/>
                  </a:lnTo>
                  <a:close/>
                  <a:moveTo>
                    <a:pt x="f13" y="f14"/>
                  </a:move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32"/>
                  </a:cubicBezTo>
                  <a:cubicBezTo>
                    <a:pt x="f33" y="f34"/>
                    <a:pt x="f35" y="f36"/>
                    <a:pt x="f37" y="f38"/>
                  </a:cubicBezTo>
                  <a:lnTo>
                    <a:pt x="f39" y="f38"/>
                  </a:lnTo>
                  <a:lnTo>
                    <a:pt x="f39" y="f40"/>
                  </a:lnTo>
                  <a:cubicBezTo>
                    <a:pt x="f41" y="f42"/>
                    <a:pt x="f43" y="f44"/>
                    <a:pt x="f45" y="f46"/>
                  </a:cubicBezTo>
                  <a:lnTo>
                    <a:pt x="f39" y="f47"/>
                  </a:lnTo>
                  <a:lnTo>
                    <a:pt x="f39" y="f48"/>
                  </a:lnTo>
                  <a:lnTo>
                    <a:pt x="f49" y="f48"/>
                  </a:lnTo>
                  <a:lnTo>
                    <a:pt x="f49" y="f38"/>
                  </a:lnTo>
                  <a:lnTo>
                    <a:pt x="f50" y="f38"/>
                  </a:lnTo>
                  <a:cubicBezTo>
                    <a:pt x="f51" y="f52"/>
                    <a:pt x="f53" y="f54"/>
                    <a:pt x="f55" y="f56"/>
                  </a:cubicBezTo>
                  <a:cubicBezTo>
                    <a:pt x="f57" y="f58"/>
                    <a:pt x="f59" y="f60"/>
                    <a:pt x="f61" y="f62"/>
                  </a:cubicBez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73" y="f74"/>
                  </a:cubicBezTo>
                  <a:lnTo>
                    <a:pt x="f75" y="f76"/>
                  </a:lnTo>
                  <a:cubicBezTo>
                    <a:pt x="f77" y="f78"/>
                    <a:pt x="f79" y="f80"/>
                    <a:pt x="f13" y="f14"/>
                  </a:cubicBezTo>
                  <a:close/>
                  <a:moveTo>
                    <a:pt x="f81" y="f2"/>
                  </a:moveTo>
                  <a:lnTo>
                    <a:pt x="f82" y="f2"/>
                  </a:lnTo>
                  <a:cubicBezTo>
                    <a:pt x="f83" y="f2"/>
                    <a:pt x="f3" y="f84"/>
                    <a:pt x="f3" y="f81"/>
                  </a:cubicBezTo>
                  <a:lnTo>
                    <a:pt x="f3" y="f85"/>
                  </a:lnTo>
                  <a:cubicBezTo>
                    <a:pt x="f3" y="f86"/>
                    <a:pt x="f83" y="f4"/>
                    <a:pt x="f82" y="f4"/>
                  </a:cubicBezTo>
                  <a:lnTo>
                    <a:pt x="f81" y="f4"/>
                  </a:lnTo>
                  <a:cubicBezTo>
                    <a:pt x="f84" y="f4"/>
                    <a:pt x="f2" y="f86"/>
                    <a:pt x="f2" y="f85"/>
                  </a:cubicBezTo>
                  <a:lnTo>
                    <a:pt x="f2" y="f81"/>
                  </a:lnTo>
                  <a:cubicBezTo>
                    <a:pt x="f2" y="f84"/>
                    <a:pt x="f84" y="f2"/>
                    <a:pt x="f81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50" b="0" i="0" u="none" strike="noStrike" kern="0" cap="none" spc="0" baseline="0">
                <a:solidFill>
                  <a:srgbClr val="FCE0D6"/>
                </a:solidFill>
                <a:uFillTx/>
                <a:latin typeface="Arial"/>
                <a:ea typeface="맑은 고딕" pitchFamily="34"/>
              </a:endParaRPr>
            </a:p>
          </p:txBody>
        </p:sp>
        <p:sp>
          <p:nvSpPr>
            <p:cNvPr id="16" name="Block Arc 6">
              <a:extLst>
                <a:ext uri="{FF2B5EF4-FFF2-40B4-BE49-F238E27FC236}">
                  <a16:creationId xmlns:a16="http://schemas.microsoft.com/office/drawing/2014/main" id="{6B4AFBB2-56B3-7038-D808-C13B9A764C2E}"/>
                </a:ext>
              </a:extLst>
            </p:cNvPr>
            <p:cNvSpPr/>
            <p:nvPr/>
          </p:nvSpPr>
          <p:spPr>
            <a:xfrm>
              <a:off x="6610938" y="4104238"/>
              <a:ext cx="404365" cy="435199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3189723"/>
                <a:gd name="f7" fmla="val 3221116"/>
                <a:gd name="f8" fmla="val 2664630"/>
                <a:gd name="f9" fmla="val 2175617"/>
                <a:gd name="f10" fmla="val 2658205"/>
                <a:gd name="f11" fmla="val 2178566"/>
                <a:gd name="f12" fmla="val 2662222"/>
                <a:gd name="f13" fmla="val 2175972"/>
                <a:gd name="f14" fmla="val 2664284"/>
                <a:gd name="f15" fmla="val 2175096"/>
                <a:gd name="f16" fmla="val 1477043"/>
                <a:gd name="f17" fmla="val 1144372"/>
                <a:gd name="f18" fmla="val 1409070"/>
                <a:gd name="f19" fmla="val 1159393"/>
                <a:gd name="f20" fmla="val 1167974"/>
                <a:gd name="f21" fmla="val 1216277"/>
                <a:gd name="f22" fmla="val 1134894"/>
                <a:gd name="f23" fmla="val 1538245"/>
                <a:gd name="f24" fmla="val 1152384"/>
                <a:gd name="f25" fmla="val 1703728"/>
                <a:gd name="f26" fmla="val 1169874"/>
                <a:gd name="f27" fmla="val 1869211"/>
                <a:gd name="f28" fmla="val 1272747"/>
                <a:gd name="f29" fmla="val 2156947"/>
                <a:gd name="f30" fmla="val 1514013"/>
                <a:gd name="f31" fmla="val 2152290"/>
                <a:gd name="f32" fmla="val 1680659"/>
                <a:gd name="f33" fmla="val 2149073"/>
                <a:gd name="f34" fmla="val 1865876"/>
                <a:gd name="f35" fmla="val 1940767"/>
                <a:gd name="f36" fmla="val 1850815"/>
                <a:gd name="f37" fmla="val 1654259"/>
                <a:gd name="f38" fmla="val 1844015"/>
                <a:gd name="f39" fmla="val 1608142"/>
                <a:gd name="f40" fmla="val 1837162"/>
                <a:gd name="f41" fmla="val 1561942"/>
                <a:gd name="f42" fmla="val 1830467"/>
                <a:gd name="f43" fmla="val 1515986"/>
                <a:gd name="f44" fmla="val 1779361"/>
                <a:gd name="f45" fmla="val 1292438"/>
                <a:gd name="f46" fmla="val 1635542"/>
                <a:gd name="f47" fmla="val 1134285"/>
                <a:gd name="f48" fmla="val 1651152"/>
                <a:gd name="f49" fmla="val 501"/>
                <a:gd name="f50" fmla="val 1977584"/>
                <a:gd name="f51" fmla="val 8635"/>
                <a:gd name="f52" fmla="val 2235425"/>
                <a:gd name="f53" fmla="val 52153"/>
                <a:gd name="f54" fmla="val 2580395"/>
                <a:gd name="f55" fmla="val 324821"/>
                <a:gd name="f56" fmla="val 3000061"/>
                <a:gd name="f57" fmla="val 656529"/>
                <a:gd name="f58" fmla="val 3430704"/>
                <a:gd name="f59" fmla="val 1549940"/>
                <a:gd name="f60" fmla="val 3030464"/>
                <a:gd name="f61" fmla="val 2249544"/>
                <a:gd name="f62" fmla="val 2882259"/>
                <a:gd name="f63" fmla="val 2451798"/>
                <a:gd name="f64" fmla="val 2785813"/>
                <a:gd name="f65" fmla="val 2507403"/>
                <a:gd name="f66" fmla="val 2585849"/>
                <a:gd name="f67" fmla="val 2588887"/>
                <a:gd name="f68" fmla="val 2194785"/>
                <a:gd name="f69" fmla="val 2615774"/>
                <a:gd name="f70" fmla="val 1984876"/>
                <a:gd name="f71" fmla="val 2478759"/>
                <a:gd name="f72" fmla="val 1973374"/>
                <a:gd name="f73" fmla="val 2195096"/>
                <a:gd name="f74" fmla="val 1841986"/>
                <a:gd name="f75" fmla="val 2496540"/>
                <a:gd name="f76" fmla="val 1610941"/>
                <a:gd name="f77" fmla="val 2555551"/>
                <a:gd name="f78" fmla="val 1390827"/>
                <a:gd name="f79" fmla="val 2527630"/>
                <a:gd name="f80" fmla="val 1131071"/>
                <a:gd name="f81" fmla="val 2494680"/>
                <a:gd name="f82" fmla="val 853863"/>
                <a:gd name="f83" fmla="val 2136270"/>
                <a:gd name="f84" fmla="val 783896"/>
                <a:gd name="f85" fmla="val 1665044"/>
                <a:gd name="f86" fmla="val 715204"/>
                <a:gd name="f87" fmla="val 1202409"/>
                <a:gd name="f88" fmla="val 991941"/>
                <a:gd name="f89" fmla="val 900416"/>
                <a:gd name="f90" fmla="val 1268509"/>
                <a:gd name="f91" fmla="val 819983"/>
                <a:gd name="f92" fmla="val 1288264"/>
                <a:gd name="f93" fmla="val 814237"/>
                <a:gd name="f94" fmla="val 1308391"/>
                <a:gd name="f95" fmla="val 810536"/>
                <a:gd name="f96" fmla="val 1328805"/>
                <a:gd name="f97" fmla="val 807930"/>
                <a:gd name="f98" fmla="val 1349219"/>
                <a:gd name="f99" fmla="val 805325"/>
                <a:gd name="f100" fmla="val 1369921"/>
                <a:gd name="f101" fmla="val 803817"/>
                <a:gd name="f102" fmla="val 802457"/>
                <a:gd name="f103" fmla="val 1416795"/>
                <a:gd name="f104" fmla="val 800769"/>
                <a:gd name="f105" fmla="val 1355770"/>
                <a:gd name="f106" fmla="val 788713"/>
                <a:gd name="f107" fmla="val 1462242"/>
                <a:gd name="f108" fmla="val 801708"/>
                <a:gd name="f109" fmla="val 1599590"/>
                <a:gd name="f110" fmla="val 818472"/>
                <a:gd name="f111" fmla="val 1776043"/>
                <a:gd name="f112" fmla="val 890774"/>
                <a:gd name="f113" fmla="val 1956122"/>
                <a:gd name="f114" fmla="val 1110076"/>
                <a:gd name="f115" fmla="val 875315"/>
                <a:gd name="f116" fmla="val 2333414"/>
                <a:gd name="f117" fmla="val 2330539"/>
                <a:gd name="f118" fmla="val 1325736"/>
                <a:gd name="f119" fmla="val 2327663"/>
                <a:gd name="f120" fmla="val 1603628"/>
                <a:gd name="f121" fmla="val 2324788"/>
                <a:gd name="f122" fmla="val 2054049"/>
                <a:gd name="f123" fmla="val 2290850"/>
                <a:gd name="f124" fmla="val 2479718"/>
                <a:gd name="f125" fmla="val 2627788"/>
                <a:gd name="f126" fmla="val 2217580"/>
                <a:gd name="f127" fmla="val 2661746"/>
                <a:gd name="f128" fmla="val 2179658"/>
                <a:gd name="f129" fmla="val 2691046"/>
                <a:gd name="f130" fmla="val 2188689"/>
                <a:gd name="f131" fmla="val 2667011"/>
                <a:gd name="f132" fmla="val 2175828"/>
                <a:gd name="f133" fmla="val 2945550"/>
                <a:gd name="f134" fmla="val 1655295"/>
                <a:gd name="f135" fmla="val 2803444"/>
                <a:gd name="f136" fmla="val 1009445"/>
                <a:gd name="f137" fmla="val 2332141"/>
                <a:gd name="f138" fmla="val 653899"/>
                <a:gd name="f139" fmla="val 1860838"/>
                <a:gd name="f140" fmla="val 298353"/>
                <a:gd name="f141" fmla="val 1200794"/>
                <a:gd name="f142" fmla="val 339069"/>
                <a:gd name="f143" fmla="val 776764"/>
                <a:gd name="f144" fmla="val 749845"/>
                <a:gd name="f145" fmla="val 352733"/>
                <a:gd name="f146" fmla="val 1160621"/>
                <a:gd name="f147" fmla="val 291083"/>
                <a:gd name="f148" fmla="val 1819040"/>
                <a:gd name="f149" fmla="val 631487"/>
                <a:gd name="f150" fmla="val 2301392"/>
                <a:gd name="f151" fmla="val 971891"/>
                <a:gd name="f152" fmla="val 2783745"/>
                <a:gd name="f153" fmla="val 1612904"/>
                <a:gd name="f154" fmla="val 2946283"/>
                <a:gd name="f155" fmla="val 2142017"/>
                <a:gd name="f156" fmla="val 2684410"/>
                <a:gd name="f157" fmla="val 2324866"/>
                <a:gd name="f158" fmla="val 3053856"/>
                <a:gd name="f159" fmla="val 1613730"/>
                <a:gd name="f160" fmla="val 3405817"/>
                <a:gd name="f161" fmla="val 752200"/>
                <a:gd name="f162" fmla="val 3187363"/>
                <a:gd name="f163" fmla="val 294693"/>
                <a:gd name="f164" fmla="val 2539075"/>
                <a:gd name="f165" fmla="val -162814"/>
                <a:gd name="f166" fmla="val 1890787"/>
                <a:gd name="f167" fmla="val -79956"/>
                <a:gd name="f168" fmla="val 1005863"/>
                <a:gd name="f169" fmla="val 489947"/>
                <a:gd name="f170" fmla="val 453774"/>
                <a:gd name="f171" fmla="val 810518"/>
                <a:gd name="f172" fmla="val 143225"/>
                <a:gd name="f173" fmla="val 1231454"/>
                <a:gd name="f174" fmla="val -9956"/>
                <a:gd name="f175" fmla="+- 0 0 -90"/>
                <a:gd name="f176" fmla="*/ f3 1 3189723"/>
                <a:gd name="f177" fmla="*/ f4 1 3221116"/>
                <a:gd name="f178" fmla="val f5"/>
                <a:gd name="f179" fmla="val f6"/>
                <a:gd name="f180" fmla="val f7"/>
                <a:gd name="f181" fmla="*/ f175 f0 1"/>
                <a:gd name="f182" fmla="+- f180 0 f178"/>
                <a:gd name="f183" fmla="+- f179 0 f178"/>
                <a:gd name="f184" fmla="*/ f181 1 f2"/>
                <a:gd name="f185" fmla="*/ f183 1 3189723"/>
                <a:gd name="f186" fmla="*/ f182 1 3221116"/>
                <a:gd name="f187" fmla="*/ 2175617 f182 1"/>
                <a:gd name="f188" fmla="*/ 2178566 f182 1"/>
                <a:gd name="f189" fmla="*/ 1144372 f182 1"/>
                <a:gd name="f190" fmla="*/ 1159393 f182 1"/>
                <a:gd name="f191" fmla="*/ 1703728 f182 1"/>
                <a:gd name="f192" fmla="*/ 2152290 f182 1"/>
                <a:gd name="f193" fmla="*/ 1654259 f182 1"/>
                <a:gd name="f194" fmla="*/ 1515986 f182 1"/>
                <a:gd name="f195" fmla="*/ 501 f182 1"/>
                <a:gd name="f196" fmla="*/ 324821 f182 1"/>
                <a:gd name="f197" fmla="*/ 2588887 f182 1"/>
                <a:gd name="f198" fmla="*/ 2195096 f182 1"/>
                <a:gd name="f199" fmla="*/ 2527630 f182 1"/>
                <a:gd name="f200" fmla="*/ 1665044 f182 1"/>
                <a:gd name="f201" fmla="*/ 819983 f182 1"/>
                <a:gd name="f202" fmla="*/ 807930 f182 1"/>
                <a:gd name="f203" fmla="*/ 802457 f182 1"/>
                <a:gd name="f204" fmla="*/ 801708 f182 1"/>
                <a:gd name="f205" fmla="*/ 1110076 f182 1"/>
                <a:gd name="f206" fmla="*/ 875315 f182 1"/>
                <a:gd name="f207" fmla="*/ 2054049 f182 1"/>
                <a:gd name="f208" fmla="*/ 2179658 f182 1"/>
                <a:gd name="f209" fmla="*/ 2188689 f182 1"/>
                <a:gd name="f210" fmla="*/ 2175828 f182 1"/>
                <a:gd name="f211" fmla="*/ 653899 f182 1"/>
                <a:gd name="f212" fmla="*/ 749845 f182 1"/>
                <a:gd name="f213" fmla="*/ 2301392 f182 1"/>
                <a:gd name="f214" fmla="*/ 2684410 f182 1"/>
                <a:gd name="f215" fmla="*/ 3053856 f182 1"/>
                <a:gd name="f216" fmla="*/ 2539075 f182 1"/>
                <a:gd name="f217" fmla="*/ 453774 f182 1"/>
                <a:gd name="f218" fmla="*/ 2249544 f182 1"/>
                <a:gd name="f219" fmla="*/ 2664630 f183 1"/>
                <a:gd name="f220" fmla="*/ 2658205 f183 1"/>
                <a:gd name="f221" fmla="*/ 1477043 f183 1"/>
                <a:gd name="f222" fmla="*/ 1409070 f183 1"/>
                <a:gd name="f223" fmla="*/ 1152384 f183 1"/>
                <a:gd name="f224" fmla="*/ 1514013 f183 1"/>
                <a:gd name="f225" fmla="*/ 1850815 f183 1"/>
                <a:gd name="f226" fmla="*/ 1830467 f183 1"/>
                <a:gd name="f227" fmla="*/ 1651152 f183 1"/>
                <a:gd name="f228" fmla="*/ 2580395 f183 1"/>
                <a:gd name="f229" fmla="*/ 3030464 f183 1"/>
                <a:gd name="f230" fmla="*/ 2585849 f183 1"/>
                <a:gd name="f231" fmla="*/ 1973374 f183 1"/>
                <a:gd name="f232" fmla="*/ 1390827 f183 1"/>
                <a:gd name="f233" fmla="*/ 783896 f183 1"/>
                <a:gd name="f234" fmla="*/ 1268509 f183 1"/>
                <a:gd name="f235" fmla="*/ 1328805 f183 1"/>
                <a:gd name="f236" fmla="*/ 1462242 f183 1"/>
                <a:gd name="f237" fmla="*/ 1956122 f183 1"/>
                <a:gd name="f238" fmla="*/ 2333414 f183 1"/>
                <a:gd name="f239" fmla="*/ 2324788 f183 1"/>
                <a:gd name="f240" fmla="*/ 2661746 f183 1"/>
                <a:gd name="f241" fmla="*/ 2691046 f183 1"/>
                <a:gd name="f242" fmla="*/ 2667011 f183 1"/>
                <a:gd name="f243" fmla="*/ 2332141 f183 1"/>
                <a:gd name="f244" fmla="*/ 776764 f183 1"/>
                <a:gd name="f245" fmla="*/ 631487 f183 1"/>
                <a:gd name="f246" fmla="*/ 2142017 f183 1"/>
                <a:gd name="f247" fmla="*/ 2324866 f183 1"/>
                <a:gd name="f248" fmla="*/ 294693 f183 1"/>
                <a:gd name="f249" fmla="*/ 489947 f183 1"/>
                <a:gd name="f250" fmla="+- f184 0 f1"/>
                <a:gd name="f251" fmla="*/ f187 1 3221116"/>
                <a:gd name="f252" fmla="*/ f188 1 3221116"/>
                <a:gd name="f253" fmla="*/ f189 1 3221116"/>
                <a:gd name="f254" fmla="*/ f190 1 3221116"/>
                <a:gd name="f255" fmla="*/ f191 1 3221116"/>
                <a:gd name="f256" fmla="*/ f192 1 3221116"/>
                <a:gd name="f257" fmla="*/ f193 1 3221116"/>
                <a:gd name="f258" fmla="*/ f194 1 3221116"/>
                <a:gd name="f259" fmla="*/ f195 1 3221116"/>
                <a:gd name="f260" fmla="*/ f196 1 3221116"/>
                <a:gd name="f261" fmla="*/ f197 1 3221116"/>
                <a:gd name="f262" fmla="*/ f198 1 3221116"/>
                <a:gd name="f263" fmla="*/ f199 1 3221116"/>
                <a:gd name="f264" fmla="*/ f200 1 3221116"/>
                <a:gd name="f265" fmla="*/ f201 1 3221116"/>
                <a:gd name="f266" fmla="*/ f202 1 3221116"/>
                <a:gd name="f267" fmla="*/ f203 1 3221116"/>
                <a:gd name="f268" fmla="*/ f204 1 3221116"/>
                <a:gd name="f269" fmla="*/ f205 1 3221116"/>
                <a:gd name="f270" fmla="*/ f206 1 3221116"/>
                <a:gd name="f271" fmla="*/ f207 1 3221116"/>
                <a:gd name="f272" fmla="*/ f208 1 3221116"/>
                <a:gd name="f273" fmla="*/ f209 1 3221116"/>
                <a:gd name="f274" fmla="*/ f210 1 3221116"/>
                <a:gd name="f275" fmla="*/ f211 1 3221116"/>
                <a:gd name="f276" fmla="*/ f212 1 3221116"/>
                <a:gd name="f277" fmla="*/ f213 1 3221116"/>
                <a:gd name="f278" fmla="*/ f214 1 3221116"/>
                <a:gd name="f279" fmla="*/ f215 1 3221116"/>
                <a:gd name="f280" fmla="*/ f216 1 3221116"/>
                <a:gd name="f281" fmla="*/ f217 1 3221116"/>
                <a:gd name="f282" fmla="*/ f218 1 3221116"/>
                <a:gd name="f283" fmla="*/ f219 1 3189723"/>
                <a:gd name="f284" fmla="*/ f220 1 3189723"/>
                <a:gd name="f285" fmla="*/ f221 1 3189723"/>
                <a:gd name="f286" fmla="*/ f222 1 3189723"/>
                <a:gd name="f287" fmla="*/ f223 1 3189723"/>
                <a:gd name="f288" fmla="*/ f224 1 3189723"/>
                <a:gd name="f289" fmla="*/ f225 1 3189723"/>
                <a:gd name="f290" fmla="*/ f226 1 3189723"/>
                <a:gd name="f291" fmla="*/ f227 1 3189723"/>
                <a:gd name="f292" fmla="*/ f228 1 3189723"/>
                <a:gd name="f293" fmla="*/ f229 1 3189723"/>
                <a:gd name="f294" fmla="*/ f230 1 3189723"/>
                <a:gd name="f295" fmla="*/ f231 1 3189723"/>
                <a:gd name="f296" fmla="*/ f232 1 3189723"/>
                <a:gd name="f297" fmla="*/ f233 1 3189723"/>
                <a:gd name="f298" fmla="*/ f234 1 3189723"/>
                <a:gd name="f299" fmla="*/ f235 1 3189723"/>
                <a:gd name="f300" fmla="*/ f236 1 3189723"/>
                <a:gd name="f301" fmla="*/ f237 1 3189723"/>
                <a:gd name="f302" fmla="*/ f238 1 3189723"/>
                <a:gd name="f303" fmla="*/ f239 1 3189723"/>
                <a:gd name="f304" fmla="*/ f240 1 3189723"/>
                <a:gd name="f305" fmla="*/ f241 1 3189723"/>
                <a:gd name="f306" fmla="*/ f242 1 3189723"/>
                <a:gd name="f307" fmla="*/ f243 1 3189723"/>
                <a:gd name="f308" fmla="*/ f244 1 3189723"/>
                <a:gd name="f309" fmla="*/ f245 1 3189723"/>
                <a:gd name="f310" fmla="*/ f246 1 3189723"/>
                <a:gd name="f311" fmla="*/ f247 1 3189723"/>
                <a:gd name="f312" fmla="*/ f248 1 3189723"/>
                <a:gd name="f313" fmla="*/ f249 1 3189723"/>
                <a:gd name="f314" fmla="*/ f178 1 f185"/>
                <a:gd name="f315" fmla="*/ f179 1 f185"/>
                <a:gd name="f316" fmla="*/ f178 1 f186"/>
                <a:gd name="f317" fmla="*/ f180 1 f186"/>
                <a:gd name="f318" fmla="*/ f283 1 f185"/>
                <a:gd name="f319" fmla="*/ f251 1 f186"/>
                <a:gd name="f320" fmla="*/ f284 1 f185"/>
                <a:gd name="f321" fmla="*/ f252 1 f186"/>
                <a:gd name="f322" fmla="*/ f285 1 f185"/>
                <a:gd name="f323" fmla="*/ f253 1 f186"/>
                <a:gd name="f324" fmla="*/ f286 1 f185"/>
                <a:gd name="f325" fmla="*/ f254 1 f186"/>
                <a:gd name="f326" fmla="*/ f287 1 f185"/>
                <a:gd name="f327" fmla="*/ f255 1 f186"/>
                <a:gd name="f328" fmla="*/ f288 1 f185"/>
                <a:gd name="f329" fmla="*/ f256 1 f186"/>
                <a:gd name="f330" fmla="*/ f289 1 f185"/>
                <a:gd name="f331" fmla="*/ f257 1 f186"/>
                <a:gd name="f332" fmla="*/ f290 1 f185"/>
                <a:gd name="f333" fmla="*/ f258 1 f186"/>
                <a:gd name="f334" fmla="*/ f291 1 f185"/>
                <a:gd name="f335" fmla="*/ f259 1 f186"/>
                <a:gd name="f336" fmla="*/ f292 1 f185"/>
                <a:gd name="f337" fmla="*/ f260 1 f186"/>
                <a:gd name="f338" fmla="*/ f293 1 f185"/>
                <a:gd name="f339" fmla="*/ f282 1 f186"/>
                <a:gd name="f340" fmla="*/ f294 1 f185"/>
                <a:gd name="f341" fmla="*/ f261 1 f186"/>
                <a:gd name="f342" fmla="*/ f295 1 f185"/>
                <a:gd name="f343" fmla="*/ f262 1 f186"/>
                <a:gd name="f344" fmla="*/ f296 1 f185"/>
                <a:gd name="f345" fmla="*/ f263 1 f186"/>
                <a:gd name="f346" fmla="*/ f297 1 f185"/>
                <a:gd name="f347" fmla="*/ f264 1 f186"/>
                <a:gd name="f348" fmla="*/ f298 1 f185"/>
                <a:gd name="f349" fmla="*/ f265 1 f186"/>
                <a:gd name="f350" fmla="*/ f299 1 f185"/>
                <a:gd name="f351" fmla="*/ f266 1 f186"/>
                <a:gd name="f352" fmla="*/ f267 1 f186"/>
                <a:gd name="f353" fmla="*/ f300 1 f185"/>
                <a:gd name="f354" fmla="*/ f268 1 f186"/>
                <a:gd name="f355" fmla="*/ f301 1 f185"/>
                <a:gd name="f356" fmla="*/ f269 1 f186"/>
                <a:gd name="f357" fmla="*/ f270 1 f186"/>
                <a:gd name="f358" fmla="*/ f302 1 f185"/>
                <a:gd name="f359" fmla="*/ f303 1 f185"/>
                <a:gd name="f360" fmla="*/ f271 1 f186"/>
                <a:gd name="f361" fmla="*/ f304 1 f185"/>
                <a:gd name="f362" fmla="*/ f272 1 f186"/>
                <a:gd name="f363" fmla="*/ f305 1 f185"/>
                <a:gd name="f364" fmla="*/ f273 1 f186"/>
                <a:gd name="f365" fmla="*/ f306 1 f185"/>
                <a:gd name="f366" fmla="*/ f274 1 f186"/>
                <a:gd name="f367" fmla="*/ f307 1 f185"/>
                <a:gd name="f368" fmla="*/ f275 1 f186"/>
                <a:gd name="f369" fmla="*/ f308 1 f185"/>
                <a:gd name="f370" fmla="*/ f276 1 f186"/>
                <a:gd name="f371" fmla="*/ f309 1 f185"/>
                <a:gd name="f372" fmla="*/ f277 1 f186"/>
                <a:gd name="f373" fmla="*/ f310 1 f185"/>
                <a:gd name="f374" fmla="*/ f278 1 f186"/>
                <a:gd name="f375" fmla="*/ f311 1 f185"/>
                <a:gd name="f376" fmla="*/ f279 1 f186"/>
                <a:gd name="f377" fmla="*/ f312 1 f185"/>
                <a:gd name="f378" fmla="*/ f280 1 f186"/>
                <a:gd name="f379" fmla="*/ f313 1 f185"/>
                <a:gd name="f380" fmla="*/ f281 1 f186"/>
                <a:gd name="f381" fmla="*/ f314 f176 1"/>
                <a:gd name="f382" fmla="*/ f315 f176 1"/>
                <a:gd name="f383" fmla="*/ f317 f177 1"/>
                <a:gd name="f384" fmla="*/ f316 f177 1"/>
                <a:gd name="f385" fmla="*/ f318 f176 1"/>
                <a:gd name="f386" fmla="*/ f319 f177 1"/>
                <a:gd name="f387" fmla="*/ f320 f176 1"/>
                <a:gd name="f388" fmla="*/ f321 f177 1"/>
                <a:gd name="f389" fmla="*/ f322 f176 1"/>
                <a:gd name="f390" fmla="*/ f323 f177 1"/>
                <a:gd name="f391" fmla="*/ f324 f176 1"/>
                <a:gd name="f392" fmla="*/ f325 f177 1"/>
                <a:gd name="f393" fmla="*/ f326 f176 1"/>
                <a:gd name="f394" fmla="*/ f327 f177 1"/>
                <a:gd name="f395" fmla="*/ f328 f176 1"/>
                <a:gd name="f396" fmla="*/ f329 f177 1"/>
                <a:gd name="f397" fmla="*/ f330 f176 1"/>
                <a:gd name="f398" fmla="*/ f331 f177 1"/>
                <a:gd name="f399" fmla="*/ f332 f176 1"/>
                <a:gd name="f400" fmla="*/ f333 f177 1"/>
                <a:gd name="f401" fmla="*/ f334 f176 1"/>
                <a:gd name="f402" fmla="*/ f335 f177 1"/>
                <a:gd name="f403" fmla="*/ f336 f176 1"/>
                <a:gd name="f404" fmla="*/ f337 f177 1"/>
                <a:gd name="f405" fmla="*/ f338 f176 1"/>
                <a:gd name="f406" fmla="*/ f339 f177 1"/>
                <a:gd name="f407" fmla="*/ f340 f176 1"/>
                <a:gd name="f408" fmla="*/ f341 f177 1"/>
                <a:gd name="f409" fmla="*/ f342 f176 1"/>
                <a:gd name="f410" fmla="*/ f343 f177 1"/>
                <a:gd name="f411" fmla="*/ f344 f176 1"/>
                <a:gd name="f412" fmla="*/ f345 f177 1"/>
                <a:gd name="f413" fmla="*/ f346 f176 1"/>
                <a:gd name="f414" fmla="*/ f347 f177 1"/>
                <a:gd name="f415" fmla="*/ f348 f176 1"/>
                <a:gd name="f416" fmla="*/ f349 f177 1"/>
                <a:gd name="f417" fmla="*/ f350 f176 1"/>
                <a:gd name="f418" fmla="*/ f351 f177 1"/>
                <a:gd name="f419" fmla="*/ f352 f177 1"/>
                <a:gd name="f420" fmla="*/ f353 f176 1"/>
                <a:gd name="f421" fmla="*/ f354 f177 1"/>
                <a:gd name="f422" fmla="*/ f355 f176 1"/>
                <a:gd name="f423" fmla="*/ f356 f177 1"/>
                <a:gd name="f424" fmla="*/ f357 f177 1"/>
                <a:gd name="f425" fmla="*/ f358 f176 1"/>
                <a:gd name="f426" fmla="*/ f359 f176 1"/>
                <a:gd name="f427" fmla="*/ f360 f177 1"/>
                <a:gd name="f428" fmla="*/ f361 f176 1"/>
                <a:gd name="f429" fmla="*/ f362 f177 1"/>
                <a:gd name="f430" fmla="*/ f363 f176 1"/>
                <a:gd name="f431" fmla="*/ f364 f177 1"/>
                <a:gd name="f432" fmla="*/ f365 f176 1"/>
                <a:gd name="f433" fmla="*/ f366 f177 1"/>
                <a:gd name="f434" fmla="*/ f367 f176 1"/>
                <a:gd name="f435" fmla="*/ f368 f177 1"/>
                <a:gd name="f436" fmla="*/ f369 f176 1"/>
                <a:gd name="f437" fmla="*/ f370 f177 1"/>
                <a:gd name="f438" fmla="*/ f371 f176 1"/>
                <a:gd name="f439" fmla="*/ f372 f177 1"/>
                <a:gd name="f440" fmla="*/ f373 f176 1"/>
                <a:gd name="f441" fmla="*/ f374 f177 1"/>
                <a:gd name="f442" fmla="*/ f375 f176 1"/>
                <a:gd name="f443" fmla="*/ f376 f177 1"/>
                <a:gd name="f444" fmla="*/ f377 f176 1"/>
                <a:gd name="f445" fmla="*/ f378 f177 1"/>
                <a:gd name="f446" fmla="*/ f379 f176 1"/>
                <a:gd name="f447" fmla="*/ f380 f17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50">
                  <a:pos x="f385" y="f386"/>
                </a:cxn>
                <a:cxn ang="f250">
                  <a:pos x="f387" y="f388"/>
                </a:cxn>
                <a:cxn ang="f250">
                  <a:pos x="f385" y="f386"/>
                </a:cxn>
                <a:cxn ang="f250">
                  <a:pos x="f389" y="f390"/>
                </a:cxn>
                <a:cxn ang="f250">
                  <a:pos x="f391" y="f392"/>
                </a:cxn>
                <a:cxn ang="f250">
                  <a:pos x="f393" y="f394"/>
                </a:cxn>
                <a:cxn ang="f250">
                  <a:pos x="f395" y="f396"/>
                </a:cxn>
                <a:cxn ang="f250">
                  <a:pos x="f397" y="f398"/>
                </a:cxn>
                <a:cxn ang="f250">
                  <a:pos x="f399" y="f400"/>
                </a:cxn>
                <a:cxn ang="f250">
                  <a:pos x="f389" y="f390"/>
                </a:cxn>
                <a:cxn ang="f250">
                  <a:pos x="f401" y="f402"/>
                </a:cxn>
                <a:cxn ang="f250">
                  <a:pos x="f403" y="f404"/>
                </a:cxn>
                <a:cxn ang="f250">
                  <a:pos x="f405" y="f406"/>
                </a:cxn>
                <a:cxn ang="f250">
                  <a:pos x="f407" y="f408"/>
                </a:cxn>
                <a:cxn ang="f250">
                  <a:pos x="f409" y="f410"/>
                </a:cxn>
                <a:cxn ang="f250">
                  <a:pos x="f411" y="f412"/>
                </a:cxn>
                <a:cxn ang="f250">
                  <a:pos x="f413" y="f414"/>
                </a:cxn>
                <a:cxn ang="f250">
                  <a:pos x="f415" y="f416"/>
                </a:cxn>
                <a:cxn ang="f250">
                  <a:pos x="f417" y="f418"/>
                </a:cxn>
                <a:cxn ang="f250">
                  <a:pos x="f411" y="f419"/>
                </a:cxn>
                <a:cxn ang="f250">
                  <a:pos x="f420" y="f421"/>
                </a:cxn>
                <a:cxn ang="f250">
                  <a:pos x="f422" y="f423"/>
                </a:cxn>
                <a:cxn ang="f250">
                  <a:pos x="f409" y="f424"/>
                </a:cxn>
                <a:cxn ang="f250">
                  <a:pos x="f425" y="f424"/>
                </a:cxn>
                <a:cxn ang="f250">
                  <a:pos x="f426" y="f427"/>
                </a:cxn>
                <a:cxn ang="f250">
                  <a:pos x="f428" y="f429"/>
                </a:cxn>
                <a:cxn ang="f250">
                  <a:pos x="f430" y="f431"/>
                </a:cxn>
                <a:cxn ang="f250">
                  <a:pos x="f432" y="f433"/>
                </a:cxn>
                <a:cxn ang="f250">
                  <a:pos x="f434" y="f435"/>
                </a:cxn>
                <a:cxn ang="f250">
                  <a:pos x="f436" y="f437"/>
                </a:cxn>
                <a:cxn ang="f250">
                  <a:pos x="f438" y="f439"/>
                </a:cxn>
                <a:cxn ang="f250">
                  <a:pos x="f440" y="f441"/>
                </a:cxn>
                <a:cxn ang="f250">
                  <a:pos x="f442" y="f443"/>
                </a:cxn>
                <a:cxn ang="f250">
                  <a:pos x="f444" y="f445"/>
                </a:cxn>
                <a:cxn ang="f250">
                  <a:pos x="f446" y="f447"/>
                </a:cxn>
                <a:cxn ang="f250">
                  <a:pos x="f401" y="f402"/>
                </a:cxn>
              </a:cxnLst>
              <a:rect l="f381" t="f384" r="f382" b="f383"/>
              <a:pathLst>
                <a:path w="3189723" h="3221116">
                  <a:moveTo>
                    <a:pt x="f8" y="f9"/>
                  </a:moveTo>
                  <a:lnTo>
                    <a:pt x="f10" y="f11"/>
                  </a:lnTo>
                  <a:cubicBezTo>
                    <a:pt x="f12" y="f13"/>
                    <a:pt x="f14" y="f15"/>
                    <a:pt x="f8" y="f9"/>
                  </a:cubicBezTo>
                  <a:close/>
                  <a:moveTo>
                    <a:pt x="f16" y="f17"/>
                  </a:moveTo>
                  <a:lnTo>
                    <a:pt x="f18" y="f19"/>
                  </a:ln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16" y="f17"/>
                  </a:cubicBezTo>
                  <a:close/>
                  <a:moveTo>
                    <a:pt x="f48" y="f49"/>
                  </a:moveTo>
                  <a:cubicBezTo>
                    <a:pt x="f50" y="f51"/>
                    <a:pt x="f52" y="f53"/>
                    <a:pt x="f54" y="f55"/>
                  </a:cubicBezTo>
                  <a:cubicBezTo>
                    <a:pt x="f56" y="f57"/>
                    <a:pt x="f58" y="f59"/>
                    <a:pt x="f60" y="f61"/>
                  </a:cubicBezTo>
                  <a:cubicBezTo>
                    <a:pt x="f62" y="f63"/>
                    <a:pt x="f64" y="f65"/>
                    <a:pt x="f66" y="f67"/>
                  </a:cubicBezTo>
                  <a:cubicBezTo>
                    <a:pt x="f68" y="f69"/>
                    <a:pt x="f70" y="f71"/>
                    <a:pt x="f72" y="f73"/>
                  </a:cubicBezTo>
                  <a:cubicBezTo>
                    <a:pt x="f74" y="f75"/>
                    <a:pt x="f76" y="f77"/>
                    <a:pt x="f78" y="f79"/>
                  </a:cubicBezTo>
                  <a:cubicBezTo>
                    <a:pt x="f80" y="f81"/>
                    <a:pt x="f82" y="f83"/>
                    <a:pt x="f84" y="f85"/>
                  </a:cubicBezTo>
                  <a:cubicBezTo>
                    <a:pt x="f86" y="f87"/>
                    <a:pt x="f88" y="f89"/>
                    <a:pt x="f90" y="f91"/>
                  </a:cubicBezTo>
                  <a:cubicBezTo>
                    <a:pt x="f92" y="f93"/>
                    <a:pt x="f94" y="f95"/>
                    <a:pt x="f96" y="f97"/>
                  </a:cubicBezTo>
                  <a:cubicBezTo>
                    <a:pt x="f98" y="f99"/>
                    <a:pt x="f100" y="f101"/>
                    <a:pt x="f78" y="f102"/>
                  </a:cubicBezTo>
                  <a:cubicBezTo>
                    <a:pt x="f103" y="f104"/>
                    <a:pt x="f105" y="f106"/>
                    <a:pt x="f107" y="f108"/>
                  </a:cubicBezTo>
                  <a:cubicBezTo>
                    <a:pt x="f109" y="f110"/>
                    <a:pt x="f111" y="f112"/>
                    <a:pt x="f113" y="f114"/>
                  </a:cubicBezTo>
                  <a:lnTo>
                    <a:pt x="f72" y="f115"/>
                  </a:lnTo>
                  <a:lnTo>
                    <a:pt x="f116" y="f115"/>
                  </a:lnTo>
                  <a:cubicBezTo>
                    <a:pt x="f117" y="f118"/>
                    <a:pt x="f119" y="f120"/>
                    <a:pt x="f121" y="f122"/>
                  </a:cubicBezTo>
                  <a:cubicBezTo>
                    <a:pt x="f123" y="f124"/>
                    <a:pt x="f125" y="f126"/>
                    <a:pt x="f127" y="f128"/>
                  </a:cubicBezTo>
                  <a:lnTo>
                    <a:pt x="f129" y="f130"/>
                  </a:lnTo>
                  <a:lnTo>
                    <a:pt x="f131" y="f132"/>
                  </a:lnTo>
                  <a:cubicBezTo>
                    <a:pt x="f133" y="f134"/>
                    <a:pt x="f135" y="f136"/>
                    <a:pt x="f137" y="f138"/>
                  </a:cubicBezTo>
                  <a:cubicBezTo>
                    <a:pt x="f139" y="f140"/>
                    <a:pt x="f141" y="f142"/>
                    <a:pt x="f143" y="f144"/>
                  </a:cubicBezTo>
                  <a:cubicBezTo>
                    <a:pt x="f145" y="f146"/>
                    <a:pt x="f147" y="f148"/>
                    <a:pt x="f149" y="f150"/>
                  </a:cubicBezTo>
                  <a:cubicBezTo>
                    <a:pt x="f151" y="f152"/>
                    <a:pt x="f153" y="f154"/>
                    <a:pt x="f155" y="f156"/>
                  </a:cubicBezTo>
                  <a:lnTo>
                    <a:pt x="f157" y="f158"/>
                  </a:lnTo>
                  <a:cubicBezTo>
                    <a:pt x="f159" y="f160"/>
                    <a:pt x="f161" y="f162"/>
                    <a:pt x="f163" y="f164"/>
                  </a:cubicBezTo>
                  <a:cubicBezTo>
                    <a:pt x="f165" y="f166"/>
                    <a:pt x="f167" y="f168"/>
                    <a:pt x="f169" y="f170"/>
                  </a:cubicBezTo>
                  <a:cubicBezTo>
                    <a:pt x="f171" y="f172"/>
                    <a:pt x="f173" y="f174"/>
                    <a:pt x="f48" y="f49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050" b="0" i="0" u="none" strike="noStrike" kern="0" cap="none" spc="0" baseline="0">
                <a:solidFill>
                  <a:srgbClr val="343B47"/>
                </a:solidFill>
                <a:uFillTx/>
                <a:latin typeface="Arial"/>
                <a:ea typeface="맑은 고딕" pitchFamily="34"/>
              </a:endParaRPr>
            </a:p>
          </p:txBody>
        </p:sp>
        <p:grpSp>
          <p:nvGrpSpPr>
            <p:cNvPr id="17" name="Google Shape;10001;p74">
              <a:extLst>
                <a:ext uri="{FF2B5EF4-FFF2-40B4-BE49-F238E27FC236}">
                  <a16:creationId xmlns:a16="http://schemas.microsoft.com/office/drawing/2014/main" id="{D58A2D70-E42F-4D55-8B6A-8BE8FE0C715F}"/>
                </a:ext>
              </a:extLst>
            </p:cNvPr>
            <p:cNvGrpSpPr/>
            <p:nvPr/>
          </p:nvGrpSpPr>
          <p:grpSpPr>
            <a:xfrm>
              <a:off x="7851523" y="4063209"/>
              <a:ext cx="410848" cy="437869"/>
              <a:chOff x="7851523" y="4063209"/>
              <a:chExt cx="410848" cy="437869"/>
            </a:xfrm>
          </p:grpSpPr>
          <p:sp>
            <p:nvSpPr>
              <p:cNvPr id="18" name="Google Shape;10002;p74">
                <a:extLst>
                  <a:ext uri="{FF2B5EF4-FFF2-40B4-BE49-F238E27FC236}">
                    <a16:creationId xmlns:a16="http://schemas.microsoft.com/office/drawing/2014/main" id="{533450D4-DC72-C4EF-4E1F-F9246AE735B4}"/>
                  </a:ext>
                </a:extLst>
              </p:cNvPr>
              <p:cNvSpPr/>
              <p:nvPr/>
            </p:nvSpPr>
            <p:spPr>
              <a:xfrm>
                <a:off x="7851523" y="4120761"/>
                <a:ext cx="356808" cy="38031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1027"/>
                  <a:gd name="f4" fmla="val 11028"/>
                  <a:gd name="f5" fmla="val 5514"/>
                  <a:gd name="f6" fmla="val 1"/>
                  <a:gd name="f7" fmla="val 2489"/>
                  <a:gd name="f8" fmla="val 2458"/>
                  <a:gd name="f9" fmla="val 8539"/>
                  <a:gd name="f10" fmla="val 8538"/>
                  <a:gd name="f11" fmla="val 5294"/>
                  <a:gd name="f12" fmla="val 10869"/>
                  <a:gd name="f13" fmla="val 5105"/>
                  <a:gd name="f14" fmla="val 10649"/>
                  <a:gd name="f15" fmla="val 5955"/>
                  <a:gd name="f16" fmla="val 410"/>
                  <a:gd name="f17" fmla="val 190"/>
                  <a:gd name="f18" fmla="val 5766"/>
                  <a:gd name="f19" fmla="*/ f0 1 11027"/>
                  <a:gd name="f20" fmla="*/ f1 1 11028"/>
                  <a:gd name="f21" fmla="val f2"/>
                  <a:gd name="f22" fmla="val f3"/>
                  <a:gd name="f23" fmla="val f4"/>
                  <a:gd name="f24" fmla="+- f23 0 f21"/>
                  <a:gd name="f25" fmla="+- f22 0 f21"/>
                  <a:gd name="f26" fmla="*/ f25 1 11027"/>
                  <a:gd name="f27" fmla="*/ f24 1 11028"/>
                  <a:gd name="f28" fmla="*/ f21 1 f26"/>
                  <a:gd name="f29" fmla="*/ f22 1 f26"/>
                  <a:gd name="f30" fmla="*/ f21 1 f27"/>
                  <a:gd name="f31" fmla="*/ f23 1 f27"/>
                  <a:gd name="f32" fmla="*/ f28 f19 1"/>
                  <a:gd name="f33" fmla="*/ f29 f19 1"/>
                  <a:gd name="f34" fmla="*/ f31 f20 1"/>
                  <a:gd name="f35" fmla="*/ f30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2" t="f35" r="f33" b="f34"/>
                <a:pathLst>
                  <a:path w="11027" h="11028">
                    <a:moveTo>
                      <a:pt x="f5" y="f6"/>
                    </a:moveTo>
                    <a:cubicBezTo>
                      <a:pt x="f7" y="f6"/>
                      <a:pt x="f2" y="f8"/>
                      <a:pt x="f2" y="f5"/>
                    </a:cubicBezTo>
                    <a:cubicBezTo>
                      <a:pt x="f2" y="f9"/>
                      <a:pt x="f7" y="f3"/>
                      <a:pt x="f5" y="f3"/>
                    </a:cubicBezTo>
                    <a:cubicBezTo>
                      <a:pt x="f10" y="f3"/>
                      <a:pt x="f3" y="f9"/>
                      <a:pt x="f3" y="f5"/>
                    </a:cubicBezTo>
                    <a:cubicBezTo>
                      <a:pt x="f3" y="f11"/>
                      <a:pt x="f12" y="f13"/>
                      <a:pt x="f14" y="f13"/>
                    </a:cubicBezTo>
                    <a:lnTo>
                      <a:pt x="f15" y="f13"/>
                    </a:lnTo>
                    <a:lnTo>
                      <a:pt x="f15" y="f16"/>
                    </a:lnTo>
                    <a:cubicBezTo>
                      <a:pt x="f15" y="f17"/>
                      <a:pt x="f18" y="f6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" name="Google Shape;10003;p74">
                <a:extLst>
                  <a:ext uri="{FF2B5EF4-FFF2-40B4-BE49-F238E27FC236}">
                    <a16:creationId xmlns:a16="http://schemas.microsoft.com/office/drawing/2014/main" id="{36E2A62E-BE89-A1CD-6562-B4071933BBC7}"/>
                  </a:ext>
                </a:extLst>
              </p:cNvPr>
              <p:cNvSpPr/>
              <p:nvPr/>
            </p:nvSpPr>
            <p:spPr>
              <a:xfrm>
                <a:off x="8069680" y="4063209"/>
                <a:ext cx="192691" cy="203188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955"/>
                  <a:gd name="f4" fmla="val 5892"/>
                  <a:gd name="f5" fmla="val 441"/>
                  <a:gd name="f6" fmla="val 189"/>
                  <a:gd name="f7" fmla="val 158"/>
                  <a:gd name="f8" fmla="val 378"/>
                  <a:gd name="f9" fmla="val 5513"/>
                  <a:gd name="f10" fmla="val 5702"/>
                  <a:gd name="f11" fmla="val 5891"/>
                  <a:gd name="f12" fmla="val 5514"/>
                  <a:gd name="f13" fmla="val 5734"/>
                  <a:gd name="f14" fmla="val 2489"/>
                  <a:gd name="f15" fmla="val 3466"/>
                  <a:gd name="f16" fmla="*/ f0 1 5955"/>
                  <a:gd name="f17" fmla="*/ f1 1 5892"/>
                  <a:gd name="f18" fmla="val f2"/>
                  <a:gd name="f19" fmla="val f3"/>
                  <a:gd name="f20" fmla="val f4"/>
                  <a:gd name="f21" fmla="+- f20 0 f18"/>
                  <a:gd name="f22" fmla="+- f19 0 f18"/>
                  <a:gd name="f23" fmla="*/ f22 1 5955"/>
                  <a:gd name="f24" fmla="*/ f21 1 5892"/>
                  <a:gd name="f25" fmla="*/ f18 1 f23"/>
                  <a:gd name="f26" fmla="*/ f19 1 f23"/>
                  <a:gd name="f27" fmla="*/ f18 1 f24"/>
                  <a:gd name="f28" fmla="*/ f20 1 f24"/>
                  <a:gd name="f29" fmla="*/ f25 f16 1"/>
                  <a:gd name="f30" fmla="*/ f26 f16 1"/>
                  <a:gd name="f31" fmla="*/ f28 f17 1"/>
                  <a:gd name="f32" fmla="*/ f2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9" t="f32" r="f30" b="f31"/>
                <a:pathLst>
                  <a:path w="5955" h="5892">
                    <a:moveTo>
                      <a:pt x="f5" y="f2"/>
                    </a:moveTo>
                    <a:cubicBezTo>
                      <a:pt x="f6" y="f2"/>
                      <a:pt x="f2" y="f7"/>
                      <a:pt x="f2" y="f8"/>
                    </a:cubicBezTo>
                    <a:lnTo>
                      <a:pt x="f2" y="f9"/>
                    </a:lnTo>
                    <a:cubicBezTo>
                      <a:pt x="f2" y="f10"/>
                      <a:pt x="f6" y="f11"/>
                      <a:pt x="f5" y="f11"/>
                    </a:cubicBezTo>
                    <a:lnTo>
                      <a:pt x="f12" y="f11"/>
                    </a:lnTo>
                    <a:cubicBezTo>
                      <a:pt x="f13" y="f11"/>
                      <a:pt x="f3" y="f10"/>
                      <a:pt x="f3" y="f9"/>
                    </a:cubicBezTo>
                    <a:cubicBezTo>
                      <a:pt x="f3" y="f14"/>
                      <a:pt x="f15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20" name="Google Shape;10027;p74">
              <a:extLst>
                <a:ext uri="{FF2B5EF4-FFF2-40B4-BE49-F238E27FC236}">
                  <a16:creationId xmlns:a16="http://schemas.microsoft.com/office/drawing/2014/main" id="{CA85B291-D3C9-75BF-88C2-9F0732D99641}"/>
                </a:ext>
              </a:extLst>
            </p:cNvPr>
            <p:cNvGrpSpPr/>
            <p:nvPr/>
          </p:nvGrpSpPr>
          <p:grpSpPr>
            <a:xfrm>
              <a:off x="3983592" y="2777115"/>
              <a:ext cx="392753" cy="381085"/>
              <a:chOff x="3983592" y="2777115"/>
              <a:chExt cx="392753" cy="381085"/>
            </a:xfrm>
          </p:grpSpPr>
          <p:sp>
            <p:nvSpPr>
              <p:cNvPr id="21" name="Google Shape;10028;p74">
                <a:extLst>
                  <a:ext uri="{FF2B5EF4-FFF2-40B4-BE49-F238E27FC236}">
                    <a16:creationId xmlns:a16="http://schemas.microsoft.com/office/drawing/2014/main" id="{0E950A45-1961-125A-97CD-F2098DC2765D}"/>
                  </a:ext>
                </a:extLst>
              </p:cNvPr>
              <p:cNvSpPr/>
              <p:nvPr/>
            </p:nvSpPr>
            <p:spPr>
              <a:xfrm>
                <a:off x="4175068" y="2941597"/>
                <a:ext cx="51819" cy="5419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671"/>
                  <a:gd name="f4" fmla="val 1640"/>
                  <a:gd name="f5" fmla="val 820"/>
                  <a:gd name="f6" fmla="val 1"/>
                  <a:gd name="f7" fmla="val 379"/>
                  <a:gd name="f8" fmla="val 348"/>
                  <a:gd name="f9" fmla="val 1261"/>
                  <a:gd name="f10" fmla="val 1639"/>
                  <a:gd name="f11" fmla="val 1292"/>
                  <a:gd name="f12" fmla="val 1670"/>
                  <a:gd name="f13" fmla="*/ f0 1 1671"/>
                  <a:gd name="f14" fmla="*/ f1 1 1640"/>
                  <a:gd name="f15" fmla="val f2"/>
                  <a:gd name="f16" fmla="val f3"/>
                  <a:gd name="f17" fmla="val f4"/>
                  <a:gd name="f18" fmla="+- f17 0 f15"/>
                  <a:gd name="f19" fmla="+- f16 0 f15"/>
                  <a:gd name="f20" fmla="*/ f19 1 1671"/>
                  <a:gd name="f21" fmla="*/ f18 1 1640"/>
                  <a:gd name="f22" fmla="*/ f15 1 f20"/>
                  <a:gd name="f23" fmla="*/ f16 1 f20"/>
                  <a:gd name="f24" fmla="*/ f15 1 f21"/>
                  <a:gd name="f25" fmla="*/ f17 1 f21"/>
                  <a:gd name="f26" fmla="*/ f22 f13 1"/>
                  <a:gd name="f27" fmla="*/ f23 f13 1"/>
                  <a:gd name="f28" fmla="*/ f25 f14 1"/>
                  <a:gd name="f29" fmla="*/ f24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6" t="f29" r="f27" b="f28"/>
                <a:pathLst>
                  <a:path w="1671" h="1640">
                    <a:moveTo>
                      <a:pt x="f5" y="f6"/>
                    </a:moveTo>
                    <a:cubicBezTo>
                      <a:pt x="f7" y="f6"/>
                      <a:pt x="f6" y="f8"/>
                      <a:pt x="f6" y="f5"/>
                    </a:cubicBezTo>
                    <a:cubicBezTo>
                      <a:pt x="f6" y="f9"/>
                      <a:pt x="f7" y="f10"/>
                      <a:pt x="f5" y="f10"/>
                    </a:cubicBezTo>
                    <a:cubicBezTo>
                      <a:pt x="f11" y="f10"/>
                      <a:pt x="f12" y="f9"/>
                      <a:pt x="f12" y="f5"/>
                    </a:cubicBezTo>
                    <a:cubicBezTo>
                      <a:pt x="f12" y="f8"/>
                      <a:pt x="f11" y="f6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" name="Google Shape;10029;p74">
                <a:extLst>
                  <a:ext uri="{FF2B5EF4-FFF2-40B4-BE49-F238E27FC236}">
                    <a16:creationId xmlns:a16="http://schemas.microsoft.com/office/drawing/2014/main" id="{18B21FC4-B7AD-5D95-9463-6DDB656EDFD6}"/>
                  </a:ext>
                </a:extLst>
              </p:cNvPr>
              <p:cNvSpPr/>
              <p:nvPr/>
            </p:nvSpPr>
            <p:spPr>
              <a:xfrm>
                <a:off x="4059807" y="2859374"/>
                <a:ext cx="239353" cy="218678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719"/>
                  <a:gd name="f4" fmla="val 6617"/>
                  <a:gd name="f5" fmla="val 6191"/>
                  <a:gd name="f6" fmla="val 1260"/>
                  <a:gd name="f7" fmla="val 6301"/>
                  <a:gd name="f8" fmla="val 6411"/>
                  <a:gd name="f9" fmla="val 1292"/>
                  <a:gd name="f10" fmla="val 6490"/>
                  <a:gd name="f11" fmla="val 1355"/>
                  <a:gd name="f12" fmla="val 6648"/>
                  <a:gd name="f13" fmla="val 1512"/>
                  <a:gd name="f14" fmla="val 1796"/>
                  <a:gd name="f15" fmla="val 1953"/>
                  <a:gd name="f16" fmla="val 5954"/>
                  <a:gd name="f17" fmla="val 2457"/>
                  <a:gd name="f18" fmla="val 6112"/>
                  <a:gd name="f19" fmla="val 2709"/>
                  <a:gd name="f20" fmla="val 6207"/>
                  <a:gd name="f21" fmla="val 3025"/>
                  <a:gd name="f22" fmla="val 3308"/>
                  <a:gd name="f23" fmla="val 3592"/>
                  <a:gd name="f24" fmla="val 3907"/>
                  <a:gd name="f25" fmla="val 4127"/>
                  <a:gd name="f26" fmla="val 4631"/>
                  <a:gd name="f27" fmla="val 4789"/>
                  <a:gd name="f28" fmla="val 5072"/>
                  <a:gd name="f29" fmla="val 5230"/>
                  <a:gd name="f30" fmla="val 6396"/>
                  <a:gd name="f31" fmla="val 5324"/>
                  <a:gd name="f32" fmla="val 6270"/>
                  <a:gd name="f33" fmla="val 5356"/>
                  <a:gd name="f34" fmla="val 6080"/>
                  <a:gd name="f35" fmla="val 6017"/>
                  <a:gd name="f36" fmla="val 5923"/>
                  <a:gd name="f37" fmla="val 5419"/>
                  <a:gd name="f38" fmla="val 4726"/>
                  <a:gd name="f39" fmla="val 5167"/>
                  <a:gd name="f40" fmla="val 4883"/>
                  <a:gd name="f41" fmla="val 4852"/>
                  <a:gd name="f42" fmla="val 4946"/>
                  <a:gd name="f43" fmla="val 4600"/>
                  <a:gd name="f44" fmla="val 4316"/>
                  <a:gd name="f45" fmla="val 4001"/>
                  <a:gd name="f46" fmla="val 3749"/>
                  <a:gd name="f47" fmla="val 3245"/>
                  <a:gd name="f48" fmla="val 3182"/>
                  <a:gd name="f49" fmla="val 3056"/>
                  <a:gd name="f50" fmla="val 2961"/>
                  <a:gd name="f51" fmla="val 2835"/>
                  <a:gd name="f52" fmla="val 2772"/>
                  <a:gd name="f53" fmla="val 2552"/>
                  <a:gd name="f54" fmla="val 3214"/>
                  <a:gd name="f55" fmla="val 2898"/>
                  <a:gd name="f56" fmla="val 3623"/>
                  <a:gd name="f57" fmla="val 2993"/>
                  <a:gd name="f58" fmla="val 3119"/>
                  <a:gd name="f59" fmla="val 2615"/>
                  <a:gd name="f60" fmla="val 2694"/>
                  <a:gd name="f61" fmla="val 2804"/>
                  <a:gd name="f62" fmla="val 2914"/>
                  <a:gd name="f63" fmla="val 3135"/>
                  <a:gd name="f64" fmla="val 3718"/>
                  <a:gd name="f65" fmla="val 1890"/>
                  <a:gd name="f66" fmla="val 3970"/>
                  <a:gd name="f67" fmla="val 1733"/>
                  <a:gd name="f68" fmla="val 4253"/>
                  <a:gd name="f69" fmla="val 1638"/>
                  <a:gd name="f70" fmla="val 4537"/>
                  <a:gd name="f71" fmla="val 4820"/>
                  <a:gd name="f72" fmla="val 5135"/>
                  <a:gd name="f73" fmla="val 5387"/>
                  <a:gd name="f74" fmla="val 5891"/>
                  <a:gd name="f75" fmla="val 5970"/>
                  <a:gd name="f76" fmla="val 851"/>
                  <a:gd name="f77" fmla="val 1071"/>
                  <a:gd name="f78" fmla="val 1449"/>
                  <a:gd name="f79" fmla="val 1859"/>
                  <a:gd name="f80" fmla="val 2079"/>
                  <a:gd name="f81" fmla="val 4568"/>
                  <a:gd name="f82" fmla="val 4757"/>
                  <a:gd name="f83" fmla="val 5198"/>
                  <a:gd name="f84" fmla="val 6616"/>
                  <a:gd name="f85" fmla="*/ f0 1 7719"/>
                  <a:gd name="f86" fmla="*/ f1 1 6617"/>
                  <a:gd name="f87" fmla="val f2"/>
                  <a:gd name="f88" fmla="val f3"/>
                  <a:gd name="f89" fmla="val f4"/>
                  <a:gd name="f90" fmla="+- f89 0 f87"/>
                  <a:gd name="f91" fmla="+- f88 0 f87"/>
                  <a:gd name="f92" fmla="*/ f91 1 7719"/>
                  <a:gd name="f93" fmla="*/ f90 1 6617"/>
                  <a:gd name="f94" fmla="*/ f87 1 f92"/>
                  <a:gd name="f95" fmla="*/ f88 1 f92"/>
                  <a:gd name="f96" fmla="*/ f87 1 f93"/>
                  <a:gd name="f97" fmla="*/ f89 1 f93"/>
                  <a:gd name="f98" fmla="*/ f94 f85 1"/>
                  <a:gd name="f99" fmla="*/ f95 f85 1"/>
                  <a:gd name="f100" fmla="*/ f97 f86 1"/>
                  <a:gd name="f101" fmla="*/ f96 f8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8" t="f101" r="f99" b="f100"/>
                <a:pathLst>
                  <a:path w="7719" h="6617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2" y="f14"/>
                      <a:pt x="f10" y="f15"/>
                    </a:cubicBezTo>
                    <a:lnTo>
                      <a:pt x="f16" y="f17"/>
                    </a:lnTo>
                    <a:cubicBezTo>
                      <a:pt x="f18" y="f19"/>
                      <a:pt x="f20" y="f21"/>
                      <a:pt x="f20" y="f22"/>
                    </a:cubicBezTo>
                    <a:cubicBezTo>
                      <a:pt x="f20" y="f23"/>
                      <a:pt x="f18" y="f24"/>
                      <a:pt x="f16" y="f25"/>
                    </a:cubicBezTo>
                    <a:lnTo>
                      <a:pt x="f10" y="f26"/>
                    </a:lnTo>
                    <a:cubicBezTo>
                      <a:pt x="f12" y="f27"/>
                      <a:pt x="f12" y="f28"/>
                      <a:pt x="f10" y="f29"/>
                    </a:cubicBezTo>
                    <a:cubicBezTo>
                      <a:pt x="f30" y="f31"/>
                      <a:pt x="f32" y="f33"/>
                      <a:pt x="f20" y="f33"/>
                    </a:cubicBezTo>
                    <a:cubicBezTo>
                      <a:pt x="f34" y="f33"/>
                      <a:pt x="f35" y="f31"/>
                      <a:pt x="f36" y="f29"/>
                    </a:cubicBezTo>
                    <a:lnTo>
                      <a:pt x="f37" y="f38"/>
                    </a:lnTo>
                    <a:cubicBezTo>
                      <a:pt x="f39" y="f40"/>
                      <a:pt x="f41" y="f42"/>
                      <a:pt x="f43" y="f42"/>
                    </a:cubicBezTo>
                    <a:cubicBezTo>
                      <a:pt x="f44" y="f42"/>
                      <a:pt x="f45" y="f40"/>
                      <a:pt x="f46" y="f38"/>
                    </a:cubicBezTo>
                    <a:lnTo>
                      <a:pt x="f47" y="f29"/>
                    </a:lnTo>
                    <a:cubicBezTo>
                      <a:pt x="f48" y="f31"/>
                      <a:pt x="f49" y="f33"/>
                      <a:pt x="f50" y="f33"/>
                    </a:cubicBezTo>
                    <a:cubicBezTo>
                      <a:pt x="f51" y="f33"/>
                      <a:pt x="f52" y="f31"/>
                      <a:pt x="f19" y="f29"/>
                    </a:cubicBezTo>
                    <a:cubicBezTo>
                      <a:pt x="f53" y="f28"/>
                      <a:pt x="f53" y="f27"/>
                      <a:pt x="f19" y="f26"/>
                    </a:cubicBezTo>
                    <a:lnTo>
                      <a:pt x="f54" y="f25"/>
                    </a:lnTo>
                    <a:cubicBezTo>
                      <a:pt x="f50" y="f24"/>
                      <a:pt x="f55" y="f56"/>
                      <a:pt x="f55" y="f22"/>
                    </a:cubicBezTo>
                    <a:cubicBezTo>
                      <a:pt x="f55" y="f57"/>
                      <a:pt x="f50" y="f19"/>
                      <a:pt x="f58" y="f17"/>
                    </a:cubicBezTo>
                    <a:lnTo>
                      <a:pt x="f59" y="f15"/>
                    </a:lnTo>
                    <a:cubicBezTo>
                      <a:pt x="f17" y="f14"/>
                      <a:pt x="f17" y="f13"/>
                      <a:pt x="f59" y="f11"/>
                    </a:cubicBezTo>
                    <a:cubicBezTo>
                      <a:pt x="f60" y="f9"/>
                      <a:pt x="f61" y="f6"/>
                      <a:pt x="f62" y="f6"/>
                    </a:cubicBezTo>
                    <a:cubicBezTo>
                      <a:pt x="f21" y="f6"/>
                      <a:pt x="f63" y="f9"/>
                      <a:pt x="f54" y="f11"/>
                    </a:cubicBezTo>
                    <a:lnTo>
                      <a:pt x="f64" y="f65"/>
                    </a:lnTo>
                    <a:cubicBezTo>
                      <a:pt x="f66" y="f67"/>
                      <a:pt x="f68" y="f69"/>
                      <a:pt x="f70" y="f69"/>
                    </a:cubicBezTo>
                    <a:cubicBezTo>
                      <a:pt x="f71" y="f69"/>
                      <a:pt x="f72" y="f67"/>
                      <a:pt x="f73" y="f65"/>
                    </a:cubicBezTo>
                    <a:lnTo>
                      <a:pt x="f74" y="f11"/>
                    </a:lnTo>
                    <a:cubicBezTo>
                      <a:pt x="f75" y="f9"/>
                      <a:pt x="f34" y="f6"/>
                      <a:pt x="f5" y="f6"/>
                    </a:cubicBezTo>
                    <a:close/>
                    <a:moveTo>
                      <a:pt x="f2" y="f2"/>
                    </a:moveTo>
                    <a:lnTo>
                      <a:pt x="f2" y="f6"/>
                    </a:lnTo>
                    <a:lnTo>
                      <a:pt x="f76" y="f6"/>
                    </a:lnTo>
                    <a:cubicBezTo>
                      <a:pt x="f77" y="f6"/>
                      <a:pt x="f6" y="f78"/>
                      <a:pt x="f6" y="f69"/>
                    </a:cubicBezTo>
                    <a:cubicBezTo>
                      <a:pt x="f6" y="f79"/>
                      <a:pt x="f77" y="f80"/>
                      <a:pt x="f76" y="f80"/>
                    </a:cubicBezTo>
                    <a:lnTo>
                      <a:pt x="f2" y="f80"/>
                    </a:lnTo>
                    <a:lnTo>
                      <a:pt x="f2" y="f81"/>
                    </a:lnTo>
                    <a:lnTo>
                      <a:pt x="f76" y="f81"/>
                    </a:lnTo>
                    <a:cubicBezTo>
                      <a:pt x="f77" y="f81"/>
                      <a:pt x="f6" y="f82"/>
                      <a:pt x="f6" y="f42"/>
                    </a:cubicBezTo>
                    <a:cubicBezTo>
                      <a:pt x="f6" y="f83"/>
                      <a:pt x="f77" y="f73"/>
                      <a:pt x="f76" y="f73"/>
                    </a:cubicBezTo>
                    <a:lnTo>
                      <a:pt x="f2" y="f73"/>
                    </a:lnTo>
                    <a:lnTo>
                      <a:pt x="f2" y="f84"/>
                    </a:lnTo>
                    <a:lnTo>
                      <a:pt x="f3" y="f84"/>
                    </a:lnTo>
                    <a:lnTo>
                      <a:pt x="f3" y="f2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3" name="Google Shape;10030;p74">
                <a:extLst>
                  <a:ext uri="{FF2B5EF4-FFF2-40B4-BE49-F238E27FC236}">
                    <a16:creationId xmlns:a16="http://schemas.microsoft.com/office/drawing/2014/main" id="{D7B758C9-DACB-7694-71BF-F90CBF7FF868}"/>
                  </a:ext>
                </a:extLst>
              </p:cNvPr>
              <p:cNvSpPr/>
              <p:nvPr/>
            </p:nvSpPr>
            <p:spPr>
              <a:xfrm>
                <a:off x="3983592" y="2777115"/>
                <a:ext cx="392753" cy="38108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2666"/>
                  <a:gd name="f4" fmla="val 11531"/>
                  <a:gd name="f5" fmla="val 10618"/>
                  <a:gd name="f6" fmla="val 1701"/>
                  <a:gd name="f7" fmla="val 10870"/>
                  <a:gd name="f8" fmla="val 11027"/>
                  <a:gd name="f9" fmla="val 1890"/>
                  <a:gd name="f10" fmla="val 2080"/>
                  <a:gd name="f11" fmla="val 9546"/>
                  <a:gd name="f12" fmla="val 9767"/>
                  <a:gd name="f13" fmla="val 10807"/>
                  <a:gd name="f14" fmla="val 9956"/>
                  <a:gd name="f15" fmla="val 1828"/>
                  <a:gd name="f16" fmla="val 1670"/>
                  <a:gd name="f17" fmla="val 1859"/>
                  <a:gd name="f18" fmla="val 1891"/>
                  <a:gd name="f19" fmla="val 1198"/>
                  <a:gd name="f20" fmla="val 536"/>
                  <a:gd name="f21" fmla="val 1"/>
                  <a:gd name="f22" fmla="val 567"/>
                  <a:gd name="f23" fmla="val 1229"/>
                  <a:gd name="f24" fmla="val 10334"/>
                  <a:gd name="f25" fmla="val 10995"/>
                  <a:gd name="f26" fmla="val 11405"/>
                  <a:gd name="f27" fmla="val 12067"/>
                  <a:gd name="f28" fmla="val 1260"/>
                  <a:gd name="f29" fmla="val 12130"/>
                  <a:gd name="f30" fmla="*/ f0 1 12666"/>
                  <a:gd name="f31" fmla="*/ f1 1 11531"/>
                  <a:gd name="f32" fmla="val f2"/>
                  <a:gd name="f33" fmla="val f3"/>
                  <a:gd name="f34" fmla="val f4"/>
                  <a:gd name="f35" fmla="+- f34 0 f32"/>
                  <a:gd name="f36" fmla="+- f33 0 f32"/>
                  <a:gd name="f37" fmla="*/ f36 1 12666"/>
                  <a:gd name="f38" fmla="*/ f35 1 11531"/>
                  <a:gd name="f39" fmla="*/ f32 1 f37"/>
                  <a:gd name="f40" fmla="*/ f33 1 f37"/>
                  <a:gd name="f41" fmla="*/ f32 1 f38"/>
                  <a:gd name="f42" fmla="*/ f34 1 f38"/>
                  <a:gd name="f43" fmla="*/ f39 f30 1"/>
                  <a:gd name="f44" fmla="*/ f40 f30 1"/>
                  <a:gd name="f45" fmla="*/ f42 f31 1"/>
                  <a:gd name="f46" fmla="*/ f41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3" t="f46" r="f44" b="f45"/>
                <a:pathLst>
                  <a:path w="12666" h="11531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lnTo>
                      <a:pt x="f8" y="f11"/>
                    </a:lnTo>
                    <a:cubicBezTo>
                      <a:pt x="f8" y="f12"/>
                      <a:pt x="f13" y="f14"/>
                      <a:pt x="f5" y="f14"/>
                    </a:cubicBezTo>
                    <a:lnTo>
                      <a:pt x="f10" y="f14"/>
                    </a:lnTo>
                    <a:cubicBezTo>
                      <a:pt x="f15" y="f14"/>
                      <a:pt x="f16" y="f12"/>
                      <a:pt x="f16" y="f11"/>
                    </a:cubicBezTo>
                    <a:lnTo>
                      <a:pt x="f16" y="f10"/>
                    </a:lnTo>
                    <a:cubicBezTo>
                      <a:pt x="f16" y="f17"/>
                      <a:pt x="f18" y="f6"/>
                      <a:pt x="f10" y="f6"/>
                    </a:cubicBezTo>
                    <a:close/>
                    <a:moveTo>
                      <a:pt x="f19" y="f2"/>
                    </a:moveTo>
                    <a:cubicBezTo>
                      <a:pt x="f20" y="f2"/>
                      <a:pt x="f21" y="f22"/>
                      <a:pt x="f21" y="f23"/>
                    </a:cubicBezTo>
                    <a:lnTo>
                      <a:pt x="f21" y="f24"/>
                    </a:lnTo>
                    <a:cubicBezTo>
                      <a:pt x="f21" y="f25"/>
                      <a:pt x="f20" y="f4"/>
                      <a:pt x="f19" y="f4"/>
                    </a:cubicBezTo>
                    <a:lnTo>
                      <a:pt x="f26" y="f4"/>
                    </a:lnTo>
                    <a:cubicBezTo>
                      <a:pt x="f27" y="f4"/>
                      <a:pt x="f3" y="f25"/>
                      <a:pt x="f3" y="f24"/>
                    </a:cubicBezTo>
                    <a:lnTo>
                      <a:pt x="f3" y="f28"/>
                    </a:lnTo>
                    <a:cubicBezTo>
                      <a:pt x="f3" y="f22"/>
                      <a:pt x="f29" y="f2"/>
                      <a:pt x="f26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24" name="Google Shape;10074;p74">
              <a:extLst>
                <a:ext uri="{FF2B5EF4-FFF2-40B4-BE49-F238E27FC236}">
                  <a16:creationId xmlns:a16="http://schemas.microsoft.com/office/drawing/2014/main" id="{6BE562A3-B7EA-FEC0-6981-BB2B885CF439}"/>
                </a:ext>
              </a:extLst>
            </p:cNvPr>
            <p:cNvGrpSpPr/>
            <p:nvPr/>
          </p:nvGrpSpPr>
          <p:grpSpPr>
            <a:xfrm>
              <a:off x="4578208" y="2751804"/>
              <a:ext cx="392753" cy="410263"/>
              <a:chOff x="4578208" y="2751804"/>
              <a:chExt cx="392753" cy="410263"/>
            </a:xfrm>
          </p:grpSpPr>
          <p:sp>
            <p:nvSpPr>
              <p:cNvPr id="25" name="Google Shape;10075;p74">
                <a:extLst>
                  <a:ext uri="{FF2B5EF4-FFF2-40B4-BE49-F238E27FC236}">
                    <a16:creationId xmlns:a16="http://schemas.microsoft.com/office/drawing/2014/main" id="{EAC1A5A8-C1C9-BAC6-C781-59E1084FBC7E}"/>
                  </a:ext>
                </a:extLst>
              </p:cNvPr>
              <p:cNvSpPr/>
              <p:nvPr/>
            </p:nvSpPr>
            <p:spPr>
              <a:xfrm>
                <a:off x="4578208" y="2751804"/>
                <a:ext cx="385904" cy="41026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2445"/>
                  <a:gd name="f4" fmla="val 12414"/>
                  <a:gd name="f5" fmla="val 7026"/>
                  <a:gd name="f6" fmla="val 1670"/>
                  <a:gd name="f7" fmla="val 7278"/>
                  <a:gd name="f8" fmla="val 7467"/>
                  <a:gd name="f9" fmla="val 1859"/>
                  <a:gd name="f10" fmla="val 2111"/>
                  <a:gd name="f11" fmla="val 2332"/>
                  <a:gd name="f12" fmla="val 2490"/>
                  <a:gd name="f13" fmla="val 2080"/>
                  <a:gd name="f14" fmla="val 1828"/>
                  <a:gd name="f15" fmla="val 1639"/>
                  <a:gd name="f16" fmla="val 2300"/>
                  <a:gd name="f17" fmla="val 4159"/>
                  <a:gd name="f18" fmla="val 4348"/>
                  <a:gd name="f19" fmla="val 4537"/>
                  <a:gd name="f20" fmla="val 4789"/>
                  <a:gd name="f21" fmla="val 4978"/>
                  <a:gd name="f22" fmla="val 4317"/>
                  <a:gd name="f23" fmla="val 6648"/>
                  <a:gd name="f24" fmla="val 6837"/>
                  <a:gd name="f25" fmla="val 7058"/>
                  <a:gd name="f26" fmla="val 7310"/>
                  <a:gd name="f27" fmla="val 6806"/>
                  <a:gd name="f28" fmla="val 9106"/>
                  <a:gd name="f29" fmla="val 9295"/>
                  <a:gd name="f30" fmla="val 9515"/>
                  <a:gd name="f31" fmla="val 9736"/>
                  <a:gd name="f32" fmla="val 9893"/>
                  <a:gd name="f33" fmla="val 9704"/>
                  <a:gd name="f34" fmla="val 9263"/>
                  <a:gd name="f35" fmla="val 11500"/>
                  <a:gd name="f36" fmla="val 10775"/>
                  <a:gd name="f37" fmla="val 11342"/>
                  <a:gd name="f38" fmla="val 11248"/>
                  <a:gd name="f39" fmla="val 10870"/>
                  <a:gd name="f40" fmla="val 11594"/>
                  <a:gd name="f41" fmla="val 10303"/>
                  <a:gd name="f42" fmla="val 9767"/>
                  <a:gd name="f43" fmla="val 9326"/>
                  <a:gd name="f44" fmla="val 9137"/>
                  <a:gd name="f45" fmla="val 1261"/>
                  <a:gd name="f46" fmla="val 1"/>
                  <a:gd name="f47" fmla="val 568"/>
                  <a:gd name="f48" fmla="val 32"/>
                  <a:gd name="f49" fmla="val 1229"/>
                  <a:gd name="f50" fmla="val 10334"/>
                  <a:gd name="f51" fmla="val 11468"/>
                  <a:gd name="f52" fmla="val 946"/>
                  <a:gd name="f53" fmla="val 10082"/>
                  <a:gd name="f54" fmla="val 12224"/>
                  <a:gd name="f55" fmla="val 12004"/>
                  <a:gd name="f56" fmla="val 9074"/>
                  <a:gd name="f57" fmla="val 8538"/>
                  <a:gd name="f58" fmla="val 7877"/>
                  <a:gd name="f59" fmla="*/ f0 1 12445"/>
                  <a:gd name="f60" fmla="*/ f1 1 12414"/>
                  <a:gd name="f61" fmla="val f2"/>
                  <a:gd name="f62" fmla="val f3"/>
                  <a:gd name="f63" fmla="val f4"/>
                  <a:gd name="f64" fmla="+- f63 0 f61"/>
                  <a:gd name="f65" fmla="+- f62 0 f61"/>
                  <a:gd name="f66" fmla="*/ f65 1 12445"/>
                  <a:gd name="f67" fmla="*/ f64 1 12414"/>
                  <a:gd name="f68" fmla="*/ f61 1 f66"/>
                  <a:gd name="f69" fmla="*/ f62 1 f66"/>
                  <a:gd name="f70" fmla="*/ f61 1 f67"/>
                  <a:gd name="f71" fmla="*/ f63 1 f67"/>
                  <a:gd name="f72" fmla="*/ f68 f59 1"/>
                  <a:gd name="f73" fmla="*/ f69 f59 1"/>
                  <a:gd name="f74" fmla="*/ f71 f60 1"/>
                  <a:gd name="f75" fmla="*/ f70 f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72" t="f75" r="f73" b="f74"/>
                <a:pathLst>
                  <a:path w="12445" h="12414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7" y="f12"/>
                      <a:pt x="f5" y="f12"/>
                    </a:cubicBezTo>
                    <a:lnTo>
                      <a:pt x="f13" y="f12"/>
                    </a:lnTo>
                    <a:cubicBezTo>
                      <a:pt x="f14" y="f12"/>
                      <a:pt x="f15" y="f16"/>
                      <a:pt x="f15" y="f10"/>
                    </a:cubicBezTo>
                    <a:cubicBezTo>
                      <a:pt x="f15" y="f14"/>
                      <a:pt x="f14" y="f6"/>
                      <a:pt x="f13" y="f6"/>
                    </a:cubicBezTo>
                    <a:close/>
                    <a:moveTo>
                      <a:pt x="f5" y="f17"/>
                    </a:moveTo>
                    <a:cubicBezTo>
                      <a:pt x="f7" y="f17"/>
                      <a:pt x="f8" y="f18"/>
                      <a:pt x="f8" y="f19"/>
                    </a:cubicBezTo>
                    <a:cubicBezTo>
                      <a:pt x="f8" y="f20"/>
                      <a:pt x="f7" y="f21"/>
                      <a:pt x="f5" y="f21"/>
                    </a:cubicBezTo>
                    <a:lnTo>
                      <a:pt x="f13" y="f21"/>
                    </a:lnTo>
                    <a:cubicBezTo>
                      <a:pt x="f14" y="f21"/>
                      <a:pt x="f15" y="f20"/>
                      <a:pt x="f15" y="f19"/>
                    </a:cubicBezTo>
                    <a:cubicBezTo>
                      <a:pt x="f15" y="f22"/>
                      <a:pt x="f14" y="f17"/>
                      <a:pt x="f13" y="f17"/>
                    </a:cubicBezTo>
                    <a:close/>
                    <a:moveTo>
                      <a:pt x="f5" y="f23"/>
                    </a:moveTo>
                    <a:cubicBezTo>
                      <a:pt x="f7" y="f23"/>
                      <a:pt x="f8" y="f24"/>
                      <a:pt x="f8" y="f25"/>
                    </a:cubicBezTo>
                    <a:cubicBezTo>
                      <a:pt x="f8" y="f26"/>
                      <a:pt x="f7" y="f8"/>
                      <a:pt x="f5" y="f8"/>
                    </a:cubicBezTo>
                    <a:lnTo>
                      <a:pt x="f13" y="f8"/>
                    </a:lnTo>
                    <a:cubicBezTo>
                      <a:pt x="f14" y="f8"/>
                      <a:pt x="f15" y="f7"/>
                      <a:pt x="f15" y="f25"/>
                    </a:cubicBezTo>
                    <a:cubicBezTo>
                      <a:pt x="f15" y="f27"/>
                      <a:pt x="f14" y="f23"/>
                      <a:pt x="f13" y="f23"/>
                    </a:cubicBezTo>
                    <a:close/>
                    <a:moveTo>
                      <a:pt x="f5" y="f28"/>
                    </a:moveTo>
                    <a:cubicBezTo>
                      <a:pt x="f7" y="f28"/>
                      <a:pt x="f8" y="f29"/>
                      <a:pt x="f8" y="f30"/>
                    </a:cubicBezTo>
                    <a:cubicBezTo>
                      <a:pt x="f8" y="f31"/>
                      <a:pt x="f7" y="f32"/>
                      <a:pt x="f5" y="f32"/>
                    </a:cubicBezTo>
                    <a:lnTo>
                      <a:pt x="f13" y="f32"/>
                    </a:lnTo>
                    <a:cubicBezTo>
                      <a:pt x="f14" y="f32"/>
                      <a:pt x="f15" y="f33"/>
                      <a:pt x="f15" y="f30"/>
                    </a:cubicBezTo>
                    <a:cubicBezTo>
                      <a:pt x="f15" y="f34"/>
                      <a:pt x="f14" y="f28"/>
                      <a:pt x="f13" y="f28"/>
                    </a:cubicBezTo>
                    <a:close/>
                    <a:moveTo>
                      <a:pt x="f35" y="f36"/>
                    </a:moveTo>
                    <a:cubicBezTo>
                      <a:pt x="f37" y="f38"/>
                      <a:pt x="f39" y="f40"/>
                      <a:pt x="f41" y="f40"/>
                    </a:cubicBezTo>
                    <a:cubicBezTo>
                      <a:pt x="f42" y="f40"/>
                      <a:pt x="f43" y="f38"/>
                      <a:pt x="f44" y="f36"/>
                    </a:cubicBezTo>
                    <a:close/>
                    <a:moveTo>
                      <a:pt x="f45" y="f46"/>
                    </a:moveTo>
                    <a:cubicBezTo>
                      <a:pt x="f47" y="f46"/>
                      <a:pt x="f48" y="f47"/>
                      <a:pt x="f48" y="f49"/>
                    </a:cubicBezTo>
                    <a:lnTo>
                      <a:pt x="f48" y="f50"/>
                    </a:lnTo>
                    <a:cubicBezTo>
                      <a:pt x="f2" y="f51"/>
                      <a:pt x="f52" y="f4"/>
                      <a:pt x="f13" y="f4"/>
                    </a:cubicBezTo>
                    <a:lnTo>
                      <a:pt x="f50" y="f4"/>
                    </a:lnTo>
                    <a:cubicBezTo>
                      <a:pt x="f35" y="f4"/>
                      <a:pt x="f3" y="f51"/>
                      <a:pt x="f3" y="f50"/>
                    </a:cubicBezTo>
                    <a:cubicBezTo>
                      <a:pt x="f3" y="f53"/>
                      <a:pt x="f54" y="f32"/>
                      <a:pt x="f55" y="f32"/>
                    </a:cubicBezTo>
                    <a:lnTo>
                      <a:pt x="f56" y="f32"/>
                    </a:lnTo>
                    <a:lnTo>
                      <a:pt x="f56" y="f49"/>
                    </a:lnTo>
                    <a:cubicBezTo>
                      <a:pt x="f56" y="f47"/>
                      <a:pt x="f57" y="f46"/>
                      <a:pt x="f58" y="f4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6" name="Google Shape;10076;p74">
                <a:extLst>
                  <a:ext uri="{FF2B5EF4-FFF2-40B4-BE49-F238E27FC236}">
                    <a16:creationId xmlns:a16="http://schemas.microsoft.com/office/drawing/2014/main" id="{92CA5386-C47E-968B-AF1E-65CB4AD1589B}"/>
                  </a:ext>
                </a:extLst>
              </p:cNvPr>
              <p:cNvSpPr/>
              <p:nvPr/>
            </p:nvSpPr>
            <p:spPr>
              <a:xfrm>
                <a:off x="4883984" y="2989191"/>
                <a:ext cx="85030" cy="729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742"/>
                  <a:gd name="f4" fmla="val 2207"/>
                  <a:gd name="f5" fmla="val 1"/>
                  <a:gd name="f6" fmla="val 32"/>
                  <a:gd name="f7" fmla="val 1009"/>
                  <a:gd name="f8" fmla="val 1986"/>
                  <a:gd name="f9" fmla="val 1103"/>
                  <a:gd name="f10" fmla="val 2080"/>
                  <a:gd name="f11" fmla="val 1261"/>
                  <a:gd name="f12" fmla="val 2206"/>
                  <a:gd name="f13" fmla="val 1418"/>
                  <a:gd name="f14" fmla="val 1576"/>
                  <a:gd name="f15" fmla="val 1733"/>
                  <a:gd name="f16" fmla="val 2143"/>
                  <a:gd name="f17" fmla="val 1796"/>
                  <a:gd name="f18" fmla="val 2741"/>
                  <a:gd name="f19" fmla="*/ f0 1 2742"/>
                  <a:gd name="f20" fmla="*/ f1 1 2207"/>
                  <a:gd name="f21" fmla="val f2"/>
                  <a:gd name="f22" fmla="val f3"/>
                  <a:gd name="f23" fmla="val f4"/>
                  <a:gd name="f24" fmla="+- f23 0 f21"/>
                  <a:gd name="f25" fmla="+- f22 0 f21"/>
                  <a:gd name="f26" fmla="*/ f25 1 2742"/>
                  <a:gd name="f27" fmla="*/ f24 1 2207"/>
                  <a:gd name="f28" fmla="*/ f21 1 f26"/>
                  <a:gd name="f29" fmla="*/ f22 1 f26"/>
                  <a:gd name="f30" fmla="*/ f21 1 f27"/>
                  <a:gd name="f31" fmla="*/ f23 1 f27"/>
                  <a:gd name="f32" fmla="*/ f28 f19 1"/>
                  <a:gd name="f33" fmla="*/ f29 f19 1"/>
                  <a:gd name="f34" fmla="*/ f31 f20 1"/>
                  <a:gd name="f35" fmla="*/ f30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2" t="f35" r="f33" b="f34"/>
                <a:pathLst>
                  <a:path w="2742" h="2207">
                    <a:moveTo>
                      <a:pt x="f2" y="f5"/>
                    </a:moveTo>
                    <a:lnTo>
                      <a:pt x="f2" y="f6"/>
                    </a:lnTo>
                    <a:lnTo>
                      <a:pt x="f7" y="f8"/>
                    </a:lnTo>
                    <a:cubicBezTo>
                      <a:pt x="f9" y="f10"/>
                      <a:pt x="f11" y="f12"/>
                      <a:pt x="f13" y="f12"/>
                    </a:cubicBezTo>
                    <a:cubicBezTo>
                      <a:pt x="f14" y="f12"/>
                      <a:pt x="f15" y="f16"/>
                      <a:pt x="f17" y="f8"/>
                    </a:cubicBezTo>
                    <a:lnTo>
                      <a:pt x="f18" y="f6"/>
                    </a:lnTo>
                    <a:lnTo>
                      <a:pt x="f18" y="f5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7" name="Google Shape;10077;p74">
                <a:extLst>
                  <a:ext uri="{FF2B5EF4-FFF2-40B4-BE49-F238E27FC236}">
                    <a16:creationId xmlns:a16="http://schemas.microsoft.com/office/drawing/2014/main" id="{619A73D8-77A3-D604-40D4-8C9C28D9AFDA}"/>
                  </a:ext>
                </a:extLst>
              </p:cNvPr>
              <p:cNvSpPr/>
              <p:nvPr/>
            </p:nvSpPr>
            <p:spPr>
              <a:xfrm>
                <a:off x="4885931" y="2752856"/>
                <a:ext cx="85030" cy="20929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742"/>
                  <a:gd name="f4" fmla="val 6333"/>
                  <a:gd name="f5" fmla="val 1796"/>
                  <a:gd name="f6" fmla="val 819"/>
                  <a:gd name="f7" fmla="val 1891"/>
                  <a:gd name="f8" fmla="val 1922"/>
                  <a:gd name="f9" fmla="val 882"/>
                  <a:gd name="f10" fmla="val 945"/>
                  <a:gd name="f11" fmla="val 1638"/>
                  <a:gd name="f12" fmla="val 820"/>
                  <a:gd name="f13" fmla="val 851"/>
                  <a:gd name="f14" fmla="val 883"/>
                  <a:gd name="f15" fmla="val 977"/>
                  <a:gd name="f16" fmla="val 410"/>
                  <a:gd name="f17" fmla="val 1"/>
                  <a:gd name="f18" fmla="val 2741"/>
                  <a:gd name="f19" fmla="val 2300"/>
                  <a:gd name="f20" fmla="*/ f0 1 2742"/>
                  <a:gd name="f21" fmla="*/ f1 1 6333"/>
                  <a:gd name="f22" fmla="val f2"/>
                  <a:gd name="f23" fmla="val f3"/>
                  <a:gd name="f24" fmla="val f4"/>
                  <a:gd name="f25" fmla="+- f24 0 f22"/>
                  <a:gd name="f26" fmla="+- f23 0 f22"/>
                  <a:gd name="f27" fmla="*/ f26 1 2742"/>
                  <a:gd name="f28" fmla="*/ f25 1 6333"/>
                  <a:gd name="f29" fmla="*/ f22 1 f27"/>
                  <a:gd name="f30" fmla="*/ f23 1 f27"/>
                  <a:gd name="f31" fmla="*/ f22 1 f28"/>
                  <a:gd name="f32" fmla="*/ f24 1 f28"/>
                  <a:gd name="f33" fmla="*/ f29 f20 1"/>
                  <a:gd name="f34" fmla="*/ f30 f20 1"/>
                  <a:gd name="f35" fmla="*/ f32 f21 1"/>
                  <a:gd name="f36" fmla="*/ f31 f2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3" t="f36" r="f34" b="f35"/>
                <a:pathLst>
                  <a:path w="2742" h="6333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lnTo>
                      <a:pt x="f8" y="f11"/>
                    </a:lnTo>
                    <a:lnTo>
                      <a:pt x="f12" y="f11"/>
                    </a:lnTo>
                    <a:lnTo>
                      <a:pt x="f12" y="f10"/>
                    </a:lnTo>
                    <a:cubicBezTo>
                      <a:pt x="f12" y="f13"/>
                      <a:pt x="f14" y="f6"/>
                      <a:pt x="f15" y="f6"/>
                    </a:cubicBezTo>
                    <a:close/>
                    <a:moveTo>
                      <a:pt x="f15" y="f2"/>
                    </a:moveTo>
                    <a:cubicBezTo>
                      <a:pt x="f16" y="f2"/>
                      <a:pt x="f17" y="f16"/>
                      <a:pt x="f17" y="f10"/>
                    </a:cubicBezTo>
                    <a:lnTo>
                      <a:pt x="f17" y="f4"/>
                    </a:lnTo>
                    <a:lnTo>
                      <a:pt x="f18" y="f4"/>
                    </a:lnTo>
                    <a:lnTo>
                      <a:pt x="f18" y="f10"/>
                    </a:lnTo>
                    <a:cubicBezTo>
                      <a:pt x="f18" y="f16"/>
                      <a:pt x="f19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28" name="Google Shape;10084;p74">
              <a:extLst>
                <a:ext uri="{FF2B5EF4-FFF2-40B4-BE49-F238E27FC236}">
                  <a16:creationId xmlns:a16="http://schemas.microsoft.com/office/drawing/2014/main" id="{2F090875-DA8F-1ABD-7E82-880DF11F4E3D}"/>
                </a:ext>
              </a:extLst>
            </p:cNvPr>
            <p:cNvGrpSpPr/>
            <p:nvPr/>
          </p:nvGrpSpPr>
          <p:grpSpPr>
            <a:xfrm>
              <a:off x="7130125" y="2760820"/>
              <a:ext cx="359660" cy="371036"/>
              <a:chOff x="7130125" y="2760820"/>
              <a:chExt cx="359660" cy="371036"/>
            </a:xfrm>
          </p:grpSpPr>
          <p:sp>
            <p:nvSpPr>
              <p:cNvPr id="29" name="Google Shape;10085;p74">
                <a:extLst>
                  <a:ext uri="{FF2B5EF4-FFF2-40B4-BE49-F238E27FC236}">
                    <a16:creationId xmlns:a16="http://schemas.microsoft.com/office/drawing/2014/main" id="{F3707223-5C7C-A078-A727-DF7D2CBA2CEE}"/>
                  </a:ext>
                </a:extLst>
              </p:cNvPr>
              <p:cNvSpPr/>
              <p:nvPr/>
            </p:nvSpPr>
            <p:spPr>
              <a:xfrm>
                <a:off x="7203835" y="3021095"/>
                <a:ext cx="89720" cy="3599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183"/>
                  <a:gd name="f4" fmla="val 1198"/>
                  <a:gd name="f5" fmla="val 1607"/>
                  <a:gd name="f6" fmla="val 820"/>
                  <a:gd name="f7" fmla="val 190"/>
                  <a:gd name="f8" fmla="val 504"/>
                  <a:gd name="f9" fmla="val 1"/>
                  <a:gd name="f10" fmla="val 1197"/>
                  <a:gd name="f11" fmla="val 3025"/>
                  <a:gd name="f12" fmla="val 536"/>
                  <a:gd name="f13" fmla="val 2363"/>
                  <a:gd name="f14" fmla="*/ f0 1 3183"/>
                  <a:gd name="f15" fmla="*/ f1 1 1198"/>
                  <a:gd name="f16" fmla="val f2"/>
                  <a:gd name="f17" fmla="val f3"/>
                  <a:gd name="f18" fmla="val f4"/>
                  <a:gd name="f19" fmla="+- f18 0 f16"/>
                  <a:gd name="f20" fmla="+- f17 0 f16"/>
                  <a:gd name="f21" fmla="*/ f20 1 3183"/>
                  <a:gd name="f22" fmla="*/ f19 1 1198"/>
                  <a:gd name="f23" fmla="*/ f16 1 f21"/>
                  <a:gd name="f24" fmla="*/ f17 1 f21"/>
                  <a:gd name="f25" fmla="*/ f16 1 f22"/>
                  <a:gd name="f26" fmla="*/ f18 1 f22"/>
                  <a:gd name="f27" fmla="*/ f23 f14 1"/>
                  <a:gd name="f28" fmla="*/ f24 f14 1"/>
                  <a:gd name="f29" fmla="*/ f26 f15 1"/>
                  <a:gd name="f30" fmla="*/ f25 f1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7" t="f30" r="f28" b="f29"/>
                <a:pathLst>
                  <a:path w="3183" h="1198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lnTo>
                      <a:pt x="f3" y="f10"/>
                    </a:lnTo>
                    <a:cubicBezTo>
                      <a:pt x="f11" y="f12"/>
                      <a:pt x="f13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0" name="Google Shape;10086;p74">
                <a:extLst>
                  <a:ext uri="{FF2B5EF4-FFF2-40B4-BE49-F238E27FC236}">
                    <a16:creationId xmlns:a16="http://schemas.microsoft.com/office/drawing/2014/main" id="{327A9538-1C62-17B9-FCF4-238451943873}"/>
                  </a:ext>
                </a:extLst>
              </p:cNvPr>
              <p:cNvSpPr/>
              <p:nvPr/>
            </p:nvSpPr>
            <p:spPr>
              <a:xfrm>
                <a:off x="7223366" y="2947522"/>
                <a:ext cx="48874" cy="4914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734"/>
                  <a:gd name="f4" fmla="val 1636"/>
                  <a:gd name="f5" fmla="val 858"/>
                  <a:gd name="f6" fmla="val 784"/>
                  <a:gd name="f7" fmla="val 707"/>
                  <a:gd name="f8" fmla="val 8"/>
                  <a:gd name="f9" fmla="val 631"/>
                  <a:gd name="f10" fmla="val 23"/>
                  <a:gd name="f11" fmla="val 347"/>
                  <a:gd name="f12" fmla="val 118"/>
                  <a:gd name="f13" fmla="val 127"/>
                  <a:gd name="f14" fmla="val 307"/>
                  <a:gd name="f15" fmla="val 95"/>
                  <a:gd name="f16" fmla="val 590"/>
                  <a:gd name="f17" fmla="val 1"/>
                  <a:gd name="f18" fmla="val 906"/>
                  <a:gd name="f19" fmla="val 1189"/>
                  <a:gd name="f20" fmla="val 284"/>
                  <a:gd name="f21" fmla="val 1410"/>
                  <a:gd name="f22" fmla="val 446"/>
                  <a:gd name="f23" fmla="val 1548"/>
                  <a:gd name="f24" fmla="val 658"/>
                  <a:gd name="f25" fmla="val 871"/>
                  <a:gd name="f26" fmla="val 949"/>
                  <a:gd name="f27" fmla="val 1027"/>
                  <a:gd name="f28" fmla="val 1624"/>
                  <a:gd name="f29" fmla="val 1103"/>
                  <a:gd name="f30" fmla="val 1599"/>
                  <a:gd name="f31" fmla="val 1387"/>
                  <a:gd name="f32" fmla="val 1536"/>
                  <a:gd name="f33" fmla="val 1607"/>
                  <a:gd name="f34" fmla="val 1347"/>
                  <a:gd name="f35" fmla="val 1670"/>
                  <a:gd name="f36" fmla="val 1063"/>
                  <a:gd name="f37" fmla="val 1733"/>
                  <a:gd name="f38" fmla="val 748"/>
                  <a:gd name="f39" fmla="val 464"/>
                  <a:gd name="f40" fmla="val 1450"/>
                  <a:gd name="f41" fmla="val 244"/>
                  <a:gd name="f42" fmla="val 1307"/>
                  <a:gd name="f43" fmla="val 77"/>
                  <a:gd name="f44" fmla="val 1091"/>
                  <a:gd name="f45" fmla="*/ f0 1 1734"/>
                  <a:gd name="f46" fmla="*/ f1 1 1636"/>
                  <a:gd name="f47" fmla="val f2"/>
                  <a:gd name="f48" fmla="val f3"/>
                  <a:gd name="f49" fmla="val f4"/>
                  <a:gd name="f50" fmla="+- f49 0 f47"/>
                  <a:gd name="f51" fmla="+- f48 0 f47"/>
                  <a:gd name="f52" fmla="*/ f51 1 1734"/>
                  <a:gd name="f53" fmla="*/ f50 1 1636"/>
                  <a:gd name="f54" fmla="*/ f47 1 f52"/>
                  <a:gd name="f55" fmla="*/ f48 1 f52"/>
                  <a:gd name="f56" fmla="*/ f47 1 f53"/>
                  <a:gd name="f57" fmla="*/ f49 1 f53"/>
                  <a:gd name="f58" fmla="*/ f54 f45 1"/>
                  <a:gd name="f59" fmla="*/ f55 f45 1"/>
                  <a:gd name="f60" fmla="*/ f57 f46 1"/>
                  <a:gd name="f61" fmla="*/ f5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8" t="f61" r="f59" b="f60"/>
                <a:pathLst>
                  <a:path w="1734" h="1636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5" y="f19"/>
                      <a:pt x="f20" y="f21"/>
                    </a:cubicBezTo>
                    <a:cubicBezTo>
                      <a:pt x="f22" y="f23"/>
                      <a:pt x="f24" y="f4"/>
                      <a:pt x="f25" y="f4"/>
                    </a:cubicBezTo>
                    <a:cubicBezTo>
                      <a:pt x="f26" y="f4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5" y="f39"/>
                      <a:pt x="f40" y="f41"/>
                    </a:cubicBezTo>
                    <a:cubicBezTo>
                      <a:pt x="f42" y="f43"/>
                      <a:pt x="f44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1" name="Google Shape;10087;p74">
                <a:extLst>
                  <a:ext uri="{FF2B5EF4-FFF2-40B4-BE49-F238E27FC236}">
                    <a16:creationId xmlns:a16="http://schemas.microsoft.com/office/drawing/2014/main" id="{63BEA702-0A1A-5443-CB31-8F5E32389608}"/>
                  </a:ext>
                </a:extLst>
              </p:cNvPr>
              <p:cNvSpPr/>
              <p:nvPr/>
            </p:nvSpPr>
            <p:spPr>
              <a:xfrm>
                <a:off x="7130125" y="2760820"/>
                <a:ext cx="359660" cy="37103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2760"/>
                  <a:gd name="f4" fmla="val 12351"/>
                  <a:gd name="f5" fmla="val 6428"/>
                  <a:gd name="f6" fmla="val 820"/>
                  <a:gd name="f7" fmla="val 6900"/>
                  <a:gd name="f8" fmla="val 7247"/>
                  <a:gd name="f9" fmla="val 1166"/>
                  <a:gd name="f10" fmla="val 1639"/>
                  <a:gd name="f11" fmla="val 4128"/>
                  <a:gd name="f12" fmla="val 5609"/>
                  <a:gd name="f13" fmla="val 5955"/>
                  <a:gd name="f14" fmla="val 10681"/>
                  <a:gd name="f15" fmla="val 6616"/>
                  <a:gd name="f16" fmla="val 10901"/>
                  <a:gd name="f17" fmla="val 11059"/>
                  <a:gd name="f18" fmla="val 6805"/>
                  <a:gd name="f19" fmla="val 6994"/>
                  <a:gd name="f20" fmla="val 11122"/>
                  <a:gd name="f21" fmla="val 7436"/>
                  <a:gd name="f22" fmla="val 8192"/>
                  <a:gd name="f23" fmla="val 7971"/>
                  <a:gd name="f24" fmla="val 7751"/>
                  <a:gd name="f25" fmla="val 6742"/>
                  <a:gd name="f26" fmla="val 8255"/>
                  <a:gd name="f27" fmla="val 8444"/>
                  <a:gd name="f28" fmla="val 8696"/>
                  <a:gd name="f29" fmla="val 8885"/>
                  <a:gd name="f30" fmla="val 9074"/>
                  <a:gd name="f31" fmla="val 4233"/>
                  <a:gd name="f32" fmla="val 5360"/>
                  <a:gd name="f33" fmla="val 4671"/>
                  <a:gd name="f34" fmla="val 5082"/>
                  <a:gd name="f35" fmla="val 5531"/>
                  <a:gd name="f36" fmla="val 5388"/>
                  <a:gd name="f37" fmla="val 5860"/>
                  <a:gd name="f38" fmla="val 5829"/>
                  <a:gd name="f39" fmla="val 6301"/>
                  <a:gd name="f40" fmla="val 5987"/>
                  <a:gd name="f41" fmla="val 6868"/>
                  <a:gd name="f42" fmla="val 7467"/>
                  <a:gd name="f43" fmla="val 5766"/>
                  <a:gd name="f44" fmla="val 5640"/>
                  <a:gd name="f45" fmla="val 5451"/>
                  <a:gd name="f46" fmla="val 6176"/>
                  <a:gd name="f47" fmla="val 8601"/>
                  <a:gd name="f48" fmla="val 6711"/>
                  <a:gd name="f49" fmla="val 9389"/>
                  <a:gd name="f50" fmla="val 10334"/>
                  <a:gd name="f51" fmla="val 10555"/>
                  <a:gd name="f52" fmla="val 6491"/>
                  <a:gd name="f53" fmla="val 10744"/>
                  <a:gd name="f54" fmla="val 6270"/>
                  <a:gd name="f55" fmla="val 2143"/>
                  <a:gd name="f56" fmla="val 1891"/>
                  <a:gd name="f57" fmla="val 1733"/>
                  <a:gd name="f58" fmla="val 10303"/>
                  <a:gd name="f59" fmla="val 9357"/>
                  <a:gd name="f60" fmla="val 2238"/>
                  <a:gd name="f61" fmla="val 8570"/>
                  <a:gd name="f62" fmla="val 3025"/>
                  <a:gd name="f63" fmla="val 8129"/>
                  <a:gd name="f64" fmla="val 2647"/>
                  <a:gd name="f65" fmla="val 7688"/>
                  <a:gd name="f66" fmla="val 2490"/>
                  <a:gd name="f67" fmla="val 7121"/>
                  <a:gd name="f68" fmla="val 6553"/>
                  <a:gd name="f69" fmla="val 2805"/>
                  <a:gd name="f70" fmla="val 6018"/>
                  <a:gd name="f71" fmla="val 3246"/>
                  <a:gd name="f72" fmla="val 5577"/>
                  <a:gd name="f73" fmla="val 3781"/>
                  <a:gd name="f74" fmla="val 5419"/>
                  <a:gd name="f75" fmla="val 3933"/>
                  <a:gd name="f76" fmla="val 5379"/>
                  <a:gd name="f77" fmla="val 4084"/>
                  <a:gd name="f78" fmla="val 9893"/>
                  <a:gd name="f79" fmla="val 10113"/>
                  <a:gd name="f80" fmla="val 10050"/>
                  <a:gd name="f81" fmla="val 6396"/>
                  <a:gd name="f82" fmla="val 5483"/>
                  <a:gd name="f83" fmla="val 4726"/>
                  <a:gd name="f84" fmla="val 725"/>
                  <a:gd name="f85" fmla="val 2458"/>
                  <a:gd name="f86" fmla="val 1261"/>
                  <a:gd name="f87" fmla="val 599"/>
                  <a:gd name="f88" fmla="val 1"/>
                  <a:gd name="f89" fmla="val 3686"/>
                  <a:gd name="f90" fmla="val 11815"/>
                  <a:gd name="f91" fmla="val 568"/>
                  <a:gd name="f92" fmla="val 12350"/>
                  <a:gd name="f93" fmla="val 11468"/>
                  <a:gd name="f94" fmla="val 12130"/>
                  <a:gd name="f95" fmla="val 12697"/>
                  <a:gd name="f96" fmla="val 12162"/>
                  <a:gd name="f97" fmla="val 11500"/>
                  <a:gd name="f98" fmla="val 8034"/>
                  <a:gd name="f99" fmla="val 7278"/>
                  <a:gd name="f100" fmla="*/ f0 1 12760"/>
                  <a:gd name="f101" fmla="*/ f1 1 12351"/>
                  <a:gd name="f102" fmla="val f2"/>
                  <a:gd name="f103" fmla="val f3"/>
                  <a:gd name="f104" fmla="val f4"/>
                  <a:gd name="f105" fmla="+- f104 0 f102"/>
                  <a:gd name="f106" fmla="+- f103 0 f102"/>
                  <a:gd name="f107" fmla="*/ f106 1 12760"/>
                  <a:gd name="f108" fmla="*/ f105 1 12351"/>
                  <a:gd name="f109" fmla="*/ f102 1 f107"/>
                  <a:gd name="f110" fmla="*/ f103 1 f107"/>
                  <a:gd name="f111" fmla="*/ f102 1 f108"/>
                  <a:gd name="f112" fmla="*/ f104 1 f108"/>
                  <a:gd name="f113" fmla="*/ f109 f100 1"/>
                  <a:gd name="f114" fmla="*/ f110 f100 1"/>
                  <a:gd name="f115" fmla="*/ f112 f101 1"/>
                  <a:gd name="f116" fmla="*/ f111 f10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13" t="f116" r="f114" b="f115"/>
                <a:pathLst>
                  <a:path w="12760" h="12351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lnTo>
                      <a:pt x="f8" y="f11"/>
                    </a:lnTo>
                    <a:lnTo>
                      <a:pt x="f12" y="f11"/>
                    </a:lnTo>
                    <a:lnTo>
                      <a:pt x="f12" y="f10"/>
                    </a:lnTo>
                    <a:cubicBezTo>
                      <a:pt x="f12" y="f9"/>
                      <a:pt x="f13" y="f6"/>
                      <a:pt x="f5" y="f6"/>
                    </a:cubicBezTo>
                    <a:close/>
                    <a:moveTo>
                      <a:pt x="f14" y="f15"/>
                    </a:moveTo>
                    <a:cubicBezTo>
                      <a:pt x="f16" y="f15"/>
                      <a:pt x="f17" y="f18"/>
                      <a:pt x="f17" y="f19"/>
                    </a:cubicBezTo>
                    <a:cubicBezTo>
                      <a:pt x="f20" y="f8"/>
                      <a:pt x="f16" y="f21"/>
                      <a:pt x="f14" y="f21"/>
                    </a:cubicBezTo>
                    <a:lnTo>
                      <a:pt x="f22" y="f21"/>
                    </a:lnTo>
                    <a:cubicBezTo>
                      <a:pt x="f23" y="f21"/>
                      <a:pt x="f24" y="f8"/>
                      <a:pt x="f24" y="f19"/>
                    </a:cubicBezTo>
                    <a:cubicBezTo>
                      <a:pt x="f24" y="f25"/>
                      <a:pt x="f23" y="f15"/>
                      <a:pt x="f22" y="f15"/>
                    </a:cubicBezTo>
                    <a:close/>
                    <a:moveTo>
                      <a:pt x="f14" y="f26"/>
                    </a:moveTo>
                    <a:cubicBezTo>
                      <a:pt x="f16" y="f26"/>
                      <a:pt x="f17" y="f27"/>
                      <a:pt x="f17" y="f28"/>
                    </a:cubicBezTo>
                    <a:cubicBezTo>
                      <a:pt x="f20" y="f29"/>
                      <a:pt x="f16" y="f30"/>
                      <a:pt x="f14" y="f30"/>
                    </a:cubicBezTo>
                    <a:lnTo>
                      <a:pt x="f22" y="f30"/>
                    </a:lnTo>
                    <a:cubicBezTo>
                      <a:pt x="f23" y="f30"/>
                      <a:pt x="f24" y="f29"/>
                      <a:pt x="f24" y="f28"/>
                    </a:cubicBezTo>
                    <a:cubicBezTo>
                      <a:pt x="f24" y="f27"/>
                      <a:pt x="f23" y="f26"/>
                      <a:pt x="f22" y="f26"/>
                    </a:cubicBezTo>
                    <a:close/>
                    <a:moveTo>
                      <a:pt x="f31" y="f32"/>
                    </a:moveTo>
                    <a:cubicBezTo>
                      <a:pt x="f33" y="f32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38" y="f42"/>
                    </a:cubicBezTo>
                    <a:cubicBezTo>
                      <a:pt x="f43" y="f24"/>
                      <a:pt x="f44" y="f23"/>
                      <a:pt x="f45" y="f22"/>
                    </a:cubicBezTo>
                    <a:cubicBezTo>
                      <a:pt x="f46" y="f47"/>
                      <a:pt x="f48" y="f49"/>
                      <a:pt x="f48" y="f50"/>
                    </a:cubicBezTo>
                    <a:cubicBezTo>
                      <a:pt x="f48" y="f51"/>
                      <a:pt x="f52" y="f53"/>
                      <a:pt x="f54" y="f53"/>
                    </a:cubicBezTo>
                    <a:lnTo>
                      <a:pt x="f55" y="f53"/>
                    </a:lnTo>
                    <a:cubicBezTo>
                      <a:pt x="f56" y="f53"/>
                      <a:pt x="f57" y="f51"/>
                      <a:pt x="f57" y="f58"/>
                    </a:cubicBezTo>
                    <a:cubicBezTo>
                      <a:pt x="f57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4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32"/>
                      <a:pt x="f31" y="f32"/>
                    </a:cubicBezTo>
                    <a:close/>
                    <a:moveTo>
                      <a:pt x="f14" y="f78"/>
                    </a:moveTo>
                    <a:cubicBezTo>
                      <a:pt x="f16" y="f78"/>
                      <a:pt x="f17" y="f79"/>
                      <a:pt x="f17" y="f58"/>
                    </a:cubicBezTo>
                    <a:cubicBezTo>
                      <a:pt x="f20" y="f51"/>
                      <a:pt x="f16" y="f53"/>
                      <a:pt x="f14" y="f53"/>
                    </a:cubicBezTo>
                    <a:lnTo>
                      <a:pt x="f22" y="f53"/>
                    </a:lnTo>
                    <a:cubicBezTo>
                      <a:pt x="f23" y="f53"/>
                      <a:pt x="f24" y="f51"/>
                      <a:pt x="f24" y="f58"/>
                    </a:cubicBezTo>
                    <a:cubicBezTo>
                      <a:pt x="f24" y="f80"/>
                      <a:pt x="f23" y="f78"/>
                      <a:pt x="f22" y="f78"/>
                    </a:cubicBezTo>
                    <a:close/>
                    <a:moveTo>
                      <a:pt x="f81" y="f2"/>
                    </a:moveTo>
                    <a:cubicBezTo>
                      <a:pt x="f82" y="f2"/>
                      <a:pt x="f83" y="f84"/>
                      <a:pt x="f83" y="f10"/>
                    </a:cubicBezTo>
                    <a:lnTo>
                      <a:pt x="f83" y="f85"/>
                    </a:lnTo>
                    <a:lnTo>
                      <a:pt x="f86" y="f85"/>
                    </a:lnTo>
                    <a:cubicBezTo>
                      <a:pt x="f87" y="f85"/>
                      <a:pt x="f88" y="f62"/>
                      <a:pt x="f88" y="f89"/>
                    </a:cubicBezTo>
                    <a:lnTo>
                      <a:pt x="f88" y="f20"/>
                    </a:lnTo>
                    <a:cubicBezTo>
                      <a:pt x="f88" y="f90"/>
                      <a:pt x="f91" y="f92"/>
                      <a:pt x="f86" y="f92"/>
                    </a:cubicBezTo>
                    <a:lnTo>
                      <a:pt x="f93" y="f92"/>
                    </a:lnTo>
                    <a:cubicBezTo>
                      <a:pt x="f94" y="f92"/>
                      <a:pt x="f95" y="f90"/>
                      <a:pt x="f95" y="f20"/>
                    </a:cubicBezTo>
                    <a:lnTo>
                      <a:pt x="f95" y="f89"/>
                    </a:lnTo>
                    <a:cubicBezTo>
                      <a:pt x="f3" y="f62"/>
                      <a:pt x="f96" y="f85"/>
                      <a:pt x="f97" y="f85"/>
                    </a:cubicBezTo>
                    <a:lnTo>
                      <a:pt x="f98" y="f85"/>
                    </a:lnTo>
                    <a:lnTo>
                      <a:pt x="f98" y="f10"/>
                    </a:lnTo>
                    <a:cubicBezTo>
                      <a:pt x="f98" y="f84"/>
                      <a:pt x="f99" y="f2"/>
                      <a:pt x="f81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2" name="Google Shape;10088;p74">
                <a:extLst>
                  <a:ext uri="{FF2B5EF4-FFF2-40B4-BE49-F238E27FC236}">
                    <a16:creationId xmlns:a16="http://schemas.microsoft.com/office/drawing/2014/main" id="{1AE8BA7D-5A5D-14D2-92B3-217D70526D0A}"/>
                  </a:ext>
                </a:extLst>
              </p:cNvPr>
              <p:cNvSpPr/>
              <p:nvPr/>
            </p:nvSpPr>
            <p:spPr>
              <a:xfrm>
                <a:off x="7303303" y="2801520"/>
                <a:ext cx="15983" cy="1706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67"/>
                  <a:gd name="f4" fmla="val 568"/>
                  <a:gd name="f5" fmla="val 284"/>
                  <a:gd name="f6" fmla="val 126"/>
                  <a:gd name="f7" fmla="val 441"/>
                  <a:gd name="f8" fmla="*/ f0 1 567"/>
                  <a:gd name="f9" fmla="*/ f1 1 568"/>
                  <a:gd name="f10" fmla="val f2"/>
                  <a:gd name="f11" fmla="val f3"/>
                  <a:gd name="f12" fmla="val f4"/>
                  <a:gd name="f13" fmla="+- f12 0 f10"/>
                  <a:gd name="f14" fmla="+- f11 0 f10"/>
                  <a:gd name="f15" fmla="*/ f14 1 567"/>
                  <a:gd name="f16" fmla="*/ f13 1 568"/>
                  <a:gd name="f17" fmla="*/ f10 1 f15"/>
                  <a:gd name="f18" fmla="*/ f11 1 f15"/>
                  <a:gd name="f19" fmla="*/ f10 1 f16"/>
                  <a:gd name="f20" fmla="*/ f12 1 f16"/>
                  <a:gd name="f21" fmla="*/ f17 f8 1"/>
                  <a:gd name="f22" fmla="*/ f18 f8 1"/>
                  <a:gd name="f23" fmla="*/ f20 f9 1"/>
                  <a:gd name="f24" fmla="*/ f19 f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1" t="f24" r="f22" b="f23"/>
                <a:pathLst>
                  <a:path w="567" h="568">
                    <a:moveTo>
                      <a:pt x="f5" y="f2"/>
                    </a:moveTo>
                    <a:cubicBezTo>
                      <a:pt x="f6" y="f2"/>
                      <a:pt x="f2" y="f6"/>
                      <a:pt x="f2" y="f5"/>
                    </a:cubicBezTo>
                    <a:cubicBezTo>
                      <a:pt x="f2" y="f7"/>
                      <a:pt x="f6" y="f3"/>
                      <a:pt x="f5" y="f3"/>
                    </a:cubicBezTo>
                    <a:cubicBezTo>
                      <a:pt x="f7" y="f3"/>
                      <a:pt x="f3" y="f7"/>
                      <a:pt x="f3" y="f5"/>
                    </a:cubicBezTo>
                    <a:cubicBezTo>
                      <a:pt x="f3" y="f6"/>
                      <a:pt x="f7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33" name="Google Shape;10089;p74">
              <a:extLst>
                <a:ext uri="{FF2B5EF4-FFF2-40B4-BE49-F238E27FC236}">
                  <a16:creationId xmlns:a16="http://schemas.microsoft.com/office/drawing/2014/main" id="{090304DC-2339-0308-89AE-86EE02FFE2E1}"/>
                </a:ext>
              </a:extLst>
            </p:cNvPr>
            <p:cNvGrpSpPr/>
            <p:nvPr/>
          </p:nvGrpSpPr>
          <p:grpSpPr>
            <a:xfrm>
              <a:off x="6403515" y="1179621"/>
              <a:ext cx="515511" cy="543501"/>
              <a:chOff x="6403515" y="1179621"/>
              <a:chExt cx="515511" cy="543501"/>
            </a:xfrm>
          </p:grpSpPr>
          <p:sp>
            <p:nvSpPr>
              <p:cNvPr id="34" name="Google Shape;10090;p74">
                <a:extLst>
                  <a:ext uri="{FF2B5EF4-FFF2-40B4-BE49-F238E27FC236}">
                    <a16:creationId xmlns:a16="http://schemas.microsoft.com/office/drawing/2014/main" id="{E327C58E-2343-7596-CD35-338D033D72E3}"/>
                  </a:ext>
                </a:extLst>
              </p:cNvPr>
              <p:cNvSpPr/>
              <p:nvPr/>
            </p:nvSpPr>
            <p:spPr>
              <a:xfrm>
                <a:off x="6523439" y="1179621"/>
                <a:ext cx="275636" cy="34362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6806"/>
                  <a:gd name="f4" fmla="val 7961"/>
                  <a:gd name="f5" fmla="val 4506"/>
                  <a:gd name="f6" fmla="val 3266"/>
                  <a:gd name="f7" fmla="val 4569"/>
                  <a:gd name="f8" fmla="val 4601"/>
                  <a:gd name="f9" fmla="val 3298"/>
                  <a:gd name="f10" fmla="val 4632"/>
                  <a:gd name="f11" fmla="val 5577"/>
                  <a:gd name="f12" fmla="val 4621"/>
                  <a:gd name="f13" fmla="val 5420"/>
                  <a:gd name="f14" fmla="val 5881"/>
                  <a:gd name="f15" fmla="val 4664"/>
                  <a:gd name="f16" fmla="val 7110"/>
                  <a:gd name="f17" fmla="val 3403"/>
                  <a:gd name="f18" fmla="val 2206"/>
                  <a:gd name="f19" fmla="val 1419"/>
                  <a:gd name="f20" fmla="val 5944"/>
                  <a:gd name="f21" fmla="val 1261"/>
                  <a:gd name="f22" fmla="val 2238"/>
                  <a:gd name="f23" fmla="val 2269"/>
                  <a:gd name="f24" fmla="val 2301"/>
                  <a:gd name="f25" fmla="val 4055"/>
                  <a:gd name="f26" fmla="val 1"/>
                  <a:gd name="f27" fmla="val 3400"/>
                  <a:gd name="f28" fmla="val 2703"/>
                  <a:gd name="f29" fmla="val 167"/>
                  <a:gd name="f30" fmla="val 2049"/>
                  <a:gd name="f31" fmla="val 494"/>
                  <a:gd name="f32" fmla="val 1957"/>
                  <a:gd name="f33" fmla="val 483"/>
                  <a:gd name="f34" fmla="val 1867"/>
                  <a:gd name="f35" fmla="val 478"/>
                  <a:gd name="f36" fmla="val 1779"/>
                  <a:gd name="f37" fmla="val 1354"/>
                  <a:gd name="f38" fmla="val 976"/>
                  <a:gd name="f39" fmla="val 600"/>
                  <a:gd name="f40" fmla="val 662"/>
                  <a:gd name="f41" fmla="val 809"/>
                  <a:gd name="f42" fmla="val 347"/>
                  <a:gd name="f43" fmla="val 1061"/>
                  <a:gd name="f44" fmla="val 1534"/>
                  <a:gd name="f45" fmla="val 2384"/>
                  <a:gd name="f46" fmla="val 2857"/>
                  <a:gd name="f47" fmla="val 95"/>
                  <a:gd name="f48" fmla="val 3613"/>
                  <a:gd name="f49" fmla="val 473"/>
                  <a:gd name="f50" fmla="val 4810"/>
                  <a:gd name="f51" fmla="val 536"/>
                  <a:gd name="f52" fmla="val 6070"/>
                  <a:gd name="f53" fmla="val 1482"/>
                  <a:gd name="f54" fmla="val 7078"/>
                  <a:gd name="f55" fmla="val 7646"/>
                  <a:gd name="f56" fmla="val 2710"/>
                  <a:gd name="f57" fmla="val 5136"/>
                  <a:gd name="f58" fmla="val 6207"/>
                  <a:gd name="f59" fmla="val 6417"/>
                  <a:gd name="f60" fmla="val 6396"/>
                  <a:gd name="f61" fmla="val 6554"/>
                  <a:gd name="f62" fmla="val 4085"/>
                  <a:gd name="f63" fmla="val 6774"/>
                  <a:gd name="f64" fmla="val 3046"/>
                  <a:gd name="f65" fmla="val 2447"/>
                  <a:gd name="f66" fmla="val 1565"/>
                  <a:gd name="f67" fmla="val 6459"/>
                  <a:gd name="f68" fmla="val 872"/>
                  <a:gd name="f69" fmla="val 5703"/>
                  <a:gd name="f70" fmla="val 431"/>
                  <a:gd name="f71" fmla="val 5234"/>
                  <a:gd name="f72" fmla="val 143"/>
                  <a:gd name="f73" fmla="val 4662"/>
                  <a:gd name="f74" fmla="*/ f0 1 6806"/>
                  <a:gd name="f75" fmla="*/ f1 1 7961"/>
                  <a:gd name="f76" fmla="val f2"/>
                  <a:gd name="f77" fmla="val f3"/>
                  <a:gd name="f78" fmla="val f4"/>
                  <a:gd name="f79" fmla="+- f78 0 f76"/>
                  <a:gd name="f80" fmla="+- f77 0 f76"/>
                  <a:gd name="f81" fmla="*/ f80 1 6806"/>
                  <a:gd name="f82" fmla="*/ f79 1 7961"/>
                  <a:gd name="f83" fmla="*/ f76 1 f81"/>
                  <a:gd name="f84" fmla="*/ f77 1 f81"/>
                  <a:gd name="f85" fmla="*/ f76 1 f82"/>
                  <a:gd name="f86" fmla="*/ f78 1 f82"/>
                  <a:gd name="f87" fmla="*/ f83 f74 1"/>
                  <a:gd name="f88" fmla="*/ f84 f74 1"/>
                  <a:gd name="f89" fmla="*/ f86 f75 1"/>
                  <a:gd name="f90" fmla="*/ f85 f7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87" t="f90" r="f88" b="f89"/>
                <a:pathLst>
                  <a:path w="6806" h="7961">
                    <a:moveTo>
                      <a:pt x="f5" y="f6"/>
                    </a:moveTo>
                    <a:cubicBezTo>
                      <a:pt x="f7" y="f6"/>
                      <a:pt x="f8" y="f9"/>
                      <a:pt x="f10" y="f9"/>
                    </a:cubicBezTo>
                    <a:lnTo>
                      <a:pt x="f11" y="f12"/>
                    </a:lnTo>
                    <a:cubicBezTo>
                      <a:pt x="f13" y="f14"/>
                      <a:pt x="f15" y="f16"/>
                      <a:pt x="f17" y="f16"/>
                    </a:cubicBezTo>
                    <a:cubicBezTo>
                      <a:pt x="f18" y="f16"/>
                      <a:pt x="f19" y="f20"/>
                      <a:pt x="f21" y="f12"/>
                    </a:cubicBezTo>
                    <a:lnTo>
                      <a:pt x="f18" y="f9"/>
                    </a:lnTo>
                    <a:cubicBezTo>
                      <a:pt x="f22" y="f6"/>
                      <a:pt x="f23" y="f6"/>
                      <a:pt x="f24" y="f6"/>
                    </a:cubicBezTo>
                    <a:close/>
                    <a:moveTo>
                      <a:pt x="f25" y="f26"/>
                    </a:moveTo>
                    <a:cubicBezTo>
                      <a:pt x="f27" y="f26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5"/>
                    </a:cubicBezTo>
                    <a:cubicBezTo>
                      <a:pt x="f37" y="f35"/>
                      <a:pt x="f38" y="f39"/>
                      <a:pt x="f40" y="f41"/>
                    </a:cubicBezTo>
                    <a:cubicBezTo>
                      <a:pt x="f42" y="f43"/>
                      <a:pt x="f26" y="f44"/>
                      <a:pt x="f26" y="f45"/>
                    </a:cubicBezTo>
                    <a:cubicBezTo>
                      <a:pt x="f26" y="f46"/>
                      <a:pt x="f47" y="f48"/>
                      <a:pt x="f42" y="f12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30" y="f55"/>
                      <a:pt x="f56" y="f4"/>
                      <a:pt x="f17" y="f4"/>
                    </a:cubicBezTo>
                    <a:cubicBezTo>
                      <a:pt x="f57" y="f4"/>
                      <a:pt x="f58" y="f59"/>
                      <a:pt x="f60" y="f12"/>
                    </a:cubicBezTo>
                    <a:cubicBezTo>
                      <a:pt x="f61" y="f62"/>
                      <a:pt x="f63" y="f64"/>
                      <a:pt x="f3" y="f65"/>
                    </a:cubicBezTo>
                    <a:cubicBezTo>
                      <a:pt x="f3" y="f66"/>
                      <a:pt x="f67" y="f68"/>
                      <a:pt x="f69" y="f70"/>
                    </a:cubicBezTo>
                    <a:cubicBezTo>
                      <a:pt x="f71" y="f72"/>
                      <a:pt x="f73" y="f26"/>
                      <a:pt x="f25" y="f2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5" name="Google Shape;10091;p74">
                <a:extLst>
                  <a:ext uri="{FF2B5EF4-FFF2-40B4-BE49-F238E27FC236}">
                    <a16:creationId xmlns:a16="http://schemas.microsoft.com/office/drawing/2014/main" id="{474BEF19-2E1C-F1C1-3460-C2749300B09E}"/>
                  </a:ext>
                </a:extLst>
              </p:cNvPr>
              <p:cNvSpPr/>
              <p:nvPr/>
            </p:nvSpPr>
            <p:spPr>
              <a:xfrm>
                <a:off x="6403515" y="1519440"/>
                <a:ext cx="515511" cy="20368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2729"/>
                  <a:gd name="f4" fmla="val 4719"/>
                  <a:gd name="f5" fmla="val 4474"/>
                  <a:gd name="f6" fmla="val 1001"/>
                  <a:gd name="f7" fmla="val 5797"/>
                  <a:gd name="f8" fmla="val 2293"/>
                  <a:gd name="f9" fmla="val 5199"/>
                  <a:gd name="f10" fmla="val 2891"/>
                  <a:gd name="f11" fmla="val 4002"/>
                  <a:gd name="f12" fmla="val 1159"/>
                  <a:gd name="f13" fmla="val 4159"/>
                  <a:gd name="f14" fmla="val 1096"/>
                  <a:gd name="f15" fmla="val 4380"/>
                  <a:gd name="f16" fmla="val 1064"/>
                  <a:gd name="f17" fmla="val 8318"/>
                  <a:gd name="f18" fmla="val 8475"/>
                  <a:gd name="f19" fmla="val 8633"/>
                  <a:gd name="f20" fmla="val 8790"/>
                  <a:gd name="f21" fmla="val 1190"/>
                  <a:gd name="f22" fmla="val 7593"/>
                  <a:gd name="f23" fmla="val 6995"/>
                  <a:gd name="f24" fmla="val 10681"/>
                  <a:gd name="f25" fmla="val 3112"/>
                  <a:gd name="f26" fmla="val 10901"/>
                  <a:gd name="f27" fmla="val 11059"/>
                  <a:gd name="f28" fmla="val 3301"/>
                  <a:gd name="f29" fmla="val 3553"/>
                  <a:gd name="f30" fmla="val 3742"/>
                  <a:gd name="f31" fmla="val 10870"/>
                  <a:gd name="f32" fmla="val 3931"/>
                  <a:gd name="f33" fmla="val 9578"/>
                  <a:gd name="f34" fmla="val 9326"/>
                  <a:gd name="f35" fmla="val 9137"/>
                  <a:gd name="f36" fmla="val 4458"/>
                  <a:gd name="f37" fmla="val 1"/>
                  <a:gd name="f38" fmla="val 4348"/>
                  <a:gd name="f39" fmla="val 4238"/>
                  <a:gd name="f40" fmla="val 40"/>
                  <a:gd name="f41" fmla="val 119"/>
                  <a:gd name="f42" fmla="val 4065"/>
                  <a:gd name="f43" fmla="val 245"/>
                  <a:gd name="f44" fmla="val 3939"/>
                  <a:gd name="f45" fmla="val 308"/>
                  <a:gd name="f46" fmla="val 3781"/>
                  <a:gd name="f47" fmla="val 2395"/>
                  <a:gd name="f48" fmla="val 914"/>
                  <a:gd name="f49" fmla="val 1442"/>
                  <a:gd name="f50" fmla="val 2639"/>
                  <a:gd name="f51" fmla="val 4341"/>
                  <a:gd name="f52" fmla="val 4561"/>
                  <a:gd name="f53" fmla="val 189"/>
                  <a:gd name="f54" fmla="val 441"/>
                  <a:gd name="f55" fmla="val 12287"/>
                  <a:gd name="f56" fmla="val 12508"/>
                  <a:gd name="f57" fmla="val 12665"/>
                  <a:gd name="f58" fmla="val 4530"/>
                  <a:gd name="f59" fmla="val 12728"/>
                  <a:gd name="f60" fmla="val 1474"/>
                  <a:gd name="f61" fmla="val 11783"/>
                  <a:gd name="f62" fmla="val 371"/>
                  <a:gd name="f63" fmla="val 10303"/>
                  <a:gd name="f64" fmla="val 8948"/>
                  <a:gd name="f65" fmla="val 8727"/>
                  <a:gd name="f66" fmla="val 8664"/>
                  <a:gd name="f67" fmla="val 277"/>
                  <a:gd name="f68" fmla="val 8538"/>
                  <a:gd name="f69" fmla="val 151"/>
                  <a:gd name="f70" fmla="val 8456"/>
                  <a:gd name="f71" fmla="val 52"/>
                  <a:gd name="f72" fmla="val 8339"/>
                  <a:gd name="f73" fmla="val 5"/>
                  <a:gd name="f74" fmla="val 8219"/>
                  <a:gd name="f75" fmla="val 8110"/>
                  <a:gd name="f76" fmla="val 7998"/>
                  <a:gd name="f77" fmla="val 44"/>
                  <a:gd name="f78" fmla="val 7908"/>
                  <a:gd name="f79" fmla="val 6333"/>
                  <a:gd name="f80" fmla="val 1694"/>
                  <a:gd name="f81" fmla="val 4758"/>
                  <a:gd name="f82" fmla="val 4679"/>
                  <a:gd name="f83" fmla="val 4569"/>
                  <a:gd name="f84" fmla="*/ f0 1 12729"/>
                  <a:gd name="f85" fmla="*/ f1 1 4719"/>
                  <a:gd name="f86" fmla="val f2"/>
                  <a:gd name="f87" fmla="val f3"/>
                  <a:gd name="f88" fmla="val f4"/>
                  <a:gd name="f89" fmla="+- f88 0 f86"/>
                  <a:gd name="f90" fmla="+- f87 0 f86"/>
                  <a:gd name="f91" fmla="*/ f90 1 12729"/>
                  <a:gd name="f92" fmla="*/ f89 1 4719"/>
                  <a:gd name="f93" fmla="*/ f86 1 f91"/>
                  <a:gd name="f94" fmla="*/ f87 1 f91"/>
                  <a:gd name="f95" fmla="*/ f86 1 f92"/>
                  <a:gd name="f96" fmla="*/ f88 1 f92"/>
                  <a:gd name="f97" fmla="*/ f93 f84 1"/>
                  <a:gd name="f98" fmla="*/ f94 f84 1"/>
                  <a:gd name="f99" fmla="*/ f96 f85 1"/>
                  <a:gd name="f100" fmla="*/ f95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7" t="f100" r="f98" b="f99"/>
                <a:pathLst>
                  <a:path w="12729" h="4719">
                    <a:moveTo>
                      <a:pt x="f5" y="f6"/>
                    </a:moveTo>
                    <a:lnTo>
                      <a:pt x="f7" y="f8"/>
                    </a:lnTo>
                    <a:lnTo>
                      <a:pt x="f9" y="f10"/>
                    </a:lnTo>
                    <a:lnTo>
                      <a:pt x="f11" y="f12"/>
                    </a:lnTo>
                    <a:cubicBezTo>
                      <a:pt x="f13" y="f14"/>
                      <a:pt x="f15" y="f16"/>
                      <a:pt x="f5" y="f6"/>
                    </a:cubicBezTo>
                    <a:close/>
                    <a:moveTo>
                      <a:pt x="f17" y="f6"/>
                    </a:moveTo>
                    <a:cubicBezTo>
                      <a:pt x="f18" y="f16"/>
                      <a:pt x="f19" y="f12"/>
                      <a:pt x="f20" y="f21"/>
                    </a:cubicBezTo>
                    <a:lnTo>
                      <a:pt x="f22" y="f10"/>
                    </a:lnTo>
                    <a:lnTo>
                      <a:pt x="f23" y="f8"/>
                    </a:lnTo>
                    <a:lnTo>
                      <a:pt x="f17" y="f6"/>
                    </a:lnTo>
                    <a:close/>
                    <a:moveTo>
                      <a:pt x="f24" y="f25"/>
                    </a:moveTo>
                    <a:cubicBezTo>
                      <a:pt x="f26" y="f25"/>
                      <a:pt x="f27" y="f28"/>
                      <a:pt x="f27" y="f29"/>
                    </a:cubicBezTo>
                    <a:cubicBezTo>
                      <a:pt x="f27" y="f30"/>
                      <a:pt x="f31" y="f32"/>
                      <a:pt x="f24" y="f32"/>
                    </a:cubicBezTo>
                    <a:lnTo>
                      <a:pt x="f33" y="f32"/>
                    </a:lnTo>
                    <a:cubicBezTo>
                      <a:pt x="f34" y="f32"/>
                      <a:pt x="f35" y="f30"/>
                      <a:pt x="f35" y="f29"/>
                    </a:cubicBezTo>
                    <a:cubicBezTo>
                      <a:pt x="f35" y="f28"/>
                      <a:pt x="f34" y="f25"/>
                      <a:pt x="f33" y="f25"/>
                    </a:cubicBezTo>
                    <a:close/>
                    <a:moveTo>
                      <a:pt x="f36" y="f37"/>
                    </a:moveTo>
                    <a:cubicBezTo>
                      <a:pt x="f38" y="f37"/>
                      <a:pt x="f39" y="f40"/>
                      <a:pt x="f13" y="f41"/>
                    </a:cubicBezTo>
                    <a:cubicBezTo>
                      <a:pt x="f42" y="f43"/>
                      <a:pt x="f44" y="f45"/>
                      <a:pt x="f46" y="f45"/>
                    </a:cubicBezTo>
                    <a:lnTo>
                      <a:pt x="f47" y="f45"/>
                    </a:lnTo>
                    <a:cubicBezTo>
                      <a:pt x="f48" y="f45"/>
                      <a:pt x="f2" y="f49"/>
                      <a:pt x="f2" y="f50"/>
                    </a:cubicBezTo>
                    <a:lnTo>
                      <a:pt x="f2" y="f51"/>
                    </a:lnTo>
                    <a:cubicBezTo>
                      <a:pt x="f2" y="f52"/>
                      <a:pt x="f53" y="f4"/>
                      <a:pt x="f54" y="f4"/>
                    </a:cubicBezTo>
                    <a:lnTo>
                      <a:pt x="f55" y="f4"/>
                    </a:lnTo>
                    <a:cubicBezTo>
                      <a:pt x="f56" y="f4"/>
                      <a:pt x="f57" y="f58"/>
                      <a:pt x="f57" y="f51"/>
                    </a:cubicBezTo>
                    <a:lnTo>
                      <a:pt x="f57" y="f50"/>
                    </a:lnTo>
                    <a:cubicBezTo>
                      <a:pt x="f59" y="f60"/>
                      <a:pt x="f61" y="f62"/>
                      <a:pt x="f63" y="f62"/>
                    </a:cubicBezTo>
                    <a:lnTo>
                      <a:pt x="f64" y="f62"/>
                    </a:lnTo>
                    <a:cubicBezTo>
                      <a:pt x="f65" y="f62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3"/>
                    </a:cubicBezTo>
                    <a:cubicBezTo>
                      <a:pt x="f75" y="f73"/>
                      <a:pt x="f76" y="f77"/>
                      <a:pt x="f78" y="f41"/>
                    </a:cubicBezTo>
                    <a:lnTo>
                      <a:pt x="f79" y="f80"/>
                    </a:lnTo>
                    <a:lnTo>
                      <a:pt x="f81" y="f41"/>
                    </a:lnTo>
                    <a:cubicBezTo>
                      <a:pt x="f82" y="f40"/>
                      <a:pt x="f83" y="f37"/>
                      <a:pt x="f36" y="f37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36" name="Google Shape;10113;p74">
              <a:extLst>
                <a:ext uri="{FF2B5EF4-FFF2-40B4-BE49-F238E27FC236}">
                  <a16:creationId xmlns:a16="http://schemas.microsoft.com/office/drawing/2014/main" id="{A9C1812C-8803-34BE-F746-D062090761C6}"/>
                </a:ext>
              </a:extLst>
            </p:cNvPr>
            <p:cNvSpPr/>
            <p:nvPr/>
          </p:nvSpPr>
          <p:spPr>
            <a:xfrm>
              <a:off x="5229490" y="2730663"/>
              <a:ext cx="395670" cy="41703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760"/>
                <a:gd name="f4" fmla="val 12619"/>
                <a:gd name="f5" fmla="val 10082"/>
                <a:gd name="f6" fmla="val 2190"/>
                <a:gd name="f7" fmla="val 11027"/>
                <a:gd name="f8" fmla="val 2726"/>
                <a:gd name="f9" fmla="val 8948"/>
                <a:gd name="f10" fmla="val 6317"/>
                <a:gd name="f11" fmla="val 8003"/>
                <a:gd name="f12" fmla="val 5781"/>
                <a:gd name="f13" fmla="val 8349"/>
                <a:gd name="f14" fmla="val 5151"/>
                <a:gd name="f15" fmla="val 9704"/>
                <a:gd name="f16" fmla="val 2820"/>
                <a:gd name="f17" fmla="val 7813"/>
                <a:gd name="f18" fmla="val 6601"/>
                <a:gd name="f19" fmla="val 8318"/>
                <a:gd name="f20" fmla="val 6916"/>
                <a:gd name="f21" fmla="val 7782"/>
                <a:gd name="f22" fmla="val 7262"/>
                <a:gd name="f23" fmla="val 10554"/>
                <a:gd name="f24" fmla="val 8522"/>
                <a:gd name="f25" fmla="val 10806"/>
                <a:gd name="f26" fmla="val 10964"/>
                <a:gd name="f27" fmla="val 8711"/>
                <a:gd name="f28" fmla="val 8900"/>
                <a:gd name="f29" fmla="val 9153"/>
                <a:gd name="f30" fmla="val 9342"/>
                <a:gd name="f31" fmla="val 5608"/>
                <a:gd name="f32" fmla="val 5356"/>
                <a:gd name="f33" fmla="val 5167"/>
                <a:gd name="f34" fmla="val 8680"/>
                <a:gd name="f35" fmla="val 3088"/>
                <a:gd name="f36" fmla="val 5592"/>
                <a:gd name="f37" fmla="val 3308"/>
                <a:gd name="f38" fmla="val 3497"/>
                <a:gd name="f39" fmla="val 5813"/>
                <a:gd name="f40" fmla="val 6002"/>
                <a:gd name="f41" fmla="val 6286"/>
                <a:gd name="f42" fmla="val 3970"/>
                <a:gd name="f43" fmla="val 6443"/>
                <a:gd name="f44" fmla="val 4348"/>
                <a:gd name="f45" fmla="val 7451"/>
                <a:gd name="f46" fmla="val 7703"/>
                <a:gd name="f47" fmla="val 4159"/>
                <a:gd name="f48" fmla="val 7861"/>
                <a:gd name="f49" fmla="val 3907"/>
                <a:gd name="f50" fmla="val 3655"/>
                <a:gd name="f51" fmla="val 7640"/>
                <a:gd name="f52" fmla="val 7231"/>
                <a:gd name="f53" fmla="val 7010"/>
                <a:gd name="f54" fmla="val 2836"/>
                <a:gd name="f55" fmla="val 2678"/>
                <a:gd name="f56" fmla="val 3025"/>
                <a:gd name="f57" fmla="val 7924"/>
                <a:gd name="f58" fmla="val 3340"/>
                <a:gd name="f59" fmla="val 8176"/>
                <a:gd name="f60" fmla="val 3781"/>
                <a:gd name="f61" fmla="val 8491"/>
                <a:gd name="f62" fmla="val 8869"/>
                <a:gd name="f63" fmla="val 9531"/>
                <a:gd name="f64" fmla="val 10098"/>
                <a:gd name="f65" fmla="val 10539"/>
                <a:gd name="f66" fmla="val 10728"/>
                <a:gd name="f67" fmla="val 11011"/>
                <a:gd name="f68" fmla="val 11232"/>
                <a:gd name="f69" fmla="val 11452"/>
                <a:gd name="f70" fmla="val 2206"/>
                <a:gd name="f71" fmla="val 10570"/>
                <a:gd name="f72" fmla="val 1859"/>
                <a:gd name="f73" fmla="val 9310"/>
                <a:gd name="f74" fmla="val 2048"/>
                <a:gd name="f75" fmla="val 9121"/>
                <a:gd name="f76" fmla="val 2300"/>
                <a:gd name="f77" fmla="val 2521"/>
                <a:gd name="f78" fmla="val 9783"/>
                <a:gd name="f79" fmla="val 2867"/>
                <a:gd name="f80" fmla="val 9940"/>
                <a:gd name="f81" fmla="val 9751"/>
                <a:gd name="f82" fmla="val 3182"/>
                <a:gd name="f83" fmla="val 9089"/>
                <a:gd name="f84" fmla="val 8837"/>
                <a:gd name="f85" fmla="val 2395"/>
                <a:gd name="f86" fmla="val 8113"/>
                <a:gd name="f87" fmla="val 6475"/>
                <a:gd name="f88" fmla="val 5750"/>
                <a:gd name="f89" fmla="val 11200"/>
                <a:gd name="f90" fmla="val 11641"/>
                <a:gd name="f91" fmla="val 11830"/>
                <a:gd name="f92" fmla="val 10933"/>
                <a:gd name="f93" fmla="val 1"/>
                <a:gd name="f94" fmla="val 10599"/>
                <a:gd name="f95" fmla="val 10280"/>
                <a:gd name="f96" fmla="val 176"/>
                <a:gd name="f97" fmla="val 10113"/>
                <a:gd name="f98" fmla="val 489"/>
                <a:gd name="f99" fmla="val 7877"/>
                <a:gd name="f100" fmla="val 4395"/>
                <a:gd name="f101" fmla="val 1229"/>
                <a:gd name="f102" fmla="val 567"/>
                <a:gd name="f103" fmla="val 4931"/>
                <a:gd name="f104" fmla="val 11389"/>
                <a:gd name="f105" fmla="val 12051"/>
                <a:gd name="f106" fmla="val 12618"/>
                <a:gd name="f107" fmla="val 11437"/>
                <a:gd name="f108" fmla="val 12098"/>
                <a:gd name="f109" fmla="val 12697"/>
                <a:gd name="f110" fmla="val 12082"/>
                <a:gd name="f111" fmla="val 12602"/>
                <a:gd name="f112" fmla="val 12067"/>
                <a:gd name="f113" fmla="val 11374"/>
                <a:gd name="f114" fmla="val 12476"/>
                <a:gd name="f115" fmla="val 1875"/>
                <a:gd name="f116" fmla="val 1402"/>
                <a:gd name="f117" fmla="val 804"/>
                <a:gd name="f118" fmla="val 12130"/>
                <a:gd name="f119" fmla="val 583"/>
                <a:gd name="f120" fmla="val 142"/>
                <a:gd name="f121" fmla="val 11277"/>
                <a:gd name="f122" fmla="val 46"/>
                <a:gd name="f123" fmla="val 11103"/>
                <a:gd name="f124" fmla="*/ f0 1 12760"/>
                <a:gd name="f125" fmla="*/ f1 1 12619"/>
                <a:gd name="f126" fmla="val f2"/>
                <a:gd name="f127" fmla="val f3"/>
                <a:gd name="f128" fmla="val f4"/>
                <a:gd name="f129" fmla="+- f128 0 f126"/>
                <a:gd name="f130" fmla="+- f127 0 f126"/>
                <a:gd name="f131" fmla="*/ f130 1 12760"/>
                <a:gd name="f132" fmla="*/ f129 1 12619"/>
                <a:gd name="f133" fmla="*/ f126 1 f131"/>
                <a:gd name="f134" fmla="*/ f127 1 f131"/>
                <a:gd name="f135" fmla="*/ f126 1 f132"/>
                <a:gd name="f136" fmla="*/ f128 1 f132"/>
                <a:gd name="f137" fmla="*/ f133 f124 1"/>
                <a:gd name="f138" fmla="*/ f134 f124 1"/>
                <a:gd name="f139" fmla="*/ f136 f125 1"/>
                <a:gd name="f140" fmla="*/ f135 f1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37" t="f140" r="f138" b="f139"/>
              <a:pathLst>
                <a:path w="12760" h="12619">
                  <a:moveTo>
                    <a:pt x="f5" y="f6"/>
                  </a:moveTo>
                  <a:lnTo>
                    <a:pt x="f7" y="f8"/>
                  </a:lnTo>
                  <a:lnTo>
                    <a:pt x="f9" y="f10"/>
                  </a:lnTo>
                  <a:lnTo>
                    <a:pt x="f11" y="f12"/>
                  </a:lnTo>
                  <a:cubicBezTo>
                    <a:pt x="f13" y="f14"/>
                    <a:pt x="f15" y="f16"/>
                    <a:pt x="f5" y="f6"/>
                  </a:cubicBezTo>
                  <a:close/>
                  <a:moveTo>
                    <a:pt x="f17" y="f18"/>
                  </a:moveTo>
                  <a:lnTo>
                    <a:pt x="f19" y="f20"/>
                  </a:lnTo>
                  <a:lnTo>
                    <a:pt x="f21" y="f22"/>
                  </a:lnTo>
                  <a:lnTo>
                    <a:pt x="f17" y="f18"/>
                  </a:lnTo>
                  <a:close/>
                  <a:moveTo>
                    <a:pt x="f23" y="f24"/>
                  </a:moveTo>
                  <a:cubicBezTo>
                    <a:pt x="f25" y="f24"/>
                    <a:pt x="f26" y="f27"/>
                    <a:pt x="f26" y="f28"/>
                  </a:cubicBezTo>
                  <a:cubicBezTo>
                    <a:pt x="f26" y="f29"/>
                    <a:pt x="f25" y="f30"/>
                    <a:pt x="f23" y="f30"/>
                  </a:cubicBezTo>
                  <a:lnTo>
                    <a:pt x="f31" y="f30"/>
                  </a:lnTo>
                  <a:cubicBezTo>
                    <a:pt x="f32" y="f30"/>
                    <a:pt x="f33" y="f29"/>
                    <a:pt x="f33" y="f28"/>
                  </a:cubicBezTo>
                  <a:cubicBezTo>
                    <a:pt x="f33" y="f34"/>
                    <a:pt x="f32" y="f24"/>
                    <a:pt x="f31" y="f24"/>
                  </a:cubicBezTo>
                  <a:close/>
                  <a:moveTo>
                    <a:pt x="f35" y="f36"/>
                  </a:moveTo>
                  <a:cubicBezTo>
                    <a:pt x="f37" y="f36"/>
                    <a:pt x="f38" y="f39"/>
                    <a:pt x="f38" y="f40"/>
                  </a:cubicBezTo>
                  <a:lnTo>
                    <a:pt x="f38" y="f41"/>
                  </a:lnTo>
                  <a:cubicBezTo>
                    <a:pt x="f42" y="f43"/>
                    <a:pt x="f44" y="f20"/>
                    <a:pt x="f44" y="f45"/>
                  </a:cubicBezTo>
                  <a:cubicBezTo>
                    <a:pt x="f44" y="f46"/>
                    <a:pt x="f47" y="f48"/>
                    <a:pt x="f49" y="f48"/>
                  </a:cubicBezTo>
                  <a:cubicBezTo>
                    <a:pt x="f50" y="f48"/>
                    <a:pt x="f38" y="f51"/>
                    <a:pt x="f38" y="f45"/>
                  </a:cubicBezTo>
                  <a:cubicBezTo>
                    <a:pt x="f38" y="f52"/>
                    <a:pt x="f37" y="f53"/>
                    <a:pt x="f35" y="f53"/>
                  </a:cubicBezTo>
                  <a:cubicBezTo>
                    <a:pt x="f54" y="f53"/>
                    <a:pt x="f55" y="f52"/>
                    <a:pt x="f55" y="f45"/>
                  </a:cubicBezTo>
                  <a:cubicBezTo>
                    <a:pt x="f55" y="f46"/>
                    <a:pt x="f56" y="f57"/>
                    <a:pt x="f58" y="f59"/>
                  </a:cubicBezTo>
                  <a:cubicBezTo>
                    <a:pt x="f60" y="f61"/>
                    <a:pt x="f44" y="f62"/>
                    <a:pt x="f44" y="f63"/>
                  </a:cubicBezTo>
                  <a:cubicBezTo>
                    <a:pt x="f44" y="f64"/>
                    <a:pt x="f42" y="f65"/>
                    <a:pt x="f38" y="f66"/>
                  </a:cubicBezTo>
                  <a:lnTo>
                    <a:pt x="f38" y="f67"/>
                  </a:lnTo>
                  <a:cubicBezTo>
                    <a:pt x="f38" y="f68"/>
                    <a:pt x="f37" y="f69"/>
                    <a:pt x="f35" y="f69"/>
                  </a:cubicBezTo>
                  <a:cubicBezTo>
                    <a:pt x="f54" y="f69"/>
                    <a:pt x="f55" y="f68"/>
                    <a:pt x="f55" y="f67"/>
                  </a:cubicBezTo>
                  <a:lnTo>
                    <a:pt x="f55" y="f66"/>
                  </a:lnTo>
                  <a:cubicBezTo>
                    <a:pt x="f70" y="f71"/>
                    <a:pt x="f72" y="f64"/>
                    <a:pt x="f72" y="f63"/>
                  </a:cubicBezTo>
                  <a:cubicBezTo>
                    <a:pt x="f72" y="f73"/>
                    <a:pt x="f74" y="f75"/>
                    <a:pt x="f76" y="f75"/>
                  </a:cubicBezTo>
                  <a:cubicBezTo>
                    <a:pt x="f77" y="f75"/>
                    <a:pt x="f55" y="f73"/>
                    <a:pt x="f55" y="f63"/>
                  </a:cubicBezTo>
                  <a:cubicBezTo>
                    <a:pt x="f55" y="f78"/>
                    <a:pt x="f79" y="f80"/>
                    <a:pt x="f35" y="f80"/>
                  </a:cubicBezTo>
                  <a:cubicBezTo>
                    <a:pt x="f37" y="f80"/>
                    <a:pt x="f38" y="f81"/>
                    <a:pt x="f38" y="f63"/>
                  </a:cubicBezTo>
                  <a:cubicBezTo>
                    <a:pt x="f38" y="f73"/>
                    <a:pt x="f82" y="f83"/>
                    <a:pt x="f54" y="f84"/>
                  </a:cubicBezTo>
                  <a:cubicBezTo>
                    <a:pt x="f85" y="f24"/>
                    <a:pt x="f72" y="f86"/>
                    <a:pt x="f72" y="f45"/>
                  </a:cubicBezTo>
                  <a:cubicBezTo>
                    <a:pt x="f72" y="f20"/>
                    <a:pt x="f70" y="f87"/>
                    <a:pt x="f55" y="f41"/>
                  </a:cubicBezTo>
                  <a:lnTo>
                    <a:pt x="f55" y="f40"/>
                  </a:lnTo>
                  <a:cubicBezTo>
                    <a:pt x="f55" y="f88"/>
                    <a:pt x="f79" y="f36"/>
                    <a:pt x="f35" y="f36"/>
                  </a:cubicBezTo>
                  <a:close/>
                  <a:moveTo>
                    <a:pt x="f23" y="f67"/>
                  </a:moveTo>
                  <a:cubicBezTo>
                    <a:pt x="f25" y="f67"/>
                    <a:pt x="f26" y="f89"/>
                    <a:pt x="f26" y="f69"/>
                  </a:cubicBezTo>
                  <a:cubicBezTo>
                    <a:pt x="f26" y="f90"/>
                    <a:pt x="f25" y="f91"/>
                    <a:pt x="f23" y="f91"/>
                  </a:cubicBezTo>
                  <a:lnTo>
                    <a:pt x="f31" y="f91"/>
                  </a:lnTo>
                  <a:cubicBezTo>
                    <a:pt x="f32" y="f91"/>
                    <a:pt x="f33" y="f90"/>
                    <a:pt x="f33" y="f69"/>
                  </a:cubicBezTo>
                  <a:cubicBezTo>
                    <a:pt x="f33" y="f89"/>
                    <a:pt x="f32" y="f67"/>
                    <a:pt x="f31" y="f67"/>
                  </a:cubicBezTo>
                  <a:close/>
                  <a:moveTo>
                    <a:pt x="f92" y="f93"/>
                  </a:moveTo>
                  <a:cubicBezTo>
                    <a:pt x="f94" y="f93"/>
                    <a:pt x="f95" y="f96"/>
                    <a:pt x="f97" y="f98"/>
                  </a:cubicBezTo>
                  <a:lnTo>
                    <a:pt x="f99" y="f100"/>
                  </a:lnTo>
                  <a:lnTo>
                    <a:pt x="f101" y="f100"/>
                  </a:lnTo>
                  <a:cubicBezTo>
                    <a:pt x="f102" y="f100"/>
                    <a:pt x="f2" y="f103"/>
                    <a:pt x="f2" y="f36"/>
                  </a:cubicBezTo>
                  <a:lnTo>
                    <a:pt x="f2" y="f104"/>
                  </a:lnTo>
                  <a:cubicBezTo>
                    <a:pt x="f2" y="f105"/>
                    <a:pt x="f102" y="f106"/>
                    <a:pt x="f101" y="f106"/>
                  </a:cubicBezTo>
                  <a:lnTo>
                    <a:pt x="f107" y="f106"/>
                  </a:lnTo>
                  <a:cubicBezTo>
                    <a:pt x="f108" y="f106"/>
                    <a:pt x="f109" y="f110"/>
                    <a:pt x="f109" y="f104"/>
                  </a:cubicBezTo>
                  <a:lnTo>
                    <a:pt x="f109" y="f36"/>
                  </a:lnTo>
                  <a:cubicBezTo>
                    <a:pt x="f111" y="f103"/>
                    <a:pt x="f112" y="f100"/>
                    <a:pt x="f113" y="f100"/>
                  </a:cubicBezTo>
                  <a:lnTo>
                    <a:pt x="f7" y="f100"/>
                  </a:lnTo>
                  <a:lnTo>
                    <a:pt x="f114" y="f115"/>
                  </a:lnTo>
                  <a:cubicBezTo>
                    <a:pt x="f3" y="f116"/>
                    <a:pt x="f111" y="f117"/>
                    <a:pt x="f118" y="f119"/>
                  </a:cubicBezTo>
                  <a:lnTo>
                    <a:pt x="f107" y="f120"/>
                  </a:lnTo>
                  <a:cubicBezTo>
                    <a:pt x="f121" y="f122"/>
                    <a:pt x="f123" y="f93"/>
                    <a:pt x="f92" y="f93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grpSp>
          <p:nvGrpSpPr>
            <p:cNvPr id="37" name="Google Shape;10118;p74">
              <a:extLst>
                <a:ext uri="{FF2B5EF4-FFF2-40B4-BE49-F238E27FC236}">
                  <a16:creationId xmlns:a16="http://schemas.microsoft.com/office/drawing/2014/main" id="{27CA326B-289E-38B2-D23F-410454FD11A7}"/>
                </a:ext>
              </a:extLst>
            </p:cNvPr>
            <p:cNvGrpSpPr/>
            <p:nvPr/>
          </p:nvGrpSpPr>
          <p:grpSpPr>
            <a:xfrm>
              <a:off x="8474320" y="2073136"/>
              <a:ext cx="350645" cy="379421"/>
              <a:chOff x="8474320" y="2073136"/>
              <a:chExt cx="350645" cy="379421"/>
            </a:xfrm>
          </p:grpSpPr>
          <p:sp>
            <p:nvSpPr>
              <p:cNvPr id="38" name="Google Shape;10119;p74">
                <a:extLst>
                  <a:ext uri="{FF2B5EF4-FFF2-40B4-BE49-F238E27FC236}">
                    <a16:creationId xmlns:a16="http://schemas.microsoft.com/office/drawing/2014/main" id="{9ABA470F-0EF6-A6A5-C371-EE7765A5073E}"/>
                  </a:ext>
                </a:extLst>
              </p:cNvPr>
              <p:cNvSpPr/>
              <p:nvPr/>
            </p:nvSpPr>
            <p:spPr>
              <a:xfrm>
                <a:off x="8474320" y="2353190"/>
                <a:ext cx="101205" cy="9936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592"/>
                  <a:gd name="f4" fmla="val 3309"/>
                  <a:gd name="f5" fmla="val 1796"/>
                  <a:gd name="f6" fmla="val 851"/>
                  <a:gd name="f7" fmla="val 2048"/>
                  <a:gd name="f8" fmla="val 2237"/>
                  <a:gd name="f9" fmla="val 1071"/>
                  <a:gd name="f10" fmla="val 1260"/>
                  <a:gd name="f11" fmla="val 1449"/>
                  <a:gd name="f12" fmla="val 1701"/>
                  <a:gd name="f13" fmla="val 1576"/>
                  <a:gd name="f14" fmla="val 1418"/>
                  <a:gd name="f15" fmla="val 1481"/>
                  <a:gd name="f16" fmla="val 1008"/>
                  <a:gd name="f17" fmla="val 2079"/>
                  <a:gd name="f18" fmla="val 2741"/>
                  <a:gd name="f19" fmla="val 536"/>
                  <a:gd name="f20" fmla="val 3308"/>
                  <a:gd name="f21" fmla="val 1229"/>
                  <a:gd name="f22" fmla="val 2332"/>
                  <a:gd name="f23" fmla="val 2993"/>
                  <a:gd name="f24" fmla="*/ f0 1 3592"/>
                  <a:gd name="f25" fmla="*/ f1 1 3309"/>
                  <a:gd name="f26" fmla="val f2"/>
                  <a:gd name="f27" fmla="val f3"/>
                  <a:gd name="f28" fmla="val f4"/>
                  <a:gd name="f29" fmla="+- f28 0 f26"/>
                  <a:gd name="f30" fmla="+- f27 0 f26"/>
                  <a:gd name="f31" fmla="*/ f30 1 3592"/>
                  <a:gd name="f32" fmla="*/ f29 1 3309"/>
                  <a:gd name="f33" fmla="*/ f26 1 f31"/>
                  <a:gd name="f34" fmla="*/ f27 1 f31"/>
                  <a:gd name="f35" fmla="*/ f26 1 f32"/>
                  <a:gd name="f36" fmla="*/ f28 1 f32"/>
                  <a:gd name="f37" fmla="*/ f33 f24 1"/>
                  <a:gd name="f38" fmla="*/ f34 f24 1"/>
                  <a:gd name="f39" fmla="*/ f36 f25 1"/>
                  <a:gd name="f40" fmla="*/ f35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7" t="f40" r="f38" b="f39"/>
                <a:pathLst>
                  <a:path w="3592" h="3309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7" y="f12"/>
                      <a:pt x="f5" y="f12"/>
                    </a:cubicBezTo>
                    <a:cubicBezTo>
                      <a:pt x="f13" y="f12"/>
                      <a:pt x="f14" y="f15"/>
                      <a:pt x="f14" y="f10"/>
                    </a:cubicBezTo>
                    <a:cubicBezTo>
                      <a:pt x="f14" y="f16"/>
                      <a:pt x="f13" y="f6"/>
                      <a:pt x="f5" y="f6"/>
                    </a:cubicBezTo>
                    <a:close/>
                    <a:moveTo>
                      <a:pt x="f2" y="f2"/>
                    </a:moveTo>
                    <a:lnTo>
                      <a:pt x="f2" y="f17"/>
                    </a:lnTo>
                    <a:cubicBezTo>
                      <a:pt x="f2" y="f18"/>
                      <a:pt x="f19" y="f20"/>
                      <a:pt x="f21" y="f20"/>
                    </a:cubicBezTo>
                    <a:lnTo>
                      <a:pt x="f22" y="f20"/>
                    </a:lnTo>
                    <a:cubicBezTo>
                      <a:pt x="f23" y="f20"/>
                      <a:pt x="f3" y="f18"/>
                      <a:pt x="f3" y="f17"/>
                    </a:cubicBezTo>
                    <a:lnTo>
                      <a:pt x="f3" y="f2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9" name="Google Shape;10120;p74">
                <a:extLst>
                  <a:ext uri="{FF2B5EF4-FFF2-40B4-BE49-F238E27FC236}">
                    <a16:creationId xmlns:a16="http://schemas.microsoft.com/office/drawing/2014/main" id="{7EEDA1C2-E899-E61B-74D8-C3D99CFB9175}"/>
                  </a:ext>
                </a:extLst>
              </p:cNvPr>
              <p:cNvSpPr/>
              <p:nvPr/>
            </p:nvSpPr>
            <p:spPr>
              <a:xfrm>
                <a:off x="8475189" y="2073136"/>
                <a:ext cx="101233" cy="25549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593"/>
                  <a:gd name="f4" fmla="val 8508"/>
                  <a:gd name="f5" fmla="val 1734"/>
                  <a:gd name="f6" fmla="val 1607"/>
                  <a:gd name="f7" fmla="val 1923"/>
                  <a:gd name="f8" fmla="val 2175"/>
                  <a:gd name="f9" fmla="val 1797"/>
                  <a:gd name="f10" fmla="val 2049"/>
                  <a:gd name="f11" fmla="val 7278"/>
                  <a:gd name="f12" fmla="val 7499"/>
                  <a:gd name="f13" fmla="val 1986"/>
                  <a:gd name="f14" fmla="val 7656"/>
                  <a:gd name="f15" fmla="val 1513"/>
                  <a:gd name="f16" fmla="val 1356"/>
                  <a:gd name="f17" fmla="val 7467"/>
                  <a:gd name="f18" fmla="val 1545"/>
                  <a:gd name="f19" fmla="val 1230"/>
                  <a:gd name="f20" fmla="val 1"/>
                  <a:gd name="f21" fmla="val 568"/>
                  <a:gd name="f22" fmla="val 536"/>
                  <a:gd name="f23" fmla="val 1198"/>
                  <a:gd name="f24" fmla="val 8507"/>
                  <a:gd name="f25" fmla="val 3561"/>
                  <a:gd name="f26" fmla="val 2994"/>
                  <a:gd name="f27" fmla="val 2332"/>
                  <a:gd name="f28" fmla="*/ f0 1 3593"/>
                  <a:gd name="f29" fmla="*/ f1 1 8508"/>
                  <a:gd name="f30" fmla="val f2"/>
                  <a:gd name="f31" fmla="val f3"/>
                  <a:gd name="f32" fmla="val f4"/>
                  <a:gd name="f33" fmla="+- f32 0 f30"/>
                  <a:gd name="f34" fmla="+- f31 0 f30"/>
                  <a:gd name="f35" fmla="*/ f34 1 3593"/>
                  <a:gd name="f36" fmla="*/ f33 1 8508"/>
                  <a:gd name="f37" fmla="*/ f30 1 f35"/>
                  <a:gd name="f38" fmla="*/ f31 1 f35"/>
                  <a:gd name="f39" fmla="*/ f30 1 f36"/>
                  <a:gd name="f40" fmla="*/ f32 1 f36"/>
                  <a:gd name="f41" fmla="*/ f37 f28 1"/>
                  <a:gd name="f42" fmla="*/ f38 f28 1"/>
                  <a:gd name="f43" fmla="*/ f40 f29 1"/>
                  <a:gd name="f44" fmla="*/ f39 f2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1" t="f44" r="f42" b="f43"/>
                <a:pathLst>
                  <a:path w="3593" h="8508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lnTo>
                      <a:pt x="f8" y="f11"/>
                    </a:lnTo>
                    <a:cubicBezTo>
                      <a:pt x="f8" y="f12"/>
                      <a:pt x="f13" y="f14"/>
                      <a:pt x="f5" y="f14"/>
                    </a:cubicBezTo>
                    <a:cubicBezTo>
                      <a:pt x="f15" y="f14"/>
                      <a:pt x="f16" y="f17"/>
                      <a:pt x="f16" y="f11"/>
                    </a:cubicBezTo>
                    <a:lnTo>
                      <a:pt x="f16" y="f10"/>
                    </a:lnTo>
                    <a:cubicBezTo>
                      <a:pt x="f16" y="f9"/>
                      <a:pt x="f18" y="f6"/>
                      <a:pt x="f5" y="f6"/>
                    </a:cubicBezTo>
                    <a:close/>
                    <a:moveTo>
                      <a:pt x="f19" y="f20"/>
                    </a:moveTo>
                    <a:cubicBezTo>
                      <a:pt x="f21" y="f20"/>
                      <a:pt x="f20" y="f22"/>
                      <a:pt x="f20" y="f23"/>
                    </a:cubicBezTo>
                    <a:lnTo>
                      <a:pt x="f20" y="f24"/>
                    </a:lnTo>
                    <a:lnTo>
                      <a:pt x="f3" y="f24"/>
                    </a:lnTo>
                    <a:lnTo>
                      <a:pt x="f3" y="f23"/>
                    </a:lnTo>
                    <a:cubicBezTo>
                      <a:pt x="f25" y="f22"/>
                      <a:pt x="f26" y="f20"/>
                      <a:pt x="f27" y="f20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0" name="Google Shape;10121;p74">
                <a:extLst>
                  <a:ext uri="{FF2B5EF4-FFF2-40B4-BE49-F238E27FC236}">
                    <a16:creationId xmlns:a16="http://schemas.microsoft.com/office/drawing/2014/main" id="{1AC6C8AB-9D71-6932-68FD-F5E60F399A1A}"/>
                  </a:ext>
                </a:extLst>
              </p:cNvPr>
              <p:cNvSpPr/>
              <p:nvPr/>
            </p:nvSpPr>
            <p:spPr>
              <a:xfrm>
                <a:off x="8598606" y="2353190"/>
                <a:ext cx="101205" cy="9936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592"/>
                  <a:gd name="f4" fmla="val 3309"/>
                  <a:gd name="f5" fmla="val 1796"/>
                  <a:gd name="f6" fmla="val 851"/>
                  <a:gd name="f7" fmla="val 2048"/>
                  <a:gd name="f8" fmla="val 2205"/>
                  <a:gd name="f9" fmla="val 1071"/>
                  <a:gd name="f10" fmla="val 1260"/>
                  <a:gd name="f11" fmla="val 1449"/>
                  <a:gd name="f12" fmla="val 2016"/>
                  <a:gd name="f13" fmla="val 1701"/>
                  <a:gd name="f14" fmla="val 1575"/>
                  <a:gd name="f15" fmla="val 1386"/>
                  <a:gd name="f16" fmla="val 1481"/>
                  <a:gd name="f17" fmla="val 1008"/>
                  <a:gd name="f18" fmla="val 2079"/>
                  <a:gd name="f19" fmla="val 2741"/>
                  <a:gd name="f20" fmla="val 536"/>
                  <a:gd name="f21" fmla="val 3308"/>
                  <a:gd name="f22" fmla="val 2363"/>
                  <a:gd name="f23" fmla="val 3025"/>
                  <a:gd name="f24" fmla="*/ f0 1 3592"/>
                  <a:gd name="f25" fmla="*/ f1 1 3309"/>
                  <a:gd name="f26" fmla="val f2"/>
                  <a:gd name="f27" fmla="val f3"/>
                  <a:gd name="f28" fmla="val f4"/>
                  <a:gd name="f29" fmla="+- f28 0 f26"/>
                  <a:gd name="f30" fmla="+- f27 0 f26"/>
                  <a:gd name="f31" fmla="*/ f30 1 3592"/>
                  <a:gd name="f32" fmla="*/ f29 1 3309"/>
                  <a:gd name="f33" fmla="*/ f26 1 f31"/>
                  <a:gd name="f34" fmla="*/ f27 1 f31"/>
                  <a:gd name="f35" fmla="*/ f26 1 f32"/>
                  <a:gd name="f36" fmla="*/ f28 1 f32"/>
                  <a:gd name="f37" fmla="*/ f33 f24 1"/>
                  <a:gd name="f38" fmla="*/ f34 f24 1"/>
                  <a:gd name="f39" fmla="*/ f36 f25 1"/>
                  <a:gd name="f40" fmla="*/ f35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7" t="f40" r="f38" b="f39"/>
                <a:pathLst>
                  <a:path w="3592" h="3309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12" y="f13"/>
                      <a:pt x="f5" y="f13"/>
                    </a:cubicBezTo>
                    <a:cubicBezTo>
                      <a:pt x="f14" y="f13"/>
                      <a:pt x="f15" y="f16"/>
                      <a:pt x="f15" y="f10"/>
                    </a:cubicBezTo>
                    <a:cubicBezTo>
                      <a:pt x="f15" y="f17"/>
                      <a:pt x="f14" y="f6"/>
                      <a:pt x="f5" y="f6"/>
                    </a:cubicBezTo>
                    <a:close/>
                    <a:moveTo>
                      <a:pt x="f2" y="f2"/>
                    </a:moveTo>
                    <a:lnTo>
                      <a:pt x="f2" y="f18"/>
                    </a:lnTo>
                    <a:cubicBezTo>
                      <a:pt x="f2" y="f19"/>
                      <a:pt x="f20" y="f21"/>
                      <a:pt x="f10" y="f21"/>
                    </a:cubicBezTo>
                    <a:lnTo>
                      <a:pt x="f22" y="f21"/>
                    </a:lnTo>
                    <a:cubicBezTo>
                      <a:pt x="f23" y="f21"/>
                      <a:pt x="f3" y="f19"/>
                      <a:pt x="f3" y="f18"/>
                    </a:cubicBezTo>
                    <a:lnTo>
                      <a:pt x="f3" y="f2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1" name="Google Shape;10122;p74">
                <a:extLst>
                  <a:ext uri="{FF2B5EF4-FFF2-40B4-BE49-F238E27FC236}">
                    <a16:creationId xmlns:a16="http://schemas.microsoft.com/office/drawing/2014/main" id="{C3CDD55F-3B8A-CFE2-50B2-CA593ACF9789}"/>
                  </a:ext>
                </a:extLst>
              </p:cNvPr>
              <p:cNvSpPr/>
              <p:nvPr/>
            </p:nvSpPr>
            <p:spPr>
              <a:xfrm>
                <a:off x="8598606" y="2073136"/>
                <a:ext cx="101205" cy="25549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592"/>
                  <a:gd name="f4" fmla="val 8508"/>
                  <a:gd name="f5" fmla="val 1796"/>
                  <a:gd name="f6" fmla="val 1607"/>
                  <a:gd name="f7" fmla="val 2048"/>
                  <a:gd name="f8" fmla="val 2205"/>
                  <a:gd name="f9" fmla="val 1797"/>
                  <a:gd name="f10" fmla="val 2049"/>
                  <a:gd name="f11" fmla="val 7278"/>
                  <a:gd name="f12" fmla="val 7499"/>
                  <a:gd name="f13" fmla="val 2016"/>
                  <a:gd name="f14" fmla="val 7656"/>
                  <a:gd name="f15" fmla="val 1386"/>
                  <a:gd name="f16" fmla="val 7467"/>
                  <a:gd name="f17" fmla="val 1575"/>
                  <a:gd name="f18" fmla="val 1260"/>
                  <a:gd name="f19" fmla="val 1"/>
                  <a:gd name="f20" fmla="val 599"/>
                  <a:gd name="f21" fmla="val 536"/>
                  <a:gd name="f22" fmla="val 1198"/>
                  <a:gd name="f23" fmla="val 8507"/>
                  <a:gd name="f24" fmla="val 3025"/>
                  <a:gd name="f25" fmla="val 2363"/>
                  <a:gd name="f26" fmla="*/ f0 1 3592"/>
                  <a:gd name="f27" fmla="*/ f1 1 8508"/>
                  <a:gd name="f28" fmla="val f2"/>
                  <a:gd name="f29" fmla="val f3"/>
                  <a:gd name="f30" fmla="val f4"/>
                  <a:gd name="f31" fmla="+- f30 0 f28"/>
                  <a:gd name="f32" fmla="+- f29 0 f28"/>
                  <a:gd name="f33" fmla="*/ f32 1 3592"/>
                  <a:gd name="f34" fmla="*/ f31 1 8508"/>
                  <a:gd name="f35" fmla="*/ f28 1 f33"/>
                  <a:gd name="f36" fmla="*/ f29 1 f33"/>
                  <a:gd name="f37" fmla="*/ f28 1 f34"/>
                  <a:gd name="f38" fmla="*/ f30 1 f34"/>
                  <a:gd name="f39" fmla="*/ f35 f26 1"/>
                  <a:gd name="f40" fmla="*/ f36 f26 1"/>
                  <a:gd name="f41" fmla="*/ f38 f27 1"/>
                  <a:gd name="f42" fmla="*/ f37 f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9" t="f42" r="f40" b="f41"/>
                <a:pathLst>
                  <a:path w="3592" h="8508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lnTo>
                      <a:pt x="f8" y="f11"/>
                    </a:lnTo>
                    <a:cubicBezTo>
                      <a:pt x="f8" y="f12"/>
                      <a:pt x="f13" y="f14"/>
                      <a:pt x="f5" y="f14"/>
                    </a:cubicBezTo>
                    <a:cubicBezTo>
                      <a:pt x="f6" y="f14"/>
                      <a:pt x="f15" y="f16"/>
                      <a:pt x="f15" y="f11"/>
                    </a:cubicBezTo>
                    <a:lnTo>
                      <a:pt x="f15" y="f10"/>
                    </a:lnTo>
                    <a:cubicBezTo>
                      <a:pt x="f15" y="f9"/>
                      <a:pt x="f17" y="f6"/>
                      <a:pt x="f5" y="f6"/>
                    </a:cubicBezTo>
                    <a:close/>
                    <a:moveTo>
                      <a:pt x="f18" y="f19"/>
                    </a:moveTo>
                    <a:cubicBezTo>
                      <a:pt x="f20" y="f19"/>
                      <a:pt x="f2" y="f21"/>
                      <a:pt x="f2" y="f22"/>
                    </a:cubicBezTo>
                    <a:lnTo>
                      <a:pt x="f2" y="f23"/>
                    </a:lnTo>
                    <a:lnTo>
                      <a:pt x="f3" y="f23"/>
                    </a:lnTo>
                    <a:lnTo>
                      <a:pt x="f3" y="f22"/>
                    </a:lnTo>
                    <a:cubicBezTo>
                      <a:pt x="f3" y="f21"/>
                      <a:pt x="f24" y="f19"/>
                      <a:pt x="f25" y="f19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2" name="Google Shape;10123;p74">
                <a:extLst>
                  <a:ext uri="{FF2B5EF4-FFF2-40B4-BE49-F238E27FC236}">
                    <a16:creationId xmlns:a16="http://schemas.microsoft.com/office/drawing/2014/main" id="{6B0FBDF8-7F2D-EEB3-DAB6-7F51173D419D}"/>
                  </a:ext>
                </a:extLst>
              </p:cNvPr>
              <p:cNvSpPr/>
              <p:nvPr/>
            </p:nvSpPr>
            <p:spPr>
              <a:xfrm>
                <a:off x="8721986" y="2353190"/>
                <a:ext cx="101205" cy="9936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592"/>
                  <a:gd name="f4" fmla="val 3309"/>
                  <a:gd name="f5" fmla="val 1828"/>
                  <a:gd name="f6" fmla="val 851"/>
                  <a:gd name="f7" fmla="val 2080"/>
                  <a:gd name="f8" fmla="val 2269"/>
                  <a:gd name="f9" fmla="val 1071"/>
                  <a:gd name="f10" fmla="val 1260"/>
                  <a:gd name="f11" fmla="val 1449"/>
                  <a:gd name="f12" fmla="val 1701"/>
                  <a:gd name="f13" fmla="val 1607"/>
                  <a:gd name="f14" fmla="val 1450"/>
                  <a:gd name="f15" fmla="val 1481"/>
                  <a:gd name="f16" fmla="val 1008"/>
                  <a:gd name="f17" fmla="val 2079"/>
                  <a:gd name="f18" fmla="val 32"/>
                  <a:gd name="f19" fmla="val 2741"/>
                  <a:gd name="f20" fmla="val 567"/>
                  <a:gd name="f21" fmla="val 3308"/>
                  <a:gd name="f22" fmla="val 1261"/>
                  <a:gd name="f23" fmla="val 2363"/>
                  <a:gd name="f24" fmla="val 3025"/>
                  <a:gd name="f25" fmla="*/ f0 1 3592"/>
                  <a:gd name="f26" fmla="*/ f1 1 3309"/>
                  <a:gd name="f27" fmla="val f2"/>
                  <a:gd name="f28" fmla="val f3"/>
                  <a:gd name="f29" fmla="val f4"/>
                  <a:gd name="f30" fmla="+- f29 0 f27"/>
                  <a:gd name="f31" fmla="+- f28 0 f27"/>
                  <a:gd name="f32" fmla="*/ f31 1 3592"/>
                  <a:gd name="f33" fmla="*/ f30 1 3309"/>
                  <a:gd name="f34" fmla="*/ f27 1 f32"/>
                  <a:gd name="f35" fmla="*/ f28 1 f32"/>
                  <a:gd name="f36" fmla="*/ f27 1 f33"/>
                  <a:gd name="f37" fmla="*/ f29 1 f33"/>
                  <a:gd name="f38" fmla="*/ f34 f25 1"/>
                  <a:gd name="f39" fmla="*/ f35 f25 1"/>
                  <a:gd name="f40" fmla="*/ f37 f26 1"/>
                  <a:gd name="f41" fmla="*/ f36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8" t="f41" r="f39" b="f40"/>
                <a:pathLst>
                  <a:path w="3592" h="3309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7" y="f12"/>
                      <a:pt x="f5" y="f12"/>
                    </a:cubicBezTo>
                    <a:cubicBezTo>
                      <a:pt x="f13" y="f12"/>
                      <a:pt x="f14" y="f15"/>
                      <a:pt x="f14" y="f10"/>
                    </a:cubicBezTo>
                    <a:cubicBezTo>
                      <a:pt x="f14" y="f16"/>
                      <a:pt x="f13" y="f6"/>
                      <a:pt x="f5" y="f6"/>
                    </a:cubicBezTo>
                    <a:close/>
                    <a:moveTo>
                      <a:pt x="f2" y="f2"/>
                    </a:moveTo>
                    <a:lnTo>
                      <a:pt x="f2" y="f17"/>
                    </a:lnTo>
                    <a:lnTo>
                      <a:pt x="f18" y="f17"/>
                    </a:lnTo>
                    <a:cubicBezTo>
                      <a:pt x="f18" y="f19"/>
                      <a:pt x="f20" y="f21"/>
                      <a:pt x="f22" y="f21"/>
                    </a:cubicBezTo>
                    <a:lnTo>
                      <a:pt x="f23" y="f21"/>
                    </a:lnTo>
                    <a:cubicBezTo>
                      <a:pt x="f24" y="f21"/>
                      <a:pt x="f3" y="f19"/>
                      <a:pt x="f3" y="f17"/>
                    </a:cubicBezTo>
                    <a:lnTo>
                      <a:pt x="f3" y="f2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3" name="Google Shape;10124;p74">
                <a:extLst>
                  <a:ext uri="{FF2B5EF4-FFF2-40B4-BE49-F238E27FC236}">
                    <a16:creationId xmlns:a16="http://schemas.microsoft.com/office/drawing/2014/main" id="{C4CF12CD-48D0-18CB-5E0C-566AF251FB98}"/>
                  </a:ext>
                </a:extLst>
              </p:cNvPr>
              <p:cNvSpPr/>
              <p:nvPr/>
            </p:nvSpPr>
            <p:spPr>
              <a:xfrm>
                <a:off x="8723760" y="2073136"/>
                <a:ext cx="101205" cy="25549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592"/>
                  <a:gd name="f4" fmla="val 8508"/>
                  <a:gd name="f5" fmla="val 1733"/>
                  <a:gd name="f6" fmla="val 1607"/>
                  <a:gd name="f7" fmla="val 1922"/>
                  <a:gd name="f8" fmla="val 2174"/>
                  <a:gd name="f9" fmla="val 1797"/>
                  <a:gd name="f10" fmla="val 2049"/>
                  <a:gd name="f11" fmla="val 7278"/>
                  <a:gd name="f12" fmla="val 7499"/>
                  <a:gd name="f13" fmla="val 1985"/>
                  <a:gd name="f14" fmla="val 7656"/>
                  <a:gd name="f15" fmla="val 1513"/>
                  <a:gd name="f16" fmla="val 1355"/>
                  <a:gd name="f17" fmla="val 7467"/>
                  <a:gd name="f18" fmla="val 1544"/>
                  <a:gd name="f19" fmla="val 1229"/>
                  <a:gd name="f20" fmla="val 1"/>
                  <a:gd name="f21" fmla="val 567"/>
                  <a:gd name="f22" fmla="val 536"/>
                  <a:gd name="f23" fmla="val 1198"/>
                  <a:gd name="f24" fmla="val 8507"/>
                  <a:gd name="f25" fmla="val 3560"/>
                  <a:gd name="f26" fmla="val 2993"/>
                  <a:gd name="f27" fmla="val 2332"/>
                  <a:gd name="f28" fmla="*/ f0 1 3592"/>
                  <a:gd name="f29" fmla="*/ f1 1 8508"/>
                  <a:gd name="f30" fmla="val f2"/>
                  <a:gd name="f31" fmla="val f3"/>
                  <a:gd name="f32" fmla="val f4"/>
                  <a:gd name="f33" fmla="+- f32 0 f30"/>
                  <a:gd name="f34" fmla="+- f31 0 f30"/>
                  <a:gd name="f35" fmla="*/ f34 1 3592"/>
                  <a:gd name="f36" fmla="*/ f33 1 8508"/>
                  <a:gd name="f37" fmla="*/ f30 1 f35"/>
                  <a:gd name="f38" fmla="*/ f31 1 f35"/>
                  <a:gd name="f39" fmla="*/ f30 1 f36"/>
                  <a:gd name="f40" fmla="*/ f32 1 f36"/>
                  <a:gd name="f41" fmla="*/ f37 f28 1"/>
                  <a:gd name="f42" fmla="*/ f38 f28 1"/>
                  <a:gd name="f43" fmla="*/ f40 f29 1"/>
                  <a:gd name="f44" fmla="*/ f39 f2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1" t="f44" r="f42" b="f43"/>
                <a:pathLst>
                  <a:path w="3592" h="8508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lnTo>
                      <a:pt x="f8" y="f11"/>
                    </a:lnTo>
                    <a:cubicBezTo>
                      <a:pt x="f8" y="f12"/>
                      <a:pt x="f13" y="f14"/>
                      <a:pt x="f5" y="f14"/>
                    </a:cubicBezTo>
                    <a:cubicBezTo>
                      <a:pt x="f15" y="f14"/>
                      <a:pt x="f16" y="f17"/>
                      <a:pt x="f16" y="f11"/>
                    </a:cubicBezTo>
                    <a:lnTo>
                      <a:pt x="f16" y="f10"/>
                    </a:lnTo>
                    <a:cubicBezTo>
                      <a:pt x="f16" y="f9"/>
                      <a:pt x="f18" y="f6"/>
                      <a:pt x="f5" y="f6"/>
                    </a:cubicBezTo>
                    <a:close/>
                    <a:moveTo>
                      <a:pt x="f19" y="f20"/>
                    </a:moveTo>
                    <a:cubicBezTo>
                      <a:pt x="f21" y="f20"/>
                      <a:pt x="f2" y="f22"/>
                      <a:pt x="f2" y="f23"/>
                    </a:cubicBezTo>
                    <a:lnTo>
                      <a:pt x="f2" y="f24"/>
                    </a:lnTo>
                    <a:lnTo>
                      <a:pt x="f3" y="f24"/>
                    </a:lnTo>
                    <a:lnTo>
                      <a:pt x="f3" y="f23"/>
                    </a:lnTo>
                    <a:cubicBezTo>
                      <a:pt x="f25" y="f22"/>
                      <a:pt x="f26" y="f20"/>
                      <a:pt x="f27" y="f20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44" name="Google Shape;10129;p74">
              <a:extLst>
                <a:ext uri="{FF2B5EF4-FFF2-40B4-BE49-F238E27FC236}">
                  <a16:creationId xmlns:a16="http://schemas.microsoft.com/office/drawing/2014/main" id="{B1316095-2769-7827-379D-47CD7A3ED876}"/>
                </a:ext>
              </a:extLst>
            </p:cNvPr>
            <p:cNvGrpSpPr/>
            <p:nvPr/>
          </p:nvGrpSpPr>
          <p:grpSpPr>
            <a:xfrm>
              <a:off x="5866278" y="1210345"/>
              <a:ext cx="427692" cy="535545"/>
              <a:chOff x="5866278" y="1210345"/>
              <a:chExt cx="427692" cy="535545"/>
            </a:xfrm>
          </p:grpSpPr>
          <p:sp>
            <p:nvSpPr>
              <p:cNvPr id="45" name="Google Shape;10130;p74">
                <a:extLst>
                  <a:ext uri="{FF2B5EF4-FFF2-40B4-BE49-F238E27FC236}">
                    <a16:creationId xmlns:a16="http://schemas.microsoft.com/office/drawing/2014/main" id="{28BBEC66-B741-D037-1014-843CB9D09838}"/>
                  </a:ext>
                </a:extLst>
              </p:cNvPr>
              <p:cNvSpPr/>
              <p:nvPr/>
            </p:nvSpPr>
            <p:spPr>
              <a:xfrm>
                <a:off x="5866278" y="1522604"/>
                <a:ext cx="427692" cy="15286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0807"/>
                  <a:gd name="f4" fmla="val 3624"/>
                  <a:gd name="f5" fmla="val 2111"/>
                  <a:gd name="f6" fmla="val 1"/>
                  <a:gd name="f7" fmla="val 945"/>
                  <a:gd name="f8" fmla="val 946"/>
                  <a:gd name="f9" fmla="val 2080"/>
                  <a:gd name="f10" fmla="val 3183"/>
                  <a:gd name="f11" fmla="val 3435"/>
                  <a:gd name="f12" fmla="val 221"/>
                  <a:gd name="f13" fmla="val 441"/>
                  <a:gd name="f14" fmla="val 10365"/>
                  <a:gd name="f15" fmla="val 10618"/>
                  <a:gd name="f16" fmla="val 9861"/>
                  <a:gd name="f17" fmla="val 8727"/>
                  <a:gd name="f18" fmla="*/ f0 1 10807"/>
                  <a:gd name="f19" fmla="*/ f1 1 3624"/>
                  <a:gd name="f20" fmla="val f2"/>
                  <a:gd name="f21" fmla="val f3"/>
                  <a:gd name="f22" fmla="val f4"/>
                  <a:gd name="f23" fmla="+- f22 0 f20"/>
                  <a:gd name="f24" fmla="+- f21 0 f20"/>
                  <a:gd name="f25" fmla="*/ f24 1 10807"/>
                  <a:gd name="f26" fmla="*/ f23 1 3624"/>
                  <a:gd name="f27" fmla="*/ f20 1 f25"/>
                  <a:gd name="f28" fmla="*/ f21 1 f25"/>
                  <a:gd name="f29" fmla="*/ f20 1 f26"/>
                  <a:gd name="f30" fmla="*/ f22 1 f26"/>
                  <a:gd name="f31" fmla="*/ f27 f18 1"/>
                  <a:gd name="f32" fmla="*/ f28 f18 1"/>
                  <a:gd name="f33" fmla="*/ f30 f19 1"/>
                  <a:gd name="f34" fmla="*/ f29 f1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1" t="f34" r="f32" b="f33"/>
                <a:pathLst>
                  <a:path w="10807" h="3624">
                    <a:moveTo>
                      <a:pt x="f5" y="f6"/>
                    </a:moveTo>
                    <a:cubicBezTo>
                      <a:pt x="f7" y="f6"/>
                      <a:pt x="f2" y="f8"/>
                      <a:pt x="f2" y="f9"/>
                    </a:cubicBezTo>
                    <a:lnTo>
                      <a:pt x="f2" y="f10"/>
                    </a:lnTo>
                    <a:cubicBezTo>
                      <a:pt x="f2" y="f11"/>
                      <a:pt x="f12" y="f4"/>
                      <a:pt x="f13" y="f4"/>
                    </a:cubicBezTo>
                    <a:lnTo>
                      <a:pt x="f14" y="f4"/>
                    </a:lnTo>
                    <a:cubicBezTo>
                      <a:pt x="f15" y="f4"/>
                      <a:pt x="f3" y="f11"/>
                      <a:pt x="f3" y="f10"/>
                    </a:cubicBezTo>
                    <a:lnTo>
                      <a:pt x="f3" y="f9"/>
                    </a:lnTo>
                    <a:cubicBezTo>
                      <a:pt x="f3" y="f8"/>
                      <a:pt x="f16" y="f6"/>
                      <a:pt x="f17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6" name="Google Shape;10131;p74">
                <a:extLst>
                  <a:ext uri="{FF2B5EF4-FFF2-40B4-BE49-F238E27FC236}">
                    <a16:creationId xmlns:a16="http://schemas.microsoft.com/office/drawing/2014/main" id="{BF905134-DDB7-3AE1-91D7-E591CA68766C}"/>
                  </a:ext>
                </a:extLst>
              </p:cNvPr>
              <p:cNvSpPr/>
              <p:nvPr/>
            </p:nvSpPr>
            <p:spPr>
              <a:xfrm>
                <a:off x="5901190" y="1709955"/>
                <a:ext cx="360374" cy="3593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9106"/>
                  <a:gd name="f4" fmla="val 852"/>
                  <a:gd name="f5" fmla="val 1"/>
                  <a:gd name="f6" fmla="val 442"/>
                  <a:gd name="f7" fmla="val 694"/>
                  <a:gd name="f8" fmla="val 190"/>
                  <a:gd name="f9" fmla="val 851"/>
                  <a:gd name="f10" fmla="val 8696"/>
                  <a:gd name="f11" fmla="val 8948"/>
                  <a:gd name="f12" fmla="val 9105"/>
                  <a:gd name="f13" fmla="val 631"/>
                  <a:gd name="f14" fmla="*/ f0 1 9106"/>
                  <a:gd name="f15" fmla="*/ f1 1 852"/>
                  <a:gd name="f16" fmla="val f2"/>
                  <a:gd name="f17" fmla="val f3"/>
                  <a:gd name="f18" fmla="val f4"/>
                  <a:gd name="f19" fmla="+- f18 0 f16"/>
                  <a:gd name="f20" fmla="+- f17 0 f16"/>
                  <a:gd name="f21" fmla="*/ f20 1 9106"/>
                  <a:gd name="f22" fmla="*/ f19 1 852"/>
                  <a:gd name="f23" fmla="*/ f16 1 f21"/>
                  <a:gd name="f24" fmla="*/ f17 1 f21"/>
                  <a:gd name="f25" fmla="*/ f16 1 f22"/>
                  <a:gd name="f26" fmla="*/ f18 1 f22"/>
                  <a:gd name="f27" fmla="*/ f23 f14 1"/>
                  <a:gd name="f28" fmla="*/ f24 f14 1"/>
                  <a:gd name="f29" fmla="*/ f26 f15 1"/>
                  <a:gd name="f30" fmla="*/ f25 f1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7" t="f30" r="f28" b="f29"/>
                <a:pathLst>
                  <a:path w="9106" h="852">
                    <a:moveTo>
                      <a:pt x="f2" y="f5"/>
                    </a:moveTo>
                    <a:lnTo>
                      <a:pt x="f2" y="f6"/>
                    </a:lnTo>
                    <a:cubicBezTo>
                      <a:pt x="f2" y="f7"/>
                      <a:pt x="f8" y="f9"/>
                      <a:pt x="f6" y="f9"/>
                    </a:cubicBezTo>
                    <a:lnTo>
                      <a:pt x="f10" y="f9"/>
                    </a:lnTo>
                    <a:cubicBezTo>
                      <a:pt x="f11" y="f9"/>
                      <a:pt x="f12" y="f13"/>
                      <a:pt x="f12" y="f6"/>
                    </a:cubicBezTo>
                    <a:lnTo>
                      <a:pt x="f12" y="f5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7" name="Google Shape;10132;p74">
                <a:extLst>
                  <a:ext uri="{FF2B5EF4-FFF2-40B4-BE49-F238E27FC236}">
                    <a16:creationId xmlns:a16="http://schemas.microsoft.com/office/drawing/2014/main" id="{8E22378C-0C99-B85F-A8F0-CA65359E658D}"/>
                  </a:ext>
                </a:extLst>
              </p:cNvPr>
              <p:cNvSpPr/>
              <p:nvPr/>
            </p:nvSpPr>
            <p:spPr>
              <a:xfrm>
                <a:off x="5964786" y="1210345"/>
                <a:ext cx="229422" cy="27910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797"/>
                  <a:gd name="f4" fmla="val 6617"/>
                  <a:gd name="f5" fmla="val 2930"/>
                  <a:gd name="f6" fmla="val 1292"/>
                  <a:gd name="f7" fmla="val 2867"/>
                  <a:gd name="f8" fmla="val 32"/>
                  <a:gd name="f9" fmla="val 3812"/>
                  <a:gd name="f10" fmla="val 504"/>
                  <a:gd name="f11" fmla="val 4694"/>
                  <a:gd name="f12" fmla="val 1260"/>
                  <a:gd name="f13" fmla="val 5230"/>
                  <a:gd name="f14" fmla="val 6616"/>
                  <a:gd name="f15" fmla="val 4568"/>
                  <a:gd name="f16" fmla="val 5356"/>
                  <a:gd name="f17" fmla="val 4505"/>
                  <a:gd name="f18" fmla="*/ f0 1 5797"/>
                  <a:gd name="f19" fmla="*/ f1 1 6617"/>
                  <a:gd name="f20" fmla="val f2"/>
                  <a:gd name="f21" fmla="val f3"/>
                  <a:gd name="f22" fmla="val f4"/>
                  <a:gd name="f23" fmla="+- f22 0 f20"/>
                  <a:gd name="f24" fmla="+- f21 0 f20"/>
                  <a:gd name="f25" fmla="*/ f24 1 5797"/>
                  <a:gd name="f26" fmla="*/ f23 1 6617"/>
                  <a:gd name="f27" fmla="*/ f20 1 f25"/>
                  <a:gd name="f28" fmla="*/ f21 1 f25"/>
                  <a:gd name="f29" fmla="*/ f20 1 f26"/>
                  <a:gd name="f30" fmla="*/ f22 1 f26"/>
                  <a:gd name="f31" fmla="*/ f27 f18 1"/>
                  <a:gd name="f32" fmla="*/ f28 f18 1"/>
                  <a:gd name="f33" fmla="*/ f30 f19 1"/>
                  <a:gd name="f34" fmla="*/ f29 f1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1" t="f34" r="f32" b="f33"/>
                <a:pathLst>
                  <a:path w="5797" h="6617">
                    <a:moveTo>
                      <a:pt x="f5" y="f2"/>
                    </a:moveTo>
                    <a:cubicBezTo>
                      <a:pt x="f6" y="f2"/>
                      <a:pt x="f2" y="f6"/>
                      <a:pt x="f2" y="f7"/>
                    </a:cubicBezTo>
                    <a:cubicBezTo>
                      <a:pt x="f8" y="f9"/>
                      <a:pt x="f10" y="f11"/>
                      <a:pt x="f12" y="f13"/>
                    </a:cubicBezTo>
                    <a:lnTo>
                      <a:pt x="f12" y="f14"/>
                    </a:lnTo>
                    <a:lnTo>
                      <a:pt x="f15" y="f14"/>
                    </a:lnTo>
                    <a:lnTo>
                      <a:pt x="f15" y="f13"/>
                    </a:lnTo>
                    <a:cubicBezTo>
                      <a:pt x="f16" y="f11"/>
                      <a:pt x="f3" y="f9"/>
                      <a:pt x="f3" y="f7"/>
                    </a:cubicBezTo>
                    <a:cubicBezTo>
                      <a:pt x="f3" y="f12"/>
                      <a:pt x="f17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48" name="Google Shape;10154;p74">
              <a:extLst>
                <a:ext uri="{FF2B5EF4-FFF2-40B4-BE49-F238E27FC236}">
                  <a16:creationId xmlns:a16="http://schemas.microsoft.com/office/drawing/2014/main" id="{2010192E-31C4-5207-384F-D65FEFA13CB7}"/>
                </a:ext>
              </a:extLst>
            </p:cNvPr>
            <p:cNvGrpSpPr/>
            <p:nvPr/>
          </p:nvGrpSpPr>
          <p:grpSpPr>
            <a:xfrm>
              <a:off x="5943481" y="2730343"/>
              <a:ext cx="392752" cy="418456"/>
              <a:chOff x="5943481" y="2730343"/>
              <a:chExt cx="392752" cy="418456"/>
            </a:xfrm>
          </p:grpSpPr>
          <p:sp>
            <p:nvSpPr>
              <p:cNvPr id="49" name="Google Shape;10155;p74">
                <a:extLst>
                  <a:ext uri="{FF2B5EF4-FFF2-40B4-BE49-F238E27FC236}">
                    <a16:creationId xmlns:a16="http://schemas.microsoft.com/office/drawing/2014/main" id="{EECCE96C-F4AE-4C03-8A1F-39105C21A9B6}"/>
                  </a:ext>
                </a:extLst>
              </p:cNvPr>
              <p:cNvSpPr/>
              <p:nvPr/>
            </p:nvSpPr>
            <p:spPr>
              <a:xfrm>
                <a:off x="5989402" y="2730343"/>
                <a:ext cx="292132" cy="41845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9421"/>
                  <a:gd name="f4" fmla="val 12662"/>
                  <a:gd name="f5" fmla="val 4821"/>
                  <a:gd name="f6" fmla="val 1666"/>
                  <a:gd name="f7" fmla="val 5073"/>
                  <a:gd name="f8" fmla="val 5262"/>
                  <a:gd name="f9" fmla="val 1886"/>
                  <a:gd name="f10" fmla="val 2075"/>
                  <a:gd name="f11" fmla="val 2359"/>
                  <a:gd name="f12" fmla="val 5734"/>
                  <a:gd name="f13" fmla="val 2485"/>
                  <a:gd name="f14" fmla="val 6081"/>
                  <a:gd name="f15" fmla="val 2989"/>
                  <a:gd name="f16" fmla="val 3525"/>
                  <a:gd name="f17" fmla="val 3777"/>
                  <a:gd name="f18" fmla="val 5892"/>
                  <a:gd name="f19" fmla="val 3934"/>
                  <a:gd name="f20" fmla="val 5640"/>
                  <a:gd name="f21" fmla="val 5419"/>
                  <a:gd name="f22" fmla="val 3714"/>
                  <a:gd name="f23" fmla="val 3273"/>
                  <a:gd name="f24" fmla="val 3084"/>
                  <a:gd name="f25" fmla="val 4569"/>
                  <a:gd name="f26" fmla="val 4411"/>
                  <a:gd name="f27" fmla="val 4789"/>
                  <a:gd name="f28" fmla="val 3997"/>
                  <a:gd name="f29" fmla="val 5104"/>
                  <a:gd name="f30" fmla="val 4249"/>
                  <a:gd name="f31" fmla="val 5514"/>
                  <a:gd name="f32" fmla="val 4564"/>
                  <a:gd name="f33" fmla="val 4942"/>
                  <a:gd name="f34" fmla="val 5604"/>
                  <a:gd name="f35" fmla="val 6171"/>
                  <a:gd name="f36" fmla="val 6612"/>
                  <a:gd name="f37" fmla="val 6801"/>
                  <a:gd name="f38" fmla="val 7085"/>
                  <a:gd name="f39" fmla="val 7305"/>
                  <a:gd name="f40" fmla="val 5041"/>
                  <a:gd name="f41" fmla="val 7463"/>
                  <a:gd name="f42" fmla="val 7274"/>
                  <a:gd name="f43" fmla="val 3938"/>
                  <a:gd name="f44" fmla="val 6644"/>
                  <a:gd name="f45" fmla="val 3592"/>
                  <a:gd name="f46" fmla="val 5383"/>
                  <a:gd name="f47" fmla="val 3781"/>
                  <a:gd name="f48" fmla="val 5194"/>
                  <a:gd name="f49" fmla="val 4033"/>
                  <a:gd name="f50" fmla="val 4253"/>
                  <a:gd name="f51" fmla="val 5856"/>
                  <a:gd name="f52" fmla="val 4632"/>
                  <a:gd name="f53" fmla="val 6014"/>
                  <a:gd name="f54" fmla="val 5824"/>
                  <a:gd name="f55" fmla="val 4947"/>
                  <a:gd name="f56" fmla="val 5131"/>
                  <a:gd name="f57" fmla="val 4911"/>
                  <a:gd name="f58" fmla="val 4159"/>
                  <a:gd name="f59" fmla="val 4596"/>
                  <a:gd name="f60" fmla="val 4186"/>
                  <a:gd name="f61" fmla="val 2548"/>
                  <a:gd name="f62" fmla="val 1823"/>
                  <a:gd name="f63" fmla="val 9385"/>
                  <a:gd name="f64" fmla="val 10235"/>
                  <a:gd name="f65" fmla="val 4801"/>
                  <a:gd name="f66" fmla="val 4498"/>
                  <a:gd name="f67" fmla="val 4188"/>
                  <a:gd name="f68" fmla="val 29"/>
                  <a:gd name="f69" fmla="val 3875"/>
                  <a:gd name="f70" fmla="val 91"/>
                  <a:gd name="f71" fmla="val 2111"/>
                  <a:gd name="f72" fmla="val 500"/>
                  <a:gd name="f73" fmla="val 693"/>
                  <a:gd name="f74" fmla="val 1949"/>
                  <a:gd name="f75" fmla="val 378"/>
                  <a:gd name="f76" fmla="val 5698"/>
                  <a:gd name="f77" fmla="val 1008"/>
                  <a:gd name="f78" fmla="val 7652"/>
                  <a:gd name="f79" fmla="val 2773"/>
                  <a:gd name="f80" fmla="val 8565"/>
                  <a:gd name="f81" fmla="val 10582"/>
                  <a:gd name="f82" fmla="val 11716"/>
                  <a:gd name="f83" fmla="val 3718"/>
                  <a:gd name="f84" fmla="val 12661"/>
                  <a:gd name="f85" fmla="val 4852"/>
                  <a:gd name="f86" fmla="val 5986"/>
                  <a:gd name="f87" fmla="val 6963"/>
                  <a:gd name="f88" fmla="val 8444"/>
                  <a:gd name="f89" fmla="val 7778"/>
                  <a:gd name="f90" fmla="val 9420"/>
                  <a:gd name="f91" fmla="val 6234"/>
                  <a:gd name="f92" fmla="val 4501"/>
                  <a:gd name="f93" fmla="val 9392"/>
                  <a:gd name="f94" fmla="val 2000"/>
                  <a:gd name="f95" fmla="val 7308"/>
                  <a:gd name="f96" fmla="*/ f0 1 9421"/>
                  <a:gd name="f97" fmla="*/ f1 1 12662"/>
                  <a:gd name="f98" fmla="val f2"/>
                  <a:gd name="f99" fmla="val f3"/>
                  <a:gd name="f100" fmla="val f4"/>
                  <a:gd name="f101" fmla="+- f100 0 f98"/>
                  <a:gd name="f102" fmla="+- f99 0 f98"/>
                  <a:gd name="f103" fmla="*/ f102 1 9421"/>
                  <a:gd name="f104" fmla="*/ f101 1 12662"/>
                  <a:gd name="f105" fmla="*/ f98 1 f103"/>
                  <a:gd name="f106" fmla="*/ f99 1 f103"/>
                  <a:gd name="f107" fmla="*/ f98 1 f104"/>
                  <a:gd name="f108" fmla="*/ f100 1 f104"/>
                  <a:gd name="f109" fmla="*/ f105 f96 1"/>
                  <a:gd name="f110" fmla="*/ f106 f96 1"/>
                  <a:gd name="f111" fmla="*/ f108 f97 1"/>
                  <a:gd name="f112" fmla="*/ f107 f9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9" t="f112" r="f110" b="f111"/>
                <a:pathLst>
                  <a:path w="9421" h="12662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lnTo>
                      <a:pt x="f8" y="f11"/>
                    </a:lnTo>
                    <a:cubicBezTo>
                      <a:pt x="f12" y="f13"/>
                      <a:pt x="f14" y="f15"/>
                      <a:pt x="f14" y="f16"/>
                    </a:cubicBezTo>
                    <a:cubicBezTo>
                      <a:pt x="f14" y="f17"/>
                      <a:pt x="f18" y="f19"/>
                      <a:pt x="f20" y="f19"/>
                    </a:cubicBezTo>
                    <a:cubicBezTo>
                      <a:pt x="f21" y="f19"/>
                      <a:pt x="f8" y="f22"/>
                      <a:pt x="f8" y="f16"/>
                    </a:cubicBezTo>
                    <a:cubicBezTo>
                      <a:pt x="f8" y="f23"/>
                      <a:pt x="f7" y="f24"/>
                      <a:pt x="f5" y="f24"/>
                    </a:cubicBezTo>
                    <a:cubicBezTo>
                      <a:pt x="f25" y="f24"/>
                      <a:pt x="f26" y="f23"/>
                      <a:pt x="f26" y="f16"/>
                    </a:cubicBezTo>
                    <a:cubicBezTo>
                      <a:pt x="f26" y="f17"/>
                      <a:pt x="f27" y="f28"/>
                      <a:pt x="f29" y="f30"/>
                    </a:cubicBezTo>
                    <a:cubicBezTo>
                      <a:pt x="f31" y="f32"/>
                      <a:pt x="f14" y="f33"/>
                      <a:pt x="f14" y="f34"/>
                    </a:cubicBezTo>
                    <a:cubicBezTo>
                      <a:pt x="f14" y="f35"/>
                      <a:pt x="f12" y="f36"/>
                      <a:pt x="f8" y="f37"/>
                    </a:cubicBezTo>
                    <a:lnTo>
                      <a:pt x="f8" y="f38"/>
                    </a:lnTo>
                    <a:cubicBezTo>
                      <a:pt x="f8" y="f39"/>
                      <a:pt x="f40" y="f41"/>
                      <a:pt x="f5" y="f41"/>
                    </a:cubicBezTo>
                    <a:cubicBezTo>
                      <a:pt x="f25" y="f41"/>
                      <a:pt x="f26" y="f42"/>
                      <a:pt x="f26" y="f38"/>
                    </a:cubicBezTo>
                    <a:lnTo>
                      <a:pt x="f26" y="f37"/>
                    </a:lnTo>
                    <a:cubicBezTo>
                      <a:pt x="f43" y="f44"/>
                      <a:pt x="f45" y="f35"/>
                      <a:pt x="f45" y="f34"/>
                    </a:cubicBezTo>
                    <a:cubicBezTo>
                      <a:pt x="f45" y="f46"/>
                      <a:pt x="f47" y="f48"/>
                      <a:pt x="f49" y="f48"/>
                    </a:cubicBezTo>
                    <a:cubicBezTo>
                      <a:pt x="f50" y="f48"/>
                      <a:pt x="f26" y="f46"/>
                      <a:pt x="f26" y="f34"/>
                    </a:cubicBezTo>
                    <a:cubicBezTo>
                      <a:pt x="f26" y="f51"/>
                      <a:pt x="f52" y="f53"/>
                      <a:pt x="f5" y="f53"/>
                    </a:cubicBezTo>
                    <a:cubicBezTo>
                      <a:pt x="f40" y="f53"/>
                      <a:pt x="f8" y="f54"/>
                      <a:pt x="f8" y="f34"/>
                    </a:cubicBezTo>
                    <a:cubicBezTo>
                      <a:pt x="f8" y="f46"/>
                      <a:pt x="f55" y="f56"/>
                      <a:pt x="f25" y="f57"/>
                    </a:cubicBezTo>
                    <a:cubicBezTo>
                      <a:pt x="f58" y="f59"/>
                      <a:pt x="f45" y="f60"/>
                      <a:pt x="f45" y="f16"/>
                    </a:cubicBezTo>
                    <a:cubicBezTo>
                      <a:pt x="f45" y="f15"/>
                      <a:pt x="f43" y="f61"/>
                      <a:pt x="f26" y="f11"/>
                    </a:cubicBezTo>
                    <a:lnTo>
                      <a:pt x="f26" y="f10"/>
                    </a:lnTo>
                    <a:cubicBezTo>
                      <a:pt x="f26" y="f62"/>
                      <a:pt x="f52" y="f6"/>
                      <a:pt x="f5" y="f6"/>
                    </a:cubicBezTo>
                    <a:close/>
                    <a:moveTo>
                      <a:pt x="f14" y="f63"/>
                    </a:moveTo>
                    <a:lnTo>
                      <a:pt x="f14" y="f64"/>
                    </a:lnTo>
                    <a:lnTo>
                      <a:pt x="f45" y="f64"/>
                    </a:lnTo>
                    <a:lnTo>
                      <a:pt x="f45" y="f63"/>
                    </a:lnTo>
                    <a:close/>
                    <a:moveTo>
                      <a:pt x="f65" y="f2"/>
                    </a:moveTo>
                    <a:cubicBezTo>
                      <a:pt x="f66" y="f2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22"/>
                    </a:cubicBezTo>
                    <a:cubicBezTo>
                      <a:pt x="f2" y="f76"/>
                      <a:pt x="f77" y="f78"/>
                      <a:pt x="f79" y="f80"/>
                    </a:cubicBezTo>
                    <a:lnTo>
                      <a:pt x="f79" y="f81"/>
                    </a:lnTo>
                    <a:cubicBezTo>
                      <a:pt x="f79" y="f82"/>
                      <a:pt x="f83" y="f84"/>
                      <a:pt x="f85" y="f84"/>
                    </a:cubicBezTo>
                    <a:cubicBezTo>
                      <a:pt x="f86" y="f84"/>
                      <a:pt x="f87" y="f82"/>
                      <a:pt x="f87" y="f81"/>
                    </a:cubicBezTo>
                    <a:lnTo>
                      <a:pt x="f87" y="f80"/>
                    </a:lnTo>
                    <a:cubicBezTo>
                      <a:pt x="f88" y="f89"/>
                      <a:pt x="f90" y="f91"/>
                      <a:pt x="f90" y="f92"/>
                    </a:cubicBezTo>
                    <a:cubicBezTo>
                      <a:pt x="f93" y="f94"/>
                      <a:pt x="f95" y="f2"/>
                      <a:pt x="f6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0" name="Google Shape;10156;p74">
                <a:extLst>
                  <a:ext uri="{FF2B5EF4-FFF2-40B4-BE49-F238E27FC236}">
                    <a16:creationId xmlns:a16="http://schemas.microsoft.com/office/drawing/2014/main" id="{8D22372C-9068-4333-7246-0ED3B456EE8C}"/>
                  </a:ext>
                </a:extLst>
              </p:cNvPr>
              <p:cNvSpPr/>
              <p:nvPr/>
            </p:nvSpPr>
            <p:spPr>
              <a:xfrm>
                <a:off x="5943481" y="2877013"/>
                <a:ext cx="43013" cy="2710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387"/>
                  <a:gd name="f4" fmla="val 820"/>
                  <a:gd name="f5" fmla="val 379"/>
                  <a:gd name="f6" fmla="val 158"/>
                  <a:gd name="f7" fmla="val 1"/>
                  <a:gd name="f8" fmla="val 189"/>
                  <a:gd name="f9" fmla="val 378"/>
                  <a:gd name="f10" fmla="val 630"/>
                  <a:gd name="f11" fmla="val 190"/>
                  <a:gd name="f12" fmla="val 819"/>
                  <a:gd name="f13" fmla="val 946"/>
                  <a:gd name="f14" fmla="val 1166"/>
                  <a:gd name="f15" fmla="*/ f0 1 1387"/>
                  <a:gd name="f16" fmla="*/ f1 1 820"/>
                  <a:gd name="f17" fmla="val f2"/>
                  <a:gd name="f18" fmla="val f3"/>
                  <a:gd name="f19" fmla="val f4"/>
                  <a:gd name="f20" fmla="+- f19 0 f17"/>
                  <a:gd name="f21" fmla="+- f18 0 f17"/>
                  <a:gd name="f22" fmla="*/ f21 1 1387"/>
                  <a:gd name="f23" fmla="*/ f20 1 820"/>
                  <a:gd name="f24" fmla="*/ f17 1 f22"/>
                  <a:gd name="f25" fmla="*/ f18 1 f22"/>
                  <a:gd name="f26" fmla="*/ f17 1 f23"/>
                  <a:gd name="f27" fmla="*/ f19 1 f23"/>
                  <a:gd name="f28" fmla="*/ f24 f15 1"/>
                  <a:gd name="f29" fmla="*/ f25 f15 1"/>
                  <a:gd name="f30" fmla="*/ f27 f16 1"/>
                  <a:gd name="f31" fmla="*/ f26 f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8" t="f31" r="f29" b="f30"/>
                <a:pathLst>
                  <a:path w="1387" h="820">
                    <a:moveTo>
                      <a:pt x="f5" y="f2"/>
                    </a:moveTo>
                    <a:cubicBezTo>
                      <a:pt x="f6" y="f2"/>
                      <a:pt x="f7" y="f8"/>
                      <a:pt x="f7" y="f9"/>
                    </a:cubicBezTo>
                    <a:cubicBezTo>
                      <a:pt x="f7" y="f10"/>
                      <a:pt x="f11" y="f12"/>
                      <a:pt x="f5" y="f12"/>
                    </a:cubicBezTo>
                    <a:lnTo>
                      <a:pt x="f13" y="f12"/>
                    </a:lnTo>
                    <a:cubicBezTo>
                      <a:pt x="f14" y="f12"/>
                      <a:pt x="f3" y="f10"/>
                      <a:pt x="f3" y="f9"/>
                    </a:cubicBezTo>
                    <a:cubicBezTo>
                      <a:pt x="f3" y="f6"/>
                      <a:pt x="f14" y="f2"/>
                      <a:pt x="f13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1" name="Google Shape;10157;p74">
                <a:extLst>
                  <a:ext uri="{FF2B5EF4-FFF2-40B4-BE49-F238E27FC236}">
                    <a16:creationId xmlns:a16="http://schemas.microsoft.com/office/drawing/2014/main" id="{6B1F9EC4-7DF8-D204-7236-62358D5F9C89}"/>
                  </a:ext>
                </a:extLst>
              </p:cNvPr>
              <p:cNvSpPr/>
              <p:nvPr/>
            </p:nvSpPr>
            <p:spPr>
              <a:xfrm>
                <a:off x="6292233" y="2877013"/>
                <a:ext cx="44000" cy="2710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9"/>
                  <a:gd name="f4" fmla="val 820"/>
                  <a:gd name="f5" fmla="val 442"/>
                  <a:gd name="f6" fmla="val 221"/>
                  <a:gd name="f7" fmla="val 1"/>
                  <a:gd name="f8" fmla="val 189"/>
                  <a:gd name="f9" fmla="val 378"/>
                  <a:gd name="f10" fmla="val 630"/>
                  <a:gd name="f11" fmla="val 819"/>
                  <a:gd name="f12" fmla="val 1009"/>
                  <a:gd name="f13" fmla="val 1230"/>
                  <a:gd name="f14" fmla="val 1387"/>
                  <a:gd name="f15" fmla="val 158"/>
                  <a:gd name="f16" fmla="*/ f0 1 1419"/>
                  <a:gd name="f17" fmla="*/ f1 1 820"/>
                  <a:gd name="f18" fmla="val f2"/>
                  <a:gd name="f19" fmla="val f3"/>
                  <a:gd name="f20" fmla="val f4"/>
                  <a:gd name="f21" fmla="+- f20 0 f18"/>
                  <a:gd name="f22" fmla="+- f19 0 f18"/>
                  <a:gd name="f23" fmla="*/ f22 1 1419"/>
                  <a:gd name="f24" fmla="*/ f21 1 820"/>
                  <a:gd name="f25" fmla="*/ f18 1 f23"/>
                  <a:gd name="f26" fmla="*/ f19 1 f23"/>
                  <a:gd name="f27" fmla="*/ f18 1 f24"/>
                  <a:gd name="f28" fmla="*/ f20 1 f24"/>
                  <a:gd name="f29" fmla="*/ f25 f16 1"/>
                  <a:gd name="f30" fmla="*/ f26 f16 1"/>
                  <a:gd name="f31" fmla="*/ f28 f17 1"/>
                  <a:gd name="f32" fmla="*/ f2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9" t="f32" r="f30" b="f31"/>
                <a:pathLst>
                  <a:path w="1419" h="820">
                    <a:moveTo>
                      <a:pt x="f5" y="f2"/>
                    </a:moveTo>
                    <a:cubicBezTo>
                      <a:pt x="f6" y="f2"/>
                      <a:pt x="f7" y="f8"/>
                      <a:pt x="f7" y="f9"/>
                    </a:cubicBezTo>
                    <a:cubicBezTo>
                      <a:pt x="f7" y="f10"/>
                      <a:pt x="f6" y="f11"/>
                      <a:pt x="f5" y="f11"/>
                    </a:cubicBezTo>
                    <a:lnTo>
                      <a:pt x="f12" y="f11"/>
                    </a:lnTo>
                    <a:cubicBezTo>
                      <a:pt x="f13" y="f11"/>
                      <a:pt x="f14" y="f10"/>
                      <a:pt x="f14" y="f9"/>
                    </a:cubicBezTo>
                    <a:cubicBezTo>
                      <a:pt x="f3" y="f15"/>
                      <a:pt x="f13" y="f2"/>
                      <a:pt x="f12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2" name="Google Shape;10158;p74">
                <a:extLst>
                  <a:ext uri="{FF2B5EF4-FFF2-40B4-BE49-F238E27FC236}">
                    <a16:creationId xmlns:a16="http://schemas.microsoft.com/office/drawing/2014/main" id="{EA3515C9-9C0F-49EA-4CD3-93DCF16C8DB6}"/>
                  </a:ext>
                </a:extLst>
              </p:cNvPr>
              <p:cNvSpPr/>
              <p:nvPr/>
            </p:nvSpPr>
            <p:spPr>
              <a:xfrm>
                <a:off x="5996223" y="3002194"/>
                <a:ext cx="40096" cy="4012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293"/>
                  <a:gd name="f4" fmla="val 1214"/>
                  <a:gd name="f5" fmla="val 836"/>
                  <a:gd name="f6" fmla="val 1"/>
                  <a:gd name="f7" fmla="val 725"/>
                  <a:gd name="f8" fmla="val 615"/>
                  <a:gd name="f9" fmla="val 40"/>
                  <a:gd name="f10" fmla="val 536"/>
                  <a:gd name="f11" fmla="val 119"/>
                  <a:gd name="f12" fmla="val 158"/>
                  <a:gd name="f13" fmla="val 497"/>
                  <a:gd name="f14" fmla="val 654"/>
                  <a:gd name="f15" fmla="val 938"/>
                  <a:gd name="f16" fmla="val 1096"/>
                  <a:gd name="f17" fmla="val 237"/>
                  <a:gd name="f18" fmla="val 1174"/>
                  <a:gd name="f19" fmla="val 340"/>
                  <a:gd name="f20" fmla="val 442"/>
                  <a:gd name="f21" fmla="val 544"/>
                  <a:gd name="f22" fmla="val 647"/>
                  <a:gd name="f23" fmla="val 1135"/>
                  <a:gd name="f24" fmla="val 686"/>
                  <a:gd name="f25" fmla="val 528"/>
                  <a:gd name="f26" fmla="val 245"/>
                  <a:gd name="f27" fmla="val 1056"/>
                  <a:gd name="f28" fmla="val 946"/>
                  <a:gd name="f29" fmla="*/ f0 1 1293"/>
                  <a:gd name="f30" fmla="*/ f1 1 1214"/>
                  <a:gd name="f31" fmla="val f2"/>
                  <a:gd name="f32" fmla="val f3"/>
                  <a:gd name="f33" fmla="val f4"/>
                  <a:gd name="f34" fmla="+- f33 0 f31"/>
                  <a:gd name="f35" fmla="+- f32 0 f31"/>
                  <a:gd name="f36" fmla="*/ f35 1 1293"/>
                  <a:gd name="f37" fmla="*/ f34 1 1214"/>
                  <a:gd name="f38" fmla="*/ f31 1 f36"/>
                  <a:gd name="f39" fmla="*/ f32 1 f36"/>
                  <a:gd name="f40" fmla="*/ f31 1 f37"/>
                  <a:gd name="f41" fmla="*/ f33 1 f37"/>
                  <a:gd name="f42" fmla="*/ f38 f29 1"/>
                  <a:gd name="f43" fmla="*/ f39 f29 1"/>
                  <a:gd name="f44" fmla="*/ f41 f30 1"/>
                  <a:gd name="f45" fmla="*/ f40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2" t="f45" r="f43" b="f44"/>
                <a:pathLst>
                  <a:path w="1293" h="1214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lnTo>
                      <a:pt x="f12" y="f13"/>
                    </a:lnTo>
                    <a:cubicBezTo>
                      <a:pt x="f6" y="f14"/>
                      <a:pt x="f6" y="f15"/>
                      <a:pt x="f12" y="f16"/>
                    </a:cubicBezTo>
                    <a:cubicBezTo>
                      <a:pt x="f17" y="f18"/>
                      <a:pt x="f19" y="f4"/>
                      <a:pt x="f20" y="f4"/>
                    </a:cubicBezTo>
                    <a:cubicBezTo>
                      <a:pt x="f21" y="f4"/>
                      <a:pt x="f22" y="f18"/>
                      <a:pt x="f7" y="f16"/>
                    </a:cubicBezTo>
                    <a:lnTo>
                      <a:pt x="f23" y="f24"/>
                    </a:lnTo>
                    <a:cubicBezTo>
                      <a:pt x="f3" y="f25"/>
                      <a:pt x="f3" y="f26"/>
                      <a:pt x="f23" y="f11"/>
                    </a:cubicBezTo>
                    <a:cubicBezTo>
                      <a:pt x="f27" y="f9"/>
                      <a:pt x="f28" y="f6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3" name="Google Shape;10159;p74">
                <a:extLst>
                  <a:ext uri="{FF2B5EF4-FFF2-40B4-BE49-F238E27FC236}">
                    <a16:creationId xmlns:a16="http://schemas.microsoft.com/office/drawing/2014/main" id="{268E72AD-D732-254F-F941-031F91751D45}"/>
                  </a:ext>
                </a:extLst>
              </p:cNvPr>
              <p:cNvSpPr/>
              <p:nvPr/>
            </p:nvSpPr>
            <p:spPr>
              <a:xfrm>
                <a:off x="6244382" y="2737741"/>
                <a:ext cx="40059" cy="4012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292"/>
                  <a:gd name="f4" fmla="val 1214"/>
                  <a:gd name="f5" fmla="val 835"/>
                  <a:gd name="f6" fmla="val 1"/>
                  <a:gd name="f7" fmla="val 725"/>
                  <a:gd name="f8" fmla="val 614"/>
                  <a:gd name="f9" fmla="val 40"/>
                  <a:gd name="f10" fmla="val 536"/>
                  <a:gd name="f11" fmla="val 119"/>
                  <a:gd name="f12" fmla="val 126"/>
                  <a:gd name="f13" fmla="val 497"/>
                  <a:gd name="f14" fmla="val 654"/>
                  <a:gd name="f15" fmla="val 938"/>
                  <a:gd name="f16" fmla="val 1095"/>
                  <a:gd name="f17" fmla="val 205"/>
                  <a:gd name="f18" fmla="val 1174"/>
                  <a:gd name="f19" fmla="val 315"/>
                  <a:gd name="f20" fmla="val 1213"/>
                  <a:gd name="f21" fmla="val 425"/>
                  <a:gd name="f22" fmla="val 646"/>
                  <a:gd name="f23" fmla="val 1134"/>
                  <a:gd name="f24" fmla="val 686"/>
                  <a:gd name="f25" fmla="val 560"/>
                  <a:gd name="f26" fmla="val 276"/>
                  <a:gd name="f27" fmla="val 1056"/>
                  <a:gd name="f28" fmla="val 945"/>
                  <a:gd name="f29" fmla="*/ f0 1 1292"/>
                  <a:gd name="f30" fmla="*/ f1 1 1214"/>
                  <a:gd name="f31" fmla="val f2"/>
                  <a:gd name="f32" fmla="val f3"/>
                  <a:gd name="f33" fmla="val f4"/>
                  <a:gd name="f34" fmla="+- f33 0 f31"/>
                  <a:gd name="f35" fmla="+- f32 0 f31"/>
                  <a:gd name="f36" fmla="*/ f35 1 1292"/>
                  <a:gd name="f37" fmla="*/ f34 1 1214"/>
                  <a:gd name="f38" fmla="*/ f31 1 f36"/>
                  <a:gd name="f39" fmla="*/ f32 1 f36"/>
                  <a:gd name="f40" fmla="*/ f31 1 f37"/>
                  <a:gd name="f41" fmla="*/ f33 1 f37"/>
                  <a:gd name="f42" fmla="*/ f38 f29 1"/>
                  <a:gd name="f43" fmla="*/ f39 f29 1"/>
                  <a:gd name="f44" fmla="*/ f41 f30 1"/>
                  <a:gd name="f45" fmla="*/ f40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2" t="f45" r="f43" b="f44"/>
                <a:pathLst>
                  <a:path w="1292" h="1214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lnTo>
                      <a:pt x="f12" y="f13"/>
                    </a:lnTo>
                    <a:cubicBezTo>
                      <a:pt x="f2" y="f14"/>
                      <a:pt x="f2" y="f15"/>
                      <a:pt x="f12" y="f16"/>
                    </a:cubicBezTo>
                    <a:cubicBezTo>
                      <a:pt x="f17" y="f18"/>
                      <a:pt x="f19" y="f20"/>
                      <a:pt x="f21" y="f20"/>
                    </a:cubicBezTo>
                    <a:cubicBezTo>
                      <a:pt x="f10" y="f20"/>
                      <a:pt x="f22" y="f18"/>
                      <a:pt x="f7" y="f16"/>
                    </a:cubicBezTo>
                    <a:lnTo>
                      <a:pt x="f23" y="f24"/>
                    </a:lnTo>
                    <a:cubicBezTo>
                      <a:pt x="f3" y="f25"/>
                      <a:pt x="f3" y="f26"/>
                      <a:pt x="f23" y="f11"/>
                    </a:cubicBezTo>
                    <a:cubicBezTo>
                      <a:pt x="f27" y="f9"/>
                      <a:pt x="f28" y="f6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4" name="Google Shape;10160;p74">
                <a:extLst>
                  <a:ext uri="{FF2B5EF4-FFF2-40B4-BE49-F238E27FC236}">
                    <a16:creationId xmlns:a16="http://schemas.microsoft.com/office/drawing/2014/main" id="{09B8166E-7C3D-4D3C-E309-4E5211732745}"/>
                  </a:ext>
                </a:extLst>
              </p:cNvPr>
              <p:cNvSpPr/>
              <p:nvPr/>
            </p:nvSpPr>
            <p:spPr>
              <a:xfrm>
                <a:off x="6244382" y="3002194"/>
                <a:ext cx="40059" cy="4012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292"/>
                  <a:gd name="f4" fmla="val 1214"/>
                  <a:gd name="f5" fmla="val 425"/>
                  <a:gd name="f6" fmla="val 1"/>
                  <a:gd name="f7" fmla="val 315"/>
                  <a:gd name="f8" fmla="val 205"/>
                  <a:gd name="f9" fmla="val 40"/>
                  <a:gd name="f10" fmla="val 126"/>
                  <a:gd name="f11" fmla="val 119"/>
                  <a:gd name="f12" fmla="val 245"/>
                  <a:gd name="f13" fmla="val 528"/>
                  <a:gd name="f14" fmla="val 686"/>
                  <a:gd name="f15" fmla="val 536"/>
                  <a:gd name="f16" fmla="val 1096"/>
                  <a:gd name="f17" fmla="val 614"/>
                  <a:gd name="f18" fmla="val 1174"/>
                  <a:gd name="f19" fmla="val 725"/>
                  <a:gd name="f20" fmla="val 835"/>
                  <a:gd name="f21" fmla="val 945"/>
                  <a:gd name="f22" fmla="val 1056"/>
                  <a:gd name="f23" fmla="val 1134"/>
                  <a:gd name="f24" fmla="val 938"/>
                  <a:gd name="f25" fmla="val 654"/>
                  <a:gd name="f26" fmla="val 497"/>
                  <a:gd name="f27" fmla="val 646"/>
                  <a:gd name="f28" fmla="*/ f0 1 1292"/>
                  <a:gd name="f29" fmla="*/ f1 1 1214"/>
                  <a:gd name="f30" fmla="val f2"/>
                  <a:gd name="f31" fmla="val f3"/>
                  <a:gd name="f32" fmla="val f4"/>
                  <a:gd name="f33" fmla="+- f32 0 f30"/>
                  <a:gd name="f34" fmla="+- f31 0 f30"/>
                  <a:gd name="f35" fmla="*/ f34 1 1292"/>
                  <a:gd name="f36" fmla="*/ f33 1 1214"/>
                  <a:gd name="f37" fmla="*/ f30 1 f35"/>
                  <a:gd name="f38" fmla="*/ f31 1 f35"/>
                  <a:gd name="f39" fmla="*/ f30 1 f36"/>
                  <a:gd name="f40" fmla="*/ f32 1 f36"/>
                  <a:gd name="f41" fmla="*/ f37 f28 1"/>
                  <a:gd name="f42" fmla="*/ f38 f28 1"/>
                  <a:gd name="f43" fmla="*/ f40 f29 1"/>
                  <a:gd name="f44" fmla="*/ f39 f2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1" t="f44" r="f42" b="f43"/>
                <a:pathLst>
                  <a:path w="1292" h="1214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2" y="f12"/>
                      <a:pt x="f2" y="f13"/>
                      <a:pt x="f10" y="f14"/>
                    </a:cubicBezTo>
                    <a:lnTo>
                      <a:pt x="f15" y="f16"/>
                    </a:lnTo>
                    <a:cubicBezTo>
                      <a:pt x="f17" y="f18"/>
                      <a:pt x="f19" y="f4"/>
                      <a:pt x="f20" y="f4"/>
                    </a:cubicBezTo>
                    <a:cubicBezTo>
                      <a:pt x="f21" y="f4"/>
                      <a:pt x="f22" y="f18"/>
                      <a:pt x="f23" y="f16"/>
                    </a:cubicBezTo>
                    <a:cubicBezTo>
                      <a:pt x="f3" y="f24"/>
                      <a:pt x="f3" y="f25"/>
                      <a:pt x="f23" y="f26"/>
                    </a:cubicBezTo>
                    <a:lnTo>
                      <a:pt x="f19" y="f11"/>
                    </a:lnTo>
                    <a:cubicBezTo>
                      <a:pt x="f27" y="f9"/>
                      <a:pt x="f15" y="f6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5" name="Google Shape;10161;p74">
                <a:extLst>
                  <a:ext uri="{FF2B5EF4-FFF2-40B4-BE49-F238E27FC236}">
                    <a16:creationId xmlns:a16="http://schemas.microsoft.com/office/drawing/2014/main" id="{303B5F65-48EA-D43E-80A3-4BA64D42246B}"/>
                  </a:ext>
                </a:extLst>
              </p:cNvPr>
              <p:cNvSpPr/>
              <p:nvPr/>
            </p:nvSpPr>
            <p:spPr>
              <a:xfrm>
                <a:off x="5996223" y="2737741"/>
                <a:ext cx="40096" cy="4012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293"/>
                  <a:gd name="f4" fmla="val 1214"/>
                  <a:gd name="f5" fmla="val 442"/>
                  <a:gd name="f6" fmla="val 1"/>
                  <a:gd name="f7" fmla="val 340"/>
                  <a:gd name="f8" fmla="val 237"/>
                  <a:gd name="f9" fmla="val 40"/>
                  <a:gd name="f10" fmla="val 158"/>
                  <a:gd name="f11" fmla="val 119"/>
                  <a:gd name="f12" fmla="val 276"/>
                  <a:gd name="f13" fmla="val 560"/>
                  <a:gd name="f14" fmla="val 686"/>
                  <a:gd name="f15" fmla="val 536"/>
                  <a:gd name="f16" fmla="val 1095"/>
                  <a:gd name="f17" fmla="val 615"/>
                  <a:gd name="f18" fmla="val 1174"/>
                  <a:gd name="f19" fmla="val 725"/>
                  <a:gd name="f20" fmla="val 1213"/>
                  <a:gd name="f21" fmla="val 836"/>
                  <a:gd name="f22" fmla="val 946"/>
                  <a:gd name="f23" fmla="val 1056"/>
                  <a:gd name="f24" fmla="val 1135"/>
                  <a:gd name="f25" fmla="val 938"/>
                  <a:gd name="f26" fmla="val 654"/>
                  <a:gd name="f27" fmla="val 497"/>
                  <a:gd name="f28" fmla="val 647"/>
                  <a:gd name="f29" fmla="val 544"/>
                  <a:gd name="f30" fmla="*/ f0 1 1293"/>
                  <a:gd name="f31" fmla="*/ f1 1 1214"/>
                  <a:gd name="f32" fmla="val f2"/>
                  <a:gd name="f33" fmla="val f3"/>
                  <a:gd name="f34" fmla="val f4"/>
                  <a:gd name="f35" fmla="+- f34 0 f32"/>
                  <a:gd name="f36" fmla="+- f33 0 f32"/>
                  <a:gd name="f37" fmla="*/ f36 1 1293"/>
                  <a:gd name="f38" fmla="*/ f35 1 1214"/>
                  <a:gd name="f39" fmla="*/ f32 1 f37"/>
                  <a:gd name="f40" fmla="*/ f33 1 f37"/>
                  <a:gd name="f41" fmla="*/ f32 1 f38"/>
                  <a:gd name="f42" fmla="*/ f34 1 f38"/>
                  <a:gd name="f43" fmla="*/ f39 f30 1"/>
                  <a:gd name="f44" fmla="*/ f40 f30 1"/>
                  <a:gd name="f45" fmla="*/ f42 f31 1"/>
                  <a:gd name="f46" fmla="*/ f41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3" t="f46" r="f44" b="f45"/>
                <a:pathLst>
                  <a:path w="1293" h="1214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6" y="f12"/>
                      <a:pt x="f6" y="f13"/>
                      <a:pt x="f10" y="f14"/>
                    </a:cubicBezTo>
                    <a:lnTo>
                      <a:pt x="f15" y="f16"/>
                    </a:lnTo>
                    <a:cubicBezTo>
                      <a:pt x="f17" y="f18"/>
                      <a:pt x="f19" y="f20"/>
                      <a:pt x="f21" y="f20"/>
                    </a:cubicBezTo>
                    <a:cubicBezTo>
                      <a:pt x="f22" y="f20"/>
                      <a:pt x="f23" y="f18"/>
                      <a:pt x="f24" y="f16"/>
                    </a:cubicBezTo>
                    <a:cubicBezTo>
                      <a:pt x="f3" y="f25"/>
                      <a:pt x="f3" y="f26"/>
                      <a:pt x="f24" y="f27"/>
                    </a:cubicBezTo>
                    <a:lnTo>
                      <a:pt x="f19" y="f11"/>
                    </a:lnTo>
                    <a:cubicBezTo>
                      <a:pt x="f28" y="f9"/>
                      <a:pt x="f29" y="f6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56" name="Google Shape;10172;p74">
              <a:extLst>
                <a:ext uri="{FF2B5EF4-FFF2-40B4-BE49-F238E27FC236}">
                  <a16:creationId xmlns:a16="http://schemas.microsoft.com/office/drawing/2014/main" id="{16A4E24C-5692-B996-017F-8CA3B7A5ADF9}"/>
                </a:ext>
              </a:extLst>
            </p:cNvPr>
            <p:cNvGrpSpPr/>
            <p:nvPr/>
          </p:nvGrpSpPr>
          <p:grpSpPr>
            <a:xfrm>
              <a:off x="7068723" y="1223851"/>
              <a:ext cx="512996" cy="541708"/>
              <a:chOff x="7068723" y="1223851"/>
              <a:chExt cx="512996" cy="541708"/>
            </a:xfrm>
          </p:grpSpPr>
          <p:sp>
            <p:nvSpPr>
              <p:cNvPr id="57" name="Google Shape;10173;p74">
                <a:extLst>
                  <a:ext uri="{FF2B5EF4-FFF2-40B4-BE49-F238E27FC236}">
                    <a16:creationId xmlns:a16="http://schemas.microsoft.com/office/drawing/2014/main" id="{6AC4DEEA-0C57-DAEA-B975-BC2C476AF359}"/>
                  </a:ext>
                </a:extLst>
              </p:cNvPr>
              <p:cNvSpPr/>
              <p:nvPr/>
            </p:nvSpPr>
            <p:spPr>
              <a:xfrm>
                <a:off x="7203615" y="1223851"/>
                <a:ext cx="378104" cy="39295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9452"/>
                  <a:gd name="f4" fmla="val 9217"/>
                  <a:gd name="f5" fmla="val 3387"/>
                  <a:gd name="f6" fmla="val 836"/>
                  <a:gd name="f7" fmla="val 3497"/>
                  <a:gd name="f8" fmla="val 3607"/>
                  <a:gd name="f9" fmla="val 875"/>
                  <a:gd name="f10" fmla="val 3686"/>
                  <a:gd name="f11" fmla="val 954"/>
                  <a:gd name="f12" fmla="val 3844"/>
                  <a:gd name="f13" fmla="val 1111"/>
                  <a:gd name="f14" fmla="val 1395"/>
                  <a:gd name="f15" fmla="val 1553"/>
                  <a:gd name="f16" fmla="val 1638"/>
                  <a:gd name="f17" fmla="val 3600"/>
                  <a:gd name="f18" fmla="val 1560"/>
                  <a:gd name="f19" fmla="val 3679"/>
                  <a:gd name="f20" fmla="val 1449"/>
                  <a:gd name="f21" fmla="val 3718"/>
                  <a:gd name="f22" fmla="val 1339"/>
                  <a:gd name="f23" fmla="val 1229"/>
                  <a:gd name="f24" fmla="val 1118"/>
                  <a:gd name="f25" fmla="val 1040"/>
                  <a:gd name="f26" fmla="val 882"/>
                  <a:gd name="f27" fmla="val 3443"/>
                  <a:gd name="f28" fmla="val 3159"/>
                  <a:gd name="f29" fmla="val 3002"/>
                  <a:gd name="f30" fmla="val 3088"/>
                  <a:gd name="f31" fmla="val 3166"/>
                  <a:gd name="f32" fmla="val 3277"/>
                  <a:gd name="f33" fmla="val 8081"/>
                  <a:gd name="f34" fmla="val 5530"/>
                  <a:gd name="f35" fmla="val 8191"/>
                  <a:gd name="f36" fmla="val 8302"/>
                  <a:gd name="f37" fmla="val 5569"/>
                  <a:gd name="f38" fmla="val 8380"/>
                  <a:gd name="f39" fmla="val 5648"/>
                  <a:gd name="f40" fmla="val 8538"/>
                  <a:gd name="f41" fmla="val 5806"/>
                  <a:gd name="f42" fmla="val 6089"/>
                  <a:gd name="f43" fmla="val 6247"/>
                  <a:gd name="f44" fmla="val 6333"/>
                  <a:gd name="f45" fmla="val 8295"/>
                  <a:gd name="f46" fmla="val 6254"/>
                  <a:gd name="f47" fmla="val 8358"/>
                  <a:gd name="f48" fmla="val 6143"/>
                  <a:gd name="f49" fmla="val 8389"/>
                  <a:gd name="f50" fmla="val 6033"/>
                  <a:gd name="f51" fmla="val 5923"/>
                  <a:gd name="f52" fmla="val 5813"/>
                  <a:gd name="f53" fmla="val 5734"/>
                  <a:gd name="f54" fmla="val 5576"/>
                  <a:gd name="f55" fmla="val 8137"/>
                  <a:gd name="f56" fmla="val 7853"/>
                  <a:gd name="f57" fmla="val 7696"/>
                  <a:gd name="f58" fmla="val 7782"/>
                  <a:gd name="f59" fmla="val 7861"/>
                  <a:gd name="f60" fmla="val 7971"/>
                  <a:gd name="f61" fmla="val 3414"/>
                  <a:gd name="f62" fmla="val 1"/>
                  <a:gd name="f63" fmla="val 3095"/>
                  <a:gd name="f64" fmla="val 2772"/>
                  <a:gd name="f65" fmla="val 119"/>
                  <a:gd name="f66" fmla="val 2520"/>
                  <a:gd name="f67" fmla="val 355"/>
                  <a:gd name="f68" fmla="val 473"/>
                  <a:gd name="f69" fmla="val 2403"/>
                  <a:gd name="f70" fmla="val 2876"/>
                  <a:gd name="f71" fmla="val 3663"/>
                  <a:gd name="f72" fmla="val 4199"/>
                  <a:gd name="f73" fmla="val 700"/>
                  <a:gd name="f74" fmla="val 4406"/>
                  <a:gd name="f75" fmla="val 1008"/>
                  <a:gd name="f76" fmla="val 4544"/>
                  <a:gd name="f77" fmla="val 1345"/>
                  <a:gd name="f78" fmla="val 1522"/>
                  <a:gd name="f79" fmla="val 1706"/>
                  <a:gd name="f80" fmla="val 4506"/>
                  <a:gd name="f81" fmla="val 1890"/>
                  <a:gd name="f82" fmla="val 4419"/>
                  <a:gd name="f83" fmla="val 4915"/>
                  <a:gd name="f84" fmla="val 7444"/>
                  <a:gd name="f85" fmla="val 4663"/>
                  <a:gd name="f86" fmla="val 7980"/>
                  <a:gd name="f87" fmla="val 4789"/>
                  <a:gd name="f88" fmla="val 8515"/>
                  <a:gd name="f89" fmla="val 5135"/>
                  <a:gd name="f90" fmla="val 8862"/>
                  <a:gd name="f91" fmla="val 5372"/>
                  <a:gd name="f92" fmla="val 9098"/>
                  <a:gd name="f93" fmla="val 5687"/>
                  <a:gd name="f94" fmla="val 9216"/>
                  <a:gd name="f95" fmla="val 6010"/>
                  <a:gd name="f96" fmla="val 6663"/>
                  <a:gd name="f97" fmla="val 6931"/>
                  <a:gd name="f98" fmla="val 8979"/>
                  <a:gd name="f99" fmla="val 6814"/>
                  <a:gd name="f100" fmla="val 6341"/>
                  <a:gd name="f101" fmla="val 5554"/>
                  <a:gd name="f102" fmla="val 5050"/>
                  <a:gd name="f103" fmla="val 8757"/>
                  <a:gd name="f104" fmla="val 4828"/>
                  <a:gd name="f105" fmla="val 8445"/>
                  <a:gd name="f106" fmla="val 4696"/>
                  <a:gd name="f107" fmla="val 8117"/>
                  <a:gd name="f108" fmla="val 7933"/>
                  <a:gd name="f109" fmla="val 7743"/>
                  <a:gd name="f110" fmla="val 4738"/>
                  <a:gd name="f111" fmla="val 7561"/>
                  <a:gd name="f112" fmla="val 4829"/>
                  <a:gd name="f113" fmla="val 4505"/>
                  <a:gd name="f114" fmla="val 1773"/>
                  <a:gd name="f115" fmla="val 4757"/>
                  <a:gd name="f116" fmla="val 1269"/>
                  <a:gd name="f117" fmla="val 4631"/>
                  <a:gd name="f118" fmla="val 733"/>
                  <a:gd name="f119" fmla="val 4285"/>
                  <a:gd name="f120" fmla="val 4048"/>
                  <a:gd name="f121" fmla="val 3733"/>
                  <a:gd name="f122" fmla="*/ f0 1 9452"/>
                  <a:gd name="f123" fmla="*/ f1 1 9217"/>
                  <a:gd name="f124" fmla="val f2"/>
                  <a:gd name="f125" fmla="val f3"/>
                  <a:gd name="f126" fmla="val f4"/>
                  <a:gd name="f127" fmla="+- f126 0 f124"/>
                  <a:gd name="f128" fmla="+- f125 0 f124"/>
                  <a:gd name="f129" fmla="*/ f128 1 9452"/>
                  <a:gd name="f130" fmla="*/ f127 1 9217"/>
                  <a:gd name="f131" fmla="*/ f124 1 f129"/>
                  <a:gd name="f132" fmla="*/ f125 1 f129"/>
                  <a:gd name="f133" fmla="*/ f124 1 f130"/>
                  <a:gd name="f134" fmla="*/ f126 1 f130"/>
                  <a:gd name="f135" fmla="*/ f131 f122 1"/>
                  <a:gd name="f136" fmla="*/ f132 f122 1"/>
                  <a:gd name="f137" fmla="*/ f134 f123 1"/>
                  <a:gd name="f138" fmla="*/ f133 f12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35" t="f138" r="f136" b="f137"/>
                <a:pathLst>
                  <a:path w="9452" h="9217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2" y="f14"/>
                      <a:pt x="f10" y="f15"/>
                    </a:cubicBezTo>
                    <a:lnTo>
                      <a:pt x="f16" y="f17"/>
                    </a:lnTo>
                    <a:cubicBezTo>
                      <a:pt x="f18" y="f19"/>
                      <a:pt x="f20" y="f21"/>
                      <a:pt x="f22" y="f21"/>
                    </a:cubicBezTo>
                    <a:cubicBezTo>
                      <a:pt x="f23" y="f21"/>
                      <a:pt x="f24" y="f19"/>
                      <a:pt x="f25" y="f17"/>
                    </a:cubicBezTo>
                    <a:cubicBezTo>
                      <a:pt x="f26" y="f27"/>
                      <a:pt x="f26" y="f28"/>
                      <a:pt x="f25" y="f29"/>
                    </a:cubicBezTo>
                    <a:lnTo>
                      <a:pt x="f30" y="f11"/>
                    </a:lnTo>
                    <a:cubicBezTo>
                      <a:pt x="f31" y="f9"/>
                      <a:pt x="f32" y="f6"/>
                      <a:pt x="f5" y="f6"/>
                    </a:cubicBezTo>
                    <a:close/>
                    <a:moveTo>
                      <a:pt x="f33" y="f34"/>
                    </a:move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0" y="f42"/>
                      <a:pt x="f38" y="f43"/>
                    </a:cubicBezTo>
                    <a:lnTo>
                      <a:pt x="f44" y="f45"/>
                    </a:lnTo>
                    <a:cubicBezTo>
                      <a:pt x="f46" y="f47"/>
                      <a:pt x="f48" y="f49"/>
                      <a:pt x="f50" y="f49"/>
                    </a:cubicBezTo>
                    <a:cubicBezTo>
                      <a:pt x="f51" y="f49"/>
                      <a:pt x="f52" y="f47"/>
                      <a:pt x="f53" y="f45"/>
                    </a:cubicBezTo>
                    <a:cubicBezTo>
                      <a:pt x="f54" y="f55"/>
                      <a:pt x="f54" y="f56"/>
                      <a:pt x="f53" y="f57"/>
                    </a:cubicBezTo>
                    <a:lnTo>
                      <a:pt x="f58" y="f39"/>
                    </a:lnTo>
                    <a:cubicBezTo>
                      <a:pt x="f59" y="f37"/>
                      <a:pt x="f60" y="f34"/>
                      <a:pt x="f33" y="f34"/>
                    </a:cubicBezTo>
                    <a:close/>
                    <a:moveTo>
                      <a:pt x="f61" y="f62"/>
                    </a:moveTo>
                    <a:cubicBezTo>
                      <a:pt x="f63" y="f62"/>
                      <a:pt x="f64" y="f65"/>
                      <a:pt x="f66" y="f67"/>
                    </a:cubicBezTo>
                    <a:lnTo>
                      <a:pt x="f68" y="f69"/>
                    </a:lnTo>
                    <a:cubicBezTo>
                      <a:pt x="f2" y="f70"/>
                      <a:pt x="f2" y="f71"/>
                      <a:pt x="f68" y="f72"/>
                    </a:cubicBezTo>
                    <a:cubicBezTo>
                      <a:pt x="f73" y="f74"/>
                      <a:pt x="f75" y="f76"/>
                      <a:pt x="f77" y="f76"/>
                    </a:cubicBezTo>
                    <a:cubicBezTo>
                      <a:pt x="f78" y="f76"/>
                      <a:pt x="f79" y="f80"/>
                      <a:pt x="f81" y="f82"/>
                    </a:cubicBezTo>
                    <a:lnTo>
                      <a:pt x="f83" y="f84"/>
                    </a:ln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4"/>
                    </a:cubicBezTo>
                    <a:cubicBezTo>
                      <a:pt x="f44" y="f94"/>
                      <a:pt x="f96" y="f92"/>
                      <a:pt x="f97" y="f90"/>
                    </a:cubicBezTo>
                    <a:lnTo>
                      <a:pt x="f98" y="f99"/>
                    </a:lnTo>
                    <a:cubicBezTo>
                      <a:pt x="f3" y="f100"/>
                      <a:pt x="f3" y="f101"/>
                      <a:pt x="f98" y="f102"/>
                    </a:cubicBezTo>
                    <a:cubicBezTo>
                      <a:pt x="f103" y="f104"/>
                      <a:pt x="f105" y="f106"/>
                      <a:pt x="f107" y="f106"/>
                    </a:cubicBezTo>
                    <a:cubicBezTo>
                      <a:pt x="f108" y="f106"/>
                      <a:pt x="f109" y="f110"/>
                      <a:pt x="f111" y="f112"/>
                    </a:cubicBezTo>
                    <a:lnTo>
                      <a:pt x="f113" y="f114"/>
                    </a:lnTo>
                    <a:cubicBezTo>
                      <a:pt x="f115" y="f116"/>
                      <a:pt x="f117" y="f118"/>
                      <a:pt x="f119" y="f67"/>
                    </a:cubicBezTo>
                    <a:cubicBezTo>
                      <a:pt x="f120" y="f65"/>
                      <a:pt x="f121" y="f62"/>
                      <a:pt x="f61" y="f6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8" name="Google Shape;10174;p74">
                <a:extLst>
                  <a:ext uri="{FF2B5EF4-FFF2-40B4-BE49-F238E27FC236}">
                    <a16:creationId xmlns:a16="http://schemas.microsoft.com/office/drawing/2014/main" id="{314450F3-AD0B-46CB-2D36-5ADEC80E5763}"/>
                  </a:ext>
                </a:extLst>
              </p:cNvPr>
              <p:cNvSpPr/>
              <p:nvPr/>
            </p:nvSpPr>
            <p:spPr>
              <a:xfrm>
                <a:off x="7068723" y="1463277"/>
                <a:ext cx="283619" cy="30227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090"/>
                  <a:gd name="f4" fmla="val 5325"/>
                  <a:gd name="f5" fmla="val 1"/>
                  <a:gd name="f6" fmla="val 4160"/>
                  <a:gd name="f7" fmla="val 1166"/>
                  <a:gd name="f8" fmla="val 4081"/>
                  <a:gd name="f9" fmla="val 1088"/>
                  <a:gd name="f10" fmla="val 3971"/>
                  <a:gd name="f11" fmla="val 1048"/>
                  <a:gd name="f12" fmla="val 3860"/>
                  <a:gd name="f13" fmla="val 3750"/>
                  <a:gd name="f14" fmla="val 3640"/>
                  <a:gd name="f15" fmla="val 3561"/>
                  <a:gd name="f16" fmla="val 474"/>
                  <a:gd name="f17" fmla="val 4254"/>
                  <a:gd name="f18" fmla="val 159"/>
                  <a:gd name="f19" fmla="val 4569"/>
                  <a:gd name="f20" fmla="val 4947"/>
                  <a:gd name="f21" fmla="val 5419"/>
                  <a:gd name="f22" fmla="val 5861"/>
                  <a:gd name="f23" fmla="val 6302"/>
                  <a:gd name="f24" fmla="val 6617"/>
                  <a:gd name="f25" fmla="val 789"/>
                  <a:gd name="f26" fmla="val 6932"/>
                  <a:gd name="f27" fmla="val 1214"/>
                  <a:gd name="f28" fmla="val 7089"/>
                  <a:gd name="f29" fmla="val 1639"/>
                  <a:gd name="f30" fmla="val 2065"/>
                  <a:gd name="f31" fmla="val 2490"/>
                  <a:gd name="f32" fmla="val 2805"/>
                  <a:gd name="f33" fmla="val 5892"/>
                  <a:gd name="f34" fmla="val 3529"/>
                  <a:gd name="f35" fmla="val 6081"/>
                  <a:gd name="f36" fmla="val 3372"/>
                  <a:gd name="f37" fmla="val 3088"/>
                  <a:gd name="f38" fmla="val 5924"/>
                  <a:gd name="f39" fmla="val 2931"/>
                  <a:gd name="f40" fmla="val 1765"/>
                  <a:gd name="f41" fmla="*/ f0 1 7090"/>
                  <a:gd name="f42" fmla="*/ f1 1 7090"/>
                  <a:gd name="f43" fmla="val f2"/>
                  <a:gd name="f44" fmla="val f3"/>
                  <a:gd name="f45" fmla="+- f44 0 f43"/>
                  <a:gd name="f46" fmla="*/ f45 1 7090"/>
                  <a:gd name="f47" fmla="*/ f43 1 f46"/>
                  <a:gd name="f48" fmla="*/ f44 1 f46"/>
                  <a:gd name="f49" fmla="*/ f47 f41 1"/>
                  <a:gd name="f50" fmla="*/ f48 f41 1"/>
                  <a:gd name="f51" fmla="*/ f48 f42 1"/>
                  <a:gd name="f52" fmla="*/ f47 f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9" t="f52" r="f50" b="f51"/>
                <a:pathLst>
                  <a:path w="7090" h="7090">
                    <a:moveTo>
                      <a:pt x="f4" y="f5"/>
                    </a:moveTo>
                    <a:lnTo>
                      <a:pt x="f6" y="f7"/>
                    </a:lnTo>
                    <a:cubicBezTo>
                      <a:pt x="f8" y="f9"/>
                      <a:pt x="f10" y="f11"/>
                      <a:pt x="f12" y="f11"/>
                    </a:cubicBezTo>
                    <a:cubicBezTo>
                      <a:pt x="f13" y="f11"/>
                      <a:pt x="f14" y="f9"/>
                      <a:pt x="f15" y="f7"/>
                    </a:cubicBezTo>
                    <a:lnTo>
                      <a:pt x="f16" y="f17"/>
                    </a:lnTo>
                    <a:cubicBezTo>
                      <a:pt x="f18" y="f19"/>
                      <a:pt x="f5" y="f20"/>
                      <a:pt x="f5" y="f21"/>
                    </a:cubicBezTo>
                    <a:cubicBezTo>
                      <a:pt x="f5" y="f22"/>
                      <a:pt x="f18" y="f23"/>
                      <a:pt x="f16" y="f24"/>
                    </a:cubicBezTo>
                    <a:cubicBezTo>
                      <a:pt x="f25" y="f26"/>
                      <a:pt x="f27" y="f28"/>
                      <a:pt x="f29" y="f28"/>
                    </a:cubicBezTo>
                    <a:cubicBezTo>
                      <a:pt x="f30" y="f28"/>
                      <a:pt x="f31" y="f26"/>
                      <a:pt x="f32" y="f24"/>
                    </a:cubicBezTo>
                    <a:lnTo>
                      <a:pt x="f33" y="f34"/>
                    </a:lnTo>
                    <a:cubicBezTo>
                      <a:pt x="f35" y="f36"/>
                      <a:pt x="f35" y="f37"/>
                      <a:pt x="f38" y="f39"/>
                    </a:cubicBezTo>
                    <a:lnTo>
                      <a:pt x="f3" y="f40"/>
                    </a:lnTo>
                    <a:lnTo>
                      <a:pt x="f4" y="f5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9" name="Google Shape;10175;p74">
                <a:extLst>
                  <a:ext uri="{FF2B5EF4-FFF2-40B4-BE49-F238E27FC236}">
                    <a16:creationId xmlns:a16="http://schemas.microsoft.com/office/drawing/2014/main" id="{C384F3F0-B595-33D7-57ED-58C9B0590258}"/>
                  </a:ext>
                </a:extLst>
              </p:cNvPr>
              <p:cNvSpPr/>
              <p:nvPr/>
            </p:nvSpPr>
            <p:spPr>
              <a:xfrm>
                <a:off x="7279218" y="1659398"/>
                <a:ext cx="297463" cy="10616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436"/>
                  <a:gd name="f4" fmla="val 2490"/>
                  <a:gd name="f5" fmla="val 2048"/>
                  <a:gd name="f6" fmla="val 1355"/>
                  <a:gd name="f7" fmla="val 819"/>
                  <a:gd name="f8" fmla="val 536"/>
                  <a:gd name="f9" fmla="val 1229"/>
                  <a:gd name="f10" fmla="val 1639"/>
                  <a:gd name="f11" fmla="val 410"/>
                  <a:gd name="f12" fmla="val 189"/>
                  <a:gd name="f13" fmla="val 1859"/>
                  <a:gd name="f14" fmla="val 2269"/>
                  <a:gd name="f15" fmla="val 2489"/>
                  <a:gd name="f16" fmla="val 7026"/>
                  <a:gd name="f17" fmla="val 7278"/>
                  <a:gd name="f18" fmla="val 7435"/>
                  <a:gd name="f19" fmla="val 7246"/>
                  <a:gd name="f20" fmla="val 6994"/>
                  <a:gd name="f21" fmla="val 6616"/>
                  <a:gd name="f22" fmla="val 6049"/>
                  <a:gd name="f23" fmla="val 5356"/>
                  <a:gd name="f24" fmla="*/ f0 1 7436"/>
                  <a:gd name="f25" fmla="*/ f1 1 2490"/>
                  <a:gd name="f26" fmla="val f2"/>
                  <a:gd name="f27" fmla="val f3"/>
                  <a:gd name="f28" fmla="val f4"/>
                  <a:gd name="f29" fmla="+- f28 0 f26"/>
                  <a:gd name="f30" fmla="+- f27 0 f26"/>
                  <a:gd name="f31" fmla="*/ f30 1 7436"/>
                  <a:gd name="f32" fmla="*/ f29 1 2490"/>
                  <a:gd name="f33" fmla="*/ f26 1 f31"/>
                  <a:gd name="f34" fmla="*/ f27 1 f31"/>
                  <a:gd name="f35" fmla="*/ f26 1 f32"/>
                  <a:gd name="f36" fmla="*/ f28 1 f32"/>
                  <a:gd name="f37" fmla="*/ f33 f24 1"/>
                  <a:gd name="f38" fmla="*/ f34 f24 1"/>
                  <a:gd name="f39" fmla="*/ f36 f25 1"/>
                  <a:gd name="f40" fmla="*/ f35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7" t="f40" r="f38" b="f39"/>
                <a:pathLst>
                  <a:path w="7436" h="2490">
                    <a:moveTo>
                      <a:pt x="f5" y="f2"/>
                    </a:moveTo>
                    <a:cubicBezTo>
                      <a:pt x="f6" y="f2"/>
                      <a:pt x="f7" y="f8"/>
                      <a:pt x="f7" y="f9"/>
                    </a:cubicBezTo>
                    <a:lnTo>
                      <a:pt x="f7" y="f10"/>
                    </a:lnTo>
                    <a:lnTo>
                      <a:pt x="f11" y="f10"/>
                    </a:lnTo>
                    <a:cubicBezTo>
                      <a:pt x="f12" y="f10"/>
                      <a:pt x="f2" y="f13"/>
                      <a:pt x="f2" y="f5"/>
                    </a:cubicBezTo>
                    <a:cubicBezTo>
                      <a:pt x="f2" y="f14"/>
                      <a:pt x="f12" y="f15"/>
                      <a:pt x="f11" y="f15"/>
                    </a:cubicBezTo>
                    <a:lnTo>
                      <a:pt x="f16" y="f15"/>
                    </a:lnTo>
                    <a:cubicBezTo>
                      <a:pt x="f17" y="f15"/>
                      <a:pt x="f18" y="f14"/>
                      <a:pt x="f18" y="f5"/>
                    </a:cubicBezTo>
                    <a:cubicBezTo>
                      <a:pt x="f18" y="f13"/>
                      <a:pt x="f19" y="f10"/>
                      <a:pt x="f20" y="f10"/>
                    </a:cubicBezTo>
                    <a:lnTo>
                      <a:pt x="f21" y="f10"/>
                    </a:lnTo>
                    <a:lnTo>
                      <a:pt x="f21" y="f9"/>
                    </a:lnTo>
                    <a:cubicBezTo>
                      <a:pt x="f21" y="f8"/>
                      <a:pt x="f22" y="f2"/>
                      <a:pt x="f23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60" name="Google Shape;10184;p74">
              <a:extLst>
                <a:ext uri="{FF2B5EF4-FFF2-40B4-BE49-F238E27FC236}">
                  <a16:creationId xmlns:a16="http://schemas.microsoft.com/office/drawing/2014/main" id="{9536777A-C8E7-D347-CC5C-EA92ABDC17FB}"/>
                </a:ext>
              </a:extLst>
            </p:cNvPr>
            <p:cNvGrpSpPr/>
            <p:nvPr/>
          </p:nvGrpSpPr>
          <p:grpSpPr>
            <a:xfrm>
              <a:off x="3206883" y="2729063"/>
              <a:ext cx="392753" cy="419645"/>
              <a:chOff x="3206883" y="2729063"/>
              <a:chExt cx="392753" cy="419645"/>
            </a:xfrm>
          </p:grpSpPr>
          <p:sp>
            <p:nvSpPr>
              <p:cNvPr id="61" name="Google Shape;10185;p74">
                <a:extLst>
                  <a:ext uri="{FF2B5EF4-FFF2-40B4-BE49-F238E27FC236}">
                    <a16:creationId xmlns:a16="http://schemas.microsoft.com/office/drawing/2014/main" id="{8B2FB3D4-86E5-9C73-13EF-24E12302946A}"/>
                  </a:ext>
                </a:extLst>
              </p:cNvPr>
              <p:cNvSpPr/>
              <p:nvPr/>
            </p:nvSpPr>
            <p:spPr>
              <a:xfrm>
                <a:off x="3206883" y="2729063"/>
                <a:ext cx="392753" cy="41964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2666"/>
                  <a:gd name="f4" fmla="val 12698"/>
                  <a:gd name="f5" fmla="val 379"/>
                  <a:gd name="f6" fmla="val 1"/>
                  <a:gd name="f7" fmla="val 158"/>
                  <a:gd name="f8" fmla="val 190"/>
                  <a:gd name="f9" fmla="val 410"/>
                  <a:gd name="f10" fmla="val 12256"/>
                  <a:gd name="f11" fmla="val 12508"/>
                  <a:gd name="f12" fmla="val 12697"/>
                  <a:gd name="f13" fmla="val 12477"/>
                  <a:gd name="f14" fmla="val 12634"/>
                  <a:gd name="f15" fmla="val 12067"/>
                  <a:gd name="f16" fmla="val 11878"/>
                  <a:gd name="f17" fmla="val 820"/>
                  <a:gd name="f18" fmla="val 631"/>
                  <a:gd name="f19" fmla="*/ f0 1 12666"/>
                  <a:gd name="f20" fmla="*/ f1 1 12698"/>
                  <a:gd name="f21" fmla="val f2"/>
                  <a:gd name="f22" fmla="val f3"/>
                  <a:gd name="f23" fmla="val f4"/>
                  <a:gd name="f24" fmla="+- f23 0 f21"/>
                  <a:gd name="f25" fmla="+- f22 0 f21"/>
                  <a:gd name="f26" fmla="*/ f25 1 12666"/>
                  <a:gd name="f27" fmla="*/ f24 1 12698"/>
                  <a:gd name="f28" fmla="*/ f21 1 f26"/>
                  <a:gd name="f29" fmla="*/ f22 1 f26"/>
                  <a:gd name="f30" fmla="*/ f21 1 f27"/>
                  <a:gd name="f31" fmla="*/ f23 1 f27"/>
                  <a:gd name="f32" fmla="*/ f28 f19 1"/>
                  <a:gd name="f33" fmla="*/ f29 f19 1"/>
                  <a:gd name="f34" fmla="*/ f31 f20 1"/>
                  <a:gd name="f35" fmla="*/ f30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2" t="f35" r="f33" b="f34"/>
                <a:pathLst>
                  <a:path w="12666" h="12698">
                    <a:moveTo>
                      <a:pt x="f5" y="f6"/>
                    </a:moveTo>
                    <a:cubicBezTo>
                      <a:pt x="f7" y="f6"/>
                      <a:pt x="f6" y="f8"/>
                      <a:pt x="f6" y="f9"/>
                    </a:cubicBezTo>
                    <a:lnTo>
                      <a:pt x="f6" y="f10"/>
                    </a:lnTo>
                    <a:cubicBezTo>
                      <a:pt x="f6" y="f11"/>
                      <a:pt x="f8" y="f12"/>
                      <a:pt x="f5" y="f12"/>
                    </a:cubicBezTo>
                    <a:lnTo>
                      <a:pt x="f10" y="f12"/>
                    </a:lnTo>
                    <a:cubicBezTo>
                      <a:pt x="f13" y="f12"/>
                      <a:pt x="f3" y="f11"/>
                      <a:pt x="f3" y="f10"/>
                    </a:cubicBezTo>
                    <a:cubicBezTo>
                      <a:pt x="f14" y="f15"/>
                      <a:pt x="f13" y="f16"/>
                      <a:pt x="f10" y="f16"/>
                    </a:cubicBezTo>
                    <a:lnTo>
                      <a:pt x="f17" y="f16"/>
                    </a:lnTo>
                    <a:lnTo>
                      <a:pt x="f17" y="f9"/>
                    </a:lnTo>
                    <a:cubicBezTo>
                      <a:pt x="f17" y="f7"/>
                      <a:pt x="f18" y="f6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2" name="Google Shape;10186;p74">
                <a:extLst>
                  <a:ext uri="{FF2B5EF4-FFF2-40B4-BE49-F238E27FC236}">
                    <a16:creationId xmlns:a16="http://schemas.microsoft.com/office/drawing/2014/main" id="{34E367E1-E6D8-15E6-B288-81315D5617EF}"/>
                  </a:ext>
                </a:extLst>
              </p:cNvPr>
              <p:cNvSpPr/>
              <p:nvPr/>
            </p:nvSpPr>
            <p:spPr>
              <a:xfrm>
                <a:off x="3261609" y="2847770"/>
                <a:ext cx="338026" cy="19785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0901"/>
                  <a:gd name="f4" fmla="val 5987"/>
                  <a:gd name="f5" fmla="val 9641"/>
                  <a:gd name="f6" fmla="val 8979"/>
                  <a:gd name="f7" fmla="val 8444"/>
                  <a:gd name="f8" fmla="val 536"/>
                  <a:gd name="f9" fmla="val 1229"/>
                  <a:gd name="f10" fmla="val 1418"/>
                  <a:gd name="f11" fmla="val 8475"/>
                  <a:gd name="f12" fmla="val 1575"/>
                  <a:gd name="f13" fmla="val 8538"/>
                  <a:gd name="f14" fmla="val 1733"/>
                  <a:gd name="f15" fmla="val 6900"/>
                  <a:gd name="f16" fmla="val 3403"/>
                  <a:gd name="f17" fmla="val 6742"/>
                  <a:gd name="f18" fmla="val 3308"/>
                  <a:gd name="f19" fmla="val 6553"/>
                  <a:gd name="f20" fmla="val 3277"/>
                  <a:gd name="f21" fmla="val 6396"/>
                  <a:gd name="f22" fmla="val 6238"/>
                  <a:gd name="f23" fmla="val 6018"/>
                  <a:gd name="f24" fmla="val 5860"/>
                  <a:gd name="f25" fmla="val 5041"/>
                  <a:gd name="f26" fmla="val 2552"/>
                  <a:gd name="f27" fmla="val 5136"/>
                  <a:gd name="f28" fmla="val 2395"/>
                  <a:gd name="f29" fmla="val 5167"/>
                  <a:gd name="f30" fmla="val 2206"/>
                  <a:gd name="f31" fmla="val 2048"/>
                  <a:gd name="f32" fmla="val 1386"/>
                  <a:gd name="f33" fmla="val 4600"/>
                  <a:gd name="f34" fmla="val 819"/>
                  <a:gd name="f35" fmla="val 3938"/>
                  <a:gd name="f36" fmla="val 2710"/>
                  <a:gd name="f37" fmla="val 2237"/>
                  <a:gd name="f38" fmla="val 2773"/>
                  <a:gd name="f39" fmla="val 2836"/>
                  <a:gd name="f40" fmla="val 3655"/>
                  <a:gd name="f41" fmla="val 3592"/>
                  <a:gd name="f42" fmla="val 3560"/>
                  <a:gd name="f43" fmla="val 567"/>
                  <a:gd name="f44" fmla="val 4096"/>
                  <a:gd name="f45" fmla="val 4757"/>
                  <a:gd name="f46" fmla="val 5451"/>
                  <a:gd name="f47" fmla="val 5986"/>
                  <a:gd name="f48" fmla="val 1891"/>
                  <a:gd name="f49" fmla="val 2458"/>
                  <a:gd name="f50" fmla="val 4568"/>
                  <a:gd name="f51" fmla="val 4411"/>
                  <a:gd name="f52" fmla="val 2332"/>
                  <a:gd name="f53" fmla="val 4253"/>
                  <a:gd name="f54" fmla="val 3434"/>
                  <a:gd name="f55" fmla="val 3151"/>
                  <a:gd name="f56" fmla="val 3214"/>
                  <a:gd name="f57" fmla="val 3781"/>
                  <a:gd name="f58" fmla="val 4285"/>
                  <a:gd name="f59" fmla="val 4442"/>
                  <a:gd name="f60" fmla="val 5293"/>
                  <a:gd name="f61" fmla="val 3970"/>
                  <a:gd name="f62" fmla="val 5199"/>
                  <a:gd name="f63" fmla="val 4127"/>
                  <a:gd name="f64" fmla="val 4348"/>
                  <a:gd name="f65" fmla="val 4505"/>
                  <a:gd name="f66" fmla="val 5703"/>
                  <a:gd name="f67" fmla="val 7057"/>
                  <a:gd name="f68" fmla="val 7593"/>
                  <a:gd name="f69" fmla="val 7561"/>
                  <a:gd name="f70" fmla="val 7498"/>
                  <a:gd name="f71" fmla="val 9137"/>
                  <a:gd name="f72" fmla="val 9294"/>
                  <a:gd name="f73" fmla="val 9483"/>
                  <a:gd name="f74" fmla="val 10334"/>
                  <a:gd name="f75" fmla="val 1890"/>
                  <a:gd name="f76" fmla="*/ f0 1 10901"/>
                  <a:gd name="f77" fmla="*/ f1 1 5987"/>
                  <a:gd name="f78" fmla="val f2"/>
                  <a:gd name="f79" fmla="val f3"/>
                  <a:gd name="f80" fmla="val f4"/>
                  <a:gd name="f81" fmla="+- f80 0 f78"/>
                  <a:gd name="f82" fmla="+- f79 0 f78"/>
                  <a:gd name="f83" fmla="*/ f82 1 10901"/>
                  <a:gd name="f84" fmla="*/ f81 1 5987"/>
                  <a:gd name="f85" fmla="*/ f78 1 f83"/>
                  <a:gd name="f86" fmla="*/ f79 1 f83"/>
                  <a:gd name="f87" fmla="*/ f78 1 f84"/>
                  <a:gd name="f88" fmla="*/ f80 1 f84"/>
                  <a:gd name="f89" fmla="*/ f85 f76 1"/>
                  <a:gd name="f90" fmla="*/ f86 f76 1"/>
                  <a:gd name="f91" fmla="*/ f88 f77 1"/>
                  <a:gd name="f92" fmla="*/ f87 f7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89" t="f92" r="f90" b="f91"/>
                <a:pathLst>
                  <a:path w="10901" h="5987">
                    <a:moveTo>
                      <a:pt x="f5" y="f2"/>
                    </a:moveTo>
                    <a:cubicBezTo>
                      <a:pt x="f6" y="f2"/>
                      <a:pt x="f7" y="f8"/>
                      <a:pt x="f7" y="f9"/>
                    </a:cubicBezTo>
                    <a:cubicBezTo>
                      <a:pt x="f7" y="f10"/>
                      <a:pt x="f11" y="f12"/>
                      <a:pt x="f13" y="f14"/>
                    </a:cubicBezTo>
                    <a:lnTo>
                      <a:pt x="f15" y="f16"/>
                    </a:lnTo>
                    <a:cubicBezTo>
                      <a:pt x="f17" y="f18"/>
                      <a:pt x="f19" y="f20"/>
                      <a:pt x="f21" y="f20"/>
                    </a:cubicBezTo>
                    <a:cubicBezTo>
                      <a:pt x="f22" y="f20"/>
                      <a:pt x="f23" y="f18"/>
                      <a:pt x="f24" y="f16"/>
                    </a:cubicBezTo>
                    <a:lnTo>
                      <a:pt x="f25" y="f26"/>
                    </a:lnTo>
                    <a:cubicBezTo>
                      <a:pt x="f27" y="f28"/>
                      <a:pt x="f29" y="f30"/>
                      <a:pt x="f29" y="f31"/>
                    </a:cubicBezTo>
                    <a:cubicBezTo>
                      <a:pt x="f29" y="f32"/>
                      <a:pt x="f33" y="f34"/>
                      <a:pt x="f35" y="f34"/>
                    </a:cubicBezTo>
                    <a:cubicBezTo>
                      <a:pt x="f20" y="f34"/>
                      <a:pt x="f36" y="f32"/>
                      <a:pt x="f36" y="f31"/>
                    </a:cubicBezTo>
                    <a:cubicBezTo>
                      <a:pt x="f36" y="f37"/>
                      <a:pt x="f38" y="f28"/>
                      <a:pt x="f39" y="f26"/>
                    </a:cubicBezTo>
                    <a:lnTo>
                      <a:pt x="f14" y="f40"/>
                    </a:lnTo>
                    <a:cubicBezTo>
                      <a:pt x="f12" y="f41"/>
                      <a:pt x="f32" y="f42"/>
                      <a:pt x="f9" y="f42"/>
                    </a:cubicBezTo>
                    <a:cubicBezTo>
                      <a:pt x="f43" y="f42"/>
                      <a:pt x="f2" y="f44"/>
                      <a:pt x="f2" y="f45"/>
                    </a:cubicBezTo>
                    <a:cubicBezTo>
                      <a:pt x="f2" y="f46"/>
                      <a:pt x="f43" y="f47"/>
                      <a:pt x="f9" y="f47"/>
                    </a:cubicBezTo>
                    <a:cubicBezTo>
                      <a:pt x="f48" y="f47"/>
                      <a:pt x="f49" y="f46"/>
                      <a:pt x="f49" y="f45"/>
                    </a:cubicBezTo>
                    <a:cubicBezTo>
                      <a:pt x="f49" y="f50"/>
                      <a:pt x="f28" y="f51"/>
                      <a:pt x="f52" y="f53"/>
                    </a:cubicBezTo>
                    <a:lnTo>
                      <a:pt x="f54" y="f55"/>
                    </a:lnTo>
                    <a:cubicBezTo>
                      <a:pt x="f41" y="f56"/>
                      <a:pt x="f57" y="f20"/>
                      <a:pt x="f35" y="f20"/>
                    </a:cubicBezTo>
                    <a:cubicBezTo>
                      <a:pt x="f44" y="f20"/>
                      <a:pt x="f58" y="f56"/>
                      <a:pt x="f59" y="f55"/>
                    </a:cubicBezTo>
                    <a:lnTo>
                      <a:pt x="f60" y="f61"/>
                    </a:lnTo>
                    <a:cubicBezTo>
                      <a:pt x="f62" y="f63"/>
                      <a:pt x="f29" y="f64"/>
                      <a:pt x="f29" y="f65"/>
                    </a:cubicBezTo>
                    <a:cubicBezTo>
                      <a:pt x="f29" y="f29"/>
                      <a:pt x="f66" y="f66"/>
                      <a:pt x="f21" y="f66"/>
                    </a:cubicBezTo>
                    <a:cubicBezTo>
                      <a:pt x="f67" y="f66"/>
                      <a:pt x="f68" y="f29"/>
                      <a:pt x="f68" y="f65"/>
                    </a:cubicBezTo>
                    <a:cubicBezTo>
                      <a:pt x="f68" y="f58"/>
                      <a:pt x="f69" y="f63"/>
                      <a:pt x="f70" y="f61"/>
                    </a:cubicBezTo>
                    <a:lnTo>
                      <a:pt x="f71" y="f52"/>
                    </a:lnTo>
                    <a:cubicBezTo>
                      <a:pt x="f72" y="f28"/>
                      <a:pt x="f73" y="f49"/>
                      <a:pt x="f5" y="f49"/>
                    </a:cubicBezTo>
                    <a:cubicBezTo>
                      <a:pt x="f74" y="f49"/>
                      <a:pt x="f3" y="f75"/>
                      <a:pt x="f3" y="f9"/>
                    </a:cubicBezTo>
                    <a:cubicBezTo>
                      <a:pt x="f3" y="f8"/>
                      <a:pt x="f74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63" name="Google Shape;10189;p74">
              <a:extLst>
                <a:ext uri="{FF2B5EF4-FFF2-40B4-BE49-F238E27FC236}">
                  <a16:creationId xmlns:a16="http://schemas.microsoft.com/office/drawing/2014/main" id="{D852219E-14E2-A7EC-DC27-0B55A89D47AB}"/>
                </a:ext>
              </a:extLst>
            </p:cNvPr>
            <p:cNvSpPr/>
            <p:nvPr/>
          </p:nvSpPr>
          <p:spPr>
            <a:xfrm>
              <a:off x="6560966" y="2788206"/>
              <a:ext cx="394709" cy="32800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729"/>
                <a:gd name="f4" fmla="val 9925"/>
                <a:gd name="f5" fmla="val 925"/>
                <a:gd name="f6" fmla="val 3644"/>
                <a:gd name="f7" fmla="val 944"/>
                <a:gd name="f8" fmla="val 963"/>
                <a:gd name="f9" fmla="val 3648"/>
                <a:gd name="f10" fmla="val 978"/>
                <a:gd name="f11" fmla="val 3655"/>
                <a:gd name="f12" fmla="val 1608"/>
                <a:gd name="f13" fmla="val 3970"/>
                <a:gd name="f14" fmla="val 5924"/>
                <a:gd name="f15" fmla="val 6239"/>
                <a:gd name="f16" fmla="val 960"/>
                <a:gd name="f17" fmla="val 6256"/>
                <a:gd name="f18" fmla="val 937"/>
                <a:gd name="f19" fmla="val 6264"/>
                <a:gd name="f20" fmla="val 914"/>
                <a:gd name="f21" fmla="val 854"/>
                <a:gd name="f22" fmla="val 788"/>
                <a:gd name="f23" fmla="val 6212"/>
                <a:gd name="f24" fmla="val 6144"/>
                <a:gd name="f25" fmla="val 3781"/>
                <a:gd name="f26" fmla="val 3685"/>
                <a:gd name="f27" fmla="val 862"/>
                <a:gd name="f28" fmla="val 4128"/>
                <a:gd name="f29" fmla="val 7184"/>
                <a:gd name="f30" fmla="val 6963"/>
                <a:gd name="f31" fmla="val 8035"/>
                <a:gd name="f32" fmla="val 6648"/>
                <a:gd name="f33" fmla="val 8507"/>
                <a:gd name="f34" fmla="val 6176"/>
                <a:gd name="f35" fmla="val 8759"/>
                <a:gd name="f36" fmla="val 5640"/>
                <a:gd name="f37" fmla="val 4821"/>
                <a:gd name="f38" fmla="val 4097"/>
                <a:gd name="f39" fmla="val 8066"/>
                <a:gd name="f40" fmla="val 11374"/>
                <a:gd name="f41" fmla="val 820"/>
                <a:gd name="f42" fmla="val 11626"/>
                <a:gd name="f43" fmla="val 11815"/>
                <a:gd name="f44" fmla="val 1009"/>
                <a:gd name="f45" fmla="val 1198"/>
                <a:gd name="f46" fmla="val 8665"/>
                <a:gd name="f47" fmla="val 8885"/>
                <a:gd name="f48" fmla="val 9043"/>
                <a:gd name="f49" fmla="val 11154"/>
                <a:gd name="f50" fmla="val 10996"/>
                <a:gd name="f51" fmla="val 8854"/>
                <a:gd name="f52" fmla="val 977"/>
                <a:gd name="f53" fmla="val 11185"/>
                <a:gd name="f54" fmla="val 11437"/>
                <a:gd name="f55" fmla="val 1"/>
                <a:gd name="f56" fmla="val 10870"/>
                <a:gd name="f57" fmla="val 10366"/>
                <a:gd name="f58" fmla="val 379"/>
                <a:gd name="f59" fmla="val 10240"/>
                <a:gd name="f60" fmla="val 883"/>
                <a:gd name="f61" fmla="val 2080"/>
                <a:gd name="f62" fmla="val 3246"/>
                <a:gd name="f63" fmla="val 1387"/>
                <a:gd name="f64" fmla="val 2899"/>
                <a:gd name="f65" fmla="val 1251"/>
                <a:gd name="f66" fmla="val 2831"/>
                <a:gd name="f67" fmla="val 1109"/>
                <a:gd name="f68" fmla="val 2800"/>
                <a:gd name="f69" fmla="val 970"/>
                <a:gd name="f70" fmla="val 466"/>
                <a:gd name="f71" fmla="val 3213"/>
                <a:gd name="f72" fmla="val 6687"/>
                <a:gd name="f73" fmla="val 465"/>
                <a:gd name="f74" fmla="val 7095"/>
                <a:gd name="f75" fmla="val 983"/>
                <a:gd name="f76" fmla="val 1127"/>
                <a:gd name="f77" fmla="val 1275"/>
                <a:gd name="f78" fmla="val 7063"/>
                <a:gd name="f79" fmla="val 1419"/>
                <a:gd name="f80" fmla="val 6995"/>
                <a:gd name="f81" fmla="val 2143"/>
                <a:gd name="f82" fmla="val 3340"/>
                <a:gd name="f83" fmla="val 3151"/>
                <a:gd name="f84" fmla="val 8444"/>
                <a:gd name="f85" fmla="val 4286"/>
                <a:gd name="f86" fmla="val 9641"/>
                <a:gd name="f87" fmla="val 5672"/>
                <a:gd name="f88" fmla="val 6585"/>
                <a:gd name="f89" fmla="val 7405"/>
                <a:gd name="f90" fmla="val 9074"/>
                <a:gd name="f91" fmla="val 7814"/>
                <a:gd name="f92" fmla="val 8287"/>
                <a:gd name="f93" fmla="val 10271"/>
                <a:gd name="f94" fmla="val 9011"/>
                <a:gd name="f95" fmla="val 10429"/>
                <a:gd name="f96" fmla="val 9515"/>
                <a:gd name="f97" fmla="val 10902"/>
                <a:gd name="f98" fmla="val 11469"/>
                <a:gd name="f99" fmla="val 12130"/>
                <a:gd name="f100" fmla="val 9358"/>
                <a:gd name="f101" fmla="val 8696"/>
                <a:gd name="f102" fmla="val 1261"/>
                <a:gd name="f103" fmla="val 12634"/>
                <a:gd name="f104" fmla="val 536"/>
                <a:gd name="f105" fmla="val 12099"/>
                <a:gd name="f106" fmla="*/ f0 1 12729"/>
                <a:gd name="f107" fmla="*/ f1 1 9925"/>
                <a:gd name="f108" fmla="val f2"/>
                <a:gd name="f109" fmla="val f3"/>
                <a:gd name="f110" fmla="val f4"/>
                <a:gd name="f111" fmla="+- f110 0 f108"/>
                <a:gd name="f112" fmla="+- f109 0 f108"/>
                <a:gd name="f113" fmla="*/ f112 1 12729"/>
                <a:gd name="f114" fmla="*/ f111 1 9925"/>
                <a:gd name="f115" fmla="*/ f108 1 f113"/>
                <a:gd name="f116" fmla="*/ f109 1 f113"/>
                <a:gd name="f117" fmla="*/ f108 1 f114"/>
                <a:gd name="f118" fmla="*/ f110 1 f114"/>
                <a:gd name="f119" fmla="*/ f115 f106 1"/>
                <a:gd name="f120" fmla="*/ f116 f106 1"/>
                <a:gd name="f121" fmla="*/ f118 f107 1"/>
                <a:gd name="f122" fmla="*/ f117 f10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19" t="f122" r="f120" b="f121"/>
              <a:pathLst>
                <a:path w="12729" h="9925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lnTo>
                    <a:pt x="f12" y="f14"/>
                  </a:lnTo>
                  <a:lnTo>
                    <a:pt x="f10" y="f15"/>
                  </a:lnTo>
                  <a:cubicBezTo>
                    <a:pt x="f16" y="f17"/>
                    <a:pt x="f18" y="f19"/>
                    <a:pt x="f20" y="f19"/>
                  </a:cubicBezTo>
                  <a:cubicBezTo>
                    <a:pt x="f21" y="f19"/>
                    <a:pt x="f22" y="f23"/>
                    <a:pt x="f22" y="f24"/>
                  </a:cubicBezTo>
                  <a:lnTo>
                    <a:pt x="f22" y="f25"/>
                  </a:lnTo>
                  <a:cubicBezTo>
                    <a:pt x="f22" y="f26"/>
                    <a:pt x="f27" y="f6"/>
                    <a:pt x="f5" y="f6"/>
                  </a:cubicBezTo>
                  <a:close/>
                  <a:moveTo>
                    <a:pt x="f28" y="f29"/>
                  </a:moveTo>
                  <a:lnTo>
                    <a:pt x="f30" y="f31"/>
                  </a:lnTo>
                  <a:cubicBezTo>
                    <a:pt x="f32" y="f33"/>
                    <a:pt x="f34" y="f35"/>
                    <a:pt x="f36" y="f35"/>
                  </a:cubicBezTo>
                  <a:cubicBezTo>
                    <a:pt x="f37" y="f35"/>
                    <a:pt x="f38" y="f39"/>
                    <a:pt x="f28" y="f29"/>
                  </a:cubicBezTo>
                  <a:close/>
                  <a:moveTo>
                    <a:pt x="f40" y="f41"/>
                  </a:moveTo>
                  <a:cubicBezTo>
                    <a:pt x="f42" y="f41"/>
                    <a:pt x="f43" y="f44"/>
                    <a:pt x="f43" y="f45"/>
                  </a:cubicBezTo>
                  <a:lnTo>
                    <a:pt x="f43" y="f46"/>
                  </a:lnTo>
                  <a:cubicBezTo>
                    <a:pt x="f43" y="f47"/>
                    <a:pt x="f42" y="f48"/>
                    <a:pt x="f40" y="f48"/>
                  </a:cubicBezTo>
                  <a:cubicBezTo>
                    <a:pt x="f49" y="f48"/>
                    <a:pt x="f50" y="f51"/>
                    <a:pt x="f50" y="f46"/>
                  </a:cubicBezTo>
                  <a:lnTo>
                    <a:pt x="f50" y="f45"/>
                  </a:lnTo>
                  <a:cubicBezTo>
                    <a:pt x="f50" y="f52"/>
                    <a:pt x="f53" y="f41"/>
                    <a:pt x="f40" y="f41"/>
                  </a:cubicBezTo>
                  <a:close/>
                  <a:moveTo>
                    <a:pt x="f54" y="f55"/>
                  </a:moveTo>
                  <a:cubicBezTo>
                    <a:pt x="f56" y="f55"/>
                    <a:pt x="f57" y="f58"/>
                    <a:pt x="f59" y="f60"/>
                  </a:cubicBezTo>
                  <a:lnTo>
                    <a:pt x="f61" y="f62"/>
                  </a:lnTo>
                  <a:lnTo>
                    <a:pt x="f63" y="f64"/>
                  </a:lnTo>
                  <a:cubicBezTo>
                    <a:pt x="f65" y="f66"/>
                    <a:pt x="f67" y="f68"/>
                    <a:pt x="f69" y="f68"/>
                  </a:cubicBezTo>
                  <a:cubicBezTo>
                    <a:pt x="f70" y="f68"/>
                    <a:pt x="f55" y="f71"/>
                    <a:pt x="f55" y="f25"/>
                  </a:cubicBezTo>
                  <a:lnTo>
                    <a:pt x="f55" y="f24"/>
                  </a:lnTo>
                  <a:cubicBezTo>
                    <a:pt x="f55" y="f72"/>
                    <a:pt x="f73" y="f74"/>
                    <a:pt x="f75" y="f74"/>
                  </a:cubicBezTo>
                  <a:cubicBezTo>
                    <a:pt x="f76" y="f74"/>
                    <a:pt x="f77" y="f78"/>
                    <a:pt x="f79" y="f80"/>
                  </a:cubicBezTo>
                  <a:lnTo>
                    <a:pt x="f81" y="f32"/>
                  </a:lnTo>
                  <a:lnTo>
                    <a:pt x="f82" y="f80"/>
                  </a:lnTo>
                  <a:cubicBezTo>
                    <a:pt x="f83" y="f84"/>
                    <a:pt x="f85" y="f86"/>
                    <a:pt x="f87" y="f86"/>
                  </a:cubicBezTo>
                  <a:cubicBezTo>
                    <a:pt x="f88" y="f86"/>
                    <a:pt x="f89" y="f90"/>
                    <a:pt x="f91" y="f92"/>
                  </a:cubicBezTo>
                  <a:lnTo>
                    <a:pt x="f93" y="f94"/>
                  </a:lnTo>
                  <a:cubicBezTo>
                    <a:pt x="f95" y="f96"/>
                    <a:pt x="f97" y="f4"/>
                    <a:pt x="f98" y="f4"/>
                  </a:cubicBezTo>
                  <a:cubicBezTo>
                    <a:pt x="f99" y="f4"/>
                    <a:pt x="f3" y="f100"/>
                    <a:pt x="f3" y="f101"/>
                  </a:cubicBezTo>
                  <a:lnTo>
                    <a:pt x="f3" y="f102"/>
                  </a:lnTo>
                  <a:cubicBezTo>
                    <a:pt x="f103" y="f104"/>
                    <a:pt x="f105" y="f55"/>
                    <a:pt x="f54" y="f55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grpSp>
          <p:nvGrpSpPr>
            <p:cNvPr id="64" name="Google Shape;10190;p74">
              <a:extLst>
                <a:ext uri="{FF2B5EF4-FFF2-40B4-BE49-F238E27FC236}">
                  <a16:creationId xmlns:a16="http://schemas.microsoft.com/office/drawing/2014/main" id="{482C338F-F8AC-528A-CEAC-A0FEFCE65D12}"/>
                </a:ext>
              </a:extLst>
            </p:cNvPr>
            <p:cNvGrpSpPr/>
            <p:nvPr/>
          </p:nvGrpSpPr>
          <p:grpSpPr>
            <a:xfrm>
              <a:off x="7862157" y="2742733"/>
              <a:ext cx="359688" cy="378735"/>
              <a:chOff x="7862157" y="2742733"/>
              <a:chExt cx="359688" cy="378735"/>
            </a:xfrm>
          </p:grpSpPr>
          <p:sp>
            <p:nvSpPr>
              <p:cNvPr id="65" name="Google Shape;10191;p74">
                <a:extLst>
                  <a:ext uri="{FF2B5EF4-FFF2-40B4-BE49-F238E27FC236}">
                    <a16:creationId xmlns:a16="http://schemas.microsoft.com/office/drawing/2014/main" id="{90CA480C-5478-6AF5-3A2B-491560461EE2}"/>
                  </a:ext>
                </a:extLst>
              </p:cNvPr>
              <p:cNvSpPr/>
              <p:nvPr/>
            </p:nvSpPr>
            <p:spPr>
              <a:xfrm>
                <a:off x="7862157" y="2742733"/>
                <a:ext cx="168752" cy="308610"/>
              </a:xfrm>
              <a:custGeom>
                <a:avLst/>
                <a:gdLst>
                  <a:gd name="f0" fmla="val 180"/>
                  <a:gd name="f1" fmla="val w"/>
                  <a:gd name="f2" fmla="val h"/>
                  <a:gd name="f3" fmla="val 0"/>
                  <a:gd name="f4" fmla="val 5987"/>
                  <a:gd name="f5" fmla="val 10273"/>
                  <a:gd name="f6" fmla="val 5532"/>
                  <a:gd name="f7" fmla="val 1"/>
                  <a:gd name="f8" fmla="val 5515"/>
                  <a:gd name="f9" fmla="val 5499"/>
                  <a:gd name="f10" fmla="val 2"/>
                  <a:gd name="f11" fmla="val 5483"/>
                  <a:gd name="f12" fmla="val 4"/>
                  <a:gd name="f13" fmla="val 2364"/>
                  <a:gd name="f14" fmla="val 445"/>
                  <a:gd name="f15" fmla="val 3123"/>
                  <a:gd name="f16" fmla="val 6274"/>
                  <a:gd name="f17" fmla="val 7692"/>
                  <a:gd name="f18" fmla="val 442"/>
                  <a:gd name="f19" fmla="val 8983"/>
                  <a:gd name="f20" fmla="val 1293"/>
                  <a:gd name="f21" fmla="val 10086"/>
                  <a:gd name="f22" fmla="val 1381"/>
                  <a:gd name="f23" fmla="val 10209"/>
                  <a:gd name="f24" fmla="val 1507"/>
                  <a:gd name="f25" fmla="val 1635"/>
                  <a:gd name="f26" fmla="val 1737"/>
                  <a:gd name="f27" fmla="val 1839"/>
                  <a:gd name="f28" fmla="val 10233"/>
                  <a:gd name="f29" fmla="val 1923"/>
                  <a:gd name="f30" fmla="val 10149"/>
                  <a:gd name="f31" fmla="val 3719"/>
                  <a:gd name="f32" fmla="val 8353"/>
                  <a:gd name="f33" fmla="val 3813"/>
                  <a:gd name="f34" fmla="val 8259"/>
                  <a:gd name="f35" fmla="val 3845"/>
                  <a:gd name="f36" fmla="val 8007"/>
                  <a:gd name="f37" fmla="val 3782"/>
                  <a:gd name="f38" fmla="val 7849"/>
                  <a:gd name="f39" fmla="val 3498"/>
                  <a:gd name="f40" fmla="val 7376"/>
                  <a:gd name="f41" fmla="val 3341"/>
                  <a:gd name="f42" fmla="val 6809"/>
                  <a:gd name="f43" fmla="val 4888"/>
                  <a:gd name="f44" fmla="val 4286"/>
                  <a:gd name="f45" fmla="val 3659"/>
                  <a:gd name="f46" fmla="val 5672"/>
                  <a:gd name="f47" fmla="val 3312"/>
                  <a:gd name="f48" fmla="val 5861"/>
                  <a:gd name="f49" fmla="val 3281"/>
                  <a:gd name="f50" fmla="val 2934"/>
                  <a:gd name="f51" fmla="val 414"/>
                  <a:gd name="f52" fmla="val 5958"/>
                  <a:gd name="f53" fmla="val 5739"/>
                  <a:gd name="f54" fmla="*/ f1 1 5987"/>
                  <a:gd name="f55" fmla="*/ f2 1 10273"/>
                  <a:gd name="f56" fmla="val f3"/>
                  <a:gd name="f57" fmla="val f4"/>
                  <a:gd name="f58" fmla="val f5"/>
                  <a:gd name="f59" fmla="+- f58 0 f56"/>
                  <a:gd name="f60" fmla="+- f57 0 f56"/>
                  <a:gd name="f61" fmla="*/ f60 1 5987"/>
                  <a:gd name="f62" fmla="*/ f59 1 10273"/>
                  <a:gd name="f63" fmla="*/ f56 1 f61"/>
                  <a:gd name="f64" fmla="*/ f57 1 f61"/>
                  <a:gd name="f65" fmla="*/ f56 1 f62"/>
                  <a:gd name="f66" fmla="*/ f58 1 f62"/>
                  <a:gd name="f67" fmla="*/ f63 f54 1"/>
                  <a:gd name="f68" fmla="*/ f64 f54 1"/>
                  <a:gd name="f69" fmla="*/ f66 f55 1"/>
                  <a:gd name="f70" fmla="*/ f65 f5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67" t="f70" r="f68" b="f69"/>
                <a:pathLst>
                  <a:path w="5987" h="10273">
                    <a:moveTo>
                      <a:pt x="f6" y="f7"/>
                    </a:moveTo>
                    <a:cubicBezTo>
                      <a:pt x="f8" y="f7"/>
                      <a:pt x="f9" y="f10"/>
                      <a:pt x="f11" y="f12"/>
                    </a:cubicBezTo>
                    <a:cubicBezTo>
                      <a:pt x="f13" y="f14"/>
                      <a:pt x="f7" y="f15"/>
                      <a:pt x="f7" y="f16"/>
                    </a:cubicBezTo>
                    <a:cubicBezTo>
                      <a:pt x="f7" y="f17"/>
                      <a:pt x="f18" y="f19"/>
                      <a:pt x="f20" y="f21"/>
                    </a:cubicBezTo>
                    <a:cubicBezTo>
                      <a:pt x="f22" y="f23"/>
                      <a:pt x="f24" y="f5"/>
                      <a:pt x="f25" y="f5"/>
                    </a:cubicBezTo>
                    <a:cubicBezTo>
                      <a:pt x="f26" y="f5"/>
                      <a:pt x="f27" y="f28"/>
                      <a:pt x="f29" y="f30"/>
                    </a:cubicBezTo>
                    <a:lnTo>
                      <a:pt x="f31" y="f32"/>
                    </a:ln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1" y="f16"/>
                    </a:cubicBezTo>
                    <a:cubicBezTo>
                      <a:pt x="f41" y="f43"/>
                      <a:pt x="f44" y="f45"/>
                      <a:pt x="f46" y="f47"/>
                    </a:cubicBezTo>
                    <a:cubicBezTo>
                      <a:pt x="f48" y="f49"/>
                      <a:pt x="f4" y="f15"/>
                      <a:pt x="f4" y="f50"/>
                    </a:cubicBezTo>
                    <a:lnTo>
                      <a:pt x="f4" y="f51"/>
                    </a:lnTo>
                    <a:cubicBezTo>
                      <a:pt x="f52" y="f0"/>
                      <a:pt x="f53" y="f7"/>
                      <a:pt x="f6" y="f7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6" name="Google Shape;10192;p74">
                <a:extLst>
                  <a:ext uri="{FF2B5EF4-FFF2-40B4-BE49-F238E27FC236}">
                    <a16:creationId xmlns:a16="http://schemas.microsoft.com/office/drawing/2014/main" id="{759A4232-7489-8C50-96FA-53AB59F5C48A}"/>
                  </a:ext>
                </a:extLst>
              </p:cNvPr>
              <p:cNvSpPr/>
              <p:nvPr/>
            </p:nvSpPr>
            <p:spPr>
              <a:xfrm>
                <a:off x="7927884" y="3006922"/>
                <a:ext cx="227356" cy="11454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8066"/>
                  <a:gd name="f4" fmla="val 3813"/>
                  <a:gd name="f5" fmla="val 5758"/>
                  <a:gd name="f6" fmla="val 5692"/>
                  <a:gd name="f7" fmla="val 5629"/>
                  <a:gd name="f8" fmla="val 11"/>
                  <a:gd name="f9" fmla="val 5577"/>
                  <a:gd name="f10" fmla="val 32"/>
                  <a:gd name="f11" fmla="val 5091"/>
                  <a:gd name="f12" fmla="val 339"/>
                  <a:gd name="f13" fmla="val 4530"/>
                  <a:gd name="f14" fmla="val 489"/>
                  <a:gd name="f15" fmla="val 3972"/>
                  <a:gd name="f16" fmla="val 3444"/>
                  <a:gd name="f17" fmla="val 2917"/>
                  <a:gd name="f18" fmla="val 355"/>
                  <a:gd name="f19" fmla="val 2458"/>
                  <a:gd name="f20" fmla="val 95"/>
                  <a:gd name="f21" fmla="val 2389"/>
                  <a:gd name="f22" fmla="val 53"/>
                  <a:gd name="f23" fmla="val 2314"/>
                  <a:gd name="f24" fmla="val 30"/>
                  <a:gd name="f25" fmla="val 2239"/>
                  <a:gd name="f26" fmla="val 2141"/>
                  <a:gd name="f27" fmla="val 2042"/>
                  <a:gd name="f28" fmla="val 69"/>
                  <a:gd name="f29" fmla="val 1954"/>
                  <a:gd name="f30" fmla="val 158"/>
                  <a:gd name="f31" fmla="val 189"/>
                  <a:gd name="f32" fmla="val 1922"/>
                  <a:gd name="f33" fmla="val 2143"/>
                  <a:gd name="f34" fmla="val 2395"/>
                  <a:gd name="f35" fmla="val 221"/>
                  <a:gd name="f36" fmla="val 2552"/>
                  <a:gd name="f37" fmla="val 1324"/>
                  <a:gd name="f38" fmla="val 3403"/>
                  <a:gd name="f39" fmla="val 2615"/>
                  <a:gd name="f40" fmla="val 3812"/>
                  <a:gd name="f41" fmla="val 4001"/>
                  <a:gd name="f42" fmla="val 5388"/>
                  <a:gd name="f43" fmla="val 6711"/>
                  <a:gd name="f44" fmla="val 7814"/>
                  <a:gd name="f45" fmla="val 2521"/>
                  <a:gd name="f46" fmla="val 8034"/>
                  <a:gd name="f47" fmla="val 2363"/>
                  <a:gd name="f48" fmla="val 2080"/>
                  <a:gd name="f49" fmla="val 7877"/>
                  <a:gd name="f50" fmla="val 1890"/>
                  <a:gd name="f51" fmla="val 6112"/>
                  <a:gd name="f52" fmla="val 126"/>
                  <a:gd name="f53" fmla="val 6028"/>
                  <a:gd name="f54" fmla="val 42"/>
                  <a:gd name="f55" fmla="val 5888"/>
                  <a:gd name="f56" fmla="*/ f0 1 8066"/>
                  <a:gd name="f57" fmla="*/ f1 1 3813"/>
                  <a:gd name="f58" fmla="val f2"/>
                  <a:gd name="f59" fmla="val f3"/>
                  <a:gd name="f60" fmla="val f4"/>
                  <a:gd name="f61" fmla="+- f60 0 f58"/>
                  <a:gd name="f62" fmla="+- f59 0 f58"/>
                  <a:gd name="f63" fmla="*/ f62 1 8066"/>
                  <a:gd name="f64" fmla="*/ f61 1 3813"/>
                  <a:gd name="f65" fmla="*/ f58 1 f63"/>
                  <a:gd name="f66" fmla="*/ f59 1 f63"/>
                  <a:gd name="f67" fmla="*/ f58 1 f64"/>
                  <a:gd name="f68" fmla="*/ f60 1 f64"/>
                  <a:gd name="f69" fmla="*/ f65 f56 1"/>
                  <a:gd name="f70" fmla="*/ f66 f56 1"/>
                  <a:gd name="f71" fmla="*/ f68 f57 1"/>
                  <a:gd name="f72" fmla="*/ f67 f5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69" t="f72" r="f70" b="f71"/>
                <a:pathLst>
                  <a:path w="8066" h="3813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cubicBezTo>
                      <a:pt x="f11" y="f12"/>
                      <a:pt x="f13" y="f14"/>
                      <a:pt x="f15" y="f14"/>
                    </a:cubicBezTo>
                    <a:cubicBezTo>
                      <a:pt x="f16" y="f14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4"/>
                    </a:cubicBezTo>
                    <a:cubicBezTo>
                      <a:pt x="f26" y="f24"/>
                      <a:pt x="f27" y="f28"/>
                      <a:pt x="f29" y="f30"/>
                    </a:cubicBezTo>
                    <a:lnTo>
                      <a:pt x="f31" y="f32"/>
                    </a:lnTo>
                    <a:cubicBezTo>
                      <a:pt x="f2" y="f33"/>
                      <a:pt x="f10" y="f34"/>
                      <a:pt x="f35" y="f36"/>
                    </a:cubicBezTo>
                    <a:cubicBezTo>
                      <a:pt x="f37" y="f38"/>
                      <a:pt x="f39" y="f40"/>
                      <a:pt x="f41" y="f40"/>
                    </a:cubicBezTo>
                    <a:cubicBezTo>
                      <a:pt x="f42" y="f40"/>
                      <a:pt x="f43" y="f38"/>
                      <a:pt x="f44" y="f45"/>
                    </a:cubicBezTo>
                    <a:cubicBezTo>
                      <a:pt x="f46" y="f47"/>
                      <a:pt x="f3" y="f48"/>
                      <a:pt x="f49" y="f50"/>
                    </a:cubicBezTo>
                    <a:lnTo>
                      <a:pt x="f51" y="f52"/>
                    </a:lnTo>
                    <a:cubicBezTo>
                      <a:pt x="f53" y="f54"/>
                      <a:pt x="f55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7" name="Google Shape;10193;p74">
                <a:extLst>
                  <a:ext uri="{FF2B5EF4-FFF2-40B4-BE49-F238E27FC236}">
                    <a16:creationId xmlns:a16="http://schemas.microsoft.com/office/drawing/2014/main" id="{33EA9B44-7287-CD2A-BA32-23268F9F77D0}"/>
                  </a:ext>
                </a:extLst>
              </p:cNvPr>
              <p:cNvSpPr/>
              <p:nvPr/>
            </p:nvSpPr>
            <p:spPr>
              <a:xfrm>
                <a:off x="8053093" y="2742733"/>
                <a:ext cx="168752" cy="308253"/>
              </a:xfrm>
              <a:custGeom>
                <a:avLst/>
                <a:gdLst>
                  <a:gd name="f0" fmla="val 180"/>
                  <a:gd name="f1" fmla="val w"/>
                  <a:gd name="f2" fmla="val h"/>
                  <a:gd name="f3" fmla="val 0"/>
                  <a:gd name="f4" fmla="val 5987"/>
                  <a:gd name="f5" fmla="val 10261"/>
                  <a:gd name="f6" fmla="val 418"/>
                  <a:gd name="f7" fmla="val 1"/>
                  <a:gd name="f8" fmla="val 190"/>
                  <a:gd name="f9" fmla="val 414"/>
                  <a:gd name="f10" fmla="val 2934"/>
                  <a:gd name="f11" fmla="val 3123"/>
                  <a:gd name="f12" fmla="val 127"/>
                  <a:gd name="f13" fmla="val 3281"/>
                  <a:gd name="f14" fmla="val 316"/>
                  <a:gd name="f15" fmla="val 3312"/>
                  <a:gd name="f16" fmla="val 1639"/>
                  <a:gd name="f17" fmla="val 3659"/>
                  <a:gd name="f18" fmla="val 2647"/>
                  <a:gd name="f19" fmla="val 4856"/>
                  <a:gd name="f20" fmla="val 6274"/>
                  <a:gd name="f21" fmla="val 6809"/>
                  <a:gd name="f22" fmla="val 2489"/>
                  <a:gd name="f23" fmla="val 7376"/>
                  <a:gd name="f24" fmla="val 2206"/>
                  <a:gd name="f25" fmla="val 7849"/>
                  <a:gd name="f26" fmla="val 2080"/>
                  <a:gd name="f27" fmla="val 8007"/>
                  <a:gd name="f28" fmla="val 2111"/>
                  <a:gd name="f29" fmla="val 8196"/>
                  <a:gd name="f30" fmla="val 2269"/>
                  <a:gd name="f31" fmla="val 8353"/>
                  <a:gd name="f32" fmla="val 4065"/>
                  <a:gd name="f33" fmla="val 10149"/>
                  <a:gd name="f34" fmla="val 4137"/>
                  <a:gd name="f35" fmla="val 10221"/>
                  <a:gd name="f36" fmla="val 4242"/>
                  <a:gd name="f37" fmla="val 10260"/>
                  <a:gd name="f38" fmla="val 4350"/>
                  <a:gd name="f39" fmla="val 4478"/>
                  <a:gd name="f40" fmla="val 4609"/>
                  <a:gd name="f41" fmla="val 10205"/>
                  <a:gd name="f42" fmla="val 4695"/>
                  <a:gd name="f43" fmla="val 10086"/>
                  <a:gd name="f44" fmla="val 5514"/>
                  <a:gd name="f45" fmla="val 8983"/>
                  <a:gd name="f46" fmla="val 7660"/>
                  <a:gd name="f47" fmla="val 5892"/>
                  <a:gd name="f48" fmla="val 3592"/>
                  <a:gd name="f49" fmla="val 445"/>
                  <a:gd name="f50" fmla="val 473"/>
                  <a:gd name="f51" fmla="val 4"/>
                  <a:gd name="f52" fmla="val 455"/>
                  <a:gd name="f53" fmla="val 2"/>
                  <a:gd name="f54" fmla="val 436"/>
                  <a:gd name="f55" fmla="*/ f1 1 5987"/>
                  <a:gd name="f56" fmla="*/ f2 1 10261"/>
                  <a:gd name="f57" fmla="val f3"/>
                  <a:gd name="f58" fmla="val f4"/>
                  <a:gd name="f59" fmla="val f5"/>
                  <a:gd name="f60" fmla="+- f59 0 f57"/>
                  <a:gd name="f61" fmla="+- f58 0 f57"/>
                  <a:gd name="f62" fmla="*/ f61 1 5987"/>
                  <a:gd name="f63" fmla="*/ f60 1 10261"/>
                  <a:gd name="f64" fmla="*/ f57 1 f62"/>
                  <a:gd name="f65" fmla="*/ f58 1 f62"/>
                  <a:gd name="f66" fmla="*/ f57 1 f63"/>
                  <a:gd name="f67" fmla="*/ f59 1 f63"/>
                  <a:gd name="f68" fmla="*/ f64 f55 1"/>
                  <a:gd name="f69" fmla="*/ f65 f55 1"/>
                  <a:gd name="f70" fmla="*/ f67 f56 1"/>
                  <a:gd name="f71" fmla="*/ f66 f5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68" t="f71" r="f69" b="f70"/>
                <a:pathLst>
                  <a:path w="5987" h="10261">
                    <a:moveTo>
                      <a:pt x="f6" y="f7"/>
                    </a:moveTo>
                    <a:cubicBezTo>
                      <a:pt x="f8" y="f7"/>
                      <a:pt x="f7" y="f0"/>
                      <a:pt x="f7" y="f9"/>
                    </a:cubicBezTo>
                    <a:lnTo>
                      <a:pt x="f7" y="f10"/>
                    </a:lnTo>
                    <a:cubicBezTo>
                      <a:pt x="f7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18" y="f20"/>
                    </a:cubicBezTo>
                    <a:cubicBezTo>
                      <a:pt x="f18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lnTo>
                      <a:pt x="f32" y="f33"/>
                    </a:lnTo>
                    <a:cubicBezTo>
                      <a:pt x="f34" y="f35"/>
                      <a:pt x="f36" y="f37"/>
                      <a:pt x="f38" y="f37"/>
                    </a:cubicBezTo>
                    <a:cubicBezTo>
                      <a:pt x="f39" y="f37"/>
                      <a:pt x="f40" y="f41"/>
                      <a:pt x="f42" y="f43"/>
                    </a:cubicBezTo>
                    <a:cubicBezTo>
                      <a:pt x="f44" y="f45"/>
                      <a:pt x="f4" y="f46"/>
                      <a:pt x="f4" y="f20"/>
                    </a:cubicBezTo>
                    <a:cubicBezTo>
                      <a:pt x="f47" y="f11"/>
                      <a:pt x="f48" y="f49"/>
                      <a:pt x="f50" y="f51"/>
                    </a:cubicBezTo>
                    <a:cubicBezTo>
                      <a:pt x="f52" y="f53"/>
                      <a:pt x="f54" y="f7"/>
                      <a:pt x="f6" y="f7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8" name="Google Shape;10194;p74">
                <a:extLst>
                  <a:ext uri="{FF2B5EF4-FFF2-40B4-BE49-F238E27FC236}">
                    <a16:creationId xmlns:a16="http://schemas.microsoft.com/office/drawing/2014/main" id="{D01211BE-1601-6C3D-5A16-FF86F705CDEF}"/>
                  </a:ext>
                </a:extLst>
              </p:cNvPr>
              <p:cNvSpPr/>
              <p:nvPr/>
            </p:nvSpPr>
            <p:spPr>
              <a:xfrm>
                <a:off x="8005142" y="2845055"/>
                <a:ext cx="71058" cy="17417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521"/>
                  <a:gd name="f4" fmla="val 5798"/>
                  <a:gd name="f5" fmla="val 1260"/>
                  <a:gd name="f6" fmla="val 1"/>
                  <a:gd name="f7" fmla="val 1040"/>
                  <a:gd name="f8" fmla="val 819"/>
                  <a:gd name="f9" fmla="val 190"/>
                  <a:gd name="f10" fmla="val 379"/>
                  <a:gd name="f11" fmla="val 662"/>
                  <a:gd name="f12" fmla="val 347"/>
                  <a:gd name="f13" fmla="val 820"/>
                  <a:gd name="f14" fmla="val 1293"/>
                  <a:gd name="f15" fmla="val 1860"/>
                  <a:gd name="f16" fmla="val 567"/>
                  <a:gd name="f17" fmla="val 2899"/>
                  <a:gd name="f18" fmla="val 977"/>
                  <a:gd name="f19" fmla="val 3214"/>
                  <a:gd name="f20" fmla="val 1292"/>
                  <a:gd name="f21" fmla="val 3466"/>
                  <a:gd name="f22" fmla="val 1670"/>
                  <a:gd name="f23" fmla="val 3687"/>
                  <a:gd name="f24" fmla="val 3939"/>
                  <a:gd name="f25" fmla="val 4160"/>
                  <a:gd name="f26" fmla="val 1450"/>
                  <a:gd name="f27" fmla="val 4380"/>
                  <a:gd name="f28" fmla="val 1071"/>
                  <a:gd name="f29" fmla="val 630"/>
                  <a:gd name="f30" fmla="val 3529"/>
                  <a:gd name="f31" fmla="val 441"/>
                  <a:gd name="f32" fmla="val 252"/>
                  <a:gd name="f33" fmla="val 32"/>
                  <a:gd name="f34" fmla="val 3750"/>
                  <a:gd name="f35" fmla="val 4475"/>
                  <a:gd name="f36" fmla="val 410"/>
                  <a:gd name="f37" fmla="val 4916"/>
                  <a:gd name="f38" fmla="val 882"/>
                  <a:gd name="f39" fmla="val 5105"/>
                  <a:gd name="f40" fmla="val 5388"/>
                  <a:gd name="f41" fmla="val 5640"/>
                  <a:gd name="f42" fmla="val 1544"/>
                  <a:gd name="f43" fmla="val 1702"/>
                  <a:gd name="f44" fmla="val 5577"/>
                  <a:gd name="f45" fmla="val 5073"/>
                  <a:gd name="f46" fmla="val 2174"/>
                  <a:gd name="f47" fmla="val 4443"/>
                  <a:gd name="f48" fmla="val 3907"/>
                  <a:gd name="f49" fmla="val 1985"/>
                  <a:gd name="f50" fmla="val 2836"/>
                  <a:gd name="f51" fmla="val 1229"/>
                  <a:gd name="f52" fmla="val 2269"/>
                  <a:gd name="f53" fmla="val 2049"/>
                  <a:gd name="f54" fmla="val 1797"/>
                  <a:gd name="f55" fmla="val 1576"/>
                  <a:gd name="f56" fmla="val 1419"/>
                  <a:gd name="f57" fmla="val 1608"/>
                  <a:gd name="f58" fmla="val 1891"/>
                  <a:gd name="f59" fmla="val 2238"/>
                  <a:gd name="f60" fmla="val 2143"/>
                  <a:gd name="f61" fmla="val 2363"/>
                  <a:gd name="f62" fmla="val 1261"/>
                  <a:gd name="f63" fmla="val 631"/>
                  <a:gd name="f64" fmla="val 158"/>
                  <a:gd name="f65" fmla="val 1513"/>
                  <a:gd name="f66" fmla="*/ f0 1 2521"/>
                  <a:gd name="f67" fmla="*/ f1 1 5798"/>
                  <a:gd name="f68" fmla="val f2"/>
                  <a:gd name="f69" fmla="val f3"/>
                  <a:gd name="f70" fmla="val f4"/>
                  <a:gd name="f71" fmla="+- f70 0 f68"/>
                  <a:gd name="f72" fmla="+- f69 0 f68"/>
                  <a:gd name="f73" fmla="*/ f72 1 2521"/>
                  <a:gd name="f74" fmla="*/ f71 1 5798"/>
                  <a:gd name="f75" fmla="*/ f68 1 f73"/>
                  <a:gd name="f76" fmla="*/ f69 1 f73"/>
                  <a:gd name="f77" fmla="*/ f68 1 f74"/>
                  <a:gd name="f78" fmla="*/ f70 1 f74"/>
                  <a:gd name="f79" fmla="*/ f75 f66 1"/>
                  <a:gd name="f80" fmla="*/ f76 f66 1"/>
                  <a:gd name="f81" fmla="*/ f78 f67 1"/>
                  <a:gd name="f82" fmla="*/ f77 f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79" t="f82" r="f80" b="f81"/>
                <a:pathLst>
                  <a:path w="2521" h="5798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lnTo>
                      <a:pt x="f8" y="f11"/>
                    </a:lnTo>
                    <a:cubicBezTo>
                      <a:pt x="f12" y="f13"/>
                      <a:pt x="f2" y="f14"/>
                      <a:pt x="f2" y="f15"/>
                    </a:cubicBezTo>
                    <a:cubicBezTo>
                      <a:pt x="f2" y="f3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2" y="f24"/>
                    </a:cubicBezTo>
                    <a:cubicBezTo>
                      <a:pt x="f22" y="f25"/>
                      <a:pt x="f26" y="f27"/>
                      <a:pt x="f5" y="f27"/>
                    </a:cubicBezTo>
                    <a:cubicBezTo>
                      <a:pt x="f28" y="f27"/>
                      <a:pt x="f8" y="f25"/>
                      <a:pt x="f8" y="f24"/>
                    </a:cubicBezTo>
                    <a:cubicBezTo>
                      <a:pt x="f8" y="f23"/>
                      <a:pt x="f29" y="f30"/>
                      <a:pt x="f31" y="f30"/>
                    </a:cubicBezTo>
                    <a:cubicBezTo>
                      <a:pt x="f32" y="f30"/>
                      <a:pt x="f33" y="f34"/>
                      <a:pt x="f33" y="f24"/>
                    </a:cubicBezTo>
                    <a:cubicBezTo>
                      <a:pt x="f33" y="f35"/>
                      <a:pt x="f36" y="f37"/>
                      <a:pt x="f38" y="f39"/>
                    </a:cubicBezTo>
                    <a:lnTo>
                      <a:pt x="f38" y="f40"/>
                    </a:lnTo>
                    <a:cubicBezTo>
                      <a:pt x="f38" y="f41"/>
                      <a:pt x="f28" y="f4"/>
                      <a:pt x="f20" y="f4"/>
                    </a:cubicBezTo>
                    <a:cubicBezTo>
                      <a:pt x="f42" y="f4"/>
                      <a:pt x="f43" y="f44"/>
                      <a:pt x="f43" y="f40"/>
                    </a:cubicBezTo>
                    <a:lnTo>
                      <a:pt x="f43" y="f45"/>
                    </a:lnTo>
                    <a:cubicBezTo>
                      <a:pt x="f46" y="f37"/>
                      <a:pt x="f3" y="f47"/>
                      <a:pt x="f3" y="f48"/>
                    </a:cubicBezTo>
                    <a:cubicBezTo>
                      <a:pt x="f3" y="f19"/>
                      <a:pt x="f49" y="f50"/>
                      <a:pt x="f42" y="f3"/>
                    </a:cubicBezTo>
                    <a:cubicBezTo>
                      <a:pt x="f51" y="f52"/>
                      <a:pt x="f38" y="f53"/>
                      <a:pt x="f38" y="f54"/>
                    </a:cubicBezTo>
                    <a:cubicBezTo>
                      <a:pt x="f38" y="f55"/>
                      <a:pt x="f28" y="f56"/>
                      <a:pt x="f20" y="f56"/>
                    </a:cubicBezTo>
                    <a:cubicBezTo>
                      <a:pt x="f42" y="f56"/>
                      <a:pt x="f43" y="f57"/>
                      <a:pt x="f43" y="f54"/>
                    </a:cubicBezTo>
                    <a:cubicBezTo>
                      <a:pt x="f43" y="f53"/>
                      <a:pt x="f58" y="f59"/>
                      <a:pt x="f60" y="f59"/>
                    </a:cubicBezTo>
                    <a:cubicBezTo>
                      <a:pt x="f61" y="f59"/>
                      <a:pt x="f3" y="f53"/>
                      <a:pt x="f3" y="f54"/>
                    </a:cubicBezTo>
                    <a:cubicBezTo>
                      <a:pt x="f3" y="f62"/>
                      <a:pt x="f46" y="f13"/>
                      <a:pt x="f43" y="f63"/>
                    </a:cubicBezTo>
                    <a:lnTo>
                      <a:pt x="f43" y="f12"/>
                    </a:lnTo>
                    <a:cubicBezTo>
                      <a:pt x="f43" y="f64"/>
                      <a:pt x="f65" y="f6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69" name="Google Shape;10221;p74">
              <a:extLst>
                <a:ext uri="{FF2B5EF4-FFF2-40B4-BE49-F238E27FC236}">
                  <a16:creationId xmlns:a16="http://schemas.microsoft.com/office/drawing/2014/main" id="{9FBC10C4-EB12-D5DE-BBA9-742D6E30EC94}"/>
                </a:ext>
              </a:extLst>
            </p:cNvPr>
            <p:cNvGrpSpPr/>
            <p:nvPr/>
          </p:nvGrpSpPr>
          <p:grpSpPr>
            <a:xfrm>
              <a:off x="3835469" y="3466947"/>
              <a:ext cx="316967" cy="383407"/>
              <a:chOff x="3835469" y="3466947"/>
              <a:chExt cx="316967" cy="383407"/>
            </a:xfrm>
          </p:grpSpPr>
          <p:sp>
            <p:nvSpPr>
              <p:cNvPr id="70" name="Google Shape;10222;p74">
                <a:extLst>
                  <a:ext uri="{FF2B5EF4-FFF2-40B4-BE49-F238E27FC236}">
                    <a16:creationId xmlns:a16="http://schemas.microsoft.com/office/drawing/2014/main" id="{C480002E-0B5F-0A73-6B4A-9D5A4B408CAD}"/>
                  </a:ext>
                </a:extLst>
              </p:cNvPr>
              <p:cNvSpPr/>
              <p:nvPr/>
            </p:nvSpPr>
            <p:spPr>
              <a:xfrm>
                <a:off x="3940167" y="3647642"/>
                <a:ext cx="105668" cy="6758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466"/>
                  <a:gd name="f4" fmla="val 2080"/>
                  <a:gd name="f5" fmla="val 1733"/>
                  <a:gd name="f6" fmla="val 788"/>
                  <a:gd name="f7" fmla="val 2678"/>
                  <a:gd name="f8" fmla="*/ f0 1 3466"/>
                  <a:gd name="f9" fmla="*/ f1 1 2080"/>
                  <a:gd name="f10" fmla="val f2"/>
                  <a:gd name="f11" fmla="val f3"/>
                  <a:gd name="f12" fmla="val f4"/>
                  <a:gd name="f13" fmla="+- f12 0 f10"/>
                  <a:gd name="f14" fmla="+- f11 0 f10"/>
                  <a:gd name="f15" fmla="*/ f14 1 3466"/>
                  <a:gd name="f16" fmla="*/ f13 1 2080"/>
                  <a:gd name="f17" fmla="*/ f10 1 f15"/>
                  <a:gd name="f18" fmla="*/ f11 1 f15"/>
                  <a:gd name="f19" fmla="*/ f10 1 f16"/>
                  <a:gd name="f20" fmla="*/ f12 1 f16"/>
                  <a:gd name="f21" fmla="*/ f17 f8 1"/>
                  <a:gd name="f22" fmla="*/ f18 f8 1"/>
                  <a:gd name="f23" fmla="*/ f20 f9 1"/>
                  <a:gd name="f24" fmla="*/ f19 f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1" t="f24" r="f22" b="f23"/>
                <a:pathLst>
                  <a:path w="3466" h="2080">
                    <a:moveTo>
                      <a:pt x="f5" y="f2"/>
                    </a:moveTo>
                    <a:cubicBezTo>
                      <a:pt x="f6" y="f2"/>
                      <a:pt x="f2" y="f6"/>
                      <a:pt x="f2" y="f5"/>
                    </a:cubicBezTo>
                    <a:lnTo>
                      <a:pt x="f2" y="f4"/>
                    </a:lnTo>
                    <a:lnTo>
                      <a:pt x="f3" y="f4"/>
                    </a:lnTo>
                    <a:lnTo>
                      <a:pt x="f3" y="f5"/>
                    </a:lnTo>
                    <a:cubicBezTo>
                      <a:pt x="f3" y="f6"/>
                      <a:pt x="f7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1" name="Google Shape;10223;p74">
                <a:extLst>
                  <a:ext uri="{FF2B5EF4-FFF2-40B4-BE49-F238E27FC236}">
                    <a16:creationId xmlns:a16="http://schemas.microsoft.com/office/drawing/2014/main" id="{B51EA63B-6DC7-F7A0-DAD5-0CC6F1711938}"/>
                  </a:ext>
                </a:extLst>
              </p:cNvPr>
              <p:cNvSpPr/>
              <p:nvPr/>
            </p:nvSpPr>
            <p:spPr>
              <a:xfrm>
                <a:off x="3970891" y="3580086"/>
                <a:ext cx="43260" cy="4607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9"/>
                  <a:gd name="f4" fmla="val 1418"/>
                  <a:gd name="f5" fmla="val 725"/>
                  <a:gd name="f6" fmla="val 316"/>
                  <a:gd name="f7" fmla="val 315"/>
                  <a:gd name="f8" fmla="val 1103"/>
                  <a:gd name="f9" fmla="*/ f0 1 1419"/>
                  <a:gd name="f10" fmla="*/ f1 1 1418"/>
                  <a:gd name="f11" fmla="val f2"/>
                  <a:gd name="f12" fmla="val f3"/>
                  <a:gd name="f13" fmla="val f4"/>
                  <a:gd name="f14" fmla="+- f13 0 f11"/>
                  <a:gd name="f15" fmla="+- f12 0 f11"/>
                  <a:gd name="f16" fmla="*/ f15 1 1419"/>
                  <a:gd name="f17" fmla="*/ f14 1 1418"/>
                  <a:gd name="f18" fmla="*/ f11 1 f16"/>
                  <a:gd name="f19" fmla="*/ f12 1 f16"/>
                  <a:gd name="f20" fmla="*/ f11 1 f17"/>
                  <a:gd name="f21" fmla="*/ f13 1 f17"/>
                  <a:gd name="f22" fmla="*/ f18 f9 1"/>
                  <a:gd name="f23" fmla="*/ f19 f9 1"/>
                  <a:gd name="f24" fmla="*/ f21 f10 1"/>
                  <a:gd name="f25" fmla="*/ f20 f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2" t="f25" r="f23" b="f24"/>
                <a:pathLst>
                  <a:path w="1419" h="1418">
                    <a:moveTo>
                      <a:pt x="f5" y="f2"/>
                    </a:moveTo>
                    <a:cubicBezTo>
                      <a:pt x="f6" y="f2"/>
                      <a:pt x="f2" y="f7"/>
                      <a:pt x="f2" y="f5"/>
                    </a:cubicBezTo>
                    <a:cubicBezTo>
                      <a:pt x="f2" y="f8"/>
                      <a:pt x="f6" y="f4"/>
                      <a:pt x="f5" y="f4"/>
                    </a:cubicBezTo>
                    <a:cubicBezTo>
                      <a:pt x="f8" y="f4"/>
                      <a:pt x="f4" y="f8"/>
                      <a:pt x="f4" y="f5"/>
                    </a:cubicBezTo>
                    <a:cubicBezTo>
                      <a:pt x="f4" y="f7"/>
                      <a:pt x="f8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2" name="Google Shape;10224;p74">
                <a:extLst>
                  <a:ext uri="{FF2B5EF4-FFF2-40B4-BE49-F238E27FC236}">
                    <a16:creationId xmlns:a16="http://schemas.microsoft.com/office/drawing/2014/main" id="{535CE3E2-E63C-1CAD-9F2D-1ABAFB615542}"/>
                  </a:ext>
                </a:extLst>
              </p:cNvPr>
              <p:cNvSpPr/>
              <p:nvPr/>
            </p:nvSpPr>
            <p:spPr>
              <a:xfrm>
                <a:off x="3835469" y="3466947"/>
                <a:ext cx="316967" cy="38340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0397"/>
                  <a:gd name="f4" fmla="val 11800"/>
                  <a:gd name="f5" fmla="val 5167"/>
                  <a:gd name="f6" fmla="val 2757"/>
                  <a:gd name="f7" fmla="val 5923"/>
                  <a:gd name="f8" fmla="val 6553"/>
                  <a:gd name="f9" fmla="val 3388"/>
                  <a:gd name="f10" fmla="val 4144"/>
                  <a:gd name="f11" fmla="val 4490"/>
                  <a:gd name="f12" fmla="val 6396"/>
                  <a:gd name="f13" fmla="val 4805"/>
                  <a:gd name="f14" fmla="val 6175"/>
                  <a:gd name="f15" fmla="val 5089"/>
                  <a:gd name="f16" fmla="val 7026"/>
                  <a:gd name="f17" fmla="val 5498"/>
                  <a:gd name="f18" fmla="val 7593"/>
                  <a:gd name="f19" fmla="val 6317"/>
                  <a:gd name="f20" fmla="val 7294"/>
                  <a:gd name="f21" fmla="val 8019"/>
                  <a:gd name="f22" fmla="val 8208"/>
                  <a:gd name="f23" fmla="val 7435"/>
                  <a:gd name="f24" fmla="val 8365"/>
                  <a:gd name="f25" fmla="val 7246"/>
                  <a:gd name="f26" fmla="val 3088"/>
                  <a:gd name="f27" fmla="val 2867"/>
                  <a:gd name="f28" fmla="val 2710"/>
                  <a:gd name="f29" fmla="val 3308"/>
                  <a:gd name="f30" fmla="val 4127"/>
                  <a:gd name="f31" fmla="val 3907"/>
                  <a:gd name="f32" fmla="val 4868"/>
                  <a:gd name="f33" fmla="val 3781"/>
                  <a:gd name="f34" fmla="val 4553"/>
                  <a:gd name="f35" fmla="val 4411"/>
                  <a:gd name="f36" fmla="val 5183"/>
                  <a:gd name="f37" fmla="val 1"/>
                  <a:gd name="f38" fmla="val 5128"/>
                  <a:gd name="f39" fmla="val 5073"/>
                  <a:gd name="f40" fmla="val 17"/>
                  <a:gd name="f41" fmla="val 5010"/>
                  <a:gd name="f42" fmla="val 48"/>
                  <a:gd name="f43" fmla="val 3964"/>
                  <a:gd name="f44" fmla="val 646"/>
                  <a:gd name="f45" fmla="val 2946"/>
                  <a:gd name="f46" fmla="val 940"/>
                  <a:gd name="f47" fmla="val 1919"/>
                  <a:gd name="f48" fmla="val 1430"/>
                  <a:gd name="f49" fmla="val 939"/>
                  <a:gd name="f50" fmla="val 873"/>
                  <a:gd name="f51" fmla="val 441"/>
                  <a:gd name="f52" fmla="val 741"/>
                  <a:gd name="f53" fmla="val 402"/>
                  <a:gd name="f54" fmla="val 722"/>
                  <a:gd name="f55" fmla="val 363"/>
                  <a:gd name="f56" fmla="val 714"/>
                  <a:gd name="f57" fmla="val 326"/>
                  <a:gd name="f58" fmla="val 243"/>
                  <a:gd name="f59" fmla="val 170"/>
                  <a:gd name="f60" fmla="val 751"/>
                  <a:gd name="f61" fmla="val 126"/>
                  <a:gd name="f62" fmla="val 773"/>
                  <a:gd name="f63" fmla="val 32"/>
                  <a:gd name="f64" fmla="val 836"/>
                  <a:gd name="f65" fmla="val 930"/>
                  <a:gd name="f66" fmla="val 1056"/>
                  <a:gd name="f67" fmla="val 5026"/>
                  <a:gd name="f68" fmla="val 8145"/>
                  <a:gd name="f69" fmla="val 2080"/>
                  <a:gd name="f70" fmla="val 10949"/>
                  <a:gd name="f71" fmla="val 5104"/>
                  <a:gd name="f72" fmla="val 11799"/>
                  <a:gd name="f73" fmla="val 5262"/>
                  <a:gd name="f74" fmla="val 8255"/>
                  <a:gd name="f75" fmla="val 10917"/>
                  <a:gd name="f76" fmla="val 10365"/>
                  <a:gd name="f77" fmla="val 10271"/>
                  <a:gd name="f78" fmla="val 10162"/>
                  <a:gd name="f79" fmla="val 10084"/>
                  <a:gd name="f80" fmla="val 10014"/>
                  <a:gd name="f81" fmla="val 9983"/>
                  <a:gd name="f82" fmla="val 9954"/>
                  <a:gd name="f83" fmla="val 9924"/>
                  <a:gd name="f84" fmla="val 9414"/>
                  <a:gd name="f85" fmla="val 877"/>
                  <a:gd name="f86" fmla="val 8910"/>
                  <a:gd name="f87" fmla="val 946"/>
                  <a:gd name="f88" fmla="val 8409"/>
                  <a:gd name="f89" fmla="val 7395"/>
                  <a:gd name="f90" fmla="val 6389"/>
                  <a:gd name="f91" fmla="val 660"/>
                  <a:gd name="f92" fmla="val 5356"/>
                  <a:gd name="f93" fmla="val 5293"/>
                  <a:gd name="f94" fmla="val 5238"/>
                  <a:gd name="f95" fmla="*/ f0 1 10397"/>
                  <a:gd name="f96" fmla="*/ f1 1 11800"/>
                  <a:gd name="f97" fmla="val f2"/>
                  <a:gd name="f98" fmla="val f3"/>
                  <a:gd name="f99" fmla="val f4"/>
                  <a:gd name="f100" fmla="+- f99 0 f97"/>
                  <a:gd name="f101" fmla="+- f98 0 f97"/>
                  <a:gd name="f102" fmla="*/ f101 1 10397"/>
                  <a:gd name="f103" fmla="*/ f100 1 11800"/>
                  <a:gd name="f104" fmla="*/ f97 1 f102"/>
                  <a:gd name="f105" fmla="*/ f98 1 f102"/>
                  <a:gd name="f106" fmla="*/ f97 1 f103"/>
                  <a:gd name="f107" fmla="*/ f99 1 f103"/>
                  <a:gd name="f108" fmla="*/ f104 f95 1"/>
                  <a:gd name="f109" fmla="*/ f105 f95 1"/>
                  <a:gd name="f110" fmla="*/ f107 f96 1"/>
                  <a:gd name="f111" fmla="*/ f106 f9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8" t="f111" r="f109" b="f110"/>
                <a:pathLst>
                  <a:path w="10397" h="11800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18" y="f20"/>
                    </a:cubicBezTo>
                    <a:lnTo>
                      <a:pt x="f18" y="f21"/>
                    </a:lnTo>
                    <a:cubicBezTo>
                      <a:pt x="f18" y="f22"/>
                      <a:pt x="f23" y="f24"/>
                      <a:pt x="f25" y="f24"/>
                    </a:cubicBezTo>
                    <a:lnTo>
                      <a:pt x="f26" y="f24"/>
                    </a:lnTo>
                    <a:cubicBezTo>
                      <a:pt x="f27" y="f24"/>
                      <a:pt x="f28" y="f22"/>
                      <a:pt x="f28" y="f21"/>
                    </a:cubicBezTo>
                    <a:lnTo>
                      <a:pt x="f28" y="f20"/>
                    </a:lnTo>
                    <a:cubicBezTo>
                      <a:pt x="f28" y="f19"/>
                      <a:pt x="f29" y="f17"/>
                      <a:pt x="f30" y="f15"/>
                    </a:cubicBezTo>
                    <a:cubicBezTo>
                      <a:pt x="f31" y="f32"/>
                      <a:pt x="f33" y="f34"/>
                      <a:pt x="f33" y="f10"/>
                    </a:cubicBezTo>
                    <a:cubicBezTo>
                      <a:pt x="f33" y="f9"/>
                      <a:pt x="f35" y="f6"/>
                      <a:pt x="f5" y="f6"/>
                    </a:cubicBezTo>
                    <a:close/>
                    <a:moveTo>
                      <a:pt x="f36" y="f37"/>
                    </a:moveTo>
                    <a:cubicBezTo>
                      <a:pt x="f38" y="f37"/>
                      <a:pt x="f39" y="f40"/>
                      <a:pt x="f41" y="f42"/>
                    </a:cubicBezTo>
                    <a:cubicBezTo>
                      <a:pt x="f43" y="f44"/>
                      <a:pt x="f45" y="f46"/>
                      <a:pt x="f47" y="f46"/>
                    </a:cubicBezTo>
                    <a:cubicBezTo>
                      <a:pt x="f48" y="f46"/>
                      <a:pt x="f49" y="f50"/>
                      <a:pt x="f51" y="f52"/>
                    </a:cubicBezTo>
                    <a:cubicBezTo>
                      <a:pt x="f53" y="f54"/>
                      <a:pt x="f55" y="f56"/>
                      <a:pt x="f57" y="f56"/>
                    </a:cubicBezTo>
                    <a:cubicBezTo>
                      <a:pt x="f58" y="f56"/>
                      <a:pt x="f59" y="f60"/>
                      <a:pt x="f61" y="f62"/>
                    </a:cubicBezTo>
                    <a:cubicBezTo>
                      <a:pt x="f63" y="f64"/>
                      <a:pt x="f2" y="f65"/>
                      <a:pt x="f2" y="f66"/>
                    </a:cubicBezTo>
                    <a:lnTo>
                      <a:pt x="f2" y="f67"/>
                    </a:lnTo>
                    <a:cubicBezTo>
                      <a:pt x="f2" y="f68"/>
                      <a:pt x="f69" y="f70"/>
                      <a:pt x="f71" y="f72"/>
                    </a:cubicBezTo>
                    <a:lnTo>
                      <a:pt x="f73" y="f72"/>
                    </a:lnTo>
                    <a:cubicBezTo>
                      <a:pt x="f74" y="f75"/>
                      <a:pt x="f3" y="f68"/>
                      <a:pt x="f3" y="f67"/>
                    </a:cubicBezTo>
                    <a:lnTo>
                      <a:pt x="f3" y="f66"/>
                    </a:lnTo>
                    <a:cubicBezTo>
                      <a:pt x="f3" y="f65"/>
                      <a:pt x="f76" y="f64"/>
                      <a:pt x="f77" y="f62"/>
                    </a:cubicBezTo>
                    <a:cubicBezTo>
                      <a:pt x="f78" y="f60"/>
                      <a:pt x="f79" y="f56"/>
                      <a:pt x="f80" y="f56"/>
                    </a:cubicBezTo>
                    <a:cubicBezTo>
                      <a:pt x="f81" y="f56"/>
                      <a:pt x="f82" y="f54"/>
                      <a:pt x="f83" y="f52"/>
                    </a:cubicBezTo>
                    <a:cubicBezTo>
                      <a:pt x="f84" y="f85"/>
                      <a:pt x="f86" y="f87"/>
                      <a:pt x="f88" y="f87"/>
                    </a:cubicBezTo>
                    <a:cubicBezTo>
                      <a:pt x="f89" y="f87"/>
                      <a:pt x="f90" y="f91"/>
                      <a:pt x="f92" y="f42"/>
                    </a:cubicBezTo>
                    <a:cubicBezTo>
                      <a:pt x="f93" y="f40"/>
                      <a:pt x="f94" y="f37"/>
                      <a:pt x="f36" y="f37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73" name="Google Shape;10240;p74">
              <a:extLst>
                <a:ext uri="{FF2B5EF4-FFF2-40B4-BE49-F238E27FC236}">
                  <a16:creationId xmlns:a16="http://schemas.microsoft.com/office/drawing/2014/main" id="{ADC486BE-EF33-5FE5-0DEA-470BEF128362}"/>
                </a:ext>
              </a:extLst>
            </p:cNvPr>
            <p:cNvGrpSpPr/>
            <p:nvPr/>
          </p:nvGrpSpPr>
          <p:grpSpPr>
            <a:xfrm>
              <a:off x="5224150" y="3470605"/>
              <a:ext cx="365019" cy="360374"/>
              <a:chOff x="5224150" y="3470605"/>
              <a:chExt cx="365019" cy="360374"/>
            </a:xfrm>
          </p:grpSpPr>
          <p:sp>
            <p:nvSpPr>
              <p:cNvPr id="74" name="Google Shape;10241;p74">
                <a:extLst>
                  <a:ext uri="{FF2B5EF4-FFF2-40B4-BE49-F238E27FC236}">
                    <a16:creationId xmlns:a16="http://schemas.microsoft.com/office/drawing/2014/main" id="{3916B765-F478-76AA-3FC4-B3ACE7BD2649}"/>
                  </a:ext>
                </a:extLst>
              </p:cNvPr>
              <p:cNvSpPr/>
              <p:nvPr/>
            </p:nvSpPr>
            <p:spPr>
              <a:xfrm>
                <a:off x="5224150" y="3470605"/>
                <a:ext cx="365019" cy="291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1973"/>
                  <a:gd name="f4" fmla="val 8980"/>
                  <a:gd name="f5" fmla="val 2017"/>
                  <a:gd name="f6" fmla="val 3749"/>
                  <a:gd name="f7" fmla="val 3119"/>
                  <a:gd name="f8" fmla="val 5514"/>
                  <a:gd name="f9" fmla="val 914"/>
                  <a:gd name="f10" fmla="val 9641"/>
                  <a:gd name="f11" fmla="val 10744"/>
                  <a:gd name="f12" fmla="val 8538"/>
                  <a:gd name="f13" fmla="val 5892"/>
                  <a:gd name="f14" fmla="val 5325"/>
                  <a:gd name="f15" fmla="val 4852"/>
                  <a:gd name="f16" fmla="val 473"/>
                  <a:gd name="f17" fmla="val 1040"/>
                  <a:gd name="f18" fmla="val 1166"/>
                  <a:gd name="f19" fmla="val 4537"/>
                  <a:gd name="f20" fmla="val 1324"/>
                  <a:gd name="f21" fmla="val 3812"/>
                  <a:gd name="f22" fmla="val 1733"/>
                  <a:gd name="f23" fmla="val 3529"/>
                  <a:gd name="f24" fmla="val 1891"/>
                  <a:gd name="f25" fmla="val 3025"/>
                  <a:gd name="f26" fmla="val 1954"/>
                  <a:gd name="f27" fmla="val 2867"/>
                  <a:gd name="f28" fmla="val 1607"/>
                  <a:gd name="f29" fmla="val 2521"/>
                  <a:gd name="f30" fmla="val 2080"/>
                  <a:gd name="f31" fmla="val 1702"/>
                  <a:gd name="f32" fmla="val 1576"/>
                  <a:gd name="f33" fmla="val 1922"/>
                  <a:gd name="f34" fmla="val 946"/>
                  <a:gd name="f35" fmla="val 693"/>
                  <a:gd name="f36" fmla="val 1796"/>
                  <a:gd name="f37" fmla="val 504"/>
                  <a:gd name="f38" fmla="val 454"/>
                  <a:gd name="f39" fmla="val 1708"/>
                  <a:gd name="f40" fmla="val 403"/>
                  <a:gd name="f41" fmla="val 1696"/>
                  <a:gd name="f42" fmla="val 355"/>
                  <a:gd name="f43" fmla="val 223"/>
                  <a:gd name="f44" fmla="val 110"/>
                  <a:gd name="f45" fmla="val 1784"/>
                  <a:gd name="f46" fmla="val 63"/>
                  <a:gd name="f47" fmla="val 2111"/>
                  <a:gd name="f48" fmla="val 2332"/>
                  <a:gd name="f49" fmla="val 252"/>
                  <a:gd name="f50" fmla="val 2363"/>
                  <a:gd name="f51" fmla="val 536"/>
                  <a:gd name="f52" fmla="val 2489"/>
                  <a:gd name="f53" fmla="val 820"/>
                  <a:gd name="f54" fmla="val 2552"/>
                  <a:gd name="f55" fmla="val 1135"/>
                  <a:gd name="f56" fmla="val 2615"/>
                  <a:gd name="f57" fmla="val 1198"/>
                  <a:gd name="f58" fmla="val 1387"/>
                  <a:gd name="f59" fmla="val 3277"/>
                  <a:gd name="f60" fmla="val 95"/>
                  <a:gd name="f61" fmla="val 5671"/>
                  <a:gd name="f62" fmla="val 5703"/>
                  <a:gd name="f63" fmla="val 5829"/>
                  <a:gd name="f64" fmla="val 5860"/>
                  <a:gd name="f65" fmla="val 6238"/>
                  <a:gd name="f66" fmla="val 7372"/>
                  <a:gd name="f67" fmla="val 1009"/>
                  <a:gd name="f68" fmla="val 8318"/>
                  <a:gd name="f69" fmla="val 2143"/>
                  <a:gd name="f70" fmla="val 3308"/>
                  <a:gd name="f71" fmla="val 4254"/>
                  <a:gd name="f72" fmla="val 4191"/>
                  <a:gd name="f73" fmla="val 2710"/>
                  <a:gd name="f74" fmla="val 2930"/>
                  <a:gd name="f75" fmla="val 3151"/>
                  <a:gd name="f76" fmla="val 3088"/>
                  <a:gd name="f77" fmla="val 3182"/>
                  <a:gd name="f78" fmla="val 2647"/>
                  <a:gd name="f79" fmla="val 3844"/>
                  <a:gd name="f80" fmla="val 4947"/>
                  <a:gd name="f81" fmla="val 8979"/>
                  <a:gd name="f82" fmla="val 7089"/>
                  <a:gd name="f83" fmla="val 7814"/>
                  <a:gd name="f84" fmla="val 8192"/>
                  <a:gd name="f85" fmla="val 8853"/>
                  <a:gd name="f86" fmla="val 8916"/>
                  <a:gd name="f87" fmla="val 2899"/>
                  <a:gd name="f88" fmla="val 9074"/>
                  <a:gd name="f89" fmla="val 9326"/>
                  <a:gd name="f90" fmla="val 7782"/>
                  <a:gd name="f91" fmla="val 8727"/>
                  <a:gd name="f92" fmla="val 9861"/>
                  <a:gd name="f93" fmla="val 11027"/>
                  <a:gd name="f94" fmla="val 11972"/>
                  <a:gd name="f95" fmla="val 11909"/>
                  <a:gd name="f96" fmla="val 10429"/>
                  <a:gd name="f97" fmla="val 10618"/>
                  <a:gd name="f98" fmla="val 10681"/>
                  <a:gd name="f99" fmla="val 10933"/>
                  <a:gd name="f100" fmla="val 11248"/>
                  <a:gd name="f101" fmla="val 2458"/>
                  <a:gd name="f102" fmla="val 11531"/>
                  <a:gd name="f103" fmla="val 11720"/>
                  <a:gd name="f104" fmla="val 2300"/>
                  <a:gd name="f105" fmla="val 11815"/>
                  <a:gd name="f106" fmla="val 11674"/>
                  <a:gd name="f107" fmla="val 11560"/>
                  <a:gd name="f108" fmla="val 11429"/>
                  <a:gd name="f109" fmla="val 11380"/>
                  <a:gd name="f110" fmla="val 11330"/>
                  <a:gd name="f111" fmla="val 11279"/>
                  <a:gd name="f112" fmla="val 11059"/>
                  <a:gd name="f113" fmla="val 10870"/>
                  <a:gd name="f114" fmla="val 10460"/>
                  <a:gd name="f115" fmla="val 10113"/>
                  <a:gd name="f116" fmla="val 9704"/>
                  <a:gd name="f117" fmla="val 9294"/>
                  <a:gd name="f118" fmla="val 8790"/>
                  <a:gd name="f119" fmla="val 8255"/>
                  <a:gd name="f120" fmla="val 8003"/>
                  <a:gd name="f121" fmla="val 7278"/>
                  <a:gd name="f122" fmla="val 6963"/>
                  <a:gd name="f123" fmla="val 441"/>
                  <a:gd name="f124" fmla="val 6490"/>
                  <a:gd name="f125" fmla="*/ f0 1 11973"/>
                  <a:gd name="f126" fmla="*/ f1 1 8980"/>
                  <a:gd name="f127" fmla="val f2"/>
                  <a:gd name="f128" fmla="val f3"/>
                  <a:gd name="f129" fmla="val f4"/>
                  <a:gd name="f130" fmla="+- f129 0 f127"/>
                  <a:gd name="f131" fmla="+- f128 0 f127"/>
                  <a:gd name="f132" fmla="*/ f131 1 11973"/>
                  <a:gd name="f133" fmla="*/ f130 1 8980"/>
                  <a:gd name="f134" fmla="*/ f127 1 f132"/>
                  <a:gd name="f135" fmla="*/ f128 1 f132"/>
                  <a:gd name="f136" fmla="*/ f127 1 f133"/>
                  <a:gd name="f137" fmla="*/ f129 1 f133"/>
                  <a:gd name="f138" fmla="*/ f134 f125 1"/>
                  <a:gd name="f139" fmla="*/ f135 f125 1"/>
                  <a:gd name="f140" fmla="*/ f137 f126 1"/>
                  <a:gd name="f141" fmla="*/ f136 f1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38" t="f141" r="f139" b="f140"/>
                <a:pathLst>
                  <a:path w="11973" h="8980">
                    <a:moveTo>
                      <a:pt x="f5" y="f6"/>
                    </a:moveTo>
                    <a:lnTo>
                      <a:pt x="f7" y="f8"/>
                    </a:lnTo>
                    <a:lnTo>
                      <a:pt x="f9" y="f8"/>
                    </a:lnTo>
                    <a:lnTo>
                      <a:pt x="f5" y="f6"/>
                    </a:lnTo>
                    <a:close/>
                    <a:moveTo>
                      <a:pt x="f10" y="f6"/>
                    </a:moveTo>
                    <a:lnTo>
                      <a:pt x="f11" y="f8"/>
                    </a:lnTo>
                    <a:lnTo>
                      <a:pt x="f12" y="f8"/>
                    </a:lnTo>
                    <a:lnTo>
                      <a:pt x="f10" y="f6"/>
                    </a:lnTo>
                    <a:close/>
                    <a:moveTo>
                      <a:pt x="f13" y="f2"/>
                    </a:moveTo>
                    <a:cubicBezTo>
                      <a:pt x="f14" y="f2"/>
                      <a:pt x="f15" y="f16"/>
                      <a:pt x="f15" y="f17"/>
                    </a:cubicBezTo>
                    <a:lnTo>
                      <a:pt x="f15" y="f18"/>
                    </a:lnTo>
                    <a:lnTo>
                      <a:pt x="f19" y="f20"/>
                    </a:ln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0"/>
                      <a:pt x="f30" y="f20"/>
                    </a:cubicBezTo>
                    <a:cubicBezTo>
                      <a:pt x="f31" y="f20"/>
                      <a:pt x="f20" y="f32"/>
                      <a:pt x="f18" y="f33"/>
                    </a:cubicBezTo>
                    <a:cubicBezTo>
                      <a:pt x="f34" y="f24"/>
                      <a:pt x="f35" y="f36"/>
                      <a:pt x="f37" y="f22"/>
                    </a:cubicBezTo>
                    <a:cubicBezTo>
                      <a:pt x="f38" y="f39"/>
                      <a:pt x="f40" y="f41"/>
                      <a:pt x="f42" y="f41"/>
                    </a:cubicBezTo>
                    <a:cubicBezTo>
                      <a:pt x="f43" y="f41"/>
                      <a:pt x="f44" y="f45"/>
                      <a:pt x="f46" y="f33"/>
                    </a:cubicBezTo>
                    <a:cubicBezTo>
                      <a:pt x="f2" y="f47"/>
                      <a:pt x="f46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27"/>
                      <a:pt x="f58" y="f7"/>
                      <a:pt x="f28" y="f59"/>
                    </a:cubicBezTo>
                    <a:lnTo>
                      <a:pt x="f60" y="f61"/>
                    </a:lnTo>
                    <a:cubicBezTo>
                      <a:pt x="f60" y="f62"/>
                      <a:pt x="f46" y="f63"/>
                      <a:pt x="f46" y="f64"/>
                    </a:cubicBezTo>
                    <a:lnTo>
                      <a:pt x="f46" y="f65"/>
                    </a:lnTo>
                    <a:cubicBezTo>
                      <a:pt x="f46" y="f66"/>
                      <a:pt x="f67" y="f68"/>
                      <a:pt x="f69" y="f68"/>
                    </a:cubicBezTo>
                    <a:cubicBezTo>
                      <a:pt x="f70" y="f68"/>
                      <a:pt x="f71" y="f66"/>
                      <a:pt x="f71" y="f65"/>
                    </a:cubicBezTo>
                    <a:lnTo>
                      <a:pt x="f71" y="f64"/>
                    </a:lnTo>
                    <a:cubicBezTo>
                      <a:pt x="f71" y="f63"/>
                      <a:pt x="f72" y="f62"/>
                      <a:pt x="f72" y="f61"/>
                    </a:cubicBezTo>
                    <a:lnTo>
                      <a:pt x="f73" y="f59"/>
                    </a:lnTo>
                    <a:cubicBezTo>
                      <a:pt x="f74" y="f75"/>
                      <a:pt x="f76" y="f74"/>
                      <a:pt x="f77" y="f78"/>
                    </a:cubicBezTo>
                    <a:cubicBezTo>
                      <a:pt x="f79" y="f29"/>
                      <a:pt x="f72" y="f50"/>
                      <a:pt x="f80" y="f33"/>
                    </a:cubicBezTo>
                    <a:lnTo>
                      <a:pt x="f80" y="f81"/>
                    </a:lnTo>
                    <a:lnTo>
                      <a:pt x="f82" y="f81"/>
                    </a:lnTo>
                    <a:lnTo>
                      <a:pt x="f82" y="f33"/>
                    </a:lnTo>
                    <a:cubicBezTo>
                      <a:pt x="f83" y="f48"/>
                      <a:pt x="f84" y="f29"/>
                      <a:pt x="f85" y="f78"/>
                    </a:cubicBezTo>
                    <a:cubicBezTo>
                      <a:pt x="f86" y="f87"/>
                      <a:pt x="f88" y="f7"/>
                      <a:pt x="f89" y="f59"/>
                    </a:cubicBezTo>
                    <a:lnTo>
                      <a:pt x="f83" y="f61"/>
                    </a:lnTo>
                    <a:cubicBezTo>
                      <a:pt x="f83" y="f62"/>
                      <a:pt x="f90" y="f63"/>
                      <a:pt x="f90" y="f64"/>
                    </a:cubicBezTo>
                    <a:lnTo>
                      <a:pt x="f90" y="f65"/>
                    </a:lnTo>
                    <a:cubicBezTo>
                      <a:pt x="f90" y="f66"/>
                      <a:pt x="f91" y="f68"/>
                      <a:pt x="f92" y="f68"/>
                    </a:cubicBezTo>
                    <a:cubicBezTo>
                      <a:pt x="f93" y="f68"/>
                      <a:pt x="f94" y="f66"/>
                      <a:pt x="f94" y="f65"/>
                    </a:cubicBezTo>
                    <a:lnTo>
                      <a:pt x="f94" y="f64"/>
                    </a:lnTo>
                    <a:cubicBezTo>
                      <a:pt x="f94" y="f63"/>
                      <a:pt x="f95" y="f62"/>
                      <a:pt x="f95" y="f61"/>
                    </a:cubicBezTo>
                    <a:lnTo>
                      <a:pt x="f96" y="f59"/>
                    </a:lnTo>
                    <a:cubicBezTo>
                      <a:pt x="f96" y="f75"/>
                      <a:pt x="f97" y="f74"/>
                      <a:pt x="f98" y="f56"/>
                    </a:cubicBezTo>
                    <a:cubicBezTo>
                      <a:pt x="f99" y="f29"/>
                      <a:pt x="f100" y="f101"/>
                      <a:pt x="f102" y="f50"/>
                    </a:cubicBezTo>
                    <a:cubicBezTo>
                      <a:pt x="f103" y="f104"/>
                      <a:pt x="f105" y="f30"/>
                      <a:pt x="f103" y="f33"/>
                    </a:cubicBezTo>
                    <a:cubicBezTo>
                      <a:pt x="f106" y="f45"/>
                      <a:pt x="f107" y="f41"/>
                      <a:pt x="f108" y="f41"/>
                    </a:cubicBezTo>
                    <a:cubicBezTo>
                      <a:pt x="f109" y="f41"/>
                      <a:pt x="f110" y="f39"/>
                      <a:pt x="f111" y="f22"/>
                    </a:cubicBezTo>
                    <a:cubicBezTo>
                      <a:pt x="f112" y="f36"/>
                      <a:pt x="f113" y="f24"/>
                      <a:pt x="f97" y="f33"/>
                    </a:cubicBezTo>
                    <a:cubicBezTo>
                      <a:pt x="f114" y="f32"/>
                      <a:pt x="f115" y="f20"/>
                      <a:pt x="f116" y="f20"/>
                    </a:cubicBezTo>
                    <a:cubicBezTo>
                      <a:pt x="f117" y="f20"/>
                      <a:pt x="f86" y="f32"/>
                      <a:pt x="f118" y="f26"/>
                    </a:cubicBezTo>
                    <a:cubicBezTo>
                      <a:pt x="f119" y="f24"/>
                      <a:pt x="f120" y="f22"/>
                      <a:pt x="f121" y="f20"/>
                    </a:cubicBezTo>
                    <a:lnTo>
                      <a:pt x="f122" y="f18"/>
                    </a:lnTo>
                    <a:lnTo>
                      <a:pt x="f122" y="f17"/>
                    </a:lnTo>
                    <a:cubicBezTo>
                      <a:pt x="f122" y="f123"/>
                      <a:pt x="f124" y="f2"/>
                      <a:pt x="f13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5" name="Google Shape;10242;p74">
                <a:extLst>
                  <a:ext uri="{FF2B5EF4-FFF2-40B4-BE49-F238E27FC236}">
                    <a16:creationId xmlns:a16="http://schemas.microsoft.com/office/drawing/2014/main" id="{C863C2DA-1C38-D4B4-18F3-10DD025AD0FF}"/>
                  </a:ext>
                </a:extLst>
              </p:cNvPr>
              <p:cNvSpPr/>
              <p:nvPr/>
            </p:nvSpPr>
            <p:spPr>
              <a:xfrm>
                <a:off x="5305787" y="3785881"/>
                <a:ext cx="192124" cy="45098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6302"/>
                  <a:gd name="f4" fmla="val 1388"/>
                  <a:gd name="f5" fmla="val 693"/>
                  <a:gd name="f6" fmla="val 1"/>
                  <a:gd name="f7" fmla="val 315"/>
                  <a:gd name="f8" fmla="val 316"/>
                  <a:gd name="f9" fmla="val 694"/>
                  <a:gd name="f10" fmla="val 1040"/>
                  <a:gd name="f11" fmla="val 1261"/>
                  <a:gd name="f12" fmla="val 158"/>
                  <a:gd name="f13" fmla="val 1387"/>
                  <a:gd name="f14" fmla="val 347"/>
                  <a:gd name="f15" fmla="val 5955"/>
                  <a:gd name="f16" fmla="val 6144"/>
                  <a:gd name="f17" fmla="val 1356"/>
                  <a:gd name="f18" fmla="val 6301"/>
                  <a:gd name="f19" fmla="val 1198"/>
                  <a:gd name="f20" fmla="val 5986"/>
                  <a:gd name="f21" fmla="val 5577"/>
                  <a:gd name="f22" fmla="*/ f0 1 6302"/>
                  <a:gd name="f23" fmla="*/ f1 1 1388"/>
                  <a:gd name="f24" fmla="val f2"/>
                  <a:gd name="f25" fmla="val f3"/>
                  <a:gd name="f26" fmla="val f4"/>
                  <a:gd name="f27" fmla="+- f26 0 f24"/>
                  <a:gd name="f28" fmla="+- f25 0 f24"/>
                  <a:gd name="f29" fmla="*/ f28 1 6302"/>
                  <a:gd name="f30" fmla="*/ f27 1 1388"/>
                  <a:gd name="f31" fmla="*/ f24 1 f29"/>
                  <a:gd name="f32" fmla="*/ f25 1 f29"/>
                  <a:gd name="f33" fmla="*/ f24 1 f30"/>
                  <a:gd name="f34" fmla="*/ f26 1 f30"/>
                  <a:gd name="f35" fmla="*/ f31 f22 1"/>
                  <a:gd name="f36" fmla="*/ f32 f22 1"/>
                  <a:gd name="f37" fmla="*/ f34 f23 1"/>
                  <a:gd name="f38" fmla="*/ f33 f2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5" t="f38" r="f36" b="f37"/>
                <a:pathLst>
                  <a:path w="6302" h="1388">
                    <a:moveTo>
                      <a:pt x="f5" y="f6"/>
                    </a:moveTo>
                    <a:cubicBezTo>
                      <a:pt x="f7" y="f6"/>
                      <a:pt x="f2" y="f8"/>
                      <a:pt x="f2" y="f9"/>
                    </a:cubicBezTo>
                    <a:lnTo>
                      <a:pt x="f2" y="f10"/>
                    </a:lnTo>
                    <a:cubicBezTo>
                      <a:pt x="f2" y="f11"/>
                      <a:pt x="f12" y="f13"/>
                      <a:pt x="f14" y="f13"/>
                    </a:cubicBezTo>
                    <a:lnTo>
                      <a:pt x="f15" y="f13"/>
                    </a:lnTo>
                    <a:cubicBezTo>
                      <a:pt x="f16" y="f17"/>
                      <a:pt x="f18" y="f19"/>
                      <a:pt x="f18" y="f10"/>
                    </a:cubicBezTo>
                    <a:lnTo>
                      <a:pt x="f18" y="f9"/>
                    </a:lnTo>
                    <a:cubicBezTo>
                      <a:pt x="f18" y="f8"/>
                      <a:pt x="f20" y="f6"/>
                      <a:pt x="f21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76" name="Google Shape;10303;p74">
              <a:extLst>
                <a:ext uri="{FF2B5EF4-FFF2-40B4-BE49-F238E27FC236}">
                  <a16:creationId xmlns:a16="http://schemas.microsoft.com/office/drawing/2014/main" id="{3BA50DA6-1DAE-F006-F1E1-4E63BD6EB150}"/>
                </a:ext>
              </a:extLst>
            </p:cNvPr>
            <p:cNvGrpSpPr/>
            <p:nvPr/>
          </p:nvGrpSpPr>
          <p:grpSpPr>
            <a:xfrm>
              <a:off x="5924589" y="3439222"/>
              <a:ext cx="360237" cy="383893"/>
              <a:chOff x="5924589" y="3439222"/>
              <a:chExt cx="360237" cy="383893"/>
            </a:xfrm>
          </p:grpSpPr>
          <p:sp>
            <p:nvSpPr>
              <p:cNvPr id="77" name="Google Shape;10304;p74">
                <a:extLst>
                  <a:ext uri="{FF2B5EF4-FFF2-40B4-BE49-F238E27FC236}">
                    <a16:creationId xmlns:a16="http://schemas.microsoft.com/office/drawing/2014/main" id="{807F3449-D789-320D-6CEB-EC7BB36591BA}"/>
                  </a:ext>
                </a:extLst>
              </p:cNvPr>
              <p:cNvSpPr/>
              <p:nvPr/>
            </p:nvSpPr>
            <p:spPr>
              <a:xfrm>
                <a:off x="5987024" y="3551803"/>
                <a:ext cx="21159" cy="11265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694"/>
                  <a:gd name="f4" fmla="val 3467"/>
                  <a:gd name="f5" fmla="val 1"/>
                  <a:gd name="f6" fmla="val 3466"/>
                  <a:gd name="f7" fmla="*/ f0 1 694"/>
                  <a:gd name="f8" fmla="*/ f1 1 3467"/>
                  <a:gd name="f9" fmla="val f2"/>
                  <a:gd name="f10" fmla="val f3"/>
                  <a:gd name="f11" fmla="val f4"/>
                  <a:gd name="f12" fmla="+- f11 0 f9"/>
                  <a:gd name="f13" fmla="+- f10 0 f9"/>
                  <a:gd name="f14" fmla="*/ f13 1 694"/>
                  <a:gd name="f15" fmla="*/ f12 1 3467"/>
                  <a:gd name="f16" fmla="*/ f9 1 f14"/>
                  <a:gd name="f17" fmla="*/ f10 1 f14"/>
                  <a:gd name="f18" fmla="*/ f9 1 f15"/>
                  <a:gd name="f19" fmla="*/ f11 1 f15"/>
                  <a:gd name="f20" fmla="*/ f16 f7 1"/>
                  <a:gd name="f21" fmla="*/ f17 f7 1"/>
                  <a:gd name="f22" fmla="*/ f19 f8 1"/>
                  <a:gd name="f23" fmla="*/ f18 f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0" t="f23" r="f21" b="f22"/>
                <a:pathLst>
                  <a:path w="694" h="3467">
                    <a:moveTo>
                      <a:pt x="f2" y="f5"/>
                    </a:moveTo>
                    <a:lnTo>
                      <a:pt x="f2" y="f6"/>
                    </a:lnTo>
                    <a:lnTo>
                      <a:pt x="f3" y="f6"/>
                    </a:lnTo>
                    <a:lnTo>
                      <a:pt x="f3" y="f5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8" name="Google Shape;10305;p74">
                <a:extLst>
                  <a:ext uri="{FF2B5EF4-FFF2-40B4-BE49-F238E27FC236}">
                    <a16:creationId xmlns:a16="http://schemas.microsoft.com/office/drawing/2014/main" id="{AD9C7080-9269-B481-A4CD-F5435EA1251B}"/>
                  </a:ext>
                </a:extLst>
              </p:cNvPr>
              <p:cNvSpPr/>
              <p:nvPr/>
            </p:nvSpPr>
            <p:spPr>
              <a:xfrm>
                <a:off x="6200253" y="3551803"/>
                <a:ext cx="22128" cy="11265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26"/>
                  <a:gd name="f4" fmla="val 3467"/>
                  <a:gd name="f5" fmla="val 1"/>
                  <a:gd name="f6" fmla="val 3466"/>
                  <a:gd name="f7" fmla="val 725"/>
                  <a:gd name="f8" fmla="*/ f0 1 726"/>
                  <a:gd name="f9" fmla="*/ f1 1 3467"/>
                  <a:gd name="f10" fmla="val f2"/>
                  <a:gd name="f11" fmla="val f3"/>
                  <a:gd name="f12" fmla="val f4"/>
                  <a:gd name="f13" fmla="+- f12 0 f10"/>
                  <a:gd name="f14" fmla="+- f11 0 f10"/>
                  <a:gd name="f15" fmla="*/ f14 1 726"/>
                  <a:gd name="f16" fmla="*/ f13 1 3467"/>
                  <a:gd name="f17" fmla="*/ f10 1 f15"/>
                  <a:gd name="f18" fmla="*/ f11 1 f15"/>
                  <a:gd name="f19" fmla="*/ f10 1 f16"/>
                  <a:gd name="f20" fmla="*/ f12 1 f16"/>
                  <a:gd name="f21" fmla="*/ f17 f8 1"/>
                  <a:gd name="f22" fmla="*/ f18 f8 1"/>
                  <a:gd name="f23" fmla="*/ f20 f9 1"/>
                  <a:gd name="f24" fmla="*/ f19 f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1" t="f24" r="f22" b="f23"/>
                <a:pathLst>
                  <a:path w="726" h="3467">
                    <a:moveTo>
                      <a:pt x="f5" y="f5"/>
                    </a:moveTo>
                    <a:lnTo>
                      <a:pt x="f5" y="f6"/>
                    </a:lnTo>
                    <a:lnTo>
                      <a:pt x="f7" y="f6"/>
                    </a:lnTo>
                    <a:lnTo>
                      <a:pt x="f7" y="f5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9" name="Google Shape;10306;p74">
                <a:extLst>
                  <a:ext uri="{FF2B5EF4-FFF2-40B4-BE49-F238E27FC236}">
                    <a16:creationId xmlns:a16="http://schemas.microsoft.com/office/drawing/2014/main" id="{27D2C43F-6A88-B2EC-B5B1-2BA325A64FA1}"/>
                  </a:ext>
                </a:extLst>
              </p:cNvPr>
              <p:cNvSpPr/>
              <p:nvPr/>
            </p:nvSpPr>
            <p:spPr>
              <a:xfrm>
                <a:off x="5987024" y="3686943"/>
                <a:ext cx="21159" cy="13516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694"/>
                  <a:gd name="f4" fmla="val 4160"/>
                  <a:gd name="f5" fmla="val 4159"/>
                  <a:gd name="f6" fmla="*/ f0 1 694"/>
                  <a:gd name="f7" fmla="*/ f1 1 4160"/>
                  <a:gd name="f8" fmla="val f2"/>
                  <a:gd name="f9" fmla="val f3"/>
                  <a:gd name="f10" fmla="val f4"/>
                  <a:gd name="f11" fmla="+- f10 0 f8"/>
                  <a:gd name="f12" fmla="+- f9 0 f8"/>
                  <a:gd name="f13" fmla="*/ f12 1 694"/>
                  <a:gd name="f14" fmla="*/ f11 1 4160"/>
                  <a:gd name="f15" fmla="*/ f8 1 f13"/>
                  <a:gd name="f16" fmla="*/ f9 1 f13"/>
                  <a:gd name="f17" fmla="*/ f8 1 f14"/>
                  <a:gd name="f18" fmla="*/ f10 1 f14"/>
                  <a:gd name="f19" fmla="*/ f15 f6 1"/>
                  <a:gd name="f20" fmla="*/ f16 f6 1"/>
                  <a:gd name="f21" fmla="*/ f18 f7 1"/>
                  <a:gd name="f22" fmla="*/ f17 f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9" t="f22" r="f20" b="f21"/>
                <a:pathLst>
                  <a:path w="694" h="4160">
                    <a:moveTo>
                      <a:pt x="f2" y="f2"/>
                    </a:moveTo>
                    <a:lnTo>
                      <a:pt x="f2" y="f5"/>
                    </a:lnTo>
                    <a:lnTo>
                      <a:pt x="f3" y="f5"/>
                    </a:lnTo>
                    <a:lnTo>
                      <a:pt x="f3" y="f2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0" name="Google Shape;10307;p74">
                <a:extLst>
                  <a:ext uri="{FF2B5EF4-FFF2-40B4-BE49-F238E27FC236}">
                    <a16:creationId xmlns:a16="http://schemas.microsoft.com/office/drawing/2014/main" id="{50F9A967-A937-5FE6-523B-9E854C404BE1}"/>
                  </a:ext>
                </a:extLst>
              </p:cNvPr>
              <p:cNvSpPr/>
              <p:nvPr/>
            </p:nvSpPr>
            <p:spPr>
              <a:xfrm>
                <a:off x="6200253" y="3686943"/>
                <a:ext cx="22128" cy="13516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26"/>
                  <a:gd name="f4" fmla="val 4160"/>
                  <a:gd name="f5" fmla="val 1"/>
                  <a:gd name="f6" fmla="val 4159"/>
                  <a:gd name="f7" fmla="val 725"/>
                  <a:gd name="f8" fmla="*/ f0 1 726"/>
                  <a:gd name="f9" fmla="*/ f1 1 4160"/>
                  <a:gd name="f10" fmla="val f2"/>
                  <a:gd name="f11" fmla="val f3"/>
                  <a:gd name="f12" fmla="val f4"/>
                  <a:gd name="f13" fmla="+- f12 0 f10"/>
                  <a:gd name="f14" fmla="+- f11 0 f10"/>
                  <a:gd name="f15" fmla="*/ f14 1 726"/>
                  <a:gd name="f16" fmla="*/ f13 1 4160"/>
                  <a:gd name="f17" fmla="*/ f10 1 f15"/>
                  <a:gd name="f18" fmla="*/ f11 1 f15"/>
                  <a:gd name="f19" fmla="*/ f10 1 f16"/>
                  <a:gd name="f20" fmla="*/ f12 1 f16"/>
                  <a:gd name="f21" fmla="*/ f17 f8 1"/>
                  <a:gd name="f22" fmla="*/ f18 f8 1"/>
                  <a:gd name="f23" fmla="*/ f20 f9 1"/>
                  <a:gd name="f24" fmla="*/ f19 f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1" t="f24" r="f22" b="f23"/>
                <a:pathLst>
                  <a:path w="726" h="4160">
                    <a:moveTo>
                      <a:pt x="f5" y="f2"/>
                    </a:moveTo>
                    <a:lnTo>
                      <a:pt x="f5" y="f6"/>
                    </a:lnTo>
                    <a:lnTo>
                      <a:pt x="f7" y="f6"/>
                    </a:lnTo>
                    <a:lnTo>
                      <a:pt x="f7" y="f2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1" name="Google Shape;10308;p74">
                <a:extLst>
                  <a:ext uri="{FF2B5EF4-FFF2-40B4-BE49-F238E27FC236}">
                    <a16:creationId xmlns:a16="http://schemas.microsoft.com/office/drawing/2014/main" id="{33169630-C480-4540-B4DA-0EF1C84788CE}"/>
                  </a:ext>
                </a:extLst>
              </p:cNvPr>
              <p:cNvSpPr/>
              <p:nvPr/>
            </p:nvSpPr>
            <p:spPr>
              <a:xfrm>
                <a:off x="5924589" y="3551803"/>
                <a:ext cx="42281" cy="11265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387"/>
                  <a:gd name="f4" fmla="val 3467"/>
                  <a:gd name="f5" fmla="val 1009"/>
                  <a:gd name="f6" fmla="val 1"/>
                  <a:gd name="f7" fmla="val 442"/>
                  <a:gd name="f8" fmla="val 2049"/>
                  <a:gd name="f9" fmla="val 2427"/>
                  <a:gd name="f10" fmla="val 158"/>
                  <a:gd name="f11" fmla="val 2773"/>
                  <a:gd name="f12" fmla="val 3025"/>
                  <a:gd name="f13" fmla="val 662"/>
                  <a:gd name="f14" fmla="val 3340"/>
                  <a:gd name="f15" fmla="val 3466"/>
                  <a:gd name="f16" fmla="*/ f0 1 1387"/>
                  <a:gd name="f17" fmla="*/ f1 1 3467"/>
                  <a:gd name="f18" fmla="val f2"/>
                  <a:gd name="f19" fmla="val f3"/>
                  <a:gd name="f20" fmla="val f4"/>
                  <a:gd name="f21" fmla="+- f20 0 f18"/>
                  <a:gd name="f22" fmla="+- f19 0 f18"/>
                  <a:gd name="f23" fmla="*/ f22 1 1387"/>
                  <a:gd name="f24" fmla="*/ f21 1 3467"/>
                  <a:gd name="f25" fmla="*/ f18 1 f23"/>
                  <a:gd name="f26" fmla="*/ f19 1 f23"/>
                  <a:gd name="f27" fmla="*/ f18 1 f24"/>
                  <a:gd name="f28" fmla="*/ f20 1 f24"/>
                  <a:gd name="f29" fmla="*/ f25 f16 1"/>
                  <a:gd name="f30" fmla="*/ f26 f16 1"/>
                  <a:gd name="f31" fmla="*/ f28 f17 1"/>
                  <a:gd name="f32" fmla="*/ f2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9" t="f32" r="f30" b="f31"/>
                <a:pathLst>
                  <a:path w="1387" h="3467">
                    <a:moveTo>
                      <a:pt x="f5" y="f6"/>
                    </a:moveTo>
                    <a:cubicBezTo>
                      <a:pt x="f7" y="f6"/>
                      <a:pt x="f6" y="f7"/>
                      <a:pt x="f6" y="f5"/>
                    </a:cubicBezTo>
                    <a:lnTo>
                      <a:pt x="f6" y="f8"/>
                    </a:lnTo>
                    <a:cubicBezTo>
                      <a:pt x="f6" y="f9"/>
                      <a:pt x="f10" y="f11"/>
                      <a:pt x="f7" y="f12"/>
                    </a:cubicBezTo>
                    <a:cubicBezTo>
                      <a:pt x="f13" y="f14"/>
                      <a:pt x="f5" y="f15"/>
                      <a:pt x="f3" y="f15"/>
                    </a:cubicBezTo>
                    <a:lnTo>
                      <a:pt x="f3" y="f6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2" name="Google Shape;10309;p74">
                <a:extLst>
                  <a:ext uri="{FF2B5EF4-FFF2-40B4-BE49-F238E27FC236}">
                    <a16:creationId xmlns:a16="http://schemas.microsoft.com/office/drawing/2014/main" id="{8B05C8A6-A232-8B5B-68D8-82927DDFCD1B}"/>
                  </a:ext>
                </a:extLst>
              </p:cNvPr>
              <p:cNvSpPr/>
              <p:nvPr/>
            </p:nvSpPr>
            <p:spPr>
              <a:xfrm>
                <a:off x="6030257" y="3551803"/>
                <a:ext cx="148900" cy="11265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884"/>
                  <a:gd name="f4" fmla="val 3467"/>
                  <a:gd name="f5" fmla="val 1"/>
                  <a:gd name="f6" fmla="val 3466"/>
                  <a:gd name="f7" fmla="val 4883"/>
                  <a:gd name="f8" fmla="*/ f0 1 4884"/>
                  <a:gd name="f9" fmla="*/ f1 1 3467"/>
                  <a:gd name="f10" fmla="val f2"/>
                  <a:gd name="f11" fmla="val f3"/>
                  <a:gd name="f12" fmla="val f4"/>
                  <a:gd name="f13" fmla="+- f12 0 f10"/>
                  <a:gd name="f14" fmla="+- f11 0 f10"/>
                  <a:gd name="f15" fmla="*/ f14 1 4884"/>
                  <a:gd name="f16" fmla="*/ f13 1 3467"/>
                  <a:gd name="f17" fmla="*/ f10 1 f15"/>
                  <a:gd name="f18" fmla="*/ f11 1 f15"/>
                  <a:gd name="f19" fmla="*/ f10 1 f16"/>
                  <a:gd name="f20" fmla="*/ f12 1 f16"/>
                  <a:gd name="f21" fmla="*/ f17 f8 1"/>
                  <a:gd name="f22" fmla="*/ f18 f8 1"/>
                  <a:gd name="f23" fmla="*/ f20 f9 1"/>
                  <a:gd name="f24" fmla="*/ f19 f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1" t="f24" r="f22" b="f23"/>
                <a:pathLst>
                  <a:path w="4884" h="3467">
                    <a:moveTo>
                      <a:pt x="f2" y="f5"/>
                    </a:moveTo>
                    <a:lnTo>
                      <a:pt x="f2" y="f6"/>
                    </a:lnTo>
                    <a:lnTo>
                      <a:pt x="f7" y="f6"/>
                    </a:lnTo>
                    <a:lnTo>
                      <a:pt x="f7" y="f5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3" name="Google Shape;10310;p74">
                <a:extLst>
                  <a:ext uri="{FF2B5EF4-FFF2-40B4-BE49-F238E27FC236}">
                    <a16:creationId xmlns:a16="http://schemas.microsoft.com/office/drawing/2014/main" id="{0798E38D-C5C5-B90F-072B-95B135677A4F}"/>
                  </a:ext>
                </a:extLst>
              </p:cNvPr>
              <p:cNvSpPr/>
              <p:nvPr/>
            </p:nvSpPr>
            <p:spPr>
              <a:xfrm>
                <a:off x="6242508" y="3670566"/>
                <a:ext cx="42318" cy="15254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388"/>
                  <a:gd name="f4" fmla="val 4695"/>
                  <a:gd name="f5" fmla="val 1387"/>
                  <a:gd name="f6" fmla="val 977"/>
                  <a:gd name="f7" fmla="val 315"/>
                  <a:gd name="f8" fmla="val 505"/>
                  <a:gd name="f9" fmla="val 504"/>
                  <a:gd name="f10" fmla="val 1"/>
                  <a:gd name="f11" fmla="val 347"/>
                  <a:gd name="f12" fmla="val 946"/>
                  <a:gd name="f13" fmla="val 4222"/>
                  <a:gd name="f14" fmla="val 3655"/>
                  <a:gd name="f15" fmla="*/ f0 1 1388"/>
                  <a:gd name="f16" fmla="*/ f1 1 4695"/>
                  <a:gd name="f17" fmla="val f2"/>
                  <a:gd name="f18" fmla="val f3"/>
                  <a:gd name="f19" fmla="val f4"/>
                  <a:gd name="f20" fmla="+- f19 0 f17"/>
                  <a:gd name="f21" fmla="+- f18 0 f17"/>
                  <a:gd name="f22" fmla="*/ f21 1 1388"/>
                  <a:gd name="f23" fmla="*/ f20 1 4695"/>
                  <a:gd name="f24" fmla="*/ f17 1 f22"/>
                  <a:gd name="f25" fmla="*/ f18 1 f22"/>
                  <a:gd name="f26" fmla="*/ f17 1 f23"/>
                  <a:gd name="f27" fmla="*/ f19 1 f23"/>
                  <a:gd name="f28" fmla="*/ f24 f15 1"/>
                  <a:gd name="f29" fmla="*/ f25 f15 1"/>
                  <a:gd name="f30" fmla="*/ f27 f16 1"/>
                  <a:gd name="f31" fmla="*/ f26 f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8" t="f31" r="f29" b="f30"/>
                <a:pathLst>
                  <a:path w="1388" h="4695">
                    <a:moveTo>
                      <a:pt x="f5" y="f2"/>
                    </a:moveTo>
                    <a:cubicBezTo>
                      <a:pt x="f6" y="f7"/>
                      <a:pt x="f8" y="f9"/>
                      <a:pt x="f10" y="f9"/>
                    </a:cubicBezTo>
                    <a:lnTo>
                      <a:pt x="f10" y="f4"/>
                    </a:lnTo>
                    <a:lnTo>
                      <a:pt x="f11" y="f4"/>
                    </a:lnTo>
                    <a:cubicBezTo>
                      <a:pt x="f12" y="f4"/>
                      <a:pt x="f5" y="f13"/>
                      <a:pt x="f5" y="f14"/>
                    </a:cubicBezTo>
                    <a:lnTo>
                      <a:pt x="f5" y="f2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4" name="Google Shape;10311;p74">
                <a:extLst>
                  <a:ext uri="{FF2B5EF4-FFF2-40B4-BE49-F238E27FC236}">
                    <a16:creationId xmlns:a16="http://schemas.microsoft.com/office/drawing/2014/main" id="{31988818-7FD6-DCB9-2078-DA45870E1BBD}"/>
                  </a:ext>
                </a:extLst>
              </p:cNvPr>
              <p:cNvSpPr/>
              <p:nvPr/>
            </p:nvSpPr>
            <p:spPr>
              <a:xfrm>
                <a:off x="5924589" y="3670566"/>
                <a:ext cx="42281" cy="15154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387"/>
                  <a:gd name="f4" fmla="val 4664"/>
                  <a:gd name="f5" fmla="val 1"/>
                  <a:gd name="f6" fmla="val 3655"/>
                  <a:gd name="f7" fmla="val 4222"/>
                  <a:gd name="f8" fmla="val 442"/>
                  <a:gd name="f9" fmla="val 4663"/>
                  <a:gd name="f10" fmla="val 1009"/>
                  <a:gd name="f11" fmla="val 504"/>
                  <a:gd name="f12" fmla="val 851"/>
                  <a:gd name="f13" fmla="val 379"/>
                  <a:gd name="f14" fmla="val 315"/>
                  <a:gd name="f15" fmla="*/ f0 1 1387"/>
                  <a:gd name="f16" fmla="*/ f1 1 4664"/>
                  <a:gd name="f17" fmla="val f2"/>
                  <a:gd name="f18" fmla="val f3"/>
                  <a:gd name="f19" fmla="val f4"/>
                  <a:gd name="f20" fmla="+- f19 0 f17"/>
                  <a:gd name="f21" fmla="+- f18 0 f17"/>
                  <a:gd name="f22" fmla="*/ f21 1 1387"/>
                  <a:gd name="f23" fmla="*/ f20 1 4664"/>
                  <a:gd name="f24" fmla="*/ f17 1 f22"/>
                  <a:gd name="f25" fmla="*/ f18 1 f22"/>
                  <a:gd name="f26" fmla="*/ f17 1 f23"/>
                  <a:gd name="f27" fmla="*/ f19 1 f23"/>
                  <a:gd name="f28" fmla="*/ f24 f15 1"/>
                  <a:gd name="f29" fmla="*/ f25 f15 1"/>
                  <a:gd name="f30" fmla="*/ f27 f16 1"/>
                  <a:gd name="f31" fmla="*/ f26 f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8" t="f31" r="f29" b="f30"/>
                <a:pathLst>
                  <a:path w="1387" h="4664">
                    <a:moveTo>
                      <a:pt x="f5" y="f2"/>
                    </a:moveTo>
                    <a:lnTo>
                      <a:pt x="f5" y="f6"/>
                    </a:lnTo>
                    <a:cubicBezTo>
                      <a:pt x="f5" y="f7"/>
                      <a:pt x="f8" y="f9"/>
                      <a:pt x="f10" y="f9"/>
                    </a:cubicBezTo>
                    <a:lnTo>
                      <a:pt x="f3" y="f9"/>
                    </a:lnTo>
                    <a:lnTo>
                      <a:pt x="f3" y="f11"/>
                    </a:lnTo>
                    <a:cubicBezTo>
                      <a:pt x="f12" y="f11"/>
                      <a:pt x="f13" y="f14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5" name="Google Shape;10312;p74">
                <a:extLst>
                  <a:ext uri="{FF2B5EF4-FFF2-40B4-BE49-F238E27FC236}">
                    <a16:creationId xmlns:a16="http://schemas.microsoft.com/office/drawing/2014/main" id="{D38DB3F8-D34F-01D5-EE40-1B0A6EAA7F6F}"/>
                  </a:ext>
                </a:extLst>
              </p:cNvPr>
              <p:cNvSpPr/>
              <p:nvPr/>
            </p:nvSpPr>
            <p:spPr>
              <a:xfrm>
                <a:off x="6093634" y="3686943"/>
                <a:ext cx="21159" cy="2359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694"/>
                  <a:gd name="f4" fmla="val 726"/>
                  <a:gd name="f5" fmla="val 1"/>
                  <a:gd name="f6" fmla="val 347"/>
                  <a:gd name="f7" fmla="val 568"/>
                  <a:gd name="f8" fmla="val 158"/>
                  <a:gd name="f9" fmla="val 725"/>
                  <a:gd name="f10" fmla="*/ f0 1 694"/>
                  <a:gd name="f11" fmla="*/ f1 1 726"/>
                  <a:gd name="f12" fmla="val f2"/>
                  <a:gd name="f13" fmla="val f3"/>
                  <a:gd name="f14" fmla="val f4"/>
                  <a:gd name="f15" fmla="+- f14 0 f12"/>
                  <a:gd name="f16" fmla="+- f13 0 f12"/>
                  <a:gd name="f17" fmla="*/ f16 1 694"/>
                  <a:gd name="f18" fmla="*/ f15 1 726"/>
                  <a:gd name="f19" fmla="*/ f12 1 f17"/>
                  <a:gd name="f20" fmla="*/ f13 1 f17"/>
                  <a:gd name="f21" fmla="*/ f12 1 f18"/>
                  <a:gd name="f22" fmla="*/ f14 1 f18"/>
                  <a:gd name="f23" fmla="*/ f19 f10 1"/>
                  <a:gd name="f24" fmla="*/ f20 f10 1"/>
                  <a:gd name="f25" fmla="*/ f22 f11 1"/>
                  <a:gd name="f26" fmla="*/ f21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3" t="f26" r="f24" b="f25"/>
                <a:pathLst>
                  <a:path w="694" h="726">
                    <a:moveTo>
                      <a:pt x="f5" y="f2"/>
                    </a:moveTo>
                    <a:lnTo>
                      <a:pt x="f5" y="f6"/>
                    </a:lnTo>
                    <a:cubicBezTo>
                      <a:pt x="f5" y="f7"/>
                      <a:pt x="f8" y="f9"/>
                      <a:pt x="f6" y="f9"/>
                    </a:cubicBezTo>
                    <a:cubicBezTo>
                      <a:pt x="f7" y="f9"/>
                      <a:pt x="f3" y="f7"/>
                      <a:pt x="f3" y="f6"/>
                    </a:cubicBezTo>
                    <a:lnTo>
                      <a:pt x="f3" y="f2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6" name="Google Shape;10313;p74">
                <a:extLst>
                  <a:ext uri="{FF2B5EF4-FFF2-40B4-BE49-F238E27FC236}">
                    <a16:creationId xmlns:a16="http://schemas.microsoft.com/office/drawing/2014/main" id="{8152A9E1-BAC8-00EE-BC54-CEFA48EB357A}"/>
                  </a:ext>
                </a:extLst>
              </p:cNvPr>
              <p:cNvSpPr/>
              <p:nvPr/>
            </p:nvSpPr>
            <p:spPr>
              <a:xfrm>
                <a:off x="6242508" y="3551803"/>
                <a:ext cx="42318" cy="11265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388"/>
                  <a:gd name="f4" fmla="val 3467"/>
                  <a:gd name="f5" fmla="val 1"/>
                  <a:gd name="f6" fmla="val 3466"/>
                  <a:gd name="f7" fmla="val 347"/>
                  <a:gd name="f8" fmla="val 662"/>
                  <a:gd name="f9" fmla="val 3340"/>
                  <a:gd name="f10" fmla="val 946"/>
                  <a:gd name="f11" fmla="val 3088"/>
                  <a:gd name="f12" fmla="val 1229"/>
                  <a:gd name="f13" fmla="val 2836"/>
                  <a:gd name="f14" fmla="val 1387"/>
                  <a:gd name="f15" fmla="val 2458"/>
                  <a:gd name="f16" fmla="val 2080"/>
                  <a:gd name="f17" fmla="val 1040"/>
                  <a:gd name="f18" fmla="val 442"/>
                  <a:gd name="f19" fmla="val 914"/>
                  <a:gd name="f20" fmla="*/ f0 1 1388"/>
                  <a:gd name="f21" fmla="*/ f1 1 3467"/>
                  <a:gd name="f22" fmla="val f2"/>
                  <a:gd name="f23" fmla="val f3"/>
                  <a:gd name="f24" fmla="val f4"/>
                  <a:gd name="f25" fmla="+- f24 0 f22"/>
                  <a:gd name="f26" fmla="+- f23 0 f22"/>
                  <a:gd name="f27" fmla="*/ f26 1 1388"/>
                  <a:gd name="f28" fmla="*/ f25 1 3467"/>
                  <a:gd name="f29" fmla="*/ f22 1 f27"/>
                  <a:gd name="f30" fmla="*/ f23 1 f27"/>
                  <a:gd name="f31" fmla="*/ f22 1 f28"/>
                  <a:gd name="f32" fmla="*/ f24 1 f28"/>
                  <a:gd name="f33" fmla="*/ f29 f20 1"/>
                  <a:gd name="f34" fmla="*/ f30 f20 1"/>
                  <a:gd name="f35" fmla="*/ f32 f21 1"/>
                  <a:gd name="f36" fmla="*/ f31 f2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3" t="f36" r="f34" b="f35"/>
                <a:pathLst>
                  <a:path w="1388" h="3467">
                    <a:moveTo>
                      <a:pt x="f5" y="f5"/>
                    </a:moveTo>
                    <a:lnTo>
                      <a:pt x="f5" y="f6"/>
                    </a:ln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4" y="f15"/>
                      <a:pt x="f14" y="f16"/>
                    </a:cubicBezTo>
                    <a:lnTo>
                      <a:pt x="f14" y="f17"/>
                    </a:lnTo>
                    <a:cubicBezTo>
                      <a:pt x="f14" y="f18"/>
                      <a:pt x="f19" y="f5"/>
                      <a:pt x="f7" y="f5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7" name="Google Shape;10314;p74">
                <a:extLst>
                  <a:ext uri="{FF2B5EF4-FFF2-40B4-BE49-F238E27FC236}">
                    <a16:creationId xmlns:a16="http://schemas.microsoft.com/office/drawing/2014/main" id="{24249303-E2E4-7C78-15B4-2604778EF067}"/>
                  </a:ext>
                </a:extLst>
              </p:cNvPr>
              <p:cNvSpPr/>
              <p:nvPr/>
            </p:nvSpPr>
            <p:spPr>
              <a:xfrm>
                <a:off x="6030257" y="3686943"/>
                <a:ext cx="148900" cy="13516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884"/>
                  <a:gd name="f4" fmla="val 4160"/>
                  <a:gd name="f5" fmla="val 4159"/>
                  <a:gd name="f6" fmla="val 4883"/>
                  <a:gd name="f7" fmla="val 3466"/>
                  <a:gd name="f8" fmla="val 347"/>
                  <a:gd name="f9" fmla="val 946"/>
                  <a:gd name="f10" fmla="val 2993"/>
                  <a:gd name="f11" fmla="val 1387"/>
                  <a:gd name="f12" fmla="val 2426"/>
                  <a:gd name="f13" fmla="val 1827"/>
                  <a:gd name="f14" fmla="val 1418"/>
                  <a:gd name="f15" fmla="val 914"/>
                  <a:gd name="f16" fmla="*/ f0 1 4884"/>
                  <a:gd name="f17" fmla="*/ f1 1 4160"/>
                  <a:gd name="f18" fmla="val f2"/>
                  <a:gd name="f19" fmla="val f3"/>
                  <a:gd name="f20" fmla="val f4"/>
                  <a:gd name="f21" fmla="+- f20 0 f18"/>
                  <a:gd name="f22" fmla="+- f19 0 f18"/>
                  <a:gd name="f23" fmla="*/ f22 1 4884"/>
                  <a:gd name="f24" fmla="*/ f21 1 4160"/>
                  <a:gd name="f25" fmla="*/ f18 1 f23"/>
                  <a:gd name="f26" fmla="*/ f19 1 f23"/>
                  <a:gd name="f27" fmla="*/ f18 1 f24"/>
                  <a:gd name="f28" fmla="*/ f20 1 f24"/>
                  <a:gd name="f29" fmla="*/ f25 f16 1"/>
                  <a:gd name="f30" fmla="*/ f26 f16 1"/>
                  <a:gd name="f31" fmla="*/ f28 f17 1"/>
                  <a:gd name="f32" fmla="*/ f2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9" t="f32" r="f30" b="f31"/>
                <a:pathLst>
                  <a:path w="4884" h="4160">
                    <a:moveTo>
                      <a:pt x="f2" y="f2"/>
                    </a:moveTo>
                    <a:lnTo>
                      <a:pt x="f2" y="f5"/>
                    </a:lnTo>
                    <a:lnTo>
                      <a:pt x="f6" y="f5"/>
                    </a:lnTo>
                    <a:lnTo>
                      <a:pt x="f6" y="f2"/>
                    </a:lnTo>
                    <a:lnTo>
                      <a:pt x="f7" y="f2"/>
                    </a:lnTo>
                    <a:lnTo>
                      <a:pt x="f7" y="f8"/>
                    </a:lnTo>
                    <a:cubicBezTo>
                      <a:pt x="f7" y="f9"/>
                      <a:pt x="f10" y="f11"/>
                      <a:pt x="f12" y="f11"/>
                    </a:cubicBezTo>
                    <a:cubicBezTo>
                      <a:pt x="f13" y="f11"/>
                      <a:pt x="f14" y="f15"/>
                      <a:pt x="f14" y="f8"/>
                    </a:cubicBezTo>
                    <a:lnTo>
                      <a:pt x="f14" y="f2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8" name="Google Shape;10315;p74">
                <a:extLst>
                  <a:ext uri="{FF2B5EF4-FFF2-40B4-BE49-F238E27FC236}">
                    <a16:creationId xmlns:a16="http://schemas.microsoft.com/office/drawing/2014/main" id="{06E6E555-95B7-BD08-0EC4-7D0926CD2F76}"/>
                  </a:ext>
                </a:extLst>
              </p:cNvPr>
              <p:cNvSpPr/>
              <p:nvPr/>
            </p:nvSpPr>
            <p:spPr>
              <a:xfrm>
                <a:off x="6029279" y="3439222"/>
                <a:ext cx="148900" cy="9010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884"/>
                  <a:gd name="f4" fmla="val 2773"/>
                  <a:gd name="f5" fmla="val 2427"/>
                  <a:gd name="f6" fmla="val 1103"/>
                  <a:gd name="f7" fmla="val 1"/>
                  <a:gd name="f8" fmla="val 2426"/>
                  <a:gd name="f9" fmla="val 1355"/>
                  <a:gd name="f10" fmla="val 1828"/>
                  <a:gd name="f11" fmla="val 1418"/>
                  <a:gd name="f12" fmla="val 2395"/>
                  <a:gd name="f13" fmla="val 2994"/>
                  <a:gd name="f14" fmla="val 3403"/>
                  <a:gd name="f15" fmla="val 1891"/>
                  <a:gd name="f16" fmla="val 3781"/>
                  <a:gd name="f17" fmla="*/ f0 1 4884"/>
                  <a:gd name="f18" fmla="*/ f1 1 2773"/>
                  <a:gd name="f19" fmla="val f2"/>
                  <a:gd name="f20" fmla="val f3"/>
                  <a:gd name="f21" fmla="val f4"/>
                  <a:gd name="f22" fmla="+- f21 0 f19"/>
                  <a:gd name="f23" fmla="+- f20 0 f19"/>
                  <a:gd name="f24" fmla="*/ f23 1 4884"/>
                  <a:gd name="f25" fmla="*/ f22 1 2773"/>
                  <a:gd name="f26" fmla="*/ f19 1 f24"/>
                  <a:gd name="f27" fmla="*/ f20 1 f24"/>
                  <a:gd name="f28" fmla="*/ f19 1 f25"/>
                  <a:gd name="f29" fmla="*/ f21 1 f25"/>
                  <a:gd name="f30" fmla="*/ f26 f17 1"/>
                  <a:gd name="f31" fmla="*/ f27 f17 1"/>
                  <a:gd name="f32" fmla="*/ f29 f18 1"/>
                  <a:gd name="f33" fmla="*/ f28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0" t="f33" r="f31" b="f32"/>
                <a:pathLst>
                  <a:path w="4884" h="2773">
                    <a:moveTo>
                      <a:pt x="f5" y="f2"/>
                    </a:moveTo>
                    <a:cubicBezTo>
                      <a:pt x="f6" y="f2"/>
                      <a:pt x="f7" y="f6"/>
                      <a:pt x="f7" y="f8"/>
                    </a:cubicBezTo>
                    <a:lnTo>
                      <a:pt x="f7" y="f4"/>
                    </a:lnTo>
                    <a:lnTo>
                      <a:pt x="f9" y="f4"/>
                    </a:lnTo>
                    <a:lnTo>
                      <a:pt x="f9" y="f8"/>
                    </a:lnTo>
                    <a:cubicBezTo>
                      <a:pt x="f9" y="f10"/>
                      <a:pt x="f10" y="f11"/>
                      <a:pt x="f12" y="f11"/>
                    </a:cubicBezTo>
                    <a:cubicBezTo>
                      <a:pt x="f13" y="f11"/>
                      <a:pt x="f14" y="f15"/>
                      <a:pt x="f14" y="f8"/>
                    </a:cubicBezTo>
                    <a:lnTo>
                      <a:pt x="f14" y="f4"/>
                    </a:lnTo>
                    <a:lnTo>
                      <a:pt x="f3" y="f4"/>
                    </a:lnTo>
                    <a:lnTo>
                      <a:pt x="f3" y="f8"/>
                    </a:lnTo>
                    <a:cubicBezTo>
                      <a:pt x="f3" y="f6"/>
                      <a:pt x="f16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89" name="Google Shape;10341;p74">
              <a:extLst>
                <a:ext uri="{FF2B5EF4-FFF2-40B4-BE49-F238E27FC236}">
                  <a16:creationId xmlns:a16="http://schemas.microsoft.com/office/drawing/2014/main" id="{56439888-A686-F525-F8B4-F959818BC688}"/>
                </a:ext>
              </a:extLst>
            </p:cNvPr>
            <p:cNvGrpSpPr/>
            <p:nvPr/>
          </p:nvGrpSpPr>
          <p:grpSpPr>
            <a:xfrm>
              <a:off x="8527703" y="2749015"/>
              <a:ext cx="259506" cy="362605"/>
              <a:chOff x="8527703" y="2749015"/>
              <a:chExt cx="259506" cy="362605"/>
            </a:xfrm>
          </p:grpSpPr>
          <p:sp>
            <p:nvSpPr>
              <p:cNvPr id="90" name="Google Shape;10342;p74">
                <a:extLst>
                  <a:ext uri="{FF2B5EF4-FFF2-40B4-BE49-F238E27FC236}">
                    <a16:creationId xmlns:a16="http://schemas.microsoft.com/office/drawing/2014/main" id="{A57BCD2D-DCCE-7C6C-404C-3F0CC4B31059}"/>
                  </a:ext>
                </a:extLst>
              </p:cNvPr>
              <p:cNvSpPr/>
              <p:nvPr/>
            </p:nvSpPr>
            <p:spPr>
              <a:xfrm>
                <a:off x="8527703" y="2749015"/>
                <a:ext cx="259506" cy="25528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9012"/>
                  <a:gd name="f4" fmla="val 8318"/>
                  <a:gd name="f5" fmla="val 4538"/>
                  <a:gd name="f6" fmla="val 1"/>
                  <a:gd name="f7" fmla="val 2112"/>
                  <a:gd name="f8" fmla="val 1985"/>
                  <a:gd name="f9" fmla="val 32"/>
                  <a:gd name="f10" fmla="val 4537"/>
                  <a:gd name="f11" fmla="val 5860"/>
                  <a:gd name="f12" fmla="val 631"/>
                  <a:gd name="f13" fmla="val 7184"/>
                  <a:gd name="f14" fmla="val 1797"/>
                  <a:gd name="f15" fmla="val 8066"/>
                  <a:gd name="f16" fmla="val 1923"/>
                  <a:gd name="f17" fmla="val 8192"/>
                  <a:gd name="f18" fmla="val 2017"/>
                  <a:gd name="f19" fmla="val 8223"/>
                  <a:gd name="f20" fmla="val 2049"/>
                  <a:gd name="f21" fmla="val 4160"/>
                  <a:gd name="f22" fmla="val 6900"/>
                  <a:gd name="f23" fmla="val 2427"/>
                  <a:gd name="f24" fmla="val 2238"/>
                  <a:gd name="f25" fmla="val 2080"/>
                  <a:gd name="f26" fmla="val 6743"/>
                  <a:gd name="f27" fmla="val 6554"/>
                  <a:gd name="f28" fmla="val 5829"/>
                  <a:gd name="f29" fmla="val 4852"/>
                  <a:gd name="f30" fmla="val 2679"/>
                  <a:gd name="f31" fmla="val 4033"/>
                  <a:gd name="f32" fmla="val 3498"/>
                  <a:gd name="f33" fmla="val 3624"/>
                  <a:gd name="f34" fmla="val 3277"/>
                  <a:gd name="f35" fmla="val 3403"/>
                  <a:gd name="f36" fmla="val 3151"/>
                  <a:gd name="f37" fmla="val 3088"/>
                  <a:gd name="f38" fmla="val 2678"/>
                  <a:gd name="f39" fmla="val 1922"/>
                  <a:gd name="f40" fmla="val 3782"/>
                  <a:gd name="f41" fmla="val 1292"/>
                  <a:gd name="f42" fmla="val 5262"/>
                  <a:gd name="f43" fmla="val 5892"/>
                  <a:gd name="f44" fmla="val 3025"/>
                  <a:gd name="f45" fmla="val 5735"/>
                  <a:gd name="f46" fmla="val 3340"/>
                  <a:gd name="f47" fmla="val 5546"/>
                  <a:gd name="f48" fmla="val 6365"/>
                  <a:gd name="f49" fmla="val 6964"/>
                  <a:gd name="f50" fmla="val 6806"/>
                  <a:gd name="f51" fmla="val 6617"/>
                  <a:gd name="f52" fmla="val 4884"/>
                  <a:gd name="f53" fmla="val 6995"/>
                  <a:gd name="f54" fmla="val 7027"/>
                  <a:gd name="f55" fmla="val 8286"/>
                  <a:gd name="f56" fmla="val 7121"/>
                  <a:gd name="f57" fmla="val 7247"/>
                  <a:gd name="f58" fmla="val 8129"/>
                  <a:gd name="f59" fmla="val 8413"/>
                  <a:gd name="f60" fmla="val 9011"/>
                  <a:gd name="f61" fmla="val 4506"/>
                  <a:gd name="f62" fmla="*/ f0 1 9012"/>
                  <a:gd name="f63" fmla="*/ f1 1 8318"/>
                  <a:gd name="f64" fmla="val f2"/>
                  <a:gd name="f65" fmla="val f3"/>
                  <a:gd name="f66" fmla="val f4"/>
                  <a:gd name="f67" fmla="+- f66 0 f64"/>
                  <a:gd name="f68" fmla="+- f65 0 f64"/>
                  <a:gd name="f69" fmla="*/ f68 1 9012"/>
                  <a:gd name="f70" fmla="*/ f67 1 8318"/>
                  <a:gd name="f71" fmla="*/ f64 1 f69"/>
                  <a:gd name="f72" fmla="*/ f65 1 f69"/>
                  <a:gd name="f73" fmla="*/ f64 1 f70"/>
                  <a:gd name="f74" fmla="*/ f66 1 f70"/>
                  <a:gd name="f75" fmla="*/ f71 f62 1"/>
                  <a:gd name="f76" fmla="*/ f72 f62 1"/>
                  <a:gd name="f77" fmla="*/ f74 f63 1"/>
                  <a:gd name="f78" fmla="*/ f73 f6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75" t="f78" r="f76" b="f77"/>
                <a:pathLst>
                  <a:path w="9012" h="8318">
                    <a:moveTo>
                      <a:pt x="f5" y="f6"/>
                    </a:moveTo>
                    <a:cubicBezTo>
                      <a:pt x="f7" y="f6"/>
                      <a:pt x="f6" y="f8"/>
                      <a:pt x="f9" y="f10"/>
                    </a:cubicBezTo>
                    <a:cubicBezTo>
                      <a:pt x="f9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4"/>
                    </a:cubicBezTo>
                    <a:lnTo>
                      <a:pt x="f21" y="f4"/>
                    </a:lnTo>
                    <a:lnTo>
                      <a:pt x="f21" y="f22"/>
                    </a:lnTo>
                    <a:lnTo>
                      <a:pt x="f23" y="f22"/>
                    </a:lnTo>
                    <a:cubicBezTo>
                      <a:pt x="f24" y="f22"/>
                      <a:pt x="f25" y="f26"/>
                      <a:pt x="f25" y="f27"/>
                    </a:cubicBezTo>
                    <a:lnTo>
                      <a:pt x="f25" y="f28"/>
                    </a:lnTo>
                    <a:cubicBezTo>
                      <a:pt x="f25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6" y="f38"/>
                    </a:cubicBezTo>
                    <a:cubicBezTo>
                      <a:pt x="f36" y="f39"/>
                      <a:pt x="f40" y="f41"/>
                      <a:pt x="f5" y="f41"/>
                    </a:cubicBezTo>
                    <a:cubicBezTo>
                      <a:pt x="f42" y="f41"/>
                      <a:pt x="f43" y="f39"/>
                      <a:pt x="f43" y="f38"/>
                    </a:cubicBezTo>
                    <a:cubicBezTo>
                      <a:pt x="f43" y="f44"/>
                      <a:pt x="f45" y="f46"/>
                      <a:pt x="f47" y="f33"/>
                    </a:cubicBezTo>
                    <a:cubicBezTo>
                      <a:pt x="f48" y="f31"/>
                      <a:pt x="f49" y="f29"/>
                      <a:pt x="f49" y="f28"/>
                    </a:cubicBezTo>
                    <a:lnTo>
                      <a:pt x="f49" y="f27"/>
                    </a:lnTo>
                    <a:cubicBezTo>
                      <a:pt x="f49" y="f26"/>
                      <a:pt x="f50" y="f22"/>
                      <a:pt x="f51" y="f22"/>
                    </a:cubicBezTo>
                    <a:lnTo>
                      <a:pt x="f52" y="f22"/>
                    </a:lnTo>
                    <a:lnTo>
                      <a:pt x="f52" y="f4"/>
                    </a:lnTo>
                    <a:lnTo>
                      <a:pt x="f53" y="f4"/>
                    </a:lnTo>
                    <a:cubicBezTo>
                      <a:pt x="f54" y="f55"/>
                      <a:pt x="f56" y="f17"/>
                      <a:pt x="f57" y="f58"/>
                    </a:cubicBezTo>
                    <a:cubicBezTo>
                      <a:pt x="f59" y="f13"/>
                      <a:pt x="f60" y="f28"/>
                      <a:pt x="f60" y="f61"/>
                    </a:cubicBezTo>
                    <a:cubicBezTo>
                      <a:pt x="f60" y="f18"/>
                      <a:pt x="f53" y="f6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1" name="Google Shape;10343;p74">
                <a:extLst>
                  <a:ext uri="{FF2B5EF4-FFF2-40B4-BE49-F238E27FC236}">
                    <a16:creationId xmlns:a16="http://schemas.microsoft.com/office/drawing/2014/main" id="{26116861-B8FE-B9A6-50F1-CB0BF43862BF}"/>
                  </a:ext>
                </a:extLst>
              </p:cNvPr>
              <p:cNvSpPr/>
              <p:nvPr/>
            </p:nvSpPr>
            <p:spPr>
              <a:xfrm>
                <a:off x="8637495" y="2811871"/>
                <a:ext cx="40827" cy="4355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8"/>
                  <a:gd name="f4" fmla="val 1419"/>
                  <a:gd name="f5" fmla="val 725"/>
                  <a:gd name="f6" fmla="val 315"/>
                  <a:gd name="f7" fmla="val 1103"/>
                  <a:gd name="f8" fmla="*/ f0 1 1418"/>
                  <a:gd name="f9" fmla="*/ f1 1 1419"/>
                  <a:gd name="f10" fmla="val f2"/>
                  <a:gd name="f11" fmla="val f3"/>
                  <a:gd name="f12" fmla="val f4"/>
                  <a:gd name="f13" fmla="+- f12 0 f10"/>
                  <a:gd name="f14" fmla="+- f11 0 f10"/>
                  <a:gd name="f15" fmla="*/ f14 1 1418"/>
                  <a:gd name="f16" fmla="*/ f13 1 1419"/>
                  <a:gd name="f17" fmla="*/ f10 1 f15"/>
                  <a:gd name="f18" fmla="*/ f11 1 f15"/>
                  <a:gd name="f19" fmla="*/ f10 1 f16"/>
                  <a:gd name="f20" fmla="*/ f12 1 f16"/>
                  <a:gd name="f21" fmla="*/ f17 f8 1"/>
                  <a:gd name="f22" fmla="*/ f18 f8 1"/>
                  <a:gd name="f23" fmla="*/ f20 f9 1"/>
                  <a:gd name="f24" fmla="*/ f19 f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1" t="f24" r="f22" b="f23"/>
                <a:pathLst>
                  <a:path w="1418" h="1419">
                    <a:moveTo>
                      <a:pt x="f5" y="f2"/>
                    </a:moveTo>
                    <a:cubicBezTo>
                      <a:pt x="f6" y="f2"/>
                      <a:pt x="f2" y="f6"/>
                      <a:pt x="f2" y="f5"/>
                    </a:cubicBezTo>
                    <a:cubicBezTo>
                      <a:pt x="f2" y="f7"/>
                      <a:pt x="f6" y="f3"/>
                      <a:pt x="f5" y="f3"/>
                    </a:cubicBezTo>
                    <a:cubicBezTo>
                      <a:pt x="f7" y="f3"/>
                      <a:pt x="f3" y="f7"/>
                      <a:pt x="f3" y="f5"/>
                    </a:cubicBezTo>
                    <a:cubicBezTo>
                      <a:pt x="f3" y="f6"/>
                      <a:pt x="f7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2" name="Google Shape;10344;p74">
                <a:extLst>
                  <a:ext uri="{FF2B5EF4-FFF2-40B4-BE49-F238E27FC236}">
                    <a16:creationId xmlns:a16="http://schemas.microsoft.com/office/drawing/2014/main" id="{574B9F4D-2E38-DC89-27E9-ECDB9B7AD6BF}"/>
                  </a:ext>
                </a:extLst>
              </p:cNvPr>
              <p:cNvSpPr/>
              <p:nvPr/>
            </p:nvSpPr>
            <p:spPr>
              <a:xfrm>
                <a:off x="8588483" y="3025539"/>
                <a:ext cx="139747" cy="4355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853"/>
                  <a:gd name="f4" fmla="val 1419"/>
                  <a:gd name="f5" fmla="val 1"/>
                  <a:gd name="f6" fmla="val 347"/>
                  <a:gd name="f7" fmla="val 946"/>
                  <a:gd name="f8" fmla="val 473"/>
                  <a:gd name="f9" fmla="val 1040"/>
                  <a:gd name="f10" fmla="val 3781"/>
                  <a:gd name="f11" fmla="val 4380"/>
                  <a:gd name="f12" fmla="*/ f0 1 4853"/>
                  <a:gd name="f13" fmla="*/ f1 1 1419"/>
                  <a:gd name="f14" fmla="val f2"/>
                  <a:gd name="f15" fmla="val f3"/>
                  <a:gd name="f16" fmla="val f4"/>
                  <a:gd name="f17" fmla="+- f16 0 f14"/>
                  <a:gd name="f18" fmla="+- f15 0 f14"/>
                  <a:gd name="f19" fmla="*/ f18 1 4853"/>
                  <a:gd name="f20" fmla="*/ f17 1 1419"/>
                  <a:gd name="f21" fmla="*/ f14 1 f19"/>
                  <a:gd name="f22" fmla="*/ f15 1 f19"/>
                  <a:gd name="f23" fmla="*/ f14 1 f20"/>
                  <a:gd name="f24" fmla="*/ f16 1 f20"/>
                  <a:gd name="f25" fmla="*/ f21 f12 1"/>
                  <a:gd name="f26" fmla="*/ f22 f12 1"/>
                  <a:gd name="f27" fmla="*/ f24 f13 1"/>
                  <a:gd name="f28" fmla="*/ f2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5" t="f28" r="f26" b="f27"/>
                <a:pathLst>
                  <a:path w="4853" h="1419">
                    <a:moveTo>
                      <a:pt x="f5" y="f5"/>
                    </a:moveTo>
                    <a:lnTo>
                      <a:pt x="f5" y="f6"/>
                    </a:lnTo>
                    <a:cubicBezTo>
                      <a:pt x="f5" y="f7"/>
                      <a:pt x="f8" y="f4"/>
                      <a:pt x="f9" y="f4"/>
                    </a:cubicBezTo>
                    <a:lnTo>
                      <a:pt x="f10" y="f4"/>
                    </a:lnTo>
                    <a:cubicBezTo>
                      <a:pt x="f11" y="f4"/>
                      <a:pt x="f3" y="f7"/>
                      <a:pt x="f3" y="f6"/>
                    </a:cubicBezTo>
                    <a:lnTo>
                      <a:pt x="f3" y="f5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3" name="Google Shape;10345;p74">
                <a:extLst>
                  <a:ext uri="{FF2B5EF4-FFF2-40B4-BE49-F238E27FC236}">
                    <a16:creationId xmlns:a16="http://schemas.microsoft.com/office/drawing/2014/main" id="{2F62DBBD-1E6E-B5D4-4D4E-DF701A581159}"/>
                  </a:ext>
                </a:extLst>
              </p:cNvPr>
              <p:cNvSpPr/>
              <p:nvPr/>
            </p:nvSpPr>
            <p:spPr>
              <a:xfrm>
                <a:off x="8608445" y="2877607"/>
                <a:ext cx="99834" cy="6383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467"/>
                  <a:gd name="f4" fmla="val 2080"/>
                  <a:gd name="f5" fmla="val 1734"/>
                  <a:gd name="f6" fmla="val 1"/>
                  <a:gd name="f7" fmla="val 789"/>
                  <a:gd name="f8" fmla="val 725"/>
                  <a:gd name="f9" fmla="val 1733"/>
                  <a:gd name="f10" fmla="val 3466"/>
                  <a:gd name="f11" fmla="val 788"/>
                  <a:gd name="f12" fmla="val 2679"/>
                  <a:gd name="f13" fmla="*/ f0 1 3467"/>
                  <a:gd name="f14" fmla="*/ f1 1 2080"/>
                  <a:gd name="f15" fmla="val f2"/>
                  <a:gd name="f16" fmla="val f3"/>
                  <a:gd name="f17" fmla="val f4"/>
                  <a:gd name="f18" fmla="+- f17 0 f15"/>
                  <a:gd name="f19" fmla="+- f16 0 f15"/>
                  <a:gd name="f20" fmla="*/ f19 1 3467"/>
                  <a:gd name="f21" fmla="*/ f18 1 2080"/>
                  <a:gd name="f22" fmla="*/ f15 1 f20"/>
                  <a:gd name="f23" fmla="*/ f16 1 f20"/>
                  <a:gd name="f24" fmla="*/ f15 1 f21"/>
                  <a:gd name="f25" fmla="*/ f17 1 f21"/>
                  <a:gd name="f26" fmla="*/ f22 f13 1"/>
                  <a:gd name="f27" fmla="*/ f23 f13 1"/>
                  <a:gd name="f28" fmla="*/ f25 f14 1"/>
                  <a:gd name="f29" fmla="*/ f24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6" t="f29" r="f27" b="f28"/>
                <a:pathLst>
                  <a:path w="3467" h="2080">
                    <a:moveTo>
                      <a:pt x="f5" y="f6"/>
                    </a:moveTo>
                    <a:cubicBezTo>
                      <a:pt x="f7" y="f6"/>
                      <a:pt x="f6" y="f8"/>
                      <a:pt x="f6" y="f9"/>
                    </a:cubicBezTo>
                    <a:lnTo>
                      <a:pt x="f6" y="f4"/>
                    </a:lnTo>
                    <a:lnTo>
                      <a:pt x="f10" y="f4"/>
                    </a:lnTo>
                    <a:lnTo>
                      <a:pt x="f10" y="f9"/>
                    </a:lnTo>
                    <a:cubicBezTo>
                      <a:pt x="f10" y="f11"/>
                      <a:pt x="f12" y="f6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4" name="Google Shape;10346;p74">
                <a:extLst>
                  <a:ext uri="{FF2B5EF4-FFF2-40B4-BE49-F238E27FC236}">
                    <a16:creationId xmlns:a16="http://schemas.microsoft.com/office/drawing/2014/main" id="{0D82FC7F-29C0-02FA-C91E-E89848EBDCAB}"/>
                  </a:ext>
                </a:extLst>
              </p:cNvPr>
              <p:cNvSpPr/>
              <p:nvPr/>
            </p:nvSpPr>
            <p:spPr>
              <a:xfrm>
                <a:off x="8608445" y="3090324"/>
                <a:ext cx="100730" cy="2129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498"/>
                  <a:gd name="f4" fmla="val 694"/>
                  <a:gd name="f5" fmla="val 32"/>
                  <a:gd name="f6" fmla="val 1"/>
                  <a:gd name="f7" fmla="val 379"/>
                  <a:gd name="f8" fmla="val 284"/>
                  <a:gd name="f9" fmla="val 2773"/>
                  <a:gd name="f10" fmla="val 3183"/>
                  <a:gd name="f11" fmla="*/ f0 1 3498"/>
                  <a:gd name="f12" fmla="*/ f1 1 694"/>
                  <a:gd name="f13" fmla="val f2"/>
                  <a:gd name="f14" fmla="val f3"/>
                  <a:gd name="f15" fmla="val f4"/>
                  <a:gd name="f16" fmla="+- f15 0 f13"/>
                  <a:gd name="f17" fmla="+- f14 0 f13"/>
                  <a:gd name="f18" fmla="*/ f17 1 3498"/>
                  <a:gd name="f19" fmla="*/ f16 1 694"/>
                  <a:gd name="f20" fmla="*/ f13 1 f18"/>
                  <a:gd name="f21" fmla="*/ f14 1 f18"/>
                  <a:gd name="f22" fmla="*/ f13 1 f19"/>
                  <a:gd name="f23" fmla="*/ f15 1 f19"/>
                  <a:gd name="f24" fmla="*/ f20 f11 1"/>
                  <a:gd name="f25" fmla="*/ f21 f11 1"/>
                  <a:gd name="f26" fmla="*/ f23 f12 1"/>
                  <a:gd name="f27" fmla="*/ f22 f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4" t="f27" r="f25" b="f26"/>
                <a:pathLst>
                  <a:path w="3498" h="694">
                    <a:moveTo>
                      <a:pt x="f5" y="f6"/>
                    </a:moveTo>
                    <a:cubicBezTo>
                      <a:pt x="f6" y="f7"/>
                      <a:pt x="f8" y="f4"/>
                      <a:pt x="f4" y="f4"/>
                    </a:cubicBezTo>
                    <a:lnTo>
                      <a:pt x="f9" y="f4"/>
                    </a:lnTo>
                    <a:cubicBezTo>
                      <a:pt x="f10" y="f4"/>
                      <a:pt x="f3" y="f7"/>
                      <a:pt x="f3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95" name="Google Shape;10359;p74">
              <a:extLst>
                <a:ext uri="{FF2B5EF4-FFF2-40B4-BE49-F238E27FC236}">
                  <a16:creationId xmlns:a16="http://schemas.microsoft.com/office/drawing/2014/main" id="{F4046C14-E8BC-D5AC-83B0-2501ABF7E11E}"/>
                </a:ext>
              </a:extLst>
            </p:cNvPr>
            <p:cNvGrpSpPr/>
            <p:nvPr/>
          </p:nvGrpSpPr>
          <p:grpSpPr>
            <a:xfrm>
              <a:off x="6584749" y="3481321"/>
              <a:ext cx="361179" cy="338858"/>
              <a:chOff x="6584749" y="3481321"/>
              <a:chExt cx="361179" cy="338858"/>
            </a:xfrm>
          </p:grpSpPr>
          <p:sp>
            <p:nvSpPr>
              <p:cNvPr id="96" name="Google Shape;10360;p74">
                <a:extLst>
                  <a:ext uri="{FF2B5EF4-FFF2-40B4-BE49-F238E27FC236}">
                    <a16:creationId xmlns:a16="http://schemas.microsoft.com/office/drawing/2014/main" id="{CF13CF99-2932-928E-0DB0-F7682FAD6E6F}"/>
                  </a:ext>
                </a:extLst>
              </p:cNvPr>
              <p:cNvSpPr/>
              <p:nvPr/>
            </p:nvSpPr>
            <p:spPr>
              <a:xfrm>
                <a:off x="6679838" y="3638973"/>
                <a:ext cx="170023" cy="18120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577"/>
                  <a:gd name="f4" fmla="val 2804"/>
                  <a:gd name="f5" fmla="val 1607"/>
                  <a:gd name="f6" fmla="val 1450"/>
                  <a:gd name="f7" fmla="val 725"/>
                  <a:gd name="f8" fmla="val 1009"/>
                  <a:gd name="f9" fmla="val 3308"/>
                  <a:gd name="f10" fmla="val 946"/>
                  <a:gd name="f11" fmla="val 3749"/>
                  <a:gd name="f12" fmla="val 851"/>
                  <a:gd name="f13" fmla="val 4285"/>
                  <a:gd name="f14" fmla="val 757"/>
                  <a:gd name="f15" fmla="val 4883"/>
                  <a:gd name="f16" fmla="val 347"/>
                  <a:gd name="f17" fmla="val 158"/>
                  <a:gd name="f18" fmla="val 5041"/>
                  <a:gd name="f19" fmla="val 5230"/>
                  <a:gd name="f20" fmla="val 5419"/>
                  <a:gd name="f21" fmla="val 5576"/>
                  <a:gd name="f22" fmla="val 5545"/>
                  <a:gd name="f23" fmla="val 5387"/>
                  <a:gd name="f24" fmla="val 5198"/>
                  <a:gd name="f25" fmla="val 5009"/>
                  <a:gd name="f26" fmla="val 4852"/>
                  <a:gd name="f27" fmla="val 4726"/>
                  <a:gd name="f28" fmla="val 4253"/>
                  <a:gd name="f29" fmla="val 4632"/>
                  <a:gd name="f30" fmla="val 4569"/>
                  <a:gd name="f31" fmla="val 3277"/>
                  <a:gd name="f32" fmla="val 4128"/>
                  <a:gd name="f33" fmla="val 756"/>
                  <a:gd name="f34" fmla="val 3970"/>
                  <a:gd name="f35" fmla="*/ f0 1 5577"/>
                  <a:gd name="f36" fmla="*/ f1 1 5577"/>
                  <a:gd name="f37" fmla="val f2"/>
                  <a:gd name="f38" fmla="val f3"/>
                  <a:gd name="f39" fmla="+- f38 0 f37"/>
                  <a:gd name="f40" fmla="*/ f39 1 5577"/>
                  <a:gd name="f41" fmla="*/ f37 1 f40"/>
                  <a:gd name="f42" fmla="*/ f38 1 f40"/>
                  <a:gd name="f43" fmla="*/ f41 f35 1"/>
                  <a:gd name="f44" fmla="*/ f42 f35 1"/>
                  <a:gd name="f45" fmla="*/ f42 f36 1"/>
                  <a:gd name="f46" fmla="*/ f41 f3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3" t="f46" r="f44" b="f45"/>
                <a:pathLst>
                  <a:path w="5577" h="5577">
                    <a:moveTo>
                      <a:pt x="f4" y="f2"/>
                    </a:moveTo>
                    <a:cubicBezTo>
                      <a:pt x="f5" y="f2"/>
                      <a:pt x="f6" y="f7"/>
                      <a:pt x="f8" y="f9"/>
                    </a:cubicBezTo>
                    <a:cubicBezTo>
                      <a:pt x="f10" y="f11"/>
                      <a:pt x="f12" y="f13"/>
                      <a:pt x="f14" y="f15"/>
                    </a:cubicBezTo>
                    <a:lnTo>
                      <a:pt x="f16" y="f15"/>
                    </a:lnTo>
                    <a:cubicBezTo>
                      <a:pt x="f17" y="f15"/>
                      <a:pt x="f2" y="f18"/>
                      <a:pt x="f2" y="f19"/>
                    </a:cubicBezTo>
                    <a:cubicBezTo>
                      <a:pt x="f2" y="f20"/>
                      <a:pt x="f17" y="f21"/>
                      <a:pt x="f16" y="f21"/>
                    </a:cubicBezTo>
                    <a:lnTo>
                      <a:pt x="f19" y="f21"/>
                    </a:lnTo>
                    <a:cubicBezTo>
                      <a:pt x="f20" y="f22"/>
                      <a:pt x="f3" y="f23"/>
                      <a:pt x="f3" y="f24"/>
                    </a:cubicBezTo>
                    <a:cubicBezTo>
                      <a:pt x="f3" y="f25"/>
                      <a:pt x="f20" y="f26"/>
                      <a:pt x="f19" y="f26"/>
                    </a:cubicBezTo>
                    <a:lnTo>
                      <a:pt x="f26" y="f26"/>
                    </a:lnTo>
                    <a:cubicBezTo>
                      <a:pt x="f27" y="f28"/>
                      <a:pt x="f29" y="f11"/>
                      <a:pt x="f30" y="f31"/>
                    </a:cubicBezTo>
                    <a:cubicBezTo>
                      <a:pt x="f32" y="f33"/>
                      <a:pt x="f34" y="f2"/>
                      <a:pt x="f4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7" name="Google Shape;10361;p74">
                <a:extLst>
                  <a:ext uri="{FF2B5EF4-FFF2-40B4-BE49-F238E27FC236}">
                    <a16:creationId xmlns:a16="http://schemas.microsoft.com/office/drawing/2014/main" id="{E7ACEE2F-3ACC-2327-ED18-C8D4FFB13CBB}"/>
                  </a:ext>
                </a:extLst>
              </p:cNvPr>
              <p:cNvSpPr/>
              <p:nvPr/>
            </p:nvSpPr>
            <p:spPr>
              <a:xfrm>
                <a:off x="6839282" y="3481321"/>
                <a:ext cx="84536" cy="9010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773"/>
                  <a:gd name="f4" fmla="val 1386"/>
                  <a:gd name="f5" fmla="val 630"/>
                  <a:gd name="f6" fmla="val 1387"/>
                  <a:gd name="f7" fmla="val 2111"/>
                  <a:gd name="f8" fmla="val 2143"/>
                  <a:gd name="f9" fmla="*/ f0 1 2773"/>
                  <a:gd name="f10" fmla="*/ f1 1 2773"/>
                  <a:gd name="f11" fmla="val f2"/>
                  <a:gd name="f12" fmla="val f3"/>
                  <a:gd name="f13" fmla="+- f12 0 f11"/>
                  <a:gd name="f14" fmla="*/ f13 1 2773"/>
                  <a:gd name="f15" fmla="*/ f11 1 f14"/>
                  <a:gd name="f16" fmla="*/ f12 1 f14"/>
                  <a:gd name="f17" fmla="*/ f15 f9 1"/>
                  <a:gd name="f18" fmla="*/ f16 f9 1"/>
                  <a:gd name="f19" fmla="*/ f16 f10 1"/>
                  <a:gd name="f20" fmla="*/ f15 f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7" t="f20" r="f18" b="f19"/>
                <a:pathLst>
                  <a:path w="2773" h="2773">
                    <a:moveTo>
                      <a:pt x="f4" y="f2"/>
                    </a:moveTo>
                    <a:cubicBezTo>
                      <a:pt x="f5" y="f2"/>
                      <a:pt x="f2" y="f5"/>
                      <a:pt x="f2" y="f6"/>
                    </a:cubicBezTo>
                    <a:cubicBezTo>
                      <a:pt x="f2" y="f7"/>
                      <a:pt x="f5" y="f3"/>
                      <a:pt x="f4" y="f3"/>
                    </a:cubicBezTo>
                    <a:cubicBezTo>
                      <a:pt x="f8" y="f3"/>
                      <a:pt x="f3" y="f7"/>
                      <a:pt x="f3" y="f6"/>
                    </a:cubicBezTo>
                    <a:cubicBezTo>
                      <a:pt x="f3" y="f5"/>
                      <a:pt x="f8" y="f2"/>
                      <a:pt x="f4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8" name="Google Shape;10362;p74">
                <a:extLst>
                  <a:ext uri="{FF2B5EF4-FFF2-40B4-BE49-F238E27FC236}">
                    <a16:creationId xmlns:a16="http://schemas.microsoft.com/office/drawing/2014/main" id="{416CA2C0-D6CC-C2DB-8222-BFA013F468BE}"/>
                  </a:ext>
                </a:extLst>
              </p:cNvPr>
              <p:cNvSpPr/>
              <p:nvPr/>
            </p:nvSpPr>
            <p:spPr>
              <a:xfrm>
                <a:off x="6606850" y="3481321"/>
                <a:ext cx="83567" cy="9010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741"/>
                  <a:gd name="f4" fmla="val 2773"/>
                  <a:gd name="f5" fmla="val 1355"/>
                  <a:gd name="f6" fmla="val 599"/>
                  <a:gd name="f7" fmla="val 630"/>
                  <a:gd name="f8" fmla="val 1387"/>
                  <a:gd name="f9" fmla="val 2143"/>
                  <a:gd name="f10" fmla="val 2111"/>
                  <a:gd name="f11" fmla="*/ f0 1 2741"/>
                  <a:gd name="f12" fmla="*/ f1 1 2773"/>
                  <a:gd name="f13" fmla="val f2"/>
                  <a:gd name="f14" fmla="val f3"/>
                  <a:gd name="f15" fmla="val f4"/>
                  <a:gd name="f16" fmla="+- f15 0 f13"/>
                  <a:gd name="f17" fmla="+- f14 0 f13"/>
                  <a:gd name="f18" fmla="*/ f17 1 2741"/>
                  <a:gd name="f19" fmla="*/ f16 1 2773"/>
                  <a:gd name="f20" fmla="*/ f13 1 f18"/>
                  <a:gd name="f21" fmla="*/ f14 1 f18"/>
                  <a:gd name="f22" fmla="*/ f13 1 f19"/>
                  <a:gd name="f23" fmla="*/ f15 1 f19"/>
                  <a:gd name="f24" fmla="*/ f20 f11 1"/>
                  <a:gd name="f25" fmla="*/ f21 f11 1"/>
                  <a:gd name="f26" fmla="*/ f23 f12 1"/>
                  <a:gd name="f27" fmla="*/ f22 f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4" t="f27" r="f25" b="f26"/>
                <a:pathLst>
                  <a:path w="2741" h="2773">
                    <a:moveTo>
                      <a:pt x="f5" y="f2"/>
                    </a:moveTo>
                    <a:cubicBezTo>
                      <a:pt x="f6" y="f2"/>
                      <a:pt x="f2" y="f7"/>
                      <a:pt x="f2" y="f8"/>
                    </a:cubicBezTo>
                    <a:cubicBezTo>
                      <a:pt x="f2" y="f9"/>
                      <a:pt x="f6" y="f4"/>
                      <a:pt x="f5" y="f4"/>
                    </a:cubicBezTo>
                    <a:cubicBezTo>
                      <a:pt x="f10" y="f4"/>
                      <a:pt x="f3" y="f9"/>
                      <a:pt x="f3" y="f8"/>
                    </a:cubicBezTo>
                    <a:cubicBezTo>
                      <a:pt x="f3" y="f7"/>
                      <a:pt x="f10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9" name="Google Shape;10363;p74">
                <a:extLst>
                  <a:ext uri="{FF2B5EF4-FFF2-40B4-BE49-F238E27FC236}">
                    <a16:creationId xmlns:a16="http://schemas.microsoft.com/office/drawing/2014/main" id="{4CC19AC9-8297-2B0D-C467-89701960775D}"/>
                  </a:ext>
                </a:extLst>
              </p:cNvPr>
              <p:cNvSpPr/>
              <p:nvPr/>
            </p:nvSpPr>
            <p:spPr>
              <a:xfrm>
                <a:off x="6584749" y="3571390"/>
                <a:ext cx="127769" cy="6761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191"/>
                  <a:gd name="f4" fmla="val 2081"/>
                  <a:gd name="f5" fmla="val 568"/>
                  <a:gd name="f6" fmla="val 1"/>
                  <a:gd name="f7" fmla="val 252"/>
                  <a:gd name="f8" fmla="val 347"/>
                  <a:gd name="f9" fmla="val 851"/>
                  <a:gd name="f10" fmla="val 1356"/>
                  <a:gd name="f11" fmla="val 1734"/>
                  <a:gd name="f12" fmla="val 1923"/>
                  <a:gd name="f13" fmla="val 158"/>
                  <a:gd name="f14" fmla="val 2080"/>
                  <a:gd name="f15" fmla="val 3813"/>
                  <a:gd name="f16" fmla="val 4033"/>
                  <a:gd name="f17" fmla="val 820"/>
                  <a:gd name="f18" fmla="val 3970"/>
                  <a:gd name="f19" fmla="val 3624"/>
                  <a:gd name="f20" fmla="val 3245"/>
                  <a:gd name="f21" fmla="val 410"/>
                  <a:gd name="f22" fmla="val 2678"/>
                  <a:gd name="f23" fmla="val 694"/>
                  <a:gd name="f24" fmla="val 1513"/>
                  <a:gd name="f25" fmla="val 946"/>
                  <a:gd name="f26" fmla="*/ f0 1 4191"/>
                  <a:gd name="f27" fmla="*/ f1 1 2081"/>
                  <a:gd name="f28" fmla="val f2"/>
                  <a:gd name="f29" fmla="val f3"/>
                  <a:gd name="f30" fmla="val f4"/>
                  <a:gd name="f31" fmla="+- f30 0 f28"/>
                  <a:gd name="f32" fmla="+- f29 0 f28"/>
                  <a:gd name="f33" fmla="*/ f32 1 4191"/>
                  <a:gd name="f34" fmla="*/ f31 1 2081"/>
                  <a:gd name="f35" fmla="*/ f28 1 f33"/>
                  <a:gd name="f36" fmla="*/ f29 1 f33"/>
                  <a:gd name="f37" fmla="*/ f28 1 f34"/>
                  <a:gd name="f38" fmla="*/ f30 1 f34"/>
                  <a:gd name="f39" fmla="*/ f35 f26 1"/>
                  <a:gd name="f40" fmla="*/ f36 f26 1"/>
                  <a:gd name="f41" fmla="*/ f38 f27 1"/>
                  <a:gd name="f42" fmla="*/ f37 f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9" t="f42" r="f40" b="f41"/>
                <a:pathLst>
                  <a:path w="4191" h="2081">
                    <a:moveTo>
                      <a:pt x="f5" y="f6"/>
                    </a:moveTo>
                    <a:cubicBezTo>
                      <a:pt x="f7" y="f8"/>
                      <a:pt x="f2" y="f9"/>
                      <a:pt x="f2" y="f10"/>
                    </a:cubicBezTo>
                    <a:lnTo>
                      <a:pt x="f2" y="f11"/>
                    </a:lnTo>
                    <a:cubicBezTo>
                      <a:pt x="f2" y="f12"/>
                      <a:pt x="f13" y="f14"/>
                      <a:pt x="f8" y="f14"/>
                    </a:cubicBezTo>
                    <a:lnTo>
                      <a:pt x="f15" y="f14"/>
                    </a:lnTo>
                    <a:cubicBezTo>
                      <a:pt x="f16" y="f14"/>
                      <a:pt x="f3" y="f12"/>
                      <a:pt x="f3" y="f11"/>
                    </a:cubicBezTo>
                    <a:lnTo>
                      <a:pt x="f3" y="f10"/>
                    </a:lnTo>
                    <a:cubicBezTo>
                      <a:pt x="f3" y="f17"/>
                      <a:pt x="f18" y="f8"/>
                      <a:pt x="f19" y="f6"/>
                    </a:cubicBezTo>
                    <a:cubicBezTo>
                      <a:pt x="f20" y="f21"/>
                      <a:pt x="f22" y="f23"/>
                      <a:pt x="f14" y="f23"/>
                    </a:cubicBezTo>
                    <a:cubicBezTo>
                      <a:pt x="f24" y="f23"/>
                      <a:pt x="f25" y="f21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0" name="Google Shape;10364;p74">
                <a:extLst>
                  <a:ext uri="{FF2B5EF4-FFF2-40B4-BE49-F238E27FC236}">
                    <a16:creationId xmlns:a16="http://schemas.microsoft.com/office/drawing/2014/main" id="{B7929004-CB55-A111-53DA-B57C8951A51F}"/>
                  </a:ext>
                </a:extLst>
              </p:cNvPr>
              <p:cNvSpPr/>
              <p:nvPr/>
            </p:nvSpPr>
            <p:spPr>
              <a:xfrm>
                <a:off x="6819101" y="3571390"/>
                <a:ext cx="126827" cy="6761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160"/>
                  <a:gd name="f4" fmla="val 2081"/>
                  <a:gd name="f5" fmla="val 536"/>
                  <a:gd name="f6" fmla="val 1"/>
                  <a:gd name="f7" fmla="val 221"/>
                  <a:gd name="f8" fmla="val 347"/>
                  <a:gd name="f9" fmla="val 851"/>
                  <a:gd name="f10" fmla="val 1356"/>
                  <a:gd name="f11" fmla="val 1702"/>
                  <a:gd name="f12" fmla="val 1923"/>
                  <a:gd name="f13" fmla="val 158"/>
                  <a:gd name="f14" fmla="val 2080"/>
                  <a:gd name="f15" fmla="val 3813"/>
                  <a:gd name="f16" fmla="val 4002"/>
                  <a:gd name="f17" fmla="val 4159"/>
                  <a:gd name="f18" fmla="val 820"/>
                  <a:gd name="f19" fmla="val 3970"/>
                  <a:gd name="f20" fmla="val 3624"/>
                  <a:gd name="f21" fmla="val 3214"/>
                  <a:gd name="f22" fmla="val 410"/>
                  <a:gd name="f23" fmla="val 2679"/>
                  <a:gd name="f24" fmla="val 694"/>
                  <a:gd name="f25" fmla="val 1450"/>
                  <a:gd name="f26" fmla="val 946"/>
                  <a:gd name="f27" fmla="*/ f0 1 4160"/>
                  <a:gd name="f28" fmla="*/ f1 1 2081"/>
                  <a:gd name="f29" fmla="val f2"/>
                  <a:gd name="f30" fmla="val f3"/>
                  <a:gd name="f31" fmla="val f4"/>
                  <a:gd name="f32" fmla="+- f31 0 f29"/>
                  <a:gd name="f33" fmla="+- f30 0 f29"/>
                  <a:gd name="f34" fmla="*/ f33 1 4160"/>
                  <a:gd name="f35" fmla="*/ f32 1 2081"/>
                  <a:gd name="f36" fmla="*/ f29 1 f34"/>
                  <a:gd name="f37" fmla="*/ f30 1 f34"/>
                  <a:gd name="f38" fmla="*/ f29 1 f35"/>
                  <a:gd name="f39" fmla="*/ f31 1 f35"/>
                  <a:gd name="f40" fmla="*/ f36 f27 1"/>
                  <a:gd name="f41" fmla="*/ f37 f27 1"/>
                  <a:gd name="f42" fmla="*/ f39 f28 1"/>
                  <a:gd name="f43" fmla="*/ f38 f2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0" t="f43" r="f41" b="f42"/>
                <a:pathLst>
                  <a:path w="4160" h="2081">
                    <a:moveTo>
                      <a:pt x="f5" y="f6"/>
                    </a:moveTo>
                    <a:cubicBezTo>
                      <a:pt x="f7" y="f8"/>
                      <a:pt x="f6" y="f9"/>
                      <a:pt x="f6" y="f10"/>
                    </a:cubicBezTo>
                    <a:lnTo>
                      <a:pt x="f6" y="f11"/>
                    </a:lnTo>
                    <a:cubicBezTo>
                      <a:pt x="f6" y="f12"/>
                      <a:pt x="f13" y="f14"/>
                      <a:pt x="f8" y="f14"/>
                    </a:cubicBezTo>
                    <a:lnTo>
                      <a:pt x="f15" y="f14"/>
                    </a:lnTo>
                    <a:cubicBezTo>
                      <a:pt x="f16" y="f14"/>
                      <a:pt x="f17" y="f12"/>
                      <a:pt x="f17" y="f11"/>
                    </a:cubicBezTo>
                    <a:lnTo>
                      <a:pt x="f17" y="f10"/>
                    </a:lnTo>
                    <a:cubicBezTo>
                      <a:pt x="f17" y="f18"/>
                      <a:pt x="f19" y="f8"/>
                      <a:pt x="f20" y="f6"/>
                    </a:cubicBezTo>
                    <a:cubicBezTo>
                      <a:pt x="f21" y="f22"/>
                      <a:pt x="f23" y="f24"/>
                      <a:pt x="f14" y="f24"/>
                    </a:cubicBezTo>
                    <a:cubicBezTo>
                      <a:pt x="f25" y="f24"/>
                      <a:pt x="f26" y="f22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1" name="Google Shape;10365;p74">
                <a:extLst>
                  <a:ext uri="{FF2B5EF4-FFF2-40B4-BE49-F238E27FC236}">
                    <a16:creationId xmlns:a16="http://schemas.microsoft.com/office/drawing/2014/main" id="{E0535125-15C4-88F6-AB6A-B4217AA49F38}"/>
                  </a:ext>
                </a:extLst>
              </p:cNvPr>
              <p:cNvSpPr/>
              <p:nvPr/>
            </p:nvSpPr>
            <p:spPr>
              <a:xfrm>
                <a:off x="6823920" y="3661486"/>
                <a:ext cx="122008" cy="686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002"/>
                  <a:gd name="f4" fmla="val 2112"/>
                  <a:gd name="f5" fmla="val 189"/>
                  <a:gd name="f6" fmla="val 567"/>
                  <a:gd name="f7" fmla="val 315"/>
                  <a:gd name="f8" fmla="val 1229"/>
                  <a:gd name="f9" fmla="val 473"/>
                  <a:gd name="f10" fmla="val 2111"/>
                  <a:gd name="f11" fmla="val 3655"/>
                  <a:gd name="f12" fmla="val 3844"/>
                  <a:gd name="f13" fmla="val 4001"/>
                  <a:gd name="f14" fmla="val 1954"/>
                  <a:gd name="f15" fmla="val 1733"/>
                  <a:gd name="f16" fmla="val 378"/>
                  <a:gd name="f17" fmla="val 3970"/>
                  <a:gd name="f18" fmla="val 158"/>
                  <a:gd name="f19" fmla="*/ f0 1 4002"/>
                  <a:gd name="f20" fmla="*/ f1 1 2112"/>
                  <a:gd name="f21" fmla="val f2"/>
                  <a:gd name="f22" fmla="val f3"/>
                  <a:gd name="f23" fmla="val f4"/>
                  <a:gd name="f24" fmla="+- f23 0 f21"/>
                  <a:gd name="f25" fmla="+- f22 0 f21"/>
                  <a:gd name="f26" fmla="*/ f25 1 4002"/>
                  <a:gd name="f27" fmla="*/ f24 1 2112"/>
                  <a:gd name="f28" fmla="*/ f21 1 f26"/>
                  <a:gd name="f29" fmla="*/ f22 1 f26"/>
                  <a:gd name="f30" fmla="*/ f21 1 f27"/>
                  <a:gd name="f31" fmla="*/ f23 1 f27"/>
                  <a:gd name="f32" fmla="*/ f28 f19 1"/>
                  <a:gd name="f33" fmla="*/ f29 f19 1"/>
                  <a:gd name="f34" fmla="*/ f31 f20 1"/>
                  <a:gd name="f35" fmla="*/ f30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2" t="f35" r="f33" b="f34"/>
                <a:pathLst>
                  <a:path w="4002" h="2112">
                    <a:moveTo>
                      <a:pt x="f2" y="f2"/>
                    </a:moveTo>
                    <a:cubicBezTo>
                      <a:pt x="f5" y="f6"/>
                      <a:pt x="f7" y="f8"/>
                      <a:pt x="f9" y="f10"/>
                    </a:cubicBezTo>
                    <a:lnTo>
                      <a:pt x="f11" y="f10"/>
                    </a:lnTo>
                    <a:cubicBezTo>
                      <a:pt x="f12" y="f10"/>
                      <a:pt x="f13" y="f14"/>
                      <a:pt x="f13" y="f15"/>
                    </a:cubicBezTo>
                    <a:lnTo>
                      <a:pt x="f13" y="f16"/>
                    </a:lnTo>
                    <a:cubicBezTo>
                      <a:pt x="f17" y="f18"/>
                      <a:pt x="f12" y="f2"/>
                      <a:pt x="f11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2" name="Google Shape;10366;p74">
                <a:extLst>
                  <a:ext uri="{FF2B5EF4-FFF2-40B4-BE49-F238E27FC236}">
                    <a16:creationId xmlns:a16="http://schemas.microsoft.com/office/drawing/2014/main" id="{2F8D7875-39B5-4A03-5763-F6A635E7A3D0}"/>
                  </a:ext>
                </a:extLst>
              </p:cNvPr>
              <p:cNvSpPr/>
              <p:nvPr/>
            </p:nvSpPr>
            <p:spPr>
              <a:xfrm>
                <a:off x="6584749" y="3661486"/>
                <a:ext cx="122986" cy="6758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034"/>
                  <a:gd name="f4" fmla="val 2080"/>
                  <a:gd name="f5" fmla="val 347"/>
                  <a:gd name="f6" fmla="val 158"/>
                  <a:gd name="f7" fmla="val 1733"/>
                  <a:gd name="f8" fmla="val 1954"/>
                  <a:gd name="f9" fmla="val 3561"/>
                  <a:gd name="f10" fmla="val 3718"/>
                  <a:gd name="f11" fmla="val 1229"/>
                  <a:gd name="f12" fmla="val 3813"/>
                  <a:gd name="f13" fmla="val 567"/>
                  <a:gd name="f14" fmla="val 4033"/>
                  <a:gd name="f15" fmla="*/ f0 1 4034"/>
                  <a:gd name="f16" fmla="*/ f1 1 2080"/>
                  <a:gd name="f17" fmla="val f2"/>
                  <a:gd name="f18" fmla="val f3"/>
                  <a:gd name="f19" fmla="val f4"/>
                  <a:gd name="f20" fmla="+- f19 0 f17"/>
                  <a:gd name="f21" fmla="+- f18 0 f17"/>
                  <a:gd name="f22" fmla="*/ f21 1 4034"/>
                  <a:gd name="f23" fmla="*/ f20 1 2080"/>
                  <a:gd name="f24" fmla="*/ f17 1 f22"/>
                  <a:gd name="f25" fmla="*/ f18 1 f22"/>
                  <a:gd name="f26" fmla="*/ f17 1 f23"/>
                  <a:gd name="f27" fmla="*/ f19 1 f23"/>
                  <a:gd name="f28" fmla="*/ f24 f15 1"/>
                  <a:gd name="f29" fmla="*/ f25 f15 1"/>
                  <a:gd name="f30" fmla="*/ f27 f16 1"/>
                  <a:gd name="f31" fmla="*/ f26 f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8" t="f31" r="f29" b="f30"/>
                <a:pathLst>
                  <a:path w="4034" h="2080">
                    <a:moveTo>
                      <a:pt x="f5" y="f2"/>
                    </a:moveTo>
                    <a:cubicBezTo>
                      <a:pt x="f6" y="f2"/>
                      <a:pt x="f2" y="f6"/>
                      <a:pt x="f2" y="f5"/>
                    </a:cubicBezTo>
                    <a:lnTo>
                      <a:pt x="f2" y="f7"/>
                    </a:lnTo>
                    <a:cubicBezTo>
                      <a:pt x="f2" y="f8"/>
                      <a:pt x="f6" y="f4"/>
                      <a:pt x="f5" y="f4"/>
                    </a:cubicBezTo>
                    <a:lnTo>
                      <a:pt x="f9" y="f4"/>
                    </a:lnTo>
                    <a:cubicBezTo>
                      <a:pt x="f10" y="f11"/>
                      <a:pt x="f12" y="f13"/>
                      <a:pt x="f14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03" name="Google Shape;10399;p74">
              <a:extLst>
                <a:ext uri="{FF2B5EF4-FFF2-40B4-BE49-F238E27FC236}">
                  <a16:creationId xmlns:a16="http://schemas.microsoft.com/office/drawing/2014/main" id="{EE127F54-A0C3-2DB7-56B7-3C0564864D68}"/>
                </a:ext>
              </a:extLst>
            </p:cNvPr>
            <p:cNvGrpSpPr/>
            <p:nvPr/>
          </p:nvGrpSpPr>
          <p:grpSpPr>
            <a:xfrm>
              <a:off x="3132295" y="3410510"/>
              <a:ext cx="360200" cy="381844"/>
              <a:chOff x="3132295" y="3410510"/>
              <a:chExt cx="360200" cy="381844"/>
            </a:xfrm>
          </p:grpSpPr>
          <p:sp>
            <p:nvSpPr>
              <p:cNvPr id="104" name="Google Shape;10400;p74">
                <a:extLst>
                  <a:ext uri="{FF2B5EF4-FFF2-40B4-BE49-F238E27FC236}">
                    <a16:creationId xmlns:a16="http://schemas.microsoft.com/office/drawing/2014/main" id="{3D68002C-B5D8-B8DD-67D4-62462D5CFF18}"/>
                  </a:ext>
                </a:extLst>
              </p:cNvPr>
              <p:cNvSpPr/>
              <p:nvPr/>
            </p:nvSpPr>
            <p:spPr>
              <a:xfrm>
                <a:off x="3292690" y="3582491"/>
                <a:ext cx="22128" cy="2150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26"/>
                  <a:gd name="f4" fmla="val 662"/>
                  <a:gd name="f5" fmla="val 375"/>
                  <a:gd name="f6" fmla="val 292"/>
                  <a:gd name="f7" fmla="val 206"/>
                  <a:gd name="f8" fmla="val 32"/>
                  <a:gd name="f9" fmla="val 127"/>
                  <a:gd name="f10" fmla="val 95"/>
                  <a:gd name="f11" fmla="val 1"/>
                  <a:gd name="f12" fmla="val 221"/>
                  <a:gd name="f13" fmla="val 441"/>
                  <a:gd name="f14" fmla="val 567"/>
                  <a:gd name="f15" fmla="val 190"/>
                  <a:gd name="f16" fmla="val 630"/>
                  <a:gd name="f17" fmla="val 277"/>
                  <a:gd name="f18" fmla="val 363"/>
                  <a:gd name="f19" fmla="val 450"/>
                  <a:gd name="f20" fmla="val 536"/>
                  <a:gd name="f21" fmla="val 599"/>
                  <a:gd name="f22" fmla="val 725"/>
                  <a:gd name="f23" fmla="val 458"/>
                  <a:gd name="f24" fmla="*/ f0 1 726"/>
                  <a:gd name="f25" fmla="*/ f1 1 662"/>
                  <a:gd name="f26" fmla="val f2"/>
                  <a:gd name="f27" fmla="val f3"/>
                  <a:gd name="f28" fmla="val f4"/>
                  <a:gd name="f29" fmla="+- f28 0 f26"/>
                  <a:gd name="f30" fmla="+- f27 0 f26"/>
                  <a:gd name="f31" fmla="*/ f30 1 726"/>
                  <a:gd name="f32" fmla="*/ f29 1 662"/>
                  <a:gd name="f33" fmla="*/ f26 1 f31"/>
                  <a:gd name="f34" fmla="*/ f27 1 f31"/>
                  <a:gd name="f35" fmla="*/ f26 1 f32"/>
                  <a:gd name="f36" fmla="*/ f28 1 f32"/>
                  <a:gd name="f37" fmla="*/ f33 f24 1"/>
                  <a:gd name="f38" fmla="*/ f34 f24 1"/>
                  <a:gd name="f39" fmla="*/ f36 f25 1"/>
                  <a:gd name="f40" fmla="*/ f35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7" t="f40" r="f38" b="f39"/>
                <a:pathLst>
                  <a:path w="726" h="662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cubicBezTo>
                      <a:pt x="f11" y="f12"/>
                      <a:pt x="f11" y="f13"/>
                      <a:pt x="f9" y="f14"/>
                    </a:cubicBezTo>
                    <a:cubicBezTo>
                      <a:pt x="f15" y="f16"/>
                      <a:pt x="f17" y="f4"/>
                      <a:pt x="f18" y="f4"/>
                    </a:cubicBezTo>
                    <a:cubicBezTo>
                      <a:pt x="f19" y="f4"/>
                      <a:pt x="f20" y="f16"/>
                      <a:pt x="f21" y="f14"/>
                    </a:cubicBezTo>
                    <a:cubicBezTo>
                      <a:pt x="f22" y="f13"/>
                      <a:pt x="f22" y="f12"/>
                      <a:pt x="f21" y="f10"/>
                    </a:cubicBezTo>
                    <a:cubicBezTo>
                      <a:pt x="f20" y="f8"/>
                      <a:pt x="f23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5" name="Google Shape;10401;p74">
                <a:extLst>
                  <a:ext uri="{FF2B5EF4-FFF2-40B4-BE49-F238E27FC236}">
                    <a16:creationId xmlns:a16="http://schemas.microsoft.com/office/drawing/2014/main" id="{1FADF7DE-BAB4-E03B-38D7-3E5988B3B87C}"/>
                  </a:ext>
                </a:extLst>
              </p:cNvPr>
              <p:cNvSpPr/>
              <p:nvPr/>
            </p:nvSpPr>
            <p:spPr>
              <a:xfrm>
                <a:off x="3245644" y="3537164"/>
                <a:ext cx="115269" cy="11265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781"/>
                  <a:gd name="f4" fmla="val 3467"/>
                  <a:gd name="f5" fmla="val 1922"/>
                  <a:gd name="f6" fmla="val 710"/>
                  <a:gd name="f7" fmla="val 2190"/>
                  <a:gd name="f8" fmla="val 2458"/>
                  <a:gd name="f9" fmla="val 812"/>
                  <a:gd name="f10" fmla="val 2647"/>
                  <a:gd name="f11" fmla="val 1017"/>
                  <a:gd name="f12" fmla="val 3088"/>
                  <a:gd name="f13" fmla="val 1395"/>
                  <a:gd name="f14" fmla="val 2088"/>
                  <a:gd name="f15" fmla="val 2466"/>
                  <a:gd name="f16" fmla="val 2671"/>
                  <a:gd name="f17" fmla="val 2773"/>
                  <a:gd name="f18" fmla="val 1654"/>
                  <a:gd name="f19" fmla="val 1386"/>
                  <a:gd name="f20" fmla="val 1197"/>
                  <a:gd name="f21" fmla="val 788"/>
                  <a:gd name="f22" fmla="val 1930"/>
                  <a:gd name="f23" fmla="val 1"/>
                  <a:gd name="f24" fmla="val 1489"/>
                  <a:gd name="f25" fmla="val 1040"/>
                  <a:gd name="f26" fmla="val 182"/>
                  <a:gd name="f27" fmla="val 693"/>
                  <a:gd name="f28" fmla="val 544"/>
                  <a:gd name="f29" fmla="val 1206"/>
                  <a:gd name="f30" fmla="val 2309"/>
                  <a:gd name="f31" fmla="val 2970"/>
                  <a:gd name="f32" fmla="val 1024"/>
                  <a:gd name="f33" fmla="val 3301"/>
                  <a:gd name="f34" fmla="val 1473"/>
                  <a:gd name="f35" fmla="val 3466"/>
                  <a:gd name="f36" fmla="val 1918"/>
                  <a:gd name="f37" fmla="val 2363"/>
                  <a:gd name="f38" fmla="val 2804"/>
                  <a:gd name="f39" fmla="val 3119"/>
                  <a:gd name="f40" fmla="val 2371"/>
                  <a:gd name="f41" fmla="*/ f0 1 3781"/>
                  <a:gd name="f42" fmla="*/ f1 1 3467"/>
                  <a:gd name="f43" fmla="val f2"/>
                  <a:gd name="f44" fmla="val f3"/>
                  <a:gd name="f45" fmla="val f4"/>
                  <a:gd name="f46" fmla="+- f45 0 f43"/>
                  <a:gd name="f47" fmla="+- f44 0 f43"/>
                  <a:gd name="f48" fmla="*/ f47 1 3781"/>
                  <a:gd name="f49" fmla="*/ f46 1 3467"/>
                  <a:gd name="f50" fmla="*/ f43 1 f48"/>
                  <a:gd name="f51" fmla="*/ f44 1 f48"/>
                  <a:gd name="f52" fmla="*/ f43 1 f49"/>
                  <a:gd name="f53" fmla="*/ f45 1 f49"/>
                  <a:gd name="f54" fmla="*/ f50 f41 1"/>
                  <a:gd name="f55" fmla="*/ f51 f41 1"/>
                  <a:gd name="f56" fmla="*/ f53 f42 1"/>
                  <a:gd name="f57" fmla="*/ f52 f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4" t="f57" r="f55" b="f56"/>
                <a:pathLst>
                  <a:path w="3781" h="3467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12" y="f13"/>
                      <a:pt x="f12" y="f14"/>
                      <a:pt x="f10" y="f15"/>
                    </a:cubicBezTo>
                    <a:cubicBezTo>
                      <a:pt x="f8" y="f16"/>
                      <a:pt x="f7" y="f17"/>
                      <a:pt x="f5" y="f17"/>
                    </a:cubicBezTo>
                    <a:cubicBezTo>
                      <a:pt x="f18" y="f17"/>
                      <a:pt x="f19" y="f16"/>
                      <a:pt x="f20" y="f15"/>
                    </a:cubicBezTo>
                    <a:cubicBezTo>
                      <a:pt x="f21" y="f14"/>
                      <a:pt x="f21" y="f13"/>
                      <a:pt x="f20" y="f11"/>
                    </a:cubicBezTo>
                    <a:cubicBezTo>
                      <a:pt x="f19" y="f9"/>
                      <a:pt x="f18" y="f6"/>
                      <a:pt x="f5" y="f6"/>
                    </a:cubicBezTo>
                    <a:close/>
                    <a:moveTo>
                      <a:pt x="f22" y="f23"/>
                    </a:moveTo>
                    <a:cubicBezTo>
                      <a:pt x="f24" y="f23"/>
                      <a:pt x="f25" y="f26"/>
                      <a:pt x="f27" y="f28"/>
                    </a:cubicBezTo>
                    <a:cubicBezTo>
                      <a:pt x="f2" y="f29"/>
                      <a:pt x="f2" y="f30"/>
                      <a:pt x="f27" y="f31"/>
                    </a:cubicBezTo>
                    <a:cubicBezTo>
                      <a:pt x="f32" y="f33"/>
                      <a:pt x="f34" y="f35"/>
                      <a:pt x="f36" y="f35"/>
                    </a:cubicBezTo>
                    <a:cubicBezTo>
                      <a:pt x="f37" y="f35"/>
                      <a:pt x="f38" y="f33"/>
                      <a:pt x="f39" y="f31"/>
                    </a:cubicBezTo>
                    <a:cubicBezTo>
                      <a:pt x="f3" y="f30"/>
                      <a:pt x="f3" y="f29"/>
                      <a:pt x="f39" y="f28"/>
                    </a:cubicBezTo>
                    <a:cubicBezTo>
                      <a:pt x="f38" y="f26"/>
                      <a:pt x="f40" y="f23"/>
                      <a:pt x="f22" y="f23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6" name="Google Shape;10402;p74">
                <a:extLst>
                  <a:ext uri="{FF2B5EF4-FFF2-40B4-BE49-F238E27FC236}">
                    <a16:creationId xmlns:a16="http://schemas.microsoft.com/office/drawing/2014/main" id="{6B6CCC8D-C222-C663-D0C8-1603AD0FF772}"/>
                  </a:ext>
                </a:extLst>
              </p:cNvPr>
              <p:cNvSpPr/>
              <p:nvPr/>
            </p:nvSpPr>
            <p:spPr>
              <a:xfrm>
                <a:off x="3348413" y="3422791"/>
                <a:ext cx="144082" cy="15459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726"/>
                  <a:gd name="f4" fmla="val 4758"/>
                  <a:gd name="f5" fmla="val 3533"/>
                  <a:gd name="f6" fmla="val 3442"/>
                  <a:gd name="f7" fmla="val 3355"/>
                  <a:gd name="f8" fmla="val 32"/>
                  <a:gd name="f9" fmla="val 3308"/>
                  <a:gd name="f10" fmla="val 95"/>
                  <a:gd name="f11" fmla="val 410"/>
                  <a:gd name="f12" fmla="val 3623"/>
                  <a:gd name="f13" fmla="val 788"/>
                  <a:gd name="f14" fmla="val 4127"/>
                  <a:gd name="f15" fmla="val 1953"/>
                  <a:gd name="f16" fmla="val 4600"/>
                  <a:gd name="f17" fmla="val 2678"/>
                  <a:gd name="f18" fmla="val 4663"/>
                  <a:gd name="f19" fmla="val 2615"/>
                  <a:gd name="f20" fmla="val 2521"/>
                  <a:gd name="f21" fmla="val 2395"/>
                  <a:gd name="f22" fmla="val 1544"/>
                  <a:gd name="f23" fmla="val 4348"/>
                  <a:gd name="f24" fmla="val 693"/>
                  <a:gd name="f25" fmla="val 3781"/>
                  <a:gd name="f26" fmla="val 3718"/>
                  <a:gd name="f27" fmla="*/ f0 1 4726"/>
                  <a:gd name="f28" fmla="*/ f1 1 4758"/>
                  <a:gd name="f29" fmla="val f2"/>
                  <a:gd name="f30" fmla="val f3"/>
                  <a:gd name="f31" fmla="val f4"/>
                  <a:gd name="f32" fmla="+- f31 0 f29"/>
                  <a:gd name="f33" fmla="+- f30 0 f29"/>
                  <a:gd name="f34" fmla="*/ f33 1 4726"/>
                  <a:gd name="f35" fmla="*/ f32 1 4758"/>
                  <a:gd name="f36" fmla="*/ f29 1 f34"/>
                  <a:gd name="f37" fmla="*/ f30 1 f34"/>
                  <a:gd name="f38" fmla="*/ f29 1 f35"/>
                  <a:gd name="f39" fmla="*/ f31 1 f35"/>
                  <a:gd name="f40" fmla="*/ f36 f27 1"/>
                  <a:gd name="f41" fmla="*/ f37 f27 1"/>
                  <a:gd name="f42" fmla="*/ f39 f28 1"/>
                  <a:gd name="f43" fmla="*/ f38 f2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0" t="f43" r="f41" b="f42"/>
                <a:pathLst>
                  <a:path w="4726" h="4758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lnTo>
                      <a:pt x="f2" y="f9"/>
                    </a:lnTo>
                    <a:cubicBezTo>
                      <a:pt x="f11" y="f12"/>
                      <a:pt x="f13" y="f14"/>
                      <a:pt x="f15" y="f4"/>
                    </a:cubicBezTo>
                    <a:lnTo>
                      <a:pt x="f16" y="f17"/>
                    </a:lnTo>
                    <a:cubicBezTo>
                      <a:pt x="f18" y="f19"/>
                      <a:pt x="f3" y="f20"/>
                      <a:pt x="f3" y="f21"/>
                    </a:cubicBezTo>
                    <a:cubicBezTo>
                      <a:pt x="f3" y="f22"/>
                      <a:pt x="f23" y="f24"/>
                      <a:pt x="f25" y="f10"/>
                    </a:cubicBezTo>
                    <a:cubicBezTo>
                      <a:pt x="f26" y="f8"/>
                      <a:pt x="f12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7" name="Google Shape;10403;p74">
                <a:extLst>
                  <a:ext uri="{FF2B5EF4-FFF2-40B4-BE49-F238E27FC236}">
                    <a16:creationId xmlns:a16="http://schemas.microsoft.com/office/drawing/2014/main" id="{F8002264-00BC-4CC9-354E-E97B982E55BD}"/>
                  </a:ext>
                </a:extLst>
              </p:cNvPr>
              <p:cNvSpPr/>
              <p:nvPr/>
            </p:nvSpPr>
            <p:spPr>
              <a:xfrm>
                <a:off x="3295579" y="3647989"/>
                <a:ext cx="125848" cy="13309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128"/>
                  <a:gd name="f4" fmla="val 4096"/>
                  <a:gd name="f5" fmla="val 2048"/>
                  <a:gd name="f6" fmla="val 1985"/>
                  <a:gd name="f7" fmla="val 32"/>
                  <a:gd name="f8" fmla="val 63"/>
                  <a:gd name="f9" fmla="val 1954"/>
                  <a:gd name="f10" fmla="val 126"/>
                  <a:gd name="f11" fmla="val 1506"/>
                  <a:gd name="f12" fmla="val 546"/>
                  <a:gd name="f13" fmla="val 859"/>
                  <a:gd name="f14" fmla="val 767"/>
                  <a:gd name="f15" fmla="val 235"/>
                  <a:gd name="f16" fmla="val 156"/>
                  <a:gd name="f17" fmla="val 78"/>
                  <a:gd name="f18" fmla="val 764"/>
                  <a:gd name="f19" fmla="val 756"/>
                  <a:gd name="f20" fmla="val 567"/>
                  <a:gd name="f21" fmla="val 1670"/>
                  <a:gd name="f22" fmla="val 1355"/>
                  <a:gd name="f23" fmla="val 3749"/>
                  <a:gd name="f24" fmla="val 1418"/>
                  <a:gd name="f25" fmla="val 3875"/>
                  <a:gd name="f26" fmla="val 1450"/>
                  <a:gd name="f27" fmla="val 4001"/>
                  <a:gd name="f28" fmla="val 1607"/>
                  <a:gd name="f29" fmla="val 1733"/>
                  <a:gd name="f30" fmla="val 1891"/>
                  <a:gd name="f31" fmla="val 4033"/>
                  <a:gd name="f32" fmla="val 2426"/>
                  <a:gd name="f33" fmla="val 2647"/>
                  <a:gd name="f34" fmla="val 3182"/>
                  <a:gd name="f35" fmla="val 2710"/>
                  <a:gd name="f36" fmla="val 630"/>
                  <a:gd name="f37" fmla="*/ f0 1 4128"/>
                  <a:gd name="f38" fmla="*/ f1 1 4096"/>
                  <a:gd name="f39" fmla="val f2"/>
                  <a:gd name="f40" fmla="val f3"/>
                  <a:gd name="f41" fmla="val f4"/>
                  <a:gd name="f42" fmla="+- f41 0 f39"/>
                  <a:gd name="f43" fmla="+- f40 0 f39"/>
                  <a:gd name="f44" fmla="*/ f43 1 4128"/>
                  <a:gd name="f45" fmla="*/ f42 1 4096"/>
                  <a:gd name="f46" fmla="*/ f39 1 f44"/>
                  <a:gd name="f47" fmla="*/ f40 1 f44"/>
                  <a:gd name="f48" fmla="*/ f39 1 f45"/>
                  <a:gd name="f49" fmla="*/ f41 1 f45"/>
                  <a:gd name="f50" fmla="*/ f46 f37 1"/>
                  <a:gd name="f51" fmla="*/ f47 f37 1"/>
                  <a:gd name="f52" fmla="*/ f49 f38 1"/>
                  <a:gd name="f53" fmla="*/ f48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0" t="f53" r="f51" b="f52"/>
                <a:pathLst>
                  <a:path w="4128" h="4096">
                    <a:moveTo>
                      <a:pt x="f5" y="f2"/>
                    </a:moveTo>
                    <a:cubicBezTo>
                      <a:pt x="f6" y="f7"/>
                      <a:pt x="f6" y="f8"/>
                      <a:pt x="f9" y="f10"/>
                    </a:cubicBezTo>
                    <a:cubicBezTo>
                      <a:pt x="f11" y="f12"/>
                      <a:pt x="f13" y="f14"/>
                      <a:pt x="f15" y="f14"/>
                    </a:cubicBezTo>
                    <a:cubicBezTo>
                      <a:pt x="f16" y="f14"/>
                      <a:pt x="f17" y="f18"/>
                      <a:pt x="f2" y="f19"/>
                    </a:cubicBezTo>
                    <a:lnTo>
                      <a:pt x="f2" y="f19"/>
                    </a:ln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4"/>
                      <a:pt x="f29" y="f4"/>
                    </a:cubicBezTo>
                    <a:cubicBezTo>
                      <a:pt x="f30" y="f4"/>
                      <a:pt x="f6" y="f31"/>
                      <a:pt x="f5" y="f25"/>
                    </a:cubicBezTo>
                    <a:lnTo>
                      <a:pt x="f32" y="f33"/>
                    </a:lnTo>
                    <a:lnTo>
                      <a:pt x="f34" y="f33"/>
                    </a:lnTo>
                    <a:cubicBezTo>
                      <a:pt x="f3" y="f33"/>
                      <a:pt x="f35" y="f36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8" name="Google Shape;10404;p74">
                <a:extLst>
                  <a:ext uri="{FF2B5EF4-FFF2-40B4-BE49-F238E27FC236}">
                    <a16:creationId xmlns:a16="http://schemas.microsoft.com/office/drawing/2014/main" id="{685C231A-2425-1BCD-64BF-2C664A04748A}"/>
                  </a:ext>
                </a:extLst>
              </p:cNvPr>
              <p:cNvSpPr/>
              <p:nvPr/>
            </p:nvSpPr>
            <p:spPr>
              <a:xfrm>
                <a:off x="3369545" y="3585545"/>
                <a:ext cx="109508" cy="11573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592"/>
                  <a:gd name="f4" fmla="val 3562"/>
                  <a:gd name="f5" fmla="val 252"/>
                  <a:gd name="f6" fmla="val 1"/>
                  <a:gd name="f7" fmla="val 284"/>
                  <a:gd name="f8" fmla="val 410"/>
                  <a:gd name="f9" fmla="val 189"/>
                  <a:gd name="f10" fmla="val 883"/>
                  <a:gd name="f11" fmla="val 1292"/>
                  <a:gd name="f12" fmla="val 630"/>
                  <a:gd name="f13" fmla="val 1922"/>
                  <a:gd name="f14" fmla="val 1134"/>
                  <a:gd name="f15" fmla="val 2615"/>
                  <a:gd name="f16" fmla="val 1544"/>
                  <a:gd name="f17" fmla="val 3466"/>
                  <a:gd name="f18" fmla="val 1565"/>
                  <a:gd name="f19" fmla="val 3530"/>
                  <a:gd name="f20" fmla="val 1634"/>
                  <a:gd name="f21" fmla="val 1715"/>
                  <a:gd name="f22" fmla="val 1874"/>
                  <a:gd name="f23" fmla="val 2080"/>
                  <a:gd name="f24" fmla="val 3443"/>
                  <a:gd name="f25" fmla="val 3214"/>
                  <a:gd name="f26" fmla="val 2458"/>
                  <a:gd name="f27" fmla="val 3308"/>
                  <a:gd name="f28" fmla="val 3497"/>
                  <a:gd name="f29" fmla="val 1985"/>
                  <a:gd name="f30" fmla="val 1891"/>
                  <a:gd name="f31" fmla="val 1733"/>
                  <a:gd name="f32" fmla="val 1576"/>
                  <a:gd name="f33" fmla="val 1450"/>
                  <a:gd name="f34" fmla="val 3340"/>
                  <a:gd name="f35" fmla="val 1418"/>
                  <a:gd name="f36" fmla="val 3182"/>
                  <a:gd name="f37" fmla="val 1355"/>
                  <a:gd name="f38" fmla="val 568"/>
                  <a:gd name="f39" fmla="*/ f0 1 3592"/>
                  <a:gd name="f40" fmla="*/ f1 1 3562"/>
                  <a:gd name="f41" fmla="val f2"/>
                  <a:gd name="f42" fmla="val f3"/>
                  <a:gd name="f43" fmla="val f4"/>
                  <a:gd name="f44" fmla="+- f43 0 f41"/>
                  <a:gd name="f45" fmla="+- f42 0 f41"/>
                  <a:gd name="f46" fmla="*/ f45 1 3592"/>
                  <a:gd name="f47" fmla="*/ f44 1 3562"/>
                  <a:gd name="f48" fmla="*/ f41 1 f46"/>
                  <a:gd name="f49" fmla="*/ f42 1 f46"/>
                  <a:gd name="f50" fmla="*/ f41 1 f47"/>
                  <a:gd name="f51" fmla="*/ f43 1 f47"/>
                  <a:gd name="f52" fmla="*/ f48 f39 1"/>
                  <a:gd name="f53" fmla="*/ f49 f39 1"/>
                  <a:gd name="f54" fmla="*/ f51 f40 1"/>
                  <a:gd name="f55" fmla="*/ f50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2" t="f55" r="f53" b="f54"/>
                <a:pathLst>
                  <a:path w="3592" h="3562">
                    <a:moveTo>
                      <a:pt x="f5" y="f6"/>
                    </a:moveTo>
                    <a:cubicBezTo>
                      <a:pt x="f7" y="f8"/>
                      <a:pt x="f9" y="f10"/>
                      <a:pt x="f2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4"/>
                      <a:pt x="f21" y="f4"/>
                    </a:cubicBezTo>
                    <a:cubicBezTo>
                      <a:pt x="f22" y="f4"/>
                      <a:pt x="f23" y="f24"/>
                      <a:pt x="f23" y="f25"/>
                    </a:cubicBezTo>
                    <a:lnTo>
                      <a:pt x="f23" y="f26"/>
                    </a:lnTo>
                    <a:lnTo>
                      <a:pt x="f27" y="f23"/>
                    </a:lnTo>
                    <a:cubicBezTo>
                      <a:pt x="f28" y="f29"/>
                      <a:pt x="f3" y="f30"/>
                      <a:pt x="f3" y="f31"/>
                    </a:cubicBezTo>
                    <a:cubicBezTo>
                      <a:pt x="f3" y="f32"/>
                      <a:pt x="f28" y="f33"/>
                      <a:pt x="f34" y="f35"/>
                    </a:cubicBezTo>
                    <a:cubicBezTo>
                      <a:pt x="f36" y="f37"/>
                      <a:pt x="f14" y="f38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9" name="Google Shape;10405;p74">
                <a:extLst>
                  <a:ext uri="{FF2B5EF4-FFF2-40B4-BE49-F238E27FC236}">
                    <a16:creationId xmlns:a16="http://schemas.microsoft.com/office/drawing/2014/main" id="{0BB3C57C-798D-92FE-7E7E-92B541296680}"/>
                  </a:ext>
                </a:extLst>
              </p:cNvPr>
              <p:cNvSpPr/>
              <p:nvPr/>
            </p:nvSpPr>
            <p:spPr>
              <a:xfrm>
                <a:off x="3141896" y="3638763"/>
                <a:ext cx="146971" cy="15359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821"/>
                  <a:gd name="f4" fmla="val 4727"/>
                  <a:gd name="f5" fmla="val 3372"/>
                  <a:gd name="f6" fmla="val 1"/>
                  <a:gd name="f7" fmla="val 95"/>
                  <a:gd name="f8" fmla="val 3277"/>
                  <a:gd name="f9" fmla="val 3435"/>
                  <a:gd name="f10" fmla="val 3687"/>
                  <a:gd name="f11" fmla="val 158"/>
                  <a:gd name="f12" fmla="val 3781"/>
                  <a:gd name="f13" fmla="val 788"/>
                  <a:gd name="f14" fmla="val 4411"/>
                  <a:gd name="f15" fmla="val 1607"/>
                  <a:gd name="f16" fmla="val 2458"/>
                  <a:gd name="f17" fmla="val 2584"/>
                  <a:gd name="f18" fmla="val 2679"/>
                  <a:gd name="f19" fmla="val 4695"/>
                  <a:gd name="f20" fmla="val 2742"/>
                  <a:gd name="f21" fmla="val 4632"/>
                  <a:gd name="f22" fmla="val 1986"/>
                  <a:gd name="f23" fmla="val 4254"/>
                  <a:gd name="f24" fmla="val 851"/>
                  <a:gd name="f25" fmla="val 3718"/>
                  <a:gd name="f26" fmla="val 442"/>
                  <a:gd name="f27" fmla="*/ f0 1 4821"/>
                  <a:gd name="f28" fmla="*/ f1 1 4727"/>
                  <a:gd name="f29" fmla="val f2"/>
                  <a:gd name="f30" fmla="val f3"/>
                  <a:gd name="f31" fmla="val f4"/>
                  <a:gd name="f32" fmla="+- f31 0 f29"/>
                  <a:gd name="f33" fmla="+- f30 0 f29"/>
                  <a:gd name="f34" fmla="*/ f33 1 4821"/>
                  <a:gd name="f35" fmla="*/ f32 1 4727"/>
                  <a:gd name="f36" fmla="*/ f29 1 f34"/>
                  <a:gd name="f37" fmla="*/ f30 1 f34"/>
                  <a:gd name="f38" fmla="*/ f29 1 f35"/>
                  <a:gd name="f39" fmla="*/ f31 1 f35"/>
                  <a:gd name="f40" fmla="*/ f36 f27 1"/>
                  <a:gd name="f41" fmla="*/ f37 f27 1"/>
                  <a:gd name="f42" fmla="*/ f39 f28 1"/>
                  <a:gd name="f43" fmla="*/ f38 f2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0" t="f43" r="f41" b="f42"/>
                <a:pathLst>
                  <a:path w="4821" h="4727">
                    <a:moveTo>
                      <a:pt x="f5" y="f6"/>
                    </a:moveTo>
                    <a:lnTo>
                      <a:pt x="f7" y="f8"/>
                    </a:lnTo>
                    <a:cubicBezTo>
                      <a:pt x="f6" y="f9"/>
                      <a:pt x="f6" y="f10"/>
                      <a:pt x="f11" y="f12"/>
                    </a:cubicBezTo>
                    <a:cubicBezTo>
                      <a:pt x="f13" y="f14"/>
                      <a:pt x="f15" y="f4"/>
                      <a:pt x="f16" y="f4"/>
                    </a:cubicBezTo>
                    <a:cubicBezTo>
                      <a:pt x="f17" y="f4"/>
                      <a:pt x="f18" y="f19"/>
                      <a:pt x="f20" y="f21"/>
                    </a:cubicBezTo>
                    <a:lnTo>
                      <a:pt x="f3" y="f22"/>
                    </a:lnTo>
                    <a:cubicBezTo>
                      <a:pt x="f23" y="f24"/>
                      <a:pt x="f25" y="f26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0" name="Google Shape;10406;p74">
                <a:extLst>
                  <a:ext uri="{FF2B5EF4-FFF2-40B4-BE49-F238E27FC236}">
                    <a16:creationId xmlns:a16="http://schemas.microsoft.com/office/drawing/2014/main" id="{9BECBA76-65B0-7516-962A-C42A672A1C87}"/>
                  </a:ext>
                </a:extLst>
              </p:cNvPr>
              <p:cNvSpPr/>
              <p:nvPr/>
            </p:nvSpPr>
            <p:spPr>
              <a:xfrm>
                <a:off x="3295579" y="3410510"/>
                <a:ext cx="126827" cy="10956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160"/>
                  <a:gd name="f4" fmla="val 3372"/>
                  <a:gd name="f5" fmla="val 2836"/>
                  <a:gd name="f6" fmla="val 2678"/>
                  <a:gd name="f7" fmla="val 2584"/>
                  <a:gd name="f8" fmla="val 32"/>
                  <a:gd name="f9" fmla="val 2521"/>
                  <a:gd name="f10" fmla="val 95"/>
                  <a:gd name="f11" fmla="val 3245"/>
                  <a:gd name="f12" fmla="val 90"/>
                  <a:gd name="f13" fmla="val 3238"/>
                  <a:gd name="f14" fmla="val 181"/>
                  <a:gd name="f15" fmla="val 3234"/>
                  <a:gd name="f16" fmla="val 272"/>
                  <a:gd name="f17" fmla="val 568"/>
                  <a:gd name="f18" fmla="val 870"/>
                  <a:gd name="f19" fmla="val 3275"/>
                  <a:gd name="f20" fmla="val 1135"/>
                  <a:gd name="f21" fmla="val 3371"/>
                  <a:gd name="f22" fmla="val 1324"/>
                  <a:gd name="f23" fmla="val 3119"/>
                  <a:gd name="f24" fmla="val 3939"/>
                  <a:gd name="f25" fmla="val 567"/>
                  <a:gd name="f26" fmla="val 4159"/>
                  <a:gd name="f27" fmla="val 347"/>
                  <a:gd name="f28" fmla="val 3718"/>
                  <a:gd name="f29" fmla="val 158"/>
                  <a:gd name="f30" fmla="val 3308"/>
                  <a:gd name="f31" fmla="*/ f0 1 4160"/>
                  <a:gd name="f32" fmla="*/ f1 1 3372"/>
                  <a:gd name="f33" fmla="val f2"/>
                  <a:gd name="f34" fmla="val f3"/>
                  <a:gd name="f35" fmla="val f4"/>
                  <a:gd name="f36" fmla="+- f35 0 f33"/>
                  <a:gd name="f37" fmla="+- f34 0 f33"/>
                  <a:gd name="f38" fmla="*/ f37 1 4160"/>
                  <a:gd name="f39" fmla="*/ f36 1 3372"/>
                  <a:gd name="f40" fmla="*/ f33 1 f38"/>
                  <a:gd name="f41" fmla="*/ f34 1 f38"/>
                  <a:gd name="f42" fmla="*/ f33 1 f39"/>
                  <a:gd name="f43" fmla="*/ f35 1 f39"/>
                  <a:gd name="f44" fmla="*/ f40 f31 1"/>
                  <a:gd name="f45" fmla="*/ f41 f31 1"/>
                  <a:gd name="f46" fmla="*/ f43 f32 1"/>
                  <a:gd name="f47" fmla="*/ f42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4" t="f47" r="f45" b="f46"/>
                <a:pathLst>
                  <a:path w="4160" h="3372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lnTo>
                      <a:pt x="f2" y="f11"/>
                    </a:lnTo>
                    <a:cubicBezTo>
                      <a:pt x="f12" y="f13"/>
                      <a:pt x="f14" y="f15"/>
                      <a:pt x="f16" y="f15"/>
                    </a:cubicBezTo>
                    <a:cubicBezTo>
                      <a:pt x="f17" y="f15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1" name="Google Shape;10407;p74">
                <a:extLst>
                  <a:ext uri="{FF2B5EF4-FFF2-40B4-BE49-F238E27FC236}">
                    <a16:creationId xmlns:a16="http://schemas.microsoft.com/office/drawing/2014/main" id="{37EBF2DF-F51C-7B80-B364-EBE7C020E964}"/>
                  </a:ext>
                </a:extLst>
              </p:cNvPr>
              <p:cNvSpPr/>
              <p:nvPr/>
            </p:nvSpPr>
            <p:spPr>
              <a:xfrm>
                <a:off x="3132295" y="3579400"/>
                <a:ext cx="102796" cy="13926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372"/>
                  <a:gd name="f4" fmla="val 4286"/>
                  <a:gd name="f5" fmla="val 3246"/>
                  <a:gd name="f6" fmla="val 1"/>
                  <a:gd name="f7" fmla="val 95"/>
                  <a:gd name="f8" fmla="val 2552"/>
                  <a:gd name="f9" fmla="val 32"/>
                  <a:gd name="f10" fmla="val 2615"/>
                  <a:gd name="f11" fmla="val 2710"/>
                  <a:gd name="f12" fmla="val 2836"/>
                  <a:gd name="f13" fmla="val 3340"/>
                  <a:gd name="f14" fmla="val 3844"/>
                  <a:gd name="f15" fmla="val 347"/>
                  <a:gd name="f16" fmla="val 4285"/>
                  <a:gd name="f17" fmla="val 1261"/>
                  <a:gd name="f18" fmla="val 3214"/>
                  <a:gd name="f19" fmla="val 851"/>
                  <a:gd name="f20" fmla="val 3183"/>
                  <a:gd name="f21" fmla="val 410"/>
                  <a:gd name="f22" fmla="*/ f0 1 3372"/>
                  <a:gd name="f23" fmla="*/ f1 1 4286"/>
                  <a:gd name="f24" fmla="val f2"/>
                  <a:gd name="f25" fmla="val f3"/>
                  <a:gd name="f26" fmla="val f4"/>
                  <a:gd name="f27" fmla="+- f26 0 f24"/>
                  <a:gd name="f28" fmla="+- f25 0 f24"/>
                  <a:gd name="f29" fmla="*/ f28 1 3372"/>
                  <a:gd name="f30" fmla="*/ f27 1 4286"/>
                  <a:gd name="f31" fmla="*/ f24 1 f29"/>
                  <a:gd name="f32" fmla="*/ f25 1 f29"/>
                  <a:gd name="f33" fmla="*/ f24 1 f30"/>
                  <a:gd name="f34" fmla="*/ f26 1 f30"/>
                  <a:gd name="f35" fmla="*/ f31 f22 1"/>
                  <a:gd name="f36" fmla="*/ f32 f22 1"/>
                  <a:gd name="f37" fmla="*/ f34 f23 1"/>
                  <a:gd name="f38" fmla="*/ f33 f2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5" t="f38" r="f36" b="f37"/>
                <a:pathLst>
                  <a:path w="3372" h="4286">
                    <a:moveTo>
                      <a:pt x="f5" y="f6"/>
                    </a:moveTo>
                    <a:lnTo>
                      <a:pt x="f7" y="f8"/>
                    </a:lnTo>
                    <a:cubicBezTo>
                      <a:pt x="f9" y="f10"/>
                      <a:pt x="f6" y="f11"/>
                      <a:pt x="f6" y="f12"/>
                    </a:cubicBezTo>
                    <a:cubicBezTo>
                      <a:pt x="f6" y="f13"/>
                      <a:pt x="f7" y="f14"/>
                      <a:pt x="f15" y="f16"/>
                    </a:cubicBezTo>
                    <a:lnTo>
                      <a:pt x="f3" y="f17"/>
                    </a:lnTo>
                    <a:cubicBezTo>
                      <a:pt x="f18" y="f19"/>
                      <a:pt x="f20" y="f21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12" name="Google Shape;10421;p74">
              <a:extLst>
                <a:ext uri="{FF2B5EF4-FFF2-40B4-BE49-F238E27FC236}">
                  <a16:creationId xmlns:a16="http://schemas.microsoft.com/office/drawing/2014/main" id="{9D7F17C0-1D48-E0FD-B928-7239CEAC6F99}"/>
                </a:ext>
              </a:extLst>
            </p:cNvPr>
            <p:cNvGrpSpPr/>
            <p:nvPr/>
          </p:nvGrpSpPr>
          <p:grpSpPr>
            <a:xfrm>
              <a:off x="7136517" y="3419289"/>
              <a:ext cx="362148" cy="386982"/>
              <a:chOff x="7136517" y="3419289"/>
              <a:chExt cx="362148" cy="386982"/>
            </a:xfrm>
          </p:grpSpPr>
          <p:sp>
            <p:nvSpPr>
              <p:cNvPr id="113" name="Google Shape;10422;p74">
                <a:extLst>
                  <a:ext uri="{FF2B5EF4-FFF2-40B4-BE49-F238E27FC236}">
                    <a16:creationId xmlns:a16="http://schemas.microsoft.com/office/drawing/2014/main" id="{E6406971-9D90-1A54-9F4A-E78C9BA92FD4}"/>
                  </a:ext>
                </a:extLst>
              </p:cNvPr>
              <p:cNvSpPr/>
              <p:nvPr/>
            </p:nvSpPr>
            <p:spPr>
              <a:xfrm>
                <a:off x="7136517" y="3555434"/>
                <a:ext cx="43260" cy="24878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9"/>
                  <a:gd name="f4" fmla="val 7657"/>
                  <a:gd name="f5" fmla="val 410"/>
                  <a:gd name="f6" fmla="val 221"/>
                  <a:gd name="f7" fmla="val 64"/>
                  <a:gd name="f8" fmla="val 158"/>
                  <a:gd name="f9" fmla="val 347"/>
                  <a:gd name="f10" fmla="val 1"/>
                  <a:gd name="f11" fmla="val 2867"/>
                  <a:gd name="f12" fmla="val 4789"/>
                  <a:gd name="f13" fmla="val 7310"/>
                  <a:gd name="f14" fmla="val 7530"/>
                  <a:gd name="f15" fmla="val 7656"/>
                  <a:gd name="f16" fmla="val 379"/>
                  <a:gd name="f17" fmla="val 568"/>
                  <a:gd name="f18" fmla="val 725"/>
                  <a:gd name="f19" fmla="val 1355"/>
                  <a:gd name="f20" fmla="val 1418"/>
                  <a:gd name="f21" fmla="*/ f0 1 1419"/>
                  <a:gd name="f22" fmla="*/ f1 1 7657"/>
                  <a:gd name="f23" fmla="val f2"/>
                  <a:gd name="f24" fmla="val f3"/>
                  <a:gd name="f25" fmla="val f4"/>
                  <a:gd name="f26" fmla="+- f25 0 f23"/>
                  <a:gd name="f27" fmla="+- f24 0 f23"/>
                  <a:gd name="f28" fmla="*/ f27 1 1419"/>
                  <a:gd name="f29" fmla="*/ f26 1 7657"/>
                  <a:gd name="f30" fmla="*/ f23 1 f28"/>
                  <a:gd name="f31" fmla="*/ f24 1 f28"/>
                  <a:gd name="f32" fmla="*/ f23 1 f29"/>
                  <a:gd name="f33" fmla="*/ f25 1 f29"/>
                  <a:gd name="f34" fmla="*/ f30 f21 1"/>
                  <a:gd name="f35" fmla="*/ f31 f21 1"/>
                  <a:gd name="f36" fmla="*/ f33 f22 1"/>
                  <a:gd name="f37" fmla="*/ f32 f2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4" t="f37" r="f35" b="f36"/>
                <a:pathLst>
                  <a:path w="1419" h="7657">
                    <a:moveTo>
                      <a:pt x="f5" y="f2"/>
                    </a:moveTo>
                    <a:cubicBezTo>
                      <a:pt x="f6" y="f2"/>
                      <a:pt x="f7" y="f8"/>
                      <a:pt x="f7" y="f9"/>
                    </a:cubicBezTo>
                    <a:cubicBezTo>
                      <a:pt x="f10" y="f11"/>
                      <a:pt x="f10" y="f12"/>
                      <a:pt x="f10" y="f13"/>
                    </a:cubicBezTo>
                    <a:cubicBezTo>
                      <a:pt x="f10" y="f14"/>
                      <a:pt x="f8" y="f15"/>
                      <a:pt x="f16" y="f15"/>
                    </a:cubicBezTo>
                    <a:cubicBezTo>
                      <a:pt x="f17" y="f15"/>
                      <a:pt x="f18" y="f14"/>
                      <a:pt x="f18" y="f13"/>
                    </a:cubicBezTo>
                    <a:lnTo>
                      <a:pt x="f18" y="f19"/>
                    </a:lnTo>
                    <a:lnTo>
                      <a:pt x="f20" y="f19"/>
                    </a:lnTo>
                    <a:lnTo>
                      <a:pt x="f20" y="f2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4" name="Google Shape;10423;p74">
                <a:extLst>
                  <a:ext uri="{FF2B5EF4-FFF2-40B4-BE49-F238E27FC236}">
                    <a16:creationId xmlns:a16="http://schemas.microsoft.com/office/drawing/2014/main" id="{0D7D5C72-DCBB-ACEC-20AE-47C82551A2BB}"/>
                  </a:ext>
                </a:extLst>
              </p:cNvPr>
              <p:cNvSpPr/>
              <p:nvPr/>
            </p:nvSpPr>
            <p:spPr>
              <a:xfrm>
                <a:off x="7177829" y="3646544"/>
                <a:ext cx="149870" cy="15972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916"/>
                  <a:gd name="f4" fmla="val 2080"/>
                  <a:gd name="f5" fmla="val 693"/>
                  <a:gd name="f6" fmla="val 1733"/>
                  <a:gd name="f7" fmla="val 788"/>
                  <a:gd name="f8" fmla="val 1481"/>
                  <a:gd name="f9" fmla="val 2458"/>
                  <a:gd name="f10" fmla="val 2678"/>
                  <a:gd name="f11" fmla="val 158"/>
                  <a:gd name="f12" fmla="val 2836"/>
                  <a:gd name="f13" fmla="val 347"/>
                  <a:gd name="f14" fmla="val 3529"/>
                  <a:gd name="f15" fmla="val 1072"/>
                  <a:gd name="f16" fmla="val 473"/>
                  <a:gd name="f17" fmla="val 32"/>
                  <a:gd name="f18" fmla="val 4001"/>
                  <a:gd name="f19" fmla="val 4569"/>
                  <a:gd name="f20" fmla="val 4758"/>
                  <a:gd name="f21" fmla="val 189"/>
                  <a:gd name="f22" fmla="val 4915"/>
                  <a:gd name="f23" fmla="val 410"/>
                  <a:gd name="f24" fmla="val 599"/>
                  <a:gd name="f25" fmla="val 757"/>
                  <a:gd name="f26" fmla="val 4348"/>
                  <a:gd name="f27" fmla="val 914"/>
                  <a:gd name="f28" fmla="val 4190"/>
                  <a:gd name="f29" fmla="val 1103"/>
                  <a:gd name="f30" fmla="val 2143"/>
                  <a:gd name="f31" fmla="val 2300"/>
                  <a:gd name="f32" fmla="val 2489"/>
                  <a:gd name="f33" fmla="val 3876"/>
                  <a:gd name="f34" fmla="val 4065"/>
                  <a:gd name="f35" fmla="val 4222"/>
                  <a:gd name="f36" fmla="val 4380"/>
                  <a:gd name="f37" fmla="val 3970"/>
                  <a:gd name="f38" fmla="val 4443"/>
                  <a:gd name="f39" fmla="val 3907"/>
                  <a:gd name="f40" fmla="val 2867"/>
                  <a:gd name="f41" fmla="val 4537"/>
                  <a:gd name="f42" fmla="val 2773"/>
                  <a:gd name="f43" fmla="val 4726"/>
                  <a:gd name="f44" fmla="val 4884"/>
                  <a:gd name="f45" fmla="val 2615"/>
                  <a:gd name="f46" fmla="val 2426"/>
                  <a:gd name="f47" fmla="val 4096"/>
                  <a:gd name="f48" fmla="val 662"/>
                  <a:gd name="f49" fmla="val 3151"/>
                  <a:gd name="f50" fmla="val 2804"/>
                  <a:gd name="f51" fmla="*/ f0 1 4916"/>
                  <a:gd name="f52" fmla="*/ f1 1 4916"/>
                  <a:gd name="f53" fmla="val f2"/>
                  <a:gd name="f54" fmla="val f3"/>
                  <a:gd name="f55" fmla="+- f54 0 f53"/>
                  <a:gd name="f56" fmla="*/ f55 1 4916"/>
                  <a:gd name="f57" fmla="*/ f53 1 f56"/>
                  <a:gd name="f58" fmla="*/ f54 1 f56"/>
                  <a:gd name="f59" fmla="*/ f57 f51 1"/>
                  <a:gd name="f60" fmla="*/ f58 f51 1"/>
                  <a:gd name="f61" fmla="*/ f58 f52 1"/>
                  <a:gd name="f62" fmla="*/ f57 f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9" t="f62" r="f60" b="f61"/>
                <a:pathLst>
                  <a:path w="4916" h="4916">
                    <a:moveTo>
                      <a:pt x="f4" y="f2"/>
                    </a:moveTo>
                    <a:lnTo>
                      <a:pt x="f4" y="f5"/>
                    </a:lnTo>
                    <a:lnTo>
                      <a:pt x="f6" y="f5"/>
                    </a:lnTo>
                    <a:cubicBezTo>
                      <a:pt x="f7" y="f5"/>
                      <a:pt x="f2" y="f8"/>
                      <a:pt x="f2" y="f9"/>
                    </a:cubicBezTo>
                    <a:cubicBezTo>
                      <a:pt x="f2" y="f10"/>
                      <a:pt x="f11" y="f12"/>
                      <a:pt x="f13" y="f12"/>
                    </a:cubicBezTo>
                    <a:lnTo>
                      <a:pt x="f4" y="f12"/>
                    </a:lnTo>
                    <a:lnTo>
                      <a:pt x="f4" y="f14"/>
                    </a:lnTo>
                    <a:lnTo>
                      <a:pt x="f15" y="f14"/>
                    </a:lnTo>
                    <a:cubicBezTo>
                      <a:pt x="f16" y="f14"/>
                      <a:pt x="f17" y="f18"/>
                      <a:pt x="f17" y="f19"/>
                    </a:cubicBezTo>
                    <a:cubicBezTo>
                      <a:pt x="f17" y="f20"/>
                      <a:pt x="f21" y="f22"/>
                      <a:pt x="f23" y="f22"/>
                    </a:cubicBezTo>
                    <a:cubicBezTo>
                      <a:pt x="f24" y="f22"/>
                      <a:pt x="f25" y="f20"/>
                      <a:pt x="f25" y="f19"/>
                    </a:cubicBezTo>
                    <a:cubicBezTo>
                      <a:pt x="f25" y="f26"/>
                      <a:pt x="f27" y="f28"/>
                      <a:pt x="f29" y="f28"/>
                    </a:cubicBezTo>
                    <a:lnTo>
                      <a:pt x="f30" y="f28"/>
                    </a:lnTo>
                    <a:lnTo>
                      <a:pt x="f30" y="f19"/>
                    </a:lnTo>
                    <a:cubicBezTo>
                      <a:pt x="f30" y="f20"/>
                      <a:pt x="f31" y="f22"/>
                      <a:pt x="f32" y="f22"/>
                    </a:cubicBezTo>
                    <a:cubicBezTo>
                      <a:pt x="f10" y="f22"/>
                      <a:pt x="f12" y="f20"/>
                      <a:pt x="f12" y="f19"/>
                    </a:cubicBezTo>
                    <a:lnTo>
                      <a:pt x="f12" y="f28"/>
                    </a:lnTo>
                    <a:lnTo>
                      <a:pt x="f33" y="f28"/>
                    </a:lnTo>
                    <a:cubicBezTo>
                      <a:pt x="f34" y="f28"/>
                      <a:pt x="f35" y="f26"/>
                      <a:pt x="f35" y="f19"/>
                    </a:cubicBezTo>
                    <a:cubicBezTo>
                      <a:pt x="f35" y="f20"/>
                      <a:pt x="f36" y="f22"/>
                      <a:pt x="f19" y="f22"/>
                    </a:cubicBezTo>
                    <a:cubicBezTo>
                      <a:pt x="f20" y="f22"/>
                      <a:pt x="f22" y="f20"/>
                      <a:pt x="f22" y="f19"/>
                    </a:cubicBezTo>
                    <a:cubicBezTo>
                      <a:pt x="f22" y="f37"/>
                      <a:pt x="f38" y="f14"/>
                      <a:pt x="f39" y="f14"/>
                    </a:cubicBezTo>
                    <a:lnTo>
                      <a:pt x="f40" y="f14"/>
                    </a:lnTo>
                    <a:lnTo>
                      <a:pt x="f40" y="f12"/>
                    </a:lnTo>
                    <a:lnTo>
                      <a:pt x="f41" y="f12"/>
                    </a:lnTo>
                    <a:lnTo>
                      <a:pt x="f41" y="f42"/>
                    </a:lnTo>
                    <a:cubicBezTo>
                      <a:pt x="f43" y="f42"/>
                      <a:pt x="f44" y="f45"/>
                      <a:pt x="f44" y="f46"/>
                    </a:cubicBezTo>
                    <a:cubicBezTo>
                      <a:pt x="f44" y="f8"/>
                      <a:pt x="f47" y="f48"/>
                      <a:pt x="f49" y="f48"/>
                    </a:cubicBezTo>
                    <a:lnTo>
                      <a:pt x="f50" y="f48"/>
                    </a:lnTo>
                    <a:lnTo>
                      <a:pt x="f50" y="f2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5" name="Google Shape;10424;p74">
                <a:extLst>
                  <a:ext uri="{FF2B5EF4-FFF2-40B4-BE49-F238E27FC236}">
                    <a16:creationId xmlns:a16="http://schemas.microsoft.com/office/drawing/2014/main" id="{6F46884B-03B2-54B0-8FF4-4B83F458194E}"/>
                  </a:ext>
                </a:extLst>
              </p:cNvPr>
              <p:cNvSpPr/>
              <p:nvPr/>
            </p:nvSpPr>
            <p:spPr>
              <a:xfrm>
                <a:off x="7346874" y="3419289"/>
                <a:ext cx="128710" cy="4607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222"/>
                  <a:gd name="f4" fmla="val 1418"/>
                  <a:gd name="f5" fmla="val 725"/>
                  <a:gd name="f6" fmla="val 315"/>
                  <a:gd name="f7" fmla="val 63"/>
                  <a:gd name="f8" fmla="val 1103"/>
                  <a:gd name="f9" fmla="val 378"/>
                  <a:gd name="f10" fmla="val 3875"/>
                  <a:gd name="f11" fmla="val 4064"/>
                  <a:gd name="f12" fmla="val 1260"/>
                  <a:gd name="f13" fmla="val 1071"/>
                  <a:gd name="f14" fmla="val 158"/>
                  <a:gd name="f15" fmla="*/ f0 1 4222"/>
                  <a:gd name="f16" fmla="*/ f1 1 1418"/>
                  <a:gd name="f17" fmla="val f2"/>
                  <a:gd name="f18" fmla="val f3"/>
                  <a:gd name="f19" fmla="val f4"/>
                  <a:gd name="f20" fmla="+- f19 0 f17"/>
                  <a:gd name="f21" fmla="+- f18 0 f17"/>
                  <a:gd name="f22" fmla="*/ f21 1 4222"/>
                  <a:gd name="f23" fmla="*/ f20 1 1418"/>
                  <a:gd name="f24" fmla="*/ f17 1 f22"/>
                  <a:gd name="f25" fmla="*/ f18 1 f22"/>
                  <a:gd name="f26" fmla="*/ f17 1 f23"/>
                  <a:gd name="f27" fmla="*/ f19 1 f23"/>
                  <a:gd name="f28" fmla="*/ f24 f15 1"/>
                  <a:gd name="f29" fmla="*/ f25 f15 1"/>
                  <a:gd name="f30" fmla="*/ f27 f16 1"/>
                  <a:gd name="f31" fmla="*/ f26 f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8" t="f31" r="f29" b="f30"/>
                <a:pathLst>
                  <a:path w="4222" h="1418">
                    <a:moveTo>
                      <a:pt x="f5" y="f2"/>
                    </a:moveTo>
                    <a:cubicBezTo>
                      <a:pt x="f6" y="f2"/>
                      <a:pt x="f2" y="f6"/>
                      <a:pt x="f2" y="f5"/>
                    </a:cubicBezTo>
                    <a:cubicBezTo>
                      <a:pt x="f7" y="f8"/>
                      <a:pt x="f9" y="f4"/>
                      <a:pt x="f5" y="f4"/>
                    </a:cubicBezTo>
                    <a:lnTo>
                      <a:pt x="f10" y="f4"/>
                    </a:lnTo>
                    <a:cubicBezTo>
                      <a:pt x="f11" y="f4"/>
                      <a:pt x="f3" y="f12"/>
                      <a:pt x="f3" y="f13"/>
                    </a:cubicBezTo>
                    <a:lnTo>
                      <a:pt x="f3" y="f9"/>
                    </a:lnTo>
                    <a:cubicBezTo>
                      <a:pt x="f3" y="f14"/>
                      <a:pt x="f11" y="f2"/>
                      <a:pt x="f10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6" name="Google Shape;10425;p74">
                <a:extLst>
                  <a:ext uri="{FF2B5EF4-FFF2-40B4-BE49-F238E27FC236}">
                    <a16:creationId xmlns:a16="http://schemas.microsoft.com/office/drawing/2014/main" id="{687CDD29-5C5A-E712-40A7-BD0529F00962}"/>
                  </a:ext>
                </a:extLst>
              </p:cNvPr>
              <p:cNvSpPr/>
              <p:nvPr/>
            </p:nvSpPr>
            <p:spPr>
              <a:xfrm>
                <a:off x="7368948" y="3488893"/>
                <a:ext cx="127796" cy="4610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192"/>
                  <a:gd name="f4" fmla="val 1419"/>
                  <a:gd name="f5" fmla="val 694"/>
                  <a:gd name="f6" fmla="val 1"/>
                  <a:gd name="f7" fmla="val 316"/>
                  <a:gd name="f8" fmla="val 1103"/>
                  <a:gd name="f9" fmla="val 1418"/>
                  <a:gd name="f10" fmla="val 3845"/>
                  <a:gd name="f11" fmla="val 4065"/>
                  <a:gd name="f12" fmla="val 4191"/>
                  <a:gd name="f13" fmla="val 1261"/>
                  <a:gd name="f14" fmla="val 1072"/>
                  <a:gd name="f15" fmla="val 347"/>
                  <a:gd name="f16" fmla="val 158"/>
                  <a:gd name="f17" fmla="*/ f0 1 4192"/>
                  <a:gd name="f18" fmla="*/ f1 1 1419"/>
                  <a:gd name="f19" fmla="val f2"/>
                  <a:gd name="f20" fmla="val f3"/>
                  <a:gd name="f21" fmla="val f4"/>
                  <a:gd name="f22" fmla="+- f21 0 f19"/>
                  <a:gd name="f23" fmla="+- f20 0 f19"/>
                  <a:gd name="f24" fmla="*/ f23 1 4192"/>
                  <a:gd name="f25" fmla="*/ f22 1 1419"/>
                  <a:gd name="f26" fmla="*/ f19 1 f24"/>
                  <a:gd name="f27" fmla="*/ f20 1 f24"/>
                  <a:gd name="f28" fmla="*/ f19 1 f25"/>
                  <a:gd name="f29" fmla="*/ f21 1 f25"/>
                  <a:gd name="f30" fmla="*/ f26 f17 1"/>
                  <a:gd name="f31" fmla="*/ f27 f17 1"/>
                  <a:gd name="f32" fmla="*/ f29 f18 1"/>
                  <a:gd name="f33" fmla="*/ f28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0" t="f33" r="f31" b="f32"/>
                <a:pathLst>
                  <a:path w="4192" h="1419">
                    <a:moveTo>
                      <a:pt x="f5" y="f6"/>
                    </a:moveTo>
                    <a:cubicBezTo>
                      <a:pt x="f7" y="f6"/>
                      <a:pt x="f6" y="f7"/>
                      <a:pt x="f6" y="f5"/>
                    </a:cubicBezTo>
                    <a:cubicBezTo>
                      <a:pt x="f6" y="f8"/>
                      <a:pt x="f7" y="f9"/>
                      <a:pt x="f5" y="f9"/>
                    </a:cubicBezTo>
                    <a:lnTo>
                      <a:pt x="f10" y="f9"/>
                    </a:lnTo>
                    <a:cubicBezTo>
                      <a:pt x="f11" y="f9"/>
                      <a:pt x="f12" y="f13"/>
                      <a:pt x="f12" y="f14"/>
                    </a:cubicBezTo>
                    <a:lnTo>
                      <a:pt x="f12" y="f15"/>
                    </a:lnTo>
                    <a:cubicBezTo>
                      <a:pt x="f12" y="f16"/>
                      <a:pt x="f11" y="f6"/>
                      <a:pt x="f10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7" name="Google Shape;10426;p74">
                <a:extLst>
                  <a:ext uri="{FF2B5EF4-FFF2-40B4-BE49-F238E27FC236}">
                    <a16:creationId xmlns:a16="http://schemas.microsoft.com/office/drawing/2014/main" id="{055DE710-66B2-54BB-4E6A-77D2D10D42A3}"/>
                  </a:ext>
                </a:extLst>
              </p:cNvPr>
              <p:cNvSpPr/>
              <p:nvPr/>
            </p:nvSpPr>
            <p:spPr>
              <a:xfrm>
                <a:off x="7348795" y="3622980"/>
                <a:ext cx="148891" cy="4610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884"/>
                  <a:gd name="f4" fmla="val 1419"/>
                  <a:gd name="f5" fmla="val 1"/>
                  <a:gd name="f6" fmla="val 1418"/>
                  <a:gd name="f7" fmla="val 2773"/>
                  <a:gd name="f8" fmla="val 347"/>
                  <a:gd name="f9" fmla="val 568"/>
                  <a:gd name="f10" fmla="val 2615"/>
                  <a:gd name="f11" fmla="val 725"/>
                  <a:gd name="f12" fmla="val 2426"/>
                  <a:gd name="f13" fmla="val 2237"/>
                  <a:gd name="f14" fmla="val 2080"/>
                  <a:gd name="f15" fmla="*/ f0 1 4884"/>
                  <a:gd name="f16" fmla="*/ f1 1 1419"/>
                  <a:gd name="f17" fmla="val f2"/>
                  <a:gd name="f18" fmla="val f3"/>
                  <a:gd name="f19" fmla="val f4"/>
                  <a:gd name="f20" fmla="+- f19 0 f17"/>
                  <a:gd name="f21" fmla="+- f18 0 f17"/>
                  <a:gd name="f22" fmla="*/ f21 1 4884"/>
                  <a:gd name="f23" fmla="*/ f20 1 1419"/>
                  <a:gd name="f24" fmla="*/ f17 1 f22"/>
                  <a:gd name="f25" fmla="*/ f18 1 f22"/>
                  <a:gd name="f26" fmla="*/ f17 1 f23"/>
                  <a:gd name="f27" fmla="*/ f19 1 f23"/>
                  <a:gd name="f28" fmla="*/ f24 f15 1"/>
                  <a:gd name="f29" fmla="*/ f25 f15 1"/>
                  <a:gd name="f30" fmla="*/ f27 f16 1"/>
                  <a:gd name="f31" fmla="*/ f26 f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8" t="f31" r="f29" b="f30"/>
                <a:pathLst>
                  <a:path w="4884" h="1419">
                    <a:moveTo>
                      <a:pt x="f2" y="f5"/>
                    </a:moveTo>
                    <a:lnTo>
                      <a:pt x="f2" y="f6"/>
                    </a:lnTo>
                    <a:lnTo>
                      <a:pt x="f3" y="f6"/>
                    </a:lnTo>
                    <a:lnTo>
                      <a:pt x="f3" y="f5"/>
                    </a:lnTo>
                    <a:lnTo>
                      <a:pt x="f7" y="f5"/>
                    </a:lnTo>
                    <a:lnTo>
                      <a:pt x="f7" y="f8"/>
                    </a:lnTo>
                    <a:cubicBezTo>
                      <a:pt x="f7" y="f9"/>
                      <a:pt x="f10" y="f11"/>
                      <a:pt x="f12" y="f11"/>
                    </a:cubicBezTo>
                    <a:cubicBezTo>
                      <a:pt x="f13" y="f11"/>
                      <a:pt x="f14" y="f9"/>
                      <a:pt x="f14" y="f8"/>
                    </a:cubicBezTo>
                    <a:lnTo>
                      <a:pt x="f14" y="f5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8" name="Google Shape;10427;p74">
                <a:extLst>
                  <a:ext uri="{FF2B5EF4-FFF2-40B4-BE49-F238E27FC236}">
                    <a16:creationId xmlns:a16="http://schemas.microsoft.com/office/drawing/2014/main" id="{2296A2D9-850E-E18C-5D39-88A2178292D2}"/>
                  </a:ext>
                </a:extLst>
              </p:cNvPr>
              <p:cNvSpPr/>
              <p:nvPr/>
            </p:nvSpPr>
            <p:spPr>
              <a:xfrm>
                <a:off x="7326694" y="3555434"/>
                <a:ext cx="171001" cy="4405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609"/>
                  <a:gd name="f4" fmla="val 1356"/>
                  <a:gd name="f5" fmla="val 1"/>
                  <a:gd name="f6" fmla="val 1355"/>
                  <a:gd name="f7" fmla="val 347"/>
                  <a:gd name="f8" fmla="val 5577"/>
                  <a:gd name="f9" fmla="val 158"/>
                  <a:gd name="f10" fmla="val 5451"/>
                  <a:gd name="f11" fmla="val 5231"/>
                  <a:gd name="f12" fmla="*/ f0 1 5609"/>
                  <a:gd name="f13" fmla="*/ f1 1 1356"/>
                  <a:gd name="f14" fmla="val f2"/>
                  <a:gd name="f15" fmla="val f3"/>
                  <a:gd name="f16" fmla="val f4"/>
                  <a:gd name="f17" fmla="+- f16 0 f14"/>
                  <a:gd name="f18" fmla="+- f15 0 f14"/>
                  <a:gd name="f19" fmla="*/ f18 1 5609"/>
                  <a:gd name="f20" fmla="*/ f17 1 1356"/>
                  <a:gd name="f21" fmla="*/ f14 1 f19"/>
                  <a:gd name="f22" fmla="*/ f15 1 f19"/>
                  <a:gd name="f23" fmla="*/ f14 1 f20"/>
                  <a:gd name="f24" fmla="*/ f16 1 f20"/>
                  <a:gd name="f25" fmla="*/ f21 f12 1"/>
                  <a:gd name="f26" fmla="*/ f22 f12 1"/>
                  <a:gd name="f27" fmla="*/ f24 f13 1"/>
                  <a:gd name="f28" fmla="*/ f2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5" t="f28" r="f26" b="f27"/>
                <a:pathLst>
                  <a:path w="5609" h="1356">
                    <a:moveTo>
                      <a:pt x="f5" y="f2"/>
                    </a:moveTo>
                    <a:lnTo>
                      <a:pt x="f5" y="f6"/>
                    </a:lnTo>
                    <a:lnTo>
                      <a:pt x="f3" y="f6"/>
                    </a:lnTo>
                    <a:lnTo>
                      <a:pt x="f3" y="f7"/>
                    </a:lnTo>
                    <a:cubicBezTo>
                      <a:pt x="f8" y="f9"/>
                      <a:pt x="f10" y="f2"/>
                      <a:pt x="f11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9" name="Google Shape;10428;p74">
                <a:extLst>
                  <a:ext uri="{FF2B5EF4-FFF2-40B4-BE49-F238E27FC236}">
                    <a16:creationId xmlns:a16="http://schemas.microsoft.com/office/drawing/2014/main" id="{D6495E3E-2E54-163A-6106-5F5E23F0D9FF}"/>
                  </a:ext>
                </a:extLst>
              </p:cNvPr>
              <p:cNvSpPr/>
              <p:nvPr/>
            </p:nvSpPr>
            <p:spPr>
              <a:xfrm>
                <a:off x="7348795" y="3692612"/>
                <a:ext cx="149870" cy="11365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916"/>
                  <a:gd name="f4" fmla="val 3498"/>
                  <a:gd name="f5" fmla="val 3151"/>
                  <a:gd name="f6" fmla="val 3340"/>
                  <a:gd name="f7" fmla="val 158"/>
                  <a:gd name="f8" fmla="val 3497"/>
                  <a:gd name="f9" fmla="val 347"/>
                  <a:gd name="f10" fmla="val 536"/>
                  <a:gd name="f11" fmla="val 693"/>
                  <a:gd name="f12" fmla="val 1418"/>
                  <a:gd name="f13" fmla="val 4190"/>
                  <a:gd name="f14" fmla="val 4348"/>
                  <a:gd name="f15" fmla="val 4569"/>
                  <a:gd name="f16" fmla="val 4758"/>
                  <a:gd name="f17" fmla="val 4915"/>
                  <a:gd name="f18" fmla="val 2773"/>
                  <a:gd name="f19" fmla="val 2615"/>
                  <a:gd name="f20" fmla="val 2426"/>
                  <a:gd name="f21" fmla="val 2237"/>
                  <a:gd name="f22" fmla="val 2080"/>
                  <a:gd name="f23" fmla="*/ f0 1 4916"/>
                  <a:gd name="f24" fmla="*/ f1 1 3498"/>
                  <a:gd name="f25" fmla="val f2"/>
                  <a:gd name="f26" fmla="val f3"/>
                  <a:gd name="f27" fmla="val f4"/>
                  <a:gd name="f28" fmla="+- f27 0 f25"/>
                  <a:gd name="f29" fmla="+- f26 0 f25"/>
                  <a:gd name="f30" fmla="*/ f29 1 4916"/>
                  <a:gd name="f31" fmla="*/ f28 1 3498"/>
                  <a:gd name="f32" fmla="*/ f25 1 f30"/>
                  <a:gd name="f33" fmla="*/ f26 1 f30"/>
                  <a:gd name="f34" fmla="*/ f25 1 f31"/>
                  <a:gd name="f35" fmla="*/ f27 1 f31"/>
                  <a:gd name="f36" fmla="*/ f32 f23 1"/>
                  <a:gd name="f37" fmla="*/ f33 f23 1"/>
                  <a:gd name="f38" fmla="*/ f35 f24 1"/>
                  <a:gd name="f39" fmla="*/ f34 f2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6" t="f39" r="f37" b="f38"/>
                <a:pathLst>
                  <a:path w="4916" h="3498">
                    <a:moveTo>
                      <a:pt x="f2" y="f2"/>
                    </a:moveTo>
                    <a:lnTo>
                      <a:pt x="f2" y="f5"/>
                    </a:lnTo>
                    <a:cubicBezTo>
                      <a:pt x="f2" y="f6"/>
                      <a:pt x="f7" y="f8"/>
                      <a:pt x="f9" y="f8"/>
                    </a:cubicBezTo>
                    <a:cubicBezTo>
                      <a:pt x="f10" y="f8"/>
                      <a:pt x="f11" y="f6"/>
                      <a:pt x="f11" y="f5"/>
                    </a:cubicBezTo>
                    <a:lnTo>
                      <a:pt x="f11" y="f12"/>
                    </a:lnTo>
                    <a:lnTo>
                      <a:pt x="f13" y="f12"/>
                    </a:lnTo>
                    <a:lnTo>
                      <a:pt x="f13" y="f5"/>
                    </a:lnTo>
                    <a:cubicBezTo>
                      <a:pt x="f13" y="f6"/>
                      <a:pt x="f14" y="f8"/>
                      <a:pt x="f15" y="f8"/>
                    </a:cubicBezTo>
                    <a:cubicBezTo>
                      <a:pt x="f16" y="f8"/>
                      <a:pt x="f17" y="f6"/>
                      <a:pt x="f17" y="f5"/>
                    </a:cubicBezTo>
                    <a:lnTo>
                      <a:pt x="f17" y="f2"/>
                    </a:lnTo>
                    <a:lnTo>
                      <a:pt x="f18" y="f2"/>
                    </a:lnTo>
                    <a:lnTo>
                      <a:pt x="f18" y="f9"/>
                    </a:lnTo>
                    <a:cubicBezTo>
                      <a:pt x="f18" y="f10"/>
                      <a:pt x="f19" y="f11"/>
                      <a:pt x="f20" y="f11"/>
                    </a:cubicBezTo>
                    <a:cubicBezTo>
                      <a:pt x="f21" y="f11"/>
                      <a:pt x="f22" y="f10"/>
                      <a:pt x="f22" y="f9"/>
                    </a:cubicBezTo>
                    <a:lnTo>
                      <a:pt x="f22" y="f2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0" name="Google Shape;10429;p74">
                <a:extLst>
                  <a:ext uri="{FF2B5EF4-FFF2-40B4-BE49-F238E27FC236}">
                    <a16:creationId xmlns:a16="http://schemas.microsoft.com/office/drawing/2014/main" id="{7C2EA9FB-1A93-E1FC-83CF-5CA4C8D645F1}"/>
                  </a:ext>
                </a:extLst>
              </p:cNvPr>
              <p:cNvSpPr/>
              <p:nvPr/>
            </p:nvSpPr>
            <p:spPr>
              <a:xfrm>
                <a:off x="7200872" y="3487887"/>
                <a:ext cx="105695" cy="13513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467"/>
                  <a:gd name="f4" fmla="val 4159"/>
                  <a:gd name="f5" fmla="val 1733"/>
                  <a:gd name="f6" fmla="val 788"/>
                  <a:gd name="f7" fmla="val 1"/>
                  <a:gd name="f8" fmla="val 3812"/>
                  <a:gd name="f9" fmla="val 4001"/>
                  <a:gd name="f10" fmla="val 158"/>
                  <a:gd name="f11" fmla="val 347"/>
                  <a:gd name="f12" fmla="val 3120"/>
                  <a:gd name="f13" fmla="val 3309"/>
                  <a:gd name="f14" fmla="val 3466"/>
                  <a:gd name="f15" fmla="val 2678"/>
                  <a:gd name="f16" fmla="*/ f0 1 3467"/>
                  <a:gd name="f17" fmla="*/ f1 1 4159"/>
                  <a:gd name="f18" fmla="val f2"/>
                  <a:gd name="f19" fmla="val f3"/>
                  <a:gd name="f20" fmla="val f4"/>
                  <a:gd name="f21" fmla="+- f20 0 f18"/>
                  <a:gd name="f22" fmla="+- f19 0 f18"/>
                  <a:gd name="f23" fmla="*/ f22 1 3467"/>
                  <a:gd name="f24" fmla="*/ f21 1 4159"/>
                  <a:gd name="f25" fmla="*/ f18 1 f23"/>
                  <a:gd name="f26" fmla="*/ f19 1 f23"/>
                  <a:gd name="f27" fmla="*/ f18 1 f24"/>
                  <a:gd name="f28" fmla="*/ f20 1 f24"/>
                  <a:gd name="f29" fmla="*/ f25 f16 1"/>
                  <a:gd name="f30" fmla="*/ f26 f16 1"/>
                  <a:gd name="f31" fmla="*/ f28 f17 1"/>
                  <a:gd name="f32" fmla="*/ f2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9" t="f32" r="f30" b="f31"/>
                <a:pathLst>
                  <a:path w="3467" h="4159">
                    <a:moveTo>
                      <a:pt x="f5" y="f2"/>
                    </a:moveTo>
                    <a:cubicBezTo>
                      <a:pt x="f6" y="f2"/>
                      <a:pt x="f7" y="f6"/>
                      <a:pt x="f7" y="f5"/>
                    </a:cubicBezTo>
                    <a:lnTo>
                      <a:pt x="f7" y="f8"/>
                    </a:lnTo>
                    <a:cubicBezTo>
                      <a:pt x="f7" y="f9"/>
                      <a:pt x="f10" y="f4"/>
                      <a:pt x="f11" y="f4"/>
                    </a:cubicBezTo>
                    <a:lnTo>
                      <a:pt x="f12" y="f4"/>
                    </a:lnTo>
                    <a:cubicBezTo>
                      <a:pt x="f13" y="f4"/>
                      <a:pt x="f14" y="f9"/>
                      <a:pt x="f14" y="f8"/>
                    </a:cubicBezTo>
                    <a:lnTo>
                      <a:pt x="f14" y="f5"/>
                    </a:lnTo>
                    <a:cubicBezTo>
                      <a:pt x="f14" y="f6"/>
                      <a:pt x="f15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21" name="Google Shape;10435;p74">
              <a:extLst>
                <a:ext uri="{FF2B5EF4-FFF2-40B4-BE49-F238E27FC236}">
                  <a16:creationId xmlns:a16="http://schemas.microsoft.com/office/drawing/2014/main" id="{90BB919F-9728-9E8E-7260-FC49A82D9446}"/>
                </a:ext>
              </a:extLst>
            </p:cNvPr>
            <p:cNvGrpSpPr/>
            <p:nvPr/>
          </p:nvGrpSpPr>
          <p:grpSpPr>
            <a:xfrm>
              <a:off x="7115229" y="3964728"/>
              <a:ext cx="532236" cy="525935"/>
              <a:chOff x="7115229" y="3964728"/>
              <a:chExt cx="532236" cy="525935"/>
            </a:xfrm>
          </p:grpSpPr>
          <p:sp>
            <p:nvSpPr>
              <p:cNvPr id="122" name="Google Shape;10436;p74">
                <a:extLst>
                  <a:ext uri="{FF2B5EF4-FFF2-40B4-BE49-F238E27FC236}">
                    <a16:creationId xmlns:a16="http://schemas.microsoft.com/office/drawing/2014/main" id="{A603FD8F-FDA0-A6D7-B290-FF938CF57E07}"/>
                  </a:ext>
                </a:extLst>
              </p:cNvPr>
              <p:cNvSpPr/>
              <p:nvPr/>
            </p:nvSpPr>
            <p:spPr>
              <a:xfrm>
                <a:off x="7365107" y="3964728"/>
                <a:ext cx="31089" cy="82798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694"/>
                  <a:gd name="f4" fmla="val 1734"/>
                  <a:gd name="f5" fmla="val 347"/>
                  <a:gd name="f6" fmla="val 158"/>
                  <a:gd name="f7" fmla="val 1355"/>
                  <a:gd name="f8" fmla="val 1576"/>
                  <a:gd name="f9" fmla="val 1733"/>
                  <a:gd name="f10" fmla="val 536"/>
                  <a:gd name="f11" fmla="val 693"/>
                  <a:gd name="f12" fmla="*/ f0 1 694"/>
                  <a:gd name="f13" fmla="*/ f1 1 1734"/>
                  <a:gd name="f14" fmla="val f2"/>
                  <a:gd name="f15" fmla="val f3"/>
                  <a:gd name="f16" fmla="val f4"/>
                  <a:gd name="f17" fmla="+- f16 0 f14"/>
                  <a:gd name="f18" fmla="+- f15 0 f14"/>
                  <a:gd name="f19" fmla="*/ f18 1 694"/>
                  <a:gd name="f20" fmla="*/ f17 1 1734"/>
                  <a:gd name="f21" fmla="*/ f14 1 f19"/>
                  <a:gd name="f22" fmla="*/ f15 1 f19"/>
                  <a:gd name="f23" fmla="*/ f14 1 f20"/>
                  <a:gd name="f24" fmla="*/ f16 1 f20"/>
                  <a:gd name="f25" fmla="*/ f21 f12 1"/>
                  <a:gd name="f26" fmla="*/ f22 f12 1"/>
                  <a:gd name="f27" fmla="*/ f24 f13 1"/>
                  <a:gd name="f28" fmla="*/ f2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5" t="f28" r="f26" b="f27"/>
                <a:pathLst>
                  <a:path w="694" h="1734">
                    <a:moveTo>
                      <a:pt x="f5" y="f2"/>
                    </a:moveTo>
                    <a:cubicBezTo>
                      <a:pt x="f6" y="f2"/>
                      <a:pt x="f2" y="f6"/>
                      <a:pt x="f2" y="f5"/>
                    </a:cubicBezTo>
                    <a:lnTo>
                      <a:pt x="f2" y="f7"/>
                    </a:lnTo>
                    <a:cubicBezTo>
                      <a:pt x="f2" y="f8"/>
                      <a:pt x="f6" y="f9"/>
                      <a:pt x="f5" y="f9"/>
                    </a:cubicBezTo>
                    <a:cubicBezTo>
                      <a:pt x="f10" y="f9"/>
                      <a:pt x="f11" y="f8"/>
                      <a:pt x="f11" y="f7"/>
                    </a:cubicBezTo>
                    <a:lnTo>
                      <a:pt x="f11" y="f5"/>
                    </a:lnTo>
                    <a:cubicBezTo>
                      <a:pt x="f11" y="f6"/>
                      <a:pt x="f10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3" name="Google Shape;10437;p74">
                <a:extLst>
                  <a:ext uri="{FF2B5EF4-FFF2-40B4-BE49-F238E27FC236}">
                    <a16:creationId xmlns:a16="http://schemas.microsoft.com/office/drawing/2014/main" id="{B9EF6CE5-B47B-12DC-7049-981D0009CB94}"/>
                  </a:ext>
                </a:extLst>
              </p:cNvPr>
              <p:cNvSpPr/>
              <p:nvPr/>
            </p:nvSpPr>
            <p:spPr>
              <a:xfrm>
                <a:off x="7240859" y="4029769"/>
                <a:ext cx="63578" cy="662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9"/>
                  <a:gd name="f4" fmla="val 1388"/>
                  <a:gd name="f5" fmla="val 363"/>
                  <a:gd name="f6" fmla="val 1"/>
                  <a:gd name="f7" fmla="val 276"/>
                  <a:gd name="f8" fmla="val 190"/>
                  <a:gd name="f9" fmla="val 40"/>
                  <a:gd name="f10" fmla="val 127"/>
                  <a:gd name="f11" fmla="val 119"/>
                  <a:gd name="f12" fmla="val 245"/>
                  <a:gd name="f13" fmla="val 466"/>
                  <a:gd name="f14" fmla="val 592"/>
                  <a:gd name="f15" fmla="val 820"/>
                  <a:gd name="f16" fmla="val 1316"/>
                  <a:gd name="f17" fmla="val 883"/>
                  <a:gd name="f18" fmla="val 1364"/>
                  <a:gd name="f19" fmla="val 969"/>
                  <a:gd name="f20" fmla="val 1387"/>
                  <a:gd name="f21" fmla="val 1056"/>
                  <a:gd name="f22" fmla="val 1143"/>
                  <a:gd name="f23" fmla="val 1229"/>
                  <a:gd name="f24" fmla="val 1292"/>
                  <a:gd name="f25" fmla="val 1418"/>
                  <a:gd name="f26" fmla="val 1190"/>
                  <a:gd name="f27" fmla="val 938"/>
                  <a:gd name="f28" fmla="val 844"/>
                  <a:gd name="f29" fmla="val 599"/>
                  <a:gd name="f30" fmla="val 536"/>
                  <a:gd name="f31" fmla="val 450"/>
                  <a:gd name="f32" fmla="*/ f0 1 1419"/>
                  <a:gd name="f33" fmla="*/ f1 1 1388"/>
                  <a:gd name="f34" fmla="val f2"/>
                  <a:gd name="f35" fmla="val f3"/>
                  <a:gd name="f36" fmla="val f4"/>
                  <a:gd name="f37" fmla="+- f36 0 f34"/>
                  <a:gd name="f38" fmla="+- f35 0 f34"/>
                  <a:gd name="f39" fmla="*/ f38 1 1419"/>
                  <a:gd name="f40" fmla="*/ f37 1 1388"/>
                  <a:gd name="f41" fmla="*/ f34 1 f39"/>
                  <a:gd name="f42" fmla="*/ f35 1 f39"/>
                  <a:gd name="f43" fmla="*/ f34 1 f40"/>
                  <a:gd name="f44" fmla="*/ f36 1 f40"/>
                  <a:gd name="f45" fmla="*/ f41 f32 1"/>
                  <a:gd name="f46" fmla="*/ f42 f32 1"/>
                  <a:gd name="f47" fmla="*/ f44 f33 1"/>
                  <a:gd name="f48" fmla="*/ f43 f3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5" t="f48" r="f46" b="f47"/>
                <a:pathLst>
                  <a:path w="1419" h="1388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6" y="f12"/>
                      <a:pt x="f6" y="f13"/>
                      <a:pt x="f10" y="f14"/>
                    </a:cubicBezTo>
                    <a:lnTo>
                      <a:pt x="f15" y="f16"/>
                    </a:lnTo>
                    <a:cubicBezTo>
                      <a:pt x="f17" y="f18"/>
                      <a:pt x="f19" y="f20"/>
                      <a:pt x="f21" y="f20"/>
                    </a:cubicBezTo>
                    <a:cubicBezTo>
                      <a:pt x="f22" y="f20"/>
                      <a:pt x="f23" y="f18"/>
                      <a:pt x="f24" y="f16"/>
                    </a:cubicBezTo>
                    <a:cubicBezTo>
                      <a:pt x="f25" y="f26"/>
                      <a:pt x="f25" y="f27"/>
                      <a:pt x="f24" y="f28"/>
                    </a:cubicBezTo>
                    <a:lnTo>
                      <a:pt x="f29" y="f11"/>
                    </a:lnTo>
                    <a:cubicBezTo>
                      <a:pt x="f30" y="f9"/>
                      <a:pt x="f31" y="f6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4" name="Google Shape;10438;p74">
                <a:extLst>
                  <a:ext uri="{FF2B5EF4-FFF2-40B4-BE49-F238E27FC236}">
                    <a16:creationId xmlns:a16="http://schemas.microsoft.com/office/drawing/2014/main" id="{59AE4A4C-6061-2E0B-2B1F-8E1A10BF05BF}"/>
                  </a:ext>
                </a:extLst>
              </p:cNvPr>
              <p:cNvSpPr/>
              <p:nvPr/>
            </p:nvSpPr>
            <p:spPr>
              <a:xfrm>
                <a:off x="7456822" y="4030336"/>
                <a:ext cx="63578" cy="65708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9"/>
                  <a:gd name="f4" fmla="val 1376"/>
                  <a:gd name="f5" fmla="val 1054"/>
                  <a:gd name="f6" fmla="val 976"/>
                  <a:gd name="f7" fmla="val 894"/>
                  <a:gd name="f8" fmla="val 33"/>
                  <a:gd name="f9" fmla="val 820"/>
                  <a:gd name="f10" fmla="val 107"/>
                  <a:gd name="f11" fmla="val 95"/>
                  <a:gd name="f12" fmla="val 832"/>
                  <a:gd name="f13" fmla="val 1"/>
                  <a:gd name="f14" fmla="val 926"/>
                  <a:gd name="f15" fmla="val 1178"/>
                  <a:gd name="f16" fmla="val 1304"/>
                  <a:gd name="f17" fmla="val 158"/>
                  <a:gd name="f18" fmla="val 1352"/>
                  <a:gd name="f19" fmla="val 253"/>
                  <a:gd name="f20" fmla="val 1375"/>
                  <a:gd name="f21" fmla="val 344"/>
                  <a:gd name="f22" fmla="val 434"/>
                  <a:gd name="f23" fmla="val 521"/>
                  <a:gd name="f24" fmla="val 568"/>
                  <a:gd name="f25" fmla="val 1293"/>
                  <a:gd name="f26" fmla="val 580"/>
                  <a:gd name="f27" fmla="val 454"/>
                  <a:gd name="f28" fmla="val 233"/>
                  <a:gd name="f29" fmla="val 1226"/>
                  <a:gd name="f30" fmla="val 41"/>
                  <a:gd name="f31" fmla="val 1142"/>
                  <a:gd name="f32" fmla="*/ f0 1 1419"/>
                  <a:gd name="f33" fmla="*/ f1 1 1376"/>
                  <a:gd name="f34" fmla="val f2"/>
                  <a:gd name="f35" fmla="val f3"/>
                  <a:gd name="f36" fmla="val f4"/>
                  <a:gd name="f37" fmla="+- f36 0 f34"/>
                  <a:gd name="f38" fmla="+- f35 0 f34"/>
                  <a:gd name="f39" fmla="*/ f38 1 1419"/>
                  <a:gd name="f40" fmla="*/ f37 1 1376"/>
                  <a:gd name="f41" fmla="*/ f34 1 f39"/>
                  <a:gd name="f42" fmla="*/ f35 1 f39"/>
                  <a:gd name="f43" fmla="*/ f34 1 f40"/>
                  <a:gd name="f44" fmla="*/ f36 1 f40"/>
                  <a:gd name="f45" fmla="*/ f41 f32 1"/>
                  <a:gd name="f46" fmla="*/ f42 f32 1"/>
                  <a:gd name="f47" fmla="*/ f44 f33 1"/>
                  <a:gd name="f48" fmla="*/ f43 f3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5" t="f48" r="f46" b="f47"/>
                <a:pathLst>
                  <a:path w="1419" h="1376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lnTo>
                      <a:pt x="f11" y="f12"/>
                    </a:lnTo>
                    <a:cubicBezTo>
                      <a:pt x="f13" y="f14"/>
                      <a:pt x="f13" y="f15"/>
                      <a:pt x="f11" y="f16"/>
                    </a:cubicBezTo>
                    <a:cubicBezTo>
                      <a:pt x="f17" y="f18"/>
                      <a:pt x="f19" y="f20"/>
                      <a:pt x="f21" y="f20"/>
                    </a:cubicBezTo>
                    <a:cubicBezTo>
                      <a:pt x="f22" y="f20"/>
                      <a:pt x="f23" y="f18"/>
                      <a:pt x="f24" y="f16"/>
                    </a:cubicBezTo>
                    <a:lnTo>
                      <a:pt x="f25" y="f26"/>
                    </a:lnTo>
                    <a:cubicBezTo>
                      <a:pt x="f3" y="f27"/>
                      <a:pt x="f3" y="f28"/>
                      <a:pt x="f25" y="f10"/>
                    </a:cubicBezTo>
                    <a:cubicBezTo>
                      <a:pt x="f29" y="f30"/>
                      <a:pt x="f31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5" name="Google Shape;10439;p74">
                <a:extLst>
                  <a:ext uri="{FF2B5EF4-FFF2-40B4-BE49-F238E27FC236}">
                    <a16:creationId xmlns:a16="http://schemas.microsoft.com/office/drawing/2014/main" id="{84A9FDCC-DEB4-CED3-16C8-3609E3FE1814}"/>
                  </a:ext>
                </a:extLst>
              </p:cNvPr>
              <p:cNvSpPr/>
              <p:nvPr/>
            </p:nvSpPr>
            <p:spPr>
              <a:xfrm>
                <a:off x="7583887" y="4194892"/>
                <a:ext cx="63578" cy="23173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9"/>
                  <a:gd name="f4" fmla="val 4853"/>
                  <a:gd name="f5" fmla="val 1"/>
                  <a:gd name="f6" fmla="val 4852"/>
                  <a:gd name="f7" fmla="val 1040"/>
                  <a:gd name="f8" fmla="val 1261"/>
                  <a:gd name="f9" fmla="val 1418"/>
                  <a:gd name="f10" fmla="val 4695"/>
                  <a:gd name="f11" fmla="val 4506"/>
                  <a:gd name="f12" fmla="val 316"/>
                  <a:gd name="f13" fmla="val 1355"/>
                  <a:gd name="f14" fmla="val 158"/>
                  <a:gd name="f15" fmla="val 1198"/>
                  <a:gd name="f16" fmla="*/ f0 1 1419"/>
                  <a:gd name="f17" fmla="*/ f1 1 4853"/>
                  <a:gd name="f18" fmla="val f2"/>
                  <a:gd name="f19" fmla="val f3"/>
                  <a:gd name="f20" fmla="val f4"/>
                  <a:gd name="f21" fmla="+- f20 0 f18"/>
                  <a:gd name="f22" fmla="+- f19 0 f18"/>
                  <a:gd name="f23" fmla="*/ f22 1 1419"/>
                  <a:gd name="f24" fmla="*/ f21 1 4853"/>
                  <a:gd name="f25" fmla="*/ f18 1 f23"/>
                  <a:gd name="f26" fmla="*/ f19 1 f23"/>
                  <a:gd name="f27" fmla="*/ f18 1 f24"/>
                  <a:gd name="f28" fmla="*/ f20 1 f24"/>
                  <a:gd name="f29" fmla="*/ f25 f16 1"/>
                  <a:gd name="f30" fmla="*/ f26 f16 1"/>
                  <a:gd name="f31" fmla="*/ f28 f17 1"/>
                  <a:gd name="f32" fmla="*/ f2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9" t="f32" r="f30" b="f31"/>
                <a:pathLst>
                  <a:path w="1419" h="4853">
                    <a:moveTo>
                      <a:pt x="f2" y="f5"/>
                    </a:moveTo>
                    <a:lnTo>
                      <a:pt x="f2" y="f6"/>
                    </a:lnTo>
                    <a:lnTo>
                      <a:pt x="f7" y="f6"/>
                    </a:lnTo>
                    <a:cubicBezTo>
                      <a:pt x="f8" y="f6"/>
                      <a:pt x="f9" y="f10"/>
                      <a:pt x="f9" y="f11"/>
                    </a:cubicBezTo>
                    <a:lnTo>
                      <a:pt x="f9" y="f12"/>
                    </a:lnTo>
                    <a:cubicBezTo>
                      <a:pt x="f13" y="f14"/>
                      <a:pt x="f15" y="f5"/>
                      <a:pt x="f7" y="f5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6" name="Google Shape;10440;p74">
                <a:extLst>
                  <a:ext uri="{FF2B5EF4-FFF2-40B4-BE49-F238E27FC236}">
                    <a16:creationId xmlns:a16="http://schemas.microsoft.com/office/drawing/2014/main" id="{804939A2-A774-2C1B-8B40-6B9F2DE154AE}"/>
                  </a:ext>
                </a:extLst>
              </p:cNvPr>
              <p:cNvSpPr/>
              <p:nvPr/>
            </p:nvSpPr>
            <p:spPr>
              <a:xfrm>
                <a:off x="7115229" y="4196227"/>
                <a:ext cx="63578" cy="231882"/>
              </a:xfrm>
              <a:custGeom>
                <a:avLst/>
                <a:gdLst>
                  <a:gd name="f0" fmla="val 360"/>
                  <a:gd name="f1" fmla="val w"/>
                  <a:gd name="f2" fmla="val h"/>
                  <a:gd name="f3" fmla="val 0"/>
                  <a:gd name="f4" fmla="val 1419"/>
                  <a:gd name="f5" fmla="val 4856"/>
                  <a:gd name="f6" fmla="val 323"/>
                  <a:gd name="f7" fmla="val 132"/>
                  <a:gd name="f8" fmla="val 1"/>
                  <a:gd name="f9" fmla="val 149"/>
                  <a:gd name="f10" fmla="val 351"/>
                  <a:gd name="f11" fmla="val 4509"/>
                  <a:gd name="f12" fmla="val 4698"/>
                  <a:gd name="f13" fmla="val 158"/>
                  <a:gd name="f14" fmla="val 379"/>
                  <a:gd name="f15" fmla="val 1418"/>
                  <a:gd name="f16" fmla="val 4"/>
                  <a:gd name="f17" fmla="val 341"/>
                  <a:gd name="f18" fmla="*/ f1 1 1419"/>
                  <a:gd name="f19" fmla="*/ f2 1 4856"/>
                  <a:gd name="f20" fmla="val f3"/>
                  <a:gd name="f21" fmla="val f4"/>
                  <a:gd name="f22" fmla="val f5"/>
                  <a:gd name="f23" fmla="+- f22 0 f20"/>
                  <a:gd name="f24" fmla="+- f21 0 f20"/>
                  <a:gd name="f25" fmla="*/ f24 1 1419"/>
                  <a:gd name="f26" fmla="*/ f23 1 4856"/>
                  <a:gd name="f27" fmla="*/ f20 1 f25"/>
                  <a:gd name="f28" fmla="*/ f21 1 f25"/>
                  <a:gd name="f29" fmla="*/ f20 1 f26"/>
                  <a:gd name="f30" fmla="*/ f22 1 f26"/>
                  <a:gd name="f31" fmla="*/ f27 f18 1"/>
                  <a:gd name="f32" fmla="*/ f28 f18 1"/>
                  <a:gd name="f33" fmla="*/ f30 f19 1"/>
                  <a:gd name="f34" fmla="*/ f29 f1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1" t="f34" r="f32" b="f33"/>
                <a:pathLst>
                  <a:path w="1419" h="4856">
                    <a:moveTo>
                      <a:pt x="f6" y="f3"/>
                    </a:moveTo>
                    <a:cubicBezTo>
                      <a:pt x="f7" y="f3"/>
                      <a:pt x="f8" y="f9"/>
                      <a:pt x="f8" y="f10"/>
                    </a:cubicBezTo>
                    <a:lnTo>
                      <a:pt x="f8" y="f11"/>
                    </a:lnTo>
                    <a:cubicBezTo>
                      <a:pt x="f8" y="f12"/>
                      <a:pt x="f13" y="f5"/>
                      <a:pt x="f14" y="f5"/>
                    </a:cubicBezTo>
                    <a:lnTo>
                      <a:pt x="f15" y="f5"/>
                    </a:lnTo>
                    <a:lnTo>
                      <a:pt x="f15" y="f16"/>
                    </a:lnTo>
                    <a:lnTo>
                      <a:pt x="f14" y="f16"/>
                    </a:lnTo>
                    <a:cubicBezTo>
                      <a:pt x="f0" y="f8"/>
                      <a:pt x="f17" y="f3"/>
                      <a:pt x="f6" y="f3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7" name="Google Shape;10441;p74">
                <a:extLst>
                  <a:ext uri="{FF2B5EF4-FFF2-40B4-BE49-F238E27FC236}">
                    <a16:creationId xmlns:a16="http://schemas.microsoft.com/office/drawing/2014/main" id="{2C77B7D4-AA54-73FB-A374-636A45157EBF}"/>
                  </a:ext>
                </a:extLst>
              </p:cNvPr>
              <p:cNvSpPr/>
              <p:nvPr/>
            </p:nvSpPr>
            <p:spPr>
              <a:xfrm>
                <a:off x="7293108" y="4212942"/>
                <a:ext cx="256955" cy="19864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735"/>
                  <a:gd name="f4" fmla="val 4160"/>
                  <a:gd name="f5" fmla="val 1639"/>
                  <a:gd name="f6" fmla="val 1"/>
                  <a:gd name="f7" fmla="val 1450"/>
                  <a:gd name="f8" fmla="val 1198"/>
                  <a:gd name="f9" fmla="val 158"/>
                  <a:gd name="f10" fmla="val 1072"/>
                  <a:gd name="f11" fmla="val 379"/>
                  <a:gd name="f12" fmla="val 2490"/>
                  <a:gd name="f13" fmla="val 2584"/>
                  <a:gd name="f14" fmla="val 378"/>
                  <a:gd name="f15" fmla="val 2616"/>
                  <a:gd name="f16" fmla="val 567"/>
                  <a:gd name="f17" fmla="val 1544"/>
                  <a:gd name="f18" fmla="val 2364"/>
                  <a:gd name="f19" fmla="val 1796"/>
                  <a:gd name="f20" fmla="val 1891"/>
                  <a:gd name="f21" fmla="val 2017"/>
                  <a:gd name="f22" fmla="val 1418"/>
                  <a:gd name="f23" fmla="val 2710"/>
                  <a:gd name="f24" fmla="val 2899"/>
                  <a:gd name="f25" fmla="val 3056"/>
                  <a:gd name="f26" fmla="val 1481"/>
                  <a:gd name="f27" fmla="val 3182"/>
                  <a:gd name="f28" fmla="val 1607"/>
                  <a:gd name="f29" fmla="val 5734"/>
                  <a:gd name="f30" fmla="val 4159"/>
                  <a:gd name="f31" fmla="*/ f0 1 5735"/>
                  <a:gd name="f32" fmla="*/ f1 1 4160"/>
                  <a:gd name="f33" fmla="val f2"/>
                  <a:gd name="f34" fmla="val f3"/>
                  <a:gd name="f35" fmla="val f4"/>
                  <a:gd name="f36" fmla="+- f35 0 f33"/>
                  <a:gd name="f37" fmla="+- f34 0 f33"/>
                  <a:gd name="f38" fmla="*/ f37 1 5735"/>
                  <a:gd name="f39" fmla="*/ f36 1 4160"/>
                  <a:gd name="f40" fmla="*/ f33 1 f38"/>
                  <a:gd name="f41" fmla="*/ f34 1 f38"/>
                  <a:gd name="f42" fmla="*/ f33 1 f39"/>
                  <a:gd name="f43" fmla="*/ f35 1 f39"/>
                  <a:gd name="f44" fmla="*/ f40 f31 1"/>
                  <a:gd name="f45" fmla="*/ f41 f31 1"/>
                  <a:gd name="f46" fmla="*/ f43 f32 1"/>
                  <a:gd name="f47" fmla="*/ f42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4" t="f47" r="f45" b="f46"/>
                <a:pathLst>
                  <a:path w="5735" h="4160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lnTo>
                      <a:pt x="f2" y="f12"/>
                    </a:lnTo>
                    <a:cubicBezTo>
                      <a:pt x="f9" y="f13"/>
                      <a:pt x="f14" y="f15"/>
                      <a:pt x="f16" y="f15"/>
                    </a:cubicBezTo>
                    <a:cubicBezTo>
                      <a:pt x="f10" y="f15"/>
                      <a:pt x="f17" y="f18"/>
                      <a:pt x="f19" y="f20"/>
                    </a:cubicBezTo>
                    <a:lnTo>
                      <a:pt x="f21" y="f22"/>
                    </a:lnTo>
                    <a:lnTo>
                      <a:pt x="f23" y="f22"/>
                    </a:lnTo>
                    <a:cubicBezTo>
                      <a:pt x="f24" y="f22"/>
                      <a:pt x="f25" y="f26"/>
                      <a:pt x="f27" y="f28"/>
                    </a:cubicBezTo>
                    <a:lnTo>
                      <a:pt x="f29" y="f30"/>
                    </a:lnTo>
                    <a:lnTo>
                      <a:pt x="f29" y="f6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8" name="Google Shape;10442;p74">
                <a:extLst>
                  <a:ext uri="{FF2B5EF4-FFF2-40B4-BE49-F238E27FC236}">
                    <a16:creationId xmlns:a16="http://schemas.microsoft.com/office/drawing/2014/main" id="{638BC8F1-DF44-9BA3-4DB9-AD73F4DE02D8}"/>
                  </a:ext>
                </a:extLst>
              </p:cNvPr>
              <p:cNvSpPr/>
              <p:nvPr/>
            </p:nvSpPr>
            <p:spPr>
              <a:xfrm>
                <a:off x="7206989" y="4130189"/>
                <a:ext cx="314837" cy="36047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027"/>
                  <a:gd name="f4" fmla="val 7549"/>
                  <a:gd name="f5" fmla="val 2206"/>
                  <a:gd name="f6" fmla="val 1"/>
                  <a:gd name="f7" fmla="val 1828"/>
                  <a:gd name="f8" fmla="val 1481"/>
                  <a:gd name="f9" fmla="val 221"/>
                  <a:gd name="f10" fmla="val 1261"/>
                  <a:gd name="f11" fmla="val 568"/>
                  <a:gd name="f12" fmla="val 946"/>
                  <a:gd name="f13" fmla="val 1198"/>
                  <a:gd name="f14" fmla="val 914"/>
                  <a:gd name="f15" fmla="val 1324"/>
                  <a:gd name="f16" fmla="val 757"/>
                  <a:gd name="f17" fmla="val 1419"/>
                  <a:gd name="f18" fmla="val 631"/>
                  <a:gd name="f19" fmla="val 6239"/>
                  <a:gd name="f20" fmla="val 1576"/>
                  <a:gd name="f21" fmla="val 2584"/>
                  <a:gd name="f22" fmla="val 7247"/>
                  <a:gd name="f23" fmla="val 2768"/>
                  <a:gd name="f24" fmla="val 7431"/>
                  <a:gd name="f25" fmla="val 3054"/>
                  <a:gd name="f26" fmla="val 7548"/>
                  <a:gd name="f27" fmla="val 3330"/>
                  <a:gd name="f28" fmla="val 3431"/>
                  <a:gd name="f29" fmla="val 3531"/>
                  <a:gd name="f30" fmla="val 7533"/>
                  <a:gd name="f31" fmla="val 3624"/>
                  <a:gd name="f32" fmla="val 7499"/>
                  <a:gd name="f33" fmla="val 6585"/>
                  <a:gd name="f34" fmla="val 6554"/>
                  <a:gd name="f35" fmla="val 6743"/>
                  <a:gd name="f36" fmla="val 6522"/>
                  <a:gd name="f37" fmla="val 6900"/>
                  <a:gd name="f38" fmla="val 6396"/>
                  <a:gd name="f39" fmla="val 7026"/>
                  <a:gd name="f40" fmla="val 6302"/>
                  <a:gd name="f41" fmla="val 4537"/>
                  <a:gd name="f42" fmla="val 3813"/>
                  <a:gd name="f43" fmla="val 4380"/>
                  <a:gd name="f44" fmla="val 4348"/>
                  <a:gd name="f45" fmla="val 3844"/>
                  <a:gd name="f46" fmla="val 4033"/>
                  <a:gd name="f47" fmla="val 4506"/>
                  <a:gd name="f48" fmla="val 3340"/>
                  <a:gd name="f49" fmla="val 4947"/>
                  <a:gd name="f50" fmla="val 2647"/>
                  <a:gd name="f51" fmla="val 5042"/>
                  <a:gd name="f52" fmla="val 2601"/>
                  <a:gd name="f53" fmla="val 5044"/>
                  <a:gd name="f54" fmla="val 2556"/>
                  <a:gd name="f55" fmla="val 5046"/>
                  <a:gd name="f56" fmla="val 2511"/>
                  <a:gd name="f57" fmla="val 2046"/>
                  <a:gd name="f58" fmla="val 1698"/>
                  <a:gd name="f59" fmla="val 4899"/>
                  <a:gd name="f60" fmla="val 4727"/>
                  <a:gd name="f61" fmla="val 1103"/>
                  <a:gd name="f62" fmla="val 4632"/>
                  <a:gd name="f63" fmla="val 1040"/>
                  <a:gd name="f64" fmla="val 4412"/>
                  <a:gd name="f65" fmla="val 1166"/>
                  <a:gd name="f66" fmla="val 4254"/>
                  <a:gd name="f67" fmla="val 2363"/>
                  <a:gd name="f68" fmla="val 1797"/>
                  <a:gd name="f69" fmla="val 2615"/>
                  <a:gd name="f70" fmla="val 3088"/>
                  <a:gd name="f71" fmla="val 1041"/>
                  <a:gd name="f72" fmla="val 3592"/>
                  <a:gd name="f73" fmla="val 5104"/>
                  <a:gd name="f74" fmla="val 5167"/>
                  <a:gd name="f75" fmla="val 852"/>
                  <a:gd name="f76" fmla="val 5262"/>
                  <a:gd name="f77" fmla="val 347"/>
                  <a:gd name="f78" fmla="val 158"/>
                  <a:gd name="f79" fmla="val 4884"/>
                  <a:gd name="f80" fmla="*/ f0 1 7027"/>
                  <a:gd name="f81" fmla="*/ f1 1 7549"/>
                  <a:gd name="f82" fmla="val f2"/>
                  <a:gd name="f83" fmla="val f3"/>
                  <a:gd name="f84" fmla="val f4"/>
                  <a:gd name="f85" fmla="+- f84 0 f82"/>
                  <a:gd name="f86" fmla="+- f83 0 f82"/>
                  <a:gd name="f87" fmla="*/ f86 1 7027"/>
                  <a:gd name="f88" fmla="*/ f85 1 7549"/>
                  <a:gd name="f89" fmla="*/ f82 1 f87"/>
                  <a:gd name="f90" fmla="*/ f83 1 f87"/>
                  <a:gd name="f91" fmla="*/ f82 1 f88"/>
                  <a:gd name="f92" fmla="*/ f84 1 f88"/>
                  <a:gd name="f93" fmla="*/ f89 f80 1"/>
                  <a:gd name="f94" fmla="*/ f90 f80 1"/>
                  <a:gd name="f95" fmla="*/ f92 f81 1"/>
                  <a:gd name="f96" fmla="*/ f91 f8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93" t="f96" r="f94" b="f95"/>
                <a:pathLst>
                  <a:path w="7027" h="7549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lnTo>
                      <a:pt x="f12" y="f13"/>
                    </a:lnTo>
                    <a:cubicBezTo>
                      <a:pt x="f14" y="f15"/>
                      <a:pt x="f16" y="f17"/>
                      <a:pt x="f18" y="f17"/>
                    </a:cubicBezTo>
                    <a:lnTo>
                      <a:pt x="f6" y="f17"/>
                    </a:lnTo>
                    <a:lnTo>
                      <a:pt x="f6" y="f19"/>
                    </a:lnTo>
                    <a:lnTo>
                      <a:pt x="f20" y="f19"/>
                    </a:lnTo>
                    <a:lnTo>
                      <a:pt x="f21" y="f22"/>
                    </a:lnTo>
                    <a:cubicBezTo>
                      <a:pt x="f23" y="f24"/>
                      <a:pt x="f25" y="f26"/>
                      <a:pt x="f27" y="f26"/>
                    </a:cubicBezTo>
                    <a:cubicBezTo>
                      <a:pt x="f28" y="f26"/>
                      <a:pt x="f29" y="f30"/>
                      <a:pt x="f31" y="f32"/>
                    </a:cubicBezTo>
                    <a:lnTo>
                      <a:pt x="f33" y="f34"/>
                    </a:lnTo>
                    <a:cubicBezTo>
                      <a:pt x="f35" y="f36"/>
                      <a:pt x="f37" y="f38"/>
                      <a:pt x="f39" y="f40"/>
                    </a:cubicBezTo>
                    <a:lnTo>
                      <a:pt x="f41" y="f42"/>
                    </a:lnTo>
                    <a:lnTo>
                      <a:pt x="f43" y="f42"/>
                    </a:lnTo>
                    <a:lnTo>
                      <a:pt x="f44" y="f45"/>
                    </a:ln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5"/>
                    </a:cubicBezTo>
                    <a:cubicBezTo>
                      <a:pt x="f57" y="f55"/>
                      <a:pt x="f58" y="f59"/>
                      <a:pt x="f15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lnTo>
                      <a:pt x="f67" y="f68"/>
                    </a:lnTo>
                    <a:cubicBezTo>
                      <a:pt x="f69" y="f15"/>
                      <a:pt x="f70" y="f71"/>
                      <a:pt x="f72" y="f71"/>
                    </a:cubicBezTo>
                    <a:lnTo>
                      <a:pt x="f73" y="f71"/>
                    </a:lnTo>
                    <a:cubicBezTo>
                      <a:pt x="f74" y="f75"/>
                      <a:pt x="f76" y="f18"/>
                      <a:pt x="f76" y="f77"/>
                    </a:cubicBezTo>
                    <a:cubicBezTo>
                      <a:pt x="f76" y="f78"/>
                      <a:pt x="f73" y="f6"/>
                      <a:pt x="f79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29" name="Google Shape;10443;p74">
              <a:extLst>
                <a:ext uri="{FF2B5EF4-FFF2-40B4-BE49-F238E27FC236}">
                  <a16:creationId xmlns:a16="http://schemas.microsoft.com/office/drawing/2014/main" id="{F52085ED-FB1E-1E8F-5509-F6CE7643E376}"/>
                </a:ext>
              </a:extLst>
            </p:cNvPr>
            <p:cNvGrpSpPr/>
            <p:nvPr/>
          </p:nvGrpSpPr>
          <p:grpSpPr>
            <a:xfrm>
              <a:off x="8485796" y="3337175"/>
              <a:ext cx="413345" cy="440549"/>
              <a:chOff x="8485796" y="3337175"/>
              <a:chExt cx="413345" cy="440549"/>
            </a:xfrm>
          </p:grpSpPr>
          <p:sp>
            <p:nvSpPr>
              <p:cNvPr id="130" name="Google Shape;10444;p74">
                <a:extLst>
                  <a:ext uri="{FF2B5EF4-FFF2-40B4-BE49-F238E27FC236}">
                    <a16:creationId xmlns:a16="http://schemas.microsoft.com/office/drawing/2014/main" id="{B2C5CA8D-C49C-A0C8-9D8D-E6977A85620D}"/>
                  </a:ext>
                </a:extLst>
              </p:cNvPr>
              <p:cNvSpPr/>
              <p:nvPr/>
            </p:nvSpPr>
            <p:spPr>
              <a:xfrm>
                <a:off x="8522079" y="3337175"/>
                <a:ext cx="120965" cy="12892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467"/>
                  <a:gd name="f4" fmla="val 1733"/>
                  <a:gd name="f5" fmla="val 1"/>
                  <a:gd name="f6" fmla="val 788"/>
                  <a:gd name="f7" fmla="val 2679"/>
                  <a:gd name="f8" fmla="val 3466"/>
                  <a:gd name="f9" fmla="val 2678"/>
                  <a:gd name="f10" fmla="*/ f0 1 3467"/>
                  <a:gd name="f11" fmla="*/ f1 1 3467"/>
                  <a:gd name="f12" fmla="val f2"/>
                  <a:gd name="f13" fmla="val f3"/>
                  <a:gd name="f14" fmla="+- f13 0 f12"/>
                  <a:gd name="f15" fmla="*/ f14 1 3467"/>
                  <a:gd name="f16" fmla="*/ f12 1 f15"/>
                  <a:gd name="f17" fmla="*/ f13 1 f15"/>
                  <a:gd name="f18" fmla="*/ f16 f10 1"/>
                  <a:gd name="f19" fmla="*/ f17 f10 1"/>
                  <a:gd name="f20" fmla="*/ f17 f11 1"/>
                  <a:gd name="f21" fmla="*/ f1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8" t="f21" r="f19" b="f20"/>
                <a:pathLst>
                  <a:path w="3467" h="3467">
                    <a:moveTo>
                      <a:pt x="f4" y="f5"/>
                    </a:moveTo>
                    <a:cubicBezTo>
                      <a:pt x="f6" y="f5"/>
                      <a:pt x="f5" y="f6"/>
                      <a:pt x="f5" y="f4"/>
                    </a:cubicBezTo>
                    <a:cubicBezTo>
                      <a:pt x="f5" y="f7"/>
                      <a:pt x="f6" y="f8"/>
                      <a:pt x="f4" y="f8"/>
                    </a:cubicBezTo>
                    <a:cubicBezTo>
                      <a:pt x="f9" y="f8"/>
                      <a:pt x="f8" y="f7"/>
                      <a:pt x="f8" y="f4"/>
                    </a:cubicBezTo>
                    <a:cubicBezTo>
                      <a:pt x="f8" y="f6"/>
                      <a:pt x="f9" y="f5"/>
                      <a:pt x="f4" y="f5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1" name="Google Shape;10445;p74">
                <a:extLst>
                  <a:ext uri="{FF2B5EF4-FFF2-40B4-BE49-F238E27FC236}">
                    <a16:creationId xmlns:a16="http://schemas.microsoft.com/office/drawing/2014/main" id="{71849175-431B-D80D-B02D-078430F0F5A8}"/>
                  </a:ext>
                </a:extLst>
              </p:cNvPr>
              <p:cNvSpPr/>
              <p:nvPr/>
            </p:nvSpPr>
            <p:spPr>
              <a:xfrm>
                <a:off x="8681459" y="3389909"/>
                <a:ext cx="145142" cy="101068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160"/>
                  <a:gd name="f4" fmla="val 2718"/>
                  <a:gd name="f5" fmla="val 347"/>
                  <a:gd name="f6" fmla="val 158"/>
                  <a:gd name="f7" fmla="val 1"/>
                  <a:gd name="f8" fmla="val 536"/>
                  <a:gd name="f9" fmla="val 95"/>
                  <a:gd name="f10" fmla="val 662"/>
                  <a:gd name="f11" fmla="val 316"/>
                  <a:gd name="f12" fmla="val 2395"/>
                  <a:gd name="f13" fmla="val 2584"/>
                  <a:gd name="f14" fmla="val 2742"/>
                  <a:gd name="f15" fmla="val 820"/>
                  <a:gd name="f16" fmla="val 1009"/>
                  <a:gd name="f17" fmla="val 1576"/>
                  <a:gd name="f18" fmla="val 2616"/>
                  <a:gd name="f19" fmla="val 1450"/>
                  <a:gd name="f20" fmla="val 2568"/>
                  <a:gd name="f21" fmla="val 1387"/>
                  <a:gd name="f22" fmla="val 2482"/>
                  <a:gd name="f23" fmla="val 1355"/>
                  <a:gd name="f24" fmla="val 2391"/>
                  <a:gd name="f25" fmla="val 2301"/>
                  <a:gd name="f26" fmla="val 2206"/>
                  <a:gd name="f27" fmla="val 2143"/>
                  <a:gd name="f28" fmla="val 2049"/>
                  <a:gd name="f29" fmla="val 1796"/>
                  <a:gd name="f30" fmla="val 1922"/>
                  <a:gd name="f31" fmla="val 2868"/>
                  <a:gd name="f32" fmla="val 2647"/>
                  <a:gd name="f33" fmla="val 2931"/>
                  <a:gd name="f34" fmla="val 2694"/>
                  <a:gd name="f35" fmla="val 3017"/>
                  <a:gd name="f36" fmla="val 3104"/>
                  <a:gd name="f37" fmla="val 3191"/>
                  <a:gd name="f38" fmla="val 3277"/>
                  <a:gd name="f39" fmla="val 3340"/>
                  <a:gd name="f40" fmla="val 4033"/>
                  <a:gd name="f41" fmla="val 4159"/>
                  <a:gd name="f42" fmla="val 3986"/>
                  <a:gd name="f43" fmla="val 3899"/>
                  <a:gd name="f44" fmla="val 3809"/>
                  <a:gd name="f45" fmla="val 3718"/>
                  <a:gd name="f46" fmla="val 3624"/>
                  <a:gd name="f47" fmla="val 3561"/>
                  <a:gd name="f48" fmla="val 3466"/>
                  <a:gd name="f49" fmla="val 441"/>
                  <a:gd name="f50" fmla="val 2994"/>
                  <a:gd name="f51" fmla="val 2427"/>
                  <a:gd name="f52" fmla="*/ f0 1 4160"/>
                  <a:gd name="f53" fmla="*/ f1 1 2718"/>
                  <a:gd name="f54" fmla="val f2"/>
                  <a:gd name="f55" fmla="val f3"/>
                  <a:gd name="f56" fmla="val f4"/>
                  <a:gd name="f57" fmla="+- f56 0 f54"/>
                  <a:gd name="f58" fmla="+- f55 0 f54"/>
                  <a:gd name="f59" fmla="*/ f58 1 4160"/>
                  <a:gd name="f60" fmla="*/ f57 1 2718"/>
                  <a:gd name="f61" fmla="*/ f54 1 f59"/>
                  <a:gd name="f62" fmla="*/ f55 1 f59"/>
                  <a:gd name="f63" fmla="*/ f54 1 f60"/>
                  <a:gd name="f64" fmla="*/ f56 1 f60"/>
                  <a:gd name="f65" fmla="*/ f61 f52 1"/>
                  <a:gd name="f66" fmla="*/ f62 f52 1"/>
                  <a:gd name="f67" fmla="*/ f64 f53 1"/>
                  <a:gd name="f68" fmla="*/ f63 f5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65" t="f68" r="f66" b="f67"/>
                <a:pathLst>
                  <a:path w="4160" h="2718">
                    <a:moveTo>
                      <a:pt x="f5" y="f2"/>
                    </a:moveTo>
                    <a:cubicBezTo>
                      <a:pt x="f6" y="f2"/>
                      <a:pt x="f7" y="f6"/>
                      <a:pt x="f7" y="f5"/>
                    </a:cubicBezTo>
                    <a:cubicBezTo>
                      <a:pt x="f7" y="f8"/>
                      <a:pt x="f9" y="f10"/>
                      <a:pt x="f11" y="f10"/>
                    </a:cubicBezTo>
                    <a:lnTo>
                      <a:pt x="f12" y="f10"/>
                    </a:lnTo>
                    <a:cubicBezTo>
                      <a:pt x="f13" y="f10"/>
                      <a:pt x="f14" y="f15"/>
                      <a:pt x="f14" y="f16"/>
                    </a:cubicBezTo>
                    <a:lnTo>
                      <a:pt x="f14" y="f17"/>
                    </a:lnTo>
                    <a:lnTo>
                      <a:pt x="f18" y="f19"/>
                    </a:lnTo>
                    <a:cubicBezTo>
                      <a:pt x="f20" y="f21"/>
                      <a:pt x="f22" y="f23"/>
                      <a:pt x="f24" y="f23"/>
                    </a:cubicBezTo>
                    <a:cubicBezTo>
                      <a:pt x="f25" y="f23"/>
                      <a:pt x="f26" y="f21"/>
                      <a:pt x="f27" y="f19"/>
                    </a:cubicBezTo>
                    <a:cubicBezTo>
                      <a:pt x="f28" y="f17"/>
                      <a:pt x="f28" y="f29"/>
                      <a:pt x="f27" y="f30"/>
                    </a:cubicBezTo>
                    <a:lnTo>
                      <a:pt x="f31" y="f32"/>
                    </a:lnTo>
                    <a:cubicBezTo>
                      <a:pt x="f33" y="f34"/>
                      <a:pt x="f35" y="f4"/>
                      <a:pt x="f36" y="f4"/>
                    </a:cubicBezTo>
                    <a:cubicBezTo>
                      <a:pt x="f37" y="f4"/>
                      <a:pt x="f38" y="f34"/>
                      <a:pt x="f39" y="f32"/>
                    </a:cubicBezTo>
                    <a:lnTo>
                      <a:pt x="f40" y="f30"/>
                    </a:lnTo>
                    <a:cubicBezTo>
                      <a:pt x="f41" y="f29"/>
                      <a:pt x="f41" y="f17"/>
                      <a:pt x="f40" y="f19"/>
                    </a:cubicBezTo>
                    <a:cubicBezTo>
                      <a:pt x="f42" y="f21"/>
                      <a:pt x="f43" y="f23"/>
                      <a:pt x="f44" y="f23"/>
                    </a:cubicBezTo>
                    <a:cubicBezTo>
                      <a:pt x="f45" y="f23"/>
                      <a:pt x="f46" y="f21"/>
                      <a:pt x="f47" y="f19"/>
                    </a:cubicBezTo>
                    <a:lnTo>
                      <a:pt x="f48" y="f17"/>
                    </a:lnTo>
                    <a:lnTo>
                      <a:pt x="f48" y="f16"/>
                    </a:lnTo>
                    <a:cubicBezTo>
                      <a:pt x="f48" y="f49"/>
                      <a:pt x="f50" y="f2"/>
                      <a:pt x="f51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2" name="Google Shape;10446;p74">
                <a:extLst>
                  <a:ext uri="{FF2B5EF4-FFF2-40B4-BE49-F238E27FC236}">
                    <a16:creationId xmlns:a16="http://schemas.microsoft.com/office/drawing/2014/main" id="{9C015C44-6524-4C9C-4EE5-DFFE1036439B}"/>
                  </a:ext>
                </a:extLst>
              </p:cNvPr>
              <p:cNvSpPr/>
              <p:nvPr/>
            </p:nvSpPr>
            <p:spPr>
              <a:xfrm>
                <a:off x="8530876" y="3620054"/>
                <a:ext cx="148425" cy="102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254"/>
                  <a:gd name="f4" fmla="val 2763"/>
                  <a:gd name="f5" fmla="val 1095"/>
                  <a:gd name="f6" fmla="val 1002"/>
                  <a:gd name="f7" fmla="val 904"/>
                  <a:gd name="f8" fmla="val 28"/>
                  <a:gd name="f9" fmla="val 820"/>
                  <a:gd name="f10" fmla="val 112"/>
                  <a:gd name="f11" fmla="val 127"/>
                  <a:gd name="f12" fmla="val 805"/>
                  <a:gd name="f13" fmla="val 1"/>
                  <a:gd name="f14" fmla="val 931"/>
                  <a:gd name="f15" fmla="val 1184"/>
                  <a:gd name="f16" fmla="val 1278"/>
                  <a:gd name="f17" fmla="val 190"/>
                  <a:gd name="f18" fmla="val 1341"/>
                  <a:gd name="f19" fmla="val 276"/>
                  <a:gd name="f20" fmla="val 1373"/>
                  <a:gd name="f21" fmla="val 363"/>
                  <a:gd name="f22" fmla="val 449"/>
                  <a:gd name="f23" fmla="val 536"/>
                  <a:gd name="f24" fmla="val 599"/>
                  <a:gd name="f25" fmla="val 725"/>
                  <a:gd name="f26" fmla="val 1719"/>
                  <a:gd name="f27" fmla="val 2318"/>
                  <a:gd name="f28" fmla="val 1198"/>
                  <a:gd name="f29" fmla="val 2759"/>
                  <a:gd name="f30" fmla="val 1733"/>
                  <a:gd name="f31" fmla="val 3813"/>
                  <a:gd name="f32" fmla="val 3837"/>
                  <a:gd name="f33" fmla="val 2761"/>
                  <a:gd name="f34" fmla="val 3861"/>
                  <a:gd name="f35" fmla="val 3883"/>
                  <a:gd name="f36" fmla="val 4122"/>
                  <a:gd name="f37" fmla="val 2616"/>
                  <a:gd name="f38" fmla="val 2444"/>
                  <a:gd name="f39" fmla="val 2223"/>
                  <a:gd name="f40" fmla="val 4096"/>
                  <a:gd name="f41" fmla="val 2066"/>
                  <a:gd name="f42" fmla="val 3907"/>
                  <a:gd name="f43" fmla="val 1828"/>
                  <a:gd name="f44" fmla="val 1639"/>
                  <a:gd name="f45" fmla="val 1481"/>
                  <a:gd name="f46" fmla="val 1908"/>
                  <a:gd name="f47" fmla="val 1576"/>
                  <a:gd name="f48" fmla="val 1824"/>
                  <a:gd name="f49" fmla="val 1914"/>
                  <a:gd name="f50" fmla="val 2001"/>
                  <a:gd name="f51" fmla="val 2048"/>
                  <a:gd name="f52" fmla="val 2174"/>
                  <a:gd name="f53" fmla="val 1355"/>
                  <a:gd name="f54" fmla="val 1292"/>
                  <a:gd name="f55" fmla="val 81"/>
                  <a:gd name="f56" fmla="val 1261"/>
                  <a:gd name="f57" fmla="val 1229"/>
                  <a:gd name="f58" fmla="val 18"/>
                  <a:gd name="f59" fmla="val 1187"/>
                  <a:gd name="f60" fmla="val 7"/>
                  <a:gd name="f61" fmla="val 1142"/>
                  <a:gd name="f62" fmla="*/ f0 1 4254"/>
                  <a:gd name="f63" fmla="*/ f1 1 2763"/>
                  <a:gd name="f64" fmla="val f2"/>
                  <a:gd name="f65" fmla="val f3"/>
                  <a:gd name="f66" fmla="val f4"/>
                  <a:gd name="f67" fmla="+- f66 0 f64"/>
                  <a:gd name="f68" fmla="+- f65 0 f64"/>
                  <a:gd name="f69" fmla="*/ f68 1 4254"/>
                  <a:gd name="f70" fmla="*/ f67 1 2763"/>
                  <a:gd name="f71" fmla="*/ f64 1 f69"/>
                  <a:gd name="f72" fmla="*/ f65 1 f69"/>
                  <a:gd name="f73" fmla="*/ f64 1 f70"/>
                  <a:gd name="f74" fmla="*/ f66 1 f70"/>
                  <a:gd name="f75" fmla="*/ f71 f62 1"/>
                  <a:gd name="f76" fmla="*/ f72 f62 1"/>
                  <a:gd name="f77" fmla="*/ f74 f63 1"/>
                  <a:gd name="f78" fmla="*/ f73 f6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75" t="f78" r="f76" b="f77"/>
                <a:pathLst>
                  <a:path w="4254" h="2763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lnTo>
                      <a:pt x="f11" y="f12"/>
                    </a:lnTo>
                    <a:cubicBezTo>
                      <a:pt x="f13" y="f14"/>
                      <a:pt x="f13" y="f15"/>
                      <a:pt x="f11" y="f16"/>
                    </a:cubicBezTo>
                    <a:cubicBezTo>
                      <a:pt x="f17" y="f18"/>
                      <a:pt x="f19" y="f20"/>
                      <a:pt x="f21" y="f20"/>
                    </a:cubicBezTo>
                    <a:cubicBezTo>
                      <a:pt x="f22" y="f20"/>
                      <a:pt x="f23" y="f18"/>
                      <a:pt x="f24" y="f16"/>
                    </a:cubicBezTo>
                    <a:lnTo>
                      <a:pt x="f25" y="f15"/>
                    </a:lnTo>
                    <a:lnTo>
                      <a:pt x="f25" y="f26"/>
                    </a:lnTo>
                    <a:cubicBezTo>
                      <a:pt x="f25" y="f27"/>
                      <a:pt x="f28" y="f29"/>
                      <a:pt x="f30" y="f29"/>
                    </a:cubicBezTo>
                    <a:lnTo>
                      <a:pt x="f31" y="f29"/>
                    </a:lnTo>
                    <a:cubicBezTo>
                      <a:pt x="f32" y="f33"/>
                      <a:pt x="f34" y="f4"/>
                      <a:pt x="f35" y="f4"/>
                    </a:cubicBezTo>
                    <a:cubicBezTo>
                      <a:pt x="f36" y="f4"/>
                      <a:pt x="f3" y="f37"/>
                      <a:pt x="f3" y="f38"/>
                    </a:cubicBezTo>
                    <a:cubicBezTo>
                      <a:pt x="f3" y="f39"/>
                      <a:pt x="f40" y="f41"/>
                      <a:pt x="f42" y="f41"/>
                    </a:cubicBezTo>
                    <a:lnTo>
                      <a:pt x="f43" y="f41"/>
                    </a:lnTo>
                    <a:cubicBezTo>
                      <a:pt x="f44" y="f41"/>
                      <a:pt x="f45" y="f46"/>
                      <a:pt x="f45" y="f26"/>
                    </a:cubicBezTo>
                    <a:lnTo>
                      <a:pt x="f45" y="f15"/>
                    </a:lnTo>
                    <a:lnTo>
                      <a:pt x="f47" y="f16"/>
                    </a:lnTo>
                    <a:cubicBezTo>
                      <a:pt x="f44" y="f18"/>
                      <a:pt x="f30" y="f20"/>
                      <a:pt x="f48" y="f20"/>
                    </a:cubicBezTo>
                    <a:cubicBezTo>
                      <a:pt x="f49" y="f20"/>
                      <a:pt x="f50" y="f18"/>
                      <a:pt x="f51" y="f16"/>
                    </a:cubicBezTo>
                    <a:cubicBezTo>
                      <a:pt x="f52" y="f15"/>
                      <a:pt x="f52" y="f14"/>
                      <a:pt x="f51" y="f12"/>
                    </a:cubicBezTo>
                    <a:lnTo>
                      <a:pt x="f53" y="f10"/>
                    </a:lnTo>
                    <a:cubicBezTo>
                      <a:pt x="f54" y="f55"/>
                      <a:pt x="f56" y="f55"/>
                      <a:pt x="f57" y="f58"/>
                    </a:cubicBezTo>
                    <a:cubicBezTo>
                      <a:pt x="f59" y="f60"/>
                      <a:pt x="f61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3" name="Google Shape;10447;p74">
                <a:extLst>
                  <a:ext uri="{FF2B5EF4-FFF2-40B4-BE49-F238E27FC236}">
                    <a16:creationId xmlns:a16="http://schemas.microsoft.com/office/drawing/2014/main" id="{6B891094-E9DA-E715-8C0B-18C3B5FBA5AD}"/>
                  </a:ext>
                </a:extLst>
              </p:cNvPr>
              <p:cNvSpPr/>
              <p:nvPr/>
            </p:nvSpPr>
            <p:spPr>
              <a:xfrm>
                <a:off x="8739725" y="3517605"/>
                <a:ext cx="124248" cy="12773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561"/>
                  <a:gd name="f4" fmla="val 3435"/>
                  <a:gd name="f5" fmla="val 1796"/>
                  <a:gd name="f6" fmla="val 788"/>
                  <a:gd name="f7" fmla="val 1733"/>
                  <a:gd name="f8" fmla="val 2647"/>
                  <a:gd name="f9" fmla="val 3434"/>
                  <a:gd name="f10" fmla="val 2741"/>
                  <a:gd name="f11" fmla="val 2773"/>
                  <a:gd name="f12" fmla="*/ f0 1 3561"/>
                  <a:gd name="f13" fmla="*/ f1 1 3435"/>
                  <a:gd name="f14" fmla="val f2"/>
                  <a:gd name="f15" fmla="val f3"/>
                  <a:gd name="f16" fmla="val f4"/>
                  <a:gd name="f17" fmla="+- f16 0 f14"/>
                  <a:gd name="f18" fmla="+- f15 0 f14"/>
                  <a:gd name="f19" fmla="*/ f18 1 3561"/>
                  <a:gd name="f20" fmla="*/ f17 1 3435"/>
                  <a:gd name="f21" fmla="*/ f14 1 f19"/>
                  <a:gd name="f22" fmla="*/ f15 1 f19"/>
                  <a:gd name="f23" fmla="*/ f14 1 f20"/>
                  <a:gd name="f24" fmla="*/ f16 1 f20"/>
                  <a:gd name="f25" fmla="*/ f21 f12 1"/>
                  <a:gd name="f26" fmla="*/ f22 f12 1"/>
                  <a:gd name="f27" fmla="*/ f24 f13 1"/>
                  <a:gd name="f28" fmla="*/ f2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5" t="f28" r="f26" b="f27"/>
                <a:pathLst>
                  <a:path w="3561" h="3435">
                    <a:moveTo>
                      <a:pt x="f5" y="f2"/>
                    </a:moveTo>
                    <a:cubicBezTo>
                      <a:pt x="f6" y="f2"/>
                      <a:pt x="f2" y="f6"/>
                      <a:pt x="f2" y="f7"/>
                    </a:cubicBezTo>
                    <a:cubicBezTo>
                      <a:pt x="f2" y="f8"/>
                      <a:pt x="f6" y="f9"/>
                      <a:pt x="f5" y="f9"/>
                    </a:cubicBezTo>
                    <a:cubicBezTo>
                      <a:pt x="f10" y="f9"/>
                      <a:pt x="f3" y="f8"/>
                      <a:pt x="f3" y="f7"/>
                    </a:cubicBezTo>
                    <a:cubicBezTo>
                      <a:pt x="f3" y="f6"/>
                      <a:pt x="f11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4" name="Google Shape;10448;p74">
                <a:extLst>
                  <a:ext uri="{FF2B5EF4-FFF2-40B4-BE49-F238E27FC236}">
                    <a16:creationId xmlns:a16="http://schemas.microsoft.com/office/drawing/2014/main" id="{1166D35D-9709-FC6A-E6C8-184104717FFB}"/>
                  </a:ext>
                </a:extLst>
              </p:cNvPr>
              <p:cNvSpPr/>
              <p:nvPr/>
            </p:nvSpPr>
            <p:spPr>
              <a:xfrm>
                <a:off x="8485796" y="3463719"/>
                <a:ext cx="193505" cy="1312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546"/>
                  <a:gd name="f4" fmla="val 3529"/>
                  <a:gd name="f5" fmla="val 1072"/>
                  <a:gd name="f6" fmla="val 442"/>
                  <a:gd name="f7" fmla="val 536"/>
                  <a:gd name="f8" fmla="val 32"/>
                  <a:gd name="f9" fmla="val 1292"/>
                  <a:gd name="f10" fmla="val 2143"/>
                  <a:gd name="f11" fmla="val 3182"/>
                  <a:gd name="f12" fmla="val 1"/>
                  <a:gd name="f13" fmla="val 3371"/>
                  <a:gd name="f14" fmla="val 158"/>
                  <a:gd name="f15" fmla="val 347"/>
                  <a:gd name="f16" fmla="val 5199"/>
                  <a:gd name="f17" fmla="val 5388"/>
                  <a:gd name="f18" fmla="val 5168"/>
                  <a:gd name="f19" fmla="val 4538"/>
                  <a:gd name="f20" fmla="val 4096"/>
                  <a:gd name="f21" fmla="val 473"/>
                  <a:gd name="f22" fmla="val 3466"/>
                  <a:gd name="f23" fmla="val 756"/>
                  <a:gd name="f24" fmla="val 2805"/>
                  <a:gd name="f25" fmla="val 1513"/>
                  <a:gd name="f26" fmla="val 504"/>
                  <a:gd name="f27" fmla="*/ f0 1 5546"/>
                  <a:gd name="f28" fmla="*/ f1 1 3529"/>
                  <a:gd name="f29" fmla="val f2"/>
                  <a:gd name="f30" fmla="val f3"/>
                  <a:gd name="f31" fmla="val f4"/>
                  <a:gd name="f32" fmla="+- f31 0 f29"/>
                  <a:gd name="f33" fmla="+- f30 0 f29"/>
                  <a:gd name="f34" fmla="*/ f33 1 5546"/>
                  <a:gd name="f35" fmla="*/ f32 1 3529"/>
                  <a:gd name="f36" fmla="*/ f29 1 f34"/>
                  <a:gd name="f37" fmla="*/ f30 1 f34"/>
                  <a:gd name="f38" fmla="*/ f29 1 f35"/>
                  <a:gd name="f39" fmla="*/ f31 1 f35"/>
                  <a:gd name="f40" fmla="*/ f36 f27 1"/>
                  <a:gd name="f41" fmla="*/ f37 f27 1"/>
                  <a:gd name="f42" fmla="*/ f39 f28 1"/>
                  <a:gd name="f43" fmla="*/ f38 f2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0" t="f43" r="f41" b="f42"/>
                <a:pathLst>
                  <a:path w="5546" h="3529">
                    <a:moveTo>
                      <a:pt x="f5" y="f2"/>
                    </a:moveTo>
                    <a:cubicBezTo>
                      <a:pt x="f6" y="f7"/>
                      <a:pt x="f8" y="f9"/>
                      <a:pt x="f8" y="f10"/>
                    </a:cubicBezTo>
                    <a:lnTo>
                      <a:pt x="f8" y="f11"/>
                    </a:lnTo>
                    <a:cubicBezTo>
                      <a:pt x="f12" y="f13"/>
                      <a:pt x="f14" y="f4"/>
                      <a:pt x="f15" y="f4"/>
                    </a:cubicBezTo>
                    <a:lnTo>
                      <a:pt x="f16" y="f4"/>
                    </a:lnTo>
                    <a:cubicBezTo>
                      <a:pt x="f17" y="f4"/>
                      <a:pt x="f3" y="f13"/>
                      <a:pt x="f3" y="f11"/>
                    </a:cubicBezTo>
                    <a:lnTo>
                      <a:pt x="f3" y="f10"/>
                    </a:lnTo>
                    <a:cubicBezTo>
                      <a:pt x="f3" y="f9"/>
                      <a:pt x="f18" y="f7"/>
                      <a:pt x="f19" y="f2"/>
                    </a:cubicBezTo>
                    <a:cubicBezTo>
                      <a:pt x="f20" y="f21"/>
                      <a:pt x="f22" y="f23"/>
                      <a:pt x="f24" y="f23"/>
                    </a:cubicBezTo>
                    <a:cubicBezTo>
                      <a:pt x="f10" y="f23"/>
                      <a:pt x="f25" y="f26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5" name="Google Shape;10449;p74">
                <a:extLst>
                  <a:ext uri="{FF2B5EF4-FFF2-40B4-BE49-F238E27FC236}">
                    <a16:creationId xmlns:a16="http://schemas.microsoft.com/office/drawing/2014/main" id="{294CE18B-C9D2-B2CA-3E5D-00CAD4EC22E1}"/>
                  </a:ext>
                </a:extLst>
              </p:cNvPr>
              <p:cNvSpPr/>
              <p:nvPr/>
            </p:nvSpPr>
            <p:spPr>
              <a:xfrm>
                <a:off x="8703442" y="3644112"/>
                <a:ext cx="195699" cy="13361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609"/>
                  <a:gd name="f4" fmla="val 3593"/>
                  <a:gd name="f5" fmla="val 1009"/>
                  <a:gd name="f6" fmla="val 1"/>
                  <a:gd name="f7" fmla="val 379"/>
                  <a:gd name="f8" fmla="val 537"/>
                  <a:gd name="f9" fmla="val 1261"/>
                  <a:gd name="f10" fmla="val 2143"/>
                  <a:gd name="f11" fmla="val 3246"/>
                  <a:gd name="f12" fmla="val 3435"/>
                  <a:gd name="f13" fmla="val 158"/>
                  <a:gd name="f14" fmla="val 3592"/>
                  <a:gd name="f15" fmla="val 347"/>
                  <a:gd name="f16" fmla="val 5262"/>
                  <a:gd name="f17" fmla="val 5451"/>
                  <a:gd name="f18" fmla="val 5577"/>
                  <a:gd name="f19" fmla="val 5199"/>
                  <a:gd name="f20" fmla="val 4569"/>
                  <a:gd name="f21" fmla="val 4128"/>
                  <a:gd name="f22" fmla="val 474"/>
                  <a:gd name="f23" fmla="val 3498"/>
                  <a:gd name="f24" fmla="val 757"/>
                  <a:gd name="f25" fmla="val 2773"/>
                  <a:gd name="f26" fmla="val 2080"/>
                  <a:gd name="f27" fmla="val 1450"/>
                  <a:gd name="f28" fmla="*/ f0 1 5609"/>
                  <a:gd name="f29" fmla="*/ f1 1 3593"/>
                  <a:gd name="f30" fmla="val f2"/>
                  <a:gd name="f31" fmla="val f3"/>
                  <a:gd name="f32" fmla="val f4"/>
                  <a:gd name="f33" fmla="+- f32 0 f30"/>
                  <a:gd name="f34" fmla="+- f31 0 f30"/>
                  <a:gd name="f35" fmla="*/ f34 1 5609"/>
                  <a:gd name="f36" fmla="*/ f33 1 3593"/>
                  <a:gd name="f37" fmla="*/ f30 1 f35"/>
                  <a:gd name="f38" fmla="*/ f31 1 f35"/>
                  <a:gd name="f39" fmla="*/ f30 1 f36"/>
                  <a:gd name="f40" fmla="*/ f32 1 f36"/>
                  <a:gd name="f41" fmla="*/ f37 f28 1"/>
                  <a:gd name="f42" fmla="*/ f38 f28 1"/>
                  <a:gd name="f43" fmla="*/ f40 f29 1"/>
                  <a:gd name="f44" fmla="*/ f39 f2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1" t="f44" r="f42" b="f43"/>
                <a:pathLst>
                  <a:path w="5609" h="3593">
                    <a:moveTo>
                      <a:pt x="f5" y="f6"/>
                    </a:moveTo>
                    <a:cubicBezTo>
                      <a:pt x="f7" y="f8"/>
                      <a:pt x="f6" y="f9"/>
                      <a:pt x="f6" y="f10"/>
                    </a:cubicBezTo>
                    <a:lnTo>
                      <a:pt x="f6" y="f11"/>
                    </a:lnTo>
                    <a:cubicBezTo>
                      <a:pt x="f6" y="f12"/>
                      <a:pt x="f13" y="f14"/>
                      <a:pt x="f15" y="f14"/>
                    </a:cubicBezTo>
                    <a:lnTo>
                      <a:pt x="f16" y="f14"/>
                    </a:lnTo>
                    <a:cubicBezTo>
                      <a:pt x="f17" y="f14"/>
                      <a:pt x="f3" y="f12"/>
                      <a:pt x="f3" y="f11"/>
                    </a:cubicBezTo>
                    <a:lnTo>
                      <a:pt x="f3" y="f10"/>
                    </a:lnTo>
                    <a:cubicBezTo>
                      <a:pt x="f18" y="f9"/>
                      <a:pt x="f19" y="f8"/>
                      <a:pt x="f20" y="f6"/>
                    </a:cubicBezTo>
                    <a:cubicBezTo>
                      <a:pt x="f21" y="f22"/>
                      <a:pt x="f23" y="f24"/>
                      <a:pt x="f25" y="f24"/>
                    </a:cubicBezTo>
                    <a:cubicBezTo>
                      <a:pt x="f26" y="f24"/>
                      <a:pt x="f27" y="f22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36" name="Google Shape;10468;p74">
              <a:extLst>
                <a:ext uri="{FF2B5EF4-FFF2-40B4-BE49-F238E27FC236}">
                  <a16:creationId xmlns:a16="http://schemas.microsoft.com/office/drawing/2014/main" id="{D9BB3D06-9F56-F346-2354-BEAD7A235FAD}"/>
                </a:ext>
              </a:extLst>
            </p:cNvPr>
            <p:cNvGrpSpPr/>
            <p:nvPr/>
          </p:nvGrpSpPr>
          <p:grpSpPr>
            <a:xfrm>
              <a:off x="4518516" y="3505370"/>
              <a:ext cx="362148" cy="384935"/>
              <a:chOff x="4518516" y="3505370"/>
              <a:chExt cx="362148" cy="384935"/>
            </a:xfrm>
          </p:grpSpPr>
          <p:sp>
            <p:nvSpPr>
              <p:cNvPr id="137" name="Google Shape;10469;p74">
                <a:extLst>
                  <a:ext uri="{FF2B5EF4-FFF2-40B4-BE49-F238E27FC236}">
                    <a16:creationId xmlns:a16="http://schemas.microsoft.com/office/drawing/2014/main" id="{5C825733-8B8C-7BC7-42D8-CB4F8ED4236D}"/>
                  </a:ext>
                </a:extLst>
              </p:cNvPr>
              <p:cNvSpPr/>
              <p:nvPr/>
            </p:nvSpPr>
            <p:spPr>
              <a:xfrm>
                <a:off x="4731736" y="3731584"/>
                <a:ext cx="148928" cy="15872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885"/>
                  <a:gd name="f4" fmla="val 2395"/>
                  <a:gd name="f5" fmla="val 1324"/>
                  <a:gd name="f6" fmla="val 2616"/>
                  <a:gd name="f7" fmla="val 2773"/>
                  <a:gd name="f8" fmla="val 1482"/>
                  <a:gd name="f9" fmla="val 1702"/>
                  <a:gd name="f10" fmla="val 2049"/>
                  <a:gd name="f11" fmla="val 3120"/>
                  <a:gd name="f12" fmla="val 3309"/>
                  <a:gd name="f13" fmla="val 3466"/>
                  <a:gd name="f14" fmla="val 2206"/>
                  <a:gd name="f15" fmla="val 2584"/>
                  <a:gd name="f16" fmla="val 2742"/>
                  <a:gd name="f17" fmla="val 2458"/>
                  <a:gd name="f18" fmla="val 1"/>
                  <a:gd name="f19" fmla="val 1104"/>
                  <a:gd name="f20" fmla="val 1103"/>
                  <a:gd name="f21" fmla="val 2427"/>
                  <a:gd name="f22" fmla="val 3781"/>
                  <a:gd name="f23" fmla="val 4884"/>
                  <a:gd name="f24" fmla="val 3782"/>
                  <a:gd name="f25" fmla="val 4853"/>
                  <a:gd name="f26" fmla="val 1072"/>
                  <a:gd name="f27" fmla="*/ f0 1 4885"/>
                  <a:gd name="f28" fmla="*/ f1 1 4885"/>
                  <a:gd name="f29" fmla="val f2"/>
                  <a:gd name="f30" fmla="val f3"/>
                  <a:gd name="f31" fmla="+- f30 0 f29"/>
                  <a:gd name="f32" fmla="*/ f31 1 4885"/>
                  <a:gd name="f33" fmla="*/ f29 1 f32"/>
                  <a:gd name="f34" fmla="*/ f30 1 f32"/>
                  <a:gd name="f35" fmla="*/ f33 f27 1"/>
                  <a:gd name="f36" fmla="*/ f34 f27 1"/>
                  <a:gd name="f37" fmla="*/ f34 f28 1"/>
                  <a:gd name="f38" fmla="*/ f33 f2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5" t="f38" r="f36" b="f37"/>
                <a:pathLst>
                  <a:path w="4885" h="4885">
                    <a:moveTo>
                      <a:pt x="f4" y="f5"/>
                    </a:moveTo>
                    <a:cubicBezTo>
                      <a:pt x="f6" y="f5"/>
                      <a:pt x="f7" y="f8"/>
                      <a:pt x="f7" y="f9"/>
                    </a:cubicBezTo>
                    <a:lnTo>
                      <a:pt x="f7" y="f10"/>
                    </a:lnTo>
                    <a:lnTo>
                      <a:pt x="f11" y="f10"/>
                    </a:lnTo>
                    <a:cubicBezTo>
                      <a:pt x="f12" y="f10"/>
                      <a:pt x="f13" y="f14"/>
                      <a:pt x="f13" y="f4"/>
                    </a:cubicBezTo>
                    <a:cubicBezTo>
                      <a:pt x="f13" y="f15"/>
                      <a:pt x="f12" y="f16"/>
                      <a:pt x="f11" y="f16"/>
                    </a:cubicBezTo>
                    <a:lnTo>
                      <a:pt x="f4" y="f16"/>
                    </a:lnTo>
                    <a:cubicBezTo>
                      <a:pt x="f14" y="f16"/>
                      <a:pt x="f10" y="f15"/>
                      <a:pt x="f10" y="f4"/>
                    </a:cubicBezTo>
                    <a:lnTo>
                      <a:pt x="f10" y="f9"/>
                    </a:lnTo>
                    <a:cubicBezTo>
                      <a:pt x="f10" y="f8"/>
                      <a:pt x="f14" y="f5"/>
                      <a:pt x="f4" y="f5"/>
                    </a:cubicBezTo>
                    <a:close/>
                    <a:moveTo>
                      <a:pt x="f17" y="f18"/>
                    </a:moveTo>
                    <a:cubicBezTo>
                      <a:pt x="f19" y="f18"/>
                      <a:pt x="f18" y="f20"/>
                      <a:pt x="f18" y="f21"/>
                    </a:cubicBezTo>
                    <a:cubicBezTo>
                      <a:pt x="f18" y="f22"/>
                      <a:pt x="f19" y="f23"/>
                      <a:pt x="f17" y="f23"/>
                    </a:cubicBezTo>
                    <a:cubicBezTo>
                      <a:pt x="f24" y="f23"/>
                      <a:pt x="f23" y="f22"/>
                      <a:pt x="f23" y="f21"/>
                    </a:cubicBezTo>
                    <a:cubicBezTo>
                      <a:pt x="f25" y="f26"/>
                      <a:pt x="f24" y="f18"/>
                      <a:pt x="f17" y="f18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8" name="Google Shape;10470;p74">
                <a:extLst>
                  <a:ext uri="{FF2B5EF4-FFF2-40B4-BE49-F238E27FC236}">
                    <a16:creationId xmlns:a16="http://schemas.microsoft.com/office/drawing/2014/main" id="{86C95E8C-1D3E-5232-FE5A-C9D683B409B8}"/>
                  </a:ext>
                </a:extLst>
              </p:cNvPr>
              <p:cNvSpPr/>
              <p:nvPr/>
            </p:nvSpPr>
            <p:spPr>
              <a:xfrm>
                <a:off x="4519495" y="3618994"/>
                <a:ext cx="317946" cy="22523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0429"/>
                  <a:gd name="f4" fmla="val 6932"/>
                  <a:gd name="f5" fmla="val 2426"/>
                  <a:gd name="f6" fmla="val 662"/>
                  <a:gd name="f7" fmla="val 2647"/>
                  <a:gd name="f8" fmla="val 2804"/>
                  <a:gd name="f9" fmla="val 819"/>
                  <a:gd name="f10" fmla="val 1008"/>
                  <a:gd name="f11" fmla="val 1197"/>
                  <a:gd name="f12" fmla="val 1355"/>
                  <a:gd name="f13" fmla="val 1733"/>
                  <a:gd name="f14" fmla="val 1544"/>
                  <a:gd name="f15" fmla="val 1387"/>
                  <a:gd name="f16" fmla="val 4537"/>
                  <a:gd name="f17" fmla="val 4726"/>
                  <a:gd name="f18" fmla="val 4884"/>
                  <a:gd name="f19" fmla="val 4695"/>
                  <a:gd name="f20" fmla="val 3812"/>
                  <a:gd name="f21" fmla="val 3623"/>
                  <a:gd name="f22" fmla="val 3466"/>
                  <a:gd name="f23" fmla="val 6648"/>
                  <a:gd name="f24" fmla="val 6837"/>
                  <a:gd name="f25" fmla="val 6994"/>
                  <a:gd name="f26" fmla="val 5955"/>
                  <a:gd name="f27" fmla="val 5734"/>
                  <a:gd name="f28" fmla="val 5577"/>
                  <a:gd name="f29" fmla="val 8727"/>
                  <a:gd name="f30" fmla="val 8948"/>
                  <a:gd name="f31" fmla="val 9105"/>
                  <a:gd name="f32" fmla="val 8034"/>
                  <a:gd name="f33" fmla="val 7845"/>
                  <a:gd name="f34" fmla="val 7688"/>
                  <a:gd name="f35" fmla="val 2080"/>
                  <a:gd name="f36" fmla="val 2237"/>
                  <a:gd name="f37" fmla="val 2773"/>
                  <a:gd name="f38" fmla="val 2206"/>
                  <a:gd name="f39" fmla="val 4001"/>
                  <a:gd name="f40" fmla="val 4159"/>
                  <a:gd name="f41" fmla="val 4852"/>
                  <a:gd name="f42" fmla="val 5010"/>
                  <a:gd name="f43" fmla="val 5199"/>
                  <a:gd name="f44" fmla="val 5388"/>
                  <a:gd name="f45" fmla="val 5545"/>
                  <a:gd name="f46" fmla="val 5892"/>
                  <a:gd name="f47" fmla="val 6459"/>
                  <a:gd name="f48" fmla="val 473"/>
                  <a:gd name="f49" fmla="val 6931"/>
                  <a:gd name="f50" fmla="val 1071"/>
                  <a:gd name="f51" fmla="val 6490"/>
                  <a:gd name="f52" fmla="val 6364"/>
                  <a:gd name="f53" fmla="val 6616"/>
                  <a:gd name="f54" fmla="val 6301"/>
                  <a:gd name="f55" fmla="val 6270"/>
                  <a:gd name="f56" fmla="val 5797"/>
                  <a:gd name="f57" fmla="val 6333"/>
                  <a:gd name="f58" fmla="val 5671"/>
                  <a:gd name="f59" fmla="val 8066"/>
                  <a:gd name="f60" fmla="val 2741"/>
                  <a:gd name="f61" fmla="val 9420"/>
                  <a:gd name="f62" fmla="val 9767"/>
                  <a:gd name="f63" fmla="val 10113"/>
                  <a:gd name="f64" fmla="val 2836"/>
                  <a:gd name="f65" fmla="val 10428"/>
                  <a:gd name="f66" fmla="val 2962"/>
                  <a:gd name="f67" fmla="*/ f0 1 10429"/>
                  <a:gd name="f68" fmla="*/ f1 1 6932"/>
                  <a:gd name="f69" fmla="val f2"/>
                  <a:gd name="f70" fmla="val f3"/>
                  <a:gd name="f71" fmla="val f4"/>
                  <a:gd name="f72" fmla="+- f71 0 f69"/>
                  <a:gd name="f73" fmla="+- f70 0 f69"/>
                  <a:gd name="f74" fmla="*/ f73 1 10429"/>
                  <a:gd name="f75" fmla="*/ f72 1 6932"/>
                  <a:gd name="f76" fmla="*/ f69 1 f74"/>
                  <a:gd name="f77" fmla="*/ f70 1 f74"/>
                  <a:gd name="f78" fmla="*/ f69 1 f75"/>
                  <a:gd name="f79" fmla="*/ f71 1 f75"/>
                  <a:gd name="f80" fmla="*/ f76 f67 1"/>
                  <a:gd name="f81" fmla="*/ f77 f67 1"/>
                  <a:gd name="f82" fmla="*/ f79 f68 1"/>
                  <a:gd name="f83" fmla="*/ f78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80" t="f83" r="f81" b="f82"/>
                <a:pathLst>
                  <a:path w="10429" h="6932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7" y="f12"/>
                      <a:pt x="f5" y="f12"/>
                    </a:cubicBezTo>
                    <a:lnTo>
                      <a:pt x="f13" y="f12"/>
                    </a:lnTo>
                    <a:cubicBezTo>
                      <a:pt x="f14" y="f12"/>
                      <a:pt x="f15" y="f11"/>
                      <a:pt x="f15" y="f10"/>
                    </a:cubicBezTo>
                    <a:cubicBezTo>
                      <a:pt x="f15" y="f9"/>
                      <a:pt x="f14" y="f6"/>
                      <a:pt x="f13" y="f6"/>
                    </a:cubicBezTo>
                    <a:close/>
                    <a:moveTo>
                      <a:pt x="f16" y="f6"/>
                    </a:moveTo>
                    <a:cubicBezTo>
                      <a:pt x="f17" y="f6"/>
                      <a:pt x="f18" y="f9"/>
                      <a:pt x="f18" y="f10"/>
                    </a:cubicBezTo>
                    <a:cubicBezTo>
                      <a:pt x="f18" y="f11"/>
                      <a:pt x="f19" y="f12"/>
                      <a:pt x="f16" y="f12"/>
                    </a:cubicBezTo>
                    <a:lnTo>
                      <a:pt x="f20" y="f12"/>
                    </a:lnTo>
                    <a:cubicBezTo>
                      <a:pt x="f21" y="f12"/>
                      <a:pt x="f22" y="f11"/>
                      <a:pt x="f22" y="f10"/>
                    </a:cubicBezTo>
                    <a:cubicBezTo>
                      <a:pt x="f22" y="f9"/>
                      <a:pt x="f21" y="f6"/>
                      <a:pt x="f20" y="f6"/>
                    </a:cubicBezTo>
                    <a:close/>
                    <a:moveTo>
                      <a:pt x="f23" y="f6"/>
                    </a:moveTo>
                    <a:cubicBezTo>
                      <a:pt x="f24" y="f6"/>
                      <a:pt x="f25" y="f9"/>
                      <a:pt x="f25" y="f10"/>
                    </a:cubicBezTo>
                    <a:cubicBezTo>
                      <a:pt x="f25" y="f11"/>
                      <a:pt x="f24" y="f12"/>
                      <a:pt x="f23" y="f12"/>
                    </a:cubicBezTo>
                    <a:lnTo>
                      <a:pt x="f26" y="f12"/>
                    </a:lnTo>
                    <a:cubicBezTo>
                      <a:pt x="f27" y="f12"/>
                      <a:pt x="f28" y="f11"/>
                      <a:pt x="f28" y="f10"/>
                    </a:cubicBezTo>
                    <a:cubicBezTo>
                      <a:pt x="f28" y="f9"/>
                      <a:pt x="f27" y="f6"/>
                      <a:pt x="f26" y="f6"/>
                    </a:cubicBezTo>
                    <a:close/>
                    <a:moveTo>
                      <a:pt x="f29" y="f6"/>
                    </a:moveTo>
                    <a:cubicBezTo>
                      <a:pt x="f30" y="f6"/>
                      <a:pt x="f31" y="f9"/>
                      <a:pt x="f31" y="f10"/>
                    </a:cubicBezTo>
                    <a:cubicBezTo>
                      <a:pt x="f31" y="f11"/>
                      <a:pt x="f30" y="f12"/>
                      <a:pt x="f29" y="f12"/>
                    </a:cubicBezTo>
                    <a:lnTo>
                      <a:pt x="f32" y="f12"/>
                    </a:lnTo>
                    <a:cubicBezTo>
                      <a:pt x="f33" y="f12"/>
                      <a:pt x="f34" y="f11"/>
                      <a:pt x="f34" y="f10"/>
                    </a:cubicBezTo>
                    <a:cubicBezTo>
                      <a:pt x="f34" y="f9"/>
                      <a:pt x="f33" y="f6"/>
                      <a:pt x="f32" y="f6"/>
                    </a:cubicBezTo>
                    <a:close/>
                    <a:moveTo>
                      <a:pt x="f5" y="f35"/>
                    </a:moveTo>
                    <a:cubicBezTo>
                      <a:pt x="f7" y="f35"/>
                      <a:pt x="f8" y="f36"/>
                      <a:pt x="f8" y="f5"/>
                    </a:cubicBezTo>
                    <a:cubicBezTo>
                      <a:pt x="f8" y="f7"/>
                      <a:pt x="f7" y="f37"/>
                      <a:pt x="f5" y="f37"/>
                    </a:cubicBezTo>
                    <a:lnTo>
                      <a:pt x="f13" y="f37"/>
                    </a:lnTo>
                    <a:cubicBezTo>
                      <a:pt x="f14" y="f37"/>
                      <a:pt x="f15" y="f7"/>
                      <a:pt x="f15" y="f5"/>
                    </a:cubicBezTo>
                    <a:cubicBezTo>
                      <a:pt x="f15" y="f38"/>
                      <a:pt x="f14" y="f35"/>
                      <a:pt x="f13" y="f35"/>
                    </a:cubicBezTo>
                    <a:close/>
                    <a:moveTo>
                      <a:pt x="f16" y="f35"/>
                    </a:moveTo>
                    <a:cubicBezTo>
                      <a:pt x="f17" y="f35"/>
                      <a:pt x="f18" y="f36"/>
                      <a:pt x="f18" y="f5"/>
                    </a:cubicBezTo>
                    <a:cubicBezTo>
                      <a:pt x="f18" y="f7"/>
                      <a:pt x="f19" y="f37"/>
                      <a:pt x="f16" y="f37"/>
                    </a:cubicBezTo>
                    <a:lnTo>
                      <a:pt x="f20" y="f37"/>
                    </a:lnTo>
                    <a:cubicBezTo>
                      <a:pt x="f21" y="f37"/>
                      <a:pt x="f22" y="f7"/>
                      <a:pt x="f22" y="f5"/>
                    </a:cubicBezTo>
                    <a:cubicBezTo>
                      <a:pt x="f22" y="f38"/>
                      <a:pt x="f21" y="f35"/>
                      <a:pt x="f20" y="f35"/>
                    </a:cubicBezTo>
                    <a:close/>
                    <a:moveTo>
                      <a:pt x="f23" y="f35"/>
                    </a:moveTo>
                    <a:cubicBezTo>
                      <a:pt x="f24" y="f35"/>
                      <a:pt x="f25" y="f36"/>
                      <a:pt x="f25" y="f5"/>
                    </a:cubicBezTo>
                    <a:cubicBezTo>
                      <a:pt x="f25" y="f7"/>
                      <a:pt x="f24" y="f37"/>
                      <a:pt x="f23" y="f37"/>
                    </a:cubicBezTo>
                    <a:lnTo>
                      <a:pt x="f26" y="f37"/>
                    </a:lnTo>
                    <a:cubicBezTo>
                      <a:pt x="f27" y="f37"/>
                      <a:pt x="f28" y="f7"/>
                      <a:pt x="f28" y="f5"/>
                    </a:cubicBezTo>
                    <a:cubicBezTo>
                      <a:pt x="f28" y="f38"/>
                      <a:pt x="f27" y="f35"/>
                      <a:pt x="f26" y="f35"/>
                    </a:cubicBezTo>
                    <a:close/>
                    <a:moveTo>
                      <a:pt x="f29" y="f35"/>
                    </a:moveTo>
                    <a:cubicBezTo>
                      <a:pt x="f30" y="f35"/>
                      <a:pt x="f31" y="f36"/>
                      <a:pt x="f31" y="f5"/>
                    </a:cubicBezTo>
                    <a:cubicBezTo>
                      <a:pt x="f31" y="f7"/>
                      <a:pt x="f30" y="f37"/>
                      <a:pt x="f29" y="f37"/>
                    </a:cubicBezTo>
                    <a:lnTo>
                      <a:pt x="f32" y="f37"/>
                    </a:lnTo>
                    <a:cubicBezTo>
                      <a:pt x="f33" y="f37"/>
                      <a:pt x="f34" y="f7"/>
                      <a:pt x="f34" y="f5"/>
                    </a:cubicBezTo>
                    <a:cubicBezTo>
                      <a:pt x="f34" y="f38"/>
                      <a:pt x="f33" y="f35"/>
                      <a:pt x="f32" y="f35"/>
                    </a:cubicBezTo>
                    <a:close/>
                    <a:moveTo>
                      <a:pt x="f5" y="f22"/>
                    </a:moveTo>
                    <a:cubicBezTo>
                      <a:pt x="f7" y="f22"/>
                      <a:pt x="f8" y="f21"/>
                      <a:pt x="f8" y="f20"/>
                    </a:cubicBezTo>
                    <a:cubicBezTo>
                      <a:pt x="f8" y="f39"/>
                      <a:pt x="f7" y="f40"/>
                      <a:pt x="f5" y="f40"/>
                    </a:cubicBezTo>
                    <a:lnTo>
                      <a:pt x="f13" y="f40"/>
                    </a:lnTo>
                    <a:cubicBezTo>
                      <a:pt x="f14" y="f40"/>
                      <a:pt x="f15" y="f39"/>
                      <a:pt x="f15" y="f20"/>
                    </a:cubicBezTo>
                    <a:cubicBezTo>
                      <a:pt x="f15" y="f21"/>
                      <a:pt x="f14" y="f22"/>
                      <a:pt x="f13" y="f22"/>
                    </a:cubicBezTo>
                    <a:close/>
                    <a:moveTo>
                      <a:pt x="f16" y="f22"/>
                    </a:moveTo>
                    <a:cubicBezTo>
                      <a:pt x="f17" y="f22"/>
                      <a:pt x="f18" y="f21"/>
                      <a:pt x="f18" y="f20"/>
                    </a:cubicBezTo>
                    <a:cubicBezTo>
                      <a:pt x="f18" y="f39"/>
                      <a:pt x="f19" y="f40"/>
                      <a:pt x="f16" y="f40"/>
                    </a:cubicBezTo>
                    <a:lnTo>
                      <a:pt x="f20" y="f40"/>
                    </a:lnTo>
                    <a:cubicBezTo>
                      <a:pt x="f21" y="f40"/>
                      <a:pt x="f22" y="f39"/>
                      <a:pt x="f22" y="f20"/>
                    </a:cubicBezTo>
                    <a:cubicBezTo>
                      <a:pt x="f22" y="f21"/>
                      <a:pt x="f21" y="f22"/>
                      <a:pt x="f20" y="f22"/>
                    </a:cubicBezTo>
                    <a:close/>
                    <a:moveTo>
                      <a:pt x="f23" y="f22"/>
                    </a:moveTo>
                    <a:cubicBezTo>
                      <a:pt x="f24" y="f22"/>
                      <a:pt x="f25" y="f21"/>
                      <a:pt x="f25" y="f20"/>
                    </a:cubicBezTo>
                    <a:cubicBezTo>
                      <a:pt x="f25" y="f39"/>
                      <a:pt x="f24" y="f40"/>
                      <a:pt x="f23" y="f40"/>
                    </a:cubicBezTo>
                    <a:lnTo>
                      <a:pt x="f26" y="f40"/>
                    </a:lnTo>
                    <a:cubicBezTo>
                      <a:pt x="f27" y="f40"/>
                      <a:pt x="f28" y="f39"/>
                      <a:pt x="f28" y="f20"/>
                    </a:cubicBezTo>
                    <a:cubicBezTo>
                      <a:pt x="f28" y="f21"/>
                      <a:pt x="f27" y="f22"/>
                      <a:pt x="f26" y="f22"/>
                    </a:cubicBezTo>
                    <a:close/>
                    <a:moveTo>
                      <a:pt x="f5" y="f41"/>
                    </a:moveTo>
                    <a:cubicBezTo>
                      <a:pt x="f7" y="f41"/>
                      <a:pt x="f8" y="f42"/>
                      <a:pt x="f8" y="f43"/>
                    </a:cubicBezTo>
                    <a:cubicBezTo>
                      <a:pt x="f8" y="f44"/>
                      <a:pt x="f7" y="f45"/>
                      <a:pt x="f5" y="f45"/>
                    </a:cubicBezTo>
                    <a:lnTo>
                      <a:pt x="f13" y="f45"/>
                    </a:lnTo>
                    <a:cubicBezTo>
                      <a:pt x="f14" y="f45"/>
                      <a:pt x="f15" y="f44"/>
                      <a:pt x="f15" y="f43"/>
                    </a:cubicBezTo>
                    <a:cubicBezTo>
                      <a:pt x="f15" y="f42"/>
                      <a:pt x="f14" y="f41"/>
                      <a:pt x="f13" y="f41"/>
                    </a:cubicBezTo>
                    <a:close/>
                    <a:moveTo>
                      <a:pt x="f16" y="f41"/>
                    </a:moveTo>
                    <a:cubicBezTo>
                      <a:pt x="f17" y="f41"/>
                      <a:pt x="f18" y="f42"/>
                      <a:pt x="f18" y="f43"/>
                    </a:cubicBezTo>
                    <a:cubicBezTo>
                      <a:pt x="f18" y="f44"/>
                      <a:pt x="f19" y="f45"/>
                      <a:pt x="f16" y="f45"/>
                    </a:cubicBezTo>
                    <a:lnTo>
                      <a:pt x="f20" y="f45"/>
                    </a:lnTo>
                    <a:cubicBezTo>
                      <a:pt x="f21" y="f45"/>
                      <a:pt x="f22" y="f44"/>
                      <a:pt x="f22" y="f43"/>
                    </a:cubicBezTo>
                    <a:cubicBezTo>
                      <a:pt x="f22" y="f42"/>
                      <a:pt x="f21" y="f41"/>
                      <a:pt x="f20" y="f41"/>
                    </a:cubicBezTo>
                    <a:close/>
                    <a:moveTo>
                      <a:pt x="f2" y="f2"/>
                    </a:moveTo>
                    <a:lnTo>
                      <a:pt x="f2" y="f46"/>
                    </a:lnTo>
                    <a:cubicBezTo>
                      <a:pt x="f2" y="f47"/>
                      <a:pt x="f48" y="f49"/>
                      <a:pt x="f50" y="f49"/>
                    </a:cubicBezTo>
                    <a:lnTo>
                      <a:pt x="f51" y="f49"/>
                    </a:lnTo>
                    <a:cubicBezTo>
                      <a:pt x="f52" y="f53"/>
                      <a:pt x="f54" y="f55"/>
                      <a:pt x="f54" y="f46"/>
                    </a:cubicBezTo>
                    <a:cubicBezTo>
                      <a:pt x="f54" y="f56"/>
                      <a:pt x="f57" y="f58"/>
                      <a:pt x="f57" y="f45"/>
                    </a:cubicBezTo>
                    <a:lnTo>
                      <a:pt x="f26" y="f45"/>
                    </a:lnTo>
                    <a:cubicBezTo>
                      <a:pt x="f27" y="f45"/>
                      <a:pt x="f28" y="f44"/>
                      <a:pt x="f28" y="f43"/>
                    </a:cubicBezTo>
                    <a:cubicBezTo>
                      <a:pt x="f28" y="f42"/>
                      <a:pt x="f27" y="f41"/>
                      <a:pt x="f26" y="f41"/>
                    </a:cubicBezTo>
                    <a:lnTo>
                      <a:pt x="f51" y="f41"/>
                    </a:lnTo>
                    <a:cubicBezTo>
                      <a:pt x="f49" y="f21"/>
                      <a:pt x="f59" y="f60"/>
                      <a:pt x="f61" y="f60"/>
                    </a:cubicBezTo>
                    <a:cubicBezTo>
                      <a:pt x="f62" y="f60"/>
                      <a:pt x="f63" y="f64"/>
                      <a:pt x="f65" y="f66"/>
                    </a:cubicBezTo>
                    <a:lnTo>
                      <a:pt x="f65" y="f2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9" name="Google Shape;10471;p74">
                <a:extLst>
                  <a:ext uri="{FF2B5EF4-FFF2-40B4-BE49-F238E27FC236}">
                    <a16:creationId xmlns:a16="http://schemas.microsoft.com/office/drawing/2014/main" id="{B7E51035-BF74-FA04-7890-468F98B608ED}"/>
                  </a:ext>
                </a:extLst>
              </p:cNvPr>
              <p:cNvSpPr/>
              <p:nvPr/>
            </p:nvSpPr>
            <p:spPr>
              <a:xfrm>
                <a:off x="4518516" y="3505370"/>
                <a:ext cx="318924" cy="9214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0461"/>
                  <a:gd name="f4" fmla="val 2836"/>
                  <a:gd name="f5" fmla="val 1734"/>
                  <a:gd name="f6" fmla="val 1513"/>
                  <a:gd name="f7" fmla="val 1356"/>
                  <a:gd name="f8" fmla="val 158"/>
                  <a:gd name="f9" fmla="val 347"/>
                  <a:gd name="f10" fmla="val 693"/>
                  <a:gd name="f11" fmla="val 1009"/>
                  <a:gd name="f12" fmla="val 410"/>
                  <a:gd name="f13" fmla="val 1"/>
                  <a:gd name="f14" fmla="val 1166"/>
                  <a:gd name="f15" fmla="val 1733"/>
                  <a:gd name="f16" fmla="val 10429"/>
                  <a:gd name="f17" fmla="val 10460"/>
                  <a:gd name="f18" fmla="val 1134"/>
                  <a:gd name="f19" fmla="val 9988"/>
                  <a:gd name="f20" fmla="val 9421"/>
                  <a:gd name="f21" fmla="val 9074"/>
                  <a:gd name="f22" fmla="val 8917"/>
                  <a:gd name="f23" fmla="val 8728"/>
                  <a:gd name="f24" fmla="val 8539"/>
                  <a:gd name="f25" fmla="val 8381"/>
                  <a:gd name="f26" fmla="val 6995"/>
                  <a:gd name="f27" fmla="val 6837"/>
                  <a:gd name="f28" fmla="val 6648"/>
                  <a:gd name="f29" fmla="val 6459"/>
                  <a:gd name="f30" fmla="val 6302"/>
                  <a:gd name="f31" fmla="val 4159"/>
                  <a:gd name="f32" fmla="val 4002"/>
                  <a:gd name="f33" fmla="val 3813"/>
                  <a:gd name="f34" fmla="val 3624"/>
                  <a:gd name="f35" fmla="val 3466"/>
                  <a:gd name="f36" fmla="val 2080"/>
                  <a:gd name="f37" fmla="val 1923"/>
                  <a:gd name="f38" fmla="*/ f0 1 10461"/>
                  <a:gd name="f39" fmla="*/ f1 1 2836"/>
                  <a:gd name="f40" fmla="val f2"/>
                  <a:gd name="f41" fmla="val f3"/>
                  <a:gd name="f42" fmla="val f4"/>
                  <a:gd name="f43" fmla="+- f42 0 f40"/>
                  <a:gd name="f44" fmla="+- f41 0 f40"/>
                  <a:gd name="f45" fmla="*/ f44 1 10461"/>
                  <a:gd name="f46" fmla="*/ f43 1 2836"/>
                  <a:gd name="f47" fmla="*/ f40 1 f45"/>
                  <a:gd name="f48" fmla="*/ f41 1 f45"/>
                  <a:gd name="f49" fmla="*/ f40 1 f46"/>
                  <a:gd name="f50" fmla="*/ f42 1 f46"/>
                  <a:gd name="f51" fmla="*/ f47 f38 1"/>
                  <a:gd name="f52" fmla="*/ f48 f38 1"/>
                  <a:gd name="f53" fmla="*/ f50 f39 1"/>
                  <a:gd name="f54" fmla="*/ f49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1" t="f54" r="f52" b="f53"/>
                <a:pathLst>
                  <a:path w="10461" h="2836">
                    <a:moveTo>
                      <a:pt x="f5" y="f2"/>
                    </a:moveTo>
                    <a:cubicBezTo>
                      <a:pt x="f6" y="f2"/>
                      <a:pt x="f7" y="f8"/>
                      <a:pt x="f7" y="f9"/>
                    </a:cubicBezTo>
                    <a:lnTo>
                      <a:pt x="f7" y="f10"/>
                    </a:lnTo>
                    <a:lnTo>
                      <a:pt x="f11" y="f10"/>
                    </a:lnTo>
                    <a:cubicBezTo>
                      <a:pt x="f12" y="f10"/>
                      <a:pt x="f13" y="f14"/>
                      <a:pt x="f13" y="f15"/>
                    </a:cubicBezTo>
                    <a:lnTo>
                      <a:pt x="f13" y="f4"/>
                    </a:lnTo>
                    <a:lnTo>
                      <a:pt x="f16" y="f4"/>
                    </a:lnTo>
                    <a:lnTo>
                      <a:pt x="f16" y="f15"/>
                    </a:lnTo>
                    <a:lnTo>
                      <a:pt x="f17" y="f15"/>
                    </a:lnTo>
                    <a:cubicBezTo>
                      <a:pt x="f17" y="f18"/>
                      <a:pt x="f19" y="f10"/>
                      <a:pt x="f20" y="f10"/>
                    </a:cubicBezTo>
                    <a:lnTo>
                      <a:pt x="f21" y="f10"/>
                    </a:lnTo>
                    <a:lnTo>
                      <a:pt x="f21" y="f9"/>
                    </a:lnTo>
                    <a:cubicBezTo>
                      <a:pt x="f21" y="f8"/>
                      <a:pt x="f22" y="f2"/>
                      <a:pt x="f23" y="f2"/>
                    </a:cubicBezTo>
                    <a:cubicBezTo>
                      <a:pt x="f24" y="f2"/>
                      <a:pt x="f25" y="f8"/>
                      <a:pt x="f25" y="f9"/>
                    </a:cubicBezTo>
                    <a:lnTo>
                      <a:pt x="f25" y="f10"/>
                    </a:lnTo>
                    <a:lnTo>
                      <a:pt x="f26" y="f10"/>
                    </a:lnTo>
                    <a:lnTo>
                      <a:pt x="f26" y="f9"/>
                    </a:lnTo>
                    <a:cubicBezTo>
                      <a:pt x="f26" y="f8"/>
                      <a:pt x="f27" y="f2"/>
                      <a:pt x="f28" y="f2"/>
                    </a:cubicBezTo>
                    <a:cubicBezTo>
                      <a:pt x="f29" y="f2"/>
                      <a:pt x="f30" y="f8"/>
                      <a:pt x="f30" y="f9"/>
                    </a:cubicBezTo>
                    <a:lnTo>
                      <a:pt x="f30" y="f10"/>
                    </a:lnTo>
                    <a:lnTo>
                      <a:pt x="f31" y="f10"/>
                    </a:lnTo>
                    <a:lnTo>
                      <a:pt x="f31" y="f9"/>
                    </a:lnTo>
                    <a:cubicBezTo>
                      <a:pt x="f31" y="f8"/>
                      <a:pt x="f32" y="f2"/>
                      <a:pt x="f33" y="f2"/>
                    </a:cubicBezTo>
                    <a:cubicBezTo>
                      <a:pt x="f34" y="f2"/>
                      <a:pt x="f35" y="f8"/>
                      <a:pt x="f35" y="f9"/>
                    </a:cubicBezTo>
                    <a:lnTo>
                      <a:pt x="f35" y="f10"/>
                    </a:lnTo>
                    <a:lnTo>
                      <a:pt x="f36" y="f10"/>
                    </a:lnTo>
                    <a:lnTo>
                      <a:pt x="f36" y="f9"/>
                    </a:lnTo>
                    <a:cubicBezTo>
                      <a:pt x="f36" y="f8"/>
                      <a:pt x="f37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40" name="Google Shape;10483;p74">
              <a:extLst>
                <a:ext uri="{FF2B5EF4-FFF2-40B4-BE49-F238E27FC236}">
                  <a16:creationId xmlns:a16="http://schemas.microsoft.com/office/drawing/2014/main" id="{947C0C25-DA12-406A-AE59-BB31E2C354DB}"/>
                </a:ext>
              </a:extLst>
            </p:cNvPr>
            <p:cNvGrpSpPr/>
            <p:nvPr/>
          </p:nvGrpSpPr>
          <p:grpSpPr>
            <a:xfrm>
              <a:off x="7861508" y="3405280"/>
              <a:ext cx="340046" cy="360374"/>
              <a:chOff x="7861508" y="3405280"/>
              <a:chExt cx="340046" cy="360374"/>
            </a:xfrm>
          </p:grpSpPr>
          <p:sp>
            <p:nvSpPr>
              <p:cNvPr id="141" name="Google Shape;10484;p74">
                <a:extLst>
                  <a:ext uri="{FF2B5EF4-FFF2-40B4-BE49-F238E27FC236}">
                    <a16:creationId xmlns:a16="http://schemas.microsoft.com/office/drawing/2014/main" id="{5199C972-F3B5-3C35-FA5C-133A1D6FFB15}"/>
                  </a:ext>
                </a:extLst>
              </p:cNvPr>
              <p:cNvSpPr/>
              <p:nvPr/>
            </p:nvSpPr>
            <p:spPr>
              <a:xfrm>
                <a:off x="8052654" y="3607966"/>
                <a:ext cx="148900" cy="157688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884"/>
                  <a:gd name="f4" fmla="val 4853"/>
                  <a:gd name="f5" fmla="val 2426"/>
                  <a:gd name="f6" fmla="val 662"/>
                  <a:gd name="f7" fmla="val 2646"/>
                  <a:gd name="f8" fmla="val 2804"/>
                  <a:gd name="f9" fmla="val 819"/>
                  <a:gd name="f10" fmla="val 1008"/>
                  <a:gd name="f11" fmla="val 1197"/>
                  <a:gd name="f12" fmla="val 1355"/>
                  <a:gd name="f13" fmla="val 2237"/>
                  <a:gd name="f14" fmla="val 2079"/>
                  <a:gd name="f15" fmla="val 1670"/>
                  <a:gd name="f16" fmla="val 1828"/>
                  <a:gd name="f17" fmla="val 2048"/>
                  <a:gd name="f18" fmla="val 3781"/>
                  <a:gd name="f19" fmla="val 3970"/>
                  <a:gd name="f20" fmla="val 4127"/>
                  <a:gd name="f21" fmla="val 1103"/>
                  <a:gd name="f22" fmla="val 3749"/>
                  <a:gd name="f23" fmla="val 4852"/>
                  <a:gd name="f24" fmla="val 4883"/>
                  <a:gd name="f25" fmla="val 1040"/>
                  <a:gd name="f26" fmla="*/ f0 1 4884"/>
                  <a:gd name="f27" fmla="*/ f1 1 4853"/>
                  <a:gd name="f28" fmla="val f2"/>
                  <a:gd name="f29" fmla="val f3"/>
                  <a:gd name="f30" fmla="val f4"/>
                  <a:gd name="f31" fmla="+- f30 0 f28"/>
                  <a:gd name="f32" fmla="+- f29 0 f28"/>
                  <a:gd name="f33" fmla="*/ f32 1 4884"/>
                  <a:gd name="f34" fmla="*/ f31 1 4853"/>
                  <a:gd name="f35" fmla="*/ f28 1 f33"/>
                  <a:gd name="f36" fmla="*/ f29 1 f33"/>
                  <a:gd name="f37" fmla="*/ f28 1 f34"/>
                  <a:gd name="f38" fmla="*/ f30 1 f34"/>
                  <a:gd name="f39" fmla="*/ f35 f26 1"/>
                  <a:gd name="f40" fmla="*/ f36 f26 1"/>
                  <a:gd name="f41" fmla="*/ f38 f27 1"/>
                  <a:gd name="f42" fmla="*/ f37 f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9" t="f42" r="f40" b="f41"/>
                <a:pathLst>
                  <a:path w="4884" h="4853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7" y="f12"/>
                      <a:pt x="f5" y="f12"/>
                    </a:cubicBezTo>
                    <a:cubicBezTo>
                      <a:pt x="f13" y="f12"/>
                      <a:pt x="f14" y="f11"/>
                      <a:pt x="f14" y="f10"/>
                    </a:cubicBezTo>
                    <a:cubicBezTo>
                      <a:pt x="f14" y="f9"/>
                      <a:pt x="f13" y="f6"/>
                      <a:pt x="f5" y="f6"/>
                    </a:cubicBezTo>
                    <a:close/>
                    <a:moveTo>
                      <a:pt x="f5" y="f15"/>
                    </a:moveTo>
                    <a:cubicBezTo>
                      <a:pt x="f7" y="f15"/>
                      <a:pt x="f8" y="f16"/>
                      <a:pt x="f8" y="f17"/>
                    </a:cubicBezTo>
                    <a:lnTo>
                      <a:pt x="f8" y="f18"/>
                    </a:lnTo>
                    <a:cubicBezTo>
                      <a:pt x="f8" y="f19"/>
                      <a:pt x="f7" y="f20"/>
                      <a:pt x="f5" y="f20"/>
                    </a:cubicBezTo>
                    <a:cubicBezTo>
                      <a:pt x="f13" y="f20"/>
                      <a:pt x="f14" y="f19"/>
                      <a:pt x="f14" y="f18"/>
                    </a:cubicBezTo>
                    <a:lnTo>
                      <a:pt x="f14" y="f17"/>
                    </a:lnTo>
                    <a:cubicBezTo>
                      <a:pt x="f14" y="f16"/>
                      <a:pt x="f13" y="f15"/>
                      <a:pt x="f5" y="f15"/>
                    </a:cubicBezTo>
                    <a:close/>
                    <a:moveTo>
                      <a:pt x="f5" y="f2"/>
                    </a:moveTo>
                    <a:cubicBezTo>
                      <a:pt x="f21" y="f2"/>
                      <a:pt x="f2" y="f21"/>
                      <a:pt x="f2" y="f5"/>
                    </a:cubicBezTo>
                    <a:cubicBezTo>
                      <a:pt x="f2" y="f22"/>
                      <a:pt x="f21" y="f23"/>
                      <a:pt x="f5" y="f23"/>
                    </a:cubicBezTo>
                    <a:cubicBezTo>
                      <a:pt x="f18" y="f23"/>
                      <a:pt x="f24" y="f22"/>
                      <a:pt x="f24" y="f5"/>
                    </a:cubicBezTo>
                    <a:cubicBezTo>
                      <a:pt x="f24" y="f25"/>
                      <a:pt x="f18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2" name="Google Shape;10485;p74">
                <a:extLst>
                  <a:ext uri="{FF2B5EF4-FFF2-40B4-BE49-F238E27FC236}">
                    <a16:creationId xmlns:a16="http://schemas.microsoft.com/office/drawing/2014/main" id="{7A22BCA9-B67B-6767-C9B8-409674B66990}"/>
                  </a:ext>
                </a:extLst>
              </p:cNvPr>
              <p:cNvSpPr/>
              <p:nvPr/>
            </p:nvSpPr>
            <p:spPr>
              <a:xfrm>
                <a:off x="7861508" y="3483068"/>
                <a:ext cx="43260" cy="28154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9"/>
                  <a:gd name="f4" fmla="val 8665"/>
                  <a:gd name="f5" fmla="val 32"/>
                  <a:gd name="f6" fmla="val 1"/>
                  <a:gd name="f7" fmla="val 7310"/>
                  <a:gd name="f8" fmla="val 8034"/>
                  <a:gd name="f9" fmla="val 631"/>
                  <a:gd name="f10" fmla="val 1418"/>
                  <a:gd name="f11" fmla="val 347"/>
                  <a:gd name="f12" fmla="val 1072"/>
                  <a:gd name="f13" fmla="val 662"/>
                  <a:gd name="f14" fmla="val 316"/>
                  <a:gd name="f15" fmla="val 253"/>
                  <a:gd name="f16" fmla="*/ f0 1 1419"/>
                  <a:gd name="f17" fmla="*/ f1 1 8665"/>
                  <a:gd name="f18" fmla="val f2"/>
                  <a:gd name="f19" fmla="val f3"/>
                  <a:gd name="f20" fmla="val f4"/>
                  <a:gd name="f21" fmla="+- f20 0 f18"/>
                  <a:gd name="f22" fmla="+- f19 0 f18"/>
                  <a:gd name="f23" fmla="*/ f22 1 1419"/>
                  <a:gd name="f24" fmla="*/ f21 1 8665"/>
                  <a:gd name="f25" fmla="*/ f18 1 f23"/>
                  <a:gd name="f26" fmla="*/ f19 1 f23"/>
                  <a:gd name="f27" fmla="*/ f18 1 f24"/>
                  <a:gd name="f28" fmla="*/ f20 1 f24"/>
                  <a:gd name="f29" fmla="*/ f25 f16 1"/>
                  <a:gd name="f30" fmla="*/ f26 f16 1"/>
                  <a:gd name="f31" fmla="*/ f28 f17 1"/>
                  <a:gd name="f32" fmla="*/ f2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9" t="f32" r="f30" b="f31"/>
                <a:pathLst>
                  <a:path w="1419" h="8665">
                    <a:moveTo>
                      <a:pt x="f5" y="f6"/>
                    </a:moveTo>
                    <a:lnTo>
                      <a:pt x="f5" y="f7"/>
                    </a:lnTo>
                    <a:cubicBezTo>
                      <a:pt x="f6" y="f8"/>
                      <a:pt x="f9" y="f4"/>
                      <a:pt x="f10" y="f4"/>
                    </a:cubicBezTo>
                    <a:lnTo>
                      <a:pt x="f10" y="f11"/>
                    </a:lnTo>
                    <a:lnTo>
                      <a:pt x="f12" y="f11"/>
                    </a:lnTo>
                    <a:cubicBezTo>
                      <a:pt x="f13" y="f11"/>
                      <a:pt x="f14" y="f15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3" name="Google Shape;10486;p74">
                <a:extLst>
                  <a:ext uri="{FF2B5EF4-FFF2-40B4-BE49-F238E27FC236}">
                    <a16:creationId xmlns:a16="http://schemas.microsoft.com/office/drawing/2014/main" id="{DE89A060-8123-F73F-337F-4C474DB54EB6}"/>
                  </a:ext>
                </a:extLst>
              </p:cNvPr>
              <p:cNvSpPr/>
              <p:nvPr/>
            </p:nvSpPr>
            <p:spPr>
              <a:xfrm>
                <a:off x="7924885" y="3494343"/>
                <a:ext cx="213283" cy="27026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6996"/>
                  <a:gd name="f4" fmla="val 8318"/>
                  <a:gd name="f5" fmla="val 5262"/>
                  <a:gd name="f6" fmla="val 693"/>
                  <a:gd name="f7" fmla="val 5451"/>
                  <a:gd name="f8" fmla="val 5609"/>
                  <a:gd name="f9" fmla="val 851"/>
                  <a:gd name="f10" fmla="val 1040"/>
                  <a:gd name="f11" fmla="val 1229"/>
                  <a:gd name="f12" fmla="val 1386"/>
                  <a:gd name="f13" fmla="val 1072"/>
                  <a:gd name="f14" fmla="val 883"/>
                  <a:gd name="f15" fmla="val 726"/>
                  <a:gd name="f16" fmla="val 2080"/>
                  <a:gd name="f17" fmla="val 2237"/>
                  <a:gd name="f18" fmla="val 2426"/>
                  <a:gd name="f19" fmla="val 2615"/>
                  <a:gd name="f20" fmla="val 2773"/>
                  <a:gd name="f21" fmla="val 1"/>
                  <a:gd name="f22" fmla="val 4695"/>
                  <a:gd name="f23" fmla="val 4002"/>
                  <a:gd name="f24" fmla="val 7750"/>
                  <a:gd name="f25" fmla="val 3498"/>
                  <a:gd name="f26" fmla="val 6868"/>
                  <a:gd name="f27" fmla="val 5892"/>
                  <a:gd name="f28" fmla="val 5766"/>
                  <a:gd name="f29" fmla="val 3561"/>
                  <a:gd name="f30" fmla="val 5640"/>
                  <a:gd name="f31" fmla="val 5545"/>
                  <a:gd name="f32" fmla="val 5388"/>
                  <a:gd name="f33" fmla="val 5167"/>
                  <a:gd name="f34" fmla="val 3812"/>
                  <a:gd name="f35" fmla="val 3592"/>
                  <a:gd name="f36" fmla="val 3434"/>
                  <a:gd name="f37" fmla="val 5199"/>
                  <a:gd name="f38" fmla="val 3056"/>
                  <a:gd name="f39" fmla="val 5861"/>
                  <a:gd name="f40" fmla="val 6617"/>
                  <a:gd name="f41" fmla="val 6743"/>
                  <a:gd name="f42" fmla="val 6869"/>
                  <a:gd name="f43" fmla="val 2804"/>
                  <a:gd name="f44" fmla="val 6995"/>
                  <a:gd name="f45" fmla="*/ f0 1 6996"/>
                  <a:gd name="f46" fmla="*/ f1 1 8318"/>
                  <a:gd name="f47" fmla="val f2"/>
                  <a:gd name="f48" fmla="val f3"/>
                  <a:gd name="f49" fmla="val f4"/>
                  <a:gd name="f50" fmla="+- f49 0 f47"/>
                  <a:gd name="f51" fmla="+- f48 0 f47"/>
                  <a:gd name="f52" fmla="*/ f51 1 6996"/>
                  <a:gd name="f53" fmla="*/ f50 1 8318"/>
                  <a:gd name="f54" fmla="*/ f47 1 f52"/>
                  <a:gd name="f55" fmla="*/ f48 1 f52"/>
                  <a:gd name="f56" fmla="*/ f47 1 f53"/>
                  <a:gd name="f57" fmla="*/ f49 1 f53"/>
                  <a:gd name="f58" fmla="*/ f54 f45 1"/>
                  <a:gd name="f59" fmla="*/ f55 f45 1"/>
                  <a:gd name="f60" fmla="*/ f57 f46 1"/>
                  <a:gd name="f61" fmla="*/ f5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8" t="f61" r="f59" b="f60"/>
                <a:pathLst>
                  <a:path w="6996" h="8318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7" y="f12"/>
                      <a:pt x="f5" y="f12"/>
                    </a:cubicBezTo>
                    <a:lnTo>
                      <a:pt x="f13" y="f12"/>
                    </a:lnTo>
                    <a:cubicBezTo>
                      <a:pt x="f14" y="f12"/>
                      <a:pt x="f15" y="f11"/>
                      <a:pt x="f15" y="f10"/>
                    </a:cubicBezTo>
                    <a:cubicBezTo>
                      <a:pt x="f15" y="f9"/>
                      <a:pt x="f14" y="f6"/>
                      <a:pt x="f13" y="f6"/>
                    </a:cubicBezTo>
                    <a:close/>
                    <a:moveTo>
                      <a:pt x="f5" y="f16"/>
                    </a:moveTo>
                    <a:cubicBezTo>
                      <a:pt x="f7" y="f16"/>
                      <a:pt x="f8" y="f17"/>
                      <a:pt x="f8" y="f18"/>
                    </a:cubicBezTo>
                    <a:cubicBezTo>
                      <a:pt x="f8" y="f19"/>
                      <a:pt x="f7" y="f20"/>
                      <a:pt x="f5" y="f20"/>
                    </a:cubicBezTo>
                    <a:lnTo>
                      <a:pt x="f13" y="f20"/>
                    </a:lnTo>
                    <a:cubicBezTo>
                      <a:pt x="f14" y="f20"/>
                      <a:pt x="f15" y="f19"/>
                      <a:pt x="f15" y="f18"/>
                    </a:cubicBezTo>
                    <a:cubicBezTo>
                      <a:pt x="f15" y="f17"/>
                      <a:pt x="f14" y="f16"/>
                      <a:pt x="f13" y="f16"/>
                    </a:cubicBezTo>
                    <a:close/>
                    <a:moveTo>
                      <a:pt x="f21" y="f2"/>
                    </a:moveTo>
                    <a:lnTo>
                      <a:pt x="f21" y="f4"/>
                    </a:lnTo>
                    <a:lnTo>
                      <a:pt x="f22" y="f4"/>
                    </a:lnTo>
                    <a:cubicBezTo>
                      <a:pt x="f23" y="f24"/>
                      <a:pt x="f25" y="f26"/>
                      <a:pt x="f25" y="f27"/>
                    </a:cubicBezTo>
                    <a:cubicBezTo>
                      <a:pt x="f25" y="f28"/>
                      <a:pt x="f29" y="f30"/>
                      <a:pt x="f29" y="f31"/>
                    </a:cubicBezTo>
                    <a:lnTo>
                      <a:pt x="f13" y="f31"/>
                    </a:lnTo>
                    <a:cubicBezTo>
                      <a:pt x="f14" y="f31"/>
                      <a:pt x="f15" y="f32"/>
                      <a:pt x="f15" y="f33"/>
                    </a:cubicBezTo>
                    <a:lnTo>
                      <a:pt x="f15" y="f34"/>
                    </a:lnTo>
                    <a:cubicBezTo>
                      <a:pt x="f15" y="f35"/>
                      <a:pt x="f14" y="f36"/>
                      <a:pt x="f13" y="f36"/>
                    </a:cubicBezTo>
                    <a:lnTo>
                      <a:pt x="f22" y="f36"/>
                    </a:lnTo>
                    <a:cubicBezTo>
                      <a:pt x="f37" y="f38"/>
                      <a:pt x="f39" y="f20"/>
                      <a:pt x="f40" y="f20"/>
                    </a:cubicBezTo>
                    <a:cubicBezTo>
                      <a:pt x="f41" y="f20"/>
                      <a:pt x="f42" y="f43"/>
                      <a:pt x="f44" y="f43"/>
                    </a:cubicBezTo>
                    <a:lnTo>
                      <a:pt x="f44" y="f2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4" name="Google Shape;10487;p74">
                <a:extLst>
                  <a:ext uri="{FF2B5EF4-FFF2-40B4-BE49-F238E27FC236}">
                    <a16:creationId xmlns:a16="http://schemas.microsoft.com/office/drawing/2014/main" id="{557D45C5-BF7B-C778-D92A-858DAA9E39B3}"/>
                  </a:ext>
                </a:extLst>
              </p:cNvPr>
              <p:cNvSpPr/>
              <p:nvPr/>
            </p:nvSpPr>
            <p:spPr>
              <a:xfrm>
                <a:off x="7968118" y="3629445"/>
                <a:ext cx="80732" cy="2254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648"/>
                  <a:gd name="f4" fmla="val 694"/>
                  <a:gd name="f5" fmla="val 1"/>
                  <a:gd name="f6" fmla="val 2301"/>
                  <a:gd name="f7" fmla="val 2364"/>
                  <a:gd name="f8" fmla="val 473"/>
                  <a:gd name="f9" fmla="val 2490"/>
                  <a:gd name="f10" fmla="val 221"/>
                  <a:gd name="f11" fmla="val 2647"/>
                  <a:gd name="f12" fmla="*/ f0 1 2648"/>
                  <a:gd name="f13" fmla="*/ f1 1 694"/>
                  <a:gd name="f14" fmla="val f2"/>
                  <a:gd name="f15" fmla="val f3"/>
                  <a:gd name="f16" fmla="val f4"/>
                  <a:gd name="f17" fmla="+- f16 0 f14"/>
                  <a:gd name="f18" fmla="+- f15 0 f14"/>
                  <a:gd name="f19" fmla="*/ f18 1 2648"/>
                  <a:gd name="f20" fmla="*/ f17 1 694"/>
                  <a:gd name="f21" fmla="*/ f14 1 f19"/>
                  <a:gd name="f22" fmla="*/ f15 1 f19"/>
                  <a:gd name="f23" fmla="*/ f14 1 f20"/>
                  <a:gd name="f24" fmla="*/ f16 1 f20"/>
                  <a:gd name="f25" fmla="*/ f21 f12 1"/>
                  <a:gd name="f26" fmla="*/ f22 f12 1"/>
                  <a:gd name="f27" fmla="*/ f24 f13 1"/>
                  <a:gd name="f28" fmla="*/ f2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5" t="f28" r="f26" b="f27"/>
                <a:pathLst>
                  <a:path w="2648" h="694">
                    <a:moveTo>
                      <a:pt x="f5" y="f5"/>
                    </a:moveTo>
                    <a:lnTo>
                      <a:pt x="f5" y="f4"/>
                    </a:lnTo>
                    <a:lnTo>
                      <a:pt x="f6" y="f4"/>
                    </a:lnTo>
                    <a:cubicBezTo>
                      <a:pt x="f7" y="f8"/>
                      <a:pt x="f9" y="f10"/>
                      <a:pt x="f11" y="f5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5" name="Google Shape;10488;p74">
                <a:extLst>
                  <a:ext uri="{FF2B5EF4-FFF2-40B4-BE49-F238E27FC236}">
                    <a16:creationId xmlns:a16="http://schemas.microsoft.com/office/drawing/2014/main" id="{C9F9BD4E-56B6-BFD4-01F3-D84514CAEE3E}"/>
                  </a:ext>
                </a:extLst>
              </p:cNvPr>
              <p:cNvSpPr/>
              <p:nvPr/>
            </p:nvSpPr>
            <p:spPr>
              <a:xfrm>
                <a:off x="7861508" y="3405280"/>
                <a:ext cx="275691" cy="6657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9043"/>
                  <a:gd name="f4" fmla="val 2049"/>
                  <a:gd name="f5" fmla="val 1072"/>
                  <a:gd name="f6" fmla="val 473"/>
                  <a:gd name="f7" fmla="val 32"/>
                  <a:gd name="f8" fmla="val 1040"/>
                  <a:gd name="f9" fmla="val 1"/>
                  <a:gd name="f10" fmla="val 1576"/>
                  <a:gd name="f11" fmla="val 2048"/>
                  <a:gd name="f12" fmla="val 8475"/>
                  <a:gd name="f13" fmla="val 8034"/>
                  <a:gd name="f14" fmla="val 441"/>
                  <a:gd name="f15" fmla="val 8507"/>
                  <a:gd name="f16" fmla="*/ f0 1 9043"/>
                  <a:gd name="f17" fmla="*/ f1 1 2049"/>
                  <a:gd name="f18" fmla="val f2"/>
                  <a:gd name="f19" fmla="val f3"/>
                  <a:gd name="f20" fmla="val f4"/>
                  <a:gd name="f21" fmla="+- f20 0 f18"/>
                  <a:gd name="f22" fmla="+- f19 0 f18"/>
                  <a:gd name="f23" fmla="*/ f22 1 9043"/>
                  <a:gd name="f24" fmla="*/ f21 1 2049"/>
                  <a:gd name="f25" fmla="*/ f18 1 f23"/>
                  <a:gd name="f26" fmla="*/ f19 1 f23"/>
                  <a:gd name="f27" fmla="*/ f18 1 f24"/>
                  <a:gd name="f28" fmla="*/ f20 1 f24"/>
                  <a:gd name="f29" fmla="*/ f25 f16 1"/>
                  <a:gd name="f30" fmla="*/ f26 f16 1"/>
                  <a:gd name="f31" fmla="*/ f28 f17 1"/>
                  <a:gd name="f32" fmla="*/ f2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9" t="f32" r="f30" b="f31"/>
                <a:pathLst>
                  <a:path w="9043" h="2049">
                    <a:moveTo>
                      <a:pt x="f5" y="f2"/>
                    </a:moveTo>
                    <a:cubicBezTo>
                      <a:pt x="f6" y="f2"/>
                      <a:pt x="f7" y="f6"/>
                      <a:pt x="f7" y="f8"/>
                    </a:cubicBezTo>
                    <a:cubicBezTo>
                      <a:pt x="f9" y="f10"/>
                      <a:pt x="f6" y="f11"/>
                      <a:pt x="f5" y="f11"/>
                    </a:cubicBezTo>
                    <a:lnTo>
                      <a:pt x="f3" y="f11"/>
                    </a:lnTo>
                    <a:cubicBezTo>
                      <a:pt x="f12" y="f11"/>
                      <a:pt x="f13" y="f10"/>
                      <a:pt x="f13" y="f8"/>
                    </a:cubicBezTo>
                    <a:cubicBezTo>
                      <a:pt x="f13" y="f14"/>
                      <a:pt x="f15" y="f2"/>
                      <a:pt x="f3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46" name="Google Shape;10497;p74">
              <a:extLst>
                <a:ext uri="{FF2B5EF4-FFF2-40B4-BE49-F238E27FC236}">
                  <a16:creationId xmlns:a16="http://schemas.microsoft.com/office/drawing/2014/main" id="{5B9C2E2E-D5E0-C8FD-2F30-FCE0128602BD}"/>
                </a:ext>
              </a:extLst>
            </p:cNvPr>
            <p:cNvGrpSpPr/>
            <p:nvPr/>
          </p:nvGrpSpPr>
          <p:grpSpPr>
            <a:xfrm>
              <a:off x="7780593" y="1954575"/>
              <a:ext cx="472799" cy="502554"/>
              <a:chOff x="7780593" y="1954575"/>
              <a:chExt cx="472799" cy="502554"/>
            </a:xfrm>
          </p:grpSpPr>
          <p:sp>
            <p:nvSpPr>
              <p:cNvPr id="147" name="Google Shape;10498;p74">
                <a:extLst>
                  <a:ext uri="{FF2B5EF4-FFF2-40B4-BE49-F238E27FC236}">
                    <a16:creationId xmlns:a16="http://schemas.microsoft.com/office/drawing/2014/main" id="{1C93B2A2-FE3C-585F-CB9E-2AE6287945FD}"/>
                  </a:ext>
                </a:extLst>
              </p:cNvPr>
              <p:cNvSpPr/>
              <p:nvPr/>
            </p:nvSpPr>
            <p:spPr>
              <a:xfrm>
                <a:off x="7946126" y="1954575"/>
                <a:ext cx="137955" cy="14702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466"/>
                  <a:gd name="f4" fmla="val 1733"/>
                  <a:gd name="f5" fmla="val 788"/>
                  <a:gd name="f6" fmla="val 2678"/>
                  <a:gd name="f7" fmla="*/ f0 1 3466"/>
                  <a:gd name="f8" fmla="*/ f1 1 3466"/>
                  <a:gd name="f9" fmla="val f2"/>
                  <a:gd name="f10" fmla="val f3"/>
                  <a:gd name="f11" fmla="+- f10 0 f9"/>
                  <a:gd name="f12" fmla="*/ f11 1 3466"/>
                  <a:gd name="f13" fmla="*/ f9 1 f12"/>
                  <a:gd name="f14" fmla="*/ f10 1 f12"/>
                  <a:gd name="f15" fmla="*/ f13 f7 1"/>
                  <a:gd name="f16" fmla="*/ f14 f7 1"/>
                  <a:gd name="f17" fmla="*/ f14 f8 1"/>
                  <a:gd name="f18" fmla="*/ f13 f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5" t="f18" r="f16" b="f17"/>
                <a:pathLst>
                  <a:path w="3466" h="3466">
                    <a:moveTo>
                      <a:pt x="f4" y="f2"/>
                    </a:moveTo>
                    <a:cubicBezTo>
                      <a:pt x="f5" y="f2"/>
                      <a:pt x="f2" y="f5"/>
                      <a:pt x="f2" y="f4"/>
                    </a:cubicBezTo>
                    <a:cubicBezTo>
                      <a:pt x="f2" y="f6"/>
                      <a:pt x="f5" y="f3"/>
                      <a:pt x="f4" y="f3"/>
                    </a:cubicBezTo>
                    <a:cubicBezTo>
                      <a:pt x="f6" y="f3"/>
                      <a:pt x="f3" y="f6"/>
                      <a:pt x="f3" y="f4"/>
                    </a:cubicBezTo>
                    <a:cubicBezTo>
                      <a:pt x="f3" y="f5"/>
                      <a:pt x="f6" y="f2"/>
                      <a:pt x="f4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8" name="Google Shape;10499;p74">
                <a:extLst>
                  <a:ext uri="{FF2B5EF4-FFF2-40B4-BE49-F238E27FC236}">
                    <a16:creationId xmlns:a16="http://schemas.microsoft.com/office/drawing/2014/main" id="{EF603B7F-9C70-ED31-F82F-1ED04B088E58}"/>
                  </a:ext>
                </a:extLst>
              </p:cNvPr>
              <p:cNvSpPr/>
              <p:nvPr/>
            </p:nvSpPr>
            <p:spPr>
              <a:xfrm>
                <a:off x="7780593" y="2248591"/>
                <a:ext cx="472799" cy="208538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1879"/>
                  <a:gd name="f4" fmla="val 4916"/>
                  <a:gd name="f5" fmla="val 694"/>
                  <a:gd name="f6" fmla="val 316"/>
                  <a:gd name="f7" fmla="val 1"/>
                  <a:gd name="f8" fmla="val 315"/>
                  <a:gd name="f9" fmla="val 693"/>
                  <a:gd name="f10" fmla="val 1103"/>
                  <a:gd name="f11" fmla="val 1418"/>
                  <a:gd name="f12" fmla="val 4569"/>
                  <a:gd name="f13" fmla="val 4758"/>
                  <a:gd name="f14" fmla="val 851"/>
                  <a:gd name="f15" fmla="val 4915"/>
                  <a:gd name="f16" fmla="val 1040"/>
                  <a:gd name="f17" fmla="val 10807"/>
                  <a:gd name="f18" fmla="val 11028"/>
                  <a:gd name="f19" fmla="val 11185"/>
                  <a:gd name="f20" fmla="val 11563"/>
                  <a:gd name="f21" fmla="val 11878"/>
                  <a:gd name="f22" fmla="val 11815"/>
                  <a:gd name="f23" fmla="val 11500"/>
                  <a:gd name="f24" fmla="val 11122"/>
                  <a:gd name="f25" fmla="*/ f0 1 11879"/>
                  <a:gd name="f26" fmla="*/ f1 1 4916"/>
                  <a:gd name="f27" fmla="val f2"/>
                  <a:gd name="f28" fmla="val f3"/>
                  <a:gd name="f29" fmla="val f4"/>
                  <a:gd name="f30" fmla="+- f29 0 f27"/>
                  <a:gd name="f31" fmla="+- f28 0 f27"/>
                  <a:gd name="f32" fmla="*/ f31 1 11879"/>
                  <a:gd name="f33" fmla="*/ f30 1 4916"/>
                  <a:gd name="f34" fmla="*/ f27 1 f32"/>
                  <a:gd name="f35" fmla="*/ f28 1 f32"/>
                  <a:gd name="f36" fmla="*/ f27 1 f33"/>
                  <a:gd name="f37" fmla="*/ f29 1 f33"/>
                  <a:gd name="f38" fmla="*/ f34 f25 1"/>
                  <a:gd name="f39" fmla="*/ f35 f25 1"/>
                  <a:gd name="f40" fmla="*/ f37 f26 1"/>
                  <a:gd name="f41" fmla="*/ f36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8" t="f41" r="f39" b="f40"/>
                <a:pathLst>
                  <a:path w="11879" h="4916">
                    <a:moveTo>
                      <a:pt x="f5" y="f2"/>
                    </a:moveTo>
                    <a:cubicBezTo>
                      <a:pt x="f6" y="f2"/>
                      <a:pt x="f7" y="f8"/>
                      <a:pt x="f7" y="f9"/>
                    </a:cubicBezTo>
                    <a:cubicBezTo>
                      <a:pt x="f7" y="f10"/>
                      <a:pt x="f6" y="f11"/>
                      <a:pt x="f5" y="f11"/>
                    </a:cubicBezTo>
                    <a:lnTo>
                      <a:pt x="f5" y="f12"/>
                    </a:lnTo>
                    <a:cubicBezTo>
                      <a:pt x="f5" y="f13"/>
                      <a:pt x="f14" y="f15"/>
                      <a:pt x="f16" y="f15"/>
                    </a:cubicBezTo>
                    <a:lnTo>
                      <a:pt x="f17" y="f15"/>
                    </a:lnTo>
                    <a:cubicBezTo>
                      <a:pt x="f18" y="f15"/>
                      <a:pt x="f19" y="f13"/>
                      <a:pt x="f19" y="f12"/>
                    </a:cubicBezTo>
                    <a:lnTo>
                      <a:pt x="f19" y="f11"/>
                    </a:lnTo>
                    <a:cubicBezTo>
                      <a:pt x="f20" y="f11"/>
                      <a:pt x="f21" y="f10"/>
                      <a:pt x="f21" y="f9"/>
                    </a:cubicBezTo>
                    <a:cubicBezTo>
                      <a:pt x="f22" y="f8"/>
                      <a:pt x="f23" y="f2"/>
                      <a:pt x="f24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9" name="Google Shape;10500;p74">
                <a:extLst>
                  <a:ext uri="{FF2B5EF4-FFF2-40B4-BE49-F238E27FC236}">
                    <a16:creationId xmlns:a16="http://schemas.microsoft.com/office/drawing/2014/main" id="{BF9E018C-2E63-F254-CB36-A9FD7A0A07CC}"/>
                  </a:ext>
                </a:extLst>
              </p:cNvPr>
              <p:cNvSpPr/>
              <p:nvPr/>
            </p:nvSpPr>
            <p:spPr>
              <a:xfrm>
                <a:off x="8102864" y="2014734"/>
                <a:ext cx="119164" cy="20582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994"/>
                  <a:gd name="f4" fmla="val 4852"/>
                  <a:gd name="f5" fmla="val 190"/>
                  <a:gd name="f6" fmla="val 126"/>
                  <a:gd name="f7" fmla="val 253"/>
                  <a:gd name="f8" fmla="val 221"/>
                  <a:gd name="f9" fmla="val 347"/>
                  <a:gd name="f10" fmla="val 693"/>
                  <a:gd name="f11" fmla="val 158"/>
                  <a:gd name="f12" fmla="val 1071"/>
                  <a:gd name="f13" fmla="val 1"/>
                  <a:gd name="f14" fmla="val 1386"/>
                  <a:gd name="f15" fmla="val 977"/>
                  <a:gd name="f16" fmla="val 2079"/>
                  <a:gd name="f17" fmla="val 1607"/>
                  <a:gd name="f18" fmla="val 3182"/>
                  <a:gd name="f19" fmla="val 4474"/>
                  <a:gd name="f20" fmla="val 2489"/>
                  <a:gd name="f21" fmla="val 756"/>
                  <a:gd name="f22" fmla="val 2363"/>
                  <a:gd name="f23" fmla="val 315"/>
                  <a:gd name="f24" fmla="val 1922"/>
                  <a:gd name="f25" fmla="val 1450"/>
                  <a:gd name="f26" fmla="*/ f0 1 2994"/>
                  <a:gd name="f27" fmla="*/ f1 1 4852"/>
                  <a:gd name="f28" fmla="val f2"/>
                  <a:gd name="f29" fmla="val f3"/>
                  <a:gd name="f30" fmla="val f4"/>
                  <a:gd name="f31" fmla="+- f30 0 f28"/>
                  <a:gd name="f32" fmla="+- f29 0 f28"/>
                  <a:gd name="f33" fmla="*/ f32 1 2994"/>
                  <a:gd name="f34" fmla="*/ f31 1 4852"/>
                  <a:gd name="f35" fmla="*/ f28 1 f33"/>
                  <a:gd name="f36" fmla="*/ f29 1 f33"/>
                  <a:gd name="f37" fmla="*/ f28 1 f34"/>
                  <a:gd name="f38" fmla="*/ f30 1 f34"/>
                  <a:gd name="f39" fmla="*/ f35 f26 1"/>
                  <a:gd name="f40" fmla="*/ f36 f26 1"/>
                  <a:gd name="f41" fmla="*/ f38 f27 1"/>
                  <a:gd name="f42" fmla="*/ f37 f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9" t="f42" r="f40" b="f41"/>
                <a:pathLst>
                  <a:path w="2994" h="4852">
                    <a:moveTo>
                      <a:pt x="f5" y="f2"/>
                    </a:moveTo>
                    <a:cubicBezTo>
                      <a:pt x="f5" y="f6"/>
                      <a:pt x="f7" y="f8"/>
                      <a:pt x="f7" y="f9"/>
                    </a:cubicBezTo>
                    <a:cubicBezTo>
                      <a:pt x="f7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7" y="f19"/>
                    </a:cubicBezTo>
                    <a:lnTo>
                      <a:pt x="f17" y="f4"/>
                    </a:lnTo>
                    <a:lnTo>
                      <a:pt x="f3" y="f4"/>
                    </a:lnTo>
                    <a:lnTo>
                      <a:pt x="f20" y="f21"/>
                    </a:lnTo>
                    <a:cubicBezTo>
                      <a:pt x="f22" y="f23"/>
                      <a:pt x="f24" y="f2"/>
                      <a:pt x="f2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0" name="Google Shape;10501;p74">
                <a:extLst>
                  <a:ext uri="{FF2B5EF4-FFF2-40B4-BE49-F238E27FC236}">
                    <a16:creationId xmlns:a16="http://schemas.microsoft.com/office/drawing/2014/main" id="{1E52E4C9-5F0C-E923-9EA2-AAEAE972BEB1}"/>
                  </a:ext>
                </a:extLst>
              </p:cNvPr>
              <p:cNvSpPr/>
              <p:nvPr/>
            </p:nvSpPr>
            <p:spPr>
              <a:xfrm>
                <a:off x="7808171" y="2014734"/>
                <a:ext cx="119164" cy="20582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994"/>
                  <a:gd name="f4" fmla="val 4852"/>
                  <a:gd name="f5" fmla="val 1545"/>
                  <a:gd name="f6" fmla="val 1072"/>
                  <a:gd name="f7" fmla="val 663"/>
                  <a:gd name="f8" fmla="val 315"/>
                  <a:gd name="f9" fmla="val 505"/>
                  <a:gd name="f10" fmla="val 788"/>
                  <a:gd name="f11" fmla="val 1"/>
                  <a:gd name="f12" fmla="val 1356"/>
                  <a:gd name="f13" fmla="val 4474"/>
                  <a:gd name="f14" fmla="val 1387"/>
                  <a:gd name="f15" fmla="val 3182"/>
                  <a:gd name="f16" fmla="val 2017"/>
                  <a:gd name="f17" fmla="val 2048"/>
                  <a:gd name="f18" fmla="val 1386"/>
                  <a:gd name="f19" fmla="val 2836"/>
                  <a:gd name="f20" fmla="val 1071"/>
                  <a:gd name="f21" fmla="val 2773"/>
                  <a:gd name="f22" fmla="val 693"/>
                  <a:gd name="f23" fmla="val 347"/>
                  <a:gd name="f24" fmla="val 221"/>
                  <a:gd name="f25" fmla="val 95"/>
                  <a:gd name="f26" fmla="val 2805"/>
                  <a:gd name="f27" fmla="*/ f0 1 2994"/>
                  <a:gd name="f28" fmla="*/ f1 1 4852"/>
                  <a:gd name="f29" fmla="val f2"/>
                  <a:gd name="f30" fmla="val f3"/>
                  <a:gd name="f31" fmla="val f4"/>
                  <a:gd name="f32" fmla="+- f31 0 f29"/>
                  <a:gd name="f33" fmla="+- f30 0 f29"/>
                  <a:gd name="f34" fmla="*/ f33 1 2994"/>
                  <a:gd name="f35" fmla="*/ f32 1 4852"/>
                  <a:gd name="f36" fmla="*/ f29 1 f34"/>
                  <a:gd name="f37" fmla="*/ f30 1 f34"/>
                  <a:gd name="f38" fmla="*/ f29 1 f35"/>
                  <a:gd name="f39" fmla="*/ f31 1 f35"/>
                  <a:gd name="f40" fmla="*/ f36 f27 1"/>
                  <a:gd name="f41" fmla="*/ f37 f27 1"/>
                  <a:gd name="f42" fmla="*/ f39 f28 1"/>
                  <a:gd name="f43" fmla="*/ f38 f2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0" t="f43" r="f41" b="f42"/>
                <a:pathLst>
                  <a:path w="2994" h="4852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lnTo>
                      <a:pt x="f11" y="f4"/>
                    </a:lnTo>
                    <a:lnTo>
                      <a:pt x="f12" y="f4"/>
                    </a:lnTo>
                    <a:lnTo>
                      <a:pt x="f12" y="f13"/>
                    </a:lnTo>
                    <a:lnTo>
                      <a:pt x="f14" y="f13"/>
                    </a:lnTo>
                    <a:cubicBezTo>
                      <a:pt x="f14" y="f15"/>
                      <a:pt x="f16" y="f17"/>
                      <a:pt x="f3" y="f18"/>
                    </a:cubicBezTo>
                    <a:cubicBezTo>
                      <a:pt x="f19" y="f20"/>
                      <a:pt x="f21" y="f22"/>
                      <a:pt x="f21" y="f23"/>
                    </a:cubicBezTo>
                    <a:cubicBezTo>
                      <a:pt x="f21" y="f24"/>
                      <a:pt x="f21" y="f25"/>
                      <a:pt x="f26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1" name="Google Shape;10502;p74">
                <a:extLst>
                  <a:ext uri="{FF2B5EF4-FFF2-40B4-BE49-F238E27FC236}">
                    <a16:creationId xmlns:a16="http://schemas.microsoft.com/office/drawing/2014/main" id="{EA0C35E7-6359-0B35-BFB0-2A8EEF52E324}"/>
                  </a:ext>
                </a:extLst>
              </p:cNvPr>
              <p:cNvSpPr/>
              <p:nvPr/>
            </p:nvSpPr>
            <p:spPr>
              <a:xfrm>
                <a:off x="8026365" y="2096216"/>
                <a:ext cx="112919" cy="12034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837"/>
                  <a:gd name="f4" fmla="val 1482"/>
                  <a:gd name="f5" fmla="val 1"/>
                  <a:gd name="f6" fmla="val 1450"/>
                  <a:gd name="f7" fmla="val 32"/>
                  <a:gd name="f8" fmla="val 1418"/>
                  <a:gd name="f9" fmla="val 64"/>
                  <a:gd name="f10" fmla="val 1324"/>
                  <a:gd name="f11" fmla="val 127"/>
                  <a:gd name="f12" fmla="val 190"/>
                  <a:gd name="f13" fmla="val 1292"/>
                  <a:gd name="f14" fmla="val 253"/>
                  <a:gd name="f15" fmla="val 1261"/>
                  <a:gd name="f16" fmla="val 284"/>
                  <a:gd name="f17" fmla="val 1923"/>
                  <a:gd name="f18" fmla="val 2836"/>
                  <a:gd name="f19" fmla="val 2742"/>
                  <a:gd name="f20" fmla="val 2553"/>
                  <a:gd name="f21" fmla="val 1513"/>
                  <a:gd name="f22" fmla="val 2332"/>
                  <a:gd name="f23" fmla="val 599"/>
                  <a:gd name="f24" fmla="*/ f0 1 2837"/>
                  <a:gd name="f25" fmla="*/ f1 1 2837"/>
                  <a:gd name="f26" fmla="val f2"/>
                  <a:gd name="f27" fmla="val f3"/>
                  <a:gd name="f28" fmla="+- f27 0 f26"/>
                  <a:gd name="f29" fmla="*/ f28 1 2837"/>
                  <a:gd name="f30" fmla="*/ f26 1 f29"/>
                  <a:gd name="f31" fmla="*/ f27 1 f29"/>
                  <a:gd name="f32" fmla="*/ f30 f24 1"/>
                  <a:gd name="f33" fmla="*/ f31 f24 1"/>
                  <a:gd name="f34" fmla="*/ f31 f25 1"/>
                  <a:gd name="f35" fmla="*/ f30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2" t="f35" r="f33" b="f34"/>
                <a:pathLst>
                  <a:path w="2837" h="2837">
                    <a:moveTo>
                      <a:pt x="f4" y="f5"/>
                    </a:moveTo>
                    <a:cubicBezTo>
                      <a:pt x="f6" y="f7"/>
                      <a:pt x="f8" y="f9"/>
                      <a:pt x="f10" y="f11"/>
                    </a:cubicBezTo>
                    <a:cubicBezTo>
                      <a:pt x="f10" y="f12"/>
                      <a:pt x="f13" y="f14"/>
                      <a:pt x="f15" y="f16"/>
                    </a:cubicBezTo>
                    <a:lnTo>
                      <a:pt x="f5" y="f17"/>
                    </a:lnTo>
                    <a:lnTo>
                      <a:pt x="f5" y="f18"/>
                    </a:lnTo>
                    <a:lnTo>
                      <a:pt x="f19" y="f18"/>
                    </a:lnTo>
                    <a:lnTo>
                      <a:pt x="f19" y="f20"/>
                    </a:lnTo>
                    <a:lnTo>
                      <a:pt x="f18" y="f20"/>
                    </a:lnTo>
                    <a:cubicBezTo>
                      <a:pt x="f18" y="f21"/>
                      <a:pt x="f22" y="f23"/>
                      <a:pt x="f4" y="f5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2" name="Google Shape;10503;p74">
                <a:extLst>
                  <a:ext uri="{FF2B5EF4-FFF2-40B4-BE49-F238E27FC236}">
                    <a16:creationId xmlns:a16="http://schemas.microsoft.com/office/drawing/2014/main" id="{B03E57B6-405E-B536-BA41-7CD4D8E897D9}"/>
                  </a:ext>
                </a:extLst>
              </p:cNvPr>
              <p:cNvSpPr/>
              <p:nvPr/>
            </p:nvSpPr>
            <p:spPr>
              <a:xfrm>
                <a:off x="7888446" y="2097578"/>
                <a:ext cx="112873" cy="12433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836"/>
                  <a:gd name="f4" fmla="val 2931"/>
                  <a:gd name="f5" fmla="val 1323"/>
                  <a:gd name="f6" fmla="val 536"/>
                  <a:gd name="f7" fmla="val 567"/>
                  <a:gd name="f8" fmla="val 1513"/>
                  <a:gd name="f9" fmla="val 2584"/>
                  <a:gd name="f10" fmla="val 2930"/>
                  <a:gd name="f11" fmla="val 2741"/>
                  <a:gd name="f12" fmla="val 1922"/>
                  <a:gd name="f13" fmla="val 1575"/>
                  <a:gd name="f14" fmla="val 284"/>
                  <a:gd name="f15" fmla="val 1512"/>
                  <a:gd name="f16" fmla="val 252"/>
                  <a:gd name="f17" fmla="val 158"/>
                  <a:gd name="f18" fmla="val 1481"/>
                  <a:gd name="f19" fmla="val 126"/>
                  <a:gd name="f20" fmla="val 1449"/>
                  <a:gd name="f21" fmla="val 95"/>
                  <a:gd name="f22" fmla="val 1355"/>
                  <a:gd name="f23" fmla="val 63"/>
                  <a:gd name="f24" fmla="*/ f0 1 2836"/>
                  <a:gd name="f25" fmla="*/ f1 1 2931"/>
                  <a:gd name="f26" fmla="val f2"/>
                  <a:gd name="f27" fmla="val f3"/>
                  <a:gd name="f28" fmla="val f4"/>
                  <a:gd name="f29" fmla="+- f28 0 f26"/>
                  <a:gd name="f30" fmla="+- f27 0 f26"/>
                  <a:gd name="f31" fmla="*/ f30 1 2836"/>
                  <a:gd name="f32" fmla="*/ f29 1 2931"/>
                  <a:gd name="f33" fmla="*/ f26 1 f31"/>
                  <a:gd name="f34" fmla="*/ f27 1 f31"/>
                  <a:gd name="f35" fmla="*/ f26 1 f32"/>
                  <a:gd name="f36" fmla="*/ f28 1 f32"/>
                  <a:gd name="f37" fmla="*/ f33 f24 1"/>
                  <a:gd name="f38" fmla="*/ f34 f24 1"/>
                  <a:gd name="f39" fmla="*/ f36 f25 1"/>
                  <a:gd name="f40" fmla="*/ f35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7" t="f40" r="f38" b="f39"/>
                <a:pathLst>
                  <a:path w="2836" h="2931">
                    <a:moveTo>
                      <a:pt x="f5" y="f2"/>
                    </a:moveTo>
                    <a:cubicBezTo>
                      <a:pt x="f6" y="f7"/>
                      <a:pt x="f2" y="f8"/>
                      <a:pt x="f2" y="f9"/>
                    </a:cubicBezTo>
                    <a:lnTo>
                      <a:pt x="f2" y="f10"/>
                    </a:lnTo>
                    <a:lnTo>
                      <a:pt x="f11" y="f10"/>
                    </a:lnTo>
                    <a:lnTo>
                      <a:pt x="f11" y="f12"/>
                    </a:lnTo>
                    <a:lnTo>
                      <a:pt x="f3" y="f12"/>
                    </a:lnTo>
                    <a:lnTo>
                      <a:pt x="f13" y="f14"/>
                    </a:lnTo>
                    <a:cubicBezTo>
                      <a:pt x="f15" y="f16"/>
                      <a:pt x="f15" y="f17"/>
                      <a:pt x="f18" y="f19"/>
                    </a:cubicBezTo>
                    <a:cubicBezTo>
                      <a:pt x="f20" y="f21"/>
                      <a:pt x="f22" y="f23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53" name="Google Shape;10234;p74">
              <a:extLst>
                <a:ext uri="{FF2B5EF4-FFF2-40B4-BE49-F238E27FC236}">
                  <a16:creationId xmlns:a16="http://schemas.microsoft.com/office/drawing/2014/main" id="{0D3EFD3A-D2C0-97F2-59BD-AA7DC8F5B9F1}"/>
                </a:ext>
              </a:extLst>
            </p:cNvPr>
            <p:cNvGrpSpPr/>
            <p:nvPr/>
          </p:nvGrpSpPr>
          <p:grpSpPr>
            <a:xfrm>
              <a:off x="3786941" y="1990740"/>
              <a:ext cx="470294" cy="502554"/>
              <a:chOff x="3786941" y="1990740"/>
              <a:chExt cx="470294" cy="502554"/>
            </a:xfrm>
          </p:grpSpPr>
          <p:sp>
            <p:nvSpPr>
              <p:cNvPr id="154" name="Google Shape;10235;p74">
                <a:extLst>
                  <a:ext uri="{FF2B5EF4-FFF2-40B4-BE49-F238E27FC236}">
                    <a16:creationId xmlns:a16="http://schemas.microsoft.com/office/drawing/2014/main" id="{B0EB541E-626D-E170-DA99-798FA1227B87}"/>
                  </a:ext>
                </a:extLst>
              </p:cNvPr>
              <p:cNvSpPr/>
              <p:nvPr/>
            </p:nvSpPr>
            <p:spPr>
              <a:xfrm>
                <a:off x="3993870" y="2255358"/>
                <a:ext cx="56436" cy="6019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8"/>
                  <a:gd name="f4" fmla="val 1419"/>
                  <a:gd name="f5" fmla="val 725"/>
                  <a:gd name="f6" fmla="val 1"/>
                  <a:gd name="f7" fmla="val 315"/>
                  <a:gd name="f8" fmla="val 316"/>
                  <a:gd name="f9" fmla="val 694"/>
                  <a:gd name="f10" fmla="val 63"/>
                  <a:gd name="f11" fmla="val 1103"/>
                  <a:gd name="f12" fmla="*/ f0 1 1418"/>
                  <a:gd name="f13" fmla="*/ f1 1 1419"/>
                  <a:gd name="f14" fmla="val f2"/>
                  <a:gd name="f15" fmla="val f3"/>
                  <a:gd name="f16" fmla="val f4"/>
                  <a:gd name="f17" fmla="+- f16 0 f14"/>
                  <a:gd name="f18" fmla="+- f15 0 f14"/>
                  <a:gd name="f19" fmla="*/ f18 1 1418"/>
                  <a:gd name="f20" fmla="*/ f17 1 1419"/>
                  <a:gd name="f21" fmla="*/ f14 1 f19"/>
                  <a:gd name="f22" fmla="*/ f15 1 f19"/>
                  <a:gd name="f23" fmla="*/ f14 1 f20"/>
                  <a:gd name="f24" fmla="*/ f16 1 f20"/>
                  <a:gd name="f25" fmla="*/ f21 f12 1"/>
                  <a:gd name="f26" fmla="*/ f22 f12 1"/>
                  <a:gd name="f27" fmla="*/ f24 f13 1"/>
                  <a:gd name="f28" fmla="*/ f2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5" t="f28" r="f26" b="f27"/>
                <a:pathLst>
                  <a:path w="1418" h="1419">
                    <a:moveTo>
                      <a:pt x="f5" y="f6"/>
                    </a:moveTo>
                    <a:cubicBezTo>
                      <a:pt x="f7" y="f6"/>
                      <a:pt x="f2" y="f8"/>
                      <a:pt x="f2" y="f9"/>
                    </a:cubicBezTo>
                    <a:cubicBezTo>
                      <a:pt x="f10" y="f11"/>
                      <a:pt x="f7" y="f3"/>
                      <a:pt x="f5" y="f3"/>
                    </a:cubicBezTo>
                    <a:cubicBezTo>
                      <a:pt x="f11" y="f3"/>
                      <a:pt x="f3" y="f11"/>
                      <a:pt x="f3" y="f9"/>
                    </a:cubicBezTo>
                    <a:cubicBezTo>
                      <a:pt x="f3" y="f8"/>
                      <a:pt x="f11" y="f6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5" name="Google Shape;10236;p74">
                <a:extLst>
                  <a:ext uri="{FF2B5EF4-FFF2-40B4-BE49-F238E27FC236}">
                    <a16:creationId xmlns:a16="http://schemas.microsoft.com/office/drawing/2014/main" id="{B172D966-3A26-C443-12EA-40460551153B}"/>
                  </a:ext>
                </a:extLst>
              </p:cNvPr>
              <p:cNvSpPr/>
              <p:nvPr/>
            </p:nvSpPr>
            <p:spPr>
              <a:xfrm>
                <a:off x="3967526" y="2344905"/>
                <a:ext cx="111639" cy="5883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805"/>
                  <a:gd name="f4" fmla="val 1387"/>
                  <a:gd name="f5" fmla="val 631"/>
                  <a:gd name="f6" fmla="val 1"/>
                  <a:gd name="f7" fmla="val 630"/>
                  <a:gd name="f8" fmla="val 2174"/>
                  <a:gd name="f9" fmla="*/ f0 1 2805"/>
                  <a:gd name="f10" fmla="*/ f1 1 1387"/>
                  <a:gd name="f11" fmla="val f2"/>
                  <a:gd name="f12" fmla="val f3"/>
                  <a:gd name="f13" fmla="val f4"/>
                  <a:gd name="f14" fmla="+- f13 0 f11"/>
                  <a:gd name="f15" fmla="+- f12 0 f11"/>
                  <a:gd name="f16" fmla="*/ f15 1 2805"/>
                  <a:gd name="f17" fmla="*/ f14 1 1387"/>
                  <a:gd name="f18" fmla="*/ f11 1 f16"/>
                  <a:gd name="f19" fmla="*/ f12 1 f16"/>
                  <a:gd name="f20" fmla="*/ f11 1 f17"/>
                  <a:gd name="f21" fmla="*/ f13 1 f17"/>
                  <a:gd name="f22" fmla="*/ f18 f9 1"/>
                  <a:gd name="f23" fmla="*/ f19 f9 1"/>
                  <a:gd name="f24" fmla="*/ f21 f10 1"/>
                  <a:gd name="f25" fmla="*/ f20 f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2" t="f25" r="f23" b="f24"/>
                <a:pathLst>
                  <a:path w="2805" h="1387">
                    <a:moveTo>
                      <a:pt x="f4" y="f2"/>
                    </a:moveTo>
                    <a:cubicBezTo>
                      <a:pt x="f5" y="f2"/>
                      <a:pt x="f6" y="f7"/>
                      <a:pt x="f6" y="f4"/>
                    </a:cubicBezTo>
                    <a:lnTo>
                      <a:pt x="f3" y="f4"/>
                    </a:lnTo>
                    <a:cubicBezTo>
                      <a:pt x="f3" y="f7"/>
                      <a:pt x="f8" y="f2"/>
                      <a:pt x="f4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6" name="Google Shape;10237;p74">
                <a:extLst>
                  <a:ext uri="{FF2B5EF4-FFF2-40B4-BE49-F238E27FC236}">
                    <a16:creationId xmlns:a16="http://schemas.microsoft.com/office/drawing/2014/main" id="{077B670F-B2AE-9F91-1E4C-D94F42AEA53E}"/>
                  </a:ext>
                </a:extLst>
              </p:cNvPr>
              <p:cNvSpPr/>
              <p:nvPr/>
            </p:nvSpPr>
            <p:spPr>
              <a:xfrm>
                <a:off x="3898553" y="2197879"/>
                <a:ext cx="249594" cy="29541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6271"/>
                  <a:gd name="f4" fmla="val 6964"/>
                  <a:gd name="f5" fmla="val 3088"/>
                  <a:gd name="f6" fmla="val 725"/>
                  <a:gd name="f7" fmla="val 3813"/>
                  <a:gd name="f8" fmla="val 4506"/>
                  <a:gd name="f9" fmla="val 1356"/>
                  <a:gd name="f10" fmla="val 2080"/>
                  <a:gd name="f11" fmla="val 2458"/>
                  <a:gd name="f12" fmla="val 4348"/>
                  <a:gd name="f13" fmla="val 2805"/>
                  <a:gd name="f14" fmla="val 4096"/>
                  <a:gd name="f15" fmla="val 3025"/>
                  <a:gd name="f16" fmla="val 4727"/>
                  <a:gd name="f17" fmla="val 3372"/>
                  <a:gd name="f18" fmla="val 5168"/>
                  <a:gd name="f19" fmla="val 4065"/>
                  <a:gd name="f20" fmla="val 4853"/>
                  <a:gd name="f21" fmla="val 5199"/>
                  <a:gd name="f22" fmla="val 5388"/>
                  <a:gd name="f23" fmla="val 5010"/>
                  <a:gd name="f24" fmla="val 5546"/>
                  <a:gd name="f25" fmla="val 4821"/>
                  <a:gd name="f26" fmla="val 1293"/>
                  <a:gd name="f27" fmla="val 1103"/>
                  <a:gd name="f28" fmla="val 946"/>
                  <a:gd name="f29" fmla="val 1040"/>
                  <a:gd name="f30" fmla="val 1450"/>
                  <a:gd name="f31" fmla="val 3403"/>
                  <a:gd name="f32" fmla="val 1860"/>
                  <a:gd name="f33" fmla="val 1702"/>
                  <a:gd name="f34" fmla="val 2332"/>
                  <a:gd name="f35" fmla="val 1"/>
                  <a:gd name="f36" fmla="val 6617"/>
                  <a:gd name="f37" fmla="val 6806"/>
                  <a:gd name="f38" fmla="val 158"/>
                  <a:gd name="f39" fmla="val 6963"/>
                  <a:gd name="f40" fmla="val 347"/>
                  <a:gd name="f41" fmla="val 5924"/>
                  <a:gd name="f42" fmla="val 6113"/>
                  <a:gd name="f43" fmla="val 6270"/>
                  <a:gd name="f44" fmla="*/ f0 1 6271"/>
                  <a:gd name="f45" fmla="*/ f1 1 6964"/>
                  <a:gd name="f46" fmla="val f2"/>
                  <a:gd name="f47" fmla="val f3"/>
                  <a:gd name="f48" fmla="val f4"/>
                  <a:gd name="f49" fmla="+- f48 0 f46"/>
                  <a:gd name="f50" fmla="+- f47 0 f46"/>
                  <a:gd name="f51" fmla="*/ f50 1 6271"/>
                  <a:gd name="f52" fmla="*/ f49 1 6964"/>
                  <a:gd name="f53" fmla="*/ f46 1 f51"/>
                  <a:gd name="f54" fmla="*/ f47 1 f51"/>
                  <a:gd name="f55" fmla="*/ f46 1 f52"/>
                  <a:gd name="f56" fmla="*/ f48 1 f52"/>
                  <a:gd name="f57" fmla="*/ f53 f44 1"/>
                  <a:gd name="f58" fmla="*/ f54 f44 1"/>
                  <a:gd name="f59" fmla="*/ f56 f45 1"/>
                  <a:gd name="f60" fmla="*/ f5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7" t="f60" r="f58" b="f59"/>
                <a:pathLst>
                  <a:path w="6271" h="6964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18" y="f20"/>
                    </a:cubicBezTo>
                    <a:lnTo>
                      <a:pt x="f18" y="f21"/>
                    </a:lnTo>
                    <a:cubicBezTo>
                      <a:pt x="f18" y="f22"/>
                      <a:pt x="f23" y="f24"/>
                      <a:pt x="f25" y="f24"/>
                    </a:cubicBezTo>
                    <a:lnTo>
                      <a:pt x="f26" y="f24"/>
                    </a:lnTo>
                    <a:cubicBezTo>
                      <a:pt x="f27" y="f24"/>
                      <a:pt x="f28" y="f22"/>
                      <a:pt x="f28" y="f21"/>
                    </a:cubicBezTo>
                    <a:lnTo>
                      <a:pt x="f28" y="f20"/>
                    </a:lnTo>
                    <a:lnTo>
                      <a:pt x="f29" y="f20"/>
                    </a:lnTo>
                    <a:cubicBezTo>
                      <a:pt x="f29" y="f19"/>
                      <a:pt x="f30" y="f31"/>
                      <a:pt x="f10" y="f15"/>
                    </a:cubicBezTo>
                    <a:cubicBezTo>
                      <a:pt x="f32" y="f13"/>
                      <a:pt x="f33" y="f11"/>
                      <a:pt x="f33" y="f10"/>
                    </a:cubicBezTo>
                    <a:cubicBezTo>
                      <a:pt x="f33" y="f9"/>
                      <a:pt x="f34" y="f6"/>
                      <a:pt x="f5" y="f6"/>
                    </a:cubicBezTo>
                    <a:close/>
                    <a:moveTo>
                      <a:pt x="f35" y="f35"/>
                    </a:moveTo>
                    <a:lnTo>
                      <a:pt x="f35" y="f36"/>
                    </a:lnTo>
                    <a:cubicBezTo>
                      <a:pt x="f35" y="f37"/>
                      <a:pt x="f38" y="f39"/>
                      <a:pt x="f40" y="f39"/>
                    </a:cubicBezTo>
                    <a:lnTo>
                      <a:pt x="f41" y="f39"/>
                    </a:lnTo>
                    <a:cubicBezTo>
                      <a:pt x="f42" y="f39"/>
                      <a:pt x="f43" y="f37"/>
                      <a:pt x="f43" y="f36"/>
                    </a:cubicBezTo>
                    <a:lnTo>
                      <a:pt x="f43" y="f35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7" name="Google Shape;10238;p74">
                <a:extLst>
                  <a:ext uri="{FF2B5EF4-FFF2-40B4-BE49-F238E27FC236}">
                    <a16:creationId xmlns:a16="http://schemas.microsoft.com/office/drawing/2014/main" id="{00326F37-E460-F3CA-2CBC-E115103E8B61}"/>
                  </a:ext>
                </a:extLst>
              </p:cNvPr>
              <p:cNvSpPr/>
              <p:nvPr/>
            </p:nvSpPr>
            <p:spPr>
              <a:xfrm>
                <a:off x="3870966" y="1990740"/>
                <a:ext cx="304760" cy="6019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657"/>
                  <a:gd name="f4" fmla="val 1419"/>
                  <a:gd name="f5" fmla="val 347"/>
                  <a:gd name="f6" fmla="val 1"/>
                  <a:gd name="f7" fmla="val 158"/>
                  <a:gd name="f8" fmla="val 1418"/>
                  <a:gd name="f9" fmla="val 7625"/>
                  <a:gd name="f10" fmla="val 7656"/>
                  <a:gd name="f11" fmla="val 7499"/>
                  <a:gd name="f12" fmla="val 7310"/>
                  <a:gd name="f13" fmla="*/ f0 1 7657"/>
                  <a:gd name="f14" fmla="*/ f1 1 1419"/>
                  <a:gd name="f15" fmla="val f2"/>
                  <a:gd name="f16" fmla="val f3"/>
                  <a:gd name="f17" fmla="val f4"/>
                  <a:gd name="f18" fmla="+- f17 0 f15"/>
                  <a:gd name="f19" fmla="+- f16 0 f15"/>
                  <a:gd name="f20" fmla="*/ f19 1 7657"/>
                  <a:gd name="f21" fmla="*/ f18 1 1419"/>
                  <a:gd name="f22" fmla="*/ f15 1 f20"/>
                  <a:gd name="f23" fmla="*/ f16 1 f20"/>
                  <a:gd name="f24" fmla="*/ f15 1 f21"/>
                  <a:gd name="f25" fmla="*/ f17 1 f21"/>
                  <a:gd name="f26" fmla="*/ f22 f13 1"/>
                  <a:gd name="f27" fmla="*/ f23 f13 1"/>
                  <a:gd name="f28" fmla="*/ f25 f14 1"/>
                  <a:gd name="f29" fmla="*/ f24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6" t="f29" r="f27" b="f28"/>
                <a:pathLst>
                  <a:path w="7657" h="1419">
                    <a:moveTo>
                      <a:pt x="f5" y="f6"/>
                    </a:moveTo>
                    <a:cubicBezTo>
                      <a:pt x="f7" y="f6"/>
                      <a:pt x="f6" y="f7"/>
                      <a:pt x="f6" y="f5"/>
                    </a:cubicBezTo>
                    <a:lnTo>
                      <a:pt x="f6" y="f8"/>
                    </a:lnTo>
                    <a:lnTo>
                      <a:pt x="f9" y="f8"/>
                    </a:lnTo>
                    <a:lnTo>
                      <a:pt x="f9" y="f5"/>
                    </a:lnTo>
                    <a:lnTo>
                      <a:pt x="f10" y="f5"/>
                    </a:lnTo>
                    <a:cubicBezTo>
                      <a:pt x="f10" y="f7"/>
                      <a:pt x="f11" y="f6"/>
                      <a:pt x="f12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58" name="Google Shape;10239;p74">
                <a:extLst>
                  <a:ext uri="{FF2B5EF4-FFF2-40B4-BE49-F238E27FC236}">
                    <a16:creationId xmlns:a16="http://schemas.microsoft.com/office/drawing/2014/main" id="{0745D2A0-0D6C-5AF6-63BE-093FFFB431A4}"/>
                  </a:ext>
                </a:extLst>
              </p:cNvPr>
              <p:cNvSpPr/>
              <p:nvPr/>
            </p:nvSpPr>
            <p:spPr>
              <a:xfrm>
                <a:off x="3786941" y="2081604"/>
                <a:ext cx="470294" cy="23394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1816"/>
                  <a:gd name="f4" fmla="val 5515"/>
                  <a:gd name="f5" fmla="val 10082"/>
                  <a:gd name="f6" fmla="val 662"/>
                  <a:gd name="f7" fmla="val 10303"/>
                  <a:gd name="f8" fmla="val 10461"/>
                  <a:gd name="f9" fmla="val 820"/>
                  <a:gd name="f10" fmla="val 1009"/>
                  <a:gd name="f11" fmla="val 1198"/>
                  <a:gd name="f12" fmla="val 1356"/>
                  <a:gd name="f13" fmla="val 9893"/>
                  <a:gd name="f14" fmla="val 9736"/>
                  <a:gd name="f15" fmla="val 9767"/>
                  <a:gd name="f16" fmla="val 1041"/>
                  <a:gd name="f17" fmla="val 1"/>
                  <a:gd name="f18" fmla="val 442"/>
                  <a:gd name="f19" fmla="val 4475"/>
                  <a:gd name="f20" fmla="val 5073"/>
                  <a:gd name="f21" fmla="val 473"/>
                  <a:gd name="f22" fmla="val 5514"/>
                  <a:gd name="f23" fmla="val 2112"/>
                  <a:gd name="f24" fmla="val 2395"/>
                  <a:gd name="f25" fmla="val 2206"/>
                  <a:gd name="f26" fmla="val 2269"/>
                  <a:gd name="f27" fmla="val 2049"/>
                  <a:gd name="f28" fmla="val 2458"/>
                  <a:gd name="f29" fmla="val 9421"/>
                  <a:gd name="f30" fmla="val 9610"/>
                  <a:gd name="f31" fmla="val 10807"/>
                  <a:gd name="f32" fmla="val 11406"/>
                  <a:gd name="f33" fmla="val 11815"/>
                  <a:gd name="f34" fmla="val 5042"/>
                  <a:gd name="f35" fmla="val 410"/>
                  <a:gd name="f36" fmla="val 11343"/>
                  <a:gd name="f37" fmla="*/ f0 1 11816"/>
                  <a:gd name="f38" fmla="*/ f1 1 5515"/>
                  <a:gd name="f39" fmla="val f2"/>
                  <a:gd name="f40" fmla="val f3"/>
                  <a:gd name="f41" fmla="val f4"/>
                  <a:gd name="f42" fmla="+- f41 0 f39"/>
                  <a:gd name="f43" fmla="+- f40 0 f39"/>
                  <a:gd name="f44" fmla="*/ f43 1 11816"/>
                  <a:gd name="f45" fmla="*/ f42 1 5515"/>
                  <a:gd name="f46" fmla="*/ f39 1 f44"/>
                  <a:gd name="f47" fmla="*/ f40 1 f44"/>
                  <a:gd name="f48" fmla="*/ f39 1 f45"/>
                  <a:gd name="f49" fmla="*/ f41 1 f45"/>
                  <a:gd name="f50" fmla="*/ f46 f37 1"/>
                  <a:gd name="f51" fmla="*/ f47 f37 1"/>
                  <a:gd name="f52" fmla="*/ f49 f38 1"/>
                  <a:gd name="f53" fmla="*/ f48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0" t="f53" r="f51" b="f52"/>
                <a:pathLst>
                  <a:path w="11816" h="5515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7" y="f12"/>
                      <a:pt x="f5" y="f12"/>
                    </a:cubicBezTo>
                    <a:cubicBezTo>
                      <a:pt x="f13" y="f12"/>
                      <a:pt x="f14" y="f11"/>
                      <a:pt x="f14" y="f10"/>
                    </a:cubicBezTo>
                    <a:cubicBezTo>
                      <a:pt x="f15" y="f9"/>
                      <a:pt x="f13" y="f6"/>
                      <a:pt x="f5" y="f6"/>
                    </a:cubicBezTo>
                    <a:close/>
                    <a:moveTo>
                      <a:pt x="f16" y="f17"/>
                    </a:moveTo>
                    <a:cubicBezTo>
                      <a:pt x="f18" y="f17"/>
                      <a:pt x="f17" y="f18"/>
                      <a:pt x="f17" y="f10"/>
                    </a:cubicBezTo>
                    <a:lnTo>
                      <a:pt x="f17" y="f19"/>
                    </a:lnTo>
                    <a:cubicBezTo>
                      <a:pt x="f17" y="f20"/>
                      <a:pt x="f21" y="f22"/>
                      <a:pt x="f16" y="f22"/>
                    </a:cubicBezTo>
                    <a:lnTo>
                      <a:pt x="f23" y="f22"/>
                    </a:lnTo>
                    <a:lnTo>
                      <a:pt x="f23" y="f24"/>
                    </a:lnTo>
                    <a:cubicBezTo>
                      <a:pt x="f23" y="f25"/>
                      <a:pt x="f26" y="f27"/>
                      <a:pt x="f28" y="f27"/>
                    </a:cubicBezTo>
                    <a:lnTo>
                      <a:pt x="f29" y="f27"/>
                    </a:lnTo>
                    <a:cubicBezTo>
                      <a:pt x="f30" y="f27"/>
                      <a:pt x="f15" y="f25"/>
                      <a:pt x="f15" y="f24"/>
                    </a:cubicBezTo>
                    <a:lnTo>
                      <a:pt x="f15" y="f22"/>
                    </a:lnTo>
                    <a:lnTo>
                      <a:pt x="f31" y="f22"/>
                    </a:lnTo>
                    <a:cubicBezTo>
                      <a:pt x="f32" y="f22"/>
                      <a:pt x="f33" y="f34"/>
                      <a:pt x="f33" y="f19"/>
                    </a:cubicBezTo>
                    <a:lnTo>
                      <a:pt x="f33" y="f10"/>
                    </a:lnTo>
                    <a:cubicBezTo>
                      <a:pt x="f33" y="f35"/>
                      <a:pt x="f36" y="f17"/>
                      <a:pt x="f31" y="f17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59" name="Google Shape;10251;p74">
              <a:extLst>
                <a:ext uri="{FF2B5EF4-FFF2-40B4-BE49-F238E27FC236}">
                  <a16:creationId xmlns:a16="http://schemas.microsoft.com/office/drawing/2014/main" id="{176C2A61-ABFF-F7C7-3BCE-62BB8A4EF868}"/>
                </a:ext>
              </a:extLst>
            </p:cNvPr>
            <p:cNvGrpSpPr/>
            <p:nvPr/>
          </p:nvGrpSpPr>
          <p:grpSpPr>
            <a:xfrm>
              <a:off x="7125379" y="1994909"/>
              <a:ext cx="304760" cy="502545"/>
              <a:chOff x="7125379" y="1994909"/>
              <a:chExt cx="304760" cy="502545"/>
            </a:xfrm>
          </p:grpSpPr>
          <p:sp>
            <p:nvSpPr>
              <p:cNvPr id="160" name="Google Shape;10252;p74">
                <a:extLst>
                  <a:ext uri="{FF2B5EF4-FFF2-40B4-BE49-F238E27FC236}">
                    <a16:creationId xmlns:a16="http://schemas.microsoft.com/office/drawing/2014/main" id="{7ABA2965-A8EC-10A3-C295-E24B5D19DB51}"/>
                  </a:ext>
                </a:extLst>
              </p:cNvPr>
              <p:cNvSpPr/>
              <p:nvPr/>
            </p:nvSpPr>
            <p:spPr>
              <a:xfrm>
                <a:off x="7292193" y="2266184"/>
                <a:ext cx="109097" cy="14303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741"/>
                  <a:gd name="f4" fmla="val 3372"/>
                  <a:gd name="f5" fmla="val 1670"/>
                  <a:gd name="f6" fmla="val 1"/>
                  <a:gd name="f7" fmla="val 1166"/>
                  <a:gd name="f8" fmla="val 316"/>
                  <a:gd name="f9" fmla="val 599"/>
                  <a:gd name="f10" fmla="val 505"/>
                  <a:gd name="f11" fmla="val 568"/>
                  <a:gd name="f12" fmla="val 1482"/>
                  <a:gd name="f13" fmla="val 1890"/>
                  <a:gd name="f14" fmla="val 3340"/>
                  <a:gd name="f15" fmla="val 2301"/>
                  <a:gd name="f16" fmla="val 1356"/>
                  <a:gd name="f17" fmla="val 2300"/>
                  <a:gd name="f18" fmla="val 536"/>
                  <a:gd name="f19" fmla="*/ f0 1 2741"/>
                  <a:gd name="f20" fmla="*/ f1 1 3372"/>
                  <a:gd name="f21" fmla="val f2"/>
                  <a:gd name="f22" fmla="val f3"/>
                  <a:gd name="f23" fmla="val f4"/>
                  <a:gd name="f24" fmla="+- f23 0 f21"/>
                  <a:gd name="f25" fmla="+- f22 0 f21"/>
                  <a:gd name="f26" fmla="*/ f25 1 2741"/>
                  <a:gd name="f27" fmla="*/ f24 1 3372"/>
                  <a:gd name="f28" fmla="*/ f21 1 f26"/>
                  <a:gd name="f29" fmla="*/ f22 1 f26"/>
                  <a:gd name="f30" fmla="*/ f21 1 f27"/>
                  <a:gd name="f31" fmla="*/ f23 1 f27"/>
                  <a:gd name="f32" fmla="*/ f28 f19 1"/>
                  <a:gd name="f33" fmla="*/ f29 f19 1"/>
                  <a:gd name="f34" fmla="*/ f31 f20 1"/>
                  <a:gd name="f35" fmla="*/ f30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2" t="f35" r="f33" b="f34"/>
                <a:pathLst>
                  <a:path w="2741" h="3372">
                    <a:moveTo>
                      <a:pt x="f5" y="f6"/>
                    </a:moveTo>
                    <a:cubicBezTo>
                      <a:pt x="f7" y="f8"/>
                      <a:pt x="f9" y="f10"/>
                      <a:pt x="f2" y="f11"/>
                    </a:cubicBezTo>
                    <a:lnTo>
                      <a:pt x="f2" y="f12"/>
                    </a:lnTo>
                    <a:lnTo>
                      <a:pt x="f13" y="f4"/>
                    </a:lnTo>
                    <a:lnTo>
                      <a:pt x="f3" y="f4"/>
                    </a:lnTo>
                    <a:lnTo>
                      <a:pt x="f3" y="f14"/>
                    </a:lnTo>
                    <a:lnTo>
                      <a:pt x="f3" y="f15"/>
                    </a:lnTo>
                    <a:cubicBezTo>
                      <a:pt x="f3" y="f16"/>
                      <a:pt x="f17" y="f18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1" name="Google Shape;10253;p74">
                <a:extLst>
                  <a:ext uri="{FF2B5EF4-FFF2-40B4-BE49-F238E27FC236}">
                    <a16:creationId xmlns:a16="http://schemas.microsoft.com/office/drawing/2014/main" id="{599FFBA7-4762-E679-FC13-9C6EFBA1FEB1}"/>
                  </a:ext>
                </a:extLst>
              </p:cNvPr>
              <p:cNvSpPr/>
              <p:nvPr/>
            </p:nvSpPr>
            <p:spPr>
              <a:xfrm>
                <a:off x="7226960" y="2355732"/>
                <a:ext cx="99102" cy="521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490"/>
                  <a:gd name="f4" fmla="val 1230"/>
                  <a:gd name="f5" fmla="val 1229"/>
                  <a:gd name="f6" fmla="val 1"/>
                  <a:gd name="f7" fmla="*/ f0 1 2490"/>
                  <a:gd name="f8" fmla="*/ f1 1 1230"/>
                  <a:gd name="f9" fmla="val f2"/>
                  <a:gd name="f10" fmla="val f3"/>
                  <a:gd name="f11" fmla="val f4"/>
                  <a:gd name="f12" fmla="+- f11 0 f9"/>
                  <a:gd name="f13" fmla="+- f10 0 f9"/>
                  <a:gd name="f14" fmla="*/ f13 1 2490"/>
                  <a:gd name="f15" fmla="*/ f12 1 1230"/>
                  <a:gd name="f16" fmla="*/ f9 1 f14"/>
                  <a:gd name="f17" fmla="*/ f10 1 f14"/>
                  <a:gd name="f18" fmla="*/ f9 1 f15"/>
                  <a:gd name="f19" fmla="*/ f11 1 f15"/>
                  <a:gd name="f20" fmla="*/ f16 f7 1"/>
                  <a:gd name="f21" fmla="*/ f17 f7 1"/>
                  <a:gd name="f22" fmla="*/ f19 f8 1"/>
                  <a:gd name="f23" fmla="*/ f18 f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0" t="f23" r="f21" b="f22"/>
                <a:pathLst>
                  <a:path w="2490" h="1230">
                    <a:moveTo>
                      <a:pt x="f5" y="f6"/>
                    </a:moveTo>
                    <a:lnTo>
                      <a:pt x="f6" y="f5"/>
                    </a:lnTo>
                    <a:lnTo>
                      <a:pt x="f3" y="f5"/>
                    </a:lnTo>
                    <a:lnTo>
                      <a:pt x="f5" y="f6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2" name="Google Shape;10254;p74">
                <a:extLst>
                  <a:ext uri="{FF2B5EF4-FFF2-40B4-BE49-F238E27FC236}">
                    <a16:creationId xmlns:a16="http://schemas.microsoft.com/office/drawing/2014/main" id="{20AE9923-8BAC-5F15-6B2E-BA3E11D55E66}"/>
                  </a:ext>
                </a:extLst>
              </p:cNvPr>
              <p:cNvSpPr/>
              <p:nvPr/>
            </p:nvSpPr>
            <p:spPr>
              <a:xfrm>
                <a:off x="7152967" y="2263514"/>
                <a:ext cx="110404" cy="14439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774"/>
                  <a:gd name="f4" fmla="val 3404"/>
                  <a:gd name="f5" fmla="val 1072"/>
                  <a:gd name="f6" fmla="val 1"/>
                  <a:gd name="f7" fmla="val 411"/>
                  <a:gd name="f8" fmla="val 599"/>
                  <a:gd name="f9" fmla="val 1419"/>
                  <a:gd name="f10" fmla="val 2332"/>
                  <a:gd name="f11" fmla="val 3403"/>
                  <a:gd name="f12" fmla="val 883"/>
                  <a:gd name="f13" fmla="val 2773"/>
                  <a:gd name="f14" fmla="val 1513"/>
                  <a:gd name="f15" fmla="val 2143"/>
                  <a:gd name="f16" fmla="val 568"/>
                  <a:gd name="f17" fmla="val 1576"/>
                  <a:gd name="f18" fmla="val 316"/>
                  <a:gd name="f19" fmla="*/ f0 1 2774"/>
                  <a:gd name="f20" fmla="*/ f1 1 3404"/>
                  <a:gd name="f21" fmla="val f2"/>
                  <a:gd name="f22" fmla="val f3"/>
                  <a:gd name="f23" fmla="val f4"/>
                  <a:gd name="f24" fmla="+- f23 0 f21"/>
                  <a:gd name="f25" fmla="+- f22 0 f21"/>
                  <a:gd name="f26" fmla="*/ f25 1 2774"/>
                  <a:gd name="f27" fmla="*/ f24 1 3404"/>
                  <a:gd name="f28" fmla="*/ f21 1 f26"/>
                  <a:gd name="f29" fmla="*/ f22 1 f26"/>
                  <a:gd name="f30" fmla="*/ f21 1 f27"/>
                  <a:gd name="f31" fmla="*/ f23 1 f27"/>
                  <a:gd name="f32" fmla="*/ f28 f19 1"/>
                  <a:gd name="f33" fmla="*/ f29 f19 1"/>
                  <a:gd name="f34" fmla="*/ f31 f20 1"/>
                  <a:gd name="f35" fmla="*/ f30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2" t="f35" r="f33" b="f34"/>
                <a:pathLst>
                  <a:path w="2774" h="3404">
                    <a:moveTo>
                      <a:pt x="f5" y="f6"/>
                    </a:moveTo>
                    <a:cubicBezTo>
                      <a:pt x="f7" y="f8"/>
                      <a:pt x="f6" y="f9"/>
                      <a:pt x="f6" y="f10"/>
                    </a:cubicBezTo>
                    <a:lnTo>
                      <a:pt x="f6" y="f11"/>
                    </a:lnTo>
                    <a:lnTo>
                      <a:pt x="f12" y="f11"/>
                    </a:lnTo>
                    <a:lnTo>
                      <a:pt x="f13" y="f14"/>
                    </a:lnTo>
                    <a:lnTo>
                      <a:pt x="f13" y="f8"/>
                    </a:lnTo>
                    <a:cubicBezTo>
                      <a:pt x="f15" y="f16"/>
                      <a:pt x="f17" y="f18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3" name="Google Shape;10255;p74">
                <a:extLst>
                  <a:ext uri="{FF2B5EF4-FFF2-40B4-BE49-F238E27FC236}">
                    <a16:creationId xmlns:a16="http://schemas.microsoft.com/office/drawing/2014/main" id="{D560DC36-389F-6A09-FD8E-D94974F8C16D}"/>
                  </a:ext>
                </a:extLst>
              </p:cNvPr>
              <p:cNvSpPr/>
              <p:nvPr/>
            </p:nvSpPr>
            <p:spPr>
              <a:xfrm>
                <a:off x="7125379" y="2437260"/>
                <a:ext cx="304760" cy="6019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657"/>
                  <a:gd name="f4" fmla="val 1419"/>
                  <a:gd name="f5" fmla="val 725"/>
                  <a:gd name="f6" fmla="val 1"/>
                  <a:gd name="f7" fmla="val 316"/>
                  <a:gd name="f8" fmla="val 1103"/>
                  <a:gd name="f9" fmla="val 1418"/>
                  <a:gd name="f10" fmla="val 6932"/>
                  <a:gd name="f11" fmla="val 7341"/>
                  <a:gd name="f12" fmla="val 7594"/>
                  <a:gd name="f13" fmla="val 7278"/>
                  <a:gd name="f14" fmla="*/ f0 1 7657"/>
                  <a:gd name="f15" fmla="*/ f1 1 1419"/>
                  <a:gd name="f16" fmla="val f2"/>
                  <a:gd name="f17" fmla="val f3"/>
                  <a:gd name="f18" fmla="val f4"/>
                  <a:gd name="f19" fmla="+- f18 0 f16"/>
                  <a:gd name="f20" fmla="+- f17 0 f16"/>
                  <a:gd name="f21" fmla="*/ f20 1 7657"/>
                  <a:gd name="f22" fmla="*/ f19 1 1419"/>
                  <a:gd name="f23" fmla="*/ f16 1 f21"/>
                  <a:gd name="f24" fmla="*/ f17 1 f21"/>
                  <a:gd name="f25" fmla="*/ f16 1 f22"/>
                  <a:gd name="f26" fmla="*/ f18 1 f22"/>
                  <a:gd name="f27" fmla="*/ f23 f14 1"/>
                  <a:gd name="f28" fmla="*/ f24 f14 1"/>
                  <a:gd name="f29" fmla="*/ f26 f15 1"/>
                  <a:gd name="f30" fmla="*/ f25 f1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7" t="f30" r="f28" b="f29"/>
                <a:pathLst>
                  <a:path w="7657" h="1419">
                    <a:moveTo>
                      <a:pt x="f5" y="f6"/>
                    </a:moveTo>
                    <a:cubicBezTo>
                      <a:pt x="f7" y="f6"/>
                      <a:pt x="f6" y="f7"/>
                      <a:pt x="f6" y="f5"/>
                    </a:cubicBezTo>
                    <a:cubicBezTo>
                      <a:pt x="f6" y="f8"/>
                      <a:pt x="f7" y="f9"/>
                      <a:pt x="f5" y="f9"/>
                    </a:cubicBezTo>
                    <a:lnTo>
                      <a:pt x="f10" y="f9"/>
                    </a:lnTo>
                    <a:cubicBezTo>
                      <a:pt x="f11" y="f9"/>
                      <a:pt x="f3" y="f8"/>
                      <a:pt x="f3" y="f5"/>
                    </a:cubicBezTo>
                    <a:cubicBezTo>
                      <a:pt x="f12" y="f7"/>
                      <a:pt x="f13" y="f6"/>
                      <a:pt x="f10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4" name="Google Shape;10256;p74">
                <a:extLst>
                  <a:ext uri="{FF2B5EF4-FFF2-40B4-BE49-F238E27FC236}">
                    <a16:creationId xmlns:a16="http://schemas.microsoft.com/office/drawing/2014/main" id="{1500F861-84B0-7768-9079-5FCD24482C49}"/>
                  </a:ext>
                </a:extLst>
              </p:cNvPr>
              <p:cNvSpPr/>
              <p:nvPr/>
            </p:nvSpPr>
            <p:spPr>
              <a:xfrm>
                <a:off x="7125379" y="1994909"/>
                <a:ext cx="304760" cy="6019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657"/>
                  <a:gd name="f4" fmla="val 1419"/>
                  <a:gd name="f5" fmla="val 725"/>
                  <a:gd name="f6" fmla="val 316"/>
                  <a:gd name="f7" fmla="val 1"/>
                  <a:gd name="f8" fmla="val 315"/>
                  <a:gd name="f9" fmla="val 1103"/>
                  <a:gd name="f10" fmla="val 1418"/>
                  <a:gd name="f11" fmla="val 6932"/>
                  <a:gd name="f12" fmla="val 7341"/>
                  <a:gd name="f13" fmla="val 7594"/>
                  <a:gd name="f14" fmla="val 284"/>
                  <a:gd name="f15" fmla="val 7278"/>
                  <a:gd name="f16" fmla="*/ f0 1 7657"/>
                  <a:gd name="f17" fmla="*/ f1 1 1419"/>
                  <a:gd name="f18" fmla="val f2"/>
                  <a:gd name="f19" fmla="val f3"/>
                  <a:gd name="f20" fmla="val f4"/>
                  <a:gd name="f21" fmla="+- f20 0 f18"/>
                  <a:gd name="f22" fmla="+- f19 0 f18"/>
                  <a:gd name="f23" fmla="*/ f22 1 7657"/>
                  <a:gd name="f24" fmla="*/ f21 1 1419"/>
                  <a:gd name="f25" fmla="*/ f18 1 f23"/>
                  <a:gd name="f26" fmla="*/ f19 1 f23"/>
                  <a:gd name="f27" fmla="*/ f18 1 f24"/>
                  <a:gd name="f28" fmla="*/ f20 1 f24"/>
                  <a:gd name="f29" fmla="*/ f25 f16 1"/>
                  <a:gd name="f30" fmla="*/ f26 f16 1"/>
                  <a:gd name="f31" fmla="*/ f28 f17 1"/>
                  <a:gd name="f32" fmla="*/ f2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9" t="f32" r="f30" b="f31"/>
                <a:pathLst>
                  <a:path w="7657" h="1419">
                    <a:moveTo>
                      <a:pt x="f5" y="f2"/>
                    </a:moveTo>
                    <a:cubicBezTo>
                      <a:pt x="f6" y="f2"/>
                      <a:pt x="f7" y="f8"/>
                      <a:pt x="f7" y="f5"/>
                    </a:cubicBezTo>
                    <a:cubicBezTo>
                      <a:pt x="f7" y="f9"/>
                      <a:pt x="f6" y="f10"/>
                      <a:pt x="f5" y="f10"/>
                    </a:cubicBezTo>
                    <a:lnTo>
                      <a:pt x="f11" y="f10"/>
                    </a:lnTo>
                    <a:cubicBezTo>
                      <a:pt x="f12" y="f10"/>
                      <a:pt x="f3" y="f9"/>
                      <a:pt x="f3" y="f5"/>
                    </a:cubicBezTo>
                    <a:cubicBezTo>
                      <a:pt x="f13" y="f14"/>
                      <a:pt x="f15" y="f2"/>
                      <a:pt x="f11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5" name="Google Shape;10257;p74">
                <a:extLst>
                  <a:ext uri="{FF2B5EF4-FFF2-40B4-BE49-F238E27FC236}">
                    <a16:creationId xmlns:a16="http://schemas.microsoft.com/office/drawing/2014/main" id="{588F511C-33D6-6FE7-72EF-734E403B3AEF}"/>
                  </a:ext>
                </a:extLst>
              </p:cNvPr>
              <p:cNvSpPr/>
              <p:nvPr/>
            </p:nvSpPr>
            <p:spPr>
              <a:xfrm>
                <a:off x="7154238" y="2081787"/>
                <a:ext cx="247043" cy="6048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6207"/>
                  <a:gd name="f4" fmla="val 1426"/>
                  <a:gd name="f5" fmla="val 441"/>
                  <a:gd name="f6" fmla="val 568"/>
                  <a:gd name="f7" fmla="val 788"/>
                  <a:gd name="f8" fmla="val 1355"/>
                  <a:gd name="f9" fmla="val 1213"/>
                  <a:gd name="f10" fmla="val 2237"/>
                  <a:gd name="f11" fmla="val 3112"/>
                  <a:gd name="f12" fmla="val 3986"/>
                  <a:gd name="f13" fmla="val 4852"/>
                  <a:gd name="f14" fmla="val 5608"/>
                  <a:gd name="f15" fmla="*/ f0 1 6207"/>
                  <a:gd name="f16" fmla="*/ f1 1 1426"/>
                  <a:gd name="f17" fmla="val f2"/>
                  <a:gd name="f18" fmla="val f3"/>
                  <a:gd name="f19" fmla="val f4"/>
                  <a:gd name="f20" fmla="+- f19 0 f17"/>
                  <a:gd name="f21" fmla="+- f18 0 f17"/>
                  <a:gd name="f22" fmla="*/ f21 1 6207"/>
                  <a:gd name="f23" fmla="*/ f20 1 1426"/>
                  <a:gd name="f24" fmla="*/ f17 1 f22"/>
                  <a:gd name="f25" fmla="*/ f18 1 f22"/>
                  <a:gd name="f26" fmla="*/ f17 1 f23"/>
                  <a:gd name="f27" fmla="*/ f19 1 f23"/>
                  <a:gd name="f28" fmla="*/ f24 f15 1"/>
                  <a:gd name="f29" fmla="*/ f25 f15 1"/>
                  <a:gd name="f30" fmla="*/ f27 f16 1"/>
                  <a:gd name="f31" fmla="*/ f26 f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8" t="f31" r="f29" b="f30"/>
                <a:pathLst>
                  <a:path w="6207" h="1426">
                    <a:moveTo>
                      <a:pt x="f2" y="f2"/>
                    </a:moveTo>
                    <a:lnTo>
                      <a:pt x="f2" y="f5"/>
                    </a:lnTo>
                    <a:lnTo>
                      <a:pt x="f6" y="f7"/>
                    </a:lnTo>
                    <a:cubicBezTo>
                      <a:pt x="f8" y="f9"/>
                      <a:pt x="f10" y="f4"/>
                      <a:pt x="f11" y="f4"/>
                    </a:cubicBezTo>
                    <a:cubicBezTo>
                      <a:pt x="f12" y="f4"/>
                      <a:pt x="f13" y="f9"/>
                      <a:pt x="f14" y="f7"/>
                    </a:cubicBezTo>
                    <a:lnTo>
                      <a:pt x="f3" y="f5"/>
                    </a:lnTo>
                    <a:lnTo>
                      <a:pt x="f3" y="f2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6" name="Google Shape;10258;p74">
                <a:extLst>
                  <a:ext uri="{FF2B5EF4-FFF2-40B4-BE49-F238E27FC236}">
                    <a16:creationId xmlns:a16="http://schemas.microsoft.com/office/drawing/2014/main" id="{C03BF476-164D-A4C2-197A-A66D317F52EE}"/>
                  </a:ext>
                </a:extLst>
              </p:cNvPr>
              <p:cNvSpPr/>
              <p:nvPr/>
            </p:nvSpPr>
            <p:spPr>
              <a:xfrm>
                <a:off x="7151732" y="2135233"/>
                <a:ext cx="248323" cy="12564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6239"/>
                  <a:gd name="f4" fmla="val 2962"/>
                  <a:gd name="f5" fmla="val 126"/>
                  <a:gd name="f6" fmla="val 1607"/>
                  <a:gd name="f7" fmla="val 1481"/>
                  <a:gd name="f8" fmla="val 3119"/>
                  <a:gd name="f9" fmla="val 4758"/>
                  <a:gd name="f10" fmla="val 6112"/>
                  <a:gd name="f11" fmla="val 6238"/>
                  <a:gd name="f12" fmla="val 5986"/>
                  <a:gd name="f13" fmla="val 5136"/>
                  <a:gd name="f14" fmla="val 631"/>
                  <a:gd name="f15" fmla="val 4096"/>
                  <a:gd name="f16" fmla="val 883"/>
                  <a:gd name="f17" fmla="val 2143"/>
                  <a:gd name="f18" fmla="val 1166"/>
                  <a:gd name="f19" fmla="val 252"/>
                  <a:gd name="f20" fmla="*/ f0 1 6239"/>
                  <a:gd name="f21" fmla="*/ f1 1 2962"/>
                  <a:gd name="f22" fmla="val f2"/>
                  <a:gd name="f23" fmla="val f3"/>
                  <a:gd name="f24" fmla="val f4"/>
                  <a:gd name="f25" fmla="+- f24 0 f22"/>
                  <a:gd name="f26" fmla="+- f23 0 f22"/>
                  <a:gd name="f27" fmla="*/ f26 1 6239"/>
                  <a:gd name="f28" fmla="*/ f25 1 2962"/>
                  <a:gd name="f29" fmla="*/ f22 1 f27"/>
                  <a:gd name="f30" fmla="*/ f23 1 f27"/>
                  <a:gd name="f31" fmla="*/ f22 1 f28"/>
                  <a:gd name="f32" fmla="*/ f24 1 f28"/>
                  <a:gd name="f33" fmla="*/ f29 f20 1"/>
                  <a:gd name="f34" fmla="*/ f30 f20 1"/>
                  <a:gd name="f35" fmla="*/ f32 f21 1"/>
                  <a:gd name="f36" fmla="*/ f31 f2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3" t="f36" r="f34" b="f35"/>
                <a:pathLst>
                  <a:path w="6239" h="2962">
                    <a:moveTo>
                      <a:pt x="f2" y="f2"/>
                    </a:moveTo>
                    <a:cubicBezTo>
                      <a:pt x="f5" y="f6"/>
                      <a:pt x="f7" y="f4"/>
                      <a:pt x="f8" y="f4"/>
                    </a:cubicBezTo>
                    <a:cubicBezTo>
                      <a:pt x="f9" y="f4"/>
                      <a:pt x="f10" y="f6"/>
                      <a:pt x="f11" y="f2"/>
                    </a:cubicBezTo>
                    <a:lnTo>
                      <a:pt x="f11" y="f2"/>
                    </a:lnTo>
                    <a:lnTo>
                      <a:pt x="f12" y="f5"/>
                    </a:lnTo>
                    <a:cubicBezTo>
                      <a:pt x="f13" y="f14"/>
                      <a:pt x="f15" y="f16"/>
                      <a:pt x="f8" y="f16"/>
                    </a:cubicBezTo>
                    <a:cubicBezTo>
                      <a:pt x="f17" y="f16"/>
                      <a:pt x="f18" y="f14"/>
                      <a:pt x="f19" y="f5"/>
                    </a:cubicBezTo>
                    <a:lnTo>
                      <a:pt x="f2" y="f2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67" name="Google Shape;10297;p74">
              <a:extLst>
                <a:ext uri="{FF2B5EF4-FFF2-40B4-BE49-F238E27FC236}">
                  <a16:creationId xmlns:a16="http://schemas.microsoft.com/office/drawing/2014/main" id="{527E080D-CB3D-FB86-A019-E6279398B507}"/>
                </a:ext>
              </a:extLst>
            </p:cNvPr>
            <p:cNvGrpSpPr/>
            <p:nvPr/>
          </p:nvGrpSpPr>
          <p:grpSpPr>
            <a:xfrm>
              <a:off x="4513652" y="1981568"/>
              <a:ext cx="470257" cy="499874"/>
              <a:chOff x="4513652" y="1981568"/>
              <a:chExt cx="470257" cy="499874"/>
            </a:xfrm>
          </p:grpSpPr>
          <p:sp>
            <p:nvSpPr>
              <p:cNvPr id="168" name="Google Shape;10298;p74">
                <a:extLst>
                  <a:ext uri="{FF2B5EF4-FFF2-40B4-BE49-F238E27FC236}">
                    <a16:creationId xmlns:a16="http://schemas.microsoft.com/office/drawing/2014/main" id="{A9B0C929-2E5D-081E-BC30-0D8AD111CEDD}"/>
                  </a:ext>
                </a:extLst>
              </p:cNvPr>
              <p:cNvSpPr/>
              <p:nvPr/>
            </p:nvSpPr>
            <p:spPr>
              <a:xfrm>
                <a:off x="4621469" y="2246187"/>
                <a:ext cx="56482" cy="6019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9"/>
                  <a:gd name="f4" fmla="val 725"/>
                  <a:gd name="f5" fmla="val 1"/>
                  <a:gd name="f6" fmla="val 316"/>
                  <a:gd name="f7" fmla="val 694"/>
                  <a:gd name="f8" fmla="val 64"/>
                  <a:gd name="f9" fmla="val 1103"/>
                  <a:gd name="f10" fmla="val 1418"/>
                  <a:gd name="f11" fmla="*/ f0 1 1419"/>
                  <a:gd name="f12" fmla="*/ f1 1 1419"/>
                  <a:gd name="f13" fmla="val f2"/>
                  <a:gd name="f14" fmla="val f3"/>
                  <a:gd name="f15" fmla="+- f14 0 f13"/>
                  <a:gd name="f16" fmla="*/ f15 1 1419"/>
                  <a:gd name="f17" fmla="*/ f13 1 f16"/>
                  <a:gd name="f18" fmla="*/ f14 1 f16"/>
                  <a:gd name="f19" fmla="*/ f17 f11 1"/>
                  <a:gd name="f20" fmla="*/ f18 f11 1"/>
                  <a:gd name="f21" fmla="*/ f18 f12 1"/>
                  <a:gd name="f22" fmla="*/ f17 f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9" t="f22" r="f20" b="f21"/>
                <a:pathLst>
                  <a:path w="1419" h="1419">
                    <a:moveTo>
                      <a:pt x="f4" y="f5"/>
                    </a:moveTo>
                    <a:cubicBezTo>
                      <a:pt x="f6" y="f5"/>
                      <a:pt x="f5" y="f6"/>
                      <a:pt x="f5" y="f7"/>
                    </a:cubicBezTo>
                    <a:cubicBezTo>
                      <a:pt x="f8" y="f9"/>
                      <a:pt x="f6" y="f10"/>
                      <a:pt x="f4" y="f10"/>
                    </a:cubicBezTo>
                    <a:cubicBezTo>
                      <a:pt x="f9" y="f10"/>
                      <a:pt x="f10" y="f9"/>
                      <a:pt x="f10" y="f7"/>
                    </a:cubicBezTo>
                    <a:cubicBezTo>
                      <a:pt x="f10" y="f6"/>
                      <a:pt x="f9" y="f5"/>
                      <a:pt x="f4" y="f5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69" name="Google Shape;10299;p74">
                <a:extLst>
                  <a:ext uri="{FF2B5EF4-FFF2-40B4-BE49-F238E27FC236}">
                    <a16:creationId xmlns:a16="http://schemas.microsoft.com/office/drawing/2014/main" id="{7A3B8043-4CA0-6246-AB1B-0C2893D8D624}"/>
                  </a:ext>
                </a:extLst>
              </p:cNvPr>
              <p:cNvSpPr/>
              <p:nvPr/>
            </p:nvSpPr>
            <p:spPr>
              <a:xfrm>
                <a:off x="4595125" y="2335734"/>
                <a:ext cx="110404" cy="5883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774"/>
                  <a:gd name="f4" fmla="val 1387"/>
                  <a:gd name="f5" fmla="val 631"/>
                  <a:gd name="f6" fmla="val 1"/>
                  <a:gd name="f7" fmla="val 630"/>
                  <a:gd name="f8" fmla="val 2773"/>
                  <a:gd name="f9" fmla="val 2175"/>
                  <a:gd name="f10" fmla="*/ f0 1 2774"/>
                  <a:gd name="f11" fmla="*/ f1 1 1387"/>
                  <a:gd name="f12" fmla="val f2"/>
                  <a:gd name="f13" fmla="val f3"/>
                  <a:gd name="f14" fmla="val f4"/>
                  <a:gd name="f15" fmla="+- f14 0 f12"/>
                  <a:gd name="f16" fmla="+- f13 0 f12"/>
                  <a:gd name="f17" fmla="*/ f16 1 2774"/>
                  <a:gd name="f18" fmla="*/ f15 1 1387"/>
                  <a:gd name="f19" fmla="*/ f12 1 f17"/>
                  <a:gd name="f20" fmla="*/ f13 1 f17"/>
                  <a:gd name="f21" fmla="*/ f12 1 f18"/>
                  <a:gd name="f22" fmla="*/ f14 1 f18"/>
                  <a:gd name="f23" fmla="*/ f19 f10 1"/>
                  <a:gd name="f24" fmla="*/ f20 f10 1"/>
                  <a:gd name="f25" fmla="*/ f22 f11 1"/>
                  <a:gd name="f26" fmla="*/ f21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3" t="f26" r="f24" b="f25"/>
                <a:pathLst>
                  <a:path w="2774" h="1387">
                    <a:moveTo>
                      <a:pt x="f4" y="f2"/>
                    </a:moveTo>
                    <a:cubicBezTo>
                      <a:pt x="f5" y="f2"/>
                      <a:pt x="f6" y="f7"/>
                      <a:pt x="f6" y="f4"/>
                    </a:cubicBezTo>
                    <a:lnTo>
                      <a:pt x="f8" y="f4"/>
                    </a:lnTo>
                    <a:cubicBezTo>
                      <a:pt x="f8" y="f7"/>
                      <a:pt x="f9" y="f2"/>
                      <a:pt x="f4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0" name="Google Shape;10300;p74">
                <a:extLst>
                  <a:ext uri="{FF2B5EF4-FFF2-40B4-BE49-F238E27FC236}">
                    <a16:creationId xmlns:a16="http://schemas.microsoft.com/office/drawing/2014/main" id="{A53A451E-64AD-682D-58DD-3639AEC9F900}"/>
                  </a:ext>
                </a:extLst>
              </p:cNvPr>
              <p:cNvSpPr/>
              <p:nvPr/>
            </p:nvSpPr>
            <p:spPr>
              <a:xfrm>
                <a:off x="4513652" y="2159309"/>
                <a:ext cx="470257" cy="32213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1815"/>
                  <a:gd name="f4" fmla="val 7594"/>
                  <a:gd name="f5" fmla="val 10050"/>
                  <a:gd name="f6" fmla="val 2080"/>
                  <a:gd name="f7" fmla="val 10239"/>
                  <a:gd name="f8" fmla="val 10397"/>
                  <a:gd name="f9" fmla="val 2238"/>
                  <a:gd name="f10" fmla="val 2427"/>
                  <a:gd name="f11" fmla="val 2616"/>
                  <a:gd name="f12" fmla="val 2773"/>
                  <a:gd name="f13" fmla="val 6553"/>
                  <a:gd name="f14" fmla="val 6333"/>
                  <a:gd name="f15" fmla="val 6175"/>
                  <a:gd name="f16" fmla="val 3466"/>
                  <a:gd name="f17" fmla="val 3624"/>
                  <a:gd name="f18" fmla="val 3813"/>
                  <a:gd name="f19" fmla="val 4002"/>
                  <a:gd name="f20" fmla="val 4159"/>
                  <a:gd name="f21" fmla="val 4821"/>
                  <a:gd name="f22" fmla="val 4978"/>
                  <a:gd name="f23" fmla="val 5199"/>
                  <a:gd name="f24" fmla="val 5388"/>
                  <a:gd name="f25" fmla="val 5546"/>
                  <a:gd name="f26" fmla="val 3403"/>
                  <a:gd name="f27" fmla="val 1418"/>
                  <a:gd name="f28" fmla="val 4127"/>
                  <a:gd name="f29" fmla="val 4757"/>
                  <a:gd name="f30" fmla="val 2049"/>
                  <a:gd name="f31" fmla="val 3151"/>
                  <a:gd name="f32" fmla="val 4600"/>
                  <a:gd name="f33" fmla="val 3498"/>
                  <a:gd name="f34" fmla="val 4379"/>
                  <a:gd name="f35" fmla="val 3718"/>
                  <a:gd name="f36" fmla="val 5009"/>
                  <a:gd name="f37" fmla="val 4065"/>
                  <a:gd name="f38" fmla="val 5451"/>
                  <a:gd name="f39" fmla="val 4758"/>
                  <a:gd name="f40" fmla="val 5892"/>
                  <a:gd name="f41" fmla="val 5514"/>
                  <a:gd name="f42" fmla="val 6081"/>
                  <a:gd name="f43" fmla="val 5356"/>
                  <a:gd name="f44" fmla="val 6239"/>
                  <a:gd name="f45" fmla="val 5167"/>
                  <a:gd name="f46" fmla="val 1701"/>
                  <a:gd name="f47" fmla="val 1512"/>
                  <a:gd name="f48" fmla="val 1355"/>
                  <a:gd name="f49" fmla="val 1764"/>
                  <a:gd name="f50" fmla="val 4096"/>
                  <a:gd name="f51" fmla="val 2395"/>
                  <a:gd name="f52" fmla="val 2174"/>
                  <a:gd name="f53" fmla="val 2016"/>
                  <a:gd name="f54" fmla="val 2647"/>
                  <a:gd name="f55" fmla="val 1040"/>
                  <a:gd name="f56" fmla="val 1"/>
                  <a:gd name="f57" fmla="val 441"/>
                  <a:gd name="f58" fmla="val 473"/>
                  <a:gd name="f59" fmla="val 1009"/>
                  <a:gd name="f60" fmla="val 6554"/>
                  <a:gd name="f61" fmla="val 7152"/>
                  <a:gd name="f62" fmla="val 7593"/>
                  <a:gd name="f63" fmla="val 10806"/>
                  <a:gd name="f64" fmla="val 11373"/>
                  <a:gd name="f65" fmla="val 7121"/>
                  <a:gd name="f66" fmla="val 11783"/>
                  <a:gd name="f67" fmla="val 11310"/>
                  <a:gd name="f68" fmla="val 10743"/>
                  <a:gd name="f69" fmla="val 347"/>
                  <a:gd name="f70" fmla="val 946"/>
                  <a:gd name="f71" fmla="val 7120"/>
                  <a:gd name="f72" fmla="val 6585"/>
                  <a:gd name="f73" fmla="val 5198"/>
                  <a:gd name="f74" fmla="val 4190"/>
                  <a:gd name="f75" fmla="val 883"/>
                  <a:gd name="f76" fmla="*/ f0 1 11815"/>
                  <a:gd name="f77" fmla="*/ f1 1 7594"/>
                  <a:gd name="f78" fmla="val f2"/>
                  <a:gd name="f79" fmla="val f3"/>
                  <a:gd name="f80" fmla="val f4"/>
                  <a:gd name="f81" fmla="+- f80 0 f78"/>
                  <a:gd name="f82" fmla="+- f79 0 f78"/>
                  <a:gd name="f83" fmla="*/ f82 1 11815"/>
                  <a:gd name="f84" fmla="*/ f81 1 7594"/>
                  <a:gd name="f85" fmla="*/ f78 1 f83"/>
                  <a:gd name="f86" fmla="*/ f79 1 f83"/>
                  <a:gd name="f87" fmla="*/ f78 1 f84"/>
                  <a:gd name="f88" fmla="*/ f80 1 f84"/>
                  <a:gd name="f89" fmla="*/ f85 f76 1"/>
                  <a:gd name="f90" fmla="*/ f86 f76 1"/>
                  <a:gd name="f91" fmla="*/ f88 f77 1"/>
                  <a:gd name="f92" fmla="*/ f87 f7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89" t="f92" r="f90" b="f91"/>
                <a:pathLst>
                  <a:path w="11815" h="7594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7" y="f12"/>
                      <a:pt x="f5" y="f12"/>
                    </a:cubicBezTo>
                    <a:lnTo>
                      <a:pt x="f13" y="f12"/>
                    </a:lnTo>
                    <a:cubicBezTo>
                      <a:pt x="f14" y="f12"/>
                      <a:pt x="f15" y="f11"/>
                      <a:pt x="f15" y="f10"/>
                    </a:cubicBezTo>
                    <a:cubicBezTo>
                      <a:pt x="f15" y="f9"/>
                      <a:pt x="f14" y="f6"/>
                      <a:pt x="f13" y="f6"/>
                    </a:cubicBezTo>
                    <a:close/>
                    <a:moveTo>
                      <a:pt x="f5" y="f16"/>
                    </a:moveTo>
                    <a:cubicBezTo>
                      <a:pt x="f7" y="f16"/>
                      <a:pt x="f8" y="f17"/>
                      <a:pt x="f8" y="f18"/>
                    </a:cubicBezTo>
                    <a:cubicBezTo>
                      <a:pt x="f8" y="f19"/>
                      <a:pt x="f7" y="f20"/>
                      <a:pt x="f5" y="f20"/>
                    </a:cubicBezTo>
                    <a:lnTo>
                      <a:pt x="f13" y="f20"/>
                    </a:lnTo>
                    <a:cubicBezTo>
                      <a:pt x="f14" y="f20"/>
                      <a:pt x="f15" y="f19"/>
                      <a:pt x="f15" y="f18"/>
                    </a:cubicBezTo>
                    <a:cubicBezTo>
                      <a:pt x="f15" y="f17"/>
                      <a:pt x="f14" y="f16"/>
                      <a:pt x="f13" y="f16"/>
                    </a:cubicBezTo>
                    <a:close/>
                    <a:moveTo>
                      <a:pt x="f5" y="f21"/>
                    </a:moveTo>
                    <a:cubicBezTo>
                      <a:pt x="f7" y="f21"/>
                      <a:pt x="f8" y="f22"/>
                      <a:pt x="f8" y="f23"/>
                    </a:cubicBezTo>
                    <a:cubicBezTo>
                      <a:pt x="f8" y="f24"/>
                      <a:pt x="f7" y="f25"/>
                      <a:pt x="f5" y="f25"/>
                    </a:cubicBezTo>
                    <a:lnTo>
                      <a:pt x="f13" y="f25"/>
                    </a:lnTo>
                    <a:cubicBezTo>
                      <a:pt x="f14" y="f25"/>
                      <a:pt x="f15" y="f24"/>
                      <a:pt x="f15" y="f23"/>
                    </a:cubicBezTo>
                    <a:cubicBezTo>
                      <a:pt x="f15" y="f22"/>
                      <a:pt x="f14" y="f21"/>
                      <a:pt x="f13" y="f21"/>
                    </a:cubicBezTo>
                    <a:close/>
                    <a:moveTo>
                      <a:pt x="f26" y="f27"/>
                    </a:moveTo>
                    <a:cubicBezTo>
                      <a:pt x="f28" y="f27"/>
                      <a:pt x="f29" y="f30"/>
                      <a:pt x="f29" y="f12"/>
                    </a:cubicBezTo>
                    <a:cubicBezTo>
                      <a:pt x="f29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38" y="f25"/>
                    </a:cubicBezTo>
                    <a:lnTo>
                      <a:pt x="f38" y="f40"/>
                    </a:lnTo>
                    <a:lnTo>
                      <a:pt x="f41" y="f40"/>
                    </a:lnTo>
                    <a:cubicBezTo>
                      <a:pt x="f41" y="f42"/>
                      <a:pt x="f43" y="f44"/>
                      <a:pt x="f45" y="f44"/>
                    </a:cubicBezTo>
                    <a:lnTo>
                      <a:pt x="f46" y="f44"/>
                    </a:lnTo>
                    <a:cubicBezTo>
                      <a:pt x="f47" y="f44"/>
                      <a:pt x="f48" y="f42"/>
                      <a:pt x="f48" y="f40"/>
                    </a:cubicBezTo>
                    <a:lnTo>
                      <a:pt x="f48" y="f25"/>
                    </a:lnTo>
                    <a:cubicBezTo>
                      <a:pt x="f48" y="f39"/>
                      <a:pt x="f49" y="f50"/>
                      <a:pt x="f51" y="f35"/>
                    </a:cubicBezTo>
                    <a:cubicBezTo>
                      <a:pt x="f52" y="f33"/>
                      <a:pt x="f53" y="f31"/>
                      <a:pt x="f53" y="f12"/>
                    </a:cubicBezTo>
                    <a:cubicBezTo>
                      <a:pt x="f53" y="f30"/>
                      <a:pt x="f54" y="f27"/>
                      <a:pt x="f26" y="f27"/>
                    </a:cubicBezTo>
                    <a:close/>
                    <a:moveTo>
                      <a:pt x="f55" y="f56"/>
                    </a:moveTo>
                    <a:cubicBezTo>
                      <a:pt x="f57" y="f56"/>
                      <a:pt x="f2" y="f58"/>
                      <a:pt x="f2" y="f59"/>
                    </a:cubicBezTo>
                    <a:lnTo>
                      <a:pt x="f2" y="f60"/>
                    </a:lnTo>
                    <a:cubicBezTo>
                      <a:pt x="f2" y="f61"/>
                      <a:pt x="f58" y="f62"/>
                      <a:pt x="f55" y="f62"/>
                    </a:cubicBezTo>
                    <a:lnTo>
                      <a:pt x="f63" y="f62"/>
                    </a:lnTo>
                    <a:cubicBezTo>
                      <a:pt x="f64" y="f62"/>
                      <a:pt x="f3" y="f65"/>
                      <a:pt x="f3" y="f60"/>
                    </a:cubicBezTo>
                    <a:lnTo>
                      <a:pt x="f3" y="f59"/>
                    </a:lnTo>
                    <a:cubicBezTo>
                      <a:pt x="f66" y="f58"/>
                      <a:pt x="f67" y="f56"/>
                      <a:pt x="f68" y="f56"/>
                    </a:cubicBezTo>
                    <a:lnTo>
                      <a:pt x="f62" y="f56"/>
                    </a:lnTo>
                    <a:lnTo>
                      <a:pt x="f62" y="f69"/>
                    </a:lnTo>
                    <a:cubicBezTo>
                      <a:pt x="f62" y="f70"/>
                      <a:pt x="f71" y="f48"/>
                      <a:pt x="f72" y="f48"/>
                    </a:cubicBezTo>
                    <a:lnTo>
                      <a:pt x="f73" y="f48"/>
                    </a:lnTo>
                    <a:cubicBezTo>
                      <a:pt x="f32" y="f48"/>
                      <a:pt x="f74" y="f75"/>
                      <a:pt x="f74" y="f69"/>
                    </a:cubicBezTo>
                    <a:lnTo>
                      <a:pt x="f74" y="f56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1" name="Google Shape;10301;p74">
                <a:extLst>
                  <a:ext uri="{FF2B5EF4-FFF2-40B4-BE49-F238E27FC236}">
                    <a16:creationId xmlns:a16="http://schemas.microsoft.com/office/drawing/2014/main" id="{6D2B0A77-F502-07C9-495A-30B2D91205C8}"/>
                  </a:ext>
                </a:extLst>
              </p:cNvPr>
              <p:cNvSpPr/>
              <p:nvPr/>
            </p:nvSpPr>
            <p:spPr>
              <a:xfrm>
                <a:off x="4650327" y="2069762"/>
                <a:ext cx="194392" cy="11899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884"/>
                  <a:gd name="f4" fmla="val 2805"/>
                  <a:gd name="f5" fmla="val 693"/>
                  <a:gd name="f6" fmla="val 1"/>
                  <a:gd name="f7" fmla="val 315"/>
                  <a:gd name="f8" fmla="val 316"/>
                  <a:gd name="f9" fmla="val 725"/>
                  <a:gd name="f10" fmla="val 1104"/>
                  <a:gd name="f11" fmla="val 1419"/>
                  <a:gd name="f12" fmla="val 1418"/>
                  <a:gd name="f13" fmla="val 2458"/>
                  <a:gd name="f14" fmla="val 1386"/>
                  <a:gd name="f15" fmla="val 2647"/>
                  <a:gd name="f16" fmla="val 1544"/>
                  <a:gd name="f17" fmla="val 1733"/>
                  <a:gd name="f18" fmla="val 3119"/>
                  <a:gd name="f19" fmla="val 3308"/>
                  <a:gd name="f20" fmla="val 3466"/>
                  <a:gd name="f21" fmla="val 4159"/>
                  <a:gd name="f22" fmla="val 4568"/>
                  <a:gd name="f23" fmla="val 4883"/>
                  <a:gd name="f24" fmla="*/ f0 1 4884"/>
                  <a:gd name="f25" fmla="*/ f1 1 2805"/>
                  <a:gd name="f26" fmla="val f2"/>
                  <a:gd name="f27" fmla="val f3"/>
                  <a:gd name="f28" fmla="val f4"/>
                  <a:gd name="f29" fmla="+- f28 0 f26"/>
                  <a:gd name="f30" fmla="+- f27 0 f26"/>
                  <a:gd name="f31" fmla="*/ f30 1 4884"/>
                  <a:gd name="f32" fmla="*/ f29 1 2805"/>
                  <a:gd name="f33" fmla="*/ f26 1 f31"/>
                  <a:gd name="f34" fmla="*/ f27 1 f31"/>
                  <a:gd name="f35" fmla="*/ f26 1 f32"/>
                  <a:gd name="f36" fmla="*/ f28 1 f32"/>
                  <a:gd name="f37" fmla="*/ f33 f24 1"/>
                  <a:gd name="f38" fmla="*/ f34 f24 1"/>
                  <a:gd name="f39" fmla="*/ f36 f25 1"/>
                  <a:gd name="f40" fmla="*/ f35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7" t="f40" r="f38" b="f39"/>
                <a:pathLst>
                  <a:path w="4884" h="2805">
                    <a:moveTo>
                      <a:pt x="f5" y="f6"/>
                    </a:moveTo>
                    <a:cubicBezTo>
                      <a:pt x="f7" y="f6"/>
                      <a:pt x="f2" y="f8"/>
                      <a:pt x="f2" y="f9"/>
                    </a:cubicBezTo>
                    <a:cubicBezTo>
                      <a:pt x="f2" y="f10"/>
                      <a:pt x="f7" y="f11"/>
                      <a:pt x="f5" y="f11"/>
                    </a:cubicBezTo>
                    <a:lnTo>
                      <a:pt x="f12" y="f11"/>
                    </a:lnTo>
                    <a:lnTo>
                      <a:pt x="f12" y="f13"/>
                    </a:lnTo>
                    <a:cubicBezTo>
                      <a:pt x="f14" y="f15"/>
                      <a:pt x="f16" y="f4"/>
                      <a:pt x="f17" y="f4"/>
                    </a:cubicBezTo>
                    <a:lnTo>
                      <a:pt x="f18" y="f4"/>
                    </a:lnTo>
                    <a:cubicBezTo>
                      <a:pt x="f19" y="f4"/>
                      <a:pt x="f20" y="f15"/>
                      <a:pt x="f20" y="f13"/>
                    </a:cubicBezTo>
                    <a:lnTo>
                      <a:pt x="f20" y="f11"/>
                    </a:lnTo>
                    <a:lnTo>
                      <a:pt x="f21" y="f11"/>
                    </a:lnTo>
                    <a:cubicBezTo>
                      <a:pt x="f22" y="f11"/>
                      <a:pt x="f23" y="f10"/>
                      <a:pt x="f23" y="f9"/>
                    </a:cubicBezTo>
                    <a:cubicBezTo>
                      <a:pt x="f23" y="f8"/>
                      <a:pt x="f22" y="f6"/>
                      <a:pt x="f21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2" name="Google Shape;10302;p74">
                <a:extLst>
                  <a:ext uri="{FF2B5EF4-FFF2-40B4-BE49-F238E27FC236}">
                    <a16:creationId xmlns:a16="http://schemas.microsoft.com/office/drawing/2014/main" id="{3302FA8F-CECB-7D14-8AB2-299F139C570F}"/>
                  </a:ext>
                </a:extLst>
              </p:cNvPr>
              <p:cNvSpPr/>
              <p:nvPr/>
            </p:nvSpPr>
            <p:spPr>
              <a:xfrm>
                <a:off x="4677905" y="1981568"/>
                <a:ext cx="137955" cy="6019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466"/>
                  <a:gd name="f4" fmla="val 1419"/>
                  <a:gd name="f5" fmla="val 378"/>
                  <a:gd name="f6" fmla="val 1"/>
                  <a:gd name="f7" fmla="val 158"/>
                  <a:gd name="f8" fmla="val 347"/>
                  <a:gd name="f9" fmla="val 1418"/>
                  <a:gd name="f10" fmla="val 3308"/>
                  <a:gd name="f11" fmla="val 3119"/>
                  <a:gd name="f12" fmla="*/ f0 1 3466"/>
                  <a:gd name="f13" fmla="*/ f1 1 1419"/>
                  <a:gd name="f14" fmla="val f2"/>
                  <a:gd name="f15" fmla="val f3"/>
                  <a:gd name="f16" fmla="val f4"/>
                  <a:gd name="f17" fmla="+- f16 0 f14"/>
                  <a:gd name="f18" fmla="+- f15 0 f14"/>
                  <a:gd name="f19" fmla="*/ f18 1 3466"/>
                  <a:gd name="f20" fmla="*/ f17 1 1419"/>
                  <a:gd name="f21" fmla="*/ f14 1 f19"/>
                  <a:gd name="f22" fmla="*/ f15 1 f19"/>
                  <a:gd name="f23" fmla="*/ f14 1 f20"/>
                  <a:gd name="f24" fmla="*/ f16 1 f20"/>
                  <a:gd name="f25" fmla="*/ f21 f12 1"/>
                  <a:gd name="f26" fmla="*/ f22 f12 1"/>
                  <a:gd name="f27" fmla="*/ f24 f13 1"/>
                  <a:gd name="f28" fmla="*/ f2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5" t="f28" r="f26" b="f27"/>
                <a:pathLst>
                  <a:path w="3466" h="1419">
                    <a:moveTo>
                      <a:pt x="f5" y="f6"/>
                    </a:moveTo>
                    <a:cubicBezTo>
                      <a:pt x="f7" y="f6"/>
                      <a:pt x="f2" y="f7"/>
                      <a:pt x="f2" y="f8"/>
                    </a:cubicBezTo>
                    <a:lnTo>
                      <a:pt x="f2" y="f9"/>
                    </a:lnTo>
                    <a:lnTo>
                      <a:pt x="f3" y="f9"/>
                    </a:lnTo>
                    <a:lnTo>
                      <a:pt x="f3" y="f8"/>
                    </a:lnTo>
                    <a:cubicBezTo>
                      <a:pt x="f3" y="f7"/>
                      <a:pt x="f10" y="f6"/>
                      <a:pt x="f11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73" name="Google Shape;10352;p74">
              <a:extLst>
                <a:ext uri="{FF2B5EF4-FFF2-40B4-BE49-F238E27FC236}">
                  <a16:creationId xmlns:a16="http://schemas.microsoft.com/office/drawing/2014/main" id="{92E771BA-90FD-C8EF-EC52-6009BD4EC7D0}"/>
                </a:ext>
              </a:extLst>
            </p:cNvPr>
            <p:cNvGrpSpPr/>
            <p:nvPr/>
          </p:nvGrpSpPr>
          <p:grpSpPr>
            <a:xfrm>
              <a:off x="5183285" y="1990045"/>
              <a:ext cx="471537" cy="504328"/>
              <a:chOff x="5183285" y="1990045"/>
              <a:chExt cx="471537" cy="504328"/>
            </a:xfrm>
          </p:grpSpPr>
          <p:sp>
            <p:nvSpPr>
              <p:cNvPr id="174" name="Google Shape;10353;p74">
                <a:extLst>
                  <a:ext uri="{FF2B5EF4-FFF2-40B4-BE49-F238E27FC236}">
                    <a16:creationId xmlns:a16="http://schemas.microsoft.com/office/drawing/2014/main" id="{71D26D25-C8CE-5401-6476-D30084301703}"/>
                  </a:ext>
                </a:extLst>
              </p:cNvPr>
              <p:cNvSpPr/>
              <p:nvPr/>
            </p:nvSpPr>
            <p:spPr>
              <a:xfrm>
                <a:off x="5319970" y="2108313"/>
                <a:ext cx="194392" cy="16845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884"/>
                  <a:gd name="f4" fmla="val 3971"/>
                  <a:gd name="f5" fmla="val 2426"/>
                  <a:gd name="f6" fmla="val 1"/>
                  <a:gd name="f7" fmla="val 1103"/>
                  <a:gd name="f8" fmla="val 1104"/>
                  <a:gd name="f9" fmla="val 2427"/>
                  <a:gd name="f10" fmla="val 3025"/>
                  <a:gd name="f11" fmla="val 190"/>
                  <a:gd name="f12" fmla="val 3530"/>
                  <a:gd name="f13" fmla="val 536"/>
                  <a:gd name="f14" fmla="val 820"/>
                  <a:gd name="f15" fmla="val 3624"/>
                  <a:gd name="f16" fmla="val 3309"/>
                  <a:gd name="f17" fmla="val 1481"/>
                  <a:gd name="f18" fmla="val 3057"/>
                  <a:gd name="f19" fmla="val 1261"/>
                  <a:gd name="f20" fmla="val 2805"/>
                  <a:gd name="f21" fmla="val 2458"/>
                  <a:gd name="f22" fmla="val 2112"/>
                  <a:gd name="f23" fmla="val 1356"/>
                  <a:gd name="f24" fmla="val 1733"/>
                  <a:gd name="f25" fmla="val 726"/>
                  <a:gd name="f26" fmla="val 2489"/>
                  <a:gd name="f27" fmla="val 3214"/>
                  <a:gd name="f28" fmla="val 3844"/>
                  <a:gd name="f29" fmla="val 3687"/>
                  <a:gd name="f30" fmla="val 3466"/>
                  <a:gd name="f31" fmla="val 3246"/>
                  <a:gd name="f32" fmla="val 4128"/>
                  <a:gd name="f33" fmla="val 3561"/>
                  <a:gd name="f34" fmla="val 4317"/>
                  <a:gd name="f35" fmla="val 4695"/>
                  <a:gd name="f36" fmla="val 3781"/>
                  <a:gd name="f37" fmla="*/ f0 1 4884"/>
                  <a:gd name="f38" fmla="*/ f1 1 3971"/>
                  <a:gd name="f39" fmla="val f2"/>
                  <a:gd name="f40" fmla="val f3"/>
                  <a:gd name="f41" fmla="val f4"/>
                  <a:gd name="f42" fmla="+- f41 0 f39"/>
                  <a:gd name="f43" fmla="+- f40 0 f39"/>
                  <a:gd name="f44" fmla="*/ f43 1 4884"/>
                  <a:gd name="f45" fmla="*/ f42 1 3971"/>
                  <a:gd name="f46" fmla="*/ f39 1 f44"/>
                  <a:gd name="f47" fmla="*/ f40 1 f44"/>
                  <a:gd name="f48" fmla="*/ f39 1 f45"/>
                  <a:gd name="f49" fmla="*/ f41 1 f45"/>
                  <a:gd name="f50" fmla="*/ f46 f37 1"/>
                  <a:gd name="f51" fmla="*/ f47 f37 1"/>
                  <a:gd name="f52" fmla="*/ f49 f38 1"/>
                  <a:gd name="f53" fmla="*/ f48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0" t="f53" r="f51" b="f52"/>
                <a:pathLst>
                  <a:path w="4884" h="3971">
                    <a:moveTo>
                      <a:pt x="f5" y="f6"/>
                    </a:moveTo>
                    <a:cubicBezTo>
                      <a:pt x="f7" y="f6"/>
                      <a:pt x="f2" y="f8"/>
                      <a:pt x="f2" y="f9"/>
                    </a:cubicBezTo>
                    <a:cubicBezTo>
                      <a:pt x="f2" y="f10"/>
                      <a:pt x="f11" y="f12"/>
                      <a:pt x="f13" y="f4"/>
                    </a:cubicBezTo>
                    <a:cubicBezTo>
                      <a:pt x="f14" y="f15"/>
                      <a:pt x="f7" y="f16"/>
                      <a:pt x="f17" y="f18"/>
                    </a:cubicBezTo>
                    <a:cubicBezTo>
                      <a:pt x="f19" y="f20"/>
                      <a:pt x="f7" y="f21"/>
                      <a:pt x="f7" y="f22"/>
                    </a:cubicBezTo>
                    <a:cubicBezTo>
                      <a:pt x="f7" y="f23"/>
                      <a:pt x="f24" y="f25"/>
                      <a:pt x="f26" y="f25"/>
                    </a:cubicBezTo>
                    <a:cubicBezTo>
                      <a:pt x="f27" y="f25"/>
                      <a:pt x="f28" y="f23"/>
                      <a:pt x="f28" y="f22"/>
                    </a:cubicBezTo>
                    <a:cubicBezTo>
                      <a:pt x="f28" y="f21"/>
                      <a:pt x="f29" y="f20"/>
                      <a:pt x="f30" y="f18"/>
                    </a:cubicBezTo>
                    <a:cubicBezTo>
                      <a:pt x="f28" y="f31"/>
                      <a:pt x="f32" y="f33"/>
                      <a:pt x="f34" y="f4"/>
                    </a:cubicBezTo>
                    <a:cubicBezTo>
                      <a:pt x="f35" y="f12"/>
                      <a:pt x="f3" y="f10"/>
                      <a:pt x="f3" y="f9"/>
                    </a:cubicBezTo>
                    <a:cubicBezTo>
                      <a:pt x="f3" y="f8"/>
                      <a:pt x="f36" y="f6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5" name="Google Shape;10354;p74">
                <a:extLst>
                  <a:ext uri="{FF2B5EF4-FFF2-40B4-BE49-F238E27FC236}">
                    <a16:creationId xmlns:a16="http://schemas.microsoft.com/office/drawing/2014/main" id="{A7FAFE88-3366-5A72-C4C1-F9FCD7105413}"/>
                  </a:ext>
                </a:extLst>
              </p:cNvPr>
              <p:cNvSpPr/>
              <p:nvPr/>
            </p:nvSpPr>
            <p:spPr>
              <a:xfrm>
                <a:off x="5390177" y="2168463"/>
                <a:ext cx="56482" cy="6019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9"/>
                  <a:gd name="f4" fmla="val 725"/>
                  <a:gd name="f5" fmla="val 1"/>
                  <a:gd name="f6" fmla="val 316"/>
                  <a:gd name="f7" fmla="val 694"/>
                  <a:gd name="f8" fmla="val 1103"/>
                  <a:gd name="f9" fmla="val 1418"/>
                  <a:gd name="f10" fmla="*/ f0 1 1419"/>
                  <a:gd name="f11" fmla="*/ f1 1 1419"/>
                  <a:gd name="f12" fmla="val f2"/>
                  <a:gd name="f13" fmla="val f3"/>
                  <a:gd name="f14" fmla="+- f13 0 f12"/>
                  <a:gd name="f15" fmla="*/ f14 1 1419"/>
                  <a:gd name="f16" fmla="*/ f12 1 f15"/>
                  <a:gd name="f17" fmla="*/ f13 1 f15"/>
                  <a:gd name="f18" fmla="*/ f16 f10 1"/>
                  <a:gd name="f19" fmla="*/ f17 f10 1"/>
                  <a:gd name="f20" fmla="*/ f17 f11 1"/>
                  <a:gd name="f21" fmla="*/ f1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8" t="f21" r="f19" b="f20"/>
                <a:pathLst>
                  <a:path w="1419" h="1419">
                    <a:moveTo>
                      <a:pt x="f4" y="f5"/>
                    </a:moveTo>
                    <a:cubicBezTo>
                      <a:pt x="f6" y="f5"/>
                      <a:pt x="f5" y="f6"/>
                      <a:pt x="f5" y="f7"/>
                    </a:cubicBezTo>
                    <a:cubicBezTo>
                      <a:pt x="f5" y="f8"/>
                      <a:pt x="f6" y="f9"/>
                      <a:pt x="f4" y="f9"/>
                    </a:cubicBezTo>
                    <a:cubicBezTo>
                      <a:pt x="f8" y="f9"/>
                      <a:pt x="f9" y="f8"/>
                      <a:pt x="f9" y="f7"/>
                    </a:cubicBezTo>
                    <a:cubicBezTo>
                      <a:pt x="f9" y="f6"/>
                      <a:pt x="f8" y="f5"/>
                      <a:pt x="f4" y="f5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6" name="Google Shape;10355;p74">
                <a:extLst>
                  <a:ext uri="{FF2B5EF4-FFF2-40B4-BE49-F238E27FC236}">
                    <a16:creationId xmlns:a16="http://schemas.microsoft.com/office/drawing/2014/main" id="{3F4E085B-F240-D912-CAE9-0C175AAE3AB3}"/>
                  </a:ext>
                </a:extLst>
              </p:cNvPr>
              <p:cNvSpPr/>
              <p:nvPr/>
            </p:nvSpPr>
            <p:spPr>
              <a:xfrm>
                <a:off x="5212144" y="1990045"/>
                <a:ext cx="412586" cy="44307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0366"/>
                  <a:gd name="f4" fmla="val 10445"/>
                  <a:gd name="f5" fmla="val 5198"/>
                  <a:gd name="f6" fmla="val 2159"/>
                  <a:gd name="f7" fmla="val 6931"/>
                  <a:gd name="f8" fmla="val 8286"/>
                  <a:gd name="f9" fmla="val 3514"/>
                  <a:gd name="f10" fmla="val 5246"/>
                  <a:gd name="f11" fmla="val 6916"/>
                  <a:gd name="f12" fmla="val 8365"/>
                  <a:gd name="f13" fmla="val 3340"/>
                  <a:gd name="f14" fmla="val 2079"/>
                  <a:gd name="f15" fmla="val 6822"/>
                  <a:gd name="f16" fmla="val 3497"/>
                  <a:gd name="f17" fmla="val 5167"/>
                  <a:gd name="f18" fmla="val 1"/>
                  <a:gd name="f19" fmla="val 5088"/>
                  <a:gd name="f20" fmla="val 5009"/>
                  <a:gd name="f21" fmla="val 17"/>
                  <a:gd name="f22" fmla="val 4946"/>
                  <a:gd name="f23" fmla="val 48"/>
                  <a:gd name="f24" fmla="val 4001"/>
                  <a:gd name="f25" fmla="val 836"/>
                  <a:gd name="f26" fmla="val 2773"/>
                  <a:gd name="f27" fmla="val 678"/>
                  <a:gd name="f28" fmla="val 2756"/>
                  <a:gd name="f29" fmla="val 675"/>
                  <a:gd name="f30" fmla="val 2739"/>
                  <a:gd name="f31" fmla="val 673"/>
                  <a:gd name="f32" fmla="val 2723"/>
                  <a:gd name="f33" fmla="val 2583"/>
                  <a:gd name="f34" fmla="val 2454"/>
                  <a:gd name="f35" fmla="val 786"/>
                  <a:gd name="f36" fmla="val 2426"/>
                  <a:gd name="f37" fmla="val 899"/>
                  <a:gd name="f38" fmla="val 1953"/>
                  <a:gd name="f39" fmla="val 2033"/>
                  <a:gd name="f40" fmla="val 819"/>
                  <a:gd name="f41" fmla="val 2505"/>
                  <a:gd name="f42" fmla="val 662"/>
                  <a:gd name="f43" fmla="val 2568"/>
                  <a:gd name="f44" fmla="val 567"/>
                  <a:gd name="f45" fmla="val 2694"/>
                  <a:gd name="f46" fmla="val 630"/>
                  <a:gd name="f47" fmla="val 2852"/>
                  <a:gd name="f48" fmla="val 788"/>
                  <a:gd name="f49" fmla="val 4081"/>
                  <a:gd name="f50" fmla="val 32"/>
                  <a:gd name="f51" fmla="val 5026"/>
                  <a:gd name="f52" fmla="val 5183"/>
                  <a:gd name="f53" fmla="val 5341"/>
                  <a:gd name="f54" fmla="val 63"/>
                  <a:gd name="f55" fmla="val 5467"/>
                  <a:gd name="f56" fmla="val 6381"/>
                  <a:gd name="f57" fmla="val 7609"/>
                  <a:gd name="f58" fmla="val 7767"/>
                  <a:gd name="f59" fmla="val 725"/>
                  <a:gd name="f60" fmla="val 7924"/>
                  <a:gd name="f61" fmla="val 851"/>
                  <a:gd name="f62" fmla="val 7956"/>
                  <a:gd name="f63" fmla="val 1985"/>
                  <a:gd name="f64" fmla="val 8428"/>
                  <a:gd name="f65" fmla="val 2457"/>
                  <a:gd name="f66" fmla="val 9594"/>
                  <a:gd name="f67" fmla="val 2536"/>
                  <a:gd name="f68" fmla="val 9725"/>
                  <a:gd name="f69" fmla="val 2637"/>
                  <a:gd name="f70" fmla="val 9791"/>
                  <a:gd name="f71" fmla="val 2741"/>
                  <a:gd name="f72" fmla="val 2762"/>
                  <a:gd name="f73" fmla="val 2783"/>
                  <a:gd name="f74" fmla="val 9788"/>
                  <a:gd name="f75" fmla="val 2804"/>
                  <a:gd name="f76" fmla="val 9783"/>
                  <a:gd name="f77" fmla="val 4033"/>
                  <a:gd name="f78" fmla="val 9626"/>
                  <a:gd name="f79" fmla="val 4978"/>
                  <a:gd name="f80" fmla="val 10382"/>
                  <a:gd name="f81" fmla="val 5072"/>
                  <a:gd name="f82" fmla="val 10413"/>
                  <a:gd name="f83" fmla="val 5104"/>
                  <a:gd name="f84" fmla="val 5261"/>
                  <a:gd name="f85" fmla="val 5324"/>
                  <a:gd name="f86" fmla="val 5387"/>
                  <a:gd name="f87" fmla="val 6333"/>
                  <a:gd name="f88" fmla="val 7530"/>
                  <a:gd name="f89" fmla="val 7687"/>
                  <a:gd name="f90" fmla="val 7876"/>
                  <a:gd name="f91" fmla="val 9689"/>
                  <a:gd name="f92" fmla="val 7908"/>
                  <a:gd name="f93" fmla="val 8380"/>
                  <a:gd name="f94" fmla="val 9515"/>
                  <a:gd name="f95" fmla="val 9672"/>
                  <a:gd name="f96" fmla="val 7893"/>
                  <a:gd name="f97" fmla="val 9735"/>
                  <a:gd name="f98" fmla="val 9704"/>
                  <a:gd name="f99" fmla="val 9546"/>
                  <a:gd name="f100" fmla="val 10302"/>
                  <a:gd name="f101" fmla="val 10365"/>
                  <a:gd name="f102" fmla="val 5120"/>
                  <a:gd name="f103" fmla="val 9641"/>
                  <a:gd name="f104" fmla="val 2537"/>
                  <a:gd name="f105" fmla="val 7826"/>
                  <a:gd name="f106" fmla="val 762"/>
                  <a:gd name="f107" fmla="val 7719"/>
                  <a:gd name="f108" fmla="val 672"/>
                  <a:gd name="f109" fmla="val 7589"/>
                  <a:gd name="f110" fmla="val 7570"/>
                  <a:gd name="f111" fmla="val 7550"/>
                  <a:gd name="f112" fmla="val 674"/>
                  <a:gd name="f113" fmla="*/ f0 1 10366"/>
                  <a:gd name="f114" fmla="*/ f1 1 10445"/>
                  <a:gd name="f115" fmla="val f2"/>
                  <a:gd name="f116" fmla="val f3"/>
                  <a:gd name="f117" fmla="val f4"/>
                  <a:gd name="f118" fmla="+- f117 0 f115"/>
                  <a:gd name="f119" fmla="+- f116 0 f115"/>
                  <a:gd name="f120" fmla="*/ f119 1 10366"/>
                  <a:gd name="f121" fmla="*/ f118 1 10445"/>
                  <a:gd name="f122" fmla="*/ f115 1 f120"/>
                  <a:gd name="f123" fmla="*/ f116 1 f120"/>
                  <a:gd name="f124" fmla="*/ f115 1 f121"/>
                  <a:gd name="f125" fmla="*/ f117 1 f121"/>
                  <a:gd name="f126" fmla="*/ f122 f113 1"/>
                  <a:gd name="f127" fmla="*/ f123 f113 1"/>
                  <a:gd name="f128" fmla="*/ f125 f114 1"/>
                  <a:gd name="f129" fmla="*/ f124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26" t="f129" r="f127" b="f128"/>
                <a:pathLst>
                  <a:path w="10366" h="10445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7" y="f12"/>
                      <a:pt x="f5" y="f12"/>
                    </a:cubicBezTo>
                    <a:cubicBezTo>
                      <a:pt x="f13" y="f12"/>
                      <a:pt x="f14" y="f15"/>
                      <a:pt x="f14" y="f10"/>
                    </a:cubicBezTo>
                    <a:cubicBezTo>
                      <a:pt x="f14" y="f9"/>
                      <a:pt x="f16" y="f6"/>
                      <a:pt x="f5" y="f6"/>
                    </a:cubicBezTo>
                    <a:close/>
                    <a:moveTo>
                      <a:pt x="f17" y="f18"/>
                    </a:moveTo>
                    <a:cubicBezTo>
                      <a:pt x="f19" y="f18"/>
                      <a:pt x="f20" y="f21"/>
                      <a:pt x="f22" y="f23"/>
                    </a:cubicBezTo>
                    <a:lnTo>
                      <a:pt x="f24" y="f25"/>
                    </a:lnTo>
                    <a:lnTo>
                      <a:pt x="f26" y="f27"/>
                    </a:lnTo>
                    <a:cubicBezTo>
                      <a:pt x="f28" y="f29"/>
                      <a:pt x="f30" y="f31"/>
                      <a:pt x="f32" y="f31"/>
                    </a:cubicBezTo>
                    <a:cubicBezTo>
                      <a:pt x="f33" y="f31"/>
                      <a:pt x="f34" y="f35"/>
                      <a:pt x="f36" y="f37"/>
                    </a:cubicBezTo>
                    <a:lnTo>
                      <a:pt x="f38" y="f39"/>
                    </a:lnTo>
                    <a:lnTo>
                      <a:pt x="f40" y="f41"/>
                    </a:lnTo>
                    <a:cubicBezTo>
                      <a:pt x="f42" y="f43"/>
                      <a:pt x="f44" y="f45"/>
                      <a:pt x="f46" y="f47"/>
                    </a:cubicBezTo>
                    <a:lnTo>
                      <a:pt x="f48" y="f49"/>
                    </a:lnTo>
                    <a:lnTo>
                      <a:pt x="f50" y="f51"/>
                    </a:lnTo>
                    <a:cubicBezTo>
                      <a:pt x="f2" y="f52"/>
                      <a:pt x="f2" y="f53"/>
                      <a:pt x="f54" y="f55"/>
                    </a:cubicBezTo>
                    <a:lnTo>
                      <a:pt x="f40" y="f56"/>
                    </a:lnTo>
                    <a:lnTo>
                      <a:pt x="f42" y="f57"/>
                    </a:lnTo>
                    <a:cubicBezTo>
                      <a:pt x="f46" y="f58"/>
                      <a:pt x="f59" y="f60"/>
                      <a:pt x="f61" y="f62"/>
                    </a:cubicBezTo>
                    <a:lnTo>
                      <a:pt x="f63" y="f64"/>
                    </a:lnTo>
                    <a:lnTo>
                      <a:pt x="f65" y="f66"/>
                    </a:lnTo>
                    <a:cubicBezTo>
                      <a:pt x="f67" y="f68"/>
                      <a:pt x="f69" y="f70"/>
                      <a:pt x="f71" y="f70"/>
                    </a:cubicBezTo>
                    <a:cubicBezTo>
                      <a:pt x="f72" y="f70"/>
                      <a:pt x="f73" y="f74"/>
                      <a:pt x="f75" y="f76"/>
                    </a:cubicBezTo>
                    <a:lnTo>
                      <a:pt x="f77" y="f78"/>
                    </a:lnTo>
                    <a:lnTo>
                      <a:pt x="f79" y="f80"/>
                    </a:lnTo>
                    <a:cubicBezTo>
                      <a:pt x="f81" y="f82"/>
                      <a:pt x="f83" y="f4"/>
                      <a:pt x="f17" y="f4"/>
                    </a:cubicBezTo>
                    <a:cubicBezTo>
                      <a:pt x="f84" y="f4"/>
                      <a:pt x="f85" y="f82"/>
                      <a:pt x="f86" y="f80"/>
                    </a:cubicBezTo>
                    <a:lnTo>
                      <a:pt x="f87" y="f78"/>
                    </a:lnTo>
                    <a:lnTo>
                      <a:pt x="f88" y="f76"/>
                    </a:lnTo>
                    <a:cubicBezTo>
                      <a:pt x="f89" y="f76"/>
                      <a:pt x="f90" y="f91"/>
                      <a:pt x="f92" y="f66"/>
                    </a:cubicBezTo>
                    <a:lnTo>
                      <a:pt x="f93" y="f64"/>
                    </a:lnTo>
                    <a:lnTo>
                      <a:pt x="f94" y="f62"/>
                    </a:lnTo>
                    <a:cubicBezTo>
                      <a:pt x="f95" y="f96"/>
                      <a:pt x="f97" y="f58"/>
                      <a:pt x="f98" y="f57"/>
                    </a:cubicBezTo>
                    <a:lnTo>
                      <a:pt x="f99" y="f56"/>
                    </a:lnTo>
                    <a:lnTo>
                      <a:pt x="f100" y="f55"/>
                    </a:lnTo>
                    <a:cubicBezTo>
                      <a:pt x="f101" y="f53"/>
                      <a:pt x="f101" y="f102"/>
                      <a:pt x="f100" y="f51"/>
                    </a:cubicBezTo>
                    <a:lnTo>
                      <a:pt x="f99" y="f49"/>
                    </a:lnTo>
                    <a:lnTo>
                      <a:pt x="f98" y="f47"/>
                    </a:lnTo>
                    <a:cubicBezTo>
                      <a:pt x="f97" y="f45"/>
                      <a:pt x="f103" y="f104"/>
                      <a:pt x="f94" y="f41"/>
                    </a:cubicBezTo>
                    <a:lnTo>
                      <a:pt x="f93" y="f39"/>
                    </a:lnTo>
                    <a:lnTo>
                      <a:pt x="f92" y="f37"/>
                    </a:lnTo>
                    <a:cubicBezTo>
                      <a:pt x="f105" y="f106"/>
                      <a:pt x="f107" y="f108"/>
                      <a:pt x="f109" y="f108"/>
                    </a:cubicBezTo>
                    <a:cubicBezTo>
                      <a:pt x="f110" y="f108"/>
                      <a:pt x="f111" y="f112"/>
                      <a:pt x="f88" y="f27"/>
                    </a:cubicBezTo>
                    <a:lnTo>
                      <a:pt x="f87" y="f25"/>
                    </a:lnTo>
                    <a:lnTo>
                      <a:pt x="f86" y="f23"/>
                    </a:lnTo>
                    <a:cubicBezTo>
                      <a:pt x="f85" y="f21"/>
                      <a:pt x="f10" y="f18"/>
                      <a:pt x="f17" y="f18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7" name="Google Shape;10356;p74">
                <a:extLst>
                  <a:ext uri="{FF2B5EF4-FFF2-40B4-BE49-F238E27FC236}">
                    <a16:creationId xmlns:a16="http://schemas.microsoft.com/office/drawing/2014/main" id="{55747922-B278-31EA-C373-E0D5513E85CE}"/>
                  </a:ext>
                </a:extLst>
              </p:cNvPr>
              <p:cNvSpPr/>
              <p:nvPr/>
            </p:nvSpPr>
            <p:spPr>
              <a:xfrm>
                <a:off x="5365104" y="2256693"/>
                <a:ext cx="106628" cy="5883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679"/>
                  <a:gd name="f4" fmla="val 1387"/>
                  <a:gd name="f5" fmla="val 1355"/>
                  <a:gd name="f6" fmla="val 725"/>
                  <a:gd name="f7" fmla="val 190"/>
                  <a:gd name="f8" fmla="val 441"/>
                  <a:gd name="f9" fmla="val 1"/>
                  <a:gd name="f10" fmla="val 977"/>
                  <a:gd name="f11" fmla="val 410"/>
                  <a:gd name="f12" fmla="val 1229"/>
                  <a:gd name="f13" fmla="val 820"/>
                  <a:gd name="f14" fmla="val 1386"/>
                  <a:gd name="f15" fmla="val 1859"/>
                  <a:gd name="f16" fmla="val 2301"/>
                  <a:gd name="f17" fmla="val 2521"/>
                  <a:gd name="f18" fmla="val 1985"/>
                  <a:gd name="f19" fmla="*/ f0 1 2679"/>
                  <a:gd name="f20" fmla="*/ f1 1 1387"/>
                  <a:gd name="f21" fmla="val f2"/>
                  <a:gd name="f22" fmla="val f3"/>
                  <a:gd name="f23" fmla="val f4"/>
                  <a:gd name="f24" fmla="+- f23 0 f21"/>
                  <a:gd name="f25" fmla="+- f22 0 f21"/>
                  <a:gd name="f26" fmla="*/ f25 1 2679"/>
                  <a:gd name="f27" fmla="*/ f24 1 1387"/>
                  <a:gd name="f28" fmla="*/ f21 1 f26"/>
                  <a:gd name="f29" fmla="*/ f22 1 f26"/>
                  <a:gd name="f30" fmla="*/ f21 1 f27"/>
                  <a:gd name="f31" fmla="*/ f23 1 f27"/>
                  <a:gd name="f32" fmla="*/ f28 f19 1"/>
                  <a:gd name="f33" fmla="*/ f29 f19 1"/>
                  <a:gd name="f34" fmla="*/ f31 f20 1"/>
                  <a:gd name="f35" fmla="*/ f30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2" t="f35" r="f33" b="f34"/>
                <a:pathLst>
                  <a:path w="2679" h="1387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cubicBezTo>
                      <a:pt x="f11" y="f12"/>
                      <a:pt x="f13" y="f14"/>
                      <a:pt x="f5" y="f14"/>
                    </a:cubicBezTo>
                    <a:cubicBezTo>
                      <a:pt x="f15" y="f14"/>
                      <a:pt x="f16" y="f12"/>
                      <a:pt x="f3" y="f10"/>
                    </a:cubicBezTo>
                    <a:cubicBezTo>
                      <a:pt x="f17" y="f11"/>
                      <a:pt x="f18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8" name="Google Shape;10357;p74">
                <a:extLst>
                  <a:ext uri="{FF2B5EF4-FFF2-40B4-BE49-F238E27FC236}">
                    <a16:creationId xmlns:a16="http://schemas.microsoft.com/office/drawing/2014/main" id="{33AF1762-2144-CA57-BDBC-C200328318DA}"/>
                  </a:ext>
                </a:extLst>
              </p:cNvPr>
              <p:cNvSpPr/>
              <p:nvPr/>
            </p:nvSpPr>
            <p:spPr>
              <a:xfrm>
                <a:off x="5503060" y="2343534"/>
                <a:ext cx="151762" cy="147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813"/>
                  <a:gd name="f4" fmla="val 3479"/>
                  <a:gd name="f5" fmla="val 2867"/>
                  <a:gd name="f6" fmla="val 1"/>
                  <a:gd name="f7" fmla="val 2741"/>
                  <a:gd name="f8" fmla="val 127"/>
                  <a:gd name="f9" fmla="val 2647"/>
                  <a:gd name="f10" fmla="val 221"/>
                  <a:gd name="f11" fmla="val 2489"/>
                  <a:gd name="f12" fmla="val 284"/>
                  <a:gd name="f13" fmla="val 1607"/>
                  <a:gd name="f14" fmla="val 631"/>
                  <a:gd name="f15" fmla="val 1260"/>
                  <a:gd name="f16" fmla="val 1482"/>
                  <a:gd name="f17" fmla="val 1103"/>
                  <a:gd name="f18" fmla="val 1891"/>
                  <a:gd name="f19" fmla="val 693"/>
                  <a:gd name="f20" fmla="val 2112"/>
                  <a:gd name="f21" fmla="val 158"/>
                  <a:gd name="f22" fmla="val 2080"/>
                  <a:gd name="f23" fmla="val 1166"/>
                  <a:gd name="f24" fmla="val 3372"/>
                  <a:gd name="f25" fmla="val 1237"/>
                  <a:gd name="f26" fmla="val 3443"/>
                  <a:gd name="f27" fmla="val 1343"/>
                  <a:gd name="f28" fmla="val 3478"/>
                  <a:gd name="f29" fmla="val 1445"/>
                  <a:gd name="f30" fmla="val 1479"/>
                  <a:gd name="f31" fmla="val 1512"/>
                  <a:gd name="f32" fmla="val 3474"/>
                  <a:gd name="f33" fmla="val 1544"/>
                  <a:gd name="f34" fmla="val 3466"/>
                  <a:gd name="f35" fmla="val 1638"/>
                  <a:gd name="f36" fmla="val 3403"/>
                  <a:gd name="f37" fmla="val 1764"/>
                  <a:gd name="f38" fmla="val 3340"/>
                  <a:gd name="f39" fmla="val 3183"/>
                  <a:gd name="f40" fmla="val 1639"/>
                  <a:gd name="f41" fmla="val 3497"/>
                  <a:gd name="f42" fmla="val 1324"/>
                  <a:gd name="f43" fmla="val 3532"/>
                  <a:gd name="f44" fmla="val 1338"/>
                  <a:gd name="f45" fmla="val 3563"/>
                  <a:gd name="f46" fmla="val 1344"/>
                  <a:gd name="f47" fmla="val 3592"/>
                  <a:gd name="f48" fmla="val 3693"/>
                  <a:gd name="f49" fmla="val 3756"/>
                  <a:gd name="f50" fmla="val 1265"/>
                  <a:gd name="f51" fmla="val 3781"/>
                  <a:gd name="f52" fmla="val 1167"/>
                  <a:gd name="f53" fmla="val 3812"/>
                  <a:gd name="f54" fmla="val 1072"/>
                  <a:gd name="f55" fmla="val 946"/>
                  <a:gd name="f56" fmla="val 3686"/>
                  <a:gd name="f57" fmla="val 820"/>
                  <a:gd name="f58" fmla="*/ f0 1 3813"/>
                  <a:gd name="f59" fmla="*/ f1 1 3479"/>
                  <a:gd name="f60" fmla="val f2"/>
                  <a:gd name="f61" fmla="val f3"/>
                  <a:gd name="f62" fmla="val f4"/>
                  <a:gd name="f63" fmla="+- f62 0 f60"/>
                  <a:gd name="f64" fmla="+- f61 0 f60"/>
                  <a:gd name="f65" fmla="*/ f64 1 3813"/>
                  <a:gd name="f66" fmla="*/ f63 1 3479"/>
                  <a:gd name="f67" fmla="*/ f60 1 f65"/>
                  <a:gd name="f68" fmla="*/ f61 1 f65"/>
                  <a:gd name="f69" fmla="*/ f60 1 f66"/>
                  <a:gd name="f70" fmla="*/ f62 1 f66"/>
                  <a:gd name="f71" fmla="*/ f67 f58 1"/>
                  <a:gd name="f72" fmla="*/ f68 f58 1"/>
                  <a:gd name="f73" fmla="*/ f70 f59 1"/>
                  <a:gd name="f74" fmla="*/ f69 f5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71" t="f74" r="f72" b="f73"/>
                <a:pathLst>
                  <a:path w="3813" h="3479">
                    <a:moveTo>
                      <a:pt x="f5" y="f6"/>
                    </a:moveTo>
                    <a:cubicBezTo>
                      <a:pt x="f7" y="f8"/>
                      <a:pt x="f9" y="f10"/>
                      <a:pt x="f11" y="f12"/>
                    </a:cubicBezTo>
                    <a:lnTo>
                      <a:pt x="f13" y="f14"/>
                    </a:lnTo>
                    <a:lnTo>
                      <a:pt x="f15" y="f16"/>
                    </a:lnTo>
                    <a:cubicBezTo>
                      <a:pt x="f17" y="f18"/>
                      <a:pt x="f19" y="f20"/>
                      <a:pt x="f12" y="f20"/>
                    </a:cubicBezTo>
                    <a:lnTo>
                      <a:pt x="f21" y="f20"/>
                    </a:lnTo>
                    <a:lnTo>
                      <a:pt x="f2" y="f22"/>
                    </a:lnTo>
                    <a:lnTo>
                      <a:pt x="f23" y="f24"/>
                    </a:lnTo>
                    <a:cubicBezTo>
                      <a:pt x="f25" y="f26"/>
                      <a:pt x="f27" y="f28"/>
                      <a:pt x="f29" y="f28"/>
                    </a:cubicBezTo>
                    <a:cubicBezTo>
                      <a:pt x="f30" y="f28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7" y="f39"/>
                    </a:cubicBezTo>
                    <a:lnTo>
                      <a:pt x="f22" y="f40"/>
                    </a:lnTo>
                    <a:lnTo>
                      <a:pt x="f41" y="f42"/>
                    </a:lnTo>
                    <a:cubicBezTo>
                      <a:pt x="f43" y="f44"/>
                      <a:pt x="f45" y="f46"/>
                      <a:pt x="f47" y="f46"/>
                    </a:cubicBezTo>
                    <a:cubicBezTo>
                      <a:pt x="f48" y="f46"/>
                      <a:pt x="f49" y="f50"/>
                      <a:pt x="f51" y="f52"/>
                    </a:cubicBezTo>
                    <a:cubicBezTo>
                      <a:pt x="f53" y="f54"/>
                      <a:pt x="f51" y="f55"/>
                      <a:pt x="f56" y="f57"/>
                    </a:cubicBezTo>
                    <a:lnTo>
                      <a:pt x="f5" y="f6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79" name="Google Shape;10358;p74">
                <a:extLst>
                  <a:ext uri="{FF2B5EF4-FFF2-40B4-BE49-F238E27FC236}">
                    <a16:creationId xmlns:a16="http://schemas.microsoft.com/office/drawing/2014/main" id="{BB07697C-7399-C58F-0F7C-EAC45A751820}"/>
                  </a:ext>
                </a:extLst>
              </p:cNvPr>
              <p:cNvSpPr/>
              <p:nvPr/>
            </p:nvSpPr>
            <p:spPr>
              <a:xfrm>
                <a:off x="5183285" y="2346204"/>
                <a:ext cx="151762" cy="148169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813"/>
                  <a:gd name="f4" fmla="val 3493"/>
                  <a:gd name="f5" fmla="val 946"/>
                  <a:gd name="f6" fmla="val 1"/>
                  <a:gd name="f7" fmla="val 126"/>
                  <a:gd name="f8" fmla="val 851"/>
                  <a:gd name="f9" fmla="val 1009"/>
                  <a:gd name="f10" fmla="val 32"/>
                  <a:gd name="f11" fmla="val 1104"/>
                  <a:gd name="f12" fmla="val 95"/>
                  <a:gd name="f13" fmla="val 1230"/>
                  <a:gd name="f14" fmla="val 158"/>
                  <a:gd name="f15" fmla="val 1324"/>
                  <a:gd name="f16" fmla="val 315"/>
                  <a:gd name="f17" fmla="val 1356"/>
                  <a:gd name="f18" fmla="val 1733"/>
                  <a:gd name="f19" fmla="val 1671"/>
                  <a:gd name="f20" fmla="val 2048"/>
                  <a:gd name="f21" fmla="val 3214"/>
                  <a:gd name="f22" fmla="val 2080"/>
                  <a:gd name="f23" fmla="val 3309"/>
                  <a:gd name="f24" fmla="val 2174"/>
                  <a:gd name="f25" fmla="val 3435"/>
                  <a:gd name="f26" fmla="val 2300"/>
                  <a:gd name="f27" fmla="val 3466"/>
                  <a:gd name="f28" fmla="val 2328"/>
                  <a:gd name="f29" fmla="val 3485"/>
                  <a:gd name="f30" fmla="val 2361"/>
                  <a:gd name="f31" fmla="val 3492"/>
                  <a:gd name="f32" fmla="val 2396"/>
                  <a:gd name="f33" fmla="val 2482"/>
                  <a:gd name="f34" fmla="val 2580"/>
                  <a:gd name="f35" fmla="val 3448"/>
                  <a:gd name="f36" fmla="val 2647"/>
                  <a:gd name="f37" fmla="val 3403"/>
                  <a:gd name="f38" fmla="val 2112"/>
                  <a:gd name="f39" fmla="val 3624"/>
                  <a:gd name="f40" fmla="val 2143"/>
                  <a:gd name="f41" fmla="val 3561"/>
                  <a:gd name="f42" fmla="val 3119"/>
                  <a:gd name="f43" fmla="val 2773"/>
                  <a:gd name="f44" fmla="val 1891"/>
                  <a:gd name="f45" fmla="val 2552"/>
                  <a:gd name="f46" fmla="val 1513"/>
                  <a:gd name="f47" fmla="val 2206"/>
                  <a:gd name="f48" fmla="val 631"/>
                  <a:gd name="f49" fmla="val 1355"/>
                  <a:gd name="f50" fmla="val 284"/>
                  <a:gd name="f51" fmla="val 1198"/>
                  <a:gd name="f52" fmla="val 221"/>
                  <a:gd name="f53" fmla="val 1072"/>
                  <a:gd name="f54" fmla="val 127"/>
                  <a:gd name="f55" fmla="*/ f0 1 3813"/>
                  <a:gd name="f56" fmla="*/ f1 1 3493"/>
                  <a:gd name="f57" fmla="val f2"/>
                  <a:gd name="f58" fmla="val f3"/>
                  <a:gd name="f59" fmla="val f4"/>
                  <a:gd name="f60" fmla="+- f59 0 f57"/>
                  <a:gd name="f61" fmla="+- f58 0 f57"/>
                  <a:gd name="f62" fmla="*/ f61 1 3813"/>
                  <a:gd name="f63" fmla="*/ f60 1 3493"/>
                  <a:gd name="f64" fmla="*/ f57 1 f62"/>
                  <a:gd name="f65" fmla="*/ f58 1 f62"/>
                  <a:gd name="f66" fmla="*/ f57 1 f63"/>
                  <a:gd name="f67" fmla="*/ f59 1 f63"/>
                  <a:gd name="f68" fmla="*/ f64 f55 1"/>
                  <a:gd name="f69" fmla="*/ f65 f55 1"/>
                  <a:gd name="f70" fmla="*/ f67 f56 1"/>
                  <a:gd name="f71" fmla="*/ f66 f5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68" t="f71" r="f69" b="f70"/>
                <a:pathLst>
                  <a:path w="3813" h="3493">
                    <a:moveTo>
                      <a:pt x="f5" y="f6"/>
                    </a:moveTo>
                    <a:lnTo>
                      <a:pt x="f7" y="f8"/>
                    </a:lnTo>
                    <a:cubicBezTo>
                      <a:pt x="f2" y="f8"/>
                      <a:pt x="f2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lnTo>
                      <a:pt x="f18" y="f19"/>
                    </a:lnTo>
                    <a:lnTo>
                      <a:pt x="f20" y="f21"/>
                    </a:ln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1"/>
                    </a:cubicBezTo>
                    <a:cubicBezTo>
                      <a:pt x="f33" y="f31"/>
                      <a:pt x="f34" y="f35"/>
                      <a:pt x="f36" y="f37"/>
                    </a:cubicBezTo>
                    <a:lnTo>
                      <a:pt x="f3" y="f38"/>
                    </a:lnTo>
                    <a:lnTo>
                      <a:pt x="f3" y="f38"/>
                    </a:lnTo>
                    <a:lnTo>
                      <a:pt x="f39" y="f40"/>
                    </a:lnTo>
                    <a:lnTo>
                      <a:pt x="f41" y="f40"/>
                    </a:lnTo>
                    <a:cubicBezTo>
                      <a:pt x="f42" y="f40"/>
                      <a:pt x="f43" y="f44"/>
                      <a:pt x="f45" y="f46"/>
                    </a:cubicBezTo>
                    <a:lnTo>
                      <a:pt x="f47" y="f48"/>
                    </a:lnTo>
                    <a:lnTo>
                      <a:pt x="f49" y="f50"/>
                    </a:lnTo>
                    <a:cubicBezTo>
                      <a:pt x="f51" y="f52"/>
                      <a:pt x="f53" y="f54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80" name="Google Shape;10390;p74">
              <a:extLst>
                <a:ext uri="{FF2B5EF4-FFF2-40B4-BE49-F238E27FC236}">
                  <a16:creationId xmlns:a16="http://schemas.microsoft.com/office/drawing/2014/main" id="{B26481F0-3DDD-18AF-ADF0-97C72F262CD1}"/>
                </a:ext>
              </a:extLst>
            </p:cNvPr>
            <p:cNvGrpSpPr/>
            <p:nvPr/>
          </p:nvGrpSpPr>
          <p:grpSpPr>
            <a:xfrm>
              <a:off x="3128875" y="2001694"/>
              <a:ext cx="471529" cy="502554"/>
              <a:chOff x="3128875" y="2001694"/>
              <a:chExt cx="471529" cy="502554"/>
            </a:xfrm>
          </p:grpSpPr>
          <p:sp>
            <p:nvSpPr>
              <p:cNvPr id="181" name="Google Shape;10391;p74">
                <a:extLst>
                  <a:ext uri="{FF2B5EF4-FFF2-40B4-BE49-F238E27FC236}">
                    <a16:creationId xmlns:a16="http://schemas.microsoft.com/office/drawing/2014/main" id="{F27D7A41-F634-BDB7-45B9-B0DC6C151ACE}"/>
                  </a:ext>
                </a:extLst>
              </p:cNvPr>
              <p:cNvSpPr/>
              <p:nvPr/>
            </p:nvSpPr>
            <p:spPr>
              <a:xfrm>
                <a:off x="3308180" y="2192795"/>
                <a:ext cx="110413" cy="11631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774"/>
                  <a:gd name="f4" fmla="val 2742"/>
                  <a:gd name="f5" fmla="val 1387"/>
                  <a:gd name="f6" fmla="val 1"/>
                  <a:gd name="f7" fmla="val 631"/>
                  <a:gd name="f8" fmla="val 1355"/>
                  <a:gd name="f9" fmla="val 2112"/>
                  <a:gd name="f10" fmla="val 2143"/>
                  <a:gd name="f11" fmla="val 2773"/>
                  <a:gd name="f12" fmla="*/ f0 1 2774"/>
                  <a:gd name="f13" fmla="*/ f1 1 2742"/>
                  <a:gd name="f14" fmla="val f2"/>
                  <a:gd name="f15" fmla="val f3"/>
                  <a:gd name="f16" fmla="val f4"/>
                  <a:gd name="f17" fmla="+- f16 0 f14"/>
                  <a:gd name="f18" fmla="+- f15 0 f14"/>
                  <a:gd name="f19" fmla="*/ f18 1 2774"/>
                  <a:gd name="f20" fmla="*/ f17 1 2742"/>
                  <a:gd name="f21" fmla="*/ f14 1 f19"/>
                  <a:gd name="f22" fmla="*/ f15 1 f19"/>
                  <a:gd name="f23" fmla="*/ f14 1 f20"/>
                  <a:gd name="f24" fmla="*/ f16 1 f20"/>
                  <a:gd name="f25" fmla="*/ f21 f12 1"/>
                  <a:gd name="f26" fmla="*/ f22 f12 1"/>
                  <a:gd name="f27" fmla="*/ f24 f13 1"/>
                  <a:gd name="f28" fmla="*/ f2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5" t="f28" r="f26" b="f27"/>
                <a:pathLst>
                  <a:path w="2774" h="2742">
                    <a:moveTo>
                      <a:pt x="f5" y="f6"/>
                    </a:moveTo>
                    <a:cubicBezTo>
                      <a:pt x="f7" y="f6"/>
                      <a:pt x="f6" y="f7"/>
                      <a:pt x="f6" y="f8"/>
                    </a:cubicBezTo>
                    <a:cubicBezTo>
                      <a:pt x="f6" y="f9"/>
                      <a:pt x="f7" y="f4"/>
                      <a:pt x="f5" y="f4"/>
                    </a:cubicBezTo>
                    <a:cubicBezTo>
                      <a:pt x="f10" y="f4"/>
                      <a:pt x="f11" y="f9"/>
                      <a:pt x="f11" y="f8"/>
                    </a:cubicBezTo>
                    <a:cubicBezTo>
                      <a:pt x="f11" y="f7"/>
                      <a:pt x="f10" y="f6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2" name="Google Shape;10392;p74">
                <a:extLst>
                  <a:ext uri="{FF2B5EF4-FFF2-40B4-BE49-F238E27FC236}">
                    <a16:creationId xmlns:a16="http://schemas.microsoft.com/office/drawing/2014/main" id="{D78556BF-CCDC-6A1C-CB92-EBF132EFE637}"/>
                  </a:ext>
                </a:extLst>
              </p:cNvPr>
              <p:cNvSpPr/>
              <p:nvPr/>
            </p:nvSpPr>
            <p:spPr>
              <a:xfrm>
                <a:off x="3182806" y="2001694"/>
                <a:ext cx="137955" cy="14707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466"/>
                  <a:gd name="f4" fmla="val 3467"/>
                  <a:gd name="f5" fmla="val 1733"/>
                  <a:gd name="f6" fmla="val 1"/>
                  <a:gd name="f7" fmla="val 788"/>
                  <a:gd name="f8" fmla="val 2678"/>
                  <a:gd name="f9" fmla="val 2741"/>
                  <a:gd name="f10" fmla="*/ f0 1 3466"/>
                  <a:gd name="f11" fmla="*/ f1 1 3467"/>
                  <a:gd name="f12" fmla="val f2"/>
                  <a:gd name="f13" fmla="val f3"/>
                  <a:gd name="f14" fmla="val f4"/>
                  <a:gd name="f15" fmla="+- f14 0 f12"/>
                  <a:gd name="f16" fmla="+- f13 0 f12"/>
                  <a:gd name="f17" fmla="*/ f16 1 3466"/>
                  <a:gd name="f18" fmla="*/ f15 1 3467"/>
                  <a:gd name="f19" fmla="*/ f12 1 f17"/>
                  <a:gd name="f20" fmla="*/ f13 1 f17"/>
                  <a:gd name="f21" fmla="*/ f12 1 f18"/>
                  <a:gd name="f22" fmla="*/ f14 1 f18"/>
                  <a:gd name="f23" fmla="*/ f19 f10 1"/>
                  <a:gd name="f24" fmla="*/ f20 f10 1"/>
                  <a:gd name="f25" fmla="*/ f22 f11 1"/>
                  <a:gd name="f26" fmla="*/ f21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3" t="f26" r="f24" b="f25"/>
                <a:pathLst>
                  <a:path w="3466" h="3467">
                    <a:moveTo>
                      <a:pt x="f5" y="f6"/>
                    </a:moveTo>
                    <a:cubicBezTo>
                      <a:pt x="f7" y="f6"/>
                      <a:pt x="f2" y="f7"/>
                      <a:pt x="f2" y="f5"/>
                    </a:cubicBezTo>
                    <a:cubicBezTo>
                      <a:pt x="f2" y="f8"/>
                      <a:pt x="f7" y="f3"/>
                      <a:pt x="f5" y="f3"/>
                    </a:cubicBezTo>
                    <a:cubicBezTo>
                      <a:pt x="f9" y="f3"/>
                      <a:pt x="f3" y="f8"/>
                      <a:pt x="f3" y="f5"/>
                    </a:cubicBezTo>
                    <a:cubicBezTo>
                      <a:pt x="f3" y="f7"/>
                      <a:pt x="f8" y="f6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3" name="Google Shape;10393;p74">
                <a:extLst>
                  <a:ext uri="{FF2B5EF4-FFF2-40B4-BE49-F238E27FC236}">
                    <a16:creationId xmlns:a16="http://schemas.microsoft.com/office/drawing/2014/main" id="{E70FDC49-E93E-E07A-91A8-4D01A77E516A}"/>
                  </a:ext>
                </a:extLst>
              </p:cNvPr>
              <p:cNvSpPr/>
              <p:nvPr/>
            </p:nvSpPr>
            <p:spPr>
              <a:xfrm>
                <a:off x="3404740" y="2001694"/>
                <a:ext cx="137992" cy="14707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467"/>
                  <a:gd name="f4" fmla="val 1733"/>
                  <a:gd name="f5" fmla="val 1"/>
                  <a:gd name="f6" fmla="val 788"/>
                  <a:gd name="f7" fmla="val 2678"/>
                  <a:gd name="f8" fmla="val 3466"/>
                  <a:gd name="f9" fmla="val 2679"/>
                  <a:gd name="f10" fmla="*/ f0 1 3467"/>
                  <a:gd name="f11" fmla="*/ f1 1 3467"/>
                  <a:gd name="f12" fmla="val f2"/>
                  <a:gd name="f13" fmla="val f3"/>
                  <a:gd name="f14" fmla="+- f13 0 f12"/>
                  <a:gd name="f15" fmla="*/ f14 1 3467"/>
                  <a:gd name="f16" fmla="*/ f12 1 f15"/>
                  <a:gd name="f17" fmla="*/ f13 1 f15"/>
                  <a:gd name="f18" fmla="*/ f16 f10 1"/>
                  <a:gd name="f19" fmla="*/ f17 f10 1"/>
                  <a:gd name="f20" fmla="*/ f17 f11 1"/>
                  <a:gd name="f21" fmla="*/ f16 f1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8" t="f21" r="f19" b="f20"/>
                <a:pathLst>
                  <a:path w="3467" h="3467">
                    <a:moveTo>
                      <a:pt x="f4" y="f5"/>
                    </a:moveTo>
                    <a:cubicBezTo>
                      <a:pt x="f6" y="f5"/>
                      <a:pt x="f5" y="f6"/>
                      <a:pt x="f5" y="f4"/>
                    </a:cubicBezTo>
                    <a:cubicBezTo>
                      <a:pt x="f5" y="f7"/>
                      <a:pt x="f6" y="f8"/>
                      <a:pt x="f4" y="f8"/>
                    </a:cubicBezTo>
                    <a:cubicBezTo>
                      <a:pt x="f9" y="f8"/>
                      <a:pt x="f8" y="f7"/>
                      <a:pt x="f8" y="f4"/>
                    </a:cubicBezTo>
                    <a:cubicBezTo>
                      <a:pt x="f8" y="f6"/>
                      <a:pt x="f9" y="f5"/>
                      <a:pt x="f4" y="f5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4" name="Google Shape;10394;p74">
                <a:extLst>
                  <a:ext uri="{FF2B5EF4-FFF2-40B4-BE49-F238E27FC236}">
                    <a16:creationId xmlns:a16="http://schemas.microsoft.com/office/drawing/2014/main" id="{918CB640-C140-8626-CFF8-EEC593CFABE9}"/>
                  </a:ext>
                </a:extLst>
              </p:cNvPr>
              <p:cNvSpPr/>
              <p:nvPr/>
            </p:nvSpPr>
            <p:spPr>
              <a:xfrm>
                <a:off x="3328242" y="2331811"/>
                <a:ext cx="66504" cy="4280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671"/>
                  <a:gd name="f4" fmla="val 1009"/>
                  <a:gd name="f5" fmla="val 1"/>
                  <a:gd name="f6" fmla="val 851"/>
                  <a:gd name="f7" fmla="val 1008"/>
                  <a:gd name="f8" fmla="val 1450"/>
                  <a:gd name="f9" fmla="val 126"/>
                  <a:gd name="f10" fmla="val 1167"/>
                  <a:gd name="f11" fmla="val 158"/>
                  <a:gd name="f12" fmla="val 568"/>
                  <a:gd name="f13" fmla="val 284"/>
                  <a:gd name="f14" fmla="val 95"/>
                  <a:gd name="f15" fmla="*/ f0 1 1671"/>
                  <a:gd name="f16" fmla="*/ f1 1 1009"/>
                  <a:gd name="f17" fmla="val f2"/>
                  <a:gd name="f18" fmla="val f3"/>
                  <a:gd name="f19" fmla="val f4"/>
                  <a:gd name="f20" fmla="+- f19 0 f17"/>
                  <a:gd name="f21" fmla="+- f18 0 f17"/>
                  <a:gd name="f22" fmla="*/ f21 1 1671"/>
                  <a:gd name="f23" fmla="*/ f20 1 1009"/>
                  <a:gd name="f24" fmla="*/ f17 1 f22"/>
                  <a:gd name="f25" fmla="*/ f18 1 f22"/>
                  <a:gd name="f26" fmla="*/ f17 1 f23"/>
                  <a:gd name="f27" fmla="*/ f19 1 f23"/>
                  <a:gd name="f28" fmla="*/ f24 f15 1"/>
                  <a:gd name="f29" fmla="*/ f25 f15 1"/>
                  <a:gd name="f30" fmla="*/ f27 f16 1"/>
                  <a:gd name="f31" fmla="*/ f26 f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8" t="f31" r="f29" b="f30"/>
                <a:pathLst>
                  <a:path w="1671" h="1009">
                    <a:moveTo>
                      <a:pt x="f5" y="f2"/>
                    </a:moveTo>
                    <a:lnTo>
                      <a:pt x="f6" y="f7"/>
                    </a:lnTo>
                    <a:lnTo>
                      <a:pt x="f3" y="f2"/>
                    </a:lnTo>
                    <a:lnTo>
                      <a:pt x="f3" y="f2"/>
                    </a:lnTo>
                    <a:cubicBezTo>
                      <a:pt x="f8" y="f9"/>
                      <a:pt x="f10" y="f11"/>
                      <a:pt x="f6" y="f11"/>
                    </a:cubicBezTo>
                    <a:cubicBezTo>
                      <a:pt x="f12" y="f11"/>
                      <a:pt x="f13" y="f14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5" name="Google Shape;10395;p74">
                <a:extLst>
                  <a:ext uri="{FF2B5EF4-FFF2-40B4-BE49-F238E27FC236}">
                    <a16:creationId xmlns:a16="http://schemas.microsoft.com/office/drawing/2014/main" id="{423FC291-BCC6-A591-A7FA-73C1543D83BF}"/>
                  </a:ext>
                </a:extLst>
              </p:cNvPr>
              <p:cNvSpPr/>
              <p:nvPr/>
            </p:nvSpPr>
            <p:spPr>
              <a:xfrm>
                <a:off x="3239197" y="2322438"/>
                <a:ext cx="111639" cy="18045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805"/>
                  <a:gd name="f4" fmla="val 4254"/>
                  <a:gd name="f5" fmla="val 1261"/>
                  <a:gd name="f6" fmla="val 1"/>
                  <a:gd name="f7" fmla="val 474"/>
                  <a:gd name="f8" fmla="val 599"/>
                  <a:gd name="f9" fmla="val 1513"/>
                  <a:gd name="f10" fmla="val 2490"/>
                  <a:gd name="f11" fmla="val 3907"/>
                  <a:gd name="f12" fmla="val 4096"/>
                  <a:gd name="f13" fmla="val 158"/>
                  <a:gd name="f14" fmla="val 379"/>
                  <a:gd name="f15" fmla="val 1891"/>
                  <a:gd name="f16" fmla="*/ f0 1 2805"/>
                  <a:gd name="f17" fmla="*/ f1 1 4254"/>
                  <a:gd name="f18" fmla="val f2"/>
                  <a:gd name="f19" fmla="val f3"/>
                  <a:gd name="f20" fmla="val f4"/>
                  <a:gd name="f21" fmla="+- f20 0 f18"/>
                  <a:gd name="f22" fmla="+- f19 0 f18"/>
                  <a:gd name="f23" fmla="*/ f22 1 2805"/>
                  <a:gd name="f24" fmla="*/ f21 1 4254"/>
                  <a:gd name="f25" fmla="*/ f18 1 f23"/>
                  <a:gd name="f26" fmla="*/ f19 1 f23"/>
                  <a:gd name="f27" fmla="*/ f18 1 f24"/>
                  <a:gd name="f28" fmla="*/ f20 1 f24"/>
                  <a:gd name="f29" fmla="*/ f25 f16 1"/>
                  <a:gd name="f30" fmla="*/ f26 f16 1"/>
                  <a:gd name="f31" fmla="*/ f28 f17 1"/>
                  <a:gd name="f32" fmla="*/ f27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9" t="f32" r="f30" b="f31"/>
                <a:pathLst>
                  <a:path w="2805" h="4254">
                    <a:moveTo>
                      <a:pt x="f5" y="f6"/>
                    </a:moveTo>
                    <a:cubicBezTo>
                      <a:pt x="f7" y="f8"/>
                      <a:pt x="f6" y="f9"/>
                      <a:pt x="f6" y="f10"/>
                    </a:cubicBezTo>
                    <a:lnTo>
                      <a:pt x="f6" y="f11"/>
                    </a:lnTo>
                    <a:cubicBezTo>
                      <a:pt x="f6" y="f12"/>
                      <a:pt x="f13" y="f4"/>
                      <a:pt x="f14" y="f4"/>
                    </a:cubicBezTo>
                    <a:lnTo>
                      <a:pt x="f3" y="f4"/>
                    </a:lnTo>
                    <a:lnTo>
                      <a:pt x="f3" y="f15"/>
                    </a:lnTo>
                    <a:lnTo>
                      <a:pt x="f5" y="f6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6" name="Google Shape;10396;p74">
                <a:extLst>
                  <a:ext uri="{FF2B5EF4-FFF2-40B4-BE49-F238E27FC236}">
                    <a16:creationId xmlns:a16="http://schemas.microsoft.com/office/drawing/2014/main" id="{B09791C3-13E8-BA31-A0BB-39586EF5A173}"/>
                  </a:ext>
                </a:extLst>
              </p:cNvPr>
              <p:cNvSpPr/>
              <p:nvPr/>
            </p:nvSpPr>
            <p:spPr>
              <a:xfrm>
                <a:off x="3377153" y="2323792"/>
                <a:ext cx="111639" cy="18045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805"/>
                  <a:gd name="f4" fmla="val 4254"/>
                  <a:gd name="f5" fmla="val 1544"/>
                  <a:gd name="f6" fmla="val 1"/>
                  <a:gd name="f7" fmla="val 1890"/>
                  <a:gd name="f8" fmla="val 4253"/>
                  <a:gd name="f9" fmla="val 2458"/>
                  <a:gd name="f10" fmla="val 2647"/>
                  <a:gd name="f11" fmla="val 2804"/>
                  <a:gd name="f12" fmla="val 4096"/>
                  <a:gd name="f13" fmla="val 3907"/>
                  <a:gd name="f14" fmla="val 2489"/>
                  <a:gd name="f15" fmla="val 2773"/>
                  <a:gd name="f16" fmla="val 1481"/>
                  <a:gd name="f17" fmla="val 2300"/>
                  <a:gd name="f18" fmla="val 567"/>
                  <a:gd name="f19" fmla="*/ f0 1 2805"/>
                  <a:gd name="f20" fmla="*/ f1 1 4254"/>
                  <a:gd name="f21" fmla="val f2"/>
                  <a:gd name="f22" fmla="val f3"/>
                  <a:gd name="f23" fmla="val f4"/>
                  <a:gd name="f24" fmla="+- f23 0 f21"/>
                  <a:gd name="f25" fmla="+- f22 0 f21"/>
                  <a:gd name="f26" fmla="*/ f25 1 2805"/>
                  <a:gd name="f27" fmla="*/ f24 1 4254"/>
                  <a:gd name="f28" fmla="*/ f21 1 f26"/>
                  <a:gd name="f29" fmla="*/ f22 1 f26"/>
                  <a:gd name="f30" fmla="*/ f21 1 f27"/>
                  <a:gd name="f31" fmla="*/ f23 1 f27"/>
                  <a:gd name="f32" fmla="*/ f28 f19 1"/>
                  <a:gd name="f33" fmla="*/ f29 f19 1"/>
                  <a:gd name="f34" fmla="*/ f31 f20 1"/>
                  <a:gd name="f35" fmla="*/ f30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2" t="f35" r="f33" b="f34"/>
                <a:pathLst>
                  <a:path w="2805" h="4254">
                    <a:moveTo>
                      <a:pt x="f5" y="f2"/>
                    </a:moveTo>
                    <a:lnTo>
                      <a:pt x="f6" y="f7"/>
                    </a:lnTo>
                    <a:lnTo>
                      <a:pt x="f6" y="f8"/>
                    </a:lnTo>
                    <a:lnTo>
                      <a:pt x="f9" y="f8"/>
                    </a:lnTo>
                    <a:cubicBezTo>
                      <a:pt x="f10" y="f8"/>
                      <a:pt x="f11" y="f12"/>
                      <a:pt x="f11" y="f13"/>
                    </a:cubicBezTo>
                    <a:lnTo>
                      <a:pt x="f11" y="f14"/>
                    </a:lnTo>
                    <a:cubicBezTo>
                      <a:pt x="f15" y="f16"/>
                      <a:pt x="f17" y="f18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7" name="Google Shape;10397;p74">
                <a:extLst>
                  <a:ext uri="{FF2B5EF4-FFF2-40B4-BE49-F238E27FC236}">
                    <a16:creationId xmlns:a16="http://schemas.microsoft.com/office/drawing/2014/main" id="{4ECE298E-2AB7-F88F-B393-E97217AE364D}"/>
                  </a:ext>
                </a:extLst>
              </p:cNvPr>
              <p:cNvSpPr/>
              <p:nvPr/>
            </p:nvSpPr>
            <p:spPr>
              <a:xfrm>
                <a:off x="3380939" y="2143381"/>
                <a:ext cx="219465" cy="18444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514"/>
                  <a:gd name="f4" fmla="val 4348"/>
                  <a:gd name="f5" fmla="val 3686"/>
                  <a:gd name="f6" fmla="val 1512"/>
                  <a:gd name="f7" fmla="val 3907"/>
                  <a:gd name="f8" fmla="val 4064"/>
                  <a:gd name="f9" fmla="val 1670"/>
                  <a:gd name="f10" fmla="val 1859"/>
                  <a:gd name="f11" fmla="val 2048"/>
                  <a:gd name="f12" fmla="val 2205"/>
                  <a:gd name="f13" fmla="val 2993"/>
                  <a:gd name="f14" fmla="val 2804"/>
                  <a:gd name="f15" fmla="val 2646"/>
                  <a:gd name="f16" fmla="val 4127"/>
                  <a:gd name="f17" fmla="val 536"/>
                  <a:gd name="f18" fmla="val 3056"/>
                  <a:gd name="f19" fmla="val 851"/>
                  <a:gd name="f20" fmla="val 2331"/>
                  <a:gd name="f21" fmla="val 1607"/>
                  <a:gd name="f22" fmla="val 977"/>
                  <a:gd name="f23" fmla="val 504"/>
                  <a:gd name="f24" fmla="val 63"/>
                  <a:gd name="f25" fmla="val 347"/>
                  <a:gd name="f26" fmla="val 221"/>
                  <a:gd name="f27" fmla="val 158"/>
                  <a:gd name="f28" fmla="val 378"/>
                  <a:gd name="f29" fmla="val 567"/>
                  <a:gd name="f30" fmla="val 945"/>
                  <a:gd name="f31" fmla="val 756"/>
                  <a:gd name="f32" fmla="val 1638"/>
                  <a:gd name="f33" fmla="val 1575"/>
                  <a:gd name="f34" fmla="val 2615"/>
                  <a:gd name="f35" fmla="val 2930"/>
                  <a:gd name="f36" fmla="val 3214"/>
                  <a:gd name="f37" fmla="val 1449"/>
                  <a:gd name="f38" fmla="val 3466"/>
                  <a:gd name="f39" fmla="val 3718"/>
                  <a:gd name="f40" fmla="val 4001"/>
                  <a:gd name="f41" fmla="val 2520"/>
                  <a:gd name="f42" fmla="val 5167"/>
                  <a:gd name="f43" fmla="val 5356"/>
                  <a:gd name="f44" fmla="val 5513"/>
                  <a:gd name="f45" fmla="val 4190"/>
                  <a:gd name="f46" fmla="val 5482"/>
                  <a:gd name="f47" fmla="val 4915"/>
                  <a:gd name="f48" fmla="*/ f0 1 5514"/>
                  <a:gd name="f49" fmla="*/ f1 1 4348"/>
                  <a:gd name="f50" fmla="val f2"/>
                  <a:gd name="f51" fmla="val f3"/>
                  <a:gd name="f52" fmla="val f4"/>
                  <a:gd name="f53" fmla="+- f52 0 f50"/>
                  <a:gd name="f54" fmla="+- f51 0 f50"/>
                  <a:gd name="f55" fmla="*/ f54 1 5514"/>
                  <a:gd name="f56" fmla="*/ f53 1 4348"/>
                  <a:gd name="f57" fmla="*/ f50 1 f55"/>
                  <a:gd name="f58" fmla="*/ f51 1 f55"/>
                  <a:gd name="f59" fmla="*/ f50 1 f56"/>
                  <a:gd name="f60" fmla="*/ f52 1 f56"/>
                  <a:gd name="f61" fmla="*/ f57 f48 1"/>
                  <a:gd name="f62" fmla="*/ f58 f48 1"/>
                  <a:gd name="f63" fmla="*/ f60 f49 1"/>
                  <a:gd name="f64" fmla="*/ f59 f4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61" t="f64" r="f62" b="f63"/>
                <a:pathLst>
                  <a:path w="5514" h="4348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7" y="f12"/>
                      <a:pt x="f5" y="f12"/>
                    </a:cubicBezTo>
                    <a:lnTo>
                      <a:pt x="f13" y="f12"/>
                    </a:lnTo>
                    <a:cubicBezTo>
                      <a:pt x="f14" y="f12"/>
                      <a:pt x="f15" y="f11"/>
                      <a:pt x="f15" y="f10"/>
                    </a:cubicBezTo>
                    <a:cubicBezTo>
                      <a:pt x="f15" y="f9"/>
                      <a:pt x="f14" y="f6"/>
                      <a:pt x="f13" y="f6"/>
                    </a:cubicBezTo>
                    <a:close/>
                    <a:moveTo>
                      <a:pt x="f16" y="f2"/>
                    </a:moveTo>
                    <a:cubicBezTo>
                      <a:pt x="f5" y="f17"/>
                      <a:pt x="f18" y="f19"/>
                      <a:pt x="f20" y="f19"/>
                    </a:cubicBezTo>
                    <a:cubicBezTo>
                      <a:pt x="f21" y="f19"/>
                      <a:pt x="f22" y="f23"/>
                      <a:pt x="f17" y="f24"/>
                    </a:cubicBezTo>
                    <a:cubicBezTo>
                      <a:pt x="f25" y="f26"/>
                      <a:pt x="f27" y="f28"/>
                      <a:pt x="f2" y="f29"/>
                    </a:cubicBezTo>
                    <a:cubicBezTo>
                      <a:pt x="f30" y="f31"/>
                      <a:pt x="f32" y="f33"/>
                      <a:pt x="f32" y="f34"/>
                    </a:cubicBezTo>
                    <a:cubicBezTo>
                      <a:pt x="f32" y="f35"/>
                      <a:pt x="f33" y="f36"/>
                      <a:pt x="f37" y="f38"/>
                    </a:cubicBezTo>
                    <a:cubicBezTo>
                      <a:pt x="f10" y="f39"/>
                      <a:pt x="f12" y="f40"/>
                      <a:pt x="f41" y="f4"/>
                    </a:cubicBezTo>
                    <a:lnTo>
                      <a:pt x="f42" y="f4"/>
                    </a:lnTo>
                    <a:cubicBezTo>
                      <a:pt x="f43" y="f4"/>
                      <a:pt x="f44" y="f45"/>
                      <a:pt x="f44" y="f40"/>
                    </a:cubicBezTo>
                    <a:lnTo>
                      <a:pt x="f44" y="f34"/>
                    </a:lnTo>
                    <a:cubicBezTo>
                      <a:pt x="f46" y="f6"/>
                      <a:pt x="f47" y="f29"/>
                      <a:pt x="f16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88" name="Google Shape;10398;p74">
                <a:extLst>
                  <a:ext uri="{FF2B5EF4-FFF2-40B4-BE49-F238E27FC236}">
                    <a16:creationId xmlns:a16="http://schemas.microsoft.com/office/drawing/2014/main" id="{37882774-3C0C-FF52-CD12-A60CA363742A}"/>
                  </a:ext>
                </a:extLst>
              </p:cNvPr>
              <p:cNvSpPr/>
              <p:nvPr/>
            </p:nvSpPr>
            <p:spPr>
              <a:xfrm>
                <a:off x="3128875" y="2142018"/>
                <a:ext cx="216959" cy="18448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451"/>
                  <a:gd name="f4" fmla="val 4349"/>
                  <a:gd name="f5" fmla="val 2426"/>
                  <a:gd name="f6" fmla="val 1544"/>
                  <a:gd name="f7" fmla="val 2615"/>
                  <a:gd name="f8" fmla="val 2773"/>
                  <a:gd name="f9" fmla="val 1702"/>
                  <a:gd name="f10" fmla="val 1891"/>
                  <a:gd name="f11" fmla="val 2080"/>
                  <a:gd name="f12" fmla="val 2237"/>
                  <a:gd name="f13" fmla="val 1733"/>
                  <a:gd name="f14" fmla="val 1513"/>
                  <a:gd name="f15" fmla="val 1355"/>
                  <a:gd name="f16" fmla="val 1324"/>
                  <a:gd name="f17" fmla="val 1"/>
                  <a:gd name="f18" fmla="val 536"/>
                  <a:gd name="f19" fmla="val 568"/>
                  <a:gd name="f20" fmla="val 2552"/>
                  <a:gd name="f21" fmla="val 3939"/>
                  <a:gd name="f22" fmla="val 4191"/>
                  <a:gd name="f23" fmla="val 95"/>
                  <a:gd name="f24" fmla="val 4348"/>
                  <a:gd name="f25" fmla="val 316"/>
                  <a:gd name="f26" fmla="val 2930"/>
                  <a:gd name="f27" fmla="val 3214"/>
                  <a:gd name="f28" fmla="val 3970"/>
                  <a:gd name="f29" fmla="val 3561"/>
                  <a:gd name="f30" fmla="val 3655"/>
                  <a:gd name="f31" fmla="val 4002"/>
                  <a:gd name="f32" fmla="val 3466"/>
                  <a:gd name="f33" fmla="val 3876"/>
                  <a:gd name="f34" fmla="val 3183"/>
                  <a:gd name="f35" fmla="val 3813"/>
                  <a:gd name="f36" fmla="val 1607"/>
                  <a:gd name="f37" fmla="val 4506"/>
                  <a:gd name="f38" fmla="val 757"/>
                  <a:gd name="f39" fmla="val 5293"/>
                  <a:gd name="f40" fmla="val 347"/>
                  <a:gd name="f41" fmla="val 5104"/>
                  <a:gd name="f42" fmla="val 190"/>
                  <a:gd name="f43" fmla="val 4915"/>
                  <a:gd name="f44" fmla="val 32"/>
                  <a:gd name="f45" fmla="val 4474"/>
                  <a:gd name="f46" fmla="val 505"/>
                  <a:gd name="f47" fmla="val 3844"/>
                  <a:gd name="f48" fmla="val 820"/>
                  <a:gd name="f49" fmla="val 3151"/>
                  <a:gd name="f50" fmla="val 1796"/>
                  <a:gd name="f51" fmla="*/ f0 1 5451"/>
                  <a:gd name="f52" fmla="*/ f1 1 4349"/>
                  <a:gd name="f53" fmla="val f2"/>
                  <a:gd name="f54" fmla="val f3"/>
                  <a:gd name="f55" fmla="val f4"/>
                  <a:gd name="f56" fmla="+- f55 0 f53"/>
                  <a:gd name="f57" fmla="+- f54 0 f53"/>
                  <a:gd name="f58" fmla="*/ f57 1 5451"/>
                  <a:gd name="f59" fmla="*/ f56 1 4349"/>
                  <a:gd name="f60" fmla="*/ f53 1 f58"/>
                  <a:gd name="f61" fmla="*/ f54 1 f58"/>
                  <a:gd name="f62" fmla="*/ f53 1 f59"/>
                  <a:gd name="f63" fmla="*/ f55 1 f59"/>
                  <a:gd name="f64" fmla="*/ f60 f51 1"/>
                  <a:gd name="f65" fmla="*/ f61 f51 1"/>
                  <a:gd name="f66" fmla="*/ f63 f52 1"/>
                  <a:gd name="f67" fmla="*/ f62 f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64" t="f67" r="f65" b="f66"/>
                <a:pathLst>
                  <a:path w="5451" h="4349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7" y="f12"/>
                      <a:pt x="f5" y="f12"/>
                    </a:cubicBezTo>
                    <a:lnTo>
                      <a:pt x="f13" y="f12"/>
                    </a:lnTo>
                    <a:cubicBezTo>
                      <a:pt x="f14" y="f12"/>
                      <a:pt x="f15" y="f11"/>
                      <a:pt x="f15" y="f10"/>
                    </a:cubicBezTo>
                    <a:cubicBezTo>
                      <a:pt x="f15" y="f9"/>
                      <a:pt x="f14" y="f6"/>
                      <a:pt x="f13" y="f6"/>
                    </a:cubicBezTo>
                    <a:close/>
                    <a:moveTo>
                      <a:pt x="f16" y="f17"/>
                    </a:moveTo>
                    <a:cubicBezTo>
                      <a:pt x="f18" y="f19"/>
                      <a:pt x="f17" y="f14"/>
                      <a:pt x="f17" y="f20"/>
                    </a:cubicBezTo>
                    <a:lnTo>
                      <a:pt x="f17" y="f21"/>
                    </a:lnTo>
                    <a:cubicBezTo>
                      <a:pt x="f17" y="f22"/>
                      <a:pt x="f23" y="f24"/>
                      <a:pt x="f25" y="f24"/>
                    </a:cubicBezTo>
                    <a:lnTo>
                      <a:pt x="f26" y="f24"/>
                    </a:ln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26"/>
                      <a:pt x="f35" y="f7"/>
                    </a:cubicBezTo>
                    <a:cubicBezTo>
                      <a:pt x="f35" y="f36"/>
                      <a:pt x="f37" y="f38"/>
                      <a:pt x="f3" y="f19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48"/>
                    </a:cubicBezTo>
                    <a:cubicBezTo>
                      <a:pt x="f5" y="f48"/>
                      <a:pt x="f50" y="f46"/>
                      <a:pt x="f16" y="f17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89" name="Google Shape;10412;p74">
              <a:extLst>
                <a:ext uri="{FF2B5EF4-FFF2-40B4-BE49-F238E27FC236}">
                  <a16:creationId xmlns:a16="http://schemas.microsoft.com/office/drawing/2014/main" id="{2C6940FD-BC19-9211-B834-63D35B93252F}"/>
                </a:ext>
              </a:extLst>
            </p:cNvPr>
            <p:cNvGrpSpPr/>
            <p:nvPr/>
          </p:nvGrpSpPr>
          <p:grpSpPr>
            <a:xfrm>
              <a:off x="5894798" y="1990411"/>
              <a:ext cx="441444" cy="500460"/>
              <a:chOff x="5894798" y="1990411"/>
              <a:chExt cx="441444" cy="500460"/>
            </a:xfrm>
          </p:grpSpPr>
          <p:sp>
            <p:nvSpPr>
              <p:cNvPr id="190" name="Google Shape;10413;p74">
                <a:extLst>
                  <a:ext uri="{FF2B5EF4-FFF2-40B4-BE49-F238E27FC236}">
                    <a16:creationId xmlns:a16="http://schemas.microsoft.com/office/drawing/2014/main" id="{627E4528-0D5C-46BF-1B9D-DF68CAA9B307}"/>
                  </a:ext>
                </a:extLst>
              </p:cNvPr>
              <p:cNvSpPr/>
              <p:nvPr/>
            </p:nvSpPr>
            <p:spPr>
              <a:xfrm>
                <a:off x="6114263" y="1990411"/>
                <a:ext cx="27624" cy="7487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694"/>
                  <a:gd name="f4" fmla="val 1765"/>
                  <a:gd name="f5" fmla="val 347"/>
                  <a:gd name="f6" fmla="val 1"/>
                  <a:gd name="f7" fmla="val 158"/>
                  <a:gd name="f8" fmla="val 1418"/>
                  <a:gd name="f9" fmla="val 1607"/>
                  <a:gd name="f10" fmla="val 536"/>
                  <a:gd name="f11" fmla="val 693"/>
                  <a:gd name="f12" fmla="*/ f0 1 694"/>
                  <a:gd name="f13" fmla="*/ f1 1 1765"/>
                  <a:gd name="f14" fmla="val f2"/>
                  <a:gd name="f15" fmla="val f3"/>
                  <a:gd name="f16" fmla="val f4"/>
                  <a:gd name="f17" fmla="+- f16 0 f14"/>
                  <a:gd name="f18" fmla="+- f15 0 f14"/>
                  <a:gd name="f19" fmla="*/ f18 1 694"/>
                  <a:gd name="f20" fmla="*/ f17 1 1765"/>
                  <a:gd name="f21" fmla="*/ f14 1 f19"/>
                  <a:gd name="f22" fmla="*/ f15 1 f19"/>
                  <a:gd name="f23" fmla="*/ f14 1 f20"/>
                  <a:gd name="f24" fmla="*/ f16 1 f20"/>
                  <a:gd name="f25" fmla="*/ f21 f12 1"/>
                  <a:gd name="f26" fmla="*/ f22 f12 1"/>
                  <a:gd name="f27" fmla="*/ f24 f13 1"/>
                  <a:gd name="f28" fmla="*/ f23 f1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5" t="f28" r="f26" b="f27"/>
                <a:pathLst>
                  <a:path w="694" h="1765">
                    <a:moveTo>
                      <a:pt x="f5" y="f6"/>
                    </a:moveTo>
                    <a:cubicBezTo>
                      <a:pt x="f7" y="f6"/>
                      <a:pt x="f2" y="f7"/>
                      <a:pt x="f2" y="f5"/>
                    </a:cubicBezTo>
                    <a:lnTo>
                      <a:pt x="f2" y="f8"/>
                    </a:lnTo>
                    <a:cubicBezTo>
                      <a:pt x="f2" y="f9"/>
                      <a:pt x="f7" y="f4"/>
                      <a:pt x="f5" y="f4"/>
                    </a:cubicBezTo>
                    <a:cubicBezTo>
                      <a:pt x="f10" y="f4"/>
                      <a:pt x="f11" y="f9"/>
                      <a:pt x="f11" y="f8"/>
                    </a:cubicBezTo>
                    <a:lnTo>
                      <a:pt x="f11" y="f5"/>
                    </a:lnTo>
                    <a:cubicBezTo>
                      <a:pt x="f11" y="f7"/>
                      <a:pt x="f10" y="f6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1" name="Google Shape;10414;p74">
                <a:extLst>
                  <a:ext uri="{FF2B5EF4-FFF2-40B4-BE49-F238E27FC236}">
                    <a16:creationId xmlns:a16="http://schemas.microsoft.com/office/drawing/2014/main" id="{978B9D49-C2FA-39DC-562F-90A57A1C7EBB}"/>
                  </a:ext>
                </a:extLst>
              </p:cNvPr>
              <p:cNvSpPr/>
              <p:nvPr/>
            </p:nvSpPr>
            <p:spPr>
              <a:xfrm>
                <a:off x="6198278" y="2022140"/>
                <a:ext cx="56436" cy="5786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8"/>
                  <a:gd name="f4" fmla="val 1364"/>
                  <a:gd name="f5" fmla="val 1071"/>
                  <a:gd name="f6" fmla="val 1"/>
                  <a:gd name="f7" fmla="val 977"/>
                  <a:gd name="f8" fmla="val 882"/>
                  <a:gd name="f9" fmla="val 24"/>
                  <a:gd name="f10" fmla="val 819"/>
                  <a:gd name="f11" fmla="val 72"/>
                  <a:gd name="f12" fmla="val 126"/>
                  <a:gd name="f13" fmla="val 796"/>
                  <a:gd name="f14" fmla="val 922"/>
                  <a:gd name="f15" fmla="val 1143"/>
                  <a:gd name="f16" fmla="val 1269"/>
                  <a:gd name="f17" fmla="val 189"/>
                  <a:gd name="f18" fmla="val 1332"/>
                  <a:gd name="f19" fmla="val 268"/>
                  <a:gd name="f20" fmla="val 1363"/>
                  <a:gd name="f21" fmla="val 350"/>
                  <a:gd name="f22" fmla="val 433"/>
                  <a:gd name="f23" fmla="val 520"/>
                  <a:gd name="f24" fmla="val 599"/>
                  <a:gd name="f25" fmla="val 1323"/>
                  <a:gd name="f26" fmla="val 544"/>
                  <a:gd name="f27" fmla="val 418"/>
                  <a:gd name="f28" fmla="val 198"/>
                  <a:gd name="f29" fmla="val 1260"/>
                  <a:gd name="f30" fmla="val 1166"/>
                  <a:gd name="f31" fmla="*/ f0 1 1418"/>
                  <a:gd name="f32" fmla="*/ f1 1 1364"/>
                  <a:gd name="f33" fmla="val f2"/>
                  <a:gd name="f34" fmla="val f3"/>
                  <a:gd name="f35" fmla="val f4"/>
                  <a:gd name="f36" fmla="+- f35 0 f33"/>
                  <a:gd name="f37" fmla="+- f34 0 f33"/>
                  <a:gd name="f38" fmla="*/ f37 1 1418"/>
                  <a:gd name="f39" fmla="*/ f36 1 1364"/>
                  <a:gd name="f40" fmla="*/ f33 1 f38"/>
                  <a:gd name="f41" fmla="*/ f34 1 f38"/>
                  <a:gd name="f42" fmla="*/ f33 1 f39"/>
                  <a:gd name="f43" fmla="*/ f35 1 f39"/>
                  <a:gd name="f44" fmla="*/ f40 f31 1"/>
                  <a:gd name="f45" fmla="*/ f41 f31 1"/>
                  <a:gd name="f46" fmla="*/ f43 f32 1"/>
                  <a:gd name="f47" fmla="*/ f42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4" t="f47" r="f45" b="f46"/>
                <a:pathLst>
                  <a:path w="1418" h="1364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lnTo>
                      <a:pt x="f12" y="f13"/>
                    </a:lnTo>
                    <a:cubicBezTo>
                      <a:pt x="f2" y="f14"/>
                      <a:pt x="f2" y="f15"/>
                      <a:pt x="f12" y="f16"/>
                    </a:cubicBezTo>
                    <a:cubicBezTo>
                      <a:pt x="f17" y="f18"/>
                      <a:pt x="f19" y="f20"/>
                      <a:pt x="f21" y="f20"/>
                    </a:cubicBezTo>
                    <a:cubicBezTo>
                      <a:pt x="f22" y="f20"/>
                      <a:pt x="f23" y="f18"/>
                      <a:pt x="f24" y="f16"/>
                    </a:cubicBezTo>
                    <a:lnTo>
                      <a:pt x="f25" y="f26"/>
                    </a:lnTo>
                    <a:cubicBezTo>
                      <a:pt x="f3" y="f27"/>
                      <a:pt x="f3" y="f28"/>
                      <a:pt x="f25" y="f11"/>
                    </a:cubicBezTo>
                    <a:cubicBezTo>
                      <a:pt x="f29" y="f9"/>
                      <a:pt x="f30" y="f6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2" name="Google Shape;10415;p74">
                <a:extLst>
                  <a:ext uri="{FF2B5EF4-FFF2-40B4-BE49-F238E27FC236}">
                    <a16:creationId xmlns:a16="http://schemas.microsoft.com/office/drawing/2014/main" id="{D9B1E935-D69D-891E-4B2B-298D5DF054AA}"/>
                  </a:ext>
                </a:extLst>
              </p:cNvPr>
              <p:cNvSpPr/>
              <p:nvPr/>
            </p:nvSpPr>
            <p:spPr>
              <a:xfrm>
                <a:off x="6279760" y="2197540"/>
                <a:ext cx="56482" cy="3079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9"/>
                  <a:gd name="f4" fmla="val 726"/>
                  <a:gd name="f5" fmla="val 379"/>
                  <a:gd name="f6" fmla="val 1"/>
                  <a:gd name="f7" fmla="val 158"/>
                  <a:gd name="f8" fmla="val 347"/>
                  <a:gd name="f9" fmla="val 568"/>
                  <a:gd name="f10" fmla="val 725"/>
                  <a:gd name="f11" fmla="val 1072"/>
                  <a:gd name="f12" fmla="val 1261"/>
                  <a:gd name="f13" fmla="*/ f0 1 1419"/>
                  <a:gd name="f14" fmla="*/ f1 1 726"/>
                  <a:gd name="f15" fmla="val f2"/>
                  <a:gd name="f16" fmla="val f3"/>
                  <a:gd name="f17" fmla="val f4"/>
                  <a:gd name="f18" fmla="+- f17 0 f15"/>
                  <a:gd name="f19" fmla="+- f16 0 f15"/>
                  <a:gd name="f20" fmla="*/ f19 1 1419"/>
                  <a:gd name="f21" fmla="*/ f18 1 726"/>
                  <a:gd name="f22" fmla="*/ f15 1 f20"/>
                  <a:gd name="f23" fmla="*/ f16 1 f20"/>
                  <a:gd name="f24" fmla="*/ f15 1 f21"/>
                  <a:gd name="f25" fmla="*/ f17 1 f21"/>
                  <a:gd name="f26" fmla="*/ f22 f13 1"/>
                  <a:gd name="f27" fmla="*/ f23 f13 1"/>
                  <a:gd name="f28" fmla="*/ f25 f14 1"/>
                  <a:gd name="f29" fmla="*/ f24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6" t="f29" r="f27" b="f28"/>
                <a:pathLst>
                  <a:path w="1419" h="726">
                    <a:moveTo>
                      <a:pt x="f5" y="f6"/>
                    </a:moveTo>
                    <a:cubicBezTo>
                      <a:pt x="f7" y="f6"/>
                      <a:pt x="f6" y="f7"/>
                      <a:pt x="f6" y="f8"/>
                    </a:cubicBezTo>
                    <a:cubicBezTo>
                      <a:pt x="f6" y="f9"/>
                      <a:pt x="f7" y="f10"/>
                      <a:pt x="f5" y="f10"/>
                    </a:cubicBezTo>
                    <a:lnTo>
                      <a:pt x="f11" y="f10"/>
                    </a:lnTo>
                    <a:cubicBezTo>
                      <a:pt x="f12" y="f10"/>
                      <a:pt x="f3" y="f9"/>
                      <a:pt x="f3" y="f8"/>
                    </a:cubicBezTo>
                    <a:cubicBezTo>
                      <a:pt x="f3" y="f7"/>
                      <a:pt x="f12" y="f6"/>
                      <a:pt x="f11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3" name="Google Shape;10416;p74">
                <a:extLst>
                  <a:ext uri="{FF2B5EF4-FFF2-40B4-BE49-F238E27FC236}">
                    <a16:creationId xmlns:a16="http://schemas.microsoft.com/office/drawing/2014/main" id="{50BF4255-B462-FD29-0A64-E221551353EF}"/>
                  </a:ext>
                </a:extLst>
              </p:cNvPr>
              <p:cNvSpPr/>
              <p:nvPr/>
            </p:nvSpPr>
            <p:spPr>
              <a:xfrm>
                <a:off x="5894798" y="2197540"/>
                <a:ext cx="56482" cy="2943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9"/>
                  <a:gd name="f4" fmla="val 694"/>
                  <a:gd name="f5" fmla="val 347"/>
                  <a:gd name="f6" fmla="val 1"/>
                  <a:gd name="f7" fmla="val 158"/>
                  <a:gd name="f8" fmla="val 568"/>
                  <a:gd name="f9" fmla="val 1072"/>
                  <a:gd name="f10" fmla="val 1261"/>
                  <a:gd name="f11" fmla="*/ f0 1 1419"/>
                  <a:gd name="f12" fmla="*/ f1 1 694"/>
                  <a:gd name="f13" fmla="val f2"/>
                  <a:gd name="f14" fmla="val f3"/>
                  <a:gd name="f15" fmla="val f4"/>
                  <a:gd name="f16" fmla="+- f15 0 f13"/>
                  <a:gd name="f17" fmla="+- f14 0 f13"/>
                  <a:gd name="f18" fmla="*/ f17 1 1419"/>
                  <a:gd name="f19" fmla="*/ f16 1 694"/>
                  <a:gd name="f20" fmla="*/ f13 1 f18"/>
                  <a:gd name="f21" fmla="*/ f14 1 f18"/>
                  <a:gd name="f22" fmla="*/ f13 1 f19"/>
                  <a:gd name="f23" fmla="*/ f15 1 f19"/>
                  <a:gd name="f24" fmla="*/ f20 f11 1"/>
                  <a:gd name="f25" fmla="*/ f21 f11 1"/>
                  <a:gd name="f26" fmla="*/ f23 f12 1"/>
                  <a:gd name="f27" fmla="*/ f22 f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4" t="f27" r="f25" b="f26"/>
                <a:pathLst>
                  <a:path w="1419" h="694">
                    <a:moveTo>
                      <a:pt x="f5" y="f6"/>
                    </a:moveTo>
                    <a:cubicBezTo>
                      <a:pt x="f7" y="f6"/>
                      <a:pt x="f6" y="f7"/>
                      <a:pt x="f6" y="f5"/>
                    </a:cubicBezTo>
                    <a:cubicBezTo>
                      <a:pt x="f6" y="f8"/>
                      <a:pt x="f7" y="f4"/>
                      <a:pt x="f5" y="f4"/>
                    </a:cubicBezTo>
                    <a:lnTo>
                      <a:pt x="f9" y="f4"/>
                    </a:lnTo>
                    <a:cubicBezTo>
                      <a:pt x="f10" y="f4"/>
                      <a:pt x="f3" y="f8"/>
                      <a:pt x="f3" y="f5"/>
                    </a:cubicBezTo>
                    <a:cubicBezTo>
                      <a:pt x="f3" y="f7"/>
                      <a:pt x="f10" y="f6"/>
                      <a:pt x="f9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4" name="Google Shape;10417;p74">
                <a:extLst>
                  <a:ext uri="{FF2B5EF4-FFF2-40B4-BE49-F238E27FC236}">
                    <a16:creationId xmlns:a16="http://schemas.microsoft.com/office/drawing/2014/main" id="{74E938F8-2B8B-6088-97FE-59947ED0CCE0}"/>
                  </a:ext>
                </a:extLst>
              </p:cNvPr>
              <p:cNvSpPr/>
              <p:nvPr/>
            </p:nvSpPr>
            <p:spPr>
              <a:xfrm>
                <a:off x="6003895" y="2022140"/>
                <a:ext cx="56482" cy="5786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19"/>
                  <a:gd name="f4" fmla="val 1364"/>
                  <a:gd name="f5" fmla="val 363"/>
                  <a:gd name="f6" fmla="val 1"/>
                  <a:gd name="f7" fmla="val 276"/>
                  <a:gd name="f8" fmla="val 190"/>
                  <a:gd name="f9" fmla="val 24"/>
                  <a:gd name="f10" fmla="val 127"/>
                  <a:gd name="f11" fmla="val 72"/>
                  <a:gd name="f12" fmla="val 198"/>
                  <a:gd name="f13" fmla="val 450"/>
                  <a:gd name="f14" fmla="val 544"/>
                  <a:gd name="f15" fmla="val 820"/>
                  <a:gd name="f16" fmla="val 1269"/>
                  <a:gd name="f17" fmla="val 883"/>
                  <a:gd name="f18" fmla="val 1332"/>
                  <a:gd name="f19" fmla="val 977"/>
                  <a:gd name="f20" fmla="val 1363"/>
                  <a:gd name="f21" fmla="val 1072"/>
                  <a:gd name="f22" fmla="val 1166"/>
                  <a:gd name="f23" fmla="val 1261"/>
                  <a:gd name="f24" fmla="val 1324"/>
                  <a:gd name="f25" fmla="val 1418"/>
                  <a:gd name="f26" fmla="val 1143"/>
                  <a:gd name="f27" fmla="val 922"/>
                  <a:gd name="f28" fmla="val 796"/>
                  <a:gd name="f29" fmla="val 599"/>
                  <a:gd name="f30" fmla="val 536"/>
                  <a:gd name="f31" fmla="*/ f0 1 1419"/>
                  <a:gd name="f32" fmla="*/ f1 1 1364"/>
                  <a:gd name="f33" fmla="val f2"/>
                  <a:gd name="f34" fmla="val f3"/>
                  <a:gd name="f35" fmla="val f4"/>
                  <a:gd name="f36" fmla="+- f35 0 f33"/>
                  <a:gd name="f37" fmla="+- f34 0 f33"/>
                  <a:gd name="f38" fmla="*/ f37 1 1419"/>
                  <a:gd name="f39" fmla="*/ f36 1 1364"/>
                  <a:gd name="f40" fmla="*/ f33 1 f38"/>
                  <a:gd name="f41" fmla="*/ f34 1 f38"/>
                  <a:gd name="f42" fmla="*/ f33 1 f39"/>
                  <a:gd name="f43" fmla="*/ f35 1 f39"/>
                  <a:gd name="f44" fmla="*/ f40 f31 1"/>
                  <a:gd name="f45" fmla="*/ f41 f31 1"/>
                  <a:gd name="f46" fmla="*/ f43 f32 1"/>
                  <a:gd name="f47" fmla="*/ f42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4" t="f47" r="f45" b="f46"/>
                <a:pathLst>
                  <a:path w="1419" h="1364">
                    <a:moveTo>
                      <a:pt x="f5" y="f6"/>
                    </a:moveTo>
                    <a:cubicBezTo>
                      <a:pt x="f7" y="f6"/>
                      <a:pt x="f8" y="f9"/>
                      <a:pt x="f10" y="f11"/>
                    </a:cubicBezTo>
                    <a:cubicBezTo>
                      <a:pt x="f6" y="f12"/>
                      <a:pt x="f6" y="f13"/>
                      <a:pt x="f10" y="f14"/>
                    </a:cubicBezTo>
                    <a:lnTo>
                      <a:pt x="f15" y="f16"/>
                    </a:lnTo>
                    <a:cubicBezTo>
                      <a:pt x="f17" y="f18"/>
                      <a:pt x="f19" y="f20"/>
                      <a:pt x="f21" y="f20"/>
                    </a:cubicBezTo>
                    <a:cubicBezTo>
                      <a:pt x="f22" y="f20"/>
                      <a:pt x="f23" y="f18"/>
                      <a:pt x="f24" y="f16"/>
                    </a:cubicBezTo>
                    <a:cubicBezTo>
                      <a:pt x="f25" y="f26"/>
                      <a:pt x="f25" y="f27"/>
                      <a:pt x="f24" y="f28"/>
                    </a:cubicBezTo>
                    <a:lnTo>
                      <a:pt x="f29" y="f11"/>
                    </a:lnTo>
                    <a:cubicBezTo>
                      <a:pt x="f30" y="f9"/>
                      <a:pt x="f13" y="f6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5" name="Google Shape;10418;p74">
                <a:extLst>
                  <a:ext uri="{FF2B5EF4-FFF2-40B4-BE49-F238E27FC236}">
                    <a16:creationId xmlns:a16="http://schemas.microsoft.com/office/drawing/2014/main" id="{99AF4CEF-BE7E-6323-373C-B9BDD1B44683}"/>
                  </a:ext>
                </a:extLst>
              </p:cNvPr>
              <p:cNvSpPr/>
              <p:nvPr/>
            </p:nvSpPr>
            <p:spPr>
              <a:xfrm>
                <a:off x="5919871" y="2079702"/>
                <a:ext cx="58987" cy="4407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82"/>
                  <a:gd name="f4" fmla="val 1039"/>
                  <a:gd name="f5" fmla="val 396"/>
                  <a:gd name="f6" fmla="val 267"/>
                  <a:gd name="f7" fmla="val 132"/>
                  <a:gd name="f8" fmla="val 81"/>
                  <a:gd name="f9" fmla="val 64"/>
                  <a:gd name="f10" fmla="val 195"/>
                  <a:gd name="f11" fmla="val 1"/>
                  <a:gd name="f12" fmla="val 353"/>
                  <a:gd name="f13" fmla="val 573"/>
                  <a:gd name="f14" fmla="val 221"/>
                  <a:gd name="f15" fmla="val 668"/>
                  <a:gd name="f16" fmla="val 946"/>
                  <a:gd name="f17" fmla="val 1015"/>
                  <a:gd name="f18" fmla="val 987"/>
                  <a:gd name="f19" fmla="val 1031"/>
                  <a:gd name="f20" fmla="val 1032"/>
                  <a:gd name="f21" fmla="val 1077"/>
                  <a:gd name="f22" fmla="val 1209"/>
                  <a:gd name="f23" fmla="val 1349"/>
                  <a:gd name="f24" fmla="val 974"/>
                  <a:gd name="f25" fmla="val 1419"/>
                  <a:gd name="f26" fmla="val 857"/>
                  <a:gd name="f27" fmla="val 699"/>
                  <a:gd name="f28" fmla="val 447"/>
                  <a:gd name="f29" fmla="val 1261"/>
                  <a:gd name="f30" fmla="val 384"/>
                  <a:gd name="f31" fmla="val 536"/>
                  <a:gd name="f32" fmla="val 38"/>
                  <a:gd name="f33" fmla="val 493"/>
                  <a:gd name="f34" fmla="val 12"/>
                  <a:gd name="f35" fmla="val 445"/>
                  <a:gd name="f36" fmla="*/ f0 1 1482"/>
                  <a:gd name="f37" fmla="*/ f1 1 1039"/>
                  <a:gd name="f38" fmla="val f2"/>
                  <a:gd name="f39" fmla="val f3"/>
                  <a:gd name="f40" fmla="val f4"/>
                  <a:gd name="f41" fmla="+- f40 0 f38"/>
                  <a:gd name="f42" fmla="+- f39 0 f38"/>
                  <a:gd name="f43" fmla="*/ f42 1 1482"/>
                  <a:gd name="f44" fmla="*/ f41 1 1039"/>
                  <a:gd name="f45" fmla="*/ f38 1 f43"/>
                  <a:gd name="f46" fmla="*/ f39 1 f43"/>
                  <a:gd name="f47" fmla="*/ f38 1 f44"/>
                  <a:gd name="f48" fmla="*/ f40 1 f44"/>
                  <a:gd name="f49" fmla="*/ f45 f36 1"/>
                  <a:gd name="f50" fmla="*/ f46 f36 1"/>
                  <a:gd name="f51" fmla="*/ f48 f37 1"/>
                  <a:gd name="f52" fmla="*/ f47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9" t="f52" r="f50" b="f51"/>
                <a:pathLst>
                  <a:path w="1482" h="1039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cubicBezTo>
                      <a:pt x="f11" y="f12"/>
                      <a:pt x="f9" y="f13"/>
                      <a:pt x="f14" y="f15"/>
                    </a:cubicBezTo>
                    <a:lnTo>
                      <a:pt x="f16" y="f17"/>
                    </a:lnTo>
                    <a:cubicBezTo>
                      <a:pt x="f18" y="f19"/>
                      <a:pt x="f20" y="f4"/>
                      <a:pt x="f21" y="f4"/>
                    </a:cubicBezTo>
                    <a:cubicBezTo>
                      <a:pt x="f22" y="f4"/>
                      <a:pt x="f23" y="f24"/>
                      <a:pt x="f25" y="f26"/>
                    </a:cubicBezTo>
                    <a:cubicBezTo>
                      <a:pt x="f3" y="f27"/>
                      <a:pt x="f25" y="f28"/>
                      <a:pt x="f29" y="f30"/>
                    </a:cubicBezTo>
                    <a:lnTo>
                      <a:pt x="f31" y="f32"/>
                    </a:lnTo>
                    <a:cubicBezTo>
                      <a:pt x="f33" y="f34"/>
                      <a:pt x="f35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6" name="Google Shape;10419;p74">
                <a:extLst>
                  <a:ext uri="{FF2B5EF4-FFF2-40B4-BE49-F238E27FC236}">
                    <a16:creationId xmlns:a16="http://schemas.microsoft.com/office/drawing/2014/main" id="{B1F188B9-9B8C-68C9-BC11-6A6DC466B59E}"/>
                  </a:ext>
                </a:extLst>
              </p:cNvPr>
              <p:cNvSpPr/>
              <p:nvPr/>
            </p:nvSpPr>
            <p:spPr>
              <a:xfrm>
                <a:off x="6250938" y="2080214"/>
                <a:ext cx="58942" cy="4547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481"/>
                  <a:gd name="f4" fmla="val 1072"/>
                  <a:gd name="f5" fmla="val 1110"/>
                  <a:gd name="f6" fmla="val 1049"/>
                  <a:gd name="f7" fmla="val 983"/>
                  <a:gd name="f8" fmla="val 18"/>
                  <a:gd name="f9" fmla="val 914"/>
                  <a:gd name="f10" fmla="val 57"/>
                  <a:gd name="f11" fmla="val 221"/>
                  <a:gd name="f12" fmla="val 404"/>
                  <a:gd name="f13" fmla="val 63"/>
                  <a:gd name="f14" fmla="val 498"/>
                  <a:gd name="f15" fmla="val 687"/>
                  <a:gd name="f16" fmla="val 877"/>
                  <a:gd name="f17" fmla="val 132"/>
                  <a:gd name="f18" fmla="val 991"/>
                  <a:gd name="f19" fmla="val 250"/>
                  <a:gd name="f20" fmla="val 382"/>
                  <a:gd name="f21" fmla="val 432"/>
                  <a:gd name="f22" fmla="val 484"/>
                  <a:gd name="f23" fmla="val 1060"/>
                  <a:gd name="f24" fmla="val 536"/>
                  <a:gd name="f25" fmla="val 1034"/>
                  <a:gd name="f26" fmla="val 1260"/>
                  <a:gd name="f27" fmla="val 1418"/>
                  <a:gd name="f28" fmla="val 593"/>
                  <a:gd name="f29" fmla="val 215"/>
                  <a:gd name="f30" fmla="val 1353"/>
                  <a:gd name="f31" fmla="val 85"/>
                  <a:gd name="f32" fmla="val 1244"/>
                  <a:gd name="f33" fmla="*/ f0 1 1481"/>
                  <a:gd name="f34" fmla="*/ f1 1 1072"/>
                  <a:gd name="f35" fmla="val f2"/>
                  <a:gd name="f36" fmla="val f3"/>
                  <a:gd name="f37" fmla="val f4"/>
                  <a:gd name="f38" fmla="+- f37 0 f35"/>
                  <a:gd name="f39" fmla="+- f36 0 f35"/>
                  <a:gd name="f40" fmla="*/ f39 1 1481"/>
                  <a:gd name="f41" fmla="*/ f38 1 1072"/>
                  <a:gd name="f42" fmla="*/ f35 1 f40"/>
                  <a:gd name="f43" fmla="*/ f36 1 f40"/>
                  <a:gd name="f44" fmla="*/ f35 1 f41"/>
                  <a:gd name="f45" fmla="*/ f37 1 f41"/>
                  <a:gd name="f46" fmla="*/ f42 f33 1"/>
                  <a:gd name="f47" fmla="*/ f43 f33 1"/>
                  <a:gd name="f48" fmla="*/ f45 f34 1"/>
                  <a:gd name="f49" fmla="*/ f44 f3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6" t="f49" r="f47" b="f48"/>
                <a:pathLst>
                  <a:path w="1481" h="1072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lnTo>
                      <a:pt x="f11" y="f12"/>
                    </a:lnTo>
                    <a:cubicBezTo>
                      <a:pt x="f13" y="f14"/>
                      <a:pt x="f2" y="f15"/>
                      <a:pt x="f13" y="f16"/>
                    </a:cubicBezTo>
                    <a:cubicBezTo>
                      <a:pt x="f17" y="f18"/>
                      <a:pt x="f19" y="f4"/>
                      <a:pt x="f20" y="f4"/>
                    </a:cubicBezTo>
                    <a:cubicBezTo>
                      <a:pt x="f21" y="f4"/>
                      <a:pt x="f22" y="f23"/>
                      <a:pt x="f24" y="f25"/>
                    </a:cubicBezTo>
                    <a:lnTo>
                      <a:pt x="f26" y="f15"/>
                    </a:lnTo>
                    <a:cubicBezTo>
                      <a:pt x="f27" y="f28"/>
                      <a:pt x="f3" y="f12"/>
                      <a:pt x="f27" y="f29"/>
                    </a:cubicBezTo>
                    <a:cubicBezTo>
                      <a:pt x="f30" y="f31"/>
                      <a:pt x="f32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97" name="Google Shape;10420;p74">
                <a:extLst>
                  <a:ext uri="{FF2B5EF4-FFF2-40B4-BE49-F238E27FC236}">
                    <a16:creationId xmlns:a16="http://schemas.microsoft.com/office/drawing/2014/main" id="{5864DF70-9859-B4E8-F31D-651BAD834D83}"/>
                  </a:ext>
                </a:extLst>
              </p:cNvPr>
              <p:cNvSpPr/>
              <p:nvPr/>
            </p:nvSpPr>
            <p:spPr>
              <a:xfrm>
                <a:off x="5970062" y="2077279"/>
                <a:ext cx="282156" cy="41359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089"/>
                  <a:gd name="f4" fmla="val 9750"/>
                  <a:gd name="f5" fmla="val 3529"/>
                  <a:gd name="f6" fmla="val 3151"/>
                  <a:gd name="f7" fmla="val 2836"/>
                  <a:gd name="f8" fmla="val 315"/>
                  <a:gd name="f9" fmla="val 725"/>
                  <a:gd name="f10" fmla="val 1418"/>
                  <a:gd name="f11" fmla="val 1040"/>
                  <a:gd name="f12" fmla="val 2520"/>
                  <a:gd name="f13" fmla="val 2111"/>
                  <a:gd name="f14" fmla="val 1733"/>
                  <a:gd name="f15" fmla="val 2143"/>
                  <a:gd name="f16" fmla="val 1544"/>
                  <a:gd name="f17" fmla="val 1638"/>
                  <a:gd name="f18" fmla="val 2080"/>
                  <a:gd name="f19" fmla="val 1764"/>
                  <a:gd name="f20" fmla="val 3497"/>
                  <a:gd name="f21" fmla="val 4253"/>
                  <a:gd name="f22" fmla="val 4883"/>
                  <a:gd name="f23" fmla="val 2710"/>
                  <a:gd name="f24" fmla="val 3466"/>
                  <a:gd name="f25" fmla="val 4096"/>
                  <a:gd name="f26" fmla="val 4474"/>
                  <a:gd name="f27" fmla="val 4600"/>
                  <a:gd name="f28" fmla="val 3907"/>
                  <a:gd name="f29" fmla="val 4758"/>
                  <a:gd name="f30" fmla="val 4064"/>
                  <a:gd name="f31" fmla="val 5073"/>
                  <a:gd name="f32" fmla="val 4159"/>
                  <a:gd name="f33" fmla="val 5482"/>
                  <a:gd name="f34" fmla="val 5860"/>
                  <a:gd name="f35" fmla="val 6081"/>
                  <a:gd name="f36" fmla="val 4001"/>
                  <a:gd name="f37" fmla="val 6238"/>
                  <a:gd name="f38" fmla="val 3812"/>
                  <a:gd name="f39" fmla="val 3623"/>
                  <a:gd name="f40" fmla="val 4915"/>
                  <a:gd name="f41" fmla="val 2678"/>
                  <a:gd name="f42" fmla="val 4128"/>
                  <a:gd name="f43" fmla="val 3844"/>
                  <a:gd name="f44" fmla="val 3434"/>
                  <a:gd name="f45" fmla="val 3025"/>
                  <a:gd name="f46" fmla="val 788"/>
                  <a:gd name="f47" fmla="val 4443"/>
                  <a:gd name="f48" fmla="val 5167"/>
                  <a:gd name="f49" fmla="val 6112"/>
                  <a:gd name="f50" fmla="val 536"/>
                  <a:gd name="f51" fmla="val 6963"/>
                  <a:gd name="f52" fmla="val 1386"/>
                  <a:gd name="f53" fmla="val 7372"/>
                  <a:gd name="f54" fmla="val 8318"/>
                  <a:gd name="f55" fmla="val 977"/>
                  <a:gd name="f56" fmla="val 662"/>
                  <a:gd name="f57" fmla="val 8633"/>
                  <a:gd name="f58" fmla="val 9011"/>
                  <a:gd name="f59" fmla="val 9389"/>
                  <a:gd name="f60" fmla="val 9578"/>
                  <a:gd name="f61" fmla="val 819"/>
                  <a:gd name="f62" fmla="val 9735"/>
                  <a:gd name="f63" fmla="val 1008"/>
                  <a:gd name="f64" fmla="val 5923"/>
                  <a:gd name="f65" fmla="val 9745"/>
                  <a:gd name="f66" fmla="val 5979"/>
                  <a:gd name="f67" fmla="val 9749"/>
                  <a:gd name="f68" fmla="val 6029"/>
                  <a:gd name="f69" fmla="val 6305"/>
                  <a:gd name="f70" fmla="val 6396"/>
                  <a:gd name="f71" fmla="val 9612"/>
                  <a:gd name="f72" fmla="val 9452"/>
                  <a:gd name="f73" fmla="val 9105"/>
                  <a:gd name="f74" fmla="val 8696"/>
                  <a:gd name="f75" fmla="val 8381"/>
                  <a:gd name="f76" fmla="val 5702"/>
                  <a:gd name="f77" fmla="val 7436"/>
                  <a:gd name="f78" fmla="val 6522"/>
                  <a:gd name="f79" fmla="val 7057"/>
                  <a:gd name="f80" fmla="val 6175"/>
                  <a:gd name="f81" fmla="val 5230"/>
                  <a:gd name="f82" fmla="val 6774"/>
                  <a:gd name="f83" fmla="val 6364"/>
                  <a:gd name="f84" fmla="val 5986"/>
                  <a:gd name="f85" fmla="val 5671"/>
                  <a:gd name="f86" fmla="val 5356"/>
                  <a:gd name="f87" fmla="val 4946"/>
                  <a:gd name="f88" fmla="val 4568"/>
                  <a:gd name="f89" fmla="val 3938"/>
                  <a:gd name="f90" fmla="*/ f0 1 7089"/>
                  <a:gd name="f91" fmla="*/ f1 1 9750"/>
                  <a:gd name="f92" fmla="val f2"/>
                  <a:gd name="f93" fmla="val f3"/>
                  <a:gd name="f94" fmla="val f4"/>
                  <a:gd name="f95" fmla="+- f94 0 f92"/>
                  <a:gd name="f96" fmla="+- f93 0 f92"/>
                  <a:gd name="f97" fmla="*/ f96 1 7089"/>
                  <a:gd name="f98" fmla="*/ f95 1 9750"/>
                  <a:gd name="f99" fmla="*/ f92 1 f97"/>
                  <a:gd name="f100" fmla="*/ f93 1 f97"/>
                  <a:gd name="f101" fmla="*/ f92 1 f98"/>
                  <a:gd name="f102" fmla="*/ f94 1 f98"/>
                  <a:gd name="f103" fmla="*/ f99 f90 1"/>
                  <a:gd name="f104" fmla="*/ f100 f90 1"/>
                  <a:gd name="f105" fmla="*/ f102 f91 1"/>
                  <a:gd name="f106" fmla="*/ f101 f9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3" t="f106" r="f104" b="f105"/>
                <a:pathLst>
                  <a:path w="7089" h="9750">
                    <a:moveTo>
                      <a:pt x="f5" y="f2"/>
                    </a:moveTo>
                    <a:cubicBezTo>
                      <a:pt x="f6" y="f2"/>
                      <a:pt x="f7" y="f8"/>
                      <a:pt x="f7" y="f9"/>
                    </a:cubicBezTo>
                    <a:lnTo>
                      <a:pt x="f7" y="f10"/>
                    </a:lnTo>
                    <a:cubicBezTo>
                      <a:pt x="f7" y="f11"/>
                      <a:pt x="f12" y="f9"/>
                      <a:pt x="f13" y="f9"/>
                    </a:cubicBezTo>
                    <a:cubicBezTo>
                      <a:pt x="f14" y="f9"/>
                      <a:pt x="f10" y="f11"/>
                      <a:pt x="f10" y="f10"/>
                    </a:cubicBezTo>
                    <a:lnTo>
                      <a:pt x="f10" y="f15"/>
                    </a:lnTo>
                    <a:cubicBezTo>
                      <a:pt x="f16" y="f15"/>
                      <a:pt x="f17" y="f18"/>
                      <a:pt x="f19" y="f18"/>
                    </a:cubicBezTo>
                    <a:lnTo>
                      <a:pt x="f20" y="f18"/>
                    </a:lnTo>
                    <a:cubicBezTo>
                      <a:pt x="f21" y="f18"/>
                      <a:pt x="f22" y="f23"/>
                      <a:pt x="f22" y="f24"/>
                    </a:cubicBezTo>
                    <a:cubicBezTo>
                      <a:pt x="f22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2" y="f34"/>
                    </a:cubicBezTo>
                    <a:cubicBezTo>
                      <a:pt x="f32" y="f35"/>
                      <a:pt x="f36" y="f37"/>
                      <a:pt x="f38" y="f37"/>
                    </a:cubicBezTo>
                    <a:cubicBezTo>
                      <a:pt x="f39" y="f37"/>
                      <a:pt x="f24" y="f35"/>
                      <a:pt x="f24" y="f34"/>
                    </a:cubicBezTo>
                    <a:cubicBezTo>
                      <a:pt x="f24" y="f40"/>
                      <a:pt x="f41" y="f42"/>
                      <a:pt x="f14" y="f42"/>
                    </a:cubicBezTo>
                    <a:lnTo>
                      <a:pt x="f24" y="f42"/>
                    </a:lnTo>
                    <a:cubicBezTo>
                      <a:pt x="f43" y="f42"/>
                      <a:pt x="f32" y="f38"/>
                      <a:pt x="f32" y="f44"/>
                    </a:cubicBezTo>
                    <a:cubicBezTo>
                      <a:pt x="f32" y="f45"/>
                      <a:pt x="f43" y="f23"/>
                      <a:pt x="f24" y="f23"/>
                    </a:cubicBezTo>
                    <a:lnTo>
                      <a:pt x="f14" y="f23"/>
                    </a:lnTo>
                    <a:cubicBezTo>
                      <a:pt x="f46" y="f23"/>
                      <a:pt x="f2" y="f20"/>
                      <a:pt x="f2" y="f47"/>
                    </a:cubicBezTo>
                    <a:lnTo>
                      <a:pt x="f2" y="f48"/>
                    </a:lnTo>
                    <a:cubicBezTo>
                      <a:pt x="f2" y="f49"/>
                      <a:pt x="f50" y="f51"/>
                      <a:pt x="f52" y="f53"/>
                    </a:cubicBezTo>
                    <a:lnTo>
                      <a:pt x="f52" y="f54"/>
                    </a:lnTo>
                    <a:cubicBezTo>
                      <a:pt x="f55" y="f54"/>
                      <a:pt x="f56" y="f57"/>
                      <a:pt x="f56" y="f58"/>
                    </a:cubicBezTo>
                    <a:lnTo>
                      <a:pt x="f56" y="f59"/>
                    </a:lnTo>
                    <a:cubicBezTo>
                      <a:pt x="f56" y="f60"/>
                      <a:pt x="f61" y="f62"/>
                      <a:pt x="f63" y="f62"/>
                    </a:cubicBezTo>
                    <a:lnTo>
                      <a:pt x="f34" y="f62"/>
                    </a:lnTo>
                    <a:cubicBezTo>
                      <a:pt x="f64" y="f65"/>
                      <a:pt x="f66" y="f67"/>
                      <a:pt x="f68" y="f67"/>
                    </a:cubicBezTo>
                    <a:cubicBezTo>
                      <a:pt x="f69" y="f67"/>
                      <a:pt x="f70" y="f71"/>
                      <a:pt x="f70" y="f72"/>
                    </a:cubicBezTo>
                    <a:lnTo>
                      <a:pt x="f70" y="f73"/>
                    </a:lnTo>
                    <a:cubicBezTo>
                      <a:pt x="f70" y="f74"/>
                      <a:pt x="f49" y="f75"/>
                      <a:pt x="f76" y="f75"/>
                    </a:cubicBezTo>
                    <a:lnTo>
                      <a:pt x="f76" y="f77"/>
                    </a:lnTo>
                    <a:cubicBezTo>
                      <a:pt x="f78" y="f79"/>
                      <a:pt x="f3" y="f80"/>
                      <a:pt x="f3" y="f81"/>
                    </a:cubicBezTo>
                    <a:lnTo>
                      <a:pt x="f3" y="f15"/>
                    </a:lnTo>
                    <a:cubicBezTo>
                      <a:pt x="f3" y="f14"/>
                      <a:pt x="f82" y="f10"/>
                      <a:pt x="f83" y="f10"/>
                    </a:cubicBezTo>
                    <a:cubicBezTo>
                      <a:pt x="f84" y="f10"/>
                      <a:pt x="f85" y="f14"/>
                      <a:pt x="f85" y="f15"/>
                    </a:cubicBezTo>
                    <a:lnTo>
                      <a:pt x="f85" y="f10"/>
                    </a:lnTo>
                    <a:cubicBezTo>
                      <a:pt x="f85" y="f11"/>
                      <a:pt x="f86" y="f9"/>
                      <a:pt x="f87" y="f9"/>
                    </a:cubicBezTo>
                    <a:cubicBezTo>
                      <a:pt x="f88" y="f9"/>
                      <a:pt x="f21" y="f11"/>
                      <a:pt x="f21" y="f10"/>
                    </a:cubicBezTo>
                    <a:lnTo>
                      <a:pt x="f21" y="f9"/>
                    </a:lnTo>
                    <a:cubicBezTo>
                      <a:pt x="f21" y="f8"/>
                      <a:pt x="f89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198" name="Google Shape;10478;p74">
              <a:extLst>
                <a:ext uri="{FF2B5EF4-FFF2-40B4-BE49-F238E27FC236}">
                  <a16:creationId xmlns:a16="http://schemas.microsoft.com/office/drawing/2014/main" id="{AE7512DC-4D10-8574-B386-88377E1D9721}"/>
                </a:ext>
              </a:extLst>
            </p:cNvPr>
            <p:cNvGrpSpPr/>
            <p:nvPr/>
          </p:nvGrpSpPr>
          <p:grpSpPr>
            <a:xfrm>
              <a:off x="6451850" y="1990246"/>
              <a:ext cx="479045" cy="501182"/>
              <a:chOff x="6451850" y="1990246"/>
              <a:chExt cx="479045" cy="501182"/>
            </a:xfrm>
          </p:grpSpPr>
          <p:sp>
            <p:nvSpPr>
              <p:cNvPr id="199" name="Google Shape;10479;p74">
                <a:extLst>
                  <a:ext uri="{FF2B5EF4-FFF2-40B4-BE49-F238E27FC236}">
                    <a16:creationId xmlns:a16="http://schemas.microsoft.com/office/drawing/2014/main" id="{C7CD08F2-AB12-AEE3-09DD-4858C1A3DBCB}"/>
                  </a:ext>
                </a:extLst>
              </p:cNvPr>
              <p:cNvSpPr/>
              <p:nvPr/>
            </p:nvSpPr>
            <p:spPr>
              <a:xfrm>
                <a:off x="6451850" y="2115848"/>
                <a:ext cx="218230" cy="2486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483"/>
                  <a:gd name="f4" fmla="val 5861"/>
                  <a:gd name="f5" fmla="val 2584"/>
                  <a:gd name="f6" fmla="val 1"/>
                  <a:gd name="f7" fmla="val 410"/>
                  <a:gd name="f8" fmla="val 2206"/>
                  <a:gd name="f9" fmla="val 2615"/>
                  <a:gd name="f10" fmla="val 3277"/>
                  <a:gd name="f11" fmla="val 3655"/>
                  <a:gd name="f12" fmla="val 5860"/>
                  <a:gd name="f13" fmla="val 3781"/>
                  <a:gd name="f14" fmla="val 4632"/>
                  <a:gd name="f15" fmla="val 3844"/>
                  <a:gd name="f16" fmla="val 4584"/>
                  <a:gd name="f17" fmla="val 3939"/>
                  <a:gd name="f18" fmla="val 4561"/>
                  <a:gd name="f19" fmla="val 4029"/>
                  <a:gd name="f20" fmla="val 4120"/>
                  <a:gd name="f21" fmla="val 4206"/>
                  <a:gd name="f22" fmla="val 4254"/>
                  <a:gd name="f23" fmla="val 4726"/>
                  <a:gd name="f24" fmla="val 5104"/>
                  <a:gd name="f25" fmla="val 4789"/>
                  <a:gd name="f26" fmla="val 5167"/>
                  <a:gd name="f27" fmla="val 4884"/>
                  <a:gd name="f28" fmla="val 5199"/>
                  <a:gd name="f29" fmla="val 4974"/>
                  <a:gd name="f30" fmla="val 5065"/>
                  <a:gd name="f31" fmla="val 5152"/>
                  <a:gd name="f32" fmla="val 5325"/>
                  <a:gd name="f33" fmla="val 5010"/>
                  <a:gd name="f34" fmla="val 4758"/>
                  <a:gd name="f35" fmla="val 4159"/>
                  <a:gd name="f36" fmla="val 4065"/>
                  <a:gd name="f37" fmla="val 3813"/>
                  <a:gd name="f38" fmla="val 3687"/>
                  <a:gd name="f39" fmla="val 5482"/>
                  <a:gd name="f40" fmla="val 2962"/>
                  <a:gd name="f41" fmla="val 2489"/>
                  <a:gd name="f42" fmla="val 2710"/>
                  <a:gd name="f43" fmla="val 2915"/>
                  <a:gd name="f44" fmla="val 4317"/>
                  <a:gd name="f45" fmla="val 3017"/>
                  <a:gd name="f46" fmla="val 4049"/>
                  <a:gd name="f47" fmla="val 3513"/>
                  <a:gd name="f48" fmla="val 3309"/>
                  <a:gd name="f49" fmla="val 2930"/>
                  <a:gd name="f50" fmla="val 2332"/>
                  <a:gd name="f51" fmla="val 1670"/>
                  <a:gd name="f52" fmla="val 1261"/>
                  <a:gd name="f53" fmla="val 3561"/>
                  <a:gd name="f54" fmla="val 1040"/>
                  <a:gd name="f55" fmla="*/ f0 1 5483"/>
                  <a:gd name="f56" fmla="*/ f1 1 5861"/>
                  <a:gd name="f57" fmla="val f2"/>
                  <a:gd name="f58" fmla="val f3"/>
                  <a:gd name="f59" fmla="val f4"/>
                  <a:gd name="f60" fmla="+- f59 0 f57"/>
                  <a:gd name="f61" fmla="+- f58 0 f57"/>
                  <a:gd name="f62" fmla="*/ f61 1 5483"/>
                  <a:gd name="f63" fmla="*/ f60 1 5861"/>
                  <a:gd name="f64" fmla="*/ f57 1 f62"/>
                  <a:gd name="f65" fmla="*/ f58 1 f62"/>
                  <a:gd name="f66" fmla="*/ f57 1 f63"/>
                  <a:gd name="f67" fmla="*/ f59 1 f63"/>
                  <a:gd name="f68" fmla="*/ f64 f55 1"/>
                  <a:gd name="f69" fmla="*/ f65 f55 1"/>
                  <a:gd name="f70" fmla="*/ f67 f56 1"/>
                  <a:gd name="f71" fmla="*/ f66 f5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68" t="f71" r="f69" b="f70"/>
                <a:pathLst>
                  <a:path w="5483" h="5861">
                    <a:moveTo>
                      <a:pt x="f5" y="f6"/>
                    </a:moveTo>
                    <a:lnTo>
                      <a:pt x="f7" y="f8"/>
                    </a:lnTo>
                    <a:cubicBezTo>
                      <a:pt x="f6" y="f9"/>
                      <a:pt x="f6" y="f10"/>
                      <a:pt x="f7" y="f11"/>
                    </a:cubicBezTo>
                    <a:lnTo>
                      <a:pt x="f5" y="f12"/>
                    </a:lnTo>
                    <a:lnTo>
                      <a:pt x="f13" y="f14"/>
                    </a:ln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18"/>
                      <a:pt x="f21" y="f16"/>
                      <a:pt x="f22" y="f14"/>
                    </a:cubicBezTo>
                    <a:lnTo>
                      <a:pt x="f23" y="f24"/>
                    </a:lnTo>
                    <a:cubicBezTo>
                      <a:pt x="f25" y="f26"/>
                      <a:pt x="f27" y="f28"/>
                      <a:pt x="f29" y="f28"/>
                    </a:cubicBezTo>
                    <a:cubicBezTo>
                      <a:pt x="f30" y="f28"/>
                      <a:pt x="f31" y="f26"/>
                      <a:pt x="f28" y="f24"/>
                    </a:cubicBezTo>
                    <a:cubicBezTo>
                      <a:pt x="f32" y="f33"/>
                      <a:pt x="f32" y="f34"/>
                      <a:pt x="f28" y="f14"/>
                    </a:cubicBezTo>
                    <a:lnTo>
                      <a:pt x="f23" y="f35"/>
                    </a:lnTo>
                    <a:cubicBezTo>
                      <a:pt x="f14" y="f36"/>
                      <a:pt x="f14" y="f37"/>
                      <a:pt x="f23" y="f38"/>
                    </a:cubicBezTo>
                    <a:lnTo>
                      <a:pt x="f39" y="f40"/>
                    </a:lnTo>
                    <a:lnTo>
                      <a:pt x="f33" y="f41"/>
                    </a:lnTo>
                    <a:lnTo>
                      <a:pt x="f25" y="f42"/>
                    </a:lnTo>
                    <a:cubicBezTo>
                      <a:pt x="f16" y="f43"/>
                      <a:pt x="f44" y="f45"/>
                      <a:pt x="f46" y="f45"/>
                    </a:cubicBezTo>
                    <a:cubicBezTo>
                      <a:pt x="f13" y="f45"/>
                      <a:pt x="f47" y="f43"/>
                      <a:pt x="f48" y="f42"/>
                    </a:cubicBezTo>
                    <a:cubicBezTo>
                      <a:pt x="f49" y="f50"/>
                      <a:pt x="f49" y="f51"/>
                      <a:pt x="f48" y="f52"/>
                    </a:cubicBezTo>
                    <a:lnTo>
                      <a:pt x="f53" y="f54"/>
                    </a:lnTo>
                    <a:lnTo>
                      <a:pt x="f5" y="f6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0" name="Google Shape;10480;p74">
                <a:extLst>
                  <a:ext uri="{FF2B5EF4-FFF2-40B4-BE49-F238E27FC236}">
                    <a16:creationId xmlns:a16="http://schemas.microsoft.com/office/drawing/2014/main" id="{6C5126C5-5116-902E-DE78-F1CA16CB1262}"/>
                  </a:ext>
                </a:extLst>
              </p:cNvPr>
              <p:cNvSpPr/>
              <p:nvPr/>
            </p:nvSpPr>
            <p:spPr>
              <a:xfrm>
                <a:off x="6574755" y="1990246"/>
                <a:ext cx="232001" cy="22720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829"/>
                  <a:gd name="f4" fmla="val 5356"/>
                  <a:gd name="f5" fmla="val 2926"/>
                  <a:gd name="f6" fmla="val 2662"/>
                  <a:gd name="f7" fmla="val 2394"/>
                  <a:gd name="f8" fmla="val 95"/>
                  <a:gd name="f9" fmla="val 2205"/>
                  <a:gd name="f10" fmla="val 284"/>
                  <a:gd name="f11" fmla="val 2457"/>
                  <a:gd name="f12" fmla="val 1229"/>
                  <a:gd name="f13" fmla="val 3686"/>
                  <a:gd name="f14" fmla="val 1323"/>
                  <a:gd name="f15" fmla="val 3781"/>
                  <a:gd name="f16" fmla="val 4033"/>
                  <a:gd name="f17" fmla="val 4127"/>
                  <a:gd name="f18" fmla="val 725"/>
                  <a:gd name="f19" fmla="val 4600"/>
                  <a:gd name="f20" fmla="val 630"/>
                  <a:gd name="f21" fmla="val 4726"/>
                  <a:gd name="f22" fmla="val 4978"/>
                  <a:gd name="f23" fmla="val 5072"/>
                  <a:gd name="f24" fmla="val 788"/>
                  <a:gd name="f25" fmla="val 5135"/>
                  <a:gd name="f26" fmla="val 882"/>
                  <a:gd name="f27" fmla="val 5167"/>
                  <a:gd name="f28" fmla="val 977"/>
                  <a:gd name="f29" fmla="val 1071"/>
                  <a:gd name="f30" fmla="val 1166"/>
                  <a:gd name="f31" fmla="val 1701"/>
                  <a:gd name="f32" fmla="val 1749"/>
                  <a:gd name="f33" fmla="val 4553"/>
                  <a:gd name="f34" fmla="val 1835"/>
                  <a:gd name="f35" fmla="val 4529"/>
                  <a:gd name="f36" fmla="val 1926"/>
                  <a:gd name="f37" fmla="val 2016"/>
                  <a:gd name="f38" fmla="val 2111"/>
                  <a:gd name="f39" fmla="val 2174"/>
                  <a:gd name="f40" fmla="val 2898"/>
                  <a:gd name="f41" fmla="val 3371"/>
                  <a:gd name="f42" fmla="val 4883"/>
                  <a:gd name="f43" fmla="val 3151"/>
                  <a:gd name="f44" fmla="val 4663"/>
                  <a:gd name="f45" fmla="val 2741"/>
                  <a:gd name="f46" fmla="val 4253"/>
                  <a:gd name="f47" fmla="val 3592"/>
                  <a:gd name="f48" fmla="val 3214"/>
                  <a:gd name="f49" fmla="val 3340"/>
                  <a:gd name="f50" fmla="val 3009"/>
                  <a:gd name="f51" fmla="val 3607"/>
                  <a:gd name="f52" fmla="val 2906"/>
                  <a:gd name="f53" fmla="val 3875"/>
                  <a:gd name="f54" fmla="val 4143"/>
                  <a:gd name="f55" fmla="val 4411"/>
                  <a:gd name="f56" fmla="val 4852"/>
                  <a:gd name="f57" fmla="val 3434"/>
                  <a:gd name="f58" fmla="val 5828"/>
                  <a:gd name="f59" fmla="val 3623"/>
                  <a:gd name="f60" fmla="val 3450"/>
                  <a:gd name="f61" fmla="val 3190"/>
                  <a:gd name="f62" fmla="*/ f0 1 5829"/>
                  <a:gd name="f63" fmla="*/ f1 1 5356"/>
                  <a:gd name="f64" fmla="val f2"/>
                  <a:gd name="f65" fmla="val f3"/>
                  <a:gd name="f66" fmla="val f4"/>
                  <a:gd name="f67" fmla="+- f66 0 f64"/>
                  <a:gd name="f68" fmla="+- f65 0 f64"/>
                  <a:gd name="f69" fmla="*/ f68 1 5829"/>
                  <a:gd name="f70" fmla="*/ f67 1 5356"/>
                  <a:gd name="f71" fmla="*/ f64 1 f69"/>
                  <a:gd name="f72" fmla="*/ f65 1 f69"/>
                  <a:gd name="f73" fmla="*/ f64 1 f70"/>
                  <a:gd name="f74" fmla="*/ f66 1 f70"/>
                  <a:gd name="f75" fmla="*/ f71 f62 1"/>
                  <a:gd name="f76" fmla="*/ f72 f62 1"/>
                  <a:gd name="f77" fmla="*/ f74 f63 1"/>
                  <a:gd name="f78" fmla="*/ f73 f6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75" t="f78" r="f76" b="f77"/>
                <a:pathLst>
                  <a:path w="5829" h="5356">
                    <a:moveTo>
                      <a:pt x="f5" y="f2"/>
                    </a:moveTo>
                    <a:cubicBezTo>
                      <a:pt x="f6" y="f2"/>
                      <a:pt x="f7" y="f8"/>
                      <a:pt x="f9" y="f10"/>
                    </a:cubicBezTo>
                    <a:lnTo>
                      <a:pt x="f2" y="f11"/>
                    </a:lnTo>
                    <a:lnTo>
                      <a:pt x="f12" y="f13"/>
                    </a:lnTo>
                    <a:cubicBezTo>
                      <a:pt x="f14" y="f15"/>
                      <a:pt x="f14" y="f16"/>
                      <a:pt x="f12" y="f17"/>
                    </a:cubicBezTo>
                    <a:lnTo>
                      <a:pt x="f18" y="f19"/>
                    </a:lnTo>
                    <a:cubicBezTo>
                      <a:pt x="f20" y="f21"/>
                      <a:pt x="f20" y="f22"/>
                      <a:pt x="f18" y="f23"/>
                    </a:cubicBezTo>
                    <a:cubicBezTo>
                      <a:pt x="f24" y="f25"/>
                      <a:pt x="f26" y="f27"/>
                      <a:pt x="f28" y="f27"/>
                    </a:cubicBezTo>
                    <a:cubicBezTo>
                      <a:pt x="f29" y="f27"/>
                      <a:pt x="f30" y="f25"/>
                      <a:pt x="f12" y="f23"/>
                    </a:cubicBezTo>
                    <a:lnTo>
                      <a:pt x="f31" y="f19"/>
                    </a:lnTo>
                    <a:cubicBezTo>
                      <a:pt x="f32" y="f33"/>
                      <a:pt x="f34" y="f35"/>
                      <a:pt x="f36" y="f35"/>
                    </a:cubicBezTo>
                    <a:cubicBezTo>
                      <a:pt x="f37" y="f35"/>
                      <a:pt x="f38" y="f33"/>
                      <a:pt x="f39" y="f19"/>
                    </a:cubicBezTo>
                    <a:lnTo>
                      <a:pt x="f40" y="f4"/>
                    </a:lnTo>
                    <a:lnTo>
                      <a:pt x="f41" y="f42"/>
                    </a:lnTo>
                    <a:lnTo>
                      <a:pt x="f43" y="f44"/>
                    </a:lnTo>
                    <a:cubicBezTo>
                      <a:pt x="f45" y="f46"/>
                      <a:pt x="f45" y="f47"/>
                      <a:pt x="f43" y="f48"/>
                    </a:cubicBezTo>
                    <a:cubicBezTo>
                      <a:pt x="f49" y="f50"/>
                      <a:pt x="f51" y="f52"/>
                      <a:pt x="f53" y="f52"/>
                    </a:cubicBezTo>
                    <a:cubicBezTo>
                      <a:pt x="f54" y="f52"/>
                      <a:pt x="f55" y="f50"/>
                      <a:pt x="f19" y="f48"/>
                    </a:cubicBezTo>
                    <a:lnTo>
                      <a:pt x="f56" y="f57"/>
                    </a:lnTo>
                    <a:lnTo>
                      <a:pt x="f58" y="f11"/>
                    </a:lnTo>
                    <a:lnTo>
                      <a:pt x="f59" y="f10"/>
                    </a:lnTo>
                    <a:cubicBezTo>
                      <a:pt x="f60" y="f8"/>
                      <a:pt x="f61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1" name="Google Shape;10481;p74">
                <a:extLst>
                  <a:ext uri="{FF2B5EF4-FFF2-40B4-BE49-F238E27FC236}">
                    <a16:creationId xmlns:a16="http://schemas.microsoft.com/office/drawing/2014/main" id="{743A7403-BE08-C691-2B2E-8522D4C7FB02}"/>
                  </a:ext>
                </a:extLst>
              </p:cNvPr>
              <p:cNvSpPr/>
              <p:nvPr/>
            </p:nvSpPr>
            <p:spPr>
              <a:xfrm>
                <a:off x="6712665" y="2115848"/>
                <a:ext cx="218230" cy="24726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483"/>
                  <a:gd name="f4" fmla="val 5829"/>
                  <a:gd name="f5" fmla="val 2899"/>
                  <a:gd name="f6" fmla="val 1"/>
                  <a:gd name="f7" fmla="val 1702"/>
                  <a:gd name="f8" fmla="val 1229"/>
                  <a:gd name="f9" fmla="val 1639"/>
                  <a:gd name="f10" fmla="val 1292"/>
                  <a:gd name="f11" fmla="val 1544"/>
                  <a:gd name="f12" fmla="val 1324"/>
                  <a:gd name="f13" fmla="val 1450"/>
                  <a:gd name="f14" fmla="val 1355"/>
                  <a:gd name="f15" fmla="val 1261"/>
                  <a:gd name="f16" fmla="val 1198"/>
                  <a:gd name="f17" fmla="val 725"/>
                  <a:gd name="f18" fmla="val 757"/>
                  <a:gd name="f19" fmla="val 678"/>
                  <a:gd name="f20" fmla="val 694"/>
                  <a:gd name="f21" fmla="val 591"/>
                  <a:gd name="f22" fmla="val 662"/>
                  <a:gd name="f23" fmla="val 501"/>
                  <a:gd name="f24" fmla="val 410"/>
                  <a:gd name="f25" fmla="val 316"/>
                  <a:gd name="f26" fmla="val 253"/>
                  <a:gd name="f27" fmla="val 158"/>
                  <a:gd name="f28" fmla="val 883"/>
                  <a:gd name="f29" fmla="val 1103"/>
                  <a:gd name="f30" fmla="val 851"/>
                  <a:gd name="f31" fmla="val 1828"/>
                  <a:gd name="f32" fmla="val 2048"/>
                  <a:gd name="f33" fmla="val 2174"/>
                  <a:gd name="f34" fmla="val 473"/>
                  <a:gd name="f35" fmla="val 3372"/>
                  <a:gd name="f36" fmla="val 3151"/>
                  <a:gd name="f37" fmla="val 898"/>
                  <a:gd name="f38" fmla="val 2946"/>
                  <a:gd name="f39" fmla="val 1166"/>
                  <a:gd name="f40" fmla="val 2844"/>
                  <a:gd name="f41" fmla="val 1434"/>
                  <a:gd name="f42" fmla="val 1970"/>
                  <a:gd name="f43" fmla="val 2552"/>
                  <a:gd name="f44" fmla="val 3529"/>
                  <a:gd name="f45" fmla="val 4222"/>
                  <a:gd name="f46" fmla="val 4600"/>
                  <a:gd name="f47" fmla="val 1922"/>
                  <a:gd name="f48" fmla="val 4852"/>
                  <a:gd name="f49" fmla="val 5073"/>
                  <a:gd name="f50" fmla="val 3655"/>
                  <a:gd name="f51" fmla="val 5482"/>
                  <a:gd name="f52" fmla="val 3277"/>
                  <a:gd name="f53" fmla="val 2615"/>
                  <a:gd name="f54" fmla="val 2206"/>
                  <a:gd name="f55" fmla="*/ f0 1 5483"/>
                  <a:gd name="f56" fmla="*/ f1 1 5829"/>
                  <a:gd name="f57" fmla="val f2"/>
                  <a:gd name="f58" fmla="val f3"/>
                  <a:gd name="f59" fmla="val f4"/>
                  <a:gd name="f60" fmla="+- f59 0 f57"/>
                  <a:gd name="f61" fmla="+- f58 0 f57"/>
                  <a:gd name="f62" fmla="*/ f61 1 5483"/>
                  <a:gd name="f63" fmla="*/ f60 1 5829"/>
                  <a:gd name="f64" fmla="*/ f57 1 f62"/>
                  <a:gd name="f65" fmla="*/ f58 1 f62"/>
                  <a:gd name="f66" fmla="*/ f57 1 f63"/>
                  <a:gd name="f67" fmla="*/ f59 1 f63"/>
                  <a:gd name="f68" fmla="*/ f64 f55 1"/>
                  <a:gd name="f69" fmla="*/ f65 f55 1"/>
                  <a:gd name="f70" fmla="*/ f67 f56 1"/>
                  <a:gd name="f71" fmla="*/ f66 f5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68" t="f71" r="f69" b="f70"/>
                <a:pathLst>
                  <a:path w="5483" h="5829">
                    <a:moveTo>
                      <a:pt x="f5" y="f6"/>
                    </a:moveTo>
                    <a:lnTo>
                      <a:pt x="f7" y="f8"/>
                    </a:lnTo>
                    <a:cubicBezTo>
                      <a:pt x="f9" y="f10"/>
                      <a:pt x="f11" y="f12"/>
                      <a:pt x="f13" y="f12"/>
                    </a:cubicBezTo>
                    <a:cubicBezTo>
                      <a:pt x="f14" y="f12"/>
                      <a:pt x="f15" y="f10"/>
                      <a:pt x="f16" y="f8"/>
                    </a:cubicBezTo>
                    <a:lnTo>
                      <a:pt x="f17" y="f18"/>
                    </a:lnTo>
                    <a:cubicBezTo>
                      <a:pt x="f19" y="f20"/>
                      <a:pt x="f21" y="f22"/>
                      <a:pt x="f23" y="f22"/>
                    </a:cubicBezTo>
                    <a:cubicBezTo>
                      <a:pt x="f24" y="f22"/>
                      <a:pt x="f25" y="f20"/>
                      <a:pt x="f26" y="f18"/>
                    </a:cubicBezTo>
                    <a:cubicBezTo>
                      <a:pt x="f27" y="f28"/>
                      <a:pt x="f27" y="f29"/>
                      <a:pt x="f26" y="f8"/>
                    </a:cubicBezTo>
                    <a:lnTo>
                      <a:pt x="f17" y="f7"/>
                    </a:lnTo>
                    <a:cubicBezTo>
                      <a:pt x="f30" y="f31"/>
                      <a:pt x="f30" y="f32"/>
                      <a:pt x="f17" y="f33"/>
                    </a:cubicBezTo>
                    <a:lnTo>
                      <a:pt x="f6" y="f5"/>
                    </a:lnTo>
                    <a:lnTo>
                      <a:pt x="f34" y="f35"/>
                    </a:lnTo>
                    <a:lnTo>
                      <a:pt x="f20" y="f36"/>
                    </a:lnTo>
                    <a:cubicBezTo>
                      <a:pt x="f37" y="f38"/>
                      <a:pt x="f39" y="f40"/>
                      <a:pt x="f41" y="f40"/>
                    </a:cubicBezTo>
                    <a:cubicBezTo>
                      <a:pt x="f7" y="f40"/>
                      <a:pt x="f42" y="f38"/>
                      <a:pt x="f33" y="f36"/>
                    </a:cubicBezTo>
                    <a:cubicBezTo>
                      <a:pt x="f43" y="f44"/>
                      <a:pt x="f43" y="f45"/>
                      <a:pt x="f33" y="f46"/>
                    </a:cubicBezTo>
                    <a:lnTo>
                      <a:pt x="f47" y="f48"/>
                    </a:lnTo>
                    <a:lnTo>
                      <a:pt x="f5" y="f4"/>
                    </a:lnTo>
                    <a:lnTo>
                      <a:pt x="f49" y="f50"/>
                    </a:lnTo>
                    <a:cubicBezTo>
                      <a:pt x="f51" y="f52"/>
                      <a:pt x="f51" y="f53"/>
                      <a:pt x="f49" y="f54"/>
                    </a:cubicBezTo>
                    <a:lnTo>
                      <a:pt x="f5" y="f6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2" name="Google Shape;10482;p74">
                <a:extLst>
                  <a:ext uri="{FF2B5EF4-FFF2-40B4-BE49-F238E27FC236}">
                    <a16:creationId xmlns:a16="http://schemas.microsoft.com/office/drawing/2014/main" id="{818BC708-4127-81D9-4E1A-1EB1DA61B84C}"/>
                  </a:ext>
                </a:extLst>
              </p:cNvPr>
              <p:cNvSpPr/>
              <p:nvPr/>
            </p:nvSpPr>
            <p:spPr>
              <a:xfrm>
                <a:off x="6574755" y="2262874"/>
                <a:ext cx="234507" cy="228554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5892"/>
                  <a:gd name="f4" fmla="val 5388"/>
                  <a:gd name="f5" fmla="val 2993"/>
                  <a:gd name="f6" fmla="val 2520"/>
                  <a:gd name="f7" fmla="val 473"/>
                  <a:gd name="f8" fmla="val 2741"/>
                  <a:gd name="f9" fmla="val 725"/>
                  <a:gd name="f10" fmla="val 3151"/>
                  <a:gd name="f11" fmla="val 1103"/>
                  <a:gd name="f12" fmla="val 1764"/>
                  <a:gd name="f13" fmla="val 2174"/>
                  <a:gd name="f14" fmla="val 2505"/>
                  <a:gd name="f15" fmla="val 2363"/>
                  <a:gd name="f16" fmla="val 2221"/>
                  <a:gd name="f17" fmla="val 2457"/>
                  <a:gd name="f18" fmla="val 1949"/>
                  <a:gd name="f19" fmla="val 1678"/>
                  <a:gd name="f20" fmla="val 1418"/>
                  <a:gd name="f21" fmla="val 1229"/>
                  <a:gd name="f22" fmla="val 977"/>
                  <a:gd name="f23" fmla="val 1922"/>
                  <a:gd name="f24" fmla="val 2930"/>
                  <a:gd name="f25" fmla="val 2205"/>
                  <a:gd name="f26" fmla="val 5072"/>
                  <a:gd name="f27" fmla="val 2394"/>
                  <a:gd name="f28" fmla="val 5293"/>
                  <a:gd name="f29" fmla="val 2678"/>
                  <a:gd name="f30" fmla="val 5387"/>
                  <a:gd name="f31" fmla="val 3214"/>
                  <a:gd name="f32" fmla="val 3497"/>
                  <a:gd name="f33" fmla="val 3686"/>
                  <a:gd name="f34" fmla="val 5891"/>
                  <a:gd name="f35" fmla="val 4663"/>
                  <a:gd name="f36" fmla="val 1701"/>
                  <a:gd name="f37" fmla="val 4568"/>
                  <a:gd name="f38" fmla="val 1575"/>
                  <a:gd name="f39" fmla="val 1355"/>
                  <a:gd name="f40" fmla="val 5167"/>
                  <a:gd name="f41" fmla="val 756"/>
                  <a:gd name="f42" fmla="val 5261"/>
                  <a:gd name="f43" fmla="val 630"/>
                  <a:gd name="f44" fmla="val 410"/>
                  <a:gd name="f45" fmla="val 284"/>
                  <a:gd name="f46" fmla="val 5104"/>
                  <a:gd name="f47" fmla="val 221"/>
                  <a:gd name="f48" fmla="val 5009"/>
                  <a:gd name="f49" fmla="val 189"/>
                  <a:gd name="f50" fmla="val 4915"/>
                  <a:gd name="f51" fmla="val 4820"/>
                  <a:gd name="f52" fmla="val 4726"/>
                  <a:gd name="f53" fmla="val 4190"/>
                  <a:gd name="f54" fmla="val 4143"/>
                  <a:gd name="f55" fmla="val 819"/>
                  <a:gd name="f56" fmla="val 4056"/>
                  <a:gd name="f57" fmla="val 851"/>
                  <a:gd name="f58" fmla="val 3966"/>
                  <a:gd name="f59" fmla="val 3875"/>
                  <a:gd name="f60" fmla="val 3781"/>
                  <a:gd name="f61" fmla="val 3718"/>
                  <a:gd name="f62" fmla="*/ f0 1 5892"/>
                  <a:gd name="f63" fmla="*/ f1 1 5388"/>
                  <a:gd name="f64" fmla="val f2"/>
                  <a:gd name="f65" fmla="val f3"/>
                  <a:gd name="f66" fmla="val f4"/>
                  <a:gd name="f67" fmla="+- f66 0 f64"/>
                  <a:gd name="f68" fmla="+- f65 0 f64"/>
                  <a:gd name="f69" fmla="*/ f68 1 5892"/>
                  <a:gd name="f70" fmla="*/ f67 1 5388"/>
                  <a:gd name="f71" fmla="*/ f64 1 f69"/>
                  <a:gd name="f72" fmla="*/ f65 1 f69"/>
                  <a:gd name="f73" fmla="*/ f64 1 f70"/>
                  <a:gd name="f74" fmla="*/ f66 1 f70"/>
                  <a:gd name="f75" fmla="*/ f71 f62 1"/>
                  <a:gd name="f76" fmla="*/ f72 f62 1"/>
                  <a:gd name="f77" fmla="*/ f74 f63 1"/>
                  <a:gd name="f78" fmla="*/ f73 f6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75" t="f78" r="f76" b="f77"/>
                <a:pathLst>
                  <a:path w="5892" h="5388">
                    <a:moveTo>
                      <a:pt x="f5" y="f2"/>
                    </a:moveTo>
                    <a:lnTo>
                      <a:pt x="f6" y="f7"/>
                    </a:lnTo>
                    <a:lnTo>
                      <a:pt x="f8" y="f9"/>
                    </a:lnTo>
                    <a:cubicBezTo>
                      <a:pt x="f10" y="f11"/>
                      <a:pt x="f10" y="f12"/>
                      <a:pt x="f8" y="f13"/>
                    </a:cubicBezTo>
                    <a:cubicBezTo>
                      <a:pt x="f14" y="f15"/>
                      <a:pt x="f16" y="f17"/>
                      <a:pt x="f18" y="f17"/>
                    </a:cubicBezTo>
                    <a:cubicBezTo>
                      <a:pt x="f19" y="f17"/>
                      <a:pt x="f20" y="f15"/>
                      <a:pt x="f21" y="f13"/>
                    </a:cubicBezTo>
                    <a:lnTo>
                      <a:pt x="f22" y="f23"/>
                    </a:lnTo>
                    <a:lnTo>
                      <a:pt x="f2" y="f24"/>
                    </a:lnTo>
                    <a:lnTo>
                      <a:pt x="f25" y="f26"/>
                    </a:lnTo>
                    <a:cubicBezTo>
                      <a:pt x="f27" y="f28"/>
                      <a:pt x="f29" y="f30"/>
                      <a:pt x="f24" y="f30"/>
                    </a:cubicBezTo>
                    <a:cubicBezTo>
                      <a:pt x="f31" y="f30"/>
                      <a:pt x="f32" y="f28"/>
                      <a:pt x="f33" y="f26"/>
                    </a:cubicBezTo>
                    <a:lnTo>
                      <a:pt x="f34" y="f24"/>
                    </a:lnTo>
                    <a:lnTo>
                      <a:pt x="f35" y="f36"/>
                    </a:lnTo>
                    <a:cubicBezTo>
                      <a:pt x="f37" y="f38"/>
                      <a:pt x="f37" y="f39"/>
                      <a:pt x="f35" y="f21"/>
                    </a:cubicBezTo>
                    <a:lnTo>
                      <a:pt x="f40" y="f41"/>
                    </a:lnTo>
                    <a:cubicBezTo>
                      <a:pt x="f42" y="f43"/>
                      <a:pt x="f42" y="f44"/>
                      <a:pt x="f40" y="f45"/>
                    </a:cubicBezTo>
                    <a:cubicBezTo>
                      <a:pt x="f46" y="f47"/>
                      <a:pt x="f48" y="f49"/>
                      <a:pt x="f50" y="f49"/>
                    </a:cubicBezTo>
                    <a:cubicBezTo>
                      <a:pt x="f51" y="f49"/>
                      <a:pt x="f52" y="f47"/>
                      <a:pt x="f35" y="f45"/>
                    </a:cubicBezTo>
                    <a:lnTo>
                      <a:pt x="f53" y="f41"/>
                    </a:lnTo>
                    <a:cubicBezTo>
                      <a:pt x="f54" y="f55"/>
                      <a:pt x="f56" y="f57"/>
                      <a:pt x="f58" y="f57"/>
                    </a:cubicBezTo>
                    <a:cubicBezTo>
                      <a:pt x="f59" y="f57"/>
                      <a:pt x="f60" y="f55"/>
                      <a:pt x="f61" y="f41"/>
                    </a:cubicBezTo>
                    <a:lnTo>
                      <a:pt x="f5" y="f2"/>
                    </a:ln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203" name="Google Shape;10101;p74">
              <a:extLst>
                <a:ext uri="{FF2B5EF4-FFF2-40B4-BE49-F238E27FC236}">
                  <a16:creationId xmlns:a16="http://schemas.microsoft.com/office/drawing/2014/main" id="{71ED0293-4ED3-01E6-0317-2BA156C53AEC}"/>
                </a:ext>
              </a:extLst>
            </p:cNvPr>
            <p:cNvGrpSpPr/>
            <p:nvPr/>
          </p:nvGrpSpPr>
          <p:grpSpPr>
            <a:xfrm>
              <a:off x="8538447" y="4166509"/>
              <a:ext cx="327931" cy="324163"/>
              <a:chOff x="8538447" y="4166509"/>
              <a:chExt cx="327931" cy="324163"/>
            </a:xfrm>
          </p:grpSpPr>
          <p:sp>
            <p:nvSpPr>
              <p:cNvPr id="204" name="Google Shape;10102;p74">
                <a:extLst>
                  <a:ext uri="{FF2B5EF4-FFF2-40B4-BE49-F238E27FC236}">
                    <a16:creationId xmlns:a16="http://schemas.microsoft.com/office/drawing/2014/main" id="{086AC3D0-5C35-626F-097F-DA213F16A54B}"/>
                  </a:ext>
                </a:extLst>
              </p:cNvPr>
              <p:cNvSpPr/>
              <p:nvPr/>
            </p:nvSpPr>
            <p:spPr>
              <a:xfrm>
                <a:off x="8643795" y="4252526"/>
                <a:ext cx="222583" cy="23814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8255"/>
                  <a:gd name="f4" fmla="val 8287"/>
                  <a:gd name="f5" fmla="val 4128"/>
                  <a:gd name="f6" fmla="val 1229"/>
                  <a:gd name="f7" fmla="val 4348"/>
                  <a:gd name="f8" fmla="val 4506"/>
                  <a:gd name="f9" fmla="val 1418"/>
                  <a:gd name="f10" fmla="val 1670"/>
                  <a:gd name="f11" fmla="val 1922"/>
                  <a:gd name="f12" fmla="val 4978"/>
                  <a:gd name="f13" fmla="val 2080"/>
                  <a:gd name="f14" fmla="val 5356"/>
                  <a:gd name="f15" fmla="val 2552"/>
                  <a:gd name="f16" fmla="val 3119"/>
                  <a:gd name="f17" fmla="val 3340"/>
                  <a:gd name="f18" fmla="val 5136"/>
                  <a:gd name="f19" fmla="val 3498"/>
                  <a:gd name="f20" fmla="val 4947"/>
                  <a:gd name="f21" fmla="val 4726"/>
                  <a:gd name="f22" fmla="val 3308"/>
                  <a:gd name="f23" fmla="val 2867"/>
                  <a:gd name="f24" fmla="val 4317"/>
                  <a:gd name="f25" fmla="val 2710"/>
                  <a:gd name="f26" fmla="val 3939"/>
                  <a:gd name="f27" fmla="val 3687"/>
                  <a:gd name="f28" fmla="val 2930"/>
                  <a:gd name="f29" fmla="val 3718"/>
                  <a:gd name="f30" fmla="val 4033"/>
                  <a:gd name="f31" fmla="val 3592"/>
                  <a:gd name="f32" fmla="val 4411"/>
                  <a:gd name="f33" fmla="val 3813"/>
                  <a:gd name="f34" fmla="val 4821"/>
                  <a:gd name="f35" fmla="val 5388"/>
                  <a:gd name="f36" fmla="val 4537"/>
                  <a:gd name="f37" fmla="val 5199"/>
                  <a:gd name="f38" fmla="val 5766"/>
                  <a:gd name="f39" fmla="val 5041"/>
                  <a:gd name="f40" fmla="val 6175"/>
                  <a:gd name="f41" fmla="val 4569"/>
                  <a:gd name="f42" fmla="val 6396"/>
                  <a:gd name="f43" fmla="val 6648"/>
                  <a:gd name="f44" fmla="val 6900"/>
                  <a:gd name="f45" fmla="val 7089"/>
                  <a:gd name="f46" fmla="val 4159"/>
                  <a:gd name="f47" fmla="val 3970"/>
                  <a:gd name="f48" fmla="val 3245"/>
                  <a:gd name="f49" fmla="val 6238"/>
                  <a:gd name="f50" fmla="val 2899"/>
                  <a:gd name="f51" fmla="val 3088"/>
                  <a:gd name="f52" fmla="val 5010"/>
                  <a:gd name="f53" fmla="val 5451"/>
                  <a:gd name="f54" fmla="val 3876"/>
                  <a:gd name="f55" fmla="val 5608"/>
                  <a:gd name="f56" fmla="val 4191"/>
                  <a:gd name="f57" fmla="val 3844"/>
                  <a:gd name="f58" fmla="val 3403"/>
                  <a:gd name="f59" fmla="val 3781"/>
                  <a:gd name="f60" fmla="val 3214"/>
                  <a:gd name="f61" fmla="val 2143"/>
                  <a:gd name="f62" fmla="val 1828"/>
                  <a:gd name="f63" fmla="val 1859"/>
                  <a:gd name="f64" fmla="val 6427"/>
                  <a:gd name="f65" fmla="val 8286"/>
                  <a:gd name="f66" fmla="*/ f0 1 8255"/>
                  <a:gd name="f67" fmla="*/ f1 1 8287"/>
                  <a:gd name="f68" fmla="val f2"/>
                  <a:gd name="f69" fmla="val f3"/>
                  <a:gd name="f70" fmla="val f4"/>
                  <a:gd name="f71" fmla="+- f70 0 f68"/>
                  <a:gd name="f72" fmla="+- f69 0 f68"/>
                  <a:gd name="f73" fmla="*/ f72 1 8255"/>
                  <a:gd name="f74" fmla="*/ f71 1 8287"/>
                  <a:gd name="f75" fmla="*/ f68 1 f73"/>
                  <a:gd name="f76" fmla="*/ f69 1 f73"/>
                  <a:gd name="f77" fmla="*/ f68 1 f74"/>
                  <a:gd name="f78" fmla="*/ f70 1 f74"/>
                  <a:gd name="f79" fmla="*/ f75 f66 1"/>
                  <a:gd name="f80" fmla="*/ f76 f66 1"/>
                  <a:gd name="f81" fmla="*/ f78 f67 1"/>
                  <a:gd name="f82" fmla="*/ f77 f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79" t="f82" r="f80" b="f81"/>
                <a:pathLst>
                  <a:path w="8255" h="8287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lnTo>
                      <a:pt x="f8" y="f11"/>
                    </a:lnTo>
                    <a:cubicBezTo>
                      <a:pt x="f12" y="f13"/>
                      <a:pt x="f14" y="f15"/>
                      <a:pt x="f14" y="f16"/>
                    </a:cubicBezTo>
                    <a:cubicBezTo>
                      <a:pt x="f14" y="f17"/>
                      <a:pt x="f18" y="f19"/>
                      <a:pt x="f20" y="f19"/>
                    </a:cubicBezTo>
                    <a:cubicBezTo>
                      <a:pt x="f21" y="f19"/>
                      <a:pt x="f8" y="f22"/>
                      <a:pt x="f8" y="f16"/>
                    </a:cubicBezTo>
                    <a:cubicBezTo>
                      <a:pt x="f8" y="f23"/>
                      <a:pt x="f24" y="f25"/>
                      <a:pt x="f5" y="f25"/>
                    </a:cubicBezTo>
                    <a:cubicBezTo>
                      <a:pt x="f26" y="f25"/>
                      <a:pt x="f27" y="f28"/>
                      <a:pt x="f27" y="f16"/>
                    </a:cubicBezTo>
                    <a:cubicBezTo>
                      <a:pt x="f29" y="f17"/>
                      <a:pt x="f30" y="f31"/>
                      <a:pt x="f32" y="f33"/>
                    </a:cubicBezTo>
                    <a:cubicBezTo>
                      <a:pt x="f34" y="f5"/>
                      <a:pt x="f35" y="f36"/>
                      <a:pt x="f35" y="f37"/>
                    </a:cubicBezTo>
                    <a:cubicBezTo>
                      <a:pt x="f35" y="f38"/>
                      <a:pt x="f39" y="f40"/>
                      <a:pt x="f41" y="f42"/>
                    </a:cubicBezTo>
                    <a:lnTo>
                      <a:pt x="f41" y="f43"/>
                    </a:lnTo>
                    <a:cubicBezTo>
                      <a:pt x="f41" y="f44"/>
                      <a:pt x="f7" y="f45"/>
                      <a:pt x="f46" y="f45"/>
                    </a:cubicBezTo>
                    <a:cubicBezTo>
                      <a:pt x="f47" y="f45"/>
                      <a:pt x="f29" y="f44"/>
                      <a:pt x="f29" y="f43"/>
                    </a:cubicBezTo>
                    <a:lnTo>
                      <a:pt x="f29" y="f42"/>
                    </a:lnTo>
                    <a:cubicBezTo>
                      <a:pt x="f48" y="f49"/>
                      <a:pt x="f50" y="f38"/>
                      <a:pt x="f50" y="f37"/>
                    </a:cubicBezTo>
                    <a:cubicBezTo>
                      <a:pt x="f50" y="f12"/>
                      <a:pt x="f51" y="f34"/>
                      <a:pt x="f22" y="f34"/>
                    </a:cubicBezTo>
                    <a:cubicBezTo>
                      <a:pt x="f19" y="f34"/>
                      <a:pt x="f27" y="f52"/>
                      <a:pt x="f27" y="f37"/>
                    </a:cubicBezTo>
                    <a:cubicBezTo>
                      <a:pt x="f27" y="f53"/>
                      <a:pt x="f54" y="f55"/>
                      <a:pt x="f5" y="f55"/>
                    </a:cubicBezTo>
                    <a:cubicBezTo>
                      <a:pt x="f7" y="f55"/>
                      <a:pt x="f8" y="f35"/>
                      <a:pt x="f8" y="f37"/>
                    </a:cubicBezTo>
                    <a:cubicBezTo>
                      <a:pt x="f8" y="f12"/>
                      <a:pt x="f56" y="f21"/>
                      <a:pt x="f57" y="f8"/>
                    </a:cubicBezTo>
                    <a:cubicBezTo>
                      <a:pt x="f58" y="f56"/>
                      <a:pt x="f23" y="f59"/>
                      <a:pt x="f23" y="f16"/>
                    </a:cubicBezTo>
                    <a:cubicBezTo>
                      <a:pt x="f23" y="f15"/>
                      <a:pt x="f60" y="f61"/>
                      <a:pt x="f27" y="f11"/>
                    </a:cubicBezTo>
                    <a:lnTo>
                      <a:pt x="f27" y="f10"/>
                    </a:lnTo>
                    <a:cubicBezTo>
                      <a:pt x="f27" y="f9"/>
                      <a:pt x="f54" y="f6"/>
                      <a:pt x="f5" y="f6"/>
                    </a:cubicBezTo>
                    <a:close/>
                    <a:moveTo>
                      <a:pt x="f5" y="f2"/>
                    </a:moveTo>
                    <a:cubicBezTo>
                      <a:pt x="f62" y="f2"/>
                      <a:pt x="f2" y="f63"/>
                      <a:pt x="f2" y="f5"/>
                    </a:cubicBezTo>
                    <a:cubicBezTo>
                      <a:pt x="f2" y="f64"/>
                      <a:pt x="f62" y="f65"/>
                      <a:pt x="f5" y="f65"/>
                    </a:cubicBezTo>
                    <a:cubicBezTo>
                      <a:pt x="f42" y="f65"/>
                      <a:pt x="f3" y="f64"/>
                      <a:pt x="f3" y="f5"/>
                    </a:cubicBezTo>
                    <a:cubicBezTo>
                      <a:pt x="f3" y="f63"/>
                      <a:pt x="f42" y="f2"/>
                      <a:pt x="f5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5" name="Google Shape;10103;p74">
                <a:extLst>
                  <a:ext uri="{FF2B5EF4-FFF2-40B4-BE49-F238E27FC236}">
                    <a16:creationId xmlns:a16="http://schemas.microsoft.com/office/drawing/2014/main" id="{29996958-97B7-0FA0-3200-B4CC5E3CA279}"/>
                  </a:ext>
                </a:extLst>
              </p:cNvPr>
              <p:cNvSpPr/>
              <p:nvPr/>
            </p:nvSpPr>
            <p:spPr>
              <a:xfrm>
                <a:off x="8539307" y="4166509"/>
                <a:ext cx="172455" cy="8603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6396"/>
                  <a:gd name="f4" fmla="val 2994"/>
                  <a:gd name="f5" fmla="val 3214"/>
                  <a:gd name="f6" fmla="val 1"/>
                  <a:gd name="f7" fmla="val 1450"/>
                  <a:gd name="f8" fmla="val 662"/>
                  <a:gd name="f9" fmla="val 1513"/>
                  <a:gd name="f10" fmla="val 2332"/>
                  <a:gd name="f11" fmla="val 2993"/>
                  <a:gd name="f12" fmla="val 4947"/>
                  <a:gd name="f13" fmla="*/ f0 1 6396"/>
                  <a:gd name="f14" fmla="*/ f1 1 2994"/>
                  <a:gd name="f15" fmla="val f2"/>
                  <a:gd name="f16" fmla="val f3"/>
                  <a:gd name="f17" fmla="val f4"/>
                  <a:gd name="f18" fmla="+- f17 0 f15"/>
                  <a:gd name="f19" fmla="+- f16 0 f15"/>
                  <a:gd name="f20" fmla="*/ f19 1 6396"/>
                  <a:gd name="f21" fmla="*/ f18 1 2994"/>
                  <a:gd name="f22" fmla="*/ f15 1 f20"/>
                  <a:gd name="f23" fmla="*/ f16 1 f20"/>
                  <a:gd name="f24" fmla="*/ f15 1 f21"/>
                  <a:gd name="f25" fmla="*/ f17 1 f21"/>
                  <a:gd name="f26" fmla="*/ f22 f13 1"/>
                  <a:gd name="f27" fmla="*/ f23 f13 1"/>
                  <a:gd name="f28" fmla="*/ f25 f14 1"/>
                  <a:gd name="f29" fmla="*/ f24 f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26" t="f29" r="f27" b="f28"/>
                <a:pathLst>
                  <a:path w="6396" h="2994">
                    <a:moveTo>
                      <a:pt x="f5" y="f6"/>
                    </a:moveTo>
                    <a:cubicBezTo>
                      <a:pt x="f7" y="f6"/>
                      <a:pt x="f2" y="f8"/>
                      <a:pt x="f2" y="f9"/>
                    </a:cubicBezTo>
                    <a:cubicBezTo>
                      <a:pt x="f2" y="f10"/>
                      <a:pt x="f7" y="f11"/>
                      <a:pt x="f5" y="f11"/>
                    </a:cubicBezTo>
                    <a:cubicBezTo>
                      <a:pt x="f12" y="f11"/>
                      <a:pt x="f3" y="f10"/>
                      <a:pt x="f3" y="f9"/>
                    </a:cubicBezTo>
                    <a:cubicBezTo>
                      <a:pt x="f3" y="f8"/>
                      <a:pt x="f12" y="f6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6" name="Google Shape;10104;p74">
                <a:extLst>
                  <a:ext uri="{FF2B5EF4-FFF2-40B4-BE49-F238E27FC236}">
                    <a16:creationId xmlns:a16="http://schemas.microsoft.com/office/drawing/2014/main" id="{D498DB3D-889B-3CC3-8565-3FE0710012AC}"/>
                  </a:ext>
                </a:extLst>
              </p:cNvPr>
              <p:cNvSpPr/>
              <p:nvPr/>
            </p:nvSpPr>
            <p:spPr>
              <a:xfrm>
                <a:off x="8539307" y="4256138"/>
                <a:ext cx="118936" cy="6882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411"/>
                  <a:gd name="f4" fmla="val 2395"/>
                  <a:gd name="f5" fmla="val 1135"/>
                  <a:gd name="f6" fmla="val 1450"/>
                  <a:gd name="f7" fmla="val 347"/>
                  <a:gd name="f8" fmla="val 1765"/>
                  <a:gd name="f9" fmla="val 882"/>
                  <a:gd name="f10" fmla="val 2017"/>
                  <a:gd name="f11" fmla="val 1355"/>
                  <a:gd name="f12" fmla="val 2237"/>
                  <a:gd name="f13" fmla="val 2332"/>
                  <a:gd name="f14" fmla="val 3151"/>
                  <a:gd name="f15" fmla="val 3308"/>
                  <a:gd name="f16" fmla="val 3560"/>
                  <a:gd name="f17" fmla="val 1733"/>
                  <a:gd name="f18" fmla="val 3907"/>
                  <a:gd name="f19" fmla="val 631"/>
                  <a:gd name="f20" fmla="val 4033"/>
                  <a:gd name="f21" fmla="val 694"/>
                  <a:gd name="f22" fmla="val 3623"/>
                  <a:gd name="f23" fmla="val 757"/>
                  <a:gd name="f24" fmla="val 3182"/>
                  <a:gd name="f25" fmla="val 2363"/>
                  <a:gd name="f26" fmla="val 1261"/>
                  <a:gd name="f27" fmla="val 599"/>
                  <a:gd name="f28" fmla="val 567"/>
                  <a:gd name="f29" fmla="val 316"/>
                  <a:gd name="f30" fmla="val 221"/>
                  <a:gd name="f31" fmla="val 158"/>
                  <a:gd name="f32" fmla="val 127"/>
                  <a:gd name="f33" fmla="*/ f0 1 4411"/>
                  <a:gd name="f34" fmla="*/ f1 1 2395"/>
                  <a:gd name="f35" fmla="val f2"/>
                  <a:gd name="f36" fmla="val f3"/>
                  <a:gd name="f37" fmla="val f4"/>
                  <a:gd name="f38" fmla="+- f37 0 f35"/>
                  <a:gd name="f39" fmla="+- f36 0 f35"/>
                  <a:gd name="f40" fmla="*/ f39 1 4411"/>
                  <a:gd name="f41" fmla="*/ f38 1 2395"/>
                  <a:gd name="f42" fmla="*/ f35 1 f40"/>
                  <a:gd name="f43" fmla="*/ f36 1 f40"/>
                  <a:gd name="f44" fmla="*/ f35 1 f41"/>
                  <a:gd name="f45" fmla="*/ f37 1 f41"/>
                  <a:gd name="f46" fmla="*/ f42 f33 1"/>
                  <a:gd name="f47" fmla="*/ f43 f33 1"/>
                  <a:gd name="f48" fmla="*/ f45 f34 1"/>
                  <a:gd name="f49" fmla="*/ f44 f3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6" t="f49" r="f47" b="f48"/>
                <a:pathLst>
                  <a:path w="4411" h="2395">
                    <a:moveTo>
                      <a:pt x="f2" y="f2"/>
                    </a:moveTo>
                    <a:lnTo>
                      <a:pt x="f2" y="f5"/>
                    </a:lnTo>
                    <a:cubicBezTo>
                      <a:pt x="f2" y="f6"/>
                      <a:pt x="f7" y="f8"/>
                      <a:pt x="f9" y="f10"/>
                    </a:cubicBezTo>
                    <a:cubicBezTo>
                      <a:pt x="f11" y="f12"/>
                      <a:pt x="f13" y="f4"/>
                      <a:pt x="f14" y="f4"/>
                    </a:cubicBezTo>
                    <a:lnTo>
                      <a:pt x="f15" y="f4"/>
                    </a:lnTo>
                    <a:cubicBezTo>
                      <a:pt x="f16" y="f17"/>
                      <a:pt x="f18" y="f5"/>
                      <a:pt x="f3" y="f19"/>
                    </a:cubicBezTo>
                    <a:lnTo>
                      <a:pt x="f3" y="f19"/>
                    </a:lnTo>
                    <a:cubicBezTo>
                      <a:pt x="f20" y="f21"/>
                      <a:pt x="f22" y="f23"/>
                      <a:pt x="f24" y="f23"/>
                    </a:cubicBezTo>
                    <a:cubicBezTo>
                      <a:pt x="f25" y="f23"/>
                      <a:pt x="f26" y="f27"/>
                      <a:pt x="f28" y="f29"/>
                    </a:cubicBezTo>
                    <a:cubicBezTo>
                      <a:pt x="f7" y="f30"/>
                      <a:pt x="f31" y="f32"/>
                      <a:pt x="f2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7" name="Google Shape;10105;p74">
                <a:extLst>
                  <a:ext uri="{FF2B5EF4-FFF2-40B4-BE49-F238E27FC236}">
                    <a16:creationId xmlns:a16="http://schemas.microsoft.com/office/drawing/2014/main" id="{363B5818-84DA-259D-296C-2B83F96964E9}"/>
                  </a:ext>
                </a:extLst>
              </p:cNvPr>
              <p:cNvSpPr/>
              <p:nvPr/>
            </p:nvSpPr>
            <p:spPr>
              <a:xfrm>
                <a:off x="8539307" y="4397386"/>
                <a:ext cx="114702" cy="68826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254"/>
                  <a:gd name="f4" fmla="val 2395"/>
                  <a:gd name="f5" fmla="val 1197"/>
                  <a:gd name="f6" fmla="val 1701"/>
                  <a:gd name="f7" fmla="val 1355"/>
                  <a:gd name="f8" fmla="val 3182"/>
                  <a:gd name="f9" fmla="val 3560"/>
                  <a:gd name="f10" fmla="val 3907"/>
                  <a:gd name="f11" fmla="val 2363"/>
                  <a:gd name="f12" fmla="val 2332"/>
                  <a:gd name="f13" fmla="val 3875"/>
                  <a:gd name="f14" fmla="val 1859"/>
                  <a:gd name="f15" fmla="val 3340"/>
                  <a:gd name="f16" fmla="val 756"/>
                  <a:gd name="f17" fmla="val 1261"/>
                  <a:gd name="f18" fmla="val 599"/>
                  <a:gd name="f19" fmla="val 567"/>
                  <a:gd name="f20" fmla="val 315"/>
                  <a:gd name="f21" fmla="val 347"/>
                  <a:gd name="f22" fmla="val 252"/>
                  <a:gd name="f23" fmla="val 158"/>
                  <a:gd name="f24" fmla="val 126"/>
                  <a:gd name="f25" fmla="*/ f0 1 4254"/>
                  <a:gd name="f26" fmla="*/ f1 1 2395"/>
                  <a:gd name="f27" fmla="val f2"/>
                  <a:gd name="f28" fmla="val f3"/>
                  <a:gd name="f29" fmla="val f4"/>
                  <a:gd name="f30" fmla="+- f29 0 f27"/>
                  <a:gd name="f31" fmla="+- f28 0 f27"/>
                  <a:gd name="f32" fmla="*/ f31 1 4254"/>
                  <a:gd name="f33" fmla="*/ f30 1 2395"/>
                  <a:gd name="f34" fmla="*/ f27 1 f32"/>
                  <a:gd name="f35" fmla="*/ f28 1 f32"/>
                  <a:gd name="f36" fmla="*/ f27 1 f33"/>
                  <a:gd name="f37" fmla="*/ f29 1 f33"/>
                  <a:gd name="f38" fmla="*/ f34 f25 1"/>
                  <a:gd name="f39" fmla="*/ f35 f25 1"/>
                  <a:gd name="f40" fmla="*/ f37 f26 1"/>
                  <a:gd name="f41" fmla="*/ f36 f2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8" t="f41" r="f39" b="f40"/>
                <a:pathLst>
                  <a:path w="4254" h="2395">
                    <a:moveTo>
                      <a:pt x="f2" y="f2"/>
                    </a:moveTo>
                    <a:lnTo>
                      <a:pt x="f2" y="f5"/>
                    </a:lnTo>
                    <a:cubicBezTo>
                      <a:pt x="f2" y="f6"/>
                      <a:pt x="f7" y="f4"/>
                      <a:pt x="f8" y="f4"/>
                    </a:cubicBezTo>
                    <a:cubicBezTo>
                      <a:pt x="f9" y="f4"/>
                      <a:pt x="f10" y="f11"/>
                      <a:pt x="f3" y="f12"/>
                    </a:cubicBezTo>
                    <a:cubicBezTo>
                      <a:pt x="f13" y="f14"/>
                      <a:pt x="f9" y="f7"/>
                      <a:pt x="f15" y="f16"/>
                    </a:cubicBezTo>
                    <a:lnTo>
                      <a:pt x="f8" y="f16"/>
                    </a:lnTo>
                    <a:cubicBezTo>
                      <a:pt x="f11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8" name="Google Shape;10106;p74">
                <a:extLst>
                  <a:ext uri="{FF2B5EF4-FFF2-40B4-BE49-F238E27FC236}">
                    <a16:creationId xmlns:a16="http://schemas.microsoft.com/office/drawing/2014/main" id="{32A414A6-2699-3EE7-37C1-90B88889C3A3}"/>
                  </a:ext>
                </a:extLst>
              </p:cNvPr>
              <p:cNvSpPr/>
              <p:nvPr/>
            </p:nvSpPr>
            <p:spPr>
              <a:xfrm>
                <a:off x="8538447" y="4326748"/>
                <a:ext cx="84124" cy="69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3120"/>
                  <a:gd name="f4" fmla="val 2427"/>
                  <a:gd name="f5" fmla="val 1"/>
                  <a:gd name="f6" fmla="val 1167"/>
                  <a:gd name="f7" fmla="val 32"/>
                  <a:gd name="f8" fmla="val 1482"/>
                  <a:gd name="f9" fmla="val 379"/>
                  <a:gd name="f10" fmla="val 1797"/>
                  <a:gd name="f11" fmla="val 914"/>
                  <a:gd name="f12" fmla="val 2017"/>
                  <a:gd name="f13" fmla="val 1387"/>
                  <a:gd name="f14" fmla="val 2238"/>
                  <a:gd name="f15" fmla="val 2332"/>
                  <a:gd name="f16" fmla="val 2395"/>
                  <a:gd name="f17" fmla="val 3057"/>
                  <a:gd name="f18" fmla="val 2143"/>
                  <a:gd name="f19" fmla="val 3025"/>
                  <a:gd name="f20" fmla="val 1860"/>
                  <a:gd name="f21" fmla="val 1608"/>
                  <a:gd name="f22" fmla="val 1324"/>
                  <a:gd name="f23" fmla="val 3088"/>
                  <a:gd name="f24" fmla="val 1041"/>
                  <a:gd name="f25" fmla="val 757"/>
                  <a:gd name="f26" fmla="val 1230"/>
                  <a:gd name="f27" fmla="val 599"/>
                  <a:gd name="f28" fmla="val 536"/>
                  <a:gd name="f29" fmla="val 316"/>
                  <a:gd name="f30" fmla="val 347"/>
                  <a:gd name="f31" fmla="val 253"/>
                  <a:gd name="f32" fmla="val 158"/>
                  <a:gd name="f33" fmla="val 127"/>
                  <a:gd name="f34" fmla="*/ f0 1 3120"/>
                  <a:gd name="f35" fmla="*/ f1 1 2427"/>
                  <a:gd name="f36" fmla="val f2"/>
                  <a:gd name="f37" fmla="val f3"/>
                  <a:gd name="f38" fmla="val f4"/>
                  <a:gd name="f39" fmla="+- f38 0 f36"/>
                  <a:gd name="f40" fmla="+- f37 0 f36"/>
                  <a:gd name="f41" fmla="*/ f40 1 3120"/>
                  <a:gd name="f42" fmla="*/ f39 1 2427"/>
                  <a:gd name="f43" fmla="*/ f36 1 f41"/>
                  <a:gd name="f44" fmla="*/ f37 1 f41"/>
                  <a:gd name="f45" fmla="*/ f36 1 f42"/>
                  <a:gd name="f46" fmla="*/ f38 1 f42"/>
                  <a:gd name="f47" fmla="*/ f43 f34 1"/>
                  <a:gd name="f48" fmla="*/ f44 f34 1"/>
                  <a:gd name="f49" fmla="*/ f46 f35 1"/>
                  <a:gd name="f50" fmla="*/ f45 f3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7" t="f50" r="f48" b="f49"/>
                <a:pathLst>
                  <a:path w="3120" h="2427">
                    <a:moveTo>
                      <a:pt x="f5" y="f5"/>
                    </a:moveTo>
                    <a:lnTo>
                      <a:pt x="f5" y="f6"/>
                    </a:lnTo>
                    <a:lnTo>
                      <a:pt x="f7" y="f6"/>
                    </a:lnTo>
                    <a:cubicBezTo>
                      <a:pt x="f7" y="f8"/>
                      <a:pt x="f9" y="f10"/>
                      <a:pt x="f11" y="f12"/>
                    </a:cubicBezTo>
                    <a:cubicBezTo>
                      <a:pt x="f13" y="f14"/>
                      <a:pt x="f15" y="f16"/>
                      <a:pt x="f3" y="f4"/>
                    </a:cubicBezTo>
                    <a:cubicBezTo>
                      <a:pt x="f17" y="f18"/>
                      <a:pt x="f19" y="f20"/>
                      <a:pt x="f19" y="f21"/>
                    </a:cubicBezTo>
                    <a:cubicBezTo>
                      <a:pt x="f19" y="f22"/>
                      <a:pt x="f23" y="f24"/>
                      <a:pt x="f3" y="f25"/>
                    </a:cubicBezTo>
                    <a:cubicBezTo>
                      <a:pt x="f15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5" y="f5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209" name="Google Shape;10125;p74">
              <a:extLst>
                <a:ext uri="{FF2B5EF4-FFF2-40B4-BE49-F238E27FC236}">
                  <a16:creationId xmlns:a16="http://schemas.microsoft.com/office/drawing/2014/main" id="{49F752DB-182A-52C1-C249-3FBF1A144AF4}"/>
                </a:ext>
              </a:extLst>
            </p:cNvPr>
            <p:cNvGrpSpPr/>
            <p:nvPr/>
          </p:nvGrpSpPr>
          <p:grpSpPr>
            <a:xfrm>
              <a:off x="7810036" y="1314139"/>
              <a:ext cx="445504" cy="476017"/>
              <a:chOff x="7810036" y="1314139"/>
              <a:chExt cx="445504" cy="476017"/>
            </a:xfrm>
          </p:grpSpPr>
          <p:sp>
            <p:nvSpPr>
              <p:cNvPr id="210" name="Google Shape;10126;p74">
                <a:extLst>
                  <a:ext uri="{FF2B5EF4-FFF2-40B4-BE49-F238E27FC236}">
                    <a16:creationId xmlns:a16="http://schemas.microsoft.com/office/drawing/2014/main" id="{4433E7D7-8150-E852-2DF7-6D29EB9C3A71}"/>
                  </a:ext>
                </a:extLst>
              </p:cNvPr>
              <p:cNvSpPr/>
              <p:nvPr/>
            </p:nvSpPr>
            <p:spPr>
              <a:xfrm>
                <a:off x="7901120" y="1573453"/>
                <a:ext cx="262213" cy="21670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7436"/>
                  <a:gd name="f4" fmla="val 5766"/>
                  <a:gd name="f5" fmla="val 410"/>
                  <a:gd name="f6" fmla="val 158"/>
                  <a:gd name="f7" fmla="val 1"/>
                  <a:gd name="f8" fmla="val 189"/>
                  <a:gd name="f9" fmla="val 662"/>
                  <a:gd name="f10" fmla="val 190"/>
                  <a:gd name="f11" fmla="val 820"/>
                  <a:gd name="f12" fmla="val 883"/>
                  <a:gd name="f13" fmla="val 1670"/>
                  <a:gd name="f14" fmla="val 5419"/>
                  <a:gd name="f15" fmla="val 1702"/>
                  <a:gd name="f16" fmla="val 5608"/>
                  <a:gd name="f17" fmla="val 1859"/>
                  <a:gd name="f18" fmla="val 2048"/>
                  <a:gd name="f19" fmla="val 5356"/>
                  <a:gd name="f20" fmla="val 5545"/>
                  <a:gd name="f21" fmla="val 6554"/>
                  <a:gd name="f22" fmla="val 7026"/>
                  <a:gd name="f23" fmla="val 7247"/>
                  <a:gd name="f24" fmla="val 7404"/>
                  <a:gd name="f25" fmla="val 630"/>
                  <a:gd name="f26" fmla="*/ f0 1 7436"/>
                  <a:gd name="f27" fmla="*/ f1 1 5766"/>
                  <a:gd name="f28" fmla="val f2"/>
                  <a:gd name="f29" fmla="val f3"/>
                  <a:gd name="f30" fmla="val f4"/>
                  <a:gd name="f31" fmla="+- f30 0 f28"/>
                  <a:gd name="f32" fmla="+- f29 0 f28"/>
                  <a:gd name="f33" fmla="*/ f32 1 7436"/>
                  <a:gd name="f34" fmla="*/ f31 1 5766"/>
                  <a:gd name="f35" fmla="*/ f28 1 f33"/>
                  <a:gd name="f36" fmla="*/ f29 1 f33"/>
                  <a:gd name="f37" fmla="*/ f28 1 f34"/>
                  <a:gd name="f38" fmla="*/ f30 1 f34"/>
                  <a:gd name="f39" fmla="*/ f35 f26 1"/>
                  <a:gd name="f40" fmla="*/ f36 f26 1"/>
                  <a:gd name="f41" fmla="*/ f38 f27 1"/>
                  <a:gd name="f42" fmla="*/ f37 f2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39" t="f42" r="f40" b="f41"/>
                <a:pathLst>
                  <a:path w="7436" h="5766">
                    <a:moveTo>
                      <a:pt x="f5" y="f2"/>
                    </a:moveTo>
                    <a:cubicBezTo>
                      <a:pt x="f6" y="f2"/>
                      <a:pt x="f7" y="f8"/>
                      <a:pt x="f7" y="f5"/>
                    </a:cubicBezTo>
                    <a:cubicBezTo>
                      <a:pt x="f7" y="f9"/>
                      <a:pt x="f10" y="f11"/>
                      <a:pt x="f5" y="f11"/>
                    </a:cubicBezTo>
                    <a:lnTo>
                      <a:pt x="f12" y="f11"/>
                    </a:lnTo>
                    <a:lnTo>
                      <a:pt x="f13" y="f14"/>
                    </a:lnTo>
                    <a:cubicBezTo>
                      <a:pt x="f15" y="f16"/>
                      <a:pt x="f17" y="f4"/>
                      <a:pt x="f18" y="f4"/>
                    </a:cubicBezTo>
                    <a:lnTo>
                      <a:pt x="f19" y="f4"/>
                    </a:lnTo>
                    <a:cubicBezTo>
                      <a:pt x="f20" y="f4"/>
                      <a:pt x="f4" y="f16"/>
                      <a:pt x="f4" y="f14"/>
                    </a:cubicBezTo>
                    <a:lnTo>
                      <a:pt x="f21" y="f11"/>
                    </a:lnTo>
                    <a:lnTo>
                      <a:pt x="f22" y="f11"/>
                    </a:lnTo>
                    <a:cubicBezTo>
                      <a:pt x="f23" y="f11"/>
                      <a:pt x="f24" y="f25"/>
                      <a:pt x="f24" y="f5"/>
                    </a:cubicBezTo>
                    <a:cubicBezTo>
                      <a:pt x="f3" y="f8"/>
                      <a:pt x="f23" y="f2"/>
                      <a:pt x="f22" y="f2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1" name="Google Shape;10127;p74">
                <a:extLst>
                  <a:ext uri="{FF2B5EF4-FFF2-40B4-BE49-F238E27FC236}">
                    <a16:creationId xmlns:a16="http://schemas.microsoft.com/office/drawing/2014/main" id="{374B9ADE-0B7F-3EB1-CF8D-609BE662F229}"/>
                  </a:ext>
                </a:extLst>
              </p:cNvPr>
              <p:cNvSpPr/>
              <p:nvPr/>
            </p:nvSpPr>
            <p:spPr>
              <a:xfrm>
                <a:off x="7810036" y="1314139"/>
                <a:ext cx="445504" cy="229742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12634"/>
                  <a:gd name="f4" fmla="val 6113"/>
                  <a:gd name="f5" fmla="val 378"/>
                  <a:gd name="f6" fmla="val 1"/>
                  <a:gd name="f7" fmla="val 158"/>
                  <a:gd name="f8" fmla="val 190"/>
                  <a:gd name="f9" fmla="val 442"/>
                  <a:gd name="f10" fmla="val 5672"/>
                  <a:gd name="f11" fmla="val 5892"/>
                  <a:gd name="f12" fmla="val 189"/>
                  <a:gd name="f13" fmla="val 3088"/>
                  <a:gd name="f14" fmla="val 3245"/>
                  <a:gd name="f15" fmla="val 5514"/>
                  <a:gd name="f16" fmla="val 3560"/>
                  <a:gd name="f17" fmla="val 4947"/>
                  <a:gd name="f18" fmla="val 4001"/>
                  <a:gd name="f19" fmla="val 4569"/>
                  <a:gd name="f20" fmla="val 3875"/>
                  <a:gd name="f21" fmla="val 4285"/>
                  <a:gd name="f22" fmla="val 3812"/>
                  <a:gd name="f23" fmla="val 3970"/>
                  <a:gd name="f24" fmla="val 3624"/>
                  <a:gd name="f25" fmla="val 2238"/>
                  <a:gd name="f26" fmla="val 4915"/>
                  <a:gd name="f27" fmla="val 1135"/>
                  <a:gd name="f28" fmla="val 6301"/>
                  <a:gd name="f29" fmla="val 7656"/>
                  <a:gd name="f30" fmla="val 8759"/>
                  <a:gd name="f31" fmla="val 3939"/>
                  <a:gd name="f32" fmla="val 8696"/>
                  <a:gd name="f33" fmla="val 4254"/>
                  <a:gd name="f34" fmla="val 8570"/>
                  <a:gd name="f35" fmla="val 9011"/>
                  <a:gd name="f36" fmla="val 5010"/>
                  <a:gd name="f37" fmla="val 9326"/>
                  <a:gd name="f38" fmla="val 9483"/>
                  <a:gd name="f39" fmla="val 12193"/>
                  <a:gd name="f40" fmla="val 12445"/>
                  <a:gd name="f41" fmla="val 12602"/>
                  <a:gd name="f42" fmla="val 12224"/>
                  <a:gd name="f43" fmla="*/ f0 1 12634"/>
                  <a:gd name="f44" fmla="*/ f1 1 6113"/>
                  <a:gd name="f45" fmla="val f2"/>
                  <a:gd name="f46" fmla="val f3"/>
                  <a:gd name="f47" fmla="val f4"/>
                  <a:gd name="f48" fmla="+- f47 0 f45"/>
                  <a:gd name="f49" fmla="+- f46 0 f45"/>
                  <a:gd name="f50" fmla="*/ f49 1 12634"/>
                  <a:gd name="f51" fmla="*/ f48 1 6113"/>
                  <a:gd name="f52" fmla="*/ f45 1 f50"/>
                  <a:gd name="f53" fmla="*/ f46 1 f50"/>
                  <a:gd name="f54" fmla="*/ f45 1 f51"/>
                  <a:gd name="f55" fmla="*/ f47 1 f51"/>
                  <a:gd name="f56" fmla="*/ f52 f43 1"/>
                  <a:gd name="f57" fmla="*/ f53 f43 1"/>
                  <a:gd name="f58" fmla="*/ f55 f44 1"/>
                  <a:gd name="f59" fmla="*/ f54 f4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56" t="f59" r="f57" b="f58"/>
                <a:pathLst>
                  <a:path w="12634" h="6113">
                    <a:moveTo>
                      <a:pt x="f5" y="f6"/>
                    </a:moveTo>
                    <a:cubicBezTo>
                      <a:pt x="f7" y="f6"/>
                      <a:pt x="f2" y="f8"/>
                      <a:pt x="f2" y="f9"/>
                    </a:cubicBezTo>
                    <a:lnTo>
                      <a:pt x="f2" y="f10"/>
                    </a:lnTo>
                    <a:cubicBezTo>
                      <a:pt x="f2" y="f11"/>
                      <a:pt x="f12" y="f4"/>
                      <a:pt x="f5" y="f4"/>
                    </a:cubicBezTo>
                    <a:lnTo>
                      <a:pt x="f13" y="f4"/>
                    </a:ln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2" y="f24"/>
                    </a:cubicBezTo>
                    <a:cubicBezTo>
                      <a:pt x="f22" y="f25"/>
                      <a:pt x="f26" y="f27"/>
                      <a:pt x="f28" y="f27"/>
                    </a:cubicBezTo>
                    <a:cubicBezTo>
                      <a:pt x="f29" y="f27"/>
                      <a:pt x="f30" y="f25"/>
                      <a:pt x="f30" y="f24"/>
                    </a:cubicBezTo>
                    <a:cubicBezTo>
                      <a:pt x="f30" y="f31"/>
                      <a:pt x="f32" y="f33"/>
                      <a:pt x="f34" y="f19"/>
                    </a:cubicBezTo>
                    <a:cubicBezTo>
                      <a:pt x="f35" y="f36"/>
                      <a:pt x="f37" y="f15"/>
                      <a:pt x="f38" y="f4"/>
                    </a:cubicBezTo>
                    <a:lnTo>
                      <a:pt x="f39" y="f4"/>
                    </a:lnTo>
                    <a:cubicBezTo>
                      <a:pt x="f40" y="f4"/>
                      <a:pt x="f41" y="f11"/>
                      <a:pt x="f41" y="f10"/>
                    </a:cubicBezTo>
                    <a:lnTo>
                      <a:pt x="f41" y="f9"/>
                    </a:lnTo>
                    <a:cubicBezTo>
                      <a:pt x="f3" y="f8"/>
                      <a:pt x="f40" y="f6"/>
                      <a:pt x="f42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2" name="Google Shape;10128;p74">
                <a:extLst>
                  <a:ext uri="{FF2B5EF4-FFF2-40B4-BE49-F238E27FC236}">
                    <a16:creationId xmlns:a16="http://schemas.microsoft.com/office/drawing/2014/main" id="{1416594A-88BA-FF34-20EC-6CF0BAC5DC51}"/>
                  </a:ext>
                </a:extLst>
              </p:cNvPr>
              <p:cNvSpPr/>
              <p:nvPr/>
            </p:nvSpPr>
            <p:spPr>
              <a:xfrm>
                <a:off x="7949994" y="1386367"/>
                <a:ext cx="165561" cy="15513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4695"/>
                  <a:gd name="f4" fmla="val 4128"/>
                  <a:gd name="f5" fmla="val 2364"/>
                  <a:gd name="f6" fmla="val 1"/>
                  <a:gd name="f7" fmla="val 1450"/>
                  <a:gd name="f8" fmla="val 694"/>
                  <a:gd name="f9" fmla="val 757"/>
                  <a:gd name="f10" fmla="val 1670"/>
                  <a:gd name="f11" fmla="val 2080"/>
                  <a:gd name="f12" fmla="val 851"/>
                  <a:gd name="f13" fmla="val 2489"/>
                  <a:gd name="f14" fmla="val 1167"/>
                  <a:gd name="f15" fmla="val 2805"/>
                  <a:gd name="f16" fmla="val 599"/>
                  <a:gd name="f17" fmla="val 3120"/>
                  <a:gd name="f18" fmla="val 190"/>
                  <a:gd name="f19" fmla="val 3592"/>
                  <a:gd name="f20" fmla="val 4475"/>
                  <a:gd name="f21" fmla="val 3561"/>
                  <a:gd name="f22" fmla="val 4065"/>
                  <a:gd name="f23" fmla="val 3088"/>
                  <a:gd name="f24" fmla="val 3529"/>
                  <a:gd name="f25" fmla="val 3813"/>
                  <a:gd name="f26" fmla="val 4002"/>
                  <a:gd name="f27" fmla="val 3277"/>
                  <a:gd name="f28" fmla="*/ f0 1 4695"/>
                  <a:gd name="f29" fmla="*/ f1 1 4128"/>
                  <a:gd name="f30" fmla="val f2"/>
                  <a:gd name="f31" fmla="val f3"/>
                  <a:gd name="f32" fmla="val f4"/>
                  <a:gd name="f33" fmla="+- f32 0 f30"/>
                  <a:gd name="f34" fmla="+- f31 0 f30"/>
                  <a:gd name="f35" fmla="*/ f34 1 4695"/>
                  <a:gd name="f36" fmla="*/ f33 1 4128"/>
                  <a:gd name="f37" fmla="*/ f30 1 f35"/>
                  <a:gd name="f38" fmla="*/ f31 1 f35"/>
                  <a:gd name="f39" fmla="*/ f30 1 f36"/>
                  <a:gd name="f40" fmla="*/ f32 1 f36"/>
                  <a:gd name="f41" fmla="*/ f37 f28 1"/>
                  <a:gd name="f42" fmla="*/ f38 f28 1"/>
                  <a:gd name="f43" fmla="*/ f40 f29 1"/>
                  <a:gd name="f44" fmla="*/ f39 f2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41" t="f44" r="f42" b="f43"/>
                <a:pathLst>
                  <a:path w="4695" h="4128">
                    <a:moveTo>
                      <a:pt x="f5" y="f6"/>
                    </a:moveTo>
                    <a:cubicBezTo>
                      <a:pt x="f7" y="f6"/>
                      <a:pt x="f8" y="f9"/>
                      <a:pt x="f8" y="f10"/>
                    </a:cubicBezTo>
                    <a:cubicBezTo>
                      <a:pt x="f8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6" y="f4"/>
                    </a:cubicBezTo>
                    <a:lnTo>
                      <a:pt x="f3" y="f4"/>
                    </a:lnTo>
                    <a:cubicBezTo>
                      <a:pt x="f20" y="f21"/>
                      <a:pt x="f22" y="f23"/>
                      <a:pt x="f24" y="f15"/>
                    </a:cubicBezTo>
                    <a:cubicBezTo>
                      <a:pt x="f25" y="f13"/>
                      <a:pt x="f26" y="f11"/>
                      <a:pt x="f26" y="f10"/>
                    </a:cubicBezTo>
                    <a:cubicBezTo>
                      <a:pt x="f26" y="f9"/>
                      <a:pt x="f27" y="f6"/>
                      <a:pt x="f5" y="f6"/>
                    </a:cubicBezTo>
                    <a:close/>
                  </a:path>
                </a:pathLst>
              </a:custGeom>
              <a:solidFill>
                <a:srgbClr val="C1DACD"/>
              </a:solidFill>
              <a:ln cap="flat">
                <a:noFill/>
                <a:prstDash val="solid"/>
              </a:ln>
            </p:spPr>
            <p:txBody>
              <a:bodyPr vert="horz" wrap="square" lIns="68570" tIns="68570" rIns="68570" bIns="6857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PE" sz="105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7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ECBD4580-448C-C0FD-AF07-0CC65BBAB758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230392" y="124705"/>
            <a:ext cx="8679896" cy="543181"/>
          </a:xfrm>
        </p:spPr>
        <p:txBody>
          <a:bodyPr anchor="ctr" anchorCtr="1"/>
          <a:lstStyle/>
          <a:p>
            <a:pPr marL="0" lvl="0" indent="0" algn="ctr">
              <a:buNone/>
            </a:pPr>
            <a:r>
              <a:rPr lang="en-US" sz="4800">
                <a:solidFill>
                  <a:srgbClr val="000000"/>
                </a:solidFill>
                <a:latin typeface="Arial"/>
                <a:cs typeface="Arial" pitchFamily="34"/>
              </a:rPr>
              <a:t>Fully Editable Icon Sets: C</a:t>
            </a:r>
          </a:p>
        </p:txBody>
      </p:sp>
      <p:sp>
        <p:nvSpPr>
          <p:cNvPr id="3" name="Isosceles Triangle 68">
            <a:extLst>
              <a:ext uri="{FF2B5EF4-FFF2-40B4-BE49-F238E27FC236}">
                <a16:creationId xmlns:a16="http://schemas.microsoft.com/office/drawing/2014/main" id="{FD0152A4-9735-89EA-F4FE-9885511A3620}"/>
              </a:ext>
            </a:extLst>
          </p:cNvPr>
          <p:cNvSpPr/>
          <p:nvPr/>
        </p:nvSpPr>
        <p:spPr>
          <a:xfrm rot="10799991">
            <a:off x="6295515" y="3369518"/>
            <a:ext cx="187278" cy="583231"/>
          </a:xfrm>
          <a:custGeom>
            <a:avLst/>
            <a:gdLst>
              <a:gd name="f0" fmla="val w"/>
              <a:gd name="f1" fmla="val h"/>
              <a:gd name="f2" fmla="val 0"/>
              <a:gd name="f3" fmla="val 1040400"/>
              <a:gd name="f4" fmla="val 3240000"/>
              <a:gd name="f5" fmla="val 41345"/>
              <a:gd name="f6" fmla="val 940666"/>
              <a:gd name="f7" fmla="val 1242"/>
              <a:gd name="f8" fmla="val 653403"/>
              <a:gd name="f9" fmla="val 1057"/>
              <a:gd name="f10" fmla="val 652077"/>
              <a:gd name="f11" fmla="val 447"/>
              <a:gd name="f12" fmla="val 647712"/>
              <a:gd name="f13" fmla="val 4531"/>
              <a:gd name="f14" fmla="val 520200"/>
              <a:gd name="f15" fmla="val 659109"/>
              <a:gd name="f16" fmla="val 174478"/>
              <a:gd name="f17" fmla="val 101622"/>
              <a:gd name="f18" fmla="val 1372451"/>
              <a:gd name="f19" fmla="val 61820"/>
              <a:gd name="f20" fmla="val 1087335"/>
              <a:gd name="f21" fmla="val 728036"/>
              <a:gd name="f22" fmla="val 261055"/>
              <a:gd name="f23" fmla="val 870500"/>
              <a:gd name="f24" fmla="val 439998"/>
              <a:gd name="f25" fmla="val 860164"/>
              <a:gd name="f26" fmla="val 431664"/>
              <a:gd name="f27" fmla="val 161365"/>
              <a:gd name="f28" fmla="val 1800403"/>
              <a:gd name="f29" fmla="val 122098"/>
              <a:gd name="f30" fmla="val 1519120"/>
              <a:gd name="f31" fmla="val 930953"/>
              <a:gd name="f32" fmla="val 515931"/>
              <a:gd name="f33" fmla="val 1035869"/>
              <a:gd name="f34" fmla="val 1039954"/>
              <a:gd name="f35" fmla="val 1039345"/>
              <a:gd name="f36" fmla="val 652078"/>
              <a:gd name="f37" fmla="val 1039160"/>
              <a:gd name="f38" fmla="val 1029316"/>
              <a:gd name="f39" fmla="val 723920"/>
              <a:gd name="f40" fmla="val 217894"/>
              <a:gd name="f41" fmla="val 2205330"/>
              <a:gd name="f42" fmla="val 181840"/>
              <a:gd name="f43" fmla="val 1947070"/>
              <a:gd name="f44" fmla="val 1000266"/>
              <a:gd name="f45" fmla="val 932012"/>
              <a:gd name="f46" fmla="val 949113"/>
              <a:gd name="f47" fmla="val 1298429"/>
              <a:gd name="f48" fmla="val 330192"/>
              <a:gd name="f49" fmla="val 2564220"/>
              <a:gd name="f50" fmla="val 267995"/>
              <a:gd name="f51" fmla="val 237100"/>
              <a:gd name="f52" fmla="val 2342912"/>
              <a:gd name="f53" fmla="val 242309"/>
              <a:gd name="f54" fmla="val 2347112"/>
              <a:gd name="f55" fmla="val 920063"/>
              <a:gd name="f56" fmla="val 1506522"/>
              <a:gd name="f57" fmla="val 865005"/>
              <a:gd name="f58" fmla="val 1900914"/>
              <a:gd name="f59" fmla="val 772406"/>
              <a:gd name="f60" fmla="val 468924"/>
              <a:gd name="f61" fmla="val 835955"/>
              <a:gd name="f62" fmla="val 2109008"/>
              <a:gd name="f63" fmla="val 892044"/>
              <a:gd name="f64" fmla="val 148356"/>
              <a:gd name="f65" fmla="val 276144"/>
              <a:gd name="f66" fmla="val 2663936"/>
              <a:gd name="f67" fmla="val 764256"/>
              <a:gd name="f68" fmla="*/ f0 1 1040400"/>
              <a:gd name="f69" fmla="*/ f1 1 3240000"/>
              <a:gd name="f70" fmla="val f2"/>
              <a:gd name="f71" fmla="val f3"/>
              <a:gd name="f72" fmla="val f4"/>
              <a:gd name="f73" fmla="+- f72 0 f70"/>
              <a:gd name="f74" fmla="+- f71 0 f70"/>
              <a:gd name="f75" fmla="*/ f74 1 1040400"/>
              <a:gd name="f76" fmla="*/ f73 1 3240000"/>
              <a:gd name="f77" fmla="*/ f70 1 f75"/>
              <a:gd name="f78" fmla="*/ f71 1 f75"/>
              <a:gd name="f79" fmla="*/ f70 1 f76"/>
              <a:gd name="f80" fmla="*/ f72 1 f76"/>
              <a:gd name="f81" fmla="*/ f77 f68 1"/>
              <a:gd name="f82" fmla="*/ f78 f68 1"/>
              <a:gd name="f83" fmla="*/ f80 f69 1"/>
              <a:gd name="f84" fmla="*/ f79 f69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81" t="f84" r="f82" b="f83"/>
            <a:pathLst>
              <a:path w="1040400" h="3240000">
                <a:moveTo>
                  <a:pt x="f5" y="f6"/>
                </a:moveTo>
                <a:lnTo>
                  <a:pt x="f7" y="f8"/>
                </a:lnTo>
                <a:lnTo>
                  <a:pt x="f2" y="f8"/>
                </a:lnTo>
                <a:lnTo>
                  <a:pt x="f9" y="f10"/>
                </a:lnTo>
                <a:lnTo>
                  <a:pt x="f11" y="f12"/>
                </a:lnTo>
                <a:lnTo>
                  <a:pt x="f13" y="f12"/>
                </a:lnTo>
                <a:lnTo>
                  <a:pt x="f14" y="f2"/>
                </a:lnTo>
                <a:lnTo>
                  <a:pt x="f15" y="f16"/>
                </a:lnTo>
                <a:close/>
                <a:moveTo>
                  <a:pt x="f17" y="f18"/>
                </a:moveTo>
                <a:lnTo>
                  <a:pt x="f19" y="f20"/>
                </a:lnTo>
                <a:lnTo>
                  <a:pt x="f21" y="f22"/>
                </a:lnTo>
                <a:lnTo>
                  <a:pt x="f23" y="f24"/>
                </a:lnTo>
                <a:lnTo>
                  <a:pt x="f25" y="f26"/>
                </a:lnTo>
                <a:close/>
                <a:moveTo>
                  <a:pt x="f27" y="f28"/>
                </a:moveTo>
                <a:lnTo>
                  <a:pt x="f29" y="f30"/>
                </a:lnTo>
                <a:lnTo>
                  <a:pt x="f31" y="f32"/>
                </a:lnTo>
                <a:lnTo>
                  <a:pt x="f33" y="f12"/>
                </a:lnTo>
                <a:lnTo>
                  <a:pt x="f34" y="f12"/>
                </a:lnTo>
                <a:lnTo>
                  <a:pt x="f35" y="f36"/>
                </a:lnTo>
                <a:lnTo>
                  <a:pt x="f3" y="f8"/>
                </a:lnTo>
                <a:lnTo>
                  <a:pt x="f37" y="f8"/>
                </a:lnTo>
                <a:lnTo>
                  <a:pt x="f38" y="f39"/>
                </a:lnTo>
                <a:close/>
                <a:moveTo>
                  <a:pt x="f40" y="f41"/>
                </a:moveTo>
                <a:lnTo>
                  <a:pt x="f42" y="f43"/>
                </a:lnTo>
                <a:lnTo>
                  <a:pt x="f44" y="f45"/>
                </a:lnTo>
                <a:lnTo>
                  <a:pt x="f46" y="f47"/>
                </a:lnTo>
                <a:close/>
                <a:moveTo>
                  <a:pt x="f48" y="f49"/>
                </a:moveTo>
                <a:lnTo>
                  <a:pt x="f50" y="f49"/>
                </a:lnTo>
                <a:lnTo>
                  <a:pt x="f51" y="f52"/>
                </a:lnTo>
                <a:lnTo>
                  <a:pt x="f53" y="f54"/>
                </a:lnTo>
                <a:lnTo>
                  <a:pt x="f55" y="f56"/>
                </a:lnTo>
                <a:lnTo>
                  <a:pt x="f57" y="f58"/>
                </a:lnTo>
                <a:close/>
                <a:moveTo>
                  <a:pt x="f59" y="f49"/>
                </a:moveTo>
                <a:lnTo>
                  <a:pt x="f60" y="f49"/>
                </a:lnTo>
                <a:lnTo>
                  <a:pt x="f61" y="f62"/>
                </a:lnTo>
                <a:close/>
                <a:moveTo>
                  <a:pt x="f63" y="f4"/>
                </a:moveTo>
                <a:lnTo>
                  <a:pt x="f64" y="f4"/>
                </a:lnTo>
                <a:lnTo>
                  <a:pt x="f65" y="f66"/>
                </a:lnTo>
                <a:lnTo>
                  <a:pt x="f67" y="f66"/>
                </a:ln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FCE0D6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4" name="Rectangle 9">
            <a:extLst>
              <a:ext uri="{FF2B5EF4-FFF2-40B4-BE49-F238E27FC236}">
                <a16:creationId xmlns:a16="http://schemas.microsoft.com/office/drawing/2014/main" id="{5C4857FC-D7D3-6F3C-5415-5E6B1168C118}"/>
              </a:ext>
            </a:extLst>
          </p:cNvPr>
          <p:cNvSpPr/>
          <p:nvPr/>
        </p:nvSpPr>
        <p:spPr>
          <a:xfrm>
            <a:off x="6773765" y="3436854"/>
            <a:ext cx="449290" cy="448558"/>
          </a:xfrm>
          <a:custGeom>
            <a:avLst/>
            <a:gdLst>
              <a:gd name="f0" fmla="val w"/>
              <a:gd name="f1" fmla="val h"/>
              <a:gd name="f2" fmla="val 0"/>
              <a:gd name="f3" fmla="val 3228210"/>
              <a:gd name="f4" fmla="val 3222968"/>
              <a:gd name="f5" fmla="val 1619999"/>
              <a:gd name="f6" fmla="val 642446"/>
              <a:gd name="f7" fmla="val 2664115"/>
              <a:gd name="f8" fmla="val 1686562"/>
              <a:gd name="f9" fmla="val 2664116"/>
              <a:gd name="f10" fmla="val 2015013"/>
              <a:gd name="f11" fmla="val 2511495"/>
              <a:gd name="f12" fmla="val 2399422"/>
              <a:gd name="f13" fmla="val 1924159"/>
              <a:gd name="f14" fmla="val 2308568"/>
              <a:gd name="f15" fmla="val 1812086"/>
              <a:gd name="f16" fmla="val 1427912"/>
              <a:gd name="f17" fmla="val 1315839"/>
              <a:gd name="f18" fmla="val 1224985"/>
              <a:gd name="f19" fmla="val 575882"/>
              <a:gd name="f20" fmla="val 575884"/>
              <a:gd name="f21" fmla="val 509997"/>
              <a:gd name="f22" fmla="val 122689"/>
              <a:gd name="f23" fmla="val 942045"/>
              <a:gd name="f24" fmla="val 542556"/>
              <a:gd name="f25" fmla="val 974604"/>
              <a:gd name="f26" fmla="val 1620001"/>
              <a:gd name="f27" fmla="val 7099"/>
              <a:gd name="f28" fmla="val 1686560"/>
              <a:gd name="f29" fmla="val 2900441"/>
              <a:gd name="f30" fmla="val 349390"/>
              <a:gd name="f31" fmla="val 342291"/>
              <a:gd name="f32" fmla="val 330172"/>
              <a:gd name="f33" fmla="val 1679462"/>
              <a:gd name="f34" fmla="*/ f0 1 3228210"/>
              <a:gd name="f35" fmla="*/ f1 1 3222968"/>
              <a:gd name="f36" fmla="val f2"/>
              <a:gd name="f37" fmla="val f3"/>
              <a:gd name="f38" fmla="val f4"/>
              <a:gd name="f39" fmla="+- f38 0 f36"/>
              <a:gd name="f40" fmla="+- f37 0 f36"/>
              <a:gd name="f41" fmla="*/ f40 1 3228210"/>
              <a:gd name="f42" fmla="*/ f39 1 3222968"/>
              <a:gd name="f43" fmla="*/ f36 1 f41"/>
              <a:gd name="f44" fmla="*/ f37 1 f41"/>
              <a:gd name="f45" fmla="*/ f36 1 f42"/>
              <a:gd name="f46" fmla="*/ f38 1 f42"/>
              <a:gd name="f47" fmla="*/ f43 f34 1"/>
              <a:gd name="f48" fmla="*/ f44 f34 1"/>
              <a:gd name="f49" fmla="*/ f46 f35 1"/>
              <a:gd name="f50" fmla="*/ f45 f3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7" t="f50" r="f48" b="f49"/>
            <a:pathLst>
              <a:path w="3228210" h="3222968">
                <a:moveTo>
                  <a:pt x="f5" y="f6"/>
                </a:moveTo>
                <a:lnTo>
                  <a:pt x="f7" y="f8"/>
                </a:lnTo>
                <a:lnTo>
                  <a:pt x="f9" y="f8"/>
                </a:lnTo>
                <a:lnTo>
                  <a:pt x="f9" y="f4"/>
                </a:lnTo>
                <a:lnTo>
                  <a:pt x="f10" y="f4"/>
                </a:lnTo>
                <a:lnTo>
                  <a:pt x="f10" y="f11"/>
                </a:lnTo>
                <a:cubicBezTo>
                  <a:pt x="f10" y="f12"/>
                  <a:pt x="f13" y="f14"/>
                  <a:pt x="f15" y="f14"/>
                </a:cubicBezTo>
                <a:lnTo>
                  <a:pt x="f16" y="f14"/>
                </a:lnTo>
                <a:cubicBezTo>
                  <a:pt x="f17" y="f14"/>
                  <a:pt x="f18" y="f12"/>
                  <a:pt x="f18" y="f11"/>
                </a:cubicBezTo>
                <a:lnTo>
                  <a:pt x="f18" y="f4"/>
                </a:lnTo>
                <a:lnTo>
                  <a:pt x="f19" y="f4"/>
                </a:lnTo>
                <a:lnTo>
                  <a:pt x="f19" y="f8"/>
                </a:lnTo>
                <a:lnTo>
                  <a:pt x="f20" y="f8"/>
                </a:lnTo>
                <a:close/>
                <a:moveTo>
                  <a:pt x="f21" y="f22"/>
                </a:moveTo>
                <a:lnTo>
                  <a:pt x="f23" y="f22"/>
                </a:lnTo>
                <a:lnTo>
                  <a:pt x="f23" y="f24"/>
                </a:lnTo>
                <a:lnTo>
                  <a:pt x="f21" y="f25"/>
                </a:lnTo>
                <a:close/>
                <a:moveTo>
                  <a:pt x="f26" y="f27"/>
                </a:moveTo>
                <a:lnTo>
                  <a:pt x="f3" y="f28"/>
                </a:lnTo>
                <a:lnTo>
                  <a:pt x="f29" y="f28"/>
                </a:lnTo>
                <a:lnTo>
                  <a:pt x="f26" y="f30"/>
                </a:lnTo>
                <a:close/>
                <a:moveTo>
                  <a:pt x="f5" y="f2"/>
                </a:moveTo>
                <a:lnTo>
                  <a:pt x="f5" y="f31"/>
                </a:lnTo>
                <a:lnTo>
                  <a:pt x="f32" y="f33"/>
                </a:lnTo>
                <a:lnTo>
                  <a:pt x="f2" y="f33"/>
                </a:ln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FCE0D6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5" name="Freeform 18">
            <a:extLst>
              <a:ext uri="{FF2B5EF4-FFF2-40B4-BE49-F238E27FC236}">
                <a16:creationId xmlns:a16="http://schemas.microsoft.com/office/drawing/2014/main" id="{230D11A6-2989-E820-EAF8-5F2FCBF827B5}"/>
              </a:ext>
            </a:extLst>
          </p:cNvPr>
          <p:cNvSpPr/>
          <p:nvPr/>
        </p:nvSpPr>
        <p:spPr>
          <a:xfrm>
            <a:off x="8190372" y="3486049"/>
            <a:ext cx="433891" cy="350187"/>
          </a:xfrm>
          <a:custGeom>
            <a:avLst/>
            <a:gdLst>
              <a:gd name="f0" fmla="val w"/>
              <a:gd name="f1" fmla="val h"/>
              <a:gd name="f2" fmla="val 0"/>
              <a:gd name="f3" fmla="val 3307788"/>
              <a:gd name="f4" fmla="val 2669631"/>
              <a:gd name="f5" fmla="val 2793832"/>
              <a:gd name="f6" fmla="val 1478391"/>
              <a:gd name="f7" fmla="val 2772990"/>
              <a:gd name="f8" fmla="val 1635402"/>
              <a:gd name="f9" fmla="val 2717678"/>
              <a:gd name="f10" fmla="val 1784517"/>
              <a:gd name="f11" fmla="val 2633007"/>
              <a:gd name="f12" fmla="val 1915952"/>
              <a:gd name="f13" fmla="val 2695386"/>
              <a:gd name="f14" fmla="val 1951862"/>
              <a:gd name="f15" fmla="val 2772768"/>
              <a:gd name="f16" fmla="val 1955673"/>
              <a:gd name="f17" fmla="val 2841607"/>
              <a:gd name="f18" fmla="val 1924185"/>
              <a:gd name="f19" fmla="val 2943442"/>
              <a:gd name="f20" fmla="val 1877605"/>
              <a:gd name="f21" fmla="val 2999062"/>
              <a:gd name="f22" fmla="val 1766364"/>
              <a:gd name="f23" fmla="val 2975226"/>
              <a:gd name="f24" fmla="val 1656948"/>
              <a:gd name="f25" fmla="val 2955176"/>
              <a:gd name="f26" fmla="val 1564911"/>
              <a:gd name="f27" fmla="val 2883463"/>
              <a:gd name="f28" fmla="val 1495086"/>
              <a:gd name="f29" fmla="val 2807611"/>
              <a:gd name="f30" fmla="val 1247700"/>
              <a:gd name="f31" fmla="val 2807472"/>
              <a:gd name="f32" fmla="val 1256060"/>
              <a:gd name="f33" fmla="val 2994195"/>
              <a:gd name="f34" fmla="val 1281771"/>
              <a:gd name="f35" fmla="val 3148201"/>
              <a:gd name="f36" fmla="val 1421768"/>
              <a:gd name="f37" fmla="val 3189276"/>
              <a:gd name="f38" fmla="val 1610317"/>
              <a:gd name="f39" fmla="val 3235041"/>
              <a:gd name="f40" fmla="val 1820393"/>
              <a:gd name="f41" fmla="val 3128252"/>
              <a:gd name="f42" fmla="val 2033972"/>
              <a:gd name="f43" fmla="val 2932732"/>
              <a:gd name="f44" fmla="val 2123406"/>
              <a:gd name="f45" fmla="val 2789297"/>
              <a:gd name="f46" fmla="val 2189015"/>
              <a:gd name="f47" fmla="val 2626543"/>
              <a:gd name="f48" fmla="val 2174805"/>
              <a:gd name="f49" fmla="val 2499470"/>
              <a:gd name="f50" fmla="val 2094044"/>
              <a:gd name="f51" fmla="val 2427194"/>
              <a:gd name="f52" fmla="val 2172627"/>
              <a:gd name="f53" fmla="val 2343030"/>
              <a:gd name="f54" fmla="val 2241391"/>
              <a:gd name="f55" fmla="val 2248861"/>
              <a:gd name="f56" fmla="val 2297980"/>
              <a:gd name="f57" fmla="val 2178351"/>
              <a:gd name="f58" fmla="val 2340352"/>
              <a:gd name="f59" fmla="val 2104446"/>
              <a:gd name="f60" fmla="val 2374567"/>
              <a:gd name="f61" fmla="val 2027600"/>
              <a:gd name="f62" fmla="val 2398134"/>
              <a:gd name="f63" fmla="val 2397615"/>
              <a:gd name="f64" fmla="val 3265361"/>
              <a:gd name="f65" fmla="val 2549905"/>
              <a:gd name="f66" fmla="val 2537441"/>
              <a:gd name="f67" fmla="val 2669620"/>
              <a:gd name="f68" fmla="val 1653814"/>
              <a:gd name="f69" fmla="val 773102"/>
              <a:gd name="f70" fmla="val 2669642"/>
              <a:gd name="f71" fmla="val 46417"/>
              <a:gd name="f72" fmla="val 2550707"/>
              <a:gd name="f73" fmla="val 2398955"/>
              <a:gd name="f74" fmla="val 1280678"/>
              <a:gd name="f75" fmla="val 2398436"/>
              <a:gd name="f76" fmla="val 1203764"/>
              <a:gd name="f77" fmla="val 2374915"/>
              <a:gd name="f78" fmla="val 1129786"/>
              <a:gd name="f79" fmla="val 2340732"/>
              <a:gd name="f80" fmla="val 1059201"/>
              <a:gd name="f81" fmla="val 2298380"/>
              <a:gd name="f82" fmla="val 693039"/>
              <a:gd name="f83" fmla="val 2078675"/>
              <a:gd name="f84" fmla="val 477900"/>
              <a:gd name="f85" fmla="val 1674935"/>
              <a:gd name="f86" fmla="val 499745"/>
              <a:gd name="f87" fmla="val 1248476"/>
              <a:gd name="f88" fmla="val 1331611"/>
              <a:gd name="f89" fmla="val 201752"/>
              <a:gd name="f90" fmla="val 1206335"/>
              <a:gd name="f91" fmla="val 290902"/>
              <a:gd name="f92" fmla="val 1124761"/>
              <a:gd name="f93" fmla="val 308382"/>
              <a:gd name="f94" fmla="val 1132336"/>
              <a:gd name="f95" fmla="val 435988"/>
              <a:gd name="f96" fmla="val 1160888"/>
              <a:gd name="f97" fmla="val 640507"/>
              <a:gd name="f98" fmla="val 1527973"/>
              <a:gd name="f99" fmla="val 617783"/>
              <a:gd name="f100" fmla="val 1498839"/>
              <a:gd name="f101" fmla="val 840365"/>
              <a:gd name="f102" fmla="val 1455138"/>
              <a:gd name="f103" fmla="val 960979"/>
              <a:gd name="f104" fmla="val 1395705"/>
              <a:gd name="f105" fmla="val 987199"/>
              <a:gd name="f106" fmla="val 1213910"/>
              <a:gd name="f107" fmla="val 1052459"/>
              <a:gd name="f108" fmla="val 1331028"/>
              <a:gd name="f109" fmla="val 972050"/>
              <a:gd name="f110" fmla="val 1364241"/>
              <a:gd name="f111" fmla="val 921357"/>
              <a:gd name="f112" fmla="val 1360745"/>
              <a:gd name="f113" fmla="val 809484"/>
              <a:gd name="f114" fmla="val 1360746"/>
              <a:gd name="f115" fmla="val 646916"/>
              <a:gd name="f116" fmla="val 1111360"/>
              <a:gd name="f117" fmla="val 626523"/>
              <a:gd name="f118" fmla="val 1020462"/>
              <a:gd name="f119" fmla="val 495421"/>
              <a:gd name="f120" fmla="val 941218"/>
              <a:gd name="f121" fmla="val 374224"/>
              <a:gd name="f122" fmla="val 1061250"/>
              <a:gd name="f123" fmla="val 280996"/>
              <a:gd name="f124" fmla="val 2164365"/>
              <a:gd name="f125" fmla="val 80223"/>
              <a:gd name="f126" fmla="val 2021192"/>
              <a:gd name="f127" fmla="val 182108"/>
              <a:gd name="f128" fmla="val 1927964"/>
              <a:gd name="f129" fmla="val 202086"/>
              <a:gd name="f130" fmla="val 1936621"/>
              <a:gd name="f131" fmla="val 347922"/>
              <a:gd name="f132" fmla="val 1969252"/>
              <a:gd name="f133" fmla="val 581657"/>
              <a:gd name="f134" fmla="val 2388778"/>
              <a:gd name="f135" fmla="val 555687"/>
              <a:gd name="f136" fmla="val 2355482"/>
              <a:gd name="f137" fmla="val 810066"/>
              <a:gd name="f138" fmla="val 2305538"/>
              <a:gd name="f139" fmla="val 947910"/>
              <a:gd name="f140" fmla="val 2237615"/>
              <a:gd name="f141" fmla="val 977876"/>
              <a:gd name="f142" fmla="val 2029849"/>
              <a:gd name="f143" fmla="val 2163698"/>
              <a:gd name="f144" fmla="val 960563"/>
              <a:gd name="f145" fmla="val 2201656"/>
              <a:gd name="f146" fmla="val 902628"/>
              <a:gd name="f147" fmla="val 2197660"/>
              <a:gd name="f148" fmla="val 774773"/>
              <a:gd name="f149" fmla="val 2197661"/>
              <a:gd name="f150" fmla="val 588982"/>
              <a:gd name="f151" fmla="val 1912649"/>
              <a:gd name="f152" fmla="val 565676"/>
              <a:gd name="f153" fmla="val 1808765"/>
              <a:gd name="f154" fmla="val 415844"/>
              <a:gd name="f155" fmla="val 1718201"/>
              <a:gd name="f156" fmla="val 277334"/>
              <a:gd name="f157" fmla="val 1855380"/>
              <a:gd name="f158" fmla="val 170787"/>
              <a:gd name="f159" fmla="val 1754169"/>
              <a:gd name="f160" fmla="val 1583512"/>
              <a:gd name="f161" fmla="val 121444"/>
              <a:gd name="f162" fmla="val 1472387"/>
              <a:gd name="f163" fmla="val 145257"/>
              <a:gd name="f164" fmla="val 1482706"/>
              <a:gd name="f165" fmla="val 319088"/>
              <a:gd name="f166" fmla="val 1521601"/>
              <a:gd name="f167" fmla="val 597693"/>
              <a:gd name="f168" fmla="val 2021663"/>
              <a:gd name="f169" fmla="val 566738"/>
              <a:gd name="f170" fmla="val 1981975"/>
              <a:gd name="f171" fmla="val 869950"/>
              <a:gd name="f172" fmla="val 1922443"/>
              <a:gd name="f173" fmla="val 1034256"/>
              <a:gd name="f174" fmla="val 1841481"/>
              <a:gd name="f175" fmla="val 1069974"/>
              <a:gd name="f176" fmla="val 1593831"/>
              <a:gd name="f177" fmla="val 1158875"/>
              <a:gd name="f178" fmla="val 1753374"/>
              <a:gd name="f179" fmla="val 1049338"/>
              <a:gd name="f180" fmla="val 1798619"/>
              <a:gd name="f181" fmla="val 980281"/>
              <a:gd name="f182" fmla="val 1793856"/>
              <a:gd name="f183" fmla="val 827882"/>
              <a:gd name="f184" fmla="val 1793857"/>
              <a:gd name="f185" fmla="val 606424"/>
              <a:gd name="f186" fmla="val 1454132"/>
              <a:gd name="f187" fmla="val 578644"/>
              <a:gd name="f188" fmla="val 1330306"/>
              <a:gd name="f189" fmla="val 400050"/>
              <a:gd name="f190" fmla="val 1222356"/>
              <a:gd name="f191" fmla="val 234950"/>
              <a:gd name="f192" fmla="val 1385869"/>
              <a:gd name="f193" fmla="val 107950"/>
              <a:gd name="f194" fmla="*/ f0 1 3307788"/>
              <a:gd name="f195" fmla="*/ f1 1 2669631"/>
              <a:gd name="f196" fmla="val f2"/>
              <a:gd name="f197" fmla="val f3"/>
              <a:gd name="f198" fmla="val f4"/>
              <a:gd name="f199" fmla="+- f198 0 f196"/>
              <a:gd name="f200" fmla="+- f197 0 f196"/>
              <a:gd name="f201" fmla="*/ f200 1 3307788"/>
              <a:gd name="f202" fmla="*/ f199 1 2669631"/>
              <a:gd name="f203" fmla="*/ f196 1 f201"/>
              <a:gd name="f204" fmla="*/ f197 1 f201"/>
              <a:gd name="f205" fmla="*/ f196 1 f202"/>
              <a:gd name="f206" fmla="*/ f198 1 f202"/>
              <a:gd name="f207" fmla="*/ f203 f194 1"/>
              <a:gd name="f208" fmla="*/ f204 f194 1"/>
              <a:gd name="f209" fmla="*/ f206 f195 1"/>
              <a:gd name="f210" fmla="*/ f205 f19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207" t="f210" r="f208" b="f209"/>
            <a:pathLst>
              <a:path w="3307788" h="2669631">
                <a:moveTo>
                  <a:pt x="f5" y="f6"/>
                </a:moveTo>
                <a:cubicBezTo>
                  <a:pt x="f7" y="f8"/>
                  <a:pt x="f9" y="f10"/>
                  <a:pt x="f11" y="f12"/>
                </a:cubicBezTo>
                <a:cubicBezTo>
                  <a:pt x="f13" y="f14"/>
                  <a:pt x="f15" y="f16"/>
                  <a:pt x="f17" y="f18"/>
                </a:cubicBezTo>
                <a:cubicBezTo>
                  <a:pt x="f19" y="f20"/>
                  <a:pt x="f21" y="f22"/>
                  <a:pt x="f23" y="f24"/>
                </a:cubicBezTo>
                <a:cubicBezTo>
                  <a:pt x="f25" y="f26"/>
                  <a:pt x="f27" y="f28"/>
                  <a:pt x="f5" y="f6"/>
                </a:cubicBezTo>
                <a:close/>
                <a:moveTo>
                  <a:pt x="f29" y="f30"/>
                </a:moveTo>
                <a:lnTo>
                  <a:pt x="f31" y="f32"/>
                </a:lnTo>
                <a:cubicBezTo>
                  <a:pt x="f33" y="f34"/>
                  <a:pt x="f35" y="f36"/>
                  <a:pt x="f37" y="f38"/>
                </a:cubicBezTo>
                <a:cubicBezTo>
                  <a:pt x="f39" y="f40"/>
                  <a:pt x="f41" y="f42"/>
                  <a:pt x="f43" y="f44"/>
                </a:cubicBezTo>
                <a:cubicBezTo>
                  <a:pt x="f45" y="f46"/>
                  <a:pt x="f47" y="f48"/>
                  <a:pt x="f49" y="f50"/>
                </a:cubicBezTo>
                <a:cubicBezTo>
                  <a:pt x="f51" y="f52"/>
                  <a:pt x="f53" y="f54"/>
                  <a:pt x="f55" y="f56"/>
                </a:cubicBezTo>
                <a:cubicBezTo>
                  <a:pt x="f57" y="f58"/>
                  <a:pt x="f59" y="f60"/>
                  <a:pt x="f61" y="f62"/>
                </a:cubicBezTo>
                <a:lnTo>
                  <a:pt x="f3" y="f63"/>
                </a:lnTo>
                <a:cubicBezTo>
                  <a:pt x="f64" y="f65"/>
                  <a:pt x="f66" y="f67"/>
                  <a:pt x="f68" y="f4"/>
                </a:cubicBezTo>
                <a:cubicBezTo>
                  <a:pt x="f69" y="f70"/>
                  <a:pt x="f71" y="f72"/>
                  <a:pt x="f2" y="f73"/>
                </a:cubicBezTo>
                <a:lnTo>
                  <a:pt x="f74" y="f75"/>
                </a:lnTo>
                <a:cubicBezTo>
                  <a:pt x="f76" y="f77"/>
                  <a:pt x="f78" y="f79"/>
                  <a:pt x="f80" y="f81"/>
                </a:cubicBezTo>
                <a:cubicBezTo>
                  <a:pt x="f82" y="f83"/>
                  <a:pt x="f84" y="f85"/>
                  <a:pt x="f86" y="f87"/>
                </a:cubicBezTo>
                <a:close/>
                <a:moveTo>
                  <a:pt x="f88" y="f89"/>
                </a:moveTo>
                <a:cubicBezTo>
                  <a:pt x="f90" y="f91"/>
                  <a:pt x="f92" y="f93"/>
                  <a:pt x="f94" y="f95"/>
                </a:cubicBezTo>
                <a:cubicBezTo>
                  <a:pt x="f96" y="f97"/>
                  <a:pt x="f98" y="f99"/>
                  <a:pt x="f100" y="f101"/>
                </a:cubicBezTo>
                <a:cubicBezTo>
                  <a:pt x="f102" y="f103"/>
                  <a:pt x="f104" y="f105"/>
                  <a:pt x="f106" y="f107"/>
                </a:cubicBezTo>
                <a:cubicBezTo>
                  <a:pt x="f108" y="f109"/>
                  <a:pt x="f110" y="f111"/>
                  <a:pt x="f112" y="f113"/>
                </a:cubicBezTo>
                <a:cubicBezTo>
                  <a:pt x="f114" y="f115"/>
                  <a:pt x="f116" y="f117"/>
                  <a:pt x="f118" y="f119"/>
                </a:cubicBezTo>
                <a:cubicBezTo>
                  <a:pt x="f120" y="f121"/>
                  <a:pt x="f122" y="f123"/>
                  <a:pt x="f88" y="f89"/>
                </a:cubicBezTo>
                <a:close/>
                <a:moveTo>
                  <a:pt x="f124" y="f125"/>
                </a:moveTo>
                <a:cubicBezTo>
                  <a:pt x="f126" y="f127"/>
                  <a:pt x="f128" y="f129"/>
                  <a:pt x="f130" y="f131"/>
                </a:cubicBezTo>
                <a:cubicBezTo>
                  <a:pt x="f132" y="f133"/>
                  <a:pt x="f134" y="f135"/>
                  <a:pt x="f136" y="f137"/>
                </a:cubicBezTo>
                <a:cubicBezTo>
                  <a:pt x="f138" y="f139"/>
                  <a:pt x="f140" y="f141"/>
                  <a:pt x="f142" y="f107"/>
                </a:cubicBezTo>
                <a:cubicBezTo>
                  <a:pt x="f143" y="f144"/>
                  <a:pt x="f145" y="f146"/>
                  <a:pt x="f147" y="f148"/>
                </a:cubicBezTo>
                <a:cubicBezTo>
                  <a:pt x="f149" y="f150"/>
                  <a:pt x="f151" y="f152"/>
                  <a:pt x="f153" y="f154"/>
                </a:cubicBezTo>
                <a:cubicBezTo>
                  <a:pt x="f155" y="f156"/>
                  <a:pt x="f157" y="f158"/>
                  <a:pt x="f124" y="f125"/>
                </a:cubicBezTo>
                <a:close/>
                <a:moveTo>
                  <a:pt x="f159" y="f2"/>
                </a:moveTo>
                <a:cubicBezTo>
                  <a:pt x="f160" y="f161"/>
                  <a:pt x="f162" y="f163"/>
                  <a:pt x="f164" y="f165"/>
                </a:cubicBezTo>
                <a:cubicBezTo>
                  <a:pt x="f166" y="f167"/>
                  <a:pt x="f168" y="f169"/>
                  <a:pt x="f170" y="f171"/>
                </a:cubicBezTo>
                <a:cubicBezTo>
                  <a:pt x="f172" y="f173"/>
                  <a:pt x="f174" y="f175"/>
                  <a:pt x="f176" y="f177"/>
                </a:cubicBezTo>
                <a:cubicBezTo>
                  <a:pt x="f178" y="f179"/>
                  <a:pt x="f180" y="f181"/>
                  <a:pt x="f182" y="f183"/>
                </a:cubicBezTo>
                <a:cubicBezTo>
                  <a:pt x="f184" y="f185"/>
                  <a:pt x="f186" y="f187"/>
                  <a:pt x="f188" y="f189"/>
                </a:cubicBezTo>
                <a:cubicBezTo>
                  <a:pt x="f190" y="f191"/>
                  <a:pt x="f192" y="f193"/>
                  <a:pt x="f159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FCE0D6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6D82C3C8-4FED-790E-79FD-E85227720C0A}"/>
              </a:ext>
            </a:extLst>
          </p:cNvPr>
          <p:cNvSpPr/>
          <p:nvPr/>
        </p:nvSpPr>
        <p:spPr>
          <a:xfrm>
            <a:off x="8234290" y="4387108"/>
            <a:ext cx="498091" cy="365028"/>
          </a:xfrm>
          <a:custGeom>
            <a:avLst/>
            <a:gdLst>
              <a:gd name="f0" fmla="val w"/>
              <a:gd name="f1" fmla="val h"/>
              <a:gd name="f2" fmla="val 0"/>
              <a:gd name="f3" fmla="val 3248842"/>
              <a:gd name="f4" fmla="val 2380886"/>
              <a:gd name="f5" fmla="val 1194785"/>
              <a:gd name="f6" fmla="val 1472263"/>
              <a:gd name="f7" fmla="val 1150014"/>
              <a:gd name="f8" fmla="val 1113720"/>
              <a:gd name="f9" fmla="val 1508557"/>
              <a:gd name="f10" fmla="val 1553328"/>
              <a:gd name="f11" fmla="val 1600880"/>
              <a:gd name="f12" fmla="val 1645651"/>
              <a:gd name="f13" fmla="val 1681945"/>
              <a:gd name="f14" fmla="val 2067186"/>
              <a:gd name="f15" fmla="val 2111957"/>
              <a:gd name="f16" fmla="val 2148251"/>
              <a:gd name="f17" fmla="val 2582402"/>
              <a:gd name="f18" fmla="val 986449"/>
              <a:gd name="f19" fmla="val 2477247"/>
              <a:gd name="f20" fmla="val 2392002"/>
              <a:gd name="f21" fmla="val 1071694"/>
              <a:gd name="f22" fmla="val 1176848"/>
              <a:gd name="f23" fmla="val 1282003"/>
              <a:gd name="f24" fmla="val 1367248"/>
              <a:gd name="f25" fmla="val 2687557"/>
              <a:gd name="f26" fmla="val 2772801"/>
              <a:gd name="f27" fmla="val 679570"/>
              <a:gd name="f28" fmla="val 574415"/>
              <a:gd name="f29" fmla="val 489171"/>
              <a:gd name="f30" fmla="val 784725"/>
              <a:gd name="f31" fmla="val 869970"/>
              <a:gd name="f32" fmla="val 867954"/>
              <a:gd name="f33" fmla="val 155801"/>
              <a:gd name="f34" fmla="val 726849"/>
              <a:gd name="f35" fmla="val 858549"/>
              <a:gd name="f36" fmla="val 2535122"/>
              <a:gd name="f37" fmla="val 2394017"/>
              <a:gd name="f38" fmla="val 677268"/>
              <a:gd name="f39" fmla="val 2584703"/>
              <a:gd name="f40" fmla="val 2736658"/>
              <a:gd name="f41" fmla="val 607820"/>
              <a:gd name="f42" fmla="val 2766265"/>
              <a:gd name="f43" fmla="val 579906"/>
              <a:gd name="f44" fmla="val 2806392"/>
              <a:gd name="f45" fmla="val 564164"/>
              <a:gd name="f46" fmla="val 2850195"/>
              <a:gd name="f47" fmla="val 3069929"/>
              <a:gd name="f48" fmla="val 3168740"/>
              <a:gd name="f49" fmla="val 644266"/>
              <a:gd name="f50" fmla="val 743077"/>
              <a:gd name="f51" fmla="val 792706"/>
              <a:gd name="f52" fmla="val 891517"/>
              <a:gd name="f53" fmla="val 971619"/>
              <a:gd name="f54" fmla="val 3054536"/>
              <a:gd name="f55" fmla="val 3060628"/>
              <a:gd name="f56" fmla="val 989042"/>
              <a:gd name="f57" fmla="val 3063411"/>
              <a:gd name="f58" fmla="val 1007758"/>
              <a:gd name="f59" fmla="val 1027125"/>
              <a:gd name="f60" fmla="val 2015961"/>
              <a:gd name="f61" fmla="val 2889080"/>
              <a:gd name="f62" fmla="val 2260325"/>
              <a:gd name="f63" fmla="val 2326909"/>
              <a:gd name="f64" fmla="val 2835102"/>
              <a:gd name="f65" fmla="val 2768518"/>
              <a:gd name="f66" fmla="val 2286284"/>
              <a:gd name="f67" fmla="val 2219700"/>
              <a:gd name="f68" fmla="val 2165723"/>
              <a:gd name="f69" fmla="val 1096248"/>
              <a:gd name="f70" fmla="val 1042270"/>
              <a:gd name="f71" fmla="val 975686"/>
              <a:gd name="f72" fmla="val 493453"/>
              <a:gd name="f73" fmla="val 426869"/>
              <a:gd name="f74" fmla="val 372891"/>
              <a:gd name="f75" fmla="val 198560"/>
              <a:gd name="f76" fmla="val 201343"/>
              <a:gd name="f77" fmla="val 207435"/>
              <a:gd name="f78" fmla="val 178913"/>
              <a:gd name="f79" fmla="val 80102"/>
              <a:gd name="f80" fmla="val 398647"/>
              <a:gd name="f81" fmla="val 447310"/>
              <a:gd name="f82" fmla="val 491436"/>
              <a:gd name="f83" fmla="val 583593"/>
              <a:gd name="f84" fmla="val 523419"/>
              <a:gd name="f85" fmla="val 615395"/>
              <a:gd name="f86" fmla="*/ f0 1 3248842"/>
              <a:gd name="f87" fmla="*/ f1 1 2380886"/>
              <a:gd name="f88" fmla="val f2"/>
              <a:gd name="f89" fmla="val f3"/>
              <a:gd name="f90" fmla="val f4"/>
              <a:gd name="f91" fmla="+- f90 0 f88"/>
              <a:gd name="f92" fmla="+- f89 0 f88"/>
              <a:gd name="f93" fmla="*/ f92 1 3248842"/>
              <a:gd name="f94" fmla="*/ f91 1 2380886"/>
              <a:gd name="f95" fmla="*/ f88 1 f93"/>
              <a:gd name="f96" fmla="*/ f89 1 f93"/>
              <a:gd name="f97" fmla="*/ f88 1 f94"/>
              <a:gd name="f98" fmla="*/ f90 1 f94"/>
              <a:gd name="f99" fmla="*/ f95 f86 1"/>
              <a:gd name="f100" fmla="*/ f96 f86 1"/>
              <a:gd name="f101" fmla="*/ f98 f87 1"/>
              <a:gd name="f102" fmla="*/ f97 f8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99" t="f102" r="f100" b="f101"/>
            <a:pathLst>
              <a:path w="3248842" h="2380886">
                <a:moveTo>
                  <a:pt x="f5" y="f6"/>
                </a:moveTo>
                <a:cubicBezTo>
                  <a:pt x="f7" y="f6"/>
                  <a:pt x="f8" y="f9"/>
                  <a:pt x="f8" y="f10"/>
                </a:cubicBezTo>
                <a:lnTo>
                  <a:pt x="f8" y="f11"/>
                </a:lnTo>
                <a:cubicBezTo>
                  <a:pt x="f8" y="f12"/>
                  <a:pt x="f7" y="f13"/>
                  <a:pt x="f5" y="f13"/>
                </a:cubicBezTo>
                <a:lnTo>
                  <a:pt x="f14" y="f13"/>
                </a:lnTo>
                <a:cubicBezTo>
                  <a:pt x="f15" y="f13"/>
                  <a:pt x="f16" y="f12"/>
                  <a:pt x="f16" y="f11"/>
                </a:cubicBezTo>
                <a:lnTo>
                  <a:pt x="f16" y="f10"/>
                </a:lnTo>
                <a:cubicBezTo>
                  <a:pt x="f16" y="f9"/>
                  <a:pt x="f15" y="f6"/>
                  <a:pt x="f14" y="f6"/>
                </a:cubicBezTo>
                <a:close/>
                <a:moveTo>
                  <a:pt x="f17" y="f18"/>
                </a:moveTo>
                <a:cubicBezTo>
                  <a:pt x="f19" y="f18"/>
                  <a:pt x="f20" y="f21"/>
                  <a:pt x="f20" y="f22"/>
                </a:cubicBezTo>
                <a:cubicBezTo>
                  <a:pt x="f20" y="f23"/>
                  <a:pt x="f19" y="f24"/>
                  <a:pt x="f17" y="f24"/>
                </a:cubicBezTo>
                <a:cubicBezTo>
                  <a:pt x="f25" y="f24"/>
                  <a:pt x="f26" y="f23"/>
                  <a:pt x="f26" y="f22"/>
                </a:cubicBezTo>
                <a:cubicBezTo>
                  <a:pt x="f26" y="f21"/>
                  <a:pt x="f25" y="f18"/>
                  <a:pt x="f17" y="f18"/>
                </a:cubicBezTo>
                <a:close/>
                <a:moveTo>
                  <a:pt x="f27" y="f18"/>
                </a:moveTo>
                <a:cubicBezTo>
                  <a:pt x="f28" y="f18"/>
                  <a:pt x="f29" y="f21"/>
                  <a:pt x="f29" y="f22"/>
                </a:cubicBezTo>
                <a:cubicBezTo>
                  <a:pt x="f29" y="f23"/>
                  <a:pt x="f28" y="f24"/>
                  <a:pt x="f27" y="f24"/>
                </a:cubicBezTo>
                <a:cubicBezTo>
                  <a:pt x="f30" y="f24"/>
                  <a:pt x="f31" y="f23"/>
                  <a:pt x="f31" y="f22"/>
                </a:cubicBezTo>
                <a:cubicBezTo>
                  <a:pt x="f31" y="f21"/>
                  <a:pt x="f30" y="f18"/>
                  <a:pt x="f27" y="f18"/>
                </a:cubicBezTo>
                <a:close/>
                <a:moveTo>
                  <a:pt x="f32" y="f33"/>
                </a:moveTo>
                <a:lnTo>
                  <a:pt x="f34" y="f35"/>
                </a:lnTo>
                <a:lnTo>
                  <a:pt x="f36" y="f35"/>
                </a:lnTo>
                <a:lnTo>
                  <a:pt x="f37" y="f33"/>
                </a:lnTo>
                <a:close/>
                <a:moveTo>
                  <a:pt x="f38" y="f2"/>
                </a:moveTo>
                <a:lnTo>
                  <a:pt x="f39" y="f2"/>
                </a:lnTo>
                <a:lnTo>
                  <a:pt x="f40" y="f41"/>
                </a:lnTo>
                <a:cubicBezTo>
                  <a:pt x="f42" y="f43"/>
                  <a:pt x="f44" y="f45"/>
                  <a:pt x="f46" y="f45"/>
                </a:cubicBezTo>
                <a:lnTo>
                  <a:pt x="f47" y="f45"/>
                </a:lnTo>
                <a:cubicBezTo>
                  <a:pt x="f48" y="f45"/>
                  <a:pt x="f3" y="f49"/>
                  <a:pt x="f3" y="f50"/>
                </a:cubicBezTo>
                <a:lnTo>
                  <a:pt x="f3" y="f51"/>
                </a:lnTo>
                <a:cubicBezTo>
                  <a:pt x="f3" y="f52"/>
                  <a:pt x="f48" y="f53"/>
                  <a:pt x="f47" y="f53"/>
                </a:cubicBezTo>
                <a:lnTo>
                  <a:pt x="f54" y="f53"/>
                </a:lnTo>
                <a:cubicBezTo>
                  <a:pt x="f55" y="f56"/>
                  <a:pt x="f57" y="f58"/>
                  <a:pt x="f57" y="f59"/>
                </a:cubicBezTo>
                <a:lnTo>
                  <a:pt x="f57" y="f60"/>
                </a:lnTo>
                <a:lnTo>
                  <a:pt x="f61" y="f60"/>
                </a:lnTo>
                <a:lnTo>
                  <a:pt x="f61" y="f62"/>
                </a:lnTo>
                <a:cubicBezTo>
                  <a:pt x="f61" y="f63"/>
                  <a:pt x="f64" y="f4"/>
                  <a:pt x="f65" y="f4"/>
                </a:cubicBezTo>
                <a:lnTo>
                  <a:pt x="f66" y="f4"/>
                </a:lnTo>
                <a:cubicBezTo>
                  <a:pt x="f67" y="f4"/>
                  <a:pt x="f68" y="f63"/>
                  <a:pt x="f68" y="f62"/>
                </a:cubicBezTo>
                <a:lnTo>
                  <a:pt x="f68" y="f60"/>
                </a:lnTo>
                <a:lnTo>
                  <a:pt x="f69" y="f60"/>
                </a:lnTo>
                <a:lnTo>
                  <a:pt x="f69" y="f62"/>
                </a:lnTo>
                <a:cubicBezTo>
                  <a:pt x="f69" y="f63"/>
                  <a:pt x="f70" y="f4"/>
                  <a:pt x="f71" y="f4"/>
                </a:cubicBezTo>
                <a:lnTo>
                  <a:pt x="f72" y="f4"/>
                </a:lnTo>
                <a:cubicBezTo>
                  <a:pt x="f73" y="f4"/>
                  <a:pt x="f74" y="f63"/>
                  <a:pt x="f74" y="f62"/>
                </a:cubicBezTo>
                <a:lnTo>
                  <a:pt x="f74" y="f60"/>
                </a:lnTo>
                <a:lnTo>
                  <a:pt x="f75" y="f60"/>
                </a:lnTo>
                <a:lnTo>
                  <a:pt x="f75" y="f59"/>
                </a:lnTo>
                <a:cubicBezTo>
                  <a:pt x="f75" y="f58"/>
                  <a:pt x="f76" y="f56"/>
                  <a:pt x="f77" y="f53"/>
                </a:cubicBezTo>
                <a:lnTo>
                  <a:pt x="f78" y="f53"/>
                </a:lnTo>
                <a:cubicBezTo>
                  <a:pt x="f79" y="f53"/>
                  <a:pt x="f2" y="f52"/>
                  <a:pt x="f2" y="f51"/>
                </a:cubicBezTo>
                <a:lnTo>
                  <a:pt x="f2" y="f50"/>
                </a:lnTo>
                <a:cubicBezTo>
                  <a:pt x="f2" y="f49"/>
                  <a:pt x="f79" y="f45"/>
                  <a:pt x="f78" y="f45"/>
                </a:cubicBezTo>
                <a:lnTo>
                  <a:pt x="f80" y="f45"/>
                </a:lnTo>
                <a:cubicBezTo>
                  <a:pt x="f81" y="f45"/>
                  <a:pt x="f82" y="f83"/>
                  <a:pt x="f84" y="f85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FCE0D6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7" name="Donut 39">
            <a:extLst>
              <a:ext uri="{FF2B5EF4-FFF2-40B4-BE49-F238E27FC236}">
                <a16:creationId xmlns:a16="http://schemas.microsoft.com/office/drawing/2014/main" id="{2BB673E4-2431-1770-BA26-BB1477C83708}"/>
              </a:ext>
            </a:extLst>
          </p:cNvPr>
          <p:cNvSpPr/>
          <p:nvPr/>
        </p:nvSpPr>
        <p:spPr>
          <a:xfrm>
            <a:off x="3138979" y="3416948"/>
            <a:ext cx="488381" cy="488381"/>
          </a:xfrm>
          <a:custGeom>
            <a:avLst/>
            <a:gdLst>
              <a:gd name="f0" fmla="val w"/>
              <a:gd name="f1" fmla="val h"/>
              <a:gd name="f2" fmla="val 0"/>
              <a:gd name="f3" fmla="val 3240000"/>
              <a:gd name="f4" fmla="val 1152300"/>
              <a:gd name="f5" fmla="val 922782"/>
              <a:gd name="f6" fmla="val 2354400"/>
              <a:gd name="f7" fmla="val 1620000"/>
              <a:gd name="f8" fmla="val 2317218"/>
              <a:gd name="f9" fmla="val 342403"/>
              <a:gd name="f10" fmla="val 914403"/>
              <a:gd name="f11" fmla="val 2325597"/>
              <a:gd name="f12" fmla="val 2897597"/>
              <a:gd name="f13" fmla="val 2514701"/>
              <a:gd name="f14" fmla="val 725299"/>
              <a:gd name="f15" fmla="*/ f0 1 3240000"/>
              <a:gd name="f16" fmla="*/ f1 1 3240000"/>
              <a:gd name="f17" fmla="val f2"/>
              <a:gd name="f18" fmla="val f3"/>
              <a:gd name="f19" fmla="+- f18 0 f17"/>
              <a:gd name="f20" fmla="*/ f19 1 3240000"/>
              <a:gd name="f21" fmla="*/ f17 1 f20"/>
              <a:gd name="f22" fmla="*/ f18 1 f20"/>
              <a:gd name="f23" fmla="*/ f21 f15 1"/>
              <a:gd name="f24" fmla="*/ f22 f15 1"/>
              <a:gd name="f25" fmla="*/ f22 f16 1"/>
              <a:gd name="f26" fmla="*/ f21 f1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23" t="f26" r="f24" b="f25"/>
            <a:pathLst>
              <a:path w="3240000" h="3240000">
                <a:moveTo>
                  <a:pt x="f4" y="f5"/>
                </a:moveTo>
                <a:lnTo>
                  <a:pt x="f6" y="f7"/>
                </a:lnTo>
                <a:lnTo>
                  <a:pt x="f4" y="f8"/>
                </a:lnTo>
                <a:close/>
                <a:moveTo>
                  <a:pt x="f7" y="f9"/>
                </a:moveTo>
                <a:cubicBezTo>
                  <a:pt x="f10" y="f9"/>
                  <a:pt x="f9" y="f10"/>
                  <a:pt x="f9" y="f7"/>
                </a:cubicBezTo>
                <a:cubicBezTo>
                  <a:pt x="f9" y="f11"/>
                  <a:pt x="f10" y="f12"/>
                  <a:pt x="f7" y="f12"/>
                </a:cubicBezTo>
                <a:cubicBezTo>
                  <a:pt x="f11" y="f12"/>
                  <a:pt x="f12" y="f11"/>
                  <a:pt x="f12" y="f7"/>
                </a:cubicBezTo>
                <a:cubicBezTo>
                  <a:pt x="f12" y="f10"/>
                  <a:pt x="f11" y="f9"/>
                  <a:pt x="f7" y="f9"/>
                </a:cubicBezTo>
                <a:close/>
                <a:moveTo>
                  <a:pt x="f7" y="f2"/>
                </a:moveTo>
                <a:cubicBezTo>
                  <a:pt x="f13" y="f2"/>
                  <a:pt x="f3" y="f14"/>
                  <a:pt x="f3" y="f7"/>
                </a:cubicBezTo>
                <a:cubicBezTo>
                  <a:pt x="f3" y="f13"/>
                  <a:pt x="f13" y="f3"/>
                  <a:pt x="f7" y="f3"/>
                </a:cubicBezTo>
                <a:cubicBezTo>
                  <a:pt x="f14" y="f3"/>
                  <a:pt x="f2" y="f13"/>
                  <a:pt x="f2" y="f7"/>
                </a:cubicBezTo>
                <a:cubicBezTo>
                  <a:pt x="f2" y="f14"/>
                  <a:pt x="f14" y="f2"/>
                  <a:pt x="f7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343B47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8" name="Chord 38">
            <a:extLst>
              <a:ext uri="{FF2B5EF4-FFF2-40B4-BE49-F238E27FC236}">
                <a16:creationId xmlns:a16="http://schemas.microsoft.com/office/drawing/2014/main" id="{15E8D2E0-8F08-399E-1747-7AEA0E02961A}"/>
              </a:ext>
            </a:extLst>
          </p:cNvPr>
          <p:cNvSpPr/>
          <p:nvPr/>
        </p:nvSpPr>
        <p:spPr>
          <a:xfrm>
            <a:off x="5003404" y="4227353"/>
            <a:ext cx="411498" cy="529154"/>
          </a:xfrm>
          <a:custGeom>
            <a:avLst/>
            <a:gdLst>
              <a:gd name="f0" fmla="val w"/>
              <a:gd name="f1" fmla="val h"/>
              <a:gd name="f2" fmla="val 0"/>
              <a:gd name="f3" fmla="val 2519554"/>
              <a:gd name="f4" fmla="val 3240000"/>
              <a:gd name="f5" fmla="val 1259778"/>
              <a:gd name="f6" fmla="val 1299543"/>
              <a:gd name="f7" fmla="val 1331778"/>
              <a:gd name="f8" fmla="val 32235"/>
              <a:gd name="f9" fmla="val 72000"/>
              <a:gd name="f10" fmla="val 292696"/>
              <a:gd name="f11" fmla="val 1526887"/>
              <a:gd name="f12" fmla="val 301316"/>
              <a:gd name="f13" fmla="val 1719796"/>
              <a:gd name="f14" fmla="val 357828"/>
              <a:gd name="f15" fmla="val 1894309"/>
              <a:gd name="f16" fmla="val 459601"/>
              <a:gd name="f17" fmla="val 2284331"/>
              <a:gd name="f18" fmla="val 687055"/>
              <a:gd name="f19" fmla="val 2522839"/>
              <a:gd name="f20" fmla="val 1105809"/>
              <a:gd name="f21" fmla="val 2519520"/>
              <a:gd name="f22" fmla="val 1557297"/>
              <a:gd name="f23" fmla="val 2509882"/>
              <a:gd name="f24" fmla="val 1557270"/>
              <a:gd name="f25" fmla="val 2413806"/>
              <a:gd name="f26" fmla="val 1435449"/>
              <a:gd name="f27" fmla="val 2264527"/>
              <a:gd name="f28" fmla="val 1358626"/>
              <a:gd name="f29" fmla="val 2097304"/>
              <a:gd name="f30" fmla="val 1931567"/>
              <a:gd name="f31" fmla="val 1783455"/>
              <a:gd name="f32" fmla="val 1434091"/>
              <a:gd name="f33" fmla="val 1688484"/>
              <a:gd name="f34" fmla="val 1554913"/>
              <a:gd name="f35" fmla="val 1657888"/>
              <a:gd name="f36" fmla="val 1554825"/>
              <a:gd name="f37" fmla="val 1579123"/>
              <a:gd name="f38" fmla="val 1454657"/>
              <a:gd name="f39" fmla="val 1463823"/>
              <a:gd name="f40" fmla="val 1385682"/>
              <a:gd name="f41" fmla="val 1368008"/>
              <a:gd name="f42" fmla="val 2507895"/>
              <a:gd name="f43" fmla="val 1356113"/>
              <a:gd name="f44" fmla="val 2868215"/>
              <a:gd name="f45" fmla="val 1353558"/>
              <a:gd name="f46" fmla="val 1347515"/>
              <a:gd name="f47" fmla="val 3074779"/>
              <a:gd name="f48" fmla="val 1177830"/>
              <a:gd name="f49" fmla="val 969556"/>
              <a:gd name="f50" fmla="val 759529"/>
              <a:gd name="f51" fmla="val 588743"/>
              <a:gd name="f52" fmla="val 3071985"/>
              <a:gd name="f53" fmla="val 585029"/>
              <a:gd name="f54" fmla="val 2863014"/>
              <a:gd name="f55" fmla="val 584214"/>
              <a:gd name="f56" fmla="val 2861474"/>
              <a:gd name="f57" fmla="val 584183"/>
              <a:gd name="f58" fmla="val 2859896"/>
              <a:gd name="f59" fmla="val 2858310"/>
              <a:gd name="f60" fmla="val 584422"/>
              <a:gd name="f61" fmla="val 2856985"/>
              <a:gd name="f62" fmla="val 584186"/>
              <a:gd name="f63" fmla="val 2856201"/>
              <a:gd name="f64" fmla="val 584184"/>
              <a:gd name="f65" fmla="val 2855415"/>
              <a:gd name="f66" fmla="val 2854628"/>
              <a:gd name="f67" fmla="val 584846"/>
              <a:gd name="f68" fmla="val 585977"/>
              <a:gd name="f69" fmla="val 2797047"/>
              <a:gd name="f70" fmla="val 628115"/>
              <a:gd name="f71" fmla="val 2750982"/>
              <a:gd name="f72" fmla="val 679843"/>
              <a:gd name="f73" fmla="val 731571"/>
              <a:gd name="f74" fmla="val 773709"/>
              <a:gd name="f75" fmla="val 774841"/>
              <a:gd name="f76" fmla="val 776870"/>
              <a:gd name="f77" fmla="val 2961046"/>
              <a:gd name="f78" fmla="val 863138"/>
              <a:gd name="f79" fmla="val 3047314"/>
              <a:gd name="f80" fmla="val 1075974"/>
              <a:gd name="f81" fmla="val 1162242"/>
              <a:gd name="f82" fmla="val 1163439"/>
              <a:gd name="f83" fmla="val 1187778"/>
              <a:gd name="f84" fmla="val 1365548"/>
              <a:gd name="f85" fmla="val 1048083"/>
              <a:gd name="f86" fmla="val 1378241"/>
              <a:gd name="f87" fmla="val 925400"/>
              <a:gd name="f88" fmla="val 1448176"/>
              <a:gd name="f89" fmla="val 842602"/>
              <a:gd name="f90" fmla="val 1552487"/>
              <a:gd name="f91" fmla="val 807450"/>
              <a:gd name="f92" fmla="val 1552386"/>
              <a:gd name="f93" fmla="val 712615"/>
              <a:gd name="f94" fmla="val 1432960"/>
              <a:gd name="f95" fmla="val 565486"/>
              <a:gd name="f96" fmla="val 400996"/>
              <a:gd name="f97" fmla="val 240343"/>
              <a:gd name="f98" fmla="val 96251"/>
              <a:gd name="f99" fmla="val 1429532"/>
              <a:gd name="f100" fmla="val 1543232"/>
              <a:gd name="f101" fmla="val 1264"/>
              <a:gd name="f102" fmla="val 1094357"/>
              <a:gd name="f103" fmla="val 241710"/>
              <a:gd name="f104" fmla="val 680052"/>
              <a:gd name="f105" fmla="val 631054"/>
              <a:gd name="f106" fmla="val 455977"/>
              <a:gd name="f107" fmla="val 804121"/>
              <a:gd name="f108" fmla="val 356374"/>
              <a:gd name="f109" fmla="val 994908"/>
              <a:gd name="f110" fmla="val 301092"/>
              <a:gd name="f111" fmla="val 292721"/>
              <a:gd name="f112" fmla="val 1220013"/>
              <a:gd name="f113" fmla="*/ f0 1 2519554"/>
              <a:gd name="f114" fmla="*/ f1 1 3240000"/>
              <a:gd name="f115" fmla="val f2"/>
              <a:gd name="f116" fmla="val f3"/>
              <a:gd name="f117" fmla="val f4"/>
              <a:gd name="f118" fmla="+- f117 0 f115"/>
              <a:gd name="f119" fmla="+- f116 0 f115"/>
              <a:gd name="f120" fmla="*/ f119 1 2519554"/>
              <a:gd name="f121" fmla="*/ f118 1 3240000"/>
              <a:gd name="f122" fmla="*/ f115 1 f120"/>
              <a:gd name="f123" fmla="*/ f116 1 f120"/>
              <a:gd name="f124" fmla="*/ f115 1 f121"/>
              <a:gd name="f125" fmla="*/ f117 1 f121"/>
              <a:gd name="f126" fmla="*/ f122 f113 1"/>
              <a:gd name="f127" fmla="*/ f123 f113 1"/>
              <a:gd name="f128" fmla="*/ f125 f114 1"/>
              <a:gd name="f129" fmla="*/ f124 f1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26" t="f129" r="f127" b="f128"/>
            <a:pathLst>
              <a:path w="2519554" h="3240000">
                <a:moveTo>
                  <a:pt x="f5" y="f2"/>
                </a:moveTo>
                <a:cubicBezTo>
                  <a:pt x="f6" y="f2"/>
                  <a:pt x="f7" y="f8"/>
                  <a:pt x="f7" y="f9"/>
                </a:cubicBezTo>
                <a:lnTo>
                  <a:pt x="f7" y="f10"/>
                </a:lnTo>
                <a:cubicBezTo>
                  <a:pt x="f11" y="f12"/>
                  <a:pt x="f13" y="f14"/>
                  <a:pt x="f15" y="f16"/>
                </a:cubicBezTo>
                <a:cubicBezTo>
                  <a:pt x="f17" y="f18"/>
                  <a:pt x="f19" y="f20"/>
                  <a:pt x="f21" y="f22"/>
                </a:cubicBezTo>
                <a:lnTo>
                  <a:pt x="f23" y="f24"/>
                </a:lnTo>
                <a:cubicBezTo>
                  <a:pt x="f25" y="f26"/>
                  <a:pt x="f27" y="f28"/>
                  <a:pt x="f29" y="f28"/>
                </a:cubicBezTo>
                <a:cubicBezTo>
                  <a:pt x="f30" y="f28"/>
                  <a:pt x="f31" y="f32"/>
                  <a:pt x="f33" y="f34"/>
                </a:cubicBezTo>
                <a:lnTo>
                  <a:pt x="f35" y="f36"/>
                </a:lnTo>
                <a:cubicBezTo>
                  <a:pt x="f37" y="f38"/>
                  <a:pt x="f39" y="f40"/>
                  <a:pt x="f7" y="f41"/>
                </a:cubicBezTo>
                <a:lnTo>
                  <a:pt x="f7" y="f42"/>
                </a:lnTo>
                <a:lnTo>
                  <a:pt x="f43" y="f42"/>
                </a:lnTo>
                <a:lnTo>
                  <a:pt x="f43" y="f44"/>
                </a:lnTo>
                <a:lnTo>
                  <a:pt x="f45" y="f44"/>
                </a:lnTo>
                <a:cubicBezTo>
                  <a:pt x="f46" y="f47"/>
                  <a:pt x="f48" y="f4"/>
                  <a:pt x="f49" y="f4"/>
                </a:cubicBezTo>
                <a:cubicBezTo>
                  <a:pt x="f50" y="f4"/>
                  <a:pt x="f51" y="f52"/>
                  <a:pt x="f53" y="f54"/>
                </a:cubicBezTo>
                <a:cubicBezTo>
                  <a:pt x="f55" y="f56"/>
                  <a:pt x="f57" y="f58"/>
                  <a:pt x="f57" y="f59"/>
                </a:cubicBezTo>
                <a:lnTo>
                  <a:pt x="f60" y="f61"/>
                </a:lnTo>
                <a:cubicBezTo>
                  <a:pt x="f62" y="f63"/>
                  <a:pt x="f64" y="f65"/>
                  <a:pt x="f64" y="f66"/>
                </a:cubicBezTo>
                <a:lnTo>
                  <a:pt x="f67" y="f66"/>
                </a:lnTo>
                <a:cubicBezTo>
                  <a:pt x="f68" y="f69"/>
                  <a:pt x="f70" y="f71"/>
                  <a:pt x="f72" y="f71"/>
                </a:cubicBezTo>
                <a:cubicBezTo>
                  <a:pt x="f73" y="f71"/>
                  <a:pt x="f74" y="f69"/>
                  <a:pt x="f75" y="f66"/>
                </a:cubicBezTo>
                <a:lnTo>
                  <a:pt x="f76" y="f66"/>
                </a:lnTo>
                <a:cubicBezTo>
                  <a:pt x="f76" y="f77"/>
                  <a:pt x="f78" y="f79"/>
                  <a:pt x="f49" y="f79"/>
                </a:cubicBezTo>
                <a:cubicBezTo>
                  <a:pt x="f80" y="f79"/>
                  <a:pt x="f81" y="f77"/>
                  <a:pt x="f81" y="f66"/>
                </a:cubicBezTo>
                <a:lnTo>
                  <a:pt x="f82" y="f66"/>
                </a:lnTo>
                <a:lnTo>
                  <a:pt x="f82" y="f42"/>
                </a:lnTo>
                <a:lnTo>
                  <a:pt x="f83" y="f42"/>
                </a:lnTo>
                <a:lnTo>
                  <a:pt x="f83" y="f84"/>
                </a:lnTo>
                <a:cubicBezTo>
                  <a:pt x="f85" y="f86"/>
                  <a:pt x="f87" y="f88"/>
                  <a:pt x="f89" y="f90"/>
                </a:cubicBezTo>
                <a:lnTo>
                  <a:pt x="f91" y="f92"/>
                </a:lnTo>
                <a:cubicBezTo>
                  <a:pt x="f93" y="f94"/>
                  <a:pt x="f95" y="f28"/>
                  <a:pt x="f96" y="f28"/>
                </a:cubicBezTo>
                <a:cubicBezTo>
                  <a:pt x="f97" y="f28"/>
                  <a:pt x="f98" y="f99"/>
                  <a:pt x="f2" y="f100"/>
                </a:cubicBezTo>
                <a:cubicBezTo>
                  <a:pt x="f101" y="f102"/>
                  <a:pt x="f103" y="f104"/>
                  <a:pt x="f105" y="f106"/>
                </a:cubicBezTo>
                <a:cubicBezTo>
                  <a:pt x="f107" y="f108"/>
                  <a:pt x="f109" y="f110"/>
                  <a:pt x="f83" y="f111"/>
                </a:cubicBezTo>
                <a:lnTo>
                  <a:pt x="f83" y="f9"/>
                </a:lnTo>
                <a:cubicBezTo>
                  <a:pt x="f83" y="f8"/>
                  <a:pt x="f112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FCE0D6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9" name="Oval 6">
            <a:extLst>
              <a:ext uri="{FF2B5EF4-FFF2-40B4-BE49-F238E27FC236}">
                <a16:creationId xmlns:a16="http://schemas.microsoft.com/office/drawing/2014/main" id="{E5F3295D-7526-376B-B229-77BF0889E468}"/>
              </a:ext>
            </a:extLst>
          </p:cNvPr>
          <p:cNvSpPr/>
          <p:nvPr/>
        </p:nvSpPr>
        <p:spPr>
          <a:xfrm>
            <a:off x="5631487" y="4355131"/>
            <a:ext cx="431039" cy="426521"/>
          </a:xfrm>
          <a:custGeom>
            <a:avLst/>
            <a:gdLst>
              <a:gd name="f0" fmla="val w"/>
              <a:gd name="f1" fmla="val h"/>
              <a:gd name="f2" fmla="val 0"/>
              <a:gd name="f3" fmla="val 3220460"/>
              <a:gd name="f4" fmla="val 3186731"/>
              <a:gd name="f5" fmla="val 1762834"/>
              <a:gd name="f6" fmla="val 1282034"/>
              <a:gd name="f7" fmla="val 273698"/>
              <a:gd name="f8" fmla="val 2771171"/>
              <a:gd name="f9" fmla="val 253145"/>
              <a:gd name="f10" fmla="val 2791724"/>
              <a:gd name="f11" fmla="val 2825048"/>
              <a:gd name="f12" fmla="val 2845601"/>
              <a:gd name="f13" fmla="val 294251"/>
              <a:gd name="f14" fmla="val 2866154"/>
              <a:gd name="f15" fmla="val 327575"/>
              <a:gd name="f16" fmla="val 348128"/>
              <a:gd name="f17" fmla="val 1830131"/>
              <a:gd name="f18" fmla="val 1363598"/>
              <a:gd name="f19" fmla="val 2703218"/>
              <a:gd name="f20" fmla="val 237332"/>
              <a:gd name="f21" fmla="val 2623680"/>
              <a:gd name="f22" fmla="val 2559202"/>
              <a:gd name="f23" fmla="val 301810"/>
              <a:gd name="f24" fmla="val 381348"/>
              <a:gd name="f25" fmla="val 460886"/>
              <a:gd name="f26" fmla="val 525364"/>
              <a:gd name="f27" fmla="val 2782756"/>
              <a:gd name="f28" fmla="val 2847234"/>
              <a:gd name="f29" fmla="val 2413103"/>
              <a:gd name="f30" fmla="val 2858994"/>
              <a:gd name="f31" fmla="val 361466"/>
              <a:gd name="f32" fmla="val 807357"/>
              <a:gd name="f33" fmla="val 1253248"/>
              <a:gd name="f34" fmla="val 1614714"/>
              <a:gd name="f35" fmla="val 2305542"/>
              <a:gd name="f36" fmla="val 2202893"/>
              <a:gd name="f37" fmla="val 1593680"/>
              <a:gd name="f38" fmla="val 2109223"/>
              <a:gd name="f39" fmla="val 1555067"/>
              <a:gd name="f40" fmla="val 2191945"/>
              <a:gd name="f41" fmla="val 1637789"/>
              <a:gd name="f42" fmla="val 2226856"/>
              <a:gd name="f43" fmla="val 1672699"/>
              <a:gd name="f44" fmla="val 2226855"/>
              <a:gd name="f45" fmla="val 1729300"/>
              <a:gd name="f46" fmla="val 1764210"/>
              <a:gd name="f47" fmla="val 2045068"/>
              <a:gd name="f48" fmla="val 1911087"/>
              <a:gd name="f49" fmla="val 2010158"/>
              <a:gd name="f50" fmla="val 1945998"/>
              <a:gd name="f51" fmla="val 1953557"/>
              <a:gd name="f52" fmla="val 1918647"/>
              <a:gd name="f53" fmla="val 1799123"/>
              <a:gd name="f54" fmla="val 1791564"/>
              <a:gd name="f55" fmla="val 1749496"/>
              <a:gd name="f56" fmla="val 1841190"/>
              <a:gd name="f57" fmla="val 1832980"/>
              <a:gd name="f58" fmla="val 1924673"/>
              <a:gd name="f59" fmla="val 1761893"/>
              <a:gd name="f60" fmla="val 1995760"/>
              <a:gd name="f61" fmla="val 1678410"/>
              <a:gd name="f62" fmla="val 1912277"/>
              <a:gd name="f63" fmla="val 1650246"/>
              <a:gd name="f64" fmla="val 1940441"/>
              <a:gd name="f65" fmla="val 1735612"/>
              <a:gd name="f66" fmla="val 2025807"/>
              <a:gd name="f67" fmla="val 1573330"/>
              <a:gd name="f68" fmla="val 2188089"/>
              <a:gd name="f69" fmla="val 1487964"/>
              <a:gd name="f70" fmla="val 2102723"/>
              <a:gd name="f71" fmla="val 1451742"/>
              <a:gd name="f72" fmla="val 2138944"/>
              <a:gd name="f73" fmla="val 1537109"/>
              <a:gd name="f74" fmla="val 2224311"/>
              <a:gd name="f75" fmla="val 1374830"/>
              <a:gd name="f76" fmla="val 2386590"/>
              <a:gd name="f77" fmla="val 1289463"/>
              <a:gd name="f78" fmla="val 2301223"/>
              <a:gd name="f79" fmla="val 1225079"/>
              <a:gd name="f80" fmla="val 2365608"/>
              <a:gd name="f81" fmla="val 1310445"/>
              <a:gd name="f82" fmla="val 2450974"/>
              <a:gd name="f83" fmla="val 1239358"/>
              <a:gd name="f84" fmla="val 2522061"/>
              <a:gd name="f85" fmla="val 1153992"/>
              <a:gd name="f86" fmla="val 2436695"/>
              <a:gd name="f87" fmla="val 1104364"/>
              <a:gd name="f88" fmla="val 2486322"/>
              <a:gd name="f89" fmla="val 1189730"/>
              <a:gd name="f90" fmla="val 2571689"/>
              <a:gd name="f91" fmla="val 1034153"/>
              <a:gd name="f92" fmla="val 2727266"/>
              <a:gd name="f93" fmla="val 948787"/>
              <a:gd name="f94" fmla="val 2641900"/>
              <a:gd name="f95" fmla="val 905863"/>
              <a:gd name="f96" fmla="val 2684824"/>
              <a:gd name="f97" fmla="val 991230"/>
              <a:gd name="f98" fmla="val 2770191"/>
              <a:gd name="f99" fmla="val 842353"/>
              <a:gd name="f100" fmla="val 2919067"/>
              <a:gd name="f101" fmla="val 756986"/>
              <a:gd name="f102" fmla="val 2833700"/>
              <a:gd name="f103" fmla="val 692119"/>
              <a:gd name="f104" fmla="val 2898567"/>
              <a:gd name="f105" fmla="val 777486"/>
              <a:gd name="f106" fmla="val 2983934"/>
              <a:gd name="f107" fmla="val 628610"/>
              <a:gd name="f108" fmla="val 3132811"/>
              <a:gd name="f109" fmla="val 618557"/>
              <a:gd name="f110" fmla="val 3122757"/>
              <a:gd name="f111" fmla="val 622830"/>
              <a:gd name="f112" fmla="val 3134825"/>
              <a:gd name="f113" fmla="val 346551"/>
              <a:gd name="f114" fmla="val 3150831"/>
              <a:gd name="f115" fmla="val 51749"/>
              <a:gd name="f116" fmla="val 2750557"/>
              <a:gd name="f117" fmla="val 48979"/>
              <a:gd name="f118" fmla="val 2747788"/>
              <a:gd name="f119" fmla="val 52495"/>
              <a:gd name="f120" fmla="val 2744272"/>
              <a:gd name="f121" fmla="val 52938"/>
              <a:gd name="f122" fmla="val 2740533"/>
              <a:gd name="f123" fmla="val 54575"/>
              <a:gd name="f124" fmla="val 2742192"/>
              <a:gd name="f125" fmla="val 1671288"/>
              <a:gd name="f126" fmla="val 1125479"/>
              <a:gd name="f127" fmla="val 1628971"/>
              <a:gd name="f128" fmla="val 1027979"/>
              <a:gd name="f129" fmla="val 1605746"/>
              <a:gd name="f130" fmla="val 920380"/>
              <a:gd name="f131" fmla="val 1967212"/>
              <a:gd name="f132" fmla="*/ f0 1 3220460"/>
              <a:gd name="f133" fmla="*/ f1 1 3186731"/>
              <a:gd name="f134" fmla="val f2"/>
              <a:gd name="f135" fmla="val f3"/>
              <a:gd name="f136" fmla="val f4"/>
              <a:gd name="f137" fmla="+- f136 0 f134"/>
              <a:gd name="f138" fmla="+- f135 0 f134"/>
              <a:gd name="f139" fmla="*/ f138 1 3220460"/>
              <a:gd name="f140" fmla="*/ f137 1 3186731"/>
              <a:gd name="f141" fmla="*/ f134 1 f139"/>
              <a:gd name="f142" fmla="*/ f135 1 f139"/>
              <a:gd name="f143" fmla="*/ f134 1 f140"/>
              <a:gd name="f144" fmla="*/ f136 1 f140"/>
              <a:gd name="f145" fmla="*/ f141 f132 1"/>
              <a:gd name="f146" fmla="*/ f142 f132 1"/>
              <a:gd name="f147" fmla="*/ f144 f133 1"/>
              <a:gd name="f148" fmla="*/ f143 f13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45" t="f148" r="f146" b="f147"/>
            <a:pathLst>
              <a:path w="3220460" h="3186731">
                <a:moveTo>
                  <a:pt x="f5" y="f6"/>
                </a:moveTo>
                <a:lnTo>
                  <a:pt x="f7" y="f8"/>
                </a:lnTo>
                <a:cubicBezTo>
                  <a:pt x="f9" y="f10"/>
                  <a:pt x="f9" y="f11"/>
                  <a:pt x="f7" y="f12"/>
                </a:cubicBezTo>
                <a:cubicBezTo>
                  <a:pt x="f13" y="f14"/>
                  <a:pt x="f15" y="f14"/>
                  <a:pt x="f16" y="f12"/>
                </a:cubicBezTo>
                <a:lnTo>
                  <a:pt x="f17" y="f18"/>
                </a:lnTo>
                <a:close/>
                <a:moveTo>
                  <a:pt x="f19" y="f20"/>
                </a:moveTo>
                <a:cubicBezTo>
                  <a:pt x="f21" y="f20"/>
                  <a:pt x="f22" y="f23"/>
                  <a:pt x="f22" y="f24"/>
                </a:cubicBezTo>
                <a:cubicBezTo>
                  <a:pt x="f22" y="f25"/>
                  <a:pt x="f21" y="f26"/>
                  <a:pt x="f19" y="f26"/>
                </a:cubicBezTo>
                <a:cubicBezTo>
                  <a:pt x="f27" y="f26"/>
                  <a:pt x="f28" y="f25"/>
                  <a:pt x="f28" y="f24"/>
                </a:cubicBezTo>
                <a:cubicBezTo>
                  <a:pt x="f28" y="f23"/>
                  <a:pt x="f27" y="f20"/>
                  <a:pt x="f19" y="f20"/>
                </a:cubicBezTo>
                <a:close/>
                <a:moveTo>
                  <a:pt x="f29" y="f2"/>
                </a:moveTo>
                <a:cubicBezTo>
                  <a:pt x="f30" y="f2"/>
                  <a:pt x="f3" y="f31"/>
                  <a:pt x="f3" y="f32"/>
                </a:cubicBezTo>
                <a:cubicBezTo>
                  <a:pt x="f3" y="f33"/>
                  <a:pt x="f30" y="f34"/>
                  <a:pt x="f29" y="f34"/>
                </a:cubicBezTo>
                <a:cubicBezTo>
                  <a:pt x="f35" y="f34"/>
                  <a:pt x="f36" y="f37"/>
                  <a:pt x="f38" y="f39"/>
                </a:cubicBezTo>
                <a:lnTo>
                  <a:pt x="f40" y="f41"/>
                </a:lnTo>
                <a:cubicBezTo>
                  <a:pt x="f42" y="f43"/>
                  <a:pt x="f44" y="f45"/>
                  <a:pt x="f40" y="f46"/>
                </a:cubicBezTo>
                <a:lnTo>
                  <a:pt x="f47" y="f48"/>
                </a:lnTo>
                <a:cubicBezTo>
                  <a:pt x="f49" y="f50"/>
                  <a:pt x="f51" y="f50"/>
                  <a:pt x="f52" y="f48"/>
                </a:cubicBezTo>
                <a:lnTo>
                  <a:pt x="f53" y="f54"/>
                </a:lnTo>
                <a:lnTo>
                  <a:pt x="f55" y="f56"/>
                </a:lnTo>
                <a:lnTo>
                  <a:pt x="f57" y="f58"/>
                </a:lnTo>
                <a:lnTo>
                  <a:pt x="f59" y="f60"/>
                </a:lnTo>
                <a:lnTo>
                  <a:pt x="f61" y="f62"/>
                </a:lnTo>
                <a:lnTo>
                  <a:pt x="f63" y="f64"/>
                </a:lnTo>
                <a:lnTo>
                  <a:pt x="f65" y="f66"/>
                </a:lnTo>
                <a:lnTo>
                  <a:pt x="f67" y="f68"/>
                </a:lnTo>
                <a:lnTo>
                  <a:pt x="f69" y="f70"/>
                </a:lnTo>
                <a:lnTo>
                  <a:pt x="f71" y="f72"/>
                </a:lnTo>
                <a:lnTo>
                  <a:pt x="f73" y="f74"/>
                </a:lnTo>
                <a:lnTo>
                  <a:pt x="f75" y="f76"/>
                </a:lnTo>
                <a:lnTo>
                  <a:pt x="f77" y="f78"/>
                </a:lnTo>
                <a:lnTo>
                  <a:pt x="f79" y="f80"/>
                </a:lnTo>
                <a:lnTo>
                  <a:pt x="f81" y="f82"/>
                </a:lnTo>
                <a:lnTo>
                  <a:pt x="f83" y="f84"/>
                </a:lnTo>
                <a:lnTo>
                  <a:pt x="f85" y="f86"/>
                </a:lnTo>
                <a:lnTo>
                  <a:pt x="f87" y="f88"/>
                </a:lnTo>
                <a:lnTo>
                  <a:pt x="f89" y="f90"/>
                </a:lnTo>
                <a:lnTo>
                  <a:pt x="f91" y="f92"/>
                </a:lnTo>
                <a:lnTo>
                  <a:pt x="f93" y="f94"/>
                </a:lnTo>
                <a:lnTo>
                  <a:pt x="f95" y="f96"/>
                </a:lnTo>
                <a:lnTo>
                  <a:pt x="f97" y="f98"/>
                </a:lnTo>
                <a:lnTo>
                  <a:pt x="f99" y="f100"/>
                </a:lnTo>
                <a:lnTo>
                  <a:pt x="f101" y="f102"/>
                </a:lnTo>
                <a:lnTo>
                  <a:pt x="f103" y="f104"/>
                </a:lnTo>
                <a:lnTo>
                  <a:pt x="f105" y="f106"/>
                </a:lnTo>
                <a:lnTo>
                  <a:pt x="f107" y="f108"/>
                </a:lnTo>
                <a:lnTo>
                  <a:pt x="f109" y="f110"/>
                </a:lnTo>
                <a:lnTo>
                  <a:pt x="f111" y="f112"/>
                </a:lnTo>
                <a:lnTo>
                  <a:pt x="f113" y="f114"/>
                </a:lnTo>
                <a:lnTo>
                  <a:pt x="f2" y="f4"/>
                </a:lnTo>
                <a:lnTo>
                  <a:pt x="f115" y="f116"/>
                </a:lnTo>
                <a:lnTo>
                  <a:pt x="f117" y="f118"/>
                </a:lnTo>
                <a:lnTo>
                  <a:pt x="f119" y="f120"/>
                </a:lnTo>
                <a:lnTo>
                  <a:pt x="f121" y="f122"/>
                </a:lnTo>
                <a:lnTo>
                  <a:pt x="f123" y="f124"/>
                </a:lnTo>
                <a:lnTo>
                  <a:pt x="f125" y="f126"/>
                </a:lnTo>
                <a:cubicBezTo>
                  <a:pt x="f127" y="f128"/>
                  <a:pt x="f129" y="f130"/>
                  <a:pt x="f129" y="f32"/>
                </a:cubicBezTo>
                <a:cubicBezTo>
                  <a:pt x="f129" y="f31"/>
                  <a:pt x="f131" y="f2"/>
                  <a:pt x="f29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FCE0D6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0" name="Block Arc 25">
            <a:extLst>
              <a:ext uri="{FF2B5EF4-FFF2-40B4-BE49-F238E27FC236}">
                <a16:creationId xmlns:a16="http://schemas.microsoft.com/office/drawing/2014/main" id="{58851373-2825-1DE3-EF21-3E04B8A4995C}"/>
              </a:ext>
            </a:extLst>
          </p:cNvPr>
          <p:cNvSpPr/>
          <p:nvPr/>
        </p:nvSpPr>
        <p:spPr>
          <a:xfrm>
            <a:off x="3847658" y="4275688"/>
            <a:ext cx="296549" cy="428432"/>
          </a:xfrm>
          <a:custGeom>
            <a:avLst/>
            <a:gdLst>
              <a:gd name="f0" fmla="val w"/>
              <a:gd name="f1" fmla="val h"/>
              <a:gd name="f2" fmla="val 0"/>
              <a:gd name="f3" fmla="val 2215656"/>
              <a:gd name="f4" fmla="val 3200962"/>
              <a:gd name="f5" fmla="val 1107829"/>
              <a:gd name="f6" fmla="val 2097026"/>
              <a:gd name="f7" fmla="val 1025315"/>
              <a:gd name="f8" fmla="val 958423"/>
              <a:gd name="f9" fmla="val 2163918"/>
              <a:gd name="f10" fmla="val 2246432"/>
              <a:gd name="f11" fmla="val 2302715"/>
              <a:gd name="f12" fmla="val 989546"/>
              <a:gd name="f13" fmla="val 2351730"/>
              <a:gd name="f14" fmla="val 1036590"/>
              <a:gd name="f15" fmla="val 2375275"/>
              <a:gd name="f16" fmla="val 985422"/>
              <a:gd name="f17" fmla="val 2684898"/>
              <a:gd name="f18" fmla="val 1230236"/>
              <a:gd name="f19" fmla="val 1179068"/>
              <a:gd name="f20" fmla="val 1226112"/>
              <a:gd name="f21" fmla="val 1257234"/>
              <a:gd name="f22" fmla="val 1190343"/>
              <a:gd name="f23" fmla="val 1102513"/>
              <a:gd name="f24" fmla="val 266871"/>
              <a:gd name="f25" fmla="val 874876"/>
              <a:gd name="f26" fmla="val 269781"/>
              <a:gd name="f27" fmla="val 691868"/>
              <a:gd name="f28" fmla="val 455143"/>
              <a:gd name="f29" fmla="val 682798"/>
              <a:gd name="f30" fmla="val 690469"/>
              <a:gd name="f31" fmla="val 1580962"/>
              <a:gd name="f32" fmla="val 1525188"/>
              <a:gd name="f33" fmla="val 672127"/>
              <a:gd name="f34" fmla="val 1523654"/>
              <a:gd name="f35" fmla="val 672166"/>
              <a:gd name="f36" fmla="val 1517835"/>
              <a:gd name="f37" fmla="val 444585"/>
              <a:gd name="f38" fmla="val 1330149"/>
              <a:gd name="f39" fmla="val 263961"/>
              <a:gd name="f40" fmla="val 1099102"/>
              <a:gd name="f41" fmla="val 56"/>
              <a:gd name="f42" fmla="val 1472767"/>
              <a:gd name="f43" fmla="val -4720"/>
              <a:gd name="f44" fmla="val 1780852"/>
              <a:gd name="f45" fmla="val 291773"/>
              <a:gd name="f46" fmla="val 1790404"/>
              <a:gd name="f47" fmla="val 665346"/>
              <a:gd name="f48" fmla="val 1742843"/>
              <a:gd name="f49" fmla="val 666562"/>
              <a:gd name="f50" fmla="val 1790627"/>
              <a:gd name="f51" fmla="val 2041344"/>
              <a:gd name="f52" fmla="val 2137614"/>
              <a:gd name="f53" fmla="val 1659004"/>
              <a:gd name="f54" fmla="val 1755274"/>
              <a:gd name="f55" fmla="val 3026650"/>
              <a:gd name="f56" fmla="val 3122920"/>
              <a:gd name="f57" fmla="val 174312"/>
              <a:gd name="f58" fmla="val 78042"/>
              <a:gd name="f59" fmla="val 425030"/>
              <a:gd name="f60" fmla="val 676764"/>
              <a:gd name="f61" fmla="val 425634"/>
              <a:gd name="f62" fmla="val 428273"/>
              <a:gd name="f63" fmla="val 305830"/>
              <a:gd name="f64" fmla="val 727452"/>
              <a:gd name="f65" fmla="val 4806"/>
              <a:gd name="f66" fmla="*/ f0 1 2215656"/>
              <a:gd name="f67" fmla="*/ f1 1 3200962"/>
              <a:gd name="f68" fmla="val f2"/>
              <a:gd name="f69" fmla="val f3"/>
              <a:gd name="f70" fmla="val f4"/>
              <a:gd name="f71" fmla="+- f70 0 f68"/>
              <a:gd name="f72" fmla="+- f69 0 f68"/>
              <a:gd name="f73" fmla="*/ f72 1 2215656"/>
              <a:gd name="f74" fmla="*/ f71 1 3200962"/>
              <a:gd name="f75" fmla="*/ f68 1 f73"/>
              <a:gd name="f76" fmla="*/ f69 1 f73"/>
              <a:gd name="f77" fmla="*/ f68 1 f74"/>
              <a:gd name="f78" fmla="*/ f70 1 f74"/>
              <a:gd name="f79" fmla="*/ f75 f66 1"/>
              <a:gd name="f80" fmla="*/ f76 f66 1"/>
              <a:gd name="f81" fmla="*/ f78 f67 1"/>
              <a:gd name="f82" fmla="*/ f77 f6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79" t="f82" r="f80" b="f81"/>
            <a:pathLst>
              <a:path w="2215656" h="3200962">
                <a:moveTo>
                  <a:pt x="f5" y="f6"/>
                </a:moveTo>
                <a:cubicBezTo>
                  <a:pt x="f7" y="f6"/>
                  <a:pt x="f8" y="f9"/>
                  <a:pt x="f8" y="f10"/>
                </a:cubicBezTo>
                <a:cubicBezTo>
                  <a:pt x="f8" y="f11"/>
                  <a:pt x="f12" y="f13"/>
                  <a:pt x="f14" y="f15"/>
                </a:cubicBezTo>
                <a:lnTo>
                  <a:pt x="f16" y="f17"/>
                </a:lnTo>
                <a:lnTo>
                  <a:pt x="f18" y="f17"/>
                </a:lnTo>
                <a:lnTo>
                  <a:pt x="f19" y="f15"/>
                </a:lnTo>
                <a:cubicBezTo>
                  <a:pt x="f20" y="f13"/>
                  <a:pt x="f21" y="f11"/>
                  <a:pt x="f21" y="f10"/>
                </a:cubicBezTo>
                <a:cubicBezTo>
                  <a:pt x="f21" y="f9"/>
                  <a:pt x="f22" y="f6"/>
                  <a:pt x="f5" y="f6"/>
                </a:cubicBezTo>
                <a:close/>
                <a:moveTo>
                  <a:pt x="f23" y="f24"/>
                </a:moveTo>
                <a:cubicBezTo>
                  <a:pt x="f25" y="f26"/>
                  <a:pt x="f27" y="f28"/>
                  <a:pt x="f27" y="f29"/>
                </a:cubicBezTo>
                <a:lnTo>
                  <a:pt x="f30" y="f29"/>
                </a:lnTo>
                <a:lnTo>
                  <a:pt x="f30" y="f31"/>
                </a:lnTo>
                <a:lnTo>
                  <a:pt x="f32" y="f31"/>
                </a:lnTo>
                <a:lnTo>
                  <a:pt x="f32" y="f33"/>
                </a:lnTo>
                <a:lnTo>
                  <a:pt x="f34" y="f35"/>
                </a:lnTo>
                <a:cubicBezTo>
                  <a:pt x="f36" y="f37"/>
                  <a:pt x="f38" y="f39"/>
                  <a:pt x="f23" y="f24"/>
                </a:cubicBezTo>
                <a:close/>
                <a:moveTo>
                  <a:pt x="f40" y="f41"/>
                </a:moveTo>
                <a:cubicBezTo>
                  <a:pt x="f42" y="f43"/>
                  <a:pt x="f44" y="f45"/>
                  <a:pt x="f46" y="f47"/>
                </a:cubicBezTo>
                <a:lnTo>
                  <a:pt x="f48" y="f49"/>
                </a:lnTo>
                <a:lnTo>
                  <a:pt x="f50" y="f49"/>
                </a:lnTo>
                <a:lnTo>
                  <a:pt x="f50" y="f31"/>
                </a:lnTo>
                <a:lnTo>
                  <a:pt x="f51" y="f31"/>
                </a:lnTo>
                <a:cubicBezTo>
                  <a:pt x="f52" y="f31"/>
                  <a:pt x="f3" y="f53"/>
                  <a:pt x="f3" y="f54"/>
                </a:cubicBezTo>
                <a:lnTo>
                  <a:pt x="f3" y="f55"/>
                </a:lnTo>
                <a:cubicBezTo>
                  <a:pt x="f3" y="f56"/>
                  <a:pt x="f52" y="f4"/>
                  <a:pt x="f51" y="f4"/>
                </a:cubicBezTo>
                <a:lnTo>
                  <a:pt x="f57" y="f4"/>
                </a:lnTo>
                <a:cubicBezTo>
                  <a:pt x="f58" y="f4"/>
                  <a:pt x="f2" y="f56"/>
                  <a:pt x="f2" y="f55"/>
                </a:cubicBezTo>
                <a:lnTo>
                  <a:pt x="f2" y="f54"/>
                </a:lnTo>
                <a:cubicBezTo>
                  <a:pt x="f2" y="f53"/>
                  <a:pt x="f58" y="f31"/>
                  <a:pt x="f57" y="f31"/>
                </a:cubicBezTo>
                <a:lnTo>
                  <a:pt x="f59" y="f31"/>
                </a:lnTo>
                <a:lnTo>
                  <a:pt x="f59" y="f60"/>
                </a:lnTo>
                <a:lnTo>
                  <a:pt x="f61" y="f60"/>
                </a:lnTo>
                <a:cubicBezTo>
                  <a:pt x="f62" y="f63"/>
                  <a:pt x="f64" y="f65"/>
                  <a:pt x="f40" y="f41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343B47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1" name="Block Arc 31">
            <a:extLst>
              <a:ext uri="{FF2B5EF4-FFF2-40B4-BE49-F238E27FC236}">
                <a16:creationId xmlns:a16="http://schemas.microsoft.com/office/drawing/2014/main" id="{CF790E2E-CA54-6227-842C-4A5A4CA2C051}"/>
              </a:ext>
            </a:extLst>
          </p:cNvPr>
          <p:cNvSpPr/>
          <p:nvPr/>
        </p:nvSpPr>
        <p:spPr>
          <a:xfrm>
            <a:off x="6265999" y="4307390"/>
            <a:ext cx="386910" cy="428432"/>
          </a:xfrm>
          <a:custGeom>
            <a:avLst/>
            <a:gdLst>
              <a:gd name="f0" fmla="val w"/>
              <a:gd name="f1" fmla="val h"/>
              <a:gd name="f2" fmla="val 0"/>
              <a:gd name="f3" fmla="val 2890784"/>
              <a:gd name="f4" fmla="val 3200962"/>
              <a:gd name="f5" fmla="val 1107828"/>
              <a:gd name="f6" fmla="val 2097026"/>
              <a:gd name="f7" fmla="val 1025313"/>
              <a:gd name="f8" fmla="val 958422"/>
              <a:gd name="f9" fmla="val 2163918"/>
              <a:gd name="f10" fmla="val 2246432"/>
              <a:gd name="f11" fmla="val 2302715"/>
              <a:gd name="f12" fmla="val 989545"/>
              <a:gd name="f13" fmla="val 2351730"/>
              <a:gd name="f14" fmla="val 1036589"/>
              <a:gd name="f15" fmla="val 2375275"/>
              <a:gd name="f16" fmla="val 985421"/>
              <a:gd name="f17" fmla="val 2684898"/>
              <a:gd name="f18" fmla="val 1230235"/>
              <a:gd name="f19" fmla="val 1179067"/>
              <a:gd name="f20" fmla="val 1226111"/>
              <a:gd name="f21" fmla="val 1257233"/>
              <a:gd name="f22" fmla="val 1190342"/>
              <a:gd name="f23" fmla="val 2199259"/>
              <a:gd name="f24" fmla="val 56"/>
              <a:gd name="f25" fmla="val 2572924"/>
              <a:gd name="f26" fmla="val -4720"/>
              <a:gd name="f27" fmla="val 2881009"/>
              <a:gd name="f28" fmla="val 291773"/>
              <a:gd name="f29" fmla="val 2890561"/>
              <a:gd name="f30" fmla="val 665346"/>
              <a:gd name="f31" fmla="val 2843000"/>
              <a:gd name="f32" fmla="val 666562"/>
              <a:gd name="f33" fmla="val 1580962"/>
              <a:gd name="f34" fmla="val 2625345"/>
              <a:gd name="f35" fmla="val 672127"/>
              <a:gd name="f36" fmla="val 2623811"/>
              <a:gd name="f37" fmla="val 672166"/>
              <a:gd name="f38" fmla="val 2617992"/>
              <a:gd name="f39" fmla="val 444585"/>
              <a:gd name="f40" fmla="val 2430306"/>
              <a:gd name="f41" fmla="val 263961"/>
              <a:gd name="f42" fmla="val 2202670"/>
              <a:gd name="f43" fmla="val 266871"/>
              <a:gd name="f44" fmla="val 1975033"/>
              <a:gd name="f45" fmla="val 269781"/>
              <a:gd name="f46" fmla="val 1792025"/>
              <a:gd name="f47" fmla="val 455143"/>
              <a:gd name="f48" fmla="val 682798"/>
              <a:gd name="f49" fmla="val 1790626"/>
              <a:gd name="f50" fmla="val 2041344"/>
              <a:gd name="f51" fmla="val 2137614"/>
              <a:gd name="f52" fmla="val 2215656"/>
              <a:gd name="f53" fmla="val 1659004"/>
              <a:gd name="f54" fmla="val 1755274"/>
              <a:gd name="f55" fmla="val 3026650"/>
              <a:gd name="f56" fmla="val 3122920"/>
              <a:gd name="f57" fmla="val 174312"/>
              <a:gd name="f58" fmla="val 78042"/>
              <a:gd name="f59" fmla="val 1525187"/>
              <a:gd name="f60" fmla="val 676764"/>
              <a:gd name="f61" fmla="val 1525791"/>
              <a:gd name="f62" fmla="val 1528430"/>
              <a:gd name="f63" fmla="val 305830"/>
              <a:gd name="f64" fmla="val 1827609"/>
              <a:gd name="f65" fmla="val 4806"/>
              <a:gd name="f66" fmla="*/ f0 1 2890784"/>
              <a:gd name="f67" fmla="*/ f1 1 3200962"/>
              <a:gd name="f68" fmla="val f2"/>
              <a:gd name="f69" fmla="val f3"/>
              <a:gd name="f70" fmla="val f4"/>
              <a:gd name="f71" fmla="+- f70 0 f68"/>
              <a:gd name="f72" fmla="+- f69 0 f68"/>
              <a:gd name="f73" fmla="*/ f72 1 2890784"/>
              <a:gd name="f74" fmla="*/ f71 1 3200962"/>
              <a:gd name="f75" fmla="*/ f68 1 f73"/>
              <a:gd name="f76" fmla="*/ f69 1 f73"/>
              <a:gd name="f77" fmla="*/ f68 1 f74"/>
              <a:gd name="f78" fmla="*/ f70 1 f74"/>
              <a:gd name="f79" fmla="*/ f75 f66 1"/>
              <a:gd name="f80" fmla="*/ f76 f66 1"/>
              <a:gd name="f81" fmla="*/ f78 f67 1"/>
              <a:gd name="f82" fmla="*/ f77 f6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79" t="f82" r="f80" b="f81"/>
            <a:pathLst>
              <a:path w="2890784" h="3200962">
                <a:moveTo>
                  <a:pt x="f5" y="f6"/>
                </a:moveTo>
                <a:cubicBezTo>
                  <a:pt x="f7" y="f6"/>
                  <a:pt x="f8" y="f9"/>
                  <a:pt x="f8" y="f10"/>
                </a:cubicBezTo>
                <a:cubicBezTo>
                  <a:pt x="f8" y="f11"/>
                  <a:pt x="f12" y="f13"/>
                  <a:pt x="f14" y="f15"/>
                </a:cubicBezTo>
                <a:lnTo>
                  <a:pt x="f16" y="f17"/>
                </a:lnTo>
                <a:lnTo>
                  <a:pt x="f18" y="f17"/>
                </a:lnTo>
                <a:lnTo>
                  <a:pt x="f19" y="f15"/>
                </a:lnTo>
                <a:cubicBezTo>
                  <a:pt x="f20" y="f13"/>
                  <a:pt x="f21" y="f11"/>
                  <a:pt x="f21" y="f10"/>
                </a:cubicBezTo>
                <a:cubicBezTo>
                  <a:pt x="f21" y="f9"/>
                  <a:pt x="f22" y="f6"/>
                  <a:pt x="f5" y="f6"/>
                </a:cubicBezTo>
                <a:close/>
                <a:moveTo>
                  <a:pt x="f23" y="f24"/>
                </a:moveTo>
                <a:cubicBezTo>
                  <a:pt x="f25" y="f26"/>
                  <a:pt x="f27" y="f28"/>
                  <a:pt x="f29" y="f30"/>
                </a:cubicBezTo>
                <a:lnTo>
                  <a:pt x="f31" y="f32"/>
                </a:lnTo>
                <a:lnTo>
                  <a:pt x="f3" y="f32"/>
                </a:lnTo>
                <a:lnTo>
                  <a:pt x="f3" y="f33"/>
                </a:lnTo>
                <a:lnTo>
                  <a:pt x="f34" y="f33"/>
                </a:lnTo>
                <a:lnTo>
                  <a:pt x="f34" y="f35"/>
                </a:lnTo>
                <a:lnTo>
                  <a:pt x="f36" y="f37"/>
                </a:lnTo>
                <a:cubicBezTo>
                  <a:pt x="f38" y="f39"/>
                  <a:pt x="f40" y="f41"/>
                  <a:pt x="f42" y="f43"/>
                </a:cubicBezTo>
                <a:cubicBezTo>
                  <a:pt x="f44" y="f45"/>
                  <a:pt x="f46" y="f47"/>
                  <a:pt x="f46" y="f48"/>
                </a:cubicBezTo>
                <a:lnTo>
                  <a:pt x="f49" y="f48"/>
                </a:lnTo>
                <a:lnTo>
                  <a:pt x="f49" y="f33"/>
                </a:lnTo>
                <a:lnTo>
                  <a:pt x="f50" y="f33"/>
                </a:lnTo>
                <a:cubicBezTo>
                  <a:pt x="f51" y="f33"/>
                  <a:pt x="f52" y="f53"/>
                  <a:pt x="f52" y="f54"/>
                </a:cubicBezTo>
                <a:lnTo>
                  <a:pt x="f52" y="f55"/>
                </a:lnTo>
                <a:cubicBezTo>
                  <a:pt x="f52" y="f56"/>
                  <a:pt x="f51" y="f4"/>
                  <a:pt x="f50" y="f4"/>
                </a:cubicBezTo>
                <a:lnTo>
                  <a:pt x="f57" y="f4"/>
                </a:lnTo>
                <a:cubicBezTo>
                  <a:pt x="f58" y="f4"/>
                  <a:pt x="f2" y="f56"/>
                  <a:pt x="f2" y="f55"/>
                </a:cubicBezTo>
                <a:lnTo>
                  <a:pt x="f2" y="f54"/>
                </a:lnTo>
                <a:cubicBezTo>
                  <a:pt x="f2" y="f53"/>
                  <a:pt x="f58" y="f33"/>
                  <a:pt x="f57" y="f33"/>
                </a:cubicBezTo>
                <a:lnTo>
                  <a:pt x="f59" y="f33"/>
                </a:lnTo>
                <a:lnTo>
                  <a:pt x="f59" y="f60"/>
                </a:lnTo>
                <a:lnTo>
                  <a:pt x="f61" y="f60"/>
                </a:lnTo>
                <a:cubicBezTo>
                  <a:pt x="f62" y="f63"/>
                  <a:pt x="f64" y="f65"/>
                  <a:pt x="f23" y="f24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343B47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2" name="Freeform 53">
            <a:extLst>
              <a:ext uri="{FF2B5EF4-FFF2-40B4-BE49-F238E27FC236}">
                <a16:creationId xmlns:a16="http://schemas.microsoft.com/office/drawing/2014/main" id="{CA16DBBD-D606-866A-C23B-52CFD9220D41}"/>
              </a:ext>
            </a:extLst>
          </p:cNvPr>
          <p:cNvSpPr/>
          <p:nvPr/>
        </p:nvSpPr>
        <p:spPr>
          <a:xfrm>
            <a:off x="7561146" y="4333716"/>
            <a:ext cx="423998" cy="43473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96406"/>
              <a:gd name="f7" fmla="val 2354521"/>
              <a:gd name="f8" fmla="val 2279640"/>
              <a:gd name="f9" fmla="val 1747818"/>
              <a:gd name="f10" fmla="val 1827546"/>
              <a:gd name="f11" fmla="val 1826304"/>
              <a:gd name="f12" fmla="val 1873723"/>
              <a:gd name="f13" fmla="val 1907635"/>
              <a:gd name="f14" fmla="val 1985737"/>
              <a:gd name="f15" fmla="val 2047488"/>
              <a:gd name="f16" fmla="val 1955104"/>
              <a:gd name="f17" fmla="val 2095900"/>
              <a:gd name="f18" fmla="val 1897166"/>
              <a:gd name="f19" fmla="val 2139232"/>
              <a:gd name="f20" fmla="val 1773393"/>
              <a:gd name="f21" fmla="val 2006999"/>
              <a:gd name="f22" fmla="val 1682537"/>
              <a:gd name="f23" fmla="val 1962549"/>
              <a:gd name="f24" fmla="val 1528613"/>
              <a:gd name="f25" fmla="val 1380482"/>
              <a:gd name="f26" fmla="val 2120816"/>
              <a:gd name="f27" fmla="val 1495542"/>
              <a:gd name="f28" fmla="val 1788127"/>
              <a:gd name="f29" fmla="val 909489"/>
              <a:gd name="f30" fmla="val 1225390"/>
              <a:gd name="f31" fmla="val 414951"/>
              <a:gd name="f32" fmla="val 2322212"/>
              <a:gd name="f33" fmla="val 293184"/>
              <a:gd name="f34" fmla="val 2052845"/>
              <a:gd name="f35" fmla="val 520411"/>
              <a:gd name="f36" fmla="val 767428"/>
              <a:gd name="f37" fmla="val 325060"/>
              <a:gd name="f38" fmla="val 542715"/>
              <a:gd name="f39" fmla="val -71458"/>
              <a:gd name="f40" fmla="val 102202"/>
              <a:gd name="f41" fmla="val 11167"/>
              <a:gd name="f42" fmla="val 5505"/>
              <a:gd name="f43" fmla="val 111065"/>
              <a:gd name="f44" fmla="val -52229"/>
              <a:gd name="f45" fmla="val 554777"/>
              <a:gd name="f46" fmla="val 358209"/>
              <a:gd name="f47" fmla="val 771719"/>
              <a:gd name="f48" fmla="val 578452"/>
              <a:gd name="f49" fmla="val 2041440"/>
              <a:gd name="f50" fmla="val 514597"/>
              <a:gd name="f51" fmla="val 662729"/>
              <a:gd name="f52" fmla="val 1124906"/>
              <a:gd name="f53" fmla="val 1004182"/>
              <a:gd name="f54" fmla="val 1676517"/>
              <a:gd name="f55" fmla="val 1608523"/>
              <a:gd name="f56" fmla="val 1795262"/>
              <a:gd name="f57" fmla="val 1589016"/>
              <a:gd name="f58" fmla="val 2094931"/>
              <a:gd name="f59" fmla="val 1557316"/>
              <a:gd name="f60" fmla="+- 0 0 -90"/>
              <a:gd name="f61" fmla="*/ f3 1 2296406"/>
              <a:gd name="f62" fmla="*/ f4 1 2354521"/>
              <a:gd name="f63" fmla="val f5"/>
              <a:gd name="f64" fmla="val f6"/>
              <a:gd name="f65" fmla="val f7"/>
              <a:gd name="f66" fmla="*/ f60 f0 1"/>
              <a:gd name="f67" fmla="+- f65 0 f63"/>
              <a:gd name="f68" fmla="+- f64 0 f63"/>
              <a:gd name="f69" fmla="*/ f66 1 f2"/>
              <a:gd name="f70" fmla="*/ f68 1 2296406"/>
              <a:gd name="f71" fmla="*/ f67 1 2354521"/>
              <a:gd name="f72" fmla="*/ 1495542 f68 1"/>
              <a:gd name="f73" fmla="*/ 909489 f68 1"/>
              <a:gd name="f74" fmla="*/ 414951 f68 1"/>
              <a:gd name="f75" fmla="*/ 293184 f68 1"/>
              <a:gd name="f76" fmla="*/ 520411 f68 1"/>
              <a:gd name="f77" fmla="*/ 11167 f68 1"/>
              <a:gd name="f78" fmla="*/ 771719 f68 1"/>
              <a:gd name="f79" fmla="*/ 2041440 f68 1"/>
              <a:gd name="f80" fmla="*/ 2296406 f68 1"/>
              <a:gd name="f81" fmla="*/ 1124906 f68 1"/>
              <a:gd name="f82" fmla="*/ 1676517 f68 1"/>
              <a:gd name="f83" fmla="*/ 2279640 f68 1"/>
              <a:gd name="f84" fmla="*/ 2094931 f68 1"/>
              <a:gd name="f85" fmla="*/ 1380482 f68 1"/>
              <a:gd name="f86" fmla="*/ 1747818 f67 1"/>
              <a:gd name="f87" fmla="*/ 1528613 f68 1"/>
              <a:gd name="f88" fmla="*/ 2354521 f67 1"/>
              <a:gd name="f89" fmla="*/ 2120816 f67 1"/>
              <a:gd name="f90" fmla="*/ 1788127 f67 1"/>
              <a:gd name="f91" fmla="*/ 1225390 f67 1"/>
              <a:gd name="f92" fmla="*/ 2322212 f67 1"/>
              <a:gd name="f93" fmla="*/ 2052845 f67 1"/>
              <a:gd name="f94" fmla="*/ 767428 f67 1"/>
              <a:gd name="f95" fmla="*/ 5505 f67 1"/>
              <a:gd name="f96" fmla="*/ 578452 f67 1"/>
              <a:gd name="f97" fmla="*/ 514597 f67 1"/>
              <a:gd name="f98" fmla="*/ 662729 f67 1"/>
              <a:gd name="f99" fmla="*/ 1004182 f67 1"/>
              <a:gd name="f100" fmla="*/ 1608523 f67 1"/>
              <a:gd name="f101" fmla="*/ 1557316 f67 1"/>
              <a:gd name="f102" fmla="*/ 1682537 f68 1"/>
              <a:gd name="f103" fmla="*/ 1962549 f67 1"/>
              <a:gd name="f104" fmla="*/ 1955104 f68 1"/>
              <a:gd name="f105" fmla="*/ 2095900 f67 1"/>
              <a:gd name="f106" fmla="*/ 1827546 f68 1"/>
              <a:gd name="f107" fmla="*/ 1826304 f67 1"/>
              <a:gd name="f108" fmla="+- f69 0 f1"/>
              <a:gd name="f109" fmla="*/ f72 1 2296406"/>
              <a:gd name="f110" fmla="*/ f73 1 2296406"/>
              <a:gd name="f111" fmla="*/ f74 1 2296406"/>
              <a:gd name="f112" fmla="*/ f75 1 2296406"/>
              <a:gd name="f113" fmla="*/ f76 1 2296406"/>
              <a:gd name="f114" fmla="*/ f77 1 2296406"/>
              <a:gd name="f115" fmla="*/ f78 1 2296406"/>
              <a:gd name="f116" fmla="*/ f79 1 2296406"/>
              <a:gd name="f117" fmla="*/ f80 1 2296406"/>
              <a:gd name="f118" fmla="*/ f81 1 2296406"/>
              <a:gd name="f119" fmla="*/ f82 1 2296406"/>
              <a:gd name="f120" fmla="*/ f83 1 2296406"/>
              <a:gd name="f121" fmla="*/ f84 1 2296406"/>
              <a:gd name="f122" fmla="*/ f85 1 2296406"/>
              <a:gd name="f123" fmla="*/ f86 1 2354521"/>
              <a:gd name="f124" fmla="*/ f87 1 2296406"/>
              <a:gd name="f125" fmla="*/ f88 1 2354521"/>
              <a:gd name="f126" fmla="*/ f89 1 2354521"/>
              <a:gd name="f127" fmla="*/ f90 1 2354521"/>
              <a:gd name="f128" fmla="*/ f91 1 2354521"/>
              <a:gd name="f129" fmla="*/ f92 1 2354521"/>
              <a:gd name="f130" fmla="*/ f93 1 2354521"/>
              <a:gd name="f131" fmla="*/ f94 1 2354521"/>
              <a:gd name="f132" fmla="*/ f95 1 2354521"/>
              <a:gd name="f133" fmla="*/ f96 1 2354521"/>
              <a:gd name="f134" fmla="*/ f97 1 2354521"/>
              <a:gd name="f135" fmla="*/ f98 1 2354521"/>
              <a:gd name="f136" fmla="*/ f99 1 2354521"/>
              <a:gd name="f137" fmla="*/ f100 1 2354521"/>
              <a:gd name="f138" fmla="*/ f101 1 2354521"/>
              <a:gd name="f139" fmla="*/ f102 1 2296406"/>
              <a:gd name="f140" fmla="*/ f103 1 2354521"/>
              <a:gd name="f141" fmla="*/ f104 1 2296406"/>
              <a:gd name="f142" fmla="*/ f105 1 2354521"/>
              <a:gd name="f143" fmla="*/ f106 1 2296406"/>
              <a:gd name="f144" fmla="*/ f107 1 2354521"/>
              <a:gd name="f145" fmla="*/ f63 1 f70"/>
              <a:gd name="f146" fmla="*/ f64 1 f70"/>
              <a:gd name="f147" fmla="*/ f63 1 f71"/>
              <a:gd name="f148" fmla="*/ f65 1 f71"/>
              <a:gd name="f149" fmla="*/ f120 1 f70"/>
              <a:gd name="f150" fmla="*/ f123 1 f71"/>
              <a:gd name="f151" fmla="*/ f143 1 f70"/>
              <a:gd name="f152" fmla="*/ f144 1 f71"/>
              <a:gd name="f153" fmla="*/ f141 1 f70"/>
              <a:gd name="f154" fmla="*/ f142 1 f71"/>
              <a:gd name="f155" fmla="*/ f139 1 f70"/>
              <a:gd name="f156" fmla="*/ f140 1 f71"/>
              <a:gd name="f157" fmla="*/ f124 1 f70"/>
              <a:gd name="f158" fmla="*/ f125 1 f71"/>
              <a:gd name="f159" fmla="*/ f122 1 f70"/>
              <a:gd name="f160" fmla="*/ f126 1 f71"/>
              <a:gd name="f161" fmla="*/ f109 1 f70"/>
              <a:gd name="f162" fmla="*/ f127 1 f71"/>
              <a:gd name="f163" fmla="*/ f110 1 f70"/>
              <a:gd name="f164" fmla="*/ f128 1 f71"/>
              <a:gd name="f165" fmla="*/ f111 1 f70"/>
              <a:gd name="f166" fmla="*/ f129 1 f71"/>
              <a:gd name="f167" fmla="*/ f112 1 f70"/>
              <a:gd name="f168" fmla="*/ f130 1 f71"/>
              <a:gd name="f169" fmla="*/ f113 1 f70"/>
              <a:gd name="f170" fmla="*/ f131 1 f71"/>
              <a:gd name="f171" fmla="*/ f114 1 f70"/>
              <a:gd name="f172" fmla="*/ f132 1 f71"/>
              <a:gd name="f173" fmla="*/ f115 1 f70"/>
              <a:gd name="f174" fmla="*/ f133 1 f71"/>
              <a:gd name="f175" fmla="*/ f116 1 f70"/>
              <a:gd name="f176" fmla="*/ f134 1 f71"/>
              <a:gd name="f177" fmla="*/ f117 1 f70"/>
              <a:gd name="f178" fmla="*/ f135 1 f71"/>
              <a:gd name="f179" fmla="*/ f118 1 f70"/>
              <a:gd name="f180" fmla="*/ f136 1 f71"/>
              <a:gd name="f181" fmla="*/ f119 1 f70"/>
              <a:gd name="f182" fmla="*/ f137 1 f71"/>
              <a:gd name="f183" fmla="*/ f121 1 f70"/>
              <a:gd name="f184" fmla="*/ f138 1 f71"/>
              <a:gd name="f185" fmla="*/ f145 f61 1"/>
              <a:gd name="f186" fmla="*/ f146 f61 1"/>
              <a:gd name="f187" fmla="*/ f148 f62 1"/>
              <a:gd name="f188" fmla="*/ f147 f62 1"/>
              <a:gd name="f189" fmla="*/ f149 f61 1"/>
              <a:gd name="f190" fmla="*/ f150 f62 1"/>
              <a:gd name="f191" fmla="*/ f151 f61 1"/>
              <a:gd name="f192" fmla="*/ f152 f62 1"/>
              <a:gd name="f193" fmla="*/ f153 f61 1"/>
              <a:gd name="f194" fmla="*/ f154 f62 1"/>
              <a:gd name="f195" fmla="*/ f155 f61 1"/>
              <a:gd name="f196" fmla="*/ f156 f62 1"/>
              <a:gd name="f197" fmla="*/ f157 f61 1"/>
              <a:gd name="f198" fmla="*/ f158 f62 1"/>
              <a:gd name="f199" fmla="*/ f159 f61 1"/>
              <a:gd name="f200" fmla="*/ f160 f62 1"/>
              <a:gd name="f201" fmla="*/ f161 f61 1"/>
              <a:gd name="f202" fmla="*/ f162 f62 1"/>
              <a:gd name="f203" fmla="*/ f163 f61 1"/>
              <a:gd name="f204" fmla="*/ f164 f62 1"/>
              <a:gd name="f205" fmla="*/ f165 f61 1"/>
              <a:gd name="f206" fmla="*/ f166 f62 1"/>
              <a:gd name="f207" fmla="*/ f167 f61 1"/>
              <a:gd name="f208" fmla="*/ f168 f62 1"/>
              <a:gd name="f209" fmla="*/ f169 f61 1"/>
              <a:gd name="f210" fmla="*/ f170 f62 1"/>
              <a:gd name="f211" fmla="*/ f171 f61 1"/>
              <a:gd name="f212" fmla="*/ f172 f62 1"/>
              <a:gd name="f213" fmla="*/ f173 f61 1"/>
              <a:gd name="f214" fmla="*/ f174 f62 1"/>
              <a:gd name="f215" fmla="*/ f175 f61 1"/>
              <a:gd name="f216" fmla="*/ f176 f62 1"/>
              <a:gd name="f217" fmla="*/ f177 f61 1"/>
              <a:gd name="f218" fmla="*/ f178 f62 1"/>
              <a:gd name="f219" fmla="*/ f179 f61 1"/>
              <a:gd name="f220" fmla="*/ f180 f62 1"/>
              <a:gd name="f221" fmla="*/ f181 f61 1"/>
              <a:gd name="f222" fmla="*/ f182 f62 1"/>
              <a:gd name="f223" fmla="*/ f183 f61 1"/>
              <a:gd name="f224" fmla="*/ f184 f6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08">
                <a:pos x="f189" y="f190"/>
              </a:cxn>
              <a:cxn ang="f108">
                <a:pos x="f191" y="f192"/>
              </a:cxn>
              <a:cxn ang="f108">
                <a:pos x="f193" y="f194"/>
              </a:cxn>
              <a:cxn ang="f108">
                <a:pos x="f195" y="f196"/>
              </a:cxn>
              <a:cxn ang="f108">
                <a:pos x="f197" y="f198"/>
              </a:cxn>
              <a:cxn ang="f108">
                <a:pos x="f199" y="f200"/>
              </a:cxn>
              <a:cxn ang="f108">
                <a:pos x="f201" y="f202"/>
              </a:cxn>
              <a:cxn ang="f108">
                <a:pos x="f203" y="f204"/>
              </a:cxn>
              <a:cxn ang="f108">
                <a:pos x="f205" y="f206"/>
              </a:cxn>
              <a:cxn ang="f108">
                <a:pos x="f207" y="f208"/>
              </a:cxn>
              <a:cxn ang="f108">
                <a:pos x="f209" y="f210"/>
              </a:cxn>
              <a:cxn ang="f108">
                <a:pos x="f211" y="f212"/>
              </a:cxn>
              <a:cxn ang="f108">
                <a:pos x="f213" y="f214"/>
              </a:cxn>
              <a:cxn ang="f108">
                <a:pos x="f215" y="f216"/>
              </a:cxn>
              <a:cxn ang="f108">
                <a:pos x="f217" y="f218"/>
              </a:cxn>
              <a:cxn ang="f108">
                <a:pos x="f219" y="f220"/>
              </a:cxn>
              <a:cxn ang="f108">
                <a:pos x="f221" y="f222"/>
              </a:cxn>
              <a:cxn ang="f108">
                <a:pos x="f223" y="f224"/>
              </a:cxn>
            </a:cxnLst>
            <a:rect l="f185" t="f188" r="f186" b="f187"/>
            <a:pathLst>
              <a:path w="2296406" h="2354521">
                <a:moveTo>
                  <a:pt x="f8" y="f9"/>
                </a:moveTo>
                <a:lnTo>
                  <a:pt x="f10" y="f11"/>
                </a:lnTo>
                <a:cubicBezTo>
                  <a:pt x="f12" y="f13"/>
                  <a:pt x="f14" y="f15"/>
                  <a:pt x="f16" y="f17"/>
                </a:cubicBezTo>
                <a:cubicBezTo>
                  <a:pt x="f18" y="f19"/>
                  <a:pt x="f20" y="f21"/>
                  <a:pt x="f22" y="f23"/>
                </a:cubicBezTo>
                <a:lnTo>
                  <a:pt x="f24" y="f7"/>
                </a:lnTo>
                <a:lnTo>
                  <a:pt x="f25" y="f26"/>
                </a:lnTo>
                <a:lnTo>
                  <a:pt x="f27" y="f28"/>
                </a:lnTo>
                <a:lnTo>
                  <a:pt x="f29" y="f30"/>
                </a:lnTo>
                <a:lnTo>
                  <a:pt x="f31" y="f32"/>
                </a:lnTo>
                <a:lnTo>
                  <a:pt x="f33" y="f34"/>
                </a:lnTo>
                <a:lnTo>
                  <a:pt x="f35" y="f36"/>
                </a:lnTo>
                <a:cubicBezTo>
                  <a:pt x="f37" y="f38"/>
                  <a:pt x="f39" y="f40"/>
                  <a:pt x="f41" y="f42"/>
                </a:cubicBezTo>
                <a:cubicBezTo>
                  <a:pt x="f43" y="f44"/>
                  <a:pt x="f45" y="f46"/>
                  <a:pt x="f47" y="f48"/>
                </a:cubicBezTo>
                <a:lnTo>
                  <a:pt x="f49" y="f50"/>
                </a:lnTo>
                <a:lnTo>
                  <a:pt x="f6" y="f51"/>
                </a:lnTo>
                <a:lnTo>
                  <a:pt x="f52" y="f53"/>
                </a:lnTo>
                <a:lnTo>
                  <a:pt x="f54" y="f55"/>
                </a:lnTo>
                <a:cubicBezTo>
                  <a:pt x="f56" y="f57"/>
                  <a:pt x="f58" y="f59"/>
                  <a:pt x="f58" y="f59"/>
                </a:cubicBezTo>
              </a:path>
            </a:pathLst>
          </a:custGeom>
          <a:noFill/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FCE0D6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3" name="Block Arc 10">
            <a:extLst>
              <a:ext uri="{FF2B5EF4-FFF2-40B4-BE49-F238E27FC236}">
                <a16:creationId xmlns:a16="http://schemas.microsoft.com/office/drawing/2014/main" id="{07DD5623-5FFA-20F1-F1F4-BD912F17FEC8}"/>
              </a:ext>
            </a:extLst>
          </p:cNvPr>
          <p:cNvSpPr/>
          <p:nvPr/>
        </p:nvSpPr>
        <p:spPr>
          <a:xfrm>
            <a:off x="3746680" y="3514834"/>
            <a:ext cx="521464" cy="353214"/>
          </a:xfrm>
          <a:custGeom>
            <a:avLst/>
            <a:gdLst>
              <a:gd name="f0" fmla="val w"/>
              <a:gd name="f1" fmla="val h"/>
              <a:gd name="f2" fmla="val 0"/>
              <a:gd name="f3" fmla="val 3219104"/>
              <a:gd name="f4" fmla="val 2180445"/>
              <a:gd name="f5" fmla="val 631935"/>
              <a:gd name="f6" fmla="val 660566"/>
              <a:gd name="f7" fmla="val 582229"/>
              <a:gd name="f8" fmla="val 541935"/>
              <a:gd name="f9" fmla="val 700860"/>
              <a:gd name="f10" fmla="val 750566"/>
              <a:gd name="f11" fmla="val 800272"/>
              <a:gd name="f12" fmla="val 840566"/>
              <a:gd name="f13" fmla="val 681641"/>
              <a:gd name="f14" fmla="val 721935"/>
              <a:gd name="f15" fmla="val 2920524"/>
              <a:gd name="f16" fmla="val 132986"/>
              <a:gd name="f17" fmla="val 2884582"/>
              <a:gd name="f18" fmla="val 2855445"/>
              <a:gd name="f19" fmla="val 171564"/>
              <a:gd name="f20" fmla="val 219152"/>
              <a:gd name="f21" fmla="val 266740"/>
              <a:gd name="f22" fmla="val 305318"/>
              <a:gd name="f23" fmla="val 2956466"/>
              <a:gd name="f24" fmla="val 2985603"/>
              <a:gd name="f25" fmla="val 1840097"/>
              <a:gd name="f26" fmla="val 123357"/>
              <a:gd name="f27" fmla="val 1690593"/>
              <a:gd name="f28" fmla="val 125267"/>
              <a:gd name="f29" fmla="val 1541569"/>
              <a:gd name="f30" fmla="val 163386"/>
              <a:gd name="f31" fmla="val 1407089"/>
              <a:gd name="f32" fmla="val 237534"/>
              <a:gd name="f33" fmla="val 1442443"/>
              <a:gd name="f34" fmla="val 299445"/>
              <a:gd name="f35" fmla="val 1690026"/>
              <a:gd name="f36" fmla="val 162934"/>
              <a:gd name="f37" fmla="val 1991162"/>
              <a:gd name="f38" fmla="val 159087"/>
              <a:gd name="f39" fmla="val 2242273"/>
              <a:gd name="f40" fmla="val 289227"/>
              <a:gd name="f41" fmla="val 2275978"/>
              <a:gd name="f42" fmla="val 226435"/>
              <a:gd name="f43" fmla="val 2139582"/>
              <a:gd name="f44" fmla="val 155746"/>
              <a:gd name="f45" fmla="val 1989600"/>
              <a:gd name="f46" fmla="val 121447"/>
              <a:gd name="f47" fmla="val 1808744"/>
              <a:gd name="f48" fmla="val 1233"/>
              <a:gd name="f49" fmla="val 2156106"/>
              <a:gd name="f50" fmla="val -14520"/>
              <a:gd name="f51" fmla="val 2554236"/>
              <a:gd name="f52" fmla="val 122009"/>
              <a:gd name="f53" fmla="val 2727916"/>
              <a:gd name="f54" fmla="val 332053"/>
              <a:gd name="f55" fmla="val 2797407"/>
              <a:gd name="f56" fmla="val 426906"/>
              <a:gd name="f57" fmla="val 2816730"/>
              <a:gd name="f58" fmla="val 407744"/>
              <a:gd name="f59" fmla="val 2822914"/>
              <a:gd name="f60" fmla="val 396798"/>
              <a:gd name="f61" fmla="val 2848347"/>
              <a:gd name="f62" fmla="val 374270"/>
              <a:gd name="f63" fmla="val 2789714"/>
              <a:gd name="f64" fmla="val 335227"/>
              <a:gd name="f65" fmla="val 2770554"/>
              <a:gd name="f66" fmla="val 301522"/>
              <a:gd name="f67" fmla="val 211287"/>
              <a:gd name="f68" fmla="val 109060"/>
              <a:gd name="f69" fmla="val 2826850"/>
              <a:gd name="f70" fmla="val 34523"/>
              <a:gd name="f71" fmla="val 2918697"/>
              <a:gd name="f72" fmla="val 33333"/>
              <a:gd name="f73" fmla="val 3010544"/>
              <a:gd name="f74" fmla="val 32143"/>
              <a:gd name="f75" fmla="val 3068737"/>
              <a:gd name="f76" fmla="val 122977"/>
              <a:gd name="f77" fmla="val 3064459"/>
              <a:gd name="f78" fmla="val 218431"/>
              <a:gd name="f79" fmla="val 3062319"/>
              <a:gd name="f80" fmla="val 266188"/>
              <a:gd name="f81" fmla="val 3063213"/>
              <a:gd name="f82" fmla="val 242475"/>
              <a:gd name="f83" fmla="val 3054577"/>
              <a:gd name="f84" fmla="val 285936"/>
              <a:gd name="f85" fmla="val 3088600"/>
              <a:gd name="f86" fmla="val 260795"/>
              <a:gd name="f87" fmla="val 3146396"/>
              <a:gd name="f88" fmla="val 297212"/>
              <a:gd name="f89" fmla="val 3198377"/>
              <a:gd name="f90" fmla="val 27802"/>
              <a:gd name="f91" fmla="val 3270974"/>
              <a:gd name="f92" fmla="val 270322"/>
              <a:gd name="f93" fmla="val 3142267"/>
              <a:gd name="f94" fmla="val 378871"/>
              <a:gd name="f95" fmla="val 2977023"/>
              <a:gd name="f96" fmla="val 405424"/>
              <a:gd name="f97" fmla="val 2937650"/>
              <a:gd name="f98" fmla="val 455263"/>
              <a:gd name="f99" fmla="val 2906651"/>
              <a:gd name="f100" fmla="val 507366"/>
              <a:gd name="f101" fmla="val 2854455"/>
              <a:gd name="f102" fmla="val 531728"/>
              <a:gd name="f103" fmla="val 2854593"/>
              <a:gd name="f104" fmla="val 531917"/>
              <a:gd name="f105" fmla="val 2854687"/>
              <a:gd name="f106" fmla="val 532126"/>
              <a:gd name="f107" fmla="val 2854781"/>
              <a:gd name="f108" fmla="val 532336"/>
              <a:gd name="f109" fmla="val 2914835"/>
              <a:gd name="f110" fmla="val 719911"/>
              <a:gd name="f111" fmla="val 2982387"/>
              <a:gd name="f112" fmla="val 1030651"/>
              <a:gd name="f113" fmla="val 2875068"/>
              <a:gd name="f114" fmla="val 1334999"/>
              <a:gd name="f115" fmla="val 2751965"/>
              <a:gd name="f116" fmla="val 1458417"/>
              <a:gd name="f117" fmla="val 2718119"/>
              <a:gd name="f118" fmla="val 1752479"/>
              <a:gd name="f119" fmla="val 2636178"/>
              <a:gd name="f120" fmla="val 1904762"/>
              <a:gd name="f121" fmla="val 2564924"/>
              <a:gd name="f122" fmla="val 2133185"/>
              <a:gd name="f123" fmla="val 2548001"/>
              <a:gd name="f124" fmla="val 2174319"/>
              <a:gd name="f125" fmla="val 2290597"/>
              <a:gd name="f126" fmla="val 2162941"/>
              <a:gd name="f127" fmla="val 2284362"/>
              <a:gd name="f128" fmla="val 2130560"/>
              <a:gd name="f129" fmla="val 2253189"/>
              <a:gd name="f130" fmla="val 1989654"/>
              <a:gd name="f131" fmla="val 2205984"/>
              <a:gd name="f132" fmla="val 1832997"/>
              <a:gd name="f133" fmla="val 2190842"/>
              <a:gd name="f134" fmla="val 1681589"/>
              <a:gd name="f135" fmla="val 1937891"/>
              <a:gd name="f136" fmla="val 1727975"/>
              <a:gd name="f137" fmla="val 1628829"/>
              <a:gd name="f138" fmla="val 1727099"/>
              <a:gd name="f139" fmla="val 1429318"/>
              <a:gd name="f140" fmla="val 1710471"/>
              <a:gd name="f141" fmla="val 1387456"/>
              <a:gd name="f142" fmla="val 1891634"/>
              <a:gd name="f143" fmla="val 1268107"/>
              <a:gd name="f144" fmla="val 2057044"/>
              <a:gd name="f145" fmla="val 1143413"/>
              <a:gd name="f146" fmla="val 943012"/>
              <a:gd name="f147" fmla="val 894916"/>
              <a:gd name="f148" fmla="val 2170818"/>
              <a:gd name="f149" fmla="val 902932"/>
              <a:gd name="f150" fmla="val 1825120"/>
              <a:gd name="f151" fmla="val 910948"/>
              <a:gd name="f152" fmla="val 1650083"/>
              <a:gd name="f153" fmla="val 600994"/>
              <a:gd name="f154" fmla="val 1508303"/>
              <a:gd name="f155" fmla="val -80369"/>
              <a:gd name="f156" fmla="val 1319263"/>
              <a:gd name="f157" fmla="val 7807"/>
              <a:gd name="f158" fmla="val 838786"/>
              <a:gd name="f159" fmla="val 13151"/>
              <a:gd name="f160" fmla="val 796777"/>
              <a:gd name="f161" fmla="val 184160"/>
              <a:gd name="f162" fmla="val 802028"/>
              <a:gd name="f163" fmla="val 275009"/>
              <a:gd name="f164" fmla="val 799402"/>
              <a:gd name="f165" fmla="val 369419"/>
              <a:gd name="f166" fmla="val 659373"/>
              <a:gd name="f167" fmla="val 418407"/>
              <a:gd name="f168" fmla="val 582356"/>
              <a:gd name="f169" fmla="val 555570"/>
              <a:gd name="f170" fmla="val 465957"/>
              <a:gd name="f171" fmla="val 547554"/>
              <a:gd name="f172" fmla="val 374062"/>
              <a:gd name="f173" fmla="val 496786"/>
              <a:gd name="f174" fmla="val 206026"/>
              <a:gd name="f175" fmla="val 531522"/>
              <a:gd name="f176" fmla="val 190273"/>
              <a:gd name="f177" fmla="val 764877"/>
              <a:gd name="f178" fmla="val 64246"/>
              <a:gd name="f179" fmla="val 803177"/>
              <a:gd name="f180" fmla="val 250661"/>
              <a:gd name="f181" fmla="val 924308"/>
              <a:gd name="f182" fmla="val 355683"/>
              <a:gd name="f183" fmla="val 1130053"/>
              <a:gd name="f184" fmla="val 143013"/>
              <a:gd name="f185" fmla="val 1554903"/>
              <a:gd name="f186" fmla="val 11735"/>
              <a:gd name="f187" fmla="*/ f0 1 3219104"/>
              <a:gd name="f188" fmla="*/ f1 1 2180445"/>
              <a:gd name="f189" fmla="val f2"/>
              <a:gd name="f190" fmla="val f3"/>
              <a:gd name="f191" fmla="val f4"/>
              <a:gd name="f192" fmla="+- f191 0 f189"/>
              <a:gd name="f193" fmla="+- f190 0 f189"/>
              <a:gd name="f194" fmla="*/ f193 1 3219104"/>
              <a:gd name="f195" fmla="*/ f192 1 2180445"/>
              <a:gd name="f196" fmla="*/ f189 1 f194"/>
              <a:gd name="f197" fmla="*/ f190 1 f194"/>
              <a:gd name="f198" fmla="*/ f189 1 f195"/>
              <a:gd name="f199" fmla="*/ f191 1 f195"/>
              <a:gd name="f200" fmla="*/ f196 f187 1"/>
              <a:gd name="f201" fmla="*/ f197 f187 1"/>
              <a:gd name="f202" fmla="*/ f199 f188 1"/>
              <a:gd name="f203" fmla="*/ f198 f188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200" t="f203" r="f201" b="f202"/>
            <a:pathLst>
              <a:path w="3219104" h="2180445">
                <a:moveTo>
                  <a:pt x="f5" y="f6"/>
                </a:moveTo>
                <a:cubicBezTo>
                  <a:pt x="f7" y="f6"/>
                  <a:pt x="f8" y="f9"/>
                  <a:pt x="f8" y="f10"/>
                </a:cubicBezTo>
                <a:cubicBezTo>
                  <a:pt x="f8" y="f11"/>
                  <a:pt x="f7" y="f12"/>
                  <a:pt x="f5" y="f12"/>
                </a:cubicBezTo>
                <a:cubicBezTo>
                  <a:pt x="f13" y="f12"/>
                  <a:pt x="f14" y="f11"/>
                  <a:pt x="f14" y="f10"/>
                </a:cubicBezTo>
                <a:cubicBezTo>
                  <a:pt x="f14" y="f9"/>
                  <a:pt x="f13" y="f6"/>
                  <a:pt x="f5" y="f6"/>
                </a:cubicBezTo>
                <a:close/>
                <a:moveTo>
                  <a:pt x="f15" y="f16"/>
                </a:moveTo>
                <a:cubicBezTo>
                  <a:pt x="f17" y="f16"/>
                  <a:pt x="f18" y="f19"/>
                  <a:pt x="f18" y="f20"/>
                </a:cubicBezTo>
                <a:cubicBezTo>
                  <a:pt x="f18" y="f21"/>
                  <a:pt x="f17" y="f22"/>
                  <a:pt x="f15" y="f22"/>
                </a:cubicBezTo>
                <a:cubicBezTo>
                  <a:pt x="f23" y="f22"/>
                  <a:pt x="f24" y="f21"/>
                  <a:pt x="f24" y="f20"/>
                </a:cubicBezTo>
                <a:cubicBezTo>
                  <a:pt x="f24" y="f19"/>
                  <a:pt x="f23" y="f16"/>
                  <a:pt x="f15" y="f16"/>
                </a:cubicBezTo>
                <a:close/>
                <a:moveTo>
                  <a:pt x="f25" y="f26"/>
                </a:moveTo>
                <a:cubicBezTo>
                  <a:pt x="f27" y="f28"/>
                  <a:pt x="f29" y="f30"/>
                  <a:pt x="f31" y="f32"/>
                </a:cubicBezTo>
                <a:lnTo>
                  <a:pt x="f33" y="f34"/>
                </a:lnTo>
                <a:cubicBezTo>
                  <a:pt x="f35" y="f36"/>
                  <a:pt x="f37" y="f38"/>
                  <a:pt x="f39" y="f40"/>
                </a:cubicBezTo>
                <a:lnTo>
                  <a:pt x="f41" y="f42"/>
                </a:lnTo>
                <a:cubicBezTo>
                  <a:pt x="f43" y="f44"/>
                  <a:pt x="f45" y="f46"/>
                  <a:pt x="f25" y="f26"/>
                </a:cubicBezTo>
                <a:close/>
                <a:moveTo>
                  <a:pt x="f47" y="f48"/>
                </a:moveTo>
                <a:cubicBezTo>
                  <a:pt x="f49" y="f50"/>
                  <a:pt x="f51" y="f52"/>
                  <a:pt x="f53" y="f54"/>
                </a:cubicBezTo>
                <a:lnTo>
                  <a:pt x="f55" y="f56"/>
                </a:lnTo>
                <a:cubicBezTo>
                  <a:pt x="f57" y="f58"/>
                  <a:pt x="f59" y="f60"/>
                  <a:pt x="f61" y="f62"/>
                </a:cubicBezTo>
                <a:cubicBezTo>
                  <a:pt x="f63" y="f64"/>
                  <a:pt x="f65" y="f66"/>
                  <a:pt x="f65" y="f67"/>
                </a:cubicBezTo>
                <a:cubicBezTo>
                  <a:pt x="f65" y="f68"/>
                  <a:pt x="f69" y="f70"/>
                  <a:pt x="f71" y="f72"/>
                </a:cubicBezTo>
                <a:cubicBezTo>
                  <a:pt x="f73" y="f74"/>
                  <a:pt x="f75" y="f76"/>
                  <a:pt x="f77" y="f78"/>
                </a:cubicBezTo>
                <a:cubicBezTo>
                  <a:pt x="f79" y="f80"/>
                  <a:pt x="f81" y="f82"/>
                  <a:pt x="f83" y="f84"/>
                </a:cubicBezTo>
                <a:cubicBezTo>
                  <a:pt x="f85" y="f86"/>
                  <a:pt x="f87" y="f88"/>
                  <a:pt x="f89" y="f90"/>
                </a:cubicBezTo>
                <a:cubicBezTo>
                  <a:pt x="f91" y="f92"/>
                  <a:pt x="f93" y="f94"/>
                  <a:pt x="f95" y="f96"/>
                </a:cubicBezTo>
                <a:cubicBezTo>
                  <a:pt x="f97" y="f98"/>
                  <a:pt x="f99" y="f100"/>
                  <a:pt x="f101" y="f102"/>
                </a:cubicBezTo>
                <a:cubicBezTo>
                  <a:pt x="f103" y="f104"/>
                  <a:pt x="f105" y="f106"/>
                  <a:pt x="f107" y="f108"/>
                </a:cubicBezTo>
                <a:lnTo>
                  <a:pt x="f109" y="f110"/>
                </a:lnTo>
                <a:cubicBezTo>
                  <a:pt x="f111" y="f112"/>
                  <a:pt x="f113" y="f114"/>
                  <a:pt x="f115" y="f116"/>
                </a:cubicBezTo>
                <a:cubicBezTo>
                  <a:pt x="f117" y="f118"/>
                  <a:pt x="f119" y="f120"/>
                  <a:pt x="f121" y="f122"/>
                </a:cubicBezTo>
                <a:cubicBezTo>
                  <a:pt x="f123" y="f124"/>
                  <a:pt x="f125" y="f126"/>
                  <a:pt x="f127" y="f128"/>
                </a:cubicBezTo>
                <a:cubicBezTo>
                  <a:pt x="f129" y="f130"/>
                  <a:pt x="f131" y="f132"/>
                  <a:pt x="f133" y="f134"/>
                </a:cubicBezTo>
                <a:cubicBezTo>
                  <a:pt x="f135" y="f136"/>
                  <a:pt x="f137" y="f138"/>
                  <a:pt x="f139" y="f140"/>
                </a:cubicBezTo>
                <a:cubicBezTo>
                  <a:pt x="f141" y="f142"/>
                  <a:pt x="f143" y="f144"/>
                  <a:pt x="f145" y="f4"/>
                </a:cubicBezTo>
                <a:lnTo>
                  <a:pt x="f146" y="f4"/>
                </a:lnTo>
                <a:cubicBezTo>
                  <a:pt x="f147" y="f148"/>
                  <a:pt x="f149" y="f150"/>
                  <a:pt x="f151" y="f152"/>
                </a:cubicBezTo>
                <a:cubicBezTo>
                  <a:pt x="f153" y="f154"/>
                  <a:pt x="f155" y="f156"/>
                  <a:pt x="f157" y="f158"/>
                </a:cubicBezTo>
                <a:cubicBezTo>
                  <a:pt x="f159" y="f160"/>
                  <a:pt x="f161" y="f162"/>
                  <a:pt x="f163" y="f164"/>
                </a:cubicBezTo>
                <a:cubicBezTo>
                  <a:pt x="f165" y="f166"/>
                  <a:pt x="f167" y="f168"/>
                  <a:pt x="f169" y="f170"/>
                </a:cubicBezTo>
                <a:cubicBezTo>
                  <a:pt x="f171" y="f172"/>
                  <a:pt x="f173" y="f174"/>
                  <a:pt x="f175" y="f176"/>
                </a:cubicBezTo>
                <a:cubicBezTo>
                  <a:pt x="f177" y="f178"/>
                  <a:pt x="f179" y="f180"/>
                  <a:pt x="f181" y="f182"/>
                </a:cubicBezTo>
                <a:cubicBezTo>
                  <a:pt x="f183" y="f184"/>
                  <a:pt x="f185" y="f186"/>
                  <a:pt x="f47" y="f48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343B47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4" name="Freeform 55">
            <a:extLst>
              <a:ext uri="{FF2B5EF4-FFF2-40B4-BE49-F238E27FC236}">
                <a16:creationId xmlns:a16="http://schemas.microsoft.com/office/drawing/2014/main" id="{D1833E8C-8AE0-6A0A-9D9C-FD9FC415DD65}"/>
              </a:ext>
            </a:extLst>
          </p:cNvPr>
          <p:cNvSpPr/>
          <p:nvPr/>
        </p:nvSpPr>
        <p:spPr>
          <a:xfrm>
            <a:off x="3288877" y="4161205"/>
            <a:ext cx="268284" cy="657389"/>
          </a:xfrm>
          <a:custGeom>
            <a:avLst/>
            <a:gdLst>
              <a:gd name="f0" fmla="val w"/>
              <a:gd name="f1" fmla="val h"/>
              <a:gd name="f2" fmla="val 0"/>
              <a:gd name="f3" fmla="val 1060423"/>
              <a:gd name="f4" fmla="val 2598393"/>
              <a:gd name="f5" fmla="val 511607"/>
              <a:gd name="f6" fmla="val 1989888"/>
              <a:gd name="f7" fmla="val 421916"/>
              <a:gd name="f8" fmla="val 2038892"/>
              <a:gd name="f9" fmla="val 392123"/>
              <a:gd name="f10" fmla="val 2248491"/>
              <a:gd name="f11" fmla="val 577615"/>
              <a:gd name="f12" fmla="val 2379095"/>
              <a:gd name="f13" fmla="val 531205"/>
              <a:gd name="f14" fmla="val 2257454"/>
              <a:gd name="f15" fmla="val 562054"/>
              <a:gd name="f16" fmla="val 2197447"/>
              <a:gd name="f17" fmla="val 592034"/>
              <a:gd name="f18" fmla="val 2136572"/>
              <a:gd name="f19" fmla="val 592534"/>
              <a:gd name="f20" fmla="val 2167519"/>
              <a:gd name="f21" fmla="val 560915"/>
              <a:gd name="f22" fmla="val 2234057"/>
              <a:gd name="f23" fmla="val 638675"/>
              <a:gd name="f24" fmla="val 2272816"/>
              <a:gd name="f25" fmla="val 602283"/>
              <a:gd name="f26" fmla="val 2156226"/>
              <a:gd name="f27" fmla="val 756001"/>
              <a:gd name="f28" fmla="val 2119500"/>
              <a:gd name="f29" fmla="val 594605"/>
              <a:gd name="f30" fmla="val 1990756"/>
              <a:gd name="f31" fmla="val 828052"/>
              <a:gd name="f32" fmla="val 2024484"/>
              <a:gd name="f33" fmla="val 759407"/>
              <a:gd name="f34" fmla="val 2143283"/>
              <a:gd name="f35" fmla="val 814896"/>
              <a:gd name="f36" fmla="val 2262952"/>
              <a:gd name="f37" fmla="val 774295"/>
              <a:gd name="f38" fmla="val 2270013"/>
              <a:gd name="f39" fmla="val 715464"/>
              <a:gd name="f40" fmla="val 2161619"/>
              <a:gd name="f41" fmla="val 728685"/>
              <a:gd name="f42" fmla="val 2212952"/>
              <a:gd name="f43" fmla="val 798068"/>
              <a:gd name="f44" fmla="val 2415798"/>
              <a:gd name="f45" fmla="val 590532"/>
              <a:gd name="f46" fmla="val 2421590"/>
              <a:gd name="f47" fmla="val 656442"/>
              <a:gd name="f48" fmla="val 451592"/>
              <a:gd name="f49" fmla="val 2586815"/>
              <a:gd name="f50" fmla="val 511509"/>
              <a:gd name="f51" fmla="val 2396411"/>
              <a:gd name="f52" fmla="val 415171"/>
              <a:gd name="f53" fmla="val 2350110"/>
              <a:gd name="f54" fmla="val 389023"/>
              <a:gd name="f55" fmla="val 2345435"/>
              <a:gd name="f56" fmla="val 357666"/>
              <a:gd name="f57" fmla="val 2366802"/>
              <a:gd name="f58" fmla="val 415723"/>
              <a:gd name="f59" fmla="val 2461957"/>
              <a:gd name="f60" fmla="val 77590"/>
              <a:gd name="f61" fmla="val 2209980"/>
              <a:gd name="f62" fmla="val 314998"/>
              <a:gd name="f63" fmla="val 2004011"/>
              <a:gd name="f64" fmla="val 344786"/>
              <a:gd name="f65" fmla="val 1884983"/>
              <a:gd name="f66" fmla="val 722598"/>
              <a:gd name="f67" fmla="val 716460"/>
              <a:gd name="f68" fmla="val 1906965"/>
              <a:gd name="f69" fmla="val 711917"/>
              <a:gd name="f70" fmla="val 1928321"/>
              <a:gd name="f71" fmla="val 707988"/>
              <a:gd name="f72" fmla="val 1948728"/>
              <a:gd name="f73" fmla="val 357819"/>
              <a:gd name="f74" fmla="val 1948059"/>
              <a:gd name="f75" fmla="val 530212"/>
              <a:gd name="f76" fmla="val 651224"/>
              <a:gd name="f77" fmla="val 585486"/>
              <a:gd name="f78" fmla="val 630294"/>
              <a:gd name="f79" fmla="val 696033"/>
              <a:gd name="f80" fmla="val 751307"/>
              <a:gd name="f81" fmla="val 806581"/>
              <a:gd name="f82" fmla="val 851389"/>
              <a:gd name="f83" fmla="val 474938"/>
              <a:gd name="f84" fmla="val 430129"/>
              <a:gd name="f85" fmla="val 551141"/>
              <a:gd name="f86" fmla="val 419664"/>
              <a:gd name="f87" fmla="val 330046"/>
              <a:gd name="f88" fmla="val 640759"/>
              <a:gd name="f89" fmla="val 861855"/>
              <a:gd name="f90" fmla="val 951472"/>
              <a:gd name="f91" fmla="val 640760"/>
              <a:gd name="f92" fmla="val 730377"/>
              <a:gd name="f93" fmla="val 286245"/>
              <a:gd name="f94" fmla="val 353827"/>
              <a:gd name="f95" fmla="val 438132"/>
              <a:gd name="f96" fmla="val 439406"/>
              <a:gd name="f97" fmla="val 623290"/>
              <a:gd name="f98" fmla="val 440561"/>
              <a:gd name="f99" fmla="val 776100"/>
              <a:gd name="f100" fmla="val 356932"/>
              <a:gd name="f101" fmla="val 941305"/>
              <a:gd name="f102" fmla="val 720175"/>
              <a:gd name="f103" fmla="val 898096"/>
              <a:gd name="f104" fmla="val 1115325"/>
              <a:gd name="f105" fmla="val 825241"/>
              <a:gd name="f106" fmla="val 1447764"/>
              <a:gd name="f107" fmla="val 1673413"/>
              <a:gd name="f108" fmla="val 1021935"/>
              <a:gd name="f109" fmla="val 1978110"/>
              <a:gd name="f110" fmla="val 745125"/>
              <a:gd name="f111" fmla="val 1786699"/>
              <a:gd name="f112" fmla="val 734250"/>
              <a:gd name="f113" fmla="val 1834148"/>
              <a:gd name="f114" fmla="val 332991"/>
              <a:gd name="f115" fmla="val 330005"/>
              <a:gd name="f116" fmla="val 1820736"/>
              <a:gd name="f117" fmla="val 326662"/>
              <a:gd name="f118" fmla="val 1807037"/>
              <a:gd name="f119" fmla="val 323192"/>
              <a:gd name="f120" fmla="val 1793020"/>
              <a:gd name="f121" fmla="val 38489"/>
              <a:gd name="f122" fmla="val 1685191"/>
              <a:gd name="f123" fmla="val 237343"/>
              <a:gd name="f124" fmla="val 1457469"/>
              <a:gd name="f125" fmla="val 238009"/>
              <a:gd name="f126" fmla="val 1459571"/>
              <a:gd name="f127" fmla="val 242012"/>
              <a:gd name="f128" fmla="val 1446515"/>
              <a:gd name="f129" fmla="val 171205"/>
              <a:gd name="f130" fmla="val 1115067"/>
              <a:gd name="f131" fmla="val 127758"/>
              <a:gd name="f132" fmla="val 714059"/>
              <a:gd name="f133" fmla="val 527942"/>
              <a:gd name="f134" fmla="val 622760"/>
              <a:gd name="f135" fmla="val 95693"/>
              <a:gd name="f136" fmla="val 695048"/>
              <a:gd name="f137" fmla="val 196745"/>
              <a:gd name="f138" fmla="val 748164"/>
              <a:gd name="f139" fmla="val 301374"/>
              <a:gd name="f140" fmla="val 612692"/>
              <a:gd name="f141" fmla="val 376844"/>
              <a:gd name="f142" fmla="val 447588"/>
              <a:gd name="f143" fmla="val 375495"/>
              <a:gd name="f144" fmla="val 312997"/>
              <a:gd name="f145" fmla="val 298024"/>
              <a:gd name="f146" fmla="val 364591"/>
              <a:gd name="f147" fmla="val 193505"/>
              <a:gd name="f148" fmla="val 435080"/>
              <a:gd name="f149" fmla="val 93397"/>
              <a:gd name="f150" fmla="*/ f0 1 1060423"/>
              <a:gd name="f151" fmla="*/ f1 1 2598393"/>
              <a:gd name="f152" fmla="val f2"/>
              <a:gd name="f153" fmla="val f3"/>
              <a:gd name="f154" fmla="val f4"/>
              <a:gd name="f155" fmla="+- f154 0 f152"/>
              <a:gd name="f156" fmla="+- f153 0 f152"/>
              <a:gd name="f157" fmla="*/ f156 1 1060423"/>
              <a:gd name="f158" fmla="*/ f155 1 2598393"/>
              <a:gd name="f159" fmla="*/ f152 1 f157"/>
              <a:gd name="f160" fmla="*/ f153 1 f157"/>
              <a:gd name="f161" fmla="*/ f152 1 f158"/>
              <a:gd name="f162" fmla="*/ f154 1 f158"/>
              <a:gd name="f163" fmla="*/ f159 f150 1"/>
              <a:gd name="f164" fmla="*/ f160 f150 1"/>
              <a:gd name="f165" fmla="*/ f162 f151 1"/>
              <a:gd name="f166" fmla="*/ f161 f15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63" t="f166" r="f164" b="f165"/>
            <a:pathLst>
              <a:path w="1060423" h="2598393">
                <a:moveTo>
                  <a:pt x="f5" y="f6"/>
                </a:moveTo>
                <a:cubicBezTo>
                  <a:pt x="f7" y="f8"/>
                  <a:pt x="f9" y="f10"/>
                  <a:pt x="f11" y="f12"/>
                </a:cubicBezTo>
                <a:cubicBezTo>
                  <a:pt x="f13" y="f14"/>
                  <a:pt x="f15" y="f16"/>
                  <a:pt x="f17" y="f18"/>
                </a:cubicBezTo>
                <a:cubicBezTo>
                  <a:pt x="f19" y="f20"/>
                  <a:pt x="f21" y="f22"/>
                  <a:pt x="f23" y="f24"/>
                </a:cubicBezTo>
                <a:cubicBezTo>
                  <a:pt x="f25" y="f26"/>
                  <a:pt x="f27" y="f28"/>
                  <a:pt x="f29" y="f30"/>
                </a:cubicBezTo>
                <a:cubicBezTo>
                  <a:pt x="f31" y="f32"/>
                  <a:pt x="f33" y="f34"/>
                  <a:pt x="f35" y="f36"/>
                </a:cubicBezTo>
                <a:cubicBezTo>
                  <a:pt x="f37" y="f38"/>
                  <a:pt x="f39" y="f40"/>
                  <a:pt x="f41" y="f42"/>
                </a:cubicBezTo>
                <a:cubicBezTo>
                  <a:pt x="f43" y="f44"/>
                  <a:pt x="f45" y="f46"/>
                  <a:pt x="f47" y="f4"/>
                </a:cubicBezTo>
                <a:cubicBezTo>
                  <a:pt x="f48" y="f49"/>
                  <a:pt x="f50" y="f51"/>
                  <a:pt x="f52" y="f53"/>
                </a:cubicBezTo>
                <a:cubicBezTo>
                  <a:pt x="f54" y="f55"/>
                  <a:pt x="f56" y="f57"/>
                  <a:pt x="f58" y="f59"/>
                </a:cubicBezTo>
                <a:cubicBezTo>
                  <a:pt x="f60" y="f61"/>
                  <a:pt x="f62" y="f63"/>
                  <a:pt x="f5" y="f6"/>
                </a:cubicBezTo>
                <a:close/>
                <a:moveTo>
                  <a:pt x="f64" y="f65"/>
                </a:moveTo>
                <a:lnTo>
                  <a:pt x="f66" y="f65"/>
                </a:lnTo>
                <a:cubicBezTo>
                  <a:pt x="f67" y="f68"/>
                  <a:pt x="f69" y="f70"/>
                  <a:pt x="f71" y="f72"/>
                </a:cubicBezTo>
                <a:lnTo>
                  <a:pt x="f73" y="f74"/>
                </a:lnTo>
                <a:close/>
                <a:moveTo>
                  <a:pt x="f75" y="f76"/>
                </a:moveTo>
                <a:cubicBezTo>
                  <a:pt x="f77" y="f76"/>
                  <a:pt x="f78" y="f79"/>
                  <a:pt x="f78" y="f80"/>
                </a:cubicBezTo>
                <a:cubicBezTo>
                  <a:pt x="f78" y="f81"/>
                  <a:pt x="f77" y="f82"/>
                  <a:pt x="f75" y="f82"/>
                </a:cubicBezTo>
                <a:cubicBezTo>
                  <a:pt x="f83" y="f82"/>
                  <a:pt x="f84" y="f81"/>
                  <a:pt x="f84" y="f80"/>
                </a:cubicBezTo>
                <a:cubicBezTo>
                  <a:pt x="f84" y="f79"/>
                  <a:pt x="f83" y="f76"/>
                  <a:pt x="f75" y="f76"/>
                </a:cubicBezTo>
                <a:close/>
                <a:moveTo>
                  <a:pt x="f75" y="f85"/>
                </a:moveTo>
                <a:cubicBezTo>
                  <a:pt x="f86" y="f85"/>
                  <a:pt x="f87" y="f88"/>
                  <a:pt x="f87" y="f80"/>
                </a:cubicBezTo>
                <a:cubicBezTo>
                  <a:pt x="f87" y="f89"/>
                  <a:pt x="f86" y="f90"/>
                  <a:pt x="f75" y="f90"/>
                </a:cubicBezTo>
                <a:cubicBezTo>
                  <a:pt x="f91" y="f90"/>
                  <a:pt x="f92" y="f89"/>
                  <a:pt x="f92" y="f80"/>
                </a:cubicBezTo>
                <a:cubicBezTo>
                  <a:pt x="f92" y="f88"/>
                  <a:pt x="f91" y="f85"/>
                  <a:pt x="f75" y="f85"/>
                </a:cubicBezTo>
                <a:close/>
                <a:moveTo>
                  <a:pt x="f93" y="f94"/>
                </a:moveTo>
                <a:cubicBezTo>
                  <a:pt x="f95" y="f96"/>
                  <a:pt x="f97" y="f98"/>
                  <a:pt x="f99" y="f100"/>
                </a:cubicBezTo>
                <a:cubicBezTo>
                  <a:pt x="f101" y="f102"/>
                  <a:pt x="f103" y="f104"/>
                  <a:pt x="f105" y="f106"/>
                </a:cubicBezTo>
                <a:lnTo>
                  <a:pt x="f3" y="f107"/>
                </a:lnTo>
                <a:lnTo>
                  <a:pt x="f108" y="f109"/>
                </a:lnTo>
                <a:lnTo>
                  <a:pt x="f110" y="f111"/>
                </a:lnTo>
                <a:lnTo>
                  <a:pt x="f112" y="f113"/>
                </a:lnTo>
                <a:lnTo>
                  <a:pt x="f114" y="f113"/>
                </a:lnTo>
                <a:cubicBezTo>
                  <a:pt x="f115" y="f116"/>
                  <a:pt x="f117" y="f118"/>
                  <a:pt x="f119" y="f120"/>
                </a:cubicBezTo>
                <a:lnTo>
                  <a:pt x="f121" y="f6"/>
                </a:lnTo>
                <a:lnTo>
                  <a:pt x="f2" y="f122"/>
                </a:lnTo>
                <a:lnTo>
                  <a:pt x="f123" y="f124"/>
                </a:lnTo>
                <a:lnTo>
                  <a:pt x="f125" y="f126"/>
                </a:lnTo>
                <a:lnTo>
                  <a:pt x="f127" y="f128"/>
                </a:lnTo>
                <a:cubicBezTo>
                  <a:pt x="f129" y="f130"/>
                  <a:pt x="f131" y="f132"/>
                  <a:pt x="f93" y="f94"/>
                </a:cubicBezTo>
                <a:close/>
                <a:moveTo>
                  <a:pt x="f133" y="f2"/>
                </a:moveTo>
                <a:cubicBezTo>
                  <a:pt x="f134" y="f135"/>
                  <a:pt x="f136" y="f137"/>
                  <a:pt x="f138" y="f139"/>
                </a:cubicBezTo>
                <a:cubicBezTo>
                  <a:pt x="f140" y="f141"/>
                  <a:pt x="f142" y="f143"/>
                  <a:pt x="f144" y="f145"/>
                </a:cubicBezTo>
                <a:cubicBezTo>
                  <a:pt x="f146" y="f147"/>
                  <a:pt x="f148" y="f149"/>
                  <a:pt x="f133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FCE0D6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5" name="Round Same Side Corner Rectangle 36">
            <a:extLst>
              <a:ext uri="{FF2B5EF4-FFF2-40B4-BE49-F238E27FC236}">
                <a16:creationId xmlns:a16="http://schemas.microsoft.com/office/drawing/2014/main" id="{A4827AA2-23B4-CB17-E8BD-362314CD7731}"/>
              </a:ext>
            </a:extLst>
          </p:cNvPr>
          <p:cNvSpPr/>
          <p:nvPr/>
        </p:nvSpPr>
        <p:spPr>
          <a:xfrm>
            <a:off x="6820427" y="4333707"/>
            <a:ext cx="491581" cy="388647"/>
          </a:xfrm>
          <a:custGeom>
            <a:avLst/>
            <a:gdLst>
              <a:gd name="f0" fmla="val w"/>
              <a:gd name="f1" fmla="val h"/>
              <a:gd name="f2" fmla="val 0"/>
              <a:gd name="f3" fmla="val 3219104"/>
              <a:gd name="f4" fmla="val 2545072"/>
              <a:gd name="f5" fmla="val 2779672"/>
              <a:gd name="f6" fmla="val 457200"/>
              <a:gd name="f7" fmla="val 2975888"/>
              <a:gd name="f8" fmla="val 3110212"/>
              <a:gd name="f9" fmla="val 566092"/>
              <a:gd name="f10" fmla="val 700416"/>
              <a:gd name="f11" fmla="val 2301856"/>
              <a:gd name="f12" fmla="val 2436180"/>
              <a:gd name="f13" fmla="val 243216"/>
              <a:gd name="f14" fmla="val 439432"/>
              <a:gd name="f15" fmla="val 108892"/>
              <a:gd name="f16" fmla="val 1428476"/>
              <a:gd name="f17" fmla="val 174246"/>
              <a:gd name="f18" fmla="val 1372210"/>
              <a:gd name="f19" fmla="val 1326598"/>
              <a:gd name="f20" fmla="val 219858"/>
              <a:gd name="f21" fmla="val 276124"/>
              <a:gd name="f22" fmla="val 1892506"/>
              <a:gd name="f23" fmla="val 1846894"/>
              <a:gd name="f24" fmla="val 1790628"/>
              <a:gd name="f25" fmla="val 1285704"/>
              <a:gd name="f26" fmla="val 1933400"/>
              <a:gd name="f27" fmla="val 2007048"/>
              <a:gd name="f28" fmla="val 2066752"/>
              <a:gd name="f29" fmla="val 59704"/>
              <a:gd name="f30" fmla="val 133352"/>
              <a:gd name="f31" fmla="val 2599672"/>
              <a:gd name="f32" fmla="val 619432"/>
              <a:gd name="f33" fmla="val 1152352"/>
              <a:gd name="f34" fmla="val 1212056"/>
              <a:gd name="f35" fmla="*/ f0 1 3219104"/>
              <a:gd name="f36" fmla="*/ f1 1 2545072"/>
              <a:gd name="f37" fmla="val f2"/>
              <a:gd name="f38" fmla="val f3"/>
              <a:gd name="f39" fmla="val f4"/>
              <a:gd name="f40" fmla="+- f39 0 f37"/>
              <a:gd name="f41" fmla="+- f38 0 f37"/>
              <a:gd name="f42" fmla="*/ f41 1 3219104"/>
              <a:gd name="f43" fmla="*/ f40 1 2545072"/>
              <a:gd name="f44" fmla="*/ f37 1 f42"/>
              <a:gd name="f45" fmla="*/ f38 1 f42"/>
              <a:gd name="f46" fmla="*/ f37 1 f43"/>
              <a:gd name="f47" fmla="*/ f39 1 f43"/>
              <a:gd name="f48" fmla="*/ f44 f35 1"/>
              <a:gd name="f49" fmla="*/ f45 f35 1"/>
              <a:gd name="f50" fmla="*/ f47 f36 1"/>
              <a:gd name="f51" fmla="*/ f46 f3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48" t="f51" r="f49" b="f50"/>
            <a:pathLst>
              <a:path w="3219104" h="2545072">
                <a:moveTo>
                  <a:pt x="f5" y="f6"/>
                </a:moveTo>
                <a:lnTo>
                  <a:pt x="f7" y="f6"/>
                </a:lnTo>
                <a:cubicBezTo>
                  <a:pt x="f8" y="f6"/>
                  <a:pt x="f3" y="f9"/>
                  <a:pt x="f3" y="f10"/>
                </a:cubicBezTo>
                <a:lnTo>
                  <a:pt x="f3" y="f11"/>
                </a:lnTo>
                <a:cubicBezTo>
                  <a:pt x="f3" y="f12"/>
                  <a:pt x="f8" y="f4"/>
                  <a:pt x="f7" y="f4"/>
                </a:cubicBezTo>
                <a:lnTo>
                  <a:pt x="f5" y="f4"/>
                </a:lnTo>
                <a:close/>
                <a:moveTo>
                  <a:pt x="f13" y="f6"/>
                </a:moveTo>
                <a:lnTo>
                  <a:pt x="f14" y="f6"/>
                </a:lnTo>
                <a:lnTo>
                  <a:pt x="f14" y="f4"/>
                </a:lnTo>
                <a:lnTo>
                  <a:pt x="f13" y="f4"/>
                </a:lnTo>
                <a:cubicBezTo>
                  <a:pt x="f15" y="f4"/>
                  <a:pt x="f2" y="f12"/>
                  <a:pt x="f2" y="f11"/>
                </a:cubicBezTo>
                <a:lnTo>
                  <a:pt x="f2" y="f10"/>
                </a:lnTo>
                <a:cubicBezTo>
                  <a:pt x="f2" y="f9"/>
                  <a:pt x="f15" y="f6"/>
                  <a:pt x="f13" y="f6"/>
                </a:cubicBezTo>
                <a:close/>
                <a:moveTo>
                  <a:pt x="f16" y="f17"/>
                </a:moveTo>
                <a:cubicBezTo>
                  <a:pt x="f18" y="f17"/>
                  <a:pt x="f19" y="f20"/>
                  <a:pt x="f19" y="f21"/>
                </a:cubicBezTo>
                <a:lnTo>
                  <a:pt x="f19" y="f6"/>
                </a:lnTo>
                <a:lnTo>
                  <a:pt x="f22" y="f6"/>
                </a:lnTo>
                <a:lnTo>
                  <a:pt x="f22" y="f21"/>
                </a:lnTo>
                <a:cubicBezTo>
                  <a:pt x="f22" y="f20"/>
                  <a:pt x="f23" y="f17"/>
                  <a:pt x="f24" y="f17"/>
                </a:cubicBezTo>
                <a:close/>
                <a:moveTo>
                  <a:pt x="f25" y="f2"/>
                </a:moveTo>
                <a:lnTo>
                  <a:pt x="f26" y="f2"/>
                </a:lnTo>
                <a:cubicBezTo>
                  <a:pt x="f27" y="f2"/>
                  <a:pt x="f28" y="f29"/>
                  <a:pt x="f28" y="f30"/>
                </a:cubicBezTo>
                <a:lnTo>
                  <a:pt x="f28" y="f6"/>
                </a:lnTo>
                <a:lnTo>
                  <a:pt x="f31" y="f6"/>
                </a:lnTo>
                <a:lnTo>
                  <a:pt x="f31" y="f4"/>
                </a:lnTo>
                <a:lnTo>
                  <a:pt x="f32" y="f4"/>
                </a:lnTo>
                <a:lnTo>
                  <a:pt x="f32" y="f6"/>
                </a:lnTo>
                <a:lnTo>
                  <a:pt x="f33" y="f6"/>
                </a:lnTo>
                <a:lnTo>
                  <a:pt x="f33" y="f30"/>
                </a:lnTo>
                <a:cubicBezTo>
                  <a:pt x="f33" y="f29"/>
                  <a:pt x="f34" y="f2"/>
                  <a:pt x="f2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FCE0D6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6" name="Oval 21">
            <a:extLst>
              <a:ext uri="{FF2B5EF4-FFF2-40B4-BE49-F238E27FC236}">
                <a16:creationId xmlns:a16="http://schemas.microsoft.com/office/drawing/2014/main" id="{41CDD44A-5E66-029C-1726-A31BD44798A9}"/>
              </a:ext>
            </a:extLst>
          </p:cNvPr>
          <p:cNvSpPr/>
          <p:nvPr/>
        </p:nvSpPr>
        <p:spPr>
          <a:xfrm>
            <a:off x="4424333" y="4314276"/>
            <a:ext cx="404704" cy="408087"/>
          </a:xfrm>
          <a:custGeom>
            <a:avLst/>
            <a:gdLst>
              <a:gd name="f0" fmla="val w"/>
              <a:gd name="f1" fmla="val h"/>
              <a:gd name="f2" fmla="val 0"/>
              <a:gd name="f3" fmla="val 1652142"/>
              <a:gd name="f4" fmla="val 1665940"/>
              <a:gd name="f5" fmla="val 898689"/>
              <a:gd name="f6" fmla="val 548008"/>
              <a:gd name="f7" fmla="val 737950"/>
              <a:gd name="f8" fmla="val 504938"/>
              <a:gd name="f9" fmla="val 572731"/>
              <a:gd name="f10" fmla="val 600328"/>
              <a:gd name="f11" fmla="val 529661"/>
              <a:gd name="f12" fmla="val 761066"/>
              <a:gd name="f13" fmla="val 486591"/>
              <a:gd name="f14" fmla="val 921805"/>
              <a:gd name="f15" fmla="val 581980"/>
              <a:gd name="f16" fmla="val 1087025"/>
              <a:gd name="f17" fmla="val 742719"/>
              <a:gd name="f18" fmla="val 1130094"/>
              <a:gd name="f19" fmla="val 903458"/>
              <a:gd name="f20" fmla="val 1173164"/>
              <a:gd name="f21" fmla="val 1068677"/>
              <a:gd name="f22" fmla="val 1077775"/>
              <a:gd name="f23" fmla="val 1111747"/>
              <a:gd name="f24" fmla="val 917036"/>
              <a:gd name="f25" fmla="val 1154817"/>
              <a:gd name="f26" fmla="val 756297"/>
              <a:gd name="f27" fmla="val 1059428"/>
              <a:gd name="f28" fmla="val 591077"/>
              <a:gd name="f29" fmla="val 952303"/>
              <a:gd name="f30" fmla="val 347916"/>
              <a:gd name="f31" fmla="val 1223549"/>
              <a:gd name="f32" fmla="val 420596"/>
              <a:gd name="f33" fmla="val 1384519"/>
              <a:gd name="f34" fmla="val 699404"/>
              <a:gd name="f35" fmla="val 1311839"/>
              <a:gd name="f36" fmla="val 970650"/>
              <a:gd name="f37" fmla="val 1239159"/>
              <a:gd name="f38" fmla="val 1241896"/>
              <a:gd name="f39" fmla="val 960351"/>
              <a:gd name="f40" fmla="val 1402866"/>
              <a:gd name="f41" fmla="val 689105"/>
              <a:gd name="f42" fmla="val 1330186"/>
              <a:gd name="f43" fmla="val 417859"/>
              <a:gd name="f44" fmla="val 1257506"/>
              <a:gd name="f45" fmla="val 256889"/>
              <a:gd name="f46" fmla="val 978698"/>
              <a:gd name="f47" fmla="val 329569"/>
              <a:gd name="f48" fmla="val 707451"/>
              <a:gd name="f49" fmla="val 402249"/>
              <a:gd name="f50" fmla="val 436205"/>
              <a:gd name="f51" fmla="val 681057"/>
              <a:gd name="f52" fmla="val 275235"/>
              <a:gd name="f53" fmla="val 971799"/>
              <a:gd name="f54" fmla="val 275155"/>
              <a:gd name="f55" fmla="val 660368"/>
              <a:gd name="f56" fmla="val 191707"/>
              <a:gd name="f57" fmla="val 340256"/>
              <a:gd name="f58" fmla="val 376524"/>
              <a:gd name="f59" fmla="val 256808"/>
              <a:gd name="f60" fmla="val 687955"/>
              <a:gd name="f61" fmla="val 173361"/>
              <a:gd name="f62" fmla="val 999387"/>
              <a:gd name="f63" fmla="val 358178"/>
              <a:gd name="f64" fmla="val 1319499"/>
              <a:gd name="f65" fmla="val 669609"/>
              <a:gd name="f66" fmla="val 1402947"/>
              <a:gd name="f67" fmla="val 981040"/>
              <a:gd name="f68" fmla="val 1486395"/>
              <a:gd name="f69" fmla="val 1301152"/>
              <a:gd name="f70" fmla="val 1301577"/>
              <a:gd name="f71" fmla="val 1384600"/>
              <a:gd name="f72" fmla="val 990146"/>
              <a:gd name="f73" fmla="val 1468047"/>
              <a:gd name="f74" fmla="val 678715"/>
              <a:gd name="f75" fmla="val 1283230"/>
              <a:gd name="f76" fmla="val 358603"/>
              <a:gd name="f77" fmla="val 394531"/>
              <a:gd name="f78" fmla="val 1649662"/>
              <a:gd name="f79" fmla="val 403784"/>
              <a:gd name="f80" fmla="val 1647140"/>
              <a:gd name="f81" fmla="val 399895"/>
              <a:gd name="f82" fmla="val 1158157"/>
              <a:gd name="f83" fmla="val 65026"/>
              <a:gd name="f84" fmla="val 1154679"/>
              <a:gd name="f85" fmla="val 271718"/>
              <a:gd name="f86" fmla="val 1148331"/>
              <a:gd name="f87" fmla="val 270017"/>
              <a:gd name="f88" fmla="val 1200055"/>
              <a:gd name="f89" fmla="val 299127"/>
              <a:gd name="f90" fmla="val 1246804"/>
              <a:gd name="f91" fmla="val 334821"/>
              <a:gd name="f92" fmla="val 1286346"/>
              <a:gd name="f93" fmla="val 377149"/>
              <a:gd name="f94" fmla="val 1470353"/>
              <a:gd name="f95" fmla="val 331395"/>
              <a:gd name="f96" fmla="val 1588305"/>
              <a:gd name="f97" fmla="val 553229"/>
              <a:gd name="f98" fmla="val 1457194"/>
              <a:gd name="f99" fmla="val 671432"/>
              <a:gd name="f100" fmla="val 1473630"/>
              <a:gd name="f101" fmla="val 731297"/>
              <a:gd name="f102" fmla="val 1481376"/>
              <a:gd name="f103" fmla="val 793983"/>
              <a:gd name="f104" fmla="val 1478595"/>
              <a:gd name="f105" fmla="val 857704"/>
              <a:gd name="f106" fmla="val 1642362"/>
              <a:gd name="f107" fmla="val 948616"/>
              <a:gd name="f108" fmla="val 1577335"/>
              <a:gd name="f109" fmla="val 1191298"/>
              <a:gd name="f110" fmla="val 1378614"/>
              <a:gd name="f111" fmla="val 1187955"/>
              <a:gd name="f112" fmla="val 1353489"/>
              <a:gd name="f113" fmla="val 1229936"/>
              <a:gd name="f114" fmla="val 1323048"/>
              <a:gd name="f115" fmla="val 1267799"/>
              <a:gd name="f116" fmla="val 1288939"/>
              <a:gd name="f117" fmla="val 1301599"/>
              <a:gd name="f118" fmla="val 1354201"/>
              <a:gd name="f119" fmla="val 1471932"/>
              <a:gd name="f120" fmla="val 1148396"/>
              <a:gd name="f121" fmla="val 1616039"/>
              <a:gd name="f122" fmla="val 992294"/>
              <a:gd name="f123" fmla="val 1480516"/>
              <a:gd name="f124" fmla="val 1011291"/>
              <a:gd name="f125" fmla="val 1467215"/>
              <a:gd name="f126" fmla="val 951500"/>
              <a:gd name="f127" fmla="val 1486565"/>
              <a:gd name="f128" fmla="val 888271"/>
              <a:gd name="f129" fmla="val 1495869"/>
              <a:gd name="f130" fmla="val 823805"/>
              <a:gd name="f131" fmla="val 1495510"/>
              <a:gd name="f132" fmla="val 729193"/>
              <a:gd name="f133" fmla="val 486511"/>
              <a:gd name="f134" fmla="val 1600914"/>
              <a:gd name="f135" fmla="val 489790"/>
              <a:gd name="f136" fmla="val 1406012"/>
              <a:gd name="f137" fmla="val 438364"/>
              <a:gd name="f138" fmla="val 1376702"/>
              <a:gd name="f139" fmla="val 391917"/>
              <a:gd name="f140" fmla="val 1340859"/>
              <a:gd name="f141" fmla="val 352658"/>
              <a:gd name="f142" fmla="val 1298452"/>
              <a:gd name="f143" fmla="val 355803"/>
              <a:gd name="f144" fmla="val 1305197"/>
              <a:gd name="f145" fmla="val 152856"/>
              <a:gd name="f146" fmla="val 1344512"/>
              <a:gd name="f147" fmla="val 46675"/>
              <a:gd name="f148" fmla="val 1116809"/>
              <a:gd name="f149" fmla="val 183929"/>
              <a:gd name="f150" fmla="val 1005520"/>
              <a:gd name="f151" fmla="val 169279"/>
              <a:gd name="f152" fmla="val 951824"/>
              <a:gd name="f153" fmla="val 161626"/>
              <a:gd name="f154" fmla="val 895865"/>
              <a:gd name="f155" fmla="val 161615"/>
              <a:gd name="f156" fmla="val 838915"/>
              <a:gd name="f157" fmla="val 749197"/>
              <a:gd name="f158" fmla="val 506515"/>
              <a:gd name="f159" fmla="val 250227"/>
              <a:gd name="f160" fmla="val 509630"/>
              <a:gd name="f161" fmla="val 275353"/>
              <a:gd name="f162" fmla="val 465291"/>
              <a:gd name="f163" fmla="val 305693"/>
              <a:gd name="f164" fmla="val 424864"/>
              <a:gd name="f165" fmla="val 340015"/>
              <a:gd name="f166" fmla="val 388679"/>
              <a:gd name="f167" fmla="val 277984"/>
              <a:gd name="f168" fmla="val 197357"/>
              <a:gd name="f169" fmla="val 491050"/>
              <a:gd name="f170" fmla="val 64219"/>
              <a:gd name="f171" fmla="val 639843"/>
              <a:gd name="f172" fmla="val 207726"/>
              <a:gd name="f173" fmla="val 638348"/>
              <a:gd name="f174" fmla="val 208660"/>
              <a:gd name="f175" fmla="val 696840"/>
              <a:gd name="f176" fmla="val 190256"/>
              <a:gd name="f177" fmla="val 758594"/>
              <a:gd name="f178" fmla="val 181748"/>
              <a:gd name="f179" fmla="val 821488"/>
              <a:gd name="f180" fmla="val 182440"/>
              <a:gd name="f181" fmla="val 815140"/>
              <a:gd name="f182" fmla="val 180739"/>
              <a:gd name="f183" fmla="val 915476"/>
              <a:gd name="f184" fmla="*/ f0 1 1652142"/>
              <a:gd name="f185" fmla="*/ f1 1 1665940"/>
              <a:gd name="f186" fmla="val f2"/>
              <a:gd name="f187" fmla="val f3"/>
              <a:gd name="f188" fmla="val f4"/>
              <a:gd name="f189" fmla="+- f188 0 f186"/>
              <a:gd name="f190" fmla="+- f187 0 f186"/>
              <a:gd name="f191" fmla="*/ f190 1 1652142"/>
              <a:gd name="f192" fmla="*/ f189 1 1665940"/>
              <a:gd name="f193" fmla="*/ f186 1 f191"/>
              <a:gd name="f194" fmla="*/ f187 1 f191"/>
              <a:gd name="f195" fmla="*/ f186 1 f192"/>
              <a:gd name="f196" fmla="*/ f188 1 f192"/>
              <a:gd name="f197" fmla="*/ f193 f184 1"/>
              <a:gd name="f198" fmla="*/ f194 f184 1"/>
              <a:gd name="f199" fmla="*/ f196 f185 1"/>
              <a:gd name="f200" fmla="*/ f195 f18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97" t="f200" r="f198" b="f199"/>
            <a:pathLst>
              <a:path w="1652142" h="1665940">
                <a:moveTo>
                  <a:pt x="f5" y="f6"/>
                </a:moveTo>
                <a:cubicBezTo>
                  <a:pt x="f7" y="f8"/>
                  <a:pt x="f9" y="f10"/>
                  <a:pt x="f11" y="f12"/>
                </a:cubicBezTo>
                <a:cubicBezTo>
                  <a:pt x="f13" y="f14"/>
                  <a:pt x="f15" y="f16"/>
                  <a:pt x="f17" y="f18"/>
                </a:cubicBezTo>
                <a:cubicBezTo>
                  <a:pt x="f19" y="f20"/>
                  <a:pt x="f21" y="f22"/>
                  <a:pt x="f23" y="f24"/>
                </a:cubicBezTo>
                <a:cubicBezTo>
                  <a:pt x="f25" y="f26"/>
                  <a:pt x="f27" y="f28"/>
                  <a:pt x="f5" y="f6"/>
                </a:cubicBezTo>
                <a:close/>
                <a:moveTo>
                  <a:pt x="f29" y="f30"/>
                </a:moveTo>
                <a:cubicBezTo>
                  <a:pt x="f31" y="f32"/>
                  <a:pt x="f33" y="f34"/>
                  <a:pt x="f35" y="f36"/>
                </a:cubicBezTo>
                <a:cubicBezTo>
                  <a:pt x="f37" y="f38"/>
                  <a:pt x="f39" y="f40"/>
                  <a:pt x="f41" y="f42"/>
                </a:cubicBezTo>
                <a:cubicBezTo>
                  <a:pt x="f43" y="f44"/>
                  <a:pt x="f45" y="f46"/>
                  <a:pt x="f47" y="f48"/>
                </a:cubicBezTo>
                <a:cubicBezTo>
                  <a:pt x="f49" y="f50"/>
                  <a:pt x="f51" y="f52"/>
                  <a:pt x="f29" y="f30"/>
                </a:cubicBezTo>
                <a:close/>
                <a:moveTo>
                  <a:pt x="f53" y="f54"/>
                </a:moveTo>
                <a:cubicBezTo>
                  <a:pt x="f55" y="f56"/>
                  <a:pt x="f57" y="f58"/>
                  <a:pt x="f59" y="f60"/>
                </a:cubicBezTo>
                <a:cubicBezTo>
                  <a:pt x="f61" y="f62"/>
                  <a:pt x="f63" y="f64"/>
                  <a:pt x="f65" y="f66"/>
                </a:cubicBezTo>
                <a:cubicBezTo>
                  <a:pt x="f67" y="f68"/>
                  <a:pt x="f69" y="f70"/>
                  <a:pt x="f71" y="f72"/>
                </a:cubicBezTo>
                <a:cubicBezTo>
                  <a:pt x="f73" y="f74"/>
                  <a:pt x="f75" y="f76"/>
                  <a:pt x="f53" y="f54"/>
                </a:cubicBezTo>
                <a:close/>
                <a:moveTo>
                  <a:pt x="f3" y="f77"/>
                </a:moveTo>
                <a:lnTo>
                  <a:pt x="f78" y="f79"/>
                </a:lnTo>
                <a:lnTo>
                  <a:pt x="f80" y="f81"/>
                </a:lnTo>
                <a:close/>
                <a:moveTo>
                  <a:pt x="f82" y="f83"/>
                </a:moveTo>
                <a:lnTo>
                  <a:pt x="f84" y="f85"/>
                </a:lnTo>
                <a:lnTo>
                  <a:pt x="f86" y="f87"/>
                </a:lnTo>
                <a:cubicBezTo>
                  <a:pt x="f88" y="f89"/>
                  <a:pt x="f90" y="f91"/>
                  <a:pt x="f92" y="f93"/>
                </a:cubicBezTo>
                <a:lnTo>
                  <a:pt x="f94" y="f95"/>
                </a:lnTo>
                <a:lnTo>
                  <a:pt x="f96" y="f97"/>
                </a:lnTo>
                <a:lnTo>
                  <a:pt x="f98" y="f99"/>
                </a:lnTo>
                <a:cubicBezTo>
                  <a:pt x="f100" y="f101"/>
                  <a:pt x="f102" y="f103"/>
                  <a:pt x="f104" y="f105"/>
                </a:cubicBezTo>
                <a:lnTo>
                  <a:pt x="f106" y="f107"/>
                </a:lnTo>
                <a:lnTo>
                  <a:pt x="f108" y="f109"/>
                </a:lnTo>
                <a:lnTo>
                  <a:pt x="f110" y="f111"/>
                </a:lnTo>
                <a:cubicBezTo>
                  <a:pt x="f112" y="f113"/>
                  <a:pt x="f114" y="f115"/>
                  <a:pt x="f116" y="f117"/>
                </a:cubicBezTo>
                <a:lnTo>
                  <a:pt x="f118" y="f119"/>
                </a:lnTo>
                <a:lnTo>
                  <a:pt x="f120" y="f121"/>
                </a:lnTo>
                <a:lnTo>
                  <a:pt x="f122" y="f123"/>
                </a:lnTo>
                <a:lnTo>
                  <a:pt x="f124" y="f125"/>
                </a:lnTo>
                <a:cubicBezTo>
                  <a:pt x="f126" y="f127"/>
                  <a:pt x="f128" y="f129"/>
                  <a:pt x="f130" y="f131"/>
                </a:cubicBezTo>
                <a:lnTo>
                  <a:pt x="f132" y="f4"/>
                </a:lnTo>
                <a:lnTo>
                  <a:pt x="f133" y="f134"/>
                </a:lnTo>
                <a:lnTo>
                  <a:pt x="f135" y="f136"/>
                </a:lnTo>
                <a:cubicBezTo>
                  <a:pt x="f137" y="f138"/>
                  <a:pt x="f139" y="f140"/>
                  <a:pt x="f141" y="f142"/>
                </a:cubicBezTo>
                <a:lnTo>
                  <a:pt x="f143" y="f144"/>
                </a:lnTo>
                <a:lnTo>
                  <a:pt x="f145" y="f146"/>
                </a:lnTo>
                <a:lnTo>
                  <a:pt x="f147" y="f148"/>
                </a:lnTo>
                <a:lnTo>
                  <a:pt x="f149" y="f150"/>
                </a:lnTo>
                <a:cubicBezTo>
                  <a:pt x="f151" y="f152"/>
                  <a:pt x="f153" y="f154"/>
                  <a:pt x="f155" y="f156"/>
                </a:cubicBezTo>
                <a:lnTo>
                  <a:pt x="f2" y="f157"/>
                </a:lnTo>
                <a:lnTo>
                  <a:pt x="f83" y="f158"/>
                </a:lnTo>
                <a:lnTo>
                  <a:pt x="f159" y="f160"/>
                </a:lnTo>
                <a:cubicBezTo>
                  <a:pt x="f161" y="f162"/>
                  <a:pt x="f163" y="f164"/>
                  <a:pt x="f165" y="f166"/>
                </a:cubicBezTo>
                <a:lnTo>
                  <a:pt x="f167" y="f168"/>
                </a:lnTo>
                <a:lnTo>
                  <a:pt x="f169" y="f170"/>
                </a:lnTo>
                <a:lnTo>
                  <a:pt x="f171" y="f172"/>
                </a:lnTo>
                <a:lnTo>
                  <a:pt x="f173" y="f174"/>
                </a:lnTo>
                <a:cubicBezTo>
                  <a:pt x="f175" y="f176"/>
                  <a:pt x="f177" y="f178"/>
                  <a:pt x="f179" y="f180"/>
                </a:cubicBezTo>
                <a:lnTo>
                  <a:pt x="f181" y="f182"/>
                </a:lnTo>
                <a:lnTo>
                  <a:pt x="f183" y="f2"/>
                </a:ln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FCE0D6"/>
              </a:solidFill>
              <a:uFillTx/>
              <a:latin typeface="Arial"/>
              <a:ea typeface="맑은 고딕" pitchFamily="34"/>
            </a:endParaRPr>
          </a:p>
        </p:txBody>
      </p:sp>
      <p:sp>
        <p:nvSpPr>
          <p:cNvPr id="17" name="Oval 32">
            <a:extLst>
              <a:ext uri="{FF2B5EF4-FFF2-40B4-BE49-F238E27FC236}">
                <a16:creationId xmlns:a16="http://schemas.microsoft.com/office/drawing/2014/main" id="{42341F4F-DD0F-0916-2165-7F425D337355}"/>
              </a:ext>
            </a:extLst>
          </p:cNvPr>
          <p:cNvSpPr/>
          <p:nvPr/>
        </p:nvSpPr>
        <p:spPr>
          <a:xfrm>
            <a:off x="7514036" y="3429338"/>
            <a:ext cx="385355" cy="463591"/>
          </a:xfrm>
          <a:custGeom>
            <a:avLst/>
            <a:gdLst>
              <a:gd name="f0" fmla="val w"/>
              <a:gd name="f1" fmla="val h"/>
              <a:gd name="f2" fmla="val 0"/>
              <a:gd name="f3" fmla="val 2671236"/>
              <a:gd name="f4" fmla="val 3213546"/>
              <a:gd name="f5" fmla="val 1336943"/>
              <a:gd name="f6" fmla="val 151152"/>
              <a:gd name="f7" fmla="val 1223677"/>
              <a:gd name="f8" fmla="val 1131857"/>
              <a:gd name="f9" fmla="val 242973"/>
              <a:gd name="f10" fmla="val 356239"/>
              <a:gd name="f11" fmla="val 469506"/>
              <a:gd name="f12" fmla="val 561326"/>
              <a:gd name="f13" fmla="val 1450210"/>
              <a:gd name="f14" fmla="val 1542030"/>
              <a:gd name="f15" fmla="val 1533689"/>
              <a:gd name="f16" fmla="val 1693182"/>
              <a:gd name="f17" fmla="val 159493"/>
              <a:gd name="f18" fmla="val 499348"/>
              <a:gd name="f19" fmla="val 1608797"/>
              <a:gd name="f20" fmla="val 622748"/>
              <a:gd name="f21" fmla="val 1486649"/>
              <a:gd name="f22" fmla="val 678491"/>
              <a:gd name="f23" fmla="val 1504985"/>
              <a:gd name="f24" fmla="val 861628"/>
              <a:gd name="f25" fmla="val 2050955"/>
              <a:gd name="f26" fmla="val 2073924"/>
              <a:gd name="f27" fmla="val 808095"/>
              <a:gd name="f28" fmla="val 2127168"/>
              <a:gd name="f29" fmla="val 770742"/>
              <a:gd name="f30" fmla="val 2189136"/>
              <a:gd name="f31" fmla="val 2272476"/>
              <a:gd name="f32" fmla="val 2340037"/>
              <a:gd name="f33" fmla="val 838303"/>
              <a:gd name="f34" fmla="val 921643"/>
              <a:gd name="f35" fmla="val 1004983"/>
              <a:gd name="f36" fmla="val 1072544"/>
              <a:gd name="f37" fmla="val 1035191"/>
              <a:gd name="f38" fmla="val 981658"/>
              <a:gd name="f39" fmla="val 1517002"/>
              <a:gd name="f40" fmla="val 1678124"/>
              <a:gd name="f41" fmla="val 2590970"/>
              <a:gd name="f42" fmla="val 2063444"/>
              <a:gd name="f43" fmla="val 2451708"/>
              <a:gd name="f44" fmla="val 2360829"/>
              <a:gd name="f45" fmla="val 2287813"/>
              <a:gd name="f46" fmla="val 2381761"/>
              <a:gd name="f47" fmla="val 1860600"/>
              <a:gd name="f48" fmla="val 2329006"/>
              <a:gd name="f49" fmla="val 1862811"/>
              <a:gd name="f50" fmla="val 2276981"/>
              <a:gd name="f51" fmla="val 1871755"/>
              <a:gd name="f52" fmla="val 2228094"/>
              <a:gd name="f53" fmla="val 1886075"/>
              <a:gd name="f54" fmla="val 2324645"/>
              <a:gd name="f55" fmla="val 1771974"/>
              <a:gd name="f56" fmla="val 2415523"/>
              <a:gd name="f57" fmla="val 1665436"/>
              <a:gd name="f58" fmla="val 2449665"/>
              <a:gd name="f59" fmla="val 1504055"/>
              <a:gd name="f60" fmla="val 2485699"/>
              <a:gd name="f61" fmla="val 1663545"/>
              <a:gd name="f62" fmla="val 2574685"/>
              <a:gd name="f63" fmla="val 1764408"/>
              <a:gd name="f64" fmla="val 2622475"/>
              <a:gd name="f65" fmla="val 1872164"/>
              <a:gd name="f66" fmla="val 2568855"/>
              <a:gd name="f67" fmla="val 1862858"/>
              <a:gd name="f68" fmla="val 2513341"/>
              <a:gd name="f69" fmla="val 1860541"/>
              <a:gd name="f70" fmla="val 2486075"/>
              <a:gd name="f71" fmla="val 2436981"/>
              <a:gd name="f72" fmla="val 2151724"/>
              <a:gd name="f73" fmla="val 2992040"/>
              <a:gd name="f74" fmla="val 1522375"/>
              <a:gd name="f75" fmla="val 3040581"/>
              <a:gd name="f76" fmla="val 1427529"/>
              <a:gd name="f77" fmla="val 3119259"/>
              <a:gd name="f78" fmla="val 1392747"/>
              <a:gd name="f79" fmla="val 3155891"/>
              <a:gd name="f80" fmla="val 1284048"/>
              <a:gd name="f81" fmla="val 3153728"/>
              <a:gd name="f82" fmla="val 1252174"/>
              <a:gd name="f83" fmla="val 3120936"/>
              <a:gd name="f84" fmla="val 1157234"/>
              <a:gd name="f85" fmla="val 3046101"/>
              <a:gd name="f86" fmla="val 592479"/>
              <a:gd name="f87" fmla="val 2980043"/>
              <a:gd name="f88" fmla="val 187829"/>
              <a:gd name="f89" fmla="val 2438320"/>
              <a:gd name="f90" fmla="val 160409"/>
              <a:gd name="f91" fmla="val 1860193"/>
              <a:gd name="f92" fmla="val 105366"/>
              <a:gd name="f93" fmla="val 1862056"/>
              <a:gd name="f94" fmla="val 50978"/>
              <a:gd name="f95" fmla="val 1871143"/>
              <a:gd name="f96" fmla="val 96552"/>
              <a:gd name="f97" fmla="val 187429"/>
              <a:gd name="f98" fmla="val 221571"/>
              <a:gd name="f99" fmla="val 257605"/>
              <a:gd name="f100" fmla="val 346591"/>
              <a:gd name="f101" fmla="val 443143"/>
              <a:gd name="f102" fmla="val 396276"/>
              <a:gd name="f103" fmla="val 1872705"/>
              <a:gd name="f104" fmla="val 344922"/>
              <a:gd name="f105" fmla="val 1863589"/>
              <a:gd name="f106" fmla="val 291687"/>
              <a:gd name="f107" fmla="val 1860996"/>
              <a:gd name="f108" fmla="val 313360"/>
              <a:gd name="f109" fmla="val 2289054"/>
              <a:gd name="f110" fmla="val 617325"/>
              <a:gd name="f111" fmla="val 2454996"/>
              <a:gd name="f112" fmla="val 1001768"/>
              <a:gd name="f113" fmla="val 2593980"/>
              <a:gd name="f114" fmla="val 1157883"/>
              <a:gd name="f115" fmla="val 666108"/>
              <a:gd name="f116" fmla="val 643139"/>
              <a:gd name="f117" fmla="val 589896"/>
              <a:gd name="f118" fmla="val 1072543"/>
              <a:gd name="f119" fmla="val 527928"/>
              <a:gd name="f120" fmla="val 444588"/>
              <a:gd name="f121" fmla="val 377027"/>
              <a:gd name="f122" fmla="val 1004982"/>
              <a:gd name="f123" fmla="val 921642"/>
              <a:gd name="f124" fmla="val 838302"/>
              <a:gd name="f125" fmla="val 770741"/>
              <a:gd name="f126" fmla="val 643141"/>
              <a:gd name="f127" fmla="val 666110"/>
              <a:gd name="f128" fmla="val 1169505"/>
              <a:gd name="f129" fmla="val 1187237"/>
              <a:gd name="f130" fmla="val 1065090"/>
              <a:gd name="f131" fmla="val 980704"/>
              <a:gd name="f132" fmla="val 1140198"/>
              <a:gd name="f133" fmla="*/ f0 1 2671236"/>
              <a:gd name="f134" fmla="*/ f1 1 3213546"/>
              <a:gd name="f135" fmla="val f2"/>
              <a:gd name="f136" fmla="val f3"/>
              <a:gd name="f137" fmla="val f4"/>
              <a:gd name="f138" fmla="+- f137 0 f135"/>
              <a:gd name="f139" fmla="+- f136 0 f135"/>
              <a:gd name="f140" fmla="*/ f139 1 2671236"/>
              <a:gd name="f141" fmla="*/ f138 1 3213546"/>
              <a:gd name="f142" fmla="*/ f135 1 f140"/>
              <a:gd name="f143" fmla="*/ f136 1 f140"/>
              <a:gd name="f144" fmla="*/ f135 1 f141"/>
              <a:gd name="f145" fmla="*/ f137 1 f141"/>
              <a:gd name="f146" fmla="*/ f142 f133 1"/>
              <a:gd name="f147" fmla="*/ f143 f133 1"/>
              <a:gd name="f148" fmla="*/ f145 f134 1"/>
              <a:gd name="f149" fmla="*/ f144 f13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46" t="f149" r="f147" b="f148"/>
            <a:pathLst>
              <a:path w="2671236" h="3213546">
                <a:moveTo>
                  <a:pt x="f5" y="f6"/>
                </a:moveTo>
                <a:cubicBezTo>
                  <a:pt x="f7" y="f6"/>
                  <a:pt x="f8" y="f9"/>
                  <a:pt x="f8" y="f10"/>
                </a:cubicBezTo>
                <a:cubicBezTo>
                  <a:pt x="f8" y="f11"/>
                  <a:pt x="f7" y="f12"/>
                  <a:pt x="f5" y="f12"/>
                </a:cubicBezTo>
                <a:cubicBezTo>
                  <a:pt x="f13" y="f12"/>
                  <a:pt x="f14" y="f11"/>
                  <a:pt x="f14" y="f10"/>
                </a:cubicBezTo>
                <a:cubicBezTo>
                  <a:pt x="f14" y="f9"/>
                  <a:pt x="f13" y="f6"/>
                  <a:pt x="f5" y="f6"/>
                </a:cubicBezTo>
                <a:close/>
                <a:moveTo>
                  <a:pt x="f5" y="f2"/>
                </a:moveTo>
                <a:cubicBezTo>
                  <a:pt x="f15" y="f2"/>
                  <a:pt x="f16" y="f17"/>
                  <a:pt x="f16" y="f10"/>
                </a:cubicBezTo>
                <a:cubicBezTo>
                  <a:pt x="f16" y="f18"/>
                  <a:pt x="f19" y="f20"/>
                  <a:pt x="f21" y="f22"/>
                </a:cubicBezTo>
                <a:lnTo>
                  <a:pt x="f23" y="f24"/>
                </a:lnTo>
                <a:lnTo>
                  <a:pt x="f25" y="f24"/>
                </a:lnTo>
                <a:cubicBezTo>
                  <a:pt x="f26" y="f27"/>
                  <a:pt x="f28" y="f29"/>
                  <a:pt x="f30" y="f29"/>
                </a:cubicBezTo>
                <a:cubicBezTo>
                  <a:pt x="f31" y="f29"/>
                  <a:pt x="f32" y="f33"/>
                  <a:pt x="f32" y="f34"/>
                </a:cubicBezTo>
                <a:cubicBezTo>
                  <a:pt x="f32" y="f35"/>
                  <a:pt x="f31" y="f36"/>
                  <a:pt x="f30" y="f36"/>
                </a:cubicBezTo>
                <a:cubicBezTo>
                  <a:pt x="f28" y="f36"/>
                  <a:pt x="f26" y="f37"/>
                  <a:pt x="f25" y="f38"/>
                </a:cubicBezTo>
                <a:lnTo>
                  <a:pt x="f39" y="f38"/>
                </a:lnTo>
                <a:lnTo>
                  <a:pt x="f40" y="f41"/>
                </a:lnTo>
                <a:cubicBezTo>
                  <a:pt x="f42" y="f43"/>
                  <a:pt x="f44" y="f45"/>
                  <a:pt x="f46" y="f47"/>
                </a:cubicBezTo>
                <a:cubicBezTo>
                  <a:pt x="f48" y="f49"/>
                  <a:pt x="f50" y="f51"/>
                  <a:pt x="f52" y="f53"/>
                </a:cubicBezTo>
                <a:cubicBezTo>
                  <a:pt x="f54" y="f55"/>
                  <a:pt x="f56" y="f57"/>
                  <a:pt x="f58" y="f59"/>
                </a:cubicBezTo>
                <a:cubicBezTo>
                  <a:pt x="f60" y="f61"/>
                  <a:pt x="f62" y="f63"/>
                  <a:pt x="f3" y="f53"/>
                </a:cubicBezTo>
                <a:cubicBezTo>
                  <a:pt x="f64" y="f65"/>
                  <a:pt x="f66" y="f67"/>
                  <a:pt x="f68" y="f69"/>
                </a:cubicBezTo>
                <a:cubicBezTo>
                  <a:pt x="f70" y="f71"/>
                  <a:pt x="f72" y="f73"/>
                  <a:pt x="f74" y="f75"/>
                </a:cubicBezTo>
                <a:cubicBezTo>
                  <a:pt x="f76" y="f77"/>
                  <a:pt x="f78" y="f79"/>
                  <a:pt x="f5" y="f4"/>
                </a:cubicBezTo>
                <a:cubicBezTo>
                  <a:pt x="f80" y="f81"/>
                  <a:pt x="f82" y="f83"/>
                  <a:pt x="f84" y="f85"/>
                </a:cubicBezTo>
                <a:cubicBezTo>
                  <a:pt x="f86" y="f87"/>
                  <a:pt x="f88" y="f89"/>
                  <a:pt x="f90" y="f91"/>
                </a:cubicBezTo>
                <a:cubicBezTo>
                  <a:pt x="f92" y="f93"/>
                  <a:pt x="f94" y="f95"/>
                  <a:pt x="f2" y="f53"/>
                </a:cubicBezTo>
                <a:cubicBezTo>
                  <a:pt x="f96" y="f55"/>
                  <a:pt x="f97" y="f57"/>
                  <a:pt x="f98" y="f59"/>
                </a:cubicBezTo>
                <a:cubicBezTo>
                  <a:pt x="f99" y="f61"/>
                  <a:pt x="f100" y="f63"/>
                  <a:pt x="f101" y="f53"/>
                </a:cubicBezTo>
                <a:cubicBezTo>
                  <a:pt x="f102" y="f103"/>
                  <a:pt x="f104" y="f105"/>
                  <a:pt x="f106" y="f107"/>
                </a:cubicBezTo>
                <a:cubicBezTo>
                  <a:pt x="f108" y="f109"/>
                  <a:pt x="f110" y="f111"/>
                  <a:pt x="f112" y="f113"/>
                </a:cubicBezTo>
                <a:lnTo>
                  <a:pt x="f114" y="f38"/>
                </a:lnTo>
                <a:lnTo>
                  <a:pt x="f115" y="f38"/>
                </a:lnTo>
                <a:cubicBezTo>
                  <a:pt x="f116" y="f37"/>
                  <a:pt x="f117" y="f118"/>
                  <a:pt x="f119" y="f118"/>
                </a:cubicBezTo>
                <a:cubicBezTo>
                  <a:pt x="f120" y="f118"/>
                  <a:pt x="f121" y="f122"/>
                  <a:pt x="f121" y="f123"/>
                </a:cubicBezTo>
                <a:cubicBezTo>
                  <a:pt x="f121" y="f124"/>
                  <a:pt x="f120" y="f125"/>
                  <a:pt x="f119" y="f125"/>
                </a:cubicBezTo>
                <a:cubicBezTo>
                  <a:pt x="f117" y="f125"/>
                  <a:pt x="f126" y="f27"/>
                  <a:pt x="f127" y="f24"/>
                </a:cubicBezTo>
                <a:lnTo>
                  <a:pt x="f128" y="f24"/>
                </a:lnTo>
                <a:lnTo>
                  <a:pt x="f129" y="f22"/>
                </a:lnTo>
                <a:cubicBezTo>
                  <a:pt x="f130" y="f20"/>
                  <a:pt x="f131" y="f18"/>
                  <a:pt x="f131" y="f10"/>
                </a:cubicBezTo>
                <a:cubicBezTo>
                  <a:pt x="f131" y="f17"/>
                  <a:pt x="f132" y="f2"/>
                  <a:pt x="f5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80" tIns="34290" rIns="68580" bIns="3429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050" b="0" i="0" u="none" strike="noStrike" kern="0" cap="none" spc="0" baseline="0">
              <a:solidFill>
                <a:srgbClr val="FCE0D6"/>
              </a:solidFill>
              <a:uFillTx/>
              <a:latin typeface="Arial"/>
              <a:ea typeface="맑은 고딕" pitchFamily="34"/>
            </a:endParaRPr>
          </a:p>
        </p:txBody>
      </p:sp>
      <p:grpSp>
        <p:nvGrpSpPr>
          <p:cNvPr id="18" name="Google Shape;6783;p88">
            <a:extLst>
              <a:ext uri="{FF2B5EF4-FFF2-40B4-BE49-F238E27FC236}">
                <a16:creationId xmlns:a16="http://schemas.microsoft.com/office/drawing/2014/main" id="{D5732711-4929-C3C7-73E2-0834EBC78BC2}"/>
              </a:ext>
            </a:extLst>
          </p:cNvPr>
          <p:cNvGrpSpPr/>
          <p:nvPr/>
        </p:nvGrpSpPr>
        <p:grpSpPr>
          <a:xfrm>
            <a:off x="8211055" y="926488"/>
            <a:ext cx="425141" cy="424848"/>
            <a:chOff x="8211055" y="926488"/>
            <a:chExt cx="425141" cy="424848"/>
          </a:xfrm>
        </p:grpSpPr>
        <p:sp>
          <p:nvSpPr>
            <p:cNvPr id="19" name="Google Shape;6784;p88">
              <a:extLst>
                <a:ext uri="{FF2B5EF4-FFF2-40B4-BE49-F238E27FC236}">
                  <a16:creationId xmlns:a16="http://schemas.microsoft.com/office/drawing/2014/main" id="{A6487E7C-70D7-28BF-F048-3CB2BEE7EF05}"/>
                </a:ext>
              </a:extLst>
            </p:cNvPr>
            <p:cNvSpPr/>
            <p:nvPr/>
          </p:nvSpPr>
          <p:spPr>
            <a:xfrm>
              <a:off x="8461976" y="926488"/>
              <a:ext cx="150144" cy="22433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128"/>
                <a:gd name="f4" fmla="val 6168"/>
                <a:gd name="f5" fmla="val 2426"/>
                <a:gd name="f6" fmla="val 1"/>
                <a:gd name="f7" fmla="val 2286"/>
                <a:gd name="f8" fmla="val 2136"/>
                <a:gd name="f9" fmla="val 77"/>
                <a:gd name="f10" fmla="val 2112"/>
                <a:gd name="f11" fmla="val 244"/>
                <a:gd name="f12" fmla="val 64"/>
                <a:gd name="f13" fmla="val 5064"/>
                <a:gd name="f14" fmla="val 5222"/>
                <a:gd name="f15" fmla="val 5474"/>
                <a:gd name="f16" fmla="val 253"/>
                <a:gd name="f17" fmla="val 5506"/>
                <a:gd name="f18" fmla="val 295"/>
                <a:gd name="f19" fmla="val 5531"/>
                <a:gd name="f20" fmla="val 342"/>
                <a:gd name="f21" fmla="val 5543"/>
                <a:gd name="f22" fmla="val 389"/>
                <a:gd name="f23" fmla="val 517"/>
                <a:gd name="f24" fmla="val 648"/>
                <a:gd name="f25" fmla="val 5455"/>
                <a:gd name="f26" fmla="val 694"/>
                <a:gd name="f27" fmla="val 5317"/>
                <a:gd name="f28" fmla="val 1261"/>
                <a:gd name="f29" fmla="val 4025"/>
                <a:gd name="f30" fmla="val 1419"/>
                <a:gd name="f31" fmla="val 4088"/>
                <a:gd name="f32" fmla="val 1576"/>
                <a:gd name="f33" fmla="val 4119"/>
                <a:gd name="f34" fmla="val 1765"/>
                <a:gd name="f35" fmla="val 1891"/>
                <a:gd name="f36" fmla="val 1986"/>
                <a:gd name="f37" fmla="val 4056"/>
                <a:gd name="f38" fmla="val 4844"/>
                <a:gd name="f39" fmla="val 1450"/>
                <a:gd name="f40" fmla="val 4970"/>
                <a:gd name="f41" fmla="val 946"/>
                <a:gd name="f42" fmla="val 789"/>
                <a:gd name="f43" fmla="val 6167"/>
                <a:gd name="f44" fmla="val 4002"/>
                <a:gd name="f45" fmla="val 3466"/>
                <a:gd name="f46" fmla="val 5001"/>
                <a:gd name="f47" fmla="val 2773"/>
                <a:gd name="f48" fmla="val 3143"/>
                <a:gd name="f49" fmla="val 2670"/>
                <a:gd name="f50" fmla="val 2458"/>
                <a:gd name="f51" fmla="val 2324"/>
                <a:gd name="f52" fmla="val 2080"/>
                <a:gd name="f53" fmla="val 2166"/>
                <a:gd name="f54" fmla="val 496"/>
                <a:gd name="f55" fmla="val 307"/>
                <a:gd name="f56" fmla="val 2710"/>
                <a:gd name="f57" fmla="val 118"/>
                <a:gd name="f58" fmla="val 2553"/>
                <a:gd name="f59" fmla="val 24"/>
                <a:gd name="f60" fmla="val 2515"/>
                <a:gd name="f61" fmla="val 8"/>
                <a:gd name="f62" fmla="val 2471"/>
                <a:gd name="f63" fmla="*/ f0 1 4128"/>
                <a:gd name="f64" fmla="*/ f1 1 6168"/>
                <a:gd name="f65" fmla="val f2"/>
                <a:gd name="f66" fmla="val f3"/>
                <a:gd name="f67" fmla="val f4"/>
                <a:gd name="f68" fmla="+- f67 0 f65"/>
                <a:gd name="f69" fmla="+- f66 0 f65"/>
                <a:gd name="f70" fmla="*/ f69 1 4128"/>
                <a:gd name="f71" fmla="*/ f68 1 6168"/>
                <a:gd name="f72" fmla="*/ f65 1 f70"/>
                <a:gd name="f73" fmla="*/ f66 1 f70"/>
                <a:gd name="f74" fmla="*/ f65 1 f71"/>
                <a:gd name="f75" fmla="*/ f67 1 f71"/>
                <a:gd name="f76" fmla="*/ f72 f63 1"/>
                <a:gd name="f77" fmla="*/ f73 f63 1"/>
                <a:gd name="f78" fmla="*/ f75 f64 1"/>
                <a:gd name="f79" fmla="*/ f74 f6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6" t="f79" r="f77" b="f78"/>
              <a:pathLst>
                <a:path w="4128" h="6168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6" y="f14"/>
                    <a:pt x="f12" y="f15"/>
                    <a:pt x="f16" y="f17"/>
                  </a:cubicBezTo>
                  <a:cubicBezTo>
                    <a:pt x="f18" y="f19"/>
                    <a:pt x="f20" y="f21"/>
                    <a:pt x="f22" y="f21"/>
                  </a:cubicBezTo>
                  <a:cubicBezTo>
                    <a:pt x="f23" y="f21"/>
                    <a:pt x="f24" y="f25"/>
                    <a:pt x="f26" y="f27"/>
                  </a:cubicBezTo>
                  <a:lnTo>
                    <a:pt x="f28" y="f29"/>
                  </a:lnTo>
                  <a:cubicBezTo>
                    <a:pt x="f30" y="f31"/>
                    <a:pt x="f32" y="f33"/>
                    <a:pt x="f34" y="f33"/>
                  </a:cubicBezTo>
                  <a:cubicBezTo>
                    <a:pt x="f35" y="f33"/>
                    <a:pt x="f36" y="f31"/>
                    <a:pt x="f10" y="f37"/>
                  </a:cubicBezTo>
                  <a:lnTo>
                    <a:pt x="f10" y="f38"/>
                  </a:lnTo>
                  <a:cubicBezTo>
                    <a:pt x="f39" y="f40"/>
                    <a:pt x="f41" y="f17"/>
                    <a:pt x="f42" y="f43"/>
                  </a:cubicBezTo>
                  <a:lnTo>
                    <a:pt x="f3" y="f43"/>
                  </a:lnTo>
                  <a:cubicBezTo>
                    <a:pt x="f44" y="f17"/>
                    <a:pt x="f45" y="f46"/>
                    <a:pt x="f47" y="f38"/>
                  </a:cubicBezTo>
                  <a:lnTo>
                    <a:pt x="f47" y="f48"/>
                  </a:lnTo>
                  <a:cubicBezTo>
                    <a:pt x="f47" y="f49"/>
                    <a:pt x="f50" y="f51"/>
                    <a:pt x="f52" y="f53"/>
                  </a:cubicBezTo>
                  <a:lnTo>
                    <a:pt x="f47" y="f54"/>
                  </a:lnTo>
                  <a:cubicBezTo>
                    <a:pt x="f47" y="f55"/>
                    <a:pt x="f56" y="f57"/>
                    <a:pt x="f58" y="f59"/>
                  </a:cubicBezTo>
                  <a:cubicBezTo>
                    <a:pt x="f60" y="f61"/>
                    <a:pt x="f62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0" name="Google Shape;6785;p88">
              <a:extLst>
                <a:ext uri="{FF2B5EF4-FFF2-40B4-BE49-F238E27FC236}">
                  <a16:creationId xmlns:a16="http://schemas.microsoft.com/office/drawing/2014/main" id="{CF763A54-25A9-EF4D-65AA-B68188117044}"/>
                </a:ext>
              </a:extLst>
            </p:cNvPr>
            <p:cNvSpPr/>
            <p:nvPr/>
          </p:nvSpPr>
          <p:spPr>
            <a:xfrm>
              <a:off x="8211055" y="1078589"/>
              <a:ext cx="225756" cy="27274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207"/>
                <a:gd name="f4" fmla="val 7499"/>
                <a:gd name="f5" fmla="val 693"/>
                <a:gd name="f6" fmla="val 315"/>
                <a:gd name="f7" fmla="val 662"/>
                <a:gd name="f8" fmla="val 6490"/>
                <a:gd name="f9" fmla="val 32"/>
                <a:gd name="f10" fmla="val 7026"/>
                <a:gd name="f11" fmla="val 504"/>
                <a:gd name="f12" fmla="val 7498"/>
                <a:gd name="f13" fmla="val 1103"/>
                <a:gd name="f14" fmla="val 5797"/>
                <a:gd name="f15" fmla="val 5608"/>
                <a:gd name="f16" fmla="val 6049"/>
                <a:gd name="f17" fmla="val 5451"/>
                <a:gd name="f18" fmla="val 5860"/>
                <a:gd name="f19" fmla="val 1765"/>
                <a:gd name="f20" fmla="val 1576"/>
                <a:gd name="f21" fmla="val 1418"/>
                <a:gd name="f22" fmla="val 5293"/>
                <a:gd name="f23" fmla="val 5104"/>
                <a:gd name="f24" fmla="val 252"/>
                <a:gd name="f25" fmla="*/ f0 1 6207"/>
                <a:gd name="f26" fmla="*/ f1 1 7499"/>
                <a:gd name="f27" fmla="val f2"/>
                <a:gd name="f28" fmla="val f3"/>
                <a:gd name="f29" fmla="val f4"/>
                <a:gd name="f30" fmla="+- f29 0 f27"/>
                <a:gd name="f31" fmla="+- f28 0 f27"/>
                <a:gd name="f32" fmla="*/ f31 1 6207"/>
                <a:gd name="f33" fmla="*/ f30 1 7499"/>
                <a:gd name="f34" fmla="*/ f27 1 f32"/>
                <a:gd name="f35" fmla="*/ f28 1 f32"/>
                <a:gd name="f36" fmla="*/ f27 1 f33"/>
                <a:gd name="f37" fmla="*/ f29 1 f33"/>
                <a:gd name="f38" fmla="*/ f34 f25 1"/>
                <a:gd name="f39" fmla="*/ f35 f25 1"/>
                <a:gd name="f40" fmla="*/ f37 f26 1"/>
                <a:gd name="f41" fmla="*/ f36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8" t="f41" r="f39" b="f40"/>
              <a:pathLst>
                <a:path w="6207" h="7499">
                  <a:moveTo>
                    <a:pt x="f5" y="f2"/>
                  </a:moveTo>
                  <a:cubicBezTo>
                    <a:pt x="f6" y="f2"/>
                    <a:pt x="f2" y="f6"/>
                    <a:pt x="f2" y="f7"/>
                  </a:cubicBezTo>
                  <a:lnTo>
                    <a:pt x="f2" y="f8"/>
                  </a:lnTo>
                  <a:cubicBezTo>
                    <a:pt x="f9" y="f10"/>
                    <a:pt x="f11" y="f12"/>
                    <a:pt x="f13" y="f12"/>
                  </a:cubicBezTo>
                  <a:lnTo>
                    <a:pt x="f3" y="f12"/>
                  </a:lnTo>
                  <a:lnTo>
                    <a:pt x="f3" y="f14"/>
                  </a:lnTo>
                  <a:cubicBezTo>
                    <a:pt x="f3" y="f15"/>
                    <a:pt x="f16" y="f17"/>
                    <a:pt x="f18" y="f17"/>
                  </a:cubicBezTo>
                  <a:lnTo>
                    <a:pt x="f19" y="f17"/>
                  </a:lnTo>
                  <a:cubicBezTo>
                    <a:pt x="f20" y="f17"/>
                    <a:pt x="f21" y="f22"/>
                    <a:pt x="f21" y="f23"/>
                  </a:cubicBezTo>
                  <a:lnTo>
                    <a:pt x="f21" y="f7"/>
                  </a:lnTo>
                  <a:cubicBezTo>
                    <a:pt x="f21" y="f24"/>
                    <a:pt x="f13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1" name="Google Shape;6786;p88">
              <a:extLst>
                <a:ext uri="{FF2B5EF4-FFF2-40B4-BE49-F238E27FC236}">
                  <a16:creationId xmlns:a16="http://schemas.microsoft.com/office/drawing/2014/main" id="{BC5FF9CC-D78B-FE89-21F0-4C82D794DF3B}"/>
                </a:ext>
              </a:extLst>
            </p:cNvPr>
            <p:cNvSpPr/>
            <p:nvPr/>
          </p:nvSpPr>
          <p:spPr>
            <a:xfrm>
              <a:off x="8310743" y="977731"/>
              <a:ext cx="74487" cy="7452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048"/>
                <a:gd name="f4" fmla="val 2049"/>
                <a:gd name="f5" fmla="val 1040"/>
                <a:gd name="f6" fmla="val 1"/>
                <a:gd name="f7" fmla="val 473"/>
                <a:gd name="f8" fmla="val 1041"/>
                <a:gd name="f9" fmla="val 1576"/>
                <a:gd name="f10" fmla="val 1607"/>
                <a:gd name="f11" fmla="*/ f0 1 2048"/>
                <a:gd name="f12" fmla="*/ f1 1 2049"/>
                <a:gd name="f13" fmla="val f2"/>
                <a:gd name="f14" fmla="val f3"/>
                <a:gd name="f15" fmla="val f4"/>
                <a:gd name="f16" fmla="+- f15 0 f13"/>
                <a:gd name="f17" fmla="+- f14 0 f13"/>
                <a:gd name="f18" fmla="*/ f17 1 2048"/>
                <a:gd name="f19" fmla="*/ f16 1 2049"/>
                <a:gd name="f20" fmla="*/ f13 1 f18"/>
                <a:gd name="f21" fmla="*/ f14 1 f18"/>
                <a:gd name="f22" fmla="*/ f13 1 f19"/>
                <a:gd name="f23" fmla="*/ f15 1 f19"/>
                <a:gd name="f24" fmla="*/ f20 f11 1"/>
                <a:gd name="f25" fmla="*/ f21 f11 1"/>
                <a:gd name="f26" fmla="*/ f23 f12 1"/>
                <a:gd name="f27" fmla="*/ f2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4" t="f27" r="f25" b="f26"/>
              <a:pathLst>
                <a:path w="2048" h="2049">
                  <a:moveTo>
                    <a:pt x="f5" y="f6"/>
                  </a:moveTo>
                  <a:cubicBezTo>
                    <a:pt x="f7" y="f6"/>
                    <a:pt x="f2" y="f7"/>
                    <a:pt x="f2" y="f8"/>
                  </a:cubicBezTo>
                  <a:cubicBezTo>
                    <a:pt x="f2" y="f9"/>
                    <a:pt x="f7" y="f4"/>
                    <a:pt x="f5" y="f4"/>
                  </a:cubicBezTo>
                  <a:cubicBezTo>
                    <a:pt x="f9" y="f4"/>
                    <a:pt x="f3" y="f9"/>
                    <a:pt x="f3" y="f8"/>
                  </a:cubicBezTo>
                  <a:cubicBezTo>
                    <a:pt x="f3" y="f7"/>
                    <a:pt x="f10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" name="Google Shape;6787;p88">
              <a:extLst>
                <a:ext uri="{FF2B5EF4-FFF2-40B4-BE49-F238E27FC236}">
                  <a16:creationId xmlns:a16="http://schemas.microsoft.com/office/drawing/2014/main" id="{BDD0D6FF-91B0-E00B-1FC9-F44FF985E5B5}"/>
                </a:ext>
              </a:extLst>
            </p:cNvPr>
            <p:cNvSpPr/>
            <p:nvPr/>
          </p:nvSpPr>
          <p:spPr>
            <a:xfrm>
              <a:off x="8286667" y="1078187"/>
              <a:ext cx="226917" cy="27197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239"/>
                <a:gd name="f4" fmla="val 7478"/>
                <a:gd name="f5" fmla="val 1641"/>
                <a:gd name="f6" fmla="val 1"/>
                <a:gd name="f7" fmla="val 1242"/>
                <a:gd name="f8" fmla="val 819"/>
                <a:gd name="f9" fmla="val 205"/>
                <a:gd name="f10" fmla="val 568"/>
                <a:gd name="f11" fmla="val 484"/>
                <a:gd name="f12" fmla="val 190"/>
                <a:gd name="f13" fmla="val 799"/>
                <a:gd name="f14" fmla="val 1209"/>
                <a:gd name="f15" fmla="val 1681"/>
                <a:gd name="f16" fmla="val 4769"/>
                <a:gd name="f17" fmla="val 2679"/>
                <a:gd name="f18" fmla="val 2521"/>
                <a:gd name="f19" fmla="val 4359"/>
                <a:gd name="f20" fmla="val 2175"/>
                <a:gd name="f21" fmla="val 4107"/>
                <a:gd name="f22" fmla="val 1702"/>
                <a:gd name="f23" fmla="val 1040"/>
                <a:gd name="f24" fmla="val 820"/>
                <a:gd name="f25" fmla="val 662"/>
                <a:gd name="f26" fmla="val 3949"/>
                <a:gd name="f27" fmla="val 3729"/>
                <a:gd name="f28" fmla="val 2374"/>
                <a:gd name="f29" fmla="val 2154"/>
                <a:gd name="f30" fmla="val 1996"/>
                <a:gd name="f31" fmla="val 1229"/>
                <a:gd name="f32" fmla="val 1387"/>
                <a:gd name="f33" fmla="val 3382"/>
                <a:gd name="f34" fmla="val 1733"/>
                <a:gd name="f35" fmla="val 2553"/>
                <a:gd name="f36" fmla="val 3277"/>
                <a:gd name="f37" fmla="val 3981"/>
                <a:gd name="f38" fmla="val 3435"/>
                <a:gd name="f39" fmla="val 3813"/>
                <a:gd name="f40" fmla="val 4380"/>
                <a:gd name="f41" fmla="val 4852"/>
                <a:gd name="f42" fmla="val 5241"/>
                <a:gd name="f43" fmla="val 5777"/>
                <a:gd name="f44" fmla="val 5084"/>
                <a:gd name="f45" fmla="val 6176"/>
                <a:gd name="f46" fmla="val 4580"/>
                <a:gd name="f47" fmla="val 5703"/>
                <a:gd name="f48" fmla="val 5168"/>
                <a:gd name="f49" fmla="val 3781"/>
                <a:gd name="f50" fmla="val 3592"/>
                <a:gd name="f51" fmla="val 1807"/>
                <a:gd name="f52" fmla="val 862"/>
                <a:gd name="f53" fmla="val 2710"/>
                <a:gd name="f54" fmla="val 43"/>
                <a:gd name="f55" fmla="val 1796"/>
                <a:gd name="f56" fmla="val 11"/>
                <a:gd name="f57" fmla="val 1745"/>
                <a:gd name="f58" fmla="val 4"/>
                <a:gd name="f59" fmla="val 1694"/>
                <a:gd name="f60" fmla="*/ f0 1 6239"/>
                <a:gd name="f61" fmla="*/ f1 1 7478"/>
                <a:gd name="f62" fmla="val f2"/>
                <a:gd name="f63" fmla="val f3"/>
                <a:gd name="f64" fmla="val f4"/>
                <a:gd name="f65" fmla="+- f64 0 f62"/>
                <a:gd name="f66" fmla="+- f63 0 f62"/>
                <a:gd name="f67" fmla="*/ f66 1 6239"/>
                <a:gd name="f68" fmla="*/ f65 1 7478"/>
                <a:gd name="f69" fmla="*/ f62 1 f67"/>
                <a:gd name="f70" fmla="*/ f63 1 f67"/>
                <a:gd name="f71" fmla="*/ f62 1 f68"/>
                <a:gd name="f72" fmla="*/ f64 1 f68"/>
                <a:gd name="f73" fmla="*/ f69 f60 1"/>
                <a:gd name="f74" fmla="*/ f70 f60 1"/>
                <a:gd name="f75" fmla="*/ f72 f61 1"/>
                <a:gd name="f76" fmla="*/ f71 f6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3" t="f76" r="f74" b="f75"/>
              <a:pathLst>
                <a:path w="6239" h="7478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6" y="f14"/>
                    <a:pt x="f6" y="f15"/>
                  </a:cubicBezTo>
                  <a:lnTo>
                    <a:pt x="f6" y="f16"/>
                  </a:lnTo>
                  <a:lnTo>
                    <a:pt x="f17" y="f16"/>
                  </a:lnTo>
                  <a:cubicBezTo>
                    <a:pt x="f18" y="f19"/>
                    <a:pt x="f20" y="f21"/>
                    <a:pt x="f22" y="f21"/>
                  </a:cubicBezTo>
                  <a:lnTo>
                    <a:pt x="f23" y="f21"/>
                  </a:lnTo>
                  <a:cubicBezTo>
                    <a:pt x="f24" y="f21"/>
                    <a:pt x="f25" y="f26"/>
                    <a:pt x="f25" y="f27"/>
                  </a:cubicBezTo>
                  <a:lnTo>
                    <a:pt x="f25" y="f28"/>
                  </a:lnTo>
                  <a:cubicBezTo>
                    <a:pt x="f25" y="f29"/>
                    <a:pt x="f24" y="f30"/>
                    <a:pt x="f23" y="f30"/>
                  </a:cubicBezTo>
                  <a:cubicBezTo>
                    <a:pt x="f31" y="f30"/>
                    <a:pt x="f32" y="f29"/>
                    <a:pt x="f32" y="f28"/>
                  </a:cubicBezTo>
                  <a:lnTo>
                    <a:pt x="f32" y="f33"/>
                  </a:lnTo>
                  <a:lnTo>
                    <a:pt x="f34" y="f33"/>
                  </a:lnTo>
                  <a:cubicBezTo>
                    <a:pt x="f35" y="f33"/>
                    <a:pt x="f36" y="f37"/>
                    <a:pt x="f38" y="f16"/>
                  </a:cubicBezTo>
                  <a:lnTo>
                    <a:pt x="f39" y="f16"/>
                  </a:lnTo>
                  <a:cubicBezTo>
                    <a:pt x="f40" y="f16"/>
                    <a:pt x="f41" y="f42"/>
                    <a:pt x="f41" y="f43"/>
                  </a:cubicBezTo>
                  <a:lnTo>
                    <a:pt x="f41" y="f4"/>
                  </a:lnTo>
                  <a:lnTo>
                    <a:pt x="f3" y="f4"/>
                  </a:lnTo>
                  <a:lnTo>
                    <a:pt x="f3" y="f44"/>
                  </a:lnTo>
                  <a:cubicBezTo>
                    <a:pt x="f45" y="f46"/>
                    <a:pt x="f47" y="f21"/>
                    <a:pt x="f48" y="f21"/>
                  </a:cubicBezTo>
                  <a:lnTo>
                    <a:pt x="f49" y="f21"/>
                  </a:lnTo>
                  <a:cubicBezTo>
                    <a:pt x="f50" y="f21"/>
                    <a:pt x="f38" y="f26"/>
                    <a:pt x="f38" y="f27"/>
                  </a:cubicBezTo>
                  <a:lnTo>
                    <a:pt x="f38" y="f51"/>
                  </a:lnTo>
                  <a:cubicBezTo>
                    <a:pt x="f38" y="f52"/>
                    <a:pt x="f53" y="f54"/>
                    <a:pt x="f55" y="f56"/>
                  </a:cubicBezTo>
                  <a:cubicBezTo>
                    <a:pt x="f57" y="f58"/>
                    <a:pt x="f59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" name="Google Shape;6788;p88">
              <a:extLst>
                <a:ext uri="{FF2B5EF4-FFF2-40B4-BE49-F238E27FC236}">
                  <a16:creationId xmlns:a16="http://schemas.microsoft.com/office/drawing/2014/main" id="{F3AC19F9-34DF-0041-7750-BB0293E28C40}"/>
                </a:ext>
              </a:extLst>
            </p:cNvPr>
            <p:cNvSpPr/>
            <p:nvPr/>
          </p:nvSpPr>
          <p:spPr>
            <a:xfrm>
              <a:off x="8436775" y="1177116"/>
              <a:ext cx="199421" cy="4815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483"/>
                <a:gd name="f4" fmla="val 1324"/>
                <a:gd name="f5" fmla="val 1"/>
                <a:gd name="f6" fmla="val 662"/>
                <a:gd name="f7" fmla="val 1041"/>
                <a:gd name="f8" fmla="val 1576"/>
                <a:gd name="f9" fmla="val 2080"/>
                <a:gd name="f10" fmla="val 946"/>
                <a:gd name="f11" fmla="val 2395"/>
                <a:gd name="f12" fmla="val 5136"/>
                <a:gd name="f13" fmla="val 5325"/>
                <a:gd name="f14" fmla="val 1166"/>
                <a:gd name="f15" fmla="val 977"/>
                <a:gd name="f16" fmla="val 316"/>
                <a:gd name="f17" fmla="val 158"/>
                <a:gd name="f18" fmla="*/ f0 1 5483"/>
                <a:gd name="f19" fmla="*/ f1 1 1324"/>
                <a:gd name="f20" fmla="val f2"/>
                <a:gd name="f21" fmla="val f3"/>
                <a:gd name="f22" fmla="val f4"/>
                <a:gd name="f23" fmla="+- f22 0 f20"/>
                <a:gd name="f24" fmla="+- f21 0 f20"/>
                <a:gd name="f25" fmla="*/ f24 1 5483"/>
                <a:gd name="f26" fmla="*/ f23 1 1324"/>
                <a:gd name="f27" fmla="*/ f20 1 f25"/>
                <a:gd name="f28" fmla="*/ f21 1 f25"/>
                <a:gd name="f29" fmla="*/ f20 1 f26"/>
                <a:gd name="f30" fmla="*/ f22 1 f26"/>
                <a:gd name="f31" fmla="*/ f27 f18 1"/>
                <a:gd name="f32" fmla="*/ f28 f18 1"/>
                <a:gd name="f33" fmla="*/ f30 f19 1"/>
                <a:gd name="f34" fmla="*/ f29 f1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1" t="f34" r="f32" b="f33"/>
              <a:pathLst>
                <a:path w="5483" h="1324">
                  <a:moveTo>
                    <a:pt x="f5" y="f5"/>
                  </a:moveTo>
                  <a:lnTo>
                    <a:pt x="f5" y="f6"/>
                  </a:lnTo>
                  <a:lnTo>
                    <a:pt x="f7" y="f6"/>
                  </a:lnTo>
                  <a:cubicBezTo>
                    <a:pt x="f8" y="f6"/>
                    <a:pt x="f9" y="f10"/>
                    <a:pt x="f11" y="f4"/>
                  </a:cubicBezTo>
                  <a:lnTo>
                    <a:pt x="f12" y="f4"/>
                  </a:lnTo>
                  <a:cubicBezTo>
                    <a:pt x="f13" y="f4"/>
                    <a:pt x="f3" y="f14"/>
                    <a:pt x="f3" y="f15"/>
                  </a:cubicBezTo>
                  <a:lnTo>
                    <a:pt x="f3" y="f16"/>
                  </a:lnTo>
                  <a:cubicBezTo>
                    <a:pt x="f3" y="f17"/>
                    <a:pt x="f13" y="f5"/>
                    <a:pt x="f12" y="f5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24" name="Google Shape;6800;p88">
            <a:extLst>
              <a:ext uri="{FF2B5EF4-FFF2-40B4-BE49-F238E27FC236}">
                <a16:creationId xmlns:a16="http://schemas.microsoft.com/office/drawing/2014/main" id="{FCD1C949-827D-8A5E-6F56-63ADAB7A19E4}"/>
              </a:ext>
            </a:extLst>
          </p:cNvPr>
          <p:cNvGrpSpPr/>
          <p:nvPr/>
        </p:nvGrpSpPr>
        <p:grpSpPr>
          <a:xfrm>
            <a:off x="7495172" y="1728545"/>
            <a:ext cx="414057" cy="412961"/>
            <a:chOff x="7495172" y="1728545"/>
            <a:chExt cx="414057" cy="412961"/>
          </a:xfrm>
        </p:grpSpPr>
        <p:sp>
          <p:nvSpPr>
            <p:cNvPr id="25" name="Google Shape;6801;p88">
              <a:extLst>
                <a:ext uri="{FF2B5EF4-FFF2-40B4-BE49-F238E27FC236}">
                  <a16:creationId xmlns:a16="http://schemas.microsoft.com/office/drawing/2014/main" id="{FEA554F1-3A8A-0501-6A73-1D26AAF415BC}"/>
                </a:ext>
              </a:extLst>
            </p:cNvPr>
            <p:cNvSpPr/>
            <p:nvPr/>
          </p:nvSpPr>
          <p:spPr>
            <a:xfrm>
              <a:off x="7519714" y="1728545"/>
              <a:ext cx="366098" cy="17137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335"/>
                <a:gd name="f4" fmla="val 4838"/>
                <a:gd name="f5" fmla="val 1040"/>
                <a:gd name="f6" fmla="val 473"/>
                <a:gd name="f7" fmla="val 1"/>
                <a:gd name="f8" fmla="val 1071"/>
                <a:gd name="f9" fmla="val 2458"/>
                <a:gd name="f10" fmla="val 2993"/>
                <a:gd name="f11" fmla="val 3466"/>
                <a:gd name="f12" fmla="val 2048"/>
                <a:gd name="f13" fmla="val 4505"/>
                <a:gd name="f14" fmla="val 4663"/>
                <a:gd name="f15" fmla="val 2143"/>
                <a:gd name="f16" fmla="val 4757"/>
                <a:gd name="f17" fmla="val 2269"/>
                <a:gd name="f18" fmla="val 4820"/>
                <a:gd name="f19" fmla="val 2300"/>
                <a:gd name="f20" fmla="val 4831"/>
                <a:gd name="f21" fmla="val 2339"/>
                <a:gd name="f22" fmla="val 2380"/>
                <a:gd name="f23" fmla="val 2461"/>
                <a:gd name="f24" fmla="val 2552"/>
                <a:gd name="f25" fmla="val 4810"/>
                <a:gd name="f26" fmla="val 2615"/>
                <a:gd name="f27" fmla="val 4726"/>
                <a:gd name="f28" fmla="val 3876"/>
                <a:gd name="f29" fmla="val 6365"/>
                <a:gd name="f30" fmla="val 7625"/>
                <a:gd name="f31" fmla="val 7688"/>
                <a:gd name="f32" fmla="val 7765"/>
                <a:gd name="f33" fmla="val 7846"/>
                <a:gd name="f34" fmla="val 7887"/>
                <a:gd name="f35" fmla="val 7929"/>
                <a:gd name="f36" fmla="val 7971"/>
                <a:gd name="f37" fmla="val 8097"/>
                <a:gd name="f38" fmla="val 4789"/>
                <a:gd name="f39" fmla="val 8160"/>
                <a:gd name="f40" fmla="val 4631"/>
                <a:gd name="f41" fmla="val 9231"/>
                <a:gd name="f42" fmla="val 9862"/>
                <a:gd name="f43" fmla="val 10334"/>
                <a:gd name="f44" fmla="val 536"/>
                <a:gd name="f45" fmla="val 9294"/>
                <a:gd name="f46" fmla="*/ f0 1 10335"/>
                <a:gd name="f47" fmla="*/ f1 1 4838"/>
                <a:gd name="f48" fmla="val f2"/>
                <a:gd name="f49" fmla="val f3"/>
                <a:gd name="f50" fmla="val f4"/>
                <a:gd name="f51" fmla="+- f50 0 f48"/>
                <a:gd name="f52" fmla="+- f49 0 f48"/>
                <a:gd name="f53" fmla="*/ f52 1 10335"/>
                <a:gd name="f54" fmla="*/ f51 1 4838"/>
                <a:gd name="f55" fmla="*/ f48 1 f53"/>
                <a:gd name="f56" fmla="*/ f49 1 f53"/>
                <a:gd name="f57" fmla="*/ f48 1 f54"/>
                <a:gd name="f58" fmla="*/ f50 1 f54"/>
                <a:gd name="f59" fmla="*/ f55 f46 1"/>
                <a:gd name="f60" fmla="*/ f56 f46 1"/>
                <a:gd name="f61" fmla="*/ f58 f47 1"/>
                <a:gd name="f62" fmla="*/ f57 f4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9" t="f62" r="f60" b="f61"/>
              <a:pathLst>
                <a:path w="10335" h="4838">
                  <a:moveTo>
                    <a:pt x="f5" y="f2"/>
                  </a:moveTo>
                  <a:cubicBezTo>
                    <a:pt x="f6" y="f2"/>
                    <a:pt x="f7" y="f6"/>
                    <a:pt x="f7" y="f8"/>
                  </a:cubicBezTo>
                  <a:lnTo>
                    <a:pt x="f7" y="f9"/>
                  </a:lnTo>
                  <a:cubicBezTo>
                    <a:pt x="f7" y="f10"/>
                    <a:pt x="f6" y="f11"/>
                    <a:pt x="f5" y="f11"/>
                  </a:cubicBezTo>
                  <a:lnTo>
                    <a:pt x="f12" y="f11"/>
                  </a:lnTo>
                  <a:lnTo>
                    <a:pt x="f12" y="f13"/>
                  </a:lnTo>
                  <a:cubicBezTo>
                    <a:pt x="f12" y="f14"/>
                    <a:pt x="f15" y="f16"/>
                    <a:pt x="f17" y="f18"/>
                  </a:cubicBezTo>
                  <a:cubicBezTo>
                    <a:pt x="f19" y="f20"/>
                    <a:pt x="f21" y="f4"/>
                    <a:pt x="f22" y="f4"/>
                  </a:cubicBezTo>
                  <a:cubicBezTo>
                    <a:pt x="f23" y="f4"/>
                    <a:pt x="f24" y="f25"/>
                    <a:pt x="f26" y="f27"/>
                  </a:cubicBezTo>
                  <a:lnTo>
                    <a:pt x="f28" y="f11"/>
                  </a:lnTo>
                  <a:lnTo>
                    <a:pt x="f29" y="f11"/>
                  </a:lnTo>
                  <a:lnTo>
                    <a:pt x="f30" y="f27"/>
                  </a:lnTo>
                  <a:cubicBezTo>
                    <a:pt x="f31" y="f25"/>
                    <a:pt x="f32" y="f4"/>
                    <a:pt x="f33" y="f4"/>
                  </a:cubicBezTo>
                  <a:cubicBezTo>
                    <a:pt x="f34" y="f4"/>
                    <a:pt x="f35" y="f20"/>
                    <a:pt x="f36" y="f18"/>
                  </a:cubicBezTo>
                  <a:cubicBezTo>
                    <a:pt x="f37" y="f38"/>
                    <a:pt x="f39" y="f40"/>
                    <a:pt x="f39" y="f13"/>
                  </a:cubicBezTo>
                  <a:lnTo>
                    <a:pt x="f39" y="f11"/>
                  </a:lnTo>
                  <a:lnTo>
                    <a:pt x="f41" y="f11"/>
                  </a:lnTo>
                  <a:cubicBezTo>
                    <a:pt x="f42" y="f11"/>
                    <a:pt x="f43" y="f10"/>
                    <a:pt x="f43" y="f9"/>
                  </a:cubicBezTo>
                  <a:lnTo>
                    <a:pt x="f43" y="f8"/>
                  </a:lnTo>
                  <a:cubicBezTo>
                    <a:pt x="f43" y="f44"/>
                    <a:pt x="f42" y="f2"/>
                    <a:pt x="f4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6" name="Google Shape;6802;p88">
              <a:extLst>
                <a:ext uri="{FF2B5EF4-FFF2-40B4-BE49-F238E27FC236}">
                  <a16:creationId xmlns:a16="http://schemas.microsoft.com/office/drawing/2014/main" id="{2B30EBB3-3C98-83CF-CD3C-73256A1A5A90}"/>
                </a:ext>
              </a:extLst>
            </p:cNvPr>
            <p:cNvSpPr/>
            <p:nvPr/>
          </p:nvSpPr>
          <p:spPr>
            <a:xfrm>
              <a:off x="7544266" y="1923833"/>
              <a:ext cx="97127" cy="9826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742"/>
                <a:gd name="f4" fmla="val 2774"/>
                <a:gd name="f5" fmla="val 1387"/>
                <a:gd name="f6" fmla="val 1"/>
                <a:gd name="f7" fmla="val 599"/>
                <a:gd name="f8" fmla="val 631"/>
                <a:gd name="f9" fmla="val 2143"/>
                <a:gd name="f10" fmla="val 2773"/>
                <a:gd name="f11" fmla="*/ f0 1 2742"/>
                <a:gd name="f12" fmla="*/ f1 1 2774"/>
                <a:gd name="f13" fmla="val f2"/>
                <a:gd name="f14" fmla="val f3"/>
                <a:gd name="f15" fmla="val f4"/>
                <a:gd name="f16" fmla="+- f15 0 f13"/>
                <a:gd name="f17" fmla="+- f14 0 f13"/>
                <a:gd name="f18" fmla="*/ f17 1 2742"/>
                <a:gd name="f19" fmla="*/ f16 1 2774"/>
                <a:gd name="f20" fmla="*/ f13 1 f18"/>
                <a:gd name="f21" fmla="*/ f14 1 f18"/>
                <a:gd name="f22" fmla="*/ f13 1 f19"/>
                <a:gd name="f23" fmla="*/ f15 1 f19"/>
                <a:gd name="f24" fmla="*/ f20 f11 1"/>
                <a:gd name="f25" fmla="*/ f21 f11 1"/>
                <a:gd name="f26" fmla="*/ f23 f12 1"/>
                <a:gd name="f27" fmla="*/ f2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4" t="f27" r="f25" b="f26"/>
              <a:pathLst>
                <a:path w="2742" h="2774">
                  <a:moveTo>
                    <a:pt x="f5" y="f6"/>
                  </a:moveTo>
                  <a:cubicBezTo>
                    <a:pt x="f7" y="f6"/>
                    <a:pt x="f6" y="f8"/>
                    <a:pt x="f6" y="f5"/>
                  </a:cubicBezTo>
                  <a:cubicBezTo>
                    <a:pt x="f6" y="f9"/>
                    <a:pt x="f7" y="f10"/>
                    <a:pt x="f5" y="f10"/>
                  </a:cubicBezTo>
                  <a:cubicBezTo>
                    <a:pt x="f9" y="f10"/>
                    <a:pt x="f3" y="f9"/>
                    <a:pt x="f3" y="f5"/>
                  </a:cubicBezTo>
                  <a:cubicBezTo>
                    <a:pt x="f3" y="f8"/>
                    <a:pt x="f9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7" name="Google Shape;6803;p88">
              <a:extLst>
                <a:ext uri="{FF2B5EF4-FFF2-40B4-BE49-F238E27FC236}">
                  <a16:creationId xmlns:a16="http://schemas.microsoft.com/office/drawing/2014/main" id="{A84929E7-92B7-BB46-C247-E532EA52CAC1}"/>
                </a:ext>
              </a:extLst>
            </p:cNvPr>
            <p:cNvSpPr/>
            <p:nvPr/>
          </p:nvSpPr>
          <p:spPr>
            <a:xfrm>
              <a:off x="7495172" y="2045476"/>
              <a:ext cx="194227" cy="9603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483"/>
                <a:gd name="f4" fmla="val 2711"/>
                <a:gd name="f5" fmla="val 2741"/>
                <a:gd name="f6" fmla="val 1"/>
                <a:gd name="f7" fmla="val 1387"/>
                <a:gd name="f8" fmla="val 221"/>
                <a:gd name="f9" fmla="val 1040"/>
                <a:gd name="f10" fmla="val 32"/>
                <a:gd name="f11" fmla="val 2332"/>
                <a:gd name="f12" fmla="val 2521"/>
                <a:gd name="f13" fmla="val 158"/>
                <a:gd name="f14" fmla="val 2710"/>
                <a:gd name="f15" fmla="val 378"/>
                <a:gd name="f16" fmla="val 5104"/>
                <a:gd name="f17" fmla="val 5325"/>
                <a:gd name="f18" fmla="val 5482"/>
                <a:gd name="f19" fmla="val 5262"/>
                <a:gd name="f20" fmla="val 977"/>
                <a:gd name="f21" fmla="val 4128"/>
                <a:gd name="f22" fmla="*/ f0 1 5483"/>
                <a:gd name="f23" fmla="*/ f1 1 2711"/>
                <a:gd name="f24" fmla="val f2"/>
                <a:gd name="f25" fmla="val f3"/>
                <a:gd name="f26" fmla="val f4"/>
                <a:gd name="f27" fmla="+- f26 0 f24"/>
                <a:gd name="f28" fmla="+- f25 0 f24"/>
                <a:gd name="f29" fmla="*/ f28 1 5483"/>
                <a:gd name="f30" fmla="*/ f27 1 2711"/>
                <a:gd name="f31" fmla="*/ f24 1 f29"/>
                <a:gd name="f32" fmla="*/ f25 1 f29"/>
                <a:gd name="f33" fmla="*/ f24 1 f30"/>
                <a:gd name="f34" fmla="*/ f26 1 f30"/>
                <a:gd name="f35" fmla="*/ f31 f22 1"/>
                <a:gd name="f36" fmla="*/ f32 f22 1"/>
                <a:gd name="f37" fmla="*/ f34 f23 1"/>
                <a:gd name="f38" fmla="*/ f33 f2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5" t="f38" r="f36" b="f37"/>
              <a:pathLst>
                <a:path w="5483" h="2711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2" y="f12"/>
                    <a:pt x="f13" y="f14"/>
                    <a:pt x="f15" y="f14"/>
                  </a:cubicBezTo>
                  <a:lnTo>
                    <a:pt x="f16" y="f14"/>
                  </a:lnTo>
                  <a:cubicBezTo>
                    <a:pt x="f17" y="f14"/>
                    <a:pt x="f18" y="f12"/>
                    <a:pt x="f18" y="f11"/>
                  </a:cubicBezTo>
                  <a:cubicBezTo>
                    <a:pt x="f19" y="f20"/>
                    <a:pt x="f21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8" name="Google Shape;6804;p88">
              <a:extLst>
                <a:ext uri="{FF2B5EF4-FFF2-40B4-BE49-F238E27FC236}">
                  <a16:creationId xmlns:a16="http://schemas.microsoft.com/office/drawing/2014/main" id="{4880ABA3-AE94-8398-5DC9-064369050351}"/>
                </a:ext>
              </a:extLst>
            </p:cNvPr>
            <p:cNvSpPr/>
            <p:nvPr/>
          </p:nvSpPr>
          <p:spPr>
            <a:xfrm>
              <a:off x="7763009" y="1923833"/>
              <a:ext cx="97127" cy="9826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742"/>
                <a:gd name="f4" fmla="val 2774"/>
                <a:gd name="f5" fmla="val 1387"/>
                <a:gd name="f6" fmla="val 1"/>
                <a:gd name="f7" fmla="val 631"/>
                <a:gd name="f8" fmla="val 2143"/>
                <a:gd name="f9" fmla="val 2773"/>
                <a:gd name="f10" fmla="val 2111"/>
                <a:gd name="f11" fmla="*/ f0 1 2742"/>
                <a:gd name="f12" fmla="*/ f1 1 2774"/>
                <a:gd name="f13" fmla="val f2"/>
                <a:gd name="f14" fmla="val f3"/>
                <a:gd name="f15" fmla="val f4"/>
                <a:gd name="f16" fmla="+- f15 0 f13"/>
                <a:gd name="f17" fmla="+- f14 0 f13"/>
                <a:gd name="f18" fmla="*/ f17 1 2742"/>
                <a:gd name="f19" fmla="*/ f16 1 2774"/>
                <a:gd name="f20" fmla="*/ f13 1 f18"/>
                <a:gd name="f21" fmla="*/ f14 1 f18"/>
                <a:gd name="f22" fmla="*/ f13 1 f19"/>
                <a:gd name="f23" fmla="*/ f15 1 f19"/>
                <a:gd name="f24" fmla="*/ f20 f11 1"/>
                <a:gd name="f25" fmla="*/ f21 f11 1"/>
                <a:gd name="f26" fmla="*/ f23 f12 1"/>
                <a:gd name="f27" fmla="*/ f2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4" t="f27" r="f25" b="f26"/>
              <a:pathLst>
                <a:path w="2742" h="2774">
                  <a:moveTo>
                    <a:pt x="f5" y="f6"/>
                  </a:moveTo>
                  <a:cubicBezTo>
                    <a:pt x="f7" y="f6"/>
                    <a:pt x="f6" y="f7"/>
                    <a:pt x="f6" y="f5"/>
                  </a:cubicBezTo>
                  <a:cubicBezTo>
                    <a:pt x="f6" y="f8"/>
                    <a:pt x="f7" y="f9"/>
                    <a:pt x="f5" y="f9"/>
                  </a:cubicBezTo>
                  <a:cubicBezTo>
                    <a:pt x="f10" y="f9"/>
                    <a:pt x="f3" y="f8"/>
                    <a:pt x="f3" y="f5"/>
                  </a:cubicBezTo>
                  <a:cubicBezTo>
                    <a:pt x="f3" y="f7"/>
                    <a:pt x="f10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9" name="Google Shape;6805;p88">
              <a:extLst>
                <a:ext uri="{FF2B5EF4-FFF2-40B4-BE49-F238E27FC236}">
                  <a16:creationId xmlns:a16="http://schemas.microsoft.com/office/drawing/2014/main" id="{61AE5118-8670-51BF-7A42-99D876B3094D}"/>
                </a:ext>
              </a:extLst>
            </p:cNvPr>
            <p:cNvSpPr/>
            <p:nvPr/>
          </p:nvSpPr>
          <p:spPr>
            <a:xfrm>
              <a:off x="7713905" y="2045476"/>
              <a:ext cx="195324" cy="9603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514"/>
                <a:gd name="f4" fmla="val 2711"/>
                <a:gd name="f5" fmla="val 2773"/>
                <a:gd name="f6" fmla="val 1"/>
                <a:gd name="f7" fmla="val 1387"/>
                <a:gd name="f8" fmla="val 252"/>
                <a:gd name="f9" fmla="val 1040"/>
                <a:gd name="f10" fmla="val 32"/>
                <a:gd name="f11" fmla="val 2332"/>
                <a:gd name="f12" fmla="val 2521"/>
                <a:gd name="f13" fmla="val 158"/>
                <a:gd name="f14" fmla="val 2710"/>
                <a:gd name="f15" fmla="val 410"/>
                <a:gd name="f16" fmla="val 5167"/>
                <a:gd name="f17" fmla="val 5356"/>
                <a:gd name="f18" fmla="val 5293"/>
                <a:gd name="f19" fmla="val 977"/>
                <a:gd name="f20" fmla="val 4128"/>
                <a:gd name="f21" fmla="*/ f0 1 5514"/>
                <a:gd name="f22" fmla="*/ f1 1 2711"/>
                <a:gd name="f23" fmla="val f2"/>
                <a:gd name="f24" fmla="val f3"/>
                <a:gd name="f25" fmla="val f4"/>
                <a:gd name="f26" fmla="+- f25 0 f23"/>
                <a:gd name="f27" fmla="+- f24 0 f23"/>
                <a:gd name="f28" fmla="*/ f27 1 5514"/>
                <a:gd name="f29" fmla="*/ f26 1 2711"/>
                <a:gd name="f30" fmla="*/ f23 1 f28"/>
                <a:gd name="f31" fmla="*/ f24 1 f28"/>
                <a:gd name="f32" fmla="*/ f23 1 f29"/>
                <a:gd name="f33" fmla="*/ f25 1 f29"/>
                <a:gd name="f34" fmla="*/ f30 f21 1"/>
                <a:gd name="f35" fmla="*/ f31 f21 1"/>
                <a:gd name="f36" fmla="*/ f33 f22 1"/>
                <a:gd name="f37" fmla="*/ f32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4" t="f37" r="f35" b="f36"/>
              <a:pathLst>
                <a:path w="5514" h="2711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2" y="f12"/>
                    <a:pt x="f13" y="f14"/>
                    <a:pt x="f15" y="f14"/>
                  </a:cubicBezTo>
                  <a:lnTo>
                    <a:pt x="f16" y="f14"/>
                  </a:lnTo>
                  <a:cubicBezTo>
                    <a:pt x="f17" y="f14"/>
                    <a:pt x="f3" y="f12"/>
                    <a:pt x="f3" y="f11"/>
                  </a:cubicBezTo>
                  <a:cubicBezTo>
                    <a:pt x="f18" y="f19"/>
                    <a:pt x="f20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30" name="Google Shape;6866;p88">
            <a:extLst>
              <a:ext uri="{FF2B5EF4-FFF2-40B4-BE49-F238E27FC236}">
                <a16:creationId xmlns:a16="http://schemas.microsoft.com/office/drawing/2014/main" id="{84AF6FB8-A097-3579-6D9C-D778F9DBE3F4}"/>
              </a:ext>
            </a:extLst>
          </p:cNvPr>
          <p:cNvGrpSpPr/>
          <p:nvPr/>
        </p:nvGrpSpPr>
        <p:grpSpPr>
          <a:xfrm>
            <a:off x="4435187" y="3483022"/>
            <a:ext cx="381642" cy="422306"/>
            <a:chOff x="4435187" y="3483022"/>
            <a:chExt cx="381642" cy="422306"/>
          </a:xfrm>
        </p:grpSpPr>
        <p:sp>
          <p:nvSpPr>
            <p:cNvPr id="31" name="Google Shape;6867;p88">
              <a:extLst>
                <a:ext uri="{FF2B5EF4-FFF2-40B4-BE49-F238E27FC236}">
                  <a16:creationId xmlns:a16="http://schemas.microsoft.com/office/drawing/2014/main" id="{3081FFE0-7F60-43B5-2DF5-7E1CD3F8D5BE}"/>
                </a:ext>
              </a:extLst>
            </p:cNvPr>
            <p:cNvSpPr/>
            <p:nvPr/>
          </p:nvSpPr>
          <p:spPr>
            <a:xfrm>
              <a:off x="4435187" y="3534256"/>
              <a:ext cx="180045" cy="36994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515"/>
                <a:gd name="f4" fmla="val 10240"/>
                <a:gd name="f5" fmla="val 662"/>
                <a:gd name="f6" fmla="val 284"/>
                <a:gd name="f7" fmla="val 1"/>
                <a:gd name="f8" fmla="val 315"/>
                <a:gd name="f9" fmla="val 4411"/>
                <a:gd name="f10" fmla="val 4632"/>
                <a:gd name="f11" fmla="val 64"/>
                <a:gd name="f12" fmla="val 4884"/>
                <a:gd name="f13" fmla="val 190"/>
                <a:gd name="f14" fmla="val 5073"/>
                <a:gd name="f15" fmla="val 1639"/>
                <a:gd name="f16" fmla="val 7467"/>
                <a:gd name="f17" fmla="val 1891"/>
                <a:gd name="f18" fmla="val 7877"/>
                <a:gd name="f19" fmla="val 2049"/>
                <a:gd name="f20" fmla="val 8097"/>
                <a:gd name="f21" fmla="val 8538"/>
                <a:gd name="f22" fmla="val 9861"/>
                <a:gd name="f23" fmla="val 10082"/>
                <a:gd name="f24" fmla="val 2206"/>
                <a:gd name="f25" fmla="val 10239"/>
                <a:gd name="f26" fmla="val 2395"/>
                <a:gd name="f27" fmla="val 5514"/>
                <a:gd name="f28" fmla="val 6364"/>
                <a:gd name="f29" fmla="val 5986"/>
                <a:gd name="f30" fmla="val 5357"/>
                <a:gd name="f31" fmla="val 5671"/>
                <a:gd name="f32" fmla="val 5168"/>
                <a:gd name="f33" fmla="val 5419"/>
                <a:gd name="f34" fmla="val 5167"/>
                <a:gd name="f35" fmla="val 5420"/>
                <a:gd name="f36" fmla="val 5165"/>
                <a:gd name="f37" fmla="val 5421"/>
                <a:gd name="f38" fmla="val 5163"/>
                <a:gd name="f39" fmla="val 5042"/>
                <a:gd name="f40" fmla="val 3214"/>
                <a:gd name="f41" fmla="val 3623"/>
                <a:gd name="f42" fmla="val 3183"/>
                <a:gd name="f43" fmla="val 3592"/>
                <a:gd name="f44" fmla="val 3041"/>
                <a:gd name="f45" fmla="val 3432"/>
                <a:gd name="f46" fmla="val 2828"/>
                <a:gd name="f47" fmla="val 3332"/>
                <a:gd name="f48" fmla="val 2613"/>
                <a:gd name="f49" fmla="val 2448"/>
                <a:gd name="f50" fmla="val 2280"/>
                <a:gd name="f51" fmla="val 3392"/>
                <a:gd name="f52" fmla="val 2143"/>
                <a:gd name="f53" fmla="val 3529"/>
                <a:gd name="f54" fmla="val 3812"/>
                <a:gd name="f55" fmla="val 1923"/>
                <a:gd name="f56" fmla="val 4285"/>
                <a:gd name="f57" fmla="val 2112"/>
                <a:gd name="f58" fmla="val 4442"/>
                <a:gd name="f59" fmla="val 3970"/>
                <a:gd name="f60" fmla="val 6301"/>
                <a:gd name="f61" fmla="val 4097"/>
                <a:gd name="f62" fmla="val 6427"/>
                <a:gd name="f63" fmla="val 6648"/>
                <a:gd name="f64" fmla="val 6774"/>
                <a:gd name="f65" fmla="val 3907"/>
                <a:gd name="f66" fmla="val 6821"/>
                <a:gd name="f67" fmla="val 3821"/>
                <a:gd name="f68" fmla="val 6845"/>
                <a:gd name="f69" fmla="val 3734"/>
                <a:gd name="f70" fmla="val 3648"/>
                <a:gd name="f71" fmla="val 3561"/>
                <a:gd name="f72" fmla="val 3498"/>
                <a:gd name="f73" fmla="val 4915"/>
                <a:gd name="f74" fmla="val 1450"/>
                <a:gd name="f75" fmla="val 4726"/>
                <a:gd name="f76" fmla="val 1324"/>
                <a:gd name="f77" fmla="val 4190"/>
                <a:gd name="f78" fmla="val 252"/>
                <a:gd name="f79" fmla="val 1009"/>
                <a:gd name="f80" fmla="*/ f0 1 5515"/>
                <a:gd name="f81" fmla="*/ f1 1 10240"/>
                <a:gd name="f82" fmla="val f2"/>
                <a:gd name="f83" fmla="val f3"/>
                <a:gd name="f84" fmla="val f4"/>
                <a:gd name="f85" fmla="+- f84 0 f82"/>
                <a:gd name="f86" fmla="+- f83 0 f82"/>
                <a:gd name="f87" fmla="*/ f86 1 5515"/>
                <a:gd name="f88" fmla="*/ f85 1 10240"/>
                <a:gd name="f89" fmla="*/ f82 1 f87"/>
                <a:gd name="f90" fmla="*/ f83 1 f87"/>
                <a:gd name="f91" fmla="*/ f82 1 f88"/>
                <a:gd name="f92" fmla="*/ f84 1 f88"/>
                <a:gd name="f93" fmla="*/ f89 f80 1"/>
                <a:gd name="f94" fmla="*/ f90 f80 1"/>
                <a:gd name="f95" fmla="*/ f92 f81 1"/>
                <a:gd name="f96" fmla="*/ f91 f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3" t="f96" r="f94" b="f95"/>
              <a:pathLst>
                <a:path w="5515" h="10240">
                  <a:moveTo>
                    <a:pt x="f5" y="f2"/>
                  </a:moveTo>
                  <a:cubicBezTo>
                    <a:pt x="f6" y="f2"/>
                    <a:pt x="f7" y="f8"/>
                    <a:pt x="f7" y="f5"/>
                  </a:cubicBezTo>
                  <a:lnTo>
                    <a:pt x="f7" y="f9"/>
                  </a:lnTo>
                  <a:cubicBezTo>
                    <a:pt x="f7" y="f10"/>
                    <a:pt x="f11" y="f12"/>
                    <a:pt x="f13" y="f14"/>
                  </a:cubicBezTo>
                  <a:lnTo>
                    <a:pt x="f15" y="f16"/>
                  </a:lnTo>
                  <a:cubicBezTo>
                    <a:pt x="f17" y="f18"/>
                    <a:pt x="f19" y="f20"/>
                    <a:pt x="f19" y="f21"/>
                  </a:cubicBezTo>
                  <a:lnTo>
                    <a:pt x="f19" y="f22"/>
                  </a:lnTo>
                  <a:cubicBezTo>
                    <a:pt x="f19" y="f23"/>
                    <a:pt x="f24" y="f25"/>
                    <a:pt x="f26" y="f25"/>
                  </a:cubicBezTo>
                  <a:lnTo>
                    <a:pt x="f27" y="f25"/>
                  </a:lnTo>
                  <a:lnTo>
                    <a:pt x="f27" y="f28"/>
                  </a:lnTo>
                  <a:cubicBezTo>
                    <a:pt x="f27" y="f29"/>
                    <a:pt x="f30" y="f31"/>
                    <a:pt x="f32" y="f33"/>
                  </a:cubicBezTo>
                  <a:cubicBezTo>
                    <a:pt x="f34" y="f35"/>
                    <a:pt x="f36" y="f37"/>
                    <a:pt x="f38" y="f37"/>
                  </a:cubicBezTo>
                  <a:cubicBezTo>
                    <a:pt x="f39" y="f37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7"/>
                  </a:cubicBezTo>
                  <a:cubicBezTo>
                    <a:pt x="f49" y="f47"/>
                    <a:pt x="f50" y="f51"/>
                    <a:pt x="f52" y="f53"/>
                  </a:cubicBezTo>
                  <a:cubicBezTo>
                    <a:pt x="f17" y="f54"/>
                    <a:pt x="f55" y="f56"/>
                    <a:pt x="f57" y="f58"/>
                  </a:cubicBezTo>
                  <a:lnTo>
                    <a:pt x="f59" y="f60"/>
                  </a:lnTo>
                  <a:cubicBezTo>
                    <a:pt x="f61" y="f62"/>
                    <a:pt x="f61" y="f63"/>
                    <a:pt x="f59" y="f64"/>
                  </a:cubicBezTo>
                  <a:cubicBezTo>
                    <a:pt x="f65" y="f66"/>
                    <a:pt x="f67" y="f68"/>
                    <a:pt x="f69" y="f68"/>
                  </a:cubicBezTo>
                  <a:cubicBezTo>
                    <a:pt x="f70" y="f68"/>
                    <a:pt x="f71" y="f66"/>
                    <a:pt x="f72" y="f64"/>
                  </a:cubicBezTo>
                  <a:lnTo>
                    <a:pt x="f15" y="f73"/>
                  </a:lnTo>
                  <a:cubicBezTo>
                    <a:pt x="f74" y="f75"/>
                    <a:pt x="f76" y="f58"/>
                    <a:pt x="f76" y="f77"/>
                  </a:cubicBezTo>
                  <a:lnTo>
                    <a:pt x="f76" y="f5"/>
                  </a:lnTo>
                  <a:cubicBezTo>
                    <a:pt x="f76" y="f78"/>
                    <a:pt x="f79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2" name="Google Shape;6868;p88">
              <a:extLst>
                <a:ext uri="{FF2B5EF4-FFF2-40B4-BE49-F238E27FC236}">
                  <a16:creationId xmlns:a16="http://schemas.microsoft.com/office/drawing/2014/main" id="{26E96C66-B432-B5C7-8197-13015FC4D0E6}"/>
                </a:ext>
              </a:extLst>
            </p:cNvPr>
            <p:cNvSpPr/>
            <p:nvPr/>
          </p:nvSpPr>
          <p:spPr>
            <a:xfrm>
              <a:off x="4637827" y="3534256"/>
              <a:ext cx="179002" cy="37107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483"/>
                <a:gd name="f4" fmla="val 10271"/>
                <a:gd name="f5" fmla="val 4758"/>
                <a:gd name="f6" fmla="val 4380"/>
                <a:gd name="f7" fmla="val 4096"/>
                <a:gd name="f8" fmla="val 315"/>
                <a:gd name="f9" fmla="val 662"/>
                <a:gd name="f10" fmla="val 4190"/>
                <a:gd name="f11" fmla="val 4474"/>
                <a:gd name="f12" fmla="val 3970"/>
                <a:gd name="f13" fmla="val 3781"/>
                <a:gd name="f14" fmla="val 4915"/>
                <a:gd name="f15" fmla="val 1922"/>
                <a:gd name="f16" fmla="val 6774"/>
                <a:gd name="f17" fmla="val 1875"/>
                <a:gd name="f18" fmla="val 6821"/>
                <a:gd name="f19" fmla="val 1788"/>
                <a:gd name="f20" fmla="val 6845"/>
                <a:gd name="f21" fmla="val 1698"/>
                <a:gd name="f22" fmla="val 1607"/>
                <a:gd name="f23" fmla="val 1513"/>
                <a:gd name="f24" fmla="val 1450"/>
                <a:gd name="f25" fmla="val 1355"/>
                <a:gd name="f26" fmla="val 6648"/>
                <a:gd name="f27" fmla="val 6427"/>
                <a:gd name="f28" fmla="val 6301"/>
                <a:gd name="f29" fmla="val 3308"/>
                <a:gd name="f30" fmla="val 4442"/>
                <a:gd name="f31" fmla="val 3497"/>
                <a:gd name="f32" fmla="val 4285"/>
                <a:gd name="f33" fmla="val 3560"/>
                <a:gd name="f34" fmla="val 3812"/>
                <a:gd name="f35" fmla="val 3277"/>
                <a:gd name="f36" fmla="val 3529"/>
                <a:gd name="f37" fmla="val 3140"/>
                <a:gd name="f38" fmla="val 3392"/>
                <a:gd name="f39" fmla="val 2972"/>
                <a:gd name="f40" fmla="val 3332"/>
                <a:gd name="f41" fmla="val 2807"/>
                <a:gd name="f42" fmla="val 2592"/>
                <a:gd name="f43" fmla="val 2379"/>
                <a:gd name="f44" fmla="val 3432"/>
                <a:gd name="f45" fmla="val 2237"/>
                <a:gd name="f46" fmla="val 3592"/>
                <a:gd name="f47" fmla="val 347"/>
                <a:gd name="f48" fmla="val 5419"/>
                <a:gd name="f49" fmla="val 5482"/>
                <a:gd name="f50" fmla="val 158"/>
                <a:gd name="f51" fmla="val 5671"/>
                <a:gd name="f52" fmla="val 6018"/>
                <a:gd name="f53" fmla="val 8129"/>
                <a:gd name="f54" fmla="val 8412"/>
                <a:gd name="f55" fmla="val 3088"/>
                <a:gd name="f56" fmla="val 3434"/>
                <a:gd name="f57" fmla="val 10113"/>
                <a:gd name="f58" fmla="val 9924"/>
                <a:gd name="f59" fmla="val 8570"/>
                <a:gd name="f60" fmla="val 3623"/>
                <a:gd name="f61" fmla="val 7908"/>
                <a:gd name="f62" fmla="val 7530"/>
                <a:gd name="f63" fmla="val 5293"/>
                <a:gd name="f64" fmla="val 5104"/>
                <a:gd name="f65" fmla="val 5388"/>
                <a:gd name="f66" fmla="val 4663"/>
                <a:gd name="f67" fmla="val 4411"/>
                <a:gd name="f68" fmla="val 5451"/>
                <a:gd name="f69" fmla="val 284"/>
                <a:gd name="f70" fmla="val 5136"/>
                <a:gd name="f71" fmla="*/ f0 1 5483"/>
                <a:gd name="f72" fmla="*/ f1 1 10271"/>
                <a:gd name="f73" fmla="val f2"/>
                <a:gd name="f74" fmla="val f3"/>
                <a:gd name="f75" fmla="val f4"/>
                <a:gd name="f76" fmla="+- f75 0 f73"/>
                <a:gd name="f77" fmla="+- f74 0 f73"/>
                <a:gd name="f78" fmla="*/ f77 1 5483"/>
                <a:gd name="f79" fmla="*/ f76 1 10271"/>
                <a:gd name="f80" fmla="*/ f73 1 f78"/>
                <a:gd name="f81" fmla="*/ f74 1 f78"/>
                <a:gd name="f82" fmla="*/ f73 1 f79"/>
                <a:gd name="f83" fmla="*/ f75 1 f79"/>
                <a:gd name="f84" fmla="*/ f80 f71 1"/>
                <a:gd name="f85" fmla="*/ f81 f71 1"/>
                <a:gd name="f86" fmla="*/ f83 f72 1"/>
                <a:gd name="f87" fmla="*/ f82 f7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4" t="f87" r="f85" b="f86"/>
              <a:pathLst>
                <a:path w="5483" h="10271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lnTo>
                    <a:pt x="f7" y="f10"/>
                  </a:lnTo>
                  <a:cubicBezTo>
                    <a:pt x="f7" y="f11"/>
                    <a:pt x="f12" y="f5"/>
                    <a:pt x="f13" y="f14"/>
                  </a:cubicBezTo>
                  <a:lnTo>
                    <a:pt x="f15" y="f16"/>
                  </a:lnTo>
                  <a:cubicBezTo>
                    <a:pt x="f17" y="f18"/>
                    <a:pt x="f19" y="f20"/>
                    <a:pt x="f21" y="f20"/>
                  </a:cubicBezTo>
                  <a:cubicBezTo>
                    <a:pt x="f22" y="f20"/>
                    <a:pt x="f23" y="f18"/>
                    <a:pt x="f24" y="f16"/>
                  </a:cubicBezTo>
                  <a:cubicBezTo>
                    <a:pt x="f25" y="f26"/>
                    <a:pt x="f25" y="f27"/>
                    <a:pt x="f24" y="f28"/>
                  </a:cubicBezTo>
                  <a:lnTo>
                    <a:pt x="f29" y="f30"/>
                  </a:ln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0"/>
                  </a:cubicBezTo>
                  <a:cubicBezTo>
                    <a:pt x="f42" y="f40"/>
                    <a:pt x="f43" y="f44"/>
                    <a:pt x="f45" y="f46"/>
                  </a:cubicBezTo>
                  <a:cubicBezTo>
                    <a:pt x="f45" y="f46"/>
                    <a:pt x="f47" y="f48"/>
                    <a:pt x="f47" y="f49"/>
                  </a:cubicBezTo>
                  <a:cubicBezTo>
                    <a:pt x="f50" y="f51"/>
                    <a:pt x="f2" y="f52"/>
                    <a:pt x="f2" y="f27"/>
                  </a:cubicBezTo>
                  <a:lnTo>
                    <a:pt x="f2" y="f53"/>
                  </a:lnTo>
                  <a:lnTo>
                    <a:pt x="f2" y="f54"/>
                  </a:lnTo>
                  <a:lnTo>
                    <a:pt x="f2" y="f4"/>
                  </a:lnTo>
                  <a:lnTo>
                    <a:pt x="f55" y="f4"/>
                  </a:lnTo>
                  <a:cubicBezTo>
                    <a:pt x="f35" y="f4"/>
                    <a:pt x="f56" y="f57"/>
                    <a:pt x="f56" y="f58"/>
                  </a:cubicBezTo>
                  <a:lnTo>
                    <a:pt x="f56" y="f59"/>
                  </a:lnTo>
                  <a:cubicBezTo>
                    <a:pt x="f56" y="f53"/>
                    <a:pt x="f60" y="f61"/>
                    <a:pt x="f34" y="f62"/>
                  </a:cubicBezTo>
                  <a:lnTo>
                    <a:pt x="f63" y="f64"/>
                  </a:lnTo>
                  <a:cubicBezTo>
                    <a:pt x="f65" y="f14"/>
                    <a:pt x="f49" y="f66"/>
                    <a:pt x="f49" y="f67"/>
                  </a:cubicBezTo>
                  <a:lnTo>
                    <a:pt x="f49" y="f9"/>
                  </a:lnTo>
                  <a:cubicBezTo>
                    <a:pt x="f68" y="f69"/>
                    <a:pt x="f70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3" name="Google Shape;6869;p88">
              <a:extLst>
                <a:ext uri="{FF2B5EF4-FFF2-40B4-BE49-F238E27FC236}">
                  <a16:creationId xmlns:a16="http://schemas.microsoft.com/office/drawing/2014/main" id="{25C5F383-9885-9898-91AE-E14D1222E7BE}"/>
                </a:ext>
              </a:extLst>
            </p:cNvPr>
            <p:cNvSpPr/>
            <p:nvPr/>
          </p:nvSpPr>
          <p:spPr>
            <a:xfrm>
              <a:off x="4714966" y="3580927"/>
              <a:ext cx="33951" cy="5466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40"/>
                <a:gd name="f4" fmla="val 1513"/>
                <a:gd name="f5" fmla="val 504"/>
                <a:gd name="f6" fmla="val 252"/>
                <a:gd name="f7" fmla="val 32"/>
                <a:gd name="f8" fmla="val 284"/>
                <a:gd name="f9" fmla="val 567"/>
                <a:gd name="f10" fmla="val 1418"/>
                <a:gd name="f11" fmla="val 126"/>
                <a:gd name="f12" fmla="val 1386"/>
                <a:gd name="f13" fmla="val 1355"/>
                <a:gd name="f14" fmla="val 410"/>
                <a:gd name="f15" fmla="val 630"/>
                <a:gd name="f16" fmla="val 819"/>
                <a:gd name="f17" fmla="val 1512"/>
                <a:gd name="f18" fmla="val 788"/>
                <a:gd name="f19" fmla="*/ f0 1 1040"/>
                <a:gd name="f20" fmla="*/ f1 1 1513"/>
                <a:gd name="f21" fmla="val f2"/>
                <a:gd name="f22" fmla="val f3"/>
                <a:gd name="f23" fmla="val f4"/>
                <a:gd name="f24" fmla="+- f23 0 f21"/>
                <a:gd name="f25" fmla="+- f22 0 f21"/>
                <a:gd name="f26" fmla="*/ f25 1 1040"/>
                <a:gd name="f27" fmla="*/ f24 1 1513"/>
                <a:gd name="f28" fmla="*/ f21 1 f26"/>
                <a:gd name="f29" fmla="*/ f22 1 f26"/>
                <a:gd name="f30" fmla="*/ f21 1 f27"/>
                <a:gd name="f31" fmla="*/ f23 1 f27"/>
                <a:gd name="f32" fmla="*/ f28 f19 1"/>
                <a:gd name="f33" fmla="*/ f29 f19 1"/>
                <a:gd name="f34" fmla="*/ f31 f20 1"/>
                <a:gd name="f35" fmla="*/ f30 f2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2" t="f35" r="f33" b="f34"/>
              <a:pathLst>
                <a:path w="1040" h="1513">
                  <a:moveTo>
                    <a:pt x="f5" y="f2"/>
                  </a:moveTo>
                  <a:cubicBezTo>
                    <a:pt x="f6" y="f7"/>
                    <a:pt x="f2" y="f8"/>
                    <a:pt x="f2" y="f9"/>
                  </a:cubicBezTo>
                  <a:lnTo>
                    <a:pt x="f2" y="f10"/>
                  </a:lnTo>
                  <a:cubicBezTo>
                    <a:pt x="f11" y="f12"/>
                    <a:pt x="f6" y="f13"/>
                    <a:pt x="f14" y="f13"/>
                  </a:cubicBezTo>
                  <a:cubicBezTo>
                    <a:pt x="f15" y="f13"/>
                    <a:pt x="f16" y="f12"/>
                    <a:pt x="f3" y="f17"/>
                  </a:cubicBezTo>
                  <a:lnTo>
                    <a:pt x="f3" y="f5"/>
                  </a:lnTo>
                  <a:cubicBezTo>
                    <a:pt x="f3" y="f6"/>
                    <a:pt x="f18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4" name="Google Shape;6870;p88">
              <a:extLst>
                <a:ext uri="{FF2B5EF4-FFF2-40B4-BE49-F238E27FC236}">
                  <a16:creationId xmlns:a16="http://schemas.microsoft.com/office/drawing/2014/main" id="{4B4A3B57-DF32-316F-98CF-909F1419FB57}"/>
                </a:ext>
              </a:extLst>
            </p:cNvPr>
            <p:cNvSpPr/>
            <p:nvPr/>
          </p:nvSpPr>
          <p:spPr>
            <a:xfrm>
              <a:off x="4502048" y="3583963"/>
              <a:ext cx="32936" cy="527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09"/>
                <a:gd name="f4" fmla="val 1460"/>
                <a:gd name="f5" fmla="val 418"/>
                <a:gd name="f6" fmla="val 1"/>
                <a:gd name="f7" fmla="val 177"/>
                <a:gd name="f8" fmla="val 229"/>
                <a:gd name="f9" fmla="val 483"/>
                <a:gd name="f10" fmla="val 190"/>
                <a:gd name="f11" fmla="val 1334"/>
                <a:gd name="f12" fmla="val 379"/>
                <a:gd name="f13" fmla="val 1302"/>
                <a:gd name="f14" fmla="val 631"/>
                <a:gd name="f15" fmla="val 725"/>
                <a:gd name="f16" fmla="val 883"/>
                <a:gd name="f17" fmla="val 1365"/>
                <a:gd name="f18" fmla="val 515"/>
                <a:gd name="f19" fmla="val 231"/>
                <a:gd name="f20" fmla="val 788"/>
                <a:gd name="f21" fmla="val 11"/>
                <a:gd name="f22" fmla="val 505"/>
                <a:gd name="f23" fmla="val 475"/>
                <a:gd name="f24" fmla="val 4"/>
                <a:gd name="f25" fmla="val 446"/>
                <a:gd name="f26" fmla="*/ f0 1 1009"/>
                <a:gd name="f27" fmla="*/ f1 1 1460"/>
                <a:gd name="f28" fmla="val f2"/>
                <a:gd name="f29" fmla="val f3"/>
                <a:gd name="f30" fmla="val f4"/>
                <a:gd name="f31" fmla="+- f30 0 f28"/>
                <a:gd name="f32" fmla="+- f29 0 f28"/>
                <a:gd name="f33" fmla="*/ f32 1 1009"/>
                <a:gd name="f34" fmla="*/ f31 1 1460"/>
                <a:gd name="f35" fmla="*/ f28 1 f33"/>
                <a:gd name="f36" fmla="*/ f29 1 f33"/>
                <a:gd name="f37" fmla="*/ f28 1 f34"/>
                <a:gd name="f38" fmla="*/ f30 1 f34"/>
                <a:gd name="f39" fmla="*/ f35 f26 1"/>
                <a:gd name="f40" fmla="*/ f36 f26 1"/>
                <a:gd name="f41" fmla="*/ f38 f27 1"/>
                <a:gd name="f42" fmla="*/ f37 f2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9" t="f42" r="f40" b="f41"/>
              <a:pathLst>
                <a:path w="1009" h="1460">
                  <a:moveTo>
                    <a:pt x="f5" y="f6"/>
                  </a:moveTo>
                  <a:cubicBezTo>
                    <a:pt x="f7" y="f6"/>
                    <a:pt x="f6" y="f8"/>
                    <a:pt x="f6" y="f9"/>
                  </a:cubicBezTo>
                  <a:lnTo>
                    <a:pt x="f6" y="f4"/>
                  </a:lnTo>
                  <a:cubicBezTo>
                    <a:pt x="f10" y="f11"/>
                    <a:pt x="f12" y="f13"/>
                    <a:pt x="f14" y="f13"/>
                  </a:cubicBezTo>
                  <a:cubicBezTo>
                    <a:pt x="f15" y="f13"/>
                    <a:pt x="f16" y="f11"/>
                    <a:pt x="f3" y="f17"/>
                  </a:cubicBezTo>
                  <a:lnTo>
                    <a:pt x="f3" y="f18"/>
                  </a:lnTo>
                  <a:cubicBezTo>
                    <a:pt x="f3" y="f19"/>
                    <a:pt x="f20" y="f21"/>
                    <a:pt x="f22" y="f21"/>
                  </a:cubicBezTo>
                  <a:cubicBezTo>
                    <a:pt x="f23" y="f24"/>
                    <a:pt x="f25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5" name="Google Shape;6871;p88">
              <a:extLst>
                <a:ext uri="{FF2B5EF4-FFF2-40B4-BE49-F238E27FC236}">
                  <a16:creationId xmlns:a16="http://schemas.microsoft.com/office/drawing/2014/main" id="{972FBAF2-9EE2-4E98-2B37-2365624B5848}"/>
                </a:ext>
              </a:extLst>
            </p:cNvPr>
            <p:cNvSpPr/>
            <p:nvPr/>
          </p:nvSpPr>
          <p:spPr>
            <a:xfrm>
              <a:off x="4580238" y="3483022"/>
              <a:ext cx="89483" cy="9906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741"/>
                <a:gd name="f4" fmla="val 2742"/>
                <a:gd name="f5" fmla="val 1386"/>
                <a:gd name="f6" fmla="val 1"/>
                <a:gd name="f7" fmla="val 630"/>
                <a:gd name="f8" fmla="val 631"/>
                <a:gd name="f9" fmla="val 1387"/>
                <a:gd name="f10" fmla="val 2174"/>
                <a:gd name="f11" fmla="val 2111"/>
                <a:gd name="f12" fmla="*/ f0 1 2741"/>
                <a:gd name="f13" fmla="*/ f1 1 2742"/>
                <a:gd name="f14" fmla="val f2"/>
                <a:gd name="f15" fmla="val f3"/>
                <a:gd name="f16" fmla="val f4"/>
                <a:gd name="f17" fmla="+- f16 0 f14"/>
                <a:gd name="f18" fmla="+- f15 0 f14"/>
                <a:gd name="f19" fmla="*/ f18 1 2741"/>
                <a:gd name="f20" fmla="*/ f17 1 2742"/>
                <a:gd name="f21" fmla="*/ f14 1 f19"/>
                <a:gd name="f22" fmla="*/ f15 1 f19"/>
                <a:gd name="f23" fmla="*/ f14 1 f20"/>
                <a:gd name="f24" fmla="*/ f16 1 f20"/>
                <a:gd name="f25" fmla="*/ f21 f12 1"/>
                <a:gd name="f26" fmla="*/ f22 f12 1"/>
                <a:gd name="f27" fmla="*/ f24 f13 1"/>
                <a:gd name="f28" fmla="*/ f2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5" t="f28" r="f26" b="f27"/>
              <a:pathLst>
                <a:path w="2741" h="2742">
                  <a:moveTo>
                    <a:pt x="f5" y="f6"/>
                  </a:moveTo>
                  <a:cubicBezTo>
                    <a:pt x="f7" y="f6"/>
                    <a:pt x="f2" y="f8"/>
                    <a:pt x="f2" y="f9"/>
                  </a:cubicBezTo>
                  <a:cubicBezTo>
                    <a:pt x="f2" y="f10"/>
                    <a:pt x="f7" y="f4"/>
                    <a:pt x="f5" y="f4"/>
                  </a:cubicBezTo>
                  <a:cubicBezTo>
                    <a:pt x="f11" y="f4"/>
                    <a:pt x="f3" y="f11"/>
                    <a:pt x="f3" y="f9"/>
                  </a:cubicBezTo>
                  <a:cubicBezTo>
                    <a:pt x="f3" y="f8"/>
                    <a:pt x="f11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6" name="Google Shape;6872;p88">
              <a:extLst>
                <a:ext uri="{FF2B5EF4-FFF2-40B4-BE49-F238E27FC236}">
                  <a16:creationId xmlns:a16="http://schemas.microsoft.com/office/drawing/2014/main" id="{C709244A-B35E-5935-B781-07308CD770EA}"/>
                </a:ext>
              </a:extLst>
            </p:cNvPr>
            <p:cNvSpPr/>
            <p:nvPr/>
          </p:nvSpPr>
          <p:spPr>
            <a:xfrm>
              <a:off x="4554507" y="3607088"/>
              <a:ext cx="140936" cy="9906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317"/>
                <a:gd name="f4" fmla="val 2742"/>
                <a:gd name="f5" fmla="val 2174"/>
                <a:gd name="f6" fmla="val 1"/>
                <a:gd name="f7" fmla="val 1292"/>
                <a:gd name="f8" fmla="val 505"/>
                <a:gd name="f9" fmla="val 379"/>
                <a:gd name="f10" fmla="val 1040"/>
                <a:gd name="f11" fmla="val 32"/>
                <a:gd name="f12" fmla="val 1103"/>
                <a:gd name="f13" fmla="val 946"/>
                <a:gd name="f14" fmla="val 1985"/>
                <a:gd name="f15" fmla="val 1450"/>
                <a:gd name="f16" fmla="val 2458"/>
                <a:gd name="f17" fmla="val 1702"/>
                <a:gd name="f18" fmla="val 2647"/>
                <a:gd name="f19" fmla="val 4254"/>
                <a:gd name="f20" fmla="val 1135"/>
                <a:gd name="f21" fmla="val 3813"/>
                <a:gd name="f22" fmla="val 410"/>
                <a:gd name="f23" fmla="val 3025"/>
                <a:gd name="f24" fmla="*/ f0 1 4317"/>
                <a:gd name="f25" fmla="*/ f1 1 2742"/>
                <a:gd name="f26" fmla="val f2"/>
                <a:gd name="f27" fmla="val f3"/>
                <a:gd name="f28" fmla="val f4"/>
                <a:gd name="f29" fmla="+- f28 0 f26"/>
                <a:gd name="f30" fmla="+- f27 0 f26"/>
                <a:gd name="f31" fmla="*/ f30 1 4317"/>
                <a:gd name="f32" fmla="*/ f29 1 2742"/>
                <a:gd name="f33" fmla="*/ f26 1 f31"/>
                <a:gd name="f34" fmla="*/ f27 1 f31"/>
                <a:gd name="f35" fmla="*/ f26 1 f32"/>
                <a:gd name="f36" fmla="*/ f28 1 f32"/>
                <a:gd name="f37" fmla="*/ f33 f24 1"/>
                <a:gd name="f38" fmla="*/ f34 f24 1"/>
                <a:gd name="f39" fmla="*/ f36 f25 1"/>
                <a:gd name="f40" fmla="*/ f35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7" t="f40" r="f38" b="f39"/>
              <a:pathLst>
                <a:path w="4317" h="2742">
                  <a:moveTo>
                    <a:pt x="f5" y="f6"/>
                  </a:moveTo>
                  <a:cubicBezTo>
                    <a:pt x="f7" y="f6"/>
                    <a:pt x="f8" y="f9"/>
                    <a:pt x="f2" y="f10"/>
                  </a:cubicBezTo>
                  <a:lnTo>
                    <a:pt x="f11" y="f12"/>
                  </a:lnTo>
                  <a:cubicBezTo>
                    <a:pt x="f13" y="f14"/>
                    <a:pt x="f15" y="f16"/>
                    <a:pt x="f17" y="f4"/>
                  </a:cubicBezTo>
                  <a:lnTo>
                    <a:pt x="f18" y="f4"/>
                  </a:lnTo>
                  <a:lnTo>
                    <a:pt x="f19" y="f20"/>
                  </a:lnTo>
                  <a:lnTo>
                    <a:pt x="f3" y="f10"/>
                  </a:lnTo>
                  <a:cubicBezTo>
                    <a:pt x="f21" y="f22"/>
                    <a:pt x="f23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37" name="Google Shape;6957;p88">
            <a:extLst>
              <a:ext uri="{FF2B5EF4-FFF2-40B4-BE49-F238E27FC236}">
                <a16:creationId xmlns:a16="http://schemas.microsoft.com/office/drawing/2014/main" id="{CAE97FCF-9C1A-71CB-2671-B2C688A68976}"/>
              </a:ext>
            </a:extLst>
          </p:cNvPr>
          <p:cNvGrpSpPr/>
          <p:nvPr/>
        </p:nvGrpSpPr>
        <p:grpSpPr>
          <a:xfrm>
            <a:off x="3730944" y="986052"/>
            <a:ext cx="373559" cy="372837"/>
            <a:chOff x="3730944" y="986052"/>
            <a:chExt cx="373559" cy="372837"/>
          </a:xfrm>
        </p:grpSpPr>
        <p:sp>
          <p:nvSpPr>
            <p:cNvPr id="38" name="Google Shape;6958;p88">
              <a:extLst>
                <a:ext uri="{FF2B5EF4-FFF2-40B4-BE49-F238E27FC236}">
                  <a16:creationId xmlns:a16="http://schemas.microsoft.com/office/drawing/2014/main" id="{298CA3D2-4AEF-A038-D001-046FC403C6D5}"/>
                </a:ext>
              </a:extLst>
            </p:cNvPr>
            <p:cNvSpPr/>
            <p:nvPr/>
          </p:nvSpPr>
          <p:spPr>
            <a:xfrm>
              <a:off x="3808475" y="986052"/>
              <a:ext cx="131929" cy="4358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128"/>
                <a:gd name="f4" fmla="val 1364"/>
                <a:gd name="f5" fmla="val 645"/>
                <a:gd name="f6" fmla="val 263"/>
                <a:gd name="f7" fmla="val 296"/>
                <a:gd name="f8" fmla="val 670"/>
                <a:gd name="f9" fmla="val 1016"/>
                <a:gd name="f10" fmla="val 1205"/>
                <a:gd name="f11" fmla="val 158"/>
                <a:gd name="f12" fmla="val 1363"/>
                <a:gd name="f13" fmla="val 347"/>
                <a:gd name="f14" fmla="val 3781"/>
                <a:gd name="f15" fmla="val 3970"/>
                <a:gd name="f16" fmla="val 4127"/>
                <a:gd name="f17" fmla="val 260"/>
                <a:gd name="f18" fmla="val 3812"/>
                <a:gd name="f19" fmla="val 8"/>
                <a:gd name="f20" fmla="val 3466"/>
                <a:gd name="f21" fmla="val 756"/>
                <a:gd name="f22" fmla="val 718"/>
                <a:gd name="f23" fmla="val 3"/>
                <a:gd name="f24" fmla="val 681"/>
                <a:gd name="f25" fmla="*/ f0 1 4128"/>
                <a:gd name="f26" fmla="*/ f1 1 1364"/>
                <a:gd name="f27" fmla="val f2"/>
                <a:gd name="f28" fmla="val f3"/>
                <a:gd name="f29" fmla="val f4"/>
                <a:gd name="f30" fmla="+- f29 0 f27"/>
                <a:gd name="f31" fmla="+- f28 0 f27"/>
                <a:gd name="f32" fmla="*/ f31 1 4128"/>
                <a:gd name="f33" fmla="*/ f30 1 1364"/>
                <a:gd name="f34" fmla="*/ f27 1 f32"/>
                <a:gd name="f35" fmla="*/ f28 1 f32"/>
                <a:gd name="f36" fmla="*/ f27 1 f33"/>
                <a:gd name="f37" fmla="*/ f29 1 f33"/>
                <a:gd name="f38" fmla="*/ f34 f25 1"/>
                <a:gd name="f39" fmla="*/ f35 f25 1"/>
                <a:gd name="f40" fmla="*/ f37 f26 1"/>
                <a:gd name="f41" fmla="*/ f36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8" t="f41" r="f39" b="f40"/>
              <a:pathLst>
                <a:path w="4128" h="1364">
                  <a:moveTo>
                    <a:pt x="f5" y="f2"/>
                  </a:moveTo>
                  <a:cubicBezTo>
                    <a:pt x="f6" y="f2"/>
                    <a:pt x="f2" y="f7"/>
                    <a:pt x="f2" y="f8"/>
                  </a:cubicBezTo>
                  <a:lnTo>
                    <a:pt x="f2" y="f9"/>
                  </a:lnTo>
                  <a:cubicBezTo>
                    <a:pt x="f2" y="f10"/>
                    <a:pt x="f11" y="f12"/>
                    <a:pt x="f13" y="f12"/>
                  </a:cubicBezTo>
                  <a:lnTo>
                    <a:pt x="f14" y="f12"/>
                  </a:lnTo>
                  <a:cubicBezTo>
                    <a:pt x="f15" y="f12"/>
                    <a:pt x="f16" y="f10"/>
                    <a:pt x="f16" y="f9"/>
                  </a:cubicBezTo>
                  <a:lnTo>
                    <a:pt x="f16" y="f8"/>
                  </a:lnTo>
                  <a:cubicBezTo>
                    <a:pt x="f16" y="f17"/>
                    <a:pt x="f18" y="f19"/>
                    <a:pt x="f20" y="f19"/>
                  </a:cubicBezTo>
                  <a:lnTo>
                    <a:pt x="f21" y="f19"/>
                  </a:lnTo>
                  <a:cubicBezTo>
                    <a:pt x="f22" y="f23"/>
                    <a:pt x="f24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9" name="Google Shape;6959;p88">
              <a:extLst>
                <a:ext uri="{FF2B5EF4-FFF2-40B4-BE49-F238E27FC236}">
                  <a16:creationId xmlns:a16="http://schemas.microsoft.com/office/drawing/2014/main" id="{9ACE7CAA-5CAB-44D3-1CD8-0A9872D2B966}"/>
                </a:ext>
              </a:extLst>
            </p:cNvPr>
            <p:cNvSpPr/>
            <p:nvPr/>
          </p:nvSpPr>
          <p:spPr>
            <a:xfrm>
              <a:off x="3797384" y="1180618"/>
              <a:ext cx="21159" cy="2319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62"/>
                <a:gd name="f4" fmla="val 726"/>
                <a:gd name="f5" fmla="val 1"/>
                <a:gd name="f6" fmla="val 725"/>
                <a:gd name="f7" fmla="*/ f0 1 662"/>
                <a:gd name="f8" fmla="*/ f1 1 726"/>
                <a:gd name="f9" fmla="val f2"/>
                <a:gd name="f10" fmla="val f3"/>
                <a:gd name="f11" fmla="val f4"/>
                <a:gd name="f12" fmla="+- f11 0 f9"/>
                <a:gd name="f13" fmla="+- f10 0 f9"/>
                <a:gd name="f14" fmla="*/ f13 1 662"/>
                <a:gd name="f15" fmla="*/ f12 1 726"/>
                <a:gd name="f16" fmla="*/ f9 1 f14"/>
                <a:gd name="f17" fmla="*/ f10 1 f14"/>
                <a:gd name="f18" fmla="*/ f9 1 f15"/>
                <a:gd name="f19" fmla="*/ f11 1 f15"/>
                <a:gd name="f20" fmla="*/ f16 f7 1"/>
                <a:gd name="f21" fmla="*/ f17 f7 1"/>
                <a:gd name="f22" fmla="*/ f19 f8 1"/>
                <a:gd name="f23" fmla="*/ f18 f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0" t="f23" r="f21" b="f22"/>
              <a:pathLst>
                <a:path w="662" h="726">
                  <a:moveTo>
                    <a:pt x="f5" y="f5"/>
                  </a:moveTo>
                  <a:lnTo>
                    <a:pt x="f5" y="f6"/>
                  </a:lnTo>
                  <a:lnTo>
                    <a:pt x="f3" y="f6"/>
                  </a:lnTo>
                  <a:lnTo>
                    <a:pt x="f3" y="f5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0" name="Google Shape;6960;p88">
              <a:extLst>
                <a:ext uri="{FF2B5EF4-FFF2-40B4-BE49-F238E27FC236}">
                  <a16:creationId xmlns:a16="http://schemas.microsoft.com/office/drawing/2014/main" id="{1FA2682F-4A64-4AD9-ADE9-48FD560B9584}"/>
                </a:ext>
              </a:extLst>
            </p:cNvPr>
            <p:cNvSpPr/>
            <p:nvPr/>
          </p:nvSpPr>
          <p:spPr>
            <a:xfrm>
              <a:off x="3797384" y="1094043"/>
              <a:ext cx="21159" cy="2115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62"/>
                <a:gd name="f4" fmla="val 1"/>
                <a:gd name="f5" fmla="*/ f0 1 662"/>
                <a:gd name="f6" fmla="*/ f1 1 662"/>
                <a:gd name="f7" fmla="val f2"/>
                <a:gd name="f8" fmla="val f3"/>
                <a:gd name="f9" fmla="+- f8 0 f7"/>
                <a:gd name="f10" fmla="*/ f9 1 662"/>
                <a:gd name="f11" fmla="*/ f7 1 f10"/>
                <a:gd name="f12" fmla="*/ f8 1 f10"/>
                <a:gd name="f13" fmla="*/ f11 f5 1"/>
                <a:gd name="f14" fmla="*/ f12 f5 1"/>
                <a:gd name="f15" fmla="*/ f12 f6 1"/>
                <a:gd name="f16" fmla="*/ f11 f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3" t="f16" r="f14" b="f15"/>
              <a:pathLst>
                <a:path w="662" h="662">
                  <a:moveTo>
                    <a:pt x="f4" y="f2"/>
                  </a:moveTo>
                  <a:lnTo>
                    <a:pt x="f4" y="f3"/>
                  </a:lnTo>
                  <a:lnTo>
                    <a:pt x="f3" y="f3"/>
                  </a:lnTo>
                  <a:lnTo>
                    <a:pt x="f3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1" name="Google Shape;6961;p88">
              <a:extLst>
                <a:ext uri="{FF2B5EF4-FFF2-40B4-BE49-F238E27FC236}">
                  <a16:creationId xmlns:a16="http://schemas.microsoft.com/office/drawing/2014/main" id="{1EF15E90-AF73-1863-DE15-EA25FEE9F4CA}"/>
                </a:ext>
              </a:extLst>
            </p:cNvPr>
            <p:cNvSpPr/>
            <p:nvPr/>
          </p:nvSpPr>
          <p:spPr>
            <a:xfrm>
              <a:off x="3797384" y="1270229"/>
              <a:ext cx="21159" cy="211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62"/>
                <a:gd name="f4" fmla="val 663"/>
                <a:gd name="f5" fmla="val 1"/>
                <a:gd name="f6" fmla="*/ f0 1 662"/>
                <a:gd name="f7" fmla="*/ f1 1 663"/>
                <a:gd name="f8" fmla="val f2"/>
                <a:gd name="f9" fmla="val f3"/>
                <a:gd name="f10" fmla="val f4"/>
                <a:gd name="f11" fmla="+- f10 0 f8"/>
                <a:gd name="f12" fmla="+- f9 0 f8"/>
                <a:gd name="f13" fmla="*/ f12 1 662"/>
                <a:gd name="f14" fmla="*/ f11 1 663"/>
                <a:gd name="f15" fmla="*/ f8 1 f13"/>
                <a:gd name="f16" fmla="*/ f9 1 f13"/>
                <a:gd name="f17" fmla="*/ f8 1 f14"/>
                <a:gd name="f18" fmla="*/ f10 1 f14"/>
                <a:gd name="f19" fmla="*/ f15 f6 1"/>
                <a:gd name="f20" fmla="*/ f16 f6 1"/>
                <a:gd name="f21" fmla="*/ f18 f7 1"/>
                <a:gd name="f22" fmla="*/ f17 f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9" t="f22" r="f20" b="f21"/>
              <a:pathLst>
                <a:path w="662" h="663">
                  <a:moveTo>
                    <a:pt x="f5" y="f5"/>
                  </a:moveTo>
                  <a:lnTo>
                    <a:pt x="f5" y="f3"/>
                  </a:lnTo>
                  <a:lnTo>
                    <a:pt x="f3" y="f3"/>
                  </a:lnTo>
                  <a:lnTo>
                    <a:pt x="f3" y="f5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2" name="Google Shape;6962;p88">
              <a:extLst>
                <a:ext uri="{FF2B5EF4-FFF2-40B4-BE49-F238E27FC236}">
                  <a16:creationId xmlns:a16="http://schemas.microsoft.com/office/drawing/2014/main" id="{6747EAC7-DC3A-4F32-6CBE-ED4C7B4A4DB6}"/>
                </a:ext>
              </a:extLst>
            </p:cNvPr>
            <p:cNvSpPr/>
            <p:nvPr/>
          </p:nvSpPr>
          <p:spPr>
            <a:xfrm>
              <a:off x="3730944" y="1007440"/>
              <a:ext cx="284945" cy="35144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916"/>
                <a:gd name="f4" fmla="val 10997"/>
                <a:gd name="f5" fmla="val 7183"/>
                <a:gd name="f6" fmla="val 2049"/>
                <a:gd name="f7" fmla="val 7404"/>
                <a:gd name="f8" fmla="val 7561"/>
                <a:gd name="f9" fmla="val 2206"/>
                <a:gd name="f10" fmla="val 2395"/>
                <a:gd name="f11" fmla="val 2584"/>
                <a:gd name="f12" fmla="val 2742"/>
                <a:gd name="f13" fmla="val 4474"/>
                <a:gd name="f14" fmla="val 4285"/>
                <a:gd name="f15" fmla="val 4127"/>
                <a:gd name="f16" fmla="val 3151"/>
                <a:gd name="f17" fmla="val 2017"/>
                <a:gd name="f18" fmla="val 3340"/>
                <a:gd name="f19" fmla="val 3497"/>
                <a:gd name="f20" fmla="val 2175"/>
                <a:gd name="f21" fmla="val 2364"/>
                <a:gd name="f22" fmla="val 3750"/>
                <a:gd name="f23" fmla="val 3939"/>
                <a:gd name="f24" fmla="val 4097"/>
                <a:gd name="f25" fmla="val 1764"/>
                <a:gd name="f26" fmla="val 1575"/>
                <a:gd name="f27" fmla="val 1418"/>
                <a:gd name="f28" fmla="val 5860"/>
                <a:gd name="f29" fmla="val 3372"/>
                <a:gd name="f30" fmla="val 6049"/>
                <a:gd name="f31" fmla="val 6207"/>
                <a:gd name="f32" fmla="val 3529"/>
                <a:gd name="f33" fmla="val 4758"/>
                <a:gd name="f34" fmla="val 4916"/>
                <a:gd name="f35" fmla="val 5105"/>
                <a:gd name="f36" fmla="val 5325"/>
                <a:gd name="f37" fmla="val 5483"/>
                <a:gd name="f38" fmla="val 6491"/>
                <a:gd name="f39" fmla="val 6680"/>
                <a:gd name="f40" fmla="val 6837"/>
                <a:gd name="f41" fmla="val 6144"/>
                <a:gd name="f42" fmla="val 6302"/>
                <a:gd name="f43" fmla="val 7562"/>
                <a:gd name="f44" fmla="val 7720"/>
                <a:gd name="f45" fmla="val 7909"/>
                <a:gd name="f46" fmla="val 8098"/>
                <a:gd name="f47" fmla="val 8255"/>
                <a:gd name="f48" fmla="val 7531"/>
                <a:gd name="f49" fmla="val 7657"/>
                <a:gd name="f50" fmla="val 7877"/>
                <a:gd name="f51" fmla="val 9232"/>
                <a:gd name="f52" fmla="val 9452"/>
                <a:gd name="f53" fmla="val 9610"/>
                <a:gd name="f54" fmla="val 8885"/>
                <a:gd name="f55" fmla="val 9043"/>
                <a:gd name="f56" fmla="val 1040"/>
                <a:gd name="f57" fmla="val 1"/>
                <a:gd name="f58" fmla="val 504"/>
                <a:gd name="f59" fmla="val 473"/>
                <a:gd name="f60" fmla="val 1009"/>
                <a:gd name="f61" fmla="val 9956"/>
                <a:gd name="f62" fmla="val 32"/>
                <a:gd name="f63" fmla="val 10524"/>
                <a:gd name="f64" fmla="val 10996"/>
                <a:gd name="f65" fmla="val 7908"/>
                <a:gd name="f66" fmla="val 8444"/>
                <a:gd name="f67" fmla="val 347"/>
                <a:gd name="f68" fmla="val 915"/>
                <a:gd name="f69" fmla="val 6711"/>
                <a:gd name="f70" fmla="val 1387"/>
                <a:gd name="f71" fmla="val 6175"/>
                <a:gd name="f72" fmla="val 2741"/>
                <a:gd name="f73" fmla="val 1733"/>
                <a:gd name="f74" fmla="*/ f0 1 8916"/>
                <a:gd name="f75" fmla="*/ f1 1 10997"/>
                <a:gd name="f76" fmla="val f2"/>
                <a:gd name="f77" fmla="val f3"/>
                <a:gd name="f78" fmla="val f4"/>
                <a:gd name="f79" fmla="+- f78 0 f76"/>
                <a:gd name="f80" fmla="+- f77 0 f76"/>
                <a:gd name="f81" fmla="*/ f80 1 8916"/>
                <a:gd name="f82" fmla="*/ f79 1 10997"/>
                <a:gd name="f83" fmla="*/ f76 1 f81"/>
                <a:gd name="f84" fmla="*/ f77 1 f81"/>
                <a:gd name="f85" fmla="*/ f76 1 f82"/>
                <a:gd name="f86" fmla="*/ f78 1 f82"/>
                <a:gd name="f87" fmla="*/ f83 f74 1"/>
                <a:gd name="f88" fmla="*/ f84 f74 1"/>
                <a:gd name="f89" fmla="*/ f86 f75 1"/>
                <a:gd name="f90" fmla="*/ f85 f7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7" t="f90" r="f88" b="f89"/>
              <a:pathLst>
                <a:path w="8916" h="10997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7" y="f12"/>
                    <a:pt x="f5" y="f12"/>
                  </a:cubicBezTo>
                  <a:lnTo>
                    <a:pt x="f13" y="f12"/>
                  </a:lnTo>
                  <a:cubicBezTo>
                    <a:pt x="f14" y="f12"/>
                    <a:pt x="f15" y="f11"/>
                    <a:pt x="f15" y="f10"/>
                  </a:cubicBezTo>
                  <a:cubicBezTo>
                    <a:pt x="f15" y="f9"/>
                    <a:pt x="f14" y="f6"/>
                    <a:pt x="f13" y="f6"/>
                  </a:cubicBezTo>
                  <a:close/>
                  <a:moveTo>
                    <a:pt x="f16" y="f17"/>
                  </a:moveTo>
                  <a:cubicBezTo>
                    <a:pt x="f18" y="f17"/>
                    <a:pt x="f19" y="f20"/>
                    <a:pt x="f19" y="f21"/>
                  </a:cubicBezTo>
                  <a:lnTo>
                    <a:pt x="f19" y="f22"/>
                  </a:lnTo>
                  <a:cubicBezTo>
                    <a:pt x="f19" y="f23"/>
                    <a:pt x="f18" y="f24"/>
                    <a:pt x="f16" y="f24"/>
                  </a:cubicBezTo>
                  <a:lnTo>
                    <a:pt x="f25" y="f24"/>
                  </a:lnTo>
                  <a:cubicBezTo>
                    <a:pt x="f26" y="f24"/>
                    <a:pt x="f27" y="f23"/>
                    <a:pt x="f27" y="f22"/>
                  </a:cubicBezTo>
                  <a:lnTo>
                    <a:pt x="f27" y="f21"/>
                  </a:lnTo>
                  <a:cubicBezTo>
                    <a:pt x="f27" y="f20"/>
                    <a:pt x="f26" y="f17"/>
                    <a:pt x="f25" y="f17"/>
                  </a:cubicBezTo>
                  <a:close/>
                  <a:moveTo>
                    <a:pt x="f28" y="f29"/>
                  </a:moveTo>
                  <a:cubicBezTo>
                    <a:pt x="f30" y="f29"/>
                    <a:pt x="f31" y="f32"/>
                    <a:pt x="f31" y="f22"/>
                  </a:cubicBezTo>
                  <a:cubicBezTo>
                    <a:pt x="f31" y="f23"/>
                    <a:pt x="f30" y="f24"/>
                    <a:pt x="f28" y="f24"/>
                  </a:cubicBezTo>
                  <a:lnTo>
                    <a:pt x="f13" y="f24"/>
                  </a:lnTo>
                  <a:cubicBezTo>
                    <a:pt x="f14" y="f24"/>
                    <a:pt x="f15" y="f23"/>
                    <a:pt x="f15" y="f22"/>
                  </a:cubicBezTo>
                  <a:cubicBezTo>
                    <a:pt x="f15" y="f32"/>
                    <a:pt x="f14" y="f29"/>
                    <a:pt x="f13" y="f29"/>
                  </a:cubicBezTo>
                  <a:close/>
                  <a:moveTo>
                    <a:pt x="f5" y="f33"/>
                  </a:moveTo>
                  <a:cubicBezTo>
                    <a:pt x="f7" y="f33"/>
                    <a:pt x="f8" y="f34"/>
                    <a:pt x="f8" y="f35"/>
                  </a:cubicBezTo>
                  <a:cubicBezTo>
                    <a:pt x="f8" y="f36"/>
                    <a:pt x="f7" y="f37"/>
                    <a:pt x="f5" y="f37"/>
                  </a:cubicBezTo>
                  <a:lnTo>
                    <a:pt x="f13" y="f37"/>
                  </a:lnTo>
                  <a:cubicBezTo>
                    <a:pt x="f14" y="f37"/>
                    <a:pt x="f15" y="f36"/>
                    <a:pt x="f15" y="f35"/>
                  </a:cubicBezTo>
                  <a:cubicBezTo>
                    <a:pt x="f15" y="f34"/>
                    <a:pt x="f14" y="f33"/>
                    <a:pt x="f13" y="f33"/>
                  </a:cubicBezTo>
                  <a:close/>
                  <a:moveTo>
                    <a:pt x="f16" y="f33"/>
                  </a:moveTo>
                  <a:cubicBezTo>
                    <a:pt x="f18" y="f33"/>
                    <a:pt x="f19" y="f34"/>
                    <a:pt x="f19" y="f35"/>
                  </a:cubicBezTo>
                  <a:lnTo>
                    <a:pt x="f19" y="f38"/>
                  </a:lnTo>
                  <a:cubicBezTo>
                    <a:pt x="f19" y="f39"/>
                    <a:pt x="f18" y="f40"/>
                    <a:pt x="f16" y="f40"/>
                  </a:cubicBezTo>
                  <a:lnTo>
                    <a:pt x="f25" y="f40"/>
                  </a:lnTo>
                  <a:cubicBezTo>
                    <a:pt x="f26" y="f40"/>
                    <a:pt x="f27" y="f39"/>
                    <a:pt x="f27" y="f38"/>
                  </a:cubicBezTo>
                  <a:lnTo>
                    <a:pt x="f27" y="f35"/>
                  </a:lnTo>
                  <a:cubicBezTo>
                    <a:pt x="f27" y="f34"/>
                    <a:pt x="f26" y="f33"/>
                    <a:pt x="f25" y="f33"/>
                  </a:cubicBezTo>
                  <a:close/>
                  <a:moveTo>
                    <a:pt x="f28" y="f41"/>
                  </a:moveTo>
                  <a:cubicBezTo>
                    <a:pt x="f30" y="f41"/>
                    <a:pt x="f31" y="f42"/>
                    <a:pt x="f31" y="f38"/>
                  </a:cubicBezTo>
                  <a:cubicBezTo>
                    <a:pt x="f31" y="f39"/>
                    <a:pt x="f30" y="f40"/>
                    <a:pt x="f28" y="f40"/>
                  </a:cubicBezTo>
                  <a:lnTo>
                    <a:pt x="f13" y="f40"/>
                  </a:lnTo>
                  <a:cubicBezTo>
                    <a:pt x="f14" y="f40"/>
                    <a:pt x="f15" y="f39"/>
                    <a:pt x="f15" y="f38"/>
                  </a:cubicBezTo>
                  <a:cubicBezTo>
                    <a:pt x="f15" y="f42"/>
                    <a:pt x="f14" y="f41"/>
                    <a:pt x="f13" y="f41"/>
                  </a:cubicBezTo>
                  <a:close/>
                  <a:moveTo>
                    <a:pt x="f5" y="f43"/>
                  </a:moveTo>
                  <a:cubicBezTo>
                    <a:pt x="f7" y="f43"/>
                    <a:pt x="f8" y="f44"/>
                    <a:pt x="f8" y="f45"/>
                  </a:cubicBezTo>
                  <a:cubicBezTo>
                    <a:pt x="f8" y="f46"/>
                    <a:pt x="f7" y="f47"/>
                    <a:pt x="f5" y="f47"/>
                  </a:cubicBezTo>
                  <a:lnTo>
                    <a:pt x="f13" y="f47"/>
                  </a:lnTo>
                  <a:cubicBezTo>
                    <a:pt x="f14" y="f47"/>
                    <a:pt x="f15" y="f46"/>
                    <a:pt x="f15" y="f45"/>
                  </a:cubicBezTo>
                  <a:cubicBezTo>
                    <a:pt x="f15" y="f44"/>
                    <a:pt x="f14" y="f43"/>
                    <a:pt x="f13" y="f43"/>
                  </a:cubicBezTo>
                  <a:close/>
                  <a:moveTo>
                    <a:pt x="f16" y="f48"/>
                  </a:moveTo>
                  <a:cubicBezTo>
                    <a:pt x="f18" y="f48"/>
                    <a:pt x="f19" y="f49"/>
                    <a:pt x="f19" y="f50"/>
                  </a:cubicBezTo>
                  <a:lnTo>
                    <a:pt x="f19" y="f51"/>
                  </a:lnTo>
                  <a:cubicBezTo>
                    <a:pt x="f19" y="f52"/>
                    <a:pt x="f18" y="f53"/>
                    <a:pt x="f16" y="f53"/>
                  </a:cubicBezTo>
                  <a:lnTo>
                    <a:pt x="f25" y="f53"/>
                  </a:lnTo>
                  <a:cubicBezTo>
                    <a:pt x="f26" y="f53"/>
                    <a:pt x="f27" y="f52"/>
                    <a:pt x="f27" y="f51"/>
                  </a:cubicBezTo>
                  <a:lnTo>
                    <a:pt x="f27" y="f50"/>
                  </a:lnTo>
                  <a:cubicBezTo>
                    <a:pt x="f27" y="f49"/>
                    <a:pt x="f26" y="f48"/>
                    <a:pt x="f25" y="f48"/>
                  </a:cubicBezTo>
                  <a:close/>
                  <a:moveTo>
                    <a:pt x="f28" y="f54"/>
                  </a:moveTo>
                  <a:cubicBezTo>
                    <a:pt x="f30" y="f54"/>
                    <a:pt x="f31" y="f55"/>
                    <a:pt x="f31" y="f51"/>
                  </a:cubicBezTo>
                  <a:cubicBezTo>
                    <a:pt x="f31" y="f52"/>
                    <a:pt x="f30" y="f53"/>
                    <a:pt x="f28" y="f53"/>
                  </a:cubicBezTo>
                  <a:lnTo>
                    <a:pt x="f13" y="f53"/>
                  </a:lnTo>
                  <a:cubicBezTo>
                    <a:pt x="f14" y="f53"/>
                    <a:pt x="f15" y="f52"/>
                    <a:pt x="f15" y="f51"/>
                  </a:cubicBezTo>
                  <a:cubicBezTo>
                    <a:pt x="f15" y="f55"/>
                    <a:pt x="f14" y="f54"/>
                    <a:pt x="f13" y="f54"/>
                  </a:cubicBezTo>
                  <a:close/>
                  <a:moveTo>
                    <a:pt x="f56" y="f57"/>
                  </a:moveTo>
                  <a:cubicBezTo>
                    <a:pt x="f58" y="f57"/>
                    <a:pt x="f2" y="f59"/>
                    <a:pt x="f2" y="f60"/>
                  </a:cubicBezTo>
                  <a:lnTo>
                    <a:pt x="f2" y="f61"/>
                  </a:lnTo>
                  <a:cubicBezTo>
                    <a:pt x="f62" y="f63"/>
                    <a:pt x="f58" y="f64"/>
                    <a:pt x="f56" y="f64"/>
                  </a:cubicBezTo>
                  <a:lnTo>
                    <a:pt x="f65" y="f64"/>
                  </a:lnTo>
                  <a:cubicBezTo>
                    <a:pt x="f66" y="f64"/>
                    <a:pt x="f3" y="f63"/>
                    <a:pt x="f3" y="f61"/>
                  </a:cubicBezTo>
                  <a:lnTo>
                    <a:pt x="f3" y="f60"/>
                  </a:lnTo>
                  <a:cubicBezTo>
                    <a:pt x="f3" y="f59"/>
                    <a:pt x="f66" y="f57"/>
                    <a:pt x="f65" y="f57"/>
                  </a:cubicBezTo>
                  <a:lnTo>
                    <a:pt x="f5" y="f57"/>
                  </a:lnTo>
                  <a:lnTo>
                    <a:pt x="f5" y="f67"/>
                  </a:lnTo>
                  <a:cubicBezTo>
                    <a:pt x="f5" y="f68"/>
                    <a:pt x="f69" y="f70"/>
                    <a:pt x="f71" y="f70"/>
                  </a:cubicBezTo>
                  <a:lnTo>
                    <a:pt x="f72" y="f70"/>
                  </a:lnTo>
                  <a:cubicBezTo>
                    <a:pt x="f9" y="f70"/>
                    <a:pt x="f73" y="f68"/>
                    <a:pt x="f73" y="f67"/>
                  </a:cubicBezTo>
                  <a:lnTo>
                    <a:pt x="f73" y="f57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3" name="Google Shape;6963;p88">
              <a:extLst>
                <a:ext uri="{FF2B5EF4-FFF2-40B4-BE49-F238E27FC236}">
                  <a16:creationId xmlns:a16="http://schemas.microsoft.com/office/drawing/2014/main" id="{37CF13EC-4072-7CCE-4532-84E2E9C80214}"/>
                </a:ext>
              </a:extLst>
            </p:cNvPr>
            <p:cNvSpPr/>
            <p:nvPr/>
          </p:nvSpPr>
          <p:spPr>
            <a:xfrm>
              <a:off x="4039023" y="1115165"/>
              <a:ext cx="65480" cy="13294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049"/>
                <a:gd name="f4" fmla="val 4160"/>
                <a:gd name="f5" fmla="val 1"/>
                <a:gd name="f6" fmla="*/ f0 1 2049"/>
                <a:gd name="f7" fmla="*/ f1 1 4160"/>
                <a:gd name="f8" fmla="val f2"/>
                <a:gd name="f9" fmla="val f3"/>
                <a:gd name="f10" fmla="val f4"/>
                <a:gd name="f11" fmla="+- f10 0 f8"/>
                <a:gd name="f12" fmla="+- f9 0 f8"/>
                <a:gd name="f13" fmla="*/ f12 1 2049"/>
                <a:gd name="f14" fmla="*/ f11 1 4160"/>
                <a:gd name="f15" fmla="*/ f8 1 f13"/>
                <a:gd name="f16" fmla="*/ f9 1 f13"/>
                <a:gd name="f17" fmla="*/ f8 1 f14"/>
                <a:gd name="f18" fmla="*/ f10 1 f14"/>
                <a:gd name="f19" fmla="*/ f15 f6 1"/>
                <a:gd name="f20" fmla="*/ f16 f6 1"/>
                <a:gd name="f21" fmla="*/ f18 f7 1"/>
                <a:gd name="f22" fmla="*/ f17 f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9" t="f22" r="f20" b="f21"/>
              <a:pathLst>
                <a:path w="2049" h="4160">
                  <a:moveTo>
                    <a:pt x="f5" y="f5"/>
                  </a:moveTo>
                  <a:lnTo>
                    <a:pt x="f5" y="f4"/>
                  </a:lnTo>
                  <a:lnTo>
                    <a:pt x="f3" y="f4"/>
                  </a:lnTo>
                  <a:lnTo>
                    <a:pt x="f3" y="f5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4" name="Google Shape;6964;p88">
              <a:extLst>
                <a:ext uri="{FF2B5EF4-FFF2-40B4-BE49-F238E27FC236}">
                  <a16:creationId xmlns:a16="http://schemas.microsoft.com/office/drawing/2014/main" id="{F4AF698E-A1E8-C9AE-163E-33030212142E}"/>
                </a:ext>
              </a:extLst>
            </p:cNvPr>
            <p:cNvSpPr/>
            <p:nvPr/>
          </p:nvSpPr>
          <p:spPr>
            <a:xfrm>
              <a:off x="4039023" y="1028590"/>
              <a:ext cx="65480" cy="6548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049"/>
                <a:gd name="f4" fmla="val 1009"/>
                <a:gd name="f5" fmla="val 1"/>
                <a:gd name="f6" fmla="val 473"/>
                <a:gd name="f7" fmla="val 1040"/>
                <a:gd name="f8" fmla="val 2048"/>
                <a:gd name="f9" fmla="val 1576"/>
                <a:gd name="f10" fmla="*/ f0 1 2049"/>
                <a:gd name="f11" fmla="*/ f1 1 2049"/>
                <a:gd name="f12" fmla="val f2"/>
                <a:gd name="f13" fmla="val f3"/>
                <a:gd name="f14" fmla="+- f13 0 f12"/>
                <a:gd name="f15" fmla="*/ f14 1 2049"/>
                <a:gd name="f16" fmla="*/ f12 1 f15"/>
                <a:gd name="f17" fmla="*/ f13 1 f15"/>
                <a:gd name="f18" fmla="*/ f16 f10 1"/>
                <a:gd name="f19" fmla="*/ f17 f10 1"/>
                <a:gd name="f20" fmla="*/ f17 f11 1"/>
                <a:gd name="f21" fmla="*/ f16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8" t="f21" r="f19" b="f20"/>
              <a:pathLst>
                <a:path w="2049" h="2049">
                  <a:moveTo>
                    <a:pt x="f4" y="f5"/>
                  </a:moveTo>
                  <a:cubicBezTo>
                    <a:pt x="f6" y="f5"/>
                    <a:pt x="f5" y="f6"/>
                    <a:pt x="f5" y="f7"/>
                  </a:cubicBezTo>
                  <a:lnTo>
                    <a:pt x="f5" y="f8"/>
                  </a:lnTo>
                  <a:lnTo>
                    <a:pt x="f3" y="f8"/>
                  </a:lnTo>
                  <a:lnTo>
                    <a:pt x="f3" y="f7"/>
                  </a:lnTo>
                  <a:cubicBezTo>
                    <a:pt x="f3" y="f6"/>
                    <a:pt x="f9" y="f5"/>
                    <a:pt x="f4" y="f5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5" name="Google Shape;6965;p88">
              <a:extLst>
                <a:ext uri="{FF2B5EF4-FFF2-40B4-BE49-F238E27FC236}">
                  <a16:creationId xmlns:a16="http://schemas.microsoft.com/office/drawing/2014/main" id="{41EDF99B-A79E-1D2E-948B-C0769BC26D7F}"/>
                </a:ext>
              </a:extLst>
            </p:cNvPr>
            <p:cNvSpPr/>
            <p:nvPr/>
          </p:nvSpPr>
          <p:spPr>
            <a:xfrm>
              <a:off x="4041044" y="1270229"/>
              <a:ext cx="59445" cy="6548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860"/>
                <a:gd name="f4" fmla="val 2049"/>
                <a:gd name="f5" fmla="val 1"/>
                <a:gd name="f6" fmla="val 599"/>
                <a:gd name="f7" fmla="val 1796"/>
                <a:gd name="f8" fmla="val 694"/>
                <a:gd name="f9" fmla="val 1985"/>
                <a:gd name="f10" fmla="val 788"/>
                <a:gd name="f11" fmla="val 2048"/>
                <a:gd name="f12" fmla="val 946"/>
                <a:gd name="f13" fmla="val 1103"/>
                <a:gd name="f14" fmla="val 1229"/>
                <a:gd name="f15" fmla="val 1261"/>
                <a:gd name="f16" fmla="*/ f0 1 1860"/>
                <a:gd name="f17" fmla="*/ f1 1 2049"/>
                <a:gd name="f18" fmla="val f2"/>
                <a:gd name="f19" fmla="val f3"/>
                <a:gd name="f20" fmla="val f4"/>
                <a:gd name="f21" fmla="+- f20 0 f18"/>
                <a:gd name="f22" fmla="+- f19 0 f18"/>
                <a:gd name="f23" fmla="*/ f22 1 1860"/>
                <a:gd name="f24" fmla="*/ f21 1 2049"/>
                <a:gd name="f25" fmla="*/ f18 1 f23"/>
                <a:gd name="f26" fmla="*/ f19 1 f23"/>
                <a:gd name="f27" fmla="*/ f18 1 f24"/>
                <a:gd name="f28" fmla="*/ f20 1 f24"/>
                <a:gd name="f29" fmla="*/ f25 f16 1"/>
                <a:gd name="f30" fmla="*/ f26 f16 1"/>
                <a:gd name="f31" fmla="*/ f28 f17 1"/>
                <a:gd name="f32" fmla="*/ f2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9" t="f32" r="f30" b="f31"/>
              <a:pathLst>
                <a:path w="1860" h="2049">
                  <a:moveTo>
                    <a:pt x="f5" y="f5"/>
                  </a:moveTo>
                  <a:lnTo>
                    <a:pt x="f6" y="f7"/>
                  </a:lnTo>
                  <a:cubicBezTo>
                    <a:pt x="f8" y="f9"/>
                    <a:pt x="f10" y="f11"/>
                    <a:pt x="f12" y="f11"/>
                  </a:cubicBezTo>
                  <a:cubicBezTo>
                    <a:pt x="f13" y="f11"/>
                    <a:pt x="f14" y="f9"/>
                    <a:pt x="f15" y="f7"/>
                  </a:cubicBezTo>
                  <a:lnTo>
                    <a:pt x="f3" y="f5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46" name="Google Shape;6966;p88">
            <a:extLst>
              <a:ext uri="{FF2B5EF4-FFF2-40B4-BE49-F238E27FC236}">
                <a16:creationId xmlns:a16="http://schemas.microsoft.com/office/drawing/2014/main" id="{A0A82C16-A6F6-A9F4-DF2A-96BFF569A3D8}"/>
              </a:ext>
            </a:extLst>
          </p:cNvPr>
          <p:cNvGrpSpPr/>
          <p:nvPr/>
        </p:nvGrpSpPr>
        <p:grpSpPr>
          <a:xfrm>
            <a:off x="8189640" y="2558381"/>
            <a:ext cx="453661" cy="454365"/>
            <a:chOff x="8189640" y="2558381"/>
            <a:chExt cx="453661" cy="454365"/>
          </a:xfrm>
        </p:grpSpPr>
        <p:sp>
          <p:nvSpPr>
            <p:cNvPr id="47" name="Google Shape;6967;p88">
              <a:extLst>
                <a:ext uri="{FF2B5EF4-FFF2-40B4-BE49-F238E27FC236}">
                  <a16:creationId xmlns:a16="http://schemas.microsoft.com/office/drawing/2014/main" id="{E2DDEE35-E3C6-3C1B-B0F4-F5F43101BADA}"/>
                </a:ext>
              </a:extLst>
            </p:cNvPr>
            <p:cNvSpPr/>
            <p:nvPr/>
          </p:nvSpPr>
          <p:spPr>
            <a:xfrm>
              <a:off x="8317162" y="2858761"/>
              <a:ext cx="12298" cy="1965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16"/>
                <a:gd name="f4" fmla="val 505"/>
                <a:gd name="f5" fmla="val 158"/>
                <a:gd name="f6" fmla="val 1"/>
                <a:gd name="f7" fmla="val 315"/>
                <a:gd name="f8" fmla="*/ f0 1 316"/>
                <a:gd name="f9" fmla="*/ f1 1 505"/>
                <a:gd name="f10" fmla="val f2"/>
                <a:gd name="f11" fmla="val f3"/>
                <a:gd name="f12" fmla="val f4"/>
                <a:gd name="f13" fmla="+- f12 0 f10"/>
                <a:gd name="f14" fmla="+- f11 0 f10"/>
                <a:gd name="f15" fmla="*/ f14 1 316"/>
                <a:gd name="f16" fmla="*/ f13 1 505"/>
                <a:gd name="f17" fmla="*/ f10 1 f15"/>
                <a:gd name="f18" fmla="*/ f11 1 f15"/>
                <a:gd name="f19" fmla="*/ f10 1 f16"/>
                <a:gd name="f20" fmla="*/ f12 1 f16"/>
                <a:gd name="f21" fmla="*/ f17 f8 1"/>
                <a:gd name="f22" fmla="*/ f18 f8 1"/>
                <a:gd name="f23" fmla="*/ f20 f9 1"/>
                <a:gd name="f24" fmla="*/ f19 f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1" t="f24" r="f22" b="f23"/>
              <a:pathLst>
                <a:path w="316" h="505">
                  <a:moveTo>
                    <a:pt x="f5" y="f6"/>
                  </a:moveTo>
                  <a:lnTo>
                    <a:pt x="f2" y="f4"/>
                  </a:lnTo>
                  <a:lnTo>
                    <a:pt x="f7" y="f4"/>
                  </a:lnTo>
                  <a:lnTo>
                    <a:pt x="f5" y="f6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8" name="Google Shape;6968;p88">
              <a:extLst>
                <a:ext uri="{FF2B5EF4-FFF2-40B4-BE49-F238E27FC236}">
                  <a16:creationId xmlns:a16="http://schemas.microsoft.com/office/drawing/2014/main" id="{7BF234FC-AC97-E731-5AB8-CCFA55A5F80A}"/>
                </a:ext>
              </a:extLst>
            </p:cNvPr>
            <p:cNvSpPr/>
            <p:nvPr/>
          </p:nvSpPr>
          <p:spPr>
            <a:xfrm>
              <a:off x="8189640" y="2743538"/>
              <a:ext cx="267297" cy="26920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869"/>
                <a:gd name="f4" fmla="val 6918"/>
                <a:gd name="f5" fmla="val 3427"/>
                <a:gd name="f6" fmla="val 1449"/>
                <a:gd name="f7" fmla="val 3569"/>
                <a:gd name="f8" fmla="val 3718"/>
                <a:gd name="f9" fmla="val 1512"/>
                <a:gd name="f10" fmla="val 3781"/>
                <a:gd name="f11" fmla="val 1638"/>
                <a:gd name="f12" fmla="val 4317"/>
                <a:gd name="f13" fmla="val 3466"/>
                <a:gd name="f14" fmla="val 4474"/>
                <a:gd name="f15" fmla="val 4695"/>
                <a:gd name="f16" fmla="val 4852"/>
                <a:gd name="f17" fmla="val 3623"/>
                <a:gd name="f18" fmla="val 3812"/>
                <a:gd name="f19" fmla="val 3970"/>
                <a:gd name="f20" fmla="val 4726"/>
                <a:gd name="f21" fmla="val 4127"/>
                <a:gd name="f22" fmla="val 4537"/>
                <a:gd name="f23" fmla="val 4789"/>
                <a:gd name="f24" fmla="val 5072"/>
                <a:gd name="f25" fmla="val 5262"/>
                <a:gd name="f26" fmla="val 4758"/>
                <a:gd name="f27" fmla="val 5419"/>
                <a:gd name="f28" fmla="val 4569"/>
                <a:gd name="f29" fmla="val 5514"/>
                <a:gd name="f30" fmla="val 4545"/>
                <a:gd name="f31" fmla="val 5518"/>
                <a:gd name="f32" fmla="val 4521"/>
                <a:gd name="f33" fmla="val 5520"/>
                <a:gd name="f34" fmla="val 4498"/>
                <a:gd name="f35" fmla="val 4341"/>
                <a:gd name="f36" fmla="val 4210"/>
                <a:gd name="f37" fmla="val 5427"/>
                <a:gd name="f38" fmla="val 4128"/>
                <a:gd name="f39" fmla="val 3057"/>
                <a:gd name="f40" fmla="val 2710"/>
                <a:gd name="f41" fmla="val 2683"/>
                <a:gd name="f42" fmla="val 2535"/>
                <a:gd name="f43" fmla="val 2351"/>
                <a:gd name="f44" fmla="val 2325"/>
                <a:gd name="f45" fmla="val 2297"/>
                <a:gd name="f46" fmla="val 2269"/>
                <a:gd name="f47" fmla="val 2080"/>
                <a:gd name="f48" fmla="val 5451"/>
                <a:gd name="f49" fmla="val 2017"/>
                <a:gd name="f50" fmla="val 2049"/>
                <a:gd name="f51" fmla="val 2332"/>
                <a:gd name="f52" fmla="val 2175"/>
                <a:gd name="f53" fmla="val 4096"/>
                <a:gd name="f54" fmla="val 2206"/>
                <a:gd name="f55" fmla="val 2395"/>
                <a:gd name="f56" fmla="val 2553"/>
                <a:gd name="f57" fmla="val 3120"/>
                <a:gd name="f58" fmla="val 3151"/>
                <a:gd name="f59" fmla="val 3285"/>
                <a:gd name="f60" fmla="val 3435"/>
                <a:gd name="f61" fmla="val 1544"/>
                <a:gd name="f62" fmla="val 1"/>
                <a:gd name="f63" fmla="val 3434"/>
                <a:gd name="f64" fmla="val 5356"/>
                <a:gd name="f65" fmla="val 6900"/>
                <a:gd name="f66" fmla="val 4065"/>
                <a:gd name="f67" fmla="val 4632"/>
                <a:gd name="f68" fmla="val 6742"/>
                <a:gd name="f69" fmla="val 5168"/>
                <a:gd name="f70" fmla="val 6427"/>
                <a:gd name="f71" fmla="val 6365"/>
                <a:gd name="f72" fmla="val 6407"/>
                <a:gd name="f73" fmla="val 6910"/>
                <a:gd name="f74" fmla="val 6449"/>
                <a:gd name="f75" fmla="val 6917"/>
                <a:gd name="f76" fmla="val 6491"/>
                <a:gd name="f77" fmla="val 6575"/>
                <a:gd name="f78" fmla="val 6659"/>
                <a:gd name="f79" fmla="val 6889"/>
                <a:gd name="f80" fmla="val 6743"/>
                <a:gd name="f81" fmla="val 6805"/>
                <a:gd name="f82" fmla="val 6806"/>
                <a:gd name="f83" fmla="val 6616"/>
                <a:gd name="f84" fmla="val 6459"/>
                <a:gd name="f85" fmla="val 5009"/>
                <a:gd name="f86" fmla="val 4001"/>
                <a:gd name="f87" fmla="val 3119"/>
                <a:gd name="f88" fmla="val 6774"/>
                <a:gd name="f89" fmla="val 2804"/>
                <a:gd name="f90" fmla="val 6711"/>
                <a:gd name="f91" fmla="val 2489"/>
                <a:gd name="f92" fmla="val 6617"/>
                <a:gd name="f93" fmla="val 2426"/>
                <a:gd name="f94" fmla="val 6428"/>
                <a:gd name="f95" fmla="val 2363"/>
                <a:gd name="f96" fmla="val 5389"/>
                <a:gd name="f97" fmla="val 2755"/>
                <a:gd name="f98" fmla="val 5256"/>
                <a:gd name="f99" fmla="val 2780"/>
                <a:gd name="f100" fmla="val 5125"/>
                <a:gd name="f101" fmla="val 4892"/>
                <a:gd name="f102" fmla="val 4667"/>
                <a:gd name="f103" fmla="val 2702"/>
                <a:gd name="f104" fmla="val 4506"/>
                <a:gd name="f105" fmla="val 2521"/>
                <a:gd name="f106" fmla="val 4222"/>
                <a:gd name="f107" fmla="val 1891"/>
                <a:gd name="f108" fmla="val 4159"/>
                <a:gd name="f109" fmla="val 1481"/>
                <a:gd name="f110" fmla="val 4443"/>
                <a:gd name="f111" fmla="val 221"/>
                <a:gd name="f112" fmla="val 189"/>
                <a:gd name="f113" fmla="val 4411"/>
                <a:gd name="f114" fmla="val 158"/>
                <a:gd name="f115" fmla="val 63"/>
                <a:gd name="f116" fmla="*/ f0 1 6869"/>
                <a:gd name="f117" fmla="*/ f1 1 6918"/>
                <a:gd name="f118" fmla="val f2"/>
                <a:gd name="f119" fmla="val f3"/>
                <a:gd name="f120" fmla="val f4"/>
                <a:gd name="f121" fmla="+- f120 0 f118"/>
                <a:gd name="f122" fmla="+- f119 0 f118"/>
                <a:gd name="f123" fmla="*/ f122 1 6869"/>
                <a:gd name="f124" fmla="*/ f121 1 6918"/>
                <a:gd name="f125" fmla="*/ f118 1 f123"/>
                <a:gd name="f126" fmla="*/ f119 1 f123"/>
                <a:gd name="f127" fmla="*/ f118 1 f124"/>
                <a:gd name="f128" fmla="*/ f120 1 f124"/>
                <a:gd name="f129" fmla="*/ f125 f116 1"/>
                <a:gd name="f130" fmla="*/ f126 f116 1"/>
                <a:gd name="f131" fmla="*/ f128 f117 1"/>
                <a:gd name="f132" fmla="*/ f127 f1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29" t="f132" r="f130" b="f131"/>
              <a:pathLst>
                <a:path w="6869" h="6918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lnTo>
                    <a:pt x="f14" y="f13"/>
                  </a:lnTo>
                  <a:cubicBezTo>
                    <a:pt x="f15" y="f13"/>
                    <a:pt x="f16" y="f17"/>
                    <a:pt x="f16" y="f18"/>
                  </a:cubicBezTo>
                  <a:cubicBezTo>
                    <a:pt x="f16" y="f19"/>
                    <a:pt x="f20" y="f21"/>
                    <a:pt x="f22" y="f21"/>
                  </a:cubicBezTo>
                  <a:lnTo>
                    <a:pt x="f23" y="f24"/>
                  </a:lnTo>
                  <a:cubicBezTo>
                    <a:pt x="f16" y="f25"/>
                    <a:pt x="f26" y="f27"/>
                    <a:pt x="f28" y="f29"/>
                  </a:cubicBezTo>
                  <a:cubicBezTo>
                    <a:pt x="f30" y="f31"/>
                    <a:pt x="f32" y="f33"/>
                    <a:pt x="f34" y="f33"/>
                  </a:cubicBezTo>
                  <a:cubicBezTo>
                    <a:pt x="f35" y="f33"/>
                    <a:pt x="f36" y="f37"/>
                    <a:pt x="f38" y="f25"/>
                  </a:cubicBezTo>
                  <a:lnTo>
                    <a:pt x="f10" y="f21"/>
                  </a:lnTo>
                  <a:lnTo>
                    <a:pt x="f39" y="f21"/>
                  </a:lnTo>
                  <a:lnTo>
                    <a:pt x="f40" y="f25"/>
                  </a:lnTo>
                  <a:cubicBezTo>
                    <a:pt x="f41" y="f37"/>
                    <a:pt x="f42" y="f33"/>
                    <a:pt x="f43" y="f33"/>
                  </a:cubicBezTo>
                  <a:cubicBezTo>
                    <a:pt x="f44" y="f33"/>
                    <a:pt x="f45" y="f31"/>
                    <a:pt x="f46" y="f29"/>
                  </a:cubicBezTo>
                  <a:cubicBezTo>
                    <a:pt x="f47" y="f48"/>
                    <a:pt x="f49" y="f25"/>
                    <a:pt x="f50" y="f24"/>
                  </a:cubicBezTo>
                  <a:lnTo>
                    <a:pt x="f51" y="f21"/>
                  </a:lnTo>
                  <a:cubicBezTo>
                    <a:pt x="f52" y="f53"/>
                    <a:pt x="f49" y="f19"/>
                    <a:pt x="f49" y="f18"/>
                  </a:cubicBezTo>
                  <a:cubicBezTo>
                    <a:pt x="f50" y="f17"/>
                    <a:pt x="f54" y="f13"/>
                    <a:pt x="f55" y="f13"/>
                  </a:cubicBezTo>
                  <a:lnTo>
                    <a:pt x="f56" y="f13"/>
                  </a:lnTo>
                  <a:lnTo>
                    <a:pt x="f57" y="f11"/>
                  </a:lnTo>
                  <a:cubicBezTo>
                    <a:pt x="f58" y="f9"/>
                    <a:pt x="f59" y="f6"/>
                    <a:pt x="f5" y="f6"/>
                  </a:cubicBezTo>
                  <a:close/>
                  <a:moveTo>
                    <a:pt x="f60" y="f2"/>
                  </a:moveTo>
                  <a:cubicBezTo>
                    <a:pt x="f61" y="f2"/>
                    <a:pt x="f62" y="f61"/>
                    <a:pt x="f62" y="f63"/>
                  </a:cubicBezTo>
                  <a:cubicBezTo>
                    <a:pt x="f62" y="f64"/>
                    <a:pt x="f61" y="f65"/>
                    <a:pt x="f60" y="f65"/>
                  </a:cubicBezTo>
                  <a:cubicBezTo>
                    <a:pt x="f66" y="f65"/>
                    <a:pt x="f67" y="f68"/>
                    <a:pt x="f69" y="f70"/>
                  </a:cubicBezTo>
                  <a:lnTo>
                    <a:pt x="f71" y="f65"/>
                  </a:lnTo>
                  <a:cubicBezTo>
                    <a:pt x="f72" y="f73"/>
                    <a:pt x="f74" y="f75"/>
                    <a:pt x="f76" y="f75"/>
                  </a:cubicBezTo>
                  <a:cubicBezTo>
                    <a:pt x="f77" y="f75"/>
                    <a:pt x="f78" y="f79"/>
                    <a:pt x="f80" y="f81"/>
                  </a:cubicBezTo>
                  <a:cubicBezTo>
                    <a:pt x="f82" y="f68"/>
                    <a:pt x="f3" y="f83"/>
                    <a:pt x="f3" y="f84"/>
                  </a:cubicBezTo>
                  <a:lnTo>
                    <a:pt x="f76" y="f85"/>
                  </a:lnTo>
                  <a:cubicBezTo>
                    <a:pt x="f80" y="f22"/>
                    <a:pt x="f3" y="f86"/>
                    <a:pt x="f3" y="f13"/>
                  </a:cubicBezTo>
                  <a:cubicBezTo>
                    <a:pt x="f3" y="f87"/>
                    <a:pt x="f88" y="f89"/>
                    <a:pt x="f90" y="f91"/>
                  </a:cubicBezTo>
                  <a:cubicBezTo>
                    <a:pt x="f92" y="f93"/>
                    <a:pt x="f76" y="f55"/>
                    <a:pt x="f94" y="f95"/>
                  </a:cubicBezTo>
                  <a:lnTo>
                    <a:pt x="f29" y="f40"/>
                  </a:lnTo>
                  <a:cubicBezTo>
                    <a:pt x="f96" y="f97"/>
                    <a:pt x="f98" y="f99"/>
                    <a:pt x="f100" y="f99"/>
                  </a:cubicBezTo>
                  <a:cubicBezTo>
                    <a:pt x="f101" y="f99"/>
                    <a:pt x="f102" y="f103"/>
                    <a:pt x="f104" y="f105"/>
                  </a:cubicBezTo>
                  <a:cubicBezTo>
                    <a:pt x="f106" y="f46"/>
                    <a:pt x="f53" y="f107"/>
                    <a:pt x="f108" y="f109"/>
                  </a:cubicBezTo>
                  <a:lnTo>
                    <a:pt x="f110" y="f111"/>
                  </a:lnTo>
                  <a:cubicBezTo>
                    <a:pt x="f110" y="f112"/>
                    <a:pt x="f110" y="f112"/>
                    <a:pt x="f113" y="f114"/>
                  </a:cubicBezTo>
                  <a:cubicBezTo>
                    <a:pt x="f53" y="f115"/>
                    <a:pt x="f10" y="f2"/>
                    <a:pt x="f60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49" name="Google Shape;6969;p88">
              <a:extLst>
                <a:ext uri="{FF2B5EF4-FFF2-40B4-BE49-F238E27FC236}">
                  <a16:creationId xmlns:a16="http://schemas.microsoft.com/office/drawing/2014/main" id="{F6409293-9892-B19D-C3A6-142CA7B710D3}"/>
                </a:ext>
              </a:extLst>
            </p:cNvPr>
            <p:cNvSpPr/>
            <p:nvPr/>
          </p:nvSpPr>
          <p:spPr>
            <a:xfrm>
              <a:off x="8497372" y="2665046"/>
              <a:ext cx="24551" cy="4050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31"/>
                <a:gd name="f4" fmla="val 1041"/>
                <a:gd name="f5" fmla="val 1"/>
                <a:gd name="f6" fmla="val 32"/>
                <a:gd name="f7" fmla="val 410"/>
                <a:gd name="f8" fmla="val 126"/>
                <a:gd name="f9" fmla="val 694"/>
                <a:gd name="f10" fmla="val 315"/>
                <a:gd name="f11" fmla="val 473"/>
                <a:gd name="f12" fmla="val 599"/>
                <a:gd name="f13" fmla="val 347"/>
                <a:gd name="f14" fmla="*/ f0 1 631"/>
                <a:gd name="f15" fmla="*/ f1 1 1041"/>
                <a:gd name="f16" fmla="val f2"/>
                <a:gd name="f17" fmla="val f3"/>
                <a:gd name="f18" fmla="val f4"/>
                <a:gd name="f19" fmla="+- f18 0 f16"/>
                <a:gd name="f20" fmla="+- f17 0 f16"/>
                <a:gd name="f21" fmla="*/ f20 1 631"/>
                <a:gd name="f22" fmla="*/ f19 1 1041"/>
                <a:gd name="f23" fmla="*/ f16 1 f21"/>
                <a:gd name="f24" fmla="*/ f17 1 f21"/>
                <a:gd name="f25" fmla="*/ f16 1 f22"/>
                <a:gd name="f26" fmla="*/ f18 1 f22"/>
                <a:gd name="f27" fmla="*/ f23 f14 1"/>
                <a:gd name="f28" fmla="*/ f24 f14 1"/>
                <a:gd name="f29" fmla="*/ f26 f15 1"/>
                <a:gd name="f30" fmla="*/ f25 f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7" t="f30" r="f28" b="f29"/>
              <a:pathLst>
                <a:path w="631" h="1041">
                  <a:moveTo>
                    <a:pt x="f2" y="f5"/>
                  </a:moveTo>
                  <a:cubicBezTo>
                    <a:pt x="f6" y="f7"/>
                    <a:pt x="f8" y="f9"/>
                    <a:pt x="f10" y="f4"/>
                  </a:cubicBezTo>
                  <a:cubicBezTo>
                    <a:pt x="f11" y="f9"/>
                    <a:pt x="f12" y="f13"/>
                    <a:pt x="f3" y="f5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0" name="Google Shape;6970;p88">
              <a:extLst>
                <a:ext uri="{FF2B5EF4-FFF2-40B4-BE49-F238E27FC236}">
                  <a16:creationId xmlns:a16="http://schemas.microsoft.com/office/drawing/2014/main" id="{0C36EA2F-BD29-5600-EE33-9A1DD0005A5B}"/>
                </a:ext>
              </a:extLst>
            </p:cNvPr>
            <p:cNvSpPr/>
            <p:nvPr/>
          </p:nvSpPr>
          <p:spPr>
            <a:xfrm>
              <a:off x="8374751" y="2558381"/>
              <a:ext cx="268550" cy="2683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901"/>
                <a:gd name="f4" fmla="val 6896"/>
                <a:gd name="f5" fmla="val 3435"/>
                <a:gd name="f6" fmla="val 1356"/>
                <a:gd name="f7" fmla="val 3624"/>
                <a:gd name="f8" fmla="val 3782"/>
                <a:gd name="f9" fmla="val 1513"/>
                <a:gd name="f10" fmla="val 1734"/>
                <a:gd name="f11" fmla="val 2080"/>
                <a:gd name="f12" fmla="val 4821"/>
                <a:gd name="f13" fmla="val 5010"/>
                <a:gd name="f14" fmla="val 5168"/>
                <a:gd name="f15" fmla="val 2238"/>
                <a:gd name="f16" fmla="val 2427"/>
                <a:gd name="f17" fmla="val 2616"/>
                <a:gd name="f18" fmla="val 2742"/>
                <a:gd name="f19" fmla="val 4412"/>
                <a:gd name="f20" fmla="val 4380"/>
                <a:gd name="f21" fmla="val 3341"/>
                <a:gd name="f22" fmla="val 4191"/>
                <a:gd name="f23" fmla="val 3876"/>
                <a:gd name="f24" fmla="val 3908"/>
                <a:gd name="f25" fmla="val 4443"/>
                <a:gd name="f26" fmla="val 4475"/>
                <a:gd name="f27" fmla="val 3939"/>
                <a:gd name="f28" fmla="val 4506"/>
                <a:gd name="f29" fmla="val 4349"/>
                <a:gd name="f30" fmla="val 4916"/>
                <a:gd name="f31" fmla="val 5042"/>
                <a:gd name="f32" fmla="val 5262"/>
                <a:gd name="f33" fmla="val 5388"/>
                <a:gd name="f34" fmla="val 4286"/>
                <a:gd name="f35" fmla="val 5451"/>
                <a:gd name="f36" fmla="val 5483"/>
                <a:gd name="f37" fmla="val 4101"/>
                <a:gd name="f38" fmla="val 4010"/>
                <a:gd name="f39" fmla="val 3923"/>
                <a:gd name="f40" fmla="val 3466"/>
                <a:gd name="f41" fmla="val 4979"/>
                <a:gd name="f42" fmla="val 4947"/>
                <a:gd name="f43" fmla="val 3403"/>
                <a:gd name="f44" fmla="val 2994"/>
                <a:gd name="f45" fmla="val 2931"/>
                <a:gd name="f46" fmla="val 2844"/>
                <a:gd name="f47" fmla="val 2758"/>
                <a:gd name="f48" fmla="val 2671"/>
                <a:gd name="f49" fmla="val 2584"/>
                <a:gd name="f50" fmla="val 2521"/>
                <a:gd name="f51" fmla="val 2395"/>
                <a:gd name="f52" fmla="val 2962"/>
                <a:gd name="f53" fmla="val 2679"/>
                <a:gd name="f54" fmla="val 2490"/>
                <a:gd name="f55" fmla="val 2458"/>
                <a:gd name="f56" fmla="val 2049"/>
                <a:gd name="f57" fmla="val 1860"/>
                <a:gd name="f58" fmla="val 1702"/>
                <a:gd name="f59" fmla="val 2206"/>
                <a:gd name="f60" fmla="val 3088"/>
                <a:gd name="f61" fmla="val 3246"/>
                <a:gd name="f62" fmla="val 1"/>
                <a:gd name="f63" fmla="val 1576"/>
                <a:gd name="f64" fmla="val 32"/>
                <a:gd name="f65" fmla="val 3467"/>
                <a:gd name="f66" fmla="val 3971"/>
                <a:gd name="f67" fmla="val 158"/>
                <a:gd name="f68" fmla="val 411"/>
                <a:gd name="f69" fmla="val 6459"/>
                <a:gd name="f70" fmla="val 6554"/>
                <a:gd name="f71" fmla="val 6680"/>
                <a:gd name="f72" fmla="val 6806"/>
                <a:gd name="f73" fmla="val 225"/>
                <a:gd name="f74" fmla="val 6851"/>
                <a:gd name="f75" fmla="val 324"/>
                <a:gd name="f76" fmla="val 6895"/>
                <a:gd name="f77" fmla="val 420"/>
                <a:gd name="f78" fmla="val 460"/>
                <a:gd name="f79" fmla="val 500"/>
                <a:gd name="f80" fmla="val 6887"/>
                <a:gd name="f81" fmla="val 537"/>
                <a:gd name="f82" fmla="val 6869"/>
                <a:gd name="f83" fmla="val 6396"/>
                <a:gd name="f84" fmla="val 2269"/>
                <a:gd name="f85" fmla="val 6712"/>
                <a:gd name="f86" fmla="val 2899"/>
                <a:gd name="f87" fmla="val 5357"/>
                <a:gd name="f88" fmla="val 5325"/>
                <a:gd name="f89" fmla="*/ f0 1 6901"/>
                <a:gd name="f90" fmla="*/ f1 1 6896"/>
                <a:gd name="f91" fmla="val f2"/>
                <a:gd name="f92" fmla="val f3"/>
                <a:gd name="f93" fmla="val f4"/>
                <a:gd name="f94" fmla="+- f93 0 f91"/>
                <a:gd name="f95" fmla="+- f92 0 f91"/>
                <a:gd name="f96" fmla="*/ f95 1 6901"/>
                <a:gd name="f97" fmla="*/ f94 1 6896"/>
                <a:gd name="f98" fmla="*/ f91 1 f96"/>
                <a:gd name="f99" fmla="*/ f92 1 f96"/>
                <a:gd name="f100" fmla="*/ f91 1 f97"/>
                <a:gd name="f101" fmla="*/ f93 1 f97"/>
                <a:gd name="f102" fmla="*/ f98 f89 1"/>
                <a:gd name="f103" fmla="*/ f99 f89 1"/>
                <a:gd name="f104" fmla="*/ f101 f90 1"/>
                <a:gd name="f105" fmla="*/ f100 f9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2" t="f105" r="f103" b="f104"/>
              <a:pathLst>
                <a:path w="6901" h="6896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lnTo>
                    <a:pt x="f8" y="f11"/>
                  </a:lnTo>
                  <a:lnTo>
                    <a:pt x="f12" y="f11"/>
                  </a:lnTo>
                  <a:cubicBezTo>
                    <a:pt x="f13" y="f11"/>
                    <a:pt x="f14" y="f15"/>
                    <a:pt x="f14" y="f16"/>
                  </a:cubicBezTo>
                  <a:cubicBezTo>
                    <a:pt x="f14" y="f17"/>
                    <a:pt x="f13" y="f18"/>
                    <a:pt x="f12" y="f18"/>
                  </a:cubicBezTo>
                  <a:lnTo>
                    <a:pt x="f19" y="f18"/>
                  </a:lnTo>
                  <a:cubicBezTo>
                    <a:pt x="f20" y="f21"/>
                    <a:pt x="f22" y="f23"/>
                    <a:pt x="f23" y="f19"/>
                  </a:cubicBezTo>
                  <a:cubicBezTo>
                    <a:pt x="f24" y="f25"/>
                    <a:pt x="f24" y="f26"/>
                    <a:pt x="f27" y="f28"/>
                  </a:cubicBezTo>
                  <a:lnTo>
                    <a:pt x="f29" y="f30"/>
                  </a:lnTo>
                  <a:cubicBezTo>
                    <a:pt x="f25" y="f31"/>
                    <a:pt x="f25" y="f32"/>
                    <a:pt x="f29" y="f33"/>
                  </a:cubicBezTo>
                  <a:cubicBezTo>
                    <a:pt x="f34" y="f35"/>
                    <a:pt x="f22" y="f36"/>
                    <a:pt x="f37" y="f36"/>
                  </a:cubicBezTo>
                  <a:cubicBezTo>
                    <a:pt x="f38" y="f36"/>
                    <a:pt x="f39" y="f35"/>
                    <a:pt x="f23" y="f33"/>
                  </a:cubicBezTo>
                  <a:lnTo>
                    <a:pt x="f40" y="f41"/>
                  </a:lnTo>
                  <a:lnTo>
                    <a:pt x="f5" y="f42"/>
                  </a:lnTo>
                  <a:lnTo>
                    <a:pt x="f43" y="f41"/>
                  </a:lnTo>
                  <a:lnTo>
                    <a:pt x="f44" y="f33"/>
                  </a:lnTo>
                  <a:cubicBezTo>
                    <a:pt x="f45" y="f35"/>
                    <a:pt x="f46" y="f36"/>
                    <a:pt x="f47" y="f36"/>
                  </a:cubicBezTo>
                  <a:cubicBezTo>
                    <a:pt x="f48" y="f36"/>
                    <a:pt x="f49" y="f35"/>
                    <a:pt x="f50" y="f33"/>
                  </a:cubicBezTo>
                  <a:cubicBezTo>
                    <a:pt x="f51" y="f32"/>
                    <a:pt x="f51" y="f31"/>
                    <a:pt x="f50" y="f30"/>
                  </a:cubicBezTo>
                  <a:lnTo>
                    <a:pt x="f45" y="f28"/>
                  </a:lnTo>
                  <a:cubicBezTo>
                    <a:pt x="f52" y="f26"/>
                    <a:pt x="f52" y="f25"/>
                    <a:pt x="f44" y="f19"/>
                  </a:cubicBezTo>
                  <a:cubicBezTo>
                    <a:pt x="f53" y="f27"/>
                    <a:pt x="f54" y="f21"/>
                    <a:pt x="f55" y="f18"/>
                  </a:cubicBezTo>
                  <a:lnTo>
                    <a:pt x="f56" y="f18"/>
                  </a:lnTo>
                  <a:cubicBezTo>
                    <a:pt x="f57" y="f18"/>
                    <a:pt x="f58" y="f49"/>
                    <a:pt x="f58" y="f51"/>
                  </a:cubicBezTo>
                  <a:cubicBezTo>
                    <a:pt x="f58" y="f59"/>
                    <a:pt x="f57" y="f56"/>
                    <a:pt x="f56" y="f56"/>
                  </a:cubicBezTo>
                  <a:lnTo>
                    <a:pt x="f60" y="f56"/>
                  </a:lnTo>
                  <a:lnTo>
                    <a:pt x="f60" y="f10"/>
                  </a:lnTo>
                  <a:cubicBezTo>
                    <a:pt x="f60" y="f9"/>
                    <a:pt x="f61" y="f6"/>
                    <a:pt x="f5" y="f6"/>
                  </a:cubicBezTo>
                  <a:close/>
                  <a:moveTo>
                    <a:pt x="f40" y="f62"/>
                  </a:moveTo>
                  <a:cubicBezTo>
                    <a:pt x="f63" y="f62"/>
                    <a:pt x="f64" y="f63"/>
                    <a:pt x="f64" y="f65"/>
                  </a:cubicBezTo>
                  <a:cubicBezTo>
                    <a:pt x="f64" y="f66"/>
                    <a:pt x="f67" y="f28"/>
                    <a:pt x="f68" y="f41"/>
                  </a:cubicBezTo>
                  <a:lnTo>
                    <a:pt x="f64" y="f69"/>
                  </a:lnTo>
                  <a:cubicBezTo>
                    <a:pt x="f62" y="f70"/>
                    <a:pt x="f64" y="f71"/>
                    <a:pt x="f67" y="f72"/>
                  </a:cubicBezTo>
                  <a:cubicBezTo>
                    <a:pt x="f73" y="f74"/>
                    <a:pt x="f75" y="f76"/>
                    <a:pt x="f77" y="f76"/>
                  </a:cubicBezTo>
                  <a:cubicBezTo>
                    <a:pt x="f78" y="f76"/>
                    <a:pt x="f79" y="f80"/>
                    <a:pt x="f81" y="f82"/>
                  </a:cubicBezTo>
                  <a:lnTo>
                    <a:pt x="f10" y="f83"/>
                  </a:lnTo>
                  <a:cubicBezTo>
                    <a:pt x="f84" y="f85"/>
                    <a:pt x="f86" y="f82"/>
                    <a:pt x="f40" y="f82"/>
                  </a:cubicBezTo>
                  <a:cubicBezTo>
                    <a:pt x="f87" y="f82"/>
                    <a:pt x="f3" y="f87"/>
                    <a:pt x="f3" y="f5"/>
                  </a:cubicBezTo>
                  <a:cubicBezTo>
                    <a:pt x="f3" y="f63"/>
                    <a:pt x="f88" y="f62"/>
                    <a:pt x="f40" y="f6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51" name="Google Shape;6760;p88">
            <a:extLst>
              <a:ext uri="{FF2B5EF4-FFF2-40B4-BE49-F238E27FC236}">
                <a16:creationId xmlns:a16="http://schemas.microsoft.com/office/drawing/2014/main" id="{8A1CC7A9-4012-B450-A81B-485A3CB46E06}"/>
              </a:ext>
            </a:extLst>
          </p:cNvPr>
          <p:cNvGrpSpPr/>
          <p:nvPr/>
        </p:nvGrpSpPr>
        <p:grpSpPr>
          <a:xfrm>
            <a:off x="3152165" y="935257"/>
            <a:ext cx="374968" cy="450424"/>
            <a:chOff x="3152165" y="935257"/>
            <a:chExt cx="374968" cy="450424"/>
          </a:xfrm>
        </p:grpSpPr>
        <p:sp>
          <p:nvSpPr>
            <p:cNvPr id="52" name="Google Shape;6761;p88">
              <a:extLst>
                <a:ext uri="{FF2B5EF4-FFF2-40B4-BE49-F238E27FC236}">
                  <a16:creationId xmlns:a16="http://schemas.microsoft.com/office/drawing/2014/main" id="{C4FA2C94-019A-743A-47DF-48BB932C1605}"/>
                </a:ext>
              </a:extLst>
            </p:cNvPr>
            <p:cNvSpPr/>
            <p:nvPr/>
          </p:nvSpPr>
          <p:spPr>
            <a:xfrm>
              <a:off x="3152165" y="935257"/>
              <a:ext cx="79168" cy="31288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049"/>
                <a:gd name="f4" fmla="val 8098"/>
                <a:gd name="f5" fmla="val 1702"/>
                <a:gd name="f6" fmla="val 757"/>
                <a:gd name="f7" fmla="val 1"/>
                <a:gd name="f8" fmla="val 788"/>
                <a:gd name="f9" fmla="val 1733"/>
                <a:gd name="f10" fmla="val 8097"/>
                <a:gd name="f11" fmla="val 348"/>
                <a:gd name="f12" fmla="val 7782"/>
                <a:gd name="f13" fmla="val 820"/>
                <a:gd name="f14" fmla="val 7562"/>
                <a:gd name="f15" fmla="val 1387"/>
                <a:gd name="f16" fmla="*/ f0 1 2049"/>
                <a:gd name="f17" fmla="*/ f1 1 8098"/>
                <a:gd name="f18" fmla="val f2"/>
                <a:gd name="f19" fmla="val f3"/>
                <a:gd name="f20" fmla="val f4"/>
                <a:gd name="f21" fmla="+- f20 0 f18"/>
                <a:gd name="f22" fmla="+- f19 0 f18"/>
                <a:gd name="f23" fmla="*/ f22 1 2049"/>
                <a:gd name="f24" fmla="*/ f21 1 8098"/>
                <a:gd name="f25" fmla="*/ f18 1 f23"/>
                <a:gd name="f26" fmla="*/ f19 1 f23"/>
                <a:gd name="f27" fmla="*/ f18 1 f24"/>
                <a:gd name="f28" fmla="*/ f20 1 f24"/>
                <a:gd name="f29" fmla="*/ f25 f16 1"/>
                <a:gd name="f30" fmla="*/ f26 f16 1"/>
                <a:gd name="f31" fmla="*/ f28 f17 1"/>
                <a:gd name="f32" fmla="*/ f2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9" t="f32" r="f30" b="f31"/>
              <a:pathLst>
                <a:path w="2049" h="8098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lnTo>
                    <a:pt x="f7" y="f10"/>
                  </a:lnTo>
                  <a:cubicBezTo>
                    <a:pt x="f11" y="f12"/>
                    <a:pt x="f13" y="f14"/>
                    <a:pt x="f15" y="f14"/>
                  </a:cubicBezTo>
                  <a:lnTo>
                    <a:pt x="f3" y="f14"/>
                  </a:lnTo>
                  <a:lnTo>
                    <a:pt x="f3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3" name="Google Shape;6762;p88">
              <a:extLst>
                <a:ext uri="{FF2B5EF4-FFF2-40B4-BE49-F238E27FC236}">
                  <a16:creationId xmlns:a16="http://schemas.microsoft.com/office/drawing/2014/main" id="{246F5993-C2A6-5400-BA36-90EEAE50ED0F}"/>
                </a:ext>
              </a:extLst>
            </p:cNvPr>
            <p:cNvSpPr/>
            <p:nvPr/>
          </p:nvSpPr>
          <p:spPr>
            <a:xfrm>
              <a:off x="3152165" y="1252965"/>
              <a:ext cx="374968" cy="1059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9705"/>
                <a:gd name="f4" fmla="val 2742"/>
                <a:gd name="f5" fmla="val 1387"/>
                <a:gd name="f6" fmla="val 631"/>
                <a:gd name="f7" fmla="val 1"/>
                <a:gd name="f8" fmla="val 630"/>
                <a:gd name="f9" fmla="val 1386"/>
                <a:gd name="f10" fmla="val 2111"/>
                <a:gd name="f11" fmla="val 600"/>
                <a:gd name="f12" fmla="val 2741"/>
                <a:gd name="f13" fmla="val 1356"/>
                <a:gd name="f14" fmla="val 4758"/>
                <a:gd name="f15" fmla="val 1733"/>
                <a:gd name="f16" fmla="val 1702"/>
                <a:gd name="f17" fmla="val 1513"/>
                <a:gd name="f18" fmla="val 1575"/>
                <a:gd name="f19" fmla="val 1355"/>
                <a:gd name="f20" fmla="val 1166"/>
                <a:gd name="f21" fmla="val 1008"/>
                <a:gd name="f22" fmla="val 9232"/>
                <a:gd name="f23" fmla="val 9263"/>
                <a:gd name="f24" fmla="val 851"/>
                <a:gd name="f25" fmla="val 9326"/>
                <a:gd name="f26" fmla="val 662"/>
                <a:gd name="f27" fmla="val 9452"/>
                <a:gd name="f28" fmla="val 536"/>
                <a:gd name="f29" fmla="val 9704"/>
                <a:gd name="f30" fmla="val 221"/>
                <a:gd name="f31" fmla="val 9484"/>
                <a:gd name="f32" fmla="*/ f0 1 9705"/>
                <a:gd name="f33" fmla="*/ f1 1 2742"/>
                <a:gd name="f34" fmla="val f2"/>
                <a:gd name="f35" fmla="val f3"/>
                <a:gd name="f36" fmla="val f4"/>
                <a:gd name="f37" fmla="+- f36 0 f34"/>
                <a:gd name="f38" fmla="+- f35 0 f34"/>
                <a:gd name="f39" fmla="*/ f38 1 9705"/>
                <a:gd name="f40" fmla="*/ f37 1 2742"/>
                <a:gd name="f41" fmla="*/ f34 1 f39"/>
                <a:gd name="f42" fmla="*/ f35 1 f39"/>
                <a:gd name="f43" fmla="*/ f34 1 f40"/>
                <a:gd name="f44" fmla="*/ f36 1 f40"/>
                <a:gd name="f45" fmla="*/ f41 f32 1"/>
                <a:gd name="f46" fmla="*/ f42 f32 1"/>
                <a:gd name="f47" fmla="*/ f44 f33 1"/>
                <a:gd name="f48" fmla="*/ f43 f3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5" t="f48" r="f46" b="f47"/>
              <a:pathLst>
                <a:path w="9705" h="2742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cubicBezTo>
                    <a:pt x="f7" y="f10"/>
                    <a:pt x="f11" y="f12"/>
                    <a:pt x="f13" y="f12"/>
                  </a:cubicBezTo>
                  <a:lnTo>
                    <a:pt x="f14" y="f12"/>
                  </a:lnTo>
                  <a:lnTo>
                    <a:pt x="f14" y="f15"/>
                  </a:lnTo>
                  <a:lnTo>
                    <a:pt x="f16" y="f15"/>
                  </a:lnTo>
                  <a:cubicBezTo>
                    <a:pt x="f17" y="f15"/>
                    <a:pt x="f13" y="f18"/>
                    <a:pt x="f13" y="f19"/>
                  </a:cubicBezTo>
                  <a:cubicBezTo>
                    <a:pt x="f13" y="f20"/>
                    <a:pt x="f17" y="f21"/>
                    <a:pt x="f16" y="f21"/>
                  </a:cubicBezTo>
                  <a:lnTo>
                    <a:pt x="f22" y="f21"/>
                  </a:lnTo>
                  <a:cubicBezTo>
                    <a:pt x="f23" y="f24"/>
                    <a:pt x="f25" y="f26"/>
                    <a:pt x="f27" y="f28"/>
                  </a:cubicBezTo>
                  <a:cubicBezTo>
                    <a:pt x="f29" y="f30"/>
                    <a:pt x="f31" y="f2"/>
                    <a:pt x="f23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4" name="Google Shape;6763;p88">
              <a:extLst>
                <a:ext uri="{FF2B5EF4-FFF2-40B4-BE49-F238E27FC236}">
                  <a16:creationId xmlns:a16="http://schemas.microsoft.com/office/drawing/2014/main" id="{4CFE369A-7C18-1983-2BC2-72C205F1A2AD}"/>
                </a:ext>
              </a:extLst>
            </p:cNvPr>
            <p:cNvSpPr/>
            <p:nvPr/>
          </p:nvSpPr>
          <p:spPr>
            <a:xfrm>
              <a:off x="3441893" y="1319881"/>
              <a:ext cx="85231" cy="3902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206"/>
                <a:gd name="f4" fmla="val 1010"/>
                <a:gd name="f5" fmla="val 1"/>
                <a:gd name="f6" fmla="val 1009"/>
                <a:gd name="f7" fmla="val 1670"/>
                <a:gd name="f8" fmla="val 1953"/>
                <a:gd name="f9" fmla="val 2205"/>
                <a:gd name="f10" fmla="val 788"/>
                <a:gd name="f11" fmla="val 505"/>
                <a:gd name="f12" fmla="val 1827"/>
                <a:gd name="f13" fmla="val 347"/>
                <a:gd name="f14" fmla="val 1764"/>
                <a:gd name="f15" fmla="val 190"/>
                <a:gd name="f16" fmla="*/ f0 1 2206"/>
                <a:gd name="f17" fmla="*/ f1 1 1010"/>
                <a:gd name="f18" fmla="val f2"/>
                <a:gd name="f19" fmla="val f3"/>
                <a:gd name="f20" fmla="val f4"/>
                <a:gd name="f21" fmla="+- f20 0 f18"/>
                <a:gd name="f22" fmla="+- f19 0 f18"/>
                <a:gd name="f23" fmla="*/ f22 1 2206"/>
                <a:gd name="f24" fmla="*/ f21 1 1010"/>
                <a:gd name="f25" fmla="*/ f18 1 f23"/>
                <a:gd name="f26" fmla="*/ f19 1 f23"/>
                <a:gd name="f27" fmla="*/ f18 1 f24"/>
                <a:gd name="f28" fmla="*/ f20 1 f24"/>
                <a:gd name="f29" fmla="*/ f25 f16 1"/>
                <a:gd name="f30" fmla="*/ f26 f16 1"/>
                <a:gd name="f31" fmla="*/ f28 f17 1"/>
                <a:gd name="f32" fmla="*/ f2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9" t="f32" r="f30" b="f31"/>
              <a:pathLst>
                <a:path w="2206" h="1010">
                  <a:moveTo>
                    <a:pt x="f2" y="f5"/>
                  </a:moveTo>
                  <a:lnTo>
                    <a:pt x="f2" y="f6"/>
                  </a:lnTo>
                  <a:lnTo>
                    <a:pt x="f7" y="f6"/>
                  </a:lnTo>
                  <a:cubicBezTo>
                    <a:pt x="f8" y="f6"/>
                    <a:pt x="f9" y="f10"/>
                    <a:pt x="f8" y="f11"/>
                  </a:cubicBezTo>
                  <a:cubicBezTo>
                    <a:pt x="f12" y="f13"/>
                    <a:pt x="f14" y="f15"/>
                    <a:pt x="f7" y="f5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5" name="Google Shape;6764;p88">
              <a:extLst>
                <a:ext uri="{FF2B5EF4-FFF2-40B4-BE49-F238E27FC236}">
                  <a16:creationId xmlns:a16="http://schemas.microsoft.com/office/drawing/2014/main" id="{8718C301-B15A-039D-760F-AFCC39937B08}"/>
                </a:ext>
              </a:extLst>
            </p:cNvPr>
            <p:cNvSpPr/>
            <p:nvPr/>
          </p:nvSpPr>
          <p:spPr>
            <a:xfrm>
              <a:off x="3323825" y="1094710"/>
              <a:ext cx="130283" cy="5359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372"/>
                <a:gd name="f4" fmla="val 1387"/>
                <a:gd name="f5" fmla="val 1701"/>
                <a:gd name="f6" fmla="val 882"/>
                <a:gd name="f7" fmla="val 221"/>
                <a:gd name="f8" fmla="val 599"/>
                <a:gd name="f9" fmla="val 3371"/>
                <a:gd name="f10" fmla="val 3214"/>
                <a:gd name="f11" fmla="val 2521"/>
                <a:gd name="f12" fmla="*/ f0 1 3372"/>
                <a:gd name="f13" fmla="*/ f1 1 1387"/>
                <a:gd name="f14" fmla="val f2"/>
                <a:gd name="f15" fmla="val f3"/>
                <a:gd name="f16" fmla="val f4"/>
                <a:gd name="f17" fmla="+- f16 0 f14"/>
                <a:gd name="f18" fmla="+- f15 0 f14"/>
                <a:gd name="f19" fmla="*/ f18 1 3372"/>
                <a:gd name="f20" fmla="*/ f17 1 1387"/>
                <a:gd name="f21" fmla="*/ f14 1 f19"/>
                <a:gd name="f22" fmla="*/ f15 1 f19"/>
                <a:gd name="f23" fmla="*/ f14 1 f20"/>
                <a:gd name="f24" fmla="*/ f16 1 f20"/>
                <a:gd name="f25" fmla="*/ f21 f12 1"/>
                <a:gd name="f26" fmla="*/ f22 f12 1"/>
                <a:gd name="f27" fmla="*/ f24 f13 1"/>
                <a:gd name="f28" fmla="*/ f2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5" t="f28" r="f26" b="f27"/>
              <a:pathLst>
                <a:path w="3372" h="1387">
                  <a:moveTo>
                    <a:pt x="f5" y="f2"/>
                  </a:moveTo>
                  <a:cubicBezTo>
                    <a:pt x="f6" y="f2"/>
                    <a:pt x="f7" y="f8"/>
                    <a:pt x="f2" y="f4"/>
                  </a:cubicBezTo>
                  <a:lnTo>
                    <a:pt x="f9" y="f4"/>
                  </a:lnTo>
                  <a:cubicBezTo>
                    <a:pt x="f10" y="f8"/>
                    <a:pt x="f11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6" name="Google Shape;6765;p88">
              <a:extLst>
                <a:ext uri="{FF2B5EF4-FFF2-40B4-BE49-F238E27FC236}">
                  <a16:creationId xmlns:a16="http://schemas.microsoft.com/office/drawing/2014/main" id="{F08EC5A8-0500-4CB7-F82D-BBFA2766D47D}"/>
                </a:ext>
              </a:extLst>
            </p:cNvPr>
            <p:cNvSpPr/>
            <p:nvPr/>
          </p:nvSpPr>
          <p:spPr>
            <a:xfrm>
              <a:off x="3363967" y="1015578"/>
              <a:ext cx="51151" cy="5115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324"/>
                <a:gd name="f4" fmla="val 662"/>
                <a:gd name="f5" fmla="val 1"/>
                <a:gd name="f6" fmla="val 316"/>
                <a:gd name="f7" fmla="val 284"/>
                <a:gd name="f8" fmla="val 1040"/>
                <a:gd name="f9" fmla="*/ f0 1 1324"/>
                <a:gd name="f10" fmla="*/ f1 1 1324"/>
                <a:gd name="f11" fmla="val f2"/>
                <a:gd name="f12" fmla="val f3"/>
                <a:gd name="f13" fmla="+- f12 0 f11"/>
                <a:gd name="f14" fmla="*/ f13 1 1324"/>
                <a:gd name="f15" fmla="*/ f11 1 f14"/>
                <a:gd name="f16" fmla="*/ f12 1 f14"/>
                <a:gd name="f17" fmla="*/ f15 f9 1"/>
                <a:gd name="f18" fmla="*/ f16 f9 1"/>
                <a:gd name="f19" fmla="*/ f16 f10 1"/>
                <a:gd name="f20" fmla="*/ f15 f1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7" t="f20" r="f18" b="f19"/>
              <a:pathLst>
                <a:path w="1324" h="1324">
                  <a:moveTo>
                    <a:pt x="f4" y="f5"/>
                  </a:moveTo>
                  <a:cubicBezTo>
                    <a:pt x="f6" y="f5"/>
                    <a:pt x="f5" y="f7"/>
                    <a:pt x="f5" y="f4"/>
                  </a:cubicBezTo>
                  <a:cubicBezTo>
                    <a:pt x="f5" y="f8"/>
                    <a:pt x="f6" y="f3"/>
                    <a:pt x="f4" y="f3"/>
                  </a:cubicBezTo>
                  <a:cubicBezTo>
                    <a:pt x="f8" y="f3"/>
                    <a:pt x="f3" y="f8"/>
                    <a:pt x="f3" y="f4"/>
                  </a:cubicBezTo>
                  <a:cubicBezTo>
                    <a:pt x="f3" y="f7"/>
                    <a:pt x="f8" y="f5"/>
                    <a:pt x="f4" y="f5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7" name="Google Shape;6766;p88">
              <a:extLst>
                <a:ext uri="{FF2B5EF4-FFF2-40B4-BE49-F238E27FC236}">
                  <a16:creationId xmlns:a16="http://schemas.microsoft.com/office/drawing/2014/main" id="{AA18732C-C43F-8091-845B-7507502DFF77}"/>
                </a:ext>
              </a:extLst>
            </p:cNvPr>
            <p:cNvSpPr/>
            <p:nvPr/>
          </p:nvSpPr>
          <p:spPr>
            <a:xfrm>
              <a:off x="3256864" y="935257"/>
              <a:ext cx="265395" cy="29216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869"/>
                <a:gd name="f4" fmla="val 7562"/>
                <a:gd name="f5" fmla="val 3434"/>
                <a:gd name="f6" fmla="val 1355"/>
                <a:gd name="f7" fmla="val 4191"/>
                <a:gd name="f8" fmla="val 4821"/>
                <a:gd name="f9" fmla="val 1985"/>
                <a:gd name="f10" fmla="val 2741"/>
                <a:gd name="f11" fmla="val 3088"/>
                <a:gd name="f12" fmla="val 4663"/>
                <a:gd name="f13" fmla="val 3403"/>
                <a:gd name="f14" fmla="val 4474"/>
                <a:gd name="f15" fmla="val 3655"/>
                <a:gd name="f16" fmla="val 5293"/>
                <a:gd name="f17" fmla="val 4033"/>
                <a:gd name="f18" fmla="val 5829"/>
                <a:gd name="f19" fmla="val 4852"/>
                <a:gd name="f20" fmla="val 6018"/>
                <a:gd name="f21" fmla="val 5671"/>
                <a:gd name="f22" fmla="val 6175"/>
                <a:gd name="f23" fmla="val 5482"/>
                <a:gd name="f24" fmla="val 1387"/>
                <a:gd name="f25" fmla="val 1198"/>
                <a:gd name="f26" fmla="val 1040"/>
                <a:gd name="f27" fmla="val 1576"/>
                <a:gd name="f28" fmla="val 2426"/>
                <a:gd name="f29" fmla="val 2174"/>
                <a:gd name="f30" fmla="val 2048"/>
                <a:gd name="f31" fmla="val 2678"/>
                <a:gd name="f32" fmla="val 6868"/>
                <a:gd name="f33" fmla="val 1009"/>
                <a:gd name="f34" fmla="val 473"/>
                <a:gd name="f35" fmla="val 6396"/>
                <a:gd name="f36" fmla="*/ f0 1 6869"/>
                <a:gd name="f37" fmla="*/ f1 1 7562"/>
                <a:gd name="f38" fmla="val f2"/>
                <a:gd name="f39" fmla="val f3"/>
                <a:gd name="f40" fmla="val f4"/>
                <a:gd name="f41" fmla="+- f40 0 f38"/>
                <a:gd name="f42" fmla="+- f39 0 f38"/>
                <a:gd name="f43" fmla="*/ f42 1 6869"/>
                <a:gd name="f44" fmla="*/ f41 1 7562"/>
                <a:gd name="f45" fmla="*/ f38 1 f43"/>
                <a:gd name="f46" fmla="*/ f39 1 f43"/>
                <a:gd name="f47" fmla="*/ f38 1 f44"/>
                <a:gd name="f48" fmla="*/ f40 1 f44"/>
                <a:gd name="f49" fmla="*/ f45 f36 1"/>
                <a:gd name="f50" fmla="*/ f46 f36 1"/>
                <a:gd name="f51" fmla="*/ f48 f37 1"/>
                <a:gd name="f52" fmla="*/ f47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9" t="f52" r="f50" b="f51"/>
              <a:pathLst>
                <a:path w="6869" h="7562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18" y="f18"/>
                  </a:cubicBezTo>
                  <a:cubicBezTo>
                    <a:pt x="f18" y="f20"/>
                    <a:pt x="f21" y="f22"/>
                    <a:pt x="f23" y="f22"/>
                  </a:cubicBezTo>
                  <a:lnTo>
                    <a:pt x="f24" y="f22"/>
                  </a:lnTo>
                  <a:cubicBezTo>
                    <a:pt x="f25" y="f22"/>
                    <a:pt x="f26" y="f20"/>
                    <a:pt x="f26" y="f18"/>
                  </a:cubicBezTo>
                  <a:cubicBezTo>
                    <a:pt x="f26" y="f19"/>
                    <a:pt x="f27" y="f17"/>
                    <a:pt x="f28" y="f15"/>
                  </a:cubicBezTo>
                  <a:cubicBezTo>
                    <a:pt x="f29" y="f13"/>
                    <a:pt x="f30" y="f11"/>
                    <a:pt x="f30" y="f10"/>
                  </a:cubicBezTo>
                  <a:cubicBezTo>
                    <a:pt x="f30" y="f9"/>
                    <a:pt x="f31" y="f6"/>
                    <a:pt x="f5" y="f6"/>
                  </a:cubicBezTo>
                  <a:close/>
                  <a:moveTo>
                    <a:pt x="f2" y="f2"/>
                  </a:moveTo>
                  <a:lnTo>
                    <a:pt x="f2" y="f4"/>
                  </a:lnTo>
                  <a:lnTo>
                    <a:pt x="f32" y="f4"/>
                  </a:lnTo>
                  <a:lnTo>
                    <a:pt x="f32" y="f33"/>
                  </a:lnTo>
                  <a:cubicBezTo>
                    <a:pt x="f32" y="f34"/>
                    <a:pt x="f35" y="f2"/>
                    <a:pt x="f18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58" name="Google Shape;6767;p88">
              <a:extLst>
                <a:ext uri="{FF2B5EF4-FFF2-40B4-BE49-F238E27FC236}">
                  <a16:creationId xmlns:a16="http://schemas.microsoft.com/office/drawing/2014/main" id="{BFCB81CC-D169-3B2D-5EB5-BB67AC10C8AE}"/>
                </a:ext>
              </a:extLst>
            </p:cNvPr>
            <p:cNvSpPr/>
            <p:nvPr/>
          </p:nvSpPr>
          <p:spPr>
            <a:xfrm>
              <a:off x="3363967" y="1319881"/>
              <a:ext cx="53592" cy="6580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387"/>
                <a:gd name="f4" fmla="val 1703"/>
                <a:gd name="f5" fmla="val 1"/>
                <a:gd name="f6" fmla="val 1702"/>
                <a:gd name="f7" fmla="val 505"/>
                <a:gd name="f8" fmla="val 536"/>
                <a:gd name="f9" fmla="val 1324"/>
                <a:gd name="f10" fmla="val 631"/>
                <a:gd name="f11" fmla="val 694"/>
                <a:gd name="f12" fmla="val 711"/>
                <a:gd name="f13" fmla="val 1316"/>
                <a:gd name="f14" fmla="val 725"/>
                <a:gd name="f15" fmla="val 1312"/>
                <a:gd name="f16" fmla="val 739"/>
                <a:gd name="f17" fmla="val 776"/>
                <a:gd name="f18" fmla="val 805"/>
                <a:gd name="f19" fmla="val 1341"/>
                <a:gd name="f20" fmla="val 851"/>
                <a:gd name="f21" fmla="*/ f0 1 1387"/>
                <a:gd name="f22" fmla="*/ f1 1 1703"/>
                <a:gd name="f23" fmla="val f2"/>
                <a:gd name="f24" fmla="val f3"/>
                <a:gd name="f25" fmla="val f4"/>
                <a:gd name="f26" fmla="+- f25 0 f23"/>
                <a:gd name="f27" fmla="+- f24 0 f23"/>
                <a:gd name="f28" fmla="*/ f27 1 1387"/>
                <a:gd name="f29" fmla="*/ f26 1 1703"/>
                <a:gd name="f30" fmla="*/ f23 1 f28"/>
                <a:gd name="f31" fmla="*/ f24 1 f28"/>
                <a:gd name="f32" fmla="*/ f23 1 f29"/>
                <a:gd name="f33" fmla="*/ f25 1 f29"/>
                <a:gd name="f34" fmla="*/ f30 f21 1"/>
                <a:gd name="f35" fmla="*/ f31 f21 1"/>
                <a:gd name="f36" fmla="*/ f33 f22 1"/>
                <a:gd name="f37" fmla="*/ f32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4" t="f37" r="f35" b="f36"/>
              <a:pathLst>
                <a:path w="1387" h="1703">
                  <a:moveTo>
                    <a:pt x="f5" y="f5"/>
                  </a:moveTo>
                  <a:lnTo>
                    <a:pt x="f5" y="f6"/>
                  </a:lnTo>
                  <a:lnTo>
                    <a:pt x="f7" y="f3"/>
                  </a:lnTo>
                  <a:cubicBezTo>
                    <a:pt x="f8" y="f9"/>
                    <a:pt x="f10" y="f9"/>
                    <a:pt x="f11" y="f9"/>
                  </a:cubicBezTo>
                  <a:cubicBezTo>
                    <a:pt x="f12" y="f13"/>
                    <a:pt x="f14" y="f15"/>
                    <a:pt x="f16" y="f15"/>
                  </a:cubicBezTo>
                  <a:cubicBezTo>
                    <a:pt x="f17" y="f15"/>
                    <a:pt x="f18" y="f19"/>
                    <a:pt x="f20" y="f3"/>
                  </a:cubicBezTo>
                  <a:lnTo>
                    <a:pt x="f3" y="f6"/>
                  </a:lnTo>
                  <a:lnTo>
                    <a:pt x="f3" y="f5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59" name="Google Shape;6777;p88">
            <a:extLst>
              <a:ext uri="{FF2B5EF4-FFF2-40B4-BE49-F238E27FC236}">
                <a16:creationId xmlns:a16="http://schemas.microsoft.com/office/drawing/2014/main" id="{E6B05978-CC95-4257-9167-629F4C9554D5}"/>
              </a:ext>
            </a:extLst>
          </p:cNvPr>
          <p:cNvGrpSpPr/>
          <p:nvPr/>
        </p:nvGrpSpPr>
        <p:grpSpPr>
          <a:xfrm>
            <a:off x="6127723" y="908465"/>
            <a:ext cx="450424" cy="450423"/>
            <a:chOff x="6127723" y="908465"/>
            <a:chExt cx="450424" cy="450423"/>
          </a:xfrm>
        </p:grpSpPr>
        <p:sp>
          <p:nvSpPr>
            <p:cNvPr id="60" name="Google Shape;6778;p88">
              <a:extLst>
                <a:ext uri="{FF2B5EF4-FFF2-40B4-BE49-F238E27FC236}">
                  <a16:creationId xmlns:a16="http://schemas.microsoft.com/office/drawing/2014/main" id="{1B6873D1-C726-42BD-1B86-8A516EBFDE40}"/>
                </a:ext>
              </a:extLst>
            </p:cNvPr>
            <p:cNvSpPr/>
            <p:nvPr/>
          </p:nvSpPr>
          <p:spPr>
            <a:xfrm>
              <a:off x="6361435" y="1042379"/>
              <a:ext cx="198470" cy="7669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137"/>
                <a:gd name="f4" fmla="val 1985"/>
                <a:gd name="f5" fmla="val 473"/>
                <a:gd name="f6" fmla="val 316"/>
                <a:gd name="f7" fmla="val 158"/>
                <a:gd name="f8" fmla="val 32"/>
                <a:gd name="f9" fmla="val 1"/>
                <a:gd name="f10" fmla="val 126"/>
                <a:gd name="f11" fmla="val 2521"/>
                <a:gd name="f12" fmla="val 5136"/>
                <a:gd name="f13" fmla="val 4979"/>
                <a:gd name="f14" fmla="val 4790"/>
                <a:gd name="f15" fmla="val 4569"/>
                <a:gd name="f16" fmla="*/ f0 1 5137"/>
                <a:gd name="f17" fmla="*/ f1 1 1985"/>
                <a:gd name="f18" fmla="val f2"/>
                <a:gd name="f19" fmla="val f3"/>
                <a:gd name="f20" fmla="val f4"/>
                <a:gd name="f21" fmla="+- f20 0 f18"/>
                <a:gd name="f22" fmla="+- f19 0 f18"/>
                <a:gd name="f23" fmla="*/ f22 1 5137"/>
                <a:gd name="f24" fmla="*/ f21 1 1985"/>
                <a:gd name="f25" fmla="*/ f18 1 f23"/>
                <a:gd name="f26" fmla="*/ f19 1 f23"/>
                <a:gd name="f27" fmla="*/ f18 1 f24"/>
                <a:gd name="f28" fmla="*/ f20 1 f24"/>
                <a:gd name="f29" fmla="*/ f25 f16 1"/>
                <a:gd name="f30" fmla="*/ f26 f16 1"/>
                <a:gd name="f31" fmla="*/ f28 f17 1"/>
                <a:gd name="f32" fmla="*/ f2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9" t="f32" r="f30" b="f31"/>
              <a:pathLst>
                <a:path w="5137" h="1985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lnTo>
                    <a:pt x="f11" y="f4"/>
                  </a:lnTo>
                  <a:lnTo>
                    <a:pt x="f12" y="f7"/>
                  </a:lnTo>
                  <a:cubicBezTo>
                    <a:pt x="f13" y="f8"/>
                    <a:pt x="f14" y="f2"/>
                    <a:pt x="f1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1" name="Google Shape;6779;p88">
              <a:extLst>
                <a:ext uri="{FF2B5EF4-FFF2-40B4-BE49-F238E27FC236}">
                  <a16:creationId xmlns:a16="http://schemas.microsoft.com/office/drawing/2014/main" id="{31BA9A68-6475-0F13-1973-18B7FF5DBFE0}"/>
                </a:ext>
              </a:extLst>
            </p:cNvPr>
            <p:cNvSpPr/>
            <p:nvPr/>
          </p:nvSpPr>
          <p:spPr>
            <a:xfrm>
              <a:off x="6340769" y="1065486"/>
              <a:ext cx="237378" cy="15948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144"/>
                <a:gd name="f4" fmla="val 4128"/>
                <a:gd name="f5" fmla="val 63"/>
                <a:gd name="f6" fmla="val 1"/>
                <a:gd name="f7" fmla="val 32"/>
                <a:gd name="f8" fmla="val 127"/>
                <a:gd name="f9" fmla="val 284"/>
                <a:gd name="f10" fmla="val 379"/>
                <a:gd name="f11" fmla="val 3120"/>
                <a:gd name="f12" fmla="val 3655"/>
                <a:gd name="f13" fmla="val 473"/>
                <a:gd name="f14" fmla="val 1040"/>
                <a:gd name="f15" fmla="val 5136"/>
                <a:gd name="f16" fmla="val 5671"/>
                <a:gd name="f17" fmla="val 6112"/>
                <a:gd name="f18" fmla="val 190"/>
                <a:gd name="f19" fmla="val 64"/>
                <a:gd name="f20" fmla="val 3277"/>
                <a:gd name="f21" fmla="val 2048"/>
                <a:gd name="f22" fmla="val 3214"/>
                <a:gd name="f23" fmla="val 2080"/>
                <a:gd name="f24" fmla="val 3151"/>
                <a:gd name="f25" fmla="val 3056"/>
                <a:gd name="f26" fmla="val 2993"/>
                <a:gd name="f27" fmla="val 2962"/>
                <a:gd name="f28" fmla="val 2867"/>
                <a:gd name="f29" fmla="*/ f0 1 6144"/>
                <a:gd name="f30" fmla="*/ f1 1 4128"/>
                <a:gd name="f31" fmla="val f2"/>
                <a:gd name="f32" fmla="val f3"/>
                <a:gd name="f33" fmla="val f4"/>
                <a:gd name="f34" fmla="+- f33 0 f31"/>
                <a:gd name="f35" fmla="+- f32 0 f31"/>
                <a:gd name="f36" fmla="*/ f35 1 6144"/>
                <a:gd name="f37" fmla="*/ f34 1 4128"/>
                <a:gd name="f38" fmla="*/ f31 1 f36"/>
                <a:gd name="f39" fmla="*/ f32 1 f36"/>
                <a:gd name="f40" fmla="*/ f31 1 f37"/>
                <a:gd name="f41" fmla="*/ f33 1 f37"/>
                <a:gd name="f42" fmla="*/ f38 f29 1"/>
                <a:gd name="f43" fmla="*/ f39 f29 1"/>
                <a:gd name="f44" fmla="*/ f41 f30 1"/>
                <a:gd name="f45" fmla="*/ f4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2" t="f45" r="f43" b="f44"/>
              <a:pathLst>
                <a:path w="6144" h="4128">
                  <a:moveTo>
                    <a:pt x="f5" y="f6"/>
                  </a:moveTo>
                  <a:cubicBezTo>
                    <a:pt x="f7" y="f8"/>
                    <a:pt x="f2" y="f9"/>
                    <a:pt x="f2" y="f10"/>
                  </a:cubicBezTo>
                  <a:lnTo>
                    <a:pt x="f2" y="f11"/>
                  </a:lnTo>
                  <a:cubicBezTo>
                    <a:pt x="f2" y="f12"/>
                    <a:pt x="f13" y="f4"/>
                    <a:pt x="f14" y="f4"/>
                  </a:cubicBezTo>
                  <a:lnTo>
                    <a:pt x="f15" y="f4"/>
                  </a:lnTo>
                  <a:cubicBezTo>
                    <a:pt x="f16" y="f4"/>
                    <a:pt x="f3" y="f12"/>
                    <a:pt x="f3" y="f11"/>
                  </a:cubicBezTo>
                  <a:lnTo>
                    <a:pt x="f3" y="f10"/>
                  </a:lnTo>
                  <a:cubicBezTo>
                    <a:pt x="f3" y="f9"/>
                    <a:pt x="f17" y="f18"/>
                    <a:pt x="f17" y="f19"/>
                  </a:cubicBezTo>
                  <a:lnTo>
                    <a:pt x="f20" y="f21"/>
                  </a:lnTo>
                  <a:cubicBezTo>
                    <a:pt x="f22" y="f23"/>
                    <a:pt x="f24" y="f23"/>
                    <a:pt x="f25" y="f23"/>
                  </a:cubicBezTo>
                  <a:cubicBezTo>
                    <a:pt x="f26" y="f23"/>
                    <a:pt x="f27" y="f23"/>
                    <a:pt x="f28" y="f21"/>
                  </a:cubicBezTo>
                  <a:lnTo>
                    <a:pt x="f5" y="f6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2" name="Google Shape;6780;p88">
              <a:extLst>
                <a:ext uri="{FF2B5EF4-FFF2-40B4-BE49-F238E27FC236}">
                  <a16:creationId xmlns:a16="http://schemas.microsoft.com/office/drawing/2014/main" id="{6F3CA55F-B55B-DB5B-F938-B8465947FFE5}"/>
                </a:ext>
              </a:extLst>
            </p:cNvPr>
            <p:cNvSpPr/>
            <p:nvPr/>
          </p:nvSpPr>
          <p:spPr>
            <a:xfrm>
              <a:off x="6127723" y="988786"/>
              <a:ext cx="292169" cy="29097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562"/>
                <a:gd name="f4" fmla="val 7531"/>
                <a:gd name="f5" fmla="val 3781"/>
                <a:gd name="f6" fmla="val 2017"/>
                <a:gd name="f7" fmla="val 3970"/>
                <a:gd name="f8" fmla="val 4128"/>
                <a:gd name="f9" fmla="val 2175"/>
                <a:gd name="f10" fmla="val 2364"/>
                <a:gd name="f11" fmla="val 2584"/>
                <a:gd name="f12" fmla="val 2742"/>
                <a:gd name="f13" fmla="val 1702"/>
                <a:gd name="f14" fmla="val 1482"/>
                <a:gd name="f15" fmla="val 1324"/>
                <a:gd name="f16" fmla="val 3057"/>
                <a:gd name="f17" fmla="val 3403"/>
                <a:gd name="f18" fmla="val 3277"/>
                <a:gd name="f19" fmla="val 3435"/>
                <a:gd name="f20" fmla="val 3561"/>
                <a:gd name="f21" fmla="val 3750"/>
                <a:gd name="f22" fmla="val 3466"/>
                <a:gd name="f23" fmla="val 3939"/>
                <a:gd name="f24" fmla="val 4096"/>
                <a:gd name="f25" fmla="val 2395"/>
                <a:gd name="f26" fmla="val 4790"/>
                <a:gd name="f27" fmla="val 4947"/>
                <a:gd name="f28" fmla="val 5136"/>
                <a:gd name="f29" fmla="val 5325"/>
                <a:gd name="f30" fmla="val 5483"/>
                <a:gd name="f31" fmla="val 1"/>
                <a:gd name="f32" fmla="val 7530"/>
                <a:gd name="f33" fmla="val 6837"/>
                <a:gd name="f34" fmla="val 6522"/>
                <a:gd name="f35" fmla="val 5577"/>
                <a:gd name="f36" fmla="val 4853"/>
                <a:gd name="f37" fmla="val 6081"/>
                <a:gd name="f38" fmla="val 1450"/>
                <a:gd name="f39" fmla="val 725"/>
                <a:gd name="f40" fmla="*/ f0 1 7562"/>
                <a:gd name="f41" fmla="*/ f1 1 7531"/>
                <a:gd name="f42" fmla="val f2"/>
                <a:gd name="f43" fmla="val f3"/>
                <a:gd name="f44" fmla="val f4"/>
                <a:gd name="f45" fmla="+- f44 0 f42"/>
                <a:gd name="f46" fmla="+- f43 0 f42"/>
                <a:gd name="f47" fmla="*/ f46 1 7562"/>
                <a:gd name="f48" fmla="*/ f45 1 7531"/>
                <a:gd name="f49" fmla="*/ f42 1 f47"/>
                <a:gd name="f50" fmla="*/ f43 1 f47"/>
                <a:gd name="f51" fmla="*/ f42 1 f48"/>
                <a:gd name="f52" fmla="*/ f44 1 f48"/>
                <a:gd name="f53" fmla="*/ f49 f40 1"/>
                <a:gd name="f54" fmla="*/ f50 f40 1"/>
                <a:gd name="f55" fmla="*/ f52 f41 1"/>
                <a:gd name="f56" fmla="*/ f51 f4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3" t="f56" r="f54" b="f55"/>
              <a:pathLst>
                <a:path w="7562" h="7531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7" y="f12"/>
                    <a:pt x="f5" y="f12"/>
                  </a:cubicBezTo>
                  <a:lnTo>
                    <a:pt x="f13" y="f12"/>
                  </a:lnTo>
                  <a:cubicBezTo>
                    <a:pt x="f14" y="f12"/>
                    <a:pt x="f15" y="f11"/>
                    <a:pt x="f15" y="f10"/>
                  </a:cubicBezTo>
                  <a:cubicBezTo>
                    <a:pt x="f15" y="f9"/>
                    <a:pt x="f14" y="f6"/>
                    <a:pt x="f13" y="f6"/>
                  </a:cubicBezTo>
                  <a:close/>
                  <a:moveTo>
                    <a:pt x="f16" y="f17"/>
                  </a:moveTo>
                  <a:cubicBezTo>
                    <a:pt x="f18" y="f17"/>
                    <a:pt x="f19" y="f20"/>
                    <a:pt x="f19" y="f21"/>
                  </a:cubicBezTo>
                  <a:cubicBezTo>
                    <a:pt x="f22" y="f23"/>
                    <a:pt x="f18" y="f24"/>
                    <a:pt x="f16" y="f24"/>
                  </a:cubicBezTo>
                  <a:lnTo>
                    <a:pt x="f13" y="f24"/>
                  </a:lnTo>
                  <a:cubicBezTo>
                    <a:pt x="f14" y="f24"/>
                    <a:pt x="f15" y="f23"/>
                    <a:pt x="f15" y="f21"/>
                  </a:cubicBezTo>
                  <a:cubicBezTo>
                    <a:pt x="f15" y="f20"/>
                    <a:pt x="f14" y="f17"/>
                    <a:pt x="f13" y="f17"/>
                  </a:cubicBezTo>
                  <a:close/>
                  <a:moveTo>
                    <a:pt x="f25" y="f26"/>
                  </a:moveTo>
                  <a:cubicBezTo>
                    <a:pt x="f11" y="f26"/>
                    <a:pt x="f12" y="f27"/>
                    <a:pt x="f12" y="f28"/>
                  </a:cubicBezTo>
                  <a:cubicBezTo>
                    <a:pt x="f12" y="f29"/>
                    <a:pt x="f11" y="f30"/>
                    <a:pt x="f25" y="f30"/>
                  </a:cubicBezTo>
                  <a:lnTo>
                    <a:pt x="f13" y="f30"/>
                  </a:lnTo>
                  <a:cubicBezTo>
                    <a:pt x="f14" y="f30"/>
                    <a:pt x="f15" y="f29"/>
                    <a:pt x="f15" y="f28"/>
                  </a:cubicBezTo>
                  <a:cubicBezTo>
                    <a:pt x="f15" y="f27"/>
                    <a:pt x="f14" y="f26"/>
                    <a:pt x="f13" y="f26"/>
                  </a:cubicBezTo>
                  <a:close/>
                  <a:moveTo>
                    <a:pt x="f31" y="f31"/>
                  </a:moveTo>
                  <a:lnTo>
                    <a:pt x="f31" y="f32"/>
                  </a:lnTo>
                  <a:lnTo>
                    <a:pt x="f3" y="f32"/>
                  </a:lnTo>
                  <a:lnTo>
                    <a:pt x="f3" y="f33"/>
                  </a:lnTo>
                  <a:lnTo>
                    <a:pt x="f34" y="f33"/>
                  </a:lnTo>
                  <a:cubicBezTo>
                    <a:pt x="f35" y="f33"/>
                    <a:pt x="f36" y="f37"/>
                    <a:pt x="f36" y="f28"/>
                  </a:cubicBezTo>
                  <a:lnTo>
                    <a:pt x="f36" y="f25"/>
                  </a:lnTo>
                  <a:cubicBezTo>
                    <a:pt x="f36" y="f38"/>
                    <a:pt x="f35" y="f39"/>
                    <a:pt x="f34" y="f39"/>
                  </a:cubicBezTo>
                  <a:lnTo>
                    <a:pt x="f3" y="f39"/>
                  </a:lnTo>
                  <a:lnTo>
                    <a:pt x="f3" y="f31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3" name="Google Shape;6781;p88">
              <a:extLst>
                <a:ext uri="{FF2B5EF4-FFF2-40B4-BE49-F238E27FC236}">
                  <a16:creationId xmlns:a16="http://schemas.microsoft.com/office/drawing/2014/main" id="{775C5576-88C4-AF2D-7C41-2815317A1542}"/>
                </a:ext>
              </a:extLst>
            </p:cNvPr>
            <p:cNvSpPr/>
            <p:nvPr/>
          </p:nvSpPr>
          <p:spPr>
            <a:xfrm>
              <a:off x="6127723" y="908465"/>
              <a:ext cx="292169" cy="5359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562"/>
                <a:gd name="f4" fmla="val 1387"/>
                <a:gd name="f5" fmla="val 1009"/>
                <a:gd name="f6" fmla="val 1"/>
                <a:gd name="f7" fmla="val 473"/>
                <a:gd name="f8" fmla="val 1040"/>
                <a:gd name="f9" fmla="val 7089"/>
                <a:gd name="f10" fmla="val 6522"/>
                <a:gd name="f11" fmla="*/ f0 1 7562"/>
                <a:gd name="f12" fmla="*/ f1 1 1387"/>
                <a:gd name="f13" fmla="val f2"/>
                <a:gd name="f14" fmla="val f3"/>
                <a:gd name="f15" fmla="val f4"/>
                <a:gd name="f16" fmla="+- f15 0 f13"/>
                <a:gd name="f17" fmla="+- f14 0 f13"/>
                <a:gd name="f18" fmla="*/ f17 1 7562"/>
                <a:gd name="f19" fmla="*/ f16 1 1387"/>
                <a:gd name="f20" fmla="*/ f13 1 f18"/>
                <a:gd name="f21" fmla="*/ f14 1 f18"/>
                <a:gd name="f22" fmla="*/ f13 1 f19"/>
                <a:gd name="f23" fmla="*/ f15 1 f19"/>
                <a:gd name="f24" fmla="*/ f20 f11 1"/>
                <a:gd name="f25" fmla="*/ f21 f11 1"/>
                <a:gd name="f26" fmla="*/ f23 f12 1"/>
                <a:gd name="f27" fmla="*/ f2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4" t="f27" r="f25" b="f26"/>
              <a:pathLst>
                <a:path w="7562" h="1387">
                  <a:moveTo>
                    <a:pt x="f5" y="f6"/>
                  </a:moveTo>
                  <a:cubicBezTo>
                    <a:pt x="f7" y="f6"/>
                    <a:pt x="f6" y="f7"/>
                    <a:pt x="f6" y="f8"/>
                  </a:cubicBezTo>
                  <a:lnTo>
                    <a:pt x="f6" y="f4"/>
                  </a:lnTo>
                  <a:lnTo>
                    <a:pt x="f3" y="f4"/>
                  </a:lnTo>
                  <a:lnTo>
                    <a:pt x="f3" y="f8"/>
                  </a:lnTo>
                  <a:cubicBezTo>
                    <a:pt x="f3" y="f7"/>
                    <a:pt x="f9" y="f6"/>
                    <a:pt x="f10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4" name="Google Shape;6782;p88">
              <a:extLst>
                <a:ext uri="{FF2B5EF4-FFF2-40B4-BE49-F238E27FC236}">
                  <a16:creationId xmlns:a16="http://schemas.microsoft.com/office/drawing/2014/main" id="{B920AE43-2633-D635-BE65-22C301A91482}"/>
                </a:ext>
              </a:extLst>
            </p:cNvPr>
            <p:cNvSpPr/>
            <p:nvPr/>
          </p:nvSpPr>
          <p:spPr>
            <a:xfrm>
              <a:off x="6127723" y="1305296"/>
              <a:ext cx="292169" cy="5359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562"/>
                <a:gd name="f4" fmla="val 1387"/>
                <a:gd name="f5" fmla="val 1"/>
                <a:gd name="f6" fmla="val 347"/>
                <a:gd name="f7" fmla="val 945"/>
                <a:gd name="f8" fmla="val 442"/>
                <a:gd name="f9" fmla="val 1386"/>
                <a:gd name="f10" fmla="val 1009"/>
                <a:gd name="f11" fmla="val 6522"/>
                <a:gd name="f12" fmla="val 7089"/>
                <a:gd name="f13" fmla="val 914"/>
                <a:gd name="f14" fmla="*/ f0 1 7562"/>
                <a:gd name="f15" fmla="*/ f1 1 1387"/>
                <a:gd name="f16" fmla="val f2"/>
                <a:gd name="f17" fmla="val f3"/>
                <a:gd name="f18" fmla="val f4"/>
                <a:gd name="f19" fmla="+- f18 0 f16"/>
                <a:gd name="f20" fmla="+- f17 0 f16"/>
                <a:gd name="f21" fmla="*/ f20 1 7562"/>
                <a:gd name="f22" fmla="*/ f19 1 1387"/>
                <a:gd name="f23" fmla="*/ f16 1 f21"/>
                <a:gd name="f24" fmla="*/ f17 1 f21"/>
                <a:gd name="f25" fmla="*/ f16 1 f22"/>
                <a:gd name="f26" fmla="*/ f18 1 f22"/>
                <a:gd name="f27" fmla="*/ f23 f14 1"/>
                <a:gd name="f28" fmla="*/ f24 f14 1"/>
                <a:gd name="f29" fmla="*/ f26 f15 1"/>
                <a:gd name="f30" fmla="*/ f25 f1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7" t="f30" r="f28" b="f29"/>
              <a:pathLst>
                <a:path w="7562" h="1387">
                  <a:moveTo>
                    <a:pt x="f5" y="f2"/>
                  </a:moveTo>
                  <a:lnTo>
                    <a:pt x="f5" y="f6"/>
                  </a:lnTo>
                  <a:cubicBezTo>
                    <a:pt x="f5" y="f7"/>
                    <a:pt x="f8" y="f9"/>
                    <a:pt x="f10" y="f9"/>
                  </a:cubicBezTo>
                  <a:lnTo>
                    <a:pt x="f11" y="f9"/>
                  </a:lnTo>
                  <a:cubicBezTo>
                    <a:pt x="f12" y="f9"/>
                    <a:pt x="f3" y="f13"/>
                    <a:pt x="f3" y="f6"/>
                  </a:cubicBezTo>
                  <a:lnTo>
                    <a:pt x="f3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65" name="Google Shape;6827;p88">
            <a:extLst>
              <a:ext uri="{FF2B5EF4-FFF2-40B4-BE49-F238E27FC236}">
                <a16:creationId xmlns:a16="http://schemas.microsoft.com/office/drawing/2014/main" id="{6582AB86-C280-0EBB-FA62-188FF7EBAD3F}"/>
              </a:ext>
            </a:extLst>
          </p:cNvPr>
          <p:cNvGrpSpPr/>
          <p:nvPr/>
        </p:nvGrpSpPr>
        <p:grpSpPr>
          <a:xfrm>
            <a:off x="6694944" y="916356"/>
            <a:ext cx="455278" cy="449190"/>
            <a:chOff x="6694944" y="916356"/>
            <a:chExt cx="455278" cy="449190"/>
          </a:xfrm>
        </p:grpSpPr>
        <p:sp>
          <p:nvSpPr>
            <p:cNvPr id="66" name="Google Shape;6828;p88">
              <a:extLst>
                <a:ext uri="{FF2B5EF4-FFF2-40B4-BE49-F238E27FC236}">
                  <a16:creationId xmlns:a16="http://schemas.microsoft.com/office/drawing/2014/main" id="{A7BA0FBA-CE7C-0B30-3F84-0F8B11B85F3C}"/>
                </a:ext>
              </a:extLst>
            </p:cNvPr>
            <p:cNvSpPr/>
            <p:nvPr/>
          </p:nvSpPr>
          <p:spPr>
            <a:xfrm>
              <a:off x="6987067" y="968669"/>
              <a:ext cx="130283" cy="13151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372"/>
                <a:gd name="f4" fmla="val 3404"/>
                <a:gd name="f5" fmla="val 347"/>
                <a:gd name="f6" fmla="val 1"/>
                <a:gd name="f7" fmla="val 158"/>
                <a:gd name="f8" fmla="val 536"/>
                <a:gd name="f9" fmla="val 694"/>
                <a:gd name="f10" fmla="val 1009"/>
                <a:gd name="f11" fmla="val 1576"/>
                <a:gd name="f12" fmla="val 2049"/>
                <a:gd name="f13" fmla="val 1166"/>
                <a:gd name="f14" fmla="val 1733"/>
                <a:gd name="f15" fmla="val 2269"/>
                <a:gd name="f16" fmla="val 1923"/>
                <a:gd name="f17" fmla="val 2175"/>
                <a:gd name="f18" fmla="val 1860"/>
                <a:gd name="f19" fmla="val 2112"/>
                <a:gd name="f20" fmla="val 1773"/>
                <a:gd name="f21" fmla="val 2080"/>
                <a:gd name="f22" fmla="val 1686"/>
                <a:gd name="f23" fmla="val 1600"/>
                <a:gd name="f24" fmla="val 1513"/>
                <a:gd name="f25" fmla="val 1450"/>
                <a:gd name="f26" fmla="val 1324"/>
                <a:gd name="f27" fmla="val 2521"/>
                <a:gd name="f28" fmla="val 2647"/>
                <a:gd name="f29" fmla="val 3309"/>
                <a:gd name="f30" fmla="val 3403"/>
                <a:gd name="f31" fmla="val 2360"/>
                <a:gd name="f32" fmla="val 2450"/>
                <a:gd name="f33" fmla="val 2537"/>
                <a:gd name="f34" fmla="val 2584"/>
                <a:gd name="f35" fmla="val 3277"/>
                <a:gd name="f36" fmla="val 3214"/>
                <a:gd name="f37" fmla="val 3120"/>
                <a:gd name="f38" fmla="val 3029"/>
                <a:gd name="f39" fmla="val 2939"/>
                <a:gd name="f40" fmla="val 2852"/>
                <a:gd name="f41" fmla="val 2805"/>
                <a:gd name="f42" fmla="val 2679"/>
                <a:gd name="f43" fmla="val 2742"/>
                <a:gd name="f44" fmla="val 788"/>
                <a:gd name="f45" fmla="val 1954"/>
                <a:gd name="f46" fmla="*/ f0 1 3372"/>
                <a:gd name="f47" fmla="*/ f1 1 3404"/>
                <a:gd name="f48" fmla="val f2"/>
                <a:gd name="f49" fmla="val f3"/>
                <a:gd name="f50" fmla="val f4"/>
                <a:gd name="f51" fmla="+- f50 0 f48"/>
                <a:gd name="f52" fmla="+- f49 0 f48"/>
                <a:gd name="f53" fmla="*/ f52 1 3372"/>
                <a:gd name="f54" fmla="*/ f51 1 3404"/>
                <a:gd name="f55" fmla="*/ f48 1 f53"/>
                <a:gd name="f56" fmla="*/ f49 1 f53"/>
                <a:gd name="f57" fmla="*/ f48 1 f54"/>
                <a:gd name="f58" fmla="*/ f50 1 f54"/>
                <a:gd name="f59" fmla="*/ f55 f46 1"/>
                <a:gd name="f60" fmla="*/ f56 f46 1"/>
                <a:gd name="f61" fmla="*/ f58 f47 1"/>
                <a:gd name="f62" fmla="*/ f57 f4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9" t="f62" r="f60" b="f61"/>
              <a:pathLst>
                <a:path w="3372" h="3404">
                  <a:moveTo>
                    <a:pt x="f5" y="f6"/>
                  </a:moveTo>
                  <a:cubicBezTo>
                    <a:pt x="f7" y="f6"/>
                    <a:pt x="f6" y="f7"/>
                    <a:pt x="f6" y="f5"/>
                  </a:cubicBezTo>
                  <a:cubicBezTo>
                    <a:pt x="f6" y="f8"/>
                    <a:pt x="f7" y="f9"/>
                    <a:pt x="f5" y="f9"/>
                  </a:cubicBezTo>
                  <a:lnTo>
                    <a:pt x="f10" y="f9"/>
                  </a:lnTo>
                  <a:cubicBezTo>
                    <a:pt x="f11" y="f9"/>
                    <a:pt x="f12" y="f13"/>
                    <a:pt x="f12" y="f14"/>
                  </a:cubicBezTo>
                  <a:lnTo>
                    <a:pt x="f12" y="f15"/>
                  </a:lnTo>
                  <a:lnTo>
                    <a:pt x="f16" y="f17"/>
                  </a:lnTo>
                  <a:cubicBezTo>
                    <a:pt x="f18" y="f19"/>
                    <a:pt x="f20" y="f21"/>
                    <a:pt x="f22" y="f21"/>
                  </a:cubicBezTo>
                  <a:cubicBezTo>
                    <a:pt x="f23" y="f21"/>
                    <a:pt x="f24" y="f19"/>
                    <a:pt x="f25" y="f17"/>
                  </a:cubicBezTo>
                  <a:cubicBezTo>
                    <a:pt x="f26" y="f15"/>
                    <a:pt x="f26" y="f27"/>
                    <a:pt x="f25" y="f28"/>
                  </a:cubicBezTo>
                  <a:lnTo>
                    <a:pt x="f19" y="f29"/>
                  </a:lnTo>
                  <a:cubicBezTo>
                    <a:pt x="f17" y="f3"/>
                    <a:pt x="f15" y="f30"/>
                    <a:pt x="f31" y="f30"/>
                  </a:cubicBezTo>
                  <a:cubicBezTo>
                    <a:pt x="f32" y="f30"/>
                    <a:pt x="f33" y="f3"/>
                    <a:pt x="f34" y="f29"/>
                  </a:cubicBezTo>
                  <a:lnTo>
                    <a:pt x="f35" y="f28"/>
                  </a:lnTo>
                  <a:cubicBezTo>
                    <a:pt x="f3" y="f27"/>
                    <a:pt x="f3" y="f15"/>
                    <a:pt x="f35" y="f17"/>
                  </a:cubicBezTo>
                  <a:cubicBezTo>
                    <a:pt x="f36" y="f19"/>
                    <a:pt x="f37" y="f21"/>
                    <a:pt x="f38" y="f21"/>
                  </a:cubicBezTo>
                  <a:cubicBezTo>
                    <a:pt x="f39" y="f21"/>
                    <a:pt x="f40" y="f19"/>
                    <a:pt x="f41" y="f17"/>
                  </a:cubicBezTo>
                  <a:lnTo>
                    <a:pt x="f42" y="f15"/>
                  </a:lnTo>
                  <a:lnTo>
                    <a:pt x="f42" y="f14"/>
                  </a:lnTo>
                  <a:cubicBezTo>
                    <a:pt x="f43" y="f44"/>
                    <a:pt x="f45" y="f6"/>
                    <a:pt x="f10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7" name="Google Shape;6829;p88">
              <a:extLst>
                <a:ext uri="{FF2B5EF4-FFF2-40B4-BE49-F238E27FC236}">
                  <a16:creationId xmlns:a16="http://schemas.microsoft.com/office/drawing/2014/main" id="{DE4655EE-411E-4CFD-6CC3-1B17AA97E596}"/>
                </a:ext>
              </a:extLst>
            </p:cNvPr>
            <p:cNvSpPr/>
            <p:nvPr/>
          </p:nvSpPr>
          <p:spPr>
            <a:xfrm>
              <a:off x="6803273" y="1234028"/>
              <a:ext cx="131481" cy="13151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403"/>
                <a:gd name="f4" fmla="val 3404"/>
                <a:gd name="f5" fmla="val 1013"/>
                <a:gd name="f6" fmla="val 1"/>
                <a:gd name="f7" fmla="val 922"/>
                <a:gd name="f8" fmla="val 835"/>
                <a:gd name="f9" fmla="val 32"/>
                <a:gd name="f10" fmla="val 788"/>
                <a:gd name="f11" fmla="val 95"/>
                <a:gd name="f12" fmla="val 127"/>
                <a:gd name="f13" fmla="val 757"/>
                <a:gd name="f14" fmla="val 883"/>
                <a:gd name="f15" fmla="val 1135"/>
                <a:gd name="f16" fmla="val 1229"/>
                <a:gd name="f17" fmla="val 174"/>
                <a:gd name="f18" fmla="val 1292"/>
                <a:gd name="f19" fmla="val 260"/>
                <a:gd name="f20" fmla="val 1324"/>
                <a:gd name="f21" fmla="val 351"/>
                <a:gd name="f22" fmla="val 442"/>
                <a:gd name="f23" fmla="val 536"/>
                <a:gd name="f24" fmla="val 599"/>
                <a:gd name="f25" fmla="val 694"/>
                <a:gd name="f26" fmla="val 1671"/>
                <a:gd name="f27" fmla="val 2616"/>
                <a:gd name="f28" fmla="val 1450"/>
                <a:gd name="f29" fmla="val 3372"/>
                <a:gd name="f30" fmla="val 2395"/>
                <a:gd name="f31" fmla="val 3057"/>
                <a:gd name="f32" fmla="val 3246"/>
                <a:gd name="f33" fmla="val 2868"/>
                <a:gd name="f34" fmla="val 2710"/>
                <a:gd name="f35" fmla="val 2363"/>
                <a:gd name="f36" fmla="val 1796"/>
                <a:gd name="f37" fmla="val 2238"/>
                <a:gd name="f38" fmla="val 1513"/>
                <a:gd name="f39" fmla="val 1599"/>
                <a:gd name="f40" fmla="val 1686"/>
                <a:gd name="f41" fmla="val 1773"/>
                <a:gd name="f42" fmla="val 1859"/>
                <a:gd name="f43" fmla="val 1922"/>
                <a:gd name="f44" fmla="val 2048"/>
                <a:gd name="f45" fmla="val 1261"/>
                <a:gd name="f46" fmla="val 1198"/>
                <a:gd name="f47" fmla="val 1103"/>
                <a:gd name="f48" fmla="*/ f0 1 3403"/>
                <a:gd name="f49" fmla="*/ f1 1 3404"/>
                <a:gd name="f50" fmla="val f2"/>
                <a:gd name="f51" fmla="val f3"/>
                <a:gd name="f52" fmla="val f4"/>
                <a:gd name="f53" fmla="+- f52 0 f50"/>
                <a:gd name="f54" fmla="+- f51 0 f50"/>
                <a:gd name="f55" fmla="*/ f54 1 3403"/>
                <a:gd name="f56" fmla="*/ f53 1 3404"/>
                <a:gd name="f57" fmla="*/ f50 1 f55"/>
                <a:gd name="f58" fmla="*/ f51 1 f55"/>
                <a:gd name="f59" fmla="*/ f50 1 f56"/>
                <a:gd name="f60" fmla="*/ f52 1 f56"/>
                <a:gd name="f61" fmla="*/ f57 f48 1"/>
                <a:gd name="f62" fmla="*/ f58 f48 1"/>
                <a:gd name="f63" fmla="*/ f60 f49 1"/>
                <a:gd name="f64" fmla="*/ f59 f4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1" t="f64" r="f62" b="f63"/>
              <a:pathLst>
                <a:path w="3403" h="3404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6" y="f14"/>
                    <a:pt x="f6" y="f15"/>
                    <a:pt x="f12" y="f16"/>
                  </a:cubicBezTo>
                  <a:cubicBezTo>
                    <a:pt x="f17" y="f18"/>
                    <a:pt x="f19" y="f20"/>
                    <a:pt x="f21" y="f20"/>
                  </a:cubicBezTo>
                  <a:cubicBezTo>
                    <a:pt x="f22" y="f20"/>
                    <a:pt x="f23" y="f18"/>
                    <a:pt x="f24" y="f16"/>
                  </a:cubicBezTo>
                  <a:lnTo>
                    <a:pt x="f25" y="f15"/>
                  </a:lnTo>
                  <a:lnTo>
                    <a:pt x="f25" y="f26"/>
                  </a:lnTo>
                  <a:cubicBezTo>
                    <a:pt x="f25" y="f27"/>
                    <a:pt x="f28" y="f29"/>
                    <a:pt x="f30" y="f29"/>
                  </a:cubicBezTo>
                  <a:lnTo>
                    <a:pt x="f31" y="f29"/>
                  </a:lnTo>
                  <a:lnTo>
                    <a:pt x="f31" y="f3"/>
                  </a:lnTo>
                  <a:cubicBezTo>
                    <a:pt x="f32" y="f3"/>
                    <a:pt x="f3" y="f32"/>
                    <a:pt x="f3" y="f31"/>
                  </a:cubicBezTo>
                  <a:cubicBezTo>
                    <a:pt x="f3" y="f33"/>
                    <a:pt x="f32" y="f34"/>
                    <a:pt x="f31" y="f34"/>
                  </a:cubicBezTo>
                  <a:lnTo>
                    <a:pt x="f35" y="f34"/>
                  </a:lnTo>
                  <a:cubicBezTo>
                    <a:pt x="f36" y="f34"/>
                    <a:pt x="f20" y="f37"/>
                    <a:pt x="f20" y="f26"/>
                  </a:cubicBezTo>
                  <a:lnTo>
                    <a:pt x="f20" y="f15"/>
                  </a:lnTo>
                  <a:lnTo>
                    <a:pt x="f28" y="f16"/>
                  </a:lnTo>
                  <a:cubicBezTo>
                    <a:pt x="f38" y="f18"/>
                    <a:pt x="f39" y="f20"/>
                    <a:pt x="f40" y="f20"/>
                  </a:cubicBezTo>
                  <a:cubicBezTo>
                    <a:pt x="f41" y="f20"/>
                    <a:pt x="f42" y="f18"/>
                    <a:pt x="f43" y="f16"/>
                  </a:cubicBezTo>
                  <a:cubicBezTo>
                    <a:pt x="f44" y="f15"/>
                    <a:pt x="f44" y="f14"/>
                    <a:pt x="f43" y="f13"/>
                  </a:cubicBezTo>
                  <a:lnTo>
                    <a:pt x="f45" y="f11"/>
                  </a:lnTo>
                  <a:cubicBezTo>
                    <a:pt x="f46" y="f9"/>
                    <a:pt x="f47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8" name="Google Shape;6830;p88">
              <a:extLst>
                <a:ext uri="{FF2B5EF4-FFF2-40B4-BE49-F238E27FC236}">
                  <a16:creationId xmlns:a16="http://schemas.microsoft.com/office/drawing/2014/main" id="{1DD47B65-5BE2-7558-4437-1D90FA99A1C8}"/>
                </a:ext>
              </a:extLst>
            </p:cNvPr>
            <p:cNvSpPr/>
            <p:nvPr/>
          </p:nvSpPr>
          <p:spPr>
            <a:xfrm>
              <a:off x="6694944" y="916356"/>
              <a:ext cx="318942" cy="23737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255"/>
                <a:gd name="f4" fmla="val 6144"/>
                <a:gd name="f5" fmla="val 4191"/>
                <a:gd name="f6" fmla="val 2300"/>
                <a:gd name="f7" fmla="val 757"/>
                <a:gd name="f8" fmla="val 1544"/>
                <a:gd name="f9" fmla="val 3434"/>
                <a:gd name="f10" fmla="val 3529"/>
                <a:gd name="f11" fmla="val 347"/>
                <a:gd name="f12" fmla="val 3686"/>
                <a:gd name="f13" fmla="val 95"/>
                <a:gd name="f14" fmla="val 4033"/>
                <a:gd name="f15" fmla="val 4474"/>
                <a:gd name="f16" fmla="val 5135"/>
                <a:gd name="f17" fmla="val 1"/>
                <a:gd name="f18" fmla="val 5671"/>
                <a:gd name="f19" fmla="val 473"/>
                <a:gd name="f20" fmla="val 6143"/>
                <a:gd name="f21" fmla="val 1009"/>
                <a:gd name="f22" fmla="val 1135"/>
                <a:gd name="f23" fmla="val 1261"/>
                <a:gd name="f24" fmla="val 6112"/>
                <a:gd name="f25" fmla="val 1387"/>
                <a:gd name="f26" fmla="val 6080"/>
                <a:gd name="f27" fmla="val 3403"/>
                <a:gd name="f28" fmla="val 1890"/>
                <a:gd name="f29" fmla="val 2647"/>
                <a:gd name="f30" fmla="val 630"/>
                <a:gd name="f31" fmla="val 4128"/>
                <a:gd name="f32" fmla="val 5640"/>
                <a:gd name="f33" fmla="val 6900"/>
                <a:gd name="f34" fmla="val 6995"/>
                <a:gd name="f35" fmla="val 7121"/>
                <a:gd name="f36" fmla="val 7247"/>
                <a:gd name="f37" fmla="val 7782"/>
                <a:gd name="f38" fmla="val 8003"/>
                <a:gd name="f39" fmla="val 3623"/>
                <a:gd name="f40" fmla="val 7593"/>
                <a:gd name="f41" fmla="val 6050"/>
                <a:gd name="f42" fmla="*/ f0 1 8255"/>
                <a:gd name="f43" fmla="*/ f1 1 6144"/>
                <a:gd name="f44" fmla="val f2"/>
                <a:gd name="f45" fmla="val f3"/>
                <a:gd name="f46" fmla="val f4"/>
                <a:gd name="f47" fmla="+- f46 0 f44"/>
                <a:gd name="f48" fmla="+- f45 0 f44"/>
                <a:gd name="f49" fmla="*/ f48 1 8255"/>
                <a:gd name="f50" fmla="*/ f47 1 6144"/>
                <a:gd name="f51" fmla="*/ f44 1 f49"/>
                <a:gd name="f52" fmla="*/ f45 1 f49"/>
                <a:gd name="f53" fmla="*/ f44 1 f50"/>
                <a:gd name="f54" fmla="*/ f46 1 f50"/>
                <a:gd name="f55" fmla="*/ f51 f42 1"/>
                <a:gd name="f56" fmla="*/ f52 f42 1"/>
                <a:gd name="f57" fmla="*/ f54 f43 1"/>
                <a:gd name="f58" fmla="*/ f53 f4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5" t="f58" r="f56" b="f57"/>
              <a:pathLst>
                <a:path w="8255" h="6144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lnTo>
                    <a:pt x="f7" y="f10"/>
                  </a:lnTo>
                  <a:cubicBezTo>
                    <a:pt x="f11" y="f12"/>
                    <a:pt x="f13" y="f14"/>
                    <a:pt x="f13" y="f15"/>
                  </a:cubicBezTo>
                  <a:lnTo>
                    <a:pt x="f13" y="f16"/>
                  </a:lnTo>
                  <a:cubicBezTo>
                    <a:pt x="f17" y="f18"/>
                    <a:pt x="f19" y="f20"/>
                    <a:pt x="f21" y="f20"/>
                  </a:cubicBezTo>
                  <a:cubicBezTo>
                    <a:pt x="f22" y="f20"/>
                    <a:pt x="f23" y="f24"/>
                    <a:pt x="f25" y="f26"/>
                  </a:cubicBezTo>
                  <a:lnTo>
                    <a:pt x="f25" y="f27"/>
                  </a:lnTo>
                  <a:cubicBezTo>
                    <a:pt x="f25" y="f28"/>
                    <a:pt x="f29" y="f30"/>
                    <a:pt x="f31" y="f30"/>
                  </a:cubicBezTo>
                  <a:cubicBezTo>
                    <a:pt x="f32" y="f30"/>
                    <a:pt x="f33" y="f28"/>
                    <a:pt x="f33" y="f27"/>
                  </a:cubicBezTo>
                  <a:lnTo>
                    <a:pt x="f33" y="f26"/>
                  </a:lnTo>
                  <a:cubicBezTo>
                    <a:pt x="f34" y="f24"/>
                    <a:pt x="f35" y="f20"/>
                    <a:pt x="f36" y="f20"/>
                  </a:cubicBezTo>
                  <a:cubicBezTo>
                    <a:pt x="f37" y="f20"/>
                    <a:pt x="f3" y="f18"/>
                    <a:pt x="f3" y="f16"/>
                  </a:cubicBezTo>
                  <a:lnTo>
                    <a:pt x="f3" y="f15"/>
                  </a:lnTo>
                  <a:cubicBezTo>
                    <a:pt x="f3" y="f14"/>
                    <a:pt x="f38" y="f39"/>
                    <a:pt x="f40" y="f10"/>
                  </a:cubicBezTo>
                  <a:lnTo>
                    <a:pt x="f40" y="f9"/>
                  </a:lnTo>
                  <a:cubicBezTo>
                    <a:pt x="f40" y="f8"/>
                    <a:pt x="f41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69" name="Google Shape;6831;p88">
              <a:extLst>
                <a:ext uri="{FF2B5EF4-FFF2-40B4-BE49-F238E27FC236}">
                  <a16:creationId xmlns:a16="http://schemas.microsoft.com/office/drawing/2014/main" id="{E2232421-7C3E-335B-12D2-49E2A768A979}"/>
                </a:ext>
              </a:extLst>
            </p:cNvPr>
            <p:cNvSpPr/>
            <p:nvPr/>
          </p:nvSpPr>
          <p:spPr>
            <a:xfrm>
              <a:off x="6775265" y="995443"/>
              <a:ext cx="161921" cy="8078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191"/>
                <a:gd name="f4" fmla="val 2091"/>
                <a:gd name="f5" fmla="val 1734"/>
                <a:gd name="f6" fmla="val 1"/>
                <a:gd name="f7" fmla="val 789"/>
                <a:gd name="f8" fmla="val 757"/>
                <a:gd name="f9" fmla="val 1702"/>
                <a:gd name="f10" fmla="val 2049"/>
                <a:gd name="f11" fmla="val 1230"/>
                <a:gd name="f12" fmla="val 1545"/>
                <a:gd name="f13" fmla="val 1891"/>
                <a:gd name="f14" fmla="val 2017"/>
                <a:gd name="f15" fmla="val 1986"/>
                <a:gd name="f16" fmla="val 1954"/>
                <a:gd name="f17" fmla="val 2080"/>
                <a:gd name="f18" fmla="val 1828"/>
                <a:gd name="f19" fmla="val 2238"/>
                <a:gd name="f20" fmla="val 1387"/>
                <a:gd name="f21" fmla="val 2458"/>
                <a:gd name="f22" fmla="val 2647"/>
                <a:gd name="f23" fmla="val 2805"/>
                <a:gd name="f24" fmla="val 2868"/>
                <a:gd name="f25" fmla="val 2942"/>
                <a:gd name="f26" fmla="val 2059"/>
                <a:gd name="f27" fmla="val 3091"/>
                <a:gd name="f28" fmla="val 2090"/>
                <a:gd name="f29" fmla="val 3266"/>
                <a:gd name="f30" fmla="val 3389"/>
                <a:gd name="f31" fmla="val 3525"/>
                <a:gd name="f32" fmla="val 2075"/>
                <a:gd name="f33" fmla="val 3656"/>
                <a:gd name="f34" fmla="val 4128"/>
                <a:gd name="f35" fmla="val 3340"/>
                <a:gd name="f36" fmla="val 2395"/>
                <a:gd name="f37" fmla="*/ f0 1 4191"/>
                <a:gd name="f38" fmla="*/ f1 1 2091"/>
                <a:gd name="f39" fmla="val f2"/>
                <a:gd name="f40" fmla="val f3"/>
                <a:gd name="f41" fmla="val f4"/>
                <a:gd name="f42" fmla="+- f41 0 f39"/>
                <a:gd name="f43" fmla="+- f40 0 f39"/>
                <a:gd name="f44" fmla="*/ f43 1 4191"/>
                <a:gd name="f45" fmla="*/ f42 1 2091"/>
                <a:gd name="f46" fmla="*/ f39 1 f44"/>
                <a:gd name="f47" fmla="*/ f40 1 f44"/>
                <a:gd name="f48" fmla="*/ f39 1 f45"/>
                <a:gd name="f49" fmla="*/ f41 1 f45"/>
                <a:gd name="f50" fmla="*/ f46 f37 1"/>
                <a:gd name="f51" fmla="*/ f47 f37 1"/>
                <a:gd name="f52" fmla="*/ f49 f38 1"/>
                <a:gd name="f53" fmla="*/ f48 f3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0" t="f53" r="f51" b="f52"/>
              <a:pathLst>
                <a:path w="4191" h="2091">
                  <a:moveTo>
                    <a:pt x="f5" y="f6"/>
                  </a:moveTo>
                  <a:cubicBezTo>
                    <a:pt x="f7" y="f6"/>
                    <a:pt x="f6" y="f8"/>
                    <a:pt x="f6" y="f9"/>
                  </a:cubicBezTo>
                  <a:lnTo>
                    <a:pt x="f6" y="f10"/>
                  </a:lnTo>
                  <a:lnTo>
                    <a:pt x="f11" y="f10"/>
                  </a:lnTo>
                  <a:cubicBezTo>
                    <a:pt x="f12" y="f10"/>
                    <a:pt x="f13" y="f10"/>
                    <a:pt x="f14" y="f15"/>
                  </a:cubicBezTo>
                  <a:cubicBezTo>
                    <a:pt x="f10" y="f16"/>
                    <a:pt x="f17" y="f18"/>
                    <a:pt x="f17" y="f5"/>
                  </a:cubicBezTo>
                  <a:cubicBezTo>
                    <a:pt x="f17" y="f12"/>
                    <a:pt x="f19" y="f20"/>
                    <a:pt x="f21" y="f20"/>
                  </a:cubicBezTo>
                  <a:cubicBezTo>
                    <a:pt x="f22" y="f20"/>
                    <a:pt x="f23" y="f12"/>
                    <a:pt x="f23" y="f5"/>
                  </a:cubicBezTo>
                  <a:cubicBezTo>
                    <a:pt x="f23" y="f18"/>
                    <a:pt x="f23" y="f16"/>
                    <a:pt x="f24" y="f15"/>
                  </a:cubicBezTo>
                  <a:cubicBezTo>
                    <a:pt x="f25" y="f26"/>
                    <a:pt x="f27" y="f28"/>
                    <a:pt x="f29" y="f28"/>
                  </a:cubicBezTo>
                  <a:cubicBezTo>
                    <a:pt x="f30" y="f28"/>
                    <a:pt x="f31" y="f32"/>
                    <a:pt x="f33" y="f10"/>
                  </a:cubicBezTo>
                  <a:lnTo>
                    <a:pt x="f3" y="f10"/>
                  </a:lnTo>
                  <a:lnTo>
                    <a:pt x="f3" y="f9"/>
                  </a:lnTo>
                  <a:lnTo>
                    <a:pt x="f34" y="f9"/>
                  </a:lnTo>
                  <a:cubicBezTo>
                    <a:pt x="f34" y="f8"/>
                    <a:pt x="f35" y="f6"/>
                    <a:pt x="f36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0" name="Google Shape;6832;p88">
              <a:extLst>
                <a:ext uri="{FF2B5EF4-FFF2-40B4-BE49-F238E27FC236}">
                  <a16:creationId xmlns:a16="http://schemas.microsoft.com/office/drawing/2014/main" id="{FA692B1C-8518-1E34-B28B-BD4E565CA066}"/>
                </a:ext>
              </a:extLst>
            </p:cNvPr>
            <p:cNvSpPr/>
            <p:nvPr/>
          </p:nvSpPr>
          <p:spPr>
            <a:xfrm>
              <a:off x="6775265" y="1091610"/>
              <a:ext cx="161921" cy="11448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191"/>
                <a:gd name="f4" fmla="val 2963"/>
                <a:gd name="f5" fmla="val 2395"/>
                <a:gd name="f6" fmla="val 1"/>
                <a:gd name="f7" fmla="val 2080"/>
                <a:gd name="f8" fmla="val 253"/>
                <a:gd name="f9" fmla="val 1671"/>
                <a:gd name="f10" fmla="val 1230"/>
                <a:gd name="f11" fmla="val 914"/>
                <a:gd name="f12" fmla="val 2049"/>
                <a:gd name="f13" fmla="val 946"/>
                <a:gd name="f14" fmla="val 2962"/>
                <a:gd name="f15" fmla="val 2112"/>
                <a:gd name="f16" fmla="val 3246"/>
                <a:gd name="f17" fmla="val 3466"/>
                <a:gd name="f18" fmla="val 3088"/>
                <a:gd name="f19" fmla="val 2679"/>
                <a:gd name="f20" fmla="val 190"/>
                <a:gd name="f21" fmla="*/ f0 1 4191"/>
                <a:gd name="f22" fmla="*/ f1 1 2963"/>
                <a:gd name="f23" fmla="val f2"/>
                <a:gd name="f24" fmla="val f3"/>
                <a:gd name="f25" fmla="val f4"/>
                <a:gd name="f26" fmla="+- f25 0 f23"/>
                <a:gd name="f27" fmla="+- f24 0 f23"/>
                <a:gd name="f28" fmla="*/ f27 1 4191"/>
                <a:gd name="f29" fmla="*/ f26 1 2963"/>
                <a:gd name="f30" fmla="*/ f23 1 f28"/>
                <a:gd name="f31" fmla="*/ f24 1 f28"/>
                <a:gd name="f32" fmla="*/ f23 1 f29"/>
                <a:gd name="f33" fmla="*/ f25 1 f29"/>
                <a:gd name="f34" fmla="*/ f30 f21 1"/>
                <a:gd name="f35" fmla="*/ f31 f21 1"/>
                <a:gd name="f36" fmla="*/ f33 f22 1"/>
                <a:gd name="f37" fmla="*/ f32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4" t="f37" r="f35" b="f36"/>
              <a:pathLst>
                <a:path w="4191" h="2963">
                  <a:moveTo>
                    <a:pt x="f5" y="f6"/>
                  </a:moveTo>
                  <a:cubicBezTo>
                    <a:pt x="f7" y="f8"/>
                    <a:pt x="f9" y="f8"/>
                    <a:pt x="f10" y="f8"/>
                  </a:cubicBezTo>
                  <a:lnTo>
                    <a:pt x="f6" y="f8"/>
                  </a:lnTo>
                  <a:lnTo>
                    <a:pt x="f6" y="f11"/>
                  </a:lnTo>
                  <a:cubicBezTo>
                    <a:pt x="f6" y="f12"/>
                    <a:pt x="f13" y="f14"/>
                    <a:pt x="f15" y="f14"/>
                  </a:cubicBezTo>
                  <a:cubicBezTo>
                    <a:pt x="f16" y="f14"/>
                    <a:pt x="f3" y="f12"/>
                    <a:pt x="f3" y="f11"/>
                  </a:cubicBezTo>
                  <a:lnTo>
                    <a:pt x="f3" y="f8"/>
                  </a:lnTo>
                  <a:lnTo>
                    <a:pt x="f17" y="f8"/>
                  </a:lnTo>
                  <a:cubicBezTo>
                    <a:pt x="f18" y="f8"/>
                    <a:pt x="f19" y="f20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1" name="Google Shape;6833;p88">
              <a:extLst>
                <a:ext uri="{FF2B5EF4-FFF2-40B4-BE49-F238E27FC236}">
                  <a16:creationId xmlns:a16="http://schemas.microsoft.com/office/drawing/2014/main" id="{F27A0FA0-C396-0360-9FCB-D9E37D8814CD}"/>
                </a:ext>
              </a:extLst>
            </p:cNvPr>
            <p:cNvSpPr/>
            <p:nvPr/>
          </p:nvSpPr>
          <p:spPr>
            <a:xfrm>
              <a:off x="6988301" y="1153698"/>
              <a:ext cx="161921" cy="8075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191"/>
                <a:gd name="f4" fmla="val 2090"/>
                <a:gd name="f5" fmla="val 1702"/>
                <a:gd name="f6" fmla="val 756"/>
                <a:gd name="f7" fmla="val 757"/>
                <a:gd name="f8" fmla="val 2048"/>
                <a:gd name="f9" fmla="val 1229"/>
                <a:gd name="f10" fmla="val 1544"/>
                <a:gd name="f11" fmla="val 1891"/>
                <a:gd name="f12" fmla="val 2017"/>
                <a:gd name="f13" fmla="val 1985"/>
                <a:gd name="f14" fmla="val 1954"/>
                <a:gd name="f15" fmla="val 2080"/>
                <a:gd name="f16" fmla="val 1828"/>
                <a:gd name="f17" fmla="val 1733"/>
                <a:gd name="f18" fmla="val 2237"/>
                <a:gd name="f19" fmla="val 1387"/>
                <a:gd name="f20" fmla="val 2458"/>
                <a:gd name="f21" fmla="val 2647"/>
                <a:gd name="f22" fmla="val 2804"/>
                <a:gd name="f23" fmla="val 2867"/>
                <a:gd name="f24" fmla="val 2941"/>
                <a:gd name="f25" fmla="val 2059"/>
                <a:gd name="f26" fmla="val 3091"/>
                <a:gd name="f27" fmla="val 3265"/>
                <a:gd name="f28" fmla="val 3388"/>
                <a:gd name="f29" fmla="val 3524"/>
                <a:gd name="f30" fmla="val 2074"/>
                <a:gd name="f31" fmla="val 3655"/>
                <a:gd name="f32" fmla="val 4190"/>
                <a:gd name="f33" fmla="val 4096"/>
                <a:gd name="f34" fmla="val 3308"/>
                <a:gd name="f35" fmla="val 2363"/>
                <a:gd name="f36" fmla="*/ f0 1 4191"/>
                <a:gd name="f37" fmla="*/ f1 1 2090"/>
                <a:gd name="f38" fmla="val f2"/>
                <a:gd name="f39" fmla="val f3"/>
                <a:gd name="f40" fmla="val f4"/>
                <a:gd name="f41" fmla="+- f40 0 f38"/>
                <a:gd name="f42" fmla="+- f39 0 f38"/>
                <a:gd name="f43" fmla="*/ f42 1 4191"/>
                <a:gd name="f44" fmla="*/ f41 1 2090"/>
                <a:gd name="f45" fmla="*/ f38 1 f43"/>
                <a:gd name="f46" fmla="*/ f39 1 f43"/>
                <a:gd name="f47" fmla="*/ f38 1 f44"/>
                <a:gd name="f48" fmla="*/ f40 1 f44"/>
                <a:gd name="f49" fmla="*/ f45 f36 1"/>
                <a:gd name="f50" fmla="*/ f46 f36 1"/>
                <a:gd name="f51" fmla="*/ f48 f37 1"/>
                <a:gd name="f52" fmla="*/ f47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9" t="f52" r="f50" b="f51"/>
              <a:pathLst>
                <a:path w="4191" h="2090">
                  <a:moveTo>
                    <a:pt x="f5" y="f2"/>
                  </a:moveTo>
                  <a:cubicBezTo>
                    <a:pt x="f6" y="f2"/>
                    <a:pt x="f2" y="f7"/>
                    <a:pt x="f2" y="f5"/>
                  </a:cubicBezTo>
                  <a:lnTo>
                    <a:pt x="f2" y="f8"/>
                  </a:lnTo>
                  <a:lnTo>
                    <a:pt x="f9" y="f8"/>
                  </a:lnTo>
                  <a:cubicBezTo>
                    <a:pt x="f10" y="f8"/>
                    <a:pt x="f11" y="f8"/>
                    <a:pt x="f12" y="f13"/>
                  </a:cubicBezTo>
                  <a:cubicBezTo>
                    <a:pt x="f8" y="f14"/>
                    <a:pt x="f15" y="f16"/>
                    <a:pt x="f15" y="f17"/>
                  </a:cubicBezTo>
                  <a:cubicBezTo>
                    <a:pt x="f15" y="f10"/>
                    <a:pt x="f18" y="f19"/>
                    <a:pt x="f20" y="f19"/>
                  </a:cubicBezTo>
                  <a:cubicBezTo>
                    <a:pt x="f21" y="f19"/>
                    <a:pt x="f22" y="f10"/>
                    <a:pt x="f22" y="f17"/>
                  </a:cubicBezTo>
                  <a:cubicBezTo>
                    <a:pt x="f22" y="f16"/>
                    <a:pt x="f22" y="f14"/>
                    <a:pt x="f23" y="f13"/>
                  </a:cubicBezTo>
                  <a:cubicBezTo>
                    <a:pt x="f24" y="f25"/>
                    <a:pt x="f26" y="f4"/>
                    <a:pt x="f27" y="f4"/>
                  </a:cubicBezTo>
                  <a:cubicBezTo>
                    <a:pt x="f28" y="f4"/>
                    <a:pt x="f29" y="f30"/>
                    <a:pt x="f31" y="f8"/>
                  </a:cubicBezTo>
                  <a:lnTo>
                    <a:pt x="f32" y="f8"/>
                  </a:lnTo>
                  <a:lnTo>
                    <a:pt x="f32" y="f5"/>
                  </a:lnTo>
                  <a:cubicBezTo>
                    <a:pt x="f33" y="f7"/>
                    <a:pt x="f34" y="f2"/>
                    <a:pt x="f3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2" name="Google Shape;6834;p88">
              <a:extLst>
                <a:ext uri="{FF2B5EF4-FFF2-40B4-BE49-F238E27FC236}">
                  <a16:creationId xmlns:a16="http://schemas.microsoft.com/office/drawing/2014/main" id="{BE37A0CF-6D19-13E9-1D00-811E7B333091}"/>
                </a:ext>
              </a:extLst>
            </p:cNvPr>
            <p:cNvSpPr/>
            <p:nvPr/>
          </p:nvSpPr>
          <p:spPr>
            <a:xfrm>
              <a:off x="6987067" y="1249865"/>
              <a:ext cx="158291" cy="11568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097"/>
                <a:gd name="f4" fmla="val 2994"/>
                <a:gd name="f5" fmla="val 2395"/>
                <a:gd name="f6" fmla="val 2080"/>
                <a:gd name="f7" fmla="val 252"/>
                <a:gd name="f8" fmla="val 1639"/>
                <a:gd name="f9" fmla="val 1230"/>
                <a:gd name="f10" fmla="val 1"/>
                <a:gd name="f11" fmla="val 914"/>
                <a:gd name="f12" fmla="val 2048"/>
                <a:gd name="f13" fmla="val 2993"/>
                <a:gd name="f14" fmla="val 2049"/>
                <a:gd name="f15" fmla="val 3183"/>
                <a:gd name="f16" fmla="val 4096"/>
                <a:gd name="f17" fmla="val 3435"/>
                <a:gd name="f18" fmla="val 3025"/>
                <a:gd name="f19" fmla="val 2679"/>
                <a:gd name="f20" fmla="val 189"/>
                <a:gd name="f21" fmla="*/ f0 1 4097"/>
                <a:gd name="f22" fmla="*/ f1 1 2994"/>
                <a:gd name="f23" fmla="val f2"/>
                <a:gd name="f24" fmla="val f3"/>
                <a:gd name="f25" fmla="val f4"/>
                <a:gd name="f26" fmla="+- f25 0 f23"/>
                <a:gd name="f27" fmla="+- f24 0 f23"/>
                <a:gd name="f28" fmla="*/ f27 1 4097"/>
                <a:gd name="f29" fmla="*/ f26 1 2994"/>
                <a:gd name="f30" fmla="*/ f23 1 f28"/>
                <a:gd name="f31" fmla="*/ f24 1 f28"/>
                <a:gd name="f32" fmla="*/ f23 1 f29"/>
                <a:gd name="f33" fmla="*/ f25 1 f29"/>
                <a:gd name="f34" fmla="*/ f30 f21 1"/>
                <a:gd name="f35" fmla="*/ f31 f21 1"/>
                <a:gd name="f36" fmla="*/ f33 f22 1"/>
                <a:gd name="f37" fmla="*/ f32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4" t="f37" r="f35" b="f36"/>
              <a:pathLst>
                <a:path w="4097" h="2994">
                  <a:moveTo>
                    <a:pt x="f5" y="f2"/>
                  </a:moveTo>
                  <a:cubicBezTo>
                    <a:pt x="f6" y="f7"/>
                    <a:pt x="f8" y="f7"/>
                    <a:pt x="f9" y="f7"/>
                  </a:cubicBezTo>
                  <a:lnTo>
                    <a:pt x="f10" y="f7"/>
                  </a:lnTo>
                  <a:lnTo>
                    <a:pt x="f10" y="f11"/>
                  </a:lnTo>
                  <a:cubicBezTo>
                    <a:pt x="f10" y="f12"/>
                    <a:pt x="f11" y="f13"/>
                    <a:pt x="f14" y="f13"/>
                  </a:cubicBezTo>
                  <a:cubicBezTo>
                    <a:pt x="f15" y="f13"/>
                    <a:pt x="f16" y="f12"/>
                    <a:pt x="f16" y="f11"/>
                  </a:cubicBezTo>
                  <a:lnTo>
                    <a:pt x="f16" y="f7"/>
                  </a:lnTo>
                  <a:lnTo>
                    <a:pt x="f17" y="f7"/>
                  </a:lnTo>
                  <a:cubicBezTo>
                    <a:pt x="f18" y="f7"/>
                    <a:pt x="f19" y="f20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73" name="Google Shape;6873;p88">
            <a:extLst>
              <a:ext uri="{FF2B5EF4-FFF2-40B4-BE49-F238E27FC236}">
                <a16:creationId xmlns:a16="http://schemas.microsoft.com/office/drawing/2014/main" id="{1B6632F0-E3F9-74AD-C943-83AEA85867E7}"/>
              </a:ext>
            </a:extLst>
          </p:cNvPr>
          <p:cNvGrpSpPr/>
          <p:nvPr/>
        </p:nvGrpSpPr>
        <p:grpSpPr>
          <a:xfrm>
            <a:off x="4395118" y="916887"/>
            <a:ext cx="435775" cy="450423"/>
            <a:chOff x="4395118" y="916887"/>
            <a:chExt cx="435775" cy="450423"/>
          </a:xfrm>
        </p:grpSpPr>
        <p:sp>
          <p:nvSpPr>
            <p:cNvPr id="74" name="Google Shape;6874;p88">
              <a:extLst>
                <a:ext uri="{FF2B5EF4-FFF2-40B4-BE49-F238E27FC236}">
                  <a16:creationId xmlns:a16="http://schemas.microsoft.com/office/drawing/2014/main" id="{C968D232-FC8B-0829-F1F8-EA7D8DC52064}"/>
                </a:ext>
              </a:extLst>
            </p:cNvPr>
            <p:cNvSpPr/>
            <p:nvPr/>
          </p:nvSpPr>
          <p:spPr>
            <a:xfrm>
              <a:off x="4565544" y="916887"/>
              <a:ext cx="265349" cy="26465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868"/>
                <a:gd name="f4" fmla="val 6850"/>
                <a:gd name="f5" fmla="val 3466"/>
                <a:gd name="f6" fmla="val 1355"/>
                <a:gd name="f7" fmla="val 4222"/>
                <a:gd name="f8" fmla="val 4852"/>
                <a:gd name="f9" fmla="val 1985"/>
                <a:gd name="f10" fmla="val 2741"/>
                <a:gd name="f11" fmla="val 4127"/>
                <a:gd name="f12" fmla="val 4348"/>
                <a:gd name="f13" fmla="val 4757"/>
                <a:gd name="f14" fmla="val 4600"/>
                <a:gd name="f15" fmla="val 4631"/>
                <a:gd name="f16" fmla="val 4821"/>
                <a:gd name="f17" fmla="val 4726"/>
                <a:gd name="f18" fmla="val 4915"/>
                <a:gd name="f19" fmla="val 5041"/>
                <a:gd name="f20" fmla="val 5262"/>
                <a:gd name="f21" fmla="val 5388"/>
                <a:gd name="f22" fmla="val 4663"/>
                <a:gd name="f23" fmla="val 5451"/>
                <a:gd name="f24" fmla="val 4576"/>
                <a:gd name="f25" fmla="val 5482"/>
                <a:gd name="f26" fmla="val 4489"/>
                <a:gd name="f27" fmla="val 4403"/>
                <a:gd name="f28" fmla="val 4316"/>
                <a:gd name="f29" fmla="val 4253"/>
                <a:gd name="f30" fmla="val 4190"/>
                <a:gd name="f31" fmla="val 5293"/>
                <a:gd name="f32" fmla="val 3970"/>
                <a:gd name="f33" fmla="val 5419"/>
                <a:gd name="f34" fmla="val 3749"/>
                <a:gd name="f35" fmla="val 5514"/>
                <a:gd name="f36" fmla="val 2709"/>
                <a:gd name="f37" fmla="val 2079"/>
                <a:gd name="f38" fmla="val 4884"/>
                <a:gd name="f39" fmla="val 1575"/>
                <a:gd name="f40" fmla="val 32"/>
                <a:gd name="f41" fmla="val 1576"/>
                <a:gd name="f42" fmla="val 3403"/>
                <a:gd name="f43" fmla="val 4001"/>
                <a:gd name="f44" fmla="val 189"/>
                <a:gd name="f45" fmla="val 4569"/>
                <a:gd name="f46" fmla="val 473"/>
                <a:gd name="f47" fmla="val 5104"/>
                <a:gd name="f48" fmla="val 6396"/>
                <a:gd name="f49" fmla="val 6522"/>
                <a:gd name="f50" fmla="val 6679"/>
                <a:gd name="f51" fmla="val 126"/>
                <a:gd name="f52" fmla="val 6774"/>
                <a:gd name="f53" fmla="val 172"/>
                <a:gd name="f54" fmla="val 6820"/>
                <a:gd name="f55" fmla="val 269"/>
                <a:gd name="f56" fmla="val 6849"/>
                <a:gd name="f57" fmla="val 367"/>
                <a:gd name="f58" fmla="val 403"/>
                <a:gd name="f59" fmla="val 439"/>
                <a:gd name="f60" fmla="val 6845"/>
                <a:gd name="f61" fmla="val 6837"/>
                <a:gd name="f62" fmla="val 1764"/>
                <a:gd name="f63" fmla="val 2300"/>
                <a:gd name="f64" fmla="val 2867"/>
                <a:gd name="f65" fmla="val 5356"/>
                <a:gd name="f66" fmla="val 1513"/>
                <a:gd name="f67" fmla="*/ f0 1 6868"/>
                <a:gd name="f68" fmla="*/ f1 1 6850"/>
                <a:gd name="f69" fmla="val f2"/>
                <a:gd name="f70" fmla="val f3"/>
                <a:gd name="f71" fmla="val f4"/>
                <a:gd name="f72" fmla="+- f71 0 f69"/>
                <a:gd name="f73" fmla="+- f70 0 f69"/>
                <a:gd name="f74" fmla="*/ f73 1 6868"/>
                <a:gd name="f75" fmla="*/ f72 1 6850"/>
                <a:gd name="f76" fmla="*/ f69 1 f74"/>
                <a:gd name="f77" fmla="*/ f70 1 f74"/>
                <a:gd name="f78" fmla="*/ f69 1 f75"/>
                <a:gd name="f79" fmla="*/ f71 1 f75"/>
                <a:gd name="f80" fmla="*/ f76 f67 1"/>
                <a:gd name="f81" fmla="*/ f77 f67 1"/>
                <a:gd name="f82" fmla="*/ f79 f68 1"/>
                <a:gd name="f83" fmla="*/ f78 f6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0" t="f83" r="f81" b="f82"/>
              <a:pathLst>
                <a:path w="6868" h="6850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lnTo>
                    <a:pt x="f8" y="f11"/>
                  </a:lnTo>
                  <a:cubicBezTo>
                    <a:pt x="f8" y="f12"/>
                    <a:pt x="f13" y="f14"/>
                    <a:pt x="f15" y="f16"/>
                  </a:cubicBezTo>
                  <a:lnTo>
                    <a:pt x="f17" y="f18"/>
                  </a:lnTo>
                  <a:cubicBezTo>
                    <a:pt x="f8" y="f19"/>
                    <a:pt x="f8" y="f20"/>
                    <a:pt x="f17" y="f21"/>
                  </a:cubicBezTo>
                  <a:cubicBezTo>
                    <a:pt x="f22" y="f23"/>
                    <a:pt x="f24" y="f25"/>
                    <a:pt x="f26" y="f25"/>
                  </a:cubicBezTo>
                  <a:cubicBezTo>
                    <a:pt x="f27" y="f25"/>
                    <a:pt x="f28" y="f23"/>
                    <a:pt x="f29" y="f21"/>
                  </a:cubicBezTo>
                  <a:lnTo>
                    <a:pt x="f30" y="f31"/>
                  </a:lnTo>
                  <a:cubicBezTo>
                    <a:pt x="f32" y="f33"/>
                    <a:pt x="f34" y="f35"/>
                    <a:pt x="f5" y="f35"/>
                  </a:cubicBezTo>
                  <a:cubicBezTo>
                    <a:pt x="f36" y="f35"/>
                    <a:pt x="f37" y="f38"/>
                    <a:pt x="f37" y="f11"/>
                  </a:cubicBezTo>
                  <a:lnTo>
                    <a:pt x="f37" y="f10"/>
                  </a:lnTo>
                  <a:cubicBezTo>
                    <a:pt x="f37" y="f9"/>
                    <a:pt x="f36" y="f6"/>
                    <a:pt x="f5" y="f6"/>
                  </a:cubicBezTo>
                  <a:close/>
                  <a:moveTo>
                    <a:pt x="f5" y="f2"/>
                  </a:moveTo>
                  <a:cubicBezTo>
                    <a:pt x="f39" y="f2"/>
                    <a:pt x="f40" y="f41"/>
                    <a:pt x="f40" y="f42"/>
                  </a:cubicBezTo>
                  <a:cubicBezTo>
                    <a:pt x="f40" y="f43"/>
                    <a:pt x="f44" y="f45"/>
                    <a:pt x="f46" y="f47"/>
                  </a:cubicBezTo>
                  <a:lnTo>
                    <a:pt x="f40" y="f48"/>
                  </a:lnTo>
                  <a:cubicBezTo>
                    <a:pt x="f2" y="f49"/>
                    <a:pt x="f40" y="f50"/>
                    <a:pt x="f51" y="f52"/>
                  </a:cubicBezTo>
                  <a:cubicBezTo>
                    <a:pt x="f53" y="f54"/>
                    <a:pt x="f55" y="f56"/>
                    <a:pt x="f57" y="f56"/>
                  </a:cubicBezTo>
                  <a:cubicBezTo>
                    <a:pt x="f58" y="f56"/>
                    <a:pt x="f59" y="f60"/>
                    <a:pt x="f46" y="f61"/>
                  </a:cubicBezTo>
                  <a:lnTo>
                    <a:pt x="f62" y="f48"/>
                  </a:lnTo>
                  <a:cubicBezTo>
                    <a:pt x="f63" y="f50"/>
                    <a:pt x="f64" y="f61"/>
                    <a:pt x="f5" y="f61"/>
                  </a:cubicBezTo>
                  <a:cubicBezTo>
                    <a:pt x="f65" y="f61"/>
                    <a:pt x="f3" y="f31"/>
                    <a:pt x="f3" y="f42"/>
                  </a:cubicBezTo>
                  <a:cubicBezTo>
                    <a:pt x="f3" y="f66"/>
                    <a:pt x="f65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5" name="Google Shape;6875;p88">
              <a:extLst>
                <a:ext uri="{FF2B5EF4-FFF2-40B4-BE49-F238E27FC236}">
                  <a16:creationId xmlns:a16="http://schemas.microsoft.com/office/drawing/2014/main" id="{55ABFCDF-236F-69CB-7FB3-9232C63654D4}"/>
                </a:ext>
              </a:extLst>
            </p:cNvPr>
            <p:cNvSpPr/>
            <p:nvPr/>
          </p:nvSpPr>
          <p:spPr>
            <a:xfrm>
              <a:off x="4673845" y="997217"/>
              <a:ext cx="51197" cy="10474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325"/>
                <a:gd name="f4" fmla="val 2711"/>
                <a:gd name="f5" fmla="val 663"/>
                <a:gd name="f6" fmla="val 1"/>
                <a:gd name="f7" fmla="val 253"/>
                <a:gd name="f8" fmla="val 316"/>
                <a:gd name="f9" fmla="val 662"/>
                <a:gd name="f10" fmla="val 2048"/>
                <a:gd name="f11" fmla="val 2427"/>
                <a:gd name="f12" fmla="val 2710"/>
                <a:gd name="f13" fmla="val 694"/>
                <a:gd name="f14" fmla="val 789"/>
                <a:gd name="f15" fmla="val 820"/>
                <a:gd name="f16" fmla="val 2679"/>
                <a:gd name="f17" fmla="val 757"/>
                <a:gd name="f18" fmla="val 2584"/>
                <a:gd name="f19" fmla="val 631"/>
                <a:gd name="f20" fmla="val 2490"/>
                <a:gd name="f21" fmla="val 2238"/>
                <a:gd name="f22" fmla="val 2111"/>
                <a:gd name="f23" fmla="val 804"/>
                <a:gd name="f24" fmla="val 2064"/>
                <a:gd name="f25" fmla="val 891"/>
                <a:gd name="f26" fmla="val 2041"/>
                <a:gd name="f27" fmla="val 978"/>
                <a:gd name="f28" fmla="val 1064"/>
                <a:gd name="f29" fmla="val 1151"/>
                <a:gd name="f30" fmla="val 1198"/>
                <a:gd name="f31" fmla="val 1293"/>
                <a:gd name="f32" fmla="val 2206"/>
                <a:gd name="f33" fmla="val 2175"/>
                <a:gd name="f34" fmla="val 1324"/>
                <a:gd name="f35" fmla="val 2080"/>
                <a:gd name="f36" fmla="val 284"/>
                <a:gd name="f37" fmla="val 1041"/>
                <a:gd name="f38" fmla="*/ f0 1 1325"/>
                <a:gd name="f39" fmla="*/ f1 1 2711"/>
                <a:gd name="f40" fmla="val f2"/>
                <a:gd name="f41" fmla="val f3"/>
                <a:gd name="f42" fmla="val f4"/>
                <a:gd name="f43" fmla="+- f42 0 f40"/>
                <a:gd name="f44" fmla="+- f41 0 f40"/>
                <a:gd name="f45" fmla="*/ f44 1 1325"/>
                <a:gd name="f46" fmla="*/ f43 1 2711"/>
                <a:gd name="f47" fmla="*/ f40 1 f45"/>
                <a:gd name="f48" fmla="*/ f41 1 f45"/>
                <a:gd name="f49" fmla="*/ f40 1 f46"/>
                <a:gd name="f50" fmla="*/ f42 1 f46"/>
                <a:gd name="f51" fmla="*/ f47 f38 1"/>
                <a:gd name="f52" fmla="*/ f48 f38 1"/>
                <a:gd name="f53" fmla="*/ f50 f39 1"/>
                <a:gd name="f54" fmla="*/ f49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1" t="f54" r="f52" b="f53"/>
              <a:pathLst>
                <a:path w="1325" h="2711">
                  <a:moveTo>
                    <a:pt x="f5" y="f6"/>
                  </a:moveTo>
                  <a:cubicBezTo>
                    <a:pt x="f7" y="f6"/>
                    <a:pt x="f6" y="f8"/>
                    <a:pt x="f6" y="f9"/>
                  </a:cubicBezTo>
                  <a:lnTo>
                    <a:pt x="f6" y="f10"/>
                  </a:lnTo>
                  <a:cubicBezTo>
                    <a:pt x="f6" y="f11"/>
                    <a:pt x="f8" y="f12"/>
                    <a:pt x="f5" y="f12"/>
                  </a:cubicBezTo>
                  <a:cubicBezTo>
                    <a:pt x="f13" y="f12"/>
                    <a:pt x="f14" y="f12"/>
                    <a:pt x="f15" y="f16"/>
                  </a:cubicBezTo>
                  <a:lnTo>
                    <a:pt x="f17" y="f18"/>
                  </a:lnTo>
                  <a:cubicBezTo>
                    <a:pt x="f19" y="f20"/>
                    <a:pt x="f19" y="f21"/>
                    <a:pt x="f17" y="f22"/>
                  </a:cubicBezTo>
                  <a:cubicBezTo>
                    <a:pt x="f23" y="f24"/>
                    <a:pt x="f25" y="f26"/>
                    <a:pt x="f27" y="f26"/>
                  </a:cubicBezTo>
                  <a:cubicBezTo>
                    <a:pt x="f28" y="f26"/>
                    <a:pt x="f29" y="f24"/>
                    <a:pt x="f30" y="f22"/>
                  </a:cubicBezTo>
                  <a:lnTo>
                    <a:pt x="f31" y="f32"/>
                  </a:lnTo>
                  <a:cubicBezTo>
                    <a:pt x="f31" y="f33"/>
                    <a:pt x="f34" y="f35"/>
                    <a:pt x="f34" y="f10"/>
                  </a:cubicBezTo>
                  <a:lnTo>
                    <a:pt x="f34" y="f9"/>
                  </a:lnTo>
                  <a:cubicBezTo>
                    <a:pt x="f34" y="f36"/>
                    <a:pt x="f37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6" name="Google Shape;6876;p88">
              <a:extLst>
                <a:ext uri="{FF2B5EF4-FFF2-40B4-BE49-F238E27FC236}">
                  <a16:creationId xmlns:a16="http://schemas.microsoft.com/office/drawing/2014/main" id="{51D4C86E-F29D-D11A-7F11-A32C9E610B90}"/>
                </a:ext>
              </a:extLst>
            </p:cNvPr>
            <p:cNvSpPr/>
            <p:nvPr/>
          </p:nvSpPr>
          <p:spPr>
            <a:xfrm>
              <a:off x="4446233" y="1127455"/>
              <a:ext cx="107140" cy="10717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773"/>
                <a:gd name="f4" fmla="val 2774"/>
                <a:gd name="f5" fmla="val 1387"/>
                <a:gd name="f6" fmla="val 1"/>
                <a:gd name="f7" fmla="val 631"/>
                <a:gd name="f8" fmla="val 64"/>
                <a:gd name="f9" fmla="val 2143"/>
                <a:gd name="f10" fmla="*/ f0 1 2773"/>
                <a:gd name="f11" fmla="*/ f1 1 2774"/>
                <a:gd name="f12" fmla="val f2"/>
                <a:gd name="f13" fmla="val f3"/>
                <a:gd name="f14" fmla="val f4"/>
                <a:gd name="f15" fmla="+- f14 0 f12"/>
                <a:gd name="f16" fmla="+- f13 0 f12"/>
                <a:gd name="f17" fmla="*/ f16 1 2773"/>
                <a:gd name="f18" fmla="*/ f15 1 2774"/>
                <a:gd name="f19" fmla="*/ f12 1 f17"/>
                <a:gd name="f20" fmla="*/ f13 1 f17"/>
                <a:gd name="f21" fmla="*/ f12 1 f18"/>
                <a:gd name="f22" fmla="*/ f14 1 f18"/>
                <a:gd name="f23" fmla="*/ f19 f10 1"/>
                <a:gd name="f24" fmla="*/ f20 f10 1"/>
                <a:gd name="f25" fmla="*/ f22 f11 1"/>
                <a:gd name="f26" fmla="*/ f21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3" t="f26" r="f24" b="f25"/>
              <a:pathLst>
                <a:path w="2773" h="2774">
                  <a:moveTo>
                    <a:pt x="f5" y="f6"/>
                  </a:moveTo>
                  <a:cubicBezTo>
                    <a:pt x="f7" y="f6"/>
                    <a:pt x="f6" y="f7"/>
                    <a:pt x="f6" y="f5"/>
                  </a:cubicBezTo>
                  <a:cubicBezTo>
                    <a:pt x="f8" y="f9"/>
                    <a:pt x="f7" y="f3"/>
                    <a:pt x="f5" y="f3"/>
                  </a:cubicBezTo>
                  <a:cubicBezTo>
                    <a:pt x="f9" y="f3"/>
                    <a:pt x="f3" y="f9"/>
                    <a:pt x="f3" y="f5"/>
                  </a:cubicBezTo>
                  <a:cubicBezTo>
                    <a:pt x="f3" y="f7"/>
                    <a:pt x="f9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77" name="Google Shape;6877;p88">
              <a:extLst>
                <a:ext uri="{FF2B5EF4-FFF2-40B4-BE49-F238E27FC236}">
                  <a16:creationId xmlns:a16="http://schemas.microsoft.com/office/drawing/2014/main" id="{3BC836A4-1EAC-14D3-666F-058FDF94B3E8}"/>
                </a:ext>
              </a:extLst>
            </p:cNvPr>
            <p:cNvSpPr/>
            <p:nvPr/>
          </p:nvSpPr>
          <p:spPr>
            <a:xfrm>
              <a:off x="4395118" y="1260134"/>
              <a:ext cx="211839" cy="10717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483"/>
                <a:gd name="f4" fmla="val 2774"/>
                <a:gd name="f5" fmla="val 2741"/>
                <a:gd name="f6" fmla="val 1"/>
                <a:gd name="f7" fmla="val 1387"/>
                <a:gd name="f8" fmla="val 221"/>
                <a:gd name="f9" fmla="val 1040"/>
                <a:gd name="f10" fmla="val 32"/>
                <a:gd name="f11" fmla="val 2364"/>
                <a:gd name="f12" fmla="val 2553"/>
                <a:gd name="f13" fmla="val 158"/>
                <a:gd name="f14" fmla="val 2773"/>
                <a:gd name="f15" fmla="val 347"/>
                <a:gd name="f16" fmla="val 5104"/>
                <a:gd name="f17" fmla="val 5325"/>
                <a:gd name="f18" fmla="val 5482"/>
                <a:gd name="f19" fmla="val 5262"/>
                <a:gd name="f20" fmla="val 4127"/>
                <a:gd name="f21" fmla="*/ f0 1 5483"/>
                <a:gd name="f22" fmla="*/ f1 1 2774"/>
                <a:gd name="f23" fmla="val f2"/>
                <a:gd name="f24" fmla="val f3"/>
                <a:gd name="f25" fmla="val f4"/>
                <a:gd name="f26" fmla="+- f25 0 f23"/>
                <a:gd name="f27" fmla="+- f24 0 f23"/>
                <a:gd name="f28" fmla="*/ f27 1 5483"/>
                <a:gd name="f29" fmla="*/ f26 1 2774"/>
                <a:gd name="f30" fmla="*/ f23 1 f28"/>
                <a:gd name="f31" fmla="*/ f24 1 f28"/>
                <a:gd name="f32" fmla="*/ f23 1 f29"/>
                <a:gd name="f33" fmla="*/ f25 1 f29"/>
                <a:gd name="f34" fmla="*/ f30 f21 1"/>
                <a:gd name="f35" fmla="*/ f31 f21 1"/>
                <a:gd name="f36" fmla="*/ f33 f22 1"/>
                <a:gd name="f37" fmla="*/ f32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4" t="f37" r="f35" b="f36"/>
              <a:pathLst>
                <a:path w="5483" h="2774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2" y="f12"/>
                    <a:pt x="f13" y="f14"/>
                    <a:pt x="f15" y="f14"/>
                  </a:cubicBezTo>
                  <a:lnTo>
                    <a:pt x="f16" y="f14"/>
                  </a:lnTo>
                  <a:cubicBezTo>
                    <a:pt x="f17" y="f14"/>
                    <a:pt x="f18" y="f12"/>
                    <a:pt x="f18" y="f11"/>
                  </a:cubicBezTo>
                  <a:cubicBezTo>
                    <a:pt x="f19" y="f9"/>
                    <a:pt x="f20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78" name="Google Shape;6884;p88">
            <a:extLst>
              <a:ext uri="{FF2B5EF4-FFF2-40B4-BE49-F238E27FC236}">
                <a16:creationId xmlns:a16="http://schemas.microsoft.com/office/drawing/2014/main" id="{86D77F70-CEE5-641E-CF3B-877C753F652A}"/>
              </a:ext>
            </a:extLst>
          </p:cNvPr>
          <p:cNvGrpSpPr/>
          <p:nvPr/>
        </p:nvGrpSpPr>
        <p:grpSpPr>
          <a:xfrm>
            <a:off x="7495163" y="916356"/>
            <a:ext cx="428515" cy="451036"/>
            <a:chOff x="7495163" y="916356"/>
            <a:chExt cx="428515" cy="451036"/>
          </a:xfrm>
        </p:grpSpPr>
        <p:sp>
          <p:nvSpPr>
            <p:cNvPr id="79" name="Google Shape;6885;p88">
              <a:extLst>
                <a:ext uri="{FF2B5EF4-FFF2-40B4-BE49-F238E27FC236}">
                  <a16:creationId xmlns:a16="http://schemas.microsoft.com/office/drawing/2014/main" id="{E7350A4D-8939-1210-4263-5869D2701499}"/>
                </a:ext>
              </a:extLst>
            </p:cNvPr>
            <p:cNvSpPr/>
            <p:nvPr/>
          </p:nvSpPr>
          <p:spPr>
            <a:xfrm>
              <a:off x="7814069" y="1246848"/>
              <a:ext cx="51151" cy="5239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324"/>
                <a:gd name="f4" fmla="val 1356"/>
                <a:gd name="f5" fmla="val 662"/>
                <a:gd name="f6" fmla="val 284"/>
                <a:gd name="f7" fmla="val 1"/>
                <a:gd name="f8" fmla="val 315"/>
                <a:gd name="f9" fmla="val 693"/>
                <a:gd name="f10" fmla="val 1040"/>
                <a:gd name="f11" fmla="val 1355"/>
                <a:gd name="f12" fmla="*/ f0 1 1324"/>
                <a:gd name="f13" fmla="*/ f1 1 1356"/>
                <a:gd name="f14" fmla="val f2"/>
                <a:gd name="f15" fmla="val f3"/>
                <a:gd name="f16" fmla="val f4"/>
                <a:gd name="f17" fmla="+- f16 0 f14"/>
                <a:gd name="f18" fmla="+- f15 0 f14"/>
                <a:gd name="f19" fmla="*/ f18 1 1324"/>
                <a:gd name="f20" fmla="*/ f17 1 1356"/>
                <a:gd name="f21" fmla="*/ f14 1 f19"/>
                <a:gd name="f22" fmla="*/ f15 1 f19"/>
                <a:gd name="f23" fmla="*/ f14 1 f20"/>
                <a:gd name="f24" fmla="*/ f16 1 f20"/>
                <a:gd name="f25" fmla="*/ f21 f12 1"/>
                <a:gd name="f26" fmla="*/ f22 f12 1"/>
                <a:gd name="f27" fmla="*/ f24 f13 1"/>
                <a:gd name="f28" fmla="*/ f2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5" t="f28" r="f26" b="f27"/>
              <a:pathLst>
                <a:path w="1324" h="1356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cubicBezTo>
                    <a:pt x="f7" y="f10"/>
                    <a:pt x="f6" y="f11"/>
                    <a:pt x="f5" y="f11"/>
                  </a:cubicBezTo>
                  <a:cubicBezTo>
                    <a:pt x="f10" y="f11"/>
                    <a:pt x="f3" y="f10"/>
                    <a:pt x="f3" y="f9"/>
                  </a:cubicBezTo>
                  <a:cubicBezTo>
                    <a:pt x="f3" y="f8"/>
                    <a:pt x="f10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0" name="Google Shape;6886;p88">
              <a:extLst>
                <a:ext uri="{FF2B5EF4-FFF2-40B4-BE49-F238E27FC236}">
                  <a16:creationId xmlns:a16="http://schemas.microsoft.com/office/drawing/2014/main" id="{4CDBB11A-1ADE-EB83-517F-6FF8178B5507}"/>
                </a:ext>
              </a:extLst>
            </p:cNvPr>
            <p:cNvSpPr/>
            <p:nvPr/>
          </p:nvSpPr>
          <p:spPr>
            <a:xfrm>
              <a:off x="7680191" y="916978"/>
              <a:ext cx="26810" cy="15948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94"/>
                <a:gd name="f4" fmla="val 4128"/>
                <a:gd name="f5" fmla="val 347"/>
                <a:gd name="f6" fmla="val 1"/>
                <a:gd name="f7" fmla="val 158"/>
                <a:gd name="f8" fmla="val 95"/>
                <a:gd name="f9" fmla="val 4096"/>
                <a:gd name="f10" fmla="val 221"/>
                <a:gd name="f11" fmla="val 473"/>
                <a:gd name="f12" fmla="val 567"/>
                <a:gd name="f13" fmla="val 693"/>
                <a:gd name="f14" fmla="val 536"/>
                <a:gd name="f15" fmla="*/ f0 1 694"/>
                <a:gd name="f16" fmla="*/ f1 1 4128"/>
                <a:gd name="f17" fmla="val f2"/>
                <a:gd name="f18" fmla="val f3"/>
                <a:gd name="f19" fmla="val f4"/>
                <a:gd name="f20" fmla="+- f19 0 f17"/>
                <a:gd name="f21" fmla="+- f18 0 f17"/>
                <a:gd name="f22" fmla="*/ f21 1 694"/>
                <a:gd name="f23" fmla="*/ f20 1 4128"/>
                <a:gd name="f24" fmla="*/ f17 1 f22"/>
                <a:gd name="f25" fmla="*/ f18 1 f22"/>
                <a:gd name="f26" fmla="*/ f17 1 f23"/>
                <a:gd name="f27" fmla="*/ f19 1 f23"/>
                <a:gd name="f28" fmla="*/ f24 f15 1"/>
                <a:gd name="f29" fmla="*/ f25 f15 1"/>
                <a:gd name="f30" fmla="*/ f27 f16 1"/>
                <a:gd name="f31" fmla="*/ f26 f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8" t="f31" r="f29" b="f30"/>
              <a:pathLst>
                <a:path w="694" h="4128">
                  <a:moveTo>
                    <a:pt x="f5" y="f6"/>
                  </a:moveTo>
                  <a:cubicBezTo>
                    <a:pt x="f7" y="f6"/>
                    <a:pt x="f2" y="f7"/>
                    <a:pt x="f2" y="f5"/>
                  </a:cubicBezTo>
                  <a:lnTo>
                    <a:pt x="f2" y="f4"/>
                  </a:lnTo>
                  <a:cubicBezTo>
                    <a:pt x="f8" y="f9"/>
                    <a:pt x="f10" y="f9"/>
                    <a:pt x="f5" y="f9"/>
                  </a:cubicBezTo>
                  <a:cubicBezTo>
                    <a:pt x="f11" y="f9"/>
                    <a:pt x="f12" y="f9"/>
                    <a:pt x="f13" y="f4"/>
                  </a:cubicBezTo>
                  <a:lnTo>
                    <a:pt x="f13" y="f5"/>
                  </a:lnTo>
                  <a:cubicBezTo>
                    <a:pt x="f13" y="f7"/>
                    <a:pt x="f14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1" name="Google Shape;6887;p88">
              <a:extLst>
                <a:ext uri="{FF2B5EF4-FFF2-40B4-BE49-F238E27FC236}">
                  <a16:creationId xmlns:a16="http://schemas.microsoft.com/office/drawing/2014/main" id="{7E435801-B0FA-8C6C-A160-CACE2AED2EC9}"/>
                </a:ext>
              </a:extLst>
            </p:cNvPr>
            <p:cNvSpPr/>
            <p:nvPr/>
          </p:nvSpPr>
          <p:spPr>
            <a:xfrm>
              <a:off x="7653418" y="1103013"/>
              <a:ext cx="79123" cy="7936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048"/>
                <a:gd name="f4" fmla="val 2054"/>
                <a:gd name="f5" fmla="val 938"/>
                <a:gd name="f6" fmla="val 417"/>
                <a:gd name="f7" fmla="val 451"/>
                <a:gd name="f8" fmla="val 1014"/>
                <a:gd name="f9" fmla="val 1549"/>
                <a:gd name="f10" fmla="val 473"/>
                <a:gd name="f11" fmla="val 1040"/>
                <a:gd name="f12" fmla="val 1575"/>
                <a:gd name="f13" fmla="val 1581"/>
                <a:gd name="f14" fmla="val 447"/>
                <a:gd name="f15" fmla="val 6"/>
                <a:gd name="f16" fmla="val 1006"/>
                <a:gd name="f17" fmla="val 2"/>
                <a:gd name="f18" fmla="val 972"/>
                <a:gd name="f19" fmla="*/ f0 1 2048"/>
                <a:gd name="f20" fmla="*/ f1 1 2054"/>
                <a:gd name="f21" fmla="val f2"/>
                <a:gd name="f22" fmla="val f3"/>
                <a:gd name="f23" fmla="val f4"/>
                <a:gd name="f24" fmla="+- f23 0 f21"/>
                <a:gd name="f25" fmla="+- f22 0 f21"/>
                <a:gd name="f26" fmla="*/ f25 1 2048"/>
                <a:gd name="f27" fmla="*/ f24 1 2054"/>
                <a:gd name="f28" fmla="*/ f21 1 f26"/>
                <a:gd name="f29" fmla="*/ f22 1 f26"/>
                <a:gd name="f30" fmla="*/ f21 1 f27"/>
                <a:gd name="f31" fmla="*/ f23 1 f27"/>
                <a:gd name="f32" fmla="*/ f28 f19 1"/>
                <a:gd name="f33" fmla="*/ f29 f19 1"/>
                <a:gd name="f34" fmla="*/ f31 f20 1"/>
                <a:gd name="f35" fmla="*/ f30 f2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2" t="f35" r="f33" b="f34"/>
              <a:pathLst>
                <a:path w="2048" h="2054">
                  <a:moveTo>
                    <a:pt x="f5" y="f2"/>
                  </a:moveTo>
                  <a:cubicBezTo>
                    <a:pt x="f6" y="f2"/>
                    <a:pt x="f2" y="f7"/>
                    <a:pt x="f2" y="f8"/>
                  </a:cubicBezTo>
                  <a:cubicBezTo>
                    <a:pt x="f2" y="f9"/>
                    <a:pt x="f10" y="f4"/>
                    <a:pt x="f11" y="f4"/>
                  </a:cubicBezTo>
                  <a:cubicBezTo>
                    <a:pt x="f12" y="f4"/>
                    <a:pt x="f3" y="f13"/>
                    <a:pt x="f3" y="f8"/>
                  </a:cubicBezTo>
                  <a:cubicBezTo>
                    <a:pt x="f3" y="f14"/>
                    <a:pt x="f12" y="f15"/>
                    <a:pt x="f11" y="f15"/>
                  </a:cubicBezTo>
                  <a:cubicBezTo>
                    <a:pt x="f16" y="f17"/>
                    <a:pt x="f18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2" name="Google Shape;6888;p88">
              <a:extLst>
                <a:ext uri="{FF2B5EF4-FFF2-40B4-BE49-F238E27FC236}">
                  <a16:creationId xmlns:a16="http://schemas.microsoft.com/office/drawing/2014/main" id="{3F25A74D-B39C-F314-0203-2805868FE032}"/>
                </a:ext>
              </a:extLst>
            </p:cNvPr>
            <p:cNvSpPr/>
            <p:nvPr/>
          </p:nvSpPr>
          <p:spPr>
            <a:xfrm>
              <a:off x="7576727" y="1190868"/>
              <a:ext cx="247116" cy="17652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396"/>
                <a:gd name="f4" fmla="val 4569"/>
                <a:gd name="f5" fmla="val 1954"/>
                <a:gd name="f6" fmla="val 2520"/>
                <a:gd name="f7" fmla="val 4222"/>
                <a:gd name="f8" fmla="val 4411"/>
                <a:gd name="f9" fmla="val 158"/>
                <a:gd name="f10" fmla="val 4568"/>
                <a:gd name="f11" fmla="val 347"/>
                <a:gd name="f12" fmla="val 3781"/>
                <a:gd name="f13" fmla="val 3970"/>
                <a:gd name="f14" fmla="val 4127"/>
                <a:gd name="f15" fmla="val 3875"/>
                <a:gd name="f16" fmla="val 5136"/>
                <a:gd name="f17" fmla="val 5577"/>
                <a:gd name="f18" fmla="val 3844"/>
                <a:gd name="f19" fmla="val 6018"/>
                <a:gd name="f20" fmla="val 3718"/>
                <a:gd name="f21" fmla="val 3434"/>
                <a:gd name="f22" fmla="val 5986"/>
                <a:gd name="f23" fmla="val 3277"/>
                <a:gd name="f24" fmla="val 5608"/>
                <a:gd name="f25" fmla="val 2930"/>
                <a:gd name="f26" fmla="val 5514"/>
                <a:gd name="f27" fmla="val 2489"/>
                <a:gd name="f28" fmla="val 4442"/>
                <a:gd name="f29" fmla="val 3497"/>
                <a:gd name="f30" fmla="val 2741"/>
                <a:gd name="f31" fmla="val 1733"/>
                <a:gd name="f32" fmla="val 788"/>
                <a:gd name="f33" fmla="val 410"/>
                <a:gd name="f34" fmla="val 2426"/>
                <a:gd name="f35" fmla="val 315"/>
                <a:gd name="f36" fmla="val 2206"/>
                <a:gd name="f37" fmla="val 189"/>
                <a:gd name="f38" fmla="*/ f0 1 6396"/>
                <a:gd name="f39" fmla="*/ f1 1 4569"/>
                <a:gd name="f40" fmla="val f2"/>
                <a:gd name="f41" fmla="val f3"/>
                <a:gd name="f42" fmla="val f4"/>
                <a:gd name="f43" fmla="+- f42 0 f40"/>
                <a:gd name="f44" fmla="+- f41 0 f40"/>
                <a:gd name="f45" fmla="*/ f44 1 6396"/>
                <a:gd name="f46" fmla="*/ f43 1 4569"/>
                <a:gd name="f47" fmla="*/ f40 1 f45"/>
                <a:gd name="f48" fmla="*/ f41 1 f45"/>
                <a:gd name="f49" fmla="*/ f40 1 f46"/>
                <a:gd name="f50" fmla="*/ f42 1 f46"/>
                <a:gd name="f51" fmla="*/ f47 f38 1"/>
                <a:gd name="f52" fmla="*/ f48 f38 1"/>
                <a:gd name="f53" fmla="*/ f50 f39 1"/>
                <a:gd name="f54" fmla="*/ f49 f3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1" t="f54" r="f52" b="f53"/>
              <a:pathLst>
                <a:path w="6396" h="4569">
                  <a:moveTo>
                    <a:pt x="f5" y="f2"/>
                  </a:moveTo>
                  <a:lnTo>
                    <a:pt x="f2" y="f6"/>
                  </a:lnTo>
                  <a:lnTo>
                    <a:pt x="f2" y="f7"/>
                  </a:lnTo>
                  <a:cubicBezTo>
                    <a:pt x="f2" y="f8"/>
                    <a:pt x="f9" y="f10"/>
                    <a:pt x="f11" y="f10"/>
                  </a:cubicBezTo>
                  <a:lnTo>
                    <a:pt x="f12" y="f10"/>
                  </a:lnTo>
                  <a:cubicBezTo>
                    <a:pt x="f13" y="f10"/>
                    <a:pt x="f14" y="f8"/>
                    <a:pt x="f14" y="f7"/>
                  </a:cubicBezTo>
                  <a:lnTo>
                    <a:pt x="f14" y="f15"/>
                  </a:lnTo>
                  <a:lnTo>
                    <a:pt x="f16" y="f15"/>
                  </a:lnTo>
                  <a:cubicBezTo>
                    <a:pt x="f17" y="f18"/>
                    <a:pt x="f19" y="f20"/>
                    <a:pt x="f3" y="f21"/>
                  </a:cubicBezTo>
                  <a:cubicBezTo>
                    <a:pt x="f22" y="f23"/>
                    <a:pt x="f24" y="f25"/>
                    <a:pt x="f26" y="f27"/>
                  </a:cubicBezTo>
                  <a:lnTo>
                    <a:pt x="f28" y="f27"/>
                  </a:lnTo>
                  <a:cubicBezTo>
                    <a:pt x="f29" y="f27"/>
                    <a:pt x="f30" y="f31"/>
                    <a:pt x="f30" y="f32"/>
                  </a:cubicBezTo>
                  <a:lnTo>
                    <a:pt x="f30" y="f33"/>
                  </a:lnTo>
                  <a:cubicBezTo>
                    <a:pt x="f34" y="f35"/>
                    <a:pt x="f36" y="f37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3" name="Google Shape;6889;p88">
              <a:extLst>
                <a:ext uri="{FF2B5EF4-FFF2-40B4-BE49-F238E27FC236}">
                  <a16:creationId xmlns:a16="http://schemas.microsoft.com/office/drawing/2014/main" id="{8A36FFA3-6BB2-FA47-2052-5570E50A63DC}"/>
                </a:ext>
              </a:extLst>
            </p:cNvPr>
            <p:cNvSpPr/>
            <p:nvPr/>
          </p:nvSpPr>
          <p:spPr>
            <a:xfrm>
              <a:off x="7705731" y="1048451"/>
              <a:ext cx="197236" cy="21423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105"/>
                <a:gd name="f4" fmla="val 5545"/>
                <a:gd name="f5" fmla="val 4128"/>
                <a:gd name="f6" fmla="val 694"/>
                <a:gd name="f7" fmla="val 662"/>
                <a:gd name="f8" fmla="val 1040"/>
                <a:gd name="f9" fmla="val 1103"/>
                <a:gd name="f10" fmla="val 1355"/>
                <a:gd name="f11" fmla="val 1387"/>
                <a:gd name="f12" fmla="val 1827"/>
                <a:gd name="f13" fmla="val 2426"/>
                <a:gd name="f14" fmla="val 3245"/>
                <a:gd name="f15" fmla="val 788"/>
                <a:gd name="f16" fmla="val 3938"/>
                <a:gd name="f17" fmla="val 1"/>
                <a:gd name="f18" fmla="val 4127"/>
                <a:gd name="f19" fmla="val 4505"/>
                <a:gd name="f20" fmla="val 5072"/>
                <a:gd name="f21" fmla="val 473"/>
                <a:gd name="f22" fmla="val 1009"/>
                <a:gd name="f23" fmla="val 2080"/>
                <a:gd name="f24" fmla="val 2238"/>
                <a:gd name="f25" fmla="val 4946"/>
                <a:gd name="f26" fmla="val 2742"/>
                <a:gd name="f27" fmla="val 3372"/>
                <a:gd name="f28" fmla="val 3624"/>
                <a:gd name="f29" fmla="val 3844"/>
                <a:gd name="f30" fmla="val 4600"/>
                <a:gd name="f31" fmla="val 4065"/>
                <a:gd name="f32" fmla="val 4726"/>
                <a:gd name="f33" fmla="val 4443"/>
                <a:gd name="f34" fmla="val 4064"/>
                <a:gd name="f35" fmla="val 4758"/>
                <a:gd name="f36" fmla="val 4916"/>
                <a:gd name="f37" fmla="val 3655"/>
                <a:gd name="f38" fmla="val 3340"/>
                <a:gd name="f39" fmla="val 2993"/>
                <a:gd name="f40" fmla="val 4947"/>
                <a:gd name="f41" fmla="val 2678"/>
                <a:gd name="f42" fmla="val 1008"/>
                <a:gd name="f43" fmla="*/ f0 1 5105"/>
                <a:gd name="f44" fmla="*/ f1 1 5545"/>
                <a:gd name="f45" fmla="val f2"/>
                <a:gd name="f46" fmla="val f3"/>
                <a:gd name="f47" fmla="val f4"/>
                <a:gd name="f48" fmla="+- f47 0 f45"/>
                <a:gd name="f49" fmla="+- f46 0 f45"/>
                <a:gd name="f50" fmla="*/ f49 1 5105"/>
                <a:gd name="f51" fmla="*/ f48 1 5545"/>
                <a:gd name="f52" fmla="*/ f45 1 f50"/>
                <a:gd name="f53" fmla="*/ f46 1 f50"/>
                <a:gd name="f54" fmla="*/ f45 1 f51"/>
                <a:gd name="f55" fmla="*/ f47 1 f51"/>
                <a:gd name="f56" fmla="*/ f52 f43 1"/>
                <a:gd name="f57" fmla="*/ f53 f43 1"/>
                <a:gd name="f58" fmla="*/ f55 f44 1"/>
                <a:gd name="f59" fmla="*/ f5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6" t="f59" r="f57" b="f58"/>
              <a:pathLst>
                <a:path w="5105" h="5545">
                  <a:moveTo>
                    <a:pt x="f5" y="f2"/>
                  </a:moveTo>
                  <a:lnTo>
                    <a:pt x="f6" y="f7"/>
                  </a:lnTo>
                  <a:lnTo>
                    <a:pt x="f6" y="f8"/>
                  </a:lnTo>
                  <a:cubicBezTo>
                    <a:pt x="f9" y="f10"/>
                    <a:pt x="f11" y="f12"/>
                    <a:pt x="f11" y="f13"/>
                  </a:cubicBezTo>
                  <a:cubicBezTo>
                    <a:pt x="f11" y="f14"/>
                    <a:pt x="f15" y="f16"/>
                    <a:pt x="f17" y="f18"/>
                  </a:cubicBezTo>
                  <a:lnTo>
                    <a:pt x="f17" y="f19"/>
                  </a:lnTo>
                  <a:cubicBezTo>
                    <a:pt x="f17" y="f20"/>
                    <a:pt x="f21" y="f4"/>
                    <a:pt x="f22" y="f4"/>
                  </a:cubicBezTo>
                  <a:lnTo>
                    <a:pt x="f23" y="f4"/>
                  </a:lnTo>
                  <a:cubicBezTo>
                    <a:pt x="f24" y="f25"/>
                    <a:pt x="f26" y="f19"/>
                    <a:pt x="f27" y="f19"/>
                  </a:cubicBezTo>
                  <a:cubicBezTo>
                    <a:pt x="f28" y="f19"/>
                    <a:pt x="f29" y="f30"/>
                    <a:pt x="f31" y="f32"/>
                  </a:cubicBezTo>
                  <a:lnTo>
                    <a:pt x="f31" y="f18"/>
                  </a:lnTo>
                  <a:lnTo>
                    <a:pt x="f5" y="f18"/>
                  </a:lnTo>
                  <a:cubicBezTo>
                    <a:pt x="f33" y="f34"/>
                    <a:pt x="f35" y="f16"/>
                    <a:pt x="f36" y="f37"/>
                  </a:cubicBezTo>
                  <a:cubicBezTo>
                    <a:pt x="f3" y="f38"/>
                    <a:pt x="f3" y="f39"/>
                    <a:pt x="f40" y="f41"/>
                  </a:cubicBezTo>
                  <a:lnTo>
                    <a:pt x="f5" y="f42"/>
                  </a:lnTo>
                  <a:lnTo>
                    <a:pt x="f5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4" name="Google Shape;6890;p88">
              <a:extLst>
                <a:ext uri="{FF2B5EF4-FFF2-40B4-BE49-F238E27FC236}">
                  <a16:creationId xmlns:a16="http://schemas.microsoft.com/office/drawing/2014/main" id="{87E20FD6-9468-490B-43CA-05B1E5B3F520}"/>
                </a:ext>
              </a:extLst>
            </p:cNvPr>
            <p:cNvSpPr/>
            <p:nvPr/>
          </p:nvSpPr>
          <p:spPr>
            <a:xfrm>
              <a:off x="7734937" y="916356"/>
              <a:ext cx="188741" cy="12969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885"/>
                <a:gd name="f4" fmla="val 3357"/>
                <a:gd name="f5" fmla="val 3376"/>
                <a:gd name="f6" fmla="val 1"/>
                <a:gd name="f7" fmla="val 3025"/>
                <a:gd name="f8" fmla="val 2679"/>
                <a:gd name="f9" fmla="val 143"/>
                <a:gd name="f10" fmla="val 2427"/>
                <a:gd name="f11" fmla="val 426"/>
                <a:gd name="f12" fmla="val 2143"/>
                <a:gd name="f13" fmla="val 678"/>
                <a:gd name="f14" fmla="val 3356"/>
                <a:gd name="f15" fmla="val 4191"/>
                <a:gd name="f16" fmla="val 2537"/>
                <a:gd name="f17" fmla="val 4349"/>
                <a:gd name="f18" fmla="val 2379"/>
                <a:gd name="f19" fmla="val 4884"/>
                <a:gd name="f20" fmla="val 1844"/>
                <a:gd name="f21" fmla="val 962"/>
                <a:gd name="f22" fmla="val 4081"/>
                <a:gd name="f23" fmla="val 3726"/>
                <a:gd name="f24" fmla="*/ f0 1 4885"/>
                <a:gd name="f25" fmla="*/ f1 1 3357"/>
                <a:gd name="f26" fmla="val f2"/>
                <a:gd name="f27" fmla="val f3"/>
                <a:gd name="f28" fmla="val f4"/>
                <a:gd name="f29" fmla="+- f28 0 f26"/>
                <a:gd name="f30" fmla="+- f27 0 f26"/>
                <a:gd name="f31" fmla="*/ f30 1 4885"/>
                <a:gd name="f32" fmla="*/ f29 1 3357"/>
                <a:gd name="f33" fmla="*/ f26 1 f31"/>
                <a:gd name="f34" fmla="*/ f27 1 f31"/>
                <a:gd name="f35" fmla="*/ f26 1 f32"/>
                <a:gd name="f36" fmla="*/ f28 1 f32"/>
                <a:gd name="f37" fmla="*/ f33 f24 1"/>
                <a:gd name="f38" fmla="*/ f34 f24 1"/>
                <a:gd name="f39" fmla="*/ f36 f25 1"/>
                <a:gd name="f40" fmla="*/ f35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7" t="f40" r="f38" b="f39"/>
              <a:pathLst>
                <a:path w="4885" h="3357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lnTo>
                    <a:pt x="f6" y="f13"/>
                  </a:lnTo>
                  <a:lnTo>
                    <a:pt x="f6" y="f14"/>
                  </a:lnTo>
                  <a:lnTo>
                    <a:pt x="f15" y="f16"/>
                  </a:lnTo>
                  <a:lnTo>
                    <a:pt x="f17" y="f18"/>
                  </a:lnTo>
                  <a:cubicBezTo>
                    <a:pt x="f19" y="f20"/>
                    <a:pt x="f19" y="f21"/>
                    <a:pt x="f17" y="f11"/>
                  </a:cubicBezTo>
                  <a:cubicBezTo>
                    <a:pt x="f22" y="f9"/>
                    <a:pt x="f23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5" name="Google Shape;6891;p88">
              <a:extLst>
                <a:ext uri="{FF2B5EF4-FFF2-40B4-BE49-F238E27FC236}">
                  <a16:creationId xmlns:a16="http://schemas.microsoft.com/office/drawing/2014/main" id="{7B402A69-8DA4-141B-2F56-B622F8C6BE7B}"/>
                </a:ext>
              </a:extLst>
            </p:cNvPr>
            <p:cNvSpPr/>
            <p:nvPr/>
          </p:nvSpPr>
          <p:spPr>
            <a:xfrm>
              <a:off x="7495163" y="944986"/>
              <a:ext cx="158255" cy="30677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096"/>
                <a:gd name="f4" fmla="val 7940"/>
                <a:gd name="f5" fmla="val 1828"/>
                <a:gd name="f6" fmla="val 95"/>
                <a:gd name="f7" fmla="val 1985"/>
                <a:gd name="f8" fmla="val 4316"/>
                <a:gd name="f9" fmla="val 5766"/>
                <a:gd name="f10" fmla="val 757"/>
                <a:gd name="f11" fmla="val 7120"/>
                <a:gd name="f12" fmla="val 1954"/>
                <a:gd name="f13" fmla="val 7939"/>
                <a:gd name="f14" fmla="val 3592"/>
                <a:gd name="f15" fmla="val 5829"/>
                <a:gd name="f16" fmla="val 3466"/>
                <a:gd name="f17" fmla="val 5576"/>
                <a:gd name="f18" fmla="val 3434"/>
                <a:gd name="f19" fmla="val 5356"/>
                <a:gd name="f20" fmla="val 5104"/>
                <a:gd name="f21" fmla="val 4568"/>
                <a:gd name="f22" fmla="val 3718"/>
                <a:gd name="f23" fmla="val 4033"/>
                <a:gd name="f24" fmla="*/ f0 1 4096"/>
                <a:gd name="f25" fmla="*/ f1 1 7940"/>
                <a:gd name="f26" fmla="val f2"/>
                <a:gd name="f27" fmla="val f3"/>
                <a:gd name="f28" fmla="val f4"/>
                <a:gd name="f29" fmla="+- f28 0 f26"/>
                <a:gd name="f30" fmla="+- f27 0 f26"/>
                <a:gd name="f31" fmla="*/ f30 1 4096"/>
                <a:gd name="f32" fmla="*/ f29 1 7940"/>
                <a:gd name="f33" fmla="*/ f26 1 f31"/>
                <a:gd name="f34" fmla="*/ f27 1 f31"/>
                <a:gd name="f35" fmla="*/ f26 1 f32"/>
                <a:gd name="f36" fmla="*/ f28 1 f32"/>
                <a:gd name="f37" fmla="*/ f33 f24 1"/>
                <a:gd name="f38" fmla="*/ f34 f24 1"/>
                <a:gd name="f39" fmla="*/ f36 f25 1"/>
                <a:gd name="f40" fmla="*/ f35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7" t="f40" r="f38" b="f39"/>
              <a:pathLst>
                <a:path w="4096" h="7940">
                  <a:moveTo>
                    <a:pt x="f3" y="f2"/>
                  </a:moveTo>
                  <a:cubicBezTo>
                    <a:pt x="f5" y="f6"/>
                    <a:pt x="f2" y="f7"/>
                    <a:pt x="f2" y="f8"/>
                  </a:cubicBezTo>
                  <a:cubicBezTo>
                    <a:pt x="f2" y="f9"/>
                    <a:pt x="f10" y="f11"/>
                    <a:pt x="f12" y="f13"/>
                  </a:cubicBezTo>
                  <a:lnTo>
                    <a:pt x="f14" y="f15"/>
                  </a:lnTo>
                  <a:cubicBezTo>
                    <a:pt x="f16" y="f17"/>
                    <a:pt x="f18" y="f19"/>
                    <a:pt x="f18" y="f20"/>
                  </a:cubicBezTo>
                  <a:cubicBezTo>
                    <a:pt x="f18" y="f21"/>
                    <a:pt x="f22" y="f23"/>
                    <a:pt x="f3" y="f22"/>
                  </a:cubicBezTo>
                  <a:lnTo>
                    <a:pt x="f3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86" name="Google Shape;6922;p88">
            <a:extLst>
              <a:ext uri="{FF2B5EF4-FFF2-40B4-BE49-F238E27FC236}">
                <a16:creationId xmlns:a16="http://schemas.microsoft.com/office/drawing/2014/main" id="{0FA2A303-DECD-B751-19CB-BCDCC80CC942}"/>
              </a:ext>
            </a:extLst>
          </p:cNvPr>
          <p:cNvGrpSpPr/>
          <p:nvPr/>
        </p:nvGrpSpPr>
        <p:grpSpPr>
          <a:xfrm>
            <a:off x="4970687" y="916887"/>
            <a:ext cx="423596" cy="450424"/>
            <a:chOff x="4970687" y="916887"/>
            <a:chExt cx="423596" cy="450424"/>
          </a:xfrm>
        </p:grpSpPr>
        <p:sp>
          <p:nvSpPr>
            <p:cNvPr id="87" name="Google Shape;6923;p88">
              <a:extLst>
                <a:ext uri="{FF2B5EF4-FFF2-40B4-BE49-F238E27FC236}">
                  <a16:creationId xmlns:a16="http://schemas.microsoft.com/office/drawing/2014/main" id="{DFD85BAB-2CCF-3285-3764-E84FD498E584}"/>
                </a:ext>
              </a:extLst>
            </p:cNvPr>
            <p:cNvSpPr/>
            <p:nvPr/>
          </p:nvSpPr>
          <p:spPr>
            <a:xfrm>
              <a:off x="5051008" y="1206587"/>
              <a:ext cx="130283" cy="5359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372"/>
                <a:gd name="f4" fmla="val 1387"/>
                <a:gd name="f5" fmla="val 1670"/>
                <a:gd name="f6" fmla="val 1"/>
                <a:gd name="f7" fmla="val 883"/>
                <a:gd name="f8" fmla="val 158"/>
                <a:gd name="f9" fmla="val 599"/>
                <a:gd name="f10" fmla="val 3371"/>
                <a:gd name="f11" fmla="val 3214"/>
                <a:gd name="f12" fmla="val 2489"/>
                <a:gd name="f13" fmla="*/ f0 1 3372"/>
                <a:gd name="f14" fmla="*/ f1 1 1387"/>
                <a:gd name="f15" fmla="val f2"/>
                <a:gd name="f16" fmla="val f3"/>
                <a:gd name="f17" fmla="val f4"/>
                <a:gd name="f18" fmla="+- f17 0 f15"/>
                <a:gd name="f19" fmla="+- f16 0 f15"/>
                <a:gd name="f20" fmla="*/ f19 1 3372"/>
                <a:gd name="f21" fmla="*/ f18 1 1387"/>
                <a:gd name="f22" fmla="*/ f15 1 f20"/>
                <a:gd name="f23" fmla="*/ f16 1 f20"/>
                <a:gd name="f24" fmla="*/ f15 1 f21"/>
                <a:gd name="f25" fmla="*/ f17 1 f21"/>
                <a:gd name="f26" fmla="*/ f22 f13 1"/>
                <a:gd name="f27" fmla="*/ f23 f13 1"/>
                <a:gd name="f28" fmla="*/ f25 f14 1"/>
                <a:gd name="f29" fmla="*/ f2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6" t="f29" r="f27" b="f28"/>
              <a:pathLst>
                <a:path w="3372" h="1387">
                  <a:moveTo>
                    <a:pt x="f5" y="f6"/>
                  </a:moveTo>
                  <a:cubicBezTo>
                    <a:pt x="f7" y="f6"/>
                    <a:pt x="f8" y="f9"/>
                    <a:pt x="f2" y="f4"/>
                  </a:cubicBezTo>
                  <a:lnTo>
                    <a:pt x="f10" y="f4"/>
                  </a:lnTo>
                  <a:cubicBezTo>
                    <a:pt x="f11" y="f9"/>
                    <a:pt x="f12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8" name="Google Shape;6924;p88">
              <a:extLst>
                <a:ext uri="{FF2B5EF4-FFF2-40B4-BE49-F238E27FC236}">
                  <a16:creationId xmlns:a16="http://schemas.microsoft.com/office/drawing/2014/main" id="{D5E27222-1DBA-8130-A97A-482D2AE1AF12}"/>
                </a:ext>
              </a:extLst>
            </p:cNvPr>
            <p:cNvSpPr/>
            <p:nvPr/>
          </p:nvSpPr>
          <p:spPr>
            <a:xfrm>
              <a:off x="5154472" y="1143301"/>
              <a:ext cx="107140" cy="11687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773"/>
                <a:gd name="f4" fmla="val 3025"/>
                <a:gd name="f5" fmla="val 2111"/>
                <a:gd name="f6" fmla="val 1387"/>
                <a:gd name="f7" fmla="val 221"/>
                <a:gd name="f8" fmla="val 1298"/>
                <a:gd name="f9" fmla="val 265"/>
                <a:gd name="f10" fmla="val 1179"/>
                <a:gd name="f11" fmla="val 290"/>
                <a:gd name="f12" fmla="val 1049"/>
                <a:gd name="f13" fmla="val 808"/>
                <a:gd name="f14" fmla="val 531"/>
                <a:gd name="f15" fmla="val 205"/>
                <a:gd name="f16" fmla="val 347"/>
                <a:gd name="f17" fmla="val 378"/>
                <a:gd name="f18" fmla="val 63"/>
                <a:gd name="f19" fmla="val 189"/>
                <a:gd name="f20" fmla="val 315"/>
                <a:gd name="f21" fmla="val 662"/>
                <a:gd name="f22" fmla="val 977"/>
                <a:gd name="f23" fmla="val 1229"/>
                <a:gd name="f24" fmla="val 725"/>
                <a:gd name="f25" fmla="val 1575"/>
                <a:gd name="f26" fmla="val 2237"/>
                <a:gd name="f27" fmla="val 1355"/>
                <a:gd name="f28" fmla="val 2521"/>
                <a:gd name="f29" fmla="val 2300"/>
                <a:gd name="f30" fmla="val 126"/>
                <a:gd name="f31" fmla="*/ f0 1 2773"/>
                <a:gd name="f32" fmla="*/ f1 1 3025"/>
                <a:gd name="f33" fmla="val f2"/>
                <a:gd name="f34" fmla="val f3"/>
                <a:gd name="f35" fmla="val f4"/>
                <a:gd name="f36" fmla="+- f35 0 f33"/>
                <a:gd name="f37" fmla="+- f34 0 f33"/>
                <a:gd name="f38" fmla="*/ f37 1 2773"/>
                <a:gd name="f39" fmla="*/ f36 1 3025"/>
                <a:gd name="f40" fmla="*/ f33 1 f38"/>
                <a:gd name="f41" fmla="*/ f34 1 f38"/>
                <a:gd name="f42" fmla="*/ f33 1 f39"/>
                <a:gd name="f43" fmla="*/ f35 1 f39"/>
                <a:gd name="f44" fmla="*/ f40 f31 1"/>
                <a:gd name="f45" fmla="*/ f41 f31 1"/>
                <a:gd name="f46" fmla="*/ f43 f32 1"/>
                <a:gd name="f47" fmla="*/ f42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4" t="f47" r="f45" b="f46"/>
              <a:pathLst>
                <a:path w="2773" h="3025">
                  <a:moveTo>
                    <a:pt x="f5" y="f2"/>
                  </a:moveTo>
                  <a:lnTo>
                    <a:pt x="f6" y="f7"/>
                  </a:lnTo>
                  <a:cubicBezTo>
                    <a:pt x="f8" y="f9"/>
                    <a:pt x="f10" y="f11"/>
                    <a:pt x="f12" y="f11"/>
                  </a:cubicBezTo>
                  <a:cubicBezTo>
                    <a:pt x="f13" y="f11"/>
                    <a:pt x="f14" y="f15"/>
                    <a:pt x="f16" y="f2"/>
                  </a:cubicBezTo>
                  <a:lnTo>
                    <a:pt x="f16" y="f2"/>
                  </a:lnTo>
                  <a:cubicBezTo>
                    <a:pt x="f17" y="f18"/>
                    <a:pt x="f17" y="f19"/>
                    <a:pt x="f17" y="f20"/>
                  </a:cubicBezTo>
                  <a:cubicBezTo>
                    <a:pt x="f17" y="f21"/>
                    <a:pt x="f7" y="f22"/>
                    <a:pt x="f2" y="f23"/>
                  </a:cubicBezTo>
                  <a:cubicBezTo>
                    <a:pt x="f24" y="f25"/>
                    <a:pt x="f23" y="f26"/>
                    <a:pt x="f27" y="f4"/>
                  </a:cubicBezTo>
                  <a:lnTo>
                    <a:pt x="f3" y="f4"/>
                  </a:lnTo>
                  <a:lnTo>
                    <a:pt x="f3" y="f7"/>
                  </a:lnTo>
                  <a:cubicBezTo>
                    <a:pt x="f28" y="f19"/>
                    <a:pt x="f29" y="f30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89" name="Google Shape;6925;p88">
              <a:extLst>
                <a:ext uri="{FF2B5EF4-FFF2-40B4-BE49-F238E27FC236}">
                  <a16:creationId xmlns:a16="http://schemas.microsoft.com/office/drawing/2014/main" id="{03C832FD-D69F-2372-5560-4D0C1FA1A6FB}"/>
                </a:ext>
              </a:extLst>
            </p:cNvPr>
            <p:cNvSpPr/>
            <p:nvPr/>
          </p:nvSpPr>
          <p:spPr>
            <a:xfrm>
              <a:off x="4974317" y="996019"/>
              <a:ext cx="194803" cy="26415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042"/>
                <a:gd name="f4" fmla="val 6837"/>
                <a:gd name="f5" fmla="val 1"/>
                <a:gd name="f6" fmla="val 1418"/>
                <a:gd name="f7" fmla="val 1450"/>
                <a:gd name="f8" fmla="val 6018"/>
                <a:gd name="f9" fmla="val 1954"/>
                <a:gd name="f10" fmla="val 5356"/>
                <a:gd name="f11" fmla="val 2679"/>
                <a:gd name="f12" fmla="val 4978"/>
                <a:gd name="f13" fmla="val 2427"/>
                <a:gd name="f14" fmla="val 4757"/>
                <a:gd name="f15" fmla="val 2301"/>
                <a:gd name="f16" fmla="val 4442"/>
                <a:gd name="f17" fmla="val 4064"/>
                <a:gd name="f18" fmla="val 3340"/>
                <a:gd name="f19" fmla="val 2931"/>
                <a:gd name="f20" fmla="val 2710"/>
                <a:gd name="f21" fmla="val 3687"/>
                <a:gd name="f22" fmla="val 4128"/>
                <a:gd name="f23" fmla="val 4474"/>
                <a:gd name="f24" fmla="val 2899"/>
                <a:gd name="f25" fmla="val 4758"/>
                <a:gd name="f26" fmla="val 3214"/>
                <a:gd name="f27" fmla="val 4726"/>
                <a:gd name="f28" fmla="val 3056"/>
                <a:gd name="f29" fmla="val 4789"/>
                <a:gd name="f30" fmla="val 2741"/>
                <a:gd name="f31" fmla="val 5041"/>
                <a:gd name="f32" fmla="val 2016"/>
                <a:gd name="f33" fmla="val 4821"/>
                <a:gd name="f34" fmla="val 1607"/>
                <a:gd name="f35" fmla="val 1134"/>
                <a:gd name="f36" fmla="val 662"/>
                <a:gd name="f37" fmla="val 410"/>
                <a:gd name="f38" fmla="val 189"/>
                <a:gd name="f39" fmla="*/ f0 1 5042"/>
                <a:gd name="f40" fmla="*/ f1 1 6837"/>
                <a:gd name="f41" fmla="val f2"/>
                <a:gd name="f42" fmla="val f3"/>
                <a:gd name="f43" fmla="val f4"/>
                <a:gd name="f44" fmla="+- f43 0 f41"/>
                <a:gd name="f45" fmla="+- f42 0 f41"/>
                <a:gd name="f46" fmla="*/ f45 1 5042"/>
                <a:gd name="f47" fmla="*/ f44 1 6837"/>
                <a:gd name="f48" fmla="*/ f41 1 f46"/>
                <a:gd name="f49" fmla="*/ f42 1 f46"/>
                <a:gd name="f50" fmla="*/ f41 1 f47"/>
                <a:gd name="f51" fmla="*/ f43 1 f47"/>
                <a:gd name="f52" fmla="*/ f48 f39 1"/>
                <a:gd name="f53" fmla="*/ f49 f39 1"/>
                <a:gd name="f54" fmla="*/ f51 f40 1"/>
                <a:gd name="f55" fmla="*/ f50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2" t="f55" r="f53" b="f54"/>
              <a:pathLst>
                <a:path w="5042" h="6837">
                  <a:moveTo>
                    <a:pt x="f5" y="f2"/>
                  </a:moveTo>
                  <a:lnTo>
                    <a:pt x="f5" y="f4"/>
                  </a:lnTo>
                  <a:lnTo>
                    <a:pt x="f6" y="f4"/>
                  </a:lnTo>
                  <a:cubicBezTo>
                    <a:pt x="f7" y="f8"/>
                    <a:pt x="f9" y="f10"/>
                    <a:pt x="f11" y="f12"/>
                  </a:cubicBezTo>
                  <a:cubicBezTo>
                    <a:pt x="f13" y="f14"/>
                    <a:pt x="f15" y="f16"/>
                    <a:pt x="f15" y="f17"/>
                  </a:cubicBezTo>
                  <a:cubicBezTo>
                    <a:pt x="f15" y="f18"/>
                    <a:pt x="f19" y="f20"/>
                    <a:pt x="f21" y="f20"/>
                  </a:cubicBezTo>
                  <a:cubicBezTo>
                    <a:pt x="f22" y="f20"/>
                    <a:pt x="f23" y="f24"/>
                    <a:pt x="f25" y="f26"/>
                  </a:cubicBezTo>
                  <a:cubicBezTo>
                    <a:pt x="f27" y="f28"/>
                    <a:pt x="f25" y="f24"/>
                    <a:pt x="f29" y="f30"/>
                  </a:cubicBezTo>
                  <a:lnTo>
                    <a:pt x="f31" y="f32"/>
                  </a:lnTo>
                  <a:cubicBezTo>
                    <a:pt x="f33" y="f34"/>
                    <a:pt x="f25" y="f35"/>
                    <a:pt x="f25" y="f36"/>
                  </a:cubicBezTo>
                  <a:cubicBezTo>
                    <a:pt x="f25" y="f37"/>
                    <a:pt x="f29" y="f38"/>
                    <a:pt x="f33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0" name="Google Shape;6926;p88">
              <a:extLst>
                <a:ext uri="{FF2B5EF4-FFF2-40B4-BE49-F238E27FC236}">
                  <a16:creationId xmlns:a16="http://schemas.microsoft.com/office/drawing/2014/main" id="{DEFC5EFD-E8F6-D816-7AED-E2D3166335B2}"/>
                </a:ext>
              </a:extLst>
            </p:cNvPr>
            <p:cNvSpPr/>
            <p:nvPr/>
          </p:nvSpPr>
          <p:spPr>
            <a:xfrm>
              <a:off x="5091187" y="1127455"/>
              <a:ext cx="52349" cy="5239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355"/>
                <a:gd name="f4" fmla="val 1356"/>
                <a:gd name="f5" fmla="val 662"/>
                <a:gd name="f6" fmla="val 1"/>
                <a:gd name="f7" fmla="val 315"/>
                <a:gd name="f8" fmla="val 316"/>
                <a:gd name="f9" fmla="val 694"/>
                <a:gd name="f10" fmla="val 1040"/>
                <a:gd name="f11" fmla="*/ f0 1 1355"/>
                <a:gd name="f12" fmla="*/ f1 1 1356"/>
                <a:gd name="f13" fmla="val f2"/>
                <a:gd name="f14" fmla="val f3"/>
                <a:gd name="f15" fmla="val f4"/>
                <a:gd name="f16" fmla="+- f15 0 f13"/>
                <a:gd name="f17" fmla="+- f14 0 f13"/>
                <a:gd name="f18" fmla="*/ f17 1 1355"/>
                <a:gd name="f19" fmla="*/ f16 1 1356"/>
                <a:gd name="f20" fmla="*/ f13 1 f18"/>
                <a:gd name="f21" fmla="*/ f14 1 f18"/>
                <a:gd name="f22" fmla="*/ f13 1 f19"/>
                <a:gd name="f23" fmla="*/ f15 1 f19"/>
                <a:gd name="f24" fmla="*/ f20 f11 1"/>
                <a:gd name="f25" fmla="*/ f21 f11 1"/>
                <a:gd name="f26" fmla="*/ f23 f12 1"/>
                <a:gd name="f27" fmla="*/ f2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4" t="f27" r="f25" b="f26"/>
              <a:pathLst>
                <a:path w="1355" h="1356">
                  <a:moveTo>
                    <a:pt x="f5" y="f6"/>
                  </a:moveTo>
                  <a:cubicBezTo>
                    <a:pt x="f7" y="f6"/>
                    <a:pt x="f2" y="f8"/>
                    <a:pt x="f2" y="f9"/>
                  </a:cubicBezTo>
                  <a:cubicBezTo>
                    <a:pt x="f2" y="f10"/>
                    <a:pt x="f7" y="f3"/>
                    <a:pt x="f5" y="f3"/>
                  </a:cubicBezTo>
                  <a:cubicBezTo>
                    <a:pt x="f10" y="f3"/>
                    <a:pt x="f3" y="f10"/>
                    <a:pt x="f3" y="f9"/>
                  </a:cubicBezTo>
                  <a:cubicBezTo>
                    <a:pt x="f3" y="f8"/>
                    <a:pt x="f10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1" name="Google Shape;6927;p88">
              <a:extLst>
                <a:ext uri="{FF2B5EF4-FFF2-40B4-BE49-F238E27FC236}">
                  <a16:creationId xmlns:a16="http://schemas.microsoft.com/office/drawing/2014/main" id="{CCE7F25A-7674-6846-DA96-DB5D6BB667F6}"/>
                </a:ext>
              </a:extLst>
            </p:cNvPr>
            <p:cNvSpPr/>
            <p:nvPr/>
          </p:nvSpPr>
          <p:spPr>
            <a:xfrm>
              <a:off x="5182444" y="917545"/>
              <a:ext cx="211839" cy="20994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483"/>
                <a:gd name="f4" fmla="val 5434"/>
                <a:gd name="f5" fmla="val 2710"/>
                <a:gd name="f6" fmla="val 992"/>
                <a:gd name="f7" fmla="val 2899"/>
                <a:gd name="f8" fmla="val 3057"/>
                <a:gd name="f9" fmla="val 1149"/>
                <a:gd name="f10" fmla="val 1338"/>
                <a:gd name="f11" fmla="val 1559"/>
                <a:gd name="f12" fmla="val 1716"/>
                <a:gd name="f13" fmla="val 2521"/>
                <a:gd name="f14" fmla="val 2364"/>
                <a:gd name="f15" fmla="val 2395"/>
                <a:gd name="f16" fmla="val 2553"/>
                <a:gd name="f17" fmla="val 2742"/>
                <a:gd name="f18" fmla="val 2346"/>
                <a:gd name="f19" fmla="val 2962"/>
                <a:gd name="f20" fmla="val 3120"/>
                <a:gd name="f21" fmla="val 2504"/>
                <a:gd name="f22" fmla="val 2693"/>
                <a:gd name="f23" fmla="val 4079"/>
                <a:gd name="f24" fmla="val 4268"/>
                <a:gd name="f25" fmla="val 4426"/>
                <a:gd name="f26" fmla="val 2646"/>
                <a:gd name="f27" fmla="val 1359"/>
                <a:gd name="f28" fmla="val 1"/>
                <a:gd name="f29" fmla="val 1099"/>
                <a:gd name="f30" fmla="val 2724"/>
                <a:gd name="f31" fmla="val 3197"/>
                <a:gd name="f32" fmla="val 127"/>
                <a:gd name="f33" fmla="val 3638"/>
                <a:gd name="f34" fmla="val 348"/>
                <a:gd name="f35" fmla="val 4016"/>
                <a:gd name="f36" fmla="val 33"/>
                <a:gd name="f37" fmla="val 4961"/>
                <a:gd name="f38" fmla="val 5087"/>
                <a:gd name="f39" fmla="val 5245"/>
                <a:gd name="f40" fmla="val 5339"/>
                <a:gd name="f41" fmla="val 167"/>
                <a:gd name="f42" fmla="val 5399"/>
                <a:gd name="f43" fmla="val 245"/>
                <a:gd name="f44" fmla="val 5421"/>
                <a:gd name="f45" fmla="val 329"/>
                <a:gd name="f46" fmla="val 377"/>
                <a:gd name="f47" fmla="val 427"/>
                <a:gd name="f48" fmla="val 5414"/>
                <a:gd name="f49" fmla="val 474"/>
                <a:gd name="f50" fmla="val 5402"/>
                <a:gd name="f51" fmla="val 1419"/>
                <a:gd name="f52" fmla="val 1797"/>
                <a:gd name="f53" fmla="val 2238"/>
                <a:gd name="f54" fmla="val 4254"/>
                <a:gd name="f55" fmla="val 4237"/>
                <a:gd name="f56" fmla="val 1275"/>
                <a:gd name="f57" fmla="val 4317"/>
                <a:gd name="f58" fmla="val 78"/>
                <a:gd name="f59" fmla="val 15"/>
                <a:gd name="f60" fmla="val 2815"/>
                <a:gd name="f61" fmla="val 5"/>
                <a:gd name="f62" fmla="val 2731"/>
                <a:gd name="f63" fmla="*/ f0 1 5483"/>
                <a:gd name="f64" fmla="*/ f1 1 5434"/>
                <a:gd name="f65" fmla="val f2"/>
                <a:gd name="f66" fmla="val f3"/>
                <a:gd name="f67" fmla="val f4"/>
                <a:gd name="f68" fmla="+- f67 0 f65"/>
                <a:gd name="f69" fmla="+- f66 0 f65"/>
                <a:gd name="f70" fmla="*/ f69 1 5483"/>
                <a:gd name="f71" fmla="*/ f68 1 5434"/>
                <a:gd name="f72" fmla="*/ f65 1 f70"/>
                <a:gd name="f73" fmla="*/ f66 1 f70"/>
                <a:gd name="f74" fmla="*/ f65 1 f71"/>
                <a:gd name="f75" fmla="*/ f67 1 f71"/>
                <a:gd name="f76" fmla="*/ f72 f63 1"/>
                <a:gd name="f77" fmla="*/ f73 f63 1"/>
                <a:gd name="f78" fmla="*/ f75 f64 1"/>
                <a:gd name="f79" fmla="*/ f74 f6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6" t="f79" r="f77" b="f78"/>
              <a:pathLst>
                <a:path w="5483" h="5434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7" y="f12"/>
                    <a:pt x="f5" y="f12"/>
                  </a:cubicBezTo>
                  <a:cubicBezTo>
                    <a:pt x="f13" y="f12"/>
                    <a:pt x="f14" y="f11"/>
                    <a:pt x="f14" y="f10"/>
                  </a:cubicBezTo>
                  <a:cubicBezTo>
                    <a:pt x="f15" y="f9"/>
                    <a:pt x="f16" y="f6"/>
                    <a:pt x="f5" y="f6"/>
                  </a:cubicBezTo>
                  <a:close/>
                  <a:moveTo>
                    <a:pt x="f17" y="f18"/>
                  </a:moveTo>
                  <a:cubicBezTo>
                    <a:pt x="f19" y="f18"/>
                    <a:pt x="f20" y="f21"/>
                    <a:pt x="f20" y="f22"/>
                  </a:cubicBezTo>
                  <a:lnTo>
                    <a:pt x="f20" y="f23"/>
                  </a:lnTo>
                  <a:cubicBezTo>
                    <a:pt x="f20" y="f24"/>
                    <a:pt x="f19" y="f25"/>
                    <a:pt x="f17" y="f25"/>
                  </a:cubicBezTo>
                  <a:cubicBezTo>
                    <a:pt x="f16" y="f25"/>
                    <a:pt x="f15" y="f24"/>
                    <a:pt x="f15" y="f23"/>
                  </a:cubicBezTo>
                  <a:lnTo>
                    <a:pt x="f15" y="f22"/>
                  </a:lnTo>
                  <a:cubicBezTo>
                    <a:pt x="f15" y="f21"/>
                    <a:pt x="f16" y="f18"/>
                    <a:pt x="f17" y="f18"/>
                  </a:cubicBezTo>
                  <a:close/>
                  <a:moveTo>
                    <a:pt x="f26" y="f2"/>
                  </a:moveTo>
                  <a:cubicBezTo>
                    <a:pt x="f27" y="f2"/>
                    <a:pt x="f28" y="f29"/>
                    <a:pt x="f28" y="f30"/>
                  </a:cubicBezTo>
                  <a:cubicBezTo>
                    <a:pt x="f28" y="f31"/>
                    <a:pt x="f32" y="f33"/>
                    <a:pt x="f34" y="f35"/>
                  </a:cubicBezTo>
                  <a:lnTo>
                    <a:pt x="f36" y="f37"/>
                  </a:lnTo>
                  <a:cubicBezTo>
                    <a:pt x="f28" y="f38"/>
                    <a:pt x="f36" y="f39"/>
                    <a:pt x="f32" y="f40"/>
                  </a:cubicBezTo>
                  <a:cubicBezTo>
                    <a:pt x="f41" y="f42"/>
                    <a:pt x="f43" y="f44"/>
                    <a:pt x="f45" y="f44"/>
                  </a:cubicBezTo>
                  <a:cubicBezTo>
                    <a:pt x="f46" y="f44"/>
                    <a:pt x="f47" y="f48"/>
                    <a:pt x="f49" y="f50"/>
                  </a:cubicBezTo>
                  <a:lnTo>
                    <a:pt x="f51" y="f38"/>
                  </a:lnTo>
                  <a:cubicBezTo>
                    <a:pt x="f52" y="f40"/>
                    <a:pt x="f53" y="f4"/>
                    <a:pt x="f17" y="f4"/>
                  </a:cubicBezTo>
                  <a:cubicBezTo>
                    <a:pt x="f54" y="f4"/>
                    <a:pt x="f3" y="f55"/>
                    <a:pt x="f3" y="f30"/>
                  </a:cubicBezTo>
                  <a:cubicBezTo>
                    <a:pt x="f3" y="f56"/>
                    <a:pt x="f57" y="f58"/>
                    <a:pt x="f7" y="f59"/>
                  </a:cubicBezTo>
                  <a:cubicBezTo>
                    <a:pt x="f60" y="f61"/>
                    <a:pt x="f62" y="f2"/>
                    <a:pt x="f26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2" name="Google Shape;6928;p88">
              <a:extLst>
                <a:ext uri="{FF2B5EF4-FFF2-40B4-BE49-F238E27FC236}">
                  <a16:creationId xmlns:a16="http://schemas.microsoft.com/office/drawing/2014/main" id="{E7ED8133-9099-EFC7-48EA-5A4110486019}"/>
                </a:ext>
              </a:extLst>
            </p:cNvPr>
            <p:cNvSpPr/>
            <p:nvPr/>
          </p:nvSpPr>
          <p:spPr>
            <a:xfrm>
              <a:off x="4970687" y="1285710"/>
              <a:ext cx="290934" cy="8160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530"/>
                <a:gd name="f4" fmla="val 2112"/>
                <a:gd name="f5" fmla="val 1071"/>
                <a:gd name="f6" fmla="val 1670"/>
                <a:gd name="f7" fmla="val 473"/>
                <a:gd name="f8" fmla="val 2111"/>
                <a:gd name="f9" fmla="val 1040"/>
                <a:gd name="f10" fmla="val 6490"/>
                <a:gd name="f11" fmla="val 7057"/>
                <a:gd name="f12" fmla="val 1639"/>
                <a:gd name="f13" fmla="*/ f0 1 7530"/>
                <a:gd name="f14" fmla="*/ f1 1 2112"/>
                <a:gd name="f15" fmla="val f2"/>
                <a:gd name="f16" fmla="val f3"/>
                <a:gd name="f17" fmla="val f4"/>
                <a:gd name="f18" fmla="+- f17 0 f15"/>
                <a:gd name="f19" fmla="+- f16 0 f15"/>
                <a:gd name="f20" fmla="*/ f19 1 7530"/>
                <a:gd name="f21" fmla="*/ f18 1 2112"/>
                <a:gd name="f22" fmla="*/ f15 1 f20"/>
                <a:gd name="f23" fmla="*/ f16 1 f20"/>
                <a:gd name="f24" fmla="*/ f15 1 f21"/>
                <a:gd name="f25" fmla="*/ f17 1 f21"/>
                <a:gd name="f26" fmla="*/ f22 f13 1"/>
                <a:gd name="f27" fmla="*/ f23 f13 1"/>
                <a:gd name="f28" fmla="*/ f25 f14 1"/>
                <a:gd name="f29" fmla="*/ f2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6" t="f29" r="f27" b="f28"/>
              <a:pathLst>
                <a:path w="7530" h="2112">
                  <a:moveTo>
                    <a:pt x="f2" y="f2"/>
                  </a:moveTo>
                  <a:lnTo>
                    <a:pt x="f2" y="f5"/>
                  </a:lnTo>
                  <a:cubicBezTo>
                    <a:pt x="f2" y="f6"/>
                    <a:pt x="f7" y="f8"/>
                    <a:pt x="f9" y="f8"/>
                  </a:cubicBezTo>
                  <a:lnTo>
                    <a:pt x="f10" y="f8"/>
                  </a:lnTo>
                  <a:cubicBezTo>
                    <a:pt x="f11" y="f8"/>
                    <a:pt x="f3" y="f12"/>
                    <a:pt x="f3" y="f5"/>
                  </a:cubicBezTo>
                  <a:lnTo>
                    <a:pt x="f3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3" name="Google Shape;6929;p88">
              <a:extLst>
                <a:ext uri="{FF2B5EF4-FFF2-40B4-BE49-F238E27FC236}">
                  <a16:creationId xmlns:a16="http://schemas.microsoft.com/office/drawing/2014/main" id="{DE57EE77-BF04-BA01-F4B5-E4CDC4CA0793}"/>
                </a:ext>
              </a:extLst>
            </p:cNvPr>
            <p:cNvSpPr/>
            <p:nvPr/>
          </p:nvSpPr>
          <p:spPr>
            <a:xfrm>
              <a:off x="4971885" y="916887"/>
              <a:ext cx="237378" cy="5239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144"/>
                <a:gd name="f4" fmla="val 1356"/>
                <a:gd name="f5" fmla="val 1040"/>
                <a:gd name="f6" fmla="val 473"/>
                <a:gd name="f7" fmla="val 1"/>
                <a:gd name="f8" fmla="val 1009"/>
                <a:gd name="f9" fmla="val 1355"/>
                <a:gd name="f10" fmla="val 5104"/>
                <a:gd name="f11" fmla="val 5293"/>
                <a:gd name="f12" fmla="val 819"/>
                <a:gd name="f13" fmla="val 5672"/>
                <a:gd name="f14" fmla="val 347"/>
                <a:gd name="f15" fmla="*/ f0 1 6144"/>
                <a:gd name="f16" fmla="*/ f1 1 1356"/>
                <a:gd name="f17" fmla="val f2"/>
                <a:gd name="f18" fmla="val f3"/>
                <a:gd name="f19" fmla="val f4"/>
                <a:gd name="f20" fmla="+- f19 0 f17"/>
                <a:gd name="f21" fmla="+- f18 0 f17"/>
                <a:gd name="f22" fmla="*/ f21 1 6144"/>
                <a:gd name="f23" fmla="*/ f20 1 1356"/>
                <a:gd name="f24" fmla="*/ f17 1 f22"/>
                <a:gd name="f25" fmla="*/ f18 1 f22"/>
                <a:gd name="f26" fmla="*/ f17 1 f23"/>
                <a:gd name="f27" fmla="*/ f19 1 f23"/>
                <a:gd name="f28" fmla="*/ f24 f15 1"/>
                <a:gd name="f29" fmla="*/ f25 f15 1"/>
                <a:gd name="f30" fmla="*/ f27 f16 1"/>
                <a:gd name="f31" fmla="*/ f26 f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8" t="f31" r="f29" b="f30"/>
              <a:pathLst>
                <a:path w="6144" h="1356">
                  <a:moveTo>
                    <a:pt x="f5" y="f2"/>
                  </a:moveTo>
                  <a:cubicBezTo>
                    <a:pt x="f6" y="f2"/>
                    <a:pt x="f7" y="f6"/>
                    <a:pt x="f7" y="f8"/>
                  </a:cubicBezTo>
                  <a:lnTo>
                    <a:pt x="f7" y="f9"/>
                  </a:lnTo>
                  <a:lnTo>
                    <a:pt x="f10" y="f9"/>
                  </a:lnTo>
                  <a:cubicBezTo>
                    <a:pt x="f11" y="f12"/>
                    <a:pt x="f13" y="f14"/>
                    <a:pt x="f3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94" name="Google Shape;6981;p88">
            <a:extLst>
              <a:ext uri="{FF2B5EF4-FFF2-40B4-BE49-F238E27FC236}">
                <a16:creationId xmlns:a16="http://schemas.microsoft.com/office/drawing/2014/main" id="{003340D9-A362-ECF7-E1B1-FD18C0E692D0}"/>
              </a:ext>
            </a:extLst>
          </p:cNvPr>
          <p:cNvGrpSpPr/>
          <p:nvPr/>
        </p:nvGrpSpPr>
        <p:grpSpPr>
          <a:xfrm>
            <a:off x="5515285" y="916567"/>
            <a:ext cx="456486" cy="451082"/>
            <a:chOff x="5515285" y="916567"/>
            <a:chExt cx="456486" cy="451082"/>
          </a:xfrm>
        </p:grpSpPr>
        <p:sp>
          <p:nvSpPr>
            <p:cNvPr id="95" name="Google Shape;6982;p88">
              <a:extLst>
                <a:ext uri="{FF2B5EF4-FFF2-40B4-BE49-F238E27FC236}">
                  <a16:creationId xmlns:a16="http://schemas.microsoft.com/office/drawing/2014/main" id="{220C5344-64A1-40F2-C9F4-FD15B3DFF26B}"/>
                </a:ext>
              </a:extLst>
            </p:cNvPr>
            <p:cNvSpPr/>
            <p:nvPr/>
          </p:nvSpPr>
          <p:spPr>
            <a:xfrm>
              <a:off x="5722223" y="916567"/>
              <a:ext cx="249548" cy="2495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459"/>
                <a:gd name="f4" fmla="val 3718"/>
                <a:gd name="f5" fmla="val 3560"/>
                <a:gd name="f6" fmla="val 3434"/>
                <a:gd name="f7" fmla="val 63"/>
                <a:gd name="f8" fmla="val 3403"/>
                <a:gd name="f9" fmla="val 189"/>
                <a:gd name="f10" fmla="val 3340"/>
                <a:gd name="f11" fmla="val 315"/>
                <a:gd name="f12" fmla="val 473"/>
                <a:gd name="f13" fmla="val 3466"/>
                <a:gd name="f14" fmla="val 536"/>
                <a:gd name="f15" fmla="val 4190"/>
                <a:gd name="f16" fmla="val 1261"/>
                <a:gd name="f17" fmla="val 1260"/>
                <a:gd name="f18" fmla="val 4159"/>
                <a:gd name="f19" fmla="val 567"/>
                <a:gd name="f20" fmla="val 496"/>
                <a:gd name="f21" fmla="val 3395"/>
                <a:gd name="f22" fmla="val 390"/>
                <a:gd name="f23" fmla="val 3360"/>
                <a:gd name="f24" fmla="val 288"/>
                <a:gd name="f25" fmla="val 254"/>
                <a:gd name="f26" fmla="val 221"/>
                <a:gd name="f27" fmla="val 3363"/>
                <a:gd name="f28" fmla="val 3371"/>
                <a:gd name="f29" fmla="val 95"/>
                <a:gd name="f30" fmla="val 3686"/>
                <a:gd name="f31" fmla="val 6081"/>
                <a:gd name="f32" fmla="val 6301"/>
                <a:gd name="f33" fmla="val 158"/>
                <a:gd name="f34" fmla="val 347"/>
                <a:gd name="f35" fmla="val 2773"/>
                <a:gd name="f36" fmla="val 2930"/>
                <a:gd name="f37" fmla="val 3025"/>
                <a:gd name="f38" fmla="val 6364"/>
                <a:gd name="f39" fmla="val 3088"/>
                <a:gd name="f40" fmla="val 6238"/>
                <a:gd name="f41" fmla="val 3119"/>
                <a:gd name="f42" fmla="val 6144"/>
                <a:gd name="f43" fmla="val 5986"/>
                <a:gd name="f44" fmla="val 2993"/>
                <a:gd name="f45" fmla="val 5892"/>
                <a:gd name="f46" fmla="val 2300"/>
                <a:gd name="f47" fmla="val 5199"/>
                <a:gd name="f48" fmla="val 5198"/>
                <a:gd name="f49" fmla="val 2269"/>
                <a:gd name="f50" fmla="val 5923"/>
                <a:gd name="f51" fmla="val 5969"/>
                <a:gd name="f52" fmla="val 3039"/>
                <a:gd name="f53" fmla="val 6066"/>
                <a:gd name="f54" fmla="val 3069"/>
                <a:gd name="f55" fmla="val 6164"/>
                <a:gd name="f56" fmla="val 6200"/>
                <a:gd name="f57" fmla="val 6236"/>
                <a:gd name="f58" fmla="val 3065"/>
                <a:gd name="f59" fmla="val 6270"/>
                <a:gd name="f60" fmla="val 3056"/>
                <a:gd name="f61" fmla="val 6396"/>
                <a:gd name="f62" fmla="val 2867"/>
                <a:gd name="f63" fmla="val 2741"/>
                <a:gd name="f64" fmla="val 6112"/>
                <a:gd name="f65" fmla="*/ f0 1 6459"/>
                <a:gd name="f66" fmla="*/ f1 1 6459"/>
                <a:gd name="f67" fmla="val f2"/>
                <a:gd name="f68" fmla="val f3"/>
                <a:gd name="f69" fmla="+- f68 0 f67"/>
                <a:gd name="f70" fmla="*/ f69 1 6459"/>
                <a:gd name="f71" fmla="*/ f67 1 f70"/>
                <a:gd name="f72" fmla="*/ f68 1 f70"/>
                <a:gd name="f73" fmla="*/ f71 f65 1"/>
                <a:gd name="f74" fmla="*/ f72 f65 1"/>
                <a:gd name="f75" fmla="*/ f72 f66 1"/>
                <a:gd name="f76" fmla="*/ f71 f6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3" t="f76" r="f74" b="f75"/>
              <a:pathLst>
                <a:path w="6459" h="6459">
                  <a:moveTo>
                    <a:pt x="f4" y="f2"/>
                  </a:moveTo>
                  <a:cubicBezTo>
                    <a:pt x="f5" y="f2"/>
                    <a:pt x="f6" y="f7"/>
                    <a:pt x="f8" y="f9"/>
                  </a:cubicBezTo>
                  <a:cubicBezTo>
                    <a:pt x="f10" y="f11"/>
                    <a:pt x="f10" y="f12"/>
                    <a:pt x="f13" y="f14"/>
                  </a:cubicBezTo>
                  <a:lnTo>
                    <a:pt x="f15" y="f16"/>
                  </a:lnTo>
                  <a:lnTo>
                    <a:pt x="f17" y="f18"/>
                  </a:lnTo>
                  <a:lnTo>
                    <a:pt x="f19" y="f13"/>
                  </a:lnTo>
                  <a:cubicBezTo>
                    <a:pt x="f20" y="f21"/>
                    <a:pt x="f22" y="f23"/>
                    <a:pt x="f24" y="f23"/>
                  </a:cubicBezTo>
                  <a:cubicBezTo>
                    <a:pt x="f25" y="f23"/>
                    <a:pt x="f26" y="f27"/>
                    <a:pt x="f9" y="f28"/>
                  </a:cubicBezTo>
                  <a:cubicBezTo>
                    <a:pt x="f29" y="f8"/>
                    <a:pt x="f2" y="f5"/>
                    <a:pt x="f2" y="f30"/>
                  </a:cubicBezTo>
                  <a:lnTo>
                    <a:pt x="f2" y="f31"/>
                  </a:lnTo>
                  <a:cubicBezTo>
                    <a:pt x="f2" y="f32"/>
                    <a:pt x="f33" y="f3"/>
                    <a:pt x="f34" y="f3"/>
                  </a:cubicBezTo>
                  <a:lnTo>
                    <a:pt x="f35" y="f3"/>
                  </a:lnTo>
                  <a:cubicBezTo>
                    <a:pt x="f36" y="f3"/>
                    <a:pt x="f37" y="f38"/>
                    <a:pt x="f39" y="f40"/>
                  </a:cubicBezTo>
                  <a:cubicBezTo>
                    <a:pt x="f41" y="f42"/>
                    <a:pt x="f41" y="f43"/>
                    <a:pt x="f44" y="f45"/>
                  </a:cubicBezTo>
                  <a:lnTo>
                    <a:pt x="f46" y="f47"/>
                  </a:lnTo>
                  <a:lnTo>
                    <a:pt x="f48" y="f49"/>
                  </a:lnTo>
                  <a:lnTo>
                    <a:pt x="f50" y="f44"/>
                  </a:lnTo>
                  <a:cubicBezTo>
                    <a:pt x="f51" y="f52"/>
                    <a:pt x="f53" y="f54"/>
                    <a:pt x="f55" y="f54"/>
                  </a:cubicBezTo>
                  <a:cubicBezTo>
                    <a:pt x="f56" y="f54"/>
                    <a:pt x="f57" y="f58"/>
                    <a:pt x="f59" y="f60"/>
                  </a:cubicBezTo>
                  <a:cubicBezTo>
                    <a:pt x="f61" y="f37"/>
                    <a:pt x="f3" y="f62"/>
                    <a:pt x="f3" y="f63"/>
                  </a:cubicBezTo>
                  <a:lnTo>
                    <a:pt x="f3" y="f34"/>
                  </a:lnTo>
                  <a:cubicBezTo>
                    <a:pt x="f3" y="f33"/>
                    <a:pt x="f32" y="f2"/>
                    <a:pt x="f64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6" name="Google Shape;6983;p88">
              <a:extLst>
                <a:ext uri="{FF2B5EF4-FFF2-40B4-BE49-F238E27FC236}">
                  <a16:creationId xmlns:a16="http://schemas.microsoft.com/office/drawing/2014/main" id="{9FC631ED-7E2E-F124-CDCC-20E02BFA931F}"/>
                </a:ext>
              </a:extLst>
            </p:cNvPr>
            <p:cNvSpPr/>
            <p:nvPr/>
          </p:nvSpPr>
          <p:spPr>
            <a:xfrm>
              <a:off x="5561536" y="1010997"/>
              <a:ext cx="118113" cy="1137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057"/>
                <a:gd name="f4" fmla="val 2944"/>
                <a:gd name="f5" fmla="val 970"/>
                <a:gd name="f6" fmla="val 1"/>
                <a:gd name="f7" fmla="val 685"/>
                <a:gd name="f8" fmla="val 405"/>
                <a:gd name="f9" fmla="val 114"/>
                <a:gd name="f10" fmla="val 221"/>
                <a:gd name="f11" fmla="val 297"/>
                <a:gd name="f12" fmla="val 549"/>
                <a:gd name="f13" fmla="val 2395"/>
                <a:gd name="f14" fmla="val 2678"/>
                <a:gd name="f15" fmla="val 2755"/>
                <a:gd name="f16" fmla="val 3056"/>
                <a:gd name="f17" fmla="val 2345"/>
                <a:gd name="f18" fmla="val 1683"/>
                <a:gd name="f19" fmla="val 1274"/>
                <a:gd name="f20" fmla="val 1670"/>
                <a:gd name="f21" fmla="val 1478"/>
                <a:gd name="f22" fmla="val 90"/>
                <a:gd name="f23" fmla="val 1222"/>
                <a:gd name="f24" fmla="*/ f0 1 3057"/>
                <a:gd name="f25" fmla="*/ f1 1 2944"/>
                <a:gd name="f26" fmla="val f2"/>
                <a:gd name="f27" fmla="val f3"/>
                <a:gd name="f28" fmla="val f4"/>
                <a:gd name="f29" fmla="+- f28 0 f26"/>
                <a:gd name="f30" fmla="+- f27 0 f26"/>
                <a:gd name="f31" fmla="*/ f30 1 3057"/>
                <a:gd name="f32" fmla="*/ f29 1 2944"/>
                <a:gd name="f33" fmla="*/ f26 1 f31"/>
                <a:gd name="f34" fmla="*/ f27 1 f31"/>
                <a:gd name="f35" fmla="*/ f26 1 f32"/>
                <a:gd name="f36" fmla="*/ f28 1 f32"/>
                <a:gd name="f37" fmla="*/ f33 f24 1"/>
                <a:gd name="f38" fmla="*/ f34 f24 1"/>
                <a:gd name="f39" fmla="*/ f36 f25 1"/>
                <a:gd name="f40" fmla="*/ f35 f2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7" t="f40" r="f38" b="f39"/>
              <a:pathLst>
                <a:path w="3057" h="2944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6" y="f12"/>
                  </a:lnTo>
                  <a:lnTo>
                    <a:pt x="f13" y="f4"/>
                  </a:lnTo>
                  <a:lnTo>
                    <a:pt x="f14" y="f15"/>
                  </a:lnTo>
                  <a:cubicBezTo>
                    <a:pt x="f16" y="f17"/>
                    <a:pt x="f16" y="f18"/>
                    <a:pt x="f14" y="f19"/>
                  </a:cubicBezTo>
                  <a:lnTo>
                    <a:pt x="f20" y="f11"/>
                  </a:lnTo>
                  <a:cubicBezTo>
                    <a:pt x="f21" y="f22"/>
                    <a:pt x="f23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7" name="Google Shape;6984;p88">
              <a:extLst>
                <a:ext uri="{FF2B5EF4-FFF2-40B4-BE49-F238E27FC236}">
                  <a16:creationId xmlns:a16="http://schemas.microsoft.com/office/drawing/2014/main" id="{C478CBBF-4811-0821-394B-EFD75DABBEA6}"/>
                </a:ext>
              </a:extLst>
            </p:cNvPr>
            <p:cNvSpPr/>
            <p:nvPr/>
          </p:nvSpPr>
          <p:spPr>
            <a:xfrm>
              <a:off x="5759933" y="1210555"/>
              <a:ext cx="119347" cy="11502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089"/>
                <a:gd name="f4" fmla="val 2977"/>
                <a:gd name="f5" fmla="val 999"/>
                <a:gd name="f6" fmla="val 787"/>
                <a:gd name="f7" fmla="val 577"/>
                <a:gd name="f8" fmla="val 66"/>
                <a:gd name="f9" fmla="val 410"/>
                <a:gd name="f10" fmla="val 205"/>
                <a:gd name="f11" fmla="val 379"/>
                <a:gd name="f12" fmla="val 316"/>
                <a:gd name="f13" fmla="val 268"/>
                <a:gd name="f14" fmla="val 284"/>
                <a:gd name="f15" fmla="val 299"/>
                <a:gd name="f16" fmla="val 1"/>
                <a:gd name="f17" fmla="val 583"/>
                <a:gd name="f18" fmla="val 2427"/>
                <a:gd name="f19" fmla="val 2679"/>
                <a:gd name="f20" fmla="val 2693"/>
                <a:gd name="f21" fmla="val 3088"/>
                <a:gd name="f22" fmla="val 2315"/>
                <a:gd name="f23" fmla="val 1622"/>
                <a:gd name="f24" fmla="val 1244"/>
                <a:gd name="f25" fmla="val 1734"/>
                <a:gd name="f26" fmla="val 1540"/>
                <a:gd name="f27" fmla="val 105"/>
                <a:gd name="f28" fmla="val 1267"/>
                <a:gd name="f29" fmla="*/ f0 1 3089"/>
                <a:gd name="f30" fmla="*/ f1 1 2977"/>
                <a:gd name="f31" fmla="val f2"/>
                <a:gd name="f32" fmla="val f3"/>
                <a:gd name="f33" fmla="val f4"/>
                <a:gd name="f34" fmla="+- f33 0 f31"/>
                <a:gd name="f35" fmla="+- f32 0 f31"/>
                <a:gd name="f36" fmla="*/ f35 1 3089"/>
                <a:gd name="f37" fmla="*/ f34 1 2977"/>
                <a:gd name="f38" fmla="*/ f31 1 f36"/>
                <a:gd name="f39" fmla="*/ f32 1 f36"/>
                <a:gd name="f40" fmla="*/ f31 1 f37"/>
                <a:gd name="f41" fmla="*/ f33 1 f37"/>
                <a:gd name="f42" fmla="*/ f38 f29 1"/>
                <a:gd name="f43" fmla="*/ f39 f29 1"/>
                <a:gd name="f44" fmla="*/ f41 f30 1"/>
                <a:gd name="f45" fmla="*/ f40 f3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2" t="f45" r="f43" b="f44"/>
              <a:pathLst>
                <a:path w="3089" h="2977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0"/>
                    <a:pt x="f12" y="f13"/>
                    <a:pt x="f14" y="f15"/>
                  </a:cubicBezTo>
                  <a:lnTo>
                    <a:pt x="f16" y="f17"/>
                  </a:lnTo>
                  <a:lnTo>
                    <a:pt x="f18" y="f4"/>
                  </a:lnTo>
                  <a:lnTo>
                    <a:pt x="f19" y="f20"/>
                  </a:lnTo>
                  <a:cubicBezTo>
                    <a:pt x="f21" y="f22"/>
                    <a:pt x="f21" y="f23"/>
                    <a:pt x="f19" y="f24"/>
                  </a:cubicBezTo>
                  <a:lnTo>
                    <a:pt x="f25" y="f15"/>
                  </a:lnTo>
                  <a:cubicBezTo>
                    <a:pt x="f26" y="f27"/>
                    <a:pt x="f28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8" name="Google Shape;6985;p88">
              <a:extLst>
                <a:ext uri="{FF2B5EF4-FFF2-40B4-BE49-F238E27FC236}">
                  <a16:creationId xmlns:a16="http://schemas.microsoft.com/office/drawing/2014/main" id="{1CCF4EB0-6A6A-87AE-1ED9-D9639A333DD2}"/>
                </a:ext>
              </a:extLst>
            </p:cNvPr>
            <p:cNvSpPr/>
            <p:nvPr/>
          </p:nvSpPr>
          <p:spPr>
            <a:xfrm>
              <a:off x="5515285" y="1052876"/>
              <a:ext cx="320140" cy="31477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286"/>
                <a:gd name="f4" fmla="val 8147"/>
                <a:gd name="f5" fmla="val 725"/>
                <a:gd name="f6" fmla="val 1"/>
                <a:gd name="f7" fmla="val 95"/>
                <a:gd name="f8" fmla="val 631"/>
                <a:gd name="f9" fmla="val 1387"/>
                <a:gd name="f10" fmla="val 284"/>
                <a:gd name="f11" fmla="val 2017"/>
                <a:gd name="f12" fmla="val 4223"/>
                <a:gd name="f13" fmla="val 3938"/>
                <a:gd name="f14" fmla="val 6774"/>
                <a:gd name="f15" fmla="val 6270"/>
                <a:gd name="f16" fmla="val 7972"/>
                <a:gd name="f17" fmla="val 6499"/>
                <a:gd name="f18" fmla="val 8086"/>
                <a:gd name="f19" fmla="val 6745"/>
                <a:gd name="f20" fmla="val 6996"/>
                <a:gd name="f21" fmla="val 7434"/>
                <a:gd name="f22" fmla="val 7886"/>
                <a:gd name="f23" fmla="val 7963"/>
                <a:gd name="f24" fmla="val 7562"/>
                <a:gd name="f25" fmla="*/ f0 1 8286"/>
                <a:gd name="f26" fmla="*/ f1 1 8147"/>
                <a:gd name="f27" fmla="val f2"/>
                <a:gd name="f28" fmla="val f3"/>
                <a:gd name="f29" fmla="val f4"/>
                <a:gd name="f30" fmla="+- f29 0 f27"/>
                <a:gd name="f31" fmla="+- f28 0 f27"/>
                <a:gd name="f32" fmla="*/ f31 1 8286"/>
                <a:gd name="f33" fmla="*/ f30 1 8147"/>
                <a:gd name="f34" fmla="*/ f27 1 f32"/>
                <a:gd name="f35" fmla="*/ f28 1 f32"/>
                <a:gd name="f36" fmla="*/ f27 1 f33"/>
                <a:gd name="f37" fmla="*/ f29 1 f33"/>
                <a:gd name="f38" fmla="*/ f34 f25 1"/>
                <a:gd name="f39" fmla="*/ f35 f25 1"/>
                <a:gd name="f40" fmla="*/ f37 f26 1"/>
                <a:gd name="f41" fmla="*/ f36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8" t="f41" r="f39" b="f40"/>
              <a:pathLst>
                <a:path w="8286" h="8147">
                  <a:moveTo>
                    <a:pt x="f5" y="f6"/>
                  </a:moveTo>
                  <a:cubicBezTo>
                    <a:pt x="f7" y="f8"/>
                    <a:pt x="f2" y="f9"/>
                    <a:pt x="f10" y="f11"/>
                  </a:cubicBezTo>
                  <a:cubicBezTo>
                    <a:pt x="f9" y="f12"/>
                    <a:pt x="f13" y="f14"/>
                    <a:pt x="f15" y="f16"/>
                  </a:cubicBezTo>
                  <a:cubicBezTo>
                    <a:pt x="f17" y="f18"/>
                    <a:pt x="f19" y="f4"/>
                    <a:pt x="f20" y="f4"/>
                  </a:cubicBezTo>
                  <a:cubicBezTo>
                    <a:pt x="f21" y="f4"/>
                    <a:pt x="f22" y="f23"/>
                    <a:pt x="f3" y="f24"/>
                  </a:cubicBezTo>
                  <a:lnTo>
                    <a:pt x="f5" y="f6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99" name="Google Shape;7015;p88">
            <a:extLst>
              <a:ext uri="{FF2B5EF4-FFF2-40B4-BE49-F238E27FC236}">
                <a16:creationId xmlns:a16="http://schemas.microsoft.com/office/drawing/2014/main" id="{1D741CD0-763E-86D7-8D92-3FFC4C56920B}"/>
              </a:ext>
            </a:extLst>
          </p:cNvPr>
          <p:cNvGrpSpPr/>
          <p:nvPr/>
        </p:nvGrpSpPr>
        <p:grpSpPr>
          <a:xfrm>
            <a:off x="8170804" y="1679597"/>
            <a:ext cx="498603" cy="496391"/>
            <a:chOff x="8170804" y="1679597"/>
            <a:chExt cx="498603" cy="496391"/>
          </a:xfrm>
        </p:grpSpPr>
        <p:sp>
          <p:nvSpPr>
            <p:cNvPr id="100" name="Google Shape;7016;p88">
              <a:extLst>
                <a:ext uri="{FF2B5EF4-FFF2-40B4-BE49-F238E27FC236}">
                  <a16:creationId xmlns:a16="http://schemas.microsoft.com/office/drawing/2014/main" id="{DE8E3351-3489-FD96-2AAB-E24DA2D7196F}"/>
                </a:ext>
              </a:extLst>
            </p:cNvPr>
            <p:cNvSpPr/>
            <p:nvPr/>
          </p:nvSpPr>
          <p:spPr>
            <a:xfrm>
              <a:off x="8377769" y="1855683"/>
              <a:ext cx="291638" cy="32030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837"/>
                <a:gd name="f4" fmla="val 7509"/>
                <a:gd name="f5" fmla="val 5120"/>
                <a:gd name="f6" fmla="val 2079"/>
                <a:gd name="f7" fmla="val 5206"/>
                <a:gd name="f8" fmla="val 5293"/>
                <a:gd name="f9" fmla="val 2111"/>
                <a:gd name="f10" fmla="val 5356"/>
                <a:gd name="f11" fmla="val 2174"/>
                <a:gd name="f12" fmla="val 5451"/>
                <a:gd name="f13" fmla="val 2268"/>
                <a:gd name="f14" fmla="val 2458"/>
                <a:gd name="f15" fmla="val 2647"/>
                <a:gd name="f16" fmla="val 3308"/>
                <a:gd name="f17" fmla="val 4694"/>
                <a:gd name="f18" fmla="val 3214"/>
                <a:gd name="f19" fmla="val 4757"/>
                <a:gd name="f20" fmla="val 3151"/>
                <a:gd name="f21" fmla="val 4789"/>
                <a:gd name="f22" fmla="val 3056"/>
                <a:gd name="f23" fmla="val 2993"/>
                <a:gd name="f24" fmla="val 2899"/>
                <a:gd name="f25" fmla="val 2836"/>
                <a:gd name="f26" fmla="val 4001"/>
                <a:gd name="f27" fmla="val 2048"/>
                <a:gd name="f28" fmla="val 3907"/>
                <a:gd name="f29" fmla="val 3655"/>
                <a:gd name="f30" fmla="val 3529"/>
                <a:gd name="f31" fmla="val 2221"/>
                <a:gd name="f32" fmla="val 3481"/>
                <a:gd name="f33" fmla="val 2308"/>
                <a:gd name="f34" fmla="val 3458"/>
                <a:gd name="f35" fmla="val 2399"/>
                <a:gd name="f36" fmla="val 2489"/>
                <a:gd name="f37" fmla="val 2584"/>
                <a:gd name="f38" fmla="val 3970"/>
                <a:gd name="f39" fmla="val 4883"/>
                <a:gd name="f40" fmla="val 4946"/>
                <a:gd name="f41" fmla="val 5033"/>
                <a:gd name="f42" fmla="val 1701"/>
                <a:gd name="f43" fmla="val 725"/>
                <a:gd name="f44" fmla="val 756"/>
                <a:gd name="f45" fmla="val 4411"/>
                <a:gd name="f46" fmla="val 6112"/>
                <a:gd name="f47" fmla="val 7152"/>
                <a:gd name="f48" fmla="val 7309"/>
                <a:gd name="f49" fmla="val 7435"/>
                <a:gd name="f50" fmla="val 2237"/>
                <a:gd name="f51" fmla="val 7467"/>
                <a:gd name="f52" fmla="val 2289"/>
                <a:gd name="f53" fmla="val 7493"/>
                <a:gd name="f54" fmla="val 2347"/>
                <a:gd name="f55" fmla="val 7508"/>
                <a:gd name="f56" fmla="val 2401"/>
                <a:gd name="f57" fmla="val 2477"/>
                <a:gd name="f58" fmla="val 2547"/>
                <a:gd name="f59" fmla="val 7478"/>
                <a:gd name="f60" fmla="val 7404"/>
                <a:gd name="f61" fmla="val 3844"/>
                <a:gd name="f62" fmla="val 5073"/>
                <a:gd name="f63" fmla="val 6018"/>
                <a:gd name="f64" fmla="val 6805"/>
                <a:gd name="f65" fmla="val 6049"/>
                <a:gd name="f66" fmla="val 5104"/>
                <a:gd name="f67" fmla="*/ f0 1 6837"/>
                <a:gd name="f68" fmla="*/ f1 1 7509"/>
                <a:gd name="f69" fmla="val f2"/>
                <a:gd name="f70" fmla="val f3"/>
                <a:gd name="f71" fmla="val f4"/>
                <a:gd name="f72" fmla="+- f71 0 f69"/>
                <a:gd name="f73" fmla="+- f70 0 f69"/>
                <a:gd name="f74" fmla="*/ f73 1 6837"/>
                <a:gd name="f75" fmla="*/ f72 1 7509"/>
                <a:gd name="f76" fmla="*/ f69 1 f74"/>
                <a:gd name="f77" fmla="*/ f70 1 f74"/>
                <a:gd name="f78" fmla="*/ f69 1 f75"/>
                <a:gd name="f79" fmla="*/ f71 1 f75"/>
                <a:gd name="f80" fmla="*/ f76 f67 1"/>
                <a:gd name="f81" fmla="*/ f77 f67 1"/>
                <a:gd name="f82" fmla="*/ f79 f68 1"/>
                <a:gd name="f83" fmla="*/ f78 f6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0" t="f83" r="f81" b="f82"/>
              <a:pathLst>
                <a:path w="6837" h="7509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2" y="f14"/>
                    <a:pt x="f10" y="f15"/>
                  </a:cubicBezTo>
                  <a:lnTo>
                    <a:pt x="f16" y="f17"/>
                  </a:lnTo>
                  <a:cubicBezTo>
                    <a:pt x="f18" y="f19"/>
                    <a:pt x="f20" y="f21"/>
                    <a:pt x="f22" y="f21"/>
                  </a:cubicBezTo>
                  <a:cubicBezTo>
                    <a:pt x="f23" y="f21"/>
                    <a:pt x="f24" y="f19"/>
                    <a:pt x="f25" y="f17"/>
                  </a:cubicBezTo>
                  <a:lnTo>
                    <a:pt x="f11" y="f26"/>
                  </a:lnTo>
                  <a:cubicBezTo>
                    <a:pt x="f27" y="f28"/>
                    <a:pt x="f27" y="f29"/>
                    <a:pt x="f11" y="f30"/>
                  </a:cubicBezTo>
                  <a:cubicBezTo>
                    <a:pt x="f31" y="f32"/>
                    <a:pt x="f33" y="f34"/>
                    <a:pt x="f35" y="f34"/>
                  </a:cubicBezTo>
                  <a:cubicBezTo>
                    <a:pt x="f36" y="f34"/>
                    <a:pt x="f37" y="f32"/>
                    <a:pt x="f15" y="f30"/>
                  </a:cubicBezTo>
                  <a:lnTo>
                    <a:pt x="f22" y="f38"/>
                  </a:lnTo>
                  <a:lnTo>
                    <a:pt x="f39" y="f11"/>
                  </a:lnTo>
                  <a:cubicBezTo>
                    <a:pt x="f40" y="f9"/>
                    <a:pt x="f41" y="f6"/>
                    <a:pt x="f5" y="f6"/>
                  </a:cubicBezTo>
                  <a:close/>
                  <a:moveTo>
                    <a:pt x="f42" y="f2"/>
                  </a:moveTo>
                  <a:cubicBezTo>
                    <a:pt x="f43" y="f2"/>
                    <a:pt x="f2" y="f44"/>
                    <a:pt x="f2" y="f42"/>
                  </a:cubicBezTo>
                  <a:lnTo>
                    <a:pt x="f2" y="f45"/>
                  </a:lnTo>
                  <a:cubicBezTo>
                    <a:pt x="f2" y="f10"/>
                    <a:pt x="f43" y="f46"/>
                    <a:pt x="f42" y="f46"/>
                  </a:cubicBezTo>
                  <a:lnTo>
                    <a:pt x="f27" y="f46"/>
                  </a:lnTo>
                  <a:lnTo>
                    <a:pt x="f27" y="f47"/>
                  </a:lnTo>
                  <a:cubicBezTo>
                    <a:pt x="f27" y="f48"/>
                    <a:pt x="f9" y="f49"/>
                    <a:pt x="f50" y="f51"/>
                  </a:cubicBezTo>
                  <a:cubicBezTo>
                    <a:pt x="f52" y="f53"/>
                    <a:pt x="f54" y="f55"/>
                    <a:pt x="f56" y="f55"/>
                  </a:cubicBezTo>
                  <a:cubicBezTo>
                    <a:pt x="f57" y="f55"/>
                    <a:pt x="f58" y="f59"/>
                    <a:pt x="f37" y="f60"/>
                  </a:cubicBezTo>
                  <a:lnTo>
                    <a:pt x="f61" y="f46"/>
                  </a:lnTo>
                  <a:lnTo>
                    <a:pt x="f62" y="f46"/>
                  </a:lnTo>
                  <a:cubicBezTo>
                    <a:pt x="f63" y="f46"/>
                    <a:pt x="f64" y="f10"/>
                    <a:pt x="f64" y="f45"/>
                  </a:cubicBezTo>
                  <a:lnTo>
                    <a:pt x="f64" y="f42"/>
                  </a:lnTo>
                  <a:cubicBezTo>
                    <a:pt x="f3" y="f44"/>
                    <a:pt x="f65" y="f2"/>
                    <a:pt x="f66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1" name="Google Shape;7017;p88">
              <a:extLst>
                <a:ext uri="{FF2B5EF4-FFF2-40B4-BE49-F238E27FC236}">
                  <a16:creationId xmlns:a16="http://schemas.microsoft.com/office/drawing/2014/main" id="{239B5074-622C-00DA-8CD2-856D3B56C942}"/>
                </a:ext>
              </a:extLst>
            </p:cNvPr>
            <p:cNvSpPr/>
            <p:nvPr/>
          </p:nvSpPr>
          <p:spPr>
            <a:xfrm>
              <a:off x="8170804" y="1679597"/>
              <a:ext cx="321247" cy="34991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531"/>
                <a:gd name="f4" fmla="val 8203"/>
                <a:gd name="f5" fmla="val 3781"/>
                <a:gd name="f6" fmla="val 1356"/>
                <a:gd name="f7" fmla="val 4317"/>
                <a:gd name="f8" fmla="val 4789"/>
                <a:gd name="f9" fmla="val 1828"/>
                <a:gd name="f10" fmla="val 2395"/>
                <a:gd name="f11" fmla="val 2710"/>
                <a:gd name="f12" fmla="val 4632"/>
                <a:gd name="f13" fmla="val 3025"/>
                <a:gd name="f14" fmla="val 4411"/>
                <a:gd name="f15" fmla="val 3214"/>
                <a:gd name="f16" fmla="val 4254"/>
                <a:gd name="f17" fmla="val 3341"/>
                <a:gd name="f18" fmla="val 4128"/>
                <a:gd name="f19" fmla="val 3530"/>
                <a:gd name="f20" fmla="val 3782"/>
                <a:gd name="f21" fmla="val 3971"/>
                <a:gd name="f22" fmla="val 3970"/>
                <a:gd name="f23" fmla="val 3592"/>
                <a:gd name="f24" fmla="val 3434"/>
                <a:gd name="f25" fmla="val 3624"/>
                <a:gd name="f26" fmla="val 2931"/>
                <a:gd name="f27" fmla="val 2679"/>
                <a:gd name="f28" fmla="val 4065"/>
                <a:gd name="f29" fmla="val 2584"/>
                <a:gd name="f30" fmla="val 4096"/>
                <a:gd name="f31" fmla="val 2521"/>
                <a:gd name="f32" fmla="val 2206"/>
                <a:gd name="f33" fmla="val 3939"/>
                <a:gd name="f34" fmla="val 2049"/>
                <a:gd name="f35" fmla="val 3750"/>
                <a:gd name="f36" fmla="val 3529"/>
                <a:gd name="f37" fmla="val 3371"/>
                <a:gd name="f38" fmla="val 2742"/>
                <a:gd name="f39" fmla="val 2836"/>
                <a:gd name="f40" fmla="val 2678"/>
                <a:gd name="f41" fmla="val 2741"/>
                <a:gd name="f42" fmla="val 4758"/>
                <a:gd name="f43" fmla="val 4916"/>
                <a:gd name="f44" fmla="val 5105"/>
                <a:gd name="f45" fmla="val 5294"/>
                <a:gd name="f46" fmla="val 5451"/>
                <a:gd name="f47" fmla="val 1733"/>
                <a:gd name="f48" fmla="val 1"/>
                <a:gd name="f49" fmla="val 788"/>
                <a:gd name="f50" fmla="val 789"/>
                <a:gd name="f51" fmla="val 1734"/>
                <a:gd name="f52" fmla="val 5136"/>
                <a:gd name="f53" fmla="val 5987"/>
                <a:gd name="f54" fmla="val 631"/>
                <a:gd name="f55" fmla="val 6649"/>
                <a:gd name="f56" fmla="val 1418"/>
                <a:gd name="f57" fmla="val 6806"/>
                <a:gd name="f58" fmla="val 7846"/>
                <a:gd name="f59" fmla="val 8003"/>
                <a:gd name="f60" fmla="val 1481"/>
                <a:gd name="f61" fmla="val 8129"/>
                <a:gd name="f62" fmla="val 1607"/>
                <a:gd name="f63" fmla="val 8161"/>
                <a:gd name="f64" fmla="val 1659"/>
                <a:gd name="f65" fmla="val 8187"/>
                <a:gd name="f66" fmla="val 1717"/>
                <a:gd name="f67" fmla="val 8202"/>
                <a:gd name="f68" fmla="val 1771"/>
                <a:gd name="f69" fmla="val 1848"/>
                <a:gd name="f70" fmla="val 1917"/>
                <a:gd name="f71" fmla="val 8172"/>
                <a:gd name="f72" fmla="val 1954"/>
                <a:gd name="f73" fmla="val 8098"/>
                <a:gd name="f74" fmla="val 6838"/>
                <a:gd name="f75" fmla="val 5798"/>
                <a:gd name="f76" fmla="val 4475"/>
                <a:gd name="f77" fmla="val 5167"/>
                <a:gd name="f78" fmla="val 3404"/>
                <a:gd name="f79" fmla="val 6490"/>
                <a:gd name="f80" fmla="val 7530"/>
                <a:gd name="f81" fmla="val 6774"/>
                <a:gd name="f82" fmla="val 5829"/>
                <a:gd name="f83" fmla="*/ f0 1 7531"/>
                <a:gd name="f84" fmla="*/ f1 1 8203"/>
                <a:gd name="f85" fmla="val f2"/>
                <a:gd name="f86" fmla="val f3"/>
                <a:gd name="f87" fmla="val f4"/>
                <a:gd name="f88" fmla="+- f87 0 f85"/>
                <a:gd name="f89" fmla="+- f86 0 f85"/>
                <a:gd name="f90" fmla="*/ f89 1 7531"/>
                <a:gd name="f91" fmla="*/ f88 1 8203"/>
                <a:gd name="f92" fmla="*/ f85 1 f90"/>
                <a:gd name="f93" fmla="*/ f86 1 f90"/>
                <a:gd name="f94" fmla="*/ f85 1 f91"/>
                <a:gd name="f95" fmla="*/ f87 1 f91"/>
                <a:gd name="f96" fmla="*/ f92 f83 1"/>
                <a:gd name="f97" fmla="*/ f93 f83 1"/>
                <a:gd name="f98" fmla="*/ f95 f84 1"/>
                <a:gd name="f99" fmla="*/ f94 f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6" t="f99" r="f97" b="f98"/>
              <a:pathLst>
                <a:path w="7531" h="8203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18" y="f20"/>
                  </a:cubicBezTo>
                  <a:cubicBezTo>
                    <a:pt x="f18" y="f21"/>
                    <a:pt x="f22" y="f18"/>
                    <a:pt x="f5" y="f18"/>
                  </a:cubicBezTo>
                  <a:cubicBezTo>
                    <a:pt x="f23" y="f18"/>
                    <a:pt x="f24" y="f21"/>
                    <a:pt x="f24" y="f20"/>
                  </a:cubicBezTo>
                  <a:cubicBezTo>
                    <a:pt x="f24" y="f17"/>
                    <a:pt x="f25" y="f26"/>
                    <a:pt x="f22" y="f27"/>
                  </a:cubicBezTo>
                  <a:cubicBezTo>
                    <a:pt x="f28" y="f29"/>
                    <a:pt x="f30" y="f31"/>
                    <a:pt x="f30" y="f10"/>
                  </a:cubicBezTo>
                  <a:cubicBezTo>
                    <a:pt x="f30" y="f32"/>
                    <a:pt x="f33" y="f34"/>
                    <a:pt x="f35" y="f34"/>
                  </a:cubicBezTo>
                  <a:cubicBezTo>
                    <a:pt x="f36" y="f34"/>
                    <a:pt x="f37" y="f32"/>
                    <a:pt x="f37" y="f10"/>
                  </a:cubicBezTo>
                  <a:cubicBezTo>
                    <a:pt x="f37" y="f29"/>
                    <a:pt x="f15" y="f38"/>
                    <a:pt x="f13" y="f38"/>
                  </a:cubicBezTo>
                  <a:cubicBezTo>
                    <a:pt x="f39" y="f38"/>
                    <a:pt x="f40" y="f29"/>
                    <a:pt x="f40" y="f10"/>
                  </a:cubicBezTo>
                  <a:cubicBezTo>
                    <a:pt x="f41" y="f9"/>
                    <a:pt x="f15" y="f6"/>
                    <a:pt x="f5" y="f6"/>
                  </a:cubicBezTo>
                  <a:close/>
                  <a:moveTo>
                    <a:pt x="f5" y="f42"/>
                  </a:moveTo>
                  <a:cubicBezTo>
                    <a:pt x="f22" y="f42"/>
                    <a:pt x="f18" y="f43"/>
                    <a:pt x="f18" y="f44"/>
                  </a:cubicBezTo>
                  <a:cubicBezTo>
                    <a:pt x="f18" y="f45"/>
                    <a:pt x="f22" y="f46"/>
                    <a:pt x="f5" y="f46"/>
                  </a:cubicBezTo>
                  <a:cubicBezTo>
                    <a:pt x="f23" y="f46"/>
                    <a:pt x="f24" y="f45"/>
                    <a:pt x="f24" y="f44"/>
                  </a:cubicBezTo>
                  <a:cubicBezTo>
                    <a:pt x="f24" y="f43"/>
                    <a:pt x="f23" y="f42"/>
                    <a:pt x="f5" y="f42"/>
                  </a:cubicBezTo>
                  <a:close/>
                  <a:moveTo>
                    <a:pt x="f47" y="f48"/>
                  </a:moveTo>
                  <a:cubicBezTo>
                    <a:pt x="f49" y="f48"/>
                    <a:pt x="f2" y="f50"/>
                    <a:pt x="f2" y="f51"/>
                  </a:cubicBezTo>
                  <a:lnTo>
                    <a:pt x="f2" y="f52"/>
                  </a:lnTo>
                  <a:cubicBezTo>
                    <a:pt x="f2" y="f53"/>
                    <a:pt x="f54" y="f55"/>
                    <a:pt x="f56" y="f57"/>
                  </a:cubicBezTo>
                  <a:lnTo>
                    <a:pt x="f56" y="f58"/>
                  </a:lnTo>
                  <a:cubicBezTo>
                    <a:pt x="f56" y="f59"/>
                    <a:pt x="f60" y="f61"/>
                    <a:pt x="f62" y="f63"/>
                  </a:cubicBezTo>
                  <a:cubicBezTo>
                    <a:pt x="f64" y="f65"/>
                    <a:pt x="f66" y="f67"/>
                    <a:pt x="f68" y="f67"/>
                  </a:cubicBezTo>
                  <a:cubicBezTo>
                    <a:pt x="f69" y="f67"/>
                    <a:pt x="f70" y="f71"/>
                    <a:pt x="f72" y="f73"/>
                  </a:cubicBezTo>
                  <a:lnTo>
                    <a:pt x="f15" y="f74"/>
                  </a:lnTo>
                  <a:lnTo>
                    <a:pt x="f30" y="f74"/>
                  </a:lnTo>
                  <a:lnTo>
                    <a:pt x="f30" y="f75"/>
                  </a:lnTo>
                  <a:cubicBezTo>
                    <a:pt x="f30" y="f76"/>
                    <a:pt x="f77" y="f78"/>
                    <a:pt x="f79" y="f78"/>
                  </a:cubicBezTo>
                  <a:lnTo>
                    <a:pt x="f80" y="f78"/>
                  </a:lnTo>
                  <a:lnTo>
                    <a:pt x="f80" y="f51"/>
                  </a:lnTo>
                  <a:cubicBezTo>
                    <a:pt x="f80" y="f50"/>
                    <a:pt x="f81" y="f48"/>
                    <a:pt x="f82" y="f48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102" name="Google Shape;6799;p88">
            <a:extLst>
              <a:ext uri="{FF2B5EF4-FFF2-40B4-BE49-F238E27FC236}">
                <a16:creationId xmlns:a16="http://schemas.microsoft.com/office/drawing/2014/main" id="{617E739C-89D0-841D-4075-39BD2F1FAFE3}"/>
              </a:ext>
            </a:extLst>
          </p:cNvPr>
          <p:cNvSpPr/>
          <p:nvPr/>
        </p:nvSpPr>
        <p:spPr>
          <a:xfrm>
            <a:off x="4346600" y="1707907"/>
            <a:ext cx="445212" cy="446400"/>
          </a:xfrm>
          <a:custGeom>
            <a:avLst/>
            <a:gdLst>
              <a:gd name="f0" fmla="val w"/>
              <a:gd name="f1" fmla="val h"/>
              <a:gd name="f2" fmla="val 0"/>
              <a:gd name="f3" fmla="val 11658"/>
              <a:gd name="f4" fmla="val 11689"/>
              <a:gd name="f5" fmla="val 7877"/>
              <a:gd name="f6" fmla="val 1386"/>
              <a:gd name="f7" fmla="val 9232"/>
              <a:gd name="f8" fmla="val 10303"/>
              <a:gd name="f9" fmla="val 2458"/>
              <a:gd name="f10" fmla="val 3781"/>
              <a:gd name="f11" fmla="val 4883"/>
              <a:gd name="f12" fmla="val 10240"/>
              <a:gd name="f13" fmla="val 10209"/>
              <a:gd name="f14" fmla="val 4946"/>
              <a:gd name="f15" fmla="val 10177"/>
              <a:gd name="f16" fmla="val 10019"/>
              <a:gd name="f17" fmla="val 4190"/>
              <a:gd name="f18" fmla="val 9704"/>
              <a:gd name="f19" fmla="val 3529"/>
              <a:gd name="f20" fmla="val 9200"/>
              <a:gd name="f21" fmla="val 2962"/>
              <a:gd name="f22" fmla="val 7720"/>
              <a:gd name="f23" fmla="val 4442"/>
              <a:gd name="f24" fmla="val 8192"/>
              <a:gd name="f25" fmla="val 5072"/>
              <a:gd name="f26" fmla="val 8318"/>
              <a:gd name="f27" fmla="val 5860"/>
              <a:gd name="f28" fmla="val 8098"/>
              <a:gd name="f29" fmla="val 6648"/>
              <a:gd name="f30" fmla="val 8003"/>
              <a:gd name="f31" fmla="val 6868"/>
              <a:gd name="f32" fmla="val 7057"/>
              <a:gd name="f33" fmla="val 7278"/>
              <a:gd name="f34" fmla="val 8727"/>
              <a:gd name="f35" fmla="val 9673"/>
              <a:gd name="f36" fmla="val 8160"/>
              <a:gd name="f37" fmla="val 7498"/>
              <a:gd name="f38" fmla="val 6742"/>
              <a:gd name="f39" fmla="val 6805"/>
              <a:gd name="f40" fmla="val 7908"/>
              <a:gd name="f41" fmla="val 9231"/>
              <a:gd name="f42" fmla="val 10302"/>
              <a:gd name="f43" fmla="val 6774"/>
              <a:gd name="f44" fmla="val 10271"/>
              <a:gd name="f45" fmla="val 6743"/>
              <a:gd name="f46" fmla="val 10208"/>
              <a:gd name="f47" fmla="val 10176"/>
              <a:gd name="f48" fmla="val 7499"/>
              <a:gd name="f49" fmla="val 8161"/>
              <a:gd name="f50" fmla="val 8728"/>
              <a:gd name="f51" fmla="val 7279"/>
              <a:gd name="f52" fmla="val 7750"/>
              <a:gd name="f53" fmla="val 7058"/>
              <a:gd name="f54" fmla="val 6869"/>
              <a:gd name="f55" fmla="val 8002"/>
              <a:gd name="f56" fmla="val 8097"/>
              <a:gd name="f57" fmla="val 6365"/>
              <a:gd name="f58" fmla="val 6081"/>
              <a:gd name="f59" fmla="val 8223"/>
              <a:gd name="f60" fmla="val 5861"/>
              <a:gd name="f61" fmla="val 5325"/>
              <a:gd name="f62" fmla="val 4821"/>
              <a:gd name="f63" fmla="val 8065"/>
              <a:gd name="f64" fmla="val 4443"/>
              <a:gd name="f65" fmla="val 9672"/>
              <a:gd name="f66" fmla="val 4191"/>
              <a:gd name="f67" fmla="val 4947"/>
              <a:gd name="f68" fmla="val 4916"/>
              <a:gd name="f69" fmla="val 3813"/>
              <a:gd name="f70" fmla="val 1387"/>
              <a:gd name="f71" fmla="val 1450"/>
              <a:gd name="f72" fmla="val 1482"/>
              <a:gd name="f73" fmla="val 1513"/>
              <a:gd name="f74" fmla="val 1671"/>
              <a:gd name="f75" fmla="val 1986"/>
              <a:gd name="f76" fmla="val 2490"/>
              <a:gd name="f77" fmla="val 3971"/>
              <a:gd name="f78" fmla="val 3498"/>
              <a:gd name="f79" fmla="val 3372"/>
              <a:gd name="f80" fmla="val 3592"/>
              <a:gd name="f81" fmla="val 3687"/>
              <a:gd name="f82" fmla="val 4820"/>
              <a:gd name="f83" fmla="val 4631"/>
              <a:gd name="f84" fmla="val 2017"/>
              <a:gd name="f85" fmla="val 1418"/>
              <a:gd name="f86" fmla="val 1481"/>
              <a:gd name="f87" fmla="val 1512"/>
              <a:gd name="f88" fmla="val 1670"/>
              <a:gd name="f89" fmla="val 1985"/>
              <a:gd name="f90" fmla="val 2489"/>
              <a:gd name="f91" fmla="val 3938"/>
              <a:gd name="f92" fmla="val 4632"/>
              <a:gd name="f93" fmla="val 3686"/>
              <a:gd name="f94" fmla="val 5073"/>
              <a:gd name="f95" fmla="val 5339"/>
              <a:gd name="f96" fmla="val 3496"/>
              <a:gd name="f97" fmla="val 5605"/>
              <a:gd name="f98" fmla="val 3451"/>
              <a:gd name="f99" fmla="val 5865"/>
              <a:gd name="f100" fmla="val 6375"/>
              <a:gd name="f101" fmla="val 6861"/>
              <a:gd name="f102" fmla="val 3625"/>
              <a:gd name="f103" fmla="val 2016"/>
              <a:gd name="f104" fmla="val 5829"/>
              <a:gd name="f105" fmla="val 5420"/>
              <a:gd name="f106" fmla="val 5010"/>
              <a:gd name="f107" fmla="val 315"/>
              <a:gd name="f108" fmla="val 4884"/>
              <a:gd name="f109" fmla="val 725"/>
              <a:gd name="f110" fmla="val 3782"/>
              <a:gd name="f111" fmla="val 2112"/>
              <a:gd name="f112" fmla="val 726"/>
              <a:gd name="f113" fmla="val 2111"/>
              <a:gd name="f114" fmla="val 316"/>
              <a:gd name="f115" fmla="val 5041"/>
              <a:gd name="f116" fmla="val 1"/>
              <a:gd name="f117" fmla="val 5419"/>
              <a:gd name="f118" fmla="val 6270"/>
              <a:gd name="f119" fmla="val 6679"/>
              <a:gd name="f120" fmla="val 7876"/>
              <a:gd name="f121" fmla="val 9578"/>
              <a:gd name="f122" fmla="val 10964"/>
              <a:gd name="f123" fmla="val 5042"/>
              <a:gd name="f124" fmla="val 11342"/>
              <a:gd name="f125" fmla="val 11688"/>
              <a:gd name="f126" fmla="val 6680"/>
              <a:gd name="f127" fmla="val 10965"/>
              <a:gd name="f128" fmla="val 11343"/>
              <a:gd name="f129" fmla="val 6616"/>
              <a:gd name="f130" fmla="val 6617"/>
              <a:gd name="f131" fmla="*/ f0 1 11658"/>
              <a:gd name="f132" fmla="*/ f1 1 11689"/>
              <a:gd name="f133" fmla="val f2"/>
              <a:gd name="f134" fmla="val f3"/>
              <a:gd name="f135" fmla="val f4"/>
              <a:gd name="f136" fmla="+- f135 0 f133"/>
              <a:gd name="f137" fmla="+- f134 0 f133"/>
              <a:gd name="f138" fmla="*/ f137 1 11658"/>
              <a:gd name="f139" fmla="*/ f136 1 11689"/>
              <a:gd name="f140" fmla="*/ f133 1 f138"/>
              <a:gd name="f141" fmla="*/ f134 1 f138"/>
              <a:gd name="f142" fmla="*/ f133 1 f139"/>
              <a:gd name="f143" fmla="*/ f135 1 f139"/>
              <a:gd name="f144" fmla="*/ f140 f131 1"/>
              <a:gd name="f145" fmla="*/ f141 f131 1"/>
              <a:gd name="f146" fmla="*/ f143 f132 1"/>
              <a:gd name="f147" fmla="*/ f142 f132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44" t="f147" r="f145" b="f146"/>
            <a:pathLst>
              <a:path w="11658" h="11689">
                <a:moveTo>
                  <a:pt x="f5" y="f6"/>
                </a:moveTo>
                <a:cubicBezTo>
                  <a:pt x="f7" y="f6"/>
                  <a:pt x="f8" y="f9"/>
                  <a:pt x="f8" y="f10"/>
                </a:cubicBezTo>
                <a:lnTo>
                  <a:pt x="f8" y="f11"/>
                </a:lnTo>
                <a:cubicBezTo>
                  <a:pt x="f12" y="f11"/>
                  <a:pt x="f13" y="f14"/>
                  <a:pt x="f15" y="f14"/>
                </a:cubicBezTo>
                <a:cubicBezTo>
                  <a:pt x="f16" y="f17"/>
                  <a:pt x="f18" y="f19"/>
                  <a:pt x="f20" y="f21"/>
                </a:cubicBezTo>
                <a:lnTo>
                  <a:pt x="f22" y="f23"/>
                </a:lnTo>
                <a:cubicBezTo>
                  <a:pt x="f24" y="f25"/>
                  <a:pt x="f26" y="f27"/>
                  <a:pt x="f28" y="f29"/>
                </a:cubicBezTo>
                <a:cubicBezTo>
                  <a:pt x="f30" y="f31"/>
                  <a:pt x="f5" y="f32"/>
                  <a:pt x="f22" y="f33"/>
                </a:cubicBezTo>
                <a:lnTo>
                  <a:pt x="f20" y="f34"/>
                </a:lnTo>
                <a:cubicBezTo>
                  <a:pt x="f35" y="f36"/>
                  <a:pt x="f16" y="f37"/>
                  <a:pt x="f15" y="f38"/>
                </a:cubicBezTo>
                <a:cubicBezTo>
                  <a:pt x="f13" y="f38"/>
                  <a:pt x="f12" y="f39"/>
                  <a:pt x="f8" y="f39"/>
                </a:cubicBezTo>
                <a:lnTo>
                  <a:pt x="f8" y="f40"/>
                </a:lnTo>
                <a:cubicBezTo>
                  <a:pt x="f8" y="f41"/>
                  <a:pt x="f7" y="f42"/>
                  <a:pt x="f5" y="f42"/>
                </a:cubicBezTo>
                <a:lnTo>
                  <a:pt x="f43" y="f42"/>
                </a:lnTo>
                <a:cubicBezTo>
                  <a:pt x="f43" y="f44"/>
                  <a:pt x="f45" y="f46"/>
                  <a:pt x="f45" y="f47"/>
                </a:cubicBezTo>
                <a:cubicBezTo>
                  <a:pt x="f48" y="f16"/>
                  <a:pt x="f49" y="f18"/>
                  <a:pt x="f50" y="f20"/>
                </a:cubicBezTo>
                <a:lnTo>
                  <a:pt x="f51" y="f52"/>
                </a:lnTo>
                <a:cubicBezTo>
                  <a:pt x="f53" y="f40"/>
                  <a:pt x="f54" y="f55"/>
                  <a:pt x="f29" y="f56"/>
                </a:cubicBezTo>
                <a:cubicBezTo>
                  <a:pt x="f57" y="f36"/>
                  <a:pt x="f58" y="f59"/>
                  <a:pt x="f60" y="f59"/>
                </a:cubicBezTo>
                <a:cubicBezTo>
                  <a:pt x="f61" y="f59"/>
                  <a:pt x="f62" y="f63"/>
                  <a:pt x="f64" y="f52"/>
                </a:cubicBezTo>
                <a:lnTo>
                  <a:pt x="f21" y="f20"/>
                </a:lnTo>
                <a:cubicBezTo>
                  <a:pt x="f19" y="f65"/>
                  <a:pt x="f66" y="f16"/>
                  <a:pt x="f67" y="f47"/>
                </a:cubicBezTo>
                <a:cubicBezTo>
                  <a:pt x="f67" y="f46"/>
                  <a:pt x="f68" y="f44"/>
                  <a:pt x="f68" y="f42"/>
                </a:cubicBezTo>
                <a:lnTo>
                  <a:pt x="f69" y="f42"/>
                </a:lnTo>
                <a:cubicBezTo>
                  <a:pt x="f9" y="f42"/>
                  <a:pt x="f70" y="f41"/>
                  <a:pt x="f70" y="f40"/>
                </a:cubicBezTo>
                <a:lnTo>
                  <a:pt x="f70" y="f39"/>
                </a:lnTo>
                <a:cubicBezTo>
                  <a:pt x="f71" y="f39"/>
                  <a:pt x="f72" y="f38"/>
                  <a:pt x="f73" y="f38"/>
                </a:cubicBezTo>
                <a:cubicBezTo>
                  <a:pt x="f74" y="f37"/>
                  <a:pt x="f75" y="f36"/>
                  <a:pt x="f76" y="f34"/>
                </a:cubicBezTo>
                <a:lnTo>
                  <a:pt x="f77" y="f33"/>
                </a:lnTo>
                <a:cubicBezTo>
                  <a:pt x="f78" y="f29"/>
                  <a:pt x="f79" y="f27"/>
                  <a:pt x="f80" y="f25"/>
                </a:cubicBezTo>
                <a:cubicBezTo>
                  <a:pt x="f81" y="f82"/>
                  <a:pt x="f69" y="f83"/>
                  <a:pt x="f77" y="f23"/>
                </a:cubicBezTo>
                <a:lnTo>
                  <a:pt x="f76" y="f21"/>
                </a:lnTo>
                <a:cubicBezTo>
                  <a:pt x="f84" y="f19"/>
                  <a:pt x="f74" y="f17"/>
                  <a:pt x="f73" y="f14"/>
                </a:cubicBezTo>
                <a:cubicBezTo>
                  <a:pt x="f72" y="f14"/>
                  <a:pt x="f71" y="f11"/>
                  <a:pt x="f70" y="f11"/>
                </a:cubicBezTo>
                <a:lnTo>
                  <a:pt x="f70" y="f10"/>
                </a:lnTo>
                <a:cubicBezTo>
                  <a:pt x="f70" y="f9"/>
                  <a:pt x="f9" y="f6"/>
                  <a:pt x="f69" y="f6"/>
                </a:cubicBezTo>
                <a:lnTo>
                  <a:pt x="f68" y="f6"/>
                </a:lnTo>
                <a:cubicBezTo>
                  <a:pt x="f68" y="f85"/>
                  <a:pt x="f67" y="f86"/>
                  <a:pt x="f67" y="f87"/>
                </a:cubicBezTo>
                <a:cubicBezTo>
                  <a:pt x="f66" y="f88"/>
                  <a:pt x="f19" y="f89"/>
                  <a:pt x="f21" y="f90"/>
                </a:cubicBezTo>
                <a:lnTo>
                  <a:pt x="f64" y="f91"/>
                </a:lnTo>
                <a:cubicBezTo>
                  <a:pt x="f92" y="f10"/>
                  <a:pt x="f62" y="f93"/>
                  <a:pt x="f94" y="f80"/>
                </a:cubicBezTo>
                <a:cubicBezTo>
                  <a:pt x="f95" y="f96"/>
                  <a:pt x="f97" y="f98"/>
                  <a:pt x="f99" y="f98"/>
                </a:cubicBezTo>
                <a:cubicBezTo>
                  <a:pt x="f100" y="f98"/>
                  <a:pt x="f101" y="f102"/>
                  <a:pt x="f51" y="f91"/>
                </a:cubicBezTo>
                <a:lnTo>
                  <a:pt x="f50" y="f90"/>
                </a:lnTo>
                <a:cubicBezTo>
                  <a:pt x="f49" y="f103"/>
                  <a:pt x="f48" y="f88"/>
                  <a:pt x="f45" y="f87"/>
                </a:cubicBezTo>
                <a:cubicBezTo>
                  <a:pt x="f45" y="f86"/>
                  <a:pt x="f43" y="f85"/>
                  <a:pt x="f43" y="f6"/>
                </a:cubicBezTo>
                <a:close/>
                <a:moveTo>
                  <a:pt x="f104" y="f2"/>
                </a:moveTo>
                <a:cubicBezTo>
                  <a:pt x="f105" y="f2"/>
                  <a:pt x="f106" y="f107"/>
                  <a:pt x="f108" y="f109"/>
                </a:cubicBezTo>
                <a:lnTo>
                  <a:pt x="f110" y="f109"/>
                </a:lnTo>
                <a:cubicBezTo>
                  <a:pt x="f111" y="f109"/>
                  <a:pt x="f112" y="f113"/>
                  <a:pt x="f112" y="f10"/>
                </a:cubicBezTo>
                <a:lnTo>
                  <a:pt x="f112" y="f11"/>
                </a:lnTo>
                <a:cubicBezTo>
                  <a:pt x="f114" y="f115"/>
                  <a:pt x="f116" y="f117"/>
                  <a:pt x="f116" y="f104"/>
                </a:cubicBezTo>
                <a:cubicBezTo>
                  <a:pt x="f116" y="f118"/>
                  <a:pt x="f114" y="f119"/>
                  <a:pt x="f112" y="f43"/>
                </a:cubicBezTo>
                <a:lnTo>
                  <a:pt x="f112" y="f120"/>
                </a:lnTo>
                <a:cubicBezTo>
                  <a:pt x="f112" y="f121"/>
                  <a:pt x="f111" y="f122"/>
                  <a:pt x="f110" y="f122"/>
                </a:cubicBezTo>
                <a:lnTo>
                  <a:pt x="f108" y="f122"/>
                </a:lnTo>
                <a:cubicBezTo>
                  <a:pt x="f123" y="f124"/>
                  <a:pt x="f105" y="f125"/>
                  <a:pt x="f104" y="f125"/>
                </a:cubicBezTo>
                <a:cubicBezTo>
                  <a:pt x="f118" y="f125"/>
                  <a:pt x="f126" y="f124"/>
                  <a:pt x="f43" y="f122"/>
                </a:cubicBezTo>
                <a:lnTo>
                  <a:pt x="f5" y="f122"/>
                </a:lnTo>
                <a:cubicBezTo>
                  <a:pt x="f121" y="f122"/>
                  <a:pt x="f127" y="f121"/>
                  <a:pt x="f127" y="f120"/>
                </a:cubicBezTo>
                <a:lnTo>
                  <a:pt x="f127" y="f43"/>
                </a:lnTo>
                <a:cubicBezTo>
                  <a:pt x="f128" y="f129"/>
                  <a:pt x="f3" y="f118"/>
                  <a:pt x="f3" y="f104"/>
                </a:cubicBezTo>
                <a:cubicBezTo>
                  <a:pt x="f3" y="f117"/>
                  <a:pt x="f128" y="f25"/>
                  <a:pt x="f127" y="f11"/>
                </a:cubicBezTo>
                <a:lnTo>
                  <a:pt x="f127" y="f10"/>
                </a:lnTo>
                <a:cubicBezTo>
                  <a:pt x="f127" y="f113"/>
                  <a:pt x="f121" y="f109"/>
                  <a:pt x="f5" y="f109"/>
                </a:cubicBezTo>
                <a:lnTo>
                  <a:pt x="f43" y="f109"/>
                </a:lnTo>
                <a:cubicBezTo>
                  <a:pt x="f130" y="f107"/>
                  <a:pt x="f118" y="f2"/>
                  <a:pt x="f104" y="f2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70" tIns="68570" rIns="68570" bIns="68570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05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103" name="Google Shape;6862;p88">
            <a:extLst>
              <a:ext uri="{FF2B5EF4-FFF2-40B4-BE49-F238E27FC236}">
                <a16:creationId xmlns:a16="http://schemas.microsoft.com/office/drawing/2014/main" id="{47D4D3FC-29C3-007B-44E9-2568D218D35E}"/>
              </a:ext>
            </a:extLst>
          </p:cNvPr>
          <p:cNvGrpSpPr/>
          <p:nvPr/>
        </p:nvGrpSpPr>
        <p:grpSpPr>
          <a:xfrm>
            <a:off x="4907685" y="1706389"/>
            <a:ext cx="460830" cy="449225"/>
            <a:chOff x="4907685" y="1706389"/>
            <a:chExt cx="460830" cy="449225"/>
          </a:xfrm>
        </p:grpSpPr>
        <p:sp>
          <p:nvSpPr>
            <p:cNvPr id="104" name="Google Shape;6863;p88">
              <a:extLst>
                <a:ext uri="{FF2B5EF4-FFF2-40B4-BE49-F238E27FC236}">
                  <a16:creationId xmlns:a16="http://schemas.microsoft.com/office/drawing/2014/main" id="{475FE6A3-CE29-5BDD-D9B1-501327D6AD16}"/>
                </a:ext>
              </a:extLst>
            </p:cNvPr>
            <p:cNvSpPr/>
            <p:nvPr/>
          </p:nvSpPr>
          <p:spPr>
            <a:xfrm>
              <a:off x="4907685" y="1708720"/>
              <a:ext cx="460830" cy="44689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067"/>
                <a:gd name="f4" fmla="val 11702"/>
                <a:gd name="f5" fmla="val 2558"/>
                <a:gd name="f6" fmla="val 2357"/>
                <a:gd name="f7" fmla="val 2155"/>
                <a:gd name="f8" fmla="val 24"/>
                <a:gd name="f9" fmla="val 1954"/>
                <a:gd name="f10" fmla="val 70"/>
                <a:gd name="f11" fmla="val 1828"/>
                <a:gd name="f12" fmla="val 102"/>
                <a:gd name="f13" fmla="val 1733"/>
                <a:gd name="f14" fmla="val 196"/>
                <a:gd name="f15" fmla="val 1702"/>
                <a:gd name="f16" fmla="val 322"/>
                <a:gd name="f17" fmla="val 1670"/>
                <a:gd name="f18" fmla="val 448"/>
                <a:gd name="f19" fmla="val 543"/>
                <a:gd name="f20" fmla="val 1796"/>
                <a:gd name="f21" fmla="val 637"/>
                <a:gd name="f22" fmla="val 2679"/>
                <a:gd name="f23" fmla="val 1551"/>
                <a:gd name="f24" fmla="val 2962"/>
                <a:gd name="f25" fmla="val 1803"/>
                <a:gd name="f26" fmla="val 2244"/>
                <a:gd name="f27" fmla="val 2528"/>
                <a:gd name="f28" fmla="val 2553"/>
                <a:gd name="f29" fmla="val 2669"/>
                <a:gd name="f30" fmla="val 2379"/>
                <a:gd name="f31" fmla="val 2740"/>
                <a:gd name="f32" fmla="val 2202"/>
                <a:gd name="f33" fmla="val 2025"/>
                <a:gd name="f34" fmla="val 1844"/>
                <a:gd name="f35" fmla="val 788"/>
                <a:gd name="f36" fmla="val 1614"/>
                <a:gd name="f37" fmla="val 744"/>
                <a:gd name="f38" fmla="val 1569"/>
                <a:gd name="f39" fmla="val 668"/>
                <a:gd name="f40" fmla="val 1525"/>
                <a:gd name="f41" fmla="val 582"/>
                <a:gd name="f42" fmla="val 547"/>
                <a:gd name="f43" fmla="val 510"/>
                <a:gd name="f44" fmla="val 1532"/>
                <a:gd name="f45" fmla="val 473"/>
                <a:gd name="f46" fmla="val 347"/>
                <a:gd name="f47" fmla="val 1582"/>
                <a:gd name="f48" fmla="val 284"/>
                <a:gd name="f49" fmla="val 1645"/>
                <a:gd name="f50" fmla="val 253"/>
                <a:gd name="f51" fmla="val 1771"/>
                <a:gd name="f52" fmla="val 1"/>
                <a:gd name="f53" fmla="val 2591"/>
                <a:gd name="f54" fmla="val 3473"/>
                <a:gd name="f55" fmla="val 883"/>
                <a:gd name="f56" fmla="val 4103"/>
                <a:gd name="f57" fmla="val 1366"/>
                <a:gd name="f58" fmla="val 4494"/>
                <a:gd name="f59" fmla="val 1932"/>
                <a:gd name="f60" fmla="val 4750"/>
                <a:gd name="f61" fmla="val 2619"/>
                <a:gd name="f62" fmla="val 2874"/>
                <a:gd name="f63" fmla="val 3145"/>
                <a:gd name="f64" fmla="val 4715"/>
                <a:gd name="f65" fmla="val 3435"/>
                <a:gd name="f66" fmla="val 4638"/>
                <a:gd name="f67" fmla="val 7247"/>
                <a:gd name="f68" fmla="val 8482"/>
                <a:gd name="f69" fmla="val 6963"/>
                <a:gd name="f70" fmla="val 9522"/>
                <a:gd name="f71" fmla="val 7215"/>
                <a:gd name="f72" fmla="val 10372"/>
                <a:gd name="f73" fmla="val 7814"/>
                <a:gd name="f74" fmla="val 10971"/>
                <a:gd name="f75" fmla="val 8291"/>
                <a:gd name="f76" fmla="val 11472"/>
                <a:gd name="f77" fmla="val 8895"/>
                <a:gd name="f78" fmla="val 9516"/>
                <a:gd name="f79" fmla="val 9714"/>
                <a:gd name="f80" fmla="val 9915"/>
                <a:gd name="f81" fmla="val 11678"/>
                <a:gd name="f82" fmla="val 10114"/>
                <a:gd name="f83" fmla="val 11632"/>
                <a:gd name="f84" fmla="val 10240"/>
                <a:gd name="f85" fmla="val 11569"/>
                <a:gd name="f86" fmla="val 10334"/>
                <a:gd name="f87" fmla="val 11506"/>
                <a:gd name="f88" fmla="val 10366"/>
                <a:gd name="f89" fmla="val 11380"/>
                <a:gd name="f90" fmla="val 10397"/>
                <a:gd name="f91" fmla="val 11254"/>
                <a:gd name="f92" fmla="val 11128"/>
                <a:gd name="f93" fmla="val 10271"/>
                <a:gd name="f94" fmla="val 11065"/>
                <a:gd name="f95" fmla="val 9389"/>
                <a:gd name="f96" fmla="val 10152"/>
                <a:gd name="f97" fmla="val 9106"/>
                <a:gd name="f98" fmla="val 9868"/>
                <a:gd name="f99" fmla="val 9459"/>
                <a:gd name="f100" fmla="val 9175"/>
                <a:gd name="f101" fmla="val 9515"/>
                <a:gd name="f102" fmla="val 9033"/>
                <a:gd name="f103" fmla="val 9688"/>
                <a:gd name="f104" fmla="val 8962"/>
                <a:gd name="f105" fmla="val 9866"/>
                <a:gd name="f106" fmla="val 10043"/>
                <a:gd name="f107" fmla="val 10224"/>
                <a:gd name="f108" fmla="val 11279"/>
                <a:gd name="f109" fmla="val 10089"/>
                <a:gd name="f110" fmla="val 11326"/>
                <a:gd name="f111" fmla="val 10135"/>
                <a:gd name="f112" fmla="val 11405"/>
                <a:gd name="f113" fmla="val 10164"/>
                <a:gd name="f114" fmla="val 11494"/>
                <a:gd name="f115" fmla="val 11527"/>
                <a:gd name="f116" fmla="val 11561"/>
                <a:gd name="f117" fmla="val 10160"/>
                <a:gd name="f118" fmla="val 11594"/>
                <a:gd name="f119" fmla="val 11720"/>
                <a:gd name="f120" fmla="val 10120"/>
                <a:gd name="f121" fmla="val 11783"/>
                <a:gd name="f122" fmla="val 10026"/>
                <a:gd name="f123" fmla="val 11815"/>
                <a:gd name="f124" fmla="val 9931"/>
                <a:gd name="f125" fmla="val 9081"/>
                <a:gd name="f126" fmla="val 8230"/>
                <a:gd name="f127" fmla="val 11185"/>
                <a:gd name="f128" fmla="val 7600"/>
                <a:gd name="f129" fmla="val 10778"/>
                <a:gd name="f130" fmla="val 7170"/>
                <a:gd name="f131" fmla="val 6903"/>
                <a:gd name="f132" fmla="val 9537"/>
                <a:gd name="f133" fmla="val 9266"/>
                <a:gd name="f134" fmla="val 8975"/>
                <a:gd name="f135" fmla="val 6944"/>
                <a:gd name="f136" fmla="val 8665"/>
                <a:gd name="f137" fmla="val 7033"/>
                <a:gd name="f138" fmla="val 4852"/>
                <a:gd name="f139" fmla="val 3221"/>
                <a:gd name="f140" fmla="val 4884"/>
                <a:gd name="f141" fmla="val 3032"/>
                <a:gd name="f142" fmla="val 5136"/>
                <a:gd name="f143" fmla="val 2213"/>
                <a:gd name="f144" fmla="val 1330"/>
                <a:gd name="f145" fmla="val 4254"/>
                <a:gd name="f146" fmla="val 700"/>
                <a:gd name="f147" fmla="val 3778"/>
                <a:gd name="f148" fmla="val 225"/>
                <a:gd name="f149" fmla="val 3177"/>
                <a:gd name="f150" fmla="*/ f0 1 12067"/>
                <a:gd name="f151" fmla="*/ f1 1 11702"/>
                <a:gd name="f152" fmla="val f2"/>
                <a:gd name="f153" fmla="val f3"/>
                <a:gd name="f154" fmla="val f4"/>
                <a:gd name="f155" fmla="+- f154 0 f152"/>
                <a:gd name="f156" fmla="+- f153 0 f152"/>
                <a:gd name="f157" fmla="*/ f156 1 12067"/>
                <a:gd name="f158" fmla="*/ f155 1 11702"/>
                <a:gd name="f159" fmla="*/ f152 1 f157"/>
                <a:gd name="f160" fmla="*/ f153 1 f157"/>
                <a:gd name="f161" fmla="*/ f152 1 f158"/>
                <a:gd name="f162" fmla="*/ f154 1 f158"/>
                <a:gd name="f163" fmla="*/ f159 f150 1"/>
                <a:gd name="f164" fmla="*/ f160 f150 1"/>
                <a:gd name="f165" fmla="*/ f162 f151 1"/>
                <a:gd name="f166" fmla="*/ f161 f1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63" t="f166" r="f164" b="f165"/>
              <a:pathLst>
                <a:path w="12067" h="11702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5" y="f19"/>
                    <a:pt x="f20" y="f21"/>
                  </a:cubicBezTo>
                  <a:lnTo>
                    <a:pt x="f22" y="f23"/>
                  </a:lnTo>
                  <a:cubicBezTo>
                    <a:pt x="f24" y="f25"/>
                    <a:pt x="f24" y="f26"/>
                    <a:pt x="f22" y="f27"/>
                  </a:cubicBezTo>
                  <a:cubicBezTo>
                    <a:pt x="f28" y="f29"/>
                    <a:pt x="f30" y="f31"/>
                    <a:pt x="f32" y="f31"/>
                  </a:cubicBezTo>
                  <a:cubicBezTo>
                    <a:pt x="f33" y="f31"/>
                    <a:pt x="f34" y="f29"/>
                    <a:pt x="f15" y="f27"/>
                  </a:cubicBezTo>
                  <a:lnTo>
                    <a:pt x="f35" y="f36"/>
                  </a:lnTo>
                  <a:cubicBezTo>
                    <a:pt x="f37" y="f38"/>
                    <a:pt x="f39" y="f40"/>
                    <a:pt x="f41" y="f40"/>
                  </a:cubicBezTo>
                  <a:cubicBezTo>
                    <a:pt x="f42" y="f40"/>
                    <a:pt x="f43" y="f44"/>
                    <a:pt x="f45" y="f23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0" y="f54"/>
                    <a:pt x="f55" y="f56"/>
                  </a:cubicBezTo>
                  <a:cubicBezTo>
                    <a:pt x="f57" y="f58"/>
                    <a:pt x="f59" y="f60"/>
                    <a:pt x="f61" y="f60"/>
                  </a:cubicBezTo>
                  <a:cubicBezTo>
                    <a:pt x="f62" y="f60"/>
                    <a:pt x="f63" y="f64"/>
                    <a:pt x="f65" y="f66"/>
                  </a:cubicBezTo>
                  <a:lnTo>
                    <a:pt x="f67" y="f68"/>
                  </a:lnTo>
                  <a:cubicBezTo>
                    <a:pt x="f69" y="f70"/>
                    <a:pt x="f71" y="f72"/>
                    <a:pt x="f73" y="f74"/>
                  </a:cubicBezTo>
                  <a:cubicBezTo>
                    <a:pt x="f75" y="f76"/>
                    <a:pt x="f77" y="f4"/>
                    <a:pt x="f78" y="f4"/>
                  </a:cubicBezTo>
                  <a:cubicBezTo>
                    <a:pt x="f79" y="f4"/>
                    <a:pt x="f80" y="f81"/>
                    <a:pt x="f82" y="f83"/>
                  </a:cubicBezTo>
                  <a:cubicBezTo>
                    <a:pt x="f84" y="f85"/>
                    <a:pt x="f86" y="f87"/>
                    <a:pt x="f88" y="f89"/>
                  </a:cubicBezTo>
                  <a:cubicBezTo>
                    <a:pt x="f90" y="f91"/>
                    <a:pt x="f88" y="f92"/>
                    <a:pt x="f93" y="f94"/>
                  </a:cubicBezTo>
                  <a:lnTo>
                    <a:pt x="f95" y="f96"/>
                  </a:lnTo>
                  <a:cubicBezTo>
                    <a:pt x="f97" y="f98"/>
                    <a:pt x="f97" y="f99"/>
                    <a:pt x="f95" y="f100"/>
                  </a:cubicBezTo>
                  <a:cubicBezTo>
                    <a:pt x="f101" y="f102"/>
                    <a:pt x="f103" y="f104"/>
                    <a:pt x="f105" y="f104"/>
                  </a:cubicBezTo>
                  <a:cubicBezTo>
                    <a:pt x="f106" y="f104"/>
                    <a:pt x="f107" y="f102"/>
                    <a:pt x="f88" y="f100"/>
                  </a:cubicBezTo>
                  <a:lnTo>
                    <a:pt x="f108" y="f109"/>
                  </a:lnTo>
                  <a:cubicBezTo>
                    <a:pt x="f110" y="f111"/>
                    <a:pt x="f112" y="f113"/>
                    <a:pt x="f114" y="f113"/>
                  </a:cubicBezTo>
                  <a:cubicBezTo>
                    <a:pt x="f115" y="f113"/>
                    <a:pt x="f116" y="f117"/>
                    <a:pt x="f118" y="f96"/>
                  </a:cubicBezTo>
                  <a:cubicBezTo>
                    <a:pt x="f119" y="f120"/>
                    <a:pt x="f121" y="f122"/>
                    <a:pt x="f123" y="f124"/>
                  </a:cubicBezTo>
                  <a:cubicBezTo>
                    <a:pt x="f3" y="f125"/>
                    <a:pt x="f123" y="f126"/>
                    <a:pt x="f127" y="f128"/>
                  </a:cubicBezTo>
                  <a:cubicBezTo>
                    <a:pt x="f129" y="f130"/>
                    <a:pt x="f107" y="f131"/>
                    <a:pt x="f132" y="f131"/>
                  </a:cubicBezTo>
                  <a:cubicBezTo>
                    <a:pt x="f133" y="f131"/>
                    <a:pt x="f134" y="f135"/>
                    <a:pt x="f136" y="f137"/>
                  </a:cubicBezTo>
                  <a:lnTo>
                    <a:pt x="f138" y="f139"/>
                  </a:lnTo>
                  <a:lnTo>
                    <a:pt x="f140" y="f141"/>
                  </a:lnTo>
                  <a:cubicBezTo>
                    <a:pt x="f142" y="f143"/>
                    <a:pt x="f140" y="f144"/>
                    <a:pt x="f145" y="f146"/>
                  </a:cubicBezTo>
                  <a:cubicBezTo>
                    <a:pt x="f147" y="f148"/>
                    <a:pt x="f149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5" name="Google Shape;6864;p88">
              <a:extLst>
                <a:ext uri="{FF2B5EF4-FFF2-40B4-BE49-F238E27FC236}">
                  <a16:creationId xmlns:a16="http://schemas.microsoft.com/office/drawing/2014/main" id="{F31E92DC-4104-C538-16CA-B088E74F2D96}"/>
                </a:ext>
              </a:extLst>
            </p:cNvPr>
            <p:cNvSpPr/>
            <p:nvPr/>
          </p:nvSpPr>
          <p:spPr>
            <a:xfrm>
              <a:off x="4908901" y="1940000"/>
              <a:ext cx="220196" cy="21478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766"/>
                <a:gd name="f4" fmla="val 5624"/>
                <a:gd name="f5" fmla="val 4080"/>
                <a:gd name="f6" fmla="val 1504"/>
                <a:gd name="f7" fmla="val 4167"/>
                <a:gd name="f8" fmla="val 4253"/>
                <a:gd name="f9" fmla="val 1528"/>
                <a:gd name="f10" fmla="val 4316"/>
                <a:gd name="f11" fmla="val 1575"/>
                <a:gd name="f12" fmla="val 4442"/>
                <a:gd name="f13" fmla="val 1701"/>
                <a:gd name="f14" fmla="val 1953"/>
                <a:gd name="f15" fmla="val 2048"/>
                <a:gd name="f16" fmla="val 2205"/>
                <a:gd name="f17" fmla="val 4159"/>
                <a:gd name="f18" fmla="val 2158"/>
                <a:gd name="f19" fmla="val 4206"/>
                <a:gd name="f20" fmla="val 2072"/>
                <a:gd name="f21" fmla="val 4230"/>
                <a:gd name="f22" fmla="val 1985"/>
                <a:gd name="f23" fmla="val 1898"/>
                <a:gd name="f24" fmla="val 1812"/>
                <a:gd name="f25" fmla="val 1764"/>
                <a:gd name="f26" fmla="val 1638"/>
                <a:gd name="f27" fmla="val 4033"/>
                <a:gd name="f28" fmla="val 3781"/>
                <a:gd name="f29" fmla="val 3686"/>
                <a:gd name="f30" fmla="val 3844"/>
                <a:gd name="f31" fmla="val 3907"/>
                <a:gd name="f32" fmla="val 3993"/>
                <a:gd name="f33" fmla="val 567"/>
                <a:gd name="f34" fmla="val 3277"/>
                <a:gd name="f35" fmla="val 4694"/>
                <a:gd name="f36" fmla="val 5198"/>
                <a:gd name="f37" fmla="val 835"/>
                <a:gd name="f38" fmla="val 5482"/>
                <a:gd name="f39" fmla="val 1189"/>
                <a:gd name="f40" fmla="val 1540"/>
                <a:gd name="f41" fmla="val 1890"/>
                <a:gd name="f42" fmla="val 2237"/>
                <a:gd name="f43" fmla="val 2489"/>
                <a:gd name="f44" fmla="*/ f0 1 5766"/>
                <a:gd name="f45" fmla="*/ f1 1 5624"/>
                <a:gd name="f46" fmla="val f2"/>
                <a:gd name="f47" fmla="val f3"/>
                <a:gd name="f48" fmla="val f4"/>
                <a:gd name="f49" fmla="+- f48 0 f46"/>
                <a:gd name="f50" fmla="+- f47 0 f46"/>
                <a:gd name="f51" fmla="*/ f50 1 5766"/>
                <a:gd name="f52" fmla="*/ f49 1 5624"/>
                <a:gd name="f53" fmla="*/ f46 1 f51"/>
                <a:gd name="f54" fmla="*/ f47 1 f51"/>
                <a:gd name="f55" fmla="*/ f46 1 f52"/>
                <a:gd name="f56" fmla="*/ f48 1 f52"/>
                <a:gd name="f57" fmla="*/ f53 f44 1"/>
                <a:gd name="f58" fmla="*/ f54 f44 1"/>
                <a:gd name="f59" fmla="*/ f56 f45 1"/>
                <a:gd name="f60" fmla="*/ f55 f4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7" t="f60" r="f58" b="f59"/>
              <a:pathLst>
                <a:path w="5766" h="5624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2" y="f14"/>
                    <a:pt x="f10" y="f15"/>
                  </a:cubicBezTo>
                  <a:lnTo>
                    <a:pt x="f16" y="f17"/>
                  </a:lnTo>
                  <a:cubicBezTo>
                    <a:pt x="f18" y="f19"/>
                    <a:pt x="f20" y="f21"/>
                    <a:pt x="f22" y="f21"/>
                  </a:cubicBezTo>
                  <a:cubicBezTo>
                    <a:pt x="f23" y="f21"/>
                    <a:pt x="f24" y="f19"/>
                    <a:pt x="f25" y="f17"/>
                  </a:cubicBezTo>
                  <a:cubicBezTo>
                    <a:pt x="f26" y="f27"/>
                    <a:pt x="f26" y="f28"/>
                    <a:pt x="f25" y="f29"/>
                  </a:cubicBezTo>
                  <a:lnTo>
                    <a:pt x="f30" y="f11"/>
                  </a:lnTo>
                  <a:cubicBezTo>
                    <a:pt x="f31" y="f9"/>
                    <a:pt x="f32" y="f6"/>
                    <a:pt x="f5" y="f6"/>
                  </a:cubicBezTo>
                  <a:close/>
                  <a:moveTo>
                    <a:pt x="f30" y="f2"/>
                  </a:moveTo>
                  <a:lnTo>
                    <a:pt x="f33" y="f34"/>
                  </a:lnTo>
                  <a:cubicBezTo>
                    <a:pt x="f2" y="f30"/>
                    <a:pt x="f2" y="f35"/>
                    <a:pt x="f33" y="f36"/>
                  </a:cubicBezTo>
                  <a:cubicBezTo>
                    <a:pt x="f37" y="f38"/>
                    <a:pt x="f39" y="f4"/>
                    <a:pt x="f40" y="f4"/>
                  </a:cubicBezTo>
                  <a:cubicBezTo>
                    <a:pt x="f41" y="f4"/>
                    <a:pt x="f42" y="f38"/>
                    <a:pt x="f43" y="f36"/>
                  </a:cubicBezTo>
                  <a:lnTo>
                    <a:pt x="f3" y="f14"/>
                  </a:lnTo>
                  <a:lnTo>
                    <a:pt x="f30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6" name="Google Shape;6865;p88">
              <a:extLst>
                <a:ext uri="{FF2B5EF4-FFF2-40B4-BE49-F238E27FC236}">
                  <a16:creationId xmlns:a16="http://schemas.microsoft.com/office/drawing/2014/main" id="{9436791F-D3D6-E2D5-CF4B-C973C26358DC}"/>
                </a:ext>
              </a:extLst>
            </p:cNvPr>
            <p:cNvSpPr/>
            <p:nvPr/>
          </p:nvSpPr>
          <p:spPr>
            <a:xfrm>
              <a:off x="5166378" y="1706389"/>
              <a:ext cx="197327" cy="19511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167"/>
                <a:gd name="f4" fmla="val 5109"/>
                <a:gd name="f5" fmla="val 4249"/>
                <a:gd name="f6" fmla="val 1"/>
                <a:gd name="f7" fmla="val 4179"/>
                <a:gd name="f8" fmla="val 4106"/>
                <a:gd name="f9" fmla="val 24"/>
                <a:gd name="f10" fmla="val 4033"/>
                <a:gd name="f11" fmla="val 68"/>
                <a:gd name="f12" fmla="val 2206"/>
                <a:gd name="f13" fmla="val 1171"/>
                <a:gd name="f14" fmla="val 2017"/>
                <a:gd name="f15" fmla="val 1265"/>
                <a:gd name="f16" fmla="val 1985"/>
                <a:gd name="f17" fmla="val 1549"/>
                <a:gd name="f18" fmla="val 2143"/>
                <a:gd name="f19" fmla="val 1706"/>
                <a:gd name="f20" fmla="val 2300"/>
                <a:gd name="f21" fmla="val 1864"/>
                <a:gd name="f22" fmla="val 4164"/>
                <a:gd name="f23" fmla="val 945"/>
                <a:gd name="f24" fmla="val 3245"/>
                <a:gd name="f25" fmla="val 2809"/>
                <a:gd name="f26" fmla="val 3434"/>
                <a:gd name="f27" fmla="val 2998"/>
                <a:gd name="f28" fmla="val 3502"/>
                <a:gd name="f29" fmla="val 3066"/>
                <a:gd name="f30" fmla="val 3594"/>
                <a:gd name="f31" fmla="val 3099"/>
                <a:gd name="f32" fmla="val 3684"/>
                <a:gd name="f33" fmla="val 3802"/>
                <a:gd name="f34" fmla="val 3916"/>
                <a:gd name="f35" fmla="val 3042"/>
                <a:gd name="f36" fmla="val 3970"/>
                <a:gd name="f37" fmla="val 2935"/>
                <a:gd name="f38" fmla="val 5073"/>
                <a:gd name="f39" fmla="val 1108"/>
                <a:gd name="f40" fmla="val 1013"/>
                <a:gd name="f41" fmla="val 793"/>
                <a:gd name="f42" fmla="val 5041"/>
                <a:gd name="f43" fmla="val 698"/>
                <a:gd name="f44" fmla="val 4474"/>
                <a:gd name="f45" fmla="val 100"/>
                <a:gd name="f46" fmla="val 4406"/>
                <a:gd name="f47" fmla="val 32"/>
                <a:gd name="f48" fmla="val 4330"/>
                <a:gd name="f49" fmla="*/ f0 1 5167"/>
                <a:gd name="f50" fmla="*/ f1 1 5109"/>
                <a:gd name="f51" fmla="val f2"/>
                <a:gd name="f52" fmla="val f3"/>
                <a:gd name="f53" fmla="val f4"/>
                <a:gd name="f54" fmla="+- f53 0 f51"/>
                <a:gd name="f55" fmla="+- f52 0 f51"/>
                <a:gd name="f56" fmla="*/ f55 1 5167"/>
                <a:gd name="f57" fmla="*/ f54 1 5109"/>
                <a:gd name="f58" fmla="*/ f51 1 f56"/>
                <a:gd name="f59" fmla="*/ f52 1 f56"/>
                <a:gd name="f60" fmla="*/ f51 1 f57"/>
                <a:gd name="f61" fmla="*/ f53 1 f57"/>
                <a:gd name="f62" fmla="*/ f58 f49 1"/>
                <a:gd name="f63" fmla="*/ f59 f49 1"/>
                <a:gd name="f64" fmla="*/ f61 f50 1"/>
                <a:gd name="f65" fmla="*/ f60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2" t="f65" r="f63" b="f64"/>
              <a:pathLst>
                <a:path w="5167" h="5109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14" y="f15"/>
                    <a:pt x="f16" y="f17"/>
                    <a:pt x="f18" y="f19"/>
                  </a:cubicBezTo>
                  <a:lnTo>
                    <a:pt x="f20" y="f21"/>
                  </a:lnTo>
                  <a:lnTo>
                    <a:pt x="f2" y="f22"/>
                  </a:lnTo>
                  <a:lnTo>
                    <a:pt x="f23" y="f4"/>
                  </a:lnTo>
                  <a:lnTo>
                    <a:pt x="f24" y="f25"/>
                  </a:lnTo>
                  <a:lnTo>
                    <a:pt x="f26" y="f27"/>
                  </a:lnTo>
                  <a:cubicBezTo>
                    <a:pt x="f28" y="f29"/>
                    <a:pt x="f30" y="f31"/>
                    <a:pt x="f32" y="f31"/>
                  </a:cubicBezTo>
                  <a:cubicBezTo>
                    <a:pt x="f33" y="f31"/>
                    <a:pt x="f34" y="f35"/>
                    <a:pt x="f36" y="f37"/>
                  </a:cubicBezTo>
                  <a:lnTo>
                    <a:pt x="f38" y="f39"/>
                  </a:lnTo>
                  <a:cubicBezTo>
                    <a:pt x="f3" y="f40"/>
                    <a:pt x="f3" y="f41"/>
                    <a:pt x="f42" y="f43"/>
                  </a:cubicBezTo>
                  <a:lnTo>
                    <a:pt x="f44" y="f45"/>
                  </a:lnTo>
                  <a:cubicBezTo>
                    <a:pt x="f46" y="f47"/>
                    <a:pt x="f48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07" name="Google Shape;6913;p88">
            <a:extLst>
              <a:ext uri="{FF2B5EF4-FFF2-40B4-BE49-F238E27FC236}">
                <a16:creationId xmlns:a16="http://schemas.microsoft.com/office/drawing/2014/main" id="{B3CDF4A4-D814-EB1D-63C6-3FE192BF2FBA}"/>
              </a:ext>
            </a:extLst>
          </p:cNvPr>
          <p:cNvGrpSpPr/>
          <p:nvPr/>
        </p:nvGrpSpPr>
        <p:grpSpPr>
          <a:xfrm>
            <a:off x="5475372" y="1706599"/>
            <a:ext cx="450021" cy="448805"/>
            <a:chOff x="5475372" y="1706599"/>
            <a:chExt cx="450021" cy="448805"/>
          </a:xfrm>
        </p:grpSpPr>
        <p:sp>
          <p:nvSpPr>
            <p:cNvPr id="108" name="Google Shape;6914;p88">
              <a:extLst>
                <a:ext uri="{FF2B5EF4-FFF2-40B4-BE49-F238E27FC236}">
                  <a16:creationId xmlns:a16="http://schemas.microsoft.com/office/drawing/2014/main" id="{8A6AA1AB-778A-15EC-5FCE-8FD4AEC8C968}"/>
                </a:ext>
              </a:extLst>
            </p:cNvPr>
            <p:cNvSpPr/>
            <p:nvPr/>
          </p:nvSpPr>
          <p:spPr>
            <a:xfrm>
              <a:off x="5475372" y="1706599"/>
              <a:ext cx="450021" cy="44880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784"/>
                <a:gd name="f4" fmla="val 11752"/>
                <a:gd name="f5" fmla="val 5199"/>
                <a:gd name="f6" fmla="val 1"/>
                <a:gd name="f7" fmla="val 5042"/>
                <a:gd name="f8" fmla="val 4916"/>
                <a:gd name="f9" fmla="val 127"/>
                <a:gd name="f10" fmla="val 4884"/>
                <a:gd name="f11" fmla="val 284"/>
                <a:gd name="f12" fmla="val 4727"/>
                <a:gd name="f13" fmla="val 883"/>
                <a:gd name="f14" fmla="val 4191"/>
                <a:gd name="f15" fmla="val 977"/>
                <a:gd name="f16" fmla="val 3655"/>
                <a:gd name="f17" fmla="val 1229"/>
                <a:gd name="f18" fmla="val 3151"/>
                <a:gd name="f19" fmla="val 1513"/>
                <a:gd name="f20" fmla="val 2647"/>
                <a:gd name="f21" fmla="val 2599"/>
                <a:gd name="f22" fmla="val 1205"/>
                <a:gd name="f23" fmla="val 2542"/>
                <a:gd name="f24" fmla="val 1195"/>
                <a:gd name="f25" fmla="val 2482"/>
                <a:gd name="f26" fmla="val 2386"/>
                <a:gd name="f27" fmla="val 2284"/>
                <a:gd name="f28" fmla="val 1222"/>
                <a:gd name="f29" fmla="val 2206"/>
                <a:gd name="f30" fmla="val 1261"/>
                <a:gd name="f31" fmla="val 1135"/>
                <a:gd name="f32" fmla="val 2332"/>
                <a:gd name="f33" fmla="val 2490"/>
                <a:gd name="f34" fmla="val 1230"/>
                <a:gd name="f35" fmla="val 1198"/>
                <a:gd name="f36" fmla="val 3624"/>
                <a:gd name="f37" fmla="val 978"/>
                <a:gd name="f38" fmla="val 4726"/>
                <a:gd name="f39" fmla="val 4947"/>
                <a:gd name="f40" fmla="val 5041"/>
                <a:gd name="f41" fmla="val 6585"/>
                <a:gd name="f42" fmla="val 6743"/>
                <a:gd name="f43" fmla="val 6869"/>
                <a:gd name="f44" fmla="val 6900"/>
                <a:gd name="f45" fmla="val 7058"/>
                <a:gd name="f46" fmla="val 946"/>
                <a:gd name="f47" fmla="val 7404"/>
                <a:gd name="f48" fmla="val 1072"/>
                <a:gd name="f49" fmla="val 7782"/>
                <a:gd name="f50" fmla="val 8129"/>
                <a:gd name="f51" fmla="val 1504"/>
                <a:gd name="f52" fmla="val 7854"/>
                <a:gd name="f53" fmla="val 2843"/>
                <a:gd name="f54" fmla="val 6486"/>
                <a:gd name="f55" fmla="val 2841"/>
                <a:gd name="f56" fmla="val 2839"/>
                <a:gd name="f57" fmla="val 6488"/>
                <a:gd name="f58" fmla="val 2836"/>
                <a:gd name="f59" fmla="val 6491"/>
                <a:gd name="f60" fmla="val 6459"/>
                <a:gd name="f61" fmla="val 2805"/>
                <a:gd name="f62" fmla="val 6050"/>
                <a:gd name="f63" fmla="val 5955"/>
                <a:gd name="f64" fmla="val 2773"/>
                <a:gd name="f65" fmla="val 4222"/>
                <a:gd name="f66" fmla="val 5861"/>
                <a:gd name="f67" fmla="val 7562"/>
                <a:gd name="f68" fmla="val 8948"/>
                <a:gd name="f69" fmla="val 5924"/>
                <a:gd name="f70" fmla="val 7499"/>
                <a:gd name="f71" fmla="val 7751"/>
                <a:gd name="f72" fmla="val 8822"/>
                <a:gd name="f73" fmla="val 6113"/>
                <a:gd name="f74" fmla="val 6066"/>
                <a:gd name="f75" fmla="val 5963"/>
                <a:gd name="f76" fmla="val 8956"/>
                <a:gd name="f77" fmla="val 5821"/>
                <a:gd name="f78" fmla="val 5680"/>
                <a:gd name="f79" fmla="val 5499"/>
                <a:gd name="f80" fmla="val 5294"/>
                <a:gd name="f81" fmla="val 8917"/>
                <a:gd name="f82" fmla="val 10523"/>
                <a:gd name="f83" fmla="val 4034"/>
                <a:gd name="f84" fmla="val 10681"/>
                <a:gd name="f85" fmla="val 4349"/>
                <a:gd name="f86" fmla="val 10807"/>
                <a:gd name="f87" fmla="val 10870"/>
                <a:gd name="f88" fmla="val 11468"/>
                <a:gd name="f89" fmla="val 11626"/>
                <a:gd name="f90" fmla="val 6901"/>
                <a:gd name="f91" fmla="val 7594"/>
                <a:gd name="f92" fmla="val 10775"/>
                <a:gd name="f93" fmla="val 8633"/>
                <a:gd name="f94" fmla="val 10240"/>
                <a:gd name="f95" fmla="val 9137"/>
                <a:gd name="f96" fmla="val 9185"/>
                <a:gd name="f97" fmla="val 10547"/>
                <a:gd name="f98" fmla="val 9243"/>
                <a:gd name="f99" fmla="val 10558"/>
                <a:gd name="f100" fmla="val 9302"/>
                <a:gd name="f101" fmla="val 9399"/>
                <a:gd name="f102" fmla="val 9501"/>
                <a:gd name="f103" fmla="val 10531"/>
                <a:gd name="f104" fmla="val 9578"/>
                <a:gd name="f105" fmla="val 10492"/>
                <a:gd name="f106" fmla="val 10524"/>
                <a:gd name="f107" fmla="val 9547"/>
                <a:gd name="f108" fmla="val 10650"/>
                <a:gd name="f109" fmla="val 9421"/>
                <a:gd name="f110" fmla="val 9263"/>
                <a:gd name="f111" fmla="val 10555"/>
                <a:gd name="f112" fmla="val 9106"/>
                <a:gd name="f113" fmla="val 10303"/>
                <a:gd name="f114" fmla="val 8601"/>
                <a:gd name="f115" fmla="val 10618"/>
                <a:gd name="f116" fmla="val 10933"/>
                <a:gd name="f117" fmla="val 7026"/>
                <a:gd name="f118" fmla="val 11500"/>
                <a:gd name="f119" fmla="val 11658"/>
                <a:gd name="f120" fmla="val 6806"/>
                <a:gd name="f121" fmla="val 6711"/>
                <a:gd name="f122" fmla="val 6554"/>
                <a:gd name="f123" fmla="val 5167"/>
                <a:gd name="f124" fmla="val 4915"/>
                <a:gd name="f125" fmla="val 10902"/>
                <a:gd name="f126" fmla="val 3687"/>
                <a:gd name="f127" fmla="val 10272"/>
                <a:gd name="f128" fmla="val 2521"/>
                <a:gd name="f129" fmla="val 10587"/>
                <a:gd name="f130" fmla="val 9509"/>
                <a:gd name="f131" fmla="val 1209"/>
                <a:gd name="f132" fmla="val 9430"/>
                <a:gd name="f133" fmla="val 1185"/>
                <a:gd name="f134" fmla="val 9347"/>
                <a:gd name="f135" fmla="val 9279"/>
                <a:gd name="f136" fmla="val 9208"/>
                <a:gd name="f137" fmla="val 1201"/>
                <a:gd name="f138" fmla="val 8161"/>
                <a:gd name="f139" fmla="*/ f0 1 11784"/>
                <a:gd name="f140" fmla="*/ f1 1 11752"/>
                <a:gd name="f141" fmla="val f2"/>
                <a:gd name="f142" fmla="val f3"/>
                <a:gd name="f143" fmla="val f4"/>
                <a:gd name="f144" fmla="+- f143 0 f141"/>
                <a:gd name="f145" fmla="+- f142 0 f141"/>
                <a:gd name="f146" fmla="*/ f145 1 11784"/>
                <a:gd name="f147" fmla="*/ f144 1 11752"/>
                <a:gd name="f148" fmla="*/ f141 1 f146"/>
                <a:gd name="f149" fmla="*/ f142 1 f146"/>
                <a:gd name="f150" fmla="*/ f141 1 f147"/>
                <a:gd name="f151" fmla="*/ f143 1 f147"/>
                <a:gd name="f152" fmla="*/ f148 f139 1"/>
                <a:gd name="f153" fmla="*/ f149 f139 1"/>
                <a:gd name="f154" fmla="*/ f151 f140 1"/>
                <a:gd name="f155" fmla="*/ f150 f1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52" t="f155" r="f153" b="f154"/>
              <a:pathLst>
                <a:path w="11784" h="11752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14" y="f15"/>
                    <a:pt x="f16" y="f17"/>
                    <a:pt x="f18" y="f19"/>
                  </a:cubicBezTo>
                  <a:lnTo>
                    <a:pt x="f20" y="f17"/>
                  </a:lnTo>
                  <a:cubicBezTo>
                    <a:pt x="f21" y="f22"/>
                    <a:pt x="f23" y="f24"/>
                    <a:pt x="f25" y="f24"/>
                  </a:cubicBezTo>
                  <a:cubicBezTo>
                    <a:pt x="f26" y="f24"/>
                    <a:pt x="f27" y="f28"/>
                    <a:pt x="f29" y="f30"/>
                  </a:cubicBezTo>
                  <a:lnTo>
                    <a:pt x="f30" y="f29"/>
                  </a:lnTo>
                  <a:cubicBezTo>
                    <a:pt x="f31" y="f32"/>
                    <a:pt x="f31" y="f33"/>
                    <a:pt x="f34" y="f20"/>
                  </a:cubicBezTo>
                  <a:lnTo>
                    <a:pt x="f19" y="f18"/>
                  </a:lnTo>
                  <a:cubicBezTo>
                    <a:pt x="f35" y="f36"/>
                    <a:pt x="f37" y="f14"/>
                    <a:pt x="f13" y="f38"/>
                  </a:cubicBezTo>
                  <a:lnTo>
                    <a:pt x="f11" y="f10"/>
                  </a:lnTo>
                  <a:cubicBezTo>
                    <a:pt x="f9" y="f39"/>
                    <a:pt x="f6" y="f40"/>
                    <a:pt x="f6" y="f5"/>
                  </a:cubicBezTo>
                  <a:lnTo>
                    <a:pt x="f6" y="f41"/>
                  </a:lnTo>
                  <a:cubicBezTo>
                    <a:pt x="f6" y="f42"/>
                    <a:pt x="f9" y="f43"/>
                    <a:pt x="f11" y="f44"/>
                  </a:cubicBezTo>
                  <a:lnTo>
                    <a:pt x="f13" y="f45"/>
                  </a:lnTo>
                  <a:cubicBezTo>
                    <a:pt x="f46" y="f47"/>
                    <a:pt x="f48" y="f49"/>
                    <a:pt x="f34" y="f50"/>
                  </a:cubicBezTo>
                  <a:cubicBezTo>
                    <a:pt x="f51" y="f52"/>
                    <a:pt x="f53" y="f54"/>
                    <a:pt x="f55" y="f54"/>
                  </a:cubicBezTo>
                  <a:lnTo>
                    <a:pt x="f55" y="f54"/>
                  </a:lnTo>
                  <a:cubicBezTo>
                    <a:pt x="f55" y="f54"/>
                    <a:pt x="f56" y="f57"/>
                    <a:pt x="f58" y="f59"/>
                  </a:cubicBezTo>
                  <a:cubicBezTo>
                    <a:pt x="f58" y="f60"/>
                    <a:pt x="f61" y="f62"/>
                    <a:pt x="f61" y="f63"/>
                  </a:cubicBezTo>
                  <a:cubicBezTo>
                    <a:pt x="f64" y="f65"/>
                    <a:pt x="f14" y="f58"/>
                    <a:pt x="f66" y="f58"/>
                  </a:cubicBezTo>
                  <a:cubicBezTo>
                    <a:pt x="f67" y="f58"/>
                    <a:pt x="f68" y="f65"/>
                    <a:pt x="f68" y="f69"/>
                  </a:cubicBezTo>
                  <a:cubicBezTo>
                    <a:pt x="f68" y="f70"/>
                    <a:pt x="f71" y="f72"/>
                    <a:pt x="f73" y="f68"/>
                  </a:cubicBezTo>
                  <a:cubicBezTo>
                    <a:pt x="f74" y="f68"/>
                    <a:pt x="f75" y="f76"/>
                    <a:pt x="f77" y="f76"/>
                  </a:cubicBezTo>
                  <a:cubicBezTo>
                    <a:pt x="f78" y="f76"/>
                    <a:pt x="f79" y="f68"/>
                    <a:pt x="f80" y="f81"/>
                  </a:cubicBezTo>
                  <a:lnTo>
                    <a:pt x="f16" y="f82"/>
                  </a:lnTo>
                  <a:cubicBezTo>
                    <a:pt x="f83" y="f84"/>
                    <a:pt x="f85" y="f86"/>
                    <a:pt x="f12" y="f87"/>
                  </a:cubicBezTo>
                  <a:lnTo>
                    <a:pt x="f10" y="f88"/>
                  </a:lnTo>
                  <a:cubicBezTo>
                    <a:pt x="f8" y="f89"/>
                    <a:pt x="f7" y="f4"/>
                    <a:pt x="f5" y="f4"/>
                  </a:cubicBezTo>
                  <a:lnTo>
                    <a:pt x="f41" y="f4"/>
                  </a:lnTo>
                  <a:cubicBezTo>
                    <a:pt x="f42" y="f4"/>
                    <a:pt x="f43" y="f89"/>
                    <a:pt x="f90" y="f88"/>
                  </a:cubicBezTo>
                  <a:lnTo>
                    <a:pt x="f45" y="f87"/>
                  </a:lnTo>
                  <a:cubicBezTo>
                    <a:pt x="f91" y="f92"/>
                    <a:pt x="f50" y="f82"/>
                    <a:pt x="f93" y="f94"/>
                  </a:cubicBezTo>
                  <a:lnTo>
                    <a:pt x="f95" y="f82"/>
                  </a:lnTo>
                  <a:cubicBezTo>
                    <a:pt x="f96" y="f97"/>
                    <a:pt x="f98" y="f99"/>
                    <a:pt x="f100" y="f99"/>
                  </a:cubicBezTo>
                  <a:cubicBezTo>
                    <a:pt x="f101" y="f99"/>
                    <a:pt x="f102" y="f103"/>
                    <a:pt x="f104" y="f105"/>
                  </a:cubicBezTo>
                  <a:lnTo>
                    <a:pt x="f106" y="f107"/>
                  </a:lnTo>
                  <a:cubicBezTo>
                    <a:pt x="f108" y="f109"/>
                    <a:pt x="f108" y="f110"/>
                    <a:pt x="f111" y="f112"/>
                  </a:cubicBezTo>
                  <a:lnTo>
                    <a:pt x="f113" y="f114"/>
                  </a:lnTo>
                  <a:cubicBezTo>
                    <a:pt x="f115" y="f50"/>
                    <a:pt x="f86" y="f67"/>
                    <a:pt x="f116" y="f117"/>
                  </a:cubicBezTo>
                  <a:lnTo>
                    <a:pt x="f118" y="f43"/>
                  </a:lnTo>
                  <a:cubicBezTo>
                    <a:pt x="f119" y="f120"/>
                    <a:pt x="f3" y="f121"/>
                    <a:pt x="f3" y="f122"/>
                  </a:cubicBezTo>
                  <a:lnTo>
                    <a:pt x="f3" y="f123"/>
                  </a:lnTo>
                  <a:cubicBezTo>
                    <a:pt x="f4" y="f40"/>
                    <a:pt x="f119" y="f124"/>
                    <a:pt x="f118" y="f10"/>
                  </a:cubicBezTo>
                  <a:lnTo>
                    <a:pt x="f125" y="f38"/>
                  </a:lnTo>
                  <a:cubicBezTo>
                    <a:pt x="f86" y="f14"/>
                    <a:pt x="f111" y="f126"/>
                    <a:pt x="f127" y="f18"/>
                  </a:cubicBezTo>
                  <a:lnTo>
                    <a:pt x="f111" y="f20"/>
                  </a:lnTo>
                  <a:cubicBezTo>
                    <a:pt x="f108" y="f128"/>
                    <a:pt x="f129" y="f32"/>
                    <a:pt x="f106" y="f29"/>
                  </a:cubicBezTo>
                  <a:lnTo>
                    <a:pt x="f104" y="f30"/>
                  </a:lnTo>
                  <a:cubicBezTo>
                    <a:pt x="f130" y="f131"/>
                    <a:pt x="f132" y="f133"/>
                    <a:pt x="f134" y="f133"/>
                  </a:cubicBezTo>
                  <a:cubicBezTo>
                    <a:pt x="f135" y="f133"/>
                    <a:pt x="f136" y="f137"/>
                    <a:pt x="f95" y="f17"/>
                  </a:cubicBezTo>
                  <a:lnTo>
                    <a:pt x="f93" y="f19"/>
                  </a:lnTo>
                  <a:cubicBezTo>
                    <a:pt x="f138" y="f35"/>
                    <a:pt x="f91" y="f15"/>
                    <a:pt x="f45" y="f13"/>
                  </a:cubicBezTo>
                  <a:lnTo>
                    <a:pt x="f90" y="f11"/>
                  </a:lnTo>
                  <a:cubicBezTo>
                    <a:pt x="f43" y="f9"/>
                    <a:pt x="f42" y="f6"/>
                    <a:pt x="f41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9" name="Google Shape;6915;p88">
              <a:extLst>
                <a:ext uri="{FF2B5EF4-FFF2-40B4-BE49-F238E27FC236}">
                  <a16:creationId xmlns:a16="http://schemas.microsoft.com/office/drawing/2014/main" id="{32CFF191-751F-E5EE-C453-3A7609553457}"/>
                </a:ext>
              </a:extLst>
            </p:cNvPr>
            <p:cNvSpPr/>
            <p:nvPr/>
          </p:nvSpPr>
          <p:spPr>
            <a:xfrm>
              <a:off x="5475372" y="1841025"/>
              <a:ext cx="328507" cy="31319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602"/>
                <a:gd name="f4" fmla="val 8201"/>
                <a:gd name="f5" fmla="val 5939"/>
                <a:gd name="f6" fmla="val 4729"/>
                <a:gd name="f7" fmla="val 3750"/>
                <a:gd name="f8" fmla="val 854"/>
                <a:gd name="f9" fmla="val 3561"/>
                <a:gd name="f10" fmla="val 1963"/>
                <a:gd name="f11" fmla="val 3466"/>
                <a:gd name="f12" fmla="val 2404"/>
                <a:gd name="f13" fmla="val 3498"/>
                <a:gd name="f14" fmla="val 2813"/>
                <a:gd name="f15" fmla="val 3624"/>
                <a:gd name="f16" fmla="val 3223"/>
                <a:gd name="f17" fmla="val 410"/>
                <a:gd name="f18" fmla="val 6468"/>
                <a:gd name="f19" fmla="val 1"/>
                <a:gd name="f20" fmla="val 6846"/>
                <a:gd name="f21" fmla="val 7507"/>
                <a:gd name="f22" fmla="val 7917"/>
                <a:gd name="f23" fmla="val 600"/>
                <a:gd name="f24" fmla="val 8106"/>
                <a:gd name="f25" fmla="val 852"/>
                <a:gd name="f26" fmla="val 8200"/>
                <a:gd name="f27" fmla="val 1111"/>
                <a:gd name="f28" fmla="val 1371"/>
                <a:gd name="f29" fmla="val 1639"/>
                <a:gd name="f30" fmla="val 1860"/>
                <a:gd name="f31" fmla="val 5136"/>
                <a:gd name="f32" fmla="val 4640"/>
                <a:gd name="f33" fmla="val 5388"/>
                <a:gd name="f34" fmla="val 4735"/>
                <a:gd name="f35" fmla="val 5664"/>
                <a:gd name="f36" fmla="val 4782"/>
                <a:gd name="f37" fmla="val 5947"/>
                <a:gd name="f38" fmla="val 6231"/>
                <a:gd name="f39" fmla="val 6522"/>
                <a:gd name="f40" fmla="val 6806"/>
                <a:gd name="f41" fmla="val 7846"/>
                <a:gd name="f42" fmla="val 4294"/>
                <a:gd name="f43" fmla="val 3065"/>
                <a:gd name="f44" fmla="val 8224"/>
                <a:gd name="f45" fmla="val 1773"/>
                <a:gd name="f46" fmla="val 8192"/>
                <a:gd name="f47" fmla="val 1647"/>
                <a:gd name="f48" fmla="val 8129"/>
                <a:gd name="f49" fmla="val 1553"/>
                <a:gd name="f50" fmla="val 8003"/>
                <a:gd name="f51" fmla="val 1521"/>
                <a:gd name="f52" fmla="val 7972"/>
                <a:gd name="f53" fmla="val 1514"/>
                <a:gd name="f54" fmla="val 7942"/>
                <a:gd name="f55" fmla="val 1510"/>
                <a:gd name="f56" fmla="val 7914"/>
                <a:gd name="f57" fmla="val 7830"/>
                <a:gd name="f58" fmla="val 7759"/>
                <a:gd name="f59" fmla="val 1545"/>
                <a:gd name="f60" fmla="val 7688"/>
                <a:gd name="f61" fmla="val 1616"/>
                <a:gd name="f62" fmla="val 6901"/>
                <a:gd name="f63" fmla="val 6759"/>
                <a:gd name="f64" fmla="val 2530"/>
                <a:gd name="f65" fmla="val 6578"/>
                <a:gd name="f66" fmla="val 2593"/>
                <a:gd name="f67" fmla="val 6400"/>
                <a:gd name="f68" fmla="val 6223"/>
                <a:gd name="f69" fmla="val 6050"/>
                <a:gd name="f70" fmla="val 5924"/>
                <a:gd name="f71" fmla="val 5640"/>
                <a:gd name="f72" fmla="val 2120"/>
                <a:gd name="f73" fmla="val 1679"/>
                <a:gd name="f74" fmla="val 1395"/>
                <a:gd name="f75" fmla="val 6711"/>
                <a:gd name="f76" fmla="val 608"/>
                <a:gd name="f77" fmla="val 6774"/>
                <a:gd name="f78" fmla="val 545"/>
                <a:gd name="f79" fmla="val 419"/>
                <a:gd name="f80" fmla="val 293"/>
                <a:gd name="f81" fmla="val 6743"/>
                <a:gd name="f82" fmla="val 198"/>
                <a:gd name="f83" fmla="val 6648"/>
                <a:gd name="f84" fmla="val 104"/>
                <a:gd name="f85" fmla="val 6554"/>
                <a:gd name="f86" fmla="val 72"/>
                <a:gd name="f87" fmla="val 6344"/>
                <a:gd name="f88" fmla="val 23"/>
                <a:gd name="f89" fmla="val 6139"/>
                <a:gd name="f90" fmla="*/ f0 1 8602"/>
                <a:gd name="f91" fmla="*/ f1 1 8201"/>
                <a:gd name="f92" fmla="val f2"/>
                <a:gd name="f93" fmla="val f3"/>
                <a:gd name="f94" fmla="val f4"/>
                <a:gd name="f95" fmla="+- f94 0 f92"/>
                <a:gd name="f96" fmla="+- f93 0 f92"/>
                <a:gd name="f97" fmla="*/ f96 1 8602"/>
                <a:gd name="f98" fmla="*/ f95 1 8201"/>
                <a:gd name="f99" fmla="*/ f92 1 f97"/>
                <a:gd name="f100" fmla="*/ f93 1 f97"/>
                <a:gd name="f101" fmla="*/ f92 1 f98"/>
                <a:gd name="f102" fmla="*/ f94 1 f98"/>
                <a:gd name="f103" fmla="*/ f99 f90 1"/>
                <a:gd name="f104" fmla="*/ f100 f90 1"/>
                <a:gd name="f105" fmla="*/ f102 f91 1"/>
                <a:gd name="f106" fmla="*/ f101 f9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3" t="f106" r="f104" b="f105"/>
              <a:pathLst>
                <a:path w="8602" h="8201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lnTo>
                    <a:pt x="f17" y="f18"/>
                  </a:lnTo>
                  <a:cubicBezTo>
                    <a:pt x="f19" y="f20"/>
                    <a:pt x="f19" y="f21"/>
                    <a:pt x="f17" y="f22"/>
                  </a:cubicBezTo>
                  <a:cubicBezTo>
                    <a:pt x="f23" y="f24"/>
                    <a:pt x="f25" y="f26"/>
                    <a:pt x="f27" y="f26"/>
                  </a:cubicBezTo>
                  <a:cubicBezTo>
                    <a:pt x="f28" y="f26"/>
                    <a:pt x="f29" y="f24"/>
                    <a:pt x="f30" y="f22"/>
                  </a:cubicBezTo>
                  <a:lnTo>
                    <a:pt x="f31" y="f32"/>
                  </a:lnTo>
                  <a:cubicBezTo>
                    <a:pt x="f33" y="f34"/>
                    <a:pt x="f35" y="f36"/>
                    <a:pt x="f37" y="f36"/>
                  </a:cubicBezTo>
                  <a:cubicBezTo>
                    <a:pt x="f38" y="f36"/>
                    <a:pt x="f39" y="f34"/>
                    <a:pt x="f40" y="f32"/>
                  </a:cubicBezTo>
                  <a:cubicBezTo>
                    <a:pt x="f41" y="f42"/>
                    <a:pt x="f3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52" y="f53"/>
                    <a:pt x="f54" y="f55"/>
                    <a:pt x="f56" y="f55"/>
                  </a:cubicBezTo>
                  <a:cubicBezTo>
                    <a:pt x="f57" y="f55"/>
                    <a:pt x="f58" y="f59"/>
                    <a:pt x="f60" y="f61"/>
                  </a:cubicBezTo>
                  <a:lnTo>
                    <a:pt x="f62" y="f12"/>
                  </a:lnTo>
                  <a:cubicBezTo>
                    <a:pt x="f63" y="f64"/>
                    <a:pt x="f65" y="f66"/>
                    <a:pt x="f67" y="f66"/>
                  </a:cubicBezTo>
                  <a:cubicBezTo>
                    <a:pt x="f68" y="f66"/>
                    <a:pt x="f69" y="f64"/>
                    <a:pt x="f70" y="f12"/>
                  </a:cubicBezTo>
                  <a:cubicBezTo>
                    <a:pt x="f71" y="f72"/>
                    <a:pt x="f71" y="f73"/>
                    <a:pt x="f70" y="f74"/>
                  </a:cubicBezTo>
                  <a:lnTo>
                    <a:pt x="f75" y="f76"/>
                  </a:lnTo>
                  <a:cubicBezTo>
                    <a:pt x="f77" y="f78"/>
                    <a:pt x="f40" y="f79"/>
                    <a:pt x="f77" y="f80"/>
                  </a:cubicBezTo>
                  <a:cubicBezTo>
                    <a:pt x="f81" y="f82"/>
                    <a:pt x="f83" y="f84"/>
                    <a:pt x="f85" y="f86"/>
                  </a:cubicBezTo>
                  <a:cubicBezTo>
                    <a:pt x="f87" y="f88"/>
                    <a:pt x="f89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10" name="Google Shape;6947;p88">
            <a:extLst>
              <a:ext uri="{FF2B5EF4-FFF2-40B4-BE49-F238E27FC236}">
                <a16:creationId xmlns:a16="http://schemas.microsoft.com/office/drawing/2014/main" id="{33428974-F9FC-E3B9-8980-710B8ECB040D}"/>
              </a:ext>
            </a:extLst>
          </p:cNvPr>
          <p:cNvGrpSpPr/>
          <p:nvPr/>
        </p:nvGrpSpPr>
        <p:grpSpPr>
          <a:xfrm>
            <a:off x="3147849" y="1725783"/>
            <a:ext cx="446391" cy="447617"/>
            <a:chOff x="3147849" y="1725783"/>
            <a:chExt cx="446391" cy="447617"/>
          </a:xfrm>
        </p:grpSpPr>
        <p:sp>
          <p:nvSpPr>
            <p:cNvPr id="111" name="Google Shape;6948;p88">
              <a:extLst>
                <a:ext uri="{FF2B5EF4-FFF2-40B4-BE49-F238E27FC236}">
                  <a16:creationId xmlns:a16="http://schemas.microsoft.com/office/drawing/2014/main" id="{5E5E4DF7-33A3-B5B0-7D1B-19A7E8FD1E43}"/>
                </a:ext>
              </a:extLst>
            </p:cNvPr>
            <p:cNvSpPr/>
            <p:nvPr/>
          </p:nvSpPr>
          <p:spPr>
            <a:xfrm>
              <a:off x="3147849" y="1725783"/>
              <a:ext cx="105896" cy="44640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773"/>
                <a:gd name="f4" fmla="val 11689"/>
                <a:gd name="f5" fmla="val 1418"/>
                <a:gd name="f6" fmla="val 1072"/>
                <a:gd name="f7" fmla="val 757"/>
                <a:gd name="f8" fmla="val 315"/>
                <a:gd name="f9" fmla="val 662"/>
                <a:gd name="f10" fmla="val 9578"/>
                <a:gd name="f11" fmla="val 9830"/>
                <a:gd name="f12" fmla="val 914"/>
                <a:gd name="f13" fmla="val 10050"/>
                <a:gd name="f14" fmla="val 1103"/>
                <a:gd name="f15" fmla="val 10176"/>
                <a:gd name="f16" fmla="val 10996"/>
                <a:gd name="f17" fmla="val 347"/>
                <a:gd name="f18" fmla="val 158"/>
                <a:gd name="f19" fmla="val 1"/>
                <a:gd name="f20" fmla="val 11153"/>
                <a:gd name="f21" fmla="val 11342"/>
                <a:gd name="f22" fmla="val 11531"/>
                <a:gd name="f23" fmla="val 2395"/>
                <a:gd name="f24" fmla="val 2616"/>
                <a:gd name="f25" fmla="val 1733"/>
                <a:gd name="f26" fmla="val 1922"/>
                <a:gd name="f27" fmla="val 2080"/>
                <a:gd name="f28" fmla="val 9861"/>
                <a:gd name="f29" fmla="val 284"/>
                <a:gd name="f30" fmla="val 1765"/>
                <a:gd name="f31" fmla="*/ f0 1 2773"/>
                <a:gd name="f32" fmla="*/ f1 1 11689"/>
                <a:gd name="f33" fmla="val f2"/>
                <a:gd name="f34" fmla="val f3"/>
                <a:gd name="f35" fmla="val f4"/>
                <a:gd name="f36" fmla="+- f35 0 f33"/>
                <a:gd name="f37" fmla="+- f34 0 f33"/>
                <a:gd name="f38" fmla="*/ f37 1 2773"/>
                <a:gd name="f39" fmla="*/ f36 1 11689"/>
                <a:gd name="f40" fmla="*/ f33 1 f38"/>
                <a:gd name="f41" fmla="*/ f34 1 f38"/>
                <a:gd name="f42" fmla="*/ f33 1 f39"/>
                <a:gd name="f43" fmla="*/ f35 1 f39"/>
                <a:gd name="f44" fmla="*/ f40 f31 1"/>
                <a:gd name="f45" fmla="*/ f41 f31 1"/>
                <a:gd name="f46" fmla="*/ f43 f32 1"/>
                <a:gd name="f47" fmla="*/ f42 f3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4" t="f47" r="f45" b="f46"/>
              <a:pathLst>
                <a:path w="2773" h="11689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lnTo>
                    <a:pt x="f7" y="f10"/>
                  </a:lnTo>
                  <a:cubicBezTo>
                    <a:pt x="f7" y="f11"/>
                    <a:pt x="f12" y="f13"/>
                    <a:pt x="f14" y="f15"/>
                  </a:cubicBezTo>
                  <a:lnTo>
                    <a:pt x="f14" y="f16"/>
                  </a:lnTo>
                  <a:lnTo>
                    <a:pt x="f17" y="f16"/>
                  </a:lnTo>
                  <a:cubicBezTo>
                    <a:pt x="f18" y="f16"/>
                    <a:pt x="f19" y="f20"/>
                    <a:pt x="f19" y="f21"/>
                  </a:cubicBezTo>
                  <a:cubicBezTo>
                    <a:pt x="f19" y="f22"/>
                    <a:pt x="f18" y="f4"/>
                    <a:pt x="f17" y="f4"/>
                  </a:cubicBezTo>
                  <a:lnTo>
                    <a:pt x="f23" y="f4"/>
                  </a:lnTo>
                  <a:cubicBezTo>
                    <a:pt x="f24" y="f4"/>
                    <a:pt x="f3" y="f22"/>
                    <a:pt x="f3" y="f21"/>
                  </a:cubicBezTo>
                  <a:cubicBezTo>
                    <a:pt x="f3" y="f20"/>
                    <a:pt x="f24" y="f16"/>
                    <a:pt x="f23" y="f16"/>
                  </a:cubicBezTo>
                  <a:lnTo>
                    <a:pt x="f25" y="f16"/>
                  </a:lnTo>
                  <a:lnTo>
                    <a:pt x="f25" y="f15"/>
                  </a:lnTo>
                  <a:cubicBezTo>
                    <a:pt x="f26" y="f13"/>
                    <a:pt x="f27" y="f28"/>
                    <a:pt x="f27" y="f10"/>
                  </a:cubicBezTo>
                  <a:lnTo>
                    <a:pt x="f27" y="f9"/>
                  </a:lnTo>
                  <a:cubicBezTo>
                    <a:pt x="f27" y="f29"/>
                    <a:pt x="f30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2" name="Google Shape;6949;p88">
              <a:extLst>
                <a:ext uri="{FF2B5EF4-FFF2-40B4-BE49-F238E27FC236}">
                  <a16:creationId xmlns:a16="http://schemas.microsoft.com/office/drawing/2014/main" id="{A47BEC73-1324-632F-2B8D-58DA7CBBEAA9}"/>
                </a:ext>
              </a:extLst>
            </p:cNvPr>
            <p:cNvSpPr/>
            <p:nvPr/>
          </p:nvSpPr>
          <p:spPr>
            <a:xfrm>
              <a:off x="3464286" y="1897828"/>
              <a:ext cx="129954" cy="3853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403"/>
                <a:gd name="f4" fmla="val 1009"/>
                <a:gd name="f5" fmla="val 505"/>
                <a:gd name="f6" fmla="val 1"/>
                <a:gd name="f7" fmla="val 221"/>
                <a:gd name="f8" fmla="val 788"/>
                <a:gd name="f9" fmla="val 2899"/>
                <a:gd name="f10" fmla="val 3182"/>
                <a:gd name="f11" fmla="val 190"/>
                <a:gd name="f12" fmla="*/ f0 1 3403"/>
                <a:gd name="f13" fmla="*/ f1 1 1009"/>
                <a:gd name="f14" fmla="val f2"/>
                <a:gd name="f15" fmla="val f3"/>
                <a:gd name="f16" fmla="val f4"/>
                <a:gd name="f17" fmla="+- f16 0 f14"/>
                <a:gd name="f18" fmla="+- f15 0 f14"/>
                <a:gd name="f19" fmla="*/ f18 1 3403"/>
                <a:gd name="f20" fmla="*/ f17 1 1009"/>
                <a:gd name="f21" fmla="*/ f14 1 f19"/>
                <a:gd name="f22" fmla="*/ f15 1 f19"/>
                <a:gd name="f23" fmla="*/ f14 1 f20"/>
                <a:gd name="f24" fmla="*/ f16 1 f20"/>
                <a:gd name="f25" fmla="*/ f21 f12 1"/>
                <a:gd name="f26" fmla="*/ f22 f12 1"/>
                <a:gd name="f27" fmla="*/ f24 f13 1"/>
                <a:gd name="f28" fmla="*/ f23 f1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5" t="f28" r="f26" b="f27"/>
              <a:pathLst>
                <a:path w="3403" h="1009">
                  <a:moveTo>
                    <a:pt x="f5" y="f6"/>
                  </a:moveTo>
                  <a:cubicBezTo>
                    <a:pt x="f7" y="f6"/>
                    <a:pt x="f2" y="f7"/>
                    <a:pt x="f2" y="f5"/>
                  </a:cubicBezTo>
                  <a:cubicBezTo>
                    <a:pt x="f2" y="f8"/>
                    <a:pt x="f7" y="f4"/>
                    <a:pt x="f5" y="f4"/>
                  </a:cubicBezTo>
                  <a:lnTo>
                    <a:pt x="f9" y="f4"/>
                  </a:lnTo>
                  <a:cubicBezTo>
                    <a:pt x="f10" y="f4"/>
                    <a:pt x="f3" y="f8"/>
                    <a:pt x="f3" y="f5"/>
                  </a:cubicBezTo>
                  <a:cubicBezTo>
                    <a:pt x="f3" y="f11"/>
                    <a:pt x="f10" y="f6"/>
                    <a:pt x="f9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3" name="Google Shape;6950;p88">
              <a:extLst>
                <a:ext uri="{FF2B5EF4-FFF2-40B4-BE49-F238E27FC236}">
                  <a16:creationId xmlns:a16="http://schemas.microsoft.com/office/drawing/2014/main" id="{1F62B627-791D-9858-BE3B-D8FF06375B57}"/>
                </a:ext>
              </a:extLst>
            </p:cNvPr>
            <p:cNvSpPr/>
            <p:nvPr/>
          </p:nvSpPr>
          <p:spPr>
            <a:xfrm>
              <a:off x="3464286" y="1962787"/>
              <a:ext cx="129954" cy="3853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403"/>
                <a:gd name="f4" fmla="val 1009"/>
                <a:gd name="f5" fmla="val 505"/>
                <a:gd name="f6" fmla="val 1"/>
                <a:gd name="f7" fmla="val 221"/>
                <a:gd name="f8" fmla="val 788"/>
                <a:gd name="f9" fmla="val 2899"/>
                <a:gd name="f10" fmla="val 3182"/>
                <a:gd name="f11" fmla="*/ f0 1 3403"/>
                <a:gd name="f12" fmla="*/ f1 1 1009"/>
                <a:gd name="f13" fmla="val f2"/>
                <a:gd name="f14" fmla="val f3"/>
                <a:gd name="f15" fmla="val f4"/>
                <a:gd name="f16" fmla="+- f15 0 f13"/>
                <a:gd name="f17" fmla="+- f14 0 f13"/>
                <a:gd name="f18" fmla="*/ f17 1 3403"/>
                <a:gd name="f19" fmla="*/ f16 1 1009"/>
                <a:gd name="f20" fmla="*/ f13 1 f18"/>
                <a:gd name="f21" fmla="*/ f14 1 f18"/>
                <a:gd name="f22" fmla="*/ f13 1 f19"/>
                <a:gd name="f23" fmla="*/ f15 1 f19"/>
                <a:gd name="f24" fmla="*/ f20 f11 1"/>
                <a:gd name="f25" fmla="*/ f21 f11 1"/>
                <a:gd name="f26" fmla="*/ f23 f12 1"/>
                <a:gd name="f27" fmla="*/ f22 f1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4" t="f27" r="f25" b="f26"/>
              <a:pathLst>
                <a:path w="3403" h="1009">
                  <a:moveTo>
                    <a:pt x="f5" y="f6"/>
                  </a:moveTo>
                  <a:cubicBezTo>
                    <a:pt x="f7" y="f6"/>
                    <a:pt x="f2" y="f7"/>
                    <a:pt x="f2" y="f5"/>
                  </a:cubicBezTo>
                  <a:cubicBezTo>
                    <a:pt x="f2" y="f8"/>
                    <a:pt x="f7" y="f4"/>
                    <a:pt x="f5" y="f4"/>
                  </a:cubicBezTo>
                  <a:lnTo>
                    <a:pt x="f9" y="f4"/>
                  </a:lnTo>
                  <a:cubicBezTo>
                    <a:pt x="f10" y="f4"/>
                    <a:pt x="f3" y="f8"/>
                    <a:pt x="f3" y="f5"/>
                  </a:cubicBezTo>
                  <a:cubicBezTo>
                    <a:pt x="f3" y="f7"/>
                    <a:pt x="f10" y="f6"/>
                    <a:pt x="f9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4" name="Google Shape;6951;p88">
              <a:extLst>
                <a:ext uri="{FF2B5EF4-FFF2-40B4-BE49-F238E27FC236}">
                  <a16:creationId xmlns:a16="http://schemas.microsoft.com/office/drawing/2014/main" id="{97E2FDD9-5169-01F8-2E22-F758AD375116}"/>
                </a:ext>
              </a:extLst>
            </p:cNvPr>
            <p:cNvSpPr/>
            <p:nvPr/>
          </p:nvSpPr>
          <p:spPr>
            <a:xfrm>
              <a:off x="3464286" y="2026566"/>
              <a:ext cx="103491" cy="3975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710"/>
                <a:gd name="f4" fmla="val 1041"/>
                <a:gd name="f5" fmla="val 505"/>
                <a:gd name="f6" fmla="val 1"/>
                <a:gd name="f7" fmla="val 221"/>
                <a:gd name="f8" fmla="val 253"/>
                <a:gd name="f9" fmla="val 536"/>
                <a:gd name="f10" fmla="val 788"/>
                <a:gd name="f11" fmla="val 1040"/>
                <a:gd name="f12" fmla="val 2206"/>
                <a:gd name="f13" fmla="val 2458"/>
                <a:gd name="f14" fmla="val 2521"/>
                <a:gd name="f15" fmla="*/ f0 1 2710"/>
                <a:gd name="f16" fmla="*/ f1 1 1041"/>
                <a:gd name="f17" fmla="val f2"/>
                <a:gd name="f18" fmla="val f3"/>
                <a:gd name="f19" fmla="val f4"/>
                <a:gd name="f20" fmla="+- f19 0 f17"/>
                <a:gd name="f21" fmla="+- f18 0 f17"/>
                <a:gd name="f22" fmla="*/ f21 1 2710"/>
                <a:gd name="f23" fmla="*/ f20 1 1041"/>
                <a:gd name="f24" fmla="*/ f17 1 f22"/>
                <a:gd name="f25" fmla="*/ f18 1 f22"/>
                <a:gd name="f26" fmla="*/ f17 1 f23"/>
                <a:gd name="f27" fmla="*/ f19 1 f23"/>
                <a:gd name="f28" fmla="*/ f24 f15 1"/>
                <a:gd name="f29" fmla="*/ f25 f15 1"/>
                <a:gd name="f30" fmla="*/ f27 f16 1"/>
                <a:gd name="f31" fmla="*/ f26 f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8" t="f31" r="f29" b="f30"/>
              <a:pathLst>
                <a:path w="2710" h="1041">
                  <a:moveTo>
                    <a:pt x="f5" y="f6"/>
                  </a:moveTo>
                  <a:cubicBezTo>
                    <a:pt x="f7" y="f6"/>
                    <a:pt x="f2" y="f8"/>
                    <a:pt x="f2" y="f9"/>
                  </a:cubicBezTo>
                  <a:cubicBezTo>
                    <a:pt x="f2" y="f10"/>
                    <a:pt x="f7" y="f11"/>
                    <a:pt x="f5" y="f11"/>
                  </a:cubicBezTo>
                  <a:lnTo>
                    <a:pt x="f12" y="f11"/>
                  </a:lnTo>
                  <a:cubicBezTo>
                    <a:pt x="f13" y="f11"/>
                    <a:pt x="f3" y="f10"/>
                    <a:pt x="f3" y="f9"/>
                  </a:cubicBezTo>
                  <a:cubicBezTo>
                    <a:pt x="f3" y="f8"/>
                    <a:pt x="f14" y="f6"/>
                    <a:pt x="f12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5" name="Google Shape;6952;p88">
              <a:extLst>
                <a:ext uri="{FF2B5EF4-FFF2-40B4-BE49-F238E27FC236}">
                  <a16:creationId xmlns:a16="http://schemas.microsoft.com/office/drawing/2014/main" id="{E7083DCA-1166-F0DF-2121-738F20698CCC}"/>
                </a:ext>
              </a:extLst>
            </p:cNvPr>
            <p:cNvSpPr/>
            <p:nvPr/>
          </p:nvSpPr>
          <p:spPr>
            <a:xfrm>
              <a:off x="3412540" y="1725783"/>
              <a:ext cx="78254" cy="7943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049"/>
                <a:gd name="f4" fmla="val 2080"/>
                <a:gd name="f5" fmla="val 1702"/>
                <a:gd name="f6" fmla="val 757"/>
                <a:gd name="f7" fmla="val 1"/>
                <a:gd name="f8" fmla="val 788"/>
                <a:gd name="f9" fmla="val 1733"/>
                <a:gd name="f10" fmla="*/ f0 1 2049"/>
                <a:gd name="f11" fmla="*/ f1 1 2080"/>
                <a:gd name="f12" fmla="val f2"/>
                <a:gd name="f13" fmla="val f3"/>
                <a:gd name="f14" fmla="val f4"/>
                <a:gd name="f15" fmla="+- f14 0 f12"/>
                <a:gd name="f16" fmla="+- f13 0 f12"/>
                <a:gd name="f17" fmla="*/ f16 1 2049"/>
                <a:gd name="f18" fmla="*/ f15 1 2080"/>
                <a:gd name="f19" fmla="*/ f12 1 f17"/>
                <a:gd name="f20" fmla="*/ f13 1 f17"/>
                <a:gd name="f21" fmla="*/ f12 1 f18"/>
                <a:gd name="f22" fmla="*/ f14 1 f18"/>
                <a:gd name="f23" fmla="*/ f19 f10 1"/>
                <a:gd name="f24" fmla="*/ f20 f10 1"/>
                <a:gd name="f25" fmla="*/ f22 f11 1"/>
                <a:gd name="f26" fmla="*/ f21 f1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3" t="f26" r="f24" b="f25"/>
              <a:pathLst>
                <a:path w="2049" h="2080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lnTo>
                    <a:pt x="f7" y="f4"/>
                  </a:lnTo>
                  <a:lnTo>
                    <a:pt x="f3" y="f4"/>
                  </a:lnTo>
                  <a:lnTo>
                    <a:pt x="f3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6" name="Google Shape;6953;p88">
              <a:extLst>
                <a:ext uri="{FF2B5EF4-FFF2-40B4-BE49-F238E27FC236}">
                  <a16:creationId xmlns:a16="http://schemas.microsoft.com/office/drawing/2014/main" id="{7CFB83C4-F48F-A279-49C3-F3AEBAD3F0A6}"/>
                </a:ext>
              </a:extLst>
            </p:cNvPr>
            <p:cNvSpPr/>
            <p:nvPr/>
          </p:nvSpPr>
          <p:spPr>
            <a:xfrm>
              <a:off x="3514816" y="1725783"/>
              <a:ext cx="52971" cy="8424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387"/>
                <a:gd name="f4" fmla="val 2206"/>
                <a:gd name="f5" fmla="val 1"/>
                <a:gd name="f6" fmla="val 2111"/>
                <a:gd name="f7" fmla="val 883"/>
                <a:gd name="f8" fmla="val 1072"/>
                <a:gd name="f9" fmla="val 1261"/>
                <a:gd name="f10" fmla="val 2143"/>
                <a:gd name="f11" fmla="val 1040"/>
                <a:gd name="f12" fmla="val 473"/>
                <a:gd name="f13" fmla="val 914"/>
                <a:gd name="f14" fmla="val 347"/>
                <a:gd name="f15" fmla="*/ f0 1 1387"/>
                <a:gd name="f16" fmla="*/ f1 1 2206"/>
                <a:gd name="f17" fmla="val f2"/>
                <a:gd name="f18" fmla="val f3"/>
                <a:gd name="f19" fmla="val f4"/>
                <a:gd name="f20" fmla="+- f19 0 f17"/>
                <a:gd name="f21" fmla="+- f18 0 f17"/>
                <a:gd name="f22" fmla="*/ f21 1 1387"/>
                <a:gd name="f23" fmla="*/ f20 1 2206"/>
                <a:gd name="f24" fmla="*/ f17 1 f22"/>
                <a:gd name="f25" fmla="*/ f18 1 f22"/>
                <a:gd name="f26" fmla="*/ f17 1 f23"/>
                <a:gd name="f27" fmla="*/ f19 1 f23"/>
                <a:gd name="f28" fmla="*/ f24 f15 1"/>
                <a:gd name="f29" fmla="*/ f25 f15 1"/>
                <a:gd name="f30" fmla="*/ f27 f16 1"/>
                <a:gd name="f31" fmla="*/ f26 f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8" t="f31" r="f29" b="f30"/>
              <a:pathLst>
                <a:path w="1387" h="2206">
                  <a:moveTo>
                    <a:pt x="f5" y="f2"/>
                  </a:moveTo>
                  <a:lnTo>
                    <a:pt x="f5" y="f6"/>
                  </a:lnTo>
                  <a:lnTo>
                    <a:pt x="f7" y="f6"/>
                  </a:lnTo>
                  <a:cubicBezTo>
                    <a:pt x="f8" y="f6"/>
                    <a:pt x="f9" y="f10"/>
                    <a:pt x="f3" y="f4"/>
                  </a:cubicBezTo>
                  <a:lnTo>
                    <a:pt x="f3" y="f11"/>
                  </a:lnTo>
                  <a:cubicBezTo>
                    <a:pt x="f3" y="f12"/>
                    <a:pt x="f13" y="f2"/>
                    <a:pt x="f14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7" name="Google Shape;6954;p88">
              <a:extLst>
                <a:ext uri="{FF2B5EF4-FFF2-40B4-BE49-F238E27FC236}">
                  <a16:creationId xmlns:a16="http://schemas.microsoft.com/office/drawing/2014/main" id="{651DC432-220C-1D10-351F-BD9554AEABED}"/>
                </a:ext>
              </a:extLst>
            </p:cNvPr>
            <p:cNvSpPr/>
            <p:nvPr/>
          </p:nvSpPr>
          <p:spPr>
            <a:xfrm>
              <a:off x="3251350" y="1831643"/>
              <a:ext cx="316437" cy="23467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286"/>
                <a:gd name="f4" fmla="val 6145"/>
                <a:gd name="f5" fmla="val 1"/>
                <a:gd name="f6" fmla="val 6144"/>
                <a:gd name="f7" fmla="val 378"/>
                <a:gd name="f8" fmla="val 756"/>
                <a:gd name="f9" fmla="val 1071"/>
                <a:gd name="f10" fmla="val 5892"/>
                <a:gd name="f11" fmla="val 1260"/>
                <a:gd name="f12" fmla="val 5577"/>
                <a:gd name="f13" fmla="val 2016"/>
                <a:gd name="f14" fmla="val 5955"/>
                <a:gd name="f15" fmla="val 2268"/>
                <a:gd name="f16" fmla="val 6050"/>
                <a:gd name="f17" fmla="val 2552"/>
                <a:gd name="f18" fmla="val 2773"/>
                <a:gd name="f19" fmla="val 3497"/>
                <a:gd name="f20" fmla="val 3057"/>
                <a:gd name="f21" fmla="val 3214"/>
                <a:gd name="f22" fmla="val 3309"/>
                <a:gd name="f23" fmla="val 2867"/>
                <a:gd name="f24" fmla="val 3435"/>
                <a:gd name="f25" fmla="val 2457"/>
                <a:gd name="f26" fmla="val 2111"/>
                <a:gd name="f27" fmla="val 3277"/>
                <a:gd name="f28" fmla="val 2868"/>
                <a:gd name="f29" fmla="val 2710"/>
                <a:gd name="f30" fmla="val 3025"/>
                <a:gd name="f31" fmla="val 2238"/>
                <a:gd name="f32" fmla="val 1702"/>
                <a:gd name="f33" fmla="val 1009"/>
                <a:gd name="f34" fmla="val 7782"/>
                <a:gd name="f35" fmla="val 8065"/>
                <a:gd name="f36" fmla="val 788"/>
                <a:gd name="f37" fmla="val 505"/>
                <a:gd name="f38" fmla="val 221"/>
                <a:gd name="f39" fmla="val 3560"/>
                <a:gd name="f40" fmla="val 3308"/>
                <a:gd name="f41" fmla="val 2899"/>
                <a:gd name="f42" fmla="val 158"/>
                <a:gd name="f43" fmla="val 2583"/>
                <a:gd name="f44" fmla="val 442"/>
                <a:gd name="f45" fmla="val 2426"/>
                <a:gd name="f46" fmla="val 599"/>
                <a:gd name="f47" fmla="val 2205"/>
                <a:gd name="f48" fmla="val 662"/>
                <a:gd name="f49" fmla="val 1985"/>
                <a:gd name="f50" fmla="val 1323"/>
                <a:gd name="f51" fmla="val 1166"/>
                <a:gd name="f52" fmla="val 284"/>
                <a:gd name="f53" fmla="*/ f0 1 8286"/>
                <a:gd name="f54" fmla="*/ f1 1 6145"/>
                <a:gd name="f55" fmla="val f2"/>
                <a:gd name="f56" fmla="val f3"/>
                <a:gd name="f57" fmla="val f4"/>
                <a:gd name="f58" fmla="+- f57 0 f55"/>
                <a:gd name="f59" fmla="+- f56 0 f55"/>
                <a:gd name="f60" fmla="*/ f59 1 8286"/>
                <a:gd name="f61" fmla="*/ f58 1 6145"/>
                <a:gd name="f62" fmla="*/ f55 1 f60"/>
                <a:gd name="f63" fmla="*/ f56 1 f60"/>
                <a:gd name="f64" fmla="*/ f55 1 f61"/>
                <a:gd name="f65" fmla="*/ f57 1 f61"/>
                <a:gd name="f66" fmla="*/ f62 f53 1"/>
                <a:gd name="f67" fmla="*/ f63 f53 1"/>
                <a:gd name="f68" fmla="*/ f65 f54 1"/>
                <a:gd name="f69" fmla="*/ f64 f5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6" t="f69" r="f67" b="f68"/>
              <a:pathLst>
                <a:path w="8286" h="6145">
                  <a:moveTo>
                    <a:pt x="f2" y="f5"/>
                  </a:moveTo>
                  <a:lnTo>
                    <a:pt x="f2" y="f6"/>
                  </a:lnTo>
                  <a:lnTo>
                    <a:pt x="f7" y="f6"/>
                  </a:lnTo>
                  <a:cubicBezTo>
                    <a:pt x="f8" y="f6"/>
                    <a:pt x="f9" y="f10"/>
                    <a:pt x="f11" y="f12"/>
                  </a:cubicBezTo>
                  <a:lnTo>
                    <a:pt x="f13" y="f14"/>
                  </a:lnTo>
                  <a:cubicBezTo>
                    <a:pt x="f15" y="f16"/>
                    <a:pt x="f17" y="f6"/>
                    <a:pt x="f18" y="f6"/>
                  </a:cubicBezTo>
                  <a:lnTo>
                    <a:pt x="f19" y="f6"/>
                  </a:lnTo>
                  <a:lnTo>
                    <a:pt x="f19" y="f20"/>
                  </a:lnTo>
                  <a:cubicBezTo>
                    <a:pt x="f21" y="f22"/>
                    <a:pt x="f23" y="f24"/>
                    <a:pt x="f25" y="f24"/>
                  </a:cubicBezTo>
                  <a:cubicBezTo>
                    <a:pt x="f15" y="f24"/>
                    <a:pt x="f26" y="f27"/>
                    <a:pt x="f26" y="f20"/>
                  </a:cubicBezTo>
                  <a:cubicBezTo>
                    <a:pt x="f26" y="f28"/>
                    <a:pt x="f15" y="f29"/>
                    <a:pt x="f25" y="f29"/>
                  </a:cubicBezTo>
                  <a:cubicBezTo>
                    <a:pt x="f30" y="f29"/>
                    <a:pt x="f19" y="f31"/>
                    <a:pt x="f19" y="f32"/>
                  </a:cubicBezTo>
                  <a:lnTo>
                    <a:pt x="f19" y="f33"/>
                  </a:lnTo>
                  <a:lnTo>
                    <a:pt x="f34" y="f33"/>
                  </a:lnTo>
                  <a:cubicBezTo>
                    <a:pt x="f35" y="f33"/>
                    <a:pt x="f3" y="f36"/>
                    <a:pt x="f3" y="f37"/>
                  </a:cubicBezTo>
                  <a:cubicBezTo>
                    <a:pt x="f3" y="f38"/>
                    <a:pt x="f35" y="f5"/>
                    <a:pt x="f34" y="f5"/>
                  </a:cubicBezTo>
                  <a:lnTo>
                    <a:pt x="f39" y="f5"/>
                  </a:lnTo>
                  <a:cubicBezTo>
                    <a:pt x="f40" y="f5"/>
                    <a:pt x="f41" y="f42"/>
                    <a:pt x="f43" y="f44"/>
                  </a:cubicBezTo>
                  <a:cubicBezTo>
                    <a:pt x="f45" y="f46"/>
                    <a:pt x="f47" y="f48"/>
                    <a:pt x="f49" y="f48"/>
                  </a:cubicBezTo>
                  <a:lnTo>
                    <a:pt x="f50" y="f48"/>
                  </a:lnTo>
                  <a:cubicBezTo>
                    <a:pt x="f51" y="f52"/>
                    <a:pt x="f36" y="f5"/>
                    <a:pt x="f7" y="f5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8" name="Google Shape;6955;p88">
              <a:extLst>
                <a:ext uri="{FF2B5EF4-FFF2-40B4-BE49-F238E27FC236}">
                  <a16:creationId xmlns:a16="http://schemas.microsoft.com/office/drawing/2014/main" id="{47B90EBA-82C0-DC1E-4554-616C077F95BF}"/>
                </a:ext>
              </a:extLst>
            </p:cNvPr>
            <p:cNvSpPr/>
            <p:nvPr/>
          </p:nvSpPr>
          <p:spPr>
            <a:xfrm>
              <a:off x="3411361" y="1895423"/>
              <a:ext cx="78208" cy="27676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048"/>
                <a:gd name="f4" fmla="val 7247"/>
                <a:gd name="f5" fmla="val 1"/>
                <a:gd name="f6" fmla="val 64"/>
                <a:gd name="f7" fmla="val 5514"/>
                <a:gd name="f8" fmla="val 6459"/>
                <a:gd name="f9" fmla="val 756"/>
                <a:gd name="f10" fmla="val 1701"/>
                <a:gd name="f11" fmla="val 5167"/>
                <a:gd name="f12" fmla="val 1891"/>
                <a:gd name="f13" fmla="val 1229"/>
                <a:gd name="f14" fmla="val 725"/>
                <a:gd name="f15" fmla="val 4632"/>
                <a:gd name="f16" fmla="val 4002"/>
                <a:gd name="f17" fmla="val 3624"/>
                <a:gd name="f18" fmla="val 882"/>
                <a:gd name="f19" fmla="val 3372"/>
                <a:gd name="f20" fmla="val 1071"/>
                <a:gd name="f21" fmla="val 3120"/>
                <a:gd name="f22" fmla="val 819"/>
                <a:gd name="f23" fmla="val 2899"/>
                <a:gd name="f24" fmla="val 2615"/>
                <a:gd name="f25" fmla="val 2269"/>
                <a:gd name="f26" fmla="val 1922"/>
                <a:gd name="f27" fmla="val 1639"/>
                <a:gd name="f28" fmla="val 1387"/>
                <a:gd name="f29" fmla="val 1166"/>
                <a:gd name="f30" fmla="val 883"/>
                <a:gd name="f31" fmla="val 536"/>
                <a:gd name="f32" fmla="val 316"/>
                <a:gd name="f33" fmla="val 190"/>
                <a:gd name="f34" fmla="*/ f0 1 2048"/>
                <a:gd name="f35" fmla="*/ f1 1 7247"/>
                <a:gd name="f36" fmla="val f2"/>
                <a:gd name="f37" fmla="val f3"/>
                <a:gd name="f38" fmla="val f4"/>
                <a:gd name="f39" fmla="+- f38 0 f36"/>
                <a:gd name="f40" fmla="+- f37 0 f36"/>
                <a:gd name="f41" fmla="*/ f40 1 2048"/>
                <a:gd name="f42" fmla="*/ f39 1 7247"/>
                <a:gd name="f43" fmla="*/ f36 1 f41"/>
                <a:gd name="f44" fmla="*/ f37 1 f41"/>
                <a:gd name="f45" fmla="*/ f36 1 f42"/>
                <a:gd name="f46" fmla="*/ f38 1 f42"/>
                <a:gd name="f47" fmla="*/ f43 f34 1"/>
                <a:gd name="f48" fmla="*/ f44 f34 1"/>
                <a:gd name="f49" fmla="*/ f46 f35 1"/>
                <a:gd name="f50" fmla="*/ f45 f3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7" t="f50" r="f48" b="f49"/>
              <a:pathLst>
                <a:path w="2048" h="7247">
                  <a:moveTo>
                    <a:pt x="f2" y="f5"/>
                  </a:moveTo>
                  <a:lnTo>
                    <a:pt x="f2" y="f6"/>
                  </a:lnTo>
                  <a:lnTo>
                    <a:pt x="f2" y="f7"/>
                  </a:lnTo>
                  <a:cubicBezTo>
                    <a:pt x="f2" y="f8"/>
                    <a:pt x="f9" y="f4"/>
                    <a:pt x="f10" y="f4"/>
                  </a:cubicBezTo>
                  <a:lnTo>
                    <a:pt x="f3" y="f4"/>
                  </a:lnTo>
                  <a:lnTo>
                    <a:pt x="f3" y="f11"/>
                  </a:lnTo>
                  <a:lnTo>
                    <a:pt x="f12" y="f11"/>
                  </a:lnTo>
                  <a:cubicBezTo>
                    <a:pt x="f13" y="f11"/>
                    <a:pt x="f14" y="f15"/>
                    <a:pt x="f14" y="f16"/>
                  </a:cubicBezTo>
                  <a:cubicBezTo>
                    <a:pt x="f14" y="f17"/>
                    <a:pt x="f18" y="f19"/>
                    <a:pt x="f20" y="f21"/>
                  </a:cubicBezTo>
                  <a:cubicBezTo>
                    <a:pt x="f22" y="f23"/>
                    <a:pt x="f14" y="f24"/>
                    <a:pt x="f14" y="f25"/>
                  </a:cubicBezTo>
                  <a:cubicBezTo>
                    <a:pt x="f14" y="f26"/>
                    <a:pt x="f18" y="f27"/>
                    <a:pt x="f20" y="f28"/>
                  </a:cubicBezTo>
                  <a:cubicBezTo>
                    <a:pt x="f22" y="f29"/>
                    <a:pt x="f14" y="f30"/>
                    <a:pt x="f14" y="f31"/>
                  </a:cubicBezTo>
                  <a:cubicBezTo>
                    <a:pt x="f14" y="f32"/>
                    <a:pt x="f9" y="f33"/>
                    <a:pt x="f22" y="f5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9" name="Google Shape;6956;p88">
              <a:extLst>
                <a:ext uri="{FF2B5EF4-FFF2-40B4-BE49-F238E27FC236}">
                  <a16:creationId xmlns:a16="http://schemas.microsoft.com/office/drawing/2014/main" id="{79F3EC12-C4DA-B1DC-4483-82819FC64F9E}"/>
                </a:ext>
              </a:extLst>
            </p:cNvPr>
            <p:cNvSpPr/>
            <p:nvPr/>
          </p:nvSpPr>
          <p:spPr>
            <a:xfrm>
              <a:off x="3516041" y="2089120"/>
              <a:ext cx="52971" cy="8428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387"/>
                <a:gd name="f4" fmla="val 2207"/>
                <a:gd name="f5" fmla="val 1386"/>
                <a:gd name="f6" fmla="val 1"/>
                <a:gd name="f7" fmla="val 1229"/>
                <a:gd name="f8" fmla="val 64"/>
                <a:gd name="f9" fmla="val 1071"/>
                <a:gd name="f10" fmla="val 95"/>
                <a:gd name="f11" fmla="val 882"/>
                <a:gd name="f12" fmla="val 2206"/>
                <a:gd name="f13" fmla="val 378"/>
                <a:gd name="f14" fmla="val 914"/>
                <a:gd name="f15" fmla="val 1734"/>
                <a:gd name="f16" fmla="val 1167"/>
                <a:gd name="f17" fmla="*/ f0 1 1387"/>
                <a:gd name="f18" fmla="*/ f1 1 2207"/>
                <a:gd name="f19" fmla="val f2"/>
                <a:gd name="f20" fmla="val f3"/>
                <a:gd name="f21" fmla="val f4"/>
                <a:gd name="f22" fmla="+- f21 0 f19"/>
                <a:gd name="f23" fmla="+- f20 0 f19"/>
                <a:gd name="f24" fmla="*/ f23 1 1387"/>
                <a:gd name="f25" fmla="*/ f22 1 2207"/>
                <a:gd name="f26" fmla="*/ f19 1 f24"/>
                <a:gd name="f27" fmla="*/ f20 1 f24"/>
                <a:gd name="f28" fmla="*/ f19 1 f25"/>
                <a:gd name="f29" fmla="*/ f21 1 f25"/>
                <a:gd name="f30" fmla="*/ f26 f17 1"/>
                <a:gd name="f31" fmla="*/ f27 f17 1"/>
                <a:gd name="f32" fmla="*/ f29 f18 1"/>
                <a:gd name="f33" fmla="*/ f2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0" t="f33" r="f31" b="f32"/>
              <a:pathLst>
                <a:path w="1387" h="2207">
                  <a:moveTo>
                    <a:pt x="f5" y="f6"/>
                  </a:moveTo>
                  <a:cubicBezTo>
                    <a:pt x="f7" y="f8"/>
                    <a:pt x="f9" y="f10"/>
                    <a:pt x="f11" y="f10"/>
                  </a:cubicBezTo>
                  <a:lnTo>
                    <a:pt x="f2" y="f10"/>
                  </a:lnTo>
                  <a:lnTo>
                    <a:pt x="f2" y="f12"/>
                  </a:lnTo>
                  <a:lnTo>
                    <a:pt x="f13" y="f12"/>
                  </a:lnTo>
                  <a:cubicBezTo>
                    <a:pt x="f14" y="f12"/>
                    <a:pt x="f5" y="f15"/>
                    <a:pt x="f5" y="f16"/>
                  </a:cubicBezTo>
                  <a:lnTo>
                    <a:pt x="f5" y="f6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20" name="Google Shape;6971;p88">
            <a:extLst>
              <a:ext uri="{FF2B5EF4-FFF2-40B4-BE49-F238E27FC236}">
                <a16:creationId xmlns:a16="http://schemas.microsoft.com/office/drawing/2014/main" id="{6CC05526-D02D-5B0D-1C62-B4E4F3038F6D}"/>
              </a:ext>
            </a:extLst>
          </p:cNvPr>
          <p:cNvGrpSpPr/>
          <p:nvPr/>
        </p:nvGrpSpPr>
        <p:grpSpPr>
          <a:xfrm>
            <a:off x="6107753" y="1700217"/>
            <a:ext cx="445212" cy="445175"/>
            <a:chOff x="6107753" y="1700217"/>
            <a:chExt cx="445212" cy="445175"/>
          </a:xfrm>
        </p:grpSpPr>
        <p:sp>
          <p:nvSpPr>
            <p:cNvPr id="121" name="Google Shape;6972;p88">
              <a:extLst>
                <a:ext uri="{FF2B5EF4-FFF2-40B4-BE49-F238E27FC236}">
                  <a16:creationId xmlns:a16="http://schemas.microsoft.com/office/drawing/2014/main" id="{EE5B16ED-837A-0E4E-BB84-D0499F2EC9D5}"/>
                </a:ext>
              </a:extLst>
            </p:cNvPr>
            <p:cNvSpPr/>
            <p:nvPr/>
          </p:nvSpPr>
          <p:spPr>
            <a:xfrm>
              <a:off x="6107753" y="1700217"/>
              <a:ext cx="445212" cy="44517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658"/>
                <a:gd name="f4" fmla="val 11657"/>
                <a:gd name="f5" fmla="val 5829"/>
                <a:gd name="f6" fmla="val 3372"/>
                <a:gd name="f7" fmla="val 1261"/>
                <a:gd name="f8" fmla="val 1796"/>
                <a:gd name="f9" fmla="val 788"/>
                <a:gd name="f10" fmla="val 4159"/>
                <a:gd name="f11" fmla="val 347"/>
                <a:gd name="f12" fmla="val 4285"/>
                <a:gd name="f13" fmla="val 1"/>
                <a:gd name="f14" fmla="val 4694"/>
                <a:gd name="f15" fmla="val 5167"/>
                <a:gd name="f16" fmla="val 7876"/>
                <a:gd name="f17" fmla="val 8412"/>
                <a:gd name="f18" fmla="val 473"/>
                <a:gd name="f19" fmla="val 8885"/>
                <a:gd name="f20" fmla="val 1009"/>
                <a:gd name="f21" fmla="val 1702"/>
                <a:gd name="f22" fmla="val 1891"/>
                <a:gd name="f23" fmla="val 2049"/>
                <a:gd name="f24" fmla="val 8727"/>
                <a:gd name="f25" fmla="val 8538"/>
                <a:gd name="f26" fmla="val 4442"/>
                <a:gd name="f27" fmla="val 4253"/>
                <a:gd name="f28" fmla="val 4096"/>
                <a:gd name="f29" fmla="val 1481"/>
                <a:gd name="f30" fmla="val 1954"/>
                <a:gd name="f31" fmla="val 2111"/>
                <a:gd name="f32" fmla="val 3781"/>
                <a:gd name="f33" fmla="val 630"/>
                <a:gd name="f34" fmla="val 7877"/>
                <a:gd name="f35" fmla="val 9673"/>
                <a:gd name="f36" fmla="val 10145"/>
                <a:gd name="f37" fmla="val 9956"/>
                <a:gd name="f38" fmla="val 9767"/>
                <a:gd name="f39" fmla="val 9610"/>
                <a:gd name="f40" fmla="val 10271"/>
                <a:gd name="f41" fmla="val 10114"/>
                <a:gd name="f42" fmla="val 9672"/>
                <a:gd name="f43" fmla="val 9421"/>
                <a:gd name="f44" fmla="val 8570"/>
                <a:gd name="f45" fmla="val 6774"/>
                <a:gd name="f46" fmla="val 6617"/>
                <a:gd name="f47" fmla="val 9893"/>
                <a:gd name="f48" fmla="val 6270"/>
                <a:gd name="f49" fmla="val 9609"/>
                <a:gd name="f50" fmla="val 5262"/>
                <a:gd name="f51" fmla="val 4789"/>
                <a:gd name="f52" fmla="val 10082"/>
                <a:gd name="f53" fmla="val 10617"/>
                <a:gd name="f54" fmla="val 11184"/>
                <a:gd name="f55" fmla="val 6648"/>
                <a:gd name="f56" fmla="val 11373"/>
                <a:gd name="f57" fmla="val 10995"/>
                <a:gd name="f58" fmla="val 9799"/>
                <a:gd name="f59" fmla="val 10775"/>
                <a:gd name="f60" fmla="val 10933"/>
                <a:gd name="f61" fmla="val 11342"/>
                <a:gd name="f62" fmla="val 8790"/>
                <a:gd name="f63" fmla="val 8380"/>
                <a:gd name="f64" fmla="val 7908"/>
                <a:gd name="f65" fmla="val 5198"/>
                <a:gd name="f66" fmla="val 11311"/>
                <a:gd name="f67" fmla="val 10870"/>
                <a:gd name="f68" fmla="val 10397"/>
                <a:gd name="f69" fmla="val 8255"/>
                <a:gd name="f70" fmla="*/ f0 1 11658"/>
                <a:gd name="f71" fmla="*/ f1 1 11657"/>
                <a:gd name="f72" fmla="val f2"/>
                <a:gd name="f73" fmla="val f3"/>
                <a:gd name="f74" fmla="val f4"/>
                <a:gd name="f75" fmla="+- f74 0 f72"/>
                <a:gd name="f76" fmla="+- f73 0 f72"/>
                <a:gd name="f77" fmla="*/ f76 1 11658"/>
                <a:gd name="f78" fmla="*/ f75 1 11657"/>
                <a:gd name="f79" fmla="*/ f72 1 f77"/>
                <a:gd name="f80" fmla="*/ f73 1 f77"/>
                <a:gd name="f81" fmla="*/ f72 1 f78"/>
                <a:gd name="f82" fmla="*/ f74 1 f78"/>
                <a:gd name="f83" fmla="*/ f79 f70 1"/>
                <a:gd name="f84" fmla="*/ f80 f70 1"/>
                <a:gd name="f85" fmla="*/ f82 f71 1"/>
                <a:gd name="f86" fmla="*/ f81 f7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3" t="f86" r="f84" b="f85"/>
              <a:pathLst>
                <a:path w="11658" h="11657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3" y="f15"/>
                  </a:cubicBezTo>
                  <a:lnTo>
                    <a:pt x="f13" y="f16"/>
                  </a:lnTo>
                  <a:cubicBezTo>
                    <a:pt x="f13" y="f17"/>
                    <a:pt x="f18" y="f19"/>
                    <a:pt x="f20" y="f19"/>
                  </a:cubicBezTo>
                  <a:lnTo>
                    <a:pt x="f21" y="f19"/>
                  </a:lnTo>
                  <a:cubicBezTo>
                    <a:pt x="f22" y="f19"/>
                    <a:pt x="f23" y="f24"/>
                    <a:pt x="f23" y="f25"/>
                  </a:cubicBezTo>
                  <a:lnTo>
                    <a:pt x="f23" y="f26"/>
                  </a:lnTo>
                  <a:cubicBezTo>
                    <a:pt x="f23" y="f27"/>
                    <a:pt x="f22" y="f28"/>
                    <a:pt x="f21" y="f28"/>
                  </a:cubicBezTo>
                  <a:lnTo>
                    <a:pt x="f29" y="f28"/>
                  </a:lnTo>
                  <a:cubicBezTo>
                    <a:pt x="f30" y="f31"/>
                    <a:pt x="f32" y="f33"/>
                    <a:pt x="f5" y="f33"/>
                  </a:cubicBezTo>
                  <a:cubicBezTo>
                    <a:pt x="f34" y="f33"/>
                    <a:pt x="f35" y="f31"/>
                    <a:pt x="f36" y="f28"/>
                  </a:cubicBezTo>
                  <a:lnTo>
                    <a:pt x="f37" y="f28"/>
                  </a:lnTo>
                  <a:cubicBezTo>
                    <a:pt x="f38" y="f28"/>
                    <a:pt x="f39" y="f27"/>
                    <a:pt x="f39" y="f26"/>
                  </a:cubicBezTo>
                  <a:lnTo>
                    <a:pt x="f39" y="f25"/>
                  </a:lnTo>
                  <a:cubicBezTo>
                    <a:pt x="f39" y="f24"/>
                    <a:pt x="f38" y="f19"/>
                    <a:pt x="f37" y="f19"/>
                  </a:cubicBezTo>
                  <a:lnTo>
                    <a:pt x="f40" y="f19"/>
                  </a:lnTo>
                  <a:cubicBezTo>
                    <a:pt x="f41" y="f42"/>
                    <a:pt x="f43" y="f40"/>
                    <a:pt x="f44" y="f40"/>
                  </a:cubicBezTo>
                  <a:lnTo>
                    <a:pt x="f45" y="f40"/>
                  </a:lnTo>
                  <a:cubicBezTo>
                    <a:pt x="f46" y="f47"/>
                    <a:pt x="f48" y="f49"/>
                    <a:pt x="f5" y="f49"/>
                  </a:cubicBezTo>
                  <a:cubicBezTo>
                    <a:pt x="f50" y="f49"/>
                    <a:pt x="f51" y="f52"/>
                    <a:pt x="f51" y="f53"/>
                  </a:cubicBezTo>
                  <a:cubicBezTo>
                    <a:pt x="f51" y="f54"/>
                    <a:pt x="f50" y="f4"/>
                    <a:pt x="f5" y="f4"/>
                  </a:cubicBezTo>
                  <a:cubicBezTo>
                    <a:pt x="f48" y="f4"/>
                    <a:pt x="f55" y="f56"/>
                    <a:pt x="f45" y="f57"/>
                  </a:cubicBezTo>
                  <a:lnTo>
                    <a:pt x="f44" y="f57"/>
                  </a:lnTo>
                  <a:cubicBezTo>
                    <a:pt x="f58" y="f57"/>
                    <a:pt x="f59" y="f52"/>
                    <a:pt x="f60" y="f19"/>
                  </a:cubicBezTo>
                  <a:cubicBezTo>
                    <a:pt x="f61" y="f62"/>
                    <a:pt x="f3" y="f63"/>
                    <a:pt x="f3" y="f64"/>
                  </a:cubicBezTo>
                  <a:lnTo>
                    <a:pt x="f3" y="f65"/>
                  </a:lnTo>
                  <a:cubicBezTo>
                    <a:pt x="f3" y="f14"/>
                    <a:pt x="f66" y="f27"/>
                    <a:pt x="f67" y="f10"/>
                  </a:cubicBezTo>
                  <a:cubicBezTo>
                    <a:pt x="f68" y="f8"/>
                    <a:pt x="f69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2" name="Google Shape;6973;p88">
              <a:extLst>
                <a:ext uri="{FF2B5EF4-FFF2-40B4-BE49-F238E27FC236}">
                  <a16:creationId xmlns:a16="http://schemas.microsoft.com/office/drawing/2014/main" id="{F93D2A55-17E7-7681-949C-6B45CFBF4489}"/>
                </a:ext>
              </a:extLst>
            </p:cNvPr>
            <p:cNvSpPr/>
            <p:nvPr/>
          </p:nvSpPr>
          <p:spPr>
            <a:xfrm>
              <a:off x="6211244" y="1804897"/>
              <a:ext cx="239444" cy="2356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270"/>
                <a:gd name="f4" fmla="val 6170"/>
                <a:gd name="f5" fmla="val 3119"/>
                <a:gd name="f6" fmla="val 1386"/>
                <a:gd name="f7" fmla="val 3308"/>
                <a:gd name="f8" fmla="val 3466"/>
                <a:gd name="f9" fmla="val 1544"/>
                <a:gd name="f10" fmla="val 1733"/>
                <a:gd name="f11" fmla="val 1953"/>
                <a:gd name="f12" fmla="val 2079"/>
                <a:gd name="f13" fmla="val 2930"/>
                <a:gd name="f14" fmla="val 2773"/>
                <a:gd name="f15" fmla="val 2741"/>
                <a:gd name="f16" fmla="val 2867"/>
                <a:gd name="f17" fmla="val 3088"/>
                <a:gd name="f18" fmla="val 4474"/>
                <a:gd name="f19" fmla="val 4663"/>
                <a:gd name="f20" fmla="val 4820"/>
                <a:gd name="f21" fmla="val 3151"/>
                <a:gd name="f22" fmla="val 1449"/>
                <a:gd name="f23" fmla="val 63"/>
                <a:gd name="f24" fmla="val 3592"/>
                <a:gd name="f25" fmla="val 158"/>
                <a:gd name="f26" fmla="val 4096"/>
                <a:gd name="f27" fmla="val 441"/>
                <a:gd name="f28" fmla="val 4568"/>
                <a:gd name="f29" fmla="val 5734"/>
                <a:gd name="f30" fmla="val 5828"/>
                <a:gd name="f31" fmla="val 5955"/>
                <a:gd name="f32" fmla="val 126"/>
                <a:gd name="f33" fmla="val 6081"/>
                <a:gd name="f34" fmla="val 171"/>
                <a:gd name="f35" fmla="val 6125"/>
                <a:gd name="f36" fmla="val 263"/>
                <a:gd name="f37" fmla="val 357"/>
                <a:gd name="f38" fmla="val 396"/>
                <a:gd name="f39" fmla="val 436"/>
                <a:gd name="f40" fmla="val 6162"/>
                <a:gd name="f41" fmla="val 473"/>
                <a:gd name="f42" fmla="val 6144"/>
                <a:gd name="f43" fmla="val 1638"/>
                <a:gd name="f44" fmla="val 5765"/>
                <a:gd name="f45" fmla="val 6049"/>
                <a:gd name="f46" fmla="val 2615"/>
                <a:gd name="f47" fmla="val 4852"/>
                <a:gd name="f48" fmla="val 4789"/>
                <a:gd name="f49" fmla="*/ f0 1 6270"/>
                <a:gd name="f50" fmla="*/ f1 1 6170"/>
                <a:gd name="f51" fmla="val f2"/>
                <a:gd name="f52" fmla="val f3"/>
                <a:gd name="f53" fmla="val f4"/>
                <a:gd name="f54" fmla="+- f53 0 f51"/>
                <a:gd name="f55" fmla="+- f52 0 f51"/>
                <a:gd name="f56" fmla="*/ f55 1 6270"/>
                <a:gd name="f57" fmla="*/ f54 1 6170"/>
                <a:gd name="f58" fmla="*/ f51 1 f56"/>
                <a:gd name="f59" fmla="*/ f52 1 f56"/>
                <a:gd name="f60" fmla="*/ f51 1 f57"/>
                <a:gd name="f61" fmla="*/ f53 1 f57"/>
                <a:gd name="f62" fmla="*/ f58 f49 1"/>
                <a:gd name="f63" fmla="*/ f59 f49 1"/>
                <a:gd name="f64" fmla="*/ f61 f50 1"/>
                <a:gd name="f65" fmla="*/ f60 f5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2" t="f65" r="f63" b="f64"/>
              <a:pathLst>
                <a:path w="6270" h="6170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7" y="f12"/>
                    <a:pt x="f5" y="f12"/>
                  </a:cubicBezTo>
                  <a:cubicBezTo>
                    <a:pt x="f13" y="f12"/>
                    <a:pt x="f14" y="f11"/>
                    <a:pt x="f14" y="f10"/>
                  </a:cubicBezTo>
                  <a:cubicBezTo>
                    <a:pt x="f14" y="f9"/>
                    <a:pt x="f13" y="f6"/>
                    <a:pt x="f5" y="f6"/>
                  </a:cubicBezTo>
                  <a:close/>
                  <a:moveTo>
                    <a:pt x="f5" y="f15"/>
                  </a:moveTo>
                  <a:cubicBezTo>
                    <a:pt x="f7" y="f15"/>
                    <a:pt x="f8" y="f16"/>
                    <a:pt x="f8" y="f17"/>
                  </a:cubicBezTo>
                  <a:lnTo>
                    <a:pt x="f8" y="f18"/>
                  </a:lnTo>
                  <a:cubicBezTo>
                    <a:pt x="f8" y="f19"/>
                    <a:pt x="f7" y="f20"/>
                    <a:pt x="f5" y="f20"/>
                  </a:cubicBezTo>
                  <a:cubicBezTo>
                    <a:pt x="f13" y="f20"/>
                    <a:pt x="f14" y="f19"/>
                    <a:pt x="f14" y="f18"/>
                  </a:cubicBezTo>
                  <a:lnTo>
                    <a:pt x="f14" y="f17"/>
                  </a:lnTo>
                  <a:cubicBezTo>
                    <a:pt x="f14" y="f16"/>
                    <a:pt x="f13" y="f15"/>
                    <a:pt x="f5" y="f15"/>
                  </a:cubicBezTo>
                  <a:close/>
                  <a:moveTo>
                    <a:pt x="f21" y="f2"/>
                  </a:moveTo>
                  <a:cubicBezTo>
                    <a:pt x="f22" y="f2"/>
                    <a:pt x="f23" y="f6"/>
                    <a:pt x="f23" y="f17"/>
                  </a:cubicBezTo>
                  <a:cubicBezTo>
                    <a:pt x="f23" y="f24"/>
                    <a:pt x="f25" y="f26"/>
                    <a:pt x="f27" y="f28"/>
                  </a:cubicBezTo>
                  <a:lnTo>
                    <a:pt x="f23" y="f29"/>
                  </a:lnTo>
                  <a:cubicBezTo>
                    <a:pt x="f2" y="f30"/>
                    <a:pt x="f2" y="f31"/>
                    <a:pt x="f32" y="f33"/>
                  </a:cubicBezTo>
                  <a:cubicBezTo>
                    <a:pt x="f34" y="f35"/>
                    <a:pt x="f36" y="f4"/>
                    <a:pt x="f37" y="f4"/>
                  </a:cubicBezTo>
                  <a:cubicBezTo>
                    <a:pt x="f38" y="f4"/>
                    <a:pt x="f39" y="f40"/>
                    <a:pt x="f41" y="f42"/>
                  </a:cubicBezTo>
                  <a:lnTo>
                    <a:pt x="f43" y="f44"/>
                  </a:lnTo>
                  <a:cubicBezTo>
                    <a:pt x="f12" y="f45"/>
                    <a:pt x="f46" y="f42"/>
                    <a:pt x="f21" y="f42"/>
                  </a:cubicBezTo>
                  <a:cubicBezTo>
                    <a:pt x="f47" y="f42"/>
                    <a:pt x="f3" y="f48"/>
                    <a:pt x="f3" y="f17"/>
                  </a:cubicBezTo>
                  <a:cubicBezTo>
                    <a:pt x="f3" y="f6"/>
                    <a:pt x="f47" y="f2"/>
                    <a:pt x="f21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23" name="Google Shape;7004;p88">
            <a:extLst>
              <a:ext uri="{FF2B5EF4-FFF2-40B4-BE49-F238E27FC236}">
                <a16:creationId xmlns:a16="http://schemas.microsoft.com/office/drawing/2014/main" id="{85EC9872-9C6F-4883-A623-04C61BBC5F6E}"/>
              </a:ext>
            </a:extLst>
          </p:cNvPr>
          <p:cNvGrpSpPr/>
          <p:nvPr/>
        </p:nvGrpSpPr>
        <p:grpSpPr>
          <a:xfrm>
            <a:off x="3781537" y="1707952"/>
            <a:ext cx="469270" cy="446099"/>
            <a:chOff x="3781537" y="1707952"/>
            <a:chExt cx="469270" cy="446099"/>
          </a:xfrm>
        </p:grpSpPr>
        <p:sp>
          <p:nvSpPr>
            <p:cNvPr id="124" name="Google Shape;7005;p88">
              <a:extLst>
                <a:ext uri="{FF2B5EF4-FFF2-40B4-BE49-F238E27FC236}">
                  <a16:creationId xmlns:a16="http://schemas.microsoft.com/office/drawing/2014/main" id="{65ED38A7-E283-2198-9CB6-4A75E2EEEEC9}"/>
                </a:ext>
              </a:extLst>
            </p:cNvPr>
            <p:cNvSpPr/>
            <p:nvPr/>
          </p:nvSpPr>
          <p:spPr>
            <a:xfrm>
              <a:off x="3924705" y="1707952"/>
              <a:ext cx="326102" cy="32789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539"/>
                <a:gd name="f4" fmla="val 8586"/>
                <a:gd name="f5" fmla="val 5156"/>
                <a:gd name="f6" fmla="val 1"/>
                <a:gd name="f7" fmla="val 4372"/>
                <a:gd name="f8" fmla="val 3593"/>
                <a:gd name="f9" fmla="val 308"/>
                <a:gd name="f10" fmla="val 2994"/>
                <a:gd name="f11" fmla="val 922"/>
                <a:gd name="f12" fmla="val 1450"/>
                <a:gd name="f13" fmla="val 2466"/>
                <a:gd name="f14" fmla="val 1681"/>
                <a:gd name="f15" fmla="val 2417"/>
                <a:gd name="f16" fmla="val 1916"/>
                <a:gd name="f17" fmla="val 2392"/>
                <a:gd name="f18" fmla="val 2152"/>
                <a:gd name="f19" fmla="val 2529"/>
                <a:gd name="f20" fmla="val 2909"/>
                <a:gd name="f21" fmla="val 2456"/>
                <a:gd name="f22" fmla="val 3277"/>
                <a:gd name="f23" fmla="val 2592"/>
                <a:gd name="f24" fmla="val 3939"/>
                <a:gd name="f25" fmla="val 1899"/>
                <a:gd name="f26" fmla="val 4270"/>
                <a:gd name="f27" fmla="val 1568"/>
                <a:gd name="f28" fmla="val 4703"/>
                <a:gd name="f29" fmla="val 1402"/>
                <a:gd name="f30" fmla="val 5136"/>
                <a:gd name="f31" fmla="val 5569"/>
                <a:gd name="f32" fmla="val 6003"/>
                <a:gd name="f33" fmla="val 6333"/>
                <a:gd name="f34" fmla="val 7027"/>
                <a:gd name="f35" fmla="val 3631"/>
                <a:gd name="f36" fmla="val 4325"/>
                <a:gd name="f37" fmla="val 6719"/>
                <a:gd name="f38" fmla="val 3608"/>
                <a:gd name="f39" fmla="val 7050"/>
                <a:gd name="f40" fmla="val 3175"/>
                <a:gd name="f41" fmla="val 7215"/>
                <a:gd name="f42" fmla="val 2742"/>
                <a:gd name="f43" fmla="val 2309"/>
                <a:gd name="f44" fmla="val 1875"/>
                <a:gd name="f45" fmla="val 1545"/>
                <a:gd name="f46" fmla="val 1261"/>
                <a:gd name="f47" fmla="val 6435"/>
                <a:gd name="f48" fmla="val 1104"/>
                <a:gd name="f49" fmla="val 6089"/>
                <a:gd name="f50" fmla="val 1072"/>
                <a:gd name="f51" fmla="val 5742"/>
                <a:gd name="f52" fmla="val 6782"/>
                <a:gd name="f53" fmla="val 158"/>
                <a:gd name="f54" fmla="val 7097"/>
                <a:gd name="f55" fmla="val 348"/>
                <a:gd name="f56" fmla="val 7381"/>
                <a:gd name="f57" fmla="val 600"/>
                <a:gd name="f58" fmla="val 7664"/>
                <a:gd name="f59" fmla="val 1214"/>
                <a:gd name="f60" fmla="val 8278"/>
                <a:gd name="f61" fmla="val 2002"/>
                <a:gd name="f62" fmla="val 2781"/>
                <a:gd name="f63" fmla="val 3561"/>
                <a:gd name="f64" fmla="val 4333"/>
                <a:gd name="f65" fmla="val 4916"/>
                <a:gd name="f66" fmla="val 7342"/>
                <a:gd name="f67" fmla="val 5270"/>
                <a:gd name="f68" fmla="val 4073"/>
                <a:gd name="f69" fmla="val 2151"/>
                <a:gd name="f70" fmla="val 6727"/>
                <a:gd name="f71" fmla="val 5940"/>
                <a:gd name="f72" fmla="*/ f0 1 8539"/>
                <a:gd name="f73" fmla="*/ f1 1 8586"/>
                <a:gd name="f74" fmla="val f2"/>
                <a:gd name="f75" fmla="val f3"/>
                <a:gd name="f76" fmla="val f4"/>
                <a:gd name="f77" fmla="+- f76 0 f74"/>
                <a:gd name="f78" fmla="+- f75 0 f74"/>
                <a:gd name="f79" fmla="*/ f78 1 8539"/>
                <a:gd name="f80" fmla="*/ f77 1 8586"/>
                <a:gd name="f81" fmla="*/ f74 1 f79"/>
                <a:gd name="f82" fmla="*/ f75 1 f79"/>
                <a:gd name="f83" fmla="*/ f74 1 f80"/>
                <a:gd name="f84" fmla="*/ f76 1 f80"/>
                <a:gd name="f85" fmla="*/ f81 f72 1"/>
                <a:gd name="f86" fmla="*/ f82 f72 1"/>
                <a:gd name="f87" fmla="*/ f84 f73 1"/>
                <a:gd name="f88" fmla="*/ f83 f7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5" t="f88" r="f86" b="f87"/>
              <a:pathLst>
                <a:path w="8539" h="858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14" y="f15"/>
                    <a:pt x="f16" y="f17"/>
                    <a:pt x="f18" y="f17"/>
                  </a:cubicBezTo>
                  <a:cubicBezTo>
                    <a:pt x="f19" y="f17"/>
                    <a:pt x="f20" y="f21"/>
                    <a:pt x="f22" y="f23"/>
                  </a:cubicBezTo>
                  <a:lnTo>
                    <a:pt x="f24" y="f25"/>
                  </a:lnTo>
                  <a:cubicBezTo>
                    <a:pt x="f26" y="f27"/>
                    <a:pt x="f28" y="f29"/>
                    <a:pt x="f30" y="f29"/>
                  </a:cubicBezTo>
                  <a:cubicBezTo>
                    <a:pt x="f31" y="f29"/>
                    <a:pt x="f32" y="f27"/>
                    <a:pt x="f33" y="f25"/>
                  </a:cubicBezTo>
                  <a:cubicBezTo>
                    <a:pt x="f34" y="f23"/>
                    <a:pt x="f34" y="f35"/>
                    <a:pt x="f33" y="f36"/>
                  </a:cubicBezTo>
                  <a:lnTo>
                    <a:pt x="f24" y="f37"/>
                  </a:lnTo>
                  <a:cubicBezTo>
                    <a:pt x="f38" y="f39"/>
                    <a:pt x="f40" y="f41"/>
                    <a:pt x="f42" y="f41"/>
                  </a:cubicBezTo>
                  <a:cubicBezTo>
                    <a:pt x="f43" y="f41"/>
                    <a:pt x="f44" y="f39"/>
                    <a:pt x="f45" y="f37"/>
                  </a:cubicBezTo>
                  <a:cubicBezTo>
                    <a:pt x="f46" y="f47"/>
                    <a:pt x="f48" y="f49"/>
                    <a:pt x="f50" y="f51"/>
                  </a:cubicBezTo>
                  <a:lnTo>
                    <a:pt x="f6" y="f52"/>
                  </a:lnTo>
                  <a:cubicBezTo>
                    <a:pt x="f53" y="f54"/>
                    <a:pt x="f55" y="f56"/>
                    <a:pt x="f57" y="f58"/>
                  </a:cubicBezTo>
                  <a:cubicBezTo>
                    <a:pt x="f59" y="f60"/>
                    <a:pt x="f61" y="f4"/>
                    <a:pt x="f62" y="f4"/>
                  </a:cubicBezTo>
                  <a:cubicBezTo>
                    <a:pt x="f63" y="f4"/>
                    <a:pt x="f64" y="f60"/>
                    <a:pt x="f65" y="f58"/>
                  </a:cubicBezTo>
                  <a:lnTo>
                    <a:pt x="f66" y="f67"/>
                  </a:lnTo>
                  <a:cubicBezTo>
                    <a:pt x="f3" y="f68"/>
                    <a:pt x="f3" y="f69"/>
                    <a:pt x="f66" y="f11"/>
                  </a:cubicBezTo>
                  <a:cubicBezTo>
                    <a:pt x="f70" y="f9"/>
                    <a:pt x="f71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5" name="Google Shape;7006;p88">
              <a:extLst>
                <a:ext uri="{FF2B5EF4-FFF2-40B4-BE49-F238E27FC236}">
                  <a16:creationId xmlns:a16="http://schemas.microsoft.com/office/drawing/2014/main" id="{2090DC2D-8A00-A096-1377-2C06823EAB95}"/>
                </a:ext>
              </a:extLst>
            </p:cNvPr>
            <p:cNvSpPr/>
            <p:nvPr/>
          </p:nvSpPr>
          <p:spPr>
            <a:xfrm>
              <a:off x="3781537" y="1823441"/>
              <a:ext cx="329723" cy="33061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634"/>
                <a:gd name="f4" fmla="val 8657"/>
                <a:gd name="f5" fmla="val 5865"/>
                <a:gd name="f6" fmla="val 1"/>
                <a:gd name="f7" fmla="val 5081"/>
                <a:gd name="f8" fmla="val 4301"/>
                <a:gd name="f9" fmla="val 308"/>
                <a:gd name="f10" fmla="val 3718"/>
                <a:gd name="f11" fmla="val 922"/>
                <a:gd name="f12" fmla="val 1230"/>
                <a:gd name="f13" fmla="val 3411"/>
                <a:gd name="f14" fmla="val 4640"/>
                <a:gd name="f15" fmla="val 6562"/>
                <a:gd name="f16" fmla="val 7759"/>
                <a:gd name="f17" fmla="val 1844"/>
                <a:gd name="f18" fmla="val 8358"/>
                <a:gd name="f19" fmla="val 2632"/>
                <a:gd name="f20" fmla="val 3415"/>
                <a:gd name="f21" fmla="val 4199"/>
                <a:gd name="f22" fmla="val 4979"/>
                <a:gd name="f23" fmla="val 5577"/>
                <a:gd name="f24" fmla="val 7152"/>
                <a:gd name="f25" fmla="val 6184"/>
                <a:gd name="f26" fmla="val 6938"/>
                <a:gd name="f27" fmla="val 6218"/>
                <a:gd name="f28" fmla="val 6719"/>
                <a:gd name="f29" fmla="val 6235"/>
                <a:gd name="f30" fmla="val 6499"/>
                <a:gd name="f31" fmla="val 6106"/>
                <a:gd name="f32" fmla="val 5709"/>
                <a:gd name="f33" fmla="val 6179"/>
                <a:gd name="f34" fmla="val 5325"/>
                <a:gd name="f35" fmla="val 6058"/>
                <a:gd name="f36" fmla="val 4569"/>
                <a:gd name="f37" fmla="val 6814"/>
                <a:gd name="f38" fmla="val 4238"/>
                <a:gd name="f39" fmla="val 7145"/>
                <a:gd name="f40" fmla="val 3805"/>
                <a:gd name="f41" fmla="val 7310"/>
                <a:gd name="f42" fmla="val 3372"/>
                <a:gd name="f43" fmla="val 2939"/>
                <a:gd name="f44" fmla="val 2505"/>
                <a:gd name="f45" fmla="val 2175"/>
                <a:gd name="f46" fmla="val 1513"/>
                <a:gd name="f47" fmla="val 6121"/>
                <a:gd name="f48" fmla="val 4388"/>
                <a:gd name="f49" fmla="val 4664"/>
                <a:gd name="f50" fmla="val 1899"/>
                <a:gd name="f51" fmla="val 4994"/>
                <a:gd name="f52" fmla="val 1568"/>
                <a:gd name="f53" fmla="val 5428"/>
                <a:gd name="f54" fmla="val 1403"/>
                <a:gd name="f55" fmla="val 5861"/>
                <a:gd name="f56" fmla="val 6294"/>
                <a:gd name="f57" fmla="val 6727"/>
                <a:gd name="f58" fmla="val 7058"/>
                <a:gd name="f59" fmla="val 7342"/>
                <a:gd name="f60" fmla="val 2183"/>
                <a:gd name="f61" fmla="val 7499"/>
                <a:gd name="f62" fmla="val 2561"/>
                <a:gd name="f63" fmla="val 7531"/>
                <a:gd name="f64" fmla="val 2907"/>
                <a:gd name="f65" fmla="val 8287"/>
                <a:gd name="f66" fmla="val 2151"/>
                <a:gd name="f67" fmla="val 8633"/>
                <a:gd name="f68" fmla="val 1805"/>
                <a:gd name="f69" fmla="val 8476"/>
                <a:gd name="f70" fmla="val 1490"/>
                <a:gd name="f71" fmla="val 1206"/>
                <a:gd name="f72" fmla="val 8035"/>
                <a:gd name="f73" fmla="val 7436"/>
                <a:gd name="f74" fmla="val 6648"/>
                <a:gd name="f75" fmla="*/ f0 1 8634"/>
                <a:gd name="f76" fmla="*/ f1 1 8657"/>
                <a:gd name="f77" fmla="val f2"/>
                <a:gd name="f78" fmla="val f3"/>
                <a:gd name="f79" fmla="val f4"/>
                <a:gd name="f80" fmla="+- f79 0 f77"/>
                <a:gd name="f81" fmla="+- f78 0 f77"/>
                <a:gd name="f82" fmla="*/ f81 1 8634"/>
                <a:gd name="f83" fmla="*/ f80 1 8657"/>
                <a:gd name="f84" fmla="*/ f77 1 f82"/>
                <a:gd name="f85" fmla="*/ f78 1 f82"/>
                <a:gd name="f86" fmla="*/ f77 1 f83"/>
                <a:gd name="f87" fmla="*/ f79 1 f83"/>
                <a:gd name="f88" fmla="*/ f84 f75 1"/>
                <a:gd name="f89" fmla="*/ f85 f75 1"/>
                <a:gd name="f90" fmla="*/ f87 f76 1"/>
                <a:gd name="f91" fmla="*/ f86 f7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8" t="f91" r="f89" b="f90"/>
              <a:pathLst>
                <a:path w="8634" h="8657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12" y="f13"/>
                  </a:lnTo>
                  <a:cubicBezTo>
                    <a:pt x="f6" y="f14"/>
                    <a:pt x="f6" y="f15"/>
                    <a:pt x="f12" y="f16"/>
                  </a:cubicBezTo>
                  <a:cubicBezTo>
                    <a:pt x="f17" y="f18"/>
                    <a:pt x="f19" y="f4"/>
                    <a:pt x="f20" y="f4"/>
                  </a:cubicBezTo>
                  <a:cubicBezTo>
                    <a:pt x="f21" y="f4"/>
                    <a:pt x="f22" y="f18"/>
                    <a:pt x="f23" y="f16"/>
                  </a:cubicBezTo>
                  <a:lnTo>
                    <a:pt x="f24" y="f25"/>
                  </a:lnTo>
                  <a:lnTo>
                    <a:pt x="f24" y="f25"/>
                  </a:lnTo>
                  <a:cubicBezTo>
                    <a:pt x="f26" y="f27"/>
                    <a:pt x="f28" y="f29"/>
                    <a:pt x="f30" y="f29"/>
                  </a:cubicBezTo>
                  <a:cubicBezTo>
                    <a:pt x="f31" y="f29"/>
                    <a:pt x="f32" y="f33"/>
                    <a:pt x="f34" y="f35"/>
                  </a:cubicBezTo>
                  <a:lnTo>
                    <a:pt x="f36" y="f37"/>
                  </a:lnTo>
                  <a:cubicBezTo>
                    <a:pt x="f38" y="f39"/>
                    <a:pt x="f40" y="f41"/>
                    <a:pt x="f42" y="f41"/>
                  </a:cubicBezTo>
                  <a:cubicBezTo>
                    <a:pt x="f43" y="f41"/>
                    <a:pt x="f44" y="f39"/>
                    <a:pt x="f45" y="f37"/>
                  </a:cubicBezTo>
                  <a:cubicBezTo>
                    <a:pt x="f46" y="f47"/>
                    <a:pt x="f46" y="f7"/>
                    <a:pt x="f45" y="f48"/>
                  </a:cubicBezTo>
                  <a:lnTo>
                    <a:pt x="f49" y="f50"/>
                  </a:lnTo>
                  <a:cubicBezTo>
                    <a:pt x="f51" y="f52"/>
                    <a:pt x="f53" y="f54"/>
                    <a:pt x="f55" y="f54"/>
                  </a:cubicBezTo>
                  <a:cubicBezTo>
                    <a:pt x="f56" y="f54"/>
                    <a:pt x="f57" y="f52"/>
                    <a:pt x="f58" y="f50"/>
                  </a:cubicBezTo>
                  <a:cubicBezTo>
                    <a:pt x="f59" y="f60"/>
                    <a:pt x="f61" y="f62"/>
                    <a:pt x="f63" y="f64"/>
                  </a:cubicBezTo>
                  <a:lnTo>
                    <a:pt x="f65" y="f66"/>
                  </a:lnTo>
                  <a:lnTo>
                    <a:pt x="f67" y="f68"/>
                  </a:lnTo>
                  <a:cubicBezTo>
                    <a:pt x="f69" y="f70"/>
                    <a:pt x="f65" y="f71"/>
                    <a:pt x="f72" y="f11"/>
                  </a:cubicBezTo>
                  <a:cubicBezTo>
                    <a:pt x="f73" y="f9"/>
                    <a:pt x="f74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26" name="Google Shape;7018;p88">
            <a:extLst>
              <a:ext uri="{FF2B5EF4-FFF2-40B4-BE49-F238E27FC236}">
                <a16:creationId xmlns:a16="http://schemas.microsoft.com/office/drawing/2014/main" id="{77E6326B-22B3-72BB-D4CE-063100E481E5}"/>
              </a:ext>
            </a:extLst>
          </p:cNvPr>
          <p:cNvGrpSpPr/>
          <p:nvPr/>
        </p:nvGrpSpPr>
        <p:grpSpPr>
          <a:xfrm>
            <a:off x="6730349" y="1707239"/>
            <a:ext cx="446400" cy="445212"/>
            <a:chOff x="6730349" y="1707239"/>
            <a:chExt cx="446400" cy="445212"/>
          </a:xfrm>
        </p:grpSpPr>
        <p:sp>
          <p:nvSpPr>
            <p:cNvPr id="127" name="Google Shape;7019;p88">
              <a:extLst>
                <a:ext uri="{FF2B5EF4-FFF2-40B4-BE49-F238E27FC236}">
                  <a16:creationId xmlns:a16="http://schemas.microsoft.com/office/drawing/2014/main" id="{E1E749F9-13F8-31C0-2C64-2A959DD65F24}"/>
                </a:ext>
              </a:extLst>
            </p:cNvPr>
            <p:cNvSpPr/>
            <p:nvPr/>
          </p:nvSpPr>
          <p:spPr>
            <a:xfrm>
              <a:off x="6809747" y="1786637"/>
              <a:ext cx="287606" cy="28520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531"/>
                <a:gd name="f4" fmla="val 7468"/>
                <a:gd name="f5" fmla="val 3750"/>
                <a:gd name="f6" fmla="val 663"/>
                <a:gd name="f7" fmla="val 3939"/>
                <a:gd name="f8" fmla="val 4096"/>
                <a:gd name="f9" fmla="val 820"/>
                <a:gd name="f10" fmla="val 1009"/>
                <a:gd name="f11" fmla="val 3624"/>
                <a:gd name="f12" fmla="val 5357"/>
                <a:gd name="f13" fmla="val 4884"/>
                <a:gd name="f14" fmla="val 5514"/>
                <a:gd name="f15" fmla="val 5042"/>
                <a:gd name="f16" fmla="val 5231"/>
                <a:gd name="f17" fmla="val 5294"/>
                <a:gd name="f18" fmla="val 5420"/>
                <a:gd name="f19" fmla="val 5207"/>
                <a:gd name="f20" fmla="val 5451"/>
                <a:gd name="f21" fmla="val 5120"/>
                <a:gd name="f22" fmla="val 5034"/>
                <a:gd name="f23" fmla="val 4947"/>
                <a:gd name="f24" fmla="val 3498"/>
                <a:gd name="f25" fmla="val 3971"/>
                <a:gd name="f26" fmla="val 3435"/>
                <a:gd name="f27" fmla="val 3908"/>
                <a:gd name="f28" fmla="val 3403"/>
                <a:gd name="f29" fmla="val 3813"/>
                <a:gd name="f30" fmla="val 3719"/>
                <a:gd name="f31" fmla="val 3561"/>
                <a:gd name="f32" fmla="val 1"/>
                <a:gd name="f33" fmla="val 1671"/>
                <a:gd name="f34" fmla="val 1702"/>
                <a:gd name="f35" fmla="val 5829"/>
                <a:gd name="f36" fmla="val 5798"/>
                <a:gd name="f37" fmla="val 7499"/>
                <a:gd name="f38" fmla="val 7530"/>
                <a:gd name="f39" fmla="*/ f0 1 7531"/>
                <a:gd name="f40" fmla="*/ f1 1 7468"/>
                <a:gd name="f41" fmla="val f2"/>
                <a:gd name="f42" fmla="val f3"/>
                <a:gd name="f43" fmla="val f4"/>
                <a:gd name="f44" fmla="+- f43 0 f41"/>
                <a:gd name="f45" fmla="+- f42 0 f41"/>
                <a:gd name="f46" fmla="*/ f45 1 7531"/>
                <a:gd name="f47" fmla="*/ f44 1 7468"/>
                <a:gd name="f48" fmla="*/ f41 1 f46"/>
                <a:gd name="f49" fmla="*/ f42 1 f46"/>
                <a:gd name="f50" fmla="*/ f41 1 f47"/>
                <a:gd name="f51" fmla="*/ f43 1 f47"/>
                <a:gd name="f52" fmla="*/ f48 f39 1"/>
                <a:gd name="f53" fmla="*/ f49 f39 1"/>
                <a:gd name="f54" fmla="*/ f51 f40 1"/>
                <a:gd name="f55" fmla="*/ f50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2" t="f55" r="f53" b="f54"/>
              <a:pathLst>
                <a:path w="7531" h="7468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lnTo>
                    <a:pt x="f8" y="f11"/>
                  </a:lnTo>
                  <a:lnTo>
                    <a:pt x="f12" y="f13"/>
                  </a:lnTo>
                  <a:cubicBezTo>
                    <a:pt x="f14" y="f15"/>
                    <a:pt x="f14" y="f16"/>
                    <a:pt x="f12" y="f12"/>
                  </a:cubicBezTo>
                  <a:cubicBezTo>
                    <a:pt x="f17" y="f18"/>
                    <a:pt x="f19" y="f20"/>
                    <a:pt x="f21" y="f20"/>
                  </a:cubicBezTo>
                  <a:cubicBezTo>
                    <a:pt x="f22" y="f20"/>
                    <a:pt x="f23" y="f18"/>
                    <a:pt x="f13" y="f12"/>
                  </a:cubicBezTo>
                  <a:lnTo>
                    <a:pt x="f24" y="f25"/>
                  </a:lnTo>
                  <a:cubicBezTo>
                    <a:pt x="f26" y="f27"/>
                    <a:pt x="f28" y="f29"/>
                    <a:pt x="f28" y="f30"/>
                  </a:cubicBezTo>
                  <a:lnTo>
                    <a:pt x="f28" y="f10"/>
                  </a:lnTo>
                  <a:cubicBezTo>
                    <a:pt x="f28" y="f9"/>
                    <a:pt x="f31" y="f6"/>
                    <a:pt x="f5" y="f6"/>
                  </a:cubicBezTo>
                  <a:close/>
                  <a:moveTo>
                    <a:pt x="f5" y="f32"/>
                  </a:moveTo>
                  <a:cubicBezTo>
                    <a:pt x="f33" y="f32"/>
                    <a:pt x="f32" y="f34"/>
                    <a:pt x="f32" y="f5"/>
                  </a:cubicBezTo>
                  <a:cubicBezTo>
                    <a:pt x="f32" y="f35"/>
                    <a:pt x="f34" y="f4"/>
                    <a:pt x="f5" y="f4"/>
                  </a:cubicBezTo>
                  <a:cubicBezTo>
                    <a:pt x="f36" y="f4"/>
                    <a:pt x="f37" y="f36"/>
                    <a:pt x="f37" y="f5"/>
                  </a:cubicBezTo>
                  <a:cubicBezTo>
                    <a:pt x="f38" y="f34"/>
                    <a:pt x="f35" y="f32"/>
                    <a:pt x="f5" y="f3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28" name="Google Shape;7020;p88">
              <a:extLst>
                <a:ext uri="{FF2B5EF4-FFF2-40B4-BE49-F238E27FC236}">
                  <a16:creationId xmlns:a16="http://schemas.microsoft.com/office/drawing/2014/main" id="{23ABDA66-1F16-9A7A-AEA3-725A0C34AFEC}"/>
                </a:ext>
              </a:extLst>
            </p:cNvPr>
            <p:cNvSpPr/>
            <p:nvPr/>
          </p:nvSpPr>
          <p:spPr>
            <a:xfrm>
              <a:off x="6730349" y="1707239"/>
              <a:ext cx="446400" cy="44521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689"/>
                <a:gd name="f4" fmla="val 11658"/>
                <a:gd name="f5" fmla="val 5829"/>
                <a:gd name="f6" fmla="val 1355"/>
                <a:gd name="f7" fmla="val 8286"/>
                <a:gd name="f8" fmla="val 10271"/>
                <a:gd name="f9" fmla="val 3372"/>
                <a:gd name="f10" fmla="val 8318"/>
                <a:gd name="f11" fmla="val 3403"/>
                <a:gd name="f12" fmla="val 1387"/>
                <a:gd name="f13" fmla="val 8255"/>
                <a:gd name="f14" fmla="val 3371"/>
                <a:gd name="f15" fmla="val 1"/>
                <a:gd name="f16" fmla="val 2647"/>
                <a:gd name="f17" fmla="val 2616"/>
                <a:gd name="f18" fmla="val 9011"/>
                <a:gd name="f19" fmla="val 11657"/>
                <a:gd name="f20" fmla="val 9042"/>
                <a:gd name="f21" fmla="*/ f0 1 11689"/>
                <a:gd name="f22" fmla="*/ f1 1 11658"/>
                <a:gd name="f23" fmla="val f2"/>
                <a:gd name="f24" fmla="val f3"/>
                <a:gd name="f25" fmla="val f4"/>
                <a:gd name="f26" fmla="+- f25 0 f23"/>
                <a:gd name="f27" fmla="+- f24 0 f23"/>
                <a:gd name="f28" fmla="*/ f27 1 11689"/>
                <a:gd name="f29" fmla="*/ f26 1 11658"/>
                <a:gd name="f30" fmla="*/ f23 1 f28"/>
                <a:gd name="f31" fmla="*/ f24 1 f28"/>
                <a:gd name="f32" fmla="*/ f23 1 f29"/>
                <a:gd name="f33" fmla="*/ f25 1 f29"/>
                <a:gd name="f34" fmla="*/ f30 f21 1"/>
                <a:gd name="f35" fmla="*/ f31 f21 1"/>
                <a:gd name="f36" fmla="*/ f33 f22 1"/>
                <a:gd name="f37" fmla="*/ f32 f2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4" t="f37" r="f35" b="f36"/>
              <a:pathLst>
                <a:path w="11689" h="11658">
                  <a:moveTo>
                    <a:pt x="f5" y="f6"/>
                  </a:moveTo>
                  <a:cubicBezTo>
                    <a:pt x="f7" y="f6"/>
                    <a:pt x="f8" y="f9"/>
                    <a:pt x="f8" y="f5"/>
                  </a:cubicBezTo>
                  <a:cubicBezTo>
                    <a:pt x="f8" y="f7"/>
                    <a:pt x="f10" y="f8"/>
                    <a:pt x="f5" y="f8"/>
                  </a:cubicBezTo>
                  <a:cubicBezTo>
                    <a:pt x="f11" y="f8"/>
                    <a:pt x="f12" y="f13"/>
                    <a:pt x="f12" y="f5"/>
                  </a:cubicBezTo>
                  <a:cubicBezTo>
                    <a:pt x="f12" y="f9"/>
                    <a:pt x="f14" y="f6"/>
                    <a:pt x="f5" y="f6"/>
                  </a:cubicBezTo>
                  <a:close/>
                  <a:moveTo>
                    <a:pt x="f5" y="f15"/>
                  </a:moveTo>
                  <a:cubicBezTo>
                    <a:pt x="f16" y="f15"/>
                    <a:pt x="f2" y="f17"/>
                    <a:pt x="f2" y="f5"/>
                  </a:cubicBezTo>
                  <a:cubicBezTo>
                    <a:pt x="f2" y="f18"/>
                    <a:pt x="f16" y="f19"/>
                    <a:pt x="f5" y="f19"/>
                  </a:cubicBezTo>
                  <a:cubicBezTo>
                    <a:pt x="f18" y="f19"/>
                    <a:pt x="f19" y="f18"/>
                    <a:pt x="f19" y="f5"/>
                  </a:cubicBezTo>
                  <a:cubicBezTo>
                    <a:pt x="f3" y="f17"/>
                    <a:pt x="f20" y="f15"/>
                    <a:pt x="f5" y="f15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129" name="Google Shape;5917;p86">
            <a:extLst>
              <a:ext uri="{FF2B5EF4-FFF2-40B4-BE49-F238E27FC236}">
                <a16:creationId xmlns:a16="http://schemas.microsoft.com/office/drawing/2014/main" id="{79506156-E1A4-6563-C6D0-B168C145F46B}"/>
              </a:ext>
            </a:extLst>
          </p:cNvPr>
          <p:cNvSpPr/>
          <p:nvPr/>
        </p:nvSpPr>
        <p:spPr>
          <a:xfrm>
            <a:off x="4339778" y="2577099"/>
            <a:ext cx="451036" cy="463171"/>
          </a:xfrm>
          <a:custGeom>
            <a:avLst/>
            <a:gdLst>
              <a:gd name="f0" fmla="val w"/>
              <a:gd name="f1" fmla="val h"/>
              <a:gd name="f2" fmla="val 0"/>
              <a:gd name="f3" fmla="val 12446"/>
              <a:gd name="f4" fmla="val 12698"/>
              <a:gd name="f5" fmla="val 6239"/>
              <a:gd name="f6" fmla="val 1"/>
              <a:gd name="f7" fmla="val 5105"/>
              <a:gd name="f8" fmla="val 4191"/>
              <a:gd name="f9" fmla="val 915"/>
              <a:gd name="f10" fmla="val 4159"/>
              <a:gd name="f11" fmla="val 2112"/>
              <a:gd name="f12" fmla="val 3088"/>
              <a:gd name="f13" fmla="val 4852"/>
              <a:gd name="f14" fmla="val 3939"/>
              <a:gd name="f15" fmla="val 5798"/>
              <a:gd name="f16" fmla="val 4097"/>
              <a:gd name="f17" fmla="val 5294"/>
              <a:gd name="f18" fmla="val 5483"/>
              <a:gd name="f19" fmla="val 6333"/>
              <a:gd name="f20" fmla="val 7310"/>
              <a:gd name="f21" fmla="val 7657"/>
              <a:gd name="f22" fmla="val 4222"/>
              <a:gd name="f23" fmla="val 7972"/>
              <a:gd name="f24" fmla="val 4380"/>
              <a:gd name="f25" fmla="val 8255"/>
              <a:gd name="f26" fmla="val 3403"/>
              <a:gd name="f27" fmla="val 9043"/>
              <a:gd name="f28" fmla="val 3057"/>
              <a:gd name="f29" fmla="val 8728"/>
              <a:gd name="f30" fmla="val 2584"/>
              <a:gd name="f31" fmla="val 8570"/>
              <a:gd name="f32" fmla="val 946"/>
              <a:gd name="f33" fmla="val 8602"/>
              <a:gd name="f34" fmla="val 9515"/>
              <a:gd name="f35" fmla="val 10650"/>
              <a:gd name="f36" fmla="val 11784"/>
              <a:gd name="f37" fmla="val 12697"/>
              <a:gd name="f38" fmla="val 3246"/>
              <a:gd name="f39" fmla="val 4128"/>
              <a:gd name="f40" fmla="val 11752"/>
              <a:gd name="f41" fmla="val 10303"/>
              <a:gd name="f42" fmla="val 4096"/>
              <a:gd name="f43" fmla="val 9988"/>
              <a:gd name="f44" fmla="val 9704"/>
              <a:gd name="f45" fmla="val 4947"/>
              <a:gd name="f46" fmla="val 8917"/>
              <a:gd name="f47" fmla="val 9232"/>
              <a:gd name="f48" fmla="val 5766"/>
              <a:gd name="f49" fmla="val 9389"/>
              <a:gd name="f50" fmla="val 6743"/>
              <a:gd name="f51" fmla="val 7184"/>
              <a:gd name="f52" fmla="val 9200"/>
              <a:gd name="f53" fmla="val 7530"/>
              <a:gd name="f54" fmla="val 8507"/>
              <a:gd name="f55" fmla="val 8350"/>
              <a:gd name="f56" fmla="val 8287"/>
              <a:gd name="f57" fmla="val 10366"/>
              <a:gd name="f58" fmla="val 11500"/>
              <a:gd name="f59" fmla="val 12414"/>
              <a:gd name="f60" fmla="val 12445"/>
              <a:gd name="f61" fmla="val 11563"/>
              <a:gd name="f62" fmla="val 9862"/>
              <a:gd name="f63" fmla="val 9421"/>
              <a:gd name="f64" fmla="val 8759"/>
              <a:gd name="f65" fmla="val 9074"/>
              <a:gd name="f66" fmla="val 8097"/>
              <a:gd name="f67" fmla="val 8318"/>
              <a:gd name="f68" fmla="val 7625"/>
              <a:gd name="f69" fmla="val 5451"/>
              <a:gd name="f70" fmla="val 6680"/>
              <a:gd name="f71" fmla="val 3908"/>
              <a:gd name="f72" fmla="val 7404"/>
              <a:gd name="f73" fmla="val 64"/>
              <a:gd name="f74" fmla="*/ f0 1 12446"/>
              <a:gd name="f75" fmla="*/ f1 1 12698"/>
              <a:gd name="f76" fmla="val f2"/>
              <a:gd name="f77" fmla="val f3"/>
              <a:gd name="f78" fmla="val f4"/>
              <a:gd name="f79" fmla="+- f78 0 f76"/>
              <a:gd name="f80" fmla="+- f77 0 f76"/>
              <a:gd name="f81" fmla="*/ f80 1 12446"/>
              <a:gd name="f82" fmla="*/ f79 1 12698"/>
              <a:gd name="f83" fmla="*/ f76 1 f81"/>
              <a:gd name="f84" fmla="*/ f77 1 f81"/>
              <a:gd name="f85" fmla="*/ f76 1 f82"/>
              <a:gd name="f86" fmla="*/ f78 1 f82"/>
              <a:gd name="f87" fmla="*/ f83 f74 1"/>
              <a:gd name="f88" fmla="*/ f84 f74 1"/>
              <a:gd name="f89" fmla="*/ f86 f75 1"/>
              <a:gd name="f90" fmla="*/ f85 f7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87" t="f90" r="f88" b="f89"/>
            <a:pathLst>
              <a:path w="12446" h="12698">
                <a:moveTo>
                  <a:pt x="f5" y="f6"/>
                </a:moveTo>
                <a:cubicBezTo>
                  <a:pt x="f7" y="f6"/>
                  <a:pt x="f8" y="f9"/>
                  <a:pt x="f10" y="f11"/>
                </a:cubicBezTo>
                <a:cubicBezTo>
                  <a:pt x="f10" y="f12"/>
                  <a:pt x="f13" y="f14"/>
                  <a:pt x="f15" y="f16"/>
                </a:cubicBezTo>
                <a:lnTo>
                  <a:pt x="f15" y="f17"/>
                </a:lnTo>
                <a:cubicBezTo>
                  <a:pt x="f13" y="f18"/>
                  <a:pt x="f10" y="f19"/>
                  <a:pt x="f10" y="f20"/>
                </a:cubicBezTo>
                <a:cubicBezTo>
                  <a:pt x="f10" y="f21"/>
                  <a:pt x="f22" y="f23"/>
                  <a:pt x="f24" y="f25"/>
                </a:cubicBezTo>
                <a:lnTo>
                  <a:pt x="f26" y="f27"/>
                </a:lnTo>
                <a:cubicBezTo>
                  <a:pt x="f28" y="f29"/>
                  <a:pt x="f30" y="f31"/>
                  <a:pt x="f11" y="f31"/>
                </a:cubicBezTo>
                <a:cubicBezTo>
                  <a:pt x="f32" y="f33"/>
                  <a:pt x="f6" y="f34"/>
                  <a:pt x="f6" y="f35"/>
                </a:cubicBezTo>
                <a:cubicBezTo>
                  <a:pt x="f6" y="f36"/>
                  <a:pt x="f32" y="f37"/>
                  <a:pt x="f11" y="f37"/>
                </a:cubicBezTo>
                <a:cubicBezTo>
                  <a:pt x="f38" y="f37"/>
                  <a:pt x="f39" y="f40"/>
                  <a:pt x="f8" y="f35"/>
                </a:cubicBezTo>
                <a:cubicBezTo>
                  <a:pt x="f8" y="f41"/>
                  <a:pt x="f42" y="f43"/>
                  <a:pt x="f14" y="f44"/>
                </a:cubicBezTo>
                <a:lnTo>
                  <a:pt x="f45" y="f46"/>
                </a:lnTo>
                <a:cubicBezTo>
                  <a:pt x="f17" y="f47"/>
                  <a:pt x="f48" y="f49"/>
                  <a:pt x="f5" y="f49"/>
                </a:cubicBezTo>
                <a:cubicBezTo>
                  <a:pt x="f50" y="f49"/>
                  <a:pt x="f51" y="f52"/>
                  <a:pt x="f53" y="f46"/>
                </a:cubicBezTo>
                <a:lnTo>
                  <a:pt x="f54" y="f44"/>
                </a:lnTo>
                <a:cubicBezTo>
                  <a:pt x="f55" y="f43"/>
                  <a:pt x="f56" y="f41"/>
                  <a:pt x="f56" y="f35"/>
                </a:cubicBezTo>
                <a:cubicBezTo>
                  <a:pt x="f56" y="f36"/>
                  <a:pt x="f47" y="f37"/>
                  <a:pt x="f57" y="f37"/>
                </a:cubicBezTo>
                <a:cubicBezTo>
                  <a:pt x="f58" y="f37"/>
                  <a:pt x="f59" y="f40"/>
                  <a:pt x="f60" y="f35"/>
                </a:cubicBezTo>
                <a:cubicBezTo>
                  <a:pt x="f60" y="f34"/>
                  <a:pt x="f61" y="f33"/>
                  <a:pt x="f57" y="f31"/>
                </a:cubicBezTo>
                <a:cubicBezTo>
                  <a:pt x="f62" y="f31"/>
                  <a:pt x="f63" y="f64"/>
                  <a:pt x="f65" y="f27"/>
                </a:cubicBezTo>
                <a:lnTo>
                  <a:pt x="f66" y="f25"/>
                </a:lnTo>
                <a:cubicBezTo>
                  <a:pt x="f25" y="f23"/>
                  <a:pt x="f67" y="f21"/>
                  <a:pt x="f67" y="f20"/>
                </a:cubicBezTo>
                <a:cubicBezTo>
                  <a:pt x="f67" y="f19"/>
                  <a:pt x="f68" y="f69"/>
                  <a:pt x="f70" y="f17"/>
                </a:cubicBezTo>
                <a:lnTo>
                  <a:pt x="f70" y="f16"/>
                </a:lnTo>
                <a:cubicBezTo>
                  <a:pt x="f68" y="f71"/>
                  <a:pt x="f67" y="f12"/>
                  <a:pt x="f67" y="f11"/>
                </a:cubicBezTo>
                <a:cubicBezTo>
                  <a:pt x="f67" y="f32"/>
                  <a:pt x="f72" y="f73"/>
                  <a:pt x="f5" y="f6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70" tIns="68570" rIns="68570" bIns="68570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05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0" name="Google Shape;5955;p86">
            <a:extLst>
              <a:ext uri="{FF2B5EF4-FFF2-40B4-BE49-F238E27FC236}">
                <a16:creationId xmlns:a16="http://schemas.microsoft.com/office/drawing/2014/main" id="{CF45DA2E-027F-237A-9CFA-1002BEC6FD49}"/>
              </a:ext>
            </a:extLst>
          </p:cNvPr>
          <p:cNvSpPr/>
          <p:nvPr/>
        </p:nvSpPr>
        <p:spPr>
          <a:xfrm>
            <a:off x="4879375" y="2649492"/>
            <a:ext cx="459001" cy="390768"/>
          </a:xfrm>
          <a:custGeom>
            <a:avLst/>
            <a:gdLst>
              <a:gd name="f0" fmla="val w"/>
              <a:gd name="f1" fmla="val h"/>
              <a:gd name="f2" fmla="val 0"/>
              <a:gd name="f3" fmla="val 12666"/>
              <a:gd name="f4" fmla="val 10713"/>
              <a:gd name="f5" fmla="val 1765"/>
              <a:gd name="f6" fmla="val 3309"/>
              <a:gd name="f7" fmla="val 7058"/>
              <a:gd name="f8" fmla="val 7278"/>
              <a:gd name="f9" fmla="val 1954"/>
              <a:gd name="f10" fmla="val 7436"/>
              <a:gd name="f11" fmla="val 2206"/>
              <a:gd name="f12" fmla="val 2615"/>
              <a:gd name="f13" fmla="val 9925"/>
              <a:gd name="f14" fmla="val 788"/>
              <a:gd name="f15" fmla="val 5073"/>
              <a:gd name="f16" fmla="val 5262"/>
              <a:gd name="f17" fmla="val 5514"/>
              <a:gd name="f18" fmla="val 5892"/>
              <a:gd name="f19" fmla="val 3403"/>
              <a:gd name="f20" fmla="val 3813"/>
              <a:gd name="f21" fmla="val 4033"/>
              <a:gd name="f22" fmla="val 4254"/>
              <a:gd name="f23" fmla="val 7247"/>
              <a:gd name="f24" fmla="val 8412"/>
              <a:gd name="f25" fmla="val 8601"/>
              <a:gd name="f26" fmla="val 8853"/>
              <a:gd name="f27" fmla="val 9294"/>
              <a:gd name="f28" fmla="val 6711"/>
              <a:gd name="f29" fmla="val 7152"/>
              <a:gd name="f30" fmla="val 7404"/>
              <a:gd name="f31" fmla="val 7593"/>
              <a:gd name="f32" fmla="val 11815"/>
              <a:gd name="f33" fmla="val 9988"/>
              <a:gd name="f34" fmla="val 10429"/>
              <a:gd name="f35" fmla="val 10649"/>
              <a:gd name="f36" fmla="val 10870"/>
              <a:gd name="f37" fmla="val 379"/>
              <a:gd name="f38" fmla="val 1"/>
              <a:gd name="f39" fmla="val 158"/>
              <a:gd name="f40" fmla="val 190"/>
              <a:gd name="f41" fmla="val 10334"/>
              <a:gd name="f42" fmla="val 10555"/>
              <a:gd name="f43" fmla="val 10712"/>
              <a:gd name="f44" fmla="val 12224"/>
              <a:gd name="f45" fmla="val 12476"/>
              <a:gd name="f46" fmla="val 12665"/>
              <a:gd name="f47" fmla="val 10523"/>
              <a:gd name="f48" fmla="val 12634"/>
              <a:gd name="f49" fmla="val 12445"/>
              <a:gd name="f50" fmla="*/ f0 1 12666"/>
              <a:gd name="f51" fmla="*/ f1 1 10713"/>
              <a:gd name="f52" fmla="val f2"/>
              <a:gd name="f53" fmla="val f3"/>
              <a:gd name="f54" fmla="val f4"/>
              <a:gd name="f55" fmla="+- f54 0 f52"/>
              <a:gd name="f56" fmla="+- f53 0 f52"/>
              <a:gd name="f57" fmla="*/ f56 1 12666"/>
              <a:gd name="f58" fmla="*/ f55 1 10713"/>
              <a:gd name="f59" fmla="*/ f52 1 f57"/>
              <a:gd name="f60" fmla="*/ f53 1 f57"/>
              <a:gd name="f61" fmla="*/ f52 1 f58"/>
              <a:gd name="f62" fmla="*/ f54 1 f58"/>
              <a:gd name="f63" fmla="*/ f59 f50 1"/>
              <a:gd name="f64" fmla="*/ f60 f50 1"/>
              <a:gd name="f65" fmla="*/ f62 f51 1"/>
              <a:gd name="f66" fmla="*/ f61 f5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63" t="f66" r="f64" b="f65"/>
            <a:pathLst>
              <a:path w="12666" h="10713">
                <a:moveTo>
                  <a:pt x="f5" y="f6"/>
                </a:moveTo>
                <a:lnTo>
                  <a:pt x="f5" y="f7"/>
                </a:lnTo>
                <a:cubicBezTo>
                  <a:pt x="f5" y="f8"/>
                  <a:pt x="f9" y="f10"/>
                  <a:pt x="f11" y="f10"/>
                </a:cubicBezTo>
                <a:lnTo>
                  <a:pt x="f12" y="f10"/>
                </a:lnTo>
                <a:lnTo>
                  <a:pt x="f12" y="f13"/>
                </a:lnTo>
                <a:lnTo>
                  <a:pt x="f14" y="f13"/>
                </a:lnTo>
                <a:lnTo>
                  <a:pt x="f14" y="f6"/>
                </a:lnTo>
                <a:close/>
                <a:moveTo>
                  <a:pt x="f15" y="f6"/>
                </a:moveTo>
                <a:lnTo>
                  <a:pt x="f15" y="f7"/>
                </a:lnTo>
                <a:cubicBezTo>
                  <a:pt x="f15" y="f8"/>
                  <a:pt x="f16" y="f10"/>
                  <a:pt x="f17" y="f10"/>
                </a:cubicBezTo>
                <a:lnTo>
                  <a:pt x="f18" y="f10"/>
                </a:lnTo>
                <a:lnTo>
                  <a:pt x="f18" y="f13"/>
                </a:lnTo>
                <a:lnTo>
                  <a:pt x="f19" y="f13"/>
                </a:lnTo>
                <a:lnTo>
                  <a:pt x="f19" y="f10"/>
                </a:lnTo>
                <a:lnTo>
                  <a:pt x="f20" y="f10"/>
                </a:lnTo>
                <a:cubicBezTo>
                  <a:pt x="f21" y="f10"/>
                  <a:pt x="f22" y="f23"/>
                  <a:pt x="f22" y="f7"/>
                </a:cubicBezTo>
                <a:lnTo>
                  <a:pt x="f22" y="f6"/>
                </a:lnTo>
                <a:close/>
                <a:moveTo>
                  <a:pt x="f24" y="f6"/>
                </a:moveTo>
                <a:lnTo>
                  <a:pt x="f24" y="f7"/>
                </a:lnTo>
                <a:cubicBezTo>
                  <a:pt x="f24" y="f8"/>
                  <a:pt x="f25" y="f10"/>
                  <a:pt x="f26" y="f10"/>
                </a:cubicBezTo>
                <a:lnTo>
                  <a:pt x="f27" y="f10"/>
                </a:lnTo>
                <a:lnTo>
                  <a:pt x="f27" y="f13"/>
                </a:lnTo>
                <a:lnTo>
                  <a:pt x="f28" y="f13"/>
                </a:lnTo>
                <a:lnTo>
                  <a:pt x="f28" y="f10"/>
                </a:lnTo>
                <a:lnTo>
                  <a:pt x="f29" y="f10"/>
                </a:lnTo>
                <a:cubicBezTo>
                  <a:pt x="f30" y="f10"/>
                  <a:pt x="f31" y="f23"/>
                  <a:pt x="f31" y="f7"/>
                </a:cubicBezTo>
                <a:lnTo>
                  <a:pt x="f31" y="f6"/>
                </a:lnTo>
                <a:close/>
                <a:moveTo>
                  <a:pt x="f32" y="f6"/>
                </a:moveTo>
                <a:lnTo>
                  <a:pt x="f32" y="f13"/>
                </a:lnTo>
                <a:lnTo>
                  <a:pt x="f33" y="f13"/>
                </a:lnTo>
                <a:lnTo>
                  <a:pt x="f33" y="f10"/>
                </a:lnTo>
                <a:lnTo>
                  <a:pt x="f34" y="f10"/>
                </a:lnTo>
                <a:cubicBezTo>
                  <a:pt x="f35" y="f10"/>
                  <a:pt x="f36" y="f23"/>
                  <a:pt x="f36" y="f7"/>
                </a:cubicBezTo>
                <a:lnTo>
                  <a:pt x="f36" y="f6"/>
                </a:lnTo>
                <a:close/>
                <a:moveTo>
                  <a:pt x="f37" y="f38"/>
                </a:moveTo>
                <a:cubicBezTo>
                  <a:pt x="f39" y="f38"/>
                  <a:pt x="f38" y="f40"/>
                  <a:pt x="f38" y="f37"/>
                </a:cubicBezTo>
                <a:lnTo>
                  <a:pt x="f38" y="f41"/>
                </a:lnTo>
                <a:cubicBezTo>
                  <a:pt x="f38" y="f42"/>
                  <a:pt x="f40" y="f43"/>
                  <a:pt x="f37" y="f43"/>
                </a:cubicBezTo>
                <a:lnTo>
                  <a:pt x="f44" y="f43"/>
                </a:lnTo>
                <a:cubicBezTo>
                  <a:pt x="f45" y="f43"/>
                  <a:pt x="f46" y="f47"/>
                  <a:pt x="f46" y="f41"/>
                </a:cubicBezTo>
                <a:lnTo>
                  <a:pt x="f46" y="f37"/>
                </a:lnTo>
                <a:cubicBezTo>
                  <a:pt x="f48" y="f40"/>
                  <a:pt x="f49" y="f38"/>
                  <a:pt x="f44" y="f38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68570" tIns="68570" rIns="68570" bIns="68570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05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131" name="Google Shape;5983;p86">
            <a:extLst>
              <a:ext uri="{FF2B5EF4-FFF2-40B4-BE49-F238E27FC236}">
                <a16:creationId xmlns:a16="http://schemas.microsoft.com/office/drawing/2014/main" id="{6D272ACD-2DCE-E133-FA61-6C19FC891DC3}"/>
              </a:ext>
            </a:extLst>
          </p:cNvPr>
          <p:cNvGrpSpPr/>
          <p:nvPr/>
        </p:nvGrpSpPr>
        <p:grpSpPr>
          <a:xfrm>
            <a:off x="5526834" y="2589233"/>
            <a:ext cx="461287" cy="462009"/>
            <a:chOff x="5526834" y="2589233"/>
            <a:chExt cx="461287" cy="462009"/>
          </a:xfrm>
        </p:grpSpPr>
        <p:sp>
          <p:nvSpPr>
            <p:cNvPr id="132" name="Google Shape;5984;p86">
              <a:extLst>
                <a:ext uri="{FF2B5EF4-FFF2-40B4-BE49-F238E27FC236}">
                  <a16:creationId xmlns:a16="http://schemas.microsoft.com/office/drawing/2014/main" id="{E0315A01-FBE6-692B-8BF4-F97B52CDA0AF}"/>
                </a:ext>
              </a:extLst>
            </p:cNvPr>
            <p:cNvSpPr/>
            <p:nvPr/>
          </p:nvSpPr>
          <p:spPr>
            <a:xfrm>
              <a:off x="5526834" y="2589233"/>
              <a:ext cx="368804" cy="3700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177"/>
                <a:gd name="f4" fmla="val 10145"/>
                <a:gd name="f5" fmla="val 5104"/>
                <a:gd name="f6" fmla="val 3813"/>
                <a:gd name="f7" fmla="val 5797"/>
                <a:gd name="f8" fmla="val 6364"/>
                <a:gd name="f9" fmla="val 4348"/>
                <a:gd name="f10" fmla="val 5073"/>
                <a:gd name="f11" fmla="val 5766"/>
                <a:gd name="f12" fmla="val 6333"/>
                <a:gd name="f13" fmla="val 4379"/>
                <a:gd name="f14" fmla="val 3844"/>
                <a:gd name="f15" fmla="val 4411"/>
                <a:gd name="f16" fmla="val 2300"/>
                <a:gd name="f17" fmla="val 2269"/>
                <a:gd name="f18" fmla="val 63"/>
                <a:gd name="f19" fmla="val 7908"/>
                <a:gd name="f20" fmla="val 7877"/>
                <a:gd name="f21" fmla="val 10176"/>
                <a:gd name="f22" fmla="*/ f0 1 10177"/>
                <a:gd name="f23" fmla="*/ f1 1 10145"/>
                <a:gd name="f24" fmla="val f2"/>
                <a:gd name="f25" fmla="val f3"/>
                <a:gd name="f26" fmla="val f4"/>
                <a:gd name="f27" fmla="+- f26 0 f24"/>
                <a:gd name="f28" fmla="+- f25 0 f24"/>
                <a:gd name="f29" fmla="*/ f28 1 10177"/>
                <a:gd name="f30" fmla="*/ f27 1 10145"/>
                <a:gd name="f31" fmla="*/ f24 1 f29"/>
                <a:gd name="f32" fmla="*/ f25 1 f29"/>
                <a:gd name="f33" fmla="*/ f24 1 f30"/>
                <a:gd name="f34" fmla="*/ f26 1 f30"/>
                <a:gd name="f35" fmla="*/ f31 f22 1"/>
                <a:gd name="f36" fmla="*/ f32 f22 1"/>
                <a:gd name="f37" fmla="*/ f34 f23 1"/>
                <a:gd name="f38" fmla="*/ f33 f2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5" t="f38" r="f36" b="f37"/>
              <a:pathLst>
                <a:path w="10177" h="10145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7" y="f12"/>
                    <a:pt x="f5" y="f12"/>
                  </a:cubicBezTo>
                  <a:cubicBezTo>
                    <a:pt x="f13" y="f12"/>
                    <a:pt x="f14" y="f11"/>
                    <a:pt x="f14" y="f10"/>
                  </a:cubicBezTo>
                  <a:cubicBezTo>
                    <a:pt x="f14" y="f15"/>
                    <a:pt x="f15" y="f6"/>
                    <a:pt x="f5" y="f6"/>
                  </a:cubicBezTo>
                  <a:close/>
                  <a:moveTo>
                    <a:pt x="f5" y="f2"/>
                  </a:moveTo>
                  <a:cubicBezTo>
                    <a:pt x="f16" y="f2"/>
                    <a:pt x="f2" y="f17"/>
                    <a:pt x="f2" y="f10"/>
                  </a:cubicBezTo>
                  <a:cubicBezTo>
                    <a:pt x="f18" y="f19"/>
                    <a:pt x="f16" y="f4"/>
                    <a:pt x="f5" y="f4"/>
                  </a:cubicBezTo>
                  <a:cubicBezTo>
                    <a:pt x="f20" y="f4"/>
                    <a:pt x="f21" y="f20"/>
                    <a:pt x="f21" y="f10"/>
                  </a:cubicBezTo>
                  <a:cubicBezTo>
                    <a:pt x="f21" y="f17"/>
                    <a:pt x="f20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3" name="Google Shape;5985;p86">
              <a:extLst>
                <a:ext uri="{FF2B5EF4-FFF2-40B4-BE49-F238E27FC236}">
                  <a16:creationId xmlns:a16="http://schemas.microsoft.com/office/drawing/2014/main" id="{8CE2C9CF-3485-B792-87CE-AB4FD6FEDAD7}"/>
                </a:ext>
              </a:extLst>
            </p:cNvPr>
            <p:cNvSpPr/>
            <p:nvPr/>
          </p:nvSpPr>
          <p:spPr>
            <a:xfrm>
              <a:off x="5588474" y="2775231"/>
              <a:ext cx="399647" cy="27601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1028"/>
                <a:gd name="f4" fmla="val 7567"/>
                <a:gd name="f5" fmla="val 9774"/>
                <a:gd name="f6" fmla="val 9040"/>
                <a:gd name="f7" fmla="val 8444"/>
                <a:gd name="f8" fmla="val 548"/>
                <a:gd name="f9" fmla="val 1265"/>
                <a:gd name="f10" fmla="val 1801"/>
                <a:gd name="f11" fmla="val 8790"/>
                <a:gd name="f12" fmla="val 2305"/>
                <a:gd name="f13" fmla="val 9295"/>
                <a:gd name="f14" fmla="val 2463"/>
                <a:gd name="f15" fmla="val 2967"/>
                <a:gd name="f16" fmla="val 4416"/>
                <a:gd name="f17" fmla="val 8192"/>
                <a:gd name="f18" fmla="val 5645"/>
                <a:gd name="f19" fmla="val 6774"/>
                <a:gd name="f20" fmla="val 5834"/>
                <a:gd name="f21" fmla="val 4825"/>
                <a:gd name="f22" fmla="val 5829"/>
                <a:gd name="f23" fmla="val 5487"/>
                <a:gd name="f24" fmla="val 4663"/>
                <a:gd name="f25" fmla="val 5865"/>
                <a:gd name="f26" fmla="val 3403"/>
                <a:gd name="f27" fmla="val 2143"/>
                <a:gd name="f28" fmla="val 977"/>
                <a:gd name="f29" fmla="val 1"/>
                <a:gd name="f30" fmla="val 6306"/>
                <a:gd name="f31" fmla="val 7031"/>
                <a:gd name="f32" fmla="val 568"/>
                <a:gd name="f33" fmla="val 7566"/>
                <a:gd name="f34" fmla="val 1261"/>
                <a:gd name="f35" fmla="val 5388"/>
                <a:gd name="f36" fmla="val 5955"/>
                <a:gd name="f37" fmla="val 6459"/>
                <a:gd name="f38" fmla="val 7220"/>
                <a:gd name="f39" fmla="val 6617"/>
                <a:gd name="f40" fmla="val 6716"/>
                <a:gd name="f41" fmla="val 8601"/>
                <a:gd name="f42" fmla="val 6495"/>
                <a:gd name="f43" fmla="val 10082"/>
                <a:gd name="f44" fmla="val 4920"/>
                <a:gd name="f45" fmla="val 10114"/>
                <a:gd name="f46" fmla="val 2904"/>
                <a:gd name="f47" fmla="val 2400"/>
                <a:gd name="f48" fmla="val 10649"/>
                <a:gd name="f49" fmla="val 2211"/>
                <a:gd name="f50" fmla="val 11027"/>
                <a:gd name="f51" fmla="val 1706"/>
                <a:gd name="f52" fmla="val 10996"/>
                <a:gd name="f53" fmla="val 1108"/>
                <a:gd name="f54" fmla="val 10964"/>
                <a:gd name="f55" fmla="val 572"/>
                <a:gd name="f56" fmla="val 10492"/>
                <a:gd name="f57" fmla="val 100"/>
                <a:gd name="f58" fmla="val 9893"/>
                <a:gd name="f59" fmla="val 5"/>
                <a:gd name="f60" fmla="val 9853"/>
                <a:gd name="f61" fmla="val 2"/>
                <a:gd name="f62" fmla="val 9813"/>
                <a:gd name="f63" fmla="*/ f0 1 11028"/>
                <a:gd name="f64" fmla="*/ f1 1 7567"/>
                <a:gd name="f65" fmla="val f2"/>
                <a:gd name="f66" fmla="val f3"/>
                <a:gd name="f67" fmla="val f4"/>
                <a:gd name="f68" fmla="+- f67 0 f65"/>
                <a:gd name="f69" fmla="+- f66 0 f65"/>
                <a:gd name="f70" fmla="*/ f69 1 11028"/>
                <a:gd name="f71" fmla="*/ f68 1 7567"/>
                <a:gd name="f72" fmla="*/ f65 1 f70"/>
                <a:gd name="f73" fmla="*/ f66 1 f70"/>
                <a:gd name="f74" fmla="*/ f65 1 f71"/>
                <a:gd name="f75" fmla="*/ f67 1 f71"/>
                <a:gd name="f76" fmla="*/ f72 f63 1"/>
                <a:gd name="f77" fmla="*/ f73 f63 1"/>
                <a:gd name="f78" fmla="*/ f75 f64 1"/>
                <a:gd name="f79" fmla="*/ f74 f6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6" t="f79" r="f77" b="f78"/>
              <a:pathLst>
                <a:path w="11028" h="7567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cubicBezTo>
                    <a:pt x="f7" y="f10"/>
                    <a:pt x="f11" y="f12"/>
                    <a:pt x="f13" y="f14"/>
                  </a:cubicBezTo>
                  <a:lnTo>
                    <a:pt x="f13" y="f15"/>
                  </a:lnTo>
                  <a:cubicBezTo>
                    <a:pt x="f13" y="f16"/>
                    <a:pt x="f17" y="f18"/>
                    <a:pt x="f19" y="f20"/>
                  </a:cubicBezTo>
                  <a:lnTo>
                    <a:pt x="f19" y="f21"/>
                  </a:lnTo>
                  <a:cubicBezTo>
                    <a:pt x="f22" y="f23"/>
                    <a:pt x="f24" y="f25"/>
                    <a:pt x="f26" y="f25"/>
                  </a:cubicBezTo>
                  <a:cubicBezTo>
                    <a:pt x="f27" y="f25"/>
                    <a:pt x="f28" y="f23"/>
                    <a:pt x="f29" y="f21"/>
                  </a:cubicBezTo>
                  <a:lnTo>
                    <a:pt x="f29" y="f30"/>
                  </a:lnTo>
                  <a:cubicBezTo>
                    <a:pt x="f29" y="f31"/>
                    <a:pt x="f32" y="f33"/>
                    <a:pt x="f34" y="f33"/>
                  </a:cubicBezTo>
                  <a:lnTo>
                    <a:pt x="f35" y="f33"/>
                  </a:lnTo>
                  <a:cubicBezTo>
                    <a:pt x="f36" y="f33"/>
                    <a:pt x="f37" y="f38"/>
                    <a:pt x="f39" y="f40"/>
                  </a:cubicBezTo>
                  <a:cubicBezTo>
                    <a:pt x="f41" y="f42"/>
                    <a:pt x="f43" y="f44"/>
                    <a:pt x="f45" y="f46"/>
                  </a:cubicBezTo>
                  <a:lnTo>
                    <a:pt x="f45" y="f47"/>
                  </a:lnTo>
                  <a:cubicBezTo>
                    <a:pt x="f48" y="f49"/>
                    <a:pt x="f50" y="f51"/>
                    <a:pt x="f52" y="f53"/>
                  </a:cubicBezTo>
                  <a:cubicBezTo>
                    <a:pt x="f54" y="f55"/>
                    <a:pt x="f56" y="f57"/>
                    <a:pt x="f58" y="f59"/>
                  </a:cubicBezTo>
                  <a:cubicBezTo>
                    <a:pt x="f60" y="f61"/>
                    <a:pt x="f62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34" name="Google Shape;5986;p86">
            <a:extLst>
              <a:ext uri="{FF2B5EF4-FFF2-40B4-BE49-F238E27FC236}">
                <a16:creationId xmlns:a16="http://schemas.microsoft.com/office/drawing/2014/main" id="{AC4203F7-9374-58B3-9A57-E525C8ABE43D}"/>
              </a:ext>
            </a:extLst>
          </p:cNvPr>
          <p:cNvGrpSpPr/>
          <p:nvPr/>
        </p:nvGrpSpPr>
        <p:grpSpPr>
          <a:xfrm>
            <a:off x="7353851" y="2571603"/>
            <a:ext cx="465823" cy="464304"/>
            <a:chOff x="7353851" y="2571603"/>
            <a:chExt cx="465823" cy="464304"/>
          </a:xfrm>
        </p:grpSpPr>
        <p:sp>
          <p:nvSpPr>
            <p:cNvPr id="135" name="Google Shape;5987;p86">
              <a:extLst>
                <a:ext uri="{FF2B5EF4-FFF2-40B4-BE49-F238E27FC236}">
                  <a16:creationId xmlns:a16="http://schemas.microsoft.com/office/drawing/2014/main" id="{127C2B68-703F-FE6E-9B4C-8995E967C192}"/>
                </a:ext>
              </a:extLst>
            </p:cNvPr>
            <p:cNvSpPr/>
            <p:nvPr/>
          </p:nvSpPr>
          <p:spPr>
            <a:xfrm>
              <a:off x="7635834" y="2856594"/>
              <a:ext cx="183840" cy="17931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073"/>
                <a:gd name="f4" fmla="val 4916"/>
                <a:gd name="f5" fmla="val 2238"/>
                <a:gd name="f6" fmla="val 1"/>
                <a:gd name="f7" fmla="val 1986"/>
                <a:gd name="f8" fmla="val 442"/>
                <a:gd name="f9" fmla="val 1671"/>
                <a:gd name="f10" fmla="val 820"/>
                <a:gd name="f11" fmla="val 1324"/>
                <a:gd name="f12" fmla="val 1229"/>
                <a:gd name="f13" fmla="val 946"/>
                <a:gd name="f14" fmla="val 473"/>
                <a:gd name="f15" fmla="val 2206"/>
                <a:gd name="f16" fmla="val 4443"/>
                <a:gd name="f17" fmla="val 2521"/>
                <a:gd name="f18" fmla="val 4758"/>
                <a:gd name="f19" fmla="val 2923"/>
                <a:gd name="f20" fmla="val 3325"/>
                <a:gd name="f21" fmla="val 3726"/>
                <a:gd name="f22" fmla="val 4128"/>
                <a:gd name="f23" fmla="val 3813"/>
                <a:gd name="f24" fmla="val 2836"/>
                <a:gd name="f25" fmla="*/ f0 1 5073"/>
                <a:gd name="f26" fmla="*/ f1 1 4916"/>
                <a:gd name="f27" fmla="val f2"/>
                <a:gd name="f28" fmla="val f3"/>
                <a:gd name="f29" fmla="val f4"/>
                <a:gd name="f30" fmla="+- f29 0 f27"/>
                <a:gd name="f31" fmla="+- f28 0 f27"/>
                <a:gd name="f32" fmla="*/ f31 1 5073"/>
                <a:gd name="f33" fmla="*/ f30 1 4916"/>
                <a:gd name="f34" fmla="*/ f27 1 f32"/>
                <a:gd name="f35" fmla="*/ f28 1 f32"/>
                <a:gd name="f36" fmla="*/ f27 1 f33"/>
                <a:gd name="f37" fmla="*/ f29 1 f33"/>
                <a:gd name="f38" fmla="*/ f34 f25 1"/>
                <a:gd name="f39" fmla="*/ f35 f25 1"/>
                <a:gd name="f40" fmla="*/ f37 f26 1"/>
                <a:gd name="f41" fmla="*/ f36 f2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8" t="f41" r="f39" b="f40"/>
              <a:pathLst>
                <a:path w="5073" h="4916">
                  <a:moveTo>
                    <a:pt x="f5" y="f6"/>
                  </a:moveTo>
                  <a:cubicBezTo>
                    <a:pt x="f7" y="f8"/>
                    <a:pt x="f9" y="f10"/>
                    <a:pt x="f11" y="f12"/>
                  </a:cubicBezTo>
                  <a:cubicBezTo>
                    <a:pt x="f13" y="f9"/>
                    <a:pt x="f14" y="f7"/>
                    <a:pt x="f6" y="f5"/>
                  </a:cubicBezTo>
                  <a:lnTo>
                    <a:pt x="f15" y="f16"/>
                  </a:lnTo>
                  <a:cubicBezTo>
                    <a:pt x="f17" y="f18"/>
                    <a:pt x="f19" y="f4"/>
                    <a:pt x="f20" y="f4"/>
                  </a:cubicBezTo>
                  <a:cubicBezTo>
                    <a:pt x="f21" y="f4"/>
                    <a:pt x="f22" y="f18"/>
                    <a:pt x="f16" y="f16"/>
                  </a:cubicBezTo>
                  <a:cubicBezTo>
                    <a:pt x="f3" y="f23"/>
                    <a:pt x="f3" y="f24"/>
                    <a:pt x="f16" y="f15"/>
                  </a:cubicBezTo>
                  <a:lnTo>
                    <a:pt x="f5" y="f6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6" name="Google Shape;5988;p86">
              <a:extLst>
                <a:ext uri="{FF2B5EF4-FFF2-40B4-BE49-F238E27FC236}">
                  <a16:creationId xmlns:a16="http://schemas.microsoft.com/office/drawing/2014/main" id="{DC3C7F70-5937-38A5-961B-F90F50C9954A}"/>
                </a:ext>
              </a:extLst>
            </p:cNvPr>
            <p:cNvSpPr/>
            <p:nvPr/>
          </p:nvSpPr>
          <p:spPr>
            <a:xfrm>
              <a:off x="7353851" y="2571603"/>
              <a:ext cx="359670" cy="36322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9925"/>
                <a:gd name="f4" fmla="val 9958"/>
                <a:gd name="f5" fmla="val 4978"/>
                <a:gd name="f6" fmla="val 1702"/>
                <a:gd name="f7" fmla="val 6774"/>
                <a:gd name="f8" fmla="val 8286"/>
                <a:gd name="f9" fmla="val 3214"/>
                <a:gd name="f10" fmla="val 5010"/>
                <a:gd name="f11" fmla="val 8254"/>
                <a:gd name="f12" fmla="val 5892"/>
                <a:gd name="f13" fmla="val 7939"/>
                <a:gd name="f14" fmla="val 6711"/>
                <a:gd name="f15" fmla="val 7341"/>
                <a:gd name="f16" fmla="val 7310"/>
                <a:gd name="f17" fmla="val 6742"/>
                <a:gd name="f18" fmla="val 7908"/>
                <a:gd name="f19" fmla="val 5923"/>
                <a:gd name="f20" fmla="val 8318"/>
                <a:gd name="f21" fmla="val 3151"/>
                <a:gd name="f22" fmla="val 1670"/>
                <a:gd name="f23" fmla="val 6837"/>
                <a:gd name="f24" fmla="val 1"/>
                <a:gd name="f25" fmla="val 2268"/>
                <a:gd name="f26" fmla="val 2269"/>
                <a:gd name="f27" fmla="val 7688"/>
                <a:gd name="f28" fmla="val 9956"/>
                <a:gd name="f29" fmla="val 5013"/>
                <a:gd name="f30" fmla="val 9957"/>
                <a:gd name="f31" fmla="val 5048"/>
                <a:gd name="f32" fmla="val 5083"/>
                <a:gd name="f33" fmla="val 6367"/>
                <a:gd name="f34" fmla="val 7586"/>
                <a:gd name="f35" fmla="val 9395"/>
                <a:gd name="f36" fmla="val 8506"/>
                <a:gd name="f37" fmla="val 8444"/>
                <a:gd name="f38" fmla="val 9420"/>
                <a:gd name="f39" fmla="val 7499"/>
                <a:gd name="f40" fmla="val 9924"/>
                <a:gd name="f41" fmla="val 6270"/>
                <a:gd name="f42" fmla="val 7687"/>
                <a:gd name="f43" fmla="*/ f0 1 9925"/>
                <a:gd name="f44" fmla="*/ f1 1 9958"/>
                <a:gd name="f45" fmla="val f2"/>
                <a:gd name="f46" fmla="val f3"/>
                <a:gd name="f47" fmla="val f4"/>
                <a:gd name="f48" fmla="+- f47 0 f45"/>
                <a:gd name="f49" fmla="+- f46 0 f45"/>
                <a:gd name="f50" fmla="*/ f49 1 9925"/>
                <a:gd name="f51" fmla="*/ f48 1 9958"/>
                <a:gd name="f52" fmla="*/ f45 1 f50"/>
                <a:gd name="f53" fmla="*/ f46 1 f50"/>
                <a:gd name="f54" fmla="*/ f45 1 f51"/>
                <a:gd name="f55" fmla="*/ f47 1 f51"/>
                <a:gd name="f56" fmla="*/ f52 f43 1"/>
                <a:gd name="f57" fmla="*/ f53 f43 1"/>
                <a:gd name="f58" fmla="*/ f55 f44 1"/>
                <a:gd name="f59" fmla="*/ f54 f4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6" t="f59" r="f57" b="f58"/>
              <a:pathLst>
                <a:path w="9925" h="9958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5" y="f20"/>
                  </a:cubicBezTo>
                  <a:cubicBezTo>
                    <a:pt x="f21" y="f20"/>
                    <a:pt x="f22" y="f23"/>
                    <a:pt x="f22" y="f10"/>
                  </a:cubicBezTo>
                  <a:cubicBezTo>
                    <a:pt x="f22" y="f9"/>
                    <a:pt x="f21" y="f6"/>
                    <a:pt x="f5" y="f6"/>
                  </a:cubicBezTo>
                  <a:close/>
                  <a:moveTo>
                    <a:pt x="f5" y="f24"/>
                  </a:moveTo>
                  <a:cubicBezTo>
                    <a:pt x="f25" y="f24"/>
                    <a:pt x="f2" y="f26"/>
                    <a:pt x="f2" y="f5"/>
                  </a:cubicBezTo>
                  <a:cubicBezTo>
                    <a:pt x="f2" y="f27"/>
                    <a:pt x="f25" y="f28"/>
                    <a:pt x="f5" y="f28"/>
                  </a:cubicBezTo>
                  <a:cubicBezTo>
                    <a:pt x="f29" y="f30"/>
                    <a:pt x="f31" y="f30"/>
                    <a:pt x="f32" y="f30"/>
                  </a:cubicBezTo>
                  <a:cubicBezTo>
                    <a:pt x="f33" y="f30"/>
                    <a:pt x="f34" y="f35"/>
                    <a:pt x="f36" y="f37"/>
                  </a:cubicBezTo>
                  <a:cubicBezTo>
                    <a:pt x="f38" y="f39"/>
                    <a:pt x="f40" y="f41"/>
                    <a:pt x="f40" y="f5"/>
                  </a:cubicBezTo>
                  <a:cubicBezTo>
                    <a:pt x="f40" y="f26"/>
                    <a:pt x="f42" y="f24"/>
                    <a:pt x="f5" y="f24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37" name="Google Shape;6005;p86">
            <a:extLst>
              <a:ext uri="{FF2B5EF4-FFF2-40B4-BE49-F238E27FC236}">
                <a16:creationId xmlns:a16="http://schemas.microsoft.com/office/drawing/2014/main" id="{D27BBAC5-0D5C-048F-017C-7283D397E1FB}"/>
              </a:ext>
            </a:extLst>
          </p:cNvPr>
          <p:cNvGrpSpPr/>
          <p:nvPr/>
        </p:nvGrpSpPr>
        <p:grpSpPr>
          <a:xfrm>
            <a:off x="4901348" y="3495294"/>
            <a:ext cx="406286" cy="408900"/>
            <a:chOff x="4901348" y="3495294"/>
            <a:chExt cx="406286" cy="408900"/>
          </a:xfrm>
        </p:grpSpPr>
        <p:sp>
          <p:nvSpPr>
            <p:cNvPr id="138" name="Google Shape;6006;p86">
              <a:extLst>
                <a:ext uri="{FF2B5EF4-FFF2-40B4-BE49-F238E27FC236}">
                  <a16:creationId xmlns:a16="http://schemas.microsoft.com/office/drawing/2014/main" id="{3F4362DA-8677-6D46-A5AE-1F9C4A38E06A}"/>
                </a:ext>
              </a:extLst>
            </p:cNvPr>
            <p:cNvSpPr/>
            <p:nvPr/>
          </p:nvSpPr>
          <p:spPr>
            <a:xfrm>
              <a:off x="4901348" y="3495294"/>
              <a:ext cx="406286" cy="30006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666"/>
                <a:gd name="f4" fmla="val 9294"/>
                <a:gd name="f5" fmla="val 11405"/>
                <a:gd name="f6" fmla="val 1701"/>
                <a:gd name="f7" fmla="val 11626"/>
                <a:gd name="f8" fmla="val 11846"/>
                <a:gd name="f9" fmla="val 1890"/>
                <a:gd name="f10" fmla="val 2142"/>
                <a:gd name="f11" fmla="val 3749"/>
                <a:gd name="f12" fmla="val 11090"/>
                <a:gd name="f13" fmla="val 4663"/>
                <a:gd name="f14" fmla="val 9956"/>
                <a:gd name="f15" fmla="val 4978"/>
                <a:gd name="f16" fmla="val 10051"/>
                <a:gd name="f17" fmla="val 4631"/>
                <a:gd name="f18" fmla="val 10145"/>
                <a:gd name="f19" fmla="val 4222"/>
                <a:gd name="f20" fmla="val 3844"/>
                <a:gd name="f21" fmla="val 2584"/>
                <a:gd name="f22" fmla="val 3812"/>
                <a:gd name="f23" fmla="val 2647"/>
                <a:gd name="f24" fmla="val 4600"/>
                <a:gd name="f25" fmla="val 2773"/>
                <a:gd name="f26" fmla="val 5009"/>
                <a:gd name="f27" fmla="val 1639"/>
                <a:gd name="f28" fmla="val 4694"/>
                <a:gd name="f29" fmla="val 851"/>
                <a:gd name="f30" fmla="val 3781"/>
                <a:gd name="f31" fmla="val 1040"/>
                <a:gd name="f32" fmla="val 1292"/>
                <a:gd name="f33" fmla="val 4065"/>
                <a:gd name="f34" fmla="val 3655"/>
                <a:gd name="f35" fmla="val 4317"/>
                <a:gd name="f36" fmla="val 4506"/>
                <a:gd name="f37" fmla="val 3875"/>
                <a:gd name="f38" fmla="val 4096"/>
                <a:gd name="f39" fmla="val 4821"/>
                <a:gd name="f40" fmla="val 5041"/>
                <a:gd name="f41" fmla="val 5262"/>
                <a:gd name="f42" fmla="val 5261"/>
                <a:gd name="f43" fmla="val 5451"/>
                <a:gd name="f44" fmla="val 5324"/>
                <a:gd name="f45" fmla="val 5577"/>
                <a:gd name="f46" fmla="val 5608"/>
                <a:gd name="f47" fmla="val 5482"/>
                <a:gd name="f48" fmla="val 5797"/>
                <a:gd name="f49" fmla="val 5431"/>
                <a:gd name="f50" fmla="val 5952"/>
                <a:gd name="f51" fmla="val 5229"/>
                <a:gd name="f52" fmla="val 6065"/>
                <a:gd name="f53" fmla="val 5054"/>
                <a:gd name="f54" fmla="val 5017"/>
                <a:gd name="f55" fmla="val 4980"/>
                <a:gd name="f56" fmla="val 6060"/>
                <a:gd name="f57" fmla="val 4947"/>
                <a:gd name="f58" fmla="val 6049"/>
                <a:gd name="f59" fmla="val 4128"/>
                <a:gd name="f60" fmla="val 5734"/>
                <a:gd name="f61" fmla="val 4946"/>
                <a:gd name="f62" fmla="val 2993"/>
                <a:gd name="f63" fmla="val 2741"/>
                <a:gd name="f64" fmla="val 2552"/>
                <a:gd name="f65" fmla="val 189"/>
                <a:gd name="f66" fmla="val 441"/>
                <a:gd name="f67" fmla="val 882"/>
                <a:gd name="f68" fmla="val 1261"/>
                <a:gd name="f69" fmla="val 536"/>
                <a:gd name="f70" fmla="val 1"/>
                <a:gd name="f71" fmla="val 1418"/>
                <a:gd name="f72" fmla="val 4568"/>
                <a:gd name="f73" fmla="val 1513"/>
                <a:gd name="f74" fmla="val 3183"/>
                <a:gd name="f75" fmla="val 5923"/>
                <a:gd name="f76" fmla="val 4159"/>
                <a:gd name="f77" fmla="val 7372"/>
                <a:gd name="f78" fmla="val 5073"/>
                <a:gd name="f79" fmla="val 7089"/>
                <a:gd name="f80" fmla="val 7687"/>
                <a:gd name="f81" fmla="val 8286"/>
                <a:gd name="f82" fmla="val 8884"/>
                <a:gd name="f83" fmla="val 4443"/>
                <a:gd name="f84" fmla="val 8192"/>
                <a:gd name="f85" fmla="val 7782"/>
                <a:gd name="f86" fmla="val 7562"/>
                <a:gd name="f87" fmla="val 8507"/>
                <a:gd name="f88" fmla="val 9484"/>
                <a:gd name="f89" fmla="val 11216"/>
                <a:gd name="f90" fmla="val 4537"/>
                <a:gd name="f91" fmla="val 12098"/>
                <a:gd name="f92" fmla="val 9704"/>
                <a:gd name="f93" fmla="*/ f0 1 12666"/>
                <a:gd name="f94" fmla="*/ f1 1 9294"/>
                <a:gd name="f95" fmla="val f2"/>
                <a:gd name="f96" fmla="val f3"/>
                <a:gd name="f97" fmla="val f4"/>
                <a:gd name="f98" fmla="+- f97 0 f95"/>
                <a:gd name="f99" fmla="+- f96 0 f95"/>
                <a:gd name="f100" fmla="*/ f99 1 12666"/>
                <a:gd name="f101" fmla="*/ f98 1 9294"/>
                <a:gd name="f102" fmla="*/ f95 1 f100"/>
                <a:gd name="f103" fmla="*/ f96 1 f100"/>
                <a:gd name="f104" fmla="*/ f95 1 f101"/>
                <a:gd name="f105" fmla="*/ f97 1 f101"/>
                <a:gd name="f106" fmla="*/ f102 f93 1"/>
                <a:gd name="f107" fmla="*/ f103 f93 1"/>
                <a:gd name="f108" fmla="*/ f105 f94 1"/>
                <a:gd name="f109" fmla="*/ f104 f9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6" t="f109" r="f107" b="f108"/>
              <a:pathLst>
                <a:path w="12666" h="9294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18" y="f20"/>
                  </a:cubicBezTo>
                  <a:lnTo>
                    <a:pt x="f18" y="f6"/>
                  </a:lnTo>
                  <a:close/>
                  <a:moveTo>
                    <a:pt x="f21" y="f6"/>
                  </a:moveTo>
                  <a:lnTo>
                    <a:pt x="f21" y="f22"/>
                  </a:lnTo>
                  <a:cubicBezTo>
                    <a:pt x="f21" y="f19"/>
                    <a:pt x="f23" y="f24"/>
                    <a:pt x="f25" y="f26"/>
                  </a:cubicBezTo>
                  <a:cubicBezTo>
                    <a:pt x="f27" y="f28"/>
                    <a:pt x="f29" y="f30"/>
                    <a:pt x="f29" y="f10"/>
                  </a:cubicBezTo>
                  <a:cubicBezTo>
                    <a:pt x="f29" y="f9"/>
                    <a:pt x="f31" y="f6"/>
                    <a:pt x="f32" y="f6"/>
                  </a:cubicBezTo>
                  <a:close/>
                  <a:moveTo>
                    <a:pt x="f33" y="f34"/>
                  </a:moveTo>
                  <a:cubicBezTo>
                    <a:pt x="f35" y="f34"/>
                    <a:pt x="f36" y="f37"/>
                    <a:pt x="f36" y="f38"/>
                  </a:cubicBezTo>
                  <a:cubicBezTo>
                    <a:pt x="f36" y="f17"/>
                    <a:pt x="f39" y="f40"/>
                    <a:pt x="f41" y="f42"/>
                  </a:cubicBezTo>
                  <a:cubicBezTo>
                    <a:pt x="f43" y="f44"/>
                    <a:pt x="f45" y="f46"/>
                    <a:pt x="f47" y="f48"/>
                  </a:cubicBezTo>
                  <a:cubicBezTo>
                    <a:pt x="f49" y="f50"/>
                    <a:pt x="f51" y="f52"/>
                    <a:pt x="f53" y="f52"/>
                  </a:cubicBezTo>
                  <a:cubicBezTo>
                    <a:pt x="f54" y="f52"/>
                    <a:pt x="f55" y="f56"/>
                    <a:pt x="f57" y="f58"/>
                  </a:cubicBezTo>
                  <a:cubicBezTo>
                    <a:pt x="f59" y="f60"/>
                    <a:pt x="f34" y="f61"/>
                    <a:pt x="f34" y="f38"/>
                  </a:cubicBezTo>
                  <a:cubicBezTo>
                    <a:pt x="f34" y="f37"/>
                    <a:pt x="f20" y="f34"/>
                    <a:pt x="f33" y="f34"/>
                  </a:cubicBezTo>
                  <a:close/>
                  <a:moveTo>
                    <a:pt x="f62" y="f2"/>
                  </a:moveTo>
                  <a:cubicBezTo>
                    <a:pt x="f63" y="f2"/>
                    <a:pt x="f64" y="f65"/>
                    <a:pt x="f64" y="f66"/>
                  </a:cubicBezTo>
                  <a:lnTo>
                    <a:pt x="f64" y="f67"/>
                  </a:lnTo>
                  <a:lnTo>
                    <a:pt x="f68" y="f67"/>
                  </a:lnTo>
                  <a:cubicBezTo>
                    <a:pt x="f69" y="f67"/>
                    <a:pt x="f70" y="f71"/>
                    <a:pt x="f70" y="f10"/>
                  </a:cubicBezTo>
                  <a:cubicBezTo>
                    <a:pt x="f70" y="f72"/>
                    <a:pt x="f73" y="f48"/>
                    <a:pt x="f74" y="f75"/>
                  </a:cubicBezTo>
                  <a:cubicBezTo>
                    <a:pt x="f76" y="f77"/>
                    <a:pt x="f78" y="f79"/>
                    <a:pt x="f78" y="f80"/>
                  </a:cubicBezTo>
                  <a:cubicBezTo>
                    <a:pt x="f78" y="f81"/>
                    <a:pt x="f39" y="f82"/>
                    <a:pt x="f83" y="f4"/>
                  </a:cubicBezTo>
                  <a:lnTo>
                    <a:pt x="f84" y="f4"/>
                  </a:lnTo>
                  <a:cubicBezTo>
                    <a:pt x="f85" y="f82"/>
                    <a:pt x="f86" y="f81"/>
                    <a:pt x="f86" y="f80"/>
                  </a:cubicBezTo>
                  <a:cubicBezTo>
                    <a:pt x="f86" y="f79"/>
                    <a:pt x="f87" y="f77"/>
                    <a:pt x="f88" y="f75"/>
                  </a:cubicBezTo>
                  <a:cubicBezTo>
                    <a:pt x="f89" y="f48"/>
                    <a:pt x="f3" y="f90"/>
                    <a:pt x="f3" y="f10"/>
                  </a:cubicBezTo>
                  <a:cubicBezTo>
                    <a:pt x="f3" y="f71"/>
                    <a:pt x="f91" y="f67"/>
                    <a:pt x="f5" y="f67"/>
                  </a:cubicBezTo>
                  <a:lnTo>
                    <a:pt x="f18" y="f67"/>
                  </a:lnTo>
                  <a:lnTo>
                    <a:pt x="f18" y="f66"/>
                  </a:lnTo>
                  <a:cubicBezTo>
                    <a:pt x="f18" y="f65"/>
                    <a:pt x="f14" y="f2"/>
                    <a:pt x="f92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9" name="Google Shape;6007;p86">
              <a:extLst>
                <a:ext uri="{FF2B5EF4-FFF2-40B4-BE49-F238E27FC236}">
                  <a16:creationId xmlns:a16="http://schemas.microsoft.com/office/drawing/2014/main" id="{42E003AC-DCD8-0561-8B4B-A46F956BA740}"/>
                </a:ext>
              </a:extLst>
            </p:cNvPr>
            <p:cNvSpPr/>
            <p:nvPr/>
          </p:nvSpPr>
          <p:spPr>
            <a:xfrm>
              <a:off x="4979173" y="3822804"/>
              <a:ext cx="249658" cy="8139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783"/>
                <a:gd name="f4" fmla="val 2521"/>
                <a:gd name="f5" fmla="val 757"/>
                <a:gd name="f6" fmla="val 1"/>
                <a:gd name="f7" fmla="val 63"/>
                <a:gd name="f8" fmla="val 1954"/>
                <a:gd name="f9" fmla="val 2237"/>
                <a:gd name="f10" fmla="val 158"/>
                <a:gd name="f11" fmla="val 473"/>
                <a:gd name="f12" fmla="val 7278"/>
                <a:gd name="f13" fmla="val 7593"/>
                <a:gd name="f14" fmla="val 7782"/>
                <a:gd name="f15" fmla="val 7688"/>
                <a:gd name="f16" fmla="val 6995"/>
                <a:gd name="f17" fmla="*/ f0 1 7783"/>
                <a:gd name="f18" fmla="*/ f1 1 2521"/>
                <a:gd name="f19" fmla="val f2"/>
                <a:gd name="f20" fmla="val f3"/>
                <a:gd name="f21" fmla="val f4"/>
                <a:gd name="f22" fmla="+- f21 0 f19"/>
                <a:gd name="f23" fmla="+- f20 0 f19"/>
                <a:gd name="f24" fmla="*/ f23 1 7783"/>
                <a:gd name="f25" fmla="*/ f22 1 2521"/>
                <a:gd name="f26" fmla="*/ f19 1 f24"/>
                <a:gd name="f27" fmla="*/ f20 1 f24"/>
                <a:gd name="f28" fmla="*/ f19 1 f25"/>
                <a:gd name="f29" fmla="*/ f21 1 f25"/>
                <a:gd name="f30" fmla="*/ f26 f17 1"/>
                <a:gd name="f31" fmla="*/ f27 f17 1"/>
                <a:gd name="f32" fmla="*/ f29 f18 1"/>
                <a:gd name="f33" fmla="*/ f28 f1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0" t="f33" r="f31" b="f32"/>
              <a:pathLst>
                <a:path w="7783" h="2521">
                  <a:moveTo>
                    <a:pt x="f5" y="f6"/>
                  </a:moveTo>
                  <a:lnTo>
                    <a:pt x="f7" y="f8"/>
                  </a:lnTo>
                  <a:cubicBezTo>
                    <a:pt x="f2" y="f9"/>
                    <a:pt x="f10" y="f4"/>
                    <a:pt x="f11" y="f4"/>
                  </a:cubicBezTo>
                  <a:lnTo>
                    <a:pt x="f12" y="f4"/>
                  </a:lnTo>
                  <a:cubicBezTo>
                    <a:pt x="f13" y="f4"/>
                    <a:pt x="f14" y="f9"/>
                    <a:pt x="f15" y="f8"/>
                  </a:cubicBezTo>
                  <a:lnTo>
                    <a:pt x="f16" y="f6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40" name="Google Shape;6020;p86">
            <a:extLst>
              <a:ext uri="{FF2B5EF4-FFF2-40B4-BE49-F238E27FC236}">
                <a16:creationId xmlns:a16="http://schemas.microsoft.com/office/drawing/2014/main" id="{BCB68806-E25A-4784-91F5-E5839490763A}"/>
              </a:ext>
            </a:extLst>
          </p:cNvPr>
          <p:cNvGrpSpPr/>
          <p:nvPr/>
        </p:nvGrpSpPr>
        <p:grpSpPr>
          <a:xfrm>
            <a:off x="6148315" y="2583015"/>
            <a:ext cx="272920" cy="462000"/>
            <a:chOff x="6148315" y="2583015"/>
            <a:chExt cx="272920" cy="462000"/>
          </a:xfrm>
        </p:grpSpPr>
        <p:sp>
          <p:nvSpPr>
            <p:cNvPr id="141" name="Google Shape;6021;p86">
              <a:extLst>
                <a:ext uri="{FF2B5EF4-FFF2-40B4-BE49-F238E27FC236}">
                  <a16:creationId xmlns:a16="http://schemas.microsoft.com/office/drawing/2014/main" id="{D66E1B11-6D42-BA8F-6CD0-261EB9E2A7C2}"/>
                </a:ext>
              </a:extLst>
            </p:cNvPr>
            <p:cNvSpPr/>
            <p:nvPr/>
          </p:nvSpPr>
          <p:spPr>
            <a:xfrm>
              <a:off x="6148315" y="2583015"/>
              <a:ext cx="272920" cy="32183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7531"/>
                <a:gd name="f4" fmla="val 8823"/>
                <a:gd name="f5" fmla="val 3372"/>
                <a:gd name="f6" fmla="val 1"/>
                <a:gd name="f7" fmla="val 95"/>
                <a:gd name="f8" fmla="val 5703"/>
                <a:gd name="f9" fmla="val 5829"/>
                <a:gd name="f10" fmla="val 5987"/>
                <a:gd name="f11" fmla="val 6113"/>
                <a:gd name="f12" fmla="val 1418"/>
                <a:gd name="f13" fmla="val 8822"/>
                <a:gd name="f14" fmla="val 6081"/>
                <a:gd name="f15" fmla="val 7467"/>
                <a:gd name="f16" fmla="val 7530"/>
                <a:gd name="f17" fmla="val 7499"/>
                <a:gd name="f18" fmla="val 4191"/>
                <a:gd name="f19" fmla="val 4727"/>
                <a:gd name="f20" fmla="val 4663"/>
                <a:gd name="f21" fmla="val 4884"/>
                <a:gd name="f22" fmla="val 5010"/>
                <a:gd name="f23" fmla="val 5357"/>
                <a:gd name="f24" fmla="val 5892"/>
                <a:gd name="f25" fmla="val 6585"/>
                <a:gd name="f26" fmla="val 4474"/>
                <a:gd name="f27" fmla="val 7121"/>
                <a:gd name="f28" fmla="val 3750"/>
                <a:gd name="f29" fmla="val 3088"/>
                <a:gd name="f30" fmla="val 2521"/>
                <a:gd name="f31" fmla="val 2899"/>
                <a:gd name="f32" fmla="val 4916"/>
                <a:gd name="f33" fmla="*/ f0 1 7531"/>
                <a:gd name="f34" fmla="*/ f1 1 8823"/>
                <a:gd name="f35" fmla="val f2"/>
                <a:gd name="f36" fmla="val f3"/>
                <a:gd name="f37" fmla="val f4"/>
                <a:gd name="f38" fmla="+- f37 0 f35"/>
                <a:gd name="f39" fmla="+- f36 0 f35"/>
                <a:gd name="f40" fmla="*/ f39 1 7531"/>
                <a:gd name="f41" fmla="*/ f38 1 8823"/>
                <a:gd name="f42" fmla="*/ f35 1 f40"/>
                <a:gd name="f43" fmla="*/ f36 1 f40"/>
                <a:gd name="f44" fmla="*/ f35 1 f41"/>
                <a:gd name="f45" fmla="*/ f37 1 f41"/>
                <a:gd name="f46" fmla="*/ f42 f33 1"/>
                <a:gd name="f47" fmla="*/ f43 f33 1"/>
                <a:gd name="f48" fmla="*/ f45 f34 1"/>
                <a:gd name="f49" fmla="*/ f44 f3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6" t="f49" r="f47" b="f48"/>
              <a:pathLst>
                <a:path w="7531" h="8823">
                  <a:moveTo>
                    <a:pt x="f5" y="f6"/>
                  </a:moveTo>
                  <a:lnTo>
                    <a:pt x="f7" y="f8"/>
                  </a:lnTo>
                  <a:cubicBezTo>
                    <a:pt x="f6" y="f9"/>
                    <a:pt x="f6" y="f10"/>
                    <a:pt x="f7" y="f11"/>
                  </a:cubicBezTo>
                  <a:lnTo>
                    <a:pt x="f12" y="f13"/>
                  </a:lnTo>
                  <a:lnTo>
                    <a:pt x="f14" y="f13"/>
                  </a:lnTo>
                  <a:lnTo>
                    <a:pt x="f15" y="f11"/>
                  </a:lnTo>
                  <a:cubicBezTo>
                    <a:pt x="f16" y="f10"/>
                    <a:pt x="f17" y="f9"/>
                    <a:pt x="f15" y="f8"/>
                  </a:cubicBezTo>
                  <a:lnTo>
                    <a:pt x="f18" y="f6"/>
                  </a:lnTo>
                  <a:lnTo>
                    <a:pt x="f18" y="f19"/>
                  </a:lnTo>
                  <a:cubicBezTo>
                    <a:pt x="f20" y="f21"/>
                    <a:pt x="f22" y="f23"/>
                    <a:pt x="f22" y="f24"/>
                  </a:cubicBezTo>
                  <a:cubicBezTo>
                    <a:pt x="f22" y="f25"/>
                    <a:pt x="f26" y="f27"/>
                    <a:pt x="f28" y="f27"/>
                  </a:cubicBezTo>
                  <a:cubicBezTo>
                    <a:pt x="f29" y="f27"/>
                    <a:pt x="f30" y="f25"/>
                    <a:pt x="f30" y="f24"/>
                  </a:cubicBezTo>
                  <a:cubicBezTo>
                    <a:pt x="f30" y="f23"/>
                    <a:pt x="f31" y="f32"/>
                    <a:pt x="f5" y="f19"/>
                  </a:cubicBezTo>
                  <a:lnTo>
                    <a:pt x="f5" y="f6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2" name="Google Shape;6022;p86">
              <a:extLst>
                <a:ext uri="{FF2B5EF4-FFF2-40B4-BE49-F238E27FC236}">
                  <a16:creationId xmlns:a16="http://schemas.microsoft.com/office/drawing/2014/main" id="{DBAEC589-0F73-E0D4-038A-87E09BD31E74}"/>
                </a:ext>
              </a:extLst>
            </p:cNvPr>
            <p:cNvSpPr/>
            <p:nvPr/>
          </p:nvSpPr>
          <p:spPr>
            <a:xfrm>
              <a:off x="6209955" y="2934675"/>
              <a:ext cx="151881" cy="11034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191"/>
                <a:gd name="f4" fmla="val 3025"/>
                <a:gd name="f5" fmla="val 32"/>
                <a:gd name="f6" fmla="val 2615"/>
                <a:gd name="f7" fmla="val 1"/>
                <a:gd name="f8" fmla="val 2836"/>
                <a:gd name="f9" fmla="val 190"/>
                <a:gd name="f10" fmla="val 442"/>
                <a:gd name="f11" fmla="val 3750"/>
                <a:gd name="f12" fmla="val 3970"/>
                <a:gd name="f13" fmla="*/ f0 1 4191"/>
                <a:gd name="f14" fmla="*/ f1 1 3025"/>
                <a:gd name="f15" fmla="val f2"/>
                <a:gd name="f16" fmla="val f3"/>
                <a:gd name="f17" fmla="val f4"/>
                <a:gd name="f18" fmla="+- f17 0 f15"/>
                <a:gd name="f19" fmla="+- f16 0 f15"/>
                <a:gd name="f20" fmla="*/ f19 1 4191"/>
                <a:gd name="f21" fmla="*/ f18 1 3025"/>
                <a:gd name="f22" fmla="*/ f15 1 f20"/>
                <a:gd name="f23" fmla="*/ f16 1 f20"/>
                <a:gd name="f24" fmla="*/ f15 1 f21"/>
                <a:gd name="f25" fmla="*/ f17 1 f21"/>
                <a:gd name="f26" fmla="*/ f22 f13 1"/>
                <a:gd name="f27" fmla="*/ f23 f13 1"/>
                <a:gd name="f28" fmla="*/ f25 f14 1"/>
                <a:gd name="f29" fmla="*/ f24 f1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6" t="f29" r="f27" b="f28"/>
              <a:pathLst>
                <a:path w="4191" h="3025">
                  <a:moveTo>
                    <a:pt x="f5" y="f2"/>
                  </a:moveTo>
                  <a:lnTo>
                    <a:pt x="f5" y="f6"/>
                  </a:lnTo>
                  <a:cubicBezTo>
                    <a:pt x="f7" y="f8"/>
                    <a:pt x="f9" y="f4"/>
                    <a:pt x="f10" y="f4"/>
                  </a:cubicBezTo>
                  <a:lnTo>
                    <a:pt x="f11" y="f4"/>
                  </a:lnTo>
                  <a:cubicBezTo>
                    <a:pt x="f12" y="f4"/>
                    <a:pt x="f3" y="f8"/>
                    <a:pt x="f3" y="f6"/>
                  </a:cubicBezTo>
                  <a:lnTo>
                    <a:pt x="f3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43" name="Google Shape;6038;p86">
            <a:extLst>
              <a:ext uri="{FF2B5EF4-FFF2-40B4-BE49-F238E27FC236}">
                <a16:creationId xmlns:a16="http://schemas.microsoft.com/office/drawing/2014/main" id="{EEBFF11C-0DE6-F361-8DD9-0074C1A1887A}"/>
              </a:ext>
            </a:extLst>
          </p:cNvPr>
          <p:cNvGrpSpPr/>
          <p:nvPr/>
        </p:nvGrpSpPr>
        <p:grpSpPr>
          <a:xfrm>
            <a:off x="3796058" y="2604494"/>
            <a:ext cx="454438" cy="462595"/>
            <a:chOff x="3796058" y="2604494"/>
            <a:chExt cx="454438" cy="462595"/>
          </a:xfrm>
        </p:grpSpPr>
        <p:sp>
          <p:nvSpPr>
            <p:cNvPr id="144" name="Google Shape;6039;p86">
              <a:extLst>
                <a:ext uri="{FF2B5EF4-FFF2-40B4-BE49-F238E27FC236}">
                  <a16:creationId xmlns:a16="http://schemas.microsoft.com/office/drawing/2014/main" id="{B5E067B1-3AA7-F45E-29F9-32B082041E4C}"/>
                </a:ext>
              </a:extLst>
            </p:cNvPr>
            <p:cNvSpPr/>
            <p:nvPr/>
          </p:nvSpPr>
          <p:spPr>
            <a:xfrm>
              <a:off x="3796058" y="2604494"/>
              <a:ext cx="138184" cy="22465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3813"/>
                <a:gd name="f4" fmla="val 6159"/>
                <a:gd name="f5" fmla="val 1698"/>
                <a:gd name="f6" fmla="val 1"/>
                <a:gd name="f7" fmla="val 1520"/>
                <a:gd name="f8" fmla="val 1373"/>
                <a:gd name="f9" fmla="val 138"/>
                <a:gd name="f10" fmla="val 1293"/>
                <a:gd name="f11" fmla="val 299"/>
                <a:gd name="f12" fmla="val 5119"/>
                <a:gd name="f13" fmla="val 5308"/>
                <a:gd name="f14" fmla="val 127"/>
                <a:gd name="f15" fmla="val 5528"/>
                <a:gd name="f16" fmla="val 316"/>
                <a:gd name="f17" fmla="val 5623"/>
                <a:gd name="f18" fmla="val 2332"/>
                <a:gd name="f19" fmla="val 6158"/>
                <a:gd name="f20" fmla="val 3277"/>
                <a:gd name="f21" fmla="val 2630"/>
                <a:gd name="f22" fmla="val 2868"/>
                <a:gd name="f23" fmla="val 4111"/>
                <a:gd name="f24" fmla="val 582"/>
                <a:gd name="f25" fmla="val 1797"/>
                <a:gd name="f26" fmla="val 15"/>
                <a:gd name="f27" fmla="val 1763"/>
                <a:gd name="f28" fmla="val 5"/>
                <a:gd name="f29" fmla="val 1730"/>
                <a:gd name="f30" fmla="*/ f0 1 3813"/>
                <a:gd name="f31" fmla="*/ f1 1 6159"/>
                <a:gd name="f32" fmla="val f2"/>
                <a:gd name="f33" fmla="val f3"/>
                <a:gd name="f34" fmla="val f4"/>
                <a:gd name="f35" fmla="+- f34 0 f32"/>
                <a:gd name="f36" fmla="+- f33 0 f32"/>
                <a:gd name="f37" fmla="*/ f36 1 3813"/>
                <a:gd name="f38" fmla="*/ f35 1 6159"/>
                <a:gd name="f39" fmla="*/ f32 1 f37"/>
                <a:gd name="f40" fmla="*/ f33 1 f37"/>
                <a:gd name="f41" fmla="*/ f32 1 f38"/>
                <a:gd name="f42" fmla="*/ f34 1 f38"/>
                <a:gd name="f43" fmla="*/ f39 f30 1"/>
                <a:gd name="f44" fmla="*/ f40 f30 1"/>
                <a:gd name="f45" fmla="*/ f42 f31 1"/>
                <a:gd name="f46" fmla="*/ f41 f3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3" t="f46" r="f44" b="f45"/>
              <a:pathLst>
                <a:path w="3813" h="6159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lnTo>
                    <a:pt x="f6" y="f12"/>
                  </a:lnTo>
                  <a:cubicBezTo>
                    <a:pt x="f6" y="f13"/>
                    <a:pt x="f14" y="f15"/>
                    <a:pt x="f16" y="f17"/>
                  </a:cubicBezTo>
                  <a:lnTo>
                    <a:pt x="f18" y="f19"/>
                  </a:lnTo>
                  <a:cubicBezTo>
                    <a:pt x="f20" y="f21"/>
                    <a:pt x="f22" y="f23"/>
                    <a:pt x="f3" y="f24"/>
                  </a:cubicBezTo>
                  <a:lnTo>
                    <a:pt x="f25" y="f26"/>
                  </a:lnTo>
                  <a:cubicBezTo>
                    <a:pt x="f27" y="f28"/>
                    <a:pt x="f29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5" name="Google Shape;6040;p86">
              <a:extLst>
                <a:ext uri="{FF2B5EF4-FFF2-40B4-BE49-F238E27FC236}">
                  <a16:creationId xmlns:a16="http://schemas.microsoft.com/office/drawing/2014/main" id="{8808C37A-4053-87D6-532A-A661443FEB25}"/>
                </a:ext>
              </a:extLst>
            </p:cNvPr>
            <p:cNvSpPr/>
            <p:nvPr/>
          </p:nvSpPr>
          <p:spPr>
            <a:xfrm>
              <a:off x="3880567" y="2662495"/>
              <a:ext cx="313977" cy="40459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8664"/>
                <a:gd name="f4" fmla="val 11092"/>
                <a:gd name="f5" fmla="val 4348"/>
                <a:gd name="f6" fmla="val 3466"/>
                <a:gd name="f7" fmla="val 4820"/>
                <a:gd name="f8" fmla="val 5199"/>
                <a:gd name="f9" fmla="val 3844"/>
                <a:gd name="f10" fmla="val 4316"/>
                <a:gd name="f11" fmla="val 4789"/>
                <a:gd name="f12" fmla="val 5136"/>
                <a:gd name="f13" fmla="val 3907"/>
                <a:gd name="f14" fmla="val 3529"/>
                <a:gd name="f15" fmla="val 3875"/>
                <a:gd name="f16" fmla="val 5104"/>
                <a:gd name="f17" fmla="val 5766"/>
                <a:gd name="f18" fmla="val 6081"/>
                <a:gd name="f19" fmla="val 7624"/>
                <a:gd name="f20" fmla="val 2615"/>
                <a:gd name="f21" fmla="val 3560"/>
                <a:gd name="f22" fmla="val 3812"/>
                <a:gd name="f23" fmla="val 5892"/>
                <a:gd name="f24" fmla="val 4096"/>
                <a:gd name="f25" fmla="val 5955"/>
                <a:gd name="f26" fmla="val 4631"/>
                <a:gd name="f27" fmla="val 4883"/>
                <a:gd name="f28" fmla="val 2048"/>
                <a:gd name="f29" fmla="val 1386"/>
                <a:gd name="f30" fmla="val 2458"/>
                <a:gd name="f31" fmla="val 1638"/>
                <a:gd name="f32" fmla="val 1544"/>
                <a:gd name="f33" fmla="val 977"/>
                <a:gd name="f34" fmla="val 4001"/>
                <a:gd name="f35" fmla="val 2678"/>
                <a:gd name="f36" fmla="val 4474"/>
                <a:gd name="f37" fmla="val 4726"/>
                <a:gd name="f38" fmla="val 2741"/>
                <a:gd name="f39" fmla="val 5010"/>
                <a:gd name="f40" fmla="val 2899"/>
                <a:gd name="f41" fmla="val 32"/>
                <a:gd name="f42" fmla="val 10523"/>
                <a:gd name="f43" fmla="val 10680"/>
                <a:gd name="f44" fmla="val 63"/>
                <a:gd name="f45" fmla="val 10964"/>
                <a:gd name="f46" fmla="val 252"/>
                <a:gd name="f47" fmla="val 11027"/>
                <a:gd name="f48" fmla="val 328"/>
                <a:gd name="f49" fmla="val 11070"/>
                <a:gd name="f50" fmla="val 404"/>
                <a:gd name="f51" fmla="val 11091"/>
                <a:gd name="f52" fmla="val 475"/>
                <a:gd name="f53" fmla="val 613"/>
                <a:gd name="f54" fmla="val 737"/>
                <a:gd name="f55" fmla="val 11014"/>
                <a:gd name="f56" fmla="val 819"/>
                <a:gd name="f57" fmla="val 10869"/>
                <a:gd name="f58" fmla="val 2143"/>
                <a:gd name="f59" fmla="val 8475"/>
                <a:gd name="f60" fmla="val 6490"/>
                <a:gd name="f61" fmla="val 7845"/>
                <a:gd name="f62" fmla="val 7907"/>
                <a:gd name="f63" fmla="val 8037"/>
                <a:gd name="f64" fmla="val 8173"/>
                <a:gd name="f65" fmla="val 8243"/>
                <a:gd name="f66" fmla="val 8316"/>
                <a:gd name="f67" fmla="val 8381"/>
                <a:gd name="f68" fmla="val 8570"/>
                <a:gd name="f69" fmla="val 10932"/>
                <a:gd name="f70" fmla="val 8538"/>
                <a:gd name="f71" fmla="val 10491"/>
                <a:gd name="f72" fmla="val 5734"/>
                <a:gd name="f73" fmla="val 5262"/>
                <a:gd name="f74" fmla="val 6585"/>
                <a:gd name="f75" fmla="val 5482"/>
                <a:gd name="f76" fmla="val 7120"/>
                <a:gd name="f77" fmla="val 3434"/>
                <a:gd name="f78" fmla="val 6931"/>
                <a:gd name="f79" fmla="val 4222"/>
                <a:gd name="f80" fmla="val 1513"/>
                <a:gd name="f81" fmla="*/ f0 1 8664"/>
                <a:gd name="f82" fmla="*/ f1 1 11092"/>
                <a:gd name="f83" fmla="val f2"/>
                <a:gd name="f84" fmla="val f3"/>
                <a:gd name="f85" fmla="val f4"/>
                <a:gd name="f86" fmla="+- f85 0 f83"/>
                <a:gd name="f87" fmla="+- f84 0 f83"/>
                <a:gd name="f88" fmla="*/ f87 1 8664"/>
                <a:gd name="f89" fmla="*/ f86 1 11092"/>
                <a:gd name="f90" fmla="*/ f83 1 f88"/>
                <a:gd name="f91" fmla="*/ f84 1 f88"/>
                <a:gd name="f92" fmla="*/ f83 1 f89"/>
                <a:gd name="f93" fmla="*/ f85 1 f89"/>
                <a:gd name="f94" fmla="*/ f90 f81 1"/>
                <a:gd name="f95" fmla="*/ f91 f81 1"/>
                <a:gd name="f96" fmla="*/ f93 f82 1"/>
                <a:gd name="f97" fmla="*/ f92 f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94" t="f97" r="f95" b="f96"/>
              <a:pathLst>
                <a:path w="8664" h="11092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7" y="f12"/>
                    <a:pt x="f5" y="f12"/>
                  </a:cubicBezTo>
                  <a:cubicBezTo>
                    <a:pt x="f13" y="f12"/>
                    <a:pt x="f14" y="f11"/>
                    <a:pt x="f14" y="f10"/>
                  </a:cubicBezTo>
                  <a:cubicBezTo>
                    <a:pt x="f14" y="f15"/>
                    <a:pt x="f15" y="f6"/>
                    <a:pt x="f5" y="f6"/>
                  </a:cubicBezTo>
                  <a:close/>
                  <a:moveTo>
                    <a:pt x="f16" y="f17"/>
                  </a:moveTo>
                  <a:lnTo>
                    <a:pt x="f18" y="f19"/>
                  </a:lnTo>
                  <a:lnTo>
                    <a:pt x="f20" y="f19"/>
                  </a:lnTo>
                  <a:lnTo>
                    <a:pt x="f21" y="f17"/>
                  </a:lnTo>
                  <a:cubicBezTo>
                    <a:pt x="f22" y="f23"/>
                    <a:pt x="f24" y="f25"/>
                    <a:pt x="f5" y="f25"/>
                  </a:cubicBezTo>
                  <a:cubicBezTo>
                    <a:pt x="f26" y="f25"/>
                    <a:pt x="f27" y="f23"/>
                    <a:pt x="f16" y="f17"/>
                  </a:cubicBezTo>
                  <a:close/>
                  <a:moveTo>
                    <a:pt x="f28" y="f2"/>
                  </a:moveTo>
                  <a:cubicBezTo>
                    <a:pt x="f29" y="f30"/>
                    <a:pt x="f31" y="f32"/>
                    <a:pt x="f33" y="f34"/>
                  </a:cubicBezTo>
                  <a:lnTo>
                    <a:pt x="f35" y="f36"/>
                  </a:lnTo>
                  <a:cubicBezTo>
                    <a:pt x="f35" y="f37"/>
                    <a:pt x="f38" y="f39"/>
                    <a:pt x="f40" y="f8"/>
                  </a:cubicBezTo>
                  <a:lnTo>
                    <a:pt x="f41" y="f42"/>
                  </a:lnTo>
                  <a:cubicBezTo>
                    <a:pt x="f2" y="f43"/>
                    <a:pt x="f44" y="f45"/>
                    <a:pt x="f46" y="f47"/>
                  </a:cubicBezTo>
                  <a:cubicBezTo>
                    <a:pt x="f48" y="f49"/>
                    <a:pt x="f50" y="f51"/>
                    <a:pt x="f52" y="f51"/>
                  </a:cubicBezTo>
                  <a:cubicBezTo>
                    <a:pt x="f53" y="f51"/>
                    <a:pt x="f54" y="f55"/>
                    <a:pt x="f56" y="f57"/>
                  </a:cubicBezTo>
                  <a:lnTo>
                    <a:pt x="f58" y="f59"/>
                  </a:lnTo>
                  <a:lnTo>
                    <a:pt x="f60" y="f59"/>
                  </a:lnTo>
                  <a:lnTo>
                    <a:pt x="f61" y="f57"/>
                  </a:lnTo>
                  <a:cubicBezTo>
                    <a:pt x="f62" y="f55"/>
                    <a:pt x="f63" y="f51"/>
                    <a:pt x="f64" y="f51"/>
                  </a:cubicBezTo>
                  <a:cubicBezTo>
                    <a:pt x="f65" y="f51"/>
                    <a:pt x="f66" y="f49"/>
                    <a:pt x="f67" y="f47"/>
                  </a:cubicBezTo>
                  <a:cubicBezTo>
                    <a:pt x="f68" y="f69"/>
                    <a:pt x="f3" y="f43"/>
                    <a:pt x="f70" y="f71"/>
                  </a:cubicBezTo>
                  <a:lnTo>
                    <a:pt x="f72" y="f73"/>
                  </a:lnTo>
                  <a:lnTo>
                    <a:pt x="f74" y="f75"/>
                  </a:lnTo>
                  <a:cubicBezTo>
                    <a:pt x="f76" y="f77"/>
                    <a:pt x="f78" y="f79"/>
                    <a:pt x="f19" y="f80"/>
                  </a:cubicBezTo>
                  <a:lnTo>
                    <a:pt x="f28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6" name="Google Shape;6041;p86">
              <a:extLst>
                <a:ext uri="{FF2B5EF4-FFF2-40B4-BE49-F238E27FC236}">
                  <a16:creationId xmlns:a16="http://schemas.microsoft.com/office/drawing/2014/main" id="{0A87C89B-7057-5D93-554B-3877CDD24748}"/>
                </a:ext>
              </a:extLst>
            </p:cNvPr>
            <p:cNvSpPr/>
            <p:nvPr/>
          </p:nvSpPr>
          <p:spPr>
            <a:xfrm>
              <a:off x="4156853" y="2753285"/>
              <a:ext cx="93643" cy="10447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584"/>
                <a:gd name="f4" fmla="val 2864"/>
                <a:gd name="f5" fmla="val 630"/>
                <a:gd name="f6" fmla="val 252"/>
                <a:gd name="f7" fmla="val 1449"/>
                <a:gd name="f8" fmla="val 410"/>
                <a:gd name="f9" fmla="val 945"/>
                <a:gd name="f10" fmla="val 2395"/>
                <a:gd name="f11" fmla="val 1607"/>
                <a:gd name="f12" fmla="val 2836"/>
                <a:gd name="f13" fmla="val 1658"/>
                <a:gd name="f14" fmla="val 2855"/>
                <a:gd name="f15" fmla="val 1707"/>
                <a:gd name="f16" fmla="val 1753"/>
                <a:gd name="f17" fmla="val 1932"/>
                <a:gd name="f18" fmla="val 2067"/>
                <a:gd name="f19" fmla="val 2728"/>
                <a:gd name="f20" fmla="val 2143"/>
                <a:gd name="f21" fmla="val 2552"/>
                <a:gd name="f22" fmla="val 725"/>
                <a:gd name="f23" fmla="val 2458"/>
                <a:gd name="f24" fmla="val 473"/>
                <a:gd name="f25" fmla="val 2237"/>
                <a:gd name="f26" fmla="val 441"/>
                <a:gd name="f27" fmla="*/ f0 1 2584"/>
                <a:gd name="f28" fmla="*/ f1 1 2864"/>
                <a:gd name="f29" fmla="val f2"/>
                <a:gd name="f30" fmla="val f3"/>
                <a:gd name="f31" fmla="val f4"/>
                <a:gd name="f32" fmla="+- f31 0 f29"/>
                <a:gd name="f33" fmla="+- f30 0 f29"/>
                <a:gd name="f34" fmla="*/ f33 1 2584"/>
                <a:gd name="f35" fmla="*/ f32 1 2864"/>
                <a:gd name="f36" fmla="*/ f29 1 f34"/>
                <a:gd name="f37" fmla="*/ f30 1 f34"/>
                <a:gd name="f38" fmla="*/ f29 1 f35"/>
                <a:gd name="f39" fmla="*/ f31 1 f35"/>
                <a:gd name="f40" fmla="*/ f36 f27 1"/>
                <a:gd name="f41" fmla="*/ f37 f27 1"/>
                <a:gd name="f42" fmla="*/ f39 f28 1"/>
                <a:gd name="f43" fmla="*/ f38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0" t="f43" r="f41" b="f42"/>
              <a:pathLst>
                <a:path w="2584" h="2864">
                  <a:moveTo>
                    <a:pt x="f5" y="f2"/>
                  </a:moveTo>
                  <a:cubicBezTo>
                    <a:pt x="f6" y="f7"/>
                    <a:pt x="f8" y="f9"/>
                    <a:pt x="f2" y="f10"/>
                  </a:cubicBezTo>
                  <a:lnTo>
                    <a:pt x="f11" y="f12"/>
                  </a:lnTo>
                  <a:cubicBezTo>
                    <a:pt x="f13" y="f14"/>
                    <a:pt x="f15" y="f4"/>
                    <a:pt x="f16" y="f4"/>
                  </a:cubicBezTo>
                  <a:cubicBezTo>
                    <a:pt x="f17" y="f4"/>
                    <a:pt x="f18" y="f19"/>
                    <a:pt x="f20" y="f21"/>
                  </a:cubicBezTo>
                  <a:lnTo>
                    <a:pt x="f3" y="f9"/>
                  </a:lnTo>
                  <a:cubicBezTo>
                    <a:pt x="f21" y="f22"/>
                    <a:pt x="f23" y="f24"/>
                    <a:pt x="f25" y="f26"/>
                  </a:cubicBezTo>
                  <a:lnTo>
                    <a:pt x="f5" y="f2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47" name="Google Shape;6048;p86">
            <a:extLst>
              <a:ext uri="{FF2B5EF4-FFF2-40B4-BE49-F238E27FC236}">
                <a16:creationId xmlns:a16="http://schemas.microsoft.com/office/drawing/2014/main" id="{C18689E5-4C0B-925F-58EE-12EC5DD7F3DF}"/>
              </a:ext>
            </a:extLst>
          </p:cNvPr>
          <p:cNvGrpSpPr/>
          <p:nvPr/>
        </p:nvGrpSpPr>
        <p:grpSpPr>
          <a:xfrm>
            <a:off x="6705286" y="2576276"/>
            <a:ext cx="456723" cy="464304"/>
            <a:chOff x="6705286" y="2576276"/>
            <a:chExt cx="456723" cy="464304"/>
          </a:xfrm>
        </p:grpSpPr>
        <p:sp>
          <p:nvSpPr>
            <p:cNvPr id="148" name="Google Shape;6049;p86">
              <a:extLst>
                <a:ext uri="{FF2B5EF4-FFF2-40B4-BE49-F238E27FC236}">
                  <a16:creationId xmlns:a16="http://schemas.microsoft.com/office/drawing/2014/main" id="{8D48540A-8503-D550-7C91-216273EF0351}"/>
                </a:ext>
              </a:extLst>
            </p:cNvPr>
            <p:cNvSpPr/>
            <p:nvPr/>
          </p:nvSpPr>
          <p:spPr>
            <a:xfrm>
              <a:off x="6981608" y="2578580"/>
              <a:ext cx="180401" cy="271677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978"/>
                <a:gd name="f4" fmla="val 7448"/>
                <a:gd name="f5" fmla="val 2489"/>
                <a:gd name="f6" fmla="val 820"/>
                <a:gd name="f7" fmla="val 3403"/>
                <a:gd name="f8" fmla="val 4127"/>
                <a:gd name="f9" fmla="val 1576"/>
                <a:gd name="f10" fmla="val 2490"/>
                <a:gd name="f11" fmla="val 3372"/>
                <a:gd name="f12" fmla="val 4128"/>
                <a:gd name="f13" fmla="val 1575"/>
                <a:gd name="f14" fmla="val 819"/>
                <a:gd name="f15" fmla="val 1"/>
                <a:gd name="f16" fmla="val 1103"/>
                <a:gd name="f17" fmla="val 1104"/>
                <a:gd name="f18" fmla="val 3214"/>
                <a:gd name="f19" fmla="val 315"/>
                <a:gd name="f20" fmla="val 3845"/>
                <a:gd name="f21" fmla="val 4317"/>
                <a:gd name="f22" fmla="val 7058"/>
                <a:gd name="f23" fmla="val 7287"/>
                <a:gd name="f24" fmla="val 1012"/>
                <a:gd name="f25" fmla="val 1225"/>
                <a:gd name="f26" fmla="val 1334"/>
                <a:gd name="f27" fmla="val 1448"/>
                <a:gd name="f28" fmla="val 7406"/>
                <a:gd name="f29" fmla="val 1544"/>
                <a:gd name="f30" fmla="val 7310"/>
                <a:gd name="f31" fmla="val 6365"/>
                <a:gd name="f32" fmla="val 3434"/>
                <a:gd name="f33" fmla="val 3530"/>
                <a:gd name="f34" fmla="val 3640"/>
                <a:gd name="f35" fmla="val 3744"/>
                <a:gd name="f36" fmla="val 3948"/>
                <a:gd name="f37" fmla="val 4663"/>
                <a:gd name="f38" fmla="val 3875"/>
                <a:gd name="f39" fmla="*/ f0 1 4978"/>
                <a:gd name="f40" fmla="*/ f1 1 7448"/>
                <a:gd name="f41" fmla="val f2"/>
                <a:gd name="f42" fmla="val f3"/>
                <a:gd name="f43" fmla="val f4"/>
                <a:gd name="f44" fmla="+- f43 0 f41"/>
                <a:gd name="f45" fmla="+- f42 0 f41"/>
                <a:gd name="f46" fmla="*/ f45 1 4978"/>
                <a:gd name="f47" fmla="*/ f44 1 7448"/>
                <a:gd name="f48" fmla="*/ f41 1 f46"/>
                <a:gd name="f49" fmla="*/ f42 1 f46"/>
                <a:gd name="f50" fmla="*/ f41 1 f47"/>
                <a:gd name="f51" fmla="*/ f43 1 f47"/>
                <a:gd name="f52" fmla="*/ f48 f39 1"/>
                <a:gd name="f53" fmla="*/ f49 f39 1"/>
                <a:gd name="f54" fmla="*/ f51 f40 1"/>
                <a:gd name="f55" fmla="*/ f50 f4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52" t="f55" r="f53" b="f54"/>
              <a:pathLst>
                <a:path w="4978" h="7448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7" y="f12"/>
                    <a:pt x="f5" y="f12"/>
                  </a:cubicBezTo>
                  <a:cubicBezTo>
                    <a:pt x="f13" y="f12"/>
                    <a:pt x="f14" y="f11"/>
                    <a:pt x="f14" y="f10"/>
                  </a:cubicBezTo>
                  <a:cubicBezTo>
                    <a:pt x="f14" y="f9"/>
                    <a:pt x="f13" y="f6"/>
                    <a:pt x="f5" y="f6"/>
                  </a:cubicBezTo>
                  <a:close/>
                  <a:moveTo>
                    <a:pt x="f5" y="f15"/>
                  </a:moveTo>
                  <a:cubicBezTo>
                    <a:pt x="f16" y="f15"/>
                    <a:pt x="f2" y="f17"/>
                    <a:pt x="f2" y="f10"/>
                  </a:cubicBezTo>
                  <a:cubicBezTo>
                    <a:pt x="f2" y="f18"/>
                    <a:pt x="f19" y="f20"/>
                    <a:pt x="f14" y="f21"/>
                  </a:cubicBezTo>
                  <a:lnTo>
                    <a:pt x="f14" y="f22"/>
                  </a:lnTo>
                  <a:cubicBezTo>
                    <a:pt x="f14" y="f23"/>
                    <a:pt x="f24" y="f4"/>
                    <a:pt x="f25" y="f4"/>
                  </a:cubicBezTo>
                  <a:cubicBezTo>
                    <a:pt x="f26" y="f4"/>
                    <a:pt x="f27" y="f28"/>
                    <a:pt x="f29" y="f30"/>
                  </a:cubicBezTo>
                  <a:lnTo>
                    <a:pt x="f5" y="f31"/>
                  </a:lnTo>
                  <a:lnTo>
                    <a:pt x="f32" y="f30"/>
                  </a:lnTo>
                  <a:cubicBezTo>
                    <a:pt x="f33" y="f28"/>
                    <a:pt x="f34" y="f4"/>
                    <a:pt x="f35" y="f4"/>
                  </a:cubicBezTo>
                  <a:cubicBezTo>
                    <a:pt x="f36" y="f4"/>
                    <a:pt x="f8" y="f23"/>
                    <a:pt x="f8" y="f22"/>
                  </a:cubicBezTo>
                  <a:lnTo>
                    <a:pt x="f8" y="f21"/>
                  </a:lnTo>
                  <a:cubicBezTo>
                    <a:pt x="f37" y="f20"/>
                    <a:pt x="f3" y="f18"/>
                    <a:pt x="f3" y="f10"/>
                  </a:cubicBezTo>
                  <a:cubicBezTo>
                    <a:pt x="f3" y="f17"/>
                    <a:pt x="f38" y="f15"/>
                    <a:pt x="f5" y="f15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9" name="Google Shape;6050;p86">
              <a:extLst>
                <a:ext uri="{FF2B5EF4-FFF2-40B4-BE49-F238E27FC236}">
                  <a16:creationId xmlns:a16="http://schemas.microsoft.com/office/drawing/2014/main" id="{230EDEE0-E994-333E-5680-AAE487C337AC}"/>
                </a:ext>
              </a:extLst>
            </p:cNvPr>
            <p:cNvSpPr/>
            <p:nvPr/>
          </p:nvSpPr>
          <p:spPr>
            <a:xfrm>
              <a:off x="6768087" y="2980797"/>
              <a:ext cx="391637" cy="5978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807"/>
                <a:gd name="f4" fmla="val 1639"/>
                <a:gd name="f5" fmla="val 1450"/>
                <a:gd name="f6" fmla="val 1"/>
                <a:gd name="f7" fmla="val 1292"/>
                <a:gd name="f8" fmla="val 788"/>
                <a:gd name="f9" fmla="val 662"/>
                <a:gd name="f10" fmla="val 1387"/>
                <a:gd name="f11" fmla="val 8822"/>
                <a:gd name="f12" fmla="val 9799"/>
                <a:gd name="f13" fmla="val 10649"/>
                <a:gd name="f14" fmla="val 946"/>
                <a:gd name="f15" fmla="*/ f0 1 10807"/>
                <a:gd name="f16" fmla="*/ f1 1 1639"/>
                <a:gd name="f17" fmla="val f2"/>
                <a:gd name="f18" fmla="val f3"/>
                <a:gd name="f19" fmla="val f4"/>
                <a:gd name="f20" fmla="+- f19 0 f17"/>
                <a:gd name="f21" fmla="+- f18 0 f17"/>
                <a:gd name="f22" fmla="*/ f21 1 10807"/>
                <a:gd name="f23" fmla="*/ f20 1 1639"/>
                <a:gd name="f24" fmla="*/ f17 1 f22"/>
                <a:gd name="f25" fmla="*/ f18 1 f22"/>
                <a:gd name="f26" fmla="*/ f17 1 f23"/>
                <a:gd name="f27" fmla="*/ f19 1 f23"/>
                <a:gd name="f28" fmla="*/ f24 f15 1"/>
                <a:gd name="f29" fmla="*/ f25 f15 1"/>
                <a:gd name="f30" fmla="*/ f27 f16 1"/>
                <a:gd name="f31" fmla="*/ f26 f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8" t="f31" r="f29" b="f30"/>
              <a:pathLst>
                <a:path w="10807" h="1639">
                  <a:moveTo>
                    <a:pt x="f5" y="f6"/>
                  </a:moveTo>
                  <a:cubicBezTo>
                    <a:pt x="f7" y="f8"/>
                    <a:pt x="f9" y="f10"/>
                    <a:pt x="f6" y="f4"/>
                  </a:cubicBezTo>
                  <a:lnTo>
                    <a:pt x="f11" y="f4"/>
                  </a:lnTo>
                  <a:cubicBezTo>
                    <a:pt x="f12" y="f4"/>
                    <a:pt x="f13" y="f14"/>
                    <a:pt x="f3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0" name="Google Shape;6051;p86">
              <a:extLst>
                <a:ext uri="{FF2B5EF4-FFF2-40B4-BE49-F238E27FC236}">
                  <a16:creationId xmlns:a16="http://schemas.microsoft.com/office/drawing/2014/main" id="{F9A29CE4-9682-C12B-D33C-1DE54C2B7270}"/>
                </a:ext>
              </a:extLst>
            </p:cNvPr>
            <p:cNvSpPr/>
            <p:nvPr/>
          </p:nvSpPr>
          <p:spPr>
            <a:xfrm>
              <a:off x="6705286" y="2576276"/>
              <a:ext cx="397361" cy="43140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0965"/>
                <a:gd name="f4" fmla="val 11827"/>
                <a:gd name="f5" fmla="val 379"/>
                <a:gd name="f6" fmla="val 1"/>
                <a:gd name="f7" fmla="val 158"/>
                <a:gd name="f8" fmla="val 221"/>
                <a:gd name="f9" fmla="val 411"/>
                <a:gd name="f10" fmla="val 10618"/>
                <a:gd name="f11" fmla="val 11280"/>
                <a:gd name="f12" fmla="val 537"/>
                <a:gd name="f13" fmla="val 11815"/>
                <a:gd name="f14" fmla="val 1198"/>
                <a:gd name="f15" fmla="val 1247"/>
                <a:gd name="f16" fmla="val 11823"/>
                <a:gd name="f17" fmla="val 1295"/>
                <a:gd name="f18" fmla="val 11826"/>
                <a:gd name="f19" fmla="val 1342"/>
                <a:gd name="f20" fmla="val 1912"/>
                <a:gd name="f21" fmla="val 2395"/>
                <a:gd name="f22" fmla="val 11318"/>
                <a:gd name="f23" fmla="val 10650"/>
                <a:gd name="f24" fmla="val 10398"/>
                <a:gd name="f25" fmla="val 2584"/>
                <a:gd name="f26" fmla="val 10272"/>
                <a:gd name="f27" fmla="val 2836"/>
                <a:gd name="f28" fmla="val 8255"/>
                <a:gd name="f29" fmla="val 10807"/>
                <a:gd name="f30" fmla="val 8161"/>
                <a:gd name="f31" fmla="val 8098"/>
                <a:gd name="f32" fmla="val 10492"/>
                <a:gd name="f33" fmla="val 7972"/>
                <a:gd name="f34" fmla="val 10146"/>
                <a:gd name="f35" fmla="val 7625"/>
                <a:gd name="f36" fmla="val 9799"/>
                <a:gd name="f37" fmla="val 9547"/>
                <a:gd name="f38" fmla="val 8224"/>
                <a:gd name="f39" fmla="val 9232"/>
                <a:gd name="f40" fmla="val 8318"/>
                <a:gd name="f41" fmla="val 8917"/>
                <a:gd name="f42" fmla="val 7720"/>
                <a:gd name="f43" fmla="val 7783"/>
                <a:gd name="f44" fmla="val 7058"/>
                <a:gd name="f45" fmla="val 4664"/>
                <a:gd name="f46" fmla="val 7184"/>
                <a:gd name="f47" fmla="val 4065"/>
                <a:gd name="f48" fmla="val 6869"/>
                <a:gd name="f49" fmla="val 3309"/>
                <a:gd name="f50" fmla="val 2490"/>
                <a:gd name="f51" fmla="val 1513"/>
                <a:gd name="f52" fmla="val 7310"/>
                <a:gd name="f53" fmla="val 600"/>
                <a:gd name="f54" fmla="val 8035"/>
                <a:gd name="f55" fmla="*/ f0 1 10965"/>
                <a:gd name="f56" fmla="*/ f1 1 11827"/>
                <a:gd name="f57" fmla="val f2"/>
                <a:gd name="f58" fmla="val f3"/>
                <a:gd name="f59" fmla="val f4"/>
                <a:gd name="f60" fmla="+- f59 0 f57"/>
                <a:gd name="f61" fmla="+- f58 0 f57"/>
                <a:gd name="f62" fmla="*/ f61 1 10965"/>
                <a:gd name="f63" fmla="*/ f60 1 11827"/>
                <a:gd name="f64" fmla="*/ f57 1 f62"/>
                <a:gd name="f65" fmla="*/ f58 1 f62"/>
                <a:gd name="f66" fmla="*/ f57 1 f63"/>
                <a:gd name="f67" fmla="*/ f59 1 f63"/>
                <a:gd name="f68" fmla="*/ f64 f55 1"/>
                <a:gd name="f69" fmla="*/ f65 f55 1"/>
                <a:gd name="f70" fmla="*/ f67 f56 1"/>
                <a:gd name="f71" fmla="*/ f66 f5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8" t="f71" r="f69" b="f70"/>
              <a:pathLst>
                <a:path w="10965" h="11827">
                  <a:moveTo>
                    <a:pt x="f5" y="f6"/>
                  </a:moveTo>
                  <a:cubicBezTo>
                    <a:pt x="f7" y="f6"/>
                    <a:pt x="f6" y="f8"/>
                    <a:pt x="f6" y="f9"/>
                  </a:cubicBezTo>
                  <a:lnTo>
                    <a:pt x="f6" y="f10"/>
                  </a:lnTo>
                  <a:cubicBezTo>
                    <a:pt x="f6" y="f11"/>
                    <a:pt x="f12" y="f13"/>
                    <a:pt x="f14" y="f13"/>
                  </a:cubicBezTo>
                  <a:cubicBezTo>
                    <a:pt x="f15" y="f16"/>
                    <a:pt x="f17" y="f18"/>
                    <a:pt x="f19" y="f18"/>
                  </a:cubicBezTo>
                  <a:cubicBezTo>
                    <a:pt x="f20" y="f18"/>
                    <a:pt x="f21" y="f22"/>
                    <a:pt x="f21" y="f23"/>
                  </a:cubicBezTo>
                  <a:cubicBezTo>
                    <a:pt x="f21" y="f24"/>
                    <a:pt x="f25" y="f26"/>
                    <a:pt x="f27" y="f26"/>
                  </a:cubicBezTo>
                  <a:lnTo>
                    <a:pt x="f3" y="f26"/>
                  </a:lnTo>
                  <a:lnTo>
                    <a:pt x="f3" y="f28"/>
                  </a:lnTo>
                  <a:cubicBezTo>
                    <a:pt x="f29" y="f30"/>
                    <a:pt x="f23" y="f31"/>
                    <a:pt x="f32" y="f33"/>
                  </a:cubicBezTo>
                  <a:lnTo>
                    <a:pt x="f34" y="f35"/>
                  </a:lnTo>
                  <a:lnTo>
                    <a:pt x="f36" y="f33"/>
                  </a:lnTo>
                  <a:cubicBezTo>
                    <a:pt x="f37" y="f38"/>
                    <a:pt x="f39" y="f40"/>
                    <a:pt x="f41" y="f40"/>
                  </a:cubicBezTo>
                  <a:cubicBezTo>
                    <a:pt x="f28" y="f40"/>
                    <a:pt x="f42" y="f43"/>
                    <a:pt x="f42" y="f44"/>
                  </a:cubicBezTo>
                  <a:lnTo>
                    <a:pt x="f42" y="f45"/>
                  </a:lnTo>
                  <a:cubicBezTo>
                    <a:pt x="f46" y="f47"/>
                    <a:pt x="f48" y="f49"/>
                    <a:pt x="f48" y="f50"/>
                  </a:cubicBezTo>
                  <a:cubicBezTo>
                    <a:pt x="f48" y="f51"/>
                    <a:pt x="f52" y="f53"/>
                    <a:pt x="f54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51" name="Google Shape;5717;p85">
            <a:extLst>
              <a:ext uri="{FF2B5EF4-FFF2-40B4-BE49-F238E27FC236}">
                <a16:creationId xmlns:a16="http://schemas.microsoft.com/office/drawing/2014/main" id="{D2E0909A-C64C-A88A-FDB9-DE751AFE7DFE}"/>
              </a:ext>
            </a:extLst>
          </p:cNvPr>
          <p:cNvGrpSpPr/>
          <p:nvPr/>
        </p:nvGrpSpPr>
        <p:grpSpPr>
          <a:xfrm>
            <a:off x="5567836" y="3523548"/>
            <a:ext cx="492377" cy="387934"/>
            <a:chOff x="5567836" y="3523548"/>
            <a:chExt cx="492377" cy="387934"/>
          </a:xfrm>
        </p:grpSpPr>
        <p:sp>
          <p:nvSpPr>
            <p:cNvPr id="152" name="Google Shape;5718;p85">
              <a:extLst>
                <a:ext uri="{FF2B5EF4-FFF2-40B4-BE49-F238E27FC236}">
                  <a16:creationId xmlns:a16="http://schemas.microsoft.com/office/drawing/2014/main" id="{3403DD3B-3828-DB55-0643-0676109FA472}"/>
                </a:ext>
              </a:extLst>
            </p:cNvPr>
            <p:cNvSpPr/>
            <p:nvPr/>
          </p:nvSpPr>
          <p:spPr>
            <a:xfrm>
              <a:off x="5691198" y="3523548"/>
              <a:ext cx="110230" cy="13997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518"/>
                <a:gd name="f4" fmla="val 5737"/>
                <a:gd name="f5" fmla="val 2259"/>
                <a:gd name="f6" fmla="val 793"/>
                <a:gd name="f7" fmla="val 1"/>
                <a:gd name="f8" fmla="val 2469"/>
                <a:gd name="f9" fmla="val 3478"/>
                <a:gd name="f10" fmla="val 4725"/>
                <a:gd name="f11" fmla="val 1013"/>
                <a:gd name="f12" fmla="val 5733"/>
                <a:gd name="f13" fmla="val 5736"/>
                <a:gd name="f14" fmla="val 3506"/>
                <a:gd name="f15" fmla="val 3729"/>
                <a:gd name="f16" fmla="*/ f0 1 4518"/>
                <a:gd name="f17" fmla="*/ f1 1 5737"/>
                <a:gd name="f18" fmla="val f2"/>
                <a:gd name="f19" fmla="val f3"/>
                <a:gd name="f20" fmla="val f4"/>
                <a:gd name="f21" fmla="+- f20 0 f18"/>
                <a:gd name="f22" fmla="+- f19 0 f18"/>
                <a:gd name="f23" fmla="*/ f22 1 4518"/>
                <a:gd name="f24" fmla="*/ f21 1 5737"/>
                <a:gd name="f25" fmla="*/ f18 1 f23"/>
                <a:gd name="f26" fmla="*/ f19 1 f23"/>
                <a:gd name="f27" fmla="*/ f18 1 f24"/>
                <a:gd name="f28" fmla="*/ f20 1 f24"/>
                <a:gd name="f29" fmla="*/ f25 f16 1"/>
                <a:gd name="f30" fmla="*/ f26 f16 1"/>
                <a:gd name="f31" fmla="*/ f28 f17 1"/>
                <a:gd name="f32" fmla="*/ f27 f1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9" t="f32" r="f30" b="f31"/>
              <a:pathLst>
                <a:path w="4518" h="5737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cubicBezTo>
                    <a:pt x="f7" y="f10"/>
                    <a:pt x="f11" y="f12"/>
                    <a:pt x="f5" y="f13"/>
                  </a:cubicBezTo>
                  <a:cubicBezTo>
                    <a:pt x="f14" y="f12"/>
                    <a:pt x="f3" y="f10"/>
                    <a:pt x="f3" y="f9"/>
                  </a:cubicBezTo>
                  <a:cubicBezTo>
                    <a:pt x="f3" y="f8"/>
                    <a:pt x="f15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3" name="Google Shape;5719;p85">
              <a:extLst>
                <a:ext uri="{FF2B5EF4-FFF2-40B4-BE49-F238E27FC236}">
                  <a16:creationId xmlns:a16="http://schemas.microsoft.com/office/drawing/2014/main" id="{1A6FAD05-E1C2-1A5B-B81D-10ED5441205C}"/>
                </a:ext>
              </a:extLst>
            </p:cNvPr>
            <p:cNvSpPr/>
            <p:nvPr/>
          </p:nvSpPr>
          <p:spPr>
            <a:xfrm>
              <a:off x="5567836" y="3639321"/>
              <a:ext cx="137196" cy="13289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623"/>
                <a:gd name="f4" fmla="val 5447"/>
                <a:gd name="f5" fmla="val 1951"/>
                <a:gd name="f6" fmla="val 1711"/>
                <a:gd name="f7" fmla="val 1480"/>
                <a:gd name="f8" fmla="val 53"/>
                <a:gd name="f9" fmla="val 1269"/>
                <a:gd name="f10" fmla="val 175"/>
                <a:gd name="f11" fmla="val 1"/>
                <a:gd name="f12" fmla="val 907"/>
                <a:gd name="f13" fmla="val 582"/>
                <a:gd name="f14" fmla="val 3443"/>
                <a:gd name="f15" fmla="val 1088"/>
                <a:gd name="f16" fmla="val 4316"/>
                <a:gd name="f17" fmla="val 1506"/>
                <a:gd name="f18" fmla="val 5041"/>
                <a:gd name="f19" fmla="val 2265"/>
                <a:gd name="f20" fmla="val 3045"/>
                <a:gd name="f21" fmla="val 3428"/>
                <a:gd name="f22" fmla="val 3816"/>
                <a:gd name="f23" fmla="val 5349"/>
                <a:gd name="f24" fmla="val 4172"/>
                <a:gd name="f25" fmla="val 5144"/>
                <a:gd name="f26" fmla="val 5253"/>
                <a:gd name="f27" fmla="val 4521"/>
                <a:gd name="f28" fmla="val 3138"/>
                <a:gd name="f29" fmla="val 5000"/>
                <a:gd name="f30" fmla="val 2057"/>
                <a:gd name="f31" fmla="val 4578"/>
                <a:gd name="f32" fmla="val 1330"/>
                <a:gd name="f33" fmla="val 3149"/>
                <a:gd name="f34" fmla="*/ f0 1 5623"/>
                <a:gd name="f35" fmla="*/ f1 1 5447"/>
                <a:gd name="f36" fmla="val f2"/>
                <a:gd name="f37" fmla="val f3"/>
                <a:gd name="f38" fmla="val f4"/>
                <a:gd name="f39" fmla="+- f38 0 f36"/>
                <a:gd name="f40" fmla="+- f37 0 f36"/>
                <a:gd name="f41" fmla="*/ f40 1 5623"/>
                <a:gd name="f42" fmla="*/ f39 1 5447"/>
                <a:gd name="f43" fmla="*/ f36 1 f41"/>
                <a:gd name="f44" fmla="*/ f37 1 f41"/>
                <a:gd name="f45" fmla="*/ f36 1 f42"/>
                <a:gd name="f46" fmla="*/ f38 1 f42"/>
                <a:gd name="f47" fmla="*/ f43 f34 1"/>
                <a:gd name="f48" fmla="*/ f44 f34 1"/>
                <a:gd name="f49" fmla="*/ f46 f35 1"/>
                <a:gd name="f50" fmla="*/ f45 f3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7" t="f50" r="f48" b="f49"/>
              <a:pathLst>
                <a:path w="5623" h="5447">
                  <a:moveTo>
                    <a:pt x="f5" y="f2"/>
                  </a:moveTo>
                  <a:cubicBezTo>
                    <a:pt x="f6" y="f2"/>
                    <a:pt x="f7" y="f8"/>
                    <a:pt x="f9" y="f10"/>
                  </a:cubicBez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4"/>
                    <a:pt x="f20" y="f4"/>
                  </a:cubicBezTo>
                  <a:cubicBezTo>
                    <a:pt x="f21" y="f4"/>
                    <a:pt x="f22" y="f23"/>
                    <a:pt x="f24" y="f25"/>
                  </a:cubicBezTo>
                  <a:cubicBezTo>
                    <a:pt x="f26" y="f27"/>
                    <a:pt x="f3" y="f28"/>
                    <a:pt x="f29" y="f30"/>
                  </a:cubicBezTo>
                  <a:cubicBezTo>
                    <a:pt x="f31" y="f32"/>
                    <a:pt x="f33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4" name="Google Shape;5720;p85">
              <a:extLst>
                <a:ext uri="{FF2B5EF4-FFF2-40B4-BE49-F238E27FC236}">
                  <a16:creationId xmlns:a16="http://schemas.microsoft.com/office/drawing/2014/main" id="{E7EDC60B-124A-C20E-6A52-6C97AFAFB270}"/>
                </a:ext>
              </a:extLst>
            </p:cNvPr>
            <p:cNvSpPr/>
            <p:nvPr/>
          </p:nvSpPr>
          <p:spPr>
            <a:xfrm>
              <a:off x="5828952" y="3523548"/>
              <a:ext cx="110230" cy="13997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4518"/>
                <a:gd name="f4" fmla="val 5737"/>
                <a:gd name="f5" fmla="val 2259"/>
                <a:gd name="f6" fmla="val 793"/>
                <a:gd name="f7" fmla="val 1"/>
                <a:gd name="f8" fmla="val 2469"/>
                <a:gd name="f9" fmla="val 3478"/>
                <a:gd name="f10" fmla="val 4725"/>
                <a:gd name="f11" fmla="val 1013"/>
                <a:gd name="f12" fmla="val 5736"/>
                <a:gd name="f13" fmla="val 3506"/>
                <a:gd name="f14" fmla="val 3729"/>
                <a:gd name="f15" fmla="*/ f0 1 4518"/>
                <a:gd name="f16" fmla="*/ f1 1 5737"/>
                <a:gd name="f17" fmla="val f2"/>
                <a:gd name="f18" fmla="val f3"/>
                <a:gd name="f19" fmla="val f4"/>
                <a:gd name="f20" fmla="+- f19 0 f17"/>
                <a:gd name="f21" fmla="+- f18 0 f17"/>
                <a:gd name="f22" fmla="*/ f21 1 4518"/>
                <a:gd name="f23" fmla="*/ f20 1 5737"/>
                <a:gd name="f24" fmla="*/ f17 1 f22"/>
                <a:gd name="f25" fmla="*/ f18 1 f22"/>
                <a:gd name="f26" fmla="*/ f17 1 f23"/>
                <a:gd name="f27" fmla="*/ f19 1 f23"/>
                <a:gd name="f28" fmla="*/ f24 f15 1"/>
                <a:gd name="f29" fmla="*/ f25 f15 1"/>
                <a:gd name="f30" fmla="*/ f27 f16 1"/>
                <a:gd name="f31" fmla="*/ f26 f1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28" t="f31" r="f29" b="f30"/>
              <a:pathLst>
                <a:path w="4518" h="5737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cubicBezTo>
                    <a:pt x="f7" y="f10"/>
                    <a:pt x="f11" y="f12"/>
                    <a:pt x="f5" y="f12"/>
                  </a:cubicBezTo>
                  <a:cubicBezTo>
                    <a:pt x="f13" y="f12"/>
                    <a:pt x="f3" y="f10"/>
                    <a:pt x="f3" y="f9"/>
                  </a:cubicBezTo>
                  <a:cubicBezTo>
                    <a:pt x="f3" y="f8"/>
                    <a:pt x="f14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5" name="Google Shape;5721;p85">
              <a:extLst>
                <a:ext uri="{FF2B5EF4-FFF2-40B4-BE49-F238E27FC236}">
                  <a16:creationId xmlns:a16="http://schemas.microsoft.com/office/drawing/2014/main" id="{5181951D-B0EA-4E45-9939-E2064BEACD46}"/>
                </a:ext>
              </a:extLst>
            </p:cNvPr>
            <p:cNvSpPr/>
            <p:nvPr/>
          </p:nvSpPr>
          <p:spPr>
            <a:xfrm>
              <a:off x="5925138" y="3638827"/>
              <a:ext cx="135075" cy="13292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536"/>
                <a:gd name="f4" fmla="val 5448"/>
                <a:gd name="f5" fmla="val 3670"/>
                <a:gd name="f6" fmla="val 1"/>
                <a:gd name="f7" fmla="val 2471"/>
                <a:gd name="f8" fmla="val 1045"/>
                <a:gd name="f9" fmla="val 1330"/>
                <a:gd name="f10" fmla="val 624"/>
                <a:gd name="f11" fmla="val 2059"/>
                <a:gd name="f12" fmla="val 3137"/>
                <a:gd name="f13" fmla="val 371"/>
                <a:gd name="f14" fmla="val 4523"/>
                <a:gd name="f15" fmla="val 1452"/>
                <a:gd name="f16" fmla="val 5146"/>
                <a:gd name="f17" fmla="val 1808"/>
                <a:gd name="f18" fmla="val 5351"/>
                <a:gd name="f19" fmla="val 2199"/>
                <a:gd name="f20" fmla="val 2586"/>
                <a:gd name="f21" fmla="val 3381"/>
                <a:gd name="f22" fmla="val 4158"/>
                <a:gd name="f23" fmla="val 5039"/>
                <a:gd name="f24" fmla="val 4575"/>
                <a:gd name="f25" fmla="val 4318"/>
                <a:gd name="f26" fmla="val 5168"/>
                <a:gd name="f27" fmla="val 3288"/>
                <a:gd name="f28" fmla="val 5535"/>
                <a:gd name="f29" fmla="val 858"/>
                <a:gd name="f30" fmla="val 4355"/>
                <a:gd name="f31" fmla="val 177"/>
                <a:gd name="f32" fmla="val 4142"/>
                <a:gd name="f33" fmla="val 54"/>
                <a:gd name="f34" fmla="val 3911"/>
                <a:gd name="f35" fmla="*/ f0 1 5536"/>
                <a:gd name="f36" fmla="*/ f1 1 5448"/>
                <a:gd name="f37" fmla="val f2"/>
                <a:gd name="f38" fmla="val f3"/>
                <a:gd name="f39" fmla="val f4"/>
                <a:gd name="f40" fmla="+- f39 0 f37"/>
                <a:gd name="f41" fmla="+- f38 0 f37"/>
                <a:gd name="f42" fmla="*/ f41 1 5536"/>
                <a:gd name="f43" fmla="*/ f40 1 5448"/>
                <a:gd name="f44" fmla="*/ f37 1 f42"/>
                <a:gd name="f45" fmla="*/ f38 1 f42"/>
                <a:gd name="f46" fmla="*/ f37 1 f43"/>
                <a:gd name="f47" fmla="*/ f39 1 f43"/>
                <a:gd name="f48" fmla="*/ f44 f35 1"/>
                <a:gd name="f49" fmla="*/ f45 f35 1"/>
                <a:gd name="f50" fmla="*/ f47 f36 1"/>
                <a:gd name="f51" fmla="*/ f46 f36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8" t="f51" r="f49" b="f50"/>
              <a:pathLst>
                <a:path w="5536" h="5448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6" y="f12"/>
                    <a:pt x="f13" y="f14"/>
                    <a:pt x="f15" y="f16"/>
                  </a:cubicBezTo>
                  <a:cubicBezTo>
                    <a:pt x="f17" y="f18"/>
                    <a:pt x="f19" y="f4"/>
                    <a:pt x="f20" y="f4"/>
                  </a:cubicBezTo>
                  <a:cubicBezTo>
                    <a:pt x="f21" y="f4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31"/>
                  </a:cubicBezTo>
                  <a:cubicBezTo>
                    <a:pt x="f32" y="f33"/>
                    <a:pt x="f34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6" name="Google Shape;5722;p85">
              <a:extLst>
                <a:ext uri="{FF2B5EF4-FFF2-40B4-BE49-F238E27FC236}">
                  <a16:creationId xmlns:a16="http://schemas.microsoft.com/office/drawing/2014/main" id="{61D95D1B-72F1-CE20-CA89-89FAE5CD7986}"/>
                </a:ext>
              </a:extLst>
            </p:cNvPr>
            <p:cNvSpPr/>
            <p:nvPr/>
          </p:nvSpPr>
          <p:spPr>
            <a:xfrm>
              <a:off x="5663656" y="3691039"/>
              <a:ext cx="303105" cy="22044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12423"/>
                <a:gd name="f4" fmla="val 9035"/>
                <a:gd name="f5" fmla="val 6213"/>
                <a:gd name="f6" fmla="val 1"/>
                <a:gd name="f7" fmla="val 5234"/>
                <a:gd name="f8" fmla="val 2259"/>
                <a:gd name="f9" fmla="val 2822"/>
                <a:gd name="f10" fmla="val 3147"/>
                <a:gd name="f11" fmla="val 3376"/>
                <a:gd name="f12" fmla="val 2121"/>
                <a:gd name="f13" fmla="val 3584"/>
                <a:gd name="f14" fmla="val 1907"/>
                <a:gd name="f15" fmla="val 3671"/>
                <a:gd name="f16" fmla="val 750"/>
                <a:gd name="f17" fmla="val 4144"/>
                <a:gd name="f18" fmla="val 5141"/>
                <a:gd name="f19" fmla="val 6210"/>
                <a:gd name="f20" fmla="val 7767"/>
                <a:gd name="f21" fmla="val 1521"/>
                <a:gd name="f22" fmla="val 9034"/>
                <a:gd name="f23" fmla="val 3388"/>
                <a:gd name="f24" fmla="val 3400"/>
                <a:gd name="f25" fmla="val 3413"/>
                <a:gd name="f26" fmla="val 3425"/>
                <a:gd name="f27" fmla="val 3753"/>
                <a:gd name="f28" fmla="val 4081"/>
                <a:gd name="f29" fmla="val 8995"/>
                <a:gd name="f30" fmla="val 4400"/>
                <a:gd name="f31" fmla="val 8917"/>
                <a:gd name="f32" fmla="val 4995"/>
                <a:gd name="f33" fmla="val 8766"/>
                <a:gd name="f34" fmla="val 5604"/>
                <a:gd name="f35" fmla="val 8691"/>
                <a:gd name="f36" fmla="val 6823"/>
                <a:gd name="f37" fmla="val 7432"/>
                <a:gd name="f38" fmla="val 8029"/>
                <a:gd name="f39" fmla="val 8345"/>
                <a:gd name="f40" fmla="val 8670"/>
                <a:gd name="f41" fmla="val 8998"/>
                <a:gd name="f42" fmla="val 9010"/>
                <a:gd name="f43" fmla="val 9022"/>
                <a:gd name="f44" fmla="val 10901"/>
                <a:gd name="f45" fmla="val 12422"/>
                <a:gd name="f46" fmla="val 5138"/>
                <a:gd name="f47" fmla="val 11675"/>
                <a:gd name="f48" fmla="val 4141"/>
                <a:gd name="f49" fmla="val 10516"/>
                <a:gd name="f50" fmla="val 10302"/>
                <a:gd name="f51" fmla="val 10164"/>
                <a:gd name="f52" fmla="val 7191"/>
                <a:gd name="f53" fmla="*/ f0 1 12423"/>
                <a:gd name="f54" fmla="*/ f1 1 9035"/>
                <a:gd name="f55" fmla="val f2"/>
                <a:gd name="f56" fmla="val f3"/>
                <a:gd name="f57" fmla="val f4"/>
                <a:gd name="f58" fmla="+- f57 0 f55"/>
                <a:gd name="f59" fmla="+- f56 0 f55"/>
                <a:gd name="f60" fmla="*/ f59 1 12423"/>
                <a:gd name="f61" fmla="*/ f58 1 9035"/>
                <a:gd name="f62" fmla="*/ f55 1 f60"/>
                <a:gd name="f63" fmla="*/ f56 1 f60"/>
                <a:gd name="f64" fmla="*/ f55 1 f61"/>
                <a:gd name="f65" fmla="*/ f57 1 f61"/>
                <a:gd name="f66" fmla="*/ f62 f53 1"/>
                <a:gd name="f67" fmla="*/ f63 f53 1"/>
                <a:gd name="f68" fmla="*/ f65 f54 1"/>
                <a:gd name="f69" fmla="*/ f64 f5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6" t="f69" r="f67" b="f68"/>
              <a:pathLst>
                <a:path w="12423" h="9035">
                  <a:moveTo>
                    <a:pt x="f5" y="f6"/>
                  </a:moveTo>
                  <a:cubicBezTo>
                    <a:pt x="f7" y="f6"/>
                    <a:pt x="f8" y="f6"/>
                    <a:pt x="f8" y="f9"/>
                  </a:cubicBezTo>
                  <a:lnTo>
                    <a:pt x="f8" y="f10"/>
                  </a:lnTo>
                  <a:cubicBezTo>
                    <a:pt x="f8" y="f11"/>
                    <a:pt x="f12" y="f13"/>
                    <a:pt x="f14" y="f15"/>
                  </a:cubicBezTo>
                  <a:cubicBezTo>
                    <a:pt x="f16" y="f17"/>
                    <a:pt x="f6" y="f18"/>
                    <a:pt x="f6" y="f19"/>
                  </a:cubicBezTo>
                  <a:cubicBezTo>
                    <a:pt x="f6" y="f20"/>
                    <a:pt x="f21" y="f22"/>
                    <a:pt x="f23" y="f22"/>
                  </a:cubicBezTo>
                  <a:cubicBezTo>
                    <a:pt x="f24" y="f4"/>
                    <a:pt x="f25" y="f4"/>
                    <a:pt x="f26" y="f4"/>
                  </a:cubicBezTo>
                  <a:cubicBezTo>
                    <a:pt x="f27" y="f4"/>
                    <a:pt x="f28" y="f29"/>
                    <a:pt x="f30" y="f31"/>
                  </a:cubicBezTo>
                  <a:cubicBezTo>
                    <a:pt x="f32" y="f33"/>
                    <a:pt x="f34" y="f35"/>
                    <a:pt x="f5" y="f35"/>
                  </a:cubicBezTo>
                  <a:cubicBezTo>
                    <a:pt x="f36" y="f35"/>
                    <a:pt x="f37" y="f33"/>
                    <a:pt x="f38" y="f31"/>
                  </a:cubicBezTo>
                  <a:cubicBezTo>
                    <a:pt x="f39" y="f29"/>
                    <a:pt x="f40" y="f4"/>
                    <a:pt x="f41" y="f4"/>
                  </a:cubicBezTo>
                  <a:cubicBezTo>
                    <a:pt x="f42" y="f4"/>
                    <a:pt x="f43" y="f4"/>
                    <a:pt x="f22" y="f22"/>
                  </a:cubicBezTo>
                  <a:cubicBezTo>
                    <a:pt x="f44" y="f22"/>
                    <a:pt x="f45" y="f20"/>
                    <a:pt x="f45" y="f19"/>
                  </a:cubicBezTo>
                  <a:cubicBezTo>
                    <a:pt x="f45" y="f46"/>
                    <a:pt x="f47" y="f48"/>
                    <a:pt x="f49" y="f15"/>
                  </a:cubicBezTo>
                  <a:cubicBezTo>
                    <a:pt x="f50" y="f13"/>
                    <a:pt x="f51" y="f11"/>
                    <a:pt x="f51" y="f10"/>
                  </a:cubicBezTo>
                  <a:lnTo>
                    <a:pt x="f51" y="f9"/>
                  </a:lnTo>
                  <a:cubicBezTo>
                    <a:pt x="f51" y="f6"/>
                    <a:pt x="f52" y="f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57" name="Google Shape;5723;p85">
            <a:extLst>
              <a:ext uri="{FF2B5EF4-FFF2-40B4-BE49-F238E27FC236}">
                <a16:creationId xmlns:a16="http://schemas.microsoft.com/office/drawing/2014/main" id="{6B3E8161-003D-C756-6932-371EF5F034F7}"/>
              </a:ext>
            </a:extLst>
          </p:cNvPr>
          <p:cNvGrpSpPr/>
          <p:nvPr/>
        </p:nvGrpSpPr>
        <p:grpSpPr>
          <a:xfrm>
            <a:off x="3077943" y="2595844"/>
            <a:ext cx="556467" cy="457373"/>
            <a:chOff x="3077943" y="2595844"/>
            <a:chExt cx="556467" cy="457373"/>
          </a:xfrm>
        </p:grpSpPr>
        <p:sp>
          <p:nvSpPr>
            <p:cNvPr id="158" name="Google Shape;5724;p85">
              <a:extLst>
                <a:ext uri="{FF2B5EF4-FFF2-40B4-BE49-F238E27FC236}">
                  <a16:creationId xmlns:a16="http://schemas.microsoft.com/office/drawing/2014/main" id="{FDC251FD-E0DB-9317-4895-38A0998CFC2F}"/>
                </a:ext>
              </a:extLst>
            </p:cNvPr>
            <p:cNvSpPr/>
            <p:nvPr/>
          </p:nvSpPr>
          <p:spPr>
            <a:xfrm>
              <a:off x="3319445" y="2595844"/>
              <a:ext cx="147739" cy="10386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132"/>
                <a:gd name="f4" fmla="val 3608"/>
                <a:gd name="f5" fmla="val 567"/>
                <a:gd name="f6" fmla="val 254"/>
                <a:gd name="f7" fmla="val 1"/>
                <a:gd name="f8" fmla="val 253"/>
                <a:gd name="f9" fmla="val 563"/>
                <a:gd name="f10" fmla="val 7"/>
                <a:gd name="f11" fmla="val 1662"/>
                <a:gd name="f12" fmla="val 368"/>
                <a:gd name="f13" fmla="val 2731"/>
                <a:gd name="f14" fmla="val 1034"/>
                <a:gd name="f15" fmla="val 2097"/>
                <a:gd name="f16" fmla="val 3138"/>
                <a:gd name="f17" fmla="val 3325"/>
                <a:gd name="f18" fmla="val 2864"/>
                <a:gd name="f19" fmla="val 5014"/>
                <a:gd name="f20" fmla="val 5054"/>
                <a:gd name="f21" fmla="val 5093"/>
                <a:gd name="f22" fmla="val 2873"/>
                <a:gd name="f23" fmla="val 4289"/>
                <a:gd name="f24" fmla="val 1117"/>
                <a:gd name="f25" fmla="val 2515"/>
                <a:gd name="f26" fmla="*/ f0 1 5132"/>
                <a:gd name="f27" fmla="*/ f1 1 3608"/>
                <a:gd name="f28" fmla="val f2"/>
                <a:gd name="f29" fmla="val f3"/>
                <a:gd name="f30" fmla="val f4"/>
                <a:gd name="f31" fmla="+- f30 0 f28"/>
                <a:gd name="f32" fmla="+- f29 0 f28"/>
                <a:gd name="f33" fmla="*/ f32 1 5132"/>
                <a:gd name="f34" fmla="*/ f31 1 3608"/>
                <a:gd name="f35" fmla="*/ f28 1 f33"/>
                <a:gd name="f36" fmla="*/ f29 1 f33"/>
                <a:gd name="f37" fmla="*/ f28 1 f34"/>
                <a:gd name="f38" fmla="*/ f30 1 f34"/>
                <a:gd name="f39" fmla="*/ f35 f26 1"/>
                <a:gd name="f40" fmla="*/ f36 f26 1"/>
                <a:gd name="f41" fmla="*/ f38 f27 1"/>
                <a:gd name="f42" fmla="*/ f37 f2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39" t="f42" r="f40" b="f41"/>
              <a:pathLst>
                <a:path w="5132" h="3608">
                  <a:moveTo>
                    <a:pt x="f5" y="f2"/>
                  </a:moveTo>
                  <a:cubicBezTo>
                    <a:pt x="f6" y="f2"/>
                    <a:pt x="f7" y="f8"/>
                    <a:pt x="f7" y="f9"/>
                  </a:cubicBezTo>
                  <a:cubicBezTo>
                    <a:pt x="f10" y="f11"/>
                    <a:pt x="f12" y="f13"/>
                    <a:pt x="f14" y="f4"/>
                  </a:cubicBezTo>
                  <a:cubicBezTo>
                    <a:pt x="f15" y="f16"/>
                    <a:pt x="f17" y="f18"/>
                    <a:pt x="f19" y="f18"/>
                  </a:cubicBezTo>
                  <a:cubicBezTo>
                    <a:pt x="f20" y="f18"/>
                    <a:pt x="f21" y="f22"/>
                    <a:pt x="f3" y="f22"/>
                  </a:cubicBezTo>
                  <a:cubicBezTo>
                    <a:pt x="f23" y="f24"/>
                    <a:pt x="f25" y="f2"/>
                    <a:pt x="f5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9" name="Google Shape;5725;p85">
              <a:extLst>
                <a:ext uri="{FF2B5EF4-FFF2-40B4-BE49-F238E27FC236}">
                  <a16:creationId xmlns:a16="http://schemas.microsoft.com/office/drawing/2014/main" id="{87E8FA78-6C14-82B0-5063-7F3D9283DBAD}"/>
                </a:ext>
              </a:extLst>
            </p:cNvPr>
            <p:cNvSpPr/>
            <p:nvPr/>
          </p:nvSpPr>
          <p:spPr>
            <a:xfrm>
              <a:off x="3319528" y="2949671"/>
              <a:ext cx="147648" cy="10354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129"/>
                <a:gd name="f4" fmla="val 3597"/>
                <a:gd name="f5" fmla="val 1022"/>
                <a:gd name="f6" fmla="val 1"/>
                <a:gd name="f7" fmla="val 362"/>
                <a:gd name="f8" fmla="val 874"/>
                <a:gd name="f9" fmla="val 4"/>
                <a:gd name="f10" fmla="val 1937"/>
                <a:gd name="f11" fmla="val 3033"/>
                <a:gd name="f12" fmla="val 3343"/>
                <a:gd name="f13" fmla="val 251"/>
                <a:gd name="f14" fmla="val 3596"/>
                <a:gd name="f15" fmla="val 564"/>
                <a:gd name="f16" fmla="val 2512"/>
                <a:gd name="f17" fmla="val 4286"/>
                <a:gd name="f18" fmla="val 2479"/>
                <a:gd name="f19" fmla="val 724"/>
                <a:gd name="f20" fmla="val 5093"/>
                <a:gd name="f21" fmla="val 5051"/>
                <a:gd name="f22" fmla="val 736"/>
                <a:gd name="f23" fmla="val 5011"/>
                <a:gd name="f24" fmla="val 3319"/>
                <a:gd name="f25" fmla="val 2088"/>
                <a:gd name="f26" fmla="val 462"/>
                <a:gd name="f27" fmla="*/ f0 1 5129"/>
                <a:gd name="f28" fmla="*/ f1 1 3597"/>
                <a:gd name="f29" fmla="val f2"/>
                <a:gd name="f30" fmla="val f3"/>
                <a:gd name="f31" fmla="val f4"/>
                <a:gd name="f32" fmla="+- f31 0 f29"/>
                <a:gd name="f33" fmla="+- f30 0 f29"/>
                <a:gd name="f34" fmla="*/ f33 1 5129"/>
                <a:gd name="f35" fmla="*/ f32 1 3597"/>
                <a:gd name="f36" fmla="*/ f29 1 f34"/>
                <a:gd name="f37" fmla="*/ f30 1 f34"/>
                <a:gd name="f38" fmla="*/ f29 1 f35"/>
                <a:gd name="f39" fmla="*/ f31 1 f35"/>
                <a:gd name="f40" fmla="*/ f36 f27 1"/>
                <a:gd name="f41" fmla="*/ f37 f27 1"/>
                <a:gd name="f42" fmla="*/ f39 f28 1"/>
                <a:gd name="f43" fmla="*/ f38 f28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40" t="f43" r="f41" b="f42"/>
              <a:pathLst>
                <a:path w="5129" h="3597">
                  <a:moveTo>
                    <a:pt x="f5" y="f6"/>
                  </a:moveTo>
                  <a:cubicBezTo>
                    <a:pt x="f7" y="f8"/>
                    <a:pt x="f9" y="f10"/>
                    <a:pt x="f6" y="f11"/>
                  </a:cubicBezTo>
                  <a:cubicBezTo>
                    <a:pt x="f6" y="f12"/>
                    <a:pt x="f13" y="f14"/>
                    <a:pt x="f15" y="f14"/>
                  </a:cubicBezTo>
                  <a:cubicBezTo>
                    <a:pt x="f16" y="f14"/>
                    <a:pt x="f17" y="f18"/>
                    <a:pt x="f3" y="f19"/>
                  </a:cubicBezTo>
                  <a:cubicBezTo>
                    <a:pt x="f20" y="f19"/>
                    <a:pt x="f21" y="f22"/>
                    <a:pt x="f23" y="f22"/>
                  </a:cubicBezTo>
                  <a:cubicBezTo>
                    <a:pt x="f24" y="f22"/>
                    <a:pt x="f25" y="f26"/>
                    <a:pt x="f5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60" name="Google Shape;5726;p85">
              <a:extLst>
                <a:ext uri="{FF2B5EF4-FFF2-40B4-BE49-F238E27FC236}">
                  <a16:creationId xmlns:a16="http://schemas.microsoft.com/office/drawing/2014/main" id="{5B7F8CD4-2293-3C59-F8E7-7581F657BE1D}"/>
                </a:ext>
              </a:extLst>
            </p:cNvPr>
            <p:cNvSpPr/>
            <p:nvPr/>
          </p:nvSpPr>
          <p:spPr>
            <a:xfrm>
              <a:off x="3239618" y="2710674"/>
              <a:ext cx="281827" cy="22759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9790"/>
                <a:gd name="f4" fmla="val 7906"/>
                <a:gd name="f5" fmla="val 6045"/>
                <a:gd name="f6" fmla="val 2610"/>
                <a:gd name="f7" fmla="val 6190"/>
                <a:gd name="f8" fmla="val 6335"/>
                <a:gd name="f9" fmla="val 2666"/>
                <a:gd name="f10" fmla="val 6444"/>
                <a:gd name="f11" fmla="val 2777"/>
                <a:gd name="f12" fmla="val 6664"/>
                <a:gd name="f13" fmla="val 2997"/>
                <a:gd name="f14" fmla="val 3356"/>
                <a:gd name="f15" fmla="val 3575"/>
                <a:gd name="f16" fmla="val 6225"/>
                <a:gd name="f17" fmla="val 3795"/>
                <a:gd name="f18" fmla="val 4153"/>
                <a:gd name="f19" fmla="val 4373"/>
                <a:gd name="f20" fmla="val 4593"/>
                <a:gd name="f21" fmla="val 4951"/>
                <a:gd name="f22" fmla="val 5171"/>
                <a:gd name="f23" fmla="val 5281"/>
                <a:gd name="f24" fmla="val 5336"/>
                <a:gd name="f25" fmla="val 5901"/>
                <a:gd name="f26" fmla="val 5756"/>
                <a:gd name="f27" fmla="val 5646"/>
                <a:gd name="f28" fmla="val 4984"/>
                <a:gd name="f29" fmla="val 4509"/>
                <a:gd name="f30" fmla="val 3440"/>
                <a:gd name="f31" fmla="val 7787"/>
                <a:gd name="f32" fmla="val 1"/>
                <a:gd name="f33" fmla="val 4463"/>
                <a:gd name="f34" fmla="val 3204"/>
                <a:gd name="f35" fmla="val 1064"/>
                <a:gd name="f36" fmla="val 919"/>
                <a:gd name="f37" fmla="val 271"/>
                <a:gd name="f38" fmla="val 3542"/>
                <a:gd name="f39" fmla="val 3765"/>
                <a:gd name="f40" fmla="val 4181"/>
                <a:gd name="f41" fmla="val 4406"/>
                <a:gd name="f42" fmla="val 856"/>
                <a:gd name="f43" fmla="val 4897"/>
                <a:gd name="f44" fmla="val 3147"/>
                <a:gd name="f45" fmla="val 6837"/>
                <a:gd name="f46" fmla="val 4412"/>
                <a:gd name="f47" fmla="val 8450"/>
                <a:gd name="f48" fmla="val 7902"/>
                <a:gd name="f49" fmla="val 9106"/>
                <a:gd name="f50" fmla="val 7788"/>
                <a:gd name="f51" fmla="val 9730"/>
                <a:gd name="f52" fmla="val 7574"/>
                <a:gd name="f53" fmla="val 8357"/>
                <a:gd name="f54" fmla="val 6951"/>
                <a:gd name="f55" fmla="val 7456"/>
                <a:gd name="f56" fmla="val 5602"/>
                <a:gd name="f57" fmla="val 7411"/>
                <a:gd name="f58" fmla="val 4093"/>
                <a:gd name="f59" fmla="val 7366"/>
                <a:gd name="f60" fmla="val 2588"/>
                <a:gd name="f61" fmla="val 8179"/>
                <a:gd name="f62" fmla="val 1184"/>
                <a:gd name="f63" fmla="val 9513"/>
                <a:gd name="f64" fmla="val 480"/>
                <a:gd name="f65" fmla="val 9603"/>
                <a:gd name="f66" fmla="val 432"/>
                <a:gd name="f67" fmla="val 9697"/>
                <a:gd name="f68" fmla="val 398"/>
                <a:gd name="f69" fmla="val 356"/>
                <a:gd name="f70" fmla="val 9149"/>
                <a:gd name="f71" fmla="val 124"/>
                <a:gd name="f72" fmla="val 8471"/>
                <a:gd name="f73" fmla="val 4"/>
                <a:gd name="f74" fmla="*/ f0 1 9790"/>
                <a:gd name="f75" fmla="*/ f1 1 7906"/>
                <a:gd name="f76" fmla="val f2"/>
                <a:gd name="f77" fmla="val f3"/>
                <a:gd name="f78" fmla="val f4"/>
                <a:gd name="f79" fmla="+- f78 0 f76"/>
                <a:gd name="f80" fmla="+- f77 0 f76"/>
                <a:gd name="f81" fmla="*/ f80 1 9790"/>
                <a:gd name="f82" fmla="*/ f79 1 7906"/>
                <a:gd name="f83" fmla="*/ f76 1 f81"/>
                <a:gd name="f84" fmla="*/ f77 1 f81"/>
                <a:gd name="f85" fmla="*/ f76 1 f82"/>
                <a:gd name="f86" fmla="*/ f78 1 f82"/>
                <a:gd name="f87" fmla="*/ f83 f74 1"/>
                <a:gd name="f88" fmla="*/ f84 f74 1"/>
                <a:gd name="f89" fmla="*/ f86 f75 1"/>
                <a:gd name="f90" fmla="*/ f85 f7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87" t="f90" r="f88" b="f89"/>
              <a:pathLst>
                <a:path w="9790" h="7906">
                  <a:moveTo>
                    <a:pt x="f5" y="f6"/>
                  </a:moveTo>
                  <a:cubicBezTo>
                    <a:pt x="f7" y="f6"/>
                    <a:pt x="f8" y="f9"/>
                    <a:pt x="f10" y="f11"/>
                  </a:cubicBezTo>
                  <a:cubicBezTo>
                    <a:pt x="f12" y="f13"/>
                    <a:pt x="f12" y="f14"/>
                    <a:pt x="f10" y="f15"/>
                  </a:cubicBezTo>
                  <a:cubicBezTo>
                    <a:pt x="f16" y="f17"/>
                    <a:pt x="f16" y="f18"/>
                    <a:pt x="f10" y="f19"/>
                  </a:cubicBezTo>
                  <a:cubicBezTo>
                    <a:pt x="f12" y="f20"/>
                    <a:pt x="f12" y="f21"/>
                    <a:pt x="f10" y="f22"/>
                  </a:cubicBezTo>
                  <a:cubicBezTo>
                    <a:pt x="f8" y="f23"/>
                    <a:pt x="f7" y="f24"/>
                    <a:pt x="f5" y="f24"/>
                  </a:cubicBezTo>
                  <a:cubicBezTo>
                    <a:pt x="f25" y="f24"/>
                    <a:pt x="f26" y="f23"/>
                    <a:pt x="f27" y="f22"/>
                  </a:cubicBezTo>
                  <a:cubicBezTo>
                    <a:pt x="f28" y="f29"/>
                    <a:pt x="f28" y="f30"/>
                    <a:pt x="f27" y="f11"/>
                  </a:cubicBezTo>
                  <a:cubicBezTo>
                    <a:pt x="f26" y="f9"/>
                    <a:pt x="f25" y="f6"/>
                    <a:pt x="f5" y="f6"/>
                  </a:cubicBezTo>
                  <a:close/>
                  <a:moveTo>
                    <a:pt x="f31" y="f32"/>
                  </a:moveTo>
                  <a:cubicBezTo>
                    <a:pt x="f33" y="f32"/>
                    <a:pt x="f34" y="f35"/>
                    <a:pt x="f36" y="f13"/>
                  </a:cubicBezTo>
                  <a:lnTo>
                    <a:pt x="f37" y="f38"/>
                  </a:lnTo>
                  <a:cubicBezTo>
                    <a:pt x="f2" y="f39"/>
                    <a:pt x="f2" y="f40"/>
                    <a:pt x="f37" y="f41"/>
                  </a:cubicBezTo>
                  <a:lnTo>
                    <a:pt x="f42" y="f43"/>
                  </a:lnTo>
                  <a:cubicBezTo>
                    <a:pt x="f44" y="f45"/>
                    <a:pt x="f46" y="f4"/>
                    <a:pt x="f31" y="f4"/>
                  </a:cubicBezTo>
                  <a:cubicBezTo>
                    <a:pt x="f47" y="f48"/>
                    <a:pt x="f49" y="f50"/>
                    <a:pt x="f51" y="f52"/>
                  </a:cubicBezTo>
                  <a:cubicBezTo>
                    <a:pt x="f53" y="f54"/>
                    <a:pt x="f55" y="f56"/>
                    <a:pt x="f57" y="f58"/>
                  </a:cubicBezTo>
                  <a:cubicBezTo>
                    <a:pt x="f59" y="f60"/>
                    <a:pt x="f61" y="f62"/>
                    <a:pt x="f63" y="f64"/>
                  </a:cubicBezTo>
                  <a:cubicBezTo>
                    <a:pt x="f65" y="f66"/>
                    <a:pt x="f67" y="f68"/>
                    <a:pt x="f3" y="f69"/>
                  </a:cubicBezTo>
                  <a:cubicBezTo>
                    <a:pt x="f70" y="f71"/>
                    <a:pt x="f72" y="f73"/>
                    <a:pt x="f31" y="f3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61" name="Google Shape;5727;p85">
              <a:extLst>
                <a:ext uri="{FF2B5EF4-FFF2-40B4-BE49-F238E27FC236}">
                  <a16:creationId xmlns:a16="http://schemas.microsoft.com/office/drawing/2014/main" id="{3A8C7E3B-9D1F-51EE-F716-642C63F1C887}"/>
                </a:ext>
              </a:extLst>
            </p:cNvPr>
            <p:cNvSpPr/>
            <p:nvPr/>
          </p:nvSpPr>
          <p:spPr>
            <a:xfrm>
              <a:off x="3484339" y="2744589"/>
              <a:ext cx="150071" cy="161784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5213"/>
                <a:gd name="f4" fmla="val 5620"/>
                <a:gd name="f5" fmla="val 2343"/>
                <a:gd name="f6" fmla="val 1789"/>
                <a:gd name="f7" fmla="val 2633"/>
                <a:gd name="f8" fmla="val 2912"/>
                <a:gd name="f9" fmla="val 2015"/>
                <a:gd name="f10" fmla="val 2355"/>
                <a:gd name="f11" fmla="val 2665"/>
                <a:gd name="f12" fmla="val 2659"/>
                <a:gd name="f13" fmla="val 2918"/>
                <a:gd name="f14" fmla="val 2349"/>
                <a:gd name="f15" fmla="val 1846"/>
                <a:gd name="f16" fmla="val 1593"/>
                <a:gd name="f17" fmla="val 2310"/>
                <a:gd name="f18" fmla="val 1948"/>
                <a:gd name="f19" fmla="val 1955"/>
                <a:gd name="f20" fmla="val 2063"/>
                <a:gd name="f21" fmla="val 1840"/>
                <a:gd name="f22" fmla="val 2204"/>
                <a:gd name="f23" fmla="val 2846"/>
                <a:gd name="f24" fmla="val 2394"/>
                <a:gd name="f25" fmla="val 1947"/>
                <a:gd name="f26" fmla="val 85"/>
                <a:gd name="f27" fmla="val 1539"/>
                <a:gd name="f28" fmla="val 301"/>
                <a:gd name="f29" fmla="val 645"/>
                <a:gd name="f30" fmla="val 774"/>
                <a:gd name="f31" fmla="val 72"/>
                <a:gd name="f32" fmla="val 1687"/>
                <a:gd name="f33" fmla="val 36"/>
                <a:gd name="f34" fmla="val 2698"/>
                <a:gd name="f35" fmla="val 3707"/>
                <a:gd name="f36" fmla="val 506"/>
                <a:gd name="f37" fmla="val 4662"/>
                <a:gd name="f38" fmla="val 1367"/>
                <a:gd name="f39" fmla="val 5195"/>
                <a:gd name="f40" fmla="val 1792"/>
                <a:gd name="f41" fmla="val 5460"/>
                <a:gd name="f42" fmla="val 2280"/>
                <a:gd name="f43" fmla="val 5607"/>
                <a:gd name="f44" fmla="val 2782"/>
                <a:gd name="f45" fmla="val 5619"/>
                <a:gd name="f46" fmla="val 3752"/>
                <a:gd name="f47" fmla="val 4957"/>
                <a:gd name="f48" fmla="val 4550"/>
                <a:gd name="f49" fmla="val 4078"/>
                <a:gd name="f50" fmla="val 5119"/>
                <a:gd name="f51" fmla="val 3051"/>
                <a:gd name="f52" fmla="val 2882"/>
                <a:gd name="f53" fmla="val 2674"/>
                <a:gd name="f54" fmla="val 2506"/>
                <a:gd name="f55" fmla="val 4568"/>
                <a:gd name="f56" fmla="val 1512"/>
                <a:gd name="f57" fmla="val 3797"/>
                <a:gd name="f58" fmla="val 654"/>
                <a:gd name="f59" fmla="val 2870"/>
                <a:gd name="f60" fmla="val 2862"/>
                <a:gd name="f61" fmla="val 2854"/>
                <a:gd name="f62" fmla="*/ f0 1 5213"/>
                <a:gd name="f63" fmla="*/ f1 1 5620"/>
                <a:gd name="f64" fmla="val f2"/>
                <a:gd name="f65" fmla="val f3"/>
                <a:gd name="f66" fmla="val f4"/>
                <a:gd name="f67" fmla="+- f66 0 f64"/>
                <a:gd name="f68" fmla="+- f65 0 f64"/>
                <a:gd name="f69" fmla="*/ f68 1 5213"/>
                <a:gd name="f70" fmla="*/ f67 1 5620"/>
                <a:gd name="f71" fmla="*/ f64 1 f69"/>
                <a:gd name="f72" fmla="*/ f65 1 f69"/>
                <a:gd name="f73" fmla="*/ f64 1 f70"/>
                <a:gd name="f74" fmla="*/ f66 1 f70"/>
                <a:gd name="f75" fmla="*/ f71 f62 1"/>
                <a:gd name="f76" fmla="*/ f72 f62 1"/>
                <a:gd name="f77" fmla="*/ f74 f63 1"/>
                <a:gd name="f78" fmla="*/ f73 f6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75" t="f78" r="f76" b="f77"/>
              <a:pathLst>
                <a:path w="5213" h="5620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cubicBezTo>
                    <a:pt x="f8" y="f11"/>
                    <a:pt x="f12" y="f13"/>
                    <a:pt x="f14" y="f13"/>
                  </a:cubicBezTo>
                  <a:cubicBezTo>
                    <a:pt x="f15" y="f13"/>
                    <a:pt x="f16" y="f17"/>
                    <a:pt x="f18" y="f19"/>
                  </a:cubicBezTo>
                  <a:cubicBezTo>
                    <a:pt x="f20" y="f21"/>
                    <a:pt x="f22" y="f6"/>
                    <a:pt x="f5" y="f6"/>
                  </a:cubicBezTo>
                  <a:close/>
                  <a:moveTo>
                    <a:pt x="f23" y="f2"/>
                  </a:moveTo>
                  <a:cubicBezTo>
                    <a:pt x="f24" y="f2"/>
                    <a:pt x="f25" y="f26"/>
                    <a:pt x="f27" y="f28"/>
                  </a:cubicBezTo>
                  <a:cubicBezTo>
                    <a:pt x="f29" y="f30"/>
                    <a:pt x="f31" y="f32"/>
                    <a:pt x="f33" y="f34"/>
                  </a:cubicBezTo>
                  <a:cubicBezTo>
                    <a:pt x="f2" y="f35"/>
                    <a:pt x="f36" y="f37"/>
                    <a:pt x="f38" y="f39"/>
                  </a:cubicBez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49"/>
                    <a:pt x="f50" y="f51"/>
                  </a:cubicBezTo>
                  <a:cubicBezTo>
                    <a:pt x="f3" y="f52"/>
                    <a:pt x="f3" y="f53"/>
                    <a:pt x="f50" y="f54"/>
                  </a:cubicBezTo>
                  <a:cubicBezTo>
                    <a:pt x="f55" y="f56"/>
                    <a:pt x="f57" y="f58"/>
                    <a:pt x="f59" y="f2"/>
                  </a:cubicBezTo>
                  <a:cubicBezTo>
                    <a:pt x="f60" y="f2"/>
                    <a:pt x="f61" y="f2"/>
                    <a:pt x="f23" y="f2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62" name="Google Shape;5728;p85">
              <a:extLst>
                <a:ext uri="{FF2B5EF4-FFF2-40B4-BE49-F238E27FC236}">
                  <a16:creationId xmlns:a16="http://schemas.microsoft.com/office/drawing/2014/main" id="{0B8E1A97-149E-7143-3492-F9443BCF86E7}"/>
                </a:ext>
              </a:extLst>
            </p:cNvPr>
            <p:cNvSpPr/>
            <p:nvPr/>
          </p:nvSpPr>
          <p:spPr>
            <a:xfrm>
              <a:off x="3077943" y="2841315"/>
              <a:ext cx="190048" cy="162589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602"/>
                <a:gd name="f4" fmla="val 5648"/>
                <a:gd name="f5" fmla="val 3990"/>
                <a:gd name="f6" fmla="val 1"/>
                <a:gd name="f7" fmla="val 1807"/>
                <a:gd name="f8" fmla="val 1772"/>
                <a:gd name="f9" fmla="val 3955"/>
                <a:gd name="f10" fmla="val 5084"/>
                <a:gd name="f11" fmla="val 5394"/>
                <a:gd name="f12" fmla="val 253"/>
                <a:gd name="f13" fmla="val 5647"/>
                <a:gd name="f14" fmla="val 566"/>
                <a:gd name="f15" fmla="val 1696"/>
                <a:gd name="f16" fmla="val 4014"/>
                <a:gd name="f17" fmla="val 5996"/>
                <a:gd name="f18" fmla="val 4075"/>
                <a:gd name="f19" fmla="val 6601"/>
                <a:gd name="f20" fmla="val 1943"/>
                <a:gd name="f21" fmla="val 6324"/>
                <a:gd name="f22" fmla="val 1717"/>
                <a:gd name="f23" fmla="val 6041"/>
                <a:gd name="f24" fmla="val 1476"/>
                <a:gd name="f25" fmla="val 5740"/>
                <a:gd name="f26" fmla="val 1223"/>
                <a:gd name="f27" fmla="val 5481"/>
                <a:gd name="f28" fmla="val 1004"/>
                <a:gd name="f29" fmla="val 4391"/>
                <a:gd name="f30" fmla="val 2097"/>
                <a:gd name="f31" fmla="val 4281"/>
                <a:gd name="f32" fmla="val 2203"/>
                <a:gd name="f33" fmla="val 4139"/>
                <a:gd name="f34" fmla="val 2255"/>
                <a:gd name="f35" fmla="val 3997"/>
                <a:gd name="f36" fmla="val 3852"/>
                <a:gd name="f37" fmla="val 3708"/>
                <a:gd name="f38" fmla="val 2200"/>
                <a:gd name="f39" fmla="val 3599"/>
                <a:gd name="f40" fmla="val 2091"/>
                <a:gd name="f41" fmla="val 3379"/>
                <a:gd name="f42" fmla="val 1871"/>
                <a:gd name="f43" fmla="val 3376"/>
                <a:gd name="f44" fmla="val 1519"/>
                <a:gd name="f45" fmla="val 3593"/>
                <a:gd name="f46" fmla="val 1299"/>
                <a:gd name="f47" fmla="val 4611"/>
                <a:gd name="f48" fmla="val 278"/>
                <a:gd name="f49" fmla="val 4285"/>
                <a:gd name="f50" fmla="*/ f0 1 6602"/>
                <a:gd name="f51" fmla="*/ f1 1 5648"/>
                <a:gd name="f52" fmla="val f2"/>
                <a:gd name="f53" fmla="val f3"/>
                <a:gd name="f54" fmla="val f4"/>
                <a:gd name="f55" fmla="+- f54 0 f52"/>
                <a:gd name="f56" fmla="+- f53 0 f52"/>
                <a:gd name="f57" fmla="*/ f56 1 6602"/>
                <a:gd name="f58" fmla="*/ f55 1 5648"/>
                <a:gd name="f59" fmla="*/ f52 1 f57"/>
                <a:gd name="f60" fmla="*/ f53 1 f57"/>
                <a:gd name="f61" fmla="*/ f52 1 f58"/>
                <a:gd name="f62" fmla="*/ f54 1 f58"/>
                <a:gd name="f63" fmla="*/ f59 f50 1"/>
                <a:gd name="f64" fmla="*/ f60 f50 1"/>
                <a:gd name="f65" fmla="*/ f62 f51 1"/>
                <a:gd name="f66" fmla="*/ f61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3" t="f66" r="f64" b="f65"/>
              <a:pathLst>
                <a:path w="6602" h="5648">
                  <a:moveTo>
                    <a:pt x="f5" y="f6"/>
                  </a:moveTo>
                  <a:cubicBezTo>
                    <a:pt x="f7" y="f6"/>
                    <a:pt x="f2" y="f8"/>
                    <a:pt x="f2" y="f9"/>
                  </a:cubicBezTo>
                  <a:lnTo>
                    <a:pt x="f2" y="f10"/>
                  </a:lnTo>
                  <a:cubicBezTo>
                    <a:pt x="f2" y="f11"/>
                    <a:pt x="f12" y="f13"/>
                    <a:pt x="f14" y="f13"/>
                  </a:cubicBezTo>
                  <a:lnTo>
                    <a:pt x="f15" y="f13"/>
                  </a:lnTo>
                  <a:cubicBezTo>
                    <a:pt x="f16" y="f13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lnTo>
                    <a:pt x="f27" y="f28"/>
                  </a:lnTo>
                  <a:lnTo>
                    <a:pt x="f29" y="f30"/>
                  </a:lnTo>
                  <a:cubicBezTo>
                    <a:pt x="f31" y="f32"/>
                    <a:pt x="f33" y="f34"/>
                    <a:pt x="f35" y="f34"/>
                  </a:cubicBezTo>
                  <a:cubicBezTo>
                    <a:pt x="f36" y="f34"/>
                    <a:pt x="f37" y="f38"/>
                    <a:pt x="f39" y="f40"/>
                  </a:cubicBezTo>
                  <a:cubicBezTo>
                    <a:pt x="f41" y="f42"/>
                    <a:pt x="f43" y="f44"/>
                    <a:pt x="f45" y="f46"/>
                  </a:cubicBezTo>
                  <a:lnTo>
                    <a:pt x="f47" y="f48"/>
                  </a:lnTo>
                  <a:lnTo>
                    <a:pt x="f49" y="f6"/>
                  </a:ln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63" name="Google Shape;5729;p85">
              <a:extLst>
                <a:ext uri="{FF2B5EF4-FFF2-40B4-BE49-F238E27FC236}">
                  <a16:creationId xmlns:a16="http://schemas.microsoft.com/office/drawing/2014/main" id="{DBCD4453-3EF0-7D23-053A-86AF67E964AE}"/>
                </a:ext>
              </a:extLst>
            </p:cNvPr>
            <p:cNvSpPr/>
            <p:nvPr/>
          </p:nvSpPr>
          <p:spPr>
            <a:xfrm>
              <a:off x="3077943" y="2646282"/>
              <a:ext cx="190048" cy="16256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6602"/>
                <a:gd name="f4" fmla="val 5647"/>
                <a:gd name="f5" fmla="val 566"/>
                <a:gd name="f6" fmla="val 1"/>
                <a:gd name="f7" fmla="val 253"/>
                <a:gd name="f8" fmla="val 3"/>
                <a:gd name="f9" fmla="val 254"/>
                <a:gd name="f10" fmla="val 567"/>
                <a:gd name="f11" fmla="val 1699"/>
                <a:gd name="f12" fmla="val 3879"/>
                <a:gd name="f13" fmla="val 1807"/>
                <a:gd name="f14" fmla="val 3990"/>
                <a:gd name="f15" fmla="val 4285"/>
                <a:gd name="f16" fmla="val 4611"/>
                <a:gd name="f17" fmla="val 5373"/>
                <a:gd name="f18" fmla="val 3593"/>
                <a:gd name="f19" fmla="val 4352"/>
                <a:gd name="f20" fmla="val 3379"/>
                <a:gd name="f21" fmla="val 4132"/>
                <a:gd name="f22" fmla="val 3382"/>
                <a:gd name="f23" fmla="val 3780"/>
                <a:gd name="f24" fmla="val 3599"/>
                <a:gd name="f25" fmla="val 3563"/>
                <a:gd name="f26" fmla="val 3710"/>
                <a:gd name="f27" fmla="val 3451"/>
                <a:gd name="f28" fmla="val 3856"/>
                <a:gd name="f29" fmla="val 3396"/>
                <a:gd name="f30" fmla="val 4001"/>
                <a:gd name="f31" fmla="val 4142"/>
                <a:gd name="f32" fmla="val 4282"/>
                <a:gd name="f33" fmla="val 3448"/>
                <a:gd name="f34" fmla="val 4391"/>
                <a:gd name="f35" fmla="val 3554"/>
                <a:gd name="f36" fmla="val 5481"/>
                <a:gd name="f37" fmla="val 4644"/>
                <a:gd name="f38" fmla="val 5809"/>
                <a:gd name="f39" fmla="val 4370"/>
                <a:gd name="f40" fmla="val 6083"/>
                <a:gd name="f41" fmla="val 4138"/>
                <a:gd name="f42" fmla="val 6345"/>
                <a:gd name="f43" fmla="val 3918"/>
                <a:gd name="f44" fmla="val 6601"/>
                <a:gd name="f45" fmla="val 3704"/>
                <a:gd name="f46" fmla="val 5996"/>
                <a:gd name="f47" fmla="val 1575"/>
                <a:gd name="f48" fmla="val 4017"/>
                <a:gd name="f49" fmla="val 1696"/>
                <a:gd name="f50" fmla="*/ f0 1 6602"/>
                <a:gd name="f51" fmla="*/ f1 1 5647"/>
                <a:gd name="f52" fmla="val f2"/>
                <a:gd name="f53" fmla="val f3"/>
                <a:gd name="f54" fmla="val f4"/>
                <a:gd name="f55" fmla="+- f54 0 f52"/>
                <a:gd name="f56" fmla="+- f53 0 f52"/>
                <a:gd name="f57" fmla="*/ f56 1 6602"/>
                <a:gd name="f58" fmla="*/ f55 1 5647"/>
                <a:gd name="f59" fmla="*/ f52 1 f57"/>
                <a:gd name="f60" fmla="*/ f53 1 f57"/>
                <a:gd name="f61" fmla="*/ f52 1 f58"/>
                <a:gd name="f62" fmla="*/ f54 1 f58"/>
                <a:gd name="f63" fmla="*/ f59 f50 1"/>
                <a:gd name="f64" fmla="*/ f60 f50 1"/>
                <a:gd name="f65" fmla="*/ f62 f51 1"/>
                <a:gd name="f66" fmla="*/ f61 f5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63" t="f66" r="f64" b="f65"/>
              <a:pathLst>
                <a:path w="6602" h="5647">
                  <a:moveTo>
                    <a:pt x="f5" y="f6"/>
                  </a:moveTo>
                  <a:cubicBezTo>
                    <a:pt x="f7" y="f6"/>
                    <a:pt x="f8" y="f9"/>
                    <a:pt x="f8" y="f10"/>
                  </a:cubicBezTo>
                  <a:lnTo>
                    <a:pt x="f8" y="f11"/>
                  </a:lnTo>
                  <a:cubicBezTo>
                    <a:pt x="f2" y="f12"/>
                    <a:pt x="f13" y="f4"/>
                    <a:pt x="f14" y="f4"/>
                  </a:cubicBezTo>
                  <a:lnTo>
                    <a:pt x="f15" y="f4"/>
                  </a:lnTo>
                  <a:lnTo>
                    <a:pt x="f16" y="f17"/>
                  </a:lnTo>
                  <a:lnTo>
                    <a:pt x="f18" y="f19"/>
                  </a:lnTo>
                  <a:cubicBezTo>
                    <a:pt x="f20" y="f21"/>
                    <a:pt x="f22" y="f23"/>
                    <a:pt x="f24" y="f25"/>
                  </a:cubicBezTo>
                  <a:cubicBezTo>
                    <a:pt x="f26" y="f27"/>
                    <a:pt x="f28" y="f29"/>
                    <a:pt x="f30" y="f29"/>
                  </a:cubicBezTo>
                  <a:cubicBezTo>
                    <a:pt x="f31" y="f29"/>
                    <a:pt x="f32" y="f33"/>
                    <a:pt x="f34" y="f35"/>
                  </a:cubicBezTo>
                  <a:lnTo>
                    <a:pt x="f36" y="f37"/>
                  </a:lnTo>
                  <a:lnTo>
                    <a:pt x="f38" y="f39"/>
                  </a:lnTo>
                  <a:cubicBezTo>
                    <a:pt x="f40" y="f41"/>
                    <a:pt x="f42" y="f43"/>
                    <a:pt x="f44" y="f45"/>
                  </a:cubicBezTo>
                  <a:cubicBezTo>
                    <a:pt x="f46" y="f47"/>
                    <a:pt x="f48" y="f6"/>
                    <a:pt x="f49" y="f6"/>
                  </a:cubicBezTo>
                  <a:close/>
                </a:path>
              </a:pathLst>
            </a:custGeom>
            <a:solidFill>
              <a:srgbClr val="C1DACD"/>
            </a:solidFill>
            <a:ln cap="flat">
              <a:noFill/>
              <a:prstDash val="solid"/>
            </a:ln>
          </p:spPr>
          <p:txBody>
            <a:bodyPr vert="horz" wrap="square" lIns="68570" tIns="68570" rIns="68570" bIns="68570" anchor="ctr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PE" sz="1050" b="0" i="0" u="none" strike="noStrike" kern="0" cap="none" spc="0" baseline="0">
                <a:solidFill>
                  <a:srgbClr val="435D74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7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900;p62">
            <a:extLst>
              <a:ext uri="{FF2B5EF4-FFF2-40B4-BE49-F238E27FC236}">
                <a16:creationId xmlns:a16="http://schemas.microsoft.com/office/drawing/2014/main" id="{E9E03901-790D-E91B-F8B5-04308475AE8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9998" y="455544"/>
            <a:ext cx="7704002" cy="572697"/>
          </a:xfrm>
        </p:spPr>
        <p:txBody>
          <a:bodyPr/>
          <a:lstStyle/>
          <a:p>
            <a:pPr lvl="0"/>
            <a:r>
              <a:rPr lang="en-US"/>
              <a:t>YOU CAN USE THIS GRAPH</a:t>
            </a:r>
          </a:p>
        </p:txBody>
      </p:sp>
      <p:sp>
        <p:nvSpPr>
          <p:cNvPr id="3" name="Google Shape;901;p62">
            <a:extLst>
              <a:ext uri="{FF2B5EF4-FFF2-40B4-BE49-F238E27FC236}">
                <a16:creationId xmlns:a16="http://schemas.microsoft.com/office/drawing/2014/main" id="{50F44605-0E66-2574-B609-D20ADF6B93DF}"/>
              </a:ext>
            </a:extLst>
          </p:cNvPr>
          <p:cNvSpPr txBox="1"/>
          <p:nvPr/>
        </p:nvSpPr>
        <p:spPr>
          <a:xfrm>
            <a:off x="1061874" y="1585039"/>
            <a:ext cx="2206502" cy="36210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200" b="1" i="0" u="none" strike="noStrike" kern="0" cap="none" spc="0" baseline="0">
                <a:solidFill>
                  <a:srgbClr val="556774"/>
                </a:solidFill>
                <a:uFillTx/>
                <a:latin typeface="Alata"/>
                <a:ea typeface="Alata"/>
                <a:cs typeface="Alata"/>
              </a:rPr>
              <a:t>VENUS</a:t>
            </a:r>
          </a:p>
        </p:txBody>
      </p:sp>
      <p:sp>
        <p:nvSpPr>
          <p:cNvPr id="4" name="Google Shape;902;p62">
            <a:extLst>
              <a:ext uri="{FF2B5EF4-FFF2-40B4-BE49-F238E27FC236}">
                <a16:creationId xmlns:a16="http://schemas.microsoft.com/office/drawing/2014/main" id="{83EEFFF5-EE75-85F4-B8D8-7CA0A4282938}"/>
              </a:ext>
            </a:extLst>
          </p:cNvPr>
          <p:cNvSpPr txBox="1"/>
          <p:nvPr/>
        </p:nvSpPr>
        <p:spPr>
          <a:xfrm>
            <a:off x="1061874" y="1964615"/>
            <a:ext cx="2206502" cy="572697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343B47"/>
                </a:solidFill>
                <a:uFillTx/>
                <a:latin typeface="Lexend"/>
                <a:ea typeface="Lexend"/>
                <a:cs typeface="Lexend"/>
              </a:rPr>
              <a:t>Venus is the second planet from the Sun</a:t>
            </a:r>
          </a:p>
        </p:txBody>
      </p:sp>
      <p:sp>
        <p:nvSpPr>
          <p:cNvPr id="5" name="Google Shape;903;p62">
            <a:extLst>
              <a:ext uri="{FF2B5EF4-FFF2-40B4-BE49-F238E27FC236}">
                <a16:creationId xmlns:a16="http://schemas.microsoft.com/office/drawing/2014/main" id="{C85C59B3-D3CA-CE66-D284-7E580E700BFB}"/>
              </a:ext>
            </a:extLst>
          </p:cNvPr>
          <p:cNvSpPr txBox="1"/>
          <p:nvPr/>
        </p:nvSpPr>
        <p:spPr>
          <a:xfrm>
            <a:off x="5875623" y="1585039"/>
            <a:ext cx="2206502" cy="36210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200" b="1" i="0" u="none" strike="noStrike" kern="0" cap="none" spc="0" baseline="0">
                <a:solidFill>
                  <a:srgbClr val="556774"/>
                </a:solidFill>
                <a:uFillTx/>
                <a:latin typeface="Alata"/>
                <a:ea typeface="Alata"/>
                <a:cs typeface="Alata"/>
              </a:rPr>
              <a:t>MARS</a:t>
            </a:r>
          </a:p>
        </p:txBody>
      </p:sp>
      <p:sp>
        <p:nvSpPr>
          <p:cNvPr id="6" name="Google Shape;904;p62">
            <a:extLst>
              <a:ext uri="{FF2B5EF4-FFF2-40B4-BE49-F238E27FC236}">
                <a16:creationId xmlns:a16="http://schemas.microsoft.com/office/drawing/2014/main" id="{6B311685-BD45-A67D-4436-FA2B836D3C95}"/>
              </a:ext>
            </a:extLst>
          </p:cNvPr>
          <p:cNvSpPr txBox="1"/>
          <p:nvPr/>
        </p:nvSpPr>
        <p:spPr>
          <a:xfrm>
            <a:off x="5875623" y="1964615"/>
            <a:ext cx="2206502" cy="572697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343B47"/>
                </a:solidFill>
                <a:uFillTx/>
                <a:latin typeface="Lexend"/>
                <a:ea typeface="Lexend"/>
                <a:cs typeface="Lexend"/>
              </a:rPr>
              <a:t>Despite being red, Mars is cold</a:t>
            </a:r>
          </a:p>
        </p:txBody>
      </p:sp>
      <p:sp>
        <p:nvSpPr>
          <p:cNvPr id="7" name="Google Shape;905;p62">
            <a:extLst>
              <a:ext uri="{FF2B5EF4-FFF2-40B4-BE49-F238E27FC236}">
                <a16:creationId xmlns:a16="http://schemas.microsoft.com/office/drawing/2014/main" id="{05FACE3D-6EAB-FC98-32EA-4628C3097282}"/>
              </a:ext>
            </a:extLst>
          </p:cNvPr>
          <p:cNvSpPr txBox="1"/>
          <p:nvPr/>
        </p:nvSpPr>
        <p:spPr>
          <a:xfrm>
            <a:off x="1061874" y="2929152"/>
            <a:ext cx="2206502" cy="36210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200" b="1" i="0" u="none" strike="noStrike" kern="0" cap="none" spc="0" baseline="0">
                <a:solidFill>
                  <a:srgbClr val="556774"/>
                </a:solidFill>
                <a:uFillTx/>
                <a:latin typeface="Alata"/>
                <a:ea typeface="Alata"/>
                <a:cs typeface="Alata"/>
              </a:rPr>
              <a:t>MERCURY</a:t>
            </a:r>
          </a:p>
        </p:txBody>
      </p:sp>
      <p:sp>
        <p:nvSpPr>
          <p:cNvPr id="8" name="Google Shape;906;p62">
            <a:extLst>
              <a:ext uri="{FF2B5EF4-FFF2-40B4-BE49-F238E27FC236}">
                <a16:creationId xmlns:a16="http://schemas.microsoft.com/office/drawing/2014/main" id="{DC454204-10DB-CA03-1FC6-3D429E0968F1}"/>
              </a:ext>
            </a:extLst>
          </p:cNvPr>
          <p:cNvSpPr txBox="1"/>
          <p:nvPr/>
        </p:nvSpPr>
        <p:spPr>
          <a:xfrm>
            <a:off x="1061874" y="3308802"/>
            <a:ext cx="2206502" cy="572697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343B47"/>
                </a:solidFill>
                <a:uFillTx/>
                <a:latin typeface="Lexend"/>
                <a:ea typeface="Lexend"/>
                <a:cs typeface="Lexend"/>
              </a:rPr>
              <a:t>Mercury is the closest planet to the Sun</a:t>
            </a:r>
          </a:p>
        </p:txBody>
      </p:sp>
      <p:sp>
        <p:nvSpPr>
          <p:cNvPr id="9" name="Google Shape;907;p62">
            <a:extLst>
              <a:ext uri="{FF2B5EF4-FFF2-40B4-BE49-F238E27FC236}">
                <a16:creationId xmlns:a16="http://schemas.microsoft.com/office/drawing/2014/main" id="{603BDCE4-8E2C-9202-92A7-AE4FBFF09111}"/>
              </a:ext>
            </a:extLst>
          </p:cNvPr>
          <p:cNvSpPr txBox="1"/>
          <p:nvPr/>
        </p:nvSpPr>
        <p:spPr>
          <a:xfrm>
            <a:off x="5875623" y="2929152"/>
            <a:ext cx="2206502" cy="36210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200" b="1" i="0" u="none" strike="noStrike" kern="0" cap="none" spc="0" baseline="0">
                <a:solidFill>
                  <a:srgbClr val="556774"/>
                </a:solidFill>
                <a:uFillTx/>
                <a:latin typeface="Alata"/>
                <a:ea typeface="Alata"/>
                <a:cs typeface="Alata"/>
              </a:rPr>
              <a:t>SATURN</a:t>
            </a:r>
          </a:p>
        </p:txBody>
      </p:sp>
      <p:sp>
        <p:nvSpPr>
          <p:cNvPr id="10" name="Google Shape;908;p62">
            <a:extLst>
              <a:ext uri="{FF2B5EF4-FFF2-40B4-BE49-F238E27FC236}">
                <a16:creationId xmlns:a16="http://schemas.microsoft.com/office/drawing/2014/main" id="{73A62FF4-0410-300F-098F-05153F869FF5}"/>
              </a:ext>
            </a:extLst>
          </p:cNvPr>
          <p:cNvSpPr txBox="1"/>
          <p:nvPr/>
        </p:nvSpPr>
        <p:spPr>
          <a:xfrm>
            <a:off x="5875623" y="3308802"/>
            <a:ext cx="2206502" cy="572697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343B47"/>
                </a:solidFill>
                <a:uFillTx/>
                <a:latin typeface="Lexend"/>
                <a:ea typeface="Lexend"/>
                <a:cs typeface="Lexend"/>
              </a:rPr>
              <a:t>Saturn is composed of hydrogen and helium</a:t>
            </a:r>
          </a:p>
        </p:txBody>
      </p:sp>
      <p:sp>
        <p:nvSpPr>
          <p:cNvPr id="11" name="Google Shape;909;p62">
            <a:extLst>
              <a:ext uri="{FF2B5EF4-FFF2-40B4-BE49-F238E27FC236}">
                <a16:creationId xmlns:a16="http://schemas.microsoft.com/office/drawing/2014/main" id="{869F52A1-B80A-FAB9-318B-2E71F167735D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509326" y="4365583"/>
            <a:ext cx="5970995" cy="362102"/>
          </a:xfrm>
        </p:spPr>
        <p:txBody>
          <a:bodyPr anchor="ctr" anchorCtr="1"/>
          <a:lstStyle/>
          <a:p>
            <a:pPr marL="0" lvl="0" indent="0" algn="ctr">
              <a:buNone/>
            </a:pPr>
            <a:r>
              <a:rPr lang="en-US" sz="1000" dirty="0"/>
              <a:t>Follow the link in the graph to modify its data and then paste the new one here. </a:t>
            </a:r>
            <a:r>
              <a:rPr lang="en-US" sz="1000" b="1" dirty="0"/>
              <a:t>For more info, click here</a:t>
            </a:r>
          </a:p>
        </p:txBody>
      </p:sp>
      <p:sp>
        <p:nvSpPr>
          <p:cNvPr id="12" name="Google Shape;911;p62">
            <a:extLst>
              <a:ext uri="{FF2B5EF4-FFF2-40B4-BE49-F238E27FC236}">
                <a16:creationId xmlns:a16="http://schemas.microsoft.com/office/drawing/2014/main" id="{6F296EC0-9224-73C9-A347-B51E5948214C}"/>
              </a:ext>
            </a:extLst>
          </p:cNvPr>
          <p:cNvSpPr/>
          <p:nvPr/>
        </p:nvSpPr>
        <p:spPr>
          <a:xfrm>
            <a:off x="721351" y="1373191"/>
            <a:ext cx="226798" cy="226798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E6E6E6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3" name="Google Shape;912;p62">
            <a:extLst>
              <a:ext uri="{FF2B5EF4-FFF2-40B4-BE49-F238E27FC236}">
                <a16:creationId xmlns:a16="http://schemas.microsoft.com/office/drawing/2014/main" id="{955E5B76-7CE7-5DF5-1823-9B0D541B29AA}"/>
              </a:ext>
            </a:extLst>
          </p:cNvPr>
          <p:cNvSpPr/>
          <p:nvPr/>
        </p:nvSpPr>
        <p:spPr>
          <a:xfrm>
            <a:off x="721351" y="2737046"/>
            <a:ext cx="226798" cy="226798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253038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" name="Google Shape;913;p62">
            <a:extLst>
              <a:ext uri="{FF2B5EF4-FFF2-40B4-BE49-F238E27FC236}">
                <a16:creationId xmlns:a16="http://schemas.microsoft.com/office/drawing/2014/main" id="{4E4081B0-7040-8158-0F14-D0CF8DF955F0}"/>
              </a:ext>
            </a:extLst>
          </p:cNvPr>
          <p:cNvSpPr/>
          <p:nvPr/>
        </p:nvSpPr>
        <p:spPr>
          <a:xfrm>
            <a:off x="8195849" y="1373191"/>
            <a:ext cx="226798" cy="226798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E47644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" name="Google Shape;914;p62">
            <a:extLst>
              <a:ext uri="{FF2B5EF4-FFF2-40B4-BE49-F238E27FC236}">
                <a16:creationId xmlns:a16="http://schemas.microsoft.com/office/drawing/2014/main" id="{396C515F-15D3-B311-266B-172CA7AF178A}"/>
              </a:ext>
            </a:extLst>
          </p:cNvPr>
          <p:cNvSpPr/>
          <p:nvPr/>
        </p:nvSpPr>
        <p:spPr>
          <a:xfrm>
            <a:off x="8195849" y="2737046"/>
            <a:ext cx="226798" cy="226798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6" name="Google Shape;915;p62">
            <a:extLst>
              <a:ext uri="{FF2B5EF4-FFF2-40B4-BE49-F238E27FC236}">
                <a16:creationId xmlns:a16="http://schemas.microsoft.com/office/drawing/2014/main" id="{355A6A14-F7B3-40DB-C550-EB450CF252AA}"/>
              </a:ext>
            </a:extLst>
          </p:cNvPr>
          <p:cNvSpPr txBox="1"/>
          <p:nvPr/>
        </p:nvSpPr>
        <p:spPr>
          <a:xfrm>
            <a:off x="1061874" y="1216910"/>
            <a:ext cx="2206502" cy="36210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200" b="1" i="0" u="none" strike="noStrike" kern="0" cap="none" spc="0" baseline="0">
                <a:solidFill>
                  <a:srgbClr val="FFFFFF"/>
                </a:solidFill>
                <a:uFillTx/>
                <a:latin typeface="Alata"/>
                <a:ea typeface="Alata"/>
                <a:cs typeface="Alata"/>
              </a:rPr>
              <a:t>20%</a:t>
            </a:r>
          </a:p>
        </p:txBody>
      </p:sp>
      <p:sp>
        <p:nvSpPr>
          <p:cNvPr id="17" name="Google Shape;916;p62">
            <a:extLst>
              <a:ext uri="{FF2B5EF4-FFF2-40B4-BE49-F238E27FC236}">
                <a16:creationId xmlns:a16="http://schemas.microsoft.com/office/drawing/2014/main" id="{EEDA3CA2-9BB3-19E4-EEB3-D00320243572}"/>
              </a:ext>
            </a:extLst>
          </p:cNvPr>
          <p:cNvSpPr txBox="1"/>
          <p:nvPr/>
        </p:nvSpPr>
        <p:spPr>
          <a:xfrm>
            <a:off x="5875623" y="1216910"/>
            <a:ext cx="2206502" cy="36210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200" b="1" i="0" u="none" strike="noStrike" kern="0" cap="none" spc="0" baseline="0">
                <a:solidFill>
                  <a:srgbClr val="FFFFFF"/>
                </a:solidFill>
                <a:uFillTx/>
                <a:latin typeface="Alata"/>
                <a:ea typeface="Alata"/>
                <a:cs typeface="Alata"/>
              </a:rPr>
              <a:t>30%</a:t>
            </a:r>
          </a:p>
        </p:txBody>
      </p:sp>
      <p:sp>
        <p:nvSpPr>
          <p:cNvPr id="18" name="Google Shape;917;p62">
            <a:extLst>
              <a:ext uri="{FF2B5EF4-FFF2-40B4-BE49-F238E27FC236}">
                <a16:creationId xmlns:a16="http://schemas.microsoft.com/office/drawing/2014/main" id="{365FDEF0-AC4C-3810-5B22-7D53B6BA2357}"/>
              </a:ext>
            </a:extLst>
          </p:cNvPr>
          <p:cNvSpPr txBox="1"/>
          <p:nvPr/>
        </p:nvSpPr>
        <p:spPr>
          <a:xfrm>
            <a:off x="1061874" y="2561024"/>
            <a:ext cx="2206502" cy="36210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200" b="1" i="0" u="none" strike="noStrike" kern="0" cap="none" spc="0" baseline="0">
                <a:solidFill>
                  <a:srgbClr val="FFFFFF"/>
                </a:solidFill>
                <a:uFillTx/>
                <a:latin typeface="Alata"/>
                <a:ea typeface="Alata"/>
                <a:cs typeface="Alata"/>
              </a:rPr>
              <a:t>35%</a:t>
            </a:r>
          </a:p>
        </p:txBody>
      </p:sp>
      <p:sp>
        <p:nvSpPr>
          <p:cNvPr id="19" name="Google Shape;918;p62">
            <a:extLst>
              <a:ext uri="{FF2B5EF4-FFF2-40B4-BE49-F238E27FC236}">
                <a16:creationId xmlns:a16="http://schemas.microsoft.com/office/drawing/2014/main" id="{E739CFE0-525D-7A74-4F05-0AEB44830722}"/>
              </a:ext>
            </a:extLst>
          </p:cNvPr>
          <p:cNvSpPr txBox="1"/>
          <p:nvPr/>
        </p:nvSpPr>
        <p:spPr>
          <a:xfrm>
            <a:off x="5875623" y="2561024"/>
            <a:ext cx="2206502" cy="36210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200" b="1" i="0" u="none" strike="noStrike" kern="0" cap="none" spc="0" baseline="0">
                <a:solidFill>
                  <a:srgbClr val="FFFFFF"/>
                </a:solidFill>
                <a:uFillTx/>
                <a:latin typeface="Alata"/>
                <a:ea typeface="Alata"/>
                <a:cs typeface="Alata"/>
              </a:rPr>
              <a:t>15%</a:t>
            </a:r>
          </a:p>
        </p:txBody>
      </p:sp>
      <p:sp>
        <p:nvSpPr>
          <p:cNvPr id="20" name="Freeform 5">
            <a:extLst>
              <a:ext uri="{FF2B5EF4-FFF2-40B4-BE49-F238E27FC236}">
                <a16:creationId xmlns:a16="http://schemas.microsoft.com/office/drawing/2014/main" id="{88A7E347-330E-EC85-4571-93861C082936}"/>
              </a:ext>
            </a:extLst>
          </p:cNvPr>
          <p:cNvSpPr/>
          <p:nvPr/>
        </p:nvSpPr>
        <p:spPr>
          <a:xfrm>
            <a:off x="3276596" y="1625602"/>
            <a:ext cx="2441576" cy="2155826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55"/>
              <a:gd name="f7" fmla="val 136"/>
              <a:gd name="f8" fmla="val 77"/>
              <a:gd name="f9" fmla="val 133"/>
              <a:gd name="f10" fmla="val 131"/>
              <a:gd name="f11" fmla="val 129"/>
              <a:gd name="f12" fmla="val 128"/>
              <a:gd name="f13" fmla="val 118"/>
              <a:gd name="f14" fmla="val 109"/>
              <a:gd name="f15" fmla="val 99"/>
              <a:gd name="f16" fmla="val 96"/>
              <a:gd name="f17" fmla="val 76"/>
              <a:gd name="f18" fmla="val 94"/>
              <a:gd name="f19" fmla="val 72"/>
              <a:gd name="f20" fmla="val 95"/>
              <a:gd name="f21" fmla="val 70"/>
              <a:gd name="f22" fmla="val 68"/>
              <a:gd name="f23" fmla="val 105"/>
              <a:gd name="f24" fmla="val 66"/>
              <a:gd name="f25" fmla="val 110"/>
              <a:gd name="f26" fmla="val 65"/>
              <a:gd name="f27" fmla="val 111"/>
              <a:gd name="f28" fmla="val 67"/>
              <a:gd name="f29" fmla="val 113"/>
              <a:gd name="f30" fmla="val 114"/>
              <a:gd name="f31" fmla="val 117"/>
              <a:gd name="f32" fmla="val 121"/>
              <a:gd name="f33" fmla="val 123"/>
              <a:gd name="f34" fmla="val 125"/>
              <a:gd name="f35" fmla="val 60"/>
              <a:gd name="f36" fmla="val 126"/>
              <a:gd name="f37" fmla="val 58"/>
              <a:gd name="f38" fmla="val 56"/>
              <a:gd name="f39" fmla="val 124"/>
              <a:gd name="f40" fmla="val 54"/>
              <a:gd name="f41" fmla="val 53"/>
              <a:gd name="f42" fmla="val 115"/>
              <a:gd name="f43" fmla="val 62"/>
              <a:gd name="f44" fmla="val 64"/>
              <a:gd name="f45" fmla="val 108"/>
              <a:gd name="f46" fmla="val 104"/>
              <a:gd name="f47" fmla="val 101"/>
              <a:gd name="f48" fmla="val 69"/>
              <a:gd name="f49" fmla="val 97"/>
              <a:gd name="f50" fmla="val 71"/>
              <a:gd name="f51" fmla="val 92"/>
              <a:gd name="f52" fmla="val 91"/>
              <a:gd name="f53" fmla="val 50"/>
              <a:gd name="f54" fmla="val 107"/>
              <a:gd name="f55" fmla="val 42"/>
              <a:gd name="f56" fmla="val 116"/>
              <a:gd name="f57" fmla="val 41"/>
              <a:gd name="f58" fmla="val 119"/>
              <a:gd name="f59" fmla="val 120"/>
              <a:gd name="f60" fmla="val 43"/>
              <a:gd name="f61" fmla="val 37"/>
              <a:gd name="f62" fmla="val 134"/>
              <a:gd name="f63" fmla="val 33"/>
              <a:gd name="f64" fmla="val 27"/>
              <a:gd name="f65" fmla="val 24"/>
              <a:gd name="f66" fmla="val 132"/>
              <a:gd name="f67" fmla="val 20"/>
              <a:gd name="f68" fmla="val 19"/>
              <a:gd name="f69" fmla="val 22"/>
              <a:gd name="f70" fmla="val 29"/>
              <a:gd name="f71" fmla="val 112"/>
              <a:gd name="f72" fmla="val 35"/>
              <a:gd name="f73" fmla="val 38"/>
              <a:gd name="f74" fmla="val 39"/>
              <a:gd name="f75" fmla="val 48"/>
              <a:gd name="f76" fmla="val 106"/>
              <a:gd name="f77" fmla="val 55"/>
              <a:gd name="f78" fmla="val 63"/>
              <a:gd name="f79" fmla="val 90"/>
              <a:gd name="f80" fmla="val 89"/>
              <a:gd name="f81" fmla="val 87"/>
              <a:gd name="f82" fmla="val 86"/>
              <a:gd name="f83" fmla="val 59"/>
              <a:gd name="f84" fmla="val 88"/>
              <a:gd name="f85" fmla="val 51"/>
              <a:gd name="f86" fmla="val 47"/>
              <a:gd name="f87" fmla="val 46"/>
              <a:gd name="f88" fmla="val 45"/>
              <a:gd name="f89" fmla="val 44"/>
              <a:gd name="f90" fmla="val 102"/>
              <a:gd name="f91" fmla="val 31"/>
              <a:gd name="f92" fmla="val 30"/>
              <a:gd name="f93" fmla="val 32"/>
              <a:gd name="f94" fmla="val 84"/>
              <a:gd name="f95" fmla="val 61"/>
              <a:gd name="f96" fmla="val 82"/>
              <a:gd name="f97" fmla="val 81"/>
              <a:gd name="f98" fmla="val 80"/>
              <a:gd name="f99" fmla="val 79"/>
              <a:gd name="f100" fmla="val 57"/>
              <a:gd name="f101" fmla="val 78"/>
              <a:gd name="f102" fmla="val 36"/>
              <a:gd name="f103" fmla="val 26"/>
              <a:gd name="f104" fmla="val 21"/>
              <a:gd name="f105" fmla="val 83"/>
              <a:gd name="f106" fmla="val 15"/>
              <a:gd name="f107" fmla="val 10"/>
              <a:gd name="f108" fmla="val 5"/>
              <a:gd name="f109" fmla="val 2"/>
              <a:gd name="f110" fmla="val 85"/>
              <a:gd name="f111" fmla="val 1"/>
              <a:gd name="f112" fmla="val 75"/>
              <a:gd name="f113" fmla="val 6"/>
              <a:gd name="f114" fmla="val 12"/>
              <a:gd name="f115" fmla="val 73"/>
              <a:gd name="f116" fmla="val 23"/>
              <a:gd name="f117" fmla="val 74"/>
              <a:gd name="f118" fmla="val 52"/>
              <a:gd name="f119" fmla="val 49"/>
              <a:gd name="f120" fmla="val 40"/>
              <a:gd name="f121" fmla="val 28"/>
              <a:gd name="f122" fmla="val 34"/>
              <a:gd name="f123" fmla="val 25"/>
              <a:gd name="f124" fmla="val 18"/>
              <a:gd name="f125" fmla="val 14"/>
              <a:gd name="f126" fmla="val 8"/>
              <a:gd name="f127" fmla="val 4"/>
              <a:gd name="f128" fmla="val 9"/>
              <a:gd name="f129" fmla="val 103"/>
              <a:gd name="f130" fmla="val 93"/>
              <a:gd name="f131" fmla="val 130"/>
              <a:gd name="f132" fmla="val 137"/>
              <a:gd name="f133" fmla="val 127"/>
              <a:gd name="f134" fmla="val 122"/>
              <a:gd name="f135" fmla="val 142"/>
              <a:gd name="f136" fmla="val 147"/>
              <a:gd name="f137" fmla="val 152"/>
              <a:gd name="f138" fmla="val 100"/>
              <a:gd name="f139" fmla="val 135"/>
              <a:gd name="f140" fmla="val 98"/>
              <a:gd name="f141" fmla="+- 0 0 -90"/>
              <a:gd name="f142" fmla="*/ f3 1 155"/>
              <a:gd name="f143" fmla="*/ f4 1 136"/>
              <a:gd name="f144" fmla="val f5"/>
              <a:gd name="f145" fmla="val f6"/>
              <a:gd name="f146" fmla="val f7"/>
              <a:gd name="f147" fmla="*/ f141 f0 1"/>
              <a:gd name="f148" fmla="+- f146 0 f144"/>
              <a:gd name="f149" fmla="+- f145 0 f144"/>
              <a:gd name="f150" fmla="*/ f147 1 f2"/>
              <a:gd name="f151" fmla="*/ f149 1 155"/>
              <a:gd name="f152" fmla="*/ f148 1 136"/>
              <a:gd name="f153" fmla="*/ 77 f149 1"/>
              <a:gd name="f154" fmla="*/ 99 f148 1"/>
              <a:gd name="f155" fmla="*/ 67 f149 1"/>
              <a:gd name="f156" fmla="*/ 114 f148 1"/>
              <a:gd name="f157" fmla="*/ 54 f149 1"/>
              <a:gd name="f158" fmla="*/ 118 f148 1"/>
              <a:gd name="f159" fmla="*/ 69 f149 1"/>
              <a:gd name="f160" fmla="*/ 97 f148 1"/>
              <a:gd name="f161" fmla="*/ 41 f149 1"/>
              <a:gd name="f162" fmla="*/ 120 f148 1"/>
              <a:gd name="f163" fmla="*/ 22 f149 1"/>
              <a:gd name="f164" fmla="*/ 119 f148 1"/>
              <a:gd name="f165" fmla="*/ 62 f149 1"/>
              <a:gd name="f166" fmla="*/ 91 f148 1"/>
              <a:gd name="f167" fmla="*/ 47 f149 1"/>
              <a:gd name="f168" fmla="*/ 30 f149 1"/>
              <a:gd name="f169" fmla="*/ 46 f149 1"/>
              <a:gd name="f170" fmla="*/ 90 f148 1"/>
              <a:gd name="f171" fmla="*/ 57 f149 1"/>
              <a:gd name="f172" fmla="*/ 79 f148 1"/>
              <a:gd name="f173" fmla="*/ 10 f149 1"/>
              <a:gd name="f174" fmla="*/ 88 f148 1"/>
              <a:gd name="f175" fmla="*/ 73 f148 1"/>
              <a:gd name="f176" fmla="*/ 61 f149 1"/>
              <a:gd name="f177" fmla="*/ 74 f148 1"/>
              <a:gd name="f178" fmla="*/ 40 f149 1"/>
              <a:gd name="f179" fmla="*/ 67 f148 1"/>
              <a:gd name="f180" fmla="*/ 44 f149 1"/>
              <a:gd name="f181" fmla="*/ 58 f148 1"/>
              <a:gd name="f182" fmla="*/ 63 f148 1"/>
              <a:gd name="f183" fmla="*/ 36 f148 1"/>
              <a:gd name="f184" fmla="*/ 35 f148 1"/>
              <a:gd name="f185" fmla="*/ 59 f149 1"/>
              <a:gd name="f186" fmla="*/ 43 f148 1"/>
              <a:gd name="f187" fmla="*/ 39 f148 1"/>
              <a:gd name="f188" fmla="*/ 75 f149 1"/>
              <a:gd name="f189" fmla="*/ 60 f148 1"/>
              <a:gd name="f190" fmla="*/ 74 f149 1"/>
              <a:gd name="f191" fmla="*/ 21 f148 1"/>
              <a:gd name="f192" fmla="*/ 89 f149 1"/>
              <a:gd name="f193" fmla="*/ 9 f148 1"/>
              <a:gd name="f194" fmla="*/ 79 f149 1"/>
              <a:gd name="f195" fmla="*/ 56 f148 1"/>
              <a:gd name="f196" fmla="*/ 49 f148 1"/>
              <a:gd name="f197" fmla="*/ 101 f149 1"/>
              <a:gd name="f198" fmla="*/ 32 f148 1"/>
              <a:gd name="f199" fmla="*/ 88 f149 1"/>
              <a:gd name="f200" fmla="*/ 115 f149 1"/>
              <a:gd name="f201" fmla="*/ 34 f148 1"/>
              <a:gd name="f202" fmla="*/ 134 f149 1"/>
              <a:gd name="f203" fmla="*/ 94 f149 1"/>
              <a:gd name="f204" fmla="*/ 112 f149 1"/>
              <a:gd name="f205" fmla="*/ 59 f148 1"/>
              <a:gd name="f206" fmla="*/ 124 f149 1"/>
              <a:gd name="f207" fmla="*/ 66 f148 1"/>
              <a:gd name="f208" fmla="*/ 99 f149 1"/>
              <a:gd name="f209" fmla="*/ 70 f148 1"/>
              <a:gd name="f210" fmla="*/ 147 f149 1"/>
              <a:gd name="f211" fmla="*/ 78 f148 1"/>
              <a:gd name="f212" fmla="*/ 89 f148 1"/>
              <a:gd name="f213" fmla="*/ 119 f149 1"/>
              <a:gd name="f214" fmla="*/ 102 f148 1"/>
              <a:gd name="f215" fmla="*/ 97 f149 1"/>
              <a:gd name="f216" fmla="*/ 86 f148 1"/>
              <a:gd name="f217" fmla="*/ 116 f149 1"/>
              <a:gd name="f218" fmla="*/ 113 f148 1"/>
              <a:gd name="f219" fmla="*/ 130 f148 1"/>
              <a:gd name="f220" fmla="*/ 113 f149 1"/>
              <a:gd name="f221" fmla="*/ 87 f149 1"/>
              <a:gd name="f222" fmla="*/ 102 f149 1"/>
              <a:gd name="f223" fmla="*/ 121 f148 1"/>
              <a:gd name="f224" fmla="*/ 105 f148 1"/>
              <a:gd name="f225" fmla="*/ 98 f148 1"/>
              <a:gd name="f226" fmla="*/ 133 f148 1"/>
              <a:gd name="f227" fmla="+- f150 0 f1"/>
              <a:gd name="f228" fmla="*/ f153 1 155"/>
              <a:gd name="f229" fmla="*/ f154 1 136"/>
              <a:gd name="f230" fmla="*/ f155 1 155"/>
              <a:gd name="f231" fmla="*/ f156 1 136"/>
              <a:gd name="f232" fmla="*/ f157 1 155"/>
              <a:gd name="f233" fmla="*/ f158 1 136"/>
              <a:gd name="f234" fmla="*/ f159 1 155"/>
              <a:gd name="f235" fmla="*/ f160 1 136"/>
              <a:gd name="f236" fmla="*/ f161 1 155"/>
              <a:gd name="f237" fmla="*/ f162 1 136"/>
              <a:gd name="f238" fmla="*/ f163 1 155"/>
              <a:gd name="f239" fmla="*/ f164 1 136"/>
              <a:gd name="f240" fmla="*/ f165 1 155"/>
              <a:gd name="f241" fmla="*/ f166 1 136"/>
              <a:gd name="f242" fmla="*/ f167 1 155"/>
              <a:gd name="f243" fmla="*/ f168 1 155"/>
              <a:gd name="f244" fmla="*/ f169 1 155"/>
              <a:gd name="f245" fmla="*/ f170 1 136"/>
              <a:gd name="f246" fmla="*/ f171 1 155"/>
              <a:gd name="f247" fmla="*/ f172 1 136"/>
              <a:gd name="f248" fmla="*/ f173 1 155"/>
              <a:gd name="f249" fmla="*/ f174 1 136"/>
              <a:gd name="f250" fmla="*/ f175 1 136"/>
              <a:gd name="f251" fmla="*/ f176 1 155"/>
              <a:gd name="f252" fmla="*/ f177 1 136"/>
              <a:gd name="f253" fmla="*/ f178 1 155"/>
              <a:gd name="f254" fmla="*/ f179 1 136"/>
              <a:gd name="f255" fmla="*/ f180 1 155"/>
              <a:gd name="f256" fmla="*/ f181 1 136"/>
              <a:gd name="f257" fmla="*/ f182 1 136"/>
              <a:gd name="f258" fmla="*/ f183 1 136"/>
              <a:gd name="f259" fmla="*/ f184 1 136"/>
              <a:gd name="f260" fmla="*/ f185 1 155"/>
              <a:gd name="f261" fmla="*/ f186 1 136"/>
              <a:gd name="f262" fmla="*/ f187 1 136"/>
              <a:gd name="f263" fmla="*/ f188 1 155"/>
              <a:gd name="f264" fmla="*/ f189 1 136"/>
              <a:gd name="f265" fmla="*/ f190 1 155"/>
              <a:gd name="f266" fmla="*/ f191 1 136"/>
              <a:gd name="f267" fmla="*/ f192 1 155"/>
              <a:gd name="f268" fmla="*/ f193 1 136"/>
              <a:gd name="f269" fmla="*/ f194 1 155"/>
              <a:gd name="f270" fmla="*/ f195 1 136"/>
              <a:gd name="f271" fmla="*/ f196 1 136"/>
              <a:gd name="f272" fmla="*/ f197 1 155"/>
              <a:gd name="f273" fmla="*/ f198 1 136"/>
              <a:gd name="f274" fmla="*/ f199 1 155"/>
              <a:gd name="f275" fmla="*/ f200 1 155"/>
              <a:gd name="f276" fmla="*/ f201 1 136"/>
              <a:gd name="f277" fmla="*/ f202 1 155"/>
              <a:gd name="f278" fmla="*/ f203 1 155"/>
              <a:gd name="f279" fmla="*/ f204 1 155"/>
              <a:gd name="f280" fmla="*/ f205 1 136"/>
              <a:gd name="f281" fmla="*/ f206 1 155"/>
              <a:gd name="f282" fmla="*/ f207 1 136"/>
              <a:gd name="f283" fmla="*/ f208 1 155"/>
              <a:gd name="f284" fmla="*/ f209 1 136"/>
              <a:gd name="f285" fmla="*/ f210 1 155"/>
              <a:gd name="f286" fmla="*/ f211 1 136"/>
              <a:gd name="f287" fmla="*/ f212 1 136"/>
              <a:gd name="f288" fmla="*/ f213 1 155"/>
              <a:gd name="f289" fmla="*/ f214 1 136"/>
              <a:gd name="f290" fmla="*/ f215 1 155"/>
              <a:gd name="f291" fmla="*/ f216 1 136"/>
              <a:gd name="f292" fmla="*/ f217 1 155"/>
              <a:gd name="f293" fmla="*/ f218 1 136"/>
              <a:gd name="f294" fmla="*/ f219 1 136"/>
              <a:gd name="f295" fmla="*/ f220 1 155"/>
              <a:gd name="f296" fmla="*/ f221 1 155"/>
              <a:gd name="f297" fmla="*/ f222 1 155"/>
              <a:gd name="f298" fmla="*/ f223 1 136"/>
              <a:gd name="f299" fmla="*/ f224 1 136"/>
              <a:gd name="f300" fmla="*/ f225 1 136"/>
              <a:gd name="f301" fmla="*/ f226 1 136"/>
              <a:gd name="f302" fmla="*/ 0 1 f151"/>
              <a:gd name="f303" fmla="*/ f145 1 f151"/>
              <a:gd name="f304" fmla="*/ 0 1 f152"/>
              <a:gd name="f305" fmla="*/ f146 1 f152"/>
              <a:gd name="f306" fmla="*/ f228 1 f151"/>
              <a:gd name="f307" fmla="*/ f229 1 f152"/>
              <a:gd name="f308" fmla="*/ f230 1 f151"/>
              <a:gd name="f309" fmla="*/ f231 1 f152"/>
              <a:gd name="f310" fmla="*/ f232 1 f151"/>
              <a:gd name="f311" fmla="*/ f233 1 f152"/>
              <a:gd name="f312" fmla="*/ f234 1 f151"/>
              <a:gd name="f313" fmla="*/ f235 1 f152"/>
              <a:gd name="f314" fmla="*/ f236 1 f151"/>
              <a:gd name="f315" fmla="*/ f237 1 f152"/>
              <a:gd name="f316" fmla="*/ f238 1 f151"/>
              <a:gd name="f317" fmla="*/ f239 1 f152"/>
              <a:gd name="f318" fmla="*/ f240 1 f151"/>
              <a:gd name="f319" fmla="*/ f241 1 f152"/>
              <a:gd name="f320" fmla="*/ f242 1 f151"/>
              <a:gd name="f321" fmla="*/ f243 1 f151"/>
              <a:gd name="f322" fmla="*/ f244 1 f151"/>
              <a:gd name="f323" fmla="*/ f245 1 f152"/>
              <a:gd name="f324" fmla="*/ f246 1 f151"/>
              <a:gd name="f325" fmla="*/ f247 1 f152"/>
              <a:gd name="f326" fmla="*/ f248 1 f151"/>
              <a:gd name="f327" fmla="*/ f249 1 f152"/>
              <a:gd name="f328" fmla="*/ f250 1 f152"/>
              <a:gd name="f329" fmla="*/ f251 1 f151"/>
              <a:gd name="f330" fmla="*/ f252 1 f152"/>
              <a:gd name="f331" fmla="*/ f253 1 f151"/>
              <a:gd name="f332" fmla="*/ f254 1 f152"/>
              <a:gd name="f333" fmla="*/ f255 1 f151"/>
              <a:gd name="f334" fmla="*/ f256 1 f152"/>
              <a:gd name="f335" fmla="*/ f257 1 f152"/>
              <a:gd name="f336" fmla="*/ f258 1 f152"/>
              <a:gd name="f337" fmla="*/ f259 1 f152"/>
              <a:gd name="f338" fmla="*/ f260 1 f151"/>
              <a:gd name="f339" fmla="*/ f261 1 f152"/>
              <a:gd name="f340" fmla="*/ f262 1 f152"/>
              <a:gd name="f341" fmla="*/ f263 1 f151"/>
              <a:gd name="f342" fmla="*/ f264 1 f152"/>
              <a:gd name="f343" fmla="*/ f265 1 f151"/>
              <a:gd name="f344" fmla="*/ f266 1 f152"/>
              <a:gd name="f345" fmla="*/ f267 1 f151"/>
              <a:gd name="f346" fmla="*/ f268 1 f152"/>
              <a:gd name="f347" fmla="*/ f269 1 f151"/>
              <a:gd name="f348" fmla="*/ f270 1 f152"/>
              <a:gd name="f349" fmla="*/ f271 1 f152"/>
              <a:gd name="f350" fmla="*/ f272 1 f151"/>
              <a:gd name="f351" fmla="*/ f273 1 f152"/>
              <a:gd name="f352" fmla="*/ f274 1 f151"/>
              <a:gd name="f353" fmla="*/ f275 1 f151"/>
              <a:gd name="f354" fmla="*/ f276 1 f152"/>
              <a:gd name="f355" fmla="*/ f277 1 f151"/>
              <a:gd name="f356" fmla="*/ f278 1 f151"/>
              <a:gd name="f357" fmla="*/ f279 1 f151"/>
              <a:gd name="f358" fmla="*/ f280 1 f152"/>
              <a:gd name="f359" fmla="*/ f281 1 f151"/>
              <a:gd name="f360" fmla="*/ f282 1 f152"/>
              <a:gd name="f361" fmla="*/ f283 1 f151"/>
              <a:gd name="f362" fmla="*/ f284 1 f152"/>
              <a:gd name="f363" fmla="*/ f285 1 f151"/>
              <a:gd name="f364" fmla="*/ f286 1 f152"/>
              <a:gd name="f365" fmla="*/ f287 1 f152"/>
              <a:gd name="f366" fmla="*/ f288 1 f151"/>
              <a:gd name="f367" fmla="*/ f289 1 f152"/>
              <a:gd name="f368" fmla="*/ f290 1 f151"/>
              <a:gd name="f369" fmla="*/ f291 1 f152"/>
              <a:gd name="f370" fmla="*/ f292 1 f151"/>
              <a:gd name="f371" fmla="*/ f293 1 f152"/>
              <a:gd name="f372" fmla="*/ f294 1 f152"/>
              <a:gd name="f373" fmla="*/ f295 1 f151"/>
              <a:gd name="f374" fmla="*/ f296 1 f151"/>
              <a:gd name="f375" fmla="*/ f297 1 f151"/>
              <a:gd name="f376" fmla="*/ f298 1 f152"/>
              <a:gd name="f377" fmla="*/ f299 1 f152"/>
              <a:gd name="f378" fmla="*/ f300 1 f152"/>
              <a:gd name="f379" fmla="*/ f301 1 f152"/>
              <a:gd name="f380" fmla="*/ f302 f142 1"/>
              <a:gd name="f381" fmla="*/ f303 f142 1"/>
              <a:gd name="f382" fmla="*/ f305 f143 1"/>
              <a:gd name="f383" fmla="*/ f304 f143 1"/>
              <a:gd name="f384" fmla="*/ f306 f142 1"/>
              <a:gd name="f385" fmla="*/ f307 f143 1"/>
              <a:gd name="f386" fmla="*/ f308 f142 1"/>
              <a:gd name="f387" fmla="*/ f309 f143 1"/>
              <a:gd name="f388" fmla="*/ f310 f142 1"/>
              <a:gd name="f389" fmla="*/ f311 f143 1"/>
              <a:gd name="f390" fmla="*/ f312 f142 1"/>
              <a:gd name="f391" fmla="*/ f313 f143 1"/>
              <a:gd name="f392" fmla="*/ f314 f142 1"/>
              <a:gd name="f393" fmla="*/ f315 f143 1"/>
              <a:gd name="f394" fmla="*/ f316 f142 1"/>
              <a:gd name="f395" fmla="*/ f317 f143 1"/>
              <a:gd name="f396" fmla="*/ f318 f142 1"/>
              <a:gd name="f397" fmla="*/ f319 f143 1"/>
              <a:gd name="f398" fmla="*/ f320 f142 1"/>
              <a:gd name="f399" fmla="*/ f321 f142 1"/>
              <a:gd name="f400" fmla="*/ f322 f142 1"/>
              <a:gd name="f401" fmla="*/ f323 f143 1"/>
              <a:gd name="f402" fmla="*/ f324 f142 1"/>
              <a:gd name="f403" fmla="*/ f325 f143 1"/>
              <a:gd name="f404" fmla="*/ f326 f142 1"/>
              <a:gd name="f405" fmla="*/ f327 f143 1"/>
              <a:gd name="f406" fmla="*/ f328 f143 1"/>
              <a:gd name="f407" fmla="*/ f329 f142 1"/>
              <a:gd name="f408" fmla="*/ f330 f143 1"/>
              <a:gd name="f409" fmla="*/ f331 f142 1"/>
              <a:gd name="f410" fmla="*/ f332 f143 1"/>
              <a:gd name="f411" fmla="*/ f333 f142 1"/>
              <a:gd name="f412" fmla="*/ f334 f143 1"/>
              <a:gd name="f413" fmla="*/ f335 f143 1"/>
              <a:gd name="f414" fmla="*/ f336 f143 1"/>
              <a:gd name="f415" fmla="*/ f337 f143 1"/>
              <a:gd name="f416" fmla="*/ f338 f142 1"/>
              <a:gd name="f417" fmla="*/ f339 f143 1"/>
              <a:gd name="f418" fmla="*/ f340 f143 1"/>
              <a:gd name="f419" fmla="*/ f341 f142 1"/>
              <a:gd name="f420" fmla="*/ f342 f143 1"/>
              <a:gd name="f421" fmla="*/ f343 f142 1"/>
              <a:gd name="f422" fmla="*/ f344 f143 1"/>
              <a:gd name="f423" fmla="*/ f345 f142 1"/>
              <a:gd name="f424" fmla="*/ f346 f143 1"/>
              <a:gd name="f425" fmla="*/ f347 f142 1"/>
              <a:gd name="f426" fmla="*/ f348 f143 1"/>
              <a:gd name="f427" fmla="*/ f349 f143 1"/>
              <a:gd name="f428" fmla="*/ f350 f142 1"/>
              <a:gd name="f429" fmla="*/ f351 f143 1"/>
              <a:gd name="f430" fmla="*/ f352 f142 1"/>
              <a:gd name="f431" fmla="*/ f353 f142 1"/>
              <a:gd name="f432" fmla="*/ f354 f143 1"/>
              <a:gd name="f433" fmla="*/ f355 f142 1"/>
              <a:gd name="f434" fmla="*/ f356 f142 1"/>
              <a:gd name="f435" fmla="*/ f357 f142 1"/>
              <a:gd name="f436" fmla="*/ f358 f143 1"/>
              <a:gd name="f437" fmla="*/ f359 f142 1"/>
              <a:gd name="f438" fmla="*/ f360 f143 1"/>
              <a:gd name="f439" fmla="*/ f361 f142 1"/>
              <a:gd name="f440" fmla="*/ f362 f143 1"/>
              <a:gd name="f441" fmla="*/ f363 f142 1"/>
              <a:gd name="f442" fmla="*/ f364 f143 1"/>
              <a:gd name="f443" fmla="*/ f365 f143 1"/>
              <a:gd name="f444" fmla="*/ f366 f142 1"/>
              <a:gd name="f445" fmla="*/ f367 f143 1"/>
              <a:gd name="f446" fmla="*/ f368 f142 1"/>
              <a:gd name="f447" fmla="*/ f369 f143 1"/>
              <a:gd name="f448" fmla="*/ f370 f142 1"/>
              <a:gd name="f449" fmla="*/ f371 f143 1"/>
              <a:gd name="f450" fmla="*/ f372 f143 1"/>
              <a:gd name="f451" fmla="*/ f373 f142 1"/>
              <a:gd name="f452" fmla="*/ f374 f142 1"/>
              <a:gd name="f453" fmla="*/ f375 f142 1"/>
              <a:gd name="f454" fmla="*/ f376 f143 1"/>
              <a:gd name="f455" fmla="*/ f377 f143 1"/>
              <a:gd name="f456" fmla="*/ f378 f143 1"/>
              <a:gd name="f457" fmla="*/ f379 f143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27">
                <a:pos x="f384" y="f385"/>
              </a:cxn>
              <a:cxn ang="f227">
                <a:pos x="f386" y="f387"/>
              </a:cxn>
              <a:cxn ang="f227">
                <a:pos x="f388" y="f389"/>
              </a:cxn>
              <a:cxn ang="f227">
                <a:pos x="f390" y="f391"/>
              </a:cxn>
              <a:cxn ang="f227">
                <a:pos x="f392" y="f393"/>
              </a:cxn>
              <a:cxn ang="f227">
                <a:pos x="f394" y="f395"/>
              </a:cxn>
              <a:cxn ang="f227">
                <a:pos x="f396" y="f397"/>
              </a:cxn>
              <a:cxn ang="f227">
                <a:pos x="f398" y="f397"/>
              </a:cxn>
              <a:cxn ang="f227">
                <a:pos x="f399" y="f391"/>
              </a:cxn>
              <a:cxn ang="f227">
                <a:pos x="f400" y="f401"/>
              </a:cxn>
              <a:cxn ang="f227">
                <a:pos x="f402" y="f403"/>
              </a:cxn>
              <a:cxn ang="f227">
                <a:pos x="f404" y="f405"/>
              </a:cxn>
              <a:cxn ang="f227">
                <a:pos x="f394" y="f406"/>
              </a:cxn>
              <a:cxn ang="f227">
                <a:pos x="f407" y="f408"/>
              </a:cxn>
              <a:cxn ang="f227">
                <a:pos x="f409" y="f410"/>
              </a:cxn>
              <a:cxn ang="f227">
                <a:pos x="f411" y="f412"/>
              </a:cxn>
              <a:cxn ang="f227">
                <a:pos x="f396" y="f413"/>
              </a:cxn>
              <a:cxn ang="f227">
                <a:pos x="f394" y="f414"/>
              </a:cxn>
              <a:cxn ang="f227">
                <a:pos x="f392" y="f415"/>
              </a:cxn>
              <a:cxn ang="f227">
                <a:pos x="f390" y="f413"/>
              </a:cxn>
              <a:cxn ang="f227">
                <a:pos x="f416" y="f417"/>
              </a:cxn>
              <a:cxn ang="f227">
                <a:pos x="f386" y="f418"/>
              </a:cxn>
              <a:cxn ang="f227">
                <a:pos x="f419" y="f420"/>
              </a:cxn>
              <a:cxn ang="f227">
                <a:pos x="f421" y="f422"/>
              </a:cxn>
              <a:cxn ang="f227">
                <a:pos x="f423" y="f424"/>
              </a:cxn>
              <a:cxn ang="f227">
                <a:pos x="f425" y="f426"/>
              </a:cxn>
              <a:cxn ang="f227">
                <a:pos x="f423" y="f427"/>
              </a:cxn>
              <a:cxn ang="f227">
                <a:pos x="f428" y="f429"/>
              </a:cxn>
              <a:cxn ang="f227">
                <a:pos x="f430" y="f413"/>
              </a:cxn>
              <a:cxn ang="f227">
                <a:pos x="f431" y="f432"/>
              </a:cxn>
              <a:cxn ang="f227">
                <a:pos x="f433" y="f414"/>
              </a:cxn>
              <a:cxn ang="f227">
                <a:pos x="f434" y="f413"/>
              </a:cxn>
              <a:cxn ang="f227">
                <a:pos x="f435" y="f436"/>
              </a:cxn>
              <a:cxn ang="f227">
                <a:pos x="f437" y="f438"/>
              </a:cxn>
              <a:cxn ang="f227">
                <a:pos x="f439" y="f440"/>
              </a:cxn>
              <a:cxn ang="f227">
                <a:pos x="f433" y="f406"/>
              </a:cxn>
              <a:cxn ang="f227">
                <a:pos x="f441" y="f405"/>
              </a:cxn>
              <a:cxn ang="f227">
                <a:pos x="f439" y="f442"/>
              </a:cxn>
              <a:cxn ang="f227">
                <a:pos x="f431" y="f443"/>
              </a:cxn>
              <a:cxn ang="f227">
                <a:pos x="f444" y="f445"/>
              </a:cxn>
              <a:cxn ang="f227">
                <a:pos x="f446" y="f447"/>
              </a:cxn>
              <a:cxn ang="f227">
                <a:pos x="f448" y="f449"/>
              </a:cxn>
              <a:cxn ang="f227">
                <a:pos x="f433" y="f450"/>
              </a:cxn>
              <a:cxn ang="f227">
                <a:pos x="f451" y="f387"/>
              </a:cxn>
              <a:cxn ang="f227">
                <a:pos x="f452" y="f391"/>
              </a:cxn>
              <a:cxn ang="f227">
                <a:pos x="f453" y="f454"/>
              </a:cxn>
              <a:cxn ang="f227">
                <a:pos x="f423" y="f455"/>
              </a:cxn>
              <a:cxn ang="f227">
                <a:pos x="f425" y="f456"/>
              </a:cxn>
              <a:cxn ang="f227">
                <a:pos x="f384" y="f457"/>
              </a:cxn>
            </a:cxnLst>
            <a:rect l="f380" t="f383" r="f381" b="f382"/>
            <a:pathLst>
              <a:path w="155" h="136">
                <a:moveTo>
                  <a:pt x="f8" y="f9"/>
                </a:moveTo>
                <a:cubicBezTo>
                  <a:pt x="f8" y="f10"/>
                  <a:pt x="f8" y="f11"/>
                  <a:pt x="f8" y="f12"/>
                </a:cubicBezTo>
                <a:cubicBezTo>
                  <a:pt x="f8" y="f13"/>
                  <a:pt x="f8" y="f14"/>
                  <a:pt x="f8" y="f15"/>
                </a:cubicBezTo>
                <a:cubicBezTo>
                  <a:pt x="f8" y="f16"/>
                  <a:pt x="f17" y="f18"/>
                  <a:pt x="f19" y="f20"/>
                </a:cubicBezTo>
                <a:cubicBezTo>
                  <a:pt x="f21" y="f15"/>
                  <a:pt x="f22" y="f23"/>
                  <a:pt x="f24" y="f25"/>
                </a:cubicBezTo>
                <a:cubicBezTo>
                  <a:pt x="f26" y="f27"/>
                  <a:pt x="f28" y="f29"/>
                  <a:pt x="f28" y="f30"/>
                </a:cubicBezTo>
                <a:cubicBezTo>
                  <a:pt x="f28" y="f31"/>
                  <a:pt x="f22" y="f32"/>
                  <a:pt x="f24" y="f33"/>
                </a:cubicBezTo>
                <a:cubicBezTo>
                  <a:pt x="f26" y="f34"/>
                  <a:pt x="f35" y="f36"/>
                  <a:pt x="f37" y="f34"/>
                </a:cubicBezTo>
                <a:cubicBezTo>
                  <a:pt x="f38" y="f39"/>
                  <a:pt x="f40" y="f32"/>
                  <a:pt x="f40" y="f13"/>
                </a:cubicBezTo>
                <a:cubicBezTo>
                  <a:pt x="f41" y="f42"/>
                  <a:pt x="f38" y="f29"/>
                  <a:pt x="f35" y="f27"/>
                </a:cubicBezTo>
                <a:cubicBezTo>
                  <a:pt x="f43" y="f27"/>
                  <a:pt x="f44" y="f14"/>
                  <a:pt x="f44" y="f45"/>
                </a:cubicBezTo>
                <a:cubicBezTo>
                  <a:pt x="f24" y="f46"/>
                  <a:pt x="f28" y="f47"/>
                  <a:pt x="f48" y="f49"/>
                </a:cubicBezTo>
                <a:cubicBezTo>
                  <a:pt x="f50" y="f18"/>
                  <a:pt x="f21" y="f51"/>
                  <a:pt x="f24" y="f52"/>
                </a:cubicBezTo>
                <a:cubicBezTo>
                  <a:pt x="f37" y="f15"/>
                  <a:pt x="f53" y="f54"/>
                  <a:pt x="f55" y="f56"/>
                </a:cubicBezTo>
                <a:cubicBezTo>
                  <a:pt x="f57" y="f31"/>
                  <a:pt x="f57" y="f58"/>
                  <a:pt x="f57" y="f59"/>
                </a:cubicBezTo>
                <a:cubicBezTo>
                  <a:pt x="f60" y="f36"/>
                  <a:pt x="f55" y="f10"/>
                  <a:pt x="f61" y="f62"/>
                </a:cubicBezTo>
                <a:cubicBezTo>
                  <a:pt x="f63" y="f7"/>
                  <a:pt x="f64" y="f7"/>
                  <a:pt x="f65" y="f66"/>
                </a:cubicBezTo>
                <a:cubicBezTo>
                  <a:pt x="f67" y="f11"/>
                  <a:pt x="f68" y="f33"/>
                  <a:pt x="f69" y="f58"/>
                </a:cubicBezTo>
                <a:cubicBezTo>
                  <a:pt x="f65" y="f30"/>
                  <a:pt x="f70" y="f71"/>
                  <a:pt x="f72" y="f30"/>
                </a:cubicBezTo>
                <a:cubicBezTo>
                  <a:pt x="f73" y="f42"/>
                  <a:pt x="f74" y="f42"/>
                  <a:pt x="f57" y="f29"/>
                </a:cubicBezTo>
                <a:cubicBezTo>
                  <a:pt x="f75" y="f76"/>
                  <a:pt x="f77" y="f15"/>
                  <a:pt x="f43" y="f52"/>
                </a:cubicBezTo>
                <a:cubicBezTo>
                  <a:pt x="f78" y="f79"/>
                  <a:pt x="f78" y="f80"/>
                  <a:pt x="f78" y="f81"/>
                </a:cubicBezTo>
                <a:cubicBezTo>
                  <a:pt x="f43" y="f81"/>
                  <a:pt x="f35" y="f82"/>
                  <a:pt x="f83" y="f82"/>
                </a:cubicBezTo>
                <a:cubicBezTo>
                  <a:pt x="f77" y="f84"/>
                  <a:pt x="f85" y="f80"/>
                  <a:pt x="f86" y="f52"/>
                </a:cubicBezTo>
                <a:cubicBezTo>
                  <a:pt x="f87" y="f51"/>
                  <a:pt x="f88" y="f18"/>
                  <a:pt x="f89" y="f16"/>
                </a:cubicBezTo>
                <a:cubicBezTo>
                  <a:pt x="f60" y="f15"/>
                  <a:pt x="f57" y="f90"/>
                  <a:pt x="f61" y="f90"/>
                </a:cubicBezTo>
                <a:cubicBezTo>
                  <a:pt x="f72" y="f47"/>
                  <a:pt x="f91" y="f15"/>
                  <a:pt x="f92" y="f49"/>
                </a:cubicBezTo>
                <a:cubicBezTo>
                  <a:pt x="f70" y="f20"/>
                  <a:pt x="f91" y="f52"/>
                  <a:pt x="f93" y="f80"/>
                </a:cubicBezTo>
                <a:cubicBezTo>
                  <a:pt x="f72" y="f82"/>
                  <a:pt x="f73" y="f81"/>
                  <a:pt x="f55" y="f80"/>
                </a:cubicBezTo>
                <a:cubicBezTo>
                  <a:pt x="f60" y="f79"/>
                  <a:pt x="f88" y="f79"/>
                  <a:pt x="f87" y="f79"/>
                </a:cubicBezTo>
                <a:cubicBezTo>
                  <a:pt x="f53" y="f84"/>
                  <a:pt x="f77" y="f82"/>
                  <a:pt x="f83" y="f94"/>
                </a:cubicBezTo>
                <a:cubicBezTo>
                  <a:pt x="f35" y="f94"/>
                  <a:pt x="f95" y="f96"/>
                  <a:pt x="f95" y="f97"/>
                </a:cubicBezTo>
                <a:cubicBezTo>
                  <a:pt x="f35" y="f98"/>
                  <a:pt x="f37" y="f99"/>
                  <a:pt x="f100" y="f99"/>
                </a:cubicBezTo>
                <a:cubicBezTo>
                  <a:pt x="f86" y="f101"/>
                  <a:pt x="f102" y="f101"/>
                  <a:pt x="f103" y="f99"/>
                </a:cubicBezTo>
                <a:cubicBezTo>
                  <a:pt x="f65" y="f99"/>
                  <a:pt x="f69" y="f97"/>
                  <a:pt x="f104" y="f105"/>
                </a:cubicBezTo>
                <a:cubicBezTo>
                  <a:pt x="f68" y="f81"/>
                  <a:pt x="f106" y="f80"/>
                  <a:pt x="f107" y="f84"/>
                </a:cubicBezTo>
                <a:cubicBezTo>
                  <a:pt x="f108" y="f81"/>
                  <a:pt x="f109" y="f110"/>
                  <a:pt x="f111" y="f98"/>
                </a:cubicBezTo>
                <a:cubicBezTo>
                  <a:pt x="f5" y="f112"/>
                  <a:pt x="f109" y="f50"/>
                  <a:pt x="f113" y="f22"/>
                </a:cubicBezTo>
                <a:cubicBezTo>
                  <a:pt x="f114" y="f26"/>
                  <a:pt x="f68" y="f28"/>
                  <a:pt x="f69" y="f115"/>
                </a:cubicBezTo>
                <a:cubicBezTo>
                  <a:pt x="f116" y="f17"/>
                  <a:pt x="f65" y="f17"/>
                  <a:pt x="f64" y="f17"/>
                </a:cubicBezTo>
                <a:cubicBezTo>
                  <a:pt x="f61" y="f17"/>
                  <a:pt x="f86" y="f17"/>
                  <a:pt x="f38" y="f17"/>
                </a:cubicBezTo>
                <a:cubicBezTo>
                  <a:pt x="f37" y="f17"/>
                  <a:pt x="f83" y="f112"/>
                  <a:pt x="f95" y="f117"/>
                </a:cubicBezTo>
                <a:cubicBezTo>
                  <a:pt x="f35" y="f115"/>
                  <a:pt x="f83" y="f50"/>
                  <a:pt x="f100" y="f21"/>
                </a:cubicBezTo>
                <a:cubicBezTo>
                  <a:pt x="f77" y="f22"/>
                  <a:pt x="f118" y="f22"/>
                  <a:pt x="f119" y="f24"/>
                </a:cubicBezTo>
                <a:cubicBezTo>
                  <a:pt x="f87" y="f26"/>
                  <a:pt x="f60" y="f44"/>
                  <a:pt x="f120" y="f28"/>
                </a:cubicBezTo>
                <a:cubicBezTo>
                  <a:pt x="f61" y="f48"/>
                  <a:pt x="f93" y="f28"/>
                  <a:pt x="f92" y="f78"/>
                </a:cubicBezTo>
                <a:cubicBezTo>
                  <a:pt x="f121" y="f35"/>
                  <a:pt x="f92" y="f77"/>
                  <a:pt x="f122" y="f41"/>
                </a:cubicBezTo>
                <a:cubicBezTo>
                  <a:pt x="f73" y="f118"/>
                  <a:pt x="f60" y="f40"/>
                  <a:pt x="f89" y="f37"/>
                </a:cubicBezTo>
                <a:cubicBezTo>
                  <a:pt x="f89" y="f43"/>
                  <a:pt x="f86" y="f44"/>
                  <a:pt x="f53" y="f26"/>
                </a:cubicBezTo>
                <a:cubicBezTo>
                  <a:pt x="f40" y="f24"/>
                  <a:pt x="f100" y="f22"/>
                  <a:pt x="f43" y="f21"/>
                </a:cubicBezTo>
                <a:cubicBezTo>
                  <a:pt x="f44" y="f22"/>
                  <a:pt x="f26" y="f24"/>
                  <a:pt x="f43" y="f78"/>
                </a:cubicBezTo>
                <a:cubicBezTo>
                  <a:pt x="f77" y="f38"/>
                  <a:pt x="f75" y="f119"/>
                  <a:pt x="f57" y="f55"/>
                </a:cubicBezTo>
                <a:cubicBezTo>
                  <a:pt x="f74" y="f120"/>
                  <a:pt x="f73" y="f74"/>
                  <a:pt x="f72" y="f57"/>
                </a:cubicBezTo>
                <a:cubicBezTo>
                  <a:pt x="f92" y="f60"/>
                  <a:pt x="f123" y="f57"/>
                  <a:pt x="f69" y="f102"/>
                </a:cubicBezTo>
                <a:cubicBezTo>
                  <a:pt x="f68" y="f93"/>
                  <a:pt x="f67" y="f103"/>
                  <a:pt x="f116" y="f116"/>
                </a:cubicBezTo>
                <a:cubicBezTo>
                  <a:pt x="f64" y="f68"/>
                  <a:pt x="f63" y="f68"/>
                  <a:pt x="f61" y="f104"/>
                </a:cubicBezTo>
                <a:cubicBezTo>
                  <a:pt x="f55" y="f65"/>
                  <a:pt x="f60" y="f70"/>
                  <a:pt x="f57" y="f72"/>
                </a:cubicBezTo>
                <a:cubicBezTo>
                  <a:pt x="f57" y="f102"/>
                  <a:pt x="f55" y="f74"/>
                  <a:pt x="f60" y="f120"/>
                </a:cubicBezTo>
                <a:cubicBezTo>
                  <a:pt x="f53" y="f86"/>
                  <a:pt x="f100" y="f40"/>
                  <a:pt x="f44" y="f95"/>
                </a:cubicBezTo>
                <a:cubicBezTo>
                  <a:pt x="f26" y="f43"/>
                  <a:pt x="f28" y="f43"/>
                  <a:pt x="f48" y="f78"/>
                </a:cubicBezTo>
                <a:cubicBezTo>
                  <a:pt x="f48" y="f95"/>
                  <a:pt x="f21" y="f83"/>
                  <a:pt x="f48" y="f37"/>
                </a:cubicBezTo>
                <a:cubicBezTo>
                  <a:pt x="f22" y="f77"/>
                  <a:pt x="f28" y="f118"/>
                  <a:pt x="f24" y="f119"/>
                </a:cubicBezTo>
                <a:cubicBezTo>
                  <a:pt x="f44" y="f87"/>
                  <a:pt x="f78" y="f89"/>
                  <a:pt x="f83" y="f60"/>
                </a:cubicBezTo>
                <a:cubicBezTo>
                  <a:pt x="f40" y="f55"/>
                  <a:pt x="f41" y="f61"/>
                  <a:pt x="f40" y="f63"/>
                </a:cubicBezTo>
                <a:cubicBezTo>
                  <a:pt x="f38" y="f92"/>
                  <a:pt x="f35" y="f121"/>
                  <a:pt x="f44" y="f92"/>
                </a:cubicBezTo>
                <a:cubicBezTo>
                  <a:pt x="f22" y="f91"/>
                  <a:pt x="f21" y="f102"/>
                  <a:pt x="f28" y="f74"/>
                </a:cubicBezTo>
                <a:cubicBezTo>
                  <a:pt x="f44" y="f60"/>
                  <a:pt x="f24" y="f87"/>
                  <a:pt x="f28" y="f119"/>
                </a:cubicBezTo>
                <a:cubicBezTo>
                  <a:pt x="f48" y="f118"/>
                  <a:pt x="f21" y="f77"/>
                  <a:pt x="f50" y="f37"/>
                </a:cubicBezTo>
                <a:cubicBezTo>
                  <a:pt x="f19" y="f83"/>
                  <a:pt x="f117" y="f35"/>
                  <a:pt x="f112" y="f35"/>
                </a:cubicBezTo>
                <a:cubicBezTo>
                  <a:pt x="f112" y="f35"/>
                  <a:pt x="f8" y="f37"/>
                  <a:pt x="f8" y="f100"/>
                </a:cubicBezTo>
                <a:cubicBezTo>
                  <a:pt x="f8" y="f87"/>
                  <a:pt x="f8" y="f102"/>
                  <a:pt x="f8" y="f123"/>
                </a:cubicBezTo>
                <a:cubicBezTo>
                  <a:pt x="f8" y="f65"/>
                  <a:pt x="f112" y="f69"/>
                  <a:pt x="f117" y="f104"/>
                </a:cubicBezTo>
                <a:cubicBezTo>
                  <a:pt x="f48" y="f124"/>
                  <a:pt x="f24" y="f125"/>
                  <a:pt x="f28" y="f126"/>
                </a:cubicBezTo>
                <a:cubicBezTo>
                  <a:pt x="f48" y="f127"/>
                  <a:pt x="f115" y="f5"/>
                  <a:pt x="f101" y="f5"/>
                </a:cubicBezTo>
                <a:cubicBezTo>
                  <a:pt x="f105" y="f5"/>
                  <a:pt x="f84" y="f127"/>
                  <a:pt x="f80" y="f128"/>
                </a:cubicBezTo>
                <a:cubicBezTo>
                  <a:pt x="f79" y="f125"/>
                  <a:pt x="f81" y="f124"/>
                  <a:pt x="f96" y="f104"/>
                </a:cubicBezTo>
                <a:cubicBezTo>
                  <a:pt x="f97" y="f69"/>
                  <a:pt x="f98" y="f65"/>
                  <a:pt x="f99" y="f103"/>
                </a:cubicBezTo>
                <a:cubicBezTo>
                  <a:pt x="f99" y="f102"/>
                  <a:pt x="f99" y="f87"/>
                  <a:pt x="f99" y="f38"/>
                </a:cubicBezTo>
                <a:cubicBezTo>
                  <a:pt x="f99" y="f37"/>
                  <a:pt x="f97" y="f83"/>
                  <a:pt x="f96" y="f35"/>
                </a:cubicBezTo>
                <a:cubicBezTo>
                  <a:pt x="f105" y="f83"/>
                  <a:pt x="f110" y="f83"/>
                  <a:pt x="f110" y="f100"/>
                </a:cubicBezTo>
                <a:cubicBezTo>
                  <a:pt x="f81" y="f77"/>
                  <a:pt x="f84" y="f118"/>
                  <a:pt x="f80" y="f119"/>
                </a:cubicBezTo>
                <a:cubicBezTo>
                  <a:pt x="f79" y="f87"/>
                  <a:pt x="f51" y="f60"/>
                  <a:pt x="f80" y="f74"/>
                </a:cubicBezTo>
                <a:cubicBezTo>
                  <a:pt x="f82" y="f102"/>
                  <a:pt x="f84" y="f91"/>
                  <a:pt x="f51" y="f92"/>
                </a:cubicBezTo>
                <a:cubicBezTo>
                  <a:pt x="f16" y="f121"/>
                  <a:pt x="f15" y="f70"/>
                  <a:pt x="f47" y="f93"/>
                </a:cubicBezTo>
                <a:cubicBezTo>
                  <a:pt x="f46" y="f102"/>
                  <a:pt x="f129" y="f55"/>
                  <a:pt x="f15" y="f55"/>
                </a:cubicBezTo>
                <a:cubicBezTo>
                  <a:pt x="f51" y="f60"/>
                  <a:pt x="f52" y="f119"/>
                  <a:pt x="f80" y="f40"/>
                </a:cubicBezTo>
                <a:cubicBezTo>
                  <a:pt x="f84" y="f100"/>
                  <a:pt x="f94" y="f35"/>
                  <a:pt x="f84" y="f78"/>
                </a:cubicBezTo>
                <a:cubicBezTo>
                  <a:pt x="f80" y="f78"/>
                  <a:pt x="f130" y="f35"/>
                  <a:pt x="f20" y="f37"/>
                </a:cubicBezTo>
                <a:cubicBezTo>
                  <a:pt x="f47" y="f41"/>
                  <a:pt x="f54" y="f86"/>
                  <a:pt x="f29" y="f57"/>
                </a:cubicBezTo>
                <a:cubicBezTo>
                  <a:pt x="f42" y="f74"/>
                  <a:pt x="f56" y="f61"/>
                  <a:pt x="f42" y="f122"/>
                </a:cubicBezTo>
                <a:cubicBezTo>
                  <a:pt x="f29" y="f70"/>
                  <a:pt x="f42" y="f65"/>
                  <a:pt x="f59" y="f104"/>
                </a:cubicBezTo>
                <a:cubicBezTo>
                  <a:pt x="f39" y="f68"/>
                  <a:pt x="f131" y="f68"/>
                  <a:pt x="f9" y="f116"/>
                </a:cubicBezTo>
                <a:cubicBezTo>
                  <a:pt x="f7" y="f103"/>
                  <a:pt x="f132" y="f93"/>
                  <a:pt x="f62" y="f102"/>
                </a:cubicBezTo>
                <a:cubicBezTo>
                  <a:pt x="f66" y="f57"/>
                  <a:pt x="f133" y="f55"/>
                  <a:pt x="f32" y="f57"/>
                </a:cubicBezTo>
                <a:cubicBezTo>
                  <a:pt x="f58" y="f120"/>
                  <a:pt x="f31" y="f57"/>
                  <a:pt x="f56" y="f55"/>
                </a:cubicBezTo>
                <a:cubicBezTo>
                  <a:pt x="f45" y="f119"/>
                  <a:pt x="f47" y="f38"/>
                  <a:pt x="f18" y="f78"/>
                </a:cubicBezTo>
                <a:cubicBezTo>
                  <a:pt x="f51" y="f24"/>
                  <a:pt x="f51" y="f28"/>
                  <a:pt x="f18" y="f21"/>
                </a:cubicBezTo>
                <a:cubicBezTo>
                  <a:pt x="f15" y="f22"/>
                  <a:pt x="f23" y="f24"/>
                  <a:pt x="f25" y="f78"/>
                </a:cubicBezTo>
                <a:cubicBezTo>
                  <a:pt x="f27" y="f78"/>
                  <a:pt x="f71" y="f95"/>
                  <a:pt x="f71" y="f83"/>
                </a:cubicBezTo>
                <a:cubicBezTo>
                  <a:pt x="f29" y="f38"/>
                  <a:pt x="f42" y="f41"/>
                  <a:pt x="f58" y="f41"/>
                </a:cubicBezTo>
                <a:cubicBezTo>
                  <a:pt x="f32" y="f40"/>
                  <a:pt x="f34" y="f38"/>
                  <a:pt x="f36" y="f37"/>
                </a:cubicBezTo>
                <a:cubicBezTo>
                  <a:pt x="f133" y="f35"/>
                  <a:pt x="f36" y="f44"/>
                  <a:pt x="f39" y="f24"/>
                </a:cubicBezTo>
                <a:cubicBezTo>
                  <a:pt x="f134" y="f48"/>
                  <a:pt x="f13" y="f48"/>
                  <a:pt x="f42" y="f24"/>
                </a:cubicBezTo>
                <a:cubicBezTo>
                  <a:pt x="f29" y="f44"/>
                  <a:pt x="f27" y="f26"/>
                  <a:pt x="f45" y="f24"/>
                </a:cubicBezTo>
                <a:cubicBezTo>
                  <a:pt x="f23" y="f28"/>
                  <a:pt x="f90" y="f48"/>
                  <a:pt x="f15" y="f21"/>
                </a:cubicBezTo>
                <a:cubicBezTo>
                  <a:pt x="f20" y="f50"/>
                  <a:pt x="f18" y="f115"/>
                  <a:pt x="f16" y="f17"/>
                </a:cubicBezTo>
                <a:cubicBezTo>
                  <a:pt x="f45" y="f17"/>
                  <a:pt x="f58" y="f17"/>
                  <a:pt x="f131" y="f17"/>
                </a:cubicBezTo>
                <a:cubicBezTo>
                  <a:pt x="f66" y="f17"/>
                  <a:pt x="f9" y="f112"/>
                  <a:pt x="f62" y="f115"/>
                </a:cubicBezTo>
                <a:cubicBezTo>
                  <a:pt x="f132" y="f22"/>
                  <a:pt x="f135" y="f24"/>
                  <a:pt x="f136" y="f28"/>
                </a:cubicBezTo>
                <a:cubicBezTo>
                  <a:pt x="f137" y="f22"/>
                  <a:pt x="f6" y="f19"/>
                  <a:pt x="f6" y="f101"/>
                </a:cubicBezTo>
                <a:cubicBezTo>
                  <a:pt x="f6" y="f105"/>
                  <a:pt x="f137" y="f81"/>
                  <a:pt x="f136" y="f84"/>
                </a:cubicBezTo>
                <a:cubicBezTo>
                  <a:pt x="f135" y="f80"/>
                  <a:pt x="f132" y="f81"/>
                  <a:pt x="f62" y="f96"/>
                </a:cubicBezTo>
                <a:cubicBezTo>
                  <a:pt x="f9" y="f98"/>
                  <a:pt x="f10" y="f99"/>
                  <a:pt x="f11" y="f99"/>
                </a:cubicBezTo>
                <a:cubicBezTo>
                  <a:pt x="f58" y="f101"/>
                  <a:pt x="f14" y="f99"/>
                  <a:pt x="f15" y="f101"/>
                </a:cubicBezTo>
                <a:cubicBezTo>
                  <a:pt x="f16" y="f101"/>
                  <a:pt x="f20" y="f98"/>
                  <a:pt x="f20" y="f105"/>
                </a:cubicBezTo>
                <a:cubicBezTo>
                  <a:pt x="f138" y="f82"/>
                  <a:pt x="f23" y="f84"/>
                  <a:pt x="f25" y="f79"/>
                </a:cubicBezTo>
                <a:cubicBezTo>
                  <a:pt x="f71" y="f79"/>
                  <a:pt x="f30" y="f80"/>
                  <a:pt x="f42" y="f80"/>
                </a:cubicBezTo>
                <a:cubicBezTo>
                  <a:pt x="f13" y="f81"/>
                  <a:pt x="f134" y="f82"/>
                  <a:pt x="f39" y="f80"/>
                </a:cubicBezTo>
                <a:cubicBezTo>
                  <a:pt x="f36" y="f52"/>
                  <a:pt x="f133" y="f20"/>
                  <a:pt x="f36" y="f49"/>
                </a:cubicBezTo>
                <a:cubicBezTo>
                  <a:pt x="f34" y="f15"/>
                  <a:pt x="f134" y="f47"/>
                  <a:pt x="f58" y="f90"/>
                </a:cubicBezTo>
                <a:cubicBezTo>
                  <a:pt x="f42" y="f90"/>
                  <a:pt x="f29" y="f15"/>
                  <a:pt x="f71" y="f16"/>
                </a:cubicBezTo>
                <a:cubicBezTo>
                  <a:pt x="f27" y="f18"/>
                  <a:pt x="f25" y="f51"/>
                  <a:pt x="f45" y="f52"/>
                </a:cubicBezTo>
                <a:cubicBezTo>
                  <a:pt x="f46" y="f80"/>
                  <a:pt x="f47" y="f81"/>
                  <a:pt x="f49" y="f82"/>
                </a:cubicBezTo>
                <a:cubicBezTo>
                  <a:pt x="f16" y="f82"/>
                  <a:pt x="f18" y="f82"/>
                  <a:pt x="f130" y="f81"/>
                </a:cubicBezTo>
                <a:cubicBezTo>
                  <a:pt x="f51" y="f84"/>
                  <a:pt x="f130" y="f79"/>
                  <a:pt x="f130" y="f52"/>
                </a:cubicBezTo>
                <a:cubicBezTo>
                  <a:pt x="f47" y="f15"/>
                  <a:pt x="f45" y="f76"/>
                  <a:pt x="f56" y="f29"/>
                </a:cubicBezTo>
                <a:cubicBezTo>
                  <a:pt x="f31" y="f30"/>
                  <a:pt x="f59" y="f30"/>
                  <a:pt x="f134" y="f30"/>
                </a:cubicBezTo>
                <a:cubicBezTo>
                  <a:pt x="f133" y="f29"/>
                  <a:pt x="f10" y="f30"/>
                  <a:pt x="f62" y="f13"/>
                </a:cubicBezTo>
                <a:cubicBezTo>
                  <a:pt x="f132" y="f134"/>
                  <a:pt x="f132" y="f36"/>
                  <a:pt x="f62" y="f131"/>
                </a:cubicBezTo>
                <a:cubicBezTo>
                  <a:pt x="f66" y="f62"/>
                  <a:pt x="f12" y="f7"/>
                  <a:pt x="f33" y="f139"/>
                </a:cubicBezTo>
                <a:cubicBezTo>
                  <a:pt x="f56" y="f62"/>
                  <a:pt x="f29" y="f12"/>
                  <a:pt x="f42" y="f32"/>
                </a:cubicBezTo>
                <a:cubicBezTo>
                  <a:pt x="f56" y="f13"/>
                  <a:pt x="f42" y="f56"/>
                  <a:pt x="f29" y="f30"/>
                </a:cubicBezTo>
                <a:cubicBezTo>
                  <a:pt x="f76" y="f54"/>
                  <a:pt x="f15" y="f138"/>
                  <a:pt x="f51" y="f130"/>
                </a:cubicBezTo>
                <a:cubicBezTo>
                  <a:pt x="f52" y="f51"/>
                  <a:pt x="f80" y="f51"/>
                  <a:pt x="f84" y="f51"/>
                </a:cubicBezTo>
                <a:cubicBezTo>
                  <a:pt x="f84" y="f130"/>
                  <a:pt x="f81" y="f20"/>
                  <a:pt x="f81" y="f49"/>
                </a:cubicBezTo>
                <a:cubicBezTo>
                  <a:pt x="f84" y="f138"/>
                  <a:pt x="f80" y="f129"/>
                  <a:pt x="f52" y="f23"/>
                </a:cubicBezTo>
                <a:cubicBezTo>
                  <a:pt x="f51" y="f14"/>
                  <a:pt x="f130" y="f71"/>
                  <a:pt x="f49" y="f71"/>
                </a:cubicBezTo>
                <a:cubicBezTo>
                  <a:pt x="f90" y="f71"/>
                  <a:pt x="f46" y="f31"/>
                  <a:pt x="f90" y="f32"/>
                </a:cubicBezTo>
                <a:cubicBezTo>
                  <a:pt x="f138" y="f34"/>
                  <a:pt x="f16" y="f133"/>
                  <a:pt x="f130" y="f36"/>
                </a:cubicBezTo>
                <a:cubicBezTo>
                  <a:pt x="f80" y="f39"/>
                  <a:pt x="f82" y="f58"/>
                  <a:pt x="f80" y="f56"/>
                </a:cubicBezTo>
                <a:cubicBezTo>
                  <a:pt x="f51" y="f71"/>
                  <a:pt x="f79" y="f14"/>
                  <a:pt x="f80" y="f23"/>
                </a:cubicBezTo>
                <a:cubicBezTo>
                  <a:pt x="f84" y="f129"/>
                  <a:pt x="f81" y="f138"/>
                  <a:pt x="f110" y="f49"/>
                </a:cubicBezTo>
                <a:cubicBezTo>
                  <a:pt x="f110" y="f16"/>
                  <a:pt x="f105" y="f20"/>
                  <a:pt x="f96" y="f20"/>
                </a:cubicBezTo>
                <a:cubicBezTo>
                  <a:pt x="f97" y="f16"/>
                  <a:pt x="f99" y="f49"/>
                  <a:pt x="f99" y="f140"/>
                </a:cubicBezTo>
                <a:cubicBezTo>
                  <a:pt x="f99" y="f45"/>
                  <a:pt x="f99" y="f13"/>
                  <a:pt x="f99" y="f133"/>
                </a:cubicBezTo>
                <a:cubicBezTo>
                  <a:pt x="f99" y="f11"/>
                  <a:pt x="f99" y="f10"/>
                  <a:pt x="f99" y="f9"/>
                </a:cubicBezTo>
                <a:cubicBezTo>
                  <a:pt x="f101" y="f9"/>
                  <a:pt x="f101" y="f9"/>
                  <a:pt x="f8" y="f9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1" name="Freeform 6">
            <a:extLst>
              <a:ext uri="{FF2B5EF4-FFF2-40B4-BE49-F238E27FC236}">
                <a16:creationId xmlns:a16="http://schemas.microsoft.com/office/drawing/2014/main" id="{314D372C-1C8E-CE13-335C-CDA6C4FD5ECE}"/>
              </a:ext>
            </a:extLst>
          </p:cNvPr>
          <p:cNvSpPr/>
          <p:nvPr/>
        </p:nvSpPr>
        <p:spPr>
          <a:xfrm>
            <a:off x="5654677" y="3463920"/>
            <a:ext cx="236536" cy="254002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5"/>
              <a:gd name="f7" fmla="val 16"/>
              <a:gd name="f8" fmla="val 7"/>
              <a:gd name="f9" fmla="val 3"/>
              <a:gd name="f10" fmla="val 12"/>
              <a:gd name="f11" fmla="val 8"/>
              <a:gd name="f12" fmla="val 4"/>
              <a:gd name="f13" fmla="val 11"/>
              <a:gd name="f14" fmla="val 1"/>
              <a:gd name="f15" fmla="+- 0 0 -90"/>
              <a:gd name="f16" fmla="*/ f3 1 15"/>
              <a:gd name="f17" fmla="*/ f4 1 16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3 1 15"/>
              <a:gd name="f26" fmla="*/ f22 1 16"/>
              <a:gd name="f27" fmla="*/ 7 f23 1"/>
              <a:gd name="f28" fmla="*/ 16 f22 1"/>
              <a:gd name="f29" fmla="*/ 0 f23 1"/>
              <a:gd name="f30" fmla="*/ 8 f22 1"/>
              <a:gd name="f31" fmla="*/ 0 f22 1"/>
              <a:gd name="f32" fmla="*/ 15 f23 1"/>
              <a:gd name="f33" fmla="+- f24 0 f1"/>
              <a:gd name="f34" fmla="*/ f27 1 15"/>
              <a:gd name="f35" fmla="*/ f28 1 16"/>
              <a:gd name="f36" fmla="*/ f29 1 15"/>
              <a:gd name="f37" fmla="*/ f30 1 16"/>
              <a:gd name="f38" fmla="*/ f31 1 16"/>
              <a:gd name="f39" fmla="*/ f32 1 15"/>
              <a:gd name="f40" fmla="*/ 0 1 f25"/>
              <a:gd name="f41" fmla="*/ f19 1 f25"/>
              <a:gd name="f42" fmla="*/ 0 1 f26"/>
              <a:gd name="f43" fmla="*/ f20 1 f26"/>
              <a:gd name="f44" fmla="*/ f34 1 f25"/>
              <a:gd name="f45" fmla="*/ f35 1 f26"/>
              <a:gd name="f46" fmla="*/ f36 1 f25"/>
              <a:gd name="f47" fmla="*/ f37 1 f26"/>
              <a:gd name="f48" fmla="*/ f38 1 f26"/>
              <a:gd name="f49" fmla="*/ f39 1 f25"/>
              <a:gd name="f50" fmla="*/ f40 f16 1"/>
              <a:gd name="f51" fmla="*/ f41 f16 1"/>
              <a:gd name="f52" fmla="*/ f43 f17 1"/>
              <a:gd name="f53" fmla="*/ f42 f17 1"/>
              <a:gd name="f54" fmla="*/ f44 f16 1"/>
              <a:gd name="f55" fmla="*/ f45 f17 1"/>
              <a:gd name="f56" fmla="*/ f46 f16 1"/>
              <a:gd name="f57" fmla="*/ f47 f17 1"/>
              <a:gd name="f58" fmla="*/ f48 f17 1"/>
              <a:gd name="f59" fmla="*/ f49 f1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4" y="f55"/>
              </a:cxn>
              <a:cxn ang="f33">
                <a:pos x="f56" y="f57"/>
              </a:cxn>
              <a:cxn ang="f33">
                <a:pos x="f54" y="f58"/>
              </a:cxn>
              <a:cxn ang="f33">
                <a:pos x="f59" y="f57"/>
              </a:cxn>
              <a:cxn ang="f33">
                <a:pos x="f54" y="f55"/>
              </a:cxn>
            </a:cxnLst>
            <a:rect l="f50" t="f53" r="f51" b="f52"/>
            <a:pathLst>
              <a:path w="15" h="16">
                <a:moveTo>
                  <a:pt x="f8" y="f7"/>
                </a:moveTo>
                <a:cubicBezTo>
                  <a:pt x="f9" y="f7"/>
                  <a:pt x="f5" y="f10"/>
                  <a:pt x="f5" y="f11"/>
                </a:cubicBezTo>
                <a:cubicBezTo>
                  <a:pt x="f5" y="f12"/>
                  <a:pt x="f9" y="f5"/>
                  <a:pt x="f8" y="f5"/>
                </a:cubicBezTo>
                <a:cubicBezTo>
                  <a:pt x="f13" y="f14"/>
                  <a:pt x="f6" y="f12"/>
                  <a:pt x="f6" y="f11"/>
                </a:cubicBezTo>
                <a:cubicBezTo>
                  <a:pt x="f6" y="f10"/>
                  <a:pt x="f13" y="f7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2" name="Freeform 7">
            <a:extLst>
              <a:ext uri="{FF2B5EF4-FFF2-40B4-BE49-F238E27FC236}">
                <a16:creationId xmlns:a16="http://schemas.microsoft.com/office/drawing/2014/main" id="{A01048E7-CA11-E0B5-75B3-5E6E0739CCE7}"/>
              </a:ext>
            </a:extLst>
          </p:cNvPr>
          <p:cNvSpPr/>
          <p:nvPr/>
        </p:nvSpPr>
        <p:spPr>
          <a:xfrm>
            <a:off x="3151186" y="3543299"/>
            <a:ext cx="157167" cy="127001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10"/>
              <a:gd name="f7" fmla="val 8"/>
              <a:gd name="f8" fmla="val 4"/>
              <a:gd name="f9" fmla="val 7"/>
              <a:gd name="f10" fmla="val 6"/>
              <a:gd name="f11" fmla="val 5"/>
              <a:gd name="f12" fmla="val 2"/>
              <a:gd name="f13" fmla="val 3"/>
              <a:gd name="f14" fmla="val 1"/>
              <a:gd name="f15" fmla="+- 0 0 -90"/>
              <a:gd name="f16" fmla="*/ f3 1 10"/>
              <a:gd name="f17" fmla="*/ f4 1 8"/>
              <a:gd name="f18" fmla="val f5"/>
              <a:gd name="f19" fmla="val f6"/>
              <a:gd name="f20" fmla="val f7"/>
              <a:gd name="f21" fmla="*/ f15 f0 1"/>
              <a:gd name="f22" fmla="+- f20 0 f18"/>
              <a:gd name="f23" fmla="+- f19 0 f18"/>
              <a:gd name="f24" fmla="*/ f21 1 f2"/>
              <a:gd name="f25" fmla="*/ f22 1 8"/>
              <a:gd name="f26" fmla="*/ f23 1 10"/>
              <a:gd name="f27" fmla="*/ 10 f23 1"/>
              <a:gd name="f28" fmla="*/ 4 f22 1"/>
              <a:gd name="f29" fmla="*/ 4 f23 1"/>
              <a:gd name="f30" fmla="*/ 8 f22 1"/>
              <a:gd name="f31" fmla="*/ 0 f23 1"/>
              <a:gd name="f32" fmla="*/ 0 f22 1"/>
              <a:gd name="f33" fmla="+- f24 0 f1"/>
              <a:gd name="f34" fmla="*/ f27 1 10"/>
              <a:gd name="f35" fmla="*/ f28 1 8"/>
              <a:gd name="f36" fmla="*/ f29 1 10"/>
              <a:gd name="f37" fmla="*/ f30 1 8"/>
              <a:gd name="f38" fmla="*/ f31 1 10"/>
              <a:gd name="f39" fmla="*/ f32 1 8"/>
              <a:gd name="f40" fmla="*/ 0 1 f26"/>
              <a:gd name="f41" fmla="*/ f19 1 f26"/>
              <a:gd name="f42" fmla="*/ 0 1 f25"/>
              <a:gd name="f43" fmla="*/ f20 1 f25"/>
              <a:gd name="f44" fmla="*/ f34 1 f26"/>
              <a:gd name="f45" fmla="*/ f35 1 f25"/>
              <a:gd name="f46" fmla="*/ f36 1 f26"/>
              <a:gd name="f47" fmla="*/ f37 1 f25"/>
              <a:gd name="f48" fmla="*/ f38 1 f26"/>
              <a:gd name="f49" fmla="*/ f39 1 f25"/>
              <a:gd name="f50" fmla="*/ f40 f16 1"/>
              <a:gd name="f51" fmla="*/ f41 f16 1"/>
              <a:gd name="f52" fmla="*/ f43 f17 1"/>
              <a:gd name="f53" fmla="*/ f42 f17 1"/>
              <a:gd name="f54" fmla="*/ f44 f16 1"/>
              <a:gd name="f55" fmla="*/ f45 f17 1"/>
              <a:gd name="f56" fmla="*/ f46 f16 1"/>
              <a:gd name="f57" fmla="*/ f47 f17 1"/>
              <a:gd name="f58" fmla="*/ f48 f16 1"/>
              <a:gd name="f59" fmla="*/ f49 f1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3">
                <a:pos x="f54" y="f55"/>
              </a:cxn>
              <a:cxn ang="f33">
                <a:pos x="f56" y="f57"/>
              </a:cxn>
              <a:cxn ang="f33">
                <a:pos x="f58" y="f55"/>
              </a:cxn>
              <a:cxn ang="f33">
                <a:pos x="f56" y="f59"/>
              </a:cxn>
              <a:cxn ang="f33">
                <a:pos x="f54" y="f55"/>
              </a:cxn>
            </a:cxnLst>
            <a:rect l="f50" t="f53" r="f51" b="f52"/>
            <a:pathLst>
              <a:path w="10" h="8">
                <a:moveTo>
                  <a:pt x="f6" y="f8"/>
                </a:moveTo>
                <a:cubicBezTo>
                  <a:pt x="f9" y="f10"/>
                  <a:pt x="f11" y="f7"/>
                  <a:pt x="f8" y="f7"/>
                </a:cubicBezTo>
                <a:cubicBezTo>
                  <a:pt x="f12" y="f7"/>
                  <a:pt x="f5" y="f10"/>
                  <a:pt x="f5" y="f8"/>
                </a:cubicBezTo>
                <a:cubicBezTo>
                  <a:pt x="f5" y="f13"/>
                  <a:pt x="f12" y="f14"/>
                  <a:pt x="f8" y="f5"/>
                </a:cubicBezTo>
                <a:cubicBezTo>
                  <a:pt x="f11" y="f5"/>
                  <a:pt x="f9" y="f12"/>
                  <a:pt x="f6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3" name="Freeform 8">
            <a:extLst>
              <a:ext uri="{FF2B5EF4-FFF2-40B4-BE49-F238E27FC236}">
                <a16:creationId xmlns:a16="http://schemas.microsoft.com/office/drawing/2014/main" id="{D21C9B73-CA3A-2005-7AEE-EFEF4EE819BF}"/>
              </a:ext>
            </a:extLst>
          </p:cNvPr>
          <p:cNvSpPr/>
          <p:nvPr/>
        </p:nvSpPr>
        <p:spPr>
          <a:xfrm>
            <a:off x="5702298" y="2306638"/>
            <a:ext cx="141283" cy="11112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"/>
              <a:gd name="f7" fmla="val 7"/>
              <a:gd name="f8" fmla="val 4"/>
              <a:gd name="f9" fmla="val 6"/>
              <a:gd name="f10" fmla="val 5"/>
              <a:gd name="f11" fmla="val 3"/>
              <a:gd name="f12" fmla="val 2"/>
              <a:gd name="f13" fmla="val 1"/>
              <a:gd name="f14" fmla="+- 0 0 -90"/>
              <a:gd name="f15" fmla="*/ f3 1 9"/>
              <a:gd name="f16" fmla="*/ f4 1 7"/>
              <a:gd name="f17" fmla="val f5"/>
              <a:gd name="f18" fmla="val f6"/>
              <a:gd name="f19" fmla="val f7"/>
              <a:gd name="f20" fmla="*/ f14 f0 1"/>
              <a:gd name="f21" fmla="+- f19 0 f17"/>
              <a:gd name="f22" fmla="+- f18 0 f17"/>
              <a:gd name="f23" fmla="*/ f20 1 f2"/>
              <a:gd name="f24" fmla="*/ f22 1 9"/>
              <a:gd name="f25" fmla="*/ f21 1 7"/>
              <a:gd name="f26" fmla="*/ 9 f22 1"/>
              <a:gd name="f27" fmla="*/ 4 f21 1"/>
              <a:gd name="f28" fmla="*/ 3 f22 1"/>
              <a:gd name="f29" fmla="*/ 7 f21 1"/>
              <a:gd name="f30" fmla="*/ 0 f22 1"/>
              <a:gd name="f31" fmla="*/ 3 f21 1"/>
              <a:gd name="f32" fmla="*/ 4 f22 1"/>
              <a:gd name="f33" fmla="*/ 0 f21 1"/>
              <a:gd name="f34" fmla="+- f23 0 f1"/>
              <a:gd name="f35" fmla="*/ f26 1 9"/>
              <a:gd name="f36" fmla="*/ f27 1 7"/>
              <a:gd name="f37" fmla="*/ f28 1 9"/>
              <a:gd name="f38" fmla="*/ f29 1 7"/>
              <a:gd name="f39" fmla="*/ f30 1 9"/>
              <a:gd name="f40" fmla="*/ f31 1 7"/>
              <a:gd name="f41" fmla="*/ f32 1 9"/>
              <a:gd name="f42" fmla="*/ f33 1 7"/>
              <a:gd name="f43" fmla="*/ 0 1 f24"/>
              <a:gd name="f44" fmla="*/ f18 1 f24"/>
              <a:gd name="f45" fmla="*/ 0 1 f25"/>
              <a:gd name="f46" fmla="*/ f19 1 f25"/>
              <a:gd name="f47" fmla="*/ f35 1 f24"/>
              <a:gd name="f48" fmla="*/ f36 1 f25"/>
              <a:gd name="f49" fmla="*/ f37 1 f24"/>
              <a:gd name="f50" fmla="*/ f38 1 f25"/>
              <a:gd name="f51" fmla="*/ f39 1 f24"/>
              <a:gd name="f52" fmla="*/ f40 1 f25"/>
              <a:gd name="f53" fmla="*/ f41 1 f24"/>
              <a:gd name="f54" fmla="*/ f42 1 f25"/>
              <a:gd name="f55" fmla="*/ f43 f15 1"/>
              <a:gd name="f56" fmla="*/ f44 f15 1"/>
              <a:gd name="f57" fmla="*/ f46 f16 1"/>
              <a:gd name="f58" fmla="*/ f45 f16 1"/>
              <a:gd name="f59" fmla="*/ f47 f15 1"/>
              <a:gd name="f60" fmla="*/ f48 f16 1"/>
              <a:gd name="f61" fmla="*/ f49 f15 1"/>
              <a:gd name="f62" fmla="*/ f50 f16 1"/>
              <a:gd name="f63" fmla="*/ f51 f15 1"/>
              <a:gd name="f64" fmla="*/ f52 f16 1"/>
              <a:gd name="f65" fmla="*/ f53 f15 1"/>
              <a:gd name="f66" fmla="*/ f54 f16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4">
                <a:pos x="f59" y="f60"/>
              </a:cxn>
              <a:cxn ang="f34">
                <a:pos x="f61" y="f62"/>
              </a:cxn>
              <a:cxn ang="f34">
                <a:pos x="f63" y="f64"/>
              </a:cxn>
              <a:cxn ang="f34">
                <a:pos x="f65" y="f66"/>
              </a:cxn>
              <a:cxn ang="f34">
                <a:pos x="f59" y="f60"/>
              </a:cxn>
            </a:cxnLst>
            <a:rect l="f55" t="f58" r="f56" b="f57"/>
            <a:pathLst>
              <a:path w="9" h="7">
                <a:moveTo>
                  <a:pt x="f6" y="f8"/>
                </a:moveTo>
                <a:cubicBezTo>
                  <a:pt x="f9" y="f10"/>
                  <a:pt x="f10" y="f7"/>
                  <a:pt x="f11" y="f7"/>
                </a:cubicBezTo>
                <a:cubicBezTo>
                  <a:pt x="f12" y="f9"/>
                  <a:pt x="f13" y="f8"/>
                  <a:pt x="f5" y="f11"/>
                </a:cubicBezTo>
                <a:cubicBezTo>
                  <a:pt x="f13" y="f12"/>
                  <a:pt x="f12" y="f5"/>
                  <a:pt x="f8" y="f5"/>
                </a:cubicBezTo>
                <a:cubicBezTo>
                  <a:pt x="f10" y="f5"/>
                  <a:pt x="f7" y="f12"/>
                  <a:pt x="f6" y="f8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A3A2AEF2-D9F1-D94F-2F92-6A8022D9AD0D}"/>
              </a:ext>
            </a:extLst>
          </p:cNvPr>
          <p:cNvSpPr/>
          <p:nvPr/>
        </p:nvSpPr>
        <p:spPr>
          <a:xfrm>
            <a:off x="3071817" y="2197102"/>
            <a:ext cx="95253" cy="125409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6"/>
              <a:gd name="f7" fmla="val 8"/>
              <a:gd name="f8" fmla="val 3"/>
              <a:gd name="f9" fmla="val 1"/>
              <a:gd name="f10" fmla="val 4"/>
              <a:gd name="f11" fmla="val 2"/>
              <a:gd name="f12" fmla="val 5"/>
              <a:gd name="f13" fmla="+- 0 0 -90"/>
              <a:gd name="f14" fmla="*/ f3 1 6"/>
              <a:gd name="f15" fmla="*/ f4 1 8"/>
              <a:gd name="f16" fmla="val f5"/>
              <a:gd name="f17" fmla="val f6"/>
              <a:gd name="f18" fmla="val f7"/>
              <a:gd name="f19" fmla="*/ f13 f0 1"/>
              <a:gd name="f20" fmla="+- f18 0 f16"/>
              <a:gd name="f21" fmla="+- f17 0 f16"/>
              <a:gd name="f22" fmla="*/ f19 1 f2"/>
              <a:gd name="f23" fmla="*/ f20 1 8"/>
              <a:gd name="f24" fmla="*/ f21 1 6"/>
              <a:gd name="f25" fmla="*/ 3 f21 1"/>
              <a:gd name="f26" fmla="*/ 8 f20 1"/>
              <a:gd name="f27" fmla="*/ 0 f21 1"/>
              <a:gd name="f28" fmla="*/ 3 f20 1"/>
              <a:gd name="f29" fmla="*/ 0 f20 1"/>
              <a:gd name="f30" fmla="*/ 6 f21 1"/>
              <a:gd name="f31" fmla="+- f22 0 f1"/>
              <a:gd name="f32" fmla="*/ f25 1 6"/>
              <a:gd name="f33" fmla="*/ f26 1 8"/>
              <a:gd name="f34" fmla="*/ f27 1 6"/>
              <a:gd name="f35" fmla="*/ f28 1 8"/>
              <a:gd name="f36" fmla="*/ f29 1 8"/>
              <a:gd name="f37" fmla="*/ f30 1 6"/>
              <a:gd name="f38" fmla="*/ 0 1 f24"/>
              <a:gd name="f39" fmla="*/ f17 1 f24"/>
              <a:gd name="f40" fmla="*/ 0 1 f23"/>
              <a:gd name="f41" fmla="*/ f18 1 f23"/>
              <a:gd name="f42" fmla="*/ f32 1 f24"/>
              <a:gd name="f43" fmla="*/ f33 1 f23"/>
              <a:gd name="f44" fmla="*/ f34 1 f24"/>
              <a:gd name="f45" fmla="*/ f35 1 f23"/>
              <a:gd name="f46" fmla="*/ f36 1 f23"/>
              <a:gd name="f47" fmla="*/ f37 1 f24"/>
              <a:gd name="f48" fmla="*/ f38 f14 1"/>
              <a:gd name="f49" fmla="*/ f39 f14 1"/>
              <a:gd name="f50" fmla="*/ f41 f15 1"/>
              <a:gd name="f51" fmla="*/ f40 f15 1"/>
              <a:gd name="f52" fmla="*/ f42 f14 1"/>
              <a:gd name="f53" fmla="*/ f43 f15 1"/>
              <a:gd name="f54" fmla="*/ f44 f14 1"/>
              <a:gd name="f55" fmla="*/ f45 f15 1"/>
              <a:gd name="f56" fmla="*/ f46 f15 1"/>
              <a:gd name="f57" fmla="*/ f47 f14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1">
                <a:pos x="f52" y="f53"/>
              </a:cxn>
              <a:cxn ang="f31">
                <a:pos x="f54" y="f55"/>
              </a:cxn>
              <a:cxn ang="f31">
                <a:pos x="f52" y="f56"/>
              </a:cxn>
              <a:cxn ang="f31">
                <a:pos x="f57" y="f55"/>
              </a:cxn>
              <a:cxn ang="f31">
                <a:pos x="f52" y="f53"/>
              </a:cxn>
            </a:cxnLst>
            <a:rect l="f48" t="f51" r="f49" b="f50"/>
            <a:pathLst>
              <a:path w="6" h="8">
                <a:moveTo>
                  <a:pt x="f8" y="f7"/>
                </a:moveTo>
                <a:cubicBezTo>
                  <a:pt x="f9" y="f6"/>
                  <a:pt x="f5" y="f10"/>
                  <a:pt x="f5" y="f8"/>
                </a:cubicBezTo>
                <a:cubicBezTo>
                  <a:pt x="f5" y="f11"/>
                  <a:pt x="f11" y="f9"/>
                  <a:pt x="f8" y="f5"/>
                </a:cubicBezTo>
                <a:cubicBezTo>
                  <a:pt x="f12" y="f9"/>
                  <a:pt x="f6" y="f11"/>
                  <a:pt x="f6" y="f8"/>
                </a:cubicBezTo>
                <a:cubicBezTo>
                  <a:pt x="f6" y="f10"/>
                  <a:pt x="f12" y="f6"/>
                  <a:pt x="f8" y="f7"/>
                </a:cubicBez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25" name="Grupo 24">
            <a:extLst>
              <a:ext uri="{FF2B5EF4-FFF2-40B4-BE49-F238E27FC236}">
                <a16:creationId xmlns:a16="http://schemas.microsoft.com/office/drawing/2014/main" id="{6B5E52D1-CC52-7D93-8249-E9F5CAB0586A}"/>
              </a:ext>
            </a:extLst>
          </p:cNvPr>
          <p:cNvGrpSpPr/>
          <p:nvPr/>
        </p:nvGrpSpPr>
        <p:grpSpPr>
          <a:xfrm>
            <a:off x="0" y="3587748"/>
            <a:ext cx="9140827" cy="1566871"/>
            <a:chOff x="0" y="3587748"/>
            <a:chExt cx="9140827" cy="1566871"/>
          </a:xfrm>
        </p:grpSpPr>
        <p:grpSp>
          <p:nvGrpSpPr>
            <p:cNvPr id="26" name="Grupo 25">
              <a:extLst>
                <a:ext uri="{FF2B5EF4-FFF2-40B4-BE49-F238E27FC236}">
                  <a16:creationId xmlns:a16="http://schemas.microsoft.com/office/drawing/2014/main" id="{E367AE29-9B16-621D-F6FE-7898649F942D}"/>
                </a:ext>
              </a:extLst>
            </p:cNvPr>
            <p:cNvGrpSpPr/>
            <p:nvPr/>
          </p:nvGrpSpPr>
          <p:grpSpPr>
            <a:xfrm>
              <a:off x="3172" y="3587748"/>
              <a:ext cx="1254127" cy="1554160"/>
              <a:chOff x="3172" y="3587748"/>
              <a:chExt cx="1254127" cy="1554160"/>
            </a:xfrm>
          </p:grpSpPr>
          <p:sp>
            <p:nvSpPr>
              <p:cNvPr id="27" name="Freeform 5">
                <a:extLst>
                  <a:ext uri="{FF2B5EF4-FFF2-40B4-BE49-F238E27FC236}">
                    <a16:creationId xmlns:a16="http://schemas.microsoft.com/office/drawing/2014/main" id="{18D6B319-5FDD-CA13-D7CA-5B81443E115B}"/>
                  </a:ext>
                </a:extLst>
              </p:cNvPr>
              <p:cNvSpPr/>
              <p:nvPr/>
            </p:nvSpPr>
            <p:spPr>
              <a:xfrm>
                <a:off x="3172" y="4006845"/>
                <a:ext cx="827083" cy="11350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8"/>
                  <a:gd name="f7" fmla="val 437"/>
                  <a:gd name="f8" fmla="val 250"/>
                  <a:gd name="f9" fmla="val 17"/>
                  <a:gd name="f10" fmla="val 251"/>
                  <a:gd name="f11" fmla="val 16"/>
                  <a:gd name="f12" fmla="val 15"/>
                  <a:gd name="f13" fmla="val 14"/>
                  <a:gd name="f14" fmla="val 13"/>
                  <a:gd name="f15" fmla="val 252"/>
                  <a:gd name="f16" fmla="val 257"/>
                  <a:gd name="f17" fmla="val 12"/>
                  <a:gd name="f18" fmla="val 262"/>
                  <a:gd name="f19" fmla="val 267"/>
                  <a:gd name="f20" fmla="val 268"/>
                  <a:gd name="f21" fmla="val 269"/>
                  <a:gd name="f22" fmla="val 7"/>
                  <a:gd name="f23" fmla="val 273"/>
                  <a:gd name="f24" fmla="val 4"/>
                  <a:gd name="f25" fmla="val 275"/>
                  <a:gd name="f26" fmla="val 3"/>
                  <a:gd name="f27" fmla="val 274"/>
                  <a:gd name="f28" fmla="val 1"/>
                  <a:gd name="f29" fmla="val 276"/>
                  <a:gd name="f30" fmla="val 277"/>
                  <a:gd name="f31" fmla="val 278"/>
                  <a:gd name="f32" fmla="val 279"/>
                  <a:gd name="f33" fmla="val 280"/>
                  <a:gd name="f34" fmla="val 282"/>
                  <a:gd name="f35" fmla="val 281"/>
                  <a:gd name="f36" fmla="val 283"/>
                  <a:gd name="f37" fmla="val 5"/>
                  <a:gd name="f38" fmla="val 288"/>
                  <a:gd name="f39" fmla="val 293"/>
                  <a:gd name="f40" fmla="val 297"/>
                  <a:gd name="f41" fmla="val 302"/>
                  <a:gd name="f42" fmla="val 303"/>
                  <a:gd name="f43" fmla="val 304"/>
                  <a:gd name="f44" fmla="val 305"/>
                  <a:gd name="f45" fmla="val 306"/>
                  <a:gd name="f46" fmla="val 18"/>
                  <a:gd name="f47" fmla="val 308"/>
                  <a:gd name="f48" fmla="val 19"/>
                  <a:gd name="f49" fmla="val 311"/>
                  <a:gd name="f50" fmla="val 24"/>
                  <a:gd name="f51" fmla="val 28"/>
                  <a:gd name="f52" fmla="val 33"/>
                  <a:gd name="f53" fmla="val 310"/>
                  <a:gd name="f54" fmla="val 314"/>
                  <a:gd name="f55" fmla="val 34"/>
                  <a:gd name="f56" fmla="val 317"/>
                  <a:gd name="f57" fmla="val 39"/>
                  <a:gd name="f58" fmla="val 40"/>
                  <a:gd name="f59" fmla="val 41"/>
                  <a:gd name="f60" fmla="val 43"/>
                  <a:gd name="f61" fmla="val 44"/>
                  <a:gd name="f62" fmla="val 45"/>
                  <a:gd name="f63" fmla="val 46"/>
                  <a:gd name="f64" fmla="val 48"/>
                  <a:gd name="f65" fmla="val 49"/>
                  <a:gd name="f66" fmla="val 54"/>
                  <a:gd name="f67" fmla="val 309"/>
                  <a:gd name="f68" fmla="val 55"/>
                  <a:gd name="f69" fmla="val 307"/>
                  <a:gd name="f70" fmla="val 59"/>
                  <a:gd name="f71" fmla="val 312"/>
                  <a:gd name="f72" fmla="val 63"/>
                  <a:gd name="f73" fmla="val 69"/>
                  <a:gd name="f74" fmla="val 70"/>
                  <a:gd name="f75" fmla="val 71"/>
                  <a:gd name="f76" fmla="val 72"/>
                  <a:gd name="f77" fmla="val 73"/>
                  <a:gd name="f78" fmla="val 74"/>
                  <a:gd name="f79" fmla="val 298"/>
                  <a:gd name="f80" fmla="val 75"/>
                  <a:gd name="f81" fmla="val 294"/>
                  <a:gd name="f82" fmla="val 291"/>
                  <a:gd name="f83" fmla="val 290"/>
                  <a:gd name="f84" fmla="val 67"/>
                  <a:gd name="f85" fmla="val 286"/>
                  <a:gd name="f86" fmla="val 284"/>
                  <a:gd name="f87" fmla="val 76"/>
                  <a:gd name="f88" fmla="val 80"/>
                  <a:gd name="f89" fmla="val 81"/>
                  <a:gd name="f90" fmla="val 82"/>
                  <a:gd name="f91" fmla="val 83"/>
                  <a:gd name="f92" fmla="val 84"/>
                  <a:gd name="f93" fmla="val 87"/>
                  <a:gd name="f94" fmla="val 88"/>
                  <a:gd name="f95" fmla="val 86"/>
                  <a:gd name="f96" fmla="val 85"/>
                  <a:gd name="f97" fmla="val 89"/>
                  <a:gd name="f98" fmla="val 266"/>
                  <a:gd name="f99" fmla="val 68"/>
                  <a:gd name="f100" fmla="val 264"/>
                  <a:gd name="f101" fmla="val 258"/>
                  <a:gd name="f102" fmla="val 249"/>
                  <a:gd name="f103" fmla="val 248"/>
                  <a:gd name="f104" fmla="val 247"/>
                  <a:gd name="f105" fmla="val 65"/>
                  <a:gd name="f106" fmla="val 245"/>
                  <a:gd name="f107" fmla="val 240"/>
                  <a:gd name="f108" fmla="val 217"/>
                  <a:gd name="f109" fmla="val 195"/>
                  <a:gd name="f110" fmla="val 174"/>
                  <a:gd name="f111" fmla="val 105"/>
                  <a:gd name="f112" fmla="val 173"/>
                  <a:gd name="f113" fmla="val 106"/>
                  <a:gd name="f114" fmla="val 107"/>
                  <a:gd name="f115" fmla="val 171"/>
                  <a:gd name="f116" fmla="val 109"/>
                  <a:gd name="f117" fmla="val 168"/>
                  <a:gd name="f118" fmla="val 166"/>
                  <a:gd name="f119" fmla="val 110"/>
                  <a:gd name="f120" fmla="val 163"/>
                  <a:gd name="f121" fmla="val 111"/>
                  <a:gd name="f122" fmla="val 160"/>
                  <a:gd name="f123" fmla="val 159"/>
                  <a:gd name="f124" fmla="val 114"/>
                  <a:gd name="f125" fmla="val 140"/>
                  <a:gd name="f126" fmla="val 131"/>
                  <a:gd name="f127" fmla="val 123"/>
                  <a:gd name="f128" fmla="val 149"/>
                  <a:gd name="f129" fmla="val 170"/>
                  <a:gd name="f130" fmla="val 214"/>
                  <a:gd name="f131" fmla="val 263"/>
                  <a:gd name="f132" fmla="val 22"/>
                  <a:gd name="f133" fmla="val 354"/>
                  <a:gd name="f134" fmla="val 392"/>
                  <a:gd name="f135" fmla="val 431"/>
                  <a:gd name="f136" fmla="val 435"/>
                  <a:gd name="f137" fmla="val 11"/>
                  <a:gd name="f138" fmla="val 6"/>
                  <a:gd name="f139" fmla="val 2"/>
                  <a:gd name="f140" fmla="val 433"/>
                  <a:gd name="f141" fmla="val 430"/>
                  <a:gd name="f142" fmla="val 36"/>
                  <a:gd name="f143" fmla="val 270"/>
                  <a:gd name="f144" fmla="val 225"/>
                  <a:gd name="f145" fmla="val 184"/>
                  <a:gd name="f146" fmla="val 98"/>
                  <a:gd name="f147" fmla="val 162"/>
                  <a:gd name="f148" fmla="val 115"/>
                  <a:gd name="f149" fmla="val 141"/>
                  <a:gd name="f150" fmla="val 135"/>
                  <a:gd name="f151" fmla="val 122"/>
                  <a:gd name="f152" fmla="val 137"/>
                  <a:gd name="f153" fmla="val 120"/>
                  <a:gd name="f154" fmla="val 139"/>
                  <a:gd name="f155" fmla="val 119"/>
                  <a:gd name="f156" fmla="val 118"/>
                  <a:gd name="f157" fmla="val 117"/>
                  <a:gd name="f158" fmla="val 116"/>
                  <a:gd name="f159" fmla="val 133"/>
                  <a:gd name="f160" fmla="val 125"/>
                  <a:gd name="f161" fmla="val 128"/>
                  <a:gd name="f162" fmla="val 112"/>
                  <a:gd name="f163" fmla="val 134"/>
                  <a:gd name="f164" fmla="val 93"/>
                  <a:gd name="f165" fmla="val 90"/>
                  <a:gd name="f166" fmla="val 124"/>
                  <a:gd name="f167" fmla="val 113"/>
                  <a:gd name="f168" fmla="val 92"/>
                  <a:gd name="f169" fmla="val 101"/>
                  <a:gd name="f170" fmla="val 97"/>
                  <a:gd name="f171" fmla="val 99"/>
                  <a:gd name="f172" fmla="val 108"/>
                  <a:gd name="f173" fmla="val 129"/>
                  <a:gd name="f174" fmla="val 142"/>
                  <a:gd name="f175" fmla="val 154"/>
                  <a:gd name="f176" fmla="val 103"/>
                  <a:gd name="f177" fmla="val 178"/>
                  <a:gd name="f178" fmla="val 205"/>
                  <a:gd name="f179" fmla="val 66"/>
                  <a:gd name="f180" fmla="val 234"/>
                  <a:gd name="f181" fmla="val 52"/>
                  <a:gd name="f182" fmla="val 236"/>
                  <a:gd name="f183" fmla="val 238"/>
                  <a:gd name="f184" fmla="val 51"/>
                  <a:gd name="f185" fmla="val 239"/>
                  <a:gd name="f186" fmla="val 241"/>
                  <a:gd name="f187" fmla="val 47"/>
                  <a:gd name="f188" fmla="val 242"/>
                  <a:gd name="f189" fmla="val 38"/>
                  <a:gd name="f190" fmla="val 32"/>
                  <a:gd name="f191" fmla="val 31"/>
                  <a:gd name="f192" fmla="val 27"/>
                  <a:gd name="f193" fmla="val 246"/>
                  <a:gd name="f194" fmla="val 23"/>
                  <a:gd name="f195" fmla="+- 0 0 -90"/>
                  <a:gd name="f196" fmla="*/ f3 1 318"/>
                  <a:gd name="f197" fmla="*/ f4 1 437"/>
                  <a:gd name="f198" fmla="val f5"/>
                  <a:gd name="f199" fmla="val f6"/>
                  <a:gd name="f200" fmla="val f7"/>
                  <a:gd name="f201" fmla="*/ f195 f0 1"/>
                  <a:gd name="f202" fmla="+- f200 0 f198"/>
                  <a:gd name="f203" fmla="+- f199 0 f198"/>
                  <a:gd name="f204" fmla="*/ f201 1 f2"/>
                  <a:gd name="f205" fmla="*/ f203 1 318"/>
                  <a:gd name="f206" fmla="*/ f202 1 437"/>
                  <a:gd name="f207" fmla="*/ 250 f203 1"/>
                  <a:gd name="f208" fmla="*/ 15 f202 1"/>
                  <a:gd name="f209" fmla="*/ 267 f203 1"/>
                  <a:gd name="f210" fmla="*/ 17 f202 1"/>
                  <a:gd name="f211" fmla="*/ 276 f203 1"/>
                  <a:gd name="f212" fmla="*/ 0 f202 1"/>
                  <a:gd name="f213" fmla="*/ 280 f203 1"/>
                  <a:gd name="f214" fmla="*/ 288 f203 1"/>
                  <a:gd name="f215" fmla="*/ 305 f203 1"/>
                  <a:gd name="f216" fmla="*/ 16 f202 1"/>
                  <a:gd name="f217" fmla="*/ 308 f203 1"/>
                  <a:gd name="f218" fmla="*/ 19 f202 1"/>
                  <a:gd name="f219" fmla="*/ 317 f203 1"/>
                  <a:gd name="f220" fmla="*/ 39 f202 1"/>
                  <a:gd name="f221" fmla="*/ 318 f203 1"/>
                  <a:gd name="f222" fmla="*/ 45 f202 1"/>
                  <a:gd name="f223" fmla="*/ 303 f203 1"/>
                  <a:gd name="f224" fmla="*/ 54 f202 1"/>
                  <a:gd name="f225" fmla="*/ 306 f203 1"/>
                  <a:gd name="f226" fmla="*/ 71 f202 1"/>
                  <a:gd name="f227" fmla="*/ 302 f203 1"/>
                  <a:gd name="f228" fmla="*/ 74 f202 1"/>
                  <a:gd name="f229" fmla="*/ 286 f203 1"/>
                  <a:gd name="f230" fmla="*/ 70 f202 1"/>
                  <a:gd name="f231" fmla="*/ 283 f203 1"/>
                  <a:gd name="f232" fmla="*/ 83 f202 1"/>
                  <a:gd name="f233" fmla="*/ 278 f203 1"/>
                  <a:gd name="f234" fmla="*/ 273 f203 1"/>
                  <a:gd name="f235" fmla="*/ 252 f203 1"/>
                  <a:gd name="f236" fmla="*/ 75 f202 1"/>
                  <a:gd name="f237" fmla="*/ 240 f203 1"/>
                  <a:gd name="f238" fmla="*/ 65 f202 1"/>
                  <a:gd name="f239" fmla="*/ 173 f203 1"/>
                  <a:gd name="f240" fmla="*/ 107 f202 1"/>
                  <a:gd name="f241" fmla="*/ 159 f203 1"/>
                  <a:gd name="f242" fmla="*/ 114 f202 1"/>
                  <a:gd name="f243" fmla="*/ 33 f203 1"/>
                  <a:gd name="f244" fmla="*/ 317 f202 1"/>
                  <a:gd name="f245" fmla="*/ 6 f203 1"/>
                  <a:gd name="f246" fmla="*/ 437 f202 1"/>
                  <a:gd name="f247" fmla="*/ 22 f203 1"/>
                  <a:gd name="f248" fmla="*/ 135 f203 1"/>
                  <a:gd name="f249" fmla="*/ 122 f202 1"/>
                  <a:gd name="f250" fmla="*/ 140 f203 1"/>
                  <a:gd name="f251" fmla="*/ 116 f202 1"/>
                  <a:gd name="f252" fmla="*/ 116 f203 1"/>
                  <a:gd name="f253" fmla="*/ 119 f202 1"/>
                  <a:gd name="f254" fmla="*/ 90 f203 1"/>
                  <a:gd name="f255" fmla="*/ 124 f202 1"/>
                  <a:gd name="f256" fmla="*/ 92 f203 1"/>
                  <a:gd name="f257" fmla="*/ 101 f202 1"/>
                  <a:gd name="f258" fmla="*/ 113 f203 1"/>
                  <a:gd name="f259" fmla="*/ 154 f203 1"/>
                  <a:gd name="f260" fmla="*/ 103 f202 1"/>
                  <a:gd name="f261" fmla="*/ 239 f203 1"/>
                  <a:gd name="f262" fmla="*/ 49 f202 1"/>
                  <a:gd name="f263" fmla="*/ 238 f203 1"/>
                  <a:gd name="f264" fmla="*/ 43 f202 1"/>
                  <a:gd name="f265" fmla="*/ 242 f203 1"/>
                  <a:gd name="f266" fmla="*/ 38 f202 1"/>
                  <a:gd name="f267" fmla="*/ 31 f202 1"/>
                  <a:gd name="f268" fmla="+- f204 0 f1"/>
                  <a:gd name="f269" fmla="*/ f207 1 318"/>
                  <a:gd name="f270" fmla="*/ f208 1 437"/>
                  <a:gd name="f271" fmla="*/ f209 1 318"/>
                  <a:gd name="f272" fmla="*/ f210 1 437"/>
                  <a:gd name="f273" fmla="*/ f211 1 318"/>
                  <a:gd name="f274" fmla="*/ f212 1 437"/>
                  <a:gd name="f275" fmla="*/ f213 1 318"/>
                  <a:gd name="f276" fmla="*/ f214 1 318"/>
                  <a:gd name="f277" fmla="*/ f215 1 318"/>
                  <a:gd name="f278" fmla="*/ f216 1 437"/>
                  <a:gd name="f279" fmla="*/ f217 1 318"/>
                  <a:gd name="f280" fmla="*/ f218 1 437"/>
                  <a:gd name="f281" fmla="*/ f219 1 318"/>
                  <a:gd name="f282" fmla="*/ f220 1 437"/>
                  <a:gd name="f283" fmla="*/ f221 1 318"/>
                  <a:gd name="f284" fmla="*/ f222 1 437"/>
                  <a:gd name="f285" fmla="*/ f223 1 318"/>
                  <a:gd name="f286" fmla="*/ f224 1 437"/>
                  <a:gd name="f287" fmla="*/ f225 1 318"/>
                  <a:gd name="f288" fmla="*/ f226 1 437"/>
                  <a:gd name="f289" fmla="*/ f227 1 318"/>
                  <a:gd name="f290" fmla="*/ f228 1 437"/>
                  <a:gd name="f291" fmla="*/ f229 1 318"/>
                  <a:gd name="f292" fmla="*/ f230 1 437"/>
                  <a:gd name="f293" fmla="*/ f231 1 318"/>
                  <a:gd name="f294" fmla="*/ f232 1 437"/>
                  <a:gd name="f295" fmla="*/ f233 1 318"/>
                  <a:gd name="f296" fmla="*/ f234 1 318"/>
                  <a:gd name="f297" fmla="*/ f235 1 318"/>
                  <a:gd name="f298" fmla="*/ f236 1 437"/>
                  <a:gd name="f299" fmla="*/ f237 1 318"/>
                  <a:gd name="f300" fmla="*/ f238 1 437"/>
                  <a:gd name="f301" fmla="*/ f239 1 318"/>
                  <a:gd name="f302" fmla="*/ f240 1 437"/>
                  <a:gd name="f303" fmla="*/ f241 1 318"/>
                  <a:gd name="f304" fmla="*/ f242 1 437"/>
                  <a:gd name="f305" fmla="*/ f243 1 318"/>
                  <a:gd name="f306" fmla="*/ f244 1 437"/>
                  <a:gd name="f307" fmla="*/ f245 1 318"/>
                  <a:gd name="f308" fmla="*/ f246 1 437"/>
                  <a:gd name="f309" fmla="*/ f247 1 318"/>
                  <a:gd name="f310" fmla="*/ f248 1 318"/>
                  <a:gd name="f311" fmla="*/ f249 1 437"/>
                  <a:gd name="f312" fmla="*/ f250 1 318"/>
                  <a:gd name="f313" fmla="*/ f251 1 437"/>
                  <a:gd name="f314" fmla="*/ f252 1 318"/>
                  <a:gd name="f315" fmla="*/ f253 1 437"/>
                  <a:gd name="f316" fmla="*/ f254 1 318"/>
                  <a:gd name="f317" fmla="*/ f255 1 437"/>
                  <a:gd name="f318" fmla="*/ f256 1 318"/>
                  <a:gd name="f319" fmla="*/ f257 1 437"/>
                  <a:gd name="f320" fmla="*/ f258 1 318"/>
                  <a:gd name="f321" fmla="*/ f259 1 318"/>
                  <a:gd name="f322" fmla="*/ f260 1 437"/>
                  <a:gd name="f323" fmla="*/ f261 1 318"/>
                  <a:gd name="f324" fmla="*/ f262 1 437"/>
                  <a:gd name="f325" fmla="*/ f263 1 318"/>
                  <a:gd name="f326" fmla="*/ f264 1 437"/>
                  <a:gd name="f327" fmla="*/ f265 1 318"/>
                  <a:gd name="f328" fmla="*/ f266 1 437"/>
                  <a:gd name="f329" fmla="*/ f267 1 437"/>
                  <a:gd name="f330" fmla="*/ 0 1 f205"/>
                  <a:gd name="f331" fmla="*/ f199 1 f205"/>
                  <a:gd name="f332" fmla="*/ 0 1 f206"/>
                  <a:gd name="f333" fmla="*/ f200 1 f206"/>
                  <a:gd name="f334" fmla="*/ f269 1 f205"/>
                  <a:gd name="f335" fmla="*/ f270 1 f206"/>
                  <a:gd name="f336" fmla="*/ f271 1 f205"/>
                  <a:gd name="f337" fmla="*/ f272 1 f206"/>
                  <a:gd name="f338" fmla="*/ f273 1 f205"/>
                  <a:gd name="f339" fmla="*/ f274 1 f206"/>
                  <a:gd name="f340" fmla="*/ f275 1 f205"/>
                  <a:gd name="f341" fmla="*/ f276 1 f205"/>
                  <a:gd name="f342" fmla="*/ f277 1 f205"/>
                  <a:gd name="f343" fmla="*/ f278 1 f206"/>
                  <a:gd name="f344" fmla="*/ f279 1 f205"/>
                  <a:gd name="f345" fmla="*/ f280 1 f206"/>
                  <a:gd name="f346" fmla="*/ f281 1 f205"/>
                  <a:gd name="f347" fmla="*/ f282 1 f206"/>
                  <a:gd name="f348" fmla="*/ f283 1 f205"/>
                  <a:gd name="f349" fmla="*/ f284 1 f206"/>
                  <a:gd name="f350" fmla="*/ f285 1 f205"/>
                  <a:gd name="f351" fmla="*/ f286 1 f206"/>
                  <a:gd name="f352" fmla="*/ f287 1 f205"/>
                  <a:gd name="f353" fmla="*/ f288 1 f206"/>
                  <a:gd name="f354" fmla="*/ f289 1 f205"/>
                  <a:gd name="f355" fmla="*/ f290 1 f206"/>
                  <a:gd name="f356" fmla="*/ f291 1 f205"/>
                  <a:gd name="f357" fmla="*/ f292 1 f206"/>
                  <a:gd name="f358" fmla="*/ f293 1 f205"/>
                  <a:gd name="f359" fmla="*/ f294 1 f206"/>
                  <a:gd name="f360" fmla="*/ f295 1 f205"/>
                  <a:gd name="f361" fmla="*/ f296 1 f205"/>
                  <a:gd name="f362" fmla="*/ f297 1 f205"/>
                  <a:gd name="f363" fmla="*/ f298 1 f206"/>
                  <a:gd name="f364" fmla="*/ f299 1 f205"/>
                  <a:gd name="f365" fmla="*/ f300 1 f206"/>
                  <a:gd name="f366" fmla="*/ f301 1 f205"/>
                  <a:gd name="f367" fmla="*/ f302 1 f206"/>
                  <a:gd name="f368" fmla="*/ f303 1 f205"/>
                  <a:gd name="f369" fmla="*/ f304 1 f206"/>
                  <a:gd name="f370" fmla="*/ f305 1 f205"/>
                  <a:gd name="f371" fmla="*/ f306 1 f206"/>
                  <a:gd name="f372" fmla="*/ f307 1 f205"/>
                  <a:gd name="f373" fmla="*/ f308 1 f206"/>
                  <a:gd name="f374" fmla="*/ f309 1 f205"/>
                  <a:gd name="f375" fmla="*/ f310 1 f205"/>
                  <a:gd name="f376" fmla="*/ f311 1 f206"/>
                  <a:gd name="f377" fmla="*/ f312 1 f205"/>
                  <a:gd name="f378" fmla="*/ f313 1 f206"/>
                  <a:gd name="f379" fmla="*/ f314 1 f205"/>
                  <a:gd name="f380" fmla="*/ f315 1 f206"/>
                  <a:gd name="f381" fmla="*/ f316 1 f205"/>
                  <a:gd name="f382" fmla="*/ f317 1 f206"/>
                  <a:gd name="f383" fmla="*/ f318 1 f205"/>
                  <a:gd name="f384" fmla="*/ f319 1 f206"/>
                  <a:gd name="f385" fmla="*/ f320 1 f205"/>
                  <a:gd name="f386" fmla="*/ f321 1 f205"/>
                  <a:gd name="f387" fmla="*/ f322 1 f206"/>
                  <a:gd name="f388" fmla="*/ f323 1 f205"/>
                  <a:gd name="f389" fmla="*/ f324 1 f206"/>
                  <a:gd name="f390" fmla="*/ f325 1 f205"/>
                  <a:gd name="f391" fmla="*/ f326 1 f206"/>
                  <a:gd name="f392" fmla="*/ f327 1 f205"/>
                  <a:gd name="f393" fmla="*/ f328 1 f206"/>
                  <a:gd name="f394" fmla="*/ f329 1 f206"/>
                  <a:gd name="f395" fmla="*/ f330 f196 1"/>
                  <a:gd name="f396" fmla="*/ f331 f196 1"/>
                  <a:gd name="f397" fmla="*/ f333 f197 1"/>
                  <a:gd name="f398" fmla="*/ f332 f197 1"/>
                  <a:gd name="f399" fmla="*/ f334 f196 1"/>
                  <a:gd name="f400" fmla="*/ f335 f197 1"/>
                  <a:gd name="f401" fmla="*/ f336 f196 1"/>
                  <a:gd name="f402" fmla="*/ f337 f197 1"/>
                  <a:gd name="f403" fmla="*/ f338 f196 1"/>
                  <a:gd name="f404" fmla="*/ f339 f197 1"/>
                  <a:gd name="f405" fmla="*/ f340 f196 1"/>
                  <a:gd name="f406" fmla="*/ f341 f196 1"/>
                  <a:gd name="f407" fmla="*/ f342 f196 1"/>
                  <a:gd name="f408" fmla="*/ f343 f197 1"/>
                  <a:gd name="f409" fmla="*/ f344 f196 1"/>
                  <a:gd name="f410" fmla="*/ f345 f197 1"/>
                  <a:gd name="f411" fmla="*/ f346 f196 1"/>
                  <a:gd name="f412" fmla="*/ f347 f197 1"/>
                  <a:gd name="f413" fmla="*/ f348 f196 1"/>
                  <a:gd name="f414" fmla="*/ f349 f197 1"/>
                  <a:gd name="f415" fmla="*/ f350 f196 1"/>
                  <a:gd name="f416" fmla="*/ f351 f197 1"/>
                  <a:gd name="f417" fmla="*/ f352 f196 1"/>
                  <a:gd name="f418" fmla="*/ f353 f197 1"/>
                  <a:gd name="f419" fmla="*/ f354 f196 1"/>
                  <a:gd name="f420" fmla="*/ f355 f197 1"/>
                  <a:gd name="f421" fmla="*/ f356 f196 1"/>
                  <a:gd name="f422" fmla="*/ f357 f197 1"/>
                  <a:gd name="f423" fmla="*/ f358 f196 1"/>
                  <a:gd name="f424" fmla="*/ f359 f197 1"/>
                  <a:gd name="f425" fmla="*/ f360 f196 1"/>
                  <a:gd name="f426" fmla="*/ f361 f196 1"/>
                  <a:gd name="f427" fmla="*/ f362 f196 1"/>
                  <a:gd name="f428" fmla="*/ f363 f197 1"/>
                  <a:gd name="f429" fmla="*/ f364 f196 1"/>
                  <a:gd name="f430" fmla="*/ f365 f197 1"/>
                  <a:gd name="f431" fmla="*/ f366 f196 1"/>
                  <a:gd name="f432" fmla="*/ f367 f197 1"/>
                  <a:gd name="f433" fmla="*/ f368 f196 1"/>
                  <a:gd name="f434" fmla="*/ f369 f197 1"/>
                  <a:gd name="f435" fmla="*/ f370 f196 1"/>
                  <a:gd name="f436" fmla="*/ f371 f197 1"/>
                  <a:gd name="f437" fmla="*/ f372 f196 1"/>
                  <a:gd name="f438" fmla="*/ f373 f197 1"/>
                  <a:gd name="f439" fmla="*/ f374 f196 1"/>
                  <a:gd name="f440" fmla="*/ f375 f196 1"/>
                  <a:gd name="f441" fmla="*/ f376 f197 1"/>
                  <a:gd name="f442" fmla="*/ f377 f196 1"/>
                  <a:gd name="f443" fmla="*/ f378 f197 1"/>
                  <a:gd name="f444" fmla="*/ f379 f196 1"/>
                  <a:gd name="f445" fmla="*/ f380 f197 1"/>
                  <a:gd name="f446" fmla="*/ f381 f196 1"/>
                  <a:gd name="f447" fmla="*/ f382 f197 1"/>
                  <a:gd name="f448" fmla="*/ f383 f196 1"/>
                  <a:gd name="f449" fmla="*/ f384 f197 1"/>
                  <a:gd name="f450" fmla="*/ f385 f196 1"/>
                  <a:gd name="f451" fmla="*/ f386 f196 1"/>
                  <a:gd name="f452" fmla="*/ f387 f197 1"/>
                  <a:gd name="f453" fmla="*/ f388 f196 1"/>
                  <a:gd name="f454" fmla="*/ f389 f197 1"/>
                  <a:gd name="f455" fmla="*/ f390 f196 1"/>
                  <a:gd name="f456" fmla="*/ f391 f197 1"/>
                  <a:gd name="f457" fmla="*/ f392 f196 1"/>
                  <a:gd name="f458" fmla="*/ f393 f197 1"/>
                  <a:gd name="f459" fmla="*/ f394 f19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68">
                    <a:pos x="f399" y="f400"/>
                  </a:cxn>
                  <a:cxn ang="f268">
                    <a:pos x="f401" y="f402"/>
                  </a:cxn>
                  <a:cxn ang="f268">
                    <a:pos x="f403" y="f404"/>
                  </a:cxn>
                  <a:cxn ang="f268">
                    <a:pos x="f405" y="f404"/>
                  </a:cxn>
                  <a:cxn ang="f268">
                    <a:pos x="f406" y="f402"/>
                  </a:cxn>
                  <a:cxn ang="f268">
                    <a:pos x="f407" y="f408"/>
                  </a:cxn>
                  <a:cxn ang="f268">
                    <a:pos x="f409" y="f410"/>
                  </a:cxn>
                  <a:cxn ang="f268">
                    <a:pos x="f411" y="f412"/>
                  </a:cxn>
                  <a:cxn ang="f268">
                    <a:pos x="f413" y="f414"/>
                  </a:cxn>
                  <a:cxn ang="f268">
                    <a:pos x="f415" y="f416"/>
                  </a:cxn>
                  <a:cxn ang="f268">
                    <a:pos x="f417" y="f418"/>
                  </a:cxn>
                  <a:cxn ang="f268">
                    <a:pos x="f419" y="f420"/>
                  </a:cxn>
                  <a:cxn ang="f268">
                    <a:pos x="f421" y="f422"/>
                  </a:cxn>
                  <a:cxn ang="f268">
                    <a:pos x="f423" y="f424"/>
                  </a:cxn>
                  <a:cxn ang="f268">
                    <a:pos x="f425" y="f424"/>
                  </a:cxn>
                  <a:cxn ang="f268">
                    <a:pos x="f426" y="f424"/>
                  </a:cxn>
                  <a:cxn ang="f268">
                    <a:pos x="f427" y="f428"/>
                  </a:cxn>
                  <a:cxn ang="f268">
                    <a:pos x="f399" y="f418"/>
                  </a:cxn>
                  <a:cxn ang="f268">
                    <a:pos x="f429" y="f430"/>
                  </a:cxn>
                  <a:cxn ang="f268">
                    <a:pos x="f431" y="f432"/>
                  </a:cxn>
                  <a:cxn ang="f268">
                    <a:pos x="f433" y="f434"/>
                  </a:cxn>
                  <a:cxn ang="f268">
                    <a:pos x="f435" y="f436"/>
                  </a:cxn>
                  <a:cxn ang="f268">
                    <a:pos x="f437" y="f438"/>
                  </a:cxn>
                  <a:cxn ang="f268">
                    <a:pos x="f439" y="f436"/>
                  </a:cxn>
                  <a:cxn ang="f268">
                    <a:pos x="f440" y="f441"/>
                  </a:cxn>
                  <a:cxn ang="f268">
                    <a:pos x="f442" y="f443"/>
                  </a:cxn>
                  <a:cxn ang="f268">
                    <a:pos x="f444" y="f445"/>
                  </a:cxn>
                  <a:cxn ang="f268">
                    <a:pos x="f446" y="f447"/>
                  </a:cxn>
                  <a:cxn ang="f268">
                    <a:pos x="f448" y="f449"/>
                  </a:cxn>
                  <a:cxn ang="f268">
                    <a:pos x="f450" y="f432"/>
                  </a:cxn>
                  <a:cxn ang="f268">
                    <a:pos x="f451" y="f452"/>
                  </a:cxn>
                  <a:cxn ang="f268">
                    <a:pos x="f453" y="f454"/>
                  </a:cxn>
                  <a:cxn ang="f268">
                    <a:pos x="f455" y="f456"/>
                  </a:cxn>
                  <a:cxn ang="f268">
                    <a:pos x="f457" y="f458"/>
                  </a:cxn>
                  <a:cxn ang="f268">
                    <a:pos x="f399" y="f459"/>
                  </a:cxn>
                  <a:cxn ang="f268">
                    <a:pos x="f399" y="f402"/>
                  </a:cxn>
                </a:cxnLst>
                <a:rect l="f395" t="f398" r="f396" b="f397"/>
                <a:pathLst>
                  <a:path w="318" h="437">
                    <a:moveTo>
                      <a:pt x="f8" y="f9"/>
                    </a:moveTo>
                    <a:cubicBezTo>
                      <a:pt x="f10" y="f11"/>
                      <a:pt x="f8" y="f11"/>
                      <a:pt x="f8" y="f12"/>
                    </a:cubicBezTo>
                    <a:cubicBezTo>
                      <a:pt x="f10" y="f13"/>
                      <a:pt x="f10" y="f14"/>
                      <a:pt x="f15" y="f14"/>
                    </a:cubicBezTo>
                    <a:cubicBezTo>
                      <a:pt x="f16" y="f17"/>
                      <a:pt x="f18" y="f17"/>
                      <a:pt x="f19" y="f9"/>
                    </a:cubicBezTo>
                    <a:cubicBezTo>
                      <a:pt x="f20" y="f17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29" y="f5"/>
                    </a:cubicBezTo>
                    <a:cubicBezTo>
                      <a:pt x="f30" y="f28"/>
                      <a:pt x="f30" y="f26"/>
                      <a:pt x="f31" y="f24"/>
                    </a:cubicBezTo>
                    <a:cubicBezTo>
                      <a:pt x="f32" y="f26"/>
                      <a:pt x="f32" y="f28"/>
                      <a:pt x="f33" y="f5"/>
                    </a:cubicBezTo>
                    <a:cubicBezTo>
                      <a:pt x="f34" y="f28"/>
                      <a:pt x="f35" y="f26"/>
                      <a:pt x="f36" y="f37"/>
                    </a:cubicBezTo>
                    <a:cubicBezTo>
                      <a:pt x="f38" y="f22"/>
                      <a:pt x="f38" y="f17"/>
                      <a:pt x="f38" y="f9"/>
                    </a:cubicBezTo>
                    <a:cubicBezTo>
                      <a:pt x="f39" y="f13"/>
                      <a:pt x="f40" y="f17"/>
                      <a:pt x="f41" y="f13"/>
                    </a:cubicBezTo>
                    <a:cubicBezTo>
                      <a:pt x="f42" y="f13"/>
                      <a:pt x="f43" y="f12"/>
                      <a:pt x="f44" y="f11"/>
                    </a:cubicBezTo>
                    <a:cubicBezTo>
                      <a:pt x="f44" y="f11"/>
                      <a:pt x="f44" y="f9"/>
                      <a:pt x="f44" y="f9"/>
                    </a:cubicBezTo>
                    <a:cubicBezTo>
                      <a:pt x="f45" y="f46"/>
                      <a:pt x="f47" y="f9"/>
                      <a:pt x="f47" y="f48"/>
                    </a:cubicBezTo>
                    <a:cubicBezTo>
                      <a:pt x="f49" y="f50"/>
                      <a:pt x="f47" y="f51"/>
                      <a:pt x="f43" y="f52"/>
                    </a:cubicBezTo>
                    <a:cubicBezTo>
                      <a:pt x="f53" y="f52"/>
                      <a:pt x="f54" y="f55"/>
                      <a:pt x="f56" y="f57"/>
                    </a:cubicBezTo>
                    <a:cubicBezTo>
                      <a:pt x="f6" y="f58"/>
                      <a:pt x="f56" y="f59"/>
                      <a:pt x="f56" y="f60"/>
                    </a:cubicBezTo>
                    <a:cubicBezTo>
                      <a:pt x="f6" y="f60"/>
                      <a:pt x="f6" y="f61"/>
                      <a:pt x="f6" y="f62"/>
                    </a:cubicBezTo>
                    <a:cubicBezTo>
                      <a:pt x="f56" y="f63"/>
                      <a:pt x="f6" y="f64"/>
                      <a:pt x="f56" y="f65"/>
                    </a:cubicBezTo>
                    <a:cubicBezTo>
                      <a:pt x="f54" y="f66"/>
                      <a:pt x="f67" y="f68"/>
                      <a:pt x="f42" y="f66"/>
                    </a:cubicBezTo>
                    <a:cubicBezTo>
                      <a:pt x="f69" y="f70"/>
                      <a:pt x="f71" y="f72"/>
                      <a:pt x="f67" y="f73"/>
                    </a:cubicBezTo>
                    <a:cubicBezTo>
                      <a:pt x="f47" y="f74"/>
                      <a:pt x="f69" y="f74"/>
                      <a:pt x="f45" y="f75"/>
                    </a:cubicBezTo>
                    <a:cubicBezTo>
                      <a:pt x="f45" y="f75"/>
                      <a:pt x="f45" y="f75"/>
                      <a:pt x="f44" y="f76"/>
                    </a:cubicBezTo>
                    <a:cubicBezTo>
                      <a:pt x="f43" y="f77"/>
                      <a:pt x="f42" y="f78"/>
                      <a:pt x="f41" y="f78"/>
                    </a:cubicBezTo>
                    <a:cubicBezTo>
                      <a:pt x="f79" y="f80"/>
                      <a:pt x="f81" y="f78"/>
                      <a:pt x="f82" y="f74"/>
                    </a:cubicBezTo>
                    <a:cubicBezTo>
                      <a:pt x="f83" y="f73"/>
                      <a:pt x="f38" y="f84"/>
                      <a:pt x="f85" y="f74"/>
                    </a:cubicBezTo>
                    <a:cubicBezTo>
                      <a:pt x="f85" y="f77"/>
                      <a:pt x="f86" y="f87"/>
                      <a:pt x="f86" y="f88"/>
                    </a:cubicBezTo>
                    <a:cubicBezTo>
                      <a:pt x="f86" y="f89"/>
                      <a:pt x="f36" y="f90"/>
                      <a:pt x="f36" y="f91"/>
                    </a:cubicBezTo>
                    <a:cubicBezTo>
                      <a:pt x="f35" y="f92"/>
                      <a:pt x="f34" y="f93"/>
                      <a:pt x="f33" y="f94"/>
                    </a:cubicBezTo>
                    <a:cubicBezTo>
                      <a:pt x="f32" y="f95"/>
                      <a:pt x="f32" y="f96"/>
                      <a:pt x="f31" y="f91"/>
                    </a:cubicBezTo>
                    <a:cubicBezTo>
                      <a:pt x="f30" y="f96"/>
                      <a:pt x="f30" y="f93"/>
                      <a:pt x="f29" y="f97"/>
                    </a:cubicBezTo>
                    <a:cubicBezTo>
                      <a:pt x="f27" y="f94"/>
                      <a:pt x="f25" y="f96"/>
                      <a:pt x="f23" y="f91"/>
                    </a:cubicBezTo>
                    <a:cubicBezTo>
                      <a:pt x="f20" y="f88"/>
                      <a:pt x="f98" y="f80"/>
                      <a:pt x="f20" y="f99"/>
                    </a:cubicBezTo>
                    <a:cubicBezTo>
                      <a:pt x="f100" y="f78"/>
                      <a:pt x="f101" y="f80"/>
                      <a:pt x="f15" y="f80"/>
                    </a:cubicBezTo>
                    <a:cubicBezTo>
                      <a:pt x="f10" y="f80"/>
                      <a:pt x="f10" y="f78"/>
                      <a:pt x="f8" y="f77"/>
                    </a:cubicBezTo>
                    <a:cubicBezTo>
                      <a:pt x="f8" y="f76"/>
                      <a:pt x="f10" y="f75"/>
                      <a:pt x="f8" y="f75"/>
                    </a:cubicBezTo>
                    <a:cubicBezTo>
                      <a:pt x="f102" y="f74"/>
                      <a:pt x="f103" y="f74"/>
                      <a:pt x="f104" y="f73"/>
                    </a:cubicBezTo>
                    <a:cubicBezTo>
                      <a:pt x="f104" y="f105"/>
                      <a:pt x="f106" y="f72"/>
                      <a:pt x="f107" y="f105"/>
                    </a:cubicBezTo>
                    <a:cubicBezTo>
                      <a:pt x="f108" y="f87"/>
                      <a:pt x="f109" y="f97"/>
                      <a:pt x="f110" y="f111"/>
                    </a:cubicBezTo>
                    <a:cubicBezTo>
                      <a:pt x="f110" y="f111"/>
                      <a:pt x="f112" y="f113"/>
                      <a:pt x="f112" y="f114"/>
                    </a:cubicBezTo>
                    <a:cubicBezTo>
                      <a:pt x="f115" y="f116"/>
                      <a:pt x="f117" y="f116"/>
                      <a:pt x="f118" y="f119"/>
                    </a:cubicBezTo>
                    <a:cubicBezTo>
                      <a:pt x="f120" y="f121"/>
                      <a:pt x="f122" y="f121"/>
                      <a:pt x="f123" y="f124"/>
                    </a:cubicBezTo>
                    <a:cubicBezTo>
                      <a:pt x="f125" y="f126"/>
                      <a:pt x="f127" y="f128"/>
                      <a:pt x="f114" y="f129"/>
                    </a:cubicBezTo>
                    <a:cubicBezTo>
                      <a:pt x="f77" y="f130"/>
                      <a:pt x="f65" y="f131"/>
                      <a:pt x="f52" y="f56"/>
                    </a:cubicBezTo>
                    <a:cubicBezTo>
                      <a:pt x="f132" y="f133"/>
                      <a:pt x="f13" y="f134"/>
                      <a:pt x="f14" y="f135"/>
                    </a:cubicBezTo>
                    <a:cubicBezTo>
                      <a:pt x="f14" y="f136"/>
                      <a:pt x="f137" y="f7"/>
                      <a:pt x="f138" y="f7"/>
                    </a:cubicBezTo>
                    <a:cubicBezTo>
                      <a:pt x="f5" y="f7"/>
                      <a:pt x="f139" y="f140"/>
                      <a:pt x="f139" y="f141"/>
                    </a:cubicBezTo>
                    <a:cubicBezTo>
                      <a:pt x="f24" y="f134"/>
                      <a:pt x="f137" y="f133"/>
                      <a:pt x="f132" y="f56"/>
                    </a:cubicBezTo>
                    <a:cubicBezTo>
                      <a:pt x="f142" y="f143"/>
                      <a:pt x="f68" y="f144"/>
                      <a:pt x="f91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49" y="f156"/>
                    </a:cubicBezTo>
                    <a:cubicBezTo>
                      <a:pt x="f149" y="f157"/>
                      <a:pt x="f125" y="f158"/>
                      <a:pt x="f125" y="f158"/>
                    </a:cubicBezTo>
                    <a:cubicBezTo>
                      <a:pt x="f159" y="f158"/>
                      <a:pt x="f160" y="f158"/>
                      <a:pt x="f156" y="f158"/>
                    </a:cubicBezTo>
                    <a:cubicBezTo>
                      <a:pt x="f158" y="f158"/>
                      <a:pt x="f158" y="f157"/>
                      <a:pt x="f158" y="f155"/>
                    </a:cubicBezTo>
                    <a:cubicBezTo>
                      <a:pt x="f158" y="f161"/>
                      <a:pt x="f162" y="f163"/>
                      <a:pt x="f113" y="f150"/>
                    </a:cubicBezTo>
                    <a:cubicBezTo>
                      <a:pt x="f146" y="f152"/>
                      <a:pt x="f164" y="f159"/>
                      <a:pt x="f165" y="f166"/>
                    </a:cubicBezTo>
                    <a:cubicBezTo>
                      <a:pt x="f97" y="f127"/>
                      <a:pt x="f97" y="f151"/>
                      <a:pt x="f94" y="f153"/>
                    </a:cubicBezTo>
                    <a:cubicBezTo>
                      <a:pt x="f92" y="f167"/>
                      <a:pt x="f96" y="f111"/>
                      <a:pt x="f168" y="f169"/>
                    </a:cubicBezTo>
                    <a:cubicBezTo>
                      <a:pt x="f170" y="f170"/>
                      <a:pt x="f111" y="f171"/>
                      <a:pt x="f119" y="f111"/>
                    </a:cubicBezTo>
                    <a:cubicBezTo>
                      <a:pt x="f121" y="f113"/>
                      <a:pt x="f162" y="f114"/>
                      <a:pt x="f167" y="f114"/>
                    </a:cubicBezTo>
                    <a:cubicBezTo>
                      <a:pt x="f124" y="f172"/>
                      <a:pt x="f124" y="f116"/>
                      <a:pt x="f148" y="f119"/>
                    </a:cubicBezTo>
                    <a:cubicBezTo>
                      <a:pt x="f173" y="f162"/>
                      <a:pt x="f174" y="f167"/>
                      <a:pt x="f175" y="f176"/>
                    </a:cubicBezTo>
                    <a:cubicBezTo>
                      <a:pt x="f177" y="f91"/>
                      <a:pt x="f178" y="f179"/>
                      <a:pt x="f180" y="f181"/>
                    </a:cubicBezTo>
                    <a:cubicBezTo>
                      <a:pt x="f182" y="f181"/>
                      <a:pt x="f183" y="f184"/>
                      <a:pt x="f185" y="f65"/>
                    </a:cubicBezTo>
                    <a:cubicBezTo>
                      <a:pt x="f186" y="f187"/>
                      <a:pt x="f185" y="f63"/>
                      <a:pt x="f183" y="f62"/>
                    </a:cubicBezTo>
                    <a:cubicBezTo>
                      <a:pt x="f183" y="f61"/>
                      <a:pt x="f183" y="f60"/>
                      <a:pt x="f183" y="f60"/>
                    </a:cubicBezTo>
                    <a:cubicBezTo>
                      <a:pt x="f185" y="f59"/>
                      <a:pt x="f107" y="f59"/>
                      <a:pt x="f186" y="f57"/>
                    </a:cubicBezTo>
                    <a:cubicBezTo>
                      <a:pt x="f186" y="f57"/>
                      <a:pt x="f188" y="f57"/>
                      <a:pt x="f188" y="f189"/>
                    </a:cubicBezTo>
                    <a:cubicBezTo>
                      <a:pt x="f106" y="f142"/>
                      <a:pt x="f103" y="f142"/>
                      <a:pt x="f10" y="f55"/>
                    </a:cubicBezTo>
                    <a:cubicBezTo>
                      <a:pt x="f15" y="f52"/>
                      <a:pt x="f10" y="f190"/>
                      <a:pt x="f8" y="f191"/>
                    </a:cubicBezTo>
                    <a:cubicBezTo>
                      <a:pt x="f104" y="f192"/>
                      <a:pt x="f193" y="f194"/>
                      <a:pt x="f104" y="f48"/>
                    </a:cubicBezTo>
                    <a:cubicBezTo>
                      <a:pt x="f103" y="f46"/>
                      <a:pt x="f102" y="f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8" name="Freeform 6">
                <a:extLst>
                  <a:ext uri="{FF2B5EF4-FFF2-40B4-BE49-F238E27FC236}">
                    <a16:creationId xmlns:a16="http://schemas.microsoft.com/office/drawing/2014/main" id="{0280E4D9-EDC2-543F-1C0E-46705D51F8DE}"/>
                  </a:ext>
                </a:extLst>
              </p:cNvPr>
              <p:cNvSpPr/>
              <p:nvPr/>
            </p:nvSpPr>
            <p:spPr>
              <a:xfrm>
                <a:off x="193679" y="4073523"/>
                <a:ext cx="330198" cy="888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7"/>
                  <a:gd name="f7" fmla="val 34"/>
                  <a:gd name="f8" fmla="val 69"/>
                  <a:gd name="f9" fmla="val 19"/>
                  <a:gd name="f10" fmla="val 58"/>
                  <a:gd name="f11" fmla="val 47"/>
                  <a:gd name="f12" fmla="val 36"/>
                  <a:gd name="f13" fmla="val 33"/>
                  <a:gd name="f14" fmla="val 31"/>
                  <a:gd name="f15" fmla="val 29"/>
                  <a:gd name="f16" fmla="val 23"/>
                  <a:gd name="f17" fmla="val 26"/>
                  <a:gd name="f18" fmla="val 12"/>
                  <a:gd name="f19" fmla="val 32"/>
                  <a:gd name="f20" fmla="val 5"/>
                  <a:gd name="f21" fmla="val 30"/>
                  <a:gd name="f22" fmla="val 24"/>
                  <a:gd name="f23" fmla="val 17"/>
                  <a:gd name="f24" fmla="val 10"/>
                  <a:gd name="f25" fmla="val 4"/>
                  <a:gd name="f26" fmla="val 11"/>
                  <a:gd name="f27" fmla="val 2"/>
                  <a:gd name="f28" fmla="val 3"/>
                  <a:gd name="f29" fmla="val 14"/>
                  <a:gd name="f30" fmla="val 15"/>
                  <a:gd name="f31" fmla="val 80"/>
                  <a:gd name="f32" fmla="val 102"/>
                  <a:gd name="f33" fmla="val 106"/>
                  <a:gd name="f34" fmla="val 108"/>
                  <a:gd name="f35" fmla="val 110"/>
                  <a:gd name="f36" fmla="val 114"/>
                  <a:gd name="f37" fmla="val 7"/>
                  <a:gd name="f38" fmla="val 119"/>
                  <a:gd name="f39" fmla="val 123"/>
                  <a:gd name="f40" fmla="val 27"/>
                  <a:gd name="f41" fmla="val 22"/>
                  <a:gd name="f42" fmla="val 105"/>
                  <a:gd name="f43" fmla="val 91"/>
                  <a:gd name="f44" fmla="+- 0 0 -90"/>
                  <a:gd name="f45" fmla="*/ f3 1 127"/>
                  <a:gd name="f46" fmla="*/ f4 1 34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127"/>
                  <a:gd name="f55" fmla="*/ f51 1 34"/>
                  <a:gd name="f56" fmla="*/ 69 f52 1"/>
                  <a:gd name="f57" fmla="*/ 19 f51 1"/>
                  <a:gd name="f58" fmla="*/ 36 f52 1"/>
                  <a:gd name="f59" fmla="*/ 29 f52 1"/>
                  <a:gd name="f60" fmla="*/ 23 f51 1"/>
                  <a:gd name="f61" fmla="*/ 12 f52 1"/>
                  <a:gd name="f62" fmla="*/ 32 f51 1"/>
                  <a:gd name="f63" fmla="*/ 0 f52 1"/>
                  <a:gd name="f64" fmla="*/ 17 f51 1"/>
                  <a:gd name="f65" fmla="*/ 11 f52 1"/>
                  <a:gd name="f66" fmla="*/ 2 f51 1"/>
                  <a:gd name="f67" fmla="*/ 11 f51 1"/>
                  <a:gd name="f68" fmla="*/ 15 f51 1"/>
                  <a:gd name="f69" fmla="*/ 102 f52 1"/>
                  <a:gd name="f70" fmla="*/ 110 f52 1"/>
                  <a:gd name="f71" fmla="*/ 12 f51 1"/>
                  <a:gd name="f72" fmla="*/ 123 f52 1"/>
                  <a:gd name="f73" fmla="*/ 22 f51 1"/>
                  <a:gd name="f74" fmla="+- f53 0 f1"/>
                  <a:gd name="f75" fmla="*/ f56 1 127"/>
                  <a:gd name="f76" fmla="*/ f57 1 34"/>
                  <a:gd name="f77" fmla="*/ f58 1 127"/>
                  <a:gd name="f78" fmla="*/ f59 1 127"/>
                  <a:gd name="f79" fmla="*/ f60 1 34"/>
                  <a:gd name="f80" fmla="*/ f61 1 127"/>
                  <a:gd name="f81" fmla="*/ f62 1 34"/>
                  <a:gd name="f82" fmla="*/ f63 1 127"/>
                  <a:gd name="f83" fmla="*/ f64 1 34"/>
                  <a:gd name="f84" fmla="*/ f65 1 127"/>
                  <a:gd name="f85" fmla="*/ f66 1 34"/>
                  <a:gd name="f86" fmla="*/ f67 1 34"/>
                  <a:gd name="f87" fmla="*/ f68 1 34"/>
                  <a:gd name="f88" fmla="*/ f69 1 127"/>
                  <a:gd name="f89" fmla="*/ f70 1 127"/>
                  <a:gd name="f90" fmla="*/ f71 1 34"/>
                  <a:gd name="f91" fmla="*/ f72 1 127"/>
                  <a:gd name="f92" fmla="*/ f73 1 34"/>
                  <a:gd name="f93" fmla="*/ 0 1 f54"/>
                  <a:gd name="f94" fmla="*/ f48 1 f54"/>
                  <a:gd name="f95" fmla="*/ 0 1 f55"/>
                  <a:gd name="f96" fmla="*/ f49 1 f55"/>
                  <a:gd name="f97" fmla="*/ f75 1 f54"/>
                  <a:gd name="f98" fmla="*/ f76 1 f55"/>
                  <a:gd name="f99" fmla="*/ f77 1 f54"/>
                  <a:gd name="f100" fmla="*/ f78 1 f54"/>
                  <a:gd name="f101" fmla="*/ f79 1 f55"/>
                  <a:gd name="f102" fmla="*/ f80 1 f54"/>
                  <a:gd name="f103" fmla="*/ f81 1 f55"/>
                  <a:gd name="f104" fmla="*/ f82 1 f54"/>
                  <a:gd name="f105" fmla="*/ f83 1 f55"/>
                  <a:gd name="f106" fmla="*/ f84 1 f54"/>
                  <a:gd name="f107" fmla="*/ f85 1 f55"/>
                  <a:gd name="f108" fmla="*/ f86 1 f55"/>
                  <a:gd name="f109" fmla="*/ f87 1 f55"/>
                  <a:gd name="f110" fmla="*/ f88 1 f54"/>
                  <a:gd name="f111" fmla="*/ f89 1 f54"/>
                  <a:gd name="f112" fmla="*/ f90 1 f55"/>
                  <a:gd name="f113" fmla="*/ f91 1 f54"/>
                  <a:gd name="f114" fmla="*/ f92 1 f55"/>
                  <a:gd name="f115" fmla="*/ f93 f45 1"/>
                  <a:gd name="f116" fmla="*/ f94 f45 1"/>
                  <a:gd name="f117" fmla="*/ f96 f46 1"/>
                  <a:gd name="f118" fmla="*/ f95 f46 1"/>
                  <a:gd name="f119" fmla="*/ f97 f45 1"/>
                  <a:gd name="f120" fmla="*/ f98 f46 1"/>
                  <a:gd name="f121" fmla="*/ f99 f45 1"/>
                  <a:gd name="f122" fmla="*/ f100 f45 1"/>
                  <a:gd name="f123" fmla="*/ f101 f46 1"/>
                  <a:gd name="f124" fmla="*/ f102 f45 1"/>
                  <a:gd name="f125" fmla="*/ f103 f46 1"/>
                  <a:gd name="f126" fmla="*/ f104 f45 1"/>
                  <a:gd name="f127" fmla="*/ f105 f46 1"/>
                  <a:gd name="f128" fmla="*/ f106 f45 1"/>
                  <a:gd name="f129" fmla="*/ f107 f46 1"/>
                  <a:gd name="f130" fmla="*/ f108 f46 1"/>
                  <a:gd name="f131" fmla="*/ f109 f46 1"/>
                  <a:gd name="f132" fmla="*/ f110 f45 1"/>
                  <a:gd name="f133" fmla="*/ f111 f45 1"/>
                  <a:gd name="f134" fmla="*/ f112 f46 1"/>
                  <a:gd name="f135" fmla="*/ f113 f45 1"/>
                  <a:gd name="f136" fmla="*/ f114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9" y="f120"/>
                  </a:cxn>
                  <a:cxn ang="f74">
                    <a:pos x="f121" y="f120"/>
                  </a:cxn>
                  <a:cxn ang="f74">
                    <a:pos x="f122" y="f123"/>
                  </a:cxn>
                  <a:cxn ang="f74">
                    <a:pos x="f124" y="f125"/>
                  </a:cxn>
                  <a:cxn ang="f74">
                    <a:pos x="f126" y="f127"/>
                  </a:cxn>
                  <a:cxn ang="f74">
                    <a:pos x="f128" y="f129"/>
                  </a:cxn>
                  <a:cxn ang="f74">
                    <a:pos x="f122" y="f130"/>
                  </a:cxn>
                  <a:cxn ang="f74">
                    <a:pos x="f121" y="f131"/>
                  </a:cxn>
                  <a:cxn ang="f74">
                    <a:pos x="f132" y="f131"/>
                  </a:cxn>
                  <a:cxn ang="f74">
                    <a:pos x="f133" y="f134"/>
                  </a:cxn>
                  <a:cxn ang="f74">
                    <a:pos x="f135" y="f130"/>
                  </a:cxn>
                  <a:cxn ang="f74">
                    <a:pos x="f135" y="f123"/>
                  </a:cxn>
                  <a:cxn ang="f74">
                    <a:pos x="f133" y="f136"/>
                  </a:cxn>
                  <a:cxn ang="f74">
                    <a:pos x="f132" y="f120"/>
                  </a:cxn>
                  <a:cxn ang="f74">
                    <a:pos x="f119" y="f120"/>
                  </a:cxn>
                </a:cxnLst>
                <a:rect l="f115" t="f118" r="f116" b="f117"/>
                <a:pathLst>
                  <a:path w="127" h="34">
                    <a:moveTo>
                      <a:pt x="f8" y="f9"/>
                    </a:moveTo>
                    <a:cubicBezTo>
                      <a:pt x="f10" y="f9"/>
                      <a:pt x="f11" y="f9"/>
                      <a:pt x="f12" y="f9"/>
                    </a:cubicBezTo>
                    <a:cubicBezTo>
                      <a:pt x="f13" y="f9"/>
                      <a:pt x="f14" y="f9"/>
                      <a:pt x="f15" y="f16"/>
                    </a:cubicBezTo>
                    <a:cubicBezTo>
                      <a:pt x="f17" y="f14"/>
                      <a:pt x="f9" y="f7"/>
                      <a:pt x="f18" y="f19"/>
                    </a:cubicBezTo>
                    <a:cubicBezTo>
                      <a:pt x="f20" y="f21"/>
                      <a:pt x="f5" y="f22"/>
                      <a:pt x="f5" y="f23"/>
                    </a:cubicBezTo>
                    <a:cubicBezTo>
                      <a:pt x="f5" y="f24"/>
                      <a:pt x="f20" y="f25"/>
                      <a:pt x="f26" y="f27"/>
                    </a:cubicBezTo>
                    <a:cubicBezTo>
                      <a:pt x="f9" y="f5"/>
                      <a:pt x="f17" y="f28"/>
                      <a:pt x="f15" y="f26"/>
                    </a:cubicBezTo>
                    <a:cubicBezTo>
                      <a:pt x="f14" y="f29"/>
                      <a:pt x="f13" y="f30"/>
                      <a:pt x="f12" y="f30"/>
                    </a:cubicBezTo>
                    <a:cubicBezTo>
                      <a:pt x="f10" y="f30"/>
                      <a:pt x="f31" y="f30"/>
                      <a:pt x="f32" y="f30"/>
                    </a:cubicBezTo>
                    <a:cubicBezTo>
                      <a:pt x="f33" y="f30"/>
                      <a:pt x="f34" y="f30"/>
                      <a:pt x="f35" y="f18"/>
                    </a:cubicBezTo>
                    <a:cubicBezTo>
                      <a:pt x="f36" y="f37"/>
                      <a:pt x="f38" y="f37"/>
                      <a:pt x="f39" y="f26"/>
                    </a:cubicBezTo>
                    <a:cubicBezTo>
                      <a:pt x="f6" y="f29"/>
                      <a:pt x="f6" y="f9"/>
                      <a:pt x="f39" y="f16"/>
                    </a:cubicBezTo>
                    <a:cubicBezTo>
                      <a:pt x="f38" y="f40"/>
                      <a:pt x="f36" y="f40"/>
                      <a:pt x="f35" y="f41"/>
                    </a:cubicBezTo>
                    <a:cubicBezTo>
                      <a:pt x="f34" y="f9"/>
                      <a:pt x="f42" y="f9"/>
                      <a:pt x="f32" y="f9"/>
                    </a:cubicBezTo>
                    <a:cubicBezTo>
                      <a:pt x="f43" y="f9"/>
                      <a:pt x="f31" y="f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9" name="Freeform 7">
                <a:extLst>
                  <a:ext uri="{FF2B5EF4-FFF2-40B4-BE49-F238E27FC236}">
                    <a16:creationId xmlns:a16="http://schemas.microsoft.com/office/drawing/2014/main" id="{91ADF0EC-813D-046A-6492-94B2BC6F742B}"/>
                  </a:ext>
                </a:extLst>
              </p:cNvPr>
              <p:cNvSpPr/>
              <p:nvPr/>
            </p:nvSpPr>
            <p:spPr>
              <a:xfrm>
                <a:off x="682627" y="3587748"/>
                <a:ext cx="88897" cy="328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4"/>
                  <a:gd name="f7" fmla="val 126"/>
                  <a:gd name="f8" fmla="val 17"/>
                  <a:gd name="f9" fmla="val 24"/>
                  <a:gd name="f10" fmla="val 30"/>
                  <a:gd name="f11" fmla="val 4"/>
                  <a:gd name="f12" fmla="val 32"/>
                  <a:gd name="f13" fmla="val 11"/>
                  <a:gd name="f14" fmla="val 18"/>
                  <a:gd name="f15" fmla="val 31"/>
                  <a:gd name="f16" fmla="val 25"/>
                  <a:gd name="f17" fmla="val 29"/>
                  <a:gd name="f18" fmla="val 19"/>
                  <a:gd name="f19" fmla="val 33"/>
                  <a:gd name="f20" fmla="val 38"/>
                  <a:gd name="f21" fmla="val 59"/>
                  <a:gd name="f22" fmla="val 81"/>
                  <a:gd name="f23" fmla="val 102"/>
                  <a:gd name="f24" fmla="val 105"/>
                  <a:gd name="f25" fmla="val 108"/>
                  <a:gd name="f26" fmla="val 22"/>
                  <a:gd name="f27" fmla="val 110"/>
                  <a:gd name="f28" fmla="val 27"/>
                  <a:gd name="f29" fmla="val 113"/>
                  <a:gd name="f30" fmla="val 120"/>
                  <a:gd name="f31" fmla="val 23"/>
                  <a:gd name="f32" fmla="val 123"/>
                  <a:gd name="f33" fmla="val 20"/>
                  <a:gd name="f34" fmla="val 13"/>
                  <a:gd name="f35" fmla="val 10"/>
                  <a:gd name="f36" fmla="val 122"/>
                  <a:gd name="f37" fmla="val 7"/>
                  <a:gd name="f38" fmla="val 119"/>
                  <a:gd name="f39" fmla="val 12"/>
                  <a:gd name="f40" fmla="val 15"/>
                  <a:gd name="f41" fmla="val 103"/>
                  <a:gd name="f42" fmla="val 80"/>
                  <a:gd name="f43" fmla="val 58"/>
                  <a:gd name="f44" fmla="val 36"/>
                  <a:gd name="f45" fmla="val 14"/>
                  <a:gd name="f46" fmla="val 3"/>
                  <a:gd name="f47" fmla="val 26"/>
                  <a:gd name="f48" fmla="val 2"/>
                  <a:gd name="f49" fmla="val 9"/>
                  <a:gd name="f50" fmla="+- 0 0 -90"/>
                  <a:gd name="f51" fmla="*/ f3 1 34"/>
                  <a:gd name="f52" fmla="*/ f4 1 126"/>
                  <a:gd name="f53" fmla="val f5"/>
                  <a:gd name="f54" fmla="val f6"/>
                  <a:gd name="f55" fmla="val f7"/>
                  <a:gd name="f56" fmla="*/ f50 f0 1"/>
                  <a:gd name="f57" fmla="+- f55 0 f53"/>
                  <a:gd name="f58" fmla="+- f54 0 f53"/>
                  <a:gd name="f59" fmla="*/ f56 1 f2"/>
                  <a:gd name="f60" fmla="*/ f58 1 34"/>
                  <a:gd name="f61" fmla="*/ f57 1 126"/>
                  <a:gd name="f62" fmla="*/ 17 f58 1"/>
                  <a:gd name="f63" fmla="*/ 0 f57 1"/>
                  <a:gd name="f64" fmla="*/ 32 f58 1"/>
                  <a:gd name="f65" fmla="*/ 11 f57 1"/>
                  <a:gd name="f66" fmla="*/ 24 f58 1"/>
                  <a:gd name="f67" fmla="*/ 29 f57 1"/>
                  <a:gd name="f68" fmla="*/ 19 f58 1"/>
                  <a:gd name="f69" fmla="*/ 38 f57 1"/>
                  <a:gd name="f70" fmla="*/ 102 f57 1"/>
                  <a:gd name="f71" fmla="*/ 22 f58 1"/>
                  <a:gd name="f72" fmla="*/ 110 f57 1"/>
                  <a:gd name="f73" fmla="*/ 23 f58 1"/>
                  <a:gd name="f74" fmla="*/ 123 f57 1"/>
                  <a:gd name="f75" fmla="*/ 10 f58 1"/>
                  <a:gd name="f76" fmla="*/ 122 f57 1"/>
                  <a:gd name="f77" fmla="*/ 12 f58 1"/>
                  <a:gd name="f78" fmla="*/ 15 f58 1"/>
                  <a:gd name="f79" fmla="*/ 103 f57 1"/>
                  <a:gd name="f80" fmla="*/ 36 f57 1"/>
                  <a:gd name="f81" fmla="*/ 2 f58 1"/>
                  <a:gd name="f82" fmla="+- f59 0 f1"/>
                  <a:gd name="f83" fmla="*/ f62 1 34"/>
                  <a:gd name="f84" fmla="*/ f63 1 126"/>
                  <a:gd name="f85" fmla="*/ f64 1 34"/>
                  <a:gd name="f86" fmla="*/ f65 1 126"/>
                  <a:gd name="f87" fmla="*/ f66 1 34"/>
                  <a:gd name="f88" fmla="*/ f67 1 126"/>
                  <a:gd name="f89" fmla="*/ f68 1 34"/>
                  <a:gd name="f90" fmla="*/ f69 1 126"/>
                  <a:gd name="f91" fmla="*/ f70 1 126"/>
                  <a:gd name="f92" fmla="*/ f71 1 34"/>
                  <a:gd name="f93" fmla="*/ f72 1 126"/>
                  <a:gd name="f94" fmla="*/ f73 1 34"/>
                  <a:gd name="f95" fmla="*/ f74 1 126"/>
                  <a:gd name="f96" fmla="*/ f75 1 34"/>
                  <a:gd name="f97" fmla="*/ f76 1 126"/>
                  <a:gd name="f98" fmla="*/ f77 1 34"/>
                  <a:gd name="f99" fmla="*/ f78 1 34"/>
                  <a:gd name="f100" fmla="*/ f79 1 126"/>
                  <a:gd name="f101" fmla="*/ f80 1 126"/>
                  <a:gd name="f102" fmla="*/ f81 1 34"/>
                  <a:gd name="f103" fmla="*/ 0 1 f60"/>
                  <a:gd name="f104" fmla="*/ f54 1 f60"/>
                  <a:gd name="f105" fmla="*/ 0 1 f61"/>
                  <a:gd name="f106" fmla="*/ f55 1 f61"/>
                  <a:gd name="f107" fmla="*/ f83 1 f60"/>
                  <a:gd name="f108" fmla="*/ f84 1 f61"/>
                  <a:gd name="f109" fmla="*/ f85 1 f60"/>
                  <a:gd name="f110" fmla="*/ f86 1 f61"/>
                  <a:gd name="f111" fmla="*/ f87 1 f60"/>
                  <a:gd name="f112" fmla="*/ f88 1 f61"/>
                  <a:gd name="f113" fmla="*/ f89 1 f60"/>
                  <a:gd name="f114" fmla="*/ f90 1 f61"/>
                  <a:gd name="f115" fmla="*/ f91 1 f61"/>
                  <a:gd name="f116" fmla="*/ f92 1 f60"/>
                  <a:gd name="f117" fmla="*/ f93 1 f61"/>
                  <a:gd name="f118" fmla="*/ f94 1 f60"/>
                  <a:gd name="f119" fmla="*/ f95 1 f61"/>
                  <a:gd name="f120" fmla="*/ f96 1 f60"/>
                  <a:gd name="f121" fmla="*/ f97 1 f61"/>
                  <a:gd name="f122" fmla="*/ f98 1 f60"/>
                  <a:gd name="f123" fmla="*/ f99 1 f60"/>
                  <a:gd name="f124" fmla="*/ f100 1 f61"/>
                  <a:gd name="f125" fmla="*/ f101 1 f61"/>
                  <a:gd name="f126" fmla="*/ f102 1 f60"/>
                  <a:gd name="f127" fmla="*/ f103 f51 1"/>
                  <a:gd name="f128" fmla="*/ f104 f51 1"/>
                  <a:gd name="f129" fmla="*/ f106 f52 1"/>
                  <a:gd name="f130" fmla="*/ f105 f52 1"/>
                  <a:gd name="f131" fmla="*/ f107 f51 1"/>
                  <a:gd name="f132" fmla="*/ f108 f52 1"/>
                  <a:gd name="f133" fmla="*/ f109 f51 1"/>
                  <a:gd name="f134" fmla="*/ f110 f52 1"/>
                  <a:gd name="f135" fmla="*/ f111 f51 1"/>
                  <a:gd name="f136" fmla="*/ f112 f52 1"/>
                  <a:gd name="f137" fmla="*/ f113 f51 1"/>
                  <a:gd name="f138" fmla="*/ f114 f52 1"/>
                  <a:gd name="f139" fmla="*/ f115 f52 1"/>
                  <a:gd name="f140" fmla="*/ f116 f51 1"/>
                  <a:gd name="f141" fmla="*/ f117 f52 1"/>
                  <a:gd name="f142" fmla="*/ f118 f51 1"/>
                  <a:gd name="f143" fmla="*/ f119 f52 1"/>
                  <a:gd name="f144" fmla="*/ f120 f51 1"/>
                  <a:gd name="f145" fmla="*/ f121 f52 1"/>
                  <a:gd name="f146" fmla="*/ f122 f51 1"/>
                  <a:gd name="f147" fmla="*/ f123 f51 1"/>
                  <a:gd name="f148" fmla="*/ f124 f52 1"/>
                  <a:gd name="f149" fmla="*/ f125 f52 1"/>
                  <a:gd name="f150" fmla="*/ f126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2">
                    <a:pos x="f131" y="f132"/>
                  </a:cxn>
                  <a:cxn ang="f82">
                    <a:pos x="f133" y="f134"/>
                  </a:cxn>
                  <a:cxn ang="f82">
                    <a:pos x="f135" y="f136"/>
                  </a:cxn>
                  <a:cxn ang="f82">
                    <a:pos x="f137" y="f138"/>
                  </a:cxn>
                  <a:cxn ang="f82">
                    <a:pos x="f137" y="f139"/>
                  </a:cxn>
                  <a:cxn ang="f82">
                    <a:pos x="f140" y="f141"/>
                  </a:cxn>
                  <a:cxn ang="f82">
                    <a:pos x="f142" y="f143"/>
                  </a:cxn>
                  <a:cxn ang="f82">
                    <a:pos x="f144" y="f145"/>
                  </a:cxn>
                  <a:cxn ang="f82">
                    <a:pos x="f146" y="f141"/>
                  </a:cxn>
                  <a:cxn ang="f82">
                    <a:pos x="f147" y="f148"/>
                  </a:cxn>
                  <a:cxn ang="f82">
                    <a:pos x="f147" y="f149"/>
                  </a:cxn>
                  <a:cxn ang="f82">
                    <a:pos x="f144" y="f136"/>
                  </a:cxn>
                  <a:cxn ang="f82">
                    <a:pos x="f150" y="f134"/>
                  </a:cxn>
                  <a:cxn ang="f82">
                    <a:pos x="f131" y="f132"/>
                  </a:cxn>
                </a:cxnLst>
                <a:rect l="f127" t="f130" r="f128" b="f129"/>
                <a:pathLst>
                  <a:path w="34" h="126">
                    <a:moveTo>
                      <a:pt x="f8" y="f5"/>
                    </a:moveTo>
                    <a:cubicBezTo>
                      <a:pt x="f9" y="f5"/>
                      <a:pt x="f10" y="f11"/>
                      <a:pt x="f12" y="f13"/>
                    </a:cubicBezTo>
                    <a:cubicBezTo>
                      <a:pt x="f6" y="f14"/>
                      <a:pt x="f15" y="f16"/>
                      <a:pt x="f9" y="f17"/>
                    </a:cubicBezTo>
                    <a:cubicBezTo>
                      <a:pt x="f18" y="f15"/>
                      <a:pt x="f18" y="f19"/>
                      <a:pt x="f18" y="f20"/>
                    </a:cubicBezTo>
                    <a:cubicBezTo>
                      <a:pt x="f18" y="f21"/>
                      <a:pt x="f18" y="f22"/>
                      <a:pt x="f18" y="f23"/>
                    </a:cubicBezTo>
                    <a:cubicBezTo>
                      <a:pt x="f18" y="f24"/>
                      <a:pt x="f18" y="f25"/>
                      <a:pt x="f26" y="f27"/>
                    </a:cubicBezTo>
                    <a:cubicBezTo>
                      <a:pt x="f28" y="f29"/>
                      <a:pt x="f28" y="f30"/>
                      <a:pt x="f31" y="f32"/>
                    </a:cubicBezTo>
                    <a:cubicBezTo>
                      <a:pt x="f33" y="f7"/>
                      <a:pt x="f34" y="f7"/>
                      <a:pt x="f35" y="f36"/>
                    </a:cubicBezTo>
                    <a:cubicBezTo>
                      <a:pt x="f37" y="f38"/>
                      <a:pt x="f37" y="f29"/>
                      <a:pt x="f39" y="f27"/>
                    </a:cubicBezTo>
                    <a:cubicBezTo>
                      <a:pt x="f40" y="f25"/>
                      <a:pt x="f40" y="f24"/>
                      <a:pt x="f40" y="f41"/>
                    </a:cubicBezTo>
                    <a:cubicBezTo>
                      <a:pt x="f40" y="f42"/>
                      <a:pt x="f40" y="f43"/>
                      <a:pt x="f40" y="f44"/>
                    </a:cubicBezTo>
                    <a:cubicBezTo>
                      <a:pt x="f40" y="f12"/>
                      <a:pt x="f45" y="f10"/>
                      <a:pt x="f35" y="f17"/>
                    </a:cubicBezTo>
                    <a:cubicBezTo>
                      <a:pt x="f46" y="f47"/>
                      <a:pt x="f5" y="f18"/>
                      <a:pt x="f48" y="f13"/>
                    </a:cubicBezTo>
                    <a:cubicBezTo>
                      <a:pt x="f46" y="f11"/>
                      <a:pt x="f49" y="f5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0" name="Freeform 8">
                <a:extLst>
                  <a:ext uri="{FF2B5EF4-FFF2-40B4-BE49-F238E27FC236}">
                    <a16:creationId xmlns:a16="http://schemas.microsoft.com/office/drawing/2014/main" id="{49C26552-9802-6CB2-84EC-F4421017B51C}"/>
                  </a:ext>
                </a:extLst>
              </p:cNvPr>
              <p:cNvSpPr/>
              <p:nvPr/>
            </p:nvSpPr>
            <p:spPr>
              <a:xfrm>
                <a:off x="333371" y="4256083"/>
                <a:ext cx="252410" cy="254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7"/>
                  <a:gd name="f7" fmla="val 98"/>
                  <a:gd name="f8" fmla="val 80"/>
                  <a:gd name="f9" fmla="val 11"/>
                  <a:gd name="f10" fmla="val 79"/>
                  <a:gd name="f11" fmla="val 4"/>
                  <a:gd name="f12" fmla="val 83"/>
                  <a:gd name="f13" fmla="val 88"/>
                  <a:gd name="f14" fmla="val 93"/>
                  <a:gd name="f15" fmla="val 9"/>
                  <a:gd name="f16" fmla="val 14"/>
                  <a:gd name="f17" fmla="val 18"/>
                  <a:gd name="f18" fmla="val 87"/>
                  <a:gd name="f19" fmla="val 17"/>
                  <a:gd name="f20" fmla="val 84"/>
                  <a:gd name="f21" fmla="val 82"/>
                  <a:gd name="f22" fmla="val 20"/>
                  <a:gd name="f23" fmla="val 64"/>
                  <a:gd name="f24" fmla="val 36"/>
                  <a:gd name="f25" fmla="val 48"/>
                  <a:gd name="f26" fmla="val 52"/>
                  <a:gd name="f27" fmla="val 33"/>
                  <a:gd name="f28" fmla="val 67"/>
                  <a:gd name="f29" fmla="val 30"/>
                  <a:gd name="f30" fmla="val 70"/>
                  <a:gd name="f31" fmla="val 72"/>
                  <a:gd name="f32" fmla="val 31"/>
                  <a:gd name="f33" fmla="val 75"/>
                  <a:gd name="f34" fmla="val 34"/>
                  <a:gd name="f35" fmla="val 90"/>
                  <a:gd name="f36" fmla="val 24"/>
                  <a:gd name="f37" fmla="val 94"/>
                  <a:gd name="f38" fmla="val 10"/>
                  <a:gd name="f39" fmla="val 5"/>
                  <a:gd name="f40" fmla="val 92"/>
                  <a:gd name="f41" fmla="val 1"/>
                  <a:gd name="f42" fmla="val 78"/>
                  <a:gd name="f43" fmla="val 3"/>
                  <a:gd name="f44" fmla="val 73"/>
                  <a:gd name="f45" fmla="val 8"/>
                  <a:gd name="f46" fmla="val 66"/>
                  <a:gd name="f47" fmla="val 15"/>
                  <a:gd name="f48" fmla="val 63"/>
                  <a:gd name="f49" fmla="val 22"/>
                  <a:gd name="f50" fmla="val 26"/>
                  <a:gd name="f51" fmla="val 68"/>
                  <a:gd name="f52" fmla="val 28"/>
                  <a:gd name="f53" fmla="val 65"/>
                  <a:gd name="f54" fmla="val 46"/>
                  <a:gd name="f55" fmla="val 49"/>
                  <a:gd name="f56" fmla="val 62"/>
                  <a:gd name="f57" fmla="val 81"/>
                  <a:gd name="f58" fmla="val 13"/>
                  <a:gd name="f59" fmla="+- 0 0 -90"/>
                  <a:gd name="f60" fmla="*/ f3 1 97"/>
                  <a:gd name="f61" fmla="*/ f4 1 98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97"/>
                  <a:gd name="f70" fmla="*/ f66 1 98"/>
                  <a:gd name="f71" fmla="*/ 80 f67 1"/>
                  <a:gd name="f72" fmla="*/ 11 f66 1"/>
                  <a:gd name="f73" fmla="*/ 88 f67 1"/>
                  <a:gd name="f74" fmla="*/ 0 f66 1"/>
                  <a:gd name="f75" fmla="*/ 97 f67 1"/>
                  <a:gd name="f76" fmla="*/ 9 f66 1"/>
                  <a:gd name="f77" fmla="*/ 87 f67 1"/>
                  <a:gd name="f78" fmla="*/ 17 f66 1"/>
                  <a:gd name="f79" fmla="*/ 20 f66 1"/>
                  <a:gd name="f80" fmla="*/ 33 f67 1"/>
                  <a:gd name="f81" fmla="*/ 67 f66 1"/>
                  <a:gd name="f82" fmla="*/ 31 f67 1"/>
                  <a:gd name="f83" fmla="*/ 75 f66 1"/>
                  <a:gd name="f84" fmla="*/ 24 f67 1"/>
                  <a:gd name="f85" fmla="*/ 94 f66 1"/>
                  <a:gd name="f86" fmla="*/ 5 f67 1"/>
                  <a:gd name="f87" fmla="*/ 92 f66 1"/>
                  <a:gd name="f88" fmla="*/ 3 f67 1"/>
                  <a:gd name="f89" fmla="*/ 73 f66 1"/>
                  <a:gd name="f90" fmla="*/ 22 f67 1"/>
                  <a:gd name="f91" fmla="*/ 30 f67 1"/>
                  <a:gd name="f92" fmla="*/ 65 f66 1"/>
                  <a:gd name="f93" fmla="*/ 78 f67 1"/>
                  <a:gd name="f94" fmla="+- f68 0 f1"/>
                  <a:gd name="f95" fmla="*/ f71 1 97"/>
                  <a:gd name="f96" fmla="*/ f72 1 98"/>
                  <a:gd name="f97" fmla="*/ f73 1 97"/>
                  <a:gd name="f98" fmla="*/ f74 1 98"/>
                  <a:gd name="f99" fmla="*/ f75 1 97"/>
                  <a:gd name="f100" fmla="*/ f76 1 98"/>
                  <a:gd name="f101" fmla="*/ f77 1 97"/>
                  <a:gd name="f102" fmla="*/ f78 1 98"/>
                  <a:gd name="f103" fmla="*/ f79 1 98"/>
                  <a:gd name="f104" fmla="*/ f80 1 97"/>
                  <a:gd name="f105" fmla="*/ f81 1 98"/>
                  <a:gd name="f106" fmla="*/ f82 1 97"/>
                  <a:gd name="f107" fmla="*/ f83 1 98"/>
                  <a:gd name="f108" fmla="*/ f84 1 97"/>
                  <a:gd name="f109" fmla="*/ f85 1 98"/>
                  <a:gd name="f110" fmla="*/ f86 1 97"/>
                  <a:gd name="f111" fmla="*/ f87 1 98"/>
                  <a:gd name="f112" fmla="*/ f88 1 97"/>
                  <a:gd name="f113" fmla="*/ f89 1 98"/>
                  <a:gd name="f114" fmla="*/ f90 1 97"/>
                  <a:gd name="f115" fmla="*/ f91 1 97"/>
                  <a:gd name="f116" fmla="*/ f92 1 98"/>
                  <a:gd name="f117" fmla="*/ f93 1 97"/>
                  <a:gd name="f118" fmla="*/ 0 1 f69"/>
                  <a:gd name="f119" fmla="*/ f63 1 f69"/>
                  <a:gd name="f120" fmla="*/ 0 1 f70"/>
                  <a:gd name="f121" fmla="*/ f64 1 f70"/>
                  <a:gd name="f122" fmla="*/ f95 1 f69"/>
                  <a:gd name="f123" fmla="*/ f96 1 f70"/>
                  <a:gd name="f124" fmla="*/ f97 1 f69"/>
                  <a:gd name="f125" fmla="*/ f98 1 f70"/>
                  <a:gd name="f126" fmla="*/ f99 1 f69"/>
                  <a:gd name="f127" fmla="*/ f100 1 f70"/>
                  <a:gd name="f128" fmla="*/ f101 1 f69"/>
                  <a:gd name="f129" fmla="*/ f102 1 f70"/>
                  <a:gd name="f130" fmla="*/ f103 1 f70"/>
                  <a:gd name="f131" fmla="*/ f104 1 f69"/>
                  <a:gd name="f132" fmla="*/ f105 1 f70"/>
                  <a:gd name="f133" fmla="*/ f106 1 f69"/>
                  <a:gd name="f134" fmla="*/ f107 1 f70"/>
                  <a:gd name="f135" fmla="*/ f108 1 f69"/>
                  <a:gd name="f136" fmla="*/ f109 1 f70"/>
                  <a:gd name="f137" fmla="*/ f110 1 f69"/>
                  <a:gd name="f138" fmla="*/ f111 1 f70"/>
                  <a:gd name="f139" fmla="*/ f112 1 f69"/>
                  <a:gd name="f140" fmla="*/ f113 1 f70"/>
                  <a:gd name="f141" fmla="*/ f114 1 f69"/>
                  <a:gd name="f142" fmla="*/ f115 1 f69"/>
                  <a:gd name="f143" fmla="*/ f116 1 f70"/>
                  <a:gd name="f144" fmla="*/ f117 1 f69"/>
                  <a:gd name="f145" fmla="*/ f118 f60 1"/>
                  <a:gd name="f146" fmla="*/ f119 f60 1"/>
                  <a:gd name="f147" fmla="*/ f121 f61 1"/>
                  <a:gd name="f148" fmla="*/ f120 f61 1"/>
                  <a:gd name="f149" fmla="*/ f122 f60 1"/>
                  <a:gd name="f150" fmla="*/ f123 f61 1"/>
                  <a:gd name="f151" fmla="*/ f124 f60 1"/>
                  <a:gd name="f152" fmla="*/ f125 f61 1"/>
                  <a:gd name="f153" fmla="*/ f126 f60 1"/>
                  <a:gd name="f154" fmla="*/ f127 f61 1"/>
                  <a:gd name="f155" fmla="*/ f128 f60 1"/>
                  <a:gd name="f156" fmla="*/ f129 f61 1"/>
                  <a:gd name="f157" fmla="*/ f130 f61 1"/>
                  <a:gd name="f158" fmla="*/ f131 f60 1"/>
                  <a:gd name="f159" fmla="*/ f132 f61 1"/>
                  <a:gd name="f160" fmla="*/ f133 f60 1"/>
                  <a:gd name="f161" fmla="*/ f134 f61 1"/>
                  <a:gd name="f162" fmla="*/ f135 f60 1"/>
                  <a:gd name="f163" fmla="*/ f136 f61 1"/>
                  <a:gd name="f164" fmla="*/ f137 f60 1"/>
                  <a:gd name="f165" fmla="*/ f138 f61 1"/>
                  <a:gd name="f166" fmla="*/ f139 f60 1"/>
                  <a:gd name="f167" fmla="*/ f140 f61 1"/>
                  <a:gd name="f168" fmla="*/ f141 f60 1"/>
                  <a:gd name="f169" fmla="*/ f142 f60 1"/>
                  <a:gd name="f170" fmla="*/ f143 f61 1"/>
                  <a:gd name="f171" fmla="*/ f144 f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4">
                    <a:pos x="f149" y="f150"/>
                  </a:cxn>
                  <a:cxn ang="f94">
                    <a:pos x="f151" y="f152"/>
                  </a:cxn>
                  <a:cxn ang="f94">
                    <a:pos x="f153" y="f154"/>
                  </a:cxn>
                  <a:cxn ang="f94">
                    <a:pos x="f155" y="f156"/>
                  </a:cxn>
                  <a:cxn ang="f94">
                    <a:pos x="f149" y="f157"/>
                  </a:cxn>
                  <a:cxn ang="f94">
                    <a:pos x="f158" y="f159"/>
                  </a:cxn>
                  <a:cxn ang="f94">
                    <a:pos x="f160" y="f161"/>
                  </a:cxn>
                  <a:cxn ang="f94">
                    <a:pos x="f162" y="f163"/>
                  </a:cxn>
                  <a:cxn ang="f94">
                    <a:pos x="f164" y="f165"/>
                  </a:cxn>
                  <a:cxn ang="f94">
                    <a:pos x="f166" y="f167"/>
                  </a:cxn>
                  <a:cxn ang="f94">
                    <a:pos x="f168" y="f159"/>
                  </a:cxn>
                  <a:cxn ang="f94">
                    <a:pos x="f169" y="f170"/>
                  </a:cxn>
                  <a:cxn ang="f94">
                    <a:pos x="f171" y="f156"/>
                  </a:cxn>
                  <a:cxn ang="f94">
                    <a:pos x="f149" y="f150"/>
                  </a:cxn>
                </a:cxnLst>
                <a:rect l="f145" t="f148" r="f146" b="f147"/>
                <a:pathLst>
                  <a:path w="97" h="98">
                    <a:moveTo>
                      <a:pt x="f8" y="f9"/>
                    </a:moveTo>
                    <a:cubicBezTo>
                      <a:pt x="f10" y="f11"/>
                      <a:pt x="f12" y="f5"/>
                      <a:pt x="f13" y="f5"/>
                    </a:cubicBezTo>
                    <a:cubicBezTo>
                      <a:pt x="f14" y="f5"/>
                      <a:pt x="f6" y="f11"/>
                      <a:pt x="f6" y="f15"/>
                    </a:cubicBezTo>
                    <a:cubicBezTo>
                      <a:pt x="f6" y="f16"/>
                      <a:pt x="f14" y="f17"/>
                      <a:pt x="f18" y="f19"/>
                    </a:cubicBezTo>
                    <a:cubicBezTo>
                      <a:pt x="f20" y="f19"/>
                      <a:pt x="f21" y="f17"/>
                      <a:pt x="f8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29" y="f31"/>
                      <a:pt x="f32" y="f33"/>
                    </a:cubicBezTo>
                    <a:cubicBezTo>
                      <a:pt x="f34" y="f12"/>
                      <a:pt x="f32" y="f35"/>
                      <a:pt x="f36" y="f37"/>
                    </a:cubicBezTo>
                    <a:cubicBezTo>
                      <a:pt x="f17" y="f7"/>
                      <a:pt x="f38" y="f6"/>
                      <a:pt x="f39" y="f40"/>
                    </a:cubicBezTo>
                    <a:cubicBezTo>
                      <a:pt x="f41" y="f18"/>
                      <a:pt x="f5" y="f42"/>
                      <a:pt x="f43" y="f44"/>
                    </a:cubicBezTo>
                    <a:cubicBezTo>
                      <a:pt x="f45" y="f46"/>
                      <a:pt x="f47" y="f48"/>
                      <a:pt x="f49" y="f28"/>
                    </a:cubicBezTo>
                    <a:cubicBezTo>
                      <a:pt x="f50" y="f51"/>
                      <a:pt x="f52" y="f28"/>
                      <a:pt x="f29" y="f53"/>
                    </a:cubicBezTo>
                    <a:cubicBezTo>
                      <a:pt x="f54" y="f55"/>
                      <a:pt x="f56" y="f27"/>
                      <a:pt x="f42" y="f19"/>
                    </a:cubicBezTo>
                    <a:cubicBezTo>
                      <a:pt x="f8" y="f47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1" name="Freeform 9">
                <a:extLst>
                  <a:ext uri="{FF2B5EF4-FFF2-40B4-BE49-F238E27FC236}">
                    <a16:creationId xmlns:a16="http://schemas.microsoft.com/office/drawing/2014/main" id="{0339979F-B6AA-1480-3B40-46C6D6DB79D7}"/>
                  </a:ext>
                </a:extLst>
              </p:cNvPr>
              <p:cNvSpPr/>
              <p:nvPr/>
            </p:nvSpPr>
            <p:spPr>
              <a:xfrm>
                <a:off x="862014" y="4259266"/>
                <a:ext cx="255583" cy="2508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8"/>
                  <a:gd name="f7" fmla="val 97"/>
                  <a:gd name="f8" fmla="val 11"/>
                  <a:gd name="f9" fmla="val 17"/>
                  <a:gd name="f10" fmla="val 5"/>
                  <a:gd name="f11" fmla="val 1"/>
                  <a:gd name="f12" fmla="val 14"/>
                  <a:gd name="f13" fmla="val 8"/>
                  <a:gd name="f14" fmla="val 3"/>
                  <a:gd name="f15" fmla="val 4"/>
                  <a:gd name="f16" fmla="val 9"/>
                  <a:gd name="f17" fmla="val 15"/>
                  <a:gd name="f18" fmla="val 19"/>
                  <a:gd name="f19" fmla="val 18"/>
                  <a:gd name="f20" fmla="val 10"/>
                  <a:gd name="f21" fmla="val 13"/>
                  <a:gd name="f22" fmla="val 20"/>
                  <a:gd name="f23" fmla="val 36"/>
                  <a:gd name="f24" fmla="val 32"/>
                  <a:gd name="f25" fmla="val 52"/>
                  <a:gd name="f26" fmla="val 48"/>
                  <a:gd name="f27" fmla="val 67"/>
                  <a:gd name="f28" fmla="val 64"/>
                  <a:gd name="f29" fmla="val 70"/>
                  <a:gd name="f30" fmla="val 72"/>
                  <a:gd name="f31" fmla="val 75"/>
                  <a:gd name="f32" fmla="val 66"/>
                  <a:gd name="f33" fmla="val 83"/>
                  <a:gd name="f34" fmla="val 63"/>
                  <a:gd name="f35" fmla="val 90"/>
                  <a:gd name="f36" fmla="val 94"/>
                  <a:gd name="f37" fmla="val 78"/>
                  <a:gd name="f38" fmla="val 86"/>
                  <a:gd name="f39" fmla="val 92"/>
                  <a:gd name="f40" fmla="val 91"/>
                  <a:gd name="f41" fmla="val 87"/>
                  <a:gd name="f42" fmla="val 96"/>
                  <a:gd name="f43" fmla="val 79"/>
                  <a:gd name="f44" fmla="val 73"/>
                  <a:gd name="f45" fmla="val 82"/>
                  <a:gd name="f46" fmla="val 69"/>
                  <a:gd name="f47" fmla="val 71"/>
                  <a:gd name="f48" fmla="val 65"/>
                  <a:gd name="f49" fmla="val 49"/>
                  <a:gd name="f50" fmla="val 51"/>
                  <a:gd name="f51" fmla="val 34"/>
                  <a:gd name="f52" fmla="val 35"/>
                  <a:gd name="f53" fmla="val 16"/>
                  <a:gd name="f54" fmla="+- 0 0 -90"/>
                  <a:gd name="f55" fmla="*/ f3 1 98"/>
                  <a:gd name="f56" fmla="*/ f4 1 97"/>
                  <a:gd name="f57" fmla="val f5"/>
                  <a:gd name="f58" fmla="val f6"/>
                  <a:gd name="f59" fmla="val f7"/>
                  <a:gd name="f60" fmla="*/ f54 f0 1"/>
                  <a:gd name="f61" fmla="+- f59 0 f57"/>
                  <a:gd name="f62" fmla="+- f58 0 f57"/>
                  <a:gd name="f63" fmla="*/ f60 1 f2"/>
                  <a:gd name="f64" fmla="*/ f62 1 98"/>
                  <a:gd name="f65" fmla="*/ f61 1 97"/>
                  <a:gd name="f66" fmla="*/ 11 f62 1"/>
                  <a:gd name="f67" fmla="*/ 17 f61 1"/>
                  <a:gd name="f68" fmla="*/ 0 f62 1"/>
                  <a:gd name="f69" fmla="*/ 8 f61 1"/>
                  <a:gd name="f70" fmla="*/ 9 f62 1"/>
                  <a:gd name="f71" fmla="*/ 0 f61 1"/>
                  <a:gd name="f72" fmla="*/ 18 f62 1"/>
                  <a:gd name="f73" fmla="*/ 10 f61 1"/>
                  <a:gd name="f74" fmla="*/ 20 f62 1"/>
                  <a:gd name="f75" fmla="*/ 67 f62 1"/>
                  <a:gd name="f76" fmla="*/ 64 f61 1"/>
                  <a:gd name="f77" fmla="*/ 75 f62 1"/>
                  <a:gd name="f78" fmla="*/ 66 f61 1"/>
                  <a:gd name="f79" fmla="*/ 94 f62 1"/>
                  <a:gd name="f80" fmla="*/ 72 f61 1"/>
                  <a:gd name="f81" fmla="*/ 92 f62 1"/>
                  <a:gd name="f82" fmla="*/ 91 f61 1"/>
                  <a:gd name="f83" fmla="*/ 73 f62 1"/>
                  <a:gd name="f84" fmla="*/ 94 f61 1"/>
                  <a:gd name="f85" fmla="*/ 75 f61 1"/>
                  <a:gd name="f86" fmla="*/ 65 f62 1"/>
                  <a:gd name="f87" fmla="*/ 20 f61 1"/>
                  <a:gd name="f88" fmla="+- f63 0 f1"/>
                  <a:gd name="f89" fmla="*/ f66 1 98"/>
                  <a:gd name="f90" fmla="*/ f67 1 97"/>
                  <a:gd name="f91" fmla="*/ f68 1 98"/>
                  <a:gd name="f92" fmla="*/ f69 1 97"/>
                  <a:gd name="f93" fmla="*/ f70 1 98"/>
                  <a:gd name="f94" fmla="*/ f71 1 97"/>
                  <a:gd name="f95" fmla="*/ f72 1 98"/>
                  <a:gd name="f96" fmla="*/ f73 1 97"/>
                  <a:gd name="f97" fmla="*/ f74 1 98"/>
                  <a:gd name="f98" fmla="*/ f75 1 98"/>
                  <a:gd name="f99" fmla="*/ f76 1 97"/>
                  <a:gd name="f100" fmla="*/ f77 1 98"/>
                  <a:gd name="f101" fmla="*/ f78 1 97"/>
                  <a:gd name="f102" fmla="*/ f79 1 98"/>
                  <a:gd name="f103" fmla="*/ f80 1 97"/>
                  <a:gd name="f104" fmla="*/ f81 1 98"/>
                  <a:gd name="f105" fmla="*/ f82 1 97"/>
                  <a:gd name="f106" fmla="*/ f83 1 98"/>
                  <a:gd name="f107" fmla="*/ f84 1 97"/>
                  <a:gd name="f108" fmla="*/ f85 1 97"/>
                  <a:gd name="f109" fmla="*/ f86 1 98"/>
                  <a:gd name="f110" fmla="*/ f87 1 97"/>
                  <a:gd name="f111" fmla="*/ 0 1 f64"/>
                  <a:gd name="f112" fmla="*/ f58 1 f64"/>
                  <a:gd name="f113" fmla="*/ 0 1 f65"/>
                  <a:gd name="f114" fmla="*/ f59 1 f65"/>
                  <a:gd name="f115" fmla="*/ f89 1 f64"/>
                  <a:gd name="f116" fmla="*/ f90 1 f65"/>
                  <a:gd name="f117" fmla="*/ f91 1 f64"/>
                  <a:gd name="f118" fmla="*/ f92 1 f65"/>
                  <a:gd name="f119" fmla="*/ f93 1 f64"/>
                  <a:gd name="f120" fmla="*/ f94 1 f65"/>
                  <a:gd name="f121" fmla="*/ f95 1 f64"/>
                  <a:gd name="f122" fmla="*/ f96 1 f65"/>
                  <a:gd name="f123" fmla="*/ f97 1 f64"/>
                  <a:gd name="f124" fmla="*/ f98 1 f64"/>
                  <a:gd name="f125" fmla="*/ f99 1 f65"/>
                  <a:gd name="f126" fmla="*/ f100 1 f64"/>
                  <a:gd name="f127" fmla="*/ f101 1 f65"/>
                  <a:gd name="f128" fmla="*/ f102 1 f64"/>
                  <a:gd name="f129" fmla="*/ f103 1 f65"/>
                  <a:gd name="f130" fmla="*/ f104 1 f64"/>
                  <a:gd name="f131" fmla="*/ f105 1 f65"/>
                  <a:gd name="f132" fmla="*/ f106 1 f64"/>
                  <a:gd name="f133" fmla="*/ f107 1 f65"/>
                  <a:gd name="f134" fmla="*/ f108 1 f65"/>
                  <a:gd name="f135" fmla="*/ f109 1 f64"/>
                  <a:gd name="f136" fmla="*/ f110 1 f65"/>
                  <a:gd name="f137" fmla="*/ f111 f55 1"/>
                  <a:gd name="f138" fmla="*/ f112 f55 1"/>
                  <a:gd name="f139" fmla="*/ f114 f56 1"/>
                  <a:gd name="f140" fmla="*/ f113 f56 1"/>
                  <a:gd name="f141" fmla="*/ f115 f55 1"/>
                  <a:gd name="f142" fmla="*/ f116 f56 1"/>
                  <a:gd name="f143" fmla="*/ f117 f55 1"/>
                  <a:gd name="f144" fmla="*/ f118 f56 1"/>
                  <a:gd name="f145" fmla="*/ f119 f55 1"/>
                  <a:gd name="f146" fmla="*/ f120 f56 1"/>
                  <a:gd name="f147" fmla="*/ f121 f55 1"/>
                  <a:gd name="f148" fmla="*/ f122 f56 1"/>
                  <a:gd name="f149" fmla="*/ f123 f55 1"/>
                  <a:gd name="f150" fmla="*/ f124 f55 1"/>
                  <a:gd name="f151" fmla="*/ f125 f56 1"/>
                  <a:gd name="f152" fmla="*/ f126 f55 1"/>
                  <a:gd name="f153" fmla="*/ f127 f56 1"/>
                  <a:gd name="f154" fmla="*/ f128 f55 1"/>
                  <a:gd name="f155" fmla="*/ f129 f56 1"/>
                  <a:gd name="f156" fmla="*/ f130 f55 1"/>
                  <a:gd name="f157" fmla="*/ f131 f56 1"/>
                  <a:gd name="f158" fmla="*/ f132 f55 1"/>
                  <a:gd name="f159" fmla="*/ f133 f56 1"/>
                  <a:gd name="f160" fmla="*/ f134 f56 1"/>
                  <a:gd name="f161" fmla="*/ f135 f55 1"/>
                  <a:gd name="f162" fmla="*/ f136 f5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8">
                    <a:pos x="f141" y="f142"/>
                  </a:cxn>
                  <a:cxn ang="f88">
                    <a:pos x="f143" y="f144"/>
                  </a:cxn>
                  <a:cxn ang="f88">
                    <a:pos x="f145" y="f146"/>
                  </a:cxn>
                  <a:cxn ang="f88">
                    <a:pos x="f147" y="f148"/>
                  </a:cxn>
                  <a:cxn ang="f88">
                    <a:pos x="f149" y="f142"/>
                  </a:cxn>
                  <a:cxn ang="f88">
                    <a:pos x="f150" y="f151"/>
                  </a:cxn>
                  <a:cxn ang="f88">
                    <a:pos x="f152" y="f153"/>
                  </a:cxn>
                  <a:cxn ang="f88">
                    <a:pos x="f154" y="f155"/>
                  </a:cxn>
                  <a:cxn ang="f88">
                    <a:pos x="f156" y="f157"/>
                  </a:cxn>
                  <a:cxn ang="f88">
                    <a:pos x="f158" y="f159"/>
                  </a:cxn>
                  <a:cxn ang="f88">
                    <a:pos x="f150" y="f160"/>
                  </a:cxn>
                  <a:cxn ang="f88">
                    <a:pos x="f161" y="f153"/>
                  </a:cxn>
                  <a:cxn ang="f88">
                    <a:pos x="f147" y="f162"/>
                  </a:cxn>
                  <a:cxn ang="f88">
                    <a:pos x="f141" y="f142"/>
                  </a:cxn>
                </a:cxnLst>
                <a:rect l="f137" t="f140" r="f138" b="f139"/>
                <a:pathLst>
                  <a:path w="98" h="97">
                    <a:moveTo>
                      <a:pt x="f8" y="f9"/>
                    </a:moveTo>
                    <a:cubicBezTo>
                      <a:pt x="f10" y="f9"/>
                      <a:pt x="f11" y="f12"/>
                      <a:pt x="f5" y="f13"/>
                    </a:cubicBezTo>
                    <a:cubicBezTo>
                      <a:pt x="f5" y="f14"/>
                      <a:pt x="f15" y="f5"/>
                      <a:pt x="f16" y="f5"/>
                    </a:cubicBezTo>
                    <a:cubicBezTo>
                      <a:pt x="f17" y="f5"/>
                      <a:pt x="f18" y="f15"/>
                      <a:pt x="f19" y="f20"/>
                    </a:cubicBezTo>
                    <a:cubicBezTo>
                      <a:pt x="f9" y="f21"/>
                      <a:pt x="f19" y="f17"/>
                      <a:pt x="f22" y="f9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27"/>
                      <a:pt x="f30" y="f27"/>
                      <a:pt x="f31" y="f32"/>
                    </a:cubicBezTo>
                    <a:cubicBezTo>
                      <a:pt x="f33" y="f34"/>
                      <a:pt x="f35" y="f32"/>
                      <a:pt x="f36" y="f30"/>
                    </a:cubicBezTo>
                    <a:cubicBezTo>
                      <a:pt x="f6" y="f37"/>
                      <a:pt x="f7" y="f38"/>
                      <a:pt x="f39" y="f40"/>
                    </a:cubicBezTo>
                    <a:cubicBezTo>
                      <a:pt x="f41" y="f42"/>
                      <a:pt x="f43" y="f7"/>
                      <a:pt x="f44" y="f36"/>
                    </a:cubicBezTo>
                    <a:cubicBezTo>
                      <a:pt x="f27" y="f35"/>
                      <a:pt x="f28" y="f45"/>
                      <a:pt x="f27" y="f31"/>
                    </a:cubicBezTo>
                    <a:cubicBezTo>
                      <a:pt x="f46" y="f47"/>
                      <a:pt x="f27" y="f46"/>
                      <a:pt x="f48" y="f32"/>
                    </a:cubicBezTo>
                    <a:cubicBezTo>
                      <a:pt x="f49" y="f50"/>
                      <a:pt x="f51" y="f52"/>
                      <a:pt x="f19" y="f22"/>
                    </a:cubicBezTo>
                    <a:cubicBezTo>
                      <a:pt x="f53" y="f19"/>
                      <a:pt x="f17" y="f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2" name="Freeform 10">
                <a:extLst>
                  <a:ext uri="{FF2B5EF4-FFF2-40B4-BE49-F238E27FC236}">
                    <a16:creationId xmlns:a16="http://schemas.microsoft.com/office/drawing/2014/main" id="{01B28FF9-F140-BA47-7E4F-7CE292AAD6A1}"/>
                  </a:ext>
                </a:extLst>
              </p:cNvPr>
              <p:cNvSpPr/>
              <p:nvPr/>
            </p:nvSpPr>
            <p:spPr>
              <a:xfrm>
                <a:off x="930273" y="4076696"/>
                <a:ext cx="327026" cy="8572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6"/>
                  <a:gd name="f7" fmla="val 33"/>
                  <a:gd name="f8" fmla="val 17"/>
                  <a:gd name="f9" fmla="val 23"/>
                  <a:gd name="f10" fmla="val 121"/>
                  <a:gd name="f11" fmla="val 30"/>
                  <a:gd name="f12" fmla="val 115"/>
                  <a:gd name="f13" fmla="val 31"/>
                  <a:gd name="f14" fmla="val 108"/>
                  <a:gd name="f15" fmla="val 100"/>
                  <a:gd name="f16" fmla="val 97"/>
                  <a:gd name="f17" fmla="val 24"/>
                  <a:gd name="f18" fmla="val 95"/>
                  <a:gd name="f19" fmla="val 19"/>
                  <a:gd name="f20" fmla="val 93"/>
                  <a:gd name="f21" fmla="val 18"/>
                  <a:gd name="f22" fmla="val 88"/>
                  <a:gd name="f23" fmla="val 66"/>
                  <a:gd name="f24" fmla="val 45"/>
                  <a:gd name="f25" fmla="val 20"/>
                  <a:gd name="f26" fmla="val 16"/>
                  <a:gd name="f27" fmla="val 22"/>
                  <a:gd name="f28" fmla="val 13"/>
                  <a:gd name="f29" fmla="val 26"/>
                  <a:gd name="f30" fmla="val 7"/>
                  <a:gd name="f31" fmla="val 3"/>
                  <a:gd name="f32" fmla="val 10"/>
                  <a:gd name="f33" fmla="val 6"/>
                  <a:gd name="f34" fmla="val 12"/>
                  <a:gd name="f35" fmla="val 11"/>
                  <a:gd name="f36" fmla="val 14"/>
                  <a:gd name="f37" fmla="val 15"/>
                  <a:gd name="f38" fmla="val 43"/>
                  <a:gd name="f39" fmla="val 63"/>
                  <a:gd name="f40" fmla="val 83"/>
                  <a:gd name="f41" fmla="val 90"/>
                  <a:gd name="f42" fmla="val 96"/>
                  <a:gd name="f43" fmla="val 99"/>
                  <a:gd name="f44" fmla="val 101"/>
                  <a:gd name="f45" fmla="val 2"/>
                  <a:gd name="f46" fmla="val 109"/>
                  <a:gd name="f47" fmla="val 122"/>
                  <a:gd name="f48" fmla="val 4"/>
                  <a:gd name="f49" fmla="+- 0 0 -90"/>
                  <a:gd name="f50" fmla="*/ f3 1 126"/>
                  <a:gd name="f51" fmla="*/ f4 1 33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126"/>
                  <a:gd name="f60" fmla="*/ f56 1 33"/>
                  <a:gd name="f61" fmla="*/ 126 f57 1"/>
                  <a:gd name="f62" fmla="*/ 17 f56 1"/>
                  <a:gd name="f63" fmla="*/ 115 f57 1"/>
                  <a:gd name="f64" fmla="*/ 31 f56 1"/>
                  <a:gd name="f65" fmla="*/ 97 f57 1"/>
                  <a:gd name="f66" fmla="*/ 24 f56 1"/>
                  <a:gd name="f67" fmla="*/ 88 f57 1"/>
                  <a:gd name="f68" fmla="*/ 18 f56 1"/>
                  <a:gd name="f69" fmla="*/ 24 f57 1"/>
                  <a:gd name="f70" fmla="*/ 16 f57 1"/>
                  <a:gd name="f71" fmla="*/ 22 f56 1"/>
                  <a:gd name="f72" fmla="*/ 3 f57 1"/>
                  <a:gd name="f73" fmla="*/ 23 f56 1"/>
                  <a:gd name="f74" fmla="*/ 10 f56 1"/>
                  <a:gd name="f75" fmla="*/ 11 f56 1"/>
                  <a:gd name="f76" fmla="*/ 23 f57 1"/>
                  <a:gd name="f77" fmla="*/ 15 f56 1"/>
                  <a:gd name="f78" fmla="*/ 83 f57 1"/>
                  <a:gd name="f79" fmla="*/ 99 f57 1"/>
                  <a:gd name="f80" fmla="*/ 7 f56 1"/>
                  <a:gd name="f81" fmla="*/ 2 f56 1"/>
                  <a:gd name="f82" fmla="+- f58 0 f1"/>
                  <a:gd name="f83" fmla="*/ f61 1 126"/>
                  <a:gd name="f84" fmla="*/ f62 1 33"/>
                  <a:gd name="f85" fmla="*/ f63 1 126"/>
                  <a:gd name="f86" fmla="*/ f64 1 33"/>
                  <a:gd name="f87" fmla="*/ f65 1 126"/>
                  <a:gd name="f88" fmla="*/ f66 1 33"/>
                  <a:gd name="f89" fmla="*/ f67 1 126"/>
                  <a:gd name="f90" fmla="*/ f68 1 33"/>
                  <a:gd name="f91" fmla="*/ f69 1 126"/>
                  <a:gd name="f92" fmla="*/ f70 1 126"/>
                  <a:gd name="f93" fmla="*/ f71 1 33"/>
                  <a:gd name="f94" fmla="*/ f72 1 126"/>
                  <a:gd name="f95" fmla="*/ f73 1 33"/>
                  <a:gd name="f96" fmla="*/ f74 1 33"/>
                  <a:gd name="f97" fmla="*/ f75 1 33"/>
                  <a:gd name="f98" fmla="*/ f76 1 126"/>
                  <a:gd name="f99" fmla="*/ f77 1 33"/>
                  <a:gd name="f100" fmla="*/ f78 1 126"/>
                  <a:gd name="f101" fmla="*/ f79 1 126"/>
                  <a:gd name="f102" fmla="*/ f80 1 33"/>
                  <a:gd name="f103" fmla="*/ f81 1 33"/>
                  <a:gd name="f104" fmla="*/ 0 1 f59"/>
                  <a:gd name="f105" fmla="*/ f53 1 f59"/>
                  <a:gd name="f106" fmla="*/ 0 1 f60"/>
                  <a:gd name="f107" fmla="*/ f54 1 f60"/>
                  <a:gd name="f108" fmla="*/ f83 1 f59"/>
                  <a:gd name="f109" fmla="*/ f84 1 f60"/>
                  <a:gd name="f110" fmla="*/ f85 1 f59"/>
                  <a:gd name="f111" fmla="*/ f86 1 f60"/>
                  <a:gd name="f112" fmla="*/ f87 1 f59"/>
                  <a:gd name="f113" fmla="*/ f88 1 f60"/>
                  <a:gd name="f114" fmla="*/ f89 1 f59"/>
                  <a:gd name="f115" fmla="*/ f90 1 f60"/>
                  <a:gd name="f116" fmla="*/ f91 1 f59"/>
                  <a:gd name="f117" fmla="*/ f92 1 f59"/>
                  <a:gd name="f118" fmla="*/ f93 1 f60"/>
                  <a:gd name="f119" fmla="*/ f94 1 f59"/>
                  <a:gd name="f120" fmla="*/ f95 1 f60"/>
                  <a:gd name="f121" fmla="*/ f96 1 f60"/>
                  <a:gd name="f122" fmla="*/ f97 1 f60"/>
                  <a:gd name="f123" fmla="*/ f98 1 f59"/>
                  <a:gd name="f124" fmla="*/ f99 1 f60"/>
                  <a:gd name="f125" fmla="*/ f100 1 f59"/>
                  <a:gd name="f126" fmla="*/ f101 1 f59"/>
                  <a:gd name="f127" fmla="*/ f102 1 f60"/>
                  <a:gd name="f128" fmla="*/ f103 1 f60"/>
                  <a:gd name="f129" fmla="*/ f104 f50 1"/>
                  <a:gd name="f130" fmla="*/ f105 f50 1"/>
                  <a:gd name="f131" fmla="*/ f107 f51 1"/>
                  <a:gd name="f132" fmla="*/ f106 f51 1"/>
                  <a:gd name="f133" fmla="*/ f108 f50 1"/>
                  <a:gd name="f134" fmla="*/ f109 f51 1"/>
                  <a:gd name="f135" fmla="*/ f110 f50 1"/>
                  <a:gd name="f136" fmla="*/ f111 f51 1"/>
                  <a:gd name="f137" fmla="*/ f112 f50 1"/>
                  <a:gd name="f138" fmla="*/ f113 f51 1"/>
                  <a:gd name="f139" fmla="*/ f114 f50 1"/>
                  <a:gd name="f140" fmla="*/ f115 f51 1"/>
                  <a:gd name="f141" fmla="*/ f116 f50 1"/>
                  <a:gd name="f142" fmla="*/ f117 f50 1"/>
                  <a:gd name="f143" fmla="*/ f118 f51 1"/>
                  <a:gd name="f144" fmla="*/ f119 f50 1"/>
                  <a:gd name="f145" fmla="*/ f120 f51 1"/>
                  <a:gd name="f146" fmla="*/ f121 f51 1"/>
                  <a:gd name="f147" fmla="*/ f122 f51 1"/>
                  <a:gd name="f148" fmla="*/ f123 f50 1"/>
                  <a:gd name="f149" fmla="*/ f124 f51 1"/>
                  <a:gd name="f150" fmla="*/ f125 f50 1"/>
                  <a:gd name="f151" fmla="*/ f126 f50 1"/>
                  <a:gd name="f152" fmla="*/ f127 f51 1"/>
                  <a:gd name="f153" fmla="*/ f128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2">
                    <a:pos x="f133" y="f134"/>
                  </a:cxn>
                  <a:cxn ang="f82">
                    <a:pos x="f135" y="f136"/>
                  </a:cxn>
                  <a:cxn ang="f82">
                    <a:pos x="f137" y="f138"/>
                  </a:cxn>
                  <a:cxn ang="f82">
                    <a:pos x="f139" y="f140"/>
                  </a:cxn>
                  <a:cxn ang="f82">
                    <a:pos x="f141" y="f140"/>
                  </a:cxn>
                  <a:cxn ang="f82">
                    <a:pos x="f142" y="f143"/>
                  </a:cxn>
                  <a:cxn ang="f82">
                    <a:pos x="f144" y="f145"/>
                  </a:cxn>
                  <a:cxn ang="f82">
                    <a:pos x="f144" y="f146"/>
                  </a:cxn>
                  <a:cxn ang="f82">
                    <a:pos x="f142" y="f147"/>
                  </a:cxn>
                  <a:cxn ang="f82">
                    <a:pos x="f148" y="f149"/>
                  </a:cxn>
                  <a:cxn ang="f82">
                    <a:pos x="f150" y="f149"/>
                  </a:cxn>
                  <a:cxn ang="f82">
                    <a:pos x="f151" y="f152"/>
                  </a:cxn>
                  <a:cxn ang="f82">
                    <a:pos x="f135" y="f153"/>
                  </a:cxn>
                  <a:cxn ang="f82">
                    <a:pos x="f133" y="f134"/>
                  </a:cxn>
                </a:cxnLst>
                <a:rect l="f129" t="f132" r="f130" b="f131"/>
                <a:pathLst>
                  <a:path w="126" h="33">
                    <a:moveTo>
                      <a:pt x="f6" y="f8"/>
                    </a:moveTo>
                    <a:cubicBezTo>
                      <a:pt x="f6" y="f9"/>
                      <a:pt x="f10" y="f11"/>
                      <a:pt x="f12" y="f13"/>
                    </a:cubicBezTo>
                    <a:cubicBezTo>
                      <a:pt x="f14" y="f7"/>
                      <a:pt x="f15" y="f11"/>
                      <a:pt x="f16" y="f17"/>
                    </a:cubicBezTo>
                    <a:cubicBezTo>
                      <a:pt x="f18" y="f19"/>
                      <a:pt x="f20" y="f21"/>
                      <a:pt x="f22" y="f21"/>
                    </a:cubicBezTo>
                    <a:cubicBezTo>
                      <a:pt x="f23" y="f21"/>
                      <a:pt x="f24" y="f21"/>
                      <a:pt x="f17" y="f21"/>
                    </a:cubicBezTo>
                    <a:cubicBezTo>
                      <a:pt x="f25" y="f21"/>
                      <a:pt x="f21" y="f21"/>
                      <a:pt x="f26" y="f27"/>
                    </a:cubicBezTo>
                    <a:cubicBezTo>
                      <a:pt x="f28" y="f29"/>
                      <a:pt x="f30" y="f29"/>
                      <a:pt x="f31" y="f9"/>
                    </a:cubicBezTo>
                    <a:cubicBezTo>
                      <a:pt x="f5" y="f19"/>
                      <a:pt x="f5" y="f28"/>
                      <a:pt x="f31" y="f32"/>
                    </a:cubicBezTo>
                    <a:cubicBezTo>
                      <a:pt x="f30" y="f33"/>
                      <a:pt x="f34" y="f30"/>
                      <a:pt x="f26" y="f35"/>
                    </a:cubicBezTo>
                    <a:cubicBezTo>
                      <a:pt x="f21" y="f36"/>
                      <a:pt x="f19" y="f37"/>
                      <a:pt x="f9" y="f37"/>
                    </a:cubicBezTo>
                    <a:cubicBezTo>
                      <a:pt x="f38" y="f37"/>
                      <a:pt x="f39" y="f37"/>
                      <a:pt x="f40" y="f37"/>
                    </a:cubicBezTo>
                    <a:cubicBezTo>
                      <a:pt x="f41" y="f37"/>
                      <a:pt x="f42" y="f37"/>
                      <a:pt x="f43" y="f30"/>
                    </a:cubicBezTo>
                    <a:cubicBezTo>
                      <a:pt x="f44" y="f45"/>
                      <a:pt x="f46" y="f5"/>
                      <a:pt x="f12" y="f45"/>
                    </a:cubicBezTo>
                    <a:cubicBezTo>
                      <a:pt x="f47" y="f48"/>
                      <a:pt x="f6" y="f3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3" name="Freeform 11">
                <a:extLst>
                  <a:ext uri="{FF2B5EF4-FFF2-40B4-BE49-F238E27FC236}">
                    <a16:creationId xmlns:a16="http://schemas.microsoft.com/office/drawing/2014/main" id="{DD0E5932-E0C7-74E6-AC55-32CCB1560A52}"/>
                  </a:ext>
                </a:extLst>
              </p:cNvPr>
              <p:cNvSpPr/>
              <p:nvPr/>
            </p:nvSpPr>
            <p:spPr>
              <a:xfrm>
                <a:off x="336554" y="3729042"/>
                <a:ext cx="249238" cy="2508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6"/>
                  <a:gd name="f7" fmla="val 97"/>
                  <a:gd name="f8" fmla="val 31"/>
                  <a:gd name="f9" fmla="val 16"/>
                  <a:gd name="f10" fmla="val 17"/>
                  <a:gd name="f11" fmla="val 18"/>
                  <a:gd name="f12" fmla="val 26"/>
                  <a:gd name="f13" fmla="val 32"/>
                  <a:gd name="f14" fmla="val 30"/>
                  <a:gd name="f15" fmla="val 36"/>
                  <a:gd name="f16" fmla="val 34"/>
                  <a:gd name="f17" fmla="val 50"/>
                  <a:gd name="f18" fmla="val 48"/>
                  <a:gd name="f19" fmla="val 64"/>
                  <a:gd name="f20" fmla="val 62"/>
                  <a:gd name="f21" fmla="val 78"/>
                  <a:gd name="f22" fmla="val 76"/>
                  <a:gd name="f23" fmla="val 81"/>
                  <a:gd name="f24" fmla="val 79"/>
                  <a:gd name="f25" fmla="val 83"/>
                  <a:gd name="f26" fmla="val 87"/>
                  <a:gd name="f27" fmla="val 80"/>
                  <a:gd name="f28" fmla="val 92"/>
                  <a:gd name="f29" fmla="val 88"/>
                  <a:gd name="f30" fmla="val 93"/>
                  <a:gd name="f31" fmla="val 82"/>
                  <a:gd name="f32" fmla="val 77"/>
                  <a:gd name="f33" fmla="val 61"/>
                  <a:gd name="f34" fmla="val 46"/>
                  <a:gd name="f35" fmla="val 33"/>
                  <a:gd name="f36" fmla="val 28"/>
                  <a:gd name="f37" fmla="val 25"/>
                  <a:gd name="f38" fmla="val 29"/>
                  <a:gd name="f39" fmla="val 21"/>
                  <a:gd name="f40" fmla="val 14"/>
                  <a:gd name="f41" fmla="val 7"/>
                  <a:gd name="f42" fmla="val 3"/>
                  <a:gd name="f43" fmla="val 20"/>
                  <a:gd name="f44" fmla="val 12"/>
                  <a:gd name="f45" fmla="val 2"/>
                  <a:gd name="f46" fmla="val 27"/>
                  <a:gd name="f47" fmla="val 4"/>
                  <a:gd name="f48" fmla="val 9"/>
                  <a:gd name="f49" fmla="+- 0 0 -90"/>
                  <a:gd name="f50" fmla="*/ f3 1 96"/>
                  <a:gd name="f51" fmla="*/ f4 1 97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96"/>
                  <a:gd name="f60" fmla="*/ f56 1 97"/>
                  <a:gd name="f61" fmla="*/ 31 f57 1"/>
                  <a:gd name="f62" fmla="*/ 16 f56 1"/>
                  <a:gd name="f63" fmla="*/ 18 f56 1"/>
                  <a:gd name="f64" fmla="*/ 36 f57 1"/>
                  <a:gd name="f65" fmla="*/ 34 f56 1"/>
                  <a:gd name="f66" fmla="*/ 78 f57 1"/>
                  <a:gd name="f67" fmla="*/ 76 f56 1"/>
                  <a:gd name="f68" fmla="*/ 87 f57 1"/>
                  <a:gd name="f69" fmla="*/ 80 f56 1"/>
                  <a:gd name="f70" fmla="*/ 96 f57 1"/>
                  <a:gd name="f71" fmla="*/ 88 f56 1"/>
                  <a:gd name="f72" fmla="*/ 88 f57 1"/>
                  <a:gd name="f73" fmla="*/ 97 f56 1"/>
                  <a:gd name="f74" fmla="*/ 79 f57 1"/>
                  <a:gd name="f75" fmla="*/ 87 f56 1"/>
                  <a:gd name="f76" fmla="*/ 77 f57 1"/>
                  <a:gd name="f77" fmla="*/ 79 f56 1"/>
                  <a:gd name="f78" fmla="*/ 33 f56 1"/>
                  <a:gd name="f79" fmla="*/ 21 f57 1"/>
                  <a:gd name="f80" fmla="*/ 31 f56 1"/>
                  <a:gd name="f81" fmla="*/ 3 f57 1"/>
                  <a:gd name="f82" fmla="*/ 25 f56 1"/>
                  <a:gd name="f83" fmla="*/ 7 f56 1"/>
                  <a:gd name="f84" fmla="*/ 20 f57 1"/>
                  <a:gd name="f85" fmla="*/ 2 f56 1"/>
                  <a:gd name="f86" fmla="+- f58 0 f1"/>
                  <a:gd name="f87" fmla="*/ f61 1 96"/>
                  <a:gd name="f88" fmla="*/ f62 1 97"/>
                  <a:gd name="f89" fmla="*/ f63 1 97"/>
                  <a:gd name="f90" fmla="*/ f64 1 96"/>
                  <a:gd name="f91" fmla="*/ f65 1 97"/>
                  <a:gd name="f92" fmla="*/ f66 1 96"/>
                  <a:gd name="f93" fmla="*/ f67 1 97"/>
                  <a:gd name="f94" fmla="*/ f68 1 96"/>
                  <a:gd name="f95" fmla="*/ f69 1 97"/>
                  <a:gd name="f96" fmla="*/ f70 1 96"/>
                  <a:gd name="f97" fmla="*/ f71 1 97"/>
                  <a:gd name="f98" fmla="*/ f72 1 96"/>
                  <a:gd name="f99" fmla="*/ f73 1 97"/>
                  <a:gd name="f100" fmla="*/ f74 1 96"/>
                  <a:gd name="f101" fmla="*/ f75 1 97"/>
                  <a:gd name="f102" fmla="*/ f76 1 96"/>
                  <a:gd name="f103" fmla="*/ f77 1 97"/>
                  <a:gd name="f104" fmla="*/ f78 1 97"/>
                  <a:gd name="f105" fmla="*/ f79 1 96"/>
                  <a:gd name="f106" fmla="*/ f80 1 97"/>
                  <a:gd name="f107" fmla="*/ f81 1 96"/>
                  <a:gd name="f108" fmla="*/ f82 1 97"/>
                  <a:gd name="f109" fmla="*/ f83 1 97"/>
                  <a:gd name="f110" fmla="*/ f84 1 96"/>
                  <a:gd name="f111" fmla="*/ f85 1 97"/>
                  <a:gd name="f112" fmla="*/ 0 1 f59"/>
                  <a:gd name="f113" fmla="*/ f53 1 f59"/>
                  <a:gd name="f114" fmla="*/ 0 1 f60"/>
                  <a:gd name="f115" fmla="*/ f54 1 f60"/>
                  <a:gd name="f116" fmla="*/ f87 1 f59"/>
                  <a:gd name="f117" fmla="*/ f88 1 f60"/>
                  <a:gd name="f118" fmla="*/ f89 1 f60"/>
                  <a:gd name="f119" fmla="*/ f90 1 f59"/>
                  <a:gd name="f120" fmla="*/ f91 1 f60"/>
                  <a:gd name="f121" fmla="*/ f92 1 f59"/>
                  <a:gd name="f122" fmla="*/ f93 1 f60"/>
                  <a:gd name="f123" fmla="*/ f94 1 f59"/>
                  <a:gd name="f124" fmla="*/ f95 1 f60"/>
                  <a:gd name="f125" fmla="*/ f96 1 f59"/>
                  <a:gd name="f126" fmla="*/ f97 1 f60"/>
                  <a:gd name="f127" fmla="*/ f98 1 f59"/>
                  <a:gd name="f128" fmla="*/ f99 1 f60"/>
                  <a:gd name="f129" fmla="*/ f100 1 f59"/>
                  <a:gd name="f130" fmla="*/ f101 1 f60"/>
                  <a:gd name="f131" fmla="*/ f102 1 f59"/>
                  <a:gd name="f132" fmla="*/ f103 1 f60"/>
                  <a:gd name="f133" fmla="*/ f104 1 f60"/>
                  <a:gd name="f134" fmla="*/ f105 1 f59"/>
                  <a:gd name="f135" fmla="*/ f106 1 f60"/>
                  <a:gd name="f136" fmla="*/ f107 1 f59"/>
                  <a:gd name="f137" fmla="*/ f108 1 f60"/>
                  <a:gd name="f138" fmla="*/ f109 1 f60"/>
                  <a:gd name="f139" fmla="*/ f110 1 f59"/>
                  <a:gd name="f140" fmla="*/ f111 1 f60"/>
                  <a:gd name="f141" fmla="*/ f112 f50 1"/>
                  <a:gd name="f142" fmla="*/ f113 f50 1"/>
                  <a:gd name="f143" fmla="*/ f115 f51 1"/>
                  <a:gd name="f144" fmla="*/ f114 f51 1"/>
                  <a:gd name="f145" fmla="*/ f116 f50 1"/>
                  <a:gd name="f146" fmla="*/ f117 f51 1"/>
                  <a:gd name="f147" fmla="*/ f118 f51 1"/>
                  <a:gd name="f148" fmla="*/ f119 f50 1"/>
                  <a:gd name="f149" fmla="*/ f120 f51 1"/>
                  <a:gd name="f150" fmla="*/ f121 f50 1"/>
                  <a:gd name="f151" fmla="*/ f122 f51 1"/>
                  <a:gd name="f152" fmla="*/ f123 f50 1"/>
                  <a:gd name="f153" fmla="*/ f124 f51 1"/>
                  <a:gd name="f154" fmla="*/ f125 f50 1"/>
                  <a:gd name="f155" fmla="*/ f126 f51 1"/>
                  <a:gd name="f156" fmla="*/ f127 f50 1"/>
                  <a:gd name="f157" fmla="*/ f128 f51 1"/>
                  <a:gd name="f158" fmla="*/ f129 f50 1"/>
                  <a:gd name="f159" fmla="*/ f130 f51 1"/>
                  <a:gd name="f160" fmla="*/ f131 f50 1"/>
                  <a:gd name="f161" fmla="*/ f132 f51 1"/>
                  <a:gd name="f162" fmla="*/ f133 f51 1"/>
                  <a:gd name="f163" fmla="*/ f134 f50 1"/>
                  <a:gd name="f164" fmla="*/ f135 f51 1"/>
                  <a:gd name="f165" fmla="*/ f136 f50 1"/>
                  <a:gd name="f166" fmla="*/ f137 f51 1"/>
                  <a:gd name="f167" fmla="*/ f138 f51 1"/>
                  <a:gd name="f168" fmla="*/ f139 f50 1"/>
                  <a:gd name="f169" fmla="*/ f140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6">
                    <a:pos x="f145" y="f146"/>
                  </a:cxn>
                  <a:cxn ang="f86">
                    <a:pos x="f145" y="f147"/>
                  </a:cxn>
                  <a:cxn ang="f86">
                    <a:pos x="f148" y="f149"/>
                  </a:cxn>
                  <a:cxn ang="f86">
                    <a:pos x="f150" y="f151"/>
                  </a:cxn>
                  <a:cxn ang="f86">
                    <a:pos x="f152" y="f153"/>
                  </a:cxn>
                  <a:cxn ang="f86">
                    <a:pos x="f154" y="f155"/>
                  </a:cxn>
                  <a:cxn ang="f86">
                    <a:pos x="f156" y="f157"/>
                  </a:cxn>
                  <a:cxn ang="f86">
                    <a:pos x="f158" y="f159"/>
                  </a:cxn>
                  <a:cxn ang="f86">
                    <a:pos x="f160" y="f161"/>
                  </a:cxn>
                  <a:cxn ang="f86">
                    <a:pos x="f145" y="f162"/>
                  </a:cxn>
                  <a:cxn ang="f86">
                    <a:pos x="f163" y="f164"/>
                  </a:cxn>
                  <a:cxn ang="f86">
                    <a:pos x="f165" y="f166"/>
                  </a:cxn>
                  <a:cxn ang="f86">
                    <a:pos x="f165" y="f167"/>
                  </a:cxn>
                  <a:cxn ang="f86">
                    <a:pos x="f168" y="f169"/>
                  </a:cxn>
                  <a:cxn ang="f86">
                    <a:pos x="f145" y="f146"/>
                  </a:cxn>
                </a:cxnLst>
                <a:rect l="f141" t="f144" r="f142" b="f143"/>
                <a:pathLst>
                  <a:path w="96" h="97">
                    <a:moveTo>
                      <a:pt x="f8" y="f9"/>
                    </a:moveTo>
                    <a:cubicBezTo>
                      <a:pt x="f8" y="f10"/>
                      <a:pt x="f8" y="f11"/>
                      <a:pt x="f8" y="f11"/>
                    </a:cubicBezTo>
                    <a:cubicBezTo>
                      <a:pt x="f12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3"/>
                      <a:pt x="f26" y="f27"/>
                    </a:cubicBezTo>
                    <a:cubicBezTo>
                      <a:pt x="f28" y="f21"/>
                      <a:pt x="f6" y="f25"/>
                      <a:pt x="f6" y="f29"/>
                    </a:cubicBezTo>
                    <a:cubicBezTo>
                      <a:pt x="f6" y="f30"/>
                      <a:pt x="f30" y="f7"/>
                      <a:pt x="f29" y="f7"/>
                    </a:cubicBezTo>
                    <a:cubicBezTo>
                      <a:pt x="f31" y="f7"/>
                      <a:pt x="f21" y="f28"/>
                      <a:pt x="f24" y="f26"/>
                    </a:cubicBezTo>
                    <a:cubicBezTo>
                      <a:pt x="f27" y="f25"/>
                      <a:pt x="f24" y="f23"/>
                      <a:pt x="f32" y="f24"/>
                    </a:cubicBezTo>
                    <a:cubicBezTo>
                      <a:pt x="f33" y="f19"/>
                      <a:pt x="f34" y="f18"/>
                      <a:pt x="f8" y="f35"/>
                    </a:cubicBezTo>
                    <a:cubicBezTo>
                      <a:pt x="f36" y="f14"/>
                      <a:pt x="f37" y="f38"/>
                      <a:pt x="f39" y="f8"/>
                    </a:cubicBezTo>
                    <a:cubicBezTo>
                      <a:pt x="f40" y="f16"/>
                      <a:pt x="f41" y="f8"/>
                      <a:pt x="f42" y="f37"/>
                    </a:cubicBezTo>
                    <a:cubicBezTo>
                      <a:pt x="f5" y="f43"/>
                      <a:pt x="f5" y="f44"/>
                      <a:pt x="f42" y="f41"/>
                    </a:cubicBezTo>
                    <a:cubicBezTo>
                      <a:pt x="f41" y="f45"/>
                      <a:pt x="f40" y="f5"/>
                      <a:pt x="f43" y="f45"/>
                    </a:cubicBezTo>
                    <a:cubicBezTo>
                      <a:pt x="f46" y="f47"/>
                      <a:pt x="f8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4" name="Freeform 12">
                <a:extLst>
                  <a:ext uri="{FF2B5EF4-FFF2-40B4-BE49-F238E27FC236}">
                    <a16:creationId xmlns:a16="http://schemas.microsoft.com/office/drawing/2014/main" id="{3AB2A63C-F18E-20FC-8AF1-3B26681395A5}"/>
                  </a:ext>
                </a:extLst>
              </p:cNvPr>
              <p:cNvSpPr/>
              <p:nvPr/>
            </p:nvSpPr>
            <p:spPr>
              <a:xfrm>
                <a:off x="865186" y="3729042"/>
                <a:ext cx="252410" cy="2508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7"/>
                  <a:gd name="f7" fmla="val 17"/>
                  <a:gd name="f8" fmla="val 87"/>
                  <a:gd name="f9" fmla="val 93"/>
                  <a:gd name="f10" fmla="val 14"/>
                  <a:gd name="f11" fmla="val 9"/>
                  <a:gd name="f12" fmla="val 4"/>
                  <a:gd name="f13" fmla="val 88"/>
                  <a:gd name="f14" fmla="val 84"/>
                  <a:gd name="f15" fmla="val 80"/>
                  <a:gd name="f16" fmla="val 13"/>
                  <a:gd name="f17" fmla="val 81"/>
                  <a:gd name="f18" fmla="val 16"/>
                  <a:gd name="f19" fmla="val 79"/>
                  <a:gd name="f20" fmla="val 18"/>
                  <a:gd name="f21" fmla="val 77"/>
                  <a:gd name="f22" fmla="val 34"/>
                  <a:gd name="f23" fmla="val 61"/>
                  <a:gd name="f24" fmla="val 49"/>
                  <a:gd name="f25" fmla="val 46"/>
                  <a:gd name="f26" fmla="val 64"/>
                  <a:gd name="f27" fmla="val 30"/>
                  <a:gd name="f28" fmla="val 67"/>
                  <a:gd name="f29" fmla="val 28"/>
                  <a:gd name="f30" fmla="val 68"/>
                  <a:gd name="f31" fmla="val 26"/>
                  <a:gd name="f32" fmla="val 66"/>
                  <a:gd name="f33" fmla="val 22"/>
                  <a:gd name="f34" fmla="val 63"/>
                  <a:gd name="f35" fmla="val 7"/>
                  <a:gd name="f36" fmla="val 72"/>
                  <a:gd name="f37" fmla="val 78"/>
                  <a:gd name="f38" fmla="val 1"/>
                  <a:gd name="f39" fmla="val 92"/>
                  <a:gd name="f40" fmla="val 6"/>
                  <a:gd name="f41" fmla="val 11"/>
                  <a:gd name="f42" fmla="val 19"/>
                  <a:gd name="f43" fmla="val 94"/>
                  <a:gd name="f44" fmla="val 25"/>
                  <a:gd name="f45" fmla="val 90"/>
                  <a:gd name="f46" fmla="val 31"/>
                  <a:gd name="f47" fmla="val 82"/>
                  <a:gd name="f48" fmla="val 75"/>
                  <a:gd name="f49" fmla="val 29"/>
                  <a:gd name="f50" fmla="val 69"/>
                  <a:gd name="f51" fmla="val 33"/>
                  <a:gd name="f52" fmla="val 51"/>
                  <a:gd name="f53" fmla="val 48"/>
                  <a:gd name="f54" fmla="val 36"/>
                  <a:gd name="f55" fmla="val 20"/>
                  <a:gd name="f56" fmla="val 15"/>
                  <a:gd name="f57" fmla="+- 0 0 -90"/>
                  <a:gd name="f58" fmla="*/ f3 1 97"/>
                  <a:gd name="f59" fmla="*/ f4 1 97"/>
                  <a:gd name="f60" fmla="val f5"/>
                  <a:gd name="f61" fmla="val f6"/>
                  <a:gd name="f62" fmla="*/ f57 f0 1"/>
                  <a:gd name="f63" fmla="+- f61 0 f60"/>
                  <a:gd name="f64" fmla="*/ f62 1 f2"/>
                  <a:gd name="f65" fmla="*/ f63 1 97"/>
                  <a:gd name="f66" fmla="*/ 17 f63 1"/>
                  <a:gd name="f67" fmla="*/ 87 f63 1"/>
                  <a:gd name="f68" fmla="*/ 9 f63 1"/>
                  <a:gd name="f69" fmla="*/ 97 f63 1"/>
                  <a:gd name="f70" fmla="*/ 0 f63 1"/>
                  <a:gd name="f71" fmla="*/ 88 f63 1"/>
                  <a:gd name="f72" fmla="*/ 80 f63 1"/>
                  <a:gd name="f73" fmla="*/ 18 f63 1"/>
                  <a:gd name="f74" fmla="*/ 77 f63 1"/>
                  <a:gd name="f75" fmla="*/ 64 f63 1"/>
                  <a:gd name="f76" fmla="*/ 30 f63 1"/>
                  <a:gd name="f77" fmla="*/ 66 f63 1"/>
                  <a:gd name="f78" fmla="*/ 22 f63 1"/>
                  <a:gd name="f79" fmla="*/ 72 f63 1"/>
                  <a:gd name="f80" fmla="*/ 4 f63 1"/>
                  <a:gd name="f81" fmla="*/ 92 f63 1"/>
                  <a:gd name="f82" fmla="*/ 6 f63 1"/>
                  <a:gd name="f83" fmla="*/ 94 f63 1"/>
                  <a:gd name="f84" fmla="*/ 25 f63 1"/>
                  <a:gd name="f85" fmla="*/ 75 f63 1"/>
                  <a:gd name="f86" fmla="*/ 31 f63 1"/>
                  <a:gd name="f87" fmla="*/ 67 f63 1"/>
                  <a:gd name="f88" fmla="*/ 33 f63 1"/>
                  <a:gd name="f89" fmla="*/ 20 f63 1"/>
                  <a:gd name="f90" fmla="*/ 79 f63 1"/>
                  <a:gd name="f91" fmla="+- f64 0 f1"/>
                  <a:gd name="f92" fmla="*/ f66 1 97"/>
                  <a:gd name="f93" fmla="*/ f67 1 97"/>
                  <a:gd name="f94" fmla="*/ f68 1 97"/>
                  <a:gd name="f95" fmla="*/ f69 1 97"/>
                  <a:gd name="f96" fmla="*/ f70 1 97"/>
                  <a:gd name="f97" fmla="*/ f71 1 97"/>
                  <a:gd name="f98" fmla="*/ f72 1 97"/>
                  <a:gd name="f99" fmla="*/ f73 1 97"/>
                  <a:gd name="f100" fmla="*/ f74 1 97"/>
                  <a:gd name="f101" fmla="*/ f75 1 97"/>
                  <a:gd name="f102" fmla="*/ f76 1 97"/>
                  <a:gd name="f103" fmla="*/ f77 1 97"/>
                  <a:gd name="f104" fmla="*/ f78 1 97"/>
                  <a:gd name="f105" fmla="*/ f79 1 97"/>
                  <a:gd name="f106" fmla="*/ f80 1 97"/>
                  <a:gd name="f107" fmla="*/ f81 1 97"/>
                  <a:gd name="f108" fmla="*/ f82 1 97"/>
                  <a:gd name="f109" fmla="*/ f83 1 97"/>
                  <a:gd name="f110" fmla="*/ f84 1 97"/>
                  <a:gd name="f111" fmla="*/ f85 1 97"/>
                  <a:gd name="f112" fmla="*/ f86 1 97"/>
                  <a:gd name="f113" fmla="*/ f87 1 97"/>
                  <a:gd name="f114" fmla="*/ f88 1 97"/>
                  <a:gd name="f115" fmla="*/ f89 1 97"/>
                  <a:gd name="f116" fmla="*/ f90 1 97"/>
                  <a:gd name="f117" fmla="*/ 0 1 f65"/>
                  <a:gd name="f118" fmla="*/ f61 1 f65"/>
                  <a:gd name="f119" fmla="*/ f92 1 f65"/>
                  <a:gd name="f120" fmla="*/ f93 1 f65"/>
                  <a:gd name="f121" fmla="*/ f94 1 f65"/>
                  <a:gd name="f122" fmla="*/ f95 1 f65"/>
                  <a:gd name="f123" fmla="*/ f96 1 f65"/>
                  <a:gd name="f124" fmla="*/ f97 1 f65"/>
                  <a:gd name="f125" fmla="*/ f98 1 f65"/>
                  <a:gd name="f126" fmla="*/ f99 1 f65"/>
                  <a:gd name="f127" fmla="*/ f100 1 f65"/>
                  <a:gd name="f128" fmla="*/ f101 1 f65"/>
                  <a:gd name="f129" fmla="*/ f102 1 f65"/>
                  <a:gd name="f130" fmla="*/ f103 1 f65"/>
                  <a:gd name="f131" fmla="*/ f104 1 f65"/>
                  <a:gd name="f132" fmla="*/ f105 1 f65"/>
                  <a:gd name="f133" fmla="*/ f106 1 f65"/>
                  <a:gd name="f134" fmla="*/ f107 1 f65"/>
                  <a:gd name="f135" fmla="*/ f108 1 f65"/>
                  <a:gd name="f136" fmla="*/ f109 1 f65"/>
                  <a:gd name="f137" fmla="*/ f110 1 f65"/>
                  <a:gd name="f138" fmla="*/ f111 1 f65"/>
                  <a:gd name="f139" fmla="*/ f112 1 f65"/>
                  <a:gd name="f140" fmla="*/ f113 1 f65"/>
                  <a:gd name="f141" fmla="*/ f114 1 f65"/>
                  <a:gd name="f142" fmla="*/ f115 1 f65"/>
                  <a:gd name="f143" fmla="*/ f116 1 f65"/>
                  <a:gd name="f144" fmla="*/ f117 f58 1"/>
                  <a:gd name="f145" fmla="*/ f118 f58 1"/>
                  <a:gd name="f146" fmla="*/ f118 f59 1"/>
                  <a:gd name="f147" fmla="*/ f117 f59 1"/>
                  <a:gd name="f148" fmla="*/ f119 f58 1"/>
                  <a:gd name="f149" fmla="*/ f120 f59 1"/>
                  <a:gd name="f150" fmla="*/ f121 f58 1"/>
                  <a:gd name="f151" fmla="*/ f122 f59 1"/>
                  <a:gd name="f152" fmla="*/ f123 f58 1"/>
                  <a:gd name="f153" fmla="*/ f124 f59 1"/>
                  <a:gd name="f154" fmla="*/ f125 f59 1"/>
                  <a:gd name="f155" fmla="*/ f126 f58 1"/>
                  <a:gd name="f156" fmla="*/ f127 f59 1"/>
                  <a:gd name="f157" fmla="*/ f128 f58 1"/>
                  <a:gd name="f158" fmla="*/ f129 f59 1"/>
                  <a:gd name="f159" fmla="*/ f130 f58 1"/>
                  <a:gd name="f160" fmla="*/ f131 f59 1"/>
                  <a:gd name="f161" fmla="*/ f132 f58 1"/>
                  <a:gd name="f162" fmla="*/ f133 f59 1"/>
                  <a:gd name="f163" fmla="*/ f134 f58 1"/>
                  <a:gd name="f164" fmla="*/ f135 f59 1"/>
                  <a:gd name="f165" fmla="*/ f136 f58 1"/>
                  <a:gd name="f166" fmla="*/ f137 f59 1"/>
                  <a:gd name="f167" fmla="*/ f138 f58 1"/>
                  <a:gd name="f168" fmla="*/ f139 f59 1"/>
                  <a:gd name="f169" fmla="*/ f140 f58 1"/>
                  <a:gd name="f170" fmla="*/ f141 f59 1"/>
                  <a:gd name="f171" fmla="*/ f142 f58 1"/>
                  <a:gd name="f172" fmla="*/ f143 f5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1">
                    <a:pos x="f148" y="f149"/>
                  </a:cxn>
                  <a:cxn ang="f91">
                    <a:pos x="f150" y="f151"/>
                  </a:cxn>
                  <a:cxn ang="f91">
                    <a:pos x="f152" y="f153"/>
                  </a:cxn>
                  <a:cxn ang="f91">
                    <a:pos x="f150" y="f154"/>
                  </a:cxn>
                  <a:cxn ang="f91">
                    <a:pos x="f155" y="f156"/>
                  </a:cxn>
                  <a:cxn ang="f91">
                    <a:pos x="f157" y="f158"/>
                  </a:cxn>
                  <a:cxn ang="f91">
                    <a:pos x="f159" y="f160"/>
                  </a:cxn>
                  <a:cxn ang="f91">
                    <a:pos x="f161" y="f162"/>
                  </a:cxn>
                  <a:cxn ang="f91">
                    <a:pos x="f163" y="f164"/>
                  </a:cxn>
                  <a:cxn ang="f91">
                    <a:pos x="f165" y="f166"/>
                  </a:cxn>
                  <a:cxn ang="f91">
                    <a:pos x="f167" y="f168"/>
                  </a:cxn>
                  <a:cxn ang="f91">
                    <a:pos x="f169" y="f170"/>
                  </a:cxn>
                  <a:cxn ang="f91">
                    <a:pos x="f171" y="f172"/>
                  </a:cxn>
                  <a:cxn ang="f91">
                    <a:pos x="f148" y="f149"/>
                  </a:cxn>
                </a:cxnLst>
                <a:rect l="f144" t="f147" r="f145" b="f146"/>
                <a:pathLst>
                  <a:path w="97" h="97">
                    <a:moveTo>
                      <a:pt x="f7" y="f8"/>
                    </a:moveTo>
                    <a:cubicBezTo>
                      <a:pt x="f7" y="f9"/>
                      <a:pt x="f10" y="f6"/>
                      <a:pt x="f11" y="f6"/>
                    </a:cubicBezTo>
                    <a:cubicBezTo>
                      <a:pt x="f12" y="f6"/>
                      <a:pt x="f5" y="f9"/>
                      <a:pt x="f5" y="f13"/>
                    </a:cubicBezTo>
                    <a:cubicBezTo>
                      <a:pt x="f5" y="f14"/>
                      <a:pt x="f12" y="f15"/>
                      <a:pt x="f11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18"/>
                      <a:pt x="f32" y="f35"/>
                      <a:pt x="f36" y="f12"/>
                    </a:cubicBezTo>
                    <a:cubicBezTo>
                      <a:pt x="f37" y="f5"/>
                      <a:pt x="f8" y="f38"/>
                      <a:pt x="f39" y="f40"/>
                    </a:cubicBezTo>
                    <a:cubicBezTo>
                      <a:pt x="f6" y="f41"/>
                      <a:pt x="f6" y="f42"/>
                      <a:pt x="f43" y="f44"/>
                    </a:cubicBezTo>
                    <a:cubicBezTo>
                      <a:pt x="f45" y="f46"/>
                      <a:pt x="f47" y="f22"/>
                      <a:pt x="f48" y="f46"/>
                    </a:cubicBezTo>
                    <a:cubicBezTo>
                      <a:pt x="f36" y="f49"/>
                      <a:pt x="f50" y="f27"/>
                      <a:pt x="f28" y="f51"/>
                    </a:cubicBezTo>
                    <a:cubicBezTo>
                      <a:pt x="f52" y="f53"/>
                      <a:pt x="f54" y="f26"/>
                      <a:pt x="f55" y="f19"/>
                    </a:cubicBezTo>
                    <a:cubicBezTo>
                      <a:pt x="f20" y="f47"/>
                      <a:pt x="f56" y="f14"/>
                      <a:pt x="f7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5" name="Freeform 13">
                <a:extLst>
                  <a:ext uri="{FF2B5EF4-FFF2-40B4-BE49-F238E27FC236}">
                    <a16:creationId xmlns:a16="http://schemas.microsoft.com/office/drawing/2014/main" id="{6F88660C-2955-71FE-C86F-8698FB8A75DD}"/>
                  </a:ext>
                </a:extLst>
              </p:cNvPr>
              <p:cNvSpPr/>
              <p:nvPr/>
            </p:nvSpPr>
            <p:spPr>
              <a:xfrm>
                <a:off x="682627" y="4324353"/>
                <a:ext cx="85725" cy="3270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"/>
                  <a:gd name="f7" fmla="val 126"/>
                  <a:gd name="f8" fmla="val 18"/>
                  <a:gd name="f9" fmla="val 20"/>
                  <a:gd name="f10" fmla="val 23"/>
                  <a:gd name="f11" fmla="val 2"/>
                  <a:gd name="f12" fmla="val 24"/>
                  <a:gd name="f13" fmla="val 5"/>
                  <a:gd name="f14" fmla="val 25"/>
                  <a:gd name="f15" fmla="val 9"/>
                  <a:gd name="f16" fmla="val 13"/>
                  <a:gd name="f17" fmla="val 22"/>
                  <a:gd name="f18" fmla="val 15"/>
                  <a:gd name="f19" fmla="val 21"/>
                  <a:gd name="f20" fmla="val 46"/>
                  <a:gd name="f21" fmla="val 67"/>
                  <a:gd name="f22" fmla="val 88"/>
                  <a:gd name="f23" fmla="val 92"/>
                  <a:gd name="f24" fmla="val 95"/>
                  <a:gd name="f25" fmla="val 96"/>
                  <a:gd name="f26" fmla="val 30"/>
                  <a:gd name="f27" fmla="val 99"/>
                  <a:gd name="f28" fmla="val 107"/>
                  <a:gd name="f29" fmla="val 31"/>
                  <a:gd name="f30" fmla="val 114"/>
                  <a:gd name="f31" fmla="val 121"/>
                  <a:gd name="f32" fmla="val 17"/>
                  <a:gd name="f33" fmla="val 3"/>
                  <a:gd name="f34" fmla="val 1"/>
                  <a:gd name="f35" fmla="val 113"/>
                  <a:gd name="f36" fmla="val 106"/>
                  <a:gd name="f37" fmla="val 11"/>
                  <a:gd name="f38" fmla="val 14"/>
                  <a:gd name="f39" fmla="val 93"/>
                  <a:gd name="f40" fmla="val 89"/>
                  <a:gd name="f41" fmla="val 45"/>
                  <a:gd name="f42" fmla="val 7"/>
                  <a:gd name="f43" fmla="val 10"/>
                  <a:gd name="f44" fmla="val 12"/>
                  <a:gd name="f45" fmla="+- 0 0 -90"/>
                  <a:gd name="f46" fmla="*/ f3 1 33"/>
                  <a:gd name="f47" fmla="*/ f4 1 126"/>
                  <a:gd name="f48" fmla="val f5"/>
                  <a:gd name="f49" fmla="val f6"/>
                  <a:gd name="f50" fmla="val f7"/>
                  <a:gd name="f51" fmla="*/ f45 f0 1"/>
                  <a:gd name="f52" fmla="+- f50 0 f48"/>
                  <a:gd name="f53" fmla="+- f49 0 f48"/>
                  <a:gd name="f54" fmla="*/ f51 1 f2"/>
                  <a:gd name="f55" fmla="*/ f53 1 33"/>
                  <a:gd name="f56" fmla="*/ f52 1 126"/>
                  <a:gd name="f57" fmla="*/ 18 f53 1"/>
                  <a:gd name="f58" fmla="*/ 0 f52 1"/>
                  <a:gd name="f59" fmla="*/ 24 f53 1"/>
                  <a:gd name="f60" fmla="*/ 5 f52 1"/>
                  <a:gd name="f61" fmla="*/ 22 f53 1"/>
                  <a:gd name="f62" fmla="*/ 15 f52 1"/>
                  <a:gd name="f63" fmla="*/ 25 f52 1"/>
                  <a:gd name="f64" fmla="*/ 88 f52 1"/>
                  <a:gd name="f65" fmla="*/ 96 f52 1"/>
                  <a:gd name="f66" fmla="*/ 31 f53 1"/>
                  <a:gd name="f67" fmla="*/ 114 f52 1"/>
                  <a:gd name="f68" fmla="*/ 17 f53 1"/>
                  <a:gd name="f69" fmla="*/ 126 f52 1"/>
                  <a:gd name="f70" fmla="*/ 1 f53 1"/>
                  <a:gd name="f71" fmla="*/ 113 f52 1"/>
                  <a:gd name="f72" fmla="*/ 11 f53 1"/>
                  <a:gd name="f73" fmla="*/ 15 f53 1"/>
                  <a:gd name="f74" fmla="*/ 89 f52 1"/>
                  <a:gd name="f75" fmla="*/ 23 f52 1"/>
                  <a:gd name="f76" fmla="*/ 9 f53 1"/>
                  <a:gd name="f77" fmla="+- f54 0 f1"/>
                  <a:gd name="f78" fmla="*/ f57 1 33"/>
                  <a:gd name="f79" fmla="*/ f58 1 126"/>
                  <a:gd name="f80" fmla="*/ f59 1 33"/>
                  <a:gd name="f81" fmla="*/ f60 1 126"/>
                  <a:gd name="f82" fmla="*/ f61 1 33"/>
                  <a:gd name="f83" fmla="*/ f62 1 126"/>
                  <a:gd name="f84" fmla="*/ f63 1 126"/>
                  <a:gd name="f85" fmla="*/ f64 1 126"/>
                  <a:gd name="f86" fmla="*/ f65 1 126"/>
                  <a:gd name="f87" fmla="*/ f66 1 33"/>
                  <a:gd name="f88" fmla="*/ f67 1 126"/>
                  <a:gd name="f89" fmla="*/ f68 1 33"/>
                  <a:gd name="f90" fmla="*/ f69 1 126"/>
                  <a:gd name="f91" fmla="*/ f70 1 33"/>
                  <a:gd name="f92" fmla="*/ f71 1 126"/>
                  <a:gd name="f93" fmla="*/ f72 1 33"/>
                  <a:gd name="f94" fmla="*/ f73 1 33"/>
                  <a:gd name="f95" fmla="*/ f74 1 126"/>
                  <a:gd name="f96" fmla="*/ f75 1 126"/>
                  <a:gd name="f97" fmla="*/ f76 1 33"/>
                  <a:gd name="f98" fmla="*/ 0 1 f55"/>
                  <a:gd name="f99" fmla="*/ f49 1 f55"/>
                  <a:gd name="f100" fmla="*/ 0 1 f56"/>
                  <a:gd name="f101" fmla="*/ f50 1 f56"/>
                  <a:gd name="f102" fmla="*/ f78 1 f55"/>
                  <a:gd name="f103" fmla="*/ f79 1 f56"/>
                  <a:gd name="f104" fmla="*/ f80 1 f55"/>
                  <a:gd name="f105" fmla="*/ f81 1 f56"/>
                  <a:gd name="f106" fmla="*/ f82 1 f55"/>
                  <a:gd name="f107" fmla="*/ f83 1 f56"/>
                  <a:gd name="f108" fmla="*/ f84 1 f56"/>
                  <a:gd name="f109" fmla="*/ f85 1 f56"/>
                  <a:gd name="f110" fmla="*/ f86 1 f56"/>
                  <a:gd name="f111" fmla="*/ f87 1 f55"/>
                  <a:gd name="f112" fmla="*/ f88 1 f56"/>
                  <a:gd name="f113" fmla="*/ f89 1 f55"/>
                  <a:gd name="f114" fmla="*/ f90 1 f56"/>
                  <a:gd name="f115" fmla="*/ f91 1 f55"/>
                  <a:gd name="f116" fmla="*/ f92 1 f56"/>
                  <a:gd name="f117" fmla="*/ f93 1 f55"/>
                  <a:gd name="f118" fmla="*/ f94 1 f55"/>
                  <a:gd name="f119" fmla="*/ f95 1 f56"/>
                  <a:gd name="f120" fmla="*/ f96 1 f56"/>
                  <a:gd name="f121" fmla="*/ f97 1 f55"/>
                  <a:gd name="f122" fmla="*/ f98 f46 1"/>
                  <a:gd name="f123" fmla="*/ f99 f46 1"/>
                  <a:gd name="f124" fmla="*/ f101 f47 1"/>
                  <a:gd name="f125" fmla="*/ f100 f47 1"/>
                  <a:gd name="f126" fmla="*/ f102 f46 1"/>
                  <a:gd name="f127" fmla="*/ f103 f47 1"/>
                  <a:gd name="f128" fmla="*/ f104 f46 1"/>
                  <a:gd name="f129" fmla="*/ f105 f47 1"/>
                  <a:gd name="f130" fmla="*/ f106 f46 1"/>
                  <a:gd name="f131" fmla="*/ f107 f47 1"/>
                  <a:gd name="f132" fmla="*/ f108 f47 1"/>
                  <a:gd name="f133" fmla="*/ f109 f47 1"/>
                  <a:gd name="f134" fmla="*/ f110 f47 1"/>
                  <a:gd name="f135" fmla="*/ f111 f46 1"/>
                  <a:gd name="f136" fmla="*/ f112 f47 1"/>
                  <a:gd name="f137" fmla="*/ f113 f46 1"/>
                  <a:gd name="f138" fmla="*/ f114 f47 1"/>
                  <a:gd name="f139" fmla="*/ f115 f46 1"/>
                  <a:gd name="f140" fmla="*/ f116 f47 1"/>
                  <a:gd name="f141" fmla="*/ f117 f46 1"/>
                  <a:gd name="f142" fmla="*/ f118 f46 1"/>
                  <a:gd name="f143" fmla="*/ f119 f47 1"/>
                  <a:gd name="f144" fmla="*/ f120 f47 1"/>
                  <a:gd name="f145" fmla="*/ f121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7">
                    <a:pos x="f126" y="f127"/>
                  </a:cxn>
                  <a:cxn ang="f77">
                    <a:pos x="f128" y="f129"/>
                  </a:cxn>
                  <a:cxn ang="f77">
                    <a:pos x="f130" y="f131"/>
                  </a:cxn>
                  <a:cxn ang="f77">
                    <a:pos x="f126" y="f132"/>
                  </a:cxn>
                  <a:cxn ang="f77">
                    <a:pos x="f126" y="f133"/>
                  </a:cxn>
                  <a:cxn ang="f77">
                    <a:pos x="f130" y="f134"/>
                  </a:cxn>
                  <a:cxn ang="f77">
                    <a:pos x="f135" y="f136"/>
                  </a:cxn>
                  <a:cxn ang="f77">
                    <a:pos x="f137" y="f138"/>
                  </a:cxn>
                  <a:cxn ang="f77">
                    <a:pos x="f139" y="f140"/>
                  </a:cxn>
                  <a:cxn ang="f77">
                    <a:pos x="f141" y="f134"/>
                  </a:cxn>
                  <a:cxn ang="f77">
                    <a:pos x="f142" y="f143"/>
                  </a:cxn>
                  <a:cxn ang="f77">
                    <a:pos x="f142" y="f144"/>
                  </a:cxn>
                  <a:cxn ang="f77">
                    <a:pos x="f141" y="f131"/>
                  </a:cxn>
                  <a:cxn ang="f77">
                    <a:pos x="f145" y="f129"/>
                  </a:cxn>
                  <a:cxn ang="f77">
                    <a:pos x="f126" y="f127"/>
                  </a:cxn>
                </a:cxnLst>
                <a:rect l="f122" t="f125" r="f123" b="f124"/>
                <a:pathLst>
                  <a:path w="33" h="126">
                    <a:moveTo>
                      <a:pt x="f8" y="f5"/>
                    </a:moveTo>
                    <a:cubicBezTo>
                      <a:pt x="f9" y="f5"/>
                      <a:pt x="f10" y="f11"/>
                      <a:pt x="f12" y="f13"/>
                    </a:cubicBezTo>
                    <a:cubicBezTo>
                      <a:pt x="f14" y="f15"/>
                      <a:pt x="f14" y="f16"/>
                      <a:pt x="f17" y="f18"/>
                    </a:cubicBezTo>
                    <a:cubicBezTo>
                      <a:pt x="f8" y="f8"/>
                      <a:pt x="f8" y="f19"/>
                      <a:pt x="f8" y="f14"/>
                    </a:cubicBezTo>
                    <a:cubicBezTo>
                      <a:pt x="f8" y="f20"/>
                      <a:pt x="f8" y="f21"/>
                      <a:pt x="f8" y="f22"/>
                    </a:cubicBezTo>
                    <a:cubicBezTo>
                      <a:pt x="f8" y="f23"/>
                      <a:pt x="f8" y="f24"/>
                      <a:pt x="f17" y="f25"/>
                    </a:cubicBezTo>
                    <a:cubicBezTo>
                      <a:pt x="f26" y="f27"/>
                      <a:pt x="f6" y="f28"/>
                      <a:pt x="f29" y="f30"/>
                    </a:cubicBezTo>
                    <a:cubicBezTo>
                      <a:pt x="f26" y="f31"/>
                      <a:pt x="f12" y="f7"/>
                      <a:pt x="f32" y="f7"/>
                    </a:cubicBezTo>
                    <a:cubicBezTo>
                      <a:pt x="f15" y="f7"/>
                      <a:pt x="f33" y="f31"/>
                      <a:pt x="f34" y="f35"/>
                    </a:cubicBezTo>
                    <a:cubicBezTo>
                      <a:pt x="f5" y="f36"/>
                      <a:pt x="f33" y="f27"/>
                      <a:pt x="f37" y="f25"/>
                    </a:cubicBezTo>
                    <a:cubicBezTo>
                      <a:pt x="f38" y="f24"/>
                      <a:pt x="f18" y="f39"/>
                      <a:pt x="f18" y="f40"/>
                    </a:cubicBezTo>
                    <a:cubicBezTo>
                      <a:pt x="f18" y="f21"/>
                      <a:pt x="f18" y="f41"/>
                      <a:pt x="f18" y="f10"/>
                    </a:cubicBezTo>
                    <a:cubicBezTo>
                      <a:pt x="f18" y="f9"/>
                      <a:pt x="f38" y="f32"/>
                      <a:pt x="f37" y="f18"/>
                    </a:cubicBezTo>
                    <a:cubicBezTo>
                      <a:pt x="f42" y="f16"/>
                      <a:pt x="f42" y="f15"/>
                      <a:pt x="f15" y="f13"/>
                    </a:cubicBezTo>
                    <a:cubicBezTo>
                      <a:pt x="f43" y="f11"/>
                      <a:pt x="f44" y="f5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6" name="Freeform 14">
                <a:extLst>
                  <a:ext uri="{FF2B5EF4-FFF2-40B4-BE49-F238E27FC236}">
                    <a16:creationId xmlns:a16="http://schemas.microsoft.com/office/drawing/2014/main" id="{1266441D-735F-D46F-7983-F0B5F1D366C0}"/>
                  </a:ext>
                </a:extLst>
              </p:cNvPr>
              <p:cNvSpPr/>
              <p:nvPr/>
            </p:nvSpPr>
            <p:spPr>
              <a:xfrm>
                <a:off x="866778" y="3616323"/>
                <a:ext cx="98426" cy="14604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"/>
                  <a:gd name="f7" fmla="val 56"/>
                  <a:gd name="f8" fmla="val 9"/>
                  <a:gd name="f9" fmla="val 29"/>
                  <a:gd name="f10" fmla="val 26"/>
                  <a:gd name="f11" fmla="val 7"/>
                  <a:gd name="f12" fmla="val 6"/>
                  <a:gd name="f13" fmla="val 25"/>
                  <a:gd name="f14" fmla="val 1"/>
                  <a:gd name="f15" fmla="val 20"/>
                  <a:gd name="f16" fmla="val 13"/>
                  <a:gd name="f17" fmla="val 3"/>
                  <a:gd name="f18" fmla="val 2"/>
                  <a:gd name="f19" fmla="val 23"/>
                  <a:gd name="f20" fmla="val 4"/>
                  <a:gd name="f21" fmla="val 5"/>
                  <a:gd name="f22" fmla="val 30"/>
                  <a:gd name="f23" fmla="val 36"/>
                  <a:gd name="f24" fmla="val 15"/>
                  <a:gd name="f25" fmla="val 37"/>
                  <a:gd name="f26" fmla="val 22"/>
                  <a:gd name="f27" fmla="val 27"/>
                  <a:gd name="f28" fmla="val 31"/>
                  <a:gd name="f29" fmla="val 32"/>
                  <a:gd name="f30" fmla="val 18"/>
                  <a:gd name="f31" fmla="val 33"/>
                  <a:gd name="f32" fmla="val 16"/>
                  <a:gd name="f33" fmla="val 39"/>
                  <a:gd name="f34" fmla="val 45"/>
                  <a:gd name="f35" fmla="val 17"/>
                  <a:gd name="f36" fmla="val 51"/>
                  <a:gd name="f37" fmla="val 53"/>
                  <a:gd name="f38" fmla="val 14"/>
                  <a:gd name="f39" fmla="val 55"/>
                  <a:gd name="f40" fmla="val 11"/>
                  <a:gd name="f41" fmla="val 48"/>
                  <a:gd name="f42" fmla="val 40"/>
                  <a:gd name="f43" fmla="val 12"/>
                  <a:gd name="f44" fmla="+- 0 0 -90"/>
                  <a:gd name="f45" fmla="*/ f3 1 38"/>
                  <a:gd name="f46" fmla="*/ f4 1 56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38"/>
                  <a:gd name="f55" fmla="*/ f51 1 56"/>
                  <a:gd name="f56" fmla="*/ 9 f52 1"/>
                  <a:gd name="f57" fmla="*/ 29 f51 1"/>
                  <a:gd name="f58" fmla="*/ 6 f52 1"/>
                  <a:gd name="f59" fmla="*/ 25 f51 1"/>
                  <a:gd name="f60" fmla="*/ 3 f52 1"/>
                  <a:gd name="f61" fmla="*/ 7 f51 1"/>
                  <a:gd name="f62" fmla="*/ 20 f52 1"/>
                  <a:gd name="f63" fmla="*/ 2 f51 1"/>
                  <a:gd name="f64" fmla="*/ 30 f52 1"/>
                  <a:gd name="f65" fmla="*/ 6 f51 1"/>
                  <a:gd name="f66" fmla="*/ 37 f52 1"/>
                  <a:gd name="f67" fmla="*/ 22 f51 1"/>
                  <a:gd name="f68" fmla="*/ 25 f52 1"/>
                  <a:gd name="f69" fmla="*/ 32 f51 1"/>
                  <a:gd name="f70" fmla="*/ 18 f52 1"/>
                  <a:gd name="f71" fmla="*/ 33 f51 1"/>
                  <a:gd name="f72" fmla="*/ 17 f52 1"/>
                  <a:gd name="f73" fmla="*/ 51 f51 1"/>
                  <a:gd name="f74" fmla="*/ 14 f52 1"/>
                  <a:gd name="f75" fmla="*/ 55 f51 1"/>
                  <a:gd name="f76" fmla="*/ 12 f52 1"/>
                  <a:gd name="f77" fmla="+- f53 0 f1"/>
                  <a:gd name="f78" fmla="*/ f56 1 38"/>
                  <a:gd name="f79" fmla="*/ f57 1 56"/>
                  <a:gd name="f80" fmla="*/ f58 1 38"/>
                  <a:gd name="f81" fmla="*/ f59 1 56"/>
                  <a:gd name="f82" fmla="*/ f60 1 38"/>
                  <a:gd name="f83" fmla="*/ f61 1 56"/>
                  <a:gd name="f84" fmla="*/ f62 1 38"/>
                  <a:gd name="f85" fmla="*/ f63 1 56"/>
                  <a:gd name="f86" fmla="*/ f64 1 38"/>
                  <a:gd name="f87" fmla="*/ f65 1 56"/>
                  <a:gd name="f88" fmla="*/ f66 1 38"/>
                  <a:gd name="f89" fmla="*/ f67 1 56"/>
                  <a:gd name="f90" fmla="*/ f68 1 38"/>
                  <a:gd name="f91" fmla="*/ f69 1 56"/>
                  <a:gd name="f92" fmla="*/ f70 1 38"/>
                  <a:gd name="f93" fmla="*/ f71 1 56"/>
                  <a:gd name="f94" fmla="*/ f72 1 38"/>
                  <a:gd name="f95" fmla="*/ f73 1 56"/>
                  <a:gd name="f96" fmla="*/ f74 1 38"/>
                  <a:gd name="f97" fmla="*/ f75 1 56"/>
                  <a:gd name="f98" fmla="*/ f76 1 38"/>
                  <a:gd name="f99" fmla="*/ 0 1 f54"/>
                  <a:gd name="f100" fmla="*/ f48 1 f54"/>
                  <a:gd name="f101" fmla="*/ 0 1 f55"/>
                  <a:gd name="f102" fmla="*/ f49 1 f55"/>
                  <a:gd name="f103" fmla="*/ f78 1 f54"/>
                  <a:gd name="f104" fmla="*/ f79 1 f55"/>
                  <a:gd name="f105" fmla="*/ f80 1 f54"/>
                  <a:gd name="f106" fmla="*/ f81 1 f55"/>
                  <a:gd name="f107" fmla="*/ f82 1 f54"/>
                  <a:gd name="f108" fmla="*/ f83 1 f55"/>
                  <a:gd name="f109" fmla="*/ f84 1 f54"/>
                  <a:gd name="f110" fmla="*/ f85 1 f55"/>
                  <a:gd name="f111" fmla="*/ f86 1 f54"/>
                  <a:gd name="f112" fmla="*/ f87 1 f55"/>
                  <a:gd name="f113" fmla="*/ f88 1 f54"/>
                  <a:gd name="f114" fmla="*/ f89 1 f55"/>
                  <a:gd name="f115" fmla="*/ f90 1 f54"/>
                  <a:gd name="f116" fmla="*/ f91 1 f55"/>
                  <a:gd name="f117" fmla="*/ f92 1 f54"/>
                  <a:gd name="f118" fmla="*/ f93 1 f55"/>
                  <a:gd name="f119" fmla="*/ f94 1 f54"/>
                  <a:gd name="f120" fmla="*/ f95 1 f55"/>
                  <a:gd name="f121" fmla="*/ f96 1 f54"/>
                  <a:gd name="f122" fmla="*/ f97 1 f55"/>
                  <a:gd name="f123" fmla="*/ f98 1 f54"/>
                  <a:gd name="f124" fmla="*/ f99 f45 1"/>
                  <a:gd name="f125" fmla="*/ f100 f45 1"/>
                  <a:gd name="f126" fmla="*/ f102 f46 1"/>
                  <a:gd name="f127" fmla="*/ f101 f46 1"/>
                  <a:gd name="f128" fmla="*/ f103 f45 1"/>
                  <a:gd name="f129" fmla="*/ f104 f46 1"/>
                  <a:gd name="f130" fmla="*/ f105 f45 1"/>
                  <a:gd name="f131" fmla="*/ f106 f46 1"/>
                  <a:gd name="f132" fmla="*/ f107 f45 1"/>
                  <a:gd name="f133" fmla="*/ f108 f46 1"/>
                  <a:gd name="f134" fmla="*/ f109 f45 1"/>
                  <a:gd name="f135" fmla="*/ f110 f46 1"/>
                  <a:gd name="f136" fmla="*/ f111 f45 1"/>
                  <a:gd name="f137" fmla="*/ f112 f46 1"/>
                  <a:gd name="f138" fmla="*/ f113 f45 1"/>
                  <a:gd name="f139" fmla="*/ f114 f46 1"/>
                  <a:gd name="f140" fmla="*/ f115 f45 1"/>
                  <a:gd name="f141" fmla="*/ f116 f46 1"/>
                  <a:gd name="f142" fmla="*/ f117 f45 1"/>
                  <a:gd name="f143" fmla="*/ f118 f46 1"/>
                  <a:gd name="f144" fmla="*/ f119 f45 1"/>
                  <a:gd name="f145" fmla="*/ f120 f46 1"/>
                  <a:gd name="f146" fmla="*/ f121 f45 1"/>
                  <a:gd name="f147" fmla="*/ f122 f46 1"/>
                  <a:gd name="f148" fmla="*/ f123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7">
                    <a:pos x="f128" y="f129"/>
                  </a:cxn>
                  <a:cxn ang="f77">
                    <a:pos x="f130" y="f131"/>
                  </a:cxn>
                  <a:cxn ang="f77">
                    <a:pos x="f132" y="f133"/>
                  </a:cxn>
                  <a:cxn ang="f77">
                    <a:pos x="f134" y="f135"/>
                  </a:cxn>
                  <a:cxn ang="f77">
                    <a:pos x="f136" y="f137"/>
                  </a:cxn>
                  <a:cxn ang="f77">
                    <a:pos x="f138" y="f139"/>
                  </a:cxn>
                  <a:cxn ang="f77">
                    <a:pos x="f140" y="f141"/>
                  </a:cxn>
                  <a:cxn ang="f77">
                    <a:pos x="f142" y="f143"/>
                  </a:cxn>
                  <a:cxn ang="f77">
                    <a:pos x="f144" y="f145"/>
                  </a:cxn>
                  <a:cxn ang="f77">
                    <a:pos x="f146" y="f147"/>
                  </a:cxn>
                  <a:cxn ang="f77">
                    <a:pos x="f148" y="f141"/>
                  </a:cxn>
                  <a:cxn ang="f77">
                    <a:pos x="f128" y="f129"/>
                  </a:cxn>
                </a:cxnLst>
                <a:rect l="f124" t="f127" r="f125" b="f126"/>
                <a:pathLst>
                  <a:path w="38" h="56">
                    <a:moveTo>
                      <a:pt x="f8" y="f9"/>
                    </a:moveTo>
                    <a:cubicBezTo>
                      <a:pt x="f8" y="f10"/>
                      <a:pt x="f11" y="f10"/>
                      <a:pt x="f12" y="f13"/>
                    </a:cubicBezTo>
                    <a:cubicBezTo>
                      <a:pt x="f14" y="f15"/>
                      <a:pt x="f5" y="f16"/>
                      <a:pt x="f17" y="f11"/>
                    </a:cubicBezTo>
                    <a:cubicBezTo>
                      <a:pt x="f11" y="f18"/>
                      <a:pt x="f16" y="f5"/>
                      <a:pt x="f15" y="f18"/>
                    </a:cubicBezTo>
                    <a:cubicBezTo>
                      <a:pt x="f19" y="f20"/>
                      <a:pt x="f10" y="f21"/>
                      <a:pt x="f22" y="f12"/>
                    </a:cubicBezTo>
                    <a:cubicBezTo>
                      <a:pt x="f23" y="f8"/>
                      <a:pt x="f6" y="f24"/>
                      <a:pt x="f25" y="f26"/>
                    </a:cubicBezTo>
                    <a:cubicBezTo>
                      <a:pt x="f23" y="f27"/>
                      <a:pt x="f28" y="f28"/>
                      <a:pt x="f13" y="f29"/>
                    </a:cubicBezTo>
                    <a:cubicBezTo>
                      <a:pt x="f26" y="f29"/>
                      <a:pt x="f15" y="f28"/>
                      <a:pt x="f30" y="f31"/>
                    </a:cubicBezTo>
                    <a:cubicBezTo>
                      <a:pt x="f32" y="f33"/>
                      <a:pt x="f30" y="f34"/>
                      <a:pt x="f35" y="f36"/>
                    </a:cubicBezTo>
                    <a:cubicBezTo>
                      <a:pt x="f35" y="f37"/>
                      <a:pt x="f30" y="f7"/>
                      <a:pt x="f38" y="f39"/>
                    </a:cubicBezTo>
                    <a:cubicBezTo>
                      <a:pt x="f40" y="f41"/>
                      <a:pt x="f16" y="f42"/>
                      <a:pt x="f43" y="f29"/>
                    </a:cubicBezTo>
                    <a:cubicBezTo>
                      <a:pt x="f16" y="f9"/>
                      <a:pt x="f40" y="f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7" name="Freeform 15">
                <a:extLst>
                  <a:ext uri="{FF2B5EF4-FFF2-40B4-BE49-F238E27FC236}">
                    <a16:creationId xmlns:a16="http://schemas.microsoft.com/office/drawing/2014/main" id="{DEACB94C-C02D-B43D-7E42-0C25F5CF34AE}"/>
                  </a:ext>
                </a:extLst>
              </p:cNvPr>
              <p:cNvSpPr/>
              <p:nvPr/>
            </p:nvSpPr>
            <p:spPr>
              <a:xfrm>
                <a:off x="865186" y="4476746"/>
                <a:ext cx="100007" cy="1476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9"/>
                  <a:gd name="f7" fmla="val 57"/>
                  <a:gd name="f8" fmla="val 19"/>
                  <a:gd name="f9" fmla="val 24"/>
                  <a:gd name="f10" fmla="val 21"/>
                  <a:gd name="f11" fmla="val 26"/>
                  <a:gd name="f12" fmla="val 23"/>
                  <a:gd name="f13" fmla="val 25"/>
                  <a:gd name="f14" fmla="val 32"/>
                  <a:gd name="f15" fmla="val 37"/>
                  <a:gd name="f16" fmla="val 29"/>
                  <a:gd name="f17" fmla="val 38"/>
                  <a:gd name="f18" fmla="val 35"/>
                  <a:gd name="f19" fmla="val 43"/>
                  <a:gd name="f20" fmla="val 36"/>
                  <a:gd name="f21" fmla="val 49"/>
                  <a:gd name="f22" fmla="val 51"/>
                  <a:gd name="f23" fmla="val 27"/>
                  <a:gd name="f24" fmla="val 52"/>
                  <a:gd name="f25" fmla="val 22"/>
                  <a:gd name="f26" fmla="val 53"/>
                  <a:gd name="f27" fmla="val 15"/>
                  <a:gd name="f28" fmla="val 8"/>
                  <a:gd name="f29" fmla="val 55"/>
                  <a:gd name="f30" fmla="val 4"/>
                  <a:gd name="f31" fmla="val 2"/>
                  <a:gd name="f32" fmla="val 31"/>
                  <a:gd name="f33" fmla="val 9"/>
                  <a:gd name="f34" fmla="val 30"/>
                  <a:gd name="f35" fmla="val 10"/>
                  <a:gd name="f36" fmla="val 28"/>
                  <a:gd name="f37" fmla="val 12"/>
                  <a:gd name="f38" fmla="val 14"/>
                  <a:gd name="f39" fmla="val 13"/>
                  <a:gd name="f40" fmla="val 17"/>
                  <a:gd name="f41" fmla="val 1"/>
                  <a:gd name="f42" fmla="val 18"/>
                  <a:gd name="f43" fmla="val 6"/>
                  <a:gd name="f44" fmla="+- 0 0 -90"/>
                  <a:gd name="f45" fmla="*/ f3 1 39"/>
                  <a:gd name="f46" fmla="*/ f4 1 5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39"/>
                  <a:gd name="f55" fmla="*/ f51 1 57"/>
                  <a:gd name="f56" fmla="*/ 19 f52 1"/>
                  <a:gd name="f57" fmla="*/ 24 f51 1"/>
                  <a:gd name="f58" fmla="*/ 26 f52 1"/>
                  <a:gd name="f59" fmla="*/ 25 f51 1"/>
                  <a:gd name="f60" fmla="*/ 38 f52 1"/>
                  <a:gd name="f61" fmla="*/ 35 f51 1"/>
                  <a:gd name="f62" fmla="*/ 29 f52 1"/>
                  <a:gd name="f63" fmla="*/ 51 f51 1"/>
                  <a:gd name="f64" fmla="*/ 22 f52 1"/>
                  <a:gd name="f65" fmla="*/ 53 f51 1"/>
                  <a:gd name="f66" fmla="*/ 4 f52 1"/>
                  <a:gd name="f67" fmla="*/ 49 f51 1"/>
                  <a:gd name="f68" fmla="*/ 8 f52 1"/>
                  <a:gd name="f69" fmla="*/ 31 f51 1"/>
                  <a:gd name="f70" fmla="*/ 10 f52 1"/>
                  <a:gd name="f71" fmla="*/ 28 f51 1"/>
                  <a:gd name="f72" fmla="*/ 13 f52 1"/>
                  <a:gd name="f73" fmla="*/ 15 f52 1"/>
                  <a:gd name="f74" fmla="*/ 1 f51 1"/>
                  <a:gd name="f75" fmla="*/ 18 f52 1"/>
                  <a:gd name="f76" fmla="*/ 6 f51 1"/>
                  <a:gd name="f77" fmla="+- f53 0 f1"/>
                  <a:gd name="f78" fmla="*/ f56 1 39"/>
                  <a:gd name="f79" fmla="*/ f57 1 57"/>
                  <a:gd name="f80" fmla="*/ f58 1 39"/>
                  <a:gd name="f81" fmla="*/ f59 1 57"/>
                  <a:gd name="f82" fmla="*/ f60 1 39"/>
                  <a:gd name="f83" fmla="*/ f61 1 57"/>
                  <a:gd name="f84" fmla="*/ f62 1 39"/>
                  <a:gd name="f85" fmla="*/ f63 1 57"/>
                  <a:gd name="f86" fmla="*/ f64 1 39"/>
                  <a:gd name="f87" fmla="*/ f65 1 57"/>
                  <a:gd name="f88" fmla="*/ f66 1 39"/>
                  <a:gd name="f89" fmla="*/ f67 1 57"/>
                  <a:gd name="f90" fmla="*/ f68 1 39"/>
                  <a:gd name="f91" fmla="*/ f69 1 57"/>
                  <a:gd name="f92" fmla="*/ f70 1 39"/>
                  <a:gd name="f93" fmla="*/ f71 1 57"/>
                  <a:gd name="f94" fmla="*/ f72 1 39"/>
                  <a:gd name="f95" fmla="*/ f73 1 39"/>
                  <a:gd name="f96" fmla="*/ f74 1 57"/>
                  <a:gd name="f97" fmla="*/ f75 1 39"/>
                  <a:gd name="f98" fmla="*/ f76 1 57"/>
                  <a:gd name="f99" fmla="*/ 0 1 f54"/>
                  <a:gd name="f100" fmla="*/ f48 1 f54"/>
                  <a:gd name="f101" fmla="*/ 0 1 f55"/>
                  <a:gd name="f102" fmla="*/ f49 1 f55"/>
                  <a:gd name="f103" fmla="*/ f78 1 f54"/>
                  <a:gd name="f104" fmla="*/ f79 1 f55"/>
                  <a:gd name="f105" fmla="*/ f80 1 f54"/>
                  <a:gd name="f106" fmla="*/ f81 1 f55"/>
                  <a:gd name="f107" fmla="*/ f82 1 f54"/>
                  <a:gd name="f108" fmla="*/ f83 1 f55"/>
                  <a:gd name="f109" fmla="*/ f84 1 f54"/>
                  <a:gd name="f110" fmla="*/ f85 1 f55"/>
                  <a:gd name="f111" fmla="*/ f86 1 f54"/>
                  <a:gd name="f112" fmla="*/ f87 1 f55"/>
                  <a:gd name="f113" fmla="*/ f88 1 f54"/>
                  <a:gd name="f114" fmla="*/ f89 1 f55"/>
                  <a:gd name="f115" fmla="*/ f90 1 f54"/>
                  <a:gd name="f116" fmla="*/ f91 1 f55"/>
                  <a:gd name="f117" fmla="*/ f92 1 f54"/>
                  <a:gd name="f118" fmla="*/ f93 1 f55"/>
                  <a:gd name="f119" fmla="*/ f94 1 f54"/>
                  <a:gd name="f120" fmla="*/ f95 1 f54"/>
                  <a:gd name="f121" fmla="*/ f96 1 f55"/>
                  <a:gd name="f122" fmla="*/ f97 1 f54"/>
                  <a:gd name="f123" fmla="*/ f98 1 f55"/>
                  <a:gd name="f124" fmla="*/ f99 f45 1"/>
                  <a:gd name="f125" fmla="*/ f100 f45 1"/>
                  <a:gd name="f126" fmla="*/ f102 f46 1"/>
                  <a:gd name="f127" fmla="*/ f101 f46 1"/>
                  <a:gd name="f128" fmla="*/ f103 f45 1"/>
                  <a:gd name="f129" fmla="*/ f104 f46 1"/>
                  <a:gd name="f130" fmla="*/ f105 f45 1"/>
                  <a:gd name="f131" fmla="*/ f106 f46 1"/>
                  <a:gd name="f132" fmla="*/ f107 f45 1"/>
                  <a:gd name="f133" fmla="*/ f108 f46 1"/>
                  <a:gd name="f134" fmla="*/ f109 f45 1"/>
                  <a:gd name="f135" fmla="*/ f110 f46 1"/>
                  <a:gd name="f136" fmla="*/ f111 f45 1"/>
                  <a:gd name="f137" fmla="*/ f112 f46 1"/>
                  <a:gd name="f138" fmla="*/ f113 f45 1"/>
                  <a:gd name="f139" fmla="*/ f114 f46 1"/>
                  <a:gd name="f140" fmla="*/ f115 f45 1"/>
                  <a:gd name="f141" fmla="*/ f116 f46 1"/>
                  <a:gd name="f142" fmla="*/ f117 f45 1"/>
                  <a:gd name="f143" fmla="*/ f118 f46 1"/>
                  <a:gd name="f144" fmla="*/ f119 f45 1"/>
                  <a:gd name="f145" fmla="*/ f120 f45 1"/>
                  <a:gd name="f146" fmla="*/ f121 f46 1"/>
                  <a:gd name="f147" fmla="*/ f122 f45 1"/>
                  <a:gd name="f148" fmla="*/ f123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7">
                    <a:pos x="f128" y="f129"/>
                  </a:cxn>
                  <a:cxn ang="f77">
                    <a:pos x="f130" y="f131"/>
                  </a:cxn>
                  <a:cxn ang="f77">
                    <a:pos x="f132" y="f133"/>
                  </a:cxn>
                  <a:cxn ang="f77">
                    <a:pos x="f134" y="f135"/>
                  </a:cxn>
                  <a:cxn ang="f77">
                    <a:pos x="f136" y="f137"/>
                  </a:cxn>
                  <a:cxn ang="f77">
                    <a:pos x="f138" y="f139"/>
                  </a:cxn>
                  <a:cxn ang="f77">
                    <a:pos x="f140" y="f141"/>
                  </a:cxn>
                  <a:cxn ang="f77">
                    <a:pos x="f142" y="f143"/>
                  </a:cxn>
                  <a:cxn ang="f77">
                    <a:pos x="f144" y="f131"/>
                  </a:cxn>
                  <a:cxn ang="f77">
                    <a:pos x="f145" y="f146"/>
                  </a:cxn>
                  <a:cxn ang="f77">
                    <a:pos x="f147" y="f148"/>
                  </a:cxn>
                  <a:cxn ang="f77">
                    <a:pos x="f128" y="f129"/>
                  </a:cxn>
                </a:cxnLst>
                <a:rect l="f124" t="f127" r="f125" b="f126"/>
                <a:pathLst>
                  <a:path w="39" h="57">
                    <a:moveTo>
                      <a:pt x="f8" y="f9"/>
                    </a:moveTo>
                    <a:cubicBezTo>
                      <a:pt x="f10" y="f11"/>
                      <a:pt x="f12" y="f13"/>
                      <a:pt x="f11" y="f13"/>
                    </a:cubicBezTo>
                    <a:cubicBezTo>
                      <a:pt x="f14" y="f13"/>
                      <a:pt x="f15" y="f16"/>
                      <a:pt x="f17" y="f18"/>
                    </a:cubicBezTo>
                    <a:cubicBezTo>
                      <a:pt x="f6" y="f19"/>
                      <a:pt x="f20" y="f21"/>
                      <a:pt x="f16" y="f22"/>
                    </a:cubicBezTo>
                    <a:cubicBezTo>
                      <a:pt x="f23" y="f22"/>
                      <a:pt x="f9" y="f24"/>
                      <a:pt x="f25" y="f26"/>
                    </a:cubicBezTo>
                    <a:cubicBezTo>
                      <a:pt x="f27" y="f7"/>
                      <a:pt x="f28" y="f29"/>
                      <a:pt x="f30" y="f21"/>
                    </a:cubicBezTo>
                    <a:cubicBezTo>
                      <a:pt x="f5" y="f19"/>
                      <a:pt x="f31" y="f20"/>
                      <a:pt x="f28" y="f32"/>
                    </a:cubicBezTo>
                    <a:cubicBezTo>
                      <a:pt x="f33" y="f34"/>
                      <a:pt x="f35" y="f34"/>
                      <a:pt x="f35" y="f36"/>
                    </a:cubicBezTo>
                    <a:cubicBezTo>
                      <a:pt x="f37" y="f23"/>
                      <a:pt x="f38" y="f36"/>
                      <a:pt x="f39" y="f13"/>
                    </a:cubicBezTo>
                    <a:cubicBezTo>
                      <a:pt x="f38" y="f40"/>
                      <a:pt x="f37" y="f33"/>
                      <a:pt x="f27" y="f41"/>
                    </a:cubicBezTo>
                    <a:cubicBezTo>
                      <a:pt x="f8" y="f5"/>
                      <a:pt x="f42" y="f30"/>
                      <a:pt x="f42" y="f43"/>
                    </a:cubicBezTo>
                    <a:cubicBezTo>
                      <a:pt x="f8" y="f37"/>
                      <a:pt x="f40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8" name="Freeform 16">
                <a:extLst>
                  <a:ext uri="{FF2B5EF4-FFF2-40B4-BE49-F238E27FC236}">
                    <a16:creationId xmlns:a16="http://schemas.microsoft.com/office/drawing/2014/main" id="{5A4EAED5-EDFF-A1F9-E23F-6BD14A6A8F11}"/>
                  </a:ext>
                </a:extLst>
              </p:cNvPr>
              <p:cNvSpPr/>
              <p:nvPr/>
            </p:nvSpPr>
            <p:spPr>
              <a:xfrm>
                <a:off x="1146172" y="3879854"/>
                <a:ext cx="82552" cy="1000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"/>
                  <a:gd name="f7" fmla="val 39"/>
                  <a:gd name="f8" fmla="val 21"/>
                  <a:gd name="f9" fmla="val 2"/>
                  <a:gd name="f10" fmla="val 20"/>
                  <a:gd name="f11" fmla="val 1"/>
                  <a:gd name="f12" fmla="val 18"/>
                  <a:gd name="f13" fmla="val 16"/>
                  <a:gd name="f14" fmla="val 9"/>
                  <a:gd name="f15" fmla="val 5"/>
                  <a:gd name="f16" fmla="val 3"/>
                  <a:gd name="f17" fmla="val 12"/>
                  <a:gd name="f18" fmla="val 25"/>
                  <a:gd name="f19" fmla="val 4"/>
                  <a:gd name="f20" fmla="val 27"/>
                  <a:gd name="f21" fmla="val 11"/>
                  <a:gd name="f22" fmla="val 28"/>
                  <a:gd name="f23" fmla="val 15"/>
                  <a:gd name="f24" fmla="val 31"/>
                  <a:gd name="f25" fmla="val 22"/>
                  <a:gd name="f26" fmla="val 29"/>
                  <a:gd name="f27" fmla="val 30"/>
                  <a:gd name="f28" fmla="val 34"/>
                  <a:gd name="f29" fmla="val 24"/>
                  <a:gd name="f30" fmla="val 37"/>
                  <a:gd name="f31" fmla="val 7"/>
                  <a:gd name="f32" fmla="val 6"/>
                  <a:gd name="f33" fmla="val 26"/>
                  <a:gd name="f34" fmla="val 23"/>
                  <a:gd name="f35" fmla="+- 0 0 -90"/>
                  <a:gd name="f36" fmla="*/ f3 1 32"/>
                  <a:gd name="f37" fmla="*/ f4 1 39"/>
                  <a:gd name="f38" fmla="val f5"/>
                  <a:gd name="f39" fmla="val f6"/>
                  <a:gd name="f40" fmla="val f7"/>
                  <a:gd name="f41" fmla="*/ f35 f0 1"/>
                  <a:gd name="f42" fmla="+- f40 0 f38"/>
                  <a:gd name="f43" fmla="+- f39 0 f38"/>
                  <a:gd name="f44" fmla="*/ f41 1 f2"/>
                  <a:gd name="f45" fmla="*/ f43 1 32"/>
                  <a:gd name="f46" fmla="*/ f42 1 39"/>
                  <a:gd name="f47" fmla="*/ 0 f43 1"/>
                  <a:gd name="f48" fmla="*/ 21 f42 1"/>
                  <a:gd name="f49" fmla="*/ 1 f43 1"/>
                  <a:gd name="f50" fmla="*/ 16 f42 1"/>
                  <a:gd name="f51" fmla="*/ 12 f43 1"/>
                  <a:gd name="f52" fmla="*/ 1 f42 1"/>
                  <a:gd name="f53" fmla="*/ 27 f43 1"/>
                  <a:gd name="f54" fmla="*/ 11 f42 1"/>
                  <a:gd name="f55" fmla="*/ 31 f43 1"/>
                  <a:gd name="f56" fmla="*/ 22 f42 1"/>
                  <a:gd name="f57" fmla="*/ 24 f43 1"/>
                  <a:gd name="f58" fmla="*/ 37 f42 1"/>
                  <a:gd name="f59" fmla="*/ 7 f43 1"/>
                  <a:gd name="f60" fmla="*/ 32 f42 1"/>
                  <a:gd name="f61" fmla="*/ 4 f43 1"/>
                  <a:gd name="f62" fmla="*/ 29 f42 1"/>
                  <a:gd name="f63" fmla="*/ 3 f43 1"/>
                  <a:gd name="f64" fmla="*/ 27 f42 1"/>
                  <a:gd name="f65" fmla="*/ 24 f42 1"/>
                  <a:gd name="f66" fmla="+- f44 0 f1"/>
                  <a:gd name="f67" fmla="*/ f47 1 32"/>
                  <a:gd name="f68" fmla="*/ f48 1 39"/>
                  <a:gd name="f69" fmla="*/ f49 1 32"/>
                  <a:gd name="f70" fmla="*/ f50 1 39"/>
                  <a:gd name="f71" fmla="*/ f51 1 32"/>
                  <a:gd name="f72" fmla="*/ f52 1 39"/>
                  <a:gd name="f73" fmla="*/ f53 1 32"/>
                  <a:gd name="f74" fmla="*/ f54 1 39"/>
                  <a:gd name="f75" fmla="*/ f55 1 32"/>
                  <a:gd name="f76" fmla="*/ f56 1 39"/>
                  <a:gd name="f77" fmla="*/ f57 1 32"/>
                  <a:gd name="f78" fmla="*/ f58 1 39"/>
                  <a:gd name="f79" fmla="*/ f59 1 32"/>
                  <a:gd name="f80" fmla="*/ f60 1 39"/>
                  <a:gd name="f81" fmla="*/ f61 1 32"/>
                  <a:gd name="f82" fmla="*/ f62 1 39"/>
                  <a:gd name="f83" fmla="*/ f63 1 32"/>
                  <a:gd name="f84" fmla="*/ f64 1 39"/>
                  <a:gd name="f85" fmla="*/ f65 1 39"/>
                  <a:gd name="f86" fmla="*/ 0 1 f45"/>
                  <a:gd name="f87" fmla="*/ f39 1 f45"/>
                  <a:gd name="f88" fmla="*/ 0 1 f46"/>
                  <a:gd name="f89" fmla="*/ f40 1 f46"/>
                  <a:gd name="f90" fmla="*/ f67 1 f45"/>
                  <a:gd name="f91" fmla="*/ f68 1 f46"/>
                  <a:gd name="f92" fmla="*/ f69 1 f45"/>
                  <a:gd name="f93" fmla="*/ f70 1 f46"/>
                  <a:gd name="f94" fmla="*/ f71 1 f45"/>
                  <a:gd name="f95" fmla="*/ f72 1 f46"/>
                  <a:gd name="f96" fmla="*/ f73 1 f45"/>
                  <a:gd name="f97" fmla="*/ f74 1 f46"/>
                  <a:gd name="f98" fmla="*/ f75 1 f45"/>
                  <a:gd name="f99" fmla="*/ f76 1 f46"/>
                  <a:gd name="f100" fmla="*/ f77 1 f45"/>
                  <a:gd name="f101" fmla="*/ f78 1 f46"/>
                  <a:gd name="f102" fmla="*/ f79 1 f45"/>
                  <a:gd name="f103" fmla="*/ f80 1 f46"/>
                  <a:gd name="f104" fmla="*/ f81 1 f45"/>
                  <a:gd name="f105" fmla="*/ f82 1 f46"/>
                  <a:gd name="f106" fmla="*/ f83 1 f45"/>
                  <a:gd name="f107" fmla="*/ f84 1 f46"/>
                  <a:gd name="f108" fmla="*/ f85 1 f46"/>
                  <a:gd name="f109" fmla="*/ f86 f36 1"/>
                  <a:gd name="f110" fmla="*/ f87 f36 1"/>
                  <a:gd name="f111" fmla="*/ f89 f37 1"/>
                  <a:gd name="f112" fmla="*/ f88 f37 1"/>
                  <a:gd name="f113" fmla="*/ f90 f36 1"/>
                  <a:gd name="f114" fmla="*/ f91 f37 1"/>
                  <a:gd name="f115" fmla="*/ f92 f36 1"/>
                  <a:gd name="f116" fmla="*/ f93 f37 1"/>
                  <a:gd name="f117" fmla="*/ f94 f36 1"/>
                  <a:gd name="f118" fmla="*/ f95 f37 1"/>
                  <a:gd name="f119" fmla="*/ f96 f36 1"/>
                  <a:gd name="f120" fmla="*/ f97 f37 1"/>
                  <a:gd name="f121" fmla="*/ f98 f36 1"/>
                  <a:gd name="f122" fmla="*/ f99 f37 1"/>
                  <a:gd name="f123" fmla="*/ f100 f36 1"/>
                  <a:gd name="f124" fmla="*/ f101 f37 1"/>
                  <a:gd name="f125" fmla="*/ f102 f36 1"/>
                  <a:gd name="f126" fmla="*/ f103 f37 1"/>
                  <a:gd name="f127" fmla="*/ f104 f36 1"/>
                  <a:gd name="f128" fmla="*/ f105 f37 1"/>
                  <a:gd name="f129" fmla="*/ f106 f36 1"/>
                  <a:gd name="f130" fmla="*/ f107 f37 1"/>
                  <a:gd name="f131" fmla="*/ f108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6">
                    <a:pos x="f113" y="f114"/>
                  </a:cxn>
                  <a:cxn ang="f66">
                    <a:pos x="f115" y="f116"/>
                  </a:cxn>
                  <a:cxn ang="f66">
                    <a:pos x="f117" y="f118"/>
                  </a:cxn>
                  <a:cxn ang="f66">
                    <a:pos x="f119" y="f120"/>
                  </a:cxn>
                  <a:cxn ang="f66">
                    <a:pos x="f121" y="f122"/>
                  </a:cxn>
                  <a:cxn ang="f66">
                    <a:pos x="f123" y="f124"/>
                  </a:cxn>
                  <a:cxn ang="f66">
                    <a:pos x="f125" y="f126"/>
                  </a:cxn>
                  <a:cxn ang="f66">
                    <a:pos x="f127" y="f128"/>
                  </a:cxn>
                  <a:cxn ang="f66">
                    <a:pos x="f129" y="f130"/>
                  </a:cxn>
                  <a:cxn ang="f66">
                    <a:pos x="f115" y="f131"/>
                  </a:cxn>
                  <a:cxn ang="f66">
                    <a:pos x="f113" y="f114"/>
                  </a:cxn>
                </a:cxnLst>
                <a:rect l="f109" t="f112" r="f110" b="f111"/>
                <a:pathLst>
                  <a:path w="32" h="39">
                    <a:moveTo>
                      <a:pt x="f5" y="f8"/>
                    </a:moveTo>
                    <a:cubicBezTo>
                      <a:pt x="f9" y="f10"/>
                      <a:pt x="f11" y="f12"/>
                      <a:pt x="f11" y="f13"/>
                    </a:cubicBezTo>
                    <a:cubicBezTo>
                      <a:pt x="f5" y="f14"/>
                      <a:pt x="f15" y="f16"/>
                      <a:pt x="f17" y="f11"/>
                    </a:cubicBezTo>
                    <a:cubicBezTo>
                      <a:pt x="f12" y="f5"/>
                      <a:pt x="f18" y="f19"/>
                      <a:pt x="f20" y="f21"/>
                    </a:cubicBezTo>
                    <a:cubicBezTo>
                      <a:pt x="f22" y="f23"/>
                      <a:pt x="f24" y="f12"/>
                      <a:pt x="f24" y="f25"/>
                    </a:cubicBezTo>
                    <a:cubicBezTo>
                      <a:pt x="f6" y="f26"/>
                      <a:pt x="f27" y="f28"/>
                      <a:pt x="f29" y="f30"/>
                    </a:cubicBezTo>
                    <a:cubicBezTo>
                      <a:pt x="f12" y="f7"/>
                      <a:pt x="f21" y="f30"/>
                      <a:pt x="f31" y="f6"/>
                    </a:cubicBezTo>
                    <a:cubicBezTo>
                      <a:pt x="f32" y="f24"/>
                      <a:pt x="f15" y="f27"/>
                      <a:pt x="f19" y="f26"/>
                    </a:cubicBezTo>
                    <a:cubicBezTo>
                      <a:pt x="f15" y="f22"/>
                      <a:pt x="f19" y="f20"/>
                      <a:pt x="f16" y="f20"/>
                    </a:cubicBezTo>
                    <a:cubicBezTo>
                      <a:pt x="f9" y="f33"/>
                      <a:pt x="f11" y="f18"/>
                      <a:pt x="f11" y="f29"/>
                    </a:cubicBezTo>
                    <a:cubicBezTo>
                      <a:pt x="f5" y="f34"/>
                      <a:pt x="f5" y="f25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9" name="Freeform 17">
                <a:extLst>
                  <a:ext uri="{FF2B5EF4-FFF2-40B4-BE49-F238E27FC236}">
                    <a16:creationId xmlns:a16="http://schemas.microsoft.com/office/drawing/2014/main" id="{0B94D4EC-5C31-DEAB-C2D4-98322218A3E2}"/>
                  </a:ext>
                </a:extLst>
              </p:cNvPr>
              <p:cNvSpPr/>
              <p:nvPr/>
            </p:nvSpPr>
            <p:spPr>
              <a:xfrm>
                <a:off x="1146172" y="4264020"/>
                <a:ext cx="90489" cy="984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"/>
                  <a:gd name="f7" fmla="val 38"/>
                  <a:gd name="f8" fmla="val 4"/>
                  <a:gd name="f9" fmla="val 9"/>
                  <a:gd name="f10" fmla="val 8"/>
                  <a:gd name="f11" fmla="val 5"/>
                  <a:gd name="f12" fmla="val 11"/>
                  <a:gd name="f13" fmla="val 17"/>
                  <a:gd name="f14" fmla="val 28"/>
                  <a:gd name="f15" fmla="val 10"/>
                  <a:gd name="f16" fmla="val 30"/>
                  <a:gd name="f17" fmla="val 20"/>
                  <a:gd name="f18" fmla="val 29"/>
                  <a:gd name="f19" fmla="val 22"/>
                  <a:gd name="f20" fmla="val 24"/>
                  <a:gd name="f21" fmla="val 27"/>
                  <a:gd name="f22" fmla="val 26"/>
                  <a:gd name="f23" fmla="val 25"/>
                  <a:gd name="f24" fmla="val 34"/>
                  <a:gd name="f25" fmla="val 18"/>
                  <a:gd name="f26" fmla="val 36"/>
                  <a:gd name="f27" fmla="val 1"/>
                  <a:gd name="f28" fmla="val 21"/>
                  <a:gd name="f29" fmla="val 19"/>
                  <a:gd name="f30" fmla="val 2"/>
                  <a:gd name="f31" fmla="val 16"/>
                  <a:gd name="f32" fmla="val 15"/>
                  <a:gd name="f33" fmla="val 14"/>
                  <a:gd name="f34" fmla="val 13"/>
                  <a:gd name="f35" fmla="val 12"/>
                  <a:gd name="f36" fmla="val 3"/>
                  <a:gd name="f37" fmla="+- 0 0 -90"/>
                  <a:gd name="f38" fmla="*/ f3 1 35"/>
                  <a:gd name="f39" fmla="*/ f4 1 38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35"/>
                  <a:gd name="f48" fmla="*/ f44 1 38"/>
                  <a:gd name="f49" fmla="*/ 4 f45 1"/>
                  <a:gd name="f50" fmla="*/ 9 f44 1"/>
                  <a:gd name="f51" fmla="*/ 17 f45 1"/>
                  <a:gd name="f52" fmla="*/ 0 f44 1"/>
                  <a:gd name="f53" fmla="*/ 30 f45 1"/>
                  <a:gd name="f54" fmla="*/ 20 f44 1"/>
                  <a:gd name="f55" fmla="*/ 27 f45 1"/>
                  <a:gd name="f56" fmla="*/ 26 f44 1"/>
                  <a:gd name="f57" fmla="*/ 11 f45 1"/>
                  <a:gd name="f58" fmla="*/ 36 f44 1"/>
                  <a:gd name="f59" fmla="*/ 1 f45 1"/>
                  <a:gd name="f60" fmla="*/ 21 f44 1"/>
                  <a:gd name="f61" fmla="*/ 2 f45 1"/>
                  <a:gd name="f62" fmla="*/ 17 f44 1"/>
                  <a:gd name="f63" fmla="*/ 14 f44 1"/>
                  <a:gd name="f64" fmla="*/ 11 f44 1"/>
                  <a:gd name="f65" fmla="+- f46 0 f1"/>
                  <a:gd name="f66" fmla="*/ f49 1 35"/>
                  <a:gd name="f67" fmla="*/ f50 1 38"/>
                  <a:gd name="f68" fmla="*/ f51 1 35"/>
                  <a:gd name="f69" fmla="*/ f52 1 38"/>
                  <a:gd name="f70" fmla="*/ f53 1 35"/>
                  <a:gd name="f71" fmla="*/ f54 1 38"/>
                  <a:gd name="f72" fmla="*/ f55 1 35"/>
                  <a:gd name="f73" fmla="*/ f56 1 38"/>
                  <a:gd name="f74" fmla="*/ f57 1 35"/>
                  <a:gd name="f75" fmla="*/ f58 1 38"/>
                  <a:gd name="f76" fmla="*/ f59 1 35"/>
                  <a:gd name="f77" fmla="*/ f60 1 38"/>
                  <a:gd name="f78" fmla="*/ f61 1 35"/>
                  <a:gd name="f79" fmla="*/ f62 1 38"/>
                  <a:gd name="f80" fmla="*/ f63 1 38"/>
                  <a:gd name="f81" fmla="*/ f64 1 38"/>
                  <a:gd name="f82" fmla="*/ 0 1 f47"/>
                  <a:gd name="f83" fmla="*/ f41 1 f47"/>
                  <a:gd name="f84" fmla="*/ 0 1 f48"/>
                  <a:gd name="f85" fmla="*/ f42 1 f48"/>
                  <a:gd name="f86" fmla="*/ f66 1 f47"/>
                  <a:gd name="f87" fmla="*/ f67 1 f48"/>
                  <a:gd name="f88" fmla="*/ f68 1 f47"/>
                  <a:gd name="f89" fmla="*/ f69 1 f48"/>
                  <a:gd name="f90" fmla="*/ f70 1 f47"/>
                  <a:gd name="f91" fmla="*/ f71 1 f48"/>
                  <a:gd name="f92" fmla="*/ f72 1 f47"/>
                  <a:gd name="f93" fmla="*/ f73 1 f48"/>
                  <a:gd name="f94" fmla="*/ f74 1 f47"/>
                  <a:gd name="f95" fmla="*/ f75 1 f48"/>
                  <a:gd name="f96" fmla="*/ f76 1 f47"/>
                  <a:gd name="f97" fmla="*/ f77 1 f48"/>
                  <a:gd name="f98" fmla="*/ f78 1 f47"/>
                  <a:gd name="f99" fmla="*/ f79 1 f48"/>
                  <a:gd name="f100" fmla="*/ f80 1 f48"/>
                  <a:gd name="f101" fmla="*/ f81 1 f48"/>
                  <a:gd name="f102" fmla="*/ f82 f38 1"/>
                  <a:gd name="f103" fmla="*/ f83 f38 1"/>
                  <a:gd name="f104" fmla="*/ f85 f39 1"/>
                  <a:gd name="f105" fmla="*/ f84 f39 1"/>
                  <a:gd name="f106" fmla="*/ f86 f38 1"/>
                  <a:gd name="f107" fmla="*/ f87 f39 1"/>
                  <a:gd name="f108" fmla="*/ f88 f38 1"/>
                  <a:gd name="f109" fmla="*/ f89 f39 1"/>
                  <a:gd name="f110" fmla="*/ f90 f38 1"/>
                  <a:gd name="f111" fmla="*/ f91 f39 1"/>
                  <a:gd name="f112" fmla="*/ f92 f38 1"/>
                  <a:gd name="f113" fmla="*/ f93 f39 1"/>
                  <a:gd name="f114" fmla="*/ f94 f38 1"/>
                  <a:gd name="f115" fmla="*/ f95 f39 1"/>
                  <a:gd name="f116" fmla="*/ f96 f38 1"/>
                  <a:gd name="f117" fmla="*/ f97 f39 1"/>
                  <a:gd name="f118" fmla="*/ f98 f38 1"/>
                  <a:gd name="f119" fmla="*/ f99 f39 1"/>
                  <a:gd name="f120" fmla="*/ f100 f39 1"/>
                  <a:gd name="f121" fmla="*/ f101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6" y="f107"/>
                  </a:cxn>
                  <a:cxn ang="f65">
                    <a:pos x="f108" y="f109"/>
                  </a:cxn>
                  <a:cxn ang="f65">
                    <a:pos x="f110" y="f111"/>
                  </a:cxn>
                  <a:cxn ang="f65">
                    <a:pos x="f112" y="f113"/>
                  </a:cxn>
                  <a:cxn ang="f65">
                    <a:pos x="f114" y="f115"/>
                  </a:cxn>
                  <a:cxn ang="f65">
                    <a:pos x="f116" y="f117"/>
                  </a:cxn>
                  <a:cxn ang="f65">
                    <a:pos x="f118" y="f119"/>
                  </a:cxn>
                  <a:cxn ang="f65">
                    <a:pos x="f116" y="f120"/>
                  </a:cxn>
                  <a:cxn ang="f65">
                    <a:pos x="f118" y="f121"/>
                  </a:cxn>
                  <a:cxn ang="f65">
                    <a:pos x="f106" y="f107"/>
                  </a:cxn>
                </a:cxnLst>
                <a:rect l="f102" t="f105" r="f103" b="f104"/>
                <a:pathLst>
                  <a:path w="35" h="38">
                    <a:moveTo>
                      <a:pt x="f8" y="f9"/>
                    </a:moveTo>
                    <a:cubicBezTo>
                      <a:pt x="f10" y="f11"/>
                      <a:pt x="f12" y="f5"/>
                      <a:pt x="f13" y="f5"/>
                    </a:cubicBezTo>
                    <a:cubicBezTo>
                      <a:pt x="f14" y="f5"/>
                      <a:pt x="f6" y="f15"/>
                      <a:pt x="f16" y="f17"/>
                    </a:cubicBezTo>
                    <a:cubicBezTo>
                      <a:pt x="f18" y="f19"/>
                      <a:pt x="f14" y="f20"/>
                      <a:pt x="f21" y="f22"/>
                    </a:cubicBezTo>
                    <a:cubicBezTo>
                      <a:pt x="f23" y="f24"/>
                      <a:pt x="f25" y="f7"/>
                      <a:pt x="f12" y="f26"/>
                    </a:cubicBezTo>
                    <a:cubicBezTo>
                      <a:pt x="f8" y="f24"/>
                      <a:pt x="f5" y="f18"/>
                      <a:pt x="f27" y="f28"/>
                    </a:cubicBezTo>
                    <a:cubicBezTo>
                      <a:pt x="f27" y="f29"/>
                      <a:pt x="f27" y="f25"/>
                      <a:pt x="f30" y="f13"/>
                    </a:cubicBezTo>
                    <a:cubicBezTo>
                      <a:pt x="f27" y="f31"/>
                      <a:pt x="f27" y="f32"/>
                      <a:pt x="f27" y="f33"/>
                    </a:cubicBezTo>
                    <a:cubicBezTo>
                      <a:pt x="f27" y="f34"/>
                      <a:pt x="f30" y="f35"/>
                      <a:pt x="f30" y="f12"/>
                    </a:cubicBezTo>
                    <a:cubicBezTo>
                      <a:pt x="f36" y="f15"/>
                      <a:pt x="f8" y="f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0" name="Freeform 18">
                <a:extLst>
                  <a:ext uri="{FF2B5EF4-FFF2-40B4-BE49-F238E27FC236}">
                    <a16:creationId xmlns:a16="http://schemas.microsoft.com/office/drawing/2014/main" id="{26A97238-3222-AF63-B798-F24BB316C386}"/>
                  </a:ext>
                </a:extLst>
              </p:cNvPr>
              <p:cNvSpPr/>
              <p:nvPr/>
            </p:nvSpPr>
            <p:spPr>
              <a:xfrm>
                <a:off x="223835" y="3879854"/>
                <a:ext cx="80960" cy="952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"/>
                  <a:gd name="f7" fmla="val 37"/>
                  <a:gd name="f8" fmla="val 28"/>
                  <a:gd name="f9" fmla="val 29"/>
                  <a:gd name="f10" fmla="val 24"/>
                  <a:gd name="f11" fmla="val 32"/>
                  <a:gd name="f12" fmla="val 21"/>
                  <a:gd name="f13" fmla="val 15"/>
                  <a:gd name="f14" fmla="val 10"/>
                  <a:gd name="f15" fmla="val 5"/>
                  <a:gd name="f16" fmla="val 36"/>
                  <a:gd name="f17" fmla="val 3"/>
                  <a:gd name="f18" fmla="val 27"/>
                  <a:gd name="f19" fmla="val 22"/>
                  <a:gd name="f20" fmla="val 2"/>
                  <a:gd name="f21" fmla="val 18"/>
                  <a:gd name="f22" fmla="val 16"/>
                  <a:gd name="f23" fmla="val 4"/>
                  <a:gd name="f24" fmla="val 14"/>
                  <a:gd name="f25" fmla="val 12"/>
                  <a:gd name="f26" fmla="val 7"/>
                  <a:gd name="f27" fmla="val 13"/>
                  <a:gd name="f28" fmla="val 1"/>
                  <a:gd name="f29" fmla="val 9"/>
                  <a:gd name="f30" fmla="val 19"/>
                  <a:gd name="f31" fmla="val 30"/>
                  <a:gd name="f32" fmla="val 23"/>
                  <a:gd name="f33" fmla="val 25"/>
                  <a:gd name="f34" fmla="val 26"/>
                  <a:gd name="f35" fmla="+- 0 0 -90"/>
                  <a:gd name="f36" fmla="*/ f3 1 31"/>
                  <a:gd name="f37" fmla="*/ f4 1 37"/>
                  <a:gd name="f38" fmla="val f5"/>
                  <a:gd name="f39" fmla="val f6"/>
                  <a:gd name="f40" fmla="val f7"/>
                  <a:gd name="f41" fmla="*/ f35 f0 1"/>
                  <a:gd name="f42" fmla="+- f40 0 f38"/>
                  <a:gd name="f43" fmla="+- f39 0 f38"/>
                  <a:gd name="f44" fmla="*/ f41 1 f2"/>
                  <a:gd name="f45" fmla="*/ f43 1 31"/>
                  <a:gd name="f46" fmla="*/ f42 1 37"/>
                  <a:gd name="f47" fmla="*/ 28 f43 1"/>
                  <a:gd name="f48" fmla="*/ 29 f42 1"/>
                  <a:gd name="f49" fmla="*/ 15 f43 1"/>
                  <a:gd name="f50" fmla="*/ 37 f42 1"/>
                  <a:gd name="f51" fmla="*/ 3 f43 1"/>
                  <a:gd name="f52" fmla="*/ 31 f42 1"/>
                  <a:gd name="f53" fmla="*/ 2 f43 1"/>
                  <a:gd name="f54" fmla="*/ 18 f42 1"/>
                  <a:gd name="f55" fmla="*/ 5 f43 1"/>
                  <a:gd name="f56" fmla="*/ 12 f42 1"/>
                  <a:gd name="f57" fmla="*/ 21 f43 1"/>
                  <a:gd name="f58" fmla="*/ 1 f42 1"/>
                  <a:gd name="f59" fmla="*/ 31 f43 1"/>
                  <a:gd name="f60" fmla="*/ 16 f42 1"/>
                  <a:gd name="f61" fmla="*/ 30 f43 1"/>
                  <a:gd name="f62" fmla="*/ 21 f42 1"/>
                  <a:gd name="f63" fmla="*/ 24 f42 1"/>
                  <a:gd name="f64" fmla="*/ 29 f43 1"/>
                  <a:gd name="f65" fmla="*/ 26 f42 1"/>
                  <a:gd name="f66" fmla="+- f44 0 f1"/>
                  <a:gd name="f67" fmla="*/ f47 1 31"/>
                  <a:gd name="f68" fmla="*/ f48 1 37"/>
                  <a:gd name="f69" fmla="*/ f49 1 31"/>
                  <a:gd name="f70" fmla="*/ f50 1 37"/>
                  <a:gd name="f71" fmla="*/ f51 1 31"/>
                  <a:gd name="f72" fmla="*/ f52 1 37"/>
                  <a:gd name="f73" fmla="*/ f53 1 31"/>
                  <a:gd name="f74" fmla="*/ f54 1 37"/>
                  <a:gd name="f75" fmla="*/ f55 1 31"/>
                  <a:gd name="f76" fmla="*/ f56 1 37"/>
                  <a:gd name="f77" fmla="*/ f57 1 31"/>
                  <a:gd name="f78" fmla="*/ f58 1 37"/>
                  <a:gd name="f79" fmla="*/ f59 1 31"/>
                  <a:gd name="f80" fmla="*/ f60 1 37"/>
                  <a:gd name="f81" fmla="*/ f61 1 31"/>
                  <a:gd name="f82" fmla="*/ f62 1 37"/>
                  <a:gd name="f83" fmla="*/ f63 1 37"/>
                  <a:gd name="f84" fmla="*/ f64 1 31"/>
                  <a:gd name="f85" fmla="*/ f65 1 37"/>
                  <a:gd name="f86" fmla="*/ 0 1 f45"/>
                  <a:gd name="f87" fmla="*/ f39 1 f45"/>
                  <a:gd name="f88" fmla="*/ 0 1 f46"/>
                  <a:gd name="f89" fmla="*/ f40 1 f46"/>
                  <a:gd name="f90" fmla="*/ f67 1 f45"/>
                  <a:gd name="f91" fmla="*/ f68 1 f46"/>
                  <a:gd name="f92" fmla="*/ f69 1 f45"/>
                  <a:gd name="f93" fmla="*/ f70 1 f46"/>
                  <a:gd name="f94" fmla="*/ f71 1 f45"/>
                  <a:gd name="f95" fmla="*/ f72 1 f46"/>
                  <a:gd name="f96" fmla="*/ f73 1 f45"/>
                  <a:gd name="f97" fmla="*/ f74 1 f46"/>
                  <a:gd name="f98" fmla="*/ f75 1 f45"/>
                  <a:gd name="f99" fmla="*/ f76 1 f46"/>
                  <a:gd name="f100" fmla="*/ f77 1 f45"/>
                  <a:gd name="f101" fmla="*/ f78 1 f46"/>
                  <a:gd name="f102" fmla="*/ f79 1 f45"/>
                  <a:gd name="f103" fmla="*/ f80 1 f46"/>
                  <a:gd name="f104" fmla="*/ f81 1 f45"/>
                  <a:gd name="f105" fmla="*/ f82 1 f46"/>
                  <a:gd name="f106" fmla="*/ f83 1 f46"/>
                  <a:gd name="f107" fmla="*/ f84 1 f45"/>
                  <a:gd name="f108" fmla="*/ f85 1 f46"/>
                  <a:gd name="f109" fmla="*/ f86 f36 1"/>
                  <a:gd name="f110" fmla="*/ f87 f36 1"/>
                  <a:gd name="f111" fmla="*/ f89 f37 1"/>
                  <a:gd name="f112" fmla="*/ f88 f37 1"/>
                  <a:gd name="f113" fmla="*/ f90 f36 1"/>
                  <a:gd name="f114" fmla="*/ f91 f37 1"/>
                  <a:gd name="f115" fmla="*/ f92 f36 1"/>
                  <a:gd name="f116" fmla="*/ f93 f37 1"/>
                  <a:gd name="f117" fmla="*/ f94 f36 1"/>
                  <a:gd name="f118" fmla="*/ f95 f37 1"/>
                  <a:gd name="f119" fmla="*/ f96 f36 1"/>
                  <a:gd name="f120" fmla="*/ f97 f37 1"/>
                  <a:gd name="f121" fmla="*/ f98 f36 1"/>
                  <a:gd name="f122" fmla="*/ f99 f37 1"/>
                  <a:gd name="f123" fmla="*/ f100 f36 1"/>
                  <a:gd name="f124" fmla="*/ f101 f37 1"/>
                  <a:gd name="f125" fmla="*/ f102 f36 1"/>
                  <a:gd name="f126" fmla="*/ f103 f37 1"/>
                  <a:gd name="f127" fmla="*/ f104 f36 1"/>
                  <a:gd name="f128" fmla="*/ f105 f37 1"/>
                  <a:gd name="f129" fmla="*/ f106 f37 1"/>
                  <a:gd name="f130" fmla="*/ f107 f36 1"/>
                  <a:gd name="f131" fmla="*/ f108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6">
                    <a:pos x="f113" y="f114"/>
                  </a:cxn>
                  <a:cxn ang="f66">
                    <a:pos x="f115" y="f116"/>
                  </a:cxn>
                  <a:cxn ang="f66">
                    <a:pos x="f117" y="f118"/>
                  </a:cxn>
                  <a:cxn ang="f66">
                    <a:pos x="f119" y="f120"/>
                  </a:cxn>
                  <a:cxn ang="f66">
                    <a:pos x="f121" y="f122"/>
                  </a:cxn>
                  <a:cxn ang="f66">
                    <a:pos x="f123" y="f124"/>
                  </a:cxn>
                  <a:cxn ang="f66">
                    <a:pos x="f125" y="f126"/>
                  </a:cxn>
                  <a:cxn ang="f66">
                    <a:pos x="f127" y="f128"/>
                  </a:cxn>
                  <a:cxn ang="f66">
                    <a:pos x="f127" y="f129"/>
                  </a:cxn>
                  <a:cxn ang="f66">
                    <a:pos x="f130" y="f131"/>
                  </a:cxn>
                  <a:cxn ang="f66">
                    <a:pos x="f113" y="f114"/>
                  </a:cxn>
                </a:cxnLst>
                <a:rect l="f109" t="f112" r="f110" b="f111"/>
                <a:pathLst>
                  <a:path w="31" h="37">
                    <a:moveTo>
                      <a:pt x="f8" y="f9"/>
                    </a:moveTo>
                    <a:cubicBezTo>
                      <a:pt x="f10" y="f11"/>
                      <a:pt x="f12" y="f7"/>
                      <a:pt x="f13" y="f7"/>
                    </a:cubicBezTo>
                    <a:cubicBezTo>
                      <a:pt x="f14" y="f7"/>
                      <a:pt x="f15" y="f16"/>
                      <a:pt x="f17" y="f6"/>
                    </a:cubicBezTo>
                    <a:cubicBezTo>
                      <a:pt x="f5" y="f18"/>
                      <a:pt x="f5" y="f19"/>
                      <a:pt x="f20" y="f21"/>
                    </a:cubicBezTo>
                    <a:cubicBezTo>
                      <a:pt x="f17" y="f22"/>
                      <a:pt x="f23" y="f24"/>
                      <a:pt x="f15" y="f25"/>
                    </a:cubicBezTo>
                    <a:cubicBezTo>
                      <a:pt x="f26" y="f23"/>
                      <a:pt x="f27" y="f5"/>
                      <a:pt x="f12" y="f28"/>
                    </a:cubicBezTo>
                    <a:cubicBezTo>
                      <a:pt x="f18" y="f17"/>
                      <a:pt x="f6" y="f29"/>
                      <a:pt x="f6" y="f22"/>
                    </a:cubicBezTo>
                    <a:cubicBezTo>
                      <a:pt x="f6" y="f21"/>
                      <a:pt x="f6" y="f30"/>
                      <a:pt x="f31" y="f12"/>
                    </a:cubicBezTo>
                    <a:cubicBezTo>
                      <a:pt x="f6" y="f19"/>
                      <a:pt x="f6" y="f32"/>
                      <a:pt x="f31" y="f10"/>
                    </a:cubicBezTo>
                    <a:cubicBezTo>
                      <a:pt x="f31" y="f33"/>
                      <a:pt x="f31" y="f34"/>
                      <a:pt x="f9" y="f34"/>
                    </a:cubicBezTo>
                    <a:cubicBezTo>
                      <a:pt x="f8" y="f18"/>
                      <a:pt x="f8" y="f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1" name="Freeform 19">
                <a:extLst>
                  <a:ext uri="{FF2B5EF4-FFF2-40B4-BE49-F238E27FC236}">
                    <a16:creationId xmlns:a16="http://schemas.microsoft.com/office/drawing/2014/main" id="{B0004418-0A22-F0E7-741C-58063C51D3F2}"/>
                  </a:ext>
                </a:extLst>
              </p:cNvPr>
              <p:cNvSpPr/>
              <p:nvPr/>
            </p:nvSpPr>
            <p:spPr>
              <a:xfrm>
                <a:off x="484183" y="3616323"/>
                <a:ext cx="101598" cy="936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9"/>
                  <a:gd name="f7" fmla="val 36"/>
                  <a:gd name="f8" fmla="val 3"/>
                  <a:gd name="f9" fmla="val 24"/>
                  <a:gd name="f10" fmla="val 15"/>
                  <a:gd name="f11" fmla="val 9"/>
                  <a:gd name="f12" fmla="val 11"/>
                  <a:gd name="f13" fmla="val 6"/>
                  <a:gd name="f14" fmla="val 14"/>
                  <a:gd name="f15" fmla="val 5"/>
                  <a:gd name="f16" fmla="val 17"/>
                  <a:gd name="f17" fmla="val 19"/>
                  <a:gd name="f18" fmla="val 2"/>
                  <a:gd name="f19" fmla="val 26"/>
                  <a:gd name="f20" fmla="val 33"/>
                  <a:gd name="f21" fmla="val 8"/>
                  <a:gd name="f22" fmla="val 38"/>
                  <a:gd name="f23" fmla="val 20"/>
                  <a:gd name="f24" fmla="val 25"/>
                  <a:gd name="f25" fmla="val 31"/>
                  <a:gd name="f26" fmla="val 29"/>
                  <a:gd name="f27" fmla="val 27"/>
                  <a:gd name="f28" fmla="val 30"/>
                  <a:gd name="f29" fmla="val 28"/>
                  <a:gd name="f30" fmla="val 32"/>
                  <a:gd name="f31" fmla="val 34"/>
                  <a:gd name="f32" fmla="val 23"/>
                  <a:gd name="f33" fmla="val 35"/>
                  <a:gd name="f34" fmla="val 22"/>
                  <a:gd name="f35" fmla="val 21"/>
                  <a:gd name="f36" fmla="val 7"/>
                  <a:gd name="f37" fmla="+- 0 0 -90"/>
                  <a:gd name="f38" fmla="*/ f3 1 39"/>
                  <a:gd name="f39" fmla="*/ f4 1 3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39"/>
                  <a:gd name="f48" fmla="*/ f44 1 36"/>
                  <a:gd name="f49" fmla="*/ 3 f45 1"/>
                  <a:gd name="f50" fmla="*/ 24 f44 1"/>
                  <a:gd name="f51" fmla="*/ 11 f45 1"/>
                  <a:gd name="f52" fmla="*/ 6 f44 1"/>
                  <a:gd name="f53" fmla="*/ 19 f45 1"/>
                  <a:gd name="f54" fmla="*/ 2 f44 1"/>
                  <a:gd name="f55" fmla="*/ 36 f45 1"/>
                  <a:gd name="f56" fmla="*/ 8 f44 1"/>
                  <a:gd name="f57" fmla="*/ 33 f45 1"/>
                  <a:gd name="f58" fmla="*/ 25 f44 1"/>
                  <a:gd name="f59" fmla="*/ 30 f45 1"/>
                  <a:gd name="f60" fmla="*/ 29 f44 1"/>
                  <a:gd name="f61" fmla="*/ 27 f45 1"/>
                  <a:gd name="f62" fmla="*/ 31 f44 1"/>
                  <a:gd name="f63" fmla="*/ 24 f45 1"/>
                  <a:gd name="f64" fmla="*/ 33 f44 1"/>
                  <a:gd name="f65" fmla="*/ 23 f45 1"/>
                  <a:gd name="f66" fmla="*/ 34 f44 1"/>
                  <a:gd name="f67" fmla="*/ 21 f45 1"/>
                  <a:gd name="f68" fmla="*/ 36 f44 1"/>
                  <a:gd name="f69" fmla="*/ 20 f45 1"/>
                  <a:gd name="f70" fmla="+- f46 0 f1"/>
                  <a:gd name="f71" fmla="*/ f49 1 39"/>
                  <a:gd name="f72" fmla="*/ f50 1 36"/>
                  <a:gd name="f73" fmla="*/ f51 1 39"/>
                  <a:gd name="f74" fmla="*/ f52 1 36"/>
                  <a:gd name="f75" fmla="*/ f53 1 39"/>
                  <a:gd name="f76" fmla="*/ f54 1 36"/>
                  <a:gd name="f77" fmla="*/ f55 1 39"/>
                  <a:gd name="f78" fmla="*/ f56 1 36"/>
                  <a:gd name="f79" fmla="*/ f57 1 39"/>
                  <a:gd name="f80" fmla="*/ f58 1 36"/>
                  <a:gd name="f81" fmla="*/ f59 1 39"/>
                  <a:gd name="f82" fmla="*/ f60 1 36"/>
                  <a:gd name="f83" fmla="*/ f61 1 39"/>
                  <a:gd name="f84" fmla="*/ f62 1 36"/>
                  <a:gd name="f85" fmla="*/ f63 1 39"/>
                  <a:gd name="f86" fmla="*/ f64 1 36"/>
                  <a:gd name="f87" fmla="*/ f65 1 39"/>
                  <a:gd name="f88" fmla="*/ f66 1 36"/>
                  <a:gd name="f89" fmla="*/ f67 1 39"/>
                  <a:gd name="f90" fmla="*/ f68 1 36"/>
                  <a:gd name="f91" fmla="*/ f69 1 39"/>
                  <a:gd name="f92" fmla="*/ 0 1 f47"/>
                  <a:gd name="f93" fmla="*/ f41 1 f47"/>
                  <a:gd name="f94" fmla="*/ 0 1 f48"/>
                  <a:gd name="f95" fmla="*/ f42 1 f48"/>
                  <a:gd name="f96" fmla="*/ f71 1 f47"/>
                  <a:gd name="f97" fmla="*/ f72 1 f48"/>
                  <a:gd name="f98" fmla="*/ f73 1 f47"/>
                  <a:gd name="f99" fmla="*/ f74 1 f48"/>
                  <a:gd name="f100" fmla="*/ f75 1 f47"/>
                  <a:gd name="f101" fmla="*/ f76 1 f48"/>
                  <a:gd name="f102" fmla="*/ f77 1 f47"/>
                  <a:gd name="f103" fmla="*/ f78 1 f48"/>
                  <a:gd name="f104" fmla="*/ f79 1 f47"/>
                  <a:gd name="f105" fmla="*/ f80 1 f48"/>
                  <a:gd name="f106" fmla="*/ f81 1 f47"/>
                  <a:gd name="f107" fmla="*/ f82 1 f48"/>
                  <a:gd name="f108" fmla="*/ f83 1 f47"/>
                  <a:gd name="f109" fmla="*/ f84 1 f48"/>
                  <a:gd name="f110" fmla="*/ f85 1 f47"/>
                  <a:gd name="f111" fmla="*/ f86 1 f48"/>
                  <a:gd name="f112" fmla="*/ f87 1 f47"/>
                  <a:gd name="f113" fmla="*/ f88 1 f48"/>
                  <a:gd name="f114" fmla="*/ f89 1 f47"/>
                  <a:gd name="f115" fmla="*/ f90 1 f48"/>
                  <a:gd name="f116" fmla="*/ f91 1 f47"/>
                  <a:gd name="f117" fmla="*/ f92 f38 1"/>
                  <a:gd name="f118" fmla="*/ f93 f38 1"/>
                  <a:gd name="f119" fmla="*/ f95 f39 1"/>
                  <a:gd name="f120" fmla="*/ f94 f39 1"/>
                  <a:gd name="f121" fmla="*/ f96 f38 1"/>
                  <a:gd name="f122" fmla="*/ f97 f39 1"/>
                  <a:gd name="f123" fmla="*/ f98 f38 1"/>
                  <a:gd name="f124" fmla="*/ f99 f39 1"/>
                  <a:gd name="f125" fmla="*/ f100 f38 1"/>
                  <a:gd name="f126" fmla="*/ f101 f39 1"/>
                  <a:gd name="f127" fmla="*/ f102 f38 1"/>
                  <a:gd name="f128" fmla="*/ f103 f39 1"/>
                  <a:gd name="f129" fmla="*/ f104 f38 1"/>
                  <a:gd name="f130" fmla="*/ f105 f39 1"/>
                  <a:gd name="f131" fmla="*/ f106 f38 1"/>
                  <a:gd name="f132" fmla="*/ f107 f39 1"/>
                  <a:gd name="f133" fmla="*/ f108 f38 1"/>
                  <a:gd name="f134" fmla="*/ f109 f39 1"/>
                  <a:gd name="f135" fmla="*/ f110 f38 1"/>
                  <a:gd name="f136" fmla="*/ f111 f39 1"/>
                  <a:gd name="f137" fmla="*/ f112 f38 1"/>
                  <a:gd name="f138" fmla="*/ f113 f39 1"/>
                  <a:gd name="f139" fmla="*/ f114 f38 1"/>
                  <a:gd name="f140" fmla="*/ f115 f39 1"/>
                  <a:gd name="f141" fmla="*/ f116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0">
                    <a:pos x="f121" y="f122"/>
                  </a:cxn>
                  <a:cxn ang="f70">
                    <a:pos x="f123" y="f124"/>
                  </a:cxn>
                  <a:cxn ang="f70">
                    <a:pos x="f125" y="f126"/>
                  </a:cxn>
                  <a:cxn ang="f70">
                    <a:pos x="f127" y="f128"/>
                  </a:cxn>
                  <a:cxn ang="f70">
                    <a:pos x="f129" y="f130"/>
                  </a:cxn>
                  <a:cxn ang="f70">
                    <a:pos x="f131" y="f132"/>
                  </a:cxn>
                  <a:cxn ang="f70">
                    <a:pos x="f133" y="f134"/>
                  </a:cxn>
                  <a:cxn ang="f70">
                    <a:pos x="f135" y="f136"/>
                  </a:cxn>
                  <a:cxn ang="f70">
                    <a:pos x="f137" y="f138"/>
                  </a:cxn>
                  <a:cxn ang="f70">
                    <a:pos x="f139" y="f140"/>
                  </a:cxn>
                  <a:cxn ang="f70">
                    <a:pos x="f141" y="f134"/>
                  </a:cxn>
                  <a:cxn ang="f70">
                    <a:pos x="f121" y="f122"/>
                  </a:cxn>
                </a:cxnLst>
                <a:rect l="f117" t="f120" r="f118" b="f119"/>
                <a:pathLst>
                  <a:path w="39" h="36">
                    <a:moveTo>
                      <a:pt x="f8" y="f9"/>
                    </a:moveTo>
                    <a:cubicBezTo>
                      <a:pt x="f5" y="f10"/>
                      <a:pt x="f8" y="f11"/>
                      <a:pt x="f12" y="f13"/>
                    </a:cubicBezTo>
                    <a:cubicBezTo>
                      <a:pt x="f14" y="f15"/>
                      <a:pt x="f16" y="f8"/>
                      <a:pt x="f17" y="f18"/>
                    </a:cubicBezTo>
                    <a:cubicBezTo>
                      <a:pt x="f19" y="f5"/>
                      <a:pt x="f20" y="f18"/>
                      <a:pt x="f7" y="f21"/>
                    </a:cubicBezTo>
                    <a:cubicBezTo>
                      <a:pt x="f6" y="f14"/>
                      <a:pt x="f22" y="f23"/>
                      <a:pt x="f20" y="f24"/>
                    </a:cubicBezTo>
                    <a:cubicBezTo>
                      <a:pt x="f25" y="f19"/>
                      <a:pt x="f26" y="f27"/>
                      <a:pt x="f28" y="f26"/>
                    </a:cubicBezTo>
                    <a:cubicBezTo>
                      <a:pt x="f26" y="f28"/>
                      <a:pt x="f29" y="f25"/>
                      <a:pt x="f27" y="f25"/>
                    </a:cubicBezTo>
                    <a:cubicBezTo>
                      <a:pt x="f19" y="f30"/>
                      <a:pt x="f24" y="f20"/>
                      <a:pt x="f9" y="f20"/>
                    </a:cubicBezTo>
                    <a:cubicBezTo>
                      <a:pt x="f9" y="f31"/>
                      <a:pt x="f32" y="f30"/>
                      <a:pt x="f32" y="f31"/>
                    </a:cubicBezTo>
                    <a:cubicBezTo>
                      <a:pt x="f32" y="f33"/>
                      <a:pt x="f34" y="f7"/>
                      <a:pt x="f35" y="f7"/>
                    </a:cubicBezTo>
                    <a:cubicBezTo>
                      <a:pt x="f35" y="f31"/>
                      <a:pt x="f35" y="f30"/>
                      <a:pt x="f23" y="f25"/>
                    </a:cubicBezTo>
                    <a:cubicBezTo>
                      <a:pt x="f14" y="f25"/>
                      <a:pt x="f36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2" name="Freeform 20">
                <a:extLst>
                  <a:ext uri="{FF2B5EF4-FFF2-40B4-BE49-F238E27FC236}">
                    <a16:creationId xmlns:a16="http://schemas.microsoft.com/office/drawing/2014/main" id="{B359D911-4CC2-7F5A-2224-54170E965B6F}"/>
                  </a:ext>
                </a:extLst>
              </p:cNvPr>
              <p:cNvSpPr/>
              <p:nvPr/>
            </p:nvSpPr>
            <p:spPr>
              <a:xfrm>
                <a:off x="484183" y="4530723"/>
                <a:ext cx="101598" cy="936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9"/>
                  <a:gd name="f7" fmla="val 36"/>
                  <a:gd name="f8" fmla="val 19"/>
                  <a:gd name="f9" fmla="val 5"/>
                  <a:gd name="f10" fmla="val 21"/>
                  <a:gd name="f11" fmla="val 4"/>
                  <a:gd name="f12" fmla="val 20"/>
                  <a:gd name="f13" fmla="val 2"/>
                  <a:gd name="f14" fmla="val 22"/>
                  <a:gd name="f15" fmla="val 1"/>
                  <a:gd name="f16" fmla="val 23"/>
                  <a:gd name="f17" fmla="val 26"/>
                  <a:gd name="f18" fmla="val 27"/>
                  <a:gd name="f19" fmla="val 28"/>
                  <a:gd name="f20" fmla="val 29"/>
                  <a:gd name="f21" fmla="val 30"/>
                  <a:gd name="f22" fmla="val 6"/>
                  <a:gd name="f23" fmla="val 9"/>
                  <a:gd name="f24" fmla="val 32"/>
                  <a:gd name="f25" fmla="val 10"/>
                  <a:gd name="f26" fmla="val 34"/>
                  <a:gd name="f27" fmla="val 11"/>
                  <a:gd name="f28" fmla="val 38"/>
                  <a:gd name="f29" fmla="val 16"/>
                  <a:gd name="f30" fmla="val 25"/>
                  <a:gd name="f31" fmla="val 33"/>
                  <a:gd name="f32" fmla="val 13"/>
                  <a:gd name="f33" fmla="val 31"/>
                  <a:gd name="f34" fmla="val 3"/>
                  <a:gd name="f35" fmla="val 12"/>
                  <a:gd name="f36" fmla="val 7"/>
                  <a:gd name="f37" fmla="+- 0 0 -90"/>
                  <a:gd name="f38" fmla="*/ f3 1 39"/>
                  <a:gd name="f39" fmla="*/ f4 1 3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39"/>
                  <a:gd name="f48" fmla="*/ f44 1 36"/>
                  <a:gd name="f49" fmla="*/ 19 f45 1"/>
                  <a:gd name="f50" fmla="*/ 5 f44 1"/>
                  <a:gd name="f51" fmla="*/ 21 f45 1"/>
                  <a:gd name="f52" fmla="*/ 0 f44 1"/>
                  <a:gd name="f53" fmla="*/ 22 f45 1"/>
                  <a:gd name="f54" fmla="*/ 1 f44 1"/>
                  <a:gd name="f55" fmla="*/ 2 f44 1"/>
                  <a:gd name="f56" fmla="*/ 23 f45 1"/>
                  <a:gd name="f57" fmla="*/ 27 f45 1"/>
                  <a:gd name="f58" fmla="*/ 4 f44 1"/>
                  <a:gd name="f59" fmla="*/ 30 f45 1"/>
                  <a:gd name="f60" fmla="*/ 6 f44 1"/>
                  <a:gd name="f61" fmla="*/ 34 f45 1"/>
                  <a:gd name="f62" fmla="*/ 11 f44 1"/>
                  <a:gd name="f63" fmla="*/ 36 f45 1"/>
                  <a:gd name="f64" fmla="*/ 28 f44 1"/>
                  <a:gd name="f65" fmla="*/ 33 f44 1"/>
                  <a:gd name="f66" fmla="*/ 10 f45 1"/>
                  <a:gd name="f67" fmla="*/ 29 f44 1"/>
                  <a:gd name="f68" fmla="*/ 3 f45 1"/>
                  <a:gd name="f69" fmla="*/ 12 f44 1"/>
                  <a:gd name="f70" fmla="+- f46 0 f1"/>
                  <a:gd name="f71" fmla="*/ f49 1 39"/>
                  <a:gd name="f72" fmla="*/ f50 1 36"/>
                  <a:gd name="f73" fmla="*/ f51 1 39"/>
                  <a:gd name="f74" fmla="*/ f52 1 36"/>
                  <a:gd name="f75" fmla="*/ f53 1 39"/>
                  <a:gd name="f76" fmla="*/ f54 1 36"/>
                  <a:gd name="f77" fmla="*/ f55 1 36"/>
                  <a:gd name="f78" fmla="*/ f56 1 39"/>
                  <a:gd name="f79" fmla="*/ f57 1 39"/>
                  <a:gd name="f80" fmla="*/ f58 1 36"/>
                  <a:gd name="f81" fmla="*/ f59 1 39"/>
                  <a:gd name="f82" fmla="*/ f60 1 36"/>
                  <a:gd name="f83" fmla="*/ f61 1 39"/>
                  <a:gd name="f84" fmla="*/ f62 1 36"/>
                  <a:gd name="f85" fmla="*/ f63 1 39"/>
                  <a:gd name="f86" fmla="*/ f64 1 36"/>
                  <a:gd name="f87" fmla="*/ f65 1 36"/>
                  <a:gd name="f88" fmla="*/ f66 1 39"/>
                  <a:gd name="f89" fmla="*/ f67 1 36"/>
                  <a:gd name="f90" fmla="*/ f68 1 39"/>
                  <a:gd name="f91" fmla="*/ f69 1 36"/>
                  <a:gd name="f92" fmla="*/ 0 1 f47"/>
                  <a:gd name="f93" fmla="*/ f41 1 f47"/>
                  <a:gd name="f94" fmla="*/ 0 1 f48"/>
                  <a:gd name="f95" fmla="*/ f42 1 f48"/>
                  <a:gd name="f96" fmla="*/ f71 1 f47"/>
                  <a:gd name="f97" fmla="*/ f72 1 f48"/>
                  <a:gd name="f98" fmla="*/ f73 1 f47"/>
                  <a:gd name="f99" fmla="*/ f74 1 f48"/>
                  <a:gd name="f100" fmla="*/ f75 1 f47"/>
                  <a:gd name="f101" fmla="*/ f76 1 f48"/>
                  <a:gd name="f102" fmla="*/ f77 1 f48"/>
                  <a:gd name="f103" fmla="*/ f78 1 f47"/>
                  <a:gd name="f104" fmla="*/ f79 1 f47"/>
                  <a:gd name="f105" fmla="*/ f80 1 f48"/>
                  <a:gd name="f106" fmla="*/ f81 1 f47"/>
                  <a:gd name="f107" fmla="*/ f82 1 f48"/>
                  <a:gd name="f108" fmla="*/ f83 1 f47"/>
                  <a:gd name="f109" fmla="*/ f84 1 f48"/>
                  <a:gd name="f110" fmla="*/ f85 1 f47"/>
                  <a:gd name="f111" fmla="*/ f86 1 f48"/>
                  <a:gd name="f112" fmla="*/ f87 1 f48"/>
                  <a:gd name="f113" fmla="*/ f88 1 f47"/>
                  <a:gd name="f114" fmla="*/ f89 1 f48"/>
                  <a:gd name="f115" fmla="*/ f90 1 f47"/>
                  <a:gd name="f116" fmla="*/ f91 1 f48"/>
                  <a:gd name="f117" fmla="*/ f92 f38 1"/>
                  <a:gd name="f118" fmla="*/ f93 f38 1"/>
                  <a:gd name="f119" fmla="*/ f95 f39 1"/>
                  <a:gd name="f120" fmla="*/ f94 f39 1"/>
                  <a:gd name="f121" fmla="*/ f96 f38 1"/>
                  <a:gd name="f122" fmla="*/ f97 f39 1"/>
                  <a:gd name="f123" fmla="*/ f98 f38 1"/>
                  <a:gd name="f124" fmla="*/ f99 f39 1"/>
                  <a:gd name="f125" fmla="*/ f100 f38 1"/>
                  <a:gd name="f126" fmla="*/ f101 f39 1"/>
                  <a:gd name="f127" fmla="*/ f102 f39 1"/>
                  <a:gd name="f128" fmla="*/ f103 f38 1"/>
                  <a:gd name="f129" fmla="*/ f104 f38 1"/>
                  <a:gd name="f130" fmla="*/ f105 f39 1"/>
                  <a:gd name="f131" fmla="*/ f106 f38 1"/>
                  <a:gd name="f132" fmla="*/ f107 f39 1"/>
                  <a:gd name="f133" fmla="*/ f108 f38 1"/>
                  <a:gd name="f134" fmla="*/ f109 f39 1"/>
                  <a:gd name="f135" fmla="*/ f110 f38 1"/>
                  <a:gd name="f136" fmla="*/ f111 f39 1"/>
                  <a:gd name="f137" fmla="*/ f112 f39 1"/>
                  <a:gd name="f138" fmla="*/ f113 f38 1"/>
                  <a:gd name="f139" fmla="*/ f114 f39 1"/>
                  <a:gd name="f140" fmla="*/ f115 f38 1"/>
                  <a:gd name="f141" fmla="*/ f116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0">
                    <a:pos x="f121" y="f122"/>
                  </a:cxn>
                  <a:cxn ang="f70">
                    <a:pos x="f123" y="f124"/>
                  </a:cxn>
                  <a:cxn ang="f70">
                    <a:pos x="f125" y="f126"/>
                  </a:cxn>
                  <a:cxn ang="f70">
                    <a:pos x="f125" y="f127"/>
                  </a:cxn>
                  <a:cxn ang="f70">
                    <a:pos x="f128" y="f126"/>
                  </a:cxn>
                  <a:cxn ang="f70">
                    <a:pos x="f129" y="f130"/>
                  </a:cxn>
                  <a:cxn ang="f70">
                    <a:pos x="f131" y="f132"/>
                  </a:cxn>
                  <a:cxn ang="f70">
                    <a:pos x="f133" y="f134"/>
                  </a:cxn>
                  <a:cxn ang="f70">
                    <a:pos x="f135" y="f136"/>
                  </a:cxn>
                  <a:cxn ang="f70">
                    <a:pos x="f121" y="f137"/>
                  </a:cxn>
                  <a:cxn ang="f70">
                    <a:pos x="f138" y="f139"/>
                  </a:cxn>
                  <a:cxn ang="f70">
                    <a:pos x="f140" y="f141"/>
                  </a:cxn>
                  <a:cxn ang="f70">
                    <a:pos x="f121" y="f122"/>
                  </a:cxn>
                </a:cxnLst>
                <a:rect l="f117" t="f120" r="f118" b="f119"/>
                <a:pathLst>
                  <a:path w="39" h="36">
                    <a:moveTo>
                      <a:pt x="f8" y="f9"/>
                    </a:moveTo>
                    <a:cubicBezTo>
                      <a:pt x="f10" y="f11"/>
                      <a:pt x="f12" y="f13"/>
                      <a:pt x="f10" y="f5"/>
                    </a:cubicBezTo>
                    <a:cubicBezTo>
                      <a:pt x="f14" y="f5"/>
                      <a:pt x="f14" y="f5"/>
                      <a:pt x="f14" y="f15"/>
                    </a:cubicBezTo>
                    <a:cubicBezTo>
                      <a:pt x="f16" y="f15"/>
                      <a:pt x="f16" y="f13"/>
                      <a:pt x="f14" y="f13"/>
                    </a:cubicBezTo>
                    <a:cubicBezTo>
                      <a:pt x="f16" y="f13"/>
                      <a:pt x="f16" y="f15"/>
                      <a:pt x="f16" y="f15"/>
                    </a:cubicBezTo>
                    <a:cubicBezTo>
                      <a:pt x="f17" y="f15"/>
                      <a:pt x="f17" y="f11"/>
                      <a:pt x="f18" y="f11"/>
                    </a:cubicBezTo>
                    <a:cubicBezTo>
                      <a:pt x="f19" y="f9"/>
                      <a:pt x="f20" y="f9"/>
                      <a:pt x="f21" y="f22"/>
                    </a:cubicBezTo>
                    <a:cubicBezTo>
                      <a:pt x="f20" y="f23"/>
                      <a:pt x="f24" y="f25"/>
                      <a:pt x="f26" y="f27"/>
                    </a:cubicBezTo>
                    <a:cubicBezTo>
                      <a:pt x="f28" y="f29"/>
                      <a:pt x="f6" y="f16"/>
                      <a:pt x="f7" y="f19"/>
                    </a:cubicBezTo>
                    <a:cubicBezTo>
                      <a:pt x="f24" y="f26"/>
                      <a:pt x="f30" y="f7"/>
                      <a:pt x="f8" y="f31"/>
                    </a:cubicBezTo>
                    <a:cubicBezTo>
                      <a:pt x="f29" y="f24"/>
                      <a:pt x="f32" y="f33"/>
                      <a:pt x="f25" y="f20"/>
                    </a:cubicBezTo>
                    <a:cubicBezTo>
                      <a:pt x="f34" y="f17"/>
                      <a:pt x="f5" y="f12"/>
                      <a:pt x="f34" y="f35"/>
                    </a:cubicBezTo>
                    <a:cubicBezTo>
                      <a:pt x="f36" y="f22"/>
                      <a:pt x="f32" y="f1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3" name="Freeform 21">
                <a:extLst>
                  <a:ext uri="{FF2B5EF4-FFF2-40B4-BE49-F238E27FC236}">
                    <a16:creationId xmlns:a16="http://schemas.microsoft.com/office/drawing/2014/main" id="{6B4EF5A2-88D2-4EBF-002D-4993E8DE8CFC}"/>
                  </a:ext>
                </a:extLst>
              </p:cNvPr>
              <p:cNvSpPr/>
              <p:nvPr/>
            </p:nvSpPr>
            <p:spPr>
              <a:xfrm>
                <a:off x="293686" y="3946522"/>
                <a:ext cx="339727" cy="17145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0"/>
                  <a:gd name="f7" fmla="val 66"/>
                  <a:gd name="f8" fmla="val 1"/>
                  <a:gd name="f9" fmla="val 3"/>
                  <a:gd name="f10" fmla="val 2"/>
                  <a:gd name="f11" fmla="val 8"/>
                  <a:gd name="f12" fmla="val 11"/>
                  <a:gd name="f13" fmla="val 7"/>
                  <a:gd name="f14" fmla="val 14"/>
                  <a:gd name="f15" fmla="val 10"/>
                  <a:gd name="f16" fmla="val 43"/>
                  <a:gd name="f17" fmla="val 36"/>
                  <a:gd name="f18" fmla="val 76"/>
                  <a:gd name="f19" fmla="val 51"/>
                  <a:gd name="f20" fmla="val 113"/>
                  <a:gd name="f21" fmla="val 59"/>
                  <a:gd name="f22" fmla="val 118"/>
                  <a:gd name="f23" fmla="val 60"/>
                  <a:gd name="f24" fmla="val 124"/>
                  <a:gd name="f25" fmla="val 129"/>
                  <a:gd name="f26" fmla="val 63"/>
                  <a:gd name="f27" fmla="val 65"/>
                  <a:gd name="f28" fmla="val 128"/>
                  <a:gd name="f29" fmla="val 126"/>
                  <a:gd name="f30" fmla="val 105"/>
                  <a:gd name="f31" fmla="val 85"/>
                  <a:gd name="f32" fmla="val 57"/>
                  <a:gd name="f33" fmla="val 49"/>
                  <a:gd name="f34" fmla="val 41"/>
                  <a:gd name="f35" fmla="val 38"/>
                  <a:gd name="f36" fmla="val 19"/>
                  <a:gd name="f37" fmla="val 24"/>
                  <a:gd name="f38" fmla="+- 0 0 -90"/>
                  <a:gd name="f39" fmla="*/ f3 1 130"/>
                  <a:gd name="f40" fmla="*/ f4 1 66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130"/>
                  <a:gd name="f49" fmla="*/ f45 1 66"/>
                  <a:gd name="f50" fmla="*/ 1 f46 1"/>
                  <a:gd name="f51" fmla="*/ 3 f45 1"/>
                  <a:gd name="f52" fmla="*/ 0 f46 1"/>
                  <a:gd name="f53" fmla="*/ 0 f45 1"/>
                  <a:gd name="f54" fmla="*/ 2 f46 1"/>
                  <a:gd name="f55" fmla="*/ 14 f46 1"/>
                  <a:gd name="f56" fmla="*/ 10 f45 1"/>
                  <a:gd name="f57" fmla="*/ 113 f46 1"/>
                  <a:gd name="f58" fmla="*/ 59 f45 1"/>
                  <a:gd name="f59" fmla="*/ 129 f46 1"/>
                  <a:gd name="f60" fmla="*/ 63 f45 1"/>
                  <a:gd name="f61" fmla="*/ 126 f46 1"/>
                  <a:gd name="f62" fmla="*/ 66 f45 1"/>
                  <a:gd name="f63" fmla="*/ 66 f46 1"/>
                  <a:gd name="f64" fmla="*/ 49 f45 1"/>
                  <a:gd name="f65" fmla="+- f47 0 f1"/>
                  <a:gd name="f66" fmla="*/ f50 1 130"/>
                  <a:gd name="f67" fmla="*/ f51 1 66"/>
                  <a:gd name="f68" fmla="*/ f52 1 130"/>
                  <a:gd name="f69" fmla="*/ f53 1 66"/>
                  <a:gd name="f70" fmla="*/ f54 1 130"/>
                  <a:gd name="f71" fmla="*/ f55 1 130"/>
                  <a:gd name="f72" fmla="*/ f56 1 66"/>
                  <a:gd name="f73" fmla="*/ f57 1 130"/>
                  <a:gd name="f74" fmla="*/ f58 1 66"/>
                  <a:gd name="f75" fmla="*/ f59 1 130"/>
                  <a:gd name="f76" fmla="*/ f60 1 66"/>
                  <a:gd name="f77" fmla="*/ f61 1 130"/>
                  <a:gd name="f78" fmla="*/ f62 1 66"/>
                  <a:gd name="f79" fmla="*/ f63 1 130"/>
                  <a:gd name="f80" fmla="*/ f64 1 66"/>
                  <a:gd name="f81" fmla="*/ 0 1 f48"/>
                  <a:gd name="f82" fmla="*/ f42 1 f48"/>
                  <a:gd name="f83" fmla="*/ 0 1 f49"/>
                  <a:gd name="f84" fmla="*/ f43 1 f49"/>
                  <a:gd name="f85" fmla="*/ f66 1 f48"/>
                  <a:gd name="f86" fmla="*/ f67 1 f49"/>
                  <a:gd name="f87" fmla="*/ f68 1 f48"/>
                  <a:gd name="f88" fmla="*/ f69 1 f49"/>
                  <a:gd name="f89" fmla="*/ f70 1 f48"/>
                  <a:gd name="f90" fmla="*/ f71 1 f48"/>
                  <a:gd name="f91" fmla="*/ f72 1 f49"/>
                  <a:gd name="f92" fmla="*/ f73 1 f48"/>
                  <a:gd name="f93" fmla="*/ f74 1 f49"/>
                  <a:gd name="f94" fmla="*/ f75 1 f48"/>
                  <a:gd name="f95" fmla="*/ f76 1 f49"/>
                  <a:gd name="f96" fmla="*/ f77 1 f48"/>
                  <a:gd name="f97" fmla="*/ f78 1 f49"/>
                  <a:gd name="f98" fmla="*/ f79 1 f48"/>
                  <a:gd name="f99" fmla="*/ f80 1 f49"/>
                  <a:gd name="f100" fmla="*/ f81 f39 1"/>
                  <a:gd name="f101" fmla="*/ f82 f39 1"/>
                  <a:gd name="f102" fmla="*/ f84 f40 1"/>
                  <a:gd name="f103" fmla="*/ f83 f40 1"/>
                  <a:gd name="f104" fmla="*/ f85 f39 1"/>
                  <a:gd name="f105" fmla="*/ f86 f40 1"/>
                  <a:gd name="f106" fmla="*/ f87 f39 1"/>
                  <a:gd name="f107" fmla="*/ f88 f40 1"/>
                  <a:gd name="f108" fmla="*/ f89 f39 1"/>
                  <a:gd name="f109" fmla="*/ f90 f39 1"/>
                  <a:gd name="f110" fmla="*/ f91 f40 1"/>
                  <a:gd name="f111" fmla="*/ f92 f39 1"/>
                  <a:gd name="f112" fmla="*/ f93 f40 1"/>
                  <a:gd name="f113" fmla="*/ f94 f39 1"/>
                  <a:gd name="f114" fmla="*/ f95 f40 1"/>
                  <a:gd name="f115" fmla="*/ f96 f39 1"/>
                  <a:gd name="f116" fmla="*/ f97 f40 1"/>
                  <a:gd name="f117" fmla="*/ f98 f39 1"/>
                  <a:gd name="f118" fmla="*/ f99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4" y="f105"/>
                  </a:cxn>
                  <a:cxn ang="f65">
                    <a:pos x="f106" y="f107"/>
                  </a:cxn>
                  <a:cxn ang="f65">
                    <a:pos x="f108" y="f107"/>
                  </a:cxn>
                  <a:cxn ang="f65">
                    <a:pos x="f109" y="f110"/>
                  </a:cxn>
                  <a:cxn ang="f65">
                    <a:pos x="f111" y="f112"/>
                  </a:cxn>
                  <a:cxn ang="f65">
                    <a:pos x="f113" y="f114"/>
                  </a:cxn>
                  <a:cxn ang="f65">
                    <a:pos x="f115" y="f116"/>
                  </a:cxn>
                  <a:cxn ang="f65">
                    <a:pos x="f117" y="f118"/>
                  </a:cxn>
                  <a:cxn ang="f65">
                    <a:pos x="f104" y="f105"/>
                  </a:cxn>
                </a:cxnLst>
                <a:rect l="f100" t="f103" r="f101" b="f102"/>
                <a:pathLst>
                  <a:path w="130" h="66">
                    <a:moveTo>
                      <a:pt x="f8" y="f9"/>
                    </a:moveTo>
                    <a:cubicBezTo>
                      <a:pt x="f5" y="f10"/>
                      <a:pt x="f5" y="f8"/>
                      <a:pt x="f5" y="f5"/>
                    </a:cubicBezTo>
                    <a:cubicBezTo>
                      <a:pt x="f5" y="f5"/>
                      <a:pt x="f8" y="f5"/>
                      <a:pt x="f10" y="f5"/>
                    </a:cubicBezTo>
                    <a:cubicBezTo>
                      <a:pt x="f11" y="f8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3"/>
                      <a:pt x="f25" y="f26"/>
                    </a:cubicBezTo>
                    <a:cubicBezTo>
                      <a:pt x="f6" y="f27"/>
                      <a:pt x="f28" y="f27"/>
                      <a:pt x="f29" y="f7"/>
                    </a:cubicBezTo>
                    <a:cubicBezTo>
                      <a:pt x="f30" y="f26"/>
                      <a:pt x="f31" y="f32"/>
                      <a:pt x="f7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4" name="Freeform 22">
                <a:extLst>
                  <a:ext uri="{FF2B5EF4-FFF2-40B4-BE49-F238E27FC236}">
                    <a16:creationId xmlns:a16="http://schemas.microsoft.com/office/drawing/2014/main" id="{A1F58785-345E-2290-5CF1-CD4EEBC2387A}"/>
                  </a:ext>
                </a:extLst>
              </p:cNvPr>
              <p:cNvSpPr/>
              <p:nvPr/>
            </p:nvSpPr>
            <p:spPr>
              <a:xfrm>
                <a:off x="825502" y="4122736"/>
                <a:ext cx="333371" cy="169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65"/>
                  <a:gd name="f8" fmla="val 127"/>
                  <a:gd name="f9" fmla="val 63"/>
                  <a:gd name="f10" fmla="val 64"/>
                  <a:gd name="f11" fmla="val 126"/>
                  <a:gd name="f12" fmla="val 120"/>
                  <a:gd name="f13" fmla="val 117"/>
                  <a:gd name="f14" fmla="val 58"/>
                  <a:gd name="f15" fmla="val 112"/>
                  <a:gd name="f16" fmla="val 54"/>
                  <a:gd name="f17" fmla="val 88"/>
                  <a:gd name="f18" fmla="val 33"/>
                  <a:gd name="f19" fmla="val 60"/>
                  <a:gd name="f20" fmla="val 19"/>
                  <a:gd name="f21" fmla="val 29"/>
                  <a:gd name="f22" fmla="val 10"/>
                  <a:gd name="f23" fmla="val 22"/>
                  <a:gd name="f24" fmla="val 8"/>
                  <a:gd name="f25" fmla="val 15"/>
                  <a:gd name="f26" fmla="val 6"/>
                  <a:gd name="f27" fmla="val 7"/>
                  <a:gd name="f28" fmla="val 5"/>
                  <a:gd name="f29" fmla="val 3"/>
                  <a:gd name="f30" fmla="val 1"/>
                  <a:gd name="f31" fmla="val 2"/>
                  <a:gd name="f32" fmla="val 21"/>
                  <a:gd name="f33" fmla="val 40"/>
                  <a:gd name="f34" fmla="val 84"/>
                  <a:gd name="f35" fmla="val 26"/>
                  <a:gd name="f36" fmla="val 108"/>
                  <a:gd name="f37" fmla="val 41"/>
                  <a:gd name="f38" fmla="+- 0 0 -90"/>
                  <a:gd name="f39" fmla="*/ f3 1 128"/>
                  <a:gd name="f40" fmla="*/ f4 1 65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128"/>
                  <a:gd name="f49" fmla="*/ f45 1 65"/>
                  <a:gd name="f50" fmla="*/ 127 f46 1"/>
                  <a:gd name="f51" fmla="*/ 63 f45 1"/>
                  <a:gd name="f52" fmla="*/ 128 f46 1"/>
                  <a:gd name="f53" fmla="*/ 65 f45 1"/>
                  <a:gd name="f54" fmla="*/ 126 f46 1"/>
                  <a:gd name="f55" fmla="*/ 112 f46 1"/>
                  <a:gd name="f56" fmla="*/ 54 f45 1"/>
                  <a:gd name="f57" fmla="*/ 29 f46 1"/>
                  <a:gd name="f58" fmla="*/ 10 f45 1"/>
                  <a:gd name="f59" fmla="*/ 7 f46 1"/>
                  <a:gd name="f60" fmla="*/ 5 f45 1"/>
                  <a:gd name="f61" fmla="*/ 1 f46 1"/>
                  <a:gd name="f62" fmla="*/ 2 f45 1"/>
                  <a:gd name="f63" fmla="*/ 2 f46 1"/>
                  <a:gd name="f64" fmla="*/ 0 f45 1"/>
                  <a:gd name="f65" fmla="*/ 58 f46 1"/>
                  <a:gd name="f66" fmla="*/ 15 f45 1"/>
                  <a:gd name="f67" fmla="+- f47 0 f1"/>
                  <a:gd name="f68" fmla="*/ f50 1 128"/>
                  <a:gd name="f69" fmla="*/ f51 1 65"/>
                  <a:gd name="f70" fmla="*/ f52 1 128"/>
                  <a:gd name="f71" fmla="*/ f53 1 65"/>
                  <a:gd name="f72" fmla="*/ f54 1 128"/>
                  <a:gd name="f73" fmla="*/ f55 1 128"/>
                  <a:gd name="f74" fmla="*/ f56 1 65"/>
                  <a:gd name="f75" fmla="*/ f57 1 128"/>
                  <a:gd name="f76" fmla="*/ f58 1 65"/>
                  <a:gd name="f77" fmla="*/ f59 1 128"/>
                  <a:gd name="f78" fmla="*/ f60 1 65"/>
                  <a:gd name="f79" fmla="*/ f61 1 128"/>
                  <a:gd name="f80" fmla="*/ f62 1 65"/>
                  <a:gd name="f81" fmla="*/ f63 1 128"/>
                  <a:gd name="f82" fmla="*/ f64 1 65"/>
                  <a:gd name="f83" fmla="*/ f65 1 128"/>
                  <a:gd name="f84" fmla="*/ f66 1 65"/>
                  <a:gd name="f85" fmla="*/ 0 1 f48"/>
                  <a:gd name="f86" fmla="*/ f42 1 f48"/>
                  <a:gd name="f87" fmla="*/ 0 1 f49"/>
                  <a:gd name="f88" fmla="*/ f43 1 f49"/>
                  <a:gd name="f89" fmla="*/ f68 1 f48"/>
                  <a:gd name="f90" fmla="*/ f69 1 f49"/>
                  <a:gd name="f91" fmla="*/ f70 1 f48"/>
                  <a:gd name="f92" fmla="*/ f71 1 f49"/>
                  <a:gd name="f93" fmla="*/ f72 1 f48"/>
                  <a:gd name="f94" fmla="*/ f73 1 f48"/>
                  <a:gd name="f95" fmla="*/ f74 1 f49"/>
                  <a:gd name="f96" fmla="*/ f75 1 f48"/>
                  <a:gd name="f97" fmla="*/ f76 1 f49"/>
                  <a:gd name="f98" fmla="*/ f77 1 f48"/>
                  <a:gd name="f99" fmla="*/ f78 1 f49"/>
                  <a:gd name="f100" fmla="*/ f79 1 f48"/>
                  <a:gd name="f101" fmla="*/ f80 1 f49"/>
                  <a:gd name="f102" fmla="*/ f81 1 f48"/>
                  <a:gd name="f103" fmla="*/ f82 1 f49"/>
                  <a:gd name="f104" fmla="*/ f83 1 f48"/>
                  <a:gd name="f105" fmla="*/ f84 1 f49"/>
                  <a:gd name="f106" fmla="*/ f85 f39 1"/>
                  <a:gd name="f107" fmla="*/ f86 f39 1"/>
                  <a:gd name="f108" fmla="*/ f88 f40 1"/>
                  <a:gd name="f109" fmla="*/ f87 f40 1"/>
                  <a:gd name="f110" fmla="*/ f89 f39 1"/>
                  <a:gd name="f111" fmla="*/ f90 f40 1"/>
                  <a:gd name="f112" fmla="*/ f91 f39 1"/>
                  <a:gd name="f113" fmla="*/ f92 f40 1"/>
                  <a:gd name="f114" fmla="*/ f93 f39 1"/>
                  <a:gd name="f115" fmla="*/ f94 f39 1"/>
                  <a:gd name="f116" fmla="*/ f95 f40 1"/>
                  <a:gd name="f117" fmla="*/ f96 f39 1"/>
                  <a:gd name="f118" fmla="*/ f97 f40 1"/>
                  <a:gd name="f119" fmla="*/ f98 f39 1"/>
                  <a:gd name="f120" fmla="*/ f99 f40 1"/>
                  <a:gd name="f121" fmla="*/ f100 f39 1"/>
                  <a:gd name="f122" fmla="*/ f101 f40 1"/>
                  <a:gd name="f123" fmla="*/ f102 f39 1"/>
                  <a:gd name="f124" fmla="*/ f103 f40 1"/>
                  <a:gd name="f125" fmla="*/ f104 f39 1"/>
                  <a:gd name="f126" fmla="*/ f105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10" y="f111"/>
                  </a:cxn>
                  <a:cxn ang="f67">
                    <a:pos x="f112" y="f113"/>
                  </a:cxn>
                  <a:cxn ang="f67">
                    <a:pos x="f114" y="f113"/>
                  </a:cxn>
                  <a:cxn ang="f67">
                    <a:pos x="f115" y="f116"/>
                  </a:cxn>
                  <a:cxn ang="f67">
                    <a:pos x="f117" y="f118"/>
                  </a:cxn>
                  <a:cxn ang="f67">
                    <a:pos x="f119" y="f120"/>
                  </a:cxn>
                  <a:cxn ang="f67">
                    <a:pos x="f121" y="f122"/>
                  </a:cxn>
                  <a:cxn ang="f67">
                    <a:pos x="f123" y="f124"/>
                  </a:cxn>
                  <a:cxn ang="f67">
                    <a:pos x="f125" y="f126"/>
                  </a:cxn>
                  <a:cxn ang="f67">
                    <a:pos x="f110" y="f111"/>
                  </a:cxn>
                </a:cxnLst>
                <a:rect l="f106" t="f109" r="f107" b="f108"/>
                <a:pathLst>
                  <a:path w="128" h="65">
                    <a:moveTo>
                      <a:pt x="f8" y="f9"/>
                    </a:moveTo>
                    <a:cubicBezTo>
                      <a:pt x="f6" y="f9"/>
                      <a:pt x="f6" y="f10"/>
                      <a:pt x="f6" y="f7"/>
                    </a:cubicBezTo>
                    <a:cubicBezTo>
                      <a:pt x="f6" y="f7"/>
                      <a:pt x="f8" y="f7"/>
                      <a:pt x="f11" y="f7"/>
                    </a:cubicBezTo>
                    <a:cubicBezTo>
                      <a:pt x="f12" y="f9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8" y="f28"/>
                      <a:pt x="f29" y="f28"/>
                      <a:pt x="f30" y="f31"/>
                    </a:cubicBezTo>
                    <a:cubicBezTo>
                      <a:pt x="f30" y="f30"/>
                      <a:pt x="f5" y="f5"/>
                      <a:pt x="f31" y="f5"/>
                    </a:cubicBezTo>
                    <a:cubicBezTo>
                      <a:pt x="f32" y="f31"/>
                      <a:pt x="f33" y="f27"/>
                      <a:pt x="f14" y="f25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5" name="Freeform 23">
                <a:extLst>
                  <a:ext uri="{FF2B5EF4-FFF2-40B4-BE49-F238E27FC236}">
                    <a16:creationId xmlns:a16="http://schemas.microsoft.com/office/drawing/2014/main" id="{7FCB3600-50DB-F27E-15D5-5C7BCC549728}"/>
                  </a:ext>
                </a:extLst>
              </p:cNvPr>
              <p:cNvSpPr/>
              <p:nvPr/>
            </p:nvSpPr>
            <p:spPr>
              <a:xfrm>
                <a:off x="727076" y="3681410"/>
                <a:ext cx="176214" cy="3413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8"/>
                  <a:gd name="f7" fmla="val 131"/>
                  <a:gd name="f8" fmla="val 63"/>
                  <a:gd name="f9" fmla="val 4"/>
                  <a:gd name="f10" fmla="val 64"/>
                  <a:gd name="f11" fmla="val 5"/>
                  <a:gd name="f12" fmla="val 66"/>
                  <a:gd name="f13" fmla="val 67"/>
                  <a:gd name="f14" fmla="val 7"/>
                  <a:gd name="f15" fmla="val 8"/>
                  <a:gd name="f16" fmla="val 10"/>
                  <a:gd name="f17" fmla="val 31"/>
                  <a:gd name="f18" fmla="val 41"/>
                  <a:gd name="f19" fmla="val 14"/>
                  <a:gd name="f20" fmla="val 81"/>
                  <a:gd name="f21" fmla="val 6"/>
                  <a:gd name="f22" fmla="val 125"/>
                  <a:gd name="f23" fmla="val 128"/>
                  <a:gd name="f24" fmla="val 130"/>
                  <a:gd name="f25" fmla="val 3"/>
                  <a:gd name="f26" fmla="val 127"/>
                  <a:gd name="f27" fmla="val 2"/>
                  <a:gd name="f28" fmla="val 78"/>
                  <a:gd name="f29" fmla="val 28"/>
                  <a:gd name="f30" fmla="val 37"/>
                  <a:gd name="f31" fmla="+- 0 0 -90"/>
                  <a:gd name="f32" fmla="*/ f3 1 68"/>
                  <a:gd name="f33" fmla="*/ f4 1 131"/>
                  <a:gd name="f34" fmla="val f5"/>
                  <a:gd name="f35" fmla="val f6"/>
                  <a:gd name="f36" fmla="val f7"/>
                  <a:gd name="f37" fmla="*/ f31 f0 1"/>
                  <a:gd name="f38" fmla="+- f36 0 f34"/>
                  <a:gd name="f39" fmla="+- f35 0 f34"/>
                  <a:gd name="f40" fmla="*/ f37 1 f2"/>
                  <a:gd name="f41" fmla="*/ f39 1 68"/>
                  <a:gd name="f42" fmla="*/ f38 1 131"/>
                  <a:gd name="f43" fmla="*/ 63 f39 1"/>
                  <a:gd name="f44" fmla="*/ 4 f38 1"/>
                  <a:gd name="f45" fmla="*/ 67 f39 1"/>
                  <a:gd name="f46" fmla="*/ 64 f39 1"/>
                  <a:gd name="f47" fmla="*/ 10 f38 1"/>
                  <a:gd name="f48" fmla="*/ 6 f39 1"/>
                  <a:gd name="f49" fmla="*/ 125 f38 1"/>
                  <a:gd name="f50" fmla="*/ 4 f39 1"/>
                  <a:gd name="f51" fmla="*/ 131 f38 1"/>
                  <a:gd name="f52" fmla="*/ 2 f39 1"/>
                  <a:gd name="f53" fmla="+- f40 0 f1"/>
                  <a:gd name="f54" fmla="*/ f43 1 68"/>
                  <a:gd name="f55" fmla="*/ f44 1 131"/>
                  <a:gd name="f56" fmla="*/ f45 1 68"/>
                  <a:gd name="f57" fmla="*/ f46 1 68"/>
                  <a:gd name="f58" fmla="*/ f47 1 131"/>
                  <a:gd name="f59" fmla="*/ f48 1 68"/>
                  <a:gd name="f60" fmla="*/ f49 1 131"/>
                  <a:gd name="f61" fmla="*/ f50 1 68"/>
                  <a:gd name="f62" fmla="*/ f51 1 131"/>
                  <a:gd name="f63" fmla="*/ f52 1 68"/>
                  <a:gd name="f64" fmla="*/ 0 1 f41"/>
                  <a:gd name="f65" fmla="*/ f35 1 f41"/>
                  <a:gd name="f66" fmla="*/ 0 1 f42"/>
                  <a:gd name="f67" fmla="*/ f36 1 f42"/>
                  <a:gd name="f68" fmla="*/ f54 1 f41"/>
                  <a:gd name="f69" fmla="*/ f55 1 f42"/>
                  <a:gd name="f70" fmla="*/ f56 1 f41"/>
                  <a:gd name="f71" fmla="*/ f57 1 f41"/>
                  <a:gd name="f72" fmla="*/ f58 1 f42"/>
                  <a:gd name="f73" fmla="*/ f59 1 f41"/>
                  <a:gd name="f74" fmla="*/ f60 1 f42"/>
                  <a:gd name="f75" fmla="*/ f61 1 f41"/>
                  <a:gd name="f76" fmla="*/ f62 1 f42"/>
                  <a:gd name="f77" fmla="*/ f63 1 f41"/>
                  <a:gd name="f78" fmla="*/ f64 f32 1"/>
                  <a:gd name="f79" fmla="*/ f65 f32 1"/>
                  <a:gd name="f80" fmla="*/ f67 f33 1"/>
                  <a:gd name="f81" fmla="*/ f66 f33 1"/>
                  <a:gd name="f82" fmla="*/ f68 f32 1"/>
                  <a:gd name="f83" fmla="*/ f69 f33 1"/>
                  <a:gd name="f84" fmla="*/ f70 f32 1"/>
                  <a:gd name="f85" fmla="*/ f71 f32 1"/>
                  <a:gd name="f86" fmla="*/ f72 f33 1"/>
                  <a:gd name="f87" fmla="*/ f73 f32 1"/>
                  <a:gd name="f88" fmla="*/ f74 f33 1"/>
                  <a:gd name="f89" fmla="*/ f75 f32 1"/>
                  <a:gd name="f90" fmla="*/ f76 f33 1"/>
                  <a:gd name="f91" fmla="*/ f77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3">
                    <a:pos x="f82" y="f83"/>
                  </a:cxn>
                  <a:cxn ang="f53">
                    <a:pos x="f84" y="f83"/>
                  </a:cxn>
                  <a:cxn ang="f53">
                    <a:pos x="f85" y="f86"/>
                  </a:cxn>
                  <a:cxn ang="f53">
                    <a:pos x="f87" y="f88"/>
                  </a:cxn>
                  <a:cxn ang="f53">
                    <a:pos x="f89" y="f90"/>
                  </a:cxn>
                  <a:cxn ang="f53">
                    <a:pos x="f91" y="f88"/>
                  </a:cxn>
                  <a:cxn ang="f53">
                    <a:pos x="f82" y="f83"/>
                  </a:cxn>
                </a:cxnLst>
                <a:rect l="f78" t="f81" r="f79" b="f80"/>
                <a:pathLst>
                  <a:path w="68" h="131">
                    <a:moveTo>
                      <a:pt x="f8" y="f9"/>
                    </a:moveTo>
                    <a:cubicBezTo>
                      <a:pt x="f10" y="f11"/>
                      <a:pt x="f12" y="f5"/>
                      <a:pt x="f13" y="f9"/>
                    </a:cubicBezTo>
                    <a:cubicBezTo>
                      <a:pt x="f6" y="f14"/>
                      <a:pt x="f12" y="f15"/>
                      <a:pt x="f10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1" y="f23"/>
                      <a:pt x="f11" y="f24"/>
                      <a:pt x="f9" y="f7"/>
                    </a:cubicBezTo>
                    <a:cubicBezTo>
                      <a:pt x="f5" y="f24"/>
                      <a:pt x="f25" y="f26"/>
                      <a:pt x="f27" y="f22"/>
                    </a:cubicBezTo>
                    <a:cubicBezTo>
                      <a:pt x="f16" y="f28"/>
                      <a:pt x="f29" y="f30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6" name="Freeform 24">
                <a:extLst>
                  <a:ext uri="{FF2B5EF4-FFF2-40B4-BE49-F238E27FC236}">
                    <a16:creationId xmlns:a16="http://schemas.microsoft.com/office/drawing/2014/main" id="{24691B20-4775-668B-2A55-7589EA055239}"/>
                  </a:ext>
                </a:extLst>
              </p:cNvPr>
              <p:cNvSpPr/>
              <p:nvPr/>
            </p:nvSpPr>
            <p:spPr>
              <a:xfrm>
                <a:off x="727076" y="4216398"/>
                <a:ext cx="176214" cy="3429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8"/>
                  <a:gd name="f7" fmla="val 132"/>
                  <a:gd name="f8" fmla="val 67"/>
                  <a:gd name="f9" fmla="val 128"/>
                  <a:gd name="f10" fmla="val 66"/>
                  <a:gd name="f11" fmla="val 129"/>
                  <a:gd name="f12" fmla="val 65"/>
                  <a:gd name="f13" fmla="val 64"/>
                  <a:gd name="f14" fmla="val 63"/>
                  <a:gd name="f15" fmla="val 40"/>
                  <a:gd name="f16" fmla="val 107"/>
                  <a:gd name="f17" fmla="val 25"/>
                  <a:gd name="f18" fmla="val 81"/>
                  <a:gd name="f19" fmla="val 14"/>
                  <a:gd name="f20" fmla="val 52"/>
                  <a:gd name="f21" fmla="val 8"/>
                  <a:gd name="f22" fmla="val 38"/>
                  <a:gd name="f23" fmla="val 4"/>
                  <a:gd name="f24" fmla="val 23"/>
                  <a:gd name="f25" fmla="val 2"/>
                  <a:gd name="f26" fmla="val 7"/>
                  <a:gd name="f27" fmla="val 3"/>
                  <a:gd name="f28" fmla="val 5"/>
                  <a:gd name="f29" fmla="val 6"/>
                  <a:gd name="f30" fmla="val 9"/>
                  <a:gd name="f31" fmla="val 15"/>
                  <a:gd name="f32" fmla="val 45"/>
                  <a:gd name="f33" fmla="val 31"/>
                  <a:gd name="f34" fmla="val 82"/>
                  <a:gd name="f35" fmla="val 42"/>
                  <a:gd name="f36" fmla="val 99"/>
                  <a:gd name="f37" fmla="val 57"/>
                  <a:gd name="f38" fmla="val 114"/>
                  <a:gd name="f39" fmla="val 61"/>
                  <a:gd name="f40" fmla="val 118"/>
                  <a:gd name="f41" fmla="val 122"/>
                  <a:gd name="f42" fmla="+- 0 0 -90"/>
                  <a:gd name="f43" fmla="*/ f3 1 68"/>
                  <a:gd name="f44" fmla="*/ f4 1 132"/>
                  <a:gd name="f45" fmla="val f5"/>
                  <a:gd name="f46" fmla="val f6"/>
                  <a:gd name="f47" fmla="val f7"/>
                  <a:gd name="f48" fmla="*/ f42 f0 1"/>
                  <a:gd name="f49" fmla="+- f47 0 f45"/>
                  <a:gd name="f50" fmla="+- f46 0 f45"/>
                  <a:gd name="f51" fmla="*/ f48 1 f2"/>
                  <a:gd name="f52" fmla="*/ f50 1 68"/>
                  <a:gd name="f53" fmla="*/ f49 1 132"/>
                  <a:gd name="f54" fmla="*/ 67 f50 1"/>
                  <a:gd name="f55" fmla="*/ 128 f49 1"/>
                  <a:gd name="f56" fmla="*/ 65 f50 1"/>
                  <a:gd name="f57" fmla="*/ 129 f49 1"/>
                  <a:gd name="f58" fmla="*/ 63 f50 1"/>
                  <a:gd name="f59" fmla="*/ 14 f50 1"/>
                  <a:gd name="f60" fmla="*/ 52 f49 1"/>
                  <a:gd name="f61" fmla="*/ 2 f50 1"/>
                  <a:gd name="f62" fmla="*/ 7 f49 1"/>
                  <a:gd name="f63" fmla="*/ 4 f50 1"/>
                  <a:gd name="f64" fmla="*/ 0 f49 1"/>
                  <a:gd name="f65" fmla="*/ 6 f50 1"/>
                  <a:gd name="f66" fmla="*/ 5 f49 1"/>
                  <a:gd name="f67" fmla="*/ 23 f50 1"/>
                  <a:gd name="f68" fmla="*/ 63 f49 1"/>
                  <a:gd name="f69" fmla="*/ 57 f50 1"/>
                  <a:gd name="f70" fmla="*/ 114 f49 1"/>
                  <a:gd name="f71" fmla="+- f51 0 f1"/>
                  <a:gd name="f72" fmla="*/ f54 1 68"/>
                  <a:gd name="f73" fmla="*/ f55 1 132"/>
                  <a:gd name="f74" fmla="*/ f56 1 68"/>
                  <a:gd name="f75" fmla="*/ f57 1 132"/>
                  <a:gd name="f76" fmla="*/ f58 1 68"/>
                  <a:gd name="f77" fmla="*/ f59 1 68"/>
                  <a:gd name="f78" fmla="*/ f60 1 132"/>
                  <a:gd name="f79" fmla="*/ f61 1 68"/>
                  <a:gd name="f80" fmla="*/ f62 1 132"/>
                  <a:gd name="f81" fmla="*/ f63 1 68"/>
                  <a:gd name="f82" fmla="*/ f64 1 132"/>
                  <a:gd name="f83" fmla="*/ f65 1 68"/>
                  <a:gd name="f84" fmla="*/ f66 1 132"/>
                  <a:gd name="f85" fmla="*/ f67 1 68"/>
                  <a:gd name="f86" fmla="*/ f68 1 132"/>
                  <a:gd name="f87" fmla="*/ f69 1 68"/>
                  <a:gd name="f88" fmla="*/ f70 1 132"/>
                  <a:gd name="f89" fmla="*/ 0 1 f52"/>
                  <a:gd name="f90" fmla="*/ f46 1 f52"/>
                  <a:gd name="f91" fmla="*/ 0 1 f53"/>
                  <a:gd name="f92" fmla="*/ f47 1 f53"/>
                  <a:gd name="f93" fmla="*/ f72 1 f52"/>
                  <a:gd name="f94" fmla="*/ f73 1 f53"/>
                  <a:gd name="f95" fmla="*/ f74 1 f52"/>
                  <a:gd name="f96" fmla="*/ f75 1 f53"/>
                  <a:gd name="f97" fmla="*/ f76 1 f52"/>
                  <a:gd name="f98" fmla="*/ f77 1 f52"/>
                  <a:gd name="f99" fmla="*/ f78 1 f53"/>
                  <a:gd name="f100" fmla="*/ f79 1 f52"/>
                  <a:gd name="f101" fmla="*/ f80 1 f53"/>
                  <a:gd name="f102" fmla="*/ f81 1 f52"/>
                  <a:gd name="f103" fmla="*/ f82 1 f53"/>
                  <a:gd name="f104" fmla="*/ f83 1 f52"/>
                  <a:gd name="f105" fmla="*/ f84 1 f53"/>
                  <a:gd name="f106" fmla="*/ f85 1 f52"/>
                  <a:gd name="f107" fmla="*/ f86 1 f53"/>
                  <a:gd name="f108" fmla="*/ f87 1 f52"/>
                  <a:gd name="f109" fmla="*/ f88 1 f53"/>
                  <a:gd name="f110" fmla="*/ f89 f43 1"/>
                  <a:gd name="f111" fmla="*/ f90 f43 1"/>
                  <a:gd name="f112" fmla="*/ f92 f44 1"/>
                  <a:gd name="f113" fmla="*/ f91 f44 1"/>
                  <a:gd name="f114" fmla="*/ f93 f43 1"/>
                  <a:gd name="f115" fmla="*/ f94 f44 1"/>
                  <a:gd name="f116" fmla="*/ f95 f43 1"/>
                  <a:gd name="f117" fmla="*/ f96 f44 1"/>
                  <a:gd name="f118" fmla="*/ f97 f43 1"/>
                  <a:gd name="f119" fmla="*/ f98 f43 1"/>
                  <a:gd name="f120" fmla="*/ f99 f44 1"/>
                  <a:gd name="f121" fmla="*/ f100 f43 1"/>
                  <a:gd name="f122" fmla="*/ f101 f44 1"/>
                  <a:gd name="f123" fmla="*/ f102 f43 1"/>
                  <a:gd name="f124" fmla="*/ f103 f44 1"/>
                  <a:gd name="f125" fmla="*/ f104 f43 1"/>
                  <a:gd name="f126" fmla="*/ f105 f44 1"/>
                  <a:gd name="f127" fmla="*/ f106 f43 1"/>
                  <a:gd name="f128" fmla="*/ f107 f44 1"/>
                  <a:gd name="f129" fmla="*/ f108 f43 1"/>
                  <a:gd name="f130" fmla="*/ f109 f4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1">
                    <a:pos x="f114" y="f115"/>
                  </a:cxn>
                  <a:cxn ang="f71">
                    <a:pos x="f116" y="f117"/>
                  </a:cxn>
                  <a:cxn ang="f71">
                    <a:pos x="f118" y="f115"/>
                  </a:cxn>
                  <a:cxn ang="f71">
                    <a:pos x="f119" y="f120"/>
                  </a:cxn>
                  <a:cxn ang="f71">
                    <a:pos x="f121" y="f122"/>
                  </a:cxn>
                  <a:cxn ang="f71">
                    <a:pos x="f123" y="f124"/>
                  </a:cxn>
                  <a:cxn ang="f71">
                    <a:pos x="f125" y="f126"/>
                  </a:cxn>
                  <a:cxn ang="f71">
                    <a:pos x="f127" y="f128"/>
                  </a:cxn>
                  <a:cxn ang="f71">
                    <a:pos x="f129" y="f130"/>
                  </a:cxn>
                  <a:cxn ang="f71">
                    <a:pos x="f114" y="f115"/>
                  </a:cxn>
                </a:cxnLst>
                <a:rect l="f110" t="f113" r="f111" b="f112"/>
                <a:pathLst>
                  <a:path w="68" h="132">
                    <a:moveTo>
                      <a:pt x="f8" y="f9"/>
                    </a:moveTo>
                    <a:cubicBezTo>
                      <a:pt x="f6" y="f7"/>
                      <a:pt x="f10" y="f11"/>
                      <a:pt x="f12" y="f11"/>
                    </a:cubicBezTo>
                    <a:cubicBezTo>
                      <a:pt x="f13" y="f9"/>
                      <a:pt x="f13" y="f9"/>
                      <a:pt x="f14" y="f9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5" y="f25"/>
                      <a:pt x="f23" y="f5"/>
                    </a:cubicBezTo>
                    <a:cubicBezTo>
                      <a:pt x="f28" y="f25"/>
                      <a:pt x="f29" y="f27"/>
                      <a:pt x="f29" y="f28"/>
                    </a:cubicBezTo>
                    <a:cubicBezTo>
                      <a:pt x="f30" y="f17"/>
                      <a:pt x="f31" y="f32"/>
                      <a:pt x="f24" y="f14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12" y="f4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7" name="Freeform 25">
                <a:extLst>
                  <a:ext uri="{FF2B5EF4-FFF2-40B4-BE49-F238E27FC236}">
                    <a16:creationId xmlns:a16="http://schemas.microsoft.com/office/drawing/2014/main" id="{9D8DF002-A5CA-F002-C46A-E352A9207DBB}"/>
                  </a:ext>
                </a:extLst>
              </p:cNvPr>
              <p:cNvSpPr/>
              <p:nvPr/>
            </p:nvSpPr>
            <p:spPr>
              <a:xfrm>
                <a:off x="825502" y="3946522"/>
                <a:ext cx="333371" cy="17145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66"/>
                  <a:gd name="f8" fmla="val 126"/>
                  <a:gd name="f9" fmla="val 2"/>
                  <a:gd name="f10" fmla="val 127"/>
                  <a:gd name="f11" fmla="val 3"/>
                  <a:gd name="f12" fmla="val 104"/>
                  <a:gd name="f13" fmla="val 30"/>
                  <a:gd name="f14" fmla="val 73"/>
                  <a:gd name="f15" fmla="val 47"/>
                  <a:gd name="f16" fmla="val 40"/>
                  <a:gd name="f17" fmla="val 57"/>
                  <a:gd name="f18" fmla="val 27"/>
                  <a:gd name="f19" fmla="val 61"/>
                  <a:gd name="f20" fmla="val 15"/>
                  <a:gd name="f21" fmla="val 65"/>
                  <a:gd name="f22" fmla="val 1"/>
                  <a:gd name="f23" fmla="val 64"/>
                  <a:gd name="f24" fmla="val 63"/>
                  <a:gd name="f25" fmla="val 60"/>
                  <a:gd name="f26" fmla="val 7"/>
                  <a:gd name="f27" fmla="val 9"/>
                  <a:gd name="f28" fmla="val 45"/>
                  <a:gd name="f29" fmla="val 53"/>
                  <a:gd name="f30" fmla="val 77"/>
                  <a:gd name="f31" fmla="val 105"/>
                  <a:gd name="f32" fmla="val 18"/>
                  <a:gd name="f33" fmla="val 111"/>
                  <a:gd name="f34" fmla="val 13"/>
                  <a:gd name="f35" fmla="val 116"/>
                  <a:gd name="f36" fmla="val 8"/>
                  <a:gd name="f37" fmla="val 122"/>
                  <a:gd name="f38" fmla="val 123"/>
                  <a:gd name="f39" fmla="val 124"/>
                  <a:gd name="f40" fmla="+- 0 0 -90"/>
                  <a:gd name="f41" fmla="*/ f3 1 128"/>
                  <a:gd name="f42" fmla="*/ f4 1 66"/>
                  <a:gd name="f43" fmla="val f5"/>
                  <a:gd name="f44" fmla="val f6"/>
                  <a:gd name="f45" fmla="val f7"/>
                  <a:gd name="f46" fmla="*/ f40 f0 1"/>
                  <a:gd name="f47" fmla="+- f45 0 f43"/>
                  <a:gd name="f48" fmla="+- f44 0 f43"/>
                  <a:gd name="f49" fmla="*/ f46 1 f2"/>
                  <a:gd name="f50" fmla="*/ f48 1 128"/>
                  <a:gd name="f51" fmla="*/ f47 1 66"/>
                  <a:gd name="f52" fmla="*/ 126 f48 1"/>
                  <a:gd name="f53" fmla="*/ 0 f47 1"/>
                  <a:gd name="f54" fmla="*/ 127 f48 1"/>
                  <a:gd name="f55" fmla="*/ 3 f47 1"/>
                  <a:gd name="f56" fmla="*/ 40 f48 1"/>
                  <a:gd name="f57" fmla="*/ 57 f47 1"/>
                  <a:gd name="f58" fmla="*/ 1 f48 1"/>
                  <a:gd name="f59" fmla="*/ 66 f47 1"/>
                  <a:gd name="f60" fmla="*/ 63 f47 1"/>
                  <a:gd name="f61" fmla="*/ 9 f48 1"/>
                  <a:gd name="f62" fmla="*/ 60 f47 1"/>
                  <a:gd name="f63" fmla="*/ 105 f48 1"/>
                  <a:gd name="f64" fmla="*/ 18 f47 1"/>
                  <a:gd name="f65" fmla="*/ 122 f48 1"/>
                  <a:gd name="f66" fmla="+- f49 0 f1"/>
                  <a:gd name="f67" fmla="*/ f52 1 128"/>
                  <a:gd name="f68" fmla="*/ f53 1 66"/>
                  <a:gd name="f69" fmla="*/ f54 1 128"/>
                  <a:gd name="f70" fmla="*/ f55 1 66"/>
                  <a:gd name="f71" fmla="*/ f56 1 128"/>
                  <a:gd name="f72" fmla="*/ f57 1 66"/>
                  <a:gd name="f73" fmla="*/ f58 1 128"/>
                  <a:gd name="f74" fmla="*/ f59 1 66"/>
                  <a:gd name="f75" fmla="*/ f60 1 66"/>
                  <a:gd name="f76" fmla="*/ f61 1 128"/>
                  <a:gd name="f77" fmla="*/ f62 1 66"/>
                  <a:gd name="f78" fmla="*/ f63 1 128"/>
                  <a:gd name="f79" fmla="*/ f64 1 66"/>
                  <a:gd name="f80" fmla="*/ f65 1 128"/>
                  <a:gd name="f81" fmla="*/ 0 1 f50"/>
                  <a:gd name="f82" fmla="*/ f44 1 f50"/>
                  <a:gd name="f83" fmla="*/ 0 1 f51"/>
                  <a:gd name="f84" fmla="*/ f45 1 f51"/>
                  <a:gd name="f85" fmla="*/ f67 1 f50"/>
                  <a:gd name="f86" fmla="*/ f68 1 f51"/>
                  <a:gd name="f87" fmla="*/ f69 1 f50"/>
                  <a:gd name="f88" fmla="*/ f70 1 f51"/>
                  <a:gd name="f89" fmla="*/ f71 1 f50"/>
                  <a:gd name="f90" fmla="*/ f72 1 f51"/>
                  <a:gd name="f91" fmla="*/ f73 1 f50"/>
                  <a:gd name="f92" fmla="*/ f74 1 f51"/>
                  <a:gd name="f93" fmla="*/ f75 1 f51"/>
                  <a:gd name="f94" fmla="*/ f76 1 f50"/>
                  <a:gd name="f95" fmla="*/ f77 1 f51"/>
                  <a:gd name="f96" fmla="*/ f78 1 f50"/>
                  <a:gd name="f97" fmla="*/ f79 1 f51"/>
                  <a:gd name="f98" fmla="*/ f80 1 f50"/>
                  <a:gd name="f99" fmla="*/ f81 f41 1"/>
                  <a:gd name="f100" fmla="*/ f82 f41 1"/>
                  <a:gd name="f101" fmla="*/ f84 f42 1"/>
                  <a:gd name="f102" fmla="*/ f83 f42 1"/>
                  <a:gd name="f103" fmla="*/ f85 f41 1"/>
                  <a:gd name="f104" fmla="*/ f86 f42 1"/>
                  <a:gd name="f105" fmla="*/ f87 f41 1"/>
                  <a:gd name="f106" fmla="*/ f88 f42 1"/>
                  <a:gd name="f107" fmla="*/ f89 f41 1"/>
                  <a:gd name="f108" fmla="*/ f90 f42 1"/>
                  <a:gd name="f109" fmla="*/ f91 f41 1"/>
                  <a:gd name="f110" fmla="*/ f92 f42 1"/>
                  <a:gd name="f111" fmla="*/ f93 f42 1"/>
                  <a:gd name="f112" fmla="*/ f94 f41 1"/>
                  <a:gd name="f113" fmla="*/ f95 f42 1"/>
                  <a:gd name="f114" fmla="*/ f96 f41 1"/>
                  <a:gd name="f115" fmla="*/ f97 f42 1"/>
                  <a:gd name="f116" fmla="*/ f98 f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6">
                    <a:pos x="f103" y="f104"/>
                  </a:cxn>
                  <a:cxn ang="f66">
                    <a:pos x="f105" y="f106"/>
                  </a:cxn>
                  <a:cxn ang="f66">
                    <a:pos x="f107" y="f108"/>
                  </a:cxn>
                  <a:cxn ang="f66">
                    <a:pos x="f109" y="f110"/>
                  </a:cxn>
                  <a:cxn ang="f66">
                    <a:pos x="f109" y="f111"/>
                  </a:cxn>
                  <a:cxn ang="f66">
                    <a:pos x="f112" y="f113"/>
                  </a:cxn>
                  <a:cxn ang="f66">
                    <a:pos x="f114" y="f115"/>
                  </a:cxn>
                  <a:cxn ang="f66">
                    <a:pos x="f116" y="f106"/>
                  </a:cxn>
                  <a:cxn ang="f66">
                    <a:pos x="f103" y="f104"/>
                  </a:cxn>
                </a:cxnLst>
                <a:rect l="f99" t="f102" r="f100" b="f101"/>
                <a:pathLst>
                  <a:path w="128" h="66">
                    <a:moveTo>
                      <a:pt x="f8" y="f5"/>
                    </a:moveTo>
                    <a:cubicBezTo>
                      <a:pt x="f6" y="f5"/>
                      <a:pt x="f6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7"/>
                    </a:cubicBezTo>
                    <a:cubicBezTo>
                      <a:pt x="f5" y="f21"/>
                      <a:pt x="f22" y="f23"/>
                      <a:pt x="f22" y="f24"/>
                    </a:cubicBezTo>
                    <a:cubicBezTo>
                      <a:pt x="f11" y="f25"/>
                      <a:pt x="f26" y="f25"/>
                      <a:pt x="f27" y="f25"/>
                    </a:cubicBezTo>
                    <a:cubicBezTo>
                      <a:pt x="f28" y="f29"/>
                      <a:pt x="f30" y="f16"/>
                      <a:pt x="f31" y="f32"/>
                    </a:cubicBezTo>
                    <a:cubicBezTo>
                      <a:pt x="f33" y="f34"/>
                      <a:pt x="f35" y="f36"/>
                      <a:pt x="f37" y="f11"/>
                    </a:cubicBezTo>
                    <a:cubicBezTo>
                      <a:pt x="f38" y="f9"/>
                      <a:pt x="f39" y="f5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8" name="Freeform 26">
                <a:extLst>
                  <a:ext uri="{FF2B5EF4-FFF2-40B4-BE49-F238E27FC236}">
                    <a16:creationId xmlns:a16="http://schemas.microsoft.com/office/drawing/2014/main" id="{DDF0DBD3-D2BC-2D29-7972-950792DD4886}"/>
                  </a:ext>
                </a:extLst>
              </p:cNvPr>
              <p:cNvSpPr/>
              <p:nvPr/>
            </p:nvSpPr>
            <p:spPr>
              <a:xfrm>
                <a:off x="796927" y="3930648"/>
                <a:ext cx="354009" cy="1254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6"/>
                  <a:gd name="f7" fmla="val 48"/>
                  <a:gd name="f8" fmla="val 134"/>
                  <a:gd name="f9" fmla="val 1"/>
                  <a:gd name="f10" fmla="val 135"/>
                  <a:gd name="f11" fmla="val 2"/>
                  <a:gd name="f12" fmla="val 3"/>
                  <a:gd name="f13" fmla="val 4"/>
                  <a:gd name="f14" fmla="val 6"/>
                  <a:gd name="f15" fmla="val 131"/>
                  <a:gd name="f16" fmla="val 129"/>
                  <a:gd name="f17" fmla="val 88"/>
                  <a:gd name="f18" fmla="val 5"/>
                  <a:gd name="f19" fmla="val 51"/>
                  <a:gd name="f20" fmla="val 19"/>
                  <a:gd name="f21" fmla="val 17"/>
                  <a:gd name="f22" fmla="val 40"/>
                  <a:gd name="f23" fmla="val 13"/>
                  <a:gd name="f24" fmla="val 43"/>
                  <a:gd name="f25" fmla="val 9"/>
                  <a:gd name="f26" fmla="val 47"/>
                  <a:gd name="f27" fmla="val 46"/>
                  <a:gd name="f28" fmla="val 33"/>
                  <a:gd name="f29" fmla="val 22"/>
                  <a:gd name="f30" fmla="val 69"/>
                  <a:gd name="f31" fmla="val 109"/>
                  <a:gd name="f32" fmla="val 118"/>
                  <a:gd name="f33" fmla="val 126"/>
                  <a:gd name="f34" fmla="+- 0 0 -90"/>
                  <a:gd name="f35" fmla="*/ f3 1 136"/>
                  <a:gd name="f36" fmla="*/ f4 1 48"/>
                  <a:gd name="f37" fmla="val f5"/>
                  <a:gd name="f38" fmla="val f6"/>
                  <a:gd name="f39" fmla="val f7"/>
                  <a:gd name="f40" fmla="*/ f34 f0 1"/>
                  <a:gd name="f41" fmla="+- f39 0 f37"/>
                  <a:gd name="f42" fmla="+- f38 0 f37"/>
                  <a:gd name="f43" fmla="*/ f40 1 f2"/>
                  <a:gd name="f44" fmla="*/ f42 1 136"/>
                  <a:gd name="f45" fmla="*/ f41 1 48"/>
                  <a:gd name="f46" fmla="*/ 134 f42 1"/>
                  <a:gd name="f47" fmla="*/ 1 f41 1"/>
                  <a:gd name="f48" fmla="*/ 136 f42 1"/>
                  <a:gd name="f49" fmla="*/ 4 f41 1"/>
                  <a:gd name="f50" fmla="*/ 129 f42 1"/>
                  <a:gd name="f51" fmla="*/ 6 f41 1"/>
                  <a:gd name="f52" fmla="*/ 17 f42 1"/>
                  <a:gd name="f53" fmla="*/ 40 f41 1"/>
                  <a:gd name="f54" fmla="*/ 3 f42 1"/>
                  <a:gd name="f55" fmla="*/ 48 f41 1"/>
                  <a:gd name="f56" fmla="*/ 0 f42 1"/>
                  <a:gd name="f57" fmla="*/ 46 f41 1"/>
                  <a:gd name="f58" fmla="*/ 109 f42 1"/>
                  <a:gd name="f59" fmla="+- f43 0 f1"/>
                  <a:gd name="f60" fmla="*/ f46 1 136"/>
                  <a:gd name="f61" fmla="*/ f47 1 48"/>
                  <a:gd name="f62" fmla="*/ f48 1 136"/>
                  <a:gd name="f63" fmla="*/ f49 1 48"/>
                  <a:gd name="f64" fmla="*/ f50 1 136"/>
                  <a:gd name="f65" fmla="*/ f51 1 48"/>
                  <a:gd name="f66" fmla="*/ f52 1 136"/>
                  <a:gd name="f67" fmla="*/ f53 1 48"/>
                  <a:gd name="f68" fmla="*/ f54 1 136"/>
                  <a:gd name="f69" fmla="*/ f55 1 48"/>
                  <a:gd name="f70" fmla="*/ f56 1 136"/>
                  <a:gd name="f71" fmla="*/ f57 1 48"/>
                  <a:gd name="f72" fmla="*/ f58 1 136"/>
                  <a:gd name="f73" fmla="*/ 0 1 f44"/>
                  <a:gd name="f74" fmla="*/ f38 1 f44"/>
                  <a:gd name="f75" fmla="*/ 0 1 f45"/>
                  <a:gd name="f76" fmla="*/ f39 1 f45"/>
                  <a:gd name="f77" fmla="*/ f60 1 f44"/>
                  <a:gd name="f78" fmla="*/ f61 1 f45"/>
                  <a:gd name="f79" fmla="*/ f62 1 f44"/>
                  <a:gd name="f80" fmla="*/ f63 1 f45"/>
                  <a:gd name="f81" fmla="*/ f64 1 f44"/>
                  <a:gd name="f82" fmla="*/ f65 1 f45"/>
                  <a:gd name="f83" fmla="*/ f66 1 f44"/>
                  <a:gd name="f84" fmla="*/ f67 1 f45"/>
                  <a:gd name="f85" fmla="*/ f68 1 f44"/>
                  <a:gd name="f86" fmla="*/ f69 1 f45"/>
                  <a:gd name="f87" fmla="*/ f70 1 f44"/>
                  <a:gd name="f88" fmla="*/ f71 1 f45"/>
                  <a:gd name="f89" fmla="*/ f72 1 f44"/>
                  <a:gd name="f90" fmla="*/ f73 f35 1"/>
                  <a:gd name="f91" fmla="*/ f74 f35 1"/>
                  <a:gd name="f92" fmla="*/ f76 f36 1"/>
                  <a:gd name="f93" fmla="*/ f75 f36 1"/>
                  <a:gd name="f94" fmla="*/ f77 f35 1"/>
                  <a:gd name="f95" fmla="*/ f78 f36 1"/>
                  <a:gd name="f96" fmla="*/ f79 f35 1"/>
                  <a:gd name="f97" fmla="*/ f80 f36 1"/>
                  <a:gd name="f98" fmla="*/ f81 f35 1"/>
                  <a:gd name="f99" fmla="*/ f82 f36 1"/>
                  <a:gd name="f100" fmla="*/ f83 f35 1"/>
                  <a:gd name="f101" fmla="*/ f84 f36 1"/>
                  <a:gd name="f102" fmla="*/ f85 f35 1"/>
                  <a:gd name="f103" fmla="*/ f86 f36 1"/>
                  <a:gd name="f104" fmla="*/ f87 f35 1"/>
                  <a:gd name="f105" fmla="*/ f88 f36 1"/>
                  <a:gd name="f106" fmla="*/ f89 f3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98" y="f99"/>
                  </a:cxn>
                  <a:cxn ang="f59">
                    <a:pos x="f100" y="f101"/>
                  </a:cxn>
                  <a:cxn ang="f59">
                    <a:pos x="f102" y="f103"/>
                  </a:cxn>
                  <a:cxn ang="f59">
                    <a:pos x="f104" y="f105"/>
                  </a:cxn>
                  <a:cxn ang="f59">
                    <a:pos x="f106" y="f95"/>
                  </a:cxn>
                  <a:cxn ang="f59">
                    <a:pos x="f94" y="f95"/>
                  </a:cxn>
                </a:cxnLst>
                <a:rect l="f90" t="f93" r="f91" b="f92"/>
                <a:pathLst>
                  <a:path w="136" h="48">
                    <a:moveTo>
                      <a:pt x="f8" y="f9"/>
                    </a:moveTo>
                    <a:cubicBezTo>
                      <a:pt x="f10" y="f11"/>
                      <a:pt x="f10" y="f12"/>
                      <a:pt x="f6" y="f13"/>
                    </a:cubicBezTo>
                    <a:cubicBezTo>
                      <a:pt x="f8" y="f14"/>
                      <a:pt x="f15" y="f14"/>
                      <a:pt x="f16" y="f14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7"/>
                      <a:pt x="f12" y="f7"/>
                    </a:cubicBezTo>
                    <a:cubicBezTo>
                      <a:pt x="f11" y="f7"/>
                      <a:pt x="f9" y="f26"/>
                      <a:pt x="f5" y="f27"/>
                    </a:cubicBezTo>
                    <a:cubicBezTo>
                      <a:pt x="f28" y="f29"/>
                      <a:pt x="f30" y="f14"/>
                      <a:pt x="f31" y="f9"/>
                    </a:cubicBezTo>
                    <a:cubicBezTo>
                      <a:pt x="f32" y="f5"/>
                      <a:pt x="f33" y="f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9" name="Freeform 27">
                <a:extLst>
                  <a:ext uri="{FF2B5EF4-FFF2-40B4-BE49-F238E27FC236}">
                    <a16:creationId xmlns:a16="http://schemas.microsoft.com/office/drawing/2014/main" id="{5CD1BD1F-BC9C-7DAD-3B66-FE134EEBBA55}"/>
                  </a:ext>
                </a:extLst>
              </p:cNvPr>
              <p:cNvSpPr/>
              <p:nvPr/>
            </p:nvSpPr>
            <p:spPr>
              <a:xfrm>
                <a:off x="296859" y="4122736"/>
                <a:ext cx="341308" cy="169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1"/>
                  <a:gd name="f7" fmla="val 65"/>
                  <a:gd name="f8" fmla="val 125"/>
                  <a:gd name="f9" fmla="val 127"/>
                  <a:gd name="f10" fmla="val 1"/>
                  <a:gd name="f11" fmla="val 128"/>
                  <a:gd name="f12" fmla="val 4"/>
                  <a:gd name="f13" fmla="val 82"/>
                  <a:gd name="f14" fmla="val 10"/>
                  <a:gd name="f15" fmla="val 40"/>
                  <a:gd name="f16" fmla="val 28"/>
                  <a:gd name="f17" fmla="val 6"/>
                  <a:gd name="f18" fmla="val 62"/>
                  <a:gd name="f19" fmla="val 5"/>
                  <a:gd name="f20" fmla="val 63"/>
                  <a:gd name="f21" fmla="val 3"/>
                  <a:gd name="f22" fmla="val 64"/>
                  <a:gd name="f23" fmla="val 17"/>
                  <a:gd name="f24" fmla="val 42"/>
                  <a:gd name="f25" fmla="val 39"/>
                  <a:gd name="f26" fmla="val 83"/>
                  <a:gd name="f27" fmla="val 9"/>
                  <a:gd name="f28" fmla="val 104"/>
                  <a:gd name="f29" fmla="val 2"/>
                  <a:gd name="f30" fmla="+- 0 0 -90"/>
                  <a:gd name="f31" fmla="*/ f3 1 131"/>
                  <a:gd name="f32" fmla="*/ f4 1 6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31"/>
                  <a:gd name="f41" fmla="*/ f37 1 65"/>
                  <a:gd name="f42" fmla="*/ 125 f38 1"/>
                  <a:gd name="f43" fmla="*/ 0 f37 1"/>
                  <a:gd name="f44" fmla="*/ 128 f38 1"/>
                  <a:gd name="f45" fmla="*/ 4 f37 1"/>
                  <a:gd name="f46" fmla="*/ 6 f38 1"/>
                  <a:gd name="f47" fmla="*/ 62 f37 1"/>
                  <a:gd name="f48" fmla="*/ 1 f38 1"/>
                  <a:gd name="f49" fmla="*/ 65 f37 1"/>
                  <a:gd name="f50" fmla="*/ 0 f38 1"/>
                  <a:gd name="f51" fmla="*/ 63 f38 1"/>
                  <a:gd name="f52" fmla="*/ 17 f37 1"/>
                  <a:gd name="f53" fmla="+- f39 0 f1"/>
                  <a:gd name="f54" fmla="*/ f42 1 131"/>
                  <a:gd name="f55" fmla="*/ f43 1 65"/>
                  <a:gd name="f56" fmla="*/ f44 1 131"/>
                  <a:gd name="f57" fmla="*/ f45 1 65"/>
                  <a:gd name="f58" fmla="*/ f46 1 131"/>
                  <a:gd name="f59" fmla="*/ f47 1 65"/>
                  <a:gd name="f60" fmla="*/ f48 1 131"/>
                  <a:gd name="f61" fmla="*/ f49 1 65"/>
                  <a:gd name="f62" fmla="*/ f50 1 131"/>
                  <a:gd name="f63" fmla="*/ f51 1 131"/>
                  <a:gd name="f64" fmla="*/ f52 1 65"/>
                  <a:gd name="f65" fmla="*/ 0 1 f40"/>
                  <a:gd name="f66" fmla="*/ f34 1 f40"/>
                  <a:gd name="f67" fmla="*/ 0 1 f41"/>
                  <a:gd name="f68" fmla="*/ f35 1 f41"/>
                  <a:gd name="f69" fmla="*/ f54 1 f40"/>
                  <a:gd name="f70" fmla="*/ f55 1 f41"/>
                  <a:gd name="f71" fmla="*/ f56 1 f40"/>
                  <a:gd name="f72" fmla="*/ f57 1 f41"/>
                  <a:gd name="f73" fmla="*/ f58 1 f40"/>
                  <a:gd name="f74" fmla="*/ f59 1 f41"/>
                  <a:gd name="f75" fmla="*/ f60 1 f40"/>
                  <a:gd name="f76" fmla="*/ f61 1 f41"/>
                  <a:gd name="f77" fmla="*/ f62 1 f40"/>
                  <a:gd name="f78" fmla="*/ f63 1 f40"/>
                  <a:gd name="f79" fmla="*/ f64 1 f41"/>
                  <a:gd name="f80" fmla="*/ f65 f31 1"/>
                  <a:gd name="f81" fmla="*/ f66 f31 1"/>
                  <a:gd name="f82" fmla="*/ f68 f32 1"/>
                  <a:gd name="f83" fmla="*/ f67 f32 1"/>
                  <a:gd name="f84" fmla="*/ f69 f31 1"/>
                  <a:gd name="f85" fmla="*/ f70 f32 1"/>
                  <a:gd name="f86" fmla="*/ f71 f31 1"/>
                  <a:gd name="f87" fmla="*/ f72 f32 1"/>
                  <a:gd name="f88" fmla="*/ f73 f31 1"/>
                  <a:gd name="f89" fmla="*/ f74 f32 1"/>
                  <a:gd name="f90" fmla="*/ f75 f31 1"/>
                  <a:gd name="f91" fmla="*/ f76 f32 1"/>
                  <a:gd name="f92" fmla="*/ f77 f31 1"/>
                  <a:gd name="f93" fmla="*/ f78 f31 1"/>
                  <a:gd name="f94" fmla="*/ f79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3">
                    <a:pos x="f84" y="f85"/>
                  </a:cxn>
                  <a:cxn ang="f53">
                    <a:pos x="f86" y="f87"/>
                  </a:cxn>
                  <a:cxn ang="f53">
                    <a:pos x="f88" y="f89"/>
                  </a:cxn>
                  <a:cxn ang="f53">
                    <a:pos x="f90" y="f91"/>
                  </a:cxn>
                  <a:cxn ang="f53">
                    <a:pos x="f92" y="f89"/>
                  </a:cxn>
                  <a:cxn ang="f53">
                    <a:pos x="f93" y="f94"/>
                  </a:cxn>
                  <a:cxn ang="f53">
                    <a:pos x="f84" y="f85"/>
                  </a:cxn>
                </a:cxnLst>
                <a:rect l="f80" t="f83" r="f81" b="f82"/>
                <a:pathLst>
                  <a:path w="131" h="65">
                    <a:moveTo>
                      <a:pt x="f8" y="f5"/>
                    </a:moveTo>
                    <a:cubicBezTo>
                      <a:pt x="f9" y="f10"/>
                      <a:pt x="f6" y="f5"/>
                      <a:pt x="f11" y="f12"/>
                    </a:cubicBezTo>
                    <a:cubicBezTo>
                      <a:pt x="f13" y="f14"/>
                      <a:pt x="f15" y="f16"/>
                      <a:pt x="f17" y="f18"/>
                    </a:cubicBezTo>
                    <a:cubicBezTo>
                      <a:pt x="f19" y="f20"/>
                      <a:pt x="f21" y="f7"/>
                      <a:pt x="f10" y="f7"/>
                    </a:cubicBezTo>
                    <a:cubicBezTo>
                      <a:pt x="f5" y="f22"/>
                      <a:pt x="f5" y="f20"/>
                      <a:pt x="f5" y="f18"/>
                    </a:cubicBezTo>
                    <a:cubicBezTo>
                      <a:pt x="f23" y="f24"/>
                      <a:pt x="f25" y="f16"/>
                      <a:pt x="f20" y="f23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0" name="Freeform 28">
                <a:extLst>
                  <a:ext uri="{FF2B5EF4-FFF2-40B4-BE49-F238E27FC236}">
                    <a16:creationId xmlns:a16="http://schemas.microsoft.com/office/drawing/2014/main" id="{FD86F693-E505-15E7-1A26-50184D69321F}"/>
                  </a:ext>
                </a:extLst>
              </p:cNvPr>
              <p:cNvSpPr/>
              <p:nvPr/>
            </p:nvSpPr>
            <p:spPr>
              <a:xfrm>
                <a:off x="300042" y="3929067"/>
                <a:ext cx="354009" cy="1270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6"/>
                  <a:gd name="f7" fmla="val 49"/>
                  <a:gd name="f8" fmla="val 5"/>
                  <a:gd name="f9" fmla="val 4"/>
                  <a:gd name="f10" fmla="val 3"/>
                  <a:gd name="f11" fmla="val 1"/>
                  <a:gd name="f12" fmla="val 2"/>
                  <a:gd name="f13" fmla="val 47"/>
                  <a:gd name="f14" fmla="val 87"/>
                  <a:gd name="f15" fmla="val 14"/>
                  <a:gd name="f16" fmla="val 124"/>
                  <a:gd name="f17" fmla="val 39"/>
                  <a:gd name="f18" fmla="val 128"/>
                  <a:gd name="f19" fmla="val 41"/>
                  <a:gd name="f20" fmla="val 133"/>
                  <a:gd name="f21" fmla="val 43"/>
                  <a:gd name="f22" fmla="val 135"/>
                  <a:gd name="f23" fmla="val 134"/>
                  <a:gd name="f24" fmla="val 48"/>
                  <a:gd name="f25" fmla="val 130"/>
                  <a:gd name="f26" fmla="val 126"/>
                  <a:gd name="f27" fmla="val 46"/>
                  <a:gd name="f28" fmla="val 99"/>
                  <a:gd name="f29" fmla="val 28"/>
                  <a:gd name="f30" fmla="val 71"/>
                  <a:gd name="f31" fmla="val 9"/>
                  <a:gd name="f32" fmla="val 29"/>
                  <a:gd name="f33" fmla="val 7"/>
                  <a:gd name="f34" fmla="val 19"/>
                  <a:gd name="f35" fmla="val 6"/>
                  <a:gd name="f36" fmla="+- 0 0 -90"/>
                  <a:gd name="f37" fmla="*/ f3 1 136"/>
                  <a:gd name="f38" fmla="*/ f4 1 49"/>
                  <a:gd name="f39" fmla="val f5"/>
                  <a:gd name="f40" fmla="val f6"/>
                  <a:gd name="f41" fmla="val f7"/>
                  <a:gd name="f42" fmla="*/ f36 f0 1"/>
                  <a:gd name="f43" fmla="+- f41 0 f39"/>
                  <a:gd name="f44" fmla="+- f40 0 f39"/>
                  <a:gd name="f45" fmla="*/ f42 1 f2"/>
                  <a:gd name="f46" fmla="*/ f44 1 136"/>
                  <a:gd name="f47" fmla="*/ f43 1 49"/>
                  <a:gd name="f48" fmla="*/ 0 f44 1"/>
                  <a:gd name="f49" fmla="*/ 5 f43 1"/>
                  <a:gd name="f50" fmla="*/ 1 f44 1"/>
                  <a:gd name="f51" fmla="*/ 2 f43 1"/>
                  <a:gd name="f52" fmla="*/ 124 f44 1"/>
                  <a:gd name="f53" fmla="*/ 39 f43 1"/>
                  <a:gd name="f54" fmla="*/ 136 f44 1"/>
                  <a:gd name="f55" fmla="*/ 47 f43 1"/>
                  <a:gd name="f56" fmla="*/ 134 f44 1"/>
                  <a:gd name="f57" fmla="*/ 49 f43 1"/>
                  <a:gd name="f58" fmla="*/ 126 f44 1"/>
                  <a:gd name="f59" fmla="*/ 46 f43 1"/>
                  <a:gd name="f60" fmla="*/ 39 f44 1"/>
                  <a:gd name="f61" fmla="*/ 9 f43 1"/>
                  <a:gd name="f62" fmla="*/ 9 f44 1"/>
                  <a:gd name="f63" fmla="*/ 7 f43 1"/>
                  <a:gd name="f64" fmla="+- f45 0 f1"/>
                  <a:gd name="f65" fmla="*/ f48 1 136"/>
                  <a:gd name="f66" fmla="*/ f49 1 49"/>
                  <a:gd name="f67" fmla="*/ f50 1 136"/>
                  <a:gd name="f68" fmla="*/ f51 1 49"/>
                  <a:gd name="f69" fmla="*/ f52 1 136"/>
                  <a:gd name="f70" fmla="*/ f53 1 49"/>
                  <a:gd name="f71" fmla="*/ f54 1 136"/>
                  <a:gd name="f72" fmla="*/ f55 1 49"/>
                  <a:gd name="f73" fmla="*/ f56 1 136"/>
                  <a:gd name="f74" fmla="*/ f57 1 49"/>
                  <a:gd name="f75" fmla="*/ f58 1 136"/>
                  <a:gd name="f76" fmla="*/ f59 1 49"/>
                  <a:gd name="f77" fmla="*/ f60 1 136"/>
                  <a:gd name="f78" fmla="*/ f61 1 49"/>
                  <a:gd name="f79" fmla="*/ f62 1 136"/>
                  <a:gd name="f80" fmla="*/ f63 1 49"/>
                  <a:gd name="f81" fmla="*/ 0 1 f46"/>
                  <a:gd name="f82" fmla="*/ f40 1 f46"/>
                  <a:gd name="f83" fmla="*/ 0 1 f47"/>
                  <a:gd name="f84" fmla="*/ f41 1 f47"/>
                  <a:gd name="f85" fmla="*/ f65 1 f46"/>
                  <a:gd name="f86" fmla="*/ f66 1 f47"/>
                  <a:gd name="f87" fmla="*/ f67 1 f46"/>
                  <a:gd name="f88" fmla="*/ f68 1 f47"/>
                  <a:gd name="f89" fmla="*/ f69 1 f46"/>
                  <a:gd name="f90" fmla="*/ f70 1 f47"/>
                  <a:gd name="f91" fmla="*/ f71 1 f46"/>
                  <a:gd name="f92" fmla="*/ f72 1 f47"/>
                  <a:gd name="f93" fmla="*/ f73 1 f46"/>
                  <a:gd name="f94" fmla="*/ f74 1 f47"/>
                  <a:gd name="f95" fmla="*/ f75 1 f46"/>
                  <a:gd name="f96" fmla="*/ f76 1 f47"/>
                  <a:gd name="f97" fmla="*/ f77 1 f46"/>
                  <a:gd name="f98" fmla="*/ f78 1 f47"/>
                  <a:gd name="f99" fmla="*/ f79 1 f46"/>
                  <a:gd name="f100" fmla="*/ f80 1 f47"/>
                  <a:gd name="f101" fmla="*/ f81 f37 1"/>
                  <a:gd name="f102" fmla="*/ f82 f37 1"/>
                  <a:gd name="f103" fmla="*/ f84 f38 1"/>
                  <a:gd name="f104" fmla="*/ f83 f38 1"/>
                  <a:gd name="f105" fmla="*/ f85 f37 1"/>
                  <a:gd name="f106" fmla="*/ f86 f38 1"/>
                  <a:gd name="f107" fmla="*/ f87 f37 1"/>
                  <a:gd name="f108" fmla="*/ f88 f38 1"/>
                  <a:gd name="f109" fmla="*/ f89 f37 1"/>
                  <a:gd name="f110" fmla="*/ f90 f38 1"/>
                  <a:gd name="f111" fmla="*/ f91 f37 1"/>
                  <a:gd name="f112" fmla="*/ f92 f38 1"/>
                  <a:gd name="f113" fmla="*/ f93 f37 1"/>
                  <a:gd name="f114" fmla="*/ f94 f38 1"/>
                  <a:gd name="f115" fmla="*/ f95 f37 1"/>
                  <a:gd name="f116" fmla="*/ f96 f38 1"/>
                  <a:gd name="f117" fmla="*/ f97 f37 1"/>
                  <a:gd name="f118" fmla="*/ f98 f38 1"/>
                  <a:gd name="f119" fmla="*/ f99 f37 1"/>
                  <a:gd name="f120" fmla="*/ f100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">
                    <a:pos x="f105" y="f106"/>
                  </a:cxn>
                  <a:cxn ang="f64">
                    <a:pos x="f107" y="f108"/>
                  </a:cxn>
                  <a:cxn ang="f64">
                    <a:pos x="f109" y="f110"/>
                  </a:cxn>
                  <a:cxn ang="f64">
                    <a:pos x="f111" y="f112"/>
                  </a:cxn>
                  <a:cxn ang="f64">
                    <a:pos x="f113" y="f114"/>
                  </a:cxn>
                  <a:cxn ang="f64">
                    <a:pos x="f115" y="f116"/>
                  </a:cxn>
                  <a:cxn ang="f64">
                    <a:pos x="f117" y="f118"/>
                  </a:cxn>
                  <a:cxn ang="f64">
                    <a:pos x="f119" y="f120"/>
                  </a:cxn>
                  <a:cxn ang="f64">
                    <a:pos x="f105" y="f106"/>
                  </a:cxn>
                </a:cxnLst>
                <a:rect l="f101" t="f104" r="f102" b="f103"/>
                <a:pathLst>
                  <a:path w="136" h="49">
                    <a:moveTo>
                      <a:pt x="f5" y="f8"/>
                    </a:moveTo>
                    <a:cubicBezTo>
                      <a:pt x="f5" y="f9"/>
                      <a:pt x="f5" y="f10"/>
                      <a:pt x="f11" y="f12"/>
                    </a:cubicBezTo>
                    <a:cubicBezTo>
                      <a:pt x="f13" y="f5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6" y="f13"/>
                    </a:cubicBezTo>
                    <a:cubicBezTo>
                      <a:pt x="f22" y="f13"/>
                      <a:pt x="f23" y="f24"/>
                      <a:pt x="f23" y="f7"/>
                    </a:cubicBezTo>
                    <a:cubicBezTo>
                      <a:pt x="f25" y="f7"/>
                      <a:pt x="f18" y="f13"/>
                      <a:pt x="f26" y="f27"/>
                    </a:cubicBezTo>
                    <a:cubicBezTo>
                      <a:pt x="f28" y="f29"/>
                      <a:pt x="f30" y="f15"/>
                      <a:pt x="f17" y="f31"/>
                    </a:cubicBezTo>
                    <a:cubicBezTo>
                      <a:pt x="f32" y="f33"/>
                      <a:pt x="f34" y="f35"/>
                      <a:pt x="f31" y="f33"/>
                    </a:cubicBezTo>
                    <a:cubicBezTo>
                      <a:pt x="f35" y="f33"/>
                      <a:pt x="f10" y="f33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1" name="Freeform 29">
                <a:extLst>
                  <a:ext uri="{FF2B5EF4-FFF2-40B4-BE49-F238E27FC236}">
                    <a16:creationId xmlns:a16="http://schemas.microsoft.com/office/drawing/2014/main" id="{79E7D557-EBA8-EFB6-FA76-77792E7A8D9D}"/>
                  </a:ext>
                </a:extLst>
              </p:cNvPr>
              <p:cNvSpPr/>
              <p:nvPr/>
            </p:nvSpPr>
            <p:spPr>
              <a:xfrm>
                <a:off x="554034" y="3692520"/>
                <a:ext cx="169858" cy="3270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"/>
                  <a:gd name="f7" fmla="val 126"/>
                  <a:gd name="f8" fmla="val 1"/>
                  <a:gd name="f9" fmla="val 2"/>
                  <a:gd name="f10" fmla="val 3"/>
                  <a:gd name="f11" fmla="val 26"/>
                  <a:gd name="f12" fmla="val 20"/>
                  <a:gd name="f13" fmla="val 41"/>
                  <a:gd name="f14" fmla="val 46"/>
                  <a:gd name="f15" fmla="val 52"/>
                  <a:gd name="f16" fmla="val 74"/>
                  <a:gd name="f17" fmla="val 58"/>
                  <a:gd name="f18" fmla="val 89"/>
                  <a:gd name="f19" fmla="val 62"/>
                  <a:gd name="f20" fmla="val 105"/>
                  <a:gd name="f21" fmla="val 64"/>
                  <a:gd name="f22" fmla="val 121"/>
                  <a:gd name="f23" fmla="val 123"/>
                  <a:gd name="f24" fmla="val 125"/>
                  <a:gd name="f25" fmla="val 63"/>
                  <a:gd name="f26" fmla="val 60"/>
                  <a:gd name="f27" fmla="val 122"/>
                  <a:gd name="f28" fmla="val 120"/>
                  <a:gd name="f29" fmla="val 53"/>
                  <a:gd name="f30" fmla="val 84"/>
                  <a:gd name="f31" fmla="val 40"/>
                  <a:gd name="f32" fmla="val 51"/>
                  <a:gd name="f33" fmla="val 17"/>
                  <a:gd name="f34" fmla="val 22"/>
                  <a:gd name="f35" fmla="val 13"/>
                  <a:gd name="f36" fmla="val 8"/>
                  <a:gd name="f37" fmla="val 11"/>
                  <a:gd name="f38" fmla="val 6"/>
                  <a:gd name="f39" fmla="val 5"/>
                  <a:gd name="f40" fmla="val 4"/>
                  <a:gd name="f41" fmla="+- 0 0 -90"/>
                  <a:gd name="f42" fmla="*/ f3 1 65"/>
                  <a:gd name="f43" fmla="*/ f4 1 126"/>
                  <a:gd name="f44" fmla="val f5"/>
                  <a:gd name="f45" fmla="val f6"/>
                  <a:gd name="f46" fmla="val f7"/>
                  <a:gd name="f47" fmla="*/ f41 f0 1"/>
                  <a:gd name="f48" fmla="+- f46 0 f44"/>
                  <a:gd name="f49" fmla="+- f45 0 f44"/>
                  <a:gd name="f50" fmla="*/ f47 1 f2"/>
                  <a:gd name="f51" fmla="*/ f49 1 65"/>
                  <a:gd name="f52" fmla="*/ f48 1 126"/>
                  <a:gd name="f53" fmla="*/ 0 f49 1"/>
                  <a:gd name="f54" fmla="*/ 1 f48 1"/>
                  <a:gd name="f55" fmla="*/ 3 f49 1"/>
                  <a:gd name="f56" fmla="*/ 0 f48 1"/>
                  <a:gd name="f57" fmla="*/ 52 f49 1"/>
                  <a:gd name="f58" fmla="*/ 74 f48 1"/>
                  <a:gd name="f59" fmla="*/ 64 f49 1"/>
                  <a:gd name="f60" fmla="*/ 121 f48 1"/>
                  <a:gd name="f61" fmla="*/ 63 f49 1"/>
                  <a:gd name="f62" fmla="*/ 126 f48 1"/>
                  <a:gd name="f63" fmla="*/ 60 f49 1"/>
                  <a:gd name="f64" fmla="*/ 120 f48 1"/>
                  <a:gd name="f65" fmla="*/ 17 f49 1"/>
                  <a:gd name="f66" fmla="*/ 22 f48 1"/>
                  <a:gd name="f67" fmla="*/ 6 f48 1"/>
                  <a:gd name="f68" fmla="+- f50 0 f1"/>
                  <a:gd name="f69" fmla="*/ f53 1 65"/>
                  <a:gd name="f70" fmla="*/ f54 1 126"/>
                  <a:gd name="f71" fmla="*/ f55 1 65"/>
                  <a:gd name="f72" fmla="*/ f56 1 126"/>
                  <a:gd name="f73" fmla="*/ f57 1 65"/>
                  <a:gd name="f74" fmla="*/ f58 1 126"/>
                  <a:gd name="f75" fmla="*/ f59 1 65"/>
                  <a:gd name="f76" fmla="*/ f60 1 126"/>
                  <a:gd name="f77" fmla="*/ f61 1 65"/>
                  <a:gd name="f78" fmla="*/ f62 1 126"/>
                  <a:gd name="f79" fmla="*/ f63 1 65"/>
                  <a:gd name="f80" fmla="*/ f64 1 126"/>
                  <a:gd name="f81" fmla="*/ f65 1 65"/>
                  <a:gd name="f82" fmla="*/ f66 1 126"/>
                  <a:gd name="f83" fmla="*/ f67 1 126"/>
                  <a:gd name="f84" fmla="*/ 0 1 f51"/>
                  <a:gd name="f85" fmla="*/ f45 1 f51"/>
                  <a:gd name="f86" fmla="*/ 0 1 f52"/>
                  <a:gd name="f87" fmla="*/ f46 1 f52"/>
                  <a:gd name="f88" fmla="*/ f69 1 f51"/>
                  <a:gd name="f89" fmla="*/ f70 1 f52"/>
                  <a:gd name="f90" fmla="*/ f71 1 f51"/>
                  <a:gd name="f91" fmla="*/ f72 1 f52"/>
                  <a:gd name="f92" fmla="*/ f73 1 f51"/>
                  <a:gd name="f93" fmla="*/ f74 1 f52"/>
                  <a:gd name="f94" fmla="*/ f75 1 f51"/>
                  <a:gd name="f95" fmla="*/ f76 1 f52"/>
                  <a:gd name="f96" fmla="*/ f77 1 f51"/>
                  <a:gd name="f97" fmla="*/ f78 1 f52"/>
                  <a:gd name="f98" fmla="*/ f79 1 f51"/>
                  <a:gd name="f99" fmla="*/ f80 1 f52"/>
                  <a:gd name="f100" fmla="*/ f81 1 f51"/>
                  <a:gd name="f101" fmla="*/ f82 1 f52"/>
                  <a:gd name="f102" fmla="*/ f83 1 f52"/>
                  <a:gd name="f103" fmla="*/ f84 f42 1"/>
                  <a:gd name="f104" fmla="*/ f85 f42 1"/>
                  <a:gd name="f105" fmla="*/ f87 f43 1"/>
                  <a:gd name="f106" fmla="*/ f86 f43 1"/>
                  <a:gd name="f107" fmla="*/ f88 f42 1"/>
                  <a:gd name="f108" fmla="*/ f89 f43 1"/>
                  <a:gd name="f109" fmla="*/ f90 f42 1"/>
                  <a:gd name="f110" fmla="*/ f91 f43 1"/>
                  <a:gd name="f111" fmla="*/ f92 f42 1"/>
                  <a:gd name="f112" fmla="*/ f93 f43 1"/>
                  <a:gd name="f113" fmla="*/ f94 f42 1"/>
                  <a:gd name="f114" fmla="*/ f95 f43 1"/>
                  <a:gd name="f115" fmla="*/ f96 f42 1"/>
                  <a:gd name="f116" fmla="*/ f97 f43 1"/>
                  <a:gd name="f117" fmla="*/ f98 f42 1"/>
                  <a:gd name="f118" fmla="*/ f99 f43 1"/>
                  <a:gd name="f119" fmla="*/ f100 f42 1"/>
                  <a:gd name="f120" fmla="*/ f101 f43 1"/>
                  <a:gd name="f121" fmla="*/ f102 f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13" y="f114"/>
                  </a:cxn>
                  <a:cxn ang="f68">
                    <a:pos x="f115" y="f116"/>
                  </a:cxn>
                  <a:cxn ang="f68">
                    <a:pos x="f117" y="f118"/>
                  </a:cxn>
                  <a:cxn ang="f68">
                    <a:pos x="f119" y="f120"/>
                  </a:cxn>
                  <a:cxn ang="f68">
                    <a:pos x="f109" y="f121"/>
                  </a:cxn>
                  <a:cxn ang="f68">
                    <a:pos x="f107" y="f108"/>
                  </a:cxn>
                </a:cxnLst>
                <a:rect l="f103" t="f106" r="f104" b="f105"/>
                <a:pathLst>
                  <a:path w="65" h="126">
                    <a:moveTo>
                      <a:pt x="f5" y="f8"/>
                    </a:moveTo>
                    <a:cubicBezTo>
                      <a:pt x="f8" y="f5"/>
                      <a:pt x="f9" y="f5"/>
                      <a:pt x="f10" y="f5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1" y="f23"/>
                      <a:pt x="f6" y="f24"/>
                      <a:pt x="f25" y="f7"/>
                    </a:cubicBezTo>
                    <a:cubicBezTo>
                      <a:pt x="f26" y="f24"/>
                      <a:pt x="f26" y="f27"/>
                      <a:pt x="f26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3"/>
                      <a:pt x="f36" y="f37"/>
                      <a:pt x="f10" y="f38"/>
                    </a:cubicBezTo>
                    <a:cubicBezTo>
                      <a:pt x="f9" y="f39"/>
                      <a:pt x="f5" y="f40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2" name="Freeform 30">
                <a:extLst>
                  <a:ext uri="{FF2B5EF4-FFF2-40B4-BE49-F238E27FC236}">
                    <a16:creationId xmlns:a16="http://schemas.microsoft.com/office/drawing/2014/main" id="{C3626657-9298-D2D0-0F13-568BC9E06FE6}"/>
                  </a:ext>
                </a:extLst>
              </p:cNvPr>
              <p:cNvSpPr/>
              <p:nvPr/>
            </p:nvSpPr>
            <p:spPr>
              <a:xfrm>
                <a:off x="788990" y="3697284"/>
                <a:ext cx="127001" cy="3508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"/>
                  <a:gd name="f7" fmla="val 135"/>
                  <a:gd name="f8" fmla="val 45"/>
                  <a:gd name="f9" fmla="val 25"/>
                  <a:gd name="f10" fmla="val 47"/>
                  <a:gd name="f11" fmla="val 17"/>
                  <a:gd name="f12" fmla="val 10"/>
                  <a:gd name="f13" fmla="val 46"/>
                  <a:gd name="f14" fmla="val 3"/>
                  <a:gd name="f15" fmla="val 48"/>
                  <a:gd name="f16" fmla="val 2"/>
                  <a:gd name="f17" fmla="val 38"/>
                  <a:gd name="f18" fmla="val 68"/>
                  <a:gd name="f19" fmla="val 30"/>
                  <a:gd name="f20" fmla="val 92"/>
                  <a:gd name="f21" fmla="val 18"/>
                  <a:gd name="f22" fmla="val 114"/>
                  <a:gd name="f23" fmla="val 1"/>
                  <a:gd name="f24" fmla="val 134"/>
                  <a:gd name="f25" fmla="val 133"/>
                  <a:gd name="f26" fmla="val 129"/>
                  <a:gd name="f27" fmla="val 4"/>
                  <a:gd name="f28" fmla="val 126"/>
                  <a:gd name="f29" fmla="val 6"/>
                  <a:gd name="f30" fmla="val 123"/>
                  <a:gd name="f31" fmla="val 23"/>
                  <a:gd name="f32" fmla="val 97"/>
                  <a:gd name="f33" fmla="val 35"/>
                  <a:gd name="f34" fmla="val 70"/>
                  <a:gd name="f35" fmla="val 41"/>
                  <a:gd name="f36" fmla="val 39"/>
                  <a:gd name="f37" fmla="val 42"/>
                  <a:gd name="f38" fmla="val 34"/>
                  <a:gd name="f39" fmla="val 29"/>
                  <a:gd name="f40" fmla="+- 0 0 -90"/>
                  <a:gd name="f41" fmla="*/ f3 1 49"/>
                  <a:gd name="f42" fmla="*/ f4 1 135"/>
                  <a:gd name="f43" fmla="val f5"/>
                  <a:gd name="f44" fmla="val f6"/>
                  <a:gd name="f45" fmla="val f7"/>
                  <a:gd name="f46" fmla="*/ f40 f0 1"/>
                  <a:gd name="f47" fmla="+- f45 0 f43"/>
                  <a:gd name="f48" fmla="+- f44 0 f43"/>
                  <a:gd name="f49" fmla="*/ f46 1 f2"/>
                  <a:gd name="f50" fmla="*/ f48 1 49"/>
                  <a:gd name="f51" fmla="*/ f47 1 135"/>
                  <a:gd name="f52" fmla="*/ 45 f48 1"/>
                  <a:gd name="f53" fmla="*/ 25 f47 1"/>
                  <a:gd name="f54" fmla="*/ 46 f48 1"/>
                  <a:gd name="f55" fmla="*/ 3 f47 1"/>
                  <a:gd name="f56" fmla="*/ 48 f48 1"/>
                  <a:gd name="f57" fmla="*/ 2 f47 1"/>
                  <a:gd name="f58" fmla="*/ 38 f48 1"/>
                  <a:gd name="f59" fmla="*/ 68 f47 1"/>
                  <a:gd name="f60" fmla="*/ 3 f48 1"/>
                  <a:gd name="f61" fmla="*/ 135 f47 1"/>
                  <a:gd name="f62" fmla="*/ 0 f48 1"/>
                  <a:gd name="f63" fmla="*/ 133 f47 1"/>
                  <a:gd name="f64" fmla="*/ 6 f48 1"/>
                  <a:gd name="f65" fmla="*/ 123 f47 1"/>
                  <a:gd name="f66" fmla="*/ 41 f48 1"/>
                  <a:gd name="f67" fmla="*/ 39 f47 1"/>
                  <a:gd name="f68" fmla="+- f49 0 f1"/>
                  <a:gd name="f69" fmla="*/ f52 1 49"/>
                  <a:gd name="f70" fmla="*/ f53 1 135"/>
                  <a:gd name="f71" fmla="*/ f54 1 49"/>
                  <a:gd name="f72" fmla="*/ f55 1 135"/>
                  <a:gd name="f73" fmla="*/ f56 1 49"/>
                  <a:gd name="f74" fmla="*/ f57 1 135"/>
                  <a:gd name="f75" fmla="*/ f58 1 49"/>
                  <a:gd name="f76" fmla="*/ f59 1 135"/>
                  <a:gd name="f77" fmla="*/ f60 1 49"/>
                  <a:gd name="f78" fmla="*/ f61 1 135"/>
                  <a:gd name="f79" fmla="*/ f62 1 49"/>
                  <a:gd name="f80" fmla="*/ f63 1 135"/>
                  <a:gd name="f81" fmla="*/ f64 1 49"/>
                  <a:gd name="f82" fmla="*/ f65 1 135"/>
                  <a:gd name="f83" fmla="*/ f66 1 49"/>
                  <a:gd name="f84" fmla="*/ f67 1 135"/>
                  <a:gd name="f85" fmla="*/ 0 1 f50"/>
                  <a:gd name="f86" fmla="*/ f44 1 f50"/>
                  <a:gd name="f87" fmla="*/ 0 1 f51"/>
                  <a:gd name="f88" fmla="*/ f45 1 f51"/>
                  <a:gd name="f89" fmla="*/ f69 1 f50"/>
                  <a:gd name="f90" fmla="*/ f70 1 f51"/>
                  <a:gd name="f91" fmla="*/ f71 1 f50"/>
                  <a:gd name="f92" fmla="*/ f72 1 f51"/>
                  <a:gd name="f93" fmla="*/ f73 1 f50"/>
                  <a:gd name="f94" fmla="*/ f74 1 f51"/>
                  <a:gd name="f95" fmla="*/ f75 1 f50"/>
                  <a:gd name="f96" fmla="*/ f76 1 f51"/>
                  <a:gd name="f97" fmla="*/ f77 1 f50"/>
                  <a:gd name="f98" fmla="*/ f78 1 f51"/>
                  <a:gd name="f99" fmla="*/ f79 1 f50"/>
                  <a:gd name="f100" fmla="*/ f80 1 f51"/>
                  <a:gd name="f101" fmla="*/ f81 1 f50"/>
                  <a:gd name="f102" fmla="*/ f82 1 f51"/>
                  <a:gd name="f103" fmla="*/ f83 1 f50"/>
                  <a:gd name="f104" fmla="*/ f84 1 f51"/>
                  <a:gd name="f105" fmla="*/ f85 f41 1"/>
                  <a:gd name="f106" fmla="*/ f86 f41 1"/>
                  <a:gd name="f107" fmla="*/ f88 f42 1"/>
                  <a:gd name="f108" fmla="*/ f87 f42 1"/>
                  <a:gd name="f109" fmla="*/ f89 f41 1"/>
                  <a:gd name="f110" fmla="*/ f90 f42 1"/>
                  <a:gd name="f111" fmla="*/ f91 f41 1"/>
                  <a:gd name="f112" fmla="*/ f92 f42 1"/>
                  <a:gd name="f113" fmla="*/ f93 f41 1"/>
                  <a:gd name="f114" fmla="*/ f94 f42 1"/>
                  <a:gd name="f115" fmla="*/ f95 f41 1"/>
                  <a:gd name="f116" fmla="*/ f96 f42 1"/>
                  <a:gd name="f117" fmla="*/ f97 f41 1"/>
                  <a:gd name="f118" fmla="*/ f98 f42 1"/>
                  <a:gd name="f119" fmla="*/ f99 f41 1"/>
                  <a:gd name="f120" fmla="*/ f100 f42 1"/>
                  <a:gd name="f121" fmla="*/ f101 f41 1"/>
                  <a:gd name="f122" fmla="*/ f102 f42 1"/>
                  <a:gd name="f123" fmla="*/ f103 f41 1"/>
                  <a:gd name="f124" fmla="*/ f104 f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13" y="f114"/>
                  </a:cxn>
                  <a:cxn ang="f68">
                    <a:pos x="f115" y="f116"/>
                  </a:cxn>
                  <a:cxn ang="f68">
                    <a:pos x="f117" y="f118"/>
                  </a:cxn>
                  <a:cxn ang="f68">
                    <a:pos x="f119" y="f120"/>
                  </a:cxn>
                  <a:cxn ang="f68">
                    <a:pos x="f121" y="f122"/>
                  </a:cxn>
                  <a:cxn ang="f68">
                    <a:pos x="f123" y="f124"/>
                  </a:cxn>
                  <a:cxn ang="f68">
                    <a:pos x="f109" y="f110"/>
                  </a:cxn>
                </a:cxnLst>
                <a:rect l="f105" t="f108" r="f106" b="f107"/>
                <a:pathLst>
                  <a:path w="49" h="135">
                    <a:moveTo>
                      <a:pt x="f8" y="f9"/>
                    </a:moveTo>
                    <a:cubicBezTo>
                      <a:pt x="f10" y="f11"/>
                      <a:pt x="f8" y="f12"/>
                      <a:pt x="f13" y="f14"/>
                    </a:cubicBezTo>
                    <a:cubicBezTo>
                      <a:pt x="f13" y="f5"/>
                      <a:pt x="f10" y="f5"/>
                      <a:pt x="f15" y="f16"/>
                    </a:cubicBezTo>
                    <a:cubicBezTo>
                      <a:pt x="f6" y="f9"/>
                      <a:pt x="f8" y="f13"/>
                      <a:pt x="f17" y="f18"/>
                    </a:cubicBezTo>
                    <a:cubicBezTo>
                      <a:pt x="f19" y="f20"/>
                      <a:pt x="f21" y="f22"/>
                      <a:pt x="f14" y="f7"/>
                    </a:cubicBezTo>
                    <a:cubicBezTo>
                      <a:pt x="f16" y="f7"/>
                      <a:pt x="f23" y="f24"/>
                      <a:pt x="f5" y="f25"/>
                    </a:cubicBezTo>
                    <a:cubicBezTo>
                      <a:pt x="f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5" y="f3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3" name="Freeform 31">
                <a:extLst>
                  <a:ext uri="{FF2B5EF4-FFF2-40B4-BE49-F238E27FC236}">
                    <a16:creationId xmlns:a16="http://schemas.microsoft.com/office/drawing/2014/main" id="{D9969895-3503-FD90-E634-932B98796A07}"/>
                  </a:ext>
                </a:extLst>
              </p:cNvPr>
              <p:cNvSpPr/>
              <p:nvPr/>
            </p:nvSpPr>
            <p:spPr>
              <a:xfrm>
                <a:off x="800100" y="4183059"/>
                <a:ext cx="350836" cy="1301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5"/>
                  <a:gd name="f7" fmla="val 50"/>
                  <a:gd name="f8" fmla="val 45"/>
                  <a:gd name="f9" fmla="val 46"/>
                  <a:gd name="f10" fmla="val 47"/>
                  <a:gd name="f11" fmla="val 48"/>
                  <a:gd name="f12" fmla="val 88"/>
                  <a:gd name="f13" fmla="val 35"/>
                  <a:gd name="f14" fmla="val 10"/>
                  <a:gd name="f15" fmla="val 7"/>
                  <a:gd name="f16" fmla="val 8"/>
                  <a:gd name="f17" fmla="val 3"/>
                  <a:gd name="f18" fmla="val 6"/>
                  <a:gd name="f19" fmla="val 1"/>
                  <a:gd name="f20" fmla="val 2"/>
                  <a:gd name="f21" fmla="val 5"/>
                  <a:gd name="f22" fmla="val 9"/>
                  <a:gd name="f23" fmla="val 4"/>
                  <a:gd name="f24" fmla="val 37"/>
                  <a:gd name="f25" fmla="val 22"/>
                  <a:gd name="f26" fmla="val 67"/>
                  <a:gd name="f27" fmla="val 36"/>
                  <a:gd name="f28" fmla="val 100"/>
                  <a:gd name="f29" fmla="val 41"/>
                  <a:gd name="f30" fmla="val 109"/>
                  <a:gd name="f31" fmla="val 42"/>
                  <a:gd name="f32" fmla="val 117"/>
                  <a:gd name="f33" fmla="val 43"/>
                  <a:gd name="f34" fmla="val 126"/>
                  <a:gd name="f35" fmla="val 129"/>
                  <a:gd name="f36" fmla="val 132"/>
                  <a:gd name="f37" fmla="+- 0 0 -90"/>
                  <a:gd name="f38" fmla="*/ f3 1 135"/>
                  <a:gd name="f39" fmla="*/ f4 1 50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135"/>
                  <a:gd name="f48" fmla="*/ f44 1 50"/>
                  <a:gd name="f49" fmla="*/ 135 f45 1"/>
                  <a:gd name="f50" fmla="*/ 45 f44 1"/>
                  <a:gd name="f51" fmla="*/ 48 f44 1"/>
                  <a:gd name="f52" fmla="*/ 10 f45 1"/>
                  <a:gd name="f53" fmla="*/ 10 f44 1"/>
                  <a:gd name="f54" fmla="*/ 0 f45 1"/>
                  <a:gd name="f55" fmla="*/ 3 f44 1"/>
                  <a:gd name="f56" fmla="*/ 2 f45 1"/>
                  <a:gd name="f57" fmla="*/ 1 f44 1"/>
                  <a:gd name="f58" fmla="*/ 9 f45 1"/>
                  <a:gd name="f59" fmla="*/ 4 f44 1"/>
                  <a:gd name="f60" fmla="*/ 100 f45 1"/>
                  <a:gd name="f61" fmla="*/ 41 f44 1"/>
                  <a:gd name="f62" fmla="*/ 126 f45 1"/>
                  <a:gd name="f63" fmla="*/ 43 f44 1"/>
                  <a:gd name="f64" fmla="+- f46 0 f1"/>
                  <a:gd name="f65" fmla="*/ f49 1 135"/>
                  <a:gd name="f66" fmla="*/ f50 1 50"/>
                  <a:gd name="f67" fmla="*/ f51 1 50"/>
                  <a:gd name="f68" fmla="*/ f52 1 135"/>
                  <a:gd name="f69" fmla="*/ f53 1 50"/>
                  <a:gd name="f70" fmla="*/ f54 1 135"/>
                  <a:gd name="f71" fmla="*/ f55 1 50"/>
                  <a:gd name="f72" fmla="*/ f56 1 135"/>
                  <a:gd name="f73" fmla="*/ f57 1 50"/>
                  <a:gd name="f74" fmla="*/ f58 1 135"/>
                  <a:gd name="f75" fmla="*/ f59 1 50"/>
                  <a:gd name="f76" fmla="*/ f60 1 135"/>
                  <a:gd name="f77" fmla="*/ f61 1 50"/>
                  <a:gd name="f78" fmla="*/ f62 1 135"/>
                  <a:gd name="f79" fmla="*/ f63 1 50"/>
                  <a:gd name="f80" fmla="*/ 0 1 f47"/>
                  <a:gd name="f81" fmla="*/ f41 1 f47"/>
                  <a:gd name="f82" fmla="*/ 0 1 f48"/>
                  <a:gd name="f83" fmla="*/ f42 1 f48"/>
                  <a:gd name="f84" fmla="*/ f65 1 f47"/>
                  <a:gd name="f85" fmla="*/ f66 1 f48"/>
                  <a:gd name="f86" fmla="*/ f67 1 f48"/>
                  <a:gd name="f87" fmla="*/ f68 1 f47"/>
                  <a:gd name="f88" fmla="*/ f69 1 f48"/>
                  <a:gd name="f89" fmla="*/ f70 1 f47"/>
                  <a:gd name="f90" fmla="*/ f71 1 f48"/>
                  <a:gd name="f91" fmla="*/ f72 1 f47"/>
                  <a:gd name="f92" fmla="*/ f73 1 f48"/>
                  <a:gd name="f93" fmla="*/ f74 1 f47"/>
                  <a:gd name="f94" fmla="*/ f75 1 f48"/>
                  <a:gd name="f95" fmla="*/ f76 1 f47"/>
                  <a:gd name="f96" fmla="*/ f77 1 f48"/>
                  <a:gd name="f97" fmla="*/ f78 1 f47"/>
                  <a:gd name="f98" fmla="*/ f79 1 f48"/>
                  <a:gd name="f99" fmla="*/ f80 f38 1"/>
                  <a:gd name="f100" fmla="*/ f81 f38 1"/>
                  <a:gd name="f101" fmla="*/ f83 f39 1"/>
                  <a:gd name="f102" fmla="*/ f82 f39 1"/>
                  <a:gd name="f103" fmla="*/ f84 f38 1"/>
                  <a:gd name="f104" fmla="*/ f85 f39 1"/>
                  <a:gd name="f105" fmla="*/ f86 f39 1"/>
                  <a:gd name="f106" fmla="*/ f87 f38 1"/>
                  <a:gd name="f107" fmla="*/ f88 f39 1"/>
                  <a:gd name="f108" fmla="*/ f89 f38 1"/>
                  <a:gd name="f109" fmla="*/ f90 f39 1"/>
                  <a:gd name="f110" fmla="*/ f91 f38 1"/>
                  <a:gd name="f111" fmla="*/ f92 f39 1"/>
                  <a:gd name="f112" fmla="*/ f93 f38 1"/>
                  <a:gd name="f113" fmla="*/ f94 f39 1"/>
                  <a:gd name="f114" fmla="*/ f95 f38 1"/>
                  <a:gd name="f115" fmla="*/ f96 f39 1"/>
                  <a:gd name="f116" fmla="*/ f97 f38 1"/>
                  <a:gd name="f117" fmla="*/ f98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">
                    <a:pos x="f103" y="f104"/>
                  </a:cxn>
                  <a:cxn ang="f64">
                    <a:pos x="f103" y="f105"/>
                  </a:cxn>
                  <a:cxn ang="f64">
                    <a:pos x="f106" y="f107"/>
                  </a:cxn>
                  <a:cxn ang="f64">
                    <a:pos x="f108" y="f109"/>
                  </a:cxn>
                  <a:cxn ang="f64">
                    <a:pos x="f110" y="f111"/>
                  </a:cxn>
                  <a:cxn ang="f64">
                    <a:pos x="f112" y="f113"/>
                  </a:cxn>
                  <a:cxn ang="f64">
                    <a:pos x="f114" y="f115"/>
                  </a:cxn>
                  <a:cxn ang="f64">
                    <a:pos x="f116" y="f117"/>
                  </a:cxn>
                  <a:cxn ang="f64">
                    <a:pos x="f103" y="f104"/>
                  </a:cxn>
                </a:cxnLst>
                <a:rect l="f99" t="f102" r="f100" b="f101"/>
                <a:pathLst>
                  <a:path w="135" h="50">
                    <a:moveTo>
                      <a:pt x="f6" y="f8"/>
                    </a:moveTo>
                    <a:cubicBezTo>
                      <a:pt x="f6" y="f9"/>
                      <a:pt x="f6" y="f10"/>
                      <a:pt x="f6" y="f11"/>
                    </a:cubicBezTo>
                    <a:cubicBezTo>
                      <a:pt x="f12" y="f7"/>
                      <a:pt x="f11" y="f13"/>
                      <a:pt x="f14" y="f14"/>
                    </a:cubicBezTo>
                    <a:cubicBezTo>
                      <a:pt x="f15" y="f16"/>
                      <a:pt x="f17" y="f18"/>
                      <a:pt x="f5" y="f17"/>
                    </a:cubicBezTo>
                    <a:cubicBezTo>
                      <a:pt x="f19" y="f20"/>
                      <a:pt x="f20" y="f20"/>
                      <a:pt x="f20" y="f19"/>
                    </a:cubicBezTo>
                    <a:cubicBezTo>
                      <a:pt x="f21" y="f5"/>
                      <a:pt x="f15" y="f20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3"/>
                    </a:cubicBezTo>
                    <a:cubicBezTo>
                      <a:pt x="f35" y="f33"/>
                      <a:pt x="f36" y="f3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4" name="Freeform 32">
                <a:extLst>
                  <a:ext uri="{FF2B5EF4-FFF2-40B4-BE49-F238E27FC236}">
                    <a16:creationId xmlns:a16="http://schemas.microsoft.com/office/drawing/2014/main" id="{6AF189F4-0CAE-24A2-0F37-4689E9B8BA81}"/>
                  </a:ext>
                </a:extLst>
              </p:cNvPr>
              <p:cNvSpPr/>
              <p:nvPr/>
            </p:nvSpPr>
            <p:spPr>
              <a:xfrm>
                <a:off x="536579" y="3700467"/>
                <a:ext cx="125409" cy="3444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"/>
                  <a:gd name="f7" fmla="val 133"/>
                  <a:gd name="f8" fmla="val 1"/>
                  <a:gd name="f9" fmla="val 4"/>
                  <a:gd name="f10" fmla="val 3"/>
                  <a:gd name="f11" fmla="val 6"/>
                  <a:gd name="f12" fmla="val 7"/>
                  <a:gd name="f13" fmla="val 13"/>
                  <a:gd name="f14" fmla="val 18"/>
                  <a:gd name="f15" fmla="val 8"/>
                  <a:gd name="f16" fmla="val 16"/>
                  <a:gd name="f17" fmla="val 75"/>
                  <a:gd name="f18" fmla="val 31"/>
                  <a:gd name="f19" fmla="val 101"/>
                  <a:gd name="f20" fmla="val 35"/>
                  <a:gd name="f21" fmla="val 109"/>
                  <a:gd name="f22" fmla="val 40"/>
                  <a:gd name="f23" fmla="val 117"/>
                  <a:gd name="f24" fmla="val 45"/>
                  <a:gd name="f25" fmla="val 124"/>
                  <a:gd name="f26" fmla="val 46"/>
                  <a:gd name="f27" fmla="val 126"/>
                  <a:gd name="f28" fmla="val 128"/>
                  <a:gd name="f29" fmla="val 47"/>
                  <a:gd name="f30" fmla="val 131"/>
                  <a:gd name="f31" fmla="val 132"/>
                  <a:gd name="f32" fmla="val 17"/>
                  <a:gd name="f33" fmla="val 94"/>
                  <a:gd name="f34" fmla="val 52"/>
                  <a:gd name="f35" fmla="+- 0 0 -90"/>
                  <a:gd name="f36" fmla="*/ f3 1 48"/>
                  <a:gd name="f37" fmla="*/ f4 1 133"/>
                  <a:gd name="f38" fmla="val f5"/>
                  <a:gd name="f39" fmla="val f6"/>
                  <a:gd name="f40" fmla="val f7"/>
                  <a:gd name="f41" fmla="*/ f35 f0 1"/>
                  <a:gd name="f42" fmla="+- f40 0 f38"/>
                  <a:gd name="f43" fmla="+- f39 0 f38"/>
                  <a:gd name="f44" fmla="*/ f41 1 f2"/>
                  <a:gd name="f45" fmla="*/ f43 1 48"/>
                  <a:gd name="f46" fmla="*/ f42 1 133"/>
                  <a:gd name="f47" fmla="*/ 1 f43 1"/>
                  <a:gd name="f48" fmla="*/ 4 f42 1"/>
                  <a:gd name="f49" fmla="*/ 4 f43 1"/>
                  <a:gd name="f50" fmla="*/ 1 f42 1"/>
                  <a:gd name="f51" fmla="*/ 6 f43 1"/>
                  <a:gd name="f52" fmla="*/ 18 f42 1"/>
                  <a:gd name="f53" fmla="*/ 31 f43 1"/>
                  <a:gd name="f54" fmla="*/ 101 f42 1"/>
                  <a:gd name="f55" fmla="*/ 45 f43 1"/>
                  <a:gd name="f56" fmla="*/ 124 f42 1"/>
                  <a:gd name="f57" fmla="*/ 47 f43 1"/>
                  <a:gd name="f58" fmla="*/ 131 f42 1"/>
                  <a:gd name="f59" fmla="*/ 133 f42 1"/>
                  <a:gd name="f60" fmla="+- f44 0 f1"/>
                  <a:gd name="f61" fmla="*/ f47 1 48"/>
                  <a:gd name="f62" fmla="*/ f48 1 133"/>
                  <a:gd name="f63" fmla="*/ f49 1 48"/>
                  <a:gd name="f64" fmla="*/ f50 1 133"/>
                  <a:gd name="f65" fmla="*/ f51 1 48"/>
                  <a:gd name="f66" fmla="*/ f52 1 133"/>
                  <a:gd name="f67" fmla="*/ f53 1 48"/>
                  <a:gd name="f68" fmla="*/ f54 1 133"/>
                  <a:gd name="f69" fmla="*/ f55 1 48"/>
                  <a:gd name="f70" fmla="*/ f56 1 133"/>
                  <a:gd name="f71" fmla="*/ f57 1 48"/>
                  <a:gd name="f72" fmla="*/ f58 1 133"/>
                  <a:gd name="f73" fmla="*/ f59 1 133"/>
                  <a:gd name="f74" fmla="*/ 0 1 f45"/>
                  <a:gd name="f75" fmla="*/ f39 1 f45"/>
                  <a:gd name="f76" fmla="*/ 0 1 f46"/>
                  <a:gd name="f77" fmla="*/ f40 1 f46"/>
                  <a:gd name="f78" fmla="*/ f61 1 f45"/>
                  <a:gd name="f79" fmla="*/ f62 1 f46"/>
                  <a:gd name="f80" fmla="*/ f63 1 f45"/>
                  <a:gd name="f81" fmla="*/ f64 1 f46"/>
                  <a:gd name="f82" fmla="*/ f65 1 f45"/>
                  <a:gd name="f83" fmla="*/ f66 1 f46"/>
                  <a:gd name="f84" fmla="*/ f67 1 f45"/>
                  <a:gd name="f85" fmla="*/ f68 1 f46"/>
                  <a:gd name="f86" fmla="*/ f69 1 f45"/>
                  <a:gd name="f87" fmla="*/ f70 1 f46"/>
                  <a:gd name="f88" fmla="*/ f71 1 f45"/>
                  <a:gd name="f89" fmla="*/ f72 1 f46"/>
                  <a:gd name="f90" fmla="*/ f73 1 f46"/>
                  <a:gd name="f91" fmla="*/ f74 f36 1"/>
                  <a:gd name="f92" fmla="*/ f75 f36 1"/>
                  <a:gd name="f93" fmla="*/ f77 f37 1"/>
                  <a:gd name="f94" fmla="*/ f76 f37 1"/>
                  <a:gd name="f95" fmla="*/ f78 f36 1"/>
                  <a:gd name="f96" fmla="*/ f79 f37 1"/>
                  <a:gd name="f97" fmla="*/ f80 f36 1"/>
                  <a:gd name="f98" fmla="*/ f81 f37 1"/>
                  <a:gd name="f99" fmla="*/ f82 f36 1"/>
                  <a:gd name="f100" fmla="*/ f83 f37 1"/>
                  <a:gd name="f101" fmla="*/ f84 f36 1"/>
                  <a:gd name="f102" fmla="*/ f85 f37 1"/>
                  <a:gd name="f103" fmla="*/ f86 f36 1"/>
                  <a:gd name="f104" fmla="*/ f87 f37 1"/>
                  <a:gd name="f105" fmla="*/ f88 f36 1"/>
                  <a:gd name="f106" fmla="*/ f89 f37 1"/>
                  <a:gd name="f107" fmla="*/ f90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99" y="f100"/>
                  </a:cxn>
                  <a:cxn ang="f60">
                    <a:pos x="f101" y="f102"/>
                  </a:cxn>
                  <a:cxn ang="f60">
                    <a:pos x="f103" y="f104"/>
                  </a:cxn>
                  <a:cxn ang="f60">
                    <a:pos x="f105" y="f106"/>
                  </a:cxn>
                  <a:cxn ang="f60">
                    <a:pos x="f103" y="f107"/>
                  </a:cxn>
                  <a:cxn ang="f60">
                    <a:pos x="f95" y="f96"/>
                  </a:cxn>
                </a:cxnLst>
                <a:rect l="f91" t="f94" r="f92" b="f93"/>
                <a:pathLst>
                  <a:path w="48" h="133">
                    <a:moveTo>
                      <a:pt x="f8" y="f9"/>
                    </a:moveTo>
                    <a:cubicBezTo>
                      <a:pt x="f10" y="f9"/>
                      <a:pt x="f5" y="f5"/>
                      <a:pt x="f9" y="f8"/>
                    </a:cubicBezTo>
                    <a:cubicBezTo>
                      <a:pt x="f11" y="f12"/>
                      <a:pt x="f11" y="f13"/>
                      <a:pt x="f11" y="f14"/>
                    </a:cubicBezTo>
                    <a:cubicBezTo>
                      <a:pt x="f15" y="f6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6" y="f28"/>
                      <a:pt x="f29" y="f30"/>
                    </a:cubicBezTo>
                    <a:cubicBezTo>
                      <a:pt x="f29" y="f31"/>
                      <a:pt x="f26" y="f31"/>
                      <a:pt x="f24" y="f7"/>
                    </a:cubicBezTo>
                    <a:cubicBezTo>
                      <a:pt x="f32" y="f33"/>
                      <a:pt x="f5" y="f3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5" name="Freeform 33">
                <a:extLst>
                  <a:ext uri="{FF2B5EF4-FFF2-40B4-BE49-F238E27FC236}">
                    <a16:creationId xmlns:a16="http://schemas.microsoft.com/office/drawing/2014/main" id="{294DFCE7-96F9-498F-80B5-C50A55178D3D}"/>
                  </a:ext>
                </a:extLst>
              </p:cNvPr>
              <p:cNvSpPr/>
              <p:nvPr/>
            </p:nvSpPr>
            <p:spPr>
              <a:xfrm>
                <a:off x="536579" y="4195760"/>
                <a:ext cx="125409" cy="3429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"/>
                  <a:gd name="f7" fmla="val 132"/>
                  <a:gd name="f8" fmla="val 4"/>
                  <a:gd name="f9" fmla="val 130"/>
                  <a:gd name="f10" fmla="val 3"/>
                  <a:gd name="f11" fmla="val 2"/>
                  <a:gd name="f12" fmla="val 131"/>
                  <a:gd name="f13" fmla="val 1"/>
                  <a:gd name="f14" fmla="val 129"/>
                  <a:gd name="f15" fmla="val 100"/>
                  <a:gd name="f16" fmla="val 7"/>
                  <a:gd name="f17" fmla="val 73"/>
                  <a:gd name="f18" fmla="val 18"/>
                  <a:gd name="f19" fmla="val 46"/>
                  <a:gd name="f20" fmla="val 25"/>
                  <a:gd name="f21" fmla="val 30"/>
                  <a:gd name="f22" fmla="val 34"/>
                  <a:gd name="f23" fmla="val 14"/>
                  <a:gd name="f24" fmla="val 45"/>
                  <a:gd name="f25" fmla="val 47"/>
                  <a:gd name="f26" fmla="val 6"/>
                  <a:gd name="f27" fmla="val 9"/>
                  <a:gd name="f28" fmla="val 43"/>
                  <a:gd name="f29" fmla="val 12"/>
                  <a:gd name="f30" fmla="val 26"/>
                  <a:gd name="f31" fmla="val 37"/>
                  <a:gd name="f32" fmla="val 64"/>
                  <a:gd name="f33" fmla="val 93"/>
                  <a:gd name="f34" fmla="val 103"/>
                  <a:gd name="f35" fmla="val 114"/>
                  <a:gd name="f36" fmla="val 5"/>
                  <a:gd name="f37" fmla="val 124"/>
                  <a:gd name="f38" fmla="val 126"/>
                  <a:gd name="f39" fmla="val 128"/>
                  <a:gd name="f40" fmla="+- 0 0 -90"/>
                  <a:gd name="f41" fmla="*/ f3 1 48"/>
                  <a:gd name="f42" fmla="*/ f4 1 132"/>
                  <a:gd name="f43" fmla="val f5"/>
                  <a:gd name="f44" fmla="val f6"/>
                  <a:gd name="f45" fmla="val f7"/>
                  <a:gd name="f46" fmla="*/ f40 f0 1"/>
                  <a:gd name="f47" fmla="+- f45 0 f43"/>
                  <a:gd name="f48" fmla="+- f44 0 f43"/>
                  <a:gd name="f49" fmla="*/ f46 1 f2"/>
                  <a:gd name="f50" fmla="*/ f48 1 48"/>
                  <a:gd name="f51" fmla="*/ f47 1 132"/>
                  <a:gd name="f52" fmla="*/ 4 f48 1"/>
                  <a:gd name="f53" fmla="*/ 130 f47 1"/>
                  <a:gd name="f54" fmla="*/ 2 f48 1"/>
                  <a:gd name="f55" fmla="*/ 131 f47 1"/>
                  <a:gd name="f56" fmla="*/ 1 f48 1"/>
                  <a:gd name="f57" fmla="*/ 129 f47 1"/>
                  <a:gd name="f58" fmla="*/ 18 f48 1"/>
                  <a:gd name="f59" fmla="*/ 46 f47 1"/>
                  <a:gd name="f60" fmla="*/ 45 f48 1"/>
                  <a:gd name="f61" fmla="*/ 0 f47 1"/>
                  <a:gd name="f62" fmla="*/ 47 f48 1"/>
                  <a:gd name="f63" fmla="*/ 2 f47 1"/>
                  <a:gd name="f64" fmla="*/ 43 f48 1"/>
                  <a:gd name="f65" fmla="*/ 12 f47 1"/>
                  <a:gd name="f66" fmla="*/ 9 f48 1"/>
                  <a:gd name="f67" fmla="*/ 93 f47 1"/>
                  <a:gd name="f68" fmla="*/ 5 f48 1"/>
                  <a:gd name="f69" fmla="*/ 124 f47 1"/>
                  <a:gd name="f70" fmla="+- f49 0 f1"/>
                  <a:gd name="f71" fmla="*/ f52 1 48"/>
                  <a:gd name="f72" fmla="*/ f53 1 132"/>
                  <a:gd name="f73" fmla="*/ f54 1 48"/>
                  <a:gd name="f74" fmla="*/ f55 1 132"/>
                  <a:gd name="f75" fmla="*/ f56 1 48"/>
                  <a:gd name="f76" fmla="*/ f57 1 132"/>
                  <a:gd name="f77" fmla="*/ f58 1 48"/>
                  <a:gd name="f78" fmla="*/ f59 1 132"/>
                  <a:gd name="f79" fmla="*/ f60 1 48"/>
                  <a:gd name="f80" fmla="*/ f61 1 132"/>
                  <a:gd name="f81" fmla="*/ f62 1 48"/>
                  <a:gd name="f82" fmla="*/ f63 1 132"/>
                  <a:gd name="f83" fmla="*/ f64 1 48"/>
                  <a:gd name="f84" fmla="*/ f65 1 132"/>
                  <a:gd name="f85" fmla="*/ f66 1 48"/>
                  <a:gd name="f86" fmla="*/ f67 1 132"/>
                  <a:gd name="f87" fmla="*/ f68 1 48"/>
                  <a:gd name="f88" fmla="*/ f69 1 132"/>
                  <a:gd name="f89" fmla="*/ 0 1 f50"/>
                  <a:gd name="f90" fmla="*/ f44 1 f50"/>
                  <a:gd name="f91" fmla="*/ 0 1 f51"/>
                  <a:gd name="f92" fmla="*/ f45 1 f51"/>
                  <a:gd name="f93" fmla="*/ f71 1 f50"/>
                  <a:gd name="f94" fmla="*/ f72 1 f51"/>
                  <a:gd name="f95" fmla="*/ f73 1 f50"/>
                  <a:gd name="f96" fmla="*/ f74 1 f51"/>
                  <a:gd name="f97" fmla="*/ f75 1 f50"/>
                  <a:gd name="f98" fmla="*/ f76 1 f51"/>
                  <a:gd name="f99" fmla="*/ f77 1 f50"/>
                  <a:gd name="f100" fmla="*/ f78 1 f51"/>
                  <a:gd name="f101" fmla="*/ f79 1 f50"/>
                  <a:gd name="f102" fmla="*/ f80 1 f51"/>
                  <a:gd name="f103" fmla="*/ f81 1 f50"/>
                  <a:gd name="f104" fmla="*/ f82 1 f51"/>
                  <a:gd name="f105" fmla="*/ f83 1 f50"/>
                  <a:gd name="f106" fmla="*/ f84 1 f51"/>
                  <a:gd name="f107" fmla="*/ f85 1 f50"/>
                  <a:gd name="f108" fmla="*/ f86 1 f51"/>
                  <a:gd name="f109" fmla="*/ f87 1 f50"/>
                  <a:gd name="f110" fmla="*/ f88 1 f51"/>
                  <a:gd name="f111" fmla="*/ f89 f41 1"/>
                  <a:gd name="f112" fmla="*/ f90 f41 1"/>
                  <a:gd name="f113" fmla="*/ f92 f42 1"/>
                  <a:gd name="f114" fmla="*/ f91 f42 1"/>
                  <a:gd name="f115" fmla="*/ f93 f41 1"/>
                  <a:gd name="f116" fmla="*/ f94 f42 1"/>
                  <a:gd name="f117" fmla="*/ f95 f41 1"/>
                  <a:gd name="f118" fmla="*/ f96 f42 1"/>
                  <a:gd name="f119" fmla="*/ f97 f41 1"/>
                  <a:gd name="f120" fmla="*/ f98 f42 1"/>
                  <a:gd name="f121" fmla="*/ f99 f41 1"/>
                  <a:gd name="f122" fmla="*/ f100 f42 1"/>
                  <a:gd name="f123" fmla="*/ f101 f41 1"/>
                  <a:gd name="f124" fmla="*/ f102 f42 1"/>
                  <a:gd name="f125" fmla="*/ f103 f41 1"/>
                  <a:gd name="f126" fmla="*/ f104 f42 1"/>
                  <a:gd name="f127" fmla="*/ f105 f41 1"/>
                  <a:gd name="f128" fmla="*/ f106 f42 1"/>
                  <a:gd name="f129" fmla="*/ f107 f41 1"/>
                  <a:gd name="f130" fmla="*/ f108 f42 1"/>
                  <a:gd name="f131" fmla="*/ f109 f41 1"/>
                  <a:gd name="f132" fmla="*/ f110 f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0">
                    <a:pos x="f115" y="f116"/>
                  </a:cxn>
                  <a:cxn ang="f70">
                    <a:pos x="f117" y="f118"/>
                  </a:cxn>
                  <a:cxn ang="f70">
                    <a:pos x="f119" y="f120"/>
                  </a:cxn>
                  <a:cxn ang="f70">
                    <a:pos x="f121" y="f122"/>
                  </a:cxn>
                  <a:cxn ang="f70">
                    <a:pos x="f123" y="f124"/>
                  </a:cxn>
                  <a:cxn ang="f70">
                    <a:pos x="f125" y="f126"/>
                  </a:cxn>
                  <a:cxn ang="f70">
                    <a:pos x="f127" y="f128"/>
                  </a:cxn>
                  <a:cxn ang="f70">
                    <a:pos x="f129" y="f130"/>
                  </a:cxn>
                  <a:cxn ang="f70">
                    <a:pos x="f131" y="f132"/>
                  </a:cxn>
                  <a:cxn ang="f70">
                    <a:pos x="f115" y="f116"/>
                  </a:cxn>
                </a:cxnLst>
                <a:rect l="f111" t="f114" r="f112" b="f113"/>
                <a:pathLst>
                  <a:path w="48" h="132">
                    <a:moveTo>
                      <a:pt x="f8" y="f9"/>
                    </a:moveTo>
                    <a:cubicBezTo>
                      <a:pt x="f10" y="f7"/>
                      <a:pt x="f10" y="f7"/>
                      <a:pt x="f11" y="f12"/>
                    </a:cubicBezTo>
                    <a:cubicBezTo>
                      <a:pt x="f11" y="f9"/>
                      <a:pt x="f13" y="f9"/>
                      <a:pt x="f13" y="f14"/>
                    </a:cubicBezTo>
                    <a:cubicBezTo>
                      <a:pt x="f5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5"/>
                    </a:cubicBezTo>
                    <a:cubicBezTo>
                      <a:pt x="f19" y="f5"/>
                      <a:pt x="f25" y="f13"/>
                      <a:pt x="f25" y="f11"/>
                    </a:cubicBezTo>
                    <a:cubicBezTo>
                      <a:pt x="f6" y="f26"/>
                      <a:pt x="f24" y="f27"/>
                      <a:pt x="f28" y="f29"/>
                    </a:cubicBezTo>
                    <a:cubicBezTo>
                      <a:pt x="f30" y="f31"/>
                      <a:pt x="f23" y="f32"/>
                      <a:pt x="f27" y="f33"/>
                    </a:cubicBezTo>
                    <a:cubicBezTo>
                      <a:pt x="f16" y="f34"/>
                      <a:pt x="f16" y="f35"/>
                      <a:pt x="f36" y="f37"/>
                    </a:cubicBezTo>
                    <a:cubicBezTo>
                      <a:pt x="f36" y="f38"/>
                      <a:pt x="f36" y="f3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6" name="Freeform 34">
                <a:extLst>
                  <a:ext uri="{FF2B5EF4-FFF2-40B4-BE49-F238E27FC236}">
                    <a16:creationId xmlns:a16="http://schemas.microsoft.com/office/drawing/2014/main" id="{6BB5D5D5-294A-287A-342E-FC69819BCCC7}"/>
                  </a:ext>
                </a:extLst>
              </p:cNvPr>
              <p:cNvSpPr/>
              <p:nvPr/>
            </p:nvSpPr>
            <p:spPr>
              <a:xfrm>
                <a:off x="788990" y="4194179"/>
                <a:ext cx="125409" cy="3524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"/>
                  <a:gd name="f7" fmla="val 136"/>
                  <a:gd name="f8" fmla="val 133"/>
                  <a:gd name="f9" fmla="val 47"/>
                  <a:gd name="f10" fmla="val 134"/>
                  <a:gd name="f11" fmla="val 46"/>
                  <a:gd name="f12" fmla="val 44"/>
                  <a:gd name="f13" fmla="val 127"/>
                  <a:gd name="f14" fmla="val 118"/>
                  <a:gd name="f15" fmla="val 45"/>
                  <a:gd name="f16" fmla="val 110"/>
                  <a:gd name="f17" fmla="val 42"/>
                  <a:gd name="f18" fmla="val 108"/>
                  <a:gd name="f19" fmla="val 105"/>
                  <a:gd name="f20" fmla="val 103"/>
                  <a:gd name="f21" fmla="val 37"/>
                  <a:gd name="f22" fmla="val 69"/>
                  <a:gd name="f23" fmla="val 24"/>
                  <a:gd name="f24" fmla="val 39"/>
                  <a:gd name="f25" fmla="val 5"/>
                  <a:gd name="f26" fmla="val 11"/>
                  <a:gd name="f27" fmla="val 3"/>
                  <a:gd name="f28" fmla="val 8"/>
                  <a:gd name="f29" fmla="val 6"/>
                  <a:gd name="f30" fmla="val 1"/>
                  <a:gd name="f31" fmla="val 2"/>
                  <a:gd name="f32" fmla="val 31"/>
                  <a:gd name="f33" fmla="val 79"/>
                  <a:gd name="f34" fmla="val 126"/>
                  <a:gd name="f35" fmla="val 128"/>
                  <a:gd name="f36" fmla="val 130"/>
                  <a:gd name="f37" fmla="+- 0 0 -90"/>
                  <a:gd name="f38" fmla="*/ f3 1 48"/>
                  <a:gd name="f39" fmla="*/ f4 1 13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48"/>
                  <a:gd name="f48" fmla="*/ f44 1 136"/>
                  <a:gd name="f49" fmla="*/ 48 f45 1"/>
                  <a:gd name="f50" fmla="*/ 133 f44 1"/>
                  <a:gd name="f51" fmla="*/ 46 f45 1"/>
                  <a:gd name="f52" fmla="*/ 136 f44 1"/>
                  <a:gd name="f53" fmla="*/ 45 f45 1"/>
                  <a:gd name="f54" fmla="*/ 110 f44 1"/>
                  <a:gd name="f55" fmla="*/ 42 f45 1"/>
                  <a:gd name="f56" fmla="*/ 103 f44 1"/>
                  <a:gd name="f57" fmla="*/ 5 f45 1"/>
                  <a:gd name="f58" fmla="*/ 11 f44 1"/>
                  <a:gd name="f59" fmla="*/ 0 f45 1"/>
                  <a:gd name="f60" fmla="*/ 1 f44 1"/>
                  <a:gd name="f61" fmla="*/ 3 f45 1"/>
                  <a:gd name="f62" fmla="*/ 0 f44 1"/>
                  <a:gd name="f63" fmla="*/ 126 f44 1"/>
                  <a:gd name="f64" fmla="+- f46 0 f1"/>
                  <a:gd name="f65" fmla="*/ f49 1 48"/>
                  <a:gd name="f66" fmla="*/ f50 1 136"/>
                  <a:gd name="f67" fmla="*/ f51 1 48"/>
                  <a:gd name="f68" fmla="*/ f52 1 136"/>
                  <a:gd name="f69" fmla="*/ f53 1 48"/>
                  <a:gd name="f70" fmla="*/ f54 1 136"/>
                  <a:gd name="f71" fmla="*/ f55 1 48"/>
                  <a:gd name="f72" fmla="*/ f56 1 136"/>
                  <a:gd name="f73" fmla="*/ f57 1 48"/>
                  <a:gd name="f74" fmla="*/ f58 1 136"/>
                  <a:gd name="f75" fmla="*/ f59 1 48"/>
                  <a:gd name="f76" fmla="*/ f60 1 136"/>
                  <a:gd name="f77" fmla="*/ f61 1 48"/>
                  <a:gd name="f78" fmla="*/ f62 1 136"/>
                  <a:gd name="f79" fmla="*/ f63 1 136"/>
                  <a:gd name="f80" fmla="*/ 0 1 f47"/>
                  <a:gd name="f81" fmla="*/ f41 1 f47"/>
                  <a:gd name="f82" fmla="*/ 0 1 f48"/>
                  <a:gd name="f83" fmla="*/ f42 1 f48"/>
                  <a:gd name="f84" fmla="*/ f65 1 f47"/>
                  <a:gd name="f85" fmla="*/ f66 1 f48"/>
                  <a:gd name="f86" fmla="*/ f67 1 f47"/>
                  <a:gd name="f87" fmla="*/ f68 1 f48"/>
                  <a:gd name="f88" fmla="*/ f69 1 f47"/>
                  <a:gd name="f89" fmla="*/ f70 1 f48"/>
                  <a:gd name="f90" fmla="*/ f71 1 f47"/>
                  <a:gd name="f91" fmla="*/ f72 1 f48"/>
                  <a:gd name="f92" fmla="*/ f73 1 f47"/>
                  <a:gd name="f93" fmla="*/ f74 1 f48"/>
                  <a:gd name="f94" fmla="*/ f75 1 f47"/>
                  <a:gd name="f95" fmla="*/ f76 1 f48"/>
                  <a:gd name="f96" fmla="*/ f77 1 f47"/>
                  <a:gd name="f97" fmla="*/ f78 1 f48"/>
                  <a:gd name="f98" fmla="*/ f79 1 f48"/>
                  <a:gd name="f99" fmla="*/ f80 f38 1"/>
                  <a:gd name="f100" fmla="*/ f81 f38 1"/>
                  <a:gd name="f101" fmla="*/ f83 f39 1"/>
                  <a:gd name="f102" fmla="*/ f82 f39 1"/>
                  <a:gd name="f103" fmla="*/ f84 f38 1"/>
                  <a:gd name="f104" fmla="*/ f85 f39 1"/>
                  <a:gd name="f105" fmla="*/ f86 f38 1"/>
                  <a:gd name="f106" fmla="*/ f87 f39 1"/>
                  <a:gd name="f107" fmla="*/ f88 f38 1"/>
                  <a:gd name="f108" fmla="*/ f89 f39 1"/>
                  <a:gd name="f109" fmla="*/ f90 f38 1"/>
                  <a:gd name="f110" fmla="*/ f91 f39 1"/>
                  <a:gd name="f111" fmla="*/ f92 f38 1"/>
                  <a:gd name="f112" fmla="*/ f93 f39 1"/>
                  <a:gd name="f113" fmla="*/ f94 f38 1"/>
                  <a:gd name="f114" fmla="*/ f95 f39 1"/>
                  <a:gd name="f115" fmla="*/ f96 f38 1"/>
                  <a:gd name="f116" fmla="*/ f97 f39 1"/>
                  <a:gd name="f117" fmla="*/ f98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">
                    <a:pos x="f103" y="f104"/>
                  </a:cxn>
                  <a:cxn ang="f64">
                    <a:pos x="f105" y="f106"/>
                  </a:cxn>
                  <a:cxn ang="f64">
                    <a:pos x="f107" y="f108"/>
                  </a:cxn>
                  <a:cxn ang="f64">
                    <a:pos x="f109" y="f110"/>
                  </a:cxn>
                  <a:cxn ang="f64">
                    <a:pos x="f111" y="f112"/>
                  </a:cxn>
                  <a:cxn ang="f64">
                    <a:pos x="f113" y="f114"/>
                  </a:cxn>
                  <a:cxn ang="f64">
                    <a:pos x="f115" y="f116"/>
                  </a:cxn>
                  <a:cxn ang="f64">
                    <a:pos x="f103" y="f117"/>
                  </a:cxn>
                  <a:cxn ang="f64">
                    <a:pos x="f103" y="f104"/>
                  </a:cxn>
                </a:cxnLst>
                <a:rect l="f99" t="f102" r="f100" b="f101"/>
                <a:pathLst>
                  <a:path w="48" h="136">
                    <a:moveTo>
                      <a:pt x="f6" y="f8"/>
                    </a:moveTo>
                    <a:cubicBezTo>
                      <a:pt x="f9" y="f8"/>
                      <a:pt x="f9" y="f10"/>
                      <a:pt x="f11" y="f7"/>
                    </a:cubicBezTo>
                    <a:cubicBezTo>
                      <a:pt x="f12" y="f13"/>
                      <a:pt x="f9" y="f14"/>
                      <a:pt x="f15" y="f16"/>
                    </a:cubicBezTo>
                    <a:cubicBezTo>
                      <a:pt x="f17" y="f18"/>
                      <a:pt x="f17" y="f19"/>
                      <a:pt x="f17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5" y="f29"/>
                      <a:pt x="f5" y="f30"/>
                    </a:cubicBezTo>
                    <a:cubicBezTo>
                      <a:pt x="f30" y="f5"/>
                      <a:pt x="f31" y="f5"/>
                      <a:pt x="f27" y="f5"/>
                    </a:cubicBezTo>
                    <a:cubicBezTo>
                      <a:pt x="f32" y="f21"/>
                      <a:pt x="f6" y="f33"/>
                      <a:pt x="f6" y="f34"/>
                    </a:cubicBezTo>
                    <a:cubicBezTo>
                      <a:pt x="f6" y="f35"/>
                      <a:pt x="f6" y="f36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7" name="Freeform 35">
                <a:extLst>
                  <a:ext uri="{FF2B5EF4-FFF2-40B4-BE49-F238E27FC236}">
                    <a16:creationId xmlns:a16="http://schemas.microsoft.com/office/drawing/2014/main" id="{15164579-D2F7-7122-6A26-0D9073D675E1}"/>
                  </a:ext>
                </a:extLst>
              </p:cNvPr>
              <p:cNvSpPr/>
              <p:nvPr/>
            </p:nvSpPr>
            <p:spPr>
              <a:xfrm>
                <a:off x="554034" y="4219571"/>
                <a:ext cx="169858" cy="3270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"/>
                  <a:gd name="f7" fmla="val 126"/>
                  <a:gd name="f8" fmla="val 3"/>
                  <a:gd name="f9" fmla="val 2"/>
                  <a:gd name="f10" fmla="val 1"/>
                  <a:gd name="f11" fmla="val 125"/>
                  <a:gd name="f12" fmla="val 119"/>
                  <a:gd name="f13" fmla="val 8"/>
                  <a:gd name="f14" fmla="val 115"/>
                  <a:gd name="f15" fmla="val 12"/>
                  <a:gd name="f16" fmla="val 111"/>
                  <a:gd name="f17" fmla="val 30"/>
                  <a:gd name="f18" fmla="val 90"/>
                  <a:gd name="f19" fmla="val 43"/>
                  <a:gd name="f20" fmla="val 66"/>
                  <a:gd name="f21" fmla="val 52"/>
                  <a:gd name="f22" fmla="val 39"/>
                  <a:gd name="f23" fmla="val 55"/>
                  <a:gd name="f24" fmla="val 28"/>
                  <a:gd name="f25" fmla="val 58"/>
                  <a:gd name="f26" fmla="val 17"/>
                  <a:gd name="f27" fmla="val 60"/>
                  <a:gd name="f28" fmla="val 6"/>
                  <a:gd name="f29" fmla="val 4"/>
                  <a:gd name="f30" fmla="val 61"/>
                  <a:gd name="f31" fmla="val 63"/>
                  <a:gd name="f32" fmla="val 64"/>
                  <a:gd name="f33" fmla="val 5"/>
                  <a:gd name="f34" fmla="val 7"/>
                  <a:gd name="f35" fmla="val 56"/>
                  <a:gd name="f36" fmla="val 38"/>
                  <a:gd name="f37" fmla="val 92"/>
                  <a:gd name="f38" fmla="+- 0 0 -90"/>
                  <a:gd name="f39" fmla="*/ f3 1 65"/>
                  <a:gd name="f40" fmla="*/ f4 1 126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65"/>
                  <a:gd name="f49" fmla="*/ f45 1 126"/>
                  <a:gd name="f50" fmla="*/ 3 f46 1"/>
                  <a:gd name="f51" fmla="*/ 126 f45 1"/>
                  <a:gd name="f52" fmla="*/ 0 f46 1"/>
                  <a:gd name="f53" fmla="*/ 125 f45 1"/>
                  <a:gd name="f54" fmla="*/ 12 f46 1"/>
                  <a:gd name="f55" fmla="*/ 111 f45 1"/>
                  <a:gd name="f56" fmla="*/ 52 f46 1"/>
                  <a:gd name="f57" fmla="*/ 39 f45 1"/>
                  <a:gd name="f58" fmla="*/ 60 f46 1"/>
                  <a:gd name="f59" fmla="*/ 6 f45 1"/>
                  <a:gd name="f60" fmla="*/ 63 f46 1"/>
                  <a:gd name="f61" fmla="*/ 0 f45 1"/>
                  <a:gd name="f62" fmla="*/ 64 f46 1"/>
                  <a:gd name="f63" fmla="*/ 7 f45 1"/>
                  <a:gd name="f64" fmla="*/ 5 f46 1"/>
                  <a:gd name="f65" fmla="+- f47 0 f1"/>
                  <a:gd name="f66" fmla="*/ f50 1 65"/>
                  <a:gd name="f67" fmla="*/ f51 1 126"/>
                  <a:gd name="f68" fmla="*/ f52 1 65"/>
                  <a:gd name="f69" fmla="*/ f53 1 126"/>
                  <a:gd name="f70" fmla="*/ f54 1 65"/>
                  <a:gd name="f71" fmla="*/ f55 1 126"/>
                  <a:gd name="f72" fmla="*/ f56 1 65"/>
                  <a:gd name="f73" fmla="*/ f57 1 126"/>
                  <a:gd name="f74" fmla="*/ f58 1 65"/>
                  <a:gd name="f75" fmla="*/ f59 1 126"/>
                  <a:gd name="f76" fmla="*/ f60 1 65"/>
                  <a:gd name="f77" fmla="*/ f61 1 126"/>
                  <a:gd name="f78" fmla="*/ f62 1 65"/>
                  <a:gd name="f79" fmla="*/ f63 1 126"/>
                  <a:gd name="f80" fmla="*/ f64 1 65"/>
                  <a:gd name="f81" fmla="*/ 0 1 f48"/>
                  <a:gd name="f82" fmla="*/ f42 1 f48"/>
                  <a:gd name="f83" fmla="*/ 0 1 f49"/>
                  <a:gd name="f84" fmla="*/ f43 1 f49"/>
                  <a:gd name="f85" fmla="*/ f66 1 f48"/>
                  <a:gd name="f86" fmla="*/ f67 1 f49"/>
                  <a:gd name="f87" fmla="*/ f68 1 f48"/>
                  <a:gd name="f88" fmla="*/ f69 1 f49"/>
                  <a:gd name="f89" fmla="*/ f70 1 f48"/>
                  <a:gd name="f90" fmla="*/ f71 1 f49"/>
                  <a:gd name="f91" fmla="*/ f72 1 f48"/>
                  <a:gd name="f92" fmla="*/ f73 1 f49"/>
                  <a:gd name="f93" fmla="*/ f74 1 f48"/>
                  <a:gd name="f94" fmla="*/ f75 1 f49"/>
                  <a:gd name="f95" fmla="*/ f76 1 f48"/>
                  <a:gd name="f96" fmla="*/ f77 1 f49"/>
                  <a:gd name="f97" fmla="*/ f78 1 f48"/>
                  <a:gd name="f98" fmla="*/ f79 1 f49"/>
                  <a:gd name="f99" fmla="*/ f80 1 f48"/>
                  <a:gd name="f100" fmla="*/ f81 f39 1"/>
                  <a:gd name="f101" fmla="*/ f82 f39 1"/>
                  <a:gd name="f102" fmla="*/ f84 f40 1"/>
                  <a:gd name="f103" fmla="*/ f83 f40 1"/>
                  <a:gd name="f104" fmla="*/ f85 f39 1"/>
                  <a:gd name="f105" fmla="*/ f86 f40 1"/>
                  <a:gd name="f106" fmla="*/ f87 f39 1"/>
                  <a:gd name="f107" fmla="*/ f88 f40 1"/>
                  <a:gd name="f108" fmla="*/ f89 f39 1"/>
                  <a:gd name="f109" fmla="*/ f90 f40 1"/>
                  <a:gd name="f110" fmla="*/ f91 f39 1"/>
                  <a:gd name="f111" fmla="*/ f92 f40 1"/>
                  <a:gd name="f112" fmla="*/ f93 f39 1"/>
                  <a:gd name="f113" fmla="*/ f94 f40 1"/>
                  <a:gd name="f114" fmla="*/ f95 f39 1"/>
                  <a:gd name="f115" fmla="*/ f96 f40 1"/>
                  <a:gd name="f116" fmla="*/ f97 f39 1"/>
                  <a:gd name="f117" fmla="*/ f98 f40 1"/>
                  <a:gd name="f118" fmla="*/ f99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4" y="f105"/>
                  </a:cxn>
                  <a:cxn ang="f65">
                    <a:pos x="f106" y="f107"/>
                  </a:cxn>
                  <a:cxn ang="f65">
                    <a:pos x="f108" y="f109"/>
                  </a:cxn>
                  <a:cxn ang="f65">
                    <a:pos x="f110" y="f111"/>
                  </a:cxn>
                  <a:cxn ang="f65">
                    <a:pos x="f112" y="f113"/>
                  </a:cxn>
                  <a:cxn ang="f65">
                    <a:pos x="f114" y="f115"/>
                  </a:cxn>
                  <a:cxn ang="f65">
                    <a:pos x="f116" y="f117"/>
                  </a:cxn>
                  <a:cxn ang="f65">
                    <a:pos x="f118" y="f107"/>
                  </a:cxn>
                  <a:cxn ang="f65">
                    <a:pos x="f104" y="f105"/>
                  </a:cxn>
                </a:cxnLst>
                <a:rect l="f100" t="f103" r="f101" b="f102"/>
                <a:pathLst>
                  <a:path w="65" h="126">
                    <a:moveTo>
                      <a:pt x="f8" y="f7"/>
                    </a:moveTo>
                    <a:cubicBezTo>
                      <a:pt x="f9" y="f7"/>
                      <a:pt x="f10" y="f7"/>
                      <a:pt x="f5" y="f11"/>
                    </a:cubicBezTo>
                    <a:cubicBezTo>
                      <a:pt x="f9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7" y="f29"/>
                      <a:pt x="f30" y="f9"/>
                      <a:pt x="f31" y="f5"/>
                    </a:cubicBezTo>
                    <a:cubicBezTo>
                      <a:pt x="f6" y="f9"/>
                      <a:pt x="f32" y="f33"/>
                      <a:pt x="f32" y="f34"/>
                    </a:cubicBezTo>
                    <a:cubicBezTo>
                      <a:pt x="f35" y="f21"/>
                      <a:pt x="f36" y="f37"/>
                      <a:pt x="f33" y="f11"/>
                    </a:cubicBezTo>
                    <a:cubicBezTo>
                      <a:pt x="f29" y="f7"/>
                      <a:pt x="f29" y="f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8" name="Freeform 36">
                <a:extLst>
                  <a:ext uri="{FF2B5EF4-FFF2-40B4-BE49-F238E27FC236}">
                    <a16:creationId xmlns:a16="http://schemas.microsoft.com/office/drawing/2014/main" id="{E5A0B7CE-4A46-0136-D5EB-C75F8B28B0BE}"/>
                  </a:ext>
                </a:extLst>
              </p:cNvPr>
              <p:cNvSpPr/>
              <p:nvPr/>
            </p:nvSpPr>
            <p:spPr>
              <a:xfrm>
                <a:off x="417515" y="4183059"/>
                <a:ext cx="236536" cy="11906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1"/>
                  <a:gd name="f7" fmla="val 46"/>
                  <a:gd name="f8" fmla="val 89"/>
                  <a:gd name="f9" fmla="val 1"/>
                  <a:gd name="f10" fmla="val 2"/>
                  <a:gd name="f11" fmla="val 90"/>
                  <a:gd name="f12" fmla="val 3"/>
                  <a:gd name="f13" fmla="val 70"/>
                  <a:gd name="f14" fmla="val 19"/>
                  <a:gd name="f15" fmla="val 31"/>
                  <a:gd name="f16" fmla="val 21"/>
                  <a:gd name="f17" fmla="val 39"/>
                  <a:gd name="f18" fmla="val 14"/>
                  <a:gd name="f19" fmla="val 42"/>
                  <a:gd name="f20" fmla="val 6"/>
                  <a:gd name="f21" fmla="val 41"/>
                  <a:gd name="f22" fmla="val 8"/>
                  <a:gd name="f23" fmla="val 40"/>
                  <a:gd name="f24" fmla="val 11"/>
                  <a:gd name="f25" fmla="val 13"/>
                  <a:gd name="f26" fmla="val 38"/>
                  <a:gd name="f27" fmla="val 15"/>
                  <a:gd name="f28" fmla="val 36"/>
                  <a:gd name="f29" fmla="val 18"/>
                  <a:gd name="f30" fmla="val 35"/>
                  <a:gd name="f31" fmla="val 34"/>
                  <a:gd name="f32" fmla="val 43"/>
                  <a:gd name="f33" fmla="val 27"/>
                  <a:gd name="f34" fmla="val 63"/>
                  <a:gd name="f35" fmla="val 16"/>
                  <a:gd name="f36" fmla="val 83"/>
                  <a:gd name="f37" fmla="val 85"/>
                  <a:gd name="f38" fmla="val 86"/>
                  <a:gd name="f39" fmla="+- 0 0 -90"/>
                  <a:gd name="f40" fmla="*/ f3 1 91"/>
                  <a:gd name="f41" fmla="*/ f4 1 46"/>
                  <a:gd name="f42" fmla="val f5"/>
                  <a:gd name="f43" fmla="val f6"/>
                  <a:gd name="f44" fmla="val f7"/>
                  <a:gd name="f45" fmla="*/ f39 f0 1"/>
                  <a:gd name="f46" fmla="+- f44 0 f42"/>
                  <a:gd name="f47" fmla="+- f43 0 f42"/>
                  <a:gd name="f48" fmla="*/ f45 1 f2"/>
                  <a:gd name="f49" fmla="*/ f47 1 91"/>
                  <a:gd name="f50" fmla="*/ f46 1 46"/>
                  <a:gd name="f51" fmla="*/ 89 f47 1"/>
                  <a:gd name="f52" fmla="*/ 1 f46 1"/>
                  <a:gd name="f53" fmla="*/ 91 f47 1"/>
                  <a:gd name="f54" fmla="*/ 3 f46 1"/>
                  <a:gd name="f55" fmla="*/ 21 f47 1"/>
                  <a:gd name="f56" fmla="*/ 39 f46 1"/>
                  <a:gd name="f57" fmla="*/ 0 f47 1"/>
                  <a:gd name="f58" fmla="*/ 46 f46 1"/>
                  <a:gd name="f59" fmla="*/ 6 f47 1"/>
                  <a:gd name="f60" fmla="*/ 41 f46 1"/>
                  <a:gd name="f61" fmla="*/ 13 f47 1"/>
                  <a:gd name="f62" fmla="*/ 38 f46 1"/>
                  <a:gd name="f63" fmla="*/ 34 f46 1"/>
                  <a:gd name="f64" fmla="*/ 83 f47 1"/>
                  <a:gd name="f65" fmla="+- f48 0 f1"/>
                  <a:gd name="f66" fmla="*/ f51 1 91"/>
                  <a:gd name="f67" fmla="*/ f52 1 46"/>
                  <a:gd name="f68" fmla="*/ f53 1 91"/>
                  <a:gd name="f69" fmla="*/ f54 1 46"/>
                  <a:gd name="f70" fmla="*/ f55 1 91"/>
                  <a:gd name="f71" fmla="*/ f56 1 46"/>
                  <a:gd name="f72" fmla="*/ f57 1 91"/>
                  <a:gd name="f73" fmla="*/ f58 1 46"/>
                  <a:gd name="f74" fmla="*/ f59 1 91"/>
                  <a:gd name="f75" fmla="*/ f60 1 46"/>
                  <a:gd name="f76" fmla="*/ f61 1 91"/>
                  <a:gd name="f77" fmla="*/ f62 1 46"/>
                  <a:gd name="f78" fmla="*/ f63 1 46"/>
                  <a:gd name="f79" fmla="*/ f64 1 91"/>
                  <a:gd name="f80" fmla="*/ 0 1 f49"/>
                  <a:gd name="f81" fmla="*/ f43 1 f49"/>
                  <a:gd name="f82" fmla="*/ 0 1 f50"/>
                  <a:gd name="f83" fmla="*/ f44 1 f50"/>
                  <a:gd name="f84" fmla="*/ f66 1 f49"/>
                  <a:gd name="f85" fmla="*/ f67 1 f50"/>
                  <a:gd name="f86" fmla="*/ f68 1 f49"/>
                  <a:gd name="f87" fmla="*/ f69 1 f50"/>
                  <a:gd name="f88" fmla="*/ f70 1 f49"/>
                  <a:gd name="f89" fmla="*/ f71 1 f50"/>
                  <a:gd name="f90" fmla="*/ f72 1 f49"/>
                  <a:gd name="f91" fmla="*/ f73 1 f50"/>
                  <a:gd name="f92" fmla="*/ f74 1 f49"/>
                  <a:gd name="f93" fmla="*/ f75 1 f50"/>
                  <a:gd name="f94" fmla="*/ f76 1 f49"/>
                  <a:gd name="f95" fmla="*/ f77 1 f50"/>
                  <a:gd name="f96" fmla="*/ f78 1 f50"/>
                  <a:gd name="f97" fmla="*/ f79 1 f49"/>
                  <a:gd name="f98" fmla="*/ f80 f40 1"/>
                  <a:gd name="f99" fmla="*/ f81 f40 1"/>
                  <a:gd name="f100" fmla="*/ f83 f41 1"/>
                  <a:gd name="f101" fmla="*/ f82 f41 1"/>
                  <a:gd name="f102" fmla="*/ f84 f40 1"/>
                  <a:gd name="f103" fmla="*/ f85 f41 1"/>
                  <a:gd name="f104" fmla="*/ f86 f40 1"/>
                  <a:gd name="f105" fmla="*/ f87 f41 1"/>
                  <a:gd name="f106" fmla="*/ f88 f40 1"/>
                  <a:gd name="f107" fmla="*/ f89 f41 1"/>
                  <a:gd name="f108" fmla="*/ f90 f40 1"/>
                  <a:gd name="f109" fmla="*/ f91 f41 1"/>
                  <a:gd name="f110" fmla="*/ f92 f40 1"/>
                  <a:gd name="f111" fmla="*/ f93 f41 1"/>
                  <a:gd name="f112" fmla="*/ f94 f40 1"/>
                  <a:gd name="f113" fmla="*/ f95 f41 1"/>
                  <a:gd name="f114" fmla="*/ f96 f41 1"/>
                  <a:gd name="f115" fmla="*/ f97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2" y="f103"/>
                  </a:cxn>
                  <a:cxn ang="f65">
                    <a:pos x="f104" y="f105"/>
                  </a:cxn>
                  <a:cxn ang="f65">
                    <a:pos x="f106" y="f107"/>
                  </a:cxn>
                  <a:cxn ang="f65">
                    <a:pos x="f108" y="f109"/>
                  </a:cxn>
                  <a:cxn ang="f65">
                    <a:pos x="f110" y="f111"/>
                  </a:cxn>
                  <a:cxn ang="f65">
                    <a:pos x="f112" y="f113"/>
                  </a:cxn>
                  <a:cxn ang="f65">
                    <a:pos x="f106" y="f114"/>
                  </a:cxn>
                  <a:cxn ang="f65">
                    <a:pos x="f115" y="f105"/>
                  </a:cxn>
                  <a:cxn ang="f65">
                    <a:pos x="f102" y="f103"/>
                  </a:cxn>
                </a:cxnLst>
                <a:rect l="f98" t="f101" r="f99" b="f100"/>
                <a:pathLst>
                  <a:path w="91" h="46">
                    <a:moveTo>
                      <a:pt x="f8" y="f9"/>
                    </a:moveTo>
                    <a:cubicBezTo>
                      <a:pt x="f8" y="f10"/>
                      <a:pt x="f11" y="f10"/>
                      <a:pt x="f6" y="f12"/>
                    </a:cubicBezTo>
                    <a:cubicBezTo>
                      <a:pt x="f13" y="f14"/>
                      <a:pt x="f7" y="f15"/>
                      <a:pt x="f16" y="f17"/>
                    </a:cubicBezTo>
                    <a:cubicBezTo>
                      <a:pt x="f18" y="f19"/>
                      <a:pt x="f20" y="f19"/>
                      <a:pt x="f5" y="f7"/>
                    </a:cubicBezTo>
                    <a:cubicBezTo>
                      <a:pt x="f5" y="f19"/>
                      <a:pt x="f12" y="f19"/>
                      <a:pt x="f20" y="f21"/>
                    </a:cubicBezTo>
                    <a:cubicBezTo>
                      <a:pt x="f22" y="f23"/>
                      <a:pt x="f24" y="f23"/>
                      <a:pt x="f25" y="f26"/>
                    </a:cubicBezTo>
                    <a:cubicBezTo>
                      <a:pt x="f27" y="f28"/>
                      <a:pt x="f29" y="f30"/>
                      <a:pt x="f16" y="f31"/>
                    </a:cubicBezTo>
                    <a:cubicBezTo>
                      <a:pt x="f32" y="f33"/>
                      <a:pt x="f34" y="f35"/>
                      <a:pt x="f36" y="f12"/>
                    </a:cubicBezTo>
                    <a:cubicBezTo>
                      <a:pt x="f37" y="f10"/>
                      <a:pt x="f38" y="f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9" name="Freeform 37">
                <a:extLst>
                  <a:ext uri="{FF2B5EF4-FFF2-40B4-BE49-F238E27FC236}">
                    <a16:creationId xmlns:a16="http://schemas.microsoft.com/office/drawing/2014/main" id="{9F5A7200-610B-E2EB-0B96-2EB199060154}"/>
                  </a:ext>
                </a:extLst>
              </p:cNvPr>
              <p:cNvSpPr/>
              <p:nvPr/>
            </p:nvSpPr>
            <p:spPr>
              <a:xfrm>
                <a:off x="492120" y="4537079"/>
                <a:ext cx="41276" cy="254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"/>
                  <a:gd name="f7" fmla="val 10"/>
                  <a:gd name="f8" fmla="val 3"/>
                  <a:gd name="f9" fmla="val 11"/>
                  <a:gd name="f10" fmla="val 5"/>
                  <a:gd name="f11" fmla="val 6"/>
                  <a:gd name="f12" fmla="val 4"/>
                  <a:gd name="f13" fmla="val 2"/>
                  <a:gd name="f14" fmla="val 8"/>
                  <a:gd name="f15" fmla="+- 0 0 -90"/>
                  <a:gd name="f16" fmla="*/ f3 1 16"/>
                  <a:gd name="f17" fmla="*/ f4 1 10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2 1 10"/>
                  <a:gd name="f26" fmla="*/ f23 1 16"/>
                  <a:gd name="f27" fmla="*/ 16 f23 1"/>
                  <a:gd name="f28" fmla="*/ 3 f22 1"/>
                  <a:gd name="f29" fmla="*/ 0 f23 1"/>
                  <a:gd name="f30" fmla="*/ 10 f22 1"/>
                  <a:gd name="f31" fmla="+- f24 0 f1"/>
                  <a:gd name="f32" fmla="*/ f27 1 16"/>
                  <a:gd name="f33" fmla="*/ f28 1 10"/>
                  <a:gd name="f34" fmla="*/ f29 1 16"/>
                  <a:gd name="f35" fmla="*/ f30 1 10"/>
                  <a:gd name="f36" fmla="*/ 0 1 f26"/>
                  <a:gd name="f37" fmla="*/ f19 1 f26"/>
                  <a:gd name="f38" fmla="*/ 0 1 f25"/>
                  <a:gd name="f39" fmla="*/ f20 1 f25"/>
                  <a:gd name="f40" fmla="*/ f32 1 f26"/>
                  <a:gd name="f41" fmla="*/ f33 1 f25"/>
                  <a:gd name="f42" fmla="*/ f34 1 f26"/>
                  <a:gd name="f43" fmla="*/ f35 1 f25"/>
                  <a:gd name="f44" fmla="*/ f36 f16 1"/>
                  <a:gd name="f45" fmla="*/ f37 f16 1"/>
                  <a:gd name="f46" fmla="*/ f39 f17 1"/>
                  <a:gd name="f47" fmla="*/ f38 f17 1"/>
                  <a:gd name="f48" fmla="*/ f40 f16 1"/>
                  <a:gd name="f49" fmla="*/ f41 f17 1"/>
                  <a:gd name="f50" fmla="*/ f42 f16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48" y="f49"/>
                  </a:cxn>
                  <a:cxn ang="f31">
                    <a:pos x="f50" y="f51"/>
                  </a:cxn>
                  <a:cxn ang="f31">
                    <a:pos x="f48" y="f49"/>
                  </a:cxn>
                </a:cxnLst>
                <a:rect l="f44" t="f47" r="f45" b="f46"/>
                <a:pathLst>
                  <a:path w="16" h="10">
                    <a:moveTo>
                      <a:pt x="f6" y="f8"/>
                    </a:moveTo>
                    <a:cubicBezTo>
                      <a:pt x="f9" y="f10"/>
                      <a:pt x="f10" y="f11"/>
                      <a:pt x="f5" y="f7"/>
                    </a:cubicBezTo>
                    <a:cubicBezTo>
                      <a:pt x="f12" y="f13"/>
                      <a:pt x="f14" y="f5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0" name="Freeform 38">
                <a:extLst>
                  <a:ext uri="{FF2B5EF4-FFF2-40B4-BE49-F238E27FC236}">
                    <a16:creationId xmlns:a16="http://schemas.microsoft.com/office/drawing/2014/main" id="{A06C50A1-849A-3310-48E6-9FBFADCB13E2}"/>
                  </a:ext>
                </a:extLst>
              </p:cNvPr>
              <p:cNvSpPr/>
              <p:nvPr/>
            </p:nvSpPr>
            <p:spPr>
              <a:xfrm>
                <a:off x="492120" y="3679829"/>
                <a:ext cx="44448" cy="222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"/>
                  <a:gd name="f7" fmla="val 9"/>
                  <a:gd name="f8" fmla="val 5"/>
                  <a:gd name="f9" fmla="val 4"/>
                  <a:gd name="f10" fmla="val 11"/>
                  <a:gd name="f11" fmla="val 7"/>
                  <a:gd name="f12" fmla="val 8"/>
                  <a:gd name="f13" fmla="+- 0 0 -90"/>
                  <a:gd name="f14" fmla="*/ f3 1 17"/>
                  <a:gd name="f15" fmla="*/ f4 1 9"/>
                  <a:gd name="f16" fmla="val f5"/>
                  <a:gd name="f17" fmla="val f6"/>
                  <a:gd name="f18" fmla="val f7"/>
                  <a:gd name="f19" fmla="*/ f13 f0 1"/>
                  <a:gd name="f20" fmla="+- f18 0 f16"/>
                  <a:gd name="f21" fmla="+- f17 0 f16"/>
                  <a:gd name="f22" fmla="*/ f19 1 f2"/>
                  <a:gd name="f23" fmla="*/ f21 1 17"/>
                  <a:gd name="f24" fmla="*/ f20 1 9"/>
                  <a:gd name="f25" fmla="*/ 0 f21 1"/>
                  <a:gd name="f26" fmla="*/ 0 f20 1"/>
                  <a:gd name="f27" fmla="*/ 17 f21 1"/>
                  <a:gd name="f28" fmla="*/ 7 f20 1"/>
                  <a:gd name="f29" fmla="+- f22 0 f1"/>
                  <a:gd name="f30" fmla="*/ f25 1 17"/>
                  <a:gd name="f31" fmla="*/ f26 1 9"/>
                  <a:gd name="f32" fmla="*/ f27 1 17"/>
                  <a:gd name="f33" fmla="*/ f28 1 9"/>
                  <a:gd name="f34" fmla="*/ 0 1 f23"/>
                  <a:gd name="f35" fmla="*/ f17 1 f23"/>
                  <a:gd name="f36" fmla="*/ 0 1 f24"/>
                  <a:gd name="f37" fmla="*/ f18 1 f24"/>
                  <a:gd name="f38" fmla="*/ f30 1 f23"/>
                  <a:gd name="f39" fmla="*/ f31 1 f24"/>
                  <a:gd name="f40" fmla="*/ f32 1 f23"/>
                  <a:gd name="f41" fmla="*/ f33 1 f24"/>
                  <a:gd name="f42" fmla="*/ f34 f14 1"/>
                  <a:gd name="f43" fmla="*/ f35 f14 1"/>
                  <a:gd name="f44" fmla="*/ f37 f15 1"/>
                  <a:gd name="f45" fmla="*/ f36 f15 1"/>
                  <a:gd name="f46" fmla="*/ f38 f14 1"/>
                  <a:gd name="f47" fmla="*/ f39 f15 1"/>
                  <a:gd name="f48" fmla="*/ f40 f14 1"/>
                  <a:gd name="f49" fmla="*/ f41 f1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46" y="f47"/>
                  </a:cxn>
                  <a:cxn ang="f29">
                    <a:pos x="f48" y="f49"/>
                  </a:cxn>
                  <a:cxn ang="f29">
                    <a:pos x="f46" y="f47"/>
                  </a:cxn>
                </a:cxnLst>
                <a:rect l="f42" t="f45" r="f43" b="f44"/>
                <a:pathLst>
                  <a:path w="17" h="9">
                    <a:moveTo>
                      <a:pt x="f5" y="f5"/>
                    </a:moveTo>
                    <a:cubicBezTo>
                      <a:pt x="f8" y="f9"/>
                      <a:pt x="f10" y="f9"/>
                      <a:pt x="f6" y="f11"/>
                    </a:cubicBezTo>
                    <a:cubicBezTo>
                      <a:pt x="f12" y="f7"/>
                      <a:pt x="f9" y="f12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1" name="Freeform 39">
                <a:extLst>
                  <a:ext uri="{FF2B5EF4-FFF2-40B4-BE49-F238E27FC236}">
                    <a16:creationId xmlns:a16="http://schemas.microsoft.com/office/drawing/2014/main" id="{8B7B192E-F636-8590-B88D-7079557427CD}"/>
                  </a:ext>
                </a:extLst>
              </p:cNvPr>
              <p:cNvSpPr/>
              <p:nvPr/>
            </p:nvSpPr>
            <p:spPr>
              <a:xfrm>
                <a:off x="736604" y="4186242"/>
                <a:ext cx="15873" cy="285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"/>
                  <a:gd name="f7" fmla="val 11"/>
                  <a:gd name="f8" fmla="val 3"/>
                  <a:gd name="f9" fmla="val 4"/>
                  <a:gd name="f10" fmla="val 8"/>
                  <a:gd name="f11" fmla="val 2"/>
                  <a:gd name="f12" fmla="val 1"/>
                  <a:gd name="f13" fmla="val 10"/>
                  <a:gd name="f14" fmla="val 9"/>
                  <a:gd name="f15" fmla="+- 0 0 -90"/>
                  <a:gd name="f16" fmla="*/ f3 1 6"/>
                  <a:gd name="f17" fmla="*/ f4 1 11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6"/>
                  <a:gd name="f26" fmla="*/ f22 1 11"/>
                  <a:gd name="f27" fmla="*/ 3 f23 1"/>
                  <a:gd name="f28" fmla="*/ 0 f22 1"/>
                  <a:gd name="f29" fmla="*/ 2 f23 1"/>
                  <a:gd name="f30" fmla="*/ 11 f22 1"/>
                  <a:gd name="f31" fmla="*/ 0 f23 1"/>
                  <a:gd name="f32" fmla="*/ 9 f22 1"/>
                  <a:gd name="f33" fmla="+- f24 0 f1"/>
                  <a:gd name="f34" fmla="*/ f27 1 6"/>
                  <a:gd name="f35" fmla="*/ f28 1 11"/>
                  <a:gd name="f36" fmla="*/ f29 1 6"/>
                  <a:gd name="f37" fmla="*/ f30 1 11"/>
                  <a:gd name="f38" fmla="*/ f31 1 6"/>
                  <a:gd name="f39" fmla="*/ f32 1 11"/>
                  <a:gd name="f40" fmla="*/ 0 1 f25"/>
                  <a:gd name="f41" fmla="*/ f19 1 f25"/>
                  <a:gd name="f42" fmla="*/ 0 1 f26"/>
                  <a:gd name="f43" fmla="*/ f20 1 f26"/>
                  <a:gd name="f44" fmla="*/ f34 1 f25"/>
                  <a:gd name="f45" fmla="*/ f35 1 f26"/>
                  <a:gd name="f46" fmla="*/ f36 1 f25"/>
                  <a:gd name="f47" fmla="*/ f37 1 f26"/>
                  <a:gd name="f48" fmla="*/ f38 1 f25"/>
                  <a:gd name="f49" fmla="*/ f39 1 f26"/>
                  <a:gd name="f50" fmla="*/ f40 f16 1"/>
                  <a:gd name="f51" fmla="*/ f41 f16 1"/>
                  <a:gd name="f52" fmla="*/ f43 f17 1"/>
                  <a:gd name="f53" fmla="*/ f42 f17 1"/>
                  <a:gd name="f54" fmla="*/ f44 f16 1"/>
                  <a:gd name="f55" fmla="*/ f45 f17 1"/>
                  <a:gd name="f56" fmla="*/ f46 f16 1"/>
                  <a:gd name="f57" fmla="*/ f47 f17 1"/>
                  <a:gd name="f58" fmla="*/ f48 f16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4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4" y="f55"/>
                  </a:cxn>
                </a:cxnLst>
                <a:rect l="f50" t="f53" r="f51" b="f52"/>
                <a:pathLst>
                  <a:path w="6" h="11">
                    <a:moveTo>
                      <a:pt x="f8" y="f5"/>
                    </a:moveTo>
                    <a:cubicBezTo>
                      <a:pt x="f6" y="f9"/>
                      <a:pt x="f6" y="f10"/>
                      <a:pt x="f11" y="f7"/>
                    </a:cubicBezTo>
                    <a:cubicBezTo>
                      <a:pt x="f12" y="f7"/>
                      <a:pt x="f5" y="f13"/>
                      <a:pt x="f5" y="f14"/>
                    </a:cubicBezTo>
                    <a:cubicBezTo>
                      <a:pt x="f11" y="f6"/>
                      <a:pt x="f8" y="f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2" name="Freeform 40">
                <a:extLst>
                  <a:ext uri="{FF2B5EF4-FFF2-40B4-BE49-F238E27FC236}">
                    <a16:creationId xmlns:a16="http://schemas.microsoft.com/office/drawing/2014/main" id="{F75F010B-F530-91AE-7786-D88ED3E717A5}"/>
                  </a:ext>
                </a:extLst>
              </p:cNvPr>
              <p:cNvSpPr/>
              <p:nvPr/>
            </p:nvSpPr>
            <p:spPr>
              <a:xfrm>
                <a:off x="630241" y="4094161"/>
                <a:ext cx="25402" cy="158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"/>
                  <a:gd name="f7" fmla="val 6"/>
                  <a:gd name="f8" fmla="val 2"/>
                  <a:gd name="f9" fmla="val 1"/>
                  <a:gd name="f10" fmla="val 5"/>
                  <a:gd name="f11" fmla="val 7"/>
                  <a:gd name="f12" fmla="val 4"/>
                  <a:gd name="f13" fmla="val 3"/>
                  <a:gd name="f14" fmla="+- 0 0 -90"/>
                  <a:gd name="f15" fmla="*/ f3 1 10"/>
                  <a:gd name="f16" fmla="*/ f4 1 6"/>
                  <a:gd name="f17" fmla="val f5"/>
                  <a:gd name="f18" fmla="val f6"/>
                  <a:gd name="f19" fmla="val f7"/>
                  <a:gd name="f20" fmla="*/ f14 f0 1"/>
                  <a:gd name="f21" fmla="+- f19 0 f17"/>
                  <a:gd name="f22" fmla="+- f18 0 f17"/>
                  <a:gd name="f23" fmla="*/ f20 1 f2"/>
                  <a:gd name="f24" fmla="*/ f21 1 6"/>
                  <a:gd name="f25" fmla="*/ f22 1 10"/>
                  <a:gd name="f26" fmla="*/ 0 f22 1"/>
                  <a:gd name="f27" fmla="*/ 6 f21 1"/>
                  <a:gd name="f28" fmla="*/ 10 f22 1"/>
                  <a:gd name="f29" fmla="*/ 2 f21 1"/>
                  <a:gd name="f30" fmla="+- f23 0 f1"/>
                  <a:gd name="f31" fmla="*/ f26 1 10"/>
                  <a:gd name="f32" fmla="*/ f27 1 6"/>
                  <a:gd name="f33" fmla="*/ f28 1 10"/>
                  <a:gd name="f34" fmla="*/ f29 1 6"/>
                  <a:gd name="f35" fmla="*/ 0 1 f25"/>
                  <a:gd name="f36" fmla="*/ f18 1 f25"/>
                  <a:gd name="f37" fmla="*/ 0 1 f24"/>
                  <a:gd name="f38" fmla="*/ f19 1 f24"/>
                  <a:gd name="f39" fmla="*/ f31 1 f25"/>
                  <a:gd name="f40" fmla="*/ f32 1 f24"/>
                  <a:gd name="f41" fmla="*/ f33 1 f25"/>
                  <a:gd name="f42" fmla="*/ f34 1 f24"/>
                  <a:gd name="f43" fmla="*/ f35 f15 1"/>
                  <a:gd name="f44" fmla="*/ f36 f15 1"/>
                  <a:gd name="f45" fmla="*/ f38 f16 1"/>
                  <a:gd name="f46" fmla="*/ f37 f16 1"/>
                  <a:gd name="f47" fmla="*/ f39 f15 1"/>
                  <a:gd name="f48" fmla="*/ f40 f16 1"/>
                  <a:gd name="f49" fmla="*/ f41 f15 1"/>
                  <a:gd name="f50" fmla="*/ f42 f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9" y="f50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10" h="6">
                    <a:moveTo>
                      <a:pt x="f5" y="f7"/>
                    </a:moveTo>
                    <a:cubicBezTo>
                      <a:pt x="f8" y="f9"/>
                      <a:pt x="f10" y="f5"/>
                      <a:pt x="f6" y="f8"/>
                    </a:cubicBezTo>
                    <a:cubicBezTo>
                      <a:pt x="f11" y="f12"/>
                      <a:pt x="f13" y="f12"/>
                      <a:pt x="f5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63" name="Rectángulo 26">
              <a:extLst>
                <a:ext uri="{FF2B5EF4-FFF2-40B4-BE49-F238E27FC236}">
                  <a16:creationId xmlns:a16="http://schemas.microsoft.com/office/drawing/2014/main" id="{1A5A4950-492F-B651-0842-45D19712BBF5}"/>
                </a:ext>
              </a:extLst>
            </p:cNvPr>
            <p:cNvSpPr/>
            <p:nvPr/>
          </p:nvSpPr>
          <p:spPr>
            <a:xfrm>
              <a:off x="0" y="5067303"/>
              <a:ext cx="9140827" cy="87316"/>
            </a:xfrm>
            <a:prstGeom prst="rect">
              <a:avLst/>
            </a:prstGeom>
            <a:solidFill>
              <a:srgbClr val="556774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FCE0D6"/>
                </a:solidFill>
                <a:uFillTx/>
                <a:latin typeface="Arial"/>
              </a:endParaRPr>
            </a:p>
          </p:txBody>
        </p:sp>
        <p:grpSp>
          <p:nvGrpSpPr>
            <p:cNvPr id="64" name="Grupo 27">
              <a:extLst>
                <a:ext uri="{FF2B5EF4-FFF2-40B4-BE49-F238E27FC236}">
                  <a16:creationId xmlns:a16="http://schemas.microsoft.com/office/drawing/2014/main" id="{CF4FA010-A9E7-5125-BE02-AECABD5FC427}"/>
                </a:ext>
              </a:extLst>
            </p:cNvPr>
            <p:cNvGrpSpPr/>
            <p:nvPr/>
          </p:nvGrpSpPr>
          <p:grpSpPr>
            <a:xfrm>
              <a:off x="7901083" y="3616323"/>
              <a:ext cx="1225945" cy="1519239"/>
              <a:chOff x="7901083" y="3616323"/>
              <a:chExt cx="1225945" cy="1519239"/>
            </a:xfrm>
          </p:grpSpPr>
          <p:sp>
            <p:nvSpPr>
              <p:cNvPr id="65" name="Freeform 5">
                <a:extLst>
                  <a:ext uri="{FF2B5EF4-FFF2-40B4-BE49-F238E27FC236}">
                    <a16:creationId xmlns:a16="http://schemas.microsoft.com/office/drawing/2014/main" id="{1AE18EC8-BD47-3F6F-5606-AE6E1AEF3475}"/>
                  </a:ext>
                </a:extLst>
              </p:cNvPr>
              <p:cNvSpPr/>
              <p:nvPr/>
            </p:nvSpPr>
            <p:spPr>
              <a:xfrm flipH="1">
                <a:off x="8318525" y="4026002"/>
                <a:ext cx="808503" cy="110956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8"/>
                  <a:gd name="f7" fmla="val 437"/>
                  <a:gd name="f8" fmla="val 250"/>
                  <a:gd name="f9" fmla="val 17"/>
                  <a:gd name="f10" fmla="val 251"/>
                  <a:gd name="f11" fmla="val 16"/>
                  <a:gd name="f12" fmla="val 15"/>
                  <a:gd name="f13" fmla="val 14"/>
                  <a:gd name="f14" fmla="val 13"/>
                  <a:gd name="f15" fmla="val 252"/>
                  <a:gd name="f16" fmla="val 257"/>
                  <a:gd name="f17" fmla="val 12"/>
                  <a:gd name="f18" fmla="val 262"/>
                  <a:gd name="f19" fmla="val 267"/>
                  <a:gd name="f20" fmla="val 268"/>
                  <a:gd name="f21" fmla="val 269"/>
                  <a:gd name="f22" fmla="val 7"/>
                  <a:gd name="f23" fmla="val 273"/>
                  <a:gd name="f24" fmla="val 4"/>
                  <a:gd name="f25" fmla="val 275"/>
                  <a:gd name="f26" fmla="val 3"/>
                  <a:gd name="f27" fmla="val 274"/>
                  <a:gd name="f28" fmla="val 1"/>
                  <a:gd name="f29" fmla="val 276"/>
                  <a:gd name="f30" fmla="val 277"/>
                  <a:gd name="f31" fmla="val 278"/>
                  <a:gd name="f32" fmla="val 279"/>
                  <a:gd name="f33" fmla="val 280"/>
                  <a:gd name="f34" fmla="val 282"/>
                  <a:gd name="f35" fmla="val 281"/>
                  <a:gd name="f36" fmla="val 283"/>
                  <a:gd name="f37" fmla="val 5"/>
                  <a:gd name="f38" fmla="val 288"/>
                  <a:gd name="f39" fmla="val 293"/>
                  <a:gd name="f40" fmla="val 297"/>
                  <a:gd name="f41" fmla="val 302"/>
                  <a:gd name="f42" fmla="val 303"/>
                  <a:gd name="f43" fmla="val 304"/>
                  <a:gd name="f44" fmla="val 305"/>
                  <a:gd name="f45" fmla="val 306"/>
                  <a:gd name="f46" fmla="val 18"/>
                  <a:gd name="f47" fmla="val 308"/>
                  <a:gd name="f48" fmla="val 19"/>
                  <a:gd name="f49" fmla="val 311"/>
                  <a:gd name="f50" fmla="val 24"/>
                  <a:gd name="f51" fmla="val 28"/>
                  <a:gd name="f52" fmla="val 33"/>
                  <a:gd name="f53" fmla="val 310"/>
                  <a:gd name="f54" fmla="val 314"/>
                  <a:gd name="f55" fmla="val 34"/>
                  <a:gd name="f56" fmla="val 317"/>
                  <a:gd name="f57" fmla="val 39"/>
                  <a:gd name="f58" fmla="val 40"/>
                  <a:gd name="f59" fmla="val 41"/>
                  <a:gd name="f60" fmla="val 43"/>
                  <a:gd name="f61" fmla="val 44"/>
                  <a:gd name="f62" fmla="val 45"/>
                  <a:gd name="f63" fmla="val 46"/>
                  <a:gd name="f64" fmla="val 48"/>
                  <a:gd name="f65" fmla="val 49"/>
                  <a:gd name="f66" fmla="val 54"/>
                  <a:gd name="f67" fmla="val 309"/>
                  <a:gd name="f68" fmla="val 55"/>
                  <a:gd name="f69" fmla="val 307"/>
                  <a:gd name="f70" fmla="val 59"/>
                  <a:gd name="f71" fmla="val 312"/>
                  <a:gd name="f72" fmla="val 63"/>
                  <a:gd name="f73" fmla="val 69"/>
                  <a:gd name="f74" fmla="val 70"/>
                  <a:gd name="f75" fmla="val 71"/>
                  <a:gd name="f76" fmla="val 72"/>
                  <a:gd name="f77" fmla="val 73"/>
                  <a:gd name="f78" fmla="val 74"/>
                  <a:gd name="f79" fmla="val 298"/>
                  <a:gd name="f80" fmla="val 75"/>
                  <a:gd name="f81" fmla="val 294"/>
                  <a:gd name="f82" fmla="val 291"/>
                  <a:gd name="f83" fmla="val 290"/>
                  <a:gd name="f84" fmla="val 67"/>
                  <a:gd name="f85" fmla="val 286"/>
                  <a:gd name="f86" fmla="val 284"/>
                  <a:gd name="f87" fmla="val 76"/>
                  <a:gd name="f88" fmla="val 80"/>
                  <a:gd name="f89" fmla="val 81"/>
                  <a:gd name="f90" fmla="val 82"/>
                  <a:gd name="f91" fmla="val 83"/>
                  <a:gd name="f92" fmla="val 84"/>
                  <a:gd name="f93" fmla="val 87"/>
                  <a:gd name="f94" fmla="val 88"/>
                  <a:gd name="f95" fmla="val 86"/>
                  <a:gd name="f96" fmla="val 85"/>
                  <a:gd name="f97" fmla="val 89"/>
                  <a:gd name="f98" fmla="val 266"/>
                  <a:gd name="f99" fmla="val 68"/>
                  <a:gd name="f100" fmla="val 264"/>
                  <a:gd name="f101" fmla="val 258"/>
                  <a:gd name="f102" fmla="val 249"/>
                  <a:gd name="f103" fmla="val 248"/>
                  <a:gd name="f104" fmla="val 247"/>
                  <a:gd name="f105" fmla="val 65"/>
                  <a:gd name="f106" fmla="val 245"/>
                  <a:gd name="f107" fmla="val 240"/>
                  <a:gd name="f108" fmla="val 217"/>
                  <a:gd name="f109" fmla="val 195"/>
                  <a:gd name="f110" fmla="val 174"/>
                  <a:gd name="f111" fmla="val 105"/>
                  <a:gd name="f112" fmla="val 173"/>
                  <a:gd name="f113" fmla="val 106"/>
                  <a:gd name="f114" fmla="val 107"/>
                  <a:gd name="f115" fmla="val 171"/>
                  <a:gd name="f116" fmla="val 109"/>
                  <a:gd name="f117" fmla="val 168"/>
                  <a:gd name="f118" fmla="val 166"/>
                  <a:gd name="f119" fmla="val 110"/>
                  <a:gd name="f120" fmla="val 163"/>
                  <a:gd name="f121" fmla="val 111"/>
                  <a:gd name="f122" fmla="val 160"/>
                  <a:gd name="f123" fmla="val 159"/>
                  <a:gd name="f124" fmla="val 114"/>
                  <a:gd name="f125" fmla="val 140"/>
                  <a:gd name="f126" fmla="val 131"/>
                  <a:gd name="f127" fmla="val 123"/>
                  <a:gd name="f128" fmla="val 149"/>
                  <a:gd name="f129" fmla="val 170"/>
                  <a:gd name="f130" fmla="val 214"/>
                  <a:gd name="f131" fmla="val 263"/>
                  <a:gd name="f132" fmla="val 22"/>
                  <a:gd name="f133" fmla="val 354"/>
                  <a:gd name="f134" fmla="val 392"/>
                  <a:gd name="f135" fmla="val 431"/>
                  <a:gd name="f136" fmla="val 435"/>
                  <a:gd name="f137" fmla="val 11"/>
                  <a:gd name="f138" fmla="val 6"/>
                  <a:gd name="f139" fmla="val 2"/>
                  <a:gd name="f140" fmla="val 433"/>
                  <a:gd name="f141" fmla="val 430"/>
                  <a:gd name="f142" fmla="val 36"/>
                  <a:gd name="f143" fmla="val 270"/>
                  <a:gd name="f144" fmla="val 225"/>
                  <a:gd name="f145" fmla="val 184"/>
                  <a:gd name="f146" fmla="val 98"/>
                  <a:gd name="f147" fmla="val 162"/>
                  <a:gd name="f148" fmla="val 115"/>
                  <a:gd name="f149" fmla="val 141"/>
                  <a:gd name="f150" fmla="val 135"/>
                  <a:gd name="f151" fmla="val 122"/>
                  <a:gd name="f152" fmla="val 137"/>
                  <a:gd name="f153" fmla="val 120"/>
                  <a:gd name="f154" fmla="val 139"/>
                  <a:gd name="f155" fmla="val 119"/>
                  <a:gd name="f156" fmla="val 118"/>
                  <a:gd name="f157" fmla="val 117"/>
                  <a:gd name="f158" fmla="val 116"/>
                  <a:gd name="f159" fmla="val 133"/>
                  <a:gd name="f160" fmla="val 125"/>
                  <a:gd name="f161" fmla="val 128"/>
                  <a:gd name="f162" fmla="val 112"/>
                  <a:gd name="f163" fmla="val 134"/>
                  <a:gd name="f164" fmla="val 93"/>
                  <a:gd name="f165" fmla="val 90"/>
                  <a:gd name="f166" fmla="val 124"/>
                  <a:gd name="f167" fmla="val 113"/>
                  <a:gd name="f168" fmla="val 92"/>
                  <a:gd name="f169" fmla="val 101"/>
                  <a:gd name="f170" fmla="val 97"/>
                  <a:gd name="f171" fmla="val 99"/>
                  <a:gd name="f172" fmla="val 108"/>
                  <a:gd name="f173" fmla="val 129"/>
                  <a:gd name="f174" fmla="val 142"/>
                  <a:gd name="f175" fmla="val 154"/>
                  <a:gd name="f176" fmla="val 103"/>
                  <a:gd name="f177" fmla="val 178"/>
                  <a:gd name="f178" fmla="val 205"/>
                  <a:gd name="f179" fmla="val 66"/>
                  <a:gd name="f180" fmla="val 234"/>
                  <a:gd name="f181" fmla="val 52"/>
                  <a:gd name="f182" fmla="val 236"/>
                  <a:gd name="f183" fmla="val 238"/>
                  <a:gd name="f184" fmla="val 51"/>
                  <a:gd name="f185" fmla="val 239"/>
                  <a:gd name="f186" fmla="val 241"/>
                  <a:gd name="f187" fmla="val 47"/>
                  <a:gd name="f188" fmla="val 242"/>
                  <a:gd name="f189" fmla="val 38"/>
                  <a:gd name="f190" fmla="val 32"/>
                  <a:gd name="f191" fmla="val 31"/>
                  <a:gd name="f192" fmla="val 27"/>
                  <a:gd name="f193" fmla="val 246"/>
                  <a:gd name="f194" fmla="val 23"/>
                  <a:gd name="f195" fmla="+- 0 0 -90"/>
                  <a:gd name="f196" fmla="*/ f3 1 318"/>
                  <a:gd name="f197" fmla="*/ f4 1 437"/>
                  <a:gd name="f198" fmla="val f5"/>
                  <a:gd name="f199" fmla="val f6"/>
                  <a:gd name="f200" fmla="val f7"/>
                  <a:gd name="f201" fmla="*/ f195 f0 1"/>
                  <a:gd name="f202" fmla="+- f200 0 f198"/>
                  <a:gd name="f203" fmla="+- f199 0 f198"/>
                  <a:gd name="f204" fmla="*/ f201 1 f2"/>
                  <a:gd name="f205" fmla="*/ f203 1 318"/>
                  <a:gd name="f206" fmla="*/ f202 1 437"/>
                  <a:gd name="f207" fmla="*/ 250 f203 1"/>
                  <a:gd name="f208" fmla="*/ 15 f202 1"/>
                  <a:gd name="f209" fmla="*/ 267 f203 1"/>
                  <a:gd name="f210" fmla="*/ 17 f202 1"/>
                  <a:gd name="f211" fmla="*/ 276 f203 1"/>
                  <a:gd name="f212" fmla="*/ 0 f202 1"/>
                  <a:gd name="f213" fmla="*/ 280 f203 1"/>
                  <a:gd name="f214" fmla="*/ 288 f203 1"/>
                  <a:gd name="f215" fmla="*/ 305 f203 1"/>
                  <a:gd name="f216" fmla="*/ 16 f202 1"/>
                  <a:gd name="f217" fmla="*/ 308 f203 1"/>
                  <a:gd name="f218" fmla="*/ 19 f202 1"/>
                  <a:gd name="f219" fmla="*/ 317 f203 1"/>
                  <a:gd name="f220" fmla="*/ 39 f202 1"/>
                  <a:gd name="f221" fmla="*/ 318 f203 1"/>
                  <a:gd name="f222" fmla="*/ 45 f202 1"/>
                  <a:gd name="f223" fmla="*/ 303 f203 1"/>
                  <a:gd name="f224" fmla="*/ 54 f202 1"/>
                  <a:gd name="f225" fmla="*/ 306 f203 1"/>
                  <a:gd name="f226" fmla="*/ 71 f202 1"/>
                  <a:gd name="f227" fmla="*/ 302 f203 1"/>
                  <a:gd name="f228" fmla="*/ 74 f202 1"/>
                  <a:gd name="f229" fmla="*/ 286 f203 1"/>
                  <a:gd name="f230" fmla="*/ 70 f202 1"/>
                  <a:gd name="f231" fmla="*/ 283 f203 1"/>
                  <a:gd name="f232" fmla="*/ 83 f202 1"/>
                  <a:gd name="f233" fmla="*/ 278 f203 1"/>
                  <a:gd name="f234" fmla="*/ 273 f203 1"/>
                  <a:gd name="f235" fmla="*/ 252 f203 1"/>
                  <a:gd name="f236" fmla="*/ 75 f202 1"/>
                  <a:gd name="f237" fmla="*/ 240 f203 1"/>
                  <a:gd name="f238" fmla="*/ 65 f202 1"/>
                  <a:gd name="f239" fmla="*/ 173 f203 1"/>
                  <a:gd name="f240" fmla="*/ 107 f202 1"/>
                  <a:gd name="f241" fmla="*/ 159 f203 1"/>
                  <a:gd name="f242" fmla="*/ 114 f202 1"/>
                  <a:gd name="f243" fmla="*/ 33 f203 1"/>
                  <a:gd name="f244" fmla="*/ 317 f202 1"/>
                  <a:gd name="f245" fmla="*/ 6 f203 1"/>
                  <a:gd name="f246" fmla="*/ 437 f202 1"/>
                  <a:gd name="f247" fmla="*/ 22 f203 1"/>
                  <a:gd name="f248" fmla="*/ 135 f203 1"/>
                  <a:gd name="f249" fmla="*/ 122 f202 1"/>
                  <a:gd name="f250" fmla="*/ 140 f203 1"/>
                  <a:gd name="f251" fmla="*/ 116 f202 1"/>
                  <a:gd name="f252" fmla="*/ 116 f203 1"/>
                  <a:gd name="f253" fmla="*/ 119 f202 1"/>
                  <a:gd name="f254" fmla="*/ 90 f203 1"/>
                  <a:gd name="f255" fmla="*/ 124 f202 1"/>
                  <a:gd name="f256" fmla="*/ 92 f203 1"/>
                  <a:gd name="f257" fmla="*/ 101 f202 1"/>
                  <a:gd name="f258" fmla="*/ 113 f203 1"/>
                  <a:gd name="f259" fmla="*/ 154 f203 1"/>
                  <a:gd name="f260" fmla="*/ 103 f202 1"/>
                  <a:gd name="f261" fmla="*/ 239 f203 1"/>
                  <a:gd name="f262" fmla="*/ 49 f202 1"/>
                  <a:gd name="f263" fmla="*/ 238 f203 1"/>
                  <a:gd name="f264" fmla="*/ 43 f202 1"/>
                  <a:gd name="f265" fmla="*/ 242 f203 1"/>
                  <a:gd name="f266" fmla="*/ 38 f202 1"/>
                  <a:gd name="f267" fmla="*/ 31 f202 1"/>
                  <a:gd name="f268" fmla="+- f204 0 f1"/>
                  <a:gd name="f269" fmla="*/ f207 1 318"/>
                  <a:gd name="f270" fmla="*/ f208 1 437"/>
                  <a:gd name="f271" fmla="*/ f209 1 318"/>
                  <a:gd name="f272" fmla="*/ f210 1 437"/>
                  <a:gd name="f273" fmla="*/ f211 1 318"/>
                  <a:gd name="f274" fmla="*/ f212 1 437"/>
                  <a:gd name="f275" fmla="*/ f213 1 318"/>
                  <a:gd name="f276" fmla="*/ f214 1 318"/>
                  <a:gd name="f277" fmla="*/ f215 1 318"/>
                  <a:gd name="f278" fmla="*/ f216 1 437"/>
                  <a:gd name="f279" fmla="*/ f217 1 318"/>
                  <a:gd name="f280" fmla="*/ f218 1 437"/>
                  <a:gd name="f281" fmla="*/ f219 1 318"/>
                  <a:gd name="f282" fmla="*/ f220 1 437"/>
                  <a:gd name="f283" fmla="*/ f221 1 318"/>
                  <a:gd name="f284" fmla="*/ f222 1 437"/>
                  <a:gd name="f285" fmla="*/ f223 1 318"/>
                  <a:gd name="f286" fmla="*/ f224 1 437"/>
                  <a:gd name="f287" fmla="*/ f225 1 318"/>
                  <a:gd name="f288" fmla="*/ f226 1 437"/>
                  <a:gd name="f289" fmla="*/ f227 1 318"/>
                  <a:gd name="f290" fmla="*/ f228 1 437"/>
                  <a:gd name="f291" fmla="*/ f229 1 318"/>
                  <a:gd name="f292" fmla="*/ f230 1 437"/>
                  <a:gd name="f293" fmla="*/ f231 1 318"/>
                  <a:gd name="f294" fmla="*/ f232 1 437"/>
                  <a:gd name="f295" fmla="*/ f233 1 318"/>
                  <a:gd name="f296" fmla="*/ f234 1 318"/>
                  <a:gd name="f297" fmla="*/ f235 1 318"/>
                  <a:gd name="f298" fmla="*/ f236 1 437"/>
                  <a:gd name="f299" fmla="*/ f237 1 318"/>
                  <a:gd name="f300" fmla="*/ f238 1 437"/>
                  <a:gd name="f301" fmla="*/ f239 1 318"/>
                  <a:gd name="f302" fmla="*/ f240 1 437"/>
                  <a:gd name="f303" fmla="*/ f241 1 318"/>
                  <a:gd name="f304" fmla="*/ f242 1 437"/>
                  <a:gd name="f305" fmla="*/ f243 1 318"/>
                  <a:gd name="f306" fmla="*/ f244 1 437"/>
                  <a:gd name="f307" fmla="*/ f245 1 318"/>
                  <a:gd name="f308" fmla="*/ f246 1 437"/>
                  <a:gd name="f309" fmla="*/ f247 1 318"/>
                  <a:gd name="f310" fmla="*/ f248 1 318"/>
                  <a:gd name="f311" fmla="*/ f249 1 437"/>
                  <a:gd name="f312" fmla="*/ f250 1 318"/>
                  <a:gd name="f313" fmla="*/ f251 1 437"/>
                  <a:gd name="f314" fmla="*/ f252 1 318"/>
                  <a:gd name="f315" fmla="*/ f253 1 437"/>
                  <a:gd name="f316" fmla="*/ f254 1 318"/>
                  <a:gd name="f317" fmla="*/ f255 1 437"/>
                  <a:gd name="f318" fmla="*/ f256 1 318"/>
                  <a:gd name="f319" fmla="*/ f257 1 437"/>
                  <a:gd name="f320" fmla="*/ f258 1 318"/>
                  <a:gd name="f321" fmla="*/ f259 1 318"/>
                  <a:gd name="f322" fmla="*/ f260 1 437"/>
                  <a:gd name="f323" fmla="*/ f261 1 318"/>
                  <a:gd name="f324" fmla="*/ f262 1 437"/>
                  <a:gd name="f325" fmla="*/ f263 1 318"/>
                  <a:gd name="f326" fmla="*/ f264 1 437"/>
                  <a:gd name="f327" fmla="*/ f265 1 318"/>
                  <a:gd name="f328" fmla="*/ f266 1 437"/>
                  <a:gd name="f329" fmla="*/ f267 1 437"/>
                  <a:gd name="f330" fmla="*/ 0 1 f205"/>
                  <a:gd name="f331" fmla="*/ f199 1 f205"/>
                  <a:gd name="f332" fmla="*/ 0 1 f206"/>
                  <a:gd name="f333" fmla="*/ f200 1 f206"/>
                  <a:gd name="f334" fmla="*/ f269 1 f205"/>
                  <a:gd name="f335" fmla="*/ f270 1 f206"/>
                  <a:gd name="f336" fmla="*/ f271 1 f205"/>
                  <a:gd name="f337" fmla="*/ f272 1 f206"/>
                  <a:gd name="f338" fmla="*/ f273 1 f205"/>
                  <a:gd name="f339" fmla="*/ f274 1 f206"/>
                  <a:gd name="f340" fmla="*/ f275 1 f205"/>
                  <a:gd name="f341" fmla="*/ f276 1 f205"/>
                  <a:gd name="f342" fmla="*/ f277 1 f205"/>
                  <a:gd name="f343" fmla="*/ f278 1 f206"/>
                  <a:gd name="f344" fmla="*/ f279 1 f205"/>
                  <a:gd name="f345" fmla="*/ f280 1 f206"/>
                  <a:gd name="f346" fmla="*/ f281 1 f205"/>
                  <a:gd name="f347" fmla="*/ f282 1 f206"/>
                  <a:gd name="f348" fmla="*/ f283 1 f205"/>
                  <a:gd name="f349" fmla="*/ f284 1 f206"/>
                  <a:gd name="f350" fmla="*/ f285 1 f205"/>
                  <a:gd name="f351" fmla="*/ f286 1 f206"/>
                  <a:gd name="f352" fmla="*/ f287 1 f205"/>
                  <a:gd name="f353" fmla="*/ f288 1 f206"/>
                  <a:gd name="f354" fmla="*/ f289 1 f205"/>
                  <a:gd name="f355" fmla="*/ f290 1 f206"/>
                  <a:gd name="f356" fmla="*/ f291 1 f205"/>
                  <a:gd name="f357" fmla="*/ f292 1 f206"/>
                  <a:gd name="f358" fmla="*/ f293 1 f205"/>
                  <a:gd name="f359" fmla="*/ f294 1 f206"/>
                  <a:gd name="f360" fmla="*/ f295 1 f205"/>
                  <a:gd name="f361" fmla="*/ f296 1 f205"/>
                  <a:gd name="f362" fmla="*/ f297 1 f205"/>
                  <a:gd name="f363" fmla="*/ f298 1 f206"/>
                  <a:gd name="f364" fmla="*/ f299 1 f205"/>
                  <a:gd name="f365" fmla="*/ f300 1 f206"/>
                  <a:gd name="f366" fmla="*/ f301 1 f205"/>
                  <a:gd name="f367" fmla="*/ f302 1 f206"/>
                  <a:gd name="f368" fmla="*/ f303 1 f205"/>
                  <a:gd name="f369" fmla="*/ f304 1 f206"/>
                  <a:gd name="f370" fmla="*/ f305 1 f205"/>
                  <a:gd name="f371" fmla="*/ f306 1 f206"/>
                  <a:gd name="f372" fmla="*/ f307 1 f205"/>
                  <a:gd name="f373" fmla="*/ f308 1 f206"/>
                  <a:gd name="f374" fmla="*/ f309 1 f205"/>
                  <a:gd name="f375" fmla="*/ f310 1 f205"/>
                  <a:gd name="f376" fmla="*/ f311 1 f206"/>
                  <a:gd name="f377" fmla="*/ f312 1 f205"/>
                  <a:gd name="f378" fmla="*/ f313 1 f206"/>
                  <a:gd name="f379" fmla="*/ f314 1 f205"/>
                  <a:gd name="f380" fmla="*/ f315 1 f206"/>
                  <a:gd name="f381" fmla="*/ f316 1 f205"/>
                  <a:gd name="f382" fmla="*/ f317 1 f206"/>
                  <a:gd name="f383" fmla="*/ f318 1 f205"/>
                  <a:gd name="f384" fmla="*/ f319 1 f206"/>
                  <a:gd name="f385" fmla="*/ f320 1 f205"/>
                  <a:gd name="f386" fmla="*/ f321 1 f205"/>
                  <a:gd name="f387" fmla="*/ f322 1 f206"/>
                  <a:gd name="f388" fmla="*/ f323 1 f205"/>
                  <a:gd name="f389" fmla="*/ f324 1 f206"/>
                  <a:gd name="f390" fmla="*/ f325 1 f205"/>
                  <a:gd name="f391" fmla="*/ f326 1 f206"/>
                  <a:gd name="f392" fmla="*/ f327 1 f205"/>
                  <a:gd name="f393" fmla="*/ f328 1 f206"/>
                  <a:gd name="f394" fmla="*/ f329 1 f206"/>
                  <a:gd name="f395" fmla="*/ f330 f196 1"/>
                  <a:gd name="f396" fmla="*/ f331 f196 1"/>
                  <a:gd name="f397" fmla="*/ f333 f197 1"/>
                  <a:gd name="f398" fmla="*/ f332 f197 1"/>
                  <a:gd name="f399" fmla="*/ f334 f196 1"/>
                  <a:gd name="f400" fmla="*/ f335 f197 1"/>
                  <a:gd name="f401" fmla="*/ f336 f196 1"/>
                  <a:gd name="f402" fmla="*/ f337 f197 1"/>
                  <a:gd name="f403" fmla="*/ f338 f196 1"/>
                  <a:gd name="f404" fmla="*/ f339 f197 1"/>
                  <a:gd name="f405" fmla="*/ f340 f196 1"/>
                  <a:gd name="f406" fmla="*/ f341 f196 1"/>
                  <a:gd name="f407" fmla="*/ f342 f196 1"/>
                  <a:gd name="f408" fmla="*/ f343 f197 1"/>
                  <a:gd name="f409" fmla="*/ f344 f196 1"/>
                  <a:gd name="f410" fmla="*/ f345 f197 1"/>
                  <a:gd name="f411" fmla="*/ f346 f196 1"/>
                  <a:gd name="f412" fmla="*/ f347 f197 1"/>
                  <a:gd name="f413" fmla="*/ f348 f196 1"/>
                  <a:gd name="f414" fmla="*/ f349 f197 1"/>
                  <a:gd name="f415" fmla="*/ f350 f196 1"/>
                  <a:gd name="f416" fmla="*/ f351 f197 1"/>
                  <a:gd name="f417" fmla="*/ f352 f196 1"/>
                  <a:gd name="f418" fmla="*/ f353 f197 1"/>
                  <a:gd name="f419" fmla="*/ f354 f196 1"/>
                  <a:gd name="f420" fmla="*/ f355 f197 1"/>
                  <a:gd name="f421" fmla="*/ f356 f196 1"/>
                  <a:gd name="f422" fmla="*/ f357 f197 1"/>
                  <a:gd name="f423" fmla="*/ f358 f196 1"/>
                  <a:gd name="f424" fmla="*/ f359 f197 1"/>
                  <a:gd name="f425" fmla="*/ f360 f196 1"/>
                  <a:gd name="f426" fmla="*/ f361 f196 1"/>
                  <a:gd name="f427" fmla="*/ f362 f196 1"/>
                  <a:gd name="f428" fmla="*/ f363 f197 1"/>
                  <a:gd name="f429" fmla="*/ f364 f196 1"/>
                  <a:gd name="f430" fmla="*/ f365 f197 1"/>
                  <a:gd name="f431" fmla="*/ f366 f196 1"/>
                  <a:gd name="f432" fmla="*/ f367 f197 1"/>
                  <a:gd name="f433" fmla="*/ f368 f196 1"/>
                  <a:gd name="f434" fmla="*/ f369 f197 1"/>
                  <a:gd name="f435" fmla="*/ f370 f196 1"/>
                  <a:gd name="f436" fmla="*/ f371 f197 1"/>
                  <a:gd name="f437" fmla="*/ f372 f196 1"/>
                  <a:gd name="f438" fmla="*/ f373 f197 1"/>
                  <a:gd name="f439" fmla="*/ f374 f196 1"/>
                  <a:gd name="f440" fmla="*/ f375 f196 1"/>
                  <a:gd name="f441" fmla="*/ f376 f197 1"/>
                  <a:gd name="f442" fmla="*/ f377 f196 1"/>
                  <a:gd name="f443" fmla="*/ f378 f197 1"/>
                  <a:gd name="f444" fmla="*/ f379 f196 1"/>
                  <a:gd name="f445" fmla="*/ f380 f197 1"/>
                  <a:gd name="f446" fmla="*/ f381 f196 1"/>
                  <a:gd name="f447" fmla="*/ f382 f197 1"/>
                  <a:gd name="f448" fmla="*/ f383 f196 1"/>
                  <a:gd name="f449" fmla="*/ f384 f197 1"/>
                  <a:gd name="f450" fmla="*/ f385 f196 1"/>
                  <a:gd name="f451" fmla="*/ f386 f196 1"/>
                  <a:gd name="f452" fmla="*/ f387 f197 1"/>
                  <a:gd name="f453" fmla="*/ f388 f196 1"/>
                  <a:gd name="f454" fmla="*/ f389 f197 1"/>
                  <a:gd name="f455" fmla="*/ f390 f196 1"/>
                  <a:gd name="f456" fmla="*/ f391 f197 1"/>
                  <a:gd name="f457" fmla="*/ f392 f196 1"/>
                  <a:gd name="f458" fmla="*/ f393 f197 1"/>
                  <a:gd name="f459" fmla="*/ f394 f19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68">
                    <a:pos x="f399" y="f400"/>
                  </a:cxn>
                  <a:cxn ang="f268">
                    <a:pos x="f401" y="f402"/>
                  </a:cxn>
                  <a:cxn ang="f268">
                    <a:pos x="f403" y="f404"/>
                  </a:cxn>
                  <a:cxn ang="f268">
                    <a:pos x="f405" y="f404"/>
                  </a:cxn>
                  <a:cxn ang="f268">
                    <a:pos x="f406" y="f402"/>
                  </a:cxn>
                  <a:cxn ang="f268">
                    <a:pos x="f407" y="f408"/>
                  </a:cxn>
                  <a:cxn ang="f268">
                    <a:pos x="f409" y="f410"/>
                  </a:cxn>
                  <a:cxn ang="f268">
                    <a:pos x="f411" y="f412"/>
                  </a:cxn>
                  <a:cxn ang="f268">
                    <a:pos x="f413" y="f414"/>
                  </a:cxn>
                  <a:cxn ang="f268">
                    <a:pos x="f415" y="f416"/>
                  </a:cxn>
                  <a:cxn ang="f268">
                    <a:pos x="f417" y="f418"/>
                  </a:cxn>
                  <a:cxn ang="f268">
                    <a:pos x="f419" y="f420"/>
                  </a:cxn>
                  <a:cxn ang="f268">
                    <a:pos x="f421" y="f422"/>
                  </a:cxn>
                  <a:cxn ang="f268">
                    <a:pos x="f423" y="f424"/>
                  </a:cxn>
                  <a:cxn ang="f268">
                    <a:pos x="f425" y="f424"/>
                  </a:cxn>
                  <a:cxn ang="f268">
                    <a:pos x="f426" y="f424"/>
                  </a:cxn>
                  <a:cxn ang="f268">
                    <a:pos x="f427" y="f428"/>
                  </a:cxn>
                  <a:cxn ang="f268">
                    <a:pos x="f399" y="f418"/>
                  </a:cxn>
                  <a:cxn ang="f268">
                    <a:pos x="f429" y="f430"/>
                  </a:cxn>
                  <a:cxn ang="f268">
                    <a:pos x="f431" y="f432"/>
                  </a:cxn>
                  <a:cxn ang="f268">
                    <a:pos x="f433" y="f434"/>
                  </a:cxn>
                  <a:cxn ang="f268">
                    <a:pos x="f435" y="f436"/>
                  </a:cxn>
                  <a:cxn ang="f268">
                    <a:pos x="f437" y="f438"/>
                  </a:cxn>
                  <a:cxn ang="f268">
                    <a:pos x="f439" y="f436"/>
                  </a:cxn>
                  <a:cxn ang="f268">
                    <a:pos x="f440" y="f441"/>
                  </a:cxn>
                  <a:cxn ang="f268">
                    <a:pos x="f442" y="f443"/>
                  </a:cxn>
                  <a:cxn ang="f268">
                    <a:pos x="f444" y="f445"/>
                  </a:cxn>
                  <a:cxn ang="f268">
                    <a:pos x="f446" y="f447"/>
                  </a:cxn>
                  <a:cxn ang="f268">
                    <a:pos x="f448" y="f449"/>
                  </a:cxn>
                  <a:cxn ang="f268">
                    <a:pos x="f450" y="f432"/>
                  </a:cxn>
                  <a:cxn ang="f268">
                    <a:pos x="f451" y="f452"/>
                  </a:cxn>
                  <a:cxn ang="f268">
                    <a:pos x="f453" y="f454"/>
                  </a:cxn>
                  <a:cxn ang="f268">
                    <a:pos x="f455" y="f456"/>
                  </a:cxn>
                  <a:cxn ang="f268">
                    <a:pos x="f457" y="f458"/>
                  </a:cxn>
                  <a:cxn ang="f268">
                    <a:pos x="f399" y="f459"/>
                  </a:cxn>
                  <a:cxn ang="f268">
                    <a:pos x="f399" y="f402"/>
                  </a:cxn>
                </a:cxnLst>
                <a:rect l="f395" t="f398" r="f396" b="f397"/>
                <a:pathLst>
                  <a:path w="318" h="437">
                    <a:moveTo>
                      <a:pt x="f8" y="f9"/>
                    </a:moveTo>
                    <a:cubicBezTo>
                      <a:pt x="f10" y="f11"/>
                      <a:pt x="f8" y="f11"/>
                      <a:pt x="f8" y="f12"/>
                    </a:cubicBezTo>
                    <a:cubicBezTo>
                      <a:pt x="f10" y="f13"/>
                      <a:pt x="f10" y="f14"/>
                      <a:pt x="f15" y="f14"/>
                    </a:cubicBezTo>
                    <a:cubicBezTo>
                      <a:pt x="f16" y="f17"/>
                      <a:pt x="f18" y="f17"/>
                      <a:pt x="f19" y="f9"/>
                    </a:cubicBezTo>
                    <a:cubicBezTo>
                      <a:pt x="f20" y="f17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29" y="f5"/>
                    </a:cubicBezTo>
                    <a:cubicBezTo>
                      <a:pt x="f30" y="f28"/>
                      <a:pt x="f30" y="f26"/>
                      <a:pt x="f31" y="f24"/>
                    </a:cubicBezTo>
                    <a:cubicBezTo>
                      <a:pt x="f32" y="f26"/>
                      <a:pt x="f32" y="f28"/>
                      <a:pt x="f33" y="f5"/>
                    </a:cubicBezTo>
                    <a:cubicBezTo>
                      <a:pt x="f34" y="f28"/>
                      <a:pt x="f35" y="f26"/>
                      <a:pt x="f36" y="f37"/>
                    </a:cubicBezTo>
                    <a:cubicBezTo>
                      <a:pt x="f38" y="f22"/>
                      <a:pt x="f38" y="f17"/>
                      <a:pt x="f38" y="f9"/>
                    </a:cubicBezTo>
                    <a:cubicBezTo>
                      <a:pt x="f39" y="f13"/>
                      <a:pt x="f40" y="f17"/>
                      <a:pt x="f41" y="f13"/>
                    </a:cubicBezTo>
                    <a:cubicBezTo>
                      <a:pt x="f42" y="f13"/>
                      <a:pt x="f43" y="f12"/>
                      <a:pt x="f44" y="f11"/>
                    </a:cubicBezTo>
                    <a:cubicBezTo>
                      <a:pt x="f44" y="f11"/>
                      <a:pt x="f44" y="f9"/>
                      <a:pt x="f44" y="f9"/>
                    </a:cubicBezTo>
                    <a:cubicBezTo>
                      <a:pt x="f45" y="f46"/>
                      <a:pt x="f47" y="f9"/>
                      <a:pt x="f47" y="f48"/>
                    </a:cubicBezTo>
                    <a:cubicBezTo>
                      <a:pt x="f49" y="f50"/>
                      <a:pt x="f47" y="f51"/>
                      <a:pt x="f43" y="f52"/>
                    </a:cubicBezTo>
                    <a:cubicBezTo>
                      <a:pt x="f53" y="f52"/>
                      <a:pt x="f54" y="f55"/>
                      <a:pt x="f56" y="f57"/>
                    </a:cubicBezTo>
                    <a:cubicBezTo>
                      <a:pt x="f6" y="f58"/>
                      <a:pt x="f56" y="f59"/>
                      <a:pt x="f56" y="f60"/>
                    </a:cubicBezTo>
                    <a:cubicBezTo>
                      <a:pt x="f6" y="f60"/>
                      <a:pt x="f6" y="f61"/>
                      <a:pt x="f6" y="f62"/>
                    </a:cubicBezTo>
                    <a:cubicBezTo>
                      <a:pt x="f56" y="f63"/>
                      <a:pt x="f6" y="f64"/>
                      <a:pt x="f56" y="f65"/>
                    </a:cubicBezTo>
                    <a:cubicBezTo>
                      <a:pt x="f54" y="f66"/>
                      <a:pt x="f67" y="f68"/>
                      <a:pt x="f42" y="f66"/>
                    </a:cubicBezTo>
                    <a:cubicBezTo>
                      <a:pt x="f69" y="f70"/>
                      <a:pt x="f71" y="f72"/>
                      <a:pt x="f67" y="f73"/>
                    </a:cubicBezTo>
                    <a:cubicBezTo>
                      <a:pt x="f47" y="f74"/>
                      <a:pt x="f69" y="f74"/>
                      <a:pt x="f45" y="f75"/>
                    </a:cubicBezTo>
                    <a:cubicBezTo>
                      <a:pt x="f45" y="f75"/>
                      <a:pt x="f45" y="f75"/>
                      <a:pt x="f44" y="f76"/>
                    </a:cubicBezTo>
                    <a:cubicBezTo>
                      <a:pt x="f43" y="f77"/>
                      <a:pt x="f42" y="f78"/>
                      <a:pt x="f41" y="f78"/>
                    </a:cubicBezTo>
                    <a:cubicBezTo>
                      <a:pt x="f79" y="f80"/>
                      <a:pt x="f81" y="f78"/>
                      <a:pt x="f82" y="f74"/>
                    </a:cubicBezTo>
                    <a:cubicBezTo>
                      <a:pt x="f83" y="f73"/>
                      <a:pt x="f38" y="f84"/>
                      <a:pt x="f85" y="f74"/>
                    </a:cubicBezTo>
                    <a:cubicBezTo>
                      <a:pt x="f85" y="f77"/>
                      <a:pt x="f86" y="f87"/>
                      <a:pt x="f86" y="f88"/>
                    </a:cubicBezTo>
                    <a:cubicBezTo>
                      <a:pt x="f86" y="f89"/>
                      <a:pt x="f36" y="f90"/>
                      <a:pt x="f36" y="f91"/>
                    </a:cubicBezTo>
                    <a:cubicBezTo>
                      <a:pt x="f35" y="f92"/>
                      <a:pt x="f34" y="f93"/>
                      <a:pt x="f33" y="f94"/>
                    </a:cubicBezTo>
                    <a:cubicBezTo>
                      <a:pt x="f32" y="f95"/>
                      <a:pt x="f32" y="f96"/>
                      <a:pt x="f31" y="f91"/>
                    </a:cubicBezTo>
                    <a:cubicBezTo>
                      <a:pt x="f30" y="f96"/>
                      <a:pt x="f30" y="f93"/>
                      <a:pt x="f29" y="f97"/>
                    </a:cubicBezTo>
                    <a:cubicBezTo>
                      <a:pt x="f27" y="f94"/>
                      <a:pt x="f25" y="f96"/>
                      <a:pt x="f23" y="f91"/>
                    </a:cubicBezTo>
                    <a:cubicBezTo>
                      <a:pt x="f20" y="f88"/>
                      <a:pt x="f98" y="f80"/>
                      <a:pt x="f20" y="f99"/>
                    </a:cubicBezTo>
                    <a:cubicBezTo>
                      <a:pt x="f100" y="f78"/>
                      <a:pt x="f101" y="f80"/>
                      <a:pt x="f15" y="f80"/>
                    </a:cubicBezTo>
                    <a:cubicBezTo>
                      <a:pt x="f10" y="f80"/>
                      <a:pt x="f10" y="f78"/>
                      <a:pt x="f8" y="f77"/>
                    </a:cubicBezTo>
                    <a:cubicBezTo>
                      <a:pt x="f8" y="f76"/>
                      <a:pt x="f10" y="f75"/>
                      <a:pt x="f8" y="f75"/>
                    </a:cubicBezTo>
                    <a:cubicBezTo>
                      <a:pt x="f102" y="f74"/>
                      <a:pt x="f103" y="f74"/>
                      <a:pt x="f104" y="f73"/>
                    </a:cubicBezTo>
                    <a:cubicBezTo>
                      <a:pt x="f104" y="f105"/>
                      <a:pt x="f106" y="f72"/>
                      <a:pt x="f107" y="f105"/>
                    </a:cubicBezTo>
                    <a:cubicBezTo>
                      <a:pt x="f108" y="f87"/>
                      <a:pt x="f109" y="f97"/>
                      <a:pt x="f110" y="f111"/>
                    </a:cubicBezTo>
                    <a:cubicBezTo>
                      <a:pt x="f110" y="f111"/>
                      <a:pt x="f112" y="f113"/>
                      <a:pt x="f112" y="f114"/>
                    </a:cubicBezTo>
                    <a:cubicBezTo>
                      <a:pt x="f115" y="f116"/>
                      <a:pt x="f117" y="f116"/>
                      <a:pt x="f118" y="f119"/>
                    </a:cubicBezTo>
                    <a:cubicBezTo>
                      <a:pt x="f120" y="f121"/>
                      <a:pt x="f122" y="f121"/>
                      <a:pt x="f123" y="f124"/>
                    </a:cubicBezTo>
                    <a:cubicBezTo>
                      <a:pt x="f125" y="f126"/>
                      <a:pt x="f127" y="f128"/>
                      <a:pt x="f114" y="f129"/>
                    </a:cubicBezTo>
                    <a:cubicBezTo>
                      <a:pt x="f77" y="f130"/>
                      <a:pt x="f65" y="f131"/>
                      <a:pt x="f52" y="f56"/>
                    </a:cubicBezTo>
                    <a:cubicBezTo>
                      <a:pt x="f132" y="f133"/>
                      <a:pt x="f13" y="f134"/>
                      <a:pt x="f14" y="f135"/>
                    </a:cubicBezTo>
                    <a:cubicBezTo>
                      <a:pt x="f14" y="f136"/>
                      <a:pt x="f137" y="f7"/>
                      <a:pt x="f138" y="f7"/>
                    </a:cubicBezTo>
                    <a:cubicBezTo>
                      <a:pt x="f5" y="f7"/>
                      <a:pt x="f139" y="f140"/>
                      <a:pt x="f139" y="f141"/>
                    </a:cubicBezTo>
                    <a:cubicBezTo>
                      <a:pt x="f24" y="f134"/>
                      <a:pt x="f137" y="f133"/>
                      <a:pt x="f132" y="f56"/>
                    </a:cubicBezTo>
                    <a:cubicBezTo>
                      <a:pt x="f142" y="f143"/>
                      <a:pt x="f68" y="f144"/>
                      <a:pt x="f91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49" y="f156"/>
                    </a:cubicBezTo>
                    <a:cubicBezTo>
                      <a:pt x="f149" y="f157"/>
                      <a:pt x="f125" y="f158"/>
                      <a:pt x="f125" y="f158"/>
                    </a:cubicBezTo>
                    <a:cubicBezTo>
                      <a:pt x="f159" y="f158"/>
                      <a:pt x="f160" y="f158"/>
                      <a:pt x="f156" y="f158"/>
                    </a:cubicBezTo>
                    <a:cubicBezTo>
                      <a:pt x="f158" y="f158"/>
                      <a:pt x="f158" y="f157"/>
                      <a:pt x="f158" y="f155"/>
                    </a:cubicBezTo>
                    <a:cubicBezTo>
                      <a:pt x="f158" y="f161"/>
                      <a:pt x="f162" y="f163"/>
                      <a:pt x="f113" y="f150"/>
                    </a:cubicBezTo>
                    <a:cubicBezTo>
                      <a:pt x="f146" y="f152"/>
                      <a:pt x="f164" y="f159"/>
                      <a:pt x="f165" y="f166"/>
                    </a:cubicBezTo>
                    <a:cubicBezTo>
                      <a:pt x="f97" y="f127"/>
                      <a:pt x="f97" y="f151"/>
                      <a:pt x="f94" y="f153"/>
                    </a:cubicBezTo>
                    <a:cubicBezTo>
                      <a:pt x="f92" y="f167"/>
                      <a:pt x="f96" y="f111"/>
                      <a:pt x="f168" y="f169"/>
                    </a:cubicBezTo>
                    <a:cubicBezTo>
                      <a:pt x="f170" y="f170"/>
                      <a:pt x="f111" y="f171"/>
                      <a:pt x="f119" y="f111"/>
                    </a:cubicBezTo>
                    <a:cubicBezTo>
                      <a:pt x="f121" y="f113"/>
                      <a:pt x="f162" y="f114"/>
                      <a:pt x="f167" y="f114"/>
                    </a:cubicBezTo>
                    <a:cubicBezTo>
                      <a:pt x="f124" y="f172"/>
                      <a:pt x="f124" y="f116"/>
                      <a:pt x="f148" y="f119"/>
                    </a:cubicBezTo>
                    <a:cubicBezTo>
                      <a:pt x="f173" y="f162"/>
                      <a:pt x="f174" y="f167"/>
                      <a:pt x="f175" y="f176"/>
                    </a:cubicBezTo>
                    <a:cubicBezTo>
                      <a:pt x="f177" y="f91"/>
                      <a:pt x="f178" y="f179"/>
                      <a:pt x="f180" y="f181"/>
                    </a:cubicBezTo>
                    <a:cubicBezTo>
                      <a:pt x="f182" y="f181"/>
                      <a:pt x="f183" y="f184"/>
                      <a:pt x="f185" y="f65"/>
                    </a:cubicBezTo>
                    <a:cubicBezTo>
                      <a:pt x="f186" y="f187"/>
                      <a:pt x="f185" y="f63"/>
                      <a:pt x="f183" y="f62"/>
                    </a:cubicBezTo>
                    <a:cubicBezTo>
                      <a:pt x="f183" y="f61"/>
                      <a:pt x="f183" y="f60"/>
                      <a:pt x="f183" y="f60"/>
                    </a:cubicBezTo>
                    <a:cubicBezTo>
                      <a:pt x="f185" y="f59"/>
                      <a:pt x="f107" y="f59"/>
                      <a:pt x="f186" y="f57"/>
                    </a:cubicBezTo>
                    <a:cubicBezTo>
                      <a:pt x="f186" y="f57"/>
                      <a:pt x="f188" y="f57"/>
                      <a:pt x="f188" y="f189"/>
                    </a:cubicBezTo>
                    <a:cubicBezTo>
                      <a:pt x="f106" y="f142"/>
                      <a:pt x="f103" y="f142"/>
                      <a:pt x="f10" y="f55"/>
                    </a:cubicBezTo>
                    <a:cubicBezTo>
                      <a:pt x="f15" y="f52"/>
                      <a:pt x="f10" y="f190"/>
                      <a:pt x="f8" y="f191"/>
                    </a:cubicBezTo>
                    <a:cubicBezTo>
                      <a:pt x="f104" y="f192"/>
                      <a:pt x="f193" y="f194"/>
                      <a:pt x="f104" y="f48"/>
                    </a:cubicBezTo>
                    <a:cubicBezTo>
                      <a:pt x="f103" y="f46"/>
                      <a:pt x="f102" y="f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6" name="Freeform 6">
                <a:extLst>
                  <a:ext uri="{FF2B5EF4-FFF2-40B4-BE49-F238E27FC236}">
                    <a16:creationId xmlns:a16="http://schemas.microsoft.com/office/drawing/2014/main" id="{284B98A1-97C1-A609-6070-75E5FFB06FD7}"/>
                  </a:ext>
                </a:extLst>
              </p:cNvPr>
              <p:cNvSpPr/>
              <p:nvPr/>
            </p:nvSpPr>
            <p:spPr>
              <a:xfrm flipH="1">
                <a:off x="8618027" y="4091181"/>
                <a:ext cx="322783" cy="8690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7"/>
                  <a:gd name="f7" fmla="val 34"/>
                  <a:gd name="f8" fmla="val 69"/>
                  <a:gd name="f9" fmla="val 19"/>
                  <a:gd name="f10" fmla="val 58"/>
                  <a:gd name="f11" fmla="val 47"/>
                  <a:gd name="f12" fmla="val 36"/>
                  <a:gd name="f13" fmla="val 33"/>
                  <a:gd name="f14" fmla="val 31"/>
                  <a:gd name="f15" fmla="val 29"/>
                  <a:gd name="f16" fmla="val 23"/>
                  <a:gd name="f17" fmla="val 26"/>
                  <a:gd name="f18" fmla="val 12"/>
                  <a:gd name="f19" fmla="val 32"/>
                  <a:gd name="f20" fmla="val 5"/>
                  <a:gd name="f21" fmla="val 30"/>
                  <a:gd name="f22" fmla="val 24"/>
                  <a:gd name="f23" fmla="val 17"/>
                  <a:gd name="f24" fmla="val 10"/>
                  <a:gd name="f25" fmla="val 4"/>
                  <a:gd name="f26" fmla="val 11"/>
                  <a:gd name="f27" fmla="val 2"/>
                  <a:gd name="f28" fmla="val 3"/>
                  <a:gd name="f29" fmla="val 14"/>
                  <a:gd name="f30" fmla="val 15"/>
                  <a:gd name="f31" fmla="val 80"/>
                  <a:gd name="f32" fmla="val 102"/>
                  <a:gd name="f33" fmla="val 106"/>
                  <a:gd name="f34" fmla="val 108"/>
                  <a:gd name="f35" fmla="val 110"/>
                  <a:gd name="f36" fmla="val 114"/>
                  <a:gd name="f37" fmla="val 7"/>
                  <a:gd name="f38" fmla="val 119"/>
                  <a:gd name="f39" fmla="val 123"/>
                  <a:gd name="f40" fmla="val 27"/>
                  <a:gd name="f41" fmla="val 22"/>
                  <a:gd name="f42" fmla="val 105"/>
                  <a:gd name="f43" fmla="val 91"/>
                  <a:gd name="f44" fmla="+- 0 0 -90"/>
                  <a:gd name="f45" fmla="*/ f3 1 127"/>
                  <a:gd name="f46" fmla="*/ f4 1 34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127"/>
                  <a:gd name="f55" fmla="*/ f51 1 34"/>
                  <a:gd name="f56" fmla="*/ 69 f52 1"/>
                  <a:gd name="f57" fmla="*/ 19 f51 1"/>
                  <a:gd name="f58" fmla="*/ 36 f52 1"/>
                  <a:gd name="f59" fmla="*/ 29 f52 1"/>
                  <a:gd name="f60" fmla="*/ 23 f51 1"/>
                  <a:gd name="f61" fmla="*/ 12 f52 1"/>
                  <a:gd name="f62" fmla="*/ 32 f51 1"/>
                  <a:gd name="f63" fmla="*/ 0 f52 1"/>
                  <a:gd name="f64" fmla="*/ 17 f51 1"/>
                  <a:gd name="f65" fmla="*/ 11 f52 1"/>
                  <a:gd name="f66" fmla="*/ 2 f51 1"/>
                  <a:gd name="f67" fmla="*/ 11 f51 1"/>
                  <a:gd name="f68" fmla="*/ 15 f51 1"/>
                  <a:gd name="f69" fmla="*/ 102 f52 1"/>
                  <a:gd name="f70" fmla="*/ 110 f52 1"/>
                  <a:gd name="f71" fmla="*/ 12 f51 1"/>
                  <a:gd name="f72" fmla="*/ 123 f52 1"/>
                  <a:gd name="f73" fmla="*/ 22 f51 1"/>
                  <a:gd name="f74" fmla="+- f53 0 f1"/>
                  <a:gd name="f75" fmla="*/ f56 1 127"/>
                  <a:gd name="f76" fmla="*/ f57 1 34"/>
                  <a:gd name="f77" fmla="*/ f58 1 127"/>
                  <a:gd name="f78" fmla="*/ f59 1 127"/>
                  <a:gd name="f79" fmla="*/ f60 1 34"/>
                  <a:gd name="f80" fmla="*/ f61 1 127"/>
                  <a:gd name="f81" fmla="*/ f62 1 34"/>
                  <a:gd name="f82" fmla="*/ f63 1 127"/>
                  <a:gd name="f83" fmla="*/ f64 1 34"/>
                  <a:gd name="f84" fmla="*/ f65 1 127"/>
                  <a:gd name="f85" fmla="*/ f66 1 34"/>
                  <a:gd name="f86" fmla="*/ f67 1 34"/>
                  <a:gd name="f87" fmla="*/ f68 1 34"/>
                  <a:gd name="f88" fmla="*/ f69 1 127"/>
                  <a:gd name="f89" fmla="*/ f70 1 127"/>
                  <a:gd name="f90" fmla="*/ f71 1 34"/>
                  <a:gd name="f91" fmla="*/ f72 1 127"/>
                  <a:gd name="f92" fmla="*/ f73 1 34"/>
                  <a:gd name="f93" fmla="*/ 0 1 f54"/>
                  <a:gd name="f94" fmla="*/ f48 1 f54"/>
                  <a:gd name="f95" fmla="*/ 0 1 f55"/>
                  <a:gd name="f96" fmla="*/ f49 1 f55"/>
                  <a:gd name="f97" fmla="*/ f75 1 f54"/>
                  <a:gd name="f98" fmla="*/ f76 1 f55"/>
                  <a:gd name="f99" fmla="*/ f77 1 f54"/>
                  <a:gd name="f100" fmla="*/ f78 1 f54"/>
                  <a:gd name="f101" fmla="*/ f79 1 f55"/>
                  <a:gd name="f102" fmla="*/ f80 1 f54"/>
                  <a:gd name="f103" fmla="*/ f81 1 f55"/>
                  <a:gd name="f104" fmla="*/ f82 1 f54"/>
                  <a:gd name="f105" fmla="*/ f83 1 f55"/>
                  <a:gd name="f106" fmla="*/ f84 1 f54"/>
                  <a:gd name="f107" fmla="*/ f85 1 f55"/>
                  <a:gd name="f108" fmla="*/ f86 1 f55"/>
                  <a:gd name="f109" fmla="*/ f87 1 f55"/>
                  <a:gd name="f110" fmla="*/ f88 1 f54"/>
                  <a:gd name="f111" fmla="*/ f89 1 f54"/>
                  <a:gd name="f112" fmla="*/ f90 1 f55"/>
                  <a:gd name="f113" fmla="*/ f91 1 f54"/>
                  <a:gd name="f114" fmla="*/ f92 1 f55"/>
                  <a:gd name="f115" fmla="*/ f93 f45 1"/>
                  <a:gd name="f116" fmla="*/ f94 f45 1"/>
                  <a:gd name="f117" fmla="*/ f96 f46 1"/>
                  <a:gd name="f118" fmla="*/ f95 f46 1"/>
                  <a:gd name="f119" fmla="*/ f97 f45 1"/>
                  <a:gd name="f120" fmla="*/ f98 f46 1"/>
                  <a:gd name="f121" fmla="*/ f99 f45 1"/>
                  <a:gd name="f122" fmla="*/ f100 f45 1"/>
                  <a:gd name="f123" fmla="*/ f101 f46 1"/>
                  <a:gd name="f124" fmla="*/ f102 f45 1"/>
                  <a:gd name="f125" fmla="*/ f103 f46 1"/>
                  <a:gd name="f126" fmla="*/ f104 f45 1"/>
                  <a:gd name="f127" fmla="*/ f105 f46 1"/>
                  <a:gd name="f128" fmla="*/ f106 f45 1"/>
                  <a:gd name="f129" fmla="*/ f107 f46 1"/>
                  <a:gd name="f130" fmla="*/ f108 f46 1"/>
                  <a:gd name="f131" fmla="*/ f109 f46 1"/>
                  <a:gd name="f132" fmla="*/ f110 f45 1"/>
                  <a:gd name="f133" fmla="*/ f111 f45 1"/>
                  <a:gd name="f134" fmla="*/ f112 f46 1"/>
                  <a:gd name="f135" fmla="*/ f113 f45 1"/>
                  <a:gd name="f136" fmla="*/ f114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9" y="f120"/>
                  </a:cxn>
                  <a:cxn ang="f74">
                    <a:pos x="f121" y="f120"/>
                  </a:cxn>
                  <a:cxn ang="f74">
                    <a:pos x="f122" y="f123"/>
                  </a:cxn>
                  <a:cxn ang="f74">
                    <a:pos x="f124" y="f125"/>
                  </a:cxn>
                  <a:cxn ang="f74">
                    <a:pos x="f126" y="f127"/>
                  </a:cxn>
                  <a:cxn ang="f74">
                    <a:pos x="f128" y="f129"/>
                  </a:cxn>
                  <a:cxn ang="f74">
                    <a:pos x="f122" y="f130"/>
                  </a:cxn>
                  <a:cxn ang="f74">
                    <a:pos x="f121" y="f131"/>
                  </a:cxn>
                  <a:cxn ang="f74">
                    <a:pos x="f132" y="f131"/>
                  </a:cxn>
                  <a:cxn ang="f74">
                    <a:pos x="f133" y="f134"/>
                  </a:cxn>
                  <a:cxn ang="f74">
                    <a:pos x="f135" y="f130"/>
                  </a:cxn>
                  <a:cxn ang="f74">
                    <a:pos x="f135" y="f123"/>
                  </a:cxn>
                  <a:cxn ang="f74">
                    <a:pos x="f133" y="f136"/>
                  </a:cxn>
                  <a:cxn ang="f74">
                    <a:pos x="f132" y="f120"/>
                  </a:cxn>
                  <a:cxn ang="f74">
                    <a:pos x="f119" y="f120"/>
                  </a:cxn>
                </a:cxnLst>
                <a:rect l="f115" t="f118" r="f116" b="f117"/>
                <a:pathLst>
                  <a:path w="127" h="34">
                    <a:moveTo>
                      <a:pt x="f8" y="f9"/>
                    </a:moveTo>
                    <a:cubicBezTo>
                      <a:pt x="f10" y="f9"/>
                      <a:pt x="f11" y="f9"/>
                      <a:pt x="f12" y="f9"/>
                    </a:cubicBezTo>
                    <a:cubicBezTo>
                      <a:pt x="f13" y="f9"/>
                      <a:pt x="f14" y="f9"/>
                      <a:pt x="f15" y="f16"/>
                    </a:cubicBezTo>
                    <a:cubicBezTo>
                      <a:pt x="f17" y="f14"/>
                      <a:pt x="f9" y="f7"/>
                      <a:pt x="f18" y="f19"/>
                    </a:cubicBezTo>
                    <a:cubicBezTo>
                      <a:pt x="f20" y="f21"/>
                      <a:pt x="f5" y="f22"/>
                      <a:pt x="f5" y="f23"/>
                    </a:cubicBezTo>
                    <a:cubicBezTo>
                      <a:pt x="f5" y="f24"/>
                      <a:pt x="f20" y="f25"/>
                      <a:pt x="f26" y="f27"/>
                    </a:cubicBezTo>
                    <a:cubicBezTo>
                      <a:pt x="f9" y="f5"/>
                      <a:pt x="f17" y="f28"/>
                      <a:pt x="f15" y="f26"/>
                    </a:cubicBezTo>
                    <a:cubicBezTo>
                      <a:pt x="f14" y="f29"/>
                      <a:pt x="f13" y="f30"/>
                      <a:pt x="f12" y="f30"/>
                    </a:cubicBezTo>
                    <a:cubicBezTo>
                      <a:pt x="f10" y="f30"/>
                      <a:pt x="f31" y="f30"/>
                      <a:pt x="f32" y="f30"/>
                    </a:cubicBezTo>
                    <a:cubicBezTo>
                      <a:pt x="f33" y="f30"/>
                      <a:pt x="f34" y="f30"/>
                      <a:pt x="f35" y="f18"/>
                    </a:cubicBezTo>
                    <a:cubicBezTo>
                      <a:pt x="f36" y="f37"/>
                      <a:pt x="f38" y="f37"/>
                      <a:pt x="f39" y="f26"/>
                    </a:cubicBezTo>
                    <a:cubicBezTo>
                      <a:pt x="f6" y="f29"/>
                      <a:pt x="f6" y="f9"/>
                      <a:pt x="f39" y="f16"/>
                    </a:cubicBezTo>
                    <a:cubicBezTo>
                      <a:pt x="f38" y="f40"/>
                      <a:pt x="f36" y="f40"/>
                      <a:pt x="f35" y="f41"/>
                    </a:cubicBezTo>
                    <a:cubicBezTo>
                      <a:pt x="f34" y="f9"/>
                      <a:pt x="f42" y="f9"/>
                      <a:pt x="f32" y="f9"/>
                    </a:cubicBezTo>
                    <a:cubicBezTo>
                      <a:pt x="f43" y="f9"/>
                      <a:pt x="f31" y="f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7" name="Freeform 7">
                <a:extLst>
                  <a:ext uri="{FF2B5EF4-FFF2-40B4-BE49-F238E27FC236}">
                    <a16:creationId xmlns:a16="http://schemas.microsoft.com/office/drawing/2014/main" id="{781A4945-79D1-4DA1-D3B1-DCF694B5056A}"/>
                  </a:ext>
                </a:extLst>
              </p:cNvPr>
              <p:cNvSpPr/>
              <p:nvPr/>
            </p:nvSpPr>
            <p:spPr>
              <a:xfrm flipH="1">
                <a:off x="8375940" y="3616323"/>
                <a:ext cx="86904" cy="3212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4"/>
                  <a:gd name="f7" fmla="val 126"/>
                  <a:gd name="f8" fmla="val 17"/>
                  <a:gd name="f9" fmla="val 24"/>
                  <a:gd name="f10" fmla="val 30"/>
                  <a:gd name="f11" fmla="val 4"/>
                  <a:gd name="f12" fmla="val 32"/>
                  <a:gd name="f13" fmla="val 11"/>
                  <a:gd name="f14" fmla="val 18"/>
                  <a:gd name="f15" fmla="val 31"/>
                  <a:gd name="f16" fmla="val 25"/>
                  <a:gd name="f17" fmla="val 29"/>
                  <a:gd name="f18" fmla="val 19"/>
                  <a:gd name="f19" fmla="val 33"/>
                  <a:gd name="f20" fmla="val 38"/>
                  <a:gd name="f21" fmla="val 59"/>
                  <a:gd name="f22" fmla="val 81"/>
                  <a:gd name="f23" fmla="val 102"/>
                  <a:gd name="f24" fmla="val 105"/>
                  <a:gd name="f25" fmla="val 108"/>
                  <a:gd name="f26" fmla="val 22"/>
                  <a:gd name="f27" fmla="val 110"/>
                  <a:gd name="f28" fmla="val 27"/>
                  <a:gd name="f29" fmla="val 113"/>
                  <a:gd name="f30" fmla="val 120"/>
                  <a:gd name="f31" fmla="val 23"/>
                  <a:gd name="f32" fmla="val 123"/>
                  <a:gd name="f33" fmla="val 20"/>
                  <a:gd name="f34" fmla="val 13"/>
                  <a:gd name="f35" fmla="val 10"/>
                  <a:gd name="f36" fmla="val 122"/>
                  <a:gd name="f37" fmla="val 7"/>
                  <a:gd name="f38" fmla="val 119"/>
                  <a:gd name="f39" fmla="val 12"/>
                  <a:gd name="f40" fmla="val 15"/>
                  <a:gd name="f41" fmla="val 103"/>
                  <a:gd name="f42" fmla="val 80"/>
                  <a:gd name="f43" fmla="val 58"/>
                  <a:gd name="f44" fmla="val 36"/>
                  <a:gd name="f45" fmla="val 14"/>
                  <a:gd name="f46" fmla="val 3"/>
                  <a:gd name="f47" fmla="val 26"/>
                  <a:gd name="f48" fmla="val 2"/>
                  <a:gd name="f49" fmla="val 9"/>
                  <a:gd name="f50" fmla="+- 0 0 -90"/>
                  <a:gd name="f51" fmla="*/ f3 1 34"/>
                  <a:gd name="f52" fmla="*/ f4 1 126"/>
                  <a:gd name="f53" fmla="val f5"/>
                  <a:gd name="f54" fmla="val f6"/>
                  <a:gd name="f55" fmla="val f7"/>
                  <a:gd name="f56" fmla="*/ f50 f0 1"/>
                  <a:gd name="f57" fmla="+- f55 0 f53"/>
                  <a:gd name="f58" fmla="+- f54 0 f53"/>
                  <a:gd name="f59" fmla="*/ f56 1 f2"/>
                  <a:gd name="f60" fmla="*/ f58 1 34"/>
                  <a:gd name="f61" fmla="*/ f57 1 126"/>
                  <a:gd name="f62" fmla="*/ 17 f58 1"/>
                  <a:gd name="f63" fmla="*/ 0 f57 1"/>
                  <a:gd name="f64" fmla="*/ 32 f58 1"/>
                  <a:gd name="f65" fmla="*/ 11 f57 1"/>
                  <a:gd name="f66" fmla="*/ 24 f58 1"/>
                  <a:gd name="f67" fmla="*/ 29 f57 1"/>
                  <a:gd name="f68" fmla="*/ 19 f58 1"/>
                  <a:gd name="f69" fmla="*/ 38 f57 1"/>
                  <a:gd name="f70" fmla="*/ 102 f57 1"/>
                  <a:gd name="f71" fmla="*/ 22 f58 1"/>
                  <a:gd name="f72" fmla="*/ 110 f57 1"/>
                  <a:gd name="f73" fmla="*/ 23 f58 1"/>
                  <a:gd name="f74" fmla="*/ 123 f57 1"/>
                  <a:gd name="f75" fmla="*/ 10 f58 1"/>
                  <a:gd name="f76" fmla="*/ 122 f57 1"/>
                  <a:gd name="f77" fmla="*/ 12 f58 1"/>
                  <a:gd name="f78" fmla="*/ 15 f58 1"/>
                  <a:gd name="f79" fmla="*/ 103 f57 1"/>
                  <a:gd name="f80" fmla="*/ 36 f57 1"/>
                  <a:gd name="f81" fmla="*/ 2 f58 1"/>
                  <a:gd name="f82" fmla="+- f59 0 f1"/>
                  <a:gd name="f83" fmla="*/ f62 1 34"/>
                  <a:gd name="f84" fmla="*/ f63 1 126"/>
                  <a:gd name="f85" fmla="*/ f64 1 34"/>
                  <a:gd name="f86" fmla="*/ f65 1 126"/>
                  <a:gd name="f87" fmla="*/ f66 1 34"/>
                  <a:gd name="f88" fmla="*/ f67 1 126"/>
                  <a:gd name="f89" fmla="*/ f68 1 34"/>
                  <a:gd name="f90" fmla="*/ f69 1 126"/>
                  <a:gd name="f91" fmla="*/ f70 1 126"/>
                  <a:gd name="f92" fmla="*/ f71 1 34"/>
                  <a:gd name="f93" fmla="*/ f72 1 126"/>
                  <a:gd name="f94" fmla="*/ f73 1 34"/>
                  <a:gd name="f95" fmla="*/ f74 1 126"/>
                  <a:gd name="f96" fmla="*/ f75 1 34"/>
                  <a:gd name="f97" fmla="*/ f76 1 126"/>
                  <a:gd name="f98" fmla="*/ f77 1 34"/>
                  <a:gd name="f99" fmla="*/ f78 1 34"/>
                  <a:gd name="f100" fmla="*/ f79 1 126"/>
                  <a:gd name="f101" fmla="*/ f80 1 126"/>
                  <a:gd name="f102" fmla="*/ f81 1 34"/>
                  <a:gd name="f103" fmla="*/ 0 1 f60"/>
                  <a:gd name="f104" fmla="*/ f54 1 f60"/>
                  <a:gd name="f105" fmla="*/ 0 1 f61"/>
                  <a:gd name="f106" fmla="*/ f55 1 f61"/>
                  <a:gd name="f107" fmla="*/ f83 1 f60"/>
                  <a:gd name="f108" fmla="*/ f84 1 f61"/>
                  <a:gd name="f109" fmla="*/ f85 1 f60"/>
                  <a:gd name="f110" fmla="*/ f86 1 f61"/>
                  <a:gd name="f111" fmla="*/ f87 1 f60"/>
                  <a:gd name="f112" fmla="*/ f88 1 f61"/>
                  <a:gd name="f113" fmla="*/ f89 1 f60"/>
                  <a:gd name="f114" fmla="*/ f90 1 f61"/>
                  <a:gd name="f115" fmla="*/ f91 1 f61"/>
                  <a:gd name="f116" fmla="*/ f92 1 f60"/>
                  <a:gd name="f117" fmla="*/ f93 1 f61"/>
                  <a:gd name="f118" fmla="*/ f94 1 f60"/>
                  <a:gd name="f119" fmla="*/ f95 1 f61"/>
                  <a:gd name="f120" fmla="*/ f96 1 f60"/>
                  <a:gd name="f121" fmla="*/ f97 1 f61"/>
                  <a:gd name="f122" fmla="*/ f98 1 f60"/>
                  <a:gd name="f123" fmla="*/ f99 1 f60"/>
                  <a:gd name="f124" fmla="*/ f100 1 f61"/>
                  <a:gd name="f125" fmla="*/ f101 1 f61"/>
                  <a:gd name="f126" fmla="*/ f102 1 f60"/>
                  <a:gd name="f127" fmla="*/ f103 f51 1"/>
                  <a:gd name="f128" fmla="*/ f104 f51 1"/>
                  <a:gd name="f129" fmla="*/ f106 f52 1"/>
                  <a:gd name="f130" fmla="*/ f105 f52 1"/>
                  <a:gd name="f131" fmla="*/ f107 f51 1"/>
                  <a:gd name="f132" fmla="*/ f108 f52 1"/>
                  <a:gd name="f133" fmla="*/ f109 f51 1"/>
                  <a:gd name="f134" fmla="*/ f110 f52 1"/>
                  <a:gd name="f135" fmla="*/ f111 f51 1"/>
                  <a:gd name="f136" fmla="*/ f112 f52 1"/>
                  <a:gd name="f137" fmla="*/ f113 f51 1"/>
                  <a:gd name="f138" fmla="*/ f114 f52 1"/>
                  <a:gd name="f139" fmla="*/ f115 f52 1"/>
                  <a:gd name="f140" fmla="*/ f116 f51 1"/>
                  <a:gd name="f141" fmla="*/ f117 f52 1"/>
                  <a:gd name="f142" fmla="*/ f118 f51 1"/>
                  <a:gd name="f143" fmla="*/ f119 f52 1"/>
                  <a:gd name="f144" fmla="*/ f120 f51 1"/>
                  <a:gd name="f145" fmla="*/ f121 f52 1"/>
                  <a:gd name="f146" fmla="*/ f122 f51 1"/>
                  <a:gd name="f147" fmla="*/ f123 f51 1"/>
                  <a:gd name="f148" fmla="*/ f124 f52 1"/>
                  <a:gd name="f149" fmla="*/ f125 f52 1"/>
                  <a:gd name="f150" fmla="*/ f126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2">
                    <a:pos x="f131" y="f132"/>
                  </a:cxn>
                  <a:cxn ang="f82">
                    <a:pos x="f133" y="f134"/>
                  </a:cxn>
                  <a:cxn ang="f82">
                    <a:pos x="f135" y="f136"/>
                  </a:cxn>
                  <a:cxn ang="f82">
                    <a:pos x="f137" y="f138"/>
                  </a:cxn>
                  <a:cxn ang="f82">
                    <a:pos x="f137" y="f139"/>
                  </a:cxn>
                  <a:cxn ang="f82">
                    <a:pos x="f140" y="f141"/>
                  </a:cxn>
                  <a:cxn ang="f82">
                    <a:pos x="f142" y="f143"/>
                  </a:cxn>
                  <a:cxn ang="f82">
                    <a:pos x="f144" y="f145"/>
                  </a:cxn>
                  <a:cxn ang="f82">
                    <a:pos x="f146" y="f141"/>
                  </a:cxn>
                  <a:cxn ang="f82">
                    <a:pos x="f147" y="f148"/>
                  </a:cxn>
                  <a:cxn ang="f82">
                    <a:pos x="f147" y="f149"/>
                  </a:cxn>
                  <a:cxn ang="f82">
                    <a:pos x="f144" y="f136"/>
                  </a:cxn>
                  <a:cxn ang="f82">
                    <a:pos x="f150" y="f134"/>
                  </a:cxn>
                  <a:cxn ang="f82">
                    <a:pos x="f131" y="f132"/>
                  </a:cxn>
                </a:cxnLst>
                <a:rect l="f127" t="f130" r="f128" b="f129"/>
                <a:pathLst>
                  <a:path w="34" h="126">
                    <a:moveTo>
                      <a:pt x="f8" y="f5"/>
                    </a:moveTo>
                    <a:cubicBezTo>
                      <a:pt x="f9" y="f5"/>
                      <a:pt x="f10" y="f11"/>
                      <a:pt x="f12" y="f13"/>
                    </a:cubicBezTo>
                    <a:cubicBezTo>
                      <a:pt x="f6" y="f14"/>
                      <a:pt x="f15" y="f16"/>
                      <a:pt x="f9" y="f17"/>
                    </a:cubicBezTo>
                    <a:cubicBezTo>
                      <a:pt x="f18" y="f15"/>
                      <a:pt x="f18" y="f19"/>
                      <a:pt x="f18" y="f20"/>
                    </a:cubicBezTo>
                    <a:cubicBezTo>
                      <a:pt x="f18" y="f21"/>
                      <a:pt x="f18" y="f22"/>
                      <a:pt x="f18" y="f23"/>
                    </a:cubicBezTo>
                    <a:cubicBezTo>
                      <a:pt x="f18" y="f24"/>
                      <a:pt x="f18" y="f25"/>
                      <a:pt x="f26" y="f27"/>
                    </a:cubicBezTo>
                    <a:cubicBezTo>
                      <a:pt x="f28" y="f29"/>
                      <a:pt x="f28" y="f30"/>
                      <a:pt x="f31" y="f32"/>
                    </a:cubicBezTo>
                    <a:cubicBezTo>
                      <a:pt x="f33" y="f7"/>
                      <a:pt x="f34" y="f7"/>
                      <a:pt x="f35" y="f36"/>
                    </a:cubicBezTo>
                    <a:cubicBezTo>
                      <a:pt x="f37" y="f38"/>
                      <a:pt x="f37" y="f29"/>
                      <a:pt x="f39" y="f27"/>
                    </a:cubicBezTo>
                    <a:cubicBezTo>
                      <a:pt x="f40" y="f25"/>
                      <a:pt x="f40" y="f24"/>
                      <a:pt x="f40" y="f41"/>
                    </a:cubicBezTo>
                    <a:cubicBezTo>
                      <a:pt x="f40" y="f42"/>
                      <a:pt x="f40" y="f43"/>
                      <a:pt x="f40" y="f44"/>
                    </a:cubicBezTo>
                    <a:cubicBezTo>
                      <a:pt x="f40" y="f12"/>
                      <a:pt x="f45" y="f10"/>
                      <a:pt x="f35" y="f17"/>
                    </a:cubicBezTo>
                    <a:cubicBezTo>
                      <a:pt x="f46" y="f47"/>
                      <a:pt x="f5" y="f18"/>
                      <a:pt x="f48" y="f13"/>
                    </a:cubicBezTo>
                    <a:cubicBezTo>
                      <a:pt x="f46" y="f11"/>
                      <a:pt x="f49" y="f5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8" name="Freeform 8">
                <a:extLst>
                  <a:ext uri="{FF2B5EF4-FFF2-40B4-BE49-F238E27FC236}">
                    <a16:creationId xmlns:a16="http://schemas.microsoft.com/office/drawing/2014/main" id="{D33CBF70-CF32-6F00-6A45-6C1F98028C13}"/>
                  </a:ext>
                </a:extLst>
              </p:cNvPr>
              <p:cNvSpPr/>
              <p:nvPr/>
            </p:nvSpPr>
            <p:spPr>
              <a:xfrm flipH="1">
                <a:off x="8557503" y="4269644"/>
                <a:ext cx="246741" cy="2482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7"/>
                  <a:gd name="f7" fmla="val 98"/>
                  <a:gd name="f8" fmla="val 80"/>
                  <a:gd name="f9" fmla="val 11"/>
                  <a:gd name="f10" fmla="val 79"/>
                  <a:gd name="f11" fmla="val 4"/>
                  <a:gd name="f12" fmla="val 83"/>
                  <a:gd name="f13" fmla="val 88"/>
                  <a:gd name="f14" fmla="val 93"/>
                  <a:gd name="f15" fmla="val 9"/>
                  <a:gd name="f16" fmla="val 14"/>
                  <a:gd name="f17" fmla="val 18"/>
                  <a:gd name="f18" fmla="val 87"/>
                  <a:gd name="f19" fmla="val 17"/>
                  <a:gd name="f20" fmla="val 84"/>
                  <a:gd name="f21" fmla="val 82"/>
                  <a:gd name="f22" fmla="val 20"/>
                  <a:gd name="f23" fmla="val 64"/>
                  <a:gd name="f24" fmla="val 36"/>
                  <a:gd name="f25" fmla="val 48"/>
                  <a:gd name="f26" fmla="val 52"/>
                  <a:gd name="f27" fmla="val 33"/>
                  <a:gd name="f28" fmla="val 67"/>
                  <a:gd name="f29" fmla="val 30"/>
                  <a:gd name="f30" fmla="val 70"/>
                  <a:gd name="f31" fmla="val 72"/>
                  <a:gd name="f32" fmla="val 31"/>
                  <a:gd name="f33" fmla="val 75"/>
                  <a:gd name="f34" fmla="val 34"/>
                  <a:gd name="f35" fmla="val 90"/>
                  <a:gd name="f36" fmla="val 24"/>
                  <a:gd name="f37" fmla="val 94"/>
                  <a:gd name="f38" fmla="val 10"/>
                  <a:gd name="f39" fmla="val 5"/>
                  <a:gd name="f40" fmla="val 92"/>
                  <a:gd name="f41" fmla="val 1"/>
                  <a:gd name="f42" fmla="val 78"/>
                  <a:gd name="f43" fmla="val 3"/>
                  <a:gd name="f44" fmla="val 73"/>
                  <a:gd name="f45" fmla="val 8"/>
                  <a:gd name="f46" fmla="val 66"/>
                  <a:gd name="f47" fmla="val 15"/>
                  <a:gd name="f48" fmla="val 63"/>
                  <a:gd name="f49" fmla="val 22"/>
                  <a:gd name="f50" fmla="val 26"/>
                  <a:gd name="f51" fmla="val 68"/>
                  <a:gd name="f52" fmla="val 28"/>
                  <a:gd name="f53" fmla="val 65"/>
                  <a:gd name="f54" fmla="val 46"/>
                  <a:gd name="f55" fmla="val 49"/>
                  <a:gd name="f56" fmla="val 62"/>
                  <a:gd name="f57" fmla="val 81"/>
                  <a:gd name="f58" fmla="val 13"/>
                  <a:gd name="f59" fmla="+- 0 0 -90"/>
                  <a:gd name="f60" fmla="*/ f3 1 97"/>
                  <a:gd name="f61" fmla="*/ f4 1 98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97"/>
                  <a:gd name="f70" fmla="*/ f66 1 98"/>
                  <a:gd name="f71" fmla="*/ 80 f67 1"/>
                  <a:gd name="f72" fmla="*/ 11 f66 1"/>
                  <a:gd name="f73" fmla="*/ 88 f67 1"/>
                  <a:gd name="f74" fmla="*/ 0 f66 1"/>
                  <a:gd name="f75" fmla="*/ 97 f67 1"/>
                  <a:gd name="f76" fmla="*/ 9 f66 1"/>
                  <a:gd name="f77" fmla="*/ 87 f67 1"/>
                  <a:gd name="f78" fmla="*/ 17 f66 1"/>
                  <a:gd name="f79" fmla="*/ 20 f66 1"/>
                  <a:gd name="f80" fmla="*/ 33 f67 1"/>
                  <a:gd name="f81" fmla="*/ 67 f66 1"/>
                  <a:gd name="f82" fmla="*/ 31 f67 1"/>
                  <a:gd name="f83" fmla="*/ 75 f66 1"/>
                  <a:gd name="f84" fmla="*/ 24 f67 1"/>
                  <a:gd name="f85" fmla="*/ 94 f66 1"/>
                  <a:gd name="f86" fmla="*/ 5 f67 1"/>
                  <a:gd name="f87" fmla="*/ 92 f66 1"/>
                  <a:gd name="f88" fmla="*/ 3 f67 1"/>
                  <a:gd name="f89" fmla="*/ 73 f66 1"/>
                  <a:gd name="f90" fmla="*/ 22 f67 1"/>
                  <a:gd name="f91" fmla="*/ 30 f67 1"/>
                  <a:gd name="f92" fmla="*/ 65 f66 1"/>
                  <a:gd name="f93" fmla="*/ 78 f67 1"/>
                  <a:gd name="f94" fmla="+- f68 0 f1"/>
                  <a:gd name="f95" fmla="*/ f71 1 97"/>
                  <a:gd name="f96" fmla="*/ f72 1 98"/>
                  <a:gd name="f97" fmla="*/ f73 1 97"/>
                  <a:gd name="f98" fmla="*/ f74 1 98"/>
                  <a:gd name="f99" fmla="*/ f75 1 97"/>
                  <a:gd name="f100" fmla="*/ f76 1 98"/>
                  <a:gd name="f101" fmla="*/ f77 1 97"/>
                  <a:gd name="f102" fmla="*/ f78 1 98"/>
                  <a:gd name="f103" fmla="*/ f79 1 98"/>
                  <a:gd name="f104" fmla="*/ f80 1 97"/>
                  <a:gd name="f105" fmla="*/ f81 1 98"/>
                  <a:gd name="f106" fmla="*/ f82 1 97"/>
                  <a:gd name="f107" fmla="*/ f83 1 98"/>
                  <a:gd name="f108" fmla="*/ f84 1 97"/>
                  <a:gd name="f109" fmla="*/ f85 1 98"/>
                  <a:gd name="f110" fmla="*/ f86 1 97"/>
                  <a:gd name="f111" fmla="*/ f87 1 98"/>
                  <a:gd name="f112" fmla="*/ f88 1 97"/>
                  <a:gd name="f113" fmla="*/ f89 1 98"/>
                  <a:gd name="f114" fmla="*/ f90 1 97"/>
                  <a:gd name="f115" fmla="*/ f91 1 97"/>
                  <a:gd name="f116" fmla="*/ f92 1 98"/>
                  <a:gd name="f117" fmla="*/ f93 1 97"/>
                  <a:gd name="f118" fmla="*/ 0 1 f69"/>
                  <a:gd name="f119" fmla="*/ f63 1 f69"/>
                  <a:gd name="f120" fmla="*/ 0 1 f70"/>
                  <a:gd name="f121" fmla="*/ f64 1 f70"/>
                  <a:gd name="f122" fmla="*/ f95 1 f69"/>
                  <a:gd name="f123" fmla="*/ f96 1 f70"/>
                  <a:gd name="f124" fmla="*/ f97 1 f69"/>
                  <a:gd name="f125" fmla="*/ f98 1 f70"/>
                  <a:gd name="f126" fmla="*/ f99 1 f69"/>
                  <a:gd name="f127" fmla="*/ f100 1 f70"/>
                  <a:gd name="f128" fmla="*/ f101 1 f69"/>
                  <a:gd name="f129" fmla="*/ f102 1 f70"/>
                  <a:gd name="f130" fmla="*/ f103 1 f70"/>
                  <a:gd name="f131" fmla="*/ f104 1 f69"/>
                  <a:gd name="f132" fmla="*/ f105 1 f70"/>
                  <a:gd name="f133" fmla="*/ f106 1 f69"/>
                  <a:gd name="f134" fmla="*/ f107 1 f70"/>
                  <a:gd name="f135" fmla="*/ f108 1 f69"/>
                  <a:gd name="f136" fmla="*/ f109 1 f70"/>
                  <a:gd name="f137" fmla="*/ f110 1 f69"/>
                  <a:gd name="f138" fmla="*/ f111 1 f70"/>
                  <a:gd name="f139" fmla="*/ f112 1 f69"/>
                  <a:gd name="f140" fmla="*/ f113 1 f70"/>
                  <a:gd name="f141" fmla="*/ f114 1 f69"/>
                  <a:gd name="f142" fmla="*/ f115 1 f69"/>
                  <a:gd name="f143" fmla="*/ f116 1 f70"/>
                  <a:gd name="f144" fmla="*/ f117 1 f69"/>
                  <a:gd name="f145" fmla="*/ f118 f60 1"/>
                  <a:gd name="f146" fmla="*/ f119 f60 1"/>
                  <a:gd name="f147" fmla="*/ f121 f61 1"/>
                  <a:gd name="f148" fmla="*/ f120 f61 1"/>
                  <a:gd name="f149" fmla="*/ f122 f60 1"/>
                  <a:gd name="f150" fmla="*/ f123 f61 1"/>
                  <a:gd name="f151" fmla="*/ f124 f60 1"/>
                  <a:gd name="f152" fmla="*/ f125 f61 1"/>
                  <a:gd name="f153" fmla="*/ f126 f60 1"/>
                  <a:gd name="f154" fmla="*/ f127 f61 1"/>
                  <a:gd name="f155" fmla="*/ f128 f60 1"/>
                  <a:gd name="f156" fmla="*/ f129 f61 1"/>
                  <a:gd name="f157" fmla="*/ f130 f61 1"/>
                  <a:gd name="f158" fmla="*/ f131 f60 1"/>
                  <a:gd name="f159" fmla="*/ f132 f61 1"/>
                  <a:gd name="f160" fmla="*/ f133 f60 1"/>
                  <a:gd name="f161" fmla="*/ f134 f61 1"/>
                  <a:gd name="f162" fmla="*/ f135 f60 1"/>
                  <a:gd name="f163" fmla="*/ f136 f61 1"/>
                  <a:gd name="f164" fmla="*/ f137 f60 1"/>
                  <a:gd name="f165" fmla="*/ f138 f61 1"/>
                  <a:gd name="f166" fmla="*/ f139 f60 1"/>
                  <a:gd name="f167" fmla="*/ f140 f61 1"/>
                  <a:gd name="f168" fmla="*/ f141 f60 1"/>
                  <a:gd name="f169" fmla="*/ f142 f60 1"/>
                  <a:gd name="f170" fmla="*/ f143 f61 1"/>
                  <a:gd name="f171" fmla="*/ f144 f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4">
                    <a:pos x="f149" y="f150"/>
                  </a:cxn>
                  <a:cxn ang="f94">
                    <a:pos x="f151" y="f152"/>
                  </a:cxn>
                  <a:cxn ang="f94">
                    <a:pos x="f153" y="f154"/>
                  </a:cxn>
                  <a:cxn ang="f94">
                    <a:pos x="f155" y="f156"/>
                  </a:cxn>
                  <a:cxn ang="f94">
                    <a:pos x="f149" y="f157"/>
                  </a:cxn>
                  <a:cxn ang="f94">
                    <a:pos x="f158" y="f159"/>
                  </a:cxn>
                  <a:cxn ang="f94">
                    <a:pos x="f160" y="f161"/>
                  </a:cxn>
                  <a:cxn ang="f94">
                    <a:pos x="f162" y="f163"/>
                  </a:cxn>
                  <a:cxn ang="f94">
                    <a:pos x="f164" y="f165"/>
                  </a:cxn>
                  <a:cxn ang="f94">
                    <a:pos x="f166" y="f167"/>
                  </a:cxn>
                  <a:cxn ang="f94">
                    <a:pos x="f168" y="f159"/>
                  </a:cxn>
                  <a:cxn ang="f94">
                    <a:pos x="f169" y="f170"/>
                  </a:cxn>
                  <a:cxn ang="f94">
                    <a:pos x="f171" y="f156"/>
                  </a:cxn>
                  <a:cxn ang="f94">
                    <a:pos x="f149" y="f150"/>
                  </a:cxn>
                </a:cxnLst>
                <a:rect l="f145" t="f148" r="f146" b="f147"/>
                <a:pathLst>
                  <a:path w="97" h="98">
                    <a:moveTo>
                      <a:pt x="f8" y="f9"/>
                    </a:moveTo>
                    <a:cubicBezTo>
                      <a:pt x="f10" y="f11"/>
                      <a:pt x="f12" y="f5"/>
                      <a:pt x="f13" y="f5"/>
                    </a:cubicBezTo>
                    <a:cubicBezTo>
                      <a:pt x="f14" y="f5"/>
                      <a:pt x="f6" y="f11"/>
                      <a:pt x="f6" y="f15"/>
                    </a:cubicBezTo>
                    <a:cubicBezTo>
                      <a:pt x="f6" y="f16"/>
                      <a:pt x="f14" y="f17"/>
                      <a:pt x="f18" y="f19"/>
                    </a:cubicBezTo>
                    <a:cubicBezTo>
                      <a:pt x="f20" y="f19"/>
                      <a:pt x="f21" y="f17"/>
                      <a:pt x="f8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29" y="f31"/>
                      <a:pt x="f32" y="f33"/>
                    </a:cubicBezTo>
                    <a:cubicBezTo>
                      <a:pt x="f34" y="f12"/>
                      <a:pt x="f32" y="f35"/>
                      <a:pt x="f36" y="f37"/>
                    </a:cubicBezTo>
                    <a:cubicBezTo>
                      <a:pt x="f17" y="f7"/>
                      <a:pt x="f38" y="f6"/>
                      <a:pt x="f39" y="f40"/>
                    </a:cubicBezTo>
                    <a:cubicBezTo>
                      <a:pt x="f41" y="f18"/>
                      <a:pt x="f5" y="f42"/>
                      <a:pt x="f43" y="f44"/>
                    </a:cubicBezTo>
                    <a:cubicBezTo>
                      <a:pt x="f45" y="f46"/>
                      <a:pt x="f47" y="f48"/>
                      <a:pt x="f49" y="f28"/>
                    </a:cubicBezTo>
                    <a:cubicBezTo>
                      <a:pt x="f50" y="f51"/>
                      <a:pt x="f52" y="f28"/>
                      <a:pt x="f29" y="f53"/>
                    </a:cubicBezTo>
                    <a:cubicBezTo>
                      <a:pt x="f54" y="f55"/>
                      <a:pt x="f56" y="f27"/>
                      <a:pt x="f42" y="f19"/>
                    </a:cubicBezTo>
                    <a:cubicBezTo>
                      <a:pt x="f8" y="f47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9" name="Freeform 9">
                <a:extLst>
                  <a:ext uri="{FF2B5EF4-FFF2-40B4-BE49-F238E27FC236}">
                    <a16:creationId xmlns:a16="http://schemas.microsoft.com/office/drawing/2014/main" id="{9C32493E-E6FA-E38A-758E-402A30F8BC50}"/>
                  </a:ext>
                </a:extLst>
              </p:cNvPr>
              <p:cNvSpPr/>
              <p:nvPr/>
            </p:nvSpPr>
            <p:spPr>
              <a:xfrm flipH="1">
                <a:off x="8037640" y="4272744"/>
                <a:ext cx="249841" cy="2451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8"/>
                  <a:gd name="f7" fmla="val 97"/>
                  <a:gd name="f8" fmla="val 11"/>
                  <a:gd name="f9" fmla="val 17"/>
                  <a:gd name="f10" fmla="val 5"/>
                  <a:gd name="f11" fmla="val 1"/>
                  <a:gd name="f12" fmla="val 14"/>
                  <a:gd name="f13" fmla="val 8"/>
                  <a:gd name="f14" fmla="val 3"/>
                  <a:gd name="f15" fmla="val 4"/>
                  <a:gd name="f16" fmla="val 9"/>
                  <a:gd name="f17" fmla="val 15"/>
                  <a:gd name="f18" fmla="val 19"/>
                  <a:gd name="f19" fmla="val 18"/>
                  <a:gd name="f20" fmla="val 10"/>
                  <a:gd name="f21" fmla="val 13"/>
                  <a:gd name="f22" fmla="val 20"/>
                  <a:gd name="f23" fmla="val 36"/>
                  <a:gd name="f24" fmla="val 32"/>
                  <a:gd name="f25" fmla="val 52"/>
                  <a:gd name="f26" fmla="val 48"/>
                  <a:gd name="f27" fmla="val 67"/>
                  <a:gd name="f28" fmla="val 64"/>
                  <a:gd name="f29" fmla="val 70"/>
                  <a:gd name="f30" fmla="val 72"/>
                  <a:gd name="f31" fmla="val 75"/>
                  <a:gd name="f32" fmla="val 66"/>
                  <a:gd name="f33" fmla="val 83"/>
                  <a:gd name="f34" fmla="val 63"/>
                  <a:gd name="f35" fmla="val 90"/>
                  <a:gd name="f36" fmla="val 94"/>
                  <a:gd name="f37" fmla="val 78"/>
                  <a:gd name="f38" fmla="val 86"/>
                  <a:gd name="f39" fmla="val 92"/>
                  <a:gd name="f40" fmla="val 91"/>
                  <a:gd name="f41" fmla="val 87"/>
                  <a:gd name="f42" fmla="val 96"/>
                  <a:gd name="f43" fmla="val 79"/>
                  <a:gd name="f44" fmla="val 73"/>
                  <a:gd name="f45" fmla="val 82"/>
                  <a:gd name="f46" fmla="val 69"/>
                  <a:gd name="f47" fmla="val 71"/>
                  <a:gd name="f48" fmla="val 65"/>
                  <a:gd name="f49" fmla="val 49"/>
                  <a:gd name="f50" fmla="val 51"/>
                  <a:gd name="f51" fmla="val 34"/>
                  <a:gd name="f52" fmla="val 35"/>
                  <a:gd name="f53" fmla="val 16"/>
                  <a:gd name="f54" fmla="+- 0 0 -90"/>
                  <a:gd name="f55" fmla="*/ f3 1 98"/>
                  <a:gd name="f56" fmla="*/ f4 1 97"/>
                  <a:gd name="f57" fmla="val f5"/>
                  <a:gd name="f58" fmla="val f6"/>
                  <a:gd name="f59" fmla="val f7"/>
                  <a:gd name="f60" fmla="*/ f54 f0 1"/>
                  <a:gd name="f61" fmla="+- f59 0 f57"/>
                  <a:gd name="f62" fmla="+- f58 0 f57"/>
                  <a:gd name="f63" fmla="*/ f60 1 f2"/>
                  <a:gd name="f64" fmla="*/ f62 1 98"/>
                  <a:gd name="f65" fmla="*/ f61 1 97"/>
                  <a:gd name="f66" fmla="*/ 11 f62 1"/>
                  <a:gd name="f67" fmla="*/ 17 f61 1"/>
                  <a:gd name="f68" fmla="*/ 0 f62 1"/>
                  <a:gd name="f69" fmla="*/ 8 f61 1"/>
                  <a:gd name="f70" fmla="*/ 9 f62 1"/>
                  <a:gd name="f71" fmla="*/ 0 f61 1"/>
                  <a:gd name="f72" fmla="*/ 18 f62 1"/>
                  <a:gd name="f73" fmla="*/ 10 f61 1"/>
                  <a:gd name="f74" fmla="*/ 20 f62 1"/>
                  <a:gd name="f75" fmla="*/ 67 f62 1"/>
                  <a:gd name="f76" fmla="*/ 64 f61 1"/>
                  <a:gd name="f77" fmla="*/ 75 f62 1"/>
                  <a:gd name="f78" fmla="*/ 66 f61 1"/>
                  <a:gd name="f79" fmla="*/ 94 f62 1"/>
                  <a:gd name="f80" fmla="*/ 72 f61 1"/>
                  <a:gd name="f81" fmla="*/ 92 f62 1"/>
                  <a:gd name="f82" fmla="*/ 91 f61 1"/>
                  <a:gd name="f83" fmla="*/ 73 f62 1"/>
                  <a:gd name="f84" fmla="*/ 94 f61 1"/>
                  <a:gd name="f85" fmla="*/ 75 f61 1"/>
                  <a:gd name="f86" fmla="*/ 65 f62 1"/>
                  <a:gd name="f87" fmla="*/ 20 f61 1"/>
                  <a:gd name="f88" fmla="+- f63 0 f1"/>
                  <a:gd name="f89" fmla="*/ f66 1 98"/>
                  <a:gd name="f90" fmla="*/ f67 1 97"/>
                  <a:gd name="f91" fmla="*/ f68 1 98"/>
                  <a:gd name="f92" fmla="*/ f69 1 97"/>
                  <a:gd name="f93" fmla="*/ f70 1 98"/>
                  <a:gd name="f94" fmla="*/ f71 1 97"/>
                  <a:gd name="f95" fmla="*/ f72 1 98"/>
                  <a:gd name="f96" fmla="*/ f73 1 97"/>
                  <a:gd name="f97" fmla="*/ f74 1 98"/>
                  <a:gd name="f98" fmla="*/ f75 1 98"/>
                  <a:gd name="f99" fmla="*/ f76 1 97"/>
                  <a:gd name="f100" fmla="*/ f77 1 98"/>
                  <a:gd name="f101" fmla="*/ f78 1 97"/>
                  <a:gd name="f102" fmla="*/ f79 1 98"/>
                  <a:gd name="f103" fmla="*/ f80 1 97"/>
                  <a:gd name="f104" fmla="*/ f81 1 98"/>
                  <a:gd name="f105" fmla="*/ f82 1 97"/>
                  <a:gd name="f106" fmla="*/ f83 1 98"/>
                  <a:gd name="f107" fmla="*/ f84 1 97"/>
                  <a:gd name="f108" fmla="*/ f85 1 97"/>
                  <a:gd name="f109" fmla="*/ f86 1 98"/>
                  <a:gd name="f110" fmla="*/ f87 1 97"/>
                  <a:gd name="f111" fmla="*/ 0 1 f64"/>
                  <a:gd name="f112" fmla="*/ f58 1 f64"/>
                  <a:gd name="f113" fmla="*/ 0 1 f65"/>
                  <a:gd name="f114" fmla="*/ f59 1 f65"/>
                  <a:gd name="f115" fmla="*/ f89 1 f64"/>
                  <a:gd name="f116" fmla="*/ f90 1 f65"/>
                  <a:gd name="f117" fmla="*/ f91 1 f64"/>
                  <a:gd name="f118" fmla="*/ f92 1 f65"/>
                  <a:gd name="f119" fmla="*/ f93 1 f64"/>
                  <a:gd name="f120" fmla="*/ f94 1 f65"/>
                  <a:gd name="f121" fmla="*/ f95 1 f64"/>
                  <a:gd name="f122" fmla="*/ f96 1 f65"/>
                  <a:gd name="f123" fmla="*/ f97 1 f64"/>
                  <a:gd name="f124" fmla="*/ f98 1 f64"/>
                  <a:gd name="f125" fmla="*/ f99 1 f65"/>
                  <a:gd name="f126" fmla="*/ f100 1 f64"/>
                  <a:gd name="f127" fmla="*/ f101 1 f65"/>
                  <a:gd name="f128" fmla="*/ f102 1 f64"/>
                  <a:gd name="f129" fmla="*/ f103 1 f65"/>
                  <a:gd name="f130" fmla="*/ f104 1 f64"/>
                  <a:gd name="f131" fmla="*/ f105 1 f65"/>
                  <a:gd name="f132" fmla="*/ f106 1 f64"/>
                  <a:gd name="f133" fmla="*/ f107 1 f65"/>
                  <a:gd name="f134" fmla="*/ f108 1 f65"/>
                  <a:gd name="f135" fmla="*/ f109 1 f64"/>
                  <a:gd name="f136" fmla="*/ f110 1 f65"/>
                  <a:gd name="f137" fmla="*/ f111 f55 1"/>
                  <a:gd name="f138" fmla="*/ f112 f55 1"/>
                  <a:gd name="f139" fmla="*/ f114 f56 1"/>
                  <a:gd name="f140" fmla="*/ f113 f56 1"/>
                  <a:gd name="f141" fmla="*/ f115 f55 1"/>
                  <a:gd name="f142" fmla="*/ f116 f56 1"/>
                  <a:gd name="f143" fmla="*/ f117 f55 1"/>
                  <a:gd name="f144" fmla="*/ f118 f56 1"/>
                  <a:gd name="f145" fmla="*/ f119 f55 1"/>
                  <a:gd name="f146" fmla="*/ f120 f56 1"/>
                  <a:gd name="f147" fmla="*/ f121 f55 1"/>
                  <a:gd name="f148" fmla="*/ f122 f56 1"/>
                  <a:gd name="f149" fmla="*/ f123 f55 1"/>
                  <a:gd name="f150" fmla="*/ f124 f55 1"/>
                  <a:gd name="f151" fmla="*/ f125 f56 1"/>
                  <a:gd name="f152" fmla="*/ f126 f55 1"/>
                  <a:gd name="f153" fmla="*/ f127 f56 1"/>
                  <a:gd name="f154" fmla="*/ f128 f55 1"/>
                  <a:gd name="f155" fmla="*/ f129 f56 1"/>
                  <a:gd name="f156" fmla="*/ f130 f55 1"/>
                  <a:gd name="f157" fmla="*/ f131 f56 1"/>
                  <a:gd name="f158" fmla="*/ f132 f55 1"/>
                  <a:gd name="f159" fmla="*/ f133 f56 1"/>
                  <a:gd name="f160" fmla="*/ f134 f56 1"/>
                  <a:gd name="f161" fmla="*/ f135 f55 1"/>
                  <a:gd name="f162" fmla="*/ f136 f5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8">
                    <a:pos x="f141" y="f142"/>
                  </a:cxn>
                  <a:cxn ang="f88">
                    <a:pos x="f143" y="f144"/>
                  </a:cxn>
                  <a:cxn ang="f88">
                    <a:pos x="f145" y="f146"/>
                  </a:cxn>
                  <a:cxn ang="f88">
                    <a:pos x="f147" y="f148"/>
                  </a:cxn>
                  <a:cxn ang="f88">
                    <a:pos x="f149" y="f142"/>
                  </a:cxn>
                  <a:cxn ang="f88">
                    <a:pos x="f150" y="f151"/>
                  </a:cxn>
                  <a:cxn ang="f88">
                    <a:pos x="f152" y="f153"/>
                  </a:cxn>
                  <a:cxn ang="f88">
                    <a:pos x="f154" y="f155"/>
                  </a:cxn>
                  <a:cxn ang="f88">
                    <a:pos x="f156" y="f157"/>
                  </a:cxn>
                  <a:cxn ang="f88">
                    <a:pos x="f158" y="f159"/>
                  </a:cxn>
                  <a:cxn ang="f88">
                    <a:pos x="f150" y="f160"/>
                  </a:cxn>
                  <a:cxn ang="f88">
                    <a:pos x="f161" y="f153"/>
                  </a:cxn>
                  <a:cxn ang="f88">
                    <a:pos x="f147" y="f162"/>
                  </a:cxn>
                  <a:cxn ang="f88">
                    <a:pos x="f141" y="f142"/>
                  </a:cxn>
                </a:cxnLst>
                <a:rect l="f137" t="f140" r="f138" b="f139"/>
                <a:pathLst>
                  <a:path w="98" h="97">
                    <a:moveTo>
                      <a:pt x="f8" y="f9"/>
                    </a:moveTo>
                    <a:cubicBezTo>
                      <a:pt x="f10" y="f9"/>
                      <a:pt x="f11" y="f12"/>
                      <a:pt x="f5" y="f13"/>
                    </a:cubicBezTo>
                    <a:cubicBezTo>
                      <a:pt x="f5" y="f14"/>
                      <a:pt x="f15" y="f5"/>
                      <a:pt x="f16" y="f5"/>
                    </a:cubicBezTo>
                    <a:cubicBezTo>
                      <a:pt x="f17" y="f5"/>
                      <a:pt x="f18" y="f15"/>
                      <a:pt x="f19" y="f20"/>
                    </a:cubicBezTo>
                    <a:cubicBezTo>
                      <a:pt x="f9" y="f21"/>
                      <a:pt x="f19" y="f17"/>
                      <a:pt x="f22" y="f9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27"/>
                      <a:pt x="f30" y="f27"/>
                      <a:pt x="f31" y="f32"/>
                    </a:cubicBezTo>
                    <a:cubicBezTo>
                      <a:pt x="f33" y="f34"/>
                      <a:pt x="f35" y="f32"/>
                      <a:pt x="f36" y="f30"/>
                    </a:cubicBezTo>
                    <a:cubicBezTo>
                      <a:pt x="f6" y="f37"/>
                      <a:pt x="f7" y="f38"/>
                      <a:pt x="f39" y="f40"/>
                    </a:cubicBezTo>
                    <a:cubicBezTo>
                      <a:pt x="f41" y="f42"/>
                      <a:pt x="f43" y="f7"/>
                      <a:pt x="f44" y="f36"/>
                    </a:cubicBezTo>
                    <a:cubicBezTo>
                      <a:pt x="f27" y="f35"/>
                      <a:pt x="f28" y="f45"/>
                      <a:pt x="f27" y="f31"/>
                    </a:cubicBezTo>
                    <a:cubicBezTo>
                      <a:pt x="f46" y="f47"/>
                      <a:pt x="f27" y="f46"/>
                      <a:pt x="f48" y="f32"/>
                    </a:cubicBezTo>
                    <a:cubicBezTo>
                      <a:pt x="f49" y="f50"/>
                      <a:pt x="f51" y="f52"/>
                      <a:pt x="f19" y="f22"/>
                    </a:cubicBezTo>
                    <a:cubicBezTo>
                      <a:pt x="f53" y="f19"/>
                      <a:pt x="f17" y="f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0" name="Freeform 10">
                <a:extLst>
                  <a:ext uri="{FF2B5EF4-FFF2-40B4-BE49-F238E27FC236}">
                    <a16:creationId xmlns:a16="http://schemas.microsoft.com/office/drawing/2014/main" id="{EEAC8059-8209-742A-098F-320959504C00}"/>
                  </a:ext>
                </a:extLst>
              </p:cNvPr>
              <p:cNvSpPr/>
              <p:nvPr/>
            </p:nvSpPr>
            <p:spPr>
              <a:xfrm flipH="1">
                <a:off x="7901083" y="4094290"/>
                <a:ext cx="319674" cy="8379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6"/>
                  <a:gd name="f7" fmla="val 33"/>
                  <a:gd name="f8" fmla="val 17"/>
                  <a:gd name="f9" fmla="val 23"/>
                  <a:gd name="f10" fmla="val 121"/>
                  <a:gd name="f11" fmla="val 30"/>
                  <a:gd name="f12" fmla="val 115"/>
                  <a:gd name="f13" fmla="val 31"/>
                  <a:gd name="f14" fmla="val 108"/>
                  <a:gd name="f15" fmla="val 100"/>
                  <a:gd name="f16" fmla="val 97"/>
                  <a:gd name="f17" fmla="val 24"/>
                  <a:gd name="f18" fmla="val 95"/>
                  <a:gd name="f19" fmla="val 19"/>
                  <a:gd name="f20" fmla="val 93"/>
                  <a:gd name="f21" fmla="val 18"/>
                  <a:gd name="f22" fmla="val 88"/>
                  <a:gd name="f23" fmla="val 66"/>
                  <a:gd name="f24" fmla="val 45"/>
                  <a:gd name="f25" fmla="val 20"/>
                  <a:gd name="f26" fmla="val 16"/>
                  <a:gd name="f27" fmla="val 22"/>
                  <a:gd name="f28" fmla="val 13"/>
                  <a:gd name="f29" fmla="val 26"/>
                  <a:gd name="f30" fmla="val 7"/>
                  <a:gd name="f31" fmla="val 3"/>
                  <a:gd name="f32" fmla="val 10"/>
                  <a:gd name="f33" fmla="val 6"/>
                  <a:gd name="f34" fmla="val 12"/>
                  <a:gd name="f35" fmla="val 11"/>
                  <a:gd name="f36" fmla="val 14"/>
                  <a:gd name="f37" fmla="val 15"/>
                  <a:gd name="f38" fmla="val 43"/>
                  <a:gd name="f39" fmla="val 63"/>
                  <a:gd name="f40" fmla="val 83"/>
                  <a:gd name="f41" fmla="val 90"/>
                  <a:gd name="f42" fmla="val 96"/>
                  <a:gd name="f43" fmla="val 99"/>
                  <a:gd name="f44" fmla="val 101"/>
                  <a:gd name="f45" fmla="val 2"/>
                  <a:gd name="f46" fmla="val 109"/>
                  <a:gd name="f47" fmla="val 122"/>
                  <a:gd name="f48" fmla="val 4"/>
                  <a:gd name="f49" fmla="+- 0 0 -90"/>
                  <a:gd name="f50" fmla="*/ f3 1 126"/>
                  <a:gd name="f51" fmla="*/ f4 1 33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126"/>
                  <a:gd name="f60" fmla="*/ f56 1 33"/>
                  <a:gd name="f61" fmla="*/ 126 f57 1"/>
                  <a:gd name="f62" fmla="*/ 17 f56 1"/>
                  <a:gd name="f63" fmla="*/ 115 f57 1"/>
                  <a:gd name="f64" fmla="*/ 31 f56 1"/>
                  <a:gd name="f65" fmla="*/ 97 f57 1"/>
                  <a:gd name="f66" fmla="*/ 24 f56 1"/>
                  <a:gd name="f67" fmla="*/ 88 f57 1"/>
                  <a:gd name="f68" fmla="*/ 18 f56 1"/>
                  <a:gd name="f69" fmla="*/ 24 f57 1"/>
                  <a:gd name="f70" fmla="*/ 16 f57 1"/>
                  <a:gd name="f71" fmla="*/ 22 f56 1"/>
                  <a:gd name="f72" fmla="*/ 3 f57 1"/>
                  <a:gd name="f73" fmla="*/ 23 f56 1"/>
                  <a:gd name="f74" fmla="*/ 10 f56 1"/>
                  <a:gd name="f75" fmla="*/ 11 f56 1"/>
                  <a:gd name="f76" fmla="*/ 23 f57 1"/>
                  <a:gd name="f77" fmla="*/ 15 f56 1"/>
                  <a:gd name="f78" fmla="*/ 83 f57 1"/>
                  <a:gd name="f79" fmla="*/ 99 f57 1"/>
                  <a:gd name="f80" fmla="*/ 7 f56 1"/>
                  <a:gd name="f81" fmla="*/ 2 f56 1"/>
                  <a:gd name="f82" fmla="+- f58 0 f1"/>
                  <a:gd name="f83" fmla="*/ f61 1 126"/>
                  <a:gd name="f84" fmla="*/ f62 1 33"/>
                  <a:gd name="f85" fmla="*/ f63 1 126"/>
                  <a:gd name="f86" fmla="*/ f64 1 33"/>
                  <a:gd name="f87" fmla="*/ f65 1 126"/>
                  <a:gd name="f88" fmla="*/ f66 1 33"/>
                  <a:gd name="f89" fmla="*/ f67 1 126"/>
                  <a:gd name="f90" fmla="*/ f68 1 33"/>
                  <a:gd name="f91" fmla="*/ f69 1 126"/>
                  <a:gd name="f92" fmla="*/ f70 1 126"/>
                  <a:gd name="f93" fmla="*/ f71 1 33"/>
                  <a:gd name="f94" fmla="*/ f72 1 126"/>
                  <a:gd name="f95" fmla="*/ f73 1 33"/>
                  <a:gd name="f96" fmla="*/ f74 1 33"/>
                  <a:gd name="f97" fmla="*/ f75 1 33"/>
                  <a:gd name="f98" fmla="*/ f76 1 126"/>
                  <a:gd name="f99" fmla="*/ f77 1 33"/>
                  <a:gd name="f100" fmla="*/ f78 1 126"/>
                  <a:gd name="f101" fmla="*/ f79 1 126"/>
                  <a:gd name="f102" fmla="*/ f80 1 33"/>
                  <a:gd name="f103" fmla="*/ f81 1 33"/>
                  <a:gd name="f104" fmla="*/ 0 1 f59"/>
                  <a:gd name="f105" fmla="*/ f53 1 f59"/>
                  <a:gd name="f106" fmla="*/ 0 1 f60"/>
                  <a:gd name="f107" fmla="*/ f54 1 f60"/>
                  <a:gd name="f108" fmla="*/ f83 1 f59"/>
                  <a:gd name="f109" fmla="*/ f84 1 f60"/>
                  <a:gd name="f110" fmla="*/ f85 1 f59"/>
                  <a:gd name="f111" fmla="*/ f86 1 f60"/>
                  <a:gd name="f112" fmla="*/ f87 1 f59"/>
                  <a:gd name="f113" fmla="*/ f88 1 f60"/>
                  <a:gd name="f114" fmla="*/ f89 1 f59"/>
                  <a:gd name="f115" fmla="*/ f90 1 f60"/>
                  <a:gd name="f116" fmla="*/ f91 1 f59"/>
                  <a:gd name="f117" fmla="*/ f92 1 f59"/>
                  <a:gd name="f118" fmla="*/ f93 1 f60"/>
                  <a:gd name="f119" fmla="*/ f94 1 f59"/>
                  <a:gd name="f120" fmla="*/ f95 1 f60"/>
                  <a:gd name="f121" fmla="*/ f96 1 f60"/>
                  <a:gd name="f122" fmla="*/ f97 1 f60"/>
                  <a:gd name="f123" fmla="*/ f98 1 f59"/>
                  <a:gd name="f124" fmla="*/ f99 1 f60"/>
                  <a:gd name="f125" fmla="*/ f100 1 f59"/>
                  <a:gd name="f126" fmla="*/ f101 1 f59"/>
                  <a:gd name="f127" fmla="*/ f102 1 f60"/>
                  <a:gd name="f128" fmla="*/ f103 1 f60"/>
                  <a:gd name="f129" fmla="*/ f104 f50 1"/>
                  <a:gd name="f130" fmla="*/ f105 f50 1"/>
                  <a:gd name="f131" fmla="*/ f107 f51 1"/>
                  <a:gd name="f132" fmla="*/ f106 f51 1"/>
                  <a:gd name="f133" fmla="*/ f108 f50 1"/>
                  <a:gd name="f134" fmla="*/ f109 f51 1"/>
                  <a:gd name="f135" fmla="*/ f110 f50 1"/>
                  <a:gd name="f136" fmla="*/ f111 f51 1"/>
                  <a:gd name="f137" fmla="*/ f112 f50 1"/>
                  <a:gd name="f138" fmla="*/ f113 f51 1"/>
                  <a:gd name="f139" fmla="*/ f114 f50 1"/>
                  <a:gd name="f140" fmla="*/ f115 f51 1"/>
                  <a:gd name="f141" fmla="*/ f116 f50 1"/>
                  <a:gd name="f142" fmla="*/ f117 f50 1"/>
                  <a:gd name="f143" fmla="*/ f118 f51 1"/>
                  <a:gd name="f144" fmla="*/ f119 f50 1"/>
                  <a:gd name="f145" fmla="*/ f120 f51 1"/>
                  <a:gd name="f146" fmla="*/ f121 f51 1"/>
                  <a:gd name="f147" fmla="*/ f122 f51 1"/>
                  <a:gd name="f148" fmla="*/ f123 f50 1"/>
                  <a:gd name="f149" fmla="*/ f124 f51 1"/>
                  <a:gd name="f150" fmla="*/ f125 f50 1"/>
                  <a:gd name="f151" fmla="*/ f126 f50 1"/>
                  <a:gd name="f152" fmla="*/ f127 f51 1"/>
                  <a:gd name="f153" fmla="*/ f128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2">
                    <a:pos x="f133" y="f134"/>
                  </a:cxn>
                  <a:cxn ang="f82">
                    <a:pos x="f135" y="f136"/>
                  </a:cxn>
                  <a:cxn ang="f82">
                    <a:pos x="f137" y="f138"/>
                  </a:cxn>
                  <a:cxn ang="f82">
                    <a:pos x="f139" y="f140"/>
                  </a:cxn>
                  <a:cxn ang="f82">
                    <a:pos x="f141" y="f140"/>
                  </a:cxn>
                  <a:cxn ang="f82">
                    <a:pos x="f142" y="f143"/>
                  </a:cxn>
                  <a:cxn ang="f82">
                    <a:pos x="f144" y="f145"/>
                  </a:cxn>
                  <a:cxn ang="f82">
                    <a:pos x="f144" y="f146"/>
                  </a:cxn>
                  <a:cxn ang="f82">
                    <a:pos x="f142" y="f147"/>
                  </a:cxn>
                  <a:cxn ang="f82">
                    <a:pos x="f148" y="f149"/>
                  </a:cxn>
                  <a:cxn ang="f82">
                    <a:pos x="f150" y="f149"/>
                  </a:cxn>
                  <a:cxn ang="f82">
                    <a:pos x="f151" y="f152"/>
                  </a:cxn>
                  <a:cxn ang="f82">
                    <a:pos x="f135" y="f153"/>
                  </a:cxn>
                  <a:cxn ang="f82">
                    <a:pos x="f133" y="f134"/>
                  </a:cxn>
                </a:cxnLst>
                <a:rect l="f129" t="f132" r="f130" b="f131"/>
                <a:pathLst>
                  <a:path w="126" h="33">
                    <a:moveTo>
                      <a:pt x="f6" y="f8"/>
                    </a:moveTo>
                    <a:cubicBezTo>
                      <a:pt x="f6" y="f9"/>
                      <a:pt x="f10" y="f11"/>
                      <a:pt x="f12" y="f13"/>
                    </a:cubicBezTo>
                    <a:cubicBezTo>
                      <a:pt x="f14" y="f7"/>
                      <a:pt x="f15" y="f11"/>
                      <a:pt x="f16" y="f17"/>
                    </a:cubicBezTo>
                    <a:cubicBezTo>
                      <a:pt x="f18" y="f19"/>
                      <a:pt x="f20" y="f21"/>
                      <a:pt x="f22" y="f21"/>
                    </a:cubicBezTo>
                    <a:cubicBezTo>
                      <a:pt x="f23" y="f21"/>
                      <a:pt x="f24" y="f21"/>
                      <a:pt x="f17" y="f21"/>
                    </a:cubicBezTo>
                    <a:cubicBezTo>
                      <a:pt x="f25" y="f21"/>
                      <a:pt x="f21" y="f21"/>
                      <a:pt x="f26" y="f27"/>
                    </a:cubicBezTo>
                    <a:cubicBezTo>
                      <a:pt x="f28" y="f29"/>
                      <a:pt x="f30" y="f29"/>
                      <a:pt x="f31" y="f9"/>
                    </a:cubicBezTo>
                    <a:cubicBezTo>
                      <a:pt x="f5" y="f19"/>
                      <a:pt x="f5" y="f28"/>
                      <a:pt x="f31" y="f32"/>
                    </a:cubicBezTo>
                    <a:cubicBezTo>
                      <a:pt x="f30" y="f33"/>
                      <a:pt x="f34" y="f30"/>
                      <a:pt x="f26" y="f35"/>
                    </a:cubicBezTo>
                    <a:cubicBezTo>
                      <a:pt x="f21" y="f36"/>
                      <a:pt x="f19" y="f37"/>
                      <a:pt x="f9" y="f37"/>
                    </a:cubicBezTo>
                    <a:cubicBezTo>
                      <a:pt x="f38" y="f37"/>
                      <a:pt x="f39" y="f37"/>
                      <a:pt x="f40" y="f37"/>
                    </a:cubicBezTo>
                    <a:cubicBezTo>
                      <a:pt x="f41" y="f37"/>
                      <a:pt x="f42" y="f37"/>
                      <a:pt x="f43" y="f30"/>
                    </a:cubicBezTo>
                    <a:cubicBezTo>
                      <a:pt x="f44" y="f45"/>
                      <a:pt x="f46" y="f5"/>
                      <a:pt x="f12" y="f45"/>
                    </a:cubicBezTo>
                    <a:cubicBezTo>
                      <a:pt x="f47" y="f48"/>
                      <a:pt x="f6" y="f3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1" name="Freeform 11">
                <a:extLst>
                  <a:ext uri="{FF2B5EF4-FFF2-40B4-BE49-F238E27FC236}">
                    <a16:creationId xmlns:a16="http://schemas.microsoft.com/office/drawing/2014/main" id="{30316330-D566-503B-34DD-AE302B3D1CD3}"/>
                  </a:ext>
                </a:extLst>
              </p:cNvPr>
              <p:cNvSpPr/>
              <p:nvPr/>
            </p:nvSpPr>
            <p:spPr>
              <a:xfrm flipH="1">
                <a:off x="8557503" y="3754434"/>
                <a:ext cx="243632" cy="2451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6"/>
                  <a:gd name="f7" fmla="val 97"/>
                  <a:gd name="f8" fmla="val 31"/>
                  <a:gd name="f9" fmla="val 16"/>
                  <a:gd name="f10" fmla="val 17"/>
                  <a:gd name="f11" fmla="val 18"/>
                  <a:gd name="f12" fmla="val 26"/>
                  <a:gd name="f13" fmla="val 32"/>
                  <a:gd name="f14" fmla="val 30"/>
                  <a:gd name="f15" fmla="val 36"/>
                  <a:gd name="f16" fmla="val 34"/>
                  <a:gd name="f17" fmla="val 50"/>
                  <a:gd name="f18" fmla="val 48"/>
                  <a:gd name="f19" fmla="val 64"/>
                  <a:gd name="f20" fmla="val 62"/>
                  <a:gd name="f21" fmla="val 78"/>
                  <a:gd name="f22" fmla="val 76"/>
                  <a:gd name="f23" fmla="val 81"/>
                  <a:gd name="f24" fmla="val 79"/>
                  <a:gd name="f25" fmla="val 83"/>
                  <a:gd name="f26" fmla="val 87"/>
                  <a:gd name="f27" fmla="val 80"/>
                  <a:gd name="f28" fmla="val 92"/>
                  <a:gd name="f29" fmla="val 88"/>
                  <a:gd name="f30" fmla="val 93"/>
                  <a:gd name="f31" fmla="val 82"/>
                  <a:gd name="f32" fmla="val 77"/>
                  <a:gd name="f33" fmla="val 61"/>
                  <a:gd name="f34" fmla="val 46"/>
                  <a:gd name="f35" fmla="val 33"/>
                  <a:gd name="f36" fmla="val 28"/>
                  <a:gd name="f37" fmla="val 25"/>
                  <a:gd name="f38" fmla="val 29"/>
                  <a:gd name="f39" fmla="val 21"/>
                  <a:gd name="f40" fmla="val 14"/>
                  <a:gd name="f41" fmla="val 7"/>
                  <a:gd name="f42" fmla="val 3"/>
                  <a:gd name="f43" fmla="val 20"/>
                  <a:gd name="f44" fmla="val 12"/>
                  <a:gd name="f45" fmla="val 2"/>
                  <a:gd name="f46" fmla="val 27"/>
                  <a:gd name="f47" fmla="val 4"/>
                  <a:gd name="f48" fmla="val 9"/>
                  <a:gd name="f49" fmla="+- 0 0 -90"/>
                  <a:gd name="f50" fmla="*/ f3 1 96"/>
                  <a:gd name="f51" fmla="*/ f4 1 97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96"/>
                  <a:gd name="f60" fmla="*/ f56 1 97"/>
                  <a:gd name="f61" fmla="*/ 31 f57 1"/>
                  <a:gd name="f62" fmla="*/ 16 f56 1"/>
                  <a:gd name="f63" fmla="*/ 18 f56 1"/>
                  <a:gd name="f64" fmla="*/ 36 f57 1"/>
                  <a:gd name="f65" fmla="*/ 34 f56 1"/>
                  <a:gd name="f66" fmla="*/ 78 f57 1"/>
                  <a:gd name="f67" fmla="*/ 76 f56 1"/>
                  <a:gd name="f68" fmla="*/ 87 f57 1"/>
                  <a:gd name="f69" fmla="*/ 80 f56 1"/>
                  <a:gd name="f70" fmla="*/ 96 f57 1"/>
                  <a:gd name="f71" fmla="*/ 88 f56 1"/>
                  <a:gd name="f72" fmla="*/ 88 f57 1"/>
                  <a:gd name="f73" fmla="*/ 97 f56 1"/>
                  <a:gd name="f74" fmla="*/ 79 f57 1"/>
                  <a:gd name="f75" fmla="*/ 87 f56 1"/>
                  <a:gd name="f76" fmla="*/ 77 f57 1"/>
                  <a:gd name="f77" fmla="*/ 79 f56 1"/>
                  <a:gd name="f78" fmla="*/ 33 f56 1"/>
                  <a:gd name="f79" fmla="*/ 21 f57 1"/>
                  <a:gd name="f80" fmla="*/ 31 f56 1"/>
                  <a:gd name="f81" fmla="*/ 3 f57 1"/>
                  <a:gd name="f82" fmla="*/ 25 f56 1"/>
                  <a:gd name="f83" fmla="*/ 7 f56 1"/>
                  <a:gd name="f84" fmla="*/ 20 f57 1"/>
                  <a:gd name="f85" fmla="*/ 2 f56 1"/>
                  <a:gd name="f86" fmla="+- f58 0 f1"/>
                  <a:gd name="f87" fmla="*/ f61 1 96"/>
                  <a:gd name="f88" fmla="*/ f62 1 97"/>
                  <a:gd name="f89" fmla="*/ f63 1 97"/>
                  <a:gd name="f90" fmla="*/ f64 1 96"/>
                  <a:gd name="f91" fmla="*/ f65 1 97"/>
                  <a:gd name="f92" fmla="*/ f66 1 96"/>
                  <a:gd name="f93" fmla="*/ f67 1 97"/>
                  <a:gd name="f94" fmla="*/ f68 1 96"/>
                  <a:gd name="f95" fmla="*/ f69 1 97"/>
                  <a:gd name="f96" fmla="*/ f70 1 96"/>
                  <a:gd name="f97" fmla="*/ f71 1 97"/>
                  <a:gd name="f98" fmla="*/ f72 1 96"/>
                  <a:gd name="f99" fmla="*/ f73 1 97"/>
                  <a:gd name="f100" fmla="*/ f74 1 96"/>
                  <a:gd name="f101" fmla="*/ f75 1 97"/>
                  <a:gd name="f102" fmla="*/ f76 1 96"/>
                  <a:gd name="f103" fmla="*/ f77 1 97"/>
                  <a:gd name="f104" fmla="*/ f78 1 97"/>
                  <a:gd name="f105" fmla="*/ f79 1 96"/>
                  <a:gd name="f106" fmla="*/ f80 1 97"/>
                  <a:gd name="f107" fmla="*/ f81 1 96"/>
                  <a:gd name="f108" fmla="*/ f82 1 97"/>
                  <a:gd name="f109" fmla="*/ f83 1 97"/>
                  <a:gd name="f110" fmla="*/ f84 1 96"/>
                  <a:gd name="f111" fmla="*/ f85 1 97"/>
                  <a:gd name="f112" fmla="*/ 0 1 f59"/>
                  <a:gd name="f113" fmla="*/ f53 1 f59"/>
                  <a:gd name="f114" fmla="*/ 0 1 f60"/>
                  <a:gd name="f115" fmla="*/ f54 1 f60"/>
                  <a:gd name="f116" fmla="*/ f87 1 f59"/>
                  <a:gd name="f117" fmla="*/ f88 1 f60"/>
                  <a:gd name="f118" fmla="*/ f89 1 f60"/>
                  <a:gd name="f119" fmla="*/ f90 1 f59"/>
                  <a:gd name="f120" fmla="*/ f91 1 f60"/>
                  <a:gd name="f121" fmla="*/ f92 1 f59"/>
                  <a:gd name="f122" fmla="*/ f93 1 f60"/>
                  <a:gd name="f123" fmla="*/ f94 1 f59"/>
                  <a:gd name="f124" fmla="*/ f95 1 f60"/>
                  <a:gd name="f125" fmla="*/ f96 1 f59"/>
                  <a:gd name="f126" fmla="*/ f97 1 f60"/>
                  <a:gd name="f127" fmla="*/ f98 1 f59"/>
                  <a:gd name="f128" fmla="*/ f99 1 f60"/>
                  <a:gd name="f129" fmla="*/ f100 1 f59"/>
                  <a:gd name="f130" fmla="*/ f101 1 f60"/>
                  <a:gd name="f131" fmla="*/ f102 1 f59"/>
                  <a:gd name="f132" fmla="*/ f103 1 f60"/>
                  <a:gd name="f133" fmla="*/ f104 1 f60"/>
                  <a:gd name="f134" fmla="*/ f105 1 f59"/>
                  <a:gd name="f135" fmla="*/ f106 1 f60"/>
                  <a:gd name="f136" fmla="*/ f107 1 f59"/>
                  <a:gd name="f137" fmla="*/ f108 1 f60"/>
                  <a:gd name="f138" fmla="*/ f109 1 f60"/>
                  <a:gd name="f139" fmla="*/ f110 1 f59"/>
                  <a:gd name="f140" fmla="*/ f111 1 f60"/>
                  <a:gd name="f141" fmla="*/ f112 f50 1"/>
                  <a:gd name="f142" fmla="*/ f113 f50 1"/>
                  <a:gd name="f143" fmla="*/ f115 f51 1"/>
                  <a:gd name="f144" fmla="*/ f114 f51 1"/>
                  <a:gd name="f145" fmla="*/ f116 f50 1"/>
                  <a:gd name="f146" fmla="*/ f117 f51 1"/>
                  <a:gd name="f147" fmla="*/ f118 f51 1"/>
                  <a:gd name="f148" fmla="*/ f119 f50 1"/>
                  <a:gd name="f149" fmla="*/ f120 f51 1"/>
                  <a:gd name="f150" fmla="*/ f121 f50 1"/>
                  <a:gd name="f151" fmla="*/ f122 f51 1"/>
                  <a:gd name="f152" fmla="*/ f123 f50 1"/>
                  <a:gd name="f153" fmla="*/ f124 f51 1"/>
                  <a:gd name="f154" fmla="*/ f125 f50 1"/>
                  <a:gd name="f155" fmla="*/ f126 f51 1"/>
                  <a:gd name="f156" fmla="*/ f127 f50 1"/>
                  <a:gd name="f157" fmla="*/ f128 f51 1"/>
                  <a:gd name="f158" fmla="*/ f129 f50 1"/>
                  <a:gd name="f159" fmla="*/ f130 f51 1"/>
                  <a:gd name="f160" fmla="*/ f131 f50 1"/>
                  <a:gd name="f161" fmla="*/ f132 f51 1"/>
                  <a:gd name="f162" fmla="*/ f133 f51 1"/>
                  <a:gd name="f163" fmla="*/ f134 f50 1"/>
                  <a:gd name="f164" fmla="*/ f135 f51 1"/>
                  <a:gd name="f165" fmla="*/ f136 f50 1"/>
                  <a:gd name="f166" fmla="*/ f137 f51 1"/>
                  <a:gd name="f167" fmla="*/ f138 f51 1"/>
                  <a:gd name="f168" fmla="*/ f139 f50 1"/>
                  <a:gd name="f169" fmla="*/ f140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6">
                    <a:pos x="f145" y="f146"/>
                  </a:cxn>
                  <a:cxn ang="f86">
                    <a:pos x="f145" y="f147"/>
                  </a:cxn>
                  <a:cxn ang="f86">
                    <a:pos x="f148" y="f149"/>
                  </a:cxn>
                  <a:cxn ang="f86">
                    <a:pos x="f150" y="f151"/>
                  </a:cxn>
                  <a:cxn ang="f86">
                    <a:pos x="f152" y="f153"/>
                  </a:cxn>
                  <a:cxn ang="f86">
                    <a:pos x="f154" y="f155"/>
                  </a:cxn>
                  <a:cxn ang="f86">
                    <a:pos x="f156" y="f157"/>
                  </a:cxn>
                  <a:cxn ang="f86">
                    <a:pos x="f158" y="f159"/>
                  </a:cxn>
                  <a:cxn ang="f86">
                    <a:pos x="f160" y="f161"/>
                  </a:cxn>
                  <a:cxn ang="f86">
                    <a:pos x="f145" y="f162"/>
                  </a:cxn>
                  <a:cxn ang="f86">
                    <a:pos x="f163" y="f164"/>
                  </a:cxn>
                  <a:cxn ang="f86">
                    <a:pos x="f165" y="f166"/>
                  </a:cxn>
                  <a:cxn ang="f86">
                    <a:pos x="f165" y="f167"/>
                  </a:cxn>
                  <a:cxn ang="f86">
                    <a:pos x="f168" y="f169"/>
                  </a:cxn>
                  <a:cxn ang="f86">
                    <a:pos x="f145" y="f146"/>
                  </a:cxn>
                </a:cxnLst>
                <a:rect l="f141" t="f144" r="f142" b="f143"/>
                <a:pathLst>
                  <a:path w="96" h="97">
                    <a:moveTo>
                      <a:pt x="f8" y="f9"/>
                    </a:moveTo>
                    <a:cubicBezTo>
                      <a:pt x="f8" y="f10"/>
                      <a:pt x="f8" y="f11"/>
                      <a:pt x="f8" y="f11"/>
                    </a:cubicBezTo>
                    <a:cubicBezTo>
                      <a:pt x="f12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3"/>
                      <a:pt x="f26" y="f27"/>
                    </a:cubicBezTo>
                    <a:cubicBezTo>
                      <a:pt x="f28" y="f21"/>
                      <a:pt x="f6" y="f25"/>
                      <a:pt x="f6" y="f29"/>
                    </a:cubicBezTo>
                    <a:cubicBezTo>
                      <a:pt x="f6" y="f30"/>
                      <a:pt x="f30" y="f7"/>
                      <a:pt x="f29" y="f7"/>
                    </a:cubicBezTo>
                    <a:cubicBezTo>
                      <a:pt x="f31" y="f7"/>
                      <a:pt x="f21" y="f28"/>
                      <a:pt x="f24" y="f26"/>
                    </a:cubicBezTo>
                    <a:cubicBezTo>
                      <a:pt x="f27" y="f25"/>
                      <a:pt x="f24" y="f23"/>
                      <a:pt x="f32" y="f24"/>
                    </a:cubicBezTo>
                    <a:cubicBezTo>
                      <a:pt x="f33" y="f19"/>
                      <a:pt x="f34" y="f18"/>
                      <a:pt x="f8" y="f35"/>
                    </a:cubicBezTo>
                    <a:cubicBezTo>
                      <a:pt x="f36" y="f14"/>
                      <a:pt x="f37" y="f38"/>
                      <a:pt x="f39" y="f8"/>
                    </a:cubicBezTo>
                    <a:cubicBezTo>
                      <a:pt x="f40" y="f16"/>
                      <a:pt x="f41" y="f8"/>
                      <a:pt x="f42" y="f37"/>
                    </a:cubicBezTo>
                    <a:cubicBezTo>
                      <a:pt x="f5" y="f43"/>
                      <a:pt x="f5" y="f44"/>
                      <a:pt x="f42" y="f41"/>
                    </a:cubicBezTo>
                    <a:cubicBezTo>
                      <a:pt x="f41" y="f45"/>
                      <a:pt x="f40" y="f5"/>
                      <a:pt x="f43" y="f45"/>
                    </a:cubicBezTo>
                    <a:cubicBezTo>
                      <a:pt x="f46" y="f47"/>
                      <a:pt x="f8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2" name="Freeform 12">
                <a:extLst>
                  <a:ext uri="{FF2B5EF4-FFF2-40B4-BE49-F238E27FC236}">
                    <a16:creationId xmlns:a16="http://schemas.microsoft.com/office/drawing/2014/main" id="{46ED1965-275A-60B7-E8FC-35399D8F0517}"/>
                  </a:ext>
                </a:extLst>
              </p:cNvPr>
              <p:cNvSpPr/>
              <p:nvPr/>
            </p:nvSpPr>
            <p:spPr>
              <a:xfrm flipH="1">
                <a:off x="8037640" y="3754434"/>
                <a:ext cx="246741" cy="2451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7"/>
                  <a:gd name="f7" fmla="val 17"/>
                  <a:gd name="f8" fmla="val 87"/>
                  <a:gd name="f9" fmla="val 93"/>
                  <a:gd name="f10" fmla="val 14"/>
                  <a:gd name="f11" fmla="val 9"/>
                  <a:gd name="f12" fmla="val 4"/>
                  <a:gd name="f13" fmla="val 88"/>
                  <a:gd name="f14" fmla="val 84"/>
                  <a:gd name="f15" fmla="val 80"/>
                  <a:gd name="f16" fmla="val 13"/>
                  <a:gd name="f17" fmla="val 81"/>
                  <a:gd name="f18" fmla="val 16"/>
                  <a:gd name="f19" fmla="val 79"/>
                  <a:gd name="f20" fmla="val 18"/>
                  <a:gd name="f21" fmla="val 77"/>
                  <a:gd name="f22" fmla="val 34"/>
                  <a:gd name="f23" fmla="val 61"/>
                  <a:gd name="f24" fmla="val 49"/>
                  <a:gd name="f25" fmla="val 46"/>
                  <a:gd name="f26" fmla="val 64"/>
                  <a:gd name="f27" fmla="val 30"/>
                  <a:gd name="f28" fmla="val 67"/>
                  <a:gd name="f29" fmla="val 28"/>
                  <a:gd name="f30" fmla="val 68"/>
                  <a:gd name="f31" fmla="val 26"/>
                  <a:gd name="f32" fmla="val 66"/>
                  <a:gd name="f33" fmla="val 22"/>
                  <a:gd name="f34" fmla="val 63"/>
                  <a:gd name="f35" fmla="val 7"/>
                  <a:gd name="f36" fmla="val 72"/>
                  <a:gd name="f37" fmla="val 78"/>
                  <a:gd name="f38" fmla="val 1"/>
                  <a:gd name="f39" fmla="val 92"/>
                  <a:gd name="f40" fmla="val 6"/>
                  <a:gd name="f41" fmla="val 11"/>
                  <a:gd name="f42" fmla="val 19"/>
                  <a:gd name="f43" fmla="val 94"/>
                  <a:gd name="f44" fmla="val 25"/>
                  <a:gd name="f45" fmla="val 90"/>
                  <a:gd name="f46" fmla="val 31"/>
                  <a:gd name="f47" fmla="val 82"/>
                  <a:gd name="f48" fmla="val 75"/>
                  <a:gd name="f49" fmla="val 29"/>
                  <a:gd name="f50" fmla="val 69"/>
                  <a:gd name="f51" fmla="val 33"/>
                  <a:gd name="f52" fmla="val 51"/>
                  <a:gd name="f53" fmla="val 48"/>
                  <a:gd name="f54" fmla="val 36"/>
                  <a:gd name="f55" fmla="val 20"/>
                  <a:gd name="f56" fmla="val 15"/>
                  <a:gd name="f57" fmla="+- 0 0 -90"/>
                  <a:gd name="f58" fmla="*/ f3 1 97"/>
                  <a:gd name="f59" fmla="*/ f4 1 97"/>
                  <a:gd name="f60" fmla="val f5"/>
                  <a:gd name="f61" fmla="val f6"/>
                  <a:gd name="f62" fmla="*/ f57 f0 1"/>
                  <a:gd name="f63" fmla="+- f61 0 f60"/>
                  <a:gd name="f64" fmla="*/ f62 1 f2"/>
                  <a:gd name="f65" fmla="*/ f63 1 97"/>
                  <a:gd name="f66" fmla="*/ 17 f63 1"/>
                  <a:gd name="f67" fmla="*/ 87 f63 1"/>
                  <a:gd name="f68" fmla="*/ 9 f63 1"/>
                  <a:gd name="f69" fmla="*/ 97 f63 1"/>
                  <a:gd name="f70" fmla="*/ 0 f63 1"/>
                  <a:gd name="f71" fmla="*/ 88 f63 1"/>
                  <a:gd name="f72" fmla="*/ 80 f63 1"/>
                  <a:gd name="f73" fmla="*/ 18 f63 1"/>
                  <a:gd name="f74" fmla="*/ 77 f63 1"/>
                  <a:gd name="f75" fmla="*/ 64 f63 1"/>
                  <a:gd name="f76" fmla="*/ 30 f63 1"/>
                  <a:gd name="f77" fmla="*/ 66 f63 1"/>
                  <a:gd name="f78" fmla="*/ 22 f63 1"/>
                  <a:gd name="f79" fmla="*/ 72 f63 1"/>
                  <a:gd name="f80" fmla="*/ 4 f63 1"/>
                  <a:gd name="f81" fmla="*/ 92 f63 1"/>
                  <a:gd name="f82" fmla="*/ 6 f63 1"/>
                  <a:gd name="f83" fmla="*/ 94 f63 1"/>
                  <a:gd name="f84" fmla="*/ 25 f63 1"/>
                  <a:gd name="f85" fmla="*/ 75 f63 1"/>
                  <a:gd name="f86" fmla="*/ 31 f63 1"/>
                  <a:gd name="f87" fmla="*/ 67 f63 1"/>
                  <a:gd name="f88" fmla="*/ 33 f63 1"/>
                  <a:gd name="f89" fmla="*/ 20 f63 1"/>
                  <a:gd name="f90" fmla="*/ 79 f63 1"/>
                  <a:gd name="f91" fmla="+- f64 0 f1"/>
                  <a:gd name="f92" fmla="*/ f66 1 97"/>
                  <a:gd name="f93" fmla="*/ f67 1 97"/>
                  <a:gd name="f94" fmla="*/ f68 1 97"/>
                  <a:gd name="f95" fmla="*/ f69 1 97"/>
                  <a:gd name="f96" fmla="*/ f70 1 97"/>
                  <a:gd name="f97" fmla="*/ f71 1 97"/>
                  <a:gd name="f98" fmla="*/ f72 1 97"/>
                  <a:gd name="f99" fmla="*/ f73 1 97"/>
                  <a:gd name="f100" fmla="*/ f74 1 97"/>
                  <a:gd name="f101" fmla="*/ f75 1 97"/>
                  <a:gd name="f102" fmla="*/ f76 1 97"/>
                  <a:gd name="f103" fmla="*/ f77 1 97"/>
                  <a:gd name="f104" fmla="*/ f78 1 97"/>
                  <a:gd name="f105" fmla="*/ f79 1 97"/>
                  <a:gd name="f106" fmla="*/ f80 1 97"/>
                  <a:gd name="f107" fmla="*/ f81 1 97"/>
                  <a:gd name="f108" fmla="*/ f82 1 97"/>
                  <a:gd name="f109" fmla="*/ f83 1 97"/>
                  <a:gd name="f110" fmla="*/ f84 1 97"/>
                  <a:gd name="f111" fmla="*/ f85 1 97"/>
                  <a:gd name="f112" fmla="*/ f86 1 97"/>
                  <a:gd name="f113" fmla="*/ f87 1 97"/>
                  <a:gd name="f114" fmla="*/ f88 1 97"/>
                  <a:gd name="f115" fmla="*/ f89 1 97"/>
                  <a:gd name="f116" fmla="*/ f90 1 97"/>
                  <a:gd name="f117" fmla="*/ 0 1 f65"/>
                  <a:gd name="f118" fmla="*/ f61 1 f65"/>
                  <a:gd name="f119" fmla="*/ f92 1 f65"/>
                  <a:gd name="f120" fmla="*/ f93 1 f65"/>
                  <a:gd name="f121" fmla="*/ f94 1 f65"/>
                  <a:gd name="f122" fmla="*/ f95 1 f65"/>
                  <a:gd name="f123" fmla="*/ f96 1 f65"/>
                  <a:gd name="f124" fmla="*/ f97 1 f65"/>
                  <a:gd name="f125" fmla="*/ f98 1 f65"/>
                  <a:gd name="f126" fmla="*/ f99 1 f65"/>
                  <a:gd name="f127" fmla="*/ f100 1 f65"/>
                  <a:gd name="f128" fmla="*/ f101 1 f65"/>
                  <a:gd name="f129" fmla="*/ f102 1 f65"/>
                  <a:gd name="f130" fmla="*/ f103 1 f65"/>
                  <a:gd name="f131" fmla="*/ f104 1 f65"/>
                  <a:gd name="f132" fmla="*/ f105 1 f65"/>
                  <a:gd name="f133" fmla="*/ f106 1 f65"/>
                  <a:gd name="f134" fmla="*/ f107 1 f65"/>
                  <a:gd name="f135" fmla="*/ f108 1 f65"/>
                  <a:gd name="f136" fmla="*/ f109 1 f65"/>
                  <a:gd name="f137" fmla="*/ f110 1 f65"/>
                  <a:gd name="f138" fmla="*/ f111 1 f65"/>
                  <a:gd name="f139" fmla="*/ f112 1 f65"/>
                  <a:gd name="f140" fmla="*/ f113 1 f65"/>
                  <a:gd name="f141" fmla="*/ f114 1 f65"/>
                  <a:gd name="f142" fmla="*/ f115 1 f65"/>
                  <a:gd name="f143" fmla="*/ f116 1 f65"/>
                  <a:gd name="f144" fmla="*/ f117 f58 1"/>
                  <a:gd name="f145" fmla="*/ f118 f58 1"/>
                  <a:gd name="f146" fmla="*/ f118 f59 1"/>
                  <a:gd name="f147" fmla="*/ f117 f59 1"/>
                  <a:gd name="f148" fmla="*/ f119 f58 1"/>
                  <a:gd name="f149" fmla="*/ f120 f59 1"/>
                  <a:gd name="f150" fmla="*/ f121 f58 1"/>
                  <a:gd name="f151" fmla="*/ f122 f59 1"/>
                  <a:gd name="f152" fmla="*/ f123 f58 1"/>
                  <a:gd name="f153" fmla="*/ f124 f59 1"/>
                  <a:gd name="f154" fmla="*/ f125 f59 1"/>
                  <a:gd name="f155" fmla="*/ f126 f58 1"/>
                  <a:gd name="f156" fmla="*/ f127 f59 1"/>
                  <a:gd name="f157" fmla="*/ f128 f58 1"/>
                  <a:gd name="f158" fmla="*/ f129 f59 1"/>
                  <a:gd name="f159" fmla="*/ f130 f58 1"/>
                  <a:gd name="f160" fmla="*/ f131 f59 1"/>
                  <a:gd name="f161" fmla="*/ f132 f58 1"/>
                  <a:gd name="f162" fmla="*/ f133 f59 1"/>
                  <a:gd name="f163" fmla="*/ f134 f58 1"/>
                  <a:gd name="f164" fmla="*/ f135 f59 1"/>
                  <a:gd name="f165" fmla="*/ f136 f58 1"/>
                  <a:gd name="f166" fmla="*/ f137 f59 1"/>
                  <a:gd name="f167" fmla="*/ f138 f58 1"/>
                  <a:gd name="f168" fmla="*/ f139 f59 1"/>
                  <a:gd name="f169" fmla="*/ f140 f58 1"/>
                  <a:gd name="f170" fmla="*/ f141 f59 1"/>
                  <a:gd name="f171" fmla="*/ f142 f58 1"/>
                  <a:gd name="f172" fmla="*/ f143 f5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1">
                    <a:pos x="f148" y="f149"/>
                  </a:cxn>
                  <a:cxn ang="f91">
                    <a:pos x="f150" y="f151"/>
                  </a:cxn>
                  <a:cxn ang="f91">
                    <a:pos x="f152" y="f153"/>
                  </a:cxn>
                  <a:cxn ang="f91">
                    <a:pos x="f150" y="f154"/>
                  </a:cxn>
                  <a:cxn ang="f91">
                    <a:pos x="f155" y="f156"/>
                  </a:cxn>
                  <a:cxn ang="f91">
                    <a:pos x="f157" y="f158"/>
                  </a:cxn>
                  <a:cxn ang="f91">
                    <a:pos x="f159" y="f160"/>
                  </a:cxn>
                  <a:cxn ang="f91">
                    <a:pos x="f161" y="f162"/>
                  </a:cxn>
                  <a:cxn ang="f91">
                    <a:pos x="f163" y="f164"/>
                  </a:cxn>
                  <a:cxn ang="f91">
                    <a:pos x="f165" y="f166"/>
                  </a:cxn>
                  <a:cxn ang="f91">
                    <a:pos x="f167" y="f168"/>
                  </a:cxn>
                  <a:cxn ang="f91">
                    <a:pos x="f169" y="f170"/>
                  </a:cxn>
                  <a:cxn ang="f91">
                    <a:pos x="f171" y="f172"/>
                  </a:cxn>
                  <a:cxn ang="f91">
                    <a:pos x="f148" y="f149"/>
                  </a:cxn>
                </a:cxnLst>
                <a:rect l="f144" t="f147" r="f145" b="f146"/>
                <a:pathLst>
                  <a:path w="97" h="97">
                    <a:moveTo>
                      <a:pt x="f7" y="f8"/>
                    </a:moveTo>
                    <a:cubicBezTo>
                      <a:pt x="f7" y="f9"/>
                      <a:pt x="f10" y="f6"/>
                      <a:pt x="f11" y="f6"/>
                    </a:cubicBezTo>
                    <a:cubicBezTo>
                      <a:pt x="f12" y="f6"/>
                      <a:pt x="f5" y="f9"/>
                      <a:pt x="f5" y="f13"/>
                    </a:cubicBezTo>
                    <a:cubicBezTo>
                      <a:pt x="f5" y="f14"/>
                      <a:pt x="f12" y="f15"/>
                      <a:pt x="f11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18"/>
                      <a:pt x="f32" y="f35"/>
                      <a:pt x="f36" y="f12"/>
                    </a:cubicBezTo>
                    <a:cubicBezTo>
                      <a:pt x="f37" y="f5"/>
                      <a:pt x="f8" y="f38"/>
                      <a:pt x="f39" y="f40"/>
                    </a:cubicBezTo>
                    <a:cubicBezTo>
                      <a:pt x="f6" y="f41"/>
                      <a:pt x="f6" y="f42"/>
                      <a:pt x="f43" y="f44"/>
                    </a:cubicBezTo>
                    <a:cubicBezTo>
                      <a:pt x="f45" y="f46"/>
                      <a:pt x="f47" y="f22"/>
                      <a:pt x="f48" y="f46"/>
                    </a:cubicBezTo>
                    <a:cubicBezTo>
                      <a:pt x="f36" y="f49"/>
                      <a:pt x="f50" y="f27"/>
                      <a:pt x="f28" y="f51"/>
                    </a:cubicBezTo>
                    <a:cubicBezTo>
                      <a:pt x="f52" y="f53"/>
                      <a:pt x="f54" y="f26"/>
                      <a:pt x="f55" y="f19"/>
                    </a:cubicBezTo>
                    <a:cubicBezTo>
                      <a:pt x="f20" y="f47"/>
                      <a:pt x="f56" y="f14"/>
                      <a:pt x="f7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3" name="Freeform 13">
                <a:extLst>
                  <a:ext uri="{FF2B5EF4-FFF2-40B4-BE49-F238E27FC236}">
                    <a16:creationId xmlns:a16="http://schemas.microsoft.com/office/drawing/2014/main" id="{2B6C697E-1C1E-3A60-AFF9-4DBA899FFA30}"/>
                  </a:ext>
                </a:extLst>
              </p:cNvPr>
              <p:cNvSpPr/>
              <p:nvPr/>
            </p:nvSpPr>
            <p:spPr>
              <a:xfrm flipH="1">
                <a:off x="8379040" y="4336368"/>
                <a:ext cx="83795" cy="31967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"/>
                  <a:gd name="f7" fmla="val 126"/>
                  <a:gd name="f8" fmla="val 18"/>
                  <a:gd name="f9" fmla="val 20"/>
                  <a:gd name="f10" fmla="val 23"/>
                  <a:gd name="f11" fmla="val 2"/>
                  <a:gd name="f12" fmla="val 24"/>
                  <a:gd name="f13" fmla="val 5"/>
                  <a:gd name="f14" fmla="val 25"/>
                  <a:gd name="f15" fmla="val 9"/>
                  <a:gd name="f16" fmla="val 13"/>
                  <a:gd name="f17" fmla="val 22"/>
                  <a:gd name="f18" fmla="val 15"/>
                  <a:gd name="f19" fmla="val 21"/>
                  <a:gd name="f20" fmla="val 46"/>
                  <a:gd name="f21" fmla="val 67"/>
                  <a:gd name="f22" fmla="val 88"/>
                  <a:gd name="f23" fmla="val 92"/>
                  <a:gd name="f24" fmla="val 95"/>
                  <a:gd name="f25" fmla="val 96"/>
                  <a:gd name="f26" fmla="val 30"/>
                  <a:gd name="f27" fmla="val 99"/>
                  <a:gd name="f28" fmla="val 107"/>
                  <a:gd name="f29" fmla="val 31"/>
                  <a:gd name="f30" fmla="val 114"/>
                  <a:gd name="f31" fmla="val 121"/>
                  <a:gd name="f32" fmla="val 17"/>
                  <a:gd name="f33" fmla="val 3"/>
                  <a:gd name="f34" fmla="val 1"/>
                  <a:gd name="f35" fmla="val 113"/>
                  <a:gd name="f36" fmla="val 106"/>
                  <a:gd name="f37" fmla="val 11"/>
                  <a:gd name="f38" fmla="val 14"/>
                  <a:gd name="f39" fmla="val 93"/>
                  <a:gd name="f40" fmla="val 89"/>
                  <a:gd name="f41" fmla="val 45"/>
                  <a:gd name="f42" fmla="val 7"/>
                  <a:gd name="f43" fmla="val 10"/>
                  <a:gd name="f44" fmla="val 12"/>
                  <a:gd name="f45" fmla="+- 0 0 -90"/>
                  <a:gd name="f46" fmla="*/ f3 1 33"/>
                  <a:gd name="f47" fmla="*/ f4 1 126"/>
                  <a:gd name="f48" fmla="val f5"/>
                  <a:gd name="f49" fmla="val f6"/>
                  <a:gd name="f50" fmla="val f7"/>
                  <a:gd name="f51" fmla="*/ f45 f0 1"/>
                  <a:gd name="f52" fmla="+- f50 0 f48"/>
                  <a:gd name="f53" fmla="+- f49 0 f48"/>
                  <a:gd name="f54" fmla="*/ f51 1 f2"/>
                  <a:gd name="f55" fmla="*/ f53 1 33"/>
                  <a:gd name="f56" fmla="*/ f52 1 126"/>
                  <a:gd name="f57" fmla="*/ 18 f53 1"/>
                  <a:gd name="f58" fmla="*/ 0 f52 1"/>
                  <a:gd name="f59" fmla="*/ 24 f53 1"/>
                  <a:gd name="f60" fmla="*/ 5 f52 1"/>
                  <a:gd name="f61" fmla="*/ 22 f53 1"/>
                  <a:gd name="f62" fmla="*/ 15 f52 1"/>
                  <a:gd name="f63" fmla="*/ 25 f52 1"/>
                  <a:gd name="f64" fmla="*/ 88 f52 1"/>
                  <a:gd name="f65" fmla="*/ 96 f52 1"/>
                  <a:gd name="f66" fmla="*/ 31 f53 1"/>
                  <a:gd name="f67" fmla="*/ 114 f52 1"/>
                  <a:gd name="f68" fmla="*/ 17 f53 1"/>
                  <a:gd name="f69" fmla="*/ 126 f52 1"/>
                  <a:gd name="f70" fmla="*/ 1 f53 1"/>
                  <a:gd name="f71" fmla="*/ 113 f52 1"/>
                  <a:gd name="f72" fmla="*/ 11 f53 1"/>
                  <a:gd name="f73" fmla="*/ 15 f53 1"/>
                  <a:gd name="f74" fmla="*/ 89 f52 1"/>
                  <a:gd name="f75" fmla="*/ 23 f52 1"/>
                  <a:gd name="f76" fmla="*/ 9 f53 1"/>
                  <a:gd name="f77" fmla="+- f54 0 f1"/>
                  <a:gd name="f78" fmla="*/ f57 1 33"/>
                  <a:gd name="f79" fmla="*/ f58 1 126"/>
                  <a:gd name="f80" fmla="*/ f59 1 33"/>
                  <a:gd name="f81" fmla="*/ f60 1 126"/>
                  <a:gd name="f82" fmla="*/ f61 1 33"/>
                  <a:gd name="f83" fmla="*/ f62 1 126"/>
                  <a:gd name="f84" fmla="*/ f63 1 126"/>
                  <a:gd name="f85" fmla="*/ f64 1 126"/>
                  <a:gd name="f86" fmla="*/ f65 1 126"/>
                  <a:gd name="f87" fmla="*/ f66 1 33"/>
                  <a:gd name="f88" fmla="*/ f67 1 126"/>
                  <a:gd name="f89" fmla="*/ f68 1 33"/>
                  <a:gd name="f90" fmla="*/ f69 1 126"/>
                  <a:gd name="f91" fmla="*/ f70 1 33"/>
                  <a:gd name="f92" fmla="*/ f71 1 126"/>
                  <a:gd name="f93" fmla="*/ f72 1 33"/>
                  <a:gd name="f94" fmla="*/ f73 1 33"/>
                  <a:gd name="f95" fmla="*/ f74 1 126"/>
                  <a:gd name="f96" fmla="*/ f75 1 126"/>
                  <a:gd name="f97" fmla="*/ f76 1 33"/>
                  <a:gd name="f98" fmla="*/ 0 1 f55"/>
                  <a:gd name="f99" fmla="*/ f49 1 f55"/>
                  <a:gd name="f100" fmla="*/ 0 1 f56"/>
                  <a:gd name="f101" fmla="*/ f50 1 f56"/>
                  <a:gd name="f102" fmla="*/ f78 1 f55"/>
                  <a:gd name="f103" fmla="*/ f79 1 f56"/>
                  <a:gd name="f104" fmla="*/ f80 1 f55"/>
                  <a:gd name="f105" fmla="*/ f81 1 f56"/>
                  <a:gd name="f106" fmla="*/ f82 1 f55"/>
                  <a:gd name="f107" fmla="*/ f83 1 f56"/>
                  <a:gd name="f108" fmla="*/ f84 1 f56"/>
                  <a:gd name="f109" fmla="*/ f85 1 f56"/>
                  <a:gd name="f110" fmla="*/ f86 1 f56"/>
                  <a:gd name="f111" fmla="*/ f87 1 f55"/>
                  <a:gd name="f112" fmla="*/ f88 1 f56"/>
                  <a:gd name="f113" fmla="*/ f89 1 f55"/>
                  <a:gd name="f114" fmla="*/ f90 1 f56"/>
                  <a:gd name="f115" fmla="*/ f91 1 f55"/>
                  <a:gd name="f116" fmla="*/ f92 1 f56"/>
                  <a:gd name="f117" fmla="*/ f93 1 f55"/>
                  <a:gd name="f118" fmla="*/ f94 1 f55"/>
                  <a:gd name="f119" fmla="*/ f95 1 f56"/>
                  <a:gd name="f120" fmla="*/ f96 1 f56"/>
                  <a:gd name="f121" fmla="*/ f97 1 f55"/>
                  <a:gd name="f122" fmla="*/ f98 f46 1"/>
                  <a:gd name="f123" fmla="*/ f99 f46 1"/>
                  <a:gd name="f124" fmla="*/ f101 f47 1"/>
                  <a:gd name="f125" fmla="*/ f100 f47 1"/>
                  <a:gd name="f126" fmla="*/ f102 f46 1"/>
                  <a:gd name="f127" fmla="*/ f103 f47 1"/>
                  <a:gd name="f128" fmla="*/ f104 f46 1"/>
                  <a:gd name="f129" fmla="*/ f105 f47 1"/>
                  <a:gd name="f130" fmla="*/ f106 f46 1"/>
                  <a:gd name="f131" fmla="*/ f107 f47 1"/>
                  <a:gd name="f132" fmla="*/ f108 f47 1"/>
                  <a:gd name="f133" fmla="*/ f109 f47 1"/>
                  <a:gd name="f134" fmla="*/ f110 f47 1"/>
                  <a:gd name="f135" fmla="*/ f111 f46 1"/>
                  <a:gd name="f136" fmla="*/ f112 f47 1"/>
                  <a:gd name="f137" fmla="*/ f113 f46 1"/>
                  <a:gd name="f138" fmla="*/ f114 f47 1"/>
                  <a:gd name="f139" fmla="*/ f115 f46 1"/>
                  <a:gd name="f140" fmla="*/ f116 f47 1"/>
                  <a:gd name="f141" fmla="*/ f117 f46 1"/>
                  <a:gd name="f142" fmla="*/ f118 f46 1"/>
                  <a:gd name="f143" fmla="*/ f119 f47 1"/>
                  <a:gd name="f144" fmla="*/ f120 f47 1"/>
                  <a:gd name="f145" fmla="*/ f121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7">
                    <a:pos x="f126" y="f127"/>
                  </a:cxn>
                  <a:cxn ang="f77">
                    <a:pos x="f128" y="f129"/>
                  </a:cxn>
                  <a:cxn ang="f77">
                    <a:pos x="f130" y="f131"/>
                  </a:cxn>
                  <a:cxn ang="f77">
                    <a:pos x="f126" y="f132"/>
                  </a:cxn>
                  <a:cxn ang="f77">
                    <a:pos x="f126" y="f133"/>
                  </a:cxn>
                  <a:cxn ang="f77">
                    <a:pos x="f130" y="f134"/>
                  </a:cxn>
                  <a:cxn ang="f77">
                    <a:pos x="f135" y="f136"/>
                  </a:cxn>
                  <a:cxn ang="f77">
                    <a:pos x="f137" y="f138"/>
                  </a:cxn>
                  <a:cxn ang="f77">
                    <a:pos x="f139" y="f140"/>
                  </a:cxn>
                  <a:cxn ang="f77">
                    <a:pos x="f141" y="f134"/>
                  </a:cxn>
                  <a:cxn ang="f77">
                    <a:pos x="f142" y="f143"/>
                  </a:cxn>
                  <a:cxn ang="f77">
                    <a:pos x="f142" y="f144"/>
                  </a:cxn>
                  <a:cxn ang="f77">
                    <a:pos x="f141" y="f131"/>
                  </a:cxn>
                  <a:cxn ang="f77">
                    <a:pos x="f145" y="f129"/>
                  </a:cxn>
                  <a:cxn ang="f77">
                    <a:pos x="f126" y="f127"/>
                  </a:cxn>
                </a:cxnLst>
                <a:rect l="f122" t="f125" r="f123" b="f124"/>
                <a:pathLst>
                  <a:path w="33" h="126">
                    <a:moveTo>
                      <a:pt x="f8" y="f5"/>
                    </a:moveTo>
                    <a:cubicBezTo>
                      <a:pt x="f9" y="f5"/>
                      <a:pt x="f10" y="f11"/>
                      <a:pt x="f12" y="f13"/>
                    </a:cubicBezTo>
                    <a:cubicBezTo>
                      <a:pt x="f14" y="f15"/>
                      <a:pt x="f14" y="f16"/>
                      <a:pt x="f17" y="f18"/>
                    </a:cubicBezTo>
                    <a:cubicBezTo>
                      <a:pt x="f8" y="f8"/>
                      <a:pt x="f8" y="f19"/>
                      <a:pt x="f8" y="f14"/>
                    </a:cubicBezTo>
                    <a:cubicBezTo>
                      <a:pt x="f8" y="f20"/>
                      <a:pt x="f8" y="f21"/>
                      <a:pt x="f8" y="f22"/>
                    </a:cubicBezTo>
                    <a:cubicBezTo>
                      <a:pt x="f8" y="f23"/>
                      <a:pt x="f8" y="f24"/>
                      <a:pt x="f17" y="f25"/>
                    </a:cubicBezTo>
                    <a:cubicBezTo>
                      <a:pt x="f26" y="f27"/>
                      <a:pt x="f6" y="f28"/>
                      <a:pt x="f29" y="f30"/>
                    </a:cubicBezTo>
                    <a:cubicBezTo>
                      <a:pt x="f26" y="f31"/>
                      <a:pt x="f12" y="f7"/>
                      <a:pt x="f32" y="f7"/>
                    </a:cubicBezTo>
                    <a:cubicBezTo>
                      <a:pt x="f15" y="f7"/>
                      <a:pt x="f33" y="f31"/>
                      <a:pt x="f34" y="f35"/>
                    </a:cubicBezTo>
                    <a:cubicBezTo>
                      <a:pt x="f5" y="f36"/>
                      <a:pt x="f33" y="f27"/>
                      <a:pt x="f37" y="f25"/>
                    </a:cubicBezTo>
                    <a:cubicBezTo>
                      <a:pt x="f38" y="f24"/>
                      <a:pt x="f18" y="f39"/>
                      <a:pt x="f18" y="f40"/>
                    </a:cubicBezTo>
                    <a:cubicBezTo>
                      <a:pt x="f18" y="f21"/>
                      <a:pt x="f18" y="f41"/>
                      <a:pt x="f18" y="f10"/>
                    </a:cubicBezTo>
                    <a:cubicBezTo>
                      <a:pt x="f18" y="f9"/>
                      <a:pt x="f38" y="f32"/>
                      <a:pt x="f37" y="f18"/>
                    </a:cubicBezTo>
                    <a:cubicBezTo>
                      <a:pt x="f42" y="f16"/>
                      <a:pt x="f42" y="f15"/>
                      <a:pt x="f15" y="f13"/>
                    </a:cubicBezTo>
                    <a:cubicBezTo>
                      <a:pt x="f43" y="f11"/>
                      <a:pt x="f44" y="f5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4" name="Freeform 14">
                <a:extLst>
                  <a:ext uri="{FF2B5EF4-FFF2-40B4-BE49-F238E27FC236}">
                    <a16:creationId xmlns:a16="http://schemas.microsoft.com/office/drawing/2014/main" id="{B7E7A46C-AE45-FBA8-7481-8D9E7A2E36FE}"/>
                  </a:ext>
                </a:extLst>
              </p:cNvPr>
              <p:cNvSpPr/>
              <p:nvPr/>
            </p:nvSpPr>
            <p:spPr>
              <a:xfrm flipH="1">
                <a:off x="8186614" y="3644258"/>
                <a:ext cx="96213" cy="1427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"/>
                  <a:gd name="f7" fmla="val 56"/>
                  <a:gd name="f8" fmla="val 9"/>
                  <a:gd name="f9" fmla="val 29"/>
                  <a:gd name="f10" fmla="val 26"/>
                  <a:gd name="f11" fmla="val 7"/>
                  <a:gd name="f12" fmla="val 6"/>
                  <a:gd name="f13" fmla="val 25"/>
                  <a:gd name="f14" fmla="val 1"/>
                  <a:gd name="f15" fmla="val 20"/>
                  <a:gd name="f16" fmla="val 13"/>
                  <a:gd name="f17" fmla="val 3"/>
                  <a:gd name="f18" fmla="val 2"/>
                  <a:gd name="f19" fmla="val 23"/>
                  <a:gd name="f20" fmla="val 4"/>
                  <a:gd name="f21" fmla="val 5"/>
                  <a:gd name="f22" fmla="val 30"/>
                  <a:gd name="f23" fmla="val 36"/>
                  <a:gd name="f24" fmla="val 15"/>
                  <a:gd name="f25" fmla="val 37"/>
                  <a:gd name="f26" fmla="val 22"/>
                  <a:gd name="f27" fmla="val 27"/>
                  <a:gd name="f28" fmla="val 31"/>
                  <a:gd name="f29" fmla="val 32"/>
                  <a:gd name="f30" fmla="val 18"/>
                  <a:gd name="f31" fmla="val 33"/>
                  <a:gd name="f32" fmla="val 16"/>
                  <a:gd name="f33" fmla="val 39"/>
                  <a:gd name="f34" fmla="val 45"/>
                  <a:gd name="f35" fmla="val 17"/>
                  <a:gd name="f36" fmla="val 51"/>
                  <a:gd name="f37" fmla="val 53"/>
                  <a:gd name="f38" fmla="val 14"/>
                  <a:gd name="f39" fmla="val 55"/>
                  <a:gd name="f40" fmla="val 11"/>
                  <a:gd name="f41" fmla="val 48"/>
                  <a:gd name="f42" fmla="val 40"/>
                  <a:gd name="f43" fmla="val 12"/>
                  <a:gd name="f44" fmla="+- 0 0 -90"/>
                  <a:gd name="f45" fmla="*/ f3 1 38"/>
                  <a:gd name="f46" fmla="*/ f4 1 56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38"/>
                  <a:gd name="f55" fmla="*/ f51 1 56"/>
                  <a:gd name="f56" fmla="*/ 9 f52 1"/>
                  <a:gd name="f57" fmla="*/ 29 f51 1"/>
                  <a:gd name="f58" fmla="*/ 6 f52 1"/>
                  <a:gd name="f59" fmla="*/ 25 f51 1"/>
                  <a:gd name="f60" fmla="*/ 3 f52 1"/>
                  <a:gd name="f61" fmla="*/ 7 f51 1"/>
                  <a:gd name="f62" fmla="*/ 20 f52 1"/>
                  <a:gd name="f63" fmla="*/ 2 f51 1"/>
                  <a:gd name="f64" fmla="*/ 30 f52 1"/>
                  <a:gd name="f65" fmla="*/ 6 f51 1"/>
                  <a:gd name="f66" fmla="*/ 37 f52 1"/>
                  <a:gd name="f67" fmla="*/ 22 f51 1"/>
                  <a:gd name="f68" fmla="*/ 25 f52 1"/>
                  <a:gd name="f69" fmla="*/ 32 f51 1"/>
                  <a:gd name="f70" fmla="*/ 18 f52 1"/>
                  <a:gd name="f71" fmla="*/ 33 f51 1"/>
                  <a:gd name="f72" fmla="*/ 17 f52 1"/>
                  <a:gd name="f73" fmla="*/ 51 f51 1"/>
                  <a:gd name="f74" fmla="*/ 14 f52 1"/>
                  <a:gd name="f75" fmla="*/ 55 f51 1"/>
                  <a:gd name="f76" fmla="*/ 12 f52 1"/>
                  <a:gd name="f77" fmla="+- f53 0 f1"/>
                  <a:gd name="f78" fmla="*/ f56 1 38"/>
                  <a:gd name="f79" fmla="*/ f57 1 56"/>
                  <a:gd name="f80" fmla="*/ f58 1 38"/>
                  <a:gd name="f81" fmla="*/ f59 1 56"/>
                  <a:gd name="f82" fmla="*/ f60 1 38"/>
                  <a:gd name="f83" fmla="*/ f61 1 56"/>
                  <a:gd name="f84" fmla="*/ f62 1 38"/>
                  <a:gd name="f85" fmla="*/ f63 1 56"/>
                  <a:gd name="f86" fmla="*/ f64 1 38"/>
                  <a:gd name="f87" fmla="*/ f65 1 56"/>
                  <a:gd name="f88" fmla="*/ f66 1 38"/>
                  <a:gd name="f89" fmla="*/ f67 1 56"/>
                  <a:gd name="f90" fmla="*/ f68 1 38"/>
                  <a:gd name="f91" fmla="*/ f69 1 56"/>
                  <a:gd name="f92" fmla="*/ f70 1 38"/>
                  <a:gd name="f93" fmla="*/ f71 1 56"/>
                  <a:gd name="f94" fmla="*/ f72 1 38"/>
                  <a:gd name="f95" fmla="*/ f73 1 56"/>
                  <a:gd name="f96" fmla="*/ f74 1 38"/>
                  <a:gd name="f97" fmla="*/ f75 1 56"/>
                  <a:gd name="f98" fmla="*/ f76 1 38"/>
                  <a:gd name="f99" fmla="*/ 0 1 f54"/>
                  <a:gd name="f100" fmla="*/ f48 1 f54"/>
                  <a:gd name="f101" fmla="*/ 0 1 f55"/>
                  <a:gd name="f102" fmla="*/ f49 1 f55"/>
                  <a:gd name="f103" fmla="*/ f78 1 f54"/>
                  <a:gd name="f104" fmla="*/ f79 1 f55"/>
                  <a:gd name="f105" fmla="*/ f80 1 f54"/>
                  <a:gd name="f106" fmla="*/ f81 1 f55"/>
                  <a:gd name="f107" fmla="*/ f82 1 f54"/>
                  <a:gd name="f108" fmla="*/ f83 1 f55"/>
                  <a:gd name="f109" fmla="*/ f84 1 f54"/>
                  <a:gd name="f110" fmla="*/ f85 1 f55"/>
                  <a:gd name="f111" fmla="*/ f86 1 f54"/>
                  <a:gd name="f112" fmla="*/ f87 1 f55"/>
                  <a:gd name="f113" fmla="*/ f88 1 f54"/>
                  <a:gd name="f114" fmla="*/ f89 1 f55"/>
                  <a:gd name="f115" fmla="*/ f90 1 f54"/>
                  <a:gd name="f116" fmla="*/ f91 1 f55"/>
                  <a:gd name="f117" fmla="*/ f92 1 f54"/>
                  <a:gd name="f118" fmla="*/ f93 1 f55"/>
                  <a:gd name="f119" fmla="*/ f94 1 f54"/>
                  <a:gd name="f120" fmla="*/ f95 1 f55"/>
                  <a:gd name="f121" fmla="*/ f96 1 f54"/>
                  <a:gd name="f122" fmla="*/ f97 1 f55"/>
                  <a:gd name="f123" fmla="*/ f98 1 f54"/>
                  <a:gd name="f124" fmla="*/ f99 f45 1"/>
                  <a:gd name="f125" fmla="*/ f100 f45 1"/>
                  <a:gd name="f126" fmla="*/ f102 f46 1"/>
                  <a:gd name="f127" fmla="*/ f101 f46 1"/>
                  <a:gd name="f128" fmla="*/ f103 f45 1"/>
                  <a:gd name="f129" fmla="*/ f104 f46 1"/>
                  <a:gd name="f130" fmla="*/ f105 f45 1"/>
                  <a:gd name="f131" fmla="*/ f106 f46 1"/>
                  <a:gd name="f132" fmla="*/ f107 f45 1"/>
                  <a:gd name="f133" fmla="*/ f108 f46 1"/>
                  <a:gd name="f134" fmla="*/ f109 f45 1"/>
                  <a:gd name="f135" fmla="*/ f110 f46 1"/>
                  <a:gd name="f136" fmla="*/ f111 f45 1"/>
                  <a:gd name="f137" fmla="*/ f112 f46 1"/>
                  <a:gd name="f138" fmla="*/ f113 f45 1"/>
                  <a:gd name="f139" fmla="*/ f114 f46 1"/>
                  <a:gd name="f140" fmla="*/ f115 f45 1"/>
                  <a:gd name="f141" fmla="*/ f116 f46 1"/>
                  <a:gd name="f142" fmla="*/ f117 f45 1"/>
                  <a:gd name="f143" fmla="*/ f118 f46 1"/>
                  <a:gd name="f144" fmla="*/ f119 f45 1"/>
                  <a:gd name="f145" fmla="*/ f120 f46 1"/>
                  <a:gd name="f146" fmla="*/ f121 f45 1"/>
                  <a:gd name="f147" fmla="*/ f122 f46 1"/>
                  <a:gd name="f148" fmla="*/ f123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7">
                    <a:pos x="f128" y="f129"/>
                  </a:cxn>
                  <a:cxn ang="f77">
                    <a:pos x="f130" y="f131"/>
                  </a:cxn>
                  <a:cxn ang="f77">
                    <a:pos x="f132" y="f133"/>
                  </a:cxn>
                  <a:cxn ang="f77">
                    <a:pos x="f134" y="f135"/>
                  </a:cxn>
                  <a:cxn ang="f77">
                    <a:pos x="f136" y="f137"/>
                  </a:cxn>
                  <a:cxn ang="f77">
                    <a:pos x="f138" y="f139"/>
                  </a:cxn>
                  <a:cxn ang="f77">
                    <a:pos x="f140" y="f141"/>
                  </a:cxn>
                  <a:cxn ang="f77">
                    <a:pos x="f142" y="f143"/>
                  </a:cxn>
                  <a:cxn ang="f77">
                    <a:pos x="f144" y="f145"/>
                  </a:cxn>
                  <a:cxn ang="f77">
                    <a:pos x="f146" y="f147"/>
                  </a:cxn>
                  <a:cxn ang="f77">
                    <a:pos x="f148" y="f141"/>
                  </a:cxn>
                  <a:cxn ang="f77">
                    <a:pos x="f128" y="f129"/>
                  </a:cxn>
                </a:cxnLst>
                <a:rect l="f124" t="f127" r="f125" b="f126"/>
                <a:pathLst>
                  <a:path w="38" h="56">
                    <a:moveTo>
                      <a:pt x="f8" y="f9"/>
                    </a:moveTo>
                    <a:cubicBezTo>
                      <a:pt x="f8" y="f10"/>
                      <a:pt x="f11" y="f10"/>
                      <a:pt x="f12" y="f13"/>
                    </a:cubicBezTo>
                    <a:cubicBezTo>
                      <a:pt x="f14" y="f15"/>
                      <a:pt x="f5" y="f16"/>
                      <a:pt x="f17" y="f11"/>
                    </a:cubicBezTo>
                    <a:cubicBezTo>
                      <a:pt x="f11" y="f18"/>
                      <a:pt x="f16" y="f5"/>
                      <a:pt x="f15" y="f18"/>
                    </a:cubicBezTo>
                    <a:cubicBezTo>
                      <a:pt x="f19" y="f20"/>
                      <a:pt x="f10" y="f21"/>
                      <a:pt x="f22" y="f12"/>
                    </a:cubicBezTo>
                    <a:cubicBezTo>
                      <a:pt x="f23" y="f8"/>
                      <a:pt x="f6" y="f24"/>
                      <a:pt x="f25" y="f26"/>
                    </a:cubicBezTo>
                    <a:cubicBezTo>
                      <a:pt x="f23" y="f27"/>
                      <a:pt x="f28" y="f28"/>
                      <a:pt x="f13" y="f29"/>
                    </a:cubicBezTo>
                    <a:cubicBezTo>
                      <a:pt x="f26" y="f29"/>
                      <a:pt x="f15" y="f28"/>
                      <a:pt x="f30" y="f31"/>
                    </a:cubicBezTo>
                    <a:cubicBezTo>
                      <a:pt x="f32" y="f33"/>
                      <a:pt x="f30" y="f34"/>
                      <a:pt x="f35" y="f36"/>
                    </a:cubicBezTo>
                    <a:cubicBezTo>
                      <a:pt x="f35" y="f37"/>
                      <a:pt x="f30" y="f7"/>
                      <a:pt x="f38" y="f39"/>
                    </a:cubicBezTo>
                    <a:cubicBezTo>
                      <a:pt x="f40" y="f41"/>
                      <a:pt x="f16" y="f42"/>
                      <a:pt x="f43" y="f29"/>
                    </a:cubicBezTo>
                    <a:cubicBezTo>
                      <a:pt x="f16" y="f9"/>
                      <a:pt x="f40" y="f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5" name="Freeform 15">
                <a:extLst>
                  <a:ext uri="{FF2B5EF4-FFF2-40B4-BE49-F238E27FC236}">
                    <a16:creationId xmlns:a16="http://schemas.microsoft.com/office/drawing/2014/main" id="{0CE66D5D-08DD-5539-CD28-ED26134E14E4}"/>
                  </a:ext>
                </a:extLst>
              </p:cNvPr>
              <p:cNvSpPr/>
              <p:nvPr/>
            </p:nvSpPr>
            <p:spPr>
              <a:xfrm flipH="1">
                <a:off x="8186614" y="4485351"/>
                <a:ext cx="97767" cy="1443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9"/>
                  <a:gd name="f7" fmla="val 57"/>
                  <a:gd name="f8" fmla="val 19"/>
                  <a:gd name="f9" fmla="val 24"/>
                  <a:gd name="f10" fmla="val 21"/>
                  <a:gd name="f11" fmla="val 26"/>
                  <a:gd name="f12" fmla="val 23"/>
                  <a:gd name="f13" fmla="val 25"/>
                  <a:gd name="f14" fmla="val 32"/>
                  <a:gd name="f15" fmla="val 37"/>
                  <a:gd name="f16" fmla="val 29"/>
                  <a:gd name="f17" fmla="val 38"/>
                  <a:gd name="f18" fmla="val 35"/>
                  <a:gd name="f19" fmla="val 43"/>
                  <a:gd name="f20" fmla="val 36"/>
                  <a:gd name="f21" fmla="val 49"/>
                  <a:gd name="f22" fmla="val 51"/>
                  <a:gd name="f23" fmla="val 27"/>
                  <a:gd name="f24" fmla="val 52"/>
                  <a:gd name="f25" fmla="val 22"/>
                  <a:gd name="f26" fmla="val 53"/>
                  <a:gd name="f27" fmla="val 15"/>
                  <a:gd name="f28" fmla="val 8"/>
                  <a:gd name="f29" fmla="val 55"/>
                  <a:gd name="f30" fmla="val 4"/>
                  <a:gd name="f31" fmla="val 2"/>
                  <a:gd name="f32" fmla="val 31"/>
                  <a:gd name="f33" fmla="val 9"/>
                  <a:gd name="f34" fmla="val 30"/>
                  <a:gd name="f35" fmla="val 10"/>
                  <a:gd name="f36" fmla="val 28"/>
                  <a:gd name="f37" fmla="val 12"/>
                  <a:gd name="f38" fmla="val 14"/>
                  <a:gd name="f39" fmla="val 13"/>
                  <a:gd name="f40" fmla="val 17"/>
                  <a:gd name="f41" fmla="val 1"/>
                  <a:gd name="f42" fmla="val 18"/>
                  <a:gd name="f43" fmla="val 6"/>
                  <a:gd name="f44" fmla="+- 0 0 -90"/>
                  <a:gd name="f45" fmla="*/ f3 1 39"/>
                  <a:gd name="f46" fmla="*/ f4 1 5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39"/>
                  <a:gd name="f55" fmla="*/ f51 1 57"/>
                  <a:gd name="f56" fmla="*/ 19 f52 1"/>
                  <a:gd name="f57" fmla="*/ 24 f51 1"/>
                  <a:gd name="f58" fmla="*/ 26 f52 1"/>
                  <a:gd name="f59" fmla="*/ 25 f51 1"/>
                  <a:gd name="f60" fmla="*/ 38 f52 1"/>
                  <a:gd name="f61" fmla="*/ 35 f51 1"/>
                  <a:gd name="f62" fmla="*/ 29 f52 1"/>
                  <a:gd name="f63" fmla="*/ 51 f51 1"/>
                  <a:gd name="f64" fmla="*/ 22 f52 1"/>
                  <a:gd name="f65" fmla="*/ 53 f51 1"/>
                  <a:gd name="f66" fmla="*/ 4 f52 1"/>
                  <a:gd name="f67" fmla="*/ 49 f51 1"/>
                  <a:gd name="f68" fmla="*/ 8 f52 1"/>
                  <a:gd name="f69" fmla="*/ 31 f51 1"/>
                  <a:gd name="f70" fmla="*/ 10 f52 1"/>
                  <a:gd name="f71" fmla="*/ 28 f51 1"/>
                  <a:gd name="f72" fmla="*/ 13 f52 1"/>
                  <a:gd name="f73" fmla="*/ 15 f52 1"/>
                  <a:gd name="f74" fmla="*/ 1 f51 1"/>
                  <a:gd name="f75" fmla="*/ 18 f52 1"/>
                  <a:gd name="f76" fmla="*/ 6 f51 1"/>
                  <a:gd name="f77" fmla="+- f53 0 f1"/>
                  <a:gd name="f78" fmla="*/ f56 1 39"/>
                  <a:gd name="f79" fmla="*/ f57 1 57"/>
                  <a:gd name="f80" fmla="*/ f58 1 39"/>
                  <a:gd name="f81" fmla="*/ f59 1 57"/>
                  <a:gd name="f82" fmla="*/ f60 1 39"/>
                  <a:gd name="f83" fmla="*/ f61 1 57"/>
                  <a:gd name="f84" fmla="*/ f62 1 39"/>
                  <a:gd name="f85" fmla="*/ f63 1 57"/>
                  <a:gd name="f86" fmla="*/ f64 1 39"/>
                  <a:gd name="f87" fmla="*/ f65 1 57"/>
                  <a:gd name="f88" fmla="*/ f66 1 39"/>
                  <a:gd name="f89" fmla="*/ f67 1 57"/>
                  <a:gd name="f90" fmla="*/ f68 1 39"/>
                  <a:gd name="f91" fmla="*/ f69 1 57"/>
                  <a:gd name="f92" fmla="*/ f70 1 39"/>
                  <a:gd name="f93" fmla="*/ f71 1 57"/>
                  <a:gd name="f94" fmla="*/ f72 1 39"/>
                  <a:gd name="f95" fmla="*/ f73 1 39"/>
                  <a:gd name="f96" fmla="*/ f74 1 57"/>
                  <a:gd name="f97" fmla="*/ f75 1 39"/>
                  <a:gd name="f98" fmla="*/ f76 1 57"/>
                  <a:gd name="f99" fmla="*/ 0 1 f54"/>
                  <a:gd name="f100" fmla="*/ f48 1 f54"/>
                  <a:gd name="f101" fmla="*/ 0 1 f55"/>
                  <a:gd name="f102" fmla="*/ f49 1 f55"/>
                  <a:gd name="f103" fmla="*/ f78 1 f54"/>
                  <a:gd name="f104" fmla="*/ f79 1 f55"/>
                  <a:gd name="f105" fmla="*/ f80 1 f54"/>
                  <a:gd name="f106" fmla="*/ f81 1 f55"/>
                  <a:gd name="f107" fmla="*/ f82 1 f54"/>
                  <a:gd name="f108" fmla="*/ f83 1 f55"/>
                  <a:gd name="f109" fmla="*/ f84 1 f54"/>
                  <a:gd name="f110" fmla="*/ f85 1 f55"/>
                  <a:gd name="f111" fmla="*/ f86 1 f54"/>
                  <a:gd name="f112" fmla="*/ f87 1 f55"/>
                  <a:gd name="f113" fmla="*/ f88 1 f54"/>
                  <a:gd name="f114" fmla="*/ f89 1 f55"/>
                  <a:gd name="f115" fmla="*/ f90 1 f54"/>
                  <a:gd name="f116" fmla="*/ f91 1 f55"/>
                  <a:gd name="f117" fmla="*/ f92 1 f54"/>
                  <a:gd name="f118" fmla="*/ f93 1 f55"/>
                  <a:gd name="f119" fmla="*/ f94 1 f54"/>
                  <a:gd name="f120" fmla="*/ f95 1 f54"/>
                  <a:gd name="f121" fmla="*/ f96 1 f55"/>
                  <a:gd name="f122" fmla="*/ f97 1 f54"/>
                  <a:gd name="f123" fmla="*/ f98 1 f55"/>
                  <a:gd name="f124" fmla="*/ f99 f45 1"/>
                  <a:gd name="f125" fmla="*/ f100 f45 1"/>
                  <a:gd name="f126" fmla="*/ f102 f46 1"/>
                  <a:gd name="f127" fmla="*/ f101 f46 1"/>
                  <a:gd name="f128" fmla="*/ f103 f45 1"/>
                  <a:gd name="f129" fmla="*/ f104 f46 1"/>
                  <a:gd name="f130" fmla="*/ f105 f45 1"/>
                  <a:gd name="f131" fmla="*/ f106 f46 1"/>
                  <a:gd name="f132" fmla="*/ f107 f45 1"/>
                  <a:gd name="f133" fmla="*/ f108 f46 1"/>
                  <a:gd name="f134" fmla="*/ f109 f45 1"/>
                  <a:gd name="f135" fmla="*/ f110 f46 1"/>
                  <a:gd name="f136" fmla="*/ f111 f45 1"/>
                  <a:gd name="f137" fmla="*/ f112 f46 1"/>
                  <a:gd name="f138" fmla="*/ f113 f45 1"/>
                  <a:gd name="f139" fmla="*/ f114 f46 1"/>
                  <a:gd name="f140" fmla="*/ f115 f45 1"/>
                  <a:gd name="f141" fmla="*/ f116 f46 1"/>
                  <a:gd name="f142" fmla="*/ f117 f45 1"/>
                  <a:gd name="f143" fmla="*/ f118 f46 1"/>
                  <a:gd name="f144" fmla="*/ f119 f45 1"/>
                  <a:gd name="f145" fmla="*/ f120 f45 1"/>
                  <a:gd name="f146" fmla="*/ f121 f46 1"/>
                  <a:gd name="f147" fmla="*/ f122 f45 1"/>
                  <a:gd name="f148" fmla="*/ f123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7">
                    <a:pos x="f128" y="f129"/>
                  </a:cxn>
                  <a:cxn ang="f77">
                    <a:pos x="f130" y="f131"/>
                  </a:cxn>
                  <a:cxn ang="f77">
                    <a:pos x="f132" y="f133"/>
                  </a:cxn>
                  <a:cxn ang="f77">
                    <a:pos x="f134" y="f135"/>
                  </a:cxn>
                  <a:cxn ang="f77">
                    <a:pos x="f136" y="f137"/>
                  </a:cxn>
                  <a:cxn ang="f77">
                    <a:pos x="f138" y="f139"/>
                  </a:cxn>
                  <a:cxn ang="f77">
                    <a:pos x="f140" y="f141"/>
                  </a:cxn>
                  <a:cxn ang="f77">
                    <a:pos x="f142" y="f143"/>
                  </a:cxn>
                  <a:cxn ang="f77">
                    <a:pos x="f144" y="f131"/>
                  </a:cxn>
                  <a:cxn ang="f77">
                    <a:pos x="f145" y="f146"/>
                  </a:cxn>
                  <a:cxn ang="f77">
                    <a:pos x="f147" y="f148"/>
                  </a:cxn>
                  <a:cxn ang="f77">
                    <a:pos x="f128" y="f129"/>
                  </a:cxn>
                </a:cxnLst>
                <a:rect l="f124" t="f127" r="f125" b="f126"/>
                <a:pathLst>
                  <a:path w="39" h="57">
                    <a:moveTo>
                      <a:pt x="f8" y="f9"/>
                    </a:moveTo>
                    <a:cubicBezTo>
                      <a:pt x="f10" y="f11"/>
                      <a:pt x="f12" y="f13"/>
                      <a:pt x="f11" y="f13"/>
                    </a:cubicBezTo>
                    <a:cubicBezTo>
                      <a:pt x="f14" y="f13"/>
                      <a:pt x="f15" y="f16"/>
                      <a:pt x="f17" y="f18"/>
                    </a:cubicBezTo>
                    <a:cubicBezTo>
                      <a:pt x="f6" y="f19"/>
                      <a:pt x="f20" y="f21"/>
                      <a:pt x="f16" y="f22"/>
                    </a:cubicBezTo>
                    <a:cubicBezTo>
                      <a:pt x="f23" y="f22"/>
                      <a:pt x="f9" y="f24"/>
                      <a:pt x="f25" y="f26"/>
                    </a:cubicBezTo>
                    <a:cubicBezTo>
                      <a:pt x="f27" y="f7"/>
                      <a:pt x="f28" y="f29"/>
                      <a:pt x="f30" y="f21"/>
                    </a:cubicBezTo>
                    <a:cubicBezTo>
                      <a:pt x="f5" y="f19"/>
                      <a:pt x="f31" y="f20"/>
                      <a:pt x="f28" y="f32"/>
                    </a:cubicBezTo>
                    <a:cubicBezTo>
                      <a:pt x="f33" y="f34"/>
                      <a:pt x="f35" y="f34"/>
                      <a:pt x="f35" y="f36"/>
                    </a:cubicBezTo>
                    <a:cubicBezTo>
                      <a:pt x="f37" y="f23"/>
                      <a:pt x="f38" y="f36"/>
                      <a:pt x="f39" y="f13"/>
                    </a:cubicBezTo>
                    <a:cubicBezTo>
                      <a:pt x="f38" y="f40"/>
                      <a:pt x="f37" y="f33"/>
                      <a:pt x="f27" y="f41"/>
                    </a:cubicBezTo>
                    <a:cubicBezTo>
                      <a:pt x="f8" y="f5"/>
                      <a:pt x="f42" y="f30"/>
                      <a:pt x="f42" y="f43"/>
                    </a:cubicBezTo>
                    <a:cubicBezTo>
                      <a:pt x="f8" y="f37"/>
                      <a:pt x="f40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6" name="Freeform 16">
                <a:extLst>
                  <a:ext uri="{FF2B5EF4-FFF2-40B4-BE49-F238E27FC236}">
                    <a16:creationId xmlns:a16="http://schemas.microsoft.com/office/drawing/2014/main" id="{A25300F9-CC2B-3D4D-CA76-DACD0476732D}"/>
                  </a:ext>
                </a:extLst>
              </p:cNvPr>
              <p:cNvSpPr/>
              <p:nvPr/>
            </p:nvSpPr>
            <p:spPr>
              <a:xfrm flipH="1">
                <a:off x="7929009" y="3901863"/>
                <a:ext cx="80695" cy="977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"/>
                  <a:gd name="f7" fmla="val 39"/>
                  <a:gd name="f8" fmla="val 21"/>
                  <a:gd name="f9" fmla="val 2"/>
                  <a:gd name="f10" fmla="val 20"/>
                  <a:gd name="f11" fmla="val 1"/>
                  <a:gd name="f12" fmla="val 18"/>
                  <a:gd name="f13" fmla="val 16"/>
                  <a:gd name="f14" fmla="val 9"/>
                  <a:gd name="f15" fmla="val 5"/>
                  <a:gd name="f16" fmla="val 3"/>
                  <a:gd name="f17" fmla="val 12"/>
                  <a:gd name="f18" fmla="val 25"/>
                  <a:gd name="f19" fmla="val 4"/>
                  <a:gd name="f20" fmla="val 27"/>
                  <a:gd name="f21" fmla="val 11"/>
                  <a:gd name="f22" fmla="val 28"/>
                  <a:gd name="f23" fmla="val 15"/>
                  <a:gd name="f24" fmla="val 31"/>
                  <a:gd name="f25" fmla="val 22"/>
                  <a:gd name="f26" fmla="val 29"/>
                  <a:gd name="f27" fmla="val 30"/>
                  <a:gd name="f28" fmla="val 34"/>
                  <a:gd name="f29" fmla="val 24"/>
                  <a:gd name="f30" fmla="val 37"/>
                  <a:gd name="f31" fmla="val 7"/>
                  <a:gd name="f32" fmla="val 6"/>
                  <a:gd name="f33" fmla="val 26"/>
                  <a:gd name="f34" fmla="val 23"/>
                  <a:gd name="f35" fmla="+- 0 0 -90"/>
                  <a:gd name="f36" fmla="*/ f3 1 32"/>
                  <a:gd name="f37" fmla="*/ f4 1 39"/>
                  <a:gd name="f38" fmla="val f5"/>
                  <a:gd name="f39" fmla="val f6"/>
                  <a:gd name="f40" fmla="val f7"/>
                  <a:gd name="f41" fmla="*/ f35 f0 1"/>
                  <a:gd name="f42" fmla="+- f40 0 f38"/>
                  <a:gd name="f43" fmla="+- f39 0 f38"/>
                  <a:gd name="f44" fmla="*/ f41 1 f2"/>
                  <a:gd name="f45" fmla="*/ f43 1 32"/>
                  <a:gd name="f46" fmla="*/ f42 1 39"/>
                  <a:gd name="f47" fmla="*/ 0 f43 1"/>
                  <a:gd name="f48" fmla="*/ 21 f42 1"/>
                  <a:gd name="f49" fmla="*/ 1 f43 1"/>
                  <a:gd name="f50" fmla="*/ 16 f42 1"/>
                  <a:gd name="f51" fmla="*/ 12 f43 1"/>
                  <a:gd name="f52" fmla="*/ 1 f42 1"/>
                  <a:gd name="f53" fmla="*/ 27 f43 1"/>
                  <a:gd name="f54" fmla="*/ 11 f42 1"/>
                  <a:gd name="f55" fmla="*/ 31 f43 1"/>
                  <a:gd name="f56" fmla="*/ 22 f42 1"/>
                  <a:gd name="f57" fmla="*/ 24 f43 1"/>
                  <a:gd name="f58" fmla="*/ 37 f42 1"/>
                  <a:gd name="f59" fmla="*/ 7 f43 1"/>
                  <a:gd name="f60" fmla="*/ 32 f42 1"/>
                  <a:gd name="f61" fmla="*/ 4 f43 1"/>
                  <a:gd name="f62" fmla="*/ 29 f42 1"/>
                  <a:gd name="f63" fmla="*/ 3 f43 1"/>
                  <a:gd name="f64" fmla="*/ 27 f42 1"/>
                  <a:gd name="f65" fmla="*/ 24 f42 1"/>
                  <a:gd name="f66" fmla="+- f44 0 f1"/>
                  <a:gd name="f67" fmla="*/ f47 1 32"/>
                  <a:gd name="f68" fmla="*/ f48 1 39"/>
                  <a:gd name="f69" fmla="*/ f49 1 32"/>
                  <a:gd name="f70" fmla="*/ f50 1 39"/>
                  <a:gd name="f71" fmla="*/ f51 1 32"/>
                  <a:gd name="f72" fmla="*/ f52 1 39"/>
                  <a:gd name="f73" fmla="*/ f53 1 32"/>
                  <a:gd name="f74" fmla="*/ f54 1 39"/>
                  <a:gd name="f75" fmla="*/ f55 1 32"/>
                  <a:gd name="f76" fmla="*/ f56 1 39"/>
                  <a:gd name="f77" fmla="*/ f57 1 32"/>
                  <a:gd name="f78" fmla="*/ f58 1 39"/>
                  <a:gd name="f79" fmla="*/ f59 1 32"/>
                  <a:gd name="f80" fmla="*/ f60 1 39"/>
                  <a:gd name="f81" fmla="*/ f61 1 32"/>
                  <a:gd name="f82" fmla="*/ f62 1 39"/>
                  <a:gd name="f83" fmla="*/ f63 1 32"/>
                  <a:gd name="f84" fmla="*/ f64 1 39"/>
                  <a:gd name="f85" fmla="*/ f65 1 39"/>
                  <a:gd name="f86" fmla="*/ 0 1 f45"/>
                  <a:gd name="f87" fmla="*/ f39 1 f45"/>
                  <a:gd name="f88" fmla="*/ 0 1 f46"/>
                  <a:gd name="f89" fmla="*/ f40 1 f46"/>
                  <a:gd name="f90" fmla="*/ f67 1 f45"/>
                  <a:gd name="f91" fmla="*/ f68 1 f46"/>
                  <a:gd name="f92" fmla="*/ f69 1 f45"/>
                  <a:gd name="f93" fmla="*/ f70 1 f46"/>
                  <a:gd name="f94" fmla="*/ f71 1 f45"/>
                  <a:gd name="f95" fmla="*/ f72 1 f46"/>
                  <a:gd name="f96" fmla="*/ f73 1 f45"/>
                  <a:gd name="f97" fmla="*/ f74 1 f46"/>
                  <a:gd name="f98" fmla="*/ f75 1 f45"/>
                  <a:gd name="f99" fmla="*/ f76 1 f46"/>
                  <a:gd name="f100" fmla="*/ f77 1 f45"/>
                  <a:gd name="f101" fmla="*/ f78 1 f46"/>
                  <a:gd name="f102" fmla="*/ f79 1 f45"/>
                  <a:gd name="f103" fmla="*/ f80 1 f46"/>
                  <a:gd name="f104" fmla="*/ f81 1 f45"/>
                  <a:gd name="f105" fmla="*/ f82 1 f46"/>
                  <a:gd name="f106" fmla="*/ f83 1 f45"/>
                  <a:gd name="f107" fmla="*/ f84 1 f46"/>
                  <a:gd name="f108" fmla="*/ f85 1 f46"/>
                  <a:gd name="f109" fmla="*/ f86 f36 1"/>
                  <a:gd name="f110" fmla="*/ f87 f36 1"/>
                  <a:gd name="f111" fmla="*/ f89 f37 1"/>
                  <a:gd name="f112" fmla="*/ f88 f37 1"/>
                  <a:gd name="f113" fmla="*/ f90 f36 1"/>
                  <a:gd name="f114" fmla="*/ f91 f37 1"/>
                  <a:gd name="f115" fmla="*/ f92 f36 1"/>
                  <a:gd name="f116" fmla="*/ f93 f37 1"/>
                  <a:gd name="f117" fmla="*/ f94 f36 1"/>
                  <a:gd name="f118" fmla="*/ f95 f37 1"/>
                  <a:gd name="f119" fmla="*/ f96 f36 1"/>
                  <a:gd name="f120" fmla="*/ f97 f37 1"/>
                  <a:gd name="f121" fmla="*/ f98 f36 1"/>
                  <a:gd name="f122" fmla="*/ f99 f37 1"/>
                  <a:gd name="f123" fmla="*/ f100 f36 1"/>
                  <a:gd name="f124" fmla="*/ f101 f37 1"/>
                  <a:gd name="f125" fmla="*/ f102 f36 1"/>
                  <a:gd name="f126" fmla="*/ f103 f37 1"/>
                  <a:gd name="f127" fmla="*/ f104 f36 1"/>
                  <a:gd name="f128" fmla="*/ f105 f37 1"/>
                  <a:gd name="f129" fmla="*/ f106 f36 1"/>
                  <a:gd name="f130" fmla="*/ f107 f37 1"/>
                  <a:gd name="f131" fmla="*/ f108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6">
                    <a:pos x="f113" y="f114"/>
                  </a:cxn>
                  <a:cxn ang="f66">
                    <a:pos x="f115" y="f116"/>
                  </a:cxn>
                  <a:cxn ang="f66">
                    <a:pos x="f117" y="f118"/>
                  </a:cxn>
                  <a:cxn ang="f66">
                    <a:pos x="f119" y="f120"/>
                  </a:cxn>
                  <a:cxn ang="f66">
                    <a:pos x="f121" y="f122"/>
                  </a:cxn>
                  <a:cxn ang="f66">
                    <a:pos x="f123" y="f124"/>
                  </a:cxn>
                  <a:cxn ang="f66">
                    <a:pos x="f125" y="f126"/>
                  </a:cxn>
                  <a:cxn ang="f66">
                    <a:pos x="f127" y="f128"/>
                  </a:cxn>
                  <a:cxn ang="f66">
                    <a:pos x="f129" y="f130"/>
                  </a:cxn>
                  <a:cxn ang="f66">
                    <a:pos x="f115" y="f131"/>
                  </a:cxn>
                  <a:cxn ang="f66">
                    <a:pos x="f113" y="f114"/>
                  </a:cxn>
                </a:cxnLst>
                <a:rect l="f109" t="f112" r="f110" b="f111"/>
                <a:pathLst>
                  <a:path w="32" h="39">
                    <a:moveTo>
                      <a:pt x="f5" y="f8"/>
                    </a:moveTo>
                    <a:cubicBezTo>
                      <a:pt x="f9" y="f10"/>
                      <a:pt x="f11" y="f12"/>
                      <a:pt x="f11" y="f13"/>
                    </a:cubicBezTo>
                    <a:cubicBezTo>
                      <a:pt x="f5" y="f14"/>
                      <a:pt x="f15" y="f16"/>
                      <a:pt x="f17" y="f11"/>
                    </a:cubicBezTo>
                    <a:cubicBezTo>
                      <a:pt x="f12" y="f5"/>
                      <a:pt x="f18" y="f19"/>
                      <a:pt x="f20" y="f21"/>
                    </a:cubicBezTo>
                    <a:cubicBezTo>
                      <a:pt x="f22" y="f23"/>
                      <a:pt x="f24" y="f12"/>
                      <a:pt x="f24" y="f25"/>
                    </a:cubicBezTo>
                    <a:cubicBezTo>
                      <a:pt x="f6" y="f26"/>
                      <a:pt x="f27" y="f28"/>
                      <a:pt x="f29" y="f30"/>
                    </a:cubicBezTo>
                    <a:cubicBezTo>
                      <a:pt x="f12" y="f7"/>
                      <a:pt x="f21" y="f30"/>
                      <a:pt x="f31" y="f6"/>
                    </a:cubicBezTo>
                    <a:cubicBezTo>
                      <a:pt x="f32" y="f24"/>
                      <a:pt x="f15" y="f27"/>
                      <a:pt x="f19" y="f26"/>
                    </a:cubicBezTo>
                    <a:cubicBezTo>
                      <a:pt x="f15" y="f22"/>
                      <a:pt x="f19" y="f20"/>
                      <a:pt x="f16" y="f20"/>
                    </a:cubicBezTo>
                    <a:cubicBezTo>
                      <a:pt x="f9" y="f33"/>
                      <a:pt x="f11" y="f18"/>
                      <a:pt x="f11" y="f29"/>
                    </a:cubicBezTo>
                    <a:cubicBezTo>
                      <a:pt x="f5" y="f34"/>
                      <a:pt x="f5" y="f25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7" name="Freeform 17">
                <a:extLst>
                  <a:ext uri="{FF2B5EF4-FFF2-40B4-BE49-F238E27FC236}">
                    <a16:creationId xmlns:a16="http://schemas.microsoft.com/office/drawing/2014/main" id="{0BA292AC-91B2-BA12-458E-09D05341B295}"/>
                  </a:ext>
                </a:extLst>
              </p:cNvPr>
              <p:cNvSpPr/>
              <p:nvPr/>
            </p:nvSpPr>
            <p:spPr>
              <a:xfrm flipH="1">
                <a:off x="7921255" y="4277398"/>
                <a:ext cx="88449" cy="962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"/>
                  <a:gd name="f7" fmla="val 38"/>
                  <a:gd name="f8" fmla="val 4"/>
                  <a:gd name="f9" fmla="val 9"/>
                  <a:gd name="f10" fmla="val 8"/>
                  <a:gd name="f11" fmla="val 5"/>
                  <a:gd name="f12" fmla="val 11"/>
                  <a:gd name="f13" fmla="val 17"/>
                  <a:gd name="f14" fmla="val 28"/>
                  <a:gd name="f15" fmla="val 10"/>
                  <a:gd name="f16" fmla="val 30"/>
                  <a:gd name="f17" fmla="val 20"/>
                  <a:gd name="f18" fmla="val 29"/>
                  <a:gd name="f19" fmla="val 22"/>
                  <a:gd name="f20" fmla="val 24"/>
                  <a:gd name="f21" fmla="val 27"/>
                  <a:gd name="f22" fmla="val 26"/>
                  <a:gd name="f23" fmla="val 25"/>
                  <a:gd name="f24" fmla="val 34"/>
                  <a:gd name="f25" fmla="val 18"/>
                  <a:gd name="f26" fmla="val 36"/>
                  <a:gd name="f27" fmla="val 1"/>
                  <a:gd name="f28" fmla="val 21"/>
                  <a:gd name="f29" fmla="val 19"/>
                  <a:gd name="f30" fmla="val 2"/>
                  <a:gd name="f31" fmla="val 16"/>
                  <a:gd name="f32" fmla="val 15"/>
                  <a:gd name="f33" fmla="val 14"/>
                  <a:gd name="f34" fmla="val 13"/>
                  <a:gd name="f35" fmla="val 12"/>
                  <a:gd name="f36" fmla="val 3"/>
                  <a:gd name="f37" fmla="+- 0 0 -90"/>
                  <a:gd name="f38" fmla="*/ f3 1 35"/>
                  <a:gd name="f39" fmla="*/ f4 1 38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35"/>
                  <a:gd name="f48" fmla="*/ f44 1 38"/>
                  <a:gd name="f49" fmla="*/ 4 f45 1"/>
                  <a:gd name="f50" fmla="*/ 9 f44 1"/>
                  <a:gd name="f51" fmla="*/ 17 f45 1"/>
                  <a:gd name="f52" fmla="*/ 0 f44 1"/>
                  <a:gd name="f53" fmla="*/ 30 f45 1"/>
                  <a:gd name="f54" fmla="*/ 20 f44 1"/>
                  <a:gd name="f55" fmla="*/ 27 f45 1"/>
                  <a:gd name="f56" fmla="*/ 26 f44 1"/>
                  <a:gd name="f57" fmla="*/ 11 f45 1"/>
                  <a:gd name="f58" fmla="*/ 36 f44 1"/>
                  <a:gd name="f59" fmla="*/ 1 f45 1"/>
                  <a:gd name="f60" fmla="*/ 21 f44 1"/>
                  <a:gd name="f61" fmla="*/ 2 f45 1"/>
                  <a:gd name="f62" fmla="*/ 17 f44 1"/>
                  <a:gd name="f63" fmla="*/ 14 f44 1"/>
                  <a:gd name="f64" fmla="*/ 11 f44 1"/>
                  <a:gd name="f65" fmla="+- f46 0 f1"/>
                  <a:gd name="f66" fmla="*/ f49 1 35"/>
                  <a:gd name="f67" fmla="*/ f50 1 38"/>
                  <a:gd name="f68" fmla="*/ f51 1 35"/>
                  <a:gd name="f69" fmla="*/ f52 1 38"/>
                  <a:gd name="f70" fmla="*/ f53 1 35"/>
                  <a:gd name="f71" fmla="*/ f54 1 38"/>
                  <a:gd name="f72" fmla="*/ f55 1 35"/>
                  <a:gd name="f73" fmla="*/ f56 1 38"/>
                  <a:gd name="f74" fmla="*/ f57 1 35"/>
                  <a:gd name="f75" fmla="*/ f58 1 38"/>
                  <a:gd name="f76" fmla="*/ f59 1 35"/>
                  <a:gd name="f77" fmla="*/ f60 1 38"/>
                  <a:gd name="f78" fmla="*/ f61 1 35"/>
                  <a:gd name="f79" fmla="*/ f62 1 38"/>
                  <a:gd name="f80" fmla="*/ f63 1 38"/>
                  <a:gd name="f81" fmla="*/ f64 1 38"/>
                  <a:gd name="f82" fmla="*/ 0 1 f47"/>
                  <a:gd name="f83" fmla="*/ f41 1 f47"/>
                  <a:gd name="f84" fmla="*/ 0 1 f48"/>
                  <a:gd name="f85" fmla="*/ f42 1 f48"/>
                  <a:gd name="f86" fmla="*/ f66 1 f47"/>
                  <a:gd name="f87" fmla="*/ f67 1 f48"/>
                  <a:gd name="f88" fmla="*/ f68 1 f47"/>
                  <a:gd name="f89" fmla="*/ f69 1 f48"/>
                  <a:gd name="f90" fmla="*/ f70 1 f47"/>
                  <a:gd name="f91" fmla="*/ f71 1 f48"/>
                  <a:gd name="f92" fmla="*/ f72 1 f47"/>
                  <a:gd name="f93" fmla="*/ f73 1 f48"/>
                  <a:gd name="f94" fmla="*/ f74 1 f47"/>
                  <a:gd name="f95" fmla="*/ f75 1 f48"/>
                  <a:gd name="f96" fmla="*/ f76 1 f47"/>
                  <a:gd name="f97" fmla="*/ f77 1 f48"/>
                  <a:gd name="f98" fmla="*/ f78 1 f47"/>
                  <a:gd name="f99" fmla="*/ f79 1 f48"/>
                  <a:gd name="f100" fmla="*/ f80 1 f48"/>
                  <a:gd name="f101" fmla="*/ f81 1 f48"/>
                  <a:gd name="f102" fmla="*/ f82 f38 1"/>
                  <a:gd name="f103" fmla="*/ f83 f38 1"/>
                  <a:gd name="f104" fmla="*/ f85 f39 1"/>
                  <a:gd name="f105" fmla="*/ f84 f39 1"/>
                  <a:gd name="f106" fmla="*/ f86 f38 1"/>
                  <a:gd name="f107" fmla="*/ f87 f39 1"/>
                  <a:gd name="f108" fmla="*/ f88 f38 1"/>
                  <a:gd name="f109" fmla="*/ f89 f39 1"/>
                  <a:gd name="f110" fmla="*/ f90 f38 1"/>
                  <a:gd name="f111" fmla="*/ f91 f39 1"/>
                  <a:gd name="f112" fmla="*/ f92 f38 1"/>
                  <a:gd name="f113" fmla="*/ f93 f39 1"/>
                  <a:gd name="f114" fmla="*/ f94 f38 1"/>
                  <a:gd name="f115" fmla="*/ f95 f39 1"/>
                  <a:gd name="f116" fmla="*/ f96 f38 1"/>
                  <a:gd name="f117" fmla="*/ f97 f39 1"/>
                  <a:gd name="f118" fmla="*/ f98 f38 1"/>
                  <a:gd name="f119" fmla="*/ f99 f39 1"/>
                  <a:gd name="f120" fmla="*/ f100 f39 1"/>
                  <a:gd name="f121" fmla="*/ f101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6" y="f107"/>
                  </a:cxn>
                  <a:cxn ang="f65">
                    <a:pos x="f108" y="f109"/>
                  </a:cxn>
                  <a:cxn ang="f65">
                    <a:pos x="f110" y="f111"/>
                  </a:cxn>
                  <a:cxn ang="f65">
                    <a:pos x="f112" y="f113"/>
                  </a:cxn>
                  <a:cxn ang="f65">
                    <a:pos x="f114" y="f115"/>
                  </a:cxn>
                  <a:cxn ang="f65">
                    <a:pos x="f116" y="f117"/>
                  </a:cxn>
                  <a:cxn ang="f65">
                    <a:pos x="f118" y="f119"/>
                  </a:cxn>
                  <a:cxn ang="f65">
                    <a:pos x="f116" y="f120"/>
                  </a:cxn>
                  <a:cxn ang="f65">
                    <a:pos x="f118" y="f121"/>
                  </a:cxn>
                  <a:cxn ang="f65">
                    <a:pos x="f106" y="f107"/>
                  </a:cxn>
                </a:cxnLst>
                <a:rect l="f102" t="f105" r="f103" b="f104"/>
                <a:pathLst>
                  <a:path w="35" h="38">
                    <a:moveTo>
                      <a:pt x="f8" y="f9"/>
                    </a:moveTo>
                    <a:cubicBezTo>
                      <a:pt x="f10" y="f11"/>
                      <a:pt x="f12" y="f5"/>
                      <a:pt x="f13" y="f5"/>
                    </a:cubicBezTo>
                    <a:cubicBezTo>
                      <a:pt x="f14" y="f5"/>
                      <a:pt x="f6" y="f15"/>
                      <a:pt x="f16" y="f17"/>
                    </a:cubicBezTo>
                    <a:cubicBezTo>
                      <a:pt x="f18" y="f19"/>
                      <a:pt x="f14" y="f20"/>
                      <a:pt x="f21" y="f22"/>
                    </a:cubicBezTo>
                    <a:cubicBezTo>
                      <a:pt x="f23" y="f24"/>
                      <a:pt x="f25" y="f7"/>
                      <a:pt x="f12" y="f26"/>
                    </a:cubicBezTo>
                    <a:cubicBezTo>
                      <a:pt x="f8" y="f24"/>
                      <a:pt x="f5" y="f18"/>
                      <a:pt x="f27" y="f28"/>
                    </a:cubicBezTo>
                    <a:cubicBezTo>
                      <a:pt x="f27" y="f29"/>
                      <a:pt x="f27" y="f25"/>
                      <a:pt x="f30" y="f13"/>
                    </a:cubicBezTo>
                    <a:cubicBezTo>
                      <a:pt x="f27" y="f31"/>
                      <a:pt x="f27" y="f32"/>
                      <a:pt x="f27" y="f33"/>
                    </a:cubicBezTo>
                    <a:cubicBezTo>
                      <a:pt x="f27" y="f34"/>
                      <a:pt x="f30" y="f35"/>
                      <a:pt x="f30" y="f12"/>
                    </a:cubicBezTo>
                    <a:cubicBezTo>
                      <a:pt x="f36" y="f15"/>
                      <a:pt x="f8" y="f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8" name="Freeform 18">
                <a:extLst>
                  <a:ext uri="{FF2B5EF4-FFF2-40B4-BE49-F238E27FC236}">
                    <a16:creationId xmlns:a16="http://schemas.microsoft.com/office/drawing/2014/main" id="{3BC2599F-F26A-399B-490E-535E4FB6F125}"/>
                  </a:ext>
                </a:extLst>
              </p:cNvPr>
              <p:cNvSpPr/>
              <p:nvPr/>
            </p:nvSpPr>
            <p:spPr>
              <a:xfrm flipH="1">
                <a:off x="8832180" y="3901863"/>
                <a:ext cx="79141" cy="931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"/>
                  <a:gd name="f7" fmla="val 37"/>
                  <a:gd name="f8" fmla="val 28"/>
                  <a:gd name="f9" fmla="val 29"/>
                  <a:gd name="f10" fmla="val 24"/>
                  <a:gd name="f11" fmla="val 32"/>
                  <a:gd name="f12" fmla="val 21"/>
                  <a:gd name="f13" fmla="val 15"/>
                  <a:gd name="f14" fmla="val 10"/>
                  <a:gd name="f15" fmla="val 5"/>
                  <a:gd name="f16" fmla="val 36"/>
                  <a:gd name="f17" fmla="val 3"/>
                  <a:gd name="f18" fmla="val 27"/>
                  <a:gd name="f19" fmla="val 22"/>
                  <a:gd name="f20" fmla="val 2"/>
                  <a:gd name="f21" fmla="val 18"/>
                  <a:gd name="f22" fmla="val 16"/>
                  <a:gd name="f23" fmla="val 4"/>
                  <a:gd name="f24" fmla="val 14"/>
                  <a:gd name="f25" fmla="val 12"/>
                  <a:gd name="f26" fmla="val 7"/>
                  <a:gd name="f27" fmla="val 13"/>
                  <a:gd name="f28" fmla="val 1"/>
                  <a:gd name="f29" fmla="val 9"/>
                  <a:gd name="f30" fmla="val 19"/>
                  <a:gd name="f31" fmla="val 30"/>
                  <a:gd name="f32" fmla="val 23"/>
                  <a:gd name="f33" fmla="val 25"/>
                  <a:gd name="f34" fmla="val 26"/>
                  <a:gd name="f35" fmla="+- 0 0 -90"/>
                  <a:gd name="f36" fmla="*/ f3 1 31"/>
                  <a:gd name="f37" fmla="*/ f4 1 37"/>
                  <a:gd name="f38" fmla="val f5"/>
                  <a:gd name="f39" fmla="val f6"/>
                  <a:gd name="f40" fmla="val f7"/>
                  <a:gd name="f41" fmla="*/ f35 f0 1"/>
                  <a:gd name="f42" fmla="+- f40 0 f38"/>
                  <a:gd name="f43" fmla="+- f39 0 f38"/>
                  <a:gd name="f44" fmla="*/ f41 1 f2"/>
                  <a:gd name="f45" fmla="*/ f43 1 31"/>
                  <a:gd name="f46" fmla="*/ f42 1 37"/>
                  <a:gd name="f47" fmla="*/ 28 f43 1"/>
                  <a:gd name="f48" fmla="*/ 29 f42 1"/>
                  <a:gd name="f49" fmla="*/ 15 f43 1"/>
                  <a:gd name="f50" fmla="*/ 37 f42 1"/>
                  <a:gd name="f51" fmla="*/ 3 f43 1"/>
                  <a:gd name="f52" fmla="*/ 31 f42 1"/>
                  <a:gd name="f53" fmla="*/ 2 f43 1"/>
                  <a:gd name="f54" fmla="*/ 18 f42 1"/>
                  <a:gd name="f55" fmla="*/ 5 f43 1"/>
                  <a:gd name="f56" fmla="*/ 12 f42 1"/>
                  <a:gd name="f57" fmla="*/ 21 f43 1"/>
                  <a:gd name="f58" fmla="*/ 1 f42 1"/>
                  <a:gd name="f59" fmla="*/ 31 f43 1"/>
                  <a:gd name="f60" fmla="*/ 16 f42 1"/>
                  <a:gd name="f61" fmla="*/ 30 f43 1"/>
                  <a:gd name="f62" fmla="*/ 21 f42 1"/>
                  <a:gd name="f63" fmla="*/ 24 f42 1"/>
                  <a:gd name="f64" fmla="*/ 29 f43 1"/>
                  <a:gd name="f65" fmla="*/ 26 f42 1"/>
                  <a:gd name="f66" fmla="+- f44 0 f1"/>
                  <a:gd name="f67" fmla="*/ f47 1 31"/>
                  <a:gd name="f68" fmla="*/ f48 1 37"/>
                  <a:gd name="f69" fmla="*/ f49 1 31"/>
                  <a:gd name="f70" fmla="*/ f50 1 37"/>
                  <a:gd name="f71" fmla="*/ f51 1 31"/>
                  <a:gd name="f72" fmla="*/ f52 1 37"/>
                  <a:gd name="f73" fmla="*/ f53 1 31"/>
                  <a:gd name="f74" fmla="*/ f54 1 37"/>
                  <a:gd name="f75" fmla="*/ f55 1 31"/>
                  <a:gd name="f76" fmla="*/ f56 1 37"/>
                  <a:gd name="f77" fmla="*/ f57 1 31"/>
                  <a:gd name="f78" fmla="*/ f58 1 37"/>
                  <a:gd name="f79" fmla="*/ f59 1 31"/>
                  <a:gd name="f80" fmla="*/ f60 1 37"/>
                  <a:gd name="f81" fmla="*/ f61 1 31"/>
                  <a:gd name="f82" fmla="*/ f62 1 37"/>
                  <a:gd name="f83" fmla="*/ f63 1 37"/>
                  <a:gd name="f84" fmla="*/ f64 1 31"/>
                  <a:gd name="f85" fmla="*/ f65 1 37"/>
                  <a:gd name="f86" fmla="*/ 0 1 f45"/>
                  <a:gd name="f87" fmla="*/ f39 1 f45"/>
                  <a:gd name="f88" fmla="*/ 0 1 f46"/>
                  <a:gd name="f89" fmla="*/ f40 1 f46"/>
                  <a:gd name="f90" fmla="*/ f67 1 f45"/>
                  <a:gd name="f91" fmla="*/ f68 1 f46"/>
                  <a:gd name="f92" fmla="*/ f69 1 f45"/>
                  <a:gd name="f93" fmla="*/ f70 1 f46"/>
                  <a:gd name="f94" fmla="*/ f71 1 f45"/>
                  <a:gd name="f95" fmla="*/ f72 1 f46"/>
                  <a:gd name="f96" fmla="*/ f73 1 f45"/>
                  <a:gd name="f97" fmla="*/ f74 1 f46"/>
                  <a:gd name="f98" fmla="*/ f75 1 f45"/>
                  <a:gd name="f99" fmla="*/ f76 1 f46"/>
                  <a:gd name="f100" fmla="*/ f77 1 f45"/>
                  <a:gd name="f101" fmla="*/ f78 1 f46"/>
                  <a:gd name="f102" fmla="*/ f79 1 f45"/>
                  <a:gd name="f103" fmla="*/ f80 1 f46"/>
                  <a:gd name="f104" fmla="*/ f81 1 f45"/>
                  <a:gd name="f105" fmla="*/ f82 1 f46"/>
                  <a:gd name="f106" fmla="*/ f83 1 f46"/>
                  <a:gd name="f107" fmla="*/ f84 1 f45"/>
                  <a:gd name="f108" fmla="*/ f85 1 f46"/>
                  <a:gd name="f109" fmla="*/ f86 f36 1"/>
                  <a:gd name="f110" fmla="*/ f87 f36 1"/>
                  <a:gd name="f111" fmla="*/ f89 f37 1"/>
                  <a:gd name="f112" fmla="*/ f88 f37 1"/>
                  <a:gd name="f113" fmla="*/ f90 f36 1"/>
                  <a:gd name="f114" fmla="*/ f91 f37 1"/>
                  <a:gd name="f115" fmla="*/ f92 f36 1"/>
                  <a:gd name="f116" fmla="*/ f93 f37 1"/>
                  <a:gd name="f117" fmla="*/ f94 f36 1"/>
                  <a:gd name="f118" fmla="*/ f95 f37 1"/>
                  <a:gd name="f119" fmla="*/ f96 f36 1"/>
                  <a:gd name="f120" fmla="*/ f97 f37 1"/>
                  <a:gd name="f121" fmla="*/ f98 f36 1"/>
                  <a:gd name="f122" fmla="*/ f99 f37 1"/>
                  <a:gd name="f123" fmla="*/ f100 f36 1"/>
                  <a:gd name="f124" fmla="*/ f101 f37 1"/>
                  <a:gd name="f125" fmla="*/ f102 f36 1"/>
                  <a:gd name="f126" fmla="*/ f103 f37 1"/>
                  <a:gd name="f127" fmla="*/ f104 f36 1"/>
                  <a:gd name="f128" fmla="*/ f105 f37 1"/>
                  <a:gd name="f129" fmla="*/ f106 f37 1"/>
                  <a:gd name="f130" fmla="*/ f107 f36 1"/>
                  <a:gd name="f131" fmla="*/ f108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6">
                    <a:pos x="f113" y="f114"/>
                  </a:cxn>
                  <a:cxn ang="f66">
                    <a:pos x="f115" y="f116"/>
                  </a:cxn>
                  <a:cxn ang="f66">
                    <a:pos x="f117" y="f118"/>
                  </a:cxn>
                  <a:cxn ang="f66">
                    <a:pos x="f119" y="f120"/>
                  </a:cxn>
                  <a:cxn ang="f66">
                    <a:pos x="f121" y="f122"/>
                  </a:cxn>
                  <a:cxn ang="f66">
                    <a:pos x="f123" y="f124"/>
                  </a:cxn>
                  <a:cxn ang="f66">
                    <a:pos x="f125" y="f126"/>
                  </a:cxn>
                  <a:cxn ang="f66">
                    <a:pos x="f127" y="f128"/>
                  </a:cxn>
                  <a:cxn ang="f66">
                    <a:pos x="f127" y="f129"/>
                  </a:cxn>
                  <a:cxn ang="f66">
                    <a:pos x="f130" y="f131"/>
                  </a:cxn>
                  <a:cxn ang="f66">
                    <a:pos x="f113" y="f114"/>
                  </a:cxn>
                </a:cxnLst>
                <a:rect l="f109" t="f112" r="f110" b="f111"/>
                <a:pathLst>
                  <a:path w="31" h="37">
                    <a:moveTo>
                      <a:pt x="f8" y="f9"/>
                    </a:moveTo>
                    <a:cubicBezTo>
                      <a:pt x="f10" y="f11"/>
                      <a:pt x="f12" y="f7"/>
                      <a:pt x="f13" y="f7"/>
                    </a:cubicBezTo>
                    <a:cubicBezTo>
                      <a:pt x="f14" y="f7"/>
                      <a:pt x="f15" y="f16"/>
                      <a:pt x="f17" y="f6"/>
                    </a:cubicBezTo>
                    <a:cubicBezTo>
                      <a:pt x="f5" y="f18"/>
                      <a:pt x="f5" y="f19"/>
                      <a:pt x="f20" y="f21"/>
                    </a:cubicBezTo>
                    <a:cubicBezTo>
                      <a:pt x="f17" y="f22"/>
                      <a:pt x="f23" y="f24"/>
                      <a:pt x="f15" y="f25"/>
                    </a:cubicBezTo>
                    <a:cubicBezTo>
                      <a:pt x="f26" y="f23"/>
                      <a:pt x="f27" y="f5"/>
                      <a:pt x="f12" y="f28"/>
                    </a:cubicBezTo>
                    <a:cubicBezTo>
                      <a:pt x="f18" y="f17"/>
                      <a:pt x="f6" y="f29"/>
                      <a:pt x="f6" y="f22"/>
                    </a:cubicBezTo>
                    <a:cubicBezTo>
                      <a:pt x="f6" y="f21"/>
                      <a:pt x="f6" y="f30"/>
                      <a:pt x="f31" y="f12"/>
                    </a:cubicBezTo>
                    <a:cubicBezTo>
                      <a:pt x="f6" y="f19"/>
                      <a:pt x="f6" y="f32"/>
                      <a:pt x="f31" y="f10"/>
                    </a:cubicBezTo>
                    <a:cubicBezTo>
                      <a:pt x="f31" y="f33"/>
                      <a:pt x="f31" y="f34"/>
                      <a:pt x="f9" y="f34"/>
                    </a:cubicBezTo>
                    <a:cubicBezTo>
                      <a:pt x="f8" y="f18"/>
                      <a:pt x="f8" y="f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9" name="Freeform 19">
                <a:extLst>
                  <a:ext uri="{FF2B5EF4-FFF2-40B4-BE49-F238E27FC236}">
                    <a16:creationId xmlns:a16="http://schemas.microsoft.com/office/drawing/2014/main" id="{ABCFC262-44BB-0487-E8A6-A9CEB76A5F69}"/>
                  </a:ext>
                </a:extLst>
              </p:cNvPr>
              <p:cNvSpPr/>
              <p:nvPr/>
            </p:nvSpPr>
            <p:spPr>
              <a:xfrm flipH="1">
                <a:off x="8557503" y="3644258"/>
                <a:ext cx="99312" cy="915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9"/>
                  <a:gd name="f7" fmla="val 36"/>
                  <a:gd name="f8" fmla="val 3"/>
                  <a:gd name="f9" fmla="val 24"/>
                  <a:gd name="f10" fmla="val 15"/>
                  <a:gd name="f11" fmla="val 9"/>
                  <a:gd name="f12" fmla="val 11"/>
                  <a:gd name="f13" fmla="val 6"/>
                  <a:gd name="f14" fmla="val 14"/>
                  <a:gd name="f15" fmla="val 5"/>
                  <a:gd name="f16" fmla="val 17"/>
                  <a:gd name="f17" fmla="val 19"/>
                  <a:gd name="f18" fmla="val 2"/>
                  <a:gd name="f19" fmla="val 26"/>
                  <a:gd name="f20" fmla="val 33"/>
                  <a:gd name="f21" fmla="val 8"/>
                  <a:gd name="f22" fmla="val 38"/>
                  <a:gd name="f23" fmla="val 20"/>
                  <a:gd name="f24" fmla="val 25"/>
                  <a:gd name="f25" fmla="val 31"/>
                  <a:gd name="f26" fmla="val 29"/>
                  <a:gd name="f27" fmla="val 27"/>
                  <a:gd name="f28" fmla="val 30"/>
                  <a:gd name="f29" fmla="val 28"/>
                  <a:gd name="f30" fmla="val 32"/>
                  <a:gd name="f31" fmla="val 34"/>
                  <a:gd name="f32" fmla="val 23"/>
                  <a:gd name="f33" fmla="val 35"/>
                  <a:gd name="f34" fmla="val 22"/>
                  <a:gd name="f35" fmla="val 21"/>
                  <a:gd name="f36" fmla="val 7"/>
                  <a:gd name="f37" fmla="+- 0 0 -90"/>
                  <a:gd name="f38" fmla="*/ f3 1 39"/>
                  <a:gd name="f39" fmla="*/ f4 1 3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39"/>
                  <a:gd name="f48" fmla="*/ f44 1 36"/>
                  <a:gd name="f49" fmla="*/ 3 f45 1"/>
                  <a:gd name="f50" fmla="*/ 24 f44 1"/>
                  <a:gd name="f51" fmla="*/ 11 f45 1"/>
                  <a:gd name="f52" fmla="*/ 6 f44 1"/>
                  <a:gd name="f53" fmla="*/ 19 f45 1"/>
                  <a:gd name="f54" fmla="*/ 2 f44 1"/>
                  <a:gd name="f55" fmla="*/ 36 f45 1"/>
                  <a:gd name="f56" fmla="*/ 8 f44 1"/>
                  <a:gd name="f57" fmla="*/ 33 f45 1"/>
                  <a:gd name="f58" fmla="*/ 25 f44 1"/>
                  <a:gd name="f59" fmla="*/ 30 f45 1"/>
                  <a:gd name="f60" fmla="*/ 29 f44 1"/>
                  <a:gd name="f61" fmla="*/ 27 f45 1"/>
                  <a:gd name="f62" fmla="*/ 31 f44 1"/>
                  <a:gd name="f63" fmla="*/ 24 f45 1"/>
                  <a:gd name="f64" fmla="*/ 33 f44 1"/>
                  <a:gd name="f65" fmla="*/ 23 f45 1"/>
                  <a:gd name="f66" fmla="*/ 34 f44 1"/>
                  <a:gd name="f67" fmla="*/ 21 f45 1"/>
                  <a:gd name="f68" fmla="*/ 36 f44 1"/>
                  <a:gd name="f69" fmla="*/ 20 f45 1"/>
                  <a:gd name="f70" fmla="+- f46 0 f1"/>
                  <a:gd name="f71" fmla="*/ f49 1 39"/>
                  <a:gd name="f72" fmla="*/ f50 1 36"/>
                  <a:gd name="f73" fmla="*/ f51 1 39"/>
                  <a:gd name="f74" fmla="*/ f52 1 36"/>
                  <a:gd name="f75" fmla="*/ f53 1 39"/>
                  <a:gd name="f76" fmla="*/ f54 1 36"/>
                  <a:gd name="f77" fmla="*/ f55 1 39"/>
                  <a:gd name="f78" fmla="*/ f56 1 36"/>
                  <a:gd name="f79" fmla="*/ f57 1 39"/>
                  <a:gd name="f80" fmla="*/ f58 1 36"/>
                  <a:gd name="f81" fmla="*/ f59 1 39"/>
                  <a:gd name="f82" fmla="*/ f60 1 36"/>
                  <a:gd name="f83" fmla="*/ f61 1 39"/>
                  <a:gd name="f84" fmla="*/ f62 1 36"/>
                  <a:gd name="f85" fmla="*/ f63 1 39"/>
                  <a:gd name="f86" fmla="*/ f64 1 36"/>
                  <a:gd name="f87" fmla="*/ f65 1 39"/>
                  <a:gd name="f88" fmla="*/ f66 1 36"/>
                  <a:gd name="f89" fmla="*/ f67 1 39"/>
                  <a:gd name="f90" fmla="*/ f68 1 36"/>
                  <a:gd name="f91" fmla="*/ f69 1 39"/>
                  <a:gd name="f92" fmla="*/ 0 1 f47"/>
                  <a:gd name="f93" fmla="*/ f41 1 f47"/>
                  <a:gd name="f94" fmla="*/ 0 1 f48"/>
                  <a:gd name="f95" fmla="*/ f42 1 f48"/>
                  <a:gd name="f96" fmla="*/ f71 1 f47"/>
                  <a:gd name="f97" fmla="*/ f72 1 f48"/>
                  <a:gd name="f98" fmla="*/ f73 1 f47"/>
                  <a:gd name="f99" fmla="*/ f74 1 f48"/>
                  <a:gd name="f100" fmla="*/ f75 1 f47"/>
                  <a:gd name="f101" fmla="*/ f76 1 f48"/>
                  <a:gd name="f102" fmla="*/ f77 1 f47"/>
                  <a:gd name="f103" fmla="*/ f78 1 f48"/>
                  <a:gd name="f104" fmla="*/ f79 1 f47"/>
                  <a:gd name="f105" fmla="*/ f80 1 f48"/>
                  <a:gd name="f106" fmla="*/ f81 1 f47"/>
                  <a:gd name="f107" fmla="*/ f82 1 f48"/>
                  <a:gd name="f108" fmla="*/ f83 1 f47"/>
                  <a:gd name="f109" fmla="*/ f84 1 f48"/>
                  <a:gd name="f110" fmla="*/ f85 1 f47"/>
                  <a:gd name="f111" fmla="*/ f86 1 f48"/>
                  <a:gd name="f112" fmla="*/ f87 1 f47"/>
                  <a:gd name="f113" fmla="*/ f88 1 f48"/>
                  <a:gd name="f114" fmla="*/ f89 1 f47"/>
                  <a:gd name="f115" fmla="*/ f90 1 f48"/>
                  <a:gd name="f116" fmla="*/ f91 1 f47"/>
                  <a:gd name="f117" fmla="*/ f92 f38 1"/>
                  <a:gd name="f118" fmla="*/ f93 f38 1"/>
                  <a:gd name="f119" fmla="*/ f95 f39 1"/>
                  <a:gd name="f120" fmla="*/ f94 f39 1"/>
                  <a:gd name="f121" fmla="*/ f96 f38 1"/>
                  <a:gd name="f122" fmla="*/ f97 f39 1"/>
                  <a:gd name="f123" fmla="*/ f98 f38 1"/>
                  <a:gd name="f124" fmla="*/ f99 f39 1"/>
                  <a:gd name="f125" fmla="*/ f100 f38 1"/>
                  <a:gd name="f126" fmla="*/ f101 f39 1"/>
                  <a:gd name="f127" fmla="*/ f102 f38 1"/>
                  <a:gd name="f128" fmla="*/ f103 f39 1"/>
                  <a:gd name="f129" fmla="*/ f104 f38 1"/>
                  <a:gd name="f130" fmla="*/ f105 f39 1"/>
                  <a:gd name="f131" fmla="*/ f106 f38 1"/>
                  <a:gd name="f132" fmla="*/ f107 f39 1"/>
                  <a:gd name="f133" fmla="*/ f108 f38 1"/>
                  <a:gd name="f134" fmla="*/ f109 f39 1"/>
                  <a:gd name="f135" fmla="*/ f110 f38 1"/>
                  <a:gd name="f136" fmla="*/ f111 f39 1"/>
                  <a:gd name="f137" fmla="*/ f112 f38 1"/>
                  <a:gd name="f138" fmla="*/ f113 f39 1"/>
                  <a:gd name="f139" fmla="*/ f114 f38 1"/>
                  <a:gd name="f140" fmla="*/ f115 f39 1"/>
                  <a:gd name="f141" fmla="*/ f116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0">
                    <a:pos x="f121" y="f122"/>
                  </a:cxn>
                  <a:cxn ang="f70">
                    <a:pos x="f123" y="f124"/>
                  </a:cxn>
                  <a:cxn ang="f70">
                    <a:pos x="f125" y="f126"/>
                  </a:cxn>
                  <a:cxn ang="f70">
                    <a:pos x="f127" y="f128"/>
                  </a:cxn>
                  <a:cxn ang="f70">
                    <a:pos x="f129" y="f130"/>
                  </a:cxn>
                  <a:cxn ang="f70">
                    <a:pos x="f131" y="f132"/>
                  </a:cxn>
                  <a:cxn ang="f70">
                    <a:pos x="f133" y="f134"/>
                  </a:cxn>
                  <a:cxn ang="f70">
                    <a:pos x="f135" y="f136"/>
                  </a:cxn>
                  <a:cxn ang="f70">
                    <a:pos x="f137" y="f138"/>
                  </a:cxn>
                  <a:cxn ang="f70">
                    <a:pos x="f139" y="f140"/>
                  </a:cxn>
                  <a:cxn ang="f70">
                    <a:pos x="f141" y="f134"/>
                  </a:cxn>
                  <a:cxn ang="f70">
                    <a:pos x="f121" y="f122"/>
                  </a:cxn>
                </a:cxnLst>
                <a:rect l="f117" t="f120" r="f118" b="f119"/>
                <a:pathLst>
                  <a:path w="39" h="36">
                    <a:moveTo>
                      <a:pt x="f8" y="f9"/>
                    </a:moveTo>
                    <a:cubicBezTo>
                      <a:pt x="f5" y="f10"/>
                      <a:pt x="f8" y="f11"/>
                      <a:pt x="f12" y="f13"/>
                    </a:cubicBezTo>
                    <a:cubicBezTo>
                      <a:pt x="f14" y="f15"/>
                      <a:pt x="f16" y="f8"/>
                      <a:pt x="f17" y="f18"/>
                    </a:cubicBezTo>
                    <a:cubicBezTo>
                      <a:pt x="f19" y="f5"/>
                      <a:pt x="f20" y="f18"/>
                      <a:pt x="f7" y="f21"/>
                    </a:cubicBezTo>
                    <a:cubicBezTo>
                      <a:pt x="f6" y="f14"/>
                      <a:pt x="f22" y="f23"/>
                      <a:pt x="f20" y="f24"/>
                    </a:cubicBezTo>
                    <a:cubicBezTo>
                      <a:pt x="f25" y="f19"/>
                      <a:pt x="f26" y="f27"/>
                      <a:pt x="f28" y="f26"/>
                    </a:cubicBezTo>
                    <a:cubicBezTo>
                      <a:pt x="f26" y="f28"/>
                      <a:pt x="f29" y="f25"/>
                      <a:pt x="f27" y="f25"/>
                    </a:cubicBezTo>
                    <a:cubicBezTo>
                      <a:pt x="f19" y="f30"/>
                      <a:pt x="f24" y="f20"/>
                      <a:pt x="f9" y="f20"/>
                    </a:cubicBezTo>
                    <a:cubicBezTo>
                      <a:pt x="f9" y="f31"/>
                      <a:pt x="f32" y="f30"/>
                      <a:pt x="f32" y="f31"/>
                    </a:cubicBezTo>
                    <a:cubicBezTo>
                      <a:pt x="f32" y="f33"/>
                      <a:pt x="f34" y="f7"/>
                      <a:pt x="f35" y="f7"/>
                    </a:cubicBezTo>
                    <a:cubicBezTo>
                      <a:pt x="f35" y="f31"/>
                      <a:pt x="f35" y="f30"/>
                      <a:pt x="f23" y="f25"/>
                    </a:cubicBezTo>
                    <a:cubicBezTo>
                      <a:pt x="f14" y="f25"/>
                      <a:pt x="f36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0" name="Freeform 20">
                <a:extLst>
                  <a:ext uri="{FF2B5EF4-FFF2-40B4-BE49-F238E27FC236}">
                    <a16:creationId xmlns:a16="http://schemas.microsoft.com/office/drawing/2014/main" id="{CF8F2974-848B-3BC3-261A-F150F8C69414}"/>
                  </a:ext>
                </a:extLst>
              </p:cNvPr>
              <p:cNvSpPr/>
              <p:nvPr/>
            </p:nvSpPr>
            <p:spPr>
              <a:xfrm flipH="1">
                <a:off x="8557503" y="4538112"/>
                <a:ext cx="99312" cy="915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9"/>
                  <a:gd name="f7" fmla="val 36"/>
                  <a:gd name="f8" fmla="val 19"/>
                  <a:gd name="f9" fmla="val 5"/>
                  <a:gd name="f10" fmla="val 21"/>
                  <a:gd name="f11" fmla="val 4"/>
                  <a:gd name="f12" fmla="val 20"/>
                  <a:gd name="f13" fmla="val 2"/>
                  <a:gd name="f14" fmla="val 22"/>
                  <a:gd name="f15" fmla="val 1"/>
                  <a:gd name="f16" fmla="val 23"/>
                  <a:gd name="f17" fmla="val 26"/>
                  <a:gd name="f18" fmla="val 27"/>
                  <a:gd name="f19" fmla="val 28"/>
                  <a:gd name="f20" fmla="val 29"/>
                  <a:gd name="f21" fmla="val 30"/>
                  <a:gd name="f22" fmla="val 6"/>
                  <a:gd name="f23" fmla="val 9"/>
                  <a:gd name="f24" fmla="val 32"/>
                  <a:gd name="f25" fmla="val 10"/>
                  <a:gd name="f26" fmla="val 34"/>
                  <a:gd name="f27" fmla="val 11"/>
                  <a:gd name="f28" fmla="val 38"/>
                  <a:gd name="f29" fmla="val 16"/>
                  <a:gd name="f30" fmla="val 25"/>
                  <a:gd name="f31" fmla="val 33"/>
                  <a:gd name="f32" fmla="val 13"/>
                  <a:gd name="f33" fmla="val 31"/>
                  <a:gd name="f34" fmla="val 3"/>
                  <a:gd name="f35" fmla="val 12"/>
                  <a:gd name="f36" fmla="val 7"/>
                  <a:gd name="f37" fmla="+- 0 0 -90"/>
                  <a:gd name="f38" fmla="*/ f3 1 39"/>
                  <a:gd name="f39" fmla="*/ f4 1 3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39"/>
                  <a:gd name="f48" fmla="*/ f44 1 36"/>
                  <a:gd name="f49" fmla="*/ 19 f45 1"/>
                  <a:gd name="f50" fmla="*/ 5 f44 1"/>
                  <a:gd name="f51" fmla="*/ 21 f45 1"/>
                  <a:gd name="f52" fmla="*/ 0 f44 1"/>
                  <a:gd name="f53" fmla="*/ 22 f45 1"/>
                  <a:gd name="f54" fmla="*/ 1 f44 1"/>
                  <a:gd name="f55" fmla="*/ 2 f44 1"/>
                  <a:gd name="f56" fmla="*/ 23 f45 1"/>
                  <a:gd name="f57" fmla="*/ 27 f45 1"/>
                  <a:gd name="f58" fmla="*/ 4 f44 1"/>
                  <a:gd name="f59" fmla="*/ 30 f45 1"/>
                  <a:gd name="f60" fmla="*/ 6 f44 1"/>
                  <a:gd name="f61" fmla="*/ 34 f45 1"/>
                  <a:gd name="f62" fmla="*/ 11 f44 1"/>
                  <a:gd name="f63" fmla="*/ 36 f45 1"/>
                  <a:gd name="f64" fmla="*/ 28 f44 1"/>
                  <a:gd name="f65" fmla="*/ 33 f44 1"/>
                  <a:gd name="f66" fmla="*/ 10 f45 1"/>
                  <a:gd name="f67" fmla="*/ 29 f44 1"/>
                  <a:gd name="f68" fmla="*/ 3 f45 1"/>
                  <a:gd name="f69" fmla="*/ 12 f44 1"/>
                  <a:gd name="f70" fmla="+- f46 0 f1"/>
                  <a:gd name="f71" fmla="*/ f49 1 39"/>
                  <a:gd name="f72" fmla="*/ f50 1 36"/>
                  <a:gd name="f73" fmla="*/ f51 1 39"/>
                  <a:gd name="f74" fmla="*/ f52 1 36"/>
                  <a:gd name="f75" fmla="*/ f53 1 39"/>
                  <a:gd name="f76" fmla="*/ f54 1 36"/>
                  <a:gd name="f77" fmla="*/ f55 1 36"/>
                  <a:gd name="f78" fmla="*/ f56 1 39"/>
                  <a:gd name="f79" fmla="*/ f57 1 39"/>
                  <a:gd name="f80" fmla="*/ f58 1 36"/>
                  <a:gd name="f81" fmla="*/ f59 1 39"/>
                  <a:gd name="f82" fmla="*/ f60 1 36"/>
                  <a:gd name="f83" fmla="*/ f61 1 39"/>
                  <a:gd name="f84" fmla="*/ f62 1 36"/>
                  <a:gd name="f85" fmla="*/ f63 1 39"/>
                  <a:gd name="f86" fmla="*/ f64 1 36"/>
                  <a:gd name="f87" fmla="*/ f65 1 36"/>
                  <a:gd name="f88" fmla="*/ f66 1 39"/>
                  <a:gd name="f89" fmla="*/ f67 1 36"/>
                  <a:gd name="f90" fmla="*/ f68 1 39"/>
                  <a:gd name="f91" fmla="*/ f69 1 36"/>
                  <a:gd name="f92" fmla="*/ 0 1 f47"/>
                  <a:gd name="f93" fmla="*/ f41 1 f47"/>
                  <a:gd name="f94" fmla="*/ 0 1 f48"/>
                  <a:gd name="f95" fmla="*/ f42 1 f48"/>
                  <a:gd name="f96" fmla="*/ f71 1 f47"/>
                  <a:gd name="f97" fmla="*/ f72 1 f48"/>
                  <a:gd name="f98" fmla="*/ f73 1 f47"/>
                  <a:gd name="f99" fmla="*/ f74 1 f48"/>
                  <a:gd name="f100" fmla="*/ f75 1 f47"/>
                  <a:gd name="f101" fmla="*/ f76 1 f48"/>
                  <a:gd name="f102" fmla="*/ f77 1 f48"/>
                  <a:gd name="f103" fmla="*/ f78 1 f47"/>
                  <a:gd name="f104" fmla="*/ f79 1 f47"/>
                  <a:gd name="f105" fmla="*/ f80 1 f48"/>
                  <a:gd name="f106" fmla="*/ f81 1 f47"/>
                  <a:gd name="f107" fmla="*/ f82 1 f48"/>
                  <a:gd name="f108" fmla="*/ f83 1 f47"/>
                  <a:gd name="f109" fmla="*/ f84 1 f48"/>
                  <a:gd name="f110" fmla="*/ f85 1 f47"/>
                  <a:gd name="f111" fmla="*/ f86 1 f48"/>
                  <a:gd name="f112" fmla="*/ f87 1 f48"/>
                  <a:gd name="f113" fmla="*/ f88 1 f47"/>
                  <a:gd name="f114" fmla="*/ f89 1 f48"/>
                  <a:gd name="f115" fmla="*/ f90 1 f47"/>
                  <a:gd name="f116" fmla="*/ f91 1 f48"/>
                  <a:gd name="f117" fmla="*/ f92 f38 1"/>
                  <a:gd name="f118" fmla="*/ f93 f38 1"/>
                  <a:gd name="f119" fmla="*/ f95 f39 1"/>
                  <a:gd name="f120" fmla="*/ f94 f39 1"/>
                  <a:gd name="f121" fmla="*/ f96 f38 1"/>
                  <a:gd name="f122" fmla="*/ f97 f39 1"/>
                  <a:gd name="f123" fmla="*/ f98 f38 1"/>
                  <a:gd name="f124" fmla="*/ f99 f39 1"/>
                  <a:gd name="f125" fmla="*/ f100 f38 1"/>
                  <a:gd name="f126" fmla="*/ f101 f39 1"/>
                  <a:gd name="f127" fmla="*/ f102 f39 1"/>
                  <a:gd name="f128" fmla="*/ f103 f38 1"/>
                  <a:gd name="f129" fmla="*/ f104 f38 1"/>
                  <a:gd name="f130" fmla="*/ f105 f39 1"/>
                  <a:gd name="f131" fmla="*/ f106 f38 1"/>
                  <a:gd name="f132" fmla="*/ f107 f39 1"/>
                  <a:gd name="f133" fmla="*/ f108 f38 1"/>
                  <a:gd name="f134" fmla="*/ f109 f39 1"/>
                  <a:gd name="f135" fmla="*/ f110 f38 1"/>
                  <a:gd name="f136" fmla="*/ f111 f39 1"/>
                  <a:gd name="f137" fmla="*/ f112 f39 1"/>
                  <a:gd name="f138" fmla="*/ f113 f38 1"/>
                  <a:gd name="f139" fmla="*/ f114 f39 1"/>
                  <a:gd name="f140" fmla="*/ f115 f38 1"/>
                  <a:gd name="f141" fmla="*/ f116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0">
                    <a:pos x="f121" y="f122"/>
                  </a:cxn>
                  <a:cxn ang="f70">
                    <a:pos x="f123" y="f124"/>
                  </a:cxn>
                  <a:cxn ang="f70">
                    <a:pos x="f125" y="f126"/>
                  </a:cxn>
                  <a:cxn ang="f70">
                    <a:pos x="f125" y="f127"/>
                  </a:cxn>
                  <a:cxn ang="f70">
                    <a:pos x="f128" y="f126"/>
                  </a:cxn>
                  <a:cxn ang="f70">
                    <a:pos x="f129" y="f130"/>
                  </a:cxn>
                  <a:cxn ang="f70">
                    <a:pos x="f131" y="f132"/>
                  </a:cxn>
                  <a:cxn ang="f70">
                    <a:pos x="f133" y="f134"/>
                  </a:cxn>
                  <a:cxn ang="f70">
                    <a:pos x="f135" y="f136"/>
                  </a:cxn>
                  <a:cxn ang="f70">
                    <a:pos x="f121" y="f137"/>
                  </a:cxn>
                  <a:cxn ang="f70">
                    <a:pos x="f138" y="f139"/>
                  </a:cxn>
                  <a:cxn ang="f70">
                    <a:pos x="f140" y="f141"/>
                  </a:cxn>
                  <a:cxn ang="f70">
                    <a:pos x="f121" y="f122"/>
                  </a:cxn>
                </a:cxnLst>
                <a:rect l="f117" t="f120" r="f118" b="f119"/>
                <a:pathLst>
                  <a:path w="39" h="36">
                    <a:moveTo>
                      <a:pt x="f8" y="f9"/>
                    </a:moveTo>
                    <a:cubicBezTo>
                      <a:pt x="f10" y="f11"/>
                      <a:pt x="f12" y="f13"/>
                      <a:pt x="f10" y="f5"/>
                    </a:cubicBezTo>
                    <a:cubicBezTo>
                      <a:pt x="f14" y="f5"/>
                      <a:pt x="f14" y="f5"/>
                      <a:pt x="f14" y="f15"/>
                    </a:cubicBezTo>
                    <a:cubicBezTo>
                      <a:pt x="f16" y="f15"/>
                      <a:pt x="f16" y="f13"/>
                      <a:pt x="f14" y="f13"/>
                    </a:cubicBezTo>
                    <a:cubicBezTo>
                      <a:pt x="f16" y="f13"/>
                      <a:pt x="f16" y="f15"/>
                      <a:pt x="f16" y="f15"/>
                    </a:cubicBezTo>
                    <a:cubicBezTo>
                      <a:pt x="f17" y="f15"/>
                      <a:pt x="f17" y="f11"/>
                      <a:pt x="f18" y="f11"/>
                    </a:cubicBezTo>
                    <a:cubicBezTo>
                      <a:pt x="f19" y="f9"/>
                      <a:pt x="f20" y="f9"/>
                      <a:pt x="f21" y="f22"/>
                    </a:cubicBezTo>
                    <a:cubicBezTo>
                      <a:pt x="f20" y="f23"/>
                      <a:pt x="f24" y="f25"/>
                      <a:pt x="f26" y="f27"/>
                    </a:cubicBezTo>
                    <a:cubicBezTo>
                      <a:pt x="f28" y="f29"/>
                      <a:pt x="f6" y="f16"/>
                      <a:pt x="f7" y="f19"/>
                    </a:cubicBezTo>
                    <a:cubicBezTo>
                      <a:pt x="f24" y="f26"/>
                      <a:pt x="f30" y="f7"/>
                      <a:pt x="f8" y="f31"/>
                    </a:cubicBezTo>
                    <a:cubicBezTo>
                      <a:pt x="f29" y="f24"/>
                      <a:pt x="f32" y="f33"/>
                      <a:pt x="f25" y="f20"/>
                    </a:cubicBezTo>
                    <a:cubicBezTo>
                      <a:pt x="f34" y="f17"/>
                      <a:pt x="f5" y="f12"/>
                      <a:pt x="f34" y="f35"/>
                    </a:cubicBezTo>
                    <a:cubicBezTo>
                      <a:pt x="f36" y="f22"/>
                      <a:pt x="f32" y="f1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1" name="Freeform 21">
                <a:extLst>
                  <a:ext uri="{FF2B5EF4-FFF2-40B4-BE49-F238E27FC236}">
                    <a16:creationId xmlns:a16="http://schemas.microsoft.com/office/drawing/2014/main" id="{8725276B-A5F2-955B-7CA5-AB2ACB8EA967}"/>
                  </a:ext>
                </a:extLst>
              </p:cNvPr>
              <p:cNvSpPr/>
              <p:nvPr/>
            </p:nvSpPr>
            <p:spPr>
              <a:xfrm flipH="1">
                <a:off x="8510951" y="3967032"/>
                <a:ext cx="332091" cy="1676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0"/>
                  <a:gd name="f7" fmla="val 66"/>
                  <a:gd name="f8" fmla="val 1"/>
                  <a:gd name="f9" fmla="val 3"/>
                  <a:gd name="f10" fmla="val 2"/>
                  <a:gd name="f11" fmla="val 8"/>
                  <a:gd name="f12" fmla="val 11"/>
                  <a:gd name="f13" fmla="val 7"/>
                  <a:gd name="f14" fmla="val 14"/>
                  <a:gd name="f15" fmla="val 10"/>
                  <a:gd name="f16" fmla="val 43"/>
                  <a:gd name="f17" fmla="val 36"/>
                  <a:gd name="f18" fmla="val 76"/>
                  <a:gd name="f19" fmla="val 51"/>
                  <a:gd name="f20" fmla="val 113"/>
                  <a:gd name="f21" fmla="val 59"/>
                  <a:gd name="f22" fmla="val 118"/>
                  <a:gd name="f23" fmla="val 60"/>
                  <a:gd name="f24" fmla="val 124"/>
                  <a:gd name="f25" fmla="val 129"/>
                  <a:gd name="f26" fmla="val 63"/>
                  <a:gd name="f27" fmla="val 65"/>
                  <a:gd name="f28" fmla="val 128"/>
                  <a:gd name="f29" fmla="val 126"/>
                  <a:gd name="f30" fmla="val 105"/>
                  <a:gd name="f31" fmla="val 85"/>
                  <a:gd name="f32" fmla="val 57"/>
                  <a:gd name="f33" fmla="val 49"/>
                  <a:gd name="f34" fmla="val 41"/>
                  <a:gd name="f35" fmla="val 38"/>
                  <a:gd name="f36" fmla="val 19"/>
                  <a:gd name="f37" fmla="val 24"/>
                  <a:gd name="f38" fmla="+- 0 0 -90"/>
                  <a:gd name="f39" fmla="*/ f3 1 130"/>
                  <a:gd name="f40" fmla="*/ f4 1 66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130"/>
                  <a:gd name="f49" fmla="*/ f45 1 66"/>
                  <a:gd name="f50" fmla="*/ 1 f46 1"/>
                  <a:gd name="f51" fmla="*/ 3 f45 1"/>
                  <a:gd name="f52" fmla="*/ 0 f46 1"/>
                  <a:gd name="f53" fmla="*/ 0 f45 1"/>
                  <a:gd name="f54" fmla="*/ 2 f46 1"/>
                  <a:gd name="f55" fmla="*/ 14 f46 1"/>
                  <a:gd name="f56" fmla="*/ 10 f45 1"/>
                  <a:gd name="f57" fmla="*/ 113 f46 1"/>
                  <a:gd name="f58" fmla="*/ 59 f45 1"/>
                  <a:gd name="f59" fmla="*/ 129 f46 1"/>
                  <a:gd name="f60" fmla="*/ 63 f45 1"/>
                  <a:gd name="f61" fmla="*/ 126 f46 1"/>
                  <a:gd name="f62" fmla="*/ 66 f45 1"/>
                  <a:gd name="f63" fmla="*/ 66 f46 1"/>
                  <a:gd name="f64" fmla="*/ 49 f45 1"/>
                  <a:gd name="f65" fmla="+- f47 0 f1"/>
                  <a:gd name="f66" fmla="*/ f50 1 130"/>
                  <a:gd name="f67" fmla="*/ f51 1 66"/>
                  <a:gd name="f68" fmla="*/ f52 1 130"/>
                  <a:gd name="f69" fmla="*/ f53 1 66"/>
                  <a:gd name="f70" fmla="*/ f54 1 130"/>
                  <a:gd name="f71" fmla="*/ f55 1 130"/>
                  <a:gd name="f72" fmla="*/ f56 1 66"/>
                  <a:gd name="f73" fmla="*/ f57 1 130"/>
                  <a:gd name="f74" fmla="*/ f58 1 66"/>
                  <a:gd name="f75" fmla="*/ f59 1 130"/>
                  <a:gd name="f76" fmla="*/ f60 1 66"/>
                  <a:gd name="f77" fmla="*/ f61 1 130"/>
                  <a:gd name="f78" fmla="*/ f62 1 66"/>
                  <a:gd name="f79" fmla="*/ f63 1 130"/>
                  <a:gd name="f80" fmla="*/ f64 1 66"/>
                  <a:gd name="f81" fmla="*/ 0 1 f48"/>
                  <a:gd name="f82" fmla="*/ f42 1 f48"/>
                  <a:gd name="f83" fmla="*/ 0 1 f49"/>
                  <a:gd name="f84" fmla="*/ f43 1 f49"/>
                  <a:gd name="f85" fmla="*/ f66 1 f48"/>
                  <a:gd name="f86" fmla="*/ f67 1 f49"/>
                  <a:gd name="f87" fmla="*/ f68 1 f48"/>
                  <a:gd name="f88" fmla="*/ f69 1 f49"/>
                  <a:gd name="f89" fmla="*/ f70 1 f48"/>
                  <a:gd name="f90" fmla="*/ f71 1 f48"/>
                  <a:gd name="f91" fmla="*/ f72 1 f49"/>
                  <a:gd name="f92" fmla="*/ f73 1 f48"/>
                  <a:gd name="f93" fmla="*/ f74 1 f49"/>
                  <a:gd name="f94" fmla="*/ f75 1 f48"/>
                  <a:gd name="f95" fmla="*/ f76 1 f49"/>
                  <a:gd name="f96" fmla="*/ f77 1 f48"/>
                  <a:gd name="f97" fmla="*/ f78 1 f49"/>
                  <a:gd name="f98" fmla="*/ f79 1 f48"/>
                  <a:gd name="f99" fmla="*/ f80 1 f49"/>
                  <a:gd name="f100" fmla="*/ f81 f39 1"/>
                  <a:gd name="f101" fmla="*/ f82 f39 1"/>
                  <a:gd name="f102" fmla="*/ f84 f40 1"/>
                  <a:gd name="f103" fmla="*/ f83 f40 1"/>
                  <a:gd name="f104" fmla="*/ f85 f39 1"/>
                  <a:gd name="f105" fmla="*/ f86 f40 1"/>
                  <a:gd name="f106" fmla="*/ f87 f39 1"/>
                  <a:gd name="f107" fmla="*/ f88 f40 1"/>
                  <a:gd name="f108" fmla="*/ f89 f39 1"/>
                  <a:gd name="f109" fmla="*/ f90 f39 1"/>
                  <a:gd name="f110" fmla="*/ f91 f40 1"/>
                  <a:gd name="f111" fmla="*/ f92 f39 1"/>
                  <a:gd name="f112" fmla="*/ f93 f40 1"/>
                  <a:gd name="f113" fmla="*/ f94 f39 1"/>
                  <a:gd name="f114" fmla="*/ f95 f40 1"/>
                  <a:gd name="f115" fmla="*/ f96 f39 1"/>
                  <a:gd name="f116" fmla="*/ f97 f40 1"/>
                  <a:gd name="f117" fmla="*/ f98 f39 1"/>
                  <a:gd name="f118" fmla="*/ f99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4" y="f105"/>
                  </a:cxn>
                  <a:cxn ang="f65">
                    <a:pos x="f106" y="f107"/>
                  </a:cxn>
                  <a:cxn ang="f65">
                    <a:pos x="f108" y="f107"/>
                  </a:cxn>
                  <a:cxn ang="f65">
                    <a:pos x="f109" y="f110"/>
                  </a:cxn>
                  <a:cxn ang="f65">
                    <a:pos x="f111" y="f112"/>
                  </a:cxn>
                  <a:cxn ang="f65">
                    <a:pos x="f113" y="f114"/>
                  </a:cxn>
                  <a:cxn ang="f65">
                    <a:pos x="f115" y="f116"/>
                  </a:cxn>
                  <a:cxn ang="f65">
                    <a:pos x="f117" y="f118"/>
                  </a:cxn>
                  <a:cxn ang="f65">
                    <a:pos x="f104" y="f105"/>
                  </a:cxn>
                </a:cxnLst>
                <a:rect l="f100" t="f103" r="f101" b="f102"/>
                <a:pathLst>
                  <a:path w="130" h="66">
                    <a:moveTo>
                      <a:pt x="f8" y="f9"/>
                    </a:moveTo>
                    <a:cubicBezTo>
                      <a:pt x="f5" y="f10"/>
                      <a:pt x="f5" y="f8"/>
                      <a:pt x="f5" y="f5"/>
                    </a:cubicBezTo>
                    <a:cubicBezTo>
                      <a:pt x="f5" y="f5"/>
                      <a:pt x="f8" y="f5"/>
                      <a:pt x="f10" y="f5"/>
                    </a:cubicBezTo>
                    <a:cubicBezTo>
                      <a:pt x="f11" y="f8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3"/>
                      <a:pt x="f25" y="f26"/>
                    </a:cubicBezTo>
                    <a:cubicBezTo>
                      <a:pt x="f6" y="f27"/>
                      <a:pt x="f28" y="f27"/>
                      <a:pt x="f29" y="f7"/>
                    </a:cubicBezTo>
                    <a:cubicBezTo>
                      <a:pt x="f30" y="f26"/>
                      <a:pt x="f31" y="f32"/>
                      <a:pt x="f7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2" name="Freeform 22">
                <a:extLst>
                  <a:ext uri="{FF2B5EF4-FFF2-40B4-BE49-F238E27FC236}">
                    <a16:creationId xmlns:a16="http://schemas.microsoft.com/office/drawing/2014/main" id="{D9CA9C7A-5618-17A1-8CDF-9DAD78AA638F}"/>
                  </a:ext>
                </a:extLst>
              </p:cNvPr>
              <p:cNvSpPr/>
              <p:nvPr/>
            </p:nvSpPr>
            <p:spPr>
              <a:xfrm flipH="1">
                <a:off x="7997296" y="4139287"/>
                <a:ext cx="325883" cy="16604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65"/>
                  <a:gd name="f8" fmla="val 127"/>
                  <a:gd name="f9" fmla="val 63"/>
                  <a:gd name="f10" fmla="val 64"/>
                  <a:gd name="f11" fmla="val 126"/>
                  <a:gd name="f12" fmla="val 120"/>
                  <a:gd name="f13" fmla="val 117"/>
                  <a:gd name="f14" fmla="val 58"/>
                  <a:gd name="f15" fmla="val 112"/>
                  <a:gd name="f16" fmla="val 54"/>
                  <a:gd name="f17" fmla="val 88"/>
                  <a:gd name="f18" fmla="val 33"/>
                  <a:gd name="f19" fmla="val 60"/>
                  <a:gd name="f20" fmla="val 19"/>
                  <a:gd name="f21" fmla="val 29"/>
                  <a:gd name="f22" fmla="val 10"/>
                  <a:gd name="f23" fmla="val 22"/>
                  <a:gd name="f24" fmla="val 8"/>
                  <a:gd name="f25" fmla="val 15"/>
                  <a:gd name="f26" fmla="val 6"/>
                  <a:gd name="f27" fmla="val 7"/>
                  <a:gd name="f28" fmla="val 5"/>
                  <a:gd name="f29" fmla="val 3"/>
                  <a:gd name="f30" fmla="val 1"/>
                  <a:gd name="f31" fmla="val 2"/>
                  <a:gd name="f32" fmla="val 21"/>
                  <a:gd name="f33" fmla="val 40"/>
                  <a:gd name="f34" fmla="val 84"/>
                  <a:gd name="f35" fmla="val 26"/>
                  <a:gd name="f36" fmla="val 108"/>
                  <a:gd name="f37" fmla="val 41"/>
                  <a:gd name="f38" fmla="+- 0 0 -90"/>
                  <a:gd name="f39" fmla="*/ f3 1 128"/>
                  <a:gd name="f40" fmla="*/ f4 1 65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128"/>
                  <a:gd name="f49" fmla="*/ f45 1 65"/>
                  <a:gd name="f50" fmla="*/ 127 f46 1"/>
                  <a:gd name="f51" fmla="*/ 63 f45 1"/>
                  <a:gd name="f52" fmla="*/ 128 f46 1"/>
                  <a:gd name="f53" fmla="*/ 65 f45 1"/>
                  <a:gd name="f54" fmla="*/ 126 f46 1"/>
                  <a:gd name="f55" fmla="*/ 112 f46 1"/>
                  <a:gd name="f56" fmla="*/ 54 f45 1"/>
                  <a:gd name="f57" fmla="*/ 29 f46 1"/>
                  <a:gd name="f58" fmla="*/ 10 f45 1"/>
                  <a:gd name="f59" fmla="*/ 7 f46 1"/>
                  <a:gd name="f60" fmla="*/ 5 f45 1"/>
                  <a:gd name="f61" fmla="*/ 1 f46 1"/>
                  <a:gd name="f62" fmla="*/ 2 f45 1"/>
                  <a:gd name="f63" fmla="*/ 2 f46 1"/>
                  <a:gd name="f64" fmla="*/ 0 f45 1"/>
                  <a:gd name="f65" fmla="*/ 58 f46 1"/>
                  <a:gd name="f66" fmla="*/ 15 f45 1"/>
                  <a:gd name="f67" fmla="+- f47 0 f1"/>
                  <a:gd name="f68" fmla="*/ f50 1 128"/>
                  <a:gd name="f69" fmla="*/ f51 1 65"/>
                  <a:gd name="f70" fmla="*/ f52 1 128"/>
                  <a:gd name="f71" fmla="*/ f53 1 65"/>
                  <a:gd name="f72" fmla="*/ f54 1 128"/>
                  <a:gd name="f73" fmla="*/ f55 1 128"/>
                  <a:gd name="f74" fmla="*/ f56 1 65"/>
                  <a:gd name="f75" fmla="*/ f57 1 128"/>
                  <a:gd name="f76" fmla="*/ f58 1 65"/>
                  <a:gd name="f77" fmla="*/ f59 1 128"/>
                  <a:gd name="f78" fmla="*/ f60 1 65"/>
                  <a:gd name="f79" fmla="*/ f61 1 128"/>
                  <a:gd name="f80" fmla="*/ f62 1 65"/>
                  <a:gd name="f81" fmla="*/ f63 1 128"/>
                  <a:gd name="f82" fmla="*/ f64 1 65"/>
                  <a:gd name="f83" fmla="*/ f65 1 128"/>
                  <a:gd name="f84" fmla="*/ f66 1 65"/>
                  <a:gd name="f85" fmla="*/ 0 1 f48"/>
                  <a:gd name="f86" fmla="*/ f42 1 f48"/>
                  <a:gd name="f87" fmla="*/ 0 1 f49"/>
                  <a:gd name="f88" fmla="*/ f43 1 f49"/>
                  <a:gd name="f89" fmla="*/ f68 1 f48"/>
                  <a:gd name="f90" fmla="*/ f69 1 f49"/>
                  <a:gd name="f91" fmla="*/ f70 1 f48"/>
                  <a:gd name="f92" fmla="*/ f71 1 f49"/>
                  <a:gd name="f93" fmla="*/ f72 1 f48"/>
                  <a:gd name="f94" fmla="*/ f73 1 f48"/>
                  <a:gd name="f95" fmla="*/ f74 1 f49"/>
                  <a:gd name="f96" fmla="*/ f75 1 f48"/>
                  <a:gd name="f97" fmla="*/ f76 1 f49"/>
                  <a:gd name="f98" fmla="*/ f77 1 f48"/>
                  <a:gd name="f99" fmla="*/ f78 1 f49"/>
                  <a:gd name="f100" fmla="*/ f79 1 f48"/>
                  <a:gd name="f101" fmla="*/ f80 1 f49"/>
                  <a:gd name="f102" fmla="*/ f81 1 f48"/>
                  <a:gd name="f103" fmla="*/ f82 1 f49"/>
                  <a:gd name="f104" fmla="*/ f83 1 f48"/>
                  <a:gd name="f105" fmla="*/ f84 1 f49"/>
                  <a:gd name="f106" fmla="*/ f85 f39 1"/>
                  <a:gd name="f107" fmla="*/ f86 f39 1"/>
                  <a:gd name="f108" fmla="*/ f88 f40 1"/>
                  <a:gd name="f109" fmla="*/ f87 f40 1"/>
                  <a:gd name="f110" fmla="*/ f89 f39 1"/>
                  <a:gd name="f111" fmla="*/ f90 f40 1"/>
                  <a:gd name="f112" fmla="*/ f91 f39 1"/>
                  <a:gd name="f113" fmla="*/ f92 f40 1"/>
                  <a:gd name="f114" fmla="*/ f93 f39 1"/>
                  <a:gd name="f115" fmla="*/ f94 f39 1"/>
                  <a:gd name="f116" fmla="*/ f95 f40 1"/>
                  <a:gd name="f117" fmla="*/ f96 f39 1"/>
                  <a:gd name="f118" fmla="*/ f97 f40 1"/>
                  <a:gd name="f119" fmla="*/ f98 f39 1"/>
                  <a:gd name="f120" fmla="*/ f99 f40 1"/>
                  <a:gd name="f121" fmla="*/ f100 f39 1"/>
                  <a:gd name="f122" fmla="*/ f101 f40 1"/>
                  <a:gd name="f123" fmla="*/ f102 f39 1"/>
                  <a:gd name="f124" fmla="*/ f103 f40 1"/>
                  <a:gd name="f125" fmla="*/ f104 f39 1"/>
                  <a:gd name="f126" fmla="*/ f105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10" y="f111"/>
                  </a:cxn>
                  <a:cxn ang="f67">
                    <a:pos x="f112" y="f113"/>
                  </a:cxn>
                  <a:cxn ang="f67">
                    <a:pos x="f114" y="f113"/>
                  </a:cxn>
                  <a:cxn ang="f67">
                    <a:pos x="f115" y="f116"/>
                  </a:cxn>
                  <a:cxn ang="f67">
                    <a:pos x="f117" y="f118"/>
                  </a:cxn>
                  <a:cxn ang="f67">
                    <a:pos x="f119" y="f120"/>
                  </a:cxn>
                  <a:cxn ang="f67">
                    <a:pos x="f121" y="f122"/>
                  </a:cxn>
                  <a:cxn ang="f67">
                    <a:pos x="f123" y="f124"/>
                  </a:cxn>
                  <a:cxn ang="f67">
                    <a:pos x="f125" y="f126"/>
                  </a:cxn>
                  <a:cxn ang="f67">
                    <a:pos x="f110" y="f111"/>
                  </a:cxn>
                </a:cxnLst>
                <a:rect l="f106" t="f109" r="f107" b="f108"/>
                <a:pathLst>
                  <a:path w="128" h="65">
                    <a:moveTo>
                      <a:pt x="f8" y="f9"/>
                    </a:moveTo>
                    <a:cubicBezTo>
                      <a:pt x="f6" y="f9"/>
                      <a:pt x="f6" y="f10"/>
                      <a:pt x="f6" y="f7"/>
                    </a:cubicBezTo>
                    <a:cubicBezTo>
                      <a:pt x="f6" y="f7"/>
                      <a:pt x="f8" y="f7"/>
                      <a:pt x="f11" y="f7"/>
                    </a:cubicBezTo>
                    <a:cubicBezTo>
                      <a:pt x="f12" y="f9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8" y="f28"/>
                      <a:pt x="f29" y="f28"/>
                      <a:pt x="f30" y="f31"/>
                    </a:cubicBezTo>
                    <a:cubicBezTo>
                      <a:pt x="f30" y="f30"/>
                      <a:pt x="f5" y="f5"/>
                      <a:pt x="f31" y="f5"/>
                    </a:cubicBezTo>
                    <a:cubicBezTo>
                      <a:pt x="f32" y="f31"/>
                      <a:pt x="f33" y="f27"/>
                      <a:pt x="f14" y="f25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3" name="Freeform 23">
                <a:extLst>
                  <a:ext uri="{FF2B5EF4-FFF2-40B4-BE49-F238E27FC236}">
                    <a16:creationId xmlns:a16="http://schemas.microsoft.com/office/drawing/2014/main" id="{9DB210D1-3C8D-CDA0-3D8E-804445D458DE}"/>
                  </a:ext>
                </a:extLst>
              </p:cNvPr>
              <p:cNvSpPr/>
              <p:nvPr/>
            </p:nvSpPr>
            <p:spPr>
              <a:xfrm flipH="1">
                <a:off x="8247138" y="3707882"/>
                <a:ext cx="172254" cy="3336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8"/>
                  <a:gd name="f7" fmla="val 131"/>
                  <a:gd name="f8" fmla="val 63"/>
                  <a:gd name="f9" fmla="val 4"/>
                  <a:gd name="f10" fmla="val 64"/>
                  <a:gd name="f11" fmla="val 5"/>
                  <a:gd name="f12" fmla="val 66"/>
                  <a:gd name="f13" fmla="val 67"/>
                  <a:gd name="f14" fmla="val 7"/>
                  <a:gd name="f15" fmla="val 8"/>
                  <a:gd name="f16" fmla="val 10"/>
                  <a:gd name="f17" fmla="val 31"/>
                  <a:gd name="f18" fmla="val 41"/>
                  <a:gd name="f19" fmla="val 14"/>
                  <a:gd name="f20" fmla="val 81"/>
                  <a:gd name="f21" fmla="val 6"/>
                  <a:gd name="f22" fmla="val 125"/>
                  <a:gd name="f23" fmla="val 128"/>
                  <a:gd name="f24" fmla="val 130"/>
                  <a:gd name="f25" fmla="val 3"/>
                  <a:gd name="f26" fmla="val 127"/>
                  <a:gd name="f27" fmla="val 2"/>
                  <a:gd name="f28" fmla="val 78"/>
                  <a:gd name="f29" fmla="val 28"/>
                  <a:gd name="f30" fmla="val 37"/>
                  <a:gd name="f31" fmla="+- 0 0 -90"/>
                  <a:gd name="f32" fmla="*/ f3 1 68"/>
                  <a:gd name="f33" fmla="*/ f4 1 131"/>
                  <a:gd name="f34" fmla="val f5"/>
                  <a:gd name="f35" fmla="val f6"/>
                  <a:gd name="f36" fmla="val f7"/>
                  <a:gd name="f37" fmla="*/ f31 f0 1"/>
                  <a:gd name="f38" fmla="+- f36 0 f34"/>
                  <a:gd name="f39" fmla="+- f35 0 f34"/>
                  <a:gd name="f40" fmla="*/ f37 1 f2"/>
                  <a:gd name="f41" fmla="*/ f39 1 68"/>
                  <a:gd name="f42" fmla="*/ f38 1 131"/>
                  <a:gd name="f43" fmla="*/ 63 f39 1"/>
                  <a:gd name="f44" fmla="*/ 4 f38 1"/>
                  <a:gd name="f45" fmla="*/ 67 f39 1"/>
                  <a:gd name="f46" fmla="*/ 64 f39 1"/>
                  <a:gd name="f47" fmla="*/ 10 f38 1"/>
                  <a:gd name="f48" fmla="*/ 6 f39 1"/>
                  <a:gd name="f49" fmla="*/ 125 f38 1"/>
                  <a:gd name="f50" fmla="*/ 4 f39 1"/>
                  <a:gd name="f51" fmla="*/ 131 f38 1"/>
                  <a:gd name="f52" fmla="*/ 2 f39 1"/>
                  <a:gd name="f53" fmla="+- f40 0 f1"/>
                  <a:gd name="f54" fmla="*/ f43 1 68"/>
                  <a:gd name="f55" fmla="*/ f44 1 131"/>
                  <a:gd name="f56" fmla="*/ f45 1 68"/>
                  <a:gd name="f57" fmla="*/ f46 1 68"/>
                  <a:gd name="f58" fmla="*/ f47 1 131"/>
                  <a:gd name="f59" fmla="*/ f48 1 68"/>
                  <a:gd name="f60" fmla="*/ f49 1 131"/>
                  <a:gd name="f61" fmla="*/ f50 1 68"/>
                  <a:gd name="f62" fmla="*/ f51 1 131"/>
                  <a:gd name="f63" fmla="*/ f52 1 68"/>
                  <a:gd name="f64" fmla="*/ 0 1 f41"/>
                  <a:gd name="f65" fmla="*/ f35 1 f41"/>
                  <a:gd name="f66" fmla="*/ 0 1 f42"/>
                  <a:gd name="f67" fmla="*/ f36 1 f42"/>
                  <a:gd name="f68" fmla="*/ f54 1 f41"/>
                  <a:gd name="f69" fmla="*/ f55 1 f42"/>
                  <a:gd name="f70" fmla="*/ f56 1 f41"/>
                  <a:gd name="f71" fmla="*/ f57 1 f41"/>
                  <a:gd name="f72" fmla="*/ f58 1 f42"/>
                  <a:gd name="f73" fmla="*/ f59 1 f41"/>
                  <a:gd name="f74" fmla="*/ f60 1 f42"/>
                  <a:gd name="f75" fmla="*/ f61 1 f41"/>
                  <a:gd name="f76" fmla="*/ f62 1 f42"/>
                  <a:gd name="f77" fmla="*/ f63 1 f41"/>
                  <a:gd name="f78" fmla="*/ f64 f32 1"/>
                  <a:gd name="f79" fmla="*/ f65 f32 1"/>
                  <a:gd name="f80" fmla="*/ f67 f33 1"/>
                  <a:gd name="f81" fmla="*/ f66 f33 1"/>
                  <a:gd name="f82" fmla="*/ f68 f32 1"/>
                  <a:gd name="f83" fmla="*/ f69 f33 1"/>
                  <a:gd name="f84" fmla="*/ f70 f32 1"/>
                  <a:gd name="f85" fmla="*/ f71 f32 1"/>
                  <a:gd name="f86" fmla="*/ f72 f33 1"/>
                  <a:gd name="f87" fmla="*/ f73 f32 1"/>
                  <a:gd name="f88" fmla="*/ f74 f33 1"/>
                  <a:gd name="f89" fmla="*/ f75 f32 1"/>
                  <a:gd name="f90" fmla="*/ f76 f33 1"/>
                  <a:gd name="f91" fmla="*/ f77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3">
                    <a:pos x="f82" y="f83"/>
                  </a:cxn>
                  <a:cxn ang="f53">
                    <a:pos x="f84" y="f83"/>
                  </a:cxn>
                  <a:cxn ang="f53">
                    <a:pos x="f85" y="f86"/>
                  </a:cxn>
                  <a:cxn ang="f53">
                    <a:pos x="f87" y="f88"/>
                  </a:cxn>
                  <a:cxn ang="f53">
                    <a:pos x="f89" y="f90"/>
                  </a:cxn>
                  <a:cxn ang="f53">
                    <a:pos x="f91" y="f88"/>
                  </a:cxn>
                  <a:cxn ang="f53">
                    <a:pos x="f82" y="f83"/>
                  </a:cxn>
                </a:cxnLst>
                <a:rect l="f78" t="f81" r="f79" b="f80"/>
                <a:pathLst>
                  <a:path w="68" h="131">
                    <a:moveTo>
                      <a:pt x="f8" y="f9"/>
                    </a:moveTo>
                    <a:cubicBezTo>
                      <a:pt x="f10" y="f11"/>
                      <a:pt x="f12" y="f5"/>
                      <a:pt x="f13" y="f9"/>
                    </a:cubicBezTo>
                    <a:cubicBezTo>
                      <a:pt x="f6" y="f14"/>
                      <a:pt x="f12" y="f15"/>
                      <a:pt x="f10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1" y="f23"/>
                      <a:pt x="f11" y="f24"/>
                      <a:pt x="f9" y="f7"/>
                    </a:cubicBezTo>
                    <a:cubicBezTo>
                      <a:pt x="f5" y="f24"/>
                      <a:pt x="f25" y="f26"/>
                      <a:pt x="f27" y="f22"/>
                    </a:cubicBezTo>
                    <a:cubicBezTo>
                      <a:pt x="f16" y="f28"/>
                      <a:pt x="f29" y="f30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4" name="Freeform 24">
                <a:extLst>
                  <a:ext uri="{FF2B5EF4-FFF2-40B4-BE49-F238E27FC236}">
                    <a16:creationId xmlns:a16="http://schemas.microsoft.com/office/drawing/2014/main" id="{9E71FCAF-4C4E-00B0-30D0-C5665D19EDA1}"/>
                  </a:ext>
                </a:extLst>
              </p:cNvPr>
              <p:cNvSpPr/>
              <p:nvPr/>
            </p:nvSpPr>
            <p:spPr>
              <a:xfrm flipH="1">
                <a:off x="8247138" y="4230846"/>
                <a:ext cx="172254" cy="3351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8"/>
                  <a:gd name="f7" fmla="val 132"/>
                  <a:gd name="f8" fmla="val 67"/>
                  <a:gd name="f9" fmla="val 128"/>
                  <a:gd name="f10" fmla="val 66"/>
                  <a:gd name="f11" fmla="val 129"/>
                  <a:gd name="f12" fmla="val 65"/>
                  <a:gd name="f13" fmla="val 64"/>
                  <a:gd name="f14" fmla="val 63"/>
                  <a:gd name="f15" fmla="val 40"/>
                  <a:gd name="f16" fmla="val 107"/>
                  <a:gd name="f17" fmla="val 25"/>
                  <a:gd name="f18" fmla="val 81"/>
                  <a:gd name="f19" fmla="val 14"/>
                  <a:gd name="f20" fmla="val 52"/>
                  <a:gd name="f21" fmla="val 8"/>
                  <a:gd name="f22" fmla="val 38"/>
                  <a:gd name="f23" fmla="val 4"/>
                  <a:gd name="f24" fmla="val 23"/>
                  <a:gd name="f25" fmla="val 2"/>
                  <a:gd name="f26" fmla="val 7"/>
                  <a:gd name="f27" fmla="val 3"/>
                  <a:gd name="f28" fmla="val 5"/>
                  <a:gd name="f29" fmla="val 6"/>
                  <a:gd name="f30" fmla="val 9"/>
                  <a:gd name="f31" fmla="val 15"/>
                  <a:gd name="f32" fmla="val 45"/>
                  <a:gd name="f33" fmla="val 31"/>
                  <a:gd name="f34" fmla="val 82"/>
                  <a:gd name="f35" fmla="val 42"/>
                  <a:gd name="f36" fmla="val 99"/>
                  <a:gd name="f37" fmla="val 57"/>
                  <a:gd name="f38" fmla="val 114"/>
                  <a:gd name="f39" fmla="val 61"/>
                  <a:gd name="f40" fmla="val 118"/>
                  <a:gd name="f41" fmla="val 122"/>
                  <a:gd name="f42" fmla="+- 0 0 -90"/>
                  <a:gd name="f43" fmla="*/ f3 1 68"/>
                  <a:gd name="f44" fmla="*/ f4 1 132"/>
                  <a:gd name="f45" fmla="val f5"/>
                  <a:gd name="f46" fmla="val f6"/>
                  <a:gd name="f47" fmla="val f7"/>
                  <a:gd name="f48" fmla="*/ f42 f0 1"/>
                  <a:gd name="f49" fmla="+- f47 0 f45"/>
                  <a:gd name="f50" fmla="+- f46 0 f45"/>
                  <a:gd name="f51" fmla="*/ f48 1 f2"/>
                  <a:gd name="f52" fmla="*/ f50 1 68"/>
                  <a:gd name="f53" fmla="*/ f49 1 132"/>
                  <a:gd name="f54" fmla="*/ 67 f50 1"/>
                  <a:gd name="f55" fmla="*/ 128 f49 1"/>
                  <a:gd name="f56" fmla="*/ 65 f50 1"/>
                  <a:gd name="f57" fmla="*/ 129 f49 1"/>
                  <a:gd name="f58" fmla="*/ 63 f50 1"/>
                  <a:gd name="f59" fmla="*/ 14 f50 1"/>
                  <a:gd name="f60" fmla="*/ 52 f49 1"/>
                  <a:gd name="f61" fmla="*/ 2 f50 1"/>
                  <a:gd name="f62" fmla="*/ 7 f49 1"/>
                  <a:gd name="f63" fmla="*/ 4 f50 1"/>
                  <a:gd name="f64" fmla="*/ 0 f49 1"/>
                  <a:gd name="f65" fmla="*/ 6 f50 1"/>
                  <a:gd name="f66" fmla="*/ 5 f49 1"/>
                  <a:gd name="f67" fmla="*/ 23 f50 1"/>
                  <a:gd name="f68" fmla="*/ 63 f49 1"/>
                  <a:gd name="f69" fmla="*/ 57 f50 1"/>
                  <a:gd name="f70" fmla="*/ 114 f49 1"/>
                  <a:gd name="f71" fmla="+- f51 0 f1"/>
                  <a:gd name="f72" fmla="*/ f54 1 68"/>
                  <a:gd name="f73" fmla="*/ f55 1 132"/>
                  <a:gd name="f74" fmla="*/ f56 1 68"/>
                  <a:gd name="f75" fmla="*/ f57 1 132"/>
                  <a:gd name="f76" fmla="*/ f58 1 68"/>
                  <a:gd name="f77" fmla="*/ f59 1 68"/>
                  <a:gd name="f78" fmla="*/ f60 1 132"/>
                  <a:gd name="f79" fmla="*/ f61 1 68"/>
                  <a:gd name="f80" fmla="*/ f62 1 132"/>
                  <a:gd name="f81" fmla="*/ f63 1 68"/>
                  <a:gd name="f82" fmla="*/ f64 1 132"/>
                  <a:gd name="f83" fmla="*/ f65 1 68"/>
                  <a:gd name="f84" fmla="*/ f66 1 132"/>
                  <a:gd name="f85" fmla="*/ f67 1 68"/>
                  <a:gd name="f86" fmla="*/ f68 1 132"/>
                  <a:gd name="f87" fmla="*/ f69 1 68"/>
                  <a:gd name="f88" fmla="*/ f70 1 132"/>
                  <a:gd name="f89" fmla="*/ 0 1 f52"/>
                  <a:gd name="f90" fmla="*/ f46 1 f52"/>
                  <a:gd name="f91" fmla="*/ 0 1 f53"/>
                  <a:gd name="f92" fmla="*/ f47 1 f53"/>
                  <a:gd name="f93" fmla="*/ f72 1 f52"/>
                  <a:gd name="f94" fmla="*/ f73 1 f53"/>
                  <a:gd name="f95" fmla="*/ f74 1 f52"/>
                  <a:gd name="f96" fmla="*/ f75 1 f53"/>
                  <a:gd name="f97" fmla="*/ f76 1 f52"/>
                  <a:gd name="f98" fmla="*/ f77 1 f52"/>
                  <a:gd name="f99" fmla="*/ f78 1 f53"/>
                  <a:gd name="f100" fmla="*/ f79 1 f52"/>
                  <a:gd name="f101" fmla="*/ f80 1 f53"/>
                  <a:gd name="f102" fmla="*/ f81 1 f52"/>
                  <a:gd name="f103" fmla="*/ f82 1 f53"/>
                  <a:gd name="f104" fmla="*/ f83 1 f52"/>
                  <a:gd name="f105" fmla="*/ f84 1 f53"/>
                  <a:gd name="f106" fmla="*/ f85 1 f52"/>
                  <a:gd name="f107" fmla="*/ f86 1 f53"/>
                  <a:gd name="f108" fmla="*/ f87 1 f52"/>
                  <a:gd name="f109" fmla="*/ f88 1 f53"/>
                  <a:gd name="f110" fmla="*/ f89 f43 1"/>
                  <a:gd name="f111" fmla="*/ f90 f43 1"/>
                  <a:gd name="f112" fmla="*/ f92 f44 1"/>
                  <a:gd name="f113" fmla="*/ f91 f44 1"/>
                  <a:gd name="f114" fmla="*/ f93 f43 1"/>
                  <a:gd name="f115" fmla="*/ f94 f44 1"/>
                  <a:gd name="f116" fmla="*/ f95 f43 1"/>
                  <a:gd name="f117" fmla="*/ f96 f44 1"/>
                  <a:gd name="f118" fmla="*/ f97 f43 1"/>
                  <a:gd name="f119" fmla="*/ f98 f43 1"/>
                  <a:gd name="f120" fmla="*/ f99 f44 1"/>
                  <a:gd name="f121" fmla="*/ f100 f43 1"/>
                  <a:gd name="f122" fmla="*/ f101 f44 1"/>
                  <a:gd name="f123" fmla="*/ f102 f43 1"/>
                  <a:gd name="f124" fmla="*/ f103 f44 1"/>
                  <a:gd name="f125" fmla="*/ f104 f43 1"/>
                  <a:gd name="f126" fmla="*/ f105 f44 1"/>
                  <a:gd name="f127" fmla="*/ f106 f43 1"/>
                  <a:gd name="f128" fmla="*/ f107 f44 1"/>
                  <a:gd name="f129" fmla="*/ f108 f43 1"/>
                  <a:gd name="f130" fmla="*/ f109 f4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1">
                    <a:pos x="f114" y="f115"/>
                  </a:cxn>
                  <a:cxn ang="f71">
                    <a:pos x="f116" y="f117"/>
                  </a:cxn>
                  <a:cxn ang="f71">
                    <a:pos x="f118" y="f115"/>
                  </a:cxn>
                  <a:cxn ang="f71">
                    <a:pos x="f119" y="f120"/>
                  </a:cxn>
                  <a:cxn ang="f71">
                    <a:pos x="f121" y="f122"/>
                  </a:cxn>
                  <a:cxn ang="f71">
                    <a:pos x="f123" y="f124"/>
                  </a:cxn>
                  <a:cxn ang="f71">
                    <a:pos x="f125" y="f126"/>
                  </a:cxn>
                  <a:cxn ang="f71">
                    <a:pos x="f127" y="f128"/>
                  </a:cxn>
                  <a:cxn ang="f71">
                    <a:pos x="f129" y="f130"/>
                  </a:cxn>
                  <a:cxn ang="f71">
                    <a:pos x="f114" y="f115"/>
                  </a:cxn>
                </a:cxnLst>
                <a:rect l="f110" t="f113" r="f111" b="f112"/>
                <a:pathLst>
                  <a:path w="68" h="132">
                    <a:moveTo>
                      <a:pt x="f8" y="f9"/>
                    </a:moveTo>
                    <a:cubicBezTo>
                      <a:pt x="f6" y="f7"/>
                      <a:pt x="f10" y="f11"/>
                      <a:pt x="f12" y="f11"/>
                    </a:cubicBezTo>
                    <a:cubicBezTo>
                      <a:pt x="f13" y="f9"/>
                      <a:pt x="f13" y="f9"/>
                      <a:pt x="f14" y="f9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5" y="f25"/>
                      <a:pt x="f23" y="f5"/>
                    </a:cubicBezTo>
                    <a:cubicBezTo>
                      <a:pt x="f28" y="f25"/>
                      <a:pt x="f29" y="f27"/>
                      <a:pt x="f29" y="f28"/>
                    </a:cubicBezTo>
                    <a:cubicBezTo>
                      <a:pt x="f30" y="f17"/>
                      <a:pt x="f31" y="f32"/>
                      <a:pt x="f24" y="f14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12" y="f4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5" name="Freeform 25">
                <a:extLst>
                  <a:ext uri="{FF2B5EF4-FFF2-40B4-BE49-F238E27FC236}">
                    <a16:creationId xmlns:a16="http://schemas.microsoft.com/office/drawing/2014/main" id="{B0F3F6E3-8F8A-FCFF-A5B7-BE78E703E8E1}"/>
                  </a:ext>
                </a:extLst>
              </p:cNvPr>
              <p:cNvSpPr/>
              <p:nvPr/>
            </p:nvSpPr>
            <p:spPr>
              <a:xfrm flipH="1">
                <a:off x="7997296" y="3967032"/>
                <a:ext cx="325883" cy="1676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66"/>
                  <a:gd name="f8" fmla="val 126"/>
                  <a:gd name="f9" fmla="val 2"/>
                  <a:gd name="f10" fmla="val 127"/>
                  <a:gd name="f11" fmla="val 3"/>
                  <a:gd name="f12" fmla="val 104"/>
                  <a:gd name="f13" fmla="val 30"/>
                  <a:gd name="f14" fmla="val 73"/>
                  <a:gd name="f15" fmla="val 47"/>
                  <a:gd name="f16" fmla="val 40"/>
                  <a:gd name="f17" fmla="val 57"/>
                  <a:gd name="f18" fmla="val 27"/>
                  <a:gd name="f19" fmla="val 61"/>
                  <a:gd name="f20" fmla="val 15"/>
                  <a:gd name="f21" fmla="val 65"/>
                  <a:gd name="f22" fmla="val 1"/>
                  <a:gd name="f23" fmla="val 64"/>
                  <a:gd name="f24" fmla="val 63"/>
                  <a:gd name="f25" fmla="val 60"/>
                  <a:gd name="f26" fmla="val 7"/>
                  <a:gd name="f27" fmla="val 9"/>
                  <a:gd name="f28" fmla="val 45"/>
                  <a:gd name="f29" fmla="val 53"/>
                  <a:gd name="f30" fmla="val 77"/>
                  <a:gd name="f31" fmla="val 105"/>
                  <a:gd name="f32" fmla="val 18"/>
                  <a:gd name="f33" fmla="val 111"/>
                  <a:gd name="f34" fmla="val 13"/>
                  <a:gd name="f35" fmla="val 116"/>
                  <a:gd name="f36" fmla="val 8"/>
                  <a:gd name="f37" fmla="val 122"/>
                  <a:gd name="f38" fmla="val 123"/>
                  <a:gd name="f39" fmla="val 124"/>
                  <a:gd name="f40" fmla="+- 0 0 -90"/>
                  <a:gd name="f41" fmla="*/ f3 1 128"/>
                  <a:gd name="f42" fmla="*/ f4 1 66"/>
                  <a:gd name="f43" fmla="val f5"/>
                  <a:gd name="f44" fmla="val f6"/>
                  <a:gd name="f45" fmla="val f7"/>
                  <a:gd name="f46" fmla="*/ f40 f0 1"/>
                  <a:gd name="f47" fmla="+- f45 0 f43"/>
                  <a:gd name="f48" fmla="+- f44 0 f43"/>
                  <a:gd name="f49" fmla="*/ f46 1 f2"/>
                  <a:gd name="f50" fmla="*/ f48 1 128"/>
                  <a:gd name="f51" fmla="*/ f47 1 66"/>
                  <a:gd name="f52" fmla="*/ 126 f48 1"/>
                  <a:gd name="f53" fmla="*/ 0 f47 1"/>
                  <a:gd name="f54" fmla="*/ 127 f48 1"/>
                  <a:gd name="f55" fmla="*/ 3 f47 1"/>
                  <a:gd name="f56" fmla="*/ 40 f48 1"/>
                  <a:gd name="f57" fmla="*/ 57 f47 1"/>
                  <a:gd name="f58" fmla="*/ 1 f48 1"/>
                  <a:gd name="f59" fmla="*/ 66 f47 1"/>
                  <a:gd name="f60" fmla="*/ 63 f47 1"/>
                  <a:gd name="f61" fmla="*/ 9 f48 1"/>
                  <a:gd name="f62" fmla="*/ 60 f47 1"/>
                  <a:gd name="f63" fmla="*/ 105 f48 1"/>
                  <a:gd name="f64" fmla="*/ 18 f47 1"/>
                  <a:gd name="f65" fmla="*/ 122 f48 1"/>
                  <a:gd name="f66" fmla="+- f49 0 f1"/>
                  <a:gd name="f67" fmla="*/ f52 1 128"/>
                  <a:gd name="f68" fmla="*/ f53 1 66"/>
                  <a:gd name="f69" fmla="*/ f54 1 128"/>
                  <a:gd name="f70" fmla="*/ f55 1 66"/>
                  <a:gd name="f71" fmla="*/ f56 1 128"/>
                  <a:gd name="f72" fmla="*/ f57 1 66"/>
                  <a:gd name="f73" fmla="*/ f58 1 128"/>
                  <a:gd name="f74" fmla="*/ f59 1 66"/>
                  <a:gd name="f75" fmla="*/ f60 1 66"/>
                  <a:gd name="f76" fmla="*/ f61 1 128"/>
                  <a:gd name="f77" fmla="*/ f62 1 66"/>
                  <a:gd name="f78" fmla="*/ f63 1 128"/>
                  <a:gd name="f79" fmla="*/ f64 1 66"/>
                  <a:gd name="f80" fmla="*/ f65 1 128"/>
                  <a:gd name="f81" fmla="*/ 0 1 f50"/>
                  <a:gd name="f82" fmla="*/ f44 1 f50"/>
                  <a:gd name="f83" fmla="*/ 0 1 f51"/>
                  <a:gd name="f84" fmla="*/ f45 1 f51"/>
                  <a:gd name="f85" fmla="*/ f67 1 f50"/>
                  <a:gd name="f86" fmla="*/ f68 1 f51"/>
                  <a:gd name="f87" fmla="*/ f69 1 f50"/>
                  <a:gd name="f88" fmla="*/ f70 1 f51"/>
                  <a:gd name="f89" fmla="*/ f71 1 f50"/>
                  <a:gd name="f90" fmla="*/ f72 1 f51"/>
                  <a:gd name="f91" fmla="*/ f73 1 f50"/>
                  <a:gd name="f92" fmla="*/ f74 1 f51"/>
                  <a:gd name="f93" fmla="*/ f75 1 f51"/>
                  <a:gd name="f94" fmla="*/ f76 1 f50"/>
                  <a:gd name="f95" fmla="*/ f77 1 f51"/>
                  <a:gd name="f96" fmla="*/ f78 1 f50"/>
                  <a:gd name="f97" fmla="*/ f79 1 f51"/>
                  <a:gd name="f98" fmla="*/ f80 1 f50"/>
                  <a:gd name="f99" fmla="*/ f81 f41 1"/>
                  <a:gd name="f100" fmla="*/ f82 f41 1"/>
                  <a:gd name="f101" fmla="*/ f84 f42 1"/>
                  <a:gd name="f102" fmla="*/ f83 f42 1"/>
                  <a:gd name="f103" fmla="*/ f85 f41 1"/>
                  <a:gd name="f104" fmla="*/ f86 f42 1"/>
                  <a:gd name="f105" fmla="*/ f87 f41 1"/>
                  <a:gd name="f106" fmla="*/ f88 f42 1"/>
                  <a:gd name="f107" fmla="*/ f89 f41 1"/>
                  <a:gd name="f108" fmla="*/ f90 f42 1"/>
                  <a:gd name="f109" fmla="*/ f91 f41 1"/>
                  <a:gd name="f110" fmla="*/ f92 f42 1"/>
                  <a:gd name="f111" fmla="*/ f93 f42 1"/>
                  <a:gd name="f112" fmla="*/ f94 f41 1"/>
                  <a:gd name="f113" fmla="*/ f95 f42 1"/>
                  <a:gd name="f114" fmla="*/ f96 f41 1"/>
                  <a:gd name="f115" fmla="*/ f97 f42 1"/>
                  <a:gd name="f116" fmla="*/ f98 f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6">
                    <a:pos x="f103" y="f104"/>
                  </a:cxn>
                  <a:cxn ang="f66">
                    <a:pos x="f105" y="f106"/>
                  </a:cxn>
                  <a:cxn ang="f66">
                    <a:pos x="f107" y="f108"/>
                  </a:cxn>
                  <a:cxn ang="f66">
                    <a:pos x="f109" y="f110"/>
                  </a:cxn>
                  <a:cxn ang="f66">
                    <a:pos x="f109" y="f111"/>
                  </a:cxn>
                  <a:cxn ang="f66">
                    <a:pos x="f112" y="f113"/>
                  </a:cxn>
                  <a:cxn ang="f66">
                    <a:pos x="f114" y="f115"/>
                  </a:cxn>
                  <a:cxn ang="f66">
                    <a:pos x="f116" y="f106"/>
                  </a:cxn>
                  <a:cxn ang="f66">
                    <a:pos x="f103" y="f104"/>
                  </a:cxn>
                </a:cxnLst>
                <a:rect l="f99" t="f102" r="f100" b="f101"/>
                <a:pathLst>
                  <a:path w="128" h="66">
                    <a:moveTo>
                      <a:pt x="f8" y="f5"/>
                    </a:moveTo>
                    <a:cubicBezTo>
                      <a:pt x="f6" y="f5"/>
                      <a:pt x="f6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7"/>
                    </a:cubicBezTo>
                    <a:cubicBezTo>
                      <a:pt x="f5" y="f21"/>
                      <a:pt x="f22" y="f23"/>
                      <a:pt x="f22" y="f24"/>
                    </a:cubicBezTo>
                    <a:cubicBezTo>
                      <a:pt x="f11" y="f25"/>
                      <a:pt x="f26" y="f25"/>
                      <a:pt x="f27" y="f25"/>
                    </a:cubicBezTo>
                    <a:cubicBezTo>
                      <a:pt x="f28" y="f29"/>
                      <a:pt x="f30" y="f16"/>
                      <a:pt x="f31" y="f32"/>
                    </a:cubicBezTo>
                    <a:cubicBezTo>
                      <a:pt x="f33" y="f34"/>
                      <a:pt x="f35" y="f36"/>
                      <a:pt x="f37" y="f11"/>
                    </a:cubicBezTo>
                    <a:cubicBezTo>
                      <a:pt x="f38" y="f9"/>
                      <a:pt x="f39" y="f5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6" name="Freeform 26">
                <a:extLst>
                  <a:ext uri="{FF2B5EF4-FFF2-40B4-BE49-F238E27FC236}">
                    <a16:creationId xmlns:a16="http://schemas.microsoft.com/office/drawing/2014/main" id="{F4B8F35F-928A-ECCC-5418-FD5DD8BD6287}"/>
                  </a:ext>
                </a:extLst>
              </p:cNvPr>
              <p:cNvSpPr/>
              <p:nvPr/>
            </p:nvSpPr>
            <p:spPr>
              <a:xfrm flipH="1">
                <a:off x="8005050" y="3951515"/>
                <a:ext cx="346054" cy="122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6"/>
                  <a:gd name="f7" fmla="val 48"/>
                  <a:gd name="f8" fmla="val 134"/>
                  <a:gd name="f9" fmla="val 1"/>
                  <a:gd name="f10" fmla="val 135"/>
                  <a:gd name="f11" fmla="val 2"/>
                  <a:gd name="f12" fmla="val 3"/>
                  <a:gd name="f13" fmla="val 4"/>
                  <a:gd name="f14" fmla="val 6"/>
                  <a:gd name="f15" fmla="val 131"/>
                  <a:gd name="f16" fmla="val 129"/>
                  <a:gd name="f17" fmla="val 88"/>
                  <a:gd name="f18" fmla="val 5"/>
                  <a:gd name="f19" fmla="val 51"/>
                  <a:gd name="f20" fmla="val 19"/>
                  <a:gd name="f21" fmla="val 17"/>
                  <a:gd name="f22" fmla="val 40"/>
                  <a:gd name="f23" fmla="val 13"/>
                  <a:gd name="f24" fmla="val 43"/>
                  <a:gd name="f25" fmla="val 9"/>
                  <a:gd name="f26" fmla="val 47"/>
                  <a:gd name="f27" fmla="val 46"/>
                  <a:gd name="f28" fmla="val 33"/>
                  <a:gd name="f29" fmla="val 22"/>
                  <a:gd name="f30" fmla="val 69"/>
                  <a:gd name="f31" fmla="val 109"/>
                  <a:gd name="f32" fmla="val 118"/>
                  <a:gd name="f33" fmla="val 126"/>
                  <a:gd name="f34" fmla="+- 0 0 -90"/>
                  <a:gd name="f35" fmla="*/ f3 1 136"/>
                  <a:gd name="f36" fmla="*/ f4 1 48"/>
                  <a:gd name="f37" fmla="val f5"/>
                  <a:gd name="f38" fmla="val f6"/>
                  <a:gd name="f39" fmla="val f7"/>
                  <a:gd name="f40" fmla="*/ f34 f0 1"/>
                  <a:gd name="f41" fmla="+- f39 0 f37"/>
                  <a:gd name="f42" fmla="+- f38 0 f37"/>
                  <a:gd name="f43" fmla="*/ f40 1 f2"/>
                  <a:gd name="f44" fmla="*/ f42 1 136"/>
                  <a:gd name="f45" fmla="*/ f41 1 48"/>
                  <a:gd name="f46" fmla="*/ 134 f42 1"/>
                  <a:gd name="f47" fmla="*/ 1 f41 1"/>
                  <a:gd name="f48" fmla="*/ 136 f42 1"/>
                  <a:gd name="f49" fmla="*/ 4 f41 1"/>
                  <a:gd name="f50" fmla="*/ 129 f42 1"/>
                  <a:gd name="f51" fmla="*/ 6 f41 1"/>
                  <a:gd name="f52" fmla="*/ 17 f42 1"/>
                  <a:gd name="f53" fmla="*/ 40 f41 1"/>
                  <a:gd name="f54" fmla="*/ 3 f42 1"/>
                  <a:gd name="f55" fmla="*/ 48 f41 1"/>
                  <a:gd name="f56" fmla="*/ 0 f42 1"/>
                  <a:gd name="f57" fmla="*/ 46 f41 1"/>
                  <a:gd name="f58" fmla="*/ 109 f42 1"/>
                  <a:gd name="f59" fmla="+- f43 0 f1"/>
                  <a:gd name="f60" fmla="*/ f46 1 136"/>
                  <a:gd name="f61" fmla="*/ f47 1 48"/>
                  <a:gd name="f62" fmla="*/ f48 1 136"/>
                  <a:gd name="f63" fmla="*/ f49 1 48"/>
                  <a:gd name="f64" fmla="*/ f50 1 136"/>
                  <a:gd name="f65" fmla="*/ f51 1 48"/>
                  <a:gd name="f66" fmla="*/ f52 1 136"/>
                  <a:gd name="f67" fmla="*/ f53 1 48"/>
                  <a:gd name="f68" fmla="*/ f54 1 136"/>
                  <a:gd name="f69" fmla="*/ f55 1 48"/>
                  <a:gd name="f70" fmla="*/ f56 1 136"/>
                  <a:gd name="f71" fmla="*/ f57 1 48"/>
                  <a:gd name="f72" fmla="*/ f58 1 136"/>
                  <a:gd name="f73" fmla="*/ 0 1 f44"/>
                  <a:gd name="f74" fmla="*/ f38 1 f44"/>
                  <a:gd name="f75" fmla="*/ 0 1 f45"/>
                  <a:gd name="f76" fmla="*/ f39 1 f45"/>
                  <a:gd name="f77" fmla="*/ f60 1 f44"/>
                  <a:gd name="f78" fmla="*/ f61 1 f45"/>
                  <a:gd name="f79" fmla="*/ f62 1 f44"/>
                  <a:gd name="f80" fmla="*/ f63 1 f45"/>
                  <a:gd name="f81" fmla="*/ f64 1 f44"/>
                  <a:gd name="f82" fmla="*/ f65 1 f45"/>
                  <a:gd name="f83" fmla="*/ f66 1 f44"/>
                  <a:gd name="f84" fmla="*/ f67 1 f45"/>
                  <a:gd name="f85" fmla="*/ f68 1 f44"/>
                  <a:gd name="f86" fmla="*/ f69 1 f45"/>
                  <a:gd name="f87" fmla="*/ f70 1 f44"/>
                  <a:gd name="f88" fmla="*/ f71 1 f45"/>
                  <a:gd name="f89" fmla="*/ f72 1 f44"/>
                  <a:gd name="f90" fmla="*/ f73 f35 1"/>
                  <a:gd name="f91" fmla="*/ f74 f35 1"/>
                  <a:gd name="f92" fmla="*/ f76 f36 1"/>
                  <a:gd name="f93" fmla="*/ f75 f36 1"/>
                  <a:gd name="f94" fmla="*/ f77 f35 1"/>
                  <a:gd name="f95" fmla="*/ f78 f36 1"/>
                  <a:gd name="f96" fmla="*/ f79 f35 1"/>
                  <a:gd name="f97" fmla="*/ f80 f36 1"/>
                  <a:gd name="f98" fmla="*/ f81 f35 1"/>
                  <a:gd name="f99" fmla="*/ f82 f36 1"/>
                  <a:gd name="f100" fmla="*/ f83 f35 1"/>
                  <a:gd name="f101" fmla="*/ f84 f36 1"/>
                  <a:gd name="f102" fmla="*/ f85 f35 1"/>
                  <a:gd name="f103" fmla="*/ f86 f36 1"/>
                  <a:gd name="f104" fmla="*/ f87 f35 1"/>
                  <a:gd name="f105" fmla="*/ f88 f36 1"/>
                  <a:gd name="f106" fmla="*/ f89 f3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98" y="f99"/>
                  </a:cxn>
                  <a:cxn ang="f59">
                    <a:pos x="f100" y="f101"/>
                  </a:cxn>
                  <a:cxn ang="f59">
                    <a:pos x="f102" y="f103"/>
                  </a:cxn>
                  <a:cxn ang="f59">
                    <a:pos x="f104" y="f105"/>
                  </a:cxn>
                  <a:cxn ang="f59">
                    <a:pos x="f106" y="f95"/>
                  </a:cxn>
                  <a:cxn ang="f59">
                    <a:pos x="f94" y="f95"/>
                  </a:cxn>
                </a:cxnLst>
                <a:rect l="f90" t="f93" r="f91" b="f92"/>
                <a:pathLst>
                  <a:path w="136" h="48">
                    <a:moveTo>
                      <a:pt x="f8" y="f9"/>
                    </a:moveTo>
                    <a:cubicBezTo>
                      <a:pt x="f10" y="f11"/>
                      <a:pt x="f10" y="f12"/>
                      <a:pt x="f6" y="f13"/>
                    </a:cubicBezTo>
                    <a:cubicBezTo>
                      <a:pt x="f8" y="f14"/>
                      <a:pt x="f15" y="f14"/>
                      <a:pt x="f16" y="f14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7"/>
                      <a:pt x="f12" y="f7"/>
                    </a:cubicBezTo>
                    <a:cubicBezTo>
                      <a:pt x="f11" y="f7"/>
                      <a:pt x="f9" y="f26"/>
                      <a:pt x="f5" y="f27"/>
                    </a:cubicBezTo>
                    <a:cubicBezTo>
                      <a:pt x="f28" y="f29"/>
                      <a:pt x="f30" y="f14"/>
                      <a:pt x="f31" y="f9"/>
                    </a:cubicBezTo>
                    <a:cubicBezTo>
                      <a:pt x="f32" y="f5"/>
                      <a:pt x="f33" y="f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7" name="Freeform 27">
                <a:extLst>
                  <a:ext uri="{FF2B5EF4-FFF2-40B4-BE49-F238E27FC236}">
                    <a16:creationId xmlns:a16="http://schemas.microsoft.com/office/drawing/2014/main" id="{A9DCC275-0200-6E2C-7279-5E8D8F988034}"/>
                  </a:ext>
                </a:extLst>
              </p:cNvPr>
              <p:cNvSpPr/>
              <p:nvPr/>
            </p:nvSpPr>
            <p:spPr>
              <a:xfrm flipH="1">
                <a:off x="8506297" y="4139287"/>
                <a:ext cx="333646" cy="16604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1"/>
                  <a:gd name="f7" fmla="val 65"/>
                  <a:gd name="f8" fmla="val 125"/>
                  <a:gd name="f9" fmla="val 127"/>
                  <a:gd name="f10" fmla="val 1"/>
                  <a:gd name="f11" fmla="val 128"/>
                  <a:gd name="f12" fmla="val 4"/>
                  <a:gd name="f13" fmla="val 82"/>
                  <a:gd name="f14" fmla="val 10"/>
                  <a:gd name="f15" fmla="val 40"/>
                  <a:gd name="f16" fmla="val 28"/>
                  <a:gd name="f17" fmla="val 6"/>
                  <a:gd name="f18" fmla="val 62"/>
                  <a:gd name="f19" fmla="val 5"/>
                  <a:gd name="f20" fmla="val 63"/>
                  <a:gd name="f21" fmla="val 3"/>
                  <a:gd name="f22" fmla="val 64"/>
                  <a:gd name="f23" fmla="val 17"/>
                  <a:gd name="f24" fmla="val 42"/>
                  <a:gd name="f25" fmla="val 39"/>
                  <a:gd name="f26" fmla="val 83"/>
                  <a:gd name="f27" fmla="val 9"/>
                  <a:gd name="f28" fmla="val 104"/>
                  <a:gd name="f29" fmla="val 2"/>
                  <a:gd name="f30" fmla="+- 0 0 -90"/>
                  <a:gd name="f31" fmla="*/ f3 1 131"/>
                  <a:gd name="f32" fmla="*/ f4 1 6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31"/>
                  <a:gd name="f41" fmla="*/ f37 1 65"/>
                  <a:gd name="f42" fmla="*/ 125 f38 1"/>
                  <a:gd name="f43" fmla="*/ 0 f37 1"/>
                  <a:gd name="f44" fmla="*/ 128 f38 1"/>
                  <a:gd name="f45" fmla="*/ 4 f37 1"/>
                  <a:gd name="f46" fmla="*/ 6 f38 1"/>
                  <a:gd name="f47" fmla="*/ 62 f37 1"/>
                  <a:gd name="f48" fmla="*/ 1 f38 1"/>
                  <a:gd name="f49" fmla="*/ 65 f37 1"/>
                  <a:gd name="f50" fmla="*/ 0 f38 1"/>
                  <a:gd name="f51" fmla="*/ 63 f38 1"/>
                  <a:gd name="f52" fmla="*/ 17 f37 1"/>
                  <a:gd name="f53" fmla="+- f39 0 f1"/>
                  <a:gd name="f54" fmla="*/ f42 1 131"/>
                  <a:gd name="f55" fmla="*/ f43 1 65"/>
                  <a:gd name="f56" fmla="*/ f44 1 131"/>
                  <a:gd name="f57" fmla="*/ f45 1 65"/>
                  <a:gd name="f58" fmla="*/ f46 1 131"/>
                  <a:gd name="f59" fmla="*/ f47 1 65"/>
                  <a:gd name="f60" fmla="*/ f48 1 131"/>
                  <a:gd name="f61" fmla="*/ f49 1 65"/>
                  <a:gd name="f62" fmla="*/ f50 1 131"/>
                  <a:gd name="f63" fmla="*/ f51 1 131"/>
                  <a:gd name="f64" fmla="*/ f52 1 65"/>
                  <a:gd name="f65" fmla="*/ 0 1 f40"/>
                  <a:gd name="f66" fmla="*/ f34 1 f40"/>
                  <a:gd name="f67" fmla="*/ 0 1 f41"/>
                  <a:gd name="f68" fmla="*/ f35 1 f41"/>
                  <a:gd name="f69" fmla="*/ f54 1 f40"/>
                  <a:gd name="f70" fmla="*/ f55 1 f41"/>
                  <a:gd name="f71" fmla="*/ f56 1 f40"/>
                  <a:gd name="f72" fmla="*/ f57 1 f41"/>
                  <a:gd name="f73" fmla="*/ f58 1 f40"/>
                  <a:gd name="f74" fmla="*/ f59 1 f41"/>
                  <a:gd name="f75" fmla="*/ f60 1 f40"/>
                  <a:gd name="f76" fmla="*/ f61 1 f41"/>
                  <a:gd name="f77" fmla="*/ f62 1 f40"/>
                  <a:gd name="f78" fmla="*/ f63 1 f40"/>
                  <a:gd name="f79" fmla="*/ f64 1 f41"/>
                  <a:gd name="f80" fmla="*/ f65 f31 1"/>
                  <a:gd name="f81" fmla="*/ f66 f31 1"/>
                  <a:gd name="f82" fmla="*/ f68 f32 1"/>
                  <a:gd name="f83" fmla="*/ f67 f32 1"/>
                  <a:gd name="f84" fmla="*/ f69 f31 1"/>
                  <a:gd name="f85" fmla="*/ f70 f32 1"/>
                  <a:gd name="f86" fmla="*/ f71 f31 1"/>
                  <a:gd name="f87" fmla="*/ f72 f32 1"/>
                  <a:gd name="f88" fmla="*/ f73 f31 1"/>
                  <a:gd name="f89" fmla="*/ f74 f32 1"/>
                  <a:gd name="f90" fmla="*/ f75 f31 1"/>
                  <a:gd name="f91" fmla="*/ f76 f32 1"/>
                  <a:gd name="f92" fmla="*/ f77 f31 1"/>
                  <a:gd name="f93" fmla="*/ f78 f31 1"/>
                  <a:gd name="f94" fmla="*/ f79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3">
                    <a:pos x="f84" y="f85"/>
                  </a:cxn>
                  <a:cxn ang="f53">
                    <a:pos x="f86" y="f87"/>
                  </a:cxn>
                  <a:cxn ang="f53">
                    <a:pos x="f88" y="f89"/>
                  </a:cxn>
                  <a:cxn ang="f53">
                    <a:pos x="f90" y="f91"/>
                  </a:cxn>
                  <a:cxn ang="f53">
                    <a:pos x="f92" y="f89"/>
                  </a:cxn>
                  <a:cxn ang="f53">
                    <a:pos x="f93" y="f94"/>
                  </a:cxn>
                  <a:cxn ang="f53">
                    <a:pos x="f84" y="f85"/>
                  </a:cxn>
                </a:cxnLst>
                <a:rect l="f80" t="f83" r="f81" b="f82"/>
                <a:pathLst>
                  <a:path w="131" h="65">
                    <a:moveTo>
                      <a:pt x="f8" y="f5"/>
                    </a:moveTo>
                    <a:cubicBezTo>
                      <a:pt x="f9" y="f10"/>
                      <a:pt x="f6" y="f5"/>
                      <a:pt x="f11" y="f12"/>
                    </a:cubicBezTo>
                    <a:cubicBezTo>
                      <a:pt x="f13" y="f14"/>
                      <a:pt x="f15" y="f16"/>
                      <a:pt x="f17" y="f18"/>
                    </a:cubicBezTo>
                    <a:cubicBezTo>
                      <a:pt x="f19" y="f20"/>
                      <a:pt x="f21" y="f7"/>
                      <a:pt x="f10" y="f7"/>
                    </a:cubicBezTo>
                    <a:cubicBezTo>
                      <a:pt x="f5" y="f22"/>
                      <a:pt x="f5" y="f20"/>
                      <a:pt x="f5" y="f18"/>
                    </a:cubicBezTo>
                    <a:cubicBezTo>
                      <a:pt x="f23" y="f24"/>
                      <a:pt x="f25" y="f16"/>
                      <a:pt x="f20" y="f23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8" name="Freeform 28">
                <a:extLst>
                  <a:ext uri="{FF2B5EF4-FFF2-40B4-BE49-F238E27FC236}">
                    <a16:creationId xmlns:a16="http://schemas.microsoft.com/office/drawing/2014/main" id="{8AE2B403-920C-6834-A64A-4A3DBAB4452C}"/>
                  </a:ext>
                </a:extLst>
              </p:cNvPr>
              <p:cNvSpPr/>
              <p:nvPr/>
            </p:nvSpPr>
            <p:spPr>
              <a:xfrm flipH="1">
                <a:off x="8490770" y="3949970"/>
                <a:ext cx="346054" cy="1241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6"/>
                  <a:gd name="f7" fmla="val 49"/>
                  <a:gd name="f8" fmla="val 5"/>
                  <a:gd name="f9" fmla="val 4"/>
                  <a:gd name="f10" fmla="val 3"/>
                  <a:gd name="f11" fmla="val 1"/>
                  <a:gd name="f12" fmla="val 2"/>
                  <a:gd name="f13" fmla="val 47"/>
                  <a:gd name="f14" fmla="val 87"/>
                  <a:gd name="f15" fmla="val 14"/>
                  <a:gd name="f16" fmla="val 124"/>
                  <a:gd name="f17" fmla="val 39"/>
                  <a:gd name="f18" fmla="val 128"/>
                  <a:gd name="f19" fmla="val 41"/>
                  <a:gd name="f20" fmla="val 133"/>
                  <a:gd name="f21" fmla="val 43"/>
                  <a:gd name="f22" fmla="val 135"/>
                  <a:gd name="f23" fmla="val 134"/>
                  <a:gd name="f24" fmla="val 48"/>
                  <a:gd name="f25" fmla="val 130"/>
                  <a:gd name="f26" fmla="val 126"/>
                  <a:gd name="f27" fmla="val 46"/>
                  <a:gd name="f28" fmla="val 99"/>
                  <a:gd name="f29" fmla="val 28"/>
                  <a:gd name="f30" fmla="val 71"/>
                  <a:gd name="f31" fmla="val 9"/>
                  <a:gd name="f32" fmla="val 29"/>
                  <a:gd name="f33" fmla="val 7"/>
                  <a:gd name="f34" fmla="val 19"/>
                  <a:gd name="f35" fmla="val 6"/>
                  <a:gd name="f36" fmla="+- 0 0 -90"/>
                  <a:gd name="f37" fmla="*/ f3 1 136"/>
                  <a:gd name="f38" fmla="*/ f4 1 49"/>
                  <a:gd name="f39" fmla="val f5"/>
                  <a:gd name="f40" fmla="val f6"/>
                  <a:gd name="f41" fmla="val f7"/>
                  <a:gd name="f42" fmla="*/ f36 f0 1"/>
                  <a:gd name="f43" fmla="+- f41 0 f39"/>
                  <a:gd name="f44" fmla="+- f40 0 f39"/>
                  <a:gd name="f45" fmla="*/ f42 1 f2"/>
                  <a:gd name="f46" fmla="*/ f44 1 136"/>
                  <a:gd name="f47" fmla="*/ f43 1 49"/>
                  <a:gd name="f48" fmla="*/ 0 f44 1"/>
                  <a:gd name="f49" fmla="*/ 5 f43 1"/>
                  <a:gd name="f50" fmla="*/ 1 f44 1"/>
                  <a:gd name="f51" fmla="*/ 2 f43 1"/>
                  <a:gd name="f52" fmla="*/ 124 f44 1"/>
                  <a:gd name="f53" fmla="*/ 39 f43 1"/>
                  <a:gd name="f54" fmla="*/ 136 f44 1"/>
                  <a:gd name="f55" fmla="*/ 47 f43 1"/>
                  <a:gd name="f56" fmla="*/ 134 f44 1"/>
                  <a:gd name="f57" fmla="*/ 49 f43 1"/>
                  <a:gd name="f58" fmla="*/ 126 f44 1"/>
                  <a:gd name="f59" fmla="*/ 46 f43 1"/>
                  <a:gd name="f60" fmla="*/ 39 f44 1"/>
                  <a:gd name="f61" fmla="*/ 9 f43 1"/>
                  <a:gd name="f62" fmla="*/ 9 f44 1"/>
                  <a:gd name="f63" fmla="*/ 7 f43 1"/>
                  <a:gd name="f64" fmla="+- f45 0 f1"/>
                  <a:gd name="f65" fmla="*/ f48 1 136"/>
                  <a:gd name="f66" fmla="*/ f49 1 49"/>
                  <a:gd name="f67" fmla="*/ f50 1 136"/>
                  <a:gd name="f68" fmla="*/ f51 1 49"/>
                  <a:gd name="f69" fmla="*/ f52 1 136"/>
                  <a:gd name="f70" fmla="*/ f53 1 49"/>
                  <a:gd name="f71" fmla="*/ f54 1 136"/>
                  <a:gd name="f72" fmla="*/ f55 1 49"/>
                  <a:gd name="f73" fmla="*/ f56 1 136"/>
                  <a:gd name="f74" fmla="*/ f57 1 49"/>
                  <a:gd name="f75" fmla="*/ f58 1 136"/>
                  <a:gd name="f76" fmla="*/ f59 1 49"/>
                  <a:gd name="f77" fmla="*/ f60 1 136"/>
                  <a:gd name="f78" fmla="*/ f61 1 49"/>
                  <a:gd name="f79" fmla="*/ f62 1 136"/>
                  <a:gd name="f80" fmla="*/ f63 1 49"/>
                  <a:gd name="f81" fmla="*/ 0 1 f46"/>
                  <a:gd name="f82" fmla="*/ f40 1 f46"/>
                  <a:gd name="f83" fmla="*/ 0 1 f47"/>
                  <a:gd name="f84" fmla="*/ f41 1 f47"/>
                  <a:gd name="f85" fmla="*/ f65 1 f46"/>
                  <a:gd name="f86" fmla="*/ f66 1 f47"/>
                  <a:gd name="f87" fmla="*/ f67 1 f46"/>
                  <a:gd name="f88" fmla="*/ f68 1 f47"/>
                  <a:gd name="f89" fmla="*/ f69 1 f46"/>
                  <a:gd name="f90" fmla="*/ f70 1 f47"/>
                  <a:gd name="f91" fmla="*/ f71 1 f46"/>
                  <a:gd name="f92" fmla="*/ f72 1 f47"/>
                  <a:gd name="f93" fmla="*/ f73 1 f46"/>
                  <a:gd name="f94" fmla="*/ f74 1 f47"/>
                  <a:gd name="f95" fmla="*/ f75 1 f46"/>
                  <a:gd name="f96" fmla="*/ f76 1 f47"/>
                  <a:gd name="f97" fmla="*/ f77 1 f46"/>
                  <a:gd name="f98" fmla="*/ f78 1 f47"/>
                  <a:gd name="f99" fmla="*/ f79 1 f46"/>
                  <a:gd name="f100" fmla="*/ f80 1 f47"/>
                  <a:gd name="f101" fmla="*/ f81 f37 1"/>
                  <a:gd name="f102" fmla="*/ f82 f37 1"/>
                  <a:gd name="f103" fmla="*/ f84 f38 1"/>
                  <a:gd name="f104" fmla="*/ f83 f38 1"/>
                  <a:gd name="f105" fmla="*/ f85 f37 1"/>
                  <a:gd name="f106" fmla="*/ f86 f38 1"/>
                  <a:gd name="f107" fmla="*/ f87 f37 1"/>
                  <a:gd name="f108" fmla="*/ f88 f38 1"/>
                  <a:gd name="f109" fmla="*/ f89 f37 1"/>
                  <a:gd name="f110" fmla="*/ f90 f38 1"/>
                  <a:gd name="f111" fmla="*/ f91 f37 1"/>
                  <a:gd name="f112" fmla="*/ f92 f38 1"/>
                  <a:gd name="f113" fmla="*/ f93 f37 1"/>
                  <a:gd name="f114" fmla="*/ f94 f38 1"/>
                  <a:gd name="f115" fmla="*/ f95 f37 1"/>
                  <a:gd name="f116" fmla="*/ f96 f38 1"/>
                  <a:gd name="f117" fmla="*/ f97 f37 1"/>
                  <a:gd name="f118" fmla="*/ f98 f38 1"/>
                  <a:gd name="f119" fmla="*/ f99 f37 1"/>
                  <a:gd name="f120" fmla="*/ f100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">
                    <a:pos x="f105" y="f106"/>
                  </a:cxn>
                  <a:cxn ang="f64">
                    <a:pos x="f107" y="f108"/>
                  </a:cxn>
                  <a:cxn ang="f64">
                    <a:pos x="f109" y="f110"/>
                  </a:cxn>
                  <a:cxn ang="f64">
                    <a:pos x="f111" y="f112"/>
                  </a:cxn>
                  <a:cxn ang="f64">
                    <a:pos x="f113" y="f114"/>
                  </a:cxn>
                  <a:cxn ang="f64">
                    <a:pos x="f115" y="f116"/>
                  </a:cxn>
                  <a:cxn ang="f64">
                    <a:pos x="f117" y="f118"/>
                  </a:cxn>
                  <a:cxn ang="f64">
                    <a:pos x="f119" y="f120"/>
                  </a:cxn>
                  <a:cxn ang="f64">
                    <a:pos x="f105" y="f106"/>
                  </a:cxn>
                </a:cxnLst>
                <a:rect l="f101" t="f104" r="f102" b="f103"/>
                <a:pathLst>
                  <a:path w="136" h="49">
                    <a:moveTo>
                      <a:pt x="f5" y="f8"/>
                    </a:moveTo>
                    <a:cubicBezTo>
                      <a:pt x="f5" y="f9"/>
                      <a:pt x="f5" y="f10"/>
                      <a:pt x="f11" y="f12"/>
                    </a:cubicBezTo>
                    <a:cubicBezTo>
                      <a:pt x="f13" y="f5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6" y="f13"/>
                    </a:cubicBezTo>
                    <a:cubicBezTo>
                      <a:pt x="f22" y="f13"/>
                      <a:pt x="f23" y="f24"/>
                      <a:pt x="f23" y="f7"/>
                    </a:cubicBezTo>
                    <a:cubicBezTo>
                      <a:pt x="f25" y="f7"/>
                      <a:pt x="f18" y="f13"/>
                      <a:pt x="f26" y="f27"/>
                    </a:cubicBezTo>
                    <a:cubicBezTo>
                      <a:pt x="f28" y="f29"/>
                      <a:pt x="f30" y="f15"/>
                      <a:pt x="f17" y="f31"/>
                    </a:cubicBezTo>
                    <a:cubicBezTo>
                      <a:pt x="f32" y="f33"/>
                      <a:pt x="f34" y="f35"/>
                      <a:pt x="f31" y="f33"/>
                    </a:cubicBezTo>
                    <a:cubicBezTo>
                      <a:pt x="f35" y="f33"/>
                      <a:pt x="f10" y="f33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9" name="Freeform 29">
                <a:extLst>
                  <a:ext uri="{FF2B5EF4-FFF2-40B4-BE49-F238E27FC236}">
                    <a16:creationId xmlns:a16="http://schemas.microsoft.com/office/drawing/2014/main" id="{C120639F-4586-D05F-3829-AAB5D032661B}"/>
                  </a:ext>
                </a:extLst>
              </p:cNvPr>
              <p:cNvSpPr/>
              <p:nvPr/>
            </p:nvSpPr>
            <p:spPr>
              <a:xfrm flipH="1">
                <a:off x="8422492" y="3718745"/>
                <a:ext cx="166045" cy="31967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"/>
                  <a:gd name="f7" fmla="val 126"/>
                  <a:gd name="f8" fmla="val 1"/>
                  <a:gd name="f9" fmla="val 2"/>
                  <a:gd name="f10" fmla="val 3"/>
                  <a:gd name="f11" fmla="val 26"/>
                  <a:gd name="f12" fmla="val 20"/>
                  <a:gd name="f13" fmla="val 41"/>
                  <a:gd name="f14" fmla="val 46"/>
                  <a:gd name="f15" fmla="val 52"/>
                  <a:gd name="f16" fmla="val 74"/>
                  <a:gd name="f17" fmla="val 58"/>
                  <a:gd name="f18" fmla="val 89"/>
                  <a:gd name="f19" fmla="val 62"/>
                  <a:gd name="f20" fmla="val 105"/>
                  <a:gd name="f21" fmla="val 64"/>
                  <a:gd name="f22" fmla="val 121"/>
                  <a:gd name="f23" fmla="val 123"/>
                  <a:gd name="f24" fmla="val 125"/>
                  <a:gd name="f25" fmla="val 63"/>
                  <a:gd name="f26" fmla="val 60"/>
                  <a:gd name="f27" fmla="val 122"/>
                  <a:gd name="f28" fmla="val 120"/>
                  <a:gd name="f29" fmla="val 53"/>
                  <a:gd name="f30" fmla="val 84"/>
                  <a:gd name="f31" fmla="val 40"/>
                  <a:gd name="f32" fmla="val 51"/>
                  <a:gd name="f33" fmla="val 17"/>
                  <a:gd name="f34" fmla="val 22"/>
                  <a:gd name="f35" fmla="val 13"/>
                  <a:gd name="f36" fmla="val 8"/>
                  <a:gd name="f37" fmla="val 11"/>
                  <a:gd name="f38" fmla="val 6"/>
                  <a:gd name="f39" fmla="val 5"/>
                  <a:gd name="f40" fmla="val 4"/>
                  <a:gd name="f41" fmla="+- 0 0 -90"/>
                  <a:gd name="f42" fmla="*/ f3 1 65"/>
                  <a:gd name="f43" fmla="*/ f4 1 126"/>
                  <a:gd name="f44" fmla="val f5"/>
                  <a:gd name="f45" fmla="val f6"/>
                  <a:gd name="f46" fmla="val f7"/>
                  <a:gd name="f47" fmla="*/ f41 f0 1"/>
                  <a:gd name="f48" fmla="+- f46 0 f44"/>
                  <a:gd name="f49" fmla="+- f45 0 f44"/>
                  <a:gd name="f50" fmla="*/ f47 1 f2"/>
                  <a:gd name="f51" fmla="*/ f49 1 65"/>
                  <a:gd name="f52" fmla="*/ f48 1 126"/>
                  <a:gd name="f53" fmla="*/ 0 f49 1"/>
                  <a:gd name="f54" fmla="*/ 1 f48 1"/>
                  <a:gd name="f55" fmla="*/ 3 f49 1"/>
                  <a:gd name="f56" fmla="*/ 0 f48 1"/>
                  <a:gd name="f57" fmla="*/ 52 f49 1"/>
                  <a:gd name="f58" fmla="*/ 74 f48 1"/>
                  <a:gd name="f59" fmla="*/ 64 f49 1"/>
                  <a:gd name="f60" fmla="*/ 121 f48 1"/>
                  <a:gd name="f61" fmla="*/ 63 f49 1"/>
                  <a:gd name="f62" fmla="*/ 126 f48 1"/>
                  <a:gd name="f63" fmla="*/ 60 f49 1"/>
                  <a:gd name="f64" fmla="*/ 120 f48 1"/>
                  <a:gd name="f65" fmla="*/ 17 f49 1"/>
                  <a:gd name="f66" fmla="*/ 22 f48 1"/>
                  <a:gd name="f67" fmla="*/ 6 f48 1"/>
                  <a:gd name="f68" fmla="+- f50 0 f1"/>
                  <a:gd name="f69" fmla="*/ f53 1 65"/>
                  <a:gd name="f70" fmla="*/ f54 1 126"/>
                  <a:gd name="f71" fmla="*/ f55 1 65"/>
                  <a:gd name="f72" fmla="*/ f56 1 126"/>
                  <a:gd name="f73" fmla="*/ f57 1 65"/>
                  <a:gd name="f74" fmla="*/ f58 1 126"/>
                  <a:gd name="f75" fmla="*/ f59 1 65"/>
                  <a:gd name="f76" fmla="*/ f60 1 126"/>
                  <a:gd name="f77" fmla="*/ f61 1 65"/>
                  <a:gd name="f78" fmla="*/ f62 1 126"/>
                  <a:gd name="f79" fmla="*/ f63 1 65"/>
                  <a:gd name="f80" fmla="*/ f64 1 126"/>
                  <a:gd name="f81" fmla="*/ f65 1 65"/>
                  <a:gd name="f82" fmla="*/ f66 1 126"/>
                  <a:gd name="f83" fmla="*/ f67 1 126"/>
                  <a:gd name="f84" fmla="*/ 0 1 f51"/>
                  <a:gd name="f85" fmla="*/ f45 1 f51"/>
                  <a:gd name="f86" fmla="*/ 0 1 f52"/>
                  <a:gd name="f87" fmla="*/ f46 1 f52"/>
                  <a:gd name="f88" fmla="*/ f69 1 f51"/>
                  <a:gd name="f89" fmla="*/ f70 1 f52"/>
                  <a:gd name="f90" fmla="*/ f71 1 f51"/>
                  <a:gd name="f91" fmla="*/ f72 1 f52"/>
                  <a:gd name="f92" fmla="*/ f73 1 f51"/>
                  <a:gd name="f93" fmla="*/ f74 1 f52"/>
                  <a:gd name="f94" fmla="*/ f75 1 f51"/>
                  <a:gd name="f95" fmla="*/ f76 1 f52"/>
                  <a:gd name="f96" fmla="*/ f77 1 f51"/>
                  <a:gd name="f97" fmla="*/ f78 1 f52"/>
                  <a:gd name="f98" fmla="*/ f79 1 f51"/>
                  <a:gd name="f99" fmla="*/ f80 1 f52"/>
                  <a:gd name="f100" fmla="*/ f81 1 f51"/>
                  <a:gd name="f101" fmla="*/ f82 1 f52"/>
                  <a:gd name="f102" fmla="*/ f83 1 f52"/>
                  <a:gd name="f103" fmla="*/ f84 f42 1"/>
                  <a:gd name="f104" fmla="*/ f85 f42 1"/>
                  <a:gd name="f105" fmla="*/ f87 f43 1"/>
                  <a:gd name="f106" fmla="*/ f86 f43 1"/>
                  <a:gd name="f107" fmla="*/ f88 f42 1"/>
                  <a:gd name="f108" fmla="*/ f89 f43 1"/>
                  <a:gd name="f109" fmla="*/ f90 f42 1"/>
                  <a:gd name="f110" fmla="*/ f91 f43 1"/>
                  <a:gd name="f111" fmla="*/ f92 f42 1"/>
                  <a:gd name="f112" fmla="*/ f93 f43 1"/>
                  <a:gd name="f113" fmla="*/ f94 f42 1"/>
                  <a:gd name="f114" fmla="*/ f95 f43 1"/>
                  <a:gd name="f115" fmla="*/ f96 f42 1"/>
                  <a:gd name="f116" fmla="*/ f97 f43 1"/>
                  <a:gd name="f117" fmla="*/ f98 f42 1"/>
                  <a:gd name="f118" fmla="*/ f99 f43 1"/>
                  <a:gd name="f119" fmla="*/ f100 f42 1"/>
                  <a:gd name="f120" fmla="*/ f101 f43 1"/>
                  <a:gd name="f121" fmla="*/ f102 f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13" y="f114"/>
                  </a:cxn>
                  <a:cxn ang="f68">
                    <a:pos x="f115" y="f116"/>
                  </a:cxn>
                  <a:cxn ang="f68">
                    <a:pos x="f117" y="f118"/>
                  </a:cxn>
                  <a:cxn ang="f68">
                    <a:pos x="f119" y="f120"/>
                  </a:cxn>
                  <a:cxn ang="f68">
                    <a:pos x="f109" y="f121"/>
                  </a:cxn>
                  <a:cxn ang="f68">
                    <a:pos x="f107" y="f108"/>
                  </a:cxn>
                </a:cxnLst>
                <a:rect l="f103" t="f106" r="f104" b="f105"/>
                <a:pathLst>
                  <a:path w="65" h="126">
                    <a:moveTo>
                      <a:pt x="f5" y="f8"/>
                    </a:moveTo>
                    <a:cubicBezTo>
                      <a:pt x="f8" y="f5"/>
                      <a:pt x="f9" y="f5"/>
                      <a:pt x="f10" y="f5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1" y="f23"/>
                      <a:pt x="f6" y="f24"/>
                      <a:pt x="f25" y="f7"/>
                    </a:cubicBezTo>
                    <a:cubicBezTo>
                      <a:pt x="f26" y="f24"/>
                      <a:pt x="f26" y="f27"/>
                      <a:pt x="f26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3"/>
                      <a:pt x="f36" y="f37"/>
                      <a:pt x="f10" y="f38"/>
                    </a:cubicBezTo>
                    <a:cubicBezTo>
                      <a:pt x="f9" y="f39"/>
                      <a:pt x="f5" y="f40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0" name="Freeform 30">
                <a:extLst>
                  <a:ext uri="{FF2B5EF4-FFF2-40B4-BE49-F238E27FC236}">
                    <a16:creationId xmlns:a16="http://schemas.microsoft.com/office/drawing/2014/main" id="{BF746347-ECED-6146-8ACB-65944E37E636}"/>
                  </a:ext>
                </a:extLst>
              </p:cNvPr>
              <p:cNvSpPr/>
              <p:nvPr/>
            </p:nvSpPr>
            <p:spPr>
              <a:xfrm flipH="1">
                <a:off x="8234720" y="3723400"/>
                <a:ext cx="124148" cy="3429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"/>
                  <a:gd name="f7" fmla="val 135"/>
                  <a:gd name="f8" fmla="val 45"/>
                  <a:gd name="f9" fmla="val 25"/>
                  <a:gd name="f10" fmla="val 47"/>
                  <a:gd name="f11" fmla="val 17"/>
                  <a:gd name="f12" fmla="val 10"/>
                  <a:gd name="f13" fmla="val 46"/>
                  <a:gd name="f14" fmla="val 3"/>
                  <a:gd name="f15" fmla="val 48"/>
                  <a:gd name="f16" fmla="val 2"/>
                  <a:gd name="f17" fmla="val 38"/>
                  <a:gd name="f18" fmla="val 68"/>
                  <a:gd name="f19" fmla="val 30"/>
                  <a:gd name="f20" fmla="val 92"/>
                  <a:gd name="f21" fmla="val 18"/>
                  <a:gd name="f22" fmla="val 114"/>
                  <a:gd name="f23" fmla="val 1"/>
                  <a:gd name="f24" fmla="val 134"/>
                  <a:gd name="f25" fmla="val 133"/>
                  <a:gd name="f26" fmla="val 129"/>
                  <a:gd name="f27" fmla="val 4"/>
                  <a:gd name="f28" fmla="val 126"/>
                  <a:gd name="f29" fmla="val 6"/>
                  <a:gd name="f30" fmla="val 123"/>
                  <a:gd name="f31" fmla="val 23"/>
                  <a:gd name="f32" fmla="val 97"/>
                  <a:gd name="f33" fmla="val 35"/>
                  <a:gd name="f34" fmla="val 70"/>
                  <a:gd name="f35" fmla="val 41"/>
                  <a:gd name="f36" fmla="val 39"/>
                  <a:gd name="f37" fmla="val 42"/>
                  <a:gd name="f38" fmla="val 34"/>
                  <a:gd name="f39" fmla="val 29"/>
                  <a:gd name="f40" fmla="+- 0 0 -90"/>
                  <a:gd name="f41" fmla="*/ f3 1 49"/>
                  <a:gd name="f42" fmla="*/ f4 1 135"/>
                  <a:gd name="f43" fmla="val f5"/>
                  <a:gd name="f44" fmla="val f6"/>
                  <a:gd name="f45" fmla="val f7"/>
                  <a:gd name="f46" fmla="*/ f40 f0 1"/>
                  <a:gd name="f47" fmla="+- f45 0 f43"/>
                  <a:gd name="f48" fmla="+- f44 0 f43"/>
                  <a:gd name="f49" fmla="*/ f46 1 f2"/>
                  <a:gd name="f50" fmla="*/ f48 1 49"/>
                  <a:gd name="f51" fmla="*/ f47 1 135"/>
                  <a:gd name="f52" fmla="*/ 45 f48 1"/>
                  <a:gd name="f53" fmla="*/ 25 f47 1"/>
                  <a:gd name="f54" fmla="*/ 46 f48 1"/>
                  <a:gd name="f55" fmla="*/ 3 f47 1"/>
                  <a:gd name="f56" fmla="*/ 48 f48 1"/>
                  <a:gd name="f57" fmla="*/ 2 f47 1"/>
                  <a:gd name="f58" fmla="*/ 38 f48 1"/>
                  <a:gd name="f59" fmla="*/ 68 f47 1"/>
                  <a:gd name="f60" fmla="*/ 3 f48 1"/>
                  <a:gd name="f61" fmla="*/ 135 f47 1"/>
                  <a:gd name="f62" fmla="*/ 0 f48 1"/>
                  <a:gd name="f63" fmla="*/ 133 f47 1"/>
                  <a:gd name="f64" fmla="*/ 6 f48 1"/>
                  <a:gd name="f65" fmla="*/ 123 f47 1"/>
                  <a:gd name="f66" fmla="*/ 41 f48 1"/>
                  <a:gd name="f67" fmla="*/ 39 f47 1"/>
                  <a:gd name="f68" fmla="+- f49 0 f1"/>
                  <a:gd name="f69" fmla="*/ f52 1 49"/>
                  <a:gd name="f70" fmla="*/ f53 1 135"/>
                  <a:gd name="f71" fmla="*/ f54 1 49"/>
                  <a:gd name="f72" fmla="*/ f55 1 135"/>
                  <a:gd name="f73" fmla="*/ f56 1 49"/>
                  <a:gd name="f74" fmla="*/ f57 1 135"/>
                  <a:gd name="f75" fmla="*/ f58 1 49"/>
                  <a:gd name="f76" fmla="*/ f59 1 135"/>
                  <a:gd name="f77" fmla="*/ f60 1 49"/>
                  <a:gd name="f78" fmla="*/ f61 1 135"/>
                  <a:gd name="f79" fmla="*/ f62 1 49"/>
                  <a:gd name="f80" fmla="*/ f63 1 135"/>
                  <a:gd name="f81" fmla="*/ f64 1 49"/>
                  <a:gd name="f82" fmla="*/ f65 1 135"/>
                  <a:gd name="f83" fmla="*/ f66 1 49"/>
                  <a:gd name="f84" fmla="*/ f67 1 135"/>
                  <a:gd name="f85" fmla="*/ 0 1 f50"/>
                  <a:gd name="f86" fmla="*/ f44 1 f50"/>
                  <a:gd name="f87" fmla="*/ 0 1 f51"/>
                  <a:gd name="f88" fmla="*/ f45 1 f51"/>
                  <a:gd name="f89" fmla="*/ f69 1 f50"/>
                  <a:gd name="f90" fmla="*/ f70 1 f51"/>
                  <a:gd name="f91" fmla="*/ f71 1 f50"/>
                  <a:gd name="f92" fmla="*/ f72 1 f51"/>
                  <a:gd name="f93" fmla="*/ f73 1 f50"/>
                  <a:gd name="f94" fmla="*/ f74 1 f51"/>
                  <a:gd name="f95" fmla="*/ f75 1 f50"/>
                  <a:gd name="f96" fmla="*/ f76 1 f51"/>
                  <a:gd name="f97" fmla="*/ f77 1 f50"/>
                  <a:gd name="f98" fmla="*/ f78 1 f51"/>
                  <a:gd name="f99" fmla="*/ f79 1 f50"/>
                  <a:gd name="f100" fmla="*/ f80 1 f51"/>
                  <a:gd name="f101" fmla="*/ f81 1 f50"/>
                  <a:gd name="f102" fmla="*/ f82 1 f51"/>
                  <a:gd name="f103" fmla="*/ f83 1 f50"/>
                  <a:gd name="f104" fmla="*/ f84 1 f51"/>
                  <a:gd name="f105" fmla="*/ f85 f41 1"/>
                  <a:gd name="f106" fmla="*/ f86 f41 1"/>
                  <a:gd name="f107" fmla="*/ f88 f42 1"/>
                  <a:gd name="f108" fmla="*/ f87 f42 1"/>
                  <a:gd name="f109" fmla="*/ f89 f41 1"/>
                  <a:gd name="f110" fmla="*/ f90 f42 1"/>
                  <a:gd name="f111" fmla="*/ f91 f41 1"/>
                  <a:gd name="f112" fmla="*/ f92 f42 1"/>
                  <a:gd name="f113" fmla="*/ f93 f41 1"/>
                  <a:gd name="f114" fmla="*/ f94 f42 1"/>
                  <a:gd name="f115" fmla="*/ f95 f41 1"/>
                  <a:gd name="f116" fmla="*/ f96 f42 1"/>
                  <a:gd name="f117" fmla="*/ f97 f41 1"/>
                  <a:gd name="f118" fmla="*/ f98 f42 1"/>
                  <a:gd name="f119" fmla="*/ f99 f41 1"/>
                  <a:gd name="f120" fmla="*/ f100 f42 1"/>
                  <a:gd name="f121" fmla="*/ f101 f41 1"/>
                  <a:gd name="f122" fmla="*/ f102 f42 1"/>
                  <a:gd name="f123" fmla="*/ f103 f41 1"/>
                  <a:gd name="f124" fmla="*/ f104 f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13" y="f114"/>
                  </a:cxn>
                  <a:cxn ang="f68">
                    <a:pos x="f115" y="f116"/>
                  </a:cxn>
                  <a:cxn ang="f68">
                    <a:pos x="f117" y="f118"/>
                  </a:cxn>
                  <a:cxn ang="f68">
                    <a:pos x="f119" y="f120"/>
                  </a:cxn>
                  <a:cxn ang="f68">
                    <a:pos x="f121" y="f122"/>
                  </a:cxn>
                  <a:cxn ang="f68">
                    <a:pos x="f123" y="f124"/>
                  </a:cxn>
                  <a:cxn ang="f68">
                    <a:pos x="f109" y="f110"/>
                  </a:cxn>
                </a:cxnLst>
                <a:rect l="f105" t="f108" r="f106" b="f107"/>
                <a:pathLst>
                  <a:path w="49" h="135">
                    <a:moveTo>
                      <a:pt x="f8" y="f9"/>
                    </a:moveTo>
                    <a:cubicBezTo>
                      <a:pt x="f10" y="f11"/>
                      <a:pt x="f8" y="f12"/>
                      <a:pt x="f13" y="f14"/>
                    </a:cubicBezTo>
                    <a:cubicBezTo>
                      <a:pt x="f13" y="f5"/>
                      <a:pt x="f10" y="f5"/>
                      <a:pt x="f15" y="f16"/>
                    </a:cubicBezTo>
                    <a:cubicBezTo>
                      <a:pt x="f6" y="f9"/>
                      <a:pt x="f8" y="f13"/>
                      <a:pt x="f17" y="f18"/>
                    </a:cubicBezTo>
                    <a:cubicBezTo>
                      <a:pt x="f19" y="f20"/>
                      <a:pt x="f21" y="f22"/>
                      <a:pt x="f14" y="f7"/>
                    </a:cubicBezTo>
                    <a:cubicBezTo>
                      <a:pt x="f16" y="f7"/>
                      <a:pt x="f23" y="f24"/>
                      <a:pt x="f5" y="f25"/>
                    </a:cubicBezTo>
                    <a:cubicBezTo>
                      <a:pt x="f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5" y="f3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1" name="Freeform 31">
                <a:extLst>
                  <a:ext uri="{FF2B5EF4-FFF2-40B4-BE49-F238E27FC236}">
                    <a16:creationId xmlns:a16="http://schemas.microsoft.com/office/drawing/2014/main" id="{D277F6AD-2362-0153-D8C6-D4162944A6AA}"/>
                  </a:ext>
                </a:extLst>
              </p:cNvPr>
              <p:cNvSpPr/>
              <p:nvPr/>
            </p:nvSpPr>
            <p:spPr>
              <a:xfrm flipH="1">
                <a:off x="8005050" y="4198257"/>
                <a:ext cx="342954" cy="12724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5"/>
                  <a:gd name="f7" fmla="val 50"/>
                  <a:gd name="f8" fmla="val 45"/>
                  <a:gd name="f9" fmla="val 46"/>
                  <a:gd name="f10" fmla="val 47"/>
                  <a:gd name="f11" fmla="val 48"/>
                  <a:gd name="f12" fmla="val 88"/>
                  <a:gd name="f13" fmla="val 35"/>
                  <a:gd name="f14" fmla="val 10"/>
                  <a:gd name="f15" fmla="val 7"/>
                  <a:gd name="f16" fmla="val 8"/>
                  <a:gd name="f17" fmla="val 3"/>
                  <a:gd name="f18" fmla="val 6"/>
                  <a:gd name="f19" fmla="val 1"/>
                  <a:gd name="f20" fmla="val 2"/>
                  <a:gd name="f21" fmla="val 5"/>
                  <a:gd name="f22" fmla="val 9"/>
                  <a:gd name="f23" fmla="val 4"/>
                  <a:gd name="f24" fmla="val 37"/>
                  <a:gd name="f25" fmla="val 22"/>
                  <a:gd name="f26" fmla="val 67"/>
                  <a:gd name="f27" fmla="val 36"/>
                  <a:gd name="f28" fmla="val 100"/>
                  <a:gd name="f29" fmla="val 41"/>
                  <a:gd name="f30" fmla="val 109"/>
                  <a:gd name="f31" fmla="val 42"/>
                  <a:gd name="f32" fmla="val 117"/>
                  <a:gd name="f33" fmla="val 43"/>
                  <a:gd name="f34" fmla="val 126"/>
                  <a:gd name="f35" fmla="val 129"/>
                  <a:gd name="f36" fmla="val 132"/>
                  <a:gd name="f37" fmla="+- 0 0 -90"/>
                  <a:gd name="f38" fmla="*/ f3 1 135"/>
                  <a:gd name="f39" fmla="*/ f4 1 50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135"/>
                  <a:gd name="f48" fmla="*/ f44 1 50"/>
                  <a:gd name="f49" fmla="*/ 135 f45 1"/>
                  <a:gd name="f50" fmla="*/ 45 f44 1"/>
                  <a:gd name="f51" fmla="*/ 48 f44 1"/>
                  <a:gd name="f52" fmla="*/ 10 f45 1"/>
                  <a:gd name="f53" fmla="*/ 10 f44 1"/>
                  <a:gd name="f54" fmla="*/ 0 f45 1"/>
                  <a:gd name="f55" fmla="*/ 3 f44 1"/>
                  <a:gd name="f56" fmla="*/ 2 f45 1"/>
                  <a:gd name="f57" fmla="*/ 1 f44 1"/>
                  <a:gd name="f58" fmla="*/ 9 f45 1"/>
                  <a:gd name="f59" fmla="*/ 4 f44 1"/>
                  <a:gd name="f60" fmla="*/ 100 f45 1"/>
                  <a:gd name="f61" fmla="*/ 41 f44 1"/>
                  <a:gd name="f62" fmla="*/ 126 f45 1"/>
                  <a:gd name="f63" fmla="*/ 43 f44 1"/>
                  <a:gd name="f64" fmla="+- f46 0 f1"/>
                  <a:gd name="f65" fmla="*/ f49 1 135"/>
                  <a:gd name="f66" fmla="*/ f50 1 50"/>
                  <a:gd name="f67" fmla="*/ f51 1 50"/>
                  <a:gd name="f68" fmla="*/ f52 1 135"/>
                  <a:gd name="f69" fmla="*/ f53 1 50"/>
                  <a:gd name="f70" fmla="*/ f54 1 135"/>
                  <a:gd name="f71" fmla="*/ f55 1 50"/>
                  <a:gd name="f72" fmla="*/ f56 1 135"/>
                  <a:gd name="f73" fmla="*/ f57 1 50"/>
                  <a:gd name="f74" fmla="*/ f58 1 135"/>
                  <a:gd name="f75" fmla="*/ f59 1 50"/>
                  <a:gd name="f76" fmla="*/ f60 1 135"/>
                  <a:gd name="f77" fmla="*/ f61 1 50"/>
                  <a:gd name="f78" fmla="*/ f62 1 135"/>
                  <a:gd name="f79" fmla="*/ f63 1 50"/>
                  <a:gd name="f80" fmla="*/ 0 1 f47"/>
                  <a:gd name="f81" fmla="*/ f41 1 f47"/>
                  <a:gd name="f82" fmla="*/ 0 1 f48"/>
                  <a:gd name="f83" fmla="*/ f42 1 f48"/>
                  <a:gd name="f84" fmla="*/ f65 1 f47"/>
                  <a:gd name="f85" fmla="*/ f66 1 f48"/>
                  <a:gd name="f86" fmla="*/ f67 1 f48"/>
                  <a:gd name="f87" fmla="*/ f68 1 f47"/>
                  <a:gd name="f88" fmla="*/ f69 1 f48"/>
                  <a:gd name="f89" fmla="*/ f70 1 f47"/>
                  <a:gd name="f90" fmla="*/ f71 1 f48"/>
                  <a:gd name="f91" fmla="*/ f72 1 f47"/>
                  <a:gd name="f92" fmla="*/ f73 1 f48"/>
                  <a:gd name="f93" fmla="*/ f74 1 f47"/>
                  <a:gd name="f94" fmla="*/ f75 1 f48"/>
                  <a:gd name="f95" fmla="*/ f76 1 f47"/>
                  <a:gd name="f96" fmla="*/ f77 1 f48"/>
                  <a:gd name="f97" fmla="*/ f78 1 f47"/>
                  <a:gd name="f98" fmla="*/ f79 1 f48"/>
                  <a:gd name="f99" fmla="*/ f80 f38 1"/>
                  <a:gd name="f100" fmla="*/ f81 f38 1"/>
                  <a:gd name="f101" fmla="*/ f83 f39 1"/>
                  <a:gd name="f102" fmla="*/ f82 f39 1"/>
                  <a:gd name="f103" fmla="*/ f84 f38 1"/>
                  <a:gd name="f104" fmla="*/ f85 f39 1"/>
                  <a:gd name="f105" fmla="*/ f86 f39 1"/>
                  <a:gd name="f106" fmla="*/ f87 f38 1"/>
                  <a:gd name="f107" fmla="*/ f88 f39 1"/>
                  <a:gd name="f108" fmla="*/ f89 f38 1"/>
                  <a:gd name="f109" fmla="*/ f90 f39 1"/>
                  <a:gd name="f110" fmla="*/ f91 f38 1"/>
                  <a:gd name="f111" fmla="*/ f92 f39 1"/>
                  <a:gd name="f112" fmla="*/ f93 f38 1"/>
                  <a:gd name="f113" fmla="*/ f94 f39 1"/>
                  <a:gd name="f114" fmla="*/ f95 f38 1"/>
                  <a:gd name="f115" fmla="*/ f96 f39 1"/>
                  <a:gd name="f116" fmla="*/ f97 f38 1"/>
                  <a:gd name="f117" fmla="*/ f98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">
                    <a:pos x="f103" y="f104"/>
                  </a:cxn>
                  <a:cxn ang="f64">
                    <a:pos x="f103" y="f105"/>
                  </a:cxn>
                  <a:cxn ang="f64">
                    <a:pos x="f106" y="f107"/>
                  </a:cxn>
                  <a:cxn ang="f64">
                    <a:pos x="f108" y="f109"/>
                  </a:cxn>
                  <a:cxn ang="f64">
                    <a:pos x="f110" y="f111"/>
                  </a:cxn>
                  <a:cxn ang="f64">
                    <a:pos x="f112" y="f113"/>
                  </a:cxn>
                  <a:cxn ang="f64">
                    <a:pos x="f114" y="f115"/>
                  </a:cxn>
                  <a:cxn ang="f64">
                    <a:pos x="f116" y="f117"/>
                  </a:cxn>
                  <a:cxn ang="f64">
                    <a:pos x="f103" y="f104"/>
                  </a:cxn>
                </a:cxnLst>
                <a:rect l="f99" t="f102" r="f100" b="f101"/>
                <a:pathLst>
                  <a:path w="135" h="50">
                    <a:moveTo>
                      <a:pt x="f6" y="f8"/>
                    </a:moveTo>
                    <a:cubicBezTo>
                      <a:pt x="f6" y="f9"/>
                      <a:pt x="f6" y="f10"/>
                      <a:pt x="f6" y="f11"/>
                    </a:cubicBezTo>
                    <a:cubicBezTo>
                      <a:pt x="f12" y="f7"/>
                      <a:pt x="f11" y="f13"/>
                      <a:pt x="f14" y="f14"/>
                    </a:cubicBezTo>
                    <a:cubicBezTo>
                      <a:pt x="f15" y="f16"/>
                      <a:pt x="f17" y="f18"/>
                      <a:pt x="f5" y="f17"/>
                    </a:cubicBezTo>
                    <a:cubicBezTo>
                      <a:pt x="f19" y="f20"/>
                      <a:pt x="f20" y="f20"/>
                      <a:pt x="f20" y="f19"/>
                    </a:cubicBezTo>
                    <a:cubicBezTo>
                      <a:pt x="f21" y="f5"/>
                      <a:pt x="f15" y="f20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3"/>
                    </a:cubicBezTo>
                    <a:cubicBezTo>
                      <a:pt x="f35" y="f33"/>
                      <a:pt x="f36" y="f3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2" name="Freeform 32">
                <a:extLst>
                  <a:ext uri="{FF2B5EF4-FFF2-40B4-BE49-F238E27FC236}">
                    <a16:creationId xmlns:a16="http://schemas.microsoft.com/office/drawing/2014/main" id="{5447A5CA-5C55-8335-1751-D1130E3E47C2}"/>
                  </a:ext>
                </a:extLst>
              </p:cNvPr>
              <p:cNvSpPr/>
              <p:nvPr/>
            </p:nvSpPr>
            <p:spPr>
              <a:xfrm flipH="1">
                <a:off x="8483016" y="3726500"/>
                <a:ext cx="122593" cy="3367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"/>
                  <a:gd name="f7" fmla="val 133"/>
                  <a:gd name="f8" fmla="val 1"/>
                  <a:gd name="f9" fmla="val 4"/>
                  <a:gd name="f10" fmla="val 3"/>
                  <a:gd name="f11" fmla="val 6"/>
                  <a:gd name="f12" fmla="val 7"/>
                  <a:gd name="f13" fmla="val 13"/>
                  <a:gd name="f14" fmla="val 18"/>
                  <a:gd name="f15" fmla="val 8"/>
                  <a:gd name="f16" fmla="val 16"/>
                  <a:gd name="f17" fmla="val 75"/>
                  <a:gd name="f18" fmla="val 31"/>
                  <a:gd name="f19" fmla="val 101"/>
                  <a:gd name="f20" fmla="val 35"/>
                  <a:gd name="f21" fmla="val 109"/>
                  <a:gd name="f22" fmla="val 40"/>
                  <a:gd name="f23" fmla="val 117"/>
                  <a:gd name="f24" fmla="val 45"/>
                  <a:gd name="f25" fmla="val 124"/>
                  <a:gd name="f26" fmla="val 46"/>
                  <a:gd name="f27" fmla="val 126"/>
                  <a:gd name="f28" fmla="val 128"/>
                  <a:gd name="f29" fmla="val 47"/>
                  <a:gd name="f30" fmla="val 131"/>
                  <a:gd name="f31" fmla="val 132"/>
                  <a:gd name="f32" fmla="val 17"/>
                  <a:gd name="f33" fmla="val 94"/>
                  <a:gd name="f34" fmla="val 52"/>
                  <a:gd name="f35" fmla="+- 0 0 -90"/>
                  <a:gd name="f36" fmla="*/ f3 1 48"/>
                  <a:gd name="f37" fmla="*/ f4 1 133"/>
                  <a:gd name="f38" fmla="val f5"/>
                  <a:gd name="f39" fmla="val f6"/>
                  <a:gd name="f40" fmla="val f7"/>
                  <a:gd name="f41" fmla="*/ f35 f0 1"/>
                  <a:gd name="f42" fmla="+- f40 0 f38"/>
                  <a:gd name="f43" fmla="+- f39 0 f38"/>
                  <a:gd name="f44" fmla="*/ f41 1 f2"/>
                  <a:gd name="f45" fmla="*/ f43 1 48"/>
                  <a:gd name="f46" fmla="*/ f42 1 133"/>
                  <a:gd name="f47" fmla="*/ 1 f43 1"/>
                  <a:gd name="f48" fmla="*/ 4 f42 1"/>
                  <a:gd name="f49" fmla="*/ 4 f43 1"/>
                  <a:gd name="f50" fmla="*/ 1 f42 1"/>
                  <a:gd name="f51" fmla="*/ 6 f43 1"/>
                  <a:gd name="f52" fmla="*/ 18 f42 1"/>
                  <a:gd name="f53" fmla="*/ 31 f43 1"/>
                  <a:gd name="f54" fmla="*/ 101 f42 1"/>
                  <a:gd name="f55" fmla="*/ 45 f43 1"/>
                  <a:gd name="f56" fmla="*/ 124 f42 1"/>
                  <a:gd name="f57" fmla="*/ 47 f43 1"/>
                  <a:gd name="f58" fmla="*/ 131 f42 1"/>
                  <a:gd name="f59" fmla="*/ 133 f42 1"/>
                  <a:gd name="f60" fmla="+- f44 0 f1"/>
                  <a:gd name="f61" fmla="*/ f47 1 48"/>
                  <a:gd name="f62" fmla="*/ f48 1 133"/>
                  <a:gd name="f63" fmla="*/ f49 1 48"/>
                  <a:gd name="f64" fmla="*/ f50 1 133"/>
                  <a:gd name="f65" fmla="*/ f51 1 48"/>
                  <a:gd name="f66" fmla="*/ f52 1 133"/>
                  <a:gd name="f67" fmla="*/ f53 1 48"/>
                  <a:gd name="f68" fmla="*/ f54 1 133"/>
                  <a:gd name="f69" fmla="*/ f55 1 48"/>
                  <a:gd name="f70" fmla="*/ f56 1 133"/>
                  <a:gd name="f71" fmla="*/ f57 1 48"/>
                  <a:gd name="f72" fmla="*/ f58 1 133"/>
                  <a:gd name="f73" fmla="*/ f59 1 133"/>
                  <a:gd name="f74" fmla="*/ 0 1 f45"/>
                  <a:gd name="f75" fmla="*/ f39 1 f45"/>
                  <a:gd name="f76" fmla="*/ 0 1 f46"/>
                  <a:gd name="f77" fmla="*/ f40 1 f46"/>
                  <a:gd name="f78" fmla="*/ f61 1 f45"/>
                  <a:gd name="f79" fmla="*/ f62 1 f46"/>
                  <a:gd name="f80" fmla="*/ f63 1 f45"/>
                  <a:gd name="f81" fmla="*/ f64 1 f46"/>
                  <a:gd name="f82" fmla="*/ f65 1 f45"/>
                  <a:gd name="f83" fmla="*/ f66 1 f46"/>
                  <a:gd name="f84" fmla="*/ f67 1 f45"/>
                  <a:gd name="f85" fmla="*/ f68 1 f46"/>
                  <a:gd name="f86" fmla="*/ f69 1 f45"/>
                  <a:gd name="f87" fmla="*/ f70 1 f46"/>
                  <a:gd name="f88" fmla="*/ f71 1 f45"/>
                  <a:gd name="f89" fmla="*/ f72 1 f46"/>
                  <a:gd name="f90" fmla="*/ f73 1 f46"/>
                  <a:gd name="f91" fmla="*/ f74 f36 1"/>
                  <a:gd name="f92" fmla="*/ f75 f36 1"/>
                  <a:gd name="f93" fmla="*/ f77 f37 1"/>
                  <a:gd name="f94" fmla="*/ f76 f37 1"/>
                  <a:gd name="f95" fmla="*/ f78 f36 1"/>
                  <a:gd name="f96" fmla="*/ f79 f37 1"/>
                  <a:gd name="f97" fmla="*/ f80 f36 1"/>
                  <a:gd name="f98" fmla="*/ f81 f37 1"/>
                  <a:gd name="f99" fmla="*/ f82 f36 1"/>
                  <a:gd name="f100" fmla="*/ f83 f37 1"/>
                  <a:gd name="f101" fmla="*/ f84 f36 1"/>
                  <a:gd name="f102" fmla="*/ f85 f37 1"/>
                  <a:gd name="f103" fmla="*/ f86 f36 1"/>
                  <a:gd name="f104" fmla="*/ f87 f37 1"/>
                  <a:gd name="f105" fmla="*/ f88 f36 1"/>
                  <a:gd name="f106" fmla="*/ f89 f37 1"/>
                  <a:gd name="f107" fmla="*/ f90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99" y="f100"/>
                  </a:cxn>
                  <a:cxn ang="f60">
                    <a:pos x="f101" y="f102"/>
                  </a:cxn>
                  <a:cxn ang="f60">
                    <a:pos x="f103" y="f104"/>
                  </a:cxn>
                  <a:cxn ang="f60">
                    <a:pos x="f105" y="f106"/>
                  </a:cxn>
                  <a:cxn ang="f60">
                    <a:pos x="f103" y="f107"/>
                  </a:cxn>
                  <a:cxn ang="f60">
                    <a:pos x="f95" y="f96"/>
                  </a:cxn>
                </a:cxnLst>
                <a:rect l="f91" t="f94" r="f92" b="f93"/>
                <a:pathLst>
                  <a:path w="48" h="133">
                    <a:moveTo>
                      <a:pt x="f8" y="f9"/>
                    </a:moveTo>
                    <a:cubicBezTo>
                      <a:pt x="f10" y="f9"/>
                      <a:pt x="f5" y="f5"/>
                      <a:pt x="f9" y="f8"/>
                    </a:cubicBezTo>
                    <a:cubicBezTo>
                      <a:pt x="f11" y="f12"/>
                      <a:pt x="f11" y="f13"/>
                      <a:pt x="f11" y="f14"/>
                    </a:cubicBezTo>
                    <a:cubicBezTo>
                      <a:pt x="f15" y="f6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6" y="f28"/>
                      <a:pt x="f29" y="f30"/>
                    </a:cubicBezTo>
                    <a:cubicBezTo>
                      <a:pt x="f29" y="f31"/>
                      <a:pt x="f26" y="f31"/>
                      <a:pt x="f24" y="f7"/>
                    </a:cubicBezTo>
                    <a:cubicBezTo>
                      <a:pt x="f32" y="f33"/>
                      <a:pt x="f5" y="f3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3" name="Freeform 33">
                <a:extLst>
                  <a:ext uri="{FF2B5EF4-FFF2-40B4-BE49-F238E27FC236}">
                    <a16:creationId xmlns:a16="http://schemas.microsoft.com/office/drawing/2014/main" id="{F3EE4CD9-5622-826E-9DE5-23100C586A8C}"/>
                  </a:ext>
                </a:extLst>
              </p:cNvPr>
              <p:cNvSpPr/>
              <p:nvPr/>
            </p:nvSpPr>
            <p:spPr>
              <a:xfrm flipH="1">
                <a:off x="8483016" y="4210674"/>
                <a:ext cx="122593" cy="3351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"/>
                  <a:gd name="f7" fmla="val 132"/>
                  <a:gd name="f8" fmla="val 4"/>
                  <a:gd name="f9" fmla="val 130"/>
                  <a:gd name="f10" fmla="val 3"/>
                  <a:gd name="f11" fmla="val 2"/>
                  <a:gd name="f12" fmla="val 131"/>
                  <a:gd name="f13" fmla="val 1"/>
                  <a:gd name="f14" fmla="val 129"/>
                  <a:gd name="f15" fmla="val 100"/>
                  <a:gd name="f16" fmla="val 7"/>
                  <a:gd name="f17" fmla="val 73"/>
                  <a:gd name="f18" fmla="val 18"/>
                  <a:gd name="f19" fmla="val 46"/>
                  <a:gd name="f20" fmla="val 25"/>
                  <a:gd name="f21" fmla="val 30"/>
                  <a:gd name="f22" fmla="val 34"/>
                  <a:gd name="f23" fmla="val 14"/>
                  <a:gd name="f24" fmla="val 45"/>
                  <a:gd name="f25" fmla="val 47"/>
                  <a:gd name="f26" fmla="val 6"/>
                  <a:gd name="f27" fmla="val 9"/>
                  <a:gd name="f28" fmla="val 43"/>
                  <a:gd name="f29" fmla="val 12"/>
                  <a:gd name="f30" fmla="val 26"/>
                  <a:gd name="f31" fmla="val 37"/>
                  <a:gd name="f32" fmla="val 64"/>
                  <a:gd name="f33" fmla="val 93"/>
                  <a:gd name="f34" fmla="val 103"/>
                  <a:gd name="f35" fmla="val 114"/>
                  <a:gd name="f36" fmla="val 5"/>
                  <a:gd name="f37" fmla="val 124"/>
                  <a:gd name="f38" fmla="val 126"/>
                  <a:gd name="f39" fmla="val 128"/>
                  <a:gd name="f40" fmla="+- 0 0 -90"/>
                  <a:gd name="f41" fmla="*/ f3 1 48"/>
                  <a:gd name="f42" fmla="*/ f4 1 132"/>
                  <a:gd name="f43" fmla="val f5"/>
                  <a:gd name="f44" fmla="val f6"/>
                  <a:gd name="f45" fmla="val f7"/>
                  <a:gd name="f46" fmla="*/ f40 f0 1"/>
                  <a:gd name="f47" fmla="+- f45 0 f43"/>
                  <a:gd name="f48" fmla="+- f44 0 f43"/>
                  <a:gd name="f49" fmla="*/ f46 1 f2"/>
                  <a:gd name="f50" fmla="*/ f48 1 48"/>
                  <a:gd name="f51" fmla="*/ f47 1 132"/>
                  <a:gd name="f52" fmla="*/ 4 f48 1"/>
                  <a:gd name="f53" fmla="*/ 130 f47 1"/>
                  <a:gd name="f54" fmla="*/ 2 f48 1"/>
                  <a:gd name="f55" fmla="*/ 131 f47 1"/>
                  <a:gd name="f56" fmla="*/ 1 f48 1"/>
                  <a:gd name="f57" fmla="*/ 129 f47 1"/>
                  <a:gd name="f58" fmla="*/ 18 f48 1"/>
                  <a:gd name="f59" fmla="*/ 46 f47 1"/>
                  <a:gd name="f60" fmla="*/ 45 f48 1"/>
                  <a:gd name="f61" fmla="*/ 0 f47 1"/>
                  <a:gd name="f62" fmla="*/ 47 f48 1"/>
                  <a:gd name="f63" fmla="*/ 2 f47 1"/>
                  <a:gd name="f64" fmla="*/ 43 f48 1"/>
                  <a:gd name="f65" fmla="*/ 12 f47 1"/>
                  <a:gd name="f66" fmla="*/ 9 f48 1"/>
                  <a:gd name="f67" fmla="*/ 93 f47 1"/>
                  <a:gd name="f68" fmla="*/ 5 f48 1"/>
                  <a:gd name="f69" fmla="*/ 124 f47 1"/>
                  <a:gd name="f70" fmla="+- f49 0 f1"/>
                  <a:gd name="f71" fmla="*/ f52 1 48"/>
                  <a:gd name="f72" fmla="*/ f53 1 132"/>
                  <a:gd name="f73" fmla="*/ f54 1 48"/>
                  <a:gd name="f74" fmla="*/ f55 1 132"/>
                  <a:gd name="f75" fmla="*/ f56 1 48"/>
                  <a:gd name="f76" fmla="*/ f57 1 132"/>
                  <a:gd name="f77" fmla="*/ f58 1 48"/>
                  <a:gd name="f78" fmla="*/ f59 1 132"/>
                  <a:gd name="f79" fmla="*/ f60 1 48"/>
                  <a:gd name="f80" fmla="*/ f61 1 132"/>
                  <a:gd name="f81" fmla="*/ f62 1 48"/>
                  <a:gd name="f82" fmla="*/ f63 1 132"/>
                  <a:gd name="f83" fmla="*/ f64 1 48"/>
                  <a:gd name="f84" fmla="*/ f65 1 132"/>
                  <a:gd name="f85" fmla="*/ f66 1 48"/>
                  <a:gd name="f86" fmla="*/ f67 1 132"/>
                  <a:gd name="f87" fmla="*/ f68 1 48"/>
                  <a:gd name="f88" fmla="*/ f69 1 132"/>
                  <a:gd name="f89" fmla="*/ 0 1 f50"/>
                  <a:gd name="f90" fmla="*/ f44 1 f50"/>
                  <a:gd name="f91" fmla="*/ 0 1 f51"/>
                  <a:gd name="f92" fmla="*/ f45 1 f51"/>
                  <a:gd name="f93" fmla="*/ f71 1 f50"/>
                  <a:gd name="f94" fmla="*/ f72 1 f51"/>
                  <a:gd name="f95" fmla="*/ f73 1 f50"/>
                  <a:gd name="f96" fmla="*/ f74 1 f51"/>
                  <a:gd name="f97" fmla="*/ f75 1 f50"/>
                  <a:gd name="f98" fmla="*/ f76 1 f51"/>
                  <a:gd name="f99" fmla="*/ f77 1 f50"/>
                  <a:gd name="f100" fmla="*/ f78 1 f51"/>
                  <a:gd name="f101" fmla="*/ f79 1 f50"/>
                  <a:gd name="f102" fmla="*/ f80 1 f51"/>
                  <a:gd name="f103" fmla="*/ f81 1 f50"/>
                  <a:gd name="f104" fmla="*/ f82 1 f51"/>
                  <a:gd name="f105" fmla="*/ f83 1 f50"/>
                  <a:gd name="f106" fmla="*/ f84 1 f51"/>
                  <a:gd name="f107" fmla="*/ f85 1 f50"/>
                  <a:gd name="f108" fmla="*/ f86 1 f51"/>
                  <a:gd name="f109" fmla="*/ f87 1 f50"/>
                  <a:gd name="f110" fmla="*/ f88 1 f51"/>
                  <a:gd name="f111" fmla="*/ f89 f41 1"/>
                  <a:gd name="f112" fmla="*/ f90 f41 1"/>
                  <a:gd name="f113" fmla="*/ f92 f42 1"/>
                  <a:gd name="f114" fmla="*/ f91 f42 1"/>
                  <a:gd name="f115" fmla="*/ f93 f41 1"/>
                  <a:gd name="f116" fmla="*/ f94 f42 1"/>
                  <a:gd name="f117" fmla="*/ f95 f41 1"/>
                  <a:gd name="f118" fmla="*/ f96 f42 1"/>
                  <a:gd name="f119" fmla="*/ f97 f41 1"/>
                  <a:gd name="f120" fmla="*/ f98 f42 1"/>
                  <a:gd name="f121" fmla="*/ f99 f41 1"/>
                  <a:gd name="f122" fmla="*/ f100 f42 1"/>
                  <a:gd name="f123" fmla="*/ f101 f41 1"/>
                  <a:gd name="f124" fmla="*/ f102 f42 1"/>
                  <a:gd name="f125" fmla="*/ f103 f41 1"/>
                  <a:gd name="f126" fmla="*/ f104 f42 1"/>
                  <a:gd name="f127" fmla="*/ f105 f41 1"/>
                  <a:gd name="f128" fmla="*/ f106 f42 1"/>
                  <a:gd name="f129" fmla="*/ f107 f41 1"/>
                  <a:gd name="f130" fmla="*/ f108 f42 1"/>
                  <a:gd name="f131" fmla="*/ f109 f41 1"/>
                  <a:gd name="f132" fmla="*/ f110 f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0">
                    <a:pos x="f115" y="f116"/>
                  </a:cxn>
                  <a:cxn ang="f70">
                    <a:pos x="f117" y="f118"/>
                  </a:cxn>
                  <a:cxn ang="f70">
                    <a:pos x="f119" y="f120"/>
                  </a:cxn>
                  <a:cxn ang="f70">
                    <a:pos x="f121" y="f122"/>
                  </a:cxn>
                  <a:cxn ang="f70">
                    <a:pos x="f123" y="f124"/>
                  </a:cxn>
                  <a:cxn ang="f70">
                    <a:pos x="f125" y="f126"/>
                  </a:cxn>
                  <a:cxn ang="f70">
                    <a:pos x="f127" y="f128"/>
                  </a:cxn>
                  <a:cxn ang="f70">
                    <a:pos x="f129" y="f130"/>
                  </a:cxn>
                  <a:cxn ang="f70">
                    <a:pos x="f131" y="f132"/>
                  </a:cxn>
                  <a:cxn ang="f70">
                    <a:pos x="f115" y="f116"/>
                  </a:cxn>
                </a:cxnLst>
                <a:rect l="f111" t="f114" r="f112" b="f113"/>
                <a:pathLst>
                  <a:path w="48" h="132">
                    <a:moveTo>
                      <a:pt x="f8" y="f9"/>
                    </a:moveTo>
                    <a:cubicBezTo>
                      <a:pt x="f10" y="f7"/>
                      <a:pt x="f10" y="f7"/>
                      <a:pt x="f11" y="f12"/>
                    </a:cubicBezTo>
                    <a:cubicBezTo>
                      <a:pt x="f11" y="f9"/>
                      <a:pt x="f13" y="f9"/>
                      <a:pt x="f13" y="f14"/>
                    </a:cubicBezTo>
                    <a:cubicBezTo>
                      <a:pt x="f5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5"/>
                    </a:cubicBezTo>
                    <a:cubicBezTo>
                      <a:pt x="f19" y="f5"/>
                      <a:pt x="f25" y="f13"/>
                      <a:pt x="f25" y="f11"/>
                    </a:cubicBezTo>
                    <a:cubicBezTo>
                      <a:pt x="f6" y="f26"/>
                      <a:pt x="f24" y="f27"/>
                      <a:pt x="f28" y="f29"/>
                    </a:cubicBezTo>
                    <a:cubicBezTo>
                      <a:pt x="f30" y="f31"/>
                      <a:pt x="f23" y="f32"/>
                      <a:pt x="f27" y="f33"/>
                    </a:cubicBezTo>
                    <a:cubicBezTo>
                      <a:pt x="f16" y="f34"/>
                      <a:pt x="f16" y="f35"/>
                      <a:pt x="f36" y="f37"/>
                    </a:cubicBezTo>
                    <a:cubicBezTo>
                      <a:pt x="f36" y="f38"/>
                      <a:pt x="f36" y="f3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4" name="Freeform 34">
                <a:extLst>
                  <a:ext uri="{FF2B5EF4-FFF2-40B4-BE49-F238E27FC236}">
                    <a16:creationId xmlns:a16="http://schemas.microsoft.com/office/drawing/2014/main" id="{C351AC5E-14E6-593A-097C-649D9C4AC3A1}"/>
                  </a:ext>
                </a:extLst>
              </p:cNvPr>
              <p:cNvSpPr/>
              <p:nvPr/>
            </p:nvSpPr>
            <p:spPr>
              <a:xfrm flipH="1">
                <a:off x="8236275" y="4209120"/>
                <a:ext cx="122593" cy="3445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"/>
                  <a:gd name="f7" fmla="val 136"/>
                  <a:gd name="f8" fmla="val 133"/>
                  <a:gd name="f9" fmla="val 47"/>
                  <a:gd name="f10" fmla="val 134"/>
                  <a:gd name="f11" fmla="val 46"/>
                  <a:gd name="f12" fmla="val 44"/>
                  <a:gd name="f13" fmla="val 127"/>
                  <a:gd name="f14" fmla="val 118"/>
                  <a:gd name="f15" fmla="val 45"/>
                  <a:gd name="f16" fmla="val 110"/>
                  <a:gd name="f17" fmla="val 42"/>
                  <a:gd name="f18" fmla="val 108"/>
                  <a:gd name="f19" fmla="val 105"/>
                  <a:gd name="f20" fmla="val 103"/>
                  <a:gd name="f21" fmla="val 37"/>
                  <a:gd name="f22" fmla="val 69"/>
                  <a:gd name="f23" fmla="val 24"/>
                  <a:gd name="f24" fmla="val 39"/>
                  <a:gd name="f25" fmla="val 5"/>
                  <a:gd name="f26" fmla="val 11"/>
                  <a:gd name="f27" fmla="val 3"/>
                  <a:gd name="f28" fmla="val 8"/>
                  <a:gd name="f29" fmla="val 6"/>
                  <a:gd name="f30" fmla="val 1"/>
                  <a:gd name="f31" fmla="val 2"/>
                  <a:gd name="f32" fmla="val 31"/>
                  <a:gd name="f33" fmla="val 79"/>
                  <a:gd name="f34" fmla="val 126"/>
                  <a:gd name="f35" fmla="val 128"/>
                  <a:gd name="f36" fmla="val 130"/>
                  <a:gd name="f37" fmla="+- 0 0 -90"/>
                  <a:gd name="f38" fmla="*/ f3 1 48"/>
                  <a:gd name="f39" fmla="*/ f4 1 13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48"/>
                  <a:gd name="f48" fmla="*/ f44 1 136"/>
                  <a:gd name="f49" fmla="*/ 48 f45 1"/>
                  <a:gd name="f50" fmla="*/ 133 f44 1"/>
                  <a:gd name="f51" fmla="*/ 46 f45 1"/>
                  <a:gd name="f52" fmla="*/ 136 f44 1"/>
                  <a:gd name="f53" fmla="*/ 45 f45 1"/>
                  <a:gd name="f54" fmla="*/ 110 f44 1"/>
                  <a:gd name="f55" fmla="*/ 42 f45 1"/>
                  <a:gd name="f56" fmla="*/ 103 f44 1"/>
                  <a:gd name="f57" fmla="*/ 5 f45 1"/>
                  <a:gd name="f58" fmla="*/ 11 f44 1"/>
                  <a:gd name="f59" fmla="*/ 0 f45 1"/>
                  <a:gd name="f60" fmla="*/ 1 f44 1"/>
                  <a:gd name="f61" fmla="*/ 3 f45 1"/>
                  <a:gd name="f62" fmla="*/ 0 f44 1"/>
                  <a:gd name="f63" fmla="*/ 126 f44 1"/>
                  <a:gd name="f64" fmla="+- f46 0 f1"/>
                  <a:gd name="f65" fmla="*/ f49 1 48"/>
                  <a:gd name="f66" fmla="*/ f50 1 136"/>
                  <a:gd name="f67" fmla="*/ f51 1 48"/>
                  <a:gd name="f68" fmla="*/ f52 1 136"/>
                  <a:gd name="f69" fmla="*/ f53 1 48"/>
                  <a:gd name="f70" fmla="*/ f54 1 136"/>
                  <a:gd name="f71" fmla="*/ f55 1 48"/>
                  <a:gd name="f72" fmla="*/ f56 1 136"/>
                  <a:gd name="f73" fmla="*/ f57 1 48"/>
                  <a:gd name="f74" fmla="*/ f58 1 136"/>
                  <a:gd name="f75" fmla="*/ f59 1 48"/>
                  <a:gd name="f76" fmla="*/ f60 1 136"/>
                  <a:gd name="f77" fmla="*/ f61 1 48"/>
                  <a:gd name="f78" fmla="*/ f62 1 136"/>
                  <a:gd name="f79" fmla="*/ f63 1 136"/>
                  <a:gd name="f80" fmla="*/ 0 1 f47"/>
                  <a:gd name="f81" fmla="*/ f41 1 f47"/>
                  <a:gd name="f82" fmla="*/ 0 1 f48"/>
                  <a:gd name="f83" fmla="*/ f42 1 f48"/>
                  <a:gd name="f84" fmla="*/ f65 1 f47"/>
                  <a:gd name="f85" fmla="*/ f66 1 f48"/>
                  <a:gd name="f86" fmla="*/ f67 1 f47"/>
                  <a:gd name="f87" fmla="*/ f68 1 f48"/>
                  <a:gd name="f88" fmla="*/ f69 1 f47"/>
                  <a:gd name="f89" fmla="*/ f70 1 f48"/>
                  <a:gd name="f90" fmla="*/ f71 1 f47"/>
                  <a:gd name="f91" fmla="*/ f72 1 f48"/>
                  <a:gd name="f92" fmla="*/ f73 1 f47"/>
                  <a:gd name="f93" fmla="*/ f74 1 f48"/>
                  <a:gd name="f94" fmla="*/ f75 1 f47"/>
                  <a:gd name="f95" fmla="*/ f76 1 f48"/>
                  <a:gd name="f96" fmla="*/ f77 1 f47"/>
                  <a:gd name="f97" fmla="*/ f78 1 f48"/>
                  <a:gd name="f98" fmla="*/ f79 1 f48"/>
                  <a:gd name="f99" fmla="*/ f80 f38 1"/>
                  <a:gd name="f100" fmla="*/ f81 f38 1"/>
                  <a:gd name="f101" fmla="*/ f83 f39 1"/>
                  <a:gd name="f102" fmla="*/ f82 f39 1"/>
                  <a:gd name="f103" fmla="*/ f84 f38 1"/>
                  <a:gd name="f104" fmla="*/ f85 f39 1"/>
                  <a:gd name="f105" fmla="*/ f86 f38 1"/>
                  <a:gd name="f106" fmla="*/ f87 f39 1"/>
                  <a:gd name="f107" fmla="*/ f88 f38 1"/>
                  <a:gd name="f108" fmla="*/ f89 f39 1"/>
                  <a:gd name="f109" fmla="*/ f90 f38 1"/>
                  <a:gd name="f110" fmla="*/ f91 f39 1"/>
                  <a:gd name="f111" fmla="*/ f92 f38 1"/>
                  <a:gd name="f112" fmla="*/ f93 f39 1"/>
                  <a:gd name="f113" fmla="*/ f94 f38 1"/>
                  <a:gd name="f114" fmla="*/ f95 f39 1"/>
                  <a:gd name="f115" fmla="*/ f96 f38 1"/>
                  <a:gd name="f116" fmla="*/ f97 f39 1"/>
                  <a:gd name="f117" fmla="*/ f98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">
                    <a:pos x="f103" y="f104"/>
                  </a:cxn>
                  <a:cxn ang="f64">
                    <a:pos x="f105" y="f106"/>
                  </a:cxn>
                  <a:cxn ang="f64">
                    <a:pos x="f107" y="f108"/>
                  </a:cxn>
                  <a:cxn ang="f64">
                    <a:pos x="f109" y="f110"/>
                  </a:cxn>
                  <a:cxn ang="f64">
                    <a:pos x="f111" y="f112"/>
                  </a:cxn>
                  <a:cxn ang="f64">
                    <a:pos x="f113" y="f114"/>
                  </a:cxn>
                  <a:cxn ang="f64">
                    <a:pos x="f115" y="f116"/>
                  </a:cxn>
                  <a:cxn ang="f64">
                    <a:pos x="f103" y="f117"/>
                  </a:cxn>
                  <a:cxn ang="f64">
                    <a:pos x="f103" y="f104"/>
                  </a:cxn>
                </a:cxnLst>
                <a:rect l="f99" t="f102" r="f100" b="f101"/>
                <a:pathLst>
                  <a:path w="48" h="136">
                    <a:moveTo>
                      <a:pt x="f6" y="f8"/>
                    </a:moveTo>
                    <a:cubicBezTo>
                      <a:pt x="f9" y="f8"/>
                      <a:pt x="f9" y="f10"/>
                      <a:pt x="f11" y="f7"/>
                    </a:cubicBezTo>
                    <a:cubicBezTo>
                      <a:pt x="f12" y="f13"/>
                      <a:pt x="f9" y="f14"/>
                      <a:pt x="f15" y="f16"/>
                    </a:cubicBezTo>
                    <a:cubicBezTo>
                      <a:pt x="f17" y="f18"/>
                      <a:pt x="f17" y="f19"/>
                      <a:pt x="f17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5" y="f29"/>
                      <a:pt x="f5" y="f30"/>
                    </a:cubicBezTo>
                    <a:cubicBezTo>
                      <a:pt x="f30" y="f5"/>
                      <a:pt x="f31" y="f5"/>
                      <a:pt x="f27" y="f5"/>
                    </a:cubicBezTo>
                    <a:cubicBezTo>
                      <a:pt x="f32" y="f21"/>
                      <a:pt x="f6" y="f33"/>
                      <a:pt x="f6" y="f34"/>
                    </a:cubicBezTo>
                    <a:cubicBezTo>
                      <a:pt x="f6" y="f35"/>
                      <a:pt x="f6" y="f36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5" name="Freeform 35">
                <a:extLst>
                  <a:ext uri="{FF2B5EF4-FFF2-40B4-BE49-F238E27FC236}">
                    <a16:creationId xmlns:a16="http://schemas.microsoft.com/office/drawing/2014/main" id="{3D1494C8-1732-C477-B46A-32A34D41C150}"/>
                  </a:ext>
                </a:extLst>
              </p:cNvPr>
              <p:cNvSpPr/>
              <p:nvPr/>
            </p:nvSpPr>
            <p:spPr>
              <a:xfrm flipH="1">
                <a:off x="8422492" y="4233955"/>
                <a:ext cx="166045" cy="31967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"/>
                  <a:gd name="f7" fmla="val 126"/>
                  <a:gd name="f8" fmla="val 3"/>
                  <a:gd name="f9" fmla="val 2"/>
                  <a:gd name="f10" fmla="val 1"/>
                  <a:gd name="f11" fmla="val 125"/>
                  <a:gd name="f12" fmla="val 119"/>
                  <a:gd name="f13" fmla="val 8"/>
                  <a:gd name="f14" fmla="val 115"/>
                  <a:gd name="f15" fmla="val 12"/>
                  <a:gd name="f16" fmla="val 111"/>
                  <a:gd name="f17" fmla="val 30"/>
                  <a:gd name="f18" fmla="val 90"/>
                  <a:gd name="f19" fmla="val 43"/>
                  <a:gd name="f20" fmla="val 66"/>
                  <a:gd name="f21" fmla="val 52"/>
                  <a:gd name="f22" fmla="val 39"/>
                  <a:gd name="f23" fmla="val 55"/>
                  <a:gd name="f24" fmla="val 28"/>
                  <a:gd name="f25" fmla="val 58"/>
                  <a:gd name="f26" fmla="val 17"/>
                  <a:gd name="f27" fmla="val 60"/>
                  <a:gd name="f28" fmla="val 6"/>
                  <a:gd name="f29" fmla="val 4"/>
                  <a:gd name="f30" fmla="val 61"/>
                  <a:gd name="f31" fmla="val 63"/>
                  <a:gd name="f32" fmla="val 64"/>
                  <a:gd name="f33" fmla="val 5"/>
                  <a:gd name="f34" fmla="val 7"/>
                  <a:gd name="f35" fmla="val 56"/>
                  <a:gd name="f36" fmla="val 38"/>
                  <a:gd name="f37" fmla="val 92"/>
                  <a:gd name="f38" fmla="+- 0 0 -90"/>
                  <a:gd name="f39" fmla="*/ f3 1 65"/>
                  <a:gd name="f40" fmla="*/ f4 1 126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65"/>
                  <a:gd name="f49" fmla="*/ f45 1 126"/>
                  <a:gd name="f50" fmla="*/ 3 f46 1"/>
                  <a:gd name="f51" fmla="*/ 126 f45 1"/>
                  <a:gd name="f52" fmla="*/ 0 f46 1"/>
                  <a:gd name="f53" fmla="*/ 125 f45 1"/>
                  <a:gd name="f54" fmla="*/ 12 f46 1"/>
                  <a:gd name="f55" fmla="*/ 111 f45 1"/>
                  <a:gd name="f56" fmla="*/ 52 f46 1"/>
                  <a:gd name="f57" fmla="*/ 39 f45 1"/>
                  <a:gd name="f58" fmla="*/ 60 f46 1"/>
                  <a:gd name="f59" fmla="*/ 6 f45 1"/>
                  <a:gd name="f60" fmla="*/ 63 f46 1"/>
                  <a:gd name="f61" fmla="*/ 0 f45 1"/>
                  <a:gd name="f62" fmla="*/ 64 f46 1"/>
                  <a:gd name="f63" fmla="*/ 7 f45 1"/>
                  <a:gd name="f64" fmla="*/ 5 f46 1"/>
                  <a:gd name="f65" fmla="+- f47 0 f1"/>
                  <a:gd name="f66" fmla="*/ f50 1 65"/>
                  <a:gd name="f67" fmla="*/ f51 1 126"/>
                  <a:gd name="f68" fmla="*/ f52 1 65"/>
                  <a:gd name="f69" fmla="*/ f53 1 126"/>
                  <a:gd name="f70" fmla="*/ f54 1 65"/>
                  <a:gd name="f71" fmla="*/ f55 1 126"/>
                  <a:gd name="f72" fmla="*/ f56 1 65"/>
                  <a:gd name="f73" fmla="*/ f57 1 126"/>
                  <a:gd name="f74" fmla="*/ f58 1 65"/>
                  <a:gd name="f75" fmla="*/ f59 1 126"/>
                  <a:gd name="f76" fmla="*/ f60 1 65"/>
                  <a:gd name="f77" fmla="*/ f61 1 126"/>
                  <a:gd name="f78" fmla="*/ f62 1 65"/>
                  <a:gd name="f79" fmla="*/ f63 1 126"/>
                  <a:gd name="f80" fmla="*/ f64 1 65"/>
                  <a:gd name="f81" fmla="*/ 0 1 f48"/>
                  <a:gd name="f82" fmla="*/ f42 1 f48"/>
                  <a:gd name="f83" fmla="*/ 0 1 f49"/>
                  <a:gd name="f84" fmla="*/ f43 1 f49"/>
                  <a:gd name="f85" fmla="*/ f66 1 f48"/>
                  <a:gd name="f86" fmla="*/ f67 1 f49"/>
                  <a:gd name="f87" fmla="*/ f68 1 f48"/>
                  <a:gd name="f88" fmla="*/ f69 1 f49"/>
                  <a:gd name="f89" fmla="*/ f70 1 f48"/>
                  <a:gd name="f90" fmla="*/ f71 1 f49"/>
                  <a:gd name="f91" fmla="*/ f72 1 f48"/>
                  <a:gd name="f92" fmla="*/ f73 1 f49"/>
                  <a:gd name="f93" fmla="*/ f74 1 f48"/>
                  <a:gd name="f94" fmla="*/ f75 1 f49"/>
                  <a:gd name="f95" fmla="*/ f76 1 f48"/>
                  <a:gd name="f96" fmla="*/ f77 1 f49"/>
                  <a:gd name="f97" fmla="*/ f78 1 f48"/>
                  <a:gd name="f98" fmla="*/ f79 1 f49"/>
                  <a:gd name="f99" fmla="*/ f80 1 f48"/>
                  <a:gd name="f100" fmla="*/ f81 f39 1"/>
                  <a:gd name="f101" fmla="*/ f82 f39 1"/>
                  <a:gd name="f102" fmla="*/ f84 f40 1"/>
                  <a:gd name="f103" fmla="*/ f83 f40 1"/>
                  <a:gd name="f104" fmla="*/ f85 f39 1"/>
                  <a:gd name="f105" fmla="*/ f86 f40 1"/>
                  <a:gd name="f106" fmla="*/ f87 f39 1"/>
                  <a:gd name="f107" fmla="*/ f88 f40 1"/>
                  <a:gd name="f108" fmla="*/ f89 f39 1"/>
                  <a:gd name="f109" fmla="*/ f90 f40 1"/>
                  <a:gd name="f110" fmla="*/ f91 f39 1"/>
                  <a:gd name="f111" fmla="*/ f92 f40 1"/>
                  <a:gd name="f112" fmla="*/ f93 f39 1"/>
                  <a:gd name="f113" fmla="*/ f94 f40 1"/>
                  <a:gd name="f114" fmla="*/ f95 f39 1"/>
                  <a:gd name="f115" fmla="*/ f96 f40 1"/>
                  <a:gd name="f116" fmla="*/ f97 f39 1"/>
                  <a:gd name="f117" fmla="*/ f98 f40 1"/>
                  <a:gd name="f118" fmla="*/ f99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4" y="f105"/>
                  </a:cxn>
                  <a:cxn ang="f65">
                    <a:pos x="f106" y="f107"/>
                  </a:cxn>
                  <a:cxn ang="f65">
                    <a:pos x="f108" y="f109"/>
                  </a:cxn>
                  <a:cxn ang="f65">
                    <a:pos x="f110" y="f111"/>
                  </a:cxn>
                  <a:cxn ang="f65">
                    <a:pos x="f112" y="f113"/>
                  </a:cxn>
                  <a:cxn ang="f65">
                    <a:pos x="f114" y="f115"/>
                  </a:cxn>
                  <a:cxn ang="f65">
                    <a:pos x="f116" y="f117"/>
                  </a:cxn>
                  <a:cxn ang="f65">
                    <a:pos x="f118" y="f107"/>
                  </a:cxn>
                  <a:cxn ang="f65">
                    <a:pos x="f104" y="f105"/>
                  </a:cxn>
                </a:cxnLst>
                <a:rect l="f100" t="f103" r="f101" b="f102"/>
                <a:pathLst>
                  <a:path w="65" h="126">
                    <a:moveTo>
                      <a:pt x="f8" y="f7"/>
                    </a:moveTo>
                    <a:cubicBezTo>
                      <a:pt x="f9" y="f7"/>
                      <a:pt x="f10" y="f7"/>
                      <a:pt x="f5" y="f11"/>
                    </a:cubicBezTo>
                    <a:cubicBezTo>
                      <a:pt x="f9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7" y="f29"/>
                      <a:pt x="f30" y="f9"/>
                      <a:pt x="f31" y="f5"/>
                    </a:cubicBezTo>
                    <a:cubicBezTo>
                      <a:pt x="f6" y="f9"/>
                      <a:pt x="f32" y="f33"/>
                      <a:pt x="f32" y="f34"/>
                    </a:cubicBezTo>
                    <a:cubicBezTo>
                      <a:pt x="f35" y="f21"/>
                      <a:pt x="f36" y="f37"/>
                      <a:pt x="f33" y="f11"/>
                    </a:cubicBezTo>
                    <a:cubicBezTo>
                      <a:pt x="f29" y="f7"/>
                      <a:pt x="f29" y="f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6" name="Freeform 36">
                <a:extLst>
                  <a:ext uri="{FF2B5EF4-FFF2-40B4-BE49-F238E27FC236}">
                    <a16:creationId xmlns:a16="http://schemas.microsoft.com/office/drawing/2014/main" id="{A6541D29-1F89-A493-C233-D2B68FCC02FB}"/>
                  </a:ext>
                </a:extLst>
              </p:cNvPr>
              <p:cNvSpPr/>
              <p:nvPr/>
            </p:nvSpPr>
            <p:spPr>
              <a:xfrm flipH="1">
                <a:off x="8490770" y="4198257"/>
                <a:ext cx="231224" cy="1163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1"/>
                  <a:gd name="f7" fmla="val 46"/>
                  <a:gd name="f8" fmla="val 89"/>
                  <a:gd name="f9" fmla="val 1"/>
                  <a:gd name="f10" fmla="val 2"/>
                  <a:gd name="f11" fmla="val 90"/>
                  <a:gd name="f12" fmla="val 3"/>
                  <a:gd name="f13" fmla="val 70"/>
                  <a:gd name="f14" fmla="val 19"/>
                  <a:gd name="f15" fmla="val 31"/>
                  <a:gd name="f16" fmla="val 21"/>
                  <a:gd name="f17" fmla="val 39"/>
                  <a:gd name="f18" fmla="val 14"/>
                  <a:gd name="f19" fmla="val 42"/>
                  <a:gd name="f20" fmla="val 6"/>
                  <a:gd name="f21" fmla="val 41"/>
                  <a:gd name="f22" fmla="val 8"/>
                  <a:gd name="f23" fmla="val 40"/>
                  <a:gd name="f24" fmla="val 11"/>
                  <a:gd name="f25" fmla="val 13"/>
                  <a:gd name="f26" fmla="val 38"/>
                  <a:gd name="f27" fmla="val 15"/>
                  <a:gd name="f28" fmla="val 36"/>
                  <a:gd name="f29" fmla="val 18"/>
                  <a:gd name="f30" fmla="val 35"/>
                  <a:gd name="f31" fmla="val 34"/>
                  <a:gd name="f32" fmla="val 43"/>
                  <a:gd name="f33" fmla="val 27"/>
                  <a:gd name="f34" fmla="val 63"/>
                  <a:gd name="f35" fmla="val 16"/>
                  <a:gd name="f36" fmla="val 83"/>
                  <a:gd name="f37" fmla="val 85"/>
                  <a:gd name="f38" fmla="val 86"/>
                  <a:gd name="f39" fmla="+- 0 0 -90"/>
                  <a:gd name="f40" fmla="*/ f3 1 91"/>
                  <a:gd name="f41" fmla="*/ f4 1 46"/>
                  <a:gd name="f42" fmla="val f5"/>
                  <a:gd name="f43" fmla="val f6"/>
                  <a:gd name="f44" fmla="val f7"/>
                  <a:gd name="f45" fmla="*/ f39 f0 1"/>
                  <a:gd name="f46" fmla="+- f44 0 f42"/>
                  <a:gd name="f47" fmla="+- f43 0 f42"/>
                  <a:gd name="f48" fmla="*/ f45 1 f2"/>
                  <a:gd name="f49" fmla="*/ f47 1 91"/>
                  <a:gd name="f50" fmla="*/ f46 1 46"/>
                  <a:gd name="f51" fmla="*/ 89 f47 1"/>
                  <a:gd name="f52" fmla="*/ 1 f46 1"/>
                  <a:gd name="f53" fmla="*/ 91 f47 1"/>
                  <a:gd name="f54" fmla="*/ 3 f46 1"/>
                  <a:gd name="f55" fmla="*/ 21 f47 1"/>
                  <a:gd name="f56" fmla="*/ 39 f46 1"/>
                  <a:gd name="f57" fmla="*/ 0 f47 1"/>
                  <a:gd name="f58" fmla="*/ 46 f46 1"/>
                  <a:gd name="f59" fmla="*/ 6 f47 1"/>
                  <a:gd name="f60" fmla="*/ 41 f46 1"/>
                  <a:gd name="f61" fmla="*/ 13 f47 1"/>
                  <a:gd name="f62" fmla="*/ 38 f46 1"/>
                  <a:gd name="f63" fmla="*/ 34 f46 1"/>
                  <a:gd name="f64" fmla="*/ 83 f47 1"/>
                  <a:gd name="f65" fmla="+- f48 0 f1"/>
                  <a:gd name="f66" fmla="*/ f51 1 91"/>
                  <a:gd name="f67" fmla="*/ f52 1 46"/>
                  <a:gd name="f68" fmla="*/ f53 1 91"/>
                  <a:gd name="f69" fmla="*/ f54 1 46"/>
                  <a:gd name="f70" fmla="*/ f55 1 91"/>
                  <a:gd name="f71" fmla="*/ f56 1 46"/>
                  <a:gd name="f72" fmla="*/ f57 1 91"/>
                  <a:gd name="f73" fmla="*/ f58 1 46"/>
                  <a:gd name="f74" fmla="*/ f59 1 91"/>
                  <a:gd name="f75" fmla="*/ f60 1 46"/>
                  <a:gd name="f76" fmla="*/ f61 1 91"/>
                  <a:gd name="f77" fmla="*/ f62 1 46"/>
                  <a:gd name="f78" fmla="*/ f63 1 46"/>
                  <a:gd name="f79" fmla="*/ f64 1 91"/>
                  <a:gd name="f80" fmla="*/ 0 1 f49"/>
                  <a:gd name="f81" fmla="*/ f43 1 f49"/>
                  <a:gd name="f82" fmla="*/ 0 1 f50"/>
                  <a:gd name="f83" fmla="*/ f44 1 f50"/>
                  <a:gd name="f84" fmla="*/ f66 1 f49"/>
                  <a:gd name="f85" fmla="*/ f67 1 f50"/>
                  <a:gd name="f86" fmla="*/ f68 1 f49"/>
                  <a:gd name="f87" fmla="*/ f69 1 f50"/>
                  <a:gd name="f88" fmla="*/ f70 1 f49"/>
                  <a:gd name="f89" fmla="*/ f71 1 f50"/>
                  <a:gd name="f90" fmla="*/ f72 1 f49"/>
                  <a:gd name="f91" fmla="*/ f73 1 f50"/>
                  <a:gd name="f92" fmla="*/ f74 1 f49"/>
                  <a:gd name="f93" fmla="*/ f75 1 f50"/>
                  <a:gd name="f94" fmla="*/ f76 1 f49"/>
                  <a:gd name="f95" fmla="*/ f77 1 f50"/>
                  <a:gd name="f96" fmla="*/ f78 1 f50"/>
                  <a:gd name="f97" fmla="*/ f79 1 f49"/>
                  <a:gd name="f98" fmla="*/ f80 f40 1"/>
                  <a:gd name="f99" fmla="*/ f81 f40 1"/>
                  <a:gd name="f100" fmla="*/ f83 f41 1"/>
                  <a:gd name="f101" fmla="*/ f82 f41 1"/>
                  <a:gd name="f102" fmla="*/ f84 f40 1"/>
                  <a:gd name="f103" fmla="*/ f85 f41 1"/>
                  <a:gd name="f104" fmla="*/ f86 f40 1"/>
                  <a:gd name="f105" fmla="*/ f87 f41 1"/>
                  <a:gd name="f106" fmla="*/ f88 f40 1"/>
                  <a:gd name="f107" fmla="*/ f89 f41 1"/>
                  <a:gd name="f108" fmla="*/ f90 f40 1"/>
                  <a:gd name="f109" fmla="*/ f91 f41 1"/>
                  <a:gd name="f110" fmla="*/ f92 f40 1"/>
                  <a:gd name="f111" fmla="*/ f93 f41 1"/>
                  <a:gd name="f112" fmla="*/ f94 f40 1"/>
                  <a:gd name="f113" fmla="*/ f95 f41 1"/>
                  <a:gd name="f114" fmla="*/ f96 f41 1"/>
                  <a:gd name="f115" fmla="*/ f97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2" y="f103"/>
                  </a:cxn>
                  <a:cxn ang="f65">
                    <a:pos x="f104" y="f105"/>
                  </a:cxn>
                  <a:cxn ang="f65">
                    <a:pos x="f106" y="f107"/>
                  </a:cxn>
                  <a:cxn ang="f65">
                    <a:pos x="f108" y="f109"/>
                  </a:cxn>
                  <a:cxn ang="f65">
                    <a:pos x="f110" y="f111"/>
                  </a:cxn>
                  <a:cxn ang="f65">
                    <a:pos x="f112" y="f113"/>
                  </a:cxn>
                  <a:cxn ang="f65">
                    <a:pos x="f106" y="f114"/>
                  </a:cxn>
                  <a:cxn ang="f65">
                    <a:pos x="f115" y="f105"/>
                  </a:cxn>
                  <a:cxn ang="f65">
                    <a:pos x="f102" y="f103"/>
                  </a:cxn>
                </a:cxnLst>
                <a:rect l="f98" t="f101" r="f99" b="f100"/>
                <a:pathLst>
                  <a:path w="91" h="46">
                    <a:moveTo>
                      <a:pt x="f8" y="f9"/>
                    </a:moveTo>
                    <a:cubicBezTo>
                      <a:pt x="f8" y="f10"/>
                      <a:pt x="f11" y="f10"/>
                      <a:pt x="f6" y="f12"/>
                    </a:cubicBezTo>
                    <a:cubicBezTo>
                      <a:pt x="f13" y="f14"/>
                      <a:pt x="f7" y="f15"/>
                      <a:pt x="f16" y="f17"/>
                    </a:cubicBezTo>
                    <a:cubicBezTo>
                      <a:pt x="f18" y="f19"/>
                      <a:pt x="f20" y="f19"/>
                      <a:pt x="f5" y="f7"/>
                    </a:cubicBezTo>
                    <a:cubicBezTo>
                      <a:pt x="f5" y="f19"/>
                      <a:pt x="f12" y="f19"/>
                      <a:pt x="f20" y="f21"/>
                    </a:cubicBezTo>
                    <a:cubicBezTo>
                      <a:pt x="f22" y="f23"/>
                      <a:pt x="f24" y="f23"/>
                      <a:pt x="f25" y="f26"/>
                    </a:cubicBezTo>
                    <a:cubicBezTo>
                      <a:pt x="f27" y="f28"/>
                      <a:pt x="f29" y="f30"/>
                      <a:pt x="f16" y="f31"/>
                    </a:cubicBezTo>
                    <a:cubicBezTo>
                      <a:pt x="f32" y="f33"/>
                      <a:pt x="f34" y="f35"/>
                      <a:pt x="f36" y="f12"/>
                    </a:cubicBezTo>
                    <a:cubicBezTo>
                      <a:pt x="f37" y="f10"/>
                      <a:pt x="f38" y="f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7" name="Freeform 37">
                <a:extLst>
                  <a:ext uri="{FF2B5EF4-FFF2-40B4-BE49-F238E27FC236}">
                    <a16:creationId xmlns:a16="http://schemas.microsoft.com/office/drawing/2014/main" id="{BD086376-09E9-480D-73B2-70794BD4DEF7}"/>
                  </a:ext>
                </a:extLst>
              </p:cNvPr>
              <p:cNvSpPr/>
              <p:nvPr/>
            </p:nvSpPr>
            <p:spPr>
              <a:xfrm flipH="1">
                <a:off x="8608710" y="4544311"/>
                <a:ext cx="40352" cy="2482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"/>
                  <a:gd name="f7" fmla="val 10"/>
                  <a:gd name="f8" fmla="val 3"/>
                  <a:gd name="f9" fmla="val 11"/>
                  <a:gd name="f10" fmla="val 5"/>
                  <a:gd name="f11" fmla="val 6"/>
                  <a:gd name="f12" fmla="val 4"/>
                  <a:gd name="f13" fmla="val 2"/>
                  <a:gd name="f14" fmla="val 8"/>
                  <a:gd name="f15" fmla="+- 0 0 -90"/>
                  <a:gd name="f16" fmla="*/ f3 1 16"/>
                  <a:gd name="f17" fmla="*/ f4 1 10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2 1 10"/>
                  <a:gd name="f26" fmla="*/ f23 1 16"/>
                  <a:gd name="f27" fmla="*/ 16 f23 1"/>
                  <a:gd name="f28" fmla="*/ 3 f22 1"/>
                  <a:gd name="f29" fmla="*/ 0 f23 1"/>
                  <a:gd name="f30" fmla="*/ 10 f22 1"/>
                  <a:gd name="f31" fmla="+- f24 0 f1"/>
                  <a:gd name="f32" fmla="*/ f27 1 16"/>
                  <a:gd name="f33" fmla="*/ f28 1 10"/>
                  <a:gd name="f34" fmla="*/ f29 1 16"/>
                  <a:gd name="f35" fmla="*/ f30 1 10"/>
                  <a:gd name="f36" fmla="*/ 0 1 f26"/>
                  <a:gd name="f37" fmla="*/ f19 1 f26"/>
                  <a:gd name="f38" fmla="*/ 0 1 f25"/>
                  <a:gd name="f39" fmla="*/ f20 1 f25"/>
                  <a:gd name="f40" fmla="*/ f32 1 f26"/>
                  <a:gd name="f41" fmla="*/ f33 1 f25"/>
                  <a:gd name="f42" fmla="*/ f34 1 f26"/>
                  <a:gd name="f43" fmla="*/ f35 1 f25"/>
                  <a:gd name="f44" fmla="*/ f36 f16 1"/>
                  <a:gd name="f45" fmla="*/ f37 f16 1"/>
                  <a:gd name="f46" fmla="*/ f39 f17 1"/>
                  <a:gd name="f47" fmla="*/ f38 f17 1"/>
                  <a:gd name="f48" fmla="*/ f40 f16 1"/>
                  <a:gd name="f49" fmla="*/ f41 f17 1"/>
                  <a:gd name="f50" fmla="*/ f42 f16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48" y="f49"/>
                  </a:cxn>
                  <a:cxn ang="f31">
                    <a:pos x="f50" y="f51"/>
                  </a:cxn>
                  <a:cxn ang="f31">
                    <a:pos x="f48" y="f49"/>
                  </a:cxn>
                </a:cxnLst>
                <a:rect l="f44" t="f47" r="f45" b="f46"/>
                <a:pathLst>
                  <a:path w="16" h="10">
                    <a:moveTo>
                      <a:pt x="f6" y="f8"/>
                    </a:moveTo>
                    <a:cubicBezTo>
                      <a:pt x="f9" y="f10"/>
                      <a:pt x="f10" y="f11"/>
                      <a:pt x="f5" y="f7"/>
                    </a:cubicBezTo>
                    <a:cubicBezTo>
                      <a:pt x="f12" y="f13"/>
                      <a:pt x="f14" y="f5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8" name="Freeform 38">
                <a:extLst>
                  <a:ext uri="{FF2B5EF4-FFF2-40B4-BE49-F238E27FC236}">
                    <a16:creationId xmlns:a16="http://schemas.microsoft.com/office/drawing/2014/main" id="{4D2D684A-F468-48F8-388A-BBD411CD9F6B}"/>
                  </a:ext>
                </a:extLst>
              </p:cNvPr>
              <p:cNvSpPr/>
              <p:nvPr/>
            </p:nvSpPr>
            <p:spPr>
              <a:xfrm flipH="1">
                <a:off x="8605610" y="3706328"/>
                <a:ext cx="43452" cy="217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"/>
                  <a:gd name="f7" fmla="val 9"/>
                  <a:gd name="f8" fmla="val 5"/>
                  <a:gd name="f9" fmla="val 4"/>
                  <a:gd name="f10" fmla="val 11"/>
                  <a:gd name="f11" fmla="val 7"/>
                  <a:gd name="f12" fmla="val 8"/>
                  <a:gd name="f13" fmla="+- 0 0 -90"/>
                  <a:gd name="f14" fmla="*/ f3 1 17"/>
                  <a:gd name="f15" fmla="*/ f4 1 9"/>
                  <a:gd name="f16" fmla="val f5"/>
                  <a:gd name="f17" fmla="val f6"/>
                  <a:gd name="f18" fmla="val f7"/>
                  <a:gd name="f19" fmla="*/ f13 f0 1"/>
                  <a:gd name="f20" fmla="+- f18 0 f16"/>
                  <a:gd name="f21" fmla="+- f17 0 f16"/>
                  <a:gd name="f22" fmla="*/ f19 1 f2"/>
                  <a:gd name="f23" fmla="*/ f21 1 17"/>
                  <a:gd name="f24" fmla="*/ f20 1 9"/>
                  <a:gd name="f25" fmla="*/ 0 f21 1"/>
                  <a:gd name="f26" fmla="*/ 0 f20 1"/>
                  <a:gd name="f27" fmla="*/ 17 f21 1"/>
                  <a:gd name="f28" fmla="*/ 7 f20 1"/>
                  <a:gd name="f29" fmla="+- f22 0 f1"/>
                  <a:gd name="f30" fmla="*/ f25 1 17"/>
                  <a:gd name="f31" fmla="*/ f26 1 9"/>
                  <a:gd name="f32" fmla="*/ f27 1 17"/>
                  <a:gd name="f33" fmla="*/ f28 1 9"/>
                  <a:gd name="f34" fmla="*/ 0 1 f23"/>
                  <a:gd name="f35" fmla="*/ f17 1 f23"/>
                  <a:gd name="f36" fmla="*/ 0 1 f24"/>
                  <a:gd name="f37" fmla="*/ f18 1 f24"/>
                  <a:gd name="f38" fmla="*/ f30 1 f23"/>
                  <a:gd name="f39" fmla="*/ f31 1 f24"/>
                  <a:gd name="f40" fmla="*/ f32 1 f23"/>
                  <a:gd name="f41" fmla="*/ f33 1 f24"/>
                  <a:gd name="f42" fmla="*/ f34 f14 1"/>
                  <a:gd name="f43" fmla="*/ f35 f14 1"/>
                  <a:gd name="f44" fmla="*/ f37 f15 1"/>
                  <a:gd name="f45" fmla="*/ f36 f15 1"/>
                  <a:gd name="f46" fmla="*/ f38 f14 1"/>
                  <a:gd name="f47" fmla="*/ f39 f15 1"/>
                  <a:gd name="f48" fmla="*/ f40 f14 1"/>
                  <a:gd name="f49" fmla="*/ f41 f1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46" y="f47"/>
                  </a:cxn>
                  <a:cxn ang="f29">
                    <a:pos x="f48" y="f49"/>
                  </a:cxn>
                  <a:cxn ang="f29">
                    <a:pos x="f46" y="f47"/>
                  </a:cxn>
                </a:cxnLst>
                <a:rect l="f42" t="f45" r="f43" b="f44"/>
                <a:pathLst>
                  <a:path w="17" h="9">
                    <a:moveTo>
                      <a:pt x="f5" y="f5"/>
                    </a:moveTo>
                    <a:cubicBezTo>
                      <a:pt x="f8" y="f9"/>
                      <a:pt x="f10" y="f9"/>
                      <a:pt x="f6" y="f11"/>
                    </a:cubicBezTo>
                    <a:cubicBezTo>
                      <a:pt x="f12" y="f7"/>
                      <a:pt x="f9" y="f12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9" name="Freeform 39">
                <a:extLst>
                  <a:ext uri="{FF2B5EF4-FFF2-40B4-BE49-F238E27FC236}">
                    <a16:creationId xmlns:a16="http://schemas.microsoft.com/office/drawing/2014/main" id="{ED0D3257-5E98-9501-E0EA-F810F22CDE5C}"/>
                  </a:ext>
                </a:extLst>
              </p:cNvPr>
              <p:cNvSpPr/>
              <p:nvPr/>
            </p:nvSpPr>
            <p:spPr>
              <a:xfrm flipH="1">
                <a:off x="8394557" y="4201366"/>
                <a:ext cx="15517" cy="279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"/>
                  <a:gd name="f7" fmla="val 11"/>
                  <a:gd name="f8" fmla="val 3"/>
                  <a:gd name="f9" fmla="val 4"/>
                  <a:gd name="f10" fmla="val 8"/>
                  <a:gd name="f11" fmla="val 2"/>
                  <a:gd name="f12" fmla="val 1"/>
                  <a:gd name="f13" fmla="val 10"/>
                  <a:gd name="f14" fmla="val 9"/>
                  <a:gd name="f15" fmla="+- 0 0 -90"/>
                  <a:gd name="f16" fmla="*/ f3 1 6"/>
                  <a:gd name="f17" fmla="*/ f4 1 11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6"/>
                  <a:gd name="f26" fmla="*/ f22 1 11"/>
                  <a:gd name="f27" fmla="*/ 3 f23 1"/>
                  <a:gd name="f28" fmla="*/ 0 f22 1"/>
                  <a:gd name="f29" fmla="*/ 2 f23 1"/>
                  <a:gd name="f30" fmla="*/ 11 f22 1"/>
                  <a:gd name="f31" fmla="*/ 0 f23 1"/>
                  <a:gd name="f32" fmla="*/ 9 f22 1"/>
                  <a:gd name="f33" fmla="+- f24 0 f1"/>
                  <a:gd name="f34" fmla="*/ f27 1 6"/>
                  <a:gd name="f35" fmla="*/ f28 1 11"/>
                  <a:gd name="f36" fmla="*/ f29 1 6"/>
                  <a:gd name="f37" fmla="*/ f30 1 11"/>
                  <a:gd name="f38" fmla="*/ f31 1 6"/>
                  <a:gd name="f39" fmla="*/ f32 1 11"/>
                  <a:gd name="f40" fmla="*/ 0 1 f25"/>
                  <a:gd name="f41" fmla="*/ f19 1 f25"/>
                  <a:gd name="f42" fmla="*/ 0 1 f26"/>
                  <a:gd name="f43" fmla="*/ f20 1 f26"/>
                  <a:gd name="f44" fmla="*/ f34 1 f25"/>
                  <a:gd name="f45" fmla="*/ f35 1 f26"/>
                  <a:gd name="f46" fmla="*/ f36 1 f25"/>
                  <a:gd name="f47" fmla="*/ f37 1 f26"/>
                  <a:gd name="f48" fmla="*/ f38 1 f25"/>
                  <a:gd name="f49" fmla="*/ f39 1 f26"/>
                  <a:gd name="f50" fmla="*/ f40 f16 1"/>
                  <a:gd name="f51" fmla="*/ f41 f16 1"/>
                  <a:gd name="f52" fmla="*/ f43 f17 1"/>
                  <a:gd name="f53" fmla="*/ f42 f17 1"/>
                  <a:gd name="f54" fmla="*/ f44 f16 1"/>
                  <a:gd name="f55" fmla="*/ f45 f17 1"/>
                  <a:gd name="f56" fmla="*/ f46 f16 1"/>
                  <a:gd name="f57" fmla="*/ f47 f17 1"/>
                  <a:gd name="f58" fmla="*/ f48 f16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4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4" y="f55"/>
                  </a:cxn>
                </a:cxnLst>
                <a:rect l="f50" t="f53" r="f51" b="f52"/>
                <a:pathLst>
                  <a:path w="6" h="11">
                    <a:moveTo>
                      <a:pt x="f8" y="f5"/>
                    </a:moveTo>
                    <a:cubicBezTo>
                      <a:pt x="f6" y="f9"/>
                      <a:pt x="f6" y="f10"/>
                      <a:pt x="f11" y="f7"/>
                    </a:cubicBezTo>
                    <a:cubicBezTo>
                      <a:pt x="f12" y="f7"/>
                      <a:pt x="f5" y="f13"/>
                      <a:pt x="f5" y="f14"/>
                    </a:cubicBezTo>
                    <a:cubicBezTo>
                      <a:pt x="f11" y="f6"/>
                      <a:pt x="f8" y="f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0" name="Freeform 40">
                <a:extLst>
                  <a:ext uri="{FF2B5EF4-FFF2-40B4-BE49-F238E27FC236}">
                    <a16:creationId xmlns:a16="http://schemas.microsoft.com/office/drawing/2014/main" id="{32931DA4-9BC9-E685-730E-6E80FC969DB1}"/>
                  </a:ext>
                </a:extLst>
              </p:cNvPr>
              <p:cNvSpPr/>
              <p:nvPr/>
            </p:nvSpPr>
            <p:spPr>
              <a:xfrm flipH="1">
                <a:off x="8489225" y="4111352"/>
                <a:ext cx="24825" cy="155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"/>
                  <a:gd name="f7" fmla="val 6"/>
                  <a:gd name="f8" fmla="val 2"/>
                  <a:gd name="f9" fmla="val 1"/>
                  <a:gd name="f10" fmla="val 5"/>
                  <a:gd name="f11" fmla="val 7"/>
                  <a:gd name="f12" fmla="val 4"/>
                  <a:gd name="f13" fmla="val 3"/>
                  <a:gd name="f14" fmla="+- 0 0 -90"/>
                  <a:gd name="f15" fmla="*/ f3 1 10"/>
                  <a:gd name="f16" fmla="*/ f4 1 6"/>
                  <a:gd name="f17" fmla="val f5"/>
                  <a:gd name="f18" fmla="val f6"/>
                  <a:gd name="f19" fmla="val f7"/>
                  <a:gd name="f20" fmla="*/ f14 f0 1"/>
                  <a:gd name="f21" fmla="+- f19 0 f17"/>
                  <a:gd name="f22" fmla="+- f18 0 f17"/>
                  <a:gd name="f23" fmla="*/ f20 1 f2"/>
                  <a:gd name="f24" fmla="*/ f21 1 6"/>
                  <a:gd name="f25" fmla="*/ f22 1 10"/>
                  <a:gd name="f26" fmla="*/ 0 f22 1"/>
                  <a:gd name="f27" fmla="*/ 6 f21 1"/>
                  <a:gd name="f28" fmla="*/ 10 f22 1"/>
                  <a:gd name="f29" fmla="*/ 2 f21 1"/>
                  <a:gd name="f30" fmla="+- f23 0 f1"/>
                  <a:gd name="f31" fmla="*/ f26 1 10"/>
                  <a:gd name="f32" fmla="*/ f27 1 6"/>
                  <a:gd name="f33" fmla="*/ f28 1 10"/>
                  <a:gd name="f34" fmla="*/ f29 1 6"/>
                  <a:gd name="f35" fmla="*/ 0 1 f25"/>
                  <a:gd name="f36" fmla="*/ f18 1 f25"/>
                  <a:gd name="f37" fmla="*/ 0 1 f24"/>
                  <a:gd name="f38" fmla="*/ f19 1 f24"/>
                  <a:gd name="f39" fmla="*/ f31 1 f25"/>
                  <a:gd name="f40" fmla="*/ f32 1 f24"/>
                  <a:gd name="f41" fmla="*/ f33 1 f25"/>
                  <a:gd name="f42" fmla="*/ f34 1 f24"/>
                  <a:gd name="f43" fmla="*/ f35 f15 1"/>
                  <a:gd name="f44" fmla="*/ f36 f15 1"/>
                  <a:gd name="f45" fmla="*/ f38 f16 1"/>
                  <a:gd name="f46" fmla="*/ f37 f16 1"/>
                  <a:gd name="f47" fmla="*/ f39 f15 1"/>
                  <a:gd name="f48" fmla="*/ f40 f16 1"/>
                  <a:gd name="f49" fmla="*/ f41 f15 1"/>
                  <a:gd name="f50" fmla="*/ f42 f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9" y="f50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10" h="6">
                    <a:moveTo>
                      <a:pt x="f5" y="f7"/>
                    </a:moveTo>
                    <a:cubicBezTo>
                      <a:pt x="f8" y="f9"/>
                      <a:pt x="f10" y="f5"/>
                      <a:pt x="f6" y="f8"/>
                    </a:cubicBezTo>
                    <a:cubicBezTo>
                      <a:pt x="f11" y="f12"/>
                      <a:pt x="f13" y="f12"/>
                      <a:pt x="f5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2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rma libre: forma 228">
            <a:extLst>
              <a:ext uri="{FF2B5EF4-FFF2-40B4-BE49-F238E27FC236}">
                <a16:creationId xmlns:a16="http://schemas.microsoft.com/office/drawing/2014/main" id="{9A225E86-F1B5-DBED-5036-6D2D60DB8582}"/>
              </a:ext>
            </a:extLst>
          </p:cNvPr>
          <p:cNvSpPr/>
          <p:nvPr/>
        </p:nvSpPr>
        <p:spPr>
          <a:xfrm>
            <a:off x="0" y="3410"/>
            <a:ext cx="9112471" cy="9216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101959"/>
              <a:gd name="f7" fmla="val 5129048"/>
              <a:gd name="f8" fmla="val 3504"/>
              <a:gd name="f9" fmla="val 1709683"/>
              <a:gd name="f10" fmla="val 7007"/>
              <a:gd name="f11" fmla="val 3419365"/>
              <a:gd name="f12" fmla="val 10511"/>
              <a:gd name="f13" fmla="val 1629104"/>
              <a:gd name="f14" fmla="val 4824248"/>
              <a:gd name="f15" fmla="val 1695669"/>
              <a:gd name="f16" fmla="val 4803227"/>
              <a:gd name="f17" fmla="val 1763157"/>
              <a:gd name="f18" fmla="val 4784929"/>
              <a:gd name="f19" fmla="val 1828800"/>
              <a:gd name="f20" fmla="val 4761186"/>
              <a:gd name="f21" fmla="val 2105754"/>
              <a:gd name="f22" fmla="val 4661011"/>
              <a:gd name="f23" fmla="val 2326422"/>
              <a:gd name="f24" fmla="val 4571793"/>
              <a:gd name="f25" fmla="val 2564524"/>
              <a:gd name="f26" fmla="val 4372303"/>
              <a:gd name="f27" fmla="val 2693873"/>
              <a:gd name="f28" fmla="val 4263929"/>
              <a:gd name="f29" fmla="val 2819255"/>
              <a:gd name="f30" fmla="val 4141638"/>
              <a:gd name="f31" fmla="val 2900856"/>
              <a:gd name="f32" fmla="val 3993931"/>
              <a:gd name="f33" fmla="val 3304609"/>
              <a:gd name="f34" fmla="val 3263087"/>
              <a:gd name="f35" fmla="val 3211739"/>
              <a:gd name="f36" fmla="val 3016063"/>
              <a:gd name="f37" fmla="val 3647090"/>
              <a:gd name="f38" fmla="val 2511972"/>
              <a:gd name="f39" fmla="val 3752352"/>
              <a:gd name="f40" fmla="val 2390090"/>
              <a:gd name="f41" fmla="val 3871337"/>
              <a:gd name="f42" fmla="val 2280073"/>
              <a:gd name="f43" fmla="val 2175641"/>
              <a:gd name="f44" fmla="val 4371428"/>
              <a:gd name="f45" fmla="val 1854070"/>
              <a:gd name="f46" fmla="val 4578203"/>
              <a:gd name="f47" fmla="val 1723277"/>
              <a:gd name="f48" fmla="val 5002924"/>
              <a:gd name="f49" fmla="val 1481958"/>
              <a:gd name="f50" fmla="val 5140539"/>
              <a:gd name="f51" fmla="val 1403768"/>
              <a:gd name="f52" fmla="val 5275559"/>
              <a:gd name="f53" fmla="val 1317923"/>
              <a:gd name="f54" fmla="val 5423338"/>
              <a:gd name="f55" fmla="val 1261241"/>
              <a:gd name="f56" fmla="val 5537568"/>
              <a:gd name="f57" fmla="val 1217427"/>
              <a:gd name="f58" fmla="val 5957291"/>
              <a:gd name="f59" fmla="val 1160336"/>
              <a:gd name="f60" fmla="val 6085490"/>
              <a:gd name="f61" fmla="val 1135117"/>
              <a:gd name="f62" fmla="val 6575410"/>
              <a:gd name="f63" fmla="val 1038739"/>
              <a:gd name="f64" fmla="val 6244809"/>
              <a:gd name="f65" fmla="val 1082608"/>
              <a:gd name="f66" fmla="val 6726621"/>
              <a:gd name="f67" fmla="val 998482"/>
              <a:gd name="f68" fmla="val 7014923"/>
              <a:gd name="f69" fmla="val 948143"/>
              <a:gd name="f70" fmla="val 7217201"/>
              <a:gd name="f71" fmla="val 928819"/>
              <a:gd name="f72" fmla="val 7514897"/>
              <a:gd name="f73" fmla="val 893379"/>
              <a:gd name="f74" fmla="val 7868467"/>
              <a:gd name="f75" fmla="val 804987"/>
              <a:gd name="f76" fmla="val 7751935"/>
              <a:gd name="f77" fmla="val 850238"/>
              <a:gd name="f78" fmla="val 8082456"/>
              <a:gd name="f79" fmla="val 704193"/>
              <a:gd name="f80" fmla="val 8142664"/>
              <a:gd name="f81" fmla="val 677589"/>
              <a:gd name="f82" fmla="val 8204819"/>
              <a:gd name="f83" fmla="val 654194"/>
              <a:gd name="f84" fmla="val 8261131"/>
              <a:gd name="f85" fmla="val 620110"/>
              <a:gd name="f86" fmla="val 8338480"/>
              <a:gd name="f87" fmla="val 573294"/>
              <a:gd name="f88" fmla="val 8407984"/>
              <a:gd name="f89" fmla="val 514595"/>
              <a:gd name="f90" fmla="val 8481849"/>
              <a:gd name="f91" fmla="val 462455"/>
              <a:gd name="f92" fmla="val 8551547"/>
              <a:gd name="f93" fmla="val 413256"/>
              <a:gd name="f94" fmla="val 8657917"/>
              <a:gd name="f95" fmla="val 338727"/>
              <a:gd name="f96" fmla="val 8734097"/>
              <a:gd name="f97" fmla="val 294289"/>
              <a:gd name="f98" fmla="val 8826049"/>
              <a:gd name="f99" fmla="val 240651"/>
              <a:gd name="f100" fmla="val 8862361"/>
              <a:gd name="f101" fmla="val 233809"/>
              <a:gd name="f102" fmla="val 8923283"/>
              <a:gd name="f103" fmla="val 157655"/>
              <a:gd name="f104" fmla="val 8937297"/>
              <a:gd name="f105" fmla="val 140138"/>
              <a:gd name="f106" fmla="val 8953280"/>
              <a:gd name="f107" fmla="val 124029"/>
              <a:gd name="f108" fmla="val 8965324"/>
              <a:gd name="f109" fmla="val 105103"/>
              <a:gd name="f110" fmla="val 8987229"/>
              <a:gd name="f111" fmla="val 70682"/>
              <a:gd name="f112" fmla="val 8999796"/>
              <a:gd name="f113" fmla="val 9059918"/>
              <a:gd name="f114" fmla="+- 0 0 -90"/>
              <a:gd name="f115" fmla="*/ f3 1 9101959"/>
              <a:gd name="f116" fmla="*/ f4 1 5129048"/>
              <a:gd name="f117" fmla="val f5"/>
              <a:gd name="f118" fmla="val f6"/>
              <a:gd name="f119" fmla="val f7"/>
              <a:gd name="f120" fmla="*/ f114 f0 1"/>
              <a:gd name="f121" fmla="+- f119 0 f117"/>
              <a:gd name="f122" fmla="+- f118 0 f117"/>
              <a:gd name="f123" fmla="*/ f120 1 f2"/>
              <a:gd name="f124" fmla="*/ f122 1 9101959"/>
              <a:gd name="f125" fmla="*/ f121 1 5129048"/>
              <a:gd name="f126" fmla="*/ 0 f122 1"/>
              <a:gd name="f127" fmla="*/ 0 f121 1"/>
              <a:gd name="f128" fmla="*/ 10511 f122 1"/>
              <a:gd name="f129" fmla="*/ 5129048 f121 1"/>
              <a:gd name="f130" fmla="*/ 1629104 f122 1"/>
              <a:gd name="f131" fmla="*/ 4824248 f121 1"/>
              <a:gd name="f132" fmla="*/ 1828800 f122 1"/>
              <a:gd name="f133" fmla="*/ 4761186 f121 1"/>
              <a:gd name="f134" fmla="*/ 2564524 f122 1"/>
              <a:gd name="f135" fmla="*/ 4372303 f121 1"/>
              <a:gd name="f136" fmla="*/ 2900856 f122 1"/>
              <a:gd name="f137" fmla="*/ 3993931 f121 1"/>
              <a:gd name="f138" fmla="*/ 3647090 f122 1"/>
              <a:gd name="f139" fmla="*/ 2511972 f121 1"/>
              <a:gd name="f140" fmla="*/ 3993931 f122 1"/>
              <a:gd name="f141" fmla="*/ 2175641 f121 1"/>
              <a:gd name="f142" fmla="*/ 5002924 f122 1"/>
              <a:gd name="f143" fmla="*/ 1481958 f121 1"/>
              <a:gd name="f144" fmla="*/ 5423338 f122 1"/>
              <a:gd name="f145" fmla="*/ 1261241 f121 1"/>
              <a:gd name="f146" fmla="*/ 6085490 f122 1"/>
              <a:gd name="f147" fmla="*/ 1135117 f121 1"/>
              <a:gd name="f148" fmla="*/ 6726621 f122 1"/>
              <a:gd name="f149" fmla="*/ 998482 f121 1"/>
              <a:gd name="f150" fmla="*/ 7514897 f122 1"/>
              <a:gd name="f151" fmla="*/ 893379 f121 1"/>
              <a:gd name="f152" fmla="*/ 8082456 f122 1"/>
              <a:gd name="f153" fmla="*/ 704193 f121 1"/>
              <a:gd name="f154" fmla="*/ 8261131 f122 1"/>
              <a:gd name="f155" fmla="*/ 620110 f121 1"/>
              <a:gd name="f156" fmla="*/ 8481849 f122 1"/>
              <a:gd name="f157" fmla="*/ 462455 f121 1"/>
              <a:gd name="f158" fmla="*/ 8734097 f122 1"/>
              <a:gd name="f159" fmla="*/ 294289 f121 1"/>
              <a:gd name="f160" fmla="*/ 8923283 f122 1"/>
              <a:gd name="f161" fmla="*/ 157655 f121 1"/>
              <a:gd name="f162" fmla="*/ 8965324 f122 1"/>
              <a:gd name="f163" fmla="*/ 105103 f121 1"/>
              <a:gd name="f164" fmla="*/ 9059918 f122 1"/>
              <a:gd name="f165" fmla="*/ 9101959 f122 1"/>
              <a:gd name="f166" fmla="+- f123 0 f1"/>
              <a:gd name="f167" fmla="*/ f126 1 9101959"/>
              <a:gd name="f168" fmla="*/ f127 1 5129048"/>
              <a:gd name="f169" fmla="*/ f128 1 9101959"/>
              <a:gd name="f170" fmla="*/ f129 1 5129048"/>
              <a:gd name="f171" fmla="*/ f130 1 9101959"/>
              <a:gd name="f172" fmla="*/ f131 1 5129048"/>
              <a:gd name="f173" fmla="*/ f132 1 9101959"/>
              <a:gd name="f174" fmla="*/ f133 1 5129048"/>
              <a:gd name="f175" fmla="*/ f134 1 9101959"/>
              <a:gd name="f176" fmla="*/ f135 1 5129048"/>
              <a:gd name="f177" fmla="*/ f136 1 9101959"/>
              <a:gd name="f178" fmla="*/ f137 1 5129048"/>
              <a:gd name="f179" fmla="*/ f138 1 9101959"/>
              <a:gd name="f180" fmla="*/ f139 1 5129048"/>
              <a:gd name="f181" fmla="*/ f140 1 9101959"/>
              <a:gd name="f182" fmla="*/ f141 1 5129048"/>
              <a:gd name="f183" fmla="*/ f142 1 9101959"/>
              <a:gd name="f184" fmla="*/ f143 1 5129048"/>
              <a:gd name="f185" fmla="*/ f144 1 9101959"/>
              <a:gd name="f186" fmla="*/ f145 1 5129048"/>
              <a:gd name="f187" fmla="*/ f146 1 9101959"/>
              <a:gd name="f188" fmla="*/ f147 1 5129048"/>
              <a:gd name="f189" fmla="*/ f148 1 9101959"/>
              <a:gd name="f190" fmla="*/ f149 1 5129048"/>
              <a:gd name="f191" fmla="*/ f150 1 9101959"/>
              <a:gd name="f192" fmla="*/ f151 1 5129048"/>
              <a:gd name="f193" fmla="*/ f152 1 9101959"/>
              <a:gd name="f194" fmla="*/ f153 1 5129048"/>
              <a:gd name="f195" fmla="*/ f154 1 9101959"/>
              <a:gd name="f196" fmla="*/ f155 1 5129048"/>
              <a:gd name="f197" fmla="*/ f156 1 9101959"/>
              <a:gd name="f198" fmla="*/ f157 1 5129048"/>
              <a:gd name="f199" fmla="*/ f158 1 9101959"/>
              <a:gd name="f200" fmla="*/ f159 1 5129048"/>
              <a:gd name="f201" fmla="*/ f160 1 9101959"/>
              <a:gd name="f202" fmla="*/ f161 1 5129048"/>
              <a:gd name="f203" fmla="*/ f162 1 9101959"/>
              <a:gd name="f204" fmla="*/ f163 1 5129048"/>
              <a:gd name="f205" fmla="*/ f164 1 9101959"/>
              <a:gd name="f206" fmla="*/ f165 1 9101959"/>
              <a:gd name="f207" fmla="*/ f117 1 f124"/>
              <a:gd name="f208" fmla="*/ f118 1 f124"/>
              <a:gd name="f209" fmla="*/ f117 1 f125"/>
              <a:gd name="f210" fmla="*/ f119 1 f125"/>
              <a:gd name="f211" fmla="*/ f167 1 f124"/>
              <a:gd name="f212" fmla="*/ f168 1 f125"/>
              <a:gd name="f213" fmla="*/ f169 1 f124"/>
              <a:gd name="f214" fmla="*/ f170 1 f125"/>
              <a:gd name="f215" fmla="*/ f171 1 f124"/>
              <a:gd name="f216" fmla="*/ f172 1 f125"/>
              <a:gd name="f217" fmla="*/ f173 1 f124"/>
              <a:gd name="f218" fmla="*/ f174 1 f125"/>
              <a:gd name="f219" fmla="*/ f175 1 f124"/>
              <a:gd name="f220" fmla="*/ f176 1 f125"/>
              <a:gd name="f221" fmla="*/ f177 1 f124"/>
              <a:gd name="f222" fmla="*/ f178 1 f125"/>
              <a:gd name="f223" fmla="*/ f179 1 f124"/>
              <a:gd name="f224" fmla="*/ f180 1 f125"/>
              <a:gd name="f225" fmla="*/ f181 1 f124"/>
              <a:gd name="f226" fmla="*/ f182 1 f125"/>
              <a:gd name="f227" fmla="*/ f183 1 f124"/>
              <a:gd name="f228" fmla="*/ f184 1 f125"/>
              <a:gd name="f229" fmla="*/ f185 1 f124"/>
              <a:gd name="f230" fmla="*/ f186 1 f125"/>
              <a:gd name="f231" fmla="*/ f187 1 f124"/>
              <a:gd name="f232" fmla="*/ f188 1 f125"/>
              <a:gd name="f233" fmla="*/ f189 1 f124"/>
              <a:gd name="f234" fmla="*/ f190 1 f125"/>
              <a:gd name="f235" fmla="*/ f191 1 f124"/>
              <a:gd name="f236" fmla="*/ f192 1 f125"/>
              <a:gd name="f237" fmla="*/ f193 1 f124"/>
              <a:gd name="f238" fmla="*/ f194 1 f125"/>
              <a:gd name="f239" fmla="*/ f195 1 f124"/>
              <a:gd name="f240" fmla="*/ f196 1 f125"/>
              <a:gd name="f241" fmla="*/ f197 1 f124"/>
              <a:gd name="f242" fmla="*/ f198 1 f125"/>
              <a:gd name="f243" fmla="*/ f199 1 f124"/>
              <a:gd name="f244" fmla="*/ f200 1 f125"/>
              <a:gd name="f245" fmla="*/ f201 1 f124"/>
              <a:gd name="f246" fmla="*/ f202 1 f125"/>
              <a:gd name="f247" fmla="*/ f203 1 f124"/>
              <a:gd name="f248" fmla="*/ f204 1 f125"/>
              <a:gd name="f249" fmla="*/ f205 1 f124"/>
              <a:gd name="f250" fmla="*/ f206 1 f124"/>
              <a:gd name="f251" fmla="*/ f207 f115 1"/>
              <a:gd name="f252" fmla="*/ f208 f115 1"/>
              <a:gd name="f253" fmla="*/ f210 f116 1"/>
              <a:gd name="f254" fmla="*/ f209 f116 1"/>
              <a:gd name="f255" fmla="*/ f211 f115 1"/>
              <a:gd name="f256" fmla="*/ f212 f116 1"/>
              <a:gd name="f257" fmla="*/ f213 f115 1"/>
              <a:gd name="f258" fmla="*/ f214 f116 1"/>
              <a:gd name="f259" fmla="*/ f215 f115 1"/>
              <a:gd name="f260" fmla="*/ f216 f116 1"/>
              <a:gd name="f261" fmla="*/ f217 f115 1"/>
              <a:gd name="f262" fmla="*/ f218 f116 1"/>
              <a:gd name="f263" fmla="*/ f219 f115 1"/>
              <a:gd name="f264" fmla="*/ f220 f116 1"/>
              <a:gd name="f265" fmla="*/ f221 f115 1"/>
              <a:gd name="f266" fmla="*/ f222 f116 1"/>
              <a:gd name="f267" fmla="*/ f223 f115 1"/>
              <a:gd name="f268" fmla="*/ f224 f116 1"/>
              <a:gd name="f269" fmla="*/ f225 f115 1"/>
              <a:gd name="f270" fmla="*/ f226 f116 1"/>
              <a:gd name="f271" fmla="*/ f227 f115 1"/>
              <a:gd name="f272" fmla="*/ f228 f116 1"/>
              <a:gd name="f273" fmla="*/ f229 f115 1"/>
              <a:gd name="f274" fmla="*/ f230 f116 1"/>
              <a:gd name="f275" fmla="*/ f231 f115 1"/>
              <a:gd name="f276" fmla="*/ f232 f116 1"/>
              <a:gd name="f277" fmla="*/ f233 f115 1"/>
              <a:gd name="f278" fmla="*/ f234 f116 1"/>
              <a:gd name="f279" fmla="*/ f235 f115 1"/>
              <a:gd name="f280" fmla="*/ f236 f116 1"/>
              <a:gd name="f281" fmla="*/ f237 f115 1"/>
              <a:gd name="f282" fmla="*/ f238 f116 1"/>
              <a:gd name="f283" fmla="*/ f239 f115 1"/>
              <a:gd name="f284" fmla="*/ f240 f116 1"/>
              <a:gd name="f285" fmla="*/ f241 f115 1"/>
              <a:gd name="f286" fmla="*/ f242 f116 1"/>
              <a:gd name="f287" fmla="*/ f243 f115 1"/>
              <a:gd name="f288" fmla="*/ f244 f116 1"/>
              <a:gd name="f289" fmla="*/ f245 f115 1"/>
              <a:gd name="f290" fmla="*/ f246 f116 1"/>
              <a:gd name="f291" fmla="*/ f247 f115 1"/>
              <a:gd name="f292" fmla="*/ f248 f116 1"/>
              <a:gd name="f293" fmla="*/ f249 f115 1"/>
              <a:gd name="f294" fmla="*/ f250 f11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66">
                <a:pos x="f255" y="f256"/>
              </a:cxn>
              <a:cxn ang="f166">
                <a:pos x="f257" y="f258"/>
              </a:cxn>
              <a:cxn ang="f166">
                <a:pos x="f259" y="f260"/>
              </a:cxn>
              <a:cxn ang="f166">
                <a:pos x="f261" y="f262"/>
              </a:cxn>
              <a:cxn ang="f166">
                <a:pos x="f263" y="f264"/>
              </a:cxn>
              <a:cxn ang="f166">
                <a:pos x="f265" y="f266"/>
              </a:cxn>
              <a:cxn ang="f166">
                <a:pos x="f267" y="f268"/>
              </a:cxn>
              <a:cxn ang="f166">
                <a:pos x="f269" y="f270"/>
              </a:cxn>
              <a:cxn ang="f166">
                <a:pos x="f271" y="f272"/>
              </a:cxn>
              <a:cxn ang="f166">
                <a:pos x="f273" y="f274"/>
              </a:cxn>
              <a:cxn ang="f166">
                <a:pos x="f275" y="f276"/>
              </a:cxn>
              <a:cxn ang="f166">
                <a:pos x="f277" y="f278"/>
              </a:cxn>
              <a:cxn ang="f166">
                <a:pos x="f279" y="f280"/>
              </a:cxn>
              <a:cxn ang="f166">
                <a:pos x="f281" y="f282"/>
              </a:cxn>
              <a:cxn ang="f166">
                <a:pos x="f283" y="f284"/>
              </a:cxn>
              <a:cxn ang="f166">
                <a:pos x="f285" y="f286"/>
              </a:cxn>
              <a:cxn ang="f166">
                <a:pos x="f287" y="f288"/>
              </a:cxn>
              <a:cxn ang="f166">
                <a:pos x="f289" y="f290"/>
              </a:cxn>
              <a:cxn ang="f166">
                <a:pos x="f291" y="f292"/>
              </a:cxn>
              <a:cxn ang="f166">
                <a:pos x="f293" y="f256"/>
              </a:cxn>
              <a:cxn ang="f166">
                <a:pos x="f294" y="f256"/>
              </a:cxn>
              <a:cxn ang="f166">
                <a:pos x="f255" y="f256"/>
              </a:cxn>
            </a:cxnLst>
            <a:rect l="f251" t="f254" r="f252" b="f253"/>
            <a:pathLst>
              <a:path w="9101959" h="5129048">
                <a:moveTo>
                  <a:pt x="f5" y="f5"/>
                </a:moveTo>
                <a:cubicBezTo>
                  <a:pt x="f8" y="f9"/>
                  <a:pt x="f10" y="f11"/>
                  <a:pt x="f12" y="f7"/>
                </a:cubicBezTo>
                <a:lnTo>
                  <a:pt x="f13" y="f14"/>
                </a:ln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40"/>
                  <a:pt x="f41" y="f42"/>
                  <a:pt x="f32" y="f43"/>
                </a:cubicBezTo>
                <a:cubicBezTo>
                  <a:pt x="f44" y="f45"/>
                  <a:pt x="f46" y="f47"/>
                  <a:pt x="f48" y="f49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74" y="f75"/>
                  <a:pt x="f76" y="f77"/>
                  <a:pt x="f78" y="f79"/>
                </a:cubicBezTo>
                <a:cubicBezTo>
                  <a:pt x="f80" y="f81"/>
                  <a:pt x="f82" y="f83"/>
                  <a:pt x="f84" y="f85"/>
                </a:cubicBezTo>
                <a:cubicBezTo>
                  <a:pt x="f86" y="f87"/>
                  <a:pt x="f88" y="f89"/>
                  <a:pt x="f90" y="f91"/>
                </a:cubicBezTo>
                <a:cubicBezTo>
                  <a:pt x="f92" y="f93"/>
                  <a:pt x="f94" y="f95"/>
                  <a:pt x="f96" y="f97"/>
                </a:cubicBezTo>
                <a:cubicBezTo>
                  <a:pt x="f98" y="f99"/>
                  <a:pt x="f100" y="f101"/>
                  <a:pt x="f102" y="f103"/>
                </a:cubicBezTo>
                <a:cubicBezTo>
                  <a:pt x="f104" y="f105"/>
                  <a:pt x="f106" y="f107"/>
                  <a:pt x="f108" y="f109"/>
                </a:cubicBezTo>
                <a:cubicBezTo>
                  <a:pt x="f110" y="f111"/>
                  <a:pt x="f112" y="f5"/>
                  <a:pt x="f113" y="f5"/>
                </a:cubicBezTo>
                <a:lnTo>
                  <a:pt x="f6" y="f5"/>
                </a:lnTo>
                <a:lnTo>
                  <a:pt x="f5" y="f5"/>
                </a:lnTo>
                <a:close/>
              </a:path>
            </a:pathLst>
          </a:custGeom>
          <a:solidFill>
            <a:srgbClr val="E6EBEE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CE0D6"/>
              </a:solidFill>
              <a:uFillTx/>
              <a:latin typeface="Arial"/>
            </a:endParaRPr>
          </a:p>
        </p:txBody>
      </p:sp>
      <p:sp>
        <p:nvSpPr>
          <p:cNvPr id="3" name="Forma libre: forma 229">
            <a:extLst>
              <a:ext uri="{FF2B5EF4-FFF2-40B4-BE49-F238E27FC236}">
                <a16:creationId xmlns:a16="http://schemas.microsoft.com/office/drawing/2014/main" id="{9B9E3571-4D31-C372-1F69-28FDF1F2CD9D}"/>
              </a:ext>
            </a:extLst>
          </p:cNvPr>
          <p:cNvSpPr/>
          <p:nvPr/>
        </p:nvSpPr>
        <p:spPr>
          <a:xfrm rot="10799991">
            <a:off x="27706" y="4214588"/>
            <a:ext cx="9112471" cy="92162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9101959"/>
              <a:gd name="f7" fmla="val 5129048"/>
              <a:gd name="f8" fmla="val 3504"/>
              <a:gd name="f9" fmla="val 1709683"/>
              <a:gd name="f10" fmla="val 7007"/>
              <a:gd name="f11" fmla="val 3419365"/>
              <a:gd name="f12" fmla="val 10511"/>
              <a:gd name="f13" fmla="val 1629104"/>
              <a:gd name="f14" fmla="val 4824248"/>
              <a:gd name="f15" fmla="val 1695669"/>
              <a:gd name="f16" fmla="val 4803227"/>
              <a:gd name="f17" fmla="val 1763157"/>
              <a:gd name="f18" fmla="val 4784929"/>
              <a:gd name="f19" fmla="val 1828800"/>
              <a:gd name="f20" fmla="val 4761186"/>
              <a:gd name="f21" fmla="val 2105754"/>
              <a:gd name="f22" fmla="val 4661011"/>
              <a:gd name="f23" fmla="val 2326422"/>
              <a:gd name="f24" fmla="val 4571793"/>
              <a:gd name="f25" fmla="val 2564524"/>
              <a:gd name="f26" fmla="val 4372303"/>
              <a:gd name="f27" fmla="val 2693873"/>
              <a:gd name="f28" fmla="val 4263929"/>
              <a:gd name="f29" fmla="val 2819255"/>
              <a:gd name="f30" fmla="val 4141638"/>
              <a:gd name="f31" fmla="val 2900856"/>
              <a:gd name="f32" fmla="val 3993931"/>
              <a:gd name="f33" fmla="val 3304609"/>
              <a:gd name="f34" fmla="val 3263087"/>
              <a:gd name="f35" fmla="val 3211739"/>
              <a:gd name="f36" fmla="val 3016063"/>
              <a:gd name="f37" fmla="val 3647090"/>
              <a:gd name="f38" fmla="val 2511972"/>
              <a:gd name="f39" fmla="val 3752352"/>
              <a:gd name="f40" fmla="val 2390090"/>
              <a:gd name="f41" fmla="val 3871337"/>
              <a:gd name="f42" fmla="val 2280073"/>
              <a:gd name="f43" fmla="val 2175641"/>
              <a:gd name="f44" fmla="val 4371428"/>
              <a:gd name="f45" fmla="val 1854070"/>
              <a:gd name="f46" fmla="val 4578203"/>
              <a:gd name="f47" fmla="val 1723277"/>
              <a:gd name="f48" fmla="val 5002924"/>
              <a:gd name="f49" fmla="val 1481958"/>
              <a:gd name="f50" fmla="val 5140539"/>
              <a:gd name="f51" fmla="val 1403768"/>
              <a:gd name="f52" fmla="val 5275559"/>
              <a:gd name="f53" fmla="val 1317923"/>
              <a:gd name="f54" fmla="val 5423338"/>
              <a:gd name="f55" fmla="val 1261241"/>
              <a:gd name="f56" fmla="val 5537568"/>
              <a:gd name="f57" fmla="val 1217427"/>
              <a:gd name="f58" fmla="val 5957291"/>
              <a:gd name="f59" fmla="val 1160336"/>
              <a:gd name="f60" fmla="val 6085490"/>
              <a:gd name="f61" fmla="val 1135117"/>
              <a:gd name="f62" fmla="val 6575410"/>
              <a:gd name="f63" fmla="val 1038739"/>
              <a:gd name="f64" fmla="val 6244809"/>
              <a:gd name="f65" fmla="val 1082608"/>
              <a:gd name="f66" fmla="val 6726621"/>
              <a:gd name="f67" fmla="val 998482"/>
              <a:gd name="f68" fmla="val 7014923"/>
              <a:gd name="f69" fmla="val 948143"/>
              <a:gd name="f70" fmla="val 7217201"/>
              <a:gd name="f71" fmla="val 928819"/>
              <a:gd name="f72" fmla="val 7514897"/>
              <a:gd name="f73" fmla="val 893379"/>
              <a:gd name="f74" fmla="val 7868467"/>
              <a:gd name="f75" fmla="val 804987"/>
              <a:gd name="f76" fmla="val 7751935"/>
              <a:gd name="f77" fmla="val 850238"/>
              <a:gd name="f78" fmla="val 8082456"/>
              <a:gd name="f79" fmla="val 704193"/>
              <a:gd name="f80" fmla="val 8142664"/>
              <a:gd name="f81" fmla="val 677589"/>
              <a:gd name="f82" fmla="val 8204819"/>
              <a:gd name="f83" fmla="val 654194"/>
              <a:gd name="f84" fmla="val 8261131"/>
              <a:gd name="f85" fmla="val 620110"/>
              <a:gd name="f86" fmla="val 8338480"/>
              <a:gd name="f87" fmla="val 573294"/>
              <a:gd name="f88" fmla="val 8407984"/>
              <a:gd name="f89" fmla="val 514595"/>
              <a:gd name="f90" fmla="val 8481849"/>
              <a:gd name="f91" fmla="val 462455"/>
              <a:gd name="f92" fmla="val 8551547"/>
              <a:gd name="f93" fmla="val 413256"/>
              <a:gd name="f94" fmla="val 8657917"/>
              <a:gd name="f95" fmla="val 338727"/>
              <a:gd name="f96" fmla="val 8734097"/>
              <a:gd name="f97" fmla="val 294289"/>
              <a:gd name="f98" fmla="val 8826049"/>
              <a:gd name="f99" fmla="val 240651"/>
              <a:gd name="f100" fmla="val 8862361"/>
              <a:gd name="f101" fmla="val 233809"/>
              <a:gd name="f102" fmla="val 8923283"/>
              <a:gd name="f103" fmla="val 157655"/>
              <a:gd name="f104" fmla="val 8937297"/>
              <a:gd name="f105" fmla="val 140138"/>
              <a:gd name="f106" fmla="val 8953280"/>
              <a:gd name="f107" fmla="val 124029"/>
              <a:gd name="f108" fmla="val 8965324"/>
              <a:gd name="f109" fmla="val 105103"/>
              <a:gd name="f110" fmla="val 8987229"/>
              <a:gd name="f111" fmla="val 70682"/>
              <a:gd name="f112" fmla="val 8999796"/>
              <a:gd name="f113" fmla="val 9059918"/>
              <a:gd name="f114" fmla="+- 0 0 -90"/>
              <a:gd name="f115" fmla="*/ f3 1 9101959"/>
              <a:gd name="f116" fmla="*/ f4 1 5129048"/>
              <a:gd name="f117" fmla="val f5"/>
              <a:gd name="f118" fmla="val f6"/>
              <a:gd name="f119" fmla="val f7"/>
              <a:gd name="f120" fmla="*/ f114 f0 1"/>
              <a:gd name="f121" fmla="+- f119 0 f117"/>
              <a:gd name="f122" fmla="+- f118 0 f117"/>
              <a:gd name="f123" fmla="*/ f120 1 f2"/>
              <a:gd name="f124" fmla="*/ f122 1 9101959"/>
              <a:gd name="f125" fmla="*/ f121 1 5129048"/>
              <a:gd name="f126" fmla="*/ 0 f122 1"/>
              <a:gd name="f127" fmla="*/ 0 f121 1"/>
              <a:gd name="f128" fmla="*/ 10511 f122 1"/>
              <a:gd name="f129" fmla="*/ 5129048 f121 1"/>
              <a:gd name="f130" fmla="*/ 1629104 f122 1"/>
              <a:gd name="f131" fmla="*/ 4824248 f121 1"/>
              <a:gd name="f132" fmla="*/ 1828800 f122 1"/>
              <a:gd name="f133" fmla="*/ 4761186 f121 1"/>
              <a:gd name="f134" fmla="*/ 2564524 f122 1"/>
              <a:gd name="f135" fmla="*/ 4372303 f121 1"/>
              <a:gd name="f136" fmla="*/ 2900856 f122 1"/>
              <a:gd name="f137" fmla="*/ 3993931 f121 1"/>
              <a:gd name="f138" fmla="*/ 3647090 f122 1"/>
              <a:gd name="f139" fmla="*/ 2511972 f121 1"/>
              <a:gd name="f140" fmla="*/ 3993931 f122 1"/>
              <a:gd name="f141" fmla="*/ 2175641 f121 1"/>
              <a:gd name="f142" fmla="*/ 5002924 f122 1"/>
              <a:gd name="f143" fmla="*/ 1481958 f121 1"/>
              <a:gd name="f144" fmla="*/ 5423338 f122 1"/>
              <a:gd name="f145" fmla="*/ 1261241 f121 1"/>
              <a:gd name="f146" fmla="*/ 6085490 f122 1"/>
              <a:gd name="f147" fmla="*/ 1135117 f121 1"/>
              <a:gd name="f148" fmla="*/ 6726621 f122 1"/>
              <a:gd name="f149" fmla="*/ 998482 f121 1"/>
              <a:gd name="f150" fmla="*/ 7514897 f122 1"/>
              <a:gd name="f151" fmla="*/ 893379 f121 1"/>
              <a:gd name="f152" fmla="*/ 8082456 f122 1"/>
              <a:gd name="f153" fmla="*/ 704193 f121 1"/>
              <a:gd name="f154" fmla="*/ 8261131 f122 1"/>
              <a:gd name="f155" fmla="*/ 620110 f121 1"/>
              <a:gd name="f156" fmla="*/ 8481849 f122 1"/>
              <a:gd name="f157" fmla="*/ 462455 f121 1"/>
              <a:gd name="f158" fmla="*/ 8734097 f122 1"/>
              <a:gd name="f159" fmla="*/ 294289 f121 1"/>
              <a:gd name="f160" fmla="*/ 8923283 f122 1"/>
              <a:gd name="f161" fmla="*/ 157655 f121 1"/>
              <a:gd name="f162" fmla="*/ 8965324 f122 1"/>
              <a:gd name="f163" fmla="*/ 105103 f121 1"/>
              <a:gd name="f164" fmla="*/ 9059918 f122 1"/>
              <a:gd name="f165" fmla="*/ 9101959 f122 1"/>
              <a:gd name="f166" fmla="+- f123 0 f1"/>
              <a:gd name="f167" fmla="*/ f126 1 9101959"/>
              <a:gd name="f168" fmla="*/ f127 1 5129048"/>
              <a:gd name="f169" fmla="*/ f128 1 9101959"/>
              <a:gd name="f170" fmla="*/ f129 1 5129048"/>
              <a:gd name="f171" fmla="*/ f130 1 9101959"/>
              <a:gd name="f172" fmla="*/ f131 1 5129048"/>
              <a:gd name="f173" fmla="*/ f132 1 9101959"/>
              <a:gd name="f174" fmla="*/ f133 1 5129048"/>
              <a:gd name="f175" fmla="*/ f134 1 9101959"/>
              <a:gd name="f176" fmla="*/ f135 1 5129048"/>
              <a:gd name="f177" fmla="*/ f136 1 9101959"/>
              <a:gd name="f178" fmla="*/ f137 1 5129048"/>
              <a:gd name="f179" fmla="*/ f138 1 9101959"/>
              <a:gd name="f180" fmla="*/ f139 1 5129048"/>
              <a:gd name="f181" fmla="*/ f140 1 9101959"/>
              <a:gd name="f182" fmla="*/ f141 1 5129048"/>
              <a:gd name="f183" fmla="*/ f142 1 9101959"/>
              <a:gd name="f184" fmla="*/ f143 1 5129048"/>
              <a:gd name="f185" fmla="*/ f144 1 9101959"/>
              <a:gd name="f186" fmla="*/ f145 1 5129048"/>
              <a:gd name="f187" fmla="*/ f146 1 9101959"/>
              <a:gd name="f188" fmla="*/ f147 1 5129048"/>
              <a:gd name="f189" fmla="*/ f148 1 9101959"/>
              <a:gd name="f190" fmla="*/ f149 1 5129048"/>
              <a:gd name="f191" fmla="*/ f150 1 9101959"/>
              <a:gd name="f192" fmla="*/ f151 1 5129048"/>
              <a:gd name="f193" fmla="*/ f152 1 9101959"/>
              <a:gd name="f194" fmla="*/ f153 1 5129048"/>
              <a:gd name="f195" fmla="*/ f154 1 9101959"/>
              <a:gd name="f196" fmla="*/ f155 1 5129048"/>
              <a:gd name="f197" fmla="*/ f156 1 9101959"/>
              <a:gd name="f198" fmla="*/ f157 1 5129048"/>
              <a:gd name="f199" fmla="*/ f158 1 9101959"/>
              <a:gd name="f200" fmla="*/ f159 1 5129048"/>
              <a:gd name="f201" fmla="*/ f160 1 9101959"/>
              <a:gd name="f202" fmla="*/ f161 1 5129048"/>
              <a:gd name="f203" fmla="*/ f162 1 9101959"/>
              <a:gd name="f204" fmla="*/ f163 1 5129048"/>
              <a:gd name="f205" fmla="*/ f164 1 9101959"/>
              <a:gd name="f206" fmla="*/ f165 1 9101959"/>
              <a:gd name="f207" fmla="*/ f117 1 f124"/>
              <a:gd name="f208" fmla="*/ f118 1 f124"/>
              <a:gd name="f209" fmla="*/ f117 1 f125"/>
              <a:gd name="f210" fmla="*/ f119 1 f125"/>
              <a:gd name="f211" fmla="*/ f167 1 f124"/>
              <a:gd name="f212" fmla="*/ f168 1 f125"/>
              <a:gd name="f213" fmla="*/ f169 1 f124"/>
              <a:gd name="f214" fmla="*/ f170 1 f125"/>
              <a:gd name="f215" fmla="*/ f171 1 f124"/>
              <a:gd name="f216" fmla="*/ f172 1 f125"/>
              <a:gd name="f217" fmla="*/ f173 1 f124"/>
              <a:gd name="f218" fmla="*/ f174 1 f125"/>
              <a:gd name="f219" fmla="*/ f175 1 f124"/>
              <a:gd name="f220" fmla="*/ f176 1 f125"/>
              <a:gd name="f221" fmla="*/ f177 1 f124"/>
              <a:gd name="f222" fmla="*/ f178 1 f125"/>
              <a:gd name="f223" fmla="*/ f179 1 f124"/>
              <a:gd name="f224" fmla="*/ f180 1 f125"/>
              <a:gd name="f225" fmla="*/ f181 1 f124"/>
              <a:gd name="f226" fmla="*/ f182 1 f125"/>
              <a:gd name="f227" fmla="*/ f183 1 f124"/>
              <a:gd name="f228" fmla="*/ f184 1 f125"/>
              <a:gd name="f229" fmla="*/ f185 1 f124"/>
              <a:gd name="f230" fmla="*/ f186 1 f125"/>
              <a:gd name="f231" fmla="*/ f187 1 f124"/>
              <a:gd name="f232" fmla="*/ f188 1 f125"/>
              <a:gd name="f233" fmla="*/ f189 1 f124"/>
              <a:gd name="f234" fmla="*/ f190 1 f125"/>
              <a:gd name="f235" fmla="*/ f191 1 f124"/>
              <a:gd name="f236" fmla="*/ f192 1 f125"/>
              <a:gd name="f237" fmla="*/ f193 1 f124"/>
              <a:gd name="f238" fmla="*/ f194 1 f125"/>
              <a:gd name="f239" fmla="*/ f195 1 f124"/>
              <a:gd name="f240" fmla="*/ f196 1 f125"/>
              <a:gd name="f241" fmla="*/ f197 1 f124"/>
              <a:gd name="f242" fmla="*/ f198 1 f125"/>
              <a:gd name="f243" fmla="*/ f199 1 f124"/>
              <a:gd name="f244" fmla="*/ f200 1 f125"/>
              <a:gd name="f245" fmla="*/ f201 1 f124"/>
              <a:gd name="f246" fmla="*/ f202 1 f125"/>
              <a:gd name="f247" fmla="*/ f203 1 f124"/>
              <a:gd name="f248" fmla="*/ f204 1 f125"/>
              <a:gd name="f249" fmla="*/ f205 1 f124"/>
              <a:gd name="f250" fmla="*/ f206 1 f124"/>
              <a:gd name="f251" fmla="*/ f207 f115 1"/>
              <a:gd name="f252" fmla="*/ f208 f115 1"/>
              <a:gd name="f253" fmla="*/ f210 f116 1"/>
              <a:gd name="f254" fmla="*/ f209 f116 1"/>
              <a:gd name="f255" fmla="*/ f211 f115 1"/>
              <a:gd name="f256" fmla="*/ f212 f116 1"/>
              <a:gd name="f257" fmla="*/ f213 f115 1"/>
              <a:gd name="f258" fmla="*/ f214 f116 1"/>
              <a:gd name="f259" fmla="*/ f215 f115 1"/>
              <a:gd name="f260" fmla="*/ f216 f116 1"/>
              <a:gd name="f261" fmla="*/ f217 f115 1"/>
              <a:gd name="f262" fmla="*/ f218 f116 1"/>
              <a:gd name="f263" fmla="*/ f219 f115 1"/>
              <a:gd name="f264" fmla="*/ f220 f116 1"/>
              <a:gd name="f265" fmla="*/ f221 f115 1"/>
              <a:gd name="f266" fmla="*/ f222 f116 1"/>
              <a:gd name="f267" fmla="*/ f223 f115 1"/>
              <a:gd name="f268" fmla="*/ f224 f116 1"/>
              <a:gd name="f269" fmla="*/ f225 f115 1"/>
              <a:gd name="f270" fmla="*/ f226 f116 1"/>
              <a:gd name="f271" fmla="*/ f227 f115 1"/>
              <a:gd name="f272" fmla="*/ f228 f116 1"/>
              <a:gd name="f273" fmla="*/ f229 f115 1"/>
              <a:gd name="f274" fmla="*/ f230 f116 1"/>
              <a:gd name="f275" fmla="*/ f231 f115 1"/>
              <a:gd name="f276" fmla="*/ f232 f116 1"/>
              <a:gd name="f277" fmla="*/ f233 f115 1"/>
              <a:gd name="f278" fmla="*/ f234 f116 1"/>
              <a:gd name="f279" fmla="*/ f235 f115 1"/>
              <a:gd name="f280" fmla="*/ f236 f116 1"/>
              <a:gd name="f281" fmla="*/ f237 f115 1"/>
              <a:gd name="f282" fmla="*/ f238 f116 1"/>
              <a:gd name="f283" fmla="*/ f239 f115 1"/>
              <a:gd name="f284" fmla="*/ f240 f116 1"/>
              <a:gd name="f285" fmla="*/ f241 f115 1"/>
              <a:gd name="f286" fmla="*/ f242 f116 1"/>
              <a:gd name="f287" fmla="*/ f243 f115 1"/>
              <a:gd name="f288" fmla="*/ f244 f116 1"/>
              <a:gd name="f289" fmla="*/ f245 f115 1"/>
              <a:gd name="f290" fmla="*/ f246 f116 1"/>
              <a:gd name="f291" fmla="*/ f247 f115 1"/>
              <a:gd name="f292" fmla="*/ f248 f116 1"/>
              <a:gd name="f293" fmla="*/ f249 f115 1"/>
              <a:gd name="f294" fmla="*/ f250 f11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166">
                <a:pos x="f255" y="f256"/>
              </a:cxn>
              <a:cxn ang="f166">
                <a:pos x="f257" y="f258"/>
              </a:cxn>
              <a:cxn ang="f166">
                <a:pos x="f259" y="f260"/>
              </a:cxn>
              <a:cxn ang="f166">
                <a:pos x="f261" y="f262"/>
              </a:cxn>
              <a:cxn ang="f166">
                <a:pos x="f263" y="f264"/>
              </a:cxn>
              <a:cxn ang="f166">
                <a:pos x="f265" y="f266"/>
              </a:cxn>
              <a:cxn ang="f166">
                <a:pos x="f267" y="f268"/>
              </a:cxn>
              <a:cxn ang="f166">
                <a:pos x="f269" y="f270"/>
              </a:cxn>
              <a:cxn ang="f166">
                <a:pos x="f271" y="f272"/>
              </a:cxn>
              <a:cxn ang="f166">
                <a:pos x="f273" y="f274"/>
              </a:cxn>
              <a:cxn ang="f166">
                <a:pos x="f275" y="f276"/>
              </a:cxn>
              <a:cxn ang="f166">
                <a:pos x="f277" y="f278"/>
              </a:cxn>
              <a:cxn ang="f166">
                <a:pos x="f279" y="f280"/>
              </a:cxn>
              <a:cxn ang="f166">
                <a:pos x="f281" y="f282"/>
              </a:cxn>
              <a:cxn ang="f166">
                <a:pos x="f283" y="f284"/>
              </a:cxn>
              <a:cxn ang="f166">
                <a:pos x="f285" y="f286"/>
              </a:cxn>
              <a:cxn ang="f166">
                <a:pos x="f287" y="f288"/>
              </a:cxn>
              <a:cxn ang="f166">
                <a:pos x="f289" y="f290"/>
              </a:cxn>
              <a:cxn ang="f166">
                <a:pos x="f291" y="f292"/>
              </a:cxn>
              <a:cxn ang="f166">
                <a:pos x="f293" y="f256"/>
              </a:cxn>
              <a:cxn ang="f166">
                <a:pos x="f294" y="f256"/>
              </a:cxn>
              <a:cxn ang="f166">
                <a:pos x="f255" y="f256"/>
              </a:cxn>
            </a:cxnLst>
            <a:rect l="f251" t="f254" r="f252" b="f253"/>
            <a:pathLst>
              <a:path w="9101959" h="5129048">
                <a:moveTo>
                  <a:pt x="f5" y="f5"/>
                </a:moveTo>
                <a:cubicBezTo>
                  <a:pt x="f8" y="f9"/>
                  <a:pt x="f10" y="f11"/>
                  <a:pt x="f12" y="f7"/>
                </a:cubicBezTo>
                <a:lnTo>
                  <a:pt x="f13" y="f14"/>
                </a:lnTo>
                <a:cubicBezTo>
                  <a:pt x="f15" y="f16"/>
                  <a:pt x="f17" y="f18"/>
                  <a:pt x="f19" y="f20"/>
                </a:cubicBezTo>
                <a:cubicBezTo>
                  <a:pt x="f21" y="f22"/>
                  <a:pt x="f23" y="f24"/>
                  <a:pt x="f25" y="f26"/>
                </a:cubicBezTo>
                <a:cubicBezTo>
                  <a:pt x="f27" y="f28"/>
                  <a:pt x="f29" y="f30"/>
                  <a:pt x="f31" y="f32"/>
                </a:cubicBezTo>
                <a:cubicBezTo>
                  <a:pt x="f33" y="f34"/>
                  <a:pt x="f35" y="f36"/>
                  <a:pt x="f37" y="f38"/>
                </a:cubicBezTo>
                <a:cubicBezTo>
                  <a:pt x="f39" y="f40"/>
                  <a:pt x="f41" y="f42"/>
                  <a:pt x="f32" y="f43"/>
                </a:cubicBezTo>
                <a:cubicBezTo>
                  <a:pt x="f44" y="f45"/>
                  <a:pt x="f46" y="f47"/>
                  <a:pt x="f48" y="f49"/>
                </a:cubicBezTo>
                <a:cubicBezTo>
                  <a:pt x="f50" y="f51"/>
                  <a:pt x="f52" y="f53"/>
                  <a:pt x="f54" y="f55"/>
                </a:cubicBezTo>
                <a:cubicBezTo>
                  <a:pt x="f56" y="f57"/>
                  <a:pt x="f58" y="f59"/>
                  <a:pt x="f60" y="f61"/>
                </a:cubicBezTo>
                <a:cubicBezTo>
                  <a:pt x="f62" y="f63"/>
                  <a:pt x="f64" y="f65"/>
                  <a:pt x="f66" y="f67"/>
                </a:cubicBezTo>
                <a:cubicBezTo>
                  <a:pt x="f68" y="f69"/>
                  <a:pt x="f70" y="f71"/>
                  <a:pt x="f72" y="f73"/>
                </a:cubicBezTo>
                <a:cubicBezTo>
                  <a:pt x="f74" y="f75"/>
                  <a:pt x="f76" y="f77"/>
                  <a:pt x="f78" y="f79"/>
                </a:cubicBezTo>
                <a:cubicBezTo>
                  <a:pt x="f80" y="f81"/>
                  <a:pt x="f82" y="f83"/>
                  <a:pt x="f84" y="f85"/>
                </a:cubicBezTo>
                <a:cubicBezTo>
                  <a:pt x="f86" y="f87"/>
                  <a:pt x="f88" y="f89"/>
                  <a:pt x="f90" y="f91"/>
                </a:cubicBezTo>
                <a:cubicBezTo>
                  <a:pt x="f92" y="f93"/>
                  <a:pt x="f94" y="f95"/>
                  <a:pt x="f96" y="f97"/>
                </a:cubicBezTo>
                <a:cubicBezTo>
                  <a:pt x="f98" y="f99"/>
                  <a:pt x="f100" y="f101"/>
                  <a:pt x="f102" y="f103"/>
                </a:cubicBezTo>
                <a:cubicBezTo>
                  <a:pt x="f104" y="f105"/>
                  <a:pt x="f106" y="f107"/>
                  <a:pt x="f108" y="f109"/>
                </a:cubicBezTo>
                <a:cubicBezTo>
                  <a:pt x="f110" y="f111"/>
                  <a:pt x="f112" y="f5"/>
                  <a:pt x="f113" y="f5"/>
                </a:cubicBezTo>
                <a:lnTo>
                  <a:pt x="f6" y="f5"/>
                </a:lnTo>
                <a:lnTo>
                  <a:pt x="f5" y="f5"/>
                </a:lnTo>
                <a:close/>
              </a:path>
            </a:pathLst>
          </a:custGeom>
          <a:solidFill>
            <a:srgbClr val="E6EBEE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CE0D6"/>
              </a:solidFill>
              <a:uFillTx/>
              <a:latin typeface="Arial"/>
            </a:endParaRPr>
          </a:p>
        </p:txBody>
      </p:sp>
      <p:sp>
        <p:nvSpPr>
          <p:cNvPr id="4" name="Google Shape;840;p60">
            <a:extLst>
              <a:ext uri="{FF2B5EF4-FFF2-40B4-BE49-F238E27FC236}">
                <a16:creationId xmlns:a16="http://schemas.microsoft.com/office/drawing/2014/main" id="{8D121112-F826-1E43-E491-21D42D69B02E}"/>
              </a:ext>
            </a:extLst>
          </p:cNvPr>
          <p:cNvSpPr/>
          <p:nvPr/>
        </p:nvSpPr>
        <p:spPr>
          <a:xfrm>
            <a:off x="3417295" y="1470976"/>
            <a:ext cx="892801" cy="1725299"/>
          </a:xfrm>
          <a:custGeom>
            <a:avLst>
              <a:gd name="f0" fmla="val 3600"/>
            </a:avLst>
            <a:gdLst>
              <a:gd name="f1" fmla="val 10800000"/>
              <a:gd name="f2" fmla="val 5400000"/>
              <a:gd name="f3" fmla="val 1620000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val 45"/>
              <a:gd name="f10" fmla="val 10800"/>
              <a:gd name="f11" fmla="val -2147483647"/>
              <a:gd name="f12" fmla="val 2147483647"/>
              <a:gd name="f13" fmla="abs f4"/>
              <a:gd name="f14" fmla="abs f5"/>
              <a:gd name="f15" fmla="abs f6"/>
              <a:gd name="f16" fmla="*/ f8 1 180"/>
              <a:gd name="f17" fmla="pin 0 f0 10800"/>
              <a:gd name="f18" fmla="+- 0 0 f2"/>
              <a:gd name="f19" fmla="?: f13 f4 1"/>
              <a:gd name="f20" fmla="?: f14 f5 1"/>
              <a:gd name="f21" fmla="?: f15 f6 1"/>
              <a:gd name="f22" fmla="*/ f9 f16 1"/>
              <a:gd name="f23" fmla="+- f7 f17 0"/>
              <a:gd name="f24" fmla="*/ f19 1 21600"/>
              <a:gd name="f25" fmla="*/ f20 1 21600"/>
              <a:gd name="f26" fmla="*/ 21600 f19 1"/>
              <a:gd name="f27" fmla="*/ 21600 f20 1"/>
              <a:gd name="f28" fmla="+- 0 0 f22"/>
              <a:gd name="f29" fmla="min f25 f24"/>
              <a:gd name="f30" fmla="*/ f26 1 f21"/>
              <a:gd name="f31" fmla="*/ f27 1 f21"/>
              <a:gd name="f32" fmla="*/ f28 f1 1"/>
              <a:gd name="f33" fmla="*/ f32 1 f8"/>
              <a:gd name="f34" fmla="+- f31 0 f17"/>
              <a:gd name="f35" fmla="+- f30 0 f17"/>
              <a:gd name="f36" fmla="*/ f17 f29 1"/>
              <a:gd name="f37" fmla="*/ f7 f29 1"/>
              <a:gd name="f38" fmla="*/ f23 f29 1"/>
              <a:gd name="f39" fmla="*/ f31 f29 1"/>
              <a:gd name="f40" fmla="*/ f30 f29 1"/>
              <a:gd name="f41" fmla="+- f33 0 f2"/>
              <a:gd name="f42" fmla="+- f37 0 f38"/>
              <a:gd name="f43" fmla="+- f38 0 f37"/>
              <a:gd name="f44" fmla="*/ f34 f29 1"/>
              <a:gd name="f45" fmla="*/ f35 f29 1"/>
              <a:gd name="f46" fmla="cos 1 f41"/>
              <a:gd name="f47" fmla="abs f42"/>
              <a:gd name="f48" fmla="abs f43"/>
              <a:gd name="f49" fmla="?: f42 f18 f2"/>
              <a:gd name="f50" fmla="?: f42 f2 f18"/>
              <a:gd name="f51" fmla="?: f42 f3 f2"/>
              <a:gd name="f52" fmla="?: f42 f2 f3"/>
              <a:gd name="f53" fmla="+- f39 0 f44"/>
              <a:gd name="f54" fmla="?: f43 f18 f2"/>
              <a:gd name="f55" fmla="?: f43 f2 f18"/>
              <a:gd name="f56" fmla="+- f40 0 f45"/>
              <a:gd name="f57" fmla="+- f44 0 f39"/>
              <a:gd name="f58" fmla="+- f45 0 f40"/>
              <a:gd name="f59" fmla="?: f42 0 f1"/>
              <a:gd name="f60" fmla="?: f42 f1 0"/>
              <a:gd name="f61" fmla="+- 0 0 f46"/>
              <a:gd name="f62" fmla="?: f42 f52 f51"/>
              <a:gd name="f63" fmla="?: f42 f51 f52"/>
              <a:gd name="f64" fmla="?: f43 f50 f49"/>
              <a:gd name="f65" fmla="abs f53"/>
              <a:gd name="f66" fmla="?: f53 0 f1"/>
              <a:gd name="f67" fmla="?: f53 f1 0"/>
              <a:gd name="f68" fmla="?: f53 f54 f55"/>
              <a:gd name="f69" fmla="abs f56"/>
              <a:gd name="f70" fmla="abs f57"/>
              <a:gd name="f71" fmla="?: f56 f18 f2"/>
              <a:gd name="f72" fmla="?: f56 f2 f18"/>
              <a:gd name="f73" fmla="?: f56 f3 f2"/>
              <a:gd name="f74" fmla="?: f56 f2 f3"/>
              <a:gd name="f75" fmla="abs f58"/>
              <a:gd name="f76" fmla="?: f58 f18 f2"/>
              <a:gd name="f77" fmla="?: f58 f2 f18"/>
              <a:gd name="f78" fmla="?: f58 f60 f59"/>
              <a:gd name="f79" fmla="?: f58 f59 f60"/>
              <a:gd name="f80" fmla="*/ f17 f61 1"/>
              <a:gd name="f81" fmla="?: f43 f63 f62"/>
              <a:gd name="f82" fmla="?: f43 f67 f66"/>
              <a:gd name="f83" fmla="?: f43 f66 f67"/>
              <a:gd name="f84" fmla="?: f56 f74 f73"/>
              <a:gd name="f85" fmla="?: f56 f73 f74"/>
              <a:gd name="f86" fmla="?: f57 f72 f71"/>
              <a:gd name="f87" fmla="?: f42 f78 f79"/>
              <a:gd name="f88" fmla="?: f42 f76 f77"/>
              <a:gd name="f89" fmla="*/ f80 3163 1"/>
              <a:gd name="f90" fmla="?: f53 f82 f83"/>
              <a:gd name="f91" fmla="?: f57 f85 f84"/>
              <a:gd name="f92" fmla="*/ f89 1 7636"/>
              <a:gd name="f93" fmla="+- f7 f92 0"/>
              <a:gd name="f94" fmla="+- f30 0 f92"/>
              <a:gd name="f95" fmla="+- f31 0 f92"/>
              <a:gd name="f96" fmla="*/ f93 f29 1"/>
              <a:gd name="f97" fmla="*/ f94 f29 1"/>
              <a:gd name="f98" fmla="*/ f95 f29 1"/>
            </a:gdLst>
            <a:ahLst>
              <a:ahXY gdRefX="f0" minX="f7" maxX="f10">
                <a:pos x="f36" y="f37"/>
              </a:ahXY>
            </a:ahLst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96" t="f96" r="f97" b="f98"/>
            <a:pathLst>
              <a:path>
                <a:moveTo>
                  <a:pt x="f38" y="f37"/>
                </a:moveTo>
                <a:arcTo wR="f47" hR="f48" stAng="f81" swAng="f64"/>
                <a:lnTo>
                  <a:pt x="f37" y="f44"/>
                </a:lnTo>
                <a:arcTo wR="f48" hR="f65" stAng="f90" swAng="f68"/>
                <a:lnTo>
                  <a:pt x="f45" y="f39"/>
                </a:lnTo>
                <a:arcTo wR="f69" hR="f70" stAng="f91" swAng="f86"/>
                <a:lnTo>
                  <a:pt x="f40" y="f38"/>
                </a:lnTo>
                <a:arcTo wR="f75" hR="f47" stAng="f87" swAng="f88"/>
                <a:close/>
              </a:path>
            </a:pathLst>
          </a:custGeom>
          <a:noFill/>
          <a:ln w="19046" cap="flat">
            <a:solidFill>
              <a:srgbClr val="FFFFFF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5" name="Google Shape;841;p60">
            <a:extLst>
              <a:ext uri="{FF2B5EF4-FFF2-40B4-BE49-F238E27FC236}">
                <a16:creationId xmlns:a16="http://schemas.microsoft.com/office/drawing/2014/main" id="{EECB967B-BAB1-B82E-FC87-9B89B7C8D3B7}"/>
              </a:ext>
            </a:extLst>
          </p:cNvPr>
          <p:cNvSpPr/>
          <p:nvPr/>
        </p:nvSpPr>
        <p:spPr>
          <a:xfrm>
            <a:off x="4841400" y="1470976"/>
            <a:ext cx="892801" cy="1725299"/>
          </a:xfrm>
          <a:custGeom>
            <a:avLst>
              <a:gd name="f0" fmla="val 3600"/>
            </a:avLst>
            <a:gdLst>
              <a:gd name="f1" fmla="val 10800000"/>
              <a:gd name="f2" fmla="val 5400000"/>
              <a:gd name="f3" fmla="val 1620000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val 45"/>
              <a:gd name="f10" fmla="val 10800"/>
              <a:gd name="f11" fmla="val -2147483647"/>
              <a:gd name="f12" fmla="val 2147483647"/>
              <a:gd name="f13" fmla="abs f4"/>
              <a:gd name="f14" fmla="abs f5"/>
              <a:gd name="f15" fmla="abs f6"/>
              <a:gd name="f16" fmla="*/ f8 1 180"/>
              <a:gd name="f17" fmla="pin 0 f0 10800"/>
              <a:gd name="f18" fmla="+- 0 0 f2"/>
              <a:gd name="f19" fmla="?: f13 f4 1"/>
              <a:gd name="f20" fmla="?: f14 f5 1"/>
              <a:gd name="f21" fmla="?: f15 f6 1"/>
              <a:gd name="f22" fmla="*/ f9 f16 1"/>
              <a:gd name="f23" fmla="+- f7 f17 0"/>
              <a:gd name="f24" fmla="*/ f19 1 21600"/>
              <a:gd name="f25" fmla="*/ f20 1 21600"/>
              <a:gd name="f26" fmla="*/ 21600 f19 1"/>
              <a:gd name="f27" fmla="*/ 21600 f20 1"/>
              <a:gd name="f28" fmla="+- 0 0 f22"/>
              <a:gd name="f29" fmla="min f25 f24"/>
              <a:gd name="f30" fmla="*/ f26 1 f21"/>
              <a:gd name="f31" fmla="*/ f27 1 f21"/>
              <a:gd name="f32" fmla="*/ f28 f1 1"/>
              <a:gd name="f33" fmla="*/ f32 1 f8"/>
              <a:gd name="f34" fmla="+- f31 0 f17"/>
              <a:gd name="f35" fmla="+- f30 0 f17"/>
              <a:gd name="f36" fmla="*/ f17 f29 1"/>
              <a:gd name="f37" fmla="*/ f7 f29 1"/>
              <a:gd name="f38" fmla="*/ f23 f29 1"/>
              <a:gd name="f39" fmla="*/ f31 f29 1"/>
              <a:gd name="f40" fmla="*/ f30 f29 1"/>
              <a:gd name="f41" fmla="+- f33 0 f2"/>
              <a:gd name="f42" fmla="+- f37 0 f38"/>
              <a:gd name="f43" fmla="+- f38 0 f37"/>
              <a:gd name="f44" fmla="*/ f34 f29 1"/>
              <a:gd name="f45" fmla="*/ f35 f29 1"/>
              <a:gd name="f46" fmla="cos 1 f41"/>
              <a:gd name="f47" fmla="abs f42"/>
              <a:gd name="f48" fmla="abs f43"/>
              <a:gd name="f49" fmla="?: f42 f18 f2"/>
              <a:gd name="f50" fmla="?: f42 f2 f18"/>
              <a:gd name="f51" fmla="?: f42 f3 f2"/>
              <a:gd name="f52" fmla="?: f42 f2 f3"/>
              <a:gd name="f53" fmla="+- f39 0 f44"/>
              <a:gd name="f54" fmla="?: f43 f18 f2"/>
              <a:gd name="f55" fmla="?: f43 f2 f18"/>
              <a:gd name="f56" fmla="+- f40 0 f45"/>
              <a:gd name="f57" fmla="+- f44 0 f39"/>
              <a:gd name="f58" fmla="+- f45 0 f40"/>
              <a:gd name="f59" fmla="?: f42 0 f1"/>
              <a:gd name="f60" fmla="?: f42 f1 0"/>
              <a:gd name="f61" fmla="+- 0 0 f46"/>
              <a:gd name="f62" fmla="?: f42 f52 f51"/>
              <a:gd name="f63" fmla="?: f42 f51 f52"/>
              <a:gd name="f64" fmla="?: f43 f50 f49"/>
              <a:gd name="f65" fmla="abs f53"/>
              <a:gd name="f66" fmla="?: f53 0 f1"/>
              <a:gd name="f67" fmla="?: f53 f1 0"/>
              <a:gd name="f68" fmla="?: f53 f54 f55"/>
              <a:gd name="f69" fmla="abs f56"/>
              <a:gd name="f70" fmla="abs f57"/>
              <a:gd name="f71" fmla="?: f56 f18 f2"/>
              <a:gd name="f72" fmla="?: f56 f2 f18"/>
              <a:gd name="f73" fmla="?: f56 f3 f2"/>
              <a:gd name="f74" fmla="?: f56 f2 f3"/>
              <a:gd name="f75" fmla="abs f58"/>
              <a:gd name="f76" fmla="?: f58 f18 f2"/>
              <a:gd name="f77" fmla="?: f58 f2 f18"/>
              <a:gd name="f78" fmla="?: f58 f60 f59"/>
              <a:gd name="f79" fmla="?: f58 f59 f60"/>
              <a:gd name="f80" fmla="*/ f17 f61 1"/>
              <a:gd name="f81" fmla="?: f43 f63 f62"/>
              <a:gd name="f82" fmla="?: f43 f67 f66"/>
              <a:gd name="f83" fmla="?: f43 f66 f67"/>
              <a:gd name="f84" fmla="?: f56 f74 f73"/>
              <a:gd name="f85" fmla="?: f56 f73 f74"/>
              <a:gd name="f86" fmla="?: f57 f72 f71"/>
              <a:gd name="f87" fmla="?: f42 f78 f79"/>
              <a:gd name="f88" fmla="?: f42 f76 f77"/>
              <a:gd name="f89" fmla="*/ f80 3163 1"/>
              <a:gd name="f90" fmla="?: f53 f82 f83"/>
              <a:gd name="f91" fmla="?: f57 f85 f84"/>
              <a:gd name="f92" fmla="*/ f89 1 7636"/>
              <a:gd name="f93" fmla="+- f7 f92 0"/>
              <a:gd name="f94" fmla="+- f30 0 f92"/>
              <a:gd name="f95" fmla="+- f31 0 f92"/>
              <a:gd name="f96" fmla="*/ f93 f29 1"/>
              <a:gd name="f97" fmla="*/ f94 f29 1"/>
              <a:gd name="f98" fmla="*/ f95 f29 1"/>
            </a:gdLst>
            <a:ahLst>
              <a:ahXY gdRefX="f0" minX="f7" maxX="f10">
                <a:pos x="f36" y="f37"/>
              </a:ahXY>
            </a:ahLst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96" t="f96" r="f97" b="f98"/>
            <a:pathLst>
              <a:path>
                <a:moveTo>
                  <a:pt x="f38" y="f37"/>
                </a:moveTo>
                <a:arcTo wR="f47" hR="f48" stAng="f81" swAng="f64"/>
                <a:lnTo>
                  <a:pt x="f37" y="f44"/>
                </a:lnTo>
                <a:arcTo wR="f48" hR="f65" stAng="f90" swAng="f68"/>
                <a:lnTo>
                  <a:pt x="f45" y="f39"/>
                </a:lnTo>
                <a:arcTo wR="f69" hR="f70" stAng="f91" swAng="f86"/>
                <a:lnTo>
                  <a:pt x="f40" y="f38"/>
                </a:lnTo>
                <a:arcTo wR="f75" hR="f47" stAng="f87" swAng="f88"/>
                <a:close/>
              </a:path>
            </a:pathLst>
          </a:custGeom>
          <a:noFill/>
          <a:ln w="19046" cap="flat">
            <a:solidFill>
              <a:srgbClr val="FFFFFF"/>
            </a:solidFill>
            <a:prstDash val="solid"/>
            <a:round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6" name="Google Shape;842;p60">
            <a:extLst>
              <a:ext uri="{FF2B5EF4-FFF2-40B4-BE49-F238E27FC236}">
                <a16:creationId xmlns:a16="http://schemas.microsoft.com/office/drawing/2014/main" id="{B2D52598-B188-5211-7F4A-1BA35A8329B4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112773" y="2302148"/>
            <a:ext cx="1986296" cy="978298"/>
          </a:xfrm>
        </p:spPr>
        <p:txBody>
          <a:bodyPr/>
          <a:lstStyle/>
          <a:p>
            <a:pPr marL="0" lvl="0" indent="0" algn="r">
              <a:buNone/>
            </a:pPr>
            <a:r>
              <a:rPr lang="en-US"/>
              <a:t>Neptune is the fourth-largest planet by diameter in the Solar System </a:t>
            </a:r>
          </a:p>
        </p:txBody>
      </p:sp>
      <p:sp>
        <p:nvSpPr>
          <p:cNvPr id="7" name="Google Shape;843;p60">
            <a:extLst>
              <a:ext uri="{FF2B5EF4-FFF2-40B4-BE49-F238E27FC236}">
                <a16:creationId xmlns:a16="http://schemas.microsoft.com/office/drawing/2014/main" id="{20D1AFE8-EAC4-849B-FDEB-F7D7AFA6A8D7}"/>
              </a:ext>
            </a:extLst>
          </p:cNvPr>
          <p:cNvSpPr/>
          <p:nvPr/>
        </p:nvSpPr>
        <p:spPr>
          <a:xfrm>
            <a:off x="4841400" y="2982717"/>
            <a:ext cx="892801" cy="206398"/>
          </a:xfrm>
          <a:custGeom>
            <a:avLst>
              <a:gd name="f0" fmla="val 10800"/>
            </a:avLst>
            <a:gdLst>
              <a:gd name="f1" fmla="val 10800000"/>
              <a:gd name="f2" fmla="val 5400000"/>
              <a:gd name="f3" fmla="val 1620000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val 45"/>
              <a:gd name="f10" fmla="val 10800"/>
              <a:gd name="f11" fmla="val -2147483647"/>
              <a:gd name="f12" fmla="val 2147483647"/>
              <a:gd name="f13" fmla="abs f4"/>
              <a:gd name="f14" fmla="abs f5"/>
              <a:gd name="f15" fmla="abs f6"/>
              <a:gd name="f16" fmla="*/ f8 1 180"/>
              <a:gd name="f17" fmla="pin 0 f0 10800"/>
              <a:gd name="f18" fmla="+- 0 0 f2"/>
              <a:gd name="f19" fmla="?: f13 f4 1"/>
              <a:gd name="f20" fmla="?: f14 f5 1"/>
              <a:gd name="f21" fmla="?: f15 f6 1"/>
              <a:gd name="f22" fmla="*/ f9 f16 1"/>
              <a:gd name="f23" fmla="+- f7 f17 0"/>
              <a:gd name="f24" fmla="*/ f19 1 21600"/>
              <a:gd name="f25" fmla="*/ f20 1 21600"/>
              <a:gd name="f26" fmla="*/ 21600 f19 1"/>
              <a:gd name="f27" fmla="*/ 21600 f20 1"/>
              <a:gd name="f28" fmla="+- 0 0 f22"/>
              <a:gd name="f29" fmla="min f25 f24"/>
              <a:gd name="f30" fmla="*/ f26 1 f21"/>
              <a:gd name="f31" fmla="*/ f27 1 f21"/>
              <a:gd name="f32" fmla="*/ f28 f1 1"/>
              <a:gd name="f33" fmla="*/ f32 1 f8"/>
              <a:gd name="f34" fmla="+- f31 0 f17"/>
              <a:gd name="f35" fmla="+- f30 0 f17"/>
              <a:gd name="f36" fmla="*/ f17 f29 1"/>
              <a:gd name="f37" fmla="*/ f7 f29 1"/>
              <a:gd name="f38" fmla="*/ f23 f29 1"/>
              <a:gd name="f39" fmla="*/ f31 f29 1"/>
              <a:gd name="f40" fmla="*/ f30 f29 1"/>
              <a:gd name="f41" fmla="+- f33 0 f2"/>
              <a:gd name="f42" fmla="+- f37 0 f38"/>
              <a:gd name="f43" fmla="+- f38 0 f37"/>
              <a:gd name="f44" fmla="*/ f34 f29 1"/>
              <a:gd name="f45" fmla="*/ f35 f29 1"/>
              <a:gd name="f46" fmla="cos 1 f41"/>
              <a:gd name="f47" fmla="abs f42"/>
              <a:gd name="f48" fmla="abs f43"/>
              <a:gd name="f49" fmla="?: f42 f18 f2"/>
              <a:gd name="f50" fmla="?: f42 f2 f18"/>
              <a:gd name="f51" fmla="?: f42 f3 f2"/>
              <a:gd name="f52" fmla="?: f42 f2 f3"/>
              <a:gd name="f53" fmla="+- f39 0 f44"/>
              <a:gd name="f54" fmla="?: f43 f18 f2"/>
              <a:gd name="f55" fmla="?: f43 f2 f18"/>
              <a:gd name="f56" fmla="+- f40 0 f45"/>
              <a:gd name="f57" fmla="+- f44 0 f39"/>
              <a:gd name="f58" fmla="+- f45 0 f40"/>
              <a:gd name="f59" fmla="?: f42 0 f1"/>
              <a:gd name="f60" fmla="?: f42 f1 0"/>
              <a:gd name="f61" fmla="+- 0 0 f46"/>
              <a:gd name="f62" fmla="?: f42 f52 f51"/>
              <a:gd name="f63" fmla="?: f42 f51 f52"/>
              <a:gd name="f64" fmla="?: f43 f50 f49"/>
              <a:gd name="f65" fmla="abs f53"/>
              <a:gd name="f66" fmla="?: f53 0 f1"/>
              <a:gd name="f67" fmla="?: f53 f1 0"/>
              <a:gd name="f68" fmla="?: f53 f54 f55"/>
              <a:gd name="f69" fmla="abs f56"/>
              <a:gd name="f70" fmla="abs f57"/>
              <a:gd name="f71" fmla="?: f56 f18 f2"/>
              <a:gd name="f72" fmla="?: f56 f2 f18"/>
              <a:gd name="f73" fmla="?: f56 f3 f2"/>
              <a:gd name="f74" fmla="?: f56 f2 f3"/>
              <a:gd name="f75" fmla="abs f58"/>
              <a:gd name="f76" fmla="?: f58 f18 f2"/>
              <a:gd name="f77" fmla="?: f58 f2 f18"/>
              <a:gd name="f78" fmla="?: f58 f60 f59"/>
              <a:gd name="f79" fmla="?: f58 f59 f60"/>
              <a:gd name="f80" fmla="*/ f17 f61 1"/>
              <a:gd name="f81" fmla="?: f43 f63 f62"/>
              <a:gd name="f82" fmla="?: f43 f67 f66"/>
              <a:gd name="f83" fmla="?: f43 f66 f67"/>
              <a:gd name="f84" fmla="?: f56 f74 f73"/>
              <a:gd name="f85" fmla="?: f56 f73 f74"/>
              <a:gd name="f86" fmla="?: f57 f72 f71"/>
              <a:gd name="f87" fmla="?: f42 f78 f79"/>
              <a:gd name="f88" fmla="?: f42 f76 f77"/>
              <a:gd name="f89" fmla="*/ f80 3163 1"/>
              <a:gd name="f90" fmla="?: f53 f82 f83"/>
              <a:gd name="f91" fmla="?: f57 f85 f84"/>
              <a:gd name="f92" fmla="*/ f89 1 7636"/>
              <a:gd name="f93" fmla="+- f7 f92 0"/>
              <a:gd name="f94" fmla="+- f30 0 f92"/>
              <a:gd name="f95" fmla="+- f31 0 f92"/>
              <a:gd name="f96" fmla="*/ f93 f29 1"/>
              <a:gd name="f97" fmla="*/ f94 f29 1"/>
              <a:gd name="f98" fmla="*/ f95 f29 1"/>
            </a:gdLst>
            <a:ahLst>
              <a:ahXY gdRefX="f0" minX="f7" maxX="f10">
                <a:pos x="f36" y="f37"/>
              </a:ahXY>
            </a:ahLst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96" t="f96" r="f97" b="f98"/>
            <a:pathLst>
              <a:path>
                <a:moveTo>
                  <a:pt x="f38" y="f37"/>
                </a:moveTo>
                <a:arcTo wR="f47" hR="f48" stAng="f81" swAng="f64"/>
                <a:lnTo>
                  <a:pt x="f37" y="f44"/>
                </a:lnTo>
                <a:arcTo wR="f48" hR="f65" stAng="f90" swAng="f68"/>
                <a:lnTo>
                  <a:pt x="f45" y="f39"/>
                </a:lnTo>
                <a:arcTo wR="f69" hR="f70" stAng="f91" swAng="f86"/>
                <a:lnTo>
                  <a:pt x="f40" y="f38"/>
                </a:lnTo>
                <a:arcTo wR="f75" hR="f47" stAng="f87" swAng="f88"/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8" name="Google Shape;844;p60">
            <a:extLst>
              <a:ext uri="{FF2B5EF4-FFF2-40B4-BE49-F238E27FC236}">
                <a16:creationId xmlns:a16="http://schemas.microsoft.com/office/drawing/2014/main" id="{0FC74320-1A44-2BD4-10EE-FAD68F80D737}"/>
              </a:ext>
            </a:extLst>
          </p:cNvPr>
          <p:cNvSpPr/>
          <p:nvPr/>
        </p:nvSpPr>
        <p:spPr>
          <a:xfrm>
            <a:off x="3417295" y="1723872"/>
            <a:ext cx="892801" cy="1472403"/>
          </a:xfrm>
          <a:custGeom>
            <a:avLst>
              <a:gd name="f0" fmla="val 3600"/>
            </a:avLst>
            <a:gdLst>
              <a:gd name="f1" fmla="val 10800000"/>
              <a:gd name="f2" fmla="val 5400000"/>
              <a:gd name="f3" fmla="val 1620000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val 45"/>
              <a:gd name="f10" fmla="val 10800"/>
              <a:gd name="f11" fmla="val -2147483647"/>
              <a:gd name="f12" fmla="val 2147483647"/>
              <a:gd name="f13" fmla="abs f4"/>
              <a:gd name="f14" fmla="abs f5"/>
              <a:gd name="f15" fmla="abs f6"/>
              <a:gd name="f16" fmla="*/ f8 1 180"/>
              <a:gd name="f17" fmla="pin 0 f0 10800"/>
              <a:gd name="f18" fmla="+- 0 0 f2"/>
              <a:gd name="f19" fmla="?: f13 f4 1"/>
              <a:gd name="f20" fmla="?: f14 f5 1"/>
              <a:gd name="f21" fmla="?: f15 f6 1"/>
              <a:gd name="f22" fmla="*/ f9 f16 1"/>
              <a:gd name="f23" fmla="+- f7 f17 0"/>
              <a:gd name="f24" fmla="*/ f19 1 21600"/>
              <a:gd name="f25" fmla="*/ f20 1 21600"/>
              <a:gd name="f26" fmla="*/ 21600 f19 1"/>
              <a:gd name="f27" fmla="*/ 21600 f20 1"/>
              <a:gd name="f28" fmla="+- 0 0 f22"/>
              <a:gd name="f29" fmla="min f25 f24"/>
              <a:gd name="f30" fmla="*/ f26 1 f21"/>
              <a:gd name="f31" fmla="*/ f27 1 f21"/>
              <a:gd name="f32" fmla="*/ f28 f1 1"/>
              <a:gd name="f33" fmla="*/ f32 1 f8"/>
              <a:gd name="f34" fmla="+- f31 0 f17"/>
              <a:gd name="f35" fmla="+- f30 0 f17"/>
              <a:gd name="f36" fmla="*/ f17 f29 1"/>
              <a:gd name="f37" fmla="*/ f7 f29 1"/>
              <a:gd name="f38" fmla="*/ f23 f29 1"/>
              <a:gd name="f39" fmla="*/ f31 f29 1"/>
              <a:gd name="f40" fmla="*/ f30 f29 1"/>
              <a:gd name="f41" fmla="+- f33 0 f2"/>
              <a:gd name="f42" fmla="+- f37 0 f38"/>
              <a:gd name="f43" fmla="+- f38 0 f37"/>
              <a:gd name="f44" fmla="*/ f34 f29 1"/>
              <a:gd name="f45" fmla="*/ f35 f29 1"/>
              <a:gd name="f46" fmla="cos 1 f41"/>
              <a:gd name="f47" fmla="abs f42"/>
              <a:gd name="f48" fmla="abs f43"/>
              <a:gd name="f49" fmla="?: f42 f18 f2"/>
              <a:gd name="f50" fmla="?: f42 f2 f18"/>
              <a:gd name="f51" fmla="?: f42 f3 f2"/>
              <a:gd name="f52" fmla="?: f42 f2 f3"/>
              <a:gd name="f53" fmla="+- f39 0 f44"/>
              <a:gd name="f54" fmla="?: f43 f18 f2"/>
              <a:gd name="f55" fmla="?: f43 f2 f18"/>
              <a:gd name="f56" fmla="+- f40 0 f45"/>
              <a:gd name="f57" fmla="+- f44 0 f39"/>
              <a:gd name="f58" fmla="+- f45 0 f40"/>
              <a:gd name="f59" fmla="?: f42 0 f1"/>
              <a:gd name="f60" fmla="?: f42 f1 0"/>
              <a:gd name="f61" fmla="+- 0 0 f46"/>
              <a:gd name="f62" fmla="?: f42 f52 f51"/>
              <a:gd name="f63" fmla="?: f42 f51 f52"/>
              <a:gd name="f64" fmla="?: f43 f50 f49"/>
              <a:gd name="f65" fmla="abs f53"/>
              <a:gd name="f66" fmla="?: f53 0 f1"/>
              <a:gd name="f67" fmla="?: f53 f1 0"/>
              <a:gd name="f68" fmla="?: f53 f54 f55"/>
              <a:gd name="f69" fmla="abs f56"/>
              <a:gd name="f70" fmla="abs f57"/>
              <a:gd name="f71" fmla="?: f56 f18 f2"/>
              <a:gd name="f72" fmla="?: f56 f2 f18"/>
              <a:gd name="f73" fmla="?: f56 f3 f2"/>
              <a:gd name="f74" fmla="?: f56 f2 f3"/>
              <a:gd name="f75" fmla="abs f58"/>
              <a:gd name="f76" fmla="?: f58 f18 f2"/>
              <a:gd name="f77" fmla="?: f58 f2 f18"/>
              <a:gd name="f78" fmla="?: f58 f60 f59"/>
              <a:gd name="f79" fmla="?: f58 f59 f60"/>
              <a:gd name="f80" fmla="*/ f17 f61 1"/>
              <a:gd name="f81" fmla="?: f43 f63 f62"/>
              <a:gd name="f82" fmla="?: f43 f67 f66"/>
              <a:gd name="f83" fmla="?: f43 f66 f67"/>
              <a:gd name="f84" fmla="?: f56 f74 f73"/>
              <a:gd name="f85" fmla="?: f56 f73 f74"/>
              <a:gd name="f86" fmla="?: f57 f72 f71"/>
              <a:gd name="f87" fmla="?: f42 f78 f79"/>
              <a:gd name="f88" fmla="?: f42 f76 f77"/>
              <a:gd name="f89" fmla="*/ f80 3163 1"/>
              <a:gd name="f90" fmla="?: f53 f82 f83"/>
              <a:gd name="f91" fmla="?: f57 f85 f84"/>
              <a:gd name="f92" fmla="*/ f89 1 7636"/>
              <a:gd name="f93" fmla="+- f7 f92 0"/>
              <a:gd name="f94" fmla="+- f30 0 f92"/>
              <a:gd name="f95" fmla="+- f31 0 f92"/>
              <a:gd name="f96" fmla="*/ f93 f29 1"/>
              <a:gd name="f97" fmla="*/ f94 f29 1"/>
              <a:gd name="f98" fmla="*/ f95 f29 1"/>
            </a:gdLst>
            <a:ahLst>
              <a:ahXY gdRefX="f0" minX="f7" maxX="f10">
                <a:pos x="f36" y="f37"/>
              </a:ahXY>
            </a:ahLst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96" t="f96" r="f97" b="f98"/>
            <a:pathLst>
              <a:path>
                <a:moveTo>
                  <a:pt x="f38" y="f37"/>
                </a:moveTo>
                <a:arcTo wR="f47" hR="f48" stAng="f81" swAng="f64"/>
                <a:lnTo>
                  <a:pt x="f37" y="f44"/>
                </a:lnTo>
                <a:arcTo wR="f48" hR="f65" stAng="f90" swAng="f68"/>
                <a:lnTo>
                  <a:pt x="f45" y="f39"/>
                </a:lnTo>
                <a:arcTo wR="f69" hR="f70" stAng="f91" swAng="f86"/>
                <a:lnTo>
                  <a:pt x="f40" y="f38"/>
                </a:lnTo>
                <a:arcTo wR="f75" hR="f47" stAng="f87" swAng="f88"/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" name="Google Shape;845;p60">
            <a:extLst>
              <a:ext uri="{FF2B5EF4-FFF2-40B4-BE49-F238E27FC236}">
                <a16:creationId xmlns:a16="http://schemas.microsoft.com/office/drawing/2014/main" id="{3020C2B5-3485-DBD0-4886-53CFC85CF50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9998" y="455544"/>
            <a:ext cx="7704002" cy="572697"/>
          </a:xfrm>
        </p:spPr>
        <p:txBody>
          <a:bodyPr/>
          <a:lstStyle/>
          <a:p>
            <a:pPr lvl="0"/>
            <a:r>
              <a:rPr lang="en-US">
                <a:solidFill>
                  <a:srgbClr val="556774"/>
                </a:solidFill>
              </a:rPr>
              <a:t>SOURCE OF VITAMIN C IN A LEMON</a:t>
            </a:r>
          </a:p>
        </p:txBody>
      </p:sp>
      <p:sp>
        <p:nvSpPr>
          <p:cNvPr id="10" name="Google Shape;846;p60">
            <a:extLst>
              <a:ext uri="{FF2B5EF4-FFF2-40B4-BE49-F238E27FC236}">
                <a16:creationId xmlns:a16="http://schemas.microsoft.com/office/drawing/2014/main" id="{7E43418B-9391-17EE-0549-37A0866A681C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048926" y="1811225"/>
            <a:ext cx="1986296" cy="376202"/>
          </a:xfrm>
        </p:spPr>
        <p:txBody>
          <a:bodyPr/>
          <a:lstStyle/>
          <a:p>
            <a:pPr marL="0" lvl="0" indent="0">
              <a:buNone/>
            </a:pPr>
            <a:r>
              <a:rPr lang="en-US" sz="2200" b="1">
                <a:solidFill>
                  <a:srgbClr val="FFFFFF"/>
                </a:solidFill>
                <a:latin typeface="Alata"/>
              </a:rPr>
              <a:t>LEMON</a:t>
            </a:r>
          </a:p>
        </p:txBody>
      </p:sp>
      <p:sp>
        <p:nvSpPr>
          <p:cNvPr id="11" name="Google Shape;847;p60">
            <a:extLst>
              <a:ext uri="{FF2B5EF4-FFF2-40B4-BE49-F238E27FC236}">
                <a16:creationId xmlns:a16="http://schemas.microsoft.com/office/drawing/2014/main" id="{428B126A-AEF2-71ED-3742-A37107D34D5F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048972" y="2302148"/>
            <a:ext cx="1986296" cy="978298"/>
          </a:xfrm>
        </p:spPr>
        <p:txBody>
          <a:bodyPr/>
          <a:lstStyle/>
          <a:p>
            <a:pPr marL="0" lvl="0" indent="0">
              <a:buNone/>
            </a:pPr>
            <a:r>
              <a:rPr lang="en-US"/>
              <a:t>Mercury is the closest planet to the Sun and the smallest in the Solar System</a:t>
            </a:r>
          </a:p>
        </p:txBody>
      </p:sp>
      <p:sp>
        <p:nvSpPr>
          <p:cNvPr id="12" name="Google Shape;848;p60">
            <a:extLst>
              <a:ext uri="{FF2B5EF4-FFF2-40B4-BE49-F238E27FC236}">
                <a16:creationId xmlns:a16="http://schemas.microsoft.com/office/drawing/2014/main" id="{74DAE11C-0550-04BB-D64B-5BDDDA5F9E2F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6116577" y="1811225"/>
            <a:ext cx="1978798" cy="376202"/>
          </a:xfrm>
        </p:spPr>
        <p:txBody>
          <a:bodyPr/>
          <a:lstStyle/>
          <a:p>
            <a:pPr marL="0" lvl="0" indent="0" algn="r">
              <a:buNone/>
            </a:pPr>
            <a:r>
              <a:rPr lang="en-US" sz="2200" b="1">
                <a:solidFill>
                  <a:srgbClr val="FFFFFF"/>
                </a:solidFill>
                <a:latin typeface="Alata"/>
              </a:rPr>
              <a:t>LEMON JUICE</a:t>
            </a:r>
          </a:p>
        </p:txBody>
      </p:sp>
      <p:sp>
        <p:nvSpPr>
          <p:cNvPr id="13" name="Google Shape;849;p60">
            <a:extLst>
              <a:ext uri="{FF2B5EF4-FFF2-40B4-BE49-F238E27FC236}">
                <a16:creationId xmlns:a16="http://schemas.microsoft.com/office/drawing/2014/main" id="{41255E2B-5579-D854-0AC5-19B5963C5A71}"/>
              </a:ext>
            </a:extLst>
          </p:cNvPr>
          <p:cNvSpPr/>
          <p:nvPr/>
        </p:nvSpPr>
        <p:spPr>
          <a:xfrm>
            <a:off x="3417295" y="3304175"/>
            <a:ext cx="892801" cy="892801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F4C8B4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4" name="Google Shape;850;p60">
            <a:extLst>
              <a:ext uri="{FF2B5EF4-FFF2-40B4-BE49-F238E27FC236}">
                <a16:creationId xmlns:a16="http://schemas.microsoft.com/office/drawing/2014/main" id="{CADD1034-DB73-3B70-3C3F-9F24E8F5CB4A}"/>
              </a:ext>
            </a:extLst>
          </p:cNvPr>
          <p:cNvSpPr/>
          <p:nvPr/>
        </p:nvSpPr>
        <p:spPr>
          <a:xfrm>
            <a:off x="4841400" y="3304175"/>
            <a:ext cx="892801" cy="892801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5" name="Google Shape;886;p60">
            <a:extLst>
              <a:ext uri="{FF2B5EF4-FFF2-40B4-BE49-F238E27FC236}">
                <a16:creationId xmlns:a16="http://schemas.microsoft.com/office/drawing/2014/main" id="{8A141D33-E879-FAC7-B624-790F2DB19AE9}"/>
              </a:ext>
            </a:extLst>
          </p:cNvPr>
          <p:cNvSpPr/>
          <p:nvPr/>
        </p:nvSpPr>
        <p:spPr>
          <a:xfrm flipH="1">
            <a:off x="3147858" y="1260372"/>
            <a:ext cx="695099" cy="463500"/>
          </a:xfrm>
          <a:custGeom>
            <a:avLst>
              <a:gd name="f0" fmla="val 6300"/>
              <a:gd name="f1" fmla="val 24300"/>
            </a:avLst>
            <a:gdLst>
              <a:gd name="f2" fmla="val 10800000"/>
              <a:gd name="f3" fmla="val 5400000"/>
              <a:gd name="f4" fmla="val 180"/>
              <a:gd name="f5" fmla="val w"/>
              <a:gd name="f6" fmla="val h"/>
              <a:gd name="f7" fmla="val 0"/>
              <a:gd name="f8" fmla="val 21600"/>
              <a:gd name="f9" fmla="+- 0 0 1"/>
              <a:gd name="f10" fmla="val -2147483647"/>
              <a:gd name="f11" fmla="val 2147483647"/>
              <a:gd name="f12" fmla="val 3590"/>
              <a:gd name="f13" fmla="val 8970"/>
              <a:gd name="f14" fmla="val 12630"/>
              <a:gd name="f15" fmla="val 18010"/>
              <a:gd name="f16" fmla="+- 0 0 180"/>
              <a:gd name="f17" fmla="*/ f5 1 21600"/>
              <a:gd name="f18" fmla="*/ f6 1 21600"/>
              <a:gd name="f19" fmla="pin -2147483647 f0 2147483647"/>
              <a:gd name="f20" fmla="pin -2147483647 f1 2147483647"/>
              <a:gd name="f21" fmla="*/ f16 f2 1"/>
              <a:gd name="f22" fmla="+- f19 0 10800"/>
              <a:gd name="f23" fmla="+- f20 0 10800"/>
              <a:gd name="f24" fmla="+- f20 0 21600"/>
              <a:gd name="f25" fmla="+- f19 0 21600"/>
              <a:gd name="f26" fmla="val f19"/>
              <a:gd name="f27" fmla="val f20"/>
              <a:gd name="f28" fmla="*/ f19 f17 1"/>
              <a:gd name="f29" fmla="*/ f20 f18 1"/>
              <a:gd name="f30" fmla="*/ 0 f17 1"/>
              <a:gd name="f31" fmla="*/ 21600 f17 1"/>
              <a:gd name="f32" fmla="*/ 21600 f18 1"/>
              <a:gd name="f33" fmla="*/ 0 f18 1"/>
              <a:gd name="f34" fmla="*/ f21 1 f4"/>
              <a:gd name="f35" fmla="abs f22"/>
              <a:gd name="f36" fmla="abs f23"/>
              <a:gd name="f37" fmla="*/ f26 f17 1"/>
              <a:gd name="f38" fmla="*/ f27 f18 1"/>
              <a:gd name="f39" fmla="+- f34 0 f3"/>
              <a:gd name="f40" fmla="+- f35 0 f36"/>
              <a:gd name="f41" fmla="+- f36 0 f35"/>
              <a:gd name="f42" fmla="?: f23 f9 f40"/>
              <a:gd name="f43" fmla="?: f23 f40 f9"/>
              <a:gd name="f44" fmla="?: f22 f9 f41"/>
              <a:gd name="f45" fmla="?: f22 f41 f9"/>
              <a:gd name="f46" fmla="?: f19 f9 f42"/>
              <a:gd name="f47" fmla="?: f19 f9 f43"/>
              <a:gd name="f48" fmla="?: f24 f44 f9"/>
              <a:gd name="f49" fmla="?: f24 f45 f9"/>
              <a:gd name="f50" fmla="?: f25 f43 f9"/>
              <a:gd name="f51" fmla="?: f25 f42 f9"/>
              <a:gd name="f52" fmla="?: f20 f9 f45"/>
              <a:gd name="f53" fmla="?: f20 f9 f44"/>
              <a:gd name="f54" fmla="?: f46 f19 0"/>
              <a:gd name="f55" fmla="?: f46 f20 6280"/>
              <a:gd name="f56" fmla="?: f47 f19 0"/>
              <a:gd name="f57" fmla="?: f47 f20 15320"/>
              <a:gd name="f58" fmla="?: f48 f19 6280"/>
              <a:gd name="f59" fmla="?: f48 f20 21600"/>
              <a:gd name="f60" fmla="?: f49 f19 15320"/>
              <a:gd name="f61" fmla="?: f49 f20 21600"/>
              <a:gd name="f62" fmla="?: f50 f19 21600"/>
              <a:gd name="f63" fmla="?: f50 f20 15320"/>
              <a:gd name="f64" fmla="?: f51 f19 21600"/>
              <a:gd name="f65" fmla="?: f51 f20 6280"/>
              <a:gd name="f66" fmla="?: f52 f19 15320"/>
              <a:gd name="f67" fmla="?: f52 f20 0"/>
              <a:gd name="f68" fmla="?: f53 f19 6280"/>
              <a:gd name="f69" fmla="?: f53 f20 0"/>
            </a:gdLst>
            <a:ahLst>
              <a:ahXY gdRefX="f0" minX="f10" maxX="f11" gdRefY="f1" minY="f10" maxY="f11">
                <a:pos x="f28" y="f29"/>
              </a:ahXY>
            </a:ahLst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37" y="f38"/>
              </a:cxn>
            </a:cxnLst>
            <a:rect l="f30" t="f33" r="f31" b="f32"/>
            <a:pathLst>
              <a:path w="21600" h="21600">
                <a:moveTo>
                  <a:pt x="f7" y="f7"/>
                </a:moveTo>
                <a:lnTo>
                  <a:pt x="f7" y="f12"/>
                </a:lnTo>
                <a:lnTo>
                  <a:pt x="f54" y="f55"/>
                </a:lnTo>
                <a:lnTo>
                  <a:pt x="f7" y="f13"/>
                </a:lnTo>
                <a:lnTo>
                  <a:pt x="f7" y="f14"/>
                </a:lnTo>
                <a:lnTo>
                  <a:pt x="f56" y="f57"/>
                </a:lnTo>
                <a:lnTo>
                  <a:pt x="f7" y="f15"/>
                </a:lnTo>
                <a:lnTo>
                  <a:pt x="f7" y="f8"/>
                </a:lnTo>
                <a:lnTo>
                  <a:pt x="f12" y="f8"/>
                </a:lnTo>
                <a:lnTo>
                  <a:pt x="f58" y="f59"/>
                </a:lnTo>
                <a:lnTo>
                  <a:pt x="f13" y="f8"/>
                </a:lnTo>
                <a:lnTo>
                  <a:pt x="f14" y="f8"/>
                </a:lnTo>
                <a:lnTo>
                  <a:pt x="f60" y="f61"/>
                </a:lnTo>
                <a:lnTo>
                  <a:pt x="f15" y="f8"/>
                </a:lnTo>
                <a:lnTo>
                  <a:pt x="f8" y="f8"/>
                </a:lnTo>
                <a:lnTo>
                  <a:pt x="f8" y="f15"/>
                </a:lnTo>
                <a:lnTo>
                  <a:pt x="f62" y="f63"/>
                </a:lnTo>
                <a:lnTo>
                  <a:pt x="f8" y="f14"/>
                </a:lnTo>
                <a:lnTo>
                  <a:pt x="f8" y="f13"/>
                </a:lnTo>
                <a:lnTo>
                  <a:pt x="f64" y="f65"/>
                </a:lnTo>
                <a:lnTo>
                  <a:pt x="f8" y="f12"/>
                </a:lnTo>
                <a:lnTo>
                  <a:pt x="f8" y="f7"/>
                </a:lnTo>
                <a:lnTo>
                  <a:pt x="f15" y="f7"/>
                </a:lnTo>
                <a:lnTo>
                  <a:pt x="f66" y="f67"/>
                </a:lnTo>
                <a:lnTo>
                  <a:pt x="f14" y="f7"/>
                </a:lnTo>
                <a:lnTo>
                  <a:pt x="f13" y="f7"/>
                </a:lnTo>
                <a:lnTo>
                  <a:pt x="f68" y="f69"/>
                </a:lnTo>
                <a:lnTo>
                  <a:pt x="f12" y="f7"/>
                </a:lnTo>
                <a:lnTo>
                  <a:pt x="f7" y="f7"/>
                </a:ln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1" i="0" u="none" strike="noStrike" kern="0" cap="none" spc="0" baseline="0">
                <a:solidFill>
                  <a:srgbClr val="FFFFFF"/>
                </a:solidFill>
                <a:uFillTx/>
                <a:latin typeface="Alata"/>
                <a:ea typeface="Alata"/>
                <a:cs typeface="Alata"/>
              </a:rPr>
              <a:t>89%</a:t>
            </a:r>
          </a:p>
        </p:txBody>
      </p:sp>
      <p:sp>
        <p:nvSpPr>
          <p:cNvPr id="16" name="Google Shape;887;p60">
            <a:extLst>
              <a:ext uri="{FF2B5EF4-FFF2-40B4-BE49-F238E27FC236}">
                <a16:creationId xmlns:a16="http://schemas.microsoft.com/office/drawing/2014/main" id="{EDA9319B-3103-78B4-0266-F8F35A01DA8C}"/>
              </a:ext>
            </a:extLst>
          </p:cNvPr>
          <p:cNvSpPr/>
          <p:nvPr/>
        </p:nvSpPr>
        <p:spPr>
          <a:xfrm>
            <a:off x="5305037" y="2459333"/>
            <a:ext cx="695099" cy="463500"/>
          </a:xfrm>
          <a:custGeom>
            <a:avLst>
              <a:gd name="f0" fmla="val 6300"/>
              <a:gd name="f1" fmla="val 24300"/>
            </a:avLst>
            <a:gdLst>
              <a:gd name="f2" fmla="val 10800000"/>
              <a:gd name="f3" fmla="val 5400000"/>
              <a:gd name="f4" fmla="val 180"/>
              <a:gd name="f5" fmla="val w"/>
              <a:gd name="f6" fmla="val h"/>
              <a:gd name="f7" fmla="val 0"/>
              <a:gd name="f8" fmla="val 21600"/>
              <a:gd name="f9" fmla="+- 0 0 1"/>
              <a:gd name="f10" fmla="val -2147483647"/>
              <a:gd name="f11" fmla="val 2147483647"/>
              <a:gd name="f12" fmla="val 3590"/>
              <a:gd name="f13" fmla="val 8970"/>
              <a:gd name="f14" fmla="val 12630"/>
              <a:gd name="f15" fmla="val 18010"/>
              <a:gd name="f16" fmla="+- 0 0 180"/>
              <a:gd name="f17" fmla="*/ f5 1 21600"/>
              <a:gd name="f18" fmla="*/ f6 1 21600"/>
              <a:gd name="f19" fmla="pin -2147483647 f0 2147483647"/>
              <a:gd name="f20" fmla="pin -2147483647 f1 2147483647"/>
              <a:gd name="f21" fmla="*/ f16 f2 1"/>
              <a:gd name="f22" fmla="+- f19 0 10800"/>
              <a:gd name="f23" fmla="+- f20 0 10800"/>
              <a:gd name="f24" fmla="+- f20 0 21600"/>
              <a:gd name="f25" fmla="+- f19 0 21600"/>
              <a:gd name="f26" fmla="val f19"/>
              <a:gd name="f27" fmla="val f20"/>
              <a:gd name="f28" fmla="*/ f19 f17 1"/>
              <a:gd name="f29" fmla="*/ f20 f18 1"/>
              <a:gd name="f30" fmla="*/ 0 f17 1"/>
              <a:gd name="f31" fmla="*/ 21600 f17 1"/>
              <a:gd name="f32" fmla="*/ 21600 f18 1"/>
              <a:gd name="f33" fmla="*/ 0 f18 1"/>
              <a:gd name="f34" fmla="*/ f21 1 f4"/>
              <a:gd name="f35" fmla="abs f22"/>
              <a:gd name="f36" fmla="abs f23"/>
              <a:gd name="f37" fmla="*/ f26 f17 1"/>
              <a:gd name="f38" fmla="*/ f27 f18 1"/>
              <a:gd name="f39" fmla="+- f34 0 f3"/>
              <a:gd name="f40" fmla="+- f35 0 f36"/>
              <a:gd name="f41" fmla="+- f36 0 f35"/>
              <a:gd name="f42" fmla="?: f23 f9 f40"/>
              <a:gd name="f43" fmla="?: f23 f40 f9"/>
              <a:gd name="f44" fmla="?: f22 f9 f41"/>
              <a:gd name="f45" fmla="?: f22 f41 f9"/>
              <a:gd name="f46" fmla="?: f19 f9 f42"/>
              <a:gd name="f47" fmla="?: f19 f9 f43"/>
              <a:gd name="f48" fmla="?: f24 f44 f9"/>
              <a:gd name="f49" fmla="?: f24 f45 f9"/>
              <a:gd name="f50" fmla="?: f25 f43 f9"/>
              <a:gd name="f51" fmla="?: f25 f42 f9"/>
              <a:gd name="f52" fmla="?: f20 f9 f45"/>
              <a:gd name="f53" fmla="?: f20 f9 f44"/>
              <a:gd name="f54" fmla="?: f46 f19 0"/>
              <a:gd name="f55" fmla="?: f46 f20 6280"/>
              <a:gd name="f56" fmla="?: f47 f19 0"/>
              <a:gd name="f57" fmla="?: f47 f20 15320"/>
              <a:gd name="f58" fmla="?: f48 f19 6280"/>
              <a:gd name="f59" fmla="?: f48 f20 21600"/>
              <a:gd name="f60" fmla="?: f49 f19 15320"/>
              <a:gd name="f61" fmla="?: f49 f20 21600"/>
              <a:gd name="f62" fmla="?: f50 f19 21600"/>
              <a:gd name="f63" fmla="?: f50 f20 15320"/>
              <a:gd name="f64" fmla="?: f51 f19 21600"/>
              <a:gd name="f65" fmla="?: f51 f20 6280"/>
              <a:gd name="f66" fmla="?: f52 f19 15320"/>
              <a:gd name="f67" fmla="?: f52 f20 0"/>
              <a:gd name="f68" fmla="?: f53 f19 6280"/>
              <a:gd name="f69" fmla="?: f53 f20 0"/>
            </a:gdLst>
            <a:ahLst>
              <a:ahXY gdRefX="f0" minX="f10" maxX="f11" gdRefY="f1" minY="f10" maxY="f11">
                <a:pos x="f28" y="f29"/>
              </a:ahXY>
            </a:ahLst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9">
                <a:pos x="f37" y="f38"/>
              </a:cxn>
            </a:cxnLst>
            <a:rect l="f30" t="f33" r="f31" b="f32"/>
            <a:pathLst>
              <a:path w="21600" h="21600">
                <a:moveTo>
                  <a:pt x="f7" y="f7"/>
                </a:moveTo>
                <a:lnTo>
                  <a:pt x="f7" y="f12"/>
                </a:lnTo>
                <a:lnTo>
                  <a:pt x="f54" y="f55"/>
                </a:lnTo>
                <a:lnTo>
                  <a:pt x="f7" y="f13"/>
                </a:lnTo>
                <a:lnTo>
                  <a:pt x="f7" y="f14"/>
                </a:lnTo>
                <a:lnTo>
                  <a:pt x="f56" y="f57"/>
                </a:lnTo>
                <a:lnTo>
                  <a:pt x="f7" y="f15"/>
                </a:lnTo>
                <a:lnTo>
                  <a:pt x="f7" y="f8"/>
                </a:lnTo>
                <a:lnTo>
                  <a:pt x="f12" y="f8"/>
                </a:lnTo>
                <a:lnTo>
                  <a:pt x="f58" y="f59"/>
                </a:lnTo>
                <a:lnTo>
                  <a:pt x="f13" y="f8"/>
                </a:lnTo>
                <a:lnTo>
                  <a:pt x="f14" y="f8"/>
                </a:lnTo>
                <a:lnTo>
                  <a:pt x="f60" y="f61"/>
                </a:lnTo>
                <a:lnTo>
                  <a:pt x="f15" y="f8"/>
                </a:lnTo>
                <a:lnTo>
                  <a:pt x="f8" y="f8"/>
                </a:lnTo>
                <a:lnTo>
                  <a:pt x="f8" y="f15"/>
                </a:lnTo>
                <a:lnTo>
                  <a:pt x="f62" y="f63"/>
                </a:lnTo>
                <a:lnTo>
                  <a:pt x="f8" y="f14"/>
                </a:lnTo>
                <a:lnTo>
                  <a:pt x="f8" y="f13"/>
                </a:lnTo>
                <a:lnTo>
                  <a:pt x="f64" y="f65"/>
                </a:lnTo>
                <a:lnTo>
                  <a:pt x="f8" y="f12"/>
                </a:lnTo>
                <a:lnTo>
                  <a:pt x="f8" y="f7"/>
                </a:lnTo>
                <a:lnTo>
                  <a:pt x="f15" y="f7"/>
                </a:lnTo>
                <a:lnTo>
                  <a:pt x="f66" y="f67"/>
                </a:lnTo>
                <a:lnTo>
                  <a:pt x="f14" y="f7"/>
                </a:lnTo>
                <a:lnTo>
                  <a:pt x="f13" y="f7"/>
                </a:lnTo>
                <a:lnTo>
                  <a:pt x="f68" y="f69"/>
                </a:lnTo>
                <a:lnTo>
                  <a:pt x="f12" y="f7"/>
                </a:lnTo>
                <a:lnTo>
                  <a:pt x="f7" y="f7"/>
                </a:lnTo>
                <a:close/>
              </a:path>
            </a:pathLst>
          </a:custGeom>
          <a:solidFill>
            <a:srgbClr val="556774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1" i="0" u="none" strike="noStrike" kern="0" cap="none" spc="0" baseline="0">
                <a:solidFill>
                  <a:srgbClr val="FFFFFF"/>
                </a:solidFill>
                <a:uFillTx/>
                <a:latin typeface="Alata"/>
                <a:ea typeface="Alata"/>
                <a:cs typeface="Alata"/>
              </a:rPr>
              <a:t>11%</a:t>
            </a:r>
          </a:p>
        </p:txBody>
      </p:sp>
      <p:grpSp>
        <p:nvGrpSpPr>
          <p:cNvPr id="17" name="Grupo 43">
            <a:extLst>
              <a:ext uri="{FF2B5EF4-FFF2-40B4-BE49-F238E27FC236}">
                <a16:creationId xmlns:a16="http://schemas.microsoft.com/office/drawing/2014/main" id="{81FAF9A4-C2EE-11CD-42FD-5D98C976098A}"/>
              </a:ext>
            </a:extLst>
          </p:cNvPr>
          <p:cNvGrpSpPr/>
          <p:nvPr/>
        </p:nvGrpSpPr>
        <p:grpSpPr>
          <a:xfrm>
            <a:off x="3172" y="3587748"/>
            <a:ext cx="9123856" cy="1554160"/>
            <a:chOff x="3172" y="3587748"/>
            <a:chExt cx="9123856" cy="1554160"/>
          </a:xfrm>
        </p:grpSpPr>
        <p:grpSp>
          <p:nvGrpSpPr>
            <p:cNvPr id="18" name="Grupo 41">
              <a:extLst>
                <a:ext uri="{FF2B5EF4-FFF2-40B4-BE49-F238E27FC236}">
                  <a16:creationId xmlns:a16="http://schemas.microsoft.com/office/drawing/2014/main" id="{8FA4121F-0C46-1F28-E40D-98422C7E1509}"/>
                </a:ext>
              </a:extLst>
            </p:cNvPr>
            <p:cNvGrpSpPr/>
            <p:nvPr/>
          </p:nvGrpSpPr>
          <p:grpSpPr>
            <a:xfrm>
              <a:off x="3172" y="3587748"/>
              <a:ext cx="1254127" cy="1554160"/>
              <a:chOff x="3172" y="3587748"/>
              <a:chExt cx="1254127" cy="1554160"/>
            </a:xfrm>
          </p:grpSpPr>
          <p:sp>
            <p:nvSpPr>
              <p:cNvPr id="19" name="Freeform 5">
                <a:extLst>
                  <a:ext uri="{FF2B5EF4-FFF2-40B4-BE49-F238E27FC236}">
                    <a16:creationId xmlns:a16="http://schemas.microsoft.com/office/drawing/2014/main" id="{A7B61B48-BB02-ECFC-5301-53DD7BD33FEB}"/>
                  </a:ext>
                </a:extLst>
              </p:cNvPr>
              <p:cNvSpPr/>
              <p:nvPr/>
            </p:nvSpPr>
            <p:spPr>
              <a:xfrm>
                <a:off x="3172" y="4006845"/>
                <a:ext cx="827083" cy="11350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8"/>
                  <a:gd name="f7" fmla="val 437"/>
                  <a:gd name="f8" fmla="val 250"/>
                  <a:gd name="f9" fmla="val 17"/>
                  <a:gd name="f10" fmla="val 251"/>
                  <a:gd name="f11" fmla="val 16"/>
                  <a:gd name="f12" fmla="val 15"/>
                  <a:gd name="f13" fmla="val 14"/>
                  <a:gd name="f14" fmla="val 13"/>
                  <a:gd name="f15" fmla="val 252"/>
                  <a:gd name="f16" fmla="val 257"/>
                  <a:gd name="f17" fmla="val 12"/>
                  <a:gd name="f18" fmla="val 262"/>
                  <a:gd name="f19" fmla="val 267"/>
                  <a:gd name="f20" fmla="val 268"/>
                  <a:gd name="f21" fmla="val 269"/>
                  <a:gd name="f22" fmla="val 7"/>
                  <a:gd name="f23" fmla="val 273"/>
                  <a:gd name="f24" fmla="val 4"/>
                  <a:gd name="f25" fmla="val 275"/>
                  <a:gd name="f26" fmla="val 3"/>
                  <a:gd name="f27" fmla="val 274"/>
                  <a:gd name="f28" fmla="val 1"/>
                  <a:gd name="f29" fmla="val 276"/>
                  <a:gd name="f30" fmla="val 277"/>
                  <a:gd name="f31" fmla="val 278"/>
                  <a:gd name="f32" fmla="val 279"/>
                  <a:gd name="f33" fmla="val 280"/>
                  <a:gd name="f34" fmla="val 282"/>
                  <a:gd name="f35" fmla="val 281"/>
                  <a:gd name="f36" fmla="val 283"/>
                  <a:gd name="f37" fmla="val 5"/>
                  <a:gd name="f38" fmla="val 288"/>
                  <a:gd name="f39" fmla="val 293"/>
                  <a:gd name="f40" fmla="val 297"/>
                  <a:gd name="f41" fmla="val 302"/>
                  <a:gd name="f42" fmla="val 303"/>
                  <a:gd name="f43" fmla="val 304"/>
                  <a:gd name="f44" fmla="val 305"/>
                  <a:gd name="f45" fmla="val 306"/>
                  <a:gd name="f46" fmla="val 18"/>
                  <a:gd name="f47" fmla="val 308"/>
                  <a:gd name="f48" fmla="val 19"/>
                  <a:gd name="f49" fmla="val 311"/>
                  <a:gd name="f50" fmla="val 24"/>
                  <a:gd name="f51" fmla="val 28"/>
                  <a:gd name="f52" fmla="val 33"/>
                  <a:gd name="f53" fmla="val 310"/>
                  <a:gd name="f54" fmla="val 314"/>
                  <a:gd name="f55" fmla="val 34"/>
                  <a:gd name="f56" fmla="val 317"/>
                  <a:gd name="f57" fmla="val 39"/>
                  <a:gd name="f58" fmla="val 40"/>
                  <a:gd name="f59" fmla="val 41"/>
                  <a:gd name="f60" fmla="val 43"/>
                  <a:gd name="f61" fmla="val 44"/>
                  <a:gd name="f62" fmla="val 45"/>
                  <a:gd name="f63" fmla="val 46"/>
                  <a:gd name="f64" fmla="val 48"/>
                  <a:gd name="f65" fmla="val 49"/>
                  <a:gd name="f66" fmla="val 54"/>
                  <a:gd name="f67" fmla="val 309"/>
                  <a:gd name="f68" fmla="val 55"/>
                  <a:gd name="f69" fmla="val 307"/>
                  <a:gd name="f70" fmla="val 59"/>
                  <a:gd name="f71" fmla="val 312"/>
                  <a:gd name="f72" fmla="val 63"/>
                  <a:gd name="f73" fmla="val 69"/>
                  <a:gd name="f74" fmla="val 70"/>
                  <a:gd name="f75" fmla="val 71"/>
                  <a:gd name="f76" fmla="val 72"/>
                  <a:gd name="f77" fmla="val 73"/>
                  <a:gd name="f78" fmla="val 74"/>
                  <a:gd name="f79" fmla="val 298"/>
                  <a:gd name="f80" fmla="val 75"/>
                  <a:gd name="f81" fmla="val 294"/>
                  <a:gd name="f82" fmla="val 291"/>
                  <a:gd name="f83" fmla="val 290"/>
                  <a:gd name="f84" fmla="val 67"/>
                  <a:gd name="f85" fmla="val 286"/>
                  <a:gd name="f86" fmla="val 284"/>
                  <a:gd name="f87" fmla="val 76"/>
                  <a:gd name="f88" fmla="val 80"/>
                  <a:gd name="f89" fmla="val 81"/>
                  <a:gd name="f90" fmla="val 82"/>
                  <a:gd name="f91" fmla="val 83"/>
                  <a:gd name="f92" fmla="val 84"/>
                  <a:gd name="f93" fmla="val 87"/>
                  <a:gd name="f94" fmla="val 88"/>
                  <a:gd name="f95" fmla="val 86"/>
                  <a:gd name="f96" fmla="val 85"/>
                  <a:gd name="f97" fmla="val 89"/>
                  <a:gd name="f98" fmla="val 266"/>
                  <a:gd name="f99" fmla="val 68"/>
                  <a:gd name="f100" fmla="val 264"/>
                  <a:gd name="f101" fmla="val 258"/>
                  <a:gd name="f102" fmla="val 249"/>
                  <a:gd name="f103" fmla="val 248"/>
                  <a:gd name="f104" fmla="val 247"/>
                  <a:gd name="f105" fmla="val 65"/>
                  <a:gd name="f106" fmla="val 245"/>
                  <a:gd name="f107" fmla="val 240"/>
                  <a:gd name="f108" fmla="val 217"/>
                  <a:gd name="f109" fmla="val 195"/>
                  <a:gd name="f110" fmla="val 174"/>
                  <a:gd name="f111" fmla="val 105"/>
                  <a:gd name="f112" fmla="val 173"/>
                  <a:gd name="f113" fmla="val 106"/>
                  <a:gd name="f114" fmla="val 107"/>
                  <a:gd name="f115" fmla="val 171"/>
                  <a:gd name="f116" fmla="val 109"/>
                  <a:gd name="f117" fmla="val 168"/>
                  <a:gd name="f118" fmla="val 166"/>
                  <a:gd name="f119" fmla="val 110"/>
                  <a:gd name="f120" fmla="val 163"/>
                  <a:gd name="f121" fmla="val 111"/>
                  <a:gd name="f122" fmla="val 160"/>
                  <a:gd name="f123" fmla="val 159"/>
                  <a:gd name="f124" fmla="val 114"/>
                  <a:gd name="f125" fmla="val 140"/>
                  <a:gd name="f126" fmla="val 131"/>
                  <a:gd name="f127" fmla="val 123"/>
                  <a:gd name="f128" fmla="val 149"/>
                  <a:gd name="f129" fmla="val 170"/>
                  <a:gd name="f130" fmla="val 214"/>
                  <a:gd name="f131" fmla="val 263"/>
                  <a:gd name="f132" fmla="val 22"/>
                  <a:gd name="f133" fmla="val 354"/>
                  <a:gd name="f134" fmla="val 392"/>
                  <a:gd name="f135" fmla="val 431"/>
                  <a:gd name="f136" fmla="val 435"/>
                  <a:gd name="f137" fmla="val 11"/>
                  <a:gd name="f138" fmla="val 6"/>
                  <a:gd name="f139" fmla="val 2"/>
                  <a:gd name="f140" fmla="val 433"/>
                  <a:gd name="f141" fmla="val 430"/>
                  <a:gd name="f142" fmla="val 36"/>
                  <a:gd name="f143" fmla="val 270"/>
                  <a:gd name="f144" fmla="val 225"/>
                  <a:gd name="f145" fmla="val 184"/>
                  <a:gd name="f146" fmla="val 98"/>
                  <a:gd name="f147" fmla="val 162"/>
                  <a:gd name="f148" fmla="val 115"/>
                  <a:gd name="f149" fmla="val 141"/>
                  <a:gd name="f150" fmla="val 135"/>
                  <a:gd name="f151" fmla="val 122"/>
                  <a:gd name="f152" fmla="val 137"/>
                  <a:gd name="f153" fmla="val 120"/>
                  <a:gd name="f154" fmla="val 139"/>
                  <a:gd name="f155" fmla="val 119"/>
                  <a:gd name="f156" fmla="val 118"/>
                  <a:gd name="f157" fmla="val 117"/>
                  <a:gd name="f158" fmla="val 116"/>
                  <a:gd name="f159" fmla="val 133"/>
                  <a:gd name="f160" fmla="val 125"/>
                  <a:gd name="f161" fmla="val 128"/>
                  <a:gd name="f162" fmla="val 112"/>
                  <a:gd name="f163" fmla="val 134"/>
                  <a:gd name="f164" fmla="val 93"/>
                  <a:gd name="f165" fmla="val 90"/>
                  <a:gd name="f166" fmla="val 124"/>
                  <a:gd name="f167" fmla="val 113"/>
                  <a:gd name="f168" fmla="val 92"/>
                  <a:gd name="f169" fmla="val 101"/>
                  <a:gd name="f170" fmla="val 97"/>
                  <a:gd name="f171" fmla="val 99"/>
                  <a:gd name="f172" fmla="val 108"/>
                  <a:gd name="f173" fmla="val 129"/>
                  <a:gd name="f174" fmla="val 142"/>
                  <a:gd name="f175" fmla="val 154"/>
                  <a:gd name="f176" fmla="val 103"/>
                  <a:gd name="f177" fmla="val 178"/>
                  <a:gd name="f178" fmla="val 205"/>
                  <a:gd name="f179" fmla="val 66"/>
                  <a:gd name="f180" fmla="val 234"/>
                  <a:gd name="f181" fmla="val 52"/>
                  <a:gd name="f182" fmla="val 236"/>
                  <a:gd name="f183" fmla="val 238"/>
                  <a:gd name="f184" fmla="val 51"/>
                  <a:gd name="f185" fmla="val 239"/>
                  <a:gd name="f186" fmla="val 241"/>
                  <a:gd name="f187" fmla="val 47"/>
                  <a:gd name="f188" fmla="val 242"/>
                  <a:gd name="f189" fmla="val 38"/>
                  <a:gd name="f190" fmla="val 32"/>
                  <a:gd name="f191" fmla="val 31"/>
                  <a:gd name="f192" fmla="val 27"/>
                  <a:gd name="f193" fmla="val 246"/>
                  <a:gd name="f194" fmla="val 23"/>
                  <a:gd name="f195" fmla="+- 0 0 -90"/>
                  <a:gd name="f196" fmla="*/ f3 1 318"/>
                  <a:gd name="f197" fmla="*/ f4 1 437"/>
                  <a:gd name="f198" fmla="val f5"/>
                  <a:gd name="f199" fmla="val f6"/>
                  <a:gd name="f200" fmla="val f7"/>
                  <a:gd name="f201" fmla="*/ f195 f0 1"/>
                  <a:gd name="f202" fmla="+- f200 0 f198"/>
                  <a:gd name="f203" fmla="+- f199 0 f198"/>
                  <a:gd name="f204" fmla="*/ f201 1 f2"/>
                  <a:gd name="f205" fmla="*/ f203 1 318"/>
                  <a:gd name="f206" fmla="*/ f202 1 437"/>
                  <a:gd name="f207" fmla="*/ 250 f203 1"/>
                  <a:gd name="f208" fmla="*/ 15 f202 1"/>
                  <a:gd name="f209" fmla="*/ 267 f203 1"/>
                  <a:gd name="f210" fmla="*/ 17 f202 1"/>
                  <a:gd name="f211" fmla="*/ 276 f203 1"/>
                  <a:gd name="f212" fmla="*/ 0 f202 1"/>
                  <a:gd name="f213" fmla="*/ 280 f203 1"/>
                  <a:gd name="f214" fmla="*/ 288 f203 1"/>
                  <a:gd name="f215" fmla="*/ 305 f203 1"/>
                  <a:gd name="f216" fmla="*/ 16 f202 1"/>
                  <a:gd name="f217" fmla="*/ 308 f203 1"/>
                  <a:gd name="f218" fmla="*/ 19 f202 1"/>
                  <a:gd name="f219" fmla="*/ 317 f203 1"/>
                  <a:gd name="f220" fmla="*/ 39 f202 1"/>
                  <a:gd name="f221" fmla="*/ 318 f203 1"/>
                  <a:gd name="f222" fmla="*/ 45 f202 1"/>
                  <a:gd name="f223" fmla="*/ 303 f203 1"/>
                  <a:gd name="f224" fmla="*/ 54 f202 1"/>
                  <a:gd name="f225" fmla="*/ 306 f203 1"/>
                  <a:gd name="f226" fmla="*/ 71 f202 1"/>
                  <a:gd name="f227" fmla="*/ 302 f203 1"/>
                  <a:gd name="f228" fmla="*/ 74 f202 1"/>
                  <a:gd name="f229" fmla="*/ 286 f203 1"/>
                  <a:gd name="f230" fmla="*/ 70 f202 1"/>
                  <a:gd name="f231" fmla="*/ 283 f203 1"/>
                  <a:gd name="f232" fmla="*/ 83 f202 1"/>
                  <a:gd name="f233" fmla="*/ 278 f203 1"/>
                  <a:gd name="f234" fmla="*/ 273 f203 1"/>
                  <a:gd name="f235" fmla="*/ 252 f203 1"/>
                  <a:gd name="f236" fmla="*/ 75 f202 1"/>
                  <a:gd name="f237" fmla="*/ 240 f203 1"/>
                  <a:gd name="f238" fmla="*/ 65 f202 1"/>
                  <a:gd name="f239" fmla="*/ 173 f203 1"/>
                  <a:gd name="f240" fmla="*/ 107 f202 1"/>
                  <a:gd name="f241" fmla="*/ 159 f203 1"/>
                  <a:gd name="f242" fmla="*/ 114 f202 1"/>
                  <a:gd name="f243" fmla="*/ 33 f203 1"/>
                  <a:gd name="f244" fmla="*/ 317 f202 1"/>
                  <a:gd name="f245" fmla="*/ 6 f203 1"/>
                  <a:gd name="f246" fmla="*/ 437 f202 1"/>
                  <a:gd name="f247" fmla="*/ 22 f203 1"/>
                  <a:gd name="f248" fmla="*/ 135 f203 1"/>
                  <a:gd name="f249" fmla="*/ 122 f202 1"/>
                  <a:gd name="f250" fmla="*/ 140 f203 1"/>
                  <a:gd name="f251" fmla="*/ 116 f202 1"/>
                  <a:gd name="f252" fmla="*/ 116 f203 1"/>
                  <a:gd name="f253" fmla="*/ 119 f202 1"/>
                  <a:gd name="f254" fmla="*/ 90 f203 1"/>
                  <a:gd name="f255" fmla="*/ 124 f202 1"/>
                  <a:gd name="f256" fmla="*/ 92 f203 1"/>
                  <a:gd name="f257" fmla="*/ 101 f202 1"/>
                  <a:gd name="f258" fmla="*/ 113 f203 1"/>
                  <a:gd name="f259" fmla="*/ 154 f203 1"/>
                  <a:gd name="f260" fmla="*/ 103 f202 1"/>
                  <a:gd name="f261" fmla="*/ 239 f203 1"/>
                  <a:gd name="f262" fmla="*/ 49 f202 1"/>
                  <a:gd name="f263" fmla="*/ 238 f203 1"/>
                  <a:gd name="f264" fmla="*/ 43 f202 1"/>
                  <a:gd name="f265" fmla="*/ 242 f203 1"/>
                  <a:gd name="f266" fmla="*/ 38 f202 1"/>
                  <a:gd name="f267" fmla="*/ 31 f202 1"/>
                  <a:gd name="f268" fmla="+- f204 0 f1"/>
                  <a:gd name="f269" fmla="*/ f207 1 318"/>
                  <a:gd name="f270" fmla="*/ f208 1 437"/>
                  <a:gd name="f271" fmla="*/ f209 1 318"/>
                  <a:gd name="f272" fmla="*/ f210 1 437"/>
                  <a:gd name="f273" fmla="*/ f211 1 318"/>
                  <a:gd name="f274" fmla="*/ f212 1 437"/>
                  <a:gd name="f275" fmla="*/ f213 1 318"/>
                  <a:gd name="f276" fmla="*/ f214 1 318"/>
                  <a:gd name="f277" fmla="*/ f215 1 318"/>
                  <a:gd name="f278" fmla="*/ f216 1 437"/>
                  <a:gd name="f279" fmla="*/ f217 1 318"/>
                  <a:gd name="f280" fmla="*/ f218 1 437"/>
                  <a:gd name="f281" fmla="*/ f219 1 318"/>
                  <a:gd name="f282" fmla="*/ f220 1 437"/>
                  <a:gd name="f283" fmla="*/ f221 1 318"/>
                  <a:gd name="f284" fmla="*/ f222 1 437"/>
                  <a:gd name="f285" fmla="*/ f223 1 318"/>
                  <a:gd name="f286" fmla="*/ f224 1 437"/>
                  <a:gd name="f287" fmla="*/ f225 1 318"/>
                  <a:gd name="f288" fmla="*/ f226 1 437"/>
                  <a:gd name="f289" fmla="*/ f227 1 318"/>
                  <a:gd name="f290" fmla="*/ f228 1 437"/>
                  <a:gd name="f291" fmla="*/ f229 1 318"/>
                  <a:gd name="f292" fmla="*/ f230 1 437"/>
                  <a:gd name="f293" fmla="*/ f231 1 318"/>
                  <a:gd name="f294" fmla="*/ f232 1 437"/>
                  <a:gd name="f295" fmla="*/ f233 1 318"/>
                  <a:gd name="f296" fmla="*/ f234 1 318"/>
                  <a:gd name="f297" fmla="*/ f235 1 318"/>
                  <a:gd name="f298" fmla="*/ f236 1 437"/>
                  <a:gd name="f299" fmla="*/ f237 1 318"/>
                  <a:gd name="f300" fmla="*/ f238 1 437"/>
                  <a:gd name="f301" fmla="*/ f239 1 318"/>
                  <a:gd name="f302" fmla="*/ f240 1 437"/>
                  <a:gd name="f303" fmla="*/ f241 1 318"/>
                  <a:gd name="f304" fmla="*/ f242 1 437"/>
                  <a:gd name="f305" fmla="*/ f243 1 318"/>
                  <a:gd name="f306" fmla="*/ f244 1 437"/>
                  <a:gd name="f307" fmla="*/ f245 1 318"/>
                  <a:gd name="f308" fmla="*/ f246 1 437"/>
                  <a:gd name="f309" fmla="*/ f247 1 318"/>
                  <a:gd name="f310" fmla="*/ f248 1 318"/>
                  <a:gd name="f311" fmla="*/ f249 1 437"/>
                  <a:gd name="f312" fmla="*/ f250 1 318"/>
                  <a:gd name="f313" fmla="*/ f251 1 437"/>
                  <a:gd name="f314" fmla="*/ f252 1 318"/>
                  <a:gd name="f315" fmla="*/ f253 1 437"/>
                  <a:gd name="f316" fmla="*/ f254 1 318"/>
                  <a:gd name="f317" fmla="*/ f255 1 437"/>
                  <a:gd name="f318" fmla="*/ f256 1 318"/>
                  <a:gd name="f319" fmla="*/ f257 1 437"/>
                  <a:gd name="f320" fmla="*/ f258 1 318"/>
                  <a:gd name="f321" fmla="*/ f259 1 318"/>
                  <a:gd name="f322" fmla="*/ f260 1 437"/>
                  <a:gd name="f323" fmla="*/ f261 1 318"/>
                  <a:gd name="f324" fmla="*/ f262 1 437"/>
                  <a:gd name="f325" fmla="*/ f263 1 318"/>
                  <a:gd name="f326" fmla="*/ f264 1 437"/>
                  <a:gd name="f327" fmla="*/ f265 1 318"/>
                  <a:gd name="f328" fmla="*/ f266 1 437"/>
                  <a:gd name="f329" fmla="*/ f267 1 437"/>
                  <a:gd name="f330" fmla="*/ 0 1 f205"/>
                  <a:gd name="f331" fmla="*/ f199 1 f205"/>
                  <a:gd name="f332" fmla="*/ 0 1 f206"/>
                  <a:gd name="f333" fmla="*/ f200 1 f206"/>
                  <a:gd name="f334" fmla="*/ f269 1 f205"/>
                  <a:gd name="f335" fmla="*/ f270 1 f206"/>
                  <a:gd name="f336" fmla="*/ f271 1 f205"/>
                  <a:gd name="f337" fmla="*/ f272 1 f206"/>
                  <a:gd name="f338" fmla="*/ f273 1 f205"/>
                  <a:gd name="f339" fmla="*/ f274 1 f206"/>
                  <a:gd name="f340" fmla="*/ f275 1 f205"/>
                  <a:gd name="f341" fmla="*/ f276 1 f205"/>
                  <a:gd name="f342" fmla="*/ f277 1 f205"/>
                  <a:gd name="f343" fmla="*/ f278 1 f206"/>
                  <a:gd name="f344" fmla="*/ f279 1 f205"/>
                  <a:gd name="f345" fmla="*/ f280 1 f206"/>
                  <a:gd name="f346" fmla="*/ f281 1 f205"/>
                  <a:gd name="f347" fmla="*/ f282 1 f206"/>
                  <a:gd name="f348" fmla="*/ f283 1 f205"/>
                  <a:gd name="f349" fmla="*/ f284 1 f206"/>
                  <a:gd name="f350" fmla="*/ f285 1 f205"/>
                  <a:gd name="f351" fmla="*/ f286 1 f206"/>
                  <a:gd name="f352" fmla="*/ f287 1 f205"/>
                  <a:gd name="f353" fmla="*/ f288 1 f206"/>
                  <a:gd name="f354" fmla="*/ f289 1 f205"/>
                  <a:gd name="f355" fmla="*/ f290 1 f206"/>
                  <a:gd name="f356" fmla="*/ f291 1 f205"/>
                  <a:gd name="f357" fmla="*/ f292 1 f206"/>
                  <a:gd name="f358" fmla="*/ f293 1 f205"/>
                  <a:gd name="f359" fmla="*/ f294 1 f206"/>
                  <a:gd name="f360" fmla="*/ f295 1 f205"/>
                  <a:gd name="f361" fmla="*/ f296 1 f205"/>
                  <a:gd name="f362" fmla="*/ f297 1 f205"/>
                  <a:gd name="f363" fmla="*/ f298 1 f206"/>
                  <a:gd name="f364" fmla="*/ f299 1 f205"/>
                  <a:gd name="f365" fmla="*/ f300 1 f206"/>
                  <a:gd name="f366" fmla="*/ f301 1 f205"/>
                  <a:gd name="f367" fmla="*/ f302 1 f206"/>
                  <a:gd name="f368" fmla="*/ f303 1 f205"/>
                  <a:gd name="f369" fmla="*/ f304 1 f206"/>
                  <a:gd name="f370" fmla="*/ f305 1 f205"/>
                  <a:gd name="f371" fmla="*/ f306 1 f206"/>
                  <a:gd name="f372" fmla="*/ f307 1 f205"/>
                  <a:gd name="f373" fmla="*/ f308 1 f206"/>
                  <a:gd name="f374" fmla="*/ f309 1 f205"/>
                  <a:gd name="f375" fmla="*/ f310 1 f205"/>
                  <a:gd name="f376" fmla="*/ f311 1 f206"/>
                  <a:gd name="f377" fmla="*/ f312 1 f205"/>
                  <a:gd name="f378" fmla="*/ f313 1 f206"/>
                  <a:gd name="f379" fmla="*/ f314 1 f205"/>
                  <a:gd name="f380" fmla="*/ f315 1 f206"/>
                  <a:gd name="f381" fmla="*/ f316 1 f205"/>
                  <a:gd name="f382" fmla="*/ f317 1 f206"/>
                  <a:gd name="f383" fmla="*/ f318 1 f205"/>
                  <a:gd name="f384" fmla="*/ f319 1 f206"/>
                  <a:gd name="f385" fmla="*/ f320 1 f205"/>
                  <a:gd name="f386" fmla="*/ f321 1 f205"/>
                  <a:gd name="f387" fmla="*/ f322 1 f206"/>
                  <a:gd name="f388" fmla="*/ f323 1 f205"/>
                  <a:gd name="f389" fmla="*/ f324 1 f206"/>
                  <a:gd name="f390" fmla="*/ f325 1 f205"/>
                  <a:gd name="f391" fmla="*/ f326 1 f206"/>
                  <a:gd name="f392" fmla="*/ f327 1 f205"/>
                  <a:gd name="f393" fmla="*/ f328 1 f206"/>
                  <a:gd name="f394" fmla="*/ f329 1 f206"/>
                  <a:gd name="f395" fmla="*/ f330 f196 1"/>
                  <a:gd name="f396" fmla="*/ f331 f196 1"/>
                  <a:gd name="f397" fmla="*/ f333 f197 1"/>
                  <a:gd name="f398" fmla="*/ f332 f197 1"/>
                  <a:gd name="f399" fmla="*/ f334 f196 1"/>
                  <a:gd name="f400" fmla="*/ f335 f197 1"/>
                  <a:gd name="f401" fmla="*/ f336 f196 1"/>
                  <a:gd name="f402" fmla="*/ f337 f197 1"/>
                  <a:gd name="f403" fmla="*/ f338 f196 1"/>
                  <a:gd name="f404" fmla="*/ f339 f197 1"/>
                  <a:gd name="f405" fmla="*/ f340 f196 1"/>
                  <a:gd name="f406" fmla="*/ f341 f196 1"/>
                  <a:gd name="f407" fmla="*/ f342 f196 1"/>
                  <a:gd name="f408" fmla="*/ f343 f197 1"/>
                  <a:gd name="f409" fmla="*/ f344 f196 1"/>
                  <a:gd name="f410" fmla="*/ f345 f197 1"/>
                  <a:gd name="f411" fmla="*/ f346 f196 1"/>
                  <a:gd name="f412" fmla="*/ f347 f197 1"/>
                  <a:gd name="f413" fmla="*/ f348 f196 1"/>
                  <a:gd name="f414" fmla="*/ f349 f197 1"/>
                  <a:gd name="f415" fmla="*/ f350 f196 1"/>
                  <a:gd name="f416" fmla="*/ f351 f197 1"/>
                  <a:gd name="f417" fmla="*/ f352 f196 1"/>
                  <a:gd name="f418" fmla="*/ f353 f197 1"/>
                  <a:gd name="f419" fmla="*/ f354 f196 1"/>
                  <a:gd name="f420" fmla="*/ f355 f197 1"/>
                  <a:gd name="f421" fmla="*/ f356 f196 1"/>
                  <a:gd name="f422" fmla="*/ f357 f197 1"/>
                  <a:gd name="f423" fmla="*/ f358 f196 1"/>
                  <a:gd name="f424" fmla="*/ f359 f197 1"/>
                  <a:gd name="f425" fmla="*/ f360 f196 1"/>
                  <a:gd name="f426" fmla="*/ f361 f196 1"/>
                  <a:gd name="f427" fmla="*/ f362 f196 1"/>
                  <a:gd name="f428" fmla="*/ f363 f197 1"/>
                  <a:gd name="f429" fmla="*/ f364 f196 1"/>
                  <a:gd name="f430" fmla="*/ f365 f197 1"/>
                  <a:gd name="f431" fmla="*/ f366 f196 1"/>
                  <a:gd name="f432" fmla="*/ f367 f197 1"/>
                  <a:gd name="f433" fmla="*/ f368 f196 1"/>
                  <a:gd name="f434" fmla="*/ f369 f197 1"/>
                  <a:gd name="f435" fmla="*/ f370 f196 1"/>
                  <a:gd name="f436" fmla="*/ f371 f197 1"/>
                  <a:gd name="f437" fmla="*/ f372 f196 1"/>
                  <a:gd name="f438" fmla="*/ f373 f197 1"/>
                  <a:gd name="f439" fmla="*/ f374 f196 1"/>
                  <a:gd name="f440" fmla="*/ f375 f196 1"/>
                  <a:gd name="f441" fmla="*/ f376 f197 1"/>
                  <a:gd name="f442" fmla="*/ f377 f196 1"/>
                  <a:gd name="f443" fmla="*/ f378 f197 1"/>
                  <a:gd name="f444" fmla="*/ f379 f196 1"/>
                  <a:gd name="f445" fmla="*/ f380 f197 1"/>
                  <a:gd name="f446" fmla="*/ f381 f196 1"/>
                  <a:gd name="f447" fmla="*/ f382 f197 1"/>
                  <a:gd name="f448" fmla="*/ f383 f196 1"/>
                  <a:gd name="f449" fmla="*/ f384 f197 1"/>
                  <a:gd name="f450" fmla="*/ f385 f196 1"/>
                  <a:gd name="f451" fmla="*/ f386 f196 1"/>
                  <a:gd name="f452" fmla="*/ f387 f197 1"/>
                  <a:gd name="f453" fmla="*/ f388 f196 1"/>
                  <a:gd name="f454" fmla="*/ f389 f197 1"/>
                  <a:gd name="f455" fmla="*/ f390 f196 1"/>
                  <a:gd name="f456" fmla="*/ f391 f197 1"/>
                  <a:gd name="f457" fmla="*/ f392 f196 1"/>
                  <a:gd name="f458" fmla="*/ f393 f197 1"/>
                  <a:gd name="f459" fmla="*/ f394 f19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68">
                    <a:pos x="f399" y="f400"/>
                  </a:cxn>
                  <a:cxn ang="f268">
                    <a:pos x="f401" y="f402"/>
                  </a:cxn>
                  <a:cxn ang="f268">
                    <a:pos x="f403" y="f404"/>
                  </a:cxn>
                  <a:cxn ang="f268">
                    <a:pos x="f405" y="f404"/>
                  </a:cxn>
                  <a:cxn ang="f268">
                    <a:pos x="f406" y="f402"/>
                  </a:cxn>
                  <a:cxn ang="f268">
                    <a:pos x="f407" y="f408"/>
                  </a:cxn>
                  <a:cxn ang="f268">
                    <a:pos x="f409" y="f410"/>
                  </a:cxn>
                  <a:cxn ang="f268">
                    <a:pos x="f411" y="f412"/>
                  </a:cxn>
                  <a:cxn ang="f268">
                    <a:pos x="f413" y="f414"/>
                  </a:cxn>
                  <a:cxn ang="f268">
                    <a:pos x="f415" y="f416"/>
                  </a:cxn>
                  <a:cxn ang="f268">
                    <a:pos x="f417" y="f418"/>
                  </a:cxn>
                  <a:cxn ang="f268">
                    <a:pos x="f419" y="f420"/>
                  </a:cxn>
                  <a:cxn ang="f268">
                    <a:pos x="f421" y="f422"/>
                  </a:cxn>
                  <a:cxn ang="f268">
                    <a:pos x="f423" y="f424"/>
                  </a:cxn>
                  <a:cxn ang="f268">
                    <a:pos x="f425" y="f424"/>
                  </a:cxn>
                  <a:cxn ang="f268">
                    <a:pos x="f426" y="f424"/>
                  </a:cxn>
                  <a:cxn ang="f268">
                    <a:pos x="f427" y="f428"/>
                  </a:cxn>
                  <a:cxn ang="f268">
                    <a:pos x="f399" y="f418"/>
                  </a:cxn>
                  <a:cxn ang="f268">
                    <a:pos x="f429" y="f430"/>
                  </a:cxn>
                  <a:cxn ang="f268">
                    <a:pos x="f431" y="f432"/>
                  </a:cxn>
                  <a:cxn ang="f268">
                    <a:pos x="f433" y="f434"/>
                  </a:cxn>
                  <a:cxn ang="f268">
                    <a:pos x="f435" y="f436"/>
                  </a:cxn>
                  <a:cxn ang="f268">
                    <a:pos x="f437" y="f438"/>
                  </a:cxn>
                  <a:cxn ang="f268">
                    <a:pos x="f439" y="f436"/>
                  </a:cxn>
                  <a:cxn ang="f268">
                    <a:pos x="f440" y="f441"/>
                  </a:cxn>
                  <a:cxn ang="f268">
                    <a:pos x="f442" y="f443"/>
                  </a:cxn>
                  <a:cxn ang="f268">
                    <a:pos x="f444" y="f445"/>
                  </a:cxn>
                  <a:cxn ang="f268">
                    <a:pos x="f446" y="f447"/>
                  </a:cxn>
                  <a:cxn ang="f268">
                    <a:pos x="f448" y="f449"/>
                  </a:cxn>
                  <a:cxn ang="f268">
                    <a:pos x="f450" y="f432"/>
                  </a:cxn>
                  <a:cxn ang="f268">
                    <a:pos x="f451" y="f452"/>
                  </a:cxn>
                  <a:cxn ang="f268">
                    <a:pos x="f453" y="f454"/>
                  </a:cxn>
                  <a:cxn ang="f268">
                    <a:pos x="f455" y="f456"/>
                  </a:cxn>
                  <a:cxn ang="f268">
                    <a:pos x="f457" y="f458"/>
                  </a:cxn>
                  <a:cxn ang="f268">
                    <a:pos x="f399" y="f459"/>
                  </a:cxn>
                  <a:cxn ang="f268">
                    <a:pos x="f399" y="f402"/>
                  </a:cxn>
                </a:cxnLst>
                <a:rect l="f395" t="f398" r="f396" b="f397"/>
                <a:pathLst>
                  <a:path w="318" h="437">
                    <a:moveTo>
                      <a:pt x="f8" y="f9"/>
                    </a:moveTo>
                    <a:cubicBezTo>
                      <a:pt x="f10" y="f11"/>
                      <a:pt x="f8" y="f11"/>
                      <a:pt x="f8" y="f12"/>
                    </a:cubicBezTo>
                    <a:cubicBezTo>
                      <a:pt x="f10" y="f13"/>
                      <a:pt x="f10" y="f14"/>
                      <a:pt x="f15" y="f14"/>
                    </a:cubicBezTo>
                    <a:cubicBezTo>
                      <a:pt x="f16" y="f17"/>
                      <a:pt x="f18" y="f17"/>
                      <a:pt x="f19" y="f9"/>
                    </a:cubicBezTo>
                    <a:cubicBezTo>
                      <a:pt x="f20" y="f17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29" y="f5"/>
                    </a:cubicBezTo>
                    <a:cubicBezTo>
                      <a:pt x="f30" y="f28"/>
                      <a:pt x="f30" y="f26"/>
                      <a:pt x="f31" y="f24"/>
                    </a:cubicBezTo>
                    <a:cubicBezTo>
                      <a:pt x="f32" y="f26"/>
                      <a:pt x="f32" y="f28"/>
                      <a:pt x="f33" y="f5"/>
                    </a:cubicBezTo>
                    <a:cubicBezTo>
                      <a:pt x="f34" y="f28"/>
                      <a:pt x="f35" y="f26"/>
                      <a:pt x="f36" y="f37"/>
                    </a:cubicBezTo>
                    <a:cubicBezTo>
                      <a:pt x="f38" y="f22"/>
                      <a:pt x="f38" y="f17"/>
                      <a:pt x="f38" y="f9"/>
                    </a:cubicBezTo>
                    <a:cubicBezTo>
                      <a:pt x="f39" y="f13"/>
                      <a:pt x="f40" y="f17"/>
                      <a:pt x="f41" y="f13"/>
                    </a:cubicBezTo>
                    <a:cubicBezTo>
                      <a:pt x="f42" y="f13"/>
                      <a:pt x="f43" y="f12"/>
                      <a:pt x="f44" y="f11"/>
                    </a:cubicBezTo>
                    <a:cubicBezTo>
                      <a:pt x="f44" y="f11"/>
                      <a:pt x="f44" y="f9"/>
                      <a:pt x="f44" y="f9"/>
                    </a:cubicBezTo>
                    <a:cubicBezTo>
                      <a:pt x="f45" y="f46"/>
                      <a:pt x="f47" y="f9"/>
                      <a:pt x="f47" y="f48"/>
                    </a:cubicBezTo>
                    <a:cubicBezTo>
                      <a:pt x="f49" y="f50"/>
                      <a:pt x="f47" y="f51"/>
                      <a:pt x="f43" y="f52"/>
                    </a:cubicBezTo>
                    <a:cubicBezTo>
                      <a:pt x="f53" y="f52"/>
                      <a:pt x="f54" y="f55"/>
                      <a:pt x="f56" y="f57"/>
                    </a:cubicBezTo>
                    <a:cubicBezTo>
                      <a:pt x="f6" y="f58"/>
                      <a:pt x="f56" y="f59"/>
                      <a:pt x="f56" y="f60"/>
                    </a:cubicBezTo>
                    <a:cubicBezTo>
                      <a:pt x="f6" y="f60"/>
                      <a:pt x="f6" y="f61"/>
                      <a:pt x="f6" y="f62"/>
                    </a:cubicBezTo>
                    <a:cubicBezTo>
                      <a:pt x="f56" y="f63"/>
                      <a:pt x="f6" y="f64"/>
                      <a:pt x="f56" y="f65"/>
                    </a:cubicBezTo>
                    <a:cubicBezTo>
                      <a:pt x="f54" y="f66"/>
                      <a:pt x="f67" y="f68"/>
                      <a:pt x="f42" y="f66"/>
                    </a:cubicBezTo>
                    <a:cubicBezTo>
                      <a:pt x="f69" y="f70"/>
                      <a:pt x="f71" y="f72"/>
                      <a:pt x="f67" y="f73"/>
                    </a:cubicBezTo>
                    <a:cubicBezTo>
                      <a:pt x="f47" y="f74"/>
                      <a:pt x="f69" y="f74"/>
                      <a:pt x="f45" y="f75"/>
                    </a:cubicBezTo>
                    <a:cubicBezTo>
                      <a:pt x="f45" y="f75"/>
                      <a:pt x="f45" y="f75"/>
                      <a:pt x="f44" y="f76"/>
                    </a:cubicBezTo>
                    <a:cubicBezTo>
                      <a:pt x="f43" y="f77"/>
                      <a:pt x="f42" y="f78"/>
                      <a:pt x="f41" y="f78"/>
                    </a:cubicBezTo>
                    <a:cubicBezTo>
                      <a:pt x="f79" y="f80"/>
                      <a:pt x="f81" y="f78"/>
                      <a:pt x="f82" y="f74"/>
                    </a:cubicBezTo>
                    <a:cubicBezTo>
                      <a:pt x="f83" y="f73"/>
                      <a:pt x="f38" y="f84"/>
                      <a:pt x="f85" y="f74"/>
                    </a:cubicBezTo>
                    <a:cubicBezTo>
                      <a:pt x="f85" y="f77"/>
                      <a:pt x="f86" y="f87"/>
                      <a:pt x="f86" y="f88"/>
                    </a:cubicBezTo>
                    <a:cubicBezTo>
                      <a:pt x="f86" y="f89"/>
                      <a:pt x="f36" y="f90"/>
                      <a:pt x="f36" y="f91"/>
                    </a:cubicBezTo>
                    <a:cubicBezTo>
                      <a:pt x="f35" y="f92"/>
                      <a:pt x="f34" y="f93"/>
                      <a:pt x="f33" y="f94"/>
                    </a:cubicBezTo>
                    <a:cubicBezTo>
                      <a:pt x="f32" y="f95"/>
                      <a:pt x="f32" y="f96"/>
                      <a:pt x="f31" y="f91"/>
                    </a:cubicBezTo>
                    <a:cubicBezTo>
                      <a:pt x="f30" y="f96"/>
                      <a:pt x="f30" y="f93"/>
                      <a:pt x="f29" y="f97"/>
                    </a:cubicBezTo>
                    <a:cubicBezTo>
                      <a:pt x="f27" y="f94"/>
                      <a:pt x="f25" y="f96"/>
                      <a:pt x="f23" y="f91"/>
                    </a:cubicBezTo>
                    <a:cubicBezTo>
                      <a:pt x="f20" y="f88"/>
                      <a:pt x="f98" y="f80"/>
                      <a:pt x="f20" y="f99"/>
                    </a:cubicBezTo>
                    <a:cubicBezTo>
                      <a:pt x="f100" y="f78"/>
                      <a:pt x="f101" y="f80"/>
                      <a:pt x="f15" y="f80"/>
                    </a:cubicBezTo>
                    <a:cubicBezTo>
                      <a:pt x="f10" y="f80"/>
                      <a:pt x="f10" y="f78"/>
                      <a:pt x="f8" y="f77"/>
                    </a:cubicBezTo>
                    <a:cubicBezTo>
                      <a:pt x="f8" y="f76"/>
                      <a:pt x="f10" y="f75"/>
                      <a:pt x="f8" y="f75"/>
                    </a:cubicBezTo>
                    <a:cubicBezTo>
                      <a:pt x="f102" y="f74"/>
                      <a:pt x="f103" y="f74"/>
                      <a:pt x="f104" y="f73"/>
                    </a:cubicBezTo>
                    <a:cubicBezTo>
                      <a:pt x="f104" y="f105"/>
                      <a:pt x="f106" y="f72"/>
                      <a:pt x="f107" y="f105"/>
                    </a:cubicBezTo>
                    <a:cubicBezTo>
                      <a:pt x="f108" y="f87"/>
                      <a:pt x="f109" y="f97"/>
                      <a:pt x="f110" y="f111"/>
                    </a:cubicBezTo>
                    <a:cubicBezTo>
                      <a:pt x="f110" y="f111"/>
                      <a:pt x="f112" y="f113"/>
                      <a:pt x="f112" y="f114"/>
                    </a:cubicBezTo>
                    <a:cubicBezTo>
                      <a:pt x="f115" y="f116"/>
                      <a:pt x="f117" y="f116"/>
                      <a:pt x="f118" y="f119"/>
                    </a:cubicBezTo>
                    <a:cubicBezTo>
                      <a:pt x="f120" y="f121"/>
                      <a:pt x="f122" y="f121"/>
                      <a:pt x="f123" y="f124"/>
                    </a:cubicBezTo>
                    <a:cubicBezTo>
                      <a:pt x="f125" y="f126"/>
                      <a:pt x="f127" y="f128"/>
                      <a:pt x="f114" y="f129"/>
                    </a:cubicBezTo>
                    <a:cubicBezTo>
                      <a:pt x="f77" y="f130"/>
                      <a:pt x="f65" y="f131"/>
                      <a:pt x="f52" y="f56"/>
                    </a:cubicBezTo>
                    <a:cubicBezTo>
                      <a:pt x="f132" y="f133"/>
                      <a:pt x="f13" y="f134"/>
                      <a:pt x="f14" y="f135"/>
                    </a:cubicBezTo>
                    <a:cubicBezTo>
                      <a:pt x="f14" y="f136"/>
                      <a:pt x="f137" y="f7"/>
                      <a:pt x="f138" y="f7"/>
                    </a:cubicBezTo>
                    <a:cubicBezTo>
                      <a:pt x="f5" y="f7"/>
                      <a:pt x="f139" y="f140"/>
                      <a:pt x="f139" y="f141"/>
                    </a:cubicBezTo>
                    <a:cubicBezTo>
                      <a:pt x="f24" y="f134"/>
                      <a:pt x="f137" y="f133"/>
                      <a:pt x="f132" y="f56"/>
                    </a:cubicBezTo>
                    <a:cubicBezTo>
                      <a:pt x="f142" y="f143"/>
                      <a:pt x="f68" y="f144"/>
                      <a:pt x="f91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49" y="f156"/>
                    </a:cubicBezTo>
                    <a:cubicBezTo>
                      <a:pt x="f149" y="f157"/>
                      <a:pt x="f125" y="f158"/>
                      <a:pt x="f125" y="f158"/>
                    </a:cubicBezTo>
                    <a:cubicBezTo>
                      <a:pt x="f159" y="f158"/>
                      <a:pt x="f160" y="f158"/>
                      <a:pt x="f156" y="f158"/>
                    </a:cubicBezTo>
                    <a:cubicBezTo>
                      <a:pt x="f158" y="f158"/>
                      <a:pt x="f158" y="f157"/>
                      <a:pt x="f158" y="f155"/>
                    </a:cubicBezTo>
                    <a:cubicBezTo>
                      <a:pt x="f158" y="f161"/>
                      <a:pt x="f162" y="f163"/>
                      <a:pt x="f113" y="f150"/>
                    </a:cubicBezTo>
                    <a:cubicBezTo>
                      <a:pt x="f146" y="f152"/>
                      <a:pt x="f164" y="f159"/>
                      <a:pt x="f165" y="f166"/>
                    </a:cubicBezTo>
                    <a:cubicBezTo>
                      <a:pt x="f97" y="f127"/>
                      <a:pt x="f97" y="f151"/>
                      <a:pt x="f94" y="f153"/>
                    </a:cubicBezTo>
                    <a:cubicBezTo>
                      <a:pt x="f92" y="f167"/>
                      <a:pt x="f96" y="f111"/>
                      <a:pt x="f168" y="f169"/>
                    </a:cubicBezTo>
                    <a:cubicBezTo>
                      <a:pt x="f170" y="f170"/>
                      <a:pt x="f111" y="f171"/>
                      <a:pt x="f119" y="f111"/>
                    </a:cubicBezTo>
                    <a:cubicBezTo>
                      <a:pt x="f121" y="f113"/>
                      <a:pt x="f162" y="f114"/>
                      <a:pt x="f167" y="f114"/>
                    </a:cubicBezTo>
                    <a:cubicBezTo>
                      <a:pt x="f124" y="f172"/>
                      <a:pt x="f124" y="f116"/>
                      <a:pt x="f148" y="f119"/>
                    </a:cubicBezTo>
                    <a:cubicBezTo>
                      <a:pt x="f173" y="f162"/>
                      <a:pt x="f174" y="f167"/>
                      <a:pt x="f175" y="f176"/>
                    </a:cubicBezTo>
                    <a:cubicBezTo>
                      <a:pt x="f177" y="f91"/>
                      <a:pt x="f178" y="f179"/>
                      <a:pt x="f180" y="f181"/>
                    </a:cubicBezTo>
                    <a:cubicBezTo>
                      <a:pt x="f182" y="f181"/>
                      <a:pt x="f183" y="f184"/>
                      <a:pt x="f185" y="f65"/>
                    </a:cubicBezTo>
                    <a:cubicBezTo>
                      <a:pt x="f186" y="f187"/>
                      <a:pt x="f185" y="f63"/>
                      <a:pt x="f183" y="f62"/>
                    </a:cubicBezTo>
                    <a:cubicBezTo>
                      <a:pt x="f183" y="f61"/>
                      <a:pt x="f183" y="f60"/>
                      <a:pt x="f183" y="f60"/>
                    </a:cubicBezTo>
                    <a:cubicBezTo>
                      <a:pt x="f185" y="f59"/>
                      <a:pt x="f107" y="f59"/>
                      <a:pt x="f186" y="f57"/>
                    </a:cubicBezTo>
                    <a:cubicBezTo>
                      <a:pt x="f186" y="f57"/>
                      <a:pt x="f188" y="f57"/>
                      <a:pt x="f188" y="f189"/>
                    </a:cubicBezTo>
                    <a:cubicBezTo>
                      <a:pt x="f106" y="f142"/>
                      <a:pt x="f103" y="f142"/>
                      <a:pt x="f10" y="f55"/>
                    </a:cubicBezTo>
                    <a:cubicBezTo>
                      <a:pt x="f15" y="f52"/>
                      <a:pt x="f10" y="f190"/>
                      <a:pt x="f8" y="f191"/>
                    </a:cubicBezTo>
                    <a:cubicBezTo>
                      <a:pt x="f104" y="f192"/>
                      <a:pt x="f193" y="f194"/>
                      <a:pt x="f104" y="f48"/>
                    </a:cubicBezTo>
                    <a:cubicBezTo>
                      <a:pt x="f103" y="f46"/>
                      <a:pt x="f102" y="f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0" name="Freeform 6">
                <a:extLst>
                  <a:ext uri="{FF2B5EF4-FFF2-40B4-BE49-F238E27FC236}">
                    <a16:creationId xmlns:a16="http://schemas.microsoft.com/office/drawing/2014/main" id="{62DCEE6D-F410-509A-4FD9-1ACD62699CB6}"/>
                  </a:ext>
                </a:extLst>
              </p:cNvPr>
              <p:cNvSpPr/>
              <p:nvPr/>
            </p:nvSpPr>
            <p:spPr>
              <a:xfrm>
                <a:off x="193679" y="4073523"/>
                <a:ext cx="330198" cy="888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7"/>
                  <a:gd name="f7" fmla="val 34"/>
                  <a:gd name="f8" fmla="val 69"/>
                  <a:gd name="f9" fmla="val 19"/>
                  <a:gd name="f10" fmla="val 58"/>
                  <a:gd name="f11" fmla="val 47"/>
                  <a:gd name="f12" fmla="val 36"/>
                  <a:gd name="f13" fmla="val 33"/>
                  <a:gd name="f14" fmla="val 31"/>
                  <a:gd name="f15" fmla="val 29"/>
                  <a:gd name="f16" fmla="val 23"/>
                  <a:gd name="f17" fmla="val 26"/>
                  <a:gd name="f18" fmla="val 12"/>
                  <a:gd name="f19" fmla="val 32"/>
                  <a:gd name="f20" fmla="val 5"/>
                  <a:gd name="f21" fmla="val 30"/>
                  <a:gd name="f22" fmla="val 24"/>
                  <a:gd name="f23" fmla="val 17"/>
                  <a:gd name="f24" fmla="val 10"/>
                  <a:gd name="f25" fmla="val 4"/>
                  <a:gd name="f26" fmla="val 11"/>
                  <a:gd name="f27" fmla="val 2"/>
                  <a:gd name="f28" fmla="val 3"/>
                  <a:gd name="f29" fmla="val 14"/>
                  <a:gd name="f30" fmla="val 15"/>
                  <a:gd name="f31" fmla="val 80"/>
                  <a:gd name="f32" fmla="val 102"/>
                  <a:gd name="f33" fmla="val 106"/>
                  <a:gd name="f34" fmla="val 108"/>
                  <a:gd name="f35" fmla="val 110"/>
                  <a:gd name="f36" fmla="val 114"/>
                  <a:gd name="f37" fmla="val 7"/>
                  <a:gd name="f38" fmla="val 119"/>
                  <a:gd name="f39" fmla="val 123"/>
                  <a:gd name="f40" fmla="val 27"/>
                  <a:gd name="f41" fmla="val 22"/>
                  <a:gd name="f42" fmla="val 105"/>
                  <a:gd name="f43" fmla="val 91"/>
                  <a:gd name="f44" fmla="+- 0 0 -90"/>
                  <a:gd name="f45" fmla="*/ f3 1 127"/>
                  <a:gd name="f46" fmla="*/ f4 1 34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127"/>
                  <a:gd name="f55" fmla="*/ f51 1 34"/>
                  <a:gd name="f56" fmla="*/ 69 f52 1"/>
                  <a:gd name="f57" fmla="*/ 19 f51 1"/>
                  <a:gd name="f58" fmla="*/ 36 f52 1"/>
                  <a:gd name="f59" fmla="*/ 29 f52 1"/>
                  <a:gd name="f60" fmla="*/ 23 f51 1"/>
                  <a:gd name="f61" fmla="*/ 12 f52 1"/>
                  <a:gd name="f62" fmla="*/ 32 f51 1"/>
                  <a:gd name="f63" fmla="*/ 0 f52 1"/>
                  <a:gd name="f64" fmla="*/ 17 f51 1"/>
                  <a:gd name="f65" fmla="*/ 11 f52 1"/>
                  <a:gd name="f66" fmla="*/ 2 f51 1"/>
                  <a:gd name="f67" fmla="*/ 11 f51 1"/>
                  <a:gd name="f68" fmla="*/ 15 f51 1"/>
                  <a:gd name="f69" fmla="*/ 102 f52 1"/>
                  <a:gd name="f70" fmla="*/ 110 f52 1"/>
                  <a:gd name="f71" fmla="*/ 12 f51 1"/>
                  <a:gd name="f72" fmla="*/ 123 f52 1"/>
                  <a:gd name="f73" fmla="*/ 22 f51 1"/>
                  <a:gd name="f74" fmla="+- f53 0 f1"/>
                  <a:gd name="f75" fmla="*/ f56 1 127"/>
                  <a:gd name="f76" fmla="*/ f57 1 34"/>
                  <a:gd name="f77" fmla="*/ f58 1 127"/>
                  <a:gd name="f78" fmla="*/ f59 1 127"/>
                  <a:gd name="f79" fmla="*/ f60 1 34"/>
                  <a:gd name="f80" fmla="*/ f61 1 127"/>
                  <a:gd name="f81" fmla="*/ f62 1 34"/>
                  <a:gd name="f82" fmla="*/ f63 1 127"/>
                  <a:gd name="f83" fmla="*/ f64 1 34"/>
                  <a:gd name="f84" fmla="*/ f65 1 127"/>
                  <a:gd name="f85" fmla="*/ f66 1 34"/>
                  <a:gd name="f86" fmla="*/ f67 1 34"/>
                  <a:gd name="f87" fmla="*/ f68 1 34"/>
                  <a:gd name="f88" fmla="*/ f69 1 127"/>
                  <a:gd name="f89" fmla="*/ f70 1 127"/>
                  <a:gd name="f90" fmla="*/ f71 1 34"/>
                  <a:gd name="f91" fmla="*/ f72 1 127"/>
                  <a:gd name="f92" fmla="*/ f73 1 34"/>
                  <a:gd name="f93" fmla="*/ 0 1 f54"/>
                  <a:gd name="f94" fmla="*/ f48 1 f54"/>
                  <a:gd name="f95" fmla="*/ 0 1 f55"/>
                  <a:gd name="f96" fmla="*/ f49 1 f55"/>
                  <a:gd name="f97" fmla="*/ f75 1 f54"/>
                  <a:gd name="f98" fmla="*/ f76 1 f55"/>
                  <a:gd name="f99" fmla="*/ f77 1 f54"/>
                  <a:gd name="f100" fmla="*/ f78 1 f54"/>
                  <a:gd name="f101" fmla="*/ f79 1 f55"/>
                  <a:gd name="f102" fmla="*/ f80 1 f54"/>
                  <a:gd name="f103" fmla="*/ f81 1 f55"/>
                  <a:gd name="f104" fmla="*/ f82 1 f54"/>
                  <a:gd name="f105" fmla="*/ f83 1 f55"/>
                  <a:gd name="f106" fmla="*/ f84 1 f54"/>
                  <a:gd name="f107" fmla="*/ f85 1 f55"/>
                  <a:gd name="f108" fmla="*/ f86 1 f55"/>
                  <a:gd name="f109" fmla="*/ f87 1 f55"/>
                  <a:gd name="f110" fmla="*/ f88 1 f54"/>
                  <a:gd name="f111" fmla="*/ f89 1 f54"/>
                  <a:gd name="f112" fmla="*/ f90 1 f55"/>
                  <a:gd name="f113" fmla="*/ f91 1 f54"/>
                  <a:gd name="f114" fmla="*/ f92 1 f55"/>
                  <a:gd name="f115" fmla="*/ f93 f45 1"/>
                  <a:gd name="f116" fmla="*/ f94 f45 1"/>
                  <a:gd name="f117" fmla="*/ f96 f46 1"/>
                  <a:gd name="f118" fmla="*/ f95 f46 1"/>
                  <a:gd name="f119" fmla="*/ f97 f45 1"/>
                  <a:gd name="f120" fmla="*/ f98 f46 1"/>
                  <a:gd name="f121" fmla="*/ f99 f45 1"/>
                  <a:gd name="f122" fmla="*/ f100 f45 1"/>
                  <a:gd name="f123" fmla="*/ f101 f46 1"/>
                  <a:gd name="f124" fmla="*/ f102 f45 1"/>
                  <a:gd name="f125" fmla="*/ f103 f46 1"/>
                  <a:gd name="f126" fmla="*/ f104 f45 1"/>
                  <a:gd name="f127" fmla="*/ f105 f46 1"/>
                  <a:gd name="f128" fmla="*/ f106 f45 1"/>
                  <a:gd name="f129" fmla="*/ f107 f46 1"/>
                  <a:gd name="f130" fmla="*/ f108 f46 1"/>
                  <a:gd name="f131" fmla="*/ f109 f46 1"/>
                  <a:gd name="f132" fmla="*/ f110 f45 1"/>
                  <a:gd name="f133" fmla="*/ f111 f45 1"/>
                  <a:gd name="f134" fmla="*/ f112 f46 1"/>
                  <a:gd name="f135" fmla="*/ f113 f45 1"/>
                  <a:gd name="f136" fmla="*/ f114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9" y="f120"/>
                  </a:cxn>
                  <a:cxn ang="f74">
                    <a:pos x="f121" y="f120"/>
                  </a:cxn>
                  <a:cxn ang="f74">
                    <a:pos x="f122" y="f123"/>
                  </a:cxn>
                  <a:cxn ang="f74">
                    <a:pos x="f124" y="f125"/>
                  </a:cxn>
                  <a:cxn ang="f74">
                    <a:pos x="f126" y="f127"/>
                  </a:cxn>
                  <a:cxn ang="f74">
                    <a:pos x="f128" y="f129"/>
                  </a:cxn>
                  <a:cxn ang="f74">
                    <a:pos x="f122" y="f130"/>
                  </a:cxn>
                  <a:cxn ang="f74">
                    <a:pos x="f121" y="f131"/>
                  </a:cxn>
                  <a:cxn ang="f74">
                    <a:pos x="f132" y="f131"/>
                  </a:cxn>
                  <a:cxn ang="f74">
                    <a:pos x="f133" y="f134"/>
                  </a:cxn>
                  <a:cxn ang="f74">
                    <a:pos x="f135" y="f130"/>
                  </a:cxn>
                  <a:cxn ang="f74">
                    <a:pos x="f135" y="f123"/>
                  </a:cxn>
                  <a:cxn ang="f74">
                    <a:pos x="f133" y="f136"/>
                  </a:cxn>
                  <a:cxn ang="f74">
                    <a:pos x="f132" y="f120"/>
                  </a:cxn>
                  <a:cxn ang="f74">
                    <a:pos x="f119" y="f120"/>
                  </a:cxn>
                </a:cxnLst>
                <a:rect l="f115" t="f118" r="f116" b="f117"/>
                <a:pathLst>
                  <a:path w="127" h="34">
                    <a:moveTo>
                      <a:pt x="f8" y="f9"/>
                    </a:moveTo>
                    <a:cubicBezTo>
                      <a:pt x="f10" y="f9"/>
                      <a:pt x="f11" y="f9"/>
                      <a:pt x="f12" y="f9"/>
                    </a:cubicBezTo>
                    <a:cubicBezTo>
                      <a:pt x="f13" y="f9"/>
                      <a:pt x="f14" y="f9"/>
                      <a:pt x="f15" y="f16"/>
                    </a:cubicBezTo>
                    <a:cubicBezTo>
                      <a:pt x="f17" y="f14"/>
                      <a:pt x="f9" y="f7"/>
                      <a:pt x="f18" y="f19"/>
                    </a:cubicBezTo>
                    <a:cubicBezTo>
                      <a:pt x="f20" y="f21"/>
                      <a:pt x="f5" y="f22"/>
                      <a:pt x="f5" y="f23"/>
                    </a:cubicBezTo>
                    <a:cubicBezTo>
                      <a:pt x="f5" y="f24"/>
                      <a:pt x="f20" y="f25"/>
                      <a:pt x="f26" y="f27"/>
                    </a:cubicBezTo>
                    <a:cubicBezTo>
                      <a:pt x="f9" y="f5"/>
                      <a:pt x="f17" y="f28"/>
                      <a:pt x="f15" y="f26"/>
                    </a:cubicBezTo>
                    <a:cubicBezTo>
                      <a:pt x="f14" y="f29"/>
                      <a:pt x="f13" y="f30"/>
                      <a:pt x="f12" y="f30"/>
                    </a:cubicBezTo>
                    <a:cubicBezTo>
                      <a:pt x="f10" y="f30"/>
                      <a:pt x="f31" y="f30"/>
                      <a:pt x="f32" y="f30"/>
                    </a:cubicBezTo>
                    <a:cubicBezTo>
                      <a:pt x="f33" y="f30"/>
                      <a:pt x="f34" y="f30"/>
                      <a:pt x="f35" y="f18"/>
                    </a:cubicBezTo>
                    <a:cubicBezTo>
                      <a:pt x="f36" y="f37"/>
                      <a:pt x="f38" y="f37"/>
                      <a:pt x="f39" y="f26"/>
                    </a:cubicBezTo>
                    <a:cubicBezTo>
                      <a:pt x="f6" y="f29"/>
                      <a:pt x="f6" y="f9"/>
                      <a:pt x="f39" y="f16"/>
                    </a:cubicBezTo>
                    <a:cubicBezTo>
                      <a:pt x="f38" y="f40"/>
                      <a:pt x="f36" y="f40"/>
                      <a:pt x="f35" y="f41"/>
                    </a:cubicBezTo>
                    <a:cubicBezTo>
                      <a:pt x="f34" y="f9"/>
                      <a:pt x="f42" y="f9"/>
                      <a:pt x="f32" y="f9"/>
                    </a:cubicBezTo>
                    <a:cubicBezTo>
                      <a:pt x="f43" y="f9"/>
                      <a:pt x="f31" y="f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1" name="Freeform 7">
                <a:extLst>
                  <a:ext uri="{FF2B5EF4-FFF2-40B4-BE49-F238E27FC236}">
                    <a16:creationId xmlns:a16="http://schemas.microsoft.com/office/drawing/2014/main" id="{9CC1FECF-1D72-9F0B-58E8-F41F3FD1B6A5}"/>
                  </a:ext>
                </a:extLst>
              </p:cNvPr>
              <p:cNvSpPr/>
              <p:nvPr/>
            </p:nvSpPr>
            <p:spPr>
              <a:xfrm>
                <a:off x="682627" y="3587748"/>
                <a:ext cx="88897" cy="328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4"/>
                  <a:gd name="f7" fmla="val 126"/>
                  <a:gd name="f8" fmla="val 17"/>
                  <a:gd name="f9" fmla="val 24"/>
                  <a:gd name="f10" fmla="val 30"/>
                  <a:gd name="f11" fmla="val 4"/>
                  <a:gd name="f12" fmla="val 32"/>
                  <a:gd name="f13" fmla="val 11"/>
                  <a:gd name="f14" fmla="val 18"/>
                  <a:gd name="f15" fmla="val 31"/>
                  <a:gd name="f16" fmla="val 25"/>
                  <a:gd name="f17" fmla="val 29"/>
                  <a:gd name="f18" fmla="val 19"/>
                  <a:gd name="f19" fmla="val 33"/>
                  <a:gd name="f20" fmla="val 38"/>
                  <a:gd name="f21" fmla="val 59"/>
                  <a:gd name="f22" fmla="val 81"/>
                  <a:gd name="f23" fmla="val 102"/>
                  <a:gd name="f24" fmla="val 105"/>
                  <a:gd name="f25" fmla="val 108"/>
                  <a:gd name="f26" fmla="val 22"/>
                  <a:gd name="f27" fmla="val 110"/>
                  <a:gd name="f28" fmla="val 27"/>
                  <a:gd name="f29" fmla="val 113"/>
                  <a:gd name="f30" fmla="val 120"/>
                  <a:gd name="f31" fmla="val 23"/>
                  <a:gd name="f32" fmla="val 123"/>
                  <a:gd name="f33" fmla="val 20"/>
                  <a:gd name="f34" fmla="val 13"/>
                  <a:gd name="f35" fmla="val 10"/>
                  <a:gd name="f36" fmla="val 122"/>
                  <a:gd name="f37" fmla="val 7"/>
                  <a:gd name="f38" fmla="val 119"/>
                  <a:gd name="f39" fmla="val 12"/>
                  <a:gd name="f40" fmla="val 15"/>
                  <a:gd name="f41" fmla="val 103"/>
                  <a:gd name="f42" fmla="val 80"/>
                  <a:gd name="f43" fmla="val 58"/>
                  <a:gd name="f44" fmla="val 36"/>
                  <a:gd name="f45" fmla="val 14"/>
                  <a:gd name="f46" fmla="val 3"/>
                  <a:gd name="f47" fmla="val 26"/>
                  <a:gd name="f48" fmla="val 2"/>
                  <a:gd name="f49" fmla="val 9"/>
                  <a:gd name="f50" fmla="+- 0 0 -90"/>
                  <a:gd name="f51" fmla="*/ f3 1 34"/>
                  <a:gd name="f52" fmla="*/ f4 1 126"/>
                  <a:gd name="f53" fmla="val f5"/>
                  <a:gd name="f54" fmla="val f6"/>
                  <a:gd name="f55" fmla="val f7"/>
                  <a:gd name="f56" fmla="*/ f50 f0 1"/>
                  <a:gd name="f57" fmla="+- f55 0 f53"/>
                  <a:gd name="f58" fmla="+- f54 0 f53"/>
                  <a:gd name="f59" fmla="*/ f56 1 f2"/>
                  <a:gd name="f60" fmla="*/ f58 1 34"/>
                  <a:gd name="f61" fmla="*/ f57 1 126"/>
                  <a:gd name="f62" fmla="*/ 17 f58 1"/>
                  <a:gd name="f63" fmla="*/ 0 f57 1"/>
                  <a:gd name="f64" fmla="*/ 32 f58 1"/>
                  <a:gd name="f65" fmla="*/ 11 f57 1"/>
                  <a:gd name="f66" fmla="*/ 24 f58 1"/>
                  <a:gd name="f67" fmla="*/ 29 f57 1"/>
                  <a:gd name="f68" fmla="*/ 19 f58 1"/>
                  <a:gd name="f69" fmla="*/ 38 f57 1"/>
                  <a:gd name="f70" fmla="*/ 102 f57 1"/>
                  <a:gd name="f71" fmla="*/ 22 f58 1"/>
                  <a:gd name="f72" fmla="*/ 110 f57 1"/>
                  <a:gd name="f73" fmla="*/ 23 f58 1"/>
                  <a:gd name="f74" fmla="*/ 123 f57 1"/>
                  <a:gd name="f75" fmla="*/ 10 f58 1"/>
                  <a:gd name="f76" fmla="*/ 122 f57 1"/>
                  <a:gd name="f77" fmla="*/ 12 f58 1"/>
                  <a:gd name="f78" fmla="*/ 15 f58 1"/>
                  <a:gd name="f79" fmla="*/ 103 f57 1"/>
                  <a:gd name="f80" fmla="*/ 36 f57 1"/>
                  <a:gd name="f81" fmla="*/ 2 f58 1"/>
                  <a:gd name="f82" fmla="+- f59 0 f1"/>
                  <a:gd name="f83" fmla="*/ f62 1 34"/>
                  <a:gd name="f84" fmla="*/ f63 1 126"/>
                  <a:gd name="f85" fmla="*/ f64 1 34"/>
                  <a:gd name="f86" fmla="*/ f65 1 126"/>
                  <a:gd name="f87" fmla="*/ f66 1 34"/>
                  <a:gd name="f88" fmla="*/ f67 1 126"/>
                  <a:gd name="f89" fmla="*/ f68 1 34"/>
                  <a:gd name="f90" fmla="*/ f69 1 126"/>
                  <a:gd name="f91" fmla="*/ f70 1 126"/>
                  <a:gd name="f92" fmla="*/ f71 1 34"/>
                  <a:gd name="f93" fmla="*/ f72 1 126"/>
                  <a:gd name="f94" fmla="*/ f73 1 34"/>
                  <a:gd name="f95" fmla="*/ f74 1 126"/>
                  <a:gd name="f96" fmla="*/ f75 1 34"/>
                  <a:gd name="f97" fmla="*/ f76 1 126"/>
                  <a:gd name="f98" fmla="*/ f77 1 34"/>
                  <a:gd name="f99" fmla="*/ f78 1 34"/>
                  <a:gd name="f100" fmla="*/ f79 1 126"/>
                  <a:gd name="f101" fmla="*/ f80 1 126"/>
                  <a:gd name="f102" fmla="*/ f81 1 34"/>
                  <a:gd name="f103" fmla="*/ 0 1 f60"/>
                  <a:gd name="f104" fmla="*/ f54 1 f60"/>
                  <a:gd name="f105" fmla="*/ 0 1 f61"/>
                  <a:gd name="f106" fmla="*/ f55 1 f61"/>
                  <a:gd name="f107" fmla="*/ f83 1 f60"/>
                  <a:gd name="f108" fmla="*/ f84 1 f61"/>
                  <a:gd name="f109" fmla="*/ f85 1 f60"/>
                  <a:gd name="f110" fmla="*/ f86 1 f61"/>
                  <a:gd name="f111" fmla="*/ f87 1 f60"/>
                  <a:gd name="f112" fmla="*/ f88 1 f61"/>
                  <a:gd name="f113" fmla="*/ f89 1 f60"/>
                  <a:gd name="f114" fmla="*/ f90 1 f61"/>
                  <a:gd name="f115" fmla="*/ f91 1 f61"/>
                  <a:gd name="f116" fmla="*/ f92 1 f60"/>
                  <a:gd name="f117" fmla="*/ f93 1 f61"/>
                  <a:gd name="f118" fmla="*/ f94 1 f60"/>
                  <a:gd name="f119" fmla="*/ f95 1 f61"/>
                  <a:gd name="f120" fmla="*/ f96 1 f60"/>
                  <a:gd name="f121" fmla="*/ f97 1 f61"/>
                  <a:gd name="f122" fmla="*/ f98 1 f60"/>
                  <a:gd name="f123" fmla="*/ f99 1 f60"/>
                  <a:gd name="f124" fmla="*/ f100 1 f61"/>
                  <a:gd name="f125" fmla="*/ f101 1 f61"/>
                  <a:gd name="f126" fmla="*/ f102 1 f60"/>
                  <a:gd name="f127" fmla="*/ f103 f51 1"/>
                  <a:gd name="f128" fmla="*/ f104 f51 1"/>
                  <a:gd name="f129" fmla="*/ f106 f52 1"/>
                  <a:gd name="f130" fmla="*/ f105 f52 1"/>
                  <a:gd name="f131" fmla="*/ f107 f51 1"/>
                  <a:gd name="f132" fmla="*/ f108 f52 1"/>
                  <a:gd name="f133" fmla="*/ f109 f51 1"/>
                  <a:gd name="f134" fmla="*/ f110 f52 1"/>
                  <a:gd name="f135" fmla="*/ f111 f51 1"/>
                  <a:gd name="f136" fmla="*/ f112 f52 1"/>
                  <a:gd name="f137" fmla="*/ f113 f51 1"/>
                  <a:gd name="f138" fmla="*/ f114 f52 1"/>
                  <a:gd name="f139" fmla="*/ f115 f52 1"/>
                  <a:gd name="f140" fmla="*/ f116 f51 1"/>
                  <a:gd name="f141" fmla="*/ f117 f52 1"/>
                  <a:gd name="f142" fmla="*/ f118 f51 1"/>
                  <a:gd name="f143" fmla="*/ f119 f52 1"/>
                  <a:gd name="f144" fmla="*/ f120 f51 1"/>
                  <a:gd name="f145" fmla="*/ f121 f52 1"/>
                  <a:gd name="f146" fmla="*/ f122 f51 1"/>
                  <a:gd name="f147" fmla="*/ f123 f51 1"/>
                  <a:gd name="f148" fmla="*/ f124 f52 1"/>
                  <a:gd name="f149" fmla="*/ f125 f52 1"/>
                  <a:gd name="f150" fmla="*/ f126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2">
                    <a:pos x="f131" y="f132"/>
                  </a:cxn>
                  <a:cxn ang="f82">
                    <a:pos x="f133" y="f134"/>
                  </a:cxn>
                  <a:cxn ang="f82">
                    <a:pos x="f135" y="f136"/>
                  </a:cxn>
                  <a:cxn ang="f82">
                    <a:pos x="f137" y="f138"/>
                  </a:cxn>
                  <a:cxn ang="f82">
                    <a:pos x="f137" y="f139"/>
                  </a:cxn>
                  <a:cxn ang="f82">
                    <a:pos x="f140" y="f141"/>
                  </a:cxn>
                  <a:cxn ang="f82">
                    <a:pos x="f142" y="f143"/>
                  </a:cxn>
                  <a:cxn ang="f82">
                    <a:pos x="f144" y="f145"/>
                  </a:cxn>
                  <a:cxn ang="f82">
                    <a:pos x="f146" y="f141"/>
                  </a:cxn>
                  <a:cxn ang="f82">
                    <a:pos x="f147" y="f148"/>
                  </a:cxn>
                  <a:cxn ang="f82">
                    <a:pos x="f147" y="f149"/>
                  </a:cxn>
                  <a:cxn ang="f82">
                    <a:pos x="f144" y="f136"/>
                  </a:cxn>
                  <a:cxn ang="f82">
                    <a:pos x="f150" y="f134"/>
                  </a:cxn>
                  <a:cxn ang="f82">
                    <a:pos x="f131" y="f132"/>
                  </a:cxn>
                </a:cxnLst>
                <a:rect l="f127" t="f130" r="f128" b="f129"/>
                <a:pathLst>
                  <a:path w="34" h="126">
                    <a:moveTo>
                      <a:pt x="f8" y="f5"/>
                    </a:moveTo>
                    <a:cubicBezTo>
                      <a:pt x="f9" y="f5"/>
                      <a:pt x="f10" y="f11"/>
                      <a:pt x="f12" y="f13"/>
                    </a:cubicBezTo>
                    <a:cubicBezTo>
                      <a:pt x="f6" y="f14"/>
                      <a:pt x="f15" y="f16"/>
                      <a:pt x="f9" y="f17"/>
                    </a:cubicBezTo>
                    <a:cubicBezTo>
                      <a:pt x="f18" y="f15"/>
                      <a:pt x="f18" y="f19"/>
                      <a:pt x="f18" y="f20"/>
                    </a:cubicBezTo>
                    <a:cubicBezTo>
                      <a:pt x="f18" y="f21"/>
                      <a:pt x="f18" y="f22"/>
                      <a:pt x="f18" y="f23"/>
                    </a:cubicBezTo>
                    <a:cubicBezTo>
                      <a:pt x="f18" y="f24"/>
                      <a:pt x="f18" y="f25"/>
                      <a:pt x="f26" y="f27"/>
                    </a:cubicBezTo>
                    <a:cubicBezTo>
                      <a:pt x="f28" y="f29"/>
                      <a:pt x="f28" y="f30"/>
                      <a:pt x="f31" y="f32"/>
                    </a:cubicBezTo>
                    <a:cubicBezTo>
                      <a:pt x="f33" y="f7"/>
                      <a:pt x="f34" y="f7"/>
                      <a:pt x="f35" y="f36"/>
                    </a:cubicBezTo>
                    <a:cubicBezTo>
                      <a:pt x="f37" y="f38"/>
                      <a:pt x="f37" y="f29"/>
                      <a:pt x="f39" y="f27"/>
                    </a:cubicBezTo>
                    <a:cubicBezTo>
                      <a:pt x="f40" y="f25"/>
                      <a:pt x="f40" y="f24"/>
                      <a:pt x="f40" y="f41"/>
                    </a:cubicBezTo>
                    <a:cubicBezTo>
                      <a:pt x="f40" y="f42"/>
                      <a:pt x="f40" y="f43"/>
                      <a:pt x="f40" y="f44"/>
                    </a:cubicBezTo>
                    <a:cubicBezTo>
                      <a:pt x="f40" y="f12"/>
                      <a:pt x="f45" y="f10"/>
                      <a:pt x="f35" y="f17"/>
                    </a:cubicBezTo>
                    <a:cubicBezTo>
                      <a:pt x="f46" y="f47"/>
                      <a:pt x="f5" y="f18"/>
                      <a:pt x="f48" y="f13"/>
                    </a:cubicBezTo>
                    <a:cubicBezTo>
                      <a:pt x="f46" y="f11"/>
                      <a:pt x="f49" y="f5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2" name="Freeform 8">
                <a:extLst>
                  <a:ext uri="{FF2B5EF4-FFF2-40B4-BE49-F238E27FC236}">
                    <a16:creationId xmlns:a16="http://schemas.microsoft.com/office/drawing/2014/main" id="{69CB25BF-7837-DBF8-431B-3289ED4CCF10}"/>
                  </a:ext>
                </a:extLst>
              </p:cNvPr>
              <p:cNvSpPr/>
              <p:nvPr/>
            </p:nvSpPr>
            <p:spPr>
              <a:xfrm>
                <a:off x="333371" y="4256083"/>
                <a:ext cx="252410" cy="2540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7"/>
                  <a:gd name="f7" fmla="val 98"/>
                  <a:gd name="f8" fmla="val 80"/>
                  <a:gd name="f9" fmla="val 11"/>
                  <a:gd name="f10" fmla="val 79"/>
                  <a:gd name="f11" fmla="val 4"/>
                  <a:gd name="f12" fmla="val 83"/>
                  <a:gd name="f13" fmla="val 88"/>
                  <a:gd name="f14" fmla="val 93"/>
                  <a:gd name="f15" fmla="val 9"/>
                  <a:gd name="f16" fmla="val 14"/>
                  <a:gd name="f17" fmla="val 18"/>
                  <a:gd name="f18" fmla="val 87"/>
                  <a:gd name="f19" fmla="val 17"/>
                  <a:gd name="f20" fmla="val 84"/>
                  <a:gd name="f21" fmla="val 82"/>
                  <a:gd name="f22" fmla="val 20"/>
                  <a:gd name="f23" fmla="val 64"/>
                  <a:gd name="f24" fmla="val 36"/>
                  <a:gd name="f25" fmla="val 48"/>
                  <a:gd name="f26" fmla="val 52"/>
                  <a:gd name="f27" fmla="val 33"/>
                  <a:gd name="f28" fmla="val 67"/>
                  <a:gd name="f29" fmla="val 30"/>
                  <a:gd name="f30" fmla="val 70"/>
                  <a:gd name="f31" fmla="val 72"/>
                  <a:gd name="f32" fmla="val 31"/>
                  <a:gd name="f33" fmla="val 75"/>
                  <a:gd name="f34" fmla="val 34"/>
                  <a:gd name="f35" fmla="val 90"/>
                  <a:gd name="f36" fmla="val 24"/>
                  <a:gd name="f37" fmla="val 94"/>
                  <a:gd name="f38" fmla="val 10"/>
                  <a:gd name="f39" fmla="val 5"/>
                  <a:gd name="f40" fmla="val 92"/>
                  <a:gd name="f41" fmla="val 1"/>
                  <a:gd name="f42" fmla="val 78"/>
                  <a:gd name="f43" fmla="val 3"/>
                  <a:gd name="f44" fmla="val 73"/>
                  <a:gd name="f45" fmla="val 8"/>
                  <a:gd name="f46" fmla="val 66"/>
                  <a:gd name="f47" fmla="val 15"/>
                  <a:gd name="f48" fmla="val 63"/>
                  <a:gd name="f49" fmla="val 22"/>
                  <a:gd name="f50" fmla="val 26"/>
                  <a:gd name="f51" fmla="val 68"/>
                  <a:gd name="f52" fmla="val 28"/>
                  <a:gd name="f53" fmla="val 65"/>
                  <a:gd name="f54" fmla="val 46"/>
                  <a:gd name="f55" fmla="val 49"/>
                  <a:gd name="f56" fmla="val 62"/>
                  <a:gd name="f57" fmla="val 81"/>
                  <a:gd name="f58" fmla="val 13"/>
                  <a:gd name="f59" fmla="+- 0 0 -90"/>
                  <a:gd name="f60" fmla="*/ f3 1 97"/>
                  <a:gd name="f61" fmla="*/ f4 1 98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97"/>
                  <a:gd name="f70" fmla="*/ f66 1 98"/>
                  <a:gd name="f71" fmla="*/ 80 f67 1"/>
                  <a:gd name="f72" fmla="*/ 11 f66 1"/>
                  <a:gd name="f73" fmla="*/ 88 f67 1"/>
                  <a:gd name="f74" fmla="*/ 0 f66 1"/>
                  <a:gd name="f75" fmla="*/ 97 f67 1"/>
                  <a:gd name="f76" fmla="*/ 9 f66 1"/>
                  <a:gd name="f77" fmla="*/ 87 f67 1"/>
                  <a:gd name="f78" fmla="*/ 17 f66 1"/>
                  <a:gd name="f79" fmla="*/ 20 f66 1"/>
                  <a:gd name="f80" fmla="*/ 33 f67 1"/>
                  <a:gd name="f81" fmla="*/ 67 f66 1"/>
                  <a:gd name="f82" fmla="*/ 31 f67 1"/>
                  <a:gd name="f83" fmla="*/ 75 f66 1"/>
                  <a:gd name="f84" fmla="*/ 24 f67 1"/>
                  <a:gd name="f85" fmla="*/ 94 f66 1"/>
                  <a:gd name="f86" fmla="*/ 5 f67 1"/>
                  <a:gd name="f87" fmla="*/ 92 f66 1"/>
                  <a:gd name="f88" fmla="*/ 3 f67 1"/>
                  <a:gd name="f89" fmla="*/ 73 f66 1"/>
                  <a:gd name="f90" fmla="*/ 22 f67 1"/>
                  <a:gd name="f91" fmla="*/ 30 f67 1"/>
                  <a:gd name="f92" fmla="*/ 65 f66 1"/>
                  <a:gd name="f93" fmla="*/ 78 f67 1"/>
                  <a:gd name="f94" fmla="+- f68 0 f1"/>
                  <a:gd name="f95" fmla="*/ f71 1 97"/>
                  <a:gd name="f96" fmla="*/ f72 1 98"/>
                  <a:gd name="f97" fmla="*/ f73 1 97"/>
                  <a:gd name="f98" fmla="*/ f74 1 98"/>
                  <a:gd name="f99" fmla="*/ f75 1 97"/>
                  <a:gd name="f100" fmla="*/ f76 1 98"/>
                  <a:gd name="f101" fmla="*/ f77 1 97"/>
                  <a:gd name="f102" fmla="*/ f78 1 98"/>
                  <a:gd name="f103" fmla="*/ f79 1 98"/>
                  <a:gd name="f104" fmla="*/ f80 1 97"/>
                  <a:gd name="f105" fmla="*/ f81 1 98"/>
                  <a:gd name="f106" fmla="*/ f82 1 97"/>
                  <a:gd name="f107" fmla="*/ f83 1 98"/>
                  <a:gd name="f108" fmla="*/ f84 1 97"/>
                  <a:gd name="f109" fmla="*/ f85 1 98"/>
                  <a:gd name="f110" fmla="*/ f86 1 97"/>
                  <a:gd name="f111" fmla="*/ f87 1 98"/>
                  <a:gd name="f112" fmla="*/ f88 1 97"/>
                  <a:gd name="f113" fmla="*/ f89 1 98"/>
                  <a:gd name="f114" fmla="*/ f90 1 97"/>
                  <a:gd name="f115" fmla="*/ f91 1 97"/>
                  <a:gd name="f116" fmla="*/ f92 1 98"/>
                  <a:gd name="f117" fmla="*/ f93 1 97"/>
                  <a:gd name="f118" fmla="*/ 0 1 f69"/>
                  <a:gd name="f119" fmla="*/ f63 1 f69"/>
                  <a:gd name="f120" fmla="*/ 0 1 f70"/>
                  <a:gd name="f121" fmla="*/ f64 1 f70"/>
                  <a:gd name="f122" fmla="*/ f95 1 f69"/>
                  <a:gd name="f123" fmla="*/ f96 1 f70"/>
                  <a:gd name="f124" fmla="*/ f97 1 f69"/>
                  <a:gd name="f125" fmla="*/ f98 1 f70"/>
                  <a:gd name="f126" fmla="*/ f99 1 f69"/>
                  <a:gd name="f127" fmla="*/ f100 1 f70"/>
                  <a:gd name="f128" fmla="*/ f101 1 f69"/>
                  <a:gd name="f129" fmla="*/ f102 1 f70"/>
                  <a:gd name="f130" fmla="*/ f103 1 f70"/>
                  <a:gd name="f131" fmla="*/ f104 1 f69"/>
                  <a:gd name="f132" fmla="*/ f105 1 f70"/>
                  <a:gd name="f133" fmla="*/ f106 1 f69"/>
                  <a:gd name="f134" fmla="*/ f107 1 f70"/>
                  <a:gd name="f135" fmla="*/ f108 1 f69"/>
                  <a:gd name="f136" fmla="*/ f109 1 f70"/>
                  <a:gd name="f137" fmla="*/ f110 1 f69"/>
                  <a:gd name="f138" fmla="*/ f111 1 f70"/>
                  <a:gd name="f139" fmla="*/ f112 1 f69"/>
                  <a:gd name="f140" fmla="*/ f113 1 f70"/>
                  <a:gd name="f141" fmla="*/ f114 1 f69"/>
                  <a:gd name="f142" fmla="*/ f115 1 f69"/>
                  <a:gd name="f143" fmla="*/ f116 1 f70"/>
                  <a:gd name="f144" fmla="*/ f117 1 f69"/>
                  <a:gd name="f145" fmla="*/ f118 f60 1"/>
                  <a:gd name="f146" fmla="*/ f119 f60 1"/>
                  <a:gd name="f147" fmla="*/ f121 f61 1"/>
                  <a:gd name="f148" fmla="*/ f120 f61 1"/>
                  <a:gd name="f149" fmla="*/ f122 f60 1"/>
                  <a:gd name="f150" fmla="*/ f123 f61 1"/>
                  <a:gd name="f151" fmla="*/ f124 f60 1"/>
                  <a:gd name="f152" fmla="*/ f125 f61 1"/>
                  <a:gd name="f153" fmla="*/ f126 f60 1"/>
                  <a:gd name="f154" fmla="*/ f127 f61 1"/>
                  <a:gd name="f155" fmla="*/ f128 f60 1"/>
                  <a:gd name="f156" fmla="*/ f129 f61 1"/>
                  <a:gd name="f157" fmla="*/ f130 f61 1"/>
                  <a:gd name="f158" fmla="*/ f131 f60 1"/>
                  <a:gd name="f159" fmla="*/ f132 f61 1"/>
                  <a:gd name="f160" fmla="*/ f133 f60 1"/>
                  <a:gd name="f161" fmla="*/ f134 f61 1"/>
                  <a:gd name="f162" fmla="*/ f135 f60 1"/>
                  <a:gd name="f163" fmla="*/ f136 f61 1"/>
                  <a:gd name="f164" fmla="*/ f137 f60 1"/>
                  <a:gd name="f165" fmla="*/ f138 f61 1"/>
                  <a:gd name="f166" fmla="*/ f139 f60 1"/>
                  <a:gd name="f167" fmla="*/ f140 f61 1"/>
                  <a:gd name="f168" fmla="*/ f141 f60 1"/>
                  <a:gd name="f169" fmla="*/ f142 f60 1"/>
                  <a:gd name="f170" fmla="*/ f143 f61 1"/>
                  <a:gd name="f171" fmla="*/ f144 f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4">
                    <a:pos x="f149" y="f150"/>
                  </a:cxn>
                  <a:cxn ang="f94">
                    <a:pos x="f151" y="f152"/>
                  </a:cxn>
                  <a:cxn ang="f94">
                    <a:pos x="f153" y="f154"/>
                  </a:cxn>
                  <a:cxn ang="f94">
                    <a:pos x="f155" y="f156"/>
                  </a:cxn>
                  <a:cxn ang="f94">
                    <a:pos x="f149" y="f157"/>
                  </a:cxn>
                  <a:cxn ang="f94">
                    <a:pos x="f158" y="f159"/>
                  </a:cxn>
                  <a:cxn ang="f94">
                    <a:pos x="f160" y="f161"/>
                  </a:cxn>
                  <a:cxn ang="f94">
                    <a:pos x="f162" y="f163"/>
                  </a:cxn>
                  <a:cxn ang="f94">
                    <a:pos x="f164" y="f165"/>
                  </a:cxn>
                  <a:cxn ang="f94">
                    <a:pos x="f166" y="f167"/>
                  </a:cxn>
                  <a:cxn ang="f94">
                    <a:pos x="f168" y="f159"/>
                  </a:cxn>
                  <a:cxn ang="f94">
                    <a:pos x="f169" y="f170"/>
                  </a:cxn>
                  <a:cxn ang="f94">
                    <a:pos x="f171" y="f156"/>
                  </a:cxn>
                  <a:cxn ang="f94">
                    <a:pos x="f149" y="f150"/>
                  </a:cxn>
                </a:cxnLst>
                <a:rect l="f145" t="f148" r="f146" b="f147"/>
                <a:pathLst>
                  <a:path w="97" h="98">
                    <a:moveTo>
                      <a:pt x="f8" y="f9"/>
                    </a:moveTo>
                    <a:cubicBezTo>
                      <a:pt x="f10" y="f11"/>
                      <a:pt x="f12" y="f5"/>
                      <a:pt x="f13" y="f5"/>
                    </a:cubicBezTo>
                    <a:cubicBezTo>
                      <a:pt x="f14" y="f5"/>
                      <a:pt x="f6" y="f11"/>
                      <a:pt x="f6" y="f15"/>
                    </a:cubicBezTo>
                    <a:cubicBezTo>
                      <a:pt x="f6" y="f16"/>
                      <a:pt x="f14" y="f17"/>
                      <a:pt x="f18" y="f19"/>
                    </a:cubicBezTo>
                    <a:cubicBezTo>
                      <a:pt x="f20" y="f19"/>
                      <a:pt x="f21" y="f17"/>
                      <a:pt x="f8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29" y="f31"/>
                      <a:pt x="f32" y="f33"/>
                    </a:cubicBezTo>
                    <a:cubicBezTo>
                      <a:pt x="f34" y="f12"/>
                      <a:pt x="f32" y="f35"/>
                      <a:pt x="f36" y="f37"/>
                    </a:cubicBezTo>
                    <a:cubicBezTo>
                      <a:pt x="f17" y="f7"/>
                      <a:pt x="f38" y="f6"/>
                      <a:pt x="f39" y="f40"/>
                    </a:cubicBezTo>
                    <a:cubicBezTo>
                      <a:pt x="f41" y="f18"/>
                      <a:pt x="f5" y="f42"/>
                      <a:pt x="f43" y="f44"/>
                    </a:cubicBezTo>
                    <a:cubicBezTo>
                      <a:pt x="f45" y="f46"/>
                      <a:pt x="f47" y="f48"/>
                      <a:pt x="f49" y="f28"/>
                    </a:cubicBezTo>
                    <a:cubicBezTo>
                      <a:pt x="f50" y="f51"/>
                      <a:pt x="f52" y="f28"/>
                      <a:pt x="f29" y="f53"/>
                    </a:cubicBezTo>
                    <a:cubicBezTo>
                      <a:pt x="f54" y="f55"/>
                      <a:pt x="f56" y="f27"/>
                      <a:pt x="f42" y="f19"/>
                    </a:cubicBezTo>
                    <a:cubicBezTo>
                      <a:pt x="f8" y="f47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3" name="Freeform 9">
                <a:extLst>
                  <a:ext uri="{FF2B5EF4-FFF2-40B4-BE49-F238E27FC236}">
                    <a16:creationId xmlns:a16="http://schemas.microsoft.com/office/drawing/2014/main" id="{422FDD65-ACA8-CAD0-F025-0A6028570B00}"/>
                  </a:ext>
                </a:extLst>
              </p:cNvPr>
              <p:cNvSpPr/>
              <p:nvPr/>
            </p:nvSpPr>
            <p:spPr>
              <a:xfrm>
                <a:off x="862014" y="4259266"/>
                <a:ext cx="255583" cy="2508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8"/>
                  <a:gd name="f7" fmla="val 97"/>
                  <a:gd name="f8" fmla="val 11"/>
                  <a:gd name="f9" fmla="val 17"/>
                  <a:gd name="f10" fmla="val 5"/>
                  <a:gd name="f11" fmla="val 1"/>
                  <a:gd name="f12" fmla="val 14"/>
                  <a:gd name="f13" fmla="val 8"/>
                  <a:gd name="f14" fmla="val 3"/>
                  <a:gd name="f15" fmla="val 4"/>
                  <a:gd name="f16" fmla="val 9"/>
                  <a:gd name="f17" fmla="val 15"/>
                  <a:gd name="f18" fmla="val 19"/>
                  <a:gd name="f19" fmla="val 18"/>
                  <a:gd name="f20" fmla="val 10"/>
                  <a:gd name="f21" fmla="val 13"/>
                  <a:gd name="f22" fmla="val 20"/>
                  <a:gd name="f23" fmla="val 36"/>
                  <a:gd name="f24" fmla="val 32"/>
                  <a:gd name="f25" fmla="val 52"/>
                  <a:gd name="f26" fmla="val 48"/>
                  <a:gd name="f27" fmla="val 67"/>
                  <a:gd name="f28" fmla="val 64"/>
                  <a:gd name="f29" fmla="val 70"/>
                  <a:gd name="f30" fmla="val 72"/>
                  <a:gd name="f31" fmla="val 75"/>
                  <a:gd name="f32" fmla="val 66"/>
                  <a:gd name="f33" fmla="val 83"/>
                  <a:gd name="f34" fmla="val 63"/>
                  <a:gd name="f35" fmla="val 90"/>
                  <a:gd name="f36" fmla="val 94"/>
                  <a:gd name="f37" fmla="val 78"/>
                  <a:gd name="f38" fmla="val 86"/>
                  <a:gd name="f39" fmla="val 92"/>
                  <a:gd name="f40" fmla="val 91"/>
                  <a:gd name="f41" fmla="val 87"/>
                  <a:gd name="f42" fmla="val 96"/>
                  <a:gd name="f43" fmla="val 79"/>
                  <a:gd name="f44" fmla="val 73"/>
                  <a:gd name="f45" fmla="val 82"/>
                  <a:gd name="f46" fmla="val 69"/>
                  <a:gd name="f47" fmla="val 71"/>
                  <a:gd name="f48" fmla="val 65"/>
                  <a:gd name="f49" fmla="val 49"/>
                  <a:gd name="f50" fmla="val 51"/>
                  <a:gd name="f51" fmla="val 34"/>
                  <a:gd name="f52" fmla="val 35"/>
                  <a:gd name="f53" fmla="val 16"/>
                  <a:gd name="f54" fmla="+- 0 0 -90"/>
                  <a:gd name="f55" fmla="*/ f3 1 98"/>
                  <a:gd name="f56" fmla="*/ f4 1 97"/>
                  <a:gd name="f57" fmla="val f5"/>
                  <a:gd name="f58" fmla="val f6"/>
                  <a:gd name="f59" fmla="val f7"/>
                  <a:gd name="f60" fmla="*/ f54 f0 1"/>
                  <a:gd name="f61" fmla="+- f59 0 f57"/>
                  <a:gd name="f62" fmla="+- f58 0 f57"/>
                  <a:gd name="f63" fmla="*/ f60 1 f2"/>
                  <a:gd name="f64" fmla="*/ f62 1 98"/>
                  <a:gd name="f65" fmla="*/ f61 1 97"/>
                  <a:gd name="f66" fmla="*/ 11 f62 1"/>
                  <a:gd name="f67" fmla="*/ 17 f61 1"/>
                  <a:gd name="f68" fmla="*/ 0 f62 1"/>
                  <a:gd name="f69" fmla="*/ 8 f61 1"/>
                  <a:gd name="f70" fmla="*/ 9 f62 1"/>
                  <a:gd name="f71" fmla="*/ 0 f61 1"/>
                  <a:gd name="f72" fmla="*/ 18 f62 1"/>
                  <a:gd name="f73" fmla="*/ 10 f61 1"/>
                  <a:gd name="f74" fmla="*/ 20 f62 1"/>
                  <a:gd name="f75" fmla="*/ 67 f62 1"/>
                  <a:gd name="f76" fmla="*/ 64 f61 1"/>
                  <a:gd name="f77" fmla="*/ 75 f62 1"/>
                  <a:gd name="f78" fmla="*/ 66 f61 1"/>
                  <a:gd name="f79" fmla="*/ 94 f62 1"/>
                  <a:gd name="f80" fmla="*/ 72 f61 1"/>
                  <a:gd name="f81" fmla="*/ 92 f62 1"/>
                  <a:gd name="f82" fmla="*/ 91 f61 1"/>
                  <a:gd name="f83" fmla="*/ 73 f62 1"/>
                  <a:gd name="f84" fmla="*/ 94 f61 1"/>
                  <a:gd name="f85" fmla="*/ 75 f61 1"/>
                  <a:gd name="f86" fmla="*/ 65 f62 1"/>
                  <a:gd name="f87" fmla="*/ 20 f61 1"/>
                  <a:gd name="f88" fmla="+- f63 0 f1"/>
                  <a:gd name="f89" fmla="*/ f66 1 98"/>
                  <a:gd name="f90" fmla="*/ f67 1 97"/>
                  <a:gd name="f91" fmla="*/ f68 1 98"/>
                  <a:gd name="f92" fmla="*/ f69 1 97"/>
                  <a:gd name="f93" fmla="*/ f70 1 98"/>
                  <a:gd name="f94" fmla="*/ f71 1 97"/>
                  <a:gd name="f95" fmla="*/ f72 1 98"/>
                  <a:gd name="f96" fmla="*/ f73 1 97"/>
                  <a:gd name="f97" fmla="*/ f74 1 98"/>
                  <a:gd name="f98" fmla="*/ f75 1 98"/>
                  <a:gd name="f99" fmla="*/ f76 1 97"/>
                  <a:gd name="f100" fmla="*/ f77 1 98"/>
                  <a:gd name="f101" fmla="*/ f78 1 97"/>
                  <a:gd name="f102" fmla="*/ f79 1 98"/>
                  <a:gd name="f103" fmla="*/ f80 1 97"/>
                  <a:gd name="f104" fmla="*/ f81 1 98"/>
                  <a:gd name="f105" fmla="*/ f82 1 97"/>
                  <a:gd name="f106" fmla="*/ f83 1 98"/>
                  <a:gd name="f107" fmla="*/ f84 1 97"/>
                  <a:gd name="f108" fmla="*/ f85 1 97"/>
                  <a:gd name="f109" fmla="*/ f86 1 98"/>
                  <a:gd name="f110" fmla="*/ f87 1 97"/>
                  <a:gd name="f111" fmla="*/ 0 1 f64"/>
                  <a:gd name="f112" fmla="*/ f58 1 f64"/>
                  <a:gd name="f113" fmla="*/ 0 1 f65"/>
                  <a:gd name="f114" fmla="*/ f59 1 f65"/>
                  <a:gd name="f115" fmla="*/ f89 1 f64"/>
                  <a:gd name="f116" fmla="*/ f90 1 f65"/>
                  <a:gd name="f117" fmla="*/ f91 1 f64"/>
                  <a:gd name="f118" fmla="*/ f92 1 f65"/>
                  <a:gd name="f119" fmla="*/ f93 1 f64"/>
                  <a:gd name="f120" fmla="*/ f94 1 f65"/>
                  <a:gd name="f121" fmla="*/ f95 1 f64"/>
                  <a:gd name="f122" fmla="*/ f96 1 f65"/>
                  <a:gd name="f123" fmla="*/ f97 1 f64"/>
                  <a:gd name="f124" fmla="*/ f98 1 f64"/>
                  <a:gd name="f125" fmla="*/ f99 1 f65"/>
                  <a:gd name="f126" fmla="*/ f100 1 f64"/>
                  <a:gd name="f127" fmla="*/ f101 1 f65"/>
                  <a:gd name="f128" fmla="*/ f102 1 f64"/>
                  <a:gd name="f129" fmla="*/ f103 1 f65"/>
                  <a:gd name="f130" fmla="*/ f104 1 f64"/>
                  <a:gd name="f131" fmla="*/ f105 1 f65"/>
                  <a:gd name="f132" fmla="*/ f106 1 f64"/>
                  <a:gd name="f133" fmla="*/ f107 1 f65"/>
                  <a:gd name="f134" fmla="*/ f108 1 f65"/>
                  <a:gd name="f135" fmla="*/ f109 1 f64"/>
                  <a:gd name="f136" fmla="*/ f110 1 f65"/>
                  <a:gd name="f137" fmla="*/ f111 f55 1"/>
                  <a:gd name="f138" fmla="*/ f112 f55 1"/>
                  <a:gd name="f139" fmla="*/ f114 f56 1"/>
                  <a:gd name="f140" fmla="*/ f113 f56 1"/>
                  <a:gd name="f141" fmla="*/ f115 f55 1"/>
                  <a:gd name="f142" fmla="*/ f116 f56 1"/>
                  <a:gd name="f143" fmla="*/ f117 f55 1"/>
                  <a:gd name="f144" fmla="*/ f118 f56 1"/>
                  <a:gd name="f145" fmla="*/ f119 f55 1"/>
                  <a:gd name="f146" fmla="*/ f120 f56 1"/>
                  <a:gd name="f147" fmla="*/ f121 f55 1"/>
                  <a:gd name="f148" fmla="*/ f122 f56 1"/>
                  <a:gd name="f149" fmla="*/ f123 f55 1"/>
                  <a:gd name="f150" fmla="*/ f124 f55 1"/>
                  <a:gd name="f151" fmla="*/ f125 f56 1"/>
                  <a:gd name="f152" fmla="*/ f126 f55 1"/>
                  <a:gd name="f153" fmla="*/ f127 f56 1"/>
                  <a:gd name="f154" fmla="*/ f128 f55 1"/>
                  <a:gd name="f155" fmla="*/ f129 f56 1"/>
                  <a:gd name="f156" fmla="*/ f130 f55 1"/>
                  <a:gd name="f157" fmla="*/ f131 f56 1"/>
                  <a:gd name="f158" fmla="*/ f132 f55 1"/>
                  <a:gd name="f159" fmla="*/ f133 f56 1"/>
                  <a:gd name="f160" fmla="*/ f134 f56 1"/>
                  <a:gd name="f161" fmla="*/ f135 f55 1"/>
                  <a:gd name="f162" fmla="*/ f136 f5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8">
                    <a:pos x="f141" y="f142"/>
                  </a:cxn>
                  <a:cxn ang="f88">
                    <a:pos x="f143" y="f144"/>
                  </a:cxn>
                  <a:cxn ang="f88">
                    <a:pos x="f145" y="f146"/>
                  </a:cxn>
                  <a:cxn ang="f88">
                    <a:pos x="f147" y="f148"/>
                  </a:cxn>
                  <a:cxn ang="f88">
                    <a:pos x="f149" y="f142"/>
                  </a:cxn>
                  <a:cxn ang="f88">
                    <a:pos x="f150" y="f151"/>
                  </a:cxn>
                  <a:cxn ang="f88">
                    <a:pos x="f152" y="f153"/>
                  </a:cxn>
                  <a:cxn ang="f88">
                    <a:pos x="f154" y="f155"/>
                  </a:cxn>
                  <a:cxn ang="f88">
                    <a:pos x="f156" y="f157"/>
                  </a:cxn>
                  <a:cxn ang="f88">
                    <a:pos x="f158" y="f159"/>
                  </a:cxn>
                  <a:cxn ang="f88">
                    <a:pos x="f150" y="f160"/>
                  </a:cxn>
                  <a:cxn ang="f88">
                    <a:pos x="f161" y="f153"/>
                  </a:cxn>
                  <a:cxn ang="f88">
                    <a:pos x="f147" y="f162"/>
                  </a:cxn>
                  <a:cxn ang="f88">
                    <a:pos x="f141" y="f142"/>
                  </a:cxn>
                </a:cxnLst>
                <a:rect l="f137" t="f140" r="f138" b="f139"/>
                <a:pathLst>
                  <a:path w="98" h="97">
                    <a:moveTo>
                      <a:pt x="f8" y="f9"/>
                    </a:moveTo>
                    <a:cubicBezTo>
                      <a:pt x="f10" y="f9"/>
                      <a:pt x="f11" y="f12"/>
                      <a:pt x="f5" y="f13"/>
                    </a:cubicBezTo>
                    <a:cubicBezTo>
                      <a:pt x="f5" y="f14"/>
                      <a:pt x="f15" y="f5"/>
                      <a:pt x="f16" y="f5"/>
                    </a:cubicBezTo>
                    <a:cubicBezTo>
                      <a:pt x="f17" y="f5"/>
                      <a:pt x="f18" y="f15"/>
                      <a:pt x="f19" y="f20"/>
                    </a:cubicBezTo>
                    <a:cubicBezTo>
                      <a:pt x="f9" y="f21"/>
                      <a:pt x="f19" y="f17"/>
                      <a:pt x="f22" y="f9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27"/>
                      <a:pt x="f30" y="f27"/>
                      <a:pt x="f31" y="f32"/>
                    </a:cubicBezTo>
                    <a:cubicBezTo>
                      <a:pt x="f33" y="f34"/>
                      <a:pt x="f35" y="f32"/>
                      <a:pt x="f36" y="f30"/>
                    </a:cubicBezTo>
                    <a:cubicBezTo>
                      <a:pt x="f6" y="f37"/>
                      <a:pt x="f7" y="f38"/>
                      <a:pt x="f39" y="f40"/>
                    </a:cubicBezTo>
                    <a:cubicBezTo>
                      <a:pt x="f41" y="f42"/>
                      <a:pt x="f43" y="f7"/>
                      <a:pt x="f44" y="f36"/>
                    </a:cubicBezTo>
                    <a:cubicBezTo>
                      <a:pt x="f27" y="f35"/>
                      <a:pt x="f28" y="f45"/>
                      <a:pt x="f27" y="f31"/>
                    </a:cubicBezTo>
                    <a:cubicBezTo>
                      <a:pt x="f46" y="f47"/>
                      <a:pt x="f27" y="f46"/>
                      <a:pt x="f48" y="f32"/>
                    </a:cubicBezTo>
                    <a:cubicBezTo>
                      <a:pt x="f49" y="f50"/>
                      <a:pt x="f51" y="f52"/>
                      <a:pt x="f19" y="f22"/>
                    </a:cubicBezTo>
                    <a:cubicBezTo>
                      <a:pt x="f53" y="f19"/>
                      <a:pt x="f17" y="f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4" name="Freeform 10">
                <a:extLst>
                  <a:ext uri="{FF2B5EF4-FFF2-40B4-BE49-F238E27FC236}">
                    <a16:creationId xmlns:a16="http://schemas.microsoft.com/office/drawing/2014/main" id="{24F7FDB2-6A1E-A417-E12D-E6761F38BB26}"/>
                  </a:ext>
                </a:extLst>
              </p:cNvPr>
              <p:cNvSpPr/>
              <p:nvPr/>
            </p:nvSpPr>
            <p:spPr>
              <a:xfrm>
                <a:off x="930273" y="4076696"/>
                <a:ext cx="327026" cy="8572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6"/>
                  <a:gd name="f7" fmla="val 33"/>
                  <a:gd name="f8" fmla="val 17"/>
                  <a:gd name="f9" fmla="val 23"/>
                  <a:gd name="f10" fmla="val 121"/>
                  <a:gd name="f11" fmla="val 30"/>
                  <a:gd name="f12" fmla="val 115"/>
                  <a:gd name="f13" fmla="val 31"/>
                  <a:gd name="f14" fmla="val 108"/>
                  <a:gd name="f15" fmla="val 100"/>
                  <a:gd name="f16" fmla="val 97"/>
                  <a:gd name="f17" fmla="val 24"/>
                  <a:gd name="f18" fmla="val 95"/>
                  <a:gd name="f19" fmla="val 19"/>
                  <a:gd name="f20" fmla="val 93"/>
                  <a:gd name="f21" fmla="val 18"/>
                  <a:gd name="f22" fmla="val 88"/>
                  <a:gd name="f23" fmla="val 66"/>
                  <a:gd name="f24" fmla="val 45"/>
                  <a:gd name="f25" fmla="val 20"/>
                  <a:gd name="f26" fmla="val 16"/>
                  <a:gd name="f27" fmla="val 22"/>
                  <a:gd name="f28" fmla="val 13"/>
                  <a:gd name="f29" fmla="val 26"/>
                  <a:gd name="f30" fmla="val 7"/>
                  <a:gd name="f31" fmla="val 3"/>
                  <a:gd name="f32" fmla="val 10"/>
                  <a:gd name="f33" fmla="val 6"/>
                  <a:gd name="f34" fmla="val 12"/>
                  <a:gd name="f35" fmla="val 11"/>
                  <a:gd name="f36" fmla="val 14"/>
                  <a:gd name="f37" fmla="val 15"/>
                  <a:gd name="f38" fmla="val 43"/>
                  <a:gd name="f39" fmla="val 63"/>
                  <a:gd name="f40" fmla="val 83"/>
                  <a:gd name="f41" fmla="val 90"/>
                  <a:gd name="f42" fmla="val 96"/>
                  <a:gd name="f43" fmla="val 99"/>
                  <a:gd name="f44" fmla="val 101"/>
                  <a:gd name="f45" fmla="val 2"/>
                  <a:gd name="f46" fmla="val 109"/>
                  <a:gd name="f47" fmla="val 122"/>
                  <a:gd name="f48" fmla="val 4"/>
                  <a:gd name="f49" fmla="+- 0 0 -90"/>
                  <a:gd name="f50" fmla="*/ f3 1 126"/>
                  <a:gd name="f51" fmla="*/ f4 1 33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126"/>
                  <a:gd name="f60" fmla="*/ f56 1 33"/>
                  <a:gd name="f61" fmla="*/ 126 f57 1"/>
                  <a:gd name="f62" fmla="*/ 17 f56 1"/>
                  <a:gd name="f63" fmla="*/ 115 f57 1"/>
                  <a:gd name="f64" fmla="*/ 31 f56 1"/>
                  <a:gd name="f65" fmla="*/ 97 f57 1"/>
                  <a:gd name="f66" fmla="*/ 24 f56 1"/>
                  <a:gd name="f67" fmla="*/ 88 f57 1"/>
                  <a:gd name="f68" fmla="*/ 18 f56 1"/>
                  <a:gd name="f69" fmla="*/ 24 f57 1"/>
                  <a:gd name="f70" fmla="*/ 16 f57 1"/>
                  <a:gd name="f71" fmla="*/ 22 f56 1"/>
                  <a:gd name="f72" fmla="*/ 3 f57 1"/>
                  <a:gd name="f73" fmla="*/ 23 f56 1"/>
                  <a:gd name="f74" fmla="*/ 10 f56 1"/>
                  <a:gd name="f75" fmla="*/ 11 f56 1"/>
                  <a:gd name="f76" fmla="*/ 23 f57 1"/>
                  <a:gd name="f77" fmla="*/ 15 f56 1"/>
                  <a:gd name="f78" fmla="*/ 83 f57 1"/>
                  <a:gd name="f79" fmla="*/ 99 f57 1"/>
                  <a:gd name="f80" fmla="*/ 7 f56 1"/>
                  <a:gd name="f81" fmla="*/ 2 f56 1"/>
                  <a:gd name="f82" fmla="+- f58 0 f1"/>
                  <a:gd name="f83" fmla="*/ f61 1 126"/>
                  <a:gd name="f84" fmla="*/ f62 1 33"/>
                  <a:gd name="f85" fmla="*/ f63 1 126"/>
                  <a:gd name="f86" fmla="*/ f64 1 33"/>
                  <a:gd name="f87" fmla="*/ f65 1 126"/>
                  <a:gd name="f88" fmla="*/ f66 1 33"/>
                  <a:gd name="f89" fmla="*/ f67 1 126"/>
                  <a:gd name="f90" fmla="*/ f68 1 33"/>
                  <a:gd name="f91" fmla="*/ f69 1 126"/>
                  <a:gd name="f92" fmla="*/ f70 1 126"/>
                  <a:gd name="f93" fmla="*/ f71 1 33"/>
                  <a:gd name="f94" fmla="*/ f72 1 126"/>
                  <a:gd name="f95" fmla="*/ f73 1 33"/>
                  <a:gd name="f96" fmla="*/ f74 1 33"/>
                  <a:gd name="f97" fmla="*/ f75 1 33"/>
                  <a:gd name="f98" fmla="*/ f76 1 126"/>
                  <a:gd name="f99" fmla="*/ f77 1 33"/>
                  <a:gd name="f100" fmla="*/ f78 1 126"/>
                  <a:gd name="f101" fmla="*/ f79 1 126"/>
                  <a:gd name="f102" fmla="*/ f80 1 33"/>
                  <a:gd name="f103" fmla="*/ f81 1 33"/>
                  <a:gd name="f104" fmla="*/ 0 1 f59"/>
                  <a:gd name="f105" fmla="*/ f53 1 f59"/>
                  <a:gd name="f106" fmla="*/ 0 1 f60"/>
                  <a:gd name="f107" fmla="*/ f54 1 f60"/>
                  <a:gd name="f108" fmla="*/ f83 1 f59"/>
                  <a:gd name="f109" fmla="*/ f84 1 f60"/>
                  <a:gd name="f110" fmla="*/ f85 1 f59"/>
                  <a:gd name="f111" fmla="*/ f86 1 f60"/>
                  <a:gd name="f112" fmla="*/ f87 1 f59"/>
                  <a:gd name="f113" fmla="*/ f88 1 f60"/>
                  <a:gd name="f114" fmla="*/ f89 1 f59"/>
                  <a:gd name="f115" fmla="*/ f90 1 f60"/>
                  <a:gd name="f116" fmla="*/ f91 1 f59"/>
                  <a:gd name="f117" fmla="*/ f92 1 f59"/>
                  <a:gd name="f118" fmla="*/ f93 1 f60"/>
                  <a:gd name="f119" fmla="*/ f94 1 f59"/>
                  <a:gd name="f120" fmla="*/ f95 1 f60"/>
                  <a:gd name="f121" fmla="*/ f96 1 f60"/>
                  <a:gd name="f122" fmla="*/ f97 1 f60"/>
                  <a:gd name="f123" fmla="*/ f98 1 f59"/>
                  <a:gd name="f124" fmla="*/ f99 1 f60"/>
                  <a:gd name="f125" fmla="*/ f100 1 f59"/>
                  <a:gd name="f126" fmla="*/ f101 1 f59"/>
                  <a:gd name="f127" fmla="*/ f102 1 f60"/>
                  <a:gd name="f128" fmla="*/ f103 1 f60"/>
                  <a:gd name="f129" fmla="*/ f104 f50 1"/>
                  <a:gd name="f130" fmla="*/ f105 f50 1"/>
                  <a:gd name="f131" fmla="*/ f107 f51 1"/>
                  <a:gd name="f132" fmla="*/ f106 f51 1"/>
                  <a:gd name="f133" fmla="*/ f108 f50 1"/>
                  <a:gd name="f134" fmla="*/ f109 f51 1"/>
                  <a:gd name="f135" fmla="*/ f110 f50 1"/>
                  <a:gd name="f136" fmla="*/ f111 f51 1"/>
                  <a:gd name="f137" fmla="*/ f112 f50 1"/>
                  <a:gd name="f138" fmla="*/ f113 f51 1"/>
                  <a:gd name="f139" fmla="*/ f114 f50 1"/>
                  <a:gd name="f140" fmla="*/ f115 f51 1"/>
                  <a:gd name="f141" fmla="*/ f116 f50 1"/>
                  <a:gd name="f142" fmla="*/ f117 f50 1"/>
                  <a:gd name="f143" fmla="*/ f118 f51 1"/>
                  <a:gd name="f144" fmla="*/ f119 f50 1"/>
                  <a:gd name="f145" fmla="*/ f120 f51 1"/>
                  <a:gd name="f146" fmla="*/ f121 f51 1"/>
                  <a:gd name="f147" fmla="*/ f122 f51 1"/>
                  <a:gd name="f148" fmla="*/ f123 f50 1"/>
                  <a:gd name="f149" fmla="*/ f124 f51 1"/>
                  <a:gd name="f150" fmla="*/ f125 f50 1"/>
                  <a:gd name="f151" fmla="*/ f126 f50 1"/>
                  <a:gd name="f152" fmla="*/ f127 f51 1"/>
                  <a:gd name="f153" fmla="*/ f128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2">
                    <a:pos x="f133" y="f134"/>
                  </a:cxn>
                  <a:cxn ang="f82">
                    <a:pos x="f135" y="f136"/>
                  </a:cxn>
                  <a:cxn ang="f82">
                    <a:pos x="f137" y="f138"/>
                  </a:cxn>
                  <a:cxn ang="f82">
                    <a:pos x="f139" y="f140"/>
                  </a:cxn>
                  <a:cxn ang="f82">
                    <a:pos x="f141" y="f140"/>
                  </a:cxn>
                  <a:cxn ang="f82">
                    <a:pos x="f142" y="f143"/>
                  </a:cxn>
                  <a:cxn ang="f82">
                    <a:pos x="f144" y="f145"/>
                  </a:cxn>
                  <a:cxn ang="f82">
                    <a:pos x="f144" y="f146"/>
                  </a:cxn>
                  <a:cxn ang="f82">
                    <a:pos x="f142" y="f147"/>
                  </a:cxn>
                  <a:cxn ang="f82">
                    <a:pos x="f148" y="f149"/>
                  </a:cxn>
                  <a:cxn ang="f82">
                    <a:pos x="f150" y="f149"/>
                  </a:cxn>
                  <a:cxn ang="f82">
                    <a:pos x="f151" y="f152"/>
                  </a:cxn>
                  <a:cxn ang="f82">
                    <a:pos x="f135" y="f153"/>
                  </a:cxn>
                  <a:cxn ang="f82">
                    <a:pos x="f133" y="f134"/>
                  </a:cxn>
                </a:cxnLst>
                <a:rect l="f129" t="f132" r="f130" b="f131"/>
                <a:pathLst>
                  <a:path w="126" h="33">
                    <a:moveTo>
                      <a:pt x="f6" y="f8"/>
                    </a:moveTo>
                    <a:cubicBezTo>
                      <a:pt x="f6" y="f9"/>
                      <a:pt x="f10" y="f11"/>
                      <a:pt x="f12" y="f13"/>
                    </a:cubicBezTo>
                    <a:cubicBezTo>
                      <a:pt x="f14" y="f7"/>
                      <a:pt x="f15" y="f11"/>
                      <a:pt x="f16" y="f17"/>
                    </a:cubicBezTo>
                    <a:cubicBezTo>
                      <a:pt x="f18" y="f19"/>
                      <a:pt x="f20" y="f21"/>
                      <a:pt x="f22" y="f21"/>
                    </a:cubicBezTo>
                    <a:cubicBezTo>
                      <a:pt x="f23" y="f21"/>
                      <a:pt x="f24" y="f21"/>
                      <a:pt x="f17" y="f21"/>
                    </a:cubicBezTo>
                    <a:cubicBezTo>
                      <a:pt x="f25" y="f21"/>
                      <a:pt x="f21" y="f21"/>
                      <a:pt x="f26" y="f27"/>
                    </a:cubicBezTo>
                    <a:cubicBezTo>
                      <a:pt x="f28" y="f29"/>
                      <a:pt x="f30" y="f29"/>
                      <a:pt x="f31" y="f9"/>
                    </a:cubicBezTo>
                    <a:cubicBezTo>
                      <a:pt x="f5" y="f19"/>
                      <a:pt x="f5" y="f28"/>
                      <a:pt x="f31" y="f32"/>
                    </a:cubicBezTo>
                    <a:cubicBezTo>
                      <a:pt x="f30" y="f33"/>
                      <a:pt x="f34" y="f30"/>
                      <a:pt x="f26" y="f35"/>
                    </a:cubicBezTo>
                    <a:cubicBezTo>
                      <a:pt x="f21" y="f36"/>
                      <a:pt x="f19" y="f37"/>
                      <a:pt x="f9" y="f37"/>
                    </a:cubicBezTo>
                    <a:cubicBezTo>
                      <a:pt x="f38" y="f37"/>
                      <a:pt x="f39" y="f37"/>
                      <a:pt x="f40" y="f37"/>
                    </a:cubicBezTo>
                    <a:cubicBezTo>
                      <a:pt x="f41" y="f37"/>
                      <a:pt x="f42" y="f37"/>
                      <a:pt x="f43" y="f30"/>
                    </a:cubicBezTo>
                    <a:cubicBezTo>
                      <a:pt x="f44" y="f45"/>
                      <a:pt x="f46" y="f5"/>
                      <a:pt x="f12" y="f45"/>
                    </a:cubicBezTo>
                    <a:cubicBezTo>
                      <a:pt x="f47" y="f48"/>
                      <a:pt x="f6" y="f3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5" name="Freeform 11">
                <a:extLst>
                  <a:ext uri="{FF2B5EF4-FFF2-40B4-BE49-F238E27FC236}">
                    <a16:creationId xmlns:a16="http://schemas.microsoft.com/office/drawing/2014/main" id="{4A157B4E-A999-9B22-DA50-D57E746036FB}"/>
                  </a:ext>
                </a:extLst>
              </p:cNvPr>
              <p:cNvSpPr/>
              <p:nvPr/>
            </p:nvSpPr>
            <p:spPr>
              <a:xfrm>
                <a:off x="336554" y="3729042"/>
                <a:ext cx="249238" cy="2508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6"/>
                  <a:gd name="f7" fmla="val 97"/>
                  <a:gd name="f8" fmla="val 31"/>
                  <a:gd name="f9" fmla="val 16"/>
                  <a:gd name="f10" fmla="val 17"/>
                  <a:gd name="f11" fmla="val 18"/>
                  <a:gd name="f12" fmla="val 26"/>
                  <a:gd name="f13" fmla="val 32"/>
                  <a:gd name="f14" fmla="val 30"/>
                  <a:gd name="f15" fmla="val 36"/>
                  <a:gd name="f16" fmla="val 34"/>
                  <a:gd name="f17" fmla="val 50"/>
                  <a:gd name="f18" fmla="val 48"/>
                  <a:gd name="f19" fmla="val 64"/>
                  <a:gd name="f20" fmla="val 62"/>
                  <a:gd name="f21" fmla="val 78"/>
                  <a:gd name="f22" fmla="val 76"/>
                  <a:gd name="f23" fmla="val 81"/>
                  <a:gd name="f24" fmla="val 79"/>
                  <a:gd name="f25" fmla="val 83"/>
                  <a:gd name="f26" fmla="val 87"/>
                  <a:gd name="f27" fmla="val 80"/>
                  <a:gd name="f28" fmla="val 92"/>
                  <a:gd name="f29" fmla="val 88"/>
                  <a:gd name="f30" fmla="val 93"/>
                  <a:gd name="f31" fmla="val 82"/>
                  <a:gd name="f32" fmla="val 77"/>
                  <a:gd name="f33" fmla="val 61"/>
                  <a:gd name="f34" fmla="val 46"/>
                  <a:gd name="f35" fmla="val 33"/>
                  <a:gd name="f36" fmla="val 28"/>
                  <a:gd name="f37" fmla="val 25"/>
                  <a:gd name="f38" fmla="val 29"/>
                  <a:gd name="f39" fmla="val 21"/>
                  <a:gd name="f40" fmla="val 14"/>
                  <a:gd name="f41" fmla="val 7"/>
                  <a:gd name="f42" fmla="val 3"/>
                  <a:gd name="f43" fmla="val 20"/>
                  <a:gd name="f44" fmla="val 12"/>
                  <a:gd name="f45" fmla="val 2"/>
                  <a:gd name="f46" fmla="val 27"/>
                  <a:gd name="f47" fmla="val 4"/>
                  <a:gd name="f48" fmla="val 9"/>
                  <a:gd name="f49" fmla="+- 0 0 -90"/>
                  <a:gd name="f50" fmla="*/ f3 1 96"/>
                  <a:gd name="f51" fmla="*/ f4 1 97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96"/>
                  <a:gd name="f60" fmla="*/ f56 1 97"/>
                  <a:gd name="f61" fmla="*/ 31 f57 1"/>
                  <a:gd name="f62" fmla="*/ 16 f56 1"/>
                  <a:gd name="f63" fmla="*/ 18 f56 1"/>
                  <a:gd name="f64" fmla="*/ 36 f57 1"/>
                  <a:gd name="f65" fmla="*/ 34 f56 1"/>
                  <a:gd name="f66" fmla="*/ 78 f57 1"/>
                  <a:gd name="f67" fmla="*/ 76 f56 1"/>
                  <a:gd name="f68" fmla="*/ 87 f57 1"/>
                  <a:gd name="f69" fmla="*/ 80 f56 1"/>
                  <a:gd name="f70" fmla="*/ 96 f57 1"/>
                  <a:gd name="f71" fmla="*/ 88 f56 1"/>
                  <a:gd name="f72" fmla="*/ 88 f57 1"/>
                  <a:gd name="f73" fmla="*/ 97 f56 1"/>
                  <a:gd name="f74" fmla="*/ 79 f57 1"/>
                  <a:gd name="f75" fmla="*/ 87 f56 1"/>
                  <a:gd name="f76" fmla="*/ 77 f57 1"/>
                  <a:gd name="f77" fmla="*/ 79 f56 1"/>
                  <a:gd name="f78" fmla="*/ 33 f56 1"/>
                  <a:gd name="f79" fmla="*/ 21 f57 1"/>
                  <a:gd name="f80" fmla="*/ 31 f56 1"/>
                  <a:gd name="f81" fmla="*/ 3 f57 1"/>
                  <a:gd name="f82" fmla="*/ 25 f56 1"/>
                  <a:gd name="f83" fmla="*/ 7 f56 1"/>
                  <a:gd name="f84" fmla="*/ 20 f57 1"/>
                  <a:gd name="f85" fmla="*/ 2 f56 1"/>
                  <a:gd name="f86" fmla="+- f58 0 f1"/>
                  <a:gd name="f87" fmla="*/ f61 1 96"/>
                  <a:gd name="f88" fmla="*/ f62 1 97"/>
                  <a:gd name="f89" fmla="*/ f63 1 97"/>
                  <a:gd name="f90" fmla="*/ f64 1 96"/>
                  <a:gd name="f91" fmla="*/ f65 1 97"/>
                  <a:gd name="f92" fmla="*/ f66 1 96"/>
                  <a:gd name="f93" fmla="*/ f67 1 97"/>
                  <a:gd name="f94" fmla="*/ f68 1 96"/>
                  <a:gd name="f95" fmla="*/ f69 1 97"/>
                  <a:gd name="f96" fmla="*/ f70 1 96"/>
                  <a:gd name="f97" fmla="*/ f71 1 97"/>
                  <a:gd name="f98" fmla="*/ f72 1 96"/>
                  <a:gd name="f99" fmla="*/ f73 1 97"/>
                  <a:gd name="f100" fmla="*/ f74 1 96"/>
                  <a:gd name="f101" fmla="*/ f75 1 97"/>
                  <a:gd name="f102" fmla="*/ f76 1 96"/>
                  <a:gd name="f103" fmla="*/ f77 1 97"/>
                  <a:gd name="f104" fmla="*/ f78 1 97"/>
                  <a:gd name="f105" fmla="*/ f79 1 96"/>
                  <a:gd name="f106" fmla="*/ f80 1 97"/>
                  <a:gd name="f107" fmla="*/ f81 1 96"/>
                  <a:gd name="f108" fmla="*/ f82 1 97"/>
                  <a:gd name="f109" fmla="*/ f83 1 97"/>
                  <a:gd name="f110" fmla="*/ f84 1 96"/>
                  <a:gd name="f111" fmla="*/ f85 1 97"/>
                  <a:gd name="f112" fmla="*/ 0 1 f59"/>
                  <a:gd name="f113" fmla="*/ f53 1 f59"/>
                  <a:gd name="f114" fmla="*/ 0 1 f60"/>
                  <a:gd name="f115" fmla="*/ f54 1 f60"/>
                  <a:gd name="f116" fmla="*/ f87 1 f59"/>
                  <a:gd name="f117" fmla="*/ f88 1 f60"/>
                  <a:gd name="f118" fmla="*/ f89 1 f60"/>
                  <a:gd name="f119" fmla="*/ f90 1 f59"/>
                  <a:gd name="f120" fmla="*/ f91 1 f60"/>
                  <a:gd name="f121" fmla="*/ f92 1 f59"/>
                  <a:gd name="f122" fmla="*/ f93 1 f60"/>
                  <a:gd name="f123" fmla="*/ f94 1 f59"/>
                  <a:gd name="f124" fmla="*/ f95 1 f60"/>
                  <a:gd name="f125" fmla="*/ f96 1 f59"/>
                  <a:gd name="f126" fmla="*/ f97 1 f60"/>
                  <a:gd name="f127" fmla="*/ f98 1 f59"/>
                  <a:gd name="f128" fmla="*/ f99 1 f60"/>
                  <a:gd name="f129" fmla="*/ f100 1 f59"/>
                  <a:gd name="f130" fmla="*/ f101 1 f60"/>
                  <a:gd name="f131" fmla="*/ f102 1 f59"/>
                  <a:gd name="f132" fmla="*/ f103 1 f60"/>
                  <a:gd name="f133" fmla="*/ f104 1 f60"/>
                  <a:gd name="f134" fmla="*/ f105 1 f59"/>
                  <a:gd name="f135" fmla="*/ f106 1 f60"/>
                  <a:gd name="f136" fmla="*/ f107 1 f59"/>
                  <a:gd name="f137" fmla="*/ f108 1 f60"/>
                  <a:gd name="f138" fmla="*/ f109 1 f60"/>
                  <a:gd name="f139" fmla="*/ f110 1 f59"/>
                  <a:gd name="f140" fmla="*/ f111 1 f60"/>
                  <a:gd name="f141" fmla="*/ f112 f50 1"/>
                  <a:gd name="f142" fmla="*/ f113 f50 1"/>
                  <a:gd name="f143" fmla="*/ f115 f51 1"/>
                  <a:gd name="f144" fmla="*/ f114 f51 1"/>
                  <a:gd name="f145" fmla="*/ f116 f50 1"/>
                  <a:gd name="f146" fmla="*/ f117 f51 1"/>
                  <a:gd name="f147" fmla="*/ f118 f51 1"/>
                  <a:gd name="f148" fmla="*/ f119 f50 1"/>
                  <a:gd name="f149" fmla="*/ f120 f51 1"/>
                  <a:gd name="f150" fmla="*/ f121 f50 1"/>
                  <a:gd name="f151" fmla="*/ f122 f51 1"/>
                  <a:gd name="f152" fmla="*/ f123 f50 1"/>
                  <a:gd name="f153" fmla="*/ f124 f51 1"/>
                  <a:gd name="f154" fmla="*/ f125 f50 1"/>
                  <a:gd name="f155" fmla="*/ f126 f51 1"/>
                  <a:gd name="f156" fmla="*/ f127 f50 1"/>
                  <a:gd name="f157" fmla="*/ f128 f51 1"/>
                  <a:gd name="f158" fmla="*/ f129 f50 1"/>
                  <a:gd name="f159" fmla="*/ f130 f51 1"/>
                  <a:gd name="f160" fmla="*/ f131 f50 1"/>
                  <a:gd name="f161" fmla="*/ f132 f51 1"/>
                  <a:gd name="f162" fmla="*/ f133 f51 1"/>
                  <a:gd name="f163" fmla="*/ f134 f50 1"/>
                  <a:gd name="f164" fmla="*/ f135 f51 1"/>
                  <a:gd name="f165" fmla="*/ f136 f50 1"/>
                  <a:gd name="f166" fmla="*/ f137 f51 1"/>
                  <a:gd name="f167" fmla="*/ f138 f51 1"/>
                  <a:gd name="f168" fmla="*/ f139 f50 1"/>
                  <a:gd name="f169" fmla="*/ f140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6">
                    <a:pos x="f145" y="f146"/>
                  </a:cxn>
                  <a:cxn ang="f86">
                    <a:pos x="f145" y="f147"/>
                  </a:cxn>
                  <a:cxn ang="f86">
                    <a:pos x="f148" y="f149"/>
                  </a:cxn>
                  <a:cxn ang="f86">
                    <a:pos x="f150" y="f151"/>
                  </a:cxn>
                  <a:cxn ang="f86">
                    <a:pos x="f152" y="f153"/>
                  </a:cxn>
                  <a:cxn ang="f86">
                    <a:pos x="f154" y="f155"/>
                  </a:cxn>
                  <a:cxn ang="f86">
                    <a:pos x="f156" y="f157"/>
                  </a:cxn>
                  <a:cxn ang="f86">
                    <a:pos x="f158" y="f159"/>
                  </a:cxn>
                  <a:cxn ang="f86">
                    <a:pos x="f160" y="f161"/>
                  </a:cxn>
                  <a:cxn ang="f86">
                    <a:pos x="f145" y="f162"/>
                  </a:cxn>
                  <a:cxn ang="f86">
                    <a:pos x="f163" y="f164"/>
                  </a:cxn>
                  <a:cxn ang="f86">
                    <a:pos x="f165" y="f166"/>
                  </a:cxn>
                  <a:cxn ang="f86">
                    <a:pos x="f165" y="f167"/>
                  </a:cxn>
                  <a:cxn ang="f86">
                    <a:pos x="f168" y="f169"/>
                  </a:cxn>
                  <a:cxn ang="f86">
                    <a:pos x="f145" y="f146"/>
                  </a:cxn>
                </a:cxnLst>
                <a:rect l="f141" t="f144" r="f142" b="f143"/>
                <a:pathLst>
                  <a:path w="96" h="97">
                    <a:moveTo>
                      <a:pt x="f8" y="f9"/>
                    </a:moveTo>
                    <a:cubicBezTo>
                      <a:pt x="f8" y="f10"/>
                      <a:pt x="f8" y="f11"/>
                      <a:pt x="f8" y="f11"/>
                    </a:cubicBezTo>
                    <a:cubicBezTo>
                      <a:pt x="f12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3"/>
                      <a:pt x="f26" y="f27"/>
                    </a:cubicBezTo>
                    <a:cubicBezTo>
                      <a:pt x="f28" y="f21"/>
                      <a:pt x="f6" y="f25"/>
                      <a:pt x="f6" y="f29"/>
                    </a:cubicBezTo>
                    <a:cubicBezTo>
                      <a:pt x="f6" y="f30"/>
                      <a:pt x="f30" y="f7"/>
                      <a:pt x="f29" y="f7"/>
                    </a:cubicBezTo>
                    <a:cubicBezTo>
                      <a:pt x="f31" y="f7"/>
                      <a:pt x="f21" y="f28"/>
                      <a:pt x="f24" y="f26"/>
                    </a:cubicBezTo>
                    <a:cubicBezTo>
                      <a:pt x="f27" y="f25"/>
                      <a:pt x="f24" y="f23"/>
                      <a:pt x="f32" y="f24"/>
                    </a:cubicBezTo>
                    <a:cubicBezTo>
                      <a:pt x="f33" y="f19"/>
                      <a:pt x="f34" y="f18"/>
                      <a:pt x="f8" y="f35"/>
                    </a:cubicBezTo>
                    <a:cubicBezTo>
                      <a:pt x="f36" y="f14"/>
                      <a:pt x="f37" y="f38"/>
                      <a:pt x="f39" y="f8"/>
                    </a:cubicBezTo>
                    <a:cubicBezTo>
                      <a:pt x="f40" y="f16"/>
                      <a:pt x="f41" y="f8"/>
                      <a:pt x="f42" y="f37"/>
                    </a:cubicBezTo>
                    <a:cubicBezTo>
                      <a:pt x="f5" y="f43"/>
                      <a:pt x="f5" y="f44"/>
                      <a:pt x="f42" y="f41"/>
                    </a:cubicBezTo>
                    <a:cubicBezTo>
                      <a:pt x="f41" y="f45"/>
                      <a:pt x="f40" y="f5"/>
                      <a:pt x="f43" y="f45"/>
                    </a:cubicBezTo>
                    <a:cubicBezTo>
                      <a:pt x="f46" y="f47"/>
                      <a:pt x="f8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6" name="Freeform 12">
                <a:extLst>
                  <a:ext uri="{FF2B5EF4-FFF2-40B4-BE49-F238E27FC236}">
                    <a16:creationId xmlns:a16="http://schemas.microsoft.com/office/drawing/2014/main" id="{D6D7882A-CE80-9D38-F2BC-0C4419E350D4}"/>
                  </a:ext>
                </a:extLst>
              </p:cNvPr>
              <p:cNvSpPr/>
              <p:nvPr/>
            </p:nvSpPr>
            <p:spPr>
              <a:xfrm>
                <a:off x="865186" y="3729042"/>
                <a:ext cx="252410" cy="2508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7"/>
                  <a:gd name="f7" fmla="val 17"/>
                  <a:gd name="f8" fmla="val 87"/>
                  <a:gd name="f9" fmla="val 93"/>
                  <a:gd name="f10" fmla="val 14"/>
                  <a:gd name="f11" fmla="val 9"/>
                  <a:gd name="f12" fmla="val 4"/>
                  <a:gd name="f13" fmla="val 88"/>
                  <a:gd name="f14" fmla="val 84"/>
                  <a:gd name="f15" fmla="val 80"/>
                  <a:gd name="f16" fmla="val 13"/>
                  <a:gd name="f17" fmla="val 81"/>
                  <a:gd name="f18" fmla="val 16"/>
                  <a:gd name="f19" fmla="val 79"/>
                  <a:gd name="f20" fmla="val 18"/>
                  <a:gd name="f21" fmla="val 77"/>
                  <a:gd name="f22" fmla="val 34"/>
                  <a:gd name="f23" fmla="val 61"/>
                  <a:gd name="f24" fmla="val 49"/>
                  <a:gd name="f25" fmla="val 46"/>
                  <a:gd name="f26" fmla="val 64"/>
                  <a:gd name="f27" fmla="val 30"/>
                  <a:gd name="f28" fmla="val 67"/>
                  <a:gd name="f29" fmla="val 28"/>
                  <a:gd name="f30" fmla="val 68"/>
                  <a:gd name="f31" fmla="val 26"/>
                  <a:gd name="f32" fmla="val 66"/>
                  <a:gd name="f33" fmla="val 22"/>
                  <a:gd name="f34" fmla="val 63"/>
                  <a:gd name="f35" fmla="val 7"/>
                  <a:gd name="f36" fmla="val 72"/>
                  <a:gd name="f37" fmla="val 78"/>
                  <a:gd name="f38" fmla="val 1"/>
                  <a:gd name="f39" fmla="val 92"/>
                  <a:gd name="f40" fmla="val 6"/>
                  <a:gd name="f41" fmla="val 11"/>
                  <a:gd name="f42" fmla="val 19"/>
                  <a:gd name="f43" fmla="val 94"/>
                  <a:gd name="f44" fmla="val 25"/>
                  <a:gd name="f45" fmla="val 90"/>
                  <a:gd name="f46" fmla="val 31"/>
                  <a:gd name="f47" fmla="val 82"/>
                  <a:gd name="f48" fmla="val 75"/>
                  <a:gd name="f49" fmla="val 29"/>
                  <a:gd name="f50" fmla="val 69"/>
                  <a:gd name="f51" fmla="val 33"/>
                  <a:gd name="f52" fmla="val 51"/>
                  <a:gd name="f53" fmla="val 48"/>
                  <a:gd name="f54" fmla="val 36"/>
                  <a:gd name="f55" fmla="val 20"/>
                  <a:gd name="f56" fmla="val 15"/>
                  <a:gd name="f57" fmla="+- 0 0 -90"/>
                  <a:gd name="f58" fmla="*/ f3 1 97"/>
                  <a:gd name="f59" fmla="*/ f4 1 97"/>
                  <a:gd name="f60" fmla="val f5"/>
                  <a:gd name="f61" fmla="val f6"/>
                  <a:gd name="f62" fmla="*/ f57 f0 1"/>
                  <a:gd name="f63" fmla="+- f61 0 f60"/>
                  <a:gd name="f64" fmla="*/ f62 1 f2"/>
                  <a:gd name="f65" fmla="*/ f63 1 97"/>
                  <a:gd name="f66" fmla="*/ 17 f63 1"/>
                  <a:gd name="f67" fmla="*/ 87 f63 1"/>
                  <a:gd name="f68" fmla="*/ 9 f63 1"/>
                  <a:gd name="f69" fmla="*/ 97 f63 1"/>
                  <a:gd name="f70" fmla="*/ 0 f63 1"/>
                  <a:gd name="f71" fmla="*/ 88 f63 1"/>
                  <a:gd name="f72" fmla="*/ 80 f63 1"/>
                  <a:gd name="f73" fmla="*/ 18 f63 1"/>
                  <a:gd name="f74" fmla="*/ 77 f63 1"/>
                  <a:gd name="f75" fmla="*/ 64 f63 1"/>
                  <a:gd name="f76" fmla="*/ 30 f63 1"/>
                  <a:gd name="f77" fmla="*/ 66 f63 1"/>
                  <a:gd name="f78" fmla="*/ 22 f63 1"/>
                  <a:gd name="f79" fmla="*/ 72 f63 1"/>
                  <a:gd name="f80" fmla="*/ 4 f63 1"/>
                  <a:gd name="f81" fmla="*/ 92 f63 1"/>
                  <a:gd name="f82" fmla="*/ 6 f63 1"/>
                  <a:gd name="f83" fmla="*/ 94 f63 1"/>
                  <a:gd name="f84" fmla="*/ 25 f63 1"/>
                  <a:gd name="f85" fmla="*/ 75 f63 1"/>
                  <a:gd name="f86" fmla="*/ 31 f63 1"/>
                  <a:gd name="f87" fmla="*/ 67 f63 1"/>
                  <a:gd name="f88" fmla="*/ 33 f63 1"/>
                  <a:gd name="f89" fmla="*/ 20 f63 1"/>
                  <a:gd name="f90" fmla="*/ 79 f63 1"/>
                  <a:gd name="f91" fmla="+- f64 0 f1"/>
                  <a:gd name="f92" fmla="*/ f66 1 97"/>
                  <a:gd name="f93" fmla="*/ f67 1 97"/>
                  <a:gd name="f94" fmla="*/ f68 1 97"/>
                  <a:gd name="f95" fmla="*/ f69 1 97"/>
                  <a:gd name="f96" fmla="*/ f70 1 97"/>
                  <a:gd name="f97" fmla="*/ f71 1 97"/>
                  <a:gd name="f98" fmla="*/ f72 1 97"/>
                  <a:gd name="f99" fmla="*/ f73 1 97"/>
                  <a:gd name="f100" fmla="*/ f74 1 97"/>
                  <a:gd name="f101" fmla="*/ f75 1 97"/>
                  <a:gd name="f102" fmla="*/ f76 1 97"/>
                  <a:gd name="f103" fmla="*/ f77 1 97"/>
                  <a:gd name="f104" fmla="*/ f78 1 97"/>
                  <a:gd name="f105" fmla="*/ f79 1 97"/>
                  <a:gd name="f106" fmla="*/ f80 1 97"/>
                  <a:gd name="f107" fmla="*/ f81 1 97"/>
                  <a:gd name="f108" fmla="*/ f82 1 97"/>
                  <a:gd name="f109" fmla="*/ f83 1 97"/>
                  <a:gd name="f110" fmla="*/ f84 1 97"/>
                  <a:gd name="f111" fmla="*/ f85 1 97"/>
                  <a:gd name="f112" fmla="*/ f86 1 97"/>
                  <a:gd name="f113" fmla="*/ f87 1 97"/>
                  <a:gd name="f114" fmla="*/ f88 1 97"/>
                  <a:gd name="f115" fmla="*/ f89 1 97"/>
                  <a:gd name="f116" fmla="*/ f90 1 97"/>
                  <a:gd name="f117" fmla="*/ 0 1 f65"/>
                  <a:gd name="f118" fmla="*/ f61 1 f65"/>
                  <a:gd name="f119" fmla="*/ f92 1 f65"/>
                  <a:gd name="f120" fmla="*/ f93 1 f65"/>
                  <a:gd name="f121" fmla="*/ f94 1 f65"/>
                  <a:gd name="f122" fmla="*/ f95 1 f65"/>
                  <a:gd name="f123" fmla="*/ f96 1 f65"/>
                  <a:gd name="f124" fmla="*/ f97 1 f65"/>
                  <a:gd name="f125" fmla="*/ f98 1 f65"/>
                  <a:gd name="f126" fmla="*/ f99 1 f65"/>
                  <a:gd name="f127" fmla="*/ f100 1 f65"/>
                  <a:gd name="f128" fmla="*/ f101 1 f65"/>
                  <a:gd name="f129" fmla="*/ f102 1 f65"/>
                  <a:gd name="f130" fmla="*/ f103 1 f65"/>
                  <a:gd name="f131" fmla="*/ f104 1 f65"/>
                  <a:gd name="f132" fmla="*/ f105 1 f65"/>
                  <a:gd name="f133" fmla="*/ f106 1 f65"/>
                  <a:gd name="f134" fmla="*/ f107 1 f65"/>
                  <a:gd name="f135" fmla="*/ f108 1 f65"/>
                  <a:gd name="f136" fmla="*/ f109 1 f65"/>
                  <a:gd name="f137" fmla="*/ f110 1 f65"/>
                  <a:gd name="f138" fmla="*/ f111 1 f65"/>
                  <a:gd name="f139" fmla="*/ f112 1 f65"/>
                  <a:gd name="f140" fmla="*/ f113 1 f65"/>
                  <a:gd name="f141" fmla="*/ f114 1 f65"/>
                  <a:gd name="f142" fmla="*/ f115 1 f65"/>
                  <a:gd name="f143" fmla="*/ f116 1 f65"/>
                  <a:gd name="f144" fmla="*/ f117 f58 1"/>
                  <a:gd name="f145" fmla="*/ f118 f58 1"/>
                  <a:gd name="f146" fmla="*/ f118 f59 1"/>
                  <a:gd name="f147" fmla="*/ f117 f59 1"/>
                  <a:gd name="f148" fmla="*/ f119 f58 1"/>
                  <a:gd name="f149" fmla="*/ f120 f59 1"/>
                  <a:gd name="f150" fmla="*/ f121 f58 1"/>
                  <a:gd name="f151" fmla="*/ f122 f59 1"/>
                  <a:gd name="f152" fmla="*/ f123 f58 1"/>
                  <a:gd name="f153" fmla="*/ f124 f59 1"/>
                  <a:gd name="f154" fmla="*/ f125 f59 1"/>
                  <a:gd name="f155" fmla="*/ f126 f58 1"/>
                  <a:gd name="f156" fmla="*/ f127 f59 1"/>
                  <a:gd name="f157" fmla="*/ f128 f58 1"/>
                  <a:gd name="f158" fmla="*/ f129 f59 1"/>
                  <a:gd name="f159" fmla="*/ f130 f58 1"/>
                  <a:gd name="f160" fmla="*/ f131 f59 1"/>
                  <a:gd name="f161" fmla="*/ f132 f58 1"/>
                  <a:gd name="f162" fmla="*/ f133 f59 1"/>
                  <a:gd name="f163" fmla="*/ f134 f58 1"/>
                  <a:gd name="f164" fmla="*/ f135 f59 1"/>
                  <a:gd name="f165" fmla="*/ f136 f58 1"/>
                  <a:gd name="f166" fmla="*/ f137 f59 1"/>
                  <a:gd name="f167" fmla="*/ f138 f58 1"/>
                  <a:gd name="f168" fmla="*/ f139 f59 1"/>
                  <a:gd name="f169" fmla="*/ f140 f58 1"/>
                  <a:gd name="f170" fmla="*/ f141 f59 1"/>
                  <a:gd name="f171" fmla="*/ f142 f58 1"/>
                  <a:gd name="f172" fmla="*/ f143 f5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1">
                    <a:pos x="f148" y="f149"/>
                  </a:cxn>
                  <a:cxn ang="f91">
                    <a:pos x="f150" y="f151"/>
                  </a:cxn>
                  <a:cxn ang="f91">
                    <a:pos x="f152" y="f153"/>
                  </a:cxn>
                  <a:cxn ang="f91">
                    <a:pos x="f150" y="f154"/>
                  </a:cxn>
                  <a:cxn ang="f91">
                    <a:pos x="f155" y="f156"/>
                  </a:cxn>
                  <a:cxn ang="f91">
                    <a:pos x="f157" y="f158"/>
                  </a:cxn>
                  <a:cxn ang="f91">
                    <a:pos x="f159" y="f160"/>
                  </a:cxn>
                  <a:cxn ang="f91">
                    <a:pos x="f161" y="f162"/>
                  </a:cxn>
                  <a:cxn ang="f91">
                    <a:pos x="f163" y="f164"/>
                  </a:cxn>
                  <a:cxn ang="f91">
                    <a:pos x="f165" y="f166"/>
                  </a:cxn>
                  <a:cxn ang="f91">
                    <a:pos x="f167" y="f168"/>
                  </a:cxn>
                  <a:cxn ang="f91">
                    <a:pos x="f169" y="f170"/>
                  </a:cxn>
                  <a:cxn ang="f91">
                    <a:pos x="f171" y="f172"/>
                  </a:cxn>
                  <a:cxn ang="f91">
                    <a:pos x="f148" y="f149"/>
                  </a:cxn>
                </a:cxnLst>
                <a:rect l="f144" t="f147" r="f145" b="f146"/>
                <a:pathLst>
                  <a:path w="97" h="97">
                    <a:moveTo>
                      <a:pt x="f7" y="f8"/>
                    </a:moveTo>
                    <a:cubicBezTo>
                      <a:pt x="f7" y="f9"/>
                      <a:pt x="f10" y="f6"/>
                      <a:pt x="f11" y="f6"/>
                    </a:cubicBezTo>
                    <a:cubicBezTo>
                      <a:pt x="f12" y="f6"/>
                      <a:pt x="f5" y="f9"/>
                      <a:pt x="f5" y="f13"/>
                    </a:cubicBezTo>
                    <a:cubicBezTo>
                      <a:pt x="f5" y="f14"/>
                      <a:pt x="f12" y="f15"/>
                      <a:pt x="f11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18"/>
                      <a:pt x="f32" y="f35"/>
                      <a:pt x="f36" y="f12"/>
                    </a:cubicBezTo>
                    <a:cubicBezTo>
                      <a:pt x="f37" y="f5"/>
                      <a:pt x="f8" y="f38"/>
                      <a:pt x="f39" y="f40"/>
                    </a:cubicBezTo>
                    <a:cubicBezTo>
                      <a:pt x="f6" y="f41"/>
                      <a:pt x="f6" y="f42"/>
                      <a:pt x="f43" y="f44"/>
                    </a:cubicBezTo>
                    <a:cubicBezTo>
                      <a:pt x="f45" y="f46"/>
                      <a:pt x="f47" y="f22"/>
                      <a:pt x="f48" y="f46"/>
                    </a:cubicBezTo>
                    <a:cubicBezTo>
                      <a:pt x="f36" y="f49"/>
                      <a:pt x="f50" y="f27"/>
                      <a:pt x="f28" y="f51"/>
                    </a:cubicBezTo>
                    <a:cubicBezTo>
                      <a:pt x="f52" y="f53"/>
                      <a:pt x="f54" y="f26"/>
                      <a:pt x="f55" y="f19"/>
                    </a:cubicBezTo>
                    <a:cubicBezTo>
                      <a:pt x="f20" y="f47"/>
                      <a:pt x="f56" y="f14"/>
                      <a:pt x="f7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7" name="Freeform 13">
                <a:extLst>
                  <a:ext uri="{FF2B5EF4-FFF2-40B4-BE49-F238E27FC236}">
                    <a16:creationId xmlns:a16="http://schemas.microsoft.com/office/drawing/2014/main" id="{901EEEB2-AB00-1851-497D-9C93B9C4BDF5}"/>
                  </a:ext>
                </a:extLst>
              </p:cNvPr>
              <p:cNvSpPr/>
              <p:nvPr/>
            </p:nvSpPr>
            <p:spPr>
              <a:xfrm>
                <a:off x="682627" y="4324353"/>
                <a:ext cx="85725" cy="3270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"/>
                  <a:gd name="f7" fmla="val 126"/>
                  <a:gd name="f8" fmla="val 18"/>
                  <a:gd name="f9" fmla="val 20"/>
                  <a:gd name="f10" fmla="val 23"/>
                  <a:gd name="f11" fmla="val 2"/>
                  <a:gd name="f12" fmla="val 24"/>
                  <a:gd name="f13" fmla="val 5"/>
                  <a:gd name="f14" fmla="val 25"/>
                  <a:gd name="f15" fmla="val 9"/>
                  <a:gd name="f16" fmla="val 13"/>
                  <a:gd name="f17" fmla="val 22"/>
                  <a:gd name="f18" fmla="val 15"/>
                  <a:gd name="f19" fmla="val 21"/>
                  <a:gd name="f20" fmla="val 46"/>
                  <a:gd name="f21" fmla="val 67"/>
                  <a:gd name="f22" fmla="val 88"/>
                  <a:gd name="f23" fmla="val 92"/>
                  <a:gd name="f24" fmla="val 95"/>
                  <a:gd name="f25" fmla="val 96"/>
                  <a:gd name="f26" fmla="val 30"/>
                  <a:gd name="f27" fmla="val 99"/>
                  <a:gd name="f28" fmla="val 107"/>
                  <a:gd name="f29" fmla="val 31"/>
                  <a:gd name="f30" fmla="val 114"/>
                  <a:gd name="f31" fmla="val 121"/>
                  <a:gd name="f32" fmla="val 17"/>
                  <a:gd name="f33" fmla="val 3"/>
                  <a:gd name="f34" fmla="val 1"/>
                  <a:gd name="f35" fmla="val 113"/>
                  <a:gd name="f36" fmla="val 106"/>
                  <a:gd name="f37" fmla="val 11"/>
                  <a:gd name="f38" fmla="val 14"/>
                  <a:gd name="f39" fmla="val 93"/>
                  <a:gd name="f40" fmla="val 89"/>
                  <a:gd name="f41" fmla="val 45"/>
                  <a:gd name="f42" fmla="val 7"/>
                  <a:gd name="f43" fmla="val 10"/>
                  <a:gd name="f44" fmla="val 12"/>
                  <a:gd name="f45" fmla="+- 0 0 -90"/>
                  <a:gd name="f46" fmla="*/ f3 1 33"/>
                  <a:gd name="f47" fmla="*/ f4 1 126"/>
                  <a:gd name="f48" fmla="val f5"/>
                  <a:gd name="f49" fmla="val f6"/>
                  <a:gd name="f50" fmla="val f7"/>
                  <a:gd name="f51" fmla="*/ f45 f0 1"/>
                  <a:gd name="f52" fmla="+- f50 0 f48"/>
                  <a:gd name="f53" fmla="+- f49 0 f48"/>
                  <a:gd name="f54" fmla="*/ f51 1 f2"/>
                  <a:gd name="f55" fmla="*/ f53 1 33"/>
                  <a:gd name="f56" fmla="*/ f52 1 126"/>
                  <a:gd name="f57" fmla="*/ 18 f53 1"/>
                  <a:gd name="f58" fmla="*/ 0 f52 1"/>
                  <a:gd name="f59" fmla="*/ 24 f53 1"/>
                  <a:gd name="f60" fmla="*/ 5 f52 1"/>
                  <a:gd name="f61" fmla="*/ 22 f53 1"/>
                  <a:gd name="f62" fmla="*/ 15 f52 1"/>
                  <a:gd name="f63" fmla="*/ 25 f52 1"/>
                  <a:gd name="f64" fmla="*/ 88 f52 1"/>
                  <a:gd name="f65" fmla="*/ 96 f52 1"/>
                  <a:gd name="f66" fmla="*/ 31 f53 1"/>
                  <a:gd name="f67" fmla="*/ 114 f52 1"/>
                  <a:gd name="f68" fmla="*/ 17 f53 1"/>
                  <a:gd name="f69" fmla="*/ 126 f52 1"/>
                  <a:gd name="f70" fmla="*/ 1 f53 1"/>
                  <a:gd name="f71" fmla="*/ 113 f52 1"/>
                  <a:gd name="f72" fmla="*/ 11 f53 1"/>
                  <a:gd name="f73" fmla="*/ 15 f53 1"/>
                  <a:gd name="f74" fmla="*/ 89 f52 1"/>
                  <a:gd name="f75" fmla="*/ 23 f52 1"/>
                  <a:gd name="f76" fmla="*/ 9 f53 1"/>
                  <a:gd name="f77" fmla="+- f54 0 f1"/>
                  <a:gd name="f78" fmla="*/ f57 1 33"/>
                  <a:gd name="f79" fmla="*/ f58 1 126"/>
                  <a:gd name="f80" fmla="*/ f59 1 33"/>
                  <a:gd name="f81" fmla="*/ f60 1 126"/>
                  <a:gd name="f82" fmla="*/ f61 1 33"/>
                  <a:gd name="f83" fmla="*/ f62 1 126"/>
                  <a:gd name="f84" fmla="*/ f63 1 126"/>
                  <a:gd name="f85" fmla="*/ f64 1 126"/>
                  <a:gd name="f86" fmla="*/ f65 1 126"/>
                  <a:gd name="f87" fmla="*/ f66 1 33"/>
                  <a:gd name="f88" fmla="*/ f67 1 126"/>
                  <a:gd name="f89" fmla="*/ f68 1 33"/>
                  <a:gd name="f90" fmla="*/ f69 1 126"/>
                  <a:gd name="f91" fmla="*/ f70 1 33"/>
                  <a:gd name="f92" fmla="*/ f71 1 126"/>
                  <a:gd name="f93" fmla="*/ f72 1 33"/>
                  <a:gd name="f94" fmla="*/ f73 1 33"/>
                  <a:gd name="f95" fmla="*/ f74 1 126"/>
                  <a:gd name="f96" fmla="*/ f75 1 126"/>
                  <a:gd name="f97" fmla="*/ f76 1 33"/>
                  <a:gd name="f98" fmla="*/ 0 1 f55"/>
                  <a:gd name="f99" fmla="*/ f49 1 f55"/>
                  <a:gd name="f100" fmla="*/ 0 1 f56"/>
                  <a:gd name="f101" fmla="*/ f50 1 f56"/>
                  <a:gd name="f102" fmla="*/ f78 1 f55"/>
                  <a:gd name="f103" fmla="*/ f79 1 f56"/>
                  <a:gd name="f104" fmla="*/ f80 1 f55"/>
                  <a:gd name="f105" fmla="*/ f81 1 f56"/>
                  <a:gd name="f106" fmla="*/ f82 1 f55"/>
                  <a:gd name="f107" fmla="*/ f83 1 f56"/>
                  <a:gd name="f108" fmla="*/ f84 1 f56"/>
                  <a:gd name="f109" fmla="*/ f85 1 f56"/>
                  <a:gd name="f110" fmla="*/ f86 1 f56"/>
                  <a:gd name="f111" fmla="*/ f87 1 f55"/>
                  <a:gd name="f112" fmla="*/ f88 1 f56"/>
                  <a:gd name="f113" fmla="*/ f89 1 f55"/>
                  <a:gd name="f114" fmla="*/ f90 1 f56"/>
                  <a:gd name="f115" fmla="*/ f91 1 f55"/>
                  <a:gd name="f116" fmla="*/ f92 1 f56"/>
                  <a:gd name="f117" fmla="*/ f93 1 f55"/>
                  <a:gd name="f118" fmla="*/ f94 1 f55"/>
                  <a:gd name="f119" fmla="*/ f95 1 f56"/>
                  <a:gd name="f120" fmla="*/ f96 1 f56"/>
                  <a:gd name="f121" fmla="*/ f97 1 f55"/>
                  <a:gd name="f122" fmla="*/ f98 f46 1"/>
                  <a:gd name="f123" fmla="*/ f99 f46 1"/>
                  <a:gd name="f124" fmla="*/ f101 f47 1"/>
                  <a:gd name="f125" fmla="*/ f100 f47 1"/>
                  <a:gd name="f126" fmla="*/ f102 f46 1"/>
                  <a:gd name="f127" fmla="*/ f103 f47 1"/>
                  <a:gd name="f128" fmla="*/ f104 f46 1"/>
                  <a:gd name="f129" fmla="*/ f105 f47 1"/>
                  <a:gd name="f130" fmla="*/ f106 f46 1"/>
                  <a:gd name="f131" fmla="*/ f107 f47 1"/>
                  <a:gd name="f132" fmla="*/ f108 f47 1"/>
                  <a:gd name="f133" fmla="*/ f109 f47 1"/>
                  <a:gd name="f134" fmla="*/ f110 f47 1"/>
                  <a:gd name="f135" fmla="*/ f111 f46 1"/>
                  <a:gd name="f136" fmla="*/ f112 f47 1"/>
                  <a:gd name="f137" fmla="*/ f113 f46 1"/>
                  <a:gd name="f138" fmla="*/ f114 f47 1"/>
                  <a:gd name="f139" fmla="*/ f115 f46 1"/>
                  <a:gd name="f140" fmla="*/ f116 f47 1"/>
                  <a:gd name="f141" fmla="*/ f117 f46 1"/>
                  <a:gd name="f142" fmla="*/ f118 f46 1"/>
                  <a:gd name="f143" fmla="*/ f119 f47 1"/>
                  <a:gd name="f144" fmla="*/ f120 f47 1"/>
                  <a:gd name="f145" fmla="*/ f121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7">
                    <a:pos x="f126" y="f127"/>
                  </a:cxn>
                  <a:cxn ang="f77">
                    <a:pos x="f128" y="f129"/>
                  </a:cxn>
                  <a:cxn ang="f77">
                    <a:pos x="f130" y="f131"/>
                  </a:cxn>
                  <a:cxn ang="f77">
                    <a:pos x="f126" y="f132"/>
                  </a:cxn>
                  <a:cxn ang="f77">
                    <a:pos x="f126" y="f133"/>
                  </a:cxn>
                  <a:cxn ang="f77">
                    <a:pos x="f130" y="f134"/>
                  </a:cxn>
                  <a:cxn ang="f77">
                    <a:pos x="f135" y="f136"/>
                  </a:cxn>
                  <a:cxn ang="f77">
                    <a:pos x="f137" y="f138"/>
                  </a:cxn>
                  <a:cxn ang="f77">
                    <a:pos x="f139" y="f140"/>
                  </a:cxn>
                  <a:cxn ang="f77">
                    <a:pos x="f141" y="f134"/>
                  </a:cxn>
                  <a:cxn ang="f77">
                    <a:pos x="f142" y="f143"/>
                  </a:cxn>
                  <a:cxn ang="f77">
                    <a:pos x="f142" y="f144"/>
                  </a:cxn>
                  <a:cxn ang="f77">
                    <a:pos x="f141" y="f131"/>
                  </a:cxn>
                  <a:cxn ang="f77">
                    <a:pos x="f145" y="f129"/>
                  </a:cxn>
                  <a:cxn ang="f77">
                    <a:pos x="f126" y="f127"/>
                  </a:cxn>
                </a:cxnLst>
                <a:rect l="f122" t="f125" r="f123" b="f124"/>
                <a:pathLst>
                  <a:path w="33" h="126">
                    <a:moveTo>
                      <a:pt x="f8" y="f5"/>
                    </a:moveTo>
                    <a:cubicBezTo>
                      <a:pt x="f9" y="f5"/>
                      <a:pt x="f10" y="f11"/>
                      <a:pt x="f12" y="f13"/>
                    </a:cubicBezTo>
                    <a:cubicBezTo>
                      <a:pt x="f14" y="f15"/>
                      <a:pt x="f14" y="f16"/>
                      <a:pt x="f17" y="f18"/>
                    </a:cubicBezTo>
                    <a:cubicBezTo>
                      <a:pt x="f8" y="f8"/>
                      <a:pt x="f8" y="f19"/>
                      <a:pt x="f8" y="f14"/>
                    </a:cubicBezTo>
                    <a:cubicBezTo>
                      <a:pt x="f8" y="f20"/>
                      <a:pt x="f8" y="f21"/>
                      <a:pt x="f8" y="f22"/>
                    </a:cubicBezTo>
                    <a:cubicBezTo>
                      <a:pt x="f8" y="f23"/>
                      <a:pt x="f8" y="f24"/>
                      <a:pt x="f17" y="f25"/>
                    </a:cubicBezTo>
                    <a:cubicBezTo>
                      <a:pt x="f26" y="f27"/>
                      <a:pt x="f6" y="f28"/>
                      <a:pt x="f29" y="f30"/>
                    </a:cubicBezTo>
                    <a:cubicBezTo>
                      <a:pt x="f26" y="f31"/>
                      <a:pt x="f12" y="f7"/>
                      <a:pt x="f32" y="f7"/>
                    </a:cubicBezTo>
                    <a:cubicBezTo>
                      <a:pt x="f15" y="f7"/>
                      <a:pt x="f33" y="f31"/>
                      <a:pt x="f34" y="f35"/>
                    </a:cubicBezTo>
                    <a:cubicBezTo>
                      <a:pt x="f5" y="f36"/>
                      <a:pt x="f33" y="f27"/>
                      <a:pt x="f37" y="f25"/>
                    </a:cubicBezTo>
                    <a:cubicBezTo>
                      <a:pt x="f38" y="f24"/>
                      <a:pt x="f18" y="f39"/>
                      <a:pt x="f18" y="f40"/>
                    </a:cubicBezTo>
                    <a:cubicBezTo>
                      <a:pt x="f18" y="f21"/>
                      <a:pt x="f18" y="f41"/>
                      <a:pt x="f18" y="f10"/>
                    </a:cubicBezTo>
                    <a:cubicBezTo>
                      <a:pt x="f18" y="f9"/>
                      <a:pt x="f38" y="f32"/>
                      <a:pt x="f37" y="f18"/>
                    </a:cubicBezTo>
                    <a:cubicBezTo>
                      <a:pt x="f42" y="f16"/>
                      <a:pt x="f42" y="f15"/>
                      <a:pt x="f15" y="f13"/>
                    </a:cubicBezTo>
                    <a:cubicBezTo>
                      <a:pt x="f43" y="f11"/>
                      <a:pt x="f44" y="f5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8" name="Freeform 14">
                <a:extLst>
                  <a:ext uri="{FF2B5EF4-FFF2-40B4-BE49-F238E27FC236}">
                    <a16:creationId xmlns:a16="http://schemas.microsoft.com/office/drawing/2014/main" id="{9788A66D-5FE7-8AFC-B192-5F5CA5E66B66}"/>
                  </a:ext>
                </a:extLst>
              </p:cNvPr>
              <p:cNvSpPr/>
              <p:nvPr/>
            </p:nvSpPr>
            <p:spPr>
              <a:xfrm>
                <a:off x="866778" y="3616323"/>
                <a:ext cx="98426" cy="14604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"/>
                  <a:gd name="f7" fmla="val 56"/>
                  <a:gd name="f8" fmla="val 9"/>
                  <a:gd name="f9" fmla="val 29"/>
                  <a:gd name="f10" fmla="val 26"/>
                  <a:gd name="f11" fmla="val 7"/>
                  <a:gd name="f12" fmla="val 6"/>
                  <a:gd name="f13" fmla="val 25"/>
                  <a:gd name="f14" fmla="val 1"/>
                  <a:gd name="f15" fmla="val 20"/>
                  <a:gd name="f16" fmla="val 13"/>
                  <a:gd name="f17" fmla="val 3"/>
                  <a:gd name="f18" fmla="val 2"/>
                  <a:gd name="f19" fmla="val 23"/>
                  <a:gd name="f20" fmla="val 4"/>
                  <a:gd name="f21" fmla="val 5"/>
                  <a:gd name="f22" fmla="val 30"/>
                  <a:gd name="f23" fmla="val 36"/>
                  <a:gd name="f24" fmla="val 15"/>
                  <a:gd name="f25" fmla="val 37"/>
                  <a:gd name="f26" fmla="val 22"/>
                  <a:gd name="f27" fmla="val 27"/>
                  <a:gd name="f28" fmla="val 31"/>
                  <a:gd name="f29" fmla="val 32"/>
                  <a:gd name="f30" fmla="val 18"/>
                  <a:gd name="f31" fmla="val 33"/>
                  <a:gd name="f32" fmla="val 16"/>
                  <a:gd name="f33" fmla="val 39"/>
                  <a:gd name="f34" fmla="val 45"/>
                  <a:gd name="f35" fmla="val 17"/>
                  <a:gd name="f36" fmla="val 51"/>
                  <a:gd name="f37" fmla="val 53"/>
                  <a:gd name="f38" fmla="val 14"/>
                  <a:gd name="f39" fmla="val 55"/>
                  <a:gd name="f40" fmla="val 11"/>
                  <a:gd name="f41" fmla="val 48"/>
                  <a:gd name="f42" fmla="val 40"/>
                  <a:gd name="f43" fmla="val 12"/>
                  <a:gd name="f44" fmla="+- 0 0 -90"/>
                  <a:gd name="f45" fmla="*/ f3 1 38"/>
                  <a:gd name="f46" fmla="*/ f4 1 56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38"/>
                  <a:gd name="f55" fmla="*/ f51 1 56"/>
                  <a:gd name="f56" fmla="*/ 9 f52 1"/>
                  <a:gd name="f57" fmla="*/ 29 f51 1"/>
                  <a:gd name="f58" fmla="*/ 6 f52 1"/>
                  <a:gd name="f59" fmla="*/ 25 f51 1"/>
                  <a:gd name="f60" fmla="*/ 3 f52 1"/>
                  <a:gd name="f61" fmla="*/ 7 f51 1"/>
                  <a:gd name="f62" fmla="*/ 20 f52 1"/>
                  <a:gd name="f63" fmla="*/ 2 f51 1"/>
                  <a:gd name="f64" fmla="*/ 30 f52 1"/>
                  <a:gd name="f65" fmla="*/ 6 f51 1"/>
                  <a:gd name="f66" fmla="*/ 37 f52 1"/>
                  <a:gd name="f67" fmla="*/ 22 f51 1"/>
                  <a:gd name="f68" fmla="*/ 25 f52 1"/>
                  <a:gd name="f69" fmla="*/ 32 f51 1"/>
                  <a:gd name="f70" fmla="*/ 18 f52 1"/>
                  <a:gd name="f71" fmla="*/ 33 f51 1"/>
                  <a:gd name="f72" fmla="*/ 17 f52 1"/>
                  <a:gd name="f73" fmla="*/ 51 f51 1"/>
                  <a:gd name="f74" fmla="*/ 14 f52 1"/>
                  <a:gd name="f75" fmla="*/ 55 f51 1"/>
                  <a:gd name="f76" fmla="*/ 12 f52 1"/>
                  <a:gd name="f77" fmla="+- f53 0 f1"/>
                  <a:gd name="f78" fmla="*/ f56 1 38"/>
                  <a:gd name="f79" fmla="*/ f57 1 56"/>
                  <a:gd name="f80" fmla="*/ f58 1 38"/>
                  <a:gd name="f81" fmla="*/ f59 1 56"/>
                  <a:gd name="f82" fmla="*/ f60 1 38"/>
                  <a:gd name="f83" fmla="*/ f61 1 56"/>
                  <a:gd name="f84" fmla="*/ f62 1 38"/>
                  <a:gd name="f85" fmla="*/ f63 1 56"/>
                  <a:gd name="f86" fmla="*/ f64 1 38"/>
                  <a:gd name="f87" fmla="*/ f65 1 56"/>
                  <a:gd name="f88" fmla="*/ f66 1 38"/>
                  <a:gd name="f89" fmla="*/ f67 1 56"/>
                  <a:gd name="f90" fmla="*/ f68 1 38"/>
                  <a:gd name="f91" fmla="*/ f69 1 56"/>
                  <a:gd name="f92" fmla="*/ f70 1 38"/>
                  <a:gd name="f93" fmla="*/ f71 1 56"/>
                  <a:gd name="f94" fmla="*/ f72 1 38"/>
                  <a:gd name="f95" fmla="*/ f73 1 56"/>
                  <a:gd name="f96" fmla="*/ f74 1 38"/>
                  <a:gd name="f97" fmla="*/ f75 1 56"/>
                  <a:gd name="f98" fmla="*/ f76 1 38"/>
                  <a:gd name="f99" fmla="*/ 0 1 f54"/>
                  <a:gd name="f100" fmla="*/ f48 1 f54"/>
                  <a:gd name="f101" fmla="*/ 0 1 f55"/>
                  <a:gd name="f102" fmla="*/ f49 1 f55"/>
                  <a:gd name="f103" fmla="*/ f78 1 f54"/>
                  <a:gd name="f104" fmla="*/ f79 1 f55"/>
                  <a:gd name="f105" fmla="*/ f80 1 f54"/>
                  <a:gd name="f106" fmla="*/ f81 1 f55"/>
                  <a:gd name="f107" fmla="*/ f82 1 f54"/>
                  <a:gd name="f108" fmla="*/ f83 1 f55"/>
                  <a:gd name="f109" fmla="*/ f84 1 f54"/>
                  <a:gd name="f110" fmla="*/ f85 1 f55"/>
                  <a:gd name="f111" fmla="*/ f86 1 f54"/>
                  <a:gd name="f112" fmla="*/ f87 1 f55"/>
                  <a:gd name="f113" fmla="*/ f88 1 f54"/>
                  <a:gd name="f114" fmla="*/ f89 1 f55"/>
                  <a:gd name="f115" fmla="*/ f90 1 f54"/>
                  <a:gd name="f116" fmla="*/ f91 1 f55"/>
                  <a:gd name="f117" fmla="*/ f92 1 f54"/>
                  <a:gd name="f118" fmla="*/ f93 1 f55"/>
                  <a:gd name="f119" fmla="*/ f94 1 f54"/>
                  <a:gd name="f120" fmla="*/ f95 1 f55"/>
                  <a:gd name="f121" fmla="*/ f96 1 f54"/>
                  <a:gd name="f122" fmla="*/ f97 1 f55"/>
                  <a:gd name="f123" fmla="*/ f98 1 f54"/>
                  <a:gd name="f124" fmla="*/ f99 f45 1"/>
                  <a:gd name="f125" fmla="*/ f100 f45 1"/>
                  <a:gd name="f126" fmla="*/ f102 f46 1"/>
                  <a:gd name="f127" fmla="*/ f101 f46 1"/>
                  <a:gd name="f128" fmla="*/ f103 f45 1"/>
                  <a:gd name="f129" fmla="*/ f104 f46 1"/>
                  <a:gd name="f130" fmla="*/ f105 f45 1"/>
                  <a:gd name="f131" fmla="*/ f106 f46 1"/>
                  <a:gd name="f132" fmla="*/ f107 f45 1"/>
                  <a:gd name="f133" fmla="*/ f108 f46 1"/>
                  <a:gd name="f134" fmla="*/ f109 f45 1"/>
                  <a:gd name="f135" fmla="*/ f110 f46 1"/>
                  <a:gd name="f136" fmla="*/ f111 f45 1"/>
                  <a:gd name="f137" fmla="*/ f112 f46 1"/>
                  <a:gd name="f138" fmla="*/ f113 f45 1"/>
                  <a:gd name="f139" fmla="*/ f114 f46 1"/>
                  <a:gd name="f140" fmla="*/ f115 f45 1"/>
                  <a:gd name="f141" fmla="*/ f116 f46 1"/>
                  <a:gd name="f142" fmla="*/ f117 f45 1"/>
                  <a:gd name="f143" fmla="*/ f118 f46 1"/>
                  <a:gd name="f144" fmla="*/ f119 f45 1"/>
                  <a:gd name="f145" fmla="*/ f120 f46 1"/>
                  <a:gd name="f146" fmla="*/ f121 f45 1"/>
                  <a:gd name="f147" fmla="*/ f122 f46 1"/>
                  <a:gd name="f148" fmla="*/ f123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7">
                    <a:pos x="f128" y="f129"/>
                  </a:cxn>
                  <a:cxn ang="f77">
                    <a:pos x="f130" y="f131"/>
                  </a:cxn>
                  <a:cxn ang="f77">
                    <a:pos x="f132" y="f133"/>
                  </a:cxn>
                  <a:cxn ang="f77">
                    <a:pos x="f134" y="f135"/>
                  </a:cxn>
                  <a:cxn ang="f77">
                    <a:pos x="f136" y="f137"/>
                  </a:cxn>
                  <a:cxn ang="f77">
                    <a:pos x="f138" y="f139"/>
                  </a:cxn>
                  <a:cxn ang="f77">
                    <a:pos x="f140" y="f141"/>
                  </a:cxn>
                  <a:cxn ang="f77">
                    <a:pos x="f142" y="f143"/>
                  </a:cxn>
                  <a:cxn ang="f77">
                    <a:pos x="f144" y="f145"/>
                  </a:cxn>
                  <a:cxn ang="f77">
                    <a:pos x="f146" y="f147"/>
                  </a:cxn>
                  <a:cxn ang="f77">
                    <a:pos x="f148" y="f141"/>
                  </a:cxn>
                  <a:cxn ang="f77">
                    <a:pos x="f128" y="f129"/>
                  </a:cxn>
                </a:cxnLst>
                <a:rect l="f124" t="f127" r="f125" b="f126"/>
                <a:pathLst>
                  <a:path w="38" h="56">
                    <a:moveTo>
                      <a:pt x="f8" y="f9"/>
                    </a:moveTo>
                    <a:cubicBezTo>
                      <a:pt x="f8" y="f10"/>
                      <a:pt x="f11" y="f10"/>
                      <a:pt x="f12" y="f13"/>
                    </a:cubicBezTo>
                    <a:cubicBezTo>
                      <a:pt x="f14" y="f15"/>
                      <a:pt x="f5" y="f16"/>
                      <a:pt x="f17" y="f11"/>
                    </a:cubicBezTo>
                    <a:cubicBezTo>
                      <a:pt x="f11" y="f18"/>
                      <a:pt x="f16" y="f5"/>
                      <a:pt x="f15" y="f18"/>
                    </a:cubicBezTo>
                    <a:cubicBezTo>
                      <a:pt x="f19" y="f20"/>
                      <a:pt x="f10" y="f21"/>
                      <a:pt x="f22" y="f12"/>
                    </a:cubicBezTo>
                    <a:cubicBezTo>
                      <a:pt x="f23" y="f8"/>
                      <a:pt x="f6" y="f24"/>
                      <a:pt x="f25" y="f26"/>
                    </a:cubicBezTo>
                    <a:cubicBezTo>
                      <a:pt x="f23" y="f27"/>
                      <a:pt x="f28" y="f28"/>
                      <a:pt x="f13" y="f29"/>
                    </a:cubicBezTo>
                    <a:cubicBezTo>
                      <a:pt x="f26" y="f29"/>
                      <a:pt x="f15" y="f28"/>
                      <a:pt x="f30" y="f31"/>
                    </a:cubicBezTo>
                    <a:cubicBezTo>
                      <a:pt x="f32" y="f33"/>
                      <a:pt x="f30" y="f34"/>
                      <a:pt x="f35" y="f36"/>
                    </a:cubicBezTo>
                    <a:cubicBezTo>
                      <a:pt x="f35" y="f37"/>
                      <a:pt x="f30" y="f7"/>
                      <a:pt x="f38" y="f39"/>
                    </a:cubicBezTo>
                    <a:cubicBezTo>
                      <a:pt x="f40" y="f41"/>
                      <a:pt x="f16" y="f42"/>
                      <a:pt x="f43" y="f29"/>
                    </a:cubicBezTo>
                    <a:cubicBezTo>
                      <a:pt x="f16" y="f9"/>
                      <a:pt x="f40" y="f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29" name="Freeform 15">
                <a:extLst>
                  <a:ext uri="{FF2B5EF4-FFF2-40B4-BE49-F238E27FC236}">
                    <a16:creationId xmlns:a16="http://schemas.microsoft.com/office/drawing/2014/main" id="{FC63E130-9AB8-39F9-9E86-92465BE96FDD}"/>
                  </a:ext>
                </a:extLst>
              </p:cNvPr>
              <p:cNvSpPr/>
              <p:nvPr/>
            </p:nvSpPr>
            <p:spPr>
              <a:xfrm>
                <a:off x="865186" y="4476746"/>
                <a:ext cx="100007" cy="14763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9"/>
                  <a:gd name="f7" fmla="val 57"/>
                  <a:gd name="f8" fmla="val 19"/>
                  <a:gd name="f9" fmla="val 24"/>
                  <a:gd name="f10" fmla="val 21"/>
                  <a:gd name="f11" fmla="val 26"/>
                  <a:gd name="f12" fmla="val 23"/>
                  <a:gd name="f13" fmla="val 25"/>
                  <a:gd name="f14" fmla="val 32"/>
                  <a:gd name="f15" fmla="val 37"/>
                  <a:gd name="f16" fmla="val 29"/>
                  <a:gd name="f17" fmla="val 38"/>
                  <a:gd name="f18" fmla="val 35"/>
                  <a:gd name="f19" fmla="val 43"/>
                  <a:gd name="f20" fmla="val 36"/>
                  <a:gd name="f21" fmla="val 49"/>
                  <a:gd name="f22" fmla="val 51"/>
                  <a:gd name="f23" fmla="val 27"/>
                  <a:gd name="f24" fmla="val 52"/>
                  <a:gd name="f25" fmla="val 22"/>
                  <a:gd name="f26" fmla="val 53"/>
                  <a:gd name="f27" fmla="val 15"/>
                  <a:gd name="f28" fmla="val 8"/>
                  <a:gd name="f29" fmla="val 55"/>
                  <a:gd name="f30" fmla="val 4"/>
                  <a:gd name="f31" fmla="val 2"/>
                  <a:gd name="f32" fmla="val 31"/>
                  <a:gd name="f33" fmla="val 9"/>
                  <a:gd name="f34" fmla="val 30"/>
                  <a:gd name="f35" fmla="val 10"/>
                  <a:gd name="f36" fmla="val 28"/>
                  <a:gd name="f37" fmla="val 12"/>
                  <a:gd name="f38" fmla="val 14"/>
                  <a:gd name="f39" fmla="val 13"/>
                  <a:gd name="f40" fmla="val 17"/>
                  <a:gd name="f41" fmla="val 1"/>
                  <a:gd name="f42" fmla="val 18"/>
                  <a:gd name="f43" fmla="val 6"/>
                  <a:gd name="f44" fmla="+- 0 0 -90"/>
                  <a:gd name="f45" fmla="*/ f3 1 39"/>
                  <a:gd name="f46" fmla="*/ f4 1 5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39"/>
                  <a:gd name="f55" fmla="*/ f51 1 57"/>
                  <a:gd name="f56" fmla="*/ 19 f52 1"/>
                  <a:gd name="f57" fmla="*/ 24 f51 1"/>
                  <a:gd name="f58" fmla="*/ 26 f52 1"/>
                  <a:gd name="f59" fmla="*/ 25 f51 1"/>
                  <a:gd name="f60" fmla="*/ 38 f52 1"/>
                  <a:gd name="f61" fmla="*/ 35 f51 1"/>
                  <a:gd name="f62" fmla="*/ 29 f52 1"/>
                  <a:gd name="f63" fmla="*/ 51 f51 1"/>
                  <a:gd name="f64" fmla="*/ 22 f52 1"/>
                  <a:gd name="f65" fmla="*/ 53 f51 1"/>
                  <a:gd name="f66" fmla="*/ 4 f52 1"/>
                  <a:gd name="f67" fmla="*/ 49 f51 1"/>
                  <a:gd name="f68" fmla="*/ 8 f52 1"/>
                  <a:gd name="f69" fmla="*/ 31 f51 1"/>
                  <a:gd name="f70" fmla="*/ 10 f52 1"/>
                  <a:gd name="f71" fmla="*/ 28 f51 1"/>
                  <a:gd name="f72" fmla="*/ 13 f52 1"/>
                  <a:gd name="f73" fmla="*/ 15 f52 1"/>
                  <a:gd name="f74" fmla="*/ 1 f51 1"/>
                  <a:gd name="f75" fmla="*/ 18 f52 1"/>
                  <a:gd name="f76" fmla="*/ 6 f51 1"/>
                  <a:gd name="f77" fmla="+- f53 0 f1"/>
                  <a:gd name="f78" fmla="*/ f56 1 39"/>
                  <a:gd name="f79" fmla="*/ f57 1 57"/>
                  <a:gd name="f80" fmla="*/ f58 1 39"/>
                  <a:gd name="f81" fmla="*/ f59 1 57"/>
                  <a:gd name="f82" fmla="*/ f60 1 39"/>
                  <a:gd name="f83" fmla="*/ f61 1 57"/>
                  <a:gd name="f84" fmla="*/ f62 1 39"/>
                  <a:gd name="f85" fmla="*/ f63 1 57"/>
                  <a:gd name="f86" fmla="*/ f64 1 39"/>
                  <a:gd name="f87" fmla="*/ f65 1 57"/>
                  <a:gd name="f88" fmla="*/ f66 1 39"/>
                  <a:gd name="f89" fmla="*/ f67 1 57"/>
                  <a:gd name="f90" fmla="*/ f68 1 39"/>
                  <a:gd name="f91" fmla="*/ f69 1 57"/>
                  <a:gd name="f92" fmla="*/ f70 1 39"/>
                  <a:gd name="f93" fmla="*/ f71 1 57"/>
                  <a:gd name="f94" fmla="*/ f72 1 39"/>
                  <a:gd name="f95" fmla="*/ f73 1 39"/>
                  <a:gd name="f96" fmla="*/ f74 1 57"/>
                  <a:gd name="f97" fmla="*/ f75 1 39"/>
                  <a:gd name="f98" fmla="*/ f76 1 57"/>
                  <a:gd name="f99" fmla="*/ 0 1 f54"/>
                  <a:gd name="f100" fmla="*/ f48 1 f54"/>
                  <a:gd name="f101" fmla="*/ 0 1 f55"/>
                  <a:gd name="f102" fmla="*/ f49 1 f55"/>
                  <a:gd name="f103" fmla="*/ f78 1 f54"/>
                  <a:gd name="f104" fmla="*/ f79 1 f55"/>
                  <a:gd name="f105" fmla="*/ f80 1 f54"/>
                  <a:gd name="f106" fmla="*/ f81 1 f55"/>
                  <a:gd name="f107" fmla="*/ f82 1 f54"/>
                  <a:gd name="f108" fmla="*/ f83 1 f55"/>
                  <a:gd name="f109" fmla="*/ f84 1 f54"/>
                  <a:gd name="f110" fmla="*/ f85 1 f55"/>
                  <a:gd name="f111" fmla="*/ f86 1 f54"/>
                  <a:gd name="f112" fmla="*/ f87 1 f55"/>
                  <a:gd name="f113" fmla="*/ f88 1 f54"/>
                  <a:gd name="f114" fmla="*/ f89 1 f55"/>
                  <a:gd name="f115" fmla="*/ f90 1 f54"/>
                  <a:gd name="f116" fmla="*/ f91 1 f55"/>
                  <a:gd name="f117" fmla="*/ f92 1 f54"/>
                  <a:gd name="f118" fmla="*/ f93 1 f55"/>
                  <a:gd name="f119" fmla="*/ f94 1 f54"/>
                  <a:gd name="f120" fmla="*/ f95 1 f54"/>
                  <a:gd name="f121" fmla="*/ f96 1 f55"/>
                  <a:gd name="f122" fmla="*/ f97 1 f54"/>
                  <a:gd name="f123" fmla="*/ f98 1 f55"/>
                  <a:gd name="f124" fmla="*/ f99 f45 1"/>
                  <a:gd name="f125" fmla="*/ f100 f45 1"/>
                  <a:gd name="f126" fmla="*/ f102 f46 1"/>
                  <a:gd name="f127" fmla="*/ f101 f46 1"/>
                  <a:gd name="f128" fmla="*/ f103 f45 1"/>
                  <a:gd name="f129" fmla="*/ f104 f46 1"/>
                  <a:gd name="f130" fmla="*/ f105 f45 1"/>
                  <a:gd name="f131" fmla="*/ f106 f46 1"/>
                  <a:gd name="f132" fmla="*/ f107 f45 1"/>
                  <a:gd name="f133" fmla="*/ f108 f46 1"/>
                  <a:gd name="f134" fmla="*/ f109 f45 1"/>
                  <a:gd name="f135" fmla="*/ f110 f46 1"/>
                  <a:gd name="f136" fmla="*/ f111 f45 1"/>
                  <a:gd name="f137" fmla="*/ f112 f46 1"/>
                  <a:gd name="f138" fmla="*/ f113 f45 1"/>
                  <a:gd name="f139" fmla="*/ f114 f46 1"/>
                  <a:gd name="f140" fmla="*/ f115 f45 1"/>
                  <a:gd name="f141" fmla="*/ f116 f46 1"/>
                  <a:gd name="f142" fmla="*/ f117 f45 1"/>
                  <a:gd name="f143" fmla="*/ f118 f46 1"/>
                  <a:gd name="f144" fmla="*/ f119 f45 1"/>
                  <a:gd name="f145" fmla="*/ f120 f45 1"/>
                  <a:gd name="f146" fmla="*/ f121 f46 1"/>
                  <a:gd name="f147" fmla="*/ f122 f45 1"/>
                  <a:gd name="f148" fmla="*/ f123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7">
                    <a:pos x="f128" y="f129"/>
                  </a:cxn>
                  <a:cxn ang="f77">
                    <a:pos x="f130" y="f131"/>
                  </a:cxn>
                  <a:cxn ang="f77">
                    <a:pos x="f132" y="f133"/>
                  </a:cxn>
                  <a:cxn ang="f77">
                    <a:pos x="f134" y="f135"/>
                  </a:cxn>
                  <a:cxn ang="f77">
                    <a:pos x="f136" y="f137"/>
                  </a:cxn>
                  <a:cxn ang="f77">
                    <a:pos x="f138" y="f139"/>
                  </a:cxn>
                  <a:cxn ang="f77">
                    <a:pos x="f140" y="f141"/>
                  </a:cxn>
                  <a:cxn ang="f77">
                    <a:pos x="f142" y="f143"/>
                  </a:cxn>
                  <a:cxn ang="f77">
                    <a:pos x="f144" y="f131"/>
                  </a:cxn>
                  <a:cxn ang="f77">
                    <a:pos x="f145" y="f146"/>
                  </a:cxn>
                  <a:cxn ang="f77">
                    <a:pos x="f147" y="f148"/>
                  </a:cxn>
                  <a:cxn ang="f77">
                    <a:pos x="f128" y="f129"/>
                  </a:cxn>
                </a:cxnLst>
                <a:rect l="f124" t="f127" r="f125" b="f126"/>
                <a:pathLst>
                  <a:path w="39" h="57">
                    <a:moveTo>
                      <a:pt x="f8" y="f9"/>
                    </a:moveTo>
                    <a:cubicBezTo>
                      <a:pt x="f10" y="f11"/>
                      <a:pt x="f12" y="f13"/>
                      <a:pt x="f11" y="f13"/>
                    </a:cubicBezTo>
                    <a:cubicBezTo>
                      <a:pt x="f14" y="f13"/>
                      <a:pt x="f15" y="f16"/>
                      <a:pt x="f17" y="f18"/>
                    </a:cubicBezTo>
                    <a:cubicBezTo>
                      <a:pt x="f6" y="f19"/>
                      <a:pt x="f20" y="f21"/>
                      <a:pt x="f16" y="f22"/>
                    </a:cubicBezTo>
                    <a:cubicBezTo>
                      <a:pt x="f23" y="f22"/>
                      <a:pt x="f9" y="f24"/>
                      <a:pt x="f25" y="f26"/>
                    </a:cubicBezTo>
                    <a:cubicBezTo>
                      <a:pt x="f27" y="f7"/>
                      <a:pt x="f28" y="f29"/>
                      <a:pt x="f30" y="f21"/>
                    </a:cubicBezTo>
                    <a:cubicBezTo>
                      <a:pt x="f5" y="f19"/>
                      <a:pt x="f31" y="f20"/>
                      <a:pt x="f28" y="f32"/>
                    </a:cubicBezTo>
                    <a:cubicBezTo>
                      <a:pt x="f33" y="f34"/>
                      <a:pt x="f35" y="f34"/>
                      <a:pt x="f35" y="f36"/>
                    </a:cubicBezTo>
                    <a:cubicBezTo>
                      <a:pt x="f37" y="f23"/>
                      <a:pt x="f38" y="f36"/>
                      <a:pt x="f39" y="f13"/>
                    </a:cubicBezTo>
                    <a:cubicBezTo>
                      <a:pt x="f38" y="f40"/>
                      <a:pt x="f37" y="f33"/>
                      <a:pt x="f27" y="f41"/>
                    </a:cubicBezTo>
                    <a:cubicBezTo>
                      <a:pt x="f8" y="f5"/>
                      <a:pt x="f42" y="f30"/>
                      <a:pt x="f42" y="f43"/>
                    </a:cubicBezTo>
                    <a:cubicBezTo>
                      <a:pt x="f8" y="f37"/>
                      <a:pt x="f40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0" name="Freeform 16">
                <a:extLst>
                  <a:ext uri="{FF2B5EF4-FFF2-40B4-BE49-F238E27FC236}">
                    <a16:creationId xmlns:a16="http://schemas.microsoft.com/office/drawing/2014/main" id="{7F5638A5-21A0-3CF2-3B54-F58870F40F55}"/>
                  </a:ext>
                </a:extLst>
              </p:cNvPr>
              <p:cNvSpPr/>
              <p:nvPr/>
            </p:nvSpPr>
            <p:spPr>
              <a:xfrm>
                <a:off x="1146172" y="3879854"/>
                <a:ext cx="82552" cy="1000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"/>
                  <a:gd name="f7" fmla="val 39"/>
                  <a:gd name="f8" fmla="val 21"/>
                  <a:gd name="f9" fmla="val 2"/>
                  <a:gd name="f10" fmla="val 20"/>
                  <a:gd name="f11" fmla="val 1"/>
                  <a:gd name="f12" fmla="val 18"/>
                  <a:gd name="f13" fmla="val 16"/>
                  <a:gd name="f14" fmla="val 9"/>
                  <a:gd name="f15" fmla="val 5"/>
                  <a:gd name="f16" fmla="val 3"/>
                  <a:gd name="f17" fmla="val 12"/>
                  <a:gd name="f18" fmla="val 25"/>
                  <a:gd name="f19" fmla="val 4"/>
                  <a:gd name="f20" fmla="val 27"/>
                  <a:gd name="f21" fmla="val 11"/>
                  <a:gd name="f22" fmla="val 28"/>
                  <a:gd name="f23" fmla="val 15"/>
                  <a:gd name="f24" fmla="val 31"/>
                  <a:gd name="f25" fmla="val 22"/>
                  <a:gd name="f26" fmla="val 29"/>
                  <a:gd name="f27" fmla="val 30"/>
                  <a:gd name="f28" fmla="val 34"/>
                  <a:gd name="f29" fmla="val 24"/>
                  <a:gd name="f30" fmla="val 37"/>
                  <a:gd name="f31" fmla="val 7"/>
                  <a:gd name="f32" fmla="val 6"/>
                  <a:gd name="f33" fmla="val 26"/>
                  <a:gd name="f34" fmla="val 23"/>
                  <a:gd name="f35" fmla="+- 0 0 -90"/>
                  <a:gd name="f36" fmla="*/ f3 1 32"/>
                  <a:gd name="f37" fmla="*/ f4 1 39"/>
                  <a:gd name="f38" fmla="val f5"/>
                  <a:gd name="f39" fmla="val f6"/>
                  <a:gd name="f40" fmla="val f7"/>
                  <a:gd name="f41" fmla="*/ f35 f0 1"/>
                  <a:gd name="f42" fmla="+- f40 0 f38"/>
                  <a:gd name="f43" fmla="+- f39 0 f38"/>
                  <a:gd name="f44" fmla="*/ f41 1 f2"/>
                  <a:gd name="f45" fmla="*/ f43 1 32"/>
                  <a:gd name="f46" fmla="*/ f42 1 39"/>
                  <a:gd name="f47" fmla="*/ 0 f43 1"/>
                  <a:gd name="f48" fmla="*/ 21 f42 1"/>
                  <a:gd name="f49" fmla="*/ 1 f43 1"/>
                  <a:gd name="f50" fmla="*/ 16 f42 1"/>
                  <a:gd name="f51" fmla="*/ 12 f43 1"/>
                  <a:gd name="f52" fmla="*/ 1 f42 1"/>
                  <a:gd name="f53" fmla="*/ 27 f43 1"/>
                  <a:gd name="f54" fmla="*/ 11 f42 1"/>
                  <a:gd name="f55" fmla="*/ 31 f43 1"/>
                  <a:gd name="f56" fmla="*/ 22 f42 1"/>
                  <a:gd name="f57" fmla="*/ 24 f43 1"/>
                  <a:gd name="f58" fmla="*/ 37 f42 1"/>
                  <a:gd name="f59" fmla="*/ 7 f43 1"/>
                  <a:gd name="f60" fmla="*/ 32 f42 1"/>
                  <a:gd name="f61" fmla="*/ 4 f43 1"/>
                  <a:gd name="f62" fmla="*/ 29 f42 1"/>
                  <a:gd name="f63" fmla="*/ 3 f43 1"/>
                  <a:gd name="f64" fmla="*/ 27 f42 1"/>
                  <a:gd name="f65" fmla="*/ 24 f42 1"/>
                  <a:gd name="f66" fmla="+- f44 0 f1"/>
                  <a:gd name="f67" fmla="*/ f47 1 32"/>
                  <a:gd name="f68" fmla="*/ f48 1 39"/>
                  <a:gd name="f69" fmla="*/ f49 1 32"/>
                  <a:gd name="f70" fmla="*/ f50 1 39"/>
                  <a:gd name="f71" fmla="*/ f51 1 32"/>
                  <a:gd name="f72" fmla="*/ f52 1 39"/>
                  <a:gd name="f73" fmla="*/ f53 1 32"/>
                  <a:gd name="f74" fmla="*/ f54 1 39"/>
                  <a:gd name="f75" fmla="*/ f55 1 32"/>
                  <a:gd name="f76" fmla="*/ f56 1 39"/>
                  <a:gd name="f77" fmla="*/ f57 1 32"/>
                  <a:gd name="f78" fmla="*/ f58 1 39"/>
                  <a:gd name="f79" fmla="*/ f59 1 32"/>
                  <a:gd name="f80" fmla="*/ f60 1 39"/>
                  <a:gd name="f81" fmla="*/ f61 1 32"/>
                  <a:gd name="f82" fmla="*/ f62 1 39"/>
                  <a:gd name="f83" fmla="*/ f63 1 32"/>
                  <a:gd name="f84" fmla="*/ f64 1 39"/>
                  <a:gd name="f85" fmla="*/ f65 1 39"/>
                  <a:gd name="f86" fmla="*/ 0 1 f45"/>
                  <a:gd name="f87" fmla="*/ f39 1 f45"/>
                  <a:gd name="f88" fmla="*/ 0 1 f46"/>
                  <a:gd name="f89" fmla="*/ f40 1 f46"/>
                  <a:gd name="f90" fmla="*/ f67 1 f45"/>
                  <a:gd name="f91" fmla="*/ f68 1 f46"/>
                  <a:gd name="f92" fmla="*/ f69 1 f45"/>
                  <a:gd name="f93" fmla="*/ f70 1 f46"/>
                  <a:gd name="f94" fmla="*/ f71 1 f45"/>
                  <a:gd name="f95" fmla="*/ f72 1 f46"/>
                  <a:gd name="f96" fmla="*/ f73 1 f45"/>
                  <a:gd name="f97" fmla="*/ f74 1 f46"/>
                  <a:gd name="f98" fmla="*/ f75 1 f45"/>
                  <a:gd name="f99" fmla="*/ f76 1 f46"/>
                  <a:gd name="f100" fmla="*/ f77 1 f45"/>
                  <a:gd name="f101" fmla="*/ f78 1 f46"/>
                  <a:gd name="f102" fmla="*/ f79 1 f45"/>
                  <a:gd name="f103" fmla="*/ f80 1 f46"/>
                  <a:gd name="f104" fmla="*/ f81 1 f45"/>
                  <a:gd name="f105" fmla="*/ f82 1 f46"/>
                  <a:gd name="f106" fmla="*/ f83 1 f45"/>
                  <a:gd name="f107" fmla="*/ f84 1 f46"/>
                  <a:gd name="f108" fmla="*/ f85 1 f46"/>
                  <a:gd name="f109" fmla="*/ f86 f36 1"/>
                  <a:gd name="f110" fmla="*/ f87 f36 1"/>
                  <a:gd name="f111" fmla="*/ f89 f37 1"/>
                  <a:gd name="f112" fmla="*/ f88 f37 1"/>
                  <a:gd name="f113" fmla="*/ f90 f36 1"/>
                  <a:gd name="f114" fmla="*/ f91 f37 1"/>
                  <a:gd name="f115" fmla="*/ f92 f36 1"/>
                  <a:gd name="f116" fmla="*/ f93 f37 1"/>
                  <a:gd name="f117" fmla="*/ f94 f36 1"/>
                  <a:gd name="f118" fmla="*/ f95 f37 1"/>
                  <a:gd name="f119" fmla="*/ f96 f36 1"/>
                  <a:gd name="f120" fmla="*/ f97 f37 1"/>
                  <a:gd name="f121" fmla="*/ f98 f36 1"/>
                  <a:gd name="f122" fmla="*/ f99 f37 1"/>
                  <a:gd name="f123" fmla="*/ f100 f36 1"/>
                  <a:gd name="f124" fmla="*/ f101 f37 1"/>
                  <a:gd name="f125" fmla="*/ f102 f36 1"/>
                  <a:gd name="f126" fmla="*/ f103 f37 1"/>
                  <a:gd name="f127" fmla="*/ f104 f36 1"/>
                  <a:gd name="f128" fmla="*/ f105 f37 1"/>
                  <a:gd name="f129" fmla="*/ f106 f36 1"/>
                  <a:gd name="f130" fmla="*/ f107 f37 1"/>
                  <a:gd name="f131" fmla="*/ f108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6">
                    <a:pos x="f113" y="f114"/>
                  </a:cxn>
                  <a:cxn ang="f66">
                    <a:pos x="f115" y="f116"/>
                  </a:cxn>
                  <a:cxn ang="f66">
                    <a:pos x="f117" y="f118"/>
                  </a:cxn>
                  <a:cxn ang="f66">
                    <a:pos x="f119" y="f120"/>
                  </a:cxn>
                  <a:cxn ang="f66">
                    <a:pos x="f121" y="f122"/>
                  </a:cxn>
                  <a:cxn ang="f66">
                    <a:pos x="f123" y="f124"/>
                  </a:cxn>
                  <a:cxn ang="f66">
                    <a:pos x="f125" y="f126"/>
                  </a:cxn>
                  <a:cxn ang="f66">
                    <a:pos x="f127" y="f128"/>
                  </a:cxn>
                  <a:cxn ang="f66">
                    <a:pos x="f129" y="f130"/>
                  </a:cxn>
                  <a:cxn ang="f66">
                    <a:pos x="f115" y="f131"/>
                  </a:cxn>
                  <a:cxn ang="f66">
                    <a:pos x="f113" y="f114"/>
                  </a:cxn>
                </a:cxnLst>
                <a:rect l="f109" t="f112" r="f110" b="f111"/>
                <a:pathLst>
                  <a:path w="32" h="39">
                    <a:moveTo>
                      <a:pt x="f5" y="f8"/>
                    </a:moveTo>
                    <a:cubicBezTo>
                      <a:pt x="f9" y="f10"/>
                      <a:pt x="f11" y="f12"/>
                      <a:pt x="f11" y="f13"/>
                    </a:cubicBezTo>
                    <a:cubicBezTo>
                      <a:pt x="f5" y="f14"/>
                      <a:pt x="f15" y="f16"/>
                      <a:pt x="f17" y="f11"/>
                    </a:cubicBezTo>
                    <a:cubicBezTo>
                      <a:pt x="f12" y="f5"/>
                      <a:pt x="f18" y="f19"/>
                      <a:pt x="f20" y="f21"/>
                    </a:cubicBezTo>
                    <a:cubicBezTo>
                      <a:pt x="f22" y="f23"/>
                      <a:pt x="f24" y="f12"/>
                      <a:pt x="f24" y="f25"/>
                    </a:cubicBezTo>
                    <a:cubicBezTo>
                      <a:pt x="f6" y="f26"/>
                      <a:pt x="f27" y="f28"/>
                      <a:pt x="f29" y="f30"/>
                    </a:cubicBezTo>
                    <a:cubicBezTo>
                      <a:pt x="f12" y="f7"/>
                      <a:pt x="f21" y="f30"/>
                      <a:pt x="f31" y="f6"/>
                    </a:cubicBezTo>
                    <a:cubicBezTo>
                      <a:pt x="f32" y="f24"/>
                      <a:pt x="f15" y="f27"/>
                      <a:pt x="f19" y="f26"/>
                    </a:cubicBezTo>
                    <a:cubicBezTo>
                      <a:pt x="f15" y="f22"/>
                      <a:pt x="f19" y="f20"/>
                      <a:pt x="f16" y="f20"/>
                    </a:cubicBezTo>
                    <a:cubicBezTo>
                      <a:pt x="f9" y="f33"/>
                      <a:pt x="f11" y="f18"/>
                      <a:pt x="f11" y="f29"/>
                    </a:cubicBezTo>
                    <a:cubicBezTo>
                      <a:pt x="f5" y="f34"/>
                      <a:pt x="f5" y="f25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1" name="Freeform 17">
                <a:extLst>
                  <a:ext uri="{FF2B5EF4-FFF2-40B4-BE49-F238E27FC236}">
                    <a16:creationId xmlns:a16="http://schemas.microsoft.com/office/drawing/2014/main" id="{4E72DCFC-1C18-8F1A-24C9-8937C2ACE2EE}"/>
                  </a:ext>
                </a:extLst>
              </p:cNvPr>
              <p:cNvSpPr/>
              <p:nvPr/>
            </p:nvSpPr>
            <p:spPr>
              <a:xfrm>
                <a:off x="1146172" y="4264020"/>
                <a:ext cx="90489" cy="984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"/>
                  <a:gd name="f7" fmla="val 38"/>
                  <a:gd name="f8" fmla="val 4"/>
                  <a:gd name="f9" fmla="val 9"/>
                  <a:gd name="f10" fmla="val 8"/>
                  <a:gd name="f11" fmla="val 5"/>
                  <a:gd name="f12" fmla="val 11"/>
                  <a:gd name="f13" fmla="val 17"/>
                  <a:gd name="f14" fmla="val 28"/>
                  <a:gd name="f15" fmla="val 10"/>
                  <a:gd name="f16" fmla="val 30"/>
                  <a:gd name="f17" fmla="val 20"/>
                  <a:gd name="f18" fmla="val 29"/>
                  <a:gd name="f19" fmla="val 22"/>
                  <a:gd name="f20" fmla="val 24"/>
                  <a:gd name="f21" fmla="val 27"/>
                  <a:gd name="f22" fmla="val 26"/>
                  <a:gd name="f23" fmla="val 25"/>
                  <a:gd name="f24" fmla="val 34"/>
                  <a:gd name="f25" fmla="val 18"/>
                  <a:gd name="f26" fmla="val 36"/>
                  <a:gd name="f27" fmla="val 1"/>
                  <a:gd name="f28" fmla="val 21"/>
                  <a:gd name="f29" fmla="val 19"/>
                  <a:gd name="f30" fmla="val 2"/>
                  <a:gd name="f31" fmla="val 16"/>
                  <a:gd name="f32" fmla="val 15"/>
                  <a:gd name="f33" fmla="val 14"/>
                  <a:gd name="f34" fmla="val 13"/>
                  <a:gd name="f35" fmla="val 12"/>
                  <a:gd name="f36" fmla="val 3"/>
                  <a:gd name="f37" fmla="+- 0 0 -90"/>
                  <a:gd name="f38" fmla="*/ f3 1 35"/>
                  <a:gd name="f39" fmla="*/ f4 1 38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35"/>
                  <a:gd name="f48" fmla="*/ f44 1 38"/>
                  <a:gd name="f49" fmla="*/ 4 f45 1"/>
                  <a:gd name="f50" fmla="*/ 9 f44 1"/>
                  <a:gd name="f51" fmla="*/ 17 f45 1"/>
                  <a:gd name="f52" fmla="*/ 0 f44 1"/>
                  <a:gd name="f53" fmla="*/ 30 f45 1"/>
                  <a:gd name="f54" fmla="*/ 20 f44 1"/>
                  <a:gd name="f55" fmla="*/ 27 f45 1"/>
                  <a:gd name="f56" fmla="*/ 26 f44 1"/>
                  <a:gd name="f57" fmla="*/ 11 f45 1"/>
                  <a:gd name="f58" fmla="*/ 36 f44 1"/>
                  <a:gd name="f59" fmla="*/ 1 f45 1"/>
                  <a:gd name="f60" fmla="*/ 21 f44 1"/>
                  <a:gd name="f61" fmla="*/ 2 f45 1"/>
                  <a:gd name="f62" fmla="*/ 17 f44 1"/>
                  <a:gd name="f63" fmla="*/ 14 f44 1"/>
                  <a:gd name="f64" fmla="*/ 11 f44 1"/>
                  <a:gd name="f65" fmla="+- f46 0 f1"/>
                  <a:gd name="f66" fmla="*/ f49 1 35"/>
                  <a:gd name="f67" fmla="*/ f50 1 38"/>
                  <a:gd name="f68" fmla="*/ f51 1 35"/>
                  <a:gd name="f69" fmla="*/ f52 1 38"/>
                  <a:gd name="f70" fmla="*/ f53 1 35"/>
                  <a:gd name="f71" fmla="*/ f54 1 38"/>
                  <a:gd name="f72" fmla="*/ f55 1 35"/>
                  <a:gd name="f73" fmla="*/ f56 1 38"/>
                  <a:gd name="f74" fmla="*/ f57 1 35"/>
                  <a:gd name="f75" fmla="*/ f58 1 38"/>
                  <a:gd name="f76" fmla="*/ f59 1 35"/>
                  <a:gd name="f77" fmla="*/ f60 1 38"/>
                  <a:gd name="f78" fmla="*/ f61 1 35"/>
                  <a:gd name="f79" fmla="*/ f62 1 38"/>
                  <a:gd name="f80" fmla="*/ f63 1 38"/>
                  <a:gd name="f81" fmla="*/ f64 1 38"/>
                  <a:gd name="f82" fmla="*/ 0 1 f47"/>
                  <a:gd name="f83" fmla="*/ f41 1 f47"/>
                  <a:gd name="f84" fmla="*/ 0 1 f48"/>
                  <a:gd name="f85" fmla="*/ f42 1 f48"/>
                  <a:gd name="f86" fmla="*/ f66 1 f47"/>
                  <a:gd name="f87" fmla="*/ f67 1 f48"/>
                  <a:gd name="f88" fmla="*/ f68 1 f47"/>
                  <a:gd name="f89" fmla="*/ f69 1 f48"/>
                  <a:gd name="f90" fmla="*/ f70 1 f47"/>
                  <a:gd name="f91" fmla="*/ f71 1 f48"/>
                  <a:gd name="f92" fmla="*/ f72 1 f47"/>
                  <a:gd name="f93" fmla="*/ f73 1 f48"/>
                  <a:gd name="f94" fmla="*/ f74 1 f47"/>
                  <a:gd name="f95" fmla="*/ f75 1 f48"/>
                  <a:gd name="f96" fmla="*/ f76 1 f47"/>
                  <a:gd name="f97" fmla="*/ f77 1 f48"/>
                  <a:gd name="f98" fmla="*/ f78 1 f47"/>
                  <a:gd name="f99" fmla="*/ f79 1 f48"/>
                  <a:gd name="f100" fmla="*/ f80 1 f48"/>
                  <a:gd name="f101" fmla="*/ f81 1 f48"/>
                  <a:gd name="f102" fmla="*/ f82 f38 1"/>
                  <a:gd name="f103" fmla="*/ f83 f38 1"/>
                  <a:gd name="f104" fmla="*/ f85 f39 1"/>
                  <a:gd name="f105" fmla="*/ f84 f39 1"/>
                  <a:gd name="f106" fmla="*/ f86 f38 1"/>
                  <a:gd name="f107" fmla="*/ f87 f39 1"/>
                  <a:gd name="f108" fmla="*/ f88 f38 1"/>
                  <a:gd name="f109" fmla="*/ f89 f39 1"/>
                  <a:gd name="f110" fmla="*/ f90 f38 1"/>
                  <a:gd name="f111" fmla="*/ f91 f39 1"/>
                  <a:gd name="f112" fmla="*/ f92 f38 1"/>
                  <a:gd name="f113" fmla="*/ f93 f39 1"/>
                  <a:gd name="f114" fmla="*/ f94 f38 1"/>
                  <a:gd name="f115" fmla="*/ f95 f39 1"/>
                  <a:gd name="f116" fmla="*/ f96 f38 1"/>
                  <a:gd name="f117" fmla="*/ f97 f39 1"/>
                  <a:gd name="f118" fmla="*/ f98 f38 1"/>
                  <a:gd name="f119" fmla="*/ f99 f39 1"/>
                  <a:gd name="f120" fmla="*/ f100 f39 1"/>
                  <a:gd name="f121" fmla="*/ f101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6" y="f107"/>
                  </a:cxn>
                  <a:cxn ang="f65">
                    <a:pos x="f108" y="f109"/>
                  </a:cxn>
                  <a:cxn ang="f65">
                    <a:pos x="f110" y="f111"/>
                  </a:cxn>
                  <a:cxn ang="f65">
                    <a:pos x="f112" y="f113"/>
                  </a:cxn>
                  <a:cxn ang="f65">
                    <a:pos x="f114" y="f115"/>
                  </a:cxn>
                  <a:cxn ang="f65">
                    <a:pos x="f116" y="f117"/>
                  </a:cxn>
                  <a:cxn ang="f65">
                    <a:pos x="f118" y="f119"/>
                  </a:cxn>
                  <a:cxn ang="f65">
                    <a:pos x="f116" y="f120"/>
                  </a:cxn>
                  <a:cxn ang="f65">
                    <a:pos x="f118" y="f121"/>
                  </a:cxn>
                  <a:cxn ang="f65">
                    <a:pos x="f106" y="f107"/>
                  </a:cxn>
                </a:cxnLst>
                <a:rect l="f102" t="f105" r="f103" b="f104"/>
                <a:pathLst>
                  <a:path w="35" h="38">
                    <a:moveTo>
                      <a:pt x="f8" y="f9"/>
                    </a:moveTo>
                    <a:cubicBezTo>
                      <a:pt x="f10" y="f11"/>
                      <a:pt x="f12" y="f5"/>
                      <a:pt x="f13" y="f5"/>
                    </a:cubicBezTo>
                    <a:cubicBezTo>
                      <a:pt x="f14" y="f5"/>
                      <a:pt x="f6" y="f15"/>
                      <a:pt x="f16" y="f17"/>
                    </a:cubicBezTo>
                    <a:cubicBezTo>
                      <a:pt x="f18" y="f19"/>
                      <a:pt x="f14" y="f20"/>
                      <a:pt x="f21" y="f22"/>
                    </a:cubicBezTo>
                    <a:cubicBezTo>
                      <a:pt x="f23" y="f24"/>
                      <a:pt x="f25" y="f7"/>
                      <a:pt x="f12" y="f26"/>
                    </a:cubicBezTo>
                    <a:cubicBezTo>
                      <a:pt x="f8" y="f24"/>
                      <a:pt x="f5" y="f18"/>
                      <a:pt x="f27" y="f28"/>
                    </a:cubicBezTo>
                    <a:cubicBezTo>
                      <a:pt x="f27" y="f29"/>
                      <a:pt x="f27" y="f25"/>
                      <a:pt x="f30" y="f13"/>
                    </a:cubicBezTo>
                    <a:cubicBezTo>
                      <a:pt x="f27" y="f31"/>
                      <a:pt x="f27" y="f32"/>
                      <a:pt x="f27" y="f33"/>
                    </a:cubicBezTo>
                    <a:cubicBezTo>
                      <a:pt x="f27" y="f34"/>
                      <a:pt x="f30" y="f35"/>
                      <a:pt x="f30" y="f12"/>
                    </a:cubicBezTo>
                    <a:cubicBezTo>
                      <a:pt x="f36" y="f15"/>
                      <a:pt x="f8" y="f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2" name="Freeform 18">
                <a:extLst>
                  <a:ext uri="{FF2B5EF4-FFF2-40B4-BE49-F238E27FC236}">
                    <a16:creationId xmlns:a16="http://schemas.microsoft.com/office/drawing/2014/main" id="{16764B15-D0FB-D909-8FEF-0305AF93288F}"/>
                  </a:ext>
                </a:extLst>
              </p:cNvPr>
              <p:cNvSpPr/>
              <p:nvPr/>
            </p:nvSpPr>
            <p:spPr>
              <a:xfrm>
                <a:off x="223835" y="3879854"/>
                <a:ext cx="80960" cy="9525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"/>
                  <a:gd name="f7" fmla="val 37"/>
                  <a:gd name="f8" fmla="val 28"/>
                  <a:gd name="f9" fmla="val 29"/>
                  <a:gd name="f10" fmla="val 24"/>
                  <a:gd name="f11" fmla="val 32"/>
                  <a:gd name="f12" fmla="val 21"/>
                  <a:gd name="f13" fmla="val 15"/>
                  <a:gd name="f14" fmla="val 10"/>
                  <a:gd name="f15" fmla="val 5"/>
                  <a:gd name="f16" fmla="val 36"/>
                  <a:gd name="f17" fmla="val 3"/>
                  <a:gd name="f18" fmla="val 27"/>
                  <a:gd name="f19" fmla="val 22"/>
                  <a:gd name="f20" fmla="val 2"/>
                  <a:gd name="f21" fmla="val 18"/>
                  <a:gd name="f22" fmla="val 16"/>
                  <a:gd name="f23" fmla="val 4"/>
                  <a:gd name="f24" fmla="val 14"/>
                  <a:gd name="f25" fmla="val 12"/>
                  <a:gd name="f26" fmla="val 7"/>
                  <a:gd name="f27" fmla="val 13"/>
                  <a:gd name="f28" fmla="val 1"/>
                  <a:gd name="f29" fmla="val 9"/>
                  <a:gd name="f30" fmla="val 19"/>
                  <a:gd name="f31" fmla="val 30"/>
                  <a:gd name="f32" fmla="val 23"/>
                  <a:gd name="f33" fmla="val 25"/>
                  <a:gd name="f34" fmla="val 26"/>
                  <a:gd name="f35" fmla="+- 0 0 -90"/>
                  <a:gd name="f36" fmla="*/ f3 1 31"/>
                  <a:gd name="f37" fmla="*/ f4 1 37"/>
                  <a:gd name="f38" fmla="val f5"/>
                  <a:gd name="f39" fmla="val f6"/>
                  <a:gd name="f40" fmla="val f7"/>
                  <a:gd name="f41" fmla="*/ f35 f0 1"/>
                  <a:gd name="f42" fmla="+- f40 0 f38"/>
                  <a:gd name="f43" fmla="+- f39 0 f38"/>
                  <a:gd name="f44" fmla="*/ f41 1 f2"/>
                  <a:gd name="f45" fmla="*/ f43 1 31"/>
                  <a:gd name="f46" fmla="*/ f42 1 37"/>
                  <a:gd name="f47" fmla="*/ 28 f43 1"/>
                  <a:gd name="f48" fmla="*/ 29 f42 1"/>
                  <a:gd name="f49" fmla="*/ 15 f43 1"/>
                  <a:gd name="f50" fmla="*/ 37 f42 1"/>
                  <a:gd name="f51" fmla="*/ 3 f43 1"/>
                  <a:gd name="f52" fmla="*/ 31 f42 1"/>
                  <a:gd name="f53" fmla="*/ 2 f43 1"/>
                  <a:gd name="f54" fmla="*/ 18 f42 1"/>
                  <a:gd name="f55" fmla="*/ 5 f43 1"/>
                  <a:gd name="f56" fmla="*/ 12 f42 1"/>
                  <a:gd name="f57" fmla="*/ 21 f43 1"/>
                  <a:gd name="f58" fmla="*/ 1 f42 1"/>
                  <a:gd name="f59" fmla="*/ 31 f43 1"/>
                  <a:gd name="f60" fmla="*/ 16 f42 1"/>
                  <a:gd name="f61" fmla="*/ 30 f43 1"/>
                  <a:gd name="f62" fmla="*/ 21 f42 1"/>
                  <a:gd name="f63" fmla="*/ 24 f42 1"/>
                  <a:gd name="f64" fmla="*/ 29 f43 1"/>
                  <a:gd name="f65" fmla="*/ 26 f42 1"/>
                  <a:gd name="f66" fmla="+- f44 0 f1"/>
                  <a:gd name="f67" fmla="*/ f47 1 31"/>
                  <a:gd name="f68" fmla="*/ f48 1 37"/>
                  <a:gd name="f69" fmla="*/ f49 1 31"/>
                  <a:gd name="f70" fmla="*/ f50 1 37"/>
                  <a:gd name="f71" fmla="*/ f51 1 31"/>
                  <a:gd name="f72" fmla="*/ f52 1 37"/>
                  <a:gd name="f73" fmla="*/ f53 1 31"/>
                  <a:gd name="f74" fmla="*/ f54 1 37"/>
                  <a:gd name="f75" fmla="*/ f55 1 31"/>
                  <a:gd name="f76" fmla="*/ f56 1 37"/>
                  <a:gd name="f77" fmla="*/ f57 1 31"/>
                  <a:gd name="f78" fmla="*/ f58 1 37"/>
                  <a:gd name="f79" fmla="*/ f59 1 31"/>
                  <a:gd name="f80" fmla="*/ f60 1 37"/>
                  <a:gd name="f81" fmla="*/ f61 1 31"/>
                  <a:gd name="f82" fmla="*/ f62 1 37"/>
                  <a:gd name="f83" fmla="*/ f63 1 37"/>
                  <a:gd name="f84" fmla="*/ f64 1 31"/>
                  <a:gd name="f85" fmla="*/ f65 1 37"/>
                  <a:gd name="f86" fmla="*/ 0 1 f45"/>
                  <a:gd name="f87" fmla="*/ f39 1 f45"/>
                  <a:gd name="f88" fmla="*/ 0 1 f46"/>
                  <a:gd name="f89" fmla="*/ f40 1 f46"/>
                  <a:gd name="f90" fmla="*/ f67 1 f45"/>
                  <a:gd name="f91" fmla="*/ f68 1 f46"/>
                  <a:gd name="f92" fmla="*/ f69 1 f45"/>
                  <a:gd name="f93" fmla="*/ f70 1 f46"/>
                  <a:gd name="f94" fmla="*/ f71 1 f45"/>
                  <a:gd name="f95" fmla="*/ f72 1 f46"/>
                  <a:gd name="f96" fmla="*/ f73 1 f45"/>
                  <a:gd name="f97" fmla="*/ f74 1 f46"/>
                  <a:gd name="f98" fmla="*/ f75 1 f45"/>
                  <a:gd name="f99" fmla="*/ f76 1 f46"/>
                  <a:gd name="f100" fmla="*/ f77 1 f45"/>
                  <a:gd name="f101" fmla="*/ f78 1 f46"/>
                  <a:gd name="f102" fmla="*/ f79 1 f45"/>
                  <a:gd name="f103" fmla="*/ f80 1 f46"/>
                  <a:gd name="f104" fmla="*/ f81 1 f45"/>
                  <a:gd name="f105" fmla="*/ f82 1 f46"/>
                  <a:gd name="f106" fmla="*/ f83 1 f46"/>
                  <a:gd name="f107" fmla="*/ f84 1 f45"/>
                  <a:gd name="f108" fmla="*/ f85 1 f46"/>
                  <a:gd name="f109" fmla="*/ f86 f36 1"/>
                  <a:gd name="f110" fmla="*/ f87 f36 1"/>
                  <a:gd name="f111" fmla="*/ f89 f37 1"/>
                  <a:gd name="f112" fmla="*/ f88 f37 1"/>
                  <a:gd name="f113" fmla="*/ f90 f36 1"/>
                  <a:gd name="f114" fmla="*/ f91 f37 1"/>
                  <a:gd name="f115" fmla="*/ f92 f36 1"/>
                  <a:gd name="f116" fmla="*/ f93 f37 1"/>
                  <a:gd name="f117" fmla="*/ f94 f36 1"/>
                  <a:gd name="f118" fmla="*/ f95 f37 1"/>
                  <a:gd name="f119" fmla="*/ f96 f36 1"/>
                  <a:gd name="f120" fmla="*/ f97 f37 1"/>
                  <a:gd name="f121" fmla="*/ f98 f36 1"/>
                  <a:gd name="f122" fmla="*/ f99 f37 1"/>
                  <a:gd name="f123" fmla="*/ f100 f36 1"/>
                  <a:gd name="f124" fmla="*/ f101 f37 1"/>
                  <a:gd name="f125" fmla="*/ f102 f36 1"/>
                  <a:gd name="f126" fmla="*/ f103 f37 1"/>
                  <a:gd name="f127" fmla="*/ f104 f36 1"/>
                  <a:gd name="f128" fmla="*/ f105 f37 1"/>
                  <a:gd name="f129" fmla="*/ f106 f37 1"/>
                  <a:gd name="f130" fmla="*/ f107 f36 1"/>
                  <a:gd name="f131" fmla="*/ f108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6">
                    <a:pos x="f113" y="f114"/>
                  </a:cxn>
                  <a:cxn ang="f66">
                    <a:pos x="f115" y="f116"/>
                  </a:cxn>
                  <a:cxn ang="f66">
                    <a:pos x="f117" y="f118"/>
                  </a:cxn>
                  <a:cxn ang="f66">
                    <a:pos x="f119" y="f120"/>
                  </a:cxn>
                  <a:cxn ang="f66">
                    <a:pos x="f121" y="f122"/>
                  </a:cxn>
                  <a:cxn ang="f66">
                    <a:pos x="f123" y="f124"/>
                  </a:cxn>
                  <a:cxn ang="f66">
                    <a:pos x="f125" y="f126"/>
                  </a:cxn>
                  <a:cxn ang="f66">
                    <a:pos x="f127" y="f128"/>
                  </a:cxn>
                  <a:cxn ang="f66">
                    <a:pos x="f127" y="f129"/>
                  </a:cxn>
                  <a:cxn ang="f66">
                    <a:pos x="f130" y="f131"/>
                  </a:cxn>
                  <a:cxn ang="f66">
                    <a:pos x="f113" y="f114"/>
                  </a:cxn>
                </a:cxnLst>
                <a:rect l="f109" t="f112" r="f110" b="f111"/>
                <a:pathLst>
                  <a:path w="31" h="37">
                    <a:moveTo>
                      <a:pt x="f8" y="f9"/>
                    </a:moveTo>
                    <a:cubicBezTo>
                      <a:pt x="f10" y="f11"/>
                      <a:pt x="f12" y="f7"/>
                      <a:pt x="f13" y="f7"/>
                    </a:cubicBezTo>
                    <a:cubicBezTo>
                      <a:pt x="f14" y="f7"/>
                      <a:pt x="f15" y="f16"/>
                      <a:pt x="f17" y="f6"/>
                    </a:cubicBezTo>
                    <a:cubicBezTo>
                      <a:pt x="f5" y="f18"/>
                      <a:pt x="f5" y="f19"/>
                      <a:pt x="f20" y="f21"/>
                    </a:cubicBezTo>
                    <a:cubicBezTo>
                      <a:pt x="f17" y="f22"/>
                      <a:pt x="f23" y="f24"/>
                      <a:pt x="f15" y="f25"/>
                    </a:cubicBezTo>
                    <a:cubicBezTo>
                      <a:pt x="f26" y="f23"/>
                      <a:pt x="f27" y="f5"/>
                      <a:pt x="f12" y="f28"/>
                    </a:cubicBezTo>
                    <a:cubicBezTo>
                      <a:pt x="f18" y="f17"/>
                      <a:pt x="f6" y="f29"/>
                      <a:pt x="f6" y="f22"/>
                    </a:cubicBezTo>
                    <a:cubicBezTo>
                      <a:pt x="f6" y="f21"/>
                      <a:pt x="f6" y="f30"/>
                      <a:pt x="f31" y="f12"/>
                    </a:cubicBezTo>
                    <a:cubicBezTo>
                      <a:pt x="f6" y="f19"/>
                      <a:pt x="f6" y="f32"/>
                      <a:pt x="f31" y="f10"/>
                    </a:cubicBezTo>
                    <a:cubicBezTo>
                      <a:pt x="f31" y="f33"/>
                      <a:pt x="f31" y="f34"/>
                      <a:pt x="f9" y="f34"/>
                    </a:cubicBezTo>
                    <a:cubicBezTo>
                      <a:pt x="f8" y="f18"/>
                      <a:pt x="f8" y="f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3" name="Freeform 19">
                <a:extLst>
                  <a:ext uri="{FF2B5EF4-FFF2-40B4-BE49-F238E27FC236}">
                    <a16:creationId xmlns:a16="http://schemas.microsoft.com/office/drawing/2014/main" id="{F56AA886-AD0C-A793-0664-713F559B389C}"/>
                  </a:ext>
                </a:extLst>
              </p:cNvPr>
              <p:cNvSpPr/>
              <p:nvPr/>
            </p:nvSpPr>
            <p:spPr>
              <a:xfrm>
                <a:off x="484183" y="3616323"/>
                <a:ext cx="101598" cy="936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9"/>
                  <a:gd name="f7" fmla="val 36"/>
                  <a:gd name="f8" fmla="val 3"/>
                  <a:gd name="f9" fmla="val 24"/>
                  <a:gd name="f10" fmla="val 15"/>
                  <a:gd name="f11" fmla="val 9"/>
                  <a:gd name="f12" fmla="val 11"/>
                  <a:gd name="f13" fmla="val 6"/>
                  <a:gd name="f14" fmla="val 14"/>
                  <a:gd name="f15" fmla="val 5"/>
                  <a:gd name="f16" fmla="val 17"/>
                  <a:gd name="f17" fmla="val 19"/>
                  <a:gd name="f18" fmla="val 2"/>
                  <a:gd name="f19" fmla="val 26"/>
                  <a:gd name="f20" fmla="val 33"/>
                  <a:gd name="f21" fmla="val 8"/>
                  <a:gd name="f22" fmla="val 38"/>
                  <a:gd name="f23" fmla="val 20"/>
                  <a:gd name="f24" fmla="val 25"/>
                  <a:gd name="f25" fmla="val 31"/>
                  <a:gd name="f26" fmla="val 29"/>
                  <a:gd name="f27" fmla="val 27"/>
                  <a:gd name="f28" fmla="val 30"/>
                  <a:gd name="f29" fmla="val 28"/>
                  <a:gd name="f30" fmla="val 32"/>
                  <a:gd name="f31" fmla="val 34"/>
                  <a:gd name="f32" fmla="val 23"/>
                  <a:gd name="f33" fmla="val 35"/>
                  <a:gd name="f34" fmla="val 22"/>
                  <a:gd name="f35" fmla="val 21"/>
                  <a:gd name="f36" fmla="val 7"/>
                  <a:gd name="f37" fmla="+- 0 0 -90"/>
                  <a:gd name="f38" fmla="*/ f3 1 39"/>
                  <a:gd name="f39" fmla="*/ f4 1 3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39"/>
                  <a:gd name="f48" fmla="*/ f44 1 36"/>
                  <a:gd name="f49" fmla="*/ 3 f45 1"/>
                  <a:gd name="f50" fmla="*/ 24 f44 1"/>
                  <a:gd name="f51" fmla="*/ 11 f45 1"/>
                  <a:gd name="f52" fmla="*/ 6 f44 1"/>
                  <a:gd name="f53" fmla="*/ 19 f45 1"/>
                  <a:gd name="f54" fmla="*/ 2 f44 1"/>
                  <a:gd name="f55" fmla="*/ 36 f45 1"/>
                  <a:gd name="f56" fmla="*/ 8 f44 1"/>
                  <a:gd name="f57" fmla="*/ 33 f45 1"/>
                  <a:gd name="f58" fmla="*/ 25 f44 1"/>
                  <a:gd name="f59" fmla="*/ 30 f45 1"/>
                  <a:gd name="f60" fmla="*/ 29 f44 1"/>
                  <a:gd name="f61" fmla="*/ 27 f45 1"/>
                  <a:gd name="f62" fmla="*/ 31 f44 1"/>
                  <a:gd name="f63" fmla="*/ 24 f45 1"/>
                  <a:gd name="f64" fmla="*/ 33 f44 1"/>
                  <a:gd name="f65" fmla="*/ 23 f45 1"/>
                  <a:gd name="f66" fmla="*/ 34 f44 1"/>
                  <a:gd name="f67" fmla="*/ 21 f45 1"/>
                  <a:gd name="f68" fmla="*/ 36 f44 1"/>
                  <a:gd name="f69" fmla="*/ 20 f45 1"/>
                  <a:gd name="f70" fmla="+- f46 0 f1"/>
                  <a:gd name="f71" fmla="*/ f49 1 39"/>
                  <a:gd name="f72" fmla="*/ f50 1 36"/>
                  <a:gd name="f73" fmla="*/ f51 1 39"/>
                  <a:gd name="f74" fmla="*/ f52 1 36"/>
                  <a:gd name="f75" fmla="*/ f53 1 39"/>
                  <a:gd name="f76" fmla="*/ f54 1 36"/>
                  <a:gd name="f77" fmla="*/ f55 1 39"/>
                  <a:gd name="f78" fmla="*/ f56 1 36"/>
                  <a:gd name="f79" fmla="*/ f57 1 39"/>
                  <a:gd name="f80" fmla="*/ f58 1 36"/>
                  <a:gd name="f81" fmla="*/ f59 1 39"/>
                  <a:gd name="f82" fmla="*/ f60 1 36"/>
                  <a:gd name="f83" fmla="*/ f61 1 39"/>
                  <a:gd name="f84" fmla="*/ f62 1 36"/>
                  <a:gd name="f85" fmla="*/ f63 1 39"/>
                  <a:gd name="f86" fmla="*/ f64 1 36"/>
                  <a:gd name="f87" fmla="*/ f65 1 39"/>
                  <a:gd name="f88" fmla="*/ f66 1 36"/>
                  <a:gd name="f89" fmla="*/ f67 1 39"/>
                  <a:gd name="f90" fmla="*/ f68 1 36"/>
                  <a:gd name="f91" fmla="*/ f69 1 39"/>
                  <a:gd name="f92" fmla="*/ 0 1 f47"/>
                  <a:gd name="f93" fmla="*/ f41 1 f47"/>
                  <a:gd name="f94" fmla="*/ 0 1 f48"/>
                  <a:gd name="f95" fmla="*/ f42 1 f48"/>
                  <a:gd name="f96" fmla="*/ f71 1 f47"/>
                  <a:gd name="f97" fmla="*/ f72 1 f48"/>
                  <a:gd name="f98" fmla="*/ f73 1 f47"/>
                  <a:gd name="f99" fmla="*/ f74 1 f48"/>
                  <a:gd name="f100" fmla="*/ f75 1 f47"/>
                  <a:gd name="f101" fmla="*/ f76 1 f48"/>
                  <a:gd name="f102" fmla="*/ f77 1 f47"/>
                  <a:gd name="f103" fmla="*/ f78 1 f48"/>
                  <a:gd name="f104" fmla="*/ f79 1 f47"/>
                  <a:gd name="f105" fmla="*/ f80 1 f48"/>
                  <a:gd name="f106" fmla="*/ f81 1 f47"/>
                  <a:gd name="f107" fmla="*/ f82 1 f48"/>
                  <a:gd name="f108" fmla="*/ f83 1 f47"/>
                  <a:gd name="f109" fmla="*/ f84 1 f48"/>
                  <a:gd name="f110" fmla="*/ f85 1 f47"/>
                  <a:gd name="f111" fmla="*/ f86 1 f48"/>
                  <a:gd name="f112" fmla="*/ f87 1 f47"/>
                  <a:gd name="f113" fmla="*/ f88 1 f48"/>
                  <a:gd name="f114" fmla="*/ f89 1 f47"/>
                  <a:gd name="f115" fmla="*/ f90 1 f48"/>
                  <a:gd name="f116" fmla="*/ f91 1 f47"/>
                  <a:gd name="f117" fmla="*/ f92 f38 1"/>
                  <a:gd name="f118" fmla="*/ f93 f38 1"/>
                  <a:gd name="f119" fmla="*/ f95 f39 1"/>
                  <a:gd name="f120" fmla="*/ f94 f39 1"/>
                  <a:gd name="f121" fmla="*/ f96 f38 1"/>
                  <a:gd name="f122" fmla="*/ f97 f39 1"/>
                  <a:gd name="f123" fmla="*/ f98 f38 1"/>
                  <a:gd name="f124" fmla="*/ f99 f39 1"/>
                  <a:gd name="f125" fmla="*/ f100 f38 1"/>
                  <a:gd name="f126" fmla="*/ f101 f39 1"/>
                  <a:gd name="f127" fmla="*/ f102 f38 1"/>
                  <a:gd name="f128" fmla="*/ f103 f39 1"/>
                  <a:gd name="f129" fmla="*/ f104 f38 1"/>
                  <a:gd name="f130" fmla="*/ f105 f39 1"/>
                  <a:gd name="f131" fmla="*/ f106 f38 1"/>
                  <a:gd name="f132" fmla="*/ f107 f39 1"/>
                  <a:gd name="f133" fmla="*/ f108 f38 1"/>
                  <a:gd name="f134" fmla="*/ f109 f39 1"/>
                  <a:gd name="f135" fmla="*/ f110 f38 1"/>
                  <a:gd name="f136" fmla="*/ f111 f39 1"/>
                  <a:gd name="f137" fmla="*/ f112 f38 1"/>
                  <a:gd name="f138" fmla="*/ f113 f39 1"/>
                  <a:gd name="f139" fmla="*/ f114 f38 1"/>
                  <a:gd name="f140" fmla="*/ f115 f39 1"/>
                  <a:gd name="f141" fmla="*/ f116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0">
                    <a:pos x="f121" y="f122"/>
                  </a:cxn>
                  <a:cxn ang="f70">
                    <a:pos x="f123" y="f124"/>
                  </a:cxn>
                  <a:cxn ang="f70">
                    <a:pos x="f125" y="f126"/>
                  </a:cxn>
                  <a:cxn ang="f70">
                    <a:pos x="f127" y="f128"/>
                  </a:cxn>
                  <a:cxn ang="f70">
                    <a:pos x="f129" y="f130"/>
                  </a:cxn>
                  <a:cxn ang="f70">
                    <a:pos x="f131" y="f132"/>
                  </a:cxn>
                  <a:cxn ang="f70">
                    <a:pos x="f133" y="f134"/>
                  </a:cxn>
                  <a:cxn ang="f70">
                    <a:pos x="f135" y="f136"/>
                  </a:cxn>
                  <a:cxn ang="f70">
                    <a:pos x="f137" y="f138"/>
                  </a:cxn>
                  <a:cxn ang="f70">
                    <a:pos x="f139" y="f140"/>
                  </a:cxn>
                  <a:cxn ang="f70">
                    <a:pos x="f141" y="f134"/>
                  </a:cxn>
                  <a:cxn ang="f70">
                    <a:pos x="f121" y="f122"/>
                  </a:cxn>
                </a:cxnLst>
                <a:rect l="f117" t="f120" r="f118" b="f119"/>
                <a:pathLst>
                  <a:path w="39" h="36">
                    <a:moveTo>
                      <a:pt x="f8" y="f9"/>
                    </a:moveTo>
                    <a:cubicBezTo>
                      <a:pt x="f5" y="f10"/>
                      <a:pt x="f8" y="f11"/>
                      <a:pt x="f12" y="f13"/>
                    </a:cubicBezTo>
                    <a:cubicBezTo>
                      <a:pt x="f14" y="f15"/>
                      <a:pt x="f16" y="f8"/>
                      <a:pt x="f17" y="f18"/>
                    </a:cubicBezTo>
                    <a:cubicBezTo>
                      <a:pt x="f19" y="f5"/>
                      <a:pt x="f20" y="f18"/>
                      <a:pt x="f7" y="f21"/>
                    </a:cubicBezTo>
                    <a:cubicBezTo>
                      <a:pt x="f6" y="f14"/>
                      <a:pt x="f22" y="f23"/>
                      <a:pt x="f20" y="f24"/>
                    </a:cubicBezTo>
                    <a:cubicBezTo>
                      <a:pt x="f25" y="f19"/>
                      <a:pt x="f26" y="f27"/>
                      <a:pt x="f28" y="f26"/>
                    </a:cubicBezTo>
                    <a:cubicBezTo>
                      <a:pt x="f26" y="f28"/>
                      <a:pt x="f29" y="f25"/>
                      <a:pt x="f27" y="f25"/>
                    </a:cubicBezTo>
                    <a:cubicBezTo>
                      <a:pt x="f19" y="f30"/>
                      <a:pt x="f24" y="f20"/>
                      <a:pt x="f9" y="f20"/>
                    </a:cubicBezTo>
                    <a:cubicBezTo>
                      <a:pt x="f9" y="f31"/>
                      <a:pt x="f32" y="f30"/>
                      <a:pt x="f32" y="f31"/>
                    </a:cubicBezTo>
                    <a:cubicBezTo>
                      <a:pt x="f32" y="f33"/>
                      <a:pt x="f34" y="f7"/>
                      <a:pt x="f35" y="f7"/>
                    </a:cubicBezTo>
                    <a:cubicBezTo>
                      <a:pt x="f35" y="f31"/>
                      <a:pt x="f35" y="f30"/>
                      <a:pt x="f23" y="f25"/>
                    </a:cubicBezTo>
                    <a:cubicBezTo>
                      <a:pt x="f14" y="f25"/>
                      <a:pt x="f36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4" name="Freeform 20">
                <a:extLst>
                  <a:ext uri="{FF2B5EF4-FFF2-40B4-BE49-F238E27FC236}">
                    <a16:creationId xmlns:a16="http://schemas.microsoft.com/office/drawing/2014/main" id="{77139A5F-680B-B9FE-F1BB-CD7DEAD7547F}"/>
                  </a:ext>
                </a:extLst>
              </p:cNvPr>
              <p:cNvSpPr/>
              <p:nvPr/>
            </p:nvSpPr>
            <p:spPr>
              <a:xfrm>
                <a:off x="484183" y="4530723"/>
                <a:ext cx="101598" cy="9366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9"/>
                  <a:gd name="f7" fmla="val 36"/>
                  <a:gd name="f8" fmla="val 19"/>
                  <a:gd name="f9" fmla="val 5"/>
                  <a:gd name="f10" fmla="val 21"/>
                  <a:gd name="f11" fmla="val 4"/>
                  <a:gd name="f12" fmla="val 20"/>
                  <a:gd name="f13" fmla="val 2"/>
                  <a:gd name="f14" fmla="val 22"/>
                  <a:gd name="f15" fmla="val 1"/>
                  <a:gd name="f16" fmla="val 23"/>
                  <a:gd name="f17" fmla="val 26"/>
                  <a:gd name="f18" fmla="val 27"/>
                  <a:gd name="f19" fmla="val 28"/>
                  <a:gd name="f20" fmla="val 29"/>
                  <a:gd name="f21" fmla="val 30"/>
                  <a:gd name="f22" fmla="val 6"/>
                  <a:gd name="f23" fmla="val 9"/>
                  <a:gd name="f24" fmla="val 32"/>
                  <a:gd name="f25" fmla="val 10"/>
                  <a:gd name="f26" fmla="val 34"/>
                  <a:gd name="f27" fmla="val 11"/>
                  <a:gd name="f28" fmla="val 38"/>
                  <a:gd name="f29" fmla="val 16"/>
                  <a:gd name="f30" fmla="val 25"/>
                  <a:gd name="f31" fmla="val 33"/>
                  <a:gd name="f32" fmla="val 13"/>
                  <a:gd name="f33" fmla="val 31"/>
                  <a:gd name="f34" fmla="val 3"/>
                  <a:gd name="f35" fmla="val 12"/>
                  <a:gd name="f36" fmla="val 7"/>
                  <a:gd name="f37" fmla="+- 0 0 -90"/>
                  <a:gd name="f38" fmla="*/ f3 1 39"/>
                  <a:gd name="f39" fmla="*/ f4 1 3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39"/>
                  <a:gd name="f48" fmla="*/ f44 1 36"/>
                  <a:gd name="f49" fmla="*/ 19 f45 1"/>
                  <a:gd name="f50" fmla="*/ 5 f44 1"/>
                  <a:gd name="f51" fmla="*/ 21 f45 1"/>
                  <a:gd name="f52" fmla="*/ 0 f44 1"/>
                  <a:gd name="f53" fmla="*/ 22 f45 1"/>
                  <a:gd name="f54" fmla="*/ 1 f44 1"/>
                  <a:gd name="f55" fmla="*/ 2 f44 1"/>
                  <a:gd name="f56" fmla="*/ 23 f45 1"/>
                  <a:gd name="f57" fmla="*/ 27 f45 1"/>
                  <a:gd name="f58" fmla="*/ 4 f44 1"/>
                  <a:gd name="f59" fmla="*/ 30 f45 1"/>
                  <a:gd name="f60" fmla="*/ 6 f44 1"/>
                  <a:gd name="f61" fmla="*/ 34 f45 1"/>
                  <a:gd name="f62" fmla="*/ 11 f44 1"/>
                  <a:gd name="f63" fmla="*/ 36 f45 1"/>
                  <a:gd name="f64" fmla="*/ 28 f44 1"/>
                  <a:gd name="f65" fmla="*/ 33 f44 1"/>
                  <a:gd name="f66" fmla="*/ 10 f45 1"/>
                  <a:gd name="f67" fmla="*/ 29 f44 1"/>
                  <a:gd name="f68" fmla="*/ 3 f45 1"/>
                  <a:gd name="f69" fmla="*/ 12 f44 1"/>
                  <a:gd name="f70" fmla="+- f46 0 f1"/>
                  <a:gd name="f71" fmla="*/ f49 1 39"/>
                  <a:gd name="f72" fmla="*/ f50 1 36"/>
                  <a:gd name="f73" fmla="*/ f51 1 39"/>
                  <a:gd name="f74" fmla="*/ f52 1 36"/>
                  <a:gd name="f75" fmla="*/ f53 1 39"/>
                  <a:gd name="f76" fmla="*/ f54 1 36"/>
                  <a:gd name="f77" fmla="*/ f55 1 36"/>
                  <a:gd name="f78" fmla="*/ f56 1 39"/>
                  <a:gd name="f79" fmla="*/ f57 1 39"/>
                  <a:gd name="f80" fmla="*/ f58 1 36"/>
                  <a:gd name="f81" fmla="*/ f59 1 39"/>
                  <a:gd name="f82" fmla="*/ f60 1 36"/>
                  <a:gd name="f83" fmla="*/ f61 1 39"/>
                  <a:gd name="f84" fmla="*/ f62 1 36"/>
                  <a:gd name="f85" fmla="*/ f63 1 39"/>
                  <a:gd name="f86" fmla="*/ f64 1 36"/>
                  <a:gd name="f87" fmla="*/ f65 1 36"/>
                  <a:gd name="f88" fmla="*/ f66 1 39"/>
                  <a:gd name="f89" fmla="*/ f67 1 36"/>
                  <a:gd name="f90" fmla="*/ f68 1 39"/>
                  <a:gd name="f91" fmla="*/ f69 1 36"/>
                  <a:gd name="f92" fmla="*/ 0 1 f47"/>
                  <a:gd name="f93" fmla="*/ f41 1 f47"/>
                  <a:gd name="f94" fmla="*/ 0 1 f48"/>
                  <a:gd name="f95" fmla="*/ f42 1 f48"/>
                  <a:gd name="f96" fmla="*/ f71 1 f47"/>
                  <a:gd name="f97" fmla="*/ f72 1 f48"/>
                  <a:gd name="f98" fmla="*/ f73 1 f47"/>
                  <a:gd name="f99" fmla="*/ f74 1 f48"/>
                  <a:gd name="f100" fmla="*/ f75 1 f47"/>
                  <a:gd name="f101" fmla="*/ f76 1 f48"/>
                  <a:gd name="f102" fmla="*/ f77 1 f48"/>
                  <a:gd name="f103" fmla="*/ f78 1 f47"/>
                  <a:gd name="f104" fmla="*/ f79 1 f47"/>
                  <a:gd name="f105" fmla="*/ f80 1 f48"/>
                  <a:gd name="f106" fmla="*/ f81 1 f47"/>
                  <a:gd name="f107" fmla="*/ f82 1 f48"/>
                  <a:gd name="f108" fmla="*/ f83 1 f47"/>
                  <a:gd name="f109" fmla="*/ f84 1 f48"/>
                  <a:gd name="f110" fmla="*/ f85 1 f47"/>
                  <a:gd name="f111" fmla="*/ f86 1 f48"/>
                  <a:gd name="f112" fmla="*/ f87 1 f48"/>
                  <a:gd name="f113" fmla="*/ f88 1 f47"/>
                  <a:gd name="f114" fmla="*/ f89 1 f48"/>
                  <a:gd name="f115" fmla="*/ f90 1 f47"/>
                  <a:gd name="f116" fmla="*/ f91 1 f48"/>
                  <a:gd name="f117" fmla="*/ f92 f38 1"/>
                  <a:gd name="f118" fmla="*/ f93 f38 1"/>
                  <a:gd name="f119" fmla="*/ f95 f39 1"/>
                  <a:gd name="f120" fmla="*/ f94 f39 1"/>
                  <a:gd name="f121" fmla="*/ f96 f38 1"/>
                  <a:gd name="f122" fmla="*/ f97 f39 1"/>
                  <a:gd name="f123" fmla="*/ f98 f38 1"/>
                  <a:gd name="f124" fmla="*/ f99 f39 1"/>
                  <a:gd name="f125" fmla="*/ f100 f38 1"/>
                  <a:gd name="f126" fmla="*/ f101 f39 1"/>
                  <a:gd name="f127" fmla="*/ f102 f39 1"/>
                  <a:gd name="f128" fmla="*/ f103 f38 1"/>
                  <a:gd name="f129" fmla="*/ f104 f38 1"/>
                  <a:gd name="f130" fmla="*/ f105 f39 1"/>
                  <a:gd name="f131" fmla="*/ f106 f38 1"/>
                  <a:gd name="f132" fmla="*/ f107 f39 1"/>
                  <a:gd name="f133" fmla="*/ f108 f38 1"/>
                  <a:gd name="f134" fmla="*/ f109 f39 1"/>
                  <a:gd name="f135" fmla="*/ f110 f38 1"/>
                  <a:gd name="f136" fmla="*/ f111 f39 1"/>
                  <a:gd name="f137" fmla="*/ f112 f39 1"/>
                  <a:gd name="f138" fmla="*/ f113 f38 1"/>
                  <a:gd name="f139" fmla="*/ f114 f39 1"/>
                  <a:gd name="f140" fmla="*/ f115 f38 1"/>
                  <a:gd name="f141" fmla="*/ f116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0">
                    <a:pos x="f121" y="f122"/>
                  </a:cxn>
                  <a:cxn ang="f70">
                    <a:pos x="f123" y="f124"/>
                  </a:cxn>
                  <a:cxn ang="f70">
                    <a:pos x="f125" y="f126"/>
                  </a:cxn>
                  <a:cxn ang="f70">
                    <a:pos x="f125" y="f127"/>
                  </a:cxn>
                  <a:cxn ang="f70">
                    <a:pos x="f128" y="f126"/>
                  </a:cxn>
                  <a:cxn ang="f70">
                    <a:pos x="f129" y="f130"/>
                  </a:cxn>
                  <a:cxn ang="f70">
                    <a:pos x="f131" y="f132"/>
                  </a:cxn>
                  <a:cxn ang="f70">
                    <a:pos x="f133" y="f134"/>
                  </a:cxn>
                  <a:cxn ang="f70">
                    <a:pos x="f135" y="f136"/>
                  </a:cxn>
                  <a:cxn ang="f70">
                    <a:pos x="f121" y="f137"/>
                  </a:cxn>
                  <a:cxn ang="f70">
                    <a:pos x="f138" y="f139"/>
                  </a:cxn>
                  <a:cxn ang="f70">
                    <a:pos x="f140" y="f141"/>
                  </a:cxn>
                  <a:cxn ang="f70">
                    <a:pos x="f121" y="f122"/>
                  </a:cxn>
                </a:cxnLst>
                <a:rect l="f117" t="f120" r="f118" b="f119"/>
                <a:pathLst>
                  <a:path w="39" h="36">
                    <a:moveTo>
                      <a:pt x="f8" y="f9"/>
                    </a:moveTo>
                    <a:cubicBezTo>
                      <a:pt x="f10" y="f11"/>
                      <a:pt x="f12" y="f13"/>
                      <a:pt x="f10" y="f5"/>
                    </a:cubicBezTo>
                    <a:cubicBezTo>
                      <a:pt x="f14" y="f5"/>
                      <a:pt x="f14" y="f5"/>
                      <a:pt x="f14" y="f15"/>
                    </a:cubicBezTo>
                    <a:cubicBezTo>
                      <a:pt x="f16" y="f15"/>
                      <a:pt x="f16" y="f13"/>
                      <a:pt x="f14" y="f13"/>
                    </a:cubicBezTo>
                    <a:cubicBezTo>
                      <a:pt x="f16" y="f13"/>
                      <a:pt x="f16" y="f15"/>
                      <a:pt x="f16" y="f15"/>
                    </a:cubicBezTo>
                    <a:cubicBezTo>
                      <a:pt x="f17" y="f15"/>
                      <a:pt x="f17" y="f11"/>
                      <a:pt x="f18" y="f11"/>
                    </a:cubicBezTo>
                    <a:cubicBezTo>
                      <a:pt x="f19" y="f9"/>
                      <a:pt x="f20" y="f9"/>
                      <a:pt x="f21" y="f22"/>
                    </a:cubicBezTo>
                    <a:cubicBezTo>
                      <a:pt x="f20" y="f23"/>
                      <a:pt x="f24" y="f25"/>
                      <a:pt x="f26" y="f27"/>
                    </a:cubicBezTo>
                    <a:cubicBezTo>
                      <a:pt x="f28" y="f29"/>
                      <a:pt x="f6" y="f16"/>
                      <a:pt x="f7" y="f19"/>
                    </a:cubicBezTo>
                    <a:cubicBezTo>
                      <a:pt x="f24" y="f26"/>
                      <a:pt x="f30" y="f7"/>
                      <a:pt x="f8" y="f31"/>
                    </a:cubicBezTo>
                    <a:cubicBezTo>
                      <a:pt x="f29" y="f24"/>
                      <a:pt x="f32" y="f33"/>
                      <a:pt x="f25" y="f20"/>
                    </a:cubicBezTo>
                    <a:cubicBezTo>
                      <a:pt x="f34" y="f17"/>
                      <a:pt x="f5" y="f12"/>
                      <a:pt x="f34" y="f35"/>
                    </a:cubicBezTo>
                    <a:cubicBezTo>
                      <a:pt x="f36" y="f22"/>
                      <a:pt x="f32" y="f1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5" name="Freeform 21">
                <a:extLst>
                  <a:ext uri="{FF2B5EF4-FFF2-40B4-BE49-F238E27FC236}">
                    <a16:creationId xmlns:a16="http://schemas.microsoft.com/office/drawing/2014/main" id="{FE8CA91B-61D6-D8D0-A553-CDAF9C3BCFEE}"/>
                  </a:ext>
                </a:extLst>
              </p:cNvPr>
              <p:cNvSpPr/>
              <p:nvPr/>
            </p:nvSpPr>
            <p:spPr>
              <a:xfrm>
                <a:off x="293686" y="3946522"/>
                <a:ext cx="339727" cy="17145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0"/>
                  <a:gd name="f7" fmla="val 66"/>
                  <a:gd name="f8" fmla="val 1"/>
                  <a:gd name="f9" fmla="val 3"/>
                  <a:gd name="f10" fmla="val 2"/>
                  <a:gd name="f11" fmla="val 8"/>
                  <a:gd name="f12" fmla="val 11"/>
                  <a:gd name="f13" fmla="val 7"/>
                  <a:gd name="f14" fmla="val 14"/>
                  <a:gd name="f15" fmla="val 10"/>
                  <a:gd name="f16" fmla="val 43"/>
                  <a:gd name="f17" fmla="val 36"/>
                  <a:gd name="f18" fmla="val 76"/>
                  <a:gd name="f19" fmla="val 51"/>
                  <a:gd name="f20" fmla="val 113"/>
                  <a:gd name="f21" fmla="val 59"/>
                  <a:gd name="f22" fmla="val 118"/>
                  <a:gd name="f23" fmla="val 60"/>
                  <a:gd name="f24" fmla="val 124"/>
                  <a:gd name="f25" fmla="val 129"/>
                  <a:gd name="f26" fmla="val 63"/>
                  <a:gd name="f27" fmla="val 65"/>
                  <a:gd name="f28" fmla="val 128"/>
                  <a:gd name="f29" fmla="val 126"/>
                  <a:gd name="f30" fmla="val 105"/>
                  <a:gd name="f31" fmla="val 85"/>
                  <a:gd name="f32" fmla="val 57"/>
                  <a:gd name="f33" fmla="val 49"/>
                  <a:gd name="f34" fmla="val 41"/>
                  <a:gd name="f35" fmla="val 38"/>
                  <a:gd name="f36" fmla="val 19"/>
                  <a:gd name="f37" fmla="val 24"/>
                  <a:gd name="f38" fmla="+- 0 0 -90"/>
                  <a:gd name="f39" fmla="*/ f3 1 130"/>
                  <a:gd name="f40" fmla="*/ f4 1 66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130"/>
                  <a:gd name="f49" fmla="*/ f45 1 66"/>
                  <a:gd name="f50" fmla="*/ 1 f46 1"/>
                  <a:gd name="f51" fmla="*/ 3 f45 1"/>
                  <a:gd name="f52" fmla="*/ 0 f46 1"/>
                  <a:gd name="f53" fmla="*/ 0 f45 1"/>
                  <a:gd name="f54" fmla="*/ 2 f46 1"/>
                  <a:gd name="f55" fmla="*/ 14 f46 1"/>
                  <a:gd name="f56" fmla="*/ 10 f45 1"/>
                  <a:gd name="f57" fmla="*/ 113 f46 1"/>
                  <a:gd name="f58" fmla="*/ 59 f45 1"/>
                  <a:gd name="f59" fmla="*/ 129 f46 1"/>
                  <a:gd name="f60" fmla="*/ 63 f45 1"/>
                  <a:gd name="f61" fmla="*/ 126 f46 1"/>
                  <a:gd name="f62" fmla="*/ 66 f45 1"/>
                  <a:gd name="f63" fmla="*/ 66 f46 1"/>
                  <a:gd name="f64" fmla="*/ 49 f45 1"/>
                  <a:gd name="f65" fmla="+- f47 0 f1"/>
                  <a:gd name="f66" fmla="*/ f50 1 130"/>
                  <a:gd name="f67" fmla="*/ f51 1 66"/>
                  <a:gd name="f68" fmla="*/ f52 1 130"/>
                  <a:gd name="f69" fmla="*/ f53 1 66"/>
                  <a:gd name="f70" fmla="*/ f54 1 130"/>
                  <a:gd name="f71" fmla="*/ f55 1 130"/>
                  <a:gd name="f72" fmla="*/ f56 1 66"/>
                  <a:gd name="f73" fmla="*/ f57 1 130"/>
                  <a:gd name="f74" fmla="*/ f58 1 66"/>
                  <a:gd name="f75" fmla="*/ f59 1 130"/>
                  <a:gd name="f76" fmla="*/ f60 1 66"/>
                  <a:gd name="f77" fmla="*/ f61 1 130"/>
                  <a:gd name="f78" fmla="*/ f62 1 66"/>
                  <a:gd name="f79" fmla="*/ f63 1 130"/>
                  <a:gd name="f80" fmla="*/ f64 1 66"/>
                  <a:gd name="f81" fmla="*/ 0 1 f48"/>
                  <a:gd name="f82" fmla="*/ f42 1 f48"/>
                  <a:gd name="f83" fmla="*/ 0 1 f49"/>
                  <a:gd name="f84" fmla="*/ f43 1 f49"/>
                  <a:gd name="f85" fmla="*/ f66 1 f48"/>
                  <a:gd name="f86" fmla="*/ f67 1 f49"/>
                  <a:gd name="f87" fmla="*/ f68 1 f48"/>
                  <a:gd name="f88" fmla="*/ f69 1 f49"/>
                  <a:gd name="f89" fmla="*/ f70 1 f48"/>
                  <a:gd name="f90" fmla="*/ f71 1 f48"/>
                  <a:gd name="f91" fmla="*/ f72 1 f49"/>
                  <a:gd name="f92" fmla="*/ f73 1 f48"/>
                  <a:gd name="f93" fmla="*/ f74 1 f49"/>
                  <a:gd name="f94" fmla="*/ f75 1 f48"/>
                  <a:gd name="f95" fmla="*/ f76 1 f49"/>
                  <a:gd name="f96" fmla="*/ f77 1 f48"/>
                  <a:gd name="f97" fmla="*/ f78 1 f49"/>
                  <a:gd name="f98" fmla="*/ f79 1 f48"/>
                  <a:gd name="f99" fmla="*/ f80 1 f49"/>
                  <a:gd name="f100" fmla="*/ f81 f39 1"/>
                  <a:gd name="f101" fmla="*/ f82 f39 1"/>
                  <a:gd name="f102" fmla="*/ f84 f40 1"/>
                  <a:gd name="f103" fmla="*/ f83 f40 1"/>
                  <a:gd name="f104" fmla="*/ f85 f39 1"/>
                  <a:gd name="f105" fmla="*/ f86 f40 1"/>
                  <a:gd name="f106" fmla="*/ f87 f39 1"/>
                  <a:gd name="f107" fmla="*/ f88 f40 1"/>
                  <a:gd name="f108" fmla="*/ f89 f39 1"/>
                  <a:gd name="f109" fmla="*/ f90 f39 1"/>
                  <a:gd name="f110" fmla="*/ f91 f40 1"/>
                  <a:gd name="f111" fmla="*/ f92 f39 1"/>
                  <a:gd name="f112" fmla="*/ f93 f40 1"/>
                  <a:gd name="f113" fmla="*/ f94 f39 1"/>
                  <a:gd name="f114" fmla="*/ f95 f40 1"/>
                  <a:gd name="f115" fmla="*/ f96 f39 1"/>
                  <a:gd name="f116" fmla="*/ f97 f40 1"/>
                  <a:gd name="f117" fmla="*/ f98 f39 1"/>
                  <a:gd name="f118" fmla="*/ f99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4" y="f105"/>
                  </a:cxn>
                  <a:cxn ang="f65">
                    <a:pos x="f106" y="f107"/>
                  </a:cxn>
                  <a:cxn ang="f65">
                    <a:pos x="f108" y="f107"/>
                  </a:cxn>
                  <a:cxn ang="f65">
                    <a:pos x="f109" y="f110"/>
                  </a:cxn>
                  <a:cxn ang="f65">
                    <a:pos x="f111" y="f112"/>
                  </a:cxn>
                  <a:cxn ang="f65">
                    <a:pos x="f113" y="f114"/>
                  </a:cxn>
                  <a:cxn ang="f65">
                    <a:pos x="f115" y="f116"/>
                  </a:cxn>
                  <a:cxn ang="f65">
                    <a:pos x="f117" y="f118"/>
                  </a:cxn>
                  <a:cxn ang="f65">
                    <a:pos x="f104" y="f105"/>
                  </a:cxn>
                </a:cxnLst>
                <a:rect l="f100" t="f103" r="f101" b="f102"/>
                <a:pathLst>
                  <a:path w="130" h="66">
                    <a:moveTo>
                      <a:pt x="f8" y="f9"/>
                    </a:moveTo>
                    <a:cubicBezTo>
                      <a:pt x="f5" y="f10"/>
                      <a:pt x="f5" y="f8"/>
                      <a:pt x="f5" y="f5"/>
                    </a:cubicBezTo>
                    <a:cubicBezTo>
                      <a:pt x="f5" y="f5"/>
                      <a:pt x="f8" y="f5"/>
                      <a:pt x="f10" y="f5"/>
                    </a:cubicBezTo>
                    <a:cubicBezTo>
                      <a:pt x="f11" y="f8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3"/>
                      <a:pt x="f25" y="f26"/>
                    </a:cubicBezTo>
                    <a:cubicBezTo>
                      <a:pt x="f6" y="f27"/>
                      <a:pt x="f28" y="f27"/>
                      <a:pt x="f29" y="f7"/>
                    </a:cubicBezTo>
                    <a:cubicBezTo>
                      <a:pt x="f30" y="f26"/>
                      <a:pt x="f31" y="f32"/>
                      <a:pt x="f7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6" name="Freeform 22">
                <a:extLst>
                  <a:ext uri="{FF2B5EF4-FFF2-40B4-BE49-F238E27FC236}">
                    <a16:creationId xmlns:a16="http://schemas.microsoft.com/office/drawing/2014/main" id="{CF7D4653-AA74-DCE3-BA00-1D0FE3D69089}"/>
                  </a:ext>
                </a:extLst>
              </p:cNvPr>
              <p:cNvSpPr/>
              <p:nvPr/>
            </p:nvSpPr>
            <p:spPr>
              <a:xfrm>
                <a:off x="825502" y="4122736"/>
                <a:ext cx="333371" cy="169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65"/>
                  <a:gd name="f8" fmla="val 127"/>
                  <a:gd name="f9" fmla="val 63"/>
                  <a:gd name="f10" fmla="val 64"/>
                  <a:gd name="f11" fmla="val 126"/>
                  <a:gd name="f12" fmla="val 120"/>
                  <a:gd name="f13" fmla="val 117"/>
                  <a:gd name="f14" fmla="val 58"/>
                  <a:gd name="f15" fmla="val 112"/>
                  <a:gd name="f16" fmla="val 54"/>
                  <a:gd name="f17" fmla="val 88"/>
                  <a:gd name="f18" fmla="val 33"/>
                  <a:gd name="f19" fmla="val 60"/>
                  <a:gd name="f20" fmla="val 19"/>
                  <a:gd name="f21" fmla="val 29"/>
                  <a:gd name="f22" fmla="val 10"/>
                  <a:gd name="f23" fmla="val 22"/>
                  <a:gd name="f24" fmla="val 8"/>
                  <a:gd name="f25" fmla="val 15"/>
                  <a:gd name="f26" fmla="val 6"/>
                  <a:gd name="f27" fmla="val 7"/>
                  <a:gd name="f28" fmla="val 5"/>
                  <a:gd name="f29" fmla="val 3"/>
                  <a:gd name="f30" fmla="val 1"/>
                  <a:gd name="f31" fmla="val 2"/>
                  <a:gd name="f32" fmla="val 21"/>
                  <a:gd name="f33" fmla="val 40"/>
                  <a:gd name="f34" fmla="val 84"/>
                  <a:gd name="f35" fmla="val 26"/>
                  <a:gd name="f36" fmla="val 108"/>
                  <a:gd name="f37" fmla="val 41"/>
                  <a:gd name="f38" fmla="+- 0 0 -90"/>
                  <a:gd name="f39" fmla="*/ f3 1 128"/>
                  <a:gd name="f40" fmla="*/ f4 1 65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128"/>
                  <a:gd name="f49" fmla="*/ f45 1 65"/>
                  <a:gd name="f50" fmla="*/ 127 f46 1"/>
                  <a:gd name="f51" fmla="*/ 63 f45 1"/>
                  <a:gd name="f52" fmla="*/ 128 f46 1"/>
                  <a:gd name="f53" fmla="*/ 65 f45 1"/>
                  <a:gd name="f54" fmla="*/ 126 f46 1"/>
                  <a:gd name="f55" fmla="*/ 112 f46 1"/>
                  <a:gd name="f56" fmla="*/ 54 f45 1"/>
                  <a:gd name="f57" fmla="*/ 29 f46 1"/>
                  <a:gd name="f58" fmla="*/ 10 f45 1"/>
                  <a:gd name="f59" fmla="*/ 7 f46 1"/>
                  <a:gd name="f60" fmla="*/ 5 f45 1"/>
                  <a:gd name="f61" fmla="*/ 1 f46 1"/>
                  <a:gd name="f62" fmla="*/ 2 f45 1"/>
                  <a:gd name="f63" fmla="*/ 2 f46 1"/>
                  <a:gd name="f64" fmla="*/ 0 f45 1"/>
                  <a:gd name="f65" fmla="*/ 58 f46 1"/>
                  <a:gd name="f66" fmla="*/ 15 f45 1"/>
                  <a:gd name="f67" fmla="+- f47 0 f1"/>
                  <a:gd name="f68" fmla="*/ f50 1 128"/>
                  <a:gd name="f69" fmla="*/ f51 1 65"/>
                  <a:gd name="f70" fmla="*/ f52 1 128"/>
                  <a:gd name="f71" fmla="*/ f53 1 65"/>
                  <a:gd name="f72" fmla="*/ f54 1 128"/>
                  <a:gd name="f73" fmla="*/ f55 1 128"/>
                  <a:gd name="f74" fmla="*/ f56 1 65"/>
                  <a:gd name="f75" fmla="*/ f57 1 128"/>
                  <a:gd name="f76" fmla="*/ f58 1 65"/>
                  <a:gd name="f77" fmla="*/ f59 1 128"/>
                  <a:gd name="f78" fmla="*/ f60 1 65"/>
                  <a:gd name="f79" fmla="*/ f61 1 128"/>
                  <a:gd name="f80" fmla="*/ f62 1 65"/>
                  <a:gd name="f81" fmla="*/ f63 1 128"/>
                  <a:gd name="f82" fmla="*/ f64 1 65"/>
                  <a:gd name="f83" fmla="*/ f65 1 128"/>
                  <a:gd name="f84" fmla="*/ f66 1 65"/>
                  <a:gd name="f85" fmla="*/ 0 1 f48"/>
                  <a:gd name="f86" fmla="*/ f42 1 f48"/>
                  <a:gd name="f87" fmla="*/ 0 1 f49"/>
                  <a:gd name="f88" fmla="*/ f43 1 f49"/>
                  <a:gd name="f89" fmla="*/ f68 1 f48"/>
                  <a:gd name="f90" fmla="*/ f69 1 f49"/>
                  <a:gd name="f91" fmla="*/ f70 1 f48"/>
                  <a:gd name="f92" fmla="*/ f71 1 f49"/>
                  <a:gd name="f93" fmla="*/ f72 1 f48"/>
                  <a:gd name="f94" fmla="*/ f73 1 f48"/>
                  <a:gd name="f95" fmla="*/ f74 1 f49"/>
                  <a:gd name="f96" fmla="*/ f75 1 f48"/>
                  <a:gd name="f97" fmla="*/ f76 1 f49"/>
                  <a:gd name="f98" fmla="*/ f77 1 f48"/>
                  <a:gd name="f99" fmla="*/ f78 1 f49"/>
                  <a:gd name="f100" fmla="*/ f79 1 f48"/>
                  <a:gd name="f101" fmla="*/ f80 1 f49"/>
                  <a:gd name="f102" fmla="*/ f81 1 f48"/>
                  <a:gd name="f103" fmla="*/ f82 1 f49"/>
                  <a:gd name="f104" fmla="*/ f83 1 f48"/>
                  <a:gd name="f105" fmla="*/ f84 1 f49"/>
                  <a:gd name="f106" fmla="*/ f85 f39 1"/>
                  <a:gd name="f107" fmla="*/ f86 f39 1"/>
                  <a:gd name="f108" fmla="*/ f88 f40 1"/>
                  <a:gd name="f109" fmla="*/ f87 f40 1"/>
                  <a:gd name="f110" fmla="*/ f89 f39 1"/>
                  <a:gd name="f111" fmla="*/ f90 f40 1"/>
                  <a:gd name="f112" fmla="*/ f91 f39 1"/>
                  <a:gd name="f113" fmla="*/ f92 f40 1"/>
                  <a:gd name="f114" fmla="*/ f93 f39 1"/>
                  <a:gd name="f115" fmla="*/ f94 f39 1"/>
                  <a:gd name="f116" fmla="*/ f95 f40 1"/>
                  <a:gd name="f117" fmla="*/ f96 f39 1"/>
                  <a:gd name="f118" fmla="*/ f97 f40 1"/>
                  <a:gd name="f119" fmla="*/ f98 f39 1"/>
                  <a:gd name="f120" fmla="*/ f99 f40 1"/>
                  <a:gd name="f121" fmla="*/ f100 f39 1"/>
                  <a:gd name="f122" fmla="*/ f101 f40 1"/>
                  <a:gd name="f123" fmla="*/ f102 f39 1"/>
                  <a:gd name="f124" fmla="*/ f103 f40 1"/>
                  <a:gd name="f125" fmla="*/ f104 f39 1"/>
                  <a:gd name="f126" fmla="*/ f105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10" y="f111"/>
                  </a:cxn>
                  <a:cxn ang="f67">
                    <a:pos x="f112" y="f113"/>
                  </a:cxn>
                  <a:cxn ang="f67">
                    <a:pos x="f114" y="f113"/>
                  </a:cxn>
                  <a:cxn ang="f67">
                    <a:pos x="f115" y="f116"/>
                  </a:cxn>
                  <a:cxn ang="f67">
                    <a:pos x="f117" y="f118"/>
                  </a:cxn>
                  <a:cxn ang="f67">
                    <a:pos x="f119" y="f120"/>
                  </a:cxn>
                  <a:cxn ang="f67">
                    <a:pos x="f121" y="f122"/>
                  </a:cxn>
                  <a:cxn ang="f67">
                    <a:pos x="f123" y="f124"/>
                  </a:cxn>
                  <a:cxn ang="f67">
                    <a:pos x="f125" y="f126"/>
                  </a:cxn>
                  <a:cxn ang="f67">
                    <a:pos x="f110" y="f111"/>
                  </a:cxn>
                </a:cxnLst>
                <a:rect l="f106" t="f109" r="f107" b="f108"/>
                <a:pathLst>
                  <a:path w="128" h="65">
                    <a:moveTo>
                      <a:pt x="f8" y="f9"/>
                    </a:moveTo>
                    <a:cubicBezTo>
                      <a:pt x="f6" y="f9"/>
                      <a:pt x="f6" y="f10"/>
                      <a:pt x="f6" y="f7"/>
                    </a:cubicBezTo>
                    <a:cubicBezTo>
                      <a:pt x="f6" y="f7"/>
                      <a:pt x="f8" y="f7"/>
                      <a:pt x="f11" y="f7"/>
                    </a:cubicBezTo>
                    <a:cubicBezTo>
                      <a:pt x="f12" y="f9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8" y="f28"/>
                      <a:pt x="f29" y="f28"/>
                      <a:pt x="f30" y="f31"/>
                    </a:cubicBezTo>
                    <a:cubicBezTo>
                      <a:pt x="f30" y="f30"/>
                      <a:pt x="f5" y="f5"/>
                      <a:pt x="f31" y="f5"/>
                    </a:cubicBezTo>
                    <a:cubicBezTo>
                      <a:pt x="f32" y="f31"/>
                      <a:pt x="f33" y="f27"/>
                      <a:pt x="f14" y="f25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7" name="Freeform 23">
                <a:extLst>
                  <a:ext uri="{FF2B5EF4-FFF2-40B4-BE49-F238E27FC236}">
                    <a16:creationId xmlns:a16="http://schemas.microsoft.com/office/drawing/2014/main" id="{07785406-4CF7-E153-42F8-F3D76AEA7583}"/>
                  </a:ext>
                </a:extLst>
              </p:cNvPr>
              <p:cNvSpPr/>
              <p:nvPr/>
            </p:nvSpPr>
            <p:spPr>
              <a:xfrm>
                <a:off x="727076" y="3681410"/>
                <a:ext cx="176214" cy="34130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8"/>
                  <a:gd name="f7" fmla="val 131"/>
                  <a:gd name="f8" fmla="val 63"/>
                  <a:gd name="f9" fmla="val 4"/>
                  <a:gd name="f10" fmla="val 64"/>
                  <a:gd name="f11" fmla="val 5"/>
                  <a:gd name="f12" fmla="val 66"/>
                  <a:gd name="f13" fmla="val 67"/>
                  <a:gd name="f14" fmla="val 7"/>
                  <a:gd name="f15" fmla="val 8"/>
                  <a:gd name="f16" fmla="val 10"/>
                  <a:gd name="f17" fmla="val 31"/>
                  <a:gd name="f18" fmla="val 41"/>
                  <a:gd name="f19" fmla="val 14"/>
                  <a:gd name="f20" fmla="val 81"/>
                  <a:gd name="f21" fmla="val 6"/>
                  <a:gd name="f22" fmla="val 125"/>
                  <a:gd name="f23" fmla="val 128"/>
                  <a:gd name="f24" fmla="val 130"/>
                  <a:gd name="f25" fmla="val 3"/>
                  <a:gd name="f26" fmla="val 127"/>
                  <a:gd name="f27" fmla="val 2"/>
                  <a:gd name="f28" fmla="val 78"/>
                  <a:gd name="f29" fmla="val 28"/>
                  <a:gd name="f30" fmla="val 37"/>
                  <a:gd name="f31" fmla="+- 0 0 -90"/>
                  <a:gd name="f32" fmla="*/ f3 1 68"/>
                  <a:gd name="f33" fmla="*/ f4 1 131"/>
                  <a:gd name="f34" fmla="val f5"/>
                  <a:gd name="f35" fmla="val f6"/>
                  <a:gd name="f36" fmla="val f7"/>
                  <a:gd name="f37" fmla="*/ f31 f0 1"/>
                  <a:gd name="f38" fmla="+- f36 0 f34"/>
                  <a:gd name="f39" fmla="+- f35 0 f34"/>
                  <a:gd name="f40" fmla="*/ f37 1 f2"/>
                  <a:gd name="f41" fmla="*/ f39 1 68"/>
                  <a:gd name="f42" fmla="*/ f38 1 131"/>
                  <a:gd name="f43" fmla="*/ 63 f39 1"/>
                  <a:gd name="f44" fmla="*/ 4 f38 1"/>
                  <a:gd name="f45" fmla="*/ 67 f39 1"/>
                  <a:gd name="f46" fmla="*/ 64 f39 1"/>
                  <a:gd name="f47" fmla="*/ 10 f38 1"/>
                  <a:gd name="f48" fmla="*/ 6 f39 1"/>
                  <a:gd name="f49" fmla="*/ 125 f38 1"/>
                  <a:gd name="f50" fmla="*/ 4 f39 1"/>
                  <a:gd name="f51" fmla="*/ 131 f38 1"/>
                  <a:gd name="f52" fmla="*/ 2 f39 1"/>
                  <a:gd name="f53" fmla="+- f40 0 f1"/>
                  <a:gd name="f54" fmla="*/ f43 1 68"/>
                  <a:gd name="f55" fmla="*/ f44 1 131"/>
                  <a:gd name="f56" fmla="*/ f45 1 68"/>
                  <a:gd name="f57" fmla="*/ f46 1 68"/>
                  <a:gd name="f58" fmla="*/ f47 1 131"/>
                  <a:gd name="f59" fmla="*/ f48 1 68"/>
                  <a:gd name="f60" fmla="*/ f49 1 131"/>
                  <a:gd name="f61" fmla="*/ f50 1 68"/>
                  <a:gd name="f62" fmla="*/ f51 1 131"/>
                  <a:gd name="f63" fmla="*/ f52 1 68"/>
                  <a:gd name="f64" fmla="*/ 0 1 f41"/>
                  <a:gd name="f65" fmla="*/ f35 1 f41"/>
                  <a:gd name="f66" fmla="*/ 0 1 f42"/>
                  <a:gd name="f67" fmla="*/ f36 1 f42"/>
                  <a:gd name="f68" fmla="*/ f54 1 f41"/>
                  <a:gd name="f69" fmla="*/ f55 1 f42"/>
                  <a:gd name="f70" fmla="*/ f56 1 f41"/>
                  <a:gd name="f71" fmla="*/ f57 1 f41"/>
                  <a:gd name="f72" fmla="*/ f58 1 f42"/>
                  <a:gd name="f73" fmla="*/ f59 1 f41"/>
                  <a:gd name="f74" fmla="*/ f60 1 f42"/>
                  <a:gd name="f75" fmla="*/ f61 1 f41"/>
                  <a:gd name="f76" fmla="*/ f62 1 f42"/>
                  <a:gd name="f77" fmla="*/ f63 1 f41"/>
                  <a:gd name="f78" fmla="*/ f64 f32 1"/>
                  <a:gd name="f79" fmla="*/ f65 f32 1"/>
                  <a:gd name="f80" fmla="*/ f67 f33 1"/>
                  <a:gd name="f81" fmla="*/ f66 f33 1"/>
                  <a:gd name="f82" fmla="*/ f68 f32 1"/>
                  <a:gd name="f83" fmla="*/ f69 f33 1"/>
                  <a:gd name="f84" fmla="*/ f70 f32 1"/>
                  <a:gd name="f85" fmla="*/ f71 f32 1"/>
                  <a:gd name="f86" fmla="*/ f72 f33 1"/>
                  <a:gd name="f87" fmla="*/ f73 f32 1"/>
                  <a:gd name="f88" fmla="*/ f74 f33 1"/>
                  <a:gd name="f89" fmla="*/ f75 f32 1"/>
                  <a:gd name="f90" fmla="*/ f76 f33 1"/>
                  <a:gd name="f91" fmla="*/ f77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3">
                    <a:pos x="f82" y="f83"/>
                  </a:cxn>
                  <a:cxn ang="f53">
                    <a:pos x="f84" y="f83"/>
                  </a:cxn>
                  <a:cxn ang="f53">
                    <a:pos x="f85" y="f86"/>
                  </a:cxn>
                  <a:cxn ang="f53">
                    <a:pos x="f87" y="f88"/>
                  </a:cxn>
                  <a:cxn ang="f53">
                    <a:pos x="f89" y="f90"/>
                  </a:cxn>
                  <a:cxn ang="f53">
                    <a:pos x="f91" y="f88"/>
                  </a:cxn>
                  <a:cxn ang="f53">
                    <a:pos x="f82" y="f83"/>
                  </a:cxn>
                </a:cxnLst>
                <a:rect l="f78" t="f81" r="f79" b="f80"/>
                <a:pathLst>
                  <a:path w="68" h="131">
                    <a:moveTo>
                      <a:pt x="f8" y="f9"/>
                    </a:moveTo>
                    <a:cubicBezTo>
                      <a:pt x="f10" y="f11"/>
                      <a:pt x="f12" y="f5"/>
                      <a:pt x="f13" y="f9"/>
                    </a:cubicBezTo>
                    <a:cubicBezTo>
                      <a:pt x="f6" y="f14"/>
                      <a:pt x="f12" y="f15"/>
                      <a:pt x="f10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1" y="f23"/>
                      <a:pt x="f11" y="f24"/>
                      <a:pt x="f9" y="f7"/>
                    </a:cubicBezTo>
                    <a:cubicBezTo>
                      <a:pt x="f5" y="f24"/>
                      <a:pt x="f25" y="f26"/>
                      <a:pt x="f27" y="f22"/>
                    </a:cubicBezTo>
                    <a:cubicBezTo>
                      <a:pt x="f16" y="f28"/>
                      <a:pt x="f29" y="f30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8" name="Freeform 24">
                <a:extLst>
                  <a:ext uri="{FF2B5EF4-FFF2-40B4-BE49-F238E27FC236}">
                    <a16:creationId xmlns:a16="http://schemas.microsoft.com/office/drawing/2014/main" id="{8F57E51D-A480-6F2C-1F4E-80A82CB0EFE2}"/>
                  </a:ext>
                </a:extLst>
              </p:cNvPr>
              <p:cNvSpPr/>
              <p:nvPr/>
            </p:nvSpPr>
            <p:spPr>
              <a:xfrm>
                <a:off x="727076" y="4216398"/>
                <a:ext cx="176214" cy="3429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8"/>
                  <a:gd name="f7" fmla="val 132"/>
                  <a:gd name="f8" fmla="val 67"/>
                  <a:gd name="f9" fmla="val 128"/>
                  <a:gd name="f10" fmla="val 66"/>
                  <a:gd name="f11" fmla="val 129"/>
                  <a:gd name="f12" fmla="val 65"/>
                  <a:gd name="f13" fmla="val 64"/>
                  <a:gd name="f14" fmla="val 63"/>
                  <a:gd name="f15" fmla="val 40"/>
                  <a:gd name="f16" fmla="val 107"/>
                  <a:gd name="f17" fmla="val 25"/>
                  <a:gd name="f18" fmla="val 81"/>
                  <a:gd name="f19" fmla="val 14"/>
                  <a:gd name="f20" fmla="val 52"/>
                  <a:gd name="f21" fmla="val 8"/>
                  <a:gd name="f22" fmla="val 38"/>
                  <a:gd name="f23" fmla="val 4"/>
                  <a:gd name="f24" fmla="val 23"/>
                  <a:gd name="f25" fmla="val 2"/>
                  <a:gd name="f26" fmla="val 7"/>
                  <a:gd name="f27" fmla="val 3"/>
                  <a:gd name="f28" fmla="val 5"/>
                  <a:gd name="f29" fmla="val 6"/>
                  <a:gd name="f30" fmla="val 9"/>
                  <a:gd name="f31" fmla="val 15"/>
                  <a:gd name="f32" fmla="val 45"/>
                  <a:gd name="f33" fmla="val 31"/>
                  <a:gd name="f34" fmla="val 82"/>
                  <a:gd name="f35" fmla="val 42"/>
                  <a:gd name="f36" fmla="val 99"/>
                  <a:gd name="f37" fmla="val 57"/>
                  <a:gd name="f38" fmla="val 114"/>
                  <a:gd name="f39" fmla="val 61"/>
                  <a:gd name="f40" fmla="val 118"/>
                  <a:gd name="f41" fmla="val 122"/>
                  <a:gd name="f42" fmla="+- 0 0 -90"/>
                  <a:gd name="f43" fmla="*/ f3 1 68"/>
                  <a:gd name="f44" fmla="*/ f4 1 132"/>
                  <a:gd name="f45" fmla="val f5"/>
                  <a:gd name="f46" fmla="val f6"/>
                  <a:gd name="f47" fmla="val f7"/>
                  <a:gd name="f48" fmla="*/ f42 f0 1"/>
                  <a:gd name="f49" fmla="+- f47 0 f45"/>
                  <a:gd name="f50" fmla="+- f46 0 f45"/>
                  <a:gd name="f51" fmla="*/ f48 1 f2"/>
                  <a:gd name="f52" fmla="*/ f50 1 68"/>
                  <a:gd name="f53" fmla="*/ f49 1 132"/>
                  <a:gd name="f54" fmla="*/ 67 f50 1"/>
                  <a:gd name="f55" fmla="*/ 128 f49 1"/>
                  <a:gd name="f56" fmla="*/ 65 f50 1"/>
                  <a:gd name="f57" fmla="*/ 129 f49 1"/>
                  <a:gd name="f58" fmla="*/ 63 f50 1"/>
                  <a:gd name="f59" fmla="*/ 14 f50 1"/>
                  <a:gd name="f60" fmla="*/ 52 f49 1"/>
                  <a:gd name="f61" fmla="*/ 2 f50 1"/>
                  <a:gd name="f62" fmla="*/ 7 f49 1"/>
                  <a:gd name="f63" fmla="*/ 4 f50 1"/>
                  <a:gd name="f64" fmla="*/ 0 f49 1"/>
                  <a:gd name="f65" fmla="*/ 6 f50 1"/>
                  <a:gd name="f66" fmla="*/ 5 f49 1"/>
                  <a:gd name="f67" fmla="*/ 23 f50 1"/>
                  <a:gd name="f68" fmla="*/ 63 f49 1"/>
                  <a:gd name="f69" fmla="*/ 57 f50 1"/>
                  <a:gd name="f70" fmla="*/ 114 f49 1"/>
                  <a:gd name="f71" fmla="+- f51 0 f1"/>
                  <a:gd name="f72" fmla="*/ f54 1 68"/>
                  <a:gd name="f73" fmla="*/ f55 1 132"/>
                  <a:gd name="f74" fmla="*/ f56 1 68"/>
                  <a:gd name="f75" fmla="*/ f57 1 132"/>
                  <a:gd name="f76" fmla="*/ f58 1 68"/>
                  <a:gd name="f77" fmla="*/ f59 1 68"/>
                  <a:gd name="f78" fmla="*/ f60 1 132"/>
                  <a:gd name="f79" fmla="*/ f61 1 68"/>
                  <a:gd name="f80" fmla="*/ f62 1 132"/>
                  <a:gd name="f81" fmla="*/ f63 1 68"/>
                  <a:gd name="f82" fmla="*/ f64 1 132"/>
                  <a:gd name="f83" fmla="*/ f65 1 68"/>
                  <a:gd name="f84" fmla="*/ f66 1 132"/>
                  <a:gd name="f85" fmla="*/ f67 1 68"/>
                  <a:gd name="f86" fmla="*/ f68 1 132"/>
                  <a:gd name="f87" fmla="*/ f69 1 68"/>
                  <a:gd name="f88" fmla="*/ f70 1 132"/>
                  <a:gd name="f89" fmla="*/ 0 1 f52"/>
                  <a:gd name="f90" fmla="*/ f46 1 f52"/>
                  <a:gd name="f91" fmla="*/ 0 1 f53"/>
                  <a:gd name="f92" fmla="*/ f47 1 f53"/>
                  <a:gd name="f93" fmla="*/ f72 1 f52"/>
                  <a:gd name="f94" fmla="*/ f73 1 f53"/>
                  <a:gd name="f95" fmla="*/ f74 1 f52"/>
                  <a:gd name="f96" fmla="*/ f75 1 f53"/>
                  <a:gd name="f97" fmla="*/ f76 1 f52"/>
                  <a:gd name="f98" fmla="*/ f77 1 f52"/>
                  <a:gd name="f99" fmla="*/ f78 1 f53"/>
                  <a:gd name="f100" fmla="*/ f79 1 f52"/>
                  <a:gd name="f101" fmla="*/ f80 1 f53"/>
                  <a:gd name="f102" fmla="*/ f81 1 f52"/>
                  <a:gd name="f103" fmla="*/ f82 1 f53"/>
                  <a:gd name="f104" fmla="*/ f83 1 f52"/>
                  <a:gd name="f105" fmla="*/ f84 1 f53"/>
                  <a:gd name="f106" fmla="*/ f85 1 f52"/>
                  <a:gd name="f107" fmla="*/ f86 1 f53"/>
                  <a:gd name="f108" fmla="*/ f87 1 f52"/>
                  <a:gd name="f109" fmla="*/ f88 1 f53"/>
                  <a:gd name="f110" fmla="*/ f89 f43 1"/>
                  <a:gd name="f111" fmla="*/ f90 f43 1"/>
                  <a:gd name="f112" fmla="*/ f92 f44 1"/>
                  <a:gd name="f113" fmla="*/ f91 f44 1"/>
                  <a:gd name="f114" fmla="*/ f93 f43 1"/>
                  <a:gd name="f115" fmla="*/ f94 f44 1"/>
                  <a:gd name="f116" fmla="*/ f95 f43 1"/>
                  <a:gd name="f117" fmla="*/ f96 f44 1"/>
                  <a:gd name="f118" fmla="*/ f97 f43 1"/>
                  <a:gd name="f119" fmla="*/ f98 f43 1"/>
                  <a:gd name="f120" fmla="*/ f99 f44 1"/>
                  <a:gd name="f121" fmla="*/ f100 f43 1"/>
                  <a:gd name="f122" fmla="*/ f101 f44 1"/>
                  <a:gd name="f123" fmla="*/ f102 f43 1"/>
                  <a:gd name="f124" fmla="*/ f103 f44 1"/>
                  <a:gd name="f125" fmla="*/ f104 f43 1"/>
                  <a:gd name="f126" fmla="*/ f105 f44 1"/>
                  <a:gd name="f127" fmla="*/ f106 f43 1"/>
                  <a:gd name="f128" fmla="*/ f107 f44 1"/>
                  <a:gd name="f129" fmla="*/ f108 f43 1"/>
                  <a:gd name="f130" fmla="*/ f109 f4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1">
                    <a:pos x="f114" y="f115"/>
                  </a:cxn>
                  <a:cxn ang="f71">
                    <a:pos x="f116" y="f117"/>
                  </a:cxn>
                  <a:cxn ang="f71">
                    <a:pos x="f118" y="f115"/>
                  </a:cxn>
                  <a:cxn ang="f71">
                    <a:pos x="f119" y="f120"/>
                  </a:cxn>
                  <a:cxn ang="f71">
                    <a:pos x="f121" y="f122"/>
                  </a:cxn>
                  <a:cxn ang="f71">
                    <a:pos x="f123" y="f124"/>
                  </a:cxn>
                  <a:cxn ang="f71">
                    <a:pos x="f125" y="f126"/>
                  </a:cxn>
                  <a:cxn ang="f71">
                    <a:pos x="f127" y="f128"/>
                  </a:cxn>
                  <a:cxn ang="f71">
                    <a:pos x="f129" y="f130"/>
                  </a:cxn>
                  <a:cxn ang="f71">
                    <a:pos x="f114" y="f115"/>
                  </a:cxn>
                </a:cxnLst>
                <a:rect l="f110" t="f113" r="f111" b="f112"/>
                <a:pathLst>
                  <a:path w="68" h="132">
                    <a:moveTo>
                      <a:pt x="f8" y="f9"/>
                    </a:moveTo>
                    <a:cubicBezTo>
                      <a:pt x="f6" y="f7"/>
                      <a:pt x="f10" y="f11"/>
                      <a:pt x="f12" y="f11"/>
                    </a:cubicBezTo>
                    <a:cubicBezTo>
                      <a:pt x="f13" y="f9"/>
                      <a:pt x="f13" y="f9"/>
                      <a:pt x="f14" y="f9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5" y="f25"/>
                      <a:pt x="f23" y="f5"/>
                    </a:cubicBezTo>
                    <a:cubicBezTo>
                      <a:pt x="f28" y="f25"/>
                      <a:pt x="f29" y="f27"/>
                      <a:pt x="f29" y="f28"/>
                    </a:cubicBezTo>
                    <a:cubicBezTo>
                      <a:pt x="f30" y="f17"/>
                      <a:pt x="f31" y="f32"/>
                      <a:pt x="f24" y="f14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12" y="f4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9" name="Freeform 25">
                <a:extLst>
                  <a:ext uri="{FF2B5EF4-FFF2-40B4-BE49-F238E27FC236}">
                    <a16:creationId xmlns:a16="http://schemas.microsoft.com/office/drawing/2014/main" id="{86444DB0-26DA-8BD6-A97A-F6E40044BA2F}"/>
                  </a:ext>
                </a:extLst>
              </p:cNvPr>
              <p:cNvSpPr/>
              <p:nvPr/>
            </p:nvSpPr>
            <p:spPr>
              <a:xfrm>
                <a:off x="825502" y="3946522"/>
                <a:ext cx="333371" cy="17145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66"/>
                  <a:gd name="f8" fmla="val 126"/>
                  <a:gd name="f9" fmla="val 2"/>
                  <a:gd name="f10" fmla="val 127"/>
                  <a:gd name="f11" fmla="val 3"/>
                  <a:gd name="f12" fmla="val 104"/>
                  <a:gd name="f13" fmla="val 30"/>
                  <a:gd name="f14" fmla="val 73"/>
                  <a:gd name="f15" fmla="val 47"/>
                  <a:gd name="f16" fmla="val 40"/>
                  <a:gd name="f17" fmla="val 57"/>
                  <a:gd name="f18" fmla="val 27"/>
                  <a:gd name="f19" fmla="val 61"/>
                  <a:gd name="f20" fmla="val 15"/>
                  <a:gd name="f21" fmla="val 65"/>
                  <a:gd name="f22" fmla="val 1"/>
                  <a:gd name="f23" fmla="val 64"/>
                  <a:gd name="f24" fmla="val 63"/>
                  <a:gd name="f25" fmla="val 60"/>
                  <a:gd name="f26" fmla="val 7"/>
                  <a:gd name="f27" fmla="val 9"/>
                  <a:gd name="f28" fmla="val 45"/>
                  <a:gd name="f29" fmla="val 53"/>
                  <a:gd name="f30" fmla="val 77"/>
                  <a:gd name="f31" fmla="val 105"/>
                  <a:gd name="f32" fmla="val 18"/>
                  <a:gd name="f33" fmla="val 111"/>
                  <a:gd name="f34" fmla="val 13"/>
                  <a:gd name="f35" fmla="val 116"/>
                  <a:gd name="f36" fmla="val 8"/>
                  <a:gd name="f37" fmla="val 122"/>
                  <a:gd name="f38" fmla="val 123"/>
                  <a:gd name="f39" fmla="val 124"/>
                  <a:gd name="f40" fmla="+- 0 0 -90"/>
                  <a:gd name="f41" fmla="*/ f3 1 128"/>
                  <a:gd name="f42" fmla="*/ f4 1 66"/>
                  <a:gd name="f43" fmla="val f5"/>
                  <a:gd name="f44" fmla="val f6"/>
                  <a:gd name="f45" fmla="val f7"/>
                  <a:gd name="f46" fmla="*/ f40 f0 1"/>
                  <a:gd name="f47" fmla="+- f45 0 f43"/>
                  <a:gd name="f48" fmla="+- f44 0 f43"/>
                  <a:gd name="f49" fmla="*/ f46 1 f2"/>
                  <a:gd name="f50" fmla="*/ f48 1 128"/>
                  <a:gd name="f51" fmla="*/ f47 1 66"/>
                  <a:gd name="f52" fmla="*/ 126 f48 1"/>
                  <a:gd name="f53" fmla="*/ 0 f47 1"/>
                  <a:gd name="f54" fmla="*/ 127 f48 1"/>
                  <a:gd name="f55" fmla="*/ 3 f47 1"/>
                  <a:gd name="f56" fmla="*/ 40 f48 1"/>
                  <a:gd name="f57" fmla="*/ 57 f47 1"/>
                  <a:gd name="f58" fmla="*/ 1 f48 1"/>
                  <a:gd name="f59" fmla="*/ 66 f47 1"/>
                  <a:gd name="f60" fmla="*/ 63 f47 1"/>
                  <a:gd name="f61" fmla="*/ 9 f48 1"/>
                  <a:gd name="f62" fmla="*/ 60 f47 1"/>
                  <a:gd name="f63" fmla="*/ 105 f48 1"/>
                  <a:gd name="f64" fmla="*/ 18 f47 1"/>
                  <a:gd name="f65" fmla="*/ 122 f48 1"/>
                  <a:gd name="f66" fmla="+- f49 0 f1"/>
                  <a:gd name="f67" fmla="*/ f52 1 128"/>
                  <a:gd name="f68" fmla="*/ f53 1 66"/>
                  <a:gd name="f69" fmla="*/ f54 1 128"/>
                  <a:gd name="f70" fmla="*/ f55 1 66"/>
                  <a:gd name="f71" fmla="*/ f56 1 128"/>
                  <a:gd name="f72" fmla="*/ f57 1 66"/>
                  <a:gd name="f73" fmla="*/ f58 1 128"/>
                  <a:gd name="f74" fmla="*/ f59 1 66"/>
                  <a:gd name="f75" fmla="*/ f60 1 66"/>
                  <a:gd name="f76" fmla="*/ f61 1 128"/>
                  <a:gd name="f77" fmla="*/ f62 1 66"/>
                  <a:gd name="f78" fmla="*/ f63 1 128"/>
                  <a:gd name="f79" fmla="*/ f64 1 66"/>
                  <a:gd name="f80" fmla="*/ f65 1 128"/>
                  <a:gd name="f81" fmla="*/ 0 1 f50"/>
                  <a:gd name="f82" fmla="*/ f44 1 f50"/>
                  <a:gd name="f83" fmla="*/ 0 1 f51"/>
                  <a:gd name="f84" fmla="*/ f45 1 f51"/>
                  <a:gd name="f85" fmla="*/ f67 1 f50"/>
                  <a:gd name="f86" fmla="*/ f68 1 f51"/>
                  <a:gd name="f87" fmla="*/ f69 1 f50"/>
                  <a:gd name="f88" fmla="*/ f70 1 f51"/>
                  <a:gd name="f89" fmla="*/ f71 1 f50"/>
                  <a:gd name="f90" fmla="*/ f72 1 f51"/>
                  <a:gd name="f91" fmla="*/ f73 1 f50"/>
                  <a:gd name="f92" fmla="*/ f74 1 f51"/>
                  <a:gd name="f93" fmla="*/ f75 1 f51"/>
                  <a:gd name="f94" fmla="*/ f76 1 f50"/>
                  <a:gd name="f95" fmla="*/ f77 1 f51"/>
                  <a:gd name="f96" fmla="*/ f78 1 f50"/>
                  <a:gd name="f97" fmla="*/ f79 1 f51"/>
                  <a:gd name="f98" fmla="*/ f80 1 f50"/>
                  <a:gd name="f99" fmla="*/ f81 f41 1"/>
                  <a:gd name="f100" fmla="*/ f82 f41 1"/>
                  <a:gd name="f101" fmla="*/ f84 f42 1"/>
                  <a:gd name="f102" fmla="*/ f83 f42 1"/>
                  <a:gd name="f103" fmla="*/ f85 f41 1"/>
                  <a:gd name="f104" fmla="*/ f86 f42 1"/>
                  <a:gd name="f105" fmla="*/ f87 f41 1"/>
                  <a:gd name="f106" fmla="*/ f88 f42 1"/>
                  <a:gd name="f107" fmla="*/ f89 f41 1"/>
                  <a:gd name="f108" fmla="*/ f90 f42 1"/>
                  <a:gd name="f109" fmla="*/ f91 f41 1"/>
                  <a:gd name="f110" fmla="*/ f92 f42 1"/>
                  <a:gd name="f111" fmla="*/ f93 f42 1"/>
                  <a:gd name="f112" fmla="*/ f94 f41 1"/>
                  <a:gd name="f113" fmla="*/ f95 f42 1"/>
                  <a:gd name="f114" fmla="*/ f96 f41 1"/>
                  <a:gd name="f115" fmla="*/ f97 f42 1"/>
                  <a:gd name="f116" fmla="*/ f98 f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6">
                    <a:pos x="f103" y="f104"/>
                  </a:cxn>
                  <a:cxn ang="f66">
                    <a:pos x="f105" y="f106"/>
                  </a:cxn>
                  <a:cxn ang="f66">
                    <a:pos x="f107" y="f108"/>
                  </a:cxn>
                  <a:cxn ang="f66">
                    <a:pos x="f109" y="f110"/>
                  </a:cxn>
                  <a:cxn ang="f66">
                    <a:pos x="f109" y="f111"/>
                  </a:cxn>
                  <a:cxn ang="f66">
                    <a:pos x="f112" y="f113"/>
                  </a:cxn>
                  <a:cxn ang="f66">
                    <a:pos x="f114" y="f115"/>
                  </a:cxn>
                  <a:cxn ang="f66">
                    <a:pos x="f116" y="f106"/>
                  </a:cxn>
                  <a:cxn ang="f66">
                    <a:pos x="f103" y="f104"/>
                  </a:cxn>
                </a:cxnLst>
                <a:rect l="f99" t="f102" r="f100" b="f101"/>
                <a:pathLst>
                  <a:path w="128" h="66">
                    <a:moveTo>
                      <a:pt x="f8" y="f5"/>
                    </a:moveTo>
                    <a:cubicBezTo>
                      <a:pt x="f6" y="f5"/>
                      <a:pt x="f6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7"/>
                    </a:cubicBezTo>
                    <a:cubicBezTo>
                      <a:pt x="f5" y="f21"/>
                      <a:pt x="f22" y="f23"/>
                      <a:pt x="f22" y="f24"/>
                    </a:cubicBezTo>
                    <a:cubicBezTo>
                      <a:pt x="f11" y="f25"/>
                      <a:pt x="f26" y="f25"/>
                      <a:pt x="f27" y="f25"/>
                    </a:cubicBezTo>
                    <a:cubicBezTo>
                      <a:pt x="f28" y="f29"/>
                      <a:pt x="f30" y="f16"/>
                      <a:pt x="f31" y="f32"/>
                    </a:cubicBezTo>
                    <a:cubicBezTo>
                      <a:pt x="f33" y="f34"/>
                      <a:pt x="f35" y="f36"/>
                      <a:pt x="f37" y="f11"/>
                    </a:cubicBezTo>
                    <a:cubicBezTo>
                      <a:pt x="f38" y="f9"/>
                      <a:pt x="f39" y="f5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0" name="Freeform 26">
                <a:extLst>
                  <a:ext uri="{FF2B5EF4-FFF2-40B4-BE49-F238E27FC236}">
                    <a16:creationId xmlns:a16="http://schemas.microsoft.com/office/drawing/2014/main" id="{339C370E-031A-7187-D1BE-6CDEB330D4C2}"/>
                  </a:ext>
                </a:extLst>
              </p:cNvPr>
              <p:cNvSpPr/>
              <p:nvPr/>
            </p:nvSpPr>
            <p:spPr>
              <a:xfrm>
                <a:off x="796927" y="3930648"/>
                <a:ext cx="354009" cy="1254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6"/>
                  <a:gd name="f7" fmla="val 48"/>
                  <a:gd name="f8" fmla="val 134"/>
                  <a:gd name="f9" fmla="val 1"/>
                  <a:gd name="f10" fmla="val 135"/>
                  <a:gd name="f11" fmla="val 2"/>
                  <a:gd name="f12" fmla="val 3"/>
                  <a:gd name="f13" fmla="val 4"/>
                  <a:gd name="f14" fmla="val 6"/>
                  <a:gd name="f15" fmla="val 131"/>
                  <a:gd name="f16" fmla="val 129"/>
                  <a:gd name="f17" fmla="val 88"/>
                  <a:gd name="f18" fmla="val 5"/>
                  <a:gd name="f19" fmla="val 51"/>
                  <a:gd name="f20" fmla="val 19"/>
                  <a:gd name="f21" fmla="val 17"/>
                  <a:gd name="f22" fmla="val 40"/>
                  <a:gd name="f23" fmla="val 13"/>
                  <a:gd name="f24" fmla="val 43"/>
                  <a:gd name="f25" fmla="val 9"/>
                  <a:gd name="f26" fmla="val 47"/>
                  <a:gd name="f27" fmla="val 46"/>
                  <a:gd name="f28" fmla="val 33"/>
                  <a:gd name="f29" fmla="val 22"/>
                  <a:gd name="f30" fmla="val 69"/>
                  <a:gd name="f31" fmla="val 109"/>
                  <a:gd name="f32" fmla="val 118"/>
                  <a:gd name="f33" fmla="val 126"/>
                  <a:gd name="f34" fmla="+- 0 0 -90"/>
                  <a:gd name="f35" fmla="*/ f3 1 136"/>
                  <a:gd name="f36" fmla="*/ f4 1 48"/>
                  <a:gd name="f37" fmla="val f5"/>
                  <a:gd name="f38" fmla="val f6"/>
                  <a:gd name="f39" fmla="val f7"/>
                  <a:gd name="f40" fmla="*/ f34 f0 1"/>
                  <a:gd name="f41" fmla="+- f39 0 f37"/>
                  <a:gd name="f42" fmla="+- f38 0 f37"/>
                  <a:gd name="f43" fmla="*/ f40 1 f2"/>
                  <a:gd name="f44" fmla="*/ f42 1 136"/>
                  <a:gd name="f45" fmla="*/ f41 1 48"/>
                  <a:gd name="f46" fmla="*/ 134 f42 1"/>
                  <a:gd name="f47" fmla="*/ 1 f41 1"/>
                  <a:gd name="f48" fmla="*/ 136 f42 1"/>
                  <a:gd name="f49" fmla="*/ 4 f41 1"/>
                  <a:gd name="f50" fmla="*/ 129 f42 1"/>
                  <a:gd name="f51" fmla="*/ 6 f41 1"/>
                  <a:gd name="f52" fmla="*/ 17 f42 1"/>
                  <a:gd name="f53" fmla="*/ 40 f41 1"/>
                  <a:gd name="f54" fmla="*/ 3 f42 1"/>
                  <a:gd name="f55" fmla="*/ 48 f41 1"/>
                  <a:gd name="f56" fmla="*/ 0 f42 1"/>
                  <a:gd name="f57" fmla="*/ 46 f41 1"/>
                  <a:gd name="f58" fmla="*/ 109 f42 1"/>
                  <a:gd name="f59" fmla="+- f43 0 f1"/>
                  <a:gd name="f60" fmla="*/ f46 1 136"/>
                  <a:gd name="f61" fmla="*/ f47 1 48"/>
                  <a:gd name="f62" fmla="*/ f48 1 136"/>
                  <a:gd name="f63" fmla="*/ f49 1 48"/>
                  <a:gd name="f64" fmla="*/ f50 1 136"/>
                  <a:gd name="f65" fmla="*/ f51 1 48"/>
                  <a:gd name="f66" fmla="*/ f52 1 136"/>
                  <a:gd name="f67" fmla="*/ f53 1 48"/>
                  <a:gd name="f68" fmla="*/ f54 1 136"/>
                  <a:gd name="f69" fmla="*/ f55 1 48"/>
                  <a:gd name="f70" fmla="*/ f56 1 136"/>
                  <a:gd name="f71" fmla="*/ f57 1 48"/>
                  <a:gd name="f72" fmla="*/ f58 1 136"/>
                  <a:gd name="f73" fmla="*/ 0 1 f44"/>
                  <a:gd name="f74" fmla="*/ f38 1 f44"/>
                  <a:gd name="f75" fmla="*/ 0 1 f45"/>
                  <a:gd name="f76" fmla="*/ f39 1 f45"/>
                  <a:gd name="f77" fmla="*/ f60 1 f44"/>
                  <a:gd name="f78" fmla="*/ f61 1 f45"/>
                  <a:gd name="f79" fmla="*/ f62 1 f44"/>
                  <a:gd name="f80" fmla="*/ f63 1 f45"/>
                  <a:gd name="f81" fmla="*/ f64 1 f44"/>
                  <a:gd name="f82" fmla="*/ f65 1 f45"/>
                  <a:gd name="f83" fmla="*/ f66 1 f44"/>
                  <a:gd name="f84" fmla="*/ f67 1 f45"/>
                  <a:gd name="f85" fmla="*/ f68 1 f44"/>
                  <a:gd name="f86" fmla="*/ f69 1 f45"/>
                  <a:gd name="f87" fmla="*/ f70 1 f44"/>
                  <a:gd name="f88" fmla="*/ f71 1 f45"/>
                  <a:gd name="f89" fmla="*/ f72 1 f44"/>
                  <a:gd name="f90" fmla="*/ f73 f35 1"/>
                  <a:gd name="f91" fmla="*/ f74 f35 1"/>
                  <a:gd name="f92" fmla="*/ f76 f36 1"/>
                  <a:gd name="f93" fmla="*/ f75 f36 1"/>
                  <a:gd name="f94" fmla="*/ f77 f35 1"/>
                  <a:gd name="f95" fmla="*/ f78 f36 1"/>
                  <a:gd name="f96" fmla="*/ f79 f35 1"/>
                  <a:gd name="f97" fmla="*/ f80 f36 1"/>
                  <a:gd name="f98" fmla="*/ f81 f35 1"/>
                  <a:gd name="f99" fmla="*/ f82 f36 1"/>
                  <a:gd name="f100" fmla="*/ f83 f35 1"/>
                  <a:gd name="f101" fmla="*/ f84 f36 1"/>
                  <a:gd name="f102" fmla="*/ f85 f35 1"/>
                  <a:gd name="f103" fmla="*/ f86 f36 1"/>
                  <a:gd name="f104" fmla="*/ f87 f35 1"/>
                  <a:gd name="f105" fmla="*/ f88 f36 1"/>
                  <a:gd name="f106" fmla="*/ f89 f3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98" y="f99"/>
                  </a:cxn>
                  <a:cxn ang="f59">
                    <a:pos x="f100" y="f101"/>
                  </a:cxn>
                  <a:cxn ang="f59">
                    <a:pos x="f102" y="f103"/>
                  </a:cxn>
                  <a:cxn ang="f59">
                    <a:pos x="f104" y="f105"/>
                  </a:cxn>
                  <a:cxn ang="f59">
                    <a:pos x="f106" y="f95"/>
                  </a:cxn>
                  <a:cxn ang="f59">
                    <a:pos x="f94" y="f95"/>
                  </a:cxn>
                </a:cxnLst>
                <a:rect l="f90" t="f93" r="f91" b="f92"/>
                <a:pathLst>
                  <a:path w="136" h="48">
                    <a:moveTo>
                      <a:pt x="f8" y="f9"/>
                    </a:moveTo>
                    <a:cubicBezTo>
                      <a:pt x="f10" y="f11"/>
                      <a:pt x="f10" y="f12"/>
                      <a:pt x="f6" y="f13"/>
                    </a:cubicBezTo>
                    <a:cubicBezTo>
                      <a:pt x="f8" y="f14"/>
                      <a:pt x="f15" y="f14"/>
                      <a:pt x="f16" y="f14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7"/>
                      <a:pt x="f12" y="f7"/>
                    </a:cubicBezTo>
                    <a:cubicBezTo>
                      <a:pt x="f11" y="f7"/>
                      <a:pt x="f9" y="f26"/>
                      <a:pt x="f5" y="f27"/>
                    </a:cubicBezTo>
                    <a:cubicBezTo>
                      <a:pt x="f28" y="f29"/>
                      <a:pt x="f30" y="f14"/>
                      <a:pt x="f31" y="f9"/>
                    </a:cubicBezTo>
                    <a:cubicBezTo>
                      <a:pt x="f32" y="f5"/>
                      <a:pt x="f33" y="f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1" name="Freeform 27">
                <a:extLst>
                  <a:ext uri="{FF2B5EF4-FFF2-40B4-BE49-F238E27FC236}">
                    <a16:creationId xmlns:a16="http://schemas.microsoft.com/office/drawing/2014/main" id="{9ACBD148-79DE-E64C-4C64-B47528BDB820}"/>
                  </a:ext>
                </a:extLst>
              </p:cNvPr>
              <p:cNvSpPr/>
              <p:nvPr/>
            </p:nvSpPr>
            <p:spPr>
              <a:xfrm>
                <a:off x="296859" y="4122736"/>
                <a:ext cx="341308" cy="1698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1"/>
                  <a:gd name="f7" fmla="val 65"/>
                  <a:gd name="f8" fmla="val 125"/>
                  <a:gd name="f9" fmla="val 127"/>
                  <a:gd name="f10" fmla="val 1"/>
                  <a:gd name="f11" fmla="val 128"/>
                  <a:gd name="f12" fmla="val 4"/>
                  <a:gd name="f13" fmla="val 82"/>
                  <a:gd name="f14" fmla="val 10"/>
                  <a:gd name="f15" fmla="val 40"/>
                  <a:gd name="f16" fmla="val 28"/>
                  <a:gd name="f17" fmla="val 6"/>
                  <a:gd name="f18" fmla="val 62"/>
                  <a:gd name="f19" fmla="val 5"/>
                  <a:gd name="f20" fmla="val 63"/>
                  <a:gd name="f21" fmla="val 3"/>
                  <a:gd name="f22" fmla="val 64"/>
                  <a:gd name="f23" fmla="val 17"/>
                  <a:gd name="f24" fmla="val 42"/>
                  <a:gd name="f25" fmla="val 39"/>
                  <a:gd name="f26" fmla="val 83"/>
                  <a:gd name="f27" fmla="val 9"/>
                  <a:gd name="f28" fmla="val 104"/>
                  <a:gd name="f29" fmla="val 2"/>
                  <a:gd name="f30" fmla="+- 0 0 -90"/>
                  <a:gd name="f31" fmla="*/ f3 1 131"/>
                  <a:gd name="f32" fmla="*/ f4 1 6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31"/>
                  <a:gd name="f41" fmla="*/ f37 1 65"/>
                  <a:gd name="f42" fmla="*/ 125 f38 1"/>
                  <a:gd name="f43" fmla="*/ 0 f37 1"/>
                  <a:gd name="f44" fmla="*/ 128 f38 1"/>
                  <a:gd name="f45" fmla="*/ 4 f37 1"/>
                  <a:gd name="f46" fmla="*/ 6 f38 1"/>
                  <a:gd name="f47" fmla="*/ 62 f37 1"/>
                  <a:gd name="f48" fmla="*/ 1 f38 1"/>
                  <a:gd name="f49" fmla="*/ 65 f37 1"/>
                  <a:gd name="f50" fmla="*/ 0 f38 1"/>
                  <a:gd name="f51" fmla="*/ 63 f38 1"/>
                  <a:gd name="f52" fmla="*/ 17 f37 1"/>
                  <a:gd name="f53" fmla="+- f39 0 f1"/>
                  <a:gd name="f54" fmla="*/ f42 1 131"/>
                  <a:gd name="f55" fmla="*/ f43 1 65"/>
                  <a:gd name="f56" fmla="*/ f44 1 131"/>
                  <a:gd name="f57" fmla="*/ f45 1 65"/>
                  <a:gd name="f58" fmla="*/ f46 1 131"/>
                  <a:gd name="f59" fmla="*/ f47 1 65"/>
                  <a:gd name="f60" fmla="*/ f48 1 131"/>
                  <a:gd name="f61" fmla="*/ f49 1 65"/>
                  <a:gd name="f62" fmla="*/ f50 1 131"/>
                  <a:gd name="f63" fmla="*/ f51 1 131"/>
                  <a:gd name="f64" fmla="*/ f52 1 65"/>
                  <a:gd name="f65" fmla="*/ 0 1 f40"/>
                  <a:gd name="f66" fmla="*/ f34 1 f40"/>
                  <a:gd name="f67" fmla="*/ 0 1 f41"/>
                  <a:gd name="f68" fmla="*/ f35 1 f41"/>
                  <a:gd name="f69" fmla="*/ f54 1 f40"/>
                  <a:gd name="f70" fmla="*/ f55 1 f41"/>
                  <a:gd name="f71" fmla="*/ f56 1 f40"/>
                  <a:gd name="f72" fmla="*/ f57 1 f41"/>
                  <a:gd name="f73" fmla="*/ f58 1 f40"/>
                  <a:gd name="f74" fmla="*/ f59 1 f41"/>
                  <a:gd name="f75" fmla="*/ f60 1 f40"/>
                  <a:gd name="f76" fmla="*/ f61 1 f41"/>
                  <a:gd name="f77" fmla="*/ f62 1 f40"/>
                  <a:gd name="f78" fmla="*/ f63 1 f40"/>
                  <a:gd name="f79" fmla="*/ f64 1 f41"/>
                  <a:gd name="f80" fmla="*/ f65 f31 1"/>
                  <a:gd name="f81" fmla="*/ f66 f31 1"/>
                  <a:gd name="f82" fmla="*/ f68 f32 1"/>
                  <a:gd name="f83" fmla="*/ f67 f32 1"/>
                  <a:gd name="f84" fmla="*/ f69 f31 1"/>
                  <a:gd name="f85" fmla="*/ f70 f32 1"/>
                  <a:gd name="f86" fmla="*/ f71 f31 1"/>
                  <a:gd name="f87" fmla="*/ f72 f32 1"/>
                  <a:gd name="f88" fmla="*/ f73 f31 1"/>
                  <a:gd name="f89" fmla="*/ f74 f32 1"/>
                  <a:gd name="f90" fmla="*/ f75 f31 1"/>
                  <a:gd name="f91" fmla="*/ f76 f32 1"/>
                  <a:gd name="f92" fmla="*/ f77 f31 1"/>
                  <a:gd name="f93" fmla="*/ f78 f31 1"/>
                  <a:gd name="f94" fmla="*/ f79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3">
                    <a:pos x="f84" y="f85"/>
                  </a:cxn>
                  <a:cxn ang="f53">
                    <a:pos x="f86" y="f87"/>
                  </a:cxn>
                  <a:cxn ang="f53">
                    <a:pos x="f88" y="f89"/>
                  </a:cxn>
                  <a:cxn ang="f53">
                    <a:pos x="f90" y="f91"/>
                  </a:cxn>
                  <a:cxn ang="f53">
                    <a:pos x="f92" y="f89"/>
                  </a:cxn>
                  <a:cxn ang="f53">
                    <a:pos x="f93" y="f94"/>
                  </a:cxn>
                  <a:cxn ang="f53">
                    <a:pos x="f84" y="f85"/>
                  </a:cxn>
                </a:cxnLst>
                <a:rect l="f80" t="f83" r="f81" b="f82"/>
                <a:pathLst>
                  <a:path w="131" h="65">
                    <a:moveTo>
                      <a:pt x="f8" y="f5"/>
                    </a:moveTo>
                    <a:cubicBezTo>
                      <a:pt x="f9" y="f10"/>
                      <a:pt x="f6" y="f5"/>
                      <a:pt x="f11" y="f12"/>
                    </a:cubicBezTo>
                    <a:cubicBezTo>
                      <a:pt x="f13" y="f14"/>
                      <a:pt x="f15" y="f16"/>
                      <a:pt x="f17" y="f18"/>
                    </a:cubicBezTo>
                    <a:cubicBezTo>
                      <a:pt x="f19" y="f20"/>
                      <a:pt x="f21" y="f7"/>
                      <a:pt x="f10" y="f7"/>
                    </a:cubicBezTo>
                    <a:cubicBezTo>
                      <a:pt x="f5" y="f22"/>
                      <a:pt x="f5" y="f20"/>
                      <a:pt x="f5" y="f18"/>
                    </a:cubicBezTo>
                    <a:cubicBezTo>
                      <a:pt x="f23" y="f24"/>
                      <a:pt x="f25" y="f16"/>
                      <a:pt x="f20" y="f23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2" name="Freeform 28">
                <a:extLst>
                  <a:ext uri="{FF2B5EF4-FFF2-40B4-BE49-F238E27FC236}">
                    <a16:creationId xmlns:a16="http://schemas.microsoft.com/office/drawing/2014/main" id="{89A10B2C-25B8-866C-E896-B22B7E6F2643}"/>
                  </a:ext>
                </a:extLst>
              </p:cNvPr>
              <p:cNvSpPr/>
              <p:nvPr/>
            </p:nvSpPr>
            <p:spPr>
              <a:xfrm>
                <a:off x="300042" y="3929067"/>
                <a:ext cx="354009" cy="12700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6"/>
                  <a:gd name="f7" fmla="val 49"/>
                  <a:gd name="f8" fmla="val 5"/>
                  <a:gd name="f9" fmla="val 4"/>
                  <a:gd name="f10" fmla="val 3"/>
                  <a:gd name="f11" fmla="val 1"/>
                  <a:gd name="f12" fmla="val 2"/>
                  <a:gd name="f13" fmla="val 47"/>
                  <a:gd name="f14" fmla="val 87"/>
                  <a:gd name="f15" fmla="val 14"/>
                  <a:gd name="f16" fmla="val 124"/>
                  <a:gd name="f17" fmla="val 39"/>
                  <a:gd name="f18" fmla="val 128"/>
                  <a:gd name="f19" fmla="val 41"/>
                  <a:gd name="f20" fmla="val 133"/>
                  <a:gd name="f21" fmla="val 43"/>
                  <a:gd name="f22" fmla="val 135"/>
                  <a:gd name="f23" fmla="val 134"/>
                  <a:gd name="f24" fmla="val 48"/>
                  <a:gd name="f25" fmla="val 130"/>
                  <a:gd name="f26" fmla="val 126"/>
                  <a:gd name="f27" fmla="val 46"/>
                  <a:gd name="f28" fmla="val 99"/>
                  <a:gd name="f29" fmla="val 28"/>
                  <a:gd name="f30" fmla="val 71"/>
                  <a:gd name="f31" fmla="val 9"/>
                  <a:gd name="f32" fmla="val 29"/>
                  <a:gd name="f33" fmla="val 7"/>
                  <a:gd name="f34" fmla="val 19"/>
                  <a:gd name="f35" fmla="val 6"/>
                  <a:gd name="f36" fmla="+- 0 0 -90"/>
                  <a:gd name="f37" fmla="*/ f3 1 136"/>
                  <a:gd name="f38" fmla="*/ f4 1 49"/>
                  <a:gd name="f39" fmla="val f5"/>
                  <a:gd name="f40" fmla="val f6"/>
                  <a:gd name="f41" fmla="val f7"/>
                  <a:gd name="f42" fmla="*/ f36 f0 1"/>
                  <a:gd name="f43" fmla="+- f41 0 f39"/>
                  <a:gd name="f44" fmla="+- f40 0 f39"/>
                  <a:gd name="f45" fmla="*/ f42 1 f2"/>
                  <a:gd name="f46" fmla="*/ f44 1 136"/>
                  <a:gd name="f47" fmla="*/ f43 1 49"/>
                  <a:gd name="f48" fmla="*/ 0 f44 1"/>
                  <a:gd name="f49" fmla="*/ 5 f43 1"/>
                  <a:gd name="f50" fmla="*/ 1 f44 1"/>
                  <a:gd name="f51" fmla="*/ 2 f43 1"/>
                  <a:gd name="f52" fmla="*/ 124 f44 1"/>
                  <a:gd name="f53" fmla="*/ 39 f43 1"/>
                  <a:gd name="f54" fmla="*/ 136 f44 1"/>
                  <a:gd name="f55" fmla="*/ 47 f43 1"/>
                  <a:gd name="f56" fmla="*/ 134 f44 1"/>
                  <a:gd name="f57" fmla="*/ 49 f43 1"/>
                  <a:gd name="f58" fmla="*/ 126 f44 1"/>
                  <a:gd name="f59" fmla="*/ 46 f43 1"/>
                  <a:gd name="f60" fmla="*/ 39 f44 1"/>
                  <a:gd name="f61" fmla="*/ 9 f43 1"/>
                  <a:gd name="f62" fmla="*/ 9 f44 1"/>
                  <a:gd name="f63" fmla="*/ 7 f43 1"/>
                  <a:gd name="f64" fmla="+- f45 0 f1"/>
                  <a:gd name="f65" fmla="*/ f48 1 136"/>
                  <a:gd name="f66" fmla="*/ f49 1 49"/>
                  <a:gd name="f67" fmla="*/ f50 1 136"/>
                  <a:gd name="f68" fmla="*/ f51 1 49"/>
                  <a:gd name="f69" fmla="*/ f52 1 136"/>
                  <a:gd name="f70" fmla="*/ f53 1 49"/>
                  <a:gd name="f71" fmla="*/ f54 1 136"/>
                  <a:gd name="f72" fmla="*/ f55 1 49"/>
                  <a:gd name="f73" fmla="*/ f56 1 136"/>
                  <a:gd name="f74" fmla="*/ f57 1 49"/>
                  <a:gd name="f75" fmla="*/ f58 1 136"/>
                  <a:gd name="f76" fmla="*/ f59 1 49"/>
                  <a:gd name="f77" fmla="*/ f60 1 136"/>
                  <a:gd name="f78" fmla="*/ f61 1 49"/>
                  <a:gd name="f79" fmla="*/ f62 1 136"/>
                  <a:gd name="f80" fmla="*/ f63 1 49"/>
                  <a:gd name="f81" fmla="*/ 0 1 f46"/>
                  <a:gd name="f82" fmla="*/ f40 1 f46"/>
                  <a:gd name="f83" fmla="*/ 0 1 f47"/>
                  <a:gd name="f84" fmla="*/ f41 1 f47"/>
                  <a:gd name="f85" fmla="*/ f65 1 f46"/>
                  <a:gd name="f86" fmla="*/ f66 1 f47"/>
                  <a:gd name="f87" fmla="*/ f67 1 f46"/>
                  <a:gd name="f88" fmla="*/ f68 1 f47"/>
                  <a:gd name="f89" fmla="*/ f69 1 f46"/>
                  <a:gd name="f90" fmla="*/ f70 1 f47"/>
                  <a:gd name="f91" fmla="*/ f71 1 f46"/>
                  <a:gd name="f92" fmla="*/ f72 1 f47"/>
                  <a:gd name="f93" fmla="*/ f73 1 f46"/>
                  <a:gd name="f94" fmla="*/ f74 1 f47"/>
                  <a:gd name="f95" fmla="*/ f75 1 f46"/>
                  <a:gd name="f96" fmla="*/ f76 1 f47"/>
                  <a:gd name="f97" fmla="*/ f77 1 f46"/>
                  <a:gd name="f98" fmla="*/ f78 1 f47"/>
                  <a:gd name="f99" fmla="*/ f79 1 f46"/>
                  <a:gd name="f100" fmla="*/ f80 1 f47"/>
                  <a:gd name="f101" fmla="*/ f81 f37 1"/>
                  <a:gd name="f102" fmla="*/ f82 f37 1"/>
                  <a:gd name="f103" fmla="*/ f84 f38 1"/>
                  <a:gd name="f104" fmla="*/ f83 f38 1"/>
                  <a:gd name="f105" fmla="*/ f85 f37 1"/>
                  <a:gd name="f106" fmla="*/ f86 f38 1"/>
                  <a:gd name="f107" fmla="*/ f87 f37 1"/>
                  <a:gd name="f108" fmla="*/ f88 f38 1"/>
                  <a:gd name="f109" fmla="*/ f89 f37 1"/>
                  <a:gd name="f110" fmla="*/ f90 f38 1"/>
                  <a:gd name="f111" fmla="*/ f91 f37 1"/>
                  <a:gd name="f112" fmla="*/ f92 f38 1"/>
                  <a:gd name="f113" fmla="*/ f93 f37 1"/>
                  <a:gd name="f114" fmla="*/ f94 f38 1"/>
                  <a:gd name="f115" fmla="*/ f95 f37 1"/>
                  <a:gd name="f116" fmla="*/ f96 f38 1"/>
                  <a:gd name="f117" fmla="*/ f97 f37 1"/>
                  <a:gd name="f118" fmla="*/ f98 f38 1"/>
                  <a:gd name="f119" fmla="*/ f99 f37 1"/>
                  <a:gd name="f120" fmla="*/ f100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">
                    <a:pos x="f105" y="f106"/>
                  </a:cxn>
                  <a:cxn ang="f64">
                    <a:pos x="f107" y="f108"/>
                  </a:cxn>
                  <a:cxn ang="f64">
                    <a:pos x="f109" y="f110"/>
                  </a:cxn>
                  <a:cxn ang="f64">
                    <a:pos x="f111" y="f112"/>
                  </a:cxn>
                  <a:cxn ang="f64">
                    <a:pos x="f113" y="f114"/>
                  </a:cxn>
                  <a:cxn ang="f64">
                    <a:pos x="f115" y="f116"/>
                  </a:cxn>
                  <a:cxn ang="f64">
                    <a:pos x="f117" y="f118"/>
                  </a:cxn>
                  <a:cxn ang="f64">
                    <a:pos x="f119" y="f120"/>
                  </a:cxn>
                  <a:cxn ang="f64">
                    <a:pos x="f105" y="f106"/>
                  </a:cxn>
                </a:cxnLst>
                <a:rect l="f101" t="f104" r="f102" b="f103"/>
                <a:pathLst>
                  <a:path w="136" h="49">
                    <a:moveTo>
                      <a:pt x="f5" y="f8"/>
                    </a:moveTo>
                    <a:cubicBezTo>
                      <a:pt x="f5" y="f9"/>
                      <a:pt x="f5" y="f10"/>
                      <a:pt x="f11" y="f12"/>
                    </a:cubicBezTo>
                    <a:cubicBezTo>
                      <a:pt x="f13" y="f5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6" y="f13"/>
                    </a:cubicBezTo>
                    <a:cubicBezTo>
                      <a:pt x="f22" y="f13"/>
                      <a:pt x="f23" y="f24"/>
                      <a:pt x="f23" y="f7"/>
                    </a:cubicBezTo>
                    <a:cubicBezTo>
                      <a:pt x="f25" y="f7"/>
                      <a:pt x="f18" y="f13"/>
                      <a:pt x="f26" y="f27"/>
                    </a:cubicBezTo>
                    <a:cubicBezTo>
                      <a:pt x="f28" y="f29"/>
                      <a:pt x="f30" y="f15"/>
                      <a:pt x="f17" y="f31"/>
                    </a:cubicBezTo>
                    <a:cubicBezTo>
                      <a:pt x="f32" y="f33"/>
                      <a:pt x="f34" y="f35"/>
                      <a:pt x="f31" y="f33"/>
                    </a:cubicBezTo>
                    <a:cubicBezTo>
                      <a:pt x="f35" y="f33"/>
                      <a:pt x="f10" y="f33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3" name="Freeform 29">
                <a:extLst>
                  <a:ext uri="{FF2B5EF4-FFF2-40B4-BE49-F238E27FC236}">
                    <a16:creationId xmlns:a16="http://schemas.microsoft.com/office/drawing/2014/main" id="{7C0C5019-B54A-7333-481E-747672EF6240}"/>
                  </a:ext>
                </a:extLst>
              </p:cNvPr>
              <p:cNvSpPr/>
              <p:nvPr/>
            </p:nvSpPr>
            <p:spPr>
              <a:xfrm>
                <a:off x="554034" y="3692520"/>
                <a:ext cx="169858" cy="3270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"/>
                  <a:gd name="f7" fmla="val 126"/>
                  <a:gd name="f8" fmla="val 1"/>
                  <a:gd name="f9" fmla="val 2"/>
                  <a:gd name="f10" fmla="val 3"/>
                  <a:gd name="f11" fmla="val 26"/>
                  <a:gd name="f12" fmla="val 20"/>
                  <a:gd name="f13" fmla="val 41"/>
                  <a:gd name="f14" fmla="val 46"/>
                  <a:gd name="f15" fmla="val 52"/>
                  <a:gd name="f16" fmla="val 74"/>
                  <a:gd name="f17" fmla="val 58"/>
                  <a:gd name="f18" fmla="val 89"/>
                  <a:gd name="f19" fmla="val 62"/>
                  <a:gd name="f20" fmla="val 105"/>
                  <a:gd name="f21" fmla="val 64"/>
                  <a:gd name="f22" fmla="val 121"/>
                  <a:gd name="f23" fmla="val 123"/>
                  <a:gd name="f24" fmla="val 125"/>
                  <a:gd name="f25" fmla="val 63"/>
                  <a:gd name="f26" fmla="val 60"/>
                  <a:gd name="f27" fmla="val 122"/>
                  <a:gd name="f28" fmla="val 120"/>
                  <a:gd name="f29" fmla="val 53"/>
                  <a:gd name="f30" fmla="val 84"/>
                  <a:gd name="f31" fmla="val 40"/>
                  <a:gd name="f32" fmla="val 51"/>
                  <a:gd name="f33" fmla="val 17"/>
                  <a:gd name="f34" fmla="val 22"/>
                  <a:gd name="f35" fmla="val 13"/>
                  <a:gd name="f36" fmla="val 8"/>
                  <a:gd name="f37" fmla="val 11"/>
                  <a:gd name="f38" fmla="val 6"/>
                  <a:gd name="f39" fmla="val 5"/>
                  <a:gd name="f40" fmla="val 4"/>
                  <a:gd name="f41" fmla="+- 0 0 -90"/>
                  <a:gd name="f42" fmla="*/ f3 1 65"/>
                  <a:gd name="f43" fmla="*/ f4 1 126"/>
                  <a:gd name="f44" fmla="val f5"/>
                  <a:gd name="f45" fmla="val f6"/>
                  <a:gd name="f46" fmla="val f7"/>
                  <a:gd name="f47" fmla="*/ f41 f0 1"/>
                  <a:gd name="f48" fmla="+- f46 0 f44"/>
                  <a:gd name="f49" fmla="+- f45 0 f44"/>
                  <a:gd name="f50" fmla="*/ f47 1 f2"/>
                  <a:gd name="f51" fmla="*/ f49 1 65"/>
                  <a:gd name="f52" fmla="*/ f48 1 126"/>
                  <a:gd name="f53" fmla="*/ 0 f49 1"/>
                  <a:gd name="f54" fmla="*/ 1 f48 1"/>
                  <a:gd name="f55" fmla="*/ 3 f49 1"/>
                  <a:gd name="f56" fmla="*/ 0 f48 1"/>
                  <a:gd name="f57" fmla="*/ 52 f49 1"/>
                  <a:gd name="f58" fmla="*/ 74 f48 1"/>
                  <a:gd name="f59" fmla="*/ 64 f49 1"/>
                  <a:gd name="f60" fmla="*/ 121 f48 1"/>
                  <a:gd name="f61" fmla="*/ 63 f49 1"/>
                  <a:gd name="f62" fmla="*/ 126 f48 1"/>
                  <a:gd name="f63" fmla="*/ 60 f49 1"/>
                  <a:gd name="f64" fmla="*/ 120 f48 1"/>
                  <a:gd name="f65" fmla="*/ 17 f49 1"/>
                  <a:gd name="f66" fmla="*/ 22 f48 1"/>
                  <a:gd name="f67" fmla="*/ 6 f48 1"/>
                  <a:gd name="f68" fmla="+- f50 0 f1"/>
                  <a:gd name="f69" fmla="*/ f53 1 65"/>
                  <a:gd name="f70" fmla="*/ f54 1 126"/>
                  <a:gd name="f71" fmla="*/ f55 1 65"/>
                  <a:gd name="f72" fmla="*/ f56 1 126"/>
                  <a:gd name="f73" fmla="*/ f57 1 65"/>
                  <a:gd name="f74" fmla="*/ f58 1 126"/>
                  <a:gd name="f75" fmla="*/ f59 1 65"/>
                  <a:gd name="f76" fmla="*/ f60 1 126"/>
                  <a:gd name="f77" fmla="*/ f61 1 65"/>
                  <a:gd name="f78" fmla="*/ f62 1 126"/>
                  <a:gd name="f79" fmla="*/ f63 1 65"/>
                  <a:gd name="f80" fmla="*/ f64 1 126"/>
                  <a:gd name="f81" fmla="*/ f65 1 65"/>
                  <a:gd name="f82" fmla="*/ f66 1 126"/>
                  <a:gd name="f83" fmla="*/ f67 1 126"/>
                  <a:gd name="f84" fmla="*/ 0 1 f51"/>
                  <a:gd name="f85" fmla="*/ f45 1 f51"/>
                  <a:gd name="f86" fmla="*/ 0 1 f52"/>
                  <a:gd name="f87" fmla="*/ f46 1 f52"/>
                  <a:gd name="f88" fmla="*/ f69 1 f51"/>
                  <a:gd name="f89" fmla="*/ f70 1 f52"/>
                  <a:gd name="f90" fmla="*/ f71 1 f51"/>
                  <a:gd name="f91" fmla="*/ f72 1 f52"/>
                  <a:gd name="f92" fmla="*/ f73 1 f51"/>
                  <a:gd name="f93" fmla="*/ f74 1 f52"/>
                  <a:gd name="f94" fmla="*/ f75 1 f51"/>
                  <a:gd name="f95" fmla="*/ f76 1 f52"/>
                  <a:gd name="f96" fmla="*/ f77 1 f51"/>
                  <a:gd name="f97" fmla="*/ f78 1 f52"/>
                  <a:gd name="f98" fmla="*/ f79 1 f51"/>
                  <a:gd name="f99" fmla="*/ f80 1 f52"/>
                  <a:gd name="f100" fmla="*/ f81 1 f51"/>
                  <a:gd name="f101" fmla="*/ f82 1 f52"/>
                  <a:gd name="f102" fmla="*/ f83 1 f52"/>
                  <a:gd name="f103" fmla="*/ f84 f42 1"/>
                  <a:gd name="f104" fmla="*/ f85 f42 1"/>
                  <a:gd name="f105" fmla="*/ f87 f43 1"/>
                  <a:gd name="f106" fmla="*/ f86 f43 1"/>
                  <a:gd name="f107" fmla="*/ f88 f42 1"/>
                  <a:gd name="f108" fmla="*/ f89 f43 1"/>
                  <a:gd name="f109" fmla="*/ f90 f42 1"/>
                  <a:gd name="f110" fmla="*/ f91 f43 1"/>
                  <a:gd name="f111" fmla="*/ f92 f42 1"/>
                  <a:gd name="f112" fmla="*/ f93 f43 1"/>
                  <a:gd name="f113" fmla="*/ f94 f42 1"/>
                  <a:gd name="f114" fmla="*/ f95 f43 1"/>
                  <a:gd name="f115" fmla="*/ f96 f42 1"/>
                  <a:gd name="f116" fmla="*/ f97 f43 1"/>
                  <a:gd name="f117" fmla="*/ f98 f42 1"/>
                  <a:gd name="f118" fmla="*/ f99 f43 1"/>
                  <a:gd name="f119" fmla="*/ f100 f42 1"/>
                  <a:gd name="f120" fmla="*/ f101 f43 1"/>
                  <a:gd name="f121" fmla="*/ f102 f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13" y="f114"/>
                  </a:cxn>
                  <a:cxn ang="f68">
                    <a:pos x="f115" y="f116"/>
                  </a:cxn>
                  <a:cxn ang="f68">
                    <a:pos x="f117" y="f118"/>
                  </a:cxn>
                  <a:cxn ang="f68">
                    <a:pos x="f119" y="f120"/>
                  </a:cxn>
                  <a:cxn ang="f68">
                    <a:pos x="f109" y="f121"/>
                  </a:cxn>
                  <a:cxn ang="f68">
                    <a:pos x="f107" y="f108"/>
                  </a:cxn>
                </a:cxnLst>
                <a:rect l="f103" t="f106" r="f104" b="f105"/>
                <a:pathLst>
                  <a:path w="65" h="126">
                    <a:moveTo>
                      <a:pt x="f5" y="f8"/>
                    </a:moveTo>
                    <a:cubicBezTo>
                      <a:pt x="f8" y="f5"/>
                      <a:pt x="f9" y="f5"/>
                      <a:pt x="f10" y="f5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1" y="f23"/>
                      <a:pt x="f6" y="f24"/>
                      <a:pt x="f25" y="f7"/>
                    </a:cubicBezTo>
                    <a:cubicBezTo>
                      <a:pt x="f26" y="f24"/>
                      <a:pt x="f26" y="f27"/>
                      <a:pt x="f26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3"/>
                      <a:pt x="f36" y="f37"/>
                      <a:pt x="f10" y="f38"/>
                    </a:cubicBezTo>
                    <a:cubicBezTo>
                      <a:pt x="f9" y="f39"/>
                      <a:pt x="f5" y="f40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4" name="Freeform 30">
                <a:extLst>
                  <a:ext uri="{FF2B5EF4-FFF2-40B4-BE49-F238E27FC236}">
                    <a16:creationId xmlns:a16="http://schemas.microsoft.com/office/drawing/2014/main" id="{7BDA8F88-5911-070D-B755-BD3BA9DE0EFE}"/>
                  </a:ext>
                </a:extLst>
              </p:cNvPr>
              <p:cNvSpPr/>
              <p:nvPr/>
            </p:nvSpPr>
            <p:spPr>
              <a:xfrm>
                <a:off x="788990" y="3697284"/>
                <a:ext cx="127001" cy="3508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"/>
                  <a:gd name="f7" fmla="val 135"/>
                  <a:gd name="f8" fmla="val 45"/>
                  <a:gd name="f9" fmla="val 25"/>
                  <a:gd name="f10" fmla="val 47"/>
                  <a:gd name="f11" fmla="val 17"/>
                  <a:gd name="f12" fmla="val 10"/>
                  <a:gd name="f13" fmla="val 46"/>
                  <a:gd name="f14" fmla="val 3"/>
                  <a:gd name="f15" fmla="val 48"/>
                  <a:gd name="f16" fmla="val 2"/>
                  <a:gd name="f17" fmla="val 38"/>
                  <a:gd name="f18" fmla="val 68"/>
                  <a:gd name="f19" fmla="val 30"/>
                  <a:gd name="f20" fmla="val 92"/>
                  <a:gd name="f21" fmla="val 18"/>
                  <a:gd name="f22" fmla="val 114"/>
                  <a:gd name="f23" fmla="val 1"/>
                  <a:gd name="f24" fmla="val 134"/>
                  <a:gd name="f25" fmla="val 133"/>
                  <a:gd name="f26" fmla="val 129"/>
                  <a:gd name="f27" fmla="val 4"/>
                  <a:gd name="f28" fmla="val 126"/>
                  <a:gd name="f29" fmla="val 6"/>
                  <a:gd name="f30" fmla="val 123"/>
                  <a:gd name="f31" fmla="val 23"/>
                  <a:gd name="f32" fmla="val 97"/>
                  <a:gd name="f33" fmla="val 35"/>
                  <a:gd name="f34" fmla="val 70"/>
                  <a:gd name="f35" fmla="val 41"/>
                  <a:gd name="f36" fmla="val 39"/>
                  <a:gd name="f37" fmla="val 42"/>
                  <a:gd name="f38" fmla="val 34"/>
                  <a:gd name="f39" fmla="val 29"/>
                  <a:gd name="f40" fmla="+- 0 0 -90"/>
                  <a:gd name="f41" fmla="*/ f3 1 49"/>
                  <a:gd name="f42" fmla="*/ f4 1 135"/>
                  <a:gd name="f43" fmla="val f5"/>
                  <a:gd name="f44" fmla="val f6"/>
                  <a:gd name="f45" fmla="val f7"/>
                  <a:gd name="f46" fmla="*/ f40 f0 1"/>
                  <a:gd name="f47" fmla="+- f45 0 f43"/>
                  <a:gd name="f48" fmla="+- f44 0 f43"/>
                  <a:gd name="f49" fmla="*/ f46 1 f2"/>
                  <a:gd name="f50" fmla="*/ f48 1 49"/>
                  <a:gd name="f51" fmla="*/ f47 1 135"/>
                  <a:gd name="f52" fmla="*/ 45 f48 1"/>
                  <a:gd name="f53" fmla="*/ 25 f47 1"/>
                  <a:gd name="f54" fmla="*/ 46 f48 1"/>
                  <a:gd name="f55" fmla="*/ 3 f47 1"/>
                  <a:gd name="f56" fmla="*/ 48 f48 1"/>
                  <a:gd name="f57" fmla="*/ 2 f47 1"/>
                  <a:gd name="f58" fmla="*/ 38 f48 1"/>
                  <a:gd name="f59" fmla="*/ 68 f47 1"/>
                  <a:gd name="f60" fmla="*/ 3 f48 1"/>
                  <a:gd name="f61" fmla="*/ 135 f47 1"/>
                  <a:gd name="f62" fmla="*/ 0 f48 1"/>
                  <a:gd name="f63" fmla="*/ 133 f47 1"/>
                  <a:gd name="f64" fmla="*/ 6 f48 1"/>
                  <a:gd name="f65" fmla="*/ 123 f47 1"/>
                  <a:gd name="f66" fmla="*/ 41 f48 1"/>
                  <a:gd name="f67" fmla="*/ 39 f47 1"/>
                  <a:gd name="f68" fmla="+- f49 0 f1"/>
                  <a:gd name="f69" fmla="*/ f52 1 49"/>
                  <a:gd name="f70" fmla="*/ f53 1 135"/>
                  <a:gd name="f71" fmla="*/ f54 1 49"/>
                  <a:gd name="f72" fmla="*/ f55 1 135"/>
                  <a:gd name="f73" fmla="*/ f56 1 49"/>
                  <a:gd name="f74" fmla="*/ f57 1 135"/>
                  <a:gd name="f75" fmla="*/ f58 1 49"/>
                  <a:gd name="f76" fmla="*/ f59 1 135"/>
                  <a:gd name="f77" fmla="*/ f60 1 49"/>
                  <a:gd name="f78" fmla="*/ f61 1 135"/>
                  <a:gd name="f79" fmla="*/ f62 1 49"/>
                  <a:gd name="f80" fmla="*/ f63 1 135"/>
                  <a:gd name="f81" fmla="*/ f64 1 49"/>
                  <a:gd name="f82" fmla="*/ f65 1 135"/>
                  <a:gd name="f83" fmla="*/ f66 1 49"/>
                  <a:gd name="f84" fmla="*/ f67 1 135"/>
                  <a:gd name="f85" fmla="*/ 0 1 f50"/>
                  <a:gd name="f86" fmla="*/ f44 1 f50"/>
                  <a:gd name="f87" fmla="*/ 0 1 f51"/>
                  <a:gd name="f88" fmla="*/ f45 1 f51"/>
                  <a:gd name="f89" fmla="*/ f69 1 f50"/>
                  <a:gd name="f90" fmla="*/ f70 1 f51"/>
                  <a:gd name="f91" fmla="*/ f71 1 f50"/>
                  <a:gd name="f92" fmla="*/ f72 1 f51"/>
                  <a:gd name="f93" fmla="*/ f73 1 f50"/>
                  <a:gd name="f94" fmla="*/ f74 1 f51"/>
                  <a:gd name="f95" fmla="*/ f75 1 f50"/>
                  <a:gd name="f96" fmla="*/ f76 1 f51"/>
                  <a:gd name="f97" fmla="*/ f77 1 f50"/>
                  <a:gd name="f98" fmla="*/ f78 1 f51"/>
                  <a:gd name="f99" fmla="*/ f79 1 f50"/>
                  <a:gd name="f100" fmla="*/ f80 1 f51"/>
                  <a:gd name="f101" fmla="*/ f81 1 f50"/>
                  <a:gd name="f102" fmla="*/ f82 1 f51"/>
                  <a:gd name="f103" fmla="*/ f83 1 f50"/>
                  <a:gd name="f104" fmla="*/ f84 1 f51"/>
                  <a:gd name="f105" fmla="*/ f85 f41 1"/>
                  <a:gd name="f106" fmla="*/ f86 f41 1"/>
                  <a:gd name="f107" fmla="*/ f88 f42 1"/>
                  <a:gd name="f108" fmla="*/ f87 f42 1"/>
                  <a:gd name="f109" fmla="*/ f89 f41 1"/>
                  <a:gd name="f110" fmla="*/ f90 f42 1"/>
                  <a:gd name="f111" fmla="*/ f91 f41 1"/>
                  <a:gd name="f112" fmla="*/ f92 f42 1"/>
                  <a:gd name="f113" fmla="*/ f93 f41 1"/>
                  <a:gd name="f114" fmla="*/ f94 f42 1"/>
                  <a:gd name="f115" fmla="*/ f95 f41 1"/>
                  <a:gd name="f116" fmla="*/ f96 f42 1"/>
                  <a:gd name="f117" fmla="*/ f97 f41 1"/>
                  <a:gd name="f118" fmla="*/ f98 f42 1"/>
                  <a:gd name="f119" fmla="*/ f99 f41 1"/>
                  <a:gd name="f120" fmla="*/ f100 f42 1"/>
                  <a:gd name="f121" fmla="*/ f101 f41 1"/>
                  <a:gd name="f122" fmla="*/ f102 f42 1"/>
                  <a:gd name="f123" fmla="*/ f103 f41 1"/>
                  <a:gd name="f124" fmla="*/ f104 f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13" y="f114"/>
                  </a:cxn>
                  <a:cxn ang="f68">
                    <a:pos x="f115" y="f116"/>
                  </a:cxn>
                  <a:cxn ang="f68">
                    <a:pos x="f117" y="f118"/>
                  </a:cxn>
                  <a:cxn ang="f68">
                    <a:pos x="f119" y="f120"/>
                  </a:cxn>
                  <a:cxn ang="f68">
                    <a:pos x="f121" y="f122"/>
                  </a:cxn>
                  <a:cxn ang="f68">
                    <a:pos x="f123" y="f124"/>
                  </a:cxn>
                  <a:cxn ang="f68">
                    <a:pos x="f109" y="f110"/>
                  </a:cxn>
                </a:cxnLst>
                <a:rect l="f105" t="f108" r="f106" b="f107"/>
                <a:pathLst>
                  <a:path w="49" h="135">
                    <a:moveTo>
                      <a:pt x="f8" y="f9"/>
                    </a:moveTo>
                    <a:cubicBezTo>
                      <a:pt x="f10" y="f11"/>
                      <a:pt x="f8" y="f12"/>
                      <a:pt x="f13" y="f14"/>
                    </a:cubicBezTo>
                    <a:cubicBezTo>
                      <a:pt x="f13" y="f5"/>
                      <a:pt x="f10" y="f5"/>
                      <a:pt x="f15" y="f16"/>
                    </a:cubicBezTo>
                    <a:cubicBezTo>
                      <a:pt x="f6" y="f9"/>
                      <a:pt x="f8" y="f13"/>
                      <a:pt x="f17" y="f18"/>
                    </a:cubicBezTo>
                    <a:cubicBezTo>
                      <a:pt x="f19" y="f20"/>
                      <a:pt x="f21" y="f22"/>
                      <a:pt x="f14" y="f7"/>
                    </a:cubicBezTo>
                    <a:cubicBezTo>
                      <a:pt x="f16" y="f7"/>
                      <a:pt x="f23" y="f24"/>
                      <a:pt x="f5" y="f25"/>
                    </a:cubicBezTo>
                    <a:cubicBezTo>
                      <a:pt x="f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5" y="f3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5" name="Freeform 31">
                <a:extLst>
                  <a:ext uri="{FF2B5EF4-FFF2-40B4-BE49-F238E27FC236}">
                    <a16:creationId xmlns:a16="http://schemas.microsoft.com/office/drawing/2014/main" id="{F92634BB-D669-E3DE-DD0E-A7A0DF51C910}"/>
                  </a:ext>
                </a:extLst>
              </p:cNvPr>
              <p:cNvSpPr/>
              <p:nvPr/>
            </p:nvSpPr>
            <p:spPr>
              <a:xfrm>
                <a:off x="800100" y="4183059"/>
                <a:ext cx="350836" cy="1301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5"/>
                  <a:gd name="f7" fmla="val 50"/>
                  <a:gd name="f8" fmla="val 45"/>
                  <a:gd name="f9" fmla="val 46"/>
                  <a:gd name="f10" fmla="val 47"/>
                  <a:gd name="f11" fmla="val 48"/>
                  <a:gd name="f12" fmla="val 88"/>
                  <a:gd name="f13" fmla="val 35"/>
                  <a:gd name="f14" fmla="val 10"/>
                  <a:gd name="f15" fmla="val 7"/>
                  <a:gd name="f16" fmla="val 8"/>
                  <a:gd name="f17" fmla="val 3"/>
                  <a:gd name="f18" fmla="val 6"/>
                  <a:gd name="f19" fmla="val 1"/>
                  <a:gd name="f20" fmla="val 2"/>
                  <a:gd name="f21" fmla="val 5"/>
                  <a:gd name="f22" fmla="val 9"/>
                  <a:gd name="f23" fmla="val 4"/>
                  <a:gd name="f24" fmla="val 37"/>
                  <a:gd name="f25" fmla="val 22"/>
                  <a:gd name="f26" fmla="val 67"/>
                  <a:gd name="f27" fmla="val 36"/>
                  <a:gd name="f28" fmla="val 100"/>
                  <a:gd name="f29" fmla="val 41"/>
                  <a:gd name="f30" fmla="val 109"/>
                  <a:gd name="f31" fmla="val 42"/>
                  <a:gd name="f32" fmla="val 117"/>
                  <a:gd name="f33" fmla="val 43"/>
                  <a:gd name="f34" fmla="val 126"/>
                  <a:gd name="f35" fmla="val 129"/>
                  <a:gd name="f36" fmla="val 132"/>
                  <a:gd name="f37" fmla="+- 0 0 -90"/>
                  <a:gd name="f38" fmla="*/ f3 1 135"/>
                  <a:gd name="f39" fmla="*/ f4 1 50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135"/>
                  <a:gd name="f48" fmla="*/ f44 1 50"/>
                  <a:gd name="f49" fmla="*/ 135 f45 1"/>
                  <a:gd name="f50" fmla="*/ 45 f44 1"/>
                  <a:gd name="f51" fmla="*/ 48 f44 1"/>
                  <a:gd name="f52" fmla="*/ 10 f45 1"/>
                  <a:gd name="f53" fmla="*/ 10 f44 1"/>
                  <a:gd name="f54" fmla="*/ 0 f45 1"/>
                  <a:gd name="f55" fmla="*/ 3 f44 1"/>
                  <a:gd name="f56" fmla="*/ 2 f45 1"/>
                  <a:gd name="f57" fmla="*/ 1 f44 1"/>
                  <a:gd name="f58" fmla="*/ 9 f45 1"/>
                  <a:gd name="f59" fmla="*/ 4 f44 1"/>
                  <a:gd name="f60" fmla="*/ 100 f45 1"/>
                  <a:gd name="f61" fmla="*/ 41 f44 1"/>
                  <a:gd name="f62" fmla="*/ 126 f45 1"/>
                  <a:gd name="f63" fmla="*/ 43 f44 1"/>
                  <a:gd name="f64" fmla="+- f46 0 f1"/>
                  <a:gd name="f65" fmla="*/ f49 1 135"/>
                  <a:gd name="f66" fmla="*/ f50 1 50"/>
                  <a:gd name="f67" fmla="*/ f51 1 50"/>
                  <a:gd name="f68" fmla="*/ f52 1 135"/>
                  <a:gd name="f69" fmla="*/ f53 1 50"/>
                  <a:gd name="f70" fmla="*/ f54 1 135"/>
                  <a:gd name="f71" fmla="*/ f55 1 50"/>
                  <a:gd name="f72" fmla="*/ f56 1 135"/>
                  <a:gd name="f73" fmla="*/ f57 1 50"/>
                  <a:gd name="f74" fmla="*/ f58 1 135"/>
                  <a:gd name="f75" fmla="*/ f59 1 50"/>
                  <a:gd name="f76" fmla="*/ f60 1 135"/>
                  <a:gd name="f77" fmla="*/ f61 1 50"/>
                  <a:gd name="f78" fmla="*/ f62 1 135"/>
                  <a:gd name="f79" fmla="*/ f63 1 50"/>
                  <a:gd name="f80" fmla="*/ 0 1 f47"/>
                  <a:gd name="f81" fmla="*/ f41 1 f47"/>
                  <a:gd name="f82" fmla="*/ 0 1 f48"/>
                  <a:gd name="f83" fmla="*/ f42 1 f48"/>
                  <a:gd name="f84" fmla="*/ f65 1 f47"/>
                  <a:gd name="f85" fmla="*/ f66 1 f48"/>
                  <a:gd name="f86" fmla="*/ f67 1 f48"/>
                  <a:gd name="f87" fmla="*/ f68 1 f47"/>
                  <a:gd name="f88" fmla="*/ f69 1 f48"/>
                  <a:gd name="f89" fmla="*/ f70 1 f47"/>
                  <a:gd name="f90" fmla="*/ f71 1 f48"/>
                  <a:gd name="f91" fmla="*/ f72 1 f47"/>
                  <a:gd name="f92" fmla="*/ f73 1 f48"/>
                  <a:gd name="f93" fmla="*/ f74 1 f47"/>
                  <a:gd name="f94" fmla="*/ f75 1 f48"/>
                  <a:gd name="f95" fmla="*/ f76 1 f47"/>
                  <a:gd name="f96" fmla="*/ f77 1 f48"/>
                  <a:gd name="f97" fmla="*/ f78 1 f47"/>
                  <a:gd name="f98" fmla="*/ f79 1 f48"/>
                  <a:gd name="f99" fmla="*/ f80 f38 1"/>
                  <a:gd name="f100" fmla="*/ f81 f38 1"/>
                  <a:gd name="f101" fmla="*/ f83 f39 1"/>
                  <a:gd name="f102" fmla="*/ f82 f39 1"/>
                  <a:gd name="f103" fmla="*/ f84 f38 1"/>
                  <a:gd name="f104" fmla="*/ f85 f39 1"/>
                  <a:gd name="f105" fmla="*/ f86 f39 1"/>
                  <a:gd name="f106" fmla="*/ f87 f38 1"/>
                  <a:gd name="f107" fmla="*/ f88 f39 1"/>
                  <a:gd name="f108" fmla="*/ f89 f38 1"/>
                  <a:gd name="f109" fmla="*/ f90 f39 1"/>
                  <a:gd name="f110" fmla="*/ f91 f38 1"/>
                  <a:gd name="f111" fmla="*/ f92 f39 1"/>
                  <a:gd name="f112" fmla="*/ f93 f38 1"/>
                  <a:gd name="f113" fmla="*/ f94 f39 1"/>
                  <a:gd name="f114" fmla="*/ f95 f38 1"/>
                  <a:gd name="f115" fmla="*/ f96 f39 1"/>
                  <a:gd name="f116" fmla="*/ f97 f38 1"/>
                  <a:gd name="f117" fmla="*/ f98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">
                    <a:pos x="f103" y="f104"/>
                  </a:cxn>
                  <a:cxn ang="f64">
                    <a:pos x="f103" y="f105"/>
                  </a:cxn>
                  <a:cxn ang="f64">
                    <a:pos x="f106" y="f107"/>
                  </a:cxn>
                  <a:cxn ang="f64">
                    <a:pos x="f108" y="f109"/>
                  </a:cxn>
                  <a:cxn ang="f64">
                    <a:pos x="f110" y="f111"/>
                  </a:cxn>
                  <a:cxn ang="f64">
                    <a:pos x="f112" y="f113"/>
                  </a:cxn>
                  <a:cxn ang="f64">
                    <a:pos x="f114" y="f115"/>
                  </a:cxn>
                  <a:cxn ang="f64">
                    <a:pos x="f116" y="f117"/>
                  </a:cxn>
                  <a:cxn ang="f64">
                    <a:pos x="f103" y="f104"/>
                  </a:cxn>
                </a:cxnLst>
                <a:rect l="f99" t="f102" r="f100" b="f101"/>
                <a:pathLst>
                  <a:path w="135" h="50">
                    <a:moveTo>
                      <a:pt x="f6" y="f8"/>
                    </a:moveTo>
                    <a:cubicBezTo>
                      <a:pt x="f6" y="f9"/>
                      <a:pt x="f6" y="f10"/>
                      <a:pt x="f6" y="f11"/>
                    </a:cubicBezTo>
                    <a:cubicBezTo>
                      <a:pt x="f12" y="f7"/>
                      <a:pt x="f11" y="f13"/>
                      <a:pt x="f14" y="f14"/>
                    </a:cubicBezTo>
                    <a:cubicBezTo>
                      <a:pt x="f15" y="f16"/>
                      <a:pt x="f17" y="f18"/>
                      <a:pt x="f5" y="f17"/>
                    </a:cubicBezTo>
                    <a:cubicBezTo>
                      <a:pt x="f19" y="f20"/>
                      <a:pt x="f20" y="f20"/>
                      <a:pt x="f20" y="f19"/>
                    </a:cubicBezTo>
                    <a:cubicBezTo>
                      <a:pt x="f21" y="f5"/>
                      <a:pt x="f15" y="f20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3"/>
                    </a:cubicBezTo>
                    <a:cubicBezTo>
                      <a:pt x="f35" y="f33"/>
                      <a:pt x="f36" y="f3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6" name="Freeform 32">
                <a:extLst>
                  <a:ext uri="{FF2B5EF4-FFF2-40B4-BE49-F238E27FC236}">
                    <a16:creationId xmlns:a16="http://schemas.microsoft.com/office/drawing/2014/main" id="{94B989B8-9F81-8268-98CD-1A646C57B288}"/>
                  </a:ext>
                </a:extLst>
              </p:cNvPr>
              <p:cNvSpPr/>
              <p:nvPr/>
            </p:nvSpPr>
            <p:spPr>
              <a:xfrm>
                <a:off x="536579" y="3700467"/>
                <a:ext cx="125409" cy="3444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"/>
                  <a:gd name="f7" fmla="val 133"/>
                  <a:gd name="f8" fmla="val 1"/>
                  <a:gd name="f9" fmla="val 4"/>
                  <a:gd name="f10" fmla="val 3"/>
                  <a:gd name="f11" fmla="val 6"/>
                  <a:gd name="f12" fmla="val 7"/>
                  <a:gd name="f13" fmla="val 13"/>
                  <a:gd name="f14" fmla="val 18"/>
                  <a:gd name="f15" fmla="val 8"/>
                  <a:gd name="f16" fmla="val 16"/>
                  <a:gd name="f17" fmla="val 75"/>
                  <a:gd name="f18" fmla="val 31"/>
                  <a:gd name="f19" fmla="val 101"/>
                  <a:gd name="f20" fmla="val 35"/>
                  <a:gd name="f21" fmla="val 109"/>
                  <a:gd name="f22" fmla="val 40"/>
                  <a:gd name="f23" fmla="val 117"/>
                  <a:gd name="f24" fmla="val 45"/>
                  <a:gd name="f25" fmla="val 124"/>
                  <a:gd name="f26" fmla="val 46"/>
                  <a:gd name="f27" fmla="val 126"/>
                  <a:gd name="f28" fmla="val 128"/>
                  <a:gd name="f29" fmla="val 47"/>
                  <a:gd name="f30" fmla="val 131"/>
                  <a:gd name="f31" fmla="val 132"/>
                  <a:gd name="f32" fmla="val 17"/>
                  <a:gd name="f33" fmla="val 94"/>
                  <a:gd name="f34" fmla="val 52"/>
                  <a:gd name="f35" fmla="+- 0 0 -90"/>
                  <a:gd name="f36" fmla="*/ f3 1 48"/>
                  <a:gd name="f37" fmla="*/ f4 1 133"/>
                  <a:gd name="f38" fmla="val f5"/>
                  <a:gd name="f39" fmla="val f6"/>
                  <a:gd name="f40" fmla="val f7"/>
                  <a:gd name="f41" fmla="*/ f35 f0 1"/>
                  <a:gd name="f42" fmla="+- f40 0 f38"/>
                  <a:gd name="f43" fmla="+- f39 0 f38"/>
                  <a:gd name="f44" fmla="*/ f41 1 f2"/>
                  <a:gd name="f45" fmla="*/ f43 1 48"/>
                  <a:gd name="f46" fmla="*/ f42 1 133"/>
                  <a:gd name="f47" fmla="*/ 1 f43 1"/>
                  <a:gd name="f48" fmla="*/ 4 f42 1"/>
                  <a:gd name="f49" fmla="*/ 4 f43 1"/>
                  <a:gd name="f50" fmla="*/ 1 f42 1"/>
                  <a:gd name="f51" fmla="*/ 6 f43 1"/>
                  <a:gd name="f52" fmla="*/ 18 f42 1"/>
                  <a:gd name="f53" fmla="*/ 31 f43 1"/>
                  <a:gd name="f54" fmla="*/ 101 f42 1"/>
                  <a:gd name="f55" fmla="*/ 45 f43 1"/>
                  <a:gd name="f56" fmla="*/ 124 f42 1"/>
                  <a:gd name="f57" fmla="*/ 47 f43 1"/>
                  <a:gd name="f58" fmla="*/ 131 f42 1"/>
                  <a:gd name="f59" fmla="*/ 133 f42 1"/>
                  <a:gd name="f60" fmla="+- f44 0 f1"/>
                  <a:gd name="f61" fmla="*/ f47 1 48"/>
                  <a:gd name="f62" fmla="*/ f48 1 133"/>
                  <a:gd name="f63" fmla="*/ f49 1 48"/>
                  <a:gd name="f64" fmla="*/ f50 1 133"/>
                  <a:gd name="f65" fmla="*/ f51 1 48"/>
                  <a:gd name="f66" fmla="*/ f52 1 133"/>
                  <a:gd name="f67" fmla="*/ f53 1 48"/>
                  <a:gd name="f68" fmla="*/ f54 1 133"/>
                  <a:gd name="f69" fmla="*/ f55 1 48"/>
                  <a:gd name="f70" fmla="*/ f56 1 133"/>
                  <a:gd name="f71" fmla="*/ f57 1 48"/>
                  <a:gd name="f72" fmla="*/ f58 1 133"/>
                  <a:gd name="f73" fmla="*/ f59 1 133"/>
                  <a:gd name="f74" fmla="*/ 0 1 f45"/>
                  <a:gd name="f75" fmla="*/ f39 1 f45"/>
                  <a:gd name="f76" fmla="*/ 0 1 f46"/>
                  <a:gd name="f77" fmla="*/ f40 1 f46"/>
                  <a:gd name="f78" fmla="*/ f61 1 f45"/>
                  <a:gd name="f79" fmla="*/ f62 1 f46"/>
                  <a:gd name="f80" fmla="*/ f63 1 f45"/>
                  <a:gd name="f81" fmla="*/ f64 1 f46"/>
                  <a:gd name="f82" fmla="*/ f65 1 f45"/>
                  <a:gd name="f83" fmla="*/ f66 1 f46"/>
                  <a:gd name="f84" fmla="*/ f67 1 f45"/>
                  <a:gd name="f85" fmla="*/ f68 1 f46"/>
                  <a:gd name="f86" fmla="*/ f69 1 f45"/>
                  <a:gd name="f87" fmla="*/ f70 1 f46"/>
                  <a:gd name="f88" fmla="*/ f71 1 f45"/>
                  <a:gd name="f89" fmla="*/ f72 1 f46"/>
                  <a:gd name="f90" fmla="*/ f73 1 f46"/>
                  <a:gd name="f91" fmla="*/ f74 f36 1"/>
                  <a:gd name="f92" fmla="*/ f75 f36 1"/>
                  <a:gd name="f93" fmla="*/ f77 f37 1"/>
                  <a:gd name="f94" fmla="*/ f76 f37 1"/>
                  <a:gd name="f95" fmla="*/ f78 f36 1"/>
                  <a:gd name="f96" fmla="*/ f79 f37 1"/>
                  <a:gd name="f97" fmla="*/ f80 f36 1"/>
                  <a:gd name="f98" fmla="*/ f81 f37 1"/>
                  <a:gd name="f99" fmla="*/ f82 f36 1"/>
                  <a:gd name="f100" fmla="*/ f83 f37 1"/>
                  <a:gd name="f101" fmla="*/ f84 f36 1"/>
                  <a:gd name="f102" fmla="*/ f85 f37 1"/>
                  <a:gd name="f103" fmla="*/ f86 f36 1"/>
                  <a:gd name="f104" fmla="*/ f87 f37 1"/>
                  <a:gd name="f105" fmla="*/ f88 f36 1"/>
                  <a:gd name="f106" fmla="*/ f89 f37 1"/>
                  <a:gd name="f107" fmla="*/ f90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99" y="f100"/>
                  </a:cxn>
                  <a:cxn ang="f60">
                    <a:pos x="f101" y="f102"/>
                  </a:cxn>
                  <a:cxn ang="f60">
                    <a:pos x="f103" y="f104"/>
                  </a:cxn>
                  <a:cxn ang="f60">
                    <a:pos x="f105" y="f106"/>
                  </a:cxn>
                  <a:cxn ang="f60">
                    <a:pos x="f103" y="f107"/>
                  </a:cxn>
                  <a:cxn ang="f60">
                    <a:pos x="f95" y="f96"/>
                  </a:cxn>
                </a:cxnLst>
                <a:rect l="f91" t="f94" r="f92" b="f93"/>
                <a:pathLst>
                  <a:path w="48" h="133">
                    <a:moveTo>
                      <a:pt x="f8" y="f9"/>
                    </a:moveTo>
                    <a:cubicBezTo>
                      <a:pt x="f10" y="f9"/>
                      <a:pt x="f5" y="f5"/>
                      <a:pt x="f9" y="f8"/>
                    </a:cubicBezTo>
                    <a:cubicBezTo>
                      <a:pt x="f11" y="f12"/>
                      <a:pt x="f11" y="f13"/>
                      <a:pt x="f11" y="f14"/>
                    </a:cubicBezTo>
                    <a:cubicBezTo>
                      <a:pt x="f15" y="f6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6" y="f28"/>
                      <a:pt x="f29" y="f30"/>
                    </a:cubicBezTo>
                    <a:cubicBezTo>
                      <a:pt x="f29" y="f31"/>
                      <a:pt x="f26" y="f31"/>
                      <a:pt x="f24" y="f7"/>
                    </a:cubicBezTo>
                    <a:cubicBezTo>
                      <a:pt x="f32" y="f33"/>
                      <a:pt x="f5" y="f3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7" name="Freeform 33">
                <a:extLst>
                  <a:ext uri="{FF2B5EF4-FFF2-40B4-BE49-F238E27FC236}">
                    <a16:creationId xmlns:a16="http://schemas.microsoft.com/office/drawing/2014/main" id="{24B84CFB-EF46-69CB-762D-941B7726FB1B}"/>
                  </a:ext>
                </a:extLst>
              </p:cNvPr>
              <p:cNvSpPr/>
              <p:nvPr/>
            </p:nvSpPr>
            <p:spPr>
              <a:xfrm>
                <a:off x="536579" y="4195760"/>
                <a:ext cx="125409" cy="3429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"/>
                  <a:gd name="f7" fmla="val 132"/>
                  <a:gd name="f8" fmla="val 4"/>
                  <a:gd name="f9" fmla="val 130"/>
                  <a:gd name="f10" fmla="val 3"/>
                  <a:gd name="f11" fmla="val 2"/>
                  <a:gd name="f12" fmla="val 131"/>
                  <a:gd name="f13" fmla="val 1"/>
                  <a:gd name="f14" fmla="val 129"/>
                  <a:gd name="f15" fmla="val 100"/>
                  <a:gd name="f16" fmla="val 7"/>
                  <a:gd name="f17" fmla="val 73"/>
                  <a:gd name="f18" fmla="val 18"/>
                  <a:gd name="f19" fmla="val 46"/>
                  <a:gd name="f20" fmla="val 25"/>
                  <a:gd name="f21" fmla="val 30"/>
                  <a:gd name="f22" fmla="val 34"/>
                  <a:gd name="f23" fmla="val 14"/>
                  <a:gd name="f24" fmla="val 45"/>
                  <a:gd name="f25" fmla="val 47"/>
                  <a:gd name="f26" fmla="val 6"/>
                  <a:gd name="f27" fmla="val 9"/>
                  <a:gd name="f28" fmla="val 43"/>
                  <a:gd name="f29" fmla="val 12"/>
                  <a:gd name="f30" fmla="val 26"/>
                  <a:gd name="f31" fmla="val 37"/>
                  <a:gd name="f32" fmla="val 64"/>
                  <a:gd name="f33" fmla="val 93"/>
                  <a:gd name="f34" fmla="val 103"/>
                  <a:gd name="f35" fmla="val 114"/>
                  <a:gd name="f36" fmla="val 5"/>
                  <a:gd name="f37" fmla="val 124"/>
                  <a:gd name="f38" fmla="val 126"/>
                  <a:gd name="f39" fmla="val 128"/>
                  <a:gd name="f40" fmla="+- 0 0 -90"/>
                  <a:gd name="f41" fmla="*/ f3 1 48"/>
                  <a:gd name="f42" fmla="*/ f4 1 132"/>
                  <a:gd name="f43" fmla="val f5"/>
                  <a:gd name="f44" fmla="val f6"/>
                  <a:gd name="f45" fmla="val f7"/>
                  <a:gd name="f46" fmla="*/ f40 f0 1"/>
                  <a:gd name="f47" fmla="+- f45 0 f43"/>
                  <a:gd name="f48" fmla="+- f44 0 f43"/>
                  <a:gd name="f49" fmla="*/ f46 1 f2"/>
                  <a:gd name="f50" fmla="*/ f48 1 48"/>
                  <a:gd name="f51" fmla="*/ f47 1 132"/>
                  <a:gd name="f52" fmla="*/ 4 f48 1"/>
                  <a:gd name="f53" fmla="*/ 130 f47 1"/>
                  <a:gd name="f54" fmla="*/ 2 f48 1"/>
                  <a:gd name="f55" fmla="*/ 131 f47 1"/>
                  <a:gd name="f56" fmla="*/ 1 f48 1"/>
                  <a:gd name="f57" fmla="*/ 129 f47 1"/>
                  <a:gd name="f58" fmla="*/ 18 f48 1"/>
                  <a:gd name="f59" fmla="*/ 46 f47 1"/>
                  <a:gd name="f60" fmla="*/ 45 f48 1"/>
                  <a:gd name="f61" fmla="*/ 0 f47 1"/>
                  <a:gd name="f62" fmla="*/ 47 f48 1"/>
                  <a:gd name="f63" fmla="*/ 2 f47 1"/>
                  <a:gd name="f64" fmla="*/ 43 f48 1"/>
                  <a:gd name="f65" fmla="*/ 12 f47 1"/>
                  <a:gd name="f66" fmla="*/ 9 f48 1"/>
                  <a:gd name="f67" fmla="*/ 93 f47 1"/>
                  <a:gd name="f68" fmla="*/ 5 f48 1"/>
                  <a:gd name="f69" fmla="*/ 124 f47 1"/>
                  <a:gd name="f70" fmla="+- f49 0 f1"/>
                  <a:gd name="f71" fmla="*/ f52 1 48"/>
                  <a:gd name="f72" fmla="*/ f53 1 132"/>
                  <a:gd name="f73" fmla="*/ f54 1 48"/>
                  <a:gd name="f74" fmla="*/ f55 1 132"/>
                  <a:gd name="f75" fmla="*/ f56 1 48"/>
                  <a:gd name="f76" fmla="*/ f57 1 132"/>
                  <a:gd name="f77" fmla="*/ f58 1 48"/>
                  <a:gd name="f78" fmla="*/ f59 1 132"/>
                  <a:gd name="f79" fmla="*/ f60 1 48"/>
                  <a:gd name="f80" fmla="*/ f61 1 132"/>
                  <a:gd name="f81" fmla="*/ f62 1 48"/>
                  <a:gd name="f82" fmla="*/ f63 1 132"/>
                  <a:gd name="f83" fmla="*/ f64 1 48"/>
                  <a:gd name="f84" fmla="*/ f65 1 132"/>
                  <a:gd name="f85" fmla="*/ f66 1 48"/>
                  <a:gd name="f86" fmla="*/ f67 1 132"/>
                  <a:gd name="f87" fmla="*/ f68 1 48"/>
                  <a:gd name="f88" fmla="*/ f69 1 132"/>
                  <a:gd name="f89" fmla="*/ 0 1 f50"/>
                  <a:gd name="f90" fmla="*/ f44 1 f50"/>
                  <a:gd name="f91" fmla="*/ 0 1 f51"/>
                  <a:gd name="f92" fmla="*/ f45 1 f51"/>
                  <a:gd name="f93" fmla="*/ f71 1 f50"/>
                  <a:gd name="f94" fmla="*/ f72 1 f51"/>
                  <a:gd name="f95" fmla="*/ f73 1 f50"/>
                  <a:gd name="f96" fmla="*/ f74 1 f51"/>
                  <a:gd name="f97" fmla="*/ f75 1 f50"/>
                  <a:gd name="f98" fmla="*/ f76 1 f51"/>
                  <a:gd name="f99" fmla="*/ f77 1 f50"/>
                  <a:gd name="f100" fmla="*/ f78 1 f51"/>
                  <a:gd name="f101" fmla="*/ f79 1 f50"/>
                  <a:gd name="f102" fmla="*/ f80 1 f51"/>
                  <a:gd name="f103" fmla="*/ f81 1 f50"/>
                  <a:gd name="f104" fmla="*/ f82 1 f51"/>
                  <a:gd name="f105" fmla="*/ f83 1 f50"/>
                  <a:gd name="f106" fmla="*/ f84 1 f51"/>
                  <a:gd name="f107" fmla="*/ f85 1 f50"/>
                  <a:gd name="f108" fmla="*/ f86 1 f51"/>
                  <a:gd name="f109" fmla="*/ f87 1 f50"/>
                  <a:gd name="f110" fmla="*/ f88 1 f51"/>
                  <a:gd name="f111" fmla="*/ f89 f41 1"/>
                  <a:gd name="f112" fmla="*/ f90 f41 1"/>
                  <a:gd name="f113" fmla="*/ f92 f42 1"/>
                  <a:gd name="f114" fmla="*/ f91 f42 1"/>
                  <a:gd name="f115" fmla="*/ f93 f41 1"/>
                  <a:gd name="f116" fmla="*/ f94 f42 1"/>
                  <a:gd name="f117" fmla="*/ f95 f41 1"/>
                  <a:gd name="f118" fmla="*/ f96 f42 1"/>
                  <a:gd name="f119" fmla="*/ f97 f41 1"/>
                  <a:gd name="f120" fmla="*/ f98 f42 1"/>
                  <a:gd name="f121" fmla="*/ f99 f41 1"/>
                  <a:gd name="f122" fmla="*/ f100 f42 1"/>
                  <a:gd name="f123" fmla="*/ f101 f41 1"/>
                  <a:gd name="f124" fmla="*/ f102 f42 1"/>
                  <a:gd name="f125" fmla="*/ f103 f41 1"/>
                  <a:gd name="f126" fmla="*/ f104 f42 1"/>
                  <a:gd name="f127" fmla="*/ f105 f41 1"/>
                  <a:gd name="f128" fmla="*/ f106 f42 1"/>
                  <a:gd name="f129" fmla="*/ f107 f41 1"/>
                  <a:gd name="f130" fmla="*/ f108 f42 1"/>
                  <a:gd name="f131" fmla="*/ f109 f41 1"/>
                  <a:gd name="f132" fmla="*/ f110 f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0">
                    <a:pos x="f115" y="f116"/>
                  </a:cxn>
                  <a:cxn ang="f70">
                    <a:pos x="f117" y="f118"/>
                  </a:cxn>
                  <a:cxn ang="f70">
                    <a:pos x="f119" y="f120"/>
                  </a:cxn>
                  <a:cxn ang="f70">
                    <a:pos x="f121" y="f122"/>
                  </a:cxn>
                  <a:cxn ang="f70">
                    <a:pos x="f123" y="f124"/>
                  </a:cxn>
                  <a:cxn ang="f70">
                    <a:pos x="f125" y="f126"/>
                  </a:cxn>
                  <a:cxn ang="f70">
                    <a:pos x="f127" y="f128"/>
                  </a:cxn>
                  <a:cxn ang="f70">
                    <a:pos x="f129" y="f130"/>
                  </a:cxn>
                  <a:cxn ang="f70">
                    <a:pos x="f131" y="f132"/>
                  </a:cxn>
                  <a:cxn ang="f70">
                    <a:pos x="f115" y="f116"/>
                  </a:cxn>
                </a:cxnLst>
                <a:rect l="f111" t="f114" r="f112" b="f113"/>
                <a:pathLst>
                  <a:path w="48" h="132">
                    <a:moveTo>
                      <a:pt x="f8" y="f9"/>
                    </a:moveTo>
                    <a:cubicBezTo>
                      <a:pt x="f10" y="f7"/>
                      <a:pt x="f10" y="f7"/>
                      <a:pt x="f11" y="f12"/>
                    </a:cubicBezTo>
                    <a:cubicBezTo>
                      <a:pt x="f11" y="f9"/>
                      <a:pt x="f13" y="f9"/>
                      <a:pt x="f13" y="f14"/>
                    </a:cubicBezTo>
                    <a:cubicBezTo>
                      <a:pt x="f5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5"/>
                    </a:cubicBezTo>
                    <a:cubicBezTo>
                      <a:pt x="f19" y="f5"/>
                      <a:pt x="f25" y="f13"/>
                      <a:pt x="f25" y="f11"/>
                    </a:cubicBezTo>
                    <a:cubicBezTo>
                      <a:pt x="f6" y="f26"/>
                      <a:pt x="f24" y="f27"/>
                      <a:pt x="f28" y="f29"/>
                    </a:cubicBezTo>
                    <a:cubicBezTo>
                      <a:pt x="f30" y="f31"/>
                      <a:pt x="f23" y="f32"/>
                      <a:pt x="f27" y="f33"/>
                    </a:cubicBezTo>
                    <a:cubicBezTo>
                      <a:pt x="f16" y="f34"/>
                      <a:pt x="f16" y="f35"/>
                      <a:pt x="f36" y="f37"/>
                    </a:cubicBezTo>
                    <a:cubicBezTo>
                      <a:pt x="f36" y="f38"/>
                      <a:pt x="f36" y="f3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8" name="Freeform 34">
                <a:extLst>
                  <a:ext uri="{FF2B5EF4-FFF2-40B4-BE49-F238E27FC236}">
                    <a16:creationId xmlns:a16="http://schemas.microsoft.com/office/drawing/2014/main" id="{DD3E5E9F-A066-F9F6-A2E6-EEA51097735F}"/>
                  </a:ext>
                </a:extLst>
              </p:cNvPr>
              <p:cNvSpPr/>
              <p:nvPr/>
            </p:nvSpPr>
            <p:spPr>
              <a:xfrm>
                <a:off x="788990" y="4194179"/>
                <a:ext cx="125409" cy="3524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"/>
                  <a:gd name="f7" fmla="val 136"/>
                  <a:gd name="f8" fmla="val 133"/>
                  <a:gd name="f9" fmla="val 47"/>
                  <a:gd name="f10" fmla="val 134"/>
                  <a:gd name="f11" fmla="val 46"/>
                  <a:gd name="f12" fmla="val 44"/>
                  <a:gd name="f13" fmla="val 127"/>
                  <a:gd name="f14" fmla="val 118"/>
                  <a:gd name="f15" fmla="val 45"/>
                  <a:gd name="f16" fmla="val 110"/>
                  <a:gd name="f17" fmla="val 42"/>
                  <a:gd name="f18" fmla="val 108"/>
                  <a:gd name="f19" fmla="val 105"/>
                  <a:gd name="f20" fmla="val 103"/>
                  <a:gd name="f21" fmla="val 37"/>
                  <a:gd name="f22" fmla="val 69"/>
                  <a:gd name="f23" fmla="val 24"/>
                  <a:gd name="f24" fmla="val 39"/>
                  <a:gd name="f25" fmla="val 5"/>
                  <a:gd name="f26" fmla="val 11"/>
                  <a:gd name="f27" fmla="val 3"/>
                  <a:gd name="f28" fmla="val 8"/>
                  <a:gd name="f29" fmla="val 6"/>
                  <a:gd name="f30" fmla="val 1"/>
                  <a:gd name="f31" fmla="val 2"/>
                  <a:gd name="f32" fmla="val 31"/>
                  <a:gd name="f33" fmla="val 79"/>
                  <a:gd name="f34" fmla="val 126"/>
                  <a:gd name="f35" fmla="val 128"/>
                  <a:gd name="f36" fmla="val 130"/>
                  <a:gd name="f37" fmla="+- 0 0 -90"/>
                  <a:gd name="f38" fmla="*/ f3 1 48"/>
                  <a:gd name="f39" fmla="*/ f4 1 13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48"/>
                  <a:gd name="f48" fmla="*/ f44 1 136"/>
                  <a:gd name="f49" fmla="*/ 48 f45 1"/>
                  <a:gd name="f50" fmla="*/ 133 f44 1"/>
                  <a:gd name="f51" fmla="*/ 46 f45 1"/>
                  <a:gd name="f52" fmla="*/ 136 f44 1"/>
                  <a:gd name="f53" fmla="*/ 45 f45 1"/>
                  <a:gd name="f54" fmla="*/ 110 f44 1"/>
                  <a:gd name="f55" fmla="*/ 42 f45 1"/>
                  <a:gd name="f56" fmla="*/ 103 f44 1"/>
                  <a:gd name="f57" fmla="*/ 5 f45 1"/>
                  <a:gd name="f58" fmla="*/ 11 f44 1"/>
                  <a:gd name="f59" fmla="*/ 0 f45 1"/>
                  <a:gd name="f60" fmla="*/ 1 f44 1"/>
                  <a:gd name="f61" fmla="*/ 3 f45 1"/>
                  <a:gd name="f62" fmla="*/ 0 f44 1"/>
                  <a:gd name="f63" fmla="*/ 126 f44 1"/>
                  <a:gd name="f64" fmla="+- f46 0 f1"/>
                  <a:gd name="f65" fmla="*/ f49 1 48"/>
                  <a:gd name="f66" fmla="*/ f50 1 136"/>
                  <a:gd name="f67" fmla="*/ f51 1 48"/>
                  <a:gd name="f68" fmla="*/ f52 1 136"/>
                  <a:gd name="f69" fmla="*/ f53 1 48"/>
                  <a:gd name="f70" fmla="*/ f54 1 136"/>
                  <a:gd name="f71" fmla="*/ f55 1 48"/>
                  <a:gd name="f72" fmla="*/ f56 1 136"/>
                  <a:gd name="f73" fmla="*/ f57 1 48"/>
                  <a:gd name="f74" fmla="*/ f58 1 136"/>
                  <a:gd name="f75" fmla="*/ f59 1 48"/>
                  <a:gd name="f76" fmla="*/ f60 1 136"/>
                  <a:gd name="f77" fmla="*/ f61 1 48"/>
                  <a:gd name="f78" fmla="*/ f62 1 136"/>
                  <a:gd name="f79" fmla="*/ f63 1 136"/>
                  <a:gd name="f80" fmla="*/ 0 1 f47"/>
                  <a:gd name="f81" fmla="*/ f41 1 f47"/>
                  <a:gd name="f82" fmla="*/ 0 1 f48"/>
                  <a:gd name="f83" fmla="*/ f42 1 f48"/>
                  <a:gd name="f84" fmla="*/ f65 1 f47"/>
                  <a:gd name="f85" fmla="*/ f66 1 f48"/>
                  <a:gd name="f86" fmla="*/ f67 1 f47"/>
                  <a:gd name="f87" fmla="*/ f68 1 f48"/>
                  <a:gd name="f88" fmla="*/ f69 1 f47"/>
                  <a:gd name="f89" fmla="*/ f70 1 f48"/>
                  <a:gd name="f90" fmla="*/ f71 1 f47"/>
                  <a:gd name="f91" fmla="*/ f72 1 f48"/>
                  <a:gd name="f92" fmla="*/ f73 1 f47"/>
                  <a:gd name="f93" fmla="*/ f74 1 f48"/>
                  <a:gd name="f94" fmla="*/ f75 1 f47"/>
                  <a:gd name="f95" fmla="*/ f76 1 f48"/>
                  <a:gd name="f96" fmla="*/ f77 1 f47"/>
                  <a:gd name="f97" fmla="*/ f78 1 f48"/>
                  <a:gd name="f98" fmla="*/ f79 1 f48"/>
                  <a:gd name="f99" fmla="*/ f80 f38 1"/>
                  <a:gd name="f100" fmla="*/ f81 f38 1"/>
                  <a:gd name="f101" fmla="*/ f83 f39 1"/>
                  <a:gd name="f102" fmla="*/ f82 f39 1"/>
                  <a:gd name="f103" fmla="*/ f84 f38 1"/>
                  <a:gd name="f104" fmla="*/ f85 f39 1"/>
                  <a:gd name="f105" fmla="*/ f86 f38 1"/>
                  <a:gd name="f106" fmla="*/ f87 f39 1"/>
                  <a:gd name="f107" fmla="*/ f88 f38 1"/>
                  <a:gd name="f108" fmla="*/ f89 f39 1"/>
                  <a:gd name="f109" fmla="*/ f90 f38 1"/>
                  <a:gd name="f110" fmla="*/ f91 f39 1"/>
                  <a:gd name="f111" fmla="*/ f92 f38 1"/>
                  <a:gd name="f112" fmla="*/ f93 f39 1"/>
                  <a:gd name="f113" fmla="*/ f94 f38 1"/>
                  <a:gd name="f114" fmla="*/ f95 f39 1"/>
                  <a:gd name="f115" fmla="*/ f96 f38 1"/>
                  <a:gd name="f116" fmla="*/ f97 f39 1"/>
                  <a:gd name="f117" fmla="*/ f98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">
                    <a:pos x="f103" y="f104"/>
                  </a:cxn>
                  <a:cxn ang="f64">
                    <a:pos x="f105" y="f106"/>
                  </a:cxn>
                  <a:cxn ang="f64">
                    <a:pos x="f107" y="f108"/>
                  </a:cxn>
                  <a:cxn ang="f64">
                    <a:pos x="f109" y="f110"/>
                  </a:cxn>
                  <a:cxn ang="f64">
                    <a:pos x="f111" y="f112"/>
                  </a:cxn>
                  <a:cxn ang="f64">
                    <a:pos x="f113" y="f114"/>
                  </a:cxn>
                  <a:cxn ang="f64">
                    <a:pos x="f115" y="f116"/>
                  </a:cxn>
                  <a:cxn ang="f64">
                    <a:pos x="f103" y="f117"/>
                  </a:cxn>
                  <a:cxn ang="f64">
                    <a:pos x="f103" y="f104"/>
                  </a:cxn>
                </a:cxnLst>
                <a:rect l="f99" t="f102" r="f100" b="f101"/>
                <a:pathLst>
                  <a:path w="48" h="136">
                    <a:moveTo>
                      <a:pt x="f6" y="f8"/>
                    </a:moveTo>
                    <a:cubicBezTo>
                      <a:pt x="f9" y="f8"/>
                      <a:pt x="f9" y="f10"/>
                      <a:pt x="f11" y="f7"/>
                    </a:cubicBezTo>
                    <a:cubicBezTo>
                      <a:pt x="f12" y="f13"/>
                      <a:pt x="f9" y="f14"/>
                      <a:pt x="f15" y="f16"/>
                    </a:cubicBezTo>
                    <a:cubicBezTo>
                      <a:pt x="f17" y="f18"/>
                      <a:pt x="f17" y="f19"/>
                      <a:pt x="f17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5" y="f29"/>
                      <a:pt x="f5" y="f30"/>
                    </a:cubicBezTo>
                    <a:cubicBezTo>
                      <a:pt x="f30" y="f5"/>
                      <a:pt x="f31" y="f5"/>
                      <a:pt x="f27" y="f5"/>
                    </a:cubicBezTo>
                    <a:cubicBezTo>
                      <a:pt x="f32" y="f21"/>
                      <a:pt x="f6" y="f33"/>
                      <a:pt x="f6" y="f34"/>
                    </a:cubicBezTo>
                    <a:cubicBezTo>
                      <a:pt x="f6" y="f35"/>
                      <a:pt x="f6" y="f36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9" name="Freeform 35">
                <a:extLst>
                  <a:ext uri="{FF2B5EF4-FFF2-40B4-BE49-F238E27FC236}">
                    <a16:creationId xmlns:a16="http://schemas.microsoft.com/office/drawing/2014/main" id="{477D243C-C354-6737-98C7-2924E1973FF8}"/>
                  </a:ext>
                </a:extLst>
              </p:cNvPr>
              <p:cNvSpPr/>
              <p:nvPr/>
            </p:nvSpPr>
            <p:spPr>
              <a:xfrm>
                <a:off x="554034" y="4219571"/>
                <a:ext cx="169858" cy="3270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"/>
                  <a:gd name="f7" fmla="val 126"/>
                  <a:gd name="f8" fmla="val 3"/>
                  <a:gd name="f9" fmla="val 2"/>
                  <a:gd name="f10" fmla="val 1"/>
                  <a:gd name="f11" fmla="val 125"/>
                  <a:gd name="f12" fmla="val 119"/>
                  <a:gd name="f13" fmla="val 8"/>
                  <a:gd name="f14" fmla="val 115"/>
                  <a:gd name="f15" fmla="val 12"/>
                  <a:gd name="f16" fmla="val 111"/>
                  <a:gd name="f17" fmla="val 30"/>
                  <a:gd name="f18" fmla="val 90"/>
                  <a:gd name="f19" fmla="val 43"/>
                  <a:gd name="f20" fmla="val 66"/>
                  <a:gd name="f21" fmla="val 52"/>
                  <a:gd name="f22" fmla="val 39"/>
                  <a:gd name="f23" fmla="val 55"/>
                  <a:gd name="f24" fmla="val 28"/>
                  <a:gd name="f25" fmla="val 58"/>
                  <a:gd name="f26" fmla="val 17"/>
                  <a:gd name="f27" fmla="val 60"/>
                  <a:gd name="f28" fmla="val 6"/>
                  <a:gd name="f29" fmla="val 4"/>
                  <a:gd name="f30" fmla="val 61"/>
                  <a:gd name="f31" fmla="val 63"/>
                  <a:gd name="f32" fmla="val 64"/>
                  <a:gd name="f33" fmla="val 5"/>
                  <a:gd name="f34" fmla="val 7"/>
                  <a:gd name="f35" fmla="val 56"/>
                  <a:gd name="f36" fmla="val 38"/>
                  <a:gd name="f37" fmla="val 92"/>
                  <a:gd name="f38" fmla="+- 0 0 -90"/>
                  <a:gd name="f39" fmla="*/ f3 1 65"/>
                  <a:gd name="f40" fmla="*/ f4 1 126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65"/>
                  <a:gd name="f49" fmla="*/ f45 1 126"/>
                  <a:gd name="f50" fmla="*/ 3 f46 1"/>
                  <a:gd name="f51" fmla="*/ 126 f45 1"/>
                  <a:gd name="f52" fmla="*/ 0 f46 1"/>
                  <a:gd name="f53" fmla="*/ 125 f45 1"/>
                  <a:gd name="f54" fmla="*/ 12 f46 1"/>
                  <a:gd name="f55" fmla="*/ 111 f45 1"/>
                  <a:gd name="f56" fmla="*/ 52 f46 1"/>
                  <a:gd name="f57" fmla="*/ 39 f45 1"/>
                  <a:gd name="f58" fmla="*/ 60 f46 1"/>
                  <a:gd name="f59" fmla="*/ 6 f45 1"/>
                  <a:gd name="f60" fmla="*/ 63 f46 1"/>
                  <a:gd name="f61" fmla="*/ 0 f45 1"/>
                  <a:gd name="f62" fmla="*/ 64 f46 1"/>
                  <a:gd name="f63" fmla="*/ 7 f45 1"/>
                  <a:gd name="f64" fmla="*/ 5 f46 1"/>
                  <a:gd name="f65" fmla="+- f47 0 f1"/>
                  <a:gd name="f66" fmla="*/ f50 1 65"/>
                  <a:gd name="f67" fmla="*/ f51 1 126"/>
                  <a:gd name="f68" fmla="*/ f52 1 65"/>
                  <a:gd name="f69" fmla="*/ f53 1 126"/>
                  <a:gd name="f70" fmla="*/ f54 1 65"/>
                  <a:gd name="f71" fmla="*/ f55 1 126"/>
                  <a:gd name="f72" fmla="*/ f56 1 65"/>
                  <a:gd name="f73" fmla="*/ f57 1 126"/>
                  <a:gd name="f74" fmla="*/ f58 1 65"/>
                  <a:gd name="f75" fmla="*/ f59 1 126"/>
                  <a:gd name="f76" fmla="*/ f60 1 65"/>
                  <a:gd name="f77" fmla="*/ f61 1 126"/>
                  <a:gd name="f78" fmla="*/ f62 1 65"/>
                  <a:gd name="f79" fmla="*/ f63 1 126"/>
                  <a:gd name="f80" fmla="*/ f64 1 65"/>
                  <a:gd name="f81" fmla="*/ 0 1 f48"/>
                  <a:gd name="f82" fmla="*/ f42 1 f48"/>
                  <a:gd name="f83" fmla="*/ 0 1 f49"/>
                  <a:gd name="f84" fmla="*/ f43 1 f49"/>
                  <a:gd name="f85" fmla="*/ f66 1 f48"/>
                  <a:gd name="f86" fmla="*/ f67 1 f49"/>
                  <a:gd name="f87" fmla="*/ f68 1 f48"/>
                  <a:gd name="f88" fmla="*/ f69 1 f49"/>
                  <a:gd name="f89" fmla="*/ f70 1 f48"/>
                  <a:gd name="f90" fmla="*/ f71 1 f49"/>
                  <a:gd name="f91" fmla="*/ f72 1 f48"/>
                  <a:gd name="f92" fmla="*/ f73 1 f49"/>
                  <a:gd name="f93" fmla="*/ f74 1 f48"/>
                  <a:gd name="f94" fmla="*/ f75 1 f49"/>
                  <a:gd name="f95" fmla="*/ f76 1 f48"/>
                  <a:gd name="f96" fmla="*/ f77 1 f49"/>
                  <a:gd name="f97" fmla="*/ f78 1 f48"/>
                  <a:gd name="f98" fmla="*/ f79 1 f49"/>
                  <a:gd name="f99" fmla="*/ f80 1 f48"/>
                  <a:gd name="f100" fmla="*/ f81 f39 1"/>
                  <a:gd name="f101" fmla="*/ f82 f39 1"/>
                  <a:gd name="f102" fmla="*/ f84 f40 1"/>
                  <a:gd name="f103" fmla="*/ f83 f40 1"/>
                  <a:gd name="f104" fmla="*/ f85 f39 1"/>
                  <a:gd name="f105" fmla="*/ f86 f40 1"/>
                  <a:gd name="f106" fmla="*/ f87 f39 1"/>
                  <a:gd name="f107" fmla="*/ f88 f40 1"/>
                  <a:gd name="f108" fmla="*/ f89 f39 1"/>
                  <a:gd name="f109" fmla="*/ f90 f40 1"/>
                  <a:gd name="f110" fmla="*/ f91 f39 1"/>
                  <a:gd name="f111" fmla="*/ f92 f40 1"/>
                  <a:gd name="f112" fmla="*/ f93 f39 1"/>
                  <a:gd name="f113" fmla="*/ f94 f40 1"/>
                  <a:gd name="f114" fmla="*/ f95 f39 1"/>
                  <a:gd name="f115" fmla="*/ f96 f40 1"/>
                  <a:gd name="f116" fmla="*/ f97 f39 1"/>
                  <a:gd name="f117" fmla="*/ f98 f40 1"/>
                  <a:gd name="f118" fmla="*/ f99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4" y="f105"/>
                  </a:cxn>
                  <a:cxn ang="f65">
                    <a:pos x="f106" y="f107"/>
                  </a:cxn>
                  <a:cxn ang="f65">
                    <a:pos x="f108" y="f109"/>
                  </a:cxn>
                  <a:cxn ang="f65">
                    <a:pos x="f110" y="f111"/>
                  </a:cxn>
                  <a:cxn ang="f65">
                    <a:pos x="f112" y="f113"/>
                  </a:cxn>
                  <a:cxn ang="f65">
                    <a:pos x="f114" y="f115"/>
                  </a:cxn>
                  <a:cxn ang="f65">
                    <a:pos x="f116" y="f117"/>
                  </a:cxn>
                  <a:cxn ang="f65">
                    <a:pos x="f118" y="f107"/>
                  </a:cxn>
                  <a:cxn ang="f65">
                    <a:pos x="f104" y="f105"/>
                  </a:cxn>
                </a:cxnLst>
                <a:rect l="f100" t="f103" r="f101" b="f102"/>
                <a:pathLst>
                  <a:path w="65" h="126">
                    <a:moveTo>
                      <a:pt x="f8" y="f7"/>
                    </a:moveTo>
                    <a:cubicBezTo>
                      <a:pt x="f9" y="f7"/>
                      <a:pt x="f10" y="f7"/>
                      <a:pt x="f5" y="f11"/>
                    </a:cubicBezTo>
                    <a:cubicBezTo>
                      <a:pt x="f9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7" y="f29"/>
                      <a:pt x="f30" y="f9"/>
                      <a:pt x="f31" y="f5"/>
                    </a:cubicBezTo>
                    <a:cubicBezTo>
                      <a:pt x="f6" y="f9"/>
                      <a:pt x="f32" y="f33"/>
                      <a:pt x="f32" y="f34"/>
                    </a:cubicBezTo>
                    <a:cubicBezTo>
                      <a:pt x="f35" y="f21"/>
                      <a:pt x="f36" y="f37"/>
                      <a:pt x="f33" y="f11"/>
                    </a:cubicBezTo>
                    <a:cubicBezTo>
                      <a:pt x="f29" y="f7"/>
                      <a:pt x="f29" y="f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0" name="Freeform 36">
                <a:extLst>
                  <a:ext uri="{FF2B5EF4-FFF2-40B4-BE49-F238E27FC236}">
                    <a16:creationId xmlns:a16="http://schemas.microsoft.com/office/drawing/2014/main" id="{7BF6E0C9-DD96-AE6D-4704-453C327EEC9D}"/>
                  </a:ext>
                </a:extLst>
              </p:cNvPr>
              <p:cNvSpPr/>
              <p:nvPr/>
            </p:nvSpPr>
            <p:spPr>
              <a:xfrm>
                <a:off x="417515" y="4183059"/>
                <a:ext cx="236536" cy="11906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1"/>
                  <a:gd name="f7" fmla="val 46"/>
                  <a:gd name="f8" fmla="val 89"/>
                  <a:gd name="f9" fmla="val 1"/>
                  <a:gd name="f10" fmla="val 2"/>
                  <a:gd name="f11" fmla="val 90"/>
                  <a:gd name="f12" fmla="val 3"/>
                  <a:gd name="f13" fmla="val 70"/>
                  <a:gd name="f14" fmla="val 19"/>
                  <a:gd name="f15" fmla="val 31"/>
                  <a:gd name="f16" fmla="val 21"/>
                  <a:gd name="f17" fmla="val 39"/>
                  <a:gd name="f18" fmla="val 14"/>
                  <a:gd name="f19" fmla="val 42"/>
                  <a:gd name="f20" fmla="val 6"/>
                  <a:gd name="f21" fmla="val 41"/>
                  <a:gd name="f22" fmla="val 8"/>
                  <a:gd name="f23" fmla="val 40"/>
                  <a:gd name="f24" fmla="val 11"/>
                  <a:gd name="f25" fmla="val 13"/>
                  <a:gd name="f26" fmla="val 38"/>
                  <a:gd name="f27" fmla="val 15"/>
                  <a:gd name="f28" fmla="val 36"/>
                  <a:gd name="f29" fmla="val 18"/>
                  <a:gd name="f30" fmla="val 35"/>
                  <a:gd name="f31" fmla="val 34"/>
                  <a:gd name="f32" fmla="val 43"/>
                  <a:gd name="f33" fmla="val 27"/>
                  <a:gd name="f34" fmla="val 63"/>
                  <a:gd name="f35" fmla="val 16"/>
                  <a:gd name="f36" fmla="val 83"/>
                  <a:gd name="f37" fmla="val 85"/>
                  <a:gd name="f38" fmla="val 86"/>
                  <a:gd name="f39" fmla="+- 0 0 -90"/>
                  <a:gd name="f40" fmla="*/ f3 1 91"/>
                  <a:gd name="f41" fmla="*/ f4 1 46"/>
                  <a:gd name="f42" fmla="val f5"/>
                  <a:gd name="f43" fmla="val f6"/>
                  <a:gd name="f44" fmla="val f7"/>
                  <a:gd name="f45" fmla="*/ f39 f0 1"/>
                  <a:gd name="f46" fmla="+- f44 0 f42"/>
                  <a:gd name="f47" fmla="+- f43 0 f42"/>
                  <a:gd name="f48" fmla="*/ f45 1 f2"/>
                  <a:gd name="f49" fmla="*/ f47 1 91"/>
                  <a:gd name="f50" fmla="*/ f46 1 46"/>
                  <a:gd name="f51" fmla="*/ 89 f47 1"/>
                  <a:gd name="f52" fmla="*/ 1 f46 1"/>
                  <a:gd name="f53" fmla="*/ 91 f47 1"/>
                  <a:gd name="f54" fmla="*/ 3 f46 1"/>
                  <a:gd name="f55" fmla="*/ 21 f47 1"/>
                  <a:gd name="f56" fmla="*/ 39 f46 1"/>
                  <a:gd name="f57" fmla="*/ 0 f47 1"/>
                  <a:gd name="f58" fmla="*/ 46 f46 1"/>
                  <a:gd name="f59" fmla="*/ 6 f47 1"/>
                  <a:gd name="f60" fmla="*/ 41 f46 1"/>
                  <a:gd name="f61" fmla="*/ 13 f47 1"/>
                  <a:gd name="f62" fmla="*/ 38 f46 1"/>
                  <a:gd name="f63" fmla="*/ 34 f46 1"/>
                  <a:gd name="f64" fmla="*/ 83 f47 1"/>
                  <a:gd name="f65" fmla="+- f48 0 f1"/>
                  <a:gd name="f66" fmla="*/ f51 1 91"/>
                  <a:gd name="f67" fmla="*/ f52 1 46"/>
                  <a:gd name="f68" fmla="*/ f53 1 91"/>
                  <a:gd name="f69" fmla="*/ f54 1 46"/>
                  <a:gd name="f70" fmla="*/ f55 1 91"/>
                  <a:gd name="f71" fmla="*/ f56 1 46"/>
                  <a:gd name="f72" fmla="*/ f57 1 91"/>
                  <a:gd name="f73" fmla="*/ f58 1 46"/>
                  <a:gd name="f74" fmla="*/ f59 1 91"/>
                  <a:gd name="f75" fmla="*/ f60 1 46"/>
                  <a:gd name="f76" fmla="*/ f61 1 91"/>
                  <a:gd name="f77" fmla="*/ f62 1 46"/>
                  <a:gd name="f78" fmla="*/ f63 1 46"/>
                  <a:gd name="f79" fmla="*/ f64 1 91"/>
                  <a:gd name="f80" fmla="*/ 0 1 f49"/>
                  <a:gd name="f81" fmla="*/ f43 1 f49"/>
                  <a:gd name="f82" fmla="*/ 0 1 f50"/>
                  <a:gd name="f83" fmla="*/ f44 1 f50"/>
                  <a:gd name="f84" fmla="*/ f66 1 f49"/>
                  <a:gd name="f85" fmla="*/ f67 1 f50"/>
                  <a:gd name="f86" fmla="*/ f68 1 f49"/>
                  <a:gd name="f87" fmla="*/ f69 1 f50"/>
                  <a:gd name="f88" fmla="*/ f70 1 f49"/>
                  <a:gd name="f89" fmla="*/ f71 1 f50"/>
                  <a:gd name="f90" fmla="*/ f72 1 f49"/>
                  <a:gd name="f91" fmla="*/ f73 1 f50"/>
                  <a:gd name="f92" fmla="*/ f74 1 f49"/>
                  <a:gd name="f93" fmla="*/ f75 1 f50"/>
                  <a:gd name="f94" fmla="*/ f76 1 f49"/>
                  <a:gd name="f95" fmla="*/ f77 1 f50"/>
                  <a:gd name="f96" fmla="*/ f78 1 f50"/>
                  <a:gd name="f97" fmla="*/ f79 1 f49"/>
                  <a:gd name="f98" fmla="*/ f80 f40 1"/>
                  <a:gd name="f99" fmla="*/ f81 f40 1"/>
                  <a:gd name="f100" fmla="*/ f83 f41 1"/>
                  <a:gd name="f101" fmla="*/ f82 f41 1"/>
                  <a:gd name="f102" fmla="*/ f84 f40 1"/>
                  <a:gd name="f103" fmla="*/ f85 f41 1"/>
                  <a:gd name="f104" fmla="*/ f86 f40 1"/>
                  <a:gd name="f105" fmla="*/ f87 f41 1"/>
                  <a:gd name="f106" fmla="*/ f88 f40 1"/>
                  <a:gd name="f107" fmla="*/ f89 f41 1"/>
                  <a:gd name="f108" fmla="*/ f90 f40 1"/>
                  <a:gd name="f109" fmla="*/ f91 f41 1"/>
                  <a:gd name="f110" fmla="*/ f92 f40 1"/>
                  <a:gd name="f111" fmla="*/ f93 f41 1"/>
                  <a:gd name="f112" fmla="*/ f94 f40 1"/>
                  <a:gd name="f113" fmla="*/ f95 f41 1"/>
                  <a:gd name="f114" fmla="*/ f96 f41 1"/>
                  <a:gd name="f115" fmla="*/ f97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2" y="f103"/>
                  </a:cxn>
                  <a:cxn ang="f65">
                    <a:pos x="f104" y="f105"/>
                  </a:cxn>
                  <a:cxn ang="f65">
                    <a:pos x="f106" y="f107"/>
                  </a:cxn>
                  <a:cxn ang="f65">
                    <a:pos x="f108" y="f109"/>
                  </a:cxn>
                  <a:cxn ang="f65">
                    <a:pos x="f110" y="f111"/>
                  </a:cxn>
                  <a:cxn ang="f65">
                    <a:pos x="f112" y="f113"/>
                  </a:cxn>
                  <a:cxn ang="f65">
                    <a:pos x="f106" y="f114"/>
                  </a:cxn>
                  <a:cxn ang="f65">
                    <a:pos x="f115" y="f105"/>
                  </a:cxn>
                  <a:cxn ang="f65">
                    <a:pos x="f102" y="f103"/>
                  </a:cxn>
                </a:cxnLst>
                <a:rect l="f98" t="f101" r="f99" b="f100"/>
                <a:pathLst>
                  <a:path w="91" h="46">
                    <a:moveTo>
                      <a:pt x="f8" y="f9"/>
                    </a:moveTo>
                    <a:cubicBezTo>
                      <a:pt x="f8" y="f10"/>
                      <a:pt x="f11" y="f10"/>
                      <a:pt x="f6" y="f12"/>
                    </a:cubicBezTo>
                    <a:cubicBezTo>
                      <a:pt x="f13" y="f14"/>
                      <a:pt x="f7" y="f15"/>
                      <a:pt x="f16" y="f17"/>
                    </a:cubicBezTo>
                    <a:cubicBezTo>
                      <a:pt x="f18" y="f19"/>
                      <a:pt x="f20" y="f19"/>
                      <a:pt x="f5" y="f7"/>
                    </a:cubicBezTo>
                    <a:cubicBezTo>
                      <a:pt x="f5" y="f19"/>
                      <a:pt x="f12" y="f19"/>
                      <a:pt x="f20" y="f21"/>
                    </a:cubicBezTo>
                    <a:cubicBezTo>
                      <a:pt x="f22" y="f23"/>
                      <a:pt x="f24" y="f23"/>
                      <a:pt x="f25" y="f26"/>
                    </a:cubicBezTo>
                    <a:cubicBezTo>
                      <a:pt x="f27" y="f28"/>
                      <a:pt x="f29" y="f30"/>
                      <a:pt x="f16" y="f31"/>
                    </a:cubicBezTo>
                    <a:cubicBezTo>
                      <a:pt x="f32" y="f33"/>
                      <a:pt x="f34" y="f35"/>
                      <a:pt x="f36" y="f12"/>
                    </a:cubicBezTo>
                    <a:cubicBezTo>
                      <a:pt x="f37" y="f10"/>
                      <a:pt x="f38" y="f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1" name="Freeform 37">
                <a:extLst>
                  <a:ext uri="{FF2B5EF4-FFF2-40B4-BE49-F238E27FC236}">
                    <a16:creationId xmlns:a16="http://schemas.microsoft.com/office/drawing/2014/main" id="{55797B66-6B16-BCD1-2592-4DE2D537CDCF}"/>
                  </a:ext>
                </a:extLst>
              </p:cNvPr>
              <p:cNvSpPr/>
              <p:nvPr/>
            </p:nvSpPr>
            <p:spPr>
              <a:xfrm>
                <a:off x="492120" y="4537079"/>
                <a:ext cx="41276" cy="2540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"/>
                  <a:gd name="f7" fmla="val 10"/>
                  <a:gd name="f8" fmla="val 3"/>
                  <a:gd name="f9" fmla="val 11"/>
                  <a:gd name="f10" fmla="val 5"/>
                  <a:gd name="f11" fmla="val 6"/>
                  <a:gd name="f12" fmla="val 4"/>
                  <a:gd name="f13" fmla="val 2"/>
                  <a:gd name="f14" fmla="val 8"/>
                  <a:gd name="f15" fmla="+- 0 0 -90"/>
                  <a:gd name="f16" fmla="*/ f3 1 16"/>
                  <a:gd name="f17" fmla="*/ f4 1 10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2 1 10"/>
                  <a:gd name="f26" fmla="*/ f23 1 16"/>
                  <a:gd name="f27" fmla="*/ 16 f23 1"/>
                  <a:gd name="f28" fmla="*/ 3 f22 1"/>
                  <a:gd name="f29" fmla="*/ 0 f23 1"/>
                  <a:gd name="f30" fmla="*/ 10 f22 1"/>
                  <a:gd name="f31" fmla="+- f24 0 f1"/>
                  <a:gd name="f32" fmla="*/ f27 1 16"/>
                  <a:gd name="f33" fmla="*/ f28 1 10"/>
                  <a:gd name="f34" fmla="*/ f29 1 16"/>
                  <a:gd name="f35" fmla="*/ f30 1 10"/>
                  <a:gd name="f36" fmla="*/ 0 1 f26"/>
                  <a:gd name="f37" fmla="*/ f19 1 f26"/>
                  <a:gd name="f38" fmla="*/ 0 1 f25"/>
                  <a:gd name="f39" fmla="*/ f20 1 f25"/>
                  <a:gd name="f40" fmla="*/ f32 1 f26"/>
                  <a:gd name="f41" fmla="*/ f33 1 f25"/>
                  <a:gd name="f42" fmla="*/ f34 1 f26"/>
                  <a:gd name="f43" fmla="*/ f35 1 f25"/>
                  <a:gd name="f44" fmla="*/ f36 f16 1"/>
                  <a:gd name="f45" fmla="*/ f37 f16 1"/>
                  <a:gd name="f46" fmla="*/ f39 f17 1"/>
                  <a:gd name="f47" fmla="*/ f38 f17 1"/>
                  <a:gd name="f48" fmla="*/ f40 f16 1"/>
                  <a:gd name="f49" fmla="*/ f41 f17 1"/>
                  <a:gd name="f50" fmla="*/ f42 f16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48" y="f49"/>
                  </a:cxn>
                  <a:cxn ang="f31">
                    <a:pos x="f50" y="f51"/>
                  </a:cxn>
                  <a:cxn ang="f31">
                    <a:pos x="f48" y="f49"/>
                  </a:cxn>
                </a:cxnLst>
                <a:rect l="f44" t="f47" r="f45" b="f46"/>
                <a:pathLst>
                  <a:path w="16" h="10">
                    <a:moveTo>
                      <a:pt x="f6" y="f8"/>
                    </a:moveTo>
                    <a:cubicBezTo>
                      <a:pt x="f9" y="f10"/>
                      <a:pt x="f10" y="f11"/>
                      <a:pt x="f5" y="f7"/>
                    </a:cubicBezTo>
                    <a:cubicBezTo>
                      <a:pt x="f12" y="f13"/>
                      <a:pt x="f14" y="f5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2" name="Freeform 38">
                <a:extLst>
                  <a:ext uri="{FF2B5EF4-FFF2-40B4-BE49-F238E27FC236}">
                    <a16:creationId xmlns:a16="http://schemas.microsoft.com/office/drawing/2014/main" id="{DDA4697E-EDE7-7163-2180-38B099763CC2}"/>
                  </a:ext>
                </a:extLst>
              </p:cNvPr>
              <p:cNvSpPr/>
              <p:nvPr/>
            </p:nvSpPr>
            <p:spPr>
              <a:xfrm>
                <a:off x="492120" y="3679829"/>
                <a:ext cx="44448" cy="222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"/>
                  <a:gd name="f7" fmla="val 9"/>
                  <a:gd name="f8" fmla="val 5"/>
                  <a:gd name="f9" fmla="val 4"/>
                  <a:gd name="f10" fmla="val 11"/>
                  <a:gd name="f11" fmla="val 7"/>
                  <a:gd name="f12" fmla="val 8"/>
                  <a:gd name="f13" fmla="+- 0 0 -90"/>
                  <a:gd name="f14" fmla="*/ f3 1 17"/>
                  <a:gd name="f15" fmla="*/ f4 1 9"/>
                  <a:gd name="f16" fmla="val f5"/>
                  <a:gd name="f17" fmla="val f6"/>
                  <a:gd name="f18" fmla="val f7"/>
                  <a:gd name="f19" fmla="*/ f13 f0 1"/>
                  <a:gd name="f20" fmla="+- f18 0 f16"/>
                  <a:gd name="f21" fmla="+- f17 0 f16"/>
                  <a:gd name="f22" fmla="*/ f19 1 f2"/>
                  <a:gd name="f23" fmla="*/ f21 1 17"/>
                  <a:gd name="f24" fmla="*/ f20 1 9"/>
                  <a:gd name="f25" fmla="*/ 0 f21 1"/>
                  <a:gd name="f26" fmla="*/ 0 f20 1"/>
                  <a:gd name="f27" fmla="*/ 17 f21 1"/>
                  <a:gd name="f28" fmla="*/ 7 f20 1"/>
                  <a:gd name="f29" fmla="+- f22 0 f1"/>
                  <a:gd name="f30" fmla="*/ f25 1 17"/>
                  <a:gd name="f31" fmla="*/ f26 1 9"/>
                  <a:gd name="f32" fmla="*/ f27 1 17"/>
                  <a:gd name="f33" fmla="*/ f28 1 9"/>
                  <a:gd name="f34" fmla="*/ 0 1 f23"/>
                  <a:gd name="f35" fmla="*/ f17 1 f23"/>
                  <a:gd name="f36" fmla="*/ 0 1 f24"/>
                  <a:gd name="f37" fmla="*/ f18 1 f24"/>
                  <a:gd name="f38" fmla="*/ f30 1 f23"/>
                  <a:gd name="f39" fmla="*/ f31 1 f24"/>
                  <a:gd name="f40" fmla="*/ f32 1 f23"/>
                  <a:gd name="f41" fmla="*/ f33 1 f24"/>
                  <a:gd name="f42" fmla="*/ f34 f14 1"/>
                  <a:gd name="f43" fmla="*/ f35 f14 1"/>
                  <a:gd name="f44" fmla="*/ f37 f15 1"/>
                  <a:gd name="f45" fmla="*/ f36 f15 1"/>
                  <a:gd name="f46" fmla="*/ f38 f14 1"/>
                  <a:gd name="f47" fmla="*/ f39 f15 1"/>
                  <a:gd name="f48" fmla="*/ f40 f14 1"/>
                  <a:gd name="f49" fmla="*/ f41 f1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46" y="f47"/>
                  </a:cxn>
                  <a:cxn ang="f29">
                    <a:pos x="f48" y="f49"/>
                  </a:cxn>
                  <a:cxn ang="f29">
                    <a:pos x="f46" y="f47"/>
                  </a:cxn>
                </a:cxnLst>
                <a:rect l="f42" t="f45" r="f43" b="f44"/>
                <a:pathLst>
                  <a:path w="17" h="9">
                    <a:moveTo>
                      <a:pt x="f5" y="f5"/>
                    </a:moveTo>
                    <a:cubicBezTo>
                      <a:pt x="f8" y="f9"/>
                      <a:pt x="f10" y="f9"/>
                      <a:pt x="f6" y="f11"/>
                    </a:cubicBezTo>
                    <a:cubicBezTo>
                      <a:pt x="f12" y="f7"/>
                      <a:pt x="f9" y="f12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3" name="Freeform 39">
                <a:extLst>
                  <a:ext uri="{FF2B5EF4-FFF2-40B4-BE49-F238E27FC236}">
                    <a16:creationId xmlns:a16="http://schemas.microsoft.com/office/drawing/2014/main" id="{58A9CEEB-380B-C342-F04E-A5C36FC96C91}"/>
                  </a:ext>
                </a:extLst>
              </p:cNvPr>
              <p:cNvSpPr/>
              <p:nvPr/>
            </p:nvSpPr>
            <p:spPr>
              <a:xfrm>
                <a:off x="736604" y="4186242"/>
                <a:ext cx="15873" cy="2857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"/>
                  <a:gd name="f7" fmla="val 11"/>
                  <a:gd name="f8" fmla="val 3"/>
                  <a:gd name="f9" fmla="val 4"/>
                  <a:gd name="f10" fmla="val 8"/>
                  <a:gd name="f11" fmla="val 2"/>
                  <a:gd name="f12" fmla="val 1"/>
                  <a:gd name="f13" fmla="val 10"/>
                  <a:gd name="f14" fmla="val 9"/>
                  <a:gd name="f15" fmla="+- 0 0 -90"/>
                  <a:gd name="f16" fmla="*/ f3 1 6"/>
                  <a:gd name="f17" fmla="*/ f4 1 11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6"/>
                  <a:gd name="f26" fmla="*/ f22 1 11"/>
                  <a:gd name="f27" fmla="*/ 3 f23 1"/>
                  <a:gd name="f28" fmla="*/ 0 f22 1"/>
                  <a:gd name="f29" fmla="*/ 2 f23 1"/>
                  <a:gd name="f30" fmla="*/ 11 f22 1"/>
                  <a:gd name="f31" fmla="*/ 0 f23 1"/>
                  <a:gd name="f32" fmla="*/ 9 f22 1"/>
                  <a:gd name="f33" fmla="+- f24 0 f1"/>
                  <a:gd name="f34" fmla="*/ f27 1 6"/>
                  <a:gd name="f35" fmla="*/ f28 1 11"/>
                  <a:gd name="f36" fmla="*/ f29 1 6"/>
                  <a:gd name="f37" fmla="*/ f30 1 11"/>
                  <a:gd name="f38" fmla="*/ f31 1 6"/>
                  <a:gd name="f39" fmla="*/ f32 1 11"/>
                  <a:gd name="f40" fmla="*/ 0 1 f25"/>
                  <a:gd name="f41" fmla="*/ f19 1 f25"/>
                  <a:gd name="f42" fmla="*/ 0 1 f26"/>
                  <a:gd name="f43" fmla="*/ f20 1 f26"/>
                  <a:gd name="f44" fmla="*/ f34 1 f25"/>
                  <a:gd name="f45" fmla="*/ f35 1 f26"/>
                  <a:gd name="f46" fmla="*/ f36 1 f25"/>
                  <a:gd name="f47" fmla="*/ f37 1 f26"/>
                  <a:gd name="f48" fmla="*/ f38 1 f25"/>
                  <a:gd name="f49" fmla="*/ f39 1 f26"/>
                  <a:gd name="f50" fmla="*/ f40 f16 1"/>
                  <a:gd name="f51" fmla="*/ f41 f16 1"/>
                  <a:gd name="f52" fmla="*/ f43 f17 1"/>
                  <a:gd name="f53" fmla="*/ f42 f17 1"/>
                  <a:gd name="f54" fmla="*/ f44 f16 1"/>
                  <a:gd name="f55" fmla="*/ f45 f17 1"/>
                  <a:gd name="f56" fmla="*/ f46 f16 1"/>
                  <a:gd name="f57" fmla="*/ f47 f17 1"/>
                  <a:gd name="f58" fmla="*/ f48 f16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4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4" y="f55"/>
                  </a:cxn>
                </a:cxnLst>
                <a:rect l="f50" t="f53" r="f51" b="f52"/>
                <a:pathLst>
                  <a:path w="6" h="11">
                    <a:moveTo>
                      <a:pt x="f8" y="f5"/>
                    </a:moveTo>
                    <a:cubicBezTo>
                      <a:pt x="f6" y="f9"/>
                      <a:pt x="f6" y="f10"/>
                      <a:pt x="f11" y="f7"/>
                    </a:cubicBezTo>
                    <a:cubicBezTo>
                      <a:pt x="f12" y="f7"/>
                      <a:pt x="f5" y="f13"/>
                      <a:pt x="f5" y="f14"/>
                    </a:cubicBezTo>
                    <a:cubicBezTo>
                      <a:pt x="f11" y="f6"/>
                      <a:pt x="f8" y="f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4" name="Freeform 40">
                <a:extLst>
                  <a:ext uri="{FF2B5EF4-FFF2-40B4-BE49-F238E27FC236}">
                    <a16:creationId xmlns:a16="http://schemas.microsoft.com/office/drawing/2014/main" id="{B459F913-D3CF-C5D0-E807-497B7D7A930A}"/>
                  </a:ext>
                </a:extLst>
              </p:cNvPr>
              <p:cNvSpPr/>
              <p:nvPr/>
            </p:nvSpPr>
            <p:spPr>
              <a:xfrm>
                <a:off x="630241" y="4094161"/>
                <a:ext cx="25402" cy="1587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"/>
                  <a:gd name="f7" fmla="val 6"/>
                  <a:gd name="f8" fmla="val 2"/>
                  <a:gd name="f9" fmla="val 1"/>
                  <a:gd name="f10" fmla="val 5"/>
                  <a:gd name="f11" fmla="val 7"/>
                  <a:gd name="f12" fmla="val 4"/>
                  <a:gd name="f13" fmla="val 3"/>
                  <a:gd name="f14" fmla="+- 0 0 -90"/>
                  <a:gd name="f15" fmla="*/ f3 1 10"/>
                  <a:gd name="f16" fmla="*/ f4 1 6"/>
                  <a:gd name="f17" fmla="val f5"/>
                  <a:gd name="f18" fmla="val f6"/>
                  <a:gd name="f19" fmla="val f7"/>
                  <a:gd name="f20" fmla="*/ f14 f0 1"/>
                  <a:gd name="f21" fmla="+- f19 0 f17"/>
                  <a:gd name="f22" fmla="+- f18 0 f17"/>
                  <a:gd name="f23" fmla="*/ f20 1 f2"/>
                  <a:gd name="f24" fmla="*/ f21 1 6"/>
                  <a:gd name="f25" fmla="*/ f22 1 10"/>
                  <a:gd name="f26" fmla="*/ 0 f22 1"/>
                  <a:gd name="f27" fmla="*/ 6 f21 1"/>
                  <a:gd name="f28" fmla="*/ 10 f22 1"/>
                  <a:gd name="f29" fmla="*/ 2 f21 1"/>
                  <a:gd name="f30" fmla="+- f23 0 f1"/>
                  <a:gd name="f31" fmla="*/ f26 1 10"/>
                  <a:gd name="f32" fmla="*/ f27 1 6"/>
                  <a:gd name="f33" fmla="*/ f28 1 10"/>
                  <a:gd name="f34" fmla="*/ f29 1 6"/>
                  <a:gd name="f35" fmla="*/ 0 1 f25"/>
                  <a:gd name="f36" fmla="*/ f18 1 f25"/>
                  <a:gd name="f37" fmla="*/ 0 1 f24"/>
                  <a:gd name="f38" fmla="*/ f19 1 f24"/>
                  <a:gd name="f39" fmla="*/ f31 1 f25"/>
                  <a:gd name="f40" fmla="*/ f32 1 f24"/>
                  <a:gd name="f41" fmla="*/ f33 1 f25"/>
                  <a:gd name="f42" fmla="*/ f34 1 f24"/>
                  <a:gd name="f43" fmla="*/ f35 f15 1"/>
                  <a:gd name="f44" fmla="*/ f36 f15 1"/>
                  <a:gd name="f45" fmla="*/ f38 f16 1"/>
                  <a:gd name="f46" fmla="*/ f37 f16 1"/>
                  <a:gd name="f47" fmla="*/ f39 f15 1"/>
                  <a:gd name="f48" fmla="*/ f40 f16 1"/>
                  <a:gd name="f49" fmla="*/ f41 f15 1"/>
                  <a:gd name="f50" fmla="*/ f42 f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9" y="f50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10" h="6">
                    <a:moveTo>
                      <a:pt x="f5" y="f7"/>
                    </a:moveTo>
                    <a:cubicBezTo>
                      <a:pt x="f8" y="f9"/>
                      <a:pt x="f10" y="f5"/>
                      <a:pt x="f6" y="f8"/>
                    </a:cubicBezTo>
                    <a:cubicBezTo>
                      <a:pt x="f11" y="f12"/>
                      <a:pt x="f13" y="f12"/>
                      <a:pt x="f5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55" name="Grupo 56">
              <a:extLst>
                <a:ext uri="{FF2B5EF4-FFF2-40B4-BE49-F238E27FC236}">
                  <a16:creationId xmlns:a16="http://schemas.microsoft.com/office/drawing/2014/main" id="{C5CFD6EB-DD4D-FDF3-C995-1AFB48EBD79A}"/>
                </a:ext>
              </a:extLst>
            </p:cNvPr>
            <p:cNvGrpSpPr/>
            <p:nvPr/>
          </p:nvGrpSpPr>
          <p:grpSpPr>
            <a:xfrm>
              <a:off x="7901083" y="3616323"/>
              <a:ext cx="1225945" cy="1519239"/>
              <a:chOff x="7901083" y="3616323"/>
              <a:chExt cx="1225945" cy="1519239"/>
            </a:xfrm>
          </p:grpSpPr>
          <p:sp>
            <p:nvSpPr>
              <p:cNvPr id="56" name="Freeform 5">
                <a:extLst>
                  <a:ext uri="{FF2B5EF4-FFF2-40B4-BE49-F238E27FC236}">
                    <a16:creationId xmlns:a16="http://schemas.microsoft.com/office/drawing/2014/main" id="{A5B234B2-022E-8D4E-044A-DC5E62228B99}"/>
                  </a:ext>
                </a:extLst>
              </p:cNvPr>
              <p:cNvSpPr/>
              <p:nvPr/>
            </p:nvSpPr>
            <p:spPr>
              <a:xfrm flipH="1">
                <a:off x="8318525" y="4026002"/>
                <a:ext cx="808503" cy="110956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8"/>
                  <a:gd name="f7" fmla="val 437"/>
                  <a:gd name="f8" fmla="val 250"/>
                  <a:gd name="f9" fmla="val 17"/>
                  <a:gd name="f10" fmla="val 251"/>
                  <a:gd name="f11" fmla="val 16"/>
                  <a:gd name="f12" fmla="val 15"/>
                  <a:gd name="f13" fmla="val 14"/>
                  <a:gd name="f14" fmla="val 13"/>
                  <a:gd name="f15" fmla="val 252"/>
                  <a:gd name="f16" fmla="val 257"/>
                  <a:gd name="f17" fmla="val 12"/>
                  <a:gd name="f18" fmla="val 262"/>
                  <a:gd name="f19" fmla="val 267"/>
                  <a:gd name="f20" fmla="val 268"/>
                  <a:gd name="f21" fmla="val 269"/>
                  <a:gd name="f22" fmla="val 7"/>
                  <a:gd name="f23" fmla="val 273"/>
                  <a:gd name="f24" fmla="val 4"/>
                  <a:gd name="f25" fmla="val 275"/>
                  <a:gd name="f26" fmla="val 3"/>
                  <a:gd name="f27" fmla="val 274"/>
                  <a:gd name="f28" fmla="val 1"/>
                  <a:gd name="f29" fmla="val 276"/>
                  <a:gd name="f30" fmla="val 277"/>
                  <a:gd name="f31" fmla="val 278"/>
                  <a:gd name="f32" fmla="val 279"/>
                  <a:gd name="f33" fmla="val 280"/>
                  <a:gd name="f34" fmla="val 282"/>
                  <a:gd name="f35" fmla="val 281"/>
                  <a:gd name="f36" fmla="val 283"/>
                  <a:gd name="f37" fmla="val 5"/>
                  <a:gd name="f38" fmla="val 288"/>
                  <a:gd name="f39" fmla="val 293"/>
                  <a:gd name="f40" fmla="val 297"/>
                  <a:gd name="f41" fmla="val 302"/>
                  <a:gd name="f42" fmla="val 303"/>
                  <a:gd name="f43" fmla="val 304"/>
                  <a:gd name="f44" fmla="val 305"/>
                  <a:gd name="f45" fmla="val 306"/>
                  <a:gd name="f46" fmla="val 18"/>
                  <a:gd name="f47" fmla="val 308"/>
                  <a:gd name="f48" fmla="val 19"/>
                  <a:gd name="f49" fmla="val 311"/>
                  <a:gd name="f50" fmla="val 24"/>
                  <a:gd name="f51" fmla="val 28"/>
                  <a:gd name="f52" fmla="val 33"/>
                  <a:gd name="f53" fmla="val 310"/>
                  <a:gd name="f54" fmla="val 314"/>
                  <a:gd name="f55" fmla="val 34"/>
                  <a:gd name="f56" fmla="val 317"/>
                  <a:gd name="f57" fmla="val 39"/>
                  <a:gd name="f58" fmla="val 40"/>
                  <a:gd name="f59" fmla="val 41"/>
                  <a:gd name="f60" fmla="val 43"/>
                  <a:gd name="f61" fmla="val 44"/>
                  <a:gd name="f62" fmla="val 45"/>
                  <a:gd name="f63" fmla="val 46"/>
                  <a:gd name="f64" fmla="val 48"/>
                  <a:gd name="f65" fmla="val 49"/>
                  <a:gd name="f66" fmla="val 54"/>
                  <a:gd name="f67" fmla="val 309"/>
                  <a:gd name="f68" fmla="val 55"/>
                  <a:gd name="f69" fmla="val 307"/>
                  <a:gd name="f70" fmla="val 59"/>
                  <a:gd name="f71" fmla="val 312"/>
                  <a:gd name="f72" fmla="val 63"/>
                  <a:gd name="f73" fmla="val 69"/>
                  <a:gd name="f74" fmla="val 70"/>
                  <a:gd name="f75" fmla="val 71"/>
                  <a:gd name="f76" fmla="val 72"/>
                  <a:gd name="f77" fmla="val 73"/>
                  <a:gd name="f78" fmla="val 74"/>
                  <a:gd name="f79" fmla="val 298"/>
                  <a:gd name="f80" fmla="val 75"/>
                  <a:gd name="f81" fmla="val 294"/>
                  <a:gd name="f82" fmla="val 291"/>
                  <a:gd name="f83" fmla="val 290"/>
                  <a:gd name="f84" fmla="val 67"/>
                  <a:gd name="f85" fmla="val 286"/>
                  <a:gd name="f86" fmla="val 284"/>
                  <a:gd name="f87" fmla="val 76"/>
                  <a:gd name="f88" fmla="val 80"/>
                  <a:gd name="f89" fmla="val 81"/>
                  <a:gd name="f90" fmla="val 82"/>
                  <a:gd name="f91" fmla="val 83"/>
                  <a:gd name="f92" fmla="val 84"/>
                  <a:gd name="f93" fmla="val 87"/>
                  <a:gd name="f94" fmla="val 88"/>
                  <a:gd name="f95" fmla="val 86"/>
                  <a:gd name="f96" fmla="val 85"/>
                  <a:gd name="f97" fmla="val 89"/>
                  <a:gd name="f98" fmla="val 266"/>
                  <a:gd name="f99" fmla="val 68"/>
                  <a:gd name="f100" fmla="val 264"/>
                  <a:gd name="f101" fmla="val 258"/>
                  <a:gd name="f102" fmla="val 249"/>
                  <a:gd name="f103" fmla="val 248"/>
                  <a:gd name="f104" fmla="val 247"/>
                  <a:gd name="f105" fmla="val 65"/>
                  <a:gd name="f106" fmla="val 245"/>
                  <a:gd name="f107" fmla="val 240"/>
                  <a:gd name="f108" fmla="val 217"/>
                  <a:gd name="f109" fmla="val 195"/>
                  <a:gd name="f110" fmla="val 174"/>
                  <a:gd name="f111" fmla="val 105"/>
                  <a:gd name="f112" fmla="val 173"/>
                  <a:gd name="f113" fmla="val 106"/>
                  <a:gd name="f114" fmla="val 107"/>
                  <a:gd name="f115" fmla="val 171"/>
                  <a:gd name="f116" fmla="val 109"/>
                  <a:gd name="f117" fmla="val 168"/>
                  <a:gd name="f118" fmla="val 166"/>
                  <a:gd name="f119" fmla="val 110"/>
                  <a:gd name="f120" fmla="val 163"/>
                  <a:gd name="f121" fmla="val 111"/>
                  <a:gd name="f122" fmla="val 160"/>
                  <a:gd name="f123" fmla="val 159"/>
                  <a:gd name="f124" fmla="val 114"/>
                  <a:gd name="f125" fmla="val 140"/>
                  <a:gd name="f126" fmla="val 131"/>
                  <a:gd name="f127" fmla="val 123"/>
                  <a:gd name="f128" fmla="val 149"/>
                  <a:gd name="f129" fmla="val 170"/>
                  <a:gd name="f130" fmla="val 214"/>
                  <a:gd name="f131" fmla="val 263"/>
                  <a:gd name="f132" fmla="val 22"/>
                  <a:gd name="f133" fmla="val 354"/>
                  <a:gd name="f134" fmla="val 392"/>
                  <a:gd name="f135" fmla="val 431"/>
                  <a:gd name="f136" fmla="val 435"/>
                  <a:gd name="f137" fmla="val 11"/>
                  <a:gd name="f138" fmla="val 6"/>
                  <a:gd name="f139" fmla="val 2"/>
                  <a:gd name="f140" fmla="val 433"/>
                  <a:gd name="f141" fmla="val 430"/>
                  <a:gd name="f142" fmla="val 36"/>
                  <a:gd name="f143" fmla="val 270"/>
                  <a:gd name="f144" fmla="val 225"/>
                  <a:gd name="f145" fmla="val 184"/>
                  <a:gd name="f146" fmla="val 98"/>
                  <a:gd name="f147" fmla="val 162"/>
                  <a:gd name="f148" fmla="val 115"/>
                  <a:gd name="f149" fmla="val 141"/>
                  <a:gd name="f150" fmla="val 135"/>
                  <a:gd name="f151" fmla="val 122"/>
                  <a:gd name="f152" fmla="val 137"/>
                  <a:gd name="f153" fmla="val 120"/>
                  <a:gd name="f154" fmla="val 139"/>
                  <a:gd name="f155" fmla="val 119"/>
                  <a:gd name="f156" fmla="val 118"/>
                  <a:gd name="f157" fmla="val 117"/>
                  <a:gd name="f158" fmla="val 116"/>
                  <a:gd name="f159" fmla="val 133"/>
                  <a:gd name="f160" fmla="val 125"/>
                  <a:gd name="f161" fmla="val 128"/>
                  <a:gd name="f162" fmla="val 112"/>
                  <a:gd name="f163" fmla="val 134"/>
                  <a:gd name="f164" fmla="val 93"/>
                  <a:gd name="f165" fmla="val 90"/>
                  <a:gd name="f166" fmla="val 124"/>
                  <a:gd name="f167" fmla="val 113"/>
                  <a:gd name="f168" fmla="val 92"/>
                  <a:gd name="f169" fmla="val 101"/>
                  <a:gd name="f170" fmla="val 97"/>
                  <a:gd name="f171" fmla="val 99"/>
                  <a:gd name="f172" fmla="val 108"/>
                  <a:gd name="f173" fmla="val 129"/>
                  <a:gd name="f174" fmla="val 142"/>
                  <a:gd name="f175" fmla="val 154"/>
                  <a:gd name="f176" fmla="val 103"/>
                  <a:gd name="f177" fmla="val 178"/>
                  <a:gd name="f178" fmla="val 205"/>
                  <a:gd name="f179" fmla="val 66"/>
                  <a:gd name="f180" fmla="val 234"/>
                  <a:gd name="f181" fmla="val 52"/>
                  <a:gd name="f182" fmla="val 236"/>
                  <a:gd name="f183" fmla="val 238"/>
                  <a:gd name="f184" fmla="val 51"/>
                  <a:gd name="f185" fmla="val 239"/>
                  <a:gd name="f186" fmla="val 241"/>
                  <a:gd name="f187" fmla="val 47"/>
                  <a:gd name="f188" fmla="val 242"/>
                  <a:gd name="f189" fmla="val 38"/>
                  <a:gd name="f190" fmla="val 32"/>
                  <a:gd name="f191" fmla="val 31"/>
                  <a:gd name="f192" fmla="val 27"/>
                  <a:gd name="f193" fmla="val 246"/>
                  <a:gd name="f194" fmla="val 23"/>
                  <a:gd name="f195" fmla="+- 0 0 -90"/>
                  <a:gd name="f196" fmla="*/ f3 1 318"/>
                  <a:gd name="f197" fmla="*/ f4 1 437"/>
                  <a:gd name="f198" fmla="val f5"/>
                  <a:gd name="f199" fmla="val f6"/>
                  <a:gd name="f200" fmla="val f7"/>
                  <a:gd name="f201" fmla="*/ f195 f0 1"/>
                  <a:gd name="f202" fmla="+- f200 0 f198"/>
                  <a:gd name="f203" fmla="+- f199 0 f198"/>
                  <a:gd name="f204" fmla="*/ f201 1 f2"/>
                  <a:gd name="f205" fmla="*/ f203 1 318"/>
                  <a:gd name="f206" fmla="*/ f202 1 437"/>
                  <a:gd name="f207" fmla="*/ 250 f203 1"/>
                  <a:gd name="f208" fmla="*/ 15 f202 1"/>
                  <a:gd name="f209" fmla="*/ 267 f203 1"/>
                  <a:gd name="f210" fmla="*/ 17 f202 1"/>
                  <a:gd name="f211" fmla="*/ 276 f203 1"/>
                  <a:gd name="f212" fmla="*/ 0 f202 1"/>
                  <a:gd name="f213" fmla="*/ 280 f203 1"/>
                  <a:gd name="f214" fmla="*/ 288 f203 1"/>
                  <a:gd name="f215" fmla="*/ 305 f203 1"/>
                  <a:gd name="f216" fmla="*/ 16 f202 1"/>
                  <a:gd name="f217" fmla="*/ 308 f203 1"/>
                  <a:gd name="f218" fmla="*/ 19 f202 1"/>
                  <a:gd name="f219" fmla="*/ 317 f203 1"/>
                  <a:gd name="f220" fmla="*/ 39 f202 1"/>
                  <a:gd name="f221" fmla="*/ 318 f203 1"/>
                  <a:gd name="f222" fmla="*/ 45 f202 1"/>
                  <a:gd name="f223" fmla="*/ 303 f203 1"/>
                  <a:gd name="f224" fmla="*/ 54 f202 1"/>
                  <a:gd name="f225" fmla="*/ 306 f203 1"/>
                  <a:gd name="f226" fmla="*/ 71 f202 1"/>
                  <a:gd name="f227" fmla="*/ 302 f203 1"/>
                  <a:gd name="f228" fmla="*/ 74 f202 1"/>
                  <a:gd name="f229" fmla="*/ 286 f203 1"/>
                  <a:gd name="f230" fmla="*/ 70 f202 1"/>
                  <a:gd name="f231" fmla="*/ 283 f203 1"/>
                  <a:gd name="f232" fmla="*/ 83 f202 1"/>
                  <a:gd name="f233" fmla="*/ 278 f203 1"/>
                  <a:gd name="f234" fmla="*/ 273 f203 1"/>
                  <a:gd name="f235" fmla="*/ 252 f203 1"/>
                  <a:gd name="f236" fmla="*/ 75 f202 1"/>
                  <a:gd name="f237" fmla="*/ 240 f203 1"/>
                  <a:gd name="f238" fmla="*/ 65 f202 1"/>
                  <a:gd name="f239" fmla="*/ 173 f203 1"/>
                  <a:gd name="f240" fmla="*/ 107 f202 1"/>
                  <a:gd name="f241" fmla="*/ 159 f203 1"/>
                  <a:gd name="f242" fmla="*/ 114 f202 1"/>
                  <a:gd name="f243" fmla="*/ 33 f203 1"/>
                  <a:gd name="f244" fmla="*/ 317 f202 1"/>
                  <a:gd name="f245" fmla="*/ 6 f203 1"/>
                  <a:gd name="f246" fmla="*/ 437 f202 1"/>
                  <a:gd name="f247" fmla="*/ 22 f203 1"/>
                  <a:gd name="f248" fmla="*/ 135 f203 1"/>
                  <a:gd name="f249" fmla="*/ 122 f202 1"/>
                  <a:gd name="f250" fmla="*/ 140 f203 1"/>
                  <a:gd name="f251" fmla="*/ 116 f202 1"/>
                  <a:gd name="f252" fmla="*/ 116 f203 1"/>
                  <a:gd name="f253" fmla="*/ 119 f202 1"/>
                  <a:gd name="f254" fmla="*/ 90 f203 1"/>
                  <a:gd name="f255" fmla="*/ 124 f202 1"/>
                  <a:gd name="f256" fmla="*/ 92 f203 1"/>
                  <a:gd name="f257" fmla="*/ 101 f202 1"/>
                  <a:gd name="f258" fmla="*/ 113 f203 1"/>
                  <a:gd name="f259" fmla="*/ 154 f203 1"/>
                  <a:gd name="f260" fmla="*/ 103 f202 1"/>
                  <a:gd name="f261" fmla="*/ 239 f203 1"/>
                  <a:gd name="f262" fmla="*/ 49 f202 1"/>
                  <a:gd name="f263" fmla="*/ 238 f203 1"/>
                  <a:gd name="f264" fmla="*/ 43 f202 1"/>
                  <a:gd name="f265" fmla="*/ 242 f203 1"/>
                  <a:gd name="f266" fmla="*/ 38 f202 1"/>
                  <a:gd name="f267" fmla="*/ 31 f202 1"/>
                  <a:gd name="f268" fmla="+- f204 0 f1"/>
                  <a:gd name="f269" fmla="*/ f207 1 318"/>
                  <a:gd name="f270" fmla="*/ f208 1 437"/>
                  <a:gd name="f271" fmla="*/ f209 1 318"/>
                  <a:gd name="f272" fmla="*/ f210 1 437"/>
                  <a:gd name="f273" fmla="*/ f211 1 318"/>
                  <a:gd name="f274" fmla="*/ f212 1 437"/>
                  <a:gd name="f275" fmla="*/ f213 1 318"/>
                  <a:gd name="f276" fmla="*/ f214 1 318"/>
                  <a:gd name="f277" fmla="*/ f215 1 318"/>
                  <a:gd name="f278" fmla="*/ f216 1 437"/>
                  <a:gd name="f279" fmla="*/ f217 1 318"/>
                  <a:gd name="f280" fmla="*/ f218 1 437"/>
                  <a:gd name="f281" fmla="*/ f219 1 318"/>
                  <a:gd name="f282" fmla="*/ f220 1 437"/>
                  <a:gd name="f283" fmla="*/ f221 1 318"/>
                  <a:gd name="f284" fmla="*/ f222 1 437"/>
                  <a:gd name="f285" fmla="*/ f223 1 318"/>
                  <a:gd name="f286" fmla="*/ f224 1 437"/>
                  <a:gd name="f287" fmla="*/ f225 1 318"/>
                  <a:gd name="f288" fmla="*/ f226 1 437"/>
                  <a:gd name="f289" fmla="*/ f227 1 318"/>
                  <a:gd name="f290" fmla="*/ f228 1 437"/>
                  <a:gd name="f291" fmla="*/ f229 1 318"/>
                  <a:gd name="f292" fmla="*/ f230 1 437"/>
                  <a:gd name="f293" fmla="*/ f231 1 318"/>
                  <a:gd name="f294" fmla="*/ f232 1 437"/>
                  <a:gd name="f295" fmla="*/ f233 1 318"/>
                  <a:gd name="f296" fmla="*/ f234 1 318"/>
                  <a:gd name="f297" fmla="*/ f235 1 318"/>
                  <a:gd name="f298" fmla="*/ f236 1 437"/>
                  <a:gd name="f299" fmla="*/ f237 1 318"/>
                  <a:gd name="f300" fmla="*/ f238 1 437"/>
                  <a:gd name="f301" fmla="*/ f239 1 318"/>
                  <a:gd name="f302" fmla="*/ f240 1 437"/>
                  <a:gd name="f303" fmla="*/ f241 1 318"/>
                  <a:gd name="f304" fmla="*/ f242 1 437"/>
                  <a:gd name="f305" fmla="*/ f243 1 318"/>
                  <a:gd name="f306" fmla="*/ f244 1 437"/>
                  <a:gd name="f307" fmla="*/ f245 1 318"/>
                  <a:gd name="f308" fmla="*/ f246 1 437"/>
                  <a:gd name="f309" fmla="*/ f247 1 318"/>
                  <a:gd name="f310" fmla="*/ f248 1 318"/>
                  <a:gd name="f311" fmla="*/ f249 1 437"/>
                  <a:gd name="f312" fmla="*/ f250 1 318"/>
                  <a:gd name="f313" fmla="*/ f251 1 437"/>
                  <a:gd name="f314" fmla="*/ f252 1 318"/>
                  <a:gd name="f315" fmla="*/ f253 1 437"/>
                  <a:gd name="f316" fmla="*/ f254 1 318"/>
                  <a:gd name="f317" fmla="*/ f255 1 437"/>
                  <a:gd name="f318" fmla="*/ f256 1 318"/>
                  <a:gd name="f319" fmla="*/ f257 1 437"/>
                  <a:gd name="f320" fmla="*/ f258 1 318"/>
                  <a:gd name="f321" fmla="*/ f259 1 318"/>
                  <a:gd name="f322" fmla="*/ f260 1 437"/>
                  <a:gd name="f323" fmla="*/ f261 1 318"/>
                  <a:gd name="f324" fmla="*/ f262 1 437"/>
                  <a:gd name="f325" fmla="*/ f263 1 318"/>
                  <a:gd name="f326" fmla="*/ f264 1 437"/>
                  <a:gd name="f327" fmla="*/ f265 1 318"/>
                  <a:gd name="f328" fmla="*/ f266 1 437"/>
                  <a:gd name="f329" fmla="*/ f267 1 437"/>
                  <a:gd name="f330" fmla="*/ 0 1 f205"/>
                  <a:gd name="f331" fmla="*/ f199 1 f205"/>
                  <a:gd name="f332" fmla="*/ 0 1 f206"/>
                  <a:gd name="f333" fmla="*/ f200 1 f206"/>
                  <a:gd name="f334" fmla="*/ f269 1 f205"/>
                  <a:gd name="f335" fmla="*/ f270 1 f206"/>
                  <a:gd name="f336" fmla="*/ f271 1 f205"/>
                  <a:gd name="f337" fmla="*/ f272 1 f206"/>
                  <a:gd name="f338" fmla="*/ f273 1 f205"/>
                  <a:gd name="f339" fmla="*/ f274 1 f206"/>
                  <a:gd name="f340" fmla="*/ f275 1 f205"/>
                  <a:gd name="f341" fmla="*/ f276 1 f205"/>
                  <a:gd name="f342" fmla="*/ f277 1 f205"/>
                  <a:gd name="f343" fmla="*/ f278 1 f206"/>
                  <a:gd name="f344" fmla="*/ f279 1 f205"/>
                  <a:gd name="f345" fmla="*/ f280 1 f206"/>
                  <a:gd name="f346" fmla="*/ f281 1 f205"/>
                  <a:gd name="f347" fmla="*/ f282 1 f206"/>
                  <a:gd name="f348" fmla="*/ f283 1 f205"/>
                  <a:gd name="f349" fmla="*/ f284 1 f206"/>
                  <a:gd name="f350" fmla="*/ f285 1 f205"/>
                  <a:gd name="f351" fmla="*/ f286 1 f206"/>
                  <a:gd name="f352" fmla="*/ f287 1 f205"/>
                  <a:gd name="f353" fmla="*/ f288 1 f206"/>
                  <a:gd name="f354" fmla="*/ f289 1 f205"/>
                  <a:gd name="f355" fmla="*/ f290 1 f206"/>
                  <a:gd name="f356" fmla="*/ f291 1 f205"/>
                  <a:gd name="f357" fmla="*/ f292 1 f206"/>
                  <a:gd name="f358" fmla="*/ f293 1 f205"/>
                  <a:gd name="f359" fmla="*/ f294 1 f206"/>
                  <a:gd name="f360" fmla="*/ f295 1 f205"/>
                  <a:gd name="f361" fmla="*/ f296 1 f205"/>
                  <a:gd name="f362" fmla="*/ f297 1 f205"/>
                  <a:gd name="f363" fmla="*/ f298 1 f206"/>
                  <a:gd name="f364" fmla="*/ f299 1 f205"/>
                  <a:gd name="f365" fmla="*/ f300 1 f206"/>
                  <a:gd name="f366" fmla="*/ f301 1 f205"/>
                  <a:gd name="f367" fmla="*/ f302 1 f206"/>
                  <a:gd name="f368" fmla="*/ f303 1 f205"/>
                  <a:gd name="f369" fmla="*/ f304 1 f206"/>
                  <a:gd name="f370" fmla="*/ f305 1 f205"/>
                  <a:gd name="f371" fmla="*/ f306 1 f206"/>
                  <a:gd name="f372" fmla="*/ f307 1 f205"/>
                  <a:gd name="f373" fmla="*/ f308 1 f206"/>
                  <a:gd name="f374" fmla="*/ f309 1 f205"/>
                  <a:gd name="f375" fmla="*/ f310 1 f205"/>
                  <a:gd name="f376" fmla="*/ f311 1 f206"/>
                  <a:gd name="f377" fmla="*/ f312 1 f205"/>
                  <a:gd name="f378" fmla="*/ f313 1 f206"/>
                  <a:gd name="f379" fmla="*/ f314 1 f205"/>
                  <a:gd name="f380" fmla="*/ f315 1 f206"/>
                  <a:gd name="f381" fmla="*/ f316 1 f205"/>
                  <a:gd name="f382" fmla="*/ f317 1 f206"/>
                  <a:gd name="f383" fmla="*/ f318 1 f205"/>
                  <a:gd name="f384" fmla="*/ f319 1 f206"/>
                  <a:gd name="f385" fmla="*/ f320 1 f205"/>
                  <a:gd name="f386" fmla="*/ f321 1 f205"/>
                  <a:gd name="f387" fmla="*/ f322 1 f206"/>
                  <a:gd name="f388" fmla="*/ f323 1 f205"/>
                  <a:gd name="f389" fmla="*/ f324 1 f206"/>
                  <a:gd name="f390" fmla="*/ f325 1 f205"/>
                  <a:gd name="f391" fmla="*/ f326 1 f206"/>
                  <a:gd name="f392" fmla="*/ f327 1 f205"/>
                  <a:gd name="f393" fmla="*/ f328 1 f206"/>
                  <a:gd name="f394" fmla="*/ f329 1 f206"/>
                  <a:gd name="f395" fmla="*/ f330 f196 1"/>
                  <a:gd name="f396" fmla="*/ f331 f196 1"/>
                  <a:gd name="f397" fmla="*/ f333 f197 1"/>
                  <a:gd name="f398" fmla="*/ f332 f197 1"/>
                  <a:gd name="f399" fmla="*/ f334 f196 1"/>
                  <a:gd name="f400" fmla="*/ f335 f197 1"/>
                  <a:gd name="f401" fmla="*/ f336 f196 1"/>
                  <a:gd name="f402" fmla="*/ f337 f197 1"/>
                  <a:gd name="f403" fmla="*/ f338 f196 1"/>
                  <a:gd name="f404" fmla="*/ f339 f197 1"/>
                  <a:gd name="f405" fmla="*/ f340 f196 1"/>
                  <a:gd name="f406" fmla="*/ f341 f196 1"/>
                  <a:gd name="f407" fmla="*/ f342 f196 1"/>
                  <a:gd name="f408" fmla="*/ f343 f197 1"/>
                  <a:gd name="f409" fmla="*/ f344 f196 1"/>
                  <a:gd name="f410" fmla="*/ f345 f197 1"/>
                  <a:gd name="f411" fmla="*/ f346 f196 1"/>
                  <a:gd name="f412" fmla="*/ f347 f197 1"/>
                  <a:gd name="f413" fmla="*/ f348 f196 1"/>
                  <a:gd name="f414" fmla="*/ f349 f197 1"/>
                  <a:gd name="f415" fmla="*/ f350 f196 1"/>
                  <a:gd name="f416" fmla="*/ f351 f197 1"/>
                  <a:gd name="f417" fmla="*/ f352 f196 1"/>
                  <a:gd name="f418" fmla="*/ f353 f197 1"/>
                  <a:gd name="f419" fmla="*/ f354 f196 1"/>
                  <a:gd name="f420" fmla="*/ f355 f197 1"/>
                  <a:gd name="f421" fmla="*/ f356 f196 1"/>
                  <a:gd name="f422" fmla="*/ f357 f197 1"/>
                  <a:gd name="f423" fmla="*/ f358 f196 1"/>
                  <a:gd name="f424" fmla="*/ f359 f197 1"/>
                  <a:gd name="f425" fmla="*/ f360 f196 1"/>
                  <a:gd name="f426" fmla="*/ f361 f196 1"/>
                  <a:gd name="f427" fmla="*/ f362 f196 1"/>
                  <a:gd name="f428" fmla="*/ f363 f197 1"/>
                  <a:gd name="f429" fmla="*/ f364 f196 1"/>
                  <a:gd name="f430" fmla="*/ f365 f197 1"/>
                  <a:gd name="f431" fmla="*/ f366 f196 1"/>
                  <a:gd name="f432" fmla="*/ f367 f197 1"/>
                  <a:gd name="f433" fmla="*/ f368 f196 1"/>
                  <a:gd name="f434" fmla="*/ f369 f197 1"/>
                  <a:gd name="f435" fmla="*/ f370 f196 1"/>
                  <a:gd name="f436" fmla="*/ f371 f197 1"/>
                  <a:gd name="f437" fmla="*/ f372 f196 1"/>
                  <a:gd name="f438" fmla="*/ f373 f197 1"/>
                  <a:gd name="f439" fmla="*/ f374 f196 1"/>
                  <a:gd name="f440" fmla="*/ f375 f196 1"/>
                  <a:gd name="f441" fmla="*/ f376 f197 1"/>
                  <a:gd name="f442" fmla="*/ f377 f196 1"/>
                  <a:gd name="f443" fmla="*/ f378 f197 1"/>
                  <a:gd name="f444" fmla="*/ f379 f196 1"/>
                  <a:gd name="f445" fmla="*/ f380 f197 1"/>
                  <a:gd name="f446" fmla="*/ f381 f196 1"/>
                  <a:gd name="f447" fmla="*/ f382 f197 1"/>
                  <a:gd name="f448" fmla="*/ f383 f196 1"/>
                  <a:gd name="f449" fmla="*/ f384 f197 1"/>
                  <a:gd name="f450" fmla="*/ f385 f196 1"/>
                  <a:gd name="f451" fmla="*/ f386 f196 1"/>
                  <a:gd name="f452" fmla="*/ f387 f197 1"/>
                  <a:gd name="f453" fmla="*/ f388 f196 1"/>
                  <a:gd name="f454" fmla="*/ f389 f197 1"/>
                  <a:gd name="f455" fmla="*/ f390 f196 1"/>
                  <a:gd name="f456" fmla="*/ f391 f197 1"/>
                  <a:gd name="f457" fmla="*/ f392 f196 1"/>
                  <a:gd name="f458" fmla="*/ f393 f197 1"/>
                  <a:gd name="f459" fmla="*/ f394 f19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68">
                    <a:pos x="f399" y="f400"/>
                  </a:cxn>
                  <a:cxn ang="f268">
                    <a:pos x="f401" y="f402"/>
                  </a:cxn>
                  <a:cxn ang="f268">
                    <a:pos x="f403" y="f404"/>
                  </a:cxn>
                  <a:cxn ang="f268">
                    <a:pos x="f405" y="f404"/>
                  </a:cxn>
                  <a:cxn ang="f268">
                    <a:pos x="f406" y="f402"/>
                  </a:cxn>
                  <a:cxn ang="f268">
                    <a:pos x="f407" y="f408"/>
                  </a:cxn>
                  <a:cxn ang="f268">
                    <a:pos x="f409" y="f410"/>
                  </a:cxn>
                  <a:cxn ang="f268">
                    <a:pos x="f411" y="f412"/>
                  </a:cxn>
                  <a:cxn ang="f268">
                    <a:pos x="f413" y="f414"/>
                  </a:cxn>
                  <a:cxn ang="f268">
                    <a:pos x="f415" y="f416"/>
                  </a:cxn>
                  <a:cxn ang="f268">
                    <a:pos x="f417" y="f418"/>
                  </a:cxn>
                  <a:cxn ang="f268">
                    <a:pos x="f419" y="f420"/>
                  </a:cxn>
                  <a:cxn ang="f268">
                    <a:pos x="f421" y="f422"/>
                  </a:cxn>
                  <a:cxn ang="f268">
                    <a:pos x="f423" y="f424"/>
                  </a:cxn>
                  <a:cxn ang="f268">
                    <a:pos x="f425" y="f424"/>
                  </a:cxn>
                  <a:cxn ang="f268">
                    <a:pos x="f426" y="f424"/>
                  </a:cxn>
                  <a:cxn ang="f268">
                    <a:pos x="f427" y="f428"/>
                  </a:cxn>
                  <a:cxn ang="f268">
                    <a:pos x="f399" y="f418"/>
                  </a:cxn>
                  <a:cxn ang="f268">
                    <a:pos x="f429" y="f430"/>
                  </a:cxn>
                  <a:cxn ang="f268">
                    <a:pos x="f431" y="f432"/>
                  </a:cxn>
                  <a:cxn ang="f268">
                    <a:pos x="f433" y="f434"/>
                  </a:cxn>
                  <a:cxn ang="f268">
                    <a:pos x="f435" y="f436"/>
                  </a:cxn>
                  <a:cxn ang="f268">
                    <a:pos x="f437" y="f438"/>
                  </a:cxn>
                  <a:cxn ang="f268">
                    <a:pos x="f439" y="f436"/>
                  </a:cxn>
                  <a:cxn ang="f268">
                    <a:pos x="f440" y="f441"/>
                  </a:cxn>
                  <a:cxn ang="f268">
                    <a:pos x="f442" y="f443"/>
                  </a:cxn>
                  <a:cxn ang="f268">
                    <a:pos x="f444" y="f445"/>
                  </a:cxn>
                  <a:cxn ang="f268">
                    <a:pos x="f446" y="f447"/>
                  </a:cxn>
                  <a:cxn ang="f268">
                    <a:pos x="f448" y="f449"/>
                  </a:cxn>
                  <a:cxn ang="f268">
                    <a:pos x="f450" y="f432"/>
                  </a:cxn>
                  <a:cxn ang="f268">
                    <a:pos x="f451" y="f452"/>
                  </a:cxn>
                  <a:cxn ang="f268">
                    <a:pos x="f453" y="f454"/>
                  </a:cxn>
                  <a:cxn ang="f268">
                    <a:pos x="f455" y="f456"/>
                  </a:cxn>
                  <a:cxn ang="f268">
                    <a:pos x="f457" y="f458"/>
                  </a:cxn>
                  <a:cxn ang="f268">
                    <a:pos x="f399" y="f459"/>
                  </a:cxn>
                  <a:cxn ang="f268">
                    <a:pos x="f399" y="f402"/>
                  </a:cxn>
                </a:cxnLst>
                <a:rect l="f395" t="f398" r="f396" b="f397"/>
                <a:pathLst>
                  <a:path w="318" h="437">
                    <a:moveTo>
                      <a:pt x="f8" y="f9"/>
                    </a:moveTo>
                    <a:cubicBezTo>
                      <a:pt x="f10" y="f11"/>
                      <a:pt x="f8" y="f11"/>
                      <a:pt x="f8" y="f12"/>
                    </a:cubicBezTo>
                    <a:cubicBezTo>
                      <a:pt x="f10" y="f13"/>
                      <a:pt x="f10" y="f14"/>
                      <a:pt x="f15" y="f14"/>
                    </a:cubicBezTo>
                    <a:cubicBezTo>
                      <a:pt x="f16" y="f17"/>
                      <a:pt x="f18" y="f17"/>
                      <a:pt x="f19" y="f9"/>
                    </a:cubicBezTo>
                    <a:cubicBezTo>
                      <a:pt x="f20" y="f17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29" y="f5"/>
                    </a:cubicBezTo>
                    <a:cubicBezTo>
                      <a:pt x="f30" y="f28"/>
                      <a:pt x="f30" y="f26"/>
                      <a:pt x="f31" y="f24"/>
                    </a:cubicBezTo>
                    <a:cubicBezTo>
                      <a:pt x="f32" y="f26"/>
                      <a:pt x="f32" y="f28"/>
                      <a:pt x="f33" y="f5"/>
                    </a:cubicBezTo>
                    <a:cubicBezTo>
                      <a:pt x="f34" y="f28"/>
                      <a:pt x="f35" y="f26"/>
                      <a:pt x="f36" y="f37"/>
                    </a:cubicBezTo>
                    <a:cubicBezTo>
                      <a:pt x="f38" y="f22"/>
                      <a:pt x="f38" y="f17"/>
                      <a:pt x="f38" y="f9"/>
                    </a:cubicBezTo>
                    <a:cubicBezTo>
                      <a:pt x="f39" y="f13"/>
                      <a:pt x="f40" y="f17"/>
                      <a:pt x="f41" y="f13"/>
                    </a:cubicBezTo>
                    <a:cubicBezTo>
                      <a:pt x="f42" y="f13"/>
                      <a:pt x="f43" y="f12"/>
                      <a:pt x="f44" y="f11"/>
                    </a:cubicBezTo>
                    <a:cubicBezTo>
                      <a:pt x="f44" y="f11"/>
                      <a:pt x="f44" y="f9"/>
                      <a:pt x="f44" y="f9"/>
                    </a:cubicBezTo>
                    <a:cubicBezTo>
                      <a:pt x="f45" y="f46"/>
                      <a:pt x="f47" y="f9"/>
                      <a:pt x="f47" y="f48"/>
                    </a:cubicBezTo>
                    <a:cubicBezTo>
                      <a:pt x="f49" y="f50"/>
                      <a:pt x="f47" y="f51"/>
                      <a:pt x="f43" y="f52"/>
                    </a:cubicBezTo>
                    <a:cubicBezTo>
                      <a:pt x="f53" y="f52"/>
                      <a:pt x="f54" y="f55"/>
                      <a:pt x="f56" y="f57"/>
                    </a:cubicBezTo>
                    <a:cubicBezTo>
                      <a:pt x="f6" y="f58"/>
                      <a:pt x="f56" y="f59"/>
                      <a:pt x="f56" y="f60"/>
                    </a:cubicBezTo>
                    <a:cubicBezTo>
                      <a:pt x="f6" y="f60"/>
                      <a:pt x="f6" y="f61"/>
                      <a:pt x="f6" y="f62"/>
                    </a:cubicBezTo>
                    <a:cubicBezTo>
                      <a:pt x="f56" y="f63"/>
                      <a:pt x="f6" y="f64"/>
                      <a:pt x="f56" y="f65"/>
                    </a:cubicBezTo>
                    <a:cubicBezTo>
                      <a:pt x="f54" y="f66"/>
                      <a:pt x="f67" y="f68"/>
                      <a:pt x="f42" y="f66"/>
                    </a:cubicBezTo>
                    <a:cubicBezTo>
                      <a:pt x="f69" y="f70"/>
                      <a:pt x="f71" y="f72"/>
                      <a:pt x="f67" y="f73"/>
                    </a:cubicBezTo>
                    <a:cubicBezTo>
                      <a:pt x="f47" y="f74"/>
                      <a:pt x="f69" y="f74"/>
                      <a:pt x="f45" y="f75"/>
                    </a:cubicBezTo>
                    <a:cubicBezTo>
                      <a:pt x="f45" y="f75"/>
                      <a:pt x="f45" y="f75"/>
                      <a:pt x="f44" y="f76"/>
                    </a:cubicBezTo>
                    <a:cubicBezTo>
                      <a:pt x="f43" y="f77"/>
                      <a:pt x="f42" y="f78"/>
                      <a:pt x="f41" y="f78"/>
                    </a:cubicBezTo>
                    <a:cubicBezTo>
                      <a:pt x="f79" y="f80"/>
                      <a:pt x="f81" y="f78"/>
                      <a:pt x="f82" y="f74"/>
                    </a:cubicBezTo>
                    <a:cubicBezTo>
                      <a:pt x="f83" y="f73"/>
                      <a:pt x="f38" y="f84"/>
                      <a:pt x="f85" y="f74"/>
                    </a:cubicBezTo>
                    <a:cubicBezTo>
                      <a:pt x="f85" y="f77"/>
                      <a:pt x="f86" y="f87"/>
                      <a:pt x="f86" y="f88"/>
                    </a:cubicBezTo>
                    <a:cubicBezTo>
                      <a:pt x="f86" y="f89"/>
                      <a:pt x="f36" y="f90"/>
                      <a:pt x="f36" y="f91"/>
                    </a:cubicBezTo>
                    <a:cubicBezTo>
                      <a:pt x="f35" y="f92"/>
                      <a:pt x="f34" y="f93"/>
                      <a:pt x="f33" y="f94"/>
                    </a:cubicBezTo>
                    <a:cubicBezTo>
                      <a:pt x="f32" y="f95"/>
                      <a:pt x="f32" y="f96"/>
                      <a:pt x="f31" y="f91"/>
                    </a:cubicBezTo>
                    <a:cubicBezTo>
                      <a:pt x="f30" y="f96"/>
                      <a:pt x="f30" y="f93"/>
                      <a:pt x="f29" y="f97"/>
                    </a:cubicBezTo>
                    <a:cubicBezTo>
                      <a:pt x="f27" y="f94"/>
                      <a:pt x="f25" y="f96"/>
                      <a:pt x="f23" y="f91"/>
                    </a:cubicBezTo>
                    <a:cubicBezTo>
                      <a:pt x="f20" y="f88"/>
                      <a:pt x="f98" y="f80"/>
                      <a:pt x="f20" y="f99"/>
                    </a:cubicBezTo>
                    <a:cubicBezTo>
                      <a:pt x="f100" y="f78"/>
                      <a:pt x="f101" y="f80"/>
                      <a:pt x="f15" y="f80"/>
                    </a:cubicBezTo>
                    <a:cubicBezTo>
                      <a:pt x="f10" y="f80"/>
                      <a:pt x="f10" y="f78"/>
                      <a:pt x="f8" y="f77"/>
                    </a:cubicBezTo>
                    <a:cubicBezTo>
                      <a:pt x="f8" y="f76"/>
                      <a:pt x="f10" y="f75"/>
                      <a:pt x="f8" y="f75"/>
                    </a:cubicBezTo>
                    <a:cubicBezTo>
                      <a:pt x="f102" y="f74"/>
                      <a:pt x="f103" y="f74"/>
                      <a:pt x="f104" y="f73"/>
                    </a:cubicBezTo>
                    <a:cubicBezTo>
                      <a:pt x="f104" y="f105"/>
                      <a:pt x="f106" y="f72"/>
                      <a:pt x="f107" y="f105"/>
                    </a:cubicBezTo>
                    <a:cubicBezTo>
                      <a:pt x="f108" y="f87"/>
                      <a:pt x="f109" y="f97"/>
                      <a:pt x="f110" y="f111"/>
                    </a:cubicBezTo>
                    <a:cubicBezTo>
                      <a:pt x="f110" y="f111"/>
                      <a:pt x="f112" y="f113"/>
                      <a:pt x="f112" y="f114"/>
                    </a:cubicBezTo>
                    <a:cubicBezTo>
                      <a:pt x="f115" y="f116"/>
                      <a:pt x="f117" y="f116"/>
                      <a:pt x="f118" y="f119"/>
                    </a:cubicBezTo>
                    <a:cubicBezTo>
                      <a:pt x="f120" y="f121"/>
                      <a:pt x="f122" y="f121"/>
                      <a:pt x="f123" y="f124"/>
                    </a:cubicBezTo>
                    <a:cubicBezTo>
                      <a:pt x="f125" y="f126"/>
                      <a:pt x="f127" y="f128"/>
                      <a:pt x="f114" y="f129"/>
                    </a:cubicBezTo>
                    <a:cubicBezTo>
                      <a:pt x="f77" y="f130"/>
                      <a:pt x="f65" y="f131"/>
                      <a:pt x="f52" y="f56"/>
                    </a:cubicBezTo>
                    <a:cubicBezTo>
                      <a:pt x="f132" y="f133"/>
                      <a:pt x="f13" y="f134"/>
                      <a:pt x="f14" y="f135"/>
                    </a:cubicBezTo>
                    <a:cubicBezTo>
                      <a:pt x="f14" y="f136"/>
                      <a:pt x="f137" y="f7"/>
                      <a:pt x="f138" y="f7"/>
                    </a:cubicBezTo>
                    <a:cubicBezTo>
                      <a:pt x="f5" y="f7"/>
                      <a:pt x="f139" y="f140"/>
                      <a:pt x="f139" y="f141"/>
                    </a:cubicBezTo>
                    <a:cubicBezTo>
                      <a:pt x="f24" y="f134"/>
                      <a:pt x="f137" y="f133"/>
                      <a:pt x="f132" y="f56"/>
                    </a:cubicBezTo>
                    <a:cubicBezTo>
                      <a:pt x="f142" y="f143"/>
                      <a:pt x="f68" y="f144"/>
                      <a:pt x="f91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49" y="f156"/>
                    </a:cubicBezTo>
                    <a:cubicBezTo>
                      <a:pt x="f149" y="f157"/>
                      <a:pt x="f125" y="f158"/>
                      <a:pt x="f125" y="f158"/>
                    </a:cubicBezTo>
                    <a:cubicBezTo>
                      <a:pt x="f159" y="f158"/>
                      <a:pt x="f160" y="f158"/>
                      <a:pt x="f156" y="f158"/>
                    </a:cubicBezTo>
                    <a:cubicBezTo>
                      <a:pt x="f158" y="f158"/>
                      <a:pt x="f158" y="f157"/>
                      <a:pt x="f158" y="f155"/>
                    </a:cubicBezTo>
                    <a:cubicBezTo>
                      <a:pt x="f158" y="f161"/>
                      <a:pt x="f162" y="f163"/>
                      <a:pt x="f113" y="f150"/>
                    </a:cubicBezTo>
                    <a:cubicBezTo>
                      <a:pt x="f146" y="f152"/>
                      <a:pt x="f164" y="f159"/>
                      <a:pt x="f165" y="f166"/>
                    </a:cubicBezTo>
                    <a:cubicBezTo>
                      <a:pt x="f97" y="f127"/>
                      <a:pt x="f97" y="f151"/>
                      <a:pt x="f94" y="f153"/>
                    </a:cubicBezTo>
                    <a:cubicBezTo>
                      <a:pt x="f92" y="f167"/>
                      <a:pt x="f96" y="f111"/>
                      <a:pt x="f168" y="f169"/>
                    </a:cubicBezTo>
                    <a:cubicBezTo>
                      <a:pt x="f170" y="f170"/>
                      <a:pt x="f111" y="f171"/>
                      <a:pt x="f119" y="f111"/>
                    </a:cubicBezTo>
                    <a:cubicBezTo>
                      <a:pt x="f121" y="f113"/>
                      <a:pt x="f162" y="f114"/>
                      <a:pt x="f167" y="f114"/>
                    </a:cubicBezTo>
                    <a:cubicBezTo>
                      <a:pt x="f124" y="f172"/>
                      <a:pt x="f124" y="f116"/>
                      <a:pt x="f148" y="f119"/>
                    </a:cubicBezTo>
                    <a:cubicBezTo>
                      <a:pt x="f173" y="f162"/>
                      <a:pt x="f174" y="f167"/>
                      <a:pt x="f175" y="f176"/>
                    </a:cubicBezTo>
                    <a:cubicBezTo>
                      <a:pt x="f177" y="f91"/>
                      <a:pt x="f178" y="f179"/>
                      <a:pt x="f180" y="f181"/>
                    </a:cubicBezTo>
                    <a:cubicBezTo>
                      <a:pt x="f182" y="f181"/>
                      <a:pt x="f183" y="f184"/>
                      <a:pt x="f185" y="f65"/>
                    </a:cubicBezTo>
                    <a:cubicBezTo>
                      <a:pt x="f186" y="f187"/>
                      <a:pt x="f185" y="f63"/>
                      <a:pt x="f183" y="f62"/>
                    </a:cubicBezTo>
                    <a:cubicBezTo>
                      <a:pt x="f183" y="f61"/>
                      <a:pt x="f183" y="f60"/>
                      <a:pt x="f183" y="f60"/>
                    </a:cubicBezTo>
                    <a:cubicBezTo>
                      <a:pt x="f185" y="f59"/>
                      <a:pt x="f107" y="f59"/>
                      <a:pt x="f186" y="f57"/>
                    </a:cubicBezTo>
                    <a:cubicBezTo>
                      <a:pt x="f186" y="f57"/>
                      <a:pt x="f188" y="f57"/>
                      <a:pt x="f188" y="f189"/>
                    </a:cubicBezTo>
                    <a:cubicBezTo>
                      <a:pt x="f106" y="f142"/>
                      <a:pt x="f103" y="f142"/>
                      <a:pt x="f10" y="f55"/>
                    </a:cubicBezTo>
                    <a:cubicBezTo>
                      <a:pt x="f15" y="f52"/>
                      <a:pt x="f10" y="f190"/>
                      <a:pt x="f8" y="f191"/>
                    </a:cubicBezTo>
                    <a:cubicBezTo>
                      <a:pt x="f104" y="f192"/>
                      <a:pt x="f193" y="f194"/>
                      <a:pt x="f104" y="f48"/>
                    </a:cubicBezTo>
                    <a:cubicBezTo>
                      <a:pt x="f103" y="f46"/>
                      <a:pt x="f102" y="f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7" name="Freeform 6">
                <a:extLst>
                  <a:ext uri="{FF2B5EF4-FFF2-40B4-BE49-F238E27FC236}">
                    <a16:creationId xmlns:a16="http://schemas.microsoft.com/office/drawing/2014/main" id="{CACE1549-893F-5A5F-E2E5-60E9C00E5F5D}"/>
                  </a:ext>
                </a:extLst>
              </p:cNvPr>
              <p:cNvSpPr/>
              <p:nvPr/>
            </p:nvSpPr>
            <p:spPr>
              <a:xfrm flipH="1">
                <a:off x="8618027" y="4091181"/>
                <a:ext cx="322783" cy="8690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7"/>
                  <a:gd name="f7" fmla="val 34"/>
                  <a:gd name="f8" fmla="val 69"/>
                  <a:gd name="f9" fmla="val 19"/>
                  <a:gd name="f10" fmla="val 58"/>
                  <a:gd name="f11" fmla="val 47"/>
                  <a:gd name="f12" fmla="val 36"/>
                  <a:gd name="f13" fmla="val 33"/>
                  <a:gd name="f14" fmla="val 31"/>
                  <a:gd name="f15" fmla="val 29"/>
                  <a:gd name="f16" fmla="val 23"/>
                  <a:gd name="f17" fmla="val 26"/>
                  <a:gd name="f18" fmla="val 12"/>
                  <a:gd name="f19" fmla="val 32"/>
                  <a:gd name="f20" fmla="val 5"/>
                  <a:gd name="f21" fmla="val 30"/>
                  <a:gd name="f22" fmla="val 24"/>
                  <a:gd name="f23" fmla="val 17"/>
                  <a:gd name="f24" fmla="val 10"/>
                  <a:gd name="f25" fmla="val 4"/>
                  <a:gd name="f26" fmla="val 11"/>
                  <a:gd name="f27" fmla="val 2"/>
                  <a:gd name="f28" fmla="val 3"/>
                  <a:gd name="f29" fmla="val 14"/>
                  <a:gd name="f30" fmla="val 15"/>
                  <a:gd name="f31" fmla="val 80"/>
                  <a:gd name="f32" fmla="val 102"/>
                  <a:gd name="f33" fmla="val 106"/>
                  <a:gd name="f34" fmla="val 108"/>
                  <a:gd name="f35" fmla="val 110"/>
                  <a:gd name="f36" fmla="val 114"/>
                  <a:gd name="f37" fmla="val 7"/>
                  <a:gd name="f38" fmla="val 119"/>
                  <a:gd name="f39" fmla="val 123"/>
                  <a:gd name="f40" fmla="val 27"/>
                  <a:gd name="f41" fmla="val 22"/>
                  <a:gd name="f42" fmla="val 105"/>
                  <a:gd name="f43" fmla="val 91"/>
                  <a:gd name="f44" fmla="+- 0 0 -90"/>
                  <a:gd name="f45" fmla="*/ f3 1 127"/>
                  <a:gd name="f46" fmla="*/ f4 1 34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127"/>
                  <a:gd name="f55" fmla="*/ f51 1 34"/>
                  <a:gd name="f56" fmla="*/ 69 f52 1"/>
                  <a:gd name="f57" fmla="*/ 19 f51 1"/>
                  <a:gd name="f58" fmla="*/ 36 f52 1"/>
                  <a:gd name="f59" fmla="*/ 29 f52 1"/>
                  <a:gd name="f60" fmla="*/ 23 f51 1"/>
                  <a:gd name="f61" fmla="*/ 12 f52 1"/>
                  <a:gd name="f62" fmla="*/ 32 f51 1"/>
                  <a:gd name="f63" fmla="*/ 0 f52 1"/>
                  <a:gd name="f64" fmla="*/ 17 f51 1"/>
                  <a:gd name="f65" fmla="*/ 11 f52 1"/>
                  <a:gd name="f66" fmla="*/ 2 f51 1"/>
                  <a:gd name="f67" fmla="*/ 11 f51 1"/>
                  <a:gd name="f68" fmla="*/ 15 f51 1"/>
                  <a:gd name="f69" fmla="*/ 102 f52 1"/>
                  <a:gd name="f70" fmla="*/ 110 f52 1"/>
                  <a:gd name="f71" fmla="*/ 12 f51 1"/>
                  <a:gd name="f72" fmla="*/ 123 f52 1"/>
                  <a:gd name="f73" fmla="*/ 22 f51 1"/>
                  <a:gd name="f74" fmla="+- f53 0 f1"/>
                  <a:gd name="f75" fmla="*/ f56 1 127"/>
                  <a:gd name="f76" fmla="*/ f57 1 34"/>
                  <a:gd name="f77" fmla="*/ f58 1 127"/>
                  <a:gd name="f78" fmla="*/ f59 1 127"/>
                  <a:gd name="f79" fmla="*/ f60 1 34"/>
                  <a:gd name="f80" fmla="*/ f61 1 127"/>
                  <a:gd name="f81" fmla="*/ f62 1 34"/>
                  <a:gd name="f82" fmla="*/ f63 1 127"/>
                  <a:gd name="f83" fmla="*/ f64 1 34"/>
                  <a:gd name="f84" fmla="*/ f65 1 127"/>
                  <a:gd name="f85" fmla="*/ f66 1 34"/>
                  <a:gd name="f86" fmla="*/ f67 1 34"/>
                  <a:gd name="f87" fmla="*/ f68 1 34"/>
                  <a:gd name="f88" fmla="*/ f69 1 127"/>
                  <a:gd name="f89" fmla="*/ f70 1 127"/>
                  <a:gd name="f90" fmla="*/ f71 1 34"/>
                  <a:gd name="f91" fmla="*/ f72 1 127"/>
                  <a:gd name="f92" fmla="*/ f73 1 34"/>
                  <a:gd name="f93" fmla="*/ 0 1 f54"/>
                  <a:gd name="f94" fmla="*/ f48 1 f54"/>
                  <a:gd name="f95" fmla="*/ 0 1 f55"/>
                  <a:gd name="f96" fmla="*/ f49 1 f55"/>
                  <a:gd name="f97" fmla="*/ f75 1 f54"/>
                  <a:gd name="f98" fmla="*/ f76 1 f55"/>
                  <a:gd name="f99" fmla="*/ f77 1 f54"/>
                  <a:gd name="f100" fmla="*/ f78 1 f54"/>
                  <a:gd name="f101" fmla="*/ f79 1 f55"/>
                  <a:gd name="f102" fmla="*/ f80 1 f54"/>
                  <a:gd name="f103" fmla="*/ f81 1 f55"/>
                  <a:gd name="f104" fmla="*/ f82 1 f54"/>
                  <a:gd name="f105" fmla="*/ f83 1 f55"/>
                  <a:gd name="f106" fmla="*/ f84 1 f54"/>
                  <a:gd name="f107" fmla="*/ f85 1 f55"/>
                  <a:gd name="f108" fmla="*/ f86 1 f55"/>
                  <a:gd name="f109" fmla="*/ f87 1 f55"/>
                  <a:gd name="f110" fmla="*/ f88 1 f54"/>
                  <a:gd name="f111" fmla="*/ f89 1 f54"/>
                  <a:gd name="f112" fmla="*/ f90 1 f55"/>
                  <a:gd name="f113" fmla="*/ f91 1 f54"/>
                  <a:gd name="f114" fmla="*/ f92 1 f55"/>
                  <a:gd name="f115" fmla="*/ f93 f45 1"/>
                  <a:gd name="f116" fmla="*/ f94 f45 1"/>
                  <a:gd name="f117" fmla="*/ f96 f46 1"/>
                  <a:gd name="f118" fmla="*/ f95 f46 1"/>
                  <a:gd name="f119" fmla="*/ f97 f45 1"/>
                  <a:gd name="f120" fmla="*/ f98 f46 1"/>
                  <a:gd name="f121" fmla="*/ f99 f45 1"/>
                  <a:gd name="f122" fmla="*/ f100 f45 1"/>
                  <a:gd name="f123" fmla="*/ f101 f46 1"/>
                  <a:gd name="f124" fmla="*/ f102 f45 1"/>
                  <a:gd name="f125" fmla="*/ f103 f46 1"/>
                  <a:gd name="f126" fmla="*/ f104 f45 1"/>
                  <a:gd name="f127" fmla="*/ f105 f46 1"/>
                  <a:gd name="f128" fmla="*/ f106 f45 1"/>
                  <a:gd name="f129" fmla="*/ f107 f46 1"/>
                  <a:gd name="f130" fmla="*/ f108 f46 1"/>
                  <a:gd name="f131" fmla="*/ f109 f46 1"/>
                  <a:gd name="f132" fmla="*/ f110 f45 1"/>
                  <a:gd name="f133" fmla="*/ f111 f45 1"/>
                  <a:gd name="f134" fmla="*/ f112 f46 1"/>
                  <a:gd name="f135" fmla="*/ f113 f45 1"/>
                  <a:gd name="f136" fmla="*/ f114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9" y="f120"/>
                  </a:cxn>
                  <a:cxn ang="f74">
                    <a:pos x="f121" y="f120"/>
                  </a:cxn>
                  <a:cxn ang="f74">
                    <a:pos x="f122" y="f123"/>
                  </a:cxn>
                  <a:cxn ang="f74">
                    <a:pos x="f124" y="f125"/>
                  </a:cxn>
                  <a:cxn ang="f74">
                    <a:pos x="f126" y="f127"/>
                  </a:cxn>
                  <a:cxn ang="f74">
                    <a:pos x="f128" y="f129"/>
                  </a:cxn>
                  <a:cxn ang="f74">
                    <a:pos x="f122" y="f130"/>
                  </a:cxn>
                  <a:cxn ang="f74">
                    <a:pos x="f121" y="f131"/>
                  </a:cxn>
                  <a:cxn ang="f74">
                    <a:pos x="f132" y="f131"/>
                  </a:cxn>
                  <a:cxn ang="f74">
                    <a:pos x="f133" y="f134"/>
                  </a:cxn>
                  <a:cxn ang="f74">
                    <a:pos x="f135" y="f130"/>
                  </a:cxn>
                  <a:cxn ang="f74">
                    <a:pos x="f135" y="f123"/>
                  </a:cxn>
                  <a:cxn ang="f74">
                    <a:pos x="f133" y="f136"/>
                  </a:cxn>
                  <a:cxn ang="f74">
                    <a:pos x="f132" y="f120"/>
                  </a:cxn>
                  <a:cxn ang="f74">
                    <a:pos x="f119" y="f120"/>
                  </a:cxn>
                </a:cxnLst>
                <a:rect l="f115" t="f118" r="f116" b="f117"/>
                <a:pathLst>
                  <a:path w="127" h="34">
                    <a:moveTo>
                      <a:pt x="f8" y="f9"/>
                    </a:moveTo>
                    <a:cubicBezTo>
                      <a:pt x="f10" y="f9"/>
                      <a:pt x="f11" y="f9"/>
                      <a:pt x="f12" y="f9"/>
                    </a:cubicBezTo>
                    <a:cubicBezTo>
                      <a:pt x="f13" y="f9"/>
                      <a:pt x="f14" y="f9"/>
                      <a:pt x="f15" y="f16"/>
                    </a:cubicBezTo>
                    <a:cubicBezTo>
                      <a:pt x="f17" y="f14"/>
                      <a:pt x="f9" y="f7"/>
                      <a:pt x="f18" y="f19"/>
                    </a:cubicBezTo>
                    <a:cubicBezTo>
                      <a:pt x="f20" y="f21"/>
                      <a:pt x="f5" y="f22"/>
                      <a:pt x="f5" y="f23"/>
                    </a:cubicBezTo>
                    <a:cubicBezTo>
                      <a:pt x="f5" y="f24"/>
                      <a:pt x="f20" y="f25"/>
                      <a:pt x="f26" y="f27"/>
                    </a:cubicBezTo>
                    <a:cubicBezTo>
                      <a:pt x="f9" y="f5"/>
                      <a:pt x="f17" y="f28"/>
                      <a:pt x="f15" y="f26"/>
                    </a:cubicBezTo>
                    <a:cubicBezTo>
                      <a:pt x="f14" y="f29"/>
                      <a:pt x="f13" y="f30"/>
                      <a:pt x="f12" y="f30"/>
                    </a:cubicBezTo>
                    <a:cubicBezTo>
                      <a:pt x="f10" y="f30"/>
                      <a:pt x="f31" y="f30"/>
                      <a:pt x="f32" y="f30"/>
                    </a:cubicBezTo>
                    <a:cubicBezTo>
                      <a:pt x="f33" y="f30"/>
                      <a:pt x="f34" y="f30"/>
                      <a:pt x="f35" y="f18"/>
                    </a:cubicBezTo>
                    <a:cubicBezTo>
                      <a:pt x="f36" y="f37"/>
                      <a:pt x="f38" y="f37"/>
                      <a:pt x="f39" y="f26"/>
                    </a:cubicBezTo>
                    <a:cubicBezTo>
                      <a:pt x="f6" y="f29"/>
                      <a:pt x="f6" y="f9"/>
                      <a:pt x="f39" y="f16"/>
                    </a:cubicBezTo>
                    <a:cubicBezTo>
                      <a:pt x="f38" y="f40"/>
                      <a:pt x="f36" y="f40"/>
                      <a:pt x="f35" y="f41"/>
                    </a:cubicBezTo>
                    <a:cubicBezTo>
                      <a:pt x="f34" y="f9"/>
                      <a:pt x="f42" y="f9"/>
                      <a:pt x="f32" y="f9"/>
                    </a:cubicBezTo>
                    <a:cubicBezTo>
                      <a:pt x="f43" y="f9"/>
                      <a:pt x="f31" y="f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8" name="Freeform 7">
                <a:extLst>
                  <a:ext uri="{FF2B5EF4-FFF2-40B4-BE49-F238E27FC236}">
                    <a16:creationId xmlns:a16="http://schemas.microsoft.com/office/drawing/2014/main" id="{171AC9CB-10D1-8031-E609-220C351FAA7E}"/>
                  </a:ext>
                </a:extLst>
              </p:cNvPr>
              <p:cNvSpPr/>
              <p:nvPr/>
            </p:nvSpPr>
            <p:spPr>
              <a:xfrm flipH="1">
                <a:off x="8375940" y="3616323"/>
                <a:ext cx="86904" cy="3212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4"/>
                  <a:gd name="f7" fmla="val 126"/>
                  <a:gd name="f8" fmla="val 17"/>
                  <a:gd name="f9" fmla="val 24"/>
                  <a:gd name="f10" fmla="val 30"/>
                  <a:gd name="f11" fmla="val 4"/>
                  <a:gd name="f12" fmla="val 32"/>
                  <a:gd name="f13" fmla="val 11"/>
                  <a:gd name="f14" fmla="val 18"/>
                  <a:gd name="f15" fmla="val 31"/>
                  <a:gd name="f16" fmla="val 25"/>
                  <a:gd name="f17" fmla="val 29"/>
                  <a:gd name="f18" fmla="val 19"/>
                  <a:gd name="f19" fmla="val 33"/>
                  <a:gd name="f20" fmla="val 38"/>
                  <a:gd name="f21" fmla="val 59"/>
                  <a:gd name="f22" fmla="val 81"/>
                  <a:gd name="f23" fmla="val 102"/>
                  <a:gd name="f24" fmla="val 105"/>
                  <a:gd name="f25" fmla="val 108"/>
                  <a:gd name="f26" fmla="val 22"/>
                  <a:gd name="f27" fmla="val 110"/>
                  <a:gd name="f28" fmla="val 27"/>
                  <a:gd name="f29" fmla="val 113"/>
                  <a:gd name="f30" fmla="val 120"/>
                  <a:gd name="f31" fmla="val 23"/>
                  <a:gd name="f32" fmla="val 123"/>
                  <a:gd name="f33" fmla="val 20"/>
                  <a:gd name="f34" fmla="val 13"/>
                  <a:gd name="f35" fmla="val 10"/>
                  <a:gd name="f36" fmla="val 122"/>
                  <a:gd name="f37" fmla="val 7"/>
                  <a:gd name="f38" fmla="val 119"/>
                  <a:gd name="f39" fmla="val 12"/>
                  <a:gd name="f40" fmla="val 15"/>
                  <a:gd name="f41" fmla="val 103"/>
                  <a:gd name="f42" fmla="val 80"/>
                  <a:gd name="f43" fmla="val 58"/>
                  <a:gd name="f44" fmla="val 36"/>
                  <a:gd name="f45" fmla="val 14"/>
                  <a:gd name="f46" fmla="val 3"/>
                  <a:gd name="f47" fmla="val 26"/>
                  <a:gd name="f48" fmla="val 2"/>
                  <a:gd name="f49" fmla="val 9"/>
                  <a:gd name="f50" fmla="+- 0 0 -90"/>
                  <a:gd name="f51" fmla="*/ f3 1 34"/>
                  <a:gd name="f52" fmla="*/ f4 1 126"/>
                  <a:gd name="f53" fmla="val f5"/>
                  <a:gd name="f54" fmla="val f6"/>
                  <a:gd name="f55" fmla="val f7"/>
                  <a:gd name="f56" fmla="*/ f50 f0 1"/>
                  <a:gd name="f57" fmla="+- f55 0 f53"/>
                  <a:gd name="f58" fmla="+- f54 0 f53"/>
                  <a:gd name="f59" fmla="*/ f56 1 f2"/>
                  <a:gd name="f60" fmla="*/ f58 1 34"/>
                  <a:gd name="f61" fmla="*/ f57 1 126"/>
                  <a:gd name="f62" fmla="*/ 17 f58 1"/>
                  <a:gd name="f63" fmla="*/ 0 f57 1"/>
                  <a:gd name="f64" fmla="*/ 32 f58 1"/>
                  <a:gd name="f65" fmla="*/ 11 f57 1"/>
                  <a:gd name="f66" fmla="*/ 24 f58 1"/>
                  <a:gd name="f67" fmla="*/ 29 f57 1"/>
                  <a:gd name="f68" fmla="*/ 19 f58 1"/>
                  <a:gd name="f69" fmla="*/ 38 f57 1"/>
                  <a:gd name="f70" fmla="*/ 102 f57 1"/>
                  <a:gd name="f71" fmla="*/ 22 f58 1"/>
                  <a:gd name="f72" fmla="*/ 110 f57 1"/>
                  <a:gd name="f73" fmla="*/ 23 f58 1"/>
                  <a:gd name="f74" fmla="*/ 123 f57 1"/>
                  <a:gd name="f75" fmla="*/ 10 f58 1"/>
                  <a:gd name="f76" fmla="*/ 122 f57 1"/>
                  <a:gd name="f77" fmla="*/ 12 f58 1"/>
                  <a:gd name="f78" fmla="*/ 15 f58 1"/>
                  <a:gd name="f79" fmla="*/ 103 f57 1"/>
                  <a:gd name="f80" fmla="*/ 36 f57 1"/>
                  <a:gd name="f81" fmla="*/ 2 f58 1"/>
                  <a:gd name="f82" fmla="+- f59 0 f1"/>
                  <a:gd name="f83" fmla="*/ f62 1 34"/>
                  <a:gd name="f84" fmla="*/ f63 1 126"/>
                  <a:gd name="f85" fmla="*/ f64 1 34"/>
                  <a:gd name="f86" fmla="*/ f65 1 126"/>
                  <a:gd name="f87" fmla="*/ f66 1 34"/>
                  <a:gd name="f88" fmla="*/ f67 1 126"/>
                  <a:gd name="f89" fmla="*/ f68 1 34"/>
                  <a:gd name="f90" fmla="*/ f69 1 126"/>
                  <a:gd name="f91" fmla="*/ f70 1 126"/>
                  <a:gd name="f92" fmla="*/ f71 1 34"/>
                  <a:gd name="f93" fmla="*/ f72 1 126"/>
                  <a:gd name="f94" fmla="*/ f73 1 34"/>
                  <a:gd name="f95" fmla="*/ f74 1 126"/>
                  <a:gd name="f96" fmla="*/ f75 1 34"/>
                  <a:gd name="f97" fmla="*/ f76 1 126"/>
                  <a:gd name="f98" fmla="*/ f77 1 34"/>
                  <a:gd name="f99" fmla="*/ f78 1 34"/>
                  <a:gd name="f100" fmla="*/ f79 1 126"/>
                  <a:gd name="f101" fmla="*/ f80 1 126"/>
                  <a:gd name="f102" fmla="*/ f81 1 34"/>
                  <a:gd name="f103" fmla="*/ 0 1 f60"/>
                  <a:gd name="f104" fmla="*/ f54 1 f60"/>
                  <a:gd name="f105" fmla="*/ 0 1 f61"/>
                  <a:gd name="f106" fmla="*/ f55 1 f61"/>
                  <a:gd name="f107" fmla="*/ f83 1 f60"/>
                  <a:gd name="f108" fmla="*/ f84 1 f61"/>
                  <a:gd name="f109" fmla="*/ f85 1 f60"/>
                  <a:gd name="f110" fmla="*/ f86 1 f61"/>
                  <a:gd name="f111" fmla="*/ f87 1 f60"/>
                  <a:gd name="f112" fmla="*/ f88 1 f61"/>
                  <a:gd name="f113" fmla="*/ f89 1 f60"/>
                  <a:gd name="f114" fmla="*/ f90 1 f61"/>
                  <a:gd name="f115" fmla="*/ f91 1 f61"/>
                  <a:gd name="f116" fmla="*/ f92 1 f60"/>
                  <a:gd name="f117" fmla="*/ f93 1 f61"/>
                  <a:gd name="f118" fmla="*/ f94 1 f60"/>
                  <a:gd name="f119" fmla="*/ f95 1 f61"/>
                  <a:gd name="f120" fmla="*/ f96 1 f60"/>
                  <a:gd name="f121" fmla="*/ f97 1 f61"/>
                  <a:gd name="f122" fmla="*/ f98 1 f60"/>
                  <a:gd name="f123" fmla="*/ f99 1 f60"/>
                  <a:gd name="f124" fmla="*/ f100 1 f61"/>
                  <a:gd name="f125" fmla="*/ f101 1 f61"/>
                  <a:gd name="f126" fmla="*/ f102 1 f60"/>
                  <a:gd name="f127" fmla="*/ f103 f51 1"/>
                  <a:gd name="f128" fmla="*/ f104 f51 1"/>
                  <a:gd name="f129" fmla="*/ f106 f52 1"/>
                  <a:gd name="f130" fmla="*/ f105 f52 1"/>
                  <a:gd name="f131" fmla="*/ f107 f51 1"/>
                  <a:gd name="f132" fmla="*/ f108 f52 1"/>
                  <a:gd name="f133" fmla="*/ f109 f51 1"/>
                  <a:gd name="f134" fmla="*/ f110 f52 1"/>
                  <a:gd name="f135" fmla="*/ f111 f51 1"/>
                  <a:gd name="f136" fmla="*/ f112 f52 1"/>
                  <a:gd name="f137" fmla="*/ f113 f51 1"/>
                  <a:gd name="f138" fmla="*/ f114 f52 1"/>
                  <a:gd name="f139" fmla="*/ f115 f52 1"/>
                  <a:gd name="f140" fmla="*/ f116 f51 1"/>
                  <a:gd name="f141" fmla="*/ f117 f52 1"/>
                  <a:gd name="f142" fmla="*/ f118 f51 1"/>
                  <a:gd name="f143" fmla="*/ f119 f52 1"/>
                  <a:gd name="f144" fmla="*/ f120 f51 1"/>
                  <a:gd name="f145" fmla="*/ f121 f52 1"/>
                  <a:gd name="f146" fmla="*/ f122 f51 1"/>
                  <a:gd name="f147" fmla="*/ f123 f51 1"/>
                  <a:gd name="f148" fmla="*/ f124 f52 1"/>
                  <a:gd name="f149" fmla="*/ f125 f52 1"/>
                  <a:gd name="f150" fmla="*/ f126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2">
                    <a:pos x="f131" y="f132"/>
                  </a:cxn>
                  <a:cxn ang="f82">
                    <a:pos x="f133" y="f134"/>
                  </a:cxn>
                  <a:cxn ang="f82">
                    <a:pos x="f135" y="f136"/>
                  </a:cxn>
                  <a:cxn ang="f82">
                    <a:pos x="f137" y="f138"/>
                  </a:cxn>
                  <a:cxn ang="f82">
                    <a:pos x="f137" y="f139"/>
                  </a:cxn>
                  <a:cxn ang="f82">
                    <a:pos x="f140" y="f141"/>
                  </a:cxn>
                  <a:cxn ang="f82">
                    <a:pos x="f142" y="f143"/>
                  </a:cxn>
                  <a:cxn ang="f82">
                    <a:pos x="f144" y="f145"/>
                  </a:cxn>
                  <a:cxn ang="f82">
                    <a:pos x="f146" y="f141"/>
                  </a:cxn>
                  <a:cxn ang="f82">
                    <a:pos x="f147" y="f148"/>
                  </a:cxn>
                  <a:cxn ang="f82">
                    <a:pos x="f147" y="f149"/>
                  </a:cxn>
                  <a:cxn ang="f82">
                    <a:pos x="f144" y="f136"/>
                  </a:cxn>
                  <a:cxn ang="f82">
                    <a:pos x="f150" y="f134"/>
                  </a:cxn>
                  <a:cxn ang="f82">
                    <a:pos x="f131" y="f132"/>
                  </a:cxn>
                </a:cxnLst>
                <a:rect l="f127" t="f130" r="f128" b="f129"/>
                <a:pathLst>
                  <a:path w="34" h="126">
                    <a:moveTo>
                      <a:pt x="f8" y="f5"/>
                    </a:moveTo>
                    <a:cubicBezTo>
                      <a:pt x="f9" y="f5"/>
                      <a:pt x="f10" y="f11"/>
                      <a:pt x="f12" y="f13"/>
                    </a:cubicBezTo>
                    <a:cubicBezTo>
                      <a:pt x="f6" y="f14"/>
                      <a:pt x="f15" y="f16"/>
                      <a:pt x="f9" y="f17"/>
                    </a:cubicBezTo>
                    <a:cubicBezTo>
                      <a:pt x="f18" y="f15"/>
                      <a:pt x="f18" y="f19"/>
                      <a:pt x="f18" y="f20"/>
                    </a:cubicBezTo>
                    <a:cubicBezTo>
                      <a:pt x="f18" y="f21"/>
                      <a:pt x="f18" y="f22"/>
                      <a:pt x="f18" y="f23"/>
                    </a:cubicBezTo>
                    <a:cubicBezTo>
                      <a:pt x="f18" y="f24"/>
                      <a:pt x="f18" y="f25"/>
                      <a:pt x="f26" y="f27"/>
                    </a:cubicBezTo>
                    <a:cubicBezTo>
                      <a:pt x="f28" y="f29"/>
                      <a:pt x="f28" y="f30"/>
                      <a:pt x="f31" y="f32"/>
                    </a:cubicBezTo>
                    <a:cubicBezTo>
                      <a:pt x="f33" y="f7"/>
                      <a:pt x="f34" y="f7"/>
                      <a:pt x="f35" y="f36"/>
                    </a:cubicBezTo>
                    <a:cubicBezTo>
                      <a:pt x="f37" y="f38"/>
                      <a:pt x="f37" y="f29"/>
                      <a:pt x="f39" y="f27"/>
                    </a:cubicBezTo>
                    <a:cubicBezTo>
                      <a:pt x="f40" y="f25"/>
                      <a:pt x="f40" y="f24"/>
                      <a:pt x="f40" y="f41"/>
                    </a:cubicBezTo>
                    <a:cubicBezTo>
                      <a:pt x="f40" y="f42"/>
                      <a:pt x="f40" y="f43"/>
                      <a:pt x="f40" y="f44"/>
                    </a:cubicBezTo>
                    <a:cubicBezTo>
                      <a:pt x="f40" y="f12"/>
                      <a:pt x="f45" y="f10"/>
                      <a:pt x="f35" y="f17"/>
                    </a:cubicBezTo>
                    <a:cubicBezTo>
                      <a:pt x="f46" y="f47"/>
                      <a:pt x="f5" y="f18"/>
                      <a:pt x="f48" y="f13"/>
                    </a:cubicBezTo>
                    <a:cubicBezTo>
                      <a:pt x="f46" y="f11"/>
                      <a:pt x="f49" y="f5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9" name="Freeform 8">
                <a:extLst>
                  <a:ext uri="{FF2B5EF4-FFF2-40B4-BE49-F238E27FC236}">
                    <a16:creationId xmlns:a16="http://schemas.microsoft.com/office/drawing/2014/main" id="{944D1930-C711-C57F-F314-4FBE2C1307EA}"/>
                  </a:ext>
                </a:extLst>
              </p:cNvPr>
              <p:cNvSpPr/>
              <p:nvPr/>
            </p:nvSpPr>
            <p:spPr>
              <a:xfrm flipH="1">
                <a:off x="8557503" y="4269644"/>
                <a:ext cx="246741" cy="2482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7"/>
                  <a:gd name="f7" fmla="val 98"/>
                  <a:gd name="f8" fmla="val 80"/>
                  <a:gd name="f9" fmla="val 11"/>
                  <a:gd name="f10" fmla="val 79"/>
                  <a:gd name="f11" fmla="val 4"/>
                  <a:gd name="f12" fmla="val 83"/>
                  <a:gd name="f13" fmla="val 88"/>
                  <a:gd name="f14" fmla="val 93"/>
                  <a:gd name="f15" fmla="val 9"/>
                  <a:gd name="f16" fmla="val 14"/>
                  <a:gd name="f17" fmla="val 18"/>
                  <a:gd name="f18" fmla="val 87"/>
                  <a:gd name="f19" fmla="val 17"/>
                  <a:gd name="f20" fmla="val 84"/>
                  <a:gd name="f21" fmla="val 82"/>
                  <a:gd name="f22" fmla="val 20"/>
                  <a:gd name="f23" fmla="val 64"/>
                  <a:gd name="f24" fmla="val 36"/>
                  <a:gd name="f25" fmla="val 48"/>
                  <a:gd name="f26" fmla="val 52"/>
                  <a:gd name="f27" fmla="val 33"/>
                  <a:gd name="f28" fmla="val 67"/>
                  <a:gd name="f29" fmla="val 30"/>
                  <a:gd name="f30" fmla="val 70"/>
                  <a:gd name="f31" fmla="val 72"/>
                  <a:gd name="f32" fmla="val 31"/>
                  <a:gd name="f33" fmla="val 75"/>
                  <a:gd name="f34" fmla="val 34"/>
                  <a:gd name="f35" fmla="val 90"/>
                  <a:gd name="f36" fmla="val 24"/>
                  <a:gd name="f37" fmla="val 94"/>
                  <a:gd name="f38" fmla="val 10"/>
                  <a:gd name="f39" fmla="val 5"/>
                  <a:gd name="f40" fmla="val 92"/>
                  <a:gd name="f41" fmla="val 1"/>
                  <a:gd name="f42" fmla="val 78"/>
                  <a:gd name="f43" fmla="val 3"/>
                  <a:gd name="f44" fmla="val 73"/>
                  <a:gd name="f45" fmla="val 8"/>
                  <a:gd name="f46" fmla="val 66"/>
                  <a:gd name="f47" fmla="val 15"/>
                  <a:gd name="f48" fmla="val 63"/>
                  <a:gd name="f49" fmla="val 22"/>
                  <a:gd name="f50" fmla="val 26"/>
                  <a:gd name="f51" fmla="val 68"/>
                  <a:gd name="f52" fmla="val 28"/>
                  <a:gd name="f53" fmla="val 65"/>
                  <a:gd name="f54" fmla="val 46"/>
                  <a:gd name="f55" fmla="val 49"/>
                  <a:gd name="f56" fmla="val 62"/>
                  <a:gd name="f57" fmla="val 81"/>
                  <a:gd name="f58" fmla="val 13"/>
                  <a:gd name="f59" fmla="+- 0 0 -90"/>
                  <a:gd name="f60" fmla="*/ f3 1 97"/>
                  <a:gd name="f61" fmla="*/ f4 1 98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97"/>
                  <a:gd name="f70" fmla="*/ f66 1 98"/>
                  <a:gd name="f71" fmla="*/ 80 f67 1"/>
                  <a:gd name="f72" fmla="*/ 11 f66 1"/>
                  <a:gd name="f73" fmla="*/ 88 f67 1"/>
                  <a:gd name="f74" fmla="*/ 0 f66 1"/>
                  <a:gd name="f75" fmla="*/ 97 f67 1"/>
                  <a:gd name="f76" fmla="*/ 9 f66 1"/>
                  <a:gd name="f77" fmla="*/ 87 f67 1"/>
                  <a:gd name="f78" fmla="*/ 17 f66 1"/>
                  <a:gd name="f79" fmla="*/ 20 f66 1"/>
                  <a:gd name="f80" fmla="*/ 33 f67 1"/>
                  <a:gd name="f81" fmla="*/ 67 f66 1"/>
                  <a:gd name="f82" fmla="*/ 31 f67 1"/>
                  <a:gd name="f83" fmla="*/ 75 f66 1"/>
                  <a:gd name="f84" fmla="*/ 24 f67 1"/>
                  <a:gd name="f85" fmla="*/ 94 f66 1"/>
                  <a:gd name="f86" fmla="*/ 5 f67 1"/>
                  <a:gd name="f87" fmla="*/ 92 f66 1"/>
                  <a:gd name="f88" fmla="*/ 3 f67 1"/>
                  <a:gd name="f89" fmla="*/ 73 f66 1"/>
                  <a:gd name="f90" fmla="*/ 22 f67 1"/>
                  <a:gd name="f91" fmla="*/ 30 f67 1"/>
                  <a:gd name="f92" fmla="*/ 65 f66 1"/>
                  <a:gd name="f93" fmla="*/ 78 f67 1"/>
                  <a:gd name="f94" fmla="+- f68 0 f1"/>
                  <a:gd name="f95" fmla="*/ f71 1 97"/>
                  <a:gd name="f96" fmla="*/ f72 1 98"/>
                  <a:gd name="f97" fmla="*/ f73 1 97"/>
                  <a:gd name="f98" fmla="*/ f74 1 98"/>
                  <a:gd name="f99" fmla="*/ f75 1 97"/>
                  <a:gd name="f100" fmla="*/ f76 1 98"/>
                  <a:gd name="f101" fmla="*/ f77 1 97"/>
                  <a:gd name="f102" fmla="*/ f78 1 98"/>
                  <a:gd name="f103" fmla="*/ f79 1 98"/>
                  <a:gd name="f104" fmla="*/ f80 1 97"/>
                  <a:gd name="f105" fmla="*/ f81 1 98"/>
                  <a:gd name="f106" fmla="*/ f82 1 97"/>
                  <a:gd name="f107" fmla="*/ f83 1 98"/>
                  <a:gd name="f108" fmla="*/ f84 1 97"/>
                  <a:gd name="f109" fmla="*/ f85 1 98"/>
                  <a:gd name="f110" fmla="*/ f86 1 97"/>
                  <a:gd name="f111" fmla="*/ f87 1 98"/>
                  <a:gd name="f112" fmla="*/ f88 1 97"/>
                  <a:gd name="f113" fmla="*/ f89 1 98"/>
                  <a:gd name="f114" fmla="*/ f90 1 97"/>
                  <a:gd name="f115" fmla="*/ f91 1 97"/>
                  <a:gd name="f116" fmla="*/ f92 1 98"/>
                  <a:gd name="f117" fmla="*/ f93 1 97"/>
                  <a:gd name="f118" fmla="*/ 0 1 f69"/>
                  <a:gd name="f119" fmla="*/ f63 1 f69"/>
                  <a:gd name="f120" fmla="*/ 0 1 f70"/>
                  <a:gd name="f121" fmla="*/ f64 1 f70"/>
                  <a:gd name="f122" fmla="*/ f95 1 f69"/>
                  <a:gd name="f123" fmla="*/ f96 1 f70"/>
                  <a:gd name="f124" fmla="*/ f97 1 f69"/>
                  <a:gd name="f125" fmla="*/ f98 1 f70"/>
                  <a:gd name="f126" fmla="*/ f99 1 f69"/>
                  <a:gd name="f127" fmla="*/ f100 1 f70"/>
                  <a:gd name="f128" fmla="*/ f101 1 f69"/>
                  <a:gd name="f129" fmla="*/ f102 1 f70"/>
                  <a:gd name="f130" fmla="*/ f103 1 f70"/>
                  <a:gd name="f131" fmla="*/ f104 1 f69"/>
                  <a:gd name="f132" fmla="*/ f105 1 f70"/>
                  <a:gd name="f133" fmla="*/ f106 1 f69"/>
                  <a:gd name="f134" fmla="*/ f107 1 f70"/>
                  <a:gd name="f135" fmla="*/ f108 1 f69"/>
                  <a:gd name="f136" fmla="*/ f109 1 f70"/>
                  <a:gd name="f137" fmla="*/ f110 1 f69"/>
                  <a:gd name="f138" fmla="*/ f111 1 f70"/>
                  <a:gd name="f139" fmla="*/ f112 1 f69"/>
                  <a:gd name="f140" fmla="*/ f113 1 f70"/>
                  <a:gd name="f141" fmla="*/ f114 1 f69"/>
                  <a:gd name="f142" fmla="*/ f115 1 f69"/>
                  <a:gd name="f143" fmla="*/ f116 1 f70"/>
                  <a:gd name="f144" fmla="*/ f117 1 f69"/>
                  <a:gd name="f145" fmla="*/ f118 f60 1"/>
                  <a:gd name="f146" fmla="*/ f119 f60 1"/>
                  <a:gd name="f147" fmla="*/ f121 f61 1"/>
                  <a:gd name="f148" fmla="*/ f120 f61 1"/>
                  <a:gd name="f149" fmla="*/ f122 f60 1"/>
                  <a:gd name="f150" fmla="*/ f123 f61 1"/>
                  <a:gd name="f151" fmla="*/ f124 f60 1"/>
                  <a:gd name="f152" fmla="*/ f125 f61 1"/>
                  <a:gd name="f153" fmla="*/ f126 f60 1"/>
                  <a:gd name="f154" fmla="*/ f127 f61 1"/>
                  <a:gd name="f155" fmla="*/ f128 f60 1"/>
                  <a:gd name="f156" fmla="*/ f129 f61 1"/>
                  <a:gd name="f157" fmla="*/ f130 f61 1"/>
                  <a:gd name="f158" fmla="*/ f131 f60 1"/>
                  <a:gd name="f159" fmla="*/ f132 f61 1"/>
                  <a:gd name="f160" fmla="*/ f133 f60 1"/>
                  <a:gd name="f161" fmla="*/ f134 f61 1"/>
                  <a:gd name="f162" fmla="*/ f135 f60 1"/>
                  <a:gd name="f163" fmla="*/ f136 f61 1"/>
                  <a:gd name="f164" fmla="*/ f137 f60 1"/>
                  <a:gd name="f165" fmla="*/ f138 f61 1"/>
                  <a:gd name="f166" fmla="*/ f139 f60 1"/>
                  <a:gd name="f167" fmla="*/ f140 f61 1"/>
                  <a:gd name="f168" fmla="*/ f141 f60 1"/>
                  <a:gd name="f169" fmla="*/ f142 f60 1"/>
                  <a:gd name="f170" fmla="*/ f143 f61 1"/>
                  <a:gd name="f171" fmla="*/ f144 f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4">
                    <a:pos x="f149" y="f150"/>
                  </a:cxn>
                  <a:cxn ang="f94">
                    <a:pos x="f151" y="f152"/>
                  </a:cxn>
                  <a:cxn ang="f94">
                    <a:pos x="f153" y="f154"/>
                  </a:cxn>
                  <a:cxn ang="f94">
                    <a:pos x="f155" y="f156"/>
                  </a:cxn>
                  <a:cxn ang="f94">
                    <a:pos x="f149" y="f157"/>
                  </a:cxn>
                  <a:cxn ang="f94">
                    <a:pos x="f158" y="f159"/>
                  </a:cxn>
                  <a:cxn ang="f94">
                    <a:pos x="f160" y="f161"/>
                  </a:cxn>
                  <a:cxn ang="f94">
                    <a:pos x="f162" y="f163"/>
                  </a:cxn>
                  <a:cxn ang="f94">
                    <a:pos x="f164" y="f165"/>
                  </a:cxn>
                  <a:cxn ang="f94">
                    <a:pos x="f166" y="f167"/>
                  </a:cxn>
                  <a:cxn ang="f94">
                    <a:pos x="f168" y="f159"/>
                  </a:cxn>
                  <a:cxn ang="f94">
                    <a:pos x="f169" y="f170"/>
                  </a:cxn>
                  <a:cxn ang="f94">
                    <a:pos x="f171" y="f156"/>
                  </a:cxn>
                  <a:cxn ang="f94">
                    <a:pos x="f149" y="f150"/>
                  </a:cxn>
                </a:cxnLst>
                <a:rect l="f145" t="f148" r="f146" b="f147"/>
                <a:pathLst>
                  <a:path w="97" h="98">
                    <a:moveTo>
                      <a:pt x="f8" y="f9"/>
                    </a:moveTo>
                    <a:cubicBezTo>
                      <a:pt x="f10" y="f11"/>
                      <a:pt x="f12" y="f5"/>
                      <a:pt x="f13" y="f5"/>
                    </a:cubicBezTo>
                    <a:cubicBezTo>
                      <a:pt x="f14" y="f5"/>
                      <a:pt x="f6" y="f11"/>
                      <a:pt x="f6" y="f15"/>
                    </a:cubicBezTo>
                    <a:cubicBezTo>
                      <a:pt x="f6" y="f16"/>
                      <a:pt x="f14" y="f17"/>
                      <a:pt x="f18" y="f19"/>
                    </a:cubicBezTo>
                    <a:cubicBezTo>
                      <a:pt x="f20" y="f19"/>
                      <a:pt x="f21" y="f17"/>
                      <a:pt x="f8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29" y="f31"/>
                      <a:pt x="f32" y="f33"/>
                    </a:cubicBezTo>
                    <a:cubicBezTo>
                      <a:pt x="f34" y="f12"/>
                      <a:pt x="f32" y="f35"/>
                      <a:pt x="f36" y="f37"/>
                    </a:cubicBezTo>
                    <a:cubicBezTo>
                      <a:pt x="f17" y="f7"/>
                      <a:pt x="f38" y="f6"/>
                      <a:pt x="f39" y="f40"/>
                    </a:cubicBezTo>
                    <a:cubicBezTo>
                      <a:pt x="f41" y="f18"/>
                      <a:pt x="f5" y="f42"/>
                      <a:pt x="f43" y="f44"/>
                    </a:cubicBezTo>
                    <a:cubicBezTo>
                      <a:pt x="f45" y="f46"/>
                      <a:pt x="f47" y="f48"/>
                      <a:pt x="f49" y="f28"/>
                    </a:cubicBezTo>
                    <a:cubicBezTo>
                      <a:pt x="f50" y="f51"/>
                      <a:pt x="f52" y="f28"/>
                      <a:pt x="f29" y="f53"/>
                    </a:cubicBezTo>
                    <a:cubicBezTo>
                      <a:pt x="f54" y="f55"/>
                      <a:pt x="f56" y="f27"/>
                      <a:pt x="f42" y="f19"/>
                    </a:cubicBezTo>
                    <a:cubicBezTo>
                      <a:pt x="f8" y="f47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0" name="Freeform 9">
                <a:extLst>
                  <a:ext uri="{FF2B5EF4-FFF2-40B4-BE49-F238E27FC236}">
                    <a16:creationId xmlns:a16="http://schemas.microsoft.com/office/drawing/2014/main" id="{9B8F26AB-B73F-3C0D-3182-6BF746766236}"/>
                  </a:ext>
                </a:extLst>
              </p:cNvPr>
              <p:cNvSpPr/>
              <p:nvPr/>
            </p:nvSpPr>
            <p:spPr>
              <a:xfrm flipH="1">
                <a:off x="8037640" y="4272744"/>
                <a:ext cx="249841" cy="2451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8"/>
                  <a:gd name="f7" fmla="val 97"/>
                  <a:gd name="f8" fmla="val 11"/>
                  <a:gd name="f9" fmla="val 17"/>
                  <a:gd name="f10" fmla="val 5"/>
                  <a:gd name="f11" fmla="val 1"/>
                  <a:gd name="f12" fmla="val 14"/>
                  <a:gd name="f13" fmla="val 8"/>
                  <a:gd name="f14" fmla="val 3"/>
                  <a:gd name="f15" fmla="val 4"/>
                  <a:gd name="f16" fmla="val 9"/>
                  <a:gd name="f17" fmla="val 15"/>
                  <a:gd name="f18" fmla="val 19"/>
                  <a:gd name="f19" fmla="val 18"/>
                  <a:gd name="f20" fmla="val 10"/>
                  <a:gd name="f21" fmla="val 13"/>
                  <a:gd name="f22" fmla="val 20"/>
                  <a:gd name="f23" fmla="val 36"/>
                  <a:gd name="f24" fmla="val 32"/>
                  <a:gd name="f25" fmla="val 52"/>
                  <a:gd name="f26" fmla="val 48"/>
                  <a:gd name="f27" fmla="val 67"/>
                  <a:gd name="f28" fmla="val 64"/>
                  <a:gd name="f29" fmla="val 70"/>
                  <a:gd name="f30" fmla="val 72"/>
                  <a:gd name="f31" fmla="val 75"/>
                  <a:gd name="f32" fmla="val 66"/>
                  <a:gd name="f33" fmla="val 83"/>
                  <a:gd name="f34" fmla="val 63"/>
                  <a:gd name="f35" fmla="val 90"/>
                  <a:gd name="f36" fmla="val 94"/>
                  <a:gd name="f37" fmla="val 78"/>
                  <a:gd name="f38" fmla="val 86"/>
                  <a:gd name="f39" fmla="val 92"/>
                  <a:gd name="f40" fmla="val 91"/>
                  <a:gd name="f41" fmla="val 87"/>
                  <a:gd name="f42" fmla="val 96"/>
                  <a:gd name="f43" fmla="val 79"/>
                  <a:gd name="f44" fmla="val 73"/>
                  <a:gd name="f45" fmla="val 82"/>
                  <a:gd name="f46" fmla="val 69"/>
                  <a:gd name="f47" fmla="val 71"/>
                  <a:gd name="f48" fmla="val 65"/>
                  <a:gd name="f49" fmla="val 49"/>
                  <a:gd name="f50" fmla="val 51"/>
                  <a:gd name="f51" fmla="val 34"/>
                  <a:gd name="f52" fmla="val 35"/>
                  <a:gd name="f53" fmla="val 16"/>
                  <a:gd name="f54" fmla="+- 0 0 -90"/>
                  <a:gd name="f55" fmla="*/ f3 1 98"/>
                  <a:gd name="f56" fmla="*/ f4 1 97"/>
                  <a:gd name="f57" fmla="val f5"/>
                  <a:gd name="f58" fmla="val f6"/>
                  <a:gd name="f59" fmla="val f7"/>
                  <a:gd name="f60" fmla="*/ f54 f0 1"/>
                  <a:gd name="f61" fmla="+- f59 0 f57"/>
                  <a:gd name="f62" fmla="+- f58 0 f57"/>
                  <a:gd name="f63" fmla="*/ f60 1 f2"/>
                  <a:gd name="f64" fmla="*/ f62 1 98"/>
                  <a:gd name="f65" fmla="*/ f61 1 97"/>
                  <a:gd name="f66" fmla="*/ 11 f62 1"/>
                  <a:gd name="f67" fmla="*/ 17 f61 1"/>
                  <a:gd name="f68" fmla="*/ 0 f62 1"/>
                  <a:gd name="f69" fmla="*/ 8 f61 1"/>
                  <a:gd name="f70" fmla="*/ 9 f62 1"/>
                  <a:gd name="f71" fmla="*/ 0 f61 1"/>
                  <a:gd name="f72" fmla="*/ 18 f62 1"/>
                  <a:gd name="f73" fmla="*/ 10 f61 1"/>
                  <a:gd name="f74" fmla="*/ 20 f62 1"/>
                  <a:gd name="f75" fmla="*/ 67 f62 1"/>
                  <a:gd name="f76" fmla="*/ 64 f61 1"/>
                  <a:gd name="f77" fmla="*/ 75 f62 1"/>
                  <a:gd name="f78" fmla="*/ 66 f61 1"/>
                  <a:gd name="f79" fmla="*/ 94 f62 1"/>
                  <a:gd name="f80" fmla="*/ 72 f61 1"/>
                  <a:gd name="f81" fmla="*/ 92 f62 1"/>
                  <a:gd name="f82" fmla="*/ 91 f61 1"/>
                  <a:gd name="f83" fmla="*/ 73 f62 1"/>
                  <a:gd name="f84" fmla="*/ 94 f61 1"/>
                  <a:gd name="f85" fmla="*/ 75 f61 1"/>
                  <a:gd name="f86" fmla="*/ 65 f62 1"/>
                  <a:gd name="f87" fmla="*/ 20 f61 1"/>
                  <a:gd name="f88" fmla="+- f63 0 f1"/>
                  <a:gd name="f89" fmla="*/ f66 1 98"/>
                  <a:gd name="f90" fmla="*/ f67 1 97"/>
                  <a:gd name="f91" fmla="*/ f68 1 98"/>
                  <a:gd name="f92" fmla="*/ f69 1 97"/>
                  <a:gd name="f93" fmla="*/ f70 1 98"/>
                  <a:gd name="f94" fmla="*/ f71 1 97"/>
                  <a:gd name="f95" fmla="*/ f72 1 98"/>
                  <a:gd name="f96" fmla="*/ f73 1 97"/>
                  <a:gd name="f97" fmla="*/ f74 1 98"/>
                  <a:gd name="f98" fmla="*/ f75 1 98"/>
                  <a:gd name="f99" fmla="*/ f76 1 97"/>
                  <a:gd name="f100" fmla="*/ f77 1 98"/>
                  <a:gd name="f101" fmla="*/ f78 1 97"/>
                  <a:gd name="f102" fmla="*/ f79 1 98"/>
                  <a:gd name="f103" fmla="*/ f80 1 97"/>
                  <a:gd name="f104" fmla="*/ f81 1 98"/>
                  <a:gd name="f105" fmla="*/ f82 1 97"/>
                  <a:gd name="f106" fmla="*/ f83 1 98"/>
                  <a:gd name="f107" fmla="*/ f84 1 97"/>
                  <a:gd name="f108" fmla="*/ f85 1 97"/>
                  <a:gd name="f109" fmla="*/ f86 1 98"/>
                  <a:gd name="f110" fmla="*/ f87 1 97"/>
                  <a:gd name="f111" fmla="*/ 0 1 f64"/>
                  <a:gd name="f112" fmla="*/ f58 1 f64"/>
                  <a:gd name="f113" fmla="*/ 0 1 f65"/>
                  <a:gd name="f114" fmla="*/ f59 1 f65"/>
                  <a:gd name="f115" fmla="*/ f89 1 f64"/>
                  <a:gd name="f116" fmla="*/ f90 1 f65"/>
                  <a:gd name="f117" fmla="*/ f91 1 f64"/>
                  <a:gd name="f118" fmla="*/ f92 1 f65"/>
                  <a:gd name="f119" fmla="*/ f93 1 f64"/>
                  <a:gd name="f120" fmla="*/ f94 1 f65"/>
                  <a:gd name="f121" fmla="*/ f95 1 f64"/>
                  <a:gd name="f122" fmla="*/ f96 1 f65"/>
                  <a:gd name="f123" fmla="*/ f97 1 f64"/>
                  <a:gd name="f124" fmla="*/ f98 1 f64"/>
                  <a:gd name="f125" fmla="*/ f99 1 f65"/>
                  <a:gd name="f126" fmla="*/ f100 1 f64"/>
                  <a:gd name="f127" fmla="*/ f101 1 f65"/>
                  <a:gd name="f128" fmla="*/ f102 1 f64"/>
                  <a:gd name="f129" fmla="*/ f103 1 f65"/>
                  <a:gd name="f130" fmla="*/ f104 1 f64"/>
                  <a:gd name="f131" fmla="*/ f105 1 f65"/>
                  <a:gd name="f132" fmla="*/ f106 1 f64"/>
                  <a:gd name="f133" fmla="*/ f107 1 f65"/>
                  <a:gd name="f134" fmla="*/ f108 1 f65"/>
                  <a:gd name="f135" fmla="*/ f109 1 f64"/>
                  <a:gd name="f136" fmla="*/ f110 1 f65"/>
                  <a:gd name="f137" fmla="*/ f111 f55 1"/>
                  <a:gd name="f138" fmla="*/ f112 f55 1"/>
                  <a:gd name="f139" fmla="*/ f114 f56 1"/>
                  <a:gd name="f140" fmla="*/ f113 f56 1"/>
                  <a:gd name="f141" fmla="*/ f115 f55 1"/>
                  <a:gd name="f142" fmla="*/ f116 f56 1"/>
                  <a:gd name="f143" fmla="*/ f117 f55 1"/>
                  <a:gd name="f144" fmla="*/ f118 f56 1"/>
                  <a:gd name="f145" fmla="*/ f119 f55 1"/>
                  <a:gd name="f146" fmla="*/ f120 f56 1"/>
                  <a:gd name="f147" fmla="*/ f121 f55 1"/>
                  <a:gd name="f148" fmla="*/ f122 f56 1"/>
                  <a:gd name="f149" fmla="*/ f123 f55 1"/>
                  <a:gd name="f150" fmla="*/ f124 f55 1"/>
                  <a:gd name="f151" fmla="*/ f125 f56 1"/>
                  <a:gd name="f152" fmla="*/ f126 f55 1"/>
                  <a:gd name="f153" fmla="*/ f127 f56 1"/>
                  <a:gd name="f154" fmla="*/ f128 f55 1"/>
                  <a:gd name="f155" fmla="*/ f129 f56 1"/>
                  <a:gd name="f156" fmla="*/ f130 f55 1"/>
                  <a:gd name="f157" fmla="*/ f131 f56 1"/>
                  <a:gd name="f158" fmla="*/ f132 f55 1"/>
                  <a:gd name="f159" fmla="*/ f133 f56 1"/>
                  <a:gd name="f160" fmla="*/ f134 f56 1"/>
                  <a:gd name="f161" fmla="*/ f135 f55 1"/>
                  <a:gd name="f162" fmla="*/ f136 f5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8">
                    <a:pos x="f141" y="f142"/>
                  </a:cxn>
                  <a:cxn ang="f88">
                    <a:pos x="f143" y="f144"/>
                  </a:cxn>
                  <a:cxn ang="f88">
                    <a:pos x="f145" y="f146"/>
                  </a:cxn>
                  <a:cxn ang="f88">
                    <a:pos x="f147" y="f148"/>
                  </a:cxn>
                  <a:cxn ang="f88">
                    <a:pos x="f149" y="f142"/>
                  </a:cxn>
                  <a:cxn ang="f88">
                    <a:pos x="f150" y="f151"/>
                  </a:cxn>
                  <a:cxn ang="f88">
                    <a:pos x="f152" y="f153"/>
                  </a:cxn>
                  <a:cxn ang="f88">
                    <a:pos x="f154" y="f155"/>
                  </a:cxn>
                  <a:cxn ang="f88">
                    <a:pos x="f156" y="f157"/>
                  </a:cxn>
                  <a:cxn ang="f88">
                    <a:pos x="f158" y="f159"/>
                  </a:cxn>
                  <a:cxn ang="f88">
                    <a:pos x="f150" y="f160"/>
                  </a:cxn>
                  <a:cxn ang="f88">
                    <a:pos x="f161" y="f153"/>
                  </a:cxn>
                  <a:cxn ang="f88">
                    <a:pos x="f147" y="f162"/>
                  </a:cxn>
                  <a:cxn ang="f88">
                    <a:pos x="f141" y="f142"/>
                  </a:cxn>
                </a:cxnLst>
                <a:rect l="f137" t="f140" r="f138" b="f139"/>
                <a:pathLst>
                  <a:path w="98" h="97">
                    <a:moveTo>
                      <a:pt x="f8" y="f9"/>
                    </a:moveTo>
                    <a:cubicBezTo>
                      <a:pt x="f10" y="f9"/>
                      <a:pt x="f11" y="f12"/>
                      <a:pt x="f5" y="f13"/>
                    </a:cubicBezTo>
                    <a:cubicBezTo>
                      <a:pt x="f5" y="f14"/>
                      <a:pt x="f15" y="f5"/>
                      <a:pt x="f16" y="f5"/>
                    </a:cubicBezTo>
                    <a:cubicBezTo>
                      <a:pt x="f17" y="f5"/>
                      <a:pt x="f18" y="f15"/>
                      <a:pt x="f19" y="f20"/>
                    </a:cubicBezTo>
                    <a:cubicBezTo>
                      <a:pt x="f9" y="f21"/>
                      <a:pt x="f19" y="f17"/>
                      <a:pt x="f22" y="f9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27"/>
                      <a:pt x="f30" y="f27"/>
                      <a:pt x="f31" y="f32"/>
                    </a:cubicBezTo>
                    <a:cubicBezTo>
                      <a:pt x="f33" y="f34"/>
                      <a:pt x="f35" y="f32"/>
                      <a:pt x="f36" y="f30"/>
                    </a:cubicBezTo>
                    <a:cubicBezTo>
                      <a:pt x="f6" y="f37"/>
                      <a:pt x="f7" y="f38"/>
                      <a:pt x="f39" y="f40"/>
                    </a:cubicBezTo>
                    <a:cubicBezTo>
                      <a:pt x="f41" y="f42"/>
                      <a:pt x="f43" y="f7"/>
                      <a:pt x="f44" y="f36"/>
                    </a:cubicBezTo>
                    <a:cubicBezTo>
                      <a:pt x="f27" y="f35"/>
                      <a:pt x="f28" y="f45"/>
                      <a:pt x="f27" y="f31"/>
                    </a:cubicBezTo>
                    <a:cubicBezTo>
                      <a:pt x="f46" y="f47"/>
                      <a:pt x="f27" y="f46"/>
                      <a:pt x="f48" y="f32"/>
                    </a:cubicBezTo>
                    <a:cubicBezTo>
                      <a:pt x="f49" y="f50"/>
                      <a:pt x="f51" y="f52"/>
                      <a:pt x="f19" y="f22"/>
                    </a:cubicBezTo>
                    <a:cubicBezTo>
                      <a:pt x="f53" y="f19"/>
                      <a:pt x="f17" y="f1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1" name="Freeform 10">
                <a:extLst>
                  <a:ext uri="{FF2B5EF4-FFF2-40B4-BE49-F238E27FC236}">
                    <a16:creationId xmlns:a16="http://schemas.microsoft.com/office/drawing/2014/main" id="{B4BA6665-95E2-03E6-E47F-F2713A81C9BF}"/>
                  </a:ext>
                </a:extLst>
              </p:cNvPr>
              <p:cNvSpPr/>
              <p:nvPr/>
            </p:nvSpPr>
            <p:spPr>
              <a:xfrm flipH="1">
                <a:off x="7901083" y="4094290"/>
                <a:ext cx="319674" cy="8379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6"/>
                  <a:gd name="f7" fmla="val 33"/>
                  <a:gd name="f8" fmla="val 17"/>
                  <a:gd name="f9" fmla="val 23"/>
                  <a:gd name="f10" fmla="val 121"/>
                  <a:gd name="f11" fmla="val 30"/>
                  <a:gd name="f12" fmla="val 115"/>
                  <a:gd name="f13" fmla="val 31"/>
                  <a:gd name="f14" fmla="val 108"/>
                  <a:gd name="f15" fmla="val 100"/>
                  <a:gd name="f16" fmla="val 97"/>
                  <a:gd name="f17" fmla="val 24"/>
                  <a:gd name="f18" fmla="val 95"/>
                  <a:gd name="f19" fmla="val 19"/>
                  <a:gd name="f20" fmla="val 93"/>
                  <a:gd name="f21" fmla="val 18"/>
                  <a:gd name="f22" fmla="val 88"/>
                  <a:gd name="f23" fmla="val 66"/>
                  <a:gd name="f24" fmla="val 45"/>
                  <a:gd name="f25" fmla="val 20"/>
                  <a:gd name="f26" fmla="val 16"/>
                  <a:gd name="f27" fmla="val 22"/>
                  <a:gd name="f28" fmla="val 13"/>
                  <a:gd name="f29" fmla="val 26"/>
                  <a:gd name="f30" fmla="val 7"/>
                  <a:gd name="f31" fmla="val 3"/>
                  <a:gd name="f32" fmla="val 10"/>
                  <a:gd name="f33" fmla="val 6"/>
                  <a:gd name="f34" fmla="val 12"/>
                  <a:gd name="f35" fmla="val 11"/>
                  <a:gd name="f36" fmla="val 14"/>
                  <a:gd name="f37" fmla="val 15"/>
                  <a:gd name="f38" fmla="val 43"/>
                  <a:gd name="f39" fmla="val 63"/>
                  <a:gd name="f40" fmla="val 83"/>
                  <a:gd name="f41" fmla="val 90"/>
                  <a:gd name="f42" fmla="val 96"/>
                  <a:gd name="f43" fmla="val 99"/>
                  <a:gd name="f44" fmla="val 101"/>
                  <a:gd name="f45" fmla="val 2"/>
                  <a:gd name="f46" fmla="val 109"/>
                  <a:gd name="f47" fmla="val 122"/>
                  <a:gd name="f48" fmla="val 4"/>
                  <a:gd name="f49" fmla="+- 0 0 -90"/>
                  <a:gd name="f50" fmla="*/ f3 1 126"/>
                  <a:gd name="f51" fmla="*/ f4 1 33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126"/>
                  <a:gd name="f60" fmla="*/ f56 1 33"/>
                  <a:gd name="f61" fmla="*/ 126 f57 1"/>
                  <a:gd name="f62" fmla="*/ 17 f56 1"/>
                  <a:gd name="f63" fmla="*/ 115 f57 1"/>
                  <a:gd name="f64" fmla="*/ 31 f56 1"/>
                  <a:gd name="f65" fmla="*/ 97 f57 1"/>
                  <a:gd name="f66" fmla="*/ 24 f56 1"/>
                  <a:gd name="f67" fmla="*/ 88 f57 1"/>
                  <a:gd name="f68" fmla="*/ 18 f56 1"/>
                  <a:gd name="f69" fmla="*/ 24 f57 1"/>
                  <a:gd name="f70" fmla="*/ 16 f57 1"/>
                  <a:gd name="f71" fmla="*/ 22 f56 1"/>
                  <a:gd name="f72" fmla="*/ 3 f57 1"/>
                  <a:gd name="f73" fmla="*/ 23 f56 1"/>
                  <a:gd name="f74" fmla="*/ 10 f56 1"/>
                  <a:gd name="f75" fmla="*/ 11 f56 1"/>
                  <a:gd name="f76" fmla="*/ 23 f57 1"/>
                  <a:gd name="f77" fmla="*/ 15 f56 1"/>
                  <a:gd name="f78" fmla="*/ 83 f57 1"/>
                  <a:gd name="f79" fmla="*/ 99 f57 1"/>
                  <a:gd name="f80" fmla="*/ 7 f56 1"/>
                  <a:gd name="f81" fmla="*/ 2 f56 1"/>
                  <a:gd name="f82" fmla="+- f58 0 f1"/>
                  <a:gd name="f83" fmla="*/ f61 1 126"/>
                  <a:gd name="f84" fmla="*/ f62 1 33"/>
                  <a:gd name="f85" fmla="*/ f63 1 126"/>
                  <a:gd name="f86" fmla="*/ f64 1 33"/>
                  <a:gd name="f87" fmla="*/ f65 1 126"/>
                  <a:gd name="f88" fmla="*/ f66 1 33"/>
                  <a:gd name="f89" fmla="*/ f67 1 126"/>
                  <a:gd name="f90" fmla="*/ f68 1 33"/>
                  <a:gd name="f91" fmla="*/ f69 1 126"/>
                  <a:gd name="f92" fmla="*/ f70 1 126"/>
                  <a:gd name="f93" fmla="*/ f71 1 33"/>
                  <a:gd name="f94" fmla="*/ f72 1 126"/>
                  <a:gd name="f95" fmla="*/ f73 1 33"/>
                  <a:gd name="f96" fmla="*/ f74 1 33"/>
                  <a:gd name="f97" fmla="*/ f75 1 33"/>
                  <a:gd name="f98" fmla="*/ f76 1 126"/>
                  <a:gd name="f99" fmla="*/ f77 1 33"/>
                  <a:gd name="f100" fmla="*/ f78 1 126"/>
                  <a:gd name="f101" fmla="*/ f79 1 126"/>
                  <a:gd name="f102" fmla="*/ f80 1 33"/>
                  <a:gd name="f103" fmla="*/ f81 1 33"/>
                  <a:gd name="f104" fmla="*/ 0 1 f59"/>
                  <a:gd name="f105" fmla="*/ f53 1 f59"/>
                  <a:gd name="f106" fmla="*/ 0 1 f60"/>
                  <a:gd name="f107" fmla="*/ f54 1 f60"/>
                  <a:gd name="f108" fmla="*/ f83 1 f59"/>
                  <a:gd name="f109" fmla="*/ f84 1 f60"/>
                  <a:gd name="f110" fmla="*/ f85 1 f59"/>
                  <a:gd name="f111" fmla="*/ f86 1 f60"/>
                  <a:gd name="f112" fmla="*/ f87 1 f59"/>
                  <a:gd name="f113" fmla="*/ f88 1 f60"/>
                  <a:gd name="f114" fmla="*/ f89 1 f59"/>
                  <a:gd name="f115" fmla="*/ f90 1 f60"/>
                  <a:gd name="f116" fmla="*/ f91 1 f59"/>
                  <a:gd name="f117" fmla="*/ f92 1 f59"/>
                  <a:gd name="f118" fmla="*/ f93 1 f60"/>
                  <a:gd name="f119" fmla="*/ f94 1 f59"/>
                  <a:gd name="f120" fmla="*/ f95 1 f60"/>
                  <a:gd name="f121" fmla="*/ f96 1 f60"/>
                  <a:gd name="f122" fmla="*/ f97 1 f60"/>
                  <a:gd name="f123" fmla="*/ f98 1 f59"/>
                  <a:gd name="f124" fmla="*/ f99 1 f60"/>
                  <a:gd name="f125" fmla="*/ f100 1 f59"/>
                  <a:gd name="f126" fmla="*/ f101 1 f59"/>
                  <a:gd name="f127" fmla="*/ f102 1 f60"/>
                  <a:gd name="f128" fmla="*/ f103 1 f60"/>
                  <a:gd name="f129" fmla="*/ f104 f50 1"/>
                  <a:gd name="f130" fmla="*/ f105 f50 1"/>
                  <a:gd name="f131" fmla="*/ f107 f51 1"/>
                  <a:gd name="f132" fmla="*/ f106 f51 1"/>
                  <a:gd name="f133" fmla="*/ f108 f50 1"/>
                  <a:gd name="f134" fmla="*/ f109 f51 1"/>
                  <a:gd name="f135" fmla="*/ f110 f50 1"/>
                  <a:gd name="f136" fmla="*/ f111 f51 1"/>
                  <a:gd name="f137" fmla="*/ f112 f50 1"/>
                  <a:gd name="f138" fmla="*/ f113 f51 1"/>
                  <a:gd name="f139" fmla="*/ f114 f50 1"/>
                  <a:gd name="f140" fmla="*/ f115 f51 1"/>
                  <a:gd name="f141" fmla="*/ f116 f50 1"/>
                  <a:gd name="f142" fmla="*/ f117 f50 1"/>
                  <a:gd name="f143" fmla="*/ f118 f51 1"/>
                  <a:gd name="f144" fmla="*/ f119 f50 1"/>
                  <a:gd name="f145" fmla="*/ f120 f51 1"/>
                  <a:gd name="f146" fmla="*/ f121 f51 1"/>
                  <a:gd name="f147" fmla="*/ f122 f51 1"/>
                  <a:gd name="f148" fmla="*/ f123 f50 1"/>
                  <a:gd name="f149" fmla="*/ f124 f51 1"/>
                  <a:gd name="f150" fmla="*/ f125 f50 1"/>
                  <a:gd name="f151" fmla="*/ f126 f50 1"/>
                  <a:gd name="f152" fmla="*/ f127 f51 1"/>
                  <a:gd name="f153" fmla="*/ f128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2">
                    <a:pos x="f133" y="f134"/>
                  </a:cxn>
                  <a:cxn ang="f82">
                    <a:pos x="f135" y="f136"/>
                  </a:cxn>
                  <a:cxn ang="f82">
                    <a:pos x="f137" y="f138"/>
                  </a:cxn>
                  <a:cxn ang="f82">
                    <a:pos x="f139" y="f140"/>
                  </a:cxn>
                  <a:cxn ang="f82">
                    <a:pos x="f141" y="f140"/>
                  </a:cxn>
                  <a:cxn ang="f82">
                    <a:pos x="f142" y="f143"/>
                  </a:cxn>
                  <a:cxn ang="f82">
                    <a:pos x="f144" y="f145"/>
                  </a:cxn>
                  <a:cxn ang="f82">
                    <a:pos x="f144" y="f146"/>
                  </a:cxn>
                  <a:cxn ang="f82">
                    <a:pos x="f142" y="f147"/>
                  </a:cxn>
                  <a:cxn ang="f82">
                    <a:pos x="f148" y="f149"/>
                  </a:cxn>
                  <a:cxn ang="f82">
                    <a:pos x="f150" y="f149"/>
                  </a:cxn>
                  <a:cxn ang="f82">
                    <a:pos x="f151" y="f152"/>
                  </a:cxn>
                  <a:cxn ang="f82">
                    <a:pos x="f135" y="f153"/>
                  </a:cxn>
                  <a:cxn ang="f82">
                    <a:pos x="f133" y="f134"/>
                  </a:cxn>
                </a:cxnLst>
                <a:rect l="f129" t="f132" r="f130" b="f131"/>
                <a:pathLst>
                  <a:path w="126" h="33">
                    <a:moveTo>
                      <a:pt x="f6" y="f8"/>
                    </a:moveTo>
                    <a:cubicBezTo>
                      <a:pt x="f6" y="f9"/>
                      <a:pt x="f10" y="f11"/>
                      <a:pt x="f12" y="f13"/>
                    </a:cubicBezTo>
                    <a:cubicBezTo>
                      <a:pt x="f14" y="f7"/>
                      <a:pt x="f15" y="f11"/>
                      <a:pt x="f16" y="f17"/>
                    </a:cubicBezTo>
                    <a:cubicBezTo>
                      <a:pt x="f18" y="f19"/>
                      <a:pt x="f20" y="f21"/>
                      <a:pt x="f22" y="f21"/>
                    </a:cubicBezTo>
                    <a:cubicBezTo>
                      <a:pt x="f23" y="f21"/>
                      <a:pt x="f24" y="f21"/>
                      <a:pt x="f17" y="f21"/>
                    </a:cubicBezTo>
                    <a:cubicBezTo>
                      <a:pt x="f25" y="f21"/>
                      <a:pt x="f21" y="f21"/>
                      <a:pt x="f26" y="f27"/>
                    </a:cubicBezTo>
                    <a:cubicBezTo>
                      <a:pt x="f28" y="f29"/>
                      <a:pt x="f30" y="f29"/>
                      <a:pt x="f31" y="f9"/>
                    </a:cubicBezTo>
                    <a:cubicBezTo>
                      <a:pt x="f5" y="f19"/>
                      <a:pt x="f5" y="f28"/>
                      <a:pt x="f31" y="f32"/>
                    </a:cubicBezTo>
                    <a:cubicBezTo>
                      <a:pt x="f30" y="f33"/>
                      <a:pt x="f34" y="f30"/>
                      <a:pt x="f26" y="f35"/>
                    </a:cubicBezTo>
                    <a:cubicBezTo>
                      <a:pt x="f21" y="f36"/>
                      <a:pt x="f19" y="f37"/>
                      <a:pt x="f9" y="f37"/>
                    </a:cubicBezTo>
                    <a:cubicBezTo>
                      <a:pt x="f38" y="f37"/>
                      <a:pt x="f39" y="f37"/>
                      <a:pt x="f40" y="f37"/>
                    </a:cubicBezTo>
                    <a:cubicBezTo>
                      <a:pt x="f41" y="f37"/>
                      <a:pt x="f42" y="f37"/>
                      <a:pt x="f43" y="f30"/>
                    </a:cubicBezTo>
                    <a:cubicBezTo>
                      <a:pt x="f44" y="f45"/>
                      <a:pt x="f46" y="f5"/>
                      <a:pt x="f12" y="f45"/>
                    </a:cubicBezTo>
                    <a:cubicBezTo>
                      <a:pt x="f47" y="f48"/>
                      <a:pt x="f6" y="f32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2" name="Freeform 11">
                <a:extLst>
                  <a:ext uri="{FF2B5EF4-FFF2-40B4-BE49-F238E27FC236}">
                    <a16:creationId xmlns:a16="http://schemas.microsoft.com/office/drawing/2014/main" id="{EDEB2E71-EB8A-F9F8-3849-C7398D592588}"/>
                  </a:ext>
                </a:extLst>
              </p:cNvPr>
              <p:cNvSpPr/>
              <p:nvPr/>
            </p:nvSpPr>
            <p:spPr>
              <a:xfrm flipH="1">
                <a:off x="8557503" y="3754434"/>
                <a:ext cx="243632" cy="2451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6"/>
                  <a:gd name="f7" fmla="val 97"/>
                  <a:gd name="f8" fmla="val 31"/>
                  <a:gd name="f9" fmla="val 16"/>
                  <a:gd name="f10" fmla="val 17"/>
                  <a:gd name="f11" fmla="val 18"/>
                  <a:gd name="f12" fmla="val 26"/>
                  <a:gd name="f13" fmla="val 32"/>
                  <a:gd name="f14" fmla="val 30"/>
                  <a:gd name="f15" fmla="val 36"/>
                  <a:gd name="f16" fmla="val 34"/>
                  <a:gd name="f17" fmla="val 50"/>
                  <a:gd name="f18" fmla="val 48"/>
                  <a:gd name="f19" fmla="val 64"/>
                  <a:gd name="f20" fmla="val 62"/>
                  <a:gd name="f21" fmla="val 78"/>
                  <a:gd name="f22" fmla="val 76"/>
                  <a:gd name="f23" fmla="val 81"/>
                  <a:gd name="f24" fmla="val 79"/>
                  <a:gd name="f25" fmla="val 83"/>
                  <a:gd name="f26" fmla="val 87"/>
                  <a:gd name="f27" fmla="val 80"/>
                  <a:gd name="f28" fmla="val 92"/>
                  <a:gd name="f29" fmla="val 88"/>
                  <a:gd name="f30" fmla="val 93"/>
                  <a:gd name="f31" fmla="val 82"/>
                  <a:gd name="f32" fmla="val 77"/>
                  <a:gd name="f33" fmla="val 61"/>
                  <a:gd name="f34" fmla="val 46"/>
                  <a:gd name="f35" fmla="val 33"/>
                  <a:gd name="f36" fmla="val 28"/>
                  <a:gd name="f37" fmla="val 25"/>
                  <a:gd name="f38" fmla="val 29"/>
                  <a:gd name="f39" fmla="val 21"/>
                  <a:gd name="f40" fmla="val 14"/>
                  <a:gd name="f41" fmla="val 7"/>
                  <a:gd name="f42" fmla="val 3"/>
                  <a:gd name="f43" fmla="val 20"/>
                  <a:gd name="f44" fmla="val 12"/>
                  <a:gd name="f45" fmla="val 2"/>
                  <a:gd name="f46" fmla="val 27"/>
                  <a:gd name="f47" fmla="val 4"/>
                  <a:gd name="f48" fmla="val 9"/>
                  <a:gd name="f49" fmla="+- 0 0 -90"/>
                  <a:gd name="f50" fmla="*/ f3 1 96"/>
                  <a:gd name="f51" fmla="*/ f4 1 97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96"/>
                  <a:gd name="f60" fmla="*/ f56 1 97"/>
                  <a:gd name="f61" fmla="*/ 31 f57 1"/>
                  <a:gd name="f62" fmla="*/ 16 f56 1"/>
                  <a:gd name="f63" fmla="*/ 18 f56 1"/>
                  <a:gd name="f64" fmla="*/ 36 f57 1"/>
                  <a:gd name="f65" fmla="*/ 34 f56 1"/>
                  <a:gd name="f66" fmla="*/ 78 f57 1"/>
                  <a:gd name="f67" fmla="*/ 76 f56 1"/>
                  <a:gd name="f68" fmla="*/ 87 f57 1"/>
                  <a:gd name="f69" fmla="*/ 80 f56 1"/>
                  <a:gd name="f70" fmla="*/ 96 f57 1"/>
                  <a:gd name="f71" fmla="*/ 88 f56 1"/>
                  <a:gd name="f72" fmla="*/ 88 f57 1"/>
                  <a:gd name="f73" fmla="*/ 97 f56 1"/>
                  <a:gd name="f74" fmla="*/ 79 f57 1"/>
                  <a:gd name="f75" fmla="*/ 87 f56 1"/>
                  <a:gd name="f76" fmla="*/ 77 f57 1"/>
                  <a:gd name="f77" fmla="*/ 79 f56 1"/>
                  <a:gd name="f78" fmla="*/ 33 f56 1"/>
                  <a:gd name="f79" fmla="*/ 21 f57 1"/>
                  <a:gd name="f80" fmla="*/ 31 f56 1"/>
                  <a:gd name="f81" fmla="*/ 3 f57 1"/>
                  <a:gd name="f82" fmla="*/ 25 f56 1"/>
                  <a:gd name="f83" fmla="*/ 7 f56 1"/>
                  <a:gd name="f84" fmla="*/ 20 f57 1"/>
                  <a:gd name="f85" fmla="*/ 2 f56 1"/>
                  <a:gd name="f86" fmla="+- f58 0 f1"/>
                  <a:gd name="f87" fmla="*/ f61 1 96"/>
                  <a:gd name="f88" fmla="*/ f62 1 97"/>
                  <a:gd name="f89" fmla="*/ f63 1 97"/>
                  <a:gd name="f90" fmla="*/ f64 1 96"/>
                  <a:gd name="f91" fmla="*/ f65 1 97"/>
                  <a:gd name="f92" fmla="*/ f66 1 96"/>
                  <a:gd name="f93" fmla="*/ f67 1 97"/>
                  <a:gd name="f94" fmla="*/ f68 1 96"/>
                  <a:gd name="f95" fmla="*/ f69 1 97"/>
                  <a:gd name="f96" fmla="*/ f70 1 96"/>
                  <a:gd name="f97" fmla="*/ f71 1 97"/>
                  <a:gd name="f98" fmla="*/ f72 1 96"/>
                  <a:gd name="f99" fmla="*/ f73 1 97"/>
                  <a:gd name="f100" fmla="*/ f74 1 96"/>
                  <a:gd name="f101" fmla="*/ f75 1 97"/>
                  <a:gd name="f102" fmla="*/ f76 1 96"/>
                  <a:gd name="f103" fmla="*/ f77 1 97"/>
                  <a:gd name="f104" fmla="*/ f78 1 97"/>
                  <a:gd name="f105" fmla="*/ f79 1 96"/>
                  <a:gd name="f106" fmla="*/ f80 1 97"/>
                  <a:gd name="f107" fmla="*/ f81 1 96"/>
                  <a:gd name="f108" fmla="*/ f82 1 97"/>
                  <a:gd name="f109" fmla="*/ f83 1 97"/>
                  <a:gd name="f110" fmla="*/ f84 1 96"/>
                  <a:gd name="f111" fmla="*/ f85 1 97"/>
                  <a:gd name="f112" fmla="*/ 0 1 f59"/>
                  <a:gd name="f113" fmla="*/ f53 1 f59"/>
                  <a:gd name="f114" fmla="*/ 0 1 f60"/>
                  <a:gd name="f115" fmla="*/ f54 1 f60"/>
                  <a:gd name="f116" fmla="*/ f87 1 f59"/>
                  <a:gd name="f117" fmla="*/ f88 1 f60"/>
                  <a:gd name="f118" fmla="*/ f89 1 f60"/>
                  <a:gd name="f119" fmla="*/ f90 1 f59"/>
                  <a:gd name="f120" fmla="*/ f91 1 f60"/>
                  <a:gd name="f121" fmla="*/ f92 1 f59"/>
                  <a:gd name="f122" fmla="*/ f93 1 f60"/>
                  <a:gd name="f123" fmla="*/ f94 1 f59"/>
                  <a:gd name="f124" fmla="*/ f95 1 f60"/>
                  <a:gd name="f125" fmla="*/ f96 1 f59"/>
                  <a:gd name="f126" fmla="*/ f97 1 f60"/>
                  <a:gd name="f127" fmla="*/ f98 1 f59"/>
                  <a:gd name="f128" fmla="*/ f99 1 f60"/>
                  <a:gd name="f129" fmla="*/ f100 1 f59"/>
                  <a:gd name="f130" fmla="*/ f101 1 f60"/>
                  <a:gd name="f131" fmla="*/ f102 1 f59"/>
                  <a:gd name="f132" fmla="*/ f103 1 f60"/>
                  <a:gd name="f133" fmla="*/ f104 1 f60"/>
                  <a:gd name="f134" fmla="*/ f105 1 f59"/>
                  <a:gd name="f135" fmla="*/ f106 1 f60"/>
                  <a:gd name="f136" fmla="*/ f107 1 f59"/>
                  <a:gd name="f137" fmla="*/ f108 1 f60"/>
                  <a:gd name="f138" fmla="*/ f109 1 f60"/>
                  <a:gd name="f139" fmla="*/ f110 1 f59"/>
                  <a:gd name="f140" fmla="*/ f111 1 f60"/>
                  <a:gd name="f141" fmla="*/ f112 f50 1"/>
                  <a:gd name="f142" fmla="*/ f113 f50 1"/>
                  <a:gd name="f143" fmla="*/ f115 f51 1"/>
                  <a:gd name="f144" fmla="*/ f114 f51 1"/>
                  <a:gd name="f145" fmla="*/ f116 f50 1"/>
                  <a:gd name="f146" fmla="*/ f117 f51 1"/>
                  <a:gd name="f147" fmla="*/ f118 f51 1"/>
                  <a:gd name="f148" fmla="*/ f119 f50 1"/>
                  <a:gd name="f149" fmla="*/ f120 f51 1"/>
                  <a:gd name="f150" fmla="*/ f121 f50 1"/>
                  <a:gd name="f151" fmla="*/ f122 f51 1"/>
                  <a:gd name="f152" fmla="*/ f123 f50 1"/>
                  <a:gd name="f153" fmla="*/ f124 f51 1"/>
                  <a:gd name="f154" fmla="*/ f125 f50 1"/>
                  <a:gd name="f155" fmla="*/ f126 f51 1"/>
                  <a:gd name="f156" fmla="*/ f127 f50 1"/>
                  <a:gd name="f157" fmla="*/ f128 f51 1"/>
                  <a:gd name="f158" fmla="*/ f129 f50 1"/>
                  <a:gd name="f159" fmla="*/ f130 f51 1"/>
                  <a:gd name="f160" fmla="*/ f131 f50 1"/>
                  <a:gd name="f161" fmla="*/ f132 f51 1"/>
                  <a:gd name="f162" fmla="*/ f133 f51 1"/>
                  <a:gd name="f163" fmla="*/ f134 f50 1"/>
                  <a:gd name="f164" fmla="*/ f135 f51 1"/>
                  <a:gd name="f165" fmla="*/ f136 f50 1"/>
                  <a:gd name="f166" fmla="*/ f137 f51 1"/>
                  <a:gd name="f167" fmla="*/ f138 f51 1"/>
                  <a:gd name="f168" fmla="*/ f139 f50 1"/>
                  <a:gd name="f169" fmla="*/ f140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6">
                    <a:pos x="f145" y="f146"/>
                  </a:cxn>
                  <a:cxn ang="f86">
                    <a:pos x="f145" y="f147"/>
                  </a:cxn>
                  <a:cxn ang="f86">
                    <a:pos x="f148" y="f149"/>
                  </a:cxn>
                  <a:cxn ang="f86">
                    <a:pos x="f150" y="f151"/>
                  </a:cxn>
                  <a:cxn ang="f86">
                    <a:pos x="f152" y="f153"/>
                  </a:cxn>
                  <a:cxn ang="f86">
                    <a:pos x="f154" y="f155"/>
                  </a:cxn>
                  <a:cxn ang="f86">
                    <a:pos x="f156" y="f157"/>
                  </a:cxn>
                  <a:cxn ang="f86">
                    <a:pos x="f158" y="f159"/>
                  </a:cxn>
                  <a:cxn ang="f86">
                    <a:pos x="f160" y="f161"/>
                  </a:cxn>
                  <a:cxn ang="f86">
                    <a:pos x="f145" y="f162"/>
                  </a:cxn>
                  <a:cxn ang="f86">
                    <a:pos x="f163" y="f164"/>
                  </a:cxn>
                  <a:cxn ang="f86">
                    <a:pos x="f165" y="f166"/>
                  </a:cxn>
                  <a:cxn ang="f86">
                    <a:pos x="f165" y="f167"/>
                  </a:cxn>
                  <a:cxn ang="f86">
                    <a:pos x="f168" y="f169"/>
                  </a:cxn>
                  <a:cxn ang="f86">
                    <a:pos x="f145" y="f146"/>
                  </a:cxn>
                </a:cxnLst>
                <a:rect l="f141" t="f144" r="f142" b="f143"/>
                <a:pathLst>
                  <a:path w="96" h="97">
                    <a:moveTo>
                      <a:pt x="f8" y="f9"/>
                    </a:moveTo>
                    <a:cubicBezTo>
                      <a:pt x="f8" y="f10"/>
                      <a:pt x="f8" y="f11"/>
                      <a:pt x="f8" y="f11"/>
                    </a:cubicBezTo>
                    <a:cubicBezTo>
                      <a:pt x="f12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3"/>
                      <a:pt x="f26" y="f27"/>
                    </a:cubicBezTo>
                    <a:cubicBezTo>
                      <a:pt x="f28" y="f21"/>
                      <a:pt x="f6" y="f25"/>
                      <a:pt x="f6" y="f29"/>
                    </a:cubicBezTo>
                    <a:cubicBezTo>
                      <a:pt x="f6" y="f30"/>
                      <a:pt x="f30" y="f7"/>
                      <a:pt x="f29" y="f7"/>
                    </a:cubicBezTo>
                    <a:cubicBezTo>
                      <a:pt x="f31" y="f7"/>
                      <a:pt x="f21" y="f28"/>
                      <a:pt x="f24" y="f26"/>
                    </a:cubicBezTo>
                    <a:cubicBezTo>
                      <a:pt x="f27" y="f25"/>
                      <a:pt x="f24" y="f23"/>
                      <a:pt x="f32" y="f24"/>
                    </a:cubicBezTo>
                    <a:cubicBezTo>
                      <a:pt x="f33" y="f19"/>
                      <a:pt x="f34" y="f18"/>
                      <a:pt x="f8" y="f35"/>
                    </a:cubicBezTo>
                    <a:cubicBezTo>
                      <a:pt x="f36" y="f14"/>
                      <a:pt x="f37" y="f38"/>
                      <a:pt x="f39" y="f8"/>
                    </a:cubicBezTo>
                    <a:cubicBezTo>
                      <a:pt x="f40" y="f16"/>
                      <a:pt x="f41" y="f8"/>
                      <a:pt x="f42" y="f37"/>
                    </a:cubicBezTo>
                    <a:cubicBezTo>
                      <a:pt x="f5" y="f43"/>
                      <a:pt x="f5" y="f44"/>
                      <a:pt x="f42" y="f41"/>
                    </a:cubicBezTo>
                    <a:cubicBezTo>
                      <a:pt x="f41" y="f45"/>
                      <a:pt x="f40" y="f5"/>
                      <a:pt x="f43" y="f45"/>
                    </a:cubicBezTo>
                    <a:cubicBezTo>
                      <a:pt x="f46" y="f47"/>
                      <a:pt x="f8" y="f4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3" name="Freeform 12">
                <a:extLst>
                  <a:ext uri="{FF2B5EF4-FFF2-40B4-BE49-F238E27FC236}">
                    <a16:creationId xmlns:a16="http://schemas.microsoft.com/office/drawing/2014/main" id="{40F59107-883A-0926-9D55-F280263D96CC}"/>
                  </a:ext>
                </a:extLst>
              </p:cNvPr>
              <p:cNvSpPr/>
              <p:nvPr/>
            </p:nvSpPr>
            <p:spPr>
              <a:xfrm flipH="1">
                <a:off x="8037640" y="3754434"/>
                <a:ext cx="246741" cy="24518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7"/>
                  <a:gd name="f7" fmla="val 17"/>
                  <a:gd name="f8" fmla="val 87"/>
                  <a:gd name="f9" fmla="val 93"/>
                  <a:gd name="f10" fmla="val 14"/>
                  <a:gd name="f11" fmla="val 9"/>
                  <a:gd name="f12" fmla="val 4"/>
                  <a:gd name="f13" fmla="val 88"/>
                  <a:gd name="f14" fmla="val 84"/>
                  <a:gd name="f15" fmla="val 80"/>
                  <a:gd name="f16" fmla="val 13"/>
                  <a:gd name="f17" fmla="val 81"/>
                  <a:gd name="f18" fmla="val 16"/>
                  <a:gd name="f19" fmla="val 79"/>
                  <a:gd name="f20" fmla="val 18"/>
                  <a:gd name="f21" fmla="val 77"/>
                  <a:gd name="f22" fmla="val 34"/>
                  <a:gd name="f23" fmla="val 61"/>
                  <a:gd name="f24" fmla="val 49"/>
                  <a:gd name="f25" fmla="val 46"/>
                  <a:gd name="f26" fmla="val 64"/>
                  <a:gd name="f27" fmla="val 30"/>
                  <a:gd name="f28" fmla="val 67"/>
                  <a:gd name="f29" fmla="val 28"/>
                  <a:gd name="f30" fmla="val 68"/>
                  <a:gd name="f31" fmla="val 26"/>
                  <a:gd name="f32" fmla="val 66"/>
                  <a:gd name="f33" fmla="val 22"/>
                  <a:gd name="f34" fmla="val 63"/>
                  <a:gd name="f35" fmla="val 7"/>
                  <a:gd name="f36" fmla="val 72"/>
                  <a:gd name="f37" fmla="val 78"/>
                  <a:gd name="f38" fmla="val 1"/>
                  <a:gd name="f39" fmla="val 92"/>
                  <a:gd name="f40" fmla="val 6"/>
                  <a:gd name="f41" fmla="val 11"/>
                  <a:gd name="f42" fmla="val 19"/>
                  <a:gd name="f43" fmla="val 94"/>
                  <a:gd name="f44" fmla="val 25"/>
                  <a:gd name="f45" fmla="val 90"/>
                  <a:gd name="f46" fmla="val 31"/>
                  <a:gd name="f47" fmla="val 82"/>
                  <a:gd name="f48" fmla="val 75"/>
                  <a:gd name="f49" fmla="val 29"/>
                  <a:gd name="f50" fmla="val 69"/>
                  <a:gd name="f51" fmla="val 33"/>
                  <a:gd name="f52" fmla="val 51"/>
                  <a:gd name="f53" fmla="val 48"/>
                  <a:gd name="f54" fmla="val 36"/>
                  <a:gd name="f55" fmla="val 20"/>
                  <a:gd name="f56" fmla="val 15"/>
                  <a:gd name="f57" fmla="+- 0 0 -90"/>
                  <a:gd name="f58" fmla="*/ f3 1 97"/>
                  <a:gd name="f59" fmla="*/ f4 1 97"/>
                  <a:gd name="f60" fmla="val f5"/>
                  <a:gd name="f61" fmla="val f6"/>
                  <a:gd name="f62" fmla="*/ f57 f0 1"/>
                  <a:gd name="f63" fmla="+- f61 0 f60"/>
                  <a:gd name="f64" fmla="*/ f62 1 f2"/>
                  <a:gd name="f65" fmla="*/ f63 1 97"/>
                  <a:gd name="f66" fmla="*/ 17 f63 1"/>
                  <a:gd name="f67" fmla="*/ 87 f63 1"/>
                  <a:gd name="f68" fmla="*/ 9 f63 1"/>
                  <a:gd name="f69" fmla="*/ 97 f63 1"/>
                  <a:gd name="f70" fmla="*/ 0 f63 1"/>
                  <a:gd name="f71" fmla="*/ 88 f63 1"/>
                  <a:gd name="f72" fmla="*/ 80 f63 1"/>
                  <a:gd name="f73" fmla="*/ 18 f63 1"/>
                  <a:gd name="f74" fmla="*/ 77 f63 1"/>
                  <a:gd name="f75" fmla="*/ 64 f63 1"/>
                  <a:gd name="f76" fmla="*/ 30 f63 1"/>
                  <a:gd name="f77" fmla="*/ 66 f63 1"/>
                  <a:gd name="f78" fmla="*/ 22 f63 1"/>
                  <a:gd name="f79" fmla="*/ 72 f63 1"/>
                  <a:gd name="f80" fmla="*/ 4 f63 1"/>
                  <a:gd name="f81" fmla="*/ 92 f63 1"/>
                  <a:gd name="f82" fmla="*/ 6 f63 1"/>
                  <a:gd name="f83" fmla="*/ 94 f63 1"/>
                  <a:gd name="f84" fmla="*/ 25 f63 1"/>
                  <a:gd name="f85" fmla="*/ 75 f63 1"/>
                  <a:gd name="f86" fmla="*/ 31 f63 1"/>
                  <a:gd name="f87" fmla="*/ 67 f63 1"/>
                  <a:gd name="f88" fmla="*/ 33 f63 1"/>
                  <a:gd name="f89" fmla="*/ 20 f63 1"/>
                  <a:gd name="f90" fmla="*/ 79 f63 1"/>
                  <a:gd name="f91" fmla="+- f64 0 f1"/>
                  <a:gd name="f92" fmla="*/ f66 1 97"/>
                  <a:gd name="f93" fmla="*/ f67 1 97"/>
                  <a:gd name="f94" fmla="*/ f68 1 97"/>
                  <a:gd name="f95" fmla="*/ f69 1 97"/>
                  <a:gd name="f96" fmla="*/ f70 1 97"/>
                  <a:gd name="f97" fmla="*/ f71 1 97"/>
                  <a:gd name="f98" fmla="*/ f72 1 97"/>
                  <a:gd name="f99" fmla="*/ f73 1 97"/>
                  <a:gd name="f100" fmla="*/ f74 1 97"/>
                  <a:gd name="f101" fmla="*/ f75 1 97"/>
                  <a:gd name="f102" fmla="*/ f76 1 97"/>
                  <a:gd name="f103" fmla="*/ f77 1 97"/>
                  <a:gd name="f104" fmla="*/ f78 1 97"/>
                  <a:gd name="f105" fmla="*/ f79 1 97"/>
                  <a:gd name="f106" fmla="*/ f80 1 97"/>
                  <a:gd name="f107" fmla="*/ f81 1 97"/>
                  <a:gd name="f108" fmla="*/ f82 1 97"/>
                  <a:gd name="f109" fmla="*/ f83 1 97"/>
                  <a:gd name="f110" fmla="*/ f84 1 97"/>
                  <a:gd name="f111" fmla="*/ f85 1 97"/>
                  <a:gd name="f112" fmla="*/ f86 1 97"/>
                  <a:gd name="f113" fmla="*/ f87 1 97"/>
                  <a:gd name="f114" fmla="*/ f88 1 97"/>
                  <a:gd name="f115" fmla="*/ f89 1 97"/>
                  <a:gd name="f116" fmla="*/ f90 1 97"/>
                  <a:gd name="f117" fmla="*/ 0 1 f65"/>
                  <a:gd name="f118" fmla="*/ f61 1 f65"/>
                  <a:gd name="f119" fmla="*/ f92 1 f65"/>
                  <a:gd name="f120" fmla="*/ f93 1 f65"/>
                  <a:gd name="f121" fmla="*/ f94 1 f65"/>
                  <a:gd name="f122" fmla="*/ f95 1 f65"/>
                  <a:gd name="f123" fmla="*/ f96 1 f65"/>
                  <a:gd name="f124" fmla="*/ f97 1 f65"/>
                  <a:gd name="f125" fmla="*/ f98 1 f65"/>
                  <a:gd name="f126" fmla="*/ f99 1 f65"/>
                  <a:gd name="f127" fmla="*/ f100 1 f65"/>
                  <a:gd name="f128" fmla="*/ f101 1 f65"/>
                  <a:gd name="f129" fmla="*/ f102 1 f65"/>
                  <a:gd name="f130" fmla="*/ f103 1 f65"/>
                  <a:gd name="f131" fmla="*/ f104 1 f65"/>
                  <a:gd name="f132" fmla="*/ f105 1 f65"/>
                  <a:gd name="f133" fmla="*/ f106 1 f65"/>
                  <a:gd name="f134" fmla="*/ f107 1 f65"/>
                  <a:gd name="f135" fmla="*/ f108 1 f65"/>
                  <a:gd name="f136" fmla="*/ f109 1 f65"/>
                  <a:gd name="f137" fmla="*/ f110 1 f65"/>
                  <a:gd name="f138" fmla="*/ f111 1 f65"/>
                  <a:gd name="f139" fmla="*/ f112 1 f65"/>
                  <a:gd name="f140" fmla="*/ f113 1 f65"/>
                  <a:gd name="f141" fmla="*/ f114 1 f65"/>
                  <a:gd name="f142" fmla="*/ f115 1 f65"/>
                  <a:gd name="f143" fmla="*/ f116 1 f65"/>
                  <a:gd name="f144" fmla="*/ f117 f58 1"/>
                  <a:gd name="f145" fmla="*/ f118 f58 1"/>
                  <a:gd name="f146" fmla="*/ f118 f59 1"/>
                  <a:gd name="f147" fmla="*/ f117 f59 1"/>
                  <a:gd name="f148" fmla="*/ f119 f58 1"/>
                  <a:gd name="f149" fmla="*/ f120 f59 1"/>
                  <a:gd name="f150" fmla="*/ f121 f58 1"/>
                  <a:gd name="f151" fmla="*/ f122 f59 1"/>
                  <a:gd name="f152" fmla="*/ f123 f58 1"/>
                  <a:gd name="f153" fmla="*/ f124 f59 1"/>
                  <a:gd name="f154" fmla="*/ f125 f59 1"/>
                  <a:gd name="f155" fmla="*/ f126 f58 1"/>
                  <a:gd name="f156" fmla="*/ f127 f59 1"/>
                  <a:gd name="f157" fmla="*/ f128 f58 1"/>
                  <a:gd name="f158" fmla="*/ f129 f59 1"/>
                  <a:gd name="f159" fmla="*/ f130 f58 1"/>
                  <a:gd name="f160" fmla="*/ f131 f59 1"/>
                  <a:gd name="f161" fmla="*/ f132 f58 1"/>
                  <a:gd name="f162" fmla="*/ f133 f59 1"/>
                  <a:gd name="f163" fmla="*/ f134 f58 1"/>
                  <a:gd name="f164" fmla="*/ f135 f59 1"/>
                  <a:gd name="f165" fmla="*/ f136 f58 1"/>
                  <a:gd name="f166" fmla="*/ f137 f59 1"/>
                  <a:gd name="f167" fmla="*/ f138 f58 1"/>
                  <a:gd name="f168" fmla="*/ f139 f59 1"/>
                  <a:gd name="f169" fmla="*/ f140 f58 1"/>
                  <a:gd name="f170" fmla="*/ f141 f59 1"/>
                  <a:gd name="f171" fmla="*/ f142 f58 1"/>
                  <a:gd name="f172" fmla="*/ f143 f5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1">
                    <a:pos x="f148" y="f149"/>
                  </a:cxn>
                  <a:cxn ang="f91">
                    <a:pos x="f150" y="f151"/>
                  </a:cxn>
                  <a:cxn ang="f91">
                    <a:pos x="f152" y="f153"/>
                  </a:cxn>
                  <a:cxn ang="f91">
                    <a:pos x="f150" y="f154"/>
                  </a:cxn>
                  <a:cxn ang="f91">
                    <a:pos x="f155" y="f156"/>
                  </a:cxn>
                  <a:cxn ang="f91">
                    <a:pos x="f157" y="f158"/>
                  </a:cxn>
                  <a:cxn ang="f91">
                    <a:pos x="f159" y="f160"/>
                  </a:cxn>
                  <a:cxn ang="f91">
                    <a:pos x="f161" y="f162"/>
                  </a:cxn>
                  <a:cxn ang="f91">
                    <a:pos x="f163" y="f164"/>
                  </a:cxn>
                  <a:cxn ang="f91">
                    <a:pos x="f165" y="f166"/>
                  </a:cxn>
                  <a:cxn ang="f91">
                    <a:pos x="f167" y="f168"/>
                  </a:cxn>
                  <a:cxn ang="f91">
                    <a:pos x="f169" y="f170"/>
                  </a:cxn>
                  <a:cxn ang="f91">
                    <a:pos x="f171" y="f172"/>
                  </a:cxn>
                  <a:cxn ang="f91">
                    <a:pos x="f148" y="f149"/>
                  </a:cxn>
                </a:cxnLst>
                <a:rect l="f144" t="f147" r="f145" b="f146"/>
                <a:pathLst>
                  <a:path w="97" h="97">
                    <a:moveTo>
                      <a:pt x="f7" y="f8"/>
                    </a:moveTo>
                    <a:cubicBezTo>
                      <a:pt x="f7" y="f9"/>
                      <a:pt x="f10" y="f6"/>
                      <a:pt x="f11" y="f6"/>
                    </a:cubicBezTo>
                    <a:cubicBezTo>
                      <a:pt x="f12" y="f6"/>
                      <a:pt x="f5" y="f9"/>
                      <a:pt x="f5" y="f13"/>
                    </a:cubicBezTo>
                    <a:cubicBezTo>
                      <a:pt x="f5" y="f14"/>
                      <a:pt x="f12" y="f15"/>
                      <a:pt x="f11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18"/>
                      <a:pt x="f32" y="f35"/>
                      <a:pt x="f36" y="f12"/>
                    </a:cubicBezTo>
                    <a:cubicBezTo>
                      <a:pt x="f37" y="f5"/>
                      <a:pt x="f8" y="f38"/>
                      <a:pt x="f39" y="f40"/>
                    </a:cubicBezTo>
                    <a:cubicBezTo>
                      <a:pt x="f6" y="f41"/>
                      <a:pt x="f6" y="f42"/>
                      <a:pt x="f43" y="f44"/>
                    </a:cubicBezTo>
                    <a:cubicBezTo>
                      <a:pt x="f45" y="f46"/>
                      <a:pt x="f47" y="f22"/>
                      <a:pt x="f48" y="f46"/>
                    </a:cubicBezTo>
                    <a:cubicBezTo>
                      <a:pt x="f36" y="f49"/>
                      <a:pt x="f50" y="f27"/>
                      <a:pt x="f28" y="f51"/>
                    </a:cubicBezTo>
                    <a:cubicBezTo>
                      <a:pt x="f52" y="f53"/>
                      <a:pt x="f54" y="f26"/>
                      <a:pt x="f55" y="f19"/>
                    </a:cubicBezTo>
                    <a:cubicBezTo>
                      <a:pt x="f20" y="f47"/>
                      <a:pt x="f56" y="f14"/>
                      <a:pt x="f7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4" name="Freeform 13">
                <a:extLst>
                  <a:ext uri="{FF2B5EF4-FFF2-40B4-BE49-F238E27FC236}">
                    <a16:creationId xmlns:a16="http://schemas.microsoft.com/office/drawing/2014/main" id="{6713724C-4C13-7809-3E6E-33ED05E9820E}"/>
                  </a:ext>
                </a:extLst>
              </p:cNvPr>
              <p:cNvSpPr/>
              <p:nvPr/>
            </p:nvSpPr>
            <p:spPr>
              <a:xfrm flipH="1">
                <a:off x="8379040" y="4336368"/>
                <a:ext cx="83795" cy="31967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"/>
                  <a:gd name="f7" fmla="val 126"/>
                  <a:gd name="f8" fmla="val 18"/>
                  <a:gd name="f9" fmla="val 20"/>
                  <a:gd name="f10" fmla="val 23"/>
                  <a:gd name="f11" fmla="val 2"/>
                  <a:gd name="f12" fmla="val 24"/>
                  <a:gd name="f13" fmla="val 5"/>
                  <a:gd name="f14" fmla="val 25"/>
                  <a:gd name="f15" fmla="val 9"/>
                  <a:gd name="f16" fmla="val 13"/>
                  <a:gd name="f17" fmla="val 22"/>
                  <a:gd name="f18" fmla="val 15"/>
                  <a:gd name="f19" fmla="val 21"/>
                  <a:gd name="f20" fmla="val 46"/>
                  <a:gd name="f21" fmla="val 67"/>
                  <a:gd name="f22" fmla="val 88"/>
                  <a:gd name="f23" fmla="val 92"/>
                  <a:gd name="f24" fmla="val 95"/>
                  <a:gd name="f25" fmla="val 96"/>
                  <a:gd name="f26" fmla="val 30"/>
                  <a:gd name="f27" fmla="val 99"/>
                  <a:gd name="f28" fmla="val 107"/>
                  <a:gd name="f29" fmla="val 31"/>
                  <a:gd name="f30" fmla="val 114"/>
                  <a:gd name="f31" fmla="val 121"/>
                  <a:gd name="f32" fmla="val 17"/>
                  <a:gd name="f33" fmla="val 3"/>
                  <a:gd name="f34" fmla="val 1"/>
                  <a:gd name="f35" fmla="val 113"/>
                  <a:gd name="f36" fmla="val 106"/>
                  <a:gd name="f37" fmla="val 11"/>
                  <a:gd name="f38" fmla="val 14"/>
                  <a:gd name="f39" fmla="val 93"/>
                  <a:gd name="f40" fmla="val 89"/>
                  <a:gd name="f41" fmla="val 45"/>
                  <a:gd name="f42" fmla="val 7"/>
                  <a:gd name="f43" fmla="val 10"/>
                  <a:gd name="f44" fmla="val 12"/>
                  <a:gd name="f45" fmla="+- 0 0 -90"/>
                  <a:gd name="f46" fmla="*/ f3 1 33"/>
                  <a:gd name="f47" fmla="*/ f4 1 126"/>
                  <a:gd name="f48" fmla="val f5"/>
                  <a:gd name="f49" fmla="val f6"/>
                  <a:gd name="f50" fmla="val f7"/>
                  <a:gd name="f51" fmla="*/ f45 f0 1"/>
                  <a:gd name="f52" fmla="+- f50 0 f48"/>
                  <a:gd name="f53" fmla="+- f49 0 f48"/>
                  <a:gd name="f54" fmla="*/ f51 1 f2"/>
                  <a:gd name="f55" fmla="*/ f53 1 33"/>
                  <a:gd name="f56" fmla="*/ f52 1 126"/>
                  <a:gd name="f57" fmla="*/ 18 f53 1"/>
                  <a:gd name="f58" fmla="*/ 0 f52 1"/>
                  <a:gd name="f59" fmla="*/ 24 f53 1"/>
                  <a:gd name="f60" fmla="*/ 5 f52 1"/>
                  <a:gd name="f61" fmla="*/ 22 f53 1"/>
                  <a:gd name="f62" fmla="*/ 15 f52 1"/>
                  <a:gd name="f63" fmla="*/ 25 f52 1"/>
                  <a:gd name="f64" fmla="*/ 88 f52 1"/>
                  <a:gd name="f65" fmla="*/ 96 f52 1"/>
                  <a:gd name="f66" fmla="*/ 31 f53 1"/>
                  <a:gd name="f67" fmla="*/ 114 f52 1"/>
                  <a:gd name="f68" fmla="*/ 17 f53 1"/>
                  <a:gd name="f69" fmla="*/ 126 f52 1"/>
                  <a:gd name="f70" fmla="*/ 1 f53 1"/>
                  <a:gd name="f71" fmla="*/ 113 f52 1"/>
                  <a:gd name="f72" fmla="*/ 11 f53 1"/>
                  <a:gd name="f73" fmla="*/ 15 f53 1"/>
                  <a:gd name="f74" fmla="*/ 89 f52 1"/>
                  <a:gd name="f75" fmla="*/ 23 f52 1"/>
                  <a:gd name="f76" fmla="*/ 9 f53 1"/>
                  <a:gd name="f77" fmla="+- f54 0 f1"/>
                  <a:gd name="f78" fmla="*/ f57 1 33"/>
                  <a:gd name="f79" fmla="*/ f58 1 126"/>
                  <a:gd name="f80" fmla="*/ f59 1 33"/>
                  <a:gd name="f81" fmla="*/ f60 1 126"/>
                  <a:gd name="f82" fmla="*/ f61 1 33"/>
                  <a:gd name="f83" fmla="*/ f62 1 126"/>
                  <a:gd name="f84" fmla="*/ f63 1 126"/>
                  <a:gd name="f85" fmla="*/ f64 1 126"/>
                  <a:gd name="f86" fmla="*/ f65 1 126"/>
                  <a:gd name="f87" fmla="*/ f66 1 33"/>
                  <a:gd name="f88" fmla="*/ f67 1 126"/>
                  <a:gd name="f89" fmla="*/ f68 1 33"/>
                  <a:gd name="f90" fmla="*/ f69 1 126"/>
                  <a:gd name="f91" fmla="*/ f70 1 33"/>
                  <a:gd name="f92" fmla="*/ f71 1 126"/>
                  <a:gd name="f93" fmla="*/ f72 1 33"/>
                  <a:gd name="f94" fmla="*/ f73 1 33"/>
                  <a:gd name="f95" fmla="*/ f74 1 126"/>
                  <a:gd name="f96" fmla="*/ f75 1 126"/>
                  <a:gd name="f97" fmla="*/ f76 1 33"/>
                  <a:gd name="f98" fmla="*/ 0 1 f55"/>
                  <a:gd name="f99" fmla="*/ f49 1 f55"/>
                  <a:gd name="f100" fmla="*/ 0 1 f56"/>
                  <a:gd name="f101" fmla="*/ f50 1 f56"/>
                  <a:gd name="f102" fmla="*/ f78 1 f55"/>
                  <a:gd name="f103" fmla="*/ f79 1 f56"/>
                  <a:gd name="f104" fmla="*/ f80 1 f55"/>
                  <a:gd name="f105" fmla="*/ f81 1 f56"/>
                  <a:gd name="f106" fmla="*/ f82 1 f55"/>
                  <a:gd name="f107" fmla="*/ f83 1 f56"/>
                  <a:gd name="f108" fmla="*/ f84 1 f56"/>
                  <a:gd name="f109" fmla="*/ f85 1 f56"/>
                  <a:gd name="f110" fmla="*/ f86 1 f56"/>
                  <a:gd name="f111" fmla="*/ f87 1 f55"/>
                  <a:gd name="f112" fmla="*/ f88 1 f56"/>
                  <a:gd name="f113" fmla="*/ f89 1 f55"/>
                  <a:gd name="f114" fmla="*/ f90 1 f56"/>
                  <a:gd name="f115" fmla="*/ f91 1 f55"/>
                  <a:gd name="f116" fmla="*/ f92 1 f56"/>
                  <a:gd name="f117" fmla="*/ f93 1 f55"/>
                  <a:gd name="f118" fmla="*/ f94 1 f55"/>
                  <a:gd name="f119" fmla="*/ f95 1 f56"/>
                  <a:gd name="f120" fmla="*/ f96 1 f56"/>
                  <a:gd name="f121" fmla="*/ f97 1 f55"/>
                  <a:gd name="f122" fmla="*/ f98 f46 1"/>
                  <a:gd name="f123" fmla="*/ f99 f46 1"/>
                  <a:gd name="f124" fmla="*/ f101 f47 1"/>
                  <a:gd name="f125" fmla="*/ f100 f47 1"/>
                  <a:gd name="f126" fmla="*/ f102 f46 1"/>
                  <a:gd name="f127" fmla="*/ f103 f47 1"/>
                  <a:gd name="f128" fmla="*/ f104 f46 1"/>
                  <a:gd name="f129" fmla="*/ f105 f47 1"/>
                  <a:gd name="f130" fmla="*/ f106 f46 1"/>
                  <a:gd name="f131" fmla="*/ f107 f47 1"/>
                  <a:gd name="f132" fmla="*/ f108 f47 1"/>
                  <a:gd name="f133" fmla="*/ f109 f47 1"/>
                  <a:gd name="f134" fmla="*/ f110 f47 1"/>
                  <a:gd name="f135" fmla="*/ f111 f46 1"/>
                  <a:gd name="f136" fmla="*/ f112 f47 1"/>
                  <a:gd name="f137" fmla="*/ f113 f46 1"/>
                  <a:gd name="f138" fmla="*/ f114 f47 1"/>
                  <a:gd name="f139" fmla="*/ f115 f46 1"/>
                  <a:gd name="f140" fmla="*/ f116 f47 1"/>
                  <a:gd name="f141" fmla="*/ f117 f46 1"/>
                  <a:gd name="f142" fmla="*/ f118 f46 1"/>
                  <a:gd name="f143" fmla="*/ f119 f47 1"/>
                  <a:gd name="f144" fmla="*/ f120 f47 1"/>
                  <a:gd name="f145" fmla="*/ f121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7">
                    <a:pos x="f126" y="f127"/>
                  </a:cxn>
                  <a:cxn ang="f77">
                    <a:pos x="f128" y="f129"/>
                  </a:cxn>
                  <a:cxn ang="f77">
                    <a:pos x="f130" y="f131"/>
                  </a:cxn>
                  <a:cxn ang="f77">
                    <a:pos x="f126" y="f132"/>
                  </a:cxn>
                  <a:cxn ang="f77">
                    <a:pos x="f126" y="f133"/>
                  </a:cxn>
                  <a:cxn ang="f77">
                    <a:pos x="f130" y="f134"/>
                  </a:cxn>
                  <a:cxn ang="f77">
                    <a:pos x="f135" y="f136"/>
                  </a:cxn>
                  <a:cxn ang="f77">
                    <a:pos x="f137" y="f138"/>
                  </a:cxn>
                  <a:cxn ang="f77">
                    <a:pos x="f139" y="f140"/>
                  </a:cxn>
                  <a:cxn ang="f77">
                    <a:pos x="f141" y="f134"/>
                  </a:cxn>
                  <a:cxn ang="f77">
                    <a:pos x="f142" y="f143"/>
                  </a:cxn>
                  <a:cxn ang="f77">
                    <a:pos x="f142" y="f144"/>
                  </a:cxn>
                  <a:cxn ang="f77">
                    <a:pos x="f141" y="f131"/>
                  </a:cxn>
                  <a:cxn ang="f77">
                    <a:pos x="f145" y="f129"/>
                  </a:cxn>
                  <a:cxn ang="f77">
                    <a:pos x="f126" y="f127"/>
                  </a:cxn>
                </a:cxnLst>
                <a:rect l="f122" t="f125" r="f123" b="f124"/>
                <a:pathLst>
                  <a:path w="33" h="126">
                    <a:moveTo>
                      <a:pt x="f8" y="f5"/>
                    </a:moveTo>
                    <a:cubicBezTo>
                      <a:pt x="f9" y="f5"/>
                      <a:pt x="f10" y="f11"/>
                      <a:pt x="f12" y="f13"/>
                    </a:cubicBezTo>
                    <a:cubicBezTo>
                      <a:pt x="f14" y="f15"/>
                      <a:pt x="f14" y="f16"/>
                      <a:pt x="f17" y="f18"/>
                    </a:cubicBezTo>
                    <a:cubicBezTo>
                      <a:pt x="f8" y="f8"/>
                      <a:pt x="f8" y="f19"/>
                      <a:pt x="f8" y="f14"/>
                    </a:cubicBezTo>
                    <a:cubicBezTo>
                      <a:pt x="f8" y="f20"/>
                      <a:pt x="f8" y="f21"/>
                      <a:pt x="f8" y="f22"/>
                    </a:cubicBezTo>
                    <a:cubicBezTo>
                      <a:pt x="f8" y="f23"/>
                      <a:pt x="f8" y="f24"/>
                      <a:pt x="f17" y="f25"/>
                    </a:cubicBezTo>
                    <a:cubicBezTo>
                      <a:pt x="f26" y="f27"/>
                      <a:pt x="f6" y="f28"/>
                      <a:pt x="f29" y="f30"/>
                    </a:cubicBezTo>
                    <a:cubicBezTo>
                      <a:pt x="f26" y="f31"/>
                      <a:pt x="f12" y="f7"/>
                      <a:pt x="f32" y="f7"/>
                    </a:cubicBezTo>
                    <a:cubicBezTo>
                      <a:pt x="f15" y="f7"/>
                      <a:pt x="f33" y="f31"/>
                      <a:pt x="f34" y="f35"/>
                    </a:cubicBezTo>
                    <a:cubicBezTo>
                      <a:pt x="f5" y="f36"/>
                      <a:pt x="f33" y="f27"/>
                      <a:pt x="f37" y="f25"/>
                    </a:cubicBezTo>
                    <a:cubicBezTo>
                      <a:pt x="f38" y="f24"/>
                      <a:pt x="f18" y="f39"/>
                      <a:pt x="f18" y="f40"/>
                    </a:cubicBezTo>
                    <a:cubicBezTo>
                      <a:pt x="f18" y="f21"/>
                      <a:pt x="f18" y="f41"/>
                      <a:pt x="f18" y="f10"/>
                    </a:cubicBezTo>
                    <a:cubicBezTo>
                      <a:pt x="f18" y="f9"/>
                      <a:pt x="f38" y="f32"/>
                      <a:pt x="f37" y="f18"/>
                    </a:cubicBezTo>
                    <a:cubicBezTo>
                      <a:pt x="f42" y="f16"/>
                      <a:pt x="f42" y="f15"/>
                      <a:pt x="f15" y="f13"/>
                    </a:cubicBezTo>
                    <a:cubicBezTo>
                      <a:pt x="f43" y="f11"/>
                      <a:pt x="f44" y="f5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5" name="Freeform 14">
                <a:extLst>
                  <a:ext uri="{FF2B5EF4-FFF2-40B4-BE49-F238E27FC236}">
                    <a16:creationId xmlns:a16="http://schemas.microsoft.com/office/drawing/2014/main" id="{22C8FF6E-33D5-2A4D-C62A-524CF6B62AC2}"/>
                  </a:ext>
                </a:extLst>
              </p:cNvPr>
              <p:cNvSpPr/>
              <p:nvPr/>
            </p:nvSpPr>
            <p:spPr>
              <a:xfrm flipH="1">
                <a:off x="8186614" y="3644258"/>
                <a:ext cx="96213" cy="1427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8"/>
                  <a:gd name="f7" fmla="val 56"/>
                  <a:gd name="f8" fmla="val 9"/>
                  <a:gd name="f9" fmla="val 29"/>
                  <a:gd name="f10" fmla="val 26"/>
                  <a:gd name="f11" fmla="val 7"/>
                  <a:gd name="f12" fmla="val 6"/>
                  <a:gd name="f13" fmla="val 25"/>
                  <a:gd name="f14" fmla="val 1"/>
                  <a:gd name="f15" fmla="val 20"/>
                  <a:gd name="f16" fmla="val 13"/>
                  <a:gd name="f17" fmla="val 3"/>
                  <a:gd name="f18" fmla="val 2"/>
                  <a:gd name="f19" fmla="val 23"/>
                  <a:gd name="f20" fmla="val 4"/>
                  <a:gd name="f21" fmla="val 5"/>
                  <a:gd name="f22" fmla="val 30"/>
                  <a:gd name="f23" fmla="val 36"/>
                  <a:gd name="f24" fmla="val 15"/>
                  <a:gd name="f25" fmla="val 37"/>
                  <a:gd name="f26" fmla="val 22"/>
                  <a:gd name="f27" fmla="val 27"/>
                  <a:gd name="f28" fmla="val 31"/>
                  <a:gd name="f29" fmla="val 32"/>
                  <a:gd name="f30" fmla="val 18"/>
                  <a:gd name="f31" fmla="val 33"/>
                  <a:gd name="f32" fmla="val 16"/>
                  <a:gd name="f33" fmla="val 39"/>
                  <a:gd name="f34" fmla="val 45"/>
                  <a:gd name="f35" fmla="val 17"/>
                  <a:gd name="f36" fmla="val 51"/>
                  <a:gd name="f37" fmla="val 53"/>
                  <a:gd name="f38" fmla="val 14"/>
                  <a:gd name="f39" fmla="val 55"/>
                  <a:gd name="f40" fmla="val 11"/>
                  <a:gd name="f41" fmla="val 48"/>
                  <a:gd name="f42" fmla="val 40"/>
                  <a:gd name="f43" fmla="val 12"/>
                  <a:gd name="f44" fmla="+- 0 0 -90"/>
                  <a:gd name="f45" fmla="*/ f3 1 38"/>
                  <a:gd name="f46" fmla="*/ f4 1 56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38"/>
                  <a:gd name="f55" fmla="*/ f51 1 56"/>
                  <a:gd name="f56" fmla="*/ 9 f52 1"/>
                  <a:gd name="f57" fmla="*/ 29 f51 1"/>
                  <a:gd name="f58" fmla="*/ 6 f52 1"/>
                  <a:gd name="f59" fmla="*/ 25 f51 1"/>
                  <a:gd name="f60" fmla="*/ 3 f52 1"/>
                  <a:gd name="f61" fmla="*/ 7 f51 1"/>
                  <a:gd name="f62" fmla="*/ 20 f52 1"/>
                  <a:gd name="f63" fmla="*/ 2 f51 1"/>
                  <a:gd name="f64" fmla="*/ 30 f52 1"/>
                  <a:gd name="f65" fmla="*/ 6 f51 1"/>
                  <a:gd name="f66" fmla="*/ 37 f52 1"/>
                  <a:gd name="f67" fmla="*/ 22 f51 1"/>
                  <a:gd name="f68" fmla="*/ 25 f52 1"/>
                  <a:gd name="f69" fmla="*/ 32 f51 1"/>
                  <a:gd name="f70" fmla="*/ 18 f52 1"/>
                  <a:gd name="f71" fmla="*/ 33 f51 1"/>
                  <a:gd name="f72" fmla="*/ 17 f52 1"/>
                  <a:gd name="f73" fmla="*/ 51 f51 1"/>
                  <a:gd name="f74" fmla="*/ 14 f52 1"/>
                  <a:gd name="f75" fmla="*/ 55 f51 1"/>
                  <a:gd name="f76" fmla="*/ 12 f52 1"/>
                  <a:gd name="f77" fmla="+- f53 0 f1"/>
                  <a:gd name="f78" fmla="*/ f56 1 38"/>
                  <a:gd name="f79" fmla="*/ f57 1 56"/>
                  <a:gd name="f80" fmla="*/ f58 1 38"/>
                  <a:gd name="f81" fmla="*/ f59 1 56"/>
                  <a:gd name="f82" fmla="*/ f60 1 38"/>
                  <a:gd name="f83" fmla="*/ f61 1 56"/>
                  <a:gd name="f84" fmla="*/ f62 1 38"/>
                  <a:gd name="f85" fmla="*/ f63 1 56"/>
                  <a:gd name="f86" fmla="*/ f64 1 38"/>
                  <a:gd name="f87" fmla="*/ f65 1 56"/>
                  <a:gd name="f88" fmla="*/ f66 1 38"/>
                  <a:gd name="f89" fmla="*/ f67 1 56"/>
                  <a:gd name="f90" fmla="*/ f68 1 38"/>
                  <a:gd name="f91" fmla="*/ f69 1 56"/>
                  <a:gd name="f92" fmla="*/ f70 1 38"/>
                  <a:gd name="f93" fmla="*/ f71 1 56"/>
                  <a:gd name="f94" fmla="*/ f72 1 38"/>
                  <a:gd name="f95" fmla="*/ f73 1 56"/>
                  <a:gd name="f96" fmla="*/ f74 1 38"/>
                  <a:gd name="f97" fmla="*/ f75 1 56"/>
                  <a:gd name="f98" fmla="*/ f76 1 38"/>
                  <a:gd name="f99" fmla="*/ 0 1 f54"/>
                  <a:gd name="f100" fmla="*/ f48 1 f54"/>
                  <a:gd name="f101" fmla="*/ 0 1 f55"/>
                  <a:gd name="f102" fmla="*/ f49 1 f55"/>
                  <a:gd name="f103" fmla="*/ f78 1 f54"/>
                  <a:gd name="f104" fmla="*/ f79 1 f55"/>
                  <a:gd name="f105" fmla="*/ f80 1 f54"/>
                  <a:gd name="f106" fmla="*/ f81 1 f55"/>
                  <a:gd name="f107" fmla="*/ f82 1 f54"/>
                  <a:gd name="f108" fmla="*/ f83 1 f55"/>
                  <a:gd name="f109" fmla="*/ f84 1 f54"/>
                  <a:gd name="f110" fmla="*/ f85 1 f55"/>
                  <a:gd name="f111" fmla="*/ f86 1 f54"/>
                  <a:gd name="f112" fmla="*/ f87 1 f55"/>
                  <a:gd name="f113" fmla="*/ f88 1 f54"/>
                  <a:gd name="f114" fmla="*/ f89 1 f55"/>
                  <a:gd name="f115" fmla="*/ f90 1 f54"/>
                  <a:gd name="f116" fmla="*/ f91 1 f55"/>
                  <a:gd name="f117" fmla="*/ f92 1 f54"/>
                  <a:gd name="f118" fmla="*/ f93 1 f55"/>
                  <a:gd name="f119" fmla="*/ f94 1 f54"/>
                  <a:gd name="f120" fmla="*/ f95 1 f55"/>
                  <a:gd name="f121" fmla="*/ f96 1 f54"/>
                  <a:gd name="f122" fmla="*/ f97 1 f55"/>
                  <a:gd name="f123" fmla="*/ f98 1 f54"/>
                  <a:gd name="f124" fmla="*/ f99 f45 1"/>
                  <a:gd name="f125" fmla="*/ f100 f45 1"/>
                  <a:gd name="f126" fmla="*/ f102 f46 1"/>
                  <a:gd name="f127" fmla="*/ f101 f46 1"/>
                  <a:gd name="f128" fmla="*/ f103 f45 1"/>
                  <a:gd name="f129" fmla="*/ f104 f46 1"/>
                  <a:gd name="f130" fmla="*/ f105 f45 1"/>
                  <a:gd name="f131" fmla="*/ f106 f46 1"/>
                  <a:gd name="f132" fmla="*/ f107 f45 1"/>
                  <a:gd name="f133" fmla="*/ f108 f46 1"/>
                  <a:gd name="f134" fmla="*/ f109 f45 1"/>
                  <a:gd name="f135" fmla="*/ f110 f46 1"/>
                  <a:gd name="f136" fmla="*/ f111 f45 1"/>
                  <a:gd name="f137" fmla="*/ f112 f46 1"/>
                  <a:gd name="f138" fmla="*/ f113 f45 1"/>
                  <a:gd name="f139" fmla="*/ f114 f46 1"/>
                  <a:gd name="f140" fmla="*/ f115 f45 1"/>
                  <a:gd name="f141" fmla="*/ f116 f46 1"/>
                  <a:gd name="f142" fmla="*/ f117 f45 1"/>
                  <a:gd name="f143" fmla="*/ f118 f46 1"/>
                  <a:gd name="f144" fmla="*/ f119 f45 1"/>
                  <a:gd name="f145" fmla="*/ f120 f46 1"/>
                  <a:gd name="f146" fmla="*/ f121 f45 1"/>
                  <a:gd name="f147" fmla="*/ f122 f46 1"/>
                  <a:gd name="f148" fmla="*/ f123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7">
                    <a:pos x="f128" y="f129"/>
                  </a:cxn>
                  <a:cxn ang="f77">
                    <a:pos x="f130" y="f131"/>
                  </a:cxn>
                  <a:cxn ang="f77">
                    <a:pos x="f132" y="f133"/>
                  </a:cxn>
                  <a:cxn ang="f77">
                    <a:pos x="f134" y="f135"/>
                  </a:cxn>
                  <a:cxn ang="f77">
                    <a:pos x="f136" y="f137"/>
                  </a:cxn>
                  <a:cxn ang="f77">
                    <a:pos x="f138" y="f139"/>
                  </a:cxn>
                  <a:cxn ang="f77">
                    <a:pos x="f140" y="f141"/>
                  </a:cxn>
                  <a:cxn ang="f77">
                    <a:pos x="f142" y="f143"/>
                  </a:cxn>
                  <a:cxn ang="f77">
                    <a:pos x="f144" y="f145"/>
                  </a:cxn>
                  <a:cxn ang="f77">
                    <a:pos x="f146" y="f147"/>
                  </a:cxn>
                  <a:cxn ang="f77">
                    <a:pos x="f148" y="f141"/>
                  </a:cxn>
                  <a:cxn ang="f77">
                    <a:pos x="f128" y="f129"/>
                  </a:cxn>
                </a:cxnLst>
                <a:rect l="f124" t="f127" r="f125" b="f126"/>
                <a:pathLst>
                  <a:path w="38" h="56">
                    <a:moveTo>
                      <a:pt x="f8" y="f9"/>
                    </a:moveTo>
                    <a:cubicBezTo>
                      <a:pt x="f8" y="f10"/>
                      <a:pt x="f11" y="f10"/>
                      <a:pt x="f12" y="f13"/>
                    </a:cubicBezTo>
                    <a:cubicBezTo>
                      <a:pt x="f14" y="f15"/>
                      <a:pt x="f5" y="f16"/>
                      <a:pt x="f17" y="f11"/>
                    </a:cubicBezTo>
                    <a:cubicBezTo>
                      <a:pt x="f11" y="f18"/>
                      <a:pt x="f16" y="f5"/>
                      <a:pt x="f15" y="f18"/>
                    </a:cubicBezTo>
                    <a:cubicBezTo>
                      <a:pt x="f19" y="f20"/>
                      <a:pt x="f10" y="f21"/>
                      <a:pt x="f22" y="f12"/>
                    </a:cubicBezTo>
                    <a:cubicBezTo>
                      <a:pt x="f23" y="f8"/>
                      <a:pt x="f6" y="f24"/>
                      <a:pt x="f25" y="f26"/>
                    </a:cubicBezTo>
                    <a:cubicBezTo>
                      <a:pt x="f23" y="f27"/>
                      <a:pt x="f28" y="f28"/>
                      <a:pt x="f13" y="f29"/>
                    </a:cubicBezTo>
                    <a:cubicBezTo>
                      <a:pt x="f26" y="f29"/>
                      <a:pt x="f15" y="f28"/>
                      <a:pt x="f30" y="f31"/>
                    </a:cubicBezTo>
                    <a:cubicBezTo>
                      <a:pt x="f32" y="f33"/>
                      <a:pt x="f30" y="f34"/>
                      <a:pt x="f35" y="f36"/>
                    </a:cubicBezTo>
                    <a:cubicBezTo>
                      <a:pt x="f35" y="f37"/>
                      <a:pt x="f30" y="f7"/>
                      <a:pt x="f38" y="f39"/>
                    </a:cubicBezTo>
                    <a:cubicBezTo>
                      <a:pt x="f40" y="f41"/>
                      <a:pt x="f16" y="f42"/>
                      <a:pt x="f43" y="f29"/>
                    </a:cubicBezTo>
                    <a:cubicBezTo>
                      <a:pt x="f16" y="f9"/>
                      <a:pt x="f40" y="f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6" name="Freeform 15">
                <a:extLst>
                  <a:ext uri="{FF2B5EF4-FFF2-40B4-BE49-F238E27FC236}">
                    <a16:creationId xmlns:a16="http://schemas.microsoft.com/office/drawing/2014/main" id="{15058C3E-5F75-AED1-1DB2-7EA29D8FA57D}"/>
                  </a:ext>
                </a:extLst>
              </p:cNvPr>
              <p:cNvSpPr/>
              <p:nvPr/>
            </p:nvSpPr>
            <p:spPr>
              <a:xfrm flipH="1">
                <a:off x="8186614" y="4485351"/>
                <a:ext cx="97767" cy="14431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9"/>
                  <a:gd name="f7" fmla="val 57"/>
                  <a:gd name="f8" fmla="val 19"/>
                  <a:gd name="f9" fmla="val 24"/>
                  <a:gd name="f10" fmla="val 21"/>
                  <a:gd name="f11" fmla="val 26"/>
                  <a:gd name="f12" fmla="val 23"/>
                  <a:gd name="f13" fmla="val 25"/>
                  <a:gd name="f14" fmla="val 32"/>
                  <a:gd name="f15" fmla="val 37"/>
                  <a:gd name="f16" fmla="val 29"/>
                  <a:gd name="f17" fmla="val 38"/>
                  <a:gd name="f18" fmla="val 35"/>
                  <a:gd name="f19" fmla="val 43"/>
                  <a:gd name="f20" fmla="val 36"/>
                  <a:gd name="f21" fmla="val 49"/>
                  <a:gd name="f22" fmla="val 51"/>
                  <a:gd name="f23" fmla="val 27"/>
                  <a:gd name="f24" fmla="val 52"/>
                  <a:gd name="f25" fmla="val 22"/>
                  <a:gd name="f26" fmla="val 53"/>
                  <a:gd name="f27" fmla="val 15"/>
                  <a:gd name="f28" fmla="val 8"/>
                  <a:gd name="f29" fmla="val 55"/>
                  <a:gd name="f30" fmla="val 4"/>
                  <a:gd name="f31" fmla="val 2"/>
                  <a:gd name="f32" fmla="val 31"/>
                  <a:gd name="f33" fmla="val 9"/>
                  <a:gd name="f34" fmla="val 30"/>
                  <a:gd name="f35" fmla="val 10"/>
                  <a:gd name="f36" fmla="val 28"/>
                  <a:gd name="f37" fmla="val 12"/>
                  <a:gd name="f38" fmla="val 14"/>
                  <a:gd name="f39" fmla="val 13"/>
                  <a:gd name="f40" fmla="val 17"/>
                  <a:gd name="f41" fmla="val 1"/>
                  <a:gd name="f42" fmla="val 18"/>
                  <a:gd name="f43" fmla="val 6"/>
                  <a:gd name="f44" fmla="+- 0 0 -90"/>
                  <a:gd name="f45" fmla="*/ f3 1 39"/>
                  <a:gd name="f46" fmla="*/ f4 1 5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39"/>
                  <a:gd name="f55" fmla="*/ f51 1 57"/>
                  <a:gd name="f56" fmla="*/ 19 f52 1"/>
                  <a:gd name="f57" fmla="*/ 24 f51 1"/>
                  <a:gd name="f58" fmla="*/ 26 f52 1"/>
                  <a:gd name="f59" fmla="*/ 25 f51 1"/>
                  <a:gd name="f60" fmla="*/ 38 f52 1"/>
                  <a:gd name="f61" fmla="*/ 35 f51 1"/>
                  <a:gd name="f62" fmla="*/ 29 f52 1"/>
                  <a:gd name="f63" fmla="*/ 51 f51 1"/>
                  <a:gd name="f64" fmla="*/ 22 f52 1"/>
                  <a:gd name="f65" fmla="*/ 53 f51 1"/>
                  <a:gd name="f66" fmla="*/ 4 f52 1"/>
                  <a:gd name="f67" fmla="*/ 49 f51 1"/>
                  <a:gd name="f68" fmla="*/ 8 f52 1"/>
                  <a:gd name="f69" fmla="*/ 31 f51 1"/>
                  <a:gd name="f70" fmla="*/ 10 f52 1"/>
                  <a:gd name="f71" fmla="*/ 28 f51 1"/>
                  <a:gd name="f72" fmla="*/ 13 f52 1"/>
                  <a:gd name="f73" fmla="*/ 15 f52 1"/>
                  <a:gd name="f74" fmla="*/ 1 f51 1"/>
                  <a:gd name="f75" fmla="*/ 18 f52 1"/>
                  <a:gd name="f76" fmla="*/ 6 f51 1"/>
                  <a:gd name="f77" fmla="+- f53 0 f1"/>
                  <a:gd name="f78" fmla="*/ f56 1 39"/>
                  <a:gd name="f79" fmla="*/ f57 1 57"/>
                  <a:gd name="f80" fmla="*/ f58 1 39"/>
                  <a:gd name="f81" fmla="*/ f59 1 57"/>
                  <a:gd name="f82" fmla="*/ f60 1 39"/>
                  <a:gd name="f83" fmla="*/ f61 1 57"/>
                  <a:gd name="f84" fmla="*/ f62 1 39"/>
                  <a:gd name="f85" fmla="*/ f63 1 57"/>
                  <a:gd name="f86" fmla="*/ f64 1 39"/>
                  <a:gd name="f87" fmla="*/ f65 1 57"/>
                  <a:gd name="f88" fmla="*/ f66 1 39"/>
                  <a:gd name="f89" fmla="*/ f67 1 57"/>
                  <a:gd name="f90" fmla="*/ f68 1 39"/>
                  <a:gd name="f91" fmla="*/ f69 1 57"/>
                  <a:gd name="f92" fmla="*/ f70 1 39"/>
                  <a:gd name="f93" fmla="*/ f71 1 57"/>
                  <a:gd name="f94" fmla="*/ f72 1 39"/>
                  <a:gd name="f95" fmla="*/ f73 1 39"/>
                  <a:gd name="f96" fmla="*/ f74 1 57"/>
                  <a:gd name="f97" fmla="*/ f75 1 39"/>
                  <a:gd name="f98" fmla="*/ f76 1 57"/>
                  <a:gd name="f99" fmla="*/ 0 1 f54"/>
                  <a:gd name="f100" fmla="*/ f48 1 f54"/>
                  <a:gd name="f101" fmla="*/ 0 1 f55"/>
                  <a:gd name="f102" fmla="*/ f49 1 f55"/>
                  <a:gd name="f103" fmla="*/ f78 1 f54"/>
                  <a:gd name="f104" fmla="*/ f79 1 f55"/>
                  <a:gd name="f105" fmla="*/ f80 1 f54"/>
                  <a:gd name="f106" fmla="*/ f81 1 f55"/>
                  <a:gd name="f107" fmla="*/ f82 1 f54"/>
                  <a:gd name="f108" fmla="*/ f83 1 f55"/>
                  <a:gd name="f109" fmla="*/ f84 1 f54"/>
                  <a:gd name="f110" fmla="*/ f85 1 f55"/>
                  <a:gd name="f111" fmla="*/ f86 1 f54"/>
                  <a:gd name="f112" fmla="*/ f87 1 f55"/>
                  <a:gd name="f113" fmla="*/ f88 1 f54"/>
                  <a:gd name="f114" fmla="*/ f89 1 f55"/>
                  <a:gd name="f115" fmla="*/ f90 1 f54"/>
                  <a:gd name="f116" fmla="*/ f91 1 f55"/>
                  <a:gd name="f117" fmla="*/ f92 1 f54"/>
                  <a:gd name="f118" fmla="*/ f93 1 f55"/>
                  <a:gd name="f119" fmla="*/ f94 1 f54"/>
                  <a:gd name="f120" fmla="*/ f95 1 f54"/>
                  <a:gd name="f121" fmla="*/ f96 1 f55"/>
                  <a:gd name="f122" fmla="*/ f97 1 f54"/>
                  <a:gd name="f123" fmla="*/ f98 1 f55"/>
                  <a:gd name="f124" fmla="*/ f99 f45 1"/>
                  <a:gd name="f125" fmla="*/ f100 f45 1"/>
                  <a:gd name="f126" fmla="*/ f102 f46 1"/>
                  <a:gd name="f127" fmla="*/ f101 f46 1"/>
                  <a:gd name="f128" fmla="*/ f103 f45 1"/>
                  <a:gd name="f129" fmla="*/ f104 f46 1"/>
                  <a:gd name="f130" fmla="*/ f105 f45 1"/>
                  <a:gd name="f131" fmla="*/ f106 f46 1"/>
                  <a:gd name="f132" fmla="*/ f107 f45 1"/>
                  <a:gd name="f133" fmla="*/ f108 f46 1"/>
                  <a:gd name="f134" fmla="*/ f109 f45 1"/>
                  <a:gd name="f135" fmla="*/ f110 f46 1"/>
                  <a:gd name="f136" fmla="*/ f111 f45 1"/>
                  <a:gd name="f137" fmla="*/ f112 f46 1"/>
                  <a:gd name="f138" fmla="*/ f113 f45 1"/>
                  <a:gd name="f139" fmla="*/ f114 f46 1"/>
                  <a:gd name="f140" fmla="*/ f115 f45 1"/>
                  <a:gd name="f141" fmla="*/ f116 f46 1"/>
                  <a:gd name="f142" fmla="*/ f117 f45 1"/>
                  <a:gd name="f143" fmla="*/ f118 f46 1"/>
                  <a:gd name="f144" fmla="*/ f119 f45 1"/>
                  <a:gd name="f145" fmla="*/ f120 f45 1"/>
                  <a:gd name="f146" fmla="*/ f121 f46 1"/>
                  <a:gd name="f147" fmla="*/ f122 f45 1"/>
                  <a:gd name="f148" fmla="*/ f123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7">
                    <a:pos x="f128" y="f129"/>
                  </a:cxn>
                  <a:cxn ang="f77">
                    <a:pos x="f130" y="f131"/>
                  </a:cxn>
                  <a:cxn ang="f77">
                    <a:pos x="f132" y="f133"/>
                  </a:cxn>
                  <a:cxn ang="f77">
                    <a:pos x="f134" y="f135"/>
                  </a:cxn>
                  <a:cxn ang="f77">
                    <a:pos x="f136" y="f137"/>
                  </a:cxn>
                  <a:cxn ang="f77">
                    <a:pos x="f138" y="f139"/>
                  </a:cxn>
                  <a:cxn ang="f77">
                    <a:pos x="f140" y="f141"/>
                  </a:cxn>
                  <a:cxn ang="f77">
                    <a:pos x="f142" y="f143"/>
                  </a:cxn>
                  <a:cxn ang="f77">
                    <a:pos x="f144" y="f131"/>
                  </a:cxn>
                  <a:cxn ang="f77">
                    <a:pos x="f145" y="f146"/>
                  </a:cxn>
                  <a:cxn ang="f77">
                    <a:pos x="f147" y="f148"/>
                  </a:cxn>
                  <a:cxn ang="f77">
                    <a:pos x="f128" y="f129"/>
                  </a:cxn>
                </a:cxnLst>
                <a:rect l="f124" t="f127" r="f125" b="f126"/>
                <a:pathLst>
                  <a:path w="39" h="57">
                    <a:moveTo>
                      <a:pt x="f8" y="f9"/>
                    </a:moveTo>
                    <a:cubicBezTo>
                      <a:pt x="f10" y="f11"/>
                      <a:pt x="f12" y="f13"/>
                      <a:pt x="f11" y="f13"/>
                    </a:cubicBezTo>
                    <a:cubicBezTo>
                      <a:pt x="f14" y="f13"/>
                      <a:pt x="f15" y="f16"/>
                      <a:pt x="f17" y="f18"/>
                    </a:cubicBezTo>
                    <a:cubicBezTo>
                      <a:pt x="f6" y="f19"/>
                      <a:pt x="f20" y="f21"/>
                      <a:pt x="f16" y="f22"/>
                    </a:cubicBezTo>
                    <a:cubicBezTo>
                      <a:pt x="f23" y="f22"/>
                      <a:pt x="f9" y="f24"/>
                      <a:pt x="f25" y="f26"/>
                    </a:cubicBezTo>
                    <a:cubicBezTo>
                      <a:pt x="f27" y="f7"/>
                      <a:pt x="f28" y="f29"/>
                      <a:pt x="f30" y="f21"/>
                    </a:cubicBezTo>
                    <a:cubicBezTo>
                      <a:pt x="f5" y="f19"/>
                      <a:pt x="f31" y="f20"/>
                      <a:pt x="f28" y="f32"/>
                    </a:cubicBezTo>
                    <a:cubicBezTo>
                      <a:pt x="f33" y="f34"/>
                      <a:pt x="f35" y="f34"/>
                      <a:pt x="f35" y="f36"/>
                    </a:cubicBezTo>
                    <a:cubicBezTo>
                      <a:pt x="f37" y="f23"/>
                      <a:pt x="f38" y="f36"/>
                      <a:pt x="f39" y="f13"/>
                    </a:cubicBezTo>
                    <a:cubicBezTo>
                      <a:pt x="f38" y="f40"/>
                      <a:pt x="f37" y="f33"/>
                      <a:pt x="f27" y="f41"/>
                    </a:cubicBezTo>
                    <a:cubicBezTo>
                      <a:pt x="f8" y="f5"/>
                      <a:pt x="f42" y="f30"/>
                      <a:pt x="f42" y="f43"/>
                    </a:cubicBezTo>
                    <a:cubicBezTo>
                      <a:pt x="f8" y="f37"/>
                      <a:pt x="f40" y="f42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7" name="Freeform 16">
                <a:extLst>
                  <a:ext uri="{FF2B5EF4-FFF2-40B4-BE49-F238E27FC236}">
                    <a16:creationId xmlns:a16="http://schemas.microsoft.com/office/drawing/2014/main" id="{41619BCB-E24D-D855-4229-9EB5E946D5C8}"/>
                  </a:ext>
                </a:extLst>
              </p:cNvPr>
              <p:cNvSpPr/>
              <p:nvPr/>
            </p:nvSpPr>
            <p:spPr>
              <a:xfrm flipH="1">
                <a:off x="7929009" y="3901863"/>
                <a:ext cx="80695" cy="977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2"/>
                  <a:gd name="f7" fmla="val 39"/>
                  <a:gd name="f8" fmla="val 21"/>
                  <a:gd name="f9" fmla="val 2"/>
                  <a:gd name="f10" fmla="val 20"/>
                  <a:gd name="f11" fmla="val 1"/>
                  <a:gd name="f12" fmla="val 18"/>
                  <a:gd name="f13" fmla="val 16"/>
                  <a:gd name="f14" fmla="val 9"/>
                  <a:gd name="f15" fmla="val 5"/>
                  <a:gd name="f16" fmla="val 3"/>
                  <a:gd name="f17" fmla="val 12"/>
                  <a:gd name="f18" fmla="val 25"/>
                  <a:gd name="f19" fmla="val 4"/>
                  <a:gd name="f20" fmla="val 27"/>
                  <a:gd name="f21" fmla="val 11"/>
                  <a:gd name="f22" fmla="val 28"/>
                  <a:gd name="f23" fmla="val 15"/>
                  <a:gd name="f24" fmla="val 31"/>
                  <a:gd name="f25" fmla="val 22"/>
                  <a:gd name="f26" fmla="val 29"/>
                  <a:gd name="f27" fmla="val 30"/>
                  <a:gd name="f28" fmla="val 34"/>
                  <a:gd name="f29" fmla="val 24"/>
                  <a:gd name="f30" fmla="val 37"/>
                  <a:gd name="f31" fmla="val 7"/>
                  <a:gd name="f32" fmla="val 6"/>
                  <a:gd name="f33" fmla="val 26"/>
                  <a:gd name="f34" fmla="val 23"/>
                  <a:gd name="f35" fmla="+- 0 0 -90"/>
                  <a:gd name="f36" fmla="*/ f3 1 32"/>
                  <a:gd name="f37" fmla="*/ f4 1 39"/>
                  <a:gd name="f38" fmla="val f5"/>
                  <a:gd name="f39" fmla="val f6"/>
                  <a:gd name="f40" fmla="val f7"/>
                  <a:gd name="f41" fmla="*/ f35 f0 1"/>
                  <a:gd name="f42" fmla="+- f40 0 f38"/>
                  <a:gd name="f43" fmla="+- f39 0 f38"/>
                  <a:gd name="f44" fmla="*/ f41 1 f2"/>
                  <a:gd name="f45" fmla="*/ f43 1 32"/>
                  <a:gd name="f46" fmla="*/ f42 1 39"/>
                  <a:gd name="f47" fmla="*/ 0 f43 1"/>
                  <a:gd name="f48" fmla="*/ 21 f42 1"/>
                  <a:gd name="f49" fmla="*/ 1 f43 1"/>
                  <a:gd name="f50" fmla="*/ 16 f42 1"/>
                  <a:gd name="f51" fmla="*/ 12 f43 1"/>
                  <a:gd name="f52" fmla="*/ 1 f42 1"/>
                  <a:gd name="f53" fmla="*/ 27 f43 1"/>
                  <a:gd name="f54" fmla="*/ 11 f42 1"/>
                  <a:gd name="f55" fmla="*/ 31 f43 1"/>
                  <a:gd name="f56" fmla="*/ 22 f42 1"/>
                  <a:gd name="f57" fmla="*/ 24 f43 1"/>
                  <a:gd name="f58" fmla="*/ 37 f42 1"/>
                  <a:gd name="f59" fmla="*/ 7 f43 1"/>
                  <a:gd name="f60" fmla="*/ 32 f42 1"/>
                  <a:gd name="f61" fmla="*/ 4 f43 1"/>
                  <a:gd name="f62" fmla="*/ 29 f42 1"/>
                  <a:gd name="f63" fmla="*/ 3 f43 1"/>
                  <a:gd name="f64" fmla="*/ 27 f42 1"/>
                  <a:gd name="f65" fmla="*/ 24 f42 1"/>
                  <a:gd name="f66" fmla="+- f44 0 f1"/>
                  <a:gd name="f67" fmla="*/ f47 1 32"/>
                  <a:gd name="f68" fmla="*/ f48 1 39"/>
                  <a:gd name="f69" fmla="*/ f49 1 32"/>
                  <a:gd name="f70" fmla="*/ f50 1 39"/>
                  <a:gd name="f71" fmla="*/ f51 1 32"/>
                  <a:gd name="f72" fmla="*/ f52 1 39"/>
                  <a:gd name="f73" fmla="*/ f53 1 32"/>
                  <a:gd name="f74" fmla="*/ f54 1 39"/>
                  <a:gd name="f75" fmla="*/ f55 1 32"/>
                  <a:gd name="f76" fmla="*/ f56 1 39"/>
                  <a:gd name="f77" fmla="*/ f57 1 32"/>
                  <a:gd name="f78" fmla="*/ f58 1 39"/>
                  <a:gd name="f79" fmla="*/ f59 1 32"/>
                  <a:gd name="f80" fmla="*/ f60 1 39"/>
                  <a:gd name="f81" fmla="*/ f61 1 32"/>
                  <a:gd name="f82" fmla="*/ f62 1 39"/>
                  <a:gd name="f83" fmla="*/ f63 1 32"/>
                  <a:gd name="f84" fmla="*/ f64 1 39"/>
                  <a:gd name="f85" fmla="*/ f65 1 39"/>
                  <a:gd name="f86" fmla="*/ 0 1 f45"/>
                  <a:gd name="f87" fmla="*/ f39 1 f45"/>
                  <a:gd name="f88" fmla="*/ 0 1 f46"/>
                  <a:gd name="f89" fmla="*/ f40 1 f46"/>
                  <a:gd name="f90" fmla="*/ f67 1 f45"/>
                  <a:gd name="f91" fmla="*/ f68 1 f46"/>
                  <a:gd name="f92" fmla="*/ f69 1 f45"/>
                  <a:gd name="f93" fmla="*/ f70 1 f46"/>
                  <a:gd name="f94" fmla="*/ f71 1 f45"/>
                  <a:gd name="f95" fmla="*/ f72 1 f46"/>
                  <a:gd name="f96" fmla="*/ f73 1 f45"/>
                  <a:gd name="f97" fmla="*/ f74 1 f46"/>
                  <a:gd name="f98" fmla="*/ f75 1 f45"/>
                  <a:gd name="f99" fmla="*/ f76 1 f46"/>
                  <a:gd name="f100" fmla="*/ f77 1 f45"/>
                  <a:gd name="f101" fmla="*/ f78 1 f46"/>
                  <a:gd name="f102" fmla="*/ f79 1 f45"/>
                  <a:gd name="f103" fmla="*/ f80 1 f46"/>
                  <a:gd name="f104" fmla="*/ f81 1 f45"/>
                  <a:gd name="f105" fmla="*/ f82 1 f46"/>
                  <a:gd name="f106" fmla="*/ f83 1 f45"/>
                  <a:gd name="f107" fmla="*/ f84 1 f46"/>
                  <a:gd name="f108" fmla="*/ f85 1 f46"/>
                  <a:gd name="f109" fmla="*/ f86 f36 1"/>
                  <a:gd name="f110" fmla="*/ f87 f36 1"/>
                  <a:gd name="f111" fmla="*/ f89 f37 1"/>
                  <a:gd name="f112" fmla="*/ f88 f37 1"/>
                  <a:gd name="f113" fmla="*/ f90 f36 1"/>
                  <a:gd name="f114" fmla="*/ f91 f37 1"/>
                  <a:gd name="f115" fmla="*/ f92 f36 1"/>
                  <a:gd name="f116" fmla="*/ f93 f37 1"/>
                  <a:gd name="f117" fmla="*/ f94 f36 1"/>
                  <a:gd name="f118" fmla="*/ f95 f37 1"/>
                  <a:gd name="f119" fmla="*/ f96 f36 1"/>
                  <a:gd name="f120" fmla="*/ f97 f37 1"/>
                  <a:gd name="f121" fmla="*/ f98 f36 1"/>
                  <a:gd name="f122" fmla="*/ f99 f37 1"/>
                  <a:gd name="f123" fmla="*/ f100 f36 1"/>
                  <a:gd name="f124" fmla="*/ f101 f37 1"/>
                  <a:gd name="f125" fmla="*/ f102 f36 1"/>
                  <a:gd name="f126" fmla="*/ f103 f37 1"/>
                  <a:gd name="f127" fmla="*/ f104 f36 1"/>
                  <a:gd name="f128" fmla="*/ f105 f37 1"/>
                  <a:gd name="f129" fmla="*/ f106 f36 1"/>
                  <a:gd name="f130" fmla="*/ f107 f37 1"/>
                  <a:gd name="f131" fmla="*/ f108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6">
                    <a:pos x="f113" y="f114"/>
                  </a:cxn>
                  <a:cxn ang="f66">
                    <a:pos x="f115" y="f116"/>
                  </a:cxn>
                  <a:cxn ang="f66">
                    <a:pos x="f117" y="f118"/>
                  </a:cxn>
                  <a:cxn ang="f66">
                    <a:pos x="f119" y="f120"/>
                  </a:cxn>
                  <a:cxn ang="f66">
                    <a:pos x="f121" y="f122"/>
                  </a:cxn>
                  <a:cxn ang="f66">
                    <a:pos x="f123" y="f124"/>
                  </a:cxn>
                  <a:cxn ang="f66">
                    <a:pos x="f125" y="f126"/>
                  </a:cxn>
                  <a:cxn ang="f66">
                    <a:pos x="f127" y="f128"/>
                  </a:cxn>
                  <a:cxn ang="f66">
                    <a:pos x="f129" y="f130"/>
                  </a:cxn>
                  <a:cxn ang="f66">
                    <a:pos x="f115" y="f131"/>
                  </a:cxn>
                  <a:cxn ang="f66">
                    <a:pos x="f113" y="f114"/>
                  </a:cxn>
                </a:cxnLst>
                <a:rect l="f109" t="f112" r="f110" b="f111"/>
                <a:pathLst>
                  <a:path w="32" h="39">
                    <a:moveTo>
                      <a:pt x="f5" y="f8"/>
                    </a:moveTo>
                    <a:cubicBezTo>
                      <a:pt x="f9" y="f10"/>
                      <a:pt x="f11" y="f12"/>
                      <a:pt x="f11" y="f13"/>
                    </a:cubicBezTo>
                    <a:cubicBezTo>
                      <a:pt x="f5" y="f14"/>
                      <a:pt x="f15" y="f16"/>
                      <a:pt x="f17" y="f11"/>
                    </a:cubicBezTo>
                    <a:cubicBezTo>
                      <a:pt x="f12" y="f5"/>
                      <a:pt x="f18" y="f19"/>
                      <a:pt x="f20" y="f21"/>
                    </a:cubicBezTo>
                    <a:cubicBezTo>
                      <a:pt x="f22" y="f23"/>
                      <a:pt x="f24" y="f12"/>
                      <a:pt x="f24" y="f25"/>
                    </a:cubicBezTo>
                    <a:cubicBezTo>
                      <a:pt x="f6" y="f26"/>
                      <a:pt x="f27" y="f28"/>
                      <a:pt x="f29" y="f30"/>
                    </a:cubicBezTo>
                    <a:cubicBezTo>
                      <a:pt x="f12" y="f7"/>
                      <a:pt x="f21" y="f30"/>
                      <a:pt x="f31" y="f6"/>
                    </a:cubicBezTo>
                    <a:cubicBezTo>
                      <a:pt x="f32" y="f24"/>
                      <a:pt x="f15" y="f27"/>
                      <a:pt x="f19" y="f26"/>
                    </a:cubicBezTo>
                    <a:cubicBezTo>
                      <a:pt x="f15" y="f22"/>
                      <a:pt x="f19" y="f20"/>
                      <a:pt x="f16" y="f20"/>
                    </a:cubicBezTo>
                    <a:cubicBezTo>
                      <a:pt x="f9" y="f33"/>
                      <a:pt x="f11" y="f18"/>
                      <a:pt x="f11" y="f29"/>
                    </a:cubicBezTo>
                    <a:cubicBezTo>
                      <a:pt x="f5" y="f34"/>
                      <a:pt x="f5" y="f25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8" name="Freeform 17">
                <a:extLst>
                  <a:ext uri="{FF2B5EF4-FFF2-40B4-BE49-F238E27FC236}">
                    <a16:creationId xmlns:a16="http://schemas.microsoft.com/office/drawing/2014/main" id="{3E719F57-E092-A8BE-036F-F7CD152A7B83}"/>
                  </a:ext>
                </a:extLst>
              </p:cNvPr>
              <p:cNvSpPr/>
              <p:nvPr/>
            </p:nvSpPr>
            <p:spPr>
              <a:xfrm flipH="1">
                <a:off x="7921255" y="4277398"/>
                <a:ext cx="88449" cy="962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5"/>
                  <a:gd name="f7" fmla="val 38"/>
                  <a:gd name="f8" fmla="val 4"/>
                  <a:gd name="f9" fmla="val 9"/>
                  <a:gd name="f10" fmla="val 8"/>
                  <a:gd name="f11" fmla="val 5"/>
                  <a:gd name="f12" fmla="val 11"/>
                  <a:gd name="f13" fmla="val 17"/>
                  <a:gd name="f14" fmla="val 28"/>
                  <a:gd name="f15" fmla="val 10"/>
                  <a:gd name="f16" fmla="val 30"/>
                  <a:gd name="f17" fmla="val 20"/>
                  <a:gd name="f18" fmla="val 29"/>
                  <a:gd name="f19" fmla="val 22"/>
                  <a:gd name="f20" fmla="val 24"/>
                  <a:gd name="f21" fmla="val 27"/>
                  <a:gd name="f22" fmla="val 26"/>
                  <a:gd name="f23" fmla="val 25"/>
                  <a:gd name="f24" fmla="val 34"/>
                  <a:gd name="f25" fmla="val 18"/>
                  <a:gd name="f26" fmla="val 36"/>
                  <a:gd name="f27" fmla="val 1"/>
                  <a:gd name="f28" fmla="val 21"/>
                  <a:gd name="f29" fmla="val 19"/>
                  <a:gd name="f30" fmla="val 2"/>
                  <a:gd name="f31" fmla="val 16"/>
                  <a:gd name="f32" fmla="val 15"/>
                  <a:gd name="f33" fmla="val 14"/>
                  <a:gd name="f34" fmla="val 13"/>
                  <a:gd name="f35" fmla="val 12"/>
                  <a:gd name="f36" fmla="val 3"/>
                  <a:gd name="f37" fmla="+- 0 0 -90"/>
                  <a:gd name="f38" fmla="*/ f3 1 35"/>
                  <a:gd name="f39" fmla="*/ f4 1 38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35"/>
                  <a:gd name="f48" fmla="*/ f44 1 38"/>
                  <a:gd name="f49" fmla="*/ 4 f45 1"/>
                  <a:gd name="f50" fmla="*/ 9 f44 1"/>
                  <a:gd name="f51" fmla="*/ 17 f45 1"/>
                  <a:gd name="f52" fmla="*/ 0 f44 1"/>
                  <a:gd name="f53" fmla="*/ 30 f45 1"/>
                  <a:gd name="f54" fmla="*/ 20 f44 1"/>
                  <a:gd name="f55" fmla="*/ 27 f45 1"/>
                  <a:gd name="f56" fmla="*/ 26 f44 1"/>
                  <a:gd name="f57" fmla="*/ 11 f45 1"/>
                  <a:gd name="f58" fmla="*/ 36 f44 1"/>
                  <a:gd name="f59" fmla="*/ 1 f45 1"/>
                  <a:gd name="f60" fmla="*/ 21 f44 1"/>
                  <a:gd name="f61" fmla="*/ 2 f45 1"/>
                  <a:gd name="f62" fmla="*/ 17 f44 1"/>
                  <a:gd name="f63" fmla="*/ 14 f44 1"/>
                  <a:gd name="f64" fmla="*/ 11 f44 1"/>
                  <a:gd name="f65" fmla="+- f46 0 f1"/>
                  <a:gd name="f66" fmla="*/ f49 1 35"/>
                  <a:gd name="f67" fmla="*/ f50 1 38"/>
                  <a:gd name="f68" fmla="*/ f51 1 35"/>
                  <a:gd name="f69" fmla="*/ f52 1 38"/>
                  <a:gd name="f70" fmla="*/ f53 1 35"/>
                  <a:gd name="f71" fmla="*/ f54 1 38"/>
                  <a:gd name="f72" fmla="*/ f55 1 35"/>
                  <a:gd name="f73" fmla="*/ f56 1 38"/>
                  <a:gd name="f74" fmla="*/ f57 1 35"/>
                  <a:gd name="f75" fmla="*/ f58 1 38"/>
                  <a:gd name="f76" fmla="*/ f59 1 35"/>
                  <a:gd name="f77" fmla="*/ f60 1 38"/>
                  <a:gd name="f78" fmla="*/ f61 1 35"/>
                  <a:gd name="f79" fmla="*/ f62 1 38"/>
                  <a:gd name="f80" fmla="*/ f63 1 38"/>
                  <a:gd name="f81" fmla="*/ f64 1 38"/>
                  <a:gd name="f82" fmla="*/ 0 1 f47"/>
                  <a:gd name="f83" fmla="*/ f41 1 f47"/>
                  <a:gd name="f84" fmla="*/ 0 1 f48"/>
                  <a:gd name="f85" fmla="*/ f42 1 f48"/>
                  <a:gd name="f86" fmla="*/ f66 1 f47"/>
                  <a:gd name="f87" fmla="*/ f67 1 f48"/>
                  <a:gd name="f88" fmla="*/ f68 1 f47"/>
                  <a:gd name="f89" fmla="*/ f69 1 f48"/>
                  <a:gd name="f90" fmla="*/ f70 1 f47"/>
                  <a:gd name="f91" fmla="*/ f71 1 f48"/>
                  <a:gd name="f92" fmla="*/ f72 1 f47"/>
                  <a:gd name="f93" fmla="*/ f73 1 f48"/>
                  <a:gd name="f94" fmla="*/ f74 1 f47"/>
                  <a:gd name="f95" fmla="*/ f75 1 f48"/>
                  <a:gd name="f96" fmla="*/ f76 1 f47"/>
                  <a:gd name="f97" fmla="*/ f77 1 f48"/>
                  <a:gd name="f98" fmla="*/ f78 1 f47"/>
                  <a:gd name="f99" fmla="*/ f79 1 f48"/>
                  <a:gd name="f100" fmla="*/ f80 1 f48"/>
                  <a:gd name="f101" fmla="*/ f81 1 f48"/>
                  <a:gd name="f102" fmla="*/ f82 f38 1"/>
                  <a:gd name="f103" fmla="*/ f83 f38 1"/>
                  <a:gd name="f104" fmla="*/ f85 f39 1"/>
                  <a:gd name="f105" fmla="*/ f84 f39 1"/>
                  <a:gd name="f106" fmla="*/ f86 f38 1"/>
                  <a:gd name="f107" fmla="*/ f87 f39 1"/>
                  <a:gd name="f108" fmla="*/ f88 f38 1"/>
                  <a:gd name="f109" fmla="*/ f89 f39 1"/>
                  <a:gd name="f110" fmla="*/ f90 f38 1"/>
                  <a:gd name="f111" fmla="*/ f91 f39 1"/>
                  <a:gd name="f112" fmla="*/ f92 f38 1"/>
                  <a:gd name="f113" fmla="*/ f93 f39 1"/>
                  <a:gd name="f114" fmla="*/ f94 f38 1"/>
                  <a:gd name="f115" fmla="*/ f95 f39 1"/>
                  <a:gd name="f116" fmla="*/ f96 f38 1"/>
                  <a:gd name="f117" fmla="*/ f97 f39 1"/>
                  <a:gd name="f118" fmla="*/ f98 f38 1"/>
                  <a:gd name="f119" fmla="*/ f99 f39 1"/>
                  <a:gd name="f120" fmla="*/ f100 f39 1"/>
                  <a:gd name="f121" fmla="*/ f101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6" y="f107"/>
                  </a:cxn>
                  <a:cxn ang="f65">
                    <a:pos x="f108" y="f109"/>
                  </a:cxn>
                  <a:cxn ang="f65">
                    <a:pos x="f110" y="f111"/>
                  </a:cxn>
                  <a:cxn ang="f65">
                    <a:pos x="f112" y="f113"/>
                  </a:cxn>
                  <a:cxn ang="f65">
                    <a:pos x="f114" y="f115"/>
                  </a:cxn>
                  <a:cxn ang="f65">
                    <a:pos x="f116" y="f117"/>
                  </a:cxn>
                  <a:cxn ang="f65">
                    <a:pos x="f118" y="f119"/>
                  </a:cxn>
                  <a:cxn ang="f65">
                    <a:pos x="f116" y="f120"/>
                  </a:cxn>
                  <a:cxn ang="f65">
                    <a:pos x="f118" y="f121"/>
                  </a:cxn>
                  <a:cxn ang="f65">
                    <a:pos x="f106" y="f107"/>
                  </a:cxn>
                </a:cxnLst>
                <a:rect l="f102" t="f105" r="f103" b="f104"/>
                <a:pathLst>
                  <a:path w="35" h="38">
                    <a:moveTo>
                      <a:pt x="f8" y="f9"/>
                    </a:moveTo>
                    <a:cubicBezTo>
                      <a:pt x="f10" y="f11"/>
                      <a:pt x="f12" y="f5"/>
                      <a:pt x="f13" y="f5"/>
                    </a:cubicBezTo>
                    <a:cubicBezTo>
                      <a:pt x="f14" y="f5"/>
                      <a:pt x="f6" y="f15"/>
                      <a:pt x="f16" y="f17"/>
                    </a:cubicBezTo>
                    <a:cubicBezTo>
                      <a:pt x="f18" y="f19"/>
                      <a:pt x="f14" y="f20"/>
                      <a:pt x="f21" y="f22"/>
                    </a:cubicBezTo>
                    <a:cubicBezTo>
                      <a:pt x="f23" y="f24"/>
                      <a:pt x="f25" y="f7"/>
                      <a:pt x="f12" y="f26"/>
                    </a:cubicBezTo>
                    <a:cubicBezTo>
                      <a:pt x="f8" y="f24"/>
                      <a:pt x="f5" y="f18"/>
                      <a:pt x="f27" y="f28"/>
                    </a:cubicBezTo>
                    <a:cubicBezTo>
                      <a:pt x="f27" y="f29"/>
                      <a:pt x="f27" y="f25"/>
                      <a:pt x="f30" y="f13"/>
                    </a:cubicBezTo>
                    <a:cubicBezTo>
                      <a:pt x="f27" y="f31"/>
                      <a:pt x="f27" y="f32"/>
                      <a:pt x="f27" y="f33"/>
                    </a:cubicBezTo>
                    <a:cubicBezTo>
                      <a:pt x="f27" y="f34"/>
                      <a:pt x="f30" y="f35"/>
                      <a:pt x="f30" y="f12"/>
                    </a:cubicBezTo>
                    <a:cubicBezTo>
                      <a:pt x="f36" y="f15"/>
                      <a:pt x="f8" y="f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9" name="Freeform 18">
                <a:extLst>
                  <a:ext uri="{FF2B5EF4-FFF2-40B4-BE49-F238E27FC236}">
                    <a16:creationId xmlns:a16="http://schemas.microsoft.com/office/drawing/2014/main" id="{E352B322-29E7-0B37-619D-01991A14C12B}"/>
                  </a:ext>
                </a:extLst>
              </p:cNvPr>
              <p:cNvSpPr/>
              <p:nvPr/>
            </p:nvSpPr>
            <p:spPr>
              <a:xfrm flipH="1">
                <a:off x="8832180" y="3901863"/>
                <a:ext cx="79141" cy="9311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1"/>
                  <a:gd name="f7" fmla="val 37"/>
                  <a:gd name="f8" fmla="val 28"/>
                  <a:gd name="f9" fmla="val 29"/>
                  <a:gd name="f10" fmla="val 24"/>
                  <a:gd name="f11" fmla="val 32"/>
                  <a:gd name="f12" fmla="val 21"/>
                  <a:gd name="f13" fmla="val 15"/>
                  <a:gd name="f14" fmla="val 10"/>
                  <a:gd name="f15" fmla="val 5"/>
                  <a:gd name="f16" fmla="val 36"/>
                  <a:gd name="f17" fmla="val 3"/>
                  <a:gd name="f18" fmla="val 27"/>
                  <a:gd name="f19" fmla="val 22"/>
                  <a:gd name="f20" fmla="val 2"/>
                  <a:gd name="f21" fmla="val 18"/>
                  <a:gd name="f22" fmla="val 16"/>
                  <a:gd name="f23" fmla="val 4"/>
                  <a:gd name="f24" fmla="val 14"/>
                  <a:gd name="f25" fmla="val 12"/>
                  <a:gd name="f26" fmla="val 7"/>
                  <a:gd name="f27" fmla="val 13"/>
                  <a:gd name="f28" fmla="val 1"/>
                  <a:gd name="f29" fmla="val 9"/>
                  <a:gd name="f30" fmla="val 19"/>
                  <a:gd name="f31" fmla="val 30"/>
                  <a:gd name="f32" fmla="val 23"/>
                  <a:gd name="f33" fmla="val 25"/>
                  <a:gd name="f34" fmla="val 26"/>
                  <a:gd name="f35" fmla="+- 0 0 -90"/>
                  <a:gd name="f36" fmla="*/ f3 1 31"/>
                  <a:gd name="f37" fmla="*/ f4 1 37"/>
                  <a:gd name="f38" fmla="val f5"/>
                  <a:gd name="f39" fmla="val f6"/>
                  <a:gd name="f40" fmla="val f7"/>
                  <a:gd name="f41" fmla="*/ f35 f0 1"/>
                  <a:gd name="f42" fmla="+- f40 0 f38"/>
                  <a:gd name="f43" fmla="+- f39 0 f38"/>
                  <a:gd name="f44" fmla="*/ f41 1 f2"/>
                  <a:gd name="f45" fmla="*/ f43 1 31"/>
                  <a:gd name="f46" fmla="*/ f42 1 37"/>
                  <a:gd name="f47" fmla="*/ 28 f43 1"/>
                  <a:gd name="f48" fmla="*/ 29 f42 1"/>
                  <a:gd name="f49" fmla="*/ 15 f43 1"/>
                  <a:gd name="f50" fmla="*/ 37 f42 1"/>
                  <a:gd name="f51" fmla="*/ 3 f43 1"/>
                  <a:gd name="f52" fmla="*/ 31 f42 1"/>
                  <a:gd name="f53" fmla="*/ 2 f43 1"/>
                  <a:gd name="f54" fmla="*/ 18 f42 1"/>
                  <a:gd name="f55" fmla="*/ 5 f43 1"/>
                  <a:gd name="f56" fmla="*/ 12 f42 1"/>
                  <a:gd name="f57" fmla="*/ 21 f43 1"/>
                  <a:gd name="f58" fmla="*/ 1 f42 1"/>
                  <a:gd name="f59" fmla="*/ 31 f43 1"/>
                  <a:gd name="f60" fmla="*/ 16 f42 1"/>
                  <a:gd name="f61" fmla="*/ 30 f43 1"/>
                  <a:gd name="f62" fmla="*/ 21 f42 1"/>
                  <a:gd name="f63" fmla="*/ 24 f42 1"/>
                  <a:gd name="f64" fmla="*/ 29 f43 1"/>
                  <a:gd name="f65" fmla="*/ 26 f42 1"/>
                  <a:gd name="f66" fmla="+- f44 0 f1"/>
                  <a:gd name="f67" fmla="*/ f47 1 31"/>
                  <a:gd name="f68" fmla="*/ f48 1 37"/>
                  <a:gd name="f69" fmla="*/ f49 1 31"/>
                  <a:gd name="f70" fmla="*/ f50 1 37"/>
                  <a:gd name="f71" fmla="*/ f51 1 31"/>
                  <a:gd name="f72" fmla="*/ f52 1 37"/>
                  <a:gd name="f73" fmla="*/ f53 1 31"/>
                  <a:gd name="f74" fmla="*/ f54 1 37"/>
                  <a:gd name="f75" fmla="*/ f55 1 31"/>
                  <a:gd name="f76" fmla="*/ f56 1 37"/>
                  <a:gd name="f77" fmla="*/ f57 1 31"/>
                  <a:gd name="f78" fmla="*/ f58 1 37"/>
                  <a:gd name="f79" fmla="*/ f59 1 31"/>
                  <a:gd name="f80" fmla="*/ f60 1 37"/>
                  <a:gd name="f81" fmla="*/ f61 1 31"/>
                  <a:gd name="f82" fmla="*/ f62 1 37"/>
                  <a:gd name="f83" fmla="*/ f63 1 37"/>
                  <a:gd name="f84" fmla="*/ f64 1 31"/>
                  <a:gd name="f85" fmla="*/ f65 1 37"/>
                  <a:gd name="f86" fmla="*/ 0 1 f45"/>
                  <a:gd name="f87" fmla="*/ f39 1 f45"/>
                  <a:gd name="f88" fmla="*/ 0 1 f46"/>
                  <a:gd name="f89" fmla="*/ f40 1 f46"/>
                  <a:gd name="f90" fmla="*/ f67 1 f45"/>
                  <a:gd name="f91" fmla="*/ f68 1 f46"/>
                  <a:gd name="f92" fmla="*/ f69 1 f45"/>
                  <a:gd name="f93" fmla="*/ f70 1 f46"/>
                  <a:gd name="f94" fmla="*/ f71 1 f45"/>
                  <a:gd name="f95" fmla="*/ f72 1 f46"/>
                  <a:gd name="f96" fmla="*/ f73 1 f45"/>
                  <a:gd name="f97" fmla="*/ f74 1 f46"/>
                  <a:gd name="f98" fmla="*/ f75 1 f45"/>
                  <a:gd name="f99" fmla="*/ f76 1 f46"/>
                  <a:gd name="f100" fmla="*/ f77 1 f45"/>
                  <a:gd name="f101" fmla="*/ f78 1 f46"/>
                  <a:gd name="f102" fmla="*/ f79 1 f45"/>
                  <a:gd name="f103" fmla="*/ f80 1 f46"/>
                  <a:gd name="f104" fmla="*/ f81 1 f45"/>
                  <a:gd name="f105" fmla="*/ f82 1 f46"/>
                  <a:gd name="f106" fmla="*/ f83 1 f46"/>
                  <a:gd name="f107" fmla="*/ f84 1 f45"/>
                  <a:gd name="f108" fmla="*/ f85 1 f46"/>
                  <a:gd name="f109" fmla="*/ f86 f36 1"/>
                  <a:gd name="f110" fmla="*/ f87 f36 1"/>
                  <a:gd name="f111" fmla="*/ f89 f37 1"/>
                  <a:gd name="f112" fmla="*/ f88 f37 1"/>
                  <a:gd name="f113" fmla="*/ f90 f36 1"/>
                  <a:gd name="f114" fmla="*/ f91 f37 1"/>
                  <a:gd name="f115" fmla="*/ f92 f36 1"/>
                  <a:gd name="f116" fmla="*/ f93 f37 1"/>
                  <a:gd name="f117" fmla="*/ f94 f36 1"/>
                  <a:gd name="f118" fmla="*/ f95 f37 1"/>
                  <a:gd name="f119" fmla="*/ f96 f36 1"/>
                  <a:gd name="f120" fmla="*/ f97 f37 1"/>
                  <a:gd name="f121" fmla="*/ f98 f36 1"/>
                  <a:gd name="f122" fmla="*/ f99 f37 1"/>
                  <a:gd name="f123" fmla="*/ f100 f36 1"/>
                  <a:gd name="f124" fmla="*/ f101 f37 1"/>
                  <a:gd name="f125" fmla="*/ f102 f36 1"/>
                  <a:gd name="f126" fmla="*/ f103 f37 1"/>
                  <a:gd name="f127" fmla="*/ f104 f36 1"/>
                  <a:gd name="f128" fmla="*/ f105 f37 1"/>
                  <a:gd name="f129" fmla="*/ f106 f37 1"/>
                  <a:gd name="f130" fmla="*/ f107 f36 1"/>
                  <a:gd name="f131" fmla="*/ f108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6">
                    <a:pos x="f113" y="f114"/>
                  </a:cxn>
                  <a:cxn ang="f66">
                    <a:pos x="f115" y="f116"/>
                  </a:cxn>
                  <a:cxn ang="f66">
                    <a:pos x="f117" y="f118"/>
                  </a:cxn>
                  <a:cxn ang="f66">
                    <a:pos x="f119" y="f120"/>
                  </a:cxn>
                  <a:cxn ang="f66">
                    <a:pos x="f121" y="f122"/>
                  </a:cxn>
                  <a:cxn ang="f66">
                    <a:pos x="f123" y="f124"/>
                  </a:cxn>
                  <a:cxn ang="f66">
                    <a:pos x="f125" y="f126"/>
                  </a:cxn>
                  <a:cxn ang="f66">
                    <a:pos x="f127" y="f128"/>
                  </a:cxn>
                  <a:cxn ang="f66">
                    <a:pos x="f127" y="f129"/>
                  </a:cxn>
                  <a:cxn ang="f66">
                    <a:pos x="f130" y="f131"/>
                  </a:cxn>
                  <a:cxn ang="f66">
                    <a:pos x="f113" y="f114"/>
                  </a:cxn>
                </a:cxnLst>
                <a:rect l="f109" t="f112" r="f110" b="f111"/>
                <a:pathLst>
                  <a:path w="31" h="37">
                    <a:moveTo>
                      <a:pt x="f8" y="f9"/>
                    </a:moveTo>
                    <a:cubicBezTo>
                      <a:pt x="f10" y="f11"/>
                      <a:pt x="f12" y="f7"/>
                      <a:pt x="f13" y="f7"/>
                    </a:cubicBezTo>
                    <a:cubicBezTo>
                      <a:pt x="f14" y="f7"/>
                      <a:pt x="f15" y="f16"/>
                      <a:pt x="f17" y="f6"/>
                    </a:cubicBezTo>
                    <a:cubicBezTo>
                      <a:pt x="f5" y="f18"/>
                      <a:pt x="f5" y="f19"/>
                      <a:pt x="f20" y="f21"/>
                    </a:cubicBezTo>
                    <a:cubicBezTo>
                      <a:pt x="f17" y="f22"/>
                      <a:pt x="f23" y="f24"/>
                      <a:pt x="f15" y="f25"/>
                    </a:cubicBezTo>
                    <a:cubicBezTo>
                      <a:pt x="f26" y="f23"/>
                      <a:pt x="f27" y="f5"/>
                      <a:pt x="f12" y="f28"/>
                    </a:cubicBezTo>
                    <a:cubicBezTo>
                      <a:pt x="f18" y="f17"/>
                      <a:pt x="f6" y="f29"/>
                      <a:pt x="f6" y="f22"/>
                    </a:cubicBezTo>
                    <a:cubicBezTo>
                      <a:pt x="f6" y="f21"/>
                      <a:pt x="f6" y="f30"/>
                      <a:pt x="f31" y="f12"/>
                    </a:cubicBezTo>
                    <a:cubicBezTo>
                      <a:pt x="f6" y="f19"/>
                      <a:pt x="f6" y="f32"/>
                      <a:pt x="f31" y="f10"/>
                    </a:cubicBezTo>
                    <a:cubicBezTo>
                      <a:pt x="f31" y="f33"/>
                      <a:pt x="f31" y="f34"/>
                      <a:pt x="f9" y="f34"/>
                    </a:cubicBezTo>
                    <a:cubicBezTo>
                      <a:pt x="f8" y="f18"/>
                      <a:pt x="f8" y="f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0" name="Freeform 19">
                <a:extLst>
                  <a:ext uri="{FF2B5EF4-FFF2-40B4-BE49-F238E27FC236}">
                    <a16:creationId xmlns:a16="http://schemas.microsoft.com/office/drawing/2014/main" id="{F0547071-043D-44E0-9D54-E27BC11345A9}"/>
                  </a:ext>
                </a:extLst>
              </p:cNvPr>
              <p:cNvSpPr/>
              <p:nvPr/>
            </p:nvSpPr>
            <p:spPr>
              <a:xfrm flipH="1">
                <a:off x="8557503" y="3644258"/>
                <a:ext cx="99312" cy="915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9"/>
                  <a:gd name="f7" fmla="val 36"/>
                  <a:gd name="f8" fmla="val 3"/>
                  <a:gd name="f9" fmla="val 24"/>
                  <a:gd name="f10" fmla="val 15"/>
                  <a:gd name="f11" fmla="val 9"/>
                  <a:gd name="f12" fmla="val 11"/>
                  <a:gd name="f13" fmla="val 6"/>
                  <a:gd name="f14" fmla="val 14"/>
                  <a:gd name="f15" fmla="val 5"/>
                  <a:gd name="f16" fmla="val 17"/>
                  <a:gd name="f17" fmla="val 19"/>
                  <a:gd name="f18" fmla="val 2"/>
                  <a:gd name="f19" fmla="val 26"/>
                  <a:gd name="f20" fmla="val 33"/>
                  <a:gd name="f21" fmla="val 8"/>
                  <a:gd name="f22" fmla="val 38"/>
                  <a:gd name="f23" fmla="val 20"/>
                  <a:gd name="f24" fmla="val 25"/>
                  <a:gd name="f25" fmla="val 31"/>
                  <a:gd name="f26" fmla="val 29"/>
                  <a:gd name="f27" fmla="val 27"/>
                  <a:gd name="f28" fmla="val 30"/>
                  <a:gd name="f29" fmla="val 28"/>
                  <a:gd name="f30" fmla="val 32"/>
                  <a:gd name="f31" fmla="val 34"/>
                  <a:gd name="f32" fmla="val 23"/>
                  <a:gd name="f33" fmla="val 35"/>
                  <a:gd name="f34" fmla="val 22"/>
                  <a:gd name="f35" fmla="val 21"/>
                  <a:gd name="f36" fmla="val 7"/>
                  <a:gd name="f37" fmla="+- 0 0 -90"/>
                  <a:gd name="f38" fmla="*/ f3 1 39"/>
                  <a:gd name="f39" fmla="*/ f4 1 3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39"/>
                  <a:gd name="f48" fmla="*/ f44 1 36"/>
                  <a:gd name="f49" fmla="*/ 3 f45 1"/>
                  <a:gd name="f50" fmla="*/ 24 f44 1"/>
                  <a:gd name="f51" fmla="*/ 11 f45 1"/>
                  <a:gd name="f52" fmla="*/ 6 f44 1"/>
                  <a:gd name="f53" fmla="*/ 19 f45 1"/>
                  <a:gd name="f54" fmla="*/ 2 f44 1"/>
                  <a:gd name="f55" fmla="*/ 36 f45 1"/>
                  <a:gd name="f56" fmla="*/ 8 f44 1"/>
                  <a:gd name="f57" fmla="*/ 33 f45 1"/>
                  <a:gd name="f58" fmla="*/ 25 f44 1"/>
                  <a:gd name="f59" fmla="*/ 30 f45 1"/>
                  <a:gd name="f60" fmla="*/ 29 f44 1"/>
                  <a:gd name="f61" fmla="*/ 27 f45 1"/>
                  <a:gd name="f62" fmla="*/ 31 f44 1"/>
                  <a:gd name="f63" fmla="*/ 24 f45 1"/>
                  <a:gd name="f64" fmla="*/ 33 f44 1"/>
                  <a:gd name="f65" fmla="*/ 23 f45 1"/>
                  <a:gd name="f66" fmla="*/ 34 f44 1"/>
                  <a:gd name="f67" fmla="*/ 21 f45 1"/>
                  <a:gd name="f68" fmla="*/ 36 f44 1"/>
                  <a:gd name="f69" fmla="*/ 20 f45 1"/>
                  <a:gd name="f70" fmla="+- f46 0 f1"/>
                  <a:gd name="f71" fmla="*/ f49 1 39"/>
                  <a:gd name="f72" fmla="*/ f50 1 36"/>
                  <a:gd name="f73" fmla="*/ f51 1 39"/>
                  <a:gd name="f74" fmla="*/ f52 1 36"/>
                  <a:gd name="f75" fmla="*/ f53 1 39"/>
                  <a:gd name="f76" fmla="*/ f54 1 36"/>
                  <a:gd name="f77" fmla="*/ f55 1 39"/>
                  <a:gd name="f78" fmla="*/ f56 1 36"/>
                  <a:gd name="f79" fmla="*/ f57 1 39"/>
                  <a:gd name="f80" fmla="*/ f58 1 36"/>
                  <a:gd name="f81" fmla="*/ f59 1 39"/>
                  <a:gd name="f82" fmla="*/ f60 1 36"/>
                  <a:gd name="f83" fmla="*/ f61 1 39"/>
                  <a:gd name="f84" fmla="*/ f62 1 36"/>
                  <a:gd name="f85" fmla="*/ f63 1 39"/>
                  <a:gd name="f86" fmla="*/ f64 1 36"/>
                  <a:gd name="f87" fmla="*/ f65 1 39"/>
                  <a:gd name="f88" fmla="*/ f66 1 36"/>
                  <a:gd name="f89" fmla="*/ f67 1 39"/>
                  <a:gd name="f90" fmla="*/ f68 1 36"/>
                  <a:gd name="f91" fmla="*/ f69 1 39"/>
                  <a:gd name="f92" fmla="*/ 0 1 f47"/>
                  <a:gd name="f93" fmla="*/ f41 1 f47"/>
                  <a:gd name="f94" fmla="*/ 0 1 f48"/>
                  <a:gd name="f95" fmla="*/ f42 1 f48"/>
                  <a:gd name="f96" fmla="*/ f71 1 f47"/>
                  <a:gd name="f97" fmla="*/ f72 1 f48"/>
                  <a:gd name="f98" fmla="*/ f73 1 f47"/>
                  <a:gd name="f99" fmla="*/ f74 1 f48"/>
                  <a:gd name="f100" fmla="*/ f75 1 f47"/>
                  <a:gd name="f101" fmla="*/ f76 1 f48"/>
                  <a:gd name="f102" fmla="*/ f77 1 f47"/>
                  <a:gd name="f103" fmla="*/ f78 1 f48"/>
                  <a:gd name="f104" fmla="*/ f79 1 f47"/>
                  <a:gd name="f105" fmla="*/ f80 1 f48"/>
                  <a:gd name="f106" fmla="*/ f81 1 f47"/>
                  <a:gd name="f107" fmla="*/ f82 1 f48"/>
                  <a:gd name="f108" fmla="*/ f83 1 f47"/>
                  <a:gd name="f109" fmla="*/ f84 1 f48"/>
                  <a:gd name="f110" fmla="*/ f85 1 f47"/>
                  <a:gd name="f111" fmla="*/ f86 1 f48"/>
                  <a:gd name="f112" fmla="*/ f87 1 f47"/>
                  <a:gd name="f113" fmla="*/ f88 1 f48"/>
                  <a:gd name="f114" fmla="*/ f89 1 f47"/>
                  <a:gd name="f115" fmla="*/ f90 1 f48"/>
                  <a:gd name="f116" fmla="*/ f91 1 f47"/>
                  <a:gd name="f117" fmla="*/ f92 f38 1"/>
                  <a:gd name="f118" fmla="*/ f93 f38 1"/>
                  <a:gd name="f119" fmla="*/ f95 f39 1"/>
                  <a:gd name="f120" fmla="*/ f94 f39 1"/>
                  <a:gd name="f121" fmla="*/ f96 f38 1"/>
                  <a:gd name="f122" fmla="*/ f97 f39 1"/>
                  <a:gd name="f123" fmla="*/ f98 f38 1"/>
                  <a:gd name="f124" fmla="*/ f99 f39 1"/>
                  <a:gd name="f125" fmla="*/ f100 f38 1"/>
                  <a:gd name="f126" fmla="*/ f101 f39 1"/>
                  <a:gd name="f127" fmla="*/ f102 f38 1"/>
                  <a:gd name="f128" fmla="*/ f103 f39 1"/>
                  <a:gd name="f129" fmla="*/ f104 f38 1"/>
                  <a:gd name="f130" fmla="*/ f105 f39 1"/>
                  <a:gd name="f131" fmla="*/ f106 f38 1"/>
                  <a:gd name="f132" fmla="*/ f107 f39 1"/>
                  <a:gd name="f133" fmla="*/ f108 f38 1"/>
                  <a:gd name="f134" fmla="*/ f109 f39 1"/>
                  <a:gd name="f135" fmla="*/ f110 f38 1"/>
                  <a:gd name="f136" fmla="*/ f111 f39 1"/>
                  <a:gd name="f137" fmla="*/ f112 f38 1"/>
                  <a:gd name="f138" fmla="*/ f113 f39 1"/>
                  <a:gd name="f139" fmla="*/ f114 f38 1"/>
                  <a:gd name="f140" fmla="*/ f115 f39 1"/>
                  <a:gd name="f141" fmla="*/ f116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0">
                    <a:pos x="f121" y="f122"/>
                  </a:cxn>
                  <a:cxn ang="f70">
                    <a:pos x="f123" y="f124"/>
                  </a:cxn>
                  <a:cxn ang="f70">
                    <a:pos x="f125" y="f126"/>
                  </a:cxn>
                  <a:cxn ang="f70">
                    <a:pos x="f127" y="f128"/>
                  </a:cxn>
                  <a:cxn ang="f70">
                    <a:pos x="f129" y="f130"/>
                  </a:cxn>
                  <a:cxn ang="f70">
                    <a:pos x="f131" y="f132"/>
                  </a:cxn>
                  <a:cxn ang="f70">
                    <a:pos x="f133" y="f134"/>
                  </a:cxn>
                  <a:cxn ang="f70">
                    <a:pos x="f135" y="f136"/>
                  </a:cxn>
                  <a:cxn ang="f70">
                    <a:pos x="f137" y="f138"/>
                  </a:cxn>
                  <a:cxn ang="f70">
                    <a:pos x="f139" y="f140"/>
                  </a:cxn>
                  <a:cxn ang="f70">
                    <a:pos x="f141" y="f134"/>
                  </a:cxn>
                  <a:cxn ang="f70">
                    <a:pos x="f121" y="f122"/>
                  </a:cxn>
                </a:cxnLst>
                <a:rect l="f117" t="f120" r="f118" b="f119"/>
                <a:pathLst>
                  <a:path w="39" h="36">
                    <a:moveTo>
                      <a:pt x="f8" y="f9"/>
                    </a:moveTo>
                    <a:cubicBezTo>
                      <a:pt x="f5" y="f10"/>
                      <a:pt x="f8" y="f11"/>
                      <a:pt x="f12" y="f13"/>
                    </a:cubicBezTo>
                    <a:cubicBezTo>
                      <a:pt x="f14" y="f15"/>
                      <a:pt x="f16" y="f8"/>
                      <a:pt x="f17" y="f18"/>
                    </a:cubicBezTo>
                    <a:cubicBezTo>
                      <a:pt x="f19" y="f5"/>
                      <a:pt x="f20" y="f18"/>
                      <a:pt x="f7" y="f21"/>
                    </a:cubicBezTo>
                    <a:cubicBezTo>
                      <a:pt x="f6" y="f14"/>
                      <a:pt x="f22" y="f23"/>
                      <a:pt x="f20" y="f24"/>
                    </a:cubicBezTo>
                    <a:cubicBezTo>
                      <a:pt x="f25" y="f19"/>
                      <a:pt x="f26" y="f27"/>
                      <a:pt x="f28" y="f26"/>
                    </a:cubicBezTo>
                    <a:cubicBezTo>
                      <a:pt x="f26" y="f28"/>
                      <a:pt x="f29" y="f25"/>
                      <a:pt x="f27" y="f25"/>
                    </a:cubicBezTo>
                    <a:cubicBezTo>
                      <a:pt x="f19" y="f30"/>
                      <a:pt x="f24" y="f20"/>
                      <a:pt x="f9" y="f20"/>
                    </a:cubicBezTo>
                    <a:cubicBezTo>
                      <a:pt x="f9" y="f31"/>
                      <a:pt x="f32" y="f30"/>
                      <a:pt x="f32" y="f31"/>
                    </a:cubicBezTo>
                    <a:cubicBezTo>
                      <a:pt x="f32" y="f33"/>
                      <a:pt x="f34" y="f7"/>
                      <a:pt x="f35" y="f7"/>
                    </a:cubicBezTo>
                    <a:cubicBezTo>
                      <a:pt x="f35" y="f31"/>
                      <a:pt x="f35" y="f30"/>
                      <a:pt x="f23" y="f25"/>
                    </a:cubicBezTo>
                    <a:cubicBezTo>
                      <a:pt x="f14" y="f25"/>
                      <a:pt x="f36" y="f28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1" name="Freeform 20">
                <a:extLst>
                  <a:ext uri="{FF2B5EF4-FFF2-40B4-BE49-F238E27FC236}">
                    <a16:creationId xmlns:a16="http://schemas.microsoft.com/office/drawing/2014/main" id="{660CCA5A-3DA3-5EBE-8906-E96E2615EA3B}"/>
                  </a:ext>
                </a:extLst>
              </p:cNvPr>
              <p:cNvSpPr/>
              <p:nvPr/>
            </p:nvSpPr>
            <p:spPr>
              <a:xfrm flipH="1">
                <a:off x="8557503" y="4538112"/>
                <a:ext cx="99312" cy="9155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9"/>
                  <a:gd name="f7" fmla="val 36"/>
                  <a:gd name="f8" fmla="val 19"/>
                  <a:gd name="f9" fmla="val 5"/>
                  <a:gd name="f10" fmla="val 21"/>
                  <a:gd name="f11" fmla="val 4"/>
                  <a:gd name="f12" fmla="val 20"/>
                  <a:gd name="f13" fmla="val 2"/>
                  <a:gd name="f14" fmla="val 22"/>
                  <a:gd name="f15" fmla="val 1"/>
                  <a:gd name="f16" fmla="val 23"/>
                  <a:gd name="f17" fmla="val 26"/>
                  <a:gd name="f18" fmla="val 27"/>
                  <a:gd name="f19" fmla="val 28"/>
                  <a:gd name="f20" fmla="val 29"/>
                  <a:gd name="f21" fmla="val 30"/>
                  <a:gd name="f22" fmla="val 6"/>
                  <a:gd name="f23" fmla="val 9"/>
                  <a:gd name="f24" fmla="val 32"/>
                  <a:gd name="f25" fmla="val 10"/>
                  <a:gd name="f26" fmla="val 34"/>
                  <a:gd name="f27" fmla="val 11"/>
                  <a:gd name="f28" fmla="val 38"/>
                  <a:gd name="f29" fmla="val 16"/>
                  <a:gd name="f30" fmla="val 25"/>
                  <a:gd name="f31" fmla="val 33"/>
                  <a:gd name="f32" fmla="val 13"/>
                  <a:gd name="f33" fmla="val 31"/>
                  <a:gd name="f34" fmla="val 3"/>
                  <a:gd name="f35" fmla="val 12"/>
                  <a:gd name="f36" fmla="val 7"/>
                  <a:gd name="f37" fmla="+- 0 0 -90"/>
                  <a:gd name="f38" fmla="*/ f3 1 39"/>
                  <a:gd name="f39" fmla="*/ f4 1 3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39"/>
                  <a:gd name="f48" fmla="*/ f44 1 36"/>
                  <a:gd name="f49" fmla="*/ 19 f45 1"/>
                  <a:gd name="f50" fmla="*/ 5 f44 1"/>
                  <a:gd name="f51" fmla="*/ 21 f45 1"/>
                  <a:gd name="f52" fmla="*/ 0 f44 1"/>
                  <a:gd name="f53" fmla="*/ 22 f45 1"/>
                  <a:gd name="f54" fmla="*/ 1 f44 1"/>
                  <a:gd name="f55" fmla="*/ 2 f44 1"/>
                  <a:gd name="f56" fmla="*/ 23 f45 1"/>
                  <a:gd name="f57" fmla="*/ 27 f45 1"/>
                  <a:gd name="f58" fmla="*/ 4 f44 1"/>
                  <a:gd name="f59" fmla="*/ 30 f45 1"/>
                  <a:gd name="f60" fmla="*/ 6 f44 1"/>
                  <a:gd name="f61" fmla="*/ 34 f45 1"/>
                  <a:gd name="f62" fmla="*/ 11 f44 1"/>
                  <a:gd name="f63" fmla="*/ 36 f45 1"/>
                  <a:gd name="f64" fmla="*/ 28 f44 1"/>
                  <a:gd name="f65" fmla="*/ 33 f44 1"/>
                  <a:gd name="f66" fmla="*/ 10 f45 1"/>
                  <a:gd name="f67" fmla="*/ 29 f44 1"/>
                  <a:gd name="f68" fmla="*/ 3 f45 1"/>
                  <a:gd name="f69" fmla="*/ 12 f44 1"/>
                  <a:gd name="f70" fmla="+- f46 0 f1"/>
                  <a:gd name="f71" fmla="*/ f49 1 39"/>
                  <a:gd name="f72" fmla="*/ f50 1 36"/>
                  <a:gd name="f73" fmla="*/ f51 1 39"/>
                  <a:gd name="f74" fmla="*/ f52 1 36"/>
                  <a:gd name="f75" fmla="*/ f53 1 39"/>
                  <a:gd name="f76" fmla="*/ f54 1 36"/>
                  <a:gd name="f77" fmla="*/ f55 1 36"/>
                  <a:gd name="f78" fmla="*/ f56 1 39"/>
                  <a:gd name="f79" fmla="*/ f57 1 39"/>
                  <a:gd name="f80" fmla="*/ f58 1 36"/>
                  <a:gd name="f81" fmla="*/ f59 1 39"/>
                  <a:gd name="f82" fmla="*/ f60 1 36"/>
                  <a:gd name="f83" fmla="*/ f61 1 39"/>
                  <a:gd name="f84" fmla="*/ f62 1 36"/>
                  <a:gd name="f85" fmla="*/ f63 1 39"/>
                  <a:gd name="f86" fmla="*/ f64 1 36"/>
                  <a:gd name="f87" fmla="*/ f65 1 36"/>
                  <a:gd name="f88" fmla="*/ f66 1 39"/>
                  <a:gd name="f89" fmla="*/ f67 1 36"/>
                  <a:gd name="f90" fmla="*/ f68 1 39"/>
                  <a:gd name="f91" fmla="*/ f69 1 36"/>
                  <a:gd name="f92" fmla="*/ 0 1 f47"/>
                  <a:gd name="f93" fmla="*/ f41 1 f47"/>
                  <a:gd name="f94" fmla="*/ 0 1 f48"/>
                  <a:gd name="f95" fmla="*/ f42 1 f48"/>
                  <a:gd name="f96" fmla="*/ f71 1 f47"/>
                  <a:gd name="f97" fmla="*/ f72 1 f48"/>
                  <a:gd name="f98" fmla="*/ f73 1 f47"/>
                  <a:gd name="f99" fmla="*/ f74 1 f48"/>
                  <a:gd name="f100" fmla="*/ f75 1 f47"/>
                  <a:gd name="f101" fmla="*/ f76 1 f48"/>
                  <a:gd name="f102" fmla="*/ f77 1 f48"/>
                  <a:gd name="f103" fmla="*/ f78 1 f47"/>
                  <a:gd name="f104" fmla="*/ f79 1 f47"/>
                  <a:gd name="f105" fmla="*/ f80 1 f48"/>
                  <a:gd name="f106" fmla="*/ f81 1 f47"/>
                  <a:gd name="f107" fmla="*/ f82 1 f48"/>
                  <a:gd name="f108" fmla="*/ f83 1 f47"/>
                  <a:gd name="f109" fmla="*/ f84 1 f48"/>
                  <a:gd name="f110" fmla="*/ f85 1 f47"/>
                  <a:gd name="f111" fmla="*/ f86 1 f48"/>
                  <a:gd name="f112" fmla="*/ f87 1 f48"/>
                  <a:gd name="f113" fmla="*/ f88 1 f47"/>
                  <a:gd name="f114" fmla="*/ f89 1 f48"/>
                  <a:gd name="f115" fmla="*/ f90 1 f47"/>
                  <a:gd name="f116" fmla="*/ f91 1 f48"/>
                  <a:gd name="f117" fmla="*/ f92 f38 1"/>
                  <a:gd name="f118" fmla="*/ f93 f38 1"/>
                  <a:gd name="f119" fmla="*/ f95 f39 1"/>
                  <a:gd name="f120" fmla="*/ f94 f39 1"/>
                  <a:gd name="f121" fmla="*/ f96 f38 1"/>
                  <a:gd name="f122" fmla="*/ f97 f39 1"/>
                  <a:gd name="f123" fmla="*/ f98 f38 1"/>
                  <a:gd name="f124" fmla="*/ f99 f39 1"/>
                  <a:gd name="f125" fmla="*/ f100 f38 1"/>
                  <a:gd name="f126" fmla="*/ f101 f39 1"/>
                  <a:gd name="f127" fmla="*/ f102 f39 1"/>
                  <a:gd name="f128" fmla="*/ f103 f38 1"/>
                  <a:gd name="f129" fmla="*/ f104 f38 1"/>
                  <a:gd name="f130" fmla="*/ f105 f39 1"/>
                  <a:gd name="f131" fmla="*/ f106 f38 1"/>
                  <a:gd name="f132" fmla="*/ f107 f39 1"/>
                  <a:gd name="f133" fmla="*/ f108 f38 1"/>
                  <a:gd name="f134" fmla="*/ f109 f39 1"/>
                  <a:gd name="f135" fmla="*/ f110 f38 1"/>
                  <a:gd name="f136" fmla="*/ f111 f39 1"/>
                  <a:gd name="f137" fmla="*/ f112 f39 1"/>
                  <a:gd name="f138" fmla="*/ f113 f38 1"/>
                  <a:gd name="f139" fmla="*/ f114 f39 1"/>
                  <a:gd name="f140" fmla="*/ f115 f38 1"/>
                  <a:gd name="f141" fmla="*/ f116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0">
                    <a:pos x="f121" y="f122"/>
                  </a:cxn>
                  <a:cxn ang="f70">
                    <a:pos x="f123" y="f124"/>
                  </a:cxn>
                  <a:cxn ang="f70">
                    <a:pos x="f125" y="f126"/>
                  </a:cxn>
                  <a:cxn ang="f70">
                    <a:pos x="f125" y="f127"/>
                  </a:cxn>
                  <a:cxn ang="f70">
                    <a:pos x="f128" y="f126"/>
                  </a:cxn>
                  <a:cxn ang="f70">
                    <a:pos x="f129" y="f130"/>
                  </a:cxn>
                  <a:cxn ang="f70">
                    <a:pos x="f131" y="f132"/>
                  </a:cxn>
                  <a:cxn ang="f70">
                    <a:pos x="f133" y="f134"/>
                  </a:cxn>
                  <a:cxn ang="f70">
                    <a:pos x="f135" y="f136"/>
                  </a:cxn>
                  <a:cxn ang="f70">
                    <a:pos x="f121" y="f137"/>
                  </a:cxn>
                  <a:cxn ang="f70">
                    <a:pos x="f138" y="f139"/>
                  </a:cxn>
                  <a:cxn ang="f70">
                    <a:pos x="f140" y="f141"/>
                  </a:cxn>
                  <a:cxn ang="f70">
                    <a:pos x="f121" y="f122"/>
                  </a:cxn>
                </a:cxnLst>
                <a:rect l="f117" t="f120" r="f118" b="f119"/>
                <a:pathLst>
                  <a:path w="39" h="36">
                    <a:moveTo>
                      <a:pt x="f8" y="f9"/>
                    </a:moveTo>
                    <a:cubicBezTo>
                      <a:pt x="f10" y="f11"/>
                      <a:pt x="f12" y="f13"/>
                      <a:pt x="f10" y="f5"/>
                    </a:cubicBezTo>
                    <a:cubicBezTo>
                      <a:pt x="f14" y="f5"/>
                      <a:pt x="f14" y="f5"/>
                      <a:pt x="f14" y="f15"/>
                    </a:cubicBezTo>
                    <a:cubicBezTo>
                      <a:pt x="f16" y="f15"/>
                      <a:pt x="f16" y="f13"/>
                      <a:pt x="f14" y="f13"/>
                    </a:cubicBezTo>
                    <a:cubicBezTo>
                      <a:pt x="f16" y="f13"/>
                      <a:pt x="f16" y="f15"/>
                      <a:pt x="f16" y="f15"/>
                    </a:cubicBezTo>
                    <a:cubicBezTo>
                      <a:pt x="f17" y="f15"/>
                      <a:pt x="f17" y="f11"/>
                      <a:pt x="f18" y="f11"/>
                    </a:cubicBezTo>
                    <a:cubicBezTo>
                      <a:pt x="f19" y="f9"/>
                      <a:pt x="f20" y="f9"/>
                      <a:pt x="f21" y="f22"/>
                    </a:cubicBezTo>
                    <a:cubicBezTo>
                      <a:pt x="f20" y="f23"/>
                      <a:pt x="f24" y="f25"/>
                      <a:pt x="f26" y="f27"/>
                    </a:cubicBezTo>
                    <a:cubicBezTo>
                      <a:pt x="f28" y="f29"/>
                      <a:pt x="f6" y="f16"/>
                      <a:pt x="f7" y="f19"/>
                    </a:cubicBezTo>
                    <a:cubicBezTo>
                      <a:pt x="f24" y="f26"/>
                      <a:pt x="f30" y="f7"/>
                      <a:pt x="f8" y="f31"/>
                    </a:cubicBezTo>
                    <a:cubicBezTo>
                      <a:pt x="f29" y="f24"/>
                      <a:pt x="f32" y="f33"/>
                      <a:pt x="f25" y="f20"/>
                    </a:cubicBezTo>
                    <a:cubicBezTo>
                      <a:pt x="f34" y="f17"/>
                      <a:pt x="f5" y="f12"/>
                      <a:pt x="f34" y="f35"/>
                    </a:cubicBezTo>
                    <a:cubicBezTo>
                      <a:pt x="f36" y="f22"/>
                      <a:pt x="f32" y="f1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2" name="Freeform 21">
                <a:extLst>
                  <a:ext uri="{FF2B5EF4-FFF2-40B4-BE49-F238E27FC236}">
                    <a16:creationId xmlns:a16="http://schemas.microsoft.com/office/drawing/2014/main" id="{D20F4A7F-03DB-B4C3-A184-BE95A14A1CE8}"/>
                  </a:ext>
                </a:extLst>
              </p:cNvPr>
              <p:cNvSpPr/>
              <p:nvPr/>
            </p:nvSpPr>
            <p:spPr>
              <a:xfrm flipH="1">
                <a:off x="8510951" y="3967032"/>
                <a:ext cx="332091" cy="1676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0"/>
                  <a:gd name="f7" fmla="val 66"/>
                  <a:gd name="f8" fmla="val 1"/>
                  <a:gd name="f9" fmla="val 3"/>
                  <a:gd name="f10" fmla="val 2"/>
                  <a:gd name="f11" fmla="val 8"/>
                  <a:gd name="f12" fmla="val 11"/>
                  <a:gd name="f13" fmla="val 7"/>
                  <a:gd name="f14" fmla="val 14"/>
                  <a:gd name="f15" fmla="val 10"/>
                  <a:gd name="f16" fmla="val 43"/>
                  <a:gd name="f17" fmla="val 36"/>
                  <a:gd name="f18" fmla="val 76"/>
                  <a:gd name="f19" fmla="val 51"/>
                  <a:gd name="f20" fmla="val 113"/>
                  <a:gd name="f21" fmla="val 59"/>
                  <a:gd name="f22" fmla="val 118"/>
                  <a:gd name="f23" fmla="val 60"/>
                  <a:gd name="f24" fmla="val 124"/>
                  <a:gd name="f25" fmla="val 129"/>
                  <a:gd name="f26" fmla="val 63"/>
                  <a:gd name="f27" fmla="val 65"/>
                  <a:gd name="f28" fmla="val 128"/>
                  <a:gd name="f29" fmla="val 126"/>
                  <a:gd name="f30" fmla="val 105"/>
                  <a:gd name="f31" fmla="val 85"/>
                  <a:gd name="f32" fmla="val 57"/>
                  <a:gd name="f33" fmla="val 49"/>
                  <a:gd name="f34" fmla="val 41"/>
                  <a:gd name="f35" fmla="val 38"/>
                  <a:gd name="f36" fmla="val 19"/>
                  <a:gd name="f37" fmla="val 24"/>
                  <a:gd name="f38" fmla="+- 0 0 -90"/>
                  <a:gd name="f39" fmla="*/ f3 1 130"/>
                  <a:gd name="f40" fmla="*/ f4 1 66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130"/>
                  <a:gd name="f49" fmla="*/ f45 1 66"/>
                  <a:gd name="f50" fmla="*/ 1 f46 1"/>
                  <a:gd name="f51" fmla="*/ 3 f45 1"/>
                  <a:gd name="f52" fmla="*/ 0 f46 1"/>
                  <a:gd name="f53" fmla="*/ 0 f45 1"/>
                  <a:gd name="f54" fmla="*/ 2 f46 1"/>
                  <a:gd name="f55" fmla="*/ 14 f46 1"/>
                  <a:gd name="f56" fmla="*/ 10 f45 1"/>
                  <a:gd name="f57" fmla="*/ 113 f46 1"/>
                  <a:gd name="f58" fmla="*/ 59 f45 1"/>
                  <a:gd name="f59" fmla="*/ 129 f46 1"/>
                  <a:gd name="f60" fmla="*/ 63 f45 1"/>
                  <a:gd name="f61" fmla="*/ 126 f46 1"/>
                  <a:gd name="f62" fmla="*/ 66 f45 1"/>
                  <a:gd name="f63" fmla="*/ 66 f46 1"/>
                  <a:gd name="f64" fmla="*/ 49 f45 1"/>
                  <a:gd name="f65" fmla="+- f47 0 f1"/>
                  <a:gd name="f66" fmla="*/ f50 1 130"/>
                  <a:gd name="f67" fmla="*/ f51 1 66"/>
                  <a:gd name="f68" fmla="*/ f52 1 130"/>
                  <a:gd name="f69" fmla="*/ f53 1 66"/>
                  <a:gd name="f70" fmla="*/ f54 1 130"/>
                  <a:gd name="f71" fmla="*/ f55 1 130"/>
                  <a:gd name="f72" fmla="*/ f56 1 66"/>
                  <a:gd name="f73" fmla="*/ f57 1 130"/>
                  <a:gd name="f74" fmla="*/ f58 1 66"/>
                  <a:gd name="f75" fmla="*/ f59 1 130"/>
                  <a:gd name="f76" fmla="*/ f60 1 66"/>
                  <a:gd name="f77" fmla="*/ f61 1 130"/>
                  <a:gd name="f78" fmla="*/ f62 1 66"/>
                  <a:gd name="f79" fmla="*/ f63 1 130"/>
                  <a:gd name="f80" fmla="*/ f64 1 66"/>
                  <a:gd name="f81" fmla="*/ 0 1 f48"/>
                  <a:gd name="f82" fmla="*/ f42 1 f48"/>
                  <a:gd name="f83" fmla="*/ 0 1 f49"/>
                  <a:gd name="f84" fmla="*/ f43 1 f49"/>
                  <a:gd name="f85" fmla="*/ f66 1 f48"/>
                  <a:gd name="f86" fmla="*/ f67 1 f49"/>
                  <a:gd name="f87" fmla="*/ f68 1 f48"/>
                  <a:gd name="f88" fmla="*/ f69 1 f49"/>
                  <a:gd name="f89" fmla="*/ f70 1 f48"/>
                  <a:gd name="f90" fmla="*/ f71 1 f48"/>
                  <a:gd name="f91" fmla="*/ f72 1 f49"/>
                  <a:gd name="f92" fmla="*/ f73 1 f48"/>
                  <a:gd name="f93" fmla="*/ f74 1 f49"/>
                  <a:gd name="f94" fmla="*/ f75 1 f48"/>
                  <a:gd name="f95" fmla="*/ f76 1 f49"/>
                  <a:gd name="f96" fmla="*/ f77 1 f48"/>
                  <a:gd name="f97" fmla="*/ f78 1 f49"/>
                  <a:gd name="f98" fmla="*/ f79 1 f48"/>
                  <a:gd name="f99" fmla="*/ f80 1 f49"/>
                  <a:gd name="f100" fmla="*/ f81 f39 1"/>
                  <a:gd name="f101" fmla="*/ f82 f39 1"/>
                  <a:gd name="f102" fmla="*/ f84 f40 1"/>
                  <a:gd name="f103" fmla="*/ f83 f40 1"/>
                  <a:gd name="f104" fmla="*/ f85 f39 1"/>
                  <a:gd name="f105" fmla="*/ f86 f40 1"/>
                  <a:gd name="f106" fmla="*/ f87 f39 1"/>
                  <a:gd name="f107" fmla="*/ f88 f40 1"/>
                  <a:gd name="f108" fmla="*/ f89 f39 1"/>
                  <a:gd name="f109" fmla="*/ f90 f39 1"/>
                  <a:gd name="f110" fmla="*/ f91 f40 1"/>
                  <a:gd name="f111" fmla="*/ f92 f39 1"/>
                  <a:gd name="f112" fmla="*/ f93 f40 1"/>
                  <a:gd name="f113" fmla="*/ f94 f39 1"/>
                  <a:gd name="f114" fmla="*/ f95 f40 1"/>
                  <a:gd name="f115" fmla="*/ f96 f39 1"/>
                  <a:gd name="f116" fmla="*/ f97 f40 1"/>
                  <a:gd name="f117" fmla="*/ f98 f39 1"/>
                  <a:gd name="f118" fmla="*/ f99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4" y="f105"/>
                  </a:cxn>
                  <a:cxn ang="f65">
                    <a:pos x="f106" y="f107"/>
                  </a:cxn>
                  <a:cxn ang="f65">
                    <a:pos x="f108" y="f107"/>
                  </a:cxn>
                  <a:cxn ang="f65">
                    <a:pos x="f109" y="f110"/>
                  </a:cxn>
                  <a:cxn ang="f65">
                    <a:pos x="f111" y="f112"/>
                  </a:cxn>
                  <a:cxn ang="f65">
                    <a:pos x="f113" y="f114"/>
                  </a:cxn>
                  <a:cxn ang="f65">
                    <a:pos x="f115" y="f116"/>
                  </a:cxn>
                  <a:cxn ang="f65">
                    <a:pos x="f117" y="f118"/>
                  </a:cxn>
                  <a:cxn ang="f65">
                    <a:pos x="f104" y="f105"/>
                  </a:cxn>
                </a:cxnLst>
                <a:rect l="f100" t="f103" r="f101" b="f102"/>
                <a:pathLst>
                  <a:path w="130" h="66">
                    <a:moveTo>
                      <a:pt x="f8" y="f9"/>
                    </a:moveTo>
                    <a:cubicBezTo>
                      <a:pt x="f5" y="f10"/>
                      <a:pt x="f5" y="f8"/>
                      <a:pt x="f5" y="f5"/>
                    </a:cubicBezTo>
                    <a:cubicBezTo>
                      <a:pt x="f5" y="f5"/>
                      <a:pt x="f8" y="f5"/>
                      <a:pt x="f10" y="f5"/>
                    </a:cubicBezTo>
                    <a:cubicBezTo>
                      <a:pt x="f11" y="f8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3"/>
                      <a:pt x="f25" y="f26"/>
                    </a:cubicBezTo>
                    <a:cubicBezTo>
                      <a:pt x="f6" y="f27"/>
                      <a:pt x="f28" y="f27"/>
                      <a:pt x="f29" y="f7"/>
                    </a:cubicBezTo>
                    <a:cubicBezTo>
                      <a:pt x="f30" y="f26"/>
                      <a:pt x="f31" y="f32"/>
                      <a:pt x="f7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3" name="Freeform 22">
                <a:extLst>
                  <a:ext uri="{FF2B5EF4-FFF2-40B4-BE49-F238E27FC236}">
                    <a16:creationId xmlns:a16="http://schemas.microsoft.com/office/drawing/2014/main" id="{8A0598F7-AD93-6487-F4D0-3FDB18798474}"/>
                  </a:ext>
                </a:extLst>
              </p:cNvPr>
              <p:cNvSpPr/>
              <p:nvPr/>
            </p:nvSpPr>
            <p:spPr>
              <a:xfrm flipH="1">
                <a:off x="7997296" y="4139287"/>
                <a:ext cx="325883" cy="16604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65"/>
                  <a:gd name="f8" fmla="val 127"/>
                  <a:gd name="f9" fmla="val 63"/>
                  <a:gd name="f10" fmla="val 64"/>
                  <a:gd name="f11" fmla="val 126"/>
                  <a:gd name="f12" fmla="val 120"/>
                  <a:gd name="f13" fmla="val 117"/>
                  <a:gd name="f14" fmla="val 58"/>
                  <a:gd name="f15" fmla="val 112"/>
                  <a:gd name="f16" fmla="val 54"/>
                  <a:gd name="f17" fmla="val 88"/>
                  <a:gd name="f18" fmla="val 33"/>
                  <a:gd name="f19" fmla="val 60"/>
                  <a:gd name="f20" fmla="val 19"/>
                  <a:gd name="f21" fmla="val 29"/>
                  <a:gd name="f22" fmla="val 10"/>
                  <a:gd name="f23" fmla="val 22"/>
                  <a:gd name="f24" fmla="val 8"/>
                  <a:gd name="f25" fmla="val 15"/>
                  <a:gd name="f26" fmla="val 6"/>
                  <a:gd name="f27" fmla="val 7"/>
                  <a:gd name="f28" fmla="val 5"/>
                  <a:gd name="f29" fmla="val 3"/>
                  <a:gd name="f30" fmla="val 1"/>
                  <a:gd name="f31" fmla="val 2"/>
                  <a:gd name="f32" fmla="val 21"/>
                  <a:gd name="f33" fmla="val 40"/>
                  <a:gd name="f34" fmla="val 84"/>
                  <a:gd name="f35" fmla="val 26"/>
                  <a:gd name="f36" fmla="val 108"/>
                  <a:gd name="f37" fmla="val 41"/>
                  <a:gd name="f38" fmla="+- 0 0 -90"/>
                  <a:gd name="f39" fmla="*/ f3 1 128"/>
                  <a:gd name="f40" fmla="*/ f4 1 65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128"/>
                  <a:gd name="f49" fmla="*/ f45 1 65"/>
                  <a:gd name="f50" fmla="*/ 127 f46 1"/>
                  <a:gd name="f51" fmla="*/ 63 f45 1"/>
                  <a:gd name="f52" fmla="*/ 128 f46 1"/>
                  <a:gd name="f53" fmla="*/ 65 f45 1"/>
                  <a:gd name="f54" fmla="*/ 126 f46 1"/>
                  <a:gd name="f55" fmla="*/ 112 f46 1"/>
                  <a:gd name="f56" fmla="*/ 54 f45 1"/>
                  <a:gd name="f57" fmla="*/ 29 f46 1"/>
                  <a:gd name="f58" fmla="*/ 10 f45 1"/>
                  <a:gd name="f59" fmla="*/ 7 f46 1"/>
                  <a:gd name="f60" fmla="*/ 5 f45 1"/>
                  <a:gd name="f61" fmla="*/ 1 f46 1"/>
                  <a:gd name="f62" fmla="*/ 2 f45 1"/>
                  <a:gd name="f63" fmla="*/ 2 f46 1"/>
                  <a:gd name="f64" fmla="*/ 0 f45 1"/>
                  <a:gd name="f65" fmla="*/ 58 f46 1"/>
                  <a:gd name="f66" fmla="*/ 15 f45 1"/>
                  <a:gd name="f67" fmla="+- f47 0 f1"/>
                  <a:gd name="f68" fmla="*/ f50 1 128"/>
                  <a:gd name="f69" fmla="*/ f51 1 65"/>
                  <a:gd name="f70" fmla="*/ f52 1 128"/>
                  <a:gd name="f71" fmla="*/ f53 1 65"/>
                  <a:gd name="f72" fmla="*/ f54 1 128"/>
                  <a:gd name="f73" fmla="*/ f55 1 128"/>
                  <a:gd name="f74" fmla="*/ f56 1 65"/>
                  <a:gd name="f75" fmla="*/ f57 1 128"/>
                  <a:gd name="f76" fmla="*/ f58 1 65"/>
                  <a:gd name="f77" fmla="*/ f59 1 128"/>
                  <a:gd name="f78" fmla="*/ f60 1 65"/>
                  <a:gd name="f79" fmla="*/ f61 1 128"/>
                  <a:gd name="f80" fmla="*/ f62 1 65"/>
                  <a:gd name="f81" fmla="*/ f63 1 128"/>
                  <a:gd name="f82" fmla="*/ f64 1 65"/>
                  <a:gd name="f83" fmla="*/ f65 1 128"/>
                  <a:gd name="f84" fmla="*/ f66 1 65"/>
                  <a:gd name="f85" fmla="*/ 0 1 f48"/>
                  <a:gd name="f86" fmla="*/ f42 1 f48"/>
                  <a:gd name="f87" fmla="*/ 0 1 f49"/>
                  <a:gd name="f88" fmla="*/ f43 1 f49"/>
                  <a:gd name="f89" fmla="*/ f68 1 f48"/>
                  <a:gd name="f90" fmla="*/ f69 1 f49"/>
                  <a:gd name="f91" fmla="*/ f70 1 f48"/>
                  <a:gd name="f92" fmla="*/ f71 1 f49"/>
                  <a:gd name="f93" fmla="*/ f72 1 f48"/>
                  <a:gd name="f94" fmla="*/ f73 1 f48"/>
                  <a:gd name="f95" fmla="*/ f74 1 f49"/>
                  <a:gd name="f96" fmla="*/ f75 1 f48"/>
                  <a:gd name="f97" fmla="*/ f76 1 f49"/>
                  <a:gd name="f98" fmla="*/ f77 1 f48"/>
                  <a:gd name="f99" fmla="*/ f78 1 f49"/>
                  <a:gd name="f100" fmla="*/ f79 1 f48"/>
                  <a:gd name="f101" fmla="*/ f80 1 f49"/>
                  <a:gd name="f102" fmla="*/ f81 1 f48"/>
                  <a:gd name="f103" fmla="*/ f82 1 f49"/>
                  <a:gd name="f104" fmla="*/ f83 1 f48"/>
                  <a:gd name="f105" fmla="*/ f84 1 f49"/>
                  <a:gd name="f106" fmla="*/ f85 f39 1"/>
                  <a:gd name="f107" fmla="*/ f86 f39 1"/>
                  <a:gd name="f108" fmla="*/ f88 f40 1"/>
                  <a:gd name="f109" fmla="*/ f87 f40 1"/>
                  <a:gd name="f110" fmla="*/ f89 f39 1"/>
                  <a:gd name="f111" fmla="*/ f90 f40 1"/>
                  <a:gd name="f112" fmla="*/ f91 f39 1"/>
                  <a:gd name="f113" fmla="*/ f92 f40 1"/>
                  <a:gd name="f114" fmla="*/ f93 f39 1"/>
                  <a:gd name="f115" fmla="*/ f94 f39 1"/>
                  <a:gd name="f116" fmla="*/ f95 f40 1"/>
                  <a:gd name="f117" fmla="*/ f96 f39 1"/>
                  <a:gd name="f118" fmla="*/ f97 f40 1"/>
                  <a:gd name="f119" fmla="*/ f98 f39 1"/>
                  <a:gd name="f120" fmla="*/ f99 f40 1"/>
                  <a:gd name="f121" fmla="*/ f100 f39 1"/>
                  <a:gd name="f122" fmla="*/ f101 f40 1"/>
                  <a:gd name="f123" fmla="*/ f102 f39 1"/>
                  <a:gd name="f124" fmla="*/ f103 f40 1"/>
                  <a:gd name="f125" fmla="*/ f104 f39 1"/>
                  <a:gd name="f126" fmla="*/ f105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10" y="f111"/>
                  </a:cxn>
                  <a:cxn ang="f67">
                    <a:pos x="f112" y="f113"/>
                  </a:cxn>
                  <a:cxn ang="f67">
                    <a:pos x="f114" y="f113"/>
                  </a:cxn>
                  <a:cxn ang="f67">
                    <a:pos x="f115" y="f116"/>
                  </a:cxn>
                  <a:cxn ang="f67">
                    <a:pos x="f117" y="f118"/>
                  </a:cxn>
                  <a:cxn ang="f67">
                    <a:pos x="f119" y="f120"/>
                  </a:cxn>
                  <a:cxn ang="f67">
                    <a:pos x="f121" y="f122"/>
                  </a:cxn>
                  <a:cxn ang="f67">
                    <a:pos x="f123" y="f124"/>
                  </a:cxn>
                  <a:cxn ang="f67">
                    <a:pos x="f125" y="f126"/>
                  </a:cxn>
                  <a:cxn ang="f67">
                    <a:pos x="f110" y="f111"/>
                  </a:cxn>
                </a:cxnLst>
                <a:rect l="f106" t="f109" r="f107" b="f108"/>
                <a:pathLst>
                  <a:path w="128" h="65">
                    <a:moveTo>
                      <a:pt x="f8" y="f9"/>
                    </a:moveTo>
                    <a:cubicBezTo>
                      <a:pt x="f6" y="f9"/>
                      <a:pt x="f6" y="f10"/>
                      <a:pt x="f6" y="f7"/>
                    </a:cubicBezTo>
                    <a:cubicBezTo>
                      <a:pt x="f6" y="f7"/>
                      <a:pt x="f8" y="f7"/>
                      <a:pt x="f11" y="f7"/>
                    </a:cubicBezTo>
                    <a:cubicBezTo>
                      <a:pt x="f12" y="f9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8" y="f28"/>
                      <a:pt x="f29" y="f28"/>
                      <a:pt x="f30" y="f31"/>
                    </a:cubicBezTo>
                    <a:cubicBezTo>
                      <a:pt x="f30" y="f30"/>
                      <a:pt x="f5" y="f5"/>
                      <a:pt x="f31" y="f5"/>
                    </a:cubicBezTo>
                    <a:cubicBezTo>
                      <a:pt x="f32" y="f31"/>
                      <a:pt x="f33" y="f27"/>
                      <a:pt x="f14" y="f25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4" name="Freeform 23">
                <a:extLst>
                  <a:ext uri="{FF2B5EF4-FFF2-40B4-BE49-F238E27FC236}">
                    <a16:creationId xmlns:a16="http://schemas.microsoft.com/office/drawing/2014/main" id="{E7338FE3-9970-367D-6665-131CC8C66C98}"/>
                  </a:ext>
                </a:extLst>
              </p:cNvPr>
              <p:cNvSpPr/>
              <p:nvPr/>
            </p:nvSpPr>
            <p:spPr>
              <a:xfrm flipH="1">
                <a:off x="8247138" y="3707882"/>
                <a:ext cx="172254" cy="3336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8"/>
                  <a:gd name="f7" fmla="val 131"/>
                  <a:gd name="f8" fmla="val 63"/>
                  <a:gd name="f9" fmla="val 4"/>
                  <a:gd name="f10" fmla="val 64"/>
                  <a:gd name="f11" fmla="val 5"/>
                  <a:gd name="f12" fmla="val 66"/>
                  <a:gd name="f13" fmla="val 67"/>
                  <a:gd name="f14" fmla="val 7"/>
                  <a:gd name="f15" fmla="val 8"/>
                  <a:gd name="f16" fmla="val 10"/>
                  <a:gd name="f17" fmla="val 31"/>
                  <a:gd name="f18" fmla="val 41"/>
                  <a:gd name="f19" fmla="val 14"/>
                  <a:gd name="f20" fmla="val 81"/>
                  <a:gd name="f21" fmla="val 6"/>
                  <a:gd name="f22" fmla="val 125"/>
                  <a:gd name="f23" fmla="val 128"/>
                  <a:gd name="f24" fmla="val 130"/>
                  <a:gd name="f25" fmla="val 3"/>
                  <a:gd name="f26" fmla="val 127"/>
                  <a:gd name="f27" fmla="val 2"/>
                  <a:gd name="f28" fmla="val 78"/>
                  <a:gd name="f29" fmla="val 28"/>
                  <a:gd name="f30" fmla="val 37"/>
                  <a:gd name="f31" fmla="+- 0 0 -90"/>
                  <a:gd name="f32" fmla="*/ f3 1 68"/>
                  <a:gd name="f33" fmla="*/ f4 1 131"/>
                  <a:gd name="f34" fmla="val f5"/>
                  <a:gd name="f35" fmla="val f6"/>
                  <a:gd name="f36" fmla="val f7"/>
                  <a:gd name="f37" fmla="*/ f31 f0 1"/>
                  <a:gd name="f38" fmla="+- f36 0 f34"/>
                  <a:gd name="f39" fmla="+- f35 0 f34"/>
                  <a:gd name="f40" fmla="*/ f37 1 f2"/>
                  <a:gd name="f41" fmla="*/ f39 1 68"/>
                  <a:gd name="f42" fmla="*/ f38 1 131"/>
                  <a:gd name="f43" fmla="*/ 63 f39 1"/>
                  <a:gd name="f44" fmla="*/ 4 f38 1"/>
                  <a:gd name="f45" fmla="*/ 67 f39 1"/>
                  <a:gd name="f46" fmla="*/ 64 f39 1"/>
                  <a:gd name="f47" fmla="*/ 10 f38 1"/>
                  <a:gd name="f48" fmla="*/ 6 f39 1"/>
                  <a:gd name="f49" fmla="*/ 125 f38 1"/>
                  <a:gd name="f50" fmla="*/ 4 f39 1"/>
                  <a:gd name="f51" fmla="*/ 131 f38 1"/>
                  <a:gd name="f52" fmla="*/ 2 f39 1"/>
                  <a:gd name="f53" fmla="+- f40 0 f1"/>
                  <a:gd name="f54" fmla="*/ f43 1 68"/>
                  <a:gd name="f55" fmla="*/ f44 1 131"/>
                  <a:gd name="f56" fmla="*/ f45 1 68"/>
                  <a:gd name="f57" fmla="*/ f46 1 68"/>
                  <a:gd name="f58" fmla="*/ f47 1 131"/>
                  <a:gd name="f59" fmla="*/ f48 1 68"/>
                  <a:gd name="f60" fmla="*/ f49 1 131"/>
                  <a:gd name="f61" fmla="*/ f50 1 68"/>
                  <a:gd name="f62" fmla="*/ f51 1 131"/>
                  <a:gd name="f63" fmla="*/ f52 1 68"/>
                  <a:gd name="f64" fmla="*/ 0 1 f41"/>
                  <a:gd name="f65" fmla="*/ f35 1 f41"/>
                  <a:gd name="f66" fmla="*/ 0 1 f42"/>
                  <a:gd name="f67" fmla="*/ f36 1 f42"/>
                  <a:gd name="f68" fmla="*/ f54 1 f41"/>
                  <a:gd name="f69" fmla="*/ f55 1 f42"/>
                  <a:gd name="f70" fmla="*/ f56 1 f41"/>
                  <a:gd name="f71" fmla="*/ f57 1 f41"/>
                  <a:gd name="f72" fmla="*/ f58 1 f42"/>
                  <a:gd name="f73" fmla="*/ f59 1 f41"/>
                  <a:gd name="f74" fmla="*/ f60 1 f42"/>
                  <a:gd name="f75" fmla="*/ f61 1 f41"/>
                  <a:gd name="f76" fmla="*/ f62 1 f42"/>
                  <a:gd name="f77" fmla="*/ f63 1 f41"/>
                  <a:gd name="f78" fmla="*/ f64 f32 1"/>
                  <a:gd name="f79" fmla="*/ f65 f32 1"/>
                  <a:gd name="f80" fmla="*/ f67 f33 1"/>
                  <a:gd name="f81" fmla="*/ f66 f33 1"/>
                  <a:gd name="f82" fmla="*/ f68 f32 1"/>
                  <a:gd name="f83" fmla="*/ f69 f33 1"/>
                  <a:gd name="f84" fmla="*/ f70 f32 1"/>
                  <a:gd name="f85" fmla="*/ f71 f32 1"/>
                  <a:gd name="f86" fmla="*/ f72 f33 1"/>
                  <a:gd name="f87" fmla="*/ f73 f32 1"/>
                  <a:gd name="f88" fmla="*/ f74 f33 1"/>
                  <a:gd name="f89" fmla="*/ f75 f32 1"/>
                  <a:gd name="f90" fmla="*/ f76 f33 1"/>
                  <a:gd name="f91" fmla="*/ f77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3">
                    <a:pos x="f82" y="f83"/>
                  </a:cxn>
                  <a:cxn ang="f53">
                    <a:pos x="f84" y="f83"/>
                  </a:cxn>
                  <a:cxn ang="f53">
                    <a:pos x="f85" y="f86"/>
                  </a:cxn>
                  <a:cxn ang="f53">
                    <a:pos x="f87" y="f88"/>
                  </a:cxn>
                  <a:cxn ang="f53">
                    <a:pos x="f89" y="f90"/>
                  </a:cxn>
                  <a:cxn ang="f53">
                    <a:pos x="f91" y="f88"/>
                  </a:cxn>
                  <a:cxn ang="f53">
                    <a:pos x="f82" y="f83"/>
                  </a:cxn>
                </a:cxnLst>
                <a:rect l="f78" t="f81" r="f79" b="f80"/>
                <a:pathLst>
                  <a:path w="68" h="131">
                    <a:moveTo>
                      <a:pt x="f8" y="f9"/>
                    </a:moveTo>
                    <a:cubicBezTo>
                      <a:pt x="f10" y="f11"/>
                      <a:pt x="f12" y="f5"/>
                      <a:pt x="f13" y="f9"/>
                    </a:cubicBezTo>
                    <a:cubicBezTo>
                      <a:pt x="f6" y="f14"/>
                      <a:pt x="f12" y="f15"/>
                      <a:pt x="f10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1" y="f23"/>
                      <a:pt x="f11" y="f24"/>
                      <a:pt x="f9" y="f7"/>
                    </a:cubicBezTo>
                    <a:cubicBezTo>
                      <a:pt x="f5" y="f24"/>
                      <a:pt x="f25" y="f26"/>
                      <a:pt x="f27" y="f22"/>
                    </a:cubicBezTo>
                    <a:cubicBezTo>
                      <a:pt x="f16" y="f28"/>
                      <a:pt x="f29" y="f30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5" name="Freeform 24">
                <a:extLst>
                  <a:ext uri="{FF2B5EF4-FFF2-40B4-BE49-F238E27FC236}">
                    <a16:creationId xmlns:a16="http://schemas.microsoft.com/office/drawing/2014/main" id="{C9841AFC-E322-0E91-D53B-F4F33B2DCF2C}"/>
                  </a:ext>
                </a:extLst>
              </p:cNvPr>
              <p:cNvSpPr/>
              <p:nvPr/>
            </p:nvSpPr>
            <p:spPr>
              <a:xfrm flipH="1">
                <a:off x="8247138" y="4230846"/>
                <a:ext cx="172254" cy="3351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8"/>
                  <a:gd name="f7" fmla="val 132"/>
                  <a:gd name="f8" fmla="val 67"/>
                  <a:gd name="f9" fmla="val 128"/>
                  <a:gd name="f10" fmla="val 66"/>
                  <a:gd name="f11" fmla="val 129"/>
                  <a:gd name="f12" fmla="val 65"/>
                  <a:gd name="f13" fmla="val 64"/>
                  <a:gd name="f14" fmla="val 63"/>
                  <a:gd name="f15" fmla="val 40"/>
                  <a:gd name="f16" fmla="val 107"/>
                  <a:gd name="f17" fmla="val 25"/>
                  <a:gd name="f18" fmla="val 81"/>
                  <a:gd name="f19" fmla="val 14"/>
                  <a:gd name="f20" fmla="val 52"/>
                  <a:gd name="f21" fmla="val 8"/>
                  <a:gd name="f22" fmla="val 38"/>
                  <a:gd name="f23" fmla="val 4"/>
                  <a:gd name="f24" fmla="val 23"/>
                  <a:gd name="f25" fmla="val 2"/>
                  <a:gd name="f26" fmla="val 7"/>
                  <a:gd name="f27" fmla="val 3"/>
                  <a:gd name="f28" fmla="val 5"/>
                  <a:gd name="f29" fmla="val 6"/>
                  <a:gd name="f30" fmla="val 9"/>
                  <a:gd name="f31" fmla="val 15"/>
                  <a:gd name="f32" fmla="val 45"/>
                  <a:gd name="f33" fmla="val 31"/>
                  <a:gd name="f34" fmla="val 82"/>
                  <a:gd name="f35" fmla="val 42"/>
                  <a:gd name="f36" fmla="val 99"/>
                  <a:gd name="f37" fmla="val 57"/>
                  <a:gd name="f38" fmla="val 114"/>
                  <a:gd name="f39" fmla="val 61"/>
                  <a:gd name="f40" fmla="val 118"/>
                  <a:gd name="f41" fmla="val 122"/>
                  <a:gd name="f42" fmla="+- 0 0 -90"/>
                  <a:gd name="f43" fmla="*/ f3 1 68"/>
                  <a:gd name="f44" fmla="*/ f4 1 132"/>
                  <a:gd name="f45" fmla="val f5"/>
                  <a:gd name="f46" fmla="val f6"/>
                  <a:gd name="f47" fmla="val f7"/>
                  <a:gd name="f48" fmla="*/ f42 f0 1"/>
                  <a:gd name="f49" fmla="+- f47 0 f45"/>
                  <a:gd name="f50" fmla="+- f46 0 f45"/>
                  <a:gd name="f51" fmla="*/ f48 1 f2"/>
                  <a:gd name="f52" fmla="*/ f50 1 68"/>
                  <a:gd name="f53" fmla="*/ f49 1 132"/>
                  <a:gd name="f54" fmla="*/ 67 f50 1"/>
                  <a:gd name="f55" fmla="*/ 128 f49 1"/>
                  <a:gd name="f56" fmla="*/ 65 f50 1"/>
                  <a:gd name="f57" fmla="*/ 129 f49 1"/>
                  <a:gd name="f58" fmla="*/ 63 f50 1"/>
                  <a:gd name="f59" fmla="*/ 14 f50 1"/>
                  <a:gd name="f60" fmla="*/ 52 f49 1"/>
                  <a:gd name="f61" fmla="*/ 2 f50 1"/>
                  <a:gd name="f62" fmla="*/ 7 f49 1"/>
                  <a:gd name="f63" fmla="*/ 4 f50 1"/>
                  <a:gd name="f64" fmla="*/ 0 f49 1"/>
                  <a:gd name="f65" fmla="*/ 6 f50 1"/>
                  <a:gd name="f66" fmla="*/ 5 f49 1"/>
                  <a:gd name="f67" fmla="*/ 23 f50 1"/>
                  <a:gd name="f68" fmla="*/ 63 f49 1"/>
                  <a:gd name="f69" fmla="*/ 57 f50 1"/>
                  <a:gd name="f70" fmla="*/ 114 f49 1"/>
                  <a:gd name="f71" fmla="+- f51 0 f1"/>
                  <a:gd name="f72" fmla="*/ f54 1 68"/>
                  <a:gd name="f73" fmla="*/ f55 1 132"/>
                  <a:gd name="f74" fmla="*/ f56 1 68"/>
                  <a:gd name="f75" fmla="*/ f57 1 132"/>
                  <a:gd name="f76" fmla="*/ f58 1 68"/>
                  <a:gd name="f77" fmla="*/ f59 1 68"/>
                  <a:gd name="f78" fmla="*/ f60 1 132"/>
                  <a:gd name="f79" fmla="*/ f61 1 68"/>
                  <a:gd name="f80" fmla="*/ f62 1 132"/>
                  <a:gd name="f81" fmla="*/ f63 1 68"/>
                  <a:gd name="f82" fmla="*/ f64 1 132"/>
                  <a:gd name="f83" fmla="*/ f65 1 68"/>
                  <a:gd name="f84" fmla="*/ f66 1 132"/>
                  <a:gd name="f85" fmla="*/ f67 1 68"/>
                  <a:gd name="f86" fmla="*/ f68 1 132"/>
                  <a:gd name="f87" fmla="*/ f69 1 68"/>
                  <a:gd name="f88" fmla="*/ f70 1 132"/>
                  <a:gd name="f89" fmla="*/ 0 1 f52"/>
                  <a:gd name="f90" fmla="*/ f46 1 f52"/>
                  <a:gd name="f91" fmla="*/ 0 1 f53"/>
                  <a:gd name="f92" fmla="*/ f47 1 f53"/>
                  <a:gd name="f93" fmla="*/ f72 1 f52"/>
                  <a:gd name="f94" fmla="*/ f73 1 f53"/>
                  <a:gd name="f95" fmla="*/ f74 1 f52"/>
                  <a:gd name="f96" fmla="*/ f75 1 f53"/>
                  <a:gd name="f97" fmla="*/ f76 1 f52"/>
                  <a:gd name="f98" fmla="*/ f77 1 f52"/>
                  <a:gd name="f99" fmla="*/ f78 1 f53"/>
                  <a:gd name="f100" fmla="*/ f79 1 f52"/>
                  <a:gd name="f101" fmla="*/ f80 1 f53"/>
                  <a:gd name="f102" fmla="*/ f81 1 f52"/>
                  <a:gd name="f103" fmla="*/ f82 1 f53"/>
                  <a:gd name="f104" fmla="*/ f83 1 f52"/>
                  <a:gd name="f105" fmla="*/ f84 1 f53"/>
                  <a:gd name="f106" fmla="*/ f85 1 f52"/>
                  <a:gd name="f107" fmla="*/ f86 1 f53"/>
                  <a:gd name="f108" fmla="*/ f87 1 f52"/>
                  <a:gd name="f109" fmla="*/ f88 1 f53"/>
                  <a:gd name="f110" fmla="*/ f89 f43 1"/>
                  <a:gd name="f111" fmla="*/ f90 f43 1"/>
                  <a:gd name="f112" fmla="*/ f92 f44 1"/>
                  <a:gd name="f113" fmla="*/ f91 f44 1"/>
                  <a:gd name="f114" fmla="*/ f93 f43 1"/>
                  <a:gd name="f115" fmla="*/ f94 f44 1"/>
                  <a:gd name="f116" fmla="*/ f95 f43 1"/>
                  <a:gd name="f117" fmla="*/ f96 f44 1"/>
                  <a:gd name="f118" fmla="*/ f97 f43 1"/>
                  <a:gd name="f119" fmla="*/ f98 f43 1"/>
                  <a:gd name="f120" fmla="*/ f99 f44 1"/>
                  <a:gd name="f121" fmla="*/ f100 f43 1"/>
                  <a:gd name="f122" fmla="*/ f101 f44 1"/>
                  <a:gd name="f123" fmla="*/ f102 f43 1"/>
                  <a:gd name="f124" fmla="*/ f103 f44 1"/>
                  <a:gd name="f125" fmla="*/ f104 f43 1"/>
                  <a:gd name="f126" fmla="*/ f105 f44 1"/>
                  <a:gd name="f127" fmla="*/ f106 f43 1"/>
                  <a:gd name="f128" fmla="*/ f107 f44 1"/>
                  <a:gd name="f129" fmla="*/ f108 f43 1"/>
                  <a:gd name="f130" fmla="*/ f109 f4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1">
                    <a:pos x="f114" y="f115"/>
                  </a:cxn>
                  <a:cxn ang="f71">
                    <a:pos x="f116" y="f117"/>
                  </a:cxn>
                  <a:cxn ang="f71">
                    <a:pos x="f118" y="f115"/>
                  </a:cxn>
                  <a:cxn ang="f71">
                    <a:pos x="f119" y="f120"/>
                  </a:cxn>
                  <a:cxn ang="f71">
                    <a:pos x="f121" y="f122"/>
                  </a:cxn>
                  <a:cxn ang="f71">
                    <a:pos x="f123" y="f124"/>
                  </a:cxn>
                  <a:cxn ang="f71">
                    <a:pos x="f125" y="f126"/>
                  </a:cxn>
                  <a:cxn ang="f71">
                    <a:pos x="f127" y="f128"/>
                  </a:cxn>
                  <a:cxn ang="f71">
                    <a:pos x="f129" y="f130"/>
                  </a:cxn>
                  <a:cxn ang="f71">
                    <a:pos x="f114" y="f115"/>
                  </a:cxn>
                </a:cxnLst>
                <a:rect l="f110" t="f113" r="f111" b="f112"/>
                <a:pathLst>
                  <a:path w="68" h="132">
                    <a:moveTo>
                      <a:pt x="f8" y="f9"/>
                    </a:moveTo>
                    <a:cubicBezTo>
                      <a:pt x="f6" y="f7"/>
                      <a:pt x="f10" y="f11"/>
                      <a:pt x="f12" y="f11"/>
                    </a:cubicBezTo>
                    <a:cubicBezTo>
                      <a:pt x="f13" y="f9"/>
                      <a:pt x="f13" y="f9"/>
                      <a:pt x="f14" y="f9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5" y="f25"/>
                      <a:pt x="f23" y="f5"/>
                    </a:cubicBezTo>
                    <a:cubicBezTo>
                      <a:pt x="f28" y="f25"/>
                      <a:pt x="f29" y="f27"/>
                      <a:pt x="f29" y="f28"/>
                    </a:cubicBezTo>
                    <a:cubicBezTo>
                      <a:pt x="f30" y="f17"/>
                      <a:pt x="f31" y="f32"/>
                      <a:pt x="f24" y="f14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12" y="f41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6" name="Freeform 25">
                <a:extLst>
                  <a:ext uri="{FF2B5EF4-FFF2-40B4-BE49-F238E27FC236}">
                    <a16:creationId xmlns:a16="http://schemas.microsoft.com/office/drawing/2014/main" id="{6B146B18-B927-6194-3906-6E6583B6139C}"/>
                  </a:ext>
                </a:extLst>
              </p:cNvPr>
              <p:cNvSpPr/>
              <p:nvPr/>
            </p:nvSpPr>
            <p:spPr>
              <a:xfrm flipH="1">
                <a:off x="7997296" y="3967032"/>
                <a:ext cx="325883" cy="1676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8"/>
                  <a:gd name="f7" fmla="val 66"/>
                  <a:gd name="f8" fmla="val 126"/>
                  <a:gd name="f9" fmla="val 2"/>
                  <a:gd name="f10" fmla="val 127"/>
                  <a:gd name="f11" fmla="val 3"/>
                  <a:gd name="f12" fmla="val 104"/>
                  <a:gd name="f13" fmla="val 30"/>
                  <a:gd name="f14" fmla="val 73"/>
                  <a:gd name="f15" fmla="val 47"/>
                  <a:gd name="f16" fmla="val 40"/>
                  <a:gd name="f17" fmla="val 57"/>
                  <a:gd name="f18" fmla="val 27"/>
                  <a:gd name="f19" fmla="val 61"/>
                  <a:gd name="f20" fmla="val 15"/>
                  <a:gd name="f21" fmla="val 65"/>
                  <a:gd name="f22" fmla="val 1"/>
                  <a:gd name="f23" fmla="val 64"/>
                  <a:gd name="f24" fmla="val 63"/>
                  <a:gd name="f25" fmla="val 60"/>
                  <a:gd name="f26" fmla="val 7"/>
                  <a:gd name="f27" fmla="val 9"/>
                  <a:gd name="f28" fmla="val 45"/>
                  <a:gd name="f29" fmla="val 53"/>
                  <a:gd name="f30" fmla="val 77"/>
                  <a:gd name="f31" fmla="val 105"/>
                  <a:gd name="f32" fmla="val 18"/>
                  <a:gd name="f33" fmla="val 111"/>
                  <a:gd name="f34" fmla="val 13"/>
                  <a:gd name="f35" fmla="val 116"/>
                  <a:gd name="f36" fmla="val 8"/>
                  <a:gd name="f37" fmla="val 122"/>
                  <a:gd name="f38" fmla="val 123"/>
                  <a:gd name="f39" fmla="val 124"/>
                  <a:gd name="f40" fmla="+- 0 0 -90"/>
                  <a:gd name="f41" fmla="*/ f3 1 128"/>
                  <a:gd name="f42" fmla="*/ f4 1 66"/>
                  <a:gd name="f43" fmla="val f5"/>
                  <a:gd name="f44" fmla="val f6"/>
                  <a:gd name="f45" fmla="val f7"/>
                  <a:gd name="f46" fmla="*/ f40 f0 1"/>
                  <a:gd name="f47" fmla="+- f45 0 f43"/>
                  <a:gd name="f48" fmla="+- f44 0 f43"/>
                  <a:gd name="f49" fmla="*/ f46 1 f2"/>
                  <a:gd name="f50" fmla="*/ f48 1 128"/>
                  <a:gd name="f51" fmla="*/ f47 1 66"/>
                  <a:gd name="f52" fmla="*/ 126 f48 1"/>
                  <a:gd name="f53" fmla="*/ 0 f47 1"/>
                  <a:gd name="f54" fmla="*/ 127 f48 1"/>
                  <a:gd name="f55" fmla="*/ 3 f47 1"/>
                  <a:gd name="f56" fmla="*/ 40 f48 1"/>
                  <a:gd name="f57" fmla="*/ 57 f47 1"/>
                  <a:gd name="f58" fmla="*/ 1 f48 1"/>
                  <a:gd name="f59" fmla="*/ 66 f47 1"/>
                  <a:gd name="f60" fmla="*/ 63 f47 1"/>
                  <a:gd name="f61" fmla="*/ 9 f48 1"/>
                  <a:gd name="f62" fmla="*/ 60 f47 1"/>
                  <a:gd name="f63" fmla="*/ 105 f48 1"/>
                  <a:gd name="f64" fmla="*/ 18 f47 1"/>
                  <a:gd name="f65" fmla="*/ 122 f48 1"/>
                  <a:gd name="f66" fmla="+- f49 0 f1"/>
                  <a:gd name="f67" fmla="*/ f52 1 128"/>
                  <a:gd name="f68" fmla="*/ f53 1 66"/>
                  <a:gd name="f69" fmla="*/ f54 1 128"/>
                  <a:gd name="f70" fmla="*/ f55 1 66"/>
                  <a:gd name="f71" fmla="*/ f56 1 128"/>
                  <a:gd name="f72" fmla="*/ f57 1 66"/>
                  <a:gd name="f73" fmla="*/ f58 1 128"/>
                  <a:gd name="f74" fmla="*/ f59 1 66"/>
                  <a:gd name="f75" fmla="*/ f60 1 66"/>
                  <a:gd name="f76" fmla="*/ f61 1 128"/>
                  <a:gd name="f77" fmla="*/ f62 1 66"/>
                  <a:gd name="f78" fmla="*/ f63 1 128"/>
                  <a:gd name="f79" fmla="*/ f64 1 66"/>
                  <a:gd name="f80" fmla="*/ f65 1 128"/>
                  <a:gd name="f81" fmla="*/ 0 1 f50"/>
                  <a:gd name="f82" fmla="*/ f44 1 f50"/>
                  <a:gd name="f83" fmla="*/ 0 1 f51"/>
                  <a:gd name="f84" fmla="*/ f45 1 f51"/>
                  <a:gd name="f85" fmla="*/ f67 1 f50"/>
                  <a:gd name="f86" fmla="*/ f68 1 f51"/>
                  <a:gd name="f87" fmla="*/ f69 1 f50"/>
                  <a:gd name="f88" fmla="*/ f70 1 f51"/>
                  <a:gd name="f89" fmla="*/ f71 1 f50"/>
                  <a:gd name="f90" fmla="*/ f72 1 f51"/>
                  <a:gd name="f91" fmla="*/ f73 1 f50"/>
                  <a:gd name="f92" fmla="*/ f74 1 f51"/>
                  <a:gd name="f93" fmla="*/ f75 1 f51"/>
                  <a:gd name="f94" fmla="*/ f76 1 f50"/>
                  <a:gd name="f95" fmla="*/ f77 1 f51"/>
                  <a:gd name="f96" fmla="*/ f78 1 f50"/>
                  <a:gd name="f97" fmla="*/ f79 1 f51"/>
                  <a:gd name="f98" fmla="*/ f80 1 f50"/>
                  <a:gd name="f99" fmla="*/ f81 f41 1"/>
                  <a:gd name="f100" fmla="*/ f82 f41 1"/>
                  <a:gd name="f101" fmla="*/ f84 f42 1"/>
                  <a:gd name="f102" fmla="*/ f83 f42 1"/>
                  <a:gd name="f103" fmla="*/ f85 f41 1"/>
                  <a:gd name="f104" fmla="*/ f86 f42 1"/>
                  <a:gd name="f105" fmla="*/ f87 f41 1"/>
                  <a:gd name="f106" fmla="*/ f88 f42 1"/>
                  <a:gd name="f107" fmla="*/ f89 f41 1"/>
                  <a:gd name="f108" fmla="*/ f90 f42 1"/>
                  <a:gd name="f109" fmla="*/ f91 f41 1"/>
                  <a:gd name="f110" fmla="*/ f92 f42 1"/>
                  <a:gd name="f111" fmla="*/ f93 f42 1"/>
                  <a:gd name="f112" fmla="*/ f94 f41 1"/>
                  <a:gd name="f113" fmla="*/ f95 f42 1"/>
                  <a:gd name="f114" fmla="*/ f96 f41 1"/>
                  <a:gd name="f115" fmla="*/ f97 f42 1"/>
                  <a:gd name="f116" fmla="*/ f98 f4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6">
                    <a:pos x="f103" y="f104"/>
                  </a:cxn>
                  <a:cxn ang="f66">
                    <a:pos x="f105" y="f106"/>
                  </a:cxn>
                  <a:cxn ang="f66">
                    <a:pos x="f107" y="f108"/>
                  </a:cxn>
                  <a:cxn ang="f66">
                    <a:pos x="f109" y="f110"/>
                  </a:cxn>
                  <a:cxn ang="f66">
                    <a:pos x="f109" y="f111"/>
                  </a:cxn>
                  <a:cxn ang="f66">
                    <a:pos x="f112" y="f113"/>
                  </a:cxn>
                  <a:cxn ang="f66">
                    <a:pos x="f114" y="f115"/>
                  </a:cxn>
                  <a:cxn ang="f66">
                    <a:pos x="f116" y="f106"/>
                  </a:cxn>
                  <a:cxn ang="f66">
                    <a:pos x="f103" y="f104"/>
                  </a:cxn>
                </a:cxnLst>
                <a:rect l="f99" t="f102" r="f100" b="f101"/>
                <a:pathLst>
                  <a:path w="128" h="66">
                    <a:moveTo>
                      <a:pt x="f8" y="f5"/>
                    </a:moveTo>
                    <a:cubicBezTo>
                      <a:pt x="f6" y="f5"/>
                      <a:pt x="f6" y="f9"/>
                      <a:pt x="f10" y="f11"/>
                    </a:cubicBezTo>
                    <a:cubicBezTo>
                      <a:pt x="f12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7"/>
                    </a:cubicBezTo>
                    <a:cubicBezTo>
                      <a:pt x="f5" y="f21"/>
                      <a:pt x="f22" y="f23"/>
                      <a:pt x="f22" y="f24"/>
                    </a:cubicBezTo>
                    <a:cubicBezTo>
                      <a:pt x="f11" y="f25"/>
                      <a:pt x="f26" y="f25"/>
                      <a:pt x="f27" y="f25"/>
                    </a:cubicBezTo>
                    <a:cubicBezTo>
                      <a:pt x="f28" y="f29"/>
                      <a:pt x="f30" y="f16"/>
                      <a:pt x="f31" y="f32"/>
                    </a:cubicBezTo>
                    <a:cubicBezTo>
                      <a:pt x="f33" y="f34"/>
                      <a:pt x="f35" y="f36"/>
                      <a:pt x="f37" y="f11"/>
                    </a:cubicBezTo>
                    <a:cubicBezTo>
                      <a:pt x="f38" y="f9"/>
                      <a:pt x="f39" y="f5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7" name="Freeform 26">
                <a:extLst>
                  <a:ext uri="{FF2B5EF4-FFF2-40B4-BE49-F238E27FC236}">
                    <a16:creationId xmlns:a16="http://schemas.microsoft.com/office/drawing/2014/main" id="{D4C0ED44-5DE5-1424-78EA-6E112B3FB8FB}"/>
                  </a:ext>
                </a:extLst>
              </p:cNvPr>
              <p:cNvSpPr/>
              <p:nvPr/>
            </p:nvSpPr>
            <p:spPr>
              <a:xfrm flipH="1">
                <a:off x="8005050" y="3951515"/>
                <a:ext cx="346054" cy="122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6"/>
                  <a:gd name="f7" fmla="val 48"/>
                  <a:gd name="f8" fmla="val 134"/>
                  <a:gd name="f9" fmla="val 1"/>
                  <a:gd name="f10" fmla="val 135"/>
                  <a:gd name="f11" fmla="val 2"/>
                  <a:gd name="f12" fmla="val 3"/>
                  <a:gd name="f13" fmla="val 4"/>
                  <a:gd name="f14" fmla="val 6"/>
                  <a:gd name="f15" fmla="val 131"/>
                  <a:gd name="f16" fmla="val 129"/>
                  <a:gd name="f17" fmla="val 88"/>
                  <a:gd name="f18" fmla="val 5"/>
                  <a:gd name="f19" fmla="val 51"/>
                  <a:gd name="f20" fmla="val 19"/>
                  <a:gd name="f21" fmla="val 17"/>
                  <a:gd name="f22" fmla="val 40"/>
                  <a:gd name="f23" fmla="val 13"/>
                  <a:gd name="f24" fmla="val 43"/>
                  <a:gd name="f25" fmla="val 9"/>
                  <a:gd name="f26" fmla="val 47"/>
                  <a:gd name="f27" fmla="val 46"/>
                  <a:gd name="f28" fmla="val 33"/>
                  <a:gd name="f29" fmla="val 22"/>
                  <a:gd name="f30" fmla="val 69"/>
                  <a:gd name="f31" fmla="val 109"/>
                  <a:gd name="f32" fmla="val 118"/>
                  <a:gd name="f33" fmla="val 126"/>
                  <a:gd name="f34" fmla="+- 0 0 -90"/>
                  <a:gd name="f35" fmla="*/ f3 1 136"/>
                  <a:gd name="f36" fmla="*/ f4 1 48"/>
                  <a:gd name="f37" fmla="val f5"/>
                  <a:gd name="f38" fmla="val f6"/>
                  <a:gd name="f39" fmla="val f7"/>
                  <a:gd name="f40" fmla="*/ f34 f0 1"/>
                  <a:gd name="f41" fmla="+- f39 0 f37"/>
                  <a:gd name="f42" fmla="+- f38 0 f37"/>
                  <a:gd name="f43" fmla="*/ f40 1 f2"/>
                  <a:gd name="f44" fmla="*/ f42 1 136"/>
                  <a:gd name="f45" fmla="*/ f41 1 48"/>
                  <a:gd name="f46" fmla="*/ 134 f42 1"/>
                  <a:gd name="f47" fmla="*/ 1 f41 1"/>
                  <a:gd name="f48" fmla="*/ 136 f42 1"/>
                  <a:gd name="f49" fmla="*/ 4 f41 1"/>
                  <a:gd name="f50" fmla="*/ 129 f42 1"/>
                  <a:gd name="f51" fmla="*/ 6 f41 1"/>
                  <a:gd name="f52" fmla="*/ 17 f42 1"/>
                  <a:gd name="f53" fmla="*/ 40 f41 1"/>
                  <a:gd name="f54" fmla="*/ 3 f42 1"/>
                  <a:gd name="f55" fmla="*/ 48 f41 1"/>
                  <a:gd name="f56" fmla="*/ 0 f42 1"/>
                  <a:gd name="f57" fmla="*/ 46 f41 1"/>
                  <a:gd name="f58" fmla="*/ 109 f42 1"/>
                  <a:gd name="f59" fmla="+- f43 0 f1"/>
                  <a:gd name="f60" fmla="*/ f46 1 136"/>
                  <a:gd name="f61" fmla="*/ f47 1 48"/>
                  <a:gd name="f62" fmla="*/ f48 1 136"/>
                  <a:gd name="f63" fmla="*/ f49 1 48"/>
                  <a:gd name="f64" fmla="*/ f50 1 136"/>
                  <a:gd name="f65" fmla="*/ f51 1 48"/>
                  <a:gd name="f66" fmla="*/ f52 1 136"/>
                  <a:gd name="f67" fmla="*/ f53 1 48"/>
                  <a:gd name="f68" fmla="*/ f54 1 136"/>
                  <a:gd name="f69" fmla="*/ f55 1 48"/>
                  <a:gd name="f70" fmla="*/ f56 1 136"/>
                  <a:gd name="f71" fmla="*/ f57 1 48"/>
                  <a:gd name="f72" fmla="*/ f58 1 136"/>
                  <a:gd name="f73" fmla="*/ 0 1 f44"/>
                  <a:gd name="f74" fmla="*/ f38 1 f44"/>
                  <a:gd name="f75" fmla="*/ 0 1 f45"/>
                  <a:gd name="f76" fmla="*/ f39 1 f45"/>
                  <a:gd name="f77" fmla="*/ f60 1 f44"/>
                  <a:gd name="f78" fmla="*/ f61 1 f45"/>
                  <a:gd name="f79" fmla="*/ f62 1 f44"/>
                  <a:gd name="f80" fmla="*/ f63 1 f45"/>
                  <a:gd name="f81" fmla="*/ f64 1 f44"/>
                  <a:gd name="f82" fmla="*/ f65 1 f45"/>
                  <a:gd name="f83" fmla="*/ f66 1 f44"/>
                  <a:gd name="f84" fmla="*/ f67 1 f45"/>
                  <a:gd name="f85" fmla="*/ f68 1 f44"/>
                  <a:gd name="f86" fmla="*/ f69 1 f45"/>
                  <a:gd name="f87" fmla="*/ f70 1 f44"/>
                  <a:gd name="f88" fmla="*/ f71 1 f45"/>
                  <a:gd name="f89" fmla="*/ f72 1 f44"/>
                  <a:gd name="f90" fmla="*/ f73 f35 1"/>
                  <a:gd name="f91" fmla="*/ f74 f35 1"/>
                  <a:gd name="f92" fmla="*/ f76 f36 1"/>
                  <a:gd name="f93" fmla="*/ f75 f36 1"/>
                  <a:gd name="f94" fmla="*/ f77 f35 1"/>
                  <a:gd name="f95" fmla="*/ f78 f36 1"/>
                  <a:gd name="f96" fmla="*/ f79 f35 1"/>
                  <a:gd name="f97" fmla="*/ f80 f36 1"/>
                  <a:gd name="f98" fmla="*/ f81 f35 1"/>
                  <a:gd name="f99" fmla="*/ f82 f36 1"/>
                  <a:gd name="f100" fmla="*/ f83 f35 1"/>
                  <a:gd name="f101" fmla="*/ f84 f36 1"/>
                  <a:gd name="f102" fmla="*/ f85 f35 1"/>
                  <a:gd name="f103" fmla="*/ f86 f36 1"/>
                  <a:gd name="f104" fmla="*/ f87 f35 1"/>
                  <a:gd name="f105" fmla="*/ f88 f36 1"/>
                  <a:gd name="f106" fmla="*/ f89 f3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98" y="f99"/>
                  </a:cxn>
                  <a:cxn ang="f59">
                    <a:pos x="f100" y="f101"/>
                  </a:cxn>
                  <a:cxn ang="f59">
                    <a:pos x="f102" y="f103"/>
                  </a:cxn>
                  <a:cxn ang="f59">
                    <a:pos x="f104" y="f105"/>
                  </a:cxn>
                  <a:cxn ang="f59">
                    <a:pos x="f106" y="f95"/>
                  </a:cxn>
                  <a:cxn ang="f59">
                    <a:pos x="f94" y="f95"/>
                  </a:cxn>
                </a:cxnLst>
                <a:rect l="f90" t="f93" r="f91" b="f92"/>
                <a:pathLst>
                  <a:path w="136" h="48">
                    <a:moveTo>
                      <a:pt x="f8" y="f9"/>
                    </a:moveTo>
                    <a:cubicBezTo>
                      <a:pt x="f10" y="f11"/>
                      <a:pt x="f10" y="f12"/>
                      <a:pt x="f6" y="f13"/>
                    </a:cubicBezTo>
                    <a:cubicBezTo>
                      <a:pt x="f8" y="f14"/>
                      <a:pt x="f15" y="f14"/>
                      <a:pt x="f16" y="f14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7"/>
                      <a:pt x="f12" y="f7"/>
                    </a:cubicBezTo>
                    <a:cubicBezTo>
                      <a:pt x="f11" y="f7"/>
                      <a:pt x="f9" y="f26"/>
                      <a:pt x="f5" y="f27"/>
                    </a:cubicBezTo>
                    <a:cubicBezTo>
                      <a:pt x="f28" y="f29"/>
                      <a:pt x="f30" y="f14"/>
                      <a:pt x="f31" y="f9"/>
                    </a:cubicBezTo>
                    <a:cubicBezTo>
                      <a:pt x="f32" y="f5"/>
                      <a:pt x="f33" y="f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8" name="Freeform 27">
                <a:extLst>
                  <a:ext uri="{FF2B5EF4-FFF2-40B4-BE49-F238E27FC236}">
                    <a16:creationId xmlns:a16="http://schemas.microsoft.com/office/drawing/2014/main" id="{F294A105-33E2-D790-CAE0-3CA1A06868EB}"/>
                  </a:ext>
                </a:extLst>
              </p:cNvPr>
              <p:cNvSpPr/>
              <p:nvPr/>
            </p:nvSpPr>
            <p:spPr>
              <a:xfrm flipH="1">
                <a:off x="8506297" y="4139287"/>
                <a:ext cx="333646" cy="16604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1"/>
                  <a:gd name="f7" fmla="val 65"/>
                  <a:gd name="f8" fmla="val 125"/>
                  <a:gd name="f9" fmla="val 127"/>
                  <a:gd name="f10" fmla="val 1"/>
                  <a:gd name="f11" fmla="val 128"/>
                  <a:gd name="f12" fmla="val 4"/>
                  <a:gd name="f13" fmla="val 82"/>
                  <a:gd name="f14" fmla="val 10"/>
                  <a:gd name="f15" fmla="val 40"/>
                  <a:gd name="f16" fmla="val 28"/>
                  <a:gd name="f17" fmla="val 6"/>
                  <a:gd name="f18" fmla="val 62"/>
                  <a:gd name="f19" fmla="val 5"/>
                  <a:gd name="f20" fmla="val 63"/>
                  <a:gd name="f21" fmla="val 3"/>
                  <a:gd name="f22" fmla="val 64"/>
                  <a:gd name="f23" fmla="val 17"/>
                  <a:gd name="f24" fmla="val 42"/>
                  <a:gd name="f25" fmla="val 39"/>
                  <a:gd name="f26" fmla="val 83"/>
                  <a:gd name="f27" fmla="val 9"/>
                  <a:gd name="f28" fmla="val 104"/>
                  <a:gd name="f29" fmla="val 2"/>
                  <a:gd name="f30" fmla="+- 0 0 -90"/>
                  <a:gd name="f31" fmla="*/ f3 1 131"/>
                  <a:gd name="f32" fmla="*/ f4 1 6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31"/>
                  <a:gd name="f41" fmla="*/ f37 1 65"/>
                  <a:gd name="f42" fmla="*/ 125 f38 1"/>
                  <a:gd name="f43" fmla="*/ 0 f37 1"/>
                  <a:gd name="f44" fmla="*/ 128 f38 1"/>
                  <a:gd name="f45" fmla="*/ 4 f37 1"/>
                  <a:gd name="f46" fmla="*/ 6 f38 1"/>
                  <a:gd name="f47" fmla="*/ 62 f37 1"/>
                  <a:gd name="f48" fmla="*/ 1 f38 1"/>
                  <a:gd name="f49" fmla="*/ 65 f37 1"/>
                  <a:gd name="f50" fmla="*/ 0 f38 1"/>
                  <a:gd name="f51" fmla="*/ 63 f38 1"/>
                  <a:gd name="f52" fmla="*/ 17 f37 1"/>
                  <a:gd name="f53" fmla="+- f39 0 f1"/>
                  <a:gd name="f54" fmla="*/ f42 1 131"/>
                  <a:gd name="f55" fmla="*/ f43 1 65"/>
                  <a:gd name="f56" fmla="*/ f44 1 131"/>
                  <a:gd name="f57" fmla="*/ f45 1 65"/>
                  <a:gd name="f58" fmla="*/ f46 1 131"/>
                  <a:gd name="f59" fmla="*/ f47 1 65"/>
                  <a:gd name="f60" fmla="*/ f48 1 131"/>
                  <a:gd name="f61" fmla="*/ f49 1 65"/>
                  <a:gd name="f62" fmla="*/ f50 1 131"/>
                  <a:gd name="f63" fmla="*/ f51 1 131"/>
                  <a:gd name="f64" fmla="*/ f52 1 65"/>
                  <a:gd name="f65" fmla="*/ 0 1 f40"/>
                  <a:gd name="f66" fmla="*/ f34 1 f40"/>
                  <a:gd name="f67" fmla="*/ 0 1 f41"/>
                  <a:gd name="f68" fmla="*/ f35 1 f41"/>
                  <a:gd name="f69" fmla="*/ f54 1 f40"/>
                  <a:gd name="f70" fmla="*/ f55 1 f41"/>
                  <a:gd name="f71" fmla="*/ f56 1 f40"/>
                  <a:gd name="f72" fmla="*/ f57 1 f41"/>
                  <a:gd name="f73" fmla="*/ f58 1 f40"/>
                  <a:gd name="f74" fmla="*/ f59 1 f41"/>
                  <a:gd name="f75" fmla="*/ f60 1 f40"/>
                  <a:gd name="f76" fmla="*/ f61 1 f41"/>
                  <a:gd name="f77" fmla="*/ f62 1 f40"/>
                  <a:gd name="f78" fmla="*/ f63 1 f40"/>
                  <a:gd name="f79" fmla="*/ f64 1 f41"/>
                  <a:gd name="f80" fmla="*/ f65 f31 1"/>
                  <a:gd name="f81" fmla="*/ f66 f31 1"/>
                  <a:gd name="f82" fmla="*/ f68 f32 1"/>
                  <a:gd name="f83" fmla="*/ f67 f32 1"/>
                  <a:gd name="f84" fmla="*/ f69 f31 1"/>
                  <a:gd name="f85" fmla="*/ f70 f32 1"/>
                  <a:gd name="f86" fmla="*/ f71 f31 1"/>
                  <a:gd name="f87" fmla="*/ f72 f32 1"/>
                  <a:gd name="f88" fmla="*/ f73 f31 1"/>
                  <a:gd name="f89" fmla="*/ f74 f32 1"/>
                  <a:gd name="f90" fmla="*/ f75 f31 1"/>
                  <a:gd name="f91" fmla="*/ f76 f32 1"/>
                  <a:gd name="f92" fmla="*/ f77 f31 1"/>
                  <a:gd name="f93" fmla="*/ f78 f31 1"/>
                  <a:gd name="f94" fmla="*/ f79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3">
                    <a:pos x="f84" y="f85"/>
                  </a:cxn>
                  <a:cxn ang="f53">
                    <a:pos x="f86" y="f87"/>
                  </a:cxn>
                  <a:cxn ang="f53">
                    <a:pos x="f88" y="f89"/>
                  </a:cxn>
                  <a:cxn ang="f53">
                    <a:pos x="f90" y="f91"/>
                  </a:cxn>
                  <a:cxn ang="f53">
                    <a:pos x="f92" y="f89"/>
                  </a:cxn>
                  <a:cxn ang="f53">
                    <a:pos x="f93" y="f94"/>
                  </a:cxn>
                  <a:cxn ang="f53">
                    <a:pos x="f84" y="f85"/>
                  </a:cxn>
                </a:cxnLst>
                <a:rect l="f80" t="f83" r="f81" b="f82"/>
                <a:pathLst>
                  <a:path w="131" h="65">
                    <a:moveTo>
                      <a:pt x="f8" y="f5"/>
                    </a:moveTo>
                    <a:cubicBezTo>
                      <a:pt x="f9" y="f10"/>
                      <a:pt x="f6" y="f5"/>
                      <a:pt x="f11" y="f12"/>
                    </a:cubicBezTo>
                    <a:cubicBezTo>
                      <a:pt x="f13" y="f14"/>
                      <a:pt x="f15" y="f16"/>
                      <a:pt x="f17" y="f18"/>
                    </a:cubicBezTo>
                    <a:cubicBezTo>
                      <a:pt x="f19" y="f20"/>
                      <a:pt x="f21" y="f7"/>
                      <a:pt x="f10" y="f7"/>
                    </a:cubicBezTo>
                    <a:cubicBezTo>
                      <a:pt x="f5" y="f22"/>
                      <a:pt x="f5" y="f20"/>
                      <a:pt x="f5" y="f18"/>
                    </a:cubicBezTo>
                    <a:cubicBezTo>
                      <a:pt x="f23" y="f24"/>
                      <a:pt x="f25" y="f16"/>
                      <a:pt x="f20" y="f23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9" name="Freeform 28">
                <a:extLst>
                  <a:ext uri="{FF2B5EF4-FFF2-40B4-BE49-F238E27FC236}">
                    <a16:creationId xmlns:a16="http://schemas.microsoft.com/office/drawing/2014/main" id="{1CC2D302-2610-C055-552D-9B21125B3CB4}"/>
                  </a:ext>
                </a:extLst>
              </p:cNvPr>
              <p:cNvSpPr/>
              <p:nvPr/>
            </p:nvSpPr>
            <p:spPr>
              <a:xfrm flipH="1">
                <a:off x="8490770" y="3949970"/>
                <a:ext cx="346054" cy="1241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6"/>
                  <a:gd name="f7" fmla="val 49"/>
                  <a:gd name="f8" fmla="val 5"/>
                  <a:gd name="f9" fmla="val 4"/>
                  <a:gd name="f10" fmla="val 3"/>
                  <a:gd name="f11" fmla="val 1"/>
                  <a:gd name="f12" fmla="val 2"/>
                  <a:gd name="f13" fmla="val 47"/>
                  <a:gd name="f14" fmla="val 87"/>
                  <a:gd name="f15" fmla="val 14"/>
                  <a:gd name="f16" fmla="val 124"/>
                  <a:gd name="f17" fmla="val 39"/>
                  <a:gd name="f18" fmla="val 128"/>
                  <a:gd name="f19" fmla="val 41"/>
                  <a:gd name="f20" fmla="val 133"/>
                  <a:gd name="f21" fmla="val 43"/>
                  <a:gd name="f22" fmla="val 135"/>
                  <a:gd name="f23" fmla="val 134"/>
                  <a:gd name="f24" fmla="val 48"/>
                  <a:gd name="f25" fmla="val 130"/>
                  <a:gd name="f26" fmla="val 126"/>
                  <a:gd name="f27" fmla="val 46"/>
                  <a:gd name="f28" fmla="val 99"/>
                  <a:gd name="f29" fmla="val 28"/>
                  <a:gd name="f30" fmla="val 71"/>
                  <a:gd name="f31" fmla="val 9"/>
                  <a:gd name="f32" fmla="val 29"/>
                  <a:gd name="f33" fmla="val 7"/>
                  <a:gd name="f34" fmla="val 19"/>
                  <a:gd name="f35" fmla="val 6"/>
                  <a:gd name="f36" fmla="+- 0 0 -90"/>
                  <a:gd name="f37" fmla="*/ f3 1 136"/>
                  <a:gd name="f38" fmla="*/ f4 1 49"/>
                  <a:gd name="f39" fmla="val f5"/>
                  <a:gd name="f40" fmla="val f6"/>
                  <a:gd name="f41" fmla="val f7"/>
                  <a:gd name="f42" fmla="*/ f36 f0 1"/>
                  <a:gd name="f43" fmla="+- f41 0 f39"/>
                  <a:gd name="f44" fmla="+- f40 0 f39"/>
                  <a:gd name="f45" fmla="*/ f42 1 f2"/>
                  <a:gd name="f46" fmla="*/ f44 1 136"/>
                  <a:gd name="f47" fmla="*/ f43 1 49"/>
                  <a:gd name="f48" fmla="*/ 0 f44 1"/>
                  <a:gd name="f49" fmla="*/ 5 f43 1"/>
                  <a:gd name="f50" fmla="*/ 1 f44 1"/>
                  <a:gd name="f51" fmla="*/ 2 f43 1"/>
                  <a:gd name="f52" fmla="*/ 124 f44 1"/>
                  <a:gd name="f53" fmla="*/ 39 f43 1"/>
                  <a:gd name="f54" fmla="*/ 136 f44 1"/>
                  <a:gd name="f55" fmla="*/ 47 f43 1"/>
                  <a:gd name="f56" fmla="*/ 134 f44 1"/>
                  <a:gd name="f57" fmla="*/ 49 f43 1"/>
                  <a:gd name="f58" fmla="*/ 126 f44 1"/>
                  <a:gd name="f59" fmla="*/ 46 f43 1"/>
                  <a:gd name="f60" fmla="*/ 39 f44 1"/>
                  <a:gd name="f61" fmla="*/ 9 f43 1"/>
                  <a:gd name="f62" fmla="*/ 9 f44 1"/>
                  <a:gd name="f63" fmla="*/ 7 f43 1"/>
                  <a:gd name="f64" fmla="+- f45 0 f1"/>
                  <a:gd name="f65" fmla="*/ f48 1 136"/>
                  <a:gd name="f66" fmla="*/ f49 1 49"/>
                  <a:gd name="f67" fmla="*/ f50 1 136"/>
                  <a:gd name="f68" fmla="*/ f51 1 49"/>
                  <a:gd name="f69" fmla="*/ f52 1 136"/>
                  <a:gd name="f70" fmla="*/ f53 1 49"/>
                  <a:gd name="f71" fmla="*/ f54 1 136"/>
                  <a:gd name="f72" fmla="*/ f55 1 49"/>
                  <a:gd name="f73" fmla="*/ f56 1 136"/>
                  <a:gd name="f74" fmla="*/ f57 1 49"/>
                  <a:gd name="f75" fmla="*/ f58 1 136"/>
                  <a:gd name="f76" fmla="*/ f59 1 49"/>
                  <a:gd name="f77" fmla="*/ f60 1 136"/>
                  <a:gd name="f78" fmla="*/ f61 1 49"/>
                  <a:gd name="f79" fmla="*/ f62 1 136"/>
                  <a:gd name="f80" fmla="*/ f63 1 49"/>
                  <a:gd name="f81" fmla="*/ 0 1 f46"/>
                  <a:gd name="f82" fmla="*/ f40 1 f46"/>
                  <a:gd name="f83" fmla="*/ 0 1 f47"/>
                  <a:gd name="f84" fmla="*/ f41 1 f47"/>
                  <a:gd name="f85" fmla="*/ f65 1 f46"/>
                  <a:gd name="f86" fmla="*/ f66 1 f47"/>
                  <a:gd name="f87" fmla="*/ f67 1 f46"/>
                  <a:gd name="f88" fmla="*/ f68 1 f47"/>
                  <a:gd name="f89" fmla="*/ f69 1 f46"/>
                  <a:gd name="f90" fmla="*/ f70 1 f47"/>
                  <a:gd name="f91" fmla="*/ f71 1 f46"/>
                  <a:gd name="f92" fmla="*/ f72 1 f47"/>
                  <a:gd name="f93" fmla="*/ f73 1 f46"/>
                  <a:gd name="f94" fmla="*/ f74 1 f47"/>
                  <a:gd name="f95" fmla="*/ f75 1 f46"/>
                  <a:gd name="f96" fmla="*/ f76 1 f47"/>
                  <a:gd name="f97" fmla="*/ f77 1 f46"/>
                  <a:gd name="f98" fmla="*/ f78 1 f47"/>
                  <a:gd name="f99" fmla="*/ f79 1 f46"/>
                  <a:gd name="f100" fmla="*/ f80 1 f47"/>
                  <a:gd name="f101" fmla="*/ f81 f37 1"/>
                  <a:gd name="f102" fmla="*/ f82 f37 1"/>
                  <a:gd name="f103" fmla="*/ f84 f38 1"/>
                  <a:gd name="f104" fmla="*/ f83 f38 1"/>
                  <a:gd name="f105" fmla="*/ f85 f37 1"/>
                  <a:gd name="f106" fmla="*/ f86 f38 1"/>
                  <a:gd name="f107" fmla="*/ f87 f37 1"/>
                  <a:gd name="f108" fmla="*/ f88 f38 1"/>
                  <a:gd name="f109" fmla="*/ f89 f37 1"/>
                  <a:gd name="f110" fmla="*/ f90 f38 1"/>
                  <a:gd name="f111" fmla="*/ f91 f37 1"/>
                  <a:gd name="f112" fmla="*/ f92 f38 1"/>
                  <a:gd name="f113" fmla="*/ f93 f37 1"/>
                  <a:gd name="f114" fmla="*/ f94 f38 1"/>
                  <a:gd name="f115" fmla="*/ f95 f37 1"/>
                  <a:gd name="f116" fmla="*/ f96 f38 1"/>
                  <a:gd name="f117" fmla="*/ f97 f37 1"/>
                  <a:gd name="f118" fmla="*/ f98 f38 1"/>
                  <a:gd name="f119" fmla="*/ f99 f37 1"/>
                  <a:gd name="f120" fmla="*/ f100 f3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">
                    <a:pos x="f105" y="f106"/>
                  </a:cxn>
                  <a:cxn ang="f64">
                    <a:pos x="f107" y="f108"/>
                  </a:cxn>
                  <a:cxn ang="f64">
                    <a:pos x="f109" y="f110"/>
                  </a:cxn>
                  <a:cxn ang="f64">
                    <a:pos x="f111" y="f112"/>
                  </a:cxn>
                  <a:cxn ang="f64">
                    <a:pos x="f113" y="f114"/>
                  </a:cxn>
                  <a:cxn ang="f64">
                    <a:pos x="f115" y="f116"/>
                  </a:cxn>
                  <a:cxn ang="f64">
                    <a:pos x="f117" y="f118"/>
                  </a:cxn>
                  <a:cxn ang="f64">
                    <a:pos x="f119" y="f120"/>
                  </a:cxn>
                  <a:cxn ang="f64">
                    <a:pos x="f105" y="f106"/>
                  </a:cxn>
                </a:cxnLst>
                <a:rect l="f101" t="f104" r="f102" b="f103"/>
                <a:pathLst>
                  <a:path w="136" h="49">
                    <a:moveTo>
                      <a:pt x="f5" y="f8"/>
                    </a:moveTo>
                    <a:cubicBezTo>
                      <a:pt x="f5" y="f9"/>
                      <a:pt x="f5" y="f10"/>
                      <a:pt x="f11" y="f12"/>
                    </a:cubicBezTo>
                    <a:cubicBezTo>
                      <a:pt x="f13" y="f5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6" y="f13"/>
                    </a:cubicBezTo>
                    <a:cubicBezTo>
                      <a:pt x="f22" y="f13"/>
                      <a:pt x="f23" y="f24"/>
                      <a:pt x="f23" y="f7"/>
                    </a:cubicBezTo>
                    <a:cubicBezTo>
                      <a:pt x="f25" y="f7"/>
                      <a:pt x="f18" y="f13"/>
                      <a:pt x="f26" y="f27"/>
                    </a:cubicBezTo>
                    <a:cubicBezTo>
                      <a:pt x="f28" y="f29"/>
                      <a:pt x="f30" y="f15"/>
                      <a:pt x="f17" y="f31"/>
                    </a:cubicBezTo>
                    <a:cubicBezTo>
                      <a:pt x="f32" y="f33"/>
                      <a:pt x="f34" y="f35"/>
                      <a:pt x="f31" y="f33"/>
                    </a:cubicBezTo>
                    <a:cubicBezTo>
                      <a:pt x="f35" y="f33"/>
                      <a:pt x="f10" y="f33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0" name="Freeform 29">
                <a:extLst>
                  <a:ext uri="{FF2B5EF4-FFF2-40B4-BE49-F238E27FC236}">
                    <a16:creationId xmlns:a16="http://schemas.microsoft.com/office/drawing/2014/main" id="{EF6C65C6-CEC0-780B-EA0C-5F49B8A9DBE6}"/>
                  </a:ext>
                </a:extLst>
              </p:cNvPr>
              <p:cNvSpPr/>
              <p:nvPr/>
            </p:nvSpPr>
            <p:spPr>
              <a:xfrm flipH="1">
                <a:off x="8422492" y="3718745"/>
                <a:ext cx="166045" cy="31967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"/>
                  <a:gd name="f7" fmla="val 126"/>
                  <a:gd name="f8" fmla="val 1"/>
                  <a:gd name="f9" fmla="val 2"/>
                  <a:gd name="f10" fmla="val 3"/>
                  <a:gd name="f11" fmla="val 26"/>
                  <a:gd name="f12" fmla="val 20"/>
                  <a:gd name="f13" fmla="val 41"/>
                  <a:gd name="f14" fmla="val 46"/>
                  <a:gd name="f15" fmla="val 52"/>
                  <a:gd name="f16" fmla="val 74"/>
                  <a:gd name="f17" fmla="val 58"/>
                  <a:gd name="f18" fmla="val 89"/>
                  <a:gd name="f19" fmla="val 62"/>
                  <a:gd name="f20" fmla="val 105"/>
                  <a:gd name="f21" fmla="val 64"/>
                  <a:gd name="f22" fmla="val 121"/>
                  <a:gd name="f23" fmla="val 123"/>
                  <a:gd name="f24" fmla="val 125"/>
                  <a:gd name="f25" fmla="val 63"/>
                  <a:gd name="f26" fmla="val 60"/>
                  <a:gd name="f27" fmla="val 122"/>
                  <a:gd name="f28" fmla="val 120"/>
                  <a:gd name="f29" fmla="val 53"/>
                  <a:gd name="f30" fmla="val 84"/>
                  <a:gd name="f31" fmla="val 40"/>
                  <a:gd name="f32" fmla="val 51"/>
                  <a:gd name="f33" fmla="val 17"/>
                  <a:gd name="f34" fmla="val 22"/>
                  <a:gd name="f35" fmla="val 13"/>
                  <a:gd name="f36" fmla="val 8"/>
                  <a:gd name="f37" fmla="val 11"/>
                  <a:gd name="f38" fmla="val 6"/>
                  <a:gd name="f39" fmla="val 5"/>
                  <a:gd name="f40" fmla="val 4"/>
                  <a:gd name="f41" fmla="+- 0 0 -90"/>
                  <a:gd name="f42" fmla="*/ f3 1 65"/>
                  <a:gd name="f43" fmla="*/ f4 1 126"/>
                  <a:gd name="f44" fmla="val f5"/>
                  <a:gd name="f45" fmla="val f6"/>
                  <a:gd name="f46" fmla="val f7"/>
                  <a:gd name="f47" fmla="*/ f41 f0 1"/>
                  <a:gd name="f48" fmla="+- f46 0 f44"/>
                  <a:gd name="f49" fmla="+- f45 0 f44"/>
                  <a:gd name="f50" fmla="*/ f47 1 f2"/>
                  <a:gd name="f51" fmla="*/ f49 1 65"/>
                  <a:gd name="f52" fmla="*/ f48 1 126"/>
                  <a:gd name="f53" fmla="*/ 0 f49 1"/>
                  <a:gd name="f54" fmla="*/ 1 f48 1"/>
                  <a:gd name="f55" fmla="*/ 3 f49 1"/>
                  <a:gd name="f56" fmla="*/ 0 f48 1"/>
                  <a:gd name="f57" fmla="*/ 52 f49 1"/>
                  <a:gd name="f58" fmla="*/ 74 f48 1"/>
                  <a:gd name="f59" fmla="*/ 64 f49 1"/>
                  <a:gd name="f60" fmla="*/ 121 f48 1"/>
                  <a:gd name="f61" fmla="*/ 63 f49 1"/>
                  <a:gd name="f62" fmla="*/ 126 f48 1"/>
                  <a:gd name="f63" fmla="*/ 60 f49 1"/>
                  <a:gd name="f64" fmla="*/ 120 f48 1"/>
                  <a:gd name="f65" fmla="*/ 17 f49 1"/>
                  <a:gd name="f66" fmla="*/ 22 f48 1"/>
                  <a:gd name="f67" fmla="*/ 6 f48 1"/>
                  <a:gd name="f68" fmla="+- f50 0 f1"/>
                  <a:gd name="f69" fmla="*/ f53 1 65"/>
                  <a:gd name="f70" fmla="*/ f54 1 126"/>
                  <a:gd name="f71" fmla="*/ f55 1 65"/>
                  <a:gd name="f72" fmla="*/ f56 1 126"/>
                  <a:gd name="f73" fmla="*/ f57 1 65"/>
                  <a:gd name="f74" fmla="*/ f58 1 126"/>
                  <a:gd name="f75" fmla="*/ f59 1 65"/>
                  <a:gd name="f76" fmla="*/ f60 1 126"/>
                  <a:gd name="f77" fmla="*/ f61 1 65"/>
                  <a:gd name="f78" fmla="*/ f62 1 126"/>
                  <a:gd name="f79" fmla="*/ f63 1 65"/>
                  <a:gd name="f80" fmla="*/ f64 1 126"/>
                  <a:gd name="f81" fmla="*/ f65 1 65"/>
                  <a:gd name="f82" fmla="*/ f66 1 126"/>
                  <a:gd name="f83" fmla="*/ f67 1 126"/>
                  <a:gd name="f84" fmla="*/ 0 1 f51"/>
                  <a:gd name="f85" fmla="*/ f45 1 f51"/>
                  <a:gd name="f86" fmla="*/ 0 1 f52"/>
                  <a:gd name="f87" fmla="*/ f46 1 f52"/>
                  <a:gd name="f88" fmla="*/ f69 1 f51"/>
                  <a:gd name="f89" fmla="*/ f70 1 f52"/>
                  <a:gd name="f90" fmla="*/ f71 1 f51"/>
                  <a:gd name="f91" fmla="*/ f72 1 f52"/>
                  <a:gd name="f92" fmla="*/ f73 1 f51"/>
                  <a:gd name="f93" fmla="*/ f74 1 f52"/>
                  <a:gd name="f94" fmla="*/ f75 1 f51"/>
                  <a:gd name="f95" fmla="*/ f76 1 f52"/>
                  <a:gd name="f96" fmla="*/ f77 1 f51"/>
                  <a:gd name="f97" fmla="*/ f78 1 f52"/>
                  <a:gd name="f98" fmla="*/ f79 1 f51"/>
                  <a:gd name="f99" fmla="*/ f80 1 f52"/>
                  <a:gd name="f100" fmla="*/ f81 1 f51"/>
                  <a:gd name="f101" fmla="*/ f82 1 f52"/>
                  <a:gd name="f102" fmla="*/ f83 1 f52"/>
                  <a:gd name="f103" fmla="*/ f84 f42 1"/>
                  <a:gd name="f104" fmla="*/ f85 f42 1"/>
                  <a:gd name="f105" fmla="*/ f87 f43 1"/>
                  <a:gd name="f106" fmla="*/ f86 f43 1"/>
                  <a:gd name="f107" fmla="*/ f88 f42 1"/>
                  <a:gd name="f108" fmla="*/ f89 f43 1"/>
                  <a:gd name="f109" fmla="*/ f90 f42 1"/>
                  <a:gd name="f110" fmla="*/ f91 f43 1"/>
                  <a:gd name="f111" fmla="*/ f92 f42 1"/>
                  <a:gd name="f112" fmla="*/ f93 f43 1"/>
                  <a:gd name="f113" fmla="*/ f94 f42 1"/>
                  <a:gd name="f114" fmla="*/ f95 f43 1"/>
                  <a:gd name="f115" fmla="*/ f96 f42 1"/>
                  <a:gd name="f116" fmla="*/ f97 f43 1"/>
                  <a:gd name="f117" fmla="*/ f98 f42 1"/>
                  <a:gd name="f118" fmla="*/ f99 f43 1"/>
                  <a:gd name="f119" fmla="*/ f100 f42 1"/>
                  <a:gd name="f120" fmla="*/ f101 f43 1"/>
                  <a:gd name="f121" fmla="*/ f102 f43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13" y="f114"/>
                  </a:cxn>
                  <a:cxn ang="f68">
                    <a:pos x="f115" y="f116"/>
                  </a:cxn>
                  <a:cxn ang="f68">
                    <a:pos x="f117" y="f118"/>
                  </a:cxn>
                  <a:cxn ang="f68">
                    <a:pos x="f119" y="f120"/>
                  </a:cxn>
                  <a:cxn ang="f68">
                    <a:pos x="f109" y="f121"/>
                  </a:cxn>
                  <a:cxn ang="f68">
                    <a:pos x="f107" y="f108"/>
                  </a:cxn>
                </a:cxnLst>
                <a:rect l="f103" t="f106" r="f104" b="f105"/>
                <a:pathLst>
                  <a:path w="65" h="126">
                    <a:moveTo>
                      <a:pt x="f5" y="f8"/>
                    </a:moveTo>
                    <a:cubicBezTo>
                      <a:pt x="f8" y="f5"/>
                      <a:pt x="f9" y="f5"/>
                      <a:pt x="f10" y="f5"/>
                    </a:cubicBez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1" y="f23"/>
                      <a:pt x="f6" y="f24"/>
                      <a:pt x="f25" y="f7"/>
                    </a:cubicBezTo>
                    <a:cubicBezTo>
                      <a:pt x="f26" y="f24"/>
                      <a:pt x="f26" y="f27"/>
                      <a:pt x="f26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3"/>
                      <a:pt x="f36" y="f37"/>
                      <a:pt x="f10" y="f38"/>
                    </a:cubicBezTo>
                    <a:cubicBezTo>
                      <a:pt x="f9" y="f39"/>
                      <a:pt x="f5" y="f40"/>
                      <a:pt x="f5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1" name="Freeform 30">
                <a:extLst>
                  <a:ext uri="{FF2B5EF4-FFF2-40B4-BE49-F238E27FC236}">
                    <a16:creationId xmlns:a16="http://schemas.microsoft.com/office/drawing/2014/main" id="{8D4E35ED-258A-CCF5-19CA-63C7CD124557}"/>
                  </a:ext>
                </a:extLst>
              </p:cNvPr>
              <p:cNvSpPr/>
              <p:nvPr/>
            </p:nvSpPr>
            <p:spPr>
              <a:xfrm flipH="1">
                <a:off x="8234720" y="3723400"/>
                <a:ext cx="124148" cy="3429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"/>
                  <a:gd name="f7" fmla="val 135"/>
                  <a:gd name="f8" fmla="val 45"/>
                  <a:gd name="f9" fmla="val 25"/>
                  <a:gd name="f10" fmla="val 47"/>
                  <a:gd name="f11" fmla="val 17"/>
                  <a:gd name="f12" fmla="val 10"/>
                  <a:gd name="f13" fmla="val 46"/>
                  <a:gd name="f14" fmla="val 3"/>
                  <a:gd name="f15" fmla="val 48"/>
                  <a:gd name="f16" fmla="val 2"/>
                  <a:gd name="f17" fmla="val 38"/>
                  <a:gd name="f18" fmla="val 68"/>
                  <a:gd name="f19" fmla="val 30"/>
                  <a:gd name="f20" fmla="val 92"/>
                  <a:gd name="f21" fmla="val 18"/>
                  <a:gd name="f22" fmla="val 114"/>
                  <a:gd name="f23" fmla="val 1"/>
                  <a:gd name="f24" fmla="val 134"/>
                  <a:gd name="f25" fmla="val 133"/>
                  <a:gd name="f26" fmla="val 129"/>
                  <a:gd name="f27" fmla="val 4"/>
                  <a:gd name="f28" fmla="val 126"/>
                  <a:gd name="f29" fmla="val 6"/>
                  <a:gd name="f30" fmla="val 123"/>
                  <a:gd name="f31" fmla="val 23"/>
                  <a:gd name="f32" fmla="val 97"/>
                  <a:gd name="f33" fmla="val 35"/>
                  <a:gd name="f34" fmla="val 70"/>
                  <a:gd name="f35" fmla="val 41"/>
                  <a:gd name="f36" fmla="val 39"/>
                  <a:gd name="f37" fmla="val 42"/>
                  <a:gd name="f38" fmla="val 34"/>
                  <a:gd name="f39" fmla="val 29"/>
                  <a:gd name="f40" fmla="+- 0 0 -90"/>
                  <a:gd name="f41" fmla="*/ f3 1 49"/>
                  <a:gd name="f42" fmla="*/ f4 1 135"/>
                  <a:gd name="f43" fmla="val f5"/>
                  <a:gd name="f44" fmla="val f6"/>
                  <a:gd name="f45" fmla="val f7"/>
                  <a:gd name="f46" fmla="*/ f40 f0 1"/>
                  <a:gd name="f47" fmla="+- f45 0 f43"/>
                  <a:gd name="f48" fmla="+- f44 0 f43"/>
                  <a:gd name="f49" fmla="*/ f46 1 f2"/>
                  <a:gd name="f50" fmla="*/ f48 1 49"/>
                  <a:gd name="f51" fmla="*/ f47 1 135"/>
                  <a:gd name="f52" fmla="*/ 45 f48 1"/>
                  <a:gd name="f53" fmla="*/ 25 f47 1"/>
                  <a:gd name="f54" fmla="*/ 46 f48 1"/>
                  <a:gd name="f55" fmla="*/ 3 f47 1"/>
                  <a:gd name="f56" fmla="*/ 48 f48 1"/>
                  <a:gd name="f57" fmla="*/ 2 f47 1"/>
                  <a:gd name="f58" fmla="*/ 38 f48 1"/>
                  <a:gd name="f59" fmla="*/ 68 f47 1"/>
                  <a:gd name="f60" fmla="*/ 3 f48 1"/>
                  <a:gd name="f61" fmla="*/ 135 f47 1"/>
                  <a:gd name="f62" fmla="*/ 0 f48 1"/>
                  <a:gd name="f63" fmla="*/ 133 f47 1"/>
                  <a:gd name="f64" fmla="*/ 6 f48 1"/>
                  <a:gd name="f65" fmla="*/ 123 f47 1"/>
                  <a:gd name="f66" fmla="*/ 41 f48 1"/>
                  <a:gd name="f67" fmla="*/ 39 f47 1"/>
                  <a:gd name="f68" fmla="+- f49 0 f1"/>
                  <a:gd name="f69" fmla="*/ f52 1 49"/>
                  <a:gd name="f70" fmla="*/ f53 1 135"/>
                  <a:gd name="f71" fmla="*/ f54 1 49"/>
                  <a:gd name="f72" fmla="*/ f55 1 135"/>
                  <a:gd name="f73" fmla="*/ f56 1 49"/>
                  <a:gd name="f74" fmla="*/ f57 1 135"/>
                  <a:gd name="f75" fmla="*/ f58 1 49"/>
                  <a:gd name="f76" fmla="*/ f59 1 135"/>
                  <a:gd name="f77" fmla="*/ f60 1 49"/>
                  <a:gd name="f78" fmla="*/ f61 1 135"/>
                  <a:gd name="f79" fmla="*/ f62 1 49"/>
                  <a:gd name="f80" fmla="*/ f63 1 135"/>
                  <a:gd name="f81" fmla="*/ f64 1 49"/>
                  <a:gd name="f82" fmla="*/ f65 1 135"/>
                  <a:gd name="f83" fmla="*/ f66 1 49"/>
                  <a:gd name="f84" fmla="*/ f67 1 135"/>
                  <a:gd name="f85" fmla="*/ 0 1 f50"/>
                  <a:gd name="f86" fmla="*/ f44 1 f50"/>
                  <a:gd name="f87" fmla="*/ 0 1 f51"/>
                  <a:gd name="f88" fmla="*/ f45 1 f51"/>
                  <a:gd name="f89" fmla="*/ f69 1 f50"/>
                  <a:gd name="f90" fmla="*/ f70 1 f51"/>
                  <a:gd name="f91" fmla="*/ f71 1 f50"/>
                  <a:gd name="f92" fmla="*/ f72 1 f51"/>
                  <a:gd name="f93" fmla="*/ f73 1 f50"/>
                  <a:gd name="f94" fmla="*/ f74 1 f51"/>
                  <a:gd name="f95" fmla="*/ f75 1 f50"/>
                  <a:gd name="f96" fmla="*/ f76 1 f51"/>
                  <a:gd name="f97" fmla="*/ f77 1 f50"/>
                  <a:gd name="f98" fmla="*/ f78 1 f51"/>
                  <a:gd name="f99" fmla="*/ f79 1 f50"/>
                  <a:gd name="f100" fmla="*/ f80 1 f51"/>
                  <a:gd name="f101" fmla="*/ f81 1 f50"/>
                  <a:gd name="f102" fmla="*/ f82 1 f51"/>
                  <a:gd name="f103" fmla="*/ f83 1 f50"/>
                  <a:gd name="f104" fmla="*/ f84 1 f51"/>
                  <a:gd name="f105" fmla="*/ f85 f41 1"/>
                  <a:gd name="f106" fmla="*/ f86 f41 1"/>
                  <a:gd name="f107" fmla="*/ f88 f42 1"/>
                  <a:gd name="f108" fmla="*/ f87 f42 1"/>
                  <a:gd name="f109" fmla="*/ f89 f41 1"/>
                  <a:gd name="f110" fmla="*/ f90 f42 1"/>
                  <a:gd name="f111" fmla="*/ f91 f41 1"/>
                  <a:gd name="f112" fmla="*/ f92 f42 1"/>
                  <a:gd name="f113" fmla="*/ f93 f41 1"/>
                  <a:gd name="f114" fmla="*/ f94 f42 1"/>
                  <a:gd name="f115" fmla="*/ f95 f41 1"/>
                  <a:gd name="f116" fmla="*/ f96 f42 1"/>
                  <a:gd name="f117" fmla="*/ f97 f41 1"/>
                  <a:gd name="f118" fmla="*/ f98 f42 1"/>
                  <a:gd name="f119" fmla="*/ f99 f41 1"/>
                  <a:gd name="f120" fmla="*/ f100 f42 1"/>
                  <a:gd name="f121" fmla="*/ f101 f41 1"/>
                  <a:gd name="f122" fmla="*/ f102 f42 1"/>
                  <a:gd name="f123" fmla="*/ f103 f41 1"/>
                  <a:gd name="f124" fmla="*/ f104 f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13" y="f114"/>
                  </a:cxn>
                  <a:cxn ang="f68">
                    <a:pos x="f115" y="f116"/>
                  </a:cxn>
                  <a:cxn ang="f68">
                    <a:pos x="f117" y="f118"/>
                  </a:cxn>
                  <a:cxn ang="f68">
                    <a:pos x="f119" y="f120"/>
                  </a:cxn>
                  <a:cxn ang="f68">
                    <a:pos x="f121" y="f122"/>
                  </a:cxn>
                  <a:cxn ang="f68">
                    <a:pos x="f123" y="f124"/>
                  </a:cxn>
                  <a:cxn ang="f68">
                    <a:pos x="f109" y="f110"/>
                  </a:cxn>
                </a:cxnLst>
                <a:rect l="f105" t="f108" r="f106" b="f107"/>
                <a:pathLst>
                  <a:path w="49" h="135">
                    <a:moveTo>
                      <a:pt x="f8" y="f9"/>
                    </a:moveTo>
                    <a:cubicBezTo>
                      <a:pt x="f10" y="f11"/>
                      <a:pt x="f8" y="f12"/>
                      <a:pt x="f13" y="f14"/>
                    </a:cubicBezTo>
                    <a:cubicBezTo>
                      <a:pt x="f13" y="f5"/>
                      <a:pt x="f10" y="f5"/>
                      <a:pt x="f15" y="f16"/>
                    </a:cubicBezTo>
                    <a:cubicBezTo>
                      <a:pt x="f6" y="f9"/>
                      <a:pt x="f8" y="f13"/>
                      <a:pt x="f17" y="f18"/>
                    </a:cubicBezTo>
                    <a:cubicBezTo>
                      <a:pt x="f19" y="f20"/>
                      <a:pt x="f21" y="f22"/>
                      <a:pt x="f14" y="f7"/>
                    </a:cubicBezTo>
                    <a:cubicBezTo>
                      <a:pt x="f16" y="f7"/>
                      <a:pt x="f23" y="f24"/>
                      <a:pt x="f5" y="f25"/>
                    </a:cubicBezTo>
                    <a:cubicBezTo>
                      <a:pt x="f5" y="f26"/>
                      <a:pt x="f27" y="f28"/>
                      <a:pt x="f29" y="f30"/>
                    </a:cubicBezTo>
                    <a:cubicBezTo>
                      <a:pt x="f31" y="f32"/>
                      <a:pt x="f33" y="f34"/>
                      <a:pt x="f35" y="f36"/>
                    </a:cubicBezTo>
                    <a:cubicBezTo>
                      <a:pt x="f37" y="f38"/>
                      <a:pt x="f35" y="f3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2" name="Freeform 31">
                <a:extLst>
                  <a:ext uri="{FF2B5EF4-FFF2-40B4-BE49-F238E27FC236}">
                    <a16:creationId xmlns:a16="http://schemas.microsoft.com/office/drawing/2014/main" id="{150FA92C-7A26-1018-DDB0-DC421EDFDCDE}"/>
                  </a:ext>
                </a:extLst>
              </p:cNvPr>
              <p:cNvSpPr/>
              <p:nvPr/>
            </p:nvSpPr>
            <p:spPr>
              <a:xfrm flipH="1">
                <a:off x="8005050" y="4198257"/>
                <a:ext cx="342954" cy="12724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5"/>
                  <a:gd name="f7" fmla="val 50"/>
                  <a:gd name="f8" fmla="val 45"/>
                  <a:gd name="f9" fmla="val 46"/>
                  <a:gd name="f10" fmla="val 47"/>
                  <a:gd name="f11" fmla="val 48"/>
                  <a:gd name="f12" fmla="val 88"/>
                  <a:gd name="f13" fmla="val 35"/>
                  <a:gd name="f14" fmla="val 10"/>
                  <a:gd name="f15" fmla="val 7"/>
                  <a:gd name="f16" fmla="val 8"/>
                  <a:gd name="f17" fmla="val 3"/>
                  <a:gd name="f18" fmla="val 6"/>
                  <a:gd name="f19" fmla="val 1"/>
                  <a:gd name="f20" fmla="val 2"/>
                  <a:gd name="f21" fmla="val 5"/>
                  <a:gd name="f22" fmla="val 9"/>
                  <a:gd name="f23" fmla="val 4"/>
                  <a:gd name="f24" fmla="val 37"/>
                  <a:gd name="f25" fmla="val 22"/>
                  <a:gd name="f26" fmla="val 67"/>
                  <a:gd name="f27" fmla="val 36"/>
                  <a:gd name="f28" fmla="val 100"/>
                  <a:gd name="f29" fmla="val 41"/>
                  <a:gd name="f30" fmla="val 109"/>
                  <a:gd name="f31" fmla="val 42"/>
                  <a:gd name="f32" fmla="val 117"/>
                  <a:gd name="f33" fmla="val 43"/>
                  <a:gd name="f34" fmla="val 126"/>
                  <a:gd name="f35" fmla="val 129"/>
                  <a:gd name="f36" fmla="val 132"/>
                  <a:gd name="f37" fmla="+- 0 0 -90"/>
                  <a:gd name="f38" fmla="*/ f3 1 135"/>
                  <a:gd name="f39" fmla="*/ f4 1 50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135"/>
                  <a:gd name="f48" fmla="*/ f44 1 50"/>
                  <a:gd name="f49" fmla="*/ 135 f45 1"/>
                  <a:gd name="f50" fmla="*/ 45 f44 1"/>
                  <a:gd name="f51" fmla="*/ 48 f44 1"/>
                  <a:gd name="f52" fmla="*/ 10 f45 1"/>
                  <a:gd name="f53" fmla="*/ 10 f44 1"/>
                  <a:gd name="f54" fmla="*/ 0 f45 1"/>
                  <a:gd name="f55" fmla="*/ 3 f44 1"/>
                  <a:gd name="f56" fmla="*/ 2 f45 1"/>
                  <a:gd name="f57" fmla="*/ 1 f44 1"/>
                  <a:gd name="f58" fmla="*/ 9 f45 1"/>
                  <a:gd name="f59" fmla="*/ 4 f44 1"/>
                  <a:gd name="f60" fmla="*/ 100 f45 1"/>
                  <a:gd name="f61" fmla="*/ 41 f44 1"/>
                  <a:gd name="f62" fmla="*/ 126 f45 1"/>
                  <a:gd name="f63" fmla="*/ 43 f44 1"/>
                  <a:gd name="f64" fmla="+- f46 0 f1"/>
                  <a:gd name="f65" fmla="*/ f49 1 135"/>
                  <a:gd name="f66" fmla="*/ f50 1 50"/>
                  <a:gd name="f67" fmla="*/ f51 1 50"/>
                  <a:gd name="f68" fmla="*/ f52 1 135"/>
                  <a:gd name="f69" fmla="*/ f53 1 50"/>
                  <a:gd name="f70" fmla="*/ f54 1 135"/>
                  <a:gd name="f71" fmla="*/ f55 1 50"/>
                  <a:gd name="f72" fmla="*/ f56 1 135"/>
                  <a:gd name="f73" fmla="*/ f57 1 50"/>
                  <a:gd name="f74" fmla="*/ f58 1 135"/>
                  <a:gd name="f75" fmla="*/ f59 1 50"/>
                  <a:gd name="f76" fmla="*/ f60 1 135"/>
                  <a:gd name="f77" fmla="*/ f61 1 50"/>
                  <a:gd name="f78" fmla="*/ f62 1 135"/>
                  <a:gd name="f79" fmla="*/ f63 1 50"/>
                  <a:gd name="f80" fmla="*/ 0 1 f47"/>
                  <a:gd name="f81" fmla="*/ f41 1 f47"/>
                  <a:gd name="f82" fmla="*/ 0 1 f48"/>
                  <a:gd name="f83" fmla="*/ f42 1 f48"/>
                  <a:gd name="f84" fmla="*/ f65 1 f47"/>
                  <a:gd name="f85" fmla="*/ f66 1 f48"/>
                  <a:gd name="f86" fmla="*/ f67 1 f48"/>
                  <a:gd name="f87" fmla="*/ f68 1 f47"/>
                  <a:gd name="f88" fmla="*/ f69 1 f48"/>
                  <a:gd name="f89" fmla="*/ f70 1 f47"/>
                  <a:gd name="f90" fmla="*/ f71 1 f48"/>
                  <a:gd name="f91" fmla="*/ f72 1 f47"/>
                  <a:gd name="f92" fmla="*/ f73 1 f48"/>
                  <a:gd name="f93" fmla="*/ f74 1 f47"/>
                  <a:gd name="f94" fmla="*/ f75 1 f48"/>
                  <a:gd name="f95" fmla="*/ f76 1 f47"/>
                  <a:gd name="f96" fmla="*/ f77 1 f48"/>
                  <a:gd name="f97" fmla="*/ f78 1 f47"/>
                  <a:gd name="f98" fmla="*/ f79 1 f48"/>
                  <a:gd name="f99" fmla="*/ f80 f38 1"/>
                  <a:gd name="f100" fmla="*/ f81 f38 1"/>
                  <a:gd name="f101" fmla="*/ f83 f39 1"/>
                  <a:gd name="f102" fmla="*/ f82 f39 1"/>
                  <a:gd name="f103" fmla="*/ f84 f38 1"/>
                  <a:gd name="f104" fmla="*/ f85 f39 1"/>
                  <a:gd name="f105" fmla="*/ f86 f39 1"/>
                  <a:gd name="f106" fmla="*/ f87 f38 1"/>
                  <a:gd name="f107" fmla="*/ f88 f39 1"/>
                  <a:gd name="f108" fmla="*/ f89 f38 1"/>
                  <a:gd name="f109" fmla="*/ f90 f39 1"/>
                  <a:gd name="f110" fmla="*/ f91 f38 1"/>
                  <a:gd name="f111" fmla="*/ f92 f39 1"/>
                  <a:gd name="f112" fmla="*/ f93 f38 1"/>
                  <a:gd name="f113" fmla="*/ f94 f39 1"/>
                  <a:gd name="f114" fmla="*/ f95 f38 1"/>
                  <a:gd name="f115" fmla="*/ f96 f39 1"/>
                  <a:gd name="f116" fmla="*/ f97 f38 1"/>
                  <a:gd name="f117" fmla="*/ f98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">
                    <a:pos x="f103" y="f104"/>
                  </a:cxn>
                  <a:cxn ang="f64">
                    <a:pos x="f103" y="f105"/>
                  </a:cxn>
                  <a:cxn ang="f64">
                    <a:pos x="f106" y="f107"/>
                  </a:cxn>
                  <a:cxn ang="f64">
                    <a:pos x="f108" y="f109"/>
                  </a:cxn>
                  <a:cxn ang="f64">
                    <a:pos x="f110" y="f111"/>
                  </a:cxn>
                  <a:cxn ang="f64">
                    <a:pos x="f112" y="f113"/>
                  </a:cxn>
                  <a:cxn ang="f64">
                    <a:pos x="f114" y="f115"/>
                  </a:cxn>
                  <a:cxn ang="f64">
                    <a:pos x="f116" y="f117"/>
                  </a:cxn>
                  <a:cxn ang="f64">
                    <a:pos x="f103" y="f104"/>
                  </a:cxn>
                </a:cxnLst>
                <a:rect l="f99" t="f102" r="f100" b="f101"/>
                <a:pathLst>
                  <a:path w="135" h="50">
                    <a:moveTo>
                      <a:pt x="f6" y="f8"/>
                    </a:moveTo>
                    <a:cubicBezTo>
                      <a:pt x="f6" y="f9"/>
                      <a:pt x="f6" y="f10"/>
                      <a:pt x="f6" y="f11"/>
                    </a:cubicBezTo>
                    <a:cubicBezTo>
                      <a:pt x="f12" y="f7"/>
                      <a:pt x="f11" y="f13"/>
                      <a:pt x="f14" y="f14"/>
                    </a:cubicBezTo>
                    <a:cubicBezTo>
                      <a:pt x="f15" y="f16"/>
                      <a:pt x="f17" y="f18"/>
                      <a:pt x="f5" y="f17"/>
                    </a:cubicBezTo>
                    <a:cubicBezTo>
                      <a:pt x="f19" y="f20"/>
                      <a:pt x="f20" y="f20"/>
                      <a:pt x="f20" y="f19"/>
                    </a:cubicBezTo>
                    <a:cubicBezTo>
                      <a:pt x="f21" y="f5"/>
                      <a:pt x="f15" y="f20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3"/>
                    </a:cubicBezTo>
                    <a:cubicBezTo>
                      <a:pt x="f35" y="f33"/>
                      <a:pt x="f36" y="f31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3" name="Freeform 32">
                <a:extLst>
                  <a:ext uri="{FF2B5EF4-FFF2-40B4-BE49-F238E27FC236}">
                    <a16:creationId xmlns:a16="http://schemas.microsoft.com/office/drawing/2014/main" id="{2A6AFC2B-19C4-9AF2-D215-45DFE53950FD}"/>
                  </a:ext>
                </a:extLst>
              </p:cNvPr>
              <p:cNvSpPr/>
              <p:nvPr/>
            </p:nvSpPr>
            <p:spPr>
              <a:xfrm flipH="1">
                <a:off x="8483016" y="3726500"/>
                <a:ext cx="122593" cy="33674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"/>
                  <a:gd name="f7" fmla="val 133"/>
                  <a:gd name="f8" fmla="val 1"/>
                  <a:gd name="f9" fmla="val 4"/>
                  <a:gd name="f10" fmla="val 3"/>
                  <a:gd name="f11" fmla="val 6"/>
                  <a:gd name="f12" fmla="val 7"/>
                  <a:gd name="f13" fmla="val 13"/>
                  <a:gd name="f14" fmla="val 18"/>
                  <a:gd name="f15" fmla="val 8"/>
                  <a:gd name="f16" fmla="val 16"/>
                  <a:gd name="f17" fmla="val 75"/>
                  <a:gd name="f18" fmla="val 31"/>
                  <a:gd name="f19" fmla="val 101"/>
                  <a:gd name="f20" fmla="val 35"/>
                  <a:gd name="f21" fmla="val 109"/>
                  <a:gd name="f22" fmla="val 40"/>
                  <a:gd name="f23" fmla="val 117"/>
                  <a:gd name="f24" fmla="val 45"/>
                  <a:gd name="f25" fmla="val 124"/>
                  <a:gd name="f26" fmla="val 46"/>
                  <a:gd name="f27" fmla="val 126"/>
                  <a:gd name="f28" fmla="val 128"/>
                  <a:gd name="f29" fmla="val 47"/>
                  <a:gd name="f30" fmla="val 131"/>
                  <a:gd name="f31" fmla="val 132"/>
                  <a:gd name="f32" fmla="val 17"/>
                  <a:gd name="f33" fmla="val 94"/>
                  <a:gd name="f34" fmla="val 52"/>
                  <a:gd name="f35" fmla="+- 0 0 -90"/>
                  <a:gd name="f36" fmla="*/ f3 1 48"/>
                  <a:gd name="f37" fmla="*/ f4 1 133"/>
                  <a:gd name="f38" fmla="val f5"/>
                  <a:gd name="f39" fmla="val f6"/>
                  <a:gd name="f40" fmla="val f7"/>
                  <a:gd name="f41" fmla="*/ f35 f0 1"/>
                  <a:gd name="f42" fmla="+- f40 0 f38"/>
                  <a:gd name="f43" fmla="+- f39 0 f38"/>
                  <a:gd name="f44" fmla="*/ f41 1 f2"/>
                  <a:gd name="f45" fmla="*/ f43 1 48"/>
                  <a:gd name="f46" fmla="*/ f42 1 133"/>
                  <a:gd name="f47" fmla="*/ 1 f43 1"/>
                  <a:gd name="f48" fmla="*/ 4 f42 1"/>
                  <a:gd name="f49" fmla="*/ 4 f43 1"/>
                  <a:gd name="f50" fmla="*/ 1 f42 1"/>
                  <a:gd name="f51" fmla="*/ 6 f43 1"/>
                  <a:gd name="f52" fmla="*/ 18 f42 1"/>
                  <a:gd name="f53" fmla="*/ 31 f43 1"/>
                  <a:gd name="f54" fmla="*/ 101 f42 1"/>
                  <a:gd name="f55" fmla="*/ 45 f43 1"/>
                  <a:gd name="f56" fmla="*/ 124 f42 1"/>
                  <a:gd name="f57" fmla="*/ 47 f43 1"/>
                  <a:gd name="f58" fmla="*/ 131 f42 1"/>
                  <a:gd name="f59" fmla="*/ 133 f42 1"/>
                  <a:gd name="f60" fmla="+- f44 0 f1"/>
                  <a:gd name="f61" fmla="*/ f47 1 48"/>
                  <a:gd name="f62" fmla="*/ f48 1 133"/>
                  <a:gd name="f63" fmla="*/ f49 1 48"/>
                  <a:gd name="f64" fmla="*/ f50 1 133"/>
                  <a:gd name="f65" fmla="*/ f51 1 48"/>
                  <a:gd name="f66" fmla="*/ f52 1 133"/>
                  <a:gd name="f67" fmla="*/ f53 1 48"/>
                  <a:gd name="f68" fmla="*/ f54 1 133"/>
                  <a:gd name="f69" fmla="*/ f55 1 48"/>
                  <a:gd name="f70" fmla="*/ f56 1 133"/>
                  <a:gd name="f71" fmla="*/ f57 1 48"/>
                  <a:gd name="f72" fmla="*/ f58 1 133"/>
                  <a:gd name="f73" fmla="*/ f59 1 133"/>
                  <a:gd name="f74" fmla="*/ 0 1 f45"/>
                  <a:gd name="f75" fmla="*/ f39 1 f45"/>
                  <a:gd name="f76" fmla="*/ 0 1 f46"/>
                  <a:gd name="f77" fmla="*/ f40 1 f46"/>
                  <a:gd name="f78" fmla="*/ f61 1 f45"/>
                  <a:gd name="f79" fmla="*/ f62 1 f46"/>
                  <a:gd name="f80" fmla="*/ f63 1 f45"/>
                  <a:gd name="f81" fmla="*/ f64 1 f46"/>
                  <a:gd name="f82" fmla="*/ f65 1 f45"/>
                  <a:gd name="f83" fmla="*/ f66 1 f46"/>
                  <a:gd name="f84" fmla="*/ f67 1 f45"/>
                  <a:gd name="f85" fmla="*/ f68 1 f46"/>
                  <a:gd name="f86" fmla="*/ f69 1 f45"/>
                  <a:gd name="f87" fmla="*/ f70 1 f46"/>
                  <a:gd name="f88" fmla="*/ f71 1 f45"/>
                  <a:gd name="f89" fmla="*/ f72 1 f46"/>
                  <a:gd name="f90" fmla="*/ f73 1 f46"/>
                  <a:gd name="f91" fmla="*/ f74 f36 1"/>
                  <a:gd name="f92" fmla="*/ f75 f36 1"/>
                  <a:gd name="f93" fmla="*/ f77 f37 1"/>
                  <a:gd name="f94" fmla="*/ f76 f37 1"/>
                  <a:gd name="f95" fmla="*/ f78 f36 1"/>
                  <a:gd name="f96" fmla="*/ f79 f37 1"/>
                  <a:gd name="f97" fmla="*/ f80 f36 1"/>
                  <a:gd name="f98" fmla="*/ f81 f37 1"/>
                  <a:gd name="f99" fmla="*/ f82 f36 1"/>
                  <a:gd name="f100" fmla="*/ f83 f37 1"/>
                  <a:gd name="f101" fmla="*/ f84 f36 1"/>
                  <a:gd name="f102" fmla="*/ f85 f37 1"/>
                  <a:gd name="f103" fmla="*/ f86 f36 1"/>
                  <a:gd name="f104" fmla="*/ f87 f37 1"/>
                  <a:gd name="f105" fmla="*/ f88 f36 1"/>
                  <a:gd name="f106" fmla="*/ f89 f37 1"/>
                  <a:gd name="f107" fmla="*/ f90 f3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99" y="f100"/>
                  </a:cxn>
                  <a:cxn ang="f60">
                    <a:pos x="f101" y="f102"/>
                  </a:cxn>
                  <a:cxn ang="f60">
                    <a:pos x="f103" y="f104"/>
                  </a:cxn>
                  <a:cxn ang="f60">
                    <a:pos x="f105" y="f106"/>
                  </a:cxn>
                  <a:cxn ang="f60">
                    <a:pos x="f103" y="f107"/>
                  </a:cxn>
                  <a:cxn ang="f60">
                    <a:pos x="f95" y="f96"/>
                  </a:cxn>
                </a:cxnLst>
                <a:rect l="f91" t="f94" r="f92" b="f93"/>
                <a:pathLst>
                  <a:path w="48" h="133">
                    <a:moveTo>
                      <a:pt x="f8" y="f9"/>
                    </a:moveTo>
                    <a:cubicBezTo>
                      <a:pt x="f10" y="f9"/>
                      <a:pt x="f5" y="f5"/>
                      <a:pt x="f9" y="f8"/>
                    </a:cubicBezTo>
                    <a:cubicBezTo>
                      <a:pt x="f11" y="f12"/>
                      <a:pt x="f11" y="f13"/>
                      <a:pt x="f11" y="f14"/>
                    </a:cubicBezTo>
                    <a:cubicBezTo>
                      <a:pt x="f15" y="f6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6" y="f28"/>
                      <a:pt x="f29" y="f30"/>
                    </a:cubicBezTo>
                    <a:cubicBezTo>
                      <a:pt x="f29" y="f31"/>
                      <a:pt x="f26" y="f31"/>
                      <a:pt x="f24" y="f7"/>
                    </a:cubicBezTo>
                    <a:cubicBezTo>
                      <a:pt x="f32" y="f33"/>
                      <a:pt x="f5" y="f34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4" name="Freeform 33">
                <a:extLst>
                  <a:ext uri="{FF2B5EF4-FFF2-40B4-BE49-F238E27FC236}">
                    <a16:creationId xmlns:a16="http://schemas.microsoft.com/office/drawing/2014/main" id="{CA154D91-85AB-0FB3-64F3-9826E9364476}"/>
                  </a:ext>
                </a:extLst>
              </p:cNvPr>
              <p:cNvSpPr/>
              <p:nvPr/>
            </p:nvSpPr>
            <p:spPr>
              <a:xfrm flipH="1">
                <a:off x="8483016" y="4210674"/>
                <a:ext cx="122593" cy="3351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"/>
                  <a:gd name="f7" fmla="val 132"/>
                  <a:gd name="f8" fmla="val 4"/>
                  <a:gd name="f9" fmla="val 130"/>
                  <a:gd name="f10" fmla="val 3"/>
                  <a:gd name="f11" fmla="val 2"/>
                  <a:gd name="f12" fmla="val 131"/>
                  <a:gd name="f13" fmla="val 1"/>
                  <a:gd name="f14" fmla="val 129"/>
                  <a:gd name="f15" fmla="val 100"/>
                  <a:gd name="f16" fmla="val 7"/>
                  <a:gd name="f17" fmla="val 73"/>
                  <a:gd name="f18" fmla="val 18"/>
                  <a:gd name="f19" fmla="val 46"/>
                  <a:gd name="f20" fmla="val 25"/>
                  <a:gd name="f21" fmla="val 30"/>
                  <a:gd name="f22" fmla="val 34"/>
                  <a:gd name="f23" fmla="val 14"/>
                  <a:gd name="f24" fmla="val 45"/>
                  <a:gd name="f25" fmla="val 47"/>
                  <a:gd name="f26" fmla="val 6"/>
                  <a:gd name="f27" fmla="val 9"/>
                  <a:gd name="f28" fmla="val 43"/>
                  <a:gd name="f29" fmla="val 12"/>
                  <a:gd name="f30" fmla="val 26"/>
                  <a:gd name="f31" fmla="val 37"/>
                  <a:gd name="f32" fmla="val 64"/>
                  <a:gd name="f33" fmla="val 93"/>
                  <a:gd name="f34" fmla="val 103"/>
                  <a:gd name="f35" fmla="val 114"/>
                  <a:gd name="f36" fmla="val 5"/>
                  <a:gd name="f37" fmla="val 124"/>
                  <a:gd name="f38" fmla="val 126"/>
                  <a:gd name="f39" fmla="val 128"/>
                  <a:gd name="f40" fmla="+- 0 0 -90"/>
                  <a:gd name="f41" fmla="*/ f3 1 48"/>
                  <a:gd name="f42" fmla="*/ f4 1 132"/>
                  <a:gd name="f43" fmla="val f5"/>
                  <a:gd name="f44" fmla="val f6"/>
                  <a:gd name="f45" fmla="val f7"/>
                  <a:gd name="f46" fmla="*/ f40 f0 1"/>
                  <a:gd name="f47" fmla="+- f45 0 f43"/>
                  <a:gd name="f48" fmla="+- f44 0 f43"/>
                  <a:gd name="f49" fmla="*/ f46 1 f2"/>
                  <a:gd name="f50" fmla="*/ f48 1 48"/>
                  <a:gd name="f51" fmla="*/ f47 1 132"/>
                  <a:gd name="f52" fmla="*/ 4 f48 1"/>
                  <a:gd name="f53" fmla="*/ 130 f47 1"/>
                  <a:gd name="f54" fmla="*/ 2 f48 1"/>
                  <a:gd name="f55" fmla="*/ 131 f47 1"/>
                  <a:gd name="f56" fmla="*/ 1 f48 1"/>
                  <a:gd name="f57" fmla="*/ 129 f47 1"/>
                  <a:gd name="f58" fmla="*/ 18 f48 1"/>
                  <a:gd name="f59" fmla="*/ 46 f47 1"/>
                  <a:gd name="f60" fmla="*/ 45 f48 1"/>
                  <a:gd name="f61" fmla="*/ 0 f47 1"/>
                  <a:gd name="f62" fmla="*/ 47 f48 1"/>
                  <a:gd name="f63" fmla="*/ 2 f47 1"/>
                  <a:gd name="f64" fmla="*/ 43 f48 1"/>
                  <a:gd name="f65" fmla="*/ 12 f47 1"/>
                  <a:gd name="f66" fmla="*/ 9 f48 1"/>
                  <a:gd name="f67" fmla="*/ 93 f47 1"/>
                  <a:gd name="f68" fmla="*/ 5 f48 1"/>
                  <a:gd name="f69" fmla="*/ 124 f47 1"/>
                  <a:gd name="f70" fmla="+- f49 0 f1"/>
                  <a:gd name="f71" fmla="*/ f52 1 48"/>
                  <a:gd name="f72" fmla="*/ f53 1 132"/>
                  <a:gd name="f73" fmla="*/ f54 1 48"/>
                  <a:gd name="f74" fmla="*/ f55 1 132"/>
                  <a:gd name="f75" fmla="*/ f56 1 48"/>
                  <a:gd name="f76" fmla="*/ f57 1 132"/>
                  <a:gd name="f77" fmla="*/ f58 1 48"/>
                  <a:gd name="f78" fmla="*/ f59 1 132"/>
                  <a:gd name="f79" fmla="*/ f60 1 48"/>
                  <a:gd name="f80" fmla="*/ f61 1 132"/>
                  <a:gd name="f81" fmla="*/ f62 1 48"/>
                  <a:gd name="f82" fmla="*/ f63 1 132"/>
                  <a:gd name="f83" fmla="*/ f64 1 48"/>
                  <a:gd name="f84" fmla="*/ f65 1 132"/>
                  <a:gd name="f85" fmla="*/ f66 1 48"/>
                  <a:gd name="f86" fmla="*/ f67 1 132"/>
                  <a:gd name="f87" fmla="*/ f68 1 48"/>
                  <a:gd name="f88" fmla="*/ f69 1 132"/>
                  <a:gd name="f89" fmla="*/ 0 1 f50"/>
                  <a:gd name="f90" fmla="*/ f44 1 f50"/>
                  <a:gd name="f91" fmla="*/ 0 1 f51"/>
                  <a:gd name="f92" fmla="*/ f45 1 f51"/>
                  <a:gd name="f93" fmla="*/ f71 1 f50"/>
                  <a:gd name="f94" fmla="*/ f72 1 f51"/>
                  <a:gd name="f95" fmla="*/ f73 1 f50"/>
                  <a:gd name="f96" fmla="*/ f74 1 f51"/>
                  <a:gd name="f97" fmla="*/ f75 1 f50"/>
                  <a:gd name="f98" fmla="*/ f76 1 f51"/>
                  <a:gd name="f99" fmla="*/ f77 1 f50"/>
                  <a:gd name="f100" fmla="*/ f78 1 f51"/>
                  <a:gd name="f101" fmla="*/ f79 1 f50"/>
                  <a:gd name="f102" fmla="*/ f80 1 f51"/>
                  <a:gd name="f103" fmla="*/ f81 1 f50"/>
                  <a:gd name="f104" fmla="*/ f82 1 f51"/>
                  <a:gd name="f105" fmla="*/ f83 1 f50"/>
                  <a:gd name="f106" fmla="*/ f84 1 f51"/>
                  <a:gd name="f107" fmla="*/ f85 1 f50"/>
                  <a:gd name="f108" fmla="*/ f86 1 f51"/>
                  <a:gd name="f109" fmla="*/ f87 1 f50"/>
                  <a:gd name="f110" fmla="*/ f88 1 f51"/>
                  <a:gd name="f111" fmla="*/ f89 f41 1"/>
                  <a:gd name="f112" fmla="*/ f90 f41 1"/>
                  <a:gd name="f113" fmla="*/ f92 f42 1"/>
                  <a:gd name="f114" fmla="*/ f91 f42 1"/>
                  <a:gd name="f115" fmla="*/ f93 f41 1"/>
                  <a:gd name="f116" fmla="*/ f94 f42 1"/>
                  <a:gd name="f117" fmla="*/ f95 f41 1"/>
                  <a:gd name="f118" fmla="*/ f96 f42 1"/>
                  <a:gd name="f119" fmla="*/ f97 f41 1"/>
                  <a:gd name="f120" fmla="*/ f98 f42 1"/>
                  <a:gd name="f121" fmla="*/ f99 f41 1"/>
                  <a:gd name="f122" fmla="*/ f100 f42 1"/>
                  <a:gd name="f123" fmla="*/ f101 f41 1"/>
                  <a:gd name="f124" fmla="*/ f102 f42 1"/>
                  <a:gd name="f125" fmla="*/ f103 f41 1"/>
                  <a:gd name="f126" fmla="*/ f104 f42 1"/>
                  <a:gd name="f127" fmla="*/ f105 f41 1"/>
                  <a:gd name="f128" fmla="*/ f106 f42 1"/>
                  <a:gd name="f129" fmla="*/ f107 f41 1"/>
                  <a:gd name="f130" fmla="*/ f108 f42 1"/>
                  <a:gd name="f131" fmla="*/ f109 f41 1"/>
                  <a:gd name="f132" fmla="*/ f110 f4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0">
                    <a:pos x="f115" y="f116"/>
                  </a:cxn>
                  <a:cxn ang="f70">
                    <a:pos x="f117" y="f118"/>
                  </a:cxn>
                  <a:cxn ang="f70">
                    <a:pos x="f119" y="f120"/>
                  </a:cxn>
                  <a:cxn ang="f70">
                    <a:pos x="f121" y="f122"/>
                  </a:cxn>
                  <a:cxn ang="f70">
                    <a:pos x="f123" y="f124"/>
                  </a:cxn>
                  <a:cxn ang="f70">
                    <a:pos x="f125" y="f126"/>
                  </a:cxn>
                  <a:cxn ang="f70">
                    <a:pos x="f127" y="f128"/>
                  </a:cxn>
                  <a:cxn ang="f70">
                    <a:pos x="f129" y="f130"/>
                  </a:cxn>
                  <a:cxn ang="f70">
                    <a:pos x="f131" y="f132"/>
                  </a:cxn>
                  <a:cxn ang="f70">
                    <a:pos x="f115" y="f116"/>
                  </a:cxn>
                </a:cxnLst>
                <a:rect l="f111" t="f114" r="f112" b="f113"/>
                <a:pathLst>
                  <a:path w="48" h="132">
                    <a:moveTo>
                      <a:pt x="f8" y="f9"/>
                    </a:moveTo>
                    <a:cubicBezTo>
                      <a:pt x="f10" y="f7"/>
                      <a:pt x="f10" y="f7"/>
                      <a:pt x="f11" y="f12"/>
                    </a:cubicBezTo>
                    <a:cubicBezTo>
                      <a:pt x="f11" y="f9"/>
                      <a:pt x="f13" y="f9"/>
                      <a:pt x="f13" y="f14"/>
                    </a:cubicBezTo>
                    <a:cubicBezTo>
                      <a:pt x="f5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5"/>
                    </a:cubicBezTo>
                    <a:cubicBezTo>
                      <a:pt x="f19" y="f5"/>
                      <a:pt x="f25" y="f13"/>
                      <a:pt x="f25" y="f11"/>
                    </a:cubicBezTo>
                    <a:cubicBezTo>
                      <a:pt x="f6" y="f26"/>
                      <a:pt x="f24" y="f27"/>
                      <a:pt x="f28" y="f29"/>
                    </a:cubicBezTo>
                    <a:cubicBezTo>
                      <a:pt x="f30" y="f31"/>
                      <a:pt x="f23" y="f32"/>
                      <a:pt x="f27" y="f33"/>
                    </a:cubicBezTo>
                    <a:cubicBezTo>
                      <a:pt x="f16" y="f34"/>
                      <a:pt x="f16" y="f35"/>
                      <a:pt x="f36" y="f37"/>
                    </a:cubicBezTo>
                    <a:cubicBezTo>
                      <a:pt x="f36" y="f38"/>
                      <a:pt x="f36" y="f39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5" name="Freeform 34">
                <a:extLst>
                  <a:ext uri="{FF2B5EF4-FFF2-40B4-BE49-F238E27FC236}">
                    <a16:creationId xmlns:a16="http://schemas.microsoft.com/office/drawing/2014/main" id="{AD65858A-1AE0-A19C-F549-234258CEAF8F}"/>
                  </a:ext>
                </a:extLst>
              </p:cNvPr>
              <p:cNvSpPr/>
              <p:nvPr/>
            </p:nvSpPr>
            <p:spPr>
              <a:xfrm flipH="1">
                <a:off x="8236275" y="4209120"/>
                <a:ext cx="122593" cy="3445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"/>
                  <a:gd name="f7" fmla="val 136"/>
                  <a:gd name="f8" fmla="val 133"/>
                  <a:gd name="f9" fmla="val 47"/>
                  <a:gd name="f10" fmla="val 134"/>
                  <a:gd name="f11" fmla="val 46"/>
                  <a:gd name="f12" fmla="val 44"/>
                  <a:gd name="f13" fmla="val 127"/>
                  <a:gd name="f14" fmla="val 118"/>
                  <a:gd name="f15" fmla="val 45"/>
                  <a:gd name="f16" fmla="val 110"/>
                  <a:gd name="f17" fmla="val 42"/>
                  <a:gd name="f18" fmla="val 108"/>
                  <a:gd name="f19" fmla="val 105"/>
                  <a:gd name="f20" fmla="val 103"/>
                  <a:gd name="f21" fmla="val 37"/>
                  <a:gd name="f22" fmla="val 69"/>
                  <a:gd name="f23" fmla="val 24"/>
                  <a:gd name="f24" fmla="val 39"/>
                  <a:gd name="f25" fmla="val 5"/>
                  <a:gd name="f26" fmla="val 11"/>
                  <a:gd name="f27" fmla="val 3"/>
                  <a:gd name="f28" fmla="val 8"/>
                  <a:gd name="f29" fmla="val 6"/>
                  <a:gd name="f30" fmla="val 1"/>
                  <a:gd name="f31" fmla="val 2"/>
                  <a:gd name="f32" fmla="val 31"/>
                  <a:gd name="f33" fmla="val 79"/>
                  <a:gd name="f34" fmla="val 126"/>
                  <a:gd name="f35" fmla="val 128"/>
                  <a:gd name="f36" fmla="val 130"/>
                  <a:gd name="f37" fmla="+- 0 0 -90"/>
                  <a:gd name="f38" fmla="*/ f3 1 48"/>
                  <a:gd name="f39" fmla="*/ f4 1 13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48"/>
                  <a:gd name="f48" fmla="*/ f44 1 136"/>
                  <a:gd name="f49" fmla="*/ 48 f45 1"/>
                  <a:gd name="f50" fmla="*/ 133 f44 1"/>
                  <a:gd name="f51" fmla="*/ 46 f45 1"/>
                  <a:gd name="f52" fmla="*/ 136 f44 1"/>
                  <a:gd name="f53" fmla="*/ 45 f45 1"/>
                  <a:gd name="f54" fmla="*/ 110 f44 1"/>
                  <a:gd name="f55" fmla="*/ 42 f45 1"/>
                  <a:gd name="f56" fmla="*/ 103 f44 1"/>
                  <a:gd name="f57" fmla="*/ 5 f45 1"/>
                  <a:gd name="f58" fmla="*/ 11 f44 1"/>
                  <a:gd name="f59" fmla="*/ 0 f45 1"/>
                  <a:gd name="f60" fmla="*/ 1 f44 1"/>
                  <a:gd name="f61" fmla="*/ 3 f45 1"/>
                  <a:gd name="f62" fmla="*/ 0 f44 1"/>
                  <a:gd name="f63" fmla="*/ 126 f44 1"/>
                  <a:gd name="f64" fmla="+- f46 0 f1"/>
                  <a:gd name="f65" fmla="*/ f49 1 48"/>
                  <a:gd name="f66" fmla="*/ f50 1 136"/>
                  <a:gd name="f67" fmla="*/ f51 1 48"/>
                  <a:gd name="f68" fmla="*/ f52 1 136"/>
                  <a:gd name="f69" fmla="*/ f53 1 48"/>
                  <a:gd name="f70" fmla="*/ f54 1 136"/>
                  <a:gd name="f71" fmla="*/ f55 1 48"/>
                  <a:gd name="f72" fmla="*/ f56 1 136"/>
                  <a:gd name="f73" fmla="*/ f57 1 48"/>
                  <a:gd name="f74" fmla="*/ f58 1 136"/>
                  <a:gd name="f75" fmla="*/ f59 1 48"/>
                  <a:gd name="f76" fmla="*/ f60 1 136"/>
                  <a:gd name="f77" fmla="*/ f61 1 48"/>
                  <a:gd name="f78" fmla="*/ f62 1 136"/>
                  <a:gd name="f79" fmla="*/ f63 1 136"/>
                  <a:gd name="f80" fmla="*/ 0 1 f47"/>
                  <a:gd name="f81" fmla="*/ f41 1 f47"/>
                  <a:gd name="f82" fmla="*/ 0 1 f48"/>
                  <a:gd name="f83" fmla="*/ f42 1 f48"/>
                  <a:gd name="f84" fmla="*/ f65 1 f47"/>
                  <a:gd name="f85" fmla="*/ f66 1 f48"/>
                  <a:gd name="f86" fmla="*/ f67 1 f47"/>
                  <a:gd name="f87" fmla="*/ f68 1 f48"/>
                  <a:gd name="f88" fmla="*/ f69 1 f47"/>
                  <a:gd name="f89" fmla="*/ f70 1 f48"/>
                  <a:gd name="f90" fmla="*/ f71 1 f47"/>
                  <a:gd name="f91" fmla="*/ f72 1 f48"/>
                  <a:gd name="f92" fmla="*/ f73 1 f47"/>
                  <a:gd name="f93" fmla="*/ f74 1 f48"/>
                  <a:gd name="f94" fmla="*/ f75 1 f47"/>
                  <a:gd name="f95" fmla="*/ f76 1 f48"/>
                  <a:gd name="f96" fmla="*/ f77 1 f47"/>
                  <a:gd name="f97" fmla="*/ f78 1 f48"/>
                  <a:gd name="f98" fmla="*/ f79 1 f48"/>
                  <a:gd name="f99" fmla="*/ f80 f38 1"/>
                  <a:gd name="f100" fmla="*/ f81 f38 1"/>
                  <a:gd name="f101" fmla="*/ f83 f39 1"/>
                  <a:gd name="f102" fmla="*/ f82 f39 1"/>
                  <a:gd name="f103" fmla="*/ f84 f38 1"/>
                  <a:gd name="f104" fmla="*/ f85 f39 1"/>
                  <a:gd name="f105" fmla="*/ f86 f38 1"/>
                  <a:gd name="f106" fmla="*/ f87 f39 1"/>
                  <a:gd name="f107" fmla="*/ f88 f38 1"/>
                  <a:gd name="f108" fmla="*/ f89 f39 1"/>
                  <a:gd name="f109" fmla="*/ f90 f38 1"/>
                  <a:gd name="f110" fmla="*/ f91 f39 1"/>
                  <a:gd name="f111" fmla="*/ f92 f38 1"/>
                  <a:gd name="f112" fmla="*/ f93 f39 1"/>
                  <a:gd name="f113" fmla="*/ f94 f38 1"/>
                  <a:gd name="f114" fmla="*/ f95 f39 1"/>
                  <a:gd name="f115" fmla="*/ f96 f38 1"/>
                  <a:gd name="f116" fmla="*/ f97 f39 1"/>
                  <a:gd name="f117" fmla="*/ f98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4">
                    <a:pos x="f103" y="f104"/>
                  </a:cxn>
                  <a:cxn ang="f64">
                    <a:pos x="f105" y="f106"/>
                  </a:cxn>
                  <a:cxn ang="f64">
                    <a:pos x="f107" y="f108"/>
                  </a:cxn>
                  <a:cxn ang="f64">
                    <a:pos x="f109" y="f110"/>
                  </a:cxn>
                  <a:cxn ang="f64">
                    <a:pos x="f111" y="f112"/>
                  </a:cxn>
                  <a:cxn ang="f64">
                    <a:pos x="f113" y="f114"/>
                  </a:cxn>
                  <a:cxn ang="f64">
                    <a:pos x="f115" y="f116"/>
                  </a:cxn>
                  <a:cxn ang="f64">
                    <a:pos x="f103" y="f117"/>
                  </a:cxn>
                  <a:cxn ang="f64">
                    <a:pos x="f103" y="f104"/>
                  </a:cxn>
                </a:cxnLst>
                <a:rect l="f99" t="f102" r="f100" b="f101"/>
                <a:pathLst>
                  <a:path w="48" h="136">
                    <a:moveTo>
                      <a:pt x="f6" y="f8"/>
                    </a:moveTo>
                    <a:cubicBezTo>
                      <a:pt x="f9" y="f8"/>
                      <a:pt x="f9" y="f10"/>
                      <a:pt x="f11" y="f7"/>
                    </a:cubicBezTo>
                    <a:cubicBezTo>
                      <a:pt x="f12" y="f13"/>
                      <a:pt x="f9" y="f14"/>
                      <a:pt x="f15" y="f16"/>
                    </a:cubicBezTo>
                    <a:cubicBezTo>
                      <a:pt x="f17" y="f18"/>
                      <a:pt x="f17" y="f19"/>
                      <a:pt x="f17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5" y="f29"/>
                      <a:pt x="f5" y="f30"/>
                    </a:cubicBezTo>
                    <a:cubicBezTo>
                      <a:pt x="f30" y="f5"/>
                      <a:pt x="f31" y="f5"/>
                      <a:pt x="f27" y="f5"/>
                    </a:cubicBezTo>
                    <a:cubicBezTo>
                      <a:pt x="f32" y="f21"/>
                      <a:pt x="f6" y="f33"/>
                      <a:pt x="f6" y="f34"/>
                    </a:cubicBezTo>
                    <a:cubicBezTo>
                      <a:pt x="f6" y="f35"/>
                      <a:pt x="f6" y="f36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6" name="Freeform 35">
                <a:extLst>
                  <a:ext uri="{FF2B5EF4-FFF2-40B4-BE49-F238E27FC236}">
                    <a16:creationId xmlns:a16="http://schemas.microsoft.com/office/drawing/2014/main" id="{388BFAE2-882F-7E02-3603-9BCCB46868A3}"/>
                  </a:ext>
                </a:extLst>
              </p:cNvPr>
              <p:cNvSpPr/>
              <p:nvPr/>
            </p:nvSpPr>
            <p:spPr>
              <a:xfrm flipH="1">
                <a:off x="8422492" y="4233955"/>
                <a:ext cx="166045" cy="31967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"/>
                  <a:gd name="f7" fmla="val 126"/>
                  <a:gd name="f8" fmla="val 3"/>
                  <a:gd name="f9" fmla="val 2"/>
                  <a:gd name="f10" fmla="val 1"/>
                  <a:gd name="f11" fmla="val 125"/>
                  <a:gd name="f12" fmla="val 119"/>
                  <a:gd name="f13" fmla="val 8"/>
                  <a:gd name="f14" fmla="val 115"/>
                  <a:gd name="f15" fmla="val 12"/>
                  <a:gd name="f16" fmla="val 111"/>
                  <a:gd name="f17" fmla="val 30"/>
                  <a:gd name="f18" fmla="val 90"/>
                  <a:gd name="f19" fmla="val 43"/>
                  <a:gd name="f20" fmla="val 66"/>
                  <a:gd name="f21" fmla="val 52"/>
                  <a:gd name="f22" fmla="val 39"/>
                  <a:gd name="f23" fmla="val 55"/>
                  <a:gd name="f24" fmla="val 28"/>
                  <a:gd name="f25" fmla="val 58"/>
                  <a:gd name="f26" fmla="val 17"/>
                  <a:gd name="f27" fmla="val 60"/>
                  <a:gd name="f28" fmla="val 6"/>
                  <a:gd name="f29" fmla="val 4"/>
                  <a:gd name="f30" fmla="val 61"/>
                  <a:gd name="f31" fmla="val 63"/>
                  <a:gd name="f32" fmla="val 64"/>
                  <a:gd name="f33" fmla="val 5"/>
                  <a:gd name="f34" fmla="val 7"/>
                  <a:gd name="f35" fmla="val 56"/>
                  <a:gd name="f36" fmla="val 38"/>
                  <a:gd name="f37" fmla="val 92"/>
                  <a:gd name="f38" fmla="+- 0 0 -90"/>
                  <a:gd name="f39" fmla="*/ f3 1 65"/>
                  <a:gd name="f40" fmla="*/ f4 1 126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65"/>
                  <a:gd name="f49" fmla="*/ f45 1 126"/>
                  <a:gd name="f50" fmla="*/ 3 f46 1"/>
                  <a:gd name="f51" fmla="*/ 126 f45 1"/>
                  <a:gd name="f52" fmla="*/ 0 f46 1"/>
                  <a:gd name="f53" fmla="*/ 125 f45 1"/>
                  <a:gd name="f54" fmla="*/ 12 f46 1"/>
                  <a:gd name="f55" fmla="*/ 111 f45 1"/>
                  <a:gd name="f56" fmla="*/ 52 f46 1"/>
                  <a:gd name="f57" fmla="*/ 39 f45 1"/>
                  <a:gd name="f58" fmla="*/ 60 f46 1"/>
                  <a:gd name="f59" fmla="*/ 6 f45 1"/>
                  <a:gd name="f60" fmla="*/ 63 f46 1"/>
                  <a:gd name="f61" fmla="*/ 0 f45 1"/>
                  <a:gd name="f62" fmla="*/ 64 f46 1"/>
                  <a:gd name="f63" fmla="*/ 7 f45 1"/>
                  <a:gd name="f64" fmla="*/ 5 f46 1"/>
                  <a:gd name="f65" fmla="+- f47 0 f1"/>
                  <a:gd name="f66" fmla="*/ f50 1 65"/>
                  <a:gd name="f67" fmla="*/ f51 1 126"/>
                  <a:gd name="f68" fmla="*/ f52 1 65"/>
                  <a:gd name="f69" fmla="*/ f53 1 126"/>
                  <a:gd name="f70" fmla="*/ f54 1 65"/>
                  <a:gd name="f71" fmla="*/ f55 1 126"/>
                  <a:gd name="f72" fmla="*/ f56 1 65"/>
                  <a:gd name="f73" fmla="*/ f57 1 126"/>
                  <a:gd name="f74" fmla="*/ f58 1 65"/>
                  <a:gd name="f75" fmla="*/ f59 1 126"/>
                  <a:gd name="f76" fmla="*/ f60 1 65"/>
                  <a:gd name="f77" fmla="*/ f61 1 126"/>
                  <a:gd name="f78" fmla="*/ f62 1 65"/>
                  <a:gd name="f79" fmla="*/ f63 1 126"/>
                  <a:gd name="f80" fmla="*/ f64 1 65"/>
                  <a:gd name="f81" fmla="*/ 0 1 f48"/>
                  <a:gd name="f82" fmla="*/ f42 1 f48"/>
                  <a:gd name="f83" fmla="*/ 0 1 f49"/>
                  <a:gd name="f84" fmla="*/ f43 1 f49"/>
                  <a:gd name="f85" fmla="*/ f66 1 f48"/>
                  <a:gd name="f86" fmla="*/ f67 1 f49"/>
                  <a:gd name="f87" fmla="*/ f68 1 f48"/>
                  <a:gd name="f88" fmla="*/ f69 1 f49"/>
                  <a:gd name="f89" fmla="*/ f70 1 f48"/>
                  <a:gd name="f90" fmla="*/ f71 1 f49"/>
                  <a:gd name="f91" fmla="*/ f72 1 f48"/>
                  <a:gd name="f92" fmla="*/ f73 1 f49"/>
                  <a:gd name="f93" fmla="*/ f74 1 f48"/>
                  <a:gd name="f94" fmla="*/ f75 1 f49"/>
                  <a:gd name="f95" fmla="*/ f76 1 f48"/>
                  <a:gd name="f96" fmla="*/ f77 1 f49"/>
                  <a:gd name="f97" fmla="*/ f78 1 f48"/>
                  <a:gd name="f98" fmla="*/ f79 1 f49"/>
                  <a:gd name="f99" fmla="*/ f80 1 f48"/>
                  <a:gd name="f100" fmla="*/ f81 f39 1"/>
                  <a:gd name="f101" fmla="*/ f82 f39 1"/>
                  <a:gd name="f102" fmla="*/ f84 f40 1"/>
                  <a:gd name="f103" fmla="*/ f83 f40 1"/>
                  <a:gd name="f104" fmla="*/ f85 f39 1"/>
                  <a:gd name="f105" fmla="*/ f86 f40 1"/>
                  <a:gd name="f106" fmla="*/ f87 f39 1"/>
                  <a:gd name="f107" fmla="*/ f88 f40 1"/>
                  <a:gd name="f108" fmla="*/ f89 f39 1"/>
                  <a:gd name="f109" fmla="*/ f90 f40 1"/>
                  <a:gd name="f110" fmla="*/ f91 f39 1"/>
                  <a:gd name="f111" fmla="*/ f92 f40 1"/>
                  <a:gd name="f112" fmla="*/ f93 f39 1"/>
                  <a:gd name="f113" fmla="*/ f94 f40 1"/>
                  <a:gd name="f114" fmla="*/ f95 f39 1"/>
                  <a:gd name="f115" fmla="*/ f96 f40 1"/>
                  <a:gd name="f116" fmla="*/ f97 f39 1"/>
                  <a:gd name="f117" fmla="*/ f98 f40 1"/>
                  <a:gd name="f118" fmla="*/ f99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4" y="f105"/>
                  </a:cxn>
                  <a:cxn ang="f65">
                    <a:pos x="f106" y="f107"/>
                  </a:cxn>
                  <a:cxn ang="f65">
                    <a:pos x="f108" y="f109"/>
                  </a:cxn>
                  <a:cxn ang="f65">
                    <a:pos x="f110" y="f111"/>
                  </a:cxn>
                  <a:cxn ang="f65">
                    <a:pos x="f112" y="f113"/>
                  </a:cxn>
                  <a:cxn ang="f65">
                    <a:pos x="f114" y="f115"/>
                  </a:cxn>
                  <a:cxn ang="f65">
                    <a:pos x="f116" y="f117"/>
                  </a:cxn>
                  <a:cxn ang="f65">
                    <a:pos x="f118" y="f107"/>
                  </a:cxn>
                  <a:cxn ang="f65">
                    <a:pos x="f104" y="f105"/>
                  </a:cxn>
                </a:cxnLst>
                <a:rect l="f100" t="f103" r="f101" b="f102"/>
                <a:pathLst>
                  <a:path w="65" h="126">
                    <a:moveTo>
                      <a:pt x="f8" y="f7"/>
                    </a:moveTo>
                    <a:cubicBezTo>
                      <a:pt x="f9" y="f7"/>
                      <a:pt x="f10" y="f7"/>
                      <a:pt x="f5" y="f11"/>
                    </a:cubicBezTo>
                    <a:cubicBezTo>
                      <a:pt x="f9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7" y="f29"/>
                      <a:pt x="f30" y="f9"/>
                      <a:pt x="f31" y="f5"/>
                    </a:cubicBezTo>
                    <a:cubicBezTo>
                      <a:pt x="f6" y="f9"/>
                      <a:pt x="f32" y="f33"/>
                      <a:pt x="f32" y="f34"/>
                    </a:cubicBezTo>
                    <a:cubicBezTo>
                      <a:pt x="f35" y="f21"/>
                      <a:pt x="f36" y="f37"/>
                      <a:pt x="f33" y="f11"/>
                    </a:cubicBezTo>
                    <a:cubicBezTo>
                      <a:pt x="f29" y="f7"/>
                      <a:pt x="f29" y="f7"/>
                      <a:pt x="f8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7" name="Freeform 36">
                <a:extLst>
                  <a:ext uri="{FF2B5EF4-FFF2-40B4-BE49-F238E27FC236}">
                    <a16:creationId xmlns:a16="http://schemas.microsoft.com/office/drawing/2014/main" id="{A8898532-55FC-FD32-5691-1E87E5B63A35}"/>
                  </a:ext>
                </a:extLst>
              </p:cNvPr>
              <p:cNvSpPr/>
              <p:nvPr/>
            </p:nvSpPr>
            <p:spPr>
              <a:xfrm flipH="1">
                <a:off x="8490770" y="4198257"/>
                <a:ext cx="231224" cy="1163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1"/>
                  <a:gd name="f7" fmla="val 46"/>
                  <a:gd name="f8" fmla="val 89"/>
                  <a:gd name="f9" fmla="val 1"/>
                  <a:gd name="f10" fmla="val 2"/>
                  <a:gd name="f11" fmla="val 90"/>
                  <a:gd name="f12" fmla="val 3"/>
                  <a:gd name="f13" fmla="val 70"/>
                  <a:gd name="f14" fmla="val 19"/>
                  <a:gd name="f15" fmla="val 31"/>
                  <a:gd name="f16" fmla="val 21"/>
                  <a:gd name="f17" fmla="val 39"/>
                  <a:gd name="f18" fmla="val 14"/>
                  <a:gd name="f19" fmla="val 42"/>
                  <a:gd name="f20" fmla="val 6"/>
                  <a:gd name="f21" fmla="val 41"/>
                  <a:gd name="f22" fmla="val 8"/>
                  <a:gd name="f23" fmla="val 40"/>
                  <a:gd name="f24" fmla="val 11"/>
                  <a:gd name="f25" fmla="val 13"/>
                  <a:gd name="f26" fmla="val 38"/>
                  <a:gd name="f27" fmla="val 15"/>
                  <a:gd name="f28" fmla="val 36"/>
                  <a:gd name="f29" fmla="val 18"/>
                  <a:gd name="f30" fmla="val 35"/>
                  <a:gd name="f31" fmla="val 34"/>
                  <a:gd name="f32" fmla="val 43"/>
                  <a:gd name="f33" fmla="val 27"/>
                  <a:gd name="f34" fmla="val 63"/>
                  <a:gd name="f35" fmla="val 16"/>
                  <a:gd name="f36" fmla="val 83"/>
                  <a:gd name="f37" fmla="val 85"/>
                  <a:gd name="f38" fmla="val 86"/>
                  <a:gd name="f39" fmla="+- 0 0 -90"/>
                  <a:gd name="f40" fmla="*/ f3 1 91"/>
                  <a:gd name="f41" fmla="*/ f4 1 46"/>
                  <a:gd name="f42" fmla="val f5"/>
                  <a:gd name="f43" fmla="val f6"/>
                  <a:gd name="f44" fmla="val f7"/>
                  <a:gd name="f45" fmla="*/ f39 f0 1"/>
                  <a:gd name="f46" fmla="+- f44 0 f42"/>
                  <a:gd name="f47" fmla="+- f43 0 f42"/>
                  <a:gd name="f48" fmla="*/ f45 1 f2"/>
                  <a:gd name="f49" fmla="*/ f47 1 91"/>
                  <a:gd name="f50" fmla="*/ f46 1 46"/>
                  <a:gd name="f51" fmla="*/ 89 f47 1"/>
                  <a:gd name="f52" fmla="*/ 1 f46 1"/>
                  <a:gd name="f53" fmla="*/ 91 f47 1"/>
                  <a:gd name="f54" fmla="*/ 3 f46 1"/>
                  <a:gd name="f55" fmla="*/ 21 f47 1"/>
                  <a:gd name="f56" fmla="*/ 39 f46 1"/>
                  <a:gd name="f57" fmla="*/ 0 f47 1"/>
                  <a:gd name="f58" fmla="*/ 46 f46 1"/>
                  <a:gd name="f59" fmla="*/ 6 f47 1"/>
                  <a:gd name="f60" fmla="*/ 41 f46 1"/>
                  <a:gd name="f61" fmla="*/ 13 f47 1"/>
                  <a:gd name="f62" fmla="*/ 38 f46 1"/>
                  <a:gd name="f63" fmla="*/ 34 f46 1"/>
                  <a:gd name="f64" fmla="*/ 83 f47 1"/>
                  <a:gd name="f65" fmla="+- f48 0 f1"/>
                  <a:gd name="f66" fmla="*/ f51 1 91"/>
                  <a:gd name="f67" fmla="*/ f52 1 46"/>
                  <a:gd name="f68" fmla="*/ f53 1 91"/>
                  <a:gd name="f69" fmla="*/ f54 1 46"/>
                  <a:gd name="f70" fmla="*/ f55 1 91"/>
                  <a:gd name="f71" fmla="*/ f56 1 46"/>
                  <a:gd name="f72" fmla="*/ f57 1 91"/>
                  <a:gd name="f73" fmla="*/ f58 1 46"/>
                  <a:gd name="f74" fmla="*/ f59 1 91"/>
                  <a:gd name="f75" fmla="*/ f60 1 46"/>
                  <a:gd name="f76" fmla="*/ f61 1 91"/>
                  <a:gd name="f77" fmla="*/ f62 1 46"/>
                  <a:gd name="f78" fmla="*/ f63 1 46"/>
                  <a:gd name="f79" fmla="*/ f64 1 91"/>
                  <a:gd name="f80" fmla="*/ 0 1 f49"/>
                  <a:gd name="f81" fmla="*/ f43 1 f49"/>
                  <a:gd name="f82" fmla="*/ 0 1 f50"/>
                  <a:gd name="f83" fmla="*/ f44 1 f50"/>
                  <a:gd name="f84" fmla="*/ f66 1 f49"/>
                  <a:gd name="f85" fmla="*/ f67 1 f50"/>
                  <a:gd name="f86" fmla="*/ f68 1 f49"/>
                  <a:gd name="f87" fmla="*/ f69 1 f50"/>
                  <a:gd name="f88" fmla="*/ f70 1 f49"/>
                  <a:gd name="f89" fmla="*/ f71 1 f50"/>
                  <a:gd name="f90" fmla="*/ f72 1 f49"/>
                  <a:gd name="f91" fmla="*/ f73 1 f50"/>
                  <a:gd name="f92" fmla="*/ f74 1 f49"/>
                  <a:gd name="f93" fmla="*/ f75 1 f50"/>
                  <a:gd name="f94" fmla="*/ f76 1 f49"/>
                  <a:gd name="f95" fmla="*/ f77 1 f50"/>
                  <a:gd name="f96" fmla="*/ f78 1 f50"/>
                  <a:gd name="f97" fmla="*/ f79 1 f49"/>
                  <a:gd name="f98" fmla="*/ f80 f40 1"/>
                  <a:gd name="f99" fmla="*/ f81 f40 1"/>
                  <a:gd name="f100" fmla="*/ f83 f41 1"/>
                  <a:gd name="f101" fmla="*/ f82 f41 1"/>
                  <a:gd name="f102" fmla="*/ f84 f40 1"/>
                  <a:gd name="f103" fmla="*/ f85 f41 1"/>
                  <a:gd name="f104" fmla="*/ f86 f40 1"/>
                  <a:gd name="f105" fmla="*/ f87 f41 1"/>
                  <a:gd name="f106" fmla="*/ f88 f40 1"/>
                  <a:gd name="f107" fmla="*/ f89 f41 1"/>
                  <a:gd name="f108" fmla="*/ f90 f40 1"/>
                  <a:gd name="f109" fmla="*/ f91 f41 1"/>
                  <a:gd name="f110" fmla="*/ f92 f40 1"/>
                  <a:gd name="f111" fmla="*/ f93 f41 1"/>
                  <a:gd name="f112" fmla="*/ f94 f40 1"/>
                  <a:gd name="f113" fmla="*/ f95 f41 1"/>
                  <a:gd name="f114" fmla="*/ f96 f41 1"/>
                  <a:gd name="f115" fmla="*/ f97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5">
                    <a:pos x="f102" y="f103"/>
                  </a:cxn>
                  <a:cxn ang="f65">
                    <a:pos x="f104" y="f105"/>
                  </a:cxn>
                  <a:cxn ang="f65">
                    <a:pos x="f106" y="f107"/>
                  </a:cxn>
                  <a:cxn ang="f65">
                    <a:pos x="f108" y="f109"/>
                  </a:cxn>
                  <a:cxn ang="f65">
                    <a:pos x="f110" y="f111"/>
                  </a:cxn>
                  <a:cxn ang="f65">
                    <a:pos x="f112" y="f113"/>
                  </a:cxn>
                  <a:cxn ang="f65">
                    <a:pos x="f106" y="f114"/>
                  </a:cxn>
                  <a:cxn ang="f65">
                    <a:pos x="f115" y="f105"/>
                  </a:cxn>
                  <a:cxn ang="f65">
                    <a:pos x="f102" y="f103"/>
                  </a:cxn>
                </a:cxnLst>
                <a:rect l="f98" t="f101" r="f99" b="f100"/>
                <a:pathLst>
                  <a:path w="91" h="46">
                    <a:moveTo>
                      <a:pt x="f8" y="f9"/>
                    </a:moveTo>
                    <a:cubicBezTo>
                      <a:pt x="f8" y="f10"/>
                      <a:pt x="f11" y="f10"/>
                      <a:pt x="f6" y="f12"/>
                    </a:cubicBezTo>
                    <a:cubicBezTo>
                      <a:pt x="f13" y="f14"/>
                      <a:pt x="f7" y="f15"/>
                      <a:pt x="f16" y="f17"/>
                    </a:cubicBezTo>
                    <a:cubicBezTo>
                      <a:pt x="f18" y="f19"/>
                      <a:pt x="f20" y="f19"/>
                      <a:pt x="f5" y="f7"/>
                    </a:cubicBezTo>
                    <a:cubicBezTo>
                      <a:pt x="f5" y="f19"/>
                      <a:pt x="f12" y="f19"/>
                      <a:pt x="f20" y="f21"/>
                    </a:cubicBezTo>
                    <a:cubicBezTo>
                      <a:pt x="f22" y="f23"/>
                      <a:pt x="f24" y="f23"/>
                      <a:pt x="f25" y="f26"/>
                    </a:cubicBezTo>
                    <a:cubicBezTo>
                      <a:pt x="f27" y="f28"/>
                      <a:pt x="f29" y="f30"/>
                      <a:pt x="f16" y="f31"/>
                    </a:cubicBezTo>
                    <a:cubicBezTo>
                      <a:pt x="f32" y="f33"/>
                      <a:pt x="f34" y="f35"/>
                      <a:pt x="f36" y="f12"/>
                    </a:cubicBezTo>
                    <a:cubicBezTo>
                      <a:pt x="f37" y="f10"/>
                      <a:pt x="f38" y="f5"/>
                      <a:pt x="f8" y="f9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8" name="Freeform 37">
                <a:extLst>
                  <a:ext uri="{FF2B5EF4-FFF2-40B4-BE49-F238E27FC236}">
                    <a16:creationId xmlns:a16="http://schemas.microsoft.com/office/drawing/2014/main" id="{FFCD99C7-5B62-6479-C641-67A70D5B0294}"/>
                  </a:ext>
                </a:extLst>
              </p:cNvPr>
              <p:cNvSpPr/>
              <p:nvPr/>
            </p:nvSpPr>
            <p:spPr>
              <a:xfrm flipH="1">
                <a:off x="8608710" y="4544311"/>
                <a:ext cx="40352" cy="2482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"/>
                  <a:gd name="f7" fmla="val 10"/>
                  <a:gd name="f8" fmla="val 3"/>
                  <a:gd name="f9" fmla="val 11"/>
                  <a:gd name="f10" fmla="val 5"/>
                  <a:gd name="f11" fmla="val 6"/>
                  <a:gd name="f12" fmla="val 4"/>
                  <a:gd name="f13" fmla="val 2"/>
                  <a:gd name="f14" fmla="val 8"/>
                  <a:gd name="f15" fmla="+- 0 0 -90"/>
                  <a:gd name="f16" fmla="*/ f3 1 16"/>
                  <a:gd name="f17" fmla="*/ f4 1 10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2 1 10"/>
                  <a:gd name="f26" fmla="*/ f23 1 16"/>
                  <a:gd name="f27" fmla="*/ 16 f23 1"/>
                  <a:gd name="f28" fmla="*/ 3 f22 1"/>
                  <a:gd name="f29" fmla="*/ 0 f23 1"/>
                  <a:gd name="f30" fmla="*/ 10 f22 1"/>
                  <a:gd name="f31" fmla="+- f24 0 f1"/>
                  <a:gd name="f32" fmla="*/ f27 1 16"/>
                  <a:gd name="f33" fmla="*/ f28 1 10"/>
                  <a:gd name="f34" fmla="*/ f29 1 16"/>
                  <a:gd name="f35" fmla="*/ f30 1 10"/>
                  <a:gd name="f36" fmla="*/ 0 1 f26"/>
                  <a:gd name="f37" fmla="*/ f19 1 f26"/>
                  <a:gd name="f38" fmla="*/ 0 1 f25"/>
                  <a:gd name="f39" fmla="*/ f20 1 f25"/>
                  <a:gd name="f40" fmla="*/ f32 1 f26"/>
                  <a:gd name="f41" fmla="*/ f33 1 f25"/>
                  <a:gd name="f42" fmla="*/ f34 1 f26"/>
                  <a:gd name="f43" fmla="*/ f35 1 f25"/>
                  <a:gd name="f44" fmla="*/ f36 f16 1"/>
                  <a:gd name="f45" fmla="*/ f37 f16 1"/>
                  <a:gd name="f46" fmla="*/ f39 f17 1"/>
                  <a:gd name="f47" fmla="*/ f38 f17 1"/>
                  <a:gd name="f48" fmla="*/ f40 f16 1"/>
                  <a:gd name="f49" fmla="*/ f41 f17 1"/>
                  <a:gd name="f50" fmla="*/ f42 f16 1"/>
                  <a:gd name="f51" fmla="*/ f43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1">
                    <a:pos x="f48" y="f49"/>
                  </a:cxn>
                  <a:cxn ang="f31">
                    <a:pos x="f50" y="f51"/>
                  </a:cxn>
                  <a:cxn ang="f31">
                    <a:pos x="f48" y="f49"/>
                  </a:cxn>
                </a:cxnLst>
                <a:rect l="f44" t="f47" r="f45" b="f46"/>
                <a:pathLst>
                  <a:path w="16" h="10">
                    <a:moveTo>
                      <a:pt x="f6" y="f8"/>
                    </a:moveTo>
                    <a:cubicBezTo>
                      <a:pt x="f9" y="f10"/>
                      <a:pt x="f10" y="f11"/>
                      <a:pt x="f5" y="f7"/>
                    </a:cubicBezTo>
                    <a:cubicBezTo>
                      <a:pt x="f12" y="f13"/>
                      <a:pt x="f14" y="f5"/>
                      <a:pt x="f6" y="f8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9" name="Freeform 38">
                <a:extLst>
                  <a:ext uri="{FF2B5EF4-FFF2-40B4-BE49-F238E27FC236}">
                    <a16:creationId xmlns:a16="http://schemas.microsoft.com/office/drawing/2014/main" id="{E4270D96-53BF-E724-D4F1-9790BFA49A37}"/>
                  </a:ext>
                </a:extLst>
              </p:cNvPr>
              <p:cNvSpPr/>
              <p:nvPr/>
            </p:nvSpPr>
            <p:spPr>
              <a:xfrm flipH="1">
                <a:off x="8605610" y="3706328"/>
                <a:ext cx="43452" cy="217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"/>
                  <a:gd name="f7" fmla="val 9"/>
                  <a:gd name="f8" fmla="val 5"/>
                  <a:gd name="f9" fmla="val 4"/>
                  <a:gd name="f10" fmla="val 11"/>
                  <a:gd name="f11" fmla="val 7"/>
                  <a:gd name="f12" fmla="val 8"/>
                  <a:gd name="f13" fmla="+- 0 0 -90"/>
                  <a:gd name="f14" fmla="*/ f3 1 17"/>
                  <a:gd name="f15" fmla="*/ f4 1 9"/>
                  <a:gd name="f16" fmla="val f5"/>
                  <a:gd name="f17" fmla="val f6"/>
                  <a:gd name="f18" fmla="val f7"/>
                  <a:gd name="f19" fmla="*/ f13 f0 1"/>
                  <a:gd name="f20" fmla="+- f18 0 f16"/>
                  <a:gd name="f21" fmla="+- f17 0 f16"/>
                  <a:gd name="f22" fmla="*/ f19 1 f2"/>
                  <a:gd name="f23" fmla="*/ f21 1 17"/>
                  <a:gd name="f24" fmla="*/ f20 1 9"/>
                  <a:gd name="f25" fmla="*/ 0 f21 1"/>
                  <a:gd name="f26" fmla="*/ 0 f20 1"/>
                  <a:gd name="f27" fmla="*/ 17 f21 1"/>
                  <a:gd name="f28" fmla="*/ 7 f20 1"/>
                  <a:gd name="f29" fmla="+- f22 0 f1"/>
                  <a:gd name="f30" fmla="*/ f25 1 17"/>
                  <a:gd name="f31" fmla="*/ f26 1 9"/>
                  <a:gd name="f32" fmla="*/ f27 1 17"/>
                  <a:gd name="f33" fmla="*/ f28 1 9"/>
                  <a:gd name="f34" fmla="*/ 0 1 f23"/>
                  <a:gd name="f35" fmla="*/ f17 1 f23"/>
                  <a:gd name="f36" fmla="*/ 0 1 f24"/>
                  <a:gd name="f37" fmla="*/ f18 1 f24"/>
                  <a:gd name="f38" fmla="*/ f30 1 f23"/>
                  <a:gd name="f39" fmla="*/ f31 1 f24"/>
                  <a:gd name="f40" fmla="*/ f32 1 f23"/>
                  <a:gd name="f41" fmla="*/ f33 1 f24"/>
                  <a:gd name="f42" fmla="*/ f34 f14 1"/>
                  <a:gd name="f43" fmla="*/ f35 f14 1"/>
                  <a:gd name="f44" fmla="*/ f37 f15 1"/>
                  <a:gd name="f45" fmla="*/ f36 f15 1"/>
                  <a:gd name="f46" fmla="*/ f38 f14 1"/>
                  <a:gd name="f47" fmla="*/ f39 f15 1"/>
                  <a:gd name="f48" fmla="*/ f40 f14 1"/>
                  <a:gd name="f49" fmla="*/ f41 f1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9">
                    <a:pos x="f46" y="f47"/>
                  </a:cxn>
                  <a:cxn ang="f29">
                    <a:pos x="f48" y="f49"/>
                  </a:cxn>
                  <a:cxn ang="f29">
                    <a:pos x="f46" y="f47"/>
                  </a:cxn>
                </a:cxnLst>
                <a:rect l="f42" t="f45" r="f43" b="f44"/>
                <a:pathLst>
                  <a:path w="17" h="9">
                    <a:moveTo>
                      <a:pt x="f5" y="f5"/>
                    </a:moveTo>
                    <a:cubicBezTo>
                      <a:pt x="f8" y="f9"/>
                      <a:pt x="f10" y="f9"/>
                      <a:pt x="f6" y="f11"/>
                    </a:cubicBezTo>
                    <a:cubicBezTo>
                      <a:pt x="f12" y="f7"/>
                      <a:pt x="f9" y="f12"/>
                      <a:pt x="f5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0" name="Freeform 39">
                <a:extLst>
                  <a:ext uri="{FF2B5EF4-FFF2-40B4-BE49-F238E27FC236}">
                    <a16:creationId xmlns:a16="http://schemas.microsoft.com/office/drawing/2014/main" id="{C00F320B-3810-84B9-9F64-52885AB0533F}"/>
                  </a:ext>
                </a:extLst>
              </p:cNvPr>
              <p:cNvSpPr/>
              <p:nvPr/>
            </p:nvSpPr>
            <p:spPr>
              <a:xfrm flipH="1">
                <a:off x="8394557" y="4201366"/>
                <a:ext cx="15517" cy="279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"/>
                  <a:gd name="f7" fmla="val 11"/>
                  <a:gd name="f8" fmla="val 3"/>
                  <a:gd name="f9" fmla="val 4"/>
                  <a:gd name="f10" fmla="val 8"/>
                  <a:gd name="f11" fmla="val 2"/>
                  <a:gd name="f12" fmla="val 1"/>
                  <a:gd name="f13" fmla="val 10"/>
                  <a:gd name="f14" fmla="val 9"/>
                  <a:gd name="f15" fmla="+- 0 0 -90"/>
                  <a:gd name="f16" fmla="*/ f3 1 6"/>
                  <a:gd name="f17" fmla="*/ f4 1 11"/>
                  <a:gd name="f18" fmla="val f5"/>
                  <a:gd name="f19" fmla="val f6"/>
                  <a:gd name="f20" fmla="val f7"/>
                  <a:gd name="f21" fmla="*/ f15 f0 1"/>
                  <a:gd name="f22" fmla="+- f20 0 f18"/>
                  <a:gd name="f23" fmla="+- f19 0 f18"/>
                  <a:gd name="f24" fmla="*/ f21 1 f2"/>
                  <a:gd name="f25" fmla="*/ f23 1 6"/>
                  <a:gd name="f26" fmla="*/ f22 1 11"/>
                  <a:gd name="f27" fmla="*/ 3 f23 1"/>
                  <a:gd name="f28" fmla="*/ 0 f22 1"/>
                  <a:gd name="f29" fmla="*/ 2 f23 1"/>
                  <a:gd name="f30" fmla="*/ 11 f22 1"/>
                  <a:gd name="f31" fmla="*/ 0 f23 1"/>
                  <a:gd name="f32" fmla="*/ 9 f22 1"/>
                  <a:gd name="f33" fmla="+- f24 0 f1"/>
                  <a:gd name="f34" fmla="*/ f27 1 6"/>
                  <a:gd name="f35" fmla="*/ f28 1 11"/>
                  <a:gd name="f36" fmla="*/ f29 1 6"/>
                  <a:gd name="f37" fmla="*/ f30 1 11"/>
                  <a:gd name="f38" fmla="*/ f31 1 6"/>
                  <a:gd name="f39" fmla="*/ f32 1 11"/>
                  <a:gd name="f40" fmla="*/ 0 1 f25"/>
                  <a:gd name="f41" fmla="*/ f19 1 f25"/>
                  <a:gd name="f42" fmla="*/ 0 1 f26"/>
                  <a:gd name="f43" fmla="*/ f20 1 f26"/>
                  <a:gd name="f44" fmla="*/ f34 1 f25"/>
                  <a:gd name="f45" fmla="*/ f35 1 f26"/>
                  <a:gd name="f46" fmla="*/ f36 1 f25"/>
                  <a:gd name="f47" fmla="*/ f37 1 f26"/>
                  <a:gd name="f48" fmla="*/ f38 1 f25"/>
                  <a:gd name="f49" fmla="*/ f39 1 f26"/>
                  <a:gd name="f50" fmla="*/ f40 f16 1"/>
                  <a:gd name="f51" fmla="*/ f41 f16 1"/>
                  <a:gd name="f52" fmla="*/ f43 f17 1"/>
                  <a:gd name="f53" fmla="*/ f42 f17 1"/>
                  <a:gd name="f54" fmla="*/ f44 f16 1"/>
                  <a:gd name="f55" fmla="*/ f45 f17 1"/>
                  <a:gd name="f56" fmla="*/ f46 f16 1"/>
                  <a:gd name="f57" fmla="*/ f47 f17 1"/>
                  <a:gd name="f58" fmla="*/ f48 f16 1"/>
                  <a:gd name="f59" fmla="*/ f49 f1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4" y="f55"/>
                  </a:cxn>
                  <a:cxn ang="f33">
                    <a:pos x="f56" y="f57"/>
                  </a:cxn>
                  <a:cxn ang="f33">
                    <a:pos x="f58" y="f59"/>
                  </a:cxn>
                  <a:cxn ang="f33">
                    <a:pos x="f54" y="f55"/>
                  </a:cxn>
                </a:cxnLst>
                <a:rect l="f50" t="f53" r="f51" b="f52"/>
                <a:pathLst>
                  <a:path w="6" h="11">
                    <a:moveTo>
                      <a:pt x="f8" y="f5"/>
                    </a:moveTo>
                    <a:cubicBezTo>
                      <a:pt x="f6" y="f9"/>
                      <a:pt x="f6" y="f10"/>
                      <a:pt x="f11" y="f7"/>
                    </a:cubicBezTo>
                    <a:cubicBezTo>
                      <a:pt x="f12" y="f7"/>
                      <a:pt x="f5" y="f13"/>
                      <a:pt x="f5" y="f14"/>
                    </a:cubicBezTo>
                    <a:cubicBezTo>
                      <a:pt x="f11" y="f6"/>
                      <a:pt x="f8" y="f8"/>
                      <a:pt x="f8" y="f5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1" name="Freeform 40">
                <a:extLst>
                  <a:ext uri="{FF2B5EF4-FFF2-40B4-BE49-F238E27FC236}">
                    <a16:creationId xmlns:a16="http://schemas.microsoft.com/office/drawing/2014/main" id="{C5381F04-27D7-CFEA-FC8F-F77085868FB6}"/>
                  </a:ext>
                </a:extLst>
              </p:cNvPr>
              <p:cNvSpPr/>
              <p:nvPr/>
            </p:nvSpPr>
            <p:spPr>
              <a:xfrm flipH="1">
                <a:off x="8489225" y="4111352"/>
                <a:ext cx="24825" cy="155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"/>
                  <a:gd name="f7" fmla="val 6"/>
                  <a:gd name="f8" fmla="val 2"/>
                  <a:gd name="f9" fmla="val 1"/>
                  <a:gd name="f10" fmla="val 5"/>
                  <a:gd name="f11" fmla="val 7"/>
                  <a:gd name="f12" fmla="val 4"/>
                  <a:gd name="f13" fmla="val 3"/>
                  <a:gd name="f14" fmla="+- 0 0 -90"/>
                  <a:gd name="f15" fmla="*/ f3 1 10"/>
                  <a:gd name="f16" fmla="*/ f4 1 6"/>
                  <a:gd name="f17" fmla="val f5"/>
                  <a:gd name="f18" fmla="val f6"/>
                  <a:gd name="f19" fmla="val f7"/>
                  <a:gd name="f20" fmla="*/ f14 f0 1"/>
                  <a:gd name="f21" fmla="+- f19 0 f17"/>
                  <a:gd name="f22" fmla="+- f18 0 f17"/>
                  <a:gd name="f23" fmla="*/ f20 1 f2"/>
                  <a:gd name="f24" fmla="*/ f21 1 6"/>
                  <a:gd name="f25" fmla="*/ f22 1 10"/>
                  <a:gd name="f26" fmla="*/ 0 f22 1"/>
                  <a:gd name="f27" fmla="*/ 6 f21 1"/>
                  <a:gd name="f28" fmla="*/ 10 f22 1"/>
                  <a:gd name="f29" fmla="*/ 2 f21 1"/>
                  <a:gd name="f30" fmla="+- f23 0 f1"/>
                  <a:gd name="f31" fmla="*/ f26 1 10"/>
                  <a:gd name="f32" fmla="*/ f27 1 6"/>
                  <a:gd name="f33" fmla="*/ f28 1 10"/>
                  <a:gd name="f34" fmla="*/ f29 1 6"/>
                  <a:gd name="f35" fmla="*/ 0 1 f25"/>
                  <a:gd name="f36" fmla="*/ f18 1 f25"/>
                  <a:gd name="f37" fmla="*/ 0 1 f24"/>
                  <a:gd name="f38" fmla="*/ f19 1 f24"/>
                  <a:gd name="f39" fmla="*/ f31 1 f25"/>
                  <a:gd name="f40" fmla="*/ f32 1 f24"/>
                  <a:gd name="f41" fmla="*/ f33 1 f25"/>
                  <a:gd name="f42" fmla="*/ f34 1 f24"/>
                  <a:gd name="f43" fmla="*/ f35 f15 1"/>
                  <a:gd name="f44" fmla="*/ f36 f15 1"/>
                  <a:gd name="f45" fmla="*/ f38 f16 1"/>
                  <a:gd name="f46" fmla="*/ f37 f16 1"/>
                  <a:gd name="f47" fmla="*/ f39 f15 1"/>
                  <a:gd name="f48" fmla="*/ f40 f16 1"/>
                  <a:gd name="f49" fmla="*/ f41 f15 1"/>
                  <a:gd name="f50" fmla="*/ f42 f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0">
                    <a:pos x="f47" y="f48"/>
                  </a:cxn>
                  <a:cxn ang="f30">
                    <a:pos x="f49" y="f50"/>
                  </a:cxn>
                  <a:cxn ang="f30">
                    <a:pos x="f47" y="f48"/>
                  </a:cxn>
                </a:cxnLst>
                <a:rect l="f43" t="f46" r="f44" b="f45"/>
                <a:pathLst>
                  <a:path w="10" h="6">
                    <a:moveTo>
                      <a:pt x="f5" y="f7"/>
                    </a:moveTo>
                    <a:cubicBezTo>
                      <a:pt x="f8" y="f9"/>
                      <a:pt x="f10" y="f5"/>
                      <a:pt x="f6" y="f8"/>
                    </a:cubicBezTo>
                    <a:cubicBezTo>
                      <a:pt x="f11" y="f12"/>
                      <a:pt x="f13" y="f12"/>
                      <a:pt x="f5" y="f7"/>
                    </a:cubicBezTo>
                    <a:close/>
                  </a:path>
                </a:pathLst>
              </a:custGeom>
              <a:solidFill>
                <a:srgbClr val="55677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t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</p:grpSp>
      <p:grpSp>
        <p:nvGrpSpPr>
          <p:cNvPr id="92" name="Grupo 206">
            <a:extLst>
              <a:ext uri="{FF2B5EF4-FFF2-40B4-BE49-F238E27FC236}">
                <a16:creationId xmlns:a16="http://schemas.microsoft.com/office/drawing/2014/main" id="{6CFAC3C8-1370-585C-9232-5CA2F6262E24}"/>
              </a:ext>
            </a:extLst>
          </p:cNvPr>
          <p:cNvGrpSpPr/>
          <p:nvPr/>
        </p:nvGrpSpPr>
        <p:grpSpPr>
          <a:xfrm>
            <a:off x="0" y="4727786"/>
            <a:ext cx="9143999" cy="406788"/>
            <a:chOff x="0" y="4727786"/>
            <a:chExt cx="9143999" cy="406788"/>
          </a:xfrm>
        </p:grpSpPr>
        <p:sp>
          <p:nvSpPr>
            <p:cNvPr id="93" name="Freeform 5">
              <a:extLst>
                <a:ext uri="{FF2B5EF4-FFF2-40B4-BE49-F238E27FC236}">
                  <a16:creationId xmlns:a16="http://schemas.microsoft.com/office/drawing/2014/main" id="{38EA43E3-8427-E4B5-719B-61985F28721D}"/>
                </a:ext>
              </a:extLst>
            </p:cNvPr>
            <p:cNvSpPr/>
            <p:nvPr/>
          </p:nvSpPr>
          <p:spPr>
            <a:xfrm>
              <a:off x="0" y="4728883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4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99"/>
                <a:gd name="f54" fmla="val 20"/>
                <a:gd name="f55" fmla="val 101"/>
                <a:gd name="f56" fmla="val 8"/>
                <a:gd name="f57" fmla="val 108"/>
                <a:gd name="f58" fmla="val 4"/>
                <a:gd name="f59" fmla="val 105"/>
                <a:gd name="f60" fmla="val 1"/>
                <a:gd name="f61" fmla="val 103"/>
                <a:gd name="f62" fmla="val 3"/>
                <a:gd name="f63" fmla="val 5"/>
                <a:gd name="f64" fmla="val 10"/>
                <a:gd name="f65" fmla="val 95"/>
                <a:gd name="f66" fmla="val 16"/>
                <a:gd name="f67" fmla="val 55"/>
                <a:gd name="f68" fmla="val 72"/>
                <a:gd name="f69" fmla="val 89"/>
                <a:gd name="f70" fmla="val 88"/>
                <a:gd name="f71" fmla="val 87"/>
                <a:gd name="f72" fmla="val 86"/>
                <a:gd name="f73" fmla="val 70"/>
                <a:gd name="f74" fmla="val 81"/>
                <a:gd name="f75" fmla="val 41"/>
                <a:gd name="f76" fmla="val 19"/>
                <a:gd name="f77" fmla="val 76"/>
                <a:gd name="f78" fmla="val 9"/>
                <a:gd name="f79" fmla="val 7"/>
                <a:gd name="f80" fmla="val 6"/>
                <a:gd name="f81" fmla="val 65"/>
                <a:gd name="f82" fmla="val 63"/>
                <a:gd name="f83" fmla="val 58"/>
                <a:gd name="f84" fmla="val 61"/>
                <a:gd name="f85" fmla="val 64"/>
                <a:gd name="f86" fmla="val 32"/>
                <a:gd name="f87" fmla="val 83"/>
                <a:gd name="f88" fmla="val 62"/>
                <a:gd name="f89" fmla="val 66"/>
                <a:gd name="f90" fmla="val 50"/>
                <a:gd name="f91" fmla="val 38"/>
                <a:gd name="f92" fmla="val 44"/>
                <a:gd name="f93" fmla="val 36"/>
                <a:gd name="f94" fmla="val 42"/>
                <a:gd name="f95" fmla="val 34"/>
                <a:gd name="f96" fmla="val 43"/>
                <a:gd name="f97" fmla="val 22"/>
                <a:gd name="f98" fmla="val 39"/>
                <a:gd name="f99" fmla="val 30"/>
                <a:gd name="f100" fmla="val 40"/>
                <a:gd name="f101" fmla="val 67"/>
                <a:gd name="f102" fmla="val 80"/>
                <a:gd name="f103" fmla="val 68"/>
                <a:gd name="f104" fmla="val 56"/>
                <a:gd name="f105" fmla="val 54"/>
                <a:gd name="f106" fmla="val 51"/>
                <a:gd name="f107" fmla="val 78"/>
                <a:gd name="f108" fmla="val 84"/>
                <a:gd name="f109" fmla="val 85"/>
                <a:gd name="f110" fmla="val 82"/>
                <a:gd name="f111" fmla="val 90"/>
                <a:gd name="f112" fmla="val 91"/>
                <a:gd name="f113" fmla="val 57"/>
                <a:gd name="f114" fmla="val 104"/>
                <a:gd name="f115" fmla="val 111"/>
                <a:gd name="f116" fmla="val 109"/>
                <a:gd name="f117" fmla="val 107"/>
                <a:gd name="f118" fmla="val 112"/>
                <a:gd name="f119" fmla="val 11"/>
                <a:gd name="f120" fmla="val 125"/>
                <a:gd name="f121" fmla="val 127"/>
                <a:gd name="f122" fmla="val 15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46"/>
                <a:gd name="f134" fmla="val 140"/>
                <a:gd name="f135" fmla="val 136"/>
                <a:gd name="f136" fmla="val 143"/>
                <a:gd name="f137" fmla="val 151"/>
                <a:gd name="f138" fmla="val 152"/>
                <a:gd name="f139" fmla="val 159"/>
                <a:gd name="f140" fmla="val 163"/>
                <a:gd name="f141" fmla="val 167"/>
                <a:gd name="f142" fmla="val 166"/>
                <a:gd name="f143" fmla="val 164"/>
                <a:gd name="f144" fmla="val 158"/>
                <a:gd name="f145" fmla="val 153"/>
                <a:gd name="f146" fmla="val 147"/>
                <a:gd name="f147" fmla="val 137"/>
                <a:gd name="f148" fmla="val 156"/>
                <a:gd name="f149" fmla="val 162"/>
                <a:gd name="f150" fmla="val 172"/>
                <a:gd name="f151" fmla="val 175"/>
                <a:gd name="f152" fmla="val 173"/>
                <a:gd name="f153" fmla="val 100"/>
                <a:gd name="f154" fmla="val 169"/>
                <a:gd name="f155" fmla="val 161"/>
                <a:gd name="f156" fmla="val 139"/>
                <a:gd name="f157" fmla="val 148"/>
                <a:gd name="f158" fmla="val 154"/>
                <a:gd name="f159" fmla="val 157"/>
                <a:gd name="f160" fmla="val 165"/>
                <a:gd name="f161" fmla="val 155"/>
                <a:gd name="f162" fmla="val 142"/>
                <a:gd name="f163" fmla="val 141"/>
                <a:gd name="f164" fmla="val 115"/>
                <a:gd name="f165" fmla="val 145"/>
                <a:gd name="f166" fmla="val 134"/>
                <a:gd name="f167" fmla="val 135"/>
                <a:gd name="f168" fmla="val 117"/>
                <a:gd name="f169" fmla="val 150"/>
                <a:gd name="f170" fmla="val 179"/>
                <a:gd name="f171" fmla="val 181"/>
                <a:gd name="f172" fmla="val 182"/>
                <a:gd name="f173" fmla="val 183"/>
                <a:gd name="f174" fmla="val 178"/>
                <a:gd name="f175" fmla="val 176"/>
                <a:gd name="f176" fmla="val 174"/>
                <a:gd name="f177" fmla="val 52"/>
                <a:gd name="f178" fmla="val 47"/>
                <a:gd name="f179" fmla="+- 0 0 -90"/>
                <a:gd name="f180" fmla="*/ f3 1 177"/>
                <a:gd name="f181" fmla="*/ f4 1 184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4"/>
                <a:gd name="f191" fmla="*/ 31 f187 1"/>
                <a:gd name="f192" fmla="*/ 121 f186 1"/>
                <a:gd name="f193" fmla="*/ 12 f187 1"/>
                <a:gd name="f194" fmla="*/ 124 f186 1"/>
                <a:gd name="f195" fmla="*/ 75 f187 1"/>
                <a:gd name="f196" fmla="*/ 94 f186 1"/>
                <a:gd name="f197" fmla="*/ 21 f187 1"/>
                <a:gd name="f198" fmla="*/ 99 f186 1"/>
                <a:gd name="f199" fmla="*/ 3 f187 1"/>
                <a:gd name="f200" fmla="*/ 96 f186 1"/>
                <a:gd name="f201" fmla="*/ 72 f187 1"/>
                <a:gd name="f202" fmla="*/ 89 f186 1"/>
                <a:gd name="f203" fmla="*/ 27 f187 1"/>
                <a:gd name="f204" fmla="*/ 73 f186 1"/>
                <a:gd name="f205" fmla="*/ 8 f187 1"/>
                <a:gd name="f206" fmla="*/ 63 f186 1"/>
                <a:gd name="f207" fmla="*/ 32 f187 1"/>
                <a:gd name="f208" fmla="*/ 71 f186 1"/>
                <a:gd name="f209" fmla="*/ 74 f187 1"/>
                <a:gd name="f210" fmla="*/ 77 f186 1"/>
                <a:gd name="f211" fmla="*/ 36 f186 1"/>
                <a:gd name="f212" fmla="*/ 39 f187 1"/>
                <a:gd name="f213" fmla="*/ 40 f186 1"/>
                <a:gd name="f214" fmla="*/ 62 f187 1"/>
                <a:gd name="f215" fmla="*/ 31 f186 1"/>
                <a:gd name="f216" fmla="*/ 56 f187 1"/>
                <a:gd name="f217" fmla="*/ 14 f186 1"/>
                <a:gd name="f218" fmla="*/ 65 f187 1"/>
                <a:gd name="f219" fmla="*/ 29 f186 1"/>
                <a:gd name="f220" fmla="*/ 86 f187 1"/>
                <a:gd name="f221" fmla="*/ 81 f187 1"/>
                <a:gd name="f222" fmla="*/ 4 f186 1"/>
                <a:gd name="f223" fmla="*/ 91 f187 1"/>
                <a:gd name="f224" fmla="*/ 20 f186 1"/>
                <a:gd name="f225" fmla="*/ 110 f187 1"/>
                <a:gd name="f226" fmla="*/ 30 f186 1"/>
                <a:gd name="f227" fmla="*/ 127 f187 1"/>
                <a:gd name="f228" fmla="*/ 15 f186 1"/>
                <a:gd name="f229" fmla="*/ 98 f187 1"/>
                <a:gd name="f230" fmla="*/ 72 f186 1"/>
                <a:gd name="f231" fmla="*/ 129 f187 1"/>
                <a:gd name="f232" fmla="*/ 42 f186 1"/>
                <a:gd name="f233" fmla="*/ 149 f187 1"/>
                <a:gd name="f234" fmla="*/ 34 f186 1"/>
                <a:gd name="f235" fmla="*/ 102 f187 1"/>
                <a:gd name="f236" fmla="*/ 78 f186 1"/>
                <a:gd name="f237" fmla="*/ 143 f187 1"/>
                <a:gd name="f238" fmla="*/ 166 f187 1"/>
                <a:gd name="f239" fmla="*/ 103 f187 1"/>
                <a:gd name="f240" fmla="*/ 85 f186 1"/>
                <a:gd name="f241" fmla="*/ 153 f187 1"/>
                <a:gd name="f242" fmla="*/ 92 f186 1"/>
                <a:gd name="f243" fmla="*/ 173 f187 1"/>
                <a:gd name="f244" fmla="*/ 100 f186 1"/>
                <a:gd name="f245" fmla="*/ 105 f187 1"/>
                <a:gd name="f246" fmla="*/ 91 f186 1"/>
                <a:gd name="f247" fmla="*/ 104 f187 1"/>
                <a:gd name="f248" fmla="*/ 97 f186 1"/>
                <a:gd name="f249" fmla="*/ 163 f187 1"/>
                <a:gd name="f250" fmla="*/ 131 f186 1"/>
                <a:gd name="f251" fmla="*/ 147 f187 1"/>
                <a:gd name="f252" fmla="*/ 137 f186 1"/>
                <a:gd name="f253" fmla="*/ 96 f187 1"/>
                <a:gd name="f254" fmla="*/ 119 f187 1"/>
                <a:gd name="f255" fmla="*/ 141 f186 1"/>
                <a:gd name="f256" fmla="*/ 128 f187 1"/>
                <a:gd name="f257" fmla="*/ 161 f186 1"/>
                <a:gd name="f258" fmla="*/ 115 f187 1"/>
                <a:gd name="f259" fmla="*/ 143 f186 1"/>
                <a:gd name="f260" fmla="*/ 83 f187 1"/>
                <a:gd name="f261" fmla="*/ 136 f186 1"/>
                <a:gd name="f262" fmla="*/ 63 f187 1"/>
                <a:gd name="f263" fmla="*/ 183 f186 1"/>
                <a:gd name="f264" fmla="*/ 84 f187 1"/>
                <a:gd name="f265" fmla="*/ 105 f186 1"/>
                <a:gd name="f266" fmla="*/ 58 f187 1"/>
                <a:gd name="f267" fmla="*/ 138 f186 1"/>
                <a:gd name="f268" fmla="*/ 40 f187 1"/>
                <a:gd name="f269" fmla="*/ 153 f186 1"/>
                <a:gd name="f270" fmla="*/ 77 f187 1"/>
                <a:gd name="f271" fmla="*/ 102 f186 1"/>
                <a:gd name="f272" fmla="+- f188 0 f1"/>
                <a:gd name="f273" fmla="*/ f191 1 177"/>
                <a:gd name="f274" fmla="*/ f192 1 184"/>
                <a:gd name="f275" fmla="*/ f193 1 177"/>
                <a:gd name="f276" fmla="*/ f194 1 184"/>
                <a:gd name="f277" fmla="*/ f195 1 177"/>
                <a:gd name="f278" fmla="*/ f196 1 184"/>
                <a:gd name="f279" fmla="*/ f197 1 177"/>
                <a:gd name="f280" fmla="*/ f198 1 184"/>
                <a:gd name="f281" fmla="*/ f199 1 177"/>
                <a:gd name="f282" fmla="*/ f200 1 184"/>
                <a:gd name="f283" fmla="*/ f201 1 177"/>
                <a:gd name="f284" fmla="*/ f202 1 184"/>
                <a:gd name="f285" fmla="*/ f203 1 177"/>
                <a:gd name="f286" fmla="*/ f204 1 184"/>
                <a:gd name="f287" fmla="*/ f205 1 177"/>
                <a:gd name="f288" fmla="*/ f206 1 184"/>
                <a:gd name="f289" fmla="*/ f207 1 177"/>
                <a:gd name="f290" fmla="*/ f208 1 184"/>
                <a:gd name="f291" fmla="*/ f209 1 177"/>
                <a:gd name="f292" fmla="*/ f210 1 184"/>
                <a:gd name="f293" fmla="*/ f211 1 184"/>
                <a:gd name="f294" fmla="*/ f212 1 177"/>
                <a:gd name="f295" fmla="*/ f213 1 184"/>
                <a:gd name="f296" fmla="*/ f214 1 177"/>
                <a:gd name="f297" fmla="*/ f215 1 184"/>
                <a:gd name="f298" fmla="*/ f216 1 177"/>
                <a:gd name="f299" fmla="*/ f217 1 184"/>
                <a:gd name="f300" fmla="*/ f218 1 177"/>
                <a:gd name="f301" fmla="*/ f219 1 184"/>
                <a:gd name="f302" fmla="*/ f220 1 177"/>
                <a:gd name="f303" fmla="*/ f221 1 177"/>
                <a:gd name="f304" fmla="*/ f222 1 184"/>
                <a:gd name="f305" fmla="*/ f223 1 177"/>
                <a:gd name="f306" fmla="*/ f224 1 184"/>
                <a:gd name="f307" fmla="*/ f225 1 177"/>
                <a:gd name="f308" fmla="*/ f226 1 184"/>
                <a:gd name="f309" fmla="*/ f227 1 177"/>
                <a:gd name="f310" fmla="*/ f228 1 184"/>
                <a:gd name="f311" fmla="*/ f229 1 177"/>
                <a:gd name="f312" fmla="*/ f230 1 184"/>
                <a:gd name="f313" fmla="*/ f231 1 177"/>
                <a:gd name="f314" fmla="*/ f232 1 184"/>
                <a:gd name="f315" fmla="*/ f233 1 177"/>
                <a:gd name="f316" fmla="*/ f234 1 184"/>
                <a:gd name="f317" fmla="*/ f235 1 177"/>
                <a:gd name="f318" fmla="*/ f236 1 184"/>
                <a:gd name="f319" fmla="*/ f237 1 177"/>
                <a:gd name="f320" fmla="*/ f238 1 177"/>
                <a:gd name="f321" fmla="*/ f239 1 177"/>
                <a:gd name="f322" fmla="*/ f240 1 184"/>
                <a:gd name="f323" fmla="*/ f241 1 177"/>
                <a:gd name="f324" fmla="*/ f242 1 184"/>
                <a:gd name="f325" fmla="*/ f243 1 177"/>
                <a:gd name="f326" fmla="*/ f244 1 184"/>
                <a:gd name="f327" fmla="*/ f245 1 177"/>
                <a:gd name="f328" fmla="*/ f246 1 184"/>
                <a:gd name="f329" fmla="*/ f247 1 177"/>
                <a:gd name="f330" fmla="*/ f248 1 184"/>
                <a:gd name="f331" fmla="*/ f249 1 177"/>
                <a:gd name="f332" fmla="*/ f250 1 184"/>
                <a:gd name="f333" fmla="*/ f251 1 177"/>
                <a:gd name="f334" fmla="*/ f252 1 184"/>
                <a:gd name="f335" fmla="*/ f253 1 177"/>
                <a:gd name="f336" fmla="*/ f254 1 177"/>
                <a:gd name="f337" fmla="*/ f255 1 184"/>
                <a:gd name="f338" fmla="*/ f256 1 177"/>
                <a:gd name="f339" fmla="*/ f257 1 184"/>
                <a:gd name="f340" fmla="*/ f258 1 177"/>
                <a:gd name="f341" fmla="*/ f259 1 184"/>
                <a:gd name="f342" fmla="*/ f260 1 177"/>
                <a:gd name="f343" fmla="*/ f261 1 184"/>
                <a:gd name="f344" fmla="*/ f262 1 177"/>
                <a:gd name="f345" fmla="*/ f263 1 184"/>
                <a:gd name="f346" fmla="*/ f264 1 177"/>
                <a:gd name="f347" fmla="*/ f265 1 184"/>
                <a:gd name="f348" fmla="*/ f266 1 177"/>
                <a:gd name="f349" fmla="*/ f267 1 184"/>
                <a:gd name="f350" fmla="*/ f268 1 177"/>
                <a:gd name="f351" fmla="*/ f269 1 184"/>
                <a:gd name="f352" fmla="*/ f270 1 177"/>
                <a:gd name="f353" fmla="*/ f271 1 184"/>
                <a:gd name="f354" fmla="*/ 0 1 f189"/>
                <a:gd name="f355" fmla="*/ f183 1 f189"/>
                <a:gd name="f356" fmla="*/ 0 1 f190"/>
                <a:gd name="f357" fmla="*/ f184 1 f190"/>
                <a:gd name="f358" fmla="*/ f273 1 f189"/>
                <a:gd name="f359" fmla="*/ f274 1 f190"/>
                <a:gd name="f360" fmla="*/ f275 1 f189"/>
                <a:gd name="f361" fmla="*/ f276 1 f190"/>
                <a:gd name="f362" fmla="*/ f277 1 f189"/>
                <a:gd name="f363" fmla="*/ f278 1 f190"/>
                <a:gd name="f364" fmla="*/ f279 1 f189"/>
                <a:gd name="f365" fmla="*/ f280 1 f190"/>
                <a:gd name="f366" fmla="*/ f281 1 f189"/>
                <a:gd name="f367" fmla="*/ f282 1 f190"/>
                <a:gd name="f368" fmla="*/ f283 1 f189"/>
                <a:gd name="f369" fmla="*/ f284 1 f190"/>
                <a:gd name="f370" fmla="*/ f285 1 f189"/>
                <a:gd name="f371" fmla="*/ f286 1 f190"/>
                <a:gd name="f372" fmla="*/ f287 1 f189"/>
                <a:gd name="f373" fmla="*/ f288 1 f190"/>
                <a:gd name="f374" fmla="*/ f289 1 f189"/>
                <a:gd name="f375" fmla="*/ f290 1 f190"/>
                <a:gd name="f376" fmla="*/ f291 1 f189"/>
                <a:gd name="f377" fmla="*/ f292 1 f190"/>
                <a:gd name="f378" fmla="*/ f293 1 f190"/>
                <a:gd name="f379" fmla="*/ f294 1 f189"/>
                <a:gd name="f380" fmla="*/ f295 1 f190"/>
                <a:gd name="f381" fmla="*/ f296 1 f189"/>
                <a:gd name="f382" fmla="*/ f297 1 f190"/>
                <a:gd name="f383" fmla="*/ f298 1 f189"/>
                <a:gd name="f384" fmla="*/ f299 1 f190"/>
                <a:gd name="f385" fmla="*/ f300 1 f189"/>
                <a:gd name="f386" fmla="*/ f301 1 f190"/>
                <a:gd name="f387" fmla="*/ f302 1 f189"/>
                <a:gd name="f388" fmla="*/ f303 1 f189"/>
                <a:gd name="f389" fmla="*/ f304 1 f190"/>
                <a:gd name="f390" fmla="*/ f305 1 f189"/>
                <a:gd name="f391" fmla="*/ f306 1 f190"/>
                <a:gd name="f392" fmla="*/ f307 1 f189"/>
                <a:gd name="f393" fmla="*/ f308 1 f190"/>
                <a:gd name="f394" fmla="*/ f309 1 f189"/>
                <a:gd name="f395" fmla="*/ f310 1 f190"/>
                <a:gd name="f396" fmla="*/ f311 1 f189"/>
                <a:gd name="f397" fmla="*/ f312 1 f190"/>
                <a:gd name="f398" fmla="*/ f313 1 f189"/>
                <a:gd name="f399" fmla="*/ f314 1 f190"/>
                <a:gd name="f400" fmla="*/ f315 1 f189"/>
                <a:gd name="f401" fmla="*/ f316 1 f190"/>
                <a:gd name="f402" fmla="*/ f317 1 f189"/>
                <a:gd name="f403" fmla="*/ f318 1 f190"/>
                <a:gd name="f404" fmla="*/ f319 1 f189"/>
                <a:gd name="f405" fmla="*/ f320 1 f189"/>
                <a:gd name="f406" fmla="*/ f321 1 f189"/>
                <a:gd name="f407" fmla="*/ f322 1 f190"/>
                <a:gd name="f408" fmla="*/ f323 1 f189"/>
                <a:gd name="f409" fmla="*/ f324 1 f190"/>
                <a:gd name="f410" fmla="*/ f325 1 f189"/>
                <a:gd name="f411" fmla="*/ f326 1 f190"/>
                <a:gd name="f412" fmla="*/ f327 1 f189"/>
                <a:gd name="f413" fmla="*/ f328 1 f190"/>
                <a:gd name="f414" fmla="*/ f329 1 f189"/>
                <a:gd name="f415" fmla="*/ f330 1 f190"/>
                <a:gd name="f416" fmla="*/ f331 1 f189"/>
                <a:gd name="f417" fmla="*/ f332 1 f190"/>
                <a:gd name="f418" fmla="*/ f333 1 f189"/>
                <a:gd name="f419" fmla="*/ f334 1 f190"/>
                <a:gd name="f420" fmla="*/ f335 1 f189"/>
                <a:gd name="f421" fmla="*/ f336 1 f189"/>
                <a:gd name="f422" fmla="*/ f337 1 f190"/>
                <a:gd name="f423" fmla="*/ f338 1 f189"/>
                <a:gd name="f424" fmla="*/ f339 1 f190"/>
                <a:gd name="f425" fmla="*/ f340 1 f189"/>
                <a:gd name="f426" fmla="*/ f341 1 f190"/>
                <a:gd name="f427" fmla="*/ f342 1 f189"/>
                <a:gd name="f428" fmla="*/ f343 1 f190"/>
                <a:gd name="f429" fmla="*/ f344 1 f189"/>
                <a:gd name="f430" fmla="*/ f345 1 f190"/>
                <a:gd name="f431" fmla="*/ f346 1 f189"/>
                <a:gd name="f432" fmla="*/ f347 1 f190"/>
                <a:gd name="f433" fmla="*/ f348 1 f189"/>
                <a:gd name="f434" fmla="*/ f349 1 f190"/>
                <a:gd name="f435" fmla="*/ f350 1 f189"/>
                <a:gd name="f436" fmla="*/ f351 1 f190"/>
                <a:gd name="f437" fmla="*/ f352 1 f189"/>
                <a:gd name="f438" fmla="*/ f353 1 f190"/>
                <a:gd name="f439" fmla="*/ f354 f180 1"/>
                <a:gd name="f440" fmla="*/ f355 f180 1"/>
                <a:gd name="f441" fmla="*/ f357 f181 1"/>
                <a:gd name="f442" fmla="*/ f356 f181 1"/>
                <a:gd name="f443" fmla="*/ f358 f180 1"/>
                <a:gd name="f444" fmla="*/ f359 f181 1"/>
                <a:gd name="f445" fmla="*/ f360 f180 1"/>
                <a:gd name="f446" fmla="*/ f361 f181 1"/>
                <a:gd name="f447" fmla="*/ f362 f180 1"/>
                <a:gd name="f448" fmla="*/ f363 f181 1"/>
                <a:gd name="f449" fmla="*/ f364 f180 1"/>
                <a:gd name="f450" fmla="*/ f365 f181 1"/>
                <a:gd name="f451" fmla="*/ f366 f180 1"/>
                <a:gd name="f452" fmla="*/ f367 f181 1"/>
                <a:gd name="f453" fmla="*/ f368 f180 1"/>
                <a:gd name="f454" fmla="*/ f369 f181 1"/>
                <a:gd name="f455" fmla="*/ f370 f180 1"/>
                <a:gd name="f456" fmla="*/ f371 f181 1"/>
                <a:gd name="f457" fmla="*/ f372 f180 1"/>
                <a:gd name="f458" fmla="*/ f373 f181 1"/>
                <a:gd name="f459" fmla="*/ f374 f180 1"/>
                <a:gd name="f460" fmla="*/ f375 f181 1"/>
                <a:gd name="f461" fmla="*/ f376 f180 1"/>
                <a:gd name="f462" fmla="*/ f377 f181 1"/>
                <a:gd name="f463" fmla="*/ f378 f181 1"/>
                <a:gd name="f464" fmla="*/ f379 f180 1"/>
                <a:gd name="f465" fmla="*/ f380 f181 1"/>
                <a:gd name="f466" fmla="*/ f381 f180 1"/>
                <a:gd name="f467" fmla="*/ f382 f181 1"/>
                <a:gd name="f468" fmla="*/ f383 f180 1"/>
                <a:gd name="f469" fmla="*/ f384 f181 1"/>
                <a:gd name="f470" fmla="*/ f385 f180 1"/>
                <a:gd name="f471" fmla="*/ f386 f181 1"/>
                <a:gd name="f472" fmla="*/ f387 f180 1"/>
                <a:gd name="f473" fmla="*/ f388 f180 1"/>
                <a:gd name="f474" fmla="*/ f389 f181 1"/>
                <a:gd name="f475" fmla="*/ f390 f180 1"/>
                <a:gd name="f476" fmla="*/ f391 f181 1"/>
                <a:gd name="f477" fmla="*/ f392 f180 1"/>
                <a:gd name="f478" fmla="*/ f393 f181 1"/>
                <a:gd name="f479" fmla="*/ f394 f180 1"/>
                <a:gd name="f480" fmla="*/ f395 f181 1"/>
                <a:gd name="f481" fmla="*/ f396 f180 1"/>
                <a:gd name="f482" fmla="*/ f397 f181 1"/>
                <a:gd name="f483" fmla="*/ f398 f180 1"/>
                <a:gd name="f484" fmla="*/ f399 f181 1"/>
                <a:gd name="f485" fmla="*/ f400 f180 1"/>
                <a:gd name="f486" fmla="*/ f401 f181 1"/>
                <a:gd name="f487" fmla="*/ f402 f180 1"/>
                <a:gd name="f488" fmla="*/ f403 f181 1"/>
                <a:gd name="f489" fmla="*/ f404 f180 1"/>
                <a:gd name="f490" fmla="*/ f405 f180 1"/>
                <a:gd name="f491" fmla="*/ f406 f180 1"/>
                <a:gd name="f492" fmla="*/ f407 f181 1"/>
                <a:gd name="f493" fmla="*/ f408 f180 1"/>
                <a:gd name="f494" fmla="*/ f409 f181 1"/>
                <a:gd name="f495" fmla="*/ f410 f180 1"/>
                <a:gd name="f496" fmla="*/ f411 f181 1"/>
                <a:gd name="f497" fmla="*/ f412 f180 1"/>
                <a:gd name="f498" fmla="*/ f413 f181 1"/>
                <a:gd name="f499" fmla="*/ f414 f180 1"/>
                <a:gd name="f500" fmla="*/ f415 f181 1"/>
                <a:gd name="f501" fmla="*/ f416 f180 1"/>
                <a:gd name="f502" fmla="*/ f417 f181 1"/>
                <a:gd name="f503" fmla="*/ f418 f180 1"/>
                <a:gd name="f504" fmla="*/ f419 f181 1"/>
                <a:gd name="f505" fmla="*/ f420 f180 1"/>
                <a:gd name="f506" fmla="*/ f421 f180 1"/>
                <a:gd name="f507" fmla="*/ f422 f181 1"/>
                <a:gd name="f508" fmla="*/ f423 f180 1"/>
                <a:gd name="f509" fmla="*/ f424 f181 1"/>
                <a:gd name="f510" fmla="*/ f425 f180 1"/>
                <a:gd name="f511" fmla="*/ f426 f181 1"/>
                <a:gd name="f512" fmla="*/ f427 f180 1"/>
                <a:gd name="f513" fmla="*/ f428 f181 1"/>
                <a:gd name="f514" fmla="*/ f429 f180 1"/>
                <a:gd name="f515" fmla="*/ f430 f181 1"/>
                <a:gd name="f516" fmla="*/ f431 f180 1"/>
                <a:gd name="f517" fmla="*/ f432 f181 1"/>
                <a:gd name="f518" fmla="*/ f433 f180 1"/>
                <a:gd name="f519" fmla="*/ f434 f181 1"/>
                <a:gd name="f520" fmla="*/ f435 f180 1"/>
                <a:gd name="f521" fmla="*/ f436 f181 1"/>
                <a:gd name="f522" fmla="*/ f437 f180 1"/>
                <a:gd name="f523" fmla="*/ f438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57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49" y="f463"/>
                </a:cxn>
                <a:cxn ang="f272">
                  <a:pos x="f464" y="f465"/>
                </a:cxn>
                <a:cxn ang="f272">
                  <a:pos x="f466" y="f467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56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84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82"/>
                </a:cxn>
                <a:cxn ang="f272">
                  <a:pos x="f490" y="f456"/>
                </a:cxn>
                <a:cxn ang="f272">
                  <a:pos x="f491" y="f492"/>
                </a:cxn>
                <a:cxn ang="f272">
                  <a:pos x="f493" y="f494"/>
                </a:cxn>
                <a:cxn ang="f272">
                  <a:pos x="f495" y="f496"/>
                </a:cxn>
                <a:cxn ang="f272">
                  <a:pos x="f497" y="f498"/>
                </a:cxn>
                <a:cxn ang="f272">
                  <a:pos x="f499" y="f500"/>
                </a:cxn>
                <a:cxn ang="f272">
                  <a:pos x="f501" y="f502"/>
                </a:cxn>
                <a:cxn ang="f272">
                  <a:pos x="f503" y="f504"/>
                </a:cxn>
                <a:cxn ang="f272">
                  <a:pos x="f505" y="f452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  <a:cxn ang="f272">
                  <a:pos x="f518" y="f519"/>
                </a:cxn>
                <a:cxn ang="f272">
                  <a:pos x="f520" y="f521"/>
                </a:cxn>
                <a:cxn ang="f272">
                  <a:pos x="f522" y="f523"/>
                </a:cxn>
              </a:cxnLst>
              <a:rect l="f439" t="f442" r="f440" b="f441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2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3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38" y="f53"/>
                  </a:cubicBezTo>
                  <a:cubicBezTo>
                    <a:pt x="f54" y="f53"/>
                    <a:pt x="f30" y="f55"/>
                    <a:pt x="f36" y="f44"/>
                  </a:cubicBezTo>
                  <a:cubicBezTo>
                    <a:pt x="f31" y="f16"/>
                    <a:pt x="f56" y="f57"/>
                    <a:pt x="f58" y="f59"/>
                  </a:cubicBezTo>
                  <a:cubicBezTo>
                    <a:pt x="f60" y="f61"/>
                    <a:pt x="f5" y="f53"/>
                    <a:pt x="f62" y="f9"/>
                  </a:cubicBezTo>
                  <a:cubicBezTo>
                    <a:pt x="f63" y="f47"/>
                    <a:pt x="f64" y="f47"/>
                    <a:pt x="f31" y="f65"/>
                  </a:cubicBezTo>
                  <a:cubicBezTo>
                    <a:pt x="f66" y="f9"/>
                    <a:pt x="f30" y="f11"/>
                    <a:pt x="f54" y="f9"/>
                  </a:cubicBezTo>
                  <a:cubicBezTo>
                    <a:pt x="f52" y="f45"/>
                    <a:pt x="f67" y="f47"/>
                    <a:pt x="f68" y="f69"/>
                  </a:cubicBezTo>
                  <a:cubicBezTo>
                    <a:pt x="f48" y="f69"/>
                    <a:pt x="f48" y="f69"/>
                    <a:pt x="f12" y="f70"/>
                  </a:cubicBezTo>
                  <a:cubicBezTo>
                    <a:pt x="f48" y="f71"/>
                    <a:pt x="f49" y="f72"/>
                    <a:pt x="f73" y="f72"/>
                  </a:cubicBezTo>
                  <a:cubicBezTo>
                    <a:pt x="f67" y="f74"/>
                    <a:pt x="f75" y="f10"/>
                    <a:pt x="f23" y="f48"/>
                  </a:cubicBezTo>
                  <a:cubicBezTo>
                    <a:pt x="f39" y="f68"/>
                    <a:pt x="f38" y="f48"/>
                    <a:pt x="f76" y="f13"/>
                  </a:cubicBezTo>
                  <a:cubicBezTo>
                    <a:pt x="f31" y="f77"/>
                    <a:pt x="f78" y="f10"/>
                    <a:pt x="f79" y="f48"/>
                  </a:cubicBezTo>
                  <a:cubicBezTo>
                    <a:pt x="f63" y="f73"/>
                    <a:pt x="f80" y="f81"/>
                    <a:pt x="f56" y="f82"/>
                  </a:cubicBezTo>
                  <a:cubicBezTo>
                    <a:pt x="f64" y="f83"/>
                    <a:pt x="f66" y="f83"/>
                    <a:pt x="f54" y="f84"/>
                  </a:cubicBezTo>
                  <a:cubicBezTo>
                    <a:pt x="f38" y="f84"/>
                    <a:pt x="f28" y="f82"/>
                    <a:pt x="f28" y="f85"/>
                  </a:cubicBezTo>
                  <a:cubicBezTo>
                    <a:pt x="f28" y="f50"/>
                    <a:pt x="f40" y="f73"/>
                    <a:pt x="f86" y="f49"/>
                  </a:cubicBezTo>
                  <a:cubicBezTo>
                    <a:pt x="f17" y="f12"/>
                    <a:pt x="f83" y="f8"/>
                    <a:pt x="f49" y="f87"/>
                  </a:cubicBezTo>
                  <a:cubicBezTo>
                    <a:pt x="f48" y="f87"/>
                    <a:pt x="f12" y="f87"/>
                    <a:pt x="f77" y="f87"/>
                  </a:cubicBezTo>
                  <a:cubicBezTo>
                    <a:pt x="f77" y="f74"/>
                    <a:pt x="f12" y="f8"/>
                    <a:pt x="f13" y="f10"/>
                  </a:cubicBezTo>
                  <a:cubicBezTo>
                    <a:pt x="f88" y="f89"/>
                    <a:pt x="f90" y="f67"/>
                    <a:pt x="f91" y="f92"/>
                  </a:cubicBezTo>
                  <a:cubicBezTo>
                    <a:pt x="f93" y="f94"/>
                    <a:pt x="f95" y="f94"/>
                    <a:pt x="f86" y="f94"/>
                  </a:cubicBezTo>
                  <a:cubicBezTo>
                    <a:pt x="f26" y="f96"/>
                    <a:pt x="f97" y="f75"/>
                    <a:pt x="f38" y="f93"/>
                  </a:cubicBezTo>
                  <a:cubicBezTo>
                    <a:pt x="f38" y="f86"/>
                    <a:pt x="f26" y="f23"/>
                    <a:pt x="f19" y="f23"/>
                  </a:cubicBezTo>
                  <a:cubicBezTo>
                    <a:pt x="f93" y="f23"/>
                    <a:pt x="f98" y="f99"/>
                    <a:pt x="f98" y="f93"/>
                  </a:cubicBezTo>
                  <a:cubicBezTo>
                    <a:pt x="f91" y="f52"/>
                    <a:pt x="f98" y="f98"/>
                    <a:pt x="f98" y="f100"/>
                  </a:cubicBezTo>
                  <a:cubicBezTo>
                    <a:pt x="f51" y="f51"/>
                    <a:pt x="f101" y="f81"/>
                    <a:pt x="f74" y="f8"/>
                  </a:cubicBezTo>
                  <a:cubicBezTo>
                    <a:pt x="f74" y="f10"/>
                    <a:pt x="f74" y="f12"/>
                    <a:pt x="f102" y="f13"/>
                  </a:cubicBezTo>
                  <a:cubicBezTo>
                    <a:pt x="f13" y="f43"/>
                    <a:pt x="f103" y="f41"/>
                    <a:pt x="f88" y="f19"/>
                  </a:cubicBezTo>
                  <a:cubicBezTo>
                    <a:pt x="f84" y="f40"/>
                    <a:pt x="f15" y="f23"/>
                    <a:pt x="f104" y="f26"/>
                  </a:cubicBezTo>
                  <a:cubicBezTo>
                    <a:pt x="f105" y="f26"/>
                    <a:pt x="f90" y="f28"/>
                    <a:pt x="f90" y="f38"/>
                  </a:cubicBezTo>
                  <a:cubicBezTo>
                    <a:pt x="f106" y="f76"/>
                    <a:pt x="f51" y="f66"/>
                    <a:pt x="f104" y="f31"/>
                  </a:cubicBezTo>
                  <a:cubicBezTo>
                    <a:pt x="f15" y="f32"/>
                    <a:pt x="f85" y="f34"/>
                    <a:pt x="f89" y="f66"/>
                  </a:cubicBezTo>
                  <a:cubicBezTo>
                    <a:pt x="f103" y="f30"/>
                    <a:pt x="f101" y="f38"/>
                    <a:pt x="f89" y="f39"/>
                  </a:cubicBezTo>
                  <a:cubicBezTo>
                    <a:pt x="f89" y="f26"/>
                    <a:pt x="f81" y="f40"/>
                    <a:pt x="f81" y="f21"/>
                  </a:cubicBezTo>
                  <a:cubicBezTo>
                    <a:pt x="f49" y="f92"/>
                    <a:pt x="f107" y="f83"/>
                    <a:pt x="f108" y="f48"/>
                  </a:cubicBezTo>
                  <a:cubicBezTo>
                    <a:pt x="f109" y="f48"/>
                    <a:pt x="f109" y="f48"/>
                    <a:pt x="f109" y="f13"/>
                  </a:cubicBezTo>
                  <a:cubicBezTo>
                    <a:pt x="f72" y="f48"/>
                    <a:pt x="f72" y="f48"/>
                    <a:pt x="f72" y="f48"/>
                  </a:cubicBezTo>
                  <a:cubicBezTo>
                    <a:pt x="f72" y="f104"/>
                    <a:pt x="f72" y="f98"/>
                    <a:pt x="f72" y="f97"/>
                  </a:cubicBezTo>
                  <a:cubicBezTo>
                    <a:pt x="f72" y="f54"/>
                    <a:pt x="f108" y="f30"/>
                    <a:pt x="f110" y="f36"/>
                  </a:cubicBezTo>
                  <a:cubicBezTo>
                    <a:pt x="f107" y="f34"/>
                    <a:pt x="f10" y="f78"/>
                    <a:pt x="f74" y="f58"/>
                  </a:cubicBezTo>
                  <a:cubicBezTo>
                    <a:pt x="f108" y="f5"/>
                    <a:pt x="f111" y="f5"/>
                    <a:pt x="f45" y="f58"/>
                  </a:cubicBezTo>
                  <a:cubicBezTo>
                    <a:pt x="f14" y="f56"/>
                    <a:pt x="f11" y="f32"/>
                    <a:pt x="f46" y="f66"/>
                  </a:cubicBezTo>
                  <a:cubicBezTo>
                    <a:pt x="f47" y="f36"/>
                    <a:pt x="f112" y="f30"/>
                    <a:pt x="f112" y="f54"/>
                  </a:cubicBezTo>
                  <a:cubicBezTo>
                    <a:pt x="f111" y="f91"/>
                    <a:pt x="f111" y="f104"/>
                    <a:pt x="f47" y="f13"/>
                  </a:cubicBezTo>
                  <a:cubicBezTo>
                    <a:pt x="f47" y="f48"/>
                    <a:pt x="f46" y="f68"/>
                    <a:pt x="f46" y="f73"/>
                  </a:cubicBezTo>
                  <a:cubicBezTo>
                    <a:pt x="f53" y="f113"/>
                    <a:pt x="f114" y="f96"/>
                    <a:pt x="f42" y="f99"/>
                  </a:cubicBezTo>
                  <a:cubicBezTo>
                    <a:pt x="f115" y="f23"/>
                    <a:pt x="f115" y="f26"/>
                    <a:pt x="f116" y="f28"/>
                  </a:cubicBezTo>
                  <a:cubicBezTo>
                    <a:pt x="f16" y="f76"/>
                    <a:pt x="f117" y="f34"/>
                    <a:pt x="f118" y="f119"/>
                  </a:cubicBezTo>
                  <a:cubicBezTo>
                    <a:pt x="f37" y="f56"/>
                    <a:pt x="f120" y="f64"/>
                    <a:pt x="f121" y="f122"/>
                  </a:cubicBezTo>
                  <a:cubicBezTo>
                    <a:pt x="f123" y="f54"/>
                    <a:pt x="f121" y="f39"/>
                    <a:pt x="f124" y="f26"/>
                  </a:cubicBezTo>
                  <a:cubicBezTo>
                    <a:pt x="f125" y="f23"/>
                    <a:pt x="f126" y="f21"/>
                    <a:pt x="f18" y="f86"/>
                  </a:cubicBezTo>
                  <a:cubicBezTo>
                    <a:pt x="f57" y="f17"/>
                    <a:pt x="f61" y="f83"/>
                    <a:pt x="f14" y="f68"/>
                  </a:cubicBezTo>
                  <a:cubicBezTo>
                    <a:pt x="f11" y="f48"/>
                    <a:pt x="f11" y="f12"/>
                    <a:pt x="f11" y="f107"/>
                  </a:cubicBezTo>
                  <a:cubicBezTo>
                    <a:pt x="f44" y="f48"/>
                    <a:pt x="f16" y="f103"/>
                    <a:pt x="f42" y="f85"/>
                  </a:cubicBezTo>
                  <a:cubicBezTo>
                    <a:pt x="f125" y="f113"/>
                    <a:pt x="f127" y="f90"/>
                    <a:pt x="f123" y="f94"/>
                  </a:cubicBezTo>
                  <a:cubicBezTo>
                    <a:pt x="f128" y="f75"/>
                    <a:pt x="f128" y="f91"/>
                    <a:pt x="f128" y="f93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99"/>
                    <a:pt x="f132" y="f95"/>
                  </a:cubicBezTo>
                  <a:cubicBezTo>
                    <a:pt x="f132" y="f91"/>
                    <a:pt x="f133" y="f75"/>
                    <a:pt x="f134" y="f75"/>
                  </a:cubicBezTo>
                  <a:cubicBezTo>
                    <a:pt x="f135" y="f75"/>
                    <a:pt x="f129" y="f96"/>
                    <a:pt x="f128" y="f41"/>
                  </a:cubicBezTo>
                  <a:cubicBezTo>
                    <a:pt x="f20" y="f104"/>
                    <a:pt x="f115" y="f101"/>
                    <a:pt x="f44" y="f107"/>
                  </a:cubicBezTo>
                  <a:cubicBezTo>
                    <a:pt x="f55" y="f8"/>
                    <a:pt x="f55" y="f74"/>
                    <a:pt x="f55" y="f87"/>
                  </a:cubicBezTo>
                  <a:cubicBezTo>
                    <a:pt x="f44" y="f87"/>
                    <a:pt x="f114" y="f87"/>
                    <a:pt x="f16" y="f110"/>
                  </a:cubicBezTo>
                  <a:cubicBezTo>
                    <a:pt x="f37" y="f8"/>
                    <a:pt x="f27" y="f12"/>
                    <a:pt x="f136" y="f68"/>
                  </a:cubicBezTo>
                  <a:cubicBezTo>
                    <a:pt x="f133" y="f49"/>
                    <a:pt x="f132" y="f49"/>
                    <a:pt x="f137" y="f101"/>
                  </a:cubicBezTo>
                  <a:cubicBezTo>
                    <a:pt x="f138" y="f88"/>
                    <a:pt x="f139" y="f84"/>
                    <a:pt x="f140" y="f82"/>
                  </a:cubicBezTo>
                  <a:cubicBezTo>
                    <a:pt x="f141" y="f81"/>
                    <a:pt x="f141" y="f50"/>
                    <a:pt x="f142" y="f48"/>
                  </a:cubicBezTo>
                  <a:cubicBezTo>
                    <a:pt x="f143" y="f10"/>
                    <a:pt x="f144" y="f8"/>
                    <a:pt x="f145" y="f77"/>
                  </a:cubicBezTo>
                  <a:cubicBezTo>
                    <a:pt x="f137" y="f12"/>
                    <a:pt x="f132" y="f13"/>
                    <a:pt x="f146" y="f13"/>
                  </a:cubicBezTo>
                  <a:cubicBezTo>
                    <a:pt x="f29" y="f107"/>
                    <a:pt x="f37" y="f74"/>
                    <a:pt x="f61" y="f109"/>
                  </a:cubicBezTo>
                  <a:cubicBezTo>
                    <a:pt x="f61" y="f72"/>
                    <a:pt x="f114" y="f71"/>
                    <a:pt x="f114" y="f71"/>
                  </a:cubicBezTo>
                  <a:cubicBezTo>
                    <a:pt x="f114" y="f70"/>
                    <a:pt x="f59" y="f70"/>
                    <a:pt x="f59" y="f70"/>
                  </a:cubicBezTo>
                  <a:cubicBezTo>
                    <a:pt x="f20" y="f69"/>
                    <a:pt x="f147" y="f112"/>
                    <a:pt x="f145" y="f47"/>
                  </a:cubicBezTo>
                  <a:cubicBezTo>
                    <a:pt x="f148" y="f47"/>
                    <a:pt x="f139" y="f112"/>
                    <a:pt x="f149" y="f69"/>
                  </a:cubicBezTo>
                  <a:cubicBezTo>
                    <a:pt x="f141" y="f71"/>
                    <a:pt x="f150" y="f71"/>
                    <a:pt x="f151" y="f112"/>
                  </a:cubicBezTo>
                  <a:cubicBezTo>
                    <a:pt x="f6" y="f65"/>
                    <a:pt x="f6" y="f14"/>
                    <a:pt x="f152" y="f153"/>
                  </a:cubicBezTo>
                  <a:cubicBezTo>
                    <a:pt x="f154" y="f61"/>
                    <a:pt x="f143" y="f44"/>
                    <a:pt x="f155" y="f14"/>
                  </a:cubicBezTo>
                  <a:cubicBezTo>
                    <a:pt x="f139" y="f11"/>
                    <a:pt x="f144" y="f65"/>
                    <a:pt x="f148" y="f65"/>
                  </a:cubicBezTo>
                  <a:cubicBezTo>
                    <a:pt x="f156" y="f46"/>
                    <a:pt x="f22" y="f47"/>
                    <a:pt x="f59" y="f112"/>
                  </a:cubicBezTo>
                  <a:cubicBezTo>
                    <a:pt x="f114" y="f112"/>
                    <a:pt x="f44" y="f112"/>
                    <a:pt x="f153" y="f47"/>
                  </a:cubicBezTo>
                  <a:cubicBezTo>
                    <a:pt x="f153" y="f47"/>
                    <a:pt x="f153" y="f46"/>
                    <a:pt x="f53" y="f45"/>
                  </a:cubicBezTo>
                  <a:cubicBezTo>
                    <a:pt x="f55" y="f65"/>
                    <a:pt x="f61" y="f9"/>
                    <a:pt x="f114" y="f11"/>
                  </a:cubicBezTo>
                  <a:cubicBezTo>
                    <a:pt x="f37" y="f117"/>
                    <a:pt x="f29" y="f37"/>
                    <a:pt x="f133" y="f33"/>
                  </a:cubicBezTo>
                  <a:cubicBezTo>
                    <a:pt x="f157" y="f123"/>
                    <a:pt x="f137" y="f33"/>
                    <a:pt x="f158" y="f33"/>
                  </a:cubicBezTo>
                  <a:cubicBezTo>
                    <a:pt x="f159" y="f123"/>
                    <a:pt x="f155" y="f123"/>
                    <a:pt x="f140" y="f27"/>
                  </a:cubicBezTo>
                  <a:cubicBezTo>
                    <a:pt x="f160" y="f29"/>
                    <a:pt x="f160" y="f135"/>
                    <a:pt x="f160" y="f130"/>
                  </a:cubicBezTo>
                  <a:cubicBezTo>
                    <a:pt x="f140" y="f136"/>
                    <a:pt x="f139" y="f136"/>
                    <a:pt x="f161" y="f162"/>
                  </a:cubicBezTo>
                  <a:cubicBezTo>
                    <a:pt x="f138" y="f162"/>
                    <a:pt x="f146" y="f156"/>
                    <a:pt x="f146" y="f147"/>
                  </a:cubicBezTo>
                  <a:cubicBezTo>
                    <a:pt x="f133" y="f129"/>
                    <a:pt x="f131" y="f27"/>
                    <a:pt x="f163" y="f123"/>
                  </a:cubicBezTo>
                  <a:cubicBezTo>
                    <a:pt x="f33" y="f35"/>
                    <a:pt x="f164" y="f116"/>
                    <a:pt x="f55" y="f53"/>
                  </a:cubicBezTo>
                  <a:cubicBezTo>
                    <a:pt x="f153" y="f14"/>
                    <a:pt x="f11" y="f11"/>
                    <a:pt x="f9" y="f9"/>
                  </a:cubicBezTo>
                  <a:cubicBezTo>
                    <a:pt x="f65" y="f11"/>
                    <a:pt x="f65" y="f11"/>
                    <a:pt x="f45" y="f14"/>
                  </a:cubicBezTo>
                  <a:cubicBezTo>
                    <a:pt x="f65" y="f53"/>
                    <a:pt x="f9" y="f55"/>
                    <a:pt x="f11" y="f44"/>
                  </a:cubicBezTo>
                  <a:cubicBezTo>
                    <a:pt x="f114" y="f164"/>
                    <a:pt x="f118" y="f33"/>
                    <a:pt x="f35" y="f163"/>
                  </a:cubicBezTo>
                  <a:cubicBezTo>
                    <a:pt x="f124" y="f136"/>
                    <a:pt x="f127" y="f165"/>
                    <a:pt x="f120" y="f165"/>
                  </a:cubicBezTo>
                  <a:cubicBezTo>
                    <a:pt x="f128" y="f133"/>
                    <a:pt x="f166" y="f157"/>
                    <a:pt x="f166" y="f145"/>
                  </a:cubicBezTo>
                  <a:cubicBezTo>
                    <a:pt x="f167" y="f159"/>
                    <a:pt x="f129" y="f155"/>
                    <a:pt x="f33" y="f155"/>
                  </a:cubicBezTo>
                  <a:cubicBezTo>
                    <a:pt x="f24" y="f155"/>
                    <a:pt x="f124" y="f139"/>
                    <a:pt x="f125" y="f144"/>
                  </a:cubicBezTo>
                  <a:cubicBezTo>
                    <a:pt x="f164" y="f159"/>
                    <a:pt x="f164" y="f145"/>
                    <a:pt x="f125" y="f138"/>
                  </a:cubicBezTo>
                  <a:cubicBezTo>
                    <a:pt x="f37" y="f157"/>
                    <a:pt x="f168" y="f133"/>
                    <a:pt x="f164" y="f136"/>
                  </a:cubicBezTo>
                  <a:cubicBezTo>
                    <a:pt x="f57" y="f27"/>
                    <a:pt x="f55" y="f37"/>
                    <a:pt x="f65" y="f16"/>
                  </a:cubicBezTo>
                  <a:cubicBezTo>
                    <a:pt x="f45" y="f59"/>
                    <a:pt x="f47" y="f61"/>
                    <a:pt x="f112" y="f55"/>
                  </a:cubicBezTo>
                  <a:cubicBezTo>
                    <a:pt x="f70" y="f18"/>
                    <a:pt x="f72" y="f120"/>
                    <a:pt x="f87" y="f135"/>
                  </a:cubicBezTo>
                  <a:cubicBezTo>
                    <a:pt x="f8" y="f169"/>
                    <a:pt x="f13" y="f140"/>
                    <a:pt x="f73" y="f6"/>
                  </a:cubicBezTo>
                  <a:cubicBezTo>
                    <a:pt x="f50" y="f170"/>
                    <a:pt x="f103" y="f171"/>
                    <a:pt x="f101" y="f172"/>
                  </a:cubicBezTo>
                  <a:cubicBezTo>
                    <a:pt x="f89" y="f173"/>
                    <a:pt x="f85" y="f7"/>
                    <a:pt x="f82" y="f173"/>
                  </a:cubicBezTo>
                  <a:cubicBezTo>
                    <a:pt x="f82" y="f173"/>
                    <a:pt x="f88" y="f171"/>
                    <a:pt x="f82" y="f2"/>
                  </a:cubicBezTo>
                  <a:cubicBezTo>
                    <a:pt x="f82" y="f174"/>
                    <a:pt x="f85" y="f175"/>
                    <a:pt x="f81" y="f176"/>
                  </a:cubicBezTo>
                  <a:cubicBezTo>
                    <a:pt x="f49" y="f137"/>
                    <a:pt x="f107" y="f33"/>
                    <a:pt x="f108" y="f59"/>
                  </a:cubicBezTo>
                  <a:cubicBezTo>
                    <a:pt x="f108" y="f114"/>
                    <a:pt x="f108" y="f44"/>
                    <a:pt x="f108" y="f53"/>
                  </a:cubicBezTo>
                  <a:cubicBezTo>
                    <a:pt x="f102" y="f59"/>
                    <a:pt x="f10" y="f116"/>
                    <a:pt x="f12" y="f18"/>
                  </a:cubicBezTo>
                  <a:cubicBezTo>
                    <a:pt x="f50" y="f20"/>
                    <a:pt x="f82" y="f128"/>
                    <a:pt x="f83" y="f130"/>
                  </a:cubicBezTo>
                  <a:cubicBezTo>
                    <a:pt x="f67" y="f162"/>
                    <a:pt x="f177" y="f165"/>
                    <a:pt x="f104" y="f169"/>
                  </a:cubicBezTo>
                  <a:cubicBezTo>
                    <a:pt x="f104" y="f137"/>
                    <a:pt x="f105" y="f161"/>
                    <a:pt x="f177" y="f148"/>
                  </a:cubicBezTo>
                  <a:cubicBezTo>
                    <a:pt x="f178" y="f139"/>
                    <a:pt x="f94" y="f148"/>
                    <a:pt x="f100" y="f145"/>
                  </a:cubicBezTo>
                  <a:cubicBezTo>
                    <a:pt x="f98" y="f132"/>
                    <a:pt x="f75" y="f146"/>
                    <a:pt x="f92" y="f165"/>
                  </a:cubicBezTo>
                  <a:cubicBezTo>
                    <a:pt x="f178" y="f131"/>
                    <a:pt x="f90" y="f162"/>
                    <a:pt x="f177" y="f156"/>
                  </a:cubicBezTo>
                  <a:cubicBezTo>
                    <a:pt x="f43" y="f121"/>
                    <a:pt x="f50" y="f126"/>
                    <a:pt x="f10" y="f44"/>
                  </a:cubicBezTo>
                  <a:cubicBezTo>
                    <a:pt x="f107" y="f153"/>
                    <a:pt x="f8" y="f14"/>
                    <a:pt x="f102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4" name="Freeform 6">
              <a:extLst>
                <a:ext uri="{FF2B5EF4-FFF2-40B4-BE49-F238E27FC236}">
                  <a16:creationId xmlns:a16="http://schemas.microsoft.com/office/drawing/2014/main" id="{DD804E22-D47F-6114-C0A9-B46C7AFCF974}"/>
                </a:ext>
              </a:extLst>
            </p:cNvPr>
            <p:cNvSpPr/>
            <p:nvPr/>
          </p:nvSpPr>
          <p:spPr>
            <a:xfrm>
              <a:off x="2170630" y="4728883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1"/>
                <a:gd name="f13" fmla="val 103"/>
                <a:gd name="f14" fmla="val 117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8"/>
                <a:gd name="f29" fmla="val 162"/>
                <a:gd name="f30" fmla="val 165"/>
                <a:gd name="f31" fmla="val 128"/>
                <a:gd name="f32" fmla="val 164"/>
                <a:gd name="f33" fmla="val 163"/>
                <a:gd name="f34" fmla="val 119"/>
                <a:gd name="f35" fmla="val 160"/>
                <a:gd name="f36" fmla="val 118"/>
                <a:gd name="f37" fmla="val 155"/>
                <a:gd name="f38" fmla="val 152"/>
                <a:gd name="f39" fmla="val 110"/>
                <a:gd name="f40" fmla="val 102"/>
                <a:gd name="f41" fmla="val 94"/>
                <a:gd name="f42" fmla="val 93"/>
                <a:gd name="f43" fmla="val 92"/>
                <a:gd name="f44" fmla="val 104"/>
                <a:gd name="f45" fmla="val 107"/>
                <a:gd name="f46" fmla="val 123"/>
                <a:gd name="f47" fmla="val 139"/>
                <a:gd name="f48" fmla="val 99"/>
                <a:gd name="f49" fmla="val 157"/>
                <a:gd name="f50" fmla="val 159"/>
                <a:gd name="f51" fmla="val 169"/>
                <a:gd name="f52" fmla="val 108"/>
                <a:gd name="f53" fmla="val 172"/>
                <a:gd name="f54" fmla="val 105"/>
                <a:gd name="f55" fmla="val 176"/>
                <a:gd name="f56" fmla="val 174"/>
                <a:gd name="f57" fmla="val 167"/>
                <a:gd name="f58" fmla="val 95"/>
                <a:gd name="f59" fmla="val 161"/>
                <a:gd name="f60" fmla="val 89"/>
                <a:gd name="f61" fmla="val 88"/>
                <a:gd name="f62" fmla="val 87"/>
                <a:gd name="f63" fmla="val 86"/>
                <a:gd name="f64" fmla="val 81"/>
                <a:gd name="f65" fmla="val 136"/>
                <a:gd name="f66" fmla="val 77"/>
                <a:gd name="f67" fmla="val 73"/>
                <a:gd name="f68" fmla="val 72"/>
                <a:gd name="f69" fmla="val 74"/>
                <a:gd name="f70" fmla="val 76"/>
                <a:gd name="f71" fmla="val 170"/>
                <a:gd name="f72" fmla="val 70"/>
                <a:gd name="f73" fmla="val 171"/>
                <a:gd name="f74" fmla="val 65"/>
                <a:gd name="f75" fmla="val 63"/>
                <a:gd name="f76" fmla="val 166"/>
                <a:gd name="f77" fmla="val 58"/>
                <a:gd name="f78" fmla="val 156"/>
                <a:gd name="f79" fmla="val 61"/>
                <a:gd name="f80" fmla="val 64"/>
                <a:gd name="f81" fmla="val 69"/>
                <a:gd name="f82" fmla="val 149"/>
                <a:gd name="f83" fmla="val 145"/>
                <a:gd name="f84" fmla="val 71"/>
                <a:gd name="f85" fmla="val 75"/>
                <a:gd name="f86" fmla="val 79"/>
                <a:gd name="f87" fmla="val 83"/>
                <a:gd name="f88" fmla="val 115"/>
                <a:gd name="f89" fmla="val 66"/>
                <a:gd name="f90" fmla="val 127"/>
                <a:gd name="f91" fmla="val 55"/>
                <a:gd name="f92" fmla="val 44"/>
                <a:gd name="f93" fmla="val 140"/>
                <a:gd name="f94" fmla="val 42"/>
                <a:gd name="f95" fmla="val 143"/>
                <a:gd name="f96" fmla="val 43"/>
                <a:gd name="f97" fmla="val 41"/>
                <a:gd name="f98" fmla="val 36"/>
                <a:gd name="f99" fmla="val 32"/>
                <a:gd name="f100" fmla="val 27"/>
                <a:gd name="f101" fmla="val 138"/>
                <a:gd name="f102" fmla="val 30"/>
                <a:gd name="f103" fmla="val 37"/>
                <a:gd name="f104" fmla="val 39"/>
                <a:gd name="f105" fmla="val 137"/>
                <a:gd name="f106" fmla="val 40"/>
                <a:gd name="f107" fmla="val 53"/>
                <a:gd name="f108" fmla="val 60"/>
                <a:gd name="f109" fmla="val 109"/>
                <a:gd name="f110" fmla="val 46"/>
                <a:gd name="f111" fmla="val 31"/>
                <a:gd name="f112" fmla="val 116"/>
                <a:gd name="f113" fmla="val 28"/>
                <a:gd name="f114" fmla="val 26"/>
                <a:gd name="f115" fmla="val 23"/>
                <a:gd name="f116" fmla="val 21"/>
                <a:gd name="f117" fmla="val 19"/>
                <a:gd name="f118" fmla="val 16"/>
                <a:gd name="f119" fmla="val 14"/>
                <a:gd name="f120" fmla="val 12"/>
                <a:gd name="f121" fmla="val 13"/>
                <a:gd name="f122" fmla="val 18"/>
                <a:gd name="f123" fmla="val 24"/>
                <a:gd name="f124" fmla="val 112"/>
                <a:gd name="f125" fmla="val 111"/>
                <a:gd name="f126" fmla="val 29"/>
                <a:gd name="f127" fmla="val 91"/>
                <a:gd name="f128" fmla="val 90"/>
                <a:gd name="f129" fmla="val 56"/>
                <a:gd name="f130" fmla="val 22"/>
                <a:gd name="f131" fmla="val 20"/>
                <a:gd name="f132" fmla="val 17"/>
                <a:gd name="f133" fmla="val 9"/>
                <a:gd name="f134" fmla="val 4"/>
                <a:gd name="f135" fmla="val 82"/>
                <a:gd name="f136" fmla="val 8"/>
                <a:gd name="f137" fmla="val 84"/>
                <a:gd name="f138" fmla="val 38"/>
                <a:gd name="f139" fmla="val 85"/>
                <a:gd name="f140" fmla="val 78"/>
                <a:gd name="f141" fmla="val 57"/>
                <a:gd name="f142" fmla="val 67"/>
                <a:gd name="f143" fmla="val 68"/>
                <a:gd name="f144" fmla="val 11"/>
                <a:gd name="f145" fmla="val 59"/>
                <a:gd name="f146" fmla="val 52"/>
                <a:gd name="f147" fmla="val 10"/>
                <a:gd name="f148" fmla="val 50"/>
                <a:gd name="f149" fmla="val 15"/>
                <a:gd name="f150" fmla="val 48"/>
                <a:gd name="f151" fmla="val 45"/>
                <a:gd name="f152" fmla="val 80"/>
                <a:gd name="f153" fmla="val 54"/>
                <a:gd name="f154" fmla="val 47"/>
                <a:gd name="f155" fmla="val 33"/>
                <a:gd name="f156" fmla="val 34"/>
                <a:gd name="f157" fmla="val 62"/>
                <a:gd name="f158" fmla="val 5"/>
                <a:gd name="f159" fmla="val 2"/>
                <a:gd name="f160" fmla="val 3"/>
                <a:gd name="f161" fmla="val 7"/>
                <a:gd name="f162" fmla="val 129"/>
                <a:gd name="f163" fmla="val 142"/>
                <a:gd name="f164" fmla="val 25"/>
                <a:gd name="f165" fmla="val 133"/>
                <a:gd name="f166" fmla="val 49"/>
                <a:gd name="f167" fmla="val 141"/>
                <a:gd name="f168" fmla="val 51"/>
                <a:gd name="f169" fmla="val 153"/>
                <a:gd name="f170" fmla="val 125"/>
                <a:gd name="f171" fmla="val 179"/>
                <a:gd name="f172" fmla="val 181"/>
                <a:gd name="f173" fmla="val 182"/>
                <a:gd name="f174" fmla="val 183"/>
                <a:gd name="f175" fmla="val 114"/>
                <a:gd name="f176" fmla="val 178"/>
                <a:gd name="f177" fmla="val 130"/>
                <a:gd name="f178" fmla="val 120"/>
                <a:gd name="f179" fmla="val 135"/>
                <a:gd name="f180" fmla="val 147"/>
                <a:gd name="f181" fmla="val 144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146 f190 1"/>
                <a:gd name="f195" fmla="*/ 121 f189 1"/>
                <a:gd name="f196" fmla="*/ 164 f190 1"/>
                <a:gd name="f197" fmla="*/ 124 f189 1"/>
                <a:gd name="f198" fmla="*/ 102 f190 1"/>
                <a:gd name="f199" fmla="*/ 94 f189 1"/>
                <a:gd name="f200" fmla="*/ 155 f190 1"/>
                <a:gd name="f201" fmla="*/ 99 f189 1"/>
                <a:gd name="f202" fmla="*/ 174 f190 1"/>
                <a:gd name="f203" fmla="*/ 96 f189 1"/>
                <a:gd name="f204" fmla="*/ 104 f190 1"/>
                <a:gd name="f205" fmla="*/ 89 f189 1"/>
                <a:gd name="f206" fmla="*/ 150 f190 1"/>
                <a:gd name="f207" fmla="*/ 73 f189 1"/>
                <a:gd name="f208" fmla="*/ 169 f190 1"/>
                <a:gd name="f209" fmla="*/ 63 f189 1"/>
                <a:gd name="f210" fmla="*/ 145 f190 1"/>
                <a:gd name="f211" fmla="*/ 71 f189 1"/>
                <a:gd name="f212" fmla="*/ 103 f190 1"/>
                <a:gd name="f213" fmla="*/ 77 f189 1"/>
                <a:gd name="f214" fmla="*/ 36 f189 1"/>
                <a:gd name="f215" fmla="*/ 137 f190 1"/>
                <a:gd name="f216" fmla="*/ 40 f189 1"/>
                <a:gd name="f217" fmla="*/ 115 f190 1"/>
                <a:gd name="f218" fmla="*/ 31 f189 1"/>
                <a:gd name="f219" fmla="*/ 121 f190 1"/>
                <a:gd name="f220" fmla="*/ 14 f189 1"/>
                <a:gd name="f221" fmla="*/ 111 f190 1"/>
                <a:gd name="f222" fmla="*/ 29 f189 1"/>
                <a:gd name="f223" fmla="*/ 91 f190 1"/>
                <a:gd name="f224" fmla="*/ 96 f190 1"/>
                <a:gd name="f225" fmla="*/ 4 f189 1"/>
                <a:gd name="f226" fmla="*/ 86 f190 1"/>
                <a:gd name="f227" fmla="*/ 20 f189 1"/>
                <a:gd name="f228" fmla="*/ 67 f190 1"/>
                <a:gd name="f229" fmla="*/ 30 f189 1"/>
                <a:gd name="f230" fmla="*/ 50 f190 1"/>
                <a:gd name="f231" fmla="*/ 15 f189 1"/>
                <a:gd name="f232" fmla="*/ 79 f190 1"/>
                <a:gd name="f233" fmla="*/ 72 f189 1"/>
                <a:gd name="f234" fmla="*/ 48 f190 1"/>
                <a:gd name="f235" fmla="*/ 42 f189 1"/>
                <a:gd name="f236" fmla="*/ 28 f190 1"/>
                <a:gd name="f237" fmla="*/ 34 f189 1"/>
                <a:gd name="f238" fmla="*/ 75 f190 1"/>
                <a:gd name="f239" fmla="*/ 78 f189 1"/>
                <a:gd name="f240" fmla="*/ 33 f190 1"/>
                <a:gd name="f241" fmla="*/ 11 f190 1"/>
                <a:gd name="f242" fmla="*/ 73 f190 1"/>
                <a:gd name="f243" fmla="*/ 85 f189 1"/>
                <a:gd name="f244" fmla="*/ 24 f190 1"/>
                <a:gd name="f245" fmla="*/ 92 f189 1"/>
                <a:gd name="f246" fmla="*/ 3 f190 1"/>
                <a:gd name="f247" fmla="*/ 100 f189 1"/>
                <a:gd name="f248" fmla="*/ 71 f190 1"/>
                <a:gd name="f249" fmla="*/ 91 f189 1"/>
                <a:gd name="f250" fmla="*/ 72 f190 1"/>
                <a:gd name="f251" fmla="*/ 97 f189 1"/>
                <a:gd name="f252" fmla="*/ 14 f190 1"/>
                <a:gd name="f253" fmla="*/ 131 f189 1"/>
                <a:gd name="f254" fmla="*/ 30 f190 1"/>
                <a:gd name="f255" fmla="*/ 137 f189 1"/>
                <a:gd name="f256" fmla="*/ 81 f190 1"/>
                <a:gd name="f257" fmla="*/ 57 f190 1"/>
                <a:gd name="f258" fmla="*/ 141 f189 1"/>
                <a:gd name="f259" fmla="*/ 161 f189 1"/>
                <a:gd name="f260" fmla="*/ 61 f190 1"/>
                <a:gd name="f261" fmla="*/ 143 f189 1"/>
                <a:gd name="f262" fmla="*/ 94 f190 1"/>
                <a:gd name="f263" fmla="*/ 136 f189 1"/>
                <a:gd name="f264" fmla="*/ 113 f190 1"/>
                <a:gd name="f265" fmla="*/ 183 f189 1"/>
                <a:gd name="f266" fmla="*/ 93 f190 1"/>
                <a:gd name="f267" fmla="*/ 105 f189 1"/>
                <a:gd name="f268" fmla="*/ 119 f190 1"/>
                <a:gd name="f269" fmla="*/ 138 f189 1"/>
                <a:gd name="f270" fmla="*/ 136 f190 1"/>
                <a:gd name="f271" fmla="*/ 153 f189 1"/>
                <a:gd name="f272" fmla="*/ 100 f190 1"/>
                <a:gd name="f273" fmla="*/ 102 f189 1"/>
                <a:gd name="f274" fmla="+- f191 0 f1"/>
                <a:gd name="f275" fmla="*/ f194 1 177"/>
                <a:gd name="f276" fmla="*/ f195 1 184"/>
                <a:gd name="f277" fmla="*/ f196 1 177"/>
                <a:gd name="f278" fmla="*/ f197 1 184"/>
                <a:gd name="f279" fmla="*/ f198 1 177"/>
                <a:gd name="f280" fmla="*/ f199 1 184"/>
                <a:gd name="f281" fmla="*/ f200 1 177"/>
                <a:gd name="f282" fmla="*/ f201 1 184"/>
                <a:gd name="f283" fmla="*/ f202 1 177"/>
                <a:gd name="f284" fmla="*/ f203 1 184"/>
                <a:gd name="f285" fmla="*/ f204 1 177"/>
                <a:gd name="f286" fmla="*/ f205 1 184"/>
                <a:gd name="f287" fmla="*/ f206 1 177"/>
                <a:gd name="f288" fmla="*/ f207 1 184"/>
                <a:gd name="f289" fmla="*/ f208 1 177"/>
                <a:gd name="f290" fmla="*/ f209 1 184"/>
                <a:gd name="f291" fmla="*/ f210 1 177"/>
                <a:gd name="f292" fmla="*/ f211 1 184"/>
                <a:gd name="f293" fmla="*/ f212 1 177"/>
                <a:gd name="f294" fmla="*/ f213 1 184"/>
                <a:gd name="f295" fmla="*/ f214 1 184"/>
                <a:gd name="f296" fmla="*/ f215 1 177"/>
                <a:gd name="f297" fmla="*/ f216 1 184"/>
                <a:gd name="f298" fmla="*/ f217 1 177"/>
                <a:gd name="f299" fmla="*/ f218 1 184"/>
                <a:gd name="f300" fmla="*/ f219 1 177"/>
                <a:gd name="f301" fmla="*/ f220 1 184"/>
                <a:gd name="f302" fmla="*/ f221 1 177"/>
                <a:gd name="f303" fmla="*/ f222 1 184"/>
                <a:gd name="f304" fmla="*/ f223 1 177"/>
                <a:gd name="f305" fmla="*/ f224 1 177"/>
                <a:gd name="f306" fmla="*/ f225 1 184"/>
                <a:gd name="f307" fmla="*/ f226 1 177"/>
                <a:gd name="f308" fmla="*/ f227 1 184"/>
                <a:gd name="f309" fmla="*/ f228 1 177"/>
                <a:gd name="f310" fmla="*/ f229 1 184"/>
                <a:gd name="f311" fmla="*/ f230 1 177"/>
                <a:gd name="f312" fmla="*/ f231 1 184"/>
                <a:gd name="f313" fmla="*/ f232 1 177"/>
                <a:gd name="f314" fmla="*/ f233 1 184"/>
                <a:gd name="f315" fmla="*/ f234 1 177"/>
                <a:gd name="f316" fmla="*/ f235 1 184"/>
                <a:gd name="f317" fmla="*/ f236 1 177"/>
                <a:gd name="f318" fmla="*/ f237 1 184"/>
                <a:gd name="f319" fmla="*/ f238 1 177"/>
                <a:gd name="f320" fmla="*/ f239 1 184"/>
                <a:gd name="f321" fmla="*/ f240 1 177"/>
                <a:gd name="f322" fmla="*/ f241 1 177"/>
                <a:gd name="f323" fmla="*/ f242 1 177"/>
                <a:gd name="f324" fmla="*/ f243 1 184"/>
                <a:gd name="f325" fmla="*/ f244 1 177"/>
                <a:gd name="f326" fmla="*/ f245 1 184"/>
                <a:gd name="f327" fmla="*/ f246 1 177"/>
                <a:gd name="f328" fmla="*/ f247 1 184"/>
                <a:gd name="f329" fmla="*/ f248 1 177"/>
                <a:gd name="f330" fmla="*/ f249 1 184"/>
                <a:gd name="f331" fmla="*/ f250 1 177"/>
                <a:gd name="f332" fmla="*/ f251 1 184"/>
                <a:gd name="f333" fmla="*/ f252 1 177"/>
                <a:gd name="f334" fmla="*/ f253 1 184"/>
                <a:gd name="f335" fmla="*/ f254 1 177"/>
                <a:gd name="f336" fmla="*/ f255 1 184"/>
                <a:gd name="f337" fmla="*/ f256 1 177"/>
                <a:gd name="f338" fmla="*/ f257 1 177"/>
                <a:gd name="f339" fmla="*/ f258 1 184"/>
                <a:gd name="f340" fmla="*/ f259 1 184"/>
                <a:gd name="f341" fmla="*/ f260 1 177"/>
                <a:gd name="f342" fmla="*/ f261 1 184"/>
                <a:gd name="f343" fmla="*/ f262 1 177"/>
                <a:gd name="f344" fmla="*/ f263 1 184"/>
                <a:gd name="f345" fmla="*/ f264 1 177"/>
                <a:gd name="f346" fmla="*/ f265 1 184"/>
                <a:gd name="f347" fmla="*/ f266 1 177"/>
                <a:gd name="f348" fmla="*/ f267 1 184"/>
                <a:gd name="f349" fmla="*/ f268 1 177"/>
                <a:gd name="f350" fmla="*/ f269 1 184"/>
                <a:gd name="f351" fmla="*/ f270 1 177"/>
                <a:gd name="f352" fmla="*/ f271 1 184"/>
                <a:gd name="f353" fmla="*/ f272 1 177"/>
                <a:gd name="f354" fmla="*/ f273 1 184"/>
                <a:gd name="f355" fmla="*/ 0 1 f192"/>
                <a:gd name="f356" fmla="*/ f186 1 f192"/>
                <a:gd name="f357" fmla="*/ 0 1 f193"/>
                <a:gd name="f358" fmla="*/ f187 1 f193"/>
                <a:gd name="f359" fmla="*/ f275 1 f192"/>
                <a:gd name="f360" fmla="*/ f276 1 f193"/>
                <a:gd name="f361" fmla="*/ f277 1 f192"/>
                <a:gd name="f362" fmla="*/ f278 1 f193"/>
                <a:gd name="f363" fmla="*/ f279 1 f192"/>
                <a:gd name="f364" fmla="*/ f280 1 f193"/>
                <a:gd name="f365" fmla="*/ f281 1 f192"/>
                <a:gd name="f366" fmla="*/ f282 1 f193"/>
                <a:gd name="f367" fmla="*/ f283 1 f192"/>
                <a:gd name="f368" fmla="*/ f284 1 f193"/>
                <a:gd name="f369" fmla="*/ f285 1 f192"/>
                <a:gd name="f370" fmla="*/ f286 1 f193"/>
                <a:gd name="f371" fmla="*/ f287 1 f192"/>
                <a:gd name="f372" fmla="*/ f288 1 f193"/>
                <a:gd name="f373" fmla="*/ f289 1 f192"/>
                <a:gd name="f374" fmla="*/ f290 1 f193"/>
                <a:gd name="f375" fmla="*/ f291 1 f192"/>
                <a:gd name="f376" fmla="*/ f292 1 f193"/>
                <a:gd name="f377" fmla="*/ f293 1 f192"/>
                <a:gd name="f378" fmla="*/ f294 1 f193"/>
                <a:gd name="f379" fmla="*/ f295 1 f193"/>
                <a:gd name="f380" fmla="*/ f296 1 f192"/>
                <a:gd name="f381" fmla="*/ f297 1 f193"/>
                <a:gd name="f382" fmla="*/ f298 1 f192"/>
                <a:gd name="f383" fmla="*/ f299 1 f193"/>
                <a:gd name="f384" fmla="*/ f300 1 f192"/>
                <a:gd name="f385" fmla="*/ f301 1 f193"/>
                <a:gd name="f386" fmla="*/ f302 1 f192"/>
                <a:gd name="f387" fmla="*/ f303 1 f193"/>
                <a:gd name="f388" fmla="*/ f304 1 f192"/>
                <a:gd name="f389" fmla="*/ f305 1 f192"/>
                <a:gd name="f390" fmla="*/ f306 1 f193"/>
                <a:gd name="f391" fmla="*/ f307 1 f192"/>
                <a:gd name="f392" fmla="*/ f308 1 f193"/>
                <a:gd name="f393" fmla="*/ f309 1 f192"/>
                <a:gd name="f394" fmla="*/ f310 1 f193"/>
                <a:gd name="f395" fmla="*/ f311 1 f192"/>
                <a:gd name="f396" fmla="*/ f312 1 f193"/>
                <a:gd name="f397" fmla="*/ f313 1 f192"/>
                <a:gd name="f398" fmla="*/ f314 1 f193"/>
                <a:gd name="f399" fmla="*/ f315 1 f192"/>
                <a:gd name="f400" fmla="*/ f316 1 f193"/>
                <a:gd name="f401" fmla="*/ f317 1 f192"/>
                <a:gd name="f402" fmla="*/ f318 1 f193"/>
                <a:gd name="f403" fmla="*/ f319 1 f192"/>
                <a:gd name="f404" fmla="*/ f320 1 f193"/>
                <a:gd name="f405" fmla="*/ f321 1 f192"/>
                <a:gd name="f406" fmla="*/ f322 1 f192"/>
                <a:gd name="f407" fmla="*/ f323 1 f192"/>
                <a:gd name="f408" fmla="*/ f324 1 f193"/>
                <a:gd name="f409" fmla="*/ f325 1 f192"/>
                <a:gd name="f410" fmla="*/ f326 1 f193"/>
                <a:gd name="f411" fmla="*/ f327 1 f192"/>
                <a:gd name="f412" fmla="*/ f328 1 f193"/>
                <a:gd name="f413" fmla="*/ f329 1 f192"/>
                <a:gd name="f414" fmla="*/ f330 1 f193"/>
                <a:gd name="f415" fmla="*/ f331 1 f192"/>
                <a:gd name="f416" fmla="*/ f332 1 f193"/>
                <a:gd name="f417" fmla="*/ f333 1 f192"/>
                <a:gd name="f418" fmla="*/ f334 1 f193"/>
                <a:gd name="f419" fmla="*/ f335 1 f192"/>
                <a:gd name="f420" fmla="*/ f336 1 f193"/>
                <a:gd name="f421" fmla="*/ f337 1 f192"/>
                <a:gd name="f422" fmla="*/ f338 1 f192"/>
                <a:gd name="f423" fmla="*/ f339 1 f193"/>
                <a:gd name="f424" fmla="*/ f340 1 f193"/>
                <a:gd name="f425" fmla="*/ f341 1 f192"/>
                <a:gd name="f426" fmla="*/ f342 1 f193"/>
                <a:gd name="f427" fmla="*/ f343 1 f192"/>
                <a:gd name="f428" fmla="*/ f344 1 f193"/>
                <a:gd name="f429" fmla="*/ f345 1 f192"/>
                <a:gd name="f430" fmla="*/ f346 1 f193"/>
                <a:gd name="f431" fmla="*/ f347 1 f192"/>
                <a:gd name="f432" fmla="*/ f348 1 f193"/>
                <a:gd name="f433" fmla="*/ f349 1 f192"/>
                <a:gd name="f434" fmla="*/ f350 1 f193"/>
                <a:gd name="f435" fmla="*/ f351 1 f192"/>
                <a:gd name="f436" fmla="*/ f352 1 f193"/>
                <a:gd name="f437" fmla="*/ f353 1 f192"/>
                <a:gd name="f438" fmla="*/ f354 1 f193"/>
                <a:gd name="f439" fmla="*/ f355 f183 1"/>
                <a:gd name="f440" fmla="*/ f356 f183 1"/>
                <a:gd name="f441" fmla="*/ f358 f184 1"/>
                <a:gd name="f442" fmla="*/ f357 f184 1"/>
                <a:gd name="f443" fmla="*/ f359 f183 1"/>
                <a:gd name="f444" fmla="*/ f360 f184 1"/>
                <a:gd name="f445" fmla="*/ f361 f183 1"/>
                <a:gd name="f446" fmla="*/ f362 f184 1"/>
                <a:gd name="f447" fmla="*/ f363 f183 1"/>
                <a:gd name="f448" fmla="*/ f364 f184 1"/>
                <a:gd name="f449" fmla="*/ f365 f183 1"/>
                <a:gd name="f450" fmla="*/ f366 f184 1"/>
                <a:gd name="f451" fmla="*/ f367 f183 1"/>
                <a:gd name="f452" fmla="*/ f368 f184 1"/>
                <a:gd name="f453" fmla="*/ f369 f183 1"/>
                <a:gd name="f454" fmla="*/ f370 f184 1"/>
                <a:gd name="f455" fmla="*/ f371 f183 1"/>
                <a:gd name="f456" fmla="*/ f372 f184 1"/>
                <a:gd name="f457" fmla="*/ f373 f183 1"/>
                <a:gd name="f458" fmla="*/ f374 f184 1"/>
                <a:gd name="f459" fmla="*/ f375 f183 1"/>
                <a:gd name="f460" fmla="*/ f376 f184 1"/>
                <a:gd name="f461" fmla="*/ f377 f183 1"/>
                <a:gd name="f462" fmla="*/ f378 f184 1"/>
                <a:gd name="f463" fmla="*/ f379 f184 1"/>
                <a:gd name="f464" fmla="*/ f380 f183 1"/>
                <a:gd name="f465" fmla="*/ f381 f184 1"/>
                <a:gd name="f466" fmla="*/ f382 f183 1"/>
                <a:gd name="f467" fmla="*/ f383 f184 1"/>
                <a:gd name="f468" fmla="*/ f384 f183 1"/>
                <a:gd name="f469" fmla="*/ f385 f184 1"/>
                <a:gd name="f470" fmla="*/ f386 f183 1"/>
                <a:gd name="f471" fmla="*/ f387 f184 1"/>
                <a:gd name="f472" fmla="*/ f388 f183 1"/>
                <a:gd name="f473" fmla="*/ f389 f183 1"/>
                <a:gd name="f474" fmla="*/ f390 f184 1"/>
                <a:gd name="f475" fmla="*/ f391 f183 1"/>
                <a:gd name="f476" fmla="*/ f392 f184 1"/>
                <a:gd name="f477" fmla="*/ f393 f183 1"/>
                <a:gd name="f478" fmla="*/ f394 f184 1"/>
                <a:gd name="f479" fmla="*/ f395 f183 1"/>
                <a:gd name="f480" fmla="*/ f396 f184 1"/>
                <a:gd name="f481" fmla="*/ f397 f183 1"/>
                <a:gd name="f482" fmla="*/ f398 f184 1"/>
                <a:gd name="f483" fmla="*/ f399 f183 1"/>
                <a:gd name="f484" fmla="*/ f400 f184 1"/>
                <a:gd name="f485" fmla="*/ f401 f183 1"/>
                <a:gd name="f486" fmla="*/ f402 f184 1"/>
                <a:gd name="f487" fmla="*/ f403 f183 1"/>
                <a:gd name="f488" fmla="*/ f404 f184 1"/>
                <a:gd name="f489" fmla="*/ f405 f183 1"/>
                <a:gd name="f490" fmla="*/ f406 f183 1"/>
                <a:gd name="f491" fmla="*/ f407 f183 1"/>
                <a:gd name="f492" fmla="*/ f408 f184 1"/>
                <a:gd name="f493" fmla="*/ f409 f183 1"/>
                <a:gd name="f494" fmla="*/ f410 f184 1"/>
                <a:gd name="f495" fmla="*/ f411 f183 1"/>
                <a:gd name="f496" fmla="*/ f412 f184 1"/>
                <a:gd name="f497" fmla="*/ f413 f183 1"/>
                <a:gd name="f498" fmla="*/ f414 f184 1"/>
                <a:gd name="f499" fmla="*/ f415 f183 1"/>
                <a:gd name="f500" fmla="*/ f416 f184 1"/>
                <a:gd name="f501" fmla="*/ f417 f183 1"/>
                <a:gd name="f502" fmla="*/ f418 f184 1"/>
                <a:gd name="f503" fmla="*/ f419 f183 1"/>
                <a:gd name="f504" fmla="*/ f420 f184 1"/>
                <a:gd name="f505" fmla="*/ f421 f183 1"/>
                <a:gd name="f506" fmla="*/ f422 f183 1"/>
                <a:gd name="f507" fmla="*/ f423 f184 1"/>
                <a:gd name="f508" fmla="*/ f424 f184 1"/>
                <a:gd name="f509" fmla="*/ f425 f183 1"/>
                <a:gd name="f510" fmla="*/ f426 f184 1"/>
                <a:gd name="f511" fmla="*/ f427 f183 1"/>
                <a:gd name="f512" fmla="*/ f428 f184 1"/>
                <a:gd name="f513" fmla="*/ f429 f183 1"/>
                <a:gd name="f514" fmla="*/ f430 f184 1"/>
                <a:gd name="f515" fmla="*/ f431 f183 1"/>
                <a:gd name="f516" fmla="*/ f432 f184 1"/>
                <a:gd name="f517" fmla="*/ f433 f183 1"/>
                <a:gd name="f518" fmla="*/ f434 f184 1"/>
                <a:gd name="f519" fmla="*/ f435 f183 1"/>
                <a:gd name="f520" fmla="*/ f436 f184 1"/>
                <a:gd name="f521" fmla="*/ f437 f183 1"/>
                <a:gd name="f522" fmla="*/ f438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4">
                  <a:pos x="f443" y="f444"/>
                </a:cxn>
                <a:cxn ang="f274">
                  <a:pos x="f445" y="f446"/>
                </a:cxn>
                <a:cxn ang="f274">
                  <a:pos x="f447" y="f448"/>
                </a:cxn>
                <a:cxn ang="f274">
                  <a:pos x="f449" y="f450"/>
                </a:cxn>
                <a:cxn ang="f274">
                  <a:pos x="f451" y="f452"/>
                </a:cxn>
                <a:cxn ang="f274">
                  <a:pos x="f453" y="f454"/>
                </a:cxn>
                <a:cxn ang="f274">
                  <a:pos x="f455" y="f456"/>
                </a:cxn>
                <a:cxn ang="f274">
                  <a:pos x="f457" y="f458"/>
                </a:cxn>
                <a:cxn ang="f274">
                  <a:pos x="f459" y="f460"/>
                </a:cxn>
                <a:cxn ang="f274">
                  <a:pos x="f461" y="f462"/>
                </a:cxn>
                <a:cxn ang="f274">
                  <a:pos x="f449" y="f463"/>
                </a:cxn>
                <a:cxn ang="f274">
                  <a:pos x="f464" y="f465"/>
                </a:cxn>
                <a:cxn ang="f274">
                  <a:pos x="f466" y="f467"/>
                </a:cxn>
                <a:cxn ang="f274">
                  <a:pos x="f468" y="f469"/>
                </a:cxn>
                <a:cxn ang="f274">
                  <a:pos x="f470" y="f471"/>
                </a:cxn>
                <a:cxn ang="f274">
                  <a:pos x="f472" y="f456"/>
                </a:cxn>
                <a:cxn ang="f274">
                  <a:pos x="f473" y="f474"/>
                </a:cxn>
                <a:cxn ang="f274">
                  <a:pos x="f475" y="f476"/>
                </a:cxn>
                <a:cxn ang="f274">
                  <a:pos x="f477" y="f478"/>
                </a:cxn>
                <a:cxn ang="f274">
                  <a:pos x="f479" y="f480"/>
                </a:cxn>
                <a:cxn ang="f274">
                  <a:pos x="f481" y="f482"/>
                </a:cxn>
                <a:cxn ang="f274">
                  <a:pos x="f483" y="f484"/>
                </a:cxn>
                <a:cxn ang="f274">
                  <a:pos x="f485" y="f486"/>
                </a:cxn>
                <a:cxn ang="f274">
                  <a:pos x="f487" y="f488"/>
                </a:cxn>
                <a:cxn ang="f274">
                  <a:pos x="f489" y="f482"/>
                </a:cxn>
                <a:cxn ang="f274">
                  <a:pos x="f490" y="f456"/>
                </a:cxn>
                <a:cxn ang="f274">
                  <a:pos x="f491" y="f492"/>
                </a:cxn>
                <a:cxn ang="f274">
                  <a:pos x="f493" y="f494"/>
                </a:cxn>
                <a:cxn ang="f274">
                  <a:pos x="f495" y="f496"/>
                </a:cxn>
                <a:cxn ang="f274">
                  <a:pos x="f497" y="f498"/>
                </a:cxn>
                <a:cxn ang="f274">
                  <a:pos x="f499" y="f500"/>
                </a:cxn>
                <a:cxn ang="f274">
                  <a:pos x="f501" y="f502"/>
                </a:cxn>
                <a:cxn ang="f274">
                  <a:pos x="f503" y="f504"/>
                </a:cxn>
                <a:cxn ang="f274">
                  <a:pos x="f505" y="f452"/>
                </a:cxn>
                <a:cxn ang="f274">
                  <a:pos x="f506" y="f507"/>
                </a:cxn>
                <a:cxn ang="f274">
                  <a:pos x="f483" y="f508"/>
                </a:cxn>
                <a:cxn ang="f274">
                  <a:pos x="f509" y="f510"/>
                </a:cxn>
                <a:cxn ang="f274">
                  <a:pos x="f511" y="f512"/>
                </a:cxn>
                <a:cxn ang="f274">
                  <a:pos x="f513" y="f514"/>
                </a:cxn>
                <a:cxn ang="f274">
                  <a:pos x="f515" y="f516"/>
                </a:cxn>
                <a:cxn ang="f274">
                  <a:pos x="f517" y="f518"/>
                </a:cxn>
                <a:cxn ang="f274">
                  <a:pos x="f519" y="f520"/>
                </a:cxn>
                <a:cxn ang="f274">
                  <a:pos x="f521" y="f522"/>
                </a:cxn>
              </a:cxnLst>
              <a:rect l="f439" t="f442" r="f440" b="f441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3" y="f34"/>
                    <a:pt x="f35" y="f36"/>
                    <a:pt x="f37" y="f34"/>
                  </a:cubicBezTo>
                  <a:cubicBezTo>
                    <a:pt x="f38" y="f34"/>
                    <a:pt x="f20" y="f34"/>
                    <a:pt x="f18" y="f36"/>
                  </a:cubicBezTo>
                  <a:cubicBezTo>
                    <a:pt x="f26" y="f39"/>
                    <a:pt x="f14" y="f40"/>
                    <a:pt x="f40" y="f41"/>
                  </a:cubicBezTo>
                  <a:cubicBezTo>
                    <a:pt x="f40" y="f41"/>
                    <a:pt x="f40" y="f42"/>
                    <a:pt x="f13" y="f43"/>
                  </a:cubicBezTo>
                  <a:cubicBezTo>
                    <a:pt x="f44" y="f43"/>
                    <a:pt x="f15" y="f43"/>
                    <a:pt x="f45" y="f43"/>
                  </a:cubicBezTo>
                  <a:cubicBezTo>
                    <a:pt x="f46" y="f41"/>
                    <a:pt x="f47" y="f11"/>
                    <a:pt x="f37" y="f48"/>
                  </a:cubicBezTo>
                  <a:cubicBezTo>
                    <a:pt x="f49" y="f48"/>
                    <a:pt x="f50" y="f12"/>
                    <a:pt x="f35" y="f40"/>
                  </a:cubicBezTo>
                  <a:cubicBezTo>
                    <a:pt x="f33" y="f15"/>
                    <a:pt x="f51" y="f52"/>
                    <a:pt x="f53" y="f54"/>
                  </a:cubicBezTo>
                  <a:cubicBezTo>
                    <a:pt x="f55" y="f13"/>
                    <a:pt x="f6" y="f48"/>
                    <a:pt x="f56" y="f9"/>
                  </a:cubicBezTo>
                  <a:cubicBezTo>
                    <a:pt x="f53" y="f43"/>
                    <a:pt x="f57" y="f43"/>
                    <a:pt x="f29" y="f58"/>
                  </a:cubicBezTo>
                  <a:cubicBezTo>
                    <a:pt x="f59" y="f9"/>
                    <a:pt x="f50" y="f11"/>
                    <a:pt x="f49" y="f9"/>
                  </a:cubicBezTo>
                  <a:cubicBezTo>
                    <a:pt x="f47" y="f41"/>
                    <a:pt x="f21" y="f43"/>
                    <a:pt x="f44" y="f60"/>
                  </a:cubicBezTo>
                  <a:cubicBezTo>
                    <a:pt x="f44" y="f60"/>
                    <a:pt x="f13" y="f60"/>
                    <a:pt x="f40" y="f61"/>
                  </a:cubicBezTo>
                  <a:cubicBezTo>
                    <a:pt x="f44" y="f62"/>
                    <a:pt x="f54" y="f63"/>
                    <a:pt x="f45" y="f63"/>
                  </a:cubicBezTo>
                  <a:cubicBezTo>
                    <a:pt x="f19" y="f64"/>
                    <a:pt x="f65" y="f66"/>
                    <a:pt x="f22" y="f67"/>
                  </a:cubicBezTo>
                  <a:cubicBezTo>
                    <a:pt x="f38" y="f68"/>
                    <a:pt x="f37" y="f67"/>
                    <a:pt x="f28" y="f69"/>
                  </a:cubicBezTo>
                  <a:cubicBezTo>
                    <a:pt x="f29" y="f70"/>
                    <a:pt x="f57" y="f66"/>
                    <a:pt x="f71" y="f67"/>
                  </a:cubicBezTo>
                  <a:cubicBezTo>
                    <a:pt x="f53" y="f72"/>
                    <a:pt x="f73" y="f74"/>
                    <a:pt x="f51" y="f75"/>
                  </a:cubicBezTo>
                  <a:cubicBezTo>
                    <a:pt x="f76" y="f77"/>
                    <a:pt x="f59" y="f77"/>
                    <a:pt x="f78" y="f79"/>
                  </a:cubicBezTo>
                  <a:cubicBezTo>
                    <a:pt x="f37" y="f79"/>
                    <a:pt x="f27" y="f75"/>
                    <a:pt x="f27" y="f80"/>
                  </a:cubicBezTo>
                  <a:cubicBezTo>
                    <a:pt x="f27" y="f81"/>
                    <a:pt x="f82" y="f72"/>
                    <a:pt x="f83" y="f84"/>
                  </a:cubicBezTo>
                  <a:cubicBezTo>
                    <a:pt x="f16" y="f85"/>
                    <a:pt x="f34" y="f86"/>
                    <a:pt x="f15" y="f87"/>
                  </a:cubicBezTo>
                  <a:cubicBezTo>
                    <a:pt x="f44" y="f87"/>
                    <a:pt x="f40" y="f87"/>
                    <a:pt x="f10" y="f87"/>
                  </a:cubicBezTo>
                  <a:cubicBezTo>
                    <a:pt x="f12" y="f64"/>
                    <a:pt x="f12" y="f86"/>
                    <a:pt x="f13" y="f66"/>
                  </a:cubicBezTo>
                  <a:cubicBezTo>
                    <a:pt x="f88" y="f89"/>
                    <a:pt x="f90" y="f91"/>
                    <a:pt x="f47" y="f92"/>
                  </a:cubicBezTo>
                  <a:cubicBezTo>
                    <a:pt x="f93" y="f94"/>
                    <a:pt x="f95" y="f94"/>
                    <a:pt x="f83" y="f94"/>
                  </a:cubicBezTo>
                  <a:cubicBezTo>
                    <a:pt x="f25" y="f96"/>
                    <a:pt x="f37" y="f97"/>
                    <a:pt x="f37" y="f98"/>
                  </a:cubicBezTo>
                  <a:cubicBezTo>
                    <a:pt x="f78" y="f99"/>
                    <a:pt x="f25" y="f100"/>
                    <a:pt x="f83" y="f100"/>
                  </a:cubicBezTo>
                  <a:cubicBezTo>
                    <a:pt x="f93" y="f100"/>
                    <a:pt x="f101" y="f102"/>
                    <a:pt x="f101" y="f98"/>
                  </a:cubicBezTo>
                  <a:cubicBezTo>
                    <a:pt x="f101" y="f103"/>
                    <a:pt x="f101" y="f104"/>
                    <a:pt x="f105" y="f106"/>
                  </a:cubicBezTo>
                  <a:cubicBezTo>
                    <a:pt x="f23" y="f107"/>
                    <a:pt x="f39" y="f74"/>
                    <a:pt x="f58" y="f86"/>
                  </a:cubicBezTo>
                  <a:cubicBezTo>
                    <a:pt x="f9" y="f66"/>
                    <a:pt x="f9" y="f85"/>
                    <a:pt x="f9" y="f69"/>
                  </a:cubicBezTo>
                  <a:cubicBezTo>
                    <a:pt x="f40" y="f108"/>
                    <a:pt x="f109" y="f110"/>
                    <a:pt x="f88" y="f111"/>
                  </a:cubicBezTo>
                  <a:cubicBezTo>
                    <a:pt x="f112" y="f113"/>
                    <a:pt x="f14" y="f100"/>
                    <a:pt x="f19" y="f114"/>
                  </a:cubicBezTo>
                  <a:cubicBezTo>
                    <a:pt x="f46" y="f114"/>
                    <a:pt x="f90" y="f115"/>
                    <a:pt x="f90" y="f116"/>
                  </a:cubicBezTo>
                  <a:cubicBezTo>
                    <a:pt x="f24" y="f117"/>
                    <a:pt x="f23" y="f118"/>
                    <a:pt x="f19" y="f119"/>
                  </a:cubicBezTo>
                  <a:cubicBezTo>
                    <a:pt x="f14" y="f120"/>
                    <a:pt x="f17" y="f121"/>
                    <a:pt x="f39" y="f118"/>
                  </a:cubicBezTo>
                  <a:cubicBezTo>
                    <a:pt x="f109" y="f122"/>
                    <a:pt x="f39" y="f116"/>
                    <a:pt x="f39" y="f123"/>
                  </a:cubicBezTo>
                  <a:cubicBezTo>
                    <a:pt x="f39" y="f114"/>
                    <a:pt x="f124" y="f113"/>
                    <a:pt x="f125" y="f126"/>
                  </a:cubicBezTo>
                  <a:cubicBezTo>
                    <a:pt x="f54" y="f92"/>
                    <a:pt x="f48" y="f77"/>
                    <a:pt x="f43" y="f67"/>
                  </a:cubicBezTo>
                  <a:cubicBezTo>
                    <a:pt x="f43" y="f67"/>
                    <a:pt x="f43" y="f67"/>
                    <a:pt x="f127" y="f69"/>
                  </a:cubicBezTo>
                  <a:cubicBezTo>
                    <a:pt x="f127" y="f67"/>
                    <a:pt x="f127" y="f67"/>
                    <a:pt x="f127" y="f67"/>
                  </a:cubicBezTo>
                  <a:cubicBezTo>
                    <a:pt x="f128" y="f129"/>
                    <a:pt x="f128" y="f104"/>
                    <a:pt x="f127" y="f130"/>
                  </a:cubicBezTo>
                  <a:cubicBezTo>
                    <a:pt x="f127" y="f131"/>
                    <a:pt x="f42" y="f122"/>
                    <a:pt x="f41" y="f132"/>
                  </a:cubicBezTo>
                  <a:cubicBezTo>
                    <a:pt x="f48" y="f121"/>
                    <a:pt x="f10" y="f133"/>
                    <a:pt x="f9" y="f134"/>
                  </a:cubicBezTo>
                  <a:cubicBezTo>
                    <a:pt x="f43" y="f5"/>
                    <a:pt x="f62" y="f5"/>
                    <a:pt x="f135" y="f134"/>
                  </a:cubicBezTo>
                  <a:cubicBezTo>
                    <a:pt x="f86" y="f136"/>
                    <a:pt x="f86" y="f120"/>
                    <a:pt x="f87" y="f118"/>
                  </a:cubicBezTo>
                  <a:cubicBezTo>
                    <a:pt x="f137" y="f132"/>
                    <a:pt x="f63" y="f122"/>
                    <a:pt x="f63" y="f131"/>
                  </a:cubicBezTo>
                  <a:cubicBezTo>
                    <a:pt x="f63" y="f138"/>
                    <a:pt x="f63" y="f129"/>
                    <a:pt x="f139" y="f69"/>
                  </a:cubicBezTo>
                  <a:cubicBezTo>
                    <a:pt x="f139" y="f67"/>
                    <a:pt x="f137" y="f68"/>
                    <a:pt x="f87" y="f72"/>
                  </a:cubicBezTo>
                  <a:cubicBezTo>
                    <a:pt x="f140" y="f141"/>
                    <a:pt x="f67" y="f96"/>
                    <a:pt x="f142" y="f102"/>
                  </a:cubicBezTo>
                  <a:cubicBezTo>
                    <a:pt x="f89" y="f100"/>
                    <a:pt x="f74" y="f114"/>
                    <a:pt x="f143" y="f115"/>
                  </a:cubicBezTo>
                  <a:cubicBezTo>
                    <a:pt x="f84" y="f117"/>
                    <a:pt x="f81" y="f121"/>
                    <a:pt x="f80" y="f144"/>
                  </a:cubicBezTo>
                  <a:cubicBezTo>
                    <a:pt x="f145" y="f136"/>
                    <a:pt x="f146" y="f147"/>
                    <a:pt x="f148" y="f149"/>
                  </a:cubicBezTo>
                  <a:cubicBezTo>
                    <a:pt x="f150" y="f131"/>
                    <a:pt x="f148" y="f123"/>
                    <a:pt x="f129" y="f114"/>
                  </a:cubicBezTo>
                  <a:cubicBezTo>
                    <a:pt x="f79" y="f100"/>
                    <a:pt x="f75" y="f126"/>
                    <a:pt x="f80" y="f99"/>
                  </a:cubicBezTo>
                  <a:cubicBezTo>
                    <a:pt x="f81" y="f151"/>
                    <a:pt x="f69" y="f77"/>
                    <a:pt x="f86" y="f68"/>
                  </a:cubicBezTo>
                  <a:cubicBezTo>
                    <a:pt x="f152" y="f67"/>
                    <a:pt x="f152" y="f85"/>
                    <a:pt x="f86" y="f140"/>
                  </a:cubicBezTo>
                  <a:cubicBezTo>
                    <a:pt x="f85" y="f67"/>
                    <a:pt x="f84" y="f143"/>
                    <a:pt x="f142" y="f80"/>
                  </a:cubicBezTo>
                  <a:cubicBezTo>
                    <a:pt x="f108" y="f141"/>
                    <a:pt x="f153" y="f148"/>
                    <a:pt x="f150" y="f94"/>
                  </a:cubicBezTo>
                  <a:cubicBezTo>
                    <a:pt x="f154" y="f97"/>
                    <a:pt x="f110" y="f138"/>
                    <a:pt x="f154" y="f98"/>
                  </a:cubicBezTo>
                  <a:cubicBezTo>
                    <a:pt x="f154" y="f111"/>
                    <a:pt x="f92" y="f113"/>
                    <a:pt x="f104" y="f100"/>
                  </a:cubicBezTo>
                  <a:cubicBezTo>
                    <a:pt x="f155" y="f114"/>
                    <a:pt x="f113" y="f102"/>
                    <a:pt x="f113" y="f156"/>
                  </a:cubicBezTo>
                  <a:cubicBezTo>
                    <a:pt x="f100" y="f138"/>
                    <a:pt x="f111" y="f97"/>
                    <a:pt x="f98" y="f97"/>
                  </a:cubicBezTo>
                  <a:cubicBezTo>
                    <a:pt x="f97" y="f97"/>
                    <a:pt x="f92" y="f96"/>
                    <a:pt x="f110" y="f110"/>
                  </a:cubicBezTo>
                  <a:cubicBezTo>
                    <a:pt x="f129" y="f129"/>
                    <a:pt x="f74" y="f142"/>
                    <a:pt x="f85" y="f140"/>
                  </a:cubicBezTo>
                  <a:cubicBezTo>
                    <a:pt x="f70" y="f86"/>
                    <a:pt x="f70" y="f64"/>
                    <a:pt x="f70" y="f87"/>
                  </a:cubicBezTo>
                  <a:cubicBezTo>
                    <a:pt x="f69" y="f87"/>
                    <a:pt x="f67" y="f87"/>
                    <a:pt x="f84" y="f135"/>
                  </a:cubicBezTo>
                  <a:cubicBezTo>
                    <a:pt x="f145" y="f86"/>
                    <a:pt x="f110" y="f85"/>
                    <a:pt x="f155" y="f68"/>
                  </a:cubicBezTo>
                  <a:cubicBezTo>
                    <a:pt x="f102" y="f84"/>
                    <a:pt x="f113" y="f84"/>
                    <a:pt x="f114" y="f142"/>
                  </a:cubicBezTo>
                  <a:cubicBezTo>
                    <a:pt x="f123" y="f157"/>
                    <a:pt x="f122" y="f79"/>
                    <a:pt x="f119" y="f75"/>
                  </a:cubicBezTo>
                  <a:cubicBezTo>
                    <a:pt x="f133" y="f74"/>
                    <a:pt x="f133" y="f81"/>
                    <a:pt x="f144" y="f67"/>
                  </a:cubicBezTo>
                  <a:cubicBezTo>
                    <a:pt x="f121" y="f66"/>
                    <a:pt x="f117" y="f86"/>
                    <a:pt x="f123" y="f70"/>
                  </a:cubicBezTo>
                  <a:cubicBezTo>
                    <a:pt x="f114" y="f85"/>
                    <a:pt x="f113" y="f69"/>
                    <a:pt x="f102" y="f69"/>
                  </a:cubicBezTo>
                  <a:cubicBezTo>
                    <a:pt x="f92" y="f140"/>
                    <a:pt x="f145" y="f64"/>
                    <a:pt x="f67" y="f139"/>
                  </a:cubicBezTo>
                  <a:cubicBezTo>
                    <a:pt x="f67" y="f63"/>
                    <a:pt x="f67" y="f62"/>
                    <a:pt x="f67" y="f62"/>
                  </a:cubicBezTo>
                  <a:cubicBezTo>
                    <a:pt x="f68" y="f61"/>
                    <a:pt x="f68" y="f61"/>
                    <a:pt x="f84" y="f61"/>
                  </a:cubicBezTo>
                  <a:cubicBezTo>
                    <a:pt x="f91" y="f60"/>
                    <a:pt x="f106" y="f127"/>
                    <a:pt x="f123" y="f43"/>
                  </a:cubicBezTo>
                  <a:cubicBezTo>
                    <a:pt x="f116" y="f43"/>
                    <a:pt x="f132" y="f127"/>
                    <a:pt x="f149" y="f60"/>
                  </a:cubicBezTo>
                  <a:cubicBezTo>
                    <a:pt x="f147" y="f62"/>
                    <a:pt x="f158" y="f62"/>
                    <a:pt x="f159" y="f127"/>
                  </a:cubicBezTo>
                  <a:cubicBezTo>
                    <a:pt x="f5" y="f58"/>
                    <a:pt x="f5" y="f8"/>
                    <a:pt x="f160" y="f10"/>
                  </a:cubicBezTo>
                  <a:cubicBezTo>
                    <a:pt x="f161" y="f13"/>
                    <a:pt x="f121" y="f40"/>
                    <a:pt x="f118" y="f8"/>
                  </a:cubicBezTo>
                  <a:cubicBezTo>
                    <a:pt x="f132" y="f11"/>
                    <a:pt x="f117" y="f58"/>
                    <a:pt x="f116" y="f58"/>
                  </a:cubicBezTo>
                  <a:cubicBezTo>
                    <a:pt x="f138" y="f42"/>
                    <a:pt x="f153" y="f43"/>
                    <a:pt x="f84" y="f127"/>
                  </a:cubicBezTo>
                  <a:cubicBezTo>
                    <a:pt x="f67" y="f127"/>
                    <a:pt x="f85" y="f127"/>
                    <a:pt x="f70" y="f43"/>
                  </a:cubicBezTo>
                  <a:cubicBezTo>
                    <a:pt x="f66" y="f43"/>
                    <a:pt x="f66" y="f42"/>
                    <a:pt x="f140" y="f41"/>
                  </a:cubicBezTo>
                  <a:cubicBezTo>
                    <a:pt x="f70" y="f58"/>
                    <a:pt x="f69" y="f9"/>
                    <a:pt x="f68" y="f11"/>
                  </a:cubicBezTo>
                  <a:cubicBezTo>
                    <a:pt x="f77" y="f45"/>
                    <a:pt x="f151" y="f36"/>
                    <a:pt x="f111" y="f31"/>
                  </a:cubicBezTo>
                  <a:cubicBezTo>
                    <a:pt x="f126" y="f162"/>
                    <a:pt x="f114" y="f31"/>
                    <a:pt x="f115" y="f31"/>
                  </a:cubicBezTo>
                  <a:cubicBezTo>
                    <a:pt x="f131" y="f162"/>
                    <a:pt x="f118" y="f162"/>
                    <a:pt x="f119" y="f26"/>
                  </a:cubicBezTo>
                  <a:cubicBezTo>
                    <a:pt x="f120" y="f16"/>
                    <a:pt x="f144" y="f65"/>
                    <a:pt x="f120" y="f101"/>
                  </a:cubicBezTo>
                  <a:cubicBezTo>
                    <a:pt x="f121" y="f95"/>
                    <a:pt x="f122" y="f95"/>
                    <a:pt x="f130" y="f163"/>
                  </a:cubicBezTo>
                  <a:cubicBezTo>
                    <a:pt x="f164" y="f163"/>
                    <a:pt x="f126" y="f47"/>
                    <a:pt x="f102" y="f105"/>
                  </a:cubicBezTo>
                  <a:cubicBezTo>
                    <a:pt x="f111" y="f165"/>
                    <a:pt x="f155" y="f26"/>
                    <a:pt x="f98" y="f162"/>
                  </a:cubicBezTo>
                  <a:cubicBezTo>
                    <a:pt x="f166" y="f34"/>
                    <a:pt x="f157" y="f109"/>
                    <a:pt x="f85" y="f48"/>
                  </a:cubicBezTo>
                  <a:cubicBezTo>
                    <a:pt x="f66" y="f8"/>
                    <a:pt x="f86" y="f11"/>
                    <a:pt x="f64" y="f9"/>
                  </a:cubicBezTo>
                  <a:cubicBezTo>
                    <a:pt x="f135" y="f11"/>
                    <a:pt x="f135" y="f11"/>
                    <a:pt x="f135" y="f8"/>
                  </a:cubicBezTo>
                  <a:cubicBezTo>
                    <a:pt x="f135" y="f48"/>
                    <a:pt x="f64" y="f12"/>
                    <a:pt x="f152" y="f40"/>
                  </a:cubicBezTo>
                  <a:cubicBezTo>
                    <a:pt x="f68" y="f88"/>
                    <a:pt x="f74" y="f31"/>
                    <a:pt x="f141" y="f167"/>
                  </a:cubicBezTo>
                  <a:cubicBezTo>
                    <a:pt x="f129" y="f95"/>
                    <a:pt x="f153" y="f83"/>
                    <a:pt x="f168" y="f83"/>
                  </a:cubicBezTo>
                  <a:cubicBezTo>
                    <a:pt x="f110" y="f18"/>
                    <a:pt x="f96" y="f20"/>
                    <a:pt x="f96" y="f169"/>
                  </a:cubicBezTo>
                  <a:cubicBezTo>
                    <a:pt x="f94" y="f49"/>
                    <a:pt x="f92" y="f59"/>
                    <a:pt x="f150" y="f59"/>
                  </a:cubicBezTo>
                  <a:cubicBezTo>
                    <a:pt x="f146" y="f59"/>
                    <a:pt x="f141" y="f50"/>
                    <a:pt x="f79" y="f28"/>
                  </a:cubicBezTo>
                  <a:cubicBezTo>
                    <a:pt x="f157" y="f49"/>
                    <a:pt x="f157" y="f169"/>
                    <a:pt x="f79" y="f38"/>
                  </a:cubicBezTo>
                  <a:cubicBezTo>
                    <a:pt x="f145" y="f20"/>
                    <a:pt x="f145" y="f18"/>
                    <a:pt x="f79" y="f95"/>
                  </a:cubicBezTo>
                  <a:cubicBezTo>
                    <a:pt x="f143" y="f26"/>
                    <a:pt x="f85" y="f36"/>
                    <a:pt x="f135" y="f15"/>
                  </a:cubicBezTo>
                  <a:cubicBezTo>
                    <a:pt x="f87" y="f54"/>
                    <a:pt x="f137" y="f13"/>
                    <a:pt x="f63" y="f12"/>
                  </a:cubicBezTo>
                  <a:cubicBezTo>
                    <a:pt x="f60" y="f17"/>
                    <a:pt x="f127" y="f170"/>
                    <a:pt x="f41" y="f65"/>
                  </a:cubicBezTo>
                  <a:cubicBezTo>
                    <a:pt x="f8" y="f22"/>
                    <a:pt x="f40" y="f33"/>
                    <a:pt x="f45" y="f6"/>
                  </a:cubicBezTo>
                  <a:cubicBezTo>
                    <a:pt x="f52" y="f171"/>
                    <a:pt x="f109" y="f172"/>
                    <a:pt x="f39" y="f173"/>
                  </a:cubicBezTo>
                  <a:cubicBezTo>
                    <a:pt x="f125" y="f174"/>
                    <a:pt x="f124" y="f7"/>
                    <a:pt x="f17" y="f174"/>
                  </a:cubicBezTo>
                  <a:cubicBezTo>
                    <a:pt x="f175" y="f174"/>
                    <a:pt x="f175" y="f172"/>
                    <a:pt x="f175" y="f2"/>
                  </a:cubicBezTo>
                  <a:cubicBezTo>
                    <a:pt x="f175" y="f176"/>
                    <a:pt x="f124" y="f55"/>
                    <a:pt x="f124" y="f56"/>
                  </a:cubicBezTo>
                  <a:cubicBezTo>
                    <a:pt x="f54" y="f25"/>
                    <a:pt x="f48" y="f31"/>
                    <a:pt x="f42" y="f54"/>
                  </a:cubicBezTo>
                  <a:cubicBezTo>
                    <a:pt x="f43" y="f44"/>
                    <a:pt x="f42" y="f40"/>
                    <a:pt x="f42" y="f48"/>
                  </a:cubicBezTo>
                  <a:cubicBezTo>
                    <a:pt x="f9" y="f54"/>
                    <a:pt x="f48" y="f109"/>
                    <a:pt x="f40" y="f17"/>
                  </a:cubicBezTo>
                  <a:cubicBezTo>
                    <a:pt x="f52" y="f19"/>
                    <a:pt x="f17" y="f177"/>
                    <a:pt x="f34" y="f101"/>
                  </a:cubicBezTo>
                  <a:cubicBezTo>
                    <a:pt x="f19" y="f163"/>
                    <a:pt x="f170" y="f83"/>
                    <a:pt x="f19" y="f22"/>
                  </a:cubicBezTo>
                  <a:cubicBezTo>
                    <a:pt x="f178" y="f25"/>
                    <a:pt x="f46" y="f37"/>
                    <a:pt x="f170" y="f78"/>
                  </a:cubicBezTo>
                  <a:cubicBezTo>
                    <a:pt x="f162" y="f50"/>
                    <a:pt x="f179" y="f78"/>
                    <a:pt x="f65" y="f169"/>
                  </a:cubicBezTo>
                  <a:cubicBezTo>
                    <a:pt x="f101" y="f82"/>
                    <a:pt x="f65" y="f180"/>
                    <a:pt x="f165" y="f83"/>
                  </a:cubicBezTo>
                  <a:cubicBezTo>
                    <a:pt x="f177" y="f181"/>
                    <a:pt x="f90" y="f163"/>
                    <a:pt x="f170" y="f47"/>
                  </a:cubicBezTo>
                  <a:cubicBezTo>
                    <a:pt x="f112" y="f90"/>
                    <a:pt x="f52" y="f175"/>
                    <a:pt x="f10" y="f40"/>
                  </a:cubicBezTo>
                  <a:cubicBezTo>
                    <a:pt x="f48" y="f10"/>
                    <a:pt x="f8" y="f8"/>
                    <a:pt x="f11" y="f11"/>
                  </a:cubicBezTo>
                  <a:cubicBezTo>
                    <a:pt x="f11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5" name="Freeform 7">
              <a:extLst>
                <a:ext uri="{FF2B5EF4-FFF2-40B4-BE49-F238E27FC236}">
                  <a16:creationId xmlns:a16="http://schemas.microsoft.com/office/drawing/2014/main" id="{090AA5A0-88D5-3DEB-0381-EC06E07CA9BF}"/>
                </a:ext>
              </a:extLst>
            </p:cNvPr>
            <p:cNvSpPr/>
            <p:nvPr/>
          </p:nvSpPr>
          <p:spPr>
            <a:xfrm>
              <a:off x="1724329" y="4728883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8"/>
                <a:gd name="f9" fmla="val 96"/>
                <a:gd name="f10" fmla="val 77"/>
                <a:gd name="f11" fmla="val 97"/>
                <a:gd name="f12" fmla="val 75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1"/>
                <a:gd name="f34" fmla="val 128"/>
                <a:gd name="f35" fmla="val 12"/>
                <a:gd name="f36" fmla="val 13"/>
                <a:gd name="f37" fmla="val 119"/>
                <a:gd name="f38" fmla="val 16"/>
                <a:gd name="f39" fmla="val 118"/>
                <a:gd name="f40" fmla="val 21"/>
                <a:gd name="f41" fmla="val 24"/>
                <a:gd name="f42" fmla="val 28"/>
                <a:gd name="f43" fmla="val 31"/>
                <a:gd name="f44" fmla="val 110"/>
                <a:gd name="f45" fmla="val 60"/>
                <a:gd name="f46" fmla="val 102"/>
                <a:gd name="f47" fmla="val 74"/>
                <a:gd name="f48" fmla="val 94"/>
                <a:gd name="f49" fmla="val 93"/>
                <a:gd name="f50" fmla="val 92"/>
                <a:gd name="f51" fmla="val 72"/>
                <a:gd name="f52" fmla="val 71"/>
                <a:gd name="f53" fmla="val 69"/>
                <a:gd name="f54" fmla="val 53"/>
                <a:gd name="f55" fmla="val 37"/>
                <a:gd name="f56" fmla="val 99"/>
                <a:gd name="f57" fmla="val 19"/>
                <a:gd name="f58" fmla="val 17"/>
                <a:gd name="f59" fmla="val 101"/>
                <a:gd name="f60" fmla="val 8"/>
                <a:gd name="f61" fmla="val 108"/>
                <a:gd name="f62" fmla="val 4"/>
                <a:gd name="f63" fmla="val 105"/>
                <a:gd name="f64" fmla="val 1"/>
                <a:gd name="f65" fmla="val 103"/>
                <a:gd name="f66" fmla="val 2"/>
                <a:gd name="f67" fmla="val 5"/>
                <a:gd name="f68" fmla="val 10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86"/>
                <a:gd name="f75" fmla="val 70"/>
                <a:gd name="f76" fmla="val 81"/>
                <a:gd name="f77" fmla="val 41"/>
                <a:gd name="f78" fmla="val 76"/>
                <a:gd name="f79" fmla="val 9"/>
                <a:gd name="f80" fmla="val 6"/>
                <a:gd name="f81" fmla="val 65"/>
                <a:gd name="f82" fmla="val 7"/>
                <a:gd name="f83" fmla="val 63"/>
                <a:gd name="f84" fmla="val 58"/>
                <a:gd name="f85" fmla="val 15"/>
                <a:gd name="f86" fmla="val 20"/>
                <a:gd name="f87" fmla="val 61"/>
                <a:gd name="f88" fmla="val 23"/>
                <a:gd name="f89" fmla="val 64"/>
                <a:gd name="f90" fmla="val 44"/>
                <a:gd name="f91" fmla="val 57"/>
                <a:gd name="f92" fmla="val 79"/>
                <a:gd name="f93" fmla="val 83"/>
                <a:gd name="f94" fmla="val 62"/>
                <a:gd name="f95" fmla="val 66"/>
                <a:gd name="f96" fmla="val 50"/>
                <a:gd name="f97" fmla="val 38"/>
                <a:gd name="f98" fmla="val 36"/>
                <a:gd name="f99" fmla="val 42"/>
                <a:gd name="f100" fmla="val 33"/>
                <a:gd name="f101" fmla="val 43"/>
                <a:gd name="f102" fmla="val 32"/>
                <a:gd name="f103" fmla="val 39"/>
                <a:gd name="f104" fmla="val 40"/>
                <a:gd name="f105" fmla="val 80"/>
                <a:gd name="f106" fmla="val 68"/>
                <a:gd name="f107" fmla="val 46"/>
                <a:gd name="f108" fmla="val 56"/>
                <a:gd name="f109" fmla="val 49"/>
                <a:gd name="f110" fmla="val 67"/>
                <a:gd name="f111" fmla="val 84"/>
                <a:gd name="f112" fmla="val 85"/>
                <a:gd name="f113" fmla="val 82"/>
                <a:gd name="f114" fmla="val 90"/>
                <a:gd name="f115" fmla="val 91"/>
                <a:gd name="f116" fmla="val 104"/>
                <a:gd name="f117" fmla="val 109"/>
                <a:gd name="f118" fmla="val 111"/>
                <a:gd name="f119" fmla="val 107"/>
                <a:gd name="f120" fmla="val 112"/>
                <a:gd name="f121" fmla="val 117"/>
                <a:gd name="f122" fmla="val 129"/>
                <a:gd name="f123" fmla="val 120"/>
                <a:gd name="f124" fmla="val 116"/>
                <a:gd name="f125" fmla="val 114"/>
                <a:gd name="f126" fmla="val 130"/>
                <a:gd name="f127" fmla="val 138"/>
                <a:gd name="f128" fmla="val 143"/>
                <a:gd name="f129" fmla="val 148"/>
                <a:gd name="f130" fmla="val 149"/>
                <a:gd name="f131" fmla="val 34"/>
                <a:gd name="f132" fmla="val 146"/>
                <a:gd name="f133" fmla="val 140"/>
                <a:gd name="f134" fmla="val 135"/>
                <a:gd name="f135" fmla="val 133"/>
                <a:gd name="f136" fmla="val 100"/>
                <a:gd name="f137" fmla="val 150"/>
                <a:gd name="f138" fmla="val 152"/>
                <a:gd name="f139" fmla="val 159"/>
                <a:gd name="f140" fmla="val 163"/>
                <a:gd name="f141" fmla="val 167"/>
                <a:gd name="f142" fmla="val 165"/>
                <a:gd name="f143" fmla="val 157"/>
                <a:gd name="f144" fmla="val 151"/>
                <a:gd name="f145" fmla="val 147"/>
                <a:gd name="f146" fmla="val 137"/>
                <a:gd name="f147" fmla="val 153"/>
                <a:gd name="f148" fmla="val 156"/>
                <a:gd name="f149" fmla="val 162"/>
                <a:gd name="f150" fmla="val 166"/>
                <a:gd name="f151" fmla="val 172"/>
                <a:gd name="f152" fmla="val 174"/>
                <a:gd name="f153" fmla="val 176"/>
                <a:gd name="f154" fmla="val 173"/>
                <a:gd name="f155" fmla="val 169"/>
                <a:gd name="f156" fmla="val 164"/>
                <a:gd name="f157" fmla="val 160"/>
                <a:gd name="f158" fmla="val 139"/>
                <a:gd name="f159" fmla="val 136"/>
                <a:gd name="f160" fmla="val 158"/>
                <a:gd name="f161" fmla="val 154"/>
                <a:gd name="f162" fmla="val 142"/>
                <a:gd name="f163" fmla="val 144"/>
                <a:gd name="f164" fmla="val 141"/>
                <a:gd name="f165" fmla="val 127"/>
                <a:gd name="f166" fmla="val 115"/>
                <a:gd name="f167" fmla="val 123"/>
                <a:gd name="f168" fmla="val 145"/>
                <a:gd name="f169" fmla="val 125"/>
                <a:gd name="f170" fmla="val 134"/>
                <a:gd name="f171" fmla="val 161"/>
                <a:gd name="f172" fmla="val 179"/>
                <a:gd name="f173" fmla="val 181"/>
                <a:gd name="f174" fmla="val 182"/>
                <a:gd name="f175" fmla="val 183"/>
                <a:gd name="f176" fmla="val 178"/>
                <a:gd name="f177" fmla="val 52"/>
                <a:gd name="f178" fmla="val 155"/>
                <a:gd name="f179" fmla="val 51"/>
                <a:gd name="f180" fmla="val 47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30 f189 1"/>
                <a:gd name="f194" fmla="*/ 121 f188 1"/>
                <a:gd name="f195" fmla="*/ 12 f189 1"/>
                <a:gd name="f196" fmla="*/ 124 f188 1"/>
                <a:gd name="f197" fmla="*/ 74 f189 1"/>
                <a:gd name="f198" fmla="*/ 94 f188 1"/>
                <a:gd name="f199" fmla="*/ 21 f189 1"/>
                <a:gd name="f200" fmla="*/ 99 f188 1"/>
                <a:gd name="f201" fmla="*/ 2 f189 1"/>
                <a:gd name="f202" fmla="*/ 96 f188 1"/>
                <a:gd name="f203" fmla="*/ 72 f189 1"/>
                <a:gd name="f204" fmla="*/ 89 f188 1"/>
                <a:gd name="f205" fmla="*/ 26 f189 1"/>
                <a:gd name="f206" fmla="*/ 73 f188 1"/>
                <a:gd name="f207" fmla="*/ 7 f189 1"/>
                <a:gd name="f208" fmla="*/ 63 f188 1"/>
                <a:gd name="f209" fmla="*/ 31 f189 1"/>
                <a:gd name="f210" fmla="*/ 71 f188 1"/>
                <a:gd name="f211" fmla="*/ 77 f188 1"/>
                <a:gd name="f212" fmla="*/ 36 f188 1"/>
                <a:gd name="f213" fmla="*/ 39 f189 1"/>
                <a:gd name="f214" fmla="*/ 40 f188 1"/>
                <a:gd name="f215" fmla="*/ 62 f189 1"/>
                <a:gd name="f216" fmla="*/ 31 f188 1"/>
                <a:gd name="f217" fmla="*/ 55 f189 1"/>
                <a:gd name="f218" fmla="*/ 14 f188 1"/>
                <a:gd name="f219" fmla="*/ 65 f189 1"/>
                <a:gd name="f220" fmla="*/ 29 f188 1"/>
                <a:gd name="f221" fmla="*/ 86 f189 1"/>
                <a:gd name="f222" fmla="*/ 80 f189 1"/>
                <a:gd name="f223" fmla="*/ 4 f188 1"/>
                <a:gd name="f224" fmla="*/ 90 f189 1"/>
                <a:gd name="f225" fmla="*/ 20 f188 1"/>
                <a:gd name="f226" fmla="*/ 109 f189 1"/>
                <a:gd name="f227" fmla="*/ 30 f188 1"/>
                <a:gd name="f228" fmla="*/ 126 f189 1"/>
                <a:gd name="f229" fmla="*/ 15 f188 1"/>
                <a:gd name="f230" fmla="*/ 97 f189 1"/>
                <a:gd name="f231" fmla="*/ 72 f188 1"/>
                <a:gd name="f232" fmla="*/ 128 f189 1"/>
                <a:gd name="f233" fmla="*/ 42 f188 1"/>
                <a:gd name="f234" fmla="*/ 149 f189 1"/>
                <a:gd name="f235" fmla="*/ 34 f188 1"/>
                <a:gd name="f236" fmla="*/ 102 f189 1"/>
                <a:gd name="f237" fmla="*/ 78 f188 1"/>
                <a:gd name="f238" fmla="*/ 143 f189 1"/>
                <a:gd name="f239" fmla="*/ 165 f189 1"/>
                <a:gd name="f240" fmla="*/ 103 f189 1"/>
                <a:gd name="f241" fmla="*/ 85 f188 1"/>
                <a:gd name="f242" fmla="*/ 153 f189 1"/>
                <a:gd name="f243" fmla="*/ 92 f188 1"/>
                <a:gd name="f244" fmla="*/ 173 f189 1"/>
                <a:gd name="f245" fmla="*/ 100 f188 1"/>
                <a:gd name="f246" fmla="*/ 105 f189 1"/>
                <a:gd name="f247" fmla="*/ 91 f188 1"/>
                <a:gd name="f248" fmla="*/ 104 f189 1"/>
                <a:gd name="f249" fmla="*/ 97 f188 1"/>
                <a:gd name="f250" fmla="*/ 163 f189 1"/>
                <a:gd name="f251" fmla="*/ 131 f188 1"/>
                <a:gd name="f252" fmla="*/ 146 f189 1"/>
                <a:gd name="f253" fmla="*/ 137 f188 1"/>
                <a:gd name="f254" fmla="*/ 95 f189 1"/>
                <a:gd name="f255" fmla="*/ 119 f189 1"/>
                <a:gd name="f256" fmla="*/ 141 f188 1"/>
                <a:gd name="f257" fmla="*/ 161 f188 1"/>
                <a:gd name="f258" fmla="*/ 115 f189 1"/>
                <a:gd name="f259" fmla="*/ 143 f188 1"/>
                <a:gd name="f260" fmla="*/ 82 f189 1"/>
                <a:gd name="f261" fmla="*/ 136 f188 1"/>
                <a:gd name="f262" fmla="*/ 63 f189 1"/>
                <a:gd name="f263" fmla="*/ 183 f188 1"/>
                <a:gd name="f264" fmla="*/ 84 f189 1"/>
                <a:gd name="f265" fmla="*/ 105 f188 1"/>
                <a:gd name="f266" fmla="*/ 57 f189 1"/>
                <a:gd name="f267" fmla="*/ 138 f188 1"/>
                <a:gd name="f268" fmla="*/ 40 f189 1"/>
                <a:gd name="f269" fmla="*/ 153 f188 1"/>
                <a:gd name="f270" fmla="*/ 77 f189 1"/>
                <a:gd name="f271" fmla="*/ 102 f188 1"/>
                <a:gd name="f272" fmla="+- f190 0 f1"/>
                <a:gd name="f273" fmla="*/ f193 1 177"/>
                <a:gd name="f274" fmla="*/ f194 1 184"/>
                <a:gd name="f275" fmla="*/ f195 1 177"/>
                <a:gd name="f276" fmla="*/ f196 1 184"/>
                <a:gd name="f277" fmla="*/ f197 1 177"/>
                <a:gd name="f278" fmla="*/ f198 1 184"/>
                <a:gd name="f279" fmla="*/ f199 1 177"/>
                <a:gd name="f280" fmla="*/ f200 1 184"/>
                <a:gd name="f281" fmla="*/ f201 1 177"/>
                <a:gd name="f282" fmla="*/ f202 1 184"/>
                <a:gd name="f283" fmla="*/ f203 1 177"/>
                <a:gd name="f284" fmla="*/ f204 1 184"/>
                <a:gd name="f285" fmla="*/ f205 1 177"/>
                <a:gd name="f286" fmla="*/ f206 1 184"/>
                <a:gd name="f287" fmla="*/ f207 1 177"/>
                <a:gd name="f288" fmla="*/ f208 1 184"/>
                <a:gd name="f289" fmla="*/ f209 1 177"/>
                <a:gd name="f290" fmla="*/ f210 1 184"/>
                <a:gd name="f291" fmla="*/ f211 1 184"/>
                <a:gd name="f292" fmla="*/ f212 1 184"/>
                <a:gd name="f293" fmla="*/ f213 1 177"/>
                <a:gd name="f294" fmla="*/ f214 1 184"/>
                <a:gd name="f295" fmla="*/ f215 1 177"/>
                <a:gd name="f296" fmla="*/ f216 1 184"/>
                <a:gd name="f297" fmla="*/ f217 1 177"/>
                <a:gd name="f298" fmla="*/ f218 1 184"/>
                <a:gd name="f299" fmla="*/ f219 1 177"/>
                <a:gd name="f300" fmla="*/ f220 1 184"/>
                <a:gd name="f301" fmla="*/ f221 1 177"/>
                <a:gd name="f302" fmla="*/ f222 1 177"/>
                <a:gd name="f303" fmla="*/ f223 1 184"/>
                <a:gd name="f304" fmla="*/ f224 1 177"/>
                <a:gd name="f305" fmla="*/ f225 1 184"/>
                <a:gd name="f306" fmla="*/ f226 1 177"/>
                <a:gd name="f307" fmla="*/ f227 1 184"/>
                <a:gd name="f308" fmla="*/ f228 1 177"/>
                <a:gd name="f309" fmla="*/ f229 1 184"/>
                <a:gd name="f310" fmla="*/ f230 1 177"/>
                <a:gd name="f311" fmla="*/ f231 1 184"/>
                <a:gd name="f312" fmla="*/ f232 1 177"/>
                <a:gd name="f313" fmla="*/ f233 1 184"/>
                <a:gd name="f314" fmla="*/ f234 1 177"/>
                <a:gd name="f315" fmla="*/ f235 1 184"/>
                <a:gd name="f316" fmla="*/ f236 1 177"/>
                <a:gd name="f317" fmla="*/ f237 1 184"/>
                <a:gd name="f318" fmla="*/ f238 1 177"/>
                <a:gd name="f319" fmla="*/ f239 1 177"/>
                <a:gd name="f320" fmla="*/ f240 1 177"/>
                <a:gd name="f321" fmla="*/ f241 1 184"/>
                <a:gd name="f322" fmla="*/ f242 1 177"/>
                <a:gd name="f323" fmla="*/ f243 1 184"/>
                <a:gd name="f324" fmla="*/ f244 1 177"/>
                <a:gd name="f325" fmla="*/ f245 1 184"/>
                <a:gd name="f326" fmla="*/ f246 1 177"/>
                <a:gd name="f327" fmla="*/ f247 1 184"/>
                <a:gd name="f328" fmla="*/ f248 1 177"/>
                <a:gd name="f329" fmla="*/ f249 1 184"/>
                <a:gd name="f330" fmla="*/ f250 1 177"/>
                <a:gd name="f331" fmla="*/ f251 1 184"/>
                <a:gd name="f332" fmla="*/ f252 1 177"/>
                <a:gd name="f333" fmla="*/ f253 1 184"/>
                <a:gd name="f334" fmla="*/ f254 1 177"/>
                <a:gd name="f335" fmla="*/ f255 1 177"/>
                <a:gd name="f336" fmla="*/ f256 1 184"/>
                <a:gd name="f337" fmla="*/ f257 1 184"/>
                <a:gd name="f338" fmla="*/ f258 1 177"/>
                <a:gd name="f339" fmla="*/ f259 1 184"/>
                <a:gd name="f340" fmla="*/ f260 1 177"/>
                <a:gd name="f341" fmla="*/ f261 1 184"/>
                <a:gd name="f342" fmla="*/ f262 1 177"/>
                <a:gd name="f343" fmla="*/ f263 1 184"/>
                <a:gd name="f344" fmla="*/ f264 1 177"/>
                <a:gd name="f345" fmla="*/ f265 1 184"/>
                <a:gd name="f346" fmla="*/ f266 1 177"/>
                <a:gd name="f347" fmla="*/ f267 1 184"/>
                <a:gd name="f348" fmla="*/ f268 1 177"/>
                <a:gd name="f349" fmla="*/ f269 1 184"/>
                <a:gd name="f350" fmla="*/ f270 1 177"/>
                <a:gd name="f351" fmla="*/ f271 1 184"/>
                <a:gd name="f352" fmla="*/ 0 1 f191"/>
                <a:gd name="f353" fmla="*/ f185 1 f191"/>
                <a:gd name="f354" fmla="*/ 0 1 f192"/>
                <a:gd name="f355" fmla="*/ f186 1 f192"/>
                <a:gd name="f356" fmla="*/ f273 1 f191"/>
                <a:gd name="f357" fmla="*/ f274 1 f192"/>
                <a:gd name="f358" fmla="*/ f275 1 f191"/>
                <a:gd name="f359" fmla="*/ f276 1 f192"/>
                <a:gd name="f360" fmla="*/ f277 1 f191"/>
                <a:gd name="f361" fmla="*/ f278 1 f192"/>
                <a:gd name="f362" fmla="*/ f279 1 f191"/>
                <a:gd name="f363" fmla="*/ f280 1 f192"/>
                <a:gd name="f364" fmla="*/ f281 1 f191"/>
                <a:gd name="f365" fmla="*/ f282 1 f192"/>
                <a:gd name="f366" fmla="*/ f283 1 f191"/>
                <a:gd name="f367" fmla="*/ f284 1 f192"/>
                <a:gd name="f368" fmla="*/ f285 1 f191"/>
                <a:gd name="f369" fmla="*/ f286 1 f192"/>
                <a:gd name="f370" fmla="*/ f287 1 f191"/>
                <a:gd name="f371" fmla="*/ f288 1 f192"/>
                <a:gd name="f372" fmla="*/ f289 1 f191"/>
                <a:gd name="f373" fmla="*/ f290 1 f192"/>
                <a:gd name="f374" fmla="*/ f291 1 f192"/>
                <a:gd name="f375" fmla="*/ f292 1 f192"/>
                <a:gd name="f376" fmla="*/ f293 1 f191"/>
                <a:gd name="f377" fmla="*/ f294 1 f192"/>
                <a:gd name="f378" fmla="*/ f295 1 f191"/>
                <a:gd name="f379" fmla="*/ f296 1 f192"/>
                <a:gd name="f380" fmla="*/ f297 1 f191"/>
                <a:gd name="f381" fmla="*/ f298 1 f192"/>
                <a:gd name="f382" fmla="*/ f299 1 f191"/>
                <a:gd name="f383" fmla="*/ f300 1 f192"/>
                <a:gd name="f384" fmla="*/ f301 1 f191"/>
                <a:gd name="f385" fmla="*/ f302 1 f191"/>
                <a:gd name="f386" fmla="*/ f303 1 f192"/>
                <a:gd name="f387" fmla="*/ f304 1 f191"/>
                <a:gd name="f388" fmla="*/ f305 1 f192"/>
                <a:gd name="f389" fmla="*/ f306 1 f191"/>
                <a:gd name="f390" fmla="*/ f307 1 f192"/>
                <a:gd name="f391" fmla="*/ f308 1 f191"/>
                <a:gd name="f392" fmla="*/ f309 1 f192"/>
                <a:gd name="f393" fmla="*/ f310 1 f191"/>
                <a:gd name="f394" fmla="*/ f311 1 f192"/>
                <a:gd name="f395" fmla="*/ f312 1 f191"/>
                <a:gd name="f396" fmla="*/ f313 1 f192"/>
                <a:gd name="f397" fmla="*/ f314 1 f191"/>
                <a:gd name="f398" fmla="*/ f315 1 f192"/>
                <a:gd name="f399" fmla="*/ f316 1 f191"/>
                <a:gd name="f400" fmla="*/ f317 1 f192"/>
                <a:gd name="f401" fmla="*/ f318 1 f191"/>
                <a:gd name="f402" fmla="*/ f319 1 f191"/>
                <a:gd name="f403" fmla="*/ f320 1 f191"/>
                <a:gd name="f404" fmla="*/ f321 1 f192"/>
                <a:gd name="f405" fmla="*/ f322 1 f191"/>
                <a:gd name="f406" fmla="*/ f323 1 f192"/>
                <a:gd name="f407" fmla="*/ f324 1 f191"/>
                <a:gd name="f408" fmla="*/ f325 1 f192"/>
                <a:gd name="f409" fmla="*/ f326 1 f191"/>
                <a:gd name="f410" fmla="*/ f327 1 f192"/>
                <a:gd name="f411" fmla="*/ f328 1 f191"/>
                <a:gd name="f412" fmla="*/ f329 1 f192"/>
                <a:gd name="f413" fmla="*/ f330 1 f191"/>
                <a:gd name="f414" fmla="*/ f331 1 f192"/>
                <a:gd name="f415" fmla="*/ f332 1 f191"/>
                <a:gd name="f416" fmla="*/ f333 1 f192"/>
                <a:gd name="f417" fmla="*/ f334 1 f191"/>
                <a:gd name="f418" fmla="*/ f335 1 f191"/>
                <a:gd name="f419" fmla="*/ f336 1 f192"/>
                <a:gd name="f420" fmla="*/ f337 1 f192"/>
                <a:gd name="f421" fmla="*/ f338 1 f191"/>
                <a:gd name="f422" fmla="*/ f339 1 f192"/>
                <a:gd name="f423" fmla="*/ f340 1 f191"/>
                <a:gd name="f424" fmla="*/ f341 1 f192"/>
                <a:gd name="f425" fmla="*/ f342 1 f191"/>
                <a:gd name="f426" fmla="*/ f343 1 f192"/>
                <a:gd name="f427" fmla="*/ f344 1 f191"/>
                <a:gd name="f428" fmla="*/ f345 1 f192"/>
                <a:gd name="f429" fmla="*/ f346 1 f191"/>
                <a:gd name="f430" fmla="*/ f347 1 f192"/>
                <a:gd name="f431" fmla="*/ f348 1 f191"/>
                <a:gd name="f432" fmla="*/ f349 1 f192"/>
                <a:gd name="f433" fmla="*/ f350 1 f191"/>
                <a:gd name="f434" fmla="*/ f351 1 f192"/>
                <a:gd name="f435" fmla="*/ f352 f182 1"/>
                <a:gd name="f436" fmla="*/ f353 f182 1"/>
                <a:gd name="f437" fmla="*/ f355 f183 1"/>
                <a:gd name="f438" fmla="*/ f354 f183 1"/>
                <a:gd name="f439" fmla="*/ f356 f182 1"/>
                <a:gd name="f440" fmla="*/ f357 f183 1"/>
                <a:gd name="f441" fmla="*/ f358 f182 1"/>
                <a:gd name="f442" fmla="*/ f359 f183 1"/>
                <a:gd name="f443" fmla="*/ f360 f182 1"/>
                <a:gd name="f444" fmla="*/ f361 f183 1"/>
                <a:gd name="f445" fmla="*/ f362 f182 1"/>
                <a:gd name="f446" fmla="*/ f363 f183 1"/>
                <a:gd name="f447" fmla="*/ f364 f182 1"/>
                <a:gd name="f448" fmla="*/ f365 f183 1"/>
                <a:gd name="f449" fmla="*/ f366 f182 1"/>
                <a:gd name="f450" fmla="*/ f367 f183 1"/>
                <a:gd name="f451" fmla="*/ f368 f182 1"/>
                <a:gd name="f452" fmla="*/ f369 f183 1"/>
                <a:gd name="f453" fmla="*/ f370 f182 1"/>
                <a:gd name="f454" fmla="*/ f371 f183 1"/>
                <a:gd name="f455" fmla="*/ f372 f182 1"/>
                <a:gd name="f456" fmla="*/ f373 f183 1"/>
                <a:gd name="f457" fmla="*/ f374 f183 1"/>
                <a:gd name="f458" fmla="*/ f375 f183 1"/>
                <a:gd name="f459" fmla="*/ f376 f182 1"/>
                <a:gd name="f460" fmla="*/ f377 f183 1"/>
                <a:gd name="f461" fmla="*/ f378 f182 1"/>
                <a:gd name="f462" fmla="*/ f379 f183 1"/>
                <a:gd name="f463" fmla="*/ f380 f182 1"/>
                <a:gd name="f464" fmla="*/ f381 f183 1"/>
                <a:gd name="f465" fmla="*/ f382 f182 1"/>
                <a:gd name="f466" fmla="*/ f383 f183 1"/>
                <a:gd name="f467" fmla="*/ f384 f182 1"/>
                <a:gd name="f468" fmla="*/ f385 f182 1"/>
                <a:gd name="f469" fmla="*/ f386 f183 1"/>
                <a:gd name="f470" fmla="*/ f387 f182 1"/>
                <a:gd name="f471" fmla="*/ f388 f183 1"/>
                <a:gd name="f472" fmla="*/ f389 f182 1"/>
                <a:gd name="f473" fmla="*/ f390 f183 1"/>
                <a:gd name="f474" fmla="*/ f391 f182 1"/>
                <a:gd name="f475" fmla="*/ f392 f183 1"/>
                <a:gd name="f476" fmla="*/ f393 f182 1"/>
                <a:gd name="f477" fmla="*/ f394 f183 1"/>
                <a:gd name="f478" fmla="*/ f395 f182 1"/>
                <a:gd name="f479" fmla="*/ f396 f183 1"/>
                <a:gd name="f480" fmla="*/ f397 f182 1"/>
                <a:gd name="f481" fmla="*/ f398 f183 1"/>
                <a:gd name="f482" fmla="*/ f399 f182 1"/>
                <a:gd name="f483" fmla="*/ f400 f183 1"/>
                <a:gd name="f484" fmla="*/ f401 f182 1"/>
                <a:gd name="f485" fmla="*/ f402 f182 1"/>
                <a:gd name="f486" fmla="*/ f403 f182 1"/>
                <a:gd name="f487" fmla="*/ f404 f183 1"/>
                <a:gd name="f488" fmla="*/ f405 f182 1"/>
                <a:gd name="f489" fmla="*/ f406 f183 1"/>
                <a:gd name="f490" fmla="*/ f407 f182 1"/>
                <a:gd name="f491" fmla="*/ f408 f183 1"/>
                <a:gd name="f492" fmla="*/ f409 f182 1"/>
                <a:gd name="f493" fmla="*/ f410 f183 1"/>
                <a:gd name="f494" fmla="*/ f411 f182 1"/>
                <a:gd name="f495" fmla="*/ f412 f183 1"/>
                <a:gd name="f496" fmla="*/ f413 f182 1"/>
                <a:gd name="f497" fmla="*/ f414 f183 1"/>
                <a:gd name="f498" fmla="*/ f415 f182 1"/>
                <a:gd name="f499" fmla="*/ f416 f183 1"/>
                <a:gd name="f500" fmla="*/ f417 f182 1"/>
                <a:gd name="f501" fmla="*/ f418 f182 1"/>
                <a:gd name="f502" fmla="*/ f419 f183 1"/>
                <a:gd name="f503" fmla="*/ f420 f183 1"/>
                <a:gd name="f504" fmla="*/ f421 f182 1"/>
                <a:gd name="f505" fmla="*/ f422 f183 1"/>
                <a:gd name="f506" fmla="*/ f423 f182 1"/>
                <a:gd name="f507" fmla="*/ f424 f183 1"/>
                <a:gd name="f508" fmla="*/ f425 f182 1"/>
                <a:gd name="f509" fmla="*/ f426 f183 1"/>
                <a:gd name="f510" fmla="*/ f427 f182 1"/>
                <a:gd name="f511" fmla="*/ f428 f183 1"/>
                <a:gd name="f512" fmla="*/ f429 f182 1"/>
                <a:gd name="f513" fmla="*/ f430 f183 1"/>
                <a:gd name="f514" fmla="*/ f431 f182 1"/>
                <a:gd name="f515" fmla="*/ f432 f183 1"/>
                <a:gd name="f516" fmla="*/ f433 f182 1"/>
                <a:gd name="f517" fmla="*/ f434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45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63" y="f464"/>
                </a:cxn>
                <a:cxn ang="f272">
                  <a:pos x="f465" y="f466"/>
                </a:cxn>
                <a:cxn ang="f272">
                  <a:pos x="f467" y="f452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73"/>
                </a:cxn>
                <a:cxn ang="f272">
                  <a:pos x="f474" y="f475"/>
                </a:cxn>
                <a:cxn ang="f272">
                  <a:pos x="f476" y="f477"/>
                </a:cxn>
                <a:cxn ang="f272">
                  <a:pos x="f478" y="f479"/>
                </a:cxn>
                <a:cxn ang="f272">
                  <a:pos x="f480" y="f481"/>
                </a:cxn>
                <a:cxn ang="f272">
                  <a:pos x="f482" y="f483"/>
                </a:cxn>
                <a:cxn ang="f272">
                  <a:pos x="f484" y="f477"/>
                </a:cxn>
                <a:cxn ang="f272">
                  <a:pos x="f485" y="f452"/>
                </a:cxn>
                <a:cxn ang="f272">
                  <a:pos x="f486" y="f487"/>
                </a:cxn>
                <a:cxn ang="f272">
                  <a:pos x="f488" y="f489"/>
                </a:cxn>
                <a:cxn ang="f272">
                  <a:pos x="f490" y="f491"/>
                </a:cxn>
                <a:cxn ang="f272">
                  <a:pos x="f492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99"/>
                </a:cxn>
                <a:cxn ang="f272">
                  <a:pos x="f500" y="f448"/>
                </a:cxn>
                <a:cxn ang="f272">
                  <a:pos x="f501" y="f502"/>
                </a:cxn>
                <a:cxn ang="f272">
                  <a:pos x="f478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</a:cxnLst>
              <a:rect l="f435" t="f438" r="f436" b="f437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39"/>
                    <a:pt x="f40" y="f37"/>
                  </a:cubicBezTo>
                  <a:cubicBezTo>
                    <a:pt x="f41" y="f37"/>
                    <a:pt x="f42" y="f37"/>
                    <a:pt x="f43" y="f39"/>
                  </a:cubicBezTo>
                  <a:cubicBezTo>
                    <a:pt x="f17" y="f44"/>
                    <a:pt x="f45" y="f46"/>
                    <a:pt x="f47" y="f48"/>
                  </a:cubicBezTo>
                  <a:cubicBezTo>
                    <a:pt x="f47" y="f48"/>
                    <a:pt x="f47" y="f49"/>
                    <a:pt x="f47" y="f50"/>
                  </a:cubicBezTo>
                  <a:cubicBezTo>
                    <a:pt x="f51" y="f50"/>
                    <a:pt x="f52" y="f50"/>
                    <a:pt x="f53" y="f50"/>
                  </a:cubicBezTo>
                  <a:cubicBezTo>
                    <a:pt x="f54" y="f48"/>
                    <a:pt x="f55" y="f11"/>
                    <a:pt x="f40" y="f56"/>
                  </a:cubicBezTo>
                  <a:cubicBezTo>
                    <a:pt x="f57" y="f56"/>
                    <a:pt x="f58" y="f59"/>
                    <a:pt x="f38" y="f46"/>
                  </a:cubicBezTo>
                  <a:cubicBezTo>
                    <a:pt x="f36" y="f16"/>
                    <a:pt x="f60" y="f61"/>
                    <a:pt x="f62" y="f63"/>
                  </a:cubicBezTo>
                  <a:cubicBezTo>
                    <a:pt x="f64" y="f65"/>
                    <a:pt x="f5" y="f56"/>
                    <a:pt x="f66" y="f9"/>
                  </a:cubicBezTo>
                  <a:cubicBezTo>
                    <a:pt x="f67" y="f50"/>
                    <a:pt x="f68" y="f50"/>
                    <a:pt x="f32" y="f69"/>
                  </a:cubicBezTo>
                  <a:cubicBezTo>
                    <a:pt x="f38" y="f9"/>
                    <a:pt x="f31" y="f11"/>
                    <a:pt x="f57" y="f9"/>
                  </a:cubicBezTo>
                  <a:cubicBezTo>
                    <a:pt x="f55" y="f48"/>
                    <a:pt x="f70" y="f50"/>
                    <a:pt x="f51" y="f71"/>
                  </a:cubicBezTo>
                  <a:cubicBezTo>
                    <a:pt x="f13" y="f71"/>
                    <a:pt x="f13" y="f71"/>
                    <a:pt x="f12" y="f72"/>
                  </a:cubicBezTo>
                  <a:cubicBezTo>
                    <a:pt x="f13" y="f73"/>
                    <a:pt x="f52" y="f74"/>
                    <a:pt x="f75" y="f74"/>
                  </a:cubicBezTo>
                  <a:cubicBezTo>
                    <a:pt x="f70" y="f76"/>
                    <a:pt x="f77" y="f10"/>
                    <a:pt x="f25" y="f13"/>
                  </a:cubicBezTo>
                  <a:cubicBezTo>
                    <a:pt x="f41" y="f51"/>
                    <a:pt x="f40" y="f13"/>
                    <a:pt x="f31" y="f47"/>
                  </a:cubicBezTo>
                  <a:cubicBezTo>
                    <a:pt x="f32" y="f78"/>
                    <a:pt x="f79" y="f10"/>
                    <a:pt x="f80" y="f13"/>
                  </a:cubicBezTo>
                  <a:cubicBezTo>
                    <a:pt x="f67" y="f75"/>
                    <a:pt x="f67" y="f81"/>
                    <a:pt x="f82" y="f83"/>
                  </a:cubicBezTo>
                  <a:cubicBezTo>
                    <a:pt x="f68" y="f84"/>
                    <a:pt x="f85" y="f84"/>
                    <a:pt x="f86" y="f87"/>
                  </a:cubicBezTo>
                  <a:cubicBezTo>
                    <a:pt x="f40" y="f87"/>
                    <a:pt x="f88" y="f83"/>
                    <a:pt x="f88" y="f89"/>
                  </a:cubicBezTo>
                  <a:cubicBezTo>
                    <a:pt x="f88" y="f53"/>
                    <a:pt x="f23" y="f75"/>
                    <a:pt x="f43" y="f52"/>
                  </a:cubicBezTo>
                  <a:cubicBezTo>
                    <a:pt x="f90" y="f12"/>
                    <a:pt x="f91" y="f92"/>
                    <a:pt x="f75" y="f93"/>
                  </a:cubicBezTo>
                  <a:cubicBezTo>
                    <a:pt x="f51" y="f93"/>
                    <a:pt x="f47" y="f93"/>
                    <a:pt x="f78" y="f93"/>
                  </a:cubicBezTo>
                  <a:cubicBezTo>
                    <a:pt x="f12" y="f76"/>
                    <a:pt x="f12" y="f92"/>
                    <a:pt x="f47" y="f10"/>
                  </a:cubicBezTo>
                  <a:cubicBezTo>
                    <a:pt x="f94" y="f95"/>
                    <a:pt x="f96" y="f70"/>
                    <a:pt x="f97" y="f90"/>
                  </a:cubicBezTo>
                  <a:cubicBezTo>
                    <a:pt x="f98" y="f99"/>
                    <a:pt x="f100" y="f99"/>
                    <a:pt x="f43" y="f99"/>
                  </a:cubicBezTo>
                  <a:cubicBezTo>
                    <a:pt x="f27" y="f101"/>
                    <a:pt x="f40" y="f77"/>
                    <a:pt x="f40" y="f98"/>
                  </a:cubicBezTo>
                  <a:cubicBezTo>
                    <a:pt x="f40" y="f102"/>
                    <a:pt x="f25" y="f23"/>
                    <a:pt x="f43" y="f23"/>
                  </a:cubicBezTo>
                  <a:cubicBezTo>
                    <a:pt x="f98" y="f23"/>
                    <a:pt x="f103" y="f19"/>
                    <a:pt x="f97" y="f98"/>
                  </a:cubicBezTo>
                  <a:cubicBezTo>
                    <a:pt x="f97" y="f55"/>
                    <a:pt x="f97" y="f103"/>
                    <a:pt x="f103" y="f104"/>
                  </a:cubicBezTo>
                  <a:cubicBezTo>
                    <a:pt x="f54" y="f54"/>
                    <a:pt x="f95" y="f81"/>
                    <a:pt x="f76" y="f92"/>
                  </a:cubicBezTo>
                  <a:cubicBezTo>
                    <a:pt x="f105" y="f10"/>
                    <a:pt x="f105" y="f12"/>
                    <a:pt x="f105" y="f47"/>
                  </a:cubicBezTo>
                  <a:cubicBezTo>
                    <a:pt x="f47" y="f45"/>
                    <a:pt x="f106" y="f107"/>
                    <a:pt x="f94" y="f43"/>
                  </a:cubicBezTo>
                  <a:cubicBezTo>
                    <a:pt x="f87" y="f42"/>
                    <a:pt x="f15" y="f23"/>
                    <a:pt x="f108" y="f25"/>
                  </a:cubicBezTo>
                  <a:cubicBezTo>
                    <a:pt x="f54" y="f25"/>
                    <a:pt x="f109" y="f88"/>
                    <a:pt x="f96" y="f40"/>
                  </a:cubicBezTo>
                  <a:cubicBezTo>
                    <a:pt x="f96" y="f57"/>
                    <a:pt x="f54" y="f38"/>
                    <a:pt x="f70" y="f32"/>
                  </a:cubicBezTo>
                  <a:cubicBezTo>
                    <a:pt x="f15" y="f35"/>
                    <a:pt x="f89" y="f36"/>
                    <a:pt x="f95" y="f38"/>
                  </a:cubicBezTo>
                  <a:cubicBezTo>
                    <a:pt x="f110" y="f31"/>
                    <a:pt x="f95" y="f40"/>
                    <a:pt x="f95" y="f41"/>
                  </a:cubicBezTo>
                  <a:cubicBezTo>
                    <a:pt x="f95" y="f25"/>
                    <a:pt x="f89" y="f42"/>
                    <a:pt x="f81" y="f21"/>
                  </a:cubicBezTo>
                  <a:cubicBezTo>
                    <a:pt x="f52" y="f90"/>
                    <a:pt x="f8" y="f84"/>
                    <a:pt x="f111" y="f13"/>
                  </a:cubicBezTo>
                  <a:cubicBezTo>
                    <a:pt x="f111" y="f13"/>
                    <a:pt x="f112" y="f13"/>
                    <a:pt x="f112" y="f47"/>
                  </a:cubicBezTo>
                  <a:cubicBezTo>
                    <a:pt x="f112" y="f13"/>
                    <a:pt x="f74" y="f13"/>
                    <a:pt x="f74" y="f13"/>
                  </a:cubicBezTo>
                  <a:cubicBezTo>
                    <a:pt x="f74" y="f108"/>
                    <a:pt x="f74" y="f103"/>
                    <a:pt x="f74" y="f29"/>
                  </a:cubicBezTo>
                  <a:cubicBezTo>
                    <a:pt x="f74" y="f86"/>
                    <a:pt x="f111" y="f31"/>
                    <a:pt x="f113" y="f58"/>
                  </a:cubicBezTo>
                  <a:cubicBezTo>
                    <a:pt x="f8" y="f36"/>
                    <a:pt x="f10" y="f79"/>
                    <a:pt x="f105" y="f62"/>
                  </a:cubicBezTo>
                  <a:cubicBezTo>
                    <a:pt x="f111" y="f5"/>
                    <a:pt x="f114" y="f5"/>
                    <a:pt x="f48" y="f62"/>
                  </a:cubicBezTo>
                  <a:cubicBezTo>
                    <a:pt x="f11" y="f60"/>
                    <a:pt x="f11" y="f35"/>
                    <a:pt x="f49" y="f38"/>
                  </a:cubicBezTo>
                  <a:cubicBezTo>
                    <a:pt x="f50" y="f58"/>
                    <a:pt x="f114" y="f31"/>
                    <a:pt x="f114" y="f86"/>
                  </a:cubicBezTo>
                  <a:cubicBezTo>
                    <a:pt x="f114" y="f97"/>
                    <a:pt x="f114" y="f108"/>
                    <a:pt x="f115" y="f47"/>
                  </a:cubicBezTo>
                  <a:cubicBezTo>
                    <a:pt x="f50" y="f13"/>
                    <a:pt x="f50" y="f51"/>
                    <a:pt x="f49" y="f75"/>
                  </a:cubicBezTo>
                  <a:cubicBezTo>
                    <a:pt x="f14" y="f91"/>
                    <a:pt x="f116" y="f101"/>
                    <a:pt x="f117" y="f19"/>
                  </a:cubicBezTo>
                  <a:cubicBezTo>
                    <a:pt x="f44" y="f23"/>
                    <a:pt x="f118" y="f25"/>
                    <a:pt x="f117" y="f88"/>
                  </a:cubicBezTo>
                  <a:cubicBezTo>
                    <a:pt x="f63" y="f57"/>
                    <a:pt x="f119" y="f36"/>
                    <a:pt x="f120" y="f33"/>
                  </a:cubicBezTo>
                  <a:cubicBezTo>
                    <a:pt x="f121" y="f60"/>
                    <a:pt x="f24" y="f68"/>
                    <a:pt x="f26" y="f85"/>
                  </a:cubicBezTo>
                  <a:cubicBezTo>
                    <a:pt x="f122" y="f86"/>
                    <a:pt x="f26" y="f41"/>
                    <a:pt x="f123" y="f25"/>
                  </a:cubicBezTo>
                  <a:cubicBezTo>
                    <a:pt x="f124" y="f23"/>
                    <a:pt x="f125" y="f21"/>
                    <a:pt x="f120" y="f102"/>
                  </a:cubicBezTo>
                  <a:cubicBezTo>
                    <a:pt x="f119" y="f17"/>
                    <a:pt x="f46" y="f84"/>
                    <a:pt x="f11" y="f51"/>
                  </a:cubicBezTo>
                  <a:cubicBezTo>
                    <a:pt x="f11" y="f13"/>
                    <a:pt x="f9" y="f12"/>
                    <a:pt x="f11" y="f8"/>
                  </a:cubicBezTo>
                  <a:cubicBezTo>
                    <a:pt x="f59" y="f13"/>
                    <a:pt x="f16" y="f106"/>
                    <a:pt x="f44" y="f89"/>
                  </a:cubicBezTo>
                  <a:cubicBezTo>
                    <a:pt x="f124" y="f91"/>
                    <a:pt x="f22" y="f96"/>
                    <a:pt x="f34" y="f99"/>
                  </a:cubicBezTo>
                  <a:cubicBezTo>
                    <a:pt x="f122" y="f77"/>
                    <a:pt x="f126" y="f97"/>
                    <a:pt x="f126" y="f98"/>
                  </a:cubicBezTo>
                  <a:cubicBezTo>
                    <a:pt x="f122" y="f43"/>
                    <a:pt x="f30" y="f42"/>
                    <a:pt x="f127" y="f23"/>
                  </a:cubicBezTo>
                  <a:cubicBezTo>
                    <a:pt x="f128" y="f25"/>
                    <a:pt x="f129" y="f19"/>
                    <a:pt x="f130" y="f131"/>
                  </a:cubicBezTo>
                  <a:cubicBezTo>
                    <a:pt x="f130" y="f97"/>
                    <a:pt x="f132" y="f77"/>
                    <a:pt x="f133" y="f77"/>
                  </a:cubicBezTo>
                  <a:cubicBezTo>
                    <a:pt x="f134" y="f77"/>
                    <a:pt x="f135" y="f101"/>
                    <a:pt x="f126" y="f107"/>
                  </a:cubicBezTo>
                  <a:cubicBezTo>
                    <a:pt x="f20" y="f108"/>
                    <a:pt x="f118" y="f110"/>
                    <a:pt x="f46" y="f8"/>
                  </a:cubicBezTo>
                  <a:cubicBezTo>
                    <a:pt x="f59" y="f92"/>
                    <a:pt x="f59" y="f76"/>
                    <a:pt x="f136" y="f93"/>
                  </a:cubicBezTo>
                  <a:cubicBezTo>
                    <a:pt x="f46" y="f93"/>
                    <a:pt x="f116" y="f93"/>
                    <a:pt x="f63" y="f113"/>
                  </a:cubicBezTo>
                  <a:cubicBezTo>
                    <a:pt x="f39" y="f92"/>
                    <a:pt x="f126" y="f12"/>
                    <a:pt x="f128" y="f51"/>
                  </a:cubicBezTo>
                  <a:cubicBezTo>
                    <a:pt x="f132" y="f52"/>
                    <a:pt x="f130" y="f52"/>
                    <a:pt x="f137" y="f110"/>
                  </a:cubicBezTo>
                  <a:cubicBezTo>
                    <a:pt x="f138" y="f94"/>
                    <a:pt x="f139" y="f87"/>
                    <a:pt x="f140" y="f83"/>
                  </a:cubicBezTo>
                  <a:cubicBezTo>
                    <a:pt x="f141" y="f81"/>
                    <a:pt x="f141" y="f53"/>
                    <a:pt x="f142" y="f13"/>
                  </a:cubicBezTo>
                  <a:cubicBezTo>
                    <a:pt x="f140" y="f10"/>
                    <a:pt x="f143" y="f92"/>
                    <a:pt x="f138" y="f78"/>
                  </a:cubicBezTo>
                  <a:cubicBezTo>
                    <a:pt x="f144" y="f12"/>
                    <a:pt x="f129" y="f47"/>
                    <a:pt x="f145" y="f47"/>
                  </a:cubicBezTo>
                  <a:cubicBezTo>
                    <a:pt x="f30" y="f8"/>
                    <a:pt x="f39" y="f76"/>
                    <a:pt x="f65" y="f112"/>
                  </a:cubicBezTo>
                  <a:cubicBezTo>
                    <a:pt x="f65" y="f74"/>
                    <a:pt x="f65" y="f73"/>
                    <a:pt x="f65" y="f73"/>
                  </a:cubicBezTo>
                  <a:cubicBezTo>
                    <a:pt x="f116" y="f72"/>
                    <a:pt x="f116" y="f72"/>
                    <a:pt x="f63" y="f72"/>
                  </a:cubicBezTo>
                  <a:cubicBezTo>
                    <a:pt x="f20" y="f71"/>
                    <a:pt x="f146" y="f115"/>
                    <a:pt x="f147" y="f50"/>
                  </a:cubicBezTo>
                  <a:cubicBezTo>
                    <a:pt x="f148" y="f50"/>
                    <a:pt x="f139" y="f115"/>
                    <a:pt x="f149" y="f71"/>
                  </a:cubicBezTo>
                  <a:cubicBezTo>
                    <a:pt x="f150" y="f73"/>
                    <a:pt x="f151" y="f73"/>
                    <a:pt x="f152" y="f115"/>
                  </a:cubicBezTo>
                  <a:cubicBezTo>
                    <a:pt x="f6" y="f69"/>
                    <a:pt x="f153" y="f14"/>
                    <a:pt x="f154" y="f136"/>
                  </a:cubicBezTo>
                  <a:cubicBezTo>
                    <a:pt x="f155" y="f65"/>
                    <a:pt x="f156" y="f46"/>
                    <a:pt x="f157" y="f14"/>
                  </a:cubicBezTo>
                  <a:cubicBezTo>
                    <a:pt x="f139" y="f11"/>
                    <a:pt x="f143" y="f69"/>
                    <a:pt x="f148" y="f69"/>
                  </a:cubicBezTo>
                  <a:cubicBezTo>
                    <a:pt x="f158" y="f49"/>
                    <a:pt x="f22" y="f50"/>
                    <a:pt x="f63" y="f115"/>
                  </a:cubicBezTo>
                  <a:cubicBezTo>
                    <a:pt x="f65" y="f115"/>
                    <a:pt x="f46" y="f115"/>
                    <a:pt x="f136" y="f50"/>
                  </a:cubicBezTo>
                  <a:cubicBezTo>
                    <a:pt x="f136" y="f50"/>
                    <a:pt x="f56" y="f49"/>
                    <a:pt x="f56" y="f48"/>
                  </a:cubicBezTo>
                  <a:cubicBezTo>
                    <a:pt x="f136" y="f69"/>
                    <a:pt x="f46" y="f9"/>
                    <a:pt x="f116" y="f11"/>
                  </a:cubicBezTo>
                  <a:cubicBezTo>
                    <a:pt x="f39" y="f119"/>
                    <a:pt x="f30" y="f39"/>
                    <a:pt x="f132" y="f34"/>
                  </a:cubicBezTo>
                  <a:cubicBezTo>
                    <a:pt x="f145" y="f122"/>
                    <a:pt x="f144" y="f34"/>
                    <a:pt x="f147" y="f34"/>
                  </a:cubicBezTo>
                  <a:cubicBezTo>
                    <a:pt x="f143" y="f122"/>
                    <a:pt x="f157" y="f122"/>
                    <a:pt x="f140" y="f28"/>
                  </a:cubicBezTo>
                  <a:cubicBezTo>
                    <a:pt x="f156" y="f30"/>
                    <a:pt x="f142" y="f159"/>
                    <a:pt x="f156" y="f127"/>
                  </a:cubicBezTo>
                  <a:cubicBezTo>
                    <a:pt x="f140" y="f128"/>
                    <a:pt x="f160" y="f128"/>
                    <a:pt x="f161" y="f162"/>
                  </a:cubicBezTo>
                  <a:cubicBezTo>
                    <a:pt x="f144" y="f162"/>
                    <a:pt x="f145" y="f158"/>
                    <a:pt x="f132" y="f146"/>
                  </a:cubicBezTo>
                  <a:cubicBezTo>
                    <a:pt x="f132" y="f135"/>
                    <a:pt x="f163" y="f28"/>
                    <a:pt x="f164" y="f122"/>
                  </a:cubicBezTo>
                  <a:cubicBezTo>
                    <a:pt x="f165" y="f37"/>
                    <a:pt x="f125" y="f117"/>
                    <a:pt x="f59" y="f56"/>
                  </a:cubicBezTo>
                  <a:cubicBezTo>
                    <a:pt x="f56" y="f14"/>
                    <a:pt x="f11" y="f11"/>
                    <a:pt x="f69" y="f9"/>
                  </a:cubicBezTo>
                  <a:cubicBezTo>
                    <a:pt x="f69" y="f11"/>
                    <a:pt x="f48" y="f11"/>
                    <a:pt x="f48" y="f14"/>
                  </a:cubicBezTo>
                  <a:cubicBezTo>
                    <a:pt x="f69" y="f56"/>
                    <a:pt x="f9" y="f59"/>
                    <a:pt x="f11" y="f46"/>
                  </a:cubicBezTo>
                  <a:cubicBezTo>
                    <a:pt x="f116" y="f166"/>
                    <a:pt x="f118" y="f34"/>
                    <a:pt x="f37" y="f164"/>
                  </a:cubicBezTo>
                  <a:cubicBezTo>
                    <a:pt x="f123" y="f128"/>
                    <a:pt x="f167" y="f168"/>
                    <a:pt x="f169" y="f168"/>
                  </a:cubicBezTo>
                  <a:cubicBezTo>
                    <a:pt x="f126" y="f132"/>
                    <a:pt x="f135" y="f129"/>
                    <a:pt x="f170" y="f147"/>
                  </a:cubicBezTo>
                  <a:cubicBezTo>
                    <a:pt x="f170" y="f143"/>
                    <a:pt x="f30" y="f171"/>
                    <a:pt x="f34" y="f171"/>
                  </a:cubicBezTo>
                  <a:cubicBezTo>
                    <a:pt x="f24" y="f171"/>
                    <a:pt x="f37" y="f139"/>
                    <a:pt x="f166" y="f160"/>
                  </a:cubicBezTo>
                  <a:cubicBezTo>
                    <a:pt x="f166" y="f143"/>
                    <a:pt x="f125" y="f147"/>
                    <a:pt x="f166" y="f138"/>
                  </a:cubicBezTo>
                  <a:cubicBezTo>
                    <a:pt x="f39" y="f129"/>
                    <a:pt x="f121" y="f132"/>
                    <a:pt x="f166" y="f128"/>
                  </a:cubicBezTo>
                  <a:cubicBezTo>
                    <a:pt x="f61" y="f28"/>
                    <a:pt x="f59" y="f39"/>
                    <a:pt x="f48" y="f16"/>
                  </a:cubicBezTo>
                  <a:cubicBezTo>
                    <a:pt x="f49" y="f63"/>
                    <a:pt x="f50" y="f65"/>
                    <a:pt x="f114" y="f59"/>
                  </a:cubicBezTo>
                  <a:cubicBezTo>
                    <a:pt x="f72" y="f18"/>
                    <a:pt x="f74" y="f169"/>
                    <a:pt x="f113" y="f159"/>
                  </a:cubicBezTo>
                  <a:cubicBezTo>
                    <a:pt x="f92" y="f137"/>
                    <a:pt x="f47" y="f140"/>
                    <a:pt x="f53" y="f6"/>
                  </a:cubicBezTo>
                  <a:cubicBezTo>
                    <a:pt x="f53" y="f172"/>
                    <a:pt x="f106" y="f173"/>
                    <a:pt x="f95" y="f174"/>
                  </a:cubicBezTo>
                  <a:cubicBezTo>
                    <a:pt x="f95" y="f175"/>
                    <a:pt x="f89" y="f7"/>
                    <a:pt x="f83" y="f175"/>
                  </a:cubicBezTo>
                  <a:cubicBezTo>
                    <a:pt x="f94" y="f175"/>
                    <a:pt x="f94" y="f173"/>
                    <a:pt x="f94" y="f2"/>
                  </a:cubicBezTo>
                  <a:cubicBezTo>
                    <a:pt x="f83" y="f176"/>
                    <a:pt x="f89" y="f153"/>
                    <a:pt x="f81" y="f152"/>
                  </a:cubicBezTo>
                  <a:cubicBezTo>
                    <a:pt x="f52" y="f144"/>
                    <a:pt x="f10" y="f34"/>
                    <a:pt x="f111" y="f63"/>
                  </a:cubicBezTo>
                  <a:cubicBezTo>
                    <a:pt x="f111" y="f116"/>
                    <a:pt x="f111" y="f46"/>
                    <a:pt x="f111" y="f56"/>
                  </a:cubicBezTo>
                  <a:cubicBezTo>
                    <a:pt x="f105" y="f63"/>
                    <a:pt x="f10" y="f117"/>
                    <a:pt x="f47" y="f18"/>
                  </a:cubicBezTo>
                  <a:cubicBezTo>
                    <a:pt x="f53" y="f20"/>
                    <a:pt x="f83" y="f126"/>
                    <a:pt x="f91" y="f127"/>
                  </a:cubicBezTo>
                  <a:cubicBezTo>
                    <a:pt x="f70" y="f162"/>
                    <a:pt x="f177" y="f168"/>
                    <a:pt x="f70" y="f137"/>
                  </a:cubicBezTo>
                  <a:cubicBezTo>
                    <a:pt x="f108" y="f144"/>
                    <a:pt x="f54" y="f178"/>
                    <a:pt x="f179" y="f148"/>
                  </a:cubicBezTo>
                  <a:cubicBezTo>
                    <a:pt x="f180" y="f139"/>
                    <a:pt x="f77" y="f148"/>
                    <a:pt x="f104" y="f147"/>
                  </a:cubicBezTo>
                  <a:cubicBezTo>
                    <a:pt x="f103" y="f130"/>
                    <a:pt x="f104" y="f145"/>
                    <a:pt x="f90" y="f168"/>
                  </a:cubicBezTo>
                  <a:cubicBezTo>
                    <a:pt x="f180" y="f163"/>
                    <a:pt x="f96" y="f162"/>
                    <a:pt x="f179" y="f158"/>
                  </a:cubicBezTo>
                  <a:cubicBezTo>
                    <a:pt x="f45" y="f165"/>
                    <a:pt x="f106" y="f125"/>
                    <a:pt x="f10" y="f46"/>
                  </a:cubicBezTo>
                  <a:cubicBezTo>
                    <a:pt x="f8" y="f136"/>
                    <a:pt x="f92" y="f14"/>
                    <a:pt x="f92" y="f11"/>
                  </a:cubicBezTo>
                  <a:cubicBezTo>
                    <a:pt x="f92" y="f11"/>
                    <a:pt x="f92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6" name="Freeform 8">
              <a:extLst>
                <a:ext uri="{FF2B5EF4-FFF2-40B4-BE49-F238E27FC236}">
                  <a16:creationId xmlns:a16="http://schemas.microsoft.com/office/drawing/2014/main" id="{BCF8EB94-3720-52E3-0FB9-7D1A96B39A1B}"/>
                </a:ext>
              </a:extLst>
            </p:cNvPr>
            <p:cNvSpPr/>
            <p:nvPr/>
          </p:nvSpPr>
          <p:spPr>
            <a:xfrm>
              <a:off x="433809" y="4728883"/>
              <a:ext cx="418209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4"/>
                <a:gd name="f8" fmla="val 99"/>
                <a:gd name="f9" fmla="val 96"/>
                <a:gd name="f10" fmla="val 101"/>
                <a:gd name="f11" fmla="val 97"/>
                <a:gd name="f12" fmla="val 102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66"/>
                <a:gd name="f34" fmla="val 128"/>
                <a:gd name="f35" fmla="val 165"/>
                <a:gd name="f36" fmla="val 164"/>
                <a:gd name="f37" fmla="val 119"/>
                <a:gd name="f38" fmla="val 161"/>
                <a:gd name="f39" fmla="val 156"/>
                <a:gd name="f40" fmla="val 153"/>
                <a:gd name="f41" fmla="val 110"/>
                <a:gd name="f42" fmla="val 117"/>
                <a:gd name="f43" fmla="val 103"/>
                <a:gd name="f44" fmla="val 94"/>
                <a:gd name="f45" fmla="val 93"/>
                <a:gd name="f46" fmla="val 92"/>
                <a:gd name="f47" fmla="val 105"/>
                <a:gd name="f48" fmla="val 107"/>
                <a:gd name="f49" fmla="val 108"/>
                <a:gd name="f50" fmla="val 140"/>
                <a:gd name="f51" fmla="val 158"/>
                <a:gd name="f52" fmla="val 160"/>
                <a:gd name="f53" fmla="val 170"/>
                <a:gd name="f54" fmla="val 173"/>
                <a:gd name="f55" fmla="val 177"/>
                <a:gd name="f56" fmla="val 175"/>
                <a:gd name="f57" fmla="val 172"/>
                <a:gd name="f58" fmla="val 167"/>
                <a:gd name="f59" fmla="val 95"/>
                <a:gd name="f60" fmla="val 162"/>
                <a:gd name="f61" fmla="val 123"/>
                <a:gd name="f62" fmla="val 89"/>
                <a:gd name="f63" fmla="val 88"/>
                <a:gd name="f64" fmla="val 87"/>
                <a:gd name="f65" fmla="val 86"/>
                <a:gd name="f66" fmla="val 81"/>
                <a:gd name="f67" fmla="val 136"/>
                <a:gd name="f68" fmla="val 77"/>
                <a:gd name="f69" fmla="val 73"/>
                <a:gd name="f70" fmla="val 72"/>
                <a:gd name="f71" fmla="val 74"/>
                <a:gd name="f72" fmla="val 76"/>
                <a:gd name="f73" fmla="val 168"/>
                <a:gd name="f74" fmla="val 171"/>
                <a:gd name="f75" fmla="val 70"/>
                <a:gd name="f76" fmla="val 65"/>
                <a:gd name="f77" fmla="val 63"/>
                <a:gd name="f78" fmla="val 58"/>
                <a:gd name="f79" fmla="val 157"/>
                <a:gd name="f80" fmla="val 61"/>
                <a:gd name="f81" fmla="val 64"/>
                <a:gd name="f82" fmla="val 154"/>
                <a:gd name="f83" fmla="val 69"/>
                <a:gd name="f84" fmla="val 146"/>
                <a:gd name="f85" fmla="val 71"/>
                <a:gd name="f86" fmla="val 75"/>
                <a:gd name="f87" fmla="val 120"/>
                <a:gd name="f88" fmla="val 79"/>
                <a:gd name="f89" fmla="val 83"/>
                <a:gd name="f90" fmla="val 116"/>
                <a:gd name="f91" fmla="val 66"/>
                <a:gd name="f92" fmla="val 127"/>
                <a:gd name="f93" fmla="val 55"/>
                <a:gd name="f94" fmla="val 44"/>
                <a:gd name="f95" fmla="val 141"/>
                <a:gd name="f96" fmla="val 42"/>
                <a:gd name="f97" fmla="val 144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39"/>
                <a:gd name="f104" fmla="val 30"/>
                <a:gd name="f105" fmla="val 37"/>
                <a:gd name="f106" fmla="val 39"/>
                <a:gd name="f107" fmla="val 138"/>
                <a:gd name="f108" fmla="val 40"/>
                <a:gd name="f109" fmla="val 125"/>
                <a:gd name="f110" fmla="val 53"/>
                <a:gd name="f111" fmla="val 111"/>
                <a:gd name="f112" fmla="val 60"/>
                <a:gd name="f113" fmla="val 109"/>
                <a:gd name="f114" fmla="val 46"/>
                <a:gd name="f115" fmla="val 115"/>
                <a:gd name="f116" fmla="val 31"/>
                <a:gd name="f117" fmla="val 28"/>
                <a:gd name="f118" fmla="val 26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2"/>
                <a:gd name="f129" fmla="val 29"/>
                <a:gd name="f130" fmla="val 100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0"/>
                <a:gd name="f139" fmla="val 8"/>
                <a:gd name="f140" fmla="val 84"/>
                <a:gd name="f141" fmla="val 85"/>
                <a:gd name="f142" fmla="val 38"/>
                <a:gd name="f143" fmla="val 57"/>
                <a:gd name="f144" fmla="val 68"/>
                <a:gd name="f145" fmla="val 67"/>
                <a:gd name="f146" fmla="val 11"/>
                <a:gd name="f147" fmla="val 10"/>
                <a:gd name="f148" fmla="val 51"/>
                <a:gd name="f149" fmla="val 15"/>
                <a:gd name="f150" fmla="val 49"/>
                <a:gd name="f151" fmla="val 45"/>
                <a:gd name="f152" fmla="val 78"/>
                <a:gd name="f153" fmla="val 50"/>
                <a:gd name="f154" fmla="val 48"/>
                <a:gd name="f155" fmla="val 47"/>
                <a:gd name="f156" fmla="val 34"/>
                <a:gd name="f157" fmla="val 82"/>
                <a:gd name="f158" fmla="val 59"/>
                <a:gd name="f159" fmla="val 25"/>
                <a:gd name="f160" fmla="val 62"/>
                <a:gd name="f161" fmla="val 6"/>
                <a:gd name="f162" fmla="val 3"/>
                <a:gd name="f163" fmla="val 1"/>
                <a:gd name="f164" fmla="val 129"/>
                <a:gd name="f165" fmla="val 143"/>
                <a:gd name="f166" fmla="val 142"/>
                <a:gd name="f167" fmla="val 137"/>
                <a:gd name="f168" fmla="val 33"/>
                <a:gd name="f169" fmla="val 54"/>
                <a:gd name="f170" fmla="val 145"/>
                <a:gd name="f171" fmla="val 52"/>
                <a:gd name="f172" fmla="val 148"/>
                <a:gd name="f173" fmla="val 179"/>
                <a:gd name="f174" fmla="val 181"/>
                <a:gd name="f175" fmla="val 182"/>
                <a:gd name="f176" fmla="val 183"/>
                <a:gd name="f177" fmla="val 114"/>
                <a:gd name="f178" fmla="val 176"/>
                <a:gd name="f179" fmla="val 174"/>
                <a:gd name="f180" fmla="val 130"/>
                <a:gd name="f181" fmla="+- 0 0 -90"/>
                <a:gd name="f182" fmla="*/ f3 1 178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4"/>
                <a:gd name="f193" fmla="*/ 147 f189 1"/>
                <a:gd name="f194" fmla="*/ 121 f188 1"/>
                <a:gd name="f195" fmla="*/ 165 f189 1"/>
                <a:gd name="f196" fmla="*/ 124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3 f188 1"/>
                <a:gd name="f207" fmla="*/ 170 f189 1"/>
                <a:gd name="f208" fmla="*/ 63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7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15 f188 1"/>
                <a:gd name="f231" fmla="*/ 80 f189 1"/>
                <a:gd name="f232" fmla="*/ 72 f188 1"/>
                <a:gd name="f233" fmla="*/ 49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2 f189 1"/>
                <a:gd name="f241" fmla="*/ 74 f189 1"/>
                <a:gd name="f242" fmla="*/ 85 f188 1"/>
                <a:gd name="f243" fmla="*/ 24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73 f189 1"/>
                <a:gd name="f250" fmla="*/ 97 f188 1"/>
                <a:gd name="f251" fmla="*/ 15 f189 1"/>
                <a:gd name="f252" fmla="*/ 131 f188 1"/>
                <a:gd name="f253" fmla="*/ 31 f189 1"/>
                <a:gd name="f254" fmla="*/ 137 f188 1"/>
                <a:gd name="f255" fmla="*/ 82 f189 1"/>
                <a:gd name="f256" fmla="*/ 58 f189 1"/>
                <a:gd name="f257" fmla="*/ 141 f188 1"/>
                <a:gd name="f258" fmla="*/ 161 f188 1"/>
                <a:gd name="f259" fmla="*/ 62 f189 1"/>
                <a:gd name="f260" fmla="*/ 143 f188 1"/>
                <a:gd name="f261" fmla="*/ 95 f189 1"/>
                <a:gd name="f262" fmla="*/ 136 f188 1"/>
                <a:gd name="f263" fmla="*/ 114 f189 1"/>
                <a:gd name="f264" fmla="*/ 183 f188 1"/>
                <a:gd name="f265" fmla="*/ 94 f189 1"/>
                <a:gd name="f266" fmla="*/ 105 f188 1"/>
                <a:gd name="f267" fmla="*/ 120 f189 1"/>
                <a:gd name="f268" fmla="*/ 138 f188 1"/>
                <a:gd name="f269" fmla="*/ 137 f189 1"/>
                <a:gd name="f270" fmla="*/ 153 f188 1"/>
                <a:gd name="f271" fmla="*/ 100 f189 1"/>
                <a:gd name="f272" fmla="*/ 102 f188 1"/>
                <a:gd name="f273" fmla="+- f190 0 f1"/>
                <a:gd name="f274" fmla="*/ f193 1 178"/>
                <a:gd name="f275" fmla="*/ f194 1 184"/>
                <a:gd name="f276" fmla="*/ f195 1 178"/>
                <a:gd name="f277" fmla="*/ f196 1 184"/>
                <a:gd name="f278" fmla="*/ f197 1 178"/>
                <a:gd name="f279" fmla="*/ f198 1 184"/>
                <a:gd name="f280" fmla="*/ f199 1 178"/>
                <a:gd name="f281" fmla="*/ f200 1 184"/>
                <a:gd name="f282" fmla="*/ f201 1 178"/>
                <a:gd name="f283" fmla="*/ f202 1 184"/>
                <a:gd name="f284" fmla="*/ f203 1 178"/>
                <a:gd name="f285" fmla="*/ f204 1 184"/>
                <a:gd name="f286" fmla="*/ f205 1 178"/>
                <a:gd name="f287" fmla="*/ f206 1 184"/>
                <a:gd name="f288" fmla="*/ f207 1 178"/>
                <a:gd name="f289" fmla="*/ f208 1 184"/>
                <a:gd name="f290" fmla="*/ f209 1 178"/>
                <a:gd name="f291" fmla="*/ f210 1 184"/>
                <a:gd name="f292" fmla="*/ f211 1 178"/>
                <a:gd name="f293" fmla="*/ f212 1 184"/>
                <a:gd name="f294" fmla="*/ f213 1 184"/>
                <a:gd name="f295" fmla="*/ f214 1 178"/>
                <a:gd name="f296" fmla="*/ f215 1 184"/>
                <a:gd name="f297" fmla="*/ f216 1 178"/>
                <a:gd name="f298" fmla="*/ f217 1 184"/>
                <a:gd name="f299" fmla="*/ f218 1 178"/>
                <a:gd name="f300" fmla="*/ f219 1 184"/>
                <a:gd name="f301" fmla="*/ f220 1 178"/>
                <a:gd name="f302" fmla="*/ f221 1 184"/>
                <a:gd name="f303" fmla="*/ f222 1 178"/>
                <a:gd name="f304" fmla="*/ f223 1 178"/>
                <a:gd name="f305" fmla="*/ f224 1 184"/>
                <a:gd name="f306" fmla="*/ f225 1 178"/>
                <a:gd name="f307" fmla="*/ f226 1 184"/>
                <a:gd name="f308" fmla="*/ f227 1 178"/>
                <a:gd name="f309" fmla="*/ f228 1 184"/>
                <a:gd name="f310" fmla="*/ f229 1 178"/>
                <a:gd name="f311" fmla="*/ f230 1 184"/>
                <a:gd name="f312" fmla="*/ f231 1 178"/>
                <a:gd name="f313" fmla="*/ f232 1 184"/>
                <a:gd name="f314" fmla="*/ f233 1 178"/>
                <a:gd name="f315" fmla="*/ f234 1 184"/>
                <a:gd name="f316" fmla="*/ f235 1 178"/>
                <a:gd name="f317" fmla="*/ f236 1 184"/>
                <a:gd name="f318" fmla="*/ f237 1 178"/>
                <a:gd name="f319" fmla="*/ f238 1 184"/>
                <a:gd name="f320" fmla="*/ f239 1 178"/>
                <a:gd name="f321" fmla="*/ f240 1 178"/>
                <a:gd name="f322" fmla="*/ f241 1 178"/>
                <a:gd name="f323" fmla="*/ f242 1 184"/>
                <a:gd name="f324" fmla="*/ f243 1 178"/>
                <a:gd name="f325" fmla="*/ f244 1 184"/>
                <a:gd name="f326" fmla="*/ f245 1 178"/>
                <a:gd name="f327" fmla="*/ f246 1 184"/>
                <a:gd name="f328" fmla="*/ f247 1 178"/>
                <a:gd name="f329" fmla="*/ f248 1 184"/>
                <a:gd name="f330" fmla="*/ f249 1 178"/>
                <a:gd name="f331" fmla="*/ f250 1 184"/>
                <a:gd name="f332" fmla="*/ f251 1 178"/>
                <a:gd name="f333" fmla="*/ f252 1 184"/>
                <a:gd name="f334" fmla="*/ f253 1 178"/>
                <a:gd name="f335" fmla="*/ f254 1 184"/>
                <a:gd name="f336" fmla="*/ f255 1 178"/>
                <a:gd name="f337" fmla="*/ f256 1 178"/>
                <a:gd name="f338" fmla="*/ f257 1 184"/>
                <a:gd name="f339" fmla="*/ f258 1 184"/>
                <a:gd name="f340" fmla="*/ f259 1 178"/>
                <a:gd name="f341" fmla="*/ f260 1 184"/>
                <a:gd name="f342" fmla="*/ f261 1 178"/>
                <a:gd name="f343" fmla="*/ f262 1 184"/>
                <a:gd name="f344" fmla="*/ f263 1 178"/>
                <a:gd name="f345" fmla="*/ f264 1 184"/>
                <a:gd name="f346" fmla="*/ f265 1 178"/>
                <a:gd name="f347" fmla="*/ f266 1 184"/>
                <a:gd name="f348" fmla="*/ f267 1 178"/>
                <a:gd name="f349" fmla="*/ f268 1 184"/>
                <a:gd name="f350" fmla="*/ f269 1 178"/>
                <a:gd name="f351" fmla="*/ f270 1 184"/>
                <a:gd name="f352" fmla="*/ f271 1 178"/>
                <a:gd name="f353" fmla="*/ f272 1 184"/>
                <a:gd name="f354" fmla="*/ 0 1 f191"/>
                <a:gd name="f355" fmla="*/ f185 1 f191"/>
                <a:gd name="f356" fmla="*/ 0 1 f192"/>
                <a:gd name="f357" fmla="*/ f186 1 f192"/>
                <a:gd name="f358" fmla="*/ f274 1 f191"/>
                <a:gd name="f359" fmla="*/ f275 1 f192"/>
                <a:gd name="f360" fmla="*/ f276 1 f191"/>
                <a:gd name="f361" fmla="*/ f277 1 f192"/>
                <a:gd name="f362" fmla="*/ f278 1 f191"/>
                <a:gd name="f363" fmla="*/ f279 1 f192"/>
                <a:gd name="f364" fmla="*/ f280 1 f191"/>
                <a:gd name="f365" fmla="*/ f281 1 f192"/>
                <a:gd name="f366" fmla="*/ f282 1 f191"/>
                <a:gd name="f367" fmla="*/ f283 1 f192"/>
                <a:gd name="f368" fmla="*/ f284 1 f191"/>
                <a:gd name="f369" fmla="*/ f285 1 f192"/>
                <a:gd name="f370" fmla="*/ f286 1 f191"/>
                <a:gd name="f371" fmla="*/ f287 1 f192"/>
                <a:gd name="f372" fmla="*/ f288 1 f191"/>
                <a:gd name="f373" fmla="*/ f289 1 f192"/>
                <a:gd name="f374" fmla="*/ f290 1 f191"/>
                <a:gd name="f375" fmla="*/ f291 1 f192"/>
                <a:gd name="f376" fmla="*/ f292 1 f191"/>
                <a:gd name="f377" fmla="*/ f293 1 f192"/>
                <a:gd name="f378" fmla="*/ f294 1 f192"/>
                <a:gd name="f379" fmla="*/ f295 1 f191"/>
                <a:gd name="f380" fmla="*/ f296 1 f192"/>
                <a:gd name="f381" fmla="*/ f297 1 f191"/>
                <a:gd name="f382" fmla="*/ f298 1 f192"/>
                <a:gd name="f383" fmla="*/ f299 1 f191"/>
                <a:gd name="f384" fmla="*/ f300 1 f192"/>
                <a:gd name="f385" fmla="*/ f301 1 f191"/>
                <a:gd name="f386" fmla="*/ f302 1 f192"/>
                <a:gd name="f387" fmla="*/ f303 1 f191"/>
                <a:gd name="f388" fmla="*/ f304 1 f191"/>
                <a:gd name="f389" fmla="*/ f305 1 f192"/>
                <a:gd name="f390" fmla="*/ f306 1 f191"/>
                <a:gd name="f391" fmla="*/ f307 1 f192"/>
                <a:gd name="f392" fmla="*/ f308 1 f191"/>
                <a:gd name="f393" fmla="*/ f309 1 f192"/>
                <a:gd name="f394" fmla="*/ f310 1 f191"/>
                <a:gd name="f395" fmla="*/ f311 1 f192"/>
                <a:gd name="f396" fmla="*/ f312 1 f191"/>
                <a:gd name="f397" fmla="*/ f313 1 f192"/>
                <a:gd name="f398" fmla="*/ f314 1 f191"/>
                <a:gd name="f399" fmla="*/ f315 1 f192"/>
                <a:gd name="f400" fmla="*/ f316 1 f191"/>
                <a:gd name="f401" fmla="*/ f317 1 f192"/>
                <a:gd name="f402" fmla="*/ f318 1 f191"/>
                <a:gd name="f403" fmla="*/ f319 1 f192"/>
                <a:gd name="f404" fmla="*/ f320 1 f191"/>
                <a:gd name="f405" fmla="*/ f321 1 f191"/>
                <a:gd name="f406" fmla="*/ f322 1 f191"/>
                <a:gd name="f407" fmla="*/ f323 1 f192"/>
                <a:gd name="f408" fmla="*/ f324 1 f191"/>
                <a:gd name="f409" fmla="*/ f325 1 f192"/>
                <a:gd name="f410" fmla="*/ f326 1 f191"/>
                <a:gd name="f411" fmla="*/ f327 1 f192"/>
                <a:gd name="f412" fmla="*/ f328 1 f191"/>
                <a:gd name="f413" fmla="*/ f329 1 f192"/>
                <a:gd name="f414" fmla="*/ f330 1 f191"/>
                <a:gd name="f415" fmla="*/ f331 1 f192"/>
                <a:gd name="f416" fmla="*/ f332 1 f191"/>
                <a:gd name="f417" fmla="*/ f333 1 f192"/>
                <a:gd name="f418" fmla="*/ f334 1 f191"/>
                <a:gd name="f419" fmla="*/ f335 1 f192"/>
                <a:gd name="f420" fmla="*/ f336 1 f191"/>
                <a:gd name="f421" fmla="*/ f337 1 f191"/>
                <a:gd name="f422" fmla="*/ f338 1 f192"/>
                <a:gd name="f423" fmla="*/ f339 1 f192"/>
                <a:gd name="f424" fmla="*/ f340 1 f191"/>
                <a:gd name="f425" fmla="*/ f341 1 f192"/>
                <a:gd name="f426" fmla="*/ f342 1 f191"/>
                <a:gd name="f427" fmla="*/ f343 1 f192"/>
                <a:gd name="f428" fmla="*/ f344 1 f191"/>
                <a:gd name="f429" fmla="*/ f345 1 f192"/>
                <a:gd name="f430" fmla="*/ f346 1 f191"/>
                <a:gd name="f431" fmla="*/ f347 1 f192"/>
                <a:gd name="f432" fmla="*/ f348 1 f191"/>
                <a:gd name="f433" fmla="*/ f349 1 f192"/>
                <a:gd name="f434" fmla="*/ f350 1 f191"/>
                <a:gd name="f435" fmla="*/ f351 1 f192"/>
                <a:gd name="f436" fmla="*/ f352 1 f191"/>
                <a:gd name="f437" fmla="*/ f353 1 f192"/>
                <a:gd name="f438" fmla="*/ f354 f182 1"/>
                <a:gd name="f439" fmla="*/ f355 f182 1"/>
                <a:gd name="f440" fmla="*/ f357 f183 1"/>
                <a:gd name="f441" fmla="*/ f356 f183 1"/>
                <a:gd name="f442" fmla="*/ f358 f182 1"/>
                <a:gd name="f443" fmla="*/ f359 f183 1"/>
                <a:gd name="f444" fmla="*/ f360 f182 1"/>
                <a:gd name="f445" fmla="*/ f361 f183 1"/>
                <a:gd name="f446" fmla="*/ f362 f182 1"/>
                <a:gd name="f447" fmla="*/ f363 f183 1"/>
                <a:gd name="f448" fmla="*/ f364 f182 1"/>
                <a:gd name="f449" fmla="*/ f365 f183 1"/>
                <a:gd name="f450" fmla="*/ f366 f182 1"/>
                <a:gd name="f451" fmla="*/ f367 f183 1"/>
                <a:gd name="f452" fmla="*/ f368 f182 1"/>
                <a:gd name="f453" fmla="*/ f369 f183 1"/>
                <a:gd name="f454" fmla="*/ f370 f182 1"/>
                <a:gd name="f455" fmla="*/ f371 f183 1"/>
                <a:gd name="f456" fmla="*/ f372 f182 1"/>
                <a:gd name="f457" fmla="*/ f373 f183 1"/>
                <a:gd name="f458" fmla="*/ f374 f182 1"/>
                <a:gd name="f459" fmla="*/ f375 f183 1"/>
                <a:gd name="f460" fmla="*/ f376 f182 1"/>
                <a:gd name="f461" fmla="*/ f377 f183 1"/>
                <a:gd name="f462" fmla="*/ f378 f183 1"/>
                <a:gd name="f463" fmla="*/ f379 f182 1"/>
                <a:gd name="f464" fmla="*/ f380 f183 1"/>
                <a:gd name="f465" fmla="*/ f381 f182 1"/>
                <a:gd name="f466" fmla="*/ f382 f183 1"/>
                <a:gd name="f467" fmla="*/ f383 f182 1"/>
                <a:gd name="f468" fmla="*/ f384 f183 1"/>
                <a:gd name="f469" fmla="*/ f385 f182 1"/>
                <a:gd name="f470" fmla="*/ f386 f183 1"/>
                <a:gd name="f471" fmla="*/ f387 f182 1"/>
                <a:gd name="f472" fmla="*/ f388 f182 1"/>
                <a:gd name="f473" fmla="*/ f389 f183 1"/>
                <a:gd name="f474" fmla="*/ f390 f182 1"/>
                <a:gd name="f475" fmla="*/ f391 f183 1"/>
                <a:gd name="f476" fmla="*/ f392 f182 1"/>
                <a:gd name="f477" fmla="*/ f393 f183 1"/>
                <a:gd name="f478" fmla="*/ f394 f182 1"/>
                <a:gd name="f479" fmla="*/ f395 f183 1"/>
                <a:gd name="f480" fmla="*/ f396 f182 1"/>
                <a:gd name="f481" fmla="*/ f397 f183 1"/>
                <a:gd name="f482" fmla="*/ f398 f182 1"/>
                <a:gd name="f483" fmla="*/ f399 f183 1"/>
                <a:gd name="f484" fmla="*/ f400 f182 1"/>
                <a:gd name="f485" fmla="*/ f401 f183 1"/>
                <a:gd name="f486" fmla="*/ f402 f182 1"/>
                <a:gd name="f487" fmla="*/ f403 f183 1"/>
                <a:gd name="f488" fmla="*/ f404 f182 1"/>
                <a:gd name="f489" fmla="*/ f405 f182 1"/>
                <a:gd name="f490" fmla="*/ f406 f182 1"/>
                <a:gd name="f491" fmla="*/ f407 f183 1"/>
                <a:gd name="f492" fmla="*/ f408 f182 1"/>
                <a:gd name="f493" fmla="*/ f409 f183 1"/>
                <a:gd name="f494" fmla="*/ f410 f182 1"/>
                <a:gd name="f495" fmla="*/ f411 f183 1"/>
                <a:gd name="f496" fmla="*/ f412 f182 1"/>
                <a:gd name="f497" fmla="*/ f413 f183 1"/>
                <a:gd name="f498" fmla="*/ f414 f182 1"/>
                <a:gd name="f499" fmla="*/ f415 f183 1"/>
                <a:gd name="f500" fmla="*/ f416 f182 1"/>
                <a:gd name="f501" fmla="*/ f417 f183 1"/>
                <a:gd name="f502" fmla="*/ f418 f182 1"/>
                <a:gd name="f503" fmla="*/ f419 f183 1"/>
                <a:gd name="f504" fmla="*/ f420 f182 1"/>
                <a:gd name="f505" fmla="*/ f421 f182 1"/>
                <a:gd name="f506" fmla="*/ f422 f183 1"/>
                <a:gd name="f507" fmla="*/ f423 f183 1"/>
                <a:gd name="f508" fmla="*/ f424 f182 1"/>
                <a:gd name="f509" fmla="*/ f425 f183 1"/>
                <a:gd name="f510" fmla="*/ f426 f182 1"/>
                <a:gd name="f511" fmla="*/ f427 f183 1"/>
                <a:gd name="f512" fmla="*/ f428 f182 1"/>
                <a:gd name="f513" fmla="*/ f429 f183 1"/>
                <a:gd name="f514" fmla="*/ f430 f182 1"/>
                <a:gd name="f515" fmla="*/ f431 f183 1"/>
                <a:gd name="f516" fmla="*/ f432 f182 1"/>
                <a:gd name="f517" fmla="*/ f433 f183 1"/>
                <a:gd name="f518" fmla="*/ f434 f182 1"/>
                <a:gd name="f519" fmla="*/ f435 f183 1"/>
                <a:gd name="f520" fmla="*/ f436 f182 1"/>
                <a:gd name="f521" fmla="*/ f437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2" y="f443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48" y="f462"/>
                </a:cxn>
                <a:cxn ang="f273">
                  <a:pos x="f463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55"/>
                </a:cxn>
                <a:cxn ang="f273">
                  <a:pos x="f472" y="f473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1"/>
                </a:cxn>
                <a:cxn ang="f273">
                  <a:pos x="f489" y="f455"/>
                </a:cxn>
                <a:cxn ang="f273">
                  <a:pos x="f490" y="f491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451"/>
                </a:cxn>
                <a:cxn ang="f273">
                  <a:pos x="f505" y="f506"/>
                </a:cxn>
                <a:cxn ang="f273">
                  <a:pos x="f482" y="f507"/>
                </a:cxn>
                <a:cxn ang="f273">
                  <a:pos x="f508" y="f509"/>
                </a:cxn>
                <a:cxn ang="f273">
                  <a:pos x="f510" y="f511"/>
                </a:cxn>
                <a:cxn ang="f273">
                  <a:pos x="f512" y="f513"/>
                </a:cxn>
                <a:cxn ang="f273">
                  <a:pos x="f514" y="f515"/>
                </a:cxn>
                <a:cxn ang="f273">
                  <a:pos x="f516" y="f517"/>
                </a:cxn>
                <a:cxn ang="f273">
                  <a:pos x="f518" y="f519"/>
                </a:cxn>
                <a:cxn ang="f273">
                  <a:pos x="f520" y="f521"/>
                </a:cxn>
              </a:cxnLst>
              <a:rect l="f438" t="f441" r="f439" b="f440"/>
              <a:pathLst>
                <a:path w="178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15"/>
                    <a:pt x="f39" y="f37"/>
                  </a:cubicBezTo>
                  <a:cubicBezTo>
                    <a:pt x="f40" y="f37"/>
                    <a:pt x="f21" y="f37"/>
                    <a:pt x="f19" y="f15"/>
                  </a:cubicBezTo>
                  <a:cubicBezTo>
                    <a:pt x="f30" y="f41"/>
                    <a:pt x="f42" y="f12"/>
                    <a:pt x="f43" y="f44"/>
                  </a:cubicBezTo>
                  <a:cubicBezTo>
                    <a:pt x="f43" y="f44"/>
                    <a:pt x="f43" y="f45"/>
                    <a:pt x="f43" y="f46"/>
                  </a:cubicBezTo>
                  <a:cubicBezTo>
                    <a:pt x="f47" y="f46"/>
                    <a:pt x="f48" y="f46"/>
                    <a:pt x="f49" y="f46"/>
                  </a:cubicBezTo>
                  <a:cubicBezTo>
                    <a:pt x="f24" y="f44"/>
                    <a:pt x="f50" y="f11"/>
                    <a:pt x="f39" y="f8"/>
                  </a:cubicBezTo>
                  <a:cubicBezTo>
                    <a:pt x="f51" y="f8"/>
                    <a:pt x="f52" y="f10"/>
                    <a:pt x="f38" y="f12"/>
                  </a:cubicBezTo>
                  <a:cubicBezTo>
                    <a:pt x="f36" y="f16"/>
                    <a:pt x="f53" y="f49"/>
                    <a:pt x="f54" y="f47"/>
                  </a:cubicBezTo>
                  <a:cubicBezTo>
                    <a:pt x="f55" y="f43"/>
                    <a:pt x="f6" y="f8"/>
                    <a:pt x="f56" y="f9"/>
                  </a:cubicBezTo>
                  <a:cubicBezTo>
                    <a:pt x="f57" y="f46"/>
                    <a:pt x="f58" y="f46"/>
                    <a:pt x="f32" y="f59"/>
                  </a:cubicBezTo>
                  <a:cubicBezTo>
                    <a:pt x="f60" y="f9"/>
                    <a:pt x="f31" y="f11"/>
                    <a:pt x="f51" y="f9"/>
                  </a:cubicBezTo>
                  <a:cubicBezTo>
                    <a:pt x="f50" y="f44"/>
                    <a:pt x="f61" y="f46"/>
                    <a:pt x="f47" y="f62"/>
                  </a:cubicBezTo>
                  <a:cubicBezTo>
                    <a:pt x="f13" y="f62"/>
                    <a:pt x="f13" y="f62"/>
                    <a:pt x="f12" y="f63"/>
                  </a:cubicBezTo>
                  <a:cubicBezTo>
                    <a:pt x="f47" y="f64"/>
                    <a:pt x="f16" y="f65"/>
                    <a:pt x="f49" y="f65"/>
                  </a:cubicBezTo>
                  <a:cubicBezTo>
                    <a:pt x="f22" y="f66"/>
                    <a:pt x="f67" y="f68"/>
                    <a:pt x="f25" y="f69"/>
                  </a:cubicBezTo>
                  <a:cubicBezTo>
                    <a:pt x="f40" y="f70"/>
                    <a:pt x="f39" y="f69"/>
                    <a:pt x="f31" y="f71"/>
                  </a:cubicBezTo>
                  <a:cubicBezTo>
                    <a:pt x="f32" y="f72"/>
                    <a:pt x="f73" y="f68"/>
                    <a:pt x="f74" y="f69"/>
                  </a:cubicBezTo>
                  <a:cubicBezTo>
                    <a:pt x="f57" y="f75"/>
                    <a:pt x="f57" y="f76"/>
                    <a:pt x="f53" y="f77"/>
                  </a:cubicBezTo>
                  <a:cubicBezTo>
                    <a:pt x="f58" y="f78"/>
                    <a:pt x="f60" y="f78"/>
                    <a:pt x="f79" y="f80"/>
                  </a:cubicBezTo>
                  <a:cubicBezTo>
                    <a:pt x="f39" y="f80"/>
                    <a:pt x="f29" y="f77"/>
                    <a:pt x="f29" y="f81"/>
                  </a:cubicBezTo>
                  <a:cubicBezTo>
                    <a:pt x="f82" y="f83"/>
                    <a:pt x="f23" y="f75"/>
                    <a:pt x="f84" y="f85"/>
                  </a:cubicBezTo>
                  <a:cubicBezTo>
                    <a:pt x="f17" y="f86"/>
                    <a:pt x="f87" y="f88"/>
                    <a:pt x="f48" y="f89"/>
                  </a:cubicBezTo>
                  <a:cubicBezTo>
                    <a:pt x="f47" y="f89"/>
                    <a:pt x="f43" y="f89"/>
                    <a:pt x="f10" y="f89"/>
                  </a:cubicBezTo>
                  <a:cubicBezTo>
                    <a:pt x="f12" y="f66"/>
                    <a:pt x="f12" y="f88"/>
                    <a:pt x="f13" y="f68"/>
                  </a:cubicBezTo>
                  <a:cubicBezTo>
                    <a:pt x="f90" y="f91"/>
                    <a:pt x="f92" y="f93"/>
                    <a:pt x="f50" y="f94"/>
                  </a:cubicBezTo>
                  <a:cubicBezTo>
                    <a:pt x="f95" y="f96"/>
                    <a:pt x="f97" y="f96"/>
                    <a:pt x="f84" y="f96"/>
                  </a:cubicBezTo>
                  <a:cubicBezTo>
                    <a:pt x="f27" y="f98"/>
                    <a:pt x="f39" y="f99"/>
                    <a:pt x="f39" y="f100"/>
                  </a:cubicBezTo>
                  <a:cubicBezTo>
                    <a:pt x="f39" y="f101"/>
                    <a:pt x="f25" y="f102"/>
                    <a:pt x="f84" y="f102"/>
                  </a:cubicBezTo>
                  <a:cubicBezTo>
                    <a:pt x="f95" y="f102"/>
                    <a:pt x="f103" y="f104"/>
                    <a:pt x="f103" y="f100"/>
                  </a:cubicBezTo>
                  <a:cubicBezTo>
                    <a:pt x="f103" y="f105"/>
                    <a:pt x="f103" y="f106"/>
                    <a:pt x="f107" y="f108"/>
                  </a:cubicBezTo>
                  <a:cubicBezTo>
                    <a:pt x="f109" y="f110"/>
                    <a:pt x="f111" y="f76"/>
                    <a:pt x="f9" y="f88"/>
                  </a:cubicBezTo>
                  <a:cubicBezTo>
                    <a:pt x="f11" y="f68"/>
                    <a:pt x="f11" y="f86"/>
                    <a:pt x="f11" y="f71"/>
                  </a:cubicBezTo>
                  <a:cubicBezTo>
                    <a:pt x="f43" y="f112"/>
                    <a:pt x="f113" y="f114"/>
                    <a:pt x="f115" y="f116"/>
                  </a:cubicBezTo>
                  <a:cubicBezTo>
                    <a:pt x="f42" y="f117"/>
                    <a:pt x="f15" y="f102"/>
                    <a:pt x="f20" y="f118"/>
                  </a:cubicBezTo>
                  <a:cubicBezTo>
                    <a:pt x="f24" y="f118"/>
                    <a:pt x="f34" y="f119"/>
                    <a:pt x="f92" y="f120"/>
                  </a:cubicBezTo>
                  <a:cubicBezTo>
                    <a:pt x="f92" y="f121"/>
                    <a:pt x="f24" y="f122"/>
                    <a:pt x="f22" y="f123"/>
                  </a:cubicBezTo>
                  <a:cubicBezTo>
                    <a:pt x="f15" y="f124"/>
                    <a:pt x="f18" y="f125"/>
                    <a:pt x="f111" y="f122"/>
                  </a:cubicBezTo>
                  <a:cubicBezTo>
                    <a:pt x="f41" y="f126"/>
                    <a:pt x="f111" y="f120"/>
                    <a:pt x="f111" y="f127"/>
                  </a:cubicBezTo>
                  <a:cubicBezTo>
                    <a:pt x="f111" y="f118"/>
                    <a:pt x="f18" y="f117"/>
                    <a:pt x="f128" y="f129"/>
                  </a:cubicBezTo>
                  <a:cubicBezTo>
                    <a:pt x="f16" y="f94"/>
                    <a:pt x="f130" y="f78"/>
                    <a:pt x="f45" y="f69"/>
                  </a:cubicBezTo>
                  <a:cubicBezTo>
                    <a:pt x="f45" y="f69"/>
                    <a:pt x="f45" y="f69"/>
                    <a:pt x="f46" y="f71"/>
                  </a:cubicBezTo>
                  <a:cubicBezTo>
                    <a:pt x="f46" y="f69"/>
                    <a:pt x="f131" y="f69"/>
                    <a:pt x="f131" y="f69"/>
                  </a:cubicBezTo>
                  <a:cubicBezTo>
                    <a:pt x="f131" y="f132"/>
                    <a:pt x="f131" y="f106"/>
                    <a:pt x="f131" y="f133"/>
                  </a:cubicBezTo>
                  <a:cubicBezTo>
                    <a:pt x="f131" y="f134"/>
                    <a:pt x="f45" y="f126"/>
                    <a:pt x="f59" y="f135"/>
                  </a:cubicBezTo>
                  <a:cubicBezTo>
                    <a:pt x="f130" y="f125"/>
                    <a:pt x="f130" y="f136"/>
                    <a:pt x="f11" y="f137"/>
                  </a:cubicBezTo>
                  <a:cubicBezTo>
                    <a:pt x="f45" y="f5"/>
                    <a:pt x="f63" y="f5"/>
                    <a:pt x="f89" y="f137"/>
                  </a:cubicBezTo>
                  <a:cubicBezTo>
                    <a:pt x="f138" y="f139"/>
                    <a:pt x="f138" y="f124"/>
                    <a:pt x="f140" y="f122"/>
                  </a:cubicBezTo>
                  <a:cubicBezTo>
                    <a:pt x="f141" y="f135"/>
                    <a:pt x="f64" y="f126"/>
                    <a:pt x="f64" y="f134"/>
                  </a:cubicBezTo>
                  <a:cubicBezTo>
                    <a:pt x="f64" y="f142"/>
                    <a:pt x="f64" y="f132"/>
                    <a:pt x="f65" y="f71"/>
                  </a:cubicBezTo>
                  <a:cubicBezTo>
                    <a:pt x="f141" y="f69"/>
                    <a:pt x="f141" y="f70"/>
                    <a:pt x="f140" y="f75"/>
                  </a:cubicBezTo>
                  <a:cubicBezTo>
                    <a:pt x="f88" y="f143"/>
                    <a:pt x="f69" y="f98"/>
                    <a:pt x="f144" y="f104"/>
                  </a:cubicBezTo>
                  <a:cubicBezTo>
                    <a:pt x="f145" y="f102"/>
                    <a:pt x="f91" y="f118"/>
                    <a:pt x="f144" y="f119"/>
                  </a:cubicBezTo>
                  <a:cubicBezTo>
                    <a:pt x="f70" y="f121"/>
                    <a:pt x="f75" y="f125"/>
                    <a:pt x="f76" y="f146"/>
                  </a:cubicBezTo>
                  <a:cubicBezTo>
                    <a:pt x="f112" y="f139"/>
                    <a:pt x="f110" y="f147"/>
                    <a:pt x="f148" y="f149"/>
                  </a:cubicBezTo>
                  <a:cubicBezTo>
                    <a:pt x="f150" y="f134"/>
                    <a:pt x="f148" y="f127"/>
                    <a:pt x="f143" y="f118"/>
                  </a:cubicBezTo>
                  <a:cubicBezTo>
                    <a:pt x="f80" y="f102"/>
                    <a:pt x="f77" y="f129"/>
                    <a:pt x="f76" y="f101"/>
                  </a:cubicBezTo>
                  <a:cubicBezTo>
                    <a:pt x="f75" y="f151"/>
                    <a:pt x="f86" y="f78"/>
                    <a:pt x="f138" y="f70"/>
                  </a:cubicBezTo>
                  <a:cubicBezTo>
                    <a:pt x="f138" y="f69"/>
                    <a:pt x="f66" y="f86"/>
                    <a:pt x="f138" y="f152"/>
                  </a:cubicBezTo>
                  <a:cubicBezTo>
                    <a:pt x="f72" y="f69"/>
                    <a:pt x="f70" y="f144"/>
                    <a:pt x="f145" y="f81"/>
                  </a:cubicBezTo>
                  <a:cubicBezTo>
                    <a:pt x="f80" y="f143"/>
                    <a:pt x="f93" y="f153"/>
                    <a:pt x="f150" y="f96"/>
                  </a:cubicBezTo>
                  <a:cubicBezTo>
                    <a:pt x="f154" y="f99"/>
                    <a:pt x="f155" y="f142"/>
                    <a:pt x="f155" y="f100"/>
                  </a:cubicBezTo>
                  <a:cubicBezTo>
                    <a:pt x="f154" y="f116"/>
                    <a:pt x="f151" y="f117"/>
                    <a:pt x="f106" y="f102"/>
                  </a:cubicBezTo>
                  <a:cubicBezTo>
                    <a:pt x="f156" y="f118"/>
                    <a:pt x="f129" y="f104"/>
                    <a:pt x="f117" y="f156"/>
                  </a:cubicBezTo>
                  <a:cubicBezTo>
                    <a:pt x="f117" y="f142"/>
                    <a:pt x="f116" y="f99"/>
                    <a:pt x="f105" y="f99"/>
                  </a:cubicBezTo>
                  <a:cubicBezTo>
                    <a:pt x="f96" y="f99"/>
                    <a:pt x="f151" y="f98"/>
                    <a:pt x="f155" y="f114"/>
                  </a:cubicBezTo>
                  <a:cubicBezTo>
                    <a:pt x="f143" y="f132"/>
                    <a:pt x="f91" y="f145"/>
                    <a:pt x="f86" y="f152"/>
                  </a:cubicBezTo>
                  <a:cubicBezTo>
                    <a:pt x="f72" y="f88"/>
                    <a:pt x="f72" y="f66"/>
                    <a:pt x="f68" y="f89"/>
                  </a:cubicBezTo>
                  <a:cubicBezTo>
                    <a:pt x="f86" y="f89"/>
                    <a:pt x="f69" y="f89"/>
                    <a:pt x="f70" y="f157"/>
                  </a:cubicBezTo>
                  <a:cubicBezTo>
                    <a:pt x="f158" y="f88"/>
                    <a:pt x="f155" y="f86"/>
                    <a:pt x="f156" y="f70"/>
                  </a:cubicBezTo>
                  <a:cubicBezTo>
                    <a:pt x="f116" y="f85"/>
                    <a:pt x="f129" y="f85"/>
                    <a:pt x="f102" y="f145"/>
                  </a:cubicBezTo>
                  <a:cubicBezTo>
                    <a:pt x="f159" y="f160"/>
                    <a:pt x="f121" y="f80"/>
                    <a:pt x="f149" y="f77"/>
                  </a:cubicBezTo>
                  <a:cubicBezTo>
                    <a:pt x="f147" y="f76"/>
                    <a:pt x="f147" y="f83"/>
                    <a:pt x="f124" y="f69"/>
                  </a:cubicBezTo>
                  <a:cubicBezTo>
                    <a:pt x="f123" y="f68"/>
                    <a:pt x="f134" y="f88"/>
                    <a:pt x="f159" y="f72"/>
                  </a:cubicBezTo>
                  <a:cubicBezTo>
                    <a:pt x="f102" y="f86"/>
                    <a:pt x="f129" y="f71"/>
                    <a:pt x="f116" y="f71"/>
                  </a:cubicBezTo>
                  <a:cubicBezTo>
                    <a:pt x="f151" y="f152"/>
                    <a:pt x="f112" y="f66"/>
                    <a:pt x="f71" y="f141"/>
                  </a:cubicBezTo>
                  <a:cubicBezTo>
                    <a:pt x="f71" y="f65"/>
                    <a:pt x="f71" y="f64"/>
                    <a:pt x="f71" y="f64"/>
                  </a:cubicBezTo>
                  <a:cubicBezTo>
                    <a:pt x="f69" y="f63"/>
                    <a:pt x="f69" y="f63"/>
                    <a:pt x="f70" y="f63"/>
                  </a:cubicBezTo>
                  <a:cubicBezTo>
                    <a:pt x="f132" y="f62"/>
                    <a:pt x="f108" y="f131"/>
                    <a:pt x="f127" y="f46"/>
                  </a:cubicBezTo>
                  <a:cubicBezTo>
                    <a:pt x="f133" y="f46"/>
                    <a:pt x="f126" y="f131"/>
                    <a:pt x="f122" y="f62"/>
                  </a:cubicBezTo>
                  <a:cubicBezTo>
                    <a:pt x="f146" y="f64"/>
                    <a:pt x="f161" y="f64"/>
                    <a:pt x="f162" y="f131"/>
                  </a:cubicBezTo>
                  <a:cubicBezTo>
                    <a:pt x="f5" y="f59"/>
                    <a:pt x="f163" y="f14"/>
                    <a:pt x="f137" y="f130"/>
                  </a:cubicBezTo>
                  <a:cubicBezTo>
                    <a:pt x="f139" y="f43"/>
                    <a:pt x="f125" y="f12"/>
                    <a:pt x="f135" y="f14"/>
                  </a:cubicBezTo>
                  <a:cubicBezTo>
                    <a:pt x="f126" y="f11"/>
                    <a:pt x="f134" y="f59"/>
                    <a:pt x="f133" y="f59"/>
                  </a:cubicBezTo>
                  <a:cubicBezTo>
                    <a:pt x="f142" y="f45"/>
                    <a:pt x="f93" y="f46"/>
                    <a:pt x="f70" y="f131"/>
                  </a:cubicBezTo>
                  <a:cubicBezTo>
                    <a:pt x="f71" y="f131"/>
                    <a:pt x="f86" y="f131"/>
                    <a:pt x="f68" y="f46"/>
                  </a:cubicBezTo>
                  <a:cubicBezTo>
                    <a:pt x="f152" y="f46"/>
                    <a:pt x="f152" y="f45"/>
                    <a:pt x="f152" y="f44"/>
                  </a:cubicBezTo>
                  <a:cubicBezTo>
                    <a:pt x="f68" y="f59"/>
                    <a:pt x="f86" y="f9"/>
                    <a:pt x="f69" y="f11"/>
                  </a:cubicBezTo>
                  <a:cubicBezTo>
                    <a:pt x="f158" y="f48"/>
                    <a:pt x="f114" y="f15"/>
                    <a:pt x="f116" y="f34"/>
                  </a:cubicBezTo>
                  <a:cubicBezTo>
                    <a:pt x="f104" y="f164"/>
                    <a:pt x="f118" y="f34"/>
                    <a:pt x="f127" y="f34"/>
                  </a:cubicBezTo>
                  <a:cubicBezTo>
                    <a:pt x="f120" y="f164"/>
                    <a:pt x="f135" y="f164"/>
                    <a:pt x="f149" y="f28"/>
                  </a:cubicBezTo>
                  <a:cubicBezTo>
                    <a:pt x="f125" y="f30"/>
                    <a:pt x="f124" y="f67"/>
                    <a:pt x="f125" y="f107"/>
                  </a:cubicBezTo>
                  <a:cubicBezTo>
                    <a:pt x="f123" y="f165"/>
                    <a:pt x="f121" y="f165"/>
                    <a:pt x="f119" y="f166"/>
                  </a:cubicBezTo>
                  <a:cubicBezTo>
                    <a:pt x="f118" y="f166"/>
                    <a:pt x="f104" y="f103"/>
                    <a:pt x="f116" y="f167"/>
                  </a:cubicBezTo>
                  <a:cubicBezTo>
                    <a:pt x="f116" y="f17"/>
                    <a:pt x="f168" y="f28"/>
                    <a:pt x="f100" y="f164"/>
                  </a:cubicBezTo>
                  <a:cubicBezTo>
                    <a:pt x="f153" y="f37"/>
                    <a:pt x="f77" y="f113"/>
                    <a:pt x="f72" y="f8"/>
                  </a:cubicBezTo>
                  <a:cubicBezTo>
                    <a:pt x="f152" y="f14"/>
                    <a:pt x="f138" y="f11"/>
                    <a:pt x="f157" y="f9"/>
                  </a:cubicBezTo>
                  <a:cubicBezTo>
                    <a:pt x="f157" y="f11"/>
                    <a:pt x="f89" y="f11"/>
                    <a:pt x="f89" y="f14"/>
                  </a:cubicBezTo>
                  <a:cubicBezTo>
                    <a:pt x="f157" y="f8"/>
                    <a:pt x="f157" y="f10"/>
                    <a:pt x="f66" y="f12"/>
                  </a:cubicBezTo>
                  <a:cubicBezTo>
                    <a:pt x="f69" y="f115"/>
                    <a:pt x="f91" y="f34"/>
                    <a:pt x="f78" y="f95"/>
                  </a:cubicBezTo>
                  <a:cubicBezTo>
                    <a:pt x="f143" y="f165"/>
                    <a:pt x="f169" y="f170"/>
                    <a:pt x="f171" y="f170"/>
                  </a:cubicBezTo>
                  <a:cubicBezTo>
                    <a:pt x="f155" y="f84"/>
                    <a:pt x="f94" y="f172"/>
                    <a:pt x="f98" y="f40"/>
                  </a:cubicBezTo>
                  <a:cubicBezTo>
                    <a:pt x="f98" y="f79"/>
                    <a:pt x="f151" y="f38"/>
                    <a:pt x="f150" y="f38"/>
                  </a:cubicBezTo>
                  <a:cubicBezTo>
                    <a:pt x="f110" y="f38"/>
                    <a:pt x="f78" y="f31"/>
                    <a:pt x="f160" y="f51"/>
                  </a:cubicBezTo>
                  <a:cubicBezTo>
                    <a:pt x="f77" y="f79"/>
                    <a:pt x="f77" y="f40"/>
                    <a:pt x="f160" y="f27"/>
                  </a:cubicBezTo>
                  <a:cubicBezTo>
                    <a:pt x="f112" y="f172"/>
                    <a:pt x="f112" y="f84"/>
                    <a:pt x="f160" y="f165"/>
                  </a:cubicBezTo>
                  <a:cubicBezTo>
                    <a:pt x="f83" y="f28"/>
                    <a:pt x="f72" y="f15"/>
                    <a:pt x="f89" y="f16"/>
                  </a:cubicBezTo>
                  <a:cubicBezTo>
                    <a:pt x="f140" y="f47"/>
                    <a:pt x="f141" y="f43"/>
                    <a:pt x="f64" y="f10"/>
                  </a:cubicBezTo>
                  <a:cubicBezTo>
                    <a:pt x="f62" y="f18"/>
                    <a:pt x="f46" y="f109"/>
                    <a:pt x="f59" y="f67"/>
                  </a:cubicBezTo>
                  <a:cubicBezTo>
                    <a:pt x="f8" y="f23"/>
                    <a:pt x="f43" y="f32"/>
                    <a:pt x="f49" y="f55"/>
                  </a:cubicBezTo>
                  <a:cubicBezTo>
                    <a:pt x="f49" y="f173"/>
                    <a:pt x="f41" y="f174"/>
                    <a:pt x="f111" y="f175"/>
                  </a:cubicBezTo>
                  <a:cubicBezTo>
                    <a:pt x="f111" y="f176"/>
                    <a:pt x="f18" y="f7"/>
                    <a:pt x="f177" y="f176"/>
                  </a:cubicBezTo>
                  <a:cubicBezTo>
                    <a:pt x="f115" y="f176"/>
                    <a:pt x="f115" y="f174"/>
                    <a:pt x="f115" y="f2"/>
                  </a:cubicBezTo>
                  <a:cubicBezTo>
                    <a:pt x="f177" y="f6"/>
                    <a:pt x="f18" y="f178"/>
                    <a:pt x="f18" y="f179"/>
                  </a:cubicBezTo>
                  <a:cubicBezTo>
                    <a:pt x="f16" y="f25"/>
                    <a:pt x="f130" y="f34"/>
                    <a:pt x="f44" y="f47"/>
                  </a:cubicBezTo>
                  <a:cubicBezTo>
                    <a:pt x="f45" y="f13"/>
                    <a:pt x="f45" y="f12"/>
                    <a:pt x="f45" y="f8"/>
                  </a:cubicBezTo>
                  <a:cubicBezTo>
                    <a:pt x="f11" y="f47"/>
                    <a:pt x="f130" y="f113"/>
                    <a:pt x="f43" y="f18"/>
                  </a:cubicBezTo>
                  <a:cubicBezTo>
                    <a:pt x="f113" y="f20"/>
                    <a:pt x="f177" y="f180"/>
                    <a:pt x="f87" y="f107"/>
                  </a:cubicBezTo>
                  <a:cubicBezTo>
                    <a:pt x="f22" y="f166"/>
                    <a:pt x="f26" y="f170"/>
                    <a:pt x="f22" y="f23"/>
                  </a:cubicBezTo>
                  <a:cubicBezTo>
                    <a:pt x="f20" y="f25"/>
                    <a:pt x="f24" y="f29"/>
                    <a:pt x="f26" y="f39"/>
                  </a:cubicBezTo>
                  <a:cubicBezTo>
                    <a:pt x="f180" y="f31"/>
                    <a:pt x="f67" y="f39"/>
                    <a:pt x="f167" y="f40"/>
                  </a:cubicBezTo>
                  <a:cubicBezTo>
                    <a:pt x="f103" y="f21"/>
                    <a:pt x="f167" y="f19"/>
                    <a:pt x="f17" y="f170"/>
                  </a:cubicBezTo>
                  <a:cubicBezTo>
                    <a:pt x="f28" y="f97"/>
                    <a:pt x="f34" y="f166"/>
                    <a:pt x="f26" y="f103"/>
                  </a:cubicBezTo>
                  <a:cubicBezTo>
                    <a:pt x="f42" y="f92"/>
                    <a:pt x="f113" y="f177"/>
                    <a:pt x="f130" y="f12"/>
                  </a:cubicBezTo>
                  <a:cubicBezTo>
                    <a:pt x="f8" y="f130"/>
                    <a:pt x="f8" y="f14"/>
                    <a:pt x="f14" y="f11"/>
                  </a:cubicBezTo>
                  <a:cubicBezTo>
                    <a:pt x="f14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7" name="Freeform 9">
              <a:extLst>
                <a:ext uri="{FF2B5EF4-FFF2-40B4-BE49-F238E27FC236}">
                  <a16:creationId xmlns:a16="http://schemas.microsoft.com/office/drawing/2014/main" id="{8CF9BF62-3C3F-0382-9D7C-1CDF03DEA487}"/>
                </a:ext>
              </a:extLst>
            </p:cNvPr>
            <p:cNvSpPr/>
            <p:nvPr/>
          </p:nvSpPr>
          <p:spPr>
            <a:xfrm>
              <a:off x="1310801" y="4728883"/>
              <a:ext cx="418209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4"/>
                <a:gd name="f8" fmla="val 99"/>
                <a:gd name="f9" fmla="val 96"/>
                <a:gd name="f10" fmla="val 101"/>
                <a:gd name="f11" fmla="val 97"/>
                <a:gd name="f12" fmla="val 102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66"/>
                <a:gd name="f34" fmla="val 128"/>
                <a:gd name="f35" fmla="val 165"/>
                <a:gd name="f36" fmla="val 164"/>
                <a:gd name="f37" fmla="val 119"/>
                <a:gd name="f38" fmla="val 161"/>
                <a:gd name="f39" fmla="val 156"/>
                <a:gd name="f40" fmla="val 153"/>
                <a:gd name="f41" fmla="val 110"/>
                <a:gd name="f42" fmla="val 117"/>
                <a:gd name="f43" fmla="val 103"/>
                <a:gd name="f44" fmla="val 94"/>
                <a:gd name="f45" fmla="val 93"/>
                <a:gd name="f46" fmla="val 92"/>
                <a:gd name="f47" fmla="val 105"/>
                <a:gd name="f48" fmla="val 107"/>
                <a:gd name="f49" fmla="val 108"/>
                <a:gd name="f50" fmla="val 140"/>
                <a:gd name="f51" fmla="val 158"/>
                <a:gd name="f52" fmla="val 160"/>
                <a:gd name="f53" fmla="val 170"/>
                <a:gd name="f54" fmla="val 173"/>
                <a:gd name="f55" fmla="val 177"/>
                <a:gd name="f56" fmla="val 175"/>
                <a:gd name="f57" fmla="val 172"/>
                <a:gd name="f58" fmla="val 168"/>
                <a:gd name="f59" fmla="val 95"/>
                <a:gd name="f60" fmla="val 162"/>
                <a:gd name="f61" fmla="val 123"/>
                <a:gd name="f62" fmla="val 89"/>
                <a:gd name="f63" fmla="val 88"/>
                <a:gd name="f64" fmla="val 87"/>
                <a:gd name="f65" fmla="val 86"/>
                <a:gd name="f66" fmla="val 81"/>
                <a:gd name="f67" fmla="val 136"/>
                <a:gd name="f68" fmla="val 77"/>
                <a:gd name="f69" fmla="val 73"/>
                <a:gd name="f70" fmla="val 72"/>
                <a:gd name="f71" fmla="val 74"/>
                <a:gd name="f72" fmla="val 76"/>
                <a:gd name="f73" fmla="val 171"/>
                <a:gd name="f74" fmla="val 70"/>
                <a:gd name="f75" fmla="val 65"/>
                <a:gd name="f76" fmla="val 63"/>
                <a:gd name="f77" fmla="val 167"/>
                <a:gd name="f78" fmla="val 58"/>
                <a:gd name="f79" fmla="val 157"/>
                <a:gd name="f80" fmla="val 61"/>
                <a:gd name="f81" fmla="val 64"/>
                <a:gd name="f82" fmla="val 154"/>
                <a:gd name="f83" fmla="val 69"/>
                <a:gd name="f84" fmla="val 146"/>
                <a:gd name="f85" fmla="val 71"/>
                <a:gd name="f86" fmla="val 75"/>
                <a:gd name="f87" fmla="val 120"/>
                <a:gd name="f88" fmla="val 79"/>
                <a:gd name="f89" fmla="val 83"/>
                <a:gd name="f90" fmla="val 116"/>
                <a:gd name="f91" fmla="val 66"/>
                <a:gd name="f92" fmla="val 55"/>
                <a:gd name="f93" fmla="val 44"/>
                <a:gd name="f94" fmla="val 141"/>
                <a:gd name="f95" fmla="val 42"/>
                <a:gd name="f96" fmla="val 144"/>
                <a:gd name="f97" fmla="val 43"/>
                <a:gd name="f98" fmla="val 41"/>
                <a:gd name="f99" fmla="val 36"/>
                <a:gd name="f100" fmla="val 32"/>
                <a:gd name="f101" fmla="val 27"/>
                <a:gd name="f102" fmla="val 139"/>
                <a:gd name="f103" fmla="val 30"/>
                <a:gd name="f104" fmla="val 37"/>
                <a:gd name="f105" fmla="val 39"/>
                <a:gd name="f106" fmla="val 138"/>
                <a:gd name="f107" fmla="val 40"/>
                <a:gd name="f108" fmla="val 125"/>
                <a:gd name="f109" fmla="val 53"/>
                <a:gd name="f110" fmla="val 111"/>
                <a:gd name="f111" fmla="val 60"/>
                <a:gd name="f112" fmla="val 109"/>
                <a:gd name="f113" fmla="val 46"/>
                <a:gd name="f114" fmla="val 115"/>
                <a:gd name="f115" fmla="val 31"/>
                <a:gd name="f116" fmla="val 28"/>
                <a:gd name="f117" fmla="val 26"/>
                <a:gd name="f118" fmla="val 23"/>
                <a:gd name="f119" fmla="val 127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2"/>
                <a:gd name="f129" fmla="val 29"/>
                <a:gd name="f130" fmla="val 100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0"/>
                <a:gd name="f139" fmla="val 8"/>
                <a:gd name="f140" fmla="val 84"/>
                <a:gd name="f141" fmla="val 85"/>
                <a:gd name="f142" fmla="val 38"/>
                <a:gd name="f143" fmla="val 57"/>
                <a:gd name="f144" fmla="val 68"/>
                <a:gd name="f145" fmla="val 67"/>
                <a:gd name="f146" fmla="val 11"/>
                <a:gd name="f147" fmla="val 10"/>
                <a:gd name="f148" fmla="val 51"/>
                <a:gd name="f149" fmla="val 15"/>
                <a:gd name="f150" fmla="val 49"/>
                <a:gd name="f151" fmla="val 45"/>
                <a:gd name="f152" fmla="val 78"/>
                <a:gd name="f153" fmla="val 50"/>
                <a:gd name="f154" fmla="val 48"/>
                <a:gd name="f155" fmla="val 47"/>
                <a:gd name="f156" fmla="val 34"/>
                <a:gd name="f157" fmla="val 82"/>
                <a:gd name="f158" fmla="val 59"/>
                <a:gd name="f159" fmla="val 25"/>
                <a:gd name="f160" fmla="val 62"/>
                <a:gd name="f161" fmla="val 6"/>
                <a:gd name="f162" fmla="val 3"/>
                <a:gd name="f163" fmla="val 1"/>
                <a:gd name="f164" fmla="val 129"/>
                <a:gd name="f165" fmla="val 143"/>
                <a:gd name="f166" fmla="val 142"/>
                <a:gd name="f167" fmla="val 137"/>
                <a:gd name="f168" fmla="val 33"/>
                <a:gd name="f169" fmla="val 54"/>
                <a:gd name="f170" fmla="val 145"/>
                <a:gd name="f171" fmla="val 52"/>
                <a:gd name="f172" fmla="val 148"/>
                <a:gd name="f173" fmla="val 179"/>
                <a:gd name="f174" fmla="val 181"/>
                <a:gd name="f175" fmla="val 182"/>
                <a:gd name="f176" fmla="val 183"/>
                <a:gd name="f177" fmla="val 114"/>
                <a:gd name="f178" fmla="val 176"/>
                <a:gd name="f179" fmla="val 174"/>
                <a:gd name="f180" fmla="val 130"/>
                <a:gd name="f181" fmla="+- 0 0 -90"/>
                <a:gd name="f182" fmla="*/ f3 1 178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4"/>
                <a:gd name="f193" fmla="*/ 147 f189 1"/>
                <a:gd name="f194" fmla="*/ 121 f188 1"/>
                <a:gd name="f195" fmla="*/ 165 f189 1"/>
                <a:gd name="f196" fmla="*/ 124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3 f188 1"/>
                <a:gd name="f207" fmla="*/ 170 f189 1"/>
                <a:gd name="f208" fmla="*/ 63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7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15 f188 1"/>
                <a:gd name="f231" fmla="*/ 80 f189 1"/>
                <a:gd name="f232" fmla="*/ 72 f188 1"/>
                <a:gd name="f233" fmla="*/ 49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2 f189 1"/>
                <a:gd name="f241" fmla="*/ 74 f189 1"/>
                <a:gd name="f242" fmla="*/ 85 f188 1"/>
                <a:gd name="f243" fmla="*/ 25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73 f189 1"/>
                <a:gd name="f250" fmla="*/ 97 f188 1"/>
                <a:gd name="f251" fmla="*/ 15 f189 1"/>
                <a:gd name="f252" fmla="*/ 131 f188 1"/>
                <a:gd name="f253" fmla="*/ 31 f189 1"/>
                <a:gd name="f254" fmla="*/ 137 f188 1"/>
                <a:gd name="f255" fmla="*/ 82 f189 1"/>
                <a:gd name="f256" fmla="*/ 58 f189 1"/>
                <a:gd name="f257" fmla="*/ 141 f188 1"/>
                <a:gd name="f258" fmla="*/ 161 f188 1"/>
                <a:gd name="f259" fmla="*/ 62 f189 1"/>
                <a:gd name="f260" fmla="*/ 143 f188 1"/>
                <a:gd name="f261" fmla="*/ 95 f189 1"/>
                <a:gd name="f262" fmla="*/ 136 f188 1"/>
                <a:gd name="f263" fmla="*/ 114 f189 1"/>
                <a:gd name="f264" fmla="*/ 183 f188 1"/>
                <a:gd name="f265" fmla="*/ 94 f189 1"/>
                <a:gd name="f266" fmla="*/ 105 f188 1"/>
                <a:gd name="f267" fmla="*/ 120 f189 1"/>
                <a:gd name="f268" fmla="*/ 138 f188 1"/>
                <a:gd name="f269" fmla="*/ 137 f189 1"/>
                <a:gd name="f270" fmla="*/ 153 f188 1"/>
                <a:gd name="f271" fmla="*/ 100 f189 1"/>
                <a:gd name="f272" fmla="*/ 102 f188 1"/>
                <a:gd name="f273" fmla="+- f190 0 f1"/>
                <a:gd name="f274" fmla="*/ f193 1 178"/>
                <a:gd name="f275" fmla="*/ f194 1 184"/>
                <a:gd name="f276" fmla="*/ f195 1 178"/>
                <a:gd name="f277" fmla="*/ f196 1 184"/>
                <a:gd name="f278" fmla="*/ f197 1 178"/>
                <a:gd name="f279" fmla="*/ f198 1 184"/>
                <a:gd name="f280" fmla="*/ f199 1 178"/>
                <a:gd name="f281" fmla="*/ f200 1 184"/>
                <a:gd name="f282" fmla="*/ f201 1 178"/>
                <a:gd name="f283" fmla="*/ f202 1 184"/>
                <a:gd name="f284" fmla="*/ f203 1 178"/>
                <a:gd name="f285" fmla="*/ f204 1 184"/>
                <a:gd name="f286" fmla="*/ f205 1 178"/>
                <a:gd name="f287" fmla="*/ f206 1 184"/>
                <a:gd name="f288" fmla="*/ f207 1 178"/>
                <a:gd name="f289" fmla="*/ f208 1 184"/>
                <a:gd name="f290" fmla="*/ f209 1 178"/>
                <a:gd name="f291" fmla="*/ f210 1 184"/>
                <a:gd name="f292" fmla="*/ f211 1 178"/>
                <a:gd name="f293" fmla="*/ f212 1 184"/>
                <a:gd name="f294" fmla="*/ f213 1 184"/>
                <a:gd name="f295" fmla="*/ f214 1 178"/>
                <a:gd name="f296" fmla="*/ f215 1 184"/>
                <a:gd name="f297" fmla="*/ f216 1 178"/>
                <a:gd name="f298" fmla="*/ f217 1 184"/>
                <a:gd name="f299" fmla="*/ f218 1 178"/>
                <a:gd name="f300" fmla="*/ f219 1 184"/>
                <a:gd name="f301" fmla="*/ f220 1 178"/>
                <a:gd name="f302" fmla="*/ f221 1 184"/>
                <a:gd name="f303" fmla="*/ f222 1 178"/>
                <a:gd name="f304" fmla="*/ f223 1 178"/>
                <a:gd name="f305" fmla="*/ f224 1 184"/>
                <a:gd name="f306" fmla="*/ f225 1 178"/>
                <a:gd name="f307" fmla="*/ f226 1 184"/>
                <a:gd name="f308" fmla="*/ f227 1 178"/>
                <a:gd name="f309" fmla="*/ f228 1 184"/>
                <a:gd name="f310" fmla="*/ f229 1 178"/>
                <a:gd name="f311" fmla="*/ f230 1 184"/>
                <a:gd name="f312" fmla="*/ f231 1 178"/>
                <a:gd name="f313" fmla="*/ f232 1 184"/>
                <a:gd name="f314" fmla="*/ f233 1 178"/>
                <a:gd name="f315" fmla="*/ f234 1 184"/>
                <a:gd name="f316" fmla="*/ f235 1 178"/>
                <a:gd name="f317" fmla="*/ f236 1 184"/>
                <a:gd name="f318" fmla="*/ f237 1 178"/>
                <a:gd name="f319" fmla="*/ f238 1 184"/>
                <a:gd name="f320" fmla="*/ f239 1 178"/>
                <a:gd name="f321" fmla="*/ f240 1 178"/>
                <a:gd name="f322" fmla="*/ f241 1 178"/>
                <a:gd name="f323" fmla="*/ f242 1 184"/>
                <a:gd name="f324" fmla="*/ f243 1 178"/>
                <a:gd name="f325" fmla="*/ f244 1 184"/>
                <a:gd name="f326" fmla="*/ f245 1 178"/>
                <a:gd name="f327" fmla="*/ f246 1 184"/>
                <a:gd name="f328" fmla="*/ f247 1 178"/>
                <a:gd name="f329" fmla="*/ f248 1 184"/>
                <a:gd name="f330" fmla="*/ f249 1 178"/>
                <a:gd name="f331" fmla="*/ f250 1 184"/>
                <a:gd name="f332" fmla="*/ f251 1 178"/>
                <a:gd name="f333" fmla="*/ f252 1 184"/>
                <a:gd name="f334" fmla="*/ f253 1 178"/>
                <a:gd name="f335" fmla="*/ f254 1 184"/>
                <a:gd name="f336" fmla="*/ f255 1 178"/>
                <a:gd name="f337" fmla="*/ f256 1 178"/>
                <a:gd name="f338" fmla="*/ f257 1 184"/>
                <a:gd name="f339" fmla="*/ f258 1 184"/>
                <a:gd name="f340" fmla="*/ f259 1 178"/>
                <a:gd name="f341" fmla="*/ f260 1 184"/>
                <a:gd name="f342" fmla="*/ f261 1 178"/>
                <a:gd name="f343" fmla="*/ f262 1 184"/>
                <a:gd name="f344" fmla="*/ f263 1 178"/>
                <a:gd name="f345" fmla="*/ f264 1 184"/>
                <a:gd name="f346" fmla="*/ f265 1 178"/>
                <a:gd name="f347" fmla="*/ f266 1 184"/>
                <a:gd name="f348" fmla="*/ f267 1 178"/>
                <a:gd name="f349" fmla="*/ f268 1 184"/>
                <a:gd name="f350" fmla="*/ f269 1 178"/>
                <a:gd name="f351" fmla="*/ f270 1 184"/>
                <a:gd name="f352" fmla="*/ f271 1 178"/>
                <a:gd name="f353" fmla="*/ f272 1 184"/>
                <a:gd name="f354" fmla="*/ 0 1 f191"/>
                <a:gd name="f355" fmla="*/ f185 1 f191"/>
                <a:gd name="f356" fmla="*/ 0 1 f192"/>
                <a:gd name="f357" fmla="*/ f186 1 f192"/>
                <a:gd name="f358" fmla="*/ f274 1 f191"/>
                <a:gd name="f359" fmla="*/ f275 1 f192"/>
                <a:gd name="f360" fmla="*/ f276 1 f191"/>
                <a:gd name="f361" fmla="*/ f277 1 f192"/>
                <a:gd name="f362" fmla="*/ f278 1 f191"/>
                <a:gd name="f363" fmla="*/ f279 1 f192"/>
                <a:gd name="f364" fmla="*/ f280 1 f191"/>
                <a:gd name="f365" fmla="*/ f281 1 f192"/>
                <a:gd name="f366" fmla="*/ f282 1 f191"/>
                <a:gd name="f367" fmla="*/ f283 1 f192"/>
                <a:gd name="f368" fmla="*/ f284 1 f191"/>
                <a:gd name="f369" fmla="*/ f285 1 f192"/>
                <a:gd name="f370" fmla="*/ f286 1 f191"/>
                <a:gd name="f371" fmla="*/ f287 1 f192"/>
                <a:gd name="f372" fmla="*/ f288 1 f191"/>
                <a:gd name="f373" fmla="*/ f289 1 f192"/>
                <a:gd name="f374" fmla="*/ f290 1 f191"/>
                <a:gd name="f375" fmla="*/ f291 1 f192"/>
                <a:gd name="f376" fmla="*/ f292 1 f191"/>
                <a:gd name="f377" fmla="*/ f293 1 f192"/>
                <a:gd name="f378" fmla="*/ f294 1 f192"/>
                <a:gd name="f379" fmla="*/ f295 1 f191"/>
                <a:gd name="f380" fmla="*/ f296 1 f192"/>
                <a:gd name="f381" fmla="*/ f297 1 f191"/>
                <a:gd name="f382" fmla="*/ f298 1 f192"/>
                <a:gd name="f383" fmla="*/ f299 1 f191"/>
                <a:gd name="f384" fmla="*/ f300 1 f192"/>
                <a:gd name="f385" fmla="*/ f301 1 f191"/>
                <a:gd name="f386" fmla="*/ f302 1 f192"/>
                <a:gd name="f387" fmla="*/ f303 1 f191"/>
                <a:gd name="f388" fmla="*/ f304 1 f191"/>
                <a:gd name="f389" fmla="*/ f305 1 f192"/>
                <a:gd name="f390" fmla="*/ f306 1 f191"/>
                <a:gd name="f391" fmla="*/ f307 1 f192"/>
                <a:gd name="f392" fmla="*/ f308 1 f191"/>
                <a:gd name="f393" fmla="*/ f309 1 f192"/>
                <a:gd name="f394" fmla="*/ f310 1 f191"/>
                <a:gd name="f395" fmla="*/ f311 1 f192"/>
                <a:gd name="f396" fmla="*/ f312 1 f191"/>
                <a:gd name="f397" fmla="*/ f313 1 f192"/>
                <a:gd name="f398" fmla="*/ f314 1 f191"/>
                <a:gd name="f399" fmla="*/ f315 1 f192"/>
                <a:gd name="f400" fmla="*/ f316 1 f191"/>
                <a:gd name="f401" fmla="*/ f317 1 f192"/>
                <a:gd name="f402" fmla="*/ f318 1 f191"/>
                <a:gd name="f403" fmla="*/ f319 1 f192"/>
                <a:gd name="f404" fmla="*/ f320 1 f191"/>
                <a:gd name="f405" fmla="*/ f321 1 f191"/>
                <a:gd name="f406" fmla="*/ f322 1 f191"/>
                <a:gd name="f407" fmla="*/ f323 1 f192"/>
                <a:gd name="f408" fmla="*/ f324 1 f191"/>
                <a:gd name="f409" fmla="*/ f325 1 f192"/>
                <a:gd name="f410" fmla="*/ f326 1 f191"/>
                <a:gd name="f411" fmla="*/ f327 1 f192"/>
                <a:gd name="f412" fmla="*/ f328 1 f191"/>
                <a:gd name="f413" fmla="*/ f329 1 f192"/>
                <a:gd name="f414" fmla="*/ f330 1 f191"/>
                <a:gd name="f415" fmla="*/ f331 1 f192"/>
                <a:gd name="f416" fmla="*/ f332 1 f191"/>
                <a:gd name="f417" fmla="*/ f333 1 f192"/>
                <a:gd name="f418" fmla="*/ f334 1 f191"/>
                <a:gd name="f419" fmla="*/ f335 1 f192"/>
                <a:gd name="f420" fmla="*/ f336 1 f191"/>
                <a:gd name="f421" fmla="*/ f337 1 f191"/>
                <a:gd name="f422" fmla="*/ f338 1 f192"/>
                <a:gd name="f423" fmla="*/ f339 1 f192"/>
                <a:gd name="f424" fmla="*/ f340 1 f191"/>
                <a:gd name="f425" fmla="*/ f341 1 f192"/>
                <a:gd name="f426" fmla="*/ f342 1 f191"/>
                <a:gd name="f427" fmla="*/ f343 1 f192"/>
                <a:gd name="f428" fmla="*/ f344 1 f191"/>
                <a:gd name="f429" fmla="*/ f345 1 f192"/>
                <a:gd name="f430" fmla="*/ f346 1 f191"/>
                <a:gd name="f431" fmla="*/ f347 1 f192"/>
                <a:gd name="f432" fmla="*/ f348 1 f191"/>
                <a:gd name="f433" fmla="*/ f349 1 f192"/>
                <a:gd name="f434" fmla="*/ f350 1 f191"/>
                <a:gd name="f435" fmla="*/ f351 1 f192"/>
                <a:gd name="f436" fmla="*/ f352 1 f191"/>
                <a:gd name="f437" fmla="*/ f353 1 f192"/>
                <a:gd name="f438" fmla="*/ f354 f182 1"/>
                <a:gd name="f439" fmla="*/ f355 f182 1"/>
                <a:gd name="f440" fmla="*/ f357 f183 1"/>
                <a:gd name="f441" fmla="*/ f356 f183 1"/>
                <a:gd name="f442" fmla="*/ f358 f182 1"/>
                <a:gd name="f443" fmla="*/ f359 f183 1"/>
                <a:gd name="f444" fmla="*/ f360 f182 1"/>
                <a:gd name="f445" fmla="*/ f361 f183 1"/>
                <a:gd name="f446" fmla="*/ f362 f182 1"/>
                <a:gd name="f447" fmla="*/ f363 f183 1"/>
                <a:gd name="f448" fmla="*/ f364 f182 1"/>
                <a:gd name="f449" fmla="*/ f365 f183 1"/>
                <a:gd name="f450" fmla="*/ f366 f182 1"/>
                <a:gd name="f451" fmla="*/ f367 f183 1"/>
                <a:gd name="f452" fmla="*/ f368 f182 1"/>
                <a:gd name="f453" fmla="*/ f369 f183 1"/>
                <a:gd name="f454" fmla="*/ f370 f182 1"/>
                <a:gd name="f455" fmla="*/ f371 f183 1"/>
                <a:gd name="f456" fmla="*/ f372 f182 1"/>
                <a:gd name="f457" fmla="*/ f373 f183 1"/>
                <a:gd name="f458" fmla="*/ f374 f182 1"/>
                <a:gd name="f459" fmla="*/ f375 f183 1"/>
                <a:gd name="f460" fmla="*/ f376 f182 1"/>
                <a:gd name="f461" fmla="*/ f377 f183 1"/>
                <a:gd name="f462" fmla="*/ f378 f183 1"/>
                <a:gd name="f463" fmla="*/ f379 f182 1"/>
                <a:gd name="f464" fmla="*/ f380 f183 1"/>
                <a:gd name="f465" fmla="*/ f381 f182 1"/>
                <a:gd name="f466" fmla="*/ f382 f183 1"/>
                <a:gd name="f467" fmla="*/ f383 f182 1"/>
                <a:gd name="f468" fmla="*/ f384 f183 1"/>
                <a:gd name="f469" fmla="*/ f385 f182 1"/>
                <a:gd name="f470" fmla="*/ f386 f183 1"/>
                <a:gd name="f471" fmla="*/ f387 f182 1"/>
                <a:gd name="f472" fmla="*/ f388 f182 1"/>
                <a:gd name="f473" fmla="*/ f389 f183 1"/>
                <a:gd name="f474" fmla="*/ f390 f182 1"/>
                <a:gd name="f475" fmla="*/ f391 f183 1"/>
                <a:gd name="f476" fmla="*/ f392 f182 1"/>
                <a:gd name="f477" fmla="*/ f393 f183 1"/>
                <a:gd name="f478" fmla="*/ f394 f182 1"/>
                <a:gd name="f479" fmla="*/ f395 f183 1"/>
                <a:gd name="f480" fmla="*/ f396 f182 1"/>
                <a:gd name="f481" fmla="*/ f397 f183 1"/>
                <a:gd name="f482" fmla="*/ f398 f182 1"/>
                <a:gd name="f483" fmla="*/ f399 f183 1"/>
                <a:gd name="f484" fmla="*/ f400 f182 1"/>
                <a:gd name="f485" fmla="*/ f401 f183 1"/>
                <a:gd name="f486" fmla="*/ f402 f182 1"/>
                <a:gd name="f487" fmla="*/ f403 f183 1"/>
                <a:gd name="f488" fmla="*/ f404 f182 1"/>
                <a:gd name="f489" fmla="*/ f405 f182 1"/>
                <a:gd name="f490" fmla="*/ f406 f182 1"/>
                <a:gd name="f491" fmla="*/ f407 f183 1"/>
                <a:gd name="f492" fmla="*/ f408 f182 1"/>
                <a:gd name="f493" fmla="*/ f409 f183 1"/>
                <a:gd name="f494" fmla="*/ f410 f182 1"/>
                <a:gd name="f495" fmla="*/ f411 f183 1"/>
                <a:gd name="f496" fmla="*/ f412 f182 1"/>
                <a:gd name="f497" fmla="*/ f413 f183 1"/>
                <a:gd name="f498" fmla="*/ f414 f182 1"/>
                <a:gd name="f499" fmla="*/ f415 f183 1"/>
                <a:gd name="f500" fmla="*/ f416 f182 1"/>
                <a:gd name="f501" fmla="*/ f417 f183 1"/>
                <a:gd name="f502" fmla="*/ f418 f182 1"/>
                <a:gd name="f503" fmla="*/ f419 f183 1"/>
                <a:gd name="f504" fmla="*/ f420 f182 1"/>
                <a:gd name="f505" fmla="*/ f421 f182 1"/>
                <a:gd name="f506" fmla="*/ f422 f183 1"/>
                <a:gd name="f507" fmla="*/ f423 f183 1"/>
                <a:gd name="f508" fmla="*/ f424 f182 1"/>
                <a:gd name="f509" fmla="*/ f425 f183 1"/>
                <a:gd name="f510" fmla="*/ f426 f182 1"/>
                <a:gd name="f511" fmla="*/ f427 f183 1"/>
                <a:gd name="f512" fmla="*/ f428 f182 1"/>
                <a:gd name="f513" fmla="*/ f429 f183 1"/>
                <a:gd name="f514" fmla="*/ f430 f182 1"/>
                <a:gd name="f515" fmla="*/ f431 f183 1"/>
                <a:gd name="f516" fmla="*/ f432 f182 1"/>
                <a:gd name="f517" fmla="*/ f433 f183 1"/>
                <a:gd name="f518" fmla="*/ f434 f182 1"/>
                <a:gd name="f519" fmla="*/ f435 f183 1"/>
                <a:gd name="f520" fmla="*/ f436 f182 1"/>
                <a:gd name="f521" fmla="*/ f437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2" y="f443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48" y="f462"/>
                </a:cxn>
                <a:cxn ang="f273">
                  <a:pos x="f463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55"/>
                </a:cxn>
                <a:cxn ang="f273">
                  <a:pos x="f472" y="f473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1"/>
                </a:cxn>
                <a:cxn ang="f273">
                  <a:pos x="f489" y="f455"/>
                </a:cxn>
                <a:cxn ang="f273">
                  <a:pos x="f490" y="f491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451"/>
                </a:cxn>
                <a:cxn ang="f273">
                  <a:pos x="f505" y="f506"/>
                </a:cxn>
                <a:cxn ang="f273">
                  <a:pos x="f482" y="f507"/>
                </a:cxn>
                <a:cxn ang="f273">
                  <a:pos x="f508" y="f509"/>
                </a:cxn>
                <a:cxn ang="f273">
                  <a:pos x="f510" y="f511"/>
                </a:cxn>
                <a:cxn ang="f273">
                  <a:pos x="f512" y="f513"/>
                </a:cxn>
                <a:cxn ang="f273">
                  <a:pos x="f514" y="f515"/>
                </a:cxn>
                <a:cxn ang="f273">
                  <a:pos x="f516" y="f517"/>
                </a:cxn>
                <a:cxn ang="f273">
                  <a:pos x="f518" y="f519"/>
                </a:cxn>
                <a:cxn ang="f273">
                  <a:pos x="f520" y="f521"/>
                </a:cxn>
              </a:cxnLst>
              <a:rect l="f438" t="f441" r="f439" b="f440"/>
              <a:pathLst>
                <a:path w="178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15"/>
                    <a:pt x="f39" y="f37"/>
                  </a:cubicBezTo>
                  <a:cubicBezTo>
                    <a:pt x="f40" y="f37"/>
                    <a:pt x="f21" y="f37"/>
                    <a:pt x="f19" y="f15"/>
                  </a:cubicBezTo>
                  <a:cubicBezTo>
                    <a:pt x="f30" y="f41"/>
                    <a:pt x="f42" y="f12"/>
                    <a:pt x="f43" y="f44"/>
                  </a:cubicBezTo>
                  <a:cubicBezTo>
                    <a:pt x="f43" y="f44"/>
                    <a:pt x="f43" y="f45"/>
                    <a:pt x="f43" y="f46"/>
                  </a:cubicBezTo>
                  <a:cubicBezTo>
                    <a:pt x="f47" y="f46"/>
                    <a:pt x="f48" y="f46"/>
                    <a:pt x="f49" y="f46"/>
                  </a:cubicBezTo>
                  <a:cubicBezTo>
                    <a:pt x="f24" y="f44"/>
                    <a:pt x="f50" y="f11"/>
                    <a:pt x="f39" y="f8"/>
                  </a:cubicBezTo>
                  <a:cubicBezTo>
                    <a:pt x="f51" y="f8"/>
                    <a:pt x="f52" y="f10"/>
                    <a:pt x="f38" y="f12"/>
                  </a:cubicBezTo>
                  <a:cubicBezTo>
                    <a:pt x="f36" y="f16"/>
                    <a:pt x="f53" y="f49"/>
                    <a:pt x="f54" y="f47"/>
                  </a:cubicBezTo>
                  <a:cubicBezTo>
                    <a:pt x="f55" y="f43"/>
                    <a:pt x="f6" y="f8"/>
                    <a:pt x="f56" y="f9"/>
                  </a:cubicBezTo>
                  <a:cubicBezTo>
                    <a:pt x="f57" y="f46"/>
                    <a:pt x="f58" y="f46"/>
                    <a:pt x="f32" y="f59"/>
                  </a:cubicBezTo>
                  <a:cubicBezTo>
                    <a:pt x="f60" y="f9"/>
                    <a:pt x="f31" y="f11"/>
                    <a:pt x="f51" y="f9"/>
                  </a:cubicBezTo>
                  <a:cubicBezTo>
                    <a:pt x="f50" y="f44"/>
                    <a:pt x="f61" y="f46"/>
                    <a:pt x="f47" y="f62"/>
                  </a:cubicBezTo>
                  <a:cubicBezTo>
                    <a:pt x="f47" y="f62"/>
                    <a:pt x="f13" y="f62"/>
                    <a:pt x="f12" y="f63"/>
                  </a:cubicBezTo>
                  <a:cubicBezTo>
                    <a:pt x="f47" y="f64"/>
                    <a:pt x="f16" y="f65"/>
                    <a:pt x="f49" y="f65"/>
                  </a:cubicBezTo>
                  <a:cubicBezTo>
                    <a:pt x="f22" y="f66"/>
                    <a:pt x="f67" y="f68"/>
                    <a:pt x="f25" y="f69"/>
                  </a:cubicBezTo>
                  <a:cubicBezTo>
                    <a:pt x="f40" y="f70"/>
                    <a:pt x="f39" y="f69"/>
                    <a:pt x="f31" y="f71"/>
                  </a:cubicBezTo>
                  <a:cubicBezTo>
                    <a:pt x="f32" y="f72"/>
                    <a:pt x="f58" y="f68"/>
                    <a:pt x="f73" y="f69"/>
                  </a:cubicBezTo>
                  <a:cubicBezTo>
                    <a:pt x="f57" y="f74"/>
                    <a:pt x="f57" y="f75"/>
                    <a:pt x="f53" y="f76"/>
                  </a:cubicBezTo>
                  <a:cubicBezTo>
                    <a:pt x="f77" y="f78"/>
                    <a:pt x="f60" y="f78"/>
                    <a:pt x="f79" y="f80"/>
                  </a:cubicBezTo>
                  <a:cubicBezTo>
                    <a:pt x="f39" y="f80"/>
                    <a:pt x="f29" y="f76"/>
                    <a:pt x="f29" y="f81"/>
                  </a:cubicBezTo>
                  <a:cubicBezTo>
                    <a:pt x="f82" y="f83"/>
                    <a:pt x="f23" y="f74"/>
                    <a:pt x="f84" y="f85"/>
                  </a:cubicBezTo>
                  <a:cubicBezTo>
                    <a:pt x="f17" y="f86"/>
                    <a:pt x="f87" y="f88"/>
                    <a:pt x="f48" y="f89"/>
                  </a:cubicBezTo>
                  <a:cubicBezTo>
                    <a:pt x="f47" y="f89"/>
                    <a:pt x="f43" y="f89"/>
                    <a:pt x="f10" y="f89"/>
                  </a:cubicBezTo>
                  <a:cubicBezTo>
                    <a:pt x="f12" y="f66"/>
                    <a:pt x="f12" y="f88"/>
                    <a:pt x="f13" y="f68"/>
                  </a:cubicBezTo>
                  <a:cubicBezTo>
                    <a:pt x="f90" y="f91"/>
                    <a:pt x="f34" y="f92"/>
                    <a:pt x="f50" y="f93"/>
                  </a:cubicBezTo>
                  <a:cubicBezTo>
                    <a:pt x="f94" y="f95"/>
                    <a:pt x="f96" y="f95"/>
                    <a:pt x="f84" y="f95"/>
                  </a:cubicBezTo>
                  <a:cubicBezTo>
                    <a:pt x="f27" y="f97"/>
                    <a:pt x="f39" y="f98"/>
                    <a:pt x="f39" y="f99"/>
                  </a:cubicBezTo>
                  <a:cubicBezTo>
                    <a:pt x="f39" y="f100"/>
                    <a:pt x="f25" y="f101"/>
                    <a:pt x="f84" y="f101"/>
                  </a:cubicBezTo>
                  <a:cubicBezTo>
                    <a:pt x="f94" y="f101"/>
                    <a:pt x="f102" y="f103"/>
                    <a:pt x="f102" y="f99"/>
                  </a:cubicBezTo>
                  <a:cubicBezTo>
                    <a:pt x="f102" y="f104"/>
                    <a:pt x="f102" y="f105"/>
                    <a:pt x="f106" y="f107"/>
                  </a:cubicBezTo>
                  <a:cubicBezTo>
                    <a:pt x="f108" y="f109"/>
                    <a:pt x="f110" y="f75"/>
                    <a:pt x="f9" y="f88"/>
                  </a:cubicBezTo>
                  <a:cubicBezTo>
                    <a:pt x="f11" y="f68"/>
                    <a:pt x="f11" y="f86"/>
                    <a:pt x="f11" y="f71"/>
                  </a:cubicBezTo>
                  <a:cubicBezTo>
                    <a:pt x="f43" y="f111"/>
                    <a:pt x="f112" y="f113"/>
                    <a:pt x="f114" y="f115"/>
                  </a:cubicBezTo>
                  <a:cubicBezTo>
                    <a:pt x="f42" y="f116"/>
                    <a:pt x="f15" y="f101"/>
                    <a:pt x="f20" y="f117"/>
                  </a:cubicBezTo>
                  <a:cubicBezTo>
                    <a:pt x="f24" y="f117"/>
                    <a:pt x="f34" y="f118"/>
                    <a:pt x="f119" y="f120"/>
                  </a:cubicBezTo>
                  <a:cubicBezTo>
                    <a:pt x="f119" y="f121"/>
                    <a:pt x="f24" y="f122"/>
                    <a:pt x="f22" y="f123"/>
                  </a:cubicBezTo>
                  <a:cubicBezTo>
                    <a:pt x="f15" y="f124"/>
                    <a:pt x="f18" y="f125"/>
                    <a:pt x="f110" y="f122"/>
                  </a:cubicBezTo>
                  <a:cubicBezTo>
                    <a:pt x="f41" y="f126"/>
                    <a:pt x="f110" y="f120"/>
                    <a:pt x="f110" y="f127"/>
                  </a:cubicBezTo>
                  <a:cubicBezTo>
                    <a:pt x="f110" y="f117"/>
                    <a:pt x="f18" y="f116"/>
                    <a:pt x="f128" y="f129"/>
                  </a:cubicBezTo>
                  <a:cubicBezTo>
                    <a:pt x="f16" y="f93"/>
                    <a:pt x="f130" y="f78"/>
                    <a:pt x="f45" y="f69"/>
                  </a:cubicBezTo>
                  <a:cubicBezTo>
                    <a:pt x="f45" y="f69"/>
                    <a:pt x="f45" y="f69"/>
                    <a:pt x="f46" y="f71"/>
                  </a:cubicBezTo>
                  <a:cubicBezTo>
                    <a:pt x="f46" y="f69"/>
                    <a:pt x="f131" y="f69"/>
                    <a:pt x="f131" y="f69"/>
                  </a:cubicBezTo>
                  <a:cubicBezTo>
                    <a:pt x="f131" y="f132"/>
                    <a:pt x="f131" y="f105"/>
                    <a:pt x="f131" y="f133"/>
                  </a:cubicBezTo>
                  <a:cubicBezTo>
                    <a:pt x="f131" y="f134"/>
                    <a:pt x="f45" y="f126"/>
                    <a:pt x="f59" y="f135"/>
                  </a:cubicBezTo>
                  <a:cubicBezTo>
                    <a:pt x="f130" y="f125"/>
                    <a:pt x="f130" y="f136"/>
                    <a:pt x="f11" y="f137"/>
                  </a:cubicBezTo>
                  <a:cubicBezTo>
                    <a:pt x="f45" y="f5"/>
                    <a:pt x="f63" y="f5"/>
                    <a:pt x="f89" y="f137"/>
                  </a:cubicBezTo>
                  <a:cubicBezTo>
                    <a:pt x="f138" y="f139"/>
                    <a:pt x="f138" y="f124"/>
                    <a:pt x="f140" y="f122"/>
                  </a:cubicBezTo>
                  <a:cubicBezTo>
                    <a:pt x="f141" y="f135"/>
                    <a:pt x="f64" y="f126"/>
                    <a:pt x="f64" y="f134"/>
                  </a:cubicBezTo>
                  <a:cubicBezTo>
                    <a:pt x="f64" y="f142"/>
                    <a:pt x="f64" y="f132"/>
                    <a:pt x="f65" y="f71"/>
                  </a:cubicBezTo>
                  <a:cubicBezTo>
                    <a:pt x="f141" y="f69"/>
                    <a:pt x="f141" y="f70"/>
                    <a:pt x="f140" y="f74"/>
                  </a:cubicBezTo>
                  <a:cubicBezTo>
                    <a:pt x="f88" y="f143"/>
                    <a:pt x="f71" y="f97"/>
                    <a:pt x="f144" y="f103"/>
                  </a:cubicBezTo>
                  <a:cubicBezTo>
                    <a:pt x="f145" y="f101"/>
                    <a:pt x="f91" y="f117"/>
                    <a:pt x="f83" y="f118"/>
                  </a:cubicBezTo>
                  <a:cubicBezTo>
                    <a:pt x="f70" y="f121"/>
                    <a:pt x="f74" y="f125"/>
                    <a:pt x="f75" y="f146"/>
                  </a:cubicBezTo>
                  <a:cubicBezTo>
                    <a:pt x="f111" y="f139"/>
                    <a:pt x="f109" y="f147"/>
                    <a:pt x="f148" y="f149"/>
                  </a:cubicBezTo>
                  <a:cubicBezTo>
                    <a:pt x="f150" y="f134"/>
                    <a:pt x="f148" y="f127"/>
                    <a:pt x="f143" y="f117"/>
                  </a:cubicBezTo>
                  <a:cubicBezTo>
                    <a:pt x="f80" y="f101"/>
                    <a:pt x="f76" y="f129"/>
                    <a:pt x="f75" y="f100"/>
                  </a:cubicBezTo>
                  <a:cubicBezTo>
                    <a:pt x="f74" y="f151"/>
                    <a:pt x="f86" y="f78"/>
                    <a:pt x="f138" y="f70"/>
                  </a:cubicBezTo>
                  <a:cubicBezTo>
                    <a:pt x="f66" y="f69"/>
                    <a:pt x="f66" y="f86"/>
                    <a:pt x="f138" y="f152"/>
                  </a:cubicBezTo>
                  <a:cubicBezTo>
                    <a:pt x="f72" y="f69"/>
                    <a:pt x="f70" y="f144"/>
                    <a:pt x="f145" y="f81"/>
                  </a:cubicBezTo>
                  <a:cubicBezTo>
                    <a:pt x="f80" y="f143"/>
                    <a:pt x="f92" y="f153"/>
                    <a:pt x="f150" y="f95"/>
                  </a:cubicBezTo>
                  <a:cubicBezTo>
                    <a:pt x="f154" y="f98"/>
                    <a:pt x="f155" y="f142"/>
                    <a:pt x="f155" y="f99"/>
                  </a:cubicBezTo>
                  <a:cubicBezTo>
                    <a:pt x="f154" y="f115"/>
                    <a:pt x="f151" y="f116"/>
                    <a:pt x="f107" y="f101"/>
                  </a:cubicBezTo>
                  <a:cubicBezTo>
                    <a:pt x="f156" y="f117"/>
                    <a:pt x="f129" y="f103"/>
                    <a:pt x="f116" y="f156"/>
                  </a:cubicBezTo>
                  <a:cubicBezTo>
                    <a:pt x="f116" y="f142"/>
                    <a:pt x="f100" y="f98"/>
                    <a:pt x="f104" y="f98"/>
                  </a:cubicBezTo>
                  <a:cubicBezTo>
                    <a:pt x="f95" y="f98"/>
                    <a:pt x="f151" y="f97"/>
                    <a:pt x="f155" y="f113"/>
                  </a:cubicBezTo>
                  <a:cubicBezTo>
                    <a:pt x="f143" y="f132"/>
                    <a:pt x="f91" y="f145"/>
                    <a:pt x="f86" y="f152"/>
                  </a:cubicBezTo>
                  <a:cubicBezTo>
                    <a:pt x="f72" y="f88"/>
                    <a:pt x="f72" y="f66"/>
                    <a:pt x="f68" y="f89"/>
                  </a:cubicBezTo>
                  <a:cubicBezTo>
                    <a:pt x="f86" y="f89"/>
                    <a:pt x="f69" y="f89"/>
                    <a:pt x="f70" y="f157"/>
                  </a:cubicBezTo>
                  <a:cubicBezTo>
                    <a:pt x="f158" y="f88"/>
                    <a:pt x="f155" y="f86"/>
                    <a:pt x="f156" y="f70"/>
                  </a:cubicBezTo>
                  <a:cubicBezTo>
                    <a:pt x="f115" y="f85"/>
                    <a:pt x="f129" y="f85"/>
                    <a:pt x="f101" y="f145"/>
                  </a:cubicBezTo>
                  <a:cubicBezTo>
                    <a:pt x="f159" y="f160"/>
                    <a:pt x="f121" y="f80"/>
                    <a:pt x="f149" y="f76"/>
                  </a:cubicBezTo>
                  <a:cubicBezTo>
                    <a:pt x="f147" y="f75"/>
                    <a:pt x="f147" y="f83"/>
                    <a:pt x="f124" y="f69"/>
                  </a:cubicBezTo>
                  <a:cubicBezTo>
                    <a:pt x="f123" y="f68"/>
                    <a:pt x="f134" y="f88"/>
                    <a:pt x="f159" y="f72"/>
                  </a:cubicBezTo>
                  <a:cubicBezTo>
                    <a:pt x="f101" y="f86"/>
                    <a:pt x="f129" y="f71"/>
                    <a:pt x="f115" y="f71"/>
                  </a:cubicBezTo>
                  <a:cubicBezTo>
                    <a:pt x="f151" y="f152"/>
                    <a:pt x="f111" y="f66"/>
                    <a:pt x="f71" y="f141"/>
                  </a:cubicBezTo>
                  <a:cubicBezTo>
                    <a:pt x="f71" y="f65"/>
                    <a:pt x="f71" y="f64"/>
                    <a:pt x="f71" y="f64"/>
                  </a:cubicBezTo>
                  <a:cubicBezTo>
                    <a:pt x="f69" y="f63"/>
                    <a:pt x="f69" y="f63"/>
                    <a:pt x="f70" y="f63"/>
                  </a:cubicBezTo>
                  <a:cubicBezTo>
                    <a:pt x="f132" y="f62"/>
                    <a:pt x="f107" y="f131"/>
                    <a:pt x="f159" y="f46"/>
                  </a:cubicBezTo>
                  <a:cubicBezTo>
                    <a:pt x="f133" y="f46"/>
                    <a:pt x="f126" y="f131"/>
                    <a:pt x="f122" y="f62"/>
                  </a:cubicBezTo>
                  <a:cubicBezTo>
                    <a:pt x="f146" y="f64"/>
                    <a:pt x="f161" y="f64"/>
                    <a:pt x="f162" y="f131"/>
                  </a:cubicBezTo>
                  <a:cubicBezTo>
                    <a:pt x="f5" y="f59"/>
                    <a:pt x="f163" y="f14"/>
                    <a:pt x="f137" y="f130"/>
                  </a:cubicBezTo>
                  <a:cubicBezTo>
                    <a:pt x="f139" y="f43"/>
                    <a:pt x="f125" y="f12"/>
                    <a:pt x="f135" y="f14"/>
                  </a:cubicBezTo>
                  <a:cubicBezTo>
                    <a:pt x="f126" y="f11"/>
                    <a:pt x="f134" y="f59"/>
                    <a:pt x="f133" y="f59"/>
                  </a:cubicBezTo>
                  <a:cubicBezTo>
                    <a:pt x="f142" y="f45"/>
                    <a:pt x="f92" y="f46"/>
                    <a:pt x="f70" y="f131"/>
                  </a:cubicBezTo>
                  <a:cubicBezTo>
                    <a:pt x="f71" y="f131"/>
                    <a:pt x="f86" y="f131"/>
                    <a:pt x="f68" y="f46"/>
                  </a:cubicBezTo>
                  <a:cubicBezTo>
                    <a:pt x="f152" y="f46"/>
                    <a:pt x="f152" y="f45"/>
                    <a:pt x="f152" y="f44"/>
                  </a:cubicBezTo>
                  <a:cubicBezTo>
                    <a:pt x="f68" y="f59"/>
                    <a:pt x="f86" y="f9"/>
                    <a:pt x="f69" y="f11"/>
                  </a:cubicBezTo>
                  <a:cubicBezTo>
                    <a:pt x="f158" y="f48"/>
                    <a:pt x="f113" y="f15"/>
                    <a:pt x="f100" y="f34"/>
                  </a:cubicBezTo>
                  <a:cubicBezTo>
                    <a:pt x="f103" y="f164"/>
                    <a:pt x="f117" y="f34"/>
                    <a:pt x="f127" y="f34"/>
                  </a:cubicBezTo>
                  <a:cubicBezTo>
                    <a:pt x="f120" y="f164"/>
                    <a:pt x="f135" y="f164"/>
                    <a:pt x="f149" y="f28"/>
                  </a:cubicBezTo>
                  <a:cubicBezTo>
                    <a:pt x="f125" y="f30"/>
                    <a:pt x="f124" y="f67"/>
                    <a:pt x="f125" y="f106"/>
                  </a:cubicBezTo>
                  <a:cubicBezTo>
                    <a:pt x="f123" y="f165"/>
                    <a:pt x="f121" y="f165"/>
                    <a:pt x="f118" y="f166"/>
                  </a:cubicBezTo>
                  <a:cubicBezTo>
                    <a:pt x="f117" y="f166"/>
                    <a:pt x="f103" y="f102"/>
                    <a:pt x="f115" y="f167"/>
                  </a:cubicBezTo>
                  <a:cubicBezTo>
                    <a:pt x="f115" y="f17"/>
                    <a:pt x="f168" y="f28"/>
                    <a:pt x="f99" y="f164"/>
                  </a:cubicBezTo>
                  <a:cubicBezTo>
                    <a:pt x="f153" y="f37"/>
                    <a:pt x="f76" y="f112"/>
                    <a:pt x="f72" y="f8"/>
                  </a:cubicBezTo>
                  <a:cubicBezTo>
                    <a:pt x="f152" y="f14"/>
                    <a:pt x="f138" y="f11"/>
                    <a:pt x="f157" y="f9"/>
                  </a:cubicBezTo>
                  <a:cubicBezTo>
                    <a:pt x="f157" y="f11"/>
                    <a:pt x="f89" y="f11"/>
                    <a:pt x="f89" y="f14"/>
                  </a:cubicBezTo>
                  <a:cubicBezTo>
                    <a:pt x="f157" y="f8"/>
                    <a:pt x="f157" y="f10"/>
                    <a:pt x="f66" y="f12"/>
                  </a:cubicBezTo>
                  <a:cubicBezTo>
                    <a:pt x="f69" y="f114"/>
                    <a:pt x="f91" y="f34"/>
                    <a:pt x="f78" y="f94"/>
                  </a:cubicBezTo>
                  <a:cubicBezTo>
                    <a:pt x="f143" y="f165"/>
                    <a:pt x="f169" y="f170"/>
                    <a:pt x="f171" y="f170"/>
                  </a:cubicBezTo>
                  <a:cubicBezTo>
                    <a:pt x="f155" y="f84"/>
                    <a:pt x="f93" y="f172"/>
                    <a:pt x="f97" y="f40"/>
                  </a:cubicBezTo>
                  <a:cubicBezTo>
                    <a:pt x="f97" y="f79"/>
                    <a:pt x="f151" y="f38"/>
                    <a:pt x="f150" y="f38"/>
                  </a:cubicBezTo>
                  <a:cubicBezTo>
                    <a:pt x="f109" y="f38"/>
                    <a:pt x="f78" y="f31"/>
                    <a:pt x="f160" y="f51"/>
                  </a:cubicBezTo>
                  <a:cubicBezTo>
                    <a:pt x="f76" y="f79"/>
                    <a:pt x="f76" y="f40"/>
                    <a:pt x="f160" y="f27"/>
                  </a:cubicBezTo>
                  <a:cubicBezTo>
                    <a:pt x="f111" y="f172"/>
                    <a:pt x="f111" y="f84"/>
                    <a:pt x="f160" y="f165"/>
                  </a:cubicBezTo>
                  <a:cubicBezTo>
                    <a:pt x="f83" y="f28"/>
                    <a:pt x="f72" y="f15"/>
                    <a:pt x="f89" y="f16"/>
                  </a:cubicBezTo>
                  <a:cubicBezTo>
                    <a:pt x="f140" y="f47"/>
                    <a:pt x="f141" y="f43"/>
                    <a:pt x="f64" y="f10"/>
                  </a:cubicBezTo>
                  <a:cubicBezTo>
                    <a:pt x="f62" y="f18"/>
                    <a:pt x="f46" y="f108"/>
                    <a:pt x="f59" y="f67"/>
                  </a:cubicBezTo>
                  <a:cubicBezTo>
                    <a:pt x="f8" y="f23"/>
                    <a:pt x="f43" y="f32"/>
                    <a:pt x="f49" y="f55"/>
                  </a:cubicBezTo>
                  <a:cubicBezTo>
                    <a:pt x="f49" y="f173"/>
                    <a:pt x="f41" y="f174"/>
                    <a:pt x="f110" y="f175"/>
                  </a:cubicBezTo>
                  <a:cubicBezTo>
                    <a:pt x="f110" y="f176"/>
                    <a:pt x="f18" y="f7"/>
                    <a:pt x="f177" y="f176"/>
                  </a:cubicBezTo>
                  <a:cubicBezTo>
                    <a:pt x="f114" y="f176"/>
                    <a:pt x="f114" y="f174"/>
                    <a:pt x="f114" y="f2"/>
                  </a:cubicBezTo>
                  <a:cubicBezTo>
                    <a:pt x="f177" y="f6"/>
                    <a:pt x="f18" y="f178"/>
                    <a:pt x="f18" y="f179"/>
                  </a:cubicBezTo>
                  <a:cubicBezTo>
                    <a:pt x="f16" y="f25"/>
                    <a:pt x="f130" y="f34"/>
                    <a:pt x="f44" y="f47"/>
                  </a:cubicBezTo>
                  <a:cubicBezTo>
                    <a:pt x="f45" y="f13"/>
                    <a:pt x="f45" y="f12"/>
                    <a:pt x="f45" y="f8"/>
                  </a:cubicBezTo>
                  <a:cubicBezTo>
                    <a:pt x="f11" y="f47"/>
                    <a:pt x="f130" y="f112"/>
                    <a:pt x="f43" y="f18"/>
                  </a:cubicBezTo>
                  <a:cubicBezTo>
                    <a:pt x="f112" y="f20"/>
                    <a:pt x="f177" y="f180"/>
                    <a:pt x="f87" y="f106"/>
                  </a:cubicBezTo>
                  <a:cubicBezTo>
                    <a:pt x="f22" y="f166"/>
                    <a:pt x="f26" y="f170"/>
                    <a:pt x="f22" y="f23"/>
                  </a:cubicBezTo>
                  <a:cubicBezTo>
                    <a:pt x="f20" y="f25"/>
                    <a:pt x="f24" y="f29"/>
                    <a:pt x="f26" y="f39"/>
                  </a:cubicBezTo>
                  <a:cubicBezTo>
                    <a:pt x="f180" y="f31"/>
                    <a:pt x="f67" y="f39"/>
                    <a:pt x="f167" y="f40"/>
                  </a:cubicBezTo>
                  <a:cubicBezTo>
                    <a:pt x="f102" y="f21"/>
                    <a:pt x="f167" y="f19"/>
                    <a:pt x="f17" y="f170"/>
                  </a:cubicBezTo>
                  <a:cubicBezTo>
                    <a:pt x="f28" y="f96"/>
                    <a:pt x="f34" y="f166"/>
                    <a:pt x="f26" y="f102"/>
                  </a:cubicBezTo>
                  <a:cubicBezTo>
                    <a:pt x="f42" y="f119"/>
                    <a:pt x="f112" y="f177"/>
                    <a:pt x="f130" y="f12"/>
                  </a:cubicBezTo>
                  <a:cubicBezTo>
                    <a:pt x="f8" y="f130"/>
                    <a:pt x="f8" y="f14"/>
                    <a:pt x="f14" y="f11"/>
                  </a:cubicBezTo>
                  <a:cubicBezTo>
                    <a:pt x="f14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8" name="Freeform 10">
              <a:extLst>
                <a:ext uri="{FF2B5EF4-FFF2-40B4-BE49-F238E27FC236}">
                  <a16:creationId xmlns:a16="http://schemas.microsoft.com/office/drawing/2014/main" id="{D2FB058A-0193-B619-083B-FB546EB120EF}"/>
                </a:ext>
              </a:extLst>
            </p:cNvPr>
            <p:cNvSpPr/>
            <p:nvPr/>
          </p:nvSpPr>
          <p:spPr>
            <a:xfrm>
              <a:off x="875428" y="4728883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8"/>
                <a:gd name="f9" fmla="val 96"/>
                <a:gd name="f10" fmla="val 77"/>
                <a:gd name="f11" fmla="val 97"/>
                <a:gd name="f12" fmla="val 75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5"/>
                <a:gd name="f27" fmla="val 131"/>
                <a:gd name="f28" fmla="val 22"/>
                <a:gd name="f29" fmla="val 132"/>
                <a:gd name="f30" fmla="val 18"/>
                <a:gd name="f31" fmla="val 14"/>
                <a:gd name="f32" fmla="val 11"/>
                <a:gd name="f33" fmla="val 128"/>
                <a:gd name="f34" fmla="val 12"/>
                <a:gd name="f35" fmla="val 13"/>
                <a:gd name="f36" fmla="val 119"/>
                <a:gd name="f37" fmla="val 16"/>
                <a:gd name="f38" fmla="val 118"/>
                <a:gd name="f39" fmla="val 21"/>
                <a:gd name="f40" fmla="val 24"/>
                <a:gd name="f41" fmla="val 28"/>
                <a:gd name="f42" fmla="val 31"/>
                <a:gd name="f43" fmla="val 110"/>
                <a:gd name="f44" fmla="val 60"/>
                <a:gd name="f45" fmla="val 102"/>
                <a:gd name="f46" fmla="val 74"/>
                <a:gd name="f47" fmla="val 94"/>
                <a:gd name="f48" fmla="val 93"/>
                <a:gd name="f49" fmla="val 92"/>
                <a:gd name="f50" fmla="val 72"/>
                <a:gd name="f51" fmla="val 71"/>
                <a:gd name="f52" fmla="val 69"/>
                <a:gd name="f53" fmla="val 53"/>
                <a:gd name="f54" fmla="val 37"/>
                <a:gd name="f55" fmla="val 99"/>
                <a:gd name="f56" fmla="val 19"/>
                <a:gd name="f57" fmla="val 17"/>
                <a:gd name="f58" fmla="val 101"/>
                <a:gd name="f59" fmla="val 8"/>
                <a:gd name="f60" fmla="val 108"/>
                <a:gd name="f61" fmla="val 4"/>
                <a:gd name="f62" fmla="val 105"/>
                <a:gd name="f63" fmla="val 1"/>
                <a:gd name="f64" fmla="val 103"/>
                <a:gd name="f65" fmla="val 2"/>
                <a:gd name="f66" fmla="val 5"/>
                <a:gd name="f67" fmla="val 10"/>
                <a:gd name="f68" fmla="val 95"/>
                <a:gd name="f69" fmla="val 55"/>
                <a:gd name="f70" fmla="val 89"/>
                <a:gd name="f71" fmla="val 88"/>
                <a:gd name="f72" fmla="val 87"/>
                <a:gd name="f73" fmla="val 86"/>
                <a:gd name="f74" fmla="val 70"/>
                <a:gd name="f75" fmla="val 81"/>
                <a:gd name="f76" fmla="val 41"/>
                <a:gd name="f77" fmla="val 26"/>
                <a:gd name="f78" fmla="val 76"/>
                <a:gd name="f79" fmla="val 9"/>
                <a:gd name="f80" fmla="val 6"/>
                <a:gd name="f81" fmla="val 65"/>
                <a:gd name="f82" fmla="val 7"/>
                <a:gd name="f83" fmla="val 63"/>
                <a:gd name="f84" fmla="val 58"/>
                <a:gd name="f85" fmla="val 15"/>
                <a:gd name="f86" fmla="val 20"/>
                <a:gd name="f87" fmla="val 61"/>
                <a:gd name="f88" fmla="val 23"/>
                <a:gd name="f89" fmla="val 64"/>
                <a:gd name="f90" fmla="val 44"/>
                <a:gd name="f91" fmla="val 57"/>
                <a:gd name="f92" fmla="val 79"/>
                <a:gd name="f93" fmla="val 83"/>
                <a:gd name="f94" fmla="val 62"/>
                <a:gd name="f95" fmla="val 66"/>
                <a:gd name="f96" fmla="val 50"/>
                <a:gd name="f97" fmla="val 38"/>
                <a:gd name="f98" fmla="val 36"/>
                <a:gd name="f99" fmla="val 42"/>
                <a:gd name="f100" fmla="val 33"/>
                <a:gd name="f101" fmla="val 43"/>
                <a:gd name="f102" fmla="val 32"/>
                <a:gd name="f103" fmla="val 39"/>
                <a:gd name="f104" fmla="val 40"/>
                <a:gd name="f105" fmla="val 80"/>
                <a:gd name="f106" fmla="val 68"/>
                <a:gd name="f107" fmla="val 46"/>
                <a:gd name="f108" fmla="val 56"/>
                <a:gd name="f109" fmla="val 67"/>
                <a:gd name="f110" fmla="val 84"/>
                <a:gd name="f111" fmla="val 85"/>
                <a:gd name="f112" fmla="val 82"/>
                <a:gd name="f113" fmla="val 90"/>
                <a:gd name="f114" fmla="val 91"/>
                <a:gd name="f115" fmla="val 104"/>
                <a:gd name="f116" fmla="val 109"/>
                <a:gd name="f117" fmla="val 111"/>
                <a:gd name="f118" fmla="val 107"/>
                <a:gd name="f119" fmla="val 112"/>
                <a:gd name="f120" fmla="val 117"/>
                <a:gd name="f121" fmla="val 125"/>
                <a:gd name="f122" fmla="val 129"/>
                <a:gd name="f123" fmla="val 120"/>
                <a:gd name="f124" fmla="val 116"/>
                <a:gd name="f125" fmla="val 114"/>
                <a:gd name="f126" fmla="val 130"/>
                <a:gd name="f127" fmla="val 138"/>
                <a:gd name="f128" fmla="val 143"/>
                <a:gd name="f129" fmla="val 148"/>
                <a:gd name="f130" fmla="val 149"/>
                <a:gd name="f131" fmla="val 34"/>
                <a:gd name="f132" fmla="val 146"/>
                <a:gd name="f133" fmla="val 140"/>
                <a:gd name="f134" fmla="val 135"/>
                <a:gd name="f135" fmla="val 133"/>
                <a:gd name="f136" fmla="val 100"/>
                <a:gd name="f137" fmla="val 150"/>
                <a:gd name="f138" fmla="val 152"/>
                <a:gd name="f139" fmla="val 159"/>
                <a:gd name="f140" fmla="val 163"/>
                <a:gd name="f141" fmla="val 167"/>
                <a:gd name="f142" fmla="val 165"/>
                <a:gd name="f143" fmla="val 157"/>
                <a:gd name="f144" fmla="val 153"/>
                <a:gd name="f145" fmla="val 151"/>
                <a:gd name="f146" fmla="val 147"/>
                <a:gd name="f147" fmla="val 137"/>
                <a:gd name="f148" fmla="val 156"/>
                <a:gd name="f149" fmla="val 162"/>
                <a:gd name="f150" fmla="val 166"/>
                <a:gd name="f151" fmla="val 172"/>
                <a:gd name="f152" fmla="val 175"/>
                <a:gd name="f153" fmla="val 176"/>
                <a:gd name="f154" fmla="val 173"/>
                <a:gd name="f155" fmla="val 169"/>
                <a:gd name="f156" fmla="val 164"/>
                <a:gd name="f157" fmla="val 160"/>
                <a:gd name="f158" fmla="val 139"/>
                <a:gd name="f159" fmla="val 136"/>
                <a:gd name="f160" fmla="val 158"/>
                <a:gd name="f161" fmla="val 154"/>
                <a:gd name="f162" fmla="val 142"/>
                <a:gd name="f163" fmla="val 144"/>
                <a:gd name="f164" fmla="val 141"/>
                <a:gd name="f165" fmla="val 115"/>
                <a:gd name="f166" fmla="val 123"/>
                <a:gd name="f167" fmla="val 145"/>
                <a:gd name="f168" fmla="val 134"/>
                <a:gd name="f169" fmla="val 161"/>
                <a:gd name="f170" fmla="val 179"/>
                <a:gd name="f171" fmla="val 181"/>
                <a:gd name="f172" fmla="val 182"/>
                <a:gd name="f173" fmla="val 183"/>
                <a:gd name="f174" fmla="val 178"/>
                <a:gd name="f175" fmla="val 174"/>
                <a:gd name="f176" fmla="val 52"/>
                <a:gd name="f177" fmla="val 54"/>
                <a:gd name="f178" fmla="val 155"/>
                <a:gd name="f179" fmla="val 47"/>
                <a:gd name="f180" fmla="val 127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30 f189 1"/>
                <a:gd name="f194" fmla="*/ 121 f188 1"/>
                <a:gd name="f195" fmla="*/ 12 f189 1"/>
                <a:gd name="f196" fmla="*/ 124 f188 1"/>
                <a:gd name="f197" fmla="*/ 74 f189 1"/>
                <a:gd name="f198" fmla="*/ 94 f188 1"/>
                <a:gd name="f199" fmla="*/ 21 f189 1"/>
                <a:gd name="f200" fmla="*/ 99 f188 1"/>
                <a:gd name="f201" fmla="*/ 2 f189 1"/>
                <a:gd name="f202" fmla="*/ 96 f188 1"/>
                <a:gd name="f203" fmla="*/ 72 f189 1"/>
                <a:gd name="f204" fmla="*/ 89 f188 1"/>
                <a:gd name="f205" fmla="*/ 26 f189 1"/>
                <a:gd name="f206" fmla="*/ 73 f188 1"/>
                <a:gd name="f207" fmla="*/ 7 f189 1"/>
                <a:gd name="f208" fmla="*/ 63 f188 1"/>
                <a:gd name="f209" fmla="*/ 31 f189 1"/>
                <a:gd name="f210" fmla="*/ 71 f188 1"/>
                <a:gd name="f211" fmla="*/ 77 f188 1"/>
                <a:gd name="f212" fmla="*/ 36 f188 1"/>
                <a:gd name="f213" fmla="*/ 39 f189 1"/>
                <a:gd name="f214" fmla="*/ 40 f188 1"/>
                <a:gd name="f215" fmla="*/ 62 f189 1"/>
                <a:gd name="f216" fmla="*/ 31 f188 1"/>
                <a:gd name="f217" fmla="*/ 55 f189 1"/>
                <a:gd name="f218" fmla="*/ 14 f188 1"/>
                <a:gd name="f219" fmla="*/ 65 f189 1"/>
                <a:gd name="f220" fmla="*/ 29 f188 1"/>
                <a:gd name="f221" fmla="*/ 86 f189 1"/>
                <a:gd name="f222" fmla="*/ 80 f189 1"/>
                <a:gd name="f223" fmla="*/ 4 f188 1"/>
                <a:gd name="f224" fmla="*/ 90 f189 1"/>
                <a:gd name="f225" fmla="*/ 20 f188 1"/>
                <a:gd name="f226" fmla="*/ 109 f189 1"/>
                <a:gd name="f227" fmla="*/ 30 f188 1"/>
                <a:gd name="f228" fmla="*/ 126 f189 1"/>
                <a:gd name="f229" fmla="*/ 15 f188 1"/>
                <a:gd name="f230" fmla="*/ 97 f189 1"/>
                <a:gd name="f231" fmla="*/ 72 f188 1"/>
                <a:gd name="f232" fmla="*/ 128 f189 1"/>
                <a:gd name="f233" fmla="*/ 42 f188 1"/>
                <a:gd name="f234" fmla="*/ 149 f189 1"/>
                <a:gd name="f235" fmla="*/ 34 f188 1"/>
                <a:gd name="f236" fmla="*/ 102 f189 1"/>
                <a:gd name="f237" fmla="*/ 78 f188 1"/>
                <a:gd name="f238" fmla="*/ 143 f189 1"/>
                <a:gd name="f239" fmla="*/ 165 f189 1"/>
                <a:gd name="f240" fmla="*/ 103 f189 1"/>
                <a:gd name="f241" fmla="*/ 85 f188 1"/>
                <a:gd name="f242" fmla="*/ 153 f189 1"/>
                <a:gd name="f243" fmla="*/ 92 f188 1"/>
                <a:gd name="f244" fmla="*/ 173 f189 1"/>
                <a:gd name="f245" fmla="*/ 100 f188 1"/>
                <a:gd name="f246" fmla="*/ 105 f189 1"/>
                <a:gd name="f247" fmla="*/ 91 f188 1"/>
                <a:gd name="f248" fmla="*/ 104 f189 1"/>
                <a:gd name="f249" fmla="*/ 97 f188 1"/>
                <a:gd name="f250" fmla="*/ 163 f189 1"/>
                <a:gd name="f251" fmla="*/ 131 f188 1"/>
                <a:gd name="f252" fmla="*/ 147 f189 1"/>
                <a:gd name="f253" fmla="*/ 137 f188 1"/>
                <a:gd name="f254" fmla="*/ 95 f189 1"/>
                <a:gd name="f255" fmla="*/ 119 f189 1"/>
                <a:gd name="f256" fmla="*/ 141 f188 1"/>
                <a:gd name="f257" fmla="*/ 161 f188 1"/>
                <a:gd name="f258" fmla="*/ 115 f189 1"/>
                <a:gd name="f259" fmla="*/ 143 f188 1"/>
                <a:gd name="f260" fmla="*/ 83 f189 1"/>
                <a:gd name="f261" fmla="*/ 136 f188 1"/>
                <a:gd name="f262" fmla="*/ 63 f189 1"/>
                <a:gd name="f263" fmla="*/ 183 f188 1"/>
                <a:gd name="f264" fmla="*/ 84 f189 1"/>
                <a:gd name="f265" fmla="*/ 105 f188 1"/>
                <a:gd name="f266" fmla="*/ 57 f189 1"/>
                <a:gd name="f267" fmla="*/ 138 f188 1"/>
                <a:gd name="f268" fmla="*/ 40 f189 1"/>
                <a:gd name="f269" fmla="*/ 153 f188 1"/>
                <a:gd name="f270" fmla="*/ 77 f189 1"/>
                <a:gd name="f271" fmla="*/ 102 f188 1"/>
                <a:gd name="f272" fmla="+- f190 0 f1"/>
                <a:gd name="f273" fmla="*/ f193 1 177"/>
                <a:gd name="f274" fmla="*/ f194 1 184"/>
                <a:gd name="f275" fmla="*/ f195 1 177"/>
                <a:gd name="f276" fmla="*/ f196 1 184"/>
                <a:gd name="f277" fmla="*/ f197 1 177"/>
                <a:gd name="f278" fmla="*/ f198 1 184"/>
                <a:gd name="f279" fmla="*/ f199 1 177"/>
                <a:gd name="f280" fmla="*/ f200 1 184"/>
                <a:gd name="f281" fmla="*/ f201 1 177"/>
                <a:gd name="f282" fmla="*/ f202 1 184"/>
                <a:gd name="f283" fmla="*/ f203 1 177"/>
                <a:gd name="f284" fmla="*/ f204 1 184"/>
                <a:gd name="f285" fmla="*/ f205 1 177"/>
                <a:gd name="f286" fmla="*/ f206 1 184"/>
                <a:gd name="f287" fmla="*/ f207 1 177"/>
                <a:gd name="f288" fmla="*/ f208 1 184"/>
                <a:gd name="f289" fmla="*/ f209 1 177"/>
                <a:gd name="f290" fmla="*/ f210 1 184"/>
                <a:gd name="f291" fmla="*/ f211 1 184"/>
                <a:gd name="f292" fmla="*/ f212 1 184"/>
                <a:gd name="f293" fmla="*/ f213 1 177"/>
                <a:gd name="f294" fmla="*/ f214 1 184"/>
                <a:gd name="f295" fmla="*/ f215 1 177"/>
                <a:gd name="f296" fmla="*/ f216 1 184"/>
                <a:gd name="f297" fmla="*/ f217 1 177"/>
                <a:gd name="f298" fmla="*/ f218 1 184"/>
                <a:gd name="f299" fmla="*/ f219 1 177"/>
                <a:gd name="f300" fmla="*/ f220 1 184"/>
                <a:gd name="f301" fmla="*/ f221 1 177"/>
                <a:gd name="f302" fmla="*/ f222 1 177"/>
                <a:gd name="f303" fmla="*/ f223 1 184"/>
                <a:gd name="f304" fmla="*/ f224 1 177"/>
                <a:gd name="f305" fmla="*/ f225 1 184"/>
                <a:gd name="f306" fmla="*/ f226 1 177"/>
                <a:gd name="f307" fmla="*/ f227 1 184"/>
                <a:gd name="f308" fmla="*/ f228 1 177"/>
                <a:gd name="f309" fmla="*/ f229 1 184"/>
                <a:gd name="f310" fmla="*/ f230 1 177"/>
                <a:gd name="f311" fmla="*/ f231 1 184"/>
                <a:gd name="f312" fmla="*/ f232 1 177"/>
                <a:gd name="f313" fmla="*/ f233 1 184"/>
                <a:gd name="f314" fmla="*/ f234 1 177"/>
                <a:gd name="f315" fmla="*/ f235 1 184"/>
                <a:gd name="f316" fmla="*/ f236 1 177"/>
                <a:gd name="f317" fmla="*/ f237 1 184"/>
                <a:gd name="f318" fmla="*/ f238 1 177"/>
                <a:gd name="f319" fmla="*/ f239 1 177"/>
                <a:gd name="f320" fmla="*/ f240 1 177"/>
                <a:gd name="f321" fmla="*/ f241 1 184"/>
                <a:gd name="f322" fmla="*/ f242 1 177"/>
                <a:gd name="f323" fmla="*/ f243 1 184"/>
                <a:gd name="f324" fmla="*/ f244 1 177"/>
                <a:gd name="f325" fmla="*/ f245 1 184"/>
                <a:gd name="f326" fmla="*/ f246 1 177"/>
                <a:gd name="f327" fmla="*/ f247 1 184"/>
                <a:gd name="f328" fmla="*/ f248 1 177"/>
                <a:gd name="f329" fmla="*/ f249 1 184"/>
                <a:gd name="f330" fmla="*/ f250 1 177"/>
                <a:gd name="f331" fmla="*/ f251 1 184"/>
                <a:gd name="f332" fmla="*/ f252 1 177"/>
                <a:gd name="f333" fmla="*/ f253 1 184"/>
                <a:gd name="f334" fmla="*/ f254 1 177"/>
                <a:gd name="f335" fmla="*/ f255 1 177"/>
                <a:gd name="f336" fmla="*/ f256 1 184"/>
                <a:gd name="f337" fmla="*/ f257 1 184"/>
                <a:gd name="f338" fmla="*/ f258 1 177"/>
                <a:gd name="f339" fmla="*/ f259 1 184"/>
                <a:gd name="f340" fmla="*/ f260 1 177"/>
                <a:gd name="f341" fmla="*/ f261 1 184"/>
                <a:gd name="f342" fmla="*/ f262 1 177"/>
                <a:gd name="f343" fmla="*/ f263 1 184"/>
                <a:gd name="f344" fmla="*/ f264 1 177"/>
                <a:gd name="f345" fmla="*/ f265 1 184"/>
                <a:gd name="f346" fmla="*/ f266 1 177"/>
                <a:gd name="f347" fmla="*/ f267 1 184"/>
                <a:gd name="f348" fmla="*/ f268 1 177"/>
                <a:gd name="f349" fmla="*/ f269 1 184"/>
                <a:gd name="f350" fmla="*/ f270 1 177"/>
                <a:gd name="f351" fmla="*/ f271 1 184"/>
                <a:gd name="f352" fmla="*/ 0 1 f191"/>
                <a:gd name="f353" fmla="*/ f185 1 f191"/>
                <a:gd name="f354" fmla="*/ 0 1 f192"/>
                <a:gd name="f355" fmla="*/ f186 1 f192"/>
                <a:gd name="f356" fmla="*/ f273 1 f191"/>
                <a:gd name="f357" fmla="*/ f274 1 f192"/>
                <a:gd name="f358" fmla="*/ f275 1 f191"/>
                <a:gd name="f359" fmla="*/ f276 1 f192"/>
                <a:gd name="f360" fmla="*/ f277 1 f191"/>
                <a:gd name="f361" fmla="*/ f278 1 f192"/>
                <a:gd name="f362" fmla="*/ f279 1 f191"/>
                <a:gd name="f363" fmla="*/ f280 1 f192"/>
                <a:gd name="f364" fmla="*/ f281 1 f191"/>
                <a:gd name="f365" fmla="*/ f282 1 f192"/>
                <a:gd name="f366" fmla="*/ f283 1 f191"/>
                <a:gd name="f367" fmla="*/ f284 1 f192"/>
                <a:gd name="f368" fmla="*/ f285 1 f191"/>
                <a:gd name="f369" fmla="*/ f286 1 f192"/>
                <a:gd name="f370" fmla="*/ f287 1 f191"/>
                <a:gd name="f371" fmla="*/ f288 1 f192"/>
                <a:gd name="f372" fmla="*/ f289 1 f191"/>
                <a:gd name="f373" fmla="*/ f290 1 f192"/>
                <a:gd name="f374" fmla="*/ f291 1 f192"/>
                <a:gd name="f375" fmla="*/ f292 1 f192"/>
                <a:gd name="f376" fmla="*/ f293 1 f191"/>
                <a:gd name="f377" fmla="*/ f294 1 f192"/>
                <a:gd name="f378" fmla="*/ f295 1 f191"/>
                <a:gd name="f379" fmla="*/ f296 1 f192"/>
                <a:gd name="f380" fmla="*/ f297 1 f191"/>
                <a:gd name="f381" fmla="*/ f298 1 f192"/>
                <a:gd name="f382" fmla="*/ f299 1 f191"/>
                <a:gd name="f383" fmla="*/ f300 1 f192"/>
                <a:gd name="f384" fmla="*/ f301 1 f191"/>
                <a:gd name="f385" fmla="*/ f302 1 f191"/>
                <a:gd name="f386" fmla="*/ f303 1 f192"/>
                <a:gd name="f387" fmla="*/ f304 1 f191"/>
                <a:gd name="f388" fmla="*/ f305 1 f192"/>
                <a:gd name="f389" fmla="*/ f306 1 f191"/>
                <a:gd name="f390" fmla="*/ f307 1 f192"/>
                <a:gd name="f391" fmla="*/ f308 1 f191"/>
                <a:gd name="f392" fmla="*/ f309 1 f192"/>
                <a:gd name="f393" fmla="*/ f310 1 f191"/>
                <a:gd name="f394" fmla="*/ f311 1 f192"/>
                <a:gd name="f395" fmla="*/ f312 1 f191"/>
                <a:gd name="f396" fmla="*/ f313 1 f192"/>
                <a:gd name="f397" fmla="*/ f314 1 f191"/>
                <a:gd name="f398" fmla="*/ f315 1 f192"/>
                <a:gd name="f399" fmla="*/ f316 1 f191"/>
                <a:gd name="f400" fmla="*/ f317 1 f192"/>
                <a:gd name="f401" fmla="*/ f318 1 f191"/>
                <a:gd name="f402" fmla="*/ f319 1 f191"/>
                <a:gd name="f403" fmla="*/ f320 1 f191"/>
                <a:gd name="f404" fmla="*/ f321 1 f192"/>
                <a:gd name="f405" fmla="*/ f322 1 f191"/>
                <a:gd name="f406" fmla="*/ f323 1 f192"/>
                <a:gd name="f407" fmla="*/ f324 1 f191"/>
                <a:gd name="f408" fmla="*/ f325 1 f192"/>
                <a:gd name="f409" fmla="*/ f326 1 f191"/>
                <a:gd name="f410" fmla="*/ f327 1 f192"/>
                <a:gd name="f411" fmla="*/ f328 1 f191"/>
                <a:gd name="f412" fmla="*/ f329 1 f192"/>
                <a:gd name="f413" fmla="*/ f330 1 f191"/>
                <a:gd name="f414" fmla="*/ f331 1 f192"/>
                <a:gd name="f415" fmla="*/ f332 1 f191"/>
                <a:gd name="f416" fmla="*/ f333 1 f192"/>
                <a:gd name="f417" fmla="*/ f334 1 f191"/>
                <a:gd name="f418" fmla="*/ f335 1 f191"/>
                <a:gd name="f419" fmla="*/ f336 1 f192"/>
                <a:gd name="f420" fmla="*/ f337 1 f192"/>
                <a:gd name="f421" fmla="*/ f338 1 f191"/>
                <a:gd name="f422" fmla="*/ f339 1 f192"/>
                <a:gd name="f423" fmla="*/ f340 1 f191"/>
                <a:gd name="f424" fmla="*/ f341 1 f192"/>
                <a:gd name="f425" fmla="*/ f342 1 f191"/>
                <a:gd name="f426" fmla="*/ f343 1 f192"/>
                <a:gd name="f427" fmla="*/ f344 1 f191"/>
                <a:gd name="f428" fmla="*/ f345 1 f192"/>
                <a:gd name="f429" fmla="*/ f346 1 f191"/>
                <a:gd name="f430" fmla="*/ f347 1 f192"/>
                <a:gd name="f431" fmla="*/ f348 1 f191"/>
                <a:gd name="f432" fmla="*/ f349 1 f192"/>
                <a:gd name="f433" fmla="*/ f350 1 f191"/>
                <a:gd name="f434" fmla="*/ f351 1 f192"/>
                <a:gd name="f435" fmla="*/ f352 f182 1"/>
                <a:gd name="f436" fmla="*/ f353 f182 1"/>
                <a:gd name="f437" fmla="*/ f355 f183 1"/>
                <a:gd name="f438" fmla="*/ f354 f183 1"/>
                <a:gd name="f439" fmla="*/ f356 f182 1"/>
                <a:gd name="f440" fmla="*/ f357 f183 1"/>
                <a:gd name="f441" fmla="*/ f358 f182 1"/>
                <a:gd name="f442" fmla="*/ f359 f183 1"/>
                <a:gd name="f443" fmla="*/ f360 f182 1"/>
                <a:gd name="f444" fmla="*/ f361 f183 1"/>
                <a:gd name="f445" fmla="*/ f362 f182 1"/>
                <a:gd name="f446" fmla="*/ f363 f183 1"/>
                <a:gd name="f447" fmla="*/ f364 f182 1"/>
                <a:gd name="f448" fmla="*/ f365 f183 1"/>
                <a:gd name="f449" fmla="*/ f366 f182 1"/>
                <a:gd name="f450" fmla="*/ f367 f183 1"/>
                <a:gd name="f451" fmla="*/ f368 f182 1"/>
                <a:gd name="f452" fmla="*/ f369 f183 1"/>
                <a:gd name="f453" fmla="*/ f370 f182 1"/>
                <a:gd name="f454" fmla="*/ f371 f183 1"/>
                <a:gd name="f455" fmla="*/ f372 f182 1"/>
                <a:gd name="f456" fmla="*/ f373 f183 1"/>
                <a:gd name="f457" fmla="*/ f374 f183 1"/>
                <a:gd name="f458" fmla="*/ f375 f183 1"/>
                <a:gd name="f459" fmla="*/ f376 f182 1"/>
                <a:gd name="f460" fmla="*/ f377 f183 1"/>
                <a:gd name="f461" fmla="*/ f378 f182 1"/>
                <a:gd name="f462" fmla="*/ f379 f183 1"/>
                <a:gd name="f463" fmla="*/ f380 f182 1"/>
                <a:gd name="f464" fmla="*/ f381 f183 1"/>
                <a:gd name="f465" fmla="*/ f382 f182 1"/>
                <a:gd name="f466" fmla="*/ f383 f183 1"/>
                <a:gd name="f467" fmla="*/ f384 f182 1"/>
                <a:gd name="f468" fmla="*/ f385 f182 1"/>
                <a:gd name="f469" fmla="*/ f386 f183 1"/>
                <a:gd name="f470" fmla="*/ f387 f182 1"/>
                <a:gd name="f471" fmla="*/ f388 f183 1"/>
                <a:gd name="f472" fmla="*/ f389 f182 1"/>
                <a:gd name="f473" fmla="*/ f390 f183 1"/>
                <a:gd name="f474" fmla="*/ f391 f182 1"/>
                <a:gd name="f475" fmla="*/ f392 f183 1"/>
                <a:gd name="f476" fmla="*/ f393 f182 1"/>
                <a:gd name="f477" fmla="*/ f394 f183 1"/>
                <a:gd name="f478" fmla="*/ f395 f182 1"/>
                <a:gd name="f479" fmla="*/ f396 f183 1"/>
                <a:gd name="f480" fmla="*/ f397 f182 1"/>
                <a:gd name="f481" fmla="*/ f398 f183 1"/>
                <a:gd name="f482" fmla="*/ f399 f182 1"/>
                <a:gd name="f483" fmla="*/ f400 f183 1"/>
                <a:gd name="f484" fmla="*/ f401 f182 1"/>
                <a:gd name="f485" fmla="*/ f402 f182 1"/>
                <a:gd name="f486" fmla="*/ f403 f182 1"/>
                <a:gd name="f487" fmla="*/ f404 f183 1"/>
                <a:gd name="f488" fmla="*/ f405 f182 1"/>
                <a:gd name="f489" fmla="*/ f406 f183 1"/>
                <a:gd name="f490" fmla="*/ f407 f182 1"/>
                <a:gd name="f491" fmla="*/ f408 f183 1"/>
                <a:gd name="f492" fmla="*/ f409 f182 1"/>
                <a:gd name="f493" fmla="*/ f410 f183 1"/>
                <a:gd name="f494" fmla="*/ f411 f182 1"/>
                <a:gd name="f495" fmla="*/ f412 f183 1"/>
                <a:gd name="f496" fmla="*/ f413 f182 1"/>
                <a:gd name="f497" fmla="*/ f414 f183 1"/>
                <a:gd name="f498" fmla="*/ f415 f182 1"/>
                <a:gd name="f499" fmla="*/ f416 f183 1"/>
                <a:gd name="f500" fmla="*/ f417 f182 1"/>
                <a:gd name="f501" fmla="*/ f418 f182 1"/>
                <a:gd name="f502" fmla="*/ f419 f183 1"/>
                <a:gd name="f503" fmla="*/ f420 f183 1"/>
                <a:gd name="f504" fmla="*/ f421 f182 1"/>
                <a:gd name="f505" fmla="*/ f422 f183 1"/>
                <a:gd name="f506" fmla="*/ f423 f182 1"/>
                <a:gd name="f507" fmla="*/ f424 f183 1"/>
                <a:gd name="f508" fmla="*/ f425 f182 1"/>
                <a:gd name="f509" fmla="*/ f426 f183 1"/>
                <a:gd name="f510" fmla="*/ f427 f182 1"/>
                <a:gd name="f511" fmla="*/ f428 f183 1"/>
                <a:gd name="f512" fmla="*/ f429 f182 1"/>
                <a:gd name="f513" fmla="*/ f430 f183 1"/>
                <a:gd name="f514" fmla="*/ f431 f182 1"/>
                <a:gd name="f515" fmla="*/ f432 f183 1"/>
                <a:gd name="f516" fmla="*/ f433 f182 1"/>
                <a:gd name="f517" fmla="*/ f434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45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63" y="f464"/>
                </a:cxn>
                <a:cxn ang="f272">
                  <a:pos x="f465" y="f466"/>
                </a:cxn>
                <a:cxn ang="f272">
                  <a:pos x="f467" y="f452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73"/>
                </a:cxn>
                <a:cxn ang="f272">
                  <a:pos x="f474" y="f475"/>
                </a:cxn>
                <a:cxn ang="f272">
                  <a:pos x="f476" y="f477"/>
                </a:cxn>
                <a:cxn ang="f272">
                  <a:pos x="f478" y="f479"/>
                </a:cxn>
                <a:cxn ang="f272">
                  <a:pos x="f480" y="f481"/>
                </a:cxn>
                <a:cxn ang="f272">
                  <a:pos x="f482" y="f483"/>
                </a:cxn>
                <a:cxn ang="f272">
                  <a:pos x="f484" y="f477"/>
                </a:cxn>
                <a:cxn ang="f272">
                  <a:pos x="f485" y="f452"/>
                </a:cxn>
                <a:cxn ang="f272">
                  <a:pos x="f486" y="f487"/>
                </a:cxn>
                <a:cxn ang="f272">
                  <a:pos x="f488" y="f489"/>
                </a:cxn>
                <a:cxn ang="f272">
                  <a:pos x="f490" y="f491"/>
                </a:cxn>
                <a:cxn ang="f272">
                  <a:pos x="f492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99"/>
                </a:cxn>
                <a:cxn ang="f272">
                  <a:pos x="f500" y="f448"/>
                </a:cxn>
                <a:cxn ang="f272">
                  <a:pos x="f501" y="f502"/>
                </a:cxn>
                <a:cxn ang="f272">
                  <a:pos x="f478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</a:cxnLst>
              <a:rect l="f435" t="f438" r="f436" b="f437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4" y="f24"/>
                  </a:cubicBezTo>
                  <a:cubicBezTo>
                    <a:pt x="f35" y="f36"/>
                    <a:pt x="f37" y="f38"/>
                    <a:pt x="f39" y="f36"/>
                  </a:cubicBezTo>
                  <a:cubicBezTo>
                    <a:pt x="f40" y="f36"/>
                    <a:pt x="f41" y="f36"/>
                    <a:pt x="f42" y="f38"/>
                  </a:cubicBezTo>
                  <a:cubicBezTo>
                    <a:pt x="f17" y="f43"/>
                    <a:pt x="f44" y="f45"/>
                    <a:pt x="f46" y="f47"/>
                  </a:cubicBezTo>
                  <a:cubicBezTo>
                    <a:pt x="f46" y="f47"/>
                    <a:pt x="f46" y="f48"/>
                    <a:pt x="f46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53" y="f47"/>
                    <a:pt x="f54" y="f11"/>
                    <a:pt x="f39" y="f55"/>
                  </a:cubicBezTo>
                  <a:cubicBezTo>
                    <a:pt x="f56" y="f55"/>
                    <a:pt x="f57" y="f58"/>
                    <a:pt x="f37" y="f45"/>
                  </a:cubicBezTo>
                  <a:cubicBezTo>
                    <a:pt x="f35" y="f16"/>
                    <a:pt x="f59" y="f60"/>
                    <a:pt x="f61" y="f62"/>
                  </a:cubicBezTo>
                  <a:cubicBezTo>
                    <a:pt x="f63" y="f64"/>
                    <a:pt x="f5" y="f55"/>
                    <a:pt x="f65" y="f9"/>
                  </a:cubicBezTo>
                  <a:cubicBezTo>
                    <a:pt x="f66" y="f49"/>
                    <a:pt x="f67" y="f49"/>
                    <a:pt x="f31" y="f68"/>
                  </a:cubicBezTo>
                  <a:cubicBezTo>
                    <a:pt x="f37" y="f9"/>
                    <a:pt x="f30" y="f11"/>
                    <a:pt x="f56" y="f9"/>
                  </a:cubicBezTo>
                  <a:cubicBezTo>
                    <a:pt x="f54" y="f47"/>
                    <a:pt x="f69" y="f49"/>
                    <a:pt x="f50" y="f70"/>
                  </a:cubicBezTo>
                  <a:cubicBezTo>
                    <a:pt x="f13" y="f70"/>
                    <a:pt x="f13" y="f70"/>
                    <a:pt x="f12" y="f71"/>
                  </a:cubicBezTo>
                  <a:cubicBezTo>
                    <a:pt x="f13" y="f72"/>
                    <a:pt x="f51" y="f73"/>
                    <a:pt x="f74" y="f73"/>
                  </a:cubicBezTo>
                  <a:cubicBezTo>
                    <a:pt x="f69" y="f75"/>
                    <a:pt x="f76" y="f10"/>
                    <a:pt x="f77" y="f13"/>
                  </a:cubicBezTo>
                  <a:cubicBezTo>
                    <a:pt x="f40" y="f50"/>
                    <a:pt x="f39" y="f13"/>
                    <a:pt x="f56" y="f46"/>
                  </a:cubicBezTo>
                  <a:cubicBezTo>
                    <a:pt x="f31" y="f78"/>
                    <a:pt x="f79" y="f10"/>
                    <a:pt x="f80" y="f13"/>
                  </a:cubicBezTo>
                  <a:cubicBezTo>
                    <a:pt x="f66" y="f74"/>
                    <a:pt x="f66" y="f81"/>
                    <a:pt x="f82" y="f83"/>
                  </a:cubicBezTo>
                  <a:cubicBezTo>
                    <a:pt x="f67" y="f84"/>
                    <a:pt x="f85" y="f84"/>
                    <a:pt x="f86" y="f87"/>
                  </a:cubicBezTo>
                  <a:cubicBezTo>
                    <a:pt x="f39" y="f87"/>
                    <a:pt x="f88" y="f83"/>
                    <a:pt x="f88" y="f89"/>
                  </a:cubicBezTo>
                  <a:cubicBezTo>
                    <a:pt x="f88" y="f52"/>
                    <a:pt x="f23" y="f74"/>
                    <a:pt x="f42" y="f51"/>
                  </a:cubicBezTo>
                  <a:cubicBezTo>
                    <a:pt x="f90" y="f12"/>
                    <a:pt x="f91" y="f92"/>
                    <a:pt x="f51" y="f93"/>
                  </a:cubicBezTo>
                  <a:cubicBezTo>
                    <a:pt x="f50" y="f93"/>
                    <a:pt x="f46" y="f93"/>
                    <a:pt x="f78" y="f93"/>
                  </a:cubicBezTo>
                  <a:cubicBezTo>
                    <a:pt x="f12" y="f75"/>
                    <a:pt x="f12" y="f92"/>
                    <a:pt x="f46" y="f10"/>
                  </a:cubicBezTo>
                  <a:cubicBezTo>
                    <a:pt x="f94" y="f95"/>
                    <a:pt x="f96" y="f69"/>
                    <a:pt x="f97" y="f90"/>
                  </a:cubicBezTo>
                  <a:cubicBezTo>
                    <a:pt x="f98" y="f99"/>
                    <a:pt x="f100" y="f99"/>
                    <a:pt x="f42" y="f99"/>
                  </a:cubicBezTo>
                  <a:cubicBezTo>
                    <a:pt x="f26" y="f101"/>
                    <a:pt x="f28" y="f76"/>
                    <a:pt x="f39" y="f98"/>
                  </a:cubicBezTo>
                  <a:cubicBezTo>
                    <a:pt x="f39" y="f102"/>
                    <a:pt x="f77" y="f23"/>
                    <a:pt x="f42" y="f23"/>
                  </a:cubicBezTo>
                  <a:cubicBezTo>
                    <a:pt x="f98" y="f23"/>
                    <a:pt x="f103" y="f19"/>
                    <a:pt x="f97" y="f98"/>
                  </a:cubicBezTo>
                  <a:cubicBezTo>
                    <a:pt x="f97" y="f54"/>
                    <a:pt x="f97" y="f103"/>
                    <a:pt x="f103" y="f104"/>
                  </a:cubicBezTo>
                  <a:cubicBezTo>
                    <a:pt x="f53" y="f53"/>
                    <a:pt x="f95" y="f81"/>
                    <a:pt x="f75" y="f92"/>
                  </a:cubicBezTo>
                  <a:cubicBezTo>
                    <a:pt x="f75" y="f10"/>
                    <a:pt x="f105" y="f12"/>
                    <a:pt x="f105" y="f46"/>
                  </a:cubicBezTo>
                  <a:cubicBezTo>
                    <a:pt x="f46" y="f44"/>
                    <a:pt x="f106" y="f107"/>
                    <a:pt x="f94" y="f42"/>
                  </a:cubicBezTo>
                  <a:cubicBezTo>
                    <a:pt x="f87" y="f41"/>
                    <a:pt x="f15" y="f23"/>
                    <a:pt x="f108" y="f77"/>
                  </a:cubicBezTo>
                  <a:cubicBezTo>
                    <a:pt x="f53" y="f77"/>
                    <a:pt x="f96" y="f88"/>
                    <a:pt x="f96" y="f39"/>
                  </a:cubicBezTo>
                  <a:cubicBezTo>
                    <a:pt x="f96" y="f56"/>
                    <a:pt x="f53" y="f37"/>
                    <a:pt x="f69" y="f31"/>
                  </a:cubicBezTo>
                  <a:cubicBezTo>
                    <a:pt x="f15" y="f34"/>
                    <a:pt x="f89" y="f35"/>
                    <a:pt x="f95" y="f37"/>
                  </a:cubicBezTo>
                  <a:cubicBezTo>
                    <a:pt x="f109" y="f30"/>
                    <a:pt x="f95" y="f39"/>
                    <a:pt x="f95" y="f40"/>
                  </a:cubicBezTo>
                  <a:cubicBezTo>
                    <a:pt x="f95" y="f77"/>
                    <a:pt x="f89" y="f41"/>
                    <a:pt x="f81" y="f21"/>
                  </a:cubicBezTo>
                  <a:cubicBezTo>
                    <a:pt x="f51" y="f90"/>
                    <a:pt x="f8" y="f84"/>
                    <a:pt x="f110" y="f13"/>
                  </a:cubicBezTo>
                  <a:cubicBezTo>
                    <a:pt x="f110" y="f13"/>
                    <a:pt x="f111" y="f13"/>
                    <a:pt x="f111" y="f46"/>
                  </a:cubicBezTo>
                  <a:cubicBezTo>
                    <a:pt x="f111" y="f13"/>
                    <a:pt x="f73" y="f13"/>
                    <a:pt x="f73" y="f13"/>
                  </a:cubicBezTo>
                  <a:cubicBezTo>
                    <a:pt x="f73" y="f108"/>
                    <a:pt x="f73" y="f103"/>
                    <a:pt x="f73" y="f28"/>
                  </a:cubicBezTo>
                  <a:cubicBezTo>
                    <a:pt x="f73" y="f86"/>
                    <a:pt x="f110" y="f30"/>
                    <a:pt x="f112" y="f57"/>
                  </a:cubicBezTo>
                  <a:cubicBezTo>
                    <a:pt x="f8" y="f35"/>
                    <a:pt x="f10" y="f79"/>
                    <a:pt x="f105" y="f61"/>
                  </a:cubicBezTo>
                  <a:cubicBezTo>
                    <a:pt x="f110" y="f5"/>
                    <a:pt x="f113" y="f5"/>
                    <a:pt x="f47" y="f61"/>
                  </a:cubicBezTo>
                  <a:cubicBezTo>
                    <a:pt x="f11" y="f59"/>
                    <a:pt x="f11" y="f34"/>
                    <a:pt x="f48" y="f37"/>
                  </a:cubicBezTo>
                  <a:cubicBezTo>
                    <a:pt x="f49" y="f57"/>
                    <a:pt x="f113" y="f30"/>
                    <a:pt x="f113" y="f86"/>
                  </a:cubicBezTo>
                  <a:cubicBezTo>
                    <a:pt x="f113" y="f97"/>
                    <a:pt x="f113" y="f108"/>
                    <a:pt x="f114" y="f46"/>
                  </a:cubicBezTo>
                  <a:cubicBezTo>
                    <a:pt x="f49" y="f13"/>
                    <a:pt x="f49" y="f50"/>
                    <a:pt x="f48" y="f74"/>
                  </a:cubicBezTo>
                  <a:cubicBezTo>
                    <a:pt x="f14" y="f91"/>
                    <a:pt x="f115" y="f101"/>
                    <a:pt x="f116" y="f19"/>
                  </a:cubicBezTo>
                  <a:cubicBezTo>
                    <a:pt x="f117" y="f23"/>
                    <a:pt x="f117" y="f77"/>
                    <a:pt x="f116" y="f88"/>
                  </a:cubicBezTo>
                  <a:cubicBezTo>
                    <a:pt x="f62" y="f56"/>
                    <a:pt x="f118" y="f35"/>
                    <a:pt x="f119" y="f32"/>
                  </a:cubicBezTo>
                  <a:cubicBezTo>
                    <a:pt x="f120" y="f59"/>
                    <a:pt x="f121" y="f67"/>
                    <a:pt x="f25" y="f85"/>
                  </a:cubicBezTo>
                  <a:cubicBezTo>
                    <a:pt x="f122" y="f86"/>
                    <a:pt x="f25" y="f40"/>
                    <a:pt x="f123" y="f77"/>
                  </a:cubicBezTo>
                  <a:cubicBezTo>
                    <a:pt x="f124" y="f23"/>
                    <a:pt x="f125" y="f21"/>
                    <a:pt x="f18" y="f102"/>
                  </a:cubicBezTo>
                  <a:cubicBezTo>
                    <a:pt x="f60" y="f17"/>
                    <a:pt x="f45" y="f84"/>
                    <a:pt x="f11" y="f50"/>
                  </a:cubicBezTo>
                  <a:cubicBezTo>
                    <a:pt x="f11" y="f13"/>
                    <a:pt x="f9" y="f12"/>
                    <a:pt x="f11" y="f8"/>
                  </a:cubicBezTo>
                  <a:cubicBezTo>
                    <a:pt x="f58" y="f13"/>
                    <a:pt x="f16" y="f106"/>
                    <a:pt x="f43" y="f89"/>
                  </a:cubicBezTo>
                  <a:cubicBezTo>
                    <a:pt x="f124" y="f91"/>
                    <a:pt x="f22" y="f96"/>
                    <a:pt x="f33" y="f99"/>
                  </a:cubicBezTo>
                  <a:cubicBezTo>
                    <a:pt x="f126" y="f76"/>
                    <a:pt x="f126" y="f97"/>
                    <a:pt x="f126" y="f98"/>
                  </a:cubicBezTo>
                  <a:cubicBezTo>
                    <a:pt x="f122" y="f42"/>
                    <a:pt x="f29" y="f41"/>
                    <a:pt x="f127" y="f23"/>
                  </a:cubicBezTo>
                  <a:cubicBezTo>
                    <a:pt x="f128" y="f77"/>
                    <a:pt x="f129" y="f19"/>
                    <a:pt x="f130" y="f131"/>
                  </a:cubicBezTo>
                  <a:cubicBezTo>
                    <a:pt x="f130" y="f97"/>
                    <a:pt x="f132" y="f76"/>
                    <a:pt x="f133" y="f76"/>
                  </a:cubicBezTo>
                  <a:cubicBezTo>
                    <a:pt x="f134" y="f76"/>
                    <a:pt x="f135" y="f101"/>
                    <a:pt x="f126" y="f107"/>
                  </a:cubicBezTo>
                  <a:cubicBezTo>
                    <a:pt x="f20" y="f108"/>
                    <a:pt x="f117" y="f109"/>
                    <a:pt x="f45" y="f8"/>
                  </a:cubicBezTo>
                  <a:cubicBezTo>
                    <a:pt x="f58" y="f92"/>
                    <a:pt x="f58" y="f75"/>
                    <a:pt x="f136" y="f93"/>
                  </a:cubicBezTo>
                  <a:cubicBezTo>
                    <a:pt x="f45" y="f93"/>
                    <a:pt x="f115" y="f93"/>
                    <a:pt x="f62" y="f112"/>
                  </a:cubicBezTo>
                  <a:cubicBezTo>
                    <a:pt x="f38" y="f92"/>
                    <a:pt x="f126" y="f12"/>
                    <a:pt x="f128" y="f50"/>
                  </a:cubicBezTo>
                  <a:cubicBezTo>
                    <a:pt x="f132" y="f51"/>
                    <a:pt x="f130" y="f51"/>
                    <a:pt x="f137" y="f109"/>
                  </a:cubicBezTo>
                  <a:cubicBezTo>
                    <a:pt x="f138" y="f94"/>
                    <a:pt x="f139" y="f87"/>
                    <a:pt x="f140" y="f83"/>
                  </a:cubicBezTo>
                  <a:cubicBezTo>
                    <a:pt x="f141" y="f81"/>
                    <a:pt x="f141" y="f52"/>
                    <a:pt x="f142" y="f13"/>
                  </a:cubicBezTo>
                  <a:cubicBezTo>
                    <a:pt x="f140" y="f10"/>
                    <a:pt x="f143" y="f92"/>
                    <a:pt x="f144" y="f78"/>
                  </a:cubicBezTo>
                  <a:cubicBezTo>
                    <a:pt x="f145" y="f12"/>
                    <a:pt x="f129" y="f46"/>
                    <a:pt x="f146" y="f46"/>
                  </a:cubicBezTo>
                  <a:cubicBezTo>
                    <a:pt x="f29" y="f8"/>
                    <a:pt x="f38" y="f75"/>
                    <a:pt x="f64" y="f111"/>
                  </a:cubicBezTo>
                  <a:cubicBezTo>
                    <a:pt x="f64" y="f73"/>
                    <a:pt x="f64" y="f72"/>
                    <a:pt x="f64" y="f72"/>
                  </a:cubicBezTo>
                  <a:cubicBezTo>
                    <a:pt x="f115" y="f71"/>
                    <a:pt x="f62" y="f71"/>
                    <a:pt x="f62" y="f71"/>
                  </a:cubicBezTo>
                  <a:cubicBezTo>
                    <a:pt x="f20" y="f70"/>
                    <a:pt x="f147" y="f114"/>
                    <a:pt x="f144" y="f49"/>
                  </a:cubicBezTo>
                  <a:cubicBezTo>
                    <a:pt x="f148" y="f49"/>
                    <a:pt x="f139" y="f114"/>
                    <a:pt x="f149" y="f70"/>
                  </a:cubicBezTo>
                  <a:cubicBezTo>
                    <a:pt x="f150" y="f72"/>
                    <a:pt x="f151" y="f72"/>
                    <a:pt x="f152" y="f114"/>
                  </a:cubicBezTo>
                  <a:cubicBezTo>
                    <a:pt x="f6" y="f68"/>
                    <a:pt x="f153" y="f14"/>
                    <a:pt x="f154" y="f136"/>
                  </a:cubicBezTo>
                  <a:cubicBezTo>
                    <a:pt x="f155" y="f64"/>
                    <a:pt x="f156" y="f45"/>
                    <a:pt x="f157" y="f14"/>
                  </a:cubicBezTo>
                  <a:cubicBezTo>
                    <a:pt x="f139" y="f11"/>
                    <a:pt x="f143" y="f68"/>
                    <a:pt x="f148" y="f68"/>
                  </a:cubicBezTo>
                  <a:cubicBezTo>
                    <a:pt x="f158" y="f48"/>
                    <a:pt x="f22" y="f49"/>
                    <a:pt x="f62" y="f114"/>
                  </a:cubicBezTo>
                  <a:cubicBezTo>
                    <a:pt x="f64" y="f114"/>
                    <a:pt x="f45" y="f114"/>
                    <a:pt x="f136" y="f49"/>
                  </a:cubicBezTo>
                  <a:cubicBezTo>
                    <a:pt x="f136" y="f49"/>
                    <a:pt x="f55" y="f48"/>
                    <a:pt x="f55" y="f47"/>
                  </a:cubicBezTo>
                  <a:cubicBezTo>
                    <a:pt x="f58" y="f68"/>
                    <a:pt x="f45" y="f9"/>
                    <a:pt x="f115" y="f11"/>
                  </a:cubicBezTo>
                  <a:cubicBezTo>
                    <a:pt x="f38" y="f118"/>
                    <a:pt x="f29" y="f38"/>
                    <a:pt x="f132" y="f33"/>
                  </a:cubicBezTo>
                  <a:cubicBezTo>
                    <a:pt x="f146" y="f122"/>
                    <a:pt x="f145" y="f33"/>
                    <a:pt x="f144" y="f33"/>
                  </a:cubicBezTo>
                  <a:cubicBezTo>
                    <a:pt x="f143" y="f122"/>
                    <a:pt x="f157" y="f122"/>
                    <a:pt x="f140" y="f27"/>
                  </a:cubicBezTo>
                  <a:cubicBezTo>
                    <a:pt x="f156" y="f29"/>
                    <a:pt x="f142" y="f159"/>
                    <a:pt x="f156" y="f127"/>
                  </a:cubicBezTo>
                  <a:cubicBezTo>
                    <a:pt x="f140" y="f128"/>
                    <a:pt x="f160" y="f128"/>
                    <a:pt x="f161" y="f162"/>
                  </a:cubicBezTo>
                  <a:cubicBezTo>
                    <a:pt x="f145" y="f162"/>
                    <a:pt x="f146" y="f158"/>
                    <a:pt x="f146" y="f147"/>
                  </a:cubicBezTo>
                  <a:cubicBezTo>
                    <a:pt x="f132" y="f135"/>
                    <a:pt x="f163" y="f27"/>
                    <a:pt x="f164" y="f122"/>
                  </a:cubicBezTo>
                  <a:cubicBezTo>
                    <a:pt x="f33" y="f36"/>
                    <a:pt x="f125" y="f116"/>
                    <a:pt x="f58" y="f55"/>
                  </a:cubicBezTo>
                  <a:cubicBezTo>
                    <a:pt x="f55" y="f14"/>
                    <a:pt x="f11" y="f11"/>
                    <a:pt x="f68" y="f9"/>
                  </a:cubicBezTo>
                  <a:cubicBezTo>
                    <a:pt x="f68" y="f11"/>
                    <a:pt x="f47" y="f11"/>
                    <a:pt x="f47" y="f14"/>
                  </a:cubicBezTo>
                  <a:cubicBezTo>
                    <a:pt x="f68" y="f55"/>
                    <a:pt x="f9" y="f58"/>
                    <a:pt x="f11" y="f45"/>
                  </a:cubicBezTo>
                  <a:cubicBezTo>
                    <a:pt x="f115" y="f165"/>
                    <a:pt x="f117" y="f33"/>
                    <a:pt x="f36" y="f164"/>
                  </a:cubicBezTo>
                  <a:cubicBezTo>
                    <a:pt x="f123" y="f128"/>
                    <a:pt x="f166" y="f167"/>
                    <a:pt x="f121" y="f167"/>
                  </a:cubicBezTo>
                  <a:cubicBezTo>
                    <a:pt x="f126" y="f132"/>
                    <a:pt x="f135" y="f129"/>
                    <a:pt x="f168" y="f144"/>
                  </a:cubicBezTo>
                  <a:cubicBezTo>
                    <a:pt x="f168" y="f143"/>
                    <a:pt x="f135" y="f169"/>
                    <a:pt x="f33" y="f169"/>
                  </a:cubicBezTo>
                  <a:cubicBezTo>
                    <a:pt x="f24" y="f169"/>
                    <a:pt x="f123" y="f139"/>
                    <a:pt x="f124" y="f160"/>
                  </a:cubicBezTo>
                  <a:cubicBezTo>
                    <a:pt x="f165" y="f143"/>
                    <a:pt x="f165" y="f144"/>
                    <a:pt x="f124" y="f138"/>
                  </a:cubicBezTo>
                  <a:cubicBezTo>
                    <a:pt x="f38" y="f129"/>
                    <a:pt x="f120" y="f132"/>
                    <a:pt x="f165" y="f128"/>
                  </a:cubicBezTo>
                  <a:cubicBezTo>
                    <a:pt x="f60" y="f27"/>
                    <a:pt x="f58" y="f38"/>
                    <a:pt x="f47" y="f16"/>
                  </a:cubicBezTo>
                  <a:cubicBezTo>
                    <a:pt x="f48" y="f62"/>
                    <a:pt x="f49" y="f64"/>
                    <a:pt x="f114" y="f58"/>
                  </a:cubicBezTo>
                  <a:cubicBezTo>
                    <a:pt x="f71" y="f18"/>
                    <a:pt x="f73" y="f121"/>
                    <a:pt x="f93" y="f159"/>
                  </a:cubicBezTo>
                  <a:cubicBezTo>
                    <a:pt x="f92" y="f137"/>
                    <a:pt x="f46" y="f140"/>
                    <a:pt x="f52" y="f6"/>
                  </a:cubicBezTo>
                  <a:cubicBezTo>
                    <a:pt x="f52" y="f170"/>
                    <a:pt x="f106" y="f171"/>
                    <a:pt x="f95" y="f172"/>
                  </a:cubicBezTo>
                  <a:cubicBezTo>
                    <a:pt x="f95" y="f173"/>
                    <a:pt x="f89" y="f7"/>
                    <a:pt x="f83" y="f173"/>
                  </a:cubicBezTo>
                  <a:cubicBezTo>
                    <a:pt x="f83" y="f173"/>
                    <a:pt x="f94" y="f171"/>
                    <a:pt x="f94" y="f2"/>
                  </a:cubicBezTo>
                  <a:cubicBezTo>
                    <a:pt x="f83" y="f174"/>
                    <a:pt x="f89" y="f153"/>
                    <a:pt x="f81" y="f175"/>
                  </a:cubicBezTo>
                  <a:cubicBezTo>
                    <a:pt x="f51" y="f145"/>
                    <a:pt x="f10" y="f33"/>
                    <a:pt x="f110" y="f62"/>
                  </a:cubicBezTo>
                  <a:cubicBezTo>
                    <a:pt x="f110" y="f115"/>
                    <a:pt x="f110" y="f45"/>
                    <a:pt x="f110" y="f55"/>
                  </a:cubicBezTo>
                  <a:cubicBezTo>
                    <a:pt x="f105" y="f62"/>
                    <a:pt x="f10" y="f116"/>
                    <a:pt x="f46" y="f18"/>
                  </a:cubicBezTo>
                  <a:cubicBezTo>
                    <a:pt x="f52" y="f20"/>
                    <a:pt x="f83" y="f126"/>
                    <a:pt x="f91" y="f127"/>
                  </a:cubicBezTo>
                  <a:cubicBezTo>
                    <a:pt x="f69" y="f162"/>
                    <a:pt x="f176" y="f167"/>
                    <a:pt x="f108" y="f137"/>
                  </a:cubicBezTo>
                  <a:cubicBezTo>
                    <a:pt x="f108" y="f145"/>
                    <a:pt x="f177" y="f178"/>
                    <a:pt x="f176" y="f148"/>
                  </a:cubicBezTo>
                  <a:cubicBezTo>
                    <a:pt x="f179" y="f139"/>
                    <a:pt x="f76" y="f148"/>
                    <a:pt x="f104" y="f144"/>
                  </a:cubicBezTo>
                  <a:cubicBezTo>
                    <a:pt x="f103" y="f130"/>
                    <a:pt x="f76" y="f146"/>
                    <a:pt x="f90" y="f167"/>
                  </a:cubicBezTo>
                  <a:cubicBezTo>
                    <a:pt x="f179" y="f163"/>
                    <a:pt x="f96" y="f162"/>
                    <a:pt x="f176" y="f158"/>
                  </a:cubicBezTo>
                  <a:cubicBezTo>
                    <a:pt x="f44" y="f180"/>
                    <a:pt x="f106" y="f125"/>
                    <a:pt x="f10" y="f45"/>
                  </a:cubicBezTo>
                  <a:cubicBezTo>
                    <a:pt x="f8" y="f136"/>
                    <a:pt x="f92" y="f14"/>
                    <a:pt x="f105" y="f11"/>
                  </a:cubicBezTo>
                  <a:cubicBezTo>
                    <a:pt x="f92" y="f11"/>
                    <a:pt x="f92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99" name="Freeform 11">
              <a:extLst>
                <a:ext uri="{FF2B5EF4-FFF2-40B4-BE49-F238E27FC236}">
                  <a16:creationId xmlns:a16="http://schemas.microsoft.com/office/drawing/2014/main" id="{22E04DB5-D736-2E53-825A-C9AA03603A45}"/>
                </a:ext>
              </a:extLst>
            </p:cNvPr>
            <p:cNvSpPr/>
            <p:nvPr/>
          </p:nvSpPr>
          <p:spPr>
            <a:xfrm>
              <a:off x="3891832" y="4728883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4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99"/>
                <a:gd name="f54" fmla="val 20"/>
                <a:gd name="f55" fmla="val 101"/>
                <a:gd name="f56" fmla="val 8"/>
                <a:gd name="f57" fmla="val 108"/>
                <a:gd name="f58" fmla="val 4"/>
                <a:gd name="f59" fmla="val 105"/>
                <a:gd name="f60" fmla="val 1"/>
                <a:gd name="f61" fmla="val 103"/>
                <a:gd name="f62" fmla="val 3"/>
                <a:gd name="f63" fmla="val 5"/>
                <a:gd name="f64" fmla="val 10"/>
                <a:gd name="f65" fmla="val 95"/>
                <a:gd name="f66" fmla="val 16"/>
                <a:gd name="f67" fmla="val 55"/>
                <a:gd name="f68" fmla="val 89"/>
                <a:gd name="f69" fmla="val 88"/>
                <a:gd name="f70" fmla="val 87"/>
                <a:gd name="f71" fmla="val 86"/>
                <a:gd name="f72" fmla="val 70"/>
                <a:gd name="f73" fmla="val 81"/>
                <a:gd name="f74" fmla="val 41"/>
                <a:gd name="f75" fmla="val 72"/>
                <a:gd name="f76" fmla="val 19"/>
                <a:gd name="f77" fmla="val 76"/>
                <a:gd name="f78" fmla="val 9"/>
                <a:gd name="f79" fmla="val 7"/>
                <a:gd name="f80" fmla="val 6"/>
                <a:gd name="f81" fmla="val 65"/>
                <a:gd name="f82" fmla="val 63"/>
                <a:gd name="f83" fmla="val 58"/>
                <a:gd name="f84" fmla="val 61"/>
                <a:gd name="f85" fmla="val 64"/>
                <a:gd name="f86" fmla="val 32"/>
                <a:gd name="f87" fmla="val 83"/>
                <a:gd name="f88" fmla="val 62"/>
                <a:gd name="f89" fmla="val 66"/>
                <a:gd name="f90" fmla="val 50"/>
                <a:gd name="f91" fmla="val 38"/>
                <a:gd name="f92" fmla="val 44"/>
                <a:gd name="f93" fmla="val 36"/>
                <a:gd name="f94" fmla="val 42"/>
                <a:gd name="f95" fmla="val 34"/>
                <a:gd name="f96" fmla="val 43"/>
                <a:gd name="f97" fmla="val 22"/>
                <a:gd name="f98" fmla="val 39"/>
                <a:gd name="f99" fmla="val 30"/>
                <a:gd name="f100" fmla="val 40"/>
                <a:gd name="f101" fmla="val 67"/>
                <a:gd name="f102" fmla="val 80"/>
                <a:gd name="f103" fmla="val 68"/>
                <a:gd name="f104" fmla="val 56"/>
                <a:gd name="f105" fmla="val 54"/>
                <a:gd name="f106" fmla="val 51"/>
                <a:gd name="f107" fmla="val 78"/>
                <a:gd name="f108" fmla="val 84"/>
                <a:gd name="f109" fmla="val 85"/>
                <a:gd name="f110" fmla="val 82"/>
                <a:gd name="f111" fmla="val 90"/>
                <a:gd name="f112" fmla="val 91"/>
                <a:gd name="f113" fmla="val 57"/>
                <a:gd name="f114" fmla="val 104"/>
                <a:gd name="f115" fmla="val 111"/>
                <a:gd name="f116" fmla="val 109"/>
                <a:gd name="f117" fmla="val 107"/>
                <a:gd name="f118" fmla="val 112"/>
                <a:gd name="f119" fmla="val 11"/>
                <a:gd name="f120" fmla="val 125"/>
                <a:gd name="f121" fmla="val 127"/>
                <a:gd name="f122" fmla="val 15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46"/>
                <a:gd name="f134" fmla="val 140"/>
                <a:gd name="f135" fmla="val 136"/>
                <a:gd name="f136" fmla="val 143"/>
                <a:gd name="f137" fmla="val 151"/>
                <a:gd name="f138" fmla="val 152"/>
                <a:gd name="f139" fmla="val 159"/>
                <a:gd name="f140" fmla="val 163"/>
                <a:gd name="f141" fmla="val 167"/>
                <a:gd name="f142" fmla="val 168"/>
                <a:gd name="f143" fmla="val 166"/>
                <a:gd name="f144" fmla="val 164"/>
                <a:gd name="f145" fmla="val 158"/>
                <a:gd name="f146" fmla="val 153"/>
                <a:gd name="f147" fmla="val 147"/>
                <a:gd name="f148" fmla="val 137"/>
                <a:gd name="f149" fmla="val 156"/>
                <a:gd name="f150" fmla="val 162"/>
                <a:gd name="f151" fmla="val 172"/>
                <a:gd name="f152" fmla="val 175"/>
                <a:gd name="f153" fmla="val 173"/>
                <a:gd name="f154" fmla="val 100"/>
                <a:gd name="f155" fmla="val 169"/>
                <a:gd name="f156" fmla="val 161"/>
                <a:gd name="f157" fmla="val 139"/>
                <a:gd name="f158" fmla="val 148"/>
                <a:gd name="f159" fmla="val 154"/>
                <a:gd name="f160" fmla="val 157"/>
                <a:gd name="f161" fmla="val 165"/>
                <a:gd name="f162" fmla="val 155"/>
                <a:gd name="f163" fmla="val 142"/>
                <a:gd name="f164" fmla="val 141"/>
                <a:gd name="f165" fmla="val 115"/>
                <a:gd name="f166" fmla="val 145"/>
                <a:gd name="f167" fmla="val 134"/>
                <a:gd name="f168" fmla="val 135"/>
                <a:gd name="f169" fmla="val 117"/>
                <a:gd name="f170" fmla="val 150"/>
                <a:gd name="f171" fmla="val 179"/>
                <a:gd name="f172" fmla="val 181"/>
                <a:gd name="f173" fmla="val 182"/>
                <a:gd name="f174" fmla="val 183"/>
                <a:gd name="f175" fmla="val 178"/>
                <a:gd name="f176" fmla="val 176"/>
                <a:gd name="f177" fmla="val 174"/>
                <a:gd name="f178" fmla="val 52"/>
                <a:gd name="f179" fmla="val 47"/>
                <a:gd name="f180" fmla="+- 0 0 -90"/>
                <a:gd name="f181" fmla="*/ f3 1 177"/>
                <a:gd name="f182" fmla="*/ f4 1 184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4"/>
                <a:gd name="f192" fmla="*/ 31 f188 1"/>
                <a:gd name="f193" fmla="*/ 121 f187 1"/>
                <a:gd name="f194" fmla="*/ 12 f188 1"/>
                <a:gd name="f195" fmla="*/ 124 f187 1"/>
                <a:gd name="f196" fmla="*/ 75 f188 1"/>
                <a:gd name="f197" fmla="*/ 94 f187 1"/>
                <a:gd name="f198" fmla="*/ 21 f188 1"/>
                <a:gd name="f199" fmla="*/ 99 f187 1"/>
                <a:gd name="f200" fmla="*/ 3 f188 1"/>
                <a:gd name="f201" fmla="*/ 96 f187 1"/>
                <a:gd name="f202" fmla="*/ 73 f188 1"/>
                <a:gd name="f203" fmla="*/ 89 f187 1"/>
                <a:gd name="f204" fmla="*/ 27 f188 1"/>
                <a:gd name="f205" fmla="*/ 73 f187 1"/>
                <a:gd name="f206" fmla="*/ 8 f188 1"/>
                <a:gd name="f207" fmla="*/ 63 f187 1"/>
                <a:gd name="f208" fmla="*/ 32 f188 1"/>
                <a:gd name="f209" fmla="*/ 71 f187 1"/>
                <a:gd name="f210" fmla="*/ 74 f188 1"/>
                <a:gd name="f211" fmla="*/ 77 f187 1"/>
                <a:gd name="f212" fmla="*/ 36 f187 1"/>
                <a:gd name="f213" fmla="*/ 39 f188 1"/>
                <a:gd name="f214" fmla="*/ 40 f187 1"/>
                <a:gd name="f215" fmla="*/ 62 f188 1"/>
                <a:gd name="f216" fmla="*/ 31 f187 1"/>
                <a:gd name="f217" fmla="*/ 56 f188 1"/>
                <a:gd name="f218" fmla="*/ 14 f187 1"/>
                <a:gd name="f219" fmla="*/ 65 f188 1"/>
                <a:gd name="f220" fmla="*/ 29 f187 1"/>
                <a:gd name="f221" fmla="*/ 86 f188 1"/>
                <a:gd name="f222" fmla="*/ 81 f188 1"/>
                <a:gd name="f223" fmla="*/ 4 f187 1"/>
                <a:gd name="f224" fmla="*/ 91 f188 1"/>
                <a:gd name="f225" fmla="*/ 20 f187 1"/>
                <a:gd name="f226" fmla="*/ 110 f188 1"/>
                <a:gd name="f227" fmla="*/ 30 f187 1"/>
                <a:gd name="f228" fmla="*/ 127 f188 1"/>
                <a:gd name="f229" fmla="*/ 15 f187 1"/>
                <a:gd name="f230" fmla="*/ 98 f188 1"/>
                <a:gd name="f231" fmla="*/ 72 f187 1"/>
                <a:gd name="f232" fmla="*/ 129 f188 1"/>
                <a:gd name="f233" fmla="*/ 42 f187 1"/>
                <a:gd name="f234" fmla="*/ 149 f188 1"/>
                <a:gd name="f235" fmla="*/ 34 f187 1"/>
                <a:gd name="f236" fmla="*/ 102 f188 1"/>
                <a:gd name="f237" fmla="*/ 78 f187 1"/>
                <a:gd name="f238" fmla="*/ 143 f188 1"/>
                <a:gd name="f239" fmla="*/ 166 f188 1"/>
                <a:gd name="f240" fmla="*/ 103 f188 1"/>
                <a:gd name="f241" fmla="*/ 85 f187 1"/>
                <a:gd name="f242" fmla="*/ 153 f188 1"/>
                <a:gd name="f243" fmla="*/ 92 f187 1"/>
                <a:gd name="f244" fmla="*/ 173 f188 1"/>
                <a:gd name="f245" fmla="*/ 100 f187 1"/>
                <a:gd name="f246" fmla="*/ 105 f188 1"/>
                <a:gd name="f247" fmla="*/ 91 f187 1"/>
                <a:gd name="f248" fmla="*/ 104 f188 1"/>
                <a:gd name="f249" fmla="*/ 97 f187 1"/>
                <a:gd name="f250" fmla="*/ 163 f188 1"/>
                <a:gd name="f251" fmla="*/ 131 f187 1"/>
                <a:gd name="f252" fmla="*/ 147 f188 1"/>
                <a:gd name="f253" fmla="*/ 137 f187 1"/>
                <a:gd name="f254" fmla="*/ 96 f188 1"/>
                <a:gd name="f255" fmla="*/ 119 f188 1"/>
                <a:gd name="f256" fmla="*/ 141 f187 1"/>
                <a:gd name="f257" fmla="*/ 128 f188 1"/>
                <a:gd name="f258" fmla="*/ 161 f187 1"/>
                <a:gd name="f259" fmla="*/ 115 f188 1"/>
                <a:gd name="f260" fmla="*/ 143 f187 1"/>
                <a:gd name="f261" fmla="*/ 83 f188 1"/>
                <a:gd name="f262" fmla="*/ 136 f187 1"/>
                <a:gd name="f263" fmla="*/ 63 f188 1"/>
                <a:gd name="f264" fmla="*/ 183 f187 1"/>
                <a:gd name="f265" fmla="*/ 84 f188 1"/>
                <a:gd name="f266" fmla="*/ 105 f187 1"/>
                <a:gd name="f267" fmla="*/ 58 f188 1"/>
                <a:gd name="f268" fmla="*/ 138 f187 1"/>
                <a:gd name="f269" fmla="*/ 40 f188 1"/>
                <a:gd name="f270" fmla="*/ 153 f187 1"/>
                <a:gd name="f271" fmla="*/ 77 f188 1"/>
                <a:gd name="f272" fmla="*/ 102 f187 1"/>
                <a:gd name="f273" fmla="+- f189 0 f1"/>
                <a:gd name="f274" fmla="*/ f192 1 177"/>
                <a:gd name="f275" fmla="*/ f193 1 184"/>
                <a:gd name="f276" fmla="*/ f194 1 177"/>
                <a:gd name="f277" fmla="*/ f195 1 184"/>
                <a:gd name="f278" fmla="*/ f196 1 177"/>
                <a:gd name="f279" fmla="*/ f197 1 184"/>
                <a:gd name="f280" fmla="*/ f198 1 177"/>
                <a:gd name="f281" fmla="*/ f199 1 184"/>
                <a:gd name="f282" fmla="*/ f200 1 177"/>
                <a:gd name="f283" fmla="*/ f201 1 184"/>
                <a:gd name="f284" fmla="*/ f202 1 177"/>
                <a:gd name="f285" fmla="*/ f203 1 184"/>
                <a:gd name="f286" fmla="*/ f204 1 177"/>
                <a:gd name="f287" fmla="*/ f205 1 184"/>
                <a:gd name="f288" fmla="*/ f206 1 177"/>
                <a:gd name="f289" fmla="*/ f207 1 184"/>
                <a:gd name="f290" fmla="*/ f208 1 177"/>
                <a:gd name="f291" fmla="*/ f209 1 184"/>
                <a:gd name="f292" fmla="*/ f210 1 177"/>
                <a:gd name="f293" fmla="*/ f211 1 184"/>
                <a:gd name="f294" fmla="*/ f212 1 184"/>
                <a:gd name="f295" fmla="*/ f213 1 177"/>
                <a:gd name="f296" fmla="*/ f214 1 184"/>
                <a:gd name="f297" fmla="*/ f215 1 177"/>
                <a:gd name="f298" fmla="*/ f216 1 184"/>
                <a:gd name="f299" fmla="*/ f217 1 177"/>
                <a:gd name="f300" fmla="*/ f218 1 184"/>
                <a:gd name="f301" fmla="*/ f219 1 177"/>
                <a:gd name="f302" fmla="*/ f220 1 184"/>
                <a:gd name="f303" fmla="*/ f221 1 177"/>
                <a:gd name="f304" fmla="*/ f222 1 177"/>
                <a:gd name="f305" fmla="*/ f223 1 184"/>
                <a:gd name="f306" fmla="*/ f224 1 177"/>
                <a:gd name="f307" fmla="*/ f225 1 184"/>
                <a:gd name="f308" fmla="*/ f226 1 177"/>
                <a:gd name="f309" fmla="*/ f227 1 184"/>
                <a:gd name="f310" fmla="*/ f228 1 177"/>
                <a:gd name="f311" fmla="*/ f229 1 184"/>
                <a:gd name="f312" fmla="*/ f230 1 177"/>
                <a:gd name="f313" fmla="*/ f231 1 184"/>
                <a:gd name="f314" fmla="*/ f232 1 177"/>
                <a:gd name="f315" fmla="*/ f233 1 184"/>
                <a:gd name="f316" fmla="*/ f234 1 177"/>
                <a:gd name="f317" fmla="*/ f235 1 184"/>
                <a:gd name="f318" fmla="*/ f236 1 177"/>
                <a:gd name="f319" fmla="*/ f237 1 184"/>
                <a:gd name="f320" fmla="*/ f238 1 177"/>
                <a:gd name="f321" fmla="*/ f239 1 177"/>
                <a:gd name="f322" fmla="*/ f240 1 177"/>
                <a:gd name="f323" fmla="*/ f241 1 184"/>
                <a:gd name="f324" fmla="*/ f242 1 177"/>
                <a:gd name="f325" fmla="*/ f243 1 184"/>
                <a:gd name="f326" fmla="*/ f244 1 177"/>
                <a:gd name="f327" fmla="*/ f245 1 184"/>
                <a:gd name="f328" fmla="*/ f246 1 177"/>
                <a:gd name="f329" fmla="*/ f247 1 184"/>
                <a:gd name="f330" fmla="*/ f248 1 177"/>
                <a:gd name="f331" fmla="*/ f249 1 184"/>
                <a:gd name="f332" fmla="*/ f250 1 177"/>
                <a:gd name="f333" fmla="*/ f251 1 184"/>
                <a:gd name="f334" fmla="*/ f252 1 177"/>
                <a:gd name="f335" fmla="*/ f253 1 184"/>
                <a:gd name="f336" fmla="*/ f254 1 177"/>
                <a:gd name="f337" fmla="*/ f255 1 177"/>
                <a:gd name="f338" fmla="*/ f256 1 184"/>
                <a:gd name="f339" fmla="*/ f257 1 177"/>
                <a:gd name="f340" fmla="*/ f258 1 184"/>
                <a:gd name="f341" fmla="*/ f259 1 177"/>
                <a:gd name="f342" fmla="*/ f260 1 184"/>
                <a:gd name="f343" fmla="*/ f261 1 177"/>
                <a:gd name="f344" fmla="*/ f262 1 184"/>
                <a:gd name="f345" fmla="*/ f263 1 177"/>
                <a:gd name="f346" fmla="*/ f264 1 184"/>
                <a:gd name="f347" fmla="*/ f265 1 177"/>
                <a:gd name="f348" fmla="*/ f266 1 184"/>
                <a:gd name="f349" fmla="*/ f267 1 177"/>
                <a:gd name="f350" fmla="*/ f268 1 184"/>
                <a:gd name="f351" fmla="*/ f269 1 177"/>
                <a:gd name="f352" fmla="*/ f270 1 184"/>
                <a:gd name="f353" fmla="*/ f271 1 177"/>
                <a:gd name="f354" fmla="*/ f272 1 184"/>
                <a:gd name="f355" fmla="*/ 0 1 f190"/>
                <a:gd name="f356" fmla="*/ f184 1 f190"/>
                <a:gd name="f357" fmla="*/ 0 1 f191"/>
                <a:gd name="f358" fmla="*/ f185 1 f191"/>
                <a:gd name="f359" fmla="*/ f274 1 f190"/>
                <a:gd name="f360" fmla="*/ f275 1 f191"/>
                <a:gd name="f361" fmla="*/ f276 1 f190"/>
                <a:gd name="f362" fmla="*/ f277 1 f191"/>
                <a:gd name="f363" fmla="*/ f278 1 f190"/>
                <a:gd name="f364" fmla="*/ f279 1 f191"/>
                <a:gd name="f365" fmla="*/ f280 1 f190"/>
                <a:gd name="f366" fmla="*/ f281 1 f191"/>
                <a:gd name="f367" fmla="*/ f282 1 f190"/>
                <a:gd name="f368" fmla="*/ f283 1 f191"/>
                <a:gd name="f369" fmla="*/ f284 1 f190"/>
                <a:gd name="f370" fmla="*/ f285 1 f191"/>
                <a:gd name="f371" fmla="*/ f286 1 f190"/>
                <a:gd name="f372" fmla="*/ f287 1 f191"/>
                <a:gd name="f373" fmla="*/ f288 1 f190"/>
                <a:gd name="f374" fmla="*/ f289 1 f191"/>
                <a:gd name="f375" fmla="*/ f290 1 f190"/>
                <a:gd name="f376" fmla="*/ f291 1 f191"/>
                <a:gd name="f377" fmla="*/ f292 1 f190"/>
                <a:gd name="f378" fmla="*/ f293 1 f191"/>
                <a:gd name="f379" fmla="*/ f294 1 f191"/>
                <a:gd name="f380" fmla="*/ f295 1 f190"/>
                <a:gd name="f381" fmla="*/ f296 1 f191"/>
                <a:gd name="f382" fmla="*/ f297 1 f190"/>
                <a:gd name="f383" fmla="*/ f298 1 f191"/>
                <a:gd name="f384" fmla="*/ f299 1 f190"/>
                <a:gd name="f385" fmla="*/ f300 1 f191"/>
                <a:gd name="f386" fmla="*/ f301 1 f190"/>
                <a:gd name="f387" fmla="*/ f302 1 f191"/>
                <a:gd name="f388" fmla="*/ f303 1 f190"/>
                <a:gd name="f389" fmla="*/ f304 1 f190"/>
                <a:gd name="f390" fmla="*/ f305 1 f191"/>
                <a:gd name="f391" fmla="*/ f306 1 f190"/>
                <a:gd name="f392" fmla="*/ f307 1 f191"/>
                <a:gd name="f393" fmla="*/ f308 1 f190"/>
                <a:gd name="f394" fmla="*/ f309 1 f191"/>
                <a:gd name="f395" fmla="*/ f310 1 f190"/>
                <a:gd name="f396" fmla="*/ f311 1 f191"/>
                <a:gd name="f397" fmla="*/ f312 1 f190"/>
                <a:gd name="f398" fmla="*/ f313 1 f191"/>
                <a:gd name="f399" fmla="*/ f314 1 f190"/>
                <a:gd name="f400" fmla="*/ f315 1 f191"/>
                <a:gd name="f401" fmla="*/ f316 1 f190"/>
                <a:gd name="f402" fmla="*/ f317 1 f191"/>
                <a:gd name="f403" fmla="*/ f318 1 f190"/>
                <a:gd name="f404" fmla="*/ f319 1 f191"/>
                <a:gd name="f405" fmla="*/ f320 1 f190"/>
                <a:gd name="f406" fmla="*/ f321 1 f190"/>
                <a:gd name="f407" fmla="*/ f322 1 f190"/>
                <a:gd name="f408" fmla="*/ f323 1 f191"/>
                <a:gd name="f409" fmla="*/ f324 1 f190"/>
                <a:gd name="f410" fmla="*/ f325 1 f191"/>
                <a:gd name="f411" fmla="*/ f326 1 f190"/>
                <a:gd name="f412" fmla="*/ f327 1 f191"/>
                <a:gd name="f413" fmla="*/ f328 1 f190"/>
                <a:gd name="f414" fmla="*/ f329 1 f191"/>
                <a:gd name="f415" fmla="*/ f330 1 f190"/>
                <a:gd name="f416" fmla="*/ f331 1 f191"/>
                <a:gd name="f417" fmla="*/ f332 1 f190"/>
                <a:gd name="f418" fmla="*/ f333 1 f191"/>
                <a:gd name="f419" fmla="*/ f334 1 f190"/>
                <a:gd name="f420" fmla="*/ f335 1 f191"/>
                <a:gd name="f421" fmla="*/ f336 1 f190"/>
                <a:gd name="f422" fmla="*/ f337 1 f190"/>
                <a:gd name="f423" fmla="*/ f338 1 f191"/>
                <a:gd name="f424" fmla="*/ f339 1 f190"/>
                <a:gd name="f425" fmla="*/ f340 1 f191"/>
                <a:gd name="f426" fmla="*/ f341 1 f190"/>
                <a:gd name="f427" fmla="*/ f342 1 f191"/>
                <a:gd name="f428" fmla="*/ f343 1 f190"/>
                <a:gd name="f429" fmla="*/ f344 1 f191"/>
                <a:gd name="f430" fmla="*/ f345 1 f190"/>
                <a:gd name="f431" fmla="*/ f346 1 f191"/>
                <a:gd name="f432" fmla="*/ f347 1 f190"/>
                <a:gd name="f433" fmla="*/ f348 1 f191"/>
                <a:gd name="f434" fmla="*/ f349 1 f190"/>
                <a:gd name="f435" fmla="*/ f350 1 f191"/>
                <a:gd name="f436" fmla="*/ f351 1 f190"/>
                <a:gd name="f437" fmla="*/ f352 1 f191"/>
                <a:gd name="f438" fmla="*/ f353 1 f190"/>
                <a:gd name="f439" fmla="*/ f354 1 f191"/>
                <a:gd name="f440" fmla="*/ f355 f181 1"/>
                <a:gd name="f441" fmla="*/ f356 f181 1"/>
                <a:gd name="f442" fmla="*/ f358 f182 1"/>
                <a:gd name="f443" fmla="*/ f357 f182 1"/>
                <a:gd name="f444" fmla="*/ f359 f181 1"/>
                <a:gd name="f445" fmla="*/ f360 f182 1"/>
                <a:gd name="f446" fmla="*/ f361 f181 1"/>
                <a:gd name="f447" fmla="*/ f362 f182 1"/>
                <a:gd name="f448" fmla="*/ f363 f181 1"/>
                <a:gd name="f449" fmla="*/ f364 f182 1"/>
                <a:gd name="f450" fmla="*/ f365 f181 1"/>
                <a:gd name="f451" fmla="*/ f366 f182 1"/>
                <a:gd name="f452" fmla="*/ f367 f181 1"/>
                <a:gd name="f453" fmla="*/ f368 f182 1"/>
                <a:gd name="f454" fmla="*/ f369 f181 1"/>
                <a:gd name="f455" fmla="*/ f370 f182 1"/>
                <a:gd name="f456" fmla="*/ f371 f181 1"/>
                <a:gd name="f457" fmla="*/ f372 f182 1"/>
                <a:gd name="f458" fmla="*/ f373 f181 1"/>
                <a:gd name="f459" fmla="*/ f374 f182 1"/>
                <a:gd name="f460" fmla="*/ f375 f181 1"/>
                <a:gd name="f461" fmla="*/ f376 f182 1"/>
                <a:gd name="f462" fmla="*/ f377 f181 1"/>
                <a:gd name="f463" fmla="*/ f378 f182 1"/>
                <a:gd name="f464" fmla="*/ f379 f182 1"/>
                <a:gd name="f465" fmla="*/ f380 f181 1"/>
                <a:gd name="f466" fmla="*/ f381 f182 1"/>
                <a:gd name="f467" fmla="*/ f382 f181 1"/>
                <a:gd name="f468" fmla="*/ f383 f182 1"/>
                <a:gd name="f469" fmla="*/ f384 f181 1"/>
                <a:gd name="f470" fmla="*/ f385 f182 1"/>
                <a:gd name="f471" fmla="*/ f386 f181 1"/>
                <a:gd name="f472" fmla="*/ f387 f182 1"/>
                <a:gd name="f473" fmla="*/ f388 f181 1"/>
                <a:gd name="f474" fmla="*/ f389 f181 1"/>
                <a:gd name="f475" fmla="*/ f390 f182 1"/>
                <a:gd name="f476" fmla="*/ f391 f181 1"/>
                <a:gd name="f477" fmla="*/ f392 f182 1"/>
                <a:gd name="f478" fmla="*/ f393 f181 1"/>
                <a:gd name="f479" fmla="*/ f394 f182 1"/>
                <a:gd name="f480" fmla="*/ f395 f181 1"/>
                <a:gd name="f481" fmla="*/ f396 f182 1"/>
                <a:gd name="f482" fmla="*/ f397 f181 1"/>
                <a:gd name="f483" fmla="*/ f398 f182 1"/>
                <a:gd name="f484" fmla="*/ f399 f181 1"/>
                <a:gd name="f485" fmla="*/ f400 f182 1"/>
                <a:gd name="f486" fmla="*/ f401 f181 1"/>
                <a:gd name="f487" fmla="*/ f402 f182 1"/>
                <a:gd name="f488" fmla="*/ f403 f181 1"/>
                <a:gd name="f489" fmla="*/ f404 f182 1"/>
                <a:gd name="f490" fmla="*/ f405 f181 1"/>
                <a:gd name="f491" fmla="*/ f406 f181 1"/>
                <a:gd name="f492" fmla="*/ f407 f181 1"/>
                <a:gd name="f493" fmla="*/ f408 f182 1"/>
                <a:gd name="f494" fmla="*/ f409 f181 1"/>
                <a:gd name="f495" fmla="*/ f410 f182 1"/>
                <a:gd name="f496" fmla="*/ f411 f181 1"/>
                <a:gd name="f497" fmla="*/ f412 f182 1"/>
                <a:gd name="f498" fmla="*/ f413 f181 1"/>
                <a:gd name="f499" fmla="*/ f414 f182 1"/>
                <a:gd name="f500" fmla="*/ f415 f181 1"/>
                <a:gd name="f501" fmla="*/ f416 f182 1"/>
                <a:gd name="f502" fmla="*/ f417 f181 1"/>
                <a:gd name="f503" fmla="*/ f418 f182 1"/>
                <a:gd name="f504" fmla="*/ f419 f181 1"/>
                <a:gd name="f505" fmla="*/ f420 f182 1"/>
                <a:gd name="f506" fmla="*/ f421 f181 1"/>
                <a:gd name="f507" fmla="*/ f422 f181 1"/>
                <a:gd name="f508" fmla="*/ f423 f182 1"/>
                <a:gd name="f509" fmla="*/ f424 f181 1"/>
                <a:gd name="f510" fmla="*/ f425 f182 1"/>
                <a:gd name="f511" fmla="*/ f426 f181 1"/>
                <a:gd name="f512" fmla="*/ f427 f182 1"/>
                <a:gd name="f513" fmla="*/ f428 f181 1"/>
                <a:gd name="f514" fmla="*/ f429 f182 1"/>
                <a:gd name="f515" fmla="*/ f430 f181 1"/>
                <a:gd name="f516" fmla="*/ f431 f182 1"/>
                <a:gd name="f517" fmla="*/ f432 f181 1"/>
                <a:gd name="f518" fmla="*/ f433 f182 1"/>
                <a:gd name="f519" fmla="*/ f434 f181 1"/>
                <a:gd name="f520" fmla="*/ f435 f182 1"/>
                <a:gd name="f521" fmla="*/ f436 f181 1"/>
                <a:gd name="f522" fmla="*/ f437 f182 1"/>
                <a:gd name="f523" fmla="*/ f438 f181 1"/>
                <a:gd name="f524" fmla="*/ f439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62" y="f463"/>
                </a:cxn>
                <a:cxn ang="f273">
                  <a:pos x="f450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72"/>
                </a:cxn>
                <a:cxn ang="f273">
                  <a:pos x="f473" y="f457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9"/>
                </a:cxn>
                <a:cxn ang="f273">
                  <a:pos x="f490" y="f483"/>
                </a:cxn>
                <a:cxn ang="f273">
                  <a:pos x="f491" y="f457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505"/>
                </a:cxn>
                <a:cxn ang="f273">
                  <a:pos x="f506" y="f453"/>
                </a:cxn>
                <a:cxn ang="f273">
                  <a:pos x="f507" y="f508"/>
                </a:cxn>
                <a:cxn ang="f273">
                  <a:pos x="f509" y="f510"/>
                </a:cxn>
                <a:cxn ang="f273">
                  <a:pos x="f511" y="f512"/>
                </a:cxn>
                <a:cxn ang="f273">
                  <a:pos x="f513" y="f514"/>
                </a:cxn>
                <a:cxn ang="f273">
                  <a:pos x="f515" y="f516"/>
                </a:cxn>
                <a:cxn ang="f273">
                  <a:pos x="f517" y="f518"/>
                </a:cxn>
                <a:cxn ang="f273">
                  <a:pos x="f519" y="f520"/>
                </a:cxn>
                <a:cxn ang="f273">
                  <a:pos x="f521" y="f522"/>
                </a:cxn>
                <a:cxn ang="f273">
                  <a:pos x="f523" y="f524"/>
                </a:cxn>
              </a:cxnLst>
              <a:rect l="f440" t="f443" r="f441" b="f442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2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3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38" y="f53"/>
                  </a:cubicBezTo>
                  <a:cubicBezTo>
                    <a:pt x="f54" y="f53"/>
                    <a:pt x="f30" y="f55"/>
                    <a:pt x="f36" y="f44"/>
                  </a:cubicBezTo>
                  <a:cubicBezTo>
                    <a:pt x="f31" y="f16"/>
                    <a:pt x="f56" y="f57"/>
                    <a:pt x="f58" y="f59"/>
                  </a:cubicBezTo>
                  <a:cubicBezTo>
                    <a:pt x="f60" y="f61"/>
                    <a:pt x="f5" y="f53"/>
                    <a:pt x="f62" y="f9"/>
                  </a:cubicBezTo>
                  <a:cubicBezTo>
                    <a:pt x="f63" y="f47"/>
                    <a:pt x="f64" y="f47"/>
                    <a:pt x="f31" y="f65"/>
                  </a:cubicBezTo>
                  <a:cubicBezTo>
                    <a:pt x="f66" y="f9"/>
                    <a:pt x="f30" y="f11"/>
                    <a:pt x="f54" y="f9"/>
                  </a:cubicBezTo>
                  <a:cubicBezTo>
                    <a:pt x="f52" y="f45"/>
                    <a:pt x="f67" y="f47"/>
                    <a:pt x="f48" y="f68"/>
                  </a:cubicBezTo>
                  <a:cubicBezTo>
                    <a:pt x="f48" y="f68"/>
                    <a:pt x="f13" y="f68"/>
                    <a:pt x="f12" y="f69"/>
                  </a:cubicBezTo>
                  <a:cubicBezTo>
                    <a:pt x="f48" y="f70"/>
                    <a:pt x="f49" y="f71"/>
                    <a:pt x="f72" y="f71"/>
                  </a:cubicBezTo>
                  <a:cubicBezTo>
                    <a:pt x="f67" y="f73"/>
                    <a:pt x="f74" y="f10"/>
                    <a:pt x="f23" y="f48"/>
                  </a:cubicBezTo>
                  <a:cubicBezTo>
                    <a:pt x="f39" y="f75"/>
                    <a:pt x="f38" y="f48"/>
                    <a:pt x="f76" y="f13"/>
                  </a:cubicBezTo>
                  <a:cubicBezTo>
                    <a:pt x="f31" y="f77"/>
                    <a:pt x="f78" y="f10"/>
                    <a:pt x="f79" y="f48"/>
                  </a:cubicBezTo>
                  <a:cubicBezTo>
                    <a:pt x="f63" y="f72"/>
                    <a:pt x="f80" y="f81"/>
                    <a:pt x="f56" y="f82"/>
                  </a:cubicBezTo>
                  <a:cubicBezTo>
                    <a:pt x="f64" y="f83"/>
                    <a:pt x="f66" y="f83"/>
                    <a:pt x="f54" y="f84"/>
                  </a:cubicBezTo>
                  <a:cubicBezTo>
                    <a:pt x="f38" y="f84"/>
                    <a:pt x="f28" y="f82"/>
                    <a:pt x="f28" y="f85"/>
                  </a:cubicBezTo>
                  <a:cubicBezTo>
                    <a:pt x="f28" y="f50"/>
                    <a:pt x="f40" y="f72"/>
                    <a:pt x="f86" y="f49"/>
                  </a:cubicBezTo>
                  <a:cubicBezTo>
                    <a:pt x="f17" y="f12"/>
                    <a:pt x="f83" y="f8"/>
                    <a:pt x="f49" y="f87"/>
                  </a:cubicBezTo>
                  <a:cubicBezTo>
                    <a:pt x="f48" y="f87"/>
                    <a:pt x="f12" y="f87"/>
                    <a:pt x="f77" y="f87"/>
                  </a:cubicBezTo>
                  <a:cubicBezTo>
                    <a:pt x="f77" y="f73"/>
                    <a:pt x="f12" y="f8"/>
                    <a:pt x="f13" y="f10"/>
                  </a:cubicBezTo>
                  <a:cubicBezTo>
                    <a:pt x="f88" y="f89"/>
                    <a:pt x="f90" y="f67"/>
                    <a:pt x="f91" y="f92"/>
                  </a:cubicBezTo>
                  <a:cubicBezTo>
                    <a:pt x="f93" y="f94"/>
                    <a:pt x="f95" y="f94"/>
                    <a:pt x="f86" y="f94"/>
                  </a:cubicBezTo>
                  <a:cubicBezTo>
                    <a:pt x="f26" y="f96"/>
                    <a:pt x="f97" y="f74"/>
                    <a:pt x="f38" y="f93"/>
                  </a:cubicBezTo>
                  <a:cubicBezTo>
                    <a:pt x="f38" y="f86"/>
                    <a:pt x="f26" y="f23"/>
                    <a:pt x="f19" y="f23"/>
                  </a:cubicBezTo>
                  <a:cubicBezTo>
                    <a:pt x="f93" y="f23"/>
                    <a:pt x="f98" y="f99"/>
                    <a:pt x="f98" y="f93"/>
                  </a:cubicBezTo>
                  <a:cubicBezTo>
                    <a:pt x="f91" y="f52"/>
                    <a:pt x="f98" y="f98"/>
                    <a:pt x="f98" y="f100"/>
                  </a:cubicBezTo>
                  <a:cubicBezTo>
                    <a:pt x="f51" y="f51"/>
                    <a:pt x="f101" y="f81"/>
                    <a:pt x="f73" y="f8"/>
                  </a:cubicBezTo>
                  <a:cubicBezTo>
                    <a:pt x="f73" y="f10"/>
                    <a:pt x="f73" y="f12"/>
                    <a:pt x="f102" y="f13"/>
                  </a:cubicBezTo>
                  <a:cubicBezTo>
                    <a:pt x="f13" y="f43"/>
                    <a:pt x="f103" y="f41"/>
                    <a:pt x="f88" y="f19"/>
                  </a:cubicBezTo>
                  <a:cubicBezTo>
                    <a:pt x="f84" y="f40"/>
                    <a:pt x="f15" y="f23"/>
                    <a:pt x="f104" y="f26"/>
                  </a:cubicBezTo>
                  <a:cubicBezTo>
                    <a:pt x="f105" y="f26"/>
                    <a:pt x="f90" y="f28"/>
                    <a:pt x="f90" y="f38"/>
                  </a:cubicBezTo>
                  <a:cubicBezTo>
                    <a:pt x="f106" y="f76"/>
                    <a:pt x="f51" y="f66"/>
                    <a:pt x="f104" y="f31"/>
                  </a:cubicBezTo>
                  <a:cubicBezTo>
                    <a:pt x="f15" y="f32"/>
                    <a:pt x="f85" y="f34"/>
                    <a:pt x="f89" y="f66"/>
                  </a:cubicBezTo>
                  <a:cubicBezTo>
                    <a:pt x="f103" y="f30"/>
                    <a:pt x="f101" y="f38"/>
                    <a:pt x="f89" y="f39"/>
                  </a:cubicBezTo>
                  <a:cubicBezTo>
                    <a:pt x="f89" y="f26"/>
                    <a:pt x="f81" y="f40"/>
                    <a:pt x="f81" y="f21"/>
                  </a:cubicBezTo>
                  <a:cubicBezTo>
                    <a:pt x="f49" y="f92"/>
                    <a:pt x="f107" y="f83"/>
                    <a:pt x="f108" y="f48"/>
                  </a:cubicBezTo>
                  <a:cubicBezTo>
                    <a:pt x="f109" y="f48"/>
                    <a:pt x="f109" y="f48"/>
                    <a:pt x="f109" y="f13"/>
                  </a:cubicBezTo>
                  <a:cubicBezTo>
                    <a:pt x="f71" y="f48"/>
                    <a:pt x="f71" y="f48"/>
                    <a:pt x="f71" y="f48"/>
                  </a:cubicBezTo>
                  <a:cubicBezTo>
                    <a:pt x="f71" y="f104"/>
                    <a:pt x="f71" y="f98"/>
                    <a:pt x="f71" y="f97"/>
                  </a:cubicBezTo>
                  <a:cubicBezTo>
                    <a:pt x="f71" y="f54"/>
                    <a:pt x="f108" y="f30"/>
                    <a:pt x="f110" y="f36"/>
                  </a:cubicBezTo>
                  <a:cubicBezTo>
                    <a:pt x="f107" y="f34"/>
                    <a:pt x="f10" y="f78"/>
                    <a:pt x="f73" y="f58"/>
                  </a:cubicBezTo>
                  <a:cubicBezTo>
                    <a:pt x="f108" y="f5"/>
                    <a:pt x="f111" y="f5"/>
                    <a:pt x="f45" y="f58"/>
                  </a:cubicBezTo>
                  <a:cubicBezTo>
                    <a:pt x="f14" y="f56"/>
                    <a:pt x="f11" y="f32"/>
                    <a:pt x="f46" y="f66"/>
                  </a:cubicBezTo>
                  <a:cubicBezTo>
                    <a:pt x="f47" y="f36"/>
                    <a:pt x="f112" y="f30"/>
                    <a:pt x="f112" y="f54"/>
                  </a:cubicBezTo>
                  <a:cubicBezTo>
                    <a:pt x="f111" y="f91"/>
                    <a:pt x="f111" y="f104"/>
                    <a:pt x="f47" y="f13"/>
                  </a:cubicBezTo>
                  <a:cubicBezTo>
                    <a:pt x="f47" y="f48"/>
                    <a:pt x="f46" y="f75"/>
                    <a:pt x="f46" y="f72"/>
                  </a:cubicBezTo>
                  <a:cubicBezTo>
                    <a:pt x="f53" y="f113"/>
                    <a:pt x="f114" y="f96"/>
                    <a:pt x="f42" y="f99"/>
                  </a:cubicBezTo>
                  <a:cubicBezTo>
                    <a:pt x="f115" y="f23"/>
                    <a:pt x="f115" y="f26"/>
                    <a:pt x="f116" y="f28"/>
                  </a:cubicBezTo>
                  <a:cubicBezTo>
                    <a:pt x="f16" y="f76"/>
                    <a:pt x="f117" y="f34"/>
                    <a:pt x="f118" y="f119"/>
                  </a:cubicBezTo>
                  <a:cubicBezTo>
                    <a:pt x="f37" y="f56"/>
                    <a:pt x="f120" y="f64"/>
                    <a:pt x="f121" y="f122"/>
                  </a:cubicBezTo>
                  <a:cubicBezTo>
                    <a:pt x="f123" y="f54"/>
                    <a:pt x="f121" y="f39"/>
                    <a:pt x="f124" y="f26"/>
                  </a:cubicBezTo>
                  <a:cubicBezTo>
                    <a:pt x="f125" y="f23"/>
                    <a:pt x="f126" y="f21"/>
                    <a:pt x="f18" y="f86"/>
                  </a:cubicBezTo>
                  <a:cubicBezTo>
                    <a:pt x="f57" y="f17"/>
                    <a:pt x="f61" y="f83"/>
                    <a:pt x="f14" y="f75"/>
                  </a:cubicBezTo>
                  <a:cubicBezTo>
                    <a:pt x="f11" y="f48"/>
                    <a:pt x="f11" y="f12"/>
                    <a:pt x="f11" y="f107"/>
                  </a:cubicBezTo>
                  <a:cubicBezTo>
                    <a:pt x="f44" y="f48"/>
                    <a:pt x="f16" y="f103"/>
                    <a:pt x="f42" y="f85"/>
                  </a:cubicBezTo>
                  <a:cubicBezTo>
                    <a:pt x="f125" y="f113"/>
                    <a:pt x="f127" y="f90"/>
                    <a:pt x="f123" y="f94"/>
                  </a:cubicBezTo>
                  <a:cubicBezTo>
                    <a:pt x="f128" y="f74"/>
                    <a:pt x="f128" y="f91"/>
                    <a:pt x="f128" y="f93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99"/>
                    <a:pt x="f132" y="f95"/>
                  </a:cubicBezTo>
                  <a:cubicBezTo>
                    <a:pt x="f132" y="f91"/>
                    <a:pt x="f133" y="f74"/>
                    <a:pt x="f134" y="f74"/>
                  </a:cubicBezTo>
                  <a:cubicBezTo>
                    <a:pt x="f135" y="f74"/>
                    <a:pt x="f129" y="f96"/>
                    <a:pt x="f128" y="f41"/>
                  </a:cubicBezTo>
                  <a:cubicBezTo>
                    <a:pt x="f20" y="f104"/>
                    <a:pt x="f115" y="f101"/>
                    <a:pt x="f44" y="f107"/>
                  </a:cubicBezTo>
                  <a:cubicBezTo>
                    <a:pt x="f55" y="f8"/>
                    <a:pt x="f55" y="f73"/>
                    <a:pt x="f55" y="f87"/>
                  </a:cubicBezTo>
                  <a:cubicBezTo>
                    <a:pt x="f44" y="f87"/>
                    <a:pt x="f114" y="f87"/>
                    <a:pt x="f16" y="f110"/>
                  </a:cubicBezTo>
                  <a:cubicBezTo>
                    <a:pt x="f37" y="f8"/>
                    <a:pt x="f27" y="f12"/>
                    <a:pt x="f136" y="f75"/>
                  </a:cubicBezTo>
                  <a:cubicBezTo>
                    <a:pt x="f133" y="f49"/>
                    <a:pt x="f132" y="f49"/>
                    <a:pt x="f137" y="f101"/>
                  </a:cubicBezTo>
                  <a:cubicBezTo>
                    <a:pt x="f138" y="f88"/>
                    <a:pt x="f139" y="f84"/>
                    <a:pt x="f140" y="f82"/>
                  </a:cubicBezTo>
                  <a:cubicBezTo>
                    <a:pt x="f141" y="f81"/>
                    <a:pt x="f142" y="f50"/>
                    <a:pt x="f143" y="f48"/>
                  </a:cubicBezTo>
                  <a:cubicBezTo>
                    <a:pt x="f144" y="f10"/>
                    <a:pt x="f145" y="f8"/>
                    <a:pt x="f146" y="f77"/>
                  </a:cubicBezTo>
                  <a:cubicBezTo>
                    <a:pt x="f137" y="f12"/>
                    <a:pt x="f132" y="f13"/>
                    <a:pt x="f147" y="f13"/>
                  </a:cubicBezTo>
                  <a:cubicBezTo>
                    <a:pt x="f29" y="f107"/>
                    <a:pt x="f37" y="f73"/>
                    <a:pt x="f61" y="f109"/>
                  </a:cubicBezTo>
                  <a:cubicBezTo>
                    <a:pt x="f114" y="f71"/>
                    <a:pt x="f114" y="f70"/>
                    <a:pt x="f114" y="f70"/>
                  </a:cubicBezTo>
                  <a:cubicBezTo>
                    <a:pt x="f114" y="f69"/>
                    <a:pt x="f59" y="f69"/>
                    <a:pt x="f59" y="f69"/>
                  </a:cubicBezTo>
                  <a:cubicBezTo>
                    <a:pt x="f20" y="f68"/>
                    <a:pt x="f148" y="f112"/>
                    <a:pt x="f146" y="f47"/>
                  </a:cubicBezTo>
                  <a:cubicBezTo>
                    <a:pt x="f149" y="f47"/>
                    <a:pt x="f139" y="f112"/>
                    <a:pt x="f150" y="f68"/>
                  </a:cubicBezTo>
                  <a:cubicBezTo>
                    <a:pt x="f141" y="f70"/>
                    <a:pt x="f151" y="f70"/>
                    <a:pt x="f152" y="f112"/>
                  </a:cubicBezTo>
                  <a:cubicBezTo>
                    <a:pt x="f6" y="f65"/>
                    <a:pt x="f6" y="f14"/>
                    <a:pt x="f153" y="f154"/>
                  </a:cubicBezTo>
                  <a:cubicBezTo>
                    <a:pt x="f155" y="f61"/>
                    <a:pt x="f144" y="f44"/>
                    <a:pt x="f156" y="f14"/>
                  </a:cubicBezTo>
                  <a:cubicBezTo>
                    <a:pt x="f139" y="f11"/>
                    <a:pt x="f145" y="f65"/>
                    <a:pt x="f149" y="f65"/>
                  </a:cubicBezTo>
                  <a:cubicBezTo>
                    <a:pt x="f157" y="f46"/>
                    <a:pt x="f22" y="f47"/>
                    <a:pt x="f59" y="f112"/>
                  </a:cubicBezTo>
                  <a:cubicBezTo>
                    <a:pt x="f114" y="f112"/>
                    <a:pt x="f44" y="f112"/>
                    <a:pt x="f154" y="f47"/>
                  </a:cubicBezTo>
                  <a:cubicBezTo>
                    <a:pt x="f154" y="f47"/>
                    <a:pt x="f154" y="f46"/>
                    <a:pt x="f53" y="f45"/>
                  </a:cubicBezTo>
                  <a:cubicBezTo>
                    <a:pt x="f55" y="f65"/>
                    <a:pt x="f61" y="f9"/>
                    <a:pt x="f114" y="f11"/>
                  </a:cubicBezTo>
                  <a:cubicBezTo>
                    <a:pt x="f37" y="f117"/>
                    <a:pt x="f29" y="f37"/>
                    <a:pt x="f133" y="f33"/>
                  </a:cubicBezTo>
                  <a:cubicBezTo>
                    <a:pt x="f158" y="f123"/>
                    <a:pt x="f137" y="f33"/>
                    <a:pt x="f159" y="f33"/>
                  </a:cubicBezTo>
                  <a:cubicBezTo>
                    <a:pt x="f160" y="f123"/>
                    <a:pt x="f156" y="f123"/>
                    <a:pt x="f140" y="f27"/>
                  </a:cubicBezTo>
                  <a:cubicBezTo>
                    <a:pt x="f161" y="f29"/>
                    <a:pt x="f161" y="f135"/>
                    <a:pt x="f161" y="f130"/>
                  </a:cubicBezTo>
                  <a:cubicBezTo>
                    <a:pt x="f140" y="f136"/>
                    <a:pt x="f139" y="f136"/>
                    <a:pt x="f162" y="f163"/>
                  </a:cubicBezTo>
                  <a:cubicBezTo>
                    <a:pt x="f138" y="f163"/>
                    <a:pt x="f147" y="f157"/>
                    <a:pt x="f147" y="f148"/>
                  </a:cubicBezTo>
                  <a:cubicBezTo>
                    <a:pt x="f133" y="f129"/>
                    <a:pt x="f131" y="f27"/>
                    <a:pt x="f164" y="f123"/>
                  </a:cubicBezTo>
                  <a:cubicBezTo>
                    <a:pt x="f33" y="f35"/>
                    <a:pt x="f165" y="f116"/>
                    <a:pt x="f55" y="f53"/>
                  </a:cubicBezTo>
                  <a:cubicBezTo>
                    <a:pt x="f154" y="f14"/>
                    <a:pt x="f11" y="f11"/>
                    <a:pt x="f9" y="f9"/>
                  </a:cubicBezTo>
                  <a:cubicBezTo>
                    <a:pt x="f65" y="f11"/>
                    <a:pt x="f65" y="f11"/>
                    <a:pt x="f45" y="f14"/>
                  </a:cubicBezTo>
                  <a:cubicBezTo>
                    <a:pt x="f65" y="f53"/>
                    <a:pt x="f9" y="f55"/>
                    <a:pt x="f11" y="f44"/>
                  </a:cubicBezTo>
                  <a:cubicBezTo>
                    <a:pt x="f114" y="f165"/>
                    <a:pt x="f118" y="f33"/>
                    <a:pt x="f35" y="f164"/>
                  </a:cubicBezTo>
                  <a:cubicBezTo>
                    <a:pt x="f124" y="f136"/>
                    <a:pt x="f127" y="f166"/>
                    <a:pt x="f120" y="f166"/>
                  </a:cubicBezTo>
                  <a:cubicBezTo>
                    <a:pt x="f128" y="f133"/>
                    <a:pt x="f167" y="f158"/>
                    <a:pt x="f167" y="f146"/>
                  </a:cubicBezTo>
                  <a:cubicBezTo>
                    <a:pt x="f168" y="f160"/>
                    <a:pt x="f129" y="f156"/>
                    <a:pt x="f33" y="f156"/>
                  </a:cubicBezTo>
                  <a:cubicBezTo>
                    <a:pt x="f24" y="f156"/>
                    <a:pt x="f124" y="f139"/>
                    <a:pt x="f125" y="f145"/>
                  </a:cubicBezTo>
                  <a:cubicBezTo>
                    <a:pt x="f165" y="f160"/>
                    <a:pt x="f165" y="f146"/>
                    <a:pt x="f125" y="f138"/>
                  </a:cubicBezTo>
                  <a:cubicBezTo>
                    <a:pt x="f37" y="f158"/>
                    <a:pt x="f169" y="f133"/>
                    <a:pt x="f165" y="f136"/>
                  </a:cubicBezTo>
                  <a:cubicBezTo>
                    <a:pt x="f57" y="f27"/>
                    <a:pt x="f55" y="f37"/>
                    <a:pt x="f65" y="f16"/>
                  </a:cubicBezTo>
                  <a:cubicBezTo>
                    <a:pt x="f45" y="f59"/>
                    <a:pt x="f47" y="f61"/>
                    <a:pt x="f112" y="f55"/>
                  </a:cubicBezTo>
                  <a:cubicBezTo>
                    <a:pt x="f69" y="f18"/>
                    <a:pt x="f71" y="f120"/>
                    <a:pt x="f87" y="f135"/>
                  </a:cubicBezTo>
                  <a:cubicBezTo>
                    <a:pt x="f8" y="f170"/>
                    <a:pt x="f13" y="f140"/>
                    <a:pt x="f72" y="f6"/>
                  </a:cubicBezTo>
                  <a:cubicBezTo>
                    <a:pt x="f50" y="f171"/>
                    <a:pt x="f103" y="f172"/>
                    <a:pt x="f101" y="f173"/>
                  </a:cubicBezTo>
                  <a:cubicBezTo>
                    <a:pt x="f89" y="f174"/>
                    <a:pt x="f85" y="f7"/>
                    <a:pt x="f82" y="f174"/>
                  </a:cubicBezTo>
                  <a:cubicBezTo>
                    <a:pt x="f82" y="f174"/>
                    <a:pt x="f88" y="f172"/>
                    <a:pt x="f82" y="f2"/>
                  </a:cubicBezTo>
                  <a:cubicBezTo>
                    <a:pt x="f82" y="f175"/>
                    <a:pt x="f85" y="f176"/>
                    <a:pt x="f81" y="f177"/>
                  </a:cubicBezTo>
                  <a:cubicBezTo>
                    <a:pt x="f49" y="f137"/>
                    <a:pt x="f107" y="f33"/>
                    <a:pt x="f108" y="f59"/>
                  </a:cubicBezTo>
                  <a:cubicBezTo>
                    <a:pt x="f108" y="f114"/>
                    <a:pt x="f108" y="f44"/>
                    <a:pt x="f108" y="f53"/>
                  </a:cubicBezTo>
                  <a:cubicBezTo>
                    <a:pt x="f102" y="f59"/>
                    <a:pt x="f10" y="f116"/>
                    <a:pt x="f12" y="f18"/>
                  </a:cubicBezTo>
                  <a:cubicBezTo>
                    <a:pt x="f50" y="f20"/>
                    <a:pt x="f82" y="f128"/>
                    <a:pt x="f83" y="f130"/>
                  </a:cubicBezTo>
                  <a:cubicBezTo>
                    <a:pt x="f67" y="f163"/>
                    <a:pt x="f178" y="f166"/>
                    <a:pt x="f104" y="f170"/>
                  </a:cubicBezTo>
                  <a:cubicBezTo>
                    <a:pt x="f104" y="f137"/>
                    <a:pt x="f105" y="f162"/>
                    <a:pt x="f178" y="f149"/>
                  </a:cubicBezTo>
                  <a:cubicBezTo>
                    <a:pt x="f179" y="f139"/>
                    <a:pt x="f94" y="f149"/>
                    <a:pt x="f100" y="f146"/>
                  </a:cubicBezTo>
                  <a:cubicBezTo>
                    <a:pt x="f98" y="f132"/>
                    <a:pt x="f74" y="f147"/>
                    <a:pt x="f92" y="f166"/>
                  </a:cubicBezTo>
                  <a:cubicBezTo>
                    <a:pt x="f179" y="f131"/>
                    <a:pt x="f90" y="f163"/>
                    <a:pt x="f178" y="f157"/>
                  </a:cubicBezTo>
                  <a:cubicBezTo>
                    <a:pt x="f43" y="f121"/>
                    <a:pt x="f50" y="f126"/>
                    <a:pt x="f10" y="f44"/>
                  </a:cubicBezTo>
                  <a:cubicBezTo>
                    <a:pt x="f107" y="f154"/>
                    <a:pt x="f8" y="f14"/>
                    <a:pt x="f102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0" name="Freeform 12">
              <a:extLst>
                <a:ext uri="{FF2B5EF4-FFF2-40B4-BE49-F238E27FC236}">
                  <a16:creationId xmlns:a16="http://schemas.microsoft.com/office/drawing/2014/main" id="{A9ED9C1D-F232-3ED6-B1D8-8DF6333585D7}"/>
                </a:ext>
              </a:extLst>
            </p:cNvPr>
            <p:cNvSpPr/>
            <p:nvPr/>
          </p:nvSpPr>
          <p:spPr>
            <a:xfrm>
              <a:off x="2604439" y="4728883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2"/>
                <a:gd name="f13" fmla="val 103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65"/>
                <a:gd name="f31" fmla="val 128"/>
                <a:gd name="f32" fmla="val 164"/>
                <a:gd name="f33" fmla="val 119"/>
                <a:gd name="f34" fmla="val 160"/>
                <a:gd name="f35" fmla="val 156"/>
                <a:gd name="f36" fmla="val 152"/>
                <a:gd name="f37" fmla="val 149"/>
                <a:gd name="f38" fmla="val 110"/>
                <a:gd name="f39" fmla="val 117"/>
                <a:gd name="f40" fmla="val 94"/>
                <a:gd name="f41" fmla="val 93"/>
                <a:gd name="f42" fmla="val 92"/>
                <a:gd name="f43" fmla="val 104"/>
                <a:gd name="f44" fmla="val 108"/>
                <a:gd name="f45" fmla="val 139"/>
                <a:gd name="f46" fmla="val 155"/>
                <a:gd name="f47" fmla="val 99"/>
                <a:gd name="f48" fmla="val 157"/>
                <a:gd name="f49" fmla="val 101"/>
                <a:gd name="f50" fmla="val 169"/>
                <a:gd name="f51" fmla="val 173"/>
                <a:gd name="f52" fmla="val 105"/>
                <a:gd name="f53" fmla="val 176"/>
                <a:gd name="f54" fmla="val 174"/>
                <a:gd name="f55" fmla="val 172"/>
                <a:gd name="f56" fmla="val 167"/>
                <a:gd name="f57" fmla="val 162"/>
                <a:gd name="f58" fmla="val 95"/>
                <a:gd name="f59" fmla="val 161"/>
                <a:gd name="f60" fmla="val 140"/>
                <a:gd name="f61" fmla="val 89"/>
                <a:gd name="f62" fmla="val 88"/>
                <a:gd name="f63" fmla="val 87"/>
                <a:gd name="f64" fmla="val 86"/>
                <a:gd name="f65" fmla="val 107"/>
                <a:gd name="f66" fmla="val 81"/>
                <a:gd name="f67" fmla="val 136"/>
                <a:gd name="f68" fmla="val 77"/>
                <a:gd name="f69" fmla="val 73"/>
                <a:gd name="f70" fmla="val 153"/>
                <a:gd name="f71" fmla="val 72"/>
                <a:gd name="f72" fmla="val 158"/>
                <a:gd name="f73" fmla="val 74"/>
                <a:gd name="f74" fmla="val 76"/>
                <a:gd name="f75" fmla="val 168"/>
                <a:gd name="f76" fmla="val 170"/>
                <a:gd name="f77" fmla="val 70"/>
                <a:gd name="f78" fmla="val 171"/>
                <a:gd name="f79" fmla="val 65"/>
                <a:gd name="f80" fmla="val 63"/>
                <a:gd name="f81" fmla="val 166"/>
                <a:gd name="f82" fmla="val 58"/>
                <a:gd name="f83" fmla="val 61"/>
                <a:gd name="f84" fmla="val 64"/>
                <a:gd name="f85" fmla="val 69"/>
                <a:gd name="f86" fmla="val 145"/>
                <a:gd name="f87" fmla="val 71"/>
                <a:gd name="f88" fmla="val 75"/>
                <a:gd name="f89" fmla="val 79"/>
                <a:gd name="f90" fmla="val 83"/>
                <a:gd name="f91" fmla="val 115"/>
                <a:gd name="f92" fmla="val 66"/>
                <a:gd name="f93" fmla="val 127"/>
                <a:gd name="f94" fmla="val 55"/>
                <a:gd name="f95" fmla="val 44"/>
                <a:gd name="f96" fmla="val 42"/>
                <a:gd name="f97" fmla="val 143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41"/>
                <a:gd name="f104" fmla="val 138"/>
                <a:gd name="f105" fmla="val 30"/>
                <a:gd name="f106" fmla="val 37"/>
                <a:gd name="f107" fmla="val 39"/>
                <a:gd name="f108" fmla="val 137"/>
                <a:gd name="f109" fmla="val 40"/>
                <a:gd name="f110" fmla="val 53"/>
                <a:gd name="f111" fmla="val 60"/>
                <a:gd name="f112" fmla="val 109"/>
                <a:gd name="f113" fmla="val 46"/>
                <a:gd name="f114" fmla="val 31"/>
                <a:gd name="f115" fmla="val 116"/>
                <a:gd name="f116" fmla="val 28"/>
                <a:gd name="f117" fmla="val 26"/>
                <a:gd name="f118" fmla="val 123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1"/>
                <a:gd name="f129" fmla="val 112"/>
                <a:gd name="f130" fmla="val 29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"/>
                <a:gd name="f139" fmla="val 80"/>
                <a:gd name="f140" fmla="val 85"/>
                <a:gd name="f141" fmla="val 38"/>
                <a:gd name="f142" fmla="val 84"/>
                <a:gd name="f143" fmla="val 78"/>
                <a:gd name="f144" fmla="val 57"/>
                <a:gd name="f145" fmla="val 67"/>
                <a:gd name="f146" fmla="val 68"/>
                <a:gd name="f147" fmla="val 11"/>
                <a:gd name="f148" fmla="val 59"/>
                <a:gd name="f149" fmla="val 52"/>
                <a:gd name="f150" fmla="val 10"/>
                <a:gd name="f151" fmla="val 50"/>
                <a:gd name="f152" fmla="val 15"/>
                <a:gd name="f153" fmla="val 48"/>
                <a:gd name="f154" fmla="val 45"/>
                <a:gd name="f155" fmla="val 54"/>
                <a:gd name="f156" fmla="val 47"/>
                <a:gd name="f157" fmla="val 33"/>
                <a:gd name="f158" fmla="val 34"/>
                <a:gd name="f159" fmla="val 82"/>
                <a:gd name="f160" fmla="val 62"/>
                <a:gd name="f161" fmla="val 5"/>
                <a:gd name="f162" fmla="val 2"/>
                <a:gd name="f163" fmla="val 3"/>
                <a:gd name="f164" fmla="val 129"/>
                <a:gd name="f165" fmla="val 142"/>
                <a:gd name="f166" fmla="val 25"/>
                <a:gd name="f167" fmla="val 133"/>
                <a:gd name="f168" fmla="val 49"/>
                <a:gd name="f169" fmla="val 51"/>
                <a:gd name="f170" fmla="val 125"/>
                <a:gd name="f171" fmla="val 179"/>
                <a:gd name="f172" fmla="val 181"/>
                <a:gd name="f173" fmla="val 182"/>
                <a:gd name="f174" fmla="val 183"/>
                <a:gd name="f175" fmla="val 114"/>
                <a:gd name="f176" fmla="val 178"/>
                <a:gd name="f177" fmla="val 130"/>
                <a:gd name="f178" fmla="val 120"/>
                <a:gd name="f179" fmla="val 135"/>
                <a:gd name="f180" fmla="val 147"/>
                <a:gd name="f181" fmla="val 144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146 f190 1"/>
                <a:gd name="f195" fmla="*/ 121 f189 1"/>
                <a:gd name="f196" fmla="*/ 164 f190 1"/>
                <a:gd name="f197" fmla="*/ 124 f189 1"/>
                <a:gd name="f198" fmla="*/ 102 f190 1"/>
                <a:gd name="f199" fmla="*/ 94 f189 1"/>
                <a:gd name="f200" fmla="*/ 155 f190 1"/>
                <a:gd name="f201" fmla="*/ 99 f189 1"/>
                <a:gd name="f202" fmla="*/ 174 f190 1"/>
                <a:gd name="f203" fmla="*/ 96 f189 1"/>
                <a:gd name="f204" fmla="*/ 104 f190 1"/>
                <a:gd name="f205" fmla="*/ 89 f189 1"/>
                <a:gd name="f206" fmla="*/ 150 f190 1"/>
                <a:gd name="f207" fmla="*/ 73 f189 1"/>
                <a:gd name="f208" fmla="*/ 169 f190 1"/>
                <a:gd name="f209" fmla="*/ 63 f189 1"/>
                <a:gd name="f210" fmla="*/ 145 f190 1"/>
                <a:gd name="f211" fmla="*/ 71 f189 1"/>
                <a:gd name="f212" fmla="*/ 103 f190 1"/>
                <a:gd name="f213" fmla="*/ 77 f189 1"/>
                <a:gd name="f214" fmla="*/ 36 f189 1"/>
                <a:gd name="f215" fmla="*/ 137 f190 1"/>
                <a:gd name="f216" fmla="*/ 40 f189 1"/>
                <a:gd name="f217" fmla="*/ 115 f190 1"/>
                <a:gd name="f218" fmla="*/ 31 f189 1"/>
                <a:gd name="f219" fmla="*/ 121 f190 1"/>
                <a:gd name="f220" fmla="*/ 14 f189 1"/>
                <a:gd name="f221" fmla="*/ 112 f190 1"/>
                <a:gd name="f222" fmla="*/ 29 f189 1"/>
                <a:gd name="f223" fmla="*/ 91 f190 1"/>
                <a:gd name="f224" fmla="*/ 96 f190 1"/>
                <a:gd name="f225" fmla="*/ 4 f189 1"/>
                <a:gd name="f226" fmla="*/ 86 f190 1"/>
                <a:gd name="f227" fmla="*/ 20 f189 1"/>
                <a:gd name="f228" fmla="*/ 67 f190 1"/>
                <a:gd name="f229" fmla="*/ 30 f189 1"/>
                <a:gd name="f230" fmla="*/ 50 f190 1"/>
                <a:gd name="f231" fmla="*/ 15 f189 1"/>
                <a:gd name="f232" fmla="*/ 79 f190 1"/>
                <a:gd name="f233" fmla="*/ 72 f189 1"/>
                <a:gd name="f234" fmla="*/ 48 f190 1"/>
                <a:gd name="f235" fmla="*/ 42 f189 1"/>
                <a:gd name="f236" fmla="*/ 28 f190 1"/>
                <a:gd name="f237" fmla="*/ 34 f189 1"/>
                <a:gd name="f238" fmla="*/ 75 f190 1"/>
                <a:gd name="f239" fmla="*/ 78 f189 1"/>
                <a:gd name="f240" fmla="*/ 34 f190 1"/>
                <a:gd name="f241" fmla="*/ 11 f190 1"/>
                <a:gd name="f242" fmla="*/ 73 f190 1"/>
                <a:gd name="f243" fmla="*/ 85 f189 1"/>
                <a:gd name="f244" fmla="*/ 24 f190 1"/>
                <a:gd name="f245" fmla="*/ 92 f189 1"/>
                <a:gd name="f246" fmla="*/ 3 f190 1"/>
                <a:gd name="f247" fmla="*/ 100 f189 1"/>
                <a:gd name="f248" fmla="*/ 72 f190 1"/>
                <a:gd name="f249" fmla="*/ 91 f189 1"/>
                <a:gd name="f250" fmla="*/ 97 f189 1"/>
                <a:gd name="f251" fmla="*/ 14 f190 1"/>
                <a:gd name="f252" fmla="*/ 131 f189 1"/>
                <a:gd name="f253" fmla="*/ 30 f190 1"/>
                <a:gd name="f254" fmla="*/ 137 f189 1"/>
                <a:gd name="f255" fmla="*/ 81 f190 1"/>
                <a:gd name="f256" fmla="*/ 58 f190 1"/>
                <a:gd name="f257" fmla="*/ 141 f189 1"/>
                <a:gd name="f258" fmla="*/ 161 f189 1"/>
                <a:gd name="f259" fmla="*/ 62 f190 1"/>
                <a:gd name="f260" fmla="*/ 143 f189 1"/>
                <a:gd name="f261" fmla="*/ 94 f190 1"/>
                <a:gd name="f262" fmla="*/ 136 f189 1"/>
                <a:gd name="f263" fmla="*/ 113 f190 1"/>
                <a:gd name="f264" fmla="*/ 183 f189 1"/>
                <a:gd name="f265" fmla="*/ 93 f190 1"/>
                <a:gd name="f266" fmla="*/ 105 f189 1"/>
                <a:gd name="f267" fmla="*/ 119 f190 1"/>
                <a:gd name="f268" fmla="*/ 138 f189 1"/>
                <a:gd name="f269" fmla="*/ 153 f189 1"/>
                <a:gd name="f270" fmla="*/ 100 f190 1"/>
                <a:gd name="f271" fmla="*/ 102 f189 1"/>
                <a:gd name="f272" fmla="+- f191 0 f1"/>
                <a:gd name="f273" fmla="*/ f194 1 177"/>
                <a:gd name="f274" fmla="*/ f195 1 184"/>
                <a:gd name="f275" fmla="*/ f196 1 177"/>
                <a:gd name="f276" fmla="*/ f197 1 184"/>
                <a:gd name="f277" fmla="*/ f198 1 177"/>
                <a:gd name="f278" fmla="*/ f199 1 184"/>
                <a:gd name="f279" fmla="*/ f200 1 177"/>
                <a:gd name="f280" fmla="*/ f201 1 184"/>
                <a:gd name="f281" fmla="*/ f202 1 177"/>
                <a:gd name="f282" fmla="*/ f203 1 184"/>
                <a:gd name="f283" fmla="*/ f204 1 177"/>
                <a:gd name="f284" fmla="*/ f205 1 184"/>
                <a:gd name="f285" fmla="*/ f206 1 177"/>
                <a:gd name="f286" fmla="*/ f207 1 184"/>
                <a:gd name="f287" fmla="*/ f208 1 177"/>
                <a:gd name="f288" fmla="*/ f209 1 184"/>
                <a:gd name="f289" fmla="*/ f210 1 177"/>
                <a:gd name="f290" fmla="*/ f211 1 184"/>
                <a:gd name="f291" fmla="*/ f212 1 177"/>
                <a:gd name="f292" fmla="*/ f213 1 184"/>
                <a:gd name="f293" fmla="*/ f214 1 184"/>
                <a:gd name="f294" fmla="*/ f215 1 177"/>
                <a:gd name="f295" fmla="*/ f216 1 184"/>
                <a:gd name="f296" fmla="*/ f217 1 177"/>
                <a:gd name="f297" fmla="*/ f218 1 184"/>
                <a:gd name="f298" fmla="*/ f219 1 177"/>
                <a:gd name="f299" fmla="*/ f220 1 184"/>
                <a:gd name="f300" fmla="*/ f221 1 177"/>
                <a:gd name="f301" fmla="*/ f222 1 184"/>
                <a:gd name="f302" fmla="*/ f223 1 177"/>
                <a:gd name="f303" fmla="*/ f224 1 177"/>
                <a:gd name="f304" fmla="*/ f225 1 184"/>
                <a:gd name="f305" fmla="*/ f226 1 177"/>
                <a:gd name="f306" fmla="*/ f227 1 184"/>
                <a:gd name="f307" fmla="*/ f228 1 177"/>
                <a:gd name="f308" fmla="*/ f229 1 184"/>
                <a:gd name="f309" fmla="*/ f230 1 177"/>
                <a:gd name="f310" fmla="*/ f231 1 184"/>
                <a:gd name="f311" fmla="*/ f232 1 177"/>
                <a:gd name="f312" fmla="*/ f233 1 184"/>
                <a:gd name="f313" fmla="*/ f234 1 177"/>
                <a:gd name="f314" fmla="*/ f235 1 184"/>
                <a:gd name="f315" fmla="*/ f236 1 177"/>
                <a:gd name="f316" fmla="*/ f237 1 184"/>
                <a:gd name="f317" fmla="*/ f238 1 177"/>
                <a:gd name="f318" fmla="*/ f239 1 184"/>
                <a:gd name="f319" fmla="*/ f240 1 177"/>
                <a:gd name="f320" fmla="*/ f241 1 177"/>
                <a:gd name="f321" fmla="*/ f242 1 177"/>
                <a:gd name="f322" fmla="*/ f243 1 184"/>
                <a:gd name="f323" fmla="*/ f244 1 177"/>
                <a:gd name="f324" fmla="*/ f245 1 184"/>
                <a:gd name="f325" fmla="*/ f246 1 177"/>
                <a:gd name="f326" fmla="*/ f247 1 184"/>
                <a:gd name="f327" fmla="*/ f248 1 177"/>
                <a:gd name="f328" fmla="*/ f249 1 184"/>
                <a:gd name="f329" fmla="*/ f250 1 184"/>
                <a:gd name="f330" fmla="*/ f251 1 177"/>
                <a:gd name="f331" fmla="*/ f252 1 184"/>
                <a:gd name="f332" fmla="*/ f253 1 177"/>
                <a:gd name="f333" fmla="*/ f254 1 184"/>
                <a:gd name="f334" fmla="*/ f255 1 177"/>
                <a:gd name="f335" fmla="*/ f256 1 177"/>
                <a:gd name="f336" fmla="*/ f257 1 184"/>
                <a:gd name="f337" fmla="*/ f258 1 184"/>
                <a:gd name="f338" fmla="*/ f259 1 177"/>
                <a:gd name="f339" fmla="*/ f260 1 184"/>
                <a:gd name="f340" fmla="*/ f261 1 177"/>
                <a:gd name="f341" fmla="*/ f262 1 184"/>
                <a:gd name="f342" fmla="*/ f263 1 177"/>
                <a:gd name="f343" fmla="*/ f264 1 184"/>
                <a:gd name="f344" fmla="*/ f265 1 177"/>
                <a:gd name="f345" fmla="*/ f266 1 184"/>
                <a:gd name="f346" fmla="*/ f267 1 177"/>
                <a:gd name="f347" fmla="*/ f268 1 184"/>
                <a:gd name="f348" fmla="*/ f269 1 184"/>
                <a:gd name="f349" fmla="*/ f270 1 177"/>
                <a:gd name="f350" fmla="*/ f271 1 184"/>
                <a:gd name="f351" fmla="*/ 0 1 f192"/>
                <a:gd name="f352" fmla="*/ f186 1 f192"/>
                <a:gd name="f353" fmla="*/ 0 1 f193"/>
                <a:gd name="f354" fmla="*/ f187 1 f193"/>
                <a:gd name="f355" fmla="*/ f273 1 f192"/>
                <a:gd name="f356" fmla="*/ f274 1 f193"/>
                <a:gd name="f357" fmla="*/ f275 1 f192"/>
                <a:gd name="f358" fmla="*/ f276 1 f193"/>
                <a:gd name="f359" fmla="*/ f277 1 f192"/>
                <a:gd name="f360" fmla="*/ f278 1 f193"/>
                <a:gd name="f361" fmla="*/ f279 1 f192"/>
                <a:gd name="f362" fmla="*/ f280 1 f193"/>
                <a:gd name="f363" fmla="*/ f281 1 f192"/>
                <a:gd name="f364" fmla="*/ f282 1 f193"/>
                <a:gd name="f365" fmla="*/ f283 1 f192"/>
                <a:gd name="f366" fmla="*/ f284 1 f193"/>
                <a:gd name="f367" fmla="*/ f285 1 f192"/>
                <a:gd name="f368" fmla="*/ f286 1 f193"/>
                <a:gd name="f369" fmla="*/ f287 1 f192"/>
                <a:gd name="f370" fmla="*/ f288 1 f193"/>
                <a:gd name="f371" fmla="*/ f289 1 f192"/>
                <a:gd name="f372" fmla="*/ f290 1 f193"/>
                <a:gd name="f373" fmla="*/ f291 1 f192"/>
                <a:gd name="f374" fmla="*/ f292 1 f193"/>
                <a:gd name="f375" fmla="*/ f293 1 f193"/>
                <a:gd name="f376" fmla="*/ f294 1 f192"/>
                <a:gd name="f377" fmla="*/ f295 1 f193"/>
                <a:gd name="f378" fmla="*/ f296 1 f192"/>
                <a:gd name="f379" fmla="*/ f297 1 f193"/>
                <a:gd name="f380" fmla="*/ f298 1 f192"/>
                <a:gd name="f381" fmla="*/ f299 1 f193"/>
                <a:gd name="f382" fmla="*/ f300 1 f192"/>
                <a:gd name="f383" fmla="*/ f301 1 f193"/>
                <a:gd name="f384" fmla="*/ f302 1 f192"/>
                <a:gd name="f385" fmla="*/ f303 1 f192"/>
                <a:gd name="f386" fmla="*/ f304 1 f193"/>
                <a:gd name="f387" fmla="*/ f305 1 f192"/>
                <a:gd name="f388" fmla="*/ f306 1 f193"/>
                <a:gd name="f389" fmla="*/ f307 1 f192"/>
                <a:gd name="f390" fmla="*/ f308 1 f193"/>
                <a:gd name="f391" fmla="*/ f309 1 f192"/>
                <a:gd name="f392" fmla="*/ f310 1 f193"/>
                <a:gd name="f393" fmla="*/ f311 1 f192"/>
                <a:gd name="f394" fmla="*/ f312 1 f193"/>
                <a:gd name="f395" fmla="*/ f313 1 f192"/>
                <a:gd name="f396" fmla="*/ f314 1 f193"/>
                <a:gd name="f397" fmla="*/ f315 1 f192"/>
                <a:gd name="f398" fmla="*/ f316 1 f193"/>
                <a:gd name="f399" fmla="*/ f317 1 f192"/>
                <a:gd name="f400" fmla="*/ f318 1 f193"/>
                <a:gd name="f401" fmla="*/ f319 1 f192"/>
                <a:gd name="f402" fmla="*/ f320 1 f192"/>
                <a:gd name="f403" fmla="*/ f321 1 f192"/>
                <a:gd name="f404" fmla="*/ f322 1 f193"/>
                <a:gd name="f405" fmla="*/ f323 1 f192"/>
                <a:gd name="f406" fmla="*/ f324 1 f193"/>
                <a:gd name="f407" fmla="*/ f325 1 f192"/>
                <a:gd name="f408" fmla="*/ f326 1 f193"/>
                <a:gd name="f409" fmla="*/ f327 1 f192"/>
                <a:gd name="f410" fmla="*/ f328 1 f193"/>
                <a:gd name="f411" fmla="*/ f329 1 f193"/>
                <a:gd name="f412" fmla="*/ f330 1 f192"/>
                <a:gd name="f413" fmla="*/ f331 1 f193"/>
                <a:gd name="f414" fmla="*/ f332 1 f192"/>
                <a:gd name="f415" fmla="*/ f333 1 f193"/>
                <a:gd name="f416" fmla="*/ f334 1 f192"/>
                <a:gd name="f417" fmla="*/ f335 1 f192"/>
                <a:gd name="f418" fmla="*/ f336 1 f193"/>
                <a:gd name="f419" fmla="*/ f337 1 f193"/>
                <a:gd name="f420" fmla="*/ f338 1 f192"/>
                <a:gd name="f421" fmla="*/ f339 1 f193"/>
                <a:gd name="f422" fmla="*/ f340 1 f192"/>
                <a:gd name="f423" fmla="*/ f341 1 f193"/>
                <a:gd name="f424" fmla="*/ f342 1 f192"/>
                <a:gd name="f425" fmla="*/ f343 1 f193"/>
                <a:gd name="f426" fmla="*/ f344 1 f192"/>
                <a:gd name="f427" fmla="*/ f345 1 f193"/>
                <a:gd name="f428" fmla="*/ f346 1 f192"/>
                <a:gd name="f429" fmla="*/ f347 1 f193"/>
                <a:gd name="f430" fmla="*/ f348 1 f193"/>
                <a:gd name="f431" fmla="*/ f349 1 f192"/>
                <a:gd name="f432" fmla="*/ f350 1 f193"/>
                <a:gd name="f433" fmla="*/ f351 f183 1"/>
                <a:gd name="f434" fmla="*/ f352 f183 1"/>
                <a:gd name="f435" fmla="*/ f354 f184 1"/>
                <a:gd name="f436" fmla="*/ f353 f184 1"/>
                <a:gd name="f437" fmla="*/ f355 f183 1"/>
                <a:gd name="f438" fmla="*/ f356 f184 1"/>
                <a:gd name="f439" fmla="*/ f357 f183 1"/>
                <a:gd name="f440" fmla="*/ f358 f184 1"/>
                <a:gd name="f441" fmla="*/ f359 f183 1"/>
                <a:gd name="f442" fmla="*/ f360 f184 1"/>
                <a:gd name="f443" fmla="*/ f361 f183 1"/>
                <a:gd name="f444" fmla="*/ f362 f184 1"/>
                <a:gd name="f445" fmla="*/ f363 f183 1"/>
                <a:gd name="f446" fmla="*/ f364 f184 1"/>
                <a:gd name="f447" fmla="*/ f365 f183 1"/>
                <a:gd name="f448" fmla="*/ f366 f184 1"/>
                <a:gd name="f449" fmla="*/ f367 f183 1"/>
                <a:gd name="f450" fmla="*/ f368 f184 1"/>
                <a:gd name="f451" fmla="*/ f369 f183 1"/>
                <a:gd name="f452" fmla="*/ f370 f184 1"/>
                <a:gd name="f453" fmla="*/ f371 f183 1"/>
                <a:gd name="f454" fmla="*/ f372 f184 1"/>
                <a:gd name="f455" fmla="*/ f373 f183 1"/>
                <a:gd name="f456" fmla="*/ f374 f184 1"/>
                <a:gd name="f457" fmla="*/ f375 f184 1"/>
                <a:gd name="f458" fmla="*/ f376 f183 1"/>
                <a:gd name="f459" fmla="*/ f377 f184 1"/>
                <a:gd name="f460" fmla="*/ f378 f183 1"/>
                <a:gd name="f461" fmla="*/ f379 f184 1"/>
                <a:gd name="f462" fmla="*/ f380 f183 1"/>
                <a:gd name="f463" fmla="*/ f381 f184 1"/>
                <a:gd name="f464" fmla="*/ f382 f183 1"/>
                <a:gd name="f465" fmla="*/ f383 f184 1"/>
                <a:gd name="f466" fmla="*/ f384 f183 1"/>
                <a:gd name="f467" fmla="*/ f385 f183 1"/>
                <a:gd name="f468" fmla="*/ f386 f184 1"/>
                <a:gd name="f469" fmla="*/ f387 f183 1"/>
                <a:gd name="f470" fmla="*/ f388 f184 1"/>
                <a:gd name="f471" fmla="*/ f389 f183 1"/>
                <a:gd name="f472" fmla="*/ f390 f184 1"/>
                <a:gd name="f473" fmla="*/ f391 f183 1"/>
                <a:gd name="f474" fmla="*/ f392 f184 1"/>
                <a:gd name="f475" fmla="*/ f393 f183 1"/>
                <a:gd name="f476" fmla="*/ f394 f184 1"/>
                <a:gd name="f477" fmla="*/ f395 f183 1"/>
                <a:gd name="f478" fmla="*/ f396 f184 1"/>
                <a:gd name="f479" fmla="*/ f397 f183 1"/>
                <a:gd name="f480" fmla="*/ f398 f184 1"/>
                <a:gd name="f481" fmla="*/ f399 f183 1"/>
                <a:gd name="f482" fmla="*/ f400 f184 1"/>
                <a:gd name="f483" fmla="*/ f401 f183 1"/>
                <a:gd name="f484" fmla="*/ f402 f183 1"/>
                <a:gd name="f485" fmla="*/ f403 f183 1"/>
                <a:gd name="f486" fmla="*/ f404 f184 1"/>
                <a:gd name="f487" fmla="*/ f405 f183 1"/>
                <a:gd name="f488" fmla="*/ f406 f184 1"/>
                <a:gd name="f489" fmla="*/ f407 f183 1"/>
                <a:gd name="f490" fmla="*/ f408 f184 1"/>
                <a:gd name="f491" fmla="*/ f409 f183 1"/>
                <a:gd name="f492" fmla="*/ f410 f184 1"/>
                <a:gd name="f493" fmla="*/ f411 f184 1"/>
                <a:gd name="f494" fmla="*/ f412 f183 1"/>
                <a:gd name="f495" fmla="*/ f413 f184 1"/>
                <a:gd name="f496" fmla="*/ f414 f183 1"/>
                <a:gd name="f497" fmla="*/ f415 f184 1"/>
                <a:gd name="f498" fmla="*/ f416 f183 1"/>
                <a:gd name="f499" fmla="*/ f417 f183 1"/>
                <a:gd name="f500" fmla="*/ f418 f184 1"/>
                <a:gd name="f501" fmla="*/ f419 f184 1"/>
                <a:gd name="f502" fmla="*/ f420 f183 1"/>
                <a:gd name="f503" fmla="*/ f421 f184 1"/>
                <a:gd name="f504" fmla="*/ f422 f183 1"/>
                <a:gd name="f505" fmla="*/ f423 f184 1"/>
                <a:gd name="f506" fmla="*/ f424 f183 1"/>
                <a:gd name="f507" fmla="*/ f425 f184 1"/>
                <a:gd name="f508" fmla="*/ f426 f183 1"/>
                <a:gd name="f509" fmla="*/ f427 f184 1"/>
                <a:gd name="f510" fmla="*/ f428 f183 1"/>
                <a:gd name="f511" fmla="*/ f429 f184 1"/>
                <a:gd name="f512" fmla="*/ f430 f184 1"/>
                <a:gd name="f513" fmla="*/ f431 f183 1"/>
                <a:gd name="f514" fmla="*/ f432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7" y="f438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58" y="f459"/>
                </a:cxn>
                <a:cxn ang="f272">
                  <a:pos x="f460" y="f461"/>
                </a:cxn>
                <a:cxn ang="f272">
                  <a:pos x="f462" y="f463"/>
                </a:cxn>
                <a:cxn ang="f272">
                  <a:pos x="f464" y="f465"/>
                </a:cxn>
                <a:cxn ang="f272">
                  <a:pos x="f466" y="f450"/>
                </a:cxn>
                <a:cxn ang="f272">
                  <a:pos x="f467" y="f468"/>
                </a:cxn>
                <a:cxn ang="f272">
                  <a:pos x="f469" y="f470"/>
                </a:cxn>
                <a:cxn ang="f272">
                  <a:pos x="f471" y="f472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76"/>
                </a:cxn>
                <a:cxn ang="f272">
                  <a:pos x="f484" y="f450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90"/>
                </a:cxn>
                <a:cxn ang="f272">
                  <a:pos x="f491" y="f492"/>
                </a:cxn>
                <a:cxn ang="f272">
                  <a:pos x="f485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46"/>
                </a:cxn>
                <a:cxn ang="f272">
                  <a:pos x="f499" y="f500"/>
                </a:cxn>
                <a:cxn ang="f272">
                  <a:pos x="f477" y="f501"/>
                </a:cxn>
                <a:cxn ang="f272">
                  <a:pos x="f502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458" y="f512"/>
                </a:cxn>
                <a:cxn ang="f272">
                  <a:pos x="f513" y="f514"/>
                </a:cxn>
              </a:cxnLst>
              <a:rect l="f433" t="f436" r="f434" b="f435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2" y="f33"/>
                    <a:pt x="f34" y="f14"/>
                    <a:pt x="f35" y="f33"/>
                  </a:cubicBezTo>
                  <a:cubicBezTo>
                    <a:pt x="f36" y="f33"/>
                    <a:pt x="f37" y="f33"/>
                    <a:pt x="f18" y="f14"/>
                  </a:cubicBezTo>
                  <a:cubicBezTo>
                    <a:pt x="f26" y="f38"/>
                    <a:pt x="f39" y="f12"/>
                    <a:pt x="f12" y="f40"/>
                  </a:cubicBezTo>
                  <a:cubicBezTo>
                    <a:pt x="f12" y="f40"/>
                    <a:pt x="f13" y="f41"/>
                    <a:pt x="f13" y="f42"/>
                  </a:cubicBezTo>
                  <a:cubicBezTo>
                    <a:pt x="f43" y="f42"/>
                    <a:pt x="f15" y="f42"/>
                    <a:pt x="f44" y="f42"/>
                  </a:cubicBezTo>
                  <a:cubicBezTo>
                    <a:pt x="f23" y="f40"/>
                    <a:pt x="f45" y="f11"/>
                    <a:pt x="f46" y="f47"/>
                  </a:cubicBezTo>
                  <a:cubicBezTo>
                    <a:pt x="f48" y="f47"/>
                    <a:pt x="f28" y="f49"/>
                    <a:pt x="f34" y="f12"/>
                  </a:cubicBezTo>
                  <a:cubicBezTo>
                    <a:pt x="f29" y="f15"/>
                    <a:pt x="f50" y="f44"/>
                    <a:pt x="f51" y="f52"/>
                  </a:cubicBezTo>
                  <a:cubicBezTo>
                    <a:pt x="f53" y="f13"/>
                    <a:pt x="f6" y="f47"/>
                    <a:pt x="f54" y="f9"/>
                  </a:cubicBezTo>
                  <a:cubicBezTo>
                    <a:pt x="f55" y="f42"/>
                    <a:pt x="f56" y="f42"/>
                    <a:pt x="f57" y="f58"/>
                  </a:cubicBezTo>
                  <a:cubicBezTo>
                    <a:pt x="f59" y="f9"/>
                    <a:pt x="f28" y="f11"/>
                    <a:pt x="f48" y="f9"/>
                  </a:cubicBezTo>
                  <a:cubicBezTo>
                    <a:pt x="f60" y="f40"/>
                    <a:pt x="f21" y="f42"/>
                    <a:pt x="f43" y="f61"/>
                  </a:cubicBezTo>
                  <a:cubicBezTo>
                    <a:pt x="f43" y="f61"/>
                    <a:pt x="f13" y="f61"/>
                    <a:pt x="f12" y="f62"/>
                  </a:cubicBezTo>
                  <a:cubicBezTo>
                    <a:pt x="f43" y="f63"/>
                    <a:pt x="f52" y="f64"/>
                    <a:pt x="f65" y="f64"/>
                  </a:cubicBezTo>
                  <a:cubicBezTo>
                    <a:pt x="f19" y="f66"/>
                    <a:pt x="f67" y="f68"/>
                    <a:pt x="f22" y="f69"/>
                  </a:cubicBezTo>
                  <a:cubicBezTo>
                    <a:pt x="f70" y="f71"/>
                    <a:pt x="f35" y="f69"/>
                    <a:pt x="f72" y="f73"/>
                  </a:cubicBezTo>
                  <a:cubicBezTo>
                    <a:pt x="f29" y="f74"/>
                    <a:pt x="f75" y="f68"/>
                    <a:pt x="f76" y="f69"/>
                  </a:cubicBezTo>
                  <a:cubicBezTo>
                    <a:pt x="f55" y="f77"/>
                    <a:pt x="f78" y="f79"/>
                    <a:pt x="f50" y="f80"/>
                  </a:cubicBezTo>
                  <a:cubicBezTo>
                    <a:pt x="f81" y="f82"/>
                    <a:pt x="f59" y="f82"/>
                    <a:pt x="f48" y="f83"/>
                  </a:cubicBezTo>
                  <a:cubicBezTo>
                    <a:pt x="f35" y="f83"/>
                    <a:pt x="f27" y="f80"/>
                    <a:pt x="f27" y="f84"/>
                  </a:cubicBezTo>
                  <a:cubicBezTo>
                    <a:pt x="f27" y="f85"/>
                    <a:pt x="f37" y="f77"/>
                    <a:pt x="f86" y="f87"/>
                  </a:cubicBezTo>
                  <a:cubicBezTo>
                    <a:pt x="f16" y="f88"/>
                    <a:pt x="f33" y="f89"/>
                    <a:pt x="f15" y="f90"/>
                  </a:cubicBezTo>
                  <a:cubicBezTo>
                    <a:pt x="f43" y="f90"/>
                    <a:pt x="f12" y="f90"/>
                    <a:pt x="f10" y="f90"/>
                  </a:cubicBezTo>
                  <a:cubicBezTo>
                    <a:pt x="f49" y="f66"/>
                    <a:pt x="f12" y="f89"/>
                    <a:pt x="f13" y="f68"/>
                  </a:cubicBezTo>
                  <a:cubicBezTo>
                    <a:pt x="f91" y="f92"/>
                    <a:pt x="f93" y="f94"/>
                    <a:pt x="f45" y="f95"/>
                  </a:cubicBezTo>
                  <a:cubicBezTo>
                    <a:pt x="f60" y="f96"/>
                    <a:pt x="f97" y="f96"/>
                    <a:pt x="f86" y="f96"/>
                  </a:cubicBezTo>
                  <a:cubicBezTo>
                    <a:pt x="f25" y="f98"/>
                    <a:pt x="f46" y="f99"/>
                    <a:pt x="f46" y="f100"/>
                  </a:cubicBezTo>
                  <a:cubicBezTo>
                    <a:pt x="f35" y="f101"/>
                    <a:pt x="f25" y="f102"/>
                    <a:pt x="f86" y="f102"/>
                  </a:cubicBezTo>
                  <a:cubicBezTo>
                    <a:pt x="f103" y="f102"/>
                    <a:pt x="f104" y="f105"/>
                    <a:pt x="f104" y="f100"/>
                  </a:cubicBezTo>
                  <a:cubicBezTo>
                    <a:pt x="f104" y="f106"/>
                    <a:pt x="f104" y="f107"/>
                    <a:pt x="f108" y="f109"/>
                  </a:cubicBezTo>
                  <a:cubicBezTo>
                    <a:pt x="f23" y="f110"/>
                    <a:pt x="f38" y="f79"/>
                    <a:pt x="f9" y="f89"/>
                  </a:cubicBezTo>
                  <a:cubicBezTo>
                    <a:pt x="f9" y="f68"/>
                    <a:pt x="f9" y="f88"/>
                    <a:pt x="f11" y="f73"/>
                  </a:cubicBezTo>
                  <a:cubicBezTo>
                    <a:pt x="f13" y="f111"/>
                    <a:pt x="f112" y="f113"/>
                    <a:pt x="f91" y="f114"/>
                  </a:cubicBezTo>
                  <a:cubicBezTo>
                    <a:pt x="f115" y="f116"/>
                    <a:pt x="f39" y="f102"/>
                    <a:pt x="f19" y="f117"/>
                  </a:cubicBezTo>
                  <a:cubicBezTo>
                    <a:pt x="f118" y="f117"/>
                    <a:pt x="f93" y="f119"/>
                    <a:pt x="f93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39" y="f124"/>
                    <a:pt x="f17" y="f125"/>
                    <a:pt x="f38" y="f122"/>
                  </a:cubicBezTo>
                  <a:cubicBezTo>
                    <a:pt x="f112" y="f126"/>
                    <a:pt x="f38" y="f120"/>
                    <a:pt x="f38" y="f127"/>
                  </a:cubicBezTo>
                  <a:cubicBezTo>
                    <a:pt x="f128" y="f117"/>
                    <a:pt x="f129" y="f116"/>
                    <a:pt x="f129" y="f130"/>
                  </a:cubicBezTo>
                  <a:cubicBezTo>
                    <a:pt x="f52" y="f95"/>
                    <a:pt x="f47" y="f82"/>
                    <a:pt x="f42" y="f69"/>
                  </a:cubicBezTo>
                  <a:cubicBezTo>
                    <a:pt x="f42" y="f69"/>
                    <a:pt x="f42" y="f69"/>
                    <a:pt x="f42" y="f73"/>
                  </a:cubicBezTo>
                  <a:cubicBezTo>
                    <a:pt x="f131" y="f69"/>
                    <a:pt x="f131" y="f69"/>
                    <a:pt x="f131" y="f69"/>
                  </a:cubicBezTo>
                  <a:cubicBezTo>
                    <a:pt x="f131" y="f132"/>
                    <a:pt x="f131" y="f107"/>
                    <a:pt x="f131" y="f133"/>
                  </a:cubicBezTo>
                  <a:cubicBezTo>
                    <a:pt x="f131" y="f134"/>
                    <a:pt x="f41" y="f126"/>
                    <a:pt x="f40" y="f135"/>
                  </a:cubicBezTo>
                  <a:cubicBezTo>
                    <a:pt x="f47" y="f125"/>
                    <a:pt x="f10" y="f136"/>
                    <a:pt x="f9" y="f137"/>
                  </a:cubicBezTo>
                  <a:cubicBezTo>
                    <a:pt x="f41" y="f5"/>
                    <a:pt x="f63" y="f5"/>
                    <a:pt x="f90" y="f137"/>
                  </a:cubicBezTo>
                  <a:cubicBezTo>
                    <a:pt x="f89" y="f138"/>
                    <a:pt x="f139" y="f124"/>
                    <a:pt x="f90" y="f122"/>
                  </a:cubicBezTo>
                  <a:cubicBezTo>
                    <a:pt x="f140" y="f135"/>
                    <a:pt x="f64" y="f126"/>
                    <a:pt x="f64" y="f134"/>
                  </a:cubicBezTo>
                  <a:cubicBezTo>
                    <a:pt x="f63" y="f141"/>
                    <a:pt x="f64" y="f132"/>
                    <a:pt x="f140" y="f73"/>
                  </a:cubicBezTo>
                  <a:cubicBezTo>
                    <a:pt x="f140" y="f69"/>
                    <a:pt x="f142" y="f71"/>
                    <a:pt x="f142" y="f77"/>
                  </a:cubicBezTo>
                  <a:cubicBezTo>
                    <a:pt x="f143" y="f144"/>
                    <a:pt x="f69" y="f98"/>
                    <a:pt x="f145" y="f105"/>
                  </a:cubicBezTo>
                  <a:cubicBezTo>
                    <a:pt x="f92" y="f102"/>
                    <a:pt x="f92" y="f117"/>
                    <a:pt x="f146" y="f119"/>
                  </a:cubicBezTo>
                  <a:cubicBezTo>
                    <a:pt x="f87" y="f121"/>
                    <a:pt x="f77" y="f125"/>
                    <a:pt x="f79" y="f147"/>
                  </a:cubicBezTo>
                  <a:cubicBezTo>
                    <a:pt x="f148" y="f138"/>
                    <a:pt x="f149" y="f150"/>
                    <a:pt x="f151" y="f152"/>
                  </a:cubicBezTo>
                  <a:cubicBezTo>
                    <a:pt x="f153" y="f134"/>
                    <a:pt x="f151" y="f127"/>
                    <a:pt x="f144" y="f117"/>
                  </a:cubicBezTo>
                  <a:cubicBezTo>
                    <a:pt x="f83" y="f102"/>
                    <a:pt x="f80" y="f130"/>
                    <a:pt x="f84" y="f101"/>
                  </a:cubicBezTo>
                  <a:cubicBezTo>
                    <a:pt x="f85" y="f154"/>
                    <a:pt x="f73" y="f82"/>
                    <a:pt x="f89" y="f71"/>
                  </a:cubicBezTo>
                  <a:cubicBezTo>
                    <a:pt x="f139" y="f69"/>
                    <a:pt x="f139" y="f88"/>
                    <a:pt x="f139" y="f143"/>
                  </a:cubicBezTo>
                  <a:cubicBezTo>
                    <a:pt x="f88" y="f69"/>
                    <a:pt x="f87" y="f146"/>
                    <a:pt x="f145" y="f84"/>
                  </a:cubicBezTo>
                  <a:cubicBezTo>
                    <a:pt x="f83" y="f144"/>
                    <a:pt x="f155" y="f151"/>
                    <a:pt x="f153" y="f96"/>
                  </a:cubicBezTo>
                  <a:cubicBezTo>
                    <a:pt x="f156" y="f99"/>
                    <a:pt x="f156" y="f141"/>
                    <a:pt x="f156" y="f100"/>
                  </a:cubicBezTo>
                  <a:cubicBezTo>
                    <a:pt x="f156" y="f114"/>
                    <a:pt x="f95" y="f116"/>
                    <a:pt x="f107" y="f102"/>
                  </a:cubicBezTo>
                  <a:cubicBezTo>
                    <a:pt x="f157" y="f117"/>
                    <a:pt x="f116" y="f105"/>
                    <a:pt x="f116" y="f158"/>
                  </a:cubicBezTo>
                  <a:cubicBezTo>
                    <a:pt x="f102" y="f141"/>
                    <a:pt x="f114" y="f99"/>
                    <a:pt x="f100" y="f99"/>
                  </a:cubicBezTo>
                  <a:cubicBezTo>
                    <a:pt x="f99" y="f99"/>
                    <a:pt x="f95" y="f98"/>
                    <a:pt x="f156" y="f113"/>
                  </a:cubicBezTo>
                  <a:cubicBezTo>
                    <a:pt x="f132" y="f132"/>
                    <a:pt x="f79" y="f145"/>
                    <a:pt x="f88" y="f143"/>
                  </a:cubicBezTo>
                  <a:cubicBezTo>
                    <a:pt x="f74" y="f89"/>
                    <a:pt x="f74" y="f66"/>
                    <a:pt x="f74" y="f90"/>
                  </a:cubicBezTo>
                  <a:cubicBezTo>
                    <a:pt x="f88" y="f90"/>
                    <a:pt x="f69" y="f90"/>
                    <a:pt x="f87" y="f159"/>
                  </a:cubicBezTo>
                  <a:cubicBezTo>
                    <a:pt x="f148" y="f89"/>
                    <a:pt x="f113" y="f88"/>
                    <a:pt x="f158" y="f71"/>
                  </a:cubicBezTo>
                  <a:cubicBezTo>
                    <a:pt x="f114" y="f87"/>
                    <a:pt x="f116" y="f87"/>
                    <a:pt x="f117" y="f145"/>
                  </a:cubicBezTo>
                  <a:cubicBezTo>
                    <a:pt x="f127" y="f160"/>
                    <a:pt x="f126" y="f83"/>
                    <a:pt x="f123" y="f80"/>
                  </a:cubicBezTo>
                  <a:cubicBezTo>
                    <a:pt x="f150" y="f79"/>
                    <a:pt x="f136" y="f85"/>
                    <a:pt x="f147" y="f69"/>
                  </a:cubicBezTo>
                  <a:cubicBezTo>
                    <a:pt x="f125" y="f68"/>
                    <a:pt x="f121" y="f89"/>
                    <a:pt x="f127" y="f74"/>
                  </a:cubicBezTo>
                  <a:cubicBezTo>
                    <a:pt x="f117" y="f88"/>
                    <a:pt x="f116" y="f73"/>
                    <a:pt x="f105" y="f73"/>
                  </a:cubicBezTo>
                  <a:cubicBezTo>
                    <a:pt x="f154" y="f143"/>
                    <a:pt x="f148" y="f66"/>
                    <a:pt x="f69" y="f140"/>
                  </a:cubicBezTo>
                  <a:cubicBezTo>
                    <a:pt x="f69" y="f64"/>
                    <a:pt x="f69" y="f63"/>
                    <a:pt x="f69" y="f63"/>
                  </a:cubicBezTo>
                  <a:cubicBezTo>
                    <a:pt x="f69" y="f62"/>
                    <a:pt x="f71" y="f62"/>
                    <a:pt x="f87" y="f62"/>
                  </a:cubicBezTo>
                  <a:cubicBezTo>
                    <a:pt x="f132" y="f61"/>
                    <a:pt x="f109" y="f131"/>
                    <a:pt x="f127" y="f42"/>
                  </a:cubicBezTo>
                  <a:cubicBezTo>
                    <a:pt x="f120" y="f42"/>
                    <a:pt x="f126" y="f131"/>
                    <a:pt x="f152" y="f61"/>
                  </a:cubicBezTo>
                  <a:cubicBezTo>
                    <a:pt x="f150" y="f63"/>
                    <a:pt x="f161" y="f63"/>
                    <a:pt x="f162" y="f131"/>
                  </a:cubicBezTo>
                  <a:cubicBezTo>
                    <a:pt x="f5" y="f58"/>
                    <a:pt x="f5" y="f8"/>
                    <a:pt x="f163" y="f10"/>
                  </a:cubicBezTo>
                  <a:cubicBezTo>
                    <a:pt x="f138" y="f13"/>
                    <a:pt x="f125" y="f12"/>
                    <a:pt x="f122" y="f8"/>
                  </a:cubicBezTo>
                  <a:cubicBezTo>
                    <a:pt x="f135" y="f11"/>
                    <a:pt x="f121" y="f58"/>
                    <a:pt x="f120" y="f58"/>
                  </a:cubicBezTo>
                  <a:cubicBezTo>
                    <a:pt x="f141" y="f41"/>
                    <a:pt x="f94" y="f42"/>
                    <a:pt x="f71" y="f131"/>
                  </a:cubicBezTo>
                  <a:cubicBezTo>
                    <a:pt x="f69" y="f131"/>
                    <a:pt x="f88" y="f131"/>
                    <a:pt x="f74" y="f42"/>
                  </a:cubicBezTo>
                  <a:cubicBezTo>
                    <a:pt x="f68" y="f42"/>
                    <a:pt x="f68" y="f41"/>
                    <a:pt x="f143" y="f40"/>
                  </a:cubicBezTo>
                  <a:cubicBezTo>
                    <a:pt x="f74" y="f58"/>
                    <a:pt x="f73" y="f9"/>
                    <a:pt x="f69" y="f11"/>
                  </a:cubicBezTo>
                  <a:cubicBezTo>
                    <a:pt x="f148" y="f65"/>
                    <a:pt x="f154" y="f14"/>
                    <a:pt x="f114" y="f31"/>
                  </a:cubicBezTo>
                  <a:cubicBezTo>
                    <a:pt x="f130" y="f164"/>
                    <a:pt x="f117" y="f31"/>
                    <a:pt x="f119" y="f31"/>
                  </a:cubicBezTo>
                  <a:cubicBezTo>
                    <a:pt x="f134" y="f164"/>
                    <a:pt x="f122" y="f164"/>
                    <a:pt x="f123" y="f26"/>
                  </a:cubicBezTo>
                  <a:cubicBezTo>
                    <a:pt x="f124" y="f16"/>
                    <a:pt x="f147" y="f67"/>
                    <a:pt x="f124" y="f104"/>
                  </a:cubicBezTo>
                  <a:cubicBezTo>
                    <a:pt x="f125" y="f97"/>
                    <a:pt x="f126" y="f97"/>
                    <a:pt x="f133" y="f165"/>
                  </a:cubicBezTo>
                  <a:cubicBezTo>
                    <a:pt x="f166" y="f165"/>
                    <a:pt x="f105" y="f45"/>
                    <a:pt x="f105" y="f108"/>
                  </a:cubicBezTo>
                  <a:cubicBezTo>
                    <a:pt x="f114" y="f167"/>
                    <a:pt x="f157" y="f26"/>
                    <a:pt x="f100" y="f164"/>
                  </a:cubicBezTo>
                  <a:cubicBezTo>
                    <a:pt x="f168" y="f33"/>
                    <a:pt x="f160" y="f112"/>
                    <a:pt x="f74" y="f47"/>
                  </a:cubicBezTo>
                  <a:cubicBezTo>
                    <a:pt x="f68" y="f8"/>
                    <a:pt x="f89" y="f11"/>
                    <a:pt x="f66" y="f9"/>
                  </a:cubicBezTo>
                  <a:cubicBezTo>
                    <a:pt x="f159" y="f11"/>
                    <a:pt x="f159" y="f11"/>
                    <a:pt x="f90" y="f8"/>
                  </a:cubicBezTo>
                  <a:cubicBezTo>
                    <a:pt x="f159" y="f47"/>
                    <a:pt x="f66" y="f49"/>
                    <a:pt x="f139" y="f12"/>
                  </a:cubicBezTo>
                  <a:cubicBezTo>
                    <a:pt x="f69" y="f91"/>
                    <a:pt x="f79" y="f31"/>
                    <a:pt x="f82" y="f103"/>
                  </a:cubicBezTo>
                  <a:cubicBezTo>
                    <a:pt x="f132" y="f97"/>
                    <a:pt x="f155" y="f86"/>
                    <a:pt x="f169" y="f86"/>
                  </a:cubicBezTo>
                  <a:cubicBezTo>
                    <a:pt x="f156" y="f18"/>
                    <a:pt x="f98" y="f20"/>
                    <a:pt x="f98" y="f70"/>
                  </a:cubicBezTo>
                  <a:cubicBezTo>
                    <a:pt x="f96" y="f48"/>
                    <a:pt x="f95" y="f59"/>
                    <a:pt x="f153" y="f59"/>
                  </a:cubicBezTo>
                  <a:cubicBezTo>
                    <a:pt x="f110" y="f59"/>
                    <a:pt x="f144" y="f28"/>
                    <a:pt x="f83" y="f72"/>
                  </a:cubicBezTo>
                  <a:cubicBezTo>
                    <a:pt x="f160" y="f48"/>
                    <a:pt x="f160" y="f70"/>
                    <a:pt x="f83" y="f36"/>
                  </a:cubicBezTo>
                  <a:cubicBezTo>
                    <a:pt x="f148" y="f20"/>
                    <a:pt x="f111" y="f18"/>
                    <a:pt x="f160" y="f97"/>
                  </a:cubicBezTo>
                  <a:cubicBezTo>
                    <a:pt x="f85" y="f26"/>
                    <a:pt x="f88" y="f14"/>
                    <a:pt x="f159" y="f15"/>
                  </a:cubicBezTo>
                  <a:cubicBezTo>
                    <a:pt x="f90" y="f52"/>
                    <a:pt x="f140" y="f13"/>
                    <a:pt x="f64" y="f49"/>
                  </a:cubicBezTo>
                  <a:cubicBezTo>
                    <a:pt x="f61" y="f17"/>
                    <a:pt x="f131" y="f170"/>
                    <a:pt x="f40" y="f67"/>
                  </a:cubicBezTo>
                  <a:cubicBezTo>
                    <a:pt x="f8" y="f22"/>
                    <a:pt x="f13" y="f29"/>
                    <a:pt x="f65" y="f6"/>
                  </a:cubicBezTo>
                  <a:cubicBezTo>
                    <a:pt x="f44" y="f171"/>
                    <a:pt x="f112" y="f172"/>
                    <a:pt x="f38" y="f173"/>
                  </a:cubicBezTo>
                  <a:cubicBezTo>
                    <a:pt x="f128" y="f174"/>
                    <a:pt x="f17" y="f7"/>
                    <a:pt x="f17" y="f174"/>
                  </a:cubicBezTo>
                  <a:cubicBezTo>
                    <a:pt x="f175" y="f174"/>
                    <a:pt x="f91" y="f172"/>
                    <a:pt x="f175" y="f2"/>
                  </a:cubicBezTo>
                  <a:cubicBezTo>
                    <a:pt x="f175" y="f176"/>
                    <a:pt x="f17" y="f53"/>
                    <a:pt x="f129" y="f54"/>
                  </a:cubicBezTo>
                  <a:cubicBezTo>
                    <a:pt x="f15" y="f25"/>
                    <a:pt x="f47" y="f31"/>
                    <a:pt x="f41" y="f52"/>
                  </a:cubicBezTo>
                  <a:cubicBezTo>
                    <a:pt x="f41" y="f43"/>
                    <a:pt x="f41" y="f12"/>
                    <a:pt x="f41" y="f47"/>
                  </a:cubicBezTo>
                  <a:cubicBezTo>
                    <a:pt x="f11" y="f52"/>
                    <a:pt x="f10" y="f112"/>
                    <a:pt x="f12" y="f17"/>
                  </a:cubicBezTo>
                  <a:cubicBezTo>
                    <a:pt x="f44" y="f19"/>
                    <a:pt x="f175" y="f177"/>
                    <a:pt x="f33" y="f104"/>
                  </a:cubicBezTo>
                  <a:cubicBezTo>
                    <a:pt x="f21" y="f165"/>
                    <a:pt x="f170" y="f86"/>
                    <a:pt x="f19" y="f22"/>
                  </a:cubicBezTo>
                  <a:cubicBezTo>
                    <a:pt x="f178" y="f25"/>
                    <a:pt x="f118" y="f46"/>
                    <a:pt x="f170" y="f35"/>
                  </a:cubicBezTo>
                  <a:cubicBezTo>
                    <a:pt x="f177" y="f28"/>
                    <a:pt x="f179" y="f35"/>
                    <a:pt x="f108" y="f70"/>
                  </a:cubicBezTo>
                  <a:cubicBezTo>
                    <a:pt x="f104" y="f37"/>
                    <a:pt x="f67" y="f180"/>
                    <a:pt x="f167" y="f86"/>
                  </a:cubicBezTo>
                  <a:cubicBezTo>
                    <a:pt x="f177" y="f181"/>
                    <a:pt x="f93" y="f165"/>
                    <a:pt x="f170" y="f45"/>
                  </a:cubicBezTo>
                  <a:cubicBezTo>
                    <a:pt x="f115" y="f93"/>
                    <a:pt x="f44" y="f175"/>
                    <a:pt x="f10" y="f12"/>
                  </a:cubicBezTo>
                  <a:cubicBezTo>
                    <a:pt x="f47" y="f10"/>
                    <a:pt x="f8" y="f8"/>
                    <a:pt x="f11" y="f11"/>
                  </a:cubicBezTo>
                  <a:cubicBezTo>
                    <a:pt x="f11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1" name="Freeform 13">
              <a:extLst>
                <a:ext uri="{FF2B5EF4-FFF2-40B4-BE49-F238E27FC236}">
                  <a16:creationId xmlns:a16="http://schemas.microsoft.com/office/drawing/2014/main" id="{FF1E8FB9-3130-7D25-2F8D-9B6D0B99EA94}"/>
                </a:ext>
              </a:extLst>
            </p:cNvPr>
            <p:cNvSpPr/>
            <p:nvPr/>
          </p:nvSpPr>
          <p:spPr>
            <a:xfrm>
              <a:off x="3481422" y="4728883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2"/>
                <a:gd name="f13" fmla="val 103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65"/>
                <a:gd name="f31" fmla="val 128"/>
                <a:gd name="f32" fmla="val 164"/>
                <a:gd name="f33" fmla="val 119"/>
                <a:gd name="f34" fmla="val 160"/>
                <a:gd name="f35" fmla="val 156"/>
                <a:gd name="f36" fmla="val 152"/>
                <a:gd name="f37" fmla="val 149"/>
                <a:gd name="f38" fmla="val 110"/>
                <a:gd name="f39" fmla="val 117"/>
                <a:gd name="f40" fmla="val 94"/>
                <a:gd name="f41" fmla="val 93"/>
                <a:gd name="f42" fmla="val 92"/>
                <a:gd name="f43" fmla="val 104"/>
                <a:gd name="f44" fmla="val 108"/>
                <a:gd name="f45" fmla="val 140"/>
                <a:gd name="f46" fmla="val 155"/>
                <a:gd name="f47" fmla="val 99"/>
                <a:gd name="f48" fmla="val 157"/>
                <a:gd name="f49" fmla="val 101"/>
                <a:gd name="f50" fmla="val 169"/>
                <a:gd name="f51" fmla="val 173"/>
                <a:gd name="f52" fmla="val 105"/>
                <a:gd name="f53" fmla="val 176"/>
                <a:gd name="f54" fmla="val 174"/>
                <a:gd name="f55" fmla="val 172"/>
                <a:gd name="f56" fmla="val 167"/>
                <a:gd name="f57" fmla="val 162"/>
                <a:gd name="f58" fmla="val 95"/>
                <a:gd name="f59" fmla="val 161"/>
                <a:gd name="f60" fmla="val 89"/>
                <a:gd name="f61" fmla="val 88"/>
                <a:gd name="f62" fmla="val 87"/>
                <a:gd name="f63" fmla="val 86"/>
                <a:gd name="f64" fmla="val 107"/>
                <a:gd name="f65" fmla="val 81"/>
                <a:gd name="f66" fmla="val 136"/>
                <a:gd name="f67" fmla="val 77"/>
                <a:gd name="f68" fmla="val 73"/>
                <a:gd name="f69" fmla="val 153"/>
                <a:gd name="f70" fmla="val 72"/>
                <a:gd name="f71" fmla="val 158"/>
                <a:gd name="f72" fmla="val 74"/>
                <a:gd name="f73" fmla="val 76"/>
                <a:gd name="f74" fmla="val 168"/>
                <a:gd name="f75" fmla="val 170"/>
                <a:gd name="f76" fmla="val 70"/>
                <a:gd name="f77" fmla="val 171"/>
                <a:gd name="f78" fmla="val 65"/>
                <a:gd name="f79" fmla="val 63"/>
                <a:gd name="f80" fmla="val 166"/>
                <a:gd name="f81" fmla="val 58"/>
                <a:gd name="f82" fmla="val 61"/>
                <a:gd name="f83" fmla="val 64"/>
                <a:gd name="f84" fmla="val 69"/>
                <a:gd name="f85" fmla="val 145"/>
                <a:gd name="f86" fmla="val 71"/>
                <a:gd name="f87" fmla="val 75"/>
                <a:gd name="f88" fmla="val 79"/>
                <a:gd name="f89" fmla="val 83"/>
                <a:gd name="f90" fmla="val 115"/>
                <a:gd name="f91" fmla="val 66"/>
                <a:gd name="f92" fmla="val 127"/>
                <a:gd name="f93" fmla="val 55"/>
                <a:gd name="f94" fmla="val 139"/>
                <a:gd name="f95" fmla="val 44"/>
                <a:gd name="f96" fmla="val 42"/>
                <a:gd name="f97" fmla="val 143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41"/>
                <a:gd name="f104" fmla="val 138"/>
                <a:gd name="f105" fmla="val 30"/>
                <a:gd name="f106" fmla="val 37"/>
                <a:gd name="f107" fmla="val 39"/>
                <a:gd name="f108" fmla="val 137"/>
                <a:gd name="f109" fmla="val 40"/>
                <a:gd name="f110" fmla="val 53"/>
                <a:gd name="f111" fmla="val 60"/>
                <a:gd name="f112" fmla="val 109"/>
                <a:gd name="f113" fmla="val 46"/>
                <a:gd name="f114" fmla="val 31"/>
                <a:gd name="f115" fmla="val 116"/>
                <a:gd name="f116" fmla="val 28"/>
                <a:gd name="f117" fmla="val 26"/>
                <a:gd name="f118" fmla="val 123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1"/>
                <a:gd name="f129" fmla="val 112"/>
                <a:gd name="f130" fmla="val 29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"/>
                <a:gd name="f139" fmla="val 80"/>
                <a:gd name="f140" fmla="val 85"/>
                <a:gd name="f141" fmla="val 38"/>
                <a:gd name="f142" fmla="val 84"/>
                <a:gd name="f143" fmla="val 78"/>
                <a:gd name="f144" fmla="val 57"/>
                <a:gd name="f145" fmla="val 67"/>
                <a:gd name="f146" fmla="val 68"/>
                <a:gd name="f147" fmla="val 11"/>
                <a:gd name="f148" fmla="val 59"/>
                <a:gd name="f149" fmla="val 52"/>
                <a:gd name="f150" fmla="val 10"/>
                <a:gd name="f151" fmla="val 50"/>
                <a:gd name="f152" fmla="val 15"/>
                <a:gd name="f153" fmla="val 48"/>
                <a:gd name="f154" fmla="val 45"/>
                <a:gd name="f155" fmla="val 54"/>
                <a:gd name="f156" fmla="val 47"/>
                <a:gd name="f157" fmla="val 33"/>
                <a:gd name="f158" fmla="val 34"/>
                <a:gd name="f159" fmla="val 82"/>
                <a:gd name="f160" fmla="val 25"/>
                <a:gd name="f161" fmla="val 62"/>
                <a:gd name="f162" fmla="val 5"/>
                <a:gd name="f163" fmla="val 2"/>
                <a:gd name="f164" fmla="val 129"/>
                <a:gd name="f165" fmla="val 142"/>
                <a:gd name="f166" fmla="val 133"/>
                <a:gd name="f167" fmla="val 49"/>
                <a:gd name="f168" fmla="val 51"/>
                <a:gd name="f169" fmla="val 125"/>
                <a:gd name="f170" fmla="val 179"/>
                <a:gd name="f171" fmla="val 181"/>
                <a:gd name="f172" fmla="val 182"/>
                <a:gd name="f173" fmla="val 183"/>
                <a:gd name="f174" fmla="val 114"/>
                <a:gd name="f175" fmla="val 178"/>
                <a:gd name="f176" fmla="val 130"/>
                <a:gd name="f177" fmla="val 120"/>
                <a:gd name="f178" fmla="val 135"/>
                <a:gd name="f179" fmla="val 147"/>
                <a:gd name="f180" fmla="val 144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146 f189 1"/>
                <a:gd name="f194" fmla="*/ 121 f188 1"/>
                <a:gd name="f195" fmla="*/ 164 f189 1"/>
                <a:gd name="f196" fmla="*/ 124 f188 1"/>
                <a:gd name="f197" fmla="*/ 102 f189 1"/>
                <a:gd name="f198" fmla="*/ 94 f188 1"/>
                <a:gd name="f199" fmla="*/ 155 f189 1"/>
                <a:gd name="f200" fmla="*/ 99 f188 1"/>
                <a:gd name="f201" fmla="*/ 174 f189 1"/>
                <a:gd name="f202" fmla="*/ 96 f188 1"/>
                <a:gd name="f203" fmla="*/ 104 f189 1"/>
                <a:gd name="f204" fmla="*/ 89 f188 1"/>
                <a:gd name="f205" fmla="*/ 150 f189 1"/>
                <a:gd name="f206" fmla="*/ 73 f188 1"/>
                <a:gd name="f207" fmla="*/ 169 f189 1"/>
                <a:gd name="f208" fmla="*/ 63 f188 1"/>
                <a:gd name="f209" fmla="*/ 145 f189 1"/>
                <a:gd name="f210" fmla="*/ 71 f188 1"/>
                <a:gd name="f211" fmla="*/ 103 f189 1"/>
                <a:gd name="f212" fmla="*/ 77 f188 1"/>
                <a:gd name="f213" fmla="*/ 36 f188 1"/>
                <a:gd name="f214" fmla="*/ 137 f189 1"/>
                <a:gd name="f215" fmla="*/ 40 f188 1"/>
                <a:gd name="f216" fmla="*/ 115 f189 1"/>
                <a:gd name="f217" fmla="*/ 31 f188 1"/>
                <a:gd name="f218" fmla="*/ 121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6 f189 1"/>
                <a:gd name="f224" fmla="*/ 4 f188 1"/>
                <a:gd name="f225" fmla="*/ 86 f189 1"/>
                <a:gd name="f226" fmla="*/ 20 f188 1"/>
                <a:gd name="f227" fmla="*/ 67 f189 1"/>
                <a:gd name="f228" fmla="*/ 30 f188 1"/>
                <a:gd name="f229" fmla="*/ 50 f189 1"/>
                <a:gd name="f230" fmla="*/ 15 f188 1"/>
                <a:gd name="f231" fmla="*/ 79 f189 1"/>
                <a:gd name="f232" fmla="*/ 72 f188 1"/>
                <a:gd name="f233" fmla="*/ 48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1 f189 1"/>
                <a:gd name="f241" fmla="*/ 73 f189 1"/>
                <a:gd name="f242" fmla="*/ 85 f188 1"/>
                <a:gd name="f243" fmla="*/ 24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97 f188 1"/>
                <a:gd name="f250" fmla="*/ 14 f189 1"/>
                <a:gd name="f251" fmla="*/ 131 f188 1"/>
                <a:gd name="f252" fmla="*/ 30 f189 1"/>
                <a:gd name="f253" fmla="*/ 137 f188 1"/>
                <a:gd name="f254" fmla="*/ 81 f189 1"/>
                <a:gd name="f255" fmla="*/ 58 f189 1"/>
                <a:gd name="f256" fmla="*/ 141 f188 1"/>
                <a:gd name="f257" fmla="*/ 161 f188 1"/>
                <a:gd name="f258" fmla="*/ 62 f189 1"/>
                <a:gd name="f259" fmla="*/ 143 f188 1"/>
                <a:gd name="f260" fmla="*/ 94 f189 1"/>
                <a:gd name="f261" fmla="*/ 136 f188 1"/>
                <a:gd name="f262" fmla="*/ 113 f189 1"/>
                <a:gd name="f263" fmla="*/ 183 f188 1"/>
                <a:gd name="f264" fmla="*/ 93 f189 1"/>
                <a:gd name="f265" fmla="*/ 105 f188 1"/>
                <a:gd name="f266" fmla="*/ 119 f189 1"/>
                <a:gd name="f267" fmla="*/ 138 f188 1"/>
                <a:gd name="f268" fmla="*/ 153 f188 1"/>
                <a:gd name="f269" fmla="*/ 100 f189 1"/>
                <a:gd name="f270" fmla="*/ 102 f188 1"/>
                <a:gd name="f271" fmla="+- f190 0 f1"/>
                <a:gd name="f272" fmla="*/ f193 1 177"/>
                <a:gd name="f273" fmla="*/ f194 1 184"/>
                <a:gd name="f274" fmla="*/ f195 1 177"/>
                <a:gd name="f275" fmla="*/ f196 1 184"/>
                <a:gd name="f276" fmla="*/ f197 1 177"/>
                <a:gd name="f277" fmla="*/ f198 1 184"/>
                <a:gd name="f278" fmla="*/ f199 1 177"/>
                <a:gd name="f279" fmla="*/ f200 1 184"/>
                <a:gd name="f280" fmla="*/ f201 1 177"/>
                <a:gd name="f281" fmla="*/ f202 1 184"/>
                <a:gd name="f282" fmla="*/ f203 1 177"/>
                <a:gd name="f283" fmla="*/ f204 1 184"/>
                <a:gd name="f284" fmla="*/ f205 1 177"/>
                <a:gd name="f285" fmla="*/ f206 1 184"/>
                <a:gd name="f286" fmla="*/ f207 1 177"/>
                <a:gd name="f287" fmla="*/ f208 1 184"/>
                <a:gd name="f288" fmla="*/ f209 1 177"/>
                <a:gd name="f289" fmla="*/ f210 1 184"/>
                <a:gd name="f290" fmla="*/ f211 1 177"/>
                <a:gd name="f291" fmla="*/ f212 1 184"/>
                <a:gd name="f292" fmla="*/ f213 1 184"/>
                <a:gd name="f293" fmla="*/ f214 1 177"/>
                <a:gd name="f294" fmla="*/ f215 1 184"/>
                <a:gd name="f295" fmla="*/ f216 1 177"/>
                <a:gd name="f296" fmla="*/ f217 1 184"/>
                <a:gd name="f297" fmla="*/ f218 1 177"/>
                <a:gd name="f298" fmla="*/ f219 1 184"/>
                <a:gd name="f299" fmla="*/ f220 1 177"/>
                <a:gd name="f300" fmla="*/ f221 1 184"/>
                <a:gd name="f301" fmla="*/ f222 1 177"/>
                <a:gd name="f302" fmla="*/ f223 1 177"/>
                <a:gd name="f303" fmla="*/ f224 1 184"/>
                <a:gd name="f304" fmla="*/ f225 1 177"/>
                <a:gd name="f305" fmla="*/ f226 1 184"/>
                <a:gd name="f306" fmla="*/ f227 1 177"/>
                <a:gd name="f307" fmla="*/ f228 1 184"/>
                <a:gd name="f308" fmla="*/ f229 1 177"/>
                <a:gd name="f309" fmla="*/ f230 1 184"/>
                <a:gd name="f310" fmla="*/ f231 1 177"/>
                <a:gd name="f311" fmla="*/ f232 1 184"/>
                <a:gd name="f312" fmla="*/ f233 1 177"/>
                <a:gd name="f313" fmla="*/ f234 1 184"/>
                <a:gd name="f314" fmla="*/ f235 1 177"/>
                <a:gd name="f315" fmla="*/ f236 1 184"/>
                <a:gd name="f316" fmla="*/ f237 1 177"/>
                <a:gd name="f317" fmla="*/ f238 1 184"/>
                <a:gd name="f318" fmla="*/ f239 1 177"/>
                <a:gd name="f319" fmla="*/ f240 1 177"/>
                <a:gd name="f320" fmla="*/ f241 1 177"/>
                <a:gd name="f321" fmla="*/ f242 1 184"/>
                <a:gd name="f322" fmla="*/ f243 1 177"/>
                <a:gd name="f323" fmla="*/ f244 1 184"/>
                <a:gd name="f324" fmla="*/ f245 1 177"/>
                <a:gd name="f325" fmla="*/ f246 1 184"/>
                <a:gd name="f326" fmla="*/ f247 1 177"/>
                <a:gd name="f327" fmla="*/ f248 1 184"/>
                <a:gd name="f328" fmla="*/ f249 1 184"/>
                <a:gd name="f329" fmla="*/ f250 1 177"/>
                <a:gd name="f330" fmla="*/ f251 1 184"/>
                <a:gd name="f331" fmla="*/ f252 1 177"/>
                <a:gd name="f332" fmla="*/ f253 1 184"/>
                <a:gd name="f333" fmla="*/ f254 1 177"/>
                <a:gd name="f334" fmla="*/ f255 1 177"/>
                <a:gd name="f335" fmla="*/ f256 1 184"/>
                <a:gd name="f336" fmla="*/ f257 1 184"/>
                <a:gd name="f337" fmla="*/ f258 1 177"/>
                <a:gd name="f338" fmla="*/ f259 1 184"/>
                <a:gd name="f339" fmla="*/ f260 1 177"/>
                <a:gd name="f340" fmla="*/ f261 1 184"/>
                <a:gd name="f341" fmla="*/ f262 1 177"/>
                <a:gd name="f342" fmla="*/ f263 1 184"/>
                <a:gd name="f343" fmla="*/ f264 1 177"/>
                <a:gd name="f344" fmla="*/ f265 1 184"/>
                <a:gd name="f345" fmla="*/ f266 1 177"/>
                <a:gd name="f346" fmla="*/ f267 1 184"/>
                <a:gd name="f347" fmla="*/ f268 1 184"/>
                <a:gd name="f348" fmla="*/ f269 1 177"/>
                <a:gd name="f349" fmla="*/ f270 1 184"/>
                <a:gd name="f350" fmla="*/ 0 1 f191"/>
                <a:gd name="f351" fmla="*/ f185 1 f191"/>
                <a:gd name="f352" fmla="*/ 0 1 f192"/>
                <a:gd name="f353" fmla="*/ f186 1 f192"/>
                <a:gd name="f354" fmla="*/ f272 1 f191"/>
                <a:gd name="f355" fmla="*/ f273 1 f192"/>
                <a:gd name="f356" fmla="*/ f274 1 f191"/>
                <a:gd name="f357" fmla="*/ f275 1 f192"/>
                <a:gd name="f358" fmla="*/ f276 1 f191"/>
                <a:gd name="f359" fmla="*/ f277 1 f192"/>
                <a:gd name="f360" fmla="*/ f278 1 f191"/>
                <a:gd name="f361" fmla="*/ f279 1 f192"/>
                <a:gd name="f362" fmla="*/ f280 1 f191"/>
                <a:gd name="f363" fmla="*/ f281 1 f192"/>
                <a:gd name="f364" fmla="*/ f282 1 f191"/>
                <a:gd name="f365" fmla="*/ f283 1 f192"/>
                <a:gd name="f366" fmla="*/ f284 1 f191"/>
                <a:gd name="f367" fmla="*/ f285 1 f192"/>
                <a:gd name="f368" fmla="*/ f286 1 f191"/>
                <a:gd name="f369" fmla="*/ f287 1 f192"/>
                <a:gd name="f370" fmla="*/ f288 1 f191"/>
                <a:gd name="f371" fmla="*/ f289 1 f192"/>
                <a:gd name="f372" fmla="*/ f290 1 f191"/>
                <a:gd name="f373" fmla="*/ f291 1 f192"/>
                <a:gd name="f374" fmla="*/ f292 1 f192"/>
                <a:gd name="f375" fmla="*/ f293 1 f191"/>
                <a:gd name="f376" fmla="*/ f294 1 f192"/>
                <a:gd name="f377" fmla="*/ f295 1 f191"/>
                <a:gd name="f378" fmla="*/ f296 1 f192"/>
                <a:gd name="f379" fmla="*/ f297 1 f191"/>
                <a:gd name="f380" fmla="*/ f298 1 f192"/>
                <a:gd name="f381" fmla="*/ f299 1 f191"/>
                <a:gd name="f382" fmla="*/ f300 1 f192"/>
                <a:gd name="f383" fmla="*/ f301 1 f191"/>
                <a:gd name="f384" fmla="*/ f302 1 f191"/>
                <a:gd name="f385" fmla="*/ f303 1 f192"/>
                <a:gd name="f386" fmla="*/ f304 1 f191"/>
                <a:gd name="f387" fmla="*/ f305 1 f192"/>
                <a:gd name="f388" fmla="*/ f306 1 f191"/>
                <a:gd name="f389" fmla="*/ f307 1 f192"/>
                <a:gd name="f390" fmla="*/ f308 1 f191"/>
                <a:gd name="f391" fmla="*/ f309 1 f192"/>
                <a:gd name="f392" fmla="*/ f310 1 f191"/>
                <a:gd name="f393" fmla="*/ f311 1 f192"/>
                <a:gd name="f394" fmla="*/ f312 1 f191"/>
                <a:gd name="f395" fmla="*/ f313 1 f192"/>
                <a:gd name="f396" fmla="*/ f314 1 f191"/>
                <a:gd name="f397" fmla="*/ f315 1 f192"/>
                <a:gd name="f398" fmla="*/ f316 1 f191"/>
                <a:gd name="f399" fmla="*/ f317 1 f192"/>
                <a:gd name="f400" fmla="*/ f318 1 f191"/>
                <a:gd name="f401" fmla="*/ f319 1 f191"/>
                <a:gd name="f402" fmla="*/ f320 1 f191"/>
                <a:gd name="f403" fmla="*/ f321 1 f192"/>
                <a:gd name="f404" fmla="*/ f322 1 f191"/>
                <a:gd name="f405" fmla="*/ f323 1 f192"/>
                <a:gd name="f406" fmla="*/ f324 1 f191"/>
                <a:gd name="f407" fmla="*/ f325 1 f192"/>
                <a:gd name="f408" fmla="*/ f326 1 f191"/>
                <a:gd name="f409" fmla="*/ f327 1 f192"/>
                <a:gd name="f410" fmla="*/ f328 1 f192"/>
                <a:gd name="f411" fmla="*/ f329 1 f191"/>
                <a:gd name="f412" fmla="*/ f330 1 f192"/>
                <a:gd name="f413" fmla="*/ f331 1 f191"/>
                <a:gd name="f414" fmla="*/ f332 1 f192"/>
                <a:gd name="f415" fmla="*/ f333 1 f191"/>
                <a:gd name="f416" fmla="*/ f334 1 f191"/>
                <a:gd name="f417" fmla="*/ f335 1 f192"/>
                <a:gd name="f418" fmla="*/ f336 1 f192"/>
                <a:gd name="f419" fmla="*/ f337 1 f191"/>
                <a:gd name="f420" fmla="*/ f338 1 f192"/>
                <a:gd name="f421" fmla="*/ f339 1 f191"/>
                <a:gd name="f422" fmla="*/ f340 1 f192"/>
                <a:gd name="f423" fmla="*/ f341 1 f191"/>
                <a:gd name="f424" fmla="*/ f342 1 f192"/>
                <a:gd name="f425" fmla="*/ f343 1 f191"/>
                <a:gd name="f426" fmla="*/ f344 1 f192"/>
                <a:gd name="f427" fmla="*/ f345 1 f191"/>
                <a:gd name="f428" fmla="*/ f346 1 f192"/>
                <a:gd name="f429" fmla="*/ f347 1 f192"/>
                <a:gd name="f430" fmla="*/ f348 1 f191"/>
                <a:gd name="f431" fmla="*/ f349 1 f192"/>
                <a:gd name="f432" fmla="*/ f350 f182 1"/>
                <a:gd name="f433" fmla="*/ f351 f182 1"/>
                <a:gd name="f434" fmla="*/ f353 f183 1"/>
                <a:gd name="f435" fmla="*/ f352 f183 1"/>
                <a:gd name="f436" fmla="*/ f354 f182 1"/>
                <a:gd name="f437" fmla="*/ f355 f183 1"/>
                <a:gd name="f438" fmla="*/ f356 f182 1"/>
                <a:gd name="f439" fmla="*/ f357 f183 1"/>
                <a:gd name="f440" fmla="*/ f358 f182 1"/>
                <a:gd name="f441" fmla="*/ f359 f183 1"/>
                <a:gd name="f442" fmla="*/ f360 f182 1"/>
                <a:gd name="f443" fmla="*/ f361 f183 1"/>
                <a:gd name="f444" fmla="*/ f362 f182 1"/>
                <a:gd name="f445" fmla="*/ f363 f183 1"/>
                <a:gd name="f446" fmla="*/ f364 f182 1"/>
                <a:gd name="f447" fmla="*/ f365 f183 1"/>
                <a:gd name="f448" fmla="*/ f366 f182 1"/>
                <a:gd name="f449" fmla="*/ f367 f183 1"/>
                <a:gd name="f450" fmla="*/ f368 f182 1"/>
                <a:gd name="f451" fmla="*/ f369 f183 1"/>
                <a:gd name="f452" fmla="*/ f370 f182 1"/>
                <a:gd name="f453" fmla="*/ f371 f183 1"/>
                <a:gd name="f454" fmla="*/ f372 f182 1"/>
                <a:gd name="f455" fmla="*/ f373 f183 1"/>
                <a:gd name="f456" fmla="*/ f374 f183 1"/>
                <a:gd name="f457" fmla="*/ f375 f182 1"/>
                <a:gd name="f458" fmla="*/ f376 f183 1"/>
                <a:gd name="f459" fmla="*/ f377 f182 1"/>
                <a:gd name="f460" fmla="*/ f378 f183 1"/>
                <a:gd name="f461" fmla="*/ f379 f182 1"/>
                <a:gd name="f462" fmla="*/ f380 f183 1"/>
                <a:gd name="f463" fmla="*/ f381 f182 1"/>
                <a:gd name="f464" fmla="*/ f382 f183 1"/>
                <a:gd name="f465" fmla="*/ f383 f182 1"/>
                <a:gd name="f466" fmla="*/ f384 f182 1"/>
                <a:gd name="f467" fmla="*/ f385 f183 1"/>
                <a:gd name="f468" fmla="*/ f386 f182 1"/>
                <a:gd name="f469" fmla="*/ f387 f183 1"/>
                <a:gd name="f470" fmla="*/ f388 f182 1"/>
                <a:gd name="f471" fmla="*/ f389 f183 1"/>
                <a:gd name="f472" fmla="*/ f390 f182 1"/>
                <a:gd name="f473" fmla="*/ f391 f183 1"/>
                <a:gd name="f474" fmla="*/ f392 f182 1"/>
                <a:gd name="f475" fmla="*/ f393 f183 1"/>
                <a:gd name="f476" fmla="*/ f394 f182 1"/>
                <a:gd name="f477" fmla="*/ f395 f183 1"/>
                <a:gd name="f478" fmla="*/ f396 f182 1"/>
                <a:gd name="f479" fmla="*/ f397 f183 1"/>
                <a:gd name="f480" fmla="*/ f398 f182 1"/>
                <a:gd name="f481" fmla="*/ f399 f183 1"/>
                <a:gd name="f482" fmla="*/ f400 f182 1"/>
                <a:gd name="f483" fmla="*/ f401 f182 1"/>
                <a:gd name="f484" fmla="*/ f402 f182 1"/>
                <a:gd name="f485" fmla="*/ f403 f183 1"/>
                <a:gd name="f486" fmla="*/ f404 f182 1"/>
                <a:gd name="f487" fmla="*/ f405 f183 1"/>
                <a:gd name="f488" fmla="*/ f406 f182 1"/>
                <a:gd name="f489" fmla="*/ f407 f183 1"/>
                <a:gd name="f490" fmla="*/ f408 f182 1"/>
                <a:gd name="f491" fmla="*/ f409 f183 1"/>
                <a:gd name="f492" fmla="*/ f410 f183 1"/>
                <a:gd name="f493" fmla="*/ f411 f182 1"/>
                <a:gd name="f494" fmla="*/ f412 f183 1"/>
                <a:gd name="f495" fmla="*/ f413 f182 1"/>
                <a:gd name="f496" fmla="*/ f414 f183 1"/>
                <a:gd name="f497" fmla="*/ f415 f182 1"/>
                <a:gd name="f498" fmla="*/ f416 f182 1"/>
                <a:gd name="f499" fmla="*/ f417 f183 1"/>
                <a:gd name="f500" fmla="*/ f418 f183 1"/>
                <a:gd name="f501" fmla="*/ f419 f182 1"/>
                <a:gd name="f502" fmla="*/ f420 f183 1"/>
                <a:gd name="f503" fmla="*/ f421 f182 1"/>
                <a:gd name="f504" fmla="*/ f422 f183 1"/>
                <a:gd name="f505" fmla="*/ f423 f182 1"/>
                <a:gd name="f506" fmla="*/ f424 f183 1"/>
                <a:gd name="f507" fmla="*/ f425 f182 1"/>
                <a:gd name="f508" fmla="*/ f426 f183 1"/>
                <a:gd name="f509" fmla="*/ f427 f182 1"/>
                <a:gd name="f510" fmla="*/ f428 f183 1"/>
                <a:gd name="f511" fmla="*/ f429 f183 1"/>
                <a:gd name="f512" fmla="*/ f430 f182 1"/>
                <a:gd name="f513" fmla="*/ f431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52" y="f453"/>
                </a:cxn>
                <a:cxn ang="f271">
                  <a:pos x="f454" y="f455"/>
                </a:cxn>
                <a:cxn ang="f271">
                  <a:pos x="f442" y="f456"/>
                </a:cxn>
                <a:cxn ang="f271">
                  <a:pos x="f457" y="f458"/>
                </a:cxn>
                <a:cxn ang="f271">
                  <a:pos x="f459" y="f460"/>
                </a:cxn>
                <a:cxn ang="f271">
                  <a:pos x="f461" y="f462"/>
                </a:cxn>
                <a:cxn ang="f271">
                  <a:pos x="f463" y="f464"/>
                </a:cxn>
                <a:cxn ang="f271">
                  <a:pos x="f465" y="f449"/>
                </a:cxn>
                <a:cxn ang="f271">
                  <a:pos x="f466" y="f467"/>
                </a:cxn>
                <a:cxn ang="f271">
                  <a:pos x="f468" y="f469"/>
                </a:cxn>
                <a:cxn ang="f271">
                  <a:pos x="f470" y="f471"/>
                </a:cxn>
                <a:cxn ang="f271">
                  <a:pos x="f472" y="f473"/>
                </a:cxn>
                <a:cxn ang="f271">
                  <a:pos x="f474" y="f475"/>
                </a:cxn>
                <a:cxn ang="f271">
                  <a:pos x="f476" y="f477"/>
                </a:cxn>
                <a:cxn ang="f271">
                  <a:pos x="f478" y="f479"/>
                </a:cxn>
                <a:cxn ang="f271">
                  <a:pos x="f480" y="f481"/>
                </a:cxn>
                <a:cxn ang="f271">
                  <a:pos x="f482" y="f475"/>
                </a:cxn>
                <a:cxn ang="f271">
                  <a:pos x="f483" y="f449"/>
                </a:cxn>
                <a:cxn ang="f271">
                  <a:pos x="f484" y="f485"/>
                </a:cxn>
                <a:cxn ang="f271">
                  <a:pos x="f486" y="f487"/>
                </a:cxn>
                <a:cxn ang="f271">
                  <a:pos x="f488" y="f489"/>
                </a:cxn>
                <a:cxn ang="f271">
                  <a:pos x="f490" y="f491"/>
                </a:cxn>
                <a:cxn ang="f271">
                  <a:pos x="f484" y="f492"/>
                </a:cxn>
                <a:cxn ang="f271">
                  <a:pos x="f493" y="f494"/>
                </a:cxn>
                <a:cxn ang="f271">
                  <a:pos x="f495" y="f496"/>
                </a:cxn>
                <a:cxn ang="f271">
                  <a:pos x="f497" y="f445"/>
                </a:cxn>
                <a:cxn ang="f271">
                  <a:pos x="f498" y="f499"/>
                </a:cxn>
                <a:cxn ang="f271">
                  <a:pos x="f476" y="f500"/>
                </a:cxn>
                <a:cxn ang="f271">
                  <a:pos x="f501" y="f502"/>
                </a:cxn>
                <a:cxn ang="f271">
                  <a:pos x="f503" y="f504"/>
                </a:cxn>
                <a:cxn ang="f271">
                  <a:pos x="f505" y="f506"/>
                </a:cxn>
                <a:cxn ang="f271">
                  <a:pos x="f507" y="f508"/>
                </a:cxn>
                <a:cxn ang="f271">
                  <a:pos x="f509" y="f510"/>
                </a:cxn>
                <a:cxn ang="f271">
                  <a:pos x="f457" y="f511"/>
                </a:cxn>
                <a:cxn ang="f271">
                  <a:pos x="f512" y="f513"/>
                </a:cxn>
              </a:cxnLst>
              <a:rect l="f432" t="f435" r="f433" b="f434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2" y="f33"/>
                    <a:pt x="f34" y="f14"/>
                    <a:pt x="f35" y="f33"/>
                  </a:cubicBezTo>
                  <a:cubicBezTo>
                    <a:pt x="f36" y="f33"/>
                    <a:pt x="f37" y="f33"/>
                    <a:pt x="f18" y="f14"/>
                  </a:cubicBezTo>
                  <a:cubicBezTo>
                    <a:pt x="f26" y="f38"/>
                    <a:pt x="f39" y="f12"/>
                    <a:pt x="f12" y="f40"/>
                  </a:cubicBezTo>
                  <a:cubicBezTo>
                    <a:pt x="f12" y="f40"/>
                    <a:pt x="f13" y="f41"/>
                    <a:pt x="f13" y="f42"/>
                  </a:cubicBezTo>
                  <a:cubicBezTo>
                    <a:pt x="f43" y="f42"/>
                    <a:pt x="f15" y="f42"/>
                    <a:pt x="f44" y="f42"/>
                  </a:cubicBezTo>
                  <a:cubicBezTo>
                    <a:pt x="f23" y="f40"/>
                    <a:pt x="f45" y="f11"/>
                    <a:pt x="f46" y="f47"/>
                  </a:cubicBezTo>
                  <a:cubicBezTo>
                    <a:pt x="f48" y="f47"/>
                    <a:pt x="f28" y="f49"/>
                    <a:pt x="f34" y="f12"/>
                  </a:cubicBezTo>
                  <a:cubicBezTo>
                    <a:pt x="f29" y="f15"/>
                    <a:pt x="f50" y="f44"/>
                    <a:pt x="f51" y="f52"/>
                  </a:cubicBezTo>
                  <a:cubicBezTo>
                    <a:pt x="f53" y="f13"/>
                    <a:pt x="f6" y="f47"/>
                    <a:pt x="f54" y="f9"/>
                  </a:cubicBezTo>
                  <a:cubicBezTo>
                    <a:pt x="f55" y="f42"/>
                    <a:pt x="f56" y="f42"/>
                    <a:pt x="f57" y="f58"/>
                  </a:cubicBezTo>
                  <a:cubicBezTo>
                    <a:pt x="f59" y="f9"/>
                    <a:pt x="f28" y="f11"/>
                    <a:pt x="f48" y="f9"/>
                  </a:cubicBezTo>
                  <a:cubicBezTo>
                    <a:pt x="f45" y="f40"/>
                    <a:pt x="f21" y="f42"/>
                    <a:pt x="f43" y="f60"/>
                  </a:cubicBezTo>
                  <a:cubicBezTo>
                    <a:pt x="f43" y="f60"/>
                    <a:pt x="f13" y="f60"/>
                    <a:pt x="f12" y="f61"/>
                  </a:cubicBezTo>
                  <a:cubicBezTo>
                    <a:pt x="f43" y="f62"/>
                    <a:pt x="f52" y="f63"/>
                    <a:pt x="f64" y="f63"/>
                  </a:cubicBezTo>
                  <a:cubicBezTo>
                    <a:pt x="f19" y="f65"/>
                    <a:pt x="f66" y="f67"/>
                    <a:pt x="f22" y="f68"/>
                  </a:cubicBezTo>
                  <a:cubicBezTo>
                    <a:pt x="f69" y="f70"/>
                    <a:pt x="f35" y="f68"/>
                    <a:pt x="f71" y="f72"/>
                  </a:cubicBezTo>
                  <a:cubicBezTo>
                    <a:pt x="f29" y="f73"/>
                    <a:pt x="f74" y="f67"/>
                    <a:pt x="f75" y="f68"/>
                  </a:cubicBezTo>
                  <a:cubicBezTo>
                    <a:pt x="f55" y="f76"/>
                    <a:pt x="f77" y="f78"/>
                    <a:pt x="f50" y="f79"/>
                  </a:cubicBezTo>
                  <a:cubicBezTo>
                    <a:pt x="f80" y="f81"/>
                    <a:pt x="f59" y="f81"/>
                    <a:pt x="f48" y="f82"/>
                  </a:cubicBezTo>
                  <a:cubicBezTo>
                    <a:pt x="f35" y="f82"/>
                    <a:pt x="f27" y="f79"/>
                    <a:pt x="f27" y="f83"/>
                  </a:cubicBezTo>
                  <a:cubicBezTo>
                    <a:pt x="f27" y="f84"/>
                    <a:pt x="f37" y="f76"/>
                    <a:pt x="f85" y="f86"/>
                  </a:cubicBezTo>
                  <a:cubicBezTo>
                    <a:pt x="f16" y="f87"/>
                    <a:pt x="f33" y="f88"/>
                    <a:pt x="f15" y="f89"/>
                  </a:cubicBezTo>
                  <a:cubicBezTo>
                    <a:pt x="f43" y="f89"/>
                    <a:pt x="f12" y="f89"/>
                    <a:pt x="f10" y="f89"/>
                  </a:cubicBezTo>
                  <a:cubicBezTo>
                    <a:pt x="f49" y="f65"/>
                    <a:pt x="f12" y="f88"/>
                    <a:pt x="f13" y="f67"/>
                  </a:cubicBezTo>
                  <a:cubicBezTo>
                    <a:pt x="f90" y="f91"/>
                    <a:pt x="f92" y="f93"/>
                    <a:pt x="f94" y="f95"/>
                  </a:cubicBezTo>
                  <a:cubicBezTo>
                    <a:pt x="f45" y="f96"/>
                    <a:pt x="f97" y="f96"/>
                    <a:pt x="f85" y="f96"/>
                  </a:cubicBezTo>
                  <a:cubicBezTo>
                    <a:pt x="f25" y="f98"/>
                    <a:pt x="f46" y="f99"/>
                    <a:pt x="f46" y="f100"/>
                  </a:cubicBezTo>
                  <a:cubicBezTo>
                    <a:pt x="f35" y="f101"/>
                    <a:pt x="f25" y="f102"/>
                    <a:pt x="f18" y="f102"/>
                  </a:cubicBezTo>
                  <a:cubicBezTo>
                    <a:pt x="f103" y="f102"/>
                    <a:pt x="f104" y="f105"/>
                    <a:pt x="f104" y="f100"/>
                  </a:cubicBezTo>
                  <a:cubicBezTo>
                    <a:pt x="f104" y="f106"/>
                    <a:pt x="f104" y="f107"/>
                    <a:pt x="f108" y="f109"/>
                  </a:cubicBezTo>
                  <a:cubicBezTo>
                    <a:pt x="f23" y="f110"/>
                    <a:pt x="f38" y="f78"/>
                    <a:pt x="f9" y="f88"/>
                  </a:cubicBezTo>
                  <a:cubicBezTo>
                    <a:pt x="f9" y="f67"/>
                    <a:pt x="f9" y="f87"/>
                    <a:pt x="f11" y="f72"/>
                  </a:cubicBezTo>
                  <a:cubicBezTo>
                    <a:pt x="f13" y="f111"/>
                    <a:pt x="f112" y="f113"/>
                    <a:pt x="f90" y="f114"/>
                  </a:cubicBezTo>
                  <a:cubicBezTo>
                    <a:pt x="f115" y="f116"/>
                    <a:pt x="f14" y="f102"/>
                    <a:pt x="f19" y="f117"/>
                  </a:cubicBezTo>
                  <a:cubicBezTo>
                    <a:pt x="f118" y="f117"/>
                    <a:pt x="f92" y="f119"/>
                    <a:pt x="f92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39" y="f124"/>
                    <a:pt x="f17" y="f125"/>
                    <a:pt x="f38" y="f122"/>
                  </a:cubicBezTo>
                  <a:cubicBezTo>
                    <a:pt x="f112" y="f126"/>
                    <a:pt x="f38" y="f120"/>
                    <a:pt x="f38" y="f127"/>
                  </a:cubicBezTo>
                  <a:cubicBezTo>
                    <a:pt x="f128" y="f117"/>
                    <a:pt x="f129" y="f116"/>
                    <a:pt x="f129" y="f130"/>
                  </a:cubicBezTo>
                  <a:cubicBezTo>
                    <a:pt x="f52" y="f95"/>
                    <a:pt x="f47" y="f81"/>
                    <a:pt x="f42" y="f68"/>
                  </a:cubicBezTo>
                  <a:cubicBezTo>
                    <a:pt x="f42" y="f68"/>
                    <a:pt x="f42" y="f68"/>
                    <a:pt x="f42" y="f72"/>
                  </a:cubicBezTo>
                  <a:cubicBezTo>
                    <a:pt x="f131" y="f68"/>
                    <a:pt x="f131" y="f68"/>
                    <a:pt x="f131" y="f68"/>
                  </a:cubicBezTo>
                  <a:cubicBezTo>
                    <a:pt x="f131" y="f132"/>
                    <a:pt x="f131" y="f107"/>
                    <a:pt x="f131" y="f133"/>
                  </a:cubicBezTo>
                  <a:cubicBezTo>
                    <a:pt x="f131" y="f134"/>
                    <a:pt x="f41" y="f126"/>
                    <a:pt x="f40" y="f135"/>
                  </a:cubicBezTo>
                  <a:cubicBezTo>
                    <a:pt x="f47" y="f125"/>
                    <a:pt x="f10" y="f136"/>
                    <a:pt x="f9" y="f137"/>
                  </a:cubicBezTo>
                  <a:cubicBezTo>
                    <a:pt x="f41" y="f5"/>
                    <a:pt x="f62" y="f5"/>
                    <a:pt x="f89" y="f137"/>
                  </a:cubicBezTo>
                  <a:cubicBezTo>
                    <a:pt x="f88" y="f138"/>
                    <a:pt x="f139" y="f124"/>
                    <a:pt x="f89" y="f122"/>
                  </a:cubicBezTo>
                  <a:cubicBezTo>
                    <a:pt x="f140" y="f135"/>
                    <a:pt x="f63" y="f126"/>
                    <a:pt x="f63" y="f134"/>
                  </a:cubicBezTo>
                  <a:cubicBezTo>
                    <a:pt x="f62" y="f141"/>
                    <a:pt x="f63" y="f132"/>
                    <a:pt x="f140" y="f72"/>
                  </a:cubicBezTo>
                  <a:cubicBezTo>
                    <a:pt x="f140" y="f68"/>
                    <a:pt x="f142" y="f70"/>
                    <a:pt x="f142" y="f76"/>
                  </a:cubicBezTo>
                  <a:cubicBezTo>
                    <a:pt x="f143" y="f144"/>
                    <a:pt x="f68" y="f98"/>
                    <a:pt x="f145" y="f105"/>
                  </a:cubicBezTo>
                  <a:cubicBezTo>
                    <a:pt x="f91" y="f102"/>
                    <a:pt x="f91" y="f117"/>
                    <a:pt x="f146" y="f119"/>
                  </a:cubicBezTo>
                  <a:cubicBezTo>
                    <a:pt x="f86" y="f121"/>
                    <a:pt x="f76" y="f125"/>
                    <a:pt x="f78" y="f147"/>
                  </a:cubicBezTo>
                  <a:cubicBezTo>
                    <a:pt x="f148" y="f138"/>
                    <a:pt x="f149" y="f150"/>
                    <a:pt x="f151" y="f152"/>
                  </a:cubicBezTo>
                  <a:cubicBezTo>
                    <a:pt x="f153" y="f134"/>
                    <a:pt x="f151" y="f127"/>
                    <a:pt x="f144" y="f117"/>
                  </a:cubicBezTo>
                  <a:cubicBezTo>
                    <a:pt x="f82" y="f102"/>
                    <a:pt x="f79" y="f130"/>
                    <a:pt x="f83" y="f101"/>
                  </a:cubicBezTo>
                  <a:cubicBezTo>
                    <a:pt x="f84" y="f154"/>
                    <a:pt x="f72" y="f81"/>
                    <a:pt x="f88" y="f70"/>
                  </a:cubicBezTo>
                  <a:cubicBezTo>
                    <a:pt x="f139" y="f68"/>
                    <a:pt x="f139" y="f87"/>
                    <a:pt x="f139" y="f143"/>
                  </a:cubicBezTo>
                  <a:cubicBezTo>
                    <a:pt x="f87" y="f68"/>
                    <a:pt x="f86" y="f146"/>
                    <a:pt x="f145" y="f83"/>
                  </a:cubicBezTo>
                  <a:cubicBezTo>
                    <a:pt x="f82" y="f144"/>
                    <a:pt x="f155" y="f151"/>
                    <a:pt x="f153" y="f96"/>
                  </a:cubicBezTo>
                  <a:cubicBezTo>
                    <a:pt x="f156" y="f99"/>
                    <a:pt x="f156" y="f141"/>
                    <a:pt x="f156" y="f100"/>
                  </a:cubicBezTo>
                  <a:cubicBezTo>
                    <a:pt x="f156" y="f114"/>
                    <a:pt x="f95" y="f116"/>
                    <a:pt x="f107" y="f102"/>
                  </a:cubicBezTo>
                  <a:cubicBezTo>
                    <a:pt x="f157" y="f117"/>
                    <a:pt x="f116" y="f105"/>
                    <a:pt x="f116" y="f158"/>
                  </a:cubicBezTo>
                  <a:cubicBezTo>
                    <a:pt x="f102" y="f141"/>
                    <a:pt x="f114" y="f99"/>
                    <a:pt x="f106" y="f99"/>
                  </a:cubicBezTo>
                  <a:cubicBezTo>
                    <a:pt x="f99" y="f99"/>
                    <a:pt x="f95" y="f98"/>
                    <a:pt x="f156" y="f113"/>
                  </a:cubicBezTo>
                  <a:cubicBezTo>
                    <a:pt x="f132" y="f132"/>
                    <a:pt x="f78" y="f145"/>
                    <a:pt x="f87" y="f143"/>
                  </a:cubicBezTo>
                  <a:cubicBezTo>
                    <a:pt x="f73" y="f88"/>
                    <a:pt x="f73" y="f65"/>
                    <a:pt x="f73" y="f89"/>
                  </a:cubicBezTo>
                  <a:cubicBezTo>
                    <a:pt x="f87" y="f89"/>
                    <a:pt x="f68" y="f89"/>
                    <a:pt x="f86" y="f159"/>
                  </a:cubicBezTo>
                  <a:cubicBezTo>
                    <a:pt x="f148" y="f88"/>
                    <a:pt x="f113" y="f87"/>
                    <a:pt x="f158" y="f70"/>
                  </a:cubicBezTo>
                  <a:cubicBezTo>
                    <a:pt x="f114" y="f86"/>
                    <a:pt x="f116" y="f86"/>
                    <a:pt x="f117" y="f145"/>
                  </a:cubicBezTo>
                  <a:cubicBezTo>
                    <a:pt x="f160" y="f161"/>
                    <a:pt x="f126" y="f82"/>
                    <a:pt x="f123" y="f79"/>
                  </a:cubicBezTo>
                  <a:cubicBezTo>
                    <a:pt x="f150" y="f78"/>
                    <a:pt x="f136" y="f84"/>
                    <a:pt x="f147" y="f68"/>
                  </a:cubicBezTo>
                  <a:cubicBezTo>
                    <a:pt x="f125" y="f67"/>
                    <a:pt x="f121" y="f88"/>
                    <a:pt x="f127" y="f73"/>
                  </a:cubicBezTo>
                  <a:cubicBezTo>
                    <a:pt x="f117" y="f87"/>
                    <a:pt x="f116" y="f72"/>
                    <a:pt x="f105" y="f72"/>
                  </a:cubicBezTo>
                  <a:cubicBezTo>
                    <a:pt x="f154" y="f143"/>
                    <a:pt x="f148" y="f65"/>
                    <a:pt x="f68" y="f140"/>
                  </a:cubicBezTo>
                  <a:cubicBezTo>
                    <a:pt x="f68" y="f63"/>
                    <a:pt x="f68" y="f62"/>
                    <a:pt x="f68" y="f62"/>
                  </a:cubicBezTo>
                  <a:cubicBezTo>
                    <a:pt x="f68" y="f61"/>
                    <a:pt x="f70" y="f61"/>
                    <a:pt x="f70" y="f61"/>
                  </a:cubicBezTo>
                  <a:cubicBezTo>
                    <a:pt x="f132" y="f60"/>
                    <a:pt x="f109" y="f131"/>
                    <a:pt x="f127" y="f42"/>
                  </a:cubicBezTo>
                  <a:cubicBezTo>
                    <a:pt x="f120" y="f42"/>
                    <a:pt x="f126" y="f131"/>
                    <a:pt x="f152" y="f60"/>
                  </a:cubicBezTo>
                  <a:cubicBezTo>
                    <a:pt x="f150" y="f62"/>
                    <a:pt x="f162" y="f62"/>
                    <a:pt x="f163" y="f131"/>
                  </a:cubicBezTo>
                  <a:cubicBezTo>
                    <a:pt x="f5" y="f58"/>
                    <a:pt x="f5" y="f8"/>
                    <a:pt x="f137" y="f10"/>
                  </a:cubicBezTo>
                  <a:cubicBezTo>
                    <a:pt x="f138" y="f13"/>
                    <a:pt x="f125" y="f12"/>
                    <a:pt x="f122" y="f8"/>
                  </a:cubicBezTo>
                  <a:cubicBezTo>
                    <a:pt x="f135" y="f11"/>
                    <a:pt x="f121" y="f58"/>
                    <a:pt x="f120" y="f58"/>
                  </a:cubicBezTo>
                  <a:cubicBezTo>
                    <a:pt x="f141" y="f41"/>
                    <a:pt x="f93" y="f42"/>
                    <a:pt x="f70" y="f131"/>
                  </a:cubicBezTo>
                  <a:cubicBezTo>
                    <a:pt x="f68" y="f131"/>
                    <a:pt x="f87" y="f131"/>
                    <a:pt x="f73" y="f42"/>
                  </a:cubicBezTo>
                  <a:cubicBezTo>
                    <a:pt x="f67" y="f42"/>
                    <a:pt x="f67" y="f41"/>
                    <a:pt x="f143" y="f40"/>
                  </a:cubicBezTo>
                  <a:cubicBezTo>
                    <a:pt x="f73" y="f58"/>
                    <a:pt x="f72" y="f9"/>
                    <a:pt x="f68" y="f11"/>
                  </a:cubicBezTo>
                  <a:cubicBezTo>
                    <a:pt x="f148" y="f64"/>
                    <a:pt x="f154" y="f14"/>
                    <a:pt x="f114" y="f31"/>
                  </a:cubicBezTo>
                  <a:cubicBezTo>
                    <a:pt x="f130" y="f164"/>
                    <a:pt x="f117" y="f31"/>
                    <a:pt x="f119" y="f31"/>
                  </a:cubicBezTo>
                  <a:cubicBezTo>
                    <a:pt x="f134" y="f164"/>
                    <a:pt x="f122" y="f164"/>
                    <a:pt x="f123" y="f26"/>
                  </a:cubicBezTo>
                  <a:cubicBezTo>
                    <a:pt x="f124" y="f16"/>
                    <a:pt x="f124" y="f66"/>
                    <a:pt x="f124" y="f104"/>
                  </a:cubicBezTo>
                  <a:cubicBezTo>
                    <a:pt x="f125" y="f97"/>
                    <a:pt x="f126" y="f97"/>
                    <a:pt x="f133" y="f165"/>
                  </a:cubicBezTo>
                  <a:cubicBezTo>
                    <a:pt x="f160" y="f165"/>
                    <a:pt x="f105" y="f94"/>
                    <a:pt x="f105" y="f108"/>
                  </a:cubicBezTo>
                  <a:cubicBezTo>
                    <a:pt x="f114" y="f166"/>
                    <a:pt x="f157" y="f26"/>
                    <a:pt x="f100" y="f164"/>
                  </a:cubicBezTo>
                  <a:cubicBezTo>
                    <a:pt x="f167" y="f33"/>
                    <a:pt x="f161" y="f112"/>
                    <a:pt x="f73" y="f47"/>
                  </a:cubicBezTo>
                  <a:cubicBezTo>
                    <a:pt x="f67" y="f8"/>
                    <a:pt x="f88" y="f11"/>
                    <a:pt x="f65" y="f9"/>
                  </a:cubicBezTo>
                  <a:cubicBezTo>
                    <a:pt x="f159" y="f11"/>
                    <a:pt x="f159" y="f11"/>
                    <a:pt x="f89" y="f8"/>
                  </a:cubicBezTo>
                  <a:cubicBezTo>
                    <a:pt x="f159" y="f47"/>
                    <a:pt x="f65" y="f49"/>
                    <a:pt x="f139" y="f12"/>
                  </a:cubicBezTo>
                  <a:cubicBezTo>
                    <a:pt x="f68" y="f90"/>
                    <a:pt x="f78" y="f31"/>
                    <a:pt x="f81" y="f103"/>
                  </a:cubicBezTo>
                  <a:cubicBezTo>
                    <a:pt x="f132" y="f97"/>
                    <a:pt x="f155" y="f85"/>
                    <a:pt x="f168" y="f85"/>
                  </a:cubicBezTo>
                  <a:cubicBezTo>
                    <a:pt x="f156" y="f18"/>
                    <a:pt x="f98" y="f20"/>
                    <a:pt x="f98" y="f69"/>
                  </a:cubicBezTo>
                  <a:cubicBezTo>
                    <a:pt x="f96" y="f48"/>
                    <a:pt x="f95" y="f59"/>
                    <a:pt x="f153" y="f59"/>
                  </a:cubicBezTo>
                  <a:cubicBezTo>
                    <a:pt x="f110" y="f59"/>
                    <a:pt x="f144" y="f28"/>
                    <a:pt x="f82" y="f71"/>
                  </a:cubicBezTo>
                  <a:cubicBezTo>
                    <a:pt x="f161" y="f48"/>
                    <a:pt x="f161" y="f69"/>
                    <a:pt x="f82" y="f36"/>
                  </a:cubicBezTo>
                  <a:cubicBezTo>
                    <a:pt x="f148" y="f20"/>
                    <a:pt x="f111" y="f18"/>
                    <a:pt x="f161" y="f97"/>
                  </a:cubicBezTo>
                  <a:cubicBezTo>
                    <a:pt x="f84" y="f26"/>
                    <a:pt x="f87" y="f14"/>
                    <a:pt x="f159" y="f15"/>
                  </a:cubicBezTo>
                  <a:cubicBezTo>
                    <a:pt x="f89" y="f52"/>
                    <a:pt x="f140" y="f13"/>
                    <a:pt x="f63" y="f49"/>
                  </a:cubicBezTo>
                  <a:cubicBezTo>
                    <a:pt x="f60" y="f17"/>
                    <a:pt x="f131" y="f169"/>
                    <a:pt x="f40" y="f66"/>
                  </a:cubicBezTo>
                  <a:cubicBezTo>
                    <a:pt x="f8" y="f22"/>
                    <a:pt x="f13" y="f29"/>
                    <a:pt x="f64" y="f6"/>
                  </a:cubicBezTo>
                  <a:cubicBezTo>
                    <a:pt x="f44" y="f170"/>
                    <a:pt x="f112" y="f171"/>
                    <a:pt x="f38" y="f172"/>
                  </a:cubicBezTo>
                  <a:cubicBezTo>
                    <a:pt x="f128" y="f173"/>
                    <a:pt x="f17" y="f7"/>
                    <a:pt x="f17" y="f173"/>
                  </a:cubicBezTo>
                  <a:cubicBezTo>
                    <a:pt x="f174" y="f173"/>
                    <a:pt x="f90" y="f171"/>
                    <a:pt x="f174" y="f2"/>
                  </a:cubicBezTo>
                  <a:cubicBezTo>
                    <a:pt x="f174" y="f175"/>
                    <a:pt x="f17" y="f53"/>
                    <a:pt x="f129" y="f54"/>
                  </a:cubicBezTo>
                  <a:cubicBezTo>
                    <a:pt x="f15" y="f25"/>
                    <a:pt x="f47" y="f31"/>
                    <a:pt x="f41" y="f52"/>
                  </a:cubicBezTo>
                  <a:cubicBezTo>
                    <a:pt x="f41" y="f43"/>
                    <a:pt x="f41" y="f12"/>
                    <a:pt x="f41" y="f47"/>
                  </a:cubicBezTo>
                  <a:cubicBezTo>
                    <a:pt x="f11" y="f52"/>
                    <a:pt x="f10" y="f112"/>
                    <a:pt x="f12" y="f17"/>
                  </a:cubicBezTo>
                  <a:cubicBezTo>
                    <a:pt x="f44" y="f19"/>
                    <a:pt x="f174" y="f176"/>
                    <a:pt x="f33" y="f104"/>
                  </a:cubicBezTo>
                  <a:cubicBezTo>
                    <a:pt x="f21" y="f165"/>
                    <a:pt x="f169" y="f85"/>
                    <a:pt x="f19" y="f22"/>
                  </a:cubicBezTo>
                  <a:cubicBezTo>
                    <a:pt x="f177" y="f25"/>
                    <a:pt x="f118" y="f46"/>
                    <a:pt x="f169" y="f35"/>
                  </a:cubicBezTo>
                  <a:cubicBezTo>
                    <a:pt x="f176" y="f28"/>
                    <a:pt x="f178" y="f35"/>
                    <a:pt x="f108" y="f69"/>
                  </a:cubicBezTo>
                  <a:cubicBezTo>
                    <a:pt x="f104" y="f37"/>
                    <a:pt x="f66" y="f179"/>
                    <a:pt x="f166" y="f85"/>
                  </a:cubicBezTo>
                  <a:cubicBezTo>
                    <a:pt x="f176" y="f180"/>
                    <a:pt x="f92" y="f165"/>
                    <a:pt x="f169" y="f94"/>
                  </a:cubicBezTo>
                  <a:cubicBezTo>
                    <a:pt x="f115" y="f92"/>
                    <a:pt x="f44" y="f174"/>
                    <a:pt x="f10" y="f12"/>
                  </a:cubicBezTo>
                  <a:cubicBezTo>
                    <a:pt x="f47" y="f10"/>
                    <a:pt x="f8" y="f8"/>
                    <a:pt x="f11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2" name="Freeform 14">
              <a:extLst>
                <a:ext uri="{FF2B5EF4-FFF2-40B4-BE49-F238E27FC236}">
                  <a16:creationId xmlns:a16="http://schemas.microsoft.com/office/drawing/2014/main" id="{2C2EE9B2-A0DD-BB25-7C58-DD418B347F8A}"/>
                </a:ext>
              </a:extLst>
            </p:cNvPr>
            <p:cNvSpPr/>
            <p:nvPr/>
          </p:nvSpPr>
          <p:spPr>
            <a:xfrm>
              <a:off x="3042931" y="4728883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5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22"/>
                <a:gd name="f54" fmla="val 99"/>
                <a:gd name="f55" fmla="val 20"/>
                <a:gd name="f56" fmla="val 101"/>
                <a:gd name="f57" fmla="val 8"/>
                <a:gd name="f58" fmla="val 108"/>
                <a:gd name="f59" fmla="val 4"/>
                <a:gd name="f60" fmla="val 105"/>
                <a:gd name="f61" fmla="val 1"/>
                <a:gd name="f62" fmla="val 103"/>
                <a:gd name="f63" fmla="val 3"/>
                <a:gd name="f64" fmla="val 5"/>
                <a:gd name="f65" fmla="val 10"/>
                <a:gd name="f66" fmla="val 15"/>
                <a:gd name="f67" fmla="val 95"/>
                <a:gd name="f68" fmla="val 16"/>
                <a:gd name="f69" fmla="val 55"/>
                <a:gd name="f70" fmla="val 89"/>
                <a:gd name="f71" fmla="val 88"/>
                <a:gd name="f72" fmla="val 87"/>
                <a:gd name="f73" fmla="val 72"/>
                <a:gd name="f74" fmla="val 86"/>
                <a:gd name="f75" fmla="val 70"/>
                <a:gd name="f76" fmla="val 56"/>
                <a:gd name="f77" fmla="val 81"/>
                <a:gd name="f78" fmla="val 41"/>
                <a:gd name="f79" fmla="val 24"/>
                <a:gd name="f80" fmla="val 19"/>
                <a:gd name="f81" fmla="val 76"/>
                <a:gd name="f82" fmla="val 9"/>
                <a:gd name="f83" fmla="val 7"/>
                <a:gd name="f84" fmla="val 6"/>
                <a:gd name="f85" fmla="val 65"/>
                <a:gd name="f86" fmla="val 63"/>
                <a:gd name="f87" fmla="val 11"/>
                <a:gd name="f88" fmla="val 58"/>
                <a:gd name="f89" fmla="val 61"/>
                <a:gd name="f90" fmla="val 64"/>
                <a:gd name="f91" fmla="val 32"/>
                <a:gd name="f92" fmla="val 83"/>
                <a:gd name="f93" fmla="val 62"/>
                <a:gd name="f94" fmla="val 66"/>
                <a:gd name="f95" fmla="val 50"/>
                <a:gd name="f96" fmla="val 38"/>
                <a:gd name="f97" fmla="val 44"/>
                <a:gd name="f98" fmla="val 42"/>
                <a:gd name="f99" fmla="val 34"/>
                <a:gd name="f100" fmla="val 43"/>
                <a:gd name="f101" fmla="val 36"/>
                <a:gd name="f102" fmla="val 39"/>
                <a:gd name="f103" fmla="val 30"/>
                <a:gd name="f104" fmla="val 40"/>
                <a:gd name="f105" fmla="val 67"/>
                <a:gd name="f106" fmla="val 80"/>
                <a:gd name="f107" fmla="val 68"/>
                <a:gd name="f108" fmla="val 54"/>
                <a:gd name="f109" fmla="val 51"/>
                <a:gd name="f110" fmla="val 78"/>
                <a:gd name="f111" fmla="val 85"/>
                <a:gd name="f112" fmla="val 84"/>
                <a:gd name="f113" fmla="val 90"/>
                <a:gd name="f114" fmla="val 91"/>
                <a:gd name="f115" fmla="val 57"/>
                <a:gd name="f116" fmla="val 104"/>
                <a:gd name="f117" fmla="val 111"/>
                <a:gd name="f118" fmla="val 109"/>
                <a:gd name="f119" fmla="val 107"/>
                <a:gd name="f120" fmla="val 112"/>
                <a:gd name="f121" fmla="val 125"/>
                <a:gd name="f122" fmla="val 127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50"/>
                <a:gd name="f134" fmla="val 146"/>
                <a:gd name="f135" fmla="val 140"/>
                <a:gd name="f136" fmla="val 136"/>
                <a:gd name="f137" fmla="val 82"/>
                <a:gd name="f138" fmla="val 143"/>
                <a:gd name="f139" fmla="val 151"/>
                <a:gd name="f140" fmla="val 152"/>
                <a:gd name="f141" fmla="val 159"/>
                <a:gd name="f142" fmla="val 163"/>
                <a:gd name="f143" fmla="val 167"/>
                <a:gd name="f144" fmla="val 168"/>
                <a:gd name="f145" fmla="val 166"/>
                <a:gd name="f146" fmla="val 164"/>
                <a:gd name="f147" fmla="val 158"/>
                <a:gd name="f148" fmla="val 153"/>
                <a:gd name="f149" fmla="val 147"/>
                <a:gd name="f150" fmla="val 137"/>
                <a:gd name="f151" fmla="val 156"/>
                <a:gd name="f152" fmla="val 162"/>
                <a:gd name="f153" fmla="val 172"/>
                <a:gd name="f154" fmla="val 175"/>
                <a:gd name="f155" fmla="val 173"/>
                <a:gd name="f156" fmla="val 100"/>
                <a:gd name="f157" fmla="val 169"/>
                <a:gd name="f158" fmla="val 161"/>
                <a:gd name="f159" fmla="val 160"/>
                <a:gd name="f160" fmla="val 139"/>
                <a:gd name="f161" fmla="val 148"/>
                <a:gd name="f162" fmla="val 154"/>
                <a:gd name="f163" fmla="val 157"/>
                <a:gd name="f164" fmla="val 165"/>
                <a:gd name="f165" fmla="val 155"/>
                <a:gd name="f166" fmla="val 142"/>
                <a:gd name="f167" fmla="val 141"/>
                <a:gd name="f168" fmla="val 115"/>
                <a:gd name="f169" fmla="val 145"/>
                <a:gd name="f170" fmla="val 134"/>
                <a:gd name="f171" fmla="val 135"/>
                <a:gd name="f172" fmla="val 117"/>
                <a:gd name="f173" fmla="val 179"/>
                <a:gd name="f174" fmla="val 181"/>
                <a:gd name="f175" fmla="val 182"/>
                <a:gd name="f176" fmla="val 183"/>
                <a:gd name="f177" fmla="val 178"/>
                <a:gd name="f178" fmla="val 176"/>
                <a:gd name="f179" fmla="val 174"/>
                <a:gd name="f180" fmla="val 52"/>
                <a:gd name="f181" fmla="val 47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31 f190 1"/>
                <a:gd name="f195" fmla="*/ 121 f189 1"/>
                <a:gd name="f196" fmla="*/ 13 f190 1"/>
                <a:gd name="f197" fmla="*/ 124 f189 1"/>
                <a:gd name="f198" fmla="*/ 75 f190 1"/>
                <a:gd name="f199" fmla="*/ 94 f189 1"/>
                <a:gd name="f200" fmla="*/ 22 f190 1"/>
                <a:gd name="f201" fmla="*/ 99 f189 1"/>
                <a:gd name="f202" fmla="*/ 3 f190 1"/>
                <a:gd name="f203" fmla="*/ 96 f189 1"/>
                <a:gd name="f204" fmla="*/ 73 f190 1"/>
                <a:gd name="f205" fmla="*/ 89 f189 1"/>
                <a:gd name="f206" fmla="*/ 27 f190 1"/>
                <a:gd name="f207" fmla="*/ 73 f189 1"/>
                <a:gd name="f208" fmla="*/ 8 f190 1"/>
                <a:gd name="f209" fmla="*/ 63 f189 1"/>
                <a:gd name="f210" fmla="*/ 32 f190 1"/>
                <a:gd name="f211" fmla="*/ 71 f189 1"/>
                <a:gd name="f212" fmla="*/ 74 f190 1"/>
                <a:gd name="f213" fmla="*/ 77 f189 1"/>
                <a:gd name="f214" fmla="*/ 36 f189 1"/>
                <a:gd name="f215" fmla="*/ 40 f190 1"/>
                <a:gd name="f216" fmla="*/ 40 f189 1"/>
                <a:gd name="f217" fmla="*/ 62 f190 1"/>
                <a:gd name="f218" fmla="*/ 31 f189 1"/>
                <a:gd name="f219" fmla="*/ 56 f190 1"/>
                <a:gd name="f220" fmla="*/ 14 f189 1"/>
                <a:gd name="f221" fmla="*/ 65 f190 1"/>
                <a:gd name="f222" fmla="*/ 29 f189 1"/>
                <a:gd name="f223" fmla="*/ 86 f190 1"/>
                <a:gd name="f224" fmla="*/ 81 f190 1"/>
                <a:gd name="f225" fmla="*/ 4 f189 1"/>
                <a:gd name="f226" fmla="*/ 91 f190 1"/>
                <a:gd name="f227" fmla="*/ 20 f189 1"/>
                <a:gd name="f228" fmla="*/ 110 f190 1"/>
                <a:gd name="f229" fmla="*/ 30 f189 1"/>
                <a:gd name="f230" fmla="*/ 127 f190 1"/>
                <a:gd name="f231" fmla="*/ 15 f189 1"/>
                <a:gd name="f232" fmla="*/ 98 f190 1"/>
                <a:gd name="f233" fmla="*/ 72 f189 1"/>
                <a:gd name="f234" fmla="*/ 129 f190 1"/>
                <a:gd name="f235" fmla="*/ 42 f189 1"/>
                <a:gd name="f236" fmla="*/ 149 f190 1"/>
                <a:gd name="f237" fmla="*/ 34 f189 1"/>
                <a:gd name="f238" fmla="*/ 102 f190 1"/>
                <a:gd name="f239" fmla="*/ 78 f189 1"/>
                <a:gd name="f240" fmla="*/ 143 f190 1"/>
                <a:gd name="f241" fmla="*/ 166 f190 1"/>
                <a:gd name="f242" fmla="*/ 104 f190 1"/>
                <a:gd name="f243" fmla="*/ 85 f189 1"/>
                <a:gd name="f244" fmla="*/ 153 f190 1"/>
                <a:gd name="f245" fmla="*/ 92 f189 1"/>
                <a:gd name="f246" fmla="*/ 173 f190 1"/>
                <a:gd name="f247" fmla="*/ 100 f189 1"/>
                <a:gd name="f248" fmla="*/ 105 f190 1"/>
                <a:gd name="f249" fmla="*/ 91 f189 1"/>
                <a:gd name="f250" fmla="*/ 97 f189 1"/>
                <a:gd name="f251" fmla="*/ 163 f190 1"/>
                <a:gd name="f252" fmla="*/ 131 f189 1"/>
                <a:gd name="f253" fmla="*/ 147 f190 1"/>
                <a:gd name="f254" fmla="*/ 137 f189 1"/>
                <a:gd name="f255" fmla="*/ 96 f190 1"/>
                <a:gd name="f256" fmla="*/ 119 f190 1"/>
                <a:gd name="f257" fmla="*/ 141 f189 1"/>
                <a:gd name="f258" fmla="*/ 161 f189 1"/>
                <a:gd name="f259" fmla="*/ 115 f190 1"/>
                <a:gd name="f260" fmla="*/ 143 f189 1"/>
                <a:gd name="f261" fmla="*/ 83 f190 1"/>
                <a:gd name="f262" fmla="*/ 136 f189 1"/>
                <a:gd name="f263" fmla="*/ 64 f190 1"/>
                <a:gd name="f264" fmla="*/ 183 f189 1"/>
                <a:gd name="f265" fmla="*/ 84 f190 1"/>
                <a:gd name="f266" fmla="*/ 105 f189 1"/>
                <a:gd name="f267" fmla="*/ 58 f190 1"/>
                <a:gd name="f268" fmla="*/ 138 f189 1"/>
                <a:gd name="f269" fmla="*/ 153 f189 1"/>
                <a:gd name="f270" fmla="*/ 77 f190 1"/>
                <a:gd name="f271" fmla="*/ 102 f189 1"/>
                <a:gd name="f272" fmla="+- f191 0 f1"/>
                <a:gd name="f273" fmla="*/ f194 1 177"/>
                <a:gd name="f274" fmla="*/ f195 1 184"/>
                <a:gd name="f275" fmla="*/ f196 1 177"/>
                <a:gd name="f276" fmla="*/ f197 1 184"/>
                <a:gd name="f277" fmla="*/ f198 1 177"/>
                <a:gd name="f278" fmla="*/ f199 1 184"/>
                <a:gd name="f279" fmla="*/ f200 1 177"/>
                <a:gd name="f280" fmla="*/ f201 1 184"/>
                <a:gd name="f281" fmla="*/ f202 1 177"/>
                <a:gd name="f282" fmla="*/ f203 1 184"/>
                <a:gd name="f283" fmla="*/ f204 1 177"/>
                <a:gd name="f284" fmla="*/ f205 1 184"/>
                <a:gd name="f285" fmla="*/ f206 1 177"/>
                <a:gd name="f286" fmla="*/ f207 1 184"/>
                <a:gd name="f287" fmla="*/ f208 1 177"/>
                <a:gd name="f288" fmla="*/ f209 1 184"/>
                <a:gd name="f289" fmla="*/ f210 1 177"/>
                <a:gd name="f290" fmla="*/ f211 1 184"/>
                <a:gd name="f291" fmla="*/ f212 1 177"/>
                <a:gd name="f292" fmla="*/ f213 1 184"/>
                <a:gd name="f293" fmla="*/ f214 1 184"/>
                <a:gd name="f294" fmla="*/ f215 1 177"/>
                <a:gd name="f295" fmla="*/ f216 1 184"/>
                <a:gd name="f296" fmla="*/ f217 1 177"/>
                <a:gd name="f297" fmla="*/ f218 1 184"/>
                <a:gd name="f298" fmla="*/ f219 1 177"/>
                <a:gd name="f299" fmla="*/ f220 1 184"/>
                <a:gd name="f300" fmla="*/ f221 1 177"/>
                <a:gd name="f301" fmla="*/ f222 1 184"/>
                <a:gd name="f302" fmla="*/ f223 1 177"/>
                <a:gd name="f303" fmla="*/ f224 1 177"/>
                <a:gd name="f304" fmla="*/ f225 1 184"/>
                <a:gd name="f305" fmla="*/ f226 1 177"/>
                <a:gd name="f306" fmla="*/ f227 1 184"/>
                <a:gd name="f307" fmla="*/ f228 1 177"/>
                <a:gd name="f308" fmla="*/ f229 1 184"/>
                <a:gd name="f309" fmla="*/ f230 1 177"/>
                <a:gd name="f310" fmla="*/ f231 1 184"/>
                <a:gd name="f311" fmla="*/ f232 1 177"/>
                <a:gd name="f312" fmla="*/ f233 1 184"/>
                <a:gd name="f313" fmla="*/ f234 1 177"/>
                <a:gd name="f314" fmla="*/ f235 1 184"/>
                <a:gd name="f315" fmla="*/ f236 1 177"/>
                <a:gd name="f316" fmla="*/ f237 1 184"/>
                <a:gd name="f317" fmla="*/ f238 1 177"/>
                <a:gd name="f318" fmla="*/ f239 1 184"/>
                <a:gd name="f319" fmla="*/ f240 1 177"/>
                <a:gd name="f320" fmla="*/ f241 1 177"/>
                <a:gd name="f321" fmla="*/ f242 1 177"/>
                <a:gd name="f322" fmla="*/ f243 1 184"/>
                <a:gd name="f323" fmla="*/ f244 1 177"/>
                <a:gd name="f324" fmla="*/ f245 1 184"/>
                <a:gd name="f325" fmla="*/ f246 1 177"/>
                <a:gd name="f326" fmla="*/ f247 1 184"/>
                <a:gd name="f327" fmla="*/ f248 1 177"/>
                <a:gd name="f328" fmla="*/ f249 1 184"/>
                <a:gd name="f329" fmla="*/ f250 1 184"/>
                <a:gd name="f330" fmla="*/ f251 1 177"/>
                <a:gd name="f331" fmla="*/ f252 1 184"/>
                <a:gd name="f332" fmla="*/ f253 1 177"/>
                <a:gd name="f333" fmla="*/ f254 1 184"/>
                <a:gd name="f334" fmla="*/ f255 1 177"/>
                <a:gd name="f335" fmla="*/ f256 1 177"/>
                <a:gd name="f336" fmla="*/ f257 1 184"/>
                <a:gd name="f337" fmla="*/ f258 1 184"/>
                <a:gd name="f338" fmla="*/ f259 1 177"/>
                <a:gd name="f339" fmla="*/ f260 1 184"/>
                <a:gd name="f340" fmla="*/ f261 1 177"/>
                <a:gd name="f341" fmla="*/ f262 1 184"/>
                <a:gd name="f342" fmla="*/ f263 1 177"/>
                <a:gd name="f343" fmla="*/ f264 1 184"/>
                <a:gd name="f344" fmla="*/ f265 1 177"/>
                <a:gd name="f345" fmla="*/ f266 1 184"/>
                <a:gd name="f346" fmla="*/ f267 1 177"/>
                <a:gd name="f347" fmla="*/ f268 1 184"/>
                <a:gd name="f348" fmla="*/ f269 1 184"/>
                <a:gd name="f349" fmla="*/ f270 1 177"/>
                <a:gd name="f350" fmla="*/ f271 1 184"/>
                <a:gd name="f351" fmla="*/ 0 1 f192"/>
                <a:gd name="f352" fmla="*/ f186 1 f192"/>
                <a:gd name="f353" fmla="*/ 0 1 f193"/>
                <a:gd name="f354" fmla="*/ f187 1 f193"/>
                <a:gd name="f355" fmla="*/ f273 1 f192"/>
                <a:gd name="f356" fmla="*/ f274 1 f193"/>
                <a:gd name="f357" fmla="*/ f275 1 f192"/>
                <a:gd name="f358" fmla="*/ f276 1 f193"/>
                <a:gd name="f359" fmla="*/ f277 1 f192"/>
                <a:gd name="f360" fmla="*/ f278 1 f193"/>
                <a:gd name="f361" fmla="*/ f279 1 f192"/>
                <a:gd name="f362" fmla="*/ f280 1 f193"/>
                <a:gd name="f363" fmla="*/ f281 1 f192"/>
                <a:gd name="f364" fmla="*/ f282 1 f193"/>
                <a:gd name="f365" fmla="*/ f283 1 f192"/>
                <a:gd name="f366" fmla="*/ f284 1 f193"/>
                <a:gd name="f367" fmla="*/ f285 1 f192"/>
                <a:gd name="f368" fmla="*/ f286 1 f193"/>
                <a:gd name="f369" fmla="*/ f287 1 f192"/>
                <a:gd name="f370" fmla="*/ f288 1 f193"/>
                <a:gd name="f371" fmla="*/ f289 1 f192"/>
                <a:gd name="f372" fmla="*/ f290 1 f193"/>
                <a:gd name="f373" fmla="*/ f291 1 f192"/>
                <a:gd name="f374" fmla="*/ f292 1 f193"/>
                <a:gd name="f375" fmla="*/ f293 1 f193"/>
                <a:gd name="f376" fmla="*/ f294 1 f192"/>
                <a:gd name="f377" fmla="*/ f295 1 f193"/>
                <a:gd name="f378" fmla="*/ f296 1 f192"/>
                <a:gd name="f379" fmla="*/ f297 1 f193"/>
                <a:gd name="f380" fmla="*/ f298 1 f192"/>
                <a:gd name="f381" fmla="*/ f299 1 f193"/>
                <a:gd name="f382" fmla="*/ f300 1 f192"/>
                <a:gd name="f383" fmla="*/ f301 1 f193"/>
                <a:gd name="f384" fmla="*/ f302 1 f192"/>
                <a:gd name="f385" fmla="*/ f303 1 f192"/>
                <a:gd name="f386" fmla="*/ f304 1 f193"/>
                <a:gd name="f387" fmla="*/ f305 1 f192"/>
                <a:gd name="f388" fmla="*/ f306 1 f193"/>
                <a:gd name="f389" fmla="*/ f307 1 f192"/>
                <a:gd name="f390" fmla="*/ f308 1 f193"/>
                <a:gd name="f391" fmla="*/ f309 1 f192"/>
                <a:gd name="f392" fmla="*/ f310 1 f193"/>
                <a:gd name="f393" fmla="*/ f311 1 f192"/>
                <a:gd name="f394" fmla="*/ f312 1 f193"/>
                <a:gd name="f395" fmla="*/ f313 1 f192"/>
                <a:gd name="f396" fmla="*/ f314 1 f193"/>
                <a:gd name="f397" fmla="*/ f315 1 f192"/>
                <a:gd name="f398" fmla="*/ f316 1 f193"/>
                <a:gd name="f399" fmla="*/ f317 1 f192"/>
                <a:gd name="f400" fmla="*/ f318 1 f193"/>
                <a:gd name="f401" fmla="*/ f319 1 f192"/>
                <a:gd name="f402" fmla="*/ f320 1 f192"/>
                <a:gd name="f403" fmla="*/ f321 1 f192"/>
                <a:gd name="f404" fmla="*/ f322 1 f193"/>
                <a:gd name="f405" fmla="*/ f323 1 f192"/>
                <a:gd name="f406" fmla="*/ f324 1 f193"/>
                <a:gd name="f407" fmla="*/ f325 1 f192"/>
                <a:gd name="f408" fmla="*/ f326 1 f193"/>
                <a:gd name="f409" fmla="*/ f327 1 f192"/>
                <a:gd name="f410" fmla="*/ f328 1 f193"/>
                <a:gd name="f411" fmla="*/ f329 1 f193"/>
                <a:gd name="f412" fmla="*/ f330 1 f192"/>
                <a:gd name="f413" fmla="*/ f331 1 f193"/>
                <a:gd name="f414" fmla="*/ f332 1 f192"/>
                <a:gd name="f415" fmla="*/ f333 1 f193"/>
                <a:gd name="f416" fmla="*/ f334 1 f192"/>
                <a:gd name="f417" fmla="*/ f335 1 f192"/>
                <a:gd name="f418" fmla="*/ f336 1 f193"/>
                <a:gd name="f419" fmla="*/ f337 1 f193"/>
                <a:gd name="f420" fmla="*/ f338 1 f192"/>
                <a:gd name="f421" fmla="*/ f339 1 f193"/>
                <a:gd name="f422" fmla="*/ f340 1 f192"/>
                <a:gd name="f423" fmla="*/ f341 1 f193"/>
                <a:gd name="f424" fmla="*/ f342 1 f192"/>
                <a:gd name="f425" fmla="*/ f343 1 f193"/>
                <a:gd name="f426" fmla="*/ f344 1 f192"/>
                <a:gd name="f427" fmla="*/ f345 1 f193"/>
                <a:gd name="f428" fmla="*/ f346 1 f192"/>
                <a:gd name="f429" fmla="*/ f347 1 f193"/>
                <a:gd name="f430" fmla="*/ f348 1 f193"/>
                <a:gd name="f431" fmla="*/ f349 1 f192"/>
                <a:gd name="f432" fmla="*/ f350 1 f193"/>
                <a:gd name="f433" fmla="*/ f351 f183 1"/>
                <a:gd name="f434" fmla="*/ f352 f183 1"/>
                <a:gd name="f435" fmla="*/ f354 f184 1"/>
                <a:gd name="f436" fmla="*/ f353 f184 1"/>
                <a:gd name="f437" fmla="*/ f355 f183 1"/>
                <a:gd name="f438" fmla="*/ f356 f184 1"/>
                <a:gd name="f439" fmla="*/ f357 f183 1"/>
                <a:gd name="f440" fmla="*/ f358 f184 1"/>
                <a:gd name="f441" fmla="*/ f359 f183 1"/>
                <a:gd name="f442" fmla="*/ f360 f184 1"/>
                <a:gd name="f443" fmla="*/ f361 f183 1"/>
                <a:gd name="f444" fmla="*/ f362 f184 1"/>
                <a:gd name="f445" fmla="*/ f363 f183 1"/>
                <a:gd name="f446" fmla="*/ f364 f184 1"/>
                <a:gd name="f447" fmla="*/ f365 f183 1"/>
                <a:gd name="f448" fmla="*/ f366 f184 1"/>
                <a:gd name="f449" fmla="*/ f367 f183 1"/>
                <a:gd name="f450" fmla="*/ f368 f184 1"/>
                <a:gd name="f451" fmla="*/ f369 f183 1"/>
                <a:gd name="f452" fmla="*/ f370 f184 1"/>
                <a:gd name="f453" fmla="*/ f371 f183 1"/>
                <a:gd name="f454" fmla="*/ f372 f184 1"/>
                <a:gd name="f455" fmla="*/ f373 f183 1"/>
                <a:gd name="f456" fmla="*/ f374 f184 1"/>
                <a:gd name="f457" fmla="*/ f375 f184 1"/>
                <a:gd name="f458" fmla="*/ f376 f183 1"/>
                <a:gd name="f459" fmla="*/ f377 f184 1"/>
                <a:gd name="f460" fmla="*/ f378 f183 1"/>
                <a:gd name="f461" fmla="*/ f379 f184 1"/>
                <a:gd name="f462" fmla="*/ f380 f183 1"/>
                <a:gd name="f463" fmla="*/ f381 f184 1"/>
                <a:gd name="f464" fmla="*/ f382 f183 1"/>
                <a:gd name="f465" fmla="*/ f383 f184 1"/>
                <a:gd name="f466" fmla="*/ f384 f183 1"/>
                <a:gd name="f467" fmla="*/ f385 f183 1"/>
                <a:gd name="f468" fmla="*/ f386 f184 1"/>
                <a:gd name="f469" fmla="*/ f387 f183 1"/>
                <a:gd name="f470" fmla="*/ f388 f184 1"/>
                <a:gd name="f471" fmla="*/ f389 f183 1"/>
                <a:gd name="f472" fmla="*/ f390 f184 1"/>
                <a:gd name="f473" fmla="*/ f391 f183 1"/>
                <a:gd name="f474" fmla="*/ f392 f184 1"/>
                <a:gd name="f475" fmla="*/ f393 f183 1"/>
                <a:gd name="f476" fmla="*/ f394 f184 1"/>
                <a:gd name="f477" fmla="*/ f395 f183 1"/>
                <a:gd name="f478" fmla="*/ f396 f184 1"/>
                <a:gd name="f479" fmla="*/ f397 f183 1"/>
                <a:gd name="f480" fmla="*/ f398 f184 1"/>
                <a:gd name="f481" fmla="*/ f399 f183 1"/>
                <a:gd name="f482" fmla="*/ f400 f184 1"/>
                <a:gd name="f483" fmla="*/ f401 f183 1"/>
                <a:gd name="f484" fmla="*/ f402 f183 1"/>
                <a:gd name="f485" fmla="*/ f403 f183 1"/>
                <a:gd name="f486" fmla="*/ f404 f184 1"/>
                <a:gd name="f487" fmla="*/ f405 f183 1"/>
                <a:gd name="f488" fmla="*/ f406 f184 1"/>
                <a:gd name="f489" fmla="*/ f407 f183 1"/>
                <a:gd name="f490" fmla="*/ f408 f184 1"/>
                <a:gd name="f491" fmla="*/ f409 f183 1"/>
                <a:gd name="f492" fmla="*/ f410 f184 1"/>
                <a:gd name="f493" fmla="*/ f411 f184 1"/>
                <a:gd name="f494" fmla="*/ f412 f183 1"/>
                <a:gd name="f495" fmla="*/ f413 f184 1"/>
                <a:gd name="f496" fmla="*/ f414 f183 1"/>
                <a:gd name="f497" fmla="*/ f415 f184 1"/>
                <a:gd name="f498" fmla="*/ f416 f183 1"/>
                <a:gd name="f499" fmla="*/ f417 f183 1"/>
                <a:gd name="f500" fmla="*/ f418 f184 1"/>
                <a:gd name="f501" fmla="*/ f419 f184 1"/>
                <a:gd name="f502" fmla="*/ f420 f183 1"/>
                <a:gd name="f503" fmla="*/ f421 f184 1"/>
                <a:gd name="f504" fmla="*/ f422 f183 1"/>
                <a:gd name="f505" fmla="*/ f423 f184 1"/>
                <a:gd name="f506" fmla="*/ f424 f183 1"/>
                <a:gd name="f507" fmla="*/ f425 f184 1"/>
                <a:gd name="f508" fmla="*/ f426 f183 1"/>
                <a:gd name="f509" fmla="*/ f427 f184 1"/>
                <a:gd name="f510" fmla="*/ f428 f183 1"/>
                <a:gd name="f511" fmla="*/ f429 f184 1"/>
                <a:gd name="f512" fmla="*/ f430 f184 1"/>
                <a:gd name="f513" fmla="*/ f431 f183 1"/>
                <a:gd name="f514" fmla="*/ f432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7" y="f438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58" y="f459"/>
                </a:cxn>
                <a:cxn ang="f272">
                  <a:pos x="f460" y="f461"/>
                </a:cxn>
                <a:cxn ang="f272">
                  <a:pos x="f462" y="f463"/>
                </a:cxn>
                <a:cxn ang="f272">
                  <a:pos x="f464" y="f465"/>
                </a:cxn>
                <a:cxn ang="f272">
                  <a:pos x="f466" y="f450"/>
                </a:cxn>
                <a:cxn ang="f272">
                  <a:pos x="f467" y="f468"/>
                </a:cxn>
                <a:cxn ang="f272">
                  <a:pos x="f469" y="f470"/>
                </a:cxn>
                <a:cxn ang="f272">
                  <a:pos x="f471" y="f472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76"/>
                </a:cxn>
                <a:cxn ang="f272">
                  <a:pos x="f484" y="f450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90"/>
                </a:cxn>
                <a:cxn ang="f272">
                  <a:pos x="f491" y="f492"/>
                </a:cxn>
                <a:cxn ang="f272">
                  <a:pos x="f485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46"/>
                </a:cxn>
                <a:cxn ang="f272">
                  <a:pos x="f499" y="f500"/>
                </a:cxn>
                <a:cxn ang="f272">
                  <a:pos x="f477" y="f501"/>
                </a:cxn>
                <a:cxn ang="f272">
                  <a:pos x="f502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458" y="f512"/>
                </a:cxn>
                <a:cxn ang="f272">
                  <a:pos x="f513" y="f514"/>
                </a:cxn>
              </a:cxnLst>
              <a:rect l="f433" t="f436" r="f434" b="f435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4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2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53" y="f54"/>
                  </a:cubicBezTo>
                  <a:cubicBezTo>
                    <a:pt x="f55" y="f54"/>
                    <a:pt x="f30" y="f56"/>
                    <a:pt x="f36" y="f44"/>
                  </a:cubicBezTo>
                  <a:cubicBezTo>
                    <a:pt x="f31" y="f16"/>
                    <a:pt x="f57" y="f58"/>
                    <a:pt x="f59" y="f60"/>
                  </a:cubicBezTo>
                  <a:cubicBezTo>
                    <a:pt x="f61" y="f62"/>
                    <a:pt x="f5" y="f54"/>
                    <a:pt x="f63" y="f9"/>
                  </a:cubicBezTo>
                  <a:cubicBezTo>
                    <a:pt x="f64" y="f47"/>
                    <a:pt x="f65" y="f47"/>
                    <a:pt x="f66" y="f67"/>
                  </a:cubicBezTo>
                  <a:cubicBezTo>
                    <a:pt x="f68" y="f9"/>
                    <a:pt x="f30" y="f11"/>
                    <a:pt x="f55" y="f9"/>
                  </a:cubicBezTo>
                  <a:cubicBezTo>
                    <a:pt x="f52" y="f45"/>
                    <a:pt x="f69" y="f47"/>
                    <a:pt x="f48" y="f70"/>
                  </a:cubicBezTo>
                  <a:cubicBezTo>
                    <a:pt x="f48" y="f70"/>
                    <a:pt x="f13" y="f70"/>
                    <a:pt x="f12" y="f71"/>
                  </a:cubicBezTo>
                  <a:cubicBezTo>
                    <a:pt x="f48" y="f72"/>
                    <a:pt x="f73" y="f74"/>
                    <a:pt x="f75" y="f74"/>
                  </a:cubicBezTo>
                  <a:cubicBezTo>
                    <a:pt x="f76" y="f77"/>
                    <a:pt x="f78" y="f10"/>
                    <a:pt x="f23" y="f48"/>
                  </a:cubicBezTo>
                  <a:cubicBezTo>
                    <a:pt x="f79" y="f73"/>
                    <a:pt x="f38" y="f48"/>
                    <a:pt x="f80" y="f13"/>
                  </a:cubicBezTo>
                  <a:cubicBezTo>
                    <a:pt x="f31" y="f81"/>
                    <a:pt x="f82" y="f10"/>
                    <a:pt x="f83" y="f48"/>
                  </a:cubicBezTo>
                  <a:cubicBezTo>
                    <a:pt x="f64" y="f75"/>
                    <a:pt x="f84" y="f85"/>
                    <a:pt x="f57" y="f86"/>
                  </a:cubicBezTo>
                  <a:cubicBezTo>
                    <a:pt x="f87" y="f88"/>
                    <a:pt x="f68" y="f88"/>
                    <a:pt x="f55" y="f89"/>
                  </a:cubicBezTo>
                  <a:cubicBezTo>
                    <a:pt x="f38" y="f89"/>
                    <a:pt x="f28" y="f86"/>
                    <a:pt x="f28" y="f90"/>
                  </a:cubicBezTo>
                  <a:cubicBezTo>
                    <a:pt x="f28" y="f50"/>
                    <a:pt x="f40" y="f75"/>
                    <a:pt x="f91" y="f49"/>
                  </a:cubicBezTo>
                  <a:cubicBezTo>
                    <a:pt x="f17" y="f12"/>
                    <a:pt x="f88" y="f8"/>
                    <a:pt x="f49" y="f92"/>
                  </a:cubicBezTo>
                  <a:cubicBezTo>
                    <a:pt x="f48" y="f92"/>
                    <a:pt x="f12" y="f92"/>
                    <a:pt x="f10" y="f92"/>
                  </a:cubicBezTo>
                  <a:cubicBezTo>
                    <a:pt x="f81" y="f77"/>
                    <a:pt x="f12" y="f8"/>
                    <a:pt x="f13" y="f10"/>
                  </a:cubicBezTo>
                  <a:cubicBezTo>
                    <a:pt x="f93" y="f94"/>
                    <a:pt x="f95" y="f69"/>
                    <a:pt x="f96" y="f97"/>
                  </a:cubicBezTo>
                  <a:cubicBezTo>
                    <a:pt x="f52" y="f98"/>
                    <a:pt x="f99" y="f98"/>
                    <a:pt x="f91" y="f98"/>
                  </a:cubicBezTo>
                  <a:cubicBezTo>
                    <a:pt x="f26" y="f100"/>
                    <a:pt x="f53" y="f78"/>
                    <a:pt x="f53" y="f101"/>
                  </a:cubicBezTo>
                  <a:cubicBezTo>
                    <a:pt x="f38" y="f91"/>
                    <a:pt x="f26" y="f23"/>
                    <a:pt x="f19" y="f23"/>
                  </a:cubicBezTo>
                  <a:cubicBezTo>
                    <a:pt x="f101" y="f23"/>
                    <a:pt x="f102" y="f103"/>
                    <a:pt x="f102" y="f101"/>
                  </a:cubicBezTo>
                  <a:cubicBezTo>
                    <a:pt x="f102" y="f52"/>
                    <a:pt x="f102" y="f102"/>
                    <a:pt x="f104" y="f104"/>
                  </a:cubicBezTo>
                  <a:cubicBezTo>
                    <a:pt x="f51" y="f51"/>
                    <a:pt x="f105" y="f85"/>
                    <a:pt x="f77" y="f8"/>
                  </a:cubicBezTo>
                  <a:cubicBezTo>
                    <a:pt x="f77" y="f10"/>
                    <a:pt x="f77" y="f12"/>
                    <a:pt x="f106" y="f13"/>
                  </a:cubicBezTo>
                  <a:cubicBezTo>
                    <a:pt x="f13" y="f43"/>
                    <a:pt x="f107" y="f41"/>
                    <a:pt x="f93" y="f19"/>
                  </a:cubicBezTo>
                  <a:cubicBezTo>
                    <a:pt x="f89" y="f40"/>
                    <a:pt x="f15" y="f23"/>
                    <a:pt x="f76" y="f26"/>
                  </a:cubicBezTo>
                  <a:cubicBezTo>
                    <a:pt x="f108" y="f26"/>
                    <a:pt x="f95" y="f28"/>
                    <a:pt x="f95" y="f38"/>
                  </a:cubicBezTo>
                  <a:cubicBezTo>
                    <a:pt x="f109" y="f80"/>
                    <a:pt x="f51" y="f68"/>
                    <a:pt x="f76" y="f31"/>
                  </a:cubicBezTo>
                  <a:cubicBezTo>
                    <a:pt x="f43" y="f32"/>
                    <a:pt x="f90" y="f34"/>
                    <a:pt x="f105" y="f68"/>
                  </a:cubicBezTo>
                  <a:cubicBezTo>
                    <a:pt x="f107" y="f30"/>
                    <a:pt x="f105" y="f38"/>
                    <a:pt x="f105" y="f79"/>
                  </a:cubicBezTo>
                  <a:cubicBezTo>
                    <a:pt x="f94" y="f26"/>
                    <a:pt x="f85" y="f40"/>
                    <a:pt x="f85" y="f21"/>
                  </a:cubicBezTo>
                  <a:cubicBezTo>
                    <a:pt x="f73" y="f97"/>
                    <a:pt x="f110" y="f88"/>
                    <a:pt x="f111" y="f48"/>
                  </a:cubicBezTo>
                  <a:cubicBezTo>
                    <a:pt x="f111" y="f48"/>
                    <a:pt x="f111" y="f48"/>
                    <a:pt x="f111" y="f13"/>
                  </a:cubicBezTo>
                  <a:cubicBezTo>
                    <a:pt x="f74" y="f48"/>
                    <a:pt x="f74" y="f48"/>
                    <a:pt x="f74" y="f48"/>
                  </a:cubicBezTo>
                  <a:cubicBezTo>
                    <a:pt x="f74" y="f76"/>
                    <a:pt x="f74" y="f102"/>
                    <a:pt x="f74" y="f53"/>
                  </a:cubicBezTo>
                  <a:cubicBezTo>
                    <a:pt x="f74" y="f55"/>
                    <a:pt x="f112" y="f30"/>
                    <a:pt x="f92" y="f36"/>
                  </a:cubicBezTo>
                  <a:cubicBezTo>
                    <a:pt x="f110" y="f34"/>
                    <a:pt x="f10" y="f82"/>
                    <a:pt x="f77" y="f59"/>
                  </a:cubicBezTo>
                  <a:cubicBezTo>
                    <a:pt x="f112" y="f5"/>
                    <a:pt x="f113" y="f5"/>
                    <a:pt x="f45" y="f59"/>
                  </a:cubicBezTo>
                  <a:cubicBezTo>
                    <a:pt x="f14" y="f57"/>
                    <a:pt x="f11" y="f32"/>
                    <a:pt x="f45" y="f68"/>
                  </a:cubicBezTo>
                  <a:cubicBezTo>
                    <a:pt x="f47" y="f36"/>
                    <a:pt x="f114" y="f30"/>
                    <a:pt x="f114" y="f55"/>
                  </a:cubicBezTo>
                  <a:cubicBezTo>
                    <a:pt x="f113" y="f96"/>
                    <a:pt x="f114" y="f76"/>
                    <a:pt x="f47" y="f13"/>
                  </a:cubicBezTo>
                  <a:cubicBezTo>
                    <a:pt x="f47" y="f48"/>
                    <a:pt x="f46" y="f73"/>
                    <a:pt x="f46" y="f75"/>
                  </a:cubicBezTo>
                  <a:cubicBezTo>
                    <a:pt x="f54" y="f115"/>
                    <a:pt x="f116" y="f100"/>
                    <a:pt x="f42" y="f103"/>
                  </a:cubicBezTo>
                  <a:cubicBezTo>
                    <a:pt x="f117" y="f23"/>
                    <a:pt x="f117" y="f26"/>
                    <a:pt x="f118" y="f28"/>
                  </a:cubicBezTo>
                  <a:cubicBezTo>
                    <a:pt x="f16" y="f80"/>
                    <a:pt x="f119" y="f34"/>
                    <a:pt x="f120" y="f87"/>
                  </a:cubicBezTo>
                  <a:cubicBezTo>
                    <a:pt x="f37" y="f57"/>
                    <a:pt x="f121" y="f65"/>
                    <a:pt x="f122" y="f66"/>
                  </a:cubicBezTo>
                  <a:cubicBezTo>
                    <a:pt x="f123" y="f55"/>
                    <a:pt x="f122" y="f79"/>
                    <a:pt x="f124" y="f26"/>
                  </a:cubicBezTo>
                  <a:cubicBezTo>
                    <a:pt x="f125" y="f23"/>
                    <a:pt x="f126" y="f21"/>
                    <a:pt x="f18" y="f91"/>
                  </a:cubicBezTo>
                  <a:cubicBezTo>
                    <a:pt x="f58" y="f17"/>
                    <a:pt x="f62" y="f88"/>
                    <a:pt x="f14" y="f73"/>
                  </a:cubicBezTo>
                  <a:cubicBezTo>
                    <a:pt x="f11" y="f48"/>
                    <a:pt x="f11" y="f12"/>
                    <a:pt x="f11" y="f110"/>
                  </a:cubicBezTo>
                  <a:cubicBezTo>
                    <a:pt x="f44" y="f48"/>
                    <a:pt x="f16" y="f107"/>
                    <a:pt x="f42" y="f90"/>
                  </a:cubicBezTo>
                  <a:cubicBezTo>
                    <a:pt x="f125" y="f115"/>
                    <a:pt x="f127" y="f95"/>
                    <a:pt x="f123" y="f98"/>
                  </a:cubicBezTo>
                  <a:cubicBezTo>
                    <a:pt x="f128" y="f78"/>
                    <a:pt x="f128" y="f96"/>
                    <a:pt x="f128" y="f101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103"/>
                    <a:pt x="f132" y="f99"/>
                  </a:cubicBezTo>
                  <a:cubicBezTo>
                    <a:pt x="f133" y="f96"/>
                    <a:pt x="f134" y="f78"/>
                    <a:pt x="f135" y="f78"/>
                  </a:cubicBezTo>
                  <a:cubicBezTo>
                    <a:pt x="f136" y="f78"/>
                    <a:pt x="f129" y="f100"/>
                    <a:pt x="f128" y="f41"/>
                  </a:cubicBezTo>
                  <a:cubicBezTo>
                    <a:pt x="f20" y="f76"/>
                    <a:pt x="f120" y="f105"/>
                    <a:pt x="f44" y="f110"/>
                  </a:cubicBezTo>
                  <a:cubicBezTo>
                    <a:pt x="f56" y="f8"/>
                    <a:pt x="f56" y="f77"/>
                    <a:pt x="f56" y="f92"/>
                  </a:cubicBezTo>
                  <a:cubicBezTo>
                    <a:pt x="f44" y="f92"/>
                    <a:pt x="f116" y="f92"/>
                    <a:pt x="f16" y="f137"/>
                  </a:cubicBezTo>
                  <a:cubicBezTo>
                    <a:pt x="f37" y="f8"/>
                    <a:pt x="f27" y="f12"/>
                    <a:pt x="f138" y="f73"/>
                  </a:cubicBezTo>
                  <a:cubicBezTo>
                    <a:pt x="f134" y="f49"/>
                    <a:pt x="f132" y="f49"/>
                    <a:pt x="f139" y="f105"/>
                  </a:cubicBezTo>
                  <a:cubicBezTo>
                    <a:pt x="f140" y="f93"/>
                    <a:pt x="f141" y="f89"/>
                    <a:pt x="f142" y="f86"/>
                  </a:cubicBezTo>
                  <a:cubicBezTo>
                    <a:pt x="f143" y="f85"/>
                    <a:pt x="f144" y="f50"/>
                    <a:pt x="f145" y="f48"/>
                  </a:cubicBezTo>
                  <a:cubicBezTo>
                    <a:pt x="f146" y="f10"/>
                    <a:pt x="f147" y="f8"/>
                    <a:pt x="f148" y="f81"/>
                  </a:cubicBezTo>
                  <a:cubicBezTo>
                    <a:pt x="f139" y="f12"/>
                    <a:pt x="f132" y="f13"/>
                    <a:pt x="f149" y="f13"/>
                  </a:cubicBezTo>
                  <a:cubicBezTo>
                    <a:pt x="f29" y="f110"/>
                    <a:pt x="f37" y="f77"/>
                    <a:pt x="f116" y="f111"/>
                  </a:cubicBezTo>
                  <a:cubicBezTo>
                    <a:pt x="f116" y="f74"/>
                    <a:pt x="f116" y="f72"/>
                    <a:pt x="f116" y="f72"/>
                  </a:cubicBezTo>
                  <a:cubicBezTo>
                    <a:pt x="f116" y="f71"/>
                    <a:pt x="f60" y="f71"/>
                    <a:pt x="f16" y="f71"/>
                  </a:cubicBezTo>
                  <a:cubicBezTo>
                    <a:pt x="f20" y="f70"/>
                    <a:pt x="f150" y="f114"/>
                    <a:pt x="f148" y="f47"/>
                  </a:cubicBezTo>
                  <a:cubicBezTo>
                    <a:pt x="f151" y="f47"/>
                    <a:pt x="f141" y="f114"/>
                    <a:pt x="f152" y="f70"/>
                  </a:cubicBezTo>
                  <a:cubicBezTo>
                    <a:pt x="f143" y="f72"/>
                    <a:pt x="f153" y="f72"/>
                    <a:pt x="f154" y="f114"/>
                  </a:cubicBezTo>
                  <a:cubicBezTo>
                    <a:pt x="f6" y="f67"/>
                    <a:pt x="f6" y="f14"/>
                    <a:pt x="f155" y="f156"/>
                  </a:cubicBezTo>
                  <a:cubicBezTo>
                    <a:pt x="f157" y="f62"/>
                    <a:pt x="f146" y="f44"/>
                    <a:pt x="f158" y="f14"/>
                  </a:cubicBezTo>
                  <a:cubicBezTo>
                    <a:pt x="f159" y="f11"/>
                    <a:pt x="f147" y="f67"/>
                    <a:pt x="f151" y="f67"/>
                  </a:cubicBezTo>
                  <a:cubicBezTo>
                    <a:pt x="f160" y="f46"/>
                    <a:pt x="f22" y="f47"/>
                    <a:pt x="f60" y="f114"/>
                  </a:cubicBezTo>
                  <a:cubicBezTo>
                    <a:pt x="f116" y="f114"/>
                    <a:pt x="f44" y="f114"/>
                    <a:pt x="f56" y="f47"/>
                  </a:cubicBezTo>
                  <a:cubicBezTo>
                    <a:pt x="f156" y="f47"/>
                    <a:pt x="f156" y="f46"/>
                    <a:pt x="f54" y="f45"/>
                  </a:cubicBezTo>
                  <a:cubicBezTo>
                    <a:pt x="f56" y="f67"/>
                    <a:pt x="f62" y="f9"/>
                    <a:pt x="f116" y="f11"/>
                  </a:cubicBezTo>
                  <a:cubicBezTo>
                    <a:pt x="f37" y="f119"/>
                    <a:pt x="f29" y="f37"/>
                    <a:pt x="f134" y="f33"/>
                  </a:cubicBezTo>
                  <a:cubicBezTo>
                    <a:pt x="f161" y="f123"/>
                    <a:pt x="f139" y="f33"/>
                    <a:pt x="f162" y="f33"/>
                  </a:cubicBezTo>
                  <a:cubicBezTo>
                    <a:pt x="f163" y="f123"/>
                    <a:pt x="f158" y="f123"/>
                    <a:pt x="f142" y="f27"/>
                  </a:cubicBezTo>
                  <a:cubicBezTo>
                    <a:pt x="f164" y="f29"/>
                    <a:pt x="f164" y="f136"/>
                    <a:pt x="f164" y="f130"/>
                  </a:cubicBezTo>
                  <a:cubicBezTo>
                    <a:pt x="f146" y="f138"/>
                    <a:pt x="f141" y="f138"/>
                    <a:pt x="f165" y="f166"/>
                  </a:cubicBezTo>
                  <a:cubicBezTo>
                    <a:pt x="f140" y="f166"/>
                    <a:pt x="f149" y="f160"/>
                    <a:pt x="f149" y="f150"/>
                  </a:cubicBezTo>
                  <a:cubicBezTo>
                    <a:pt x="f134" y="f129"/>
                    <a:pt x="f131" y="f27"/>
                    <a:pt x="f167" y="f123"/>
                  </a:cubicBezTo>
                  <a:cubicBezTo>
                    <a:pt x="f33" y="f35"/>
                    <a:pt x="f168" y="f118"/>
                    <a:pt x="f56" y="f54"/>
                  </a:cubicBezTo>
                  <a:cubicBezTo>
                    <a:pt x="f156" y="f14"/>
                    <a:pt x="f14" y="f11"/>
                    <a:pt x="f9" y="f9"/>
                  </a:cubicBezTo>
                  <a:cubicBezTo>
                    <a:pt x="f67" y="f11"/>
                    <a:pt x="f67" y="f11"/>
                    <a:pt x="f45" y="f14"/>
                  </a:cubicBezTo>
                  <a:cubicBezTo>
                    <a:pt x="f67" y="f54"/>
                    <a:pt x="f9" y="f56"/>
                    <a:pt x="f11" y="f44"/>
                  </a:cubicBezTo>
                  <a:cubicBezTo>
                    <a:pt x="f116" y="f168"/>
                    <a:pt x="f120" y="f33"/>
                    <a:pt x="f35" y="f167"/>
                  </a:cubicBezTo>
                  <a:cubicBezTo>
                    <a:pt x="f20" y="f138"/>
                    <a:pt x="f127" y="f169"/>
                    <a:pt x="f25" y="f169"/>
                  </a:cubicBezTo>
                  <a:cubicBezTo>
                    <a:pt x="f128" y="f134"/>
                    <a:pt x="f170" y="f161"/>
                    <a:pt x="f170" y="f148"/>
                  </a:cubicBezTo>
                  <a:cubicBezTo>
                    <a:pt x="f171" y="f163"/>
                    <a:pt x="f129" y="f158"/>
                    <a:pt x="f123" y="f158"/>
                  </a:cubicBezTo>
                  <a:cubicBezTo>
                    <a:pt x="f24" y="f158"/>
                    <a:pt x="f124" y="f141"/>
                    <a:pt x="f125" y="f147"/>
                  </a:cubicBezTo>
                  <a:cubicBezTo>
                    <a:pt x="f168" y="f163"/>
                    <a:pt x="f168" y="f148"/>
                    <a:pt x="f125" y="f140"/>
                  </a:cubicBezTo>
                  <a:cubicBezTo>
                    <a:pt x="f37" y="f161"/>
                    <a:pt x="f172" y="f134"/>
                    <a:pt x="f168" y="f138"/>
                  </a:cubicBezTo>
                  <a:cubicBezTo>
                    <a:pt x="f58" y="f27"/>
                    <a:pt x="f44" y="f37"/>
                    <a:pt x="f67" y="f16"/>
                  </a:cubicBezTo>
                  <a:cubicBezTo>
                    <a:pt x="f45" y="f60"/>
                    <a:pt x="f47" y="f62"/>
                    <a:pt x="f114" y="f56"/>
                  </a:cubicBezTo>
                  <a:cubicBezTo>
                    <a:pt x="f71" y="f18"/>
                    <a:pt x="f74" y="f121"/>
                    <a:pt x="f92" y="f136"/>
                  </a:cubicBezTo>
                  <a:cubicBezTo>
                    <a:pt x="f8" y="f133"/>
                    <a:pt x="f13" y="f142"/>
                    <a:pt x="f75" y="f6"/>
                  </a:cubicBezTo>
                  <a:cubicBezTo>
                    <a:pt x="f50" y="f173"/>
                    <a:pt x="f107" y="f174"/>
                    <a:pt x="f105" y="f175"/>
                  </a:cubicBezTo>
                  <a:cubicBezTo>
                    <a:pt x="f94" y="f176"/>
                    <a:pt x="f90" y="f7"/>
                    <a:pt x="f90" y="f176"/>
                  </a:cubicBezTo>
                  <a:cubicBezTo>
                    <a:pt x="f86" y="f176"/>
                    <a:pt x="f93" y="f174"/>
                    <a:pt x="f86" y="f2"/>
                  </a:cubicBezTo>
                  <a:cubicBezTo>
                    <a:pt x="f86" y="f177"/>
                    <a:pt x="f90" y="f178"/>
                    <a:pt x="f85" y="f179"/>
                  </a:cubicBezTo>
                  <a:cubicBezTo>
                    <a:pt x="f49" y="f139"/>
                    <a:pt x="f110" y="f33"/>
                    <a:pt x="f112" y="f60"/>
                  </a:cubicBezTo>
                  <a:cubicBezTo>
                    <a:pt x="f112" y="f116"/>
                    <a:pt x="f112" y="f44"/>
                    <a:pt x="f112" y="f54"/>
                  </a:cubicBezTo>
                  <a:cubicBezTo>
                    <a:pt x="f106" y="f60"/>
                    <a:pt x="f10" y="f118"/>
                    <a:pt x="f12" y="f18"/>
                  </a:cubicBezTo>
                  <a:cubicBezTo>
                    <a:pt x="f50" y="f20"/>
                    <a:pt x="f86" y="f128"/>
                    <a:pt x="f88" y="f130"/>
                  </a:cubicBezTo>
                  <a:cubicBezTo>
                    <a:pt x="f69" y="f166"/>
                    <a:pt x="f180" y="f169"/>
                    <a:pt x="f76" y="f133"/>
                  </a:cubicBezTo>
                  <a:cubicBezTo>
                    <a:pt x="f115" y="f139"/>
                    <a:pt x="f108" y="f165"/>
                    <a:pt x="f180" y="f151"/>
                  </a:cubicBezTo>
                  <a:cubicBezTo>
                    <a:pt x="f181" y="f141"/>
                    <a:pt x="f98" y="f151"/>
                    <a:pt x="f104" y="f148"/>
                  </a:cubicBezTo>
                  <a:cubicBezTo>
                    <a:pt x="f102" y="f132"/>
                    <a:pt x="f78" y="f149"/>
                    <a:pt x="f97" y="f169"/>
                  </a:cubicBezTo>
                  <a:cubicBezTo>
                    <a:pt x="f181" y="f131"/>
                    <a:pt x="f95" y="f166"/>
                    <a:pt x="f180" y="f160"/>
                  </a:cubicBezTo>
                  <a:cubicBezTo>
                    <a:pt x="f89" y="f122"/>
                    <a:pt x="f50" y="f126"/>
                    <a:pt x="f10" y="f44"/>
                  </a:cubicBezTo>
                  <a:cubicBezTo>
                    <a:pt x="f110" y="f156"/>
                    <a:pt x="f8" y="f14"/>
                    <a:pt x="f106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3" name="Freeform 15">
              <a:extLst>
                <a:ext uri="{FF2B5EF4-FFF2-40B4-BE49-F238E27FC236}">
                  <a16:creationId xmlns:a16="http://schemas.microsoft.com/office/drawing/2014/main" id="{3F3EDECB-D890-A347-F2ED-971D1E0BEDCC}"/>
                </a:ext>
              </a:extLst>
            </p:cNvPr>
            <p:cNvSpPr/>
            <p:nvPr/>
          </p:nvSpPr>
          <p:spPr>
            <a:xfrm>
              <a:off x="8254553" y="4727786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1"/>
                <a:gd name="f151" fmla="val 48"/>
                <a:gd name="f152" fmla="val 19"/>
                <a:gd name="f153" fmla="val 64"/>
                <a:gd name="f154" fmla="val 67"/>
                <a:gd name="f155" fmla="val 55"/>
                <a:gd name="f156" fmla="val 49"/>
                <a:gd name="f157" fmla="val 47"/>
                <a:gd name="f158" fmla="val 34"/>
                <a:gd name="f159" fmla="val 44"/>
                <a:gd name="f160" fmla="val 59"/>
                <a:gd name="f161" fmla="val 90"/>
                <a:gd name="f162" fmla="val 5"/>
                <a:gd name="f163" fmla="val 2"/>
                <a:gd name="f164" fmla="val 1"/>
                <a:gd name="f165" fmla="val 129"/>
                <a:gd name="f166" fmla="val 128"/>
                <a:gd name="f167" fmla="val 135"/>
                <a:gd name="f168" fmla="val 142"/>
                <a:gd name="f169" fmla="val 143"/>
                <a:gd name="f170" fmla="val 137"/>
                <a:gd name="f171" fmla="val 33"/>
                <a:gd name="f172" fmla="val 145"/>
                <a:gd name="f173" fmla="val 53"/>
                <a:gd name="f174" fmla="val 179"/>
                <a:gd name="f175" fmla="val 182"/>
                <a:gd name="f176" fmla="val 114"/>
                <a:gd name="f177" fmla="val 181"/>
                <a:gd name="f178" fmla="val 178"/>
                <a:gd name="f179" fmla="val 174"/>
                <a:gd name="f180" fmla="val 125"/>
                <a:gd name="f181" fmla="+- 0 0 -90"/>
                <a:gd name="f182" fmla="*/ f3 1 177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77 f188 1"/>
                <a:gd name="f212" fmla="*/ 36 f188 1"/>
                <a:gd name="f213" fmla="*/ 138 f189 1"/>
                <a:gd name="f214" fmla="*/ 40 f188 1"/>
                <a:gd name="f215" fmla="*/ 115 f189 1"/>
                <a:gd name="f216" fmla="*/ 31 f188 1"/>
                <a:gd name="f217" fmla="*/ 122 f189 1"/>
                <a:gd name="f218" fmla="*/ 14 f188 1"/>
                <a:gd name="f219" fmla="*/ 112 f189 1"/>
                <a:gd name="f220" fmla="*/ 29 f188 1"/>
                <a:gd name="f221" fmla="*/ 91 f189 1"/>
                <a:gd name="f222" fmla="*/ 73 f188 1"/>
                <a:gd name="f223" fmla="*/ 96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79 f189 1"/>
                <a:gd name="f231" fmla="*/ 49 f189 1"/>
                <a:gd name="f232" fmla="*/ 42 f188 1"/>
                <a:gd name="f233" fmla="*/ 28 f189 1"/>
                <a:gd name="f234" fmla="*/ 34 f188 1"/>
                <a:gd name="f235" fmla="*/ 75 f189 1"/>
                <a:gd name="f236" fmla="*/ 34 f189 1"/>
                <a:gd name="f237" fmla="*/ 12 f189 1"/>
                <a:gd name="f238" fmla="*/ 74 f189 1"/>
                <a:gd name="f239" fmla="*/ 85 f188 1"/>
                <a:gd name="f240" fmla="*/ 24 f189 1"/>
                <a:gd name="f241" fmla="*/ 91 f188 1"/>
                <a:gd name="f242" fmla="*/ 4 f189 1"/>
                <a:gd name="f243" fmla="*/ 100 f188 1"/>
                <a:gd name="f244" fmla="*/ 72 f189 1"/>
                <a:gd name="f245" fmla="*/ 90 f188 1"/>
                <a:gd name="f246" fmla="*/ 73 f189 1"/>
                <a:gd name="f247" fmla="*/ 97 f188 1"/>
                <a:gd name="f248" fmla="*/ 14 f189 1"/>
                <a:gd name="f249" fmla="*/ 130 f188 1"/>
                <a:gd name="f250" fmla="*/ 30 f189 1"/>
                <a:gd name="f251" fmla="*/ 137 f188 1"/>
                <a:gd name="f252" fmla="*/ 82 f189 1"/>
                <a:gd name="f253" fmla="*/ 58 f189 1"/>
                <a:gd name="f254" fmla="*/ 141 f188 1"/>
                <a:gd name="f255" fmla="*/ 161 f188 1"/>
                <a:gd name="f256" fmla="*/ 62 f189 1"/>
                <a:gd name="f257" fmla="*/ 142 f188 1"/>
                <a:gd name="f258" fmla="*/ 94 f189 1"/>
                <a:gd name="f259" fmla="*/ 135 f188 1"/>
                <a:gd name="f260" fmla="*/ 114 f189 1"/>
                <a:gd name="f261" fmla="*/ 183 f188 1"/>
                <a:gd name="f262" fmla="*/ 93 f189 1"/>
                <a:gd name="f263" fmla="*/ 105 f188 1"/>
                <a:gd name="f264" fmla="*/ 119 f189 1"/>
                <a:gd name="f265" fmla="*/ 138 f188 1"/>
                <a:gd name="f266" fmla="*/ 137 f189 1"/>
                <a:gd name="f267" fmla="*/ 152 f188 1"/>
                <a:gd name="f268" fmla="*/ 100 f189 1"/>
                <a:gd name="f269" fmla="*/ 101 f188 1"/>
                <a:gd name="f270" fmla="+- f190 0 f1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83"/>
                <a:gd name="f307" fmla="*/ f229 1 177"/>
                <a:gd name="f308" fmla="*/ f230 1 177"/>
                <a:gd name="f309" fmla="*/ f231 1 177"/>
                <a:gd name="f310" fmla="*/ f232 1 183"/>
                <a:gd name="f311" fmla="*/ f233 1 177"/>
                <a:gd name="f312" fmla="*/ f234 1 183"/>
                <a:gd name="f313" fmla="*/ f235 1 177"/>
                <a:gd name="f314" fmla="*/ f236 1 177"/>
                <a:gd name="f315" fmla="*/ f237 1 177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83"/>
                <a:gd name="f330" fmla="*/ f252 1 177"/>
                <a:gd name="f331" fmla="*/ f253 1 177"/>
                <a:gd name="f332" fmla="*/ f254 1 183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f268 1 177"/>
                <a:gd name="f347" fmla="*/ f269 1 183"/>
                <a:gd name="f348" fmla="*/ 0 1 f191"/>
                <a:gd name="f349" fmla="*/ f185 1 f191"/>
                <a:gd name="f350" fmla="*/ 0 1 f192"/>
                <a:gd name="f351" fmla="*/ f186 1 f192"/>
                <a:gd name="f352" fmla="*/ f271 1 f191"/>
                <a:gd name="f353" fmla="*/ f272 1 f192"/>
                <a:gd name="f354" fmla="*/ f273 1 f191"/>
                <a:gd name="f355" fmla="*/ f274 1 f192"/>
                <a:gd name="f356" fmla="*/ f275 1 f191"/>
                <a:gd name="f357" fmla="*/ f276 1 f192"/>
                <a:gd name="f358" fmla="*/ f277 1 f191"/>
                <a:gd name="f359" fmla="*/ f278 1 f192"/>
                <a:gd name="f360" fmla="*/ f279 1 f191"/>
                <a:gd name="f361" fmla="*/ f280 1 f192"/>
                <a:gd name="f362" fmla="*/ f281 1 f191"/>
                <a:gd name="f363" fmla="*/ f282 1 f192"/>
                <a:gd name="f364" fmla="*/ f283 1 f191"/>
                <a:gd name="f365" fmla="*/ f284 1 f192"/>
                <a:gd name="f366" fmla="*/ f285 1 f191"/>
                <a:gd name="f367" fmla="*/ f286 1 f192"/>
                <a:gd name="f368" fmla="*/ f287 1 f191"/>
                <a:gd name="f369" fmla="*/ f288 1 f192"/>
                <a:gd name="f370" fmla="*/ f289 1 f192"/>
                <a:gd name="f371" fmla="*/ f290 1 f192"/>
                <a:gd name="f372" fmla="*/ f291 1 f191"/>
                <a:gd name="f373" fmla="*/ f292 1 f192"/>
                <a:gd name="f374" fmla="*/ f293 1 f191"/>
                <a:gd name="f375" fmla="*/ f294 1 f192"/>
                <a:gd name="f376" fmla="*/ f295 1 f191"/>
                <a:gd name="f377" fmla="*/ f296 1 f192"/>
                <a:gd name="f378" fmla="*/ f297 1 f191"/>
                <a:gd name="f379" fmla="*/ f298 1 f192"/>
                <a:gd name="f380" fmla="*/ f299 1 f191"/>
                <a:gd name="f381" fmla="*/ f300 1 f192"/>
                <a:gd name="f382" fmla="*/ f301 1 f191"/>
                <a:gd name="f383" fmla="*/ f302 1 f192"/>
                <a:gd name="f384" fmla="*/ f303 1 f191"/>
                <a:gd name="f385" fmla="*/ f304 1 f192"/>
                <a:gd name="f386" fmla="*/ f305 1 f191"/>
                <a:gd name="f387" fmla="*/ f306 1 f192"/>
                <a:gd name="f388" fmla="*/ f307 1 f191"/>
                <a:gd name="f389" fmla="*/ f308 1 f191"/>
                <a:gd name="f390" fmla="*/ f309 1 f191"/>
                <a:gd name="f391" fmla="*/ f310 1 f192"/>
                <a:gd name="f392" fmla="*/ f311 1 f191"/>
                <a:gd name="f393" fmla="*/ f312 1 f192"/>
                <a:gd name="f394" fmla="*/ f313 1 f191"/>
                <a:gd name="f395" fmla="*/ f314 1 f191"/>
                <a:gd name="f396" fmla="*/ f315 1 f191"/>
                <a:gd name="f397" fmla="*/ f316 1 f191"/>
                <a:gd name="f398" fmla="*/ f317 1 f192"/>
                <a:gd name="f399" fmla="*/ f318 1 f191"/>
                <a:gd name="f400" fmla="*/ f319 1 f192"/>
                <a:gd name="f401" fmla="*/ f320 1 f191"/>
                <a:gd name="f402" fmla="*/ f321 1 f192"/>
                <a:gd name="f403" fmla="*/ f322 1 f191"/>
                <a:gd name="f404" fmla="*/ f323 1 f192"/>
                <a:gd name="f405" fmla="*/ f324 1 f191"/>
                <a:gd name="f406" fmla="*/ f325 1 f192"/>
                <a:gd name="f407" fmla="*/ f326 1 f191"/>
                <a:gd name="f408" fmla="*/ f327 1 f192"/>
                <a:gd name="f409" fmla="*/ f328 1 f191"/>
                <a:gd name="f410" fmla="*/ f329 1 f192"/>
                <a:gd name="f411" fmla="*/ f330 1 f191"/>
                <a:gd name="f412" fmla="*/ f331 1 f191"/>
                <a:gd name="f413" fmla="*/ f332 1 f192"/>
                <a:gd name="f414" fmla="*/ f333 1 f192"/>
                <a:gd name="f415" fmla="*/ f334 1 f191"/>
                <a:gd name="f416" fmla="*/ f335 1 f192"/>
                <a:gd name="f417" fmla="*/ f336 1 f191"/>
                <a:gd name="f418" fmla="*/ f337 1 f192"/>
                <a:gd name="f419" fmla="*/ f338 1 f191"/>
                <a:gd name="f420" fmla="*/ f339 1 f192"/>
                <a:gd name="f421" fmla="*/ f340 1 f191"/>
                <a:gd name="f422" fmla="*/ f341 1 f192"/>
                <a:gd name="f423" fmla="*/ f342 1 f191"/>
                <a:gd name="f424" fmla="*/ f343 1 f192"/>
                <a:gd name="f425" fmla="*/ f344 1 f191"/>
                <a:gd name="f426" fmla="*/ f345 1 f192"/>
                <a:gd name="f427" fmla="*/ f346 1 f191"/>
                <a:gd name="f428" fmla="*/ f347 1 f192"/>
                <a:gd name="f429" fmla="*/ f348 f182 1"/>
                <a:gd name="f430" fmla="*/ f349 f182 1"/>
                <a:gd name="f431" fmla="*/ f351 f183 1"/>
                <a:gd name="f432" fmla="*/ f350 f183 1"/>
                <a:gd name="f433" fmla="*/ f352 f182 1"/>
                <a:gd name="f434" fmla="*/ f353 f183 1"/>
                <a:gd name="f435" fmla="*/ f354 f182 1"/>
                <a:gd name="f436" fmla="*/ f355 f183 1"/>
                <a:gd name="f437" fmla="*/ f356 f182 1"/>
                <a:gd name="f438" fmla="*/ f357 f183 1"/>
                <a:gd name="f439" fmla="*/ f358 f182 1"/>
                <a:gd name="f440" fmla="*/ f359 f183 1"/>
                <a:gd name="f441" fmla="*/ f360 f182 1"/>
                <a:gd name="f442" fmla="*/ f361 f183 1"/>
                <a:gd name="f443" fmla="*/ f362 f182 1"/>
                <a:gd name="f444" fmla="*/ f363 f183 1"/>
                <a:gd name="f445" fmla="*/ f364 f182 1"/>
                <a:gd name="f446" fmla="*/ f365 f183 1"/>
                <a:gd name="f447" fmla="*/ f366 f182 1"/>
                <a:gd name="f448" fmla="*/ f367 f183 1"/>
                <a:gd name="f449" fmla="*/ f368 f182 1"/>
                <a:gd name="f450" fmla="*/ f369 f183 1"/>
                <a:gd name="f451" fmla="*/ f370 f183 1"/>
                <a:gd name="f452" fmla="*/ f371 f183 1"/>
                <a:gd name="f453" fmla="*/ f372 f182 1"/>
                <a:gd name="f454" fmla="*/ f373 f183 1"/>
                <a:gd name="f455" fmla="*/ f374 f182 1"/>
                <a:gd name="f456" fmla="*/ f375 f183 1"/>
                <a:gd name="f457" fmla="*/ f376 f182 1"/>
                <a:gd name="f458" fmla="*/ f377 f183 1"/>
                <a:gd name="f459" fmla="*/ f378 f182 1"/>
                <a:gd name="f460" fmla="*/ f379 f183 1"/>
                <a:gd name="f461" fmla="*/ f380 f182 1"/>
                <a:gd name="f462" fmla="*/ f381 f183 1"/>
                <a:gd name="f463" fmla="*/ f382 f182 1"/>
                <a:gd name="f464" fmla="*/ f383 f183 1"/>
                <a:gd name="f465" fmla="*/ f384 f182 1"/>
                <a:gd name="f466" fmla="*/ f385 f183 1"/>
                <a:gd name="f467" fmla="*/ f386 f182 1"/>
                <a:gd name="f468" fmla="*/ f387 f183 1"/>
                <a:gd name="f469" fmla="*/ f388 f182 1"/>
                <a:gd name="f470" fmla="*/ f389 f182 1"/>
                <a:gd name="f471" fmla="*/ f390 f182 1"/>
                <a:gd name="f472" fmla="*/ f391 f183 1"/>
                <a:gd name="f473" fmla="*/ f392 f182 1"/>
                <a:gd name="f474" fmla="*/ f393 f183 1"/>
                <a:gd name="f475" fmla="*/ f394 f182 1"/>
                <a:gd name="f476" fmla="*/ f395 f182 1"/>
                <a:gd name="f477" fmla="*/ f396 f182 1"/>
                <a:gd name="f478" fmla="*/ f397 f182 1"/>
                <a:gd name="f479" fmla="*/ f398 f183 1"/>
                <a:gd name="f480" fmla="*/ f399 f182 1"/>
                <a:gd name="f481" fmla="*/ f400 f183 1"/>
                <a:gd name="f482" fmla="*/ f401 f182 1"/>
                <a:gd name="f483" fmla="*/ f402 f183 1"/>
                <a:gd name="f484" fmla="*/ f403 f182 1"/>
                <a:gd name="f485" fmla="*/ f404 f183 1"/>
                <a:gd name="f486" fmla="*/ f405 f182 1"/>
                <a:gd name="f487" fmla="*/ f406 f183 1"/>
                <a:gd name="f488" fmla="*/ f407 f182 1"/>
                <a:gd name="f489" fmla="*/ f408 f183 1"/>
                <a:gd name="f490" fmla="*/ f409 f182 1"/>
                <a:gd name="f491" fmla="*/ f410 f183 1"/>
                <a:gd name="f492" fmla="*/ f411 f182 1"/>
                <a:gd name="f493" fmla="*/ f412 f182 1"/>
                <a:gd name="f494" fmla="*/ f413 f183 1"/>
                <a:gd name="f495" fmla="*/ f414 f183 1"/>
                <a:gd name="f496" fmla="*/ f415 f182 1"/>
                <a:gd name="f497" fmla="*/ f416 f183 1"/>
                <a:gd name="f498" fmla="*/ f417 f182 1"/>
                <a:gd name="f499" fmla="*/ f418 f183 1"/>
                <a:gd name="f500" fmla="*/ f419 f182 1"/>
                <a:gd name="f501" fmla="*/ f420 f183 1"/>
                <a:gd name="f502" fmla="*/ f421 f182 1"/>
                <a:gd name="f503" fmla="*/ f422 f183 1"/>
                <a:gd name="f504" fmla="*/ f423 f182 1"/>
                <a:gd name="f505" fmla="*/ f424 f183 1"/>
                <a:gd name="f506" fmla="*/ f425 f182 1"/>
                <a:gd name="f507" fmla="*/ f426 f183 1"/>
                <a:gd name="f508" fmla="*/ f427 f182 1"/>
                <a:gd name="f509" fmla="*/ f428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3" y="f434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37" y="f451"/>
                </a:cxn>
                <a:cxn ang="f270">
                  <a:pos x="f439" y="f452"/>
                </a:cxn>
                <a:cxn ang="f270">
                  <a:pos x="f453" y="f454"/>
                </a:cxn>
                <a:cxn ang="f270">
                  <a:pos x="f455" y="f456"/>
                </a:cxn>
                <a:cxn ang="f270">
                  <a:pos x="f457" y="f458"/>
                </a:cxn>
                <a:cxn ang="f270">
                  <a:pos x="f459" y="f460"/>
                </a:cxn>
                <a:cxn ang="f270">
                  <a:pos x="f461" y="f462"/>
                </a:cxn>
                <a:cxn ang="f270">
                  <a:pos x="f463" y="f464"/>
                </a:cxn>
                <a:cxn ang="f270">
                  <a:pos x="f465" y="f466"/>
                </a:cxn>
                <a:cxn ang="f270">
                  <a:pos x="f467" y="f468"/>
                </a:cxn>
                <a:cxn ang="f270">
                  <a:pos x="f469" y="f458"/>
                </a:cxn>
                <a:cxn ang="f270">
                  <a:pos x="f470" y="f450"/>
                </a:cxn>
                <a:cxn ang="f270">
                  <a:pos x="f471" y="f472"/>
                </a:cxn>
                <a:cxn ang="f270">
                  <a:pos x="f473" y="f474"/>
                </a:cxn>
                <a:cxn ang="f270">
                  <a:pos x="f475" y="f451"/>
                </a:cxn>
                <a:cxn ang="f270">
                  <a:pos x="f476" y="f446"/>
                </a:cxn>
                <a:cxn ang="f270">
                  <a:pos x="f477" y="f462"/>
                </a:cxn>
                <a:cxn ang="f270">
                  <a:pos x="f478" y="f479"/>
                </a:cxn>
                <a:cxn ang="f270">
                  <a:pos x="f480" y="f481"/>
                </a:cxn>
                <a:cxn ang="f270">
                  <a:pos x="f482" y="f483"/>
                </a:cxn>
                <a:cxn ang="f270">
                  <a:pos x="f484" y="f485"/>
                </a:cxn>
                <a:cxn ang="f270">
                  <a:pos x="f486" y="f487"/>
                </a:cxn>
                <a:cxn ang="f270">
                  <a:pos x="f488" y="f489"/>
                </a:cxn>
                <a:cxn ang="f270">
                  <a:pos x="f490" y="f491"/>
                </a:cxn>
                <a:cxn ang="f270">
                  <a:pos x="f492" y="f442"/>
                </a:cxn>
                <a:cxn ang="f270">
                  <a:pos x="f493" y="f494"/>
                </a:cxn>
                <a:cxn ang="f270">
                  <a:pos x="f471" y="f495"/>
                </a:cxn>
                <a:cxn ang="f270">
                  <a:pos x="f496" y="f497"/>
                </a:cxn>
                <a:cxn ang="f270">
                  <a:pos x="f498" y="f499"/>
                </a:cxn>
                <a:cxn ang="f270">
                  <a:pos x="f500" y="f501"/>
                </a:cxn>
                <a:cxn ang="f270">
                  <a:pos x="f502" y="f503"/>
                </a:cxn>
                <a:cxn ang="f270">
                  <a:pos x="f504" y="f505"/>
                </a:cxn>
                <a:cxn ang="f270">
                  <a:pos x="f506" y="f507"/>
                </a:cxn>
                <a:cxn ang="f270">
                  <a:pos x="f508" y="f509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129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0" y="f131"/>
                    <a:pt x="f145" y="f132"/>
                  </a:cubicBezTo>
                  <a:cubicBezTo>
                    <a:pt x="f86" y="f122"/>
                    <a:pt x="f88" y="f134"/>
                    <a:pt x="f153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4" y="f88"/>
                  </a:cubicBezTo>
                  <a:cubicBezTo>
                    <a:pt x="f86" y="f135"/>
                    <a:pt x="f155" y="f156"/>
                    <a:pt x="f156" y="f103"/>
                  </a:cubicBezTo>
                  <a:cubicBezTo>
                    <a:pt x="f157" y="f114"/>
                    <a:pt x="f157" y="f144"/>
                    <a:pt x="f157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8" y="f122"/>
                    <a:pt x="f121" y="f134"/>
                    <a:pt x="f121" y="f158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59" y="f103"/>
                    <a:pt x="f157" y="f118"/>
                  </a:cubicBezTo>
                  <a:cubicBezTo>
                    <a:pt x="f135" y="f135"/>
                    <a:pt x="f98" y="f154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0" y="f93"/>
                    <a:pt x="f157" y="f76"/>
                    <a:pt x="f158" y="f73"/>
                  </a:cubicBezTo>
                  <a:cubicBezTo>
                    <a:pt x="f119" y="f90"/>
                    <a:pt x="f121" y="f79"/>
                    <a:pt x="f109" y="f154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0" y="f70"/>
                    <a:pt x="f75" y="f69"/>
                  </a:cubicBezTo>
                  <a:cubicBezTo>
                    <a:pt x="f75" y="f67"/>
                    <a:pt x="f75" y="f67"/>
                    <a:pt x="f75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1"/>
                    <a:pt x="f126" y="f64"/>
                  </a:cubicBezTo>
                  <a:cubicBezTo>
                    <a:pt x="f148" y="f67"/>
                    <a:pt x="f162" y="f66"/>
                    <a:pt x="f163" y="f61"/>
                  </a:cubicBezTo>
                  <a:cubicBezTo>
                    <a:pt x="f5" y="f46"/>
                    <a:pt x="f164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5" y="f48"/>
                    <a:pt x="f73" y="f161"/>
                  </a:cubicBezTo>
                  <a:cubicBezTo>
                    <a:pt x="f74" y="f161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0" y="f68"/>
                    <a:pt x="f118" y="f43"/>
                    <a:pt x="f119" y="f33"/>
                  </a:cubicBezTo>
                  <a:cubicBezTo>
                    <a:pt x="f134" y="f165"/>
                    <a:pt x="f122" y="f166"/>
                    <a:pt x="f131" y="f166"/>
                  </a:cubicBezTo>
                  <a:cubicBezTo>
                    <a:pt x="f136" y="f166"/>
                    <a:pt x="f143" y="f165"/>
                    <a:pt x="f127" y="f31"/>
                  </a:cubicBezTo>
                  <a:cubicBezTo>
                    <a:pt x="f137" y="f27"/>
                    <a:pt x="f128" y="f167"/>
                    <a:pt x="f128" y="f110"/>
                  </a:cubicBezTo>
                  <a:cubicBezTo>
                    <a:pt x="f127" y="f168"/>
                    <a:pt x="f152" y="f169"/>
                    <a:pt x="f147" y="f168"/>
                  </a:cubicBezTo>
                  <a:cubicBezTo>
                    <a:pt x="f122" y="f102"/>
                    <a:pt x="f111" y="f100"/>
                    <a:pt x="f111" y="f170"/>
                  </a:cubicBezTo>
                  <a:cubicBezTo>
                    <a:pt x="f119" y="f17"/>
                    <a:pt x="f171" y="f31"/>
                    <a:pt x="f107" y="f166"/>
                  </a:cubicBezTo>
                  <a:cubicBezTo>
                    <a:pt x="f156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5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6"/>
                    <a:pt x="f83" y="f102"/>
                  </a:cubicBezTo>
                  <a:cubicBezTo>
                    <a:pt x="f145" y="f169"/>
                    <a:pt x="f99" y="f104"/>
                    <a:pt x="f115" y="f172"/>
                  </a:cubicBezTo>
                  <a:cubicBezTo>
                    <a:pt x="f157" y="f42"/>
                    <a:pt x="f159" y="f21"/>
                    <a:pt x="f101" y="f40"/>
                  </a:cubicBezTo>
                  <a:cubicBezTo>
                    <a:pt x="f101" y="f63"/>
                    <a:pt x="f159" y="f54"/>
                    <a:pt x="f156" y="f54"/>
                  </a:cubicBezTo>
                  <a:cubicBezTo>
                    <a:pt x="f173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0" y="f21"/>
                    <a:pt x="f85" y="f172"/>
                    <a:pt x="f82" y="f168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7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4"/>
                    <a:pt x="f117" y="f2"/>
                    <a:pt x="f129" y="f175"/>
                  </a:cubicBezTo>
                  <a:cubicBezTo>
                    <a:pt x="f129" y="f7"/>
                    <a:pt x="f18" y="f7"/>
                    <a:pt x="f176" y="f7"/>
                  </a:cubicBezTo>
                  <a:cubicBezTo>
                    <a:pt x="f176" y="f7"/>
                    <a:pt x="f97" y="f177"/>
                    <a:pt x="f97" y="f2"/>
                  </a:cubicBezTo>
                  <a:cubicBezTo>
                    <a:pt x="f176" y="f178"/>
                    <a:pt x="f18" y="f57"/>
                    <a:pt x="f133" y="f179"/>
                  </a:cubicBezTo>
                  <a:cubicBezTo>
                    <a:pt x="f16" y="f26"/>
                    <a:pt x="f10" y="f166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6" y="f165"/>
                    <a:pt x="f37" y="f110"/>
                  </a:cubicBezTo>
                  <a:cubicBezTo>
                    <a:pt x="f22" y="f102"/>
                    <a:pt x="f180" y="f172"/>
                    <a:pt x="f20" y="f23"/>
                  </a:cubicBezTo>
                  <a:cubicBezTo>
                    <a:pt x="f20" y="f23"/>
                    <a:pt x="f35" y="f28"/>
                    <a:pt x="f180" y="f39"/>
                  </a:cubicBezTo>
                  <a:cubicBezTo>
                    <a:pt x="f31" y="f52"/>
                    <a:pt x="f71" y="f39"/>
                    <a:pt x="f170" y="f105"/>
                  </a:cubicBezTo>
                  <a:cubicBezTo>
                    <a:pt x="f110" y="f41"/>
                    <a:pt x="f71" y="f19"/>
                    <a:pt x="f91" y="f172"/>
                  </a:cubicBezTo>
                  <a:cubicBezTo>
                    <a:pt x="f31" y="f169"/>
                    <a:pt x="f33" y="f102"/>
                    <a:pt x="f180" y="f100"/>
                  </a:cubicBezTo>
                  <a:cubicBezTo>
                    <a:pt x="f43" y="f33"/>
                    <a:pt x="f50" y="f176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4" name="Freeform 16">
              <a:extLst>
                <a:ext uri="{FF2B5EF4-FFF2-40B4-BE49-F238E27FC236}">
                  <a16:creationId xmlns:a16="http://schemas.microsoft.com/office/drawing/2014/main" id="{4BC2421F-ED7E-A343-9577-2FF4CB032FEB}"/>
                </a:ext>
              </a:extLst>
            </p:cNvPr>
            <p:cNvSpPr/>
            <p:nvPr/>
          </p:nvSpPr>
          <p:spPr>
            <a:xfrm>
              <a:off x="6085487" y="4727786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3"/>
                <a:gd name="f8" fmla="val 79"/>
                <a:gd name="f9" fmla="val 96"/>
                <a:gd name="f10" fmla="val 77"/>
                <a:gd name="f11" fmla="val 76"/>
                <a:gd name="f12" fmla="val 97"/>
                <a:gd name="f13" fmla="val 74"/>
                <a:gd name="f14" fmla="val 98"/>
                <a:gd name="f15" fmla="val 60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8"/>
                <a:gd name="f24" fmla="val 124"/>
                <a:gd name="f25" fmla="val 27"/>
                <a:gd name="f26" fmla="val 126"/>
                <a:gd name="f27" fmla="val 26"/>
                <a:gd name="f28" fmla="val 131"/>
                <a:gd name="f29" fmla="val 23"/>
                <a:gd name="f30" fmla="val 132"/>
                <a:gd name="f31" fmla="val 19"/>
                <a:gd name="f32" fmla="val 15"/>
                <a:gd name="f33" fmla="val 130"/>
                <a:gd name="f34" fmla="val 12"/>
                <a:gd name="f35" fmla="val 127"/>
                <a:gd name="f36" fmla="val 13"/>
                <a:gd name="f37" fmla="val 123"/>
                <a:gd name="f38" fmla="val 14"/>
                <a:gd name="f39" fmla="val 119"/>
                <a:gd name="f40" fmla="val 17"/>
                <a:gd name="f41" fmla="val 118"/>
                <a:gd name="f42" fmla="val 22"/>
                <a:gd name="f43" fmla="val 25"/>
                <a:gd name="f44" fmla="val 117"/>
                <a:gd name="f45" fmla="val 46"/>
                <a:gd name="f46" fmla="val 110"/>
                <a:gd name="f47" fmla="val 61"/>
                <a:gd name="f48" fmla="val 102"/>
                <a:gd name="f49" fmla="val 75"/>
                <a:gd name="f50" fmla="val 94"/>
                <a:gd name="f51" fmla="val 93"/>
                <a:gd name="f52" fmla="val 92"/>
                <a:gd name="f53" fmla="val 73"/>
                <a:gd name="f54" fmla="val 71"/>
                <a:gd name="f55" fmla="val 70"/>
                <a:gd name="f56" fmla="val 54"/>
                <a:gd name="f57" fmla="val 38"/>
                <a:gd name="f58" fmla="val 99"/>
                <a:gd name="f59" fmla="val 20"/>
                <a:gd name="f60" fmla="val 18"/>
                <a:gd name="f61" fmla="val 101"/>
                <a:gd name="f62" fmla="val 8"/>
                <a:gd name="f63" fmla="val 108"/>
                <a:gd name="f64" fmla="val 5"/>
                <a:gd name="f65" fmla="val 105"/>
                <a:gd name="f66" fmla="val 2"/>
                <a:gd name="f67" fmla="val 3"/>
                <a:gd name="f68" fmla="val 6"/>
                <a:gd name="f69" fmla="val 11"/>
                <a:gd name="f70" fmla="val 91"/>
                <a:gd name="f71" fmla="val 16"/>
                <a:gd name="f72" fmla="val 95"/>
                <a:gd name="f73" fmla="val 55"/>
                <a:gd name="f74" fmla="val 89"/>
                <a:gd name="f75" fmla="val 88"/>
                <a:gd name="f76" fmla="val 87"/>
                <a:gd name="f77" fmla="val 72"/>
                <a:gd name="f78" fmla="val 86"/>
                <a:gd name="f79" fmla="val 85"/>
                <a:gd name="f80" fmla="val 56"/>
                <a:gd name="f81" fmla="val 81"/>
                <a:gd name="f82" fmla="val 42"/>
                <a:gd name="f83" fmla="val 10"/>
                <a:gd name="f84" fmla="val 7"/>
                <a:gd name="f85" fmla="val 65"/>
                <a:gd name="f86" fmla="val 62"/>
                <a:gd name="f87" fmla="val 58"/>
                <a:gd name="f88" fmla="val 21"/>
                <a:gd name="f89" fmla="val 63"/>
                <a:gd name="f90" fmla="val 24"/>
                <a:gd name="f91" fmla="val 69"/>
                <a:gd name="f92" fmla="val 32"/>
                <a:gd name="f93" fmla="val 82"/>
                <a:gd name="f94" fmla="val 83"/>
                <a:gd name="f95" fmla="val 78"/>
                <a:gd name="f96" fmla="val 66"/>
                <a:gd name="f97" fmla="val 51"/>
                <a:gd name="f98" fmla="val 43"/>
                <a:gd name="f99" fmla="val 37"/>
                <a:gd name="f100" fmla="val 34"/>
                <a:gd name="f101" fmla="val 41"/>
                <a:gd name="f102" fmla="val 36"/>
                <a:gd name="f103" fmla="val 39"/>
                <a:gd name="f104" fmla="val 30"/>
                <a:gd name="f105" fmla="val 40"/>
                <a:gd name="f106" fmla="val 52"/>
                <a:gd name="f107" fmla="val 67"/>
                <a:gd name="f108" fmla="val 57"/>
                <a:gd name="f109" fmla="val 50"/>
                <a:gd name="f110" fmla="val 68"/>
                <a:gd name="f111" fmla="val 4"/>
                <a:gd name="f112" fmla="val 90"/>
                <a:gd name="f113" fmla="val 111"/>
                <a:gd name="f114" fmla="val 112"/>
                <a:gd name="f115" fmla="val 125"/>
                <a:gd name="f116" fmla="val 129"/>
                <a:gd name="f117" fmla="val 115"/>
                <a:gd name="f118" fmla="val 103"/>
                <a:gd name="f119" fmla="val 49"/>
                <a:gd name="f120" fmla="val 133"/>
                <a:gd name="f121" fmla="val 139"/>
                <a:gd name="f122" fmla="val 144"/>
                <a:gd name="f123" fmla="val 149"/>
                <a:gd name="f124" fmla="val 150"/>
                <a:gd name="f125" fmla="val 147"/>
                <a:gd name="f126" fmla="val 141"/>
                <a:gd name="f127" fmla="val 136"/>
                <a:gd name="f128" fmla="val 151"/>
                <a:gd name="f129" fmla="val 153"/>
                <a:gd name="f130" fmla="val 159"/>
                <a:gd name="f131" fmla="val 163"/>
                <a:gd name="f132" fmla="val 168"/>
                <a:gd name="f133" fmla="val 166"/>
                <a:gd name="f134" fmla="val 164"/>
                <a:gd name="f135" fmla="val 158"/>
                <a:gd name="f136" fmla="val 104"/>
                <a:gd name="f137" fmla="val 138"/>
                <a:gd name="f138" fmla="val 154"/>
                <a:gd name="f139" fmla="val 156"/>
                <a:gd name="f140" fmla="val 160"/>
                <a:gd name="f141" fmla="val 162"/>
                <a:gd name="f142" fmla="val 167"/>
                <a:gd name="f143" fmla="val 172"/>
                <a:gd name="f144" fmla="val 175"/>
                <a:gd name="f145" fmla="val 177"/>
                <a:gd name="f146" fmla="val 174"/>
                <a:gd name="f147" fmla="val 100"/>
                <a:gd name="f148" fmla="val 170"/>
                <a:gd name="f149" fmla="val 165"/>
                <a:gd name="f150" fmla="val 161"/>
                <a:gd name="f151" fmla="val 140"/>
                <a:gd name="f152" fmla="val 107"/>
                <a:gd name="f153" fmla="val 148"/>
                <a:gd name="f154" fmla="val 152"/>
                <a:gd name="f155" fmla="val 128"/>
                <a:gd name="f156" fmla="val 157"/>
                <a:gd name="f157" fmla="val 135"/>
                <a:gd name="f158" fmla="val 142"/>
                <a:gd name="f159" fmla="val 143"/>
                <a:gd name="f160" fmla="val 155"/>
                <a:gd name="f161" fmla="val 137"/>
                <a:gd name="f162" fmla="val 145"/>
                <a:gd name="f163" fmla="val 109"/>
                <a:gd name="f164" fmla="val 120"/>
                <a:gd name="f165" fmla="val 146"/>
                <a:gd name="f166" fmla="val 134"/>
                <a:gd name="f167" fmla="val 116"/>
                <a:gd name="f168" fmla="val 179"/>
                <a:gd name="f169" fmla="val 182"/>
                <a:gd name="f170" fmla="val 64"/>
                <a:gd name="f171" fmla="val 181"/>
                <a:gd name="f172" fmla="val 176"/>
                <a:gd name="f173" fmla="val 48"/>
                <a:gd name="f174" fmla="val 47"/>
                <a:gd name="f175" fmla="val 114"/>
                <a:gd name="f176" fmla="val 80"/>
                <a:gd name="f177" fmla="+- 0 0 -90"/>
                <a:gd name="f178" fmla="*/ f3 1 178"/>
                <a:gd name="f179" fmla="*/ f4 1 183"/>
                <a:gd name="f180" fmla="val f5"/>
                <a:gd name="f181" fmla="val f6"/>
                <a:gd name="f182" fmla="val f7"/>
                <a:gd name="f183" fmla="*/ f177 f0 1"/>
                <a:gd name="f184" fmla="+- f182 0 f180"/>
                <a:gd name="f185" fmla="+- f181 0 f180"/>
                <a:gd name="f186" fmla="*/ f183 1 f2"/>
                <a:gd name="f187" fmla="*/ f185 1 178"/>
                <a:gd name="f188" fmla="*/ f184 1 183"/>
                <a:gd name="f189" fmla="*/ 31 f185 1"/>
                <a:gd name="f190" fmla="*/ 121 f184 1"/>
                <a:gd name="f191" fmla="*/ 13 f185 1"/>
                <a:gd name="f192" fmla="*/ 123 f184 1"/>
                <a:gd name="f193" fmla="*/ 75 f185 1"/>
                <a:gd name="f194" fmla="*/ 94 f184 1"/>
                <a:gd name="f195" fmla="*/ 22 f185 1"/>
                <a:gd name="f196" fmla="*/ 99 f184 1"/>
                <a:gd name="f197" fmla="*/ 3 f185 1"/>
                <a:gd name="f198" fmla="*/ 96 f184 1"/>
                <a:gd name="f199" fmla="*/ 73 f185 1"/>
                <a:gd name="f200" fmla="*/ 89 f184 1"/>
                <a:gd name="f201" fmla="*/ 27 f185 1"/>
                <a:gd name="f202" fmla="*/ 72 f184 1"/>
                <a:gd name="f203" fmla="*/ 8 f185 1"/>
                <a:gd name="f204" fmla="*/ 62 f184 1"/>
                <a:gd name="f205" fmla="*/ 32 f185 1"/>
                <a:gd name="f206" fmla="*/ 71 f184 1"/>
                <a:gd name="f207" fmla="*/ 74 f185 1"/>
                <a:gd name="f208" fmla="*/ 77 f184 1"/>
                <a:gd name="f209" fmla="*/ 36 f184 1"/>
                <a:gd name="f210" fmla="*/ 40 f185 1"/>
                <a:gd name="f211" fmla="*/ 40 f184 1"/>
                <a:gd name="f212" fmla="*/ 63 f185 1"/>
                <a:gd name="f213" fmla="*/ 31 f184 1"/>
                <a:gd name="f214" fmla="*/ 56 f185 1"/>
                <a:gd name="f215" fmla="*/ 14 f184 1"/>
                <a:gd name="f216" fmla="*/ 66 f185 1"/>
                <a:gd name="f217" fmla="*/ 29 f184 1"/>
                <a:gd name="f218" fmla="*/ 87 f185 1"/>
                <a:gd name="f219" fmla="*/ 73 f184 1"/>
                <a:gd name="f220" fmla="*/ 81 f185 1"/>
                <a:gd name="f221" fmla="*/ 4 f184 1"/>
                <a:gd name="f222" fmla="*/ 91 f185 1"/>
                <a:gd name="f223" fmla="*/ 20 f184 1"/>
                <a:gd name="f224" fmla="*/ 110 f185 1"/>
                <a:gd name="f225" fmla="*/ 30 f184 1"/>
                <a:gd name="f226" fmla="*/ 127 f185 1"/>
                <a:gd name="f227" fmla="*/ 98 f185 1"/>
                <a:gd name="f228" fmla="*/ 129 f185 1"/>
                <a:gd name="f229" fmla="*/ 42 f184 1"/>
                <a:gd name="f230" fmla="*/ 150 f185 1"/>
                <a:gd name="f231" fmla="*/ 34 f184 1"/>
                <a:gd name="f232" fmla="*/ 103 f185 1"/>
                <a:gd name="f233" fmla="*/ 144 f185 1"/>
                <a:gd name="f234" fmla="*/ 166 f185 1"/>
                <a:gd name="f235" fmla="*/ 104 f185 1"/>
                <a:gd name="f236" fmla="*/ 85 f184 1"/>
                <a:gd name="f237" fmla="*/ 154 f185 1"/>
                <a:gd name="f238" fmla="*/ 91 f184 1"/>
                <a:gd name="f239" fmla="*/ 174 f185 1"/>
                <a:gd name="f240" fmla="*/ 100 f184 1"/>
                <a:gd name="f241" fmla="*/ 106 f185 1"/>
                <a:gd name="f242" fmla="*/ 90 f184 1"/>
                <a:gd name="f243" fmla="*/ 105 f185 1"/>
                <a:gd name="f244" fmla="*/ 97 f184 1"/>
                <a:gd name="f245" fmla="*/ 164 f185 1"/>
                <a:gd name="f246" fmla="*/ 130 f184 1"/>
                <a:gd name="f247" fmla="*/ 147 f185 1"/>
                <a:gd name="f248" fmla="*/ 137 f184 1"/>
                <a:gd name="f249" fmla="*/ 96 f185 1"/>
                <a:gd name="f250" fmla="*/ 120 f185 1"/>
                <a:gd name="f251" fmla="*/ 141 f184 1"/>
                <a:gd name="f252" fmla="*/ 161 f184 1"/>
                <a:gd name="f253" fmla="*/ 116 f185 1"/>
                <a:gd name="f254" fmla="*/ 142 f184 1"/>
                <a:gd name="f255" fmla="*/ 83 f185 1"/>
                <a:gd name="f256" fmla="*/ 135 f184 1"/>
                <a:gd name="f257" fmla="*/ 64 f185 1"/>
                <a:gd name="f258" fmla="*/ 183 f184 1"/>
                <a:gd name="f259" fmla="*/ 85 f185 1"/>
                <a:gd name="f260" fmla="*/ 105 f184 1"/>
                <a:gd name="f261" fmla="*/ 58 f185 1"/>
                <a:gd name="f262" fmla="*/ 138 f184 1"/>
                <a:gd name="f263" fmla="*/ 41 f185 1"/>
                <a:gd name="f264" fmla="*/ 152 f184 1"/>
                <a:gd name="f265" fmla="*/ 78 f185 1"/>
                <a:gd name="f266" fmla="*/ 101 f184 1"/>
                <a:gd name="f267" fmla="+- f186 0 f1"/>
                <a:gd name="f268" fmla="*/ f189 1 178"/>
                <a:gd name="f269" fmla="*/ f190 1 183"/>
                <a:gd name="f270" fmla="*/ f191 1 178"/>
                <a:gd name="f271" fmla="*/ f192 1 183"/>
                <a:gd name="f272" fmla="*/ f193 1 178"/>
                <a:gd name="f273" fmla="*/ f194 1 183"/>
                <a:gd name="f274" fmla="*/ f195 1 178"/>
                <a:gd name="f275" fmla="*/ f196 1 183"/>
                <a:gd name="f276" fmla="*/ f197 1 178"/>
                <a:gd name="f277" fmla="*/ f198 1 183"/>
                <a:gd name="f278" fmla="*/ f199 1 178"/>
                <a:gd name="f279" fmla="*/ f200 1 183"/>
                <a:gd name="f280" fmla="*/ f201 1 178"/>
                <a:gd name="f281" fmla="*/ f202 1 183"/>
                <a:gd name="f282" fmla="*/ f203 1 178"/>
                <a:gd name="f283" fmla="*/ f204 1 183"/>
                <a:gd name="f284" fmla="*/ f205 1 178"/>
                <a:gd name="f285" fmla="*/ f206 1 183"/>
                <a:gd name="f286" fmla="*/ f207 1 178"/>
                <a:gd name="f287" fmla="*/ f208 1 183"/>
                <a:gd name="f288" fmla="*/ f209 1 183"/>
                <a:gd name="f289" fmla="*/ f210 1 178"/>
                <a:gd name="f290" fmla="*/ f211 1 183"/>
                <a:gd name="f291" fmla="*/ f212 1 178"/>
                <a:gd name="f292" fmla="*/ f213 1 183"/>
                <a:gd name="f293" fmla="*/ f214 1 178"/>
                <a:gd name="f294" fmla="*/ f215 1 183"/>
                <a:gd name="f295" fmla="*/ f216 1 178"/>
                <a:gd name="f296" fmla="*/ f217 1 183"/>
                <a:gd name="f297" fmla="*/ f218 1 178"/>
                <a:gd name="f298" fmla="*/ f219 1 183"/>
                <a:gd name="f299" fmla="*/ f220 1 178"/>
                <a:gd name="f300" fmla="*/ f221 1 183"/>
                <a:gd name="f301" fmla="*/ f222 1 178"/>
                <a:gd name="f302" fmla="*/ f223 1 183"/>
                <a:gd name="f303" fmla="*/ f224 1 178"/>
                <a:gd name="f304" fmla="*/ f225 1 183"/>
                <a:gd name="f305" fmla="*/ f226 1 178"/>
                <a:gd name="f306" fmla="*/ f227 1 178"/>
                <a:gd name="f307" fmla="*/ f228 1 178"/>
                <a:gd name="f308" fmla="*/ f229 1 183"/>
                <a:gd name="f309" fmla="*/ f230 1 178"/>
                <a:gd name="f310" fmla="*/ f231 1 183"/>
                <a:gd name="f311" fmla="*/ f232 1 178"/>
                <a:gd name="f312" fmla="*/ f233 1 178"/>
                <a:gd name="f313" fmla="*/ f234 1 178"/>
                <a:gd name="f314" fmla="*/ f235 1 178"/>
                <a:gd name="f315" fmla="*/ f236 1 183"/>
                <a:gd name="f316" fmla="*/ f237 1 178"/>
                <a:gd name="f317" fmla="*/ f238 1 183"/>
                <a:gd name="f318" fmla="*/ f239 1 178"/>
                <a:gd name="f319" fmla="*/ f240 1 183"/>
                <a:gd name="f320" fmla="*/ f241 1 178"/>
                <a:gd name="f321" fmla="*/ f242 1 183"/>
                <a:gd name="f322" fmla="*/ f243 1 178"/>
                <a:gd name="f323" fmla="*/ f244 1 183"/>
                <a:gd name="f324" fmla="*/ f245 1 178"/>
                <a:gd name="f325" fmla="*/ f246 1 183"/>
                <a:gd name="f326" fmla="*/ f247 1 178"/>
                <a:gd name="f327" fmla="*/ f248 1 183"/>
                <a:gd name="f328" fmla="*/ f249 1 178"/>
                <a:gd name="f329" fmla="*/ f250 1 178"/>
                <a:gd name="f330" fmla="*/ f251 1 183"/>
                <a:gd name="f331" fmla="*/ f252 1 183"/>
                <a:gd name="f332" fmla="*/ f253 1 178"/>
                <a:gd name="f333" fmla="*/ f254 1 183"/>
                <a:gd name="f334" fmla="*/ f255 1 178"/>
                <a:gd name="f335" fmla="*/ f256 1 183"/>
                <a:gd name="f336" fmla="*/ f257 1 178"/>
                <a:gd name="f337" fmla="*/ f258 1 183"/>
                <a:gd name="f338" fmla="*/ f259 1 178"/>
                <a:gd name="f339" fmla="*/ f260 1 183"/>
                <a:gd name="f340" fmla="*/ f261 1 178"/>
                <a:gd name="f341" fmla="*/ f262 1 183"/>
                <a:gd name="f342" fmla="*/ f263 1 178"/>
                <a:gd name="f343" fmla="*/ f264 1 183"/>
                <a:gd name="f344" fmla="*/ f265 1 178"/>
                <a:gd name="f345" fmla="*/ f266 1 183"/>
                <a:gd name="f346" fmla="*/ 0 1 f187"/>
                <a:gd name="f347" fmla="*/ f181 1 f187"/>
                <a:gd name="f348" fmla="*/ 0 1 f188"/>
                <a:gd name="f349" fmla="*/ f182 1 f188"/>
                <a:gd name="f350" fmla="*/ f268 1 f187"/>
                <a:gd name="f351" fmla="*/ f269 1 f188"/>
                <a:gd name="f352" fmla="*/ f270 1 f187"/>
                <a:gd name="f353" fmla="*/ f271 1 f188"/>
                <a:gd name="f354" fmla="*/ f272 1 f187"/>
                <a:gd name="f355" fmla="*/ f273 1 f188"/>
                <a:gd name="f356" fmla="*/ f274 1 f187"/>
                <a:gd name="f357" fmla="*/ f275 1 f188"/>
                <a:gd name="f358" fmla="*/ f276 1 f187"/>
                <a:gd name="f359" fmla="*/ f277 1 f188"/>
                <a:gd name="f360" fmla="*/ f278 1 f187"/>
                <a:gd name="f361" fmla="*/ f279 1 f188"/>
                <a:gd name="f362" fmla="*/ f280 1 f187"/>
                <a:gd name="f363" fmla="*/ f281 1 f188"/>
                <a:gd name="f364" fmla="*/ f282 1 f187"/>
                <a:gd name="f365" fmla="*/ f283 1 f188"/>
                <a:gd name="f366" fmla="*/ f284 1 f187"/>
                <a:gd name="f367" fmla="*/ f285 1 f188"/>
                <a:gd name="f368" fmla="*/ f286 1 f187"/>
                <a:gd name="f369" fmla="*/ f287 1 f188"/>
                <a:gd name="f370" fmla="*/ f288 1 f188"/>
                <a:gd name="f371" fmla="*/ f289 1 f187"/>
                <a:gd name="f372" fmla="*/ f290 1 f188"/>
                <a:gd name="f373" fmla="*/ f291 1 f187"/>
                <a:gd name="f374" fmla="*/ f292 1 f188"/>
                <a:gd name="f375" fmla="*/ f293 1 f187"/>
                <a:gd name="f376" fmla="*/ f294 1 f188"/>
                <a:gd name="f377" fmla="*/ f295 1 f187"/>
                <a:gd name="f378" fmla="*/ f296 1 f188"/>
                <a:gd name="f379" fmla="*/ f297 1 f187"/>
                <a:gd name="f380" fmla="*/ f298 1 f188"/>
                <a:gd name="f381" fmla="*/ f299 1 f187"/>
                <a:gd name="f382" fmla="*/ f300 1 f188"/>
                <a:gd name="f383" fmla="*/ f301 1 f187"/>
                <a:gd name="f384" fmla="*/ f302 1 f188"/>
                <a:gd name="f385" fmla="*/ f303 1 f187"/>
                <a:gd name="f386" fmla="*/ f304 1 f188"/>
                <a:gd name="f387" fmla="*/ f305 1 f187"/>
                <a:gd name="f388" fmla="*/ f306 1 f187"/>
                <a:gd name="f389" fmla="*/ f307 1 f187"/>
                <a:gd name="f390" fmla="*/ f308 1 f188"/>
                <a:gd name="f391" fmla="*/ f309 1 f187"/>
                <a:gd name="f392" fmla="*/ f310 1 f188"/>
                <a:gd name="f393" fmla="*/ f311 1 f187"/>
                <a:gd name="f394" fmla="*/ f312 1 f187"/>
                <a:gd name="f395" fmla="*/ f313 1 f187"/>
                <a:gd name="f396" fmla="*/ f314 1 f187"/>
                <a:gd name="f397" fmla="*/ f315 1 f188"/>
                <a:gd name="f398" fmla="*/ f316 1 f187"/>
                <a:gd name="f399" fmla="*/ f317 1 f188"/>
                <a:gd name="f400" fmla="*/ f318 1 f187"/>
                <a:gd name="f401" fmla="*/ f319 1 f188"/>
                <a:gd name="f402" fmla="*/ f320 1 f187"/>
                <a:gd name="f403" fmla="*/ f321 1 f188"/>
                <a:gd name="f404" fmla="*/ f322 1 f187"/>
                <a:gd name="f405" fmla="*/ f323 1 f188"/>
                <a:gd name="f406" fmla="*/ f324 1 f187"/>
                <a:gd name="f407" fmla="*/ f325 1 f188"/>
                <a:gd name="f408" fmla="*/ f326 1 f187"/>
                <a:gd name="f409" fmla="*/ f327 1 f188"/>
                <a:gd name="f410" fmla="*/ f328 1 f187"/>
                <a:gd name="f411" fmla="*/ f329 1 f187"/>
                <a:gd name="f412" fmla="*/ f330 1 f188"/>
                <a:gd name="f413" fmla="*/ f331 1 f188"/>
                <a:gd name="f414" fmla="*/ f332 1 f187"/>
                <a:gd name="f415" fmla="*/ f333 1 f188"/>
                <a:gd name="f416" fmla="*/ f334 1 f187"/>
                <a:gd name="f417" fmla="*/ f335 1 f188"/>
                <a:gd name="f418" fmla="*/ f336 1 f187"/>
                <a:gd name="f419" fmla="*/ f337 1 f188"/>
                <a:gd name="f420" fmla="*/ f338 1 f187"/>
                <a:gd name="f421" fmla="*/ f339 1 f188"/>
                <a:gd name="f422" fmla="*/ f340 1 f187"/>
                <a:gd name="f423" fmla="*/ f341 1 f188"/>
                <a:gd name="f424" fmla="*/ f342 1 f187"/>
                <a:gd name="f425" fmla="*/ f343 1 f188"/>
                <a:gd name="f426" fmla="*/ f344 1 f187"/>
                <a:gd name="f427" fmla="*/ f345 1 f188"/>
                <a:gd name="f428" fmla="*/ f346 f178 1"/>
                <a:gd name="f429" fmla="*/ f347 f178 1"/>
                <a:gd name="f430" fmla="*/ f349 f179 1"/>
                <a:gd name="f431" fmla="*/ f348 f179 1"/>
                <a:gd name="f432" fmla="*/ f350 f178 1"/>
                <a:gd name="f433" fmla="*/ f351 f179 1"/>
                <a:gd name="f434" fmla="*/ f352 f178 1"/>
                <a:gd name="f435" fmla="*/ f353 f179 1"/>
                <a:gd name="f436" fmla="*/ f354 f178 1"/>
                <a:gd name="f437" fmla="*/ f355 f179 1"/>
                <a:gd name="f438" fmla="*/ f356 f178 1"/>
                <a:gd name="f439" fmla="*/ f357 f179 1"/>
                <a:gd name="f440" fmla="*/ f358 f178 1"/>
                <a:gd name="f441" fmla="*/ f359 f179 1"/>
                <a:gd name="f442" fmla="*/ f360 f178 1"/>
                <a:gd name="f443" fmla="*/ f361 f179 1"/>
                <a:gd name="f444" fmla="*/ f362 f178 1"/>
                <a:gd name="f445" fmla="*/ f363 f179 1"/>
                <a:gd name="f446" fmla="*/ f364 f178 1"/>
                <a:gd name="f447" fmla="*/ f365 f179 1"/>
                <a:gd name="f448" fmla="*/ f366 f178 1"/>
                <a:gd name="f449" fmla="*/ f367 f179 1"/>
                <a:gd name="f450" fmla="*/ f368 f178 1"/>
                <a:gd name="f451" fmla="*/ f369 f179 1"/>
                <a:gd name="f452" fmla="*/ f370 f179 1"/>
                <a:gd name="f453" fmla="*/ f371 f178 1"/>
                <a:gd name="f454" fmla="*/ f372 f179 1"/>
                <a:gd name="f455" fmla="*/ f373 f178 1"/>
                <a:gd name="f456" fmla="*/ f374 f179 1"/>
                <a:gd name="f457" fmla="*/ f375 f178 1"/>
                <a:gd name="f458" fmla="*/ f376 f179 1"/>
                <a:gd name="f459" fmla="*/ f377 f178 1"/>
                <a:gd name="f460" fmla="*/ f378 f179 1"/>
                <a:gd name="f461" fmla="*/ f379 f178 1"/>
                <a:gd name="f462" fmla="*/ f380 f179 1"/>
                <a:gd name="f463" fmla="*/ f381 f178 1"/>
                <a:gd name="f464" fmla="*/ f382 f179 1"/>
                <a:gd name="f465" fmla="*/ f383 f178 1"/>
                <a:gd name="f466" fmla="*/ f384 f179 1"/>
                <a:gd name="f467" fmla="*/ f385 f178 1"/>
                <a:gd name="f468" fmla="*/ f386 f179 1"/>
                <a:gd name="f469" fmla="*/ f387 f178 1"/>
                <a:gd name="f470" fmla="*/ f388 f178 1"/>
                <a:gd name="f471" fmla="*/ f389 f178 1"/>
                <a:gd name="f472" fmla="*/ f390 f179 1"/>
                <a:gd name="f473" fmla="*/ f391 f178 1"/>
                <a:gd name="f474" fmla="*/ f392 f179 1"/>
                <a:gd name="f475" fmla="*/ f393 f178 1"/>
                <a:gd name="f476" fmla="*/ f394 f178 1"/>
                <a:gd name="f477" fmla="*/ f395 f178 1"/>
                <a:gd name="f478" fmla="*/ f396 f178 1"/>
                <a:gd name="f479" fmla="*/ f397 f179 1"/>
                <a:gd name="f480" fmla="*/ f398 f178 1"/>
                <a:gd name="f481" fmla="*/ f399 f179 1"/>
                <a:gd name="f482" fmla="*/ f400 f178 1"/>
                <a:gd name="f483" fmla="*/ f401 f179 1"/>
                <a:gd name="f484" fmla="*/ f402 f178 1"/>
                <a:gd name="f485" fmla="*/ f403 f179 1"/>
                <a:gd name="f486" fmla="*/ f404 f178 1"/>
                <a:gd name="f487" fmla="*/ f405 f179 1"/>
                <a:gd name="f488" fmla="*/ f406 f178 1"/>
                <a:gd name="f489" fmla="*/ f407 f179 1"/>
                <a:gd name="f490" fmla="*/ f408 f178 1"/>
                <a:gd name="f491" fmla="*/ f409 f179 1"/>
                <a:gd name="f492" fmla="*/ f410 f178 1"/>
                <a:gd name="f493" fmla="*/ f411 f178 1"/>
                <a:gd name="f494" fmla="*/ f412 f179 1"/>
                <a:gd name="f495" fmla="*/ f413 f179 1"/>
                <a:gd name="f496" fmla="*/ f414 f178 1"/>
                <a:gd name="f497" fmla="*/ f415 f179 1"/>
                <a:gd name="f498" fmla="*/ f416 f178 1"/>
                <a:gd name="f499" fmla="*/ f417 f179 1"/>
                <a:gd name="f500" fmla="*/ f418 f178 1"/>
                <a:gd name="f501" fmla="*/ f419 f179 1"/>
                <a:gd name="f502" fmla="*/ f420 f178 1"/>
                <a:gd name="f503" fmla="*/ f421 f179 1"/>
                <a:gd name="f504" fmla="*/ f422 f178 1"/>
                <a:gd name="f505" fmla="*/ f423 f179 1"/>
                <a:gd name="f506" fmla="*/ f424 f178 1"/>
                <a:gd name="f507" fmla="*/ f425 f179 1"/>
                <a:gd name="f508" fmla="*/ f426 f178 1"/>
                <a:gd name="f509" fmla="*/ f427 f17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7">
                  <a:pos x="f432" y="f433"/>
                </a:cxn>
                <a:cxn ang="f267">
                  <a:pos x="f434" y="f435"/>
                </a:cxn>
                <a:cxn ang="f267">
                  <a:pos x="f436" y="f437"/>
                </a:cxn>
                <a:cxn ang="f267">
                  <a:pos x="f438" y="f439"/>
                </a:cxn>
                <a:cxn ang="f267">
                  <a:pos x="f440" y="f441"/>
                </a:cxn>
                <a:cxn ang="f267">
                  <a:pos x="f442" y="f443"/>
                </a:cxn>
                <a:cxn ang="f267">
                  <a:pos x="f444" y="f445"/>
                </a:cxn>
                <a:cxn ang="f267">
                  <a:pos x="f446" y="f447"/>
                </a:cxn>
                <a:cxn ang="f267">
                  <a:pos x="f448" y="f449"/>
                </a:cxn>
                <a:cxn ang="f267">
                  <a:pos x="f450" y="f451"/>
                </a:cxn>
                <a:cxn ang="f267">
                  <a:pos x="f438" y="f452"/>
                </a:cxn>
                <a:cxn ang="f267">
                  <a:pos x="f453" y="f454"/>
                </a:cxn>
                <a:cxn ang="f267">
                  <a:pos x="f455" y="f456"/>
                </a:cxn>
                <a:cxn ang="f267">
                  <a:pos x="f457" y="f458"/>
                </a:cxn>
                <a:cxn ang="f267">
                  <a:pos x="f459" y="f460"/>
                </a:cxn>
                <a:cxn ang="f267">
                  <a:pos x="f461" y="f462"/>
                </a:cxn>
                <a:cxn ang="f267">
                  <a:pos x="f463" y="f464"/>
                </a:cxn>
                <a:cxn ang="f267">
                  <a:pos x="f465" y="f466"/>
                </a:cxn>
                <a:cxn ang="f267">
                  <a:pos x="f467" y="f468"/>
                </a:cxn>
                <a:cxn ang="f267">
                  <a:pos x="f469" y="f458"/>
                </a:cxn>
                <a:cxn ang="f267">
                  <a:pos x="f470" y="f449"/>
                </a:cxn>
                <a:cxn ang="f267">
                  <a:pos x="f471" y="f472"/>
                </a:cxn>
                <a:cxn ang="f267">
                  <a:pos x="f473" y="f474"/>
                </a:cxn>
                <a:cxn ang="f267">
                  <a:pos x="f475" y="f451"/>
                </a:cxn>
                <a:cxn ang="f267">
                  <a:pos x="f476" y="f445"/>
                </a:cxn>
                <a:cxn ang="f267">
                  <a:pos x="f477" y="f462"/>
                </a:cxn>
                <a:cxn ang="f267">
                  <a:pos x="f478" y="f479"/>
                </a:cxn>
                <a:cxn ang="f267">
                  <a:pos x="f480" y="f481"/>
                </a:cxn>
                <a:cxn ang="f267">
                  <a:pos x="f482" y="f483"/>
                </a:cxn>
                <a:cxn ang="f267">
                  <a:pos x="f484" y="f485"/>
                </a:cxn>
                <a:cxn ang="f267">
                  <a:pos x="f486" y="f487"/>
                </a:cxn>
                <a:cxn ang="f267">
                  <a:pos x="f488" y="f489"/>
                </a:cxn>
                <a:cxn ang="f267">
                  <a:pos x="f490" y="f491"/>
                </a:cxn>
                <a:cxn ang="f267">
                  <a:pos x="f492" y="f441"/>
                </a:cxn>
                <a:cxn ang="f267">
                  <a:pos x="f493" y="f494"/>
                </a:cxn>
                <a:cxn ang="f267">
                  <a:pos x="f471" y="f495"/>
                </a:cxn>
                <a:cxn ang="f267">
                  <a:pos x="f496" y="f497"/>
                </a:cxn>
                <a:cxn ang="f267">
                  <a:pos x="f498" y="f499"/>
                </a:cxn>
                <a:cxn ang="f267">
                  <a:pos x="f500" y="f501"/>
                </a:cxn>
                <a:cxn ang="f267">
                  <a:pos x="f502" y="f503"/>
                </a:cxn>
                <a:cxn ang="f267">
                  <a:pos x="f504" y="f505"/>
                </a:cxn>
                <a:cxn ang="f267">
                  <a:pos x="f506" y="f507"/>
                </a:cxn>
                <a:cxn ang="f267">
                  <a:pos x="f508" y="f509"/>
                </a:cxn>
              </a:cxnLst>
              <a:rect l="f428" t="f431" r="f429" b="f430"/>
              <a:pathLst>
                <a:path w="178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21" y="f39"/>
                    <a:pt x="f19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49" y="f51"/>
                    <a:pt x="f49" y="f51"/>
                    <a:pt x="f49" y="f52"/>
                  </a:cubicBezTo>
                  <a:cubicBezTo>
                    <a:pt x="f53" y="f52"/>
                    <a:pt x="f54" y="f52"/>
                    <a:pt x="f55" y="f52"/>
                  </a:cubicBezTo>
                  <a:cubicBezTo>
                    <a:pt x="f56" y="f50"/>
                    <a:pt x="f57" y="f9"/>
                    <a:pt x="f42" y="f58"/>
                  </a:cubicBezTo>
                  <a:cubicBezTo>
                    <a:pt x="f59" y="f58"/>
                    <a:pt x="f60" y="f61"/>
                    <a:pt x="f40" y="f48"/>
                  </a:cubicBezTo>
                  <a:cubicBezTo>
                    <a:pt x="f38" y="f16"/>
                    <a:pt x="f62" y="f63"/>
                    <a:pt x="f64" y="f65"/>
                  </a:cubicBezTo>
                  <a:cubicBezTo>
                    <a:pt x="f66" y="f48"/>
                    <a:pt x="f5" y="f58"/>
                    <a:pt x="f67" y="f9"/>
                  </a:cubicBezTo>
                  <a:cubicBezTo>
                    <a:pt x="f68" y="f52"/>
                    <a:pt x="f69" y="f70"/>
                    <a:pt x="f32" y="f50"/>
                  </a:cubicBezTo>
                  <a:cubicBezTo>
                    <a:pt x="f71" y="f72"/>
                    <a:pt x="f31" y="f9"/>
                    <a:pt x="f59" y="f9"/>
                  </a:cubicBezTo>
                  <a:cubicBezTo>
                    <a:pt x="f57" y="f50"/>
                    <a:pt x="f73" y="f70"/>
                    <a:pt x="f53" y="f74"/>
                  </a:cubicBezTo>
                  <a:cubicBezTo>
                    <a:pt x="f13" y="f74"/>
                    <a:pt x="f13" y="f75"/>
                    <a:pt x="f11" y="f76"/>
                  </a:cubicBezTo>
                  <a:cubicBezTo>
                    <a:pt x="f53" y="f76"/>
                    <a:pt x="f77" y="f78"/>
                    <a:pt x="f55" y="f79"/>
                  </a:cubicBezTo>
                  <a:cubicBezTo>
                    <a:pt x="f80" y="f81"/>
                    <a:pt x="f82" y="f10"/>
                    <a:pt x="f25" y="f77"/>
                  </a:cubicBezTo>
                  <a:cubicBezTo>
                    <a:pt x="f43" y="f77"/>
                    <a:pt x="f42" y="f53"/>
                    <a:pt x="f31" y="f13"/>
                  </a:cubicBezTo>
                  <a:cubicBezTo>
                    <a:pt x="f32" y="f49"/>
                    <a:pt x="f83" y="f10"/>
                    <a:pt x="f84" y="f77"/>
                  </a:cubicBezTo>
                  <a:cubicBezTo>
                    <a:pt x="f68" y="f55"/>
                    <a:pt x="f68" y="f85"/>
                    <a:pt x="f62" y="f86"/>
                  </a:cubicBezTo>
                  <a:cubicBezTo>
                    <a:pt x="f69" y="f87"/>
                    <a:pt x="f71" y="f87"/>
                    <a:pt x="f88" y="f15"/>
                  </a:cubicBezTo>
                  <a:cubicBezTo>
                    <a:pt x="f42" y="f47"/>
                    <a:pt x="f29" y="f86"/>
                    <a:pt x="f29" y="f89"/>
                  </a:cubicBezTo>
                  <a:cubicBezTo>
                    <a:pt x="f90" y="f91"/>
                    <a:pt x="f23" y="f55"/>
                    <a:pt x="f92" y="f54"/>
                  </a:cubicBezTo>
                  <a:cubicBezTo>
                    <a:pt x="f17" y="f49"/>
                    <a:pt x="f87" y="f8"/>
                    <a:pt x="f54" y="f93"/>
                  </a:cubicBezTo>
                  <a:cubicBezTo>
                    <a:pt x="f53" y="f94"/>
                    <a:pt x="f49" y="f93"/>
                    <a:pt x="f10" y="f93"/>
                  </a:cubicBezTo>
                  <a:cubicBezTo>
                    <a:pt x="f11" y="f81"/>
                    <a:pt x="f11" y="f95"/>
                    <a:pt x="f13" y="f10"/>
                  </a:cubicBezTo>
                  <a:cubicBezTo>
                    <a:pt x="f86" y="f96"/>
                    <a:pt x="f97" y="f56"/>
                    <a:pt x="f57" y="f98"/>
                  </a:cubicBezTo>
                  <a:cubicBezTo>
                    <a:pt x="f99" y="f82"/>
                    <a:pt x="f100" y="f82"/>
                    <a:pt x="f92" y="f82"/>
                  </a:cubicBezTo>
                  <a:cubicBezTo>
                    <a:pt x="f27" y="f82"/>
                    <a:pt x="f42" y="f101"/>
                    <a:pt x="f42" y="f102"/>
                  </a:cubicBezTo>
                  <a:cubicBezTo>
                    <a:pt x="f42" y="f92"/>
                    <a:pt x="f25" y="f25"/>
                    <a:pt x="f92" y="f25"/>
                  </a:cubicBezTo>
                  <a:cubicBezTo>
                    <a:pt x="f99" y="f25"/>
                    <a:pt x="f103" y="f104"/>
                    <a:pt x="f103" y="f102"/>
                  </a:cubicBezTo>
                  <a:cubicBezTo>
                    <a:pt x="f103" y="f99"/>
                    <a:pt x="f103" y="f103"/>
                    <a:pt x="f105" y="f105"/>
                  </a:cubicBezTo>
                  <a:cubicBezTo>
                    <a:pt x="f56" y="f106"/>
                    <a:pt x="f107" y="f85"/>
                    <a:pt x="f93" y="f95"/>
                  </a:cubicBezTo>
                  <a:cubicBezTo>
                    <a:pt x="f81" y="f11"/>
                    <a:pt x="f81" y="f49"/>
                    <a:pt x="f81" y="f13"/>
                  </a:cubicBezTo>
                  <a:cubicBezTo>
                    <a:pt x="f49" y="f15"/>
                    <a:pt x="f91" y="f17"/>
                    <a:pt x="f89" y="f19"/>
                  </a:cubicBezTo>
                  <a:cubicBezTo>
                    <a:pt x="f47" y="f23"/>
                    <a:pt x="f15" y="f25"/>
                    <a:pt x="f108" y="f27"/>
                  </a:cubicBezTo>
                  <a:cubicBezTo>
                    <a:pt x="f56" y="f27"/>
                    <a:pt x="f109" y="f42"/>
                    <a:pt x="f97" y="f88"/>
                  </a:cubicBezTo>
                  <a:cubicBezTo>
                    <a:pt x="f97" y="f60"/>
                    <a:pt x="f56" y="f32"/>
                    <a:pt x="f80" y="f38"/>
                  </a:cubicBezTo>
                  <a:cubicBezTo>
                    <a:pt x="f15" y="f34"/>
                    <a:pt x="f85" y="f34"/>
                    <a:pt x="f107" y="f71"/>
                  </a:cubicBezTo>
                  <a:cubicBezTo>
                    <a:pt x="f110" y="f60"/>
                    <a:pt x="f107" y="f88"/>
                    <a:pt x="f107" y="f90"/>
                  </a:cubicBezTo>
                  <a:cubicBezTo>
                    <a:pt x="f107" y="f43"/>
                    <a:pt x="f85" y="f25"/>
                    <a:pt x="f96" y="f21"/>
                  </a:cubicBezTo>
                  <a:cubicBezTo>
                    <a:pt x="f77" y="f98"/>
                    <a:pt x="f95" y="f87"/>
                    <a:pt x="f79" y="f53"/>
                  </a:cubicBezTo>
                  <a:cubicBezTo>
                    <a:pt x="f79" y="f53"/>
                    <a:pt x="f79" y="f53"/>
                    <a:pt x="f78" y="f53"/>
                  </a:cubicBezTo>
                  <a:cubicBezTo>
                    <a:pt x="f78" y="f53"/>
                    <a:pt x="f76" y="f53"/>
                    <a:pt x="f76" y="f53"/>
                  </a:cubicBezTo>
                  <a:cubicBezTo>
                    <a:pt x="f76" y="f80"/>
                    <a:pt x="f76" y="f103"/>
                    <a:pt x="f76" y="f42"/>
                  </a:cubicBezTo>
                  <a:cubicBezTo>
                    <a:pt x="f76" y="f59"/>
                    <a:pt x="f79" y="f60"/>
                    <a:pt x="f94" y="f71"/>
                  </a:cubicBezTo>
                  <a:cubicBezTo>
                    <a:pt x="f95" y="f36"/>
                    <a:pt x="f95" y="f62"/>
                    <a:pt x="f81" y="f111"/>
                  </a:cubicBezTo>
                  <a:cubicBezTo>
                    <a:pt x="f79" y="f5"/>
                    <a:pt x="f112" y="f5"/>
                    <a:pt x="f72" y="f111"/>
                  </a:cubicBezTo>
                  <a:cubicBezTo>
                    <a:pt x="f14" y="f84"/>
                    <a:pt x="f14" y="f34"/>
                    <a:pt x="f50" y="f71"/>
                  </a:cubicBezTo>
                  <a:cubicBezTo>
                    <a:pt x="f51" y="f40"/>
                    <a:pt x="f70" y="f60"/>
                    <a:pt x="f70" y="f59"/>
                  </a:cubicBezTo>
                  <a:cubicBezTo>
                    <a:pt x="f70" y="f57"/>
                    <a:pt x="f70" y="f80"/>
                    <a:pt x="f52" y="f13"/>
                  </a:cubicBezTo>
                  <a:cubicBezTo>
                    <a:pt x="f51" y="f77"/>
                    <a:pt x="f51" y="f54"/>
                    <a:pt x="f50" y="f55"/>
                  </a:cubicBezTo>
                  <a:cubicBezTo>
                    <a:pt x="f58" y="f108"/>
                    <a:pt x="f65" y="f98"/>
                    <a:pt x="f46" y="f104"/>
                  </a:cubicBezTo>
                  <a:cubicBezTo>
                    <a:pt x="f113" y="f25"/>
                    <a:pt x="f114" y="f43"/>
                    <a:pt x="f46" y="f29"/>
                  </a:cubicBezTo>
                  <a:cubicBezTo>
                    <a:pt x="f16" y="f60"/>
                    <a:pt x="f63" y="f36"/>
                    <a:pt x="f18" y="f69"/>
                  </a:cubicBezTo>
                  <a:cubicBezTo>
                    <a:pt x="f41" y="f62"/>
                    <a:pt x="f115" y="f83"/>
                    <a:pt x="f35" y="f38"/>
                  </a:cubicBezTo>
                  <a:cubicBezTo>
                    <a:pt x="f116" y="f31"/>
                    <a:pt x="f35" y="f90"/>
                    <a:pt x="f20" y="f43"/>
                  </a:cubicBezTo>
                  <a:cubicBezTo>
                    <a:pt x="f44" y="f27"/>
                    <a:pt x="f117" y="f21"/>
                    <a:pt x="f18" y="f92"/>
                  </a:cubicBezTo>
                  <a:cubicBezTo>
                    <a:pt x="f63" y="f17"/>
                    <a:pt x="f118" y="f87"/>
                    <a:pt x="f14" y="f54"/>
                  </a:cubicBezTo>
                  <a:cubicBezTo>
                    <a:pt x="f14" y="f53"/>
                    <a:pt x="f12" y="f49"/>
                    <a:pt x="f14" y="f10"/>
                  </a:cubicBezTo>
                  <a:cubicBezTo>
                    <a:pt x="f48" y="f53"/>
                    <a:pt x="f16" y="f110"/>
                    <a:pt x="f113" y="f89"/>
                  </a:cubicBezTo>
                  <a:cubicBezTo>
                    <a:pt x="f44" y="f80"/>
                    <a:pt x="f37" y="f119"/>
                    <a:pt x="f116" y="f82"/>
                  </a:cubicBezTo>
                  <a:cubicBezTo>
                    <a:pt x="f33" y="f105"/>
                    <a:pt x="f28" y="f57"/>
                    <a:pt x="f28" y="f102"/>
                  </a:cubicBezTo>
                  <a:cubicBezTo>
                    <a:pt x="f33" y="f19"/>
                    <a:pt x="f120" y="f25"/>
                    <a:pt x="f121" y="f25"/>
                  </a:cubicBezTo>
                  <a:cubicBezTo>
                    <a:pt x="f122" y="f27"/>
                    <a:pt x="f123" y="f21"/>
                    <a:pt x="f124" y="f100"/>
                  </a:cubicBezTo>
                  <a:cubicBezTo>
                    <a:pt x="f124" y="f57"/>
                    <a:pt x="f125" y="f101"/>
                    <a:pt x="f126" y="f101"/>
                  </a:cubicBezTo>
                  <a:cubicBezTo>
                    <a:pt x="f127" y="f105"/>
                    <a:pt x="f120" y="f82"/>
                    <a:pt x="f28" y="f17"/>
                  </a:cubicBezTo>
                  <a:cubicBezTo>
                    <a:pt x="f20" y="f80"/>
                    <a:pt x="f114" y="f107"/>
                    <a:pt x="f118" y="f10"/>
                  </a:cubicBezTo>
                  <a:cubicBezTo>
                    <a:pt x="f48" y="f8"/>
                    <a:pt x="f48" y="f81"/>
                    <a:pt x="f61" y="f93"/>
                  </a:cubicBezTo>
                  <a:cubicBezTo>
                    <a:pt x="f118" y="f93"/>
                    <a:pt x="f65" y="f94"/>
                    <a:pt x="f16" y="f93"/>
                  </a:cubicBezTo>
                  <a:cubicBezTo>
                    <a:pt x="f39" y="f8"/>
                    <a:pt x="f28" y="f49"/>
                    <a:pt x="f122" y="f77"/>
                  </a:cubicBezTo>
                  <a:cubicBezTo>
                    <a:pt x="f125" y="f54"/>
                    <a:pt x="f124" y="f55"/>
                    <a:pt x="f128" y="f107"/>
                  </a:cubicBezTo>
                  <a:cubicBezTo>
                    <a:pt x="f129" y="f86"/>
                    <a:pt x="f130" y="f15"/>
                    <a:pt x="f131" y="f89"/>
                  </a:cubicBezTo>
                  <a:cubicBezTo>
                    <a:pt x="f132" y="f85"/>
                    <a:pt x="f132" y="f91"/>
                    <a:pt x="f133" y="f53"/>
                  </a:cubicBezTo>
                  <a:cubicBezTo>
                    <a:pt x="f134" y="f10"/>
                    <a:pt x="f135" y="f95"/>
                    <a:pt x="f129" y="f11"/>
                  </a:cubicBezTo>
                  <a:cubicBezTo>
                    <a:pt x="f128" y="f49"/>
                    <a:pt x="f123" y="f53"/>
                    <a:pt x="f125" y="f13"/>
                  </a:cubicBezTo>
                  <a:cubicBezTo>
                    <a:pt x="f120" y="f10"/>
                    <a:pt x="f41" y="f81"/>
                    <a:pt x="f136" y="f79"/>
                  </a:cubicBezTo>
                  <a:cubicBezTo>
                    <a:pt x="f136" y="f78"/>
                    <a:pt x="f136" y="f78"/>
                    <a:pt x="f136" y="f76"/>
                  </a:cubicBezTo>
                  <a:cubicBezTo>
                    <a:pt x="f65" y="f76"/>
                    <a:pt x="f65" y="f75"/>
                    <a:pt x="f16" y="f75"/>
                  </a:cubicBezTo>
                  <a:cubicBezTo>
                    <a:pt x="f22" y="f74"/>
                    <a:pt x="f137" y="f70"/>
                    <a:pt x="f138" y="f70"/>
                  </a:cubicBezTo>
                  <a:cubicBezTo>
                    <a:pt x="f139" y="f52"/>
                    <a:pt x="f140" y="f112"/>
                    <a:pt x="f141" y="f74"/>
                  </a:cubicBezTo>
                  <a:cubicBezTo>
                    <a:pt x="f142" y="f78"/>
                    <a:pt x="f143" y="f76"/>
                    <a:pt x="f144" y="f70"/>
                  </a:cubicBezTo>
                  <a:cubicBezTo>
                    <a:pt x="f6" y="f50"/>
                    <a:pt x="f145" y="f14"/>
                    <a:pt x="f146" y="f147"/>
                  </a:cubicBezTo>
                  <a:cubicBezTo>
                    <a:pt x="f148" y="f118"/>
                    <a:pt x="f149" y="f48"/>
                    <a:pt x="f150" y="f14"/>
                  </a:cubicBezTo>
                  <a:cubicBezTo>
                    <a:pt x="f140" y="f9"/>
                    <a:pt x="f135" y="f72"/>
                    <a:pt x="f139" y="f72"/>
                  </a:cubicBezTo>
                  <a:cubicBezTo>
                    <a:pt x="f151" y="f51"/>
                    <a:pt x="f37" y="f52"/>
                    <a:pt x="f16" y="f112"/>
                  </a:cubicBezTo>
                  <a:cubicBezTo>
                    <a:pt x="f136" y="f112"/>
                    <a:pt x="f118" y="f70"/>
                    <a:pt x="f61" y="f70"/>
                  </a:cubicBezTo>
                  <a:cubicBezTo>
                    <a:pt x="f61" y="f52"/>
                    <a:pt x="f147" y="f51"/>
                    <a:pt x="f147" y="f50"/>
                  </a:cubicBezTo>
                  <a:cubicBezTo>
                    <a:pt x="f61" y="f72"/>
                    <a:pt x="f118" y="f72"/>
                    <a:pt x="f65" y="f12"/>
                  </a:cubicBezTo>
                  <a:cubicBezTo>
                    <a:pt x="f39" y="f152"/>
                    <a:pt x="f30" y="f44"/>
                    <a:pt x="f125" y="f35"/>
                  </a:cubicBezTo>
                  <a:cubicBezTo>
                    <a:pt x="f153" y="f116"/>
                    <a:pt x="f154" y="f155"/>
                    <a:pt x="f138" y="f155"/>
                  </a:cubicBezTo>
                  <a:cubicBezTo>
                    <a:pt x="f156" y="f155"/>
                    <a:pt x="f150" y="f116"/>
                    <a:pt x="f134" y="f33"/>
                  </a:cubicBezTo>
                  <a:cubicBezTo>
                    <a:pt x="f149" y="f28"/>
                    <a:pt x="f133" y="f157"/>
                    <a:pt x="f149" y="f137"/>
                  </a:cubicBezTo>
                  <a:cubicBezTo>
                    <a:pt x="f134" y="f158"/>
                    <a:pt x="f130" y="f159"/>
                    <a:pt x="f160" y="f158"/>
                  </a:cubicBezTo>
                  <a:cubicBezTo>
                    <a:pt x="f154" y="f126"/>
                    <a:pt x="f153" y="f121"/>
                    <a:pt x="f125" y="f161"/>
                  </a:cubicBezTo>
                  <a:cubicBezTo>
                    <a:pt x="f125" y="f30"/>
                    <a:pt x="f162" y="f33"/>
                    <a:pt x="f158" y="f155"/>
                  </a:cubicBezTo>
                  <a:cubicBezTo>
                    <a:pt x="f155" y="f41"/>
                    <a:pt x="f117" y="f163"/>
                    <a:pt x="f48" y="f58"/>
                  </a:cubicBezTo>
                  <a:cubicBezTo>
                    <a:pt x="f147" y="f14"/>
                    <a:pt x="f14" y="f12"/>
                    <a:pt x="f9" y="f9"/>
                  </a:cubicBezTo>
                  <a:cubicBezTo>
                    <a:pt x="f9" y="f9"/>
                    <a:pt x="f72" y="f12"/>
                    <a:pt x="f72" y="f12"/>
                  </a:cubicBezTo>
                  <a:cubicBezTo>
                    <a:pt x="f9" y="f58"/>
                    <a:pt x="f12" y="f61"/>
                    <a:pt x="f12" y="f48"/>
                  </a:cubicBezTo>
                  <a:cubicBezTo>
                    <a:pt x="f65" y="f117"/>
                    <a:pt x="f114" y="f155"/>
                    <a:pt x="f164" y="f126"/>
                  </a:cubicBezTo>
                  <a:cubicBezTo>
                    <a:pt x="f20" y="f159"/>
                    <a:pt x="f24" y="f122"/>
                    <a:pt x="f26" y="f162"/>
                  </a:cubicBezTo>
                  <a:cubicBezTo>
                    <a:pt x="f28" y="f165"/>
                    <a:pt x="f166" y="f153"/>
                    <a:pt x="f157" y="f129"/>
                  </a:cubicBezTo>
                  <a:cubicBezTo>
                    <a:pt x="f157" y="f156"/>
                    <a:pt x="f120" y="f150"/>
                    <a:pt x="f116" y="f150"/>
                  </a:cubicBezTo>
                  <a:cubicBezTo>
                    <a:pt x="f115" y="f150"/>
                    <a:pt x="f164" y="f130"/>
                    <a:pt x="f167" y="f156"/>
                  </a:cubicBezTo>
                  <a:cubicBezTo>
                    <a:pt x="f117" y="f156"/>
                    <a:pt x="f117" y="f129"/>
                    <a:pt x="f167" y="f128"/>
                  </a:cubicBezTo>
                  <a:cubicBezTo>
                    <a:pt x="f41" y="f153"/>
                    <a:pt x="f41" y="f162"/>
                    <a:pt x="f167" y="f158"/>
                  </a:cubicBezTo>
                  <a:cubicBezTo>
                    <a:pt x="f163" y="f33"/>
                    <a:pt x="f48" y="f41"/>
                    <a:pt x="f72" y="f16"/>
                  </a:cubicBezTo>
                  <a:cubicBezTo>
                    <a:pt x="f50" y="f65"/>
                    <a:pt x="f51" y="f118"/>
                    <a:pt x="f70" y="f61"/>
                  </a:cubicBezTo>
                  <a:cubicBezTo>
                    <a:pt x="f74" y="f18"/>
                    <a:pt x="f78" y="f24"/>
                    <a:pt x="f94" y="f157"/>
                  </a:cubicBezTo>
                  <a:cubicBezTo>
                    <a:pt x="f8" y="f123"/>
                    <a:pt x="f49" y="f131"/>
                    <a:pt x="f55" y="f145"/>
                  </a:cubicBezTo>
                  <a:cubicBezTo>
                    <a:pt x="f55" y="f168"/>
                    <a:pt x="f110" y="f2"/>
                    <a:pt x="f107" y="f169"/>
                  </a:cubicBezTo>
                  <a:cubicBezTo>
                    <a:pt x="f107" y="f7"/>
                    <a:pt x="f85" y="f7"/>
                    <a:pt x="f170" y="f7"/>
                  </a:cubicBezTo>
                  <a:cubicBezTo>
                    <a:pt x="f89" y="f7"/>
                    <a:pt x="f89" y="f171"/>
                    <a:pt x="f89" y="f2"/>
                  </a:cubicBezTo>
                  <a:cubicBezTo>
                    <a:pt x="f170" y="f6"/>
                    <a:pt x="f85" y="f172"/>
                    <a:pt x="f85" y="f146"/>
                  </a:cubicBezTo>
                  <a:cubicBezTo>
                    <a:pt x="f77" y="f128"/>
                    <a:pt x="f95" y="f155"/>
                    <a:pt x="f79" y="f65"/>
                  </a:cubicBezTo>
                  <a:cubicBezTo>
                    <a:pt x="f79" y="f118"/>
                    <a:pt x="f79" y="f48"/>
                    <a:pt x="f79" y="f58"/>
                  </a:cubicBezTo>
                  <a:cubicBezTo>
                    <a:pt x="f81" y="f136"/>
                    <a:pt x="f95" y="f63"/>
                    <a:pt x="f49" y="f114"/>
                  </a:cubicBezTo>
                  <a:cubicBezTo>
                    <a:pt x="f91" y="f20"/>
                    <a:pt x="f170" y="f116"/>
                    <a:pt x="f87" y="f137"/>
                  </a:cubicBezTo>
                  <a:cubicBezTo>
                    <a:pt x="f80" y="f126"/>
                    <a:pt x="f106" y="f162"/>
                    <a:pt x="f80" y="f124"/>
                  </a:cubicBezTo>
                  <a:cubicBezTo>
                    <a:pt x="f108" y="f124"/>
                    <a:pt x="f56" y="f160"/>
                    <a:pt x="f106" y="f139"/>
                  </a:cubicBezTo>
                  <a:cubicBezTo>
                    <a:pt x="f173" y="f135"/>
                    <a:pt x="f82" y="f139"/>
                    <a:pt x="f101" y="f154"/>
                  </a:cubicBezTo>
                  <a:cubicBezTo>
                    <a:pt x="f103" y="f123"/>
                    <a:pt x="f101" y="f125"/>
                    <a:pt x="f17" y="f162"/>
                  </a:cubicBezTo>
                  <a:cubicBezTo>
                    <a:pt x="f174" y="f159"/>
                    <a:pt x="f97" y="f126"/>
                    <a:pt x="f106" y="f121"/>
                  </a:cubicBezTo>
                  <a:cubicBezTo>
                    <a:pt x="f47" y="f35"/>
                    <a:pt x="f91" y="f175"/>
                    <a:pt x="f95" y="f61"/>
                  </a:cubicBezTo>
                  <a:cubicBezTo>
                    <a:pt x="f8" y="f147"/>
                    <a:pt x="f8" y="f14"/>
                    <a:pt x="f176" y="f12"/>
                  </a:cubicBezTo>
                  <a:cubicBezTo>
                    <a:pt x="f176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5" name="Freeform 17">
              <a:extLst>
                <a:ext uri="{FF2B5EF4-FFF2-40B4-BE49-F238E27FC236}">
                  <a16:creationId xmlns:a16="http://schemas.microsoft.com/office/drawing/2014/main" id="{F54EFFBF-1DB2-2205-BAE0-1FB72BE6C6DD}"/>
                </a:ext>
              </a:extLst>
            </p:cNvPr>
            <p:cNvSpPr/>
            <p:nvPr/>
          </p:nvSpPr>
          <p:spPr>
            <a:xfrm>
              <a:off x="6530224" y="4727786"/>
              <a:ext cx="418209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3"/>
                <a:gd name="f8" fmla="val 99"/>
                <a:gd name="f9" fmla="val 96"/>
                <a:gd name="f10" fmla="val 101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30"/>
                <a:gd name="f34" fmla="val 166"/>
                <a:gd name="f35" fmla="val 127"/>
                <a:gd name="f36" fmla="val 165"/>
                <a:gd name="f37" fmla="val 123"/>
                <a:gd name="f38" fmla="val 164"/>
                <a:gd name="f39" fmla="val 119"/>
                <a:gd name="f40" fmla="val 161"/>
                <a:gd name="f41" fmla="val 156"/>
                <a:gd name="f42" fmla="val 153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7"/>
                <a:gd name="f51" fmla="val 108"/>
                <a:gd name="f52" fmla="val 140"/>
                <a:gd name="f53" fmla="val 158"/>
                <a:gd name="f54" fmla="val 160"/>
                <a:gd name="f55" fmla="val 170"/>
                <a:gd name="f56" fmla="val 173"/>
                <a:gd name="f57" fmla="val 177"/>
                <a:gd name="f58" fmla="val 175"/>
                <a:gd name="f59" fmla="val 172"/>
                <a:gd name="f60" fmla="val 167"/>
                <a:gd name="f61" fmla="val 91"/>
                <a:gd name="f62" fmla="val 162"/>
                <a:gd name="f63" fmla="val 95"/>
                <a:gd name="f64" fmla="val 89"/>
                <a:gd name="f65" fmla="val 88"/>
                <a:gd name="f66" fmla="val 87"/>
                <a:gd name="f67" fmla="val 86"/>
                <a:gd name="f68" fmla="val 85"/>
                <a:gd name="f69" fmla="val 81"/>
                <a:gd name="f70" fmla="val 136"/>
                <a:gd name="f71" fmla="val 77"/>
                <a:gd name="f72" fmla="val 72"/>
                <a:gd name="f73" fmla="val 73"/>
                <a:gd name="f74" fmla="val 74"/>
                <a:gd name="f75" fmla="val 75"/>
                <a:gd name="f76" fmla="val 168"/>
                <a:gd name="f77" fmla="val 171"/>
                <a:gd name="f78" fmla="val 70"/>
                <a:gd name="f79" fmla="val 65"/>
                <a:gd name="f80" fmla="val 62"/>
                <a:gd name="f81" fmla="val 58"/>
                <a:gd name="f82" fmla="val 157"/>
                <a:gd name="f83" fmla="val 60"/>
                <a:gd name="f84" fmla="val 61"/>
                <a:gd name="f85" fmla="val 63"/>
                <a:gd name="f86" fmla="val 154"/>
                <a:gd name="f87" fmla="val 69"/>
                <a:gd name="f88" fmla="val 146"/>
                <a:gd name="f89" fmla="val 71"/>
                <a:gd name="f90" fmla="val 120"/>
                <a:gd name="f91" fmla="val 79"/>
                <a:gd name="f92" fmla="val 82"/>
                <a:gd name="f93" fmla="val 83"/>
                <a:gd name="f94" fmla="val 78"/>
                <a:gd name="f95" fmla="val 116"/>
                <a:gd name="f96" fmla="val 66"/>
                <a:gd name="f97" fmla="val 54"/>
                <a:gd name="f98" fmla="val 43"/>
                <a:gd name="f99" fmla="val 141"/>
                <a:gd name="f100" fmla="val 42"/>
                <a:gd name="f101" fmla="val 144"/>
                <a:gd name="f102" fmla="val 41"/>
                <a:gd name="f103" fmla="val 36"/>
                <a:gd name="f104" fmla="val 32"/>
                <a:gd name="f105" fmla="val 27"/>
                <a:gd name="f106" fmla="val 139"/>
                <a:gd name="f107" fmla="val 30"/>
                <a:gd name="f108" fmla="val 37"/>
                <a:gd name="f109" fmla="val 39"/>
                <a:gd name="f110" fmla="val 138"/>
                <a:gd name="f111" fmla="val 40"/>
                <a:gd name="f112" fmla="val 125"/>
                <a:gd name="f113" fmla="val 52"/>
                <a:gd name="f114" fmla="val 111"/>
                <a:gd name="f115" fmla="val 76"/>
                <a:gd name="f116" fmla="val 109"/>
                <a:gd name="f117" fmla="val 45"/>
                <a:gd name="f118" fmla="val 115"/>
                <a:gd name="f119" fmla="val 31"/>
                <a:gd name="f120" fmla="val 28"/>
                <a:gd name="f121" fmla="val 26"/>
                <a:gd name="f122" fmla="val 128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6"/>
                <a:gd name="f130" fmla="val 24"/>
                <a:gd name="f131" fmla="val 25"/>
                <a:gd name="f132" fmla="val 112"/>
                <a:gd name="f133" fmla="val 29"/>
                <a:gd name="f134" fmla="val 100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67"/>
                <a:gd name="f148" fmla="val 23"/>
                <a:gd name="f149" fmla="val 11"/>
                <a:gd name="f150" fmla="val 53"/>
                <a:gd name="f151" fmla="val 10"/>
                <a:gd name="f152" fmla="val 51"/>
                <a:gd name="f153" fmla="val 49"/>
                <a:gd name="f154" fmla="val 19"/>
                <a:gd name="f155" fmla="val 55"/>
                <a:gd name="f156" fmla="val 48"/>
                <a:gd name="f157" fmla="val 47"/>
                <a:gd name="f158" fmla="val 34"/>
                <a:gd name="f159" fmla="val 59"/>
                <a:gd name="f160" fmla="val 90"/>
                <a:gd name="f161" fmla="val 6"/>
                <a:gd name="f162" fmla="val 3"/>
                <a:gd name="f163" fmla="val 1"/>
                <a:gd name="f164" fmla="val 46"/>
                <a:gd name="f165" fmla="val 129"/>
                <a:gd name="f166" fmla="val 135"/>
                <a:gd name="f167" fmla="val 142"/>
                <a:gd name="f168" fmla="val 143"/>
                <a:gd name="f169" fmla="val 137"/>
                <a:gd name="f170" fmla="val 33"/>
                <a:gd name="f171" fmla="val 50"/>
                <a:gd name="f172" fmla="val 145"/>
                <a:gd name="f173" fmla="val 44"/>
                <a:gd name="f174" fmla="val 148"/>
                <a:gd name="f175" fmla="val 179"/>
                <a:gd name="f176" fmla="val 182"/>
                <a:gd name="f177" fmla="val 114"/>
                <a:gd name="f178" fmla="val 181"/>
                <a:gd name="f179" fmla="val 176"/>
                <a:gd name="f180" fmla="val 174"/>
                <a:gd name="f181" fmla="+- 0 0 -90"/>
                <a:gd name="f182" fmla="*/ f3 1 178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73 f188 1"/>
                <a:gd name="f224" fmla="*/ 97 f189 1"/>
                <a:gd name="f225" fmla="*/ 4 f188 1"/>
                <a:gd name="f226" fmla="*/ 87 f189 1"/>
                <a:gd name="f227" fmla="*/ 20 f188 1"/>
                <a:gd name="f228" fmla="*/ 68 f189 1"/>
                <a:gd name="f229" fmla="*/ 30 f188 1"/>
                <a:gd name="f230" fmla="*/ 51 f189 1"/>
                <a:gd name="f231" fmla="*/ 80 f189 1"/>
                <a:gd name="f232" fmla="*/ 49 f189 1"/>
                <a:gd name="f233" fmla="*/ 42 f188 1"/>
                <a:gd name="f234" fmla="*/ 28 f189 1"/>
                <a:gd name="f235" fmla="*/ 34 f188 1"/>
                <a:gd name="f236" fmla="*/ 75 f189 1"/>
                <a:gd name="f237" fmla="*/ 34 f189 1"/>
                <a:gd name="f238" fmla="*/ 12 f189 1"/>
                <a:gd name="f239" fmla="*/ 74 f189 1"/>
                <a:gd name="f240" fmla="*/ 85 f188 1"/>
                <a:gd name="f241" fmla="*/ 24 f189 1"/>
                <a:gd name="f242" fmla="*/ 91 f188 1"/>
                <a:gd name="f243" fmla="*/ 4 f189 1"/>
                <a:gd name="f244" fmla="*/ 100 f188 1"/>
                <a:gd name="f245" fmla="*/ 72 f189 1"/>
                <a:gd name="f246" fmla="*/ 90 f188 1"/>
                <a:gd name="f247" fmla="*/ 73 f189 1"/>
                <a:gd name="f248" fmla="*/ 97 f188 1"/>
                <a:gd name="f249" fmla="*/ 15 f189 1"/>
                <a:gd name="f250" fmla="*/ 130 f188 1"/>
                <a:gd name="f251" fmla="*/ 31 f189 1"/>
                <a:gd name="f252" fmla="*/ 137 f188 1"/>
                <a:gd name="f253" fmla="*/ 82 f189 1"/>
                <a:gd name="f254" fmla="*/ 58 f189 1"/>
                <a:gd name="f255" fmla="*/ 141 f188 1"/>
                <a:gd name="f256" fmla="*/ 161 f188 1"/>
                <a:gd name="f257" fmla="*/ 62 f189 1"/>
                <a:gd name="f258" fmla="*/ 142 f188 1"/>
                <a:gd name="f259" fmla="*/ 95 f189 1"/>
                <a:gd name="f260" fmla="*/ 135 f188 1"/>
                <a:gd name="f261" fmla="*/ 114 f189 1"/>
                <a:gd name="f262" fmla="*/ 183 f188 1"/>
                <a:gd name="f263" fmla="*/ 94 f189 1"/>
                <a:gd name="f264" fmla="*/ 105 f188 1"/>
                <a:gd name="f265" fmla="*/ 120 f189 1"/>
                <a:gd name="f266" fmla="*/ 138 f188 1"/>
                <a:gd name="f267" fmla="*/ 137 f189 1"/>
                <a:gd name="f268" fmla="*/ 152 f188 1"/>
                <a:gd name="f269" fmla="*/ 100 f189 1"/>
                <a:gd name="f270" fmla="*/ 101 f188 1"/>
                <a:gd name="f271" fmla="+- f190 0 f1"/>
                <a:gd name="f272" fmla="*/ f193 1 178"/>
                <a:gd name="f273" fmla="*/ f194 1 183"/>
                <a:gd name="f274" fmla="*/ f195 1 178"/>
                <a:gd name="f275" fmla="*/ f196 1 183"/>
                <a:gd name="f276" fmla="*/ f197 1 178"/>
                <a:gd name="f277" fmla="*/ f198 1 183"/>
                <a:gd name="f278" fmla="*/ f199 1 178"/>
                <a:gd name="f279" fmla="*/ f200 1 183"/>
                <a:gd name="f280" fmla="*/ f201 1 178"/>
                <a:gd name="f281" fmla="*/ f202 1 183"/>
                <a:gd name="f282" fmla="*/ f203 1 178"/>
                <a:gd name="f283" fmla="*/ f204 1 183"/>
                <a:gd name="f284" fmla="*/ f205 1 178"/>
                <a:gd name="f285" fmla="*/ f206 1 183"/>
                <a:gd name="f286" fmla="*/ f207 1 178"/>
                <a:gd name="f287" fmla="*/ f208 1 183"/>
                <a:gd name="f288" fmla="*/ f209 1 178"/>
                <a:gd name="f289" fmla="*/ f210 1 183"/>
                <a:gd name="f290" fmla="*/ f211 1 178"/>
                <a:gd name="f291" fmla="*/ f212 1 183"/>
                <a:gd name="f292" fmla="*/ f213 1 183"/>
                <a:gd name="f293" fmla="*/ f214 1 178"/>
                <a:gd name="f294" fmla="*/ f215 1 183"/>
                <a:gd name="f295" fmla="*/ f216 1 178"/>
                <a:gd name="f296" fmla="*/ f217 1 183"/>
                <a:gd name="f297" fmla="*/ f218 1 178"/>
                <a:gd name="f298" fmla="*/ f219 1 183"/>
                <a:gd name="f299" fmla="*/ f220 1 178"/>
                <a:gd name="f300" fmla="*/ f221 1 183"/>
                <a:gd name="f301" fmla="*/ f222 1 178"/>
                <a:gd name="f302" fmla="*/ f223 1 183"/>
                <a:gd name="f303" fmla="*/ f224 1 178"/>
                <a:gd name="f304" fmla="*/ f225 1 183"/>
                <a:gd name="f305" fmla="*/ f226 1 178"/>
                <a:gd name="f306" fmla="*/ f227 1 183"/>
                <a:gd name="f307" fmla="*/ f228 1 178"/>
                <a:gd name="f308" fmla="*/ f229 1 183"/>
                <a:gd name="f309" fmla="*/ f230 1 178"/>
                <a:gd name="f310" fmla="*/ f231 1 178"/>
                <a:gd name="f311" fmla="*/ f232 1 178"/>
                <a:gd name="f312" fmla="*/ f233 1 183"/>
                <a:gd name="f313" fmla="*/ f234 1 178"/>
                <a:gd name="f314" fmla="*/ f235 1 183"/>
                <a:gd name="f315" fmla="*/ f236 1 178"/>
                <a:gd name="f316" fmla="*/ f237 1 178"/>
                <a:gd name="f317" fmla="*/ f238 1 178"/>
                <a:gd name="f318" fmla="*/ f239 1 178"/>
                <a:gd name="f319" fmla="*/ f240 1 183"/>
                <a:gd name="f320" fmla="*/ f241 1 178"/>
                <a:gd name="f321" fmla="*/ f242 1 183"/>
                <a:gd name="f322" fmla="*/ f243 1 178"/>
                <a:gd name="f323" fmla="*/ f244 1 183"/>
                <a:gd name="f324" fmla="*/ f245 1 178"/>
                <a:gd name="f325" fmla="*/ f246 1 183"/>
                <a:gd name="f326" fmla="*/ f247 1 178"/>
                <a:gd name="f327" fmla="*/ f248 1 183"/>
                <a:gd name="f328" fmla="*/ f249 1 178"/>
                <a:gd name="f329" fmla="*/ f250 1 183"/>
                <a:gd name="f330" fmla="*/ f251 1 178"/>
                <a:gd name="f331" fmla="*/ f252 1 183"/>
                <a:gd name="f332" fmla="*/ f253 1 178"/>
                <a:gd name="f333" fmla="*/ f254 1 178"/>
                <a:gd name="f334" fmla="*/ f255 1 183"/>
                <a:gd name="f335" fmla="*/ f256 1 183"/>
                <a:gd name="f336" fmla="*/ f257 1 178"/>
                <a:gd name="f337" fmla="*/ f258 1 183"/>
                <a:gd name="f338" fmla="*/ f259 1 178"/>
                <a:gd name="f339" fmla="*/ f260 1 183"/>
                <a:gd name="f340" fmla="*/ f261 1 178"/>
                <a:gd name="f341" fmla="*/ f262 1 183"/>
                <a:gd name="f342" fmla="*/ f263 1 178"/>
                <a:gd name="f343" fmla="*/ f264 1 183"/>
                <a:gd name="f344" fmla="*/ f265 1 178"/>
                <a:gd name="f345" fmla="*/ f266 1 183"/>
                <a:gd name="f346" fmla="*/ f267 1 178"/>
                <a:gd name="f347" fmla="*/ f268 1 183"/>
                <a:gd name="f348" fmla="*/ f269 1 178"/>
                <a:gd name="f349" fmla="*/ f270 1 183"/>
                <a:gd name="f350" fmla="*/ 0 1 f191"/>
                <a:gd name="f351" fmla="*/ f185 1 f191"/>
                <a:gd name="f352" fmla="*/ 0 1 f192"/>
                <a:gd name="f353" fmla="*/ f186 1 f192"/>
                <a:gd name="f354" fmla="*/ f272 1 f191"/>
                <a:gd name="f355" fmla="*/ f273 1 f192"/>
                <a:gd name="f356" fmla="*/ f274 1 f191"/>
                <a:gd name="f357" fmla="*/ f275 1 f192"/>
                <a:gd name="f358" fmla="*/ f276 1 f191"/>
                <a:gd name="f359" fmla="*/ f277 1 f192"/>
                <a:gd name="f360" fmla="*/ f278 1 f191"/>
                <a:gd name="f361" fmla="*/ f279 1 f192"/>
                <a:gd name="f362" fmla="*/ f280 1 f191"/>
                <a:gd name="f363" fmla="*/ f281 1 f192"/>
                <a:gd name="f364" fmla="*/ f282 1 f191"/>
                <a:gd name="f365" fmla="*/ f283 1 f192"/>
                <a:gd name="f366" fmla="*/ f284 1 f191"/>
                <a:gd name="f367" fmla="*/ f285 1 f192"/>
                <a:gd name="f368" fmla="*/ f286 1 f191"/>
                <a:gd name="f369" fmla="*/ f287 1 f192"/>
                <a:gd name="f370" fmla="*/ f288 1 f191"/>
                <a:gd name="f371" fmla="*/ f289 1 f192"/>
                <a:gd name="f372" fmla="*/ f290 1 f191"/>
                <a:gd name="f373" fmla="*/ f291 1 f192"/>
                <a:gd name="f374" fmla="*/ f292 1 f192"/>
                <a:gd name="f375" fmla="*/ f293 1 f191"/>
                <a:gd name="f376" fmla="*/ f294 1 f192"/>
                <a:gd name="f377" fmla="*/ f295 1 f191"/>
                <a:gd name="f378" fmla="*/ f296 1 f192"/>
                <a:gd name="f379" fmla="*/ f297 1 f191"/>
                <a:gd name="f380" fmla="*/ f298 1 f192"/>
                <a:gd name="f381" fmla="*/ f299 1 f191"/>
                <a:gd name="f382" fmla="*/ f300 1 f192"/>
                <a:gd name="f383" fmla="*/ f301 1 f191"/>
                <a:gd name="f384" fmla="*/ f302 1 f192"/>
                <a:gd name="f385" fmla="*/ f303 1 f191"/>
                <a:gd name="f386" fmla="*/ f304 1 f192"/>
                <a:gd name="f387" fmla="*/ f305 1 f191"/>
                <a:gd name="f388" fmla="*/ f306 1 f192"/>
                <a:gd name="f389" fmla="*/ f307 1 f191"/>
                <a:gd name="f390" fmla="*/ f308 1 f192"/>
                <a:gd name="f391" fmla="*/ f309 1 f191"/>
                <a:gd name="f392" fmla="*/ f310 1 f191"/>
                <a:gd name="f393" fmla="*/ f311 1 f191"/>
                <a:gd name="f394" fmla="*/ f312 1 f192"/>
                <a:gd name="f395" fmla="*/ f313 1 f191"/>
                <a:gd name="f396" fmla="*/ f314 1 f192"/>
                <a:gd name="f397" fmla="*/ f315 1 f191"/>
                <a:gd name="f398" fmla="*/ f316 1 f191"/>
                <a:gd name="f399" fmla="*/ f317 1 f191"/>
                <a:gd name="f400" fmla="*/ f318 1 f191"/>
                <a:gd name="f401" fmla="*/ f319 1 f192"/>
                <a:gd name="f402" fmla="*/ f320 1 f191"/>
                <a:gd name="f403" fmla="*/ f321 1 f192"/>
                <a:gd name="f404" fmla="*/ f322 1 f191"/>
                <a:gd name="f405" fmla="*/ f323 1 f192"/>
                <a:gd name="f406" fmla="*/ f324 1 f191"/>
                <a:gd name="f407" fmla="*/ f325 1 f192"/>
                <a:gd name="f408" fmla="*/ f326 1 f191"/>
                <a:gd name="f409" fmla="*/ f327 1 f192"/>
                <a:gd name="f410" fmla="*/ f328 1 f191"/>
                <a:gd name="f411" fmla="*/ f329 1 f192"/>
                <a:gd name="f412" fmla="*/ f330 1 f191"/>
                <a:gd name="f413" fmla="*/ f331 1 f192"/>
                <a:gd name="f414" fmla="*/ f332 1 f191"/>
                <a:gd name="f415" fmla="*/ f333 1 f191"/>
                <a:gd name="f416" fmla="*/ f334 1 f192"/>
                <a:gd name="f417" fmla="*/ f335 1 f192"/>
                <a:gd name="f418" fmla="*/ f336 1 f191"/>
                <a:gd name="f419" fmla="*/ f337 1 f192"/>
                <a:gd name="f420" fmla="*/ f338 1 f191"/>
                <a:gd name="f421" fmla="*/ f339 1 f192"/>
                <a:gd name="f422" fmla="*/ f340 1 f191"/>
                <a:gd name="f423" fmla="*/ f341 1 f192"/>
                <a:gd name="f424" fmla="*/ f342 1 f191"/>
                <a:gd name="f425" fmla="*/ f343 1 f192"/>
                <a:gd name="f426" fmla="*/ f344 1 f191"/>
                <a:gd name="f427" fmla="*/ f345 1 f192"/>
                <a:gd name="f428" fmla="*/ f346 1 f191"/>
                <a:gd name="f429" fmla="*/ f347 1 f192"/>
                <a:gd name="f430" fmla="*/ f348 1 f191"/>
                <a:gd name="f431" fmla="*/ f349 1 f192"/>
                <a:gd name="f432" fmla="*/ f350 f182 1"/>
                <a:gd name="f433" fmla="*/ f351 f182 1"/>
                <a:gd name="f434" fmla="*/ f353 f183 1"/>
                <a:gd name="f435" fmla="*/ f352 f183 1"/>
                <a:gd name="f436" fmla="*/ f354 f182 1"/>
                <a:gd name="f437" fmla="*/ f355 f183 1"/>
                <a:gd name="f438" fmla="*/ f356 f182 1"/>
                <a:gd name="f439" fmla="*/ f357 f183 1"/>
                <a:gd name="f440" fmla="*/ f358 f182 1"/>
                <a:gd name="f441" fmla="*/ f359 f183 1"/>
                <a:gd name="f442" fmla="*/ f360 f182 1"/>
                <a:gd name="f443" fmla="*/ f361 f183 1"/>
                <a:gd name="f444" fmla="*/ f362 f182 1"/>
                <a:gd name="f445" fmla="*/ f363 f183 1"/>
                <a:gd name="f446" fmla="*/ f364 f182 1"/>
                <a:gd name="f447" fmla="*/ f365 f183 1"/>
                <a:gd name="f448" fmla="*/ f366 f182 1"/>
                <a:gd name="f449" fmla="*/ f367 f183 1"/>
                <a:gd name="f450" fmla="*/ f368 f182 1"/>
                <a:gd name="f451" fmla="*/ f369 f183 1"/>
                <a:gd name="f452" fmla="*/ f370 f182 1"/>
                <a:gd name="f453" fmla="*/ f371 f183 1"/>
                <a:gd name="f454" fmla="*/ f372 f182 1"/>
                <a:gd name="f455" fmla="*/ f373 f183 1"/>
                <a:gd name="f456" fmla="*/ f374 f183 1"/>
                <a:gd name="f457" fmla="*/ f375 f182 1"/>
                <a:gd name="f458" fmla="*/ f376 f183 1"/>
                <a:gd name="f459" fmla="*/ f377 f182 1"/>
                <a:gd name="f460" fmla="*/ f378 f183 1"/>
                <a:gd name="f461" fmla="*/ f379 f182 1"/>
                <a:gd name="f462" fmla="*/ f380 f183 1"/>
                <a:gd name="f463" fmla="*/ f381 f182 1"/>
                <a:gd name="f464" fmla="*/ f382 f183 1"/>
                <a:gd name="f465" fmla="*/ f383 f182 1"/>
                <a:gd name="f466" fmla="*/ f384 f183 1"/>
                <a:gd name="f467" fmla="*/ f385 f182 1"/>
                <a:gd name="f468" fmla="*/ f386 f183 1"/>
                <a:gd name="f469" fmla="*/ f387 f182 1"/>
                <a:gd name="f470" fmla="*/ f388 f183 1"/>
                <a:gd name="f471" fmla="*/ f389 f182 1"/>
                <a:gd name="f472" fmla="*/ f390 f183 1"/>
                <a:gd name="f473" fmla="*/ f391 f182 1"/>
                <a:gd name="f474" fmla="*/ f392 f182 1"/>
                <a:gd name="f475" fmla="*/ f393 f182 1"/>
                <a:gd name="f476" fmla="*/ f394 f183 1"/>
                <a:gd name="f477" fmla="*/ f395 f182 1"/>
                <a:gd name="f478" fmla="*/ f396 f183 1"/>
                <a:gd name="f479" fmla="*/ f397 f182 1"/>
                <a:gd name="f480" fmla="*/ f398 f182 1"/>
                <a:gd name="f481" fmla="*/ f399 f182 1"/>
                <a:gd name="f482" fmla="*/ f400 f182 1"/>
                <a:gd name="f483" fmla="*/ f401 f183 1"/>
                <a:gd name="f484" fmla="*/ f402 f182 1"/>
                <a:gd name="f485" fmla="*/ f403 f183 1"/>
                <a:gd name="f486" fmla="*/ f404 f182 1"/>
                <a:gd name="f487" fmla="*/ f405 f183 1"/>
                <a:gd name="f488" fmla="*/ f406 f182 1"/>
                <a:gd name="f489" fmla="*/ f407 f183 1"/>
                <a:gd name="f490" fmla="*/ f408 f182 1"/>
                <a:gd name="f491" fmla="*/ f409 f183 1"/>
                <a:gd name="f492" fmla="*/ f410 f182 1"/>
                <a:gd name="f493" fmla="*/ f411 f183 1"/>
                <a:gd name="f494" fmla="*/ f412 f182 1"/>
                <a:gd name="f495" fmla="*/ f413 f183 1"/>
                <a:gd name="f496" fmla="*/ f414 f182 1"/>
                <a:gd name="f497" fmla="*/ f415 f182 1"/>
                <a:gd name="f498" fmla="*/ f416 f183 1"/>
                <a:gd name="f499" fmla="*/ f417 f183 1"/>
                <a:gd name="f500" fmla="*/ f418 f182 1"/>
                <a:gd name="f501" fmla="*/ f419 f183 1"/>
                <a:gd name="f502" fmla="*/ f420 f182 1"/>
                <a:gd name="f503" fmla="*/ f421 f183 1"/>
                <a:gd name="f504" fmla="*/ f422 f182 1"/>
                <a:gd name="f505" fmla="*/ f423 f183 1"/>
                <a:gd name="f506" fmla="*/ f424 f182 1"/>
                <a:gd name="f507" fmla="*/ f425 f183 1"/>
                <a:gd name="f508" fmla="*/ f426 f182 1"/>
                <a:gd name="f509" fmla="*/ f427 f183 1"/>
                <a:gd name="f510" fmla="*/ f428 f182 1"/>
                <a:gd name="f511" fmla="*/ f429 f183 1"/>
                <a:gd name="f512" fmla="*/ f430 f182 1"/>
                <a:gd name="f513" fmla="*/ f431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52" y="f453"/>
                </a:cxn>
                <a:cxn ang="f271">
                  <a:pos x="f454" y="f455"/>
                </a:cxn>
                <a:cxn ang="f271">
                  <a:pos x="f442" y="f456"/>
                </a:cxn>
                <a:cxn ang="f271">
                  <a:pos x="f457" y="f458"/>
                </a:cxn>
                <a:cxn ang="f271">
                  <a:pos x="f459" y="f460"/>
                </a:cxn>
                <a:cxn ang="f271">
                  <a:pos x="f461" y="f462"/>
                </a:cxn>
                <a:cxn ang="f271">
                  <a:pos x="f463" y="f464"/>
                </a:cxn>
                <a:cxn ang="f271">
                  <a:pos x="f465" y="f466"/>
                </a:cxn>
                <a:cxn ang="f271">
                  <a:pos x="f467" y="f468"/>
                </a:cxn>
                <a:cxn ang="f271">
                  <a:pos x="f469" y="f470"/>
                </a:cxn>
                <a:cxn ang="f271">
                  <a:pos x="f471" y="f472"/>
                </a:cxn>
                <a:cxn ang="f271">
                  <a:pos x="f473" y="f462"/>
                </a:cxn>
                <a:cxn ang="f271">
                  <a:pos x="f474" y="f453"/>
                </a:cxn>
                <a:cxn ang="f271">
                  <a:pos x="f475" y="f476"/>
                </a:cxn>
                <a:cxn ang="f271">
                  <a:pos x="f477" y="f478"/>
                </a:cxn>
                <a:cxn ang="f271">
                  <a:pos x="f479" y="f455"/>
                </a:cxn>
                <a:cxn ang="f271">
                  <a:pos x="f480" y="f449"/>
                </a:cxn>
                <a:cxn ang="f271">
                  <a:pos x="f481" y="f466"/>
                </a:cxn>
                <a:cxn ang="f271">
                  <a:pos x="f482" y="f483"/>
                </a:cxn>
                <a:cxn ang="f271">
                  <a:pos x="f484" y="f485"/>
                </a:cxn>
                <a:cxn ang="f271">
                  <a:pos x="f486" y="f487"/>
                </a:cxn>
                <a:cxn ang="f271">
                  <a:pos x="f488" y="f489"/>
                </a:cxn>
                <a:cxn ang="f271">
                  <a:pos x="f490" y="f491"/>
                </a:cxn>
                <a:cxn ang="f271">
                  <a:pos x="f492" y="f493"/>
                </a:cxn>
                <a:cxn ang="f271">
                  <a:pos x="f494" y="f495"/>
                </a:cxn>
                <a:cxn ang="f271">
                  <a:pos x="f496" y="f445"/>
                </a:cxn>
                <a:cxn ang="f271">
                  <a:pos x="f497" y="f498"/>
                </a:cxn>
                <a:cxn ang="f271">
                  <a:pos x="f475" y="f499"/>
                </a:cxn>
                <a:cxn ang="f271">
                  <a:pos x="f500" y="f501"/>
                </a:cxn>
                <a:cxn ang="f271">
                  <a:pos x="f502" y="f503"/>
                </a:cxn>
                <a:cxn ang="f271">
                  <a:pos x="f504" y="f505"/>
                </a:cxn>
                <a:cxn ang="f271">
                  <a:pos x="f506" y="f507"/>
                </a:cxn>
                <a:cxn ang="f271">
                  <a:pos x="f508" y="f509"/>
                </a:cxn>
                <a:cxn ang="f271">
                  <a:pos x="f510" y="f511"/>
                </a:cxn>
                <a:cxn ang="f271">
                  <a:pos x="f512" y="f513"/>
                </a:cxn>
              </a:cxnLst>
              <a:rect l="f432" t="f435" r="f433" b="f434"/>
              <a:pathLst>
                <a:path w="178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15"/>
                    <a:pt x="f41" y="f15"/>
                  </a:cubicBezTo>
                  <a:cubicBezTo>
                    <a:pt x="f42" y="f39"/>
                    <a:pt x="f21" y="f39"/>
                    <a:pt x="f19" y="f43"/>
                  </a:cubicBezTo>
                  <a:cubicBezTo>
                    <a:pt x="f30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50" y="f48"/>
                    <a:pt x="f51" y="f48"/>
                  </a:cubicBezTo>
                  <a:cubicBezTo>
                    <a:pt x="f24" y="f46"/>
                    <a:pt x="f52" y="f9"/>
                    <a:pt x="f41" y="f8"/>
                  </a:cubicBezTo>
                  <a:cubicBezTo>
                    <a:pt x="f53" y="f8"/>
                    <a:pt x="f54" y="f10"/>
                    <a:pt x="f40" y="f11"/>
                  </a:cubicBezTo>
                  <a:cubicBezTo>
                    <a:pt x="f38" y="f16"/>
                    <a:pt x="f55" y="f51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2" y="f46"/>
                  </a:cubicBezTo>
                  <a:cubicBezTo>
                    <a:pt x="f62" y="f63"/>
                    <a:pt x="f31" y="f9"/>
                    <a:pt x="f53" y="f9"/>
                  </a:cubicBezTo>
                  <a:cubicBezTo>
                    <a:pt x="f52" y="f46"/>
                    <a:pt x="f37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49" y="f66"/>
                    <a:pt x="f16" y="f67"/>
                    <a:pt x="f51" y="f68"/>
                  </a:cubicBezTo>
                  <a:cubicBezTo>
                    <a:pt x="f22" y="f69"/>
                    <a:pt x="f70" y="f71"/>
                    <a:pt x="f25" y="f72"/>
                  </a:cubicBezTo>
                  <a:cubicBezTo>
                    <a:pt x="f42" y="f72"/>
                    <a:pt x="f41" y="f73"/>
                    <a:pt x="f31" y="f74"/>
                  </a:cubicBezTo>
                  <a:cubicBezTo>
                    <a:pt x="f32" y="f75"/>
                    <a:pt x="f76" y="f71"/>
                    <a:pt x="f77" y="f72"/>
                  </a:cubicBezTo>
                  <a:cubicBezTo>
                    <a:pt x="f59" y="f78"/>
                    <a:pt x="f59" y="f79"/>
                    <a:pt x="f55" y="f80"/>
                  </a:cubicBezTo>
                  <a:cubicBezTo>
                    <a:pt x="f60" y="f81"/>
                    <a:pt x="f62" y="f81"/>
                    <a:pt x="f82" y="f83"/>
                  </a:cubicBezTo>
                  <a:cubicBezTo>
                    <a:pt x="f41" y="f84"/>
                    <a:pt x="f29" y="f80"/>
                    <a:pt x="f29" y="f85"/>
                  </a:cubicBezTo>
                  <a:cubicBezTo>
                    <a:pt x="f86" y="f87"/>
                    <a:pt x="f23" y="f78"/>
                    <a:pt x="f88" y="f89"/>
                  </a:cubicBezTo>
                  <a:cubicBezTo>
                    <a:pt x="f17" y="f75"/>
                    <a:pt x="f90" y="f91"/>
                    <a:pt x="f50" y="f92"/>
                  </a:cubicBezTo>
                  <a:cubicBezTo>
                    <a:pt x="f49" y="f93"/>
                    <a:pt x="f45" y="f92"/>
                    <a:pt x="f10" y="f92"/>
                  </a:cubicBezTo>
                  <a:cubicBezTo>
                    <a:pt x="f11" y="f69"/>
                    <a:pt x="f11" y="f94"/>
                    <a:pt x="f13" y="f71"/>
                  </a:cubicBezTo>
                  <a:cubicBezTo>
                    <a:pt x="f95" y="f96"/>
                    <a:pt x="f35" y="f97"/>
                    <a:pt x="f52" y="f98"/>
                  </a:cubicBezTo>
                  <a:cubicBezTo>
                    <a:pt x="f99" y="f100"/>
                    <a:pt x="f101" y="f100"/>
                    <a:pt x="f88" y="f100"/>
                  </a:cubicBezTo>
                  <a:cubicBezTo>
                    <a:pt x="f27" y="f100"/>
                    <a:pt x="f41" y="f102"/>
                    <a:pt x="f41" y="f103"/>
                  </a:cubicBezTo>
                  <a:cubicBezTo>
                    <a:pt x="f41" y="f104"/>
                    <a:pt x="f25" y="f105"/>
                    <a:pt x="f88" y="f105"/>
                  </a:cubicBezTo>
                  <a:cubicBezTo>
                    <a:pt x="f99" y="f105"/>
                    <a:pt x="f106" y="f107"/>
                    <a:pt x="f106" y="f103"/>
                  </a:cubicBezTo>
                  <a:cubicBezTo>
                    <a:pt x="f106" y="f108"/>
                    <a:pt x="f106" y="f109"/>
                    <a:pt x="f110" y="f111"/>
                  </a:cubicBezTo>
                  <a:cubicBezTo>
                    <a:pt x="f112" y="f113"/>
                    <a:pt x="f114" y="f79"/>
                    <a:pt x="f9" y="f94"/>
                  </a:cubicBezTo>
                  <a:cubicBezTo>
                    <a:pt x="f12" y="f115"/>
                    <a:pt x="f12" y="f75"/>
                    <a:pt x="f12" y="f74"/>
                  </a:cubicBezTo>
                  <a:cubicBezTo>
                    <a:pt x="f45" y="f83"/>
                    <a:pt x="f116" y="f117"/>
                    <a:pt x="f118" y="f119"/>
                  </a:cubicBezTo>
                  <a:cubicBezTo>
                    <a:pt x="f43" y="f120"/>
                    <a:pt x="f15" y="f105"/>
                    <a:pt x="f20" y="f121"/>
                  </a:cubicBezTo>
                  <a:cubicBezTo>
                    <a:pt x="f24" y="f121"/>
                    <a:pt x="f122" y="f123"/>
                    <a:pt x="f35" y="f124"/>
                  </a:cubicBezTo>
                  <a:cubicBezTo>
                    <a:pt x="f3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14" y="f129"/>
                  </a:cubicBezTo>
                  <a:cubicBezTo>
                    <a:pt x="f44" y="f125"/>
                    <a:pt x="f114" y="f124"/>
                    <a:pt x="f114" y="f130"/>
                  </a:cubicBezTo>
                  <a:cubicBezTo>
                    <a:pt x="f114" y="f131"/>
                    <a:pt x="f18" y="f105"/>
                    <a:pt x="f132" y="f133"/>
                  </a:cubicBezTo>
                  <a:cubicBezTo>
                    <a:pt x="f16" y="f98"/>
                    <a:pt x="f134" y="f81"/>
                    <a:pt x="f47" y="f73"/>
                  </a:cubicBezTo>
                  <a:cubicBezTo>
                    <a:pt x="f47" y="f73"/>
                    <a:pt x="f47" y="f73"/>
                    <a:pt x="f48" y="f73"/>
                  </a:cubicBezTo>
                  <a:cubicBezTo>
                    <a:pt x="f48" y="f73"/>
                    <a:pt x="f61" y="f73"/>
                    <a:pt x="f61" y="f73"/>
                  </a:cubicBezTo>
                  <a:cubicBezTo>
                    <a:pt x="f61" y="f135"/>
                    <a:pt x="f61" y="f109"/>
                    <a:pt x="f61" y="f123"/>
                  </a:cubicBezTo>
                  <a:cubicBezTo>
                    <a:pt x="f61" y="f136"/>
                    <a:pt x="f47" y="f125"/>
                    <a:pt x="f63" y="f129"/>
                  </a:cubicBezTo>
                  <a:cubicBezTo>
                    <a:pt x="f134" y="f137"/>
                    <a:pt x="f134" y="f138"/>
                    <a:pt x="f12" y="f139"/>
                  </a:cubicBezTo>
                  <a:cubicBezTo>
                    <a:pt x="f47" y="f5"/>
                    <a:pt x="f65" y="f5"/>
                    <a:pt x="f93" y="f139"/>
                  </a:cubicBezTo>
                  <a:cubicBezTo>
                    <a:pt x="f140" y="f141"/>
                    <a:pt x="f140" y="f128"/>
                    <a:pt x="f142" y="f129"/>
                  </a:cubicBezTo>
                  <a:cubicBezTo>
                    <a:pt x="f68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4"/>
                  </a:cubicBezTo>
                  <a:cubicBezTo>
                    <a:pt x="f68" y="f72"/>
                    <a:pt x="f68" y="f89"/>
                    <a:pt x="f142" y="f78"/>
                  </a:cubicBezTo>
                  <a:cubicBezTo>
                    <a:pt x="f91" y="f145"/>
                    <a:pt x="f73" y="f98"/>
                    <a:pt x="f146" y="f107"/>
                  </a:cubicBezTo>
                  <a:cubicBezTo>
                    <a:pt x="f147" y="f105"/>
                    <a:pt x="f96" y="f131"/>
                    <a:pt x="f146" y="f148"/>
                  </a:cubicBezTo>
                  <a:cubicBezTo>
                    <a:pt x="f72" y="f125"/>
                    <a:pt x="f78" y="f137"/>
                    <a:pt x="f79" y="f149"/>
                  </a:cubicBezTo>
                  <a:cubicBezTo>
                    <a:pt x="f83" y="f138"/>
                    <a:pt x="f150" y="f151"/>
                    <a:pt x="f152" y="f127"/>
                  </a:cubicBezTo>
                  <a:cubicBezTo>
                    <a:pt x="f153" y="f154"/>
                    <a:pt x="f152" y="f130"/>
                    <a:pt x="f145" y="f131"/>
                  </a:cubicBezTo>
                  <a:cubicBezTo>
                    <a:pt x="f84" y="f121"/>
                    <a:pt x="f85" y="f133"/>
                    <a:pt x="f79" y="f104"/>
                  </a:cubicBezTo>
                  <a:cubicBezTo>
                    <a:pt x="f78" y="f117"/>
                    <a:pt x="f75" y="f81"/>
                    <a:pt x="f140" y="f89"/>
                  </a:cubicBezTo>
                  <a:cubicBezTo>
                    <a:pt x="f140" y="f73"/>
                    <a:pt x="f69" y="f75"/>
                    <a:pt x="f140" y="f71"/>
                  </a:cubicBezTo>
                  <a:cubicBezTo>
                    <a:pt x="f115" y="f73"/>
                    <a:pt x="f72" y="f146"/>
                    <a:pt x="f147" y="f85"/>
                  </a:cubicBezTo>
                  <a:cubicBezTo>
                    <a:pt x="f84" y="f135"/>
                    <a:pt x="f155" y="f153"/>
                    <a:pt x="f153" y="f100"/>
                  </a:cubicBezTo>
                  <a:cubicBezTo>
                    <a:pt x="f156" y="f111"/>
                    <a:pt x="f157" y="f144"/>
                    <a:pt x="f157" y="f103"/>
                  </a:cubicBezTo>
                  <a:cubicBezTo>
                    <a:pt x="f156" y="f119"/>
                    <a:pt x="f117" y="f105"/>
                    <a:pt x="f111" y="f105"/>
                  </a:cubicBezTo>
                  <a:cubicBezTo>
                    <a:pt x="f158" y="f121"/>
                    <a:pt x="f133" y="f133"/>
                    <a:pt x="f120" y="f158"/>
                  </a:cubicBezTo>
                  <a:cubicBezTo>
                    <a:pt x="f120" y="f144"/>
                    <a:pt x="f104" y="f102"/>
                    <a:pt x="f108" y="f102"/>
                  </a:cubicBezTo>
                  <a:cubicBezTo>
                    <a:pt x="f100" y="f111"/>
                    <a:pt x="f117" y="f100"/>
                    <a:pt x="f157" y="f117"/>
                  </a:cubicBezTo>
                  <a:cubicBezTo>
                    <a:pt x="f145" y="f135"/>
                    <a:pt x="f96" y="f147"/>
                    <a:pt x="f75" y="f71"/>
                  </a:cubicBezTo>
                  <a:cubicBezTo>
                    <a:pt x="f115" y="f91"/>
                    <a:pt x="f115" y="f69"/>
                    <a:pt x="f71" y="f92"/>
                  </a:cubicBezTo>
                  <a:cubicBezTo>
                    <a:pt x="f75" y="f92"/>
                    <a:pt x="f73" y="f93"/>
                    <a:pt x="f72" y="f92"/>
                  </a:cubicBezTo>
                  <a:cubicBezTo>
                    <a:pt x="f159" y="f91"/>
                    <a:pt x="f157" y="f75"/>
                    <a:pt x="f158" y="f72"/>
                  </a:cubicBezTo>
                  <a:cubicBezTo>
                    <a:pt x="f119" y="f89"/>
                    <a:pt x="f133" y="f78"/>
                    <a:pt x="f105" y="f147"/>
                  </a:cubicBezTo>
                  <a:cubicBezTo>
                    <a:pt x="f131" y="f80"/>
                    <a:pt x="f154" y="f83"/>
                    <a:pt x="f126" y="f85"/>
                  </a:cubicBezTo>
                  <a:cubicBezTo>
                    <a:pt x="f151" y="f79"/>
                    <a:pt x="f151" y="f87"/>
                    <a:pt x="f128" y="f73"/>
                  </a:cubicBezTo>
                  <a:cubicBezTo>
                    <a:pt x="f127" y="f71"/>
                    <a:pt x="f136" y="f94"/>
                    <a:pt x="f131" y="f115"/>
                  </a:cubicBezTo>
                  <a:cubicBezTo>
                    <a:pt x="f105" y="f75"/>
                    <a:pt x="f133" y="f73"/>
                    <a:pt x="f119" y="f74"/>
                  </a:cubicBezTo>
                  <a:cubicBezTo>
                    <a:pt x="f117" y="f71"/>
                    <a:pt x="f83" y="f69"/>
                    <a:pt x="f74" y="f68"/>
                  </a:cubicBezTo>
                  <a:cubicBezTo>
                    <a:pt x="f74" y="f67"/>
                    <a:pt x="f74" y="f67"/>
                    <a:pt x="f74" y="f66"/>
                  </a:cubicBezTo>
                  <a:cubicBezTo>
                    <a:pt x="f73" y="f66"/>
                    <a:pt x="f73" y="f65"/>
                    <a:pt x="f72" y="f65"/>
                  </a:cubicBezTo>
                  <a:cubicBezTo>
                    <a:pt x="f135" y="f64"/>
                    <a:pt x="f111" y="f61"/>
                    <a:pt x="f130" y="f61"/>
                  </a:cubicBezTo>
                  <a:cubicBezTo>
                    <a:pt x="f123" y="f48"/>
                    <a:pt x="f125" y="f160"/>
                    <a:pt x="f129" y="f64"/>
                  </a:cubicBezTo>
                  <a:cubicBezTo>
                    <a:pt x="f149" y="f67"/>
                    <a:pt x="f161" y="f66"/>
                    <a:pt x="f162" y="f61"/>
                  </a:cubicBezTo>
                  <a:cubicBezTo>
                    <a:pt x="f5" y="f46"/>
                    <a:pt x="f163" y="f14"/>
                    <a:pt x="f139" y="f134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3"/>
                    <a:pt x="f123" y="f63"/>
                  </a:cubicBezTo>
                  <a:cubicBezTo>
                    <a:pt x="f144" y="f47"/>
                    <a:pt x="f155" y="f48"/>
                    <a:pt x="f72" y="f160"/>
                  </a:cubicBezTo>
                  <a:cubicBezTo>
                    <a:pt x="f74" y="f160"/>
                    <a:pt x="f75" y="f61"/>
                    <a:pt x="f71" y="f61"/>
                  </a:cubicBezTo>
                  <a:cubicBezTo>
                    <a:pt x="f94" y="f48"/>
                    <a:pt x="f94" y="f47"/>
                    <a:pt x="f94" y="f46"/>
                  </a:cubicBezTo>
                  <a:cubicBezTo>
                    <a:pt x="f71" y="f63"/>
                    <a:pt x="f75" y="f63"/>
                    <a:pt x="f73" y="f12"/>
                  </a:cubicBezTo>
                  <a:cubicBezTo>
                    <a:pt x="f159" y="f50"/>
                    <a:pt x="f164" y="f43"/>
                    <a:pt x="f119" y="f35"/>
                  </a:cubicBezTo>
                  <a:cubicBezTo>
                    <a:pt x="f107" y="f165"/>
                    <a:pt x="f121" y="f122"/>
                    <a:pt x="f130" y="f122"/>
                  </a:cubicBezTo>
                  <a:cubicBezTo>
                    <a:pt x="f124" y="f122"/>
                    <a:pt x="f143" y="f165"/>
                    <a:pt x="f126" y="f33"/>
                  </a:cubicBezTo>
                  <a:cubicBezTo>
                    <a:pt x="f137" y="f28"/>
                    <a:pt x="f128" y="f166"/>
                    <a:pt x="f137" y="f110"/>
                  </a:cubicBezTo>
                  <a:cubicBezTo>
                    <a:pt x="f127" y="f167"/>
                    <a:pt x="f154" y="f168"/>
                    <a:pt x="f148" y="f167"/>
                  </a:cubicBezTo>
                  <a:cubicBezTo>
                    <a:pt x="f121" y="f99"/>
                    <a:pt x="f107" y="f106"/>
                    <a:pt x="f119" y="f169"/>
                  </a:cubicBezTo>
                  <a:cubicBezTo>
                    <a:pt x="f119" y="f30"/>
                    <a:pt x="f170" y="f33"/>
                    <a:pt x="f103" y="f122"/>
                  </a:cubicBezTo>
                  <a:cubicBezTo>
                    <a:pt x="f171" y="f15"/>
                    <a:pt x="f85" y="f116"/>
                    <a:pt x="f115" y="f8"/>
                  </a:cubicBezTo>
                  <a:cubicBezTo>
                    <a:pt x="f94" y="f14"/>
                    <a:pt x="f140" y="f12"/>
                    <a:pt x="f92" y="f9"/>
                  </a:cubicBezTo>
                  <a:cubicBezTo>
                    <a:pt x="f92" y="f9"/>
                    <a:pt x="f93" y="f12"/>
                    <a:pt x="f93" y="f12"/>
                  </a:cubicBezTo>
                  <a:cubicBezTo>
                    <a:pt x="f92" y="f8"/>
                    <a:pt x="f92" y="f10"/>
                    <a:pt x="f69" y="f11"/>
                  </a:cubicBezTo>
                  <a:cubicBezTo>
                    <a:pt x="f73" y="f118"/>
                    <a:pt x="f96" y="f122"/>
                    <a:pt x="f81" y="f99"/>
                  </a:cubicBezTo>
                  <a:cubicBezTo>
                    <a:pt x="f145" y="f168"/>
                    <a:pt x="f97" y="f101"/>
                    <a:pt x="f113" y="f172"/>
                  </a:cubicBezTo>
                  <a:cubicBezTo>
                    <a:pt x="f157" y="f88"/>
                    <a:pt x="f173" y="f174"/>
                    <a:pt x="f98" y="f42"/>
                  </a:cubicBezTo>
                  <a:cubicBezTo>
                    <a:pt x="f98" y="f82"/>
                    <a:pt x="f117" y="f40"/>
                    <a:pt x="f153" y="f40"/>
                  </a:cubicBezTo>
                  <a:cubicBezTo>
                    <a:pt x="f150" y="f40"/>
                    <a:pt x="f81" y="f31"/>
                    <a:pt x="f80" y="f82"/>
                  </a:cubicBezTo>
                  <a:cubicBezTo>
                    <a:pt x="f85" y="f82"/>
                    <a:pt x="f85" y="f42"/>
                    <a:pt x="f80" y="f25"/>
                  </a:cubicBezTo>
                  <a:cubicBezTo>
                    <a:pt x="f83" y="f174"/>
                    <a:pt x="f83" y="f172"/>
                    <a:pt x="f80" y="f167"/>
                  </a:cubicBezTo>
                  <a:cubicBezTo>
                    <a:pt x="f87" y="f33"/>
                    <a:pt x="f115" y="f15"/>
                    <a:pt x="f93" y="f16"/>
                  </a:cubicBezTo>
                  <a:cubicBezTo>
                    <a:pt x="f142" y="f49"/>
                    <a:pt x="f68" y="f45"/>
                    <a:pt x="f66" y="f10"/>
                  </a:cubicBezTo>
                  <a:cubicBezTo>
                    <a:pt x="f64" y="f18"/>
                    <a:pt x="f48" y="f24"/>
                    <a:pt x="f63" y="f166"/>
                  </a:cubicBezTo>
                  <a:cubicBezTo>
                    <a:pt x="f8" y="f21"/>
                    <a:pt x="f45" y="f32"/>
                    <a:pt x="f51" y="f57"/>
                  </a:cubicBezTo>
                  <a:cubicBezTo>
                    <a:pt x="f51" y="f175"/>
                    <a:pt x="f44" y="f2"/>
                    <a:pt x="f114" y="f176"/>
                  </a:cubicBezTo>
                  <a:cubicBezTo>
                    <a:pt x="f114" y="f7"/>
                    <a:pt x="f18" y="f7"/>
                    <a:pt x="f177" y="f7"/>
                  </a:cubicBezTo>
                  <a:cubicBezTo>
                    <a:pt x="f118" y="f7"/>
                    <a:pt x="f118" y="f178"/>
                    <a:pt x="f118" y="f2"/>
                  </a:cubicBezTo>
                  <a:cubicBezTo>
                    <a:pt x="f177" y="f6"/>
                    <a:pt x="f18" y="f179"/>
                    <a:pt x="f18" y="f180"/>
                  </a:cubicBezTo>
                  <a:cubicBezTo>
                    <a:pt x="f16" y="f25"/>
                    <a:pt x="f134" y="f122"/>
                    <a:pt x="f46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34" y="f51"/>
                    <a:pt x="f45" y="f132"/>
                  </a:cubicBezTo>
                  <a:cubicBezTo>
                    <a:pt x="f116" y="f20"/>
                    <a:pt x="f177" y="f165"/>
                    <a:pt x="f90" y="f110"/>
                  </a:cubicBezTo>
                  <a:cubicBezTo>
                    <a:pt x="f22" y="f99"/>
                    <a:pt x="f26" y="f172"/>
                    <a:pt x="f22" y="f23"/>
                  </a:cubicBezTo>
                  <a:cubicBezTo>
                    <a:pt x="f20" y="f23"/>
                    <a:pt x="f24" y="f29"/>
                    <a:pt x="f26" y="f41"/>
                  </a:cubicBezTo>
                  <a:cubicBezTo>
                    <a:pt x="f33" y="f53"/>
                    <a:pt x="f70" y="f41"/>
                    <a:pt x="f169" y="f27"/>
                  </a:cubicBezTo>
                  <a:cubicBezTo>
                    <a:pt x="f106" y="f21"/>
                    <a:pt x="f169" y="f19"/>
                    <a:pt x="f17" y="f172"/>
                  </a:cubicBezTo>
                  <a:cubicBezTo>
                    <a:pt x="f28" y="f168"/>
                    <a:pt x="f122" y="f99"/>
                    <a:pt x="f26" y="f106"/>
                  </a:cubicBezTo>
                  <a:cubicBezTo>
                    <a:pt x="f43" y="f35"/>
                    <a:pt x="f116" y="f177"/>
                    <a:pt x="f134" y="f10"/>
                  </a:cubicBezTo>
                  <a:cubicBezTo>
                    <a:pt x="f8" y="f134"/>
                    <a:pt x="f8" y="f14"/>
                    <a:pt x="f14" y="f12"/>
                  </a:cubicBezTo>
                  <a:cubicBezTo>
                    <a:pt x="f14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6" name="Freeform 18">
              <a:extLst>
                <a:ext uri="{FF2B5EF4-FFF2-40B4-BE49-F238E27FC236}">
                  <a16:creationId xmlns:a16="http://schemas.microsoft.com/office/drawing/2014/main" id="{4910FC0B-C0D7-33AE-A6A1-6637A7F0BDCA}"/>
                </a:ext>
              </a:extLst>
            </p:cNvPr>
            <p:cNvSpPr/>
            <p:nvPr/>
          </p:nvSpPr>
          <p:spPr>
            <a:xfrm>
              <a:off x="7820744" y="4727786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8"/>
                <a:gd name="f9" fmla="val 96"/>
                <a:gd name="f10" fmla="val 77"/>
                <a:gd name="f11" fmla="val 75"/>
                <a:gd name="f12" fmla="val 97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30"/>
                <a:gd name="f34" fmla="val 11"/>
                <a:gd name="f35" fmla="val 127"/>
                <a:gd name="f36" fmla="val 12"/>
                <a:gd name="f37" fmla="val 123"/>
                <a:gd name="f38" fmla="val 13"/>
                <a:gd name="f39" fmla="val 119"/>
                <a:gd name="f40" fmla="val 16"/>
                <a:gd name="f41" fmla="val 118"/>
                <a:gd name="f42" fmla="val 21"/>
                <a:gd name="f43" fmla="val 24"/>
                <a:gd name="f44" fmla="val 28"/>
                <a:gd name="f45" fmla="val 31"/>
                <a:gd name="f46" fmla="val 117"/>
                <a:gd name="f47" fmla="val 110"/>
                <a:gd name="f48" fmla="val 60"/>
                <a:gd name="f49" fmla="val 102"/>
                <a:gd name="f50" fmla="val 74"/>
                <a:gd name="f51" fmla="val 94"/>
                <a:gd name="f52" fmla="val 93"/>
                <a:gd name="f53" fmla="val 92"/>
                <a:gd name="f54" fmla="val 72"/>
                <a:gd name="f55" fmla="val 71"/>
                <a:gd name="f56" fmla="val 69"/>
                <a:gd name="f57" fmla="val 53"/>
                <a:gd name="f58" fmla="val 37"/>
                <a:gd name="f59" fmla="val 99"/>
                <a:gd name="f60" fmla="val 19"/>
                <a:gd name="f61" fmla="val 17"/>
                <a:gd name="f62" fmla="val 101"/>
                <a:gd name="f63" fmla="val 8"/>
                <a:gd name="f64" fmla="val 108"/>
                <a:gd name="f65" fmla="val 4"/>
                <a:gd name="f66" fmla="val 105"/>
                <a:gd name="f67" fmla="val 1"/>
                <a:gd name="f68" fmla="val 2"/>
                <a:gd name="f69" fmla="val 5"/>
                <a:gd name="f70" fmla="val 10"/>
                <a:gd name="f71" fmla="val 91"/>
                <a:gd name="f72" fmla="val 95"/>
                <a:gd name="f73" fmla="val 55"/>
                <a:gd name="f74" fmla="val 89"/>
                <a:gd name="f75" fmla="val 88"/>
                <a:gd name="f76" fmla="val 87"/>
                <a:gd name="f77" fmla="val 86"/>
                <a:gd name="f78" fmla="val 70"/>
                <a:gd name="f79" fmla="val 85"/>
                <a:gd name="f80" fmla="val 81"/>
                <a:gd name="f81" fmla="val 41"/>
                <a:gd name="f82" fmla="val 9"/>
                <a:gd name="f83" fmla="val 6"/>
                <a:gd name="f84" fmla="val 65"/>
                <a:gd name="f85" fmla="val 7"/>
                <a:gd name="f86" fmla="val 62"/>
                <a:gd name="f87" fmla="val 58"/>
                <a:gd name="f88" fmla="val 15"/>
                <a:gd name="f89" fmla="val 20"/>
                <a:gd name="f90" fmla="val 61"/>
                <a:gd name="f91" fmla="val 23"/>
                <a:gd name="f92" fmla="val 63"/>
                <a:gd name="f93" fmla="val 44"/>
                <a:gd name="f94" fmla="val 57"/>
                <a:gd name="f95" fmla="val 79"/>
                <a:gd name="f96" fmla="val 82"/>
                <a:gd name="f97" fmla="val 83"/>
                <a:gd name="f98" fmla="val 76"/>
                <a:gd name="f99" fmla="val 66"/>
                <a:gd name="f100" fmla="val 50"/>
                <a:gd name="f101" fmla="val 54"/>
                <a:gd name="f102" fmla="val 38"/>
                <a:gd name="f103" fmla="val 43"/>
                <a:gd name="f104" fmla="val 36"/>
                <a:gd name="f105" fmla="val 42"/>
                <a:gd name="f106" fmla="val 33"/>
                <a:gd name="f107" fmla="val 32"/>
                <a:gd name="f108" fmla="val 39"/>
                <a:gd name="f109" fmla="val 40"/>
                <a:gd name="f110" fmla="val 52"/>
                <a:gd name="f111" fmla="val 80"/>
                <a:gd name="f112" fmla="val 68"/>
                <a:gd name="f113" fmla="val 56"/>
                <a:gd name="f114" fmla="val 49"/>
                <a:gd name="f115" fmla="val 64"/>
                <a:gd name="f116" fmla="val 67"/>
                <a:gd name="f117" fmla="val 84"/>
                <a:gd name="f118" fmla="val 90"/>
                <a:gd name="f119" fmla="val 104"/>
                <a:gd name="f120" fmla="val 109"/>
                <a:gd name="f121" fmla="val 111"/>
                <a:gd name="f122" fmla="val 107"/>
                <a:gd name="f123" fmla="val 112"/>
                <a:gd name="f124" fmla="val 129"/>
                <a:gd name="f125" fmla="val 120"/>
                <a:gd name="f126" fmla="val 116"/>
                <a:gd name="f127" fmla="val 114"/>
                <a:gd name="f128" fmla="val 128"/>
                <a:gd name="f129" fmla="val 138"/>
                <a:gd name="f130" fmla="val 143"/>
                <a:gd name="f131" fmla="val 148"/>
                <a:gd name="f132" fmla="val 149"/>
                <a:gd name="f133" fmla="val 34"/>
                <a:gd name="f134" fmla="val 146"/>
                <a:gd name="f135" fmla="val 140"/>
                <a:gd name="f136" fmla="val 135"/>
                <a:gd name="f137" fmla="val 133"/>
                <a:gd name="f138" fmla="val 100"/>
                <a:gd name="f139" fmla="val 150"/>
                <a:gd name="f140" fmla="val 152"/>
                <a:gd name="f141" fmla="val 159"/>
                <a:gd name="f142" fmla="val 163"/>
                <a:gd name="f143" fmla="val 167"/>
                <a:gd name="f144" fmla="val 165"/>
                <a:gd name="f145" fmla="val 157"/>
                <a:gd name="f146" fmla="val 151"/>
                <a:gd name="f147" fmla="val 147"/>
                <a:gd name="f148" fmla="val 103"/>
                <a:gd name="f149" fmla="val 137"/>
                <a:gd name="f150" fmla="val 153"/>
                <a:gd name="f151" fmla="val 156"/>
                <a:gd name="f152" fmla="val 162"/>
                <a:gd name="f153" fmla="val 166"/>
                <a:gd name="f154" fmla="val 172"/>
                <a:gd name="f155" fmla="val 174"/>
                <a:gd name="f156" fmla="val 176"/>
                <a:gd name="f157" fmla="val 173"/>
                <a:gd name="f158" fmla="val 169"/>
                <a:gd name="f159" fmla="val 164"/>
                <a:gd name="f160" fmla="val 160"/>
                <a:gd name="f161" fmla="val 139"/>
                <a:gd name="f162" fmla="val 142"/>
                <a:gd name="f163" fmla="val 158"/>
                <a:gd name="f164" fmla="val 154"/>
                <a:gd name="f165" fmla="val 141"/>
                <a:gd name="f166" fmla="val 144"/>
                <a:gd name="f167" fmla="val 115"/>
                <a:gd name="f168" fmla="val 125"/>
                <a:gd name="f169" fmla="val 145"/>
                <a:gd name="f170" fmla="val 134"/>
                <a:gd name="f171" fmla="val 161"/>
                <a:gd name="f172" fmla="val 179"/>
                <a:gd name="f173" fmla="val 182"/>
                <a:gd name="f174" fmla="val 181"/>
                <a:gd name="f175" fmla="val 178"/>
                <a:gd name="f176" fmla="val 155"/>
                <a:gd name="f177" fmla="val 51"/>
                <a:gd name="f178" fmla="val 47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0 f187 1"/>
                <a:gd name="f192" fmla="*/ 121 f186 1"/>
                <a:gd name="f193" fmla="*/ 12 f187 1"/>
                <a:gd name="f194" fmla="*/ 123 f186 1"/>
                <a:gd name="f195" fmla="*/ 74 f187 1"/>
                <a:gd name="f196" fmla="*/ 94 f186 1"/>
                <a:gd name="f197" fmla="*/ 21 f187 1"/>
                <a:gd name="f198" fmla="*/ 99 f186 1"/>
                <a:gd name="f199" fmla="*/ 2 f187 1"/>
                <a:gd name="f200" fmla="*/ 96 f186 1"/>
                <a:gd name="f201" fmla="*/ 72 f187 1"/>
                <a:gd name="f202" fmla="*/ 89 f186 1"/>
                <a:gd name="f203" fmla="*/ 26 f187 1"/>
                <a:gd name="f204" fmla="*/ 72 f186 1"/>
                <a:gd name="f205" fmla="*/ 7 f187 1"/>
                <a:gd name="f206" fmla="*/ 62 f186 1"/>
                <a:gd name="f207" fmla="*/ 31 f187 1"/>
                <a:gd name="f208" fmla="*/ 71 f186 1"/>
                <a:gd name="f209" fmla="*/ 77 f186 1"/>
                <a:gd name="f210" fmla="*/ 36 f186 1"/>
                <a:gd name="f211" fmla="*/ 39 f187 1"/>
                <a:gd name="f212" fmla="*/ 40 f186 1"/>
                <a:gd name="f213" fmla="*/ 62 f187 1"/>
                <a:gd name="f214" fmla="*/ 31 f186 1"/>
                <a:gd name="f215" fmla="*/ 55 f187 1"/>
                <a:gd name="f216" fmla="*/ 14 f186 1"/>
                <a:gd name="f217" fmla="*/ 65 f187 1"/>
                <a:gd name="f218" fmla="*/ 29 f186 1"/>
                <a:gd name="f219" fmla="*/ 86 f187 1"/>
                <a:gd name="f220" fmla="*/ 73 f186 1"/>
                <a:gd name="f221" fmla="*/ 80 f187 1"/>
                <a:gd name="f222" fmla="*/ 4 f186 1"/>
                <a:gd name="f223" fmla="*/ 90 f187 1"/>
                <a:gd name="f224" fmla="*/ 20 f186 1"/>
                <a:gd name="f225" fmla="*/ 109 f187 1"/>
                <a:gd name="f226" fmla="*/ 30 f186 1"/>
                <a:gd name="f227" fmla="*/ 126 f187 1"/>
                <a:gd name="f228" fmla="*/ 97 f187 1"/>
                <a:gd name="f229" fmla="*/ 128 f187 1"/>
                <a:gd name="f230" fmla="*/ 42 f186 1"/>
                <a:gd name="f231" fmla="*/ 149 f187 1"/>
                <a:gd name="f232" fmla="*/ 34 f186 1"/>
                <a:gd name="f233" fmla="*/ 102 f187 1"/>
                <a:gd name="f234" fmla="*/ 143 f187 1"/>
                <a:gd name="f235" fmla="*/ 165 f187 1"/>
                <a:gd name="f236" fmla="*/ 103 f187 1"/>
                <a:gd name="f237" fmla="*/ 85 f186 1"/>
                <a:gd name="f238" fmla="*/ 153 f187 1"/>
                <a:gd name="f239" fmla="*/ 91 f186 1"/>
                <a:gd name="f240" fmla="*/ 173 f187 1"/>
                <a:gd name="f241" fmla="*/ 100 f186 1"/>
                <a:gd name="f242" fmla="*/ 105 f187 1"/>
                <a:gd name="f243" fmla="*/ 90 f186 1"/>
                <a:gd name="f244" fmla="*/ 104 f187 1"/>
                <a:gd name="f245" fmla="*/ 97 f186 1"/>
                <a:gd name="f246" fmla="*/ 163 f187 1"/>
                <a:gd name="f247" fmla="*/ 130 f186 1"/>
                <a:gd name="f248" fmla="*/ 146 f187 1"/>
                <a:gd name="f249" fmla="*/ 137 f186 1"/>
                <a:gd name="f250" fmla="*/ 95 f187 1"/>
                <a:gd name="f251" fmla="*/ 119 f187 1"/>
                <a:gd name="f252" fmla="*/ 141 f186 1"/>
                <a:gd name="f253" fmla="*/ 161 f186 1"/>
                <a:gd name="f254" fmla="*/ 115 f187 1"/>
                <a:gd name="f255" fmla="*/ 142 f186 1"/>
                <a:gd name="f256" fmla="*/ 82 f187 1"/>
                <a:gd name="f257" fmla="*/ 135 f186 1"/>
                <a:gd name="f258" fmla="*/ 63 f187 1"/>
                <a:gd name="f259" fmla="*/ 183 f186 1"/>
                <a:gd name="f260" fmla="*/ 84 f187 1"/>
                <a:gd name="f261" fmla="*/ 105 f186 1"/>
                <a:gd name="f262" fmla="*/ 57 f187 1"/>
                <a:gd name="f263" fmla="*/ 138 f186 1"/>
                <a:gd name="f264" fmla="*/ 40 f187 1"/>
                <a:gd name="f265" fmla="*/ 152 f186 1"/>
                <a:gd name="f266" fmla="*/ 77 f187 1"/>
                <a:gd name="f267" fmla="*/ 101 f186 1"/>
                <a:gd name="f268" fmla="+- f188 0 f1"/>
                <a:gd name="f269" fmla="*/ f191 1 177"/>
                <a:gd name="f270" fmla="*/ f192 1 183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83"/>
                <a:gd name="f288" fmla="*/ f210 1 183"/>
                <a:gd name="f289" fmla="*/ f211 1 177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77"/>
                <a:gd name="f307" fmla="*/ f229 1 177"/>
                <a:gd name="f308" fmla="*/ f230 1 183"/>
                <a:gd name="f309" fmla="*/ f231 1 177"/>
                <a:gd name="f310" fmla="*/ f232 1 183"/>
                <a:gd name="f311" fmla="*/ f233 1 177"/>
                <a:gd name="f312" fmla="*/ f234 1 177"/>
                <a:gd name="f313" fmla="*/ f235 1 177"/>
                <a:gd name="f314" fmla="*/ f236 1 177"/>
                <a:gd name="f315" fmla="*/ f237 1 183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77"/>
                <a:gd name="f330" fmla="*/ f252 1 183"/>
                <a:gd name="f331" fmla="*/ f253 1 183"/>
                <a:gd name="f332" fmla="*/ f254 1 177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0 1 f189"/>
                <a:gd name="f347" fmla="*/ f183 1 f189"/>
                <a:gd name="f348" fmla="*/ 0 1 f190"/>
                <a:gd name="f349" fmla="*/ f184 1 f190"/>
                <a:gd name="f350" fmla="*/ f269 1 f189"/>
                <a:gd name="f351" fmla="*/ f270 1 f190"/>
                <a:gd name="f352" fmla="*/ f271 1 f189"/>
                <a:gd name="f353" fmla="*/ f272 1 f190"/>
                <a:gd name="f354" fmla="*/ f273 1 f189"/>
                <a:gd name="f355" fmla="*/ f274 1 f190"/>
                <a:gd name="f356" fmla="*/ f275 1 f189"/>
                <a:gd name="f357" fmla="*/ f276 1 f190"/>
                <a:gd name="f358" fmla="*/ f277 1 f189"/>
                <a:gd name="f359" fmla="*/ f278 1 f190"/>
                <a:gd name="f360" fmla="*/ f279 1 f189"/>
                <a:gd name="f361" fmla="*/ f280 1 f190"/>
                <a:gd name="f362" fmla="*/ f281 1 f189"/>
                <a:gd name="f363" fmla="*/ f282 1 f190"/>
                <a:gd name="f364" fmla="*/ f283 1 f189"/>
                <a:gd name="f365" fmla="*/ f284 1 f190"/>
                <a:gd name="f366" fmla="*/ f285 1 f189"/>
                <a:gd name="f367" fmla="*/ f286 1 f190"/>
                <a:gd name="f368" fmla="*/ f287 1 f190"/>
                <a:gd name="f369" fmla="*/ f288 1 f190"/>
                <a:gd name="f370" fmla="*/ f289 1 f189"/>
                <a:gd name="f371" fmla="*/ f290 1 f190"/>
                <a:gd name="f372" fmla="*/ f291 1 f189"/>
                <a:gd name="f373" fmla="*/ f292 1 f190"/>
                <a:gd name="f374" fmla="*/ f293 1 f189"/>
                <a:gd name="f375" fmla="*/ f294 1 f190"/>
                <a:gd name="f376" fmla="*/ f295 1 f189"/>
                <a:gd name="f377" fmla="*/ f296 1 f190"/>
                <a:gd name="f378" fmla="*/ f297 1 f189"/>
                <a:gd name="f379" fmla="*/ f298 1 f190"/>
                <a:gd name="f380" fmla="*/ f299 1 f189"/>
                <a:gd name="f381" fmla="*/ f300 1 f190"/>
                <a:gd name="f382" fmla="*/ f301 1 f189"/>
                <a:gd name="f383" fmla="*/ f302 1 f190"/>
                <a:gd name="f384" fmla="*/ f303 1 f189"/>
                <a:gd name="f385" fmla="*/ f304 1 f190"/>
                <a:gd name="f386" fmla="*/ f305 1 f189"/>
                <a:gd name="f387" fmla="*/ f306 1 f189"/>
                <a:gd name="f388" fmla="*/ f307 1 f189"/>
                <a:gd name="f389" fmla="*/ f308 1 f190"/>
                <a:gd name="f390" fmla="*/ f309 1 f189"/>
                <a:gd name="f391" fmla="*/ f310 1 f190"/>
                <a:gd name="f392" fmla="*/ f311 1 f189"/>
                <a:gd name="f393" fmla="*/ f312 1 f189"/>
                <a:gd name="f394" fmla="*/ f313 1 f189"/>
                <a:gd name="f395" fmla="*/ f314 1 f189"/>
                <a:gd name="f396" fmla="*/ f315 1 f190"/>
                <a:gd name="f397" fmla="*/ f316 1 f189"/>
                <a:gd name="f398" fmla="*/ f317 1 f190"/>
                <a:gd name="f399" fmla="*/ f318 1 f189"/>
                <a:gd name="f400" fmla="*/ f319 1 f190"/>
                <a:gd name="f401" fmla="*/ f320 1 f189"/>
                <a:gd name="f402" fmla="*/ f321 1 f190"/>
                <a:gd name="f403" fmla="*/ f322 1 f189"/>
                <a:gd name="f404" fmla="*/ f323 1 f190"/>
                <a:gd name="f405" fmla="*/ f324 1 f189"/>
                <a:gd name="f406" fmla="*/ f325 1 f190"/>
                <a:gd name="f407" fmla="*/ f326 1 f189"/>
                <a:gd name="f408" fmla="*/ f327 1 f190"/>
                <a:gd name="f409" fmla="*/ f328 1 f189"/>
                <a:gd name="f410" fmla="*/ f329 1 f189"/>
                <a:gd name="f411" fmla="*/ f330 1 f190"/>
                <a:gd name="f412" fmla="*/ f331 1 f190"/>
                <a:gd name="f413" fmla="*/ f332 1 f189"/>
                <a:gd name="f414" fmla="*/ f333 1 f190"/>
                <a:gd name="f415" fmla="*/ f334 1 f189"/>
                <a:gd name="f416" fmla="*/ f335 1 f190"/>
                <a:gd name="f417" fmla="*/ f336 1 f189"/>
                <a:gd name="f418" fmla="*/ f337 1 f190"/>
                <a:gd name="f419" fmla="*/ f338 1 f189"/>
                <a:gd name="f420" fmla="*/ f339 1 f190"/>
                <a:gd name="f421" fmla="*/ f340 1 f189"/>
                <a:gd name="f422" fmla="*/ f341 1 f190"/>
                <a:gd name="f423" fmla="*/ f342 1 f189"/>
                <a:gd name="f424" fmla="*/ f343 1 f190"/>
                <a:gd name="f425" fmla="*/ f344 1 f189"/>
                <a:gd name="f426" fmla="*/ f345 1 f190"/>
                <a:gd name="f427" fmla="*/ f346 f180 1"/>
                <a:gd name="f428" fmla="*/ f347 f180 1"/>
                <a:gd name="f429" fmla="*/ f349 f181 1"/>
                <a:gd name="f430" fmla="*/ f348 f181 1"/>
                <a:gd name="f431" fmla="*/ f350 f180 1"/>
                <a:gd name="f432" fmla="*/ f351 f181 1"/>
                <a:gd name="f433" fmla="*/ f352 f180 1"/>
                <a:gd name="f434" fmla="*/ f353 f181 1"/>
                <a:gd name="f435" fmla="*/ f354 f180 1"/>
                <a:gd name="f436" fmla="*/ f355 f181 1"/>
                <a:gd name="f437" fmla="*/ f356 f180 1"/>
                <a:gd name="f438" fmla="*/ f357 f181 1"/>
                <a:gd name="f439" fmla="*/ f358 f180 1"/>
                <a:gd name="f440" fmla="*/ f359 f181 1"/>
                <a:gd name="f441" fmla="*/ f360 f180 1"/>
                <a:gd name="f442" fmla="*/ f361 f181 1"/>
                <a:gd name="f443" fmla="*/ f362 f180 1"/>
                <a:gd name="f444" fmla="*/ f363 f181 1"/>
                <a:gd name="f445" fmla="*/ f364 f180 1"/>
                <a:gd name="f446" fmla="*/ f365 f181 1"/>
                <a:gd name="f447" fmla="*/ f366 f180 1"/>
                <a:gd name="f448" fmla="*/ f367 f181 1"/>
                <a:gd name="f449" fmla="*/ f368 f181 1"/>
                <a:gd name="f450" fmla="*/ f369 f181 1"/>
                <a:gd name="f451" fmla="*/ f370 f180 1"/>
                <a:gd name="f452" fmla="*/ f371 f181 1"/>
                <a:gd name="f453" fmla="*/ f372 f180 1"/>
                <a:gd name="f454" fmla="*/ f373 f181 1"/>
                <a:gd name="f455" fmla="*/ f374 f180 1"/>
                <a:gd name="f456" fmla="*/ f375 f181 1"/>
                <a:gd name="f457" fmla="*/ f376 f180 1"/>
                <a:gd name="f458" fmla="*/ f377 f181 1"/>
                <a:gd name="f459" fmla="*/ f378 f180 1"/>
                <a:gd name="f460" fmla="*/ f379 f181 1"/>
                <a:gd name="f461" fmla="*/ f380 f180 1"/>
                <a:gd name="f462" fmla="*/ f381 f181 1"/>
                <a:gd name="f463" fmla="*/ f382 f180 1"/>
                <a:gd name="f464" fmla="*/ f383 f181 1"/>
                <a:gd name="f465" fmla="*/ f384 f180 1"/>
                <a:gd name="f466" fmla="*/ f385 f181 1"/>
                <a:gd name="f467" fmla="*/ f386 f180 1"/>
                <a:gd name="f468" fmla="*/ f387 f180 1"/>
                <a:gd name="f469" fmla="*/ f388 f180 1"/>
                <a:gd name="f470" fmla="*/ f389 f181 1"/>
                <a:gd name="f471" fmla="*/ f390 f180 1"/>
                <a:gd name="f472" fmla="*/ f391 f181 1"/>
                <a:gd name="f473" fmla="*/ f392 f180 1"/>
                <a:gd name="f474" fmla="*/ f393 f180 1"/>
                <a:gd name="f475" fmla="*/ f394 f180 1"/>
                <a:gd name="f476" fmla="*/ f395 f180 1"/>
                <a:gd name="f477" fmla="*/ f396 f181 1"/>
                <a:gd name="f478" fmla="*/ f397 f180 1"/>
                <a:gd name="f479" fmla="*/ f398 f181 1"/>
                <a:gd name="f480" fmla="*/ f399 f180 1"/>
                <a:gd name="f481" fmla="*/ f400 f181 1"/>
                <a:gd name="f482" fmla="*/ f401 f180 1"/>
                <a:gd name="f483" fmla="*/ f402 f181 1"/>
                <a:gd name="f484" fmla="*/ f403 f180 1"/>
                <a:gd name="f485" fmla="*/ f404 f181 1"/>
                <a:gd name="f486" fmla="*/ f405 f180 1"/>
                <a:gd name="f487" fmla="*/ f406 f181 1"/>
                <a:gd name="f488" fmla="*/ f407 f180 1"/>
                <a:gd name="f489" fmla="*/ f408 f181 1"/>
                <a:gd name="f490" fmla="*/ f409 f180 1"/>
                <a:gd name="f491" fmla="*/ f410 f180 1"/>
                <a:gd name="f492" fmla="*/ f411 f181 1"/>
                <a:gd name="f493" fmla="*/ f412 f181 1"/>
                <a:gd name="f494" fmla="*/ f413 f180 1"/>
                <a:gd name="f495" fmla="*/ f414 f181 1"/>
                <a:gd name="f496" fmla="*/ f415 f180 1"/>
                <a:gd name="f497" fmla="*/ f416 f181 1"/>
                <a:gd name="f498" fmla="*/ f417 f180 1"/>
                <a:gd name="f499" fmla="*/ f418 f181 1"/>
                <a:gd name="f500" fmla="*/ f419 f180 1"/>
                <a:gd name="f501" fmla="*/ f420 f181 1"/>
                <a:gd name="f502" fmla="*/ f421 f180 1"/>
                <a:gd name="f503" fmla="*/ f422 f181 1"/>
                <a:gd name="f504" fmla="*/ f423 f180 1"/>
                <a:gd name="f505" fmla="*/ f424 f181 1"/>
                <a:gd name="f506" fmla="*/ f425 f180 1"/>
                <a:gd name="f507" fmla="*/ f426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8">
                  <a:pos x="f431" y="f432"/>
                </a:cxn>
                <a:cxn ang="f268">
                  <a:pos x="f433" y="f434"/>
                </a:cxn>
                <a:cxn ang="f268">
                  <a:pos x="f435" y="f436"/>
                </a:cxn>
                <a:cxn ang="f268">
                  <a:pos x="f437" y="f438"/>
                </a:cxn>
                <a:cxn ang="f268">
                  <a:pos x="f439" y="f440"/>
                </a:cxn>
                <a:cxn ang="f268">
                  <a:pos x="f441" y="f442"/>
                </a:cxn>
                <a:cxn ang="f268">
                  <a:pos x="f443" y="f444"/>
                </a:cxn>
                <a:cxn ang="f268">
                  <a:pos x="f445" y="f446"/>
                </a:cxn>
                <a:cxn ang="f268">
                  <a:pos x="f447" y="f448"/>
                </a:cxn>
                <a:cxn ang="f268">
                  <a:pos x="f435" y="f449"/>
                </a:cxn>
                <a:cxn ang="f268">
                  <a:pos x="f437" y="f450"/>
                </a:cxn>
                <a:cxn ang="f268">
                  <a:pos x="f451" y="f452"/>
                </a:cxn>
                <a:cxn ang="f268">
                  <a:pos x="f453" y="f454"/>
                </a:cxn>
                <a:cxn ang="f268">
                  <a:pos x="f455" y="f456"/>
                </a:cxn>
                <a:cxn ang="f268">
                  <a:pos x="f457" y="f458"/>
                </a:cxn>
                <a:cxn ang="f268">
                  <a:pos x="f459" y="f460"/>
                </a:cxn>
                <a:cxn ang="f268">
                  <a:pos x="f461" y="f462"/>
                </a:cxn>
                <a:cxn ang="f268">
                  <a:pos x="f463" y="f464"/>
                </a:cxn>
                <a:cxn ang="f268">
                  <a:pos x="f465" y="f466"/>
                </a:cxn>
                <a:cxn ang="f268">
                  <a:pos x="f467" y="f456"/>
                </a:cxn>
                <a:cxn ang="f268">
                  <a:pos x="f468" y="f448"/>
                </a:cxn>
                <a:cxn ang="f268">
                  <a:pos x="f469" y="f470"/>
                </a:cxn>
                <a:cxn ang="f268">
                  <a:pos x="f471" y="f472"/>
                </a:cxn>
                <a:cxn ang="f268">
                  <a:pos x="f473" y="f449"/>
                </a:cxn>
                <a:cxn ang="f268">
                  <a:pos x="f474" y="f444"/>
                </a:cxn>
                <a:cxn ang="f268">
                  <a:pos x="f475" y="f460"/>
                </a:cxn>
                <a:cxn ang="f268">
                  <a:pos x="f476" y="f477"/>
                </a:cxn>
                <a:cxn ang="f268">
                  <a:pos x="f478" y="f479"/>
                </a:cxn>
                <a:cxn ang="f268">
                  <a:pos x="f480" y="f481"/>
                </a:cxn>
                <a:cxn ang="f268">
                  <a:pos x="f482" y="f483"/>
                </a:cxn>
                <a:cxn ang="f268">
                  <a:pos x="f484" y="f485"/>
                </a:cxn>
                <a:cxn ang="f268">
                  <a:pos x="f486" y="f487"/>
                </a:cxn>
                <a:cxn ang="f268">
                  <a:pos x="f488" y="f489"/>
                </a:cxn>
                <a:cxn ang="f268">
                  <a:pos x="f490" y="f440"/>
                </a:cxn>
                <a:cxn ang="f268">
                  <a:pos x="f491" y="f492"/>
                </a:cxn>
                <a:cxn ang="f268">
                  <a:pos x="f469" y="f493"/>
                </a:cxn>
                <a:cxn ang="f268">
                  <a:pos x="f494" y="f495"/>
                </a:cxn>
                <a:cxn ang="f268">
                  <a:pos x="f496" y="f497"/>
                </a:cxn>
                <a:cxn ang="f268">
                  <a:pos x="f498" y="f499"/>
                </a:cxn>
                <a:cxn ang="f268">
                  <a:pos x="f500" y="f501"/>
                </a:cxn>
                <a:cxn ang="f268">
                  <a:pos x="f502" y="f503"/>
                </a:cxn>
                <a:cxn ang="f268">
                  <a:pos x="f504" y="f505"/>
                </a:cxn>
                <a:cxn ang="f268">
                  <a:pos x="f506" y="f507"/>
                </a:cxn>
              </a:cxnLst>
              <a:rect l="f427" t="f430" r="f428" b="f429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44" y="f39"/>
                    <a:pt x="f45" y="f46"/>
                  </a:cubicBezTo>
                  <a:cubicBezTo>
                    <a:pt x="f17" y="f47"/>
                    <a:pt x="f48" y="f49"/>
                    <a:pt x="f50" y="f51"/>
                  </a:cubicBezTo>
                  <a:cubicBezTo>
                    <a:pt x="f50" y="f52"/>
                    <a:pt x="f50" y="f52"/>
                    <a:pt x="f50" y="f53"/>
                  </a:cubicBezTo>
                  <a:cubicBezTo>
                    <a:pt x="f54" y="f53"/>
                    <a:pt x="f55" y="f53"/>
                    <a:pt x="f56" y="f53"/>
                  </a:cubicBezTo>
                  <a:cubicBezTo>
                    <a:pt x="f57" y="f51"/>
                    <a:pt x="f58" y="f9"/>
                    <a:pt x="f42" y="f59"/>
                  </a:cubicBezTo>
                  <a:cubicBezTo>
                    <a:pt x="f60" y="f59"/>
                    <a:pt x="f61" y="f62"/>
                    <a:pt x="f40" y="f49"/>
                  </a:cubicBezTo>
                  <a:cubicBezTo>
                    <a:pt x="f38" y="f16"/>
                    <a:pt x="f63" y="f64"/>
                    <a:pt x="f65" y="f66"/>
                  </a:cubicBezTo>
                  <a:cubicBezTo>
                    <a:pt x="f67" y="f49"/>
                    <a:pt x="f5" y="f59"/>
                    <a:pt x="f68" y="f9"/>
                  </a:cubicBezTo>
                  <a:cubicBezTo>
                    <a:pt x="f69" y="f53"/>
                    <a:pt x="f70" y="f71"/>
                    <a:pt x="f32" y="f51"/>
                  </a:cubicBezTo>
                  <a:cubicBezTo>
                    <a:pt x="f40" y="f72"/>
                    <a:pt x="f31" y="f9"/>
                    <a:pt x="f60" y="f9"/>
                  </a:cubicBezTo>
                  <a:cubicBezTo>
                    <a:pt x="f58" y="f51"/>
                    <a:pt x="f73" y="f71"/>
                    <a:pt x="f54" y="f74"/>
                  </a:cubicBezTo>
                  <a:cubicBezTo>
                    <a:pt x="f13" y="f74"/>
                    <a:pt x="f13" y="f75"/>
                    <a:pt x="f11" y="f76"/>
                  </a:cubicBezTo>
                  <a:cubicBezTo>
                    <a:pt x="f13" y="f76"/>
                    <a:pt x="f55" y="f77"/>
                    <a:pt x="f78" y="f79"/>
                  </a:cubicBezTo>
                  <a:cubicBezTo>
                    <a:pt x="f73" y="f80"/>
                    <a:pt x="f81" y="f10"/>
                    <a:pt x="f25" y="f54"/>
                  </a:cubicBezTo>
                  <a:cubicBezTo>
                    <a:pt x="f43" y="f54"/>
                    <a:pt x="f42" y="f13"/>
                    <a:pt x="f31" y="f50"/>
                  </a:cubicBezTo>
                  <a:cubicBezTo>
                    <a:pt x="f32" y="f11"/>
                    <a:pt x="f82" y="f10"/>
                    <a:pt x="f83" y="f54"/>
                  </a:cubicBezTo>
                  <a:cubicBezTo>
                    <a:pt x="f69" y="f78"/>
                    <a:pt x="f69" y="f84"/>
                    <a:pt x="f85" y="f86"/>
                  </a:cubicBezTo>
                  <a:cubicBezTo>
                    <a:pt x="f70" y="f87"/>
                    <a:pt x="f88" y="f87"/>
                    <a:pt x="f89" y="f48"/>
                  </a:cubicBezTo>
                  <a:cubicBezTo>
                    <a:pt x="f42" y="f90"/>
                    <a:pt x="f91" y="f86"/>
                    <a:pt x="f91" y="f92"/>
                  </a:cubicBezTo>
                  <a:cubicBezTo>
                    <a:pt x="f91" y="f56"/>
                    <a:pt x="f23" y="f78"/>
                    <a:pt x="f45" y="f55"/>
                  </a:cubicBezTo>
                  <a:cubicBezTo>
                    <a:pt x="f93" y="f11"/>
                    <a:pt x="f94" y="f95"/>
                    <a:pt x="f78" y="f96"/>
                  </a:cubicBezTo>
                  <a:cubicBezTo>
                    <a:pt x="f54" y="f97"/>
                    <a:pt x="f50" y="f96"/>
                    <a:pt x="f98" y="f96"/>
                  </a:cubicBezTo>
                  <a:cubicBezTo>
                    <a:pt x="f11" y="f80"/>
                    <a:pt x="f11" y="f8"/>
                    <a:pt x="f50" y="f10"/>
                  </a:cubicBezTo>
                  <a:cubicBezTo>
                    <a:pt x="f86" y="f99"/>
                    <a:pt x="f100" y="f101"/>
                    <a:pt x="f102" y="f103"/>
                  </a:cubicBezTo>
                  <a:cubicBezTo>
                    <a:pt x="f104" y="f105"/>
                    <a:pt x="f106" y="f105"/>
                    <a:pt x="f45" y="f105"/>
                  </a:cubicBezTo>
                  <a:cubicBezTo>
                    <a:pt x="f27" y="f105"/>
                    <a:pt x="f42" y="f81"/>
                    <a:pt x="f42" y="f104"/>
                  </a:cubicBezTo>
                  <a:cubicBezTo>
                    <a:pt x="f42" y="f107"/>
                    <a:pt x="f25" y="f23"/>
                    <a:pt x="f45" y="f23"/>
                  </a:cubicBezTo>
                  <a:cubicBezTo>
                    <a:pt x="f104" y="f23"/>
                    <a:pt x="f108" y="f19"/>
                    <a:pt x="f102" y="f104"/>
                  </a:cubicBezTo>
                  <a:cubicBezTo>
                    <a:pt x="f102" y="f58"/>
                    <a:pt x="f102" y="f108"/>
                    <a:pt x="f108" y="f109"/>
                  </a:cubicBezTo>
                  <a:cubicBezTo>
                    <a:pt x="f57" y="f110"/>
                    <a:pt x="f99" y="f84"/>
                    <a:pt x="f80" y="f8"/>
                  </a:cubicBezTo>
                  <a:cubicBezTo>
                    <a:pt x="f111" y="f98"/>
                    <a:pt x="f111" y="f11"/>
                    <a:pt x="f111" y="f50"/>
                  </a:cubicBezTo>
                  <a:cubicBezTo>
                    <a:pt x="f50" y="f48"/>
                    <a:pt x="f112" y="f17"/>
                    <a:pt x="f86" y="f45"/>
                  </a:cubicBezTo>
                  <a:cubicBezTo>
                    <a:pt x="f90" y="f44"/>
                    <a:pt x="f15" y="f23"/>
                    <a:pt x="f113" y="f25"/>
                  </a:cubicBezTo>
                  <a:cubicBezTo>
                    <a:pt x="f57" y="f25"/>
                    <a:pt x="f114" y="f29"/>
                    <a:pt x="f100" y="f42"/>
                  </a:cubicBezTo>
                  <a:cubicBezTo>
                    <a:pt x="f100" y="f31"/>
                    <a:pt x="f57" y="f88"/>
                    <a:pt x="f73" y="f32"/>
                  </a:cubicBezTo>
                  <a:cubicBezTo>
                    <a:pt x="f15" y="f36"/>
                    <a:pt x="f115" y="f36"/>
                    <a:pt x="f99" y="f40"/>
                  </a:cubicBezTo>
                  <a:cubicBezTo>
                    <a:pt x="f116" y="f31"/>
                    <a:pt x="f99" y="f42"/>
                    <a:pt x="f99" y="f43"/>
                  </a:cubicBezTo>
                  <a:cubicBezTo>
                    <a:pt x="f99" y="f27"/>
                    <a:pt x="f115" y="f23"/>
                    <a:pt x="f84" y="f21"/>
                  </a:cubicBezTo>
                  <a:cubicBezTo>
                    <a:pt x="f55" y="f103"/>
                    <a:pt x="f8" y="f87"/>
                    <a:pt x="f117" y="f13"/>
                  </a:cubicBezTo>
                  <a:cubicBezTo>
                    <a:pt x="f117" y="f13"/>
                    <a:pt x="f79" y="f13"/>
                    <a:pt x="f79" y="f13"/>
                  </a:cubicBezTo>
                  <a:cubicBezTo>
                    <a:pt x="f79" y="f13"/>
                    <a:pt x="f77" y="f13"/>
                    <a:pt x="f77" y="f13"/>
                  </a:cubicBezTo>
                  <a:cubicBezTo>
                    <a:pt x="f77" y="f113"/>
                    <a:pt x="f77" y="f108"/>
                    <a:pt x="f77" y="f29"/>
                  </a:cubicBezTo>
                  <a:cubicBezTo>
                    <a:pt x="f77" y="f89"/>
                    <a:pt x="f117" y="f31"/>
                    <a:pt x="f96" y="f40"/>
                  </a:cubicBezTo>
                  <a:cubicBezTo>
                    <a:pt x="f8" y="f38"/>
                    <a:pt x="f10" y="f63"/>
                    <a:pt x="f111" y="f65"/>
                  </a:cubicBezTo>
                  <a:cubicBezTo>
                    <a:pt x="f117" y="f5"/>
                    <a:pt x="f118" y="f5"/>
                    <a:pt x="f51" y="f65"/>
                  </a:cubicBezTo>
                  <a:cubicBezTo>
                    <a:pt x="f12" y="f85"/>
                    <a:pt x="f12" y="f36"/>
                    <a:pt x="f52" y="f40"/>
                  </a:cubicBezTo>
                  <a:cubicBezTo>
                    <a:pt x="f53" y="f61"/>
                    <a:pt x="f118" y="f31"/>
                    <a:pt x="f118" y="f89"/>
                  </a:cubicBezTo>
                  <a:cubicBezTo>
                    <a:pt x="f118" y="f102"/>
                    <a:pt x="f118" y="f113"/>
                    <a:pt x="f71" y="f50"/>
                  </a:cubicBezTo>
                  <a:cubicBezTo>
                    <a:pt x="f53" y="f54"/>
                    <a:pt x="f53" y="f55"/>
                    <a:pt x="f52" y="f78"/>
                  </a:cubicBezTo>
                  <a:cubicBezTo>
                    <a:pt x="f14" y="f94"/>
                    <a:pt x="f119" y="f103"/>
                    <a:pt x="f120" y="f19"/>
                  </a:cubicBezTo>
                  <a:cubicBezTo>
                    <a:pt x="f47" y="f23"/>
                    <a:pt x="f121" y="f27"/>
                    <a:pt x="f120" y="f91"/>
                  </a:cubicBezTo>
                  <a:cubicBezTo>
                    <a:pt x="f66" y="f31"/>
                    <a:pt x="f122" y="f38"/>
                    <a:pt x="f123" y="f34"/>
                  </a:cubicBezTo>
                  <a:cubicBezTo>
                    <a:pt x="f46" y="f63"/>
                    <a:pt x="f24" y="f70"/>
                    <a:pt x="f26" y="f32"/>
                  </a:cubicBezTo>
                  <a:cubicBezTo>
                    <a:pt x="f124" y="f60"/>
                    <a:pt x="f26" y="f43"/>
                    <a:pt x="f125" y="f27"/>
                  </a:cubicBezTo>
                  <a:cubicBezTo>
                    <a:pt x="f126" y="f25"/>
                    <a:pt x="f127" y="f21"/>
                    <a:pt x="f123" y="f107"/>
                  </a:cubicBezTo>
                  <a:cubicBezTo>
                    <a:pt x="f122" y="f17"/>
                    <a:pt x="f49" y="f87"/>
                    <a:pt x="f12" y="f55"/>
                  </a:cubicBezTo>
                  <a:cubicBezTo>
                    <a:pt x="f12" y="f13"/>
                    <a:pt x="f9" y="f11"/>
                    <a:pt x="f12" y="f10"/>
                  </a:cubicBezTo>
                  <a:cubicBezTo>
                    <a:pt x="f62" y="f13"/>
                    <a:pt x="f16" y="f112"/>
                    <a:pt x="f47" y="f92"/>
                  </a:cubicBezTo>
                  <a:cubicBezTo>
                    <a:pt x="f126" y="f113"/>
                    <a:pt x="f22" y="f114"/>
                    <a:pt x="f128" y="f105"/>
                  </a:cubicBezTo>
                  <a:cubicBezTo>
                    <a:pt x="f124" y="f109"/>
                    <a:pt x="f33" y="f102"/>
                    <a:pt x="f33" y="f104"/>
                  </a:cubicBezTo>
                  <a:cubicBezTo>
                    <a:pt x="f124" y="f45"/>
                    <a:pt x="f30" y="f23"/>
                    <a:pt x="f129" y="f23"/>
                  </a:cubicBezTo>
                  <a:cubicBezTo>
                    <a:pt x="f130" y="f25"/>
                    <a:pt x="f131" y="f21"/>
                    <a:pt x="f132" y="f133"/>
                  </a:cubicBezTo>
                  <a:cubicBezTo>
                    <a:pt x="f132" y="f102"/>
                    <a:pt x="f134" y="f81"/>
                    <a:pt x="f135" y="f81"/>
                  </a:cubicBezTo>
                  <a:cubicBezTo>
                    <a:pt x="f136" y="f109"/>
                    <a:pt x="f137" y="f105"/>
                    <a:pt x="f33" y="f17"/>
                  </a:cubicBezTo>
                  <a:cubicBezTo>
                    <a:pt x="f20" y="f113"/>
                    <a:pt x="f121" y="f116"/>
                    <a:pt x="f49" y="f10"/>
                  </a:cubicBezTo>
                  <a:cubicBezTo>
                    <a:pt x="f62" y="f95"/>
                    <a:pt x="f62" y="f80"/>
                    <a:pt x="f138" y="f96"/>
                  </a:cubicBezTo>
                  <a:cubicBezTo>
                    <a:pt x="f49" y="f96"/>
                    <a:pt x="f119" y="f97"/>
                    <a:pt x="f66" y="f96"/>
                  </a:cubicBezTo>
                  <a:cubicBezTo>
                    <a:pt x="f41" y="f95"/>
                    <a:pt x="f33" y="f11"/>
                    <a:pt x="f130" y="f54"/>
                  </a:cubicBezTo>
                  <a:cubicBezTo>
                    <a:pt x="f134" y="f55"/>
                    <a:pt x="f132" y="f78"/>
                    <a:pt x="f139" y="f116"/>
                  </a:cubicBezTo>
                  <a:cubicBezTo>
                    <a:pt x="f140" y="f86"/>
                    <a:pt x="f141" y="f48"/>
                    <a:pt x="f142" y="f92"/>
                  </a:cubicBezTo>
                  <a:cubicBezTo>
                    <a:pt x="f143" y="f84"/>
                    <a:pt x="f143" y="f56"/>
                    <a:pt x="f144" y="f13"/>
                  </a:cubicBezTo>
                  <a:cubicBezTo>
                    <a:pt x="f142" y="f10"/>
                    <a:pt x="f145" y="f8"/>
                    <a:pt x="f140" y="f98"/>
                  </a:cubicBezTo>
                  <a:cubicBezTo>
                    <a:pt x="f146" y="f11"/>
                    <a:pt x="f131" y="f13"/>
                    <a:pt x="f147" y="f50"/>
                  </a:cubicBezTo>
                  <a:cubicBezTo>
                    <a:pt x="f30" y="f10"/>
                    <a:pt x="f41" y="f80"/>
                    <a:pt x="f148" y="f79"/>
                  </a:cubicBezTo>
                  <a:cubicBezTo>
                    <a:pt x="f148" y="f77"/>
                    <a:pt x="f148" y="f77"/>
                    <a:pt x="f148" y="f76"/>
                  </a:cubicBezTo>
                  <a:cubicBezTo>
                    <a:pt x="f119" y="f76"/>
                    <a:pt x="f119" y="f75"/>
                    <a:pt x="f66" y="f75"/>
                  </a:cubicBezTo>
                  <a:cubicBezTo>
                    <a:pt x="f20" y="f74"/>
                    <a:pt x="f149" y="f71"/>
                    <a:pt x="f150" y="f71"/>
                  </a:cubicBezTo>
                  <a:cubicBezTo>
                    <a:pt x="f151" y="f53"/>
                    <a:pt x="f141" y="f118"/>
                    <a:pt x="f152" y="f74"/>
                  </a:cubicBezTo>
                  <a:cubicBezTo>
                    <a:pt x="f153" y="f77"/>
                    <a:pt x="f154" y="f76"/>
                    <a:pt x="f155" y="f71"/>
                  </a:cubicBezTo>
                  <a:cubicBezTo>
                    <a:pt x="f6" y="f51"/>
                    <a:pt x="f156" y="f14"/>
                    <a:pt x="f157" y="f138"/>
                  </a:cubicBezTo>
                  <a:cubicBezTo>
                    <a:pt x="f158" y="f148"/>
                    <a:pt x="f159" y="f49"/>
                    <a:pt x="f160" y="f14"/>
                  </a:cubicBezTo>
                  <a:cubicBezTo>
                    <a:pt x="f141" y="f9"/>
                    <a:pt x="f145" y="f72"/>
                    <a:pt x="f151" y="f72"/>
                  </a:cubicBezTo>
                  <a:cubicBezTo>
                    <a:pt x="f161" y="f52"/>
                    <a:pt x="f22" y="f53"/>
                    <a:pt x="f66" y="f118"/>
                  </a:cubicBezTo>
                  <a:cubicBezTo>
                    <a:pt x="f148" y="f118"/>
                    <a:pt x="f49" y="f71"/>
                    <a:pt x="f138" y="f71"/>
                  </a:cubicBezTo>
                  <a:cubicBezTo>
                    <a:pt x="f138" y="f53"/>
                    <a:pt x="f59" y="f52"/>
                    <a:pt x="f59" y="f51"/>
                  </a:cubicBezTo>
                  <a:cubicBezTo>
                    <a:pt x="f138" y="f72"/>
                    <a:pt x="f49" y="f72"/>
                    <a:pt x="f119" y="f12"/>
                  </a:cubicBezTo>
                  <a:cubicBezTo>
                    <a:pt x="f41" y="f122"/>
                    <a:pt x="f30" y="f46"/>
                    <a:pt x="f134" y="f35"/>
                  </a:cubicBezTo>
                  <a:cubicBezTo>
                    <a:pt x="f147" y="f124"/>
                    <a:pt x="f146" y="f128"/>
                    <a:pt x="f150" y="f128"/>
                  </a:cubicBezTo>
                  <a:cubicBezTo>
                    <a:pt x="f145" y="f128"/>
                    <a:pt x="f160" y="f124"/>
                    <a:pt x="f142" y="f33"/>
                  </a:cubicBezTo>
                  <a:cubicBezTo>
                    <a:pt x="f159" y="f28"/>
                    <a:pt x="f144" y="f136"/>
                    <a:pt x="f159" y="f129"/>
                  </a:cubicBezTo>
                  <a:cubicBezTo>
                    <a:pt x="f142" y="f162"/>
                    <a:pt x="f163" y="f130"/>
                    <a:pt x="f164" y="f162"/>
                  </a:cubicBezTo>
                  <a:cubicBezTo>
                    <a:pt x="f146" y="f165"/>
                    <a:pt x="f147" y="f161"/>
                    <a:pt x="f134" y="f149"/>
                  </a:cubicBezTo>
                  <a:cubicBezTo>
                    <a:pt x="f134" y="f30"/>
                    <a:pt x="f166" y="f33"/>
                    <a:pt x="f165" y="f128"/>
                  </a:cubicBezTo>
                  <a:cubicBezTo>
                    <a:pt x="f35" y="f41"/>
                    <a:pt x="f127" y="f120"/>
                    <a:pt x="f62" y="f59"/>
                  </a:cubicBezTo>
                  <a:cubicBezTo>
                    <a:pt x="f59" y="f14"/>
                    <a:pt x="f12" y="f12"/>
                    <a:pt x="f72" y="f9"/>
                  </a:cubicBezTo>
                  <a:cubicBezTo>
                    <a:pt x="f72" y="f9"/>
                    <a:pt x="f51" y="f12"/>
                    <a:pt x="f51" y="f12"/>
                  </a:cubicBezTo>
                  <a:cubicBezTo>
                    <a:pt x="f72" y="f59"/>
                    <a:pt x="f9" y="f62"/>
                    <a:pt x="f12" y="f49"/>
                  </a:cubicBezTo>
                  <a:cubicBezTo>
                    <a:pt x="f119" y="f167"/>
                    <a:pt x="f121" y="f128"/>
                    <a:pt x="f39" y="f165"/>
                  </a:cubicBezTo>
                  <a:cubicBezTo>
                    <a:pt x="f125" y="f130"/>
                    <a:pt x="f37" y="f166"/>
                    <a:pt x="f168" y="f169"/>
                  </a:cubicBezTo>
                  <a:cubicBezTo>
                    <a:pt x="f33" y="f134"/>
                    <a:pt x="f137" y="f131"/>
                    <a:pt x="f170" y="f150"/>
                  </a:cubicBezTo>
                  <a:cubicBezTo>
                    <a:pt x="f170" y="f145"/>
                    <a:pt x="f30" y="f171"/>
                    <a:pt x="f128" y="f171"/>
                  </a:cubicBezTo>
                  <a:cubicBezTo>
                    <a:pt x="f24" y="f171"/>
                    <a:pt x="f39" y="f141"/>
                    <a:pt x="f167" y="f145"/>
                  </a:cubicBezTo>
                  <a:cubicBezTo>
                    <a:pt x="f167" y="f145"/>
                    <a:pt x="f127" y="f150"/>
                    <a:pt x="f167" y="f146"/>
                  </a:cubicBezTo>
                  <a:cubicBezTo>
                    <a:pt x="f41" y="f131"/>
                    <a:pt x="f46" y="f169"/>
                    <a:pt x="f167" y="f162"/>
                  </a:cubicBezTo>
                  <a:cubicBezTo>
                    <a:pt x="f64" y="f33"/>
                    <a:pt x="f62" y="f41"/>
                    <a:pt x="f51" y="f16"/>
                  </a:cubicBezTo>
                  <a:cubicBezTo>
                    <a:pt x="f52" y="f66"/>
                    <a:pt x="f53" y="f148"/>
                    <a:pt x="f118" y="f62"/>
                  </a:cubicBezTo>
                  <a:cubicBezTo>
                    <a:pt x="f75" y="f18"/>
                    <a:pt x="f77" y="f24"/>
                    <a:pt x="f96" y="f136"/>
                  </a:cubicBezTo>
                  <a:cubicBezTo>
                    <a:pt x="f95" y="f132"/>
                    <a:pt x="f50" y="f142"/>
                    <a:pt x="f56" y="f6"/>
                  </a:cubicBezTo>
                  <a:cubicBezTo>
                    <a:pt x="f56" y="f172"/>
                    <a:pt x="f112" y="f2"/>
                    <a:pt x="f99" y="f173"/>
                  </a:cubicBezTo>
                  <a:cubicBezTo>
                    <a:pt x="f99" y="f7"/>
                    <a:pt x="f115" y="f7"/>
                    <a:pt x="f92" y="f7"/>
                  </a:cubicBezTo>
                  <a:cubicBezTo>
                    <a:pt x="f86" y="f7"/>
                    <a:pt x="f86" y="f174"/>
                    <a:pt x="f86" y="f2"/>
                  </a:cubicBezTo>
                  <a:cubicBezTo>
                    <a:pt x="f92" y="f175"/>
                    <a:pt x="f115" y="f156"/>
                    <a:pt x="f84" y="f155"/>
                  </a:cubicBezTo>
                  <a:cubicBezTo>
                    <a:pt x="f55" y="f146"/>
                    <a:pt x="f10" y="f128"/>
                    <a:pt x="f117" y="f66"/>
                  </a:cubicBezTo>
                  <a:cubicBezTo>
                    <a:pt x="f117" y="f148"/>
                    <a:pt x="f117" y="f49"/>
                    <a:pt x="f117" y="f59"/>
                  </a:cubicBezTo>
                  <a:cubicBezTo>
                    <a:pt x="f111" y="f119"/>
                    <a:pt x="f10" y="f64"/>
                    <a:pt x="f50" y="f123"/>
                  </a:cubicBezTo>
                  <a:cubicBezTo>
                    <a:pt x="f56" y="f20"/>
                    <a:pt x="f92" y="f124"/>
                    <a:pt x="f94" y="f129"/>
                  </a:cubicBezTo>
                  <a:cubicBezTo>
                    <a:pt x="f73" y="f165"/>
                    <a:pt x="f110" y="f169"/>
                    <a:pt x="f73" y="f139"/>
                  </a:cubicBezTo>
                  <a:cubicBezTo>
                    <a:pt x="f113" y="f139"/>
                    <a:pt x="f57" y="f176"/>
                    <a:pt x="f177" y="f151"/>
                  </a:cubicBezTo>
                  <a:cubicBezTo>
                    <a:pt x="f178" y="f163"/>
                    <a:pt x="f81" y="f151"/>
                    <a:pt x="f109" y="f140"/>
                  </a:cubicBezTo>
                  <a:cubicBezTo>
                    <a:pt x="f108" y="f132"/>
                    <a:pt x="f109" y="f147"/>
                    <a:pt x="f93" y="f169"/>
                  </a:cubicBezTo>
                  <a:cubicBezTo>
                    <a:pt x="f178" y="f130"/>
                    <a:pt x="f100" y="f165"/>
                    <a:pt x="f177" y="f161"/>
                  </a:cubicBezTo>
                  <a:cubicBezTo>
                    <a:pt x="f48" y="f35"/>
                    <a:pt x="f112" y="f127"/>
                    <a:pt x="f10" y="f62"/>
                  </a:cubicBezTo>
                  <a:cubicBezTo>
                    <a:pt x="f8" y="f138"/>
                    <a:pt x="f95" y="f14"/>
                    <a:pt x="f95" y="f12"/>
                  </a:cubicBezTo>
                  <a:cubicBezTo>
                    <a:pt x="f95" y="f9"/>
                    <a:pt x="f95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7" name="Freeform 19">
              <a:extLst>
                <a:ext uri="{FF2B5EF4-FFF2-40B4-BE49-F238E27FC236}">
                  <a16:creationId xmlns:a16="http://schemas.microsoft.com/office/drawing/2014/main" id="{E9A6EEE9-413F-C15F-4C5C-15B0F96D12B2}"/>
                </a:ext>
              </a:extLst>
            </p:cNvPr>
            <p:cNvSpPr/>
            <p:nvPr/>
          </p:nvSpPr>
          <p:spPr>
            <a:xfrm>
              <a:off x="6943752" y="4727786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8"/>
                <a:gd name="f9" fmla="val 96"/>
                <a:gd name="f10" fmla="val 77"/>
                <a:gd name="f11" fmla="val 75"/>
                <a:gd name="f12" fmla="val 97"/>
                <a:gd name="f13" fmla="val 73"/>
                <a:gd name="f14" fmla="val 98"/>
                <a:gd name="f15" fmla="val 59"/>
                <a:gd name="f16" fmla="val 106"/>
                <a:gd name="f17" fmla="val 44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30"/>
                <a:gd name="f34" fmla="val 11"/>
                <a:gd name="f35" fmla="val 127"/>
                <a:gd name="f36" fmla="val 12"/>
                <a:gd name="f37" fmla="val 123"/>
                <a:gd name="f38" fmla="val 13"/>
                <a:gd name="f39" fmla="val 119"/>
                <a:gd name="f40" fmla="val 16"/>
                <a:gd name="f41" fmla="val 118"/>
                <a:gd name="f42" fmla="val 21"/>
                <a:gd name="f43" fmla="val 24"/>
                <a:gd name="f44" fmla="val 28"/>
                <a:gd name="f45" fmla="val 31"/>
                <a:gd name="f46" fmla="val 117"/>
                <a:gd name="f47" fmla="val 45"/>
                <a:gd name="f48" fmla="val 110"/>
                <a:gd name="f49" fmla="val 60"/>
                <a:gd name="f50" fmla="val 102"/>
                <a:gd name="f51" fmla="val 74"/>
                <a:gd name="f52" fmla="val 94"/>
                <a:gd name="f53" fmla="val 93"/>
                <a:gd name="f54" fmla="val 92"/>
                <a:gd name="f55" fmla="val 72"/>
                <a:gd name="f56" fmla="val 71"/>
                <a:gd name="f57" fmla="val 69"/>
                <a:gd name="f58" fmla="val 53"/>
                <a:gd name="f59" fmla="val 37"/>
                <a:gd name="f60" fmla="val 99"/>
                <a:gd name="f61" fmla="val 19"/>
                <a:gd name="f62" fmla="val 17"/>
                <a:gd name="f63" fmla="val 101"/>
                <a:gd name="f64" fmla="val 8"/>
                <a:gd name="f65" fmla="val 108"/>
                <a:gd name="f66" fmla="val 4"/>
                <a:gd name="f67" fmla="val 105"/>
                <a:gd name="f68" fmla="val 1"/>
                <a:gd name="f69" fmla="val 2"/>
                <a:gd name="f70" fmla="val 5"/>
                <a:gd name="f71" fmla="val 10"/>
                <a:gd name="f72" fmla="val 91"/>
                <a:gd name="f73" fmla="val 95"/>
                <a:gd name="f74" fmla="val 55"/>
                <a:gd name="f75" fmla="val 89"/>
                <a:gd name="f76" fmla="val 88"/>
                <a:gd name="f77" fmla="val 87"/>
                <a:gd name="f78" fmla="val 86"/>
                <a:gd name="f79" fmla="val 70"/>
                <a:gd name="f80" fmla="val 85"/>
                <a:gd name="f81" fmla="val 81"/>
                <a:gd name="f82" fmla="val 41"/>
                <a:gd name="f83" fmla="val 9"/>
                <a:gd name="f84" fmla="val 6"/>
                <a:gd name="f85" fmla="val 65"/>
                <a:gd name="f86" fmla="val 7"/>
                <a:gd name="f87" fmla="val 62"/>
                <a:gd name="f88" fmla="val 58"/>
                <a:gd name="f89" fmla="val 15"/>
                <a:gd name="f90" fmla="val 20"/>
                <a:gd name="f91" fmla="val 61"/>
                <a:gd name="f92" fmla="val 23"/>
                <a:gd name="f93" fmla="val 63"/>
                <a:gd name="f94" fmla="val 57"/>
                <a:gd name="f95" fmla="val 79"/>
                <a:gd name="f96" fmla="val 82"/>
                <a:gd name="f97" fmla="val 83"/>
                <a:gd name="f98" fmla="val 76"/>
                <a:gd name="f99" fmla="val 66"/>
                <a:gd name="f100" fmla="val 50"/>
                <a:gd name="f101" fmla="val 54"/>
                <a:gd name="f102" fmla="val 38"/>
                <a:gd name="f103" fmla="val 43"/>
                <a:gd name="f104" fmla="val 36"/>
                <a:gd name="f105" fmla="val 42"/>
                <a:gd name="f106" fmla="val 33"/>
                <a:gd name="f107" fmla="val 32"/>
                <a:gd name="f108" fmla="val 39"/>
                <a:gd name="f109" fmla="val 40"/>
                <a:gd name="f110" fmla="val 52"/>
                <a:gd name="f111" fmla="val 80"/>
                <a:gd name="f112" fmla="val 68"/>
                <a:gd name="f113" fmla="val 56"/>
                <a:gd name="f114" fmla="val 49"/>
                <a:gd name="f115" fmla="val 64"/>
                <a:gd name="f116" fmla="val 67"/>
                <a:gd name="f117" fmla="val 84"/>
                <a:gd name="f118" fmla="val 90"/>
                <a:gd name="f119" fmla="val 104"/>
                <a:gd name="f120" fmla="val 109"/>
                <a:gd name="f121" fmla="val 111"/>
                <a:gd name="f122" fmla="val 107"/>
                <a:gd name="f123" fmla="val 112"/>
                <a:gd name="f124" fmla="val 129"/>
                <a:gd name="f125" fmla="val 120"/>
                <a:gd name="f126" fmla="val 116"/>
                <a:gd name="f127" fmla="val 114"/>
                <a:gd name="f128" fmla="val 128"/>
                <a:gd name="f129" fmla="val 138"/>
                <a:gd name="f130" fmla="val 143"/>
                <a:gd name="f131" fmla="val 148"/>
                <a:gd name="f132" fmla="val 149"/>
                <a:gd name="f133" fmla="val 34"/>
                <a:gd name="f134" fmla="val 146"/>
                <a:gd name="f135" fmla="val 140"/>
                <a:gd name="f136" fmla="val 135"/>
                <a:gd name="f137" fmla="val 133"/>
                <a:gd name="f138" fmla="val 100"/>
                <a:gd name="f139" fmla="val 150"/>
                <a:gd name="f140" fmla="val 152"/>
                <a:gd name="f141" fmla="val 159"/>
                <a:gd name="f142" fmla="val 163"/>
                <a:gd name="f143" fmla="val 167"/>
                <a:gd name="f144" fmla="val 165"/>
                <a:gd name="f145" fmla="val 157"/>
                <a:gd name="f146" fmla="val 151"/>
                <a:gd name="f147" fmla="val 147"/>
                <a:gd name="f148" fmla="val 103"/>
                <a:gd name="f149" fmla="val 137"/>
                <a:gd name="f150" fmla="val 153"/>
                <a:gd name="f151" fmla="val 156"/>
                <a:gd name="f152" fmla="val 162"/>
                <a:gd name="f153" fmla="val 166"/>
                <a:gd name="f154" fmla="val 172"/>
                <a:gd name="f155" fmla="val 174"/>
                <a:gd name="f156" fmla="val 176"/>
                <a:gd name="f157" fmla="val 173"/>
                <a:gd name="f158" fmla="val 169"/>
                <a:gd name="f159" fmla="val 164"/>
                <a:gd name="f160" fmla="val 160"/>
                <a:gd name="f161" fmla="val 139"/>
                <a:gd name="f162" fmla="val 142"/>
                <a:gd name="f163" fmla="val 158"/>
                <a:gd name="f164" fmla="val 154"/>
                <a:gd name="f165" fmla="val 141"/>
                <a:gd name="f166" fmla="val 144"/>
                <a:gd name="f167" fmla="val 115"/>
                <a:gd name="f168" fmla="val 125"/>
                <a:gd name="f169" fmla="val 145"/>
                <a:gd name="f170" fmla="val 134"/>
                <a:gd name="f171" fmla="val 161"/>
                <a:gd name="f172" fmla="val 179"/>
                <a:gd name="f173" fmla="val 182"/>
                <a:gd name="f174" fmla="val 181"/>
                <a:gd name="f175" fmla="val 178"/>
                <a:gd name="f176" fmla="val 155"/>
                <a:gd name="f177" fmla="val 51"/>
                <a:gd name="f178" fmla="val 47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0 f187 1"/>
                <a:gd name="f192" fmla="*/ 121 f186 1"/>
                <a:gd name="f193" fmla="*/ 12 f187 1"/>
                <a:gd name="f194" fmla="*/ 123 f186 1"/>
                <a:gd name="f195" fmla="*/ 74 f187 1"/>
                <a:gd name="f196" fmla="*/ 94 f186 1"/>
                <a:gd name="f197" fmla="*/ 21 f187 1"/>
                <a:gd name="f198" fmla="*/ 99 f186 1"/>
                <a:gd name="f199" fmla="*/ 2 f187 1"/>
                <a:gd name="f200" fmla="*/ 96 f186 1"/>
                <a:gd name="f201" fmla="*/ 72 f187 1"/>
                <a:gd name="f202" fmla="*/ 89 f186 1"/>
                <a:gd name="f203" fmla="*/ 26 f187 1"/>
                <a:gd name="f204" fmla="*/ 72 f186 1"/>
                <a:gd name="f205" fmla="*/ 7 f187 1"/>
                <a:gd name="f206" fmla="*/ 62 f186 1"/>
                <a:gd name="f207" fmla="*/ 31 f187 1"/>
                <a:gd name="f208" fmla="*/ 71 f186 1"/>
                <a:gd name="f209" fmla="*/ 73 f187 1"/>
                <a:gd name="f210" fmla="*/ 77 f186 1"/>
                <a:gd name="f211" fmla="*/ 36 f186 1"/>
                <a:gd name="f212" fmla="*/ 39 f187 1"/>
                <a:gd name="f213" fmla="*/ 40 f186 1"/>
                <a:gd name="f214" fmla="*/ 62 f187 1"/>
                <a:gd name="f215" fmla="*/ 31 f186 1"/>
                <a:gd name="f216" fmla="*/ 55 f187 1"/>
                <a:gd name="f217" fmla="*/ 14 f186 1"/>
                <a:gd name="f218" fmla="*/ 65 f187 1"/>
                <a:gd name="f219" fmla="*/ 29 f186 1"/>
                <a:gd name="f220" fmla="*/ 86 f187 1"/>
                <a:gd name="f221" fmla="*/ 73 f186 1"/>
                <a:gd name="f222" fmla="*/ 80 f187 1"/>
                <a:gd name="f223" fmla="*/ 4 f186 1"/>
                <a:gd name="f224" fmla="*/ 90 f187 1"/>
                <a:gd name="f225" fmla="*/ 20 f186 1"/>
                <a:gd name="f226" fmla="*/ 109 f187 1"/>
                <a:gd name="f227" fmla="*/ 30 f186 1"/>
                <a:gd name="f228" fmla="*/ 126 f187 1"/>
                <a:gd name="f229" fmla="*/ 97 f187 1"/>
                <a:gd name="f230" fmla="*/ 128 f187 1"/>
                <a:gd name="f231" fmla="*/ 42 f186 1"/>
                <a:gd name="f232" fmla="*/ 149 f187 1"/>
                <a:gd name="f233" fmla="*/ 34 f186 1"/>
                <a:gd name="f234" fmla="*/ 102 f187 1"/>
                <a:gd name="f235" fmla="*/ 143 f187 1"/>
                <a:gd name="f236" fmla="*/ 165 f187 1"/>
                <a:gd name="f237" fmla="*/ 103 f187 1"/>
                <a:gd name="f238" fmla="*/ 85 f186 1"/>
                <a:gd name="f239" fmla="*/ 153 f187 1"/>
                <a:gd name="f240" fmla="*/ 91 f186 1"/>
                <a:gd name="f241" fmla="*/ 173 f187 1"/>
                <a:gd name="f242" fmla="*/ 100 f186 1"/>
                <a:gd name="f243" fmla="*/ 105 f187 1"/>
                <a:gd name="f244" fmla="*/ 90 f186 1"/>
                <a:gd name="f245" fmla="*/ 104 f187 1"/>
                <a:gd name="f246" fmla="*/ 97 f186 1"/>
                <a:gd name="f247" fmla="*/ 163 f187 1"/>
                <a:gd name="f248" fmla="*/ 130 f186 1"/>
                <a:gd name="f249" fmla="*/ 146 f187 1"/>
                <a:gd name="f250" fmla="*/ 137 f186 1"/>
                <a:gd name="f251" fmla="*/ 95 f187 1"/>
                <a:gd name="f252" fmla="*/ 119 f187 1"/>
                <a:gd name="f253" fmla="*/ 141 f186 1"/>
                <a:gd name="f254" fmla="*/ 161 f186 1"/>
                <a:gd name="f255" fmla="*/ 115 f187 1"/>
                <a:gd name="f256" fmla="*/ 142 f186 1"/>
                <a:gd name="f257" fmla="*/ 82 f187 1"/>
                <a:gd name="f258" fmla="*/ 135 f186 1"/>
                <a:gd name="f259" fmla="*/ 63 f187 1"/>
                <a:gd name="f260" fmla="*/ 183 f186 1"/>
                <a:gd name="f261" fmla="*/ 84 f187 1"/>
                <a:gd name="f262" fmla="*/ 105 f186 1"/>
                <a:gd name="f263" fmla="*/ 57 f187 1"/>
                <a:gd name="f264" fmla="*/ 138 f186 1"/>
                <a:gd name="f265" fmla="*/ 40 f187 1"/>
                <a:gd name="f266" fmla="*/ 152 f186 1"/>
                <a:gd name="f267" fmla="*/ 77 f187 1"/>
                <a:gd name="f268" fmla="*/ 101 f186 1"/>
                <a:gd name="f269" fmla="+- f188 0 f1"/>
                <a:gd name="f270" fmla="*/ f191 1 177"/>
                <a:gd name="f271" fmla="*/ f192 1 183"/>
                <a:gd name="f272" fmla="*/ f193 1 177"/>
                <a:gd name="f273" fmla="*/ f194 1 183"/>
                <a:gd name="f274" fmla="*/ f195 1 177"/>
                <a:gd name="f275" fmla="*/ f196 1 183"/>
                <a:gd name="f276" fmla="*/ f197 1 177"/>
                <a:gd name="f277" fmla="*/ f198 1 183"/>
                <a:gd name="f278" fmla="*/ f199 1 177"/>
                <a:gd name="f279" fmla="*/ f200 1 183"/>
                <a:gd name="f280" fmla="*/ f201 1 177"/>
                <a:gd name="f281" fmla="*/ f202 1 183"/>
                <a:gd name="f282" fmla="*/ f203 1 177"/>
                <a:gd name="f283" fmla="*/ f204 1 183"/>
                <a:gd name="f284" fmla="*/ f205 1 177"/>
                <a:gd name="f285" fmla="*/ f206 1 183"/>
                <a:gd name="f286" fmla="*/ f207 1 177"/>
                <a:gd name="f287" fmla="*/ f208 1 183"/>
                <a:gd name="f288" fmla="*/ f209 1 177"/>
                <a:gd name="f289" fmla="*/ f210 1 183"/>
                <a:gd name="f290" fmla="*/ f211 1 183"/>
                <a:gd name="f291" fmla="*/ f212 1 177"/>
                <a:gd name="f292" fmla="*/ f213 1 183"/>
                <a:gd name="f293" fmla="*/ f214 1 177"/>
                <a:gd name="f294" fmla="*/ f215 1 183"/>
                <a:gd name="f295" fmla="*/ f216 1 177"/>
                <a:gd name="f296" fmla="*/ f217 1 183"/>
                <a:gd name="f297" fmla="*/ f218 1 177"/>
                <a:gd name="f298" fmla="*/ f219 1 183"/>
                <a:gd name="f299" fmla="*/ f220 1 177"/>
                <a:gd name="f300" fmla="*/ f221 1 183"/>
                <a:gd name="f301" fmla="*/ f222 1 177"/>
                <a:gd name="f302" fmla="*/ f223 1 183"/>
                <a:gd name="f303" fmla="*/ f224 1 177"/>
                <a:gd name="f304" fmla="*/ f225 1 183"/>
                <a:gd name="f305" fmla="*/ f226 1 177"/>
                <a:gd name="f306" fmla="*/ f227 1 183"/>
                <a:gd name="f307" fmla="*/ f228 1 177"/>
                <a:gd name="f308" fmla="*/ f229 1 177"/>
                <a:gd name="f309" fmla="*/ f230 1 177"/>
                <a:gd name="f310" fmla="*/ f231 1 183"/>
                <a:gd name="f311" fmla="*/ f232 1 177"/>
                <a:gd name="f312" fmla="*/ f233 1 183"/>
                <a:gd name="f313" fmla="*/ f234 1 177"/>
                <a:gd name="f314" fmla="*/ f235 1 177"/>
                <a:gd name="f315" fmla="*/ f236 1 177"/>
                <a:gd name="f316" fmla="*/ f237 1 177"/>
                <a:gd name="f317" fmla="*/ f238 1 183"/>
                <a:gd name="f318" fmla="*/ f239 1 177"/>
                <a:gd name="f319" fmla="*/ f240 1 183"/>
                <a:gd name="f320" fmla="*/ f241 1 177"/>
                <a:gd name="f321" fmla="*/ f242 1 183"/>
                <a:gd name="f322" fmla="*/ f243 1 177"/>
                <a:gd name="f323" fmla="*/ f244 1 183"/>
                <a:gd name="f324" fmla="*/ f245 1 177"/>
                <a:gd name="f325" fmla="*/ f246 1 183"/>
                <a:gd name="f326" fmla="*/ f247 1 177"/>
                <a:gd name="f327" fmla="*/ f248 1 183"/>
                <a:gd name="f328" fmla="*/ f249 1 177"/>
                <a:gd name="f329" fmla="*/ f250 1 183"/>
                <a:gd name="f330" fmla="*/ f251 1 177"/>
                <a:gd name="f331" fmla="*/ f252 1 177"/>
                <a:gd name="f332" fmla="*/ f253 1 183"/>
                <a:gd name="f333" fmla="*/ f254 1 183"/>
                <a:gd name="f334" fmla="*/ f255 1 177"/>
                <a:gd name="f335" fmla="*/ f256 1 183"/>
                <a:gd name="f336" fmla="*/ f257 1 177"/>
                <a:gd name="f337" fmla="*/ f258 1 183"/>
                <a:gd name="f338" fmla="*/ f259 1 177"/>
                <a:gd name="f339" fmla="*/ f260 1 183"/>
                <a:gd name="f340" fmla="*/ f261 1 177"/>
                <a:gd name="f341" fmla="*/ f262 1 183"/>
                <a:gd name="f342" fmla="*/ f263 1 177"/>
                <a:gd name="f343" fmla="*/ f264 1 183"/>
                <a:gd name="f344" fmla="*/ f265 1 177"/>
                <a:gd name="f345" fmla="*/ f266 1 183"/>
                <a:gd name="f346" fmla="*/ f267 1 177"/>
                <a:gd name="f347" fmla="*/ f268 1 183"/>
                <a:gd name="f348" fmla="*/ 0 1 f189"/>
                <a:gd name="f349" fmla="*/ f183 1 f189"/>
                <a:gd name="f350" fmla="*/ 0 1 f190"/>
                <a:gd name="f351" fmla="*/ f184 1 f190"/>
                <a:gd name="f352" fmla="*/ f270 1 f189"/>
                <a:gd name="f353" fmla="*/ f271 1 f190"/>
                <a:gd name="f354" fmla="*/ f272 1 f189"/>
                <a:gd name="f355" fmla="*/ f273 1 f190"/>
                <a:gd name="f356" fmla="*/ f274 1 f189"/>
                <a:gd name="f357" fmla="*/ f275 1 f190"/>
                <a:gd name="f358" fmla="*/ f276 1 f189"/>
                <a:gd name="f359" fmla="*/ f277 1 f190"/>
                <a:gd name="f360" fmla="*/ f278 1 f189"/>
                <a:gd name="f361" fmla="*/ f279 1 f190"/>
                <a:gd name="f362" fmla="*/ f280 1 f189"/>
                <a:gd name="f363" fmla="*/ f281 1 f190"/>
                <a:gd name="f364" fmla="*/ f282 1 f189"/>
                <a:gd name="f365" fmla="*/ f283 1 f190"/>
                <a:gd name="f366" fmla="*/ f284 1 f189"/>
                <a:gd name="f367" fmla="*/ f285 1 f190"/>
                <a:gd name="f368" fmla="*/ f286 1 f189"/>
                <a:gd name="f369" fmla="*/ f287 1 f190"/>
                <a:gd name="f370" fmla="*/ f288 1 f189"/>
                <a:gd name="f371" fmla="*/ f289 1 f190"/>
                <a:gd name="f372" fmla="*/ f290 1 f190"/>
                <a:gd name="f373" fmla="*/ f291 1 f189"/>
                <a:gd name="f374" fmla="*/ f292 1 f190"/>
                <a:gd name="f375" fmla="*/ f293 1 f189"/>
                <a:gd name="f376" fmla="*/ f294 1 f190"/>
                <a:gd name="f377" fmla="*/ f295 1 f189"/>
                <a:gd name="f378" fmla="*/ f296 1 f190"/>
                <a:gd name="f379" fmla="*/ f297 1 f189"/>
                <a:gd name="f380" fmla="*/ f298 1 f190"/>
                <a:gd name="f381" fmla="*/ f299 1 f189"/>
                <a:gd name="f382" fmla="*/ f300 1 f190"/>
                <a:gd name="f383" fmla="*/ f301 1 f189"/>
                <a:gd name="f384" fmla="*/ f302 1 f190"/>
                <a:gd name="f385" fmla="*/ f303 1 f189"/>
                <a:gd name="f386" fmla="*/ f304 1 f190"/>
                <a:gd name="f387" fmla="*/ f305 1 f189"/>
                <a:gd name="f388" fmla="*/ f306 1 f190"/>
                <a:gd name="f389" fmla="*/ f307 1 f189"/>
                <a:gd name="f390" fmla="*/ f308 1 f189"/>
                <a:gd name="f391" fmla="*/ f309 1 f189"/>
                <a:gd name="f392" fmla="*/ f310 1 f190"/>
                <a:gd name="f393" fmla="*/ f311 1 f189"/>
                <a:gd name="f394" fmla="*/ f312 1 f190"/>
                <a:gd name="f395" fmla="*/ f313 1 f189"/>
                <a:gd name="f396" fmla="*/ f314 1 f189"/>
                <a:gd name="f397" fmla="*/ f315 1 f189"/>
                <a:gd name="f398" fmla="*/ f316 1 f189"/>
                <a:gd name="f399" fmla="*/ f317 1 f190"/>
                <a:gd name="f400" fmla="*/ f318 1 f189"/>
                <a:gd name="f401" fmla="*/ f319 1 f190"/>
                <a:gd name="f402" fmla="*/ f320 1 f189"/>
                <a:gd name="f403" fmla="*/ f321 1 f190"/>
                <a:gd name="f404" fmla="*/ f322 1 f189"/>
                <a:gd name="f405" fmla="*/ f323 1 f190"/>
                <a:gd name="f406" fmla="*/ f324 1 f189"/>
                <a:gd name="f407" fmla="*/ f325 1 f190"/>
                <a:gd name="f408" fmla="*/ f326 1 f189"/>
                <a:gd name="f409" fmla="*/ f327 1 f190"/>
                <a:gd name="f410" fmla="*/ f328 1 f189"/>
                <a:gd name="f411" fmla="*/ f329 1 f190"/>
                <a:gd name="f412" fmla="*/ f330 1 f189"/>
                <a:gd name="f413" fmla="*/ f331 1 f189"/>
                <a:gd name="f414" fmla="*/ f332 1 f190"/>
                <a:gd name="f415" fmla="*/ f333 1 f190"/>
                <a:gd name="f416" fmla="*/ f334 1 f189"/>
                <a:gd name="f417" fmla="*/ f335 1 f190"/>
                <a:gd name="f418" fmla="*/ f336 1 f189"/>
                <a:gd name="f419" fmla="*/ f337 1 f190"/>
                <a:gd name="f420" fmla="*/ f338 1 f189"/>
                <a:gd name="f421" fmla="*/ f339 1 f190"/>
                <a:gd name="f422" fmla="*/ f340 1 f189"/>
                <a:gd name="f423" fmla="*/ f341 1 f190"/>
                <a:gd name="f424" fmla="*/ f342 1 f189"/>
                <a:gd name="f425" fmla="*/ f343 1 f190"/>
                <a:gd name="f426" fmla="*/ f344 1 f189"/>
                <a:gd name="f427" fmla="*/ f345 1 f190"/>
                <a:gd name="f428" fmla="*/ f346 1 f189"/>
                <a:gd name="f429" fmla="*/ f347 1 f190"/>
                <a:gd name="f430" fmla="*/ f348 f180 1"/>
                <a:gd name="f431" fmla="*/ f349 f180 1"/>
                <a:gd name="f432" fmla="*/ f351 f181 1"/>
                <a:gd name="f433" fmla="*/ f350 f181 1"/>
                <a:gd name="f434" fmla="*/ f352 f180 1"/>
                <a:gd name="f435" fmla="*/ f353 f181 1"/>
                <a:gd name="f436" fmla="*/ f354 f180 1"/>
                <a:gd name="f437" fmla="*/ f355 f181 1"/>
                <a:gd name="f438" fmla="*/ f356 f180 1"/>
                <a:gd name="f439" fmla="*/ f357 f181 1"/>
                <a:gd name="f440" fmla="*/ f358 f180 1"/>
                <a:gd name="f441" fmla="*/ f359 f181 1"/>
                <a:gd name="f442" fmla="*/ f360 f180 1"/>
                <a:gd name="f443" fmla="*/ f361 f181 1"/>
                <a:gd name="f444" fmla="*/ f362 f180 1"/>
                <a:gd name="f445" fmla="*/ f363 f181 1"/>
                <a:gd name="f446" fmla="*/ f364 f180 1"/>
                <a:gd name="f447" fmla="*/ f365 f181 1"/>
                <a:gd name="f448" fmla="*/ f366 f180 1"/>
                <a:gd name="f449" fmla="*/ f367 f181 1"/>
                <a:gd name="f450" fmla="*/ f368 f180 1"/>
                <a:gd name="f451" fmla="*/ f369 f181 1"/>
                <a:gd name="f452" fmla="*/ f370 f180 1"/>
                <a:gd name="f453" fmla="*/ f371 f181 1"/>
                <a:gd name="f454" fmla="*/ f372 f181 1"/>
                <a:gd name="f455" fmla="*/ f373 f180 1"/>
                <a:gd name="f456" fmla="*/ f374 f181 1"/>
                <a:gd name="f457" fmla="*/ f375 f180 1"/>
                <a:gd name="f458" fmla="*/ f376 f181 1"/>
                <a:gd name="f459" fmla="*/ f377 f180 1"/>
                <a:gd name="f460" fmla="*/ f378 f181 1"/>
                <a:gd name="f461" fmla="*/ f379 f180 1"/>
                <a:gd name="f462" fmla="*/ f380 f181 1"/>
                <a:gd name="f463" fmla="*/ f381 f180 1"/>
                <a:gd name="f464" fmla="*/ f382 f181 1"/>
                <a:gd name="f465" fmla="*/ f383 f180 1"/>
                <a:gd name="f466" fmla="*/ f384 f181 1"/>
                <a:gd name="f467" fmla="*/ f385 f180 1"/>
                <a:gd name="f468" fmla="*/ f386 f181 1"/>
                <a:gd name="f469" fmla="*/ f387 f180 1"/>
                <a:gd name="f470" fmla="*/ f388 f181 1"/>
                <a:gd name="f471" fmla="*/ f389 f180 1"/>
                <a:gd name="f472" fmla="*/ f390 f180 1"/>
                <a:gd name="f473" fmla="*/ f391 f180 1"/>
                <a:gd name="f474" fmla="*/ f392 f181 1"/>
                <a:gd name="f475" fmla="*/ f393 f180 1"/>
                <a:gd name="f476" fmla="*/ f394 f181 1"/>
                <a:gd name="f477" fmla="*/ f395 f180 1"/>
                <a:gd name="f478" fmla="*/ f396 f180 1"/>
                <a:gd name="f479" fmla="*/ f397 f180 1"/>
                <a:gd name="f480" fmla="*/ f398 f180 1"/>
                <a:gd name="f481" fmla="*/ f399 f181 1"/>
                <a:gd name="f482" fmla="*/ f400 f180 1"/>
                <a:gd name="f483" fmla="*/ f401 f181 1"/>
                <a:gd name="f484" fmla="*/ f402 f180 1"/>
                <a:gd name="f485" fmla="*/ f403 f181 1"/>
                <a:gd name="f486" fmla="*/ f404 f180 1"/>
                <a:gd name="f487" fmla="*/ f405 f181 1"/>
                <a:gd name="f488" fmla="*/ f406 f180 1"/>
                <a:gd name="f489" fmla="*/ f407 f181 1"/>
                <a:gd name="f490" fmla="*/ f408 f180 1"/>
                <a:gd name="f491" fmla="*/ f409 f181 1"/>
                <a:gd name="f492" fmla="*/ f410 f180 1"/>
                <a:gd name="f493" fmla="*/ f411 f181 1"/>
                <a:gd name="f494" fmla="*/ f412 f180 1"/>
                <a:gd name="f495" fmla="*/ f413 f180 1"/>
                <a:gd name="f496" fmla="*/ f414 f181 1"/>
                <a:gd name="f497" fmla="*/ f415 f181 1"/>
                <a:gd name="f498" fmla="*/ f416 f180 1"/>
                <a:gd name="f499" fmla="*/ f417 f181 1"/>
                <a:gd name="f500" fmla="*/ f418 f180 1"/>
                <a:gd name="f501" fmla="*/ f419 f181 1"/>
                <a:gd name="f502" fmla="*/ f420 f180 1"/>
                <a:gd name="f503" fmla="*/ f421 f181 1"/>
                <a:gd name="f504" fmla="*/ f422 f180 1"/>
                <a:gd name="f505" fmla="*/ f423 f181 1"/>
                <a:gd name="f506" fmla="*/ f424 f180 1"/>
                <a:gd name="f507" fmla="*/ f425 f181 1"/>
                <a:gd name="f508" fmla="*/ f426 f180 1"/>
                <a:gd name="f509" fmla="*/ f427 f181 1"/>
                <a:gd name="f510" fmla="*/ f428 f180 1"/>
                <a:gd name="f511" fmla="*/ f429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48" y="f449"/>
                </a:cxn>
                <a:cxn ang="f269">
                  <a:pos x="f450" y="f451"/>
                </a:cxn>
                <a:cxn ang="f269">
                  <a:pos x="f452" y="f453"/>
                </a:cxn>
                <a:cxn ang="f269">
                  <a:pos x="f440" y="f454"/>
                </a:cxn>
                <a:cxn ang="f269">
                  <a:pos x="f455" y="f456"/>
                </a:cxn>
                <a:cxn ang="f269">
                  <a:pos x="f457" y="f458"/>
                </a:cxn>
                <a:cxn ang="f269">
                  <a:pos x="f459" y="f460"/>
                </a:cxn>
                <a:cxn ang="f269">
                  <a:pos x="f461" y="f462"/>
                </a:cxn>
                <a:cxn ang="f269">
                  <a:pos x="f463" y="f464"/>
                </a:cxn>
                <a:cxn ang="f269">
                  <a:pos x="f465" y="f466"/>
                </a:cxn>
                <a:cxn ang="f269">
                  <a:pos x="f467" y="f468"/>
                </a:cxn>
                <a:cxn ang="f269">
                  <a:pos x="f469" y="f470"/>
                </a:cxn>
                <a:cxn ang="f269">
                  <a:pos x="f471" y="f460"/>
                </a:cxn>
                <a:cxn ang="f269">
                  <a:pos x="f472" y="f451"/>
                </a:cxn>
                <a:cxn ang="f269">
                  <a:pos x="f473" y="f474"/>
                </a:cxn>
                <a:cxn ang="f269">
                  <a:pos x="f475" y="f476"/>
                </a:cxn>
                <a:cxn ang="f269">
                  <a:pos x="f477" y="f453"/>
                </a:cxn>
                <a:cxn ang="f269">
                  <a:pos x="f478" y="f447"/>
                </a:cxn>
                <a:cxn ang="f269">
                  <a:pos x="f479" y="f464"/>
                </a:cxn>
                <a:cxn ang="f269">
                  <a:pos x="f480" y="f481"/>
                </a:cxn>
                <a:cxn ang="f269">
                  <a:pos x="f482" y="f483"/>
                </a:cxn>
                <a:cxn ang="f269">
                  <a:pos x="f484" y="f485"/>
                </a:cxn>
                <a:cxn ang="f269">
                  <a:pos x="f486" y="f487"/>
                </a:cxn>
                <a:cxn ang="f269">
                  <a:pos x="f488" y="f489"/>
                </a:cxn>
                <a:cxn ang="f269">
                  <a:pos x="f490" y="f491"/>
                </a:cxn>
                <a:cxn ang="f269">
                  <a:pos x="f492" y="f493"/>
                </a:cxn>
                <a:cxn ang="f269">
                  <a:pos x="f494" y="f443"/>
                </a:cxn>
                <a:cxn ang="f269">
                  <a:pos x="f495" y="f496"/>
                </a:cxn>
                <a:cxn ang="f269">
                  <a:pos x="f473" y="f497"/>
                </a:cxn>
                <a:cxn ang="f269">
                  <a:pos x="f498" y="f499"/>
                </a:cxn>
                <a:cxn ang="f269">
                  <a:pos x="f500" y="f501"/>
                </a:cxn>
                <a:cxn ang="f269">
                  <a:pos x="f502" y="f503"/>
                </a:cxn>
                <a:cxn ang="f269">
                  <a:pos x="f504" y="f505"/>
                </a:cxn>
                <a:cxn ang="f269">
                  <a:pos x="f506" y="f507"/>
                </a:cxn>
                <a:cxn ang="f269">
                  <a:pos x="f508" y="f509"/>
                </a:cxn>
                <a:cxn ang="f269">
                  <a:pos x="f510" y="f511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44" y="f39"/>
                    <a:pt x="f45" y="f46"/>
                  </a:cubicBezTo>
                  <a:cubicBezTo>
                    <a:pt x="f47" y="f48"/>
                    <a:pt x="f49" y="f50"/>
                    <a:pt x="f51" y="f52"/>
                  </a:cubicBezTo>
                  <a:cubicBezTo>
                    <a:pt x="f51" y="f53"/>
                    <a:pt x="f51" y="f53"/>
                    <a:pt x="f51" y="f54"/>
                  </a:cubicBezTo>
                  <a:cubicBezTo>
                    <a:pt x="f55" y="f54"/>
                    <a:pt x="f56" y="f54"/>
                    <a:pt x="f57" y="f54"/>
                  </a:cubicBezTo>
                  <a:cubicBezTo>
                    <a:pt x="f58" y="f52"/>
                    <a:pt x="f59" y="f9"/>
                    <a:pt x="f42" y="f60"/>
                  </a:cubicBezTo>
                  <a:cubicBezTo>
                    <a:pt x="f61" y="f60"/>
                    <a:pt x="f62" y="f63"/>
                    <a:pt x="f40" y="f50"/>
                  </a:cubicBezTo>
                  <a:cubicBezTo>
                    <a:pt x="f38" y="f16"/>
                    <a:pt x="f64" y="f65"/>
                    <a:pt x="f66" y="f67"/>
                  </a:cubicBezTo>
                  <a:cubicBezTo>
                    <a:pt x="f68" y="f50"/>
                    <a:pt x="f5" y="f60"/>
                    <a:pt x="f69" y="f9"/>
                  </a:cubicBezTo>
                  <a:cubicBezTo>
                    <a:pt x="f70" y="f54"/>
                    <a:pt x="f71" y="f72"/>
                    <a:pt x="f32" y="f52"/>
                  </a:cubicBezTo>
                  <a:cubicBezTo>
                    <a:pt x="f40" y="f73"/>
                    <a:pt x="f31" y="f9"/>
                    <a:pt x="f61" y="f9"/>
                  </a:cubicBezTo>
                  <a:cubicBezTo>
                    <a:pt x="f59" y="f52"/>
                    <a:pt x="f74" y="f72"/>
                    <a:pt x="f55" y="f75"/>
                  </a:cubicBezTo>
                  <a:cubicBezTo>
                    <a:pt x="f13" y="f75"/>
                    <a:pt x="f13" y="f76"/>
                    <a:pt x="f11" y="f77"/>
                  </a:cubicBezTo>
                  <a:cubicBezTo>
                    <a:pt x="f55" y="f77"/>
                    <a:pt x="f56" y="f78"/>
                    <a:pt x="f79" y="f80"/>
                  </a:cubicBezTo>
                  <a:cubicBezTo>
                    <a:pt x="f74" y="f81"/>
                    <a:pt x="f82" y="f10"/>
                    <a:pt x="f25" y="f55"/>
                  </a:cubicBezTo>
                  <a:cubicBezTo>
                    <a:pt x="f43" y="f55"/>
                    <a:pt x="f42" y="f13"/>
                    <a:pt x="f31" y="f51"/>
                  </a:cubicBezTo>
                  <a:cubicBezTo>
                    <a:pt x="f32" y="f11"/>
                    <a:pt x="f83" y="f10"/>
                    <a:pt x="f84" y="f55"/>
                  </a:cubicBezTo>
                  <a:cubicBezTo>
                    <a:pt x="f70" y="f79"/>
                    <a:pt x="f70" y="f85"/>
                    <a:pt x="f86" y="f87"/>
                  </a:cubicBezTo>
                  <a:cubicBezTo>
                    <a:pt x="f71" y="f88"/>
                    <a:pt x="f89" y="f88"/>
                    <a:pt x="f90" y="f49"/>
                  </a:cubicBezTo>
                  <a:cubicBezTo>
                    <a:pt x="f42" y="f91"/>
                    <a:pt x="f92" y="f87"/>
                    <a:pt x="f92" y="f93"/>
                  </a:cubicBezTo>
                  <a:cubicBezTo>
                    <a:pt x="f92" y="f57"/>
                    <a:pt x="f23" y="f79"/>
                    <a:pt x="f45" y="f56"/>
                  </a:cubicBezTo>
                  <a:cubicBezTo>
                    <a:pt x="f17" y="f11"/>
                    <a:pt x="f94" y="f95"/>
                    <a:pt x="f79" y="f96"/>
                  </a:cubicBezTo>
                  <a:cubicBezTo>
                    <a:pt x="f55" y="f97"/>
                    <a:pt x="f51" y="f96"/>
                    <a:pt x="f98" y="f96"/>
                  </a:cubicBezTo>
                  <a:cubicBezTo>
                    <a:pt x="f11" y="f81"/>
                    <a:pt x="f11" y="f8"/>
                    <a:pt x="f13" y="f10"/>
                  </a:cubicBezTo>
                  <a:cubicBezTo>
                    <a:pt x="f87" y="f99"/>
                    <a:pt x="f100" y="f101"/>
                    <a:pt x="f102" y="f103"/>
                  </a:cubicBezTo>
                  <a:cubicBezTo>
                    <a:pt x="f104" y="f105"/>
                    <a:pt x="f106" y="f105"/>
                    <a:pt x="f45" y="f105"/>
                  </a:cubicBezTo>
                  <a:cubicBezTo>
                    <a:pt x="f27" y="f105"/>
                    <a:pt x="f42" y="f82"/>
                    <a:pt x="f42" y="f104"/>
                  </a:cubicBezTo>
                  <a:cubicBezTo>
                    <a:pt x="f42" y="f107"/>
                    <a:pt x="f25" y="f23"/>
                    <a:pt x="f45" y="f23"/>
                  </a:cubicBezTo>
                  <a:cubicBezTo>
                    <a:pt x="f104" y="f23"/>
                    <a:pt x="f108" y="f19"/>
                    <a:pt x="f102" y="f104"/>
                  </a:cubicBezTo>
                  <a:cubicBezTo>
                    <a:pt x="f102" y="f59"/>
                    <a:pt x="f102" y="f108"/>
                    <a:pt x="f108" y="f109"/>
                  </a:cubicBezTo>
                  <a:cubicBezTo>
                    <a:pt x="f58" y="f110"/>
                    <a:pt x="f99" y="f85"/>
                    <a:pt x="f81" y="f8"/>
                  </a:cubicBezTo>
                  <a:cubicBezTo>
                    <a:pt x="f111" y="f98"/>
                    <a:pt x="f111" y="f11"/>
                    <a:pt x="f111" y="f51"/>
                  </a:cubicBezTo>
                  <a:cubicBezTo>
                    <a:pt x="f51" y="f49"/>
                    <a:pt x="f112" y="f47"/>
                    <a:pt x="f87" y="f45"/>
                  </a:cubicBezTo>
                  <a:cubicBezTo>
                    <a:pt x="f91" y="f44"/>
                    <a:pt x="f15" y="f23"/>
                    <a:pt x="f113" y="f25"/>
                  </a:cubicBezTo>
                  <a:cubicBezTo>
                    <a:pt x="f58" y="f25"/>
                    <a:pt x="f114" y="f29"/>
                    <a:pt x="f100" y="f42"/>
                  </a:cubicBezTo>
                  <a:cubicBezTo>
                    <a:pt x="f100" y="f31"/>
                    <a:pt x="f58" y="f89"/>
                    <a:pt x="f74" y="f32"/>
                  </a:cubicBezTo>
                  <a:cubicBezTo>
                    <a:pt x="f15" y="f36"/>
                    <a:pt x="f115" y="f36"/>
                    <a:pt x="f99" y="f40"/>
                  </a:cubicBezTo>
                  <a:cubicBezTo>
                    <a:pt x="f116" y="f31"/>
                    <a:pt x="f99" y="f42"/>
                    <a:pt x="f99" y="f43"/>
                  </a:cubicBezTo>
                  <a:cubicBezTo>
                    <a:pt x="f99" y="f27"/>
                    <a:pt x="f115" y="f23"/>
                    <a:pt x="f85" y="f21"/>
                  </a:cubicBezTo>
                  <a:cubicBezTo>
                    <a:pt x="f56" y="f103"/>
                    <a:pt x="f8" y="f88"/>
                    <a:pt x="f117" y="f13"/>
                  </a:cubicBezTo>
                  <a:cubicBezTo>
                    <a:pt x="f117" y="f13"/>
                    <a:pt x="f80" y="f13"/>
                    <a:pt x="f80" y="f13"/>
                  </a:cubicBezTo>
                  <a:cubicBezTo>
                    <a:pt x="f80" y="f13"/>
                    <a:pt x="f78" y="f13"/>
                    <a:pt x="f78" y="f13"/>
                  </a:cubicBezTo>
                  <a:cubicBezTo>
                    <a:pt x="f78" y="f113"/>
                    <a:pt x="f78" y="f108"/>
                    <a:pt x="f78" y="f29"/>
                  </a:cubicBezTo>
                  <a:cubicBezTo>
                    <a:pt x="f78" y="f90"/>
                    <a:pt x="f117" y="f31"/>
                    <a:pt x="f96" y="f40"/>
                  </a:cubicBezTo>
                  <a:cubicBezTo>
                    <a:pt x="f8" y="f38"/>
                    <a:pt x="f10" y="f64"/>
                    <a:pt x="f111" y="f66"/>
                  </a:cubicBezTo>
                  <a:cubicBezTo>
                    <a:pt x="f117" y="f5"/>
                    <a:pt x="f118" y="f5"/>
                    <a:pt x="f52" y="f66"/>
                  </a:cubicBezTo>
                  <a:cubicBezTo>
                    <a:pt x="f12" y="f86"/>
                    <a:pt x="f12" y="f36"/>
                    <a:pt x="f53" y="f40"/>
                  </a:cubicBezTo>
                  <a:cubicBezTo>
                    <a:pt x="f54" y="f62"/>
                    <a:pt x="f118" y="f31"/>
                    <a:pt x="f118" y="f90"/>
                  </a:cubicBezTo>
                  <a:cubicBezTo>
                    <a:pt x="f118" y="f102"/>
                    <a:pt x="f118" y="f113"/>
                    <a:pt x="f72" y="f51"/>
                  </a:cubicBezTo>
                  <a:cubicBezTo>
                    <a:pt x="f54" y="f55"/>
                    <a:pt x="f54" y="f56"/>
                    <a:pt x="f53" y="f79"/>
                  </a:cubicBezTo>
                  <a:cubicBezTo>
                    <a:pt x="f14" y="f94"/>
                    <a:pt x="f119" y="f103"/>
                    <a:pt x="f120" y="f19"/>
                  </a:cubicBezTo>
                  <a:cubicBezTo>
                    <a:pt x="f48" y="f23"/>
                    <a:pt x="f121" y="f27"/>
                    <a:pt x="f120" y="f92"/>
                  </a:cubicBezTo>
                  <a:cubicBezTo>
                    <a:pt x="f67" y="f31"/>
                    <a:pt x="f122" y="f38"/>
                    <a:pt x="f123" y="f34"/>
                  </a:cubicBezTo>
                  <a:cubicBezTo>
                    <a:pt x="f46" y="f64"/>
                    <a:pt x="f24" y="f71"/>
                    <a:pt x="f26" y="f32"/>
                  </a:cubicBezTo>
                  <a:cubicBezTo>
                    <a:pt x="f124" y="f61"/>
                    <a:pt x="f26" y="f43"/>
                    <a:pt x="f125" y="f27"/>
                  </a:cubicBezTo>
                  <a:cubicBezTo>
                    <a:pt x="f126" y="f25"/>
                    <a:pt x="f127" y="f21"/>
                    <a:pt x="f123" y="f107"/>
                  </a:cubicBezTo>
                  <a:cubicBezTo>
                    <a:pt x="f122" y="f47"/>
                    <a:pt x="f50" y="f88"/>
                    <a:pt x="f12" y="f56"/>
                  </a:cubicBezTo>
                  <a:cubicBezTo>
                    <a:pt x="f12" y="f13"/>
                    <a:pt x="f9" y="f11"/>
                    <a:pt x="f12" y="f10"/>
                  </a:cubicBezTo>
                  <a:cubicBezTo>
                    <a:pt x="f63" y="f13"/>
                    <a:pt x="f16" y="f112"/>
                    <a:pt x="f48" y="f93"/>
                  </a:cubicBezTo>
                  <a:cubicBezTo>
                    <a:pt x="f126" y="f113"/>
                    <a:pt x="f22" y="f114"/>
                    <a:pt x="f128" y="f105"/>
                  </a:cubicBezTo>
                  <a:cubicBezTo>
                    <a:pt x="f124" y="f109"/>
                    <a:pt x="f33" y="f102"/>
                    <a:pt x="f33" y="f104"/>
                  </a:cubicBezTo>
                  <a:cubicBezTo>
                    <a:pt x="f124" y="f45"/>
                    <a:pt x="f30" y="f23"/>
                    <a:pt x="f129" y="f23"/>
                  </a:cubicBezTo>
                  <a:cubicBezTo>
                    <a:pt x="f130" y="f25"/>
                    <a:pt x="f131" y="f21"/>
                    <a:pt x="f132" y="f133"/>
                  </a:cubicBezTo>
                  <a:cubicBezTo>
                    <a:pt x="f132" y="f102"/>
                    <a:pt x="f134" y="f82"/>
                    <a:pt x="f135" y="f82"/>
                  </a:cubicBezTo>
                  <a:cubicBezTo>
                    <a:pt x="f136" y="f109"/>
                    <a:pt x="f137" y="f105"/>
                    <a:pt x="f33" y="f47"/>
                  </a:cubicBezTo>
                  <a:cubicBezTo>
                    <a:pt x="f20" y="f113"/>
                    <a:pt x="f121" y="f116"/>
                    <a:pt x="f50" y="f10"/>
                  </a:cubicBezTo>
                  <a:cubicBezTo>
                    <a:pt x="f63" y="f95"/>
                    <a:pt x="f63" y="f81"/>
                    <a:pt x="f138" y="f96"/>
                  </a:cubicBezTo>
                  <a:cubicBezTo>
                    <a:pt x="f50" y="f96"/>
                    <a:pt x="f119" y="f97"/>
                    <a:pt x="f67" y="f96"/>
                  </a:cubicBezTo>
                  <a:cubicBezTo>
                    <a:pt x="f41" y="f95"/>
                    <a:pt x="f33" y="f11"/>
                    <a:pt x="f130" y="f55"/>
                  </a:cubicBezTo>
                  <a:cubicBezTo>
                    <a:pt x="f134" y="f56"/>
                    <a:pt x="f132" y="f79"/>
                    <a:pt x="f139" y="f116"/>
                  </a:cubicBezTo>
                  <a:cubicBezTo>
                    <a:pt x="f140" y="f87"/>
                    <a:pt x="f141" y="f49"/>
                    <a:pt x="f142" y="f93"/>
                  </a:cubicBezTo>
                  <a:cubicBezTo>
                    <a:pt x="f143" y="f85"/>
                    <a:pt x="f143" y="f57"/>
                    <a:pt x="f144" y="f13"/>
                  </a:cubicBezTo>
                  <a:cubicBezTo>
                    <a:pt x="f142" y="f10"/>
                    <a:pt x="f145" y="f8"/>
                    <a:pt x="f140" y="f98"/>
                  </a:cubicBezTo>
                  <a:cubicBezTo>
                    <a:pt x="f146" y="f11"/>
                    <a:pt x="f131" y="f13"/>
                    <a:pt x="f147" y="f51"/>
                  </a:cubicBezTo>
                  <a:cubicBezTo>
                    <a:pt x="f30" y="f10"/>
                    <a:pt x="f41" y="f81"/>
                    <a:pt x="f148" y="f80"/>
                  </a:cubicBezTo>
                  <a:cubicBezTo>
                    <a:pt x="f148" y="f78"/>
                    <a:pt x="f148" y="f78"/>
                    <a:pt x="f148" y="f77"/>
                  </a:cubicBezTo>
                  <a:cubicBezTo>
                    <a:pt x="f119" y="f77"/>
                    <a:pt x="f119" y="f76"/>
                    <a:pt x="f67" y="f76"/>
                  </a:cubicBezTo>
                  <a:cubicBezTo>
                    <a:pt x="f20" y="f75"/>
                    <a:pt x="f149" y="f72"/>
                    <a:pt x="f150" y="f72"/>
                  </a:cubicBezTo>
                  <a:cubicBezTo>
                    <a:pt x="f151" y="f54"/>
                    <a:pt x="f141" y="f118"/>
                    <a:pt x="f152" y="f75"/>
                  </a:cubicBezTo>
                  <a:cubicBezTo>
                    <a:pt x="f153" y="f78"/>
                    <a:pt x="f154" y="f77"/>
                    <a:pt x="f155" y="f72"/>
                  </a:cubicBezTo>
                  <a:cubicBezTo>
                    <a:pt x="f6" y="f52"/>
                    <a:pt x="f156" y="f14"/>
                    <a:pt x="f157" y="f138"/>
                  </a:cubicBezTo>
                  <a:cubicBezTo>
                    <a:pt x="f158" y="f148"/>
                    <a:pt x="f159" y="f50"/>
                    <a:pt x="f160" y="f14"/>
                  </a:cubicBezTo>
                  <a:cubicBezTo>
                    <a:pt x="f141" y="f9"/>
                    <a:pt x="f145" y="f73"/>
                    <a:pt x="f151" y="f73"/>
                  </a:cubicBezTo>
                  <a:cubicBezTo>
                    <a:pt x="f161" y="f53"/>
                    <a:pt x="f22" y="f54"/>
                    <a:pt x="f67" y="f118"/>
                  </a:cubicBezTo>
                  <a:cubicBezTo>
                    <a:pt x="f148" y="f118"/>
                    <a:pt x="f50" y="f72"/>
                    <a:pt x="f138" y="f72"/>
                  </a:cubicBezTo>
                  <a:cubicBezTo>
                    <a:pt x="f138" y="f54"/>
                    <a:pt x="f60" y="f53"/>
                    <a:pt x="f60" y="f52"/>
                  </a:cubicBezTo>
                  <a:cubicBezTo>
                    <a:pt x="f138" y="f73"/>
                    <a:pt x="f50" y="f73"/>
                    <a:pt x="f119" y="f12"/>
                  </a:cubicBezTo>
                  <a:cubicBezTo>
                    <a:pt x="f41" y="f122"/>
                    <a:pt x="f30" y="f46"/>
                    <a:pt x="f134" y="f35"/>
                  </a:cubicBezTo>
                  <a:cubicBezTo>
                    <a:pt x="f147" y="f124"/>
                    <a:pt x="f146" y="f128"/>
                    <a:pt x="f150" y="f128"/>
                  </a:cubicBezTo>
                  <a:cubicBezTo>
                    <a:pt x="f145" y="f128"/>
                    <a:pt x="f160" y="f124"/>
                    <a:pt x="f142" y="f33"/>
                  </a:cubicBezTo>
                  <a:cubicBezTo>
                    <a:pt x="f159" y="f28"/>
                    <a:pt x="f144" y="f136"/>
                    <a:pt x="f159" y="f129"/>
                  </a:cubicBezTo>
                  <a:cubicBezTo>
                    <a:pt x="f142" y="f162"/>
                    <a:pt x="f163" y="f130"/>
                    <a:pt x="f164" y="f162"/>
                  </a:cubicBezTo>
                  <a:cubicBezTo>
                    <a:pt x="f146" y="f165"/>
                    <a:pt x="f147" y="f161"/>
                    <a:pt x="f134" y="f149"/>
                  </a:cubicBezTo>
                  <a:cubicBezTo>
                    <a:pt x="f134" y="f30"/>
                    <a:pt x="f166" y="f33"/>
                    <a:pt x="f165" y="f128"/>
                  </a:cubicBezTo>
                  <a:cubicBezTo>
                    <a:pt x="f35" y="f41"/>
                    <a:pt x="f127" y="f120"/>
                    <a:pt x="f63" y="f60"/>
                  </a:cubicBezTo>
                  <a:cubicBezTo>
                    <a:pt x="f60" y="f14"/>
                    <a:pt x="f12" y="f12"/>
                    <a:pt x="f73" y="f9"/>
                  </a:cubicBezTo>
                  <a:cubicBezTo>
                    <a:pt x="f73" y="f9"/>
                    <a:pt x="f52" y="f12"/>
                    <a:pt x="f52" y="f12"/>
                  </a:cubicBezTo>
                  <a:cubicBezTo>
                    <a:pt x="f73" y="f60"/>
                    <a:pt x="f9" y="f63"/>
                    <a:pt x="f12" y="f50"/>
                  </a:cubicBezTo>
                  <a:cubicBezTo>
                    <a:pt x="f119" y="f167"/>
                    <a:pt x="f121" y="f128"/>
                    <a:pt x="f39" y="f165"/>
                  </a:cubicBezTo>
                  <a:cubicBezTo>
                    <a:pt x="f125" y="f130"/>
                    <a:pt x="f37" y="f166"/>
                    <a:pt x="f168" y="f169"/>
                  </a:cubicBezTo>
                  <a:cubicBezTo>
                    <a:pt x="f33" y="f134"/>
                    <a:pt x="f137" y="f131"/>
                    <a:pt x="f170" y="f150"/>
                  </a:cubicBezTo>
                  <a:cubicBezTo>
                    <a:pt x="f170" y="f145"/>
                    <a:pt x="f30" y="f171"/>
                    <a:pt x="f128" y="f171"/>
                  </a:cubicBezTo>
                  <a:cubicBezTo>
                    <a:pt x="f24" y="f171"/>
                    <a:pt x="f39" y="f141"/>
                    <a:pt x="f167" y="f145"/>
                  </a:cubicBezTo>
                  <a:cubicBezTo>
                    <a:pt x="f167" y="f145"/>
                    <a:pt x="f127" y="f150"/>
                    <a:pt x="f167" y="f146"/>
                  </a:cubicBezTo>
                  <a:cubicBezTo>
                    <a:pt x="f41" y="f131"/>
                    <a:pt x="f46" y="f169"/>
                    <a:pt x="f167" y="f162"/>
                  </a:cubicBezTo>
                  <a:cubicBezTo>
                    <a:pt x="f65" y="f33"/>
                    <a:pt x="f63" y="f41"/>
                    <a:pt x="f52" y="f16"/>
                  </a:cubicBezTo>
                  <a:cubicBezTo>
                    <a:pt x="f53" y="f67"/>
                    <a:pt x="f54" y="f148"/>
                    <a:pt x="f118" y="f63"/>
                  </a:cubicBezTo>
                  <a:cubicBezTo>
                    <a:pt x="f76" y="f18"/>
                    <a:pt x="f78" y="f24"/>
                    <a:pt x="f96" y="f136"/>
                  </a:cubicBezTo>
                  <a:cubicBezTo>
                    <a:pt x="f95" y="f132"/>
                    <a:pt x="f51" y="f142"/>
                    <a:pt x="f57" y="f6"/>
                  </a:cubicBezTo>
                  <a:cubicBezTo>
                    <a:pt x="f57" y="f172"/>
                    <a:pt x="f112" y="f2"/>
                    <a:pt x="f99" y="f173"/>
                  </a:cubicBezTo>
                  <a:cubicBezTo>
                    <a:pt x="f99" y="f7"/>
                    <a:pt x="f115" y="f7"/>
                    <a:pt x="f93" y="f7"/>
                  </a:cubicBezTo>
                  <a:cubicBezTo>
                    <a:pt x="f87" y="f7"/>
                    <a:pt x="f87" y="f174"/>
                    <a:pt x="f87" y="f2"/>
                  </a:cubicBezTo>
                  <a:cubicBezTo>
                    <a:pt x="f93" y="f175"/>
                    <a:pt x="f115" y="f156"/>
                    <a:pt x="f85" y="f155"/>
                  </a:cubicBezTo>
                  <a:cubicBezTo>
                    <a:pt x="f56" y="f146"/>
                    <a:pt x="f10" y="f128"/>
                    <a:pt x="f117" y="f67"/>
                  </a:cubicBezTo>
                  <a:cubicBezTo>
                    <a:pt x="f117" y="f148"/>
                    <a:pt x="f117" y="f50"/>
                    <a:pt x="f117" y="f60"/>
                  </a:cubicBezTo>
                  <a:cubicBezTo>
                    <a:pt x="f111" y="f119"/>
                    <a:pt x="f10" y="f65"/>
                    <a:pt x="f51" y="f123"/>
                  </a:cubicBezTo>
                  <a:cubicBezTo>
                    <a:pt x="f57" y="f20"/>
                    <a:pt x="f93" y="f124"/>
                    <a:pt x="f94" y="f129"/>
                  </a:cubicBezTo>
                  <a:cubicBezTo>
                    <a:pt x="f74" y="f165"/>
                    <a:pt x="f110" y="f169"/>
                    <a:pt x="f74" y="f139"/>
                  </a:cubicBezTo>
                  <a:cubicBezTo>
                    <a:pt x="f113" y="f139"/>
                    <a:pt x="f58" y="f176"/>
                    <a:pt x="f177" y="f151"/>
                  </a:cubicBezTo>
                  <a:cubicBezTo>
                    <a:pt x="f178" y="f163"/>
                    <a:pt x="f82" y="f151"/>
                    <a:pt x="f109" y="f140"/>
                  </a:cubicBezTo>
                  <a:cubicBezTo>
                    <a:pt x="f108" y="f132"/>
                    <a:pt x="f109" y="f147"/>
                    <a:pt x="f17" y="f169"/>
                  </a:cubicBezTo>
                  <a:cubicBezTo>
                    <a:pt x="f178" y="f130"/>
                    <a:pt x="f100" y="f165"/>
                    <a:pt x="f177" y="f161"/>
                  </a:cubicBezTo>
                  <a:cubicBezTo>
                    <a:pt x="f49" y="f35"/>
                    <a:pt x="f112" y="f127"/>
                    <a:pt x="f10" y="f63"/>
                  </a:cubicBezTo>
                  <a:cubicBezTo>
                    <a:pt x="f8" y="f138"/>
                    <a:pt x="f95" y="f14"/>
                    <a:pt x="f95" y="f12"/>
                  </a:cubicBezTo>
                  <a:cubicBezTo>
                    <a:pt x="f95" y="f9"/>
                    <a:pt x="f95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8" name="Freeform 20">
              <a:extLst>
                <a:ext uri="{FF2B5EF4-FFF2-40B4-BE49-F238E27FC236}">
                  <a16:creationId xmlns:a16="http://schemas.microsoft.com/office/drawing/2014/main" id="{8030B831-D8B5-6E5A-571B-76CB41A83DB8}"/>
                </a:ext>
              </a:extLst>
            </p:cNvPr>
            <p:cNvSpPr/>
            <p:nvPr/>
          </p:nvSpPr>
          <p:spPr>
            <a:xfrm>
              <a:off x="7380689" y="4727786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1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30"/>
                <a:gd name="f34" fmla="val 166"/>
                <a:gd name="f35" fmla="val 127"/>
                <a:gd name="f36" fmla="val 165"/>
                <a:gd name="f37" fmla="val 123"/>
                <a:gd name="f38" fmla="val 164"/>
                <a:gd name="f39" fmla="val 119"/>
                <a:gd name="f40" fmla="val 161"/>
                <a:gd name="f41" fmla="val 156"/>
                <a:gd name="f42" fmla="val 153"/>
                <a:gd name="f43" fmla="val 146"/>
                <a:gd name="f44" fmla="val 117"/>
                <a:gd name="f45" fmla="val 110"/>
                <a:gd name="f46" fmla="val 103"/>
                <a:gd name="f47" fmla="val 94"/>
                <a:gd name="f48" fmla="val 93"/>
                <a:gd name="f49" fmla="val 92"/>
                <a:gd name="f50" fmla="val 105"/>
                <a:gd name="f51" fmla="val 107"/>
                <a:gd name="f52" fmla="val 108"/>
                <a:gd name="f53" fmla="val 140"/>
                <a:gd name="f54" fmla="val 158"/>
                <a:gd name="f55" fmla="val 160"/>
                <a:gd name="f56" fmla="val 170"/>
                <a:gd name="f57" fmla="val 173"/>
                <a:gd name="f58" fmla="val 176"/>
                <a:gd name="f59" fmla="val 175"/>
                <a:gd name="f60" fmla="val 172"/>
                <a:gd name="f61" fmla="val 167"/>
                <a:gd name="f62" fmla="val 91"/>
                <a:gd name="f63" fmla="val 95"/>
                <a:gd name="f64" fmla="val 89"/>
                <a:gd name="f65" fmla="val 88"/>
                <a:gd name="f66" fmla="val 87"/>
                <a:gd name="f67" fmla="val 86"/>
                <a:gd name="f68" fmla="val 85"/>
                <a:gd name="f69" fmla="val 81"/>
                <a:gd name="f70" fmla="val 136"/>
                <a:gd name="f71" fmla="val 77"/>
                <a:gd name="f72" fmla="val 72"/>
                <a:gd name="f73" fmla="val 73"/>
                <a:gd name="f74" fmla="val 74"/>
                <a:gd name="f75" fmla="val 75"/>
                <a:gd name="f76" fmla="val 168"/>
                <a:gd name="f77" fmla="val 171"/>
                <a:gd name="f78" fmla="val 70"/>
                <a:gd name="f79" fmla="val 65"/>
                <a:gd name="f80" fmla="val 62"/>
                <a:gd name="f81" fmla="val 58"/>
                <a:gd name="f82" fmla="val 162"/>
                <a:gd name="f83" fmla="val 157"/>
                <a:gd name="f84" fmla="val 60"/>
                <a:gd name="f85" fmla="val 61"/>
                <a:gd name="f86" fmla="val 63"/>
                <a:gd name="f87" fmla="val 154"/>
                <a:gd name="f88" fmla="val 69"/>
                <a:gd name="f89" fmla="val 71"/>
                <a:gd name="f90" fmla="val 120"/>
                <a:gd name="f91" fmla="val 79"/>
                <a:gd name="f92" fmla="val 82"/>
                <a:gd name="f93" fmla="val 83"/>
                <a:gd name="f94" fmla="val 78"/>
                <a:gd name="f95" fmla="val 115"/>
                <a:gd name="f96" fmla="val 66"/>
                <a:gd name="f97" fmla="val 54"/>
                <a:gd name="f98" fmla="val 43"/>
                <a:gd name="f99" fmla="val 141"/>
                <a:gd name="f100" fmla="val 42"/>
                <a:gd name="f101" fmla="val 144"/>
                <a:gd name="f102" fmla="val 41"/>
                <a:gd name="f103" fmla="val 36"/>
                <a:gd name="f104" fmla="val 32"/>
                <a:gd name="f105" fmla="val 27"/>
                <a:gd name="f106" fmla="val 138"/>
                <a:gd name="f107" fmla="val 30"/>
                <a:gd name="f108" fmla="val 139"/>
                <a:gd name="f109" fmla="val 37"/>
                <a:gd name="f110" fmla="val 39"/>
                <a:gd name="f111" fmla="val 40"/>
                <a:gd name="f112" fmla="val 52"/>
                <a:gd name="f113" fmla="val 111"/>
                <a:gd name="f114" fmla="val 76"/>
                <a:gd name="f115" fmla="val 109"/>
                <a:gd name="f116" fmla="val 45"/>
                <a:gd name="f117" fmla="val 31"/>
                <a:gd name="f118" fmla="val 28"/>
                <a:gd name="f119" fmla="val 26"/>
                <a:gd name="f120" fmla="val 128"/>
                <a:gd name="f121" fmla="val 22"/>
                <a:gd name="f122" fmla="val 21"/>
                <a:gd name="f123" fmla="val 18"/>
                <a:gd name="f124" fmla="val 15"/>
                <a:gd name="f125" fmla="val 14"/>
                <a:gd name="f126" fmla="val 12"/>
                <a:gd name="f127" fmla="val 16"/>
                <a:gd name="f128" fmla="val 24"/>
                <a:gd name="f129" fmla="val 25"/>
                <a:gd name="f130" fmla="val 112"/>
                <a:gd name="f131" fmla="val 29"/>
                <a:gd name="f132" fmla="val 56"/>
                <a:gd name="f133" fmla="val 20"/>
                <a:gd name="f134" fmla="val 13"/>
                <a:gd name="f135" fmla="val 100"/>
                <a:gd name="f136" fmla="val 8"/>
                <a:gd name="f137" fmla="val 4"/>
                <a:gd name="f138" fmla="val 80"/>
                <a:gd name="f139" fmla="val 7"/>
                <a:gd name="f140" fmla="val 84"/>
                <a:gd name="f141" fmla="val 17"/>
                <a:gd name="f142" fmla="val 38"/>
                <a:gd name="f143" fmla="val 57"/>
                <a:gd name="f144" fmla="val 68"/>
                <a:gd name="f145" fmla="val 67"/>
                <a:gd name="f146" fmla="val 23"/>
                <a:gd name="f147" fmla="val 11"/>
                <a:gd name="f148" fmla="val 53"/>
                <a:gd name="f149" fmla="val 10"/>
                <a:gd name="f150" fmla="val 51"/>
                <a:gd name="f151" fmla="val 49"/>
                <a:gd name="f152" fmla="val 19"/>
                <a:gd name="f153" fmla="val 55"/>
                <a:gd name="f154" fmla="val 48"/>
                <a:gd name="f155" fmla="val 47"/>
                <a:gd name="f156" fmla="val 34"/>
                <a:gd name="f157" fmla="val 44"/>
                <a:gd name="f158" fmla="val 59"/>
                <a:gd name="f159" fmla="val 90"/>
                <a:gd name="f160" fmla="val 5"/>
                <a:gd name="f161" fmla="val 3"/>
                <a:gd name="f162" fmla="val 1"/>
                <a:gd name="f163" fmla="val 129"/>
                <a:gd name="f164" fmla="val 135"/>
                <a:gd name="f165" fmla="val 142"/>
                <a:gd name="f166" fmla="val 143"/>
                <a:gd name="f167" fmla="val 137"/>
                <a:gd name="f168" fmla="val 33"/>
                <a:gd name="f169" fmla="val 50"/>
                <a:gd name="f170" fmla="val 145"/>
                <a:gd name="f171" fmla="val 148"/>
                <a:gd name="f172" fmla="val 179"/>
                <a:gd name="f173" fmla="val 182"/>
                <a:gd name="f174" fmla="val 114"/>
                <a:gd name="f175" fmla="val 181"/>
                <a:gd name="f176" fmla="val 178"/>
                <a:gd name="f177" fmla="val 174"/>
                <a:gd name="f178" fmla="+- 0 0 -90"/>
                <a:gd name="f179" fmla="*/ f3 1 177"/>
                <a:gd name="f180" fmla="*/ f4 1 183"/>
                <a:gd name="f181" fmla="val f5"/>
                <a:gd name="f182" fmla="val f6"/>
                <a:gd name="f183" fmla="val f7"/>
                <a:gd name="f184" fmla="*/ f178 f0 1"/>
                <a:gd name="f185" fmla="+- f183 0 f181"/>
                <a:gd name="f186" fmla="+- f182 0 f181"/>
                <a:gd name="f187" fmla="*/ f184 1 f2"/>
                <a:gd name="f188" fmla="*/ f186 1 177"/>
                <a:gd name="f189" fmla="*/ f185 1 183"/>
                <a:gd name="f190" fmla="*/ 147 f186 1"/>
                <a:gd name="f191" fmla="*/ 121 f185 1"/>
                <a:gd name="f192" fmla="*/ 165 f186 1"/>
                <a:gd name="f193" fmla="*/ 123 f185 1"/>
                <a:gd name="f194" fmla="*/ 103 f186 1"/>
                <a:gd name="f195" fmla="*/ 94 f185 1"/>
                <a:gd name="f196" fmla="*/ 156 f186 1"/>
                <a:gd name="f197" fmla="*/ 99 f185 1"/>
                <a:gd name="f198" fmla="*/ 175 f186 1"/>
                <a:gd name="f199" fmla="*/ 96 f185 1"/>
                <a:gd name="f200" fmla="*/ 105 f186 1"/>
                <a:gd name="f201" fmla="*/ 89 f185 1"/>
                <a:gd name="f202" fmla="*/ 151 f186 1"/>
                <a:gd name="f203" fmla="*/ 72 f185 1"/>
                <a:gd name="f204" fmla="*/ 170 f186 1"/>
                <a:gd name="f205" fmla="*/ 62 f185 1"/>
                <a:gd name="f206" fmla="*/ 146 f186 1"/>
                <a:gd name="f207" fmla="*/ 71 f185 1"/>
                <a:gd name="f208" fmla="*/ 104 f186 1"/>
                <a:gd name="f209" fmla="*/ 77 f185 1"/>
                <a:gd name="f210" fmla="*/ 36 f185 1"/>
                <a:gd name="f211" fmla="*/ 138 f186 1"/>
                <a:gd name="f212" fmla="*/ 40 f185 1"/>
                <a:gd name="f213" fmla="*/ 115 f186 1"/>
                <a:gd name="f214" fmla="*/ 31 f185 1"/>
                <a:gd name="f215" fmla="*/ 122 f186 1"/>
                <a:gd name="f216" fmla="*/ 14 f185 1"/>
                <a:gd name="f217" fmla="*/ 112 f186 1"/>
                <a:gd name="f218" fmla="*/ 29 f185 1"/>
                <a:gd name="f219" fmla="*/ 91 f186 1"/>
                <a:gd name="f220" fmla="*/ 73 f185 1"/>
                <a:gd name="f221" fmla="*/ 97 f186 1"/>
                <a:gd name="f222" fmla="*/ 4 f185 1"/>
                <a:gd name="f223" fmla="*/ 87 f186 1"/>
                <a:gd name="f224" fmla="*/ 20 f185 1"/>
                <a:gd name="f225" fmla="*/ 68 f186 1"/>
                <a:gd name="f226" fmla="*/ 30 f185 1"/>
                <a:gd name="f227" fmla="*/ 51 f186 1"/>
                <a:gd name="f228" fmla="*/ 80 f186 1"/>
                <a:gd name="f229" fmla="*/ 49 f186 1"/>
                <a:gd name="f230" fmla="*/ 42 f185 1"/>
                <a:gd name="f231" fmla="*/ 28 f186 1"/>
                <a:gd name="f232" fmla="*/ 34 f185 1"/>
                <a:gd name="f233" fmla="*/ 75 f186 1"/>
                <a:gd name="f234" fmla="*/ 34 f186 1"/>
                <a:gd name="f235" fmla="*/ 12 f186 1"/>
                <a:gd name="f236" fmla="*/ 74 f186 1"/>
                <a:gd name="f237" fmla="*/ 85 f185 1"/>
                <a:gd name="f238" fmla="*/ 24 f186 1"/>
                <a:gd name="f239" fmla="*/ 91 f185 1"/>
                <a:gd name="f240" fmla="*/ 4 f186 1"/>
                <a:gd name="f241" fmla="*/ 100 f185 1"/>
                <a:gd name="f242" fmla="*/ 72 f186 1"/>
                <a:gd name="f243" fmla="*/ 90 f185 1"/>
                <a:gd name="f244" fmla="*/ 73 f186 1"/>
                <a:gd name="f245" fmla="*/ 97 f185 1"/>
                <a:gd name="f246" fmla="*/ 14 f186 1"/>
                <a:gd name="f247" fmla="*/ 130 f185 1"/>
                <a:gd name="f248" fmla="*/ 31 f186 1"/>
                <a:gd name="f249" fmla="*/ 137 f185 1"/>
                <a:gd name="f250" fmla="*/ 82 f186 1"/>
                <a:gd name="f251" fmla="*/ 58 f186 1"/>
                <a:gd name="f252" fmla="*/ 141 f185 1"/>
                <a:gd name="f253" fmla="*/ 161 f185 1"/>
                <a:gd name="f254" fmla="*/ 62 f186 1"/>
                <a:gd name="f255" fmla="*/ 142 f185 1"/>
                <a:gd name="f256" fmla="*/ 95 f186 1"/>
                <a:gd name="f257" fmla="*/ 135 f185 1"/>
                <a:gd name="f258" fmla="*/ 114 f186 1"/>
                <a:gd name="f259" fmla="*/ 183 f185 1"/>
                <a:gd name="f260" fmla="*/ 93 f186 1"/>
                <a:gd name="f261" fmla="*/ 105 f185 1"/>
                <a:gd name="f262" fmla="*/ 120 f186 1"/>
                <a:gd name="f263" fmla="*/ 138 f185 1"/>
                <a:gd name="f264" fmla="*/ 137 f186 1"/>
                <a:gd name="f265" fmla="*/ 152 f185 1"/>
                <a:gd name="f266" fmla="*/ 100 f186 1"/>
                <a:gd name="f267" fmla="*/ 101 f185 1"/>
                <a:gd name="f268" fmla="+- f187 0 f1"/>
                <a:gd name="f269" fmla="*/ f190 1 177"/>
                <a:gd name="f270" fmla="*/ f191 1 183"/>
                <a:gd name="f271" fmla="*/ f192 1 177"/>
                <a:gd name="f272" fmla="*/ f193 1 183"/>
                <a:gd name="f273" fmla="*/ f194 1 177"/>
                <a:gd name="f274" fmla="*/ f195 1 183"/>
                <a:gd name="f275" fmla="*/ f196 1 177"/>
                <a:gd name="f276" fmla="*/ f197 1 183"/>
                <a:gd name="f277" fmla="*/ f198 1 177"/>
                <a:gd name="f278" fmla="*/ f199 1 183"/>
                <a:gd name="f279" fmla="*/ f200 1 177"/>
                <a:gd name="f280" fmla="*/ f201 1 183"/>
                <a:gd name="f281" fmla="*/ f202 1 177"/>
                <a:gd name="f282" fmla="*/ f203 1 183"/>
                <a:gd name="f283" fmla="*/ f204 1 177"/>
                <a:gd name="f284" fmla="*/ f205 1 183"/>
                <a:gd name="f285" fmla="*/ f206 1 177"/>
                <a:gd name="f286" fmla="*/ f207 1 183"/>
                <a:gd name="f287" fmla="*/ f208 1 177"/>
                <a:gd name="f288" fmla="*/ f209 1 183"/>
                <a:gd name="f289" fmla="*/ f210 1 183"/>
                <a:gd name="f290" fmla="*/ f211 1 177"/>
                <a:gd name="f291" fmla="*/ f212 1 183"/>
                <a:gd name="f292" fmla="*/ f213 1 177"/>
                <a:gd name="f293" fmla="*/ f214 1 183"/>
                <a:gd name="f294" fmla="*/ f215 1 177"/>
                <a:gd name="f295" fmla="*/ f216 1 183"/>
                <a:gd name="f296" fmla="*/ f217 1 177"/>
                <a:gd name="f297" fmla="*/ f218 1 183"/>
                <a:gd name="f298" fmla="*/ f219 1 177"/>
                <a:gd name="f299" fmla="*/ f220 1 183"/>
                <a:gd name="f300" fmla="*/ f221 1 177"/>
                <a:gd name="f301" fmla="*/ f222 1 183"/>
                <a:gd name="f302" fmla="*/ f223 1 177"/>
                <a:gd name="f303" fmla="*/ f224 1 183"/>
                <a:gd name="f304" fmla="*/ f225 1 177"/>
                <a:gd name="f305" fmla="*/ f226 1 183"/>
                <a:gd name="f306" fmla="*/ f227 1 177"/>
                <a:gd name="f307" fmla="*/ f228 1 177"/>
                <a:gd name="f308" fmla="*/ f229 1 177"/>
                <a:gd name="f309" fmla="*/ f230 1 183"/>
                <a:gd name="f310" fmla="*/ f231 1 177"/>
                <a:gd name="f311" fmla="*/ f232 1 183"/>
                <a:gd name="f312" fmla="*/ f233 1 177"/>
                <a:gd name="f313" fmla="*/ f234 1 177"/>
                <a:gd name="f314" fmla="*/ f235 1 177"/>
                <a:gd name="f315" fmla="*/ f236 1 177"/>
                <a:gd name="f316" fmla="*/ f237 1 183"/>
                <a:gd name="f317" fmla="*/ f238 1 177"/>
                <a:gd name="f318" fmla="*/ f239 1 183"/>
                <a:gd name="f319" fmla="*/ f240 1 177"/>
                <a:gd name="f320" fmla="*/ f241 1 183"/>
                <a:gd name="f321" fmla="*/ f242 1 177"/>
                <a:gd name="f322" fmla="*/ f243 1 183"/>
                <a:gd name="f323" fmla="*/ f244 1 177"/>
                <a:gd name="f324" fmla="*/ f245 1 183"/>
                <a:gd name="f325" fmla="*/ f246 1 177"/>
                <a:gd name="f326" fmla="*/ f247 1 183"/>
                <a:gd name="f327" fmla="*/ f248 1 177"/>
                <a:gd name="f328" fmla="*/ f249 1 183"/>
                <a:gd name="f329" fmla="*/ f250 1 177"/>
                <a:gd name="f330" fmla="*/ f251 1 177"/>
                <a:gd name="f331" fmla="*/ f252 1 183"/>
                <a:gd name="f332" fmla="*/ f253 1 183"/>
                <a:gd name="f333" fmla="*/ f254 1 177"/>
                <a:gd name="f334" fmla="*/ f255 1 183"/>
                <a:gd name="f335" fmla="*/ f256 1 177"/>
                <a:gd name="f336" fmla="*/ f257 1 183"/>
                <a:gd name="f337" fmla="*/ f258 1 177"/>
                <a:gd name="f338" fmla="*/ f259 1 183"/>
                <a:gd name="f339" fmla="*/ f260 1 177"/>
                <a:gd name="f340" fmla="*/ f261 1 183"/>
                <a:gd name="f341" fmla="*/ f262 1 177"/>
                <a:gd name="f342" fmla="*/ f263 1 183"/>
                <a:gd name="f343" fmla="*/ f264 1 177"/>
                <a:gd name="f344" fmla="*/ f265 1 183"/>
                <a:gd name="f345" fmla="*/ f266 1 177"/>
                <a:gd name="f346" fmla="*/ f267 1 183"/>
                <a:gd name="f347" fmla="*/ 0 1 f188"/>
                <a:gd name="f348" fmla="*/ f182 1 f188"/>
                <a:gd name="f349" fmla="*/ 0 1 f189"/>
                <a:gd name="f350" fmla="*/ f183 1 f189"/>
                <a:gd name="f351" fmla="*/ f269 1 f188"/>
                <a:gd name="f352" fmla="*/ f270 1 f189"/>
                <a:gd name="f353" fmla="*/ f271 1 f188"/>
                <a:gd name="f354" fmla="*/ f272 1 f189"/>
                <a:gd name="f355" fmla="*/ f273 1 f188"/>
                <a:gd name="f356" fmla="*/ f274 1 f189"/>
                <a:gd name="f357" fmla="*/ f275 1 f188"/>
                <a:gd name="f358" fmla="*/ f276 1 f189"/>
                <a:gd name="f359" fmla="*/ f277 1 f188"/>
                <a:gd name="f360" fmla="*/ f278 1 f189"/>
                <a:gd name="f361" fmla="*/ f279 1 f188"/>
                <a:gd name="f362" fmla="*/ f280 1 f189"/>
                <a:gd name="f363" fmla="*/ f281 1 f188"/>
                <a:gd name="f364" fmla="*/ f282 1 f189"/>
                <a:gd name="f365" fmla="*/ f283 1 f188"/>
                <a:gd name="f366" fmla="*/ f284 1 f189"/>
                <a:gd name="f367" fmla="*/ f285 1 f188"/>
                <a:gd name="f368" fmla="*/ f286 1 f189"/>
                <a:gd name="f369" fmla="*/ f287 1 f188"/>
                <a:gd name="f370" fmla="*/ f288 1 f189"/>
                <a:gd name="f371" fmla="*/ f289 1 f189"/>
                <a:gd name="f372" fmla="*/ f290 1 f188"/>
                <a:gd name="f373" fmla="*/ f291 1 f189"/>
                <a:gd name="f374" fmla="*/ f292 1 f188"/>
                <a:gd name="f375" fmla="*/ f293 1 f189"/>
                <a:gd name="f376" fmla="*/ f294 1 f188"/>
                <a:gd name="f377" fmla="*/ f295 1 f189"/>
                <a:gd name="f378" fmla="*/ f296 1 f188"/>
                <a:gd name="f379" fmla="*/ f297 1 f189"/>
                <a:gd name="f380" fmla="*/ f298 1 f188"/>
                <a:gd name="f381" fmla="*/ f299 1 f189"/>
                <a:gd name="f382" fmla="*/ f300 1 f188"/>
                <a:gd name="f383" fmla="*/ f301 1 f189"/>
                <a:gd name="f384" fmla="*/ f302 1 f188"/>
                <a:gd name="f385" fmla="*/ f303 1 f189"/>
                <a:gd name="f386" fmla="*/ f304 1 f188"/>
                <a:gd name="f387" fmla="*/ f305 1 f189"/>
                <a:gd name="f388" fmla="*/ f306 1 f188"/>
                <a:gd name="f389" fmla="*/ f307 1 f188"/>
                <a:gd name="f390" fmla="*/ f308 1 f188"/>
                <a:gd name="f391" fmla="*/ f309 1 f189"/>
                <a:gd name="f392" fmla="*/ f310 1 f188"/>
                <a:gd name="f393" fmla="*/ f311 1 f189"/>
                <a:gd name="f394" fmla="*/ f312 1 f188"/>
                <a:gd name="f395" fmla="*/ f313 1 f188"/>
                <a:gd name="f396" fmla="*/ f314 1 f188"/>
                <a:gd name="f397" fmla="*/ f315 1 f188"/>
                <a:gd name="f398" fmla="*/ f316 1 f189"/>
                <a:gd name="f399" fmla="*/ f317 1 f188"/>
                <a:gd name="f400" fmla="*/ f318 1 f189"/>
                <a:gd name="f401" fmla="*/ f319 1 f188"/>
                <a:gd name="f402" fmla="*/ f320 1 f189"/>
                <a:gd name="f403" fmla="*/ f321 1 f188"/>
                <a:gd name="f404" fmla="*/ f322 1 f189"/>
                <a:gd name="f405" fmla="*/ f323 1 f188"/>
                <a:gd name="f406" fmla="*/ f324 1 f189"/>
                <a:gd name="f407" fmla="*/ f325 1 f188"/>
                <a:gd name="f408" fmla="*/ f326 1 f189"/>
                <a:gd name="f409" fmla="*/ f327 1 f188"/>
                <a:gd name="f410" fmla="*/ f328 1 f189"/>
                <a:gd name="f411" fmla="*/ f329 1 f188"/>
                <a:gd name="f412" fmla="*/ f330 1 f188"/>
                <a:gd name="f413" fmla="*/ f331 1 f189"/>
                <a:gd name="f414" fmla="*/ f332 1 f189"/>
                <a:gd name="f415" fmla="*/ f333 1 f188"/>
                <a:gd name="f416" fmla="*/ f334 1 f189"/>
                <a:gd name="f417" fmla="*/ f335 1 f188"/>
                <a:gd name="f418" fmla="*/ f336 1 f189"/>
                <a:gd name="f419" fmla="*/ f337 1 f188"/>
                <a:gd name="f420" fmla="*/ f338 1 f189"/>
                <a:gd name="f421" fmla="*/ f339 1 f188"/>
                <a:gd name="f422" fmla="*/ f340 1 f189"/>
                <a:gd name="f423" fmla="*/ f341 1 f188"/>
                <a:gd name="f424" fmla="*/ f342 1 f189"/>
                <a:gd name="f425" fmla="*/ f343 1 f188"/>
                <a:gd name="f426" fmla="*/ f344 1 f189"/>
                <a:gd name="f427" fmla="*/ f345 1 f188"/>
                <a:gd name="f428" fmla="*/ f346 1 f189"/>
                <a:gd name="f429" fmla="*/ f347 f179 1"/>
                <a:gd name="f430" fmla="*/ f348 f179 1"/>
                <a:gd name="f431" fmla="*/ f350 f180 1"/>
                <a:gd name="f432" fmla="*/ f349 f180 1"/>
                <a:gd name="f433" fmla="*/ f351 f179 1"/>
                <a:gd name="f434" fmla="*/ f352 f180 1"/>
                <a:gd name="f435" fmla="*/ f353 f179 1"/>
                <a:gd name="f436" fmla="*/ f354 f180 1"/>
                <a:gd name="f437" fmla="*/ f355 f179 1"/>
                <a:gd name="f438" fmla="*/ f356 f180 1"/>
                <a:gd name="f439" fmla="*/ f357 f179 1"/>
                <a:gd name="f440" fmla="*/ f358 f180 1"/>
                <a:gd name="f441" fmla="*/ f359 f179 1"/>
                <a:gd name="f442" fmla="*/ f360 f180 1"/>
                <a:gd name="f443" fmla="*/ f361 f179 1"/>
                <a:gd name="f444" fmla="*/ f362 f180 1"/>
                <a:gd name="f445" fmla="*/ f363 f179 1"/>
                <a:gd name="f446" fmla="*/ f364 f180 1"/>
                <a:gd name="f447" fmla="*/ f365 f179 1"/>
                <a:gd name="f448" fmla="*/ f366 f180 1"/>
                <a:gd name="f449" fmla="*/ f367 f179 1"/>
                <a:gd name="f450" fmla="*/ f368 f180 1"/>
                <a:gd name="f451" fmla="*/ f369 f179 1"/>
                <a:gd name="f452" fmla="*/ f370 f180 1"/>
                <a:gd name="f453" fmla="*/ f371 f180 1"/>
                <a:gd name="f454" fmla="*/ f372 f179 1"/>
                <a:gd name="f455" fmla="*/ f373 f180 1"/>
                <a:gd name="f456" fmla="*/ f374 f179 1"/>
                <a:gd name="f457" fmla="*/ f375 f180 1"/>
                <a:gd name="f458" fmla="*/ f376 f179 1"/>
                <a:gd name="f459" fmla="*/ f377 f180 1"/>
                <a:gd name="f460" fmla="*/ f378 f179 1"/>
                <a:gd name="f461" fmla="*/ f379 f180 1"/>
                <a:gd name="f462" fmla="*/ f380 f179 1"/>
                <a:gd name="f463" fmla="*/ f381 f180 1"/>
                <a:gd name="f464" fmla="*/ f382 f179 1"/>
                <a:gd name="f465" fmla="*/ f383 f180 1"/>
                <a:gd name="f466" fmla="*/ f384 f179 1"/>
                <a:gd name="f467" fmla="*/ f385 f180 1"/>
                <a:gd name="f468" fmla="*/ f386 f179 1"/>
                <a:gd name="f469" fmla="*/ f387 f180 1"/>
                <a:gd name="f470" fmla="*/ f388 f179 1"/>
                <a:gd name="f471" fmla="*/ f389 f179 1"/>
                <a:gd name="f472" fmla="*/ f390 f179 1"/>
                <a:gd name="f473" fmla="*/ f391 f180 1"/>
                <a:gd name="f474" fmla="*/ f392 f179 1"/>
                <a:gd name="f475" fmla="*/ f393 f180 1"/>
                <a:gd name="f476" fmla="*/ f394 f179 1"/>
                <a:gd name="f477" fmla="*/ f395 f179 1"/>
                <a:gd name="f478" fmla="*/ f396 f179 1"/>
                <a:gd name="f479" fmla="*/ f397 f179 1"/>
                <a:gd name="f480" fmla="*/ f398 f180 1"/>
                <a:gd name="f481" fmla="*/ f399 f179 1"/>
                <a:gd name="f482" fmla="*/ f400 f180 1"/>
                <a:gd name="f483" fmla="*/ f401 f179 1"/>
                <a:gd name="f484" fmla="*/ f402 f180 1"/>
                <a:gd name="f485" fmla="*/ f403 f179 1"/>
                <a:gd name="f486" fmla="*/ f404 f180 1"/>
                <a:gd name="f487" fmla="*/ f405 f179 1"/>
                <a:gd name="f488" fmla="*/ f406 f180 1"/>
                <a:gd name="f489" fmla="*/ f407 f179 1"/>
                <a:gd name="f490" fmla="*/ f408 f180 1"/>
                <a:gd name="f491" fmla="*/ f409 f179 1"/>
                <a:gd name="f492" fmla="*/ f410 f180 1"/>
                <a:gd name="f493" fmla="*/ f411 f179 1"/>
                <a:gd name="f494" fmla="*/ f412 f179 1"/>
                <a:gd name="f495" fmla="*/ f413 f180 1"/>
                <a:gd name="f496" fmla="*/ f414 f180 1"/>
                <a:gd name="f497" fmla="*/ f415 f179 1"/>
                <a:gd name="f498" fmla="*/ f416 f180 1"/>
                <a:gd name="f499" fmla="*/ f417 f179 1"/>
                <a:gd name="f500" fmla="*/ f418 f180 1"/>
                <a:gd name="f501" fmla="*/ f419 f179 1"/>
                <a:gd name="f502" fmla="*/ f420 f180 1"/>
                <a:gd name="f503" fmla="*/ f421 f179 1"/>
                <a:gd name="f504" fmla="*/ f422 f180 1"/>
                <a:gd name="f505" fmla="*/ f423 f179 1"/>
                <a:gd name="f506" fmla="*/ f424 f180 1"/>
                <a:gd name="f507" fmla="*/ f425 f179 1"/>
                <a:gd name="f508" fmla="*/ f426 f180 1"/>
                <a:gd name="f509" fmla="*/ f427 f179 1"/>
                <a:gd name="f510" fmla="*/ f428 f18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8">
                  <a:pos x="f433" y="f434"/>
                </a:cxn>
                <a:cxn ang="f268">
                  <a:pos x="f435" y="f436"/>
                </a:cxn>
                <a:cxn ang="f268">
                  <a:pos x="f437" y="f438"/>
                </a:cxn>
                <a:cxn ang="f268">
                  <a:pos x="f439" y="f440"/>
                </a:cxn>
                <a:cxn ang="f268">
                  <a:pos x="f441" y="f442"/>
                </a:cxn>
                <a:cxn ang="f268">
                  <a:pos x="f443" y="f444"/>
                </a:cxn>
                <a:cxn ang="f268">
                  <a:pos x="f445" y="f446"/>
                </a:cxn>
                <a:cxn ang="f268">
                  <a:pos x="f447" y="f448"/>
                </a:cxn>
                <a:cxn ang="f268">
                  <a:pos x="f449" y="f450"/>
                </a:cxn>
                <a:cxn ang="f268">
                  <a:pos x="f451" y="f452"/>
                </a:cxn>
                <a:cxn ang="f268">
                  <a:pos x="f439" y="f453"/>
                </a:cxn>
                <a:cxn ang="f268">
                  <a:pos x="f454" y="f455"/>
                </a:cxn>
                <a:cxn ang="f268">
                  <a:pos x="f456" y="f457"/>
                </a:cxn>
                <a:cxn ang="f268">
                  <a:pos x="f458" y="f459"/>
                </a:cxn>
                <a:cxn ang="f268">
                  <a:pos x="f460" y="f461"/>
                </a:cxn>
                <a:cxn ang="f268">
                  <a:pos x="f462" y="f463"/>
                </a:cxn>
                <a:cxn ang="f268">
                  <a:pos x="f464" y="f465"/>
                </a:cxn>
                <a:cxn ang="f268">
                  <a:pos x="f466" y="f467"/>
                </a:cxn>
                <a:cxn ang="f268">
                  <a:pos x="f468" y="f469"/>
                </a:cxn>
                <a:cxn ang="f268">
                  <a:pos x="f470" y="f459"/>
                </a:cxn>
                <a:cxn ang="f268">
                  <a:pos x="f471" y="f450"/>
                </a:cxn>
                <a:cxn ang="f268">
                  <a:pos x="f472" y="f473"/>
                </a:cxn>
                <a:cxn ang="f268">
                  <a:pos x="f474" y="f475"/>
                </a:cxn>
                <a:cxn ang="f268">
                  <a:pos x="f476" y="f452"/>
                </a:cxn>
                <a:cxn ang="f268">
                  <a:pos x="f477" y="f446"/>
                </a:cxn>
                <a:cxn ang="f268">
                  <a:pos x="f478" y="f463"/>
                </a:cxn>
                <a:cxn ang="f268">
                  <a:pos x="f479" y="f480"/>
                </a:cxn>
                <a:cxn ang="f268">
                  <a:pos x="f481" y="f482"/>
                </a:cxn>
                <a:cxn ang="f268">
                  <a:pos x="f483" y="f484"/>
                </a:cxn>
                <a:cxn ang="f268">
                  <a:pos x="f485" y="f486"/>
                </a:cxn>
                <a:cxn ang="f268">
                  <a:pos x="f487" y="f488"/>
                </a:cxn>
                <a:cxn ang="f268">
                  <a:pos x="f489" y="f490"/>
                </a:cxn>
                <a:cxn ang="f268">
                  <a:pos x="f491" y="f492"/>
                </a:cxn>
                <a:cxn ang="f268">
                  <a:pos x="f493" y="f442"/>
                </a:cxn>
                <a:cxn ang="f268">
                  <a:pos x="f494" y="f495"/>
                </a:cxn>
                <a:cxn ang="f268">
                  <a:pos x="f472" y="f496"/>
                </a:cxn>
                <a:cxn ang="f268">
                  <a:pos x="f497" y="f498"/>
                </a:cxn>
                <a:cxn ang="f268">
                  <a:pos x="f499" y="f500"/>
                </a:cxn>
                <a:cxn ang="f268">
                  <a:pos x="f501" y="f502"/>
                </a:cxn>
                <a:cxn ang="f268">
                  <a:pos x="f503" y="f504"/>
                </a:cxn>
                <a:cxn ang="f268">
                  <a:pos x="f505" y="f506"/>
                </a:cxn>
                <a:cxn ang="f268">
                  <a:pos x="f507" y="f508"/>
                </a:cxn>
                <a:cxn ang="f268">
                  <a:pos x="f509" y="f510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15"/>
                    <a:pt x="f41" y="f15"/>
                  </a:cubicBezTo>
                  <a:cubicBezTo>
                    <a:pt x="f42" y="f39"/>
                    <a:pt x="f21" y="f39"/>
                    <a:pt x="f43" y="f44"/>
                  </a:cubicBezTo>
                  <a:cubicBezTo>
                    <a:pt x="f30" y="f45"/>
                    <a:pt x="f44" y="f11"/>
                    <a:pt x="f46" y="f47"/>
                  </a:cubicBezTo>
                  <a:cubicBezTo>
                    <a:pt x="f46" y="f48"/>
                    <a:pt x="f46" y="f48"/>
                    <a:pt x="f46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24" y="f47"/>
                    <a:pt x="f53" y="f9"/>
                    <a:pt x="f41" y="f8"/>
                  </a:cubicBezTo>
                  <a:cubicBezTo>
                    <a:pt x="f54" y="f8"/>
                    <a:pt x="f55" y="f10"/>
                    <a:pt x="f40" y="f11"/>
                  </a:cubicBezTo>
                  <a:cubicBezTo>
                    <a:pt x="f38" y="f16"/>
                    <a:pt x="f56" y="f52"/>
                    <a:pt x="f57" y="f50"/>
                  </a:cubicBezTo>
                  <a:cubicBezTo>
                    <a:pt x="f58" y="f11"/>
                    <a:pt x="f6" y="f8"/>
                    <a:pt x="f59" y="f9"/>
                  </a:cubicBezTo>
                  <a:cubicBezTo>
                    <a:pt x="f60" y="f49"/>
                    <a:pt x="f61" y="f62"/>
                    <a:pt x="f32" y="f47"/>
                  </a:cubicBezTo>
                  <a:cubicBezTo>
                    <a:pt x="f40" y="f63"/>
                    <a:pt x="f31" y="f9"/>
                    <a:pt x="f54" y="f9"/>
                  </a:cubicBezTo>
                  <a:cubicBezTo>
                    <a:pt x="f53" y="f47"/>
                    <a:pt x="f37" y="f62"/>
                    <a:pt x="f50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50" y="f66"/>
                    <a:pt x="f16" y="f67"/>
                    <a:pt x="f52" y="f68"/>
                  </a:cubicBezTo>
                  <a:cubicBezTo>
                    <a:pt x="f22" y="f69"/>
                    <a:pt x="f70" y="f71"/>
                    <a:pt x="f25" y="f72"/>
                  </a:cubicBezTo>
                  <a:cubicBezTo>
                    <a:pt x="f42" y="f72"/>
                    <a:pt x="f41" y="f73"/>
                    <a:pt x="f31" y="f74"/>
                  </a:cubicBezTo>
                  <a:cubicBezTo>
                    <a:pt x="f32" y="f75"/>
                    <a:pt x="f76" y="f71"/>
                    <a:pt x="f77" y="f72"/>
                  </a:cubicBezTo>
                  <a:cubicBezTo>
                    <a:pt x="f60" y="f78"/>
                    <a:pt x="f60" y="f79"/>
                    <a:pt x="f56" y="f80"/>
                  </a:cubicBezTo>
                  <a:cubicBezTo>
                    <a:pt x="f61" y="f81"/>
                    <a:pt x="f82" y="f81"/>
                    <a:pt x="f83" y="f84"/>
                  </a:cubicBezTo>
                  <a:cubicBezTo>
                    <a:pt x="f41" y="f85"/>
                    <a:pt x="f29" y="f80"/>
                    <a:pt x="f29" y="f86"/>
                  </a:cubicBezTo>
                  <a:cubicBezTo>
                    <a:pt x="f87" y="f88"/>
                    <a:pt x="f23" y="f78"/>
                    <a:pt x="f43" y="f89"/>
                  </a:cubicBezTo>
                  <a:cubicBezTo>
                    <a:pt x="f17" y="f75"/>
                    <a:pt x="f90" y="f91"/>
                    <a:pt x="f51" y="f92"/>
                  </a:cubicBezTo>
                  <a:cubicBezTo>
                    <a:pt x="f50" y="f93"/>
                    <a:pt x="f46" y="f92"/>
                    <a:pt x="f10" y="f92"/>
                  </a:cubicBezTo>
                  <a:cubicBezTo>
                    <a:pt x="f11" y="f69"/>
                    <a:pt x="f11" y="f94"/>
                    <a:pt x="f13" y="f71"/>
                  </a:cubicBezTo>
                  <a:cubicBezTo>
                    <a:pt x="f95" y="f96"/>
                    <a:pt x="f35" y="f97"/>
                    <a:pt x="f53" y="f98"/>
                  </a:cubicBezTo>
                  <a:cubicBezTo>
                    <a:pt x="f99" y="f100"/>
                    <a:pt x="f101" y="f100"/>
                    <a:pt x="f43" y="f100"/>
                  </a:cubicBezTo>
                  <a:cubicBezTo>
                    <a:pt x="f27" y="f100"/>
                    <a:pt x="f41" y="f102"/>
                    <a:pt x="f41" y="f103"/>
                  </a:cubicBezTo>
                  <a:cubicBezTo>
                    <a:pt x="f41" y="f104"/>
                    <a:pt x="f25" y="f105"/>
                    <a:pt x="f43" y="f105"/>
                  </a:cubicBezTo>
                  <a:cubicBezTo>
                    <a:pt x="f99" y="f105"/>
                    <a:pt x="f106" y="f107"/>
                    <a:pt x="f108" y="f103"/>
                  </a:cubicBezTo>
                  <a:cubicBezTo>
                    <a:pt x="f108" y="f109"/>
                    <a:pt x="f108" y="f110"/>
                    <a:pt x="f106" y="f111"/>
                  </a:cubicBezTo>
                  <a:cubicBezTo>
                    <a:pt x="f24" y="f112"/>
                    <a:pt x="f113" y="f79"/>
                    <a:pt x="f9" y="f94"/>
                  </a:cubicBezTo>
                  <a:cubicBezTo>
                    <a:pt x="f12" y="f114"/>
                    <a:pt x="f12" y="f75"/>
                    <a:pt x="f12" y="f74"/>
                  </a:cubicBezTo>
                  <a:cubicBezTo>
                    <a:pt x="f46" y="f84"/>
                    <a:pt x="f115" y="f116"/>
                    <a:pt x="f95" y="f117"/>
                  </a:cubicBezTo>
                  <a:cubicBezTo>
                    <a:pt x="f44" y="f118"/>
                    <a:pt x="f15" y="f105"/>
                    <a:pt x="f20" y="f119"/>
                  </a:cubicBezTo>
                  <a:cubicBezTo>
                    <a:pt x="f24" y="f119"/>
                    <a:pt x="f120" y="f121"/>
                    <a:pt x="f35" y="f122"/>
                  </a:cubicBezTo>
                  <a:cubicBezTo>
                    <a:pt x="f35" y="f123"/>
                    <a:pt x="f24" y="f124"/>
                    <a:pt x="f22" y="f125"/>
                  </a:cubicBezTo>
                  <a:cubicBezTo>
                    <a:pt x="f15" y="f126"/>
                    <a:pt x="f18" y="f126"/>
                    <a:pt x="f113" y="f127"/>
                  </a:cubicBezTo>
                  <a:cubicBezTo>
                    <a:pt x="f45" y="f123"/>
                    <a:pt x="f113" y="f122"/>
                    <a:pt x="f113" y="f128"/>
                  </a:cubicBezTo>
                  <a:cubicBezTo>
                    <a:pt x="f113" y="f129"/>
                    <a:pt x="f18" y="f105"/>
                    <a:pt x="f130" y="f131"/>
                  </a:cubicBezTo>
                  <a:cubicBezTo>
                    <a:pt x="f16" y="f98"/>
                    <a:pt x="f8" y="f81"/>
                    <a:pt x="f48" y="f73"/>
                  </a:cubicBezTo>
                  <a:cubicBezTo>
                    <a:pt x="f48" y="f73"/>
                    <a:pt x="f49" y="f73"/>
                    <a:pt x="f49" y="f73"/>
                  </a:cubicBezTo>
                  <a:cubicBezTo>
                    <a:pt x="f49" y="f73"/>
                    <a:pt x="f62" y="f73"/>
                    <a:pt x="f62" y="f73"/>
                  </a:cubicBezTo>
                  <a:cubicBezTo>
                    <a:pt x="f62" y="f132"/>
                    <a:pt x="f62" y="f110"/>
                    <a:pt x="f62" y="f121"/>
                  </a:cubicBezTo>
                  <a:cubicBezTo>
                    <a:pt x="f62" y="f133"/>
                    <a:pt x="f48" y="f123"/>
                    <a:pt x="f63" y="f127"/>
                  </a:cubicBezTo>
                  <a:cubicBezTo>
                    <a:pt x="f8" y="f134"/>
                    <a:pt x="f135" y="f136"/>
                    <a:pt x="f12" y="f137"/>
                  </a:cubicBezTo>
                  <a:cubicBezTo>
                    <a:pt x="f48" y="f5"/>
                    <a:pt x="f65" y="f5"/>
                    <a:pt x="f93" y="f137"/>
                  </a:cubicBezTo>
                  <a:cubicBezTo>
                    <a:pt x="f138" y="f139"/>
                    <a:pt x="f138" y="f126"/>
                    <a:pt x="f140" y="f127"/>
                  </a:cubicBezTo>
                  <a:cubicBezTo>
                    <a:pt x="f68" y="f141"/>
                    <a:pt x="f66" y="f123"/>
                    <a:pt x="f66" y="f133"/>
                  </a:cubicBezTo>
                  <a:cubicBezTo>
                    <a:pt x="f66" y="f142"/>
                    <a:pt x="f66" y="f132"/>
                    <a:pt x="f67" y="f74"/>
                  </a:cubicBezTo>
                  <a:cubicBezTo>
                    <a:pt x="f68" y="f72"/>
                    <a:pt x="f68" y="f89"/>
                    <a:pt x="f140" y="f78"/>
                  </a:cubicBezTo>
                  <a:cubicBezTo>
                    <a:pt x="f91" y="f143"/>
                    <a:pt x="f73" y="f98"/>
                    <a:pt x="f144" y="f107"/>
                  </a:cubicBezTo>
                  <a:cubicBezTo>
                    <a:pt x="f145" y="f105"/>
                    <a:pt x="f96" y="f129"/>
                    <a:pt x="f144" y="f146"/>
                  </a:cubicBezTo>
                  <a:cubicBezTo>
                    <a:pt x="f72" y="f123"/>
                    <a:pt x="f78" y="f134"/>
                    <a:pt x="f79" y="f147"/>
                  </a:cubicBezTo>
                  <a:cubicBezTo>
                    <a:pt x="f84" y="f136"/>
                    <a:pt x="f148" y="f149"/>
                    <a:pt x="f150" y="f125"/>
                  </a:cubicBezTo>
                  <a:cubicBezTo>
                    <a:pt x="f151" y="f152"/>
                    <a:pt x="f150" y="f128"/>
                    <a:pt x="f143" y="f129"/>
                  </a:cubicBezTo>
                  <a:cubicBezTo>
                    <a:pt x="f85" y="f119"/>
                    <a:pt x="f86" y="f131"/>
                    <a:pt x="f79" y="f104"/>
                  </a:cubicBezTo>
                  <a:cubicBezTo>
                    <a:pt x="f78" y="f116"/>
                    <a:pt x="f75" y="f81"/>
                    <a:pt x="f138" y="f89"/>
                  </a:cubicBezTo>
                  <a:cubicBezTo>
                    <a:pt x="f138" y="f73"/>
                    <a:pt x="f69" y="f75"/>
                    <a:pt x="f138" y="f71"/>
                  </a:cubicBezTo>
                  <a:cubicBezTo>
                    <a:pt x="f114" y="f73"/>
                    <a:pt x="f89" y="f144"/>
                    <a:pt x="f145" y="f86"/>
                  </a:cubicBezTo>
                  <a:cubicBezTo>
                    <a:pt x="f85" y="f132"/>
                    <a:pt x="f153" y="f151"/>
                    <a:pt x="f151" y="f100"/>
                  </a:cubicBezTo>
                  <a:cubicBezTo>
                    <a:pt x="f154" y="f111"/>
                    <a:pt x="f155" y="f142"/>
                    <a:pt x="f155" y="f103"/>
                  </a:cubicBezTo>
                  <a:cubicBezTo>
                    <a:pt x="f154" y="f117"/>
                    <a:pt x="f116" y="f105"/>
                    <a:pt x="f110" y="f105"/>
                  </a:cubicBezTo>
                  <a:cubicBezTo>
                    <a:pt x="f156" y="f119"/>
                    <a:pt x="f131" y="f131"/>
                    <a:pt x="f118" y="f156"/>
                  </a:cubicBezTo>
                  <a:cubicBezTo>
                    <a:pt x="f118" y="f142"/>
                    <a:pt x="f117" y="f102"/>
                    <a:pt x="f109" y="f102"/>
                  </a:cubicBezTo>
                  <a:cubicBezTo>
                    <a:pt x="f100" y="f111"/>
                    <a:pt x="f157" y="f100"/>
                    <a:pt x="f155" y="f116"/>
                  </a:cubicBezTo>
                  <a:cubicBezTo>
                    <a:pt x="f132" y="f132"/>
                    <a:pt x="f96" y="f145"/>
                    <a:pt x="f75" y="f71"/>
                  </a:cubicBezTo>
                  <a:cubicBezTo>
                    <a:pt x="f114" y="f91"/>
                    <a:pt x="f114" y="f69"/>
                    <a:pt x="f71" y="f92"/>
                  </a:cubicBezTo>
                  <a:cubicBezTo>
                    <a:pt x="f75" y="f92"/>
                    <a:pt x="f73" y="f93"/>
                    <a:pt x="f72" y="f92"/>
                  </a:cubicBezTo>
                  <a:cubicBezTo>
                    <a:pt x="f158" y="f91"/>
                    <a:pt x="f155" y="f75"/>
                    <a:pt x="f156" y="f72"/>
                  </a:cubicBezTo>
                  <a:cubicBezTo>
                    <a:pt x="f117" y="f89"/>
                    <a:pt x="f118" y="f78"/>
                    <a:pt x="f105" y="f145"/>
                  </a:cubicBezTo>
                  <a:cubicBezTo>
                    <a:pt x="f129" y="f80"/>
                    <a:pt x="f152" y="f84"/>
                    <a:pt x="f125" y="f86"/>
                  </a:cubicBezTo>
                  <a:cubicBezTo>
                    <a:pt x="f149" y="f79"/>
                    <a:pt x="f149" y="f88"/>
                    <a:pt x="f126" y="f73"/>
                  </a:cubicBezTo>
                  <a:cubicBezTo>
                    <a:pt x="f125" y="f71"/>
                    <a:pt x="f133" y="f94"/>
                    <a:pt x="f129" y="f114"/>
                  </a:cubicBezTo>
                  <a:cubicBezTo>
                    <a:pt x="f105" y="f75"/>
                    <a:pt x="f131" y="f73"/>
                    <a:pt x="f117" y="f74"/>
                  </a:cubicBezTo>
                  <a:cubicBezTo>
                    <a:pt x="f116" y="f71"/>
                    <a:pt x="f84" y="f69"/>
                    <a:pt x="f74" y="f68"/>
                  </a:cubicBezTo>
                  <a:cubicBezTo>
                    <a:pt x="f74" y="f67"/>
                    <a:pt x="f74" y="f67"/>
                    <a:pt x="f74" y="f66"/>
                  </a:cubicBezTo>
                  <a:cubicBezTo>
                    <a:pt x="f73" y="f66"/>
                    <a:pt x="f73" y="f65"/>
                    <a:pt x="f72" y="f65"/>
                  </a:cubicBezTo>
                  <a:cubicBezTo>
                    <a:pt x="f132" y="f64"/>
                    <a:pt x="f111" y="f62"/>
                    <a:pt x="f128" y="f62"/>
                  </a:cubicBezTo>
                  <a:cubicBezTo>
                    <a:pt x="f122" y="f49"/>
                    <a:pt x="f123" y="f159"/>
                    <a:pt x="f127" y="f64"/>
                  </a:cubicBezTo>
                  <a:cubicBezTo>
                    <a:pt x="f147" y="f67"/>
                    <a:pt x="f160" y="f66"/>
                    <a:pt x="f161" y="f62"/>
                  </a:cubicBezTo>
                  <a:cubicBezTo>
                    <a:pt x="f5" y="f47"/>
                    <a:pt x="f162" y="f14"/>
                    <a:pt x="f137" y="f135"/>
                  </a:cubicBezTo>
                  <a:cubicBezTo>
                    <a:pt x="f136" y="f46"/>
                    <a:pt x="f134" y="f11"/>
                    <a:pt x="f141" y="f14"/>
                  </a:cubicBezTo>
                  <a:cubicBezTo>
                    <a:pt x="f123" y="f9"/>
                    <a:pt x="f133" y="f63"/>
                    <a:pt x="f122" y="f63"/>
                  </a:cubicBezTo>
                  <a:cubicBezTo>
                    <a:pt x="f142" y="f48"/>
                    <a:pt x="f153" y="f49"/>
                    <a:pt x="f72" y="f159"/>
                  </a:cubicBezTo>
                  <a:cubicBezTo>
                    <a:pt x="f74" y="f159"/>
                    <a:pt x="f75" y="f62"/>
                    <a:pt x="f71" y="f62"/>
                  </a:cubicBezTo>
                  <a:cubicBezTo>
                    <a:pt x="f71" y="f49"/>
                    <a:pt x="f94" y="f48"/>
                    <a:pt x="f94" y="f47"/>
                  </a:cubicBezTo>
                  <a:cubicBezTo>
                    <a:pt x="f71" y="f63"/>
                    <a:pt x="f75" y="f63"/>
                    <a:pt x="f73" y="f12"/>
                  </a:cubicBezTo>
                  <a:cubicBezTo>
                    <a:pt x="f158" y="f51"/>
                    <a:pt x="f116" y="f44"/>
                    <a:pt x="f117" y="f35"/>
                  </a:cubicBezTo>
                  <a:cubicBezTo>
                    <a:pt x="f107" y="f163"/>
                    <a:pt x="f119" y="f120"/>
                    <a:pt x="f128" y="f120"/>
                  </a:cubicBezTo>
                  <a:cubicBezTo>
                    <a:pt x="f122" y="f120"/>
                    <a:pt x="f141" y="f163"/>
                    <a:pt x="f125" y="f33"/>
                  </a:cubicBezTo>
                  <a:cubicBezTo>
                    <a:pt x="f134" y="f28"/>
                    <a:pt x="f126" y="f164"/>
                    <a:pt x="f134" y="f106"/>
                  </a:cubicBezTo>
                  <a:cubicBezTo>
                    <a:pt x="f125" y="f165"/>
                    <a:pt x="f152" y="f166"/>
                    <a:pt x="f146" y="f165"/>
                  </a:cubicBezTo>
                  <a:cubicBezTo>
                    <a:pt x="f119" y="f99"/>
                    <a:pt x="f107" y="f108"/>
                    <a:pt x="f117" y="f167"/>
                  </a:cubicBezTo>
                  <a:cubicBezTo>
                    <a:pt x="f117" y="f30"/>
                    <a:pt x="f168" y="f33"/>
                    <a:pt x="f103" y="f120"/>
                  </a:cubicBezTo>
                  <a:cubicBezTo>
                    <a:pt x="f169" y="f15"/>
                    <a:pt x="f86" y="f115"/>
                    <a:pt x="f114" y="f8"/>
                  </a:cubicBezTo>
                  <a:cubicBezTo>
                    <a:pt x="f94" y="f14"/>
                    <a:pt x="f138" y="f12"/>
                    <a:pt x="f92" y="f9"/>
                  </a:cubicBezTo>
                  <a:cubicBezTo>
                    <a:pt x="f92" y="f9"/>
                    <a:pt x="f93" y="f12"/>
                    <a:pt x="f93" y="f12"/>
                  </a:cubicBezTo>
                  <a:cubicBezTo>
                    <a:pt x="f92" y="f8"/>
                    <a:pt x="f69" y="f10"/>
                    <a:pt x="f69" y="f11"/>
                  </a:cubicBezTo>
                  <a:cubicBezTo>
                    <a:pt x="f73" y="f95"/>
                    <a:pt x="f96" y="f120"/>
                    <a:pt x="f81" y="f99"/>
                  </a:cubicBezTo>
                  <a:cubicBezTo>
                    <a:pt x="f143" y="f166"/>
                    <a:pt x="f97" y="f101"/>
                    <a:pt x="f112" y="f170"/>
                  </a:cubicBezTo>
                  <a:cubicBezTo>
                    <a:pt x="f155" y="f43"/>
                    <a:pt x="f157" y="f171"/>
                    <a:pt x="f98" y="f42"/>
                  </a:cubicBezTo>
                  <a:cubicBezTo>
                    <a:pt x="f98" y="f83"/>
                    <a:pt x="f116" y="f40"/>
                    <a:pt x="f151" y="f40"/>
                  </a:cubicBezTo>
                  <a:cubicBezTo>
                    <a:pt x="f148" y="f40"/>
                    <a:pt x="f81" y="f31"/>
                    <a:pt x="f80" y="f83"/>
                  </a:cubicBezTo>
                  <a:cubicBezTo>
                    <a:pt x="f80" y="f83"/>
                    <a:pt x="f86" y="f42"/>
                    <a:pt x="f80" y="f25"/>
                  </a:cubicBezTo>
                  <a:cubicBezTo>
                    <a:pt x="f158" y="f171"/>
                    <a:pt x="f84" y="f170"/>
                    <a:pt x="f80" y="f165"/>
                  </a:cubicBezTo>
                  <a:cubicBezTo>
                    <a:pt x="f88" y="f33"/>
                    <a:pt x="f114" y="f15"/>
                    <a:pt x="f93" y="f16"/>
                  </a:cubicBezTo>
                  <a:cubicBezTo>
                    <a:pt x="f140" y="f50"/>
                    <a:pt x="f68" y="f46"/>
                    <a:pt x="f66" y="f10"/>
                  </a:cubicBezTo>
                  <a:cubicBezTo>
                    <a:pt x="f64" y="f18"/>
                    <a:pt x="f62" y="f24"/>
                    <a:pt x="f63" y="f164"/>
                  </a:cubicBezTo>
                  <a:cubicBezTo>
                    <a:pt x="f8" y="f21"/>
                    <a:pt x="f46" y="f32"/>
                    <a:pt x="f52" y="f6"/>
                  </a:cubicBezTo>
                  <a:cubicBezTo>
                    <a:pt x="f52" y="f172"/>
                    <a:pt x="f45" y="f2"/>
                    <a:pt x="f113" y="f173"/>
                  </a:cubicBezTo>
                  <a:cubicBezTo>
                    <a:pt x="f113" y="f7"/>
                    <a:pt x="f18" y="f7"/>
                    <a:pt x="f174" y="f7"/>
                  </a:cubicBezTo>
                  <a:cubicBezTo>
                    <a:pt x="f95" y="f7"/>
                    <a:pt x="f95" y="f175"/>
                    <a:pt x="f95" y="f2"/>
                  </a:cubicBezTo>
                  <a:cubicBezTo>
                    <a:pt x="f174" y="f176"/>
                    <a:pt x="f18" y="f58"/>
                    <a:pt x="f18" y="f177"/>
                  </a:cubicBezTo>
                  <a:cubicBezTo>
                    <a:pt x="f16" y="f25"/>
                    <a:pt x="f135" y="f120"/>
                    <a:pt x="f48" y="f50"/>
                  </a:cubicBezTo>
                  <a:cubicBezTo>
                    <a:pt x="f48" y="f46"/>
                    <a:pt x="f48" y="f11"/>
                    <a:pt x="f48" y="f8"/>
                  </a:cubicBezTo>
                  <a:cubicBezTo>
                    <a:pt x="f12" y="f13"/>
                    <a:pt x="f135" y="f52"/>
                    <a:pt x="f46" y="f130"/>
                  </a:cubicBezTo>
                  <a:cubicBezTo>
                    <a:pt x="f115" y="f20"/>
                    <a:pt x="f174" y="f163"/>
                    <a:pt x="f90" y="f106"/>
                  </a:cubicBezTo>
                  <a:cubicBezTo>
                    <a:pt x="f22" y="f99"/>
                    <a:pt x="f26" y="f170"/>
                    <a:pt x="f22" y="f23"/>
                  </a:cubicBezTo>
                  <a:cubicBezTo>
                    <a:pt x="f20" y="f23"/>
                    <a:pt x="f24" y="f29"/>
                    <a:pt x="f26" y="f41"/>
                  </a:cubicBezTo>
                  <a:cubicBezTo>
                    <a:pt x="f33" y="f54"/>
                    <a:pt x="f70" y="f41"/>
                    <a:pt x="f167" y="f27"/>
                  </a:cubicBezTo>
                  <a:cubicBezTo>
                    <a:pt x="f106" y="f21"/>
                    <a:pt x="f167" y="f19"/>
                    <a:pt x="f17" y="f170"/>
                  </a:cubicBezTo>
                  <a:cubicBezTo>
                    <a:pt x="f33" y="f166"/>
                    <a:pt x="f35" y="f99"/>
                    <a:pt x="f26" y="f108"/>
                  </a:cubicBezTo>
                  <a:cubicBezTo>
                    <a:pt x="f44" y="f35"/>
                    <a:pt x="f115" y="f174"/>
                    <a:pt x="f135" y="f10"/>
                  </a:cubicBezTo>
                  <a:cubicBezTo>
                    <a:pt x="f8" y="f135"/>
                    <a:pt x="f8" y="f14"/>
                    <a:pt x="f14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09" name="Freeform 21">
              <a:extLst>
                <a:ext uri="{FF2B5EF4-FFF2-40B4-BE49-F238E27FC236}">
                  <a16:creationId xmlns:a16="http://schemas.microsoft.com/office/drawing/2014/main" id="{13AA8BB2-0E54-2943-B2E4-E1A1F8E06C14}"/>
                </a:ext>
              </a:extLst>
            </p:cNvPr>
            <p:cNvSpPr/>
            <p:nvPr/>
          </p:nvSpPr>
          <p:spPr>
            <a:xfrm>
              <a:off x="4362721" y="4727786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0"/>
                <a:gd name="f151" fmla="val 48"/>
                <a:gd name="f152" fmla="val 19"/>
                <a:gd name="f153" fmla="val 51"/>
                <a:gd name="f154" fmla="val 64"/>
                <a:gd name="f155" fmla="val 67"/>
                <a:gd name="f156" fmla="val 55"/>
                <a:gd name="f157" fmla="val 49"/>
                <a:gd name="f158" fmla="val 47"/>
                <a:gd name="f159" fmla="val 34"/>
                <a:gd name="f160" fmla="val 44"/>
                <a:gd name="f161" fmla="val 59"/>
                <a:gd name="f162" fmla="val 90"/>
                <a:gd name="f163" fmla="val 5"/>
                <a:gd name="f164" fmla="val 2"/>
                <a:gd name="f165" fmla="val 1"/>
                <a:gd name="f166" fmla="val 129"/>
                <a:gd name="f167" fmla="val 128"/>
                <a:gd name="f168" fmla="val 135"/>
                <a:gd name="f169" fmla="val 142"/>
                <a:gd name="f170" fmla="val 143"/>
                <a:gd name="f171" fmla="val 137"/>
                <a:gd name="f172" fmla="val 33"/>
                <a:gd name="f173" fmla="val 145"/>
                <a:gd name="f174" fmla="val 53"/>
                <a:gd name="f175" fmla="val 179"/>
                <a:gd name="f176" fmla="val 182"/>
                <a:gd name="f177" fmla="val 114"/>
                <a:gd name="f178" fmla="val 181"/>
                <a:gd name="f179" fmla="val 178"/>
                <a:gd name="f180" fmla="val 174"/>
                <a:gd name="f181" fmla="val 125"/>
                <a:gd name="f182" fmla="+- 0 0 -90"/>
                <a:gd name="f183" fmla="*/ f3 1 177"/>
                <a:gd name="f184" fmla="*/ f4 1 183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3"/>
                <a:gd name="f194" fmla="*/ 147 f190 1"/>
                <a:gd name="f195" fmla="*/ 121 f189 1"/>
                <a:gd name="f196" fmla="*/ 165 f190 1"/>
                <a:gd name="f197" fmla="*/ 123 f189 1"/>
                <a:gd name="f198" fmla="*/ 103 f190 1"/>
                <a:gd name="f199" fmla="*/ 94 f189 1"/>
                <a:gd name="f200" fmla="*/ 156 f190 1"/>
                <a:gd name="f201" fmla="*/ 99 f189 1"/>
                <a:gd name="f202" fmla="*/ 175 f190 1"/>
                <a:gd name="f203" fmla="*/ 96 f189 1"/>
                <a:gd name="f204" fmla="*/ 105 f190 1"/>
                <a:gd name="f205" fmla="*/ 89 f189 1"/>
                <a:gd name="f206" fmla="*/ 151 f190 1"/>
                <a:gd name="f207" fmla="*/ 72 f189 1"/>
                <a:gd name="f208" fmla="*/ 170 f190 1"/>
                <a:gd name="f209" fmla="*/ 62 f189 1"/>
                <a:gd name="f210" fmla="*/ 146 f190 1"/>
                <a:gd name="f211" fmla="*/ 71 f189 1"/>
                <a:gd name="f212" fmla="*/ 77 f189 1"/>
                <a:gd name="f213" fmla="*/ 36 f189 1"/>
                <a:gd name="f214" fmla="*/ 138 f190 1"/>
                <a:gd name="f215" fmla="*/ 40 f189 1"/>
                <a:gd name="f216" fmla="*/ 115 f190 1"/>
                <a:gd name="f217" fmla="*/ 31 f189 1"/>
                <a:gd name="f218" fmla="*/ 122 f190 1"/>
                <a:gd name="f219" fmla="*/ 14 f189 1"/>
                <a:gd name="f220" fmla="*/ 112 f190 1"/>
                <a:gd name="f221" fmla="*/ 29 f189 1"/>
                <a:gd name="f222" fmla="*/ 91 f190 1"/>
                <a:gd name="f223" fmla="*/ 73 f189 1"/>
                <a:gd name="f224" fmla="*/ 96 f190 1"/>
                <a:gd name="f225" fmla="*/ 4 f189 1"/>
                <a:gd name="f226" fmla="*/ 87 f190 1"/>
                <a:gd name="f227" fmla="*/ 20 f189 1"/>
                <a:gd name="f228" fmla="*/ 68 f190 1"/>
                <a:gd name="f229" fmla="*/ 30 f189 1"/>
                <a:gd name="f230" fmla="*/ 50 f190 1"/>
                <a:gd name="f231" fmla="*/ 79 f190 1"/>
                <a:gd name="f232" fmla="*/ 49 f190 1"/>
                <a:gd name="f233" fmla="*/ 42 f189 1"/>
                <a:gd name="f234" fmla="*/ 28 f190 1"/>
                <a:gd name="f235" fmla="*/ 34 f189 1"/>
                <a:gd name="f236" fmla="*/ 75 f190 1"/>
                <a:gd name="f237" fmla="*/ 34 f190 1"/>
                <a:gd name="f238" fmla="*/ 12 f190 1"/>
                <a:gd name="f239" fmla="*/ 74 f190 1"/>
                <a:gd name="f240" fmla="*/ 85 f189 1"/>
                <a:gd name="f241" fmla="*/ 24 f190 1"/>
                <a:gd name="f242" fmla="*/ 91 f189 1"/>
                <a:gd name="f243" fmla="*/ 4 f190 1"/>
                <a:gd name="f244" fmla="*/ 100 f189 1"/>
                <a:gd name="f245" fmla="*/ 72 f190 1"/>
                <a:gd name="f246" fmla="*/ 90 f189 1"/>
                <a:gd name="f247" fmla="*/ 73 f190 1"/>
                <a:gd name="f248" fmla="*/ 97 f189 1"/>
                <a:gd name="f249" fmla="*/ 14 f190 1"/>
                <a:gd name="f250" fmla="*/ 130 f189 1"/>
                <a:gd name="f251" fmla="*/ 30 f190 1"/>
                <a:gd name="f252" fmla="*/ 137 f189 1"/>
                <a:gd name="f253" fmla="*/ 82 f190 1"/>
                <a:gd name="f254" fmla="*/ 58 f190 1"/>
                <a:gd name="f255" fmla="*/ 141 f189 1"/>
                <a:gd name="f256" fmla="*/ 161 f189 1"/>
                <a:gd name="f257" fmla="*/ 62 f190 1"/>
                <a:gd name="f258" fmla="*/ 142 f189 1"/>
                <a:gd name="f259" fmla="*/ 94 f190 1"/>
                <a:gd name="f260" fmla="*/ 135 f189 1"/>
                <a:gd name="f261" fmla="*/ 114 f190 1"/>
                <a:gd name="f262" fmla="*/ 183 f189 1"/>
                <a:gd name="f263" fmla="*/ 93 f190 1"/>
                <a:gd name="f264" fmla="*/ 105 f189 1"/>
                <a:gd name="f265" fmla="*/ 119 f190 1"/>
                <a:gd name="f266" fmla="*/ 138 f189 1"/>
                <a:gd name="f267" fmla="*/ 137 f190 1"/>
                <a:gd name="f268" fmla="*/ 152 f189 1"/>
                <a:gd name="f269" fmla="*/ 100 f190 1"/>
                <a:gd name="f270" fmla="*/ 101 f189 1"/>
                <a:gd name="f271" fmla="+- f191 0 f1"/>
                <a:gd name="f272" fmla="*/ f194 1 177"/>
                <a:gd name="f273" fmla="*/ f195 1 183"/>
                <a:gd name="f274" fmla="*/ f196 1 177"/>
                <a:gd name="f275" fmla="*/ f197 1 183"/>
                <a:gd name="f276" fmla="*/ f198 1 177"/>
                <a:gd name="f277" fmla="*/ f199 1 183"/>
                <a:gd name="f278" fmla="*/ f200 1 177"/>
                <a:gd name="f279" fmla="*/ f201 1 183"/>
                <a:gd name="f280" fmla="*/ f202 1 177"/>
                <a:gd name="f281" fmla="*/ f203 1 183"/>
                <a:gd name="f282" fmla="*/ f204 1 177"/>
                <a:gd name="f283" fmla="*/ f205 1 183"/>
                <a:gd name="f284" fmla="*/ f206 1 177"/>
                <a:gd name="f285" fmla="*/ f207 1 183"/>
                <a:gd name="f286" fmla="*/ f208 1 177"/>
                <a:gd name="f287" fmla="*/ f209 1 183"/>
                <a:gd name="f288" fmla="*/ f210 1 177"/>
                <a:gd name="f289" fmla="*/ f211 1 183"/>
                <a:gd name="f290" fmla="*/ f212 1 183"/>
                <a:gd name="f291" fmla="*/ f213 1 183"/>
                <a:gd name="f292" fmla="*/ f214 1 177"/>
                <a:gd name="f293" fmla="*/ f215 1 183"/>
                <a:gd name="f294" fmla="*/ f216 1 177"/>
                <a:gd name="f295" fmla="*/ f217 1 183"/>
                <a:gd name="f296" fmla="*/ f218 1 177"/>
                <a:gd name="f297" fmla="*/ f219 1 183"/>
                <a:gd name="f298" fmla="*/ f220 1 177"/>
                <a:gd name="f299" fmla="*/ f221 1 183"/>
                <a:gd name="f300" fmla="*/ f222 1 177"/>
                <a:gd name="f301" fmla="*/ f223 1 183"/>
                <a:gd name="f302" fmla="*/ f224 1 177"/>
                <a:gd name="f303" fmla="*/ f225 1 183"/>
                <a:gd name="f304" fmla="*/ f226 1 177"/>
                <a:gd name="f305" fmla="*/ f227 1 183"/>
                <a:gd name="f306" fmla="*/ f228 1 177"/>
                <a:gd name="f307" fmla="*/ f229 1 183"/>
                <a:gd name="f308" fmla="*/ f230 1 177"/>
                <a:gd name="f309" fmla="*/ f231 1 177"/>
                <a:gd name="f310" fmla="*/ f232 1 177"/>
                <a:gd name="f311" fmla="*/ f233 1 183"/>
                <a:gd name="f312" fmla="*/ f234 1 177"/>
                <a:gd name="f313" fmla="*/ f235 1 183"/>
                <a:gd name="f314" fmla="*/ f236 1 177"/>
                <a:gd name="f315" fmla="*/ f237 1 177"/>
                <a:gd name="f316" fmla="*/ f238 1 177"/>
                <a:gd name="f317" fmla="*/ f239 1 177"/>
                <a:gd name="f318" fmla="*/ f240 1 183"/>
                <a:gd name="f319" fmla="*/ f241 1 177"/>
                <a:gd name="f320" fmla="*/ f242 1 183"/>
                <a:gd name="f321" fmla="*/ f243 1 177"/>
                <a:gd name="f322" fmla="*/ f244 1 183"/>
                <a:gd name="f323" fmla="*/ f245 1 177"/>
                <a:gd name="f324" fmla="*/ f246 1 183"/>
                <a:gd name="f325" fmla="*/ f247 1 177"/>
                <a:gd name="f326" fmla="*/ f248 1 183"/>
                <a:gd name="f327" fmla="*/ f249 1 177"/>
                <a:gd name="f328" fmla="*/ f250 1 183"/>
                <a:gd name="f329" fmla="*/ f251 1 177"/>
                <a:gd name="f330" fmla="*/ f252 1 183"/>
                <a:gd name="f331" fmla="*/ f253 1 177"/>
                <a:gd name="f332" fmla="*/ f254 1 177"/>
                <a:gd name="f333" fmla="*/ f255 1 183"/>
                <a:gd name="f334" fmla="*/ f256 1 183"/>
                <a:gd name="f335" fmla="*/ f257 1 177"/>
                <a:gd name="f336" fmla="*/ f258 1 183"/>
                <a:gd name="f337" fmla="*/ f259 1 177"/>
                <a:gd name="f338" fmla="*/ f260 1 183"/>
                <a:gd name="f339" fmla="*/ f261 1 177"/>
                <a:gd name="f340" fmla="*/ f262 1 183"/>
                <a:gd name="f341" fmla="*/ f263 1 177"/>
                <a:gd name="f342" fmla="*/ f264 1 183"/>
                <a:gd name="f343" fmla="*/ f265 1 177"/>
                <a:gd name="f344" fmla="*/ f266 1 183"/>
                <a:gd name="f345" fmla="*/ f267 1 177"/>
                <a:gd name="f346" fmla="*/ f268 1 183"/>
                <a:gd name="f347" fmla="*/ f269 1 177"/>
                <a:gd name="f348" fmla="*/ f270 1 183"/>
                <a:gd name="f349" fmla="*/ 0 1 f192"/>
                <a:gd name="f350" fmla="*/ f186 1 f192"/>
                <a:gd name="f351" fmla="*/ 0 1 f193"/>
                <a:gd name="f352" fmla="*/ f187 1 f193"/>
                <a:gd name="f353" fmla="*/ f272 1 f192"/>
                <a:gd name="f354" fmla="*/ f273 1 f193"/>
                <a:gd name="f355" fmla="*/ f274 1 f192"/>
                <a:gd name="f356" fmla="*/ f275 1 f193"/>
                <a:gd name="f357" fmla="*/ f276 1 f192"/>
                <a:gd name="f358" fmla="*/ f277 1 f193"/>
                <a:gd name="f359" fmla="*/ f278 1 f192"/>
                <a:gd name="f360" fmla="*/ f279 1 f193"/>
                <a:gd name="f361" fmla="*/ f280 1 f192"/>
                <a:gd name="f362" fmla="*/ f281 1 f193"/>
                <a:gd name="f363" fmla="*/ f282 1 f192"/>
                <a:gd name="f364" fmla="*/ f283 1 f193"/>
                <a:gd name="f365" fmla="*/ f284 1 f192"/>
                <a:gd name="f366" fmla="*/ f285 1 f193"/>
                <a:gd name="f367" fmla="*/ f286 1 f192"/>
                <a:gd name="f368" fmla="*/ f287 1 f193"/>
                <a:gd name="f369" fmla="*/ f288 1 f192"/>
                <a:gd name="f370" fmla="*/ f289 1 f193"/>
                <a:gd name="f371" fmla="*/ f290 1 f193"/>
                <a:gd name="f372" fmla="*/ f291 1 f193"/>
                <a:gd name="f373" fmla="*/ f292 1 f192"/>
                <a:gd name="f374" fmla="*/ f293 1 f193"/>
                <a:gd name="f375" fmla="*/ f294 1 f192"/>
                <a:gd name="f376" fmla="*/ f295 1 f193"/>
                <a:gd name="f377" fmla="*/ f296 1 f192"/>
                <a:gd name="f378" fmla="*/ f297 1 f193"/>
                <a:gd name="f379" fmla="*/ f298 1 f192"/>
                <a:gd name="f380" fmla="*/ f299 1 f193"/>
                <a:gd name="f381" fmla="*/ f300 1 f192"/>
                <a:gd name="f382" fmla="*/ f301 1 f193"/>
                <a:gd name="f383" fmla="*/ f302 1 f192"/>
                <a:gd name="f384" fmla="*/ f303 1 f193"/>
                <a:gd name="f385" fmla="*/ f304 1 f192"/>
                <a:gd name="f386" fmla="*/ f305 1 f193"/>
                <a:gd name="f387" fmla="*/ f306 1 f192"/>
                <a:gd name="f388" fmla="*/ f307 1 f193"/>
                <a:gd name="f389" fmla="*/ f308 1 f192"/>
                <a:gd name="f390" fmla="*/ f309 1 f192"/>
                <a:gd name="f391" fmla="*/ f310 1 f192"/>
                <a:gd name="f392" fmla="*/ f311 1 f193"/>
                <a:gd name="f393" fmla="*/ f312 1 f192"/>
                <a:gd name="f394" fmla="*/ f313 1 f193"/>
                <a:gd name="f395" fmla="*/ f314 1 f192"/>
                <a:gd name="f396" fmla="*/ f315 1 f192"/>
                <a:gd name="f397" fmla="*/ f316 1 f192"/>
                <a:gd name="f398" fmla="*/ f317 1 f192"/>
                <a:gd name="f399" fmla="*/ f318 1 f193"/>
                <a:gd name="f400" fmla="*/ f319 1 f192"/>
                <a:gd name="f401" fmla="*/ f320 1 f193"/>
                <a:gd name="f402" fmla="*/ f321 1 f192"/>
                <a:gd name="f403" fmla="*/ f322 1 f193"/>
                <a:gd name="f404" fmla="*/ f323 1 f192"/>
                <a:gd name="f405" fmla="*/ f324 1 f193"/>
                <a:gd name="f406" fmla="*/ f325 1 f192"/>
                <a:gd name="f407" fmla="*/ f326 1 f193"/>
                <a:gd name="f408" fmla="*/ f327 1 f192"/>
                <a:gd name="f409" fmla="*/ f328 1 f193"/>
                <a:gd name="f410" fmla="*/ f329 1 f192"/>
                <a:gd name="f411" fmla="*/ f330 1 f193"/>
                <a:gd name="f412" fmla="*/ f331 1 f192"/>
                <a:gd name="f413" fmla="*/ f332 1 f192"/>
                <a:gd name="f414" fmla="*/ f333 1 f193"/>
                <a:gd name="f415" fmla="*/ f334 1 f193"/>
                <a:gd name="f416" fmla="*/ f335 1 f192"/>
                <a:gd name="f417" fmla="*/ f336 1 f193"/>
                <a:gd name="f418" fmla="*/ f337 1 f192"/>
                <a:gd name="f419" fmla="*/ f338 1 f193"/>
                <a:gd name="f420" fmla="*/ f339 1 f192"/>
                <a:gd name="f421" fmla="*/ f340 1 f193"/>
                <a:gd name="f422" fmla="*/ f341 1 f192"/>
                <a:gd name="f423" fmla="*/ f342 1 f193"/>
                <a:gd name="f424" fmla="*/ f343 1 f192"/>
                <a:gd name="f425" fmla="*/ f344 1 f193"/>
                <a:gd name="f426" fmla="*/ f345 1 f192"/>
                <a:gd name="f427" fmla="*/ f346 1 f193"/>
                <a:gd name="f428" fmla="*/ f347 1 f192"/>
                <a:gd name="f429" fmla="*/ f348 1 f193"/>
                <a:gd name="f430" fmla="*/ f349 f183 1"/>
                <a:gd name="f431" fmla="*/ f350 f183 1"/>
                <a:gd name="f432" fmla="*/ f352 f184 1"/>
                <a:gd name="f433" fmla="*/ f351 f184 1"/>
                <a:gd name="f434" fmla="*/ f353 f183 1"/>
                <a:gd name="f435" fmla="*/ f354 f184 1"/>
                <a:gd name="f436" fmla="*/ f355 f183 1"/>
                <a:gd name="f437" fmla="*/ f356 f184 1"/>
                <a:gd name="f438" fmla="*/ f357 f183 1"/>
                <a:gd name="f439" fmla="*/ f358 f184 1"/>
                <a:gd name="f440" fmla="*/ f359 f183 1"/>
                <a:gd name="f441" fmla="*/ f360 f184 1"/>
                <a:gd name="f442" fmla="*/ f361 f183 1"/>
                <a:gd name="f443" fmla="*/ f362 f184 1"/>
                <a:gd name="f444" fmla="*/ f363 f183 1"/>
                <a:gd name="f445" fmla="*/ f364 f184 1"/>
                <a:gd name="f446" fmla="*/ f365 f183 1"/>
                <a:gd name="f447" fmla="*/ f366 f184 1"/>
                <a:gd name="f448" fmla="*/ f367 f183 1"/>
                <a:gd name="f449" fmla="*/ f368 f184 1"/>
                <a:gd name="f450" fmla="*/ f369 f183 1"/>
                <a:gd name="f451" fmla="*/ f370 f184 1"/>
                <a:gd name="f452" fmla="*/ f371 f184 1"/>
                <a:gd name="f453" fmla="*/ f372 f184 1"/>
                <a:gd name="f454" fmla="*/ f373 f183 1"/>
                <a:gd name="f455" fmla="*/ f374 f184 1"/>
                <a:gd name="f456" fmla="*/ f375 f183 1"/>
                <a:gd name="f457" fmla="*/ f376 f184 1"/>
                <a:gd name="f458" fmla="*/ f377 f183 1"/>
                <a:gd name="f459" fmla="*/ f378 f184 1"/>
                <a:gd name="f460" fmla="*/ f379 f183 1"/>
                <a:gd name="f461" fmla="*/ f380 f184 1"/>
                <a:gd name="f462" fmla="*/ f381 f183 1"/>
                <a:gd name="f463" fmla="*/ f382 f184 1"/>
                <a:gd name="f464" fmla="*/ f383 f183 1"/>
                <a:gd name="f465" fmla="*/ f384 f184 1"/>
                <a:gd name="f466" fmla="*/ f385 f183 1"/>
                <a:gd name="f467" fmla="*/ f386 f184 1"/>
                <a:gd name="f468" fmla="*/ f387 f183 1"/>
                <a:gd name="f469" fmla="*/ f388 f184 1"/>
                <a:gd name="f470" fmla="*/ f389 f183 1"/>
                <a:gd name="f471" fmla="*/ f390 f183 1"/>
                <a:gd name="f472" fmla="*/ f391 f183 1"/>
                <a:gd name="f473" fmla="*/ f392 f184 1"/>
                <a:gd name="f474" fmla="*/ f393 f183 1"/>
                <a:gd name="f475" fmla="*/ f394 f184 1"/>
                <a:gd name="f476" fmla="*/ f395 f183 1"/>
                <a:gd name="f477" fmla="*/ f396 f183 1"/>
                <a:gd name="f478" fmla="*/ f397 f183 1"/>
                <a:gd name="f479" fmla="*/ f398 f183 1"/>
                <a:gd name="f480" fmla="*/ f399 f184 1"/>
                <a:gd name="f481" fmla="*/ f400 f183 1"/>
                <a:gd name="f482" fmla="*/ f401 f184 1"/>
                <a:gd name="f483" fmla="*/ f402 f183 1"/>
                <a:gd name="f484" fmla="*/ f403 f184 1"/>
                <a:gd name="f485" fmla="*/ f404 f183 1"/>
                <a:gd name="f486" fmla="*/ f405 f184 1"/>
                <a:gd name="f487" fmla="*/ f406 f183 1"/>
                <a:gd name="f488" fmla="*/ f407 f184 1"/>
                <a:gd name="f489" fmla="*/ f408 f183 1"/>
                <a:gd name="f490" fmla="*/ f409 f184 1"/>
                <a:gd name="f491" fmla="*/ f410 f183 1"/>
                <a:gd name="f492" fmla="*/ f411 f184 1"/>
                <a:gd name="f493" fmla="*/ f412 f183 1"/>
                <a:gd name="f494" fmla="*/ f413 f183 1"/>
                <a:gd name="f495" fmla="*/ f414 f184 1"/>
                <a:gd name="f496" fmla="*/ f415 f184 1"/>
                <a:gd name="f497" fmla="*/ f416 f183 1"/>
                <a:gd name="f498" fmla="*/ f417 f184 1"/>
                <a:gd name="f499" fmla="*/ f418 f183 1"/>
                <a:gd name="f500" fmla="*/ f419 f184 1"/>
                <a:gd name="f501" fmla="*/ f420 f183 1"/>
                <a:gd name="f502" fmla="*/ f421 f184 1"/>
                <a:gd name="f503" fmla="*/ f422 f183 1"/>
                <a:gd name="f504" fmla="*/ f423 f184 1"/>
                <a:gd name="f505" fmla="*/ f424 f183 1"/>
                <a:gd name="f506" fmla="*/ f425 f184 1"/>
                <a:gd name="f507" fmla="*/ f426 f183 1"/>
                <a:gd name="f508" fmla="*/ f427 f184 1"/>
                <a:gd name="f509" fmla="*/ f428 f183 1"/>
                <a:gd name="f510" fmla="*/ f429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4" y="f435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38" y="f452"/>
                </a:cxn>
                <a:cxn ang="f271">
                  <a:pos x="f440" y="f453"/>
                </a:cxn>
                <a:cxn ang="f271">
                  <a:pos x="f454" y="f455"/>
                </a:cxn>
                <a:cxn ang="f271">
                  <a:pos x="f456" y="f457"/>
                </a:cxn>
                <a:cxn ang="f271">
                  <a:pos x="f458" y="f459"/>
                </a:cxn>
                <a:cxn ang="f271">
                  <a:pos x="f460" y="f461"/>
                </a:cxn>
                <a:cxn ang="f271">
                  <a:pos x="f462" y="f463"/>
                </a:cxn>
                <a:cxn ang="f271">
                  <a:pos x="f464" y="f465"/>
                </a:cxn>
                <a:cxn ang="f271">
                  <a:pos x="f466" y="f467"/>
                </a:cxn>
                <a:cxn ang="f271">
                  <a:pos x="f468" y="f469"/>
                </a:cxn>
                <a:cxn ang="f271">
                  <a:pos x="f470" y="f459"/>
                </a:cxn>
                <a:cxn ang="f271">
                  <a:pos x="f471" y="f451"/>
                </a:cxn>
                <a:cxn ang="f271">
                  <a:pos x="f472" y="f473"/>
                </a:cxn>
                <a:cxn ang="f271">
                  <a:pos x="f474" y="f475"/>
                </a:cxn>
                <a:cxn ang="f271">
                  <a:pos x="f476" y="f452"/>
                </a:cxn>
                <a:cxn ang="f271">
                  <a:pos x="f477" y="f447"/>
                </a:cxn>
                <a:cxn ang="f271">
                  <a:pos x="f478" y="f463"/>
                </a:cxn>
                <a:cxn ang="f271">
                  <a:pos x="f479" y="f480"/>
                </a:cxn>
                <a:cxn ang="f271">
                  <a:pos x="f481" y="f482"/>
                </a:cxn>
                <a:cxn ang="f271">
                  <a:pos x="f483" y="f484"/>
                </a:cxn>
                <a:cxn ang="f271">
                  <a:pos x="f485" y="f486"/>
                </a:cxn>
                <a:cxn ang="f271">
                  <a:pos x="f487" y="f488"/>
                </a:cxn>
                <a:cxn ang="f271">
                  <a:pos x="f489" y="f490"/>
                </a:cxn>
                <a:cxn ang="f271">
                  <a:pos x="f491" y="f492"/>
                </a:cxn>
                <a:cxn ang="f271">
                  <a:pos x="f493" y="f443"/>
                </a:cxn>
                <a:cxn ang="f271">
                  <a:pos x="f494" y="f495"/>
                </a:cxn>
                <a:cxn ang="f271">
                  <a:pos x="f472" y="f496"/>
                </a:cxn>
                <a:cxn ang="f271">
                  <a:pos x="f497" y="f498"/>
                </a:cxn>
                <a:cxn ang="f271">
                  <a:pos x="f499" y="f500"/>
                </a:cxn>
                <a:cxn ang="f271">
                  <a:pos x="f501" y="f502"/>
                </a:cxn>
                <a:cxn ang="f271">
                  <a:pos x="f503" y="f504"/>
                </a:cxn>
                <a:cxn ang="f271">
                  <a:pos x="f505" y="f506"/>
                </a:cxn>
                <a:cxn ang="f271">
                  <a:pos x="f507" y="f508"/>
                </a:cxn>
                <a:cxn ang="f271">
                  <a:pos x="f509" y="f510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44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3" y="f131"/>
                    <a:pt x="f145" y="f132"/>
                  </a:cubicBezTo>
                  <a:cubicBezTo>
                    <a:pt x="f86" y="f122"/>
                    <a:pt x="f88" y="f134"/>
                    <a:pt x="f154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5" y="f88"/>
                  </a:cubicBezTo>
                  <a:cubicBezTo>
                    <a:pt x="f86" y="f135"/>
                    <a:pt x="f156" y="f157"/>
                    <a:pt x="f157" y="f103"/>
                  </a:cubicBezTo>
                  <a:cubicBezTo>
                    <a:pt x="f158" y="f114"/>
                    <a:pt x="f158" y="f144"/>
                    <a:pt x="f158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9" y="f122"/>
                    <a:pt x="f121" y="f134"/>
                    <a:pt x="f121" y="f159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60" y="f103"/>
                    <a:pt x="f158" y="f118"/>
                  </a:cubicBezTo>
                  <a:cubicBezTo>
                    <a:pt x="f135" y="f135"/>
                    <a:pt x="f98" y="f155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1" y="f93"/>
                    <a:pt x="f158" y="f76"/>
                    <a:pt x="f159" y="f73"/>
                  </a:cubicBezTo>
                  <a:cubicBezTo>
                    <a:pt x="f119" y="f90"/>
                    <a:pt x="f121" y="f79"/>
                    <a:pt x="f109" y="f155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1" y="f70"/>
                    <a:pt x="f75" y="f69"/>
                  </a:cubicBezTo>
                  <a:cubicBezTo>
                    <a:pt x="f75" y="f67"/>
                    <a:pt x="f75" y="f67"/>
                    <a:pt x="f74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2"/>
                    <a:pt x="f126" y="f64"/>
                  </a:cubicBezTo>
                  <a:cubicBezTo>
                    <a:pt x="f148" y="f67"/>
                    <a:pt x="f163" y="f66"/>
                    <a:pt x="f164" y="f61"/>
                  </a:cubicBezTo>
                  <a:cubicBezTo>
                    <a:pt x="f5" y="f46"/>
                    <a:pt x="f165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6" y="f48"/>
                    <a:pt x="f73" y="f162"/>
                  </a:cubicBezTo>
                  <a:cubicBezTo>
                    <a:pt x="f74" y="f162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1" y="f68"/>
                    <a:pt x="f118" y="f43"/>
                    <a:pt x="f119" y="f33"/>
                  </a:cubicBezTo>
                  <a:cubicBezTo>
                    <a:pt x="f134" y="f166"/>
                    <a:pt x="f122" y="f167"/>
                    <a:pt x="f147" y="f167"/>
                  </a:cubicBezTo>
                  <a:cubicBezTo>
                    <a:pt x="f136" y="f167"/>
                    <a:pt x="f143" y="f166"/>
                    <a:pt x="f127" y="f31"/>
                  </a:cubicBezTo>
                  <a:cubicBezTo>
                    <a:pt x="f137" y="f27"/>
                    <a:pt x="f128" y="f168"/>
                    <a:pt x="f128" y="f110"/>
                  </a:cubicBezTo>
                  <a:cubicBezTo>
                    <a:pt x="f127" y="f169"/>
                    <a:pt x="f152" y="f170"/>
                    <a:pt x="f123" y="f169"/>
                  </a:cubicBezTo>
                  <a:cubicBezTo>
                    <a:pt x="f122" y="f102"/>
                    <a:pt x="f111" y="f100"/>
                    <a:pt x="f111" y="f171"/>
                  </a:cubicBezTo>
                  <a:cubicBezTo>
                    <a:pt x="f119" y="f17"/>
                    <a:pt x="f172" y="f31"/>
                    <a:pt x="f107" y="f167"/>
                  </a:cubicBezTo>
                  <a:cubicBezTo>
                    <a:pt x="f157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4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7"/>
                    <a:pt x="f83" y="f102"/>
                  </a:cubicBezTo>
                  <a:cubicBezTo>
                    <a:pt x="f145" y="f170"/>
                    <a:pt x="f99" y="f104"/>
                    <a:pt x="f115" y="f173"/>
                  </a:cubicBezTo>
                  <a:cubicBezTo>
                    <a:pt x="f158" y="f42"/>
                    <a:pt x="f160" y="f21"/>
                    <a:pt x="f101" y="f40"/>
                  </a:cubicBezTo>
                  <a:cubicBezTo>
                    <a:pt x="f101" y="f63"/>
                    <a:pt x="f160" y="f54"/>
                    <a:pt x="f157" y="f54"/>
                  </a:cubicBezTo>
                  <a:cubicBezTo>
                    <a:pt x="f174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1" y="f21"/>
                    <a:pt x="f85" y="f173"/>
                    <a:pt x="f82" y="f169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8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5"/>
                    <a:pt x="f117" y="f2"/>
                    <a:pt x="f129" y="f176"/>
                  </a:cubicBezTo>
                  <a:cubicBezTo>
                    <a:pt x="f129" y="f7"/>
                    <a:pt x="f18" y="f7"/>
                    <a:pt x="f177" y="f7"/>
                  </a:cubicBezTo>
                  <a:cubicBezTo>
                    <a:pt x="f177" y="f7"/>
                    <a:pt x="f97" y="f178"/>
                    <a:pt x="f97" y="f2"/>
                  </a:cubicBezTo>
                  <a:cubicBezTo>
                    <a:pt x="f177" y="f179"/>
                    <a:pt x="f18" y="f57"/>
                    <a:pt x="f133" y="f180"/>
                  </a:cubicBezTo>
                  <a:cubicBezTo>
                    <a:pt x="f16" y="f26"/>
                    <a:pt x="f8" y="f167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7" y="f166"/>
                    <a:pt x="f37" y="f110"/>
                  </a:cubicBezTo>
                  <a:cubicBezTo>
                    <a:pt x="f22" y="f102"/>
                    <a:pt x="f181" y="f173"/>
                    <a:pt x="f20" y="f23"/>
                  </a:cubicBezTo>
                  <a:cubicBezTo>
                    <a:pt x="f20" y="f23"/>
                    <a:pt x="f35" y="f28"/>
                    <a:pt x="f181" y="f39"/>
                  </a:cubicBezTo>
                  <a:cubicBezTo>
                    <a:pt x="f31" y="f52"/>
                    <a:pt x="f71" y="f39"/>
                    <a:pt x="f171" y="f105"/>
                  </a:cubicBezTo>
                  <a:cubicBezTo>
                    <a:pt x="f110" y="f41"/>
                    <a:pt x="f71" y="f19"/>
                    <a:pt x="f91" y="f173"/>
                  </a:cubicBezTo>
                  <a:cubicBezTo>
                    <a:pt x="f31" y="f170"/>
                    <a:pt x="f33" y="f102"/>
                    <a:pt x="f181" y="f100"/>
                  </a:cubicBezTo>
                  <a:cubicBezTo>
                    <a:pt x="f43" y="f33"/>
                    <a:pt x="f50" y="f177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0" name="Freeform 22">
              <a:extLst>
                <a:ext uri="{FF2B5EF4-FFF2-40B4-BE49-F238E27FC236}">
                  <a16:creationId xmlns:a16="http://schemas.microsoft.com/office/drawing/2014/main" id="{90CCF46D-9824-9AB3-47A5-1B3B0EFD97A4}"/>
                </a:ext>
              </a:extLst>
            </p:cNvPr>
            <p:cNvSpPr/>
            <p:nvPr/>
          </p:nvSpPr>
          <p:spPr>
            <a:xfrm>
              <a:off x="5650114" y="4727786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9"/>
                <a:gd name="f9" fmla="val 96"/>
                <a:gd name="f10" fmla="val 77"/>
                <a:gd name="f11" fmla="val 76"/>
                <a:gd name="f12" fmla="val 97"/>
                <a:gd name="f13" fmla="val 74"/>
                <a:gd name="f14" fmla="val 98"/>
                <a:gd name="f15" fmla="val 60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9"/>
                <a:gd name="f31" fmla="val 15"/>
                <a:gd name="f32" fmla="val 130"/>
                <a:gd name="f33" fmla="val 12"/>
                <a:gd name="f34" fmla="val 127"/>
                <a:gd name="f35" fmla="val 13"/>
                <a:gd name="f36" fmla="val 123"/>
                <a:gd name="f37" fmla="val 14"/>
                <a:gd name="f38" fmla="val 119"/>
                <a:gd name="f39" fmla="val 17"/>
                <a:gd name="f40" fmla="val 118"/>
                <a:gd name="f41" fmla="val 22"/>
                <a:gd name="f42" fmla="val 25"/>
                <a:gd name="f43" fmla="val 117"/>
                <a:gd name="f44" fmla="val 46"/>
                <a:gd name="f45" fmla="val 110"/>
                <a:gd name="f46" fmla="val 102"/>
                <a:gd name="f47" fmla="val 75"/>
                <a:gd name="f48" fmla="val 94"/>
                <a:gd name="f49" fmla="val 93"/>
                <a:gd name="f50" fmla="val 92"/>
                <a:gd name="f51" fmla="val 73"/>
                <a:gd name="f52" fmla="val 71"/>
                <a:gd name="f53" fmla="val 70"/>
                <a:gd name="f54" fmla="val 54"/>
                <a:gd name="f55" fmla="val 38"/>
                <a:gd name="f56" fmla="val 99"/>
                <a:gd name="f57" fmla="val 20"/>
                <a:gd name="f58" fmla="val 18"/>
                <a:gd name="f59" fmla="val 101"/>
                <a:gd name="f60" fmla="val 8"/>
                <a:gd name="f61" fmla="val 108"/>
                <a:gd name="f62" fmla="val 5"/>
                <a:gd name="f63" fmla="val 105"/>
                <a:gd name="f64" fmla="val 1"/>
                <a:gd name="f65" fmla="val 3"/>
                <a:gd name="f66" fmla="val 10"/>
                <a:gd name="f67" fmla="val 91"/>
                <a:gd name="f68" fmla="val 16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72"/>
                <a:gd name="f75" fmla="val 86"/>
                <a:gd name="f76" fmla="val 85"/>
                <a:gd name="f77" fmla="val 56"/>
                <a:gd name="f78" fmla="val 81"/>
                <a:gd name="f79" fmla="val 41"/>
                <a:gd name="f80" fmla="val 7"/>
                <a:gd name="f81" fmla="val 6"/>
                <a:gd name="f82" fmla="val 65"/>
                <a:gd name="f83" fmla="val 62"/>
                <a:gd name="f84" fmla="val 11"/>
                <a:gd name="f85" fmla="val 58"/>
                <a:gd name="f86" fmla="val 61"/>
                <a:gd name="f87" fmla="val 63"/>
                <a:gd name="f88" fmla="val 69"/>
                <a:gd name="f89" fmla="val 28"/>
                <a:gd name="f90" fmla="val 32"/>
                <a:gd name="f91" fmla="val 82"/>
                <a:gd name="f92" fmla="val 83"/>
                <a:gd name="f93" fmla="val 78"/>
                <a:gd name="f94" fmla="val 66"/>
                <a:gd name="f95" fmla="val 50"/>
                <a:gd name="f96" fmla="val 43"/>
                <a:gd name="f97" fmla="val 37"/>
                <a:gd name="f98" fmla="val 42"/>
                <a:gd name="f99" fmla="val 34"/>
                <a:gd name="f100" fmla="val 36"/>
                <a:gd name="f101" fmla="val 21"/>
                <a:gd name="f102" fmla="val 39"/>
                <a:gd name="f103" fmla="val 30"/>
                <a:gd name="f104" fmla="val 40"/>
                <a:gd name="f105" fmla="val 53"/>
                <a:gd name="f106" fmla="val 52"/>
                <a:gd name="f107" fmla="val 67"/>
                <a:gd name="f108" fmla="val 68"/>
                <a:gd name="f109" fmla="val 51"/>
                <a:gd name="f110" fmla="val 64"/>
                <a:gd name="f111" fmla="val 24"/>
                <a:gd name="f112" fmla="val 84"/>
                <a:gd name="f113" fmla="val 4"/>
                <a:gd name="f114" fmla="val 90"/>
                <a:gd name="f115" fmla="val 57"/>
                <a:gd name="f116" fmla="val 104"/>
                <a:gd name="f117" fmla="val 111"/>
                <a:gd name="f118" fmla="val 112"/>
                <a:gd name="f119" fmla="val 109"/>
                <a:gd name="f120" fmla="val 125"/>
                <a:gd name="f121" fmla="val 129"/>
                <a:gd name="f122" fmla="val 116"/>
                <a:gd name="f123" fmla="val 114"/>
                <a:gd name="f124" fmla="val 103"/>
                <a:gd name="f125" fmla="val 49"/>
                <a:gd name="f126" fmla="val 133"/>
                <a:gd name="f127" fmla="val 138"/>
                <a:gd name="f128" fmla="val 144"/>
                <a:gd name="f129" fmla="val 149"/>
                <a:gd name="f130" fmla="val 150"/>
                <a:gd name="f131" fmla="val 146"/>
                <a:gd name="f132" fmla="val 141"/>
                <a:gd name="f133" fmla="val 136"/>
                <a:gd name="f134" fmla="val 143"/>
                <a:gd name="f135" fmla="val 147"/>
                <a:gd name="f136" fmla="val 151"/>
                <a:gd name="f137" fmla="val 153"/>
                <a:gd name="f138" fmla="val 159"/>
                <a:gd name="f139" fmla="val 163"/>
                <a:gd name="f140" fmla="val 168"/>
                <a:gd name="f141" fmla="val 166"/>
                <a:gd name="f142" fmla="val 164"/>
                <a:gd name="f143" fmla="val 158"/>
                <a:gd name="f144" fmla="val 137"/>
                <a:gd name="f145" fmla="val 156"/>
                <a:gd name="f146" fmla="val 160"/>
                <a:gd name="f147" fmla="val 162"/>
                <a:gd name="f148" fmla="val 167"/>
                <a:gd name="f149" fmla="val 172"/>
                <a:gd name="f150" fmla="val 175"/>
                <a:gd name="f151" fmla="val 174"/>
                <a:gd name="f152" fmla="val 100"/>
                <a:gd name="f153" fmla="val 170"/>
                <a:gd name="f154" fmla="val 161"/>
                <a:gd name="f155" fmla="val 139"/>
                <a:gd name="f156" fmla="val 107"/>
                <a:gd name="f157" fmla="val 148"/>
                <a:gd name="f158" fmla="val 128"/>
                <a:gd name="f159" fmla="val 154"/>
                <a:gd name="f160" fmla="val 157"/>
                <a:gd name="f161" fmla="val 165"/>
                <a:gd name="f162" fmla="val 135"/>
                <a:gd name="f163" fmla="val 142"/>
                <a:gd name="f164" fmla="val 155"/>
                <a:gd name="f165" fmla="val 152"/>
                <a:gd name="f166" fmla="val 115"/>
                <a:gd name="f167" fmla="val 120"/>
                <a:gd name="f168" fmla="val 145"/>
                <a:gd name="f169" fmla="val 134"/>
                <a:gd name="f170" fmla="val 179"/>
                <a:gd name="f171" fmla="val 182"/>
                <a:gd name="f172" fmla="val 181"/>
                <a:gd name="f173" fmla="val 178"/>
                <a:gd name="f174" fmla="val 176"/>
                <a:gd name="f175" fmla="val 48"/>
                <a:gd name="f176" fmla="val 44"/>
                <a:gd name="f177" fmla="val 47"/>
                <a:gd name="f178" fmla="val 80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1 f187 1"/>
                <a:gd name="f192" fmla="*/ 121 f186 1"/>
                <a:gd name="f193" fmla="*/ 13 f187 1"/>
                <a:gd name="f194" fmla="*/ 123 f186 1"/>
                <a:gd name="f195" fmla="*/ 75 f187 1"/>
                <a:gd name="f196" fmla="*/ 94 f186 1"/>
                <a:gd name="f197" fmla="*/ 22 f187 1"/>
                <a:gd name="f198" fmla="*/ 99 f186 1"/>
                <a:gd name="f199" fmla="*/ 3 f187 1"/>
                <a:gd name="f200" fmla="*/ 96 f186 1"/>
                <a:gd name="f201" fmla="*/ 73 f187 1"/>
                <a:gd name="f202" fmla="*/ 89 f186 1"/>
                <a:gd name="f203" fmla="*/ 27 f187 1"/>
                <a:gd name="f204" fmla="*/ 72 f186 1"/>
                <a:gd name="f205" fmla="*/ 8 f187 1"/>
                <a:gd name="f206" fmla="*/ 62 f186 1"/>
                <a:gd name="f207" fmla="*/ 32 f187 1"/>
                <a:gd name="f208" fmla="*/ 71 f186 1"/>
                <a:gd name="f209" fmla="*/ 74 f187 1"/>
                <a:gd name="f210" fmla="*/ 77 f186 1"/>
                <a:gd name="f211" fmla="*/ 36 f186 1"/>
                <a:gd name="f212" fmla="*/ 40 f187 1"/>
                <a:gd name="f213" fmla="*/ 40 f186 1"/>
                <a:gd name="f214" fmla="*/ 62 f187 1"/>
                <a:gd name="f215" fmla="*/ 31 f186 1"/>
                <a:gd name="f216" fmla="*/ 56 f187 1"/>
                <a:gd name="f217" fmla="*/ 14 f186 1"/>
                <a:gd name="f218" fmla="*/ 66 f187 1"/>
                <a:gd name="f219" fmla="*/ 29 f186 1"/>
                <a:gd name="f220" fmla="*/ 86 f187 1"/>
                <a:gd name="f221" fmla="*/ 73 f186 1"/>
                <a:gd name="f222" fmla="*/ 81 f187 1"/>
                <a:gd name="f223" fmla="*/ 4 f186 1"/>
                <a:gd name="f224" fmla="*/ 91 f187 1"/>
                <a:gd name="f225" fmla="*/ 20 f186 1"/>
                <a:gd name="f226" fmla="*/ 110 f187 1"/>
                <a:gd name="f227" fmla="*/ 30 f186 1"/>
                <a:gd name="f228" fmla="*/ 127 f187 1"/>
                <a:gd name="f229" fmla="*/ 98 f187 1"/>
                <a:gd name="f230" fmla="*/ 129 f187 1"/>
                <a:gd name="f231" fmla="*/ 42 f186 1"/>
                <a:gd name="f232" fmla="*/ 149 f187 1"/>
                <a:gd name="f233" fmla="*/ 34 f186 1"/>
                <a:gd name="f234" fmla="*/ 102 f187 1"/>
                <a:gd name="f235" fmla="*/ 143 f187 1"/>
                <a:gd name="f236" fmla="*/ 166 f187 1"/>
                <a:gd name="f237" fmla="*/ 104 f187 1"/>
                <a:gd name="f238" fmla="*/ 85 f186 1"/>
                <a:gd name="f239" fmla="*/ 153 f187 1"/>
                <a:gd name="f240" fmla="*/ 91 f186 1"/>
                <a:gd name="f241" fmla="*/ 174 f187 1"/>
                <a:gd name="f242" fmla="*/ 100 f186 1"/>
                <a:gd name="f243" fmla="*/ 106 f187 1"/>
                <a:gd name="f244" fmla="*/ 90 f186 1"/>
                <a:gd name="f245" fmla="*/ 105 f187 1"/>
                <a:gd name="f246" fmla="*/ 97 f186 1"/>
                <a:gd name="f247" fmla="*/ 163 f187 1"/>
                <a:gd name="f248" fmla="*/ 130 f186 1"/>
                <a:gd name="f249" fmla="*/ 147 f187 1"/>
                <a:gd name="f250" fmla="*/ 137 f186 1"/>
                <a:gd name="f251" fmla="*/ 96 f187 1"/>
                <a:gd name="f252" fmla="*/ 120 f187 1"/>
                <a:gd name="f253" fmla="*/ 141 f186 1"/>
                <a:gd name="f254" fmla="*/ 161 f186 1"/>
                <a:gd name="f255" fmla="*/ 116 f187 1"/>
                <a:gd name="f256" fmla="*/ 142 f186 1"/>
                <a:gd name="f257" fmla="*/ 83 f187 1"/>
                <a:gd name="f258" fmla="*/ 135 f186 1"/>
                <a:gd name="f259" fmla="*/ 64 f187 1"/>
                <a:gd name="f260" fmla="*/ 183 f186 1"/>
                <a:gd name="f261" fmla="*/ 84 f187 1"/>
                <a:gd name="f262" fmla="*/ 105 f186 1"/>
                <a:gd name="f263" fmla="*/ 58 f187 1"/>
                <a:gd name="f264" fmla="*/ 138 f186 1"/>
                <a:gd name="f265" fmla="*/ 41 f187 1"/>
                <a:gd name="f266" fmla="*/ 152 f186 1"/>
                <a:gd name="f267" fmla="*/ 77 f187 1"/>
                <a:gd name="f268" fmla="*/ 101 f186 1"/>
                <a:gd name="f269" fmla="+- f188 0 f1"/>
                <a:gd name="f270" fmla="*/ f191 1 177"/>
                <a:gd name="f271" fmla="*/ f192 1 183"/>
                <a:gd name="f272" fmla="*/ f193 1 177"/>
                <a:gd name="f273" fmla="*/ f194 1 183"/>
                <a:gd name="f274" fmla="*/ f195 1 177"/>
                <a:gd name="f275" fmla="*/ f196 1 183"/>
                <a:gd name="f276" fmla="*/ f197 1 177"/>
                <a:gd name="f277" fmla="*/ f198 1 183"/>
                <a:gd name="f278" fmla="*/ f199 1 177"/>
                <a:gd name="f279" fmla="*/ f200 1 183"/>
                <a:gd name="f280" fmla="*/ f201 1 177"/>
                <a:gd name="f281" fmla="*/ f202 1 183"/>
                <a:gd name="f282" fmla="*/ f203 1 177"/>
                <a:gd name="f283" fmla="*/ f204 1 183"/>
                <a:gd name="f284" fmla="*/ f205 1 177"/>
                <a:gd name="f285" fmla="*/ f206 1 183"/>
                <a:gd name="f286" fmla="*/ f207 1 177"/>
                <a:gd name="f287" fmla="*/ f208 1 183"/>
                <a:gd name="f288" fmla="*/ f209 1 177"/>
                <a:gd name="f289" fmla="*/ f210 1 183"/>
                <a:gd name="f290" fmla="*/ f211 1 183"/>
                <a:gd name="f291" fmla="*/ f212 1 177"/>
                <a:gd name="f292" fmla="*/ f213 1 183"/>
                <a:gd name="f293" fmla="*/ f214 1 177"/>
                <a:gd name="f294" fmla="*/ f215 1 183"/>
                <a:gd name="f295" fmla="*/ f216 1 177"/>
                <a:gd name="f296" fmla="*/ f217 1 183"/>
                <a:gd name="f297" fmla="*/ f218 1 177"/>
                <a:gd name="f298" fmla="*/ f219 1 183"/>
                <a:gd name="f299" fmla="*/ f220 1 177"/>
                <a:gd name="f300" fmla="*/ f221 1 183"/>
                <a:gd name="f301" fmla="*/ f222 1 177"/>
                <a:gd name="f302" fmla="*/ f223 1 183"/>
                <a:gd name="f303" fmla="*/ f224 1 177"/>
                <a:gd name="f304" fmla="*/ f225 1 183"/>
                <a:gd name="f305" fmla="*/ f226 1 177"/>
                <a:gd name="f306" fmla="*/ f227 1 183"/>
                <a:gd name="f307" fmla="*/ f228 1 177"/>
                <a:gd name="f308" fmla="*/ f229 1 177"/>
                <a:gd name="f309" fmla="*/ f230 1 177"/>
                <a:gd name="f310" fmla="*/ f231 1 183"/>
                <a:gd name="f311" fmla="*/ f232 1 177"/>
                <a:gd name="f312" fmla="*/ f233 1 183"/>
                <a:gd name="f313" fmla="*/ f234 1 177"/>
                <a:gd name="f314" fmla="*/ f235 1 177"/>
                <a:gd name="f315" fmla="*/ f236 1 177"/>
                <a:gd name="f316" fmla="*/ f237 1 177"/>
                <a:gd name="f317" fmla="*/ f238 1 183"/>
                <a:gd name="f318" fmla="*/ f239 1 177"/>
                <a:gd name="f319" fmla="*/ f240 1 183"/>
                <a:gd name="f320" fmla="*/ f241 1 177"/>
                <a:gd name="f321" fmla="*/ f242 1 183"/>
                <a:gd name="f322" fmla="*/ f243 1 177"/>
                <a:gd name="f323" fmla="*/ f244 1 183"/>
                <a:gd name="f324" fmla="*/ f245 1 177"/>
                <a:gd name="f325" fmla="*/ f246 1 183"/>
                <a:gd name="f326" fmla="*/ f247 1 177"/>
                <a:gd name="f327" fmla="*/ f248 1 183"/>
                <a:gd name="f328" fmla="*/ f249 1 177"/>
                <a:gd name="f329" fmla="*/ f250 1 183"/>
                <a:gd name="f330" fmla="*/ f251 1 177"/>
                <a:gd name="f331" fmla="*/ f252 1 177"/>
                <a:gd name="f332" fmla="*/ f253 1 183"/>
                <a:gd name="f333" fmla="*/ f254 1 183"/>
                <a:gd name="f334" fmla="*/ f255 1 177"/>
                <a:gd name="f335" fmla="*/ f256 1 183"/>
                <a:gd name="f336" fmla="*/ f257 1 177"/>
                <a:gd name="f337" fmla="*/ f258 1 183"/>
                <a:gd name="f338" fmla="*/ f259 1 177"/>
                <a:gd name="f339" fmla="*/ f260 1 183"/>
                <a:gd name="f340" fmla="*/ f261 1 177"/>
                <a:gd name="f341" fmla="*/ f262 1 183"/>
                <a:gd name="f342" fmla="*/ f263 1 177"/>
                <a:gd name="f343" fmla="*/ f264 1 183"/>
                <a:gd name="f344" fmla="*/ f265 1 177"/>
                <a:gd name="f345" fmla="*/ f266 1 183"/>
                <a:gd name="f346" fmla="*/ f267 1 177"/>
                <a:gd name="f347" fmla="*/ f268 1 183"/>
                <a:gd name="f348" fmla="*/ 0 1 f189"/>
                <a:gd name="f349" fmla="*/ f183 1 f189"/>
                <a:gd name="f350" fmla="*/ 0 1 f190"/>
                <a:gd name="f351" fmla="*/ f184 1 f190"/>
                <a:gd name="f352" fmla="*/ f270 1 f189"/>
                <a:gd name="f353" fmla="*/ f271 1 f190"/>
                <a:gd name="f354" fmla="*/ f272 1 f189"/>
                <a:gd name="f355" fmla="*/ f273 1 f190"/>
                <a:gd name="f356" fmla="*/ f274 1 f189"/>
                <a:gd name="f357" fmla="*/ f275 1 f190"/>
                <a:gd name="f358" fmla="*/ f276 1 f189"/>
                <a:gd name="f359" fmla="*/ f277 1 f190"/>
                <a:gd name="f360" fmla="*/ f278 1 f189"/>
                <a:gd name="f361" fmla="*/ f279 1 f190"/>
                <a:gd name="f362" fmla="*/ f280 1 f189"/>
                <a:gd name="f363" fmla="*/ f281 1 f190"/>
                <a:gd name="f364" fmla="*/ f282 1 f189"/>
                <a:gd name="f365" fmla="*/ f283 1 f190"/>
                <a:gd name="f366" fmla="*/ f284 1 f189"/>
                <a:gd name="f367" fmla="*/ f285 1 f190"/>
                <a:gd name="f368" fmla="*/ f286 1 f189"/>
                <a:gd name="f369" fmla="*/ f287 1 f190"/>
                <a:gd name="f370" fmla="*/ f288 1 f189"/>
                <a:gd name="f371" fmla="*/ f289 1 f190"/>
                <a:gd name="f372" fmla="*/ f290 1 f190"/>
                <a:gd name="f373" fmla="*/ f291 1 f189"/>
                <a:gd name="f374" fmla="*/ f292 1 f190"/>
                <a:gd name="f375" fmla="*/ f293 1 f189"/>
                <a:gd name="f376" fmla="*/ f294 1 f190"/>
                <a:gd name="f377" fmla="*/ f295 1 f189"/>
                <a:gd name="f378" fmla="*/ f296 1 f190"/>
                <a:gd name="f379" fmla="*/ f297 1 f189"/>
                <a:gd name="f380" fmla="*/ f298 1 f190"/>
                <a:gd name="f381" fmla="*/ f299 1 f189"/>
                <a:gd name="f382" fmla="*/ f300 1 f190"/>
                <a:gd name="f383" fmla="*/ f301 1 f189"/>
                <a:gd name="f384" fmla="*/ f302 1 f190"/>
                <a:gd name="f385" fmla="*/ f303 1 f189"/>
                <a:gd name="f386" fmla="*/ f304 1 f190"/>
                <a:gd name="f387" fmla="*/ f305 1 f189"/>
                <a:gd name="f388" fmla="*/ f306 1 f190"/>
                <a:gd name="f389" fmla="*/ f307 1 f189"/>
                <a:gd name="f390" fmla="*/ f308 1 f189"/>
                <a:gd name="f391" fmla="*/ f309 1 f189"/>
                <a:gd name="f392" fmla="*/ f310 1 f190"/>
                <a:gd name="f393" fmla="*/ f311 1 f189"/>
                <a:gd name="f394" fmla="*/ f312 1 f190"/>
                <a:gd name="f395" fmla="*/ f313 1 f189"/>
                <a:gd name="f396" fmla="*/ f314 1 f189"/>
                <a:gd name="f397" fmla="*/ f315 1 f189"/>
                <a:gd name="f398" fmla="*/ f316 1 f189"/>
                <a:gd name="f399" fmla="*/ f317 1 f190"/>
                <a:gd name="f400" fmla="*/ f318 1 f189"/>
                <a:gd name="f401" fmla="*/ f319 1 f190"/>
                <a:gd name="f402" fmla="*/ f320 1 f189"/>
                <a:gd name="f403" fmla="*/ f321 1 f190"/>
                <a:gd name="f404" fmla="*/ f322 1 f189"/>
                <a:gd name="f405" fmla="*/ f323 1 f190"/>
                <a:gd name="f406" fmla="*/ f324 1 f189"/>
                <a:gd name="f407" fmla="*/ f325 1 f190"/>
                <a:gd name="f408" fmla="*/ f326 1 f189"/>
                <a:gd name="f409" fmla="*/ f327 1 f190"/>
                <a:gd name="f410" fmla="*/ f328 1 f189"/>
                <a:gd name="f411" fmla="*/ f329 1 f190"/>
                <a:gd name="f412" fmla="*/ f330 1 f189"/>
                <a:gd name="f413" fmla="*/ f331 1 f189"/>
                <a:gd name="f414" fmla="*/ f332 1 f190"/>
                <a:gd name="f415" fmla="*/ f333 1 f190"/>
                <a:gd name="f416" fmla="*/ f334 1 f189"/>
                <a:gd name="f417" fmla="*/ f335 1 f190"/>
                <a:gd name="f418" fmla="*/ f336 1 f189"/>
                <a:gd name="f419" fmla="*/ f337 1 f190"/>
                <a:gd name="f420" fmla="*/ f338 1 f189"/>
                <a:gd name="f421" fmla="*/ f339 1 f190"/>
                <a:gd name="f422" fmla="*/ f340 1 f189"/>
                <a:gd name="f423" fmla="*/ f341 1 f190"/>
                <a:gd name="f424" fmla="*/ f342 1 f189"/>
                <a:gd name="f425" fmla="*/ f343 1 f190"/>
                <a:gd name="f426" fmla="*/ f344 1 f189"/>
                <a:gd name="f427" fmla="*/ f345 1 f190"/>
                <a:gd name="f428" fmla="*/ f346 1 f189"/>
                <a:gd name="f429" fmla="*/ f347 1 f190"/>
                <a:gd name="f430" fmla="*/ f348 f180 1"/>
                <a:gd name="f431" fmla="*/ f349 f180 1"/>
                <a:gd name="f432" fmla="*/ f351 f181 1"/>
                <a:gd name="f433" fmla="*/ f350 f181 1"/>
                <a:gd name="f434" fmla="*/ f352 f180 1"/>
                <a:gd name="f435" fmla="*/ f353 f181 1"/>
                <a:gd name="f436" fmla="*/ f354 f180 1"/>
                <a:gd name="f437" fmla="*/ f355 f181 1"/>
                <a:gd name="f438" fmla="*/ f356 f180 1"/>
                <a:gd name="f439" fmla="*/ f357 f181 1"/>
                <a:gd name="f440" fmla="*/ f358 f180 1"/>
                <a:gd name="f441" fmla="*/ f359 f181 1"/>
                <a:gd name="f442" fmla="*/ f360 f180 1"/>
                <a:gd name="f443" fmla="*/ f361 f181 1"/>
                <a:gd name="f444" fmla="*/ f362 f180 1"/>
                <a:gd name="f445" fmla="*/ f363 f181 1"/>
                <a:gd name="f446" fmla="*/ f364 f180 1"/>
                <a:gd name="f447" fmla="*/ f365 f181 1"/>
                <a:gd name="f448" fmla="*/ f366 f180 1"/>
                <a:gd name="f449" fmla="*/ f367 f181 1"/>
                <a:gd name="f450" fmla="*/ f368 f180 1"/>
                <a:gd name="f451" fmla="*/ f369 f181 1"/>
                <a:gd name="f452" fmla="*/ f370 f180 1"/>
                <a:gd name="f453" fmla="*/ f371 f181 1"/>
                <a:gd name="f454" fmla="*/ f372 f181 1"/>
                <a:gd name="f455" fmla="*/ f373 f180 1"/>
                <a:gd name="f456" fmla="*/ f374 f181 1"/>
                <a:gd name="f457" fmla="*/ f375 f180 1"/>
                <a:gd name="f458" fmla="*/ f376 f181 1"/>
                <a:gd name="f459" fmla="*/ f377 f180 1"/>
                <a:gd name="f460" fmla="*/ f378 f181 1"/>
                <a:gd name="f461" fmla="*/ f379 f180 1"/>
                <a:gd name="f462" fmla="*/ f380 f181 1"/>
                <a:gd name="f463" fmla="*/ f381 f180 1"/>
                <a:gd name="f464" fmla="*/ f382 f181 1"/>
                <a:gd name="f465" fmla="*/ f383 f180 1"/>
                <a:gd name="f466" fmla="*/ f384 f181 1"/>
                <a:gd name="f467" fmla="*/ f385 f180 1"/>
                <a:gd name="f468" fmla="*/ f386 f181 1"/>
                <a:gd name="f469" fmla="*/ f387 f180 1"/>
                <a:gd name="f470" fmla="*/ f388 f181 1"/>
                <a:gd name="f471" fmla="*/ f389 f180 1"/>
                <a:gd name="f472" fmla="*/ f390 f180 1"/>
                <a:gd name="f473" fmla="*/ f391 f180 1"/>
                <a:gd name="f474" fmla="*/ f392 f181 1"/>
                <a:gd name="f475" fmla="*/ f393 f180 1"/>
                <a:gd name="f476" fmla="*/ f394 f181 1"/>
                <a:gd name="f477" fmla="*/ f395 f180 1"/>
                <a:gd name="f478" fmla="*/ f396 f180 1"/>
                <a:gd name="f479" fmla="*/ f397 f180 1"/>
                <a:gd name="f480" fmla="*/ f398 f180 1"/>
                <a:gd name="f481" fmla="*/ f399 f181 1"/>
                <a:gd name="f482" fmla="*/ f400 f180 1"/>
                <a:gd name="f483" fmla="*/ f401 f181 1"/>
                <a:gd name="f484" fmla="*/ f402 f180 1"/>
                <a:gd name="f485" fmla="*/ f403 f181 1"/>
                <a:gd name="f486" fmla="*/ f404 f180 1"/>
                <a:gd name="f487" fmla="*/ f405 f181 1"/>
                <a:gd name="f488" fmla="*/ f406 f180 1"/>
                <a:gd name="f489" fmla="*/ f407 f181 1"/>
                <a:gd name="f490" fmla="*/ f408 f180 1"/>
                <a:gd name="f491" fmla="*/ f409 f181 1"/>
                <a:gd name="f492" fmla="*/ f410 f180 1"/>
                <a:gd name="f493" fmla="*/ f411 f181 1"/>
                <a:gd name="f494" fmla="*/ f412 f180 1"/>
                <a:gd name="f495" fmla="*/ f413 f180 1"/>
                <a:gd name="f496" fmla="*/ f414 f181 1"/>
                <a:gd name="f497" fmla="*/ f415 f181 1"/>
                <a:gd name="f498" fmla="*/ f416 f180 1"/>
                <a:gd name="f499" fmla="*/ f417 f181 1"/>
                <a:gd name="f500" fmla="*/ f418 f180 1"/>
                <a:gd name="f501" fmla="*/ f419 f181 1"/>
                <a:gd name="f502" fmla="*/ f420 f180 1"/>
                <a:gd name="f503" fmla="*/ f421 f181 1"/>
                <a:gd name="f504" fmla="*/ f422 f180 1"/>
                <a:gd name="f505" fmla="*/ f423 f181 1"/>
                <a:gd name="f506" fmla="*/ f424 f180 1"/>
                <a:gd name="f507" fmla="*/ f425 f181 1"/>
                <a:gd name="f508" fmla="*/ f426 f180 1"/>
                <a:gd name="f509" fmla="*/ f427 f181 1"/>
                <a:gd name="f510" fmla="*/ f428 f180 1"/>
                <a:gd name="f511" fmla="*/ f429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48" y="f449"/>
                </a:cxn>
                <a:cxn ang="f269">
                  <a:pos x="f450" y="f451"/>
                </a:cxn>
                <a:cxn ang="f269">
                  <a:pos x="f452" y="f453"/>
                </a:cxn>
                <a:cxn ang="f269">
                  <a:pos x="f440" y="f454"/>
                </a:cxn>
                <a:cxn ang="f269">
                  <a:pos x="f455" y="f456"/>
                </a:cxn>
                <a:cxn ang="f269">
                  <a:pos x="f457" y="f458"/>
                </a:cxn>
                <a:cxn ang="f269">
                  <a:pos x="f459" y="f460"/>
                </a:cxn>
                <a:cxn ang="f269">
                  <a:pos x="f461" y="f462"/>
                </a:cxn>
                <a:cxn ang="f269">
                  <a:pos x="f463" y="f464"/>
                </a:cxn>
                <a:cxn ang="f269">
                  <a:pos x="f465" y="f466"/>
                </a:cxn>
                <a:cxn ang="f269">
                  <a:pos x="f467" y="f468"/>
                </a:cxn>
                <a:cxn ang="f269">
                  <a:pos x="f469" y="f470"/>
                </a:cxn>
                <a:cxn ang="f269">
                  <a:pos x="f471" y="f460"/>
                </a:cxn>
                <a:cxn ang="f269">
                  <a:pos x="f472" y="f451"/>
                </a:cxn>
                <a:cxn ang="f269">
                  <a:pos x="f473" y="f474"/>
                </a:cxn>
                <a:cxn ang="f269">
                  <a:pos x="f475" y="f476"/>
                </a:cxn>
                <a:cxn ang="f269">
                  <a:pos x="f477" y="f453"/>
                </a:cxn>
                <a:cxn ang="f269">
                  <a:pos x="f478" y="f447"/>
                </a:cxn>
                <a:cxn ang="f269">
                  <a:pos x="f479" y="f464"/>
                </a:cxn>
                <a:cxn ang="f269">
                  <a:pos x="f480" y="f481"/>
                </a:cxn>
                <a:cxn ang="f269">
                  <a:pos x="f482" y="f483"/>
                </a:cxn>
                <a:cxn ang="f269">
                  <a:pos x="f484" y="f485"/>
                </a:cxn>
                <a:cxn ang="f269">
                  <a:pos x="f486" y="f487"/>
                </a:cxn>
                <a:cxn ang="f269">
                  <a:pos x="f488" y="f489"/>
                </a:cxn>
                <a:cxn ang="f269">
                  <a:pos x="f490" y="f491"/>
                </a:cxn>
                <a:cxn ang="f269">
                  <a:pos x="f492" y="f493"/>
                </a:cxn>
                <a:cxn ang="f269">
                  <a:pos x="f494" y="f443"/>
                </a:cxn>
                <a:cxn ang="f269">
                  <a:pos x="f495" y="f496"/>
                </a:cxn>
                <a:cxn ang="f269">
                  <a:pos x="f473" y="f497"/>
                </a:cxn>
                <a:cxn ang="f269">
                  <a:pos x="f498" y="f499"/>
                </a:cxn>
                <a:cxn ang="f269">
                  <a:pos x="f500" y="f501"/>
                </a:cxn>
                <a:cxn ang="f269">
                  <a:pos x="f502" y="f503"/>
                </a:cxn>
                <a:cxn ang="f269">
                  <a:pos x="f504" y="f505"/>
                </a:cxn>
                <a:cxn ang="f269">
                  <a:pos x="f506" y="f507"/>
                </a:cxn>
                <a:cxn ang="f269">
                  <a:pos x="f508" y="f509"/>
                </a:cxn>
                <a:cxn ang="f269">
                  <a:pos x="f510" y="f511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0"/>
                  </a:cubicBezTo>
                  <a:cubicBezTo>
                    <a:pt x="f42" y="f38"/>
                    <a:pt x="f21" y="f38"/>
                    <a:pt x="f19" y="f43"/>
                  </a:cubicBezTo>
                  <a:cubicBezTo>
                    <a:pt x="f44" y="f45"/>
                    <a:pt x="f15" y="f46"/>
                    <a:pt x="f47" y="f48"/>
                  </a:cubicBezTo>
                  <a:cubicBezTo>
                    <a:pt x="f47" y="f49"/>
                    <a:pt x="f47" y="f49"/>
                    <a:pt x="f13" y="f50"/>
                  </a:cubicBezTo>
                  <a:cubicBezTo>
                    <a:pt x="f51" y="f50"/>
                    <a:pt x="f52" y="f50"/>
                    <a:pt x="f53" y="f50"/>
                  </a:cubicBezTo>
                  <a:cubicBezTo>
                    <a:pt x="f54" y="f48"/>
                    <a:pt x="f55" y="f9"/>
                    <a:pt x="f41" y="f56"/>
                  </a:cubicBezTo>
                  <a:cubicBezTo>
                    <a:pt x="f57" y="f56"/>
                    <a:pt x="f58" y="f59"/>
                    <a:pt x="f39" y="f46"/>
                  </a:cubicBezTo>
                  <a:cubicBezTo>
                    <a:pt x="f37" y="f16"/>
                    <a:pt x="f60" y="f61"/>
                    <a:pt x="f62" y="f63"/>
                  </a:cubicBezTo>
                  <a:cubicBezTo>
                    <a:pt x="f64" y="f46"/>
                    <a:pt x="f5" y="f56"/>
                    <a:pt x="f65" y="f9"/>
                  </a:cubicBezTo>
                  <a:cubicBezTo>
                    <a:pt x="f62" y="f50"/>
                    <a:pt x="f66" y="f67"/>
                    <a:pt x="f31" y="f48"/>
                  </a:cubicBezTo>
                  <a:cubicBezTo>
                    <a:pt x="f68" y="f69"/>
                    <a:pt x="f58" y="f9"/>
                    <a:pt x="f57" y="f9"/>
                  </a:cubicBezTo>
                  <a:cubicBezTo>
                    <a:pt x="f55" y="f48"/>
                    <a:pt x="f70" y="f67"/>
                    <a:pt x="f51" y="f71"/>
                  </a:cubicBezTo>
                  <a:cubicBezTo>
                    <a:pt x="f51" y="f71"/>
                    <a:pt x="f13" y="f72"/>
                    <a:pt x="f47" y="f73"/>
                  </a:cubicBezTo>
                  <a:cubicBezTo>
                    <a:pt x="f51" y="f73"/>
                    <a:pt x="f74" y="f75"/>
                    <a:pt x="f53" y="f76"/>
                  </a:cubicBezTo>
                  <a:cubicBezTo>
                    <a:pt x="f77" y="f78"/>
                    <a:pt x="f79" y="f10"/>
                    <a:pt x="f23" y="f74"/>
                  </a:cubicBezTo>
                  <a:cubicBezTo>
                    <a:pt x="f42" y="f74"/>
                    <a:pt x="f41" y="f51"/>
                    <a:pt x="f30" y="f13"/>
                  </a:cubicBezTo>
                  <a:cubicBezTo>
                    <a:pt x="f31" y="f47"/>
                    <a:pt x="f66" y="f10"/>
                    <a:pt x="f80" y="f74"/>
                  </a:cubicBezTo>
                  <a:cubicBezTo>
                    <a:pt x="f62" y="f53"/>
                    <a:pt x="f81" y="f82"/>
                    <a:pt x="f60" y="f83"/>
                  </a:cubicBezTo>
                  <a:cubicBezTo>
                    <a:pt x="f84" y="f85"/>
                    <a:pt x="f68" y="f85"/>
                    <a:pt x="f57" y="f15"/>
                  </a:cubicBezTo>
                  <a:cubicBezTo>
                    <a:pt x="f41" y="f86"/>
                    <a:pt x="f28" y="f83"/>
                    <a:pt x="f28" y="f87"/>
                  </a:cubicBezTo>
                  <a:cubicBezTo>
                    <a:pt x="f28" y="f88"/>
                    <a:pt x="f89" y="f53"/>
                    <a:pt x="f90" y="f52"/>
                  </a:cubicBezTo>
                  <a:cubicBezTo>
                    <a:pt x="f17" y="f47"/>
                    <a:pt x="f85" y="f8"/>
                    <a:pt x="f52" y="f91"/>
                  </a:cubicBezTo>
                  <a:cubicBezTo>
                    <a:pt x="f51" y="f92"/>
                    <a:pt x="f47" y="f91"/>
                    <a:pt x="f10" y="f91"/>
                  </a:cubicBezTo>
                  <a:cubicBezTo>
                    <a:pt x="f11" y="f78"/>
                    <a:pt x="f11" y="f93"/>
                    <a:pt x="f13" y="f10"/>
                  </a:cubicBezTo>
                  <a:cubicBezTo>
                    <a:pt x="f83" y="f94"/>
                    <a:pt x="f95" y="f54"/>
                    <a:pt x="f55" y="f96"/>
                  </a:cubicBezTo>
                  <a:cubicBezTo>
                    <a:pt x="f97" y="f98"/>
                    <a:pt x="f99" y="f98"/>
                    <a:pt x="f90" y="f98"/>
                  </a:cubicBezTo>
                  <a:cubicBezTo>
                    <a:pt x="f26" y="f98"/>
                    <a:pt x="f41" y="f79"/>
                    <a:pt x="f41" y="f100"/>
                  </a:cubicBezTo>
                  <a:cubicBezTo>
                    <a:pt x="f101" y="f90"/>
                    <a:pt x="f26" y="f23"/>
                    <a:pt x="f90" y="f23"/>
                  </a:cubicBezTo>
                  <a:cubicBezTo>
                    <a:pt x="f97" y="f23"/>
                    <a:pt x="f102" y="f103"/>
                    <a:pt x="f102" y="f100"/>
                  </a:cubicBezTo>
                  <a:cubicBezTo>
                    <a:pt x="f102" y="f97"/>
                    <a:pt x="f102" y="f102"/>
                    <a:pt x="f104" y="f104"/>
                  </a:cubicBezTo>
                  <a:cubicBezTo>
                    <a:pt x="f105" y="f106"/>
                    <a:pt x="f107" y="f82"/>
                    <a:pt x="f91" y="f93"/>
                  </a:cubicBezTo>
                  <a:cubicBezTo>
                    <a:pt x="f78" y="f11"/>
                    <a:pt x="f78" y="f47"/>
                    <a:pt x="f78" y="f13"/>
                  </a:cubicBezTo>
                  <a:cubicBezTo>
                    <a:pt x="f47" y="f15"/>
                    <a:pt x="f108" y="f17"/>
                    <a:pt x="f83" y="f19"/>
                  </a:cubicBezTo>
                  <a:cubicBezTo>
                    <a:pt x="f86" y="f89"/>
                    <a:pt x="f15" y="f23"/>
                    <a:pt x="f77" y="f26"/>
                  </a:cubicBezTo>
                  <a:cubicBezTo>
                    <a:pt x="f54" y="f26"/>
                    <a:pt x="f95" y="f41"/>
                    <a:pt x="f95" y="f101"/>
                  </a:cubicBezTo>
                  <a:cubicBezTo>
                    <a:pt x="f109" y="f58"/>
                    <a:pt x="f105" y="f31"/>
                    <a:pt x="f77" y="f37"/>
                  </a:cubicBezTo>
                  <a:cubicBezTo>
                    <a:pt x="f15" y="f33"/>
                    <a:pt x="f110" y="f33"/>
                    <a:pt x="f107" y="f68"/>
                  </a:cubicBezTo>
                  <a:cubicBezTo>
                    <a:pt x="f108" y="f58"/>
                    <a:pt x="f107" y="f101"/>
                    <a:pt x="f107" y="f111"/>
                  </a:cubicBezTo>
                  <a:cubicBezTo>
                    <a:pt x="f107" y="f42"/>
                    <a:pt x="f82" y="f23"/>
                    <a:pt x="f94" y="f21"/>
                  </a:cubicBezTo>
                  <a:cubicBezTo>
                    <a:pt x="f74" y="f96"/>
                    <a:pt x="f93" y="f85"/>
                    <a:pt x="f76" y="f51"/>
                  </a:cubicBezTo>
                  <a:cubicBezTo>
                    <a:pt x="f76" y="f51"/>
                    <a:pt x="f76" y="f51"/>
                    <a:pt x="f75" y="f51"/>
                  </a:cubicBezTo>
                  <a:cubicBezTo>
                    <a:pt x="f75" y="f51"/>
                    <a:pt x="f75" y="f51"/>
                    <a:pt x="f75" y="f51"/>
                  </a:cubicBezTo>
                  <a:cubicBezTo>
                    <a:pt x="f73" y="f77"/>
                    <a:pt x="f73" y="f102"/>
                    <a:pt x="f75" y="f41"/>
                  </a:cubicBezTo>
                  <a:cubicBezTo>
                    <a:pt x="f75" y="f57"/>
                    <a:pt x="f112" y="f58"/>
                    <a:pt x="f92" y="f68"/>
                  </a:cubicBezTo>
                  <a:cubicBezTo>
                    <a:pt x="f93" y="f35"/>
                    <a:pt x="f10" y="f60"/>
                    <a:pt x="f78" y="f113"/>
                  </a:cubicBezTo>
                  <a:cubicBezTo>
                    <a:pt x="f76" y="f5"/>
                    <a:pt x="f114" y="f5"/>
                    <a:pt x="f48" y="f113"/>
                  </a:cubicBezTo>
                  <a:cubicBezTo>
                    <a:pt x="f14" y="f80"/>
                    <a:pt x="f14" y="f33"/>
                    <a:pt x="f48" y="f68"/>
                  </a:cubicBezTo>
                  <a:cubicBezTo>
                    <a:pt x="f49" y="f39"/>
                    <a:pt x="f67" y="f58"/>
                    <a:pt x="f67" y="f57"/>
                  </a:cubicBezTo>
                  <a:cubicBezTo>
                    <a:pt x="f67" y="f55"/>
                    <a:pt x="f67" y="f77"/>
                    <a:pt x="f50" y="f13"/>
                  </a:cubicBezTo>
                  <a:cubicBezTo>
                    <a:pt x="f50" y="f74"/>
                    <a:pt x="f49" y="f52"/>
                    <a:pt x="f48" y="f53"/>
                  </a:cubicBezTo>
                  <a:cubicBezTo>
                    <a:pt x="f56" y="f115"/>
                    <a:pt x="f116" y="f96"/>
                    <a:pt x="f45" y="f103"/>
                  </a:cubicBezTo>
                  <a:cubicBezTo>
                    <a:pt x="f117" y="f23"/>
                    <a:pt x="f118" y="f42"/>
                    <a:pt x="f119" y="f28"/>
                  </a:cubicBezTo>
                  <a:cubicBezTo>
                    <a:pt x="f16" y="f58"/>
                    <a:pt x="f61" y="f35"/>
                    <a:pt x="f18" y="f84"/>
                  </a:cubicBezTo>
                  <a:cubicBezTo>
                    <a:pt x="f40" y="f60"/>
                    <a:pt x="f120" y="f66"/>
                    <a:pt x="f34" y="f37"/>
                  </a:cubicBezTo>
                  <a:cubicBezTo>
                    <a:pt x="f121" y="f30"/>
                    <a:pt x="f34" y="f111"/>
                    <a:pt x="f20" y="f42"/>
                  </a:cubicBezTo>
                  <a:cubicBezTo>
                    <a:pt x="f122" y="f26"/>
                    <a:pt x="f123" y="f21"/>
                    <a:pt x="f18" y="f90"/>
                  </a:cubicBezTo>
                  <a:cubicBezTo>
                    <a:pt x="f61" y="f17"/>
                    <a:pt x="f124" y="f85"/>
                    <a:pt x="f14" y="f52"/>
                  </a:cubicBezTo>
                  <a:cubicBezTo>
                    <a:pt x="f12" y="f51"/>
                    <a:pt x="f12" y="f47"/>
                    <a:pt x="f14" y="f10"/>
                  </a:cubicBezTo>
                  <a:cubicBezTo>
                    <a:pt x="f46" y="f51"/>
                    <a:pt x="f16" y="f108"/>
                    <a:pt x="f45" y="f87"/>
                  </a:cubicBezTo>
                  <a:cubicBezTo>
                    <a:pt x="f43" y="f77"/>
                    <a:pt x="f36" y="f125"/>
                    <a:pt x="f121" y="f98"/>
                  </a:cubicBezTo>
                  <a:cubicBezTo>
                    <a:pt x="f32" y="f104"/>
                    <a:pt x="f27" y="f55"/>
                    <a:pt x="f32" y="f100"/>
                  </a:cubicBezTo>
                  <a:cubicBezTo>
                    <a:pt x="f32" y="f19"/>
                    <a:pt x="f126" y="f23"/>
                    <a:pt x="f127" y="f23"/>
                  </a:cubicBezTo>
                  <a:cubicBezTo>
                    <a:pt x="f128" y="f26"/>
                    <a:pt x="f129" y="f21"/>
                    <a:pt x="f129" y="f99"/>
                  </a:cubicBezTo>
                  <a:cubicBezTo>
                    <a:pt x="f130" y="f55"/>
                    <a:pt x="f131" y="f79"/>
                    <a:pt x="f132" y="f79"/>
                  </a:cubicBezTo>
                  <a:cubicBezTo>
                    <a:pt x="f133" y="f104"/>
                    <a:pt x="f126" y="f98"/>
                    <a:pt x="f32" y="f17"/>
                  </a:cubicBezTo>
                  <a:cubicBezTo>
                    <a:pt x="f20" y="f77"/>
                    <a:pt x="f118" y="f107"/>
                    <a:pt x="f46" y="f10"/>
                  </a:cubicBezTo>
                  <a:cubicBezTo>
                    <a:pt x="f59" y="f8"/>
                    <a:pt x="f59" y="f78"/>
                    <a:pt x="f59" y="f91"/>
                  </a:cubicBezTo>
                  <a:cubicBezTo>
                    <a:pt x="f124" y="f91"/>
                    <a:pt x="f116" y="f92"/>
                    <a:pt x="f16" y="f91"/>
                  </a:cubicBezTo>
                  <a:cubicBezTo>
                    <a:pt x="f40" y="f8"/>
                    <a:pt x="f27" y="f47"/>
                    <a:pt x="f134" y="f74"/>
                  </a:cubicBezTo>
                  <a:cubicBezTo>
                    <a:pt x="f135" y="f52"/>
                    <a:pt x="f129" y="f53"/>
                    <a:pt x="f136" y="f107"/>
                  </a:cubicBezTo>
                  <a:cubicBezTo>
                    <a:pt x="f137" y="f83"/>
                    <a:pt x="f138" y="f15"/>
                    <a:pt x="f139" y="f87"/>
                  </a:cubicBezTo>
                  <a:cubicBezTo>
                    <a:pt x="f140" y="f82"/>
                    <a:pt x="f140" y="f88"/>
                    <a:pt x="f141" y="f51"/>
                  </a:cubicBezTo>
                  <a:cubicBezTo>
                    <a:pt x="f142" y="f10"/>
                    <a:pt x="f143" y="f93"/>
                    <a:pt x="f137" y="f11"/>
                  </a:cubicBezTo>
                  <a:cubicBezTo>
                    <a:pt x="f136" y="f47"/>
                    <a:pt x="f129" y="f51"/>
                    <a:pt x="f135" y="f13"/>
                  </a:cubicBezTo>
                  <a:cubicBezTo>
                    <a:pt x="f126" y="f10"/>
                    <a:pt x="f40" y="f78"/>
                    <a:pt x="f116" y="f76"/>
                  </a:cubicBezTo>
                  <a:cubicBezTo>
                    <a:pt x="f116" y="f75"/>
                    <a:pt x="f116" y="f75"/>
                    <a:pt x="f116" y="f73"/>
                  </a:cubicBezTo>
                  <a:cubicBezTo>
                    <a:pt x="f63" y="f73"/>
                    <a:pt x="f63" y="f72"/>
                    <a:pt x="f16" y="f72"/>
                  </a:cubicBezTo>
                  <a:cubicBezTo>
                    <a:pt x="f22" y="f71"/>
                    <a:pt x="f144" y="f67"/>
                    <a:pt x="f137" y="f67"/>
                  </a:cubicBezTo>
                  <a:cubicBezTo>
                    <a:pt x="f145" y="f50"/>
                    <a:pt x="f146" y="f114"/>
                    <a:pt x="f147" y="f71"/>
                  </a:cubicBezTo>
                  <a:cubicBezTo>
                    <a:pt x="f148" y="f75"/>
                    <a:pt x="f149" y="f73"/>
                    <a:pt x="f150" y="f67"/>
                  </a:cubicBezTo>
                  <a:cubicBezTo>
                    <a:pt x="f6" y="f48"/>
                    <a:pt x="f6" y="f14"/>
                    <a:pt x="f151" y="f152"/>
                  </a:cubicBezTo>
                  <a:cubicBezTo>
                    <a:pt x="f153" y="f124"/>
                    <a:pt x="f142" y="f46"/>
                    <a:pt x="f154" y="f14"/>
                  </a:cubicBezTo>
                  <a:cubicBezTo>
                    <a:pt x="f146" y="f9"/>
                    <a:pt x="f143" y="f69"/>
                    <a:pt x="f145" y="f69"/>
                  </a:cubicBezTo>
                  <a:cubicBezTo>
                    <a:pt x="f155" y="f49"/>
                    <a:pt x="f36" y="f50"/>
                    <a:pt x="f16" y="f114"/>
                  </a:cubicBezTo>
                  <a:cubicBezTo>
                    <a:pt x="f116" y="f114"/>
                    <a:pt x="f46" y="f67"/>
                    <a:pt x="f59" y="f67"/>
                  </a:cubicBezTo>
                  <a:cubicBezTo>
                    <a:pt x="f152" y="f50"/>
                    <a:pt x="f152" y="f49"/>
                    <a:pt x="f56" y="f48"/>
                  </a:cubicBezTo>
                  <a:cubicBezTo>
                    <a:pt x="f59" y="f69"/>
                    <a:pt x="f124" y="f69"/>
                    <a:pt x="f63" y="f12"/>
                  </a:cubicBezTo>
                  <a:cubicBezTo>
                    <a:pt x="f38" y="f156"/>
                    <a:pt x="f29" y="f43"/>
                    <a:pt x="f131" y="f34"/>
                  </a:cubicBezTo>
                  <a:cubicBezTo>
                    <a:pt x="f157" y="f121"/>
                    <a:pt x="f136" y="f158"/>
                    <a:pt x="f159" y="f158"/>
                  </a:cubicBezTo>
                  <a:cubicBezTo>
                    <a:pt x="f160" y="f158"/>
                    <a:pt x="f154" y="f121"/>
                    <a:pt x="f139" y="f32"/>
                  </a:cubicBezTo>
                  <a:cubicBezTo>
                    <a:pt x="f161" y="f27"/>
                    <a:pt x="f141" y="f162"/>
                    <a:pt x="f161" y="f127"/>
                  </a:cubicBezTo>
                  <a:cubicBezTo>
                    <a:pt x="f142" y="f163"/>
                    <a:pt x="f138" y="f134"/>
                    <a:pt x="f164" y="f163"/>
                  </a:cubicBezTo>
                  <a:cubicBezTo>
                    <a:pt x="f165" y="f132"/>
                    <a:pt x="f157" y="f155"/>
                    <a:pt x="f135" y="f144"/>
                  </a:cubicBezTo>
                  <a:cubicBezTo>
                    <a:pt x="f131" y="f29"/>
                    <a:pt x="f128" y="f32"/>
                    <a:pt x="f132" y="f158"/>
                  </a:cubicBezTo>
                  <a:cubicBezTo>
                    <a:pt x="f158" y="f40"/>
                    <a:pt x="f166" y="f119"/>
                    <a:pt x="f46" y="f56"/>
                  </a:cubicBezTo>
                  <a:cubicBezTo>
                    <a:pt x="f152" y="f14"/>
                    <a:pt x="f14" y="f12"/>
                    <a:pt x="f9" y="f9"/>
                  </a:cubicBezTo>
                  <a:cubicBezTo>
                    <a:pt x="f69" y="f9"/>
                    <a:pt x="f69" y="f12"/>
                    <a:pt x="f69" y="f12"/>
                  </a:cubicBezTo>
                  <a:cubicBezTo>
                    <a:pt x="f69" y="f56"/>
                    <a:pt x="f9" y="f59"/>
                    <a:pt x="f12" y="f46"/>
                  </a:cubicBezTo>
                  <a:cubicBezTo>
                    <a:pt x="f63" y="f166"/>
                    <a:pt x="f118" y="f158"/>
                    <a:pt x="f167" y="f132"/>
                  </a:cubicBezTo>
                  <a:cubicBezTo>
                    <a:pt x="f20" y="f134"/>
                    <a:pt x="f36" y="f128"/>
                    <a:pt x="f25" y="f168"/>
                  </a:cubicBezTo>
                  <a:cubicBezTo>
                    <a:pt x="f27" y="f131"/>
                    <a:pt x="f169" y="f157"/>
                    <a:pt x="f169" y="f137"/>
                  </a:cubicBezTo>
                  <a:cubicBezTo>
                    <a:pt x="f162" y="f160"/>
                    <a:pt x="f126" y="f154"/>
                    <a:pt x="f121" y="f154"/>
                  </a:cubicBezTo>
                  <a:cubicBezTo>
                    <a:pt x="f120" y="f154"/>
                    <a:pt x="f167" y="f138"/>
                    <a:pt x="f122" y="f160"/>
                  </a:cubicBezTo>
                  <a:cubicBezTo>
                    <a:pt x="f166" y="f160"/>
                    <a:pt x="f166" y="f137"/>
                    <a:pt x="f122" y="f136"/>
                  </a:cubicBezTo>
                  <a:cubicBezTo>
                    <a:pt x="f40" y="f157"/>
                    <a:pt x="f40" y="f168"/>
                    <a:pt x="f122" y="f163"/>
                  </a:cubicBezTo>
                  <a:cubicBezTo>
                    <a:pt x="f119" y="f32"/>
                    <a:pt x="f46" y="f40"/>
                    <a:pt x="f69" y="f16"/>
                  </a:cubicBezTo>
                  <a:cubicBezTo>
                    <a:pt x="f48" y="f63"/>
                    <a:pt x="f49" y="f124"/>
                    <a:pt x="f67" y="f59"/>
                  </a:cubicBezTo>
                  <a:cubicBezTo>
                    <a:pt x="f72" y="f18"/>
                    <a:pt x="f75" y="f24"/>
                    <a:pt x="f92" y="f162"/>
                  </a:cubicBezTo>
                  <a:cubicBezTo>
                    <a:pt x="f8" y="f129"/>
                    <a:pt x="f47" y="f139"/>
                    <a:pt x="f53" y="f6"/>
                  </a:cubicBezTo>
                  <a:cubicBezTo>
                    <a:pt x="f88" y="f170"/>
                    <a:pt x="f108" y="f2"/>
                    <a:pt x="f107" y="f171"/>
                  </a:cubicBezTo>
                  <a:cubicBezTo>
                    <a:pt x="f94" y="f7"/>
                    <a:pt x="f82" y="f7"/>
                    <a:pt x="f110" y="f7"/>
                  </a:cubicBezTo>
                  <a:cubicBezTo>
                    <a:pt x="f87" y="f7"/>
                    <a:pt x="f87" y="f172"/>
                    <a:pt x="f87" y="f2"/>
                  </a:cubicBezTo>
                  <a:cubicBezTo>
                    <a:pt x="f87" y="f173"/>
                    <a:pt x="f82" y="f174"/>
                    <a:pt x="f82" y="f151"/>
                  </a:cubicBezTo>
                  <a:cubicBezTo>
                    <a:pt x="f74" y="f136"/>
                    <a:pt x="f93" y="f158"/>
                    <a:pt x="f112" y="f63"/>
                  </a:cubicBezTo>
                  <a:cubicBezTo>
                    <a:pt x="f76" y="f124"/>
                    <a:pt x="f112" y="f46"/>
                    <a:pt x="f112" y="f56"/>
                  </a:cubicBezTo>
                  <a:cubicBezTo>
                    <a:pt x="f78" y="f116"/>
                    <a:pt x="f93" y="f61"/>
                    <a:pt x="f47" y="f118"/>
                  </a:cubicBezTo>
                  <a:cubicBezTo>
                    <a:pt x="f88" y="f20"/>
                    <a:pt x="f110" y="f121"/>
                    <a:pt x="f85" y="f127"/>
                  </a:cubicBezTo>
                  <a:cubicBezTo>
                    <a:pt x="f77" y="f132"/>
                    <a:pt x="f106" y="f168"/>
                    <a:pt x="f77" y="f130"/>
                  </a:cubicBezTo>
                  <a:cubicBezTo>
                    <a:pt x="f115" y="f130"/>
                    <a:pt x="f54" y="f164"/>
                    <a:pt x="f106" y="f145"/>
                  </a:cubicBezTo>
                  <a:cubicBezTo>
                    <a:pt x="f175" y="f143"/>
                    <a:pt x="f98" y="f145"/>
                    <a:pt x="f79" y="f165"/>
                  </a:cubicBezTo>
                  <a:cubicBezTo>
                    <a:pt x="f102" y="f129"/>
                    <a:pt x="f79" y="f135"/>
                    <a:pt x="f176" y="f168"/>
                  </a:cubicBezTo>
                  <a:cubicBezTo>
                    <a:pt x="f177" y="f134"/>
                    <a:pt x="f95" y="f132"/>
                    <a:pt x="f106" y="f155"/>
                  </a:cubicBezTo>
                  <a:cubicBezTo>
                    <a:pt x="f86" y="f34"/>
                    <a:pt x="f88" y="f123"/>
                    <a:pt x="f10" y="f59"/>
                  </a:cubicBezTo>
                  <a:cubicBezTo>
                    <a:pt x="f93" y="f152"/>
                    <a:pt x="f8" y="f14"/>
                    <a:pt x="f178" y="f12"/>
                  </a:cubicBezTo>
                  <a:cubicBezTo>
                    <a:pt x="f178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1" name="Freeform 23">
              <a:extLst>
                <a:ext uri="{FF2B5EF4-FFF2-40B4-BE49-F238E27FC236}">
                  <a16:creationId xmlns:a16="http://schemas.microsoft.com/office/drawing/2014/main" id="{C54C0837-0C87-5D93-C178-7B93F7E93DAA}"/>
                </a:ext>
              </a:extLst>
            </p:cNvPr>
            <p:cNvSpPr/>
            <p:nvPr/>
          </p:nvSpPr>
          <p:spPr>
            <a:xfrm>
              <a:off x="4773131" y="4727786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9"/>
                <a:gd name="f9" fmla="val 96"/>
                <a:gd name="f10" fmla="val 77"/>
                <a:gd name="f11" fmla="val 75"/>
                <a:gd name="f12" fmla="val 97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9"/>
                <a:gd name="f31" fmla="val 14"/>
                <a:gd name="f32" fmla="val 130"/>
                <a:gd name="f33" fmla="val 12"/>
                <a:gd name="f34" fmla="val 127"/>
                <a:gd name="f35" fmla="val 13"/>
                <a:gd name="f36" fmla="val 123"/>
                <a:gd name="f37" fmla="val 119"/>
                <a:gd name="f38" fmla="val 17"/>
                <a:gd name="f39" fmla="val 118"/>
                <a:gd name="f40" fmla="val 22"/>
                <a:gd name="f41" fmla="val 25"/>
                <a:gd name="f42" fmla="val 117"/>
                <a:gd name="f43" fmla="val 46"/>
                <a:gd name="f44" fmla="val 110"/>
                <a:gd name="f45" fmla="val 60"/>
                <a:gd name="f46" fmla="val 102"/>
                <a:gd name="f47" fmla="val 94"/>
                <a:gd name="f48" fmla="val 93"/>
                <a:gd name="f49" fmla="val 92"/>
                <a:gd name="f50" fmla="val 73"/>
                <a:gd name="f51" fmla="val 71"/>
                <a:gd name="f52" fmla="val 70"/>
                <a:gd name="f53" fmla="val 54"/>
                <a:gd name="f54" fmla="val 38"/>
                <a:gd name="f55" fmla="val 99"/>
                <a:gd name="f56" fmla="val 20"/>
                <a:gd name="f57" fmla="val 18"/>
                <a:gd name="f58" fmla="val 101"/>
                <a:gd name="f59" fmla="val 8"/>
                <a:gd name="f60" fmla="val 108"/>
                <a:gd name="f61" fmla="val 5"/>
                <a:gd name="f62" fmla="val 105"/>
                <a:gd name="f63" fmla="val 1"/>
                <a:gd name="f64" fmla="val 3"/>
                <a:gd name="f65" fmla="val 10"/>
                <a:gd name="f66" fmla="val 91"/>
                <a:gd name="f67" fmla="val 15"/>
                <a:gd name="f68" fmla="val 16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72"/>
                <a:gd name="f75" fmla="val 86"/>
                <a:gd name="f76" fmla="val 85"/>
                <a:gd name="f77" fmla="val 56"/>
                <a:gd name="f78" fmla="val 81"/>
                <a:gd name="f79" fmla="val 41"/>
                <a:gd name="f80" fmla="val 7"/>
                <a:gd name="f81" fmla="val 6"/>
                <a:gd name="f82" fmla="val 65"/>
                <a:gd name="f83" fmla="val 62"/>
                <a:gd name="f84" fmla="val 11"/>
                <a:gd name="f85" fmla="val 58"/>
                <a:gd name="f86" fmla="val 61"/>
                <a:gd name="f87" fmla="val 63"/>
                <a:gd name="f88" fmla="val 69"/>
                <a:gd name="f89" fmla="val 28"/>
                <a:gd name="f90" fmla="val 32"/>
                <a:gd name="f91" fmla="val 82"/>
                <a:gd name="f92" fmla="val 83"/>
                <a:gd name="f93" fmla="val 76"/>
                <a:gd name="f94" fmla="val 78"/>
                <a:gd name="f95" fmla="val 66"/>
                <a:gd name="f96" fmla="val 50"/>
                <a:gd name="f97" fmla="val 43"/>
                <a:gd name="f98" fmla="val 37"/>
                <a:gd name="f99" fmla="val 42"/>
                <a:gd name="f100" fmla="val 34"/>
                <a:gd name="f101" fmla="val 36"/>
                <a:gd name="f102" fmla="val 21"/>
                <a:gd name="f103" fmla="val 39"/>
                <a:gd name="f104" fmla="val 30"/>
                <a:gd name="f105" fmla="val 40"/>
                <a:gd name="f106" fmla="val 53"/>
                <a:gd name="f107" fmla="val 52"/>
                <a:gd name="f108" fmla="val 67"/>
                <a:gd name="f109" fmla="val 68"/>
                <a:gd name="f110" fmla="val 51"/>
                <a:gd name="f111" fmla="val 64"/>
                <a:gd name="f112" fmla="val 24"/>
                <a:gd name="f113" fmla="val 84"/>
                <a:gd name="f114" fmla="val 4"/>
                <a:gd name="f115" fmla="val 90"/>
                <a:gd name="f116" fmla="val 57"/>
                <a:gd name="f117" fmla="val 104"/>
                <a:gd name="f118" fmla="val 111"/>
                <a:gd name="f119" fmla="val 112"/>
                <a:gd name="f120" fmla="val 109"/>
                <a:gd name="f121" fmla="val 125"/>
                <a:gd name="f122" fmla="val 129"/>
                <a:gd name="f123" fmla="val 116"/>
                <a:gd name="f124" fmla="val 114"/>
                <a:gd name="f125" fmla="val 103"/>
                <a:gd name="f126" fmla="val 49"/>
                <a:gd name="f127" fmla="val 133"/>
                <a:gd name="f128" fmla="val 138"/>
                <a:gd name="f129" fmla="val 144"/>
                <a:gd name="f130" fmla="val 149"/>
                <a:gd name="f131" fmla="val 150"/>
                <a:gd name="f132" fmla="val 146"/>
                <a:gd name="f133" fmla="val 141"/>
                <a:gd name="f134" fmla="val 136"/>
                <a:gd name="f135" fmla="val 143"/>
                <a:gd name="f136" fmla="val 147"/>
                <a:gd name="f137" fmla="val 151"/>
                <a:gd name="f138" fmla="val 153"/>
                <a:gd name="f139" fmla="val 159"/>
                <a:gd name="f140" fmla="val 163"/>
                <a:gd name="f141" fmla="val 168"/>
                <a:gd name="f142" fmla="val 166"/>
                <a:gd name="f143" fmla="val 164"/>
                <a:gd name="f144" fmla="val 158"/>
                <a:gd name="f145" fmla="val 137"/>
                <a:gd name="f146" fmla="val 156"/>
                <a:gd name="f147" fmla="val 160"/>
                <a:gd name="f148" fmla="val 162"/>
                <a:gd name="f149" fmla="val 167"/>
                <a:gd name="f150" fmla="val 172"/>
                <a:gd name="f151" fmla="val 175"/>
                <a:gd name="f152" fmla="val 174"/>
                <a:gd name="f153" fmla="val 100"/>
                <a:gd name="f154" fmla="val 170"/>
                <a:gd name="f155" fmla="val 161"/>
                <a:gd name="f156" fmla="val 139"/>
                <a:gd name="f157" fmla="val 107"/>
                <a:gd name="f158" fmla="val 148"/>
                <a:gd name="f159" fmla="val 128"/>
                <a:gd name="f160" fmla="val 154"/>
                <a:gd name="f161" fmla="val 157"/>
                <a:gd name="f162" fmla="val 165"/>
                <a:gd name="f163" fmla="val 135"/>
                <a:gd name="f164" fmla="val 142"/>
                <a:gd name="f165" fmla="val 155"/>
                <a:gd name="f166" fmla="val 152"/>
                <a:gd name="f167" fmla="val 115"/>
                <a:gd name="f168" fmla="val 120"/>
                <a:gd name="f169" fmla="val 145"/>
                <a:gd name="f170" fmla="val 134"/>
                <a:gd name="f171" fmla="val 179"/>
                <a:gd name="f172" fmla="val 182"/>
                <a:gd name="f173" fmla="val 181"/>
                <a:gd name="f174" fmla="val 178"/>
                <a:gd name="f175" fmla="val 176"/>
                <a:gd name="f176" fmla="val 48"/>
                <a:gd name="f177" fmla="val 44"/>
                <a:gd name="f178" fmla="val 47"/>
                <a:gd name="f179" fmla="val 80"/>
                <a:gd name="f180" fmla="+- 0 0 -90"/>
                <a:gd name="f181" fmla="*/ f3 1 177"/>
                <a:gd name="f182" fmla="*/ f4 1 183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3"/>
                <a:gd name="f192" fmla="*/ 31 f188 1"/>
                <a:gd name="f193" fmla="*/ 121 f187 1"/>
                <a:gd name="f194" fmla="*/ 13 f188 1"/>
                <a:gd name="f195" fmla="*/ 123 f187 1"/>
                <a:gd name="f196" fmla="*/ 75 f188 1"/>
                <a:gd name="f197" fmla="*/ 94 f187 1"/>
                <a:gd name="f198" fmla="*/ 22 f188 1"/>
                <a:gd name="f199" fmla="*/ 99 f187 1"/>
                <a:gd name="f200" fmla="*/ 3 f188 1"/>
                <a:gd name="f201" fmla="*/ 96 f187 1"/>
                <a:gd name="f202" fmla="*/ 73 f188 1"/>
                <a:gd name="f203" fmla="*/ 89 f187 1"/>
                <a:gd name="f204" fmla="*/ 27 f188 1"/>
                <a:gd name="f205" fmla="*/ 72 f187 1"/>
                <a:gd name="f206" fmla="*/ 8 f188 1"/>
                <a:gd name="f207" fmla="*/ 62 f187 1"/>
                <a:gd name="f208" fmla="*/ 32 f188 1"/>
                <a:gd name="f209" fmla="*/ 71 f187 1"/>
                <a:gd name="f210" fmla="*/ 74 f188 1"/>
                <a:gd name="f211" fmla="*/ 77 f187 1"/>
                <a:gd name="f212" fmla="*/ 36 f187 1"/>
                <a:gd name="f213" fmla="*/ 40 f188 1"/>
                <a:gd name="f214" fmla="*/ 40 f187 1"/>
                <a:gd name="f215" fmla="*/ 62 f188 1"/>
                <a:gd name="f216" fmla="*/ 31 f187 1"/>
                <a:gd name="f217" fmla="*/ 56 f188 1"/>
                <a:gd name="f218" fmla="*/ 14 f187 1"/>
                <a:gd name="f219" fmla="*/ 66 f188 1"/>
                <a:gd name="f220" fmla="*/ 29 f187 1"/>
                <a:gd name="f221" fmla="*/ 86 f188 1"/>
                <a:gd name="f222" fmla="*/ 73 f187 1"/>
                <a:gd name="f223" fmla="*/ 81 f188 1"/>
                <a:gd name="f224" fmla="*/ 4 f187 1"/>
                <a:gd name="f225" fmla="*/ 91 f188 1"/>
                <a:gd name="f226" fmla="*/ 20 f187 1"/>
                <a:gd name="f227" fmla="*/ 110 f188 1"/>
                <a:gd name="f228" fmla="*/ 30 f187 1"/>
                <a:gd name="f229" fmla="*/ 127 f188 1"/>
                <a:gd name="f230" fmla="*/ 98 f188 1"/>
                <a:gd name="f231" fmla="*/ 129 f188 1"/>
                <a:gd name="f232" fmla="*/ 42 f187 1"/>
                <a:gd name="f233" fmla="*/ 149 f188 1"/>
                <a:gd name="f234" fmla="*/ 34 f187 1"/>
                <a:gd name="f235" fmla="*/ 102 f188 1"/>
                <a:gd name="f236" fmla="*/ 143 f188 1"/>
                <a:gd name="f237" fmla="*/ 166 f188 1"/>
                <a:gd name="f238" fmla="*/ 104 f188 1"/>
                <a:gd name="f239" fmla="*/ 85 f187 1"/>
                <a:gd name="f240" fmla="*/ 153 f188 1"/>
                <a:gd name="f241" fmla="*/ 91 f187 1"/>
                <a:gd name="f242" fmla="*/ 174 f188 1"/>
                <a:gd name="f243" fmla="*/ 100 f187 1"/>
                <a:gd name="f244" fmla="*/ 106 f188 1"/>
                <a:gd name="f245" fmla="*/ 90 f187 1"/>
                <a:gd name="f246" fmla="*/ 105 f188 1"/>
                <a:gd name="f247" fmla="*/ 97 f187 1"/>
                <a:gd name="f248" fmla="*/ 163 f188 1"/>
                <a:gd name="f249" fmla="*/ 130 f187 1"/>
                <a:gd name="f250" fmla="*/ 147 f188 1"/>
                <a:gd name="f251" fmla="*/ 137 f187 1"/>
                <a:gd name="f252" fmla="*/ 96 f188 1"/>
                <a:gd name="f253" fmla="*/ 120 f188 1"/>
                <a:gd name="f254" fmla="*/ 141 f187 1"/>
                <a:gd name="f255" fmla="*/ 161 f187 1"/>
                <a:gd name="f256" fmla="*/ 116 f188 1"/>
                <a:gd name="f257" fmla="*/ 142 f187 1"/>
                <a:gd name="f258" fmla="*/ 83 f188 1"/>
                <a:gd name="f259" fmla="*/ 135 f187 1"/>
                <a:gd name="f260" fmla="*/ 64 f188 1"/>
                <a:gd name="f261" fmla="*/ 183 f187 1"/>
                <a:gd name="f262" fmla="*/ 84 f188 1"/>
                <a:gd name="f263" fmla="*/ 105 f187 1"/>
                <a:gd name="f264" fmla="*/ 58 f188 1"/>
                <a:gd name="f265" fmla="*/ 138 f187 1"/>
                <a:gd name="f266" fmla="*/ 41 f188 1"/>
                <a:gd name="f267" fmla="*/ 152 f187 1"/>
                <a:gd name="f268" fmla="*/ 77 f188 1"/>
                <a:gd name="f269" fmla="*/ 101 f187 1"/>
                <a:gd name="f270" fmla="+- f189 0 f1"/>
                <a:gd name="f271" fmla="*/ f192 1 177"/>
                <a:gd name="f272" fmla="*/ f193 1 183"/>
                <a:gd name="f273" fmla="*/ f194 1 177"/>
                <a:gd name="f274" fmla="*/ f195 1 183"/>
                <a:gd name="f275" fmla="*/ f196 1 177"/>
                <a:gd name="f276" fmla="*/ f197 1 183"/>
                <a:gd name="f277" fmla="*/ f198 1 177"/>
                <a:gd name="f278" fmla="*/ f199 1 183"/>
                <a:gd name="f279" fmla="*/ f200 1 177"/>
                <a:gd name="f280" fmla="*/ f201 1 183"/>
                <a:gd name="f281" fmla="*/ f202 1 177"/>
                <a:gd name="f282" fmla="*/ f203 1 183"/>
                <a:gd name="f283" fmla="*/ f204 1 177"/>
                <a:gd name="f284" fmla="*/ f205 1 183"/>
                <a:gd name="f285" fmla="*/ f206 1 177"/>
                <a:gd name="f286" fmla="*/ f207 1 183"/>
                <a:gd name="f287" fmla="*/ f208 1 177"/>
                <a:gd name="f288" fmla="*/ f209 1 183"/>
                <a:gd name="f289" fmla="*/ f210 1 177"/>
                <a:gd name="f290" fmla="*/ f211 1 183"/>
                <a:gd name="f291" fmla="*/ f212 1 183"/>
                <a:gd name="f292" fmla="*/ f213 1 177"/>
                <a:gd name="f293" fmla="*/ f214 1 183"/>
                <a:gd name="f294" fmla="*/ f215 1 177"/>
                <a:gd name="f295" fmla="*/ f216 1 183"/>
                <a:gd name="f296" fmla="*/ f217 1 177"/>
                <a:gd name="f297" fmla="*/ f218 1 183"/>
                <a:gd name="f298" fmla="*/ f219 1 177"/>
                <a:gd name="f299" fmla="*/ f220 1 183"/>
                <a:gd name="f300" fmla="*/ f221 1 177"/>
                <a:gd name="f301" fmla="*/ f222 1 183"/>
                <a:gd name="f302" fmla="*/ f223 1 177"/>
                <a:gd name="f303" fmla="*/ f224 1 183"/>
                <a:gd name="f304" fmla="*/ f225 1 177"/>
                <a:gd name="f305" fmla="*/ f226 1 183"/>
                <a:gd name="f306" fmla="*/ f227 1 177"/>
                <a:gd name="f307" fmla="*/ f228 1 183"/>
                <a:gd name="f308" fmla="*/ f229 1 177"/>
                <a:gd name="f309" fmla="*/ f230 1 177"/>
                <a:gd name="f310" fmla="*/ f231 1 177"/>
                <a:gd name="f311" fmla="*/ f232 1 183"/>
                <a:gd name="f312" fmla="*/ f233 1 177"/>
                <a:gd name="f313" fmla="*/ f234 1 183"/>
                <a:gd name="f314" fmla="*/ f235 1 177"/>
                <a:gd name="f315" fmla="*/ f236 1 177"/>
                <a:gd name="f316" fmla="*/ f237 1 177"/>
                <a:gd name="f317" fmla="*/ f238 1 177"/>
                <a:gd name="f318" fmla="*/ f239 1 183"/>
                <a:gd name="f319" fmla="*/ f240 1 177"/>
                <a:gd name="f320" fmla="*/ f241 1 183"/>
                <a:gd name="f321" fmla="*/ f242 1 177"/>
                <a:gd name="f322" fmla="*/ f243 1 183"/>
                <a:gd name="f323" fmla="*/ f244 1 177"/>
                <a:gd name="f324" fmla="*/ f245 1 183"/>
                <a:gd name="f325" fmla="*/ f246 1 177"/>
                <a:gd name="f326" fmla="*/ f247 1 183"/>
                <a:gd name="f327" fmla="*/ f248 1 177"/>
                <a:gd name="f328" fmla="*/ f249 1 183"/>
                <a:gd name="f329" fmla="*/ f250 1 177"/>
                <a:gd name="f330" fmla="*/ f251 1 183"/>
                <a:gd name="f331" fmla="*/ f252 1 177"/>
                <a:gd name="f332" fmla="*/ f253 1 177"/>
                <a:gd name="f333" fmla="*/ f254 1 183"/>
                <a:gd name="f334" fmla="*/ f255 1 183"/>
                <a:gd name="f335" fmla="*/ f256 1 177"/>
                <a:gd name="f336" fmla="*/ f257 1 183"/>
                <a:gd name="f337" fmla="*/ f258 1 177"/>
                <a:gd name="f338" fmla="*/ f259 1 183"/>
                <a:gd name="f339" fmla="*/ f260 1 177"/>
                <a:gd name="f340" fmla="*/ f261 1 183"/>
                <a:gd name="f341" fmla="*/ f262 1 177"/>
                <a:gd name="f342" fmla="*/ f263 1 183"/>
                <a:gd name="f343" fmla="*/ f264 1 177"/>
                <a:gd name="f344" fmla="*/ f265 1 183"/>
                <a:gd name="f345" fmla="*/ f266 1 177"/>
                <a:gd name="f346" fmla="*/ f267 1 183"/>
                <a:gd name="f347" fmla="*/ f268 1 177"/>
                <a:gd name="f348" fmla="*/ f269 1 183"/>
                <a:gd name="f349" fmla="*/ 0 1 f190"/>
                <a:gd name="f350" fmla="*/ f184 1 f190"/>
                <a:gd name="f351" fmla="*/ 0 1 f191"/>
                <a:gd name="f352" fmla="*/ f185 1 f191"/>
                <a:gd name="f353" fmla="*/ f271 1 f190"/>
                <a:gd name="f354" fmla="*/ f272 1 f191"/>
                <a:gd name="f355" fmla="*/ f273 1 f190"/>
                <a:gd name="f356" fmla="*/ f274 1 f191"/>
                <a:gd name="f357" fmla="*/ f275 1 f190"/>
                <a:gd name="f358" fmla="*/ f276 1 f191"/>
                <a:gd name="f359" fmla="*/ f277 1 f190"/>
                <a:gd name="f360" fmla="*/ f278 1 f191"/>
                <a:gd name="f361" fmla="*/ f279 1 f190"/>
                <a:gd name="f362" fmla="*/ f280 1 f191"/>
                <a:gd name="f363" fmla="*/ f281 1 f190"/>
                <a:gd name="f364" fmla="*/ f282 1 f191"/>
                <a:gd name="f365" fmla="*/ f283 1 f190"/>
                <a:gd name="f366" fmla="*/ f284 1 f191"/>
                <a:gd name="f367" fmla="*/ f285 1 f190"/>
                <a:gd name="f368" fmla="*/ f286 1 f191"/>
                <a:gd name="f369" fmla="*/ f287 1 f190"/>
                <a:gd name="f370" fmla="*/ f288 1 f191"/>
                <a:gd name="f371" fmla="*/ f289 1 f190"/>
                <a:gd name="f372" fmla="*/ f290 1 f191"/>
                <a:gd name="f373" fmla="*/ f291 1 f191"/>
                <a:gd name="f374" fmla="*/ f292 1 f190"/>
                <a:gd name="f375" fmla="*/ f293 1 f191"/>
                <a:gd name="f376" fmla="*/ f294 1 f190"/>
                <a:gd name="f377" fmla="*/ f295 1 f191"/>
                <a:gd name="f378" fmla="*/ f296 1 f190"/>
                <a:gd name="f379" fmla="*/ f297 1 f191"/>
                <a:gd name="f380" fmla="*/ f298 1 f190"/>
                <a:gd name="f381" fmla="*/ f299 1 f191"/>
                <a:gd name="f382" fmla="*/ f300 1 f190"/>
                <a:gd name="f383" fmla="*/ f301 1 f191"/>
                <a:gd name="f384" fmla="*/ f302 1 f190"/>
                <a:gd name="f385" fmla="*/ f303 1 f191"/>
                <a:gd name="f386" fmla="*/ f304 1 f190"/>
                <a:gd name="f387" fmla="*/ f305 1 f191"/>
                <a:gd name="f388" fmla="*/ f306 1 f190"/>
                <a:gd name="f389" fmla="*/ f307 1 f191"/>
                <a:gd name="f390" fmla="*/ f308 1 f190"/>
                <a:gd name="f391" fmla="*/ f309 1 f190"/>
                <a:gd name="f392" fmla="*/ f310 1 f190"/>
                <a:gd name="f393" fmla="*/ f311 1 f191"/>
                <a:gd name="f394" fmla="*/ f312 1 f190"/>
                <a:gd name="f395" fmla="*/ f313 1 f191"/>
                <a:gd name="f396" fmla="*/ f314 1 f190"/>
                <a:gd name="f397" fmla="*/ f315 1 f190"/>
                <a:gd name="f398" fmla="*/ f316 1 f190"/>
                <a:gd name="f399" fmla="*/ f317 1 f190"/>
                <a:gd name="f400" fmla="*/ f318 1 f191"/>
                <a:gd name="f401" fmla="*/ f319 1 f190"/>
                <a:gd name="f402" fmla="*/ f320 1 f191"/>
                <a:gd name="f403" fmla="*/ f321 1 f190"/>
                <a:gd name="f404" fmla="*/ f322 1 f191"/>
                <a:gd name="f405" fmla="*/ f323 1 f190"/>
                <a:gd name="f406" fmla="*/ f324 1 f191"/>
                <a:gd name="f407" fmla="*/ f325 1 f190"/>
                <a:gd name="f408" fmla="*/ f326 1 f191"/>
                <a:gd name="f409" fmla="*/ f327 1 f190"/>
                <a:gd name="f410" fmla="*/ f328 1 f191"/>
                <a:gd name="f411" fmla="*/ f329 1 f190"/>
                <a:gd name="f412" fmla="*/ f330 1 f191"/>
                <a:gd name="f413" fmla="*/ f331 1 f190"/>
                <a:gd name="f414" fmla="*/ f332 1 f190"/>
                <a:gd name="f415" fmla="*/ f333 1 f191"/>
                <a:gd name="f416" fmla="*/ f334 1 f191"/>
                <a:gd name="f417" fmla="*/ f335 1 f190"/>
                <a:gd name="f418" fmla="*/ f336 1 f191"/>
                <a:gd name="f419" fmla="*/ f337 1 f190"/>
                <a:gd name="f420" fmla="*/ f338 1 f191"/>
                <a:gd name="f421" fmla="*/ f339 1 f190"/>
                <a:gd name="f422" fmla="*/ f340 1 f191"/>
                <a:gd name="f423" fmla="*/ f341 1 f190"/>
                <a:gd name="f424" fmla="*/ f342 1 f191"/>
                <a:gd name="f425" fmla="*/ f343 1 f190"/>
                <a:gd name="f426" fmla="*/ f344 1 f191"/>
                <a:gd name="f427" fmla="*/ f345 1 f190"/>
                <a:gd name="f428" fmla="*/ f346 1 f191"/>
                <a:gd name="f429" fmla="*/ f347 1 f190"/>
                <a:gd name="f430" fmla="*/ f348 1 f191"/>
                <a:gd name="f431" fmla="*/ f349 f181 1"/>
                <a:gd name="f432" fmla="*/ f350 f181 1"/>
                <a:gd name="f433" fmla="*/ f352 f182 1"/>
                <a:gd name="f434" fmla="*/ f351 f182 1"/>
                <a:gd name="f435" fmla="*/ f353 f181 1"/>
                <a:gd name="f436" fmla="*/ f354 f182 1"/>
                <a:gd name="f437" fmla="*/ f355 f181 1"/>
                <a:gd name="f438" fmla="*/ f356 f182 1"/>
                <a:gd name="f439" fmla="*/ f357 f181 1"/>
                <a:gd name="f440" fmla="*/ f358 f182 1"/>
                <a:gd name="f441" fmla="*/ f359 f181 1"/>
                <a:gd name="f442" fmla="*/ f360 f182 1"/>
                <a:gd name="f443" fmla="*/ f361 f181 1"/>
                <a:gd name="f444" fmla="*/ f362 f182 1"/>
                <a:gd name="f445" fmla="*/ f363 f181 1"/>
                <a:gd name="f446" fmla="*/ f364 f182 1"/>
                <a:gd name="f447" fmla="*/ f365 f181 1"/>
                <a:gd name="f448" fmla="*/ f366 f182 1"/>
                <a:gd name="f449" fmla="*/ f367 f181 1"/>
                <a:gd name="f450" fmla="*/ f368 f182 1"/>
                <a:gd name="f451" fmla="*/ f369 f181 1"/>
                <a:gd name="f452" fmla="*/ f370 f182 1"/>
                <a:gd name="f453" fmla="*/ f371 f181 1"/>
                <a:gd name="f454" fmla="*/ f372 f182 1"/>
                <a:gd name="f455" fmla="*/ f373 f182 1"/>
                <a:gd name="f456" fmla="*/ f374 f181 1"/>
                <a:gd name="f457" fmla="*/ f375 f182 1"/>
                <a:gd name="f458" fmla="*/ f376 f181 1"/>
                <a:gd name="f459" fmla="*/ f377 f182 1"/>
                <a:gd name="f460" fmla="*/ f378 f181 1"/>
                <a:gd name="f461" fmla="*/ f379 f182 1"/>
                <a:gd name="f462" fmla="*/ f380 f181 1"/>
                <a:gd name="f463" fmla="*/ f381 f182 1"/>
                <a:gd name="f464" fmla="*/ f382 f181 1"/>
                <a:gd name="f465" fmla="*/ f383 f182 1"/>
                <a:gd name="f466" fmla="*/ f384 f181 1"/>
                <a:gd name="f467" fmla="*/ f385 f182 1"/>
                <a:gd name="f468" fmla="*/ f386 f181 1"/>
                <a:gd name="f469" fmla="*/ f387 f182 1"/>
                <a:gd name="f470" fmla="*/ f388 f181 1"/>
                <a:gd name="f471" fmla="*/ f389 f182 1"/>
                <a:gd name="f472" fmla="*/ f390 f181 1"/>
                <a:gd name="f473" fmla="*/ f391 f181 1"/>
                <a:gd name="f474" fmla="*/ f392 f181 1"/>
                <a:gd name="f475" fmla="*/ f393 f182 1"/>
                <a:gd name="f476" fmla="*/ f394 f181 1"/>
                <a:gd name="f477" fmla="*/ f395 f182 1"/>
                <a:gd name="f478" fmla="*/ f396 f181 1"/>
                <a:gd name="f479" fmla="*/ f397 f181 1"/>
                <a:gd name="f480" fmla="*/ f398 f181 1"/>
                <a:gd name="f481" fmla="*/ f399 f181 1"/>
                <a:gd name="f482" fmla="*/ f400 f182 1"/>
                <a:gd name="f483" fmla="*/ f401 f181 1"/>
                <a:gd name="f484" fmla="*/ f402 f182 1"/>
                <a:gd name="f485" fmla="*/ f403 f181 1"/>
                <a:gd name="f486" fmla="*/ f404 f182 1"/>
                <a:gd name="f487" fmla="*/ f405 f181 1"/>
                <a:gd name="f488" fmla="*/ f406 f182 1"/>
                <a:gd name="f489" fmla="*/ f407 f181 1"/>
                <a:gd name="f490" fmla="*/ f408 f182 1"/>
                <a:gd name="f491" fmla="*/ f409 f181 1"/>
                <a:gd name="f492" fmla="*/ f410 f182 1"/>
                <a:gd name="f493" fmla="*/ f411 f181 1"/>
                <a:gd name="f494" fmla="*/ f412 f182 1"/>
                <a:gd name="f495" fmla="*/ f413 f181 1"/>
                <a:gd name="f496" fmla="*/ f414 f181 1"/>
                <a:gd name="f497" fmla="*/ f415 f182 1"/>
                <a:gd name="f498" fmla="*/ f416 f182 1"/>
                <a:gd name="f499" fmla="*/ f417 f181 1"/>
                <a:gd name="f500" fmla="*/ f418 f182 1"/>
                <a:gd name="f501" fmla="*/ f419 f181 1"/>
                <a:gd name="f502" fmla="*/ f420 f182 1"/>
                <a:gd name="f503" fmla="*/ f421 f181 1"/>
                <a:gd name="f504" fmla="*/ f422 f182 1"/>
                <a:gd name="f505" fmla="*/ f423 f181 1"/>
                <a:gd name="f506" fmla="*/ f424 f182 1"/>
                <a:gd name="f507" fmla="*/ f425 f181 1"/>
                <a:gd name="f508" fmla="*/ f426 f182 1"/>
                <a:gd name="f509" fmla="*/ f427 f181 1"/>
                <a:gd name="f510" fmla="*/ f428 f182 1"/>
                <a:gd name="f511" fmla="*/ f429 f181 1"/>
                <a:gd name="f512" fmla="*/ f430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51" y="f452"/>
                </a:cxn>
                <a:cxn ang="f270">
                  <a:pos x="f453" y="f454"/>
                </a:cxn>
                <a:cxn ang="f270">
                  <a:pos x="f441" y="f455"/>
                </a:cxn>
                <a:cxn ang="f270">
                  <a:pos x="f456" y="f457"/>
                </a:cxn>
                <a:cxn ang="f270">
                  <a:pos x="f458" y="f459"/>
                </a:cxn>
                <a:cxn ang="f270">
                  <a:pos x="f460" y="f461"/>
                </a:cxn>
                <a:cxn ang="f270">
                  <a:pos x="f462" y="f463"/>
                </a:cxn>
                <a:cxn ang="f270">
                  <a:pos x="f464" y="f465"/>
                </a:cxn>
                <a:cxn ang="f270">
                  <a:pos x="f466" y="f467"/>
                </a:cxn>
                <a:cxn ang="f270">
                  <a:pos x="f468" y="f469"/>
                </a:cxn>
                <a:cxn ang="f270">
                  <a:pos x="f470" y="f471"/>
                </a:cxn>
                <a:cxn ang="f270">
                  <a:pos x="f472" y="f461"/>
                </a:cxn>
                <a:cxn ang="f270">
                  <a:pos x="f473" y="f452"/>
                </a:cxn>
                <a:cxn ang="f270">
                  <a:pos x="f474" y="f475"/>
                </a:cxn>
                <a:cxn ang="f270">
                  <a:pos x="f476" y="f477"/>
                </a:cxn>
                <a:cxn ang="f270">
                  <a:pos x="f478" y="f454"/>
                </a:cxn>
                <a:cxn ang="f270">
                  <a:pos x="f479" y="f448"/>
                </a:cxn>
                <a:cxn ang="f270">
                  <a:pos x="f480" y="f465"/>
                </a:cxn>
                <a:cxn ang="f270">
                  <a:pos x="f481" y="f482"/>
                </a:cxn>
                <a:cxn ang="f270">
                  <a:pos x="f483" y="f484"/>
                </a:cxn>
                <a:cxn ang="f270">
                  <a:pos x="f485" y="f486"/>
                </a:cxn>
                <a:cxn ang="f270">
                  <a:pos x="f487" y="f488"/>
                </a:cxn>
                <a:cxn ang="f270">
                  <a:pos x="f489" y="f490"/>
                </a:cxn>
                <a:cxn ang="f270">
                  <a:pos x="f491" y="f492"/>
                </a:cxn>
                <a:cxn ang="f270">
                  <a:pos x="f493" y="f494"/>
                </a:cxn>
                <a:cxn ang="f270">
                  <a:pos x="f495" y="f444"/>
                </a:cxn>
                <a:cxn ang="f270">
                  <a:pos x="f496" y="f497"/>
                </a:cxn>
                <a:cxn ang="f270">
                  <a:pos x="f474" y="f498"/>
                </a:cxn>
                <a:cxn ang="f270">
                  <a:pos x="f499" y="f500"/>
                </a:cxn>
                <a:cxn ang="f270">
                  <a:pos x="f501" y="f502"/>
                </a:cxn>
                <a:cxn ang="f270">
                  <a:pos x="f503" y="f504"/>
                </a:cxn>
                <a:cxn ang="f270">
                  <a:pos x="f505" y="f506"/>
                </a:cxn>
                <a:cxn ang="f270">
                  <a:pos x="f507" y="f508"/>
                </a:cxn>
                <a:cxn ang="f270">
                  <a:pos x="f509" y="f510"/>
                </a:cxn>
                <a:cxn ang="f270">
                  <a:pos x="f511" y="f512"/>
                </a:cxn>
              </a:cxnLst>
              <a:rect l="f431" t="f434" r="f432" b="f433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1" y="f37"/>
                    <a:pt x="f38" y="f39"/>
                    <a:pt x="f40" y="f39"/>
                  </a:cubicBezTo>
                  <a:cubicBezTo>
                    <a:pt x="f41" y="f37"/>
                    <a:pt x="f21" y="f37"/>
                    <a:pt x="f19" y="f42"/>
                  </a:cubicBezTo>
                  <a:cubicBezTo>
                    <a:pt x="f43" y="f44"/>
                    <a:pt x="f45" y="f46"/>
                    <a:pt x="f11" y="f47"/>
                  </a:cubicBezTo>
                  <a:cubicBezTo>
                    <a:pt x="f11" y="f48"/>
                    <a:pt x="f11" y="f48"/>
                    <a:pt x="f13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53" y="f47"/>
                    <a:pt x="f54" y="f9"/>
                    <a:pt x="f40" y="f55"/>
                  </a:cubicBezTo>
                  <a:cubicBezTo>
                    <a:pt x="f56" y="f55"/>
                    <a:pt x="f57" y="f58"/>
                    <a:pt x="f38" y="f46"/>
                  </a:cubicBezTo>
                  <a:cubicBezTo>
                    <a:pt x="f31" y="f16"/>
                    <a:pt x="f59" y="f60"/>
                    <a:pt x="f61" y="f62"/>
                  </a:cubicBezTo>
                  <a:cubicBezTo>
                    <a:pt x="f63" y="f46"/>
                    <a:pt x="f5" y="f55"/>
                    <a:pt x="f64" y="f9"/>
                  </a:cubicBezTo>
                  <a:cubicBezTo>
                    <a:pt x="f61" y="f49"/>
                    <a:pt x="f65" y="f66"/>
                    <a:pt x="f67" y="f47"/>
                  </a:cubicBezTo>
                  <a:cubicBezTo>
                    <a:pt x="f68" y="f69"/>
                    <a:pt x="f57" y="f9"/>
                    <a:pt x="f56" y="f9"/>
                  </a:cubicBezTo>
                  <a:cubicBezTo>
                    <a:pt x="f54" y="f47"/>
                    <a:pt x="f70" y="f66"/>
                    <a:pt x="f50" y="f71"/>
                  </a:cubicBezTo>
                  <a:cubicBezTo>
                    <a:pt x="f50" y="f71"/>
                    <a:pt x="f13" y="f72"/>
                    <a:pt x="f11" y="f73"/>
                  </a:cubicBezTo>
                  <a:cubicBezTo>
                    <a:pt x="f50" y="f73"/>
                    <a:pt x="f74" y="f75"/>
                    <a:pt x="f52" y="f76"/>
                  </a:cubicBezTo>
                  <a:cubicBezTo>
                    <a:pt x="f77" y="f78"/>
                    <a:pt x="f79" y="f10"/>
                    <a:pt x="f23" y="f74"/>
                  </a:cubicBezTo>
                  <a:cubicBezTo>
                    <a:pt x="f41" y="f74"/>
                    <a:pt x="f40" y="f50"/>
                    <a:pt x="f30" y="f13"/>
                  </a:cubicBezTo>
                  <a:cubicBezTo>
                    <a:pt x="f67" y="f11"/>
                    <a:pt x="f65" y="f10"/>
                    <a:pt x="f80" y="f74"/>
                  </a:cubicBezTo>
                  <a:cubicBezTo>
                    <a:pt x="f61" y="f52"/>
                    <a:pt x="f81" y="f82"/>
                    <a:pt x="f59" y="f83"/>
                  </a:cubicBezTo>
                  <a:cubicBezTo>
                    <a:pt x="f84" y="f85"/>
                    <a:pt x="f68" y="f85"/>
                    <a:pt x="f56" y="f45"/>
                  </a:cubicBezTo>
                  <a:cubicBezTo>
                    <a:pt x="f40" y="f86"/>
                    <a:pt x="f28" y="f83"/>
                    <a:pt x="f28" y="f87"/>
                  </a:cubicBezTo>
                  <a:cubicBezTo>
                    <a:pt x="f28" y="f88"/>
                    <a:pt x="f89" y="f52"/>
                    <a:pt x="f90" y="f51"/>
                  </a:cubicBezTo>
                  <a:cubicBezTo>
                    <a:pt x="f17" y="f11"/>
                    <a:pt x="f85" y="f8"/>
                    <a:pt x="f51" y="f91"/>
                  </a:cubicBezTo>
                  <a:cubicBezTo>
                    <a:pt x="f50" y="f92"/>
                    <a:pt x="f11" y="f91"/>
                    <a:pt x="f10" y="f91"/>
                  </a:cubicBezTo>
                  <a:cubicBezTo>
                    <a:pt x="f93" y="f78"/>
                    <a:pt x="f11" y="f94"/>
                    <a:pt x="f13" y="f10"/>
                  </a:cubicBezTo>
                  <a:cubicBezTo>
                    <a:pt x="f83" y="f95"/>
                    <a:pt x="f96" y="f53"/>
                    <a:pt x="f54" y="f97"/>
                  </a:cubicBezTo>
                  <a:cubicBezTo>
                    <a:pt x="f98" y="f99"/>
                    <a:pt x="f100" y="f99"/>
                    <a:pt x="f90" y="f99"/>
                  </a:cubicBezTo>
                  <a:cubicBezTo>
                    <a:pt x="f26" y="f99"/>
                    <a:pt x="f40" y="f79"/>
                    <a:pt x="f40" y="f101"/>
                  </a:cubicBezTo>
                  <a:cubicBezTo>
                    <a:pt x="f102" y="f90"/>
                    <a:pt x="f26" y="f23"/>
                    <a:pt x="f90" y="f23"/>
                  </a:cubicBezTo>
                  <a:cubicBezTo>
                    <a:pt x="f98" y="f23"/>
                    <a:pt x="f103" y="f104"/>
                    <a:pt x="f103" y="f101"/>
                  </a:cubicBezTo>
                  <a:cubicBezTo>
                    <a:pt x="f103" y="f98"/>
                    <a:pt x="f103" y="f103"/>
                    <a:pt x="f105" y="f105"/>
                  </a:cubicBezTo>
                  <a:cubicBezTo>
                    <a:pt x="f106" y="f107"/>
                    <a:pt x="f108" y="f82"/>
                    <a:pt x="f91" y="f94"/>
                  </a:cubicBezTo>
                  <a:cubicBezTo>
                    <a:pt x="f78" y="f93"/>
                    <a:pt x="f78" y="f11"/>
                    <a:pt x="f78" y="f13"/>
                  </a:cubicBezTo>
                  <a:cubicBezTo>
                    <a:pt x="f13" y="f45"/>
                    <a:pt x="f109" y="f17"/>
                    <a:pt x="f83" y="f19"/>
                  </a:cubicBezTo>
                  <a:cubicBezTo>
                    <a:pt x="f86" y="f89"/>
                    <a:pt x="f45" y="f23"/>
                    <a:pt x="f77" y="f26"/>
                  </a:cubicBezTo>
                  <a:cubicBezTo>
                    <a:pt x="f53" y="f26"/>
                    <a:pt x="f96" y="f40"/>
                    <a:pt x="f96" y="f102"/>
                  </a:cubicBezTo>
                  <a:cubicBezTo>
                    <a:pt x="f110" y="f57"/>
                    <a:pt x="f106" y="f67"/>
                    <a:pt x="f77" y="f31"/>
                  </a:cubicBezTo>
                  <a:cubicBezTo>
                    <a:pt x="f45" y="f33"/>
                    <a:pt x="f111" y="f33"/>
                    <a:pt x="f108" y="f68"/>
                  </a:cubicBezTo>
                  <a:cubicBezTo>
                    <a:pt x="f109" y="f57"/>
                    <a:pt x="f108" y="f102"/>
                    <a:pt x="f108" y="f112"/>
                  </a:cubicBezTo>
                  <a:cubicBezTo>
                    <a:pt x="f108" y="f41"/>
                    <a:pt x="f82" y="f23"/>
                    <a:pt x="f95" y="f21"/>
                  </a:cubicBezTo>
                  <a:cubicBezTo>
                    <a:pt x="f74" y="f97"/>
                    <a:pt x="f94" y="f85"/>
                    <a:pt x="f76" y="f50"/>
                  </a:cubicBezTo>
                  <a:cubicBezTo>
                    <a:pt x="f76" y="f50"/>
                    <a:pt x="f76" y="f50"/>
                    <a:pt x="f75" y="f50"/>
                  </a:cubicBezTo>
                  <a:cubicBezTo>
                    <a:pt x="f75" y="f50"/>
                    <a:pt x="f75" y="f50"/>
                    <a:pt x="f75" y="f50"/>
                  </a:cubicBezTo>
                  <a:cubicBezTo>
                    <a:pt x="f73" y="f77"/>
                    <a:pt x="f73" y="f103"/>
                    <a:pt x="f75" y="f40"/>
                  </a:cubicBezTo>
                  <a:cubicBezTo>
                    <a:pt x="f75" y="f56"/>
                    <a:pt x="f113" y="f57"/>
                    <a:pt x="f92" y="f68"/>
                  </a:cubicBezTo>
                  <a:cubicBezTo>
                    <a:pt x="f94" y="f35"/>
                    <a:pt x="f10" y="f59"/>
                    <a:pt x="f78" y="f114"/>
                  </a:cubicBezTo>
                  <a:cubicBezTo>
                    <a:pt x="f113" y="f5"/>
                    <a:pt x="f115" y="f5"/>
                    <a:pt x="f47" y="f114"/>
                  </a:cubicBezTo>
                  <a:cubicBezTo>
                    <a:pt x="f14" y="f80"/>
                    <a:pt x="f14" y="f33"/>
                    <a:pt x="f47" y="f68"/>
                  </a:cubicBezTo>
                  <a:cubicBezTo>
                    <a:pt x="f48" y="f38"/>
                    <a:pt x="f66" y="f57"/>
                    <a:pt x="f66" y="f56"/>
                  </a:cubicBezTo>
                  <a:cubicBezTo>
                    <a:pt x="f66" y="f54"/>
                    <a:pt x="f66" y="f77"/>
                    <a:pt x="f49" y="f13"/>
                  </a:cubicBezTo>
                  <a:cubicBezTo>
                    <a:pt x="f49" y="f74"/>
                    <a:pt x="f48" y="f51"/>
                    <a:pt x="f47" y="f52"/>
                  </a:cubicBezTo>
                  <a:cubicBezTo>
                    <a:pt x="f55" y="f116"/>
                    <a:pt x="f117" y="f97"/>
                    <a:pt x="f44" y="f104"/>
                  </a:cubicBezTo>
                  <a:cubicBezTo>
                    <a:pt x="f118" y="f23"/>
                    <a:pt x="f119" y="f41"/>
                    <a:pt x="f120" y="f28"/>
                  </a:cubicBezTo>
                  <a:cubicBezTo>
                    <a:pt x="f16" y="f57"/>
                    <a:pt x="f60" y="f35"/>
                    <a:pt x="f18" y="f84"/>
                  </a:cubicBezTo>
                  <a:cubicBezTo>
                    <a:pt x="f39" y="f59"/>
                    <a:pt x="f121" y="f65"/>
                    <a:pt x="f34" y="f31"/>
                  </a:cubicBezTo>
                  <a:cubicBezTo>
                    <a:pt x="f122" y="f30"/>
                    <a:pt x="f34" y="f112"/>
                    <a:pt x="f20" y="f41"/>
                  </a:cubicBezTo>
                  <a:cubicBezTo>
                    <a:pt x="f123" y="f26"/>
                    <a:pt x="f124" y="f21"/>
                    <a:pt x="f18" y="f90"/>
                  </a:cubicBezTo>
                  <a:cubicBezTo>
                    <a:pt x="f60" y="f17"/>
                    <a:pt x="f125" y="f85"/>
                    <a:pt x="f14" y="f51"/>
                  </a:cubicBezTo>
                  <a:cubicBezTo>
                    <a:pt x="f12" y="f50"/>
                    <a:pt x="f12" y="f11"/>
                    <a:pt x="f14" y="f10"/>
                  </a:cubicBezTo>
                  <a:cubicBezTo>
                    <a:pt x="f46" y="f50"/>
                    <a:pt x="f16" y="f109"/>
                    <a:pt x="f44" y="f87"/>
                  </a:cubicBezTo>
                  <a:cubicBezTo>
                    <a:pt x="f42" y="f77"/>
                    <a:pt x="f36" y="f126"/>
                    <a:pt x="f122" y="f99"/>
                  </a:cubicBezTo>
                  <a:cubicBezTo>
                    <a:pt x="f32" y="f105"/>
                    <a:pt x="f27" y="f54"/>
                    <a:pt x="f32" y="f101"/>
                  </a:cubicBezTo>
                  <a:cubicBezTo>
                    <a:pt x="f32" y="f19"/>
                    <a:pt x="f127" y="f23"/>
                    <a:pt x="f128" y="f23"/>
                  </a:cubicBezTo>
                  <a:cubicBezTo>
                    <a:pt x="f129" y="f26"/>
                    <a:pt x="f130" y="f21"/>
                    <a:pt x="f130" y="f100"/>
                  </a:cubicBezTo>
                  <a:cubicBezTo>
                    <a:pt x="f131" y="f54"/>
                    <a:pt x="f132" y="f79"/>
                    <a:pt x="f133" y="f79"/>
                  </a:cubicBezTo>
                  <a:cubicBezTo>
                    <a:pt x="f134" y="f105"/>
                    <a:pt x="f127" y="f99"/>
                    <a:pt x="f32" y="f17"/>
                  </a:cubicBezTo>
                  <a:cubicBezTo>
                    <a:pt x="f20" y="f77"/>
                    <a:pt x="f119" y="f108"/>
                    <a:pt x="f46" y="f10"/>
                  </a:cubicBezTo>
                  <a:cubicBezTo>
                    <a:pt x="f58" y="f8"/>
                    <a:pt x="f58" y="f78"/>
                    <a:pt x="f58" y="f91"/>
                  </a:cubicBezTo>
                  <a:cubicBezTo>
                    <a:pt x="f125" y="f91"/>
                    <a:pt x="f117" y="f92"/>
                    <a:pt x="f16" y="f91"/>
                  </a:cubicBezTo>
                  <a:cubicBezTo>
                    <a:pt x="f39" y="f8"/>
                    <a:pt x="f27" y="f11"/>
                    <a:pt x="f135" y="f74"/>
                  </a:cubicBezTo>
                  <a:cubicBezTo>
                    <a:pt x="f136" y="f51"/>
                    <a:pt x="f130" y="f52"/>
                    <a:pt x="f137" y="f108"/>
                  </a:cubicBezTo>
                  <a:cubicBezTo>
                    <a:pt x="f138" y="f83"/>
                    <a:pt x="f139" y="f45"/>
                    <a:pt x="f140" y="f87"/>
                  </a:cubicBezTo>
                  <a:cubicBezTo>
                    <a:pt x="f141" y="f82"/>
                    <a:pt x="f141" y="f88"/>
                    <a:pt x="f142" y="f50"/>
                  </a:cubicBezTo>
                  <a:cubicBezTo>
                    <a:pt x="f143" y="f10"/>
                    <a:pt x="f144" y="f94"/>
                    <a:pt x="f138" y="f93"/>
                  </a:cubicBezTo>
                  <a:cubicBezTo>
                    <a:pt x="f137" y="f11"/>
                    <a:pt x="f130" y="f50"/>
                    <a:pt x="f136" y="f13"/>
                  </a:cubicBezTo>
                  <a:cubicBezTo>
                    <a:pt x="f127" y="f10"/>
                    <a:pt x="f39" y="f78"/>
                    <a:pt x="f117" y="f76"/>
                  </a:cubicBezTo>
                  <a:cubicBezTo>
                    <a:pt x="f117" y="f75"/>
                    <a:pt x="f117" y="f75"/>
                    <a:pt x="f117" y="f73"/>
                  </a:cubicBezTo>
                  <a:cubicBezTo>
                    <a:pt x="f62" y="f73"/>
                    <a:pt x="f62" y="f72"/>
                    <a:pt x="f16" y="f72"/>
                  </a:cubicBezTo>
                  <a:cubicBezTo>
                    <a:pt x="f22" y="f71"/>
                    <a:pt x="f145" y="f66"/>
                    <a:pt x="f138" y="f66"/>
                  </a:cubicBezTo>
                  <a:cubicBezTo>
                    <a:pt x="f146" y="f49"/>
                    <a:pt x="f147" y="f115"/>
                    <a:pt x="f148" y="f71"/>
                  </a:cubicBezTo>
                  <a:cubicBezTo>
                    <a:pt x="f149" y="f75"/>
                    <a:pt x="f150" y="f73"/>
                    <a:pt x="f151" y="f66"/>
                  </a:cubicBezTo>
                  <a:cubicBezTo>
                    <a:pt x="f6" y="f47"/>
                    <a:pt x="f6" y="f14"/>
                    <a:pt x="f152" y="f153"/>
                  </a:cubicBezTo>
                  <a:cubicBezTo>
                    <a:pt x="f154" y="f125"/>
                    <a:pt x="f143" y="f46"/>
                    <a:pt x="f155" y="f14"/>
                  </a:cubicBezTo>
                  <a:cubicBezTo>
                    <a:pt x="f147" y="f9"/>
                    <a:pt x="f144" y="f69"/>
                    <a:pt x="f146" y="f69"/>
                  </a:cubicBezTo>
                  <a:cubicBezTo>
                    <a:pt x="f156" y="f48"/>
                    <a:pt x="f36" y="f49"/>
                    <a:pt x="f16" y="f115"/>
                  </a:cubicBezTo>
                  <a:cubicBezTo>
                    <a:pt x="f117" y="f115"/>
                    <a:pt x="f46" y="f66"/>
                    <a:pt x="f58" y="f66"/>
                  </a:cubicBezTo>
                  <a:cubicBezTo>
                    <a:pt x="f153" y="f49"/>
                    <a:pt x="f153" y="f48"/>
                    <a:pt x="f55" y="f47"/>
                  </a:cubicBezTo>
                  <a:cubicBezTo>
                    <a:pt x="f58" y="f69"/>
                    <a:pt x="f125" y="f69"/>
                    <a:pt x="f62" y="f12"/>
                  </a:cubicBezTo>
                  <a:cubicBezTo>
                    <a:pt x="f39" y="f157"/>
                    <a:pt x="f29" y="f42"/>
                    <a:pt x="f132" y="f34"/>
                  </a:cubicBezTo>
                  <a:cubicBezTo>
                    <a:pt x="f158" y="f122"/>
                    <a:pt x="f137" y="f159"/>
                    <a:pt x="f160" y="f159"/>
                  </a:cubicBezTo>
                  <a:cubicBezTo>
                    <a:pt x="f161" y="f159"/>
                    <a:pt x="f155" y="f122"/>
                    <a:pt x="f140" y="f32"/>
                  </a:cubicBezTo>
                  <a:cubicBezTo>
                    <a:pt x="f162" y="f27"/>
                    <a:pt x="f142" y="f163"/>
                    <a:pt x="f162" y="f128"/>
                  </a:cubicBezTo>
                  <a:cubicBezTo>
                    <a:pt x="f143" y="f164"/>
                    <a:pt x="f139" y="f135"/>
                    <a:pt x="f165" y="f164"/>
                  </a:cubicBezTo>
                  <a:cubicBezTo>
                    <a:pt x="f166" y="f133"/>
                    <a:pt x="f158" y="f156"/>
                    <a:pt x="f136" y="f145"/>
                  </a:cubicBezTo>
                  <a:cubicBezTo>
                    <a:pt x="f132" y="f29"/>
                    <a:pt x="f129" y="f32"/>
                    <a:pt x="f133" y="f159"/>
                  </a:cubicBezTo>
                  <a:cubicBezTo>
                    <a:pt x="f159" y="f39"/>
                    <a:pt x="f167" y="f120"/>
                    <a:pt x="f46" y="f55"/>
                  </a:cubicBezTo>
                  <a:cubicBezTo>
                    <a:pt x="f153" y="f14"/>
                    <a:pt x="f14" y="f12"/>
                    <a:pt x="f9" y="f9"/>
                  </a:cubicBezTo>
                  <a:cubicBezTo>
                    <a:pt x="f69" y="f9"/>
                    <a:pt x="f69" y="f12"/>
                    <a:pt x="f69" y="f12"/>
                  </a:cubicBezTo>
                  <a:cubicBezTo>
                    <a:pt x="f69" y="f55"/>
                    <a:pt x="f9" y="f58"/>
                    <a:pt x="f12" y="f46"/>
                  </a:cubicBezTo>
                  <a:cubicBezTo>
                    <a:pt x="f62" y="f167"/>
                    <a:pt x="f119" y="f159"/>
                    <a:pt x="f168" y="f133"/>
                  </a:cubicBezTo>
                  <a:cubicBezTo>
                    <a:pt x="f20" y="f135"/>
                    <a:pt x="f36" y="f129"/>
                    <a:pt x="f25" y="f169"/>
                  </a:cubicBezTo>
                  <a:cubicBezTo>
                    <a:pt x="f32" y="f132"/>
                    <a:pt x="f170" y="f158"/>
                    <a:pt x="f170" y="f138"/>
                  </a:cubicBezTo>
                  <a:cubicBezTo>
                    <a:pt x="f163" y="f161"/>
                    <a:pt x="f127" y="f155"/>
                    <a:pt x="f122" y="f155"/>
                  </a:cubicBezTo>
                  <a:cubicBezTo>
                    <a:pt x="f24" y="f155"/>
                    <a:pt x="f168" y="f139"/>
                    <a:pt x="f123" y="f161"/>
                  </a:cubicBezTo>
                  <a:cubicBezTo>
                    <a:pt x="f167" y="f161"/>
                    <a:pt x="f167" y="f138"/>
                    <a:pt x="f123" y="f137"/>
                  </a:cubicBezTo>
                  <a:cubicBezTo>
                    <a:pt x="f39" y="f158"/>
                    <a:pt x="f39" y="f169"/>
                    <a:pt x="f123" y="f164"/>
                  </a:cubicBezTo>
                  <a:cubicBezTo>
                    <a:pt x="f120" y="f32"/>
                    <a:pt x="f46" y="f39"/>
                    <a:pt x="f69" y="f16"/>
                  </a:cubicBezTo>
                  <a:cubicBezTo>
                    <a:pt x="f47" y="f62"/>
                    <a:pt x="f48" y="f125"/>
                    <a:pt x="f66" y="f58"/>
                  </a:cubicBezTo>
                  <a:cubicBezTo>
                    <a:pt x="f72" y="f18"/>
                    <a:pt x="f75" y="f24"/>
                    <a:pt x="f92" y="f163"/>
                  </a:cubicBezTo>
                  <a:cubicBezTo>
                    <a:pt x="f8" y="f130"/>
                    <a:pt x="f13" y="f140"/>
                    <a:pt x="f52" y="f6"/>
                  </a:cubicBezTo>
                  <a:cubicBezTo>
                    <a:pt x="f88" y="f171"/>
                    <a:pt x="f109" y="f2"/>
                    <a:pt x="f108" y="f172"/>
                  </a:cubicBezTo>
                  <a:cubicBezTo>
                    <a:pt x="f95" y="f7"/>
                    <a:pt x="f82" y="f7"/>
                    <a:pt x="f111" y="f7"/>
                  </a:cubicBezTo>
                  <a:cubicBezTo>
                    <a:pt x="f87" y="f7"/>
                    <a:pt x="f87" y="f173"/>
                    <a:pt x="f87" y="f2"/>
                  </a:cubicBezTo>
                  <a:cubicBezTo>
                    <a:pt x="f87" y="f174"/>
                    <a:pt x="f82" y="f175"/>
                    <a:pt x="f82" y="f152"/>
                  </a:cubicBezTo>
                  <a:cubicBezTo>
                    <a:pt x="f74" y="f137"/>
                    <a:pt x="f94" y="f159"/>
                    <a:pt x="f113" y="f62"/>
                  </a:cubicBezTo>
                  <a:cubicBezTo>
                    <a:pt x="f76" y="f125"/>
                    <a:pt x="f113" y="f46"/>
                    <a:pt x="f113" y="f55"/>
                  </a:cubicBezTo>
                  <a:cubicBezTo>
                    <a:pt x="f78" y="f117"/>
                    <a:pt x="f94" y="f60"/>
                    <a:pt x="f11" y="f119"/>
                  </a:cubicBezTo>
                  <a:cubicBezTo>
                    <a:pt x="f88" y="f20"/>
                    <a:pt x="f111" y="f122"/>
                    <a:pt x="f85" y="f128"/>
                  </a:cubicBezTo>
                  <a:cubicBezTo>
                    <a:pt x="f77" y="f133"/>
                    <a:pt x="f107" y="f169"/>
                    <a:pt x="f77" y="f131"/>
                  </a:cubicBezTo>
                  <a:cubicBezTo>
                    <a:pt x="f116" y="f131"/>
                    <a:pt x="f53" y="f165"/>
                    <a:pt x="f107" y="f146"/>
                  </a:cubicBezTo>
                  <a:cubicBezTo>
                    <a:pt x="f176" y="f144"/>
                    <a:pt x="f99" y="f146"/>
                    <a:pt x="f79" y="f166"/>
                  </a:cubicBezTo>
                  <a:cubicBezTo>
                    <a:pt x="f103" y="f130"/>
                    <a:pt x="f79" y="f136"/>
                    <a:pt x="f177" y="f169"/>
                  </a:cubicBezTo>
                  <a:cubicBezTo>
                    <a:pt x="f178" y="f135"/>
                    <a:pt x="f96" y="f133"/>
                    <a:pt x="f107" y="f156"/>
                  </a:cubicBezTo>
                  <a:cubicBezTo>
                    <a:pt x="f86" y="f34"/>
                    <a:pt x="f88" y="f124"/>
                    <a:pt x="f10" y="f58"/>
                  </a:cubicBezTo>
                  <a:cubicBezTo>
                    <a:pt x="f94" y="f153"/>
                    <a:pt x="f8" y="f14"/>
                    <a:pt x="f179" y="f12"/>
                  </a:cubicBezTo>
                  <a:cubicBezTo>
                    <a:pt x="f179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2" name="Freeform 24">
              <a:extLst>
                <a:ext uri="{FF2B5EF4-FFF2-40B4-BE49-F238E27FC236}">
                  <a16:creationId xmlns:a16="http://schemas.microsoft.com/office/drawing/2014/main" id="{D4EDAFD5-49C2-A306-1ACB-E9F130D71169}"/>
                </a:ext>
              </a:extLst>
            </p:cNvPr>
            <p:cNvSpPr/>
            <p:nvPr/>
          </p:nvSpPr>
          <p:spPr>
            <a:xfrm>
              <a:off x="5211622" y="4727786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8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30"/>
                <a:gd name="f31" fmla="val 165"/>
                <a:gd name="f32" fmla="val 127"/>
                <a:gd name="f33" fmla="val 123"/>
                <a:gd name="f34" fmla="val 164"/>
                <a:gd name="f35" fmla="val 119"/>
                <a:gd name="f36" fmla="val 160"/>
                <a:gd name="f37" fmla="val 156"/>
                <a:gd name="f38" fmla="val 153"/>
                <a:gd name="f39" fmla="val 149"/>
                <a:gd name="f40" fmla="val 117"/>
                <a:gd name="f41" fmla="val 110"/>
                <a:gd name="f42" fmla="val 94"/>
                <a:gd name="f43" fmla="val 103"/>
                <a:gd name="f44" fmla="val 93"/>
                <a:gd name="f45" fmla="val 92"/>
                <a:gd name="f46" fmla="val 105"/>
                <a:gd name="f47" fmla="val 108"/>
                <a:gd name="f48" fmla="val 140"/>
                <a:gd name="f49" fmla="val 99"/>
                <a:gd name="f50" fmla="val 157"/>
                <a:gd name="f51" fmla="val 101"/>
                <a:gd name="f52" fmla="val 161"/>
                <a:gd name="f53" fmla="val 169"/>
                <a:gd name="f54" fmla="val 173"/>
                <a:gd name="f55" fmla="val 176"/>
                <a:gd name="f56" fmla="val 175"/>
                <a:gd name="f57" fmla="val 172"/>
                <a:gd name="f58" fmla="val 167"/>
                <a:gd name="f59" fmla="val 91"/>
                <a:gd name="f60" fmla="val 95"/>
                <a:gd name="f61" fmla="val 89"/>
                <a:gd name="f62" fmla="val 88"/>
                <a:gd name="f63" fmla="val 87"/>
                <a:gd name="f64" fmla="val 86"/>
                <a:gd name="f65" fmla="val 107"/>
                <a:gd name="f66" fmla="val 85"/>
                <a:gd name="f67" fmla="val 81"/>
                <a:gd name="f68" fmla="val 136"/>
                <a:gd name="f69" fmla="val 77"/>
                <a:gd name="f70" fmla="val 72"/>
                <a:gd name="f71" fmla="val 73"/>
                <a:gd name="f72" fmla="val 158"/>
                <a:gd name="f73" fmla="val 74"/>
                <a:gd name="f74" fmla="val 75"/>
                <a:gd name="f75" fmla="val 168"/>
                <a:gd name="f76" fmla="val 170"/>
                <a:gd name="f77" fmla="val 70"/>
                <a:gd name="f78" fmla="val 171"/>
                <a:gd name="f79" fmla="val 65"/>
                <a:gd name="f80" fmla="val 62"/>
                <a:gd name="f81" fmla="val 58"/>
                <a:gd name="f82" fmla="val 162"/>
                <a:gd name="f83" fmla="val 60"/>
                <a:gd name="f84" fmla="val 61"/>
                <a:gd name="f85" fmla="val 63"/>
                <a:gd name="f86" fmla="val 69"/>
                <a:gd name="f87" fmla="val 71"/>
                <a:gd name="f88" fmla="val 79"/>
                <a:gd name="f89" fmla="val 82"/>
                <a:gd name="f90" fmla="val 83"/>
                <a:gd name="f91" fmla="val 78"/>
                <a:gd name="f92" fmla="val 115"/>
                <a:gd name="f93" fmla="val 66"/>
                <a:gd name="f94" fmla="val 54"/>
                <a:gd name="f95" fmla="val 139"/>
                <a:gd name="f96" fmla="val 43"/>
                <a:gd name="f97" fmla="val 141"/>
                <a:gd name="f98" fmla="val 42"/>
                <a:gd name="f99" fmla="val 143"/>
                <a:gd name="f100" fmla="val 145"/>
                <a:gd name="f101" fmla="val 155"/>
                <a:gd name="f102" fmla="val 41"/>
                <a:gd name="f103" fmla="val 36"/>
                <a:gd name="f104" fmla="val 32"/>
                <a:gd name="f105" fmla="val 27"/>
                <a:gd name="f106" fmla="val 138"/>
                <a:gd name="f107" fmla="val 30"/>
                <a:gd name="f108" fmla="val 37"/>
                <a:gd name="f109" fmla="val 39"/>
                <a:gd name="f110" fmla="val 40"/>
                <a:gd name="f111" fmla="val 52"/>
                <a:gd name="f112" fmla="val 76"/>
                <a:gd name="f113" fmla="val 109"/>
                <a:gd name="f114" fmla="val 45"/>
                <a:gd name="f115" fmla="val 31"/>
                <a:gd name="f116" fmla="val 116"/>
                <a:gd name="f117" fmla="val 28"/>
                <a:gd name="f118" fmla="val 26"/>
                <a:gd name="f119" fmla="val 22"/>
                <a:gd name="f120" fmla="val 21"/>
                <a:gd name="f121" fmla="val 18"/>
                <a:gd name="f122" fmla="val 15"/>
                <a:gd name="f123" fmla="val 14"/>
                <a:gd name="f124" fmla="val 12"/>
                <a:gd name="f125" fmla="val 111"/>
                <a:gd name="f126" fmla="val 16"/>
                <a:gd name="f127" fmla="val 24"/>
                <a:gd name="f128" fmla="val 25"/>
                <a:gd name="f129" fmla="val 112"/>
                <a:gd name="f130" fmla="val 29"/>
                <a:gd name="f131" fmla="val 56"/>
                <a:gd name="f132" fmla="val 20"/>
                <a:gd name="f133" fmla="val 13"/>
                <a:gd name="f134" fmla="val 8"/>
                <a:gd name="f135" fmla="val 4"/>
                <a:gd name="f136" fmla="val 7"/>
                <a:gd name="f137" fmla="val 80"/>
                <a:gd name="f138" fmla="val 84"/>
                <a:gd name="f139" fmla="val 17"/>
                <a:gd name="f140" fmla="val 38"/>
                <a:gd name="f141" fmla="val 57"/>
                <a:gd name="f142" fmla="val 67"/>
                <a:gd name="f143" fmla="val 68"/>
                <a:gd name="f144" fmla="val 23"/>
                <a:gd name="f145" fmla="val 11"/>
                <a:gd name="f146" fmla="val 59"/>
                <a:gd name="f147" fmla="val 10"/>
                <a:gd name="f148" fmla="val 50"/>
                <a:gd name="f149" fmla="val 48"/>
                <a:gd name="f150" fmla="val 19"/>
                <a:gd name="f151" fmla="val 51"/>
                <a:gd name="f152" fmla="val 64"/>
                <a:gd name="f153" fmla="val 49"/>
                <a:gd name="f154" fmla="val 47"/>
                <a:gd name="f155" fmla="val 44"/>
                <a:gd name="f156" fmla="val 34"/>
                <a:gd name="f157" fmla="val 46"/>
                <a:gd name="f158" fmla="val 90"/>
                <a:gd name="f159" fmla="val 5"/>
                <a:gd name="f160" fmla="val 2"/>
                <a:gd name="f161" fmla="val 55"/>
                <a:gd name="f162" fmla="val 129"/>
                <a:gd name="f163" fmla="val 128"/>
                <a:gd name="f164" fmla="val 135"/>
                <a:gd name="f165" fmla="val 142"/>
                <a:gd name="f166" fmla="val 137"/>
                <a:gd name="f167" fmla="val 33"/>
                <a:gd name="f168" fmla="val 144"/>
                <a:gd name="f169" fmla="val 53"/>
                <a:gd name="f170" fmla="val 179"/>
                <a:gd name="f171" fmla="val 182"/>
                <a:gd name="f172" fmla="val 114"/>
                <a:gd name="f173" fmla="val 181"/>
                <a:gd name="f174" fmla="val 178"/>
                <a:gd name="f175" fmla="val 174"/>
                <a:gd name="f176" fmla="val 125"/>
                <a:gd name="f177" fmla="val 152"/>
                <a:gd name="f178" fmla="val 147"/>
                <a:gd name="f179" fmla="val 133"/>
                <a:gd name="f180" fmla="+- 0 0 -90"/>
                <a:gd name="f181" fmla="*/ f3 1 177"/>
                <a:gd name="f182" fmla="*/ f4 1 183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3"/>
                <a:gd name="f192" fmla="*/ 146 f188 1"/>
                <a:gd name="f193" fmla="*/ 121 f187 1"/>
                <a:gd name="f194" fmla="*/ 165 f188 1"/>
                <a:gd name="f195" fmla="*/ 123 f187 1"/>
                <a:gd name="f196" fmla="*/ 102 f188 1"/>
                <a:gd name="f197" fmla="*/ 94 f187 1"/>
                <a:gd name="f198" fmla="*/ 156 f188 1"/>
                <a:gd name="f199" fmla="*/ 99 f187 1"/>
                <a:gd name="f200" fmla="*/ 175 f188 1"/>
                <a:gd name="f201" fmla="*/ 96 f187 1"/>
                <a:gd name="f202" fmla="*/ 105 f188 1"/>
                <a:gd name="f203" fmla="*/ 89 f187 1"/>
                <a:gd name="f204" fmla="*/ 151 f188 1"/>
                <a:gd name="f205" fmla="*/ 72 f187 1"/>
                <a:gd name="f206" fmla="*/ 170 f188 1"/>
                <a:gd name="f207" fmla="*/ 62 f187 1"/>
                <a:gd name="f208" fmla="*/ 71 f187 1"/>
                <a:gd name="f209" fmla="*/ 103 f188 1"/>
                <a:gd name="f210" fmla="*/ 77 f187 1"/>
                <a:gd name="f211" fmla="*/ 36 f187 1"/>
                <a:gd name="f212" fmla="*/ 138 f188 1"/>
                <a:gd name="f213" fmla="*/ 40 f187 1"/>
                <a:gd name="f214" fmla="*/ 115 f188 1"/>
                <a:gd name="f215" fmla="*/ 31 f187 1"/>
                <a:gd name="f216" fmla="*/ 121 f188 1"/>
                <a:gd name="f217" fmla="*/ 14 f187 1"/>
                <a:gd name="f218" fmla="*/ 112 f188 1"/>
                <a:gd name="f219" fmla="*/ 29 f187 1"/>
                <a:gd name="f220" fmla="*/ 91 f188 1"/>
                <a:gd name="f221" fmla="*/ 73 f187 1"/>
                <a:gd name="f222" fmla="*/ 96 f188 1"/>
                <a:gd name="f223" fmla="*/ 4 f187 1"/>
                <a:gd name="f224" fmla="*/ 87 f188 1"/>
                <a:gd name="f225" fmla="*/ 20 f187 1"/>
                <a:gd name="f226" fmla="*/ 67 f188 1"/>
                <a:gd name="f227" fmla="*/ 30 f187 1"/>
                <a:gd name="f228" fmla="*/ 50 f188 1"/>
                <a:gd name="f229" fmla="*/ 79 f188 1"/>
                <a:gd name="f230" fmla="*/ 49 f188 1"/>
                <a:gd name="f231" fmla="*/ 42 f187 1"/>
                <a:gd name="f232" fmla="*/ 28 f188 1"/>
                <a:gd name="f233" fmla="*/ 34 f187 1"/>
                <a:gd name="f234" fmla="*/ 75 f188 1"/>
                <a:gd name="f235" fmla="*/ 34 f188 1"/>
                <a:gd name="f236" fmla="*/ 11 f188 1"/>
                <a:gd name="f237" fmla="*/ 74 f188 1"/>
                <a:gd name="f238" fmla="*/ 85 f187 1"/>
                <a:gd name="f239" fmla="*/ 24 f188 1"/>
                <a:gd name="f240" fmla="*/ 91 f187 1"/>
                <a:gd name="f241" fmla="*/ 4 f188 1"/>
                <a:gd name="f242" fmla="*/ 100 f187 1"/>
                <a:gd name="f243" fmla="*/ 72 f188 1"/>
                <a:gd name="f244" fmla="*/ 90 f187 1"/>
                <a:gd name="f245" fmla="*/ 73 f188 1"/>
                <a:gd name="f246" fmla="*/ 97 f187 1"/>
                <a:gd name="f247" fmla="*/ 14 f188 1"/>
                <a:gd name="f248" fmla="*/ 130 f187 1"/>
                <a:gd name="f249" fmla="*/ 30 f188 1"/>
                <a:gd name="f250" fmla="*/ 137 f187 1"/>
                <a:gd name="f251" fmla="*/ 82 f188 1"/>
                <a:gd name="f252" fmla="*/ 58 f188 1"/>
                <a:gd name="f253" fmla="*/ 141 f187 1"/>
                <a:gd name="f254" fmla="*/ 161 f187 1"/>
                <a:gd name="f255" fmla="*/ 62 f188 1"/>
                <a:gd name="f256" fmla="*/ 142 f187 1"/>
                <a:gd name="f257" fmla="*/ 94 f188 1"/>
                <a:gd name="f258" fmla="*/ 135 f187 1"/>
                <a:gd name="f259" fmla="*/ 114 f188 1"/>
                <a:gd name="f260" fmla="*/ 183 f187 1"/>
                <a:gd name="f261" fmla="*/ 93 f188 1"/>
                <a:gd name="f262" fmla="*/ 105 f187 1"/>
                <a:gd name="f263" fmla="*/ 119 f188 1"/>
                <a:gd name="f264" fmla="*/ 138 f187 1"/>
                <a:gd name="f265" fmla="*/ 137 f188 1"/>
                <a:gd name="f266" fmla="*/ 152 f187 1"/>
                <a:gd name="f267" fmla="*/ 100 f188 1"/>
                <a:gd name="f268" fmla="*/ 101 f187 1"/>
                <a:gd name="f269" fmla="+- f189 0 f1"/>
                <a:gd name="f270" fmla="*/ f192 1 177"/>
                <a:gd name="f271" fmla="*/ f193 1 183"/>
                <a:gd name="f272" fmla="*/ f194 1 177"/>
                <a:gd name="f273" fmla="*/ f195 1 183"/>
                <a:gd name="f274" fmla="*/ f196 1 177"/>
                <a:gd name="f275" fmla="*/ f197 1 183"/>
                <a:gd name="f276" fmla="*/ f198 1 177"/>
                <a:gd name="f277" fmla="*/ f199 1 183"/>
                <a:gd name="f278" fmla="*/ f200 1 177"/>
                <a:gd name="f279" fmla="*/ f201 1 183"/>
                <a:gd name="f280" fmla="*/ f202 1 177"/>
                <a:gd name="f281" fmla="*/ f203 1 183"/>
                <a:gd name="f282" fmla="*/ f204 1 177"/>
                <a:gd name="f283" fmla="*/ f205 1 183"/>
                <a:gd name="f284" fmla="*/ f206 1 177"/>
                <a:gd name="f285" fmla="*/ f207 1 183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77"/>
                <a:gd name="f291" fmla="*/ f213 1 183"/>
                <a:gd name="f292" fmla="*/ f214 1 177"/>
                <a:gd name="f293" fmla="*/ f215 1 183"/>
                <a:gd name="f294" fmla="*/ f216 1 177"/>
                <a:gd name="f295" fmla="*/ f217 1 183"/>
                <a:gd name="f296" fmla="*/ f218 1 177"/>
                <a:gd name="f297" fmla="*/ f219 1 183"/>
                <a:gd name="f298" fmla="*/ f220 1 177"/>
                <a:gd name="f299" fmla="*/ f221 1 183"/>
                <a:gd name="f300" fmla="*/ f222 1 177"/>
                <a:gd name="f301" fmla="*/ f223 1 183"/>
                <a:gd name="f302" fmla="*/ f224 1 177"/>
                <a:gd name="f303" fmla="*/ f225 1 183"/>
                <a:gd name="f304" fmla="*/ f226 1 177"/>
                <a:gd name="f305" fmla="*/ f227 1 183"/>
                <a:gd name="f306" fmla="*/ f228 1 177"/>
                <a:gd name="f307" fmla="*/ f229 1 177"/>
                <a:gd name="f308" fmla="*/ f230 1 177"/>
                <a:gd name="f309" fmla="*/ f231 1 183"/>
                <a:gd name="f310" fmla="*/ f232 1 177"/>
                <a:gd name="f311" fmla="*/ f233 1 183"/>
                <a:gd name="f312" fmla="*/ f234 1 177"/>
                <a:gd name="f313" fmla="*/ f235 1 177"/>
                <a:gd name="f314" fmla="*/ f236 1 177"/>
                <a:gd name="f315" fmla="*/ f237 1 177"/>
                <a:gd name="f316" fmla="*/ f238 1 183"/>
                <a:gd name="f317" fmla="*/ f239 1 177"/>
                <a:gd name="f318" fmla="*/ f240 1 183"/>
                <a:gd name="f319" fmla="*/ f241 1 177"/>
                <a:gd name="f320" fmla="*/ f242 1 183"/>
                <a:gd name="f321" fmla="*/ f243 1 177"/>
                <a:gd name="f322" fmla="*/ f244 1 183"/>
                <a:gd name="f323" fmla="*/ f245 1 177"/>
                <a:gd name="f324" fmla="*/ f246 1 183"/>
                <a:gd name="f325" fmla="*/ f247 1 177"/>
                <a:gd name="f326" fmla="*/ f248 1 183"/>
                <a:gd name="f327" fmla="*/ f249 1 177"/>
                <a:gd name="f328" fmla="*/ f250 1 183"/>
                <a:gd name="f329" fmla="*/ f251 1 177"/>
                <a:gd name="f330" fmla="*/ f252 1 177"/>
                <a:gd name="f331" fmla="*/ f253 1 183"/>
                <a:gd name="f332" fmla="*/ f254 1 183"/>
                <a:gd name="f333" fmla="*/ f255 1 177"/>
                <a:gd name="f334" fmla="*/ f256 1 183"/>
                <a:gd name="f335" fmla="*/ f257 1 177"/>
                <a:gd name="f336" fmla="*/ f258 1 183"/>
                <a:gd name="f337" fmla="*/ f259 1 177"/>
                <a:gd name="f338" fmla="*/ f260 1 183"/>
                <a:gd name="f339" fmla="*/ f261 1 177"/>
                <a:gd name="f340" fmla="*/ f262 1 183"/>
                <a:gd name="f341" fmla="*/ f263 1 177"/>
                <a:gd name="f342" fmla="*/ f264 1 183"/>
                <a:gd name="f343" fmla="*/ f265 1 177"/>
                <a:gd name="f344" fmla="*/ f266 1 183"/>
                <a:gd name="f345" fmla="*/ f267 1 177"/>
                <a:gd name="f346" fmla="*/ f268 1 183"/>
                <a:gd name="f347" fmla="*/ 0 1 f190"/>
                <a:gd name="f348" fmla="*/ f184 1 f190"/>
                <a:gd name="f349" fmla="*/ 0 1 f191"/>
                <a:gd name="f350" fmla="*/ f185 1 f191"/>
                <a:gd name="f351" fmla="*/ f270 1 f190"/>
                <a:gd name="f352" fmla="*/ f271 1 f191"/>
                <a:gd name="f353" fmla="*/ f272 1 f190"/>
                <a:gd name="f354" fmla="*/ f273 1 f191"/>
                <a:gd name="f355" fmla="*/ f274 1 f190"/>
                <a:gd name="f356" fmla="*/ f275 1 f191"/>
                <a:gd name="f357" fmla="*/ f276 1 f190"/>
                <a:gd name="f358" fmla="*/ f277 1 f191"/>
                <a:gd name="f359" fmla="*/ f278 1 f190"/>
                <a:gd name="f360" fmla="*/ f279 1 f191"/>
                <a:gd name="f361" fmla="*/ f280 1 f190"/>
                <a:gd name="f362" fmla="*/ f281 1 f191"/>
                <a:gd name="f363" fmla="*/ f282 1 f190"/>
                <a:gd name="f364" fmla="*/ f283 1 f191"/>
                <a:gd name="f365" fmla="*/ f284 1 f190"/>
                <a:gd name="f366" fmla="*/ f285 1 f191"/>
                <a:gd name="f367" fmla="*/ f286 1 f191"/>
                <a:gd name="f368" fmla="*/ f287 1 f190"/>
                <a:gd name="f369" fmla="*/ f288 1 f191"/>
                <a:gd name="f370" fmla="*/ f289 1 f191"/>
                <a:gd name="f371" fmla="*/ f290 1 f190"/>
                <a:gd name="f372" fmla="*/ f291 1 f191"/>
                <a:gd name="f373" fmla="*/ f292 1 f190"/>
                <a:gd name="f374" fmla="*/ f293 1 f191"/>
                <a:gd name="f375" fmla="*/ f294 1 f190"/>
                <a:gd name="f376" fmla="*/ f295 1 f191"/>
                <a:gd name="f377" fmla="*/ f296 1 f190"/>
                <a:gd name="f378" fmla="*/ f297 1 f191"/>
                <a:gd name="f379" fmla="*/ f298 1 f190"/>
                <a:gd name="f380" fmla="*/ f299 1 f191"/>
                <a:gd name="f381" fmla="*/ f300 1 f190"/>
                <a:gd name="f382" fmla="*/ f301 1 f191"/>
                <a:gd name="f383" fmla="*/ f302 1 f190"/>
                <a:gd name="f384" fmla="*/ f303 1 f191"/>
                <a:gd name="f385" fmla="*/ f304 1 f190"/>
                <a:gd name="f386" fmla="*/ f305 1 f191"/>
                <a:gd name="f387" fmla="*/ f306 1 f190"/>
                <a:gd name="f388" fmla="*/ f307 1 f190"/>
                <a:gd name="f389" fmla="*/ f308 1 f190"/>
                <a:gd name="f390" fmla="*/ f309 1 f191"/>
                <a:gd name="f391" fmla="*/ f310 1 f190"/>
                <a:gd name="f392" fmla="*/ f311 1 f191"/>
                <a:gd name="f393" fmla="*/ f312 1 f190"/>
                <a:gd name="f394" fmla="*/ f313 1 f190"/>
                <a:gd name="f395" fmla="*/ f314 1 f190"/>
                <a:gd name="f396" fmla="*/ f315 1 f190"/>
                <a:gd name="f397" fmla="*/ f316 1 f191"/>
                <a:gd name="f398" fmla="*/ f317 1 f190"/>
                <a:gd name="f399" fmla="*/ f318 1 f191"/>
                <a:gd name="f400" fmla="*/ f319 1 f190"/>
                <a:gd name="f401" fmla="*/ f320 1 f191"/>
                <a:gd name="f402" fmla="*/ f321 1 f190"/>
                <a:gd name="f403" fmla="*/ f322 1 f191"/>
                <a:gd name="f404" fmla="*/ f323 1 f190"/>
                <a:gd name="f405" fmla="*/ f324 1 f191"/>
                <a:gd name="f406" fmla="*/ f325 1 f190"/>
                <a:gd name="f407" fmla="*/ f326 1 f191"/>
                <a:gd name="f408" fmla="*/ f327 1 f190"/>
                <a:gd name="f409" fmla="*/ f328 1 f191"/>
                <a:gd name="f410" fmla="*/ f329 1 f190"/>
                <a:gd name="f411" fmla="*/ f330 1 f190"/>
                <a:gd name="f412" fmla="*/ f331 1 f191"/>
                <a:gd name="f413" fmla="*/ f332 1 f191"/>
                <a:gd name="f414" fmla="*/ f333 1 f190"/>
                <a:gd name="f415" fmla="*/ f334 1 f191"/>
                <a:gd name="f416" fmla="*/ f335 1 f190"/>
                <a:gd name="f417" fmla="*/ f336 1 f191"/>
                <a:gd name="f418" fmla="*/ f337 1 f190"/>
                <a:gd name="f419" fmla="*/ f338 1 f191"/>
                <a:gd name="f420" fmla="*/ f339 1 f190"/>
                <a:gd name="f421" fmla="*/ f340 1 f191"/>
                <a:gd name="f422" fmla="*/ f341 1 f190"/>
                <a:gd name="f423" fmla="*/ f342 1 f191"/>
                <a:gd name="f424" fmla="*/ f343 1 f190"/>
                <a:gd name="f425" fmla="*/ f344 1 f191"/>
                <a:gd name="f426" fmla="*/ f345 1 f190"/>
                <a:gd name="f427" fmla="*/ f346 1 f191"/>
                <a:gd name="f428" fmla="*/ f347 f181 1"/>
                <a:gd name="f429" fmla="*/ f348 f181 1"/>
                <a:gd name="f430" fmla="*/ f350 f182 1"/>
                <a:gd name="f431" fmla="*/ f349 f182 1"/>
                <a:gd name="f432" fmla="*/ f351 f181 1"/>
                <a:gd name="f433" fmla="*/ f352 f182 1"/>
                <a:gd name="f434" fmla="*/ f353 f181 1"/>
                <a:gd name="f435" fmla="*/ f354 f182 1"/>
                <a:gd name="f436" fmla="*/ f355 f181 1"/>
                <a:gd name="f437" fmla="*/ f356 f182 1"/>
                <a:gd name="f438" fmla="*/ f357 f181 1"/>
                <a:gd name="f439" fmla="*/ f358 f182 1"/>
                <a:gd name="f440" fmla="*/ f359 f181 1"/>
                <a:gd name="f441" fmla="*/ f360 f182 1"/>
                <a:gd name="f442" fmla="*/ f361 f181 1"/>
                <a:gd name="f443" fmla="*/ f362 f182 1"/>
                <a:gd name="f444" fmla="*/ f363 f181 1"/>
                <a:gd name="f445" fmla="*/ f364 f182 1"/>
                <a:gd name="f446" fmla="*/ f365 f181 1"/>
                <a:gd name="f447" fmla="*/ f366 f182 1"/>
                <a:gd name="f448" fmla="*/ f367 f182 1"/>
                <a:gd name="f449" fmla="*/ f368 f181 1"/>
                <a:gd name="f450" fmla="*/ f369 f182 1"/>
                <a:gd name="f451" fmla="*/ f370 f182 1"/>
                <a:gd name="f452" fmla="*/ f371 f181 1"/>
                <a:gd name="f453" fmla="*/ f372 f182 1"/>
                <a:gd name="f454" fmla="*/ f373 f181 1"/>
                <a:gd name="f455" fmla="*/ f374 f182 1"/>
                <a:gd name="f456" fmla="*/ f375 f181 1"/>
                <a:gd name="f457" fmla="*/ f376 f182 1"/>
                <a:gd name="f458" fmla="*/ f377 f181 1"/>
                <a:gd name="f459" fmla="*/ f378 f182 1"/>
                <a:gd name="f460" fmla="*/ f379 f181 1"/>
                <a:gd name="f461" fmla="*/ f380 f182 1"/>
                <a:gd name="f462" fmla="*/ f381 f181 1"/>
                <a:gd name="f463" fmla="*/ f382 f182 1"/>
                <a:gd name="f464" fmla="*/ f383 f181 1"/>
                <a:gd name="f465" fmla="*/ f384 f182 1"/>
                <a:gd name="f466" fmla="*/ f385 f181 1"/>
                <a:gd name="f467" fmla="*/ f386 f182 1"/>
                <a:gd name="f468" fmla="*/ f387 f181 1"/>
                <a:gd name="f469" fmla="*/ f388 f181 1"/>
                <a:gd name="f470" fmla="*/ f389 f181 1"/>
                <a:gd name="f471" fmla="*/ f390 f182 1"/>
                <a:gd name="f472" fmla="*/ f391 f181 1"/>
                <a:gd name="f473" fmla="*/ f392 f182 1"/>
                <a:gd name="f474" fmla="*/ f393 f181 1"/>
                <a:gd name="f475" fmla="*/ f394 f181 1"/>
                <a:gd name="f476" fmla="*/ f395 f181 1"/>
                <a:gd name="f477" fmla="*/ f396 f181 1"/>
                <a:gd name="f478" fmla="*/ f397 f182 1"/>
                <a:gd name="f479" fmla="*/ f398 f181 1"/>
                <a:gd name="f480" fmla="*/ f399 f182 1"/>
                <a:gd name="f481" fmla="*/ f400 f181 1"/>
                <a:gd name="f482" fmla="*/ f401 f182 1"/>
                <a:gd name="f483" fmla="*/ f402 f181 1"/>
                <a:gd name="f484" fmla="*/ f403 f182 1"/>
                <a:gd name="f485" fmla="*/ f404 f181 1"/>
                <a:gd name="f486" fmla="*/ f405 f182 1"/>
                <a:gd name="f487" fmla="*/ f406 f181 1"/>
                <a:gd name="f488" fmla="*/ f407 f182 1"/>
                <a:gd name="f489" fmla="*/ f408 f181 1"/>
                <a:gd name="f490" fmla="*/ f409 f182 1"/>
                <a:gd name="f491" fmla="*/ f410 f181 1"/>
                <a:gd name="f492" fmla="*/ f411 f181 1"/>
                <a:gd name="f493" fmla="*/ f412 f182 1"/>
                <a:gd name="f494" fmla="*/ f413 f182 1"/>
                <a:gd name="f495" fmla="*/ f414 f181 1"/>
                <a:gd name="f496" fmla="*/ f415 f182 1"/>
                <a:gd name="f497" fmla="*/ f416 f181 1"/>
                <a:gd name="f498" fmla="*/ f417 f182 1"/>
                <a:gd name="f499" fmla="*/ f418 f181 1"/>
                <a:gd name="f500" fmla="*/ f419 f182 1"/>
                <a:gd name="f501" fmla="*/ f420 f181 1"/>
                <a:gd name="f502" fmla="*/ f421 f182 1"/>
                <a:gd name="f503" fmla="*/ f422 f181 1"/>
                <a:gd name="f504" fmla="*/ f423 f182 1"/>
                <a:gd name="f505" fmla="*/ f424 f181 1"/>
                <a:gd name="f506" fmla="*/ f425 f182 1"/>
                <a:gd name="f507" fmla="*/ f426 f181 1"/>
                <a:gd name="f508" fmla="*/ f427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2" y="f433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32" y="f448"/>
                </a:cxn>
                <a:cxn ang="f269">
                  <a:pos x="f449" y="f450"/>
                </a:cxn>
                <a:cxn ang="f269">
                  <a:pos x="f438" y="f451"/>
                </a:cxn>
                <a:cxn ang="f269">
                  <a:pos x="f452" y="f453"/>
                </a:cxn>
                <a:cxn ang="f269">
                  <a:pos x="f454" y="f455"/>
                </a:cxn>
                <a:cxn ang="f269">
                  <a:pos x="f456" y="f457"/>
                </a:cxn>
                <a:cxn ang="f269">
                  <a:pos x="f458" y="f459"/>
                </a:cxn>
                <a:cxn ang="f269">
                  <a:pos x="f460" y="f461"/>
                </a:cxn>
                <a:cxn ang="f269">
                  <a:pos x="f462" y="f463"/>
                </a:cxn>
                <a:cxn ang="f269">
                  <a:pos x="f464" y="f465"/>
                </a:cxn>
                <a:cxn ang="f269">
                  <a:pos x="f466" y="f467"/>
                </a:cxn>
                <a:cxn ang="f269">
                  <a:pos x="f468" y="f457"/>
                </a:cxn>
                <a:cxn ang="f269">
                  <a:pos x="f469" y="f448"/>
                </a:cxn>
                <a:cxn ang="f269">
                  <a:pos x="f470" y="f471"/>
                </a:cxn>
                <a:cxn ang="f269">
                  <a:pos x="f472" y="f473"/>
                </a:cxn>
                <a:cxn ang="f269">
                  <a:pos x="f474" y="f450"/>
                </a:cxn>
                <a:cxn ang="f269">
                  <a:pos x="f475" y="f445"/>
                </a:cxn>
                <a:cxn ang="f269">
                  <a:pos x="f476" y="f461"/>
                </a:cxn>
                <a:cxn ang="f269">
                  <a:pos x="f477" y="f478"/>
                </a:cxn>
                <a:cxn ang="f269">
                  <a:pos x="f479" y="f480"/>
                </a:cxn>
                <a:cxn ang="f269">
                  <a:pos x="f481" y="f482"/>
                </a:cxn>
                <a:cxn ang="f269">
                  <a:pos x="f483" y="f484"/>
                </a:cxn>
                <a:cxn ang="f269">
                  <a:pos x="f485" y="f486"/>
                </a:cxn>
                <a:cxn ang="f269">
                  <a:pos x="f487" y="f488"/>
                </a:cxn>
                <a:cxn ang="f269">
                  <a:pos x="f489" y="f490"/>
                </a:cxn>
                <a:cxn ang="f269">
                  <a:pos x="f491" y="f441"/>
                </a:cxn>
                <a:cxn ang="f269">
                  <a:pos x="f492" y="f493"/>
                </a:cxn>
                <a:cxn ang="f269">
                  <a:pos x="f470" y="f494"/>
                </a:cxn>
                <a:cxn ang="f269">
                  <a:pos x="f495" y="f496"/>
                </a:cxn>
                <a:cxn ang="f269">
                  <a:pos x="f497" y="f498"/>
                </a:cxn>
                <a:cxn ang="f269">
                  <a:pos x="f499" y="f500"/>
                </a:cxn>
                <a:cxn ang="f269">
                  <a:pos x="f501" y="f502"/>
                </a:cxn>
                <a:cxn ang="f269">
                  <a:pos x="f503" y="f504"/>
                </a:cxn>
                <a:cxn ang="f269">
                  <a:pos x="f505" y="f506"/>
                </a:cxn>
                <a:cxn ang="f269">
                  <a:pos x="f507" y="f508"/>
                </a:cxn>
              </a:cxnLst>
              <a:rect l="f428" t="f431" r="f429" b="f430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30"/>
                    <a:pt x="f31" y="f32"/>
                    <a:pt x="f31" y="f33"/>
                  </a:cubicBezTo>
                  <a:cubicBezTo>
                    <a:pt x="f34" y="f35"/>
                    <a:pt x="f36" y="f14"/>
                    <a:pt x="f37" y="f14"/>
                  </a:cubicBezTo>
                  <a:cubicBezTo>
                    <a:pt x="f38" y="f35"/>
                    <a:pt x="f39" y="f35"/>
                    <a:pt x="f18" y="f40"/>
                  </a:cubicBezTo>
                  <a:cubicBezTo>
                    <a:pt x="f26" y="f41"/>
                    <a:pt x="f40" y="f11"/>
                    <a:pt x="f11" y="f42"/>
                  </a:cubicBezTo>
                  <a:cubicBezTo>
                    <a:pt x="f43" y="f44"/>
                    <a:pt x="f43" y="f44"/>
                    <a:pt x="f43" y="f45"/>
                  </a:cubicBezTo>
                  <a:cubicBezTo>
                    <a:pt x="f46" y="f45"/>
                    <a:pt x="f15" y="f45"/>
                    <a:pt x="f47" y="f45"/>
                  </a:cubicBezTo>
                  <a:cubicBezTo>
                    <a:pt x="f23" y="f42"/>
                    <a:pt x="f48" y="f9"/>
                    <a:pt x="f37" y="f49"/>
                  </a:cubicBezTo>
                  <a:cubicBezTo>
                    <a:pt x="f50" y="f49"/>
                    <a:pt x="f28" y="f51"/>
                    <a:pt x="f52" y="f11"/>
                  </a:cubicBezTo>
                  <a:cubicBezTo>
                    <a:pt x="f29" y="f15"/>
                    <a:pt x="f53" y="f47"/>
                    <a:pt x="f54" y="f46"/>
                  </a:cubicBezTo>
                  <a:cubicBezTo>
                    <a:pt x="f55" y="f11"/>
                    <a:pt x="f6" y="f49"/>
                    <a:pt x="f56" y="f9"/>
                  </a:cubicBezTo>
                  <a:cubicBezTo>
                    <a:pt x="f57" y="f45"/>
                    <a:pt x="f58" y="f59"/>
                    <a:pt x="f29" y="f42"/>
                  </a:cubicBezTo>
                  <a:cubicBezTo>
                    <a:pt x="f52" y="f60"/>
                    <a:pt x="f28" y="f9"/>
                    <a:pt x="f50" y="f9"/>
                  </a:cubicBezTo>
                  <a:cubicBezTo>
                    <a:pt x="f48" y="f42"/>
                    <a:pt x="f21" y="f59"/>
                    <a:pt x="f46" y="f61"/>
                  </a:cubicBezTo>
                  <a:cubicBezTo>
                    <a:pt x="f13" y="f61"/>
                    <a:pt x="f13" y="f62"/>
                    <a:pt x="f11" y="f63"/>
                  </a:cubicBezTo>
                  <a:cubicBezTo>
                    <a:pt x="f13" y="f63"/>
                    <a:pt x="f15" y="f64"/>
                    <a:pt x="f65" y="f66"/>
                  </a:cubicBezTo>
                  <a:cubicBezTo>
                    <a:pt x="f21" y="f67"/>
                    <a:pt x="f68" y="f69"/>
                    <a:pt x="f25" y="f70"/>
                  </a:cubicBezTo>
                  <a:cubicBezTo>
                    <a:pt x="f38" y="f70"/>
                    <a:pt x="f37" y="f71"/>
                    <a:pt x="f72" y="f73"/>
                  </a:cubicBezTo>
                  <a:cubicBezTo>
                    <a:pt x="f29" y="f74"/>
                    <a:pt x="f75" y="f69"/>
                    <a:pt x="f76" y="f70"/>
                  </a:cubicBezTo>
                  <a:cubicBezTo>
                    <a:pt x="f57" y="f77"/>
                    <a:pt x="f78" y="f79"/>
                    <a:pt x="f76" y="f80"/>
                  </a:cubicBezTo>
                  <a:cubicBezTo>
                    <a:pt x="f58" y="f81"/>
                    <a:pt x="f82" y="f81"/>
                    <a:pt x="f50" y="f83"/>
                  </a:cubicBezTo>
                  <a:cubicBezTo>
                    <a:pt x="f37" y="f84"/>
                    <a:pt x="f27" y="f80"/>
                    <a:pt x="f27" y="f85"/>
                  </a:cubicBezTo>
                  <a:cubicBezTo>
                    <a:pt x="f27" y="f86"/>
                    <a:pt x="f22" y="f77"/>
                    <a:pt x="f18" y="f87"/>
                  </a:cubicBezTo>
                  <a:cubicBezTo>
                    <a:pt x="f16" y="f74"/>
                    <a:pt x="f35" y="f88"/>
                    <a:pt x="f15" y="f89"/>
                  </a:cubicBezTo>
                  <a:cubicBezTo>
                    <a:pt x="f46" y="f90"/>
                    <a:pt x="f43" y="f89"/>
                    <a:pt x="f51" y="f89"/>
                  </a:cubicBezTo>
                  <a:cubicBezTo>
                    <a:pt x="f51" y="f67"/>
                    <a:pt x="f11" y="f91"/>
                    <a:pt x="f43" y="f69"/>
                  </a:cubicBezTo>
                  <a:cubicBezTo>
                    <a:pt x="f92" y="f93"/>
                    <a:pt x="f32" y="f94"/>
                    <a:pt x="f95" y="f96"/>
                  </a:cubicBezTo>
                  <a:cubicBezTo>
                    <a:pt x="f97" y="f98"/>
                    <a:pt x="f99" y="f98"/>
                    <a:pt x="f100" y="f98"/>
                  </a:cubicBezTo>
                  <a:cubicBezTo>
                    <a:pt x="f25" y="f98"/>
                    <a:pt x="f101" y="f102"/>
                    <a:pt x="f37" y="f103"/>
                  </a:cubicBezTo>
                  <a:cubicBezTo>
                    <a:pt x="f37" y="f104"/>
                    <a:pt x="f25" y="f105"/>
                    <a:pt x="f18" y="f105"/>
                  </a:cubicBezTo>
                  <a:cubicBezTo>
                    <a:pt x="f97" y="f105"/>
                    <a:pt x="f106" y="f107"/>
                    <a:pt x="f106" y="f103"/>
                  </a:cubicBezTo>
                  <a:cubicBezTo>
                    <a:pt x="f95" y="f108"/>
                    <a:pt x="f95" y="f109"/>
                    <a:pt x="f106" y="f110"/>
                  </a:cubicBezTo>
                  <a:cubicBezTo>
                    <a:pt x="f23" y="f111"/>
                    <a:pt x="f41" y="f79"/>
                    <a:pt x="f9" y="f91"/>
                  </a:cubicBezTo>
                  <a:cubicBezTo>
                    <a:pt x="f9" y="f112"/>
                    <a:pt x="f9" y="f74"/>
                    <a:pt x="f12" y="f73"/>
                  </a:cubicBezTo>
                  <a:cubicBezTo>
                    <a:pt x="f43" y="f83"/>
                    <a:pt x="f113" y="f114"/>
                    <a:pt x="f92" y="f115"/>
                  </a:cubicBezTo>
                  <a:cubicBezTo>
                    <a:pt x="f116" y="f117"/>
                    <a:pt x="f14" y="f105"/>
                    <a:pt x="f19" y="f118"/>
                  </a:cubicBezTo>
                  <a:cubicBezTo>
                    <a:pt x="f33" y="f118"/>
                    <a:pt x="f32" y="f119"/>
                    <a:pt x="f32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14" y="f124"/>
                    <a:pt x="f17" y="f124"/>
                    <a:pt x="f125" y="f126"/>
                  </a:cubicBezTo>
                  <a:cubicBezTo>
                    <a:pt x="f113" y="f121"/>
                    <a:pt x="f41" y="f120"/>
                    <a:pt x="f125" y="f127"/>
                  </a:cubicBezTo>
                  <a:cubicBezTo>
                    <a:pt x="f125" y="f128"/>
                    <a:pt x="f129" y="f105"/>
                    <a:pt x="f129" y="f130"/>
                  </a:cubicBezTo>
                  <a:cubicBezTo>
                    <a:pt x="f15" y="f96"/>
                    <a:pt x="f49" y="f81"/>
                    <a:pt x="f44" y="f71"/>
                  </a:cubicBezTo>
                  <a:cubicBezTo>
                    <a:pt x="f44" y="f71"/>
                    <a:pt x="f45" y="f71"/>
                    <a:pt x="f45" y="f71"/>
                  </a:cubicBezTo>
                  <a:cubicBezTo>
                    <a:pt x="f59" y="f71"/>
                    <a:pt x="f59" y="f71"/>
                    <a:pt x="f59" y="f71"/>
                  </a:cubicBezTo>
                  <a:cubicBezTo>
                    <a:pt x="f59" y="f131"/>
                    <a:pt x="f59" y="f109"/>
                    <a:pt x="f59" y="f119"/>
                  </a:cubicBezTo>
                  <a:cubicBezTo>
                    <a:pt x="f59" y="f132"/>
                    <a:pt x="f44" y="f121"/>
                    <a:pt x="f60" y="f126"/>
                  </a:cubicBezTo>
                  <a:cubicBezTo>
                    <a:pt x="f49" y="f133"/>
                    <a:pt x="f10" y="f134"/>
                    <a:pt x="f9" y="f135"/>
                  </a:cubicBezTo>
                  <a:cubicBezTo>
                    <a:pt x="f44" y="f5"/>
                    <a:pt x="f63" y="f5"/>
                    <a:pt x="f90" y="f135"/>
                  </a:cubicBezTo>
                  <a:cubicBezTo>
                    <a:pt x="f88" y="f136"/>
                    <a:pt x="f137" y="f124"/>
                    <a:pt x="f138" y="f126"/>
                  </a:cubicBezTo>
                  <a:cubicBezTo>
                    <a:pt x="f66" y="f139"/>
                    <a:pt x="f63" y="f121"/>
                    <a:pt x="f63" y="f132"/>
                  </a:cubicBezTo>
                  <a:cubicBezTo>
                    <a:pt x="f63" y="f140"/>
                    <a:pt x="f63" y="f131"/>
                    <a:pt x="f64" y="f73"/>
                  </a:cubicBezTo>
                  <a:cubicBezTo>
                    <a:pt x="f66" y="f70"/>
                    <a:pt x="f138" y="f87"/>
                    <a:pt x="f138" y="f77"/>
                  </a:cubicBezTo>
                  <a:cubicBezTo>
                    <a:pt x="f91" y="f141"/>
                    <a:pt x="f71" y="f96"/>
                    <a:pt x="f142" y="f107"/>
                  </a:cubicBezTo>
                  <a:cubicBezTo>
                    <a:pt x="f93" y="f105"/>
                    <a:pt x="f93" y="f128"/>
                    <a:pt x="f143" y="f144"/>
                  </a:cubicBezTo>
                  <a:cubicBezTo>
                    <a:pt x="f87" y="f121"/>
                    <a:pt x="f77" y="f133"/>
                    <a:pt x="f79" y="f145"/>
                  </a:cubicBezTo>
                  <a:cubicBezTo>
                    <a:pt x="f146" y="f134"/>
                    <a:pt x="f111" y="f147"/>
                    <a:pt x="f148" y="f123"/>
                  </a:cubicBezTo>
                  <a:cubicBezTo>
                    <a:pt x="f149" y="f150"/>
                    <a:pt x="f151" y="f127"/>
                    <a:pt x="f141" y="f128"/>
                  </a:cubicBezTo>
                  <a:cubicBezTo>
                    <a:pt x="f84" y="f118"/>
                    <a:pt x="f85" y="f130"/>
                    <a:pt x="f152" y="f104"/>
                  </a:cubicBezTo>
                  <a:cubicBezTo>
                    <a:pt x="f86" y="f114"/>
                    <a:pt x="f73" y="f81"/>
                    <a:pt x="f88" y="f87"/>
                  </a:cubicBezTo>
                  <a:cubicBezTo>
                    <a:pt x="f137" y="f71"/>
                    <a:pt x="f137" y="f74"/>
                    <a:pt x="f137" y="f69"/>
                  </a:cubicBezTo>
                  <a:cubicBezTo>
                    <a:pt x="f74" y="f71"/>
                    <a:pt x="f87" y="f143"/>
                    <a:pt x="f142" y="f85"/>
                  </a:cubicBezTo>
                  <a:cubicBezTo>
                    <a:pt x="f84" y="f131"/>
                    <a:pt x="f94" y="f153"/>
                    <a:pt x="f153" y="f98"/>
                  </a:cubicBezTo>
                  <a:cubicBezTo>
                    <a:pt x="f154" y="f110"/>
                    <a:pt x="f154" y="f140"/>
                    <a:pt x="f154" y="f103"/>
                  </a:cubicBezTo>
                  <a:cubicBezTo>
                    <a:pt x="f149" y="f115"/>
                    <a:pt x="f155" y="f105"/>
                    <a:pt x="f109" y="f105"/>
                  </a:cubicBezTo>
                  <a:cubicBezTo>
                    <a:pt x="f156" y="f118"/>
                    <a:pt x="f117" y="f130"/>
                    <a:pt x="f117" y="f156"/>
                  </a:cubicBezTo>
                  <a:cubicBezTo>
                    <a:pt x="f117" y="f140"/>
                    <a:pt x="f115" y="f102"/>
                    <a:pt x="f108" y="f102"/>
                  </a:cubicBezTo>
                  <a:cubicBezTo>
                    <a:pt x="f102" y="f110"/>
                    <a:pt x="f155" y="f98"/>
                    <a:pt x="f154" y="f114"/>
                  </a:cubicBezTo>
                  <a:cubicBezTo>
                    <a:pt x="f131" y="f131"/>
                    <a:pt x="f93" y="f142"/>
                    <a:pt x="f74" y="f69"/>
                  </a:cubicBezTo>
                  <a:cubicBezTo>
                    <a:pt x="f112" y="f88"/>
                    <a:pt x="f112" y="f67"/>
                    <a:pt x="f112" y="f89"/>
                  </a:cubicBezTo>
                  <a:cubicBezTo>
                    <a:pt x="f74" y="f89"/>
                    <a:pt x="f71" y="f90"/>
                    <a:pt x="f87" y="f89"/>
                  </a:cubicBezTo>
                  <a:cubicBezTo>
                    <a:pt x="f146" y="f88"/>
                    <a:pt x="f157" y="f74"/>
                    <a:pt x="f156" y="f70"/>
                  </a:cubicBezTo>
                  <a:cubicBezTo>
                    <a:pt x="f115" y="f87"/>
                    <a:pt x="f117" y="f77"/>
                    <a:pt x="f105" y="f142"/>
                  </a:cubicBezTo>
                  <a:cubicBezTo>
                    <a:pt x="f128" y="f80"/>
                    <a:pt x="f121" y="f83"/>
                    <a:pt x="f123" y="f85"/>
                  </a:cubicBezTo>
                  <a:cubicBezTo>
                    <a:pt x="f147" y="f79"/>
                    <a:pt x="f147" y="f86"/>
                    <a:pt x="f145" y="f71"/>
                  </a:cubicBezTo>
                  <a:cubicBezTo>
                    <a:pt x="f123" y="f69"/>
                    <a:pt x="f132" y="f91"/>
                    <a:pt x="f127" y="f112"/>
                  </a:cubicBezTo>
                  <a:cubicBezTo>
                    <a:pt x="f118" y="f74"/>
                    <a:pt x="f130" y="f71"/>
                    <a:pt x="f107" y="f73"/>
                  </a:cubicBezTo>
                  <a:cubicBezTo>
                    <a:pt x="f114" y="f69"/>
                    <a:pt x="f146" y="f67"/>
                    <a:pt x="f73" y="f66"/>
                  </a:cubicBezTo>
                  <a:cubicBezTo>
                    <a:pt x="f73" y="f64"/>
                    <a:pt x="f71" y="f64"/>
                    <a:pt x="f71" y="f63"/>
                  </a:cubicBezTo>
                  <a:cubicBezTo>
                    <a:pt x="f71" y="f63"/>
                    <a:pt x="f70" y="f62"/>
                    <a:pt x="f70" y="f62"/>
                  </a:cubicBezTo>
                  <a:cubicBezTo>
                    <a:pt x="f131" y="f61"/>
                    <a:pt x="f110" y="f59"/>
                    <a:pt x="f127" y="f59"/>
                  </a:cubicBezTo>
                  <a:cubicBezTo>
                    <a:pt x="f120" y="f45"/>
                    <a:pt x="f121" y="f158"/>
                    <a:pt x="f122" y="f61"/>
                  </a:cubicBezTo>
                  <a:cubicBezTo>
                    <a:pt x="f147" y="f64"/>
                    <a:pt x="f159" y="f63"/>
                    <a:pt x="f160" y="f59"/>
                  </a:cubicBezTo>
                  <a:cubicBezTo>
                    <a:pt x="f5" y="f42"/>
                    <a:pt x="f5" y="f8"/>
                    <a:pt x="f135" y="f10"/>
                  </a:cubicBezTo>
                  <a:cubicBezTo>
                    <a:pt x="f134" y="f43"/>
                    <a:pt x="f133" y="f11"/>
                    <a:pt x="f139" y="f8"/>
                  </a:cubicBezTo>
                  <a:cubicBezTo>
                    <a:pt x="f121" y="f9"/>
                    <a:pt x="f150" y="f60"/>
                    <a:pt x="f120" y="f60"/>
                  </a:cubicBezTo>
                  <a:cubicBezTo>
                    <a:pt x="f140" y="f44"/>
                    <a:pt x="f161" y="f45"/>
                    <a:pt x="f70" y="f158"/>
                  </a:cubicBezTo>
                  <a:cubicBezTo>
                    <a:pt x="f71" y="f158"/>
                    <a:pt x="f74" y="f59"/>
                    <a:pt x="f69" y="f59"/>
                  </a:cubicBezTo>
                  <a:cubicBezTo>
                    <a:pt x="f69" y="f45"/>
                    <a:pt x="f91" y="f44"/>
                    <a:pt x="f91" y="f42"/>
                  </a:cubicBezTo>
                  <a:cubicBezTo>
                    <a:pt x="f112" y="f60"/>
                    <a:pt x="f73" y="f60"/>
                    <a:pt x="f71" y="f12"/>
                  </a:cubicBezTo>
                  <a:cubicBezTo>
                    <a:pt x="f146" y="f65"/>
                    <a:pt x="f114" y="f40"/>
                    <a:pt x="f115" y="f32"/>
                  </a:cubicBezTo>
                  <a:cubicBezTo>
                    <a:pt x="f130" y="f162"/>
                    <a:pt x="f118" y="f163"/>
                    <a:pt x="f144" y="f163"/>
                  </a:cubicBezTo>
                  <a:cubicBezTo>
                    <a:pt x="f132" y="f163"/>
                    <a:pt x="f126" y="f162"/>
                    <a:pt x="f123" y="f30"/>
                  </a:cubicBezTo>
                  <a:cubicBezTo>
                    <a:pt x="f124" y="f26"/>
                    <a:pt x="f124" y="f164"/>
                    <a:pt x="f124" y="f106"/>
                  </a:cubicBezTo>
                  <a:cubicBezTo>
                    <a:pt x="f123" y="f165"/>
                    <a:pt x="f121" y="f99"/>
                    <a:pt x="f119" y="f165"/>
                  </a:cubicBezTo>
                  <a:cubicBezTo>
                    <a:pt x="f128" y="f97"/>
                    <a:pt x="f107" y="f95"/>
                    <a:pt x="f107" y="f166"/>
                  </a:cubicBezTo>
                  <a:cubicBezTo>
                    <a:pt x="f115" y="f16"/>
                    <a:pt x="f167" y="f30"/>
                    <a:pt x="f103" y="f163"/>
                  </a:cubicBezTo>
                  <a:cubicBezTo>
                    <a:pt x="f153" y="f14"/>
                    <a:pt x="f80" y="f113"/>
                    <a:pt x="f112" y="f49"/>
                  </a:cubicBezTo>
                  <a:cubicBezTo>
                    <a:pt x="f91" y="f8"/>
                    <a:pt x="f137" y="f12"/>
                    <a:pt x="f89" y="f9"/>
                  </a:cubicBezTo>
                  <a:cubicBezTo>
                    <a:pt x="f89" y="f9"/>
                    <a:pt x="f89" y="f12"/>
                    <a:pt x="f90" y="f12"/>
                  </a:cubicBezTo>
                  <a:cubicBezTo>
                    <a:pt x="f89" y="f49"/>
                    <a:pt x="f67" y="f51"/>
                    <a:pt x="f137" y="f11"/>
                  </a:cubicBezTo>
                  <a:cubicBezTo>
                    <a:pt x="f71" y="f92"/>
                    <a:pt x="f79" y="f163"/>
                    <a:pt x="f81" y="f97"/>
                  </a:cubicBezTo>
                  <a:cubicBezTo>
                    <a:pt x="f141" y="f99"/>
                    <a:pt x="f94" y="f168"/>
                    <a:pt x="f111" y="f100"/>
                  </a:cubicBezTo>
                  <a:cubicBezTo>
                    <a:pt x="f154" y="f18"/>
                    <a:pt x="f155" y="f20"/>
                    <a:pt x="f96" y="f38"/>
                  </a:cubicBezTo>
                  <a:cubicBezTo>
                    <a:pt x="f98" y="f50"/>
                    <a:pt x="f155" y="f52"/>
                    <a:pt x="f153" y="f52"/>
                  </a:cubicBezTo>
                  <a:cubicBezTo>
                    <a:pt x="f169" y="f52"/>
                    <a:pt x="f141" y="f28"/>
                    <a:pt x="f84" y="f50"/>
                  </a:cubicBezTo>
                  <a:cubicBezTo>
                    <a:pt x="f80" y="f50"/>
                    <a:pt x="f80" y="f38"/>
                    <a:pt x="f84" y="f25"/>
                  </a:cubicBezTo>
                  <a:cubicBezTo>
                    <a:pt x="f146" y="f20"/>
                    <a:pt x="f83" y="f100"/>
                    <a:pt x="f80" y="f165"/>
                  </a:cubicBezTo>
                  <a:cubicBezTo>
                    <a:pt x="f86" y="f30"/>
                    <a:pt x="f112" y="f14"/>
                    <a:pt x="f90" y="f15"/>
                  </a:cubicBezTo>
                  <a:cubicBezTo>
                    <a:pt x="f138" y="f46"/>
                    <a:pt x="f66" y="f43"/>
                    <a:pt x="f64" y="f51"/>
                  </a:cubicBezTo>
                  <a:cubicBezTo>
                    <a:pt x="f61" y="f17"/>
                    <a:pt x="f59" y="f23"/>
                    <a:pt x="f42" y="f164"/>
                  </a:cubicBezTo>
                  <a:cubicBezTo>
                    <a:pt x="f8" y="f39"/>
                    <a:pt x="f43" y="f29"/>
                    <a:pt x="f65" y="f6"/>
                  </a:cubicBezTo>
                  <a:cubicBezTo>
                    <a:pt x="f47" y="f170"/>
                    <a:pt x="f113" y="f2"/>
                    <a:pt x="f41" y="f171"/>
                  </a:cubicBezTo>
                  <a:cubicBezTo>
                    <a:pt x="f125" y="f7"/>
                    <a:pt x="f17" y="f7"/>
                    <a:pt x="f172" y="f7"/>
                  </a:cubicBezTo>
                  <a:cubicBezTo>
                    <a:pt x="f172" y="f7"/>
                    <a:pt x="f92" y="f173"/>
                    <a:pt x="f92" y="f2"/>
                  </a:cubicBezTo>
                  <a:cubicBezTo>
                    <a:pt x="f172" y="f174"/>
                    <a:pt x="f17" y="f55"/>
                    <a:pt x="f129" y="f175"/>
                  </a:cubicBezTo>
                  <a:cubicBezTo>
                    <a:pt x="f15" y="f25"/>
                    <a:pt x="f49" y="f163"/>
                    <a:pt x="f44" y="f46"/>
                  </a:cubicBezTo>
                  <a:cubicBezTo>
                    <a:pt x="f44" y="f43"/>
                    <a:pt x="f44" y="f11"/>
                    <a:pt x="f44" y="f49"/>
                  </a:cubicBezTo>
                  <a:cubicBezTo>
                    <a:pt x="f12" y="f13"/>
                    <a:pt x="f10" y="f47"/>
                    <a:pt x="f43" y="f129"/>
                  </a:cubicBezTo>
                  <a:cubicBezTo>
                    <a:pt x="f47" y="f19"/>
                    <a:pt x="f172" y="f162"/>
                    <a:pt x="f35" y="f106"/>
                  </a:cubicBezTo>
                  <a:cubicBezTo>
                    <a:pt x="f21" y="f97"/>
                    <a:pt x="f176" y="f100"/>
                    <a:pt x="f19" y="f22"/>
                  </a:cubicBezTo>
                  <a:cubicBezTo>
                    <a:pt x="f19" y="f22"/>
                    <a:pt x="f33" y="f101"/>
                    <a:pt x="f176" y="f37"/>
                  </a:cubicBezTo>
                  <a:cubicBezTo>
                    <a:pt x="f30" y="f72"/>
                    <a:pt x="f68" y="f37"/>
                    <a:pt x="f166" y="f177"/>
                  </a:cubicBezTo>
                  <a:cubicBezTo>
                    <a:pt x="f106" y="f39"/>
                    <a:pt x="f68" y="f178"/>
                    <a:pt x="f179" y="f100"/>
                  </a:cubicBezTo>
                  <a:cubicBezTo>
                    <a:pt x="f30" y="f99"/>
                    <a:pt x="f32" y="f97"/>
                    <a:pt x="f176" y="f95"/>
                  </a:cubicBezTo>
                  <a:cubicBezTo>
                    <a:pt x="f40" y="f32"/>
                    <a:pt x="f47" y="f172"/>
                    <a:pt x="f10" y="f51"/>
                  </a:cubicBezTo>
                  <a:cubicBezTo>
                    <a:pt x="f49" y="f10"/>
                    <a:pt x="f8" y="f8"/>
                    <a:pt x="f12" y="f12"/>
                  </a:cubicBezTo>
                  <a:cubicBezTo>
                    <a:pt x="f8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13" name="Freeform 15">
              <a:extLst>
                <a:ext uri="{FF2B5EF4-FFF2-40B4-BE49-F238E27FC236}">
                  <a16:creationId xmlns:a16="http://schemas.microsoft.com/office/drawing/2014/main" id="{109AA03D-A0DB-D556-5A67-9233E24A5361}"/>
                </a:ext>
              </a:extLst>
            </p:cNvPr>
            <p:cNvSpPr/>
            <p:nvPr/>
          </p:nvSpPr>
          <p:spPr>
            <a:xfrm>
              <a:off x="8727353" y="4727786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1"/>
                <a:gd name="f151" fmla="val 48"/>
                <a:gd name="f152" fmla="val 19"/>
                <a:gd name="f153" fmla="val 64"/>
                <a:gd name="f154" fmla="val 67"/>
                <a:gd name="f155" fmla="val 55"/>
                <a:gd name="f156" fmla="val 49"/>
                <a:gd name="f157" fmla="val 47"/>
                <a:gd name="f158" fmla="val 34"/>
                <a:gd name="f159" fmla="val 44"/>
                <a:gd name="f160" fmla="val 59"/>
                <a:gd name="f161" fmla="val 90"/>
                <a:gd name="f162" fmla="val 5"/>
                <a:gd name="f163" fmla="val 2"/>
                <a:gd name="f164" fmla="val 1"/>
                <a:gd name="f165" fmla="val 129"/>
                <a:gd name="f166" fmla="val 128"/>
                <a:gd name="f167" fmla="val 135"/>
                <a:gd name="f168" fmla="val 142"/>
                <a:gd name="f169" fmla="val 143"/>
                <a:gd name="f170" fmla="val 137"/>
                <a:gd name="f171" fmla="val 33"/>
                <a:gd name="f172" fmla="val 145"/>
                <a:gd name="f173" fmla="val 53"/>
                <a:gd name="f174" fmla="val 179"/>
                <a:gd name="f175" fmla="val 182"/>
                <a:gd name="f176" fmla="val 114"/>
                <a:gd name="f177" fmla="val 181"/>
                <a:gd name="f178" fmla="val 178"/>
                <a:gd name="f179" fmla="val 174"/>
                <a:gd name="f180" fmla="val 125"/>
                <a:gd name="f181" fmla="+- 0 0 -90"/>
                <a:gd name="f182" fmla="*/ f3 1 177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77 f188 1"/>
                <a:gd name="f212" fmla="*/ 36 f188 1"/>
                <a:gd name="f213" fmla="*/ 138 f189 1"/>
                <a:gd name="f214" fmla="*/ 40 f188 1"/>
                <a:gd name="f215" fmla="*/ 115 f189 1"/>
                <a:gd name="f216" fmla="*/ 31 f188 1"/>
                <a:gd name="f217" fmla="*/ 122 f189 1"/>
                <a:gd name="f218" fmla="*/ 14 f188 1"/>
                <a:gd name="f219" fmla="*/ 112 f189 1"/>
                <a:gd name="f220" fmla="*/ 29 f188 1"/>
                <a:gd name="f221" fmla="*/ 91 f189 1"/>
                <a:gd name="f222" fmla="*/ 73 f188 1"/>
                <a:gd name="f223" fmla="*/ 96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79 f189 1"/>
                <a:gd name="f231" fmla="*/ 49 f189 1"/>
                <a:gd name="f232" fmla="*/ 42 f188 1"/>
                <a:gd name="f233" fmla="*/ 28 f189 1"/>
                <a:gd name="f234" fmla="*/ 34 f188 1"/>
                <a:gd name="f235" fmla="*/ 75 f189 1"/>
                <a:gd name="f236" fmla="*/ 34 f189 1"/>
                <a:gd name="f237" fmla="*/ 12 f189 1"/>
                <a:gd name="f238" fmla="*/ 74 f189 1"/>
                <a:gd name="f239" fmla="*/ 85 f188 1"/>
                <a:gd name="f240" fmla="*/ 24 f189 1"/>
                <a:gd name="f241" fmla="*/ 91 f188 1"/>
                <a:gd name="f242" fmla="*/ 4 f189 1"/>
                <a:gd name="f243" fmla="*/ 100 f188 1"/>
                <a:gd name="f244" fmla="*/ 72 f189 1"/>
                <a:gd name="f245" fmla="*/ 90 f188 1"/>
                <a:gd name="f246" fmla="*/ 73 f189 1"/>
                <a:gd name="f247" fmla="*/ 97 f188 1"/>
                <a:gd name="f248" fmla="*/ 14 f189 1"/>
                <a:gd name="f249" fmla="*/ 130 f188 1"/>
                <a:gd name="f250" fmla="*/ 30 f189 1"/>
                <a:gd name="f251" fmla="*/ 137 f188 1"/>
                <a:gd name="f252" fmla="*/ 82 f189 1"/>
                <a:gd name="f253" fmla="*/ 58 f189 1"/>
                <a:gd name="f254" fmla="*/ 141 f188 1"/>
                <a:gd name="f255" fmla="*/ 161 f188 1"/>
                <a:gd name="f256" fmla="*/ 62 f189 1"/>
                <a:gd name="f257" fmla="*/ 142 f188 1"/>
                <a:gd name="f258" fmla="*/ 94 f189 1"/>
                <a:gd name="f259" fmla="*/ 135 f188 1"/>
                <a:gd name="f260" fmla="*/ 114 f189 1"/>
                <a:gd name="f261" fmla="*/ 183 f188 1"/>
                <a:gd name="f262" fmla="*/ 93 f189 1"/>
                <a:gd name="f263" fmla="*/ 105 f188 1"/>
                <a:gd name="f264" fmla="*/ 119 f189 1"/>
                <a:gd name="f265" fmla="*/ 138 f188 1"/>
                <a:gd name="f266" fmla="*/ 137 f189 1"/>
                <a:gd name="f267" fmla="*/ 152 f188 1"/>
                <a:gd name="f268" fmla="*/ 100 f189 1"/>
                <a:gd name="f269" fmla="*/ 101 f188 1"/>
                <a:gd name="f270" fmla="+- f190 0 f1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83"/>
                <a:gd name="f307" fmla="*/ f229 1 177"/>
                <a:gd name="f308" fmla="*/ f230 1 177"/>
                <a:gd name="f309" fmla="*/ f231 1 177"/>
                <a:gd name="f310" fmla="*/ f232 1 183"/>
                <a:gd name="f311" fmla="*/ f233 1 177"/>
                <a:gd name="f312" fmla="*/ f234 1 183"/>
                <a:gd name="f313" fmla="*/ f235 1 177"/>
                <a:gd name="f314" fmla="*/ f236 1 177"/>
                <a:gd name="f315" fmla="*/ f237 1 177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83"/>
                <a:gd name="f330" fmla="*/ f252 1 177"/>
                <a:gd name="f331" fmla="*/ f253 1 177"/>
                <a:gd name="f332" fmla="*/ f254 1 183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f268 1 177"/>
                <a:gd name="f347" fmla="*/ f269 1 183"/>
                <a:gd name="f348" fmla="*/ 0 1 f191"/>
                <a:gd name="f349" fmla="*/ f185 1 f191"/>
                <a:gd name="f350" fmla="*/ 0 1 f192"/>
                <a:gd name="f351" fmla="*/ f186 1 f192"/>
                <a:gd name="f352" fmla="*/ f271 1 f191"/>
                <a:gd name="f353" fmla="*/ f272 1 f192"/>
                <a:gd name="f354" fmla="*/ f273 1 f191"/>
                <a:gd name="f355" fmla="*/ f274 1 f192"/>
                <a:gd name="f356" fmla="*/ f275 1 f191"/>
                <a:gd name="f357" fmla="*/ f276 1 f192"/>
                <a:gd name="f358" fmla="*/ f277 1 f191"/>
                <a:gd name="f359" fmla="*/ f278 1 f192"/>
                <a:gd name="f360" fmla="*/ f279 1 f191"/>
                <a:gd name="f361" fmla="*/ f280 1 f192"/>
                <a:gd name="f362" fmla="*/ f281 1 f191"/>
                <a:gd name="f363" fmla="*/ f282 1 f192"/>
                <a:gd name="f364" fmla="*/ f283 1 f191"/>
                <a:gd name="f365" fmla="*/ f284 1 f192"/>
                <a:gd name="f366" fmla="*/ f285 1 f191"/>
                <a:gd name="f367" fmla="*/ f286 1 f192"/>
                <a:gd name="f368" fmla="*/ f287 1 f191"/>
                <a:gd name="f369" fmla="*/ f288 1 f192"/>
                <a:gd name="f370" fmla="*/ f289 1 f192"/>
                <a:gd name="f371" fmla="*/ f290 1 f192"/>
                <a:gd name="f372" fmla="*/ f291 1 f191"/>
                <a:gd name="f373" fmla="*/ f292 1 f192"/>
                <a:gd name="f374" fmla="*/ f293 1 f191"/>
                <a:gd name="f375" fmla="*/ f294 1 f192"/>
                <a:gd name="f376" fmla="*/ f295 1 f191"/>
                <a:gd name="f377" fmla="*/ f296 1 f192"/>
                <a:gd name="f378" fmla="*/ f297 1 f191"/>
                <a:gd name="f379" fmla="*/ f298 1 f192"/>
                <a:gd name="f380" fmla="*/ f299 1 f191"/>
                <a:gd name="f381" fmla="*/ f300 1 f192"/>
                <a:gd name="f382" fmla="*/ f301 1 f191"/>
                <a:gd name="f383" fmla="*/ f302 1 f192"/>
                <a:gd name="f384" fmla="*/ f303 1 f191"/>
                <a:gd name="f385" fmla="*/ f304 1 f192"/>
                <a:gd name="f386" fmla="*/ f305 1 f191"/>
                <a:gd name="f387" fmla="*/ f306 1 f192"/>
                <a:gd name="f388" fmla="*/ f307 1 f191"/>
                <a:gd name="f389" fmla="*/ f308 1 f191"/>
                <a:gd name="f390" fmla="*/ f309 1 f191"/>
                <a:gd name="f391" fmla="*/ f310 1 f192"/>
                <a:gd name="f392" fmla="*/ f311 1 f191"/>
                <a:gd name="f393" fmla="*/ f312 1 f192"/>
                <a:gd name="f394" fmla="*/ f313 1 f191"/>
                <a:gd name="f395" fmla="*/ f314 1 f191"/>
                <a:gd name="f396" fmla="*/ f315 1 f191"/>
                <a:gd name="f397" fmla="*/ f316 1 f191"/>
                <a:gd name="f398" fmla="*/ f317 1 f192"/>
                <a:gd name="f399" fmla="*/ f318 1 f191"/>
                <a:gd name="f400" fmla="*/ f319 1 f192"/>
                <a:gd name="f401" fmla="*/ f320 1 f191"/>
                <a:gd name="f402" fmla="*/ f321 1 f192"/>
                <a:gd name="f403" fmla="*/ f322 1 f191"/>
                <a:gd name="f404" fmla="*/ f323 1 f192"/>
                <a:gd name="f405" fmla="*/ f324 1 f191"/>
                <a:gd name="f406" fmla="*/ f325 1 f192"/>
                <a:gd name="f407" fmla="*/ f326 1 f191"/>
                <a:gd name="f408" fmla="*/ f327 1 f192"/>
                <a:gd name="f409" fmla="*/ f328 1 f191"/>
                <a:gd name="f410" fmla="*/ f329 1 f192"/>
                <a:gd name="f411" fmla="*/ f330 1 f191"/>
                <a:gd name="f412" fmla="*/ f331 1 f191"/>
                <a:gd name="f413" fmla="*/ f332 1 f192"/>
                <a:gd name="f414" fmla="*/ f333 1 f192"/>
                <a:gd name="f415" fmla="*/ f334 1 f191"/>
                <a:gd name="f416" fmla="*/ f335 1 f192"/>
                <a:gd name="f417" fmla="*/ f336 1 f191"/>
                <a:gd name="f418" fmla="*/ f337 1 f192"/>
                <a:gd name="f419" fmla="*/ f338 1 f191"/>
                <a:gd name="f420" fmla="*/ f339 1 f192"/>
                <a:gd name="f421" fmla="*/ f340 1 f191"/>
                <a:gd name="f422" fmla="*/ f341 1 f192"/>
                <a:gd name="f423" fmla="*/ f342 1 f191"/>
                <a:gd name="f424" fmla="*/ f343 1 f192"/>
                <a:gd name="f425" fmla="*/ f344 1 f191"/>
                <a:gd name="f426" fmla="*/ f345 1 f192"/>
                <a:gd name="f427" fmla="*/ f346 1 f191"/>
                <a:gd name="f428" fmla="*/ f347 1 f192"/>
                <a:gd name="f429" fmla="*/ f348 f182 1"/>
                <a:gd name="f430" fmla="*/ f349 f182 1"/>
                <a:gd name="f431" fmla="*/ f351 f183 1"/>
                <a:gd name="f432" fmla="*/ f350 f183 1"/>
                <a:gd name="f433" fmla="*/ f352 f182 1"/>
                <a:gd name="f434" fmla="*/ f353 f183 1"/>
                <a:gd name="f435" fmla="*/ f354 f182 1"/>
                <a:gd name="f436" fmla="*/ f355 f183 1"/>
                <a:gd name="f437" fmla="*/ f356 f182 1"/>
                <a:gd name="f438" fmla="*/ f357 f183 1"/>
                <a:gd name="f439" fmla="*/ f358 f182 1"/>
                <a:gd name="f440" fmla="*/ f359 f183 1"/>
                <a:gd name="f441" fmla="*/ f360 f182 1"/>
                <a:gd name="f442" fmla="*/ f361 f183 1"/>
                <a:gd name="f443" fmla="*/ f362 f182 1"/>
                <a:gd name="f444" fmla="*/ f363 f183 1"/>
                <a:gd name="f445" fmla="*/ f364 f182 1"/>
                <a:gd name="f446" fmla="*/ f365 f183 1"/>
                <a:gd name="f447" fmla="*/ f366 f182 1"/>
                <a:gd name="f448" fmla="*/ f367 f183 1"/>
                <a:gd name="f449" fmla="*/ f368 f182 1"/>
                <a:gd name="f450" fmla="*/ f369 f183 1"/>
                <a:gd name="f451" fmla="*/ f370 f183 1"/>
                <a:gd name="f452" fmla="*/ f371 f183 1"/>
                <a:gd name="f453" fmla="*/ f372 f182 1"/>
                <a:gd name="f454" fmla="*/ f373 f183 1"/>
                <a:gd name="f455" fmla="*/ f374 f182 1"/>
                <a:gd name="f456" fmla="*/ f375 f183 1"/>
                <a:gd name="f457" fmla="*/ f376 f182 1"/>
                <a:gd name="f458" fmla="*/ f377 f183 1"/>
                <a:gd name="f459" fmla="*/ f378 f182 1"/>
                <a:gd name="f460" fmla="*/ f379 f183 1"/>
                <a:gd name="f461" fmla="*/ f380 f182 1"/>
                <a:gd name="f462" fmla="*/ f381 f183 1"/>
                <a:gd name="f463" fmla="*/ f382 f182 1"/>
                <a:gd name="f464" fmla="*/ f383 f183 1"/>
                <a:gd name="f465" fmla="*/ f384 f182 1"/>
                <a:gd name="f466" fmla="*/ f385 f183 1"/>
                <a:gd name="f467" fmla="*/ f386 f182 1"/>
                <a:gd name="f468" fmla="*/ f387 f183 1"/>
                <a:gd name="f469" fmla="*/ f388 f182 1"/>
                <a:gd name="f470" fmla="*/ f389 f182 1"/>
                <a:gd name="f471" fmla="*/ f390 f182 1"/>
                <a:gd name="f472" fmla="*/ f391 f183 1"/>
                <a:gd name="f473" fmla="*/ f392 f182 1"/>
                <a:gd name="f474" fmla="*/ f393 f183 1"/>
                <a:gd name="f475" fmla="*/ f394 f182 1"/>
                <a:gd name="f476" fmla="*/ f395 f182 1"/>
                <a:gd name="f477" fmla="*/ f396 f182 1"/>
                <a:gd name="f478" fmla="*/ f397 f182 1"/>
                <a:gd name="f479" fmla="*/ f398 f183 1"/>
                <a:gd name="f480" fmla="*/ f399 f182 1"/>
                <a:gd name="f481" fmla="*/ f400 f183 1"/>
                <a:gd name="f482" fmla="*/ f401 f182 1"/>
                <a:gd name="f483" fmla="*/ f402 f183 1"/>
                <a:gd name="f484" fmla="*/ f403 f182 1"/>
                <a:gd name="f485" fmla="*/ f404 f183 1"/>
                <a:gd name="f486" fmla="*/ f405 f182 1"/>
                <a:gd name="f487" fmla="*/ f406 f183 1"/>
                <a:gd name="f488" fmla="*/ f407 f182 1"/>
                <a:gd name="f489" fmla="*/ f408 f183 1"/>
                <a:gd name="f490" fmla="*/ f409 f182 1"/>
                <a:gd name="f491" fmla="*/ f410 f183 1"/>
                <a:gd name="f492" fmla="*/ f411 f182 1"/>
                <a:gd name="f493" fmla="*/ f412 f182 1"/>
                <a:gd name="f494" fmla="*/ f413 f183 1"/>
                <a:gd name="f495" fmla="*/ f414 f183 1"/>
                <a:gd name="f496" fmla="*/ f415 f182 1"/>
                <a:gd name="f497" fmla="*/ f416 f183 1"/>
                <a:gd name="f498" fmla="*/ f417 f182 1"/>
                <a:gd name="f499" fmla="*/ f418 f183 1"/>
                <a:gd name="f500" fmla="*/ f419 f182 1"/>
                <a:gd name="f501" fmla="*/ f420 f183 1"/>
                <a:gd name="f502" fmla="*/ f421 f182 1"/>
                <a:gd name="f503" fmla="*/ f422 f183 1"/>
                <a:gd name="f504" fmla="*/ f423 f182 1"/>
                <a:gd name="f505" fmla="*/ f424 f183 1"/>
                <a:gd name="f506" fmla="*/ f425 f182 1"/>
                <a:gd name="f507" fmla="*/ f426 f183 1"/>
                <a:gd name="f508" fmla="*/ f427 f182 1"/>
                <a:gd name="f509" fmla="*/ f428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3" y="f434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37" y="f451"/>
                </a:cxn>
                <a:cxn ang="f270">
                  <a:pos x="f439" y="f452"/>
                </a:cxn>
                <a:cxn ang="f270">
                  <a:pos x="f453" y="f454"/>
                </a:cxn>
                <a:cxn ang="f270">
                  <a:pos x="f455" y="f456"/>
                </a:cxn>
                <a:cxn ang="f270">
                  <a:pos x="f457" y="f458"/>
                </a:cxn>
                <a:cxn ang="f270">
                  <a:pos x="f459" y="f460"/>
                </a:cxn>
                <a:cxn ang="f270">
                  <a:pos x="f461" y="f462"/>
                </a:cxn>
                <a:cxn ang="f270">
                  <a:pos x="f463" y="f464"/>
                </a:cxn>
                <a:cxn ang="f270">
                  <a:pos x="f465" y="f466"/>
                </a:cxn>
                <a:cxn ang="f270">
                  <a:pos x="f467" y="f468"/>
                </a:cxn>
                <a:cxn ang="f270">
                  <a:pos x="f469" y="f458"/>
                </a:cxn>
                <a:cxn ang="f270">
                  <a:pos x="f470" y="f450"/>
                </a:cxn>
                <a:cxn ang="f270">
                  <a:pos x="f471" y="f472"/>
                </a:cxn>
                <a:cxn ang="f270">
                  <a:pos x="f473" y="f474"/>
                </a:cxn>
                <a:cxn ang="f270">
                  <a:pos x="f475" y="f451"/>
                </a:cxn>
                <a:cxn ang="f270">
                  <a:pos x="f476" y="f446"/>
                </a:cxn>
                <a:cxn ang="f270">
                  <a:pos x="f477" y="f462"/>
                </a:cxn>
                <a:cxn ang="f270">
                  <a:pos x="f478" y="f479"/>
                </a:cxn>
                <a:cxn ang="f270">
                  <a:pos x="f480" y="f481"/>
                </a:cxn>
                <a:cxn ang="f270">
                  <a:pos x="f482" y="f483"/>
                </a:cxn>
                <a:cxn ang="f270">
                  <a:pos x="f484" y="f485"/>
                </a:cxn>
                <a:cxn ang="f270">
                  <a:pos x="f486" y="f487"/>
                </a:cxn>
                <a:cxn ang="f270">
                  <a:pos x="f488" y="f489"/>
                </a:cxn>
                <a:cxn ang="f270">
                  <a:pos x="f490" y="f491"/>
                </a:cxn>
                <a:cxn ang="f270">
                  <a:pos x="f492" y="f442"/>
                </a:cxn>
                <a:cxn ang="f270">
                  <a:pos x="f493" y="f494"/>
                </a:cxn>
                <a:cxn ang="f270">
                  <a:pos x="f471" y="f495"/>
                </a:cxn>
                <a:cxn ang="f270">
                  <a:pos x="f496" y="f497"/>
                </a:cxn>
                <a:cxn ang="f270">
                  <a:pos x="f498" y="f499"/>
                </a:cxn>
                <a:cxn ang="f270">
                  <a:pos x="f500" y="f501"/>
                </a:cxn>
                <a:cxn ang="f270">
                  <a:pos x="f502" y="f503"/>
                </a:cxn>
                <a:cxn ang="f270">
                  <a:pos x="f504" y="f505"/>
                </a:cxn>
                <a:cxn ang="f270">
                  <a:pos x="f506" y="f507"/>
                </a:cxn>
                <a:cxn ang="f270">
                  <a:pos x="f508" y="f509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129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0" y="f131"/>
                    <a:pt x="f145" y="f132"/>
                  </a:cubicBezTo>
                  <a:cubicBezTo>
                    <a:pt x="f86" y="f122"/>
                    <a:pt x="f88" y="f134"/>
                    <a:pt x="f153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4" y="f88"/>
                  </a:cubicBezTo>
                  <a:cubicBezTo>
                    <a:pt x="f86" y="f135"/>
                    <a:pt x="f155" y="f156"/>
                    <a:pt x="f156" y="f103"/>
                  </a:cubicBezTo>
                  <a:cubicBezTo>
                    <a:pt x="f157" y="f114"/>
                    <a:pt x="f157" y="f144"/>
                    <a:pt x="f157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8" y="f122"/>
                    <a:pt x="f121" y="f134"/>
                    <a:pt x="f121" y="f158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59" y="f103"/>
                    <a:pt x="f157" y="f118"/>
                  </a:cubicBezTo>
                  <a:cubicBezTo>
                    <a:pt x="f135" y="f135"/>
                    <a:pt x="f98" y="f154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0" y="f93"/>
                    <a:pt x="f157" y="f76"/>
                    <a:pt x="f158" y="f73"/>
                  </a:cubicBezTo>
                  <a:cubicBezTo>
                    <a:pt x="f119" y="f90"/>
                    <a:pt x="f121" y="f79"/>
                    <a:pt x="f109" y="f154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0" y="f70"/>
                    <a:pt x="f75" y="f69"/>
                  </a:cubicBezTo>
                  <a:cubicBezTo>
                    <a:pt x="f75" y="f67"/>
                    <a:pt x="f75" y="f67"/>
                    <a:pt x="f75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1"/>
                    <a:pt x="f126" y="f64"/>
                  </a:cubicBezTo>
                  <a:cubicBezTo>
                    <a:pt x="f148" y="f67"/>
                    <a:pt x="f162" y="f66"/>
                    <a:pt x="f163" y="f61"/>
                  </a:cubicBezTo>
                  <a:cubicBezTo>
                    <a:pt x="f5" y="f46"/>
                    <a:pt x="f164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5" y="f48"/>
                    <a:pt x="f73" y="f161"/>
                  </a:cubicBezTo>
                  <a:cubicBezTo>
                    <a:pt x="f74" y="f161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0" y="f68"/>
                    <a:pt x="f118" y="f43"/>
                    <a:pt x="f119" y="f33"/>
                  </a:cubicBezTo>
                  <a:cubicBezTo>
                    <a:pt x="f134" y="f165"/>
                    <a:pt x="f122" y="f166"/>
                    <a:pt x="f131" y="f166"/>
                  </a:cubicBezTo>
                  <a:cubicBezTo>
                    <a:pt x="f136" y="f166"/>
                    <a:pt x="f143" y="f165"/>
                    <a:pt x="f127" y="f31"/>
                  </a:cubicBezTo>
                  <a:cubicBezTo>
                    <a:pt x="f137" y="f27"/>
                    <a:pt x="f128" y="f167"/>
                    <a:pt x="f128" y="f110"/>
                  </a:cubicBezTo>
                  <a:cubicBezTo>
                    <a:pt x="f127" y="f168"/>
                    <a:pt x="f152" y="f169"/>
                    <a:pt x="f147" y="f168"/>
                  </a:cubicBezTo>
                  <a:cubicBezTo>
                    <a:pt x="f122" y="f102"/>
                    <a:pt x="f111" y="f100"/>
                    <a:pt x="f111" y="f170"/>
                  </a:cubicBezTo>
                  <a:cubicBezTo>
                    <a:pt x="f119" y="f17"/>
                    <a:pt x="f171" y="f31"/>
                    <a:pt x="f107" y="f166"/>
                  </a:cubicBezTo>
                  <a:cubicBezTo>
                    <a:pt x="f156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5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6"/>
                    <a:pt x="f83" y="f102"/>
                  </a:cubicBezTo>
                  <a:cubicBezTo>
                    <a:pt x="f145" y="f169"/>
                    <a:pt x="f99" y="f104"/>
                    <a:pt x="f115" y="f172"/>
                  </a:cubicBezTo>
                  <a:cubicBezTo>
                    <a:pt x="f157" y="f42"/>
                    <a:pt x="f159" y="f21"/>
                    <a:pt x="f101" y="f40"/>
                  </a:cubicBezTo>
                  <a:cubicBezTo>
                    <a:pt x="f101" y="f63"/>
                    <a:pt x="f159" y="f54"/>
                    <a:pt x="f156" y="f54"/>
                  </a:cubicBezTo>
                  <a:cubicBezTo>
                    <a:pt x="f173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0" y="f21"/>
                    <a:pt x="f85" y="f172"/>
                    <a:pt x="f82" y="f168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7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4"/>
                    <a:pt x="f117" y="f2"/>
                    <a:pt x="f129" y="f175"/>
                  </a:cubicBezTo>
                  <a:cubicBezTo>
                    <a:pt x="f129" y="f7"/>
                    <a:pt x="f18" y="f7"/>
                    <a:pt x="f176" y="f7"/>
                  </a:cubicBezTo>
                  <a:cubicBezTo>
                    <a:pt x="f176" y="f7"/>
                    <a:pt x="f97" y="f177"/>
                    <a:pt x="f97" y="f2"/>
                  </a:cubicBezTo>
                  <a:cubicBezTo>
                    <a:pt x="f176" y="f178"/>
                    <a:pt x="f18" y="f57"/>
                    <a:pt x="f133" y="f179"/>
                  </a:cubicBezTo>
                  <a:cubicBezTo>
                    <a:pt x="f16" y="f26"/>
                    <a:pt x="f10" y="f166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6" y="f165"/>
                    <a:pt x="f37" y="f110"/>
                  </a:cubicBezTo>
                  <a:cubicBezTo>
                    <a:pt x="f22" y="f102"/>
                    <a:pt x="f180" y="f172"/>
                    <a:pt x="f20" y="f23"/>
                  </a:cubicBezTo>
                  <a:cubicBezTo>
                    <a:pt x="f20" y="f23"/>
                    <a:pt x="f35" y="f28"/>
                    <a:pt x="f180" y="f39"/>
                  </a:cubicBezTo>
                  <a:cubicBezTo>
                    <a:pt x="f31" y="f52"/>
                    <a:pt x="f71" y="f39"/>
                    <a:pt x="f170" y="f105"/>
                  </a:cubicBezTo>
                  <a:cubicBezTo>
                    <a:pt x="f110" y="f41"/>
                    <a:pt x="f71" y="f19"/>
                    <a:pt x="f91" y="f172"/>
                  </a:cubicBezTo>
                  <a:cubicBezTo>
                    <a:pt x="f31" y="f169"/>
                    <a:pt x="f33" y="f102"/>
                    <a:pt x="f180" y="f100"/>
                  </a:cubicBezTo>
                  <a:cubicBezTo>
                    <a:pt x="f43" y="f33"/>
                    <a:pt x="f50" y="f176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7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619;p54">
            <a:extLst>
              <a:ext uri="{FF2B5EF4-FFF2-40B4-BE49-F238E27FC236}">
                <a16:creationId xmlns:a16="http://schemas.microsoft.com/office/drawing/2014/main" id="{99BCCA2C-13EE-B128-7638-9745B065FE6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19998" y="455544"/>
            <a:ext cx="7704002" cy="572697"/>
          </a:xfrm>
        </p:spPr>
        <p:txBody>
          <a:bodyPr anchorCtr="1"/>
          <a:lstStyle/>
          <a:p>
            <a:pPr lvl="0" algn="ctr"/>
            <a:r>
              <a:rPr lang="en-US"/>
              <a:t>MOST POPULAR LEMONS</a:t>
            </a:r>
          </a:p>
        </p:txBody>
      </p:sp>
      <p:sp>
        <p:nvSpPr>
          <p:cNvPr id="3" name="Google Shape;620;p54">
            <a:extLst>
              <a:ext uri="{FF2B5EF4-FFF2-40B4-BE49-F238E27FC236}">
                <a16:creationId xmlns:a16="http://schemas.microsoft.com/office/drawing/2014/main" id="{5AB7BE10-3EA6-8F0A-0F03-8C894D23E17B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719998" y="4032622"/>
            <a:ext cx="4853123" cy="406789"/>
          </a:xfrm>
        </p:spPr>
        <p:txBody>
          <a:bodyPr anchor="ctr"/>
          <a:lstStyle/>
          <a:p>
            <a:pPr marL="0" lvl="0" indent="0">
              <a:buNone/>
            </a:pPr>
            <a:r>
              <a:rPr lang="en-US" sz="1100"/>
              <a:t>Follow the link in the graph to modify its data and then paste the new one here. </a:t>
            </a:r>
            <a:r>
              <a:rPr lang="en-US" sz="1100" b="1">
                <a:hlinkClick r:id="rId3"/>
              </a:rPr>
              <a:t>For more info, click here</a:t>
            </a:r>
            <a:endParaRPr lang="en-US" sz="1100" b="1"/>
          </a:p>
        </p:txBody>
      </p:sp>
      <p:sp>
        <p:nvSpPr>
          <p:cNvPr id="4" name="Google Shape;621;p54">
            <a:extLst>
              <a:ext uri="{FF2B5EF4-FFF2-40B4-BE49-F238E27FC236}">
                <a16:creationId xmlns:a16="http://schemas.microsoft.com/office/drawing/2014/main" id="{C99FBC9E-E62B-2BB4-85E9-0907D7ABBEC9}"/>
              </a:ext>
            </a:extLst>
          </p:cNvPr>
          <p:cNvSpPr txBox="1"/>
          <p:nvPr/>
        </p:nvSpPr>
        <p:spPr>
          <a:xfrm>
            <a:off x="1260600" y="1662196"/>
            <a:ext cx="2317802" cy="36210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200" b="1" i="0" u="none" strike="noStrike" kern="0" cap="none" spc="0" baseline="0">
                <a:solidFill>
                  <a:srgbClr val="FFFFFF"/>
                </a:solidFill>
                <a:uFillTx/>
                <a:latin typeface="Alata"/>
                <a:ea typeface="Alata"/>
                <a:cs typeface="Alata"/>
              </a:rPr>
              <a:t>MEYER LEMON</a:t>
            </a:r>
          </a:p>
        </p:txBody>
      </p:sp>
      <p:sp>
        <p:nvSpPr>
          <p:cNvPr id="5" name="Google Shape;622;p54">
            <a:extLst>
              <a:ext uri="{FF2B5EF4-FFF2-40B4-BE49-F238E27FC236}">
                <a16:creationId xmlns:a16="http://schemas.microsoft.com/office/drawing/2014/main" id="{3ADB1964-CEBB-D7D0-AE49-BF08350C5AF8}"/>
              </a:ext>
            </a:extLst>
          </p:cNvPr>
          <p:cNvSpPr txBox="1"/>
          <p:nvPr/>
        </p:nvSpPr>
        <p:spPr>
          <a:xfrm>
            <a:off x="1260600" y="2084978"/>
            <a:ext cx="2317802" cy="484796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343B47"/>
                </a:solidFill>
                <a:uFillTx/>
                <a:latin typeface="Lexend"/>
                <a:ea typeface="Lexend"/>
                <a:cs typeface="Lexend"/>
              </a:rPr>
              <a:t>Jupiter is the biggest planet of them all</a:t>
            </a:r>
          </a:p>
        </p:txBody>
      </p:sp>
      <p:sp>
        <p:nvSpPr>
          <p:cNvPr id="6" name="Google Shape;623;p54">
            <a:extLst>
              <a:ext uri="{FF2B5EF4-FFF2-40B4-BE49-F238E27FC236}">
                <a16:creationId xmlns:a16="http://schemas.microsoft.com/office/drawing/2014/main" id="{C113C23C-4C8D-CB90-3389-931075CA6A9E}"/>
              </a:ext>
            </a:extLst>
          </p:cNvPr>
          <p:cNvSpPr txBox="1"/>
          <p:nvPr/>
        </p:nvSpPr>
        <p:spPr>
          <a:xfrm>
            <a:off x="1260600" y="2809722"/>
            <a:ext cx="2317802" cy="362102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200" b="1" i="0" u="none" strike="noStrike" kern="0" cap="none" spc="0" baseline="0">
                <a:solidFill>
                  <a:srgbClr val="FFFFFF"/>
                </a:solidFill>
                <a:uFillTx/>
                <a:latin typeface="Alata"/>
                <a:ea typeface="Alata"/>
                <a:cs typeface="Alata"/>
              </a:rPr>
              <a:t>EUREKA LEMON</a:t>
            </a:r>
          </a:p>
        </p:txBody>
      </p:sp>
      <p:sp>
        <p:nvSpPr>
          <p:cNvPr id="7" name="Google Shape;624;p54">
            <a:extLst>
              <a:ext uri="{FF2B5EF4-FFF2-40B4-BE49-F238E27FC236}">
                <a16:creationId xmlns:a16="http://schemas.microsoft.com/office/drawing/2014/main" id="{CE9F4E31-6513-FEC9-F864-EB4AA0F355A3}"/>
              </a:ext>
            </a:extLst>
          </p:cNvPr>
          <p:cNvSpPr txBox="1"/>
          <p:nvPr/>
        </p:nvSpPr>
        <p:spPr>
          <a:xfrm>
            <a:off x="1245184" y="2697507"/>
            <a:ext cx="2317802" cy="484796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343B47"/>
                </a:solidFill>
                <a:uFillTx/>
                <a:latin typeface="Lexend"/>
                <a:ea typeface="Lexend"/>
                <a:cs typeface="Lexend"/>
              </a:rPr>
              <a:t>Saturn is composed of hydrogen and helium</a:t>
            </a:r>
          </a:p>
        </p:txBody>
      </p:sp>
      <p:sp>
        <p:nvSpPr>
          <p:cNvPr id="8" name="Google Shape;626;p54">
            <a:extLst>
              <a:ext uri="{FF2B5EF4-FFF2-40B4-BE49-F238E27FC236}">
                <a16:creationId xmlns:a16="http://schemas.microsoft.com/office/drawing/2014/main" id="{530D7D62-EBBE-804F-1EEB-54956387C569}"/>
              </a:ext>
            </a:extLst>
          </p:cNvPr>
          <p:cNvSpPr/>
          <p:nvPr/>
        </p:nvSpPr>
        <p:spPr>
          <a:xfrm>
            <a:off x="913046" y="1825252"/>
            <a:ext cx="226798" cy="226798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9" name="Google Shape;627;p54">
            <a:extLst>
              <a:ext uri="{FF2B5EF4-FFF2-40B4-BE49-F238E27FC236}">
                <a16:creationId xmlns:a16="http://schemas.microsoft.com/office/drawing/2014/main" id="{8DC9A4E2-E892-CCEE-D07C-86F838A7DB9F}"/>
              </a:ext>
            </a:extLst>
          </p:cNvPr>
          <p:cNvSpPr/>
          <p:nvPr/>
        </p:nvSpPr>
        <p:spPr>
          <a:xfrm>
            <a:off x="913046" y="2960370"/>
            <a:ext cx="226798" cy="226798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solidFill>
            <a:srgbClr val="FFFFFF"/>
          </a:solidFill>
          <a:ln cap="flat">
            <a:noFill/>
            <a:prstDash val="solid"/>
          </a:ln>
        </p:spPr>
        <p:txBody>
          <a:bodyPr vert="horz" wrap="square" lIns="91421" tIns="91421" rIns="91421" bIns="91421" anchor="ctr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PE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sp>
        <p:nvSpPr>
          <p:cNvPr id="10" name="Freeform 5">
            <a:extLst>
              <a:ext uri="{FF2B5EF4-FFF2-40B4-BE49-F238E27FC236}">
                <a16:creationId xmlns:a16="http://schemas.microsoft.com/office/drawing/2014/main" id="{03DACA81-0695-F2B8-B828-5600EBCA9FB2}"/>
              </a:ext>
            </a:extLst>
          </p:cNvPr>
          <p:cNvSpPr/>
          <p:nvPr/>
        </p:nvSpPr>
        <p:spPr>
          <a:xfrm>
            <a:off x="5581653" y="1519239"/>
            <a:ext cx="3263895" cy="3638553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0"/>
              <a:gd name="f6" fmla="val 225"/>
              <a:gd name="f7" fmla="val 251"/>
              <a:gd name="f8" fmla="val 76"/>
              <a:gd name="f9" fmla="val 159"/>
              <a:gd name="f10" fmla="val 73"/>
              <a:gd name="f11" fmla="val 161"/>
              <a:gd name="f12" fmla="val 70"/>
              <a:gd name="f13" fmla="val 163"/>
              <a:gd name="f14" fmla="val 67"/>
              <a:gd name="f15" fmla="val 164"/>
              <a:gd name="f16" fmla="val 64"/>
              <a:gd name="f17" fmla="val 165"/>
              <a:gd name="f18" fmla="val 61"/>
              <a:gd name="f19" fmla="val 58"/>
              <a:gd name="f20" fmla="val 59"/>
              <a:gd name="f21" fmla="val 158"/>
              <a:gd name="f22" fmla="val 155"/>
              <a:gd name="f23" fmla="val 60"/>
              <a:gd name="f24" fmla="val 152"/>
              <a:gd name="f25" fmla="val 62"/>
              <a:gd name="f26" fmla="val 150"/>
              <a:gd name="f27" fmla="val 63"/>
              <a:gd name="f28" fmla="val 147"/>
              <a:gd name="f29" fmla="val 146"/>
              <a:gd name="f30" fmla="val 145"/>
              <a:gd name="f31" fmla="val 56"/>
              <a:gd name="f32" fmla="val 148"/>
              <a:gd name="f33" fmla="val 51"/>
              <a:gd name="f34" fmla="val 151"/>
              <a:gd name="f35" fmla="val 46"/>
              <a:gd name="f36" fmla="val 153"/>
              <a:gd name="f37" fmla="val 37"/>
              <a:gd name="f38" fmla="val 156"/>
              <a:gd name="f39" fmla="val 40"/>
              <a:gd name="f40" fmla="val 162"/>
              <a:gd name="f41" fmla="val 39"/>
              <a:gd name="f42" fmla="val 168"/>
              <a:gd name="f43" fmla="val 38"/>
              <a:gd name="f44" fmla="val 178"/>
              <a:gd name="f45" fmla="val 31"/>
              <a:gd name="f46" fmla="val 184"/>
              <a:gd name="f47" fmla="val 23"/>
              <a:gd name="f48" fmla="val 182"/>
              <a:gd name="f49" fmla="val 26"/>
              <a:gd name="f50" fmla="val 176"/>
              <a:gd name="f51" fmla="val 30"/>
              <a:gd name="f52" fmla="val 170"/>
              <a:gd name="f53" fmla="val 33"/>
              <a:gd name="f54" fmla="val 32"/>
              <a:gd name="f55" fmla="val 28"/>
              <a:gd name="f56" fmla="val 24"/>
              <a:gd name="f57" fmla="val 166"/>
              <a:gd name="f58" fmla="val 21"/>
              <a:gd name="f59" fmla="val 18"/>
              <a:gd name="f60" fmla="val 167"/>
              <a:gd name="f61" fmla="val 15"/>
              <a:gd name="f62" fmla="val 17"/>
              <a:gd name="f63" fmla="val 19"/>
              <a:gd name="f64" fmla="val 22"/>
              <a:gd name="f65" fmla="val 157"/>
              <a:gd name="f66" fmla="val 12"/>
              <a:gd name="f67" fmla="val 4"/>
              <a:gd name="f68" fmla="val 10"/>
              <a:gd name="f69" fmla="val 142"/>
              <a:gd name="f70" fmla="val 141"/>
              <a:gd name="f71" fmla="val 35"/>
              <a:gd name="f72" fmla="val 42"/>
              <a:gd name="f73" fmla="val 50"/>
              <a:gd name="f74" fmla="val 52"/>
              <a:gd name="f75" fmla="val 55"/>
              <a:gd name="f76" fmla="val 139"/>
              <a:gd name="f77" fmla="val 57"/>
              <a:gd name="f78" fmla="val 135"/>
              <a:gd name="f79" fmla="val 47"/>
              <a:gd name="f80" fmla="val 41"/>
              <a:gd name="f81" fmla="val 133"/>
              <a:gd name="f82" fmla="val 130"/>
              <a:gd name="f83" fmla="val 126"/>
              <a:gd name="f84" fmla="val 123"/>
              <a:gd name="f85" fmla="val 121"/>
              <a:gd name="f86" fmla="val 118"/>
              <a:gd name="f87" fmla="val 117"/>
              <a:gd name="f88" fmla="val 116"/>
              <a:gd name="f89" fmla="val 115"/>
              <a:gd name="f90" fmla="val 44"/>
              <a:gd name="f91" fmla="val 36"/>
              <a:gd name="f92" fmla="val 119"/>
              <a:gd name="f93" fmla="val 125"/>
              <a:gd name="f94" fmla="val 129"/>
              <a:gd name="f95" fmla="val 7"/>
              <a:gd name="f96" fmla="val 132"/>
              <a:gd name="f97" fmla="val 5"/>
              <a:gd name="f98" fmla="val 2"/>
              <a:gd name="f99" fmla="val 128"/>
              <a:gd name="f100" fmla="val 3"/>
              <a:gd name="f101" fmla="val 127"/>
              <a:gd name="f102" fmla="val 9"/>
              <a:gd name="f103" fmla="val 13"/>
              <a:gd name="f104" fmla="val 16"/>
              <a:gd name="f105" fmla="val 114"/>
              <a:gd name="f106" fmla="val 112"/>
              <a:gd name="f107" fmla="val 111"/>
              <a:gd name="f108" fmla="val 110"/>
              <a:gd name="f109" fmla="val 108"/>
              <a:gd name="f110" fmla="val 107"/>
              <a:gd name="f111" fmla="val 106"/>
              <a:gd name="f112" fmla="val 105"/>
              <a:gd name="f113" fmla="val 102"/>
              <a:gd name="f114" fmla="val 100"/>
              <a:gd name="f115" fmla="val 97"/>
              <a:gd name="f116" fmla="val 95"/>
              <a:gd name="f117" fmla="val 94"/>
              <a:gd name="f118" fmla="val 92"/>
              <a:gd name="f119" fmla="val 91"/>
              <a:gd name="f120" fmla="val 89"/>
              <a:gd name="f121" fmla="val 90"/>
              <a:gd name="f122" fmla="val 20"/>
              <a:gd name="f123" fmla="val 98"/>
              <a:gd name="f124" fmla="val 43"/>
              <a:gd name="f125" fmla="val 104"/>
              <a:gd name="f126" fmla="val 48"/>
              <a:gd name="f127" fmla="val 99"/>
              <a:gd name="f128" fmla="val 96"/>
              <a:gd name="f129" fmla="val 93"/>
              <a:gd name="f130" fmla="val 87"/>
              <a:gd name="f131" fmla="val 86"/>
              <a:gd name="f132" fmla="val 85"/>
              <a:gd name="f133" fmla="val 81"/>
              <a:gd name="f134" fmla="val 45"/>
              <a:gd name="f135" fmla="val 72"/>
              <a:gd name="f136" fmla="val 74"/>
              <a:gd name="f137" fmla="val 29"/>
              <a:gd name="f138" fmla="val 75"/>
              <a:gd name="f139" fmla="val 77"/>
              <a:gd name="f140" fmla="val 71"/>
              <a:gd name="f141" fmla="val 6"/>
              <a:gd name="f142" fmla="val 69"/>
              <a:gd name="f143" fmla="val 27"/>
              <a:gd name="f144" fmla="val 25"/>
              <a:gd name="f145" fmla="val 66"/>
              <a:gd name="f146" fmla="val 34"/>
              <a:gd name="f147" fmla="val 68"/>
              <a:gd name="f148" fmla="val 79"/>
              <a:gd name="f149" fmla="val 53"/>
              <a:gd name="f150" fmla="val 65"/>
              <a:gd name="f151" fmla="val 78"/>
              <a:gd name="f152" fmla="val 8"/>
              <a:gd name="f153" fmla="val 80"/>
              <a:gd name="f154" fmla="val 14"/>
              <a:gd name="f155" fmla="val 103"/>
              <a:gd name="f156" fmla="val 1"/>
              <a:gd name="f157" fmla="val 120"/>
              <a:gd name="f158" fmla="val 131"/>
              <a:gd name="f159" fmla="val 124"/>
              <a:gd name="f160" fmla="val 136"/>
              <a:gd name="f161" fmla="val 137"/>
              <a:gd name="f162" fmla="val 138"/>
              <a:gd name="f163" fmla="val 143"/>
              <a:gd name="f164" fmla="val 154"/>
              <a:gd name="f165" fmla="val 169"/>
              <a:gd name="f166" fmla="val 174"/>
              <a:gd name="f167" fmla="val 179"/>
              <a:gd name="f168" fmla="val 181"/>
              <a:gd name="f169" fmla="val 183"/>
              <a:gd name="f170" fmla="val 173"/>
              <a:gd name="f171" fmla="val 149"/>
              <a:gd name="f172" fmla="val 144"/>
              <a:gd name="f173" fmla="val 160"/>
              <a:gd name="f174" fmla="val 186"/>
              <a:gd name="f175" fmla="val 188"/>
              <a:gd name="f176" fmla="val 191"/>
              <a:gd name="f177" fmla="val 192"/>
              <a:gd name="f178" fmla="val 196"/>
              <a:gd name="f179" fmla="val 201"/>
              <a:gd name="f180" fmla="val 197"/>
              <a:gd name="f181" fmla="val 194"/>
              <a:gd name="f182" fmla="val 198"/>
              <a:gd name="f183" fmla="val 202"/>
              <a:gd name="f184" fmla="val 203"/>
              <a:gd name="f185" fmla="val 54"/>
              <a:gd name="f186" fmla="val 206"/>
              <a:gd name="f187" fmla="val 208"/>
              <a:gd name="f188" fmla="val 207"/>
              <a:gd name="f189" fmla="val 205"/>
              <a:gd name="f190" fmla="val 200"/>
              <a:gd name="f191" fmla="val 204"/>
              <a:gd name="f192" fmla="val 210"/>
              <a:gd name="f193" fmla="val 219"/>
              <a:gd name="f194" fmla="val 214"/>
              <a:gd name="f195" fmla="val 185"/>
              <a:gd name="f196" fmla="val 171"/>
              <a:gd name="f197" fmla="val 101"/>
              <a:gd name="f198" fmla="val 172"/>
              <a:gd name="f199" fmla="val 187"/>
              <a:gd name="f200" fmla="val 195"/>
              <a:gd name="f201" fmla="val 211"/>
              <a:gd name="f202" fmla="val 217"/>
              <a:gd name="f203" fmla="val 218"/>
              <a:gd name="f204" fmla="val 221"/>
              <a:gd name="f205" fmla="val 223"/>
              <a:gd name="f206" fmla="val 220"/>
              <a:gd name="f207" fmla="val 215"/>
              <a:gd name="f208" fmla="val 212"/>
              <a:gd name="f209" fmla="val 122"/>
              <a:gd name="f210" fmla="val 134"/>
              <a:gd name="f211" fmla="val 199"/>
              <a:gd name="f212" fmla="val 175"/>
              <a:gd name="f213" fmla="val 177"/>
              <a:gd name="f214" fmla="val 193"/>
              <a:gd name="f215" fmla="val 190"/>
              <a:gd name="f216" fmla="val 189"/>
              <a:gd name="f217" fmla="val 113"/>
              <a:gd name="f218" fmla="val 88"/>
              <a:gd name="f219" fmla="val 250"/>
              <a:gd name="f220" fmla="val 247"/>
              <a:gd name="f221" fmla="val 244"/>
              <a:gd name="f222" fmla="val 242"/>
              <a:gd name="f223" fmla="val 109"/>
              <a:gd name="f224" fmla="val 213"/>
              <a:gd name="f225" fmla="val 209"/>
              <a:gd name="f226" fmla="val 84"/>
              <a:gd name="f227" fmla="val 83"/>
              <a:gd name="f228" fmla="val 82"/>
              <a:gd name="f229" fmla="+- 0 0 -90"/>
              <a:gd name="f230" fmla="*/ f3 1 225"/>
              <a:gd name="f231" fmla="*/ f4 1 251"/>
              <a:gd name="f232" fmla="val f5"/>
              <a:gd name="f233" fmla="val f6"/>
              <a:gd name="f234" fmla="val f7"/>
              <a:gd name="f235" fmla="*/ f229 f0 1"/>
              <a:gd name="f236" fmla="+- f234 0 f232"/>
              <a:gd name="f237" fmla="+- f233 0 f232"/>
              <a:gd name="f238" fmla="*/ f235 1 f2"/>
              <a:gd name="f239" fmla="*/ f237 1 225"/>
              <a:gd name="f240" fmla="*/ f236 1 251"/>
              <a:gd name="f241" fmla="*/ 63 f237 1"/>
              <a:gd name="f242" fmla="*/ 147 f236 1"/>
              <a:gd name="f243" fmla="*/ 33 f237 1"/>
              <a:gd name="f244" fmla="*/ 165 f236 1"/>
              <a:gd name="f245" fmla="*/ 26 f237 1"/>
              <a:gd name="f246" fmla="*/ 153 f236 1"/>
              <a:gd name="f247" fmla="*/ 41 f237 1"/>
              <a:gd name="f248" fmla="*/ 135 f236 1"/>
              <a:gd name="f249" fmla="*/ 22 f237 1"/>
              <a:gd name="f250" fmla="*/ 121 f236 1"/>
              <a:gd name="f251" fmla="*/ 16 f237 1"/>
              <a:gd name="f252" fmla="*/ 115 f236 1"/>
              <a:gd name="f253" fmla="*/ 17 f237 1"/>
              <a:gd name="f254" fmla="*/ 105 f236 1"/>
              <a:gd name="f255" fmla="*/ 40 f237 1"/>
              <a:gd name="f256" fmla="*/ 107 f236 1"/>
              <a:gd name="f257" fmla="*/ 57 f237 1"/>
              <a:gd name="f258" fmla="*/ 87 f236 1"/>
              <a:gd name="f259" fmla="*/ 5 f237 1"/>
              <a:gd name="f260" fmla="*/ 72 f236 1"/>
              <a:gd name="f261" fmla="*/ 59 f236 1"/>
              <a:gd name="f262" fmla="*/ 75 f236 1"/>
              <a:gd name="f263" fmla="*/ 59 f237 1"/>
              <a:gd name="f264" fmla="*/ 39 f236 1"/>
              <a:gd name="f265" fmla="*/ 55 f237 1"/>
              <a:gd name="f266" fmla="*/ 21 f236 1"/>
              <a:gd name="f267" fmla="*/ 71 f237 1"/>
              <a:gd name="f268" fmla="*/ 6 f236 1"/>
              <a:gd name="f269" fmla="*/ 104 f237 1"/>
              <a:gd name="f270" fmla="*/ 52 f236 1"/>
              <a:gd name="f271" fmla="*/ 92 f237 1"/>
              <a:gd name="f272" fmla="*/ 0 f236 1"/>
              <a:gd name="f273" fmla="*/ 111 f237 1"/>
              <a:gd name="f274" fmla="*/ 132 f237 1"/>
              <a:gd name="f275" fmla="*/ 7 f236 1"/>
              <a:gd name="f276" fmla="*/ 126 f237 1"/>
              <a:gd name="f277" fmla="*/ 37 f236 1"/>
              <a:gd name="f278" fmla="*/ 147 f237 1"/>
              <a:gd name="f279" fmla="*/ 28 f236 1"/>
              <a:gd name="f280" fmla="*/ 167 f237 1"/>
              <a:gd name="f281" fmla="*/ 15 f236 1"/>
              <a:gd name="f282" fmla="*/ 183 f237 1"/>
              <a:gd name="f283" fmla="*/ 24 f236 1"/>
              <a:gd name="f284" fmla="*/ 154 f237 1"/>
              <a:gd name="f285" fmla="*/ 184 f237 1"/>
              <a:gd name="f286" fmla="*/ 58 f236 1"/>
              <a:gd name="f287" fmla="*/ 202 f237 1"/>
              <a:gd name="f288" fmla="*/ 55 f236 1"/>
              <a:gd name="f289" fmla="*/ 219 f237 1"/>
              <a:gd name="f290" fmla="*/ 71 f236 1"/>
              <a:gd name="f291" fmla="*/ 171 f237 1"/>
              <a:gd name="f292" fmla="*/ 104 f236 1"/>
              <a:gd name="f293" fmla="*/ 223 f237 1"/>
              <a:gd name="f294" fmla="*/ 92 f236 1"/>
              <a:gd name="f295" fmla="*/ 111 f236 1"/>
              <a:gd name="f296" fmla="*/ 166 f237 1"/>
              <a:gd name="f297" fmla="*/ 197 f237 1"/>
              <a:gd name="f298" fmla="*/ 152 f236 1"/>
              <a:gd name="f299" fmla="*/ 193 f237 1"/>
              <a:gd name="f300" fmla="*/ 163 f236 1"/>
              <a:gd name="f301" fmla="*/ 162 f237 1"/>
              <a:gd name="f302" fmla="*/ 145 f236 1"/>
              <a:gd name="f303" fmla="*/ 164 f237 1"/>
              <a:gd name="f304" fmla="*/ 183 f236 1"/>
              <a:gd name="f305" fmla="*/ 163 f237 1"/>
              <a:gd name="f306" fmla="*/ 192 f236 1"/>
              <a:gd name="f307" fmla="*/ 153 f237 1"/>
              <a:gd name="f308" fmla="*/ 196 f236 1"/>
              <a:gd name="f309" fmla="*/ 135 f237 1"/>
              <a:gd name="f310" fmla="*/ 176 f236 1"/>
              <a:gd name="f311" fmla="*/ 118 f237 1"/>
              <a:gd name="f312" fmla="*/ 132 f236 1"/>
              <a:gd name="f313" fmla="*/ 108 f237 1"/>
              <a:gd name="f314" fmla="*/ 88 f237 1"/>
              <a:gd name="f315" fmla="*/ 166 f236 1"/>
              <a:gd name="f316" fmla="*/ 72 f237 1"/>
              <a:gd name="f317" fmla="*/ 217 f236 1"/>
              <a:gd name="f318" fmla="*/ 54 f237 1"/>
              <a:gd name="f319" fmla="*/ 207 f236 1"/>
              <a:gd name="f320" fmla="*/ 126 f236 1"/>
              <a:gd name="f321" fmla="*/ 96 f236 1"/>
              <a:gd name="f322" fmla="*/ 96 f237 1"/>
              <a:gd name="f323" fmla="*/ 95 f236 1"/>
              <a:gd name="f324" fmla="*/ 152 f237 1"/>
              <a:gd name="f325" fmla="*/ 70 f236 1"/>
              <a:gd name="f326" fmla="*/ 117 f237 1"/>
              <a:gd name="f327" fmla="*/ 90 f236 1"/>
              <a:gd name="f328" fmla="*/ 56 f237 1"/>
              <a:gd name="f329" fmla="+- f238 0 f1"/>
              <a:gd name="f330" fmla="*/ f241 1 225"/>
              <a:gd name="f331" fmla="*/ f242 1 251"/>
              <a:gd name="f332" fmla="*/ f243 1 225"/>
              <a:gd name="f333" fmla="*/ f244 1 251"/>
              <a:gd name="f334" fmla="*/ f245 1 225"/>
              <a:gd name="f335" fmla="*/ f246 1 251"/>
              <a:gd name="f336" fmla="*/ f247 1 225"/>
              <a:gd name="f337" fmla="*/ f248 1 251"/>
              <a:gd name="f338" fmla="*/ f249 1 225"/>
              <a:gd name="f339" fmla="*/ f250 1 251"/>
              <a:gd name="f340" fmla="*/ f251 1 225"/>
              <a:gd name="f341" fmla="*/ f252 1 251"/>
              <a:gd name="f342" fmla="*/ f253 1 225"/>
              <a:gd name="f343" fmla="*/ f254 1 251"/>
              <a:gd name="f344" fmla="*/ f255 1 225"/>
              <a:gd name="f345" fmla="*/ f256 1 251"/>
              <a:gd name="f346" fmla="*/ f257 1 225"/>
              <a:gd name="f347" fmla="*/ f258 1 251"/>
              <a:gd name="f348" fmla="*/ f259 1 225"/>
              <a:gd name="f349" fmla="*/ f260 1 251"/>
              <a:gd name="f350" fmla="*/ f261 1 251"/>
              <a:gd name="f351" fmla="*/ f262 1 251"/>
              <a:gd name="f352" fmla="*/ f263 1 225"/>
              <a:gd name="f353" fmla="*/ f264 1 251"/>
              <a:gd name="f354" fmla="*/ f265 1 225"/>
              <a:gd name="f355" fmla="*/ f266 1 251"/>
              <a:gd name="f356" fmla="*/ f267 1 225"/>
              <a:gd name="f357" fmla="*/ f268 1 251"/>
              <a:gd name="f358" fmla="*/ f269 1 225"/>
              <a:gd name="f359" fmla="*/ f270 1 251"/>
              <a:gd name="f360" fmla="*/ f271 1 225"/>
              <a:gd name="f361" fmla="*/ f272 1 251"/>
              <a:gd name="f362" fmla="*/ f273 1 225"/>
              <a:gd name="f363" fmla="*/ f274 1 225"/>
              <a:gd name="f364" fmla="*/ f275 1 251"/>
              <a:gd name="f365" fmla="*/ f276 1 225"/>
              <a:gd name="f366" fmla="*/ f277 1 251"/>
              <a:gd name="f367" fmla="*/ f278 1 225"/>
              <a:gd name="f368" fmla="*/ f279 1 251"/>
              <a:gd name="f369" fmla="*/ f280 1 225"/>
              <a:gd name="f370" fmla="*/ f281 1 251"/>
              <a:gd name="f371" fmla="*/ f282 1 225"/>
              <a:gd name="f372" fmla="*/ f283 1 251"/>
              <a:gd name="f373" fmla="*/ f284 1 225"/>
              <a:gd name="f374" fmla="*/ f285 1 225"/>
              <a:gd name="f375" fmla="*/ f286 1 251"/>
              <a:gd name="f376" fmla="*/ f287 1 225"/>
              <a:gd name="f377" fmla="*/ f288 1 251"/>
              <a:gd name="f378" fmla="*/ f289 1 225"/>
              <a:gd name="f379" fmla="*/ f290 1 251"/>
              <a:gd name="f380" fmla="*/ f291 1 225"/>
              <a:gd name="f381" fmla="*/ f292 1 251"/>
              <a:gd name="f382" fmla="*/ f293 1 225"/>
              <a:gd name="f383" fmla="*/ f294 1 251"/>
              <a:gd name="f384" fmla="*/ f295 1 251"/>
              <a:gd name="f385" fmla="*/ f296 1 225"/>
              <a:gd name="f386" fmla="*/ f297 1 225"/>
              <a:gd name="f387" fmla="*/ f298 1 251"/>
              <a:gd name="f388" fmla="*/ f299 1 225"/>
              <a:gd name="f389" fmla="*/ f300 1 251"/>
              <a:gd name="f390" fmla="*/ f301 1 225"/>
              <a:gd name="f391" fmla="*/ f302 1 251"/>
              <a:gd name="f392" fmla="*/ f303 1 225"/>
              <a:gd name="f393" fmla="*/ f304 1 251"/>
              <a:gd name="f394" fmla="*/ f305 1 225"/>
              <a:gd name="f395" fmla="*/ f306 1 251"/>
              <a:gd name="f396" fmla="*/ f307 1 225"/>
              <a:gd name="f397" fmla="*/ f308 1 251"/>
              <a:gd name="f398" fmla="*/ f309 1 225"/>
              <a:gd name="f399" fmla="*/ f310 1 251"/>
              <a:gd name="f400" fmla="*/ f311 1 225"/>
              <a:gd name="f401" fmla="*/ f312 1 251"/>
              <a:gd name="f402" fmla="*/ f313 1 225"/>
              <a:gd name="f403" fmla="*/ f314 1 225"/>
              <a:gd name="f404" fmla="*/ f315 1 251"/>
              <a:gd name="f405" fmla="*/ f316 1 225"/>
              <a:gd name="f406" fmla="*/ f317 1 251"/>
              <a:gd name="f407" fmla="*/ f318 1 225"/>
              <a:gd name="f408" fmla="*/ f319 1 251"/>
              <a:gd name="f409" fmla="*/ f320 1 251"/>
              <a:gd name="f410" fmla="*/ f321 1 251"/>
              <a:gd name="f411" fmla="*/ f322 1 225"/>
              <a:gd name="f412" fmla="*/ f323 1 251"/>
              <a:gd name="f413" fmla="*/ f324 1 225"/>
              <a:gd name="f414" fmla="*/ f325 1 251"/>
              <a:gd name="f415" fmla="*/ f326 1 225"/>
              <a:gd name="f416" fmla="*/ f327 1 251"/>
              <a:gd name="f417" fmla="*/ f328 1 225"/>
              <a:gd name="f418" fmla="*/ 0 1 f239"/>
              <a:gd name="f419" fmla="*/ f233 1 f239"/>
              <a:gd name="f420" fmla="*/ 0 1 f240"/>
              <a:gd name="f421" fmla="*/ f234 1 f240"/>
              <a:gd name="f422" fmla="*/ f330 1 f239"/>
              <a:gd name="f423" fmla="*/ f331 1 f240"/>
              <a:gd name="f424" fmla="*/ f332 1 f239"/>
              <a:gd name="f425" fmla="*/ f333 1 f240"/>
              <a:gd name="f426" fmla="*/ f334 1 f239"/>
              <a:gd name="f427" fmla="*/ f335 1 f240"/>
              <a:gd name="f428" fmla="*/ f336 1 f239"/>
              <a:gd name="f429" fmla="*/ f337 1 f240"/>
              <a:gd name="f430" fmla="*/ f338 1 f239"/>
              <a:gd name="f431" fmla="*/ f339 1 f240"/>
              <a:gd name="f432" fmla="*/ f340 1 f239"/>
              <a:gd name="f433" fmla="*/ f341 1 f240"/>
              <a:gd name="f434" fmla="*/ f342 1 f239"/>
              <a:gd name="f435" fmla="*/ f343 1 f240"/>
              <a:gd name="f436" fmla="*/ f344 1 f239"/>
              <a:gd name="f437" fmla="*/ f345 1 f240"/>
              <a:gd name="f438" fmla="*/ f346 1 f239"/>
              <a:gd name="f439" fmla="*/ f347 1 f240"/>
              <a:gd name="f440" fmla="*/ f348 1 f239"/>
              <a:gd name="f441" fmla="*/ f349 1 f240"/>
              <a:gd name="f442" fmla="*/ f350 1 f240"/>
              <a:gd name="f443" fmla="*/ f351 1 f240"/>
              <a:gd name="f444" fmla="*/ f352 1 f239"/>
              <a:gd name="f445" fmla="*/ f353 1 f240"/>
              <a:gd name="f446" fmla="*/ f354 1 f239"/>
              <a:gd name="f447" fmla="*/ f355 1 f240"/>
              <a:gd name="f448" fmla="*/ f356 1 f239"/>
              <a:gd name="f449" fmla="*/ f357 1 f240"/>
              <a:gd name="f450" fmla="*/ f358 1 f239"/>
              <a:gd name="f451" fmla="*/ f359 1 f240"/>
              <a:gd name="f452" fmla="*/ f360 1 f239"/>
              <a:gd name="f453" fmla="*/ f361 1 f240"/>
              <a:gd name="f454" fmla="*/ f362 1 f239"/>
              <a:gd name="f455" fmla="*/ f363 1 f239"/>
              <a:gd name="f456" fmla="*/ f364 1 f240"/>
              <a:gd name="f457" fmla="*/ f365 1 f239"/>
              <a:gd name="f458" fmla="*/ f366 1 f240"/>
              <a:gd name="f459" fmla="*/ f367 1 f239"/>
              <a:gd name="f460" fmla="*/ f368 1 f240"/>
              <a:gd name="f461" fmla="*/ f369 1 f239"/>
              <a:gd name="f462" fmla="*/ f370 1 f240"/>
              <a:gd name="f463" fmla="*/ f371 1 f239"/>
              <a:gd name="f464" fmla="*/ f372 1 f240"/>
              <a:gd name="f465" fmla="*/ f373 1 f239"/>
              <a:gd name="f466" fmla="*/ f374 1 f239"/>
              <a:gd name="f467" fmla="*/ f375 1 f240"/>
              <a:gd name="f468" fmla="*/ f376 1 f239"/>
              <a:gd name="f469" fmla="*/ f377 1 f240"/>
              <a:gd name="f470" fmla="*/ f378 1 f239"/>
              <a:gd name="f471" fmla="*/ f379 1 f240"/>
              <a:gd name="f472" fmla="*/ f380 1 f239"/>
              <a:gd name="f473" fmla="*/ f381 1 f240"/>
              <a:gd name="f474" fmla="*/ f382 1 f239"/>
              <a:gd name="f475" fmla="*/ f383 1 f240"/>
              <a:gd name="f476" fmla="*/ f384 1 f240"/>
              <a:gd name="f477" fmla="*/ f385 1 f239"/>
              <a:gd name="f478" fmla="*/ f386 1 f239"/>
              <a:gd name="f479" fmla="*/ f387 1 f240"/>
              <a:gd name="f480" fmla="*/ f388 1 f239"/>
              <a:gd name="f481" fmla="*/ f389 1 f240"/>
              <a:gd name="f482" fmla="*/ f390 1 f239"/>
              <a:gd name="f483" fmla="*/ f391 1 f240"/>
              <a:gd name="f484" fmla="*/ f392 1 f239"/>
              <a:gd name="f485" fmla="*/ f393 1 f240"/>
              <a:gd name="f486" fmla="*/ f394 1 f239"/>
              <a:gd name="f487" fmla="*/ f395 1 f240"/>
              <a:gd name="f488" fmla="*/ f396 1 f239"/>
              <a:gd name="f489" fmla="*/ f397 1 f240"/>
              <a:gd name="f490" fmla="*/ f398 1 f239"/>
              <a:gd name="f491" fmla="*/ f399 1 f240"/>
              <a:gd name="f492" fmla="*/ f400 1 f239"/>
              <a:gd name="f493" fmla="*/ f401 1 f240"/>
              <a:gd name="f494" fmla="*/ f402 1 f239"/>
              <a:gd name="f495" fmla="*/ f403 1 f239"/>
              <a:gd name="f496" fmla="*/ f404 1 f240"/>
              <a:gd name="f497" fmla="*/ f405 1 f239"/>
              <a:gd name="f498" fmla="*/ f406 1 f240"/>
              <a:gd name="f499" fmla="*/ f407 1 f239"/>
              <a:gd name="f500" fmla="*/ f408 1 f240"/>
              <a:gd name="f501" fmla="*/ f409 1 f240"/>
              <a:gd name="f502" fmla="*/ f410 1 f240"/>
              <a:gd name="f503" fmla="*/ f411 1 f239"/>
              <a:gd name="f504" fmla="*/ f412 1 f240"/>
              <a:gd name="f505" fmla="*/ f413 1 f239"/>
              <a:gd name="f506" fmla="*/ f414 1 f240"/>
              <a:gd name="f507" fmla="*/ f415 1 f239"/>
              <a:gd name="f508" fmla="*/ f416 1 f240"/>
              <a:gd name="f509" fmla="*/ f417 1 f239"/>
              <a:gd name="f510" fmla="*/ f418 f230 1"/>
              <a:gd name="f511" fmla="*/ f419 f230 1"/>
              <a:gd name="f512" fmla="*/ f421 f231 1"/>
              <a:gd name="f513" fmla="*/ f420 f231 1"/>
              <a:gd name="f514" fmla="*/ f422 f230 1"/>
              <a:gd name="f515" fmla="*/ f423 f231 1"/>
              <a:gd name="f516" fmla="*/ f424 f230 1"/>
              <a:gd name="f517" fmla="*/ f425 f231 1"/>
              <a:gd name="f518" fmla="*/ f426 f230 1"/>
              <a:gd name="f519" fmla="*/ f427 f231 1"/>
              <a:gd name="f520" fmla="*/ f428 f230 1"/>
              <a:gd name="f521" fmla="*/ f429 f231 1"/>
              <a:gd name="f522" fmla="*/ f430 f230 1"/>
              <a:gd name="f523" fmla="*/ f431 f231 1"/>
              <a:gd name="f524" fmla="*/ f432 f230 1"/>
              <a:gd name="f525" fmla="*/ f433 f231 1"/>
              <a:gd name="f526" fmla="*/ f434 f230 1"/>
              <a:gd name="f527" fmla="*/ f435 f231 1"/>
              <a:gd name="f528" fmla="*/ f436 f230 1"/>
              <a:gd name="f529" fmla="*/ f437 f231 1"/>
              <a:gd name="f530" fmla="*/ f438 f230 1"/>
              <a:gd name="f531" fmla="*/ f439 f231 1"/>
              <a:gd name="f532" fmla="*/ f440 f230 1"/>
              <a:gd name="f533" fmla="*/ f441 f231 1"/>
              <a:gd name="f534" fmla="*/ f442 f231 1"/>
              <a:gd name="f535" fmla="*/ f443 f231 1"/>
              <a:gd name="f536" fmla="*/ f444 f230 1"/>
              <a:gd name="f537" fmla="*/ f445 f231 1"/>
              <a:gd name="f538" fmla="*/ f446 f230 1"/>
              <a:gd name="f539" fmla="*/ f447 f231 1"/>
              <a:gd name="f540" fmla="*/ f448 f230 1"/>
              <a:gd name="f541" fmla="*/ f449 f231 1"/>
              <a:gd name="f542" fmla="*/ f450 f230 1"/>
              <a:gd name="f543" fmla="*/ f451 f231 1"/>
              <a:gd name="f544" fmla="*/ f452 f230 1"/>
              <a:gd name="f545" fmla="*/ f453 f231 1"/>
              <a:gd name="f546" fmla="*/ f454 f230 1"/>
              <a:gd name="f547" fmla="*/ f455 f230 1"/>
              <a:gd name="f548" fmla="*/ f456 f231 1"/>
              <a:gd name="f549" fmla="*/ f457 f230 1"/>
              <a:gd name="f550" fmla="*/ f458 f231 1"/>
              <a:gd name="f551" fmla="*/ f459 f230 1"/>
              <a:gd name="f552" fmla="*/ f460 f231 1"/>
              <a:gd name="f553" fmla="*/ f461 f230 1"/>
              <a:gd name="f554" fmla="*/ f462 f231 1"/>
              <a:gd name="f555" fmla="*/ f463 f230 1"/>
              <a:gd name="f556" fmla="*/ f464 f231 1"/>
              <a:gd name="f557" fmla="*/ f465 f230 1"/>
              <a:gd name="f558" fmla="*/ f466 f230 1"/>
              <a:gd name="f559" fmla="*/ f467 f231 1"/>
              <a:gd name="f560" fmla="*/ f468 f230 1"/>
              <a:gd name="f561" fmla="*/ f469 f231 1"/>
              <a:gd name="f562" fmla="*/ f470 f230 1"/>
              <a:gd name="f563" fmla="*/ f471 f231 1"/>
              <a:gd name="f564" fmla="*/ f472 f230 1"/>
              <a:gd name="f565" fmla="*/ f473 f231 1"/>
              <a:gd name="f566" fmla="*/ f474 f230 1"/>
              <a:gd name="f567" fmla="*/ f475 f231 1"/>
              <a:gd name="f568" fmla="*/ f476 f231 1"/>
              <a:gd name="f569" fmla="*/ f477 f230 1"/>
              <a:gd name="f570" fmla="*/ f478 f230 1"/>
              <a:gd name="f571" fmla="*/ f479 f231 1"/>
              <a:gd name="f572" fmla="*/ f480 f230 1"/>
              <a:gd name="f573" fmla="*/ f481 f231 1"/>
              <a:gd name="f574" fmla="*/ f482 f230 1"/>
              <a:gd name="f575" fmla="*/ f483 f231 1"/>
              <a:gd name="f576" fmla="*/ f484 f230 1"/>
              <a:gd name="f577" fmla="*/ f485 f231 1"/>
              <a:gd name="f578" fmla="*/ f486 f230 1"/>
              <a:gd name="f579" fmla="*/ f487 f231 1"/>
              <a:gd name="f580" fmla="*/ f488 f230 1"/>
              <a:gd name="f581" fmla="*/ f489 f231 1"/>
              <a:gd name="f582" fmla="*/ f490 f230 1"/>
              <a:gd name="f583" fmla="*/ f491 f231 1"/>
              <a:gd name="f584" fmla="*/ f492 f230 1"/>
              <a:gd name="f585" fmla="*/ f493 f231 1"/>
              <a:gd name="f586" fmla="*/ f494 f230 1"/>
              <a:gd name="f587" fmla="*/ f495 f230 1"/>
              <a:gd name="f588" fmla="*/ f496 f231 1"/>
              <a:gd name="f589" fmla="*/ f497 f230 1"/>
              <a:gd name="f590" fmla="*/ f498 f231 1"/>
              <a:gd name="f591" fmla="*/ f499 f230 1"/>
              <a:gd name="f592" fmla="*/ f500 f231 1"/>
              <a:gd name="f593" fmla="*/ f501 f231 1"/>
              <a:gd name="f594" fmla="*/ f502 f231 1"/>
              <a:gd name="f595" fmla="*/ f503 f230 1"/>
              <a:gd name="f596" fmla="*/ f504 f231 1"/>
              <a:gd name="f597" fmla="*/ f505 f230 1"/>
              <a:gd name="f598" fmla="*/ f506 f231 1"/>
              <a:gd name="f599" fmla="*/ f507 f230 1"/>
              <a:gd name="f600" fmla="*/ f508 f231 1"/>
              <a:gd name="f601" fmla="*/ f509 f230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329">
                <a:pos x="f514" y="f515"/>
              </a:cxn>
              <a:cxn ang="f329">
                <a:pos x="f516" y="f517"/>
              </a:cxn>
              <a:cxn ang="f329">
                <a:pos x="f518" y="f519"/>
              </a:cxn>
              <a:cxn ang="f329">
                <a:pos x="f520" y="f521"/>
              </a:cxn>
              <a:cxn ang="f329">
                <a:pos x="f522" y="f523"/>
              </a:cxn>
              <a:cxn ang="f329">
                <a:pos x="f524" y="f525"/>
              </a:cxn>
              <a:cxn ang="f329">
                <a:pos x="f526" y="f527"/>
              </a:cxn>
              <a:cxn ang="f329">
                <a:pos x="f528" y="f529"/>
              </a:cxn>
              <a:cxn ang="f329">
                <a:pos x="f530" y="f531"/>
              </a:cxn>
              <a:cxn ang="f329">
                <a:pos x="f532" y="f533"/>
              </a:cxn>
              <a:cxn ang="f329">
                <a:pos x="f516" y="f534"/>
              </a:cxn>
              <a:cxn ang="f329">
                <a:pos x="f514" y="f535"/>
              </a:cxn>
              <a:cxn ang="f329">
                <a:pos x="f536" y="f537"/>
              </a:cxn>
              <a:cxn ang="f329">
                <a:pos x="f538" y="f539"/>
              </a:cxn>
              <a:cxn ang="f329">
                <a:pos x="f540" y="f541"/>
              </a:cxn>
              <a:cxn ang="f329">
                <a:pos x="f542" y="f543"/>
              </a:cxn>
              <a:cxn ang="f329">
                <a:pos x="f544" y="f545"/>
              </a:cxn>
              <a:cxn ang="f329">
                <a:pos x="f546" y="f545"/>
              </a:cxn>
              <a:cxn ang="f329">
                <a:pos x="f547" y="f548"/>
              </a:cxn>
              <a:cxn ang="f329">
                <a:pos x="f549" y="f550"/>
              </a:cxn>
              <a:cxn ang="f329">
                <a:pos x="f551" y="f552"/>
              </a:cxn>
              <a:cxn ang="f329">
                <a:pos x="f553" y="f554"/>
              </a:cxn>
              <a:cxn ang="f329">
                <a:pos x="f555" y="f556"/>
              </a:cxn>
              <a:cxn ang="f329">
                <a:pos x="f557" y="f534"/>
              </a:cxn>
              <a:cxn ang="f329">
                <a:pos x="f558" y="f559"/>
              </a:cxn>
              <a:cxn ang="f329">
                <a:pos x="f560" y="f561"/>
              </a:cxn>
              <a:cxn ang="f329">
                <a:pos x="f562" y="f563"/>
              </a:cxn>
              <a:cxn ang="f329">
                <a:pos x="f564" y="f565"/>
              </a:cxn>
              <a:cxn ang="f329">
                <a:pos x="f566" y="f567"/>
              </a:cxn>
              <a:cxn ang="f329">
                <a:pos x="f566" y="f568"/>
              </a:cxn>
              <a:cxn ang="f329">
                <a:pos x="f555" y="f525"/>
              </a:cxn>
              <a:cxn ang="f329">
                <a:pos x="f569" y="f521"/>
              </a:cxn>
              <a:cxn ang="f329">
                <a:pos x="f570" y="f571"/>
              </a:cxn>
              <a:cxn ang="f329">
                <a:pos x="f572" y="f573"/>
              </a:cxn>
              <a:cxn ang="f329">
                <a:pos x="f574" y="f575"/>
              </a:cxn>
              <a:cxn ang="f329">
                <a:pos x="f576" y="f577"/>
              </a:cxn>
              <a:cxn ang="f329">
                <a:pos x="f578" y="f579"/>
              </a:cxn>
              <a:cxn ang="f329">
                <a:pos x="f580" y="f581"/>
              </a:cxn>
              <a:cxn ang="f329">
                <a:pos x="f582" y="f583"/>
              </a:cxn>
              <a:cxn ang="f329">
                <a:pos x="f584" y="f585"/>
              </a:cxn>
              <a:cxn ang="f329">
                <a:pos x="f586" y="f585"/>
              </a:cxn>
              <a:cxn ang="f329">
                <a:pos x="f587" y="f588"/>
              </a:cxn>
              <a:cxn ang="f329">
                <a:pos x="f589" y="f590"/>
              </a:cxn>
              <a:cxn ang="f329">
                <a:pos x="f591" y="f592"/>
              </a:cxn>
              <a:cxn ang="f329">
                <a:pos x="f528" y="f579"/>
              </a:cxn>
              <a:cxn ang="f329">
                <a:pos x="f549" y="f568"/>
              </a:cxn>
              <a:cxn ang="f329">
                <a:pos x="f549" y="f593"/>
              </a:cxn>
              <a:cxn ang="f329">
                <a:pos x="f538" y="f594"/>
              </a:cxn>
              <a:cxn ang="f329">
                <a:pos x="f595" y="f596"/>
              </a:cxn>
              <a:cxn ang="f329">
                <a:pos x="f597" y="f598"/>
              </a:cxn>
              <a:cxn ang="f329">
                <a:pos x="f599" y="f600"/>
              </a:cxn>
              <a:cxn ang="f329">
                <a:pos x="f601" y="f593"/>
              </a:cxn>
            </a:cxnLst>
            <a:rect l="f510" t="f513" r="f511" b="f512"/>
            <a:pathLst>
              <a:path w="225" h="251">
                <a:moveTo>
                  <a:pt x="f8" y="f9"/>
                </a:moveTo>
                <a:cubicBezTo>
                  <a:pt x="f10" y="f11"/>
                  <a:pt x="f12" y="f13"/>
                  <a:pt x="f14" y="f15"/>
                </a:cubicBezTo>
                <a:cubicBezTo>
                  <a:pt x="f16" y="f17"/>
                  <a:pt x="f18" y="f15"/>
                  <a:pt x="f19" y="f17"/>
                </a:cubicBezTo>
                <a:cubicBezTo>
                  <a:pt x="f20" y="f11"/>
                  <a:pt x="f19" y="f21"/>
                  <a:pt x="f20" y="f22"/>
                </a:cubicBezTo>
                <a:cubicBezTo>
                  <a:pt x="f23" y="f24"/>
                  <a:pt x="f25" y="f26"/>
                  <a:pt x="f27" y="f28"/>
                </a:cubicBezTo>
                <a:cubicBezTo>
                  <a:pt x="f25" y="f29"/>
                  <a:pt x="f25" y="f30"/>
                  <a:pt x="f18" y="f30"/>
                </a:cubicBezTo>
                <a:cubicBezTo>
                  <a:pt x="f31" y="f32"/>
                  <a:pt x="f33" y="f34"/>
                  <a:pt x="f35" y="f36"/>
                </a:cubicBezTo>
                <a:cubicBezTo>
                  <a:pt x="f37" y="f38"/>
                  <a:pt x="f39" y="f40"/>
                  <a:pt x="f41" y="f42"/>
                </a:cubicBezTo>
                <a:cubicBezTo>
                  <a:pt x="f43" y="f44"/>
                  <a:pt x="f45" y="f46"/>
                  <a:pt x="f47" y="f48"/>
                </a:cubicBezTo>
                <a:cubicBezTo>
                  <a:pt x="f49" y="f50"/>
                  <a:pt x="f51" y="f52"/>
                  <a:pt x="f53" y="f17"/>
                </a:cubicBezTo>
                <a:cubicBezTo>
                  <a:pt x="f54" y="f15"/>
                  <a:pt x="f45" y="f13"/>
                  <a:pt x="f51" y="f13"/>
                </a:cubicBezTo>
                <a:cubicBezTo>
                  <a:pt x="f55" y="f15"/>
                  <a:pt x="f49" y="f17"/>
                  <a:pt x="f56" y="f57"/>
                </a:cubicBezTo>
                <a:cubicBezTo>
                  <a:pt x="f58" y="f57"/>
                  <a:pt x="f59" y="f60"/>
                  <a:pt x="f61" y="f60"/>
                </a:cubicBezTo>
                <a:cubicBezTo>
                  <a:pt x="f62" y="f15"/>
                  <a:pt x="f63" y="f11"/>
                  <a:pt x="f58" y="f9"/>
                </a:cubicBezTo>
                <a:cubicBezTo>
                  <a:pt x="f64" y="f21"/>
                  <a:pt x="f56" y="f65"/>
                  <a:pt x="f49" y="f36"/>
                </a:cubicBezTo>
                <a:cubicBezTo>
                  <a:pt x="f63" y="f24"/>
                  <a:pt x="f66" y="f24"/>
                  <a:pt x="f67" y="f34"/>
                </a:cubicBezTo>
                <a:cubicBezTo>
                  <a:pt x="f68" y="f69"/>
                  <a:pt x="f63" y="f70"/>
                  <a:pt x="f56" y="f30"/>
                </a:cubicBezTo>
                <a:cubicBezTo>
                  <a:pt x="f71" y="f36"/>
                  <a:pt x="f72" y="f28"/>
                  <a:pt x="f73" y="f69"/>
                </a:cubicBezTo>
                <a:cubicBezTo>
                  <a:pt x="f74" y="f70"/>
                  <a:pt x="f75" y="f76"/>
                  <a:pt x="f77" y="f78"/>
                </a:cubicBezTo>
                <a:cubicBezTo>
                  <a:pt x="f74" y="f78"/>
                  <a:pt x="f79" y="f78"/>
                  <a:pt x="f80" y="f78"/>
                </a:cubicBezTo>
                <a:cubicBezTo>
                  <a:pt x="f39" y="f81"/>
                  <a:pt x="f41" y="f82"/>
                  <a:pt x="f37" y="f83"/>
                </a:cubicBezTo>
                <a:cubicBezTo>
                  <a:pt x="f72" y="f84"/>
                  <a:pt x="f79" y="f85"/>
                  <a:pt x="f74" y="f86"/>
                </a:cubicBezTo>
                <a:cubicBezTo>
                  <a:pt x="f74" y="f87"/>
                  <a:pt x="f33" y="f88"/>
                  <a:pt x="f33" y="f89"/>
                </a:cubicBezTo>
                <a:cubicBezTo>
                  <a:pt x="f90" y="f89"/>
                  <a:pt x="f91" y="f89"/>
                  <a:pt x="f55" y="f89"/>
                </a:cubicBezTo>
                <a:cubicBezTo>
                  <a:pt x="f49" y="f89"/>
                  <a:pt x="f56" y="f92"/>
                  <a:pt x="f64" y="f85"/>
                </a:cubicBezTo>
                <a:cubicBezTo>
                  <a:pt x="f62" y="f93"/>
                  <a:pt x="f66" y="f94"/>
                  <a:pt x="f95" y="f96"/>
                </a:cubicBezTo>
                <a:cubicBezTo>
                  <a:pt x="f97" y="f81"/>
                  <a:pt x="f98" y="f82"/>
                  <a:pt x="f5" y="f82"/>
                </a:cubicBezTo>
                <a:cubicBezTo>
                  <a:pt x="f98" y="f99"/>
                  <a:pt x="f100" y="f101"/>
                  <a:pt x="f97" y="f93"/>
                </a:cubicBezTo>
                <a:cubicBezTo>
                  <a:pt x="f102" y="f84"/>
                  <a:pt x="f103" y="f85"/>
                  <a:pt x="f104" y="f86"/>
                </a:cubicBezTo>
                <a:cubicBezTo>
                  <a:pt x="f104" y="f87"/>
                  <a:pt x="f104" y="f88"/>
                  <a:pt x="f104" y="f89"/>
                </a:cubicBezTo>
                <a:cubicBezTo>
                  <a:pt x="f66" y="f89"/>
                  <a:pt x="f102" y="f89"/>
                  <a:pt x="f97" y="f89"/>
                </a:cubicBezTo>
                <a:cubicBezTo>
                  <a:pt x="f100" y="f105"/>
                  <a:pt x="f98" y="f106"/>
                  <a:pt x="f5" y="f107"/>
                </a:cubicBezTo>
                <a:cubicBezTo>
                  <a:pt x="f98" y="f108"/>
                  <a:pt x="f100" y="f109"/>
                  <a:pt x="f97" y="f110"/>
                </a:cubicBezTo>
                <a:cubicBezTo>
                  <a:pt x="f102" y="f110"/>
                  <a:pt x="f66" y="f110"/>
                  <a:pt x="f61" y="f110"/>
                </a:cubicBezTo>
                <a:cubicBezTo>
                  <a:pt x="f104" y="f111"/>
                  <a:pt x="f104" y="f112"/>
                  <a:pt x="f62" y="f112"/>
                </a:cubicBezTo>
                <a:cubicBezTo>
                  <a:pt x="f103" y="f113"/>
                  <a:pt x="f102" y="f114"/>
                  <a:pt x="f97" y="f115"/>
                </a:cubicBezTo>
                <a:cubicBezTo>
                  <a:pt x="f100" y="f116"/>
                  <a:pt x="f98" y="f117"/>
                  <a:pt x="f5" y="f118"/>
                </a:cubicBezTo>
                <a:cubicBezTo>
                  <a:pt x="f100" y="f119"/>
                  <a:pt x="f97" y="f120"/>
                  <a:pt x="f95" y="f121"/>
                </a:cubicBezTo>
                <a:cubicBezTo>
                  <a:pt x="f66" y="f118"/>
                  <a:pt x="f59" y="f117"/>
                  <a:pt x="f122" y="f123"/>
                </a:cubicBezTo>
                <a:cubicBezTo>
                  <a:pt x="f56" y="f109"/>
                  <a:pt x="f45" y="f109"/>
                  <a:pt x="f39" y="f110"/>
                </a:cubicBezTo>
                <a:cubicBezTo>
                  <a:pt x="f124" y="f110"/>
                  <a:pt x="f79" y="f110"/>
                  <a:pt x="f33" y="f110"/>
                </a:cubicBezTo>
                <a:cubicBezTo>
                  <a:pt x="f33" y="f111"/>
                  <a:pt x="f74" y="f112"/>
                  <a:pt x="f74" y="f125"/>
                </a:cubicBezTo>
                <a:cubicBezTo>
                  <a:pt x="f126" y="f113"/>
                  <a:pt x="f124" y="f127"/>
                  <a:pt x="f43" y="f128"/>
                </a:cubicBezTo>
                <a:cubicBezTo>
                  <a:pt x="f43" y="f129"/>
                  <a:pt x="f41" y="f121"/>
                  <a:pt x="f39" y="f130"/>
                </a:cubicBezTo>
                <a:cubicBezTo>
                  <a:pt x="f35" y="f130"/>
                  <a:pt x="f74" y="f130"/>
                  <a:pt x="f77" y="f130"/>
                </a:cubicBezTo>
                <a:cubicBezTo>
                  <a:pt x="f77" y="f131"/>
                  <a:pt x="f19" y="f132"/>
                  <a:pt x="f19" y="f132"/>
                </a:cubicBezTo>
                <a:cubicBezTo>
                  <a:pt x="f33" y="f133"/>
                  <a:pt x="f134" y="f8"/>
                  <a:pt x="f43" y="f10"/>
                </a:cubicBezTo>
                <a:cubicBezTo>
                  <a:pt x="f91" y="f135"/>
                  <a:pt x="f54" y="f136"/>
                  <a:pt x="f137" y="f138"/>
                </a:cubicBezTo>
                <a:cubicBezTo>
                  <a:pt x="f56" y="f8"/>
                  <a:pt x="f59" y="f139"/>
                  <a:pt x="f66" y="f139"/>
                </a:cubicBezTo>
                <a:cubicBezTo>
                  <a:pt x="f102" y="f139"/>
                  <a:pt x="f95" y="f136"/>
                  <a:pt x="f97" y="f135"/>
                </a:cubicBezTo>
                <a:cubicBezTo>
                  <a:pt x="f97" y="f140"/>
                  <a:pt x="f141" y="f12"/>
                  <a:pt x="f141" y="f142"/>
                </a:cubicBezTo>
                <a:cubicBezTo>
                  <a:pt x="f103" y="f142"/>
                  <a:pt x="f63" y="f142"/>
                  <a:pt x="f143" y="f142"/>
                </a:cubicBezTo>
                <a:cubicBezTo>
                  <a:pt x="f49" y="f14"/>
                  <a:pt x="f144" y="f145"/>
                  <a:pt x="f144" y="f145"/>
                </a:cubicBezTo>
                <a:cubicBezTo>
                  <a:pt x="f64" y="f25"/>
                  <a:pt x="f59" y="f20"/>
                  <a:pt x="f61" y="f75"/>
                </a:cubicBezTo>
                <a:cubicBezTo>
                  <a:pt x="f122" y="f31"/>
                  <a:pt x="f144" y="f77"/>
                  <a:pt x="f53" y="f20"/>
                </a:cubicBezTo>
                <a:cubicBezTo>
                  <a:pt x="f51" y="f74"/>
                  <a:pt x="f143" y="f35"/>
                  <a:pt x="f47" y="f41"/>
                </a:cubicBezTo>
                <a:cubicBezTo>
                  <a:pt x="f49" y="f41"/>
                  <a:pt x="f137" y="f41"/>
                  <a:pt x="f51" y="f39"/>
                </a:cubicBezTo>
                <a:cubicBezTo>
                  <a:pt x="f146" y="f90"/>
                  <a:pt x="f41" y="f126"/>
                  <a:pt x="f43" y="f74"/>
                </a:cubicBezTo>
                <a:cubicBezTo>
                  <a:pt x="f91" y="f12"/>
                  <a:pt x="f74" y="f140"/>
                  <a:pt x="f18" y="f139"/>
                </a:cubicBezTo>
                <a:cubicBezTo>
                  <a:pt x="f25" y="f139"/>
                  <a:pt x="f25" y="f8"/>
                  <a:pt x="f27" y="f138"/>
                </a:cubicBezTo>
                <a:cubicBezTo>
                  <a:pt x="f18" y="f140"/>
                  <a:pt x="f19" y="f14"/>
                  <a:pt x="f75" y="f25"/>
                </a:cubicBezTo>
                <a:cubicBezTo>
                  <a:pt x="f19" y="f77"/>
                  <a:pt x="f18" y="f74"/>
                  <a:pt x="f147" y="f20"/>
                </a:cubicBezTo>
                <a:cubicBezTo>
                  <a:pt x="f12" y="f18"/>
                  <a:pt x="f136" y="f18"/>
                  <a:pt x="f148" y="f16"/>
                </a:cubicBezTo>
                <a:cubicBezTo>
                  <a:pt x="f136" y="f75"/>
                  <a:pt x="f140" y="f126"/>
                  <a:pt x="f14" y="f72"/>
                </a:cubicBezTo>
                <a:cubicBezTo>
                  <a:pt x="f145" y="f39"/>
                  <a:pt x="f25" y="f39"/>
                  <a:pt x="f20" y="f41"/>
                </a:cubicBezTo>
                <a:cubicBezTo>
                  <a:pt x="f149" y="f91"/>
                  <a:pt x="f35" y="f146"/>
                  <a:pt x="f80" y="f45"/>
                </a:cubicBezTo>
                <a:cubicBezTo>
                  <a:pt x="f41" y="f51"/>
                  <a:pt x="f39" y="f49"/>
                  <a:pt x="f41" y="f64"/>
                </a:cubicBezTo>
                <a:cubicBezTo>
                  <a:pt x="f79" y="f49"/>
                  <a:pt x="f74" y="f51"/>
                  <a:pt x="f19" y="f53"/>
                </a:cubicBezTo>
                <a:cubicBezTo>
                  <a:pt x="f19" y="f54"/>
                  <a:pt x="f20" y="f45"/>
                  <a:pt x="f23" y="f51"/>
                </a:cubicBezTo>
                <a:cubicBezTo>
                  <a:pt x="f19" y="f143"/>
                  <a:pt x="f31" y="f56"/>
                  <a:pt x="f75" y="f58"/>
                </a:cubicBezTo>
                <a:cubicBezTo>
                  <a:pt x="f75" y="f63"/>
                  <a:pt x="f75" y="f62"/>
                  <a:pt x="f75" y="f61"/>
                </a:cubicBezTo>
                <a:cubicBezTo>
                  <a:pt x="f77" y="f104"/>
                  <a:pt x="f23" y="f62"/>
                  <a:pt x="f25" y="f59"/>
                </a:cubicBezTo>
                <a:cubicBezTo>
                  <a:pt x="f16" y="f122"/>
                  <a:pt x="f150" y="f47"/>
                  <a:pt x="f14" y="f49"/>
                </a:cubicBezTo>
                <a:cubicBezTo>
                  <a:pt x="f147" y="f49"/>
                  <a:pt x="f142" y="f49"/>
                  <a:pt x="f12" y="f49"/>
                </a:cubicBezTo>
                <a:cubicBezTo>
                  <a:pt x="f12" y="f63"/>
                  <a:pt x="f140" y="f66"/>
                  <a:pt x="f140" y="f141"/>
                </a:cubicBezTo>
                <a:cubicBezTo>
                  <a:pt x="f151" y="f152"/>
                  <a:pt x="f153" y="f154"/>
                  <a:pt x="f151" y="f47"/>
                </a:cubicBezTo>
                <a:cubicBezTo>
                  <a:pt x="f136" y="f80"/>
                  <a:pt x="f136" y="f80"/>
                  <a:pt x="f130" y="f20"/>
                </a:cubicBezTo>
                <a:cubicBezTo>
                  <a:pt x="f130" y="f33"/>
                  <a:pt x="f130" y="f35"/>
                  <a:pt x="f130" y="f39"/>
                </a:cubicBezTo>
                <a:cubicBezTo>
                  <a:pt x="f121" y="f41"/>
                  <a:pt x="f129" y="f43"/>
                  <a:pt x="f115" y="f37"/>
                </a:cubicBezTo>
                <a:cubicBezTo>
                  <a:pt x="f127" y="f124"/>
                  <a:pt x="f113" y="f79"/>
                  <a:pt x="f125" y="f74"/>
                </a:cubicBezTo>
                <a:cubicBezTo>
                  <a:pt x="f112" y="f33"/>
                  <a:pt x="f111" y="f33"/>
                  <a:pt x="f110" y="f33"/>
                </a:cubicBezTo>
                <a:cubicBezTo>
                  <a:pt x="f110" y="f124"/>
                  <a:pt x="f109" y="f71"/>
                  <a:pt x="f110" y="f143"/>
                </a:cubicBezTo>
                <a:cubicBezTo>
                  <a:pt x="f110" y="f144"/>
                  <a:pt x="f155" y="f56"/>
                  <a:pt x="f113" y="f64"/>
                </a:cubicBezTo>
                <a:cubicBezTo>
                  <a:pt x="f123" y="f62"/>
                  <a:pt x="f117" y="f66"/>
                  <a:pt x="f121" y="f141"/>
                </a:cubicBezTo>
                <a:cubicBezTo>
                  <a:pt x="f121" y="f97"/>
                  <a:pt x="f118" y="f98"/>
                  <a:pt x="f118" y="f5"/>
                </a:cubicBezTo>
                <a:cubicBezTo>
                  <a:pt x="f117" y="f156"/>
                  <a:pt x="f128" y="f100"/>
                  <a:pt x="f115" y="f67"/>
                </a:cubicBezTo>
                <a:cubicBezTo>
                  <a:pt x="f114" y="f152"/>
                  <a:pt x="f113" y="f66"/>
                  <a:pt x="f125" y="f104"/>
                </a:cubicBezTo>
                <a:cubicBezTo>
                  <a:pt x="f112" y="f104"/>
                  <a:pt x="f111" y="f104"/>
                  <a:pt x="f110" y="f61"/>
                </a:cubicBezTo>
                <a:cubicBezTo>
                  <a:pt x="f110" y="f66"/>
                  <a:pt x="f110" y="f152"/>
                  <a:pt x="f109" y="f67"/>
                </a:cubicBezTo>
                <a:cubicBezTo>
                  <a:pt x="f109" y="f100"/>
                  <a:pt x="f108" y="f98"/>
                  <a:pt x="f107" y="f5"/>
                </a:cubicBezTo>
                <a:cubicBezTo>
                  <a:pt x="f106" y="f98"/>
                  <a:pt x="f89" y="f100"/>
                  <a:pt x="f89" y="f97"/>
                </a:cubicBezTo>
                <a:cubicBezTo>
                  <a:pt x="f88" y="f152"/>
                  <a:pt x="f89" y="f66"/>
                  <a:pt x="f86" y="f104"/>
                </a:cubicBezTo>
                <a:cubicBezTo>
                  <a:pt x="f157" y="f103"/>
                  <a:pt x="f84" y="f102"/>
                  <a:pt x="f83" y="f97"/>
                </a:cubicBezTo>
                <a:cubicBezTo>
                  <a:pt x="f101" y="f100"/>
                  <a:pt x="f94" y="f98"/>
                  <a:pt x="f158" y="f5"/>
                </a:cubicBezTo>
                <a:cubicBezTo>
                  <a:pt x="f158" y="f100"/>
                  <a:pt x="f81" y="f97"/>
                  <a:pt x="f96" y="f95"/>
                </a:cubicBezTo>
                <a:cubicBezTo>
                  <a:pt x="f82" y="f66"/>
                  <a:pt x="f99" y="f59"/>
                  <a:pt x="f159" y="f122"/>
                </a:cubicBezTo>
                <a:cubicBezTo>
                  <a:pt x="f89" y="f56"/>
                  <a:pt x="f89" y="f45"/>
                  <a:pt x="f89" y="f41"/>
                </a:cubicBezTo>
                <a:cubicBezTo>
                  <a:pt x="f89" y="f124"/>
                  <a:pt x="f89" y="f79"/>
                  <a:pt x="f89" y="f33"/>
                </a:cubicBezTo>
                <a:cubicBezTo>
                  <a:pt x="f88" y="f33"/>
                  <a:pt x="f87" y="f33"/>
                  <a:pt x="f86" y="f74"/>
                </a:cubicBezTo>
                <a:cubicBezTo>
                  <a:pt x="f85" y="f79"/>
                  <a:pt x="f84" y="f124"/>
                  <a:pt x="f83" y="f37"/>
                </a:cubicBezTo>
                <a:cubicBezTo>
                  <a:pt x="f94" y="f43"/>
                  <a:pt x="f96" y="f41"/>
                  <a:pt x="f160" y="f39"/>
                </a:cubicBezTo>
                <a:cubicBezTo>
                  <a:pt x="f78" y="f35"/>
                  <a:pt x="f78" y="f33"/>
                  <a:pt x="f78" y="f31"/>
                </a:cubicBezTo>
                <a:cubicBezTo>
                  <a:pt x="f160" y="f77"/>
                  <a:pt x="f161" y="f77"/>
                  <a:pt x="f162" y="f77"/>
                </a:cubicBezTo>
                <a:cubicBezTo>
                  <a:pt x="f69" y="f73"/>
                  <a:pt x="f28" y="f124"/>
                  <a:pt x="f26" y="f91"/>
                </a:cubicBezTo>
                <a:cubicBezTo>
                  <a:pt x="f34" y="f146"/>
                  <a:pt x="f32" y="f45"/>
                  <a:pt x="f28" y="f55"/>
                </a:cubicBezTo>
                <a:cubicBezTo>
                  <a:pt x="f69" y="f59"/>
                  <a:pt x="f163" y="f68"/>
                  <a:pt x="f36" y="f97"/>
                </a:cubicBezTo>
                <a:cubicBezTo>
                  <a:pt x="f36" y="f66"/>
                  <a:pt x="f36" y="f63"/>
                  <a:pt x="f36" y="f144"/>
                </a:cubicBezTo>
                <a:cubicBezTo>
                  <a:pt x="f164" y="f49"/>
                  <a:pt x="f22" y="f49"/>
                  <a:pt x="f38" y="f49"/>
                </a:cubicBezTo>
                <a:cubicBezTo>
                  <a:pt x="f21" y="f47"/>
                  <a:pt x="f9" y="f122"/>
                  <a:pt x="f11" y="f59"/>
                </a:cubicBezTo>
                <a:cubicBezTo>
                  <a:pt x="f13" y="f104"/>
                  <a:pt x="f17" y="f104"/>
                  <a:pt x="f60" y="f61"/>
                </a:cubicBezTo>
                <a:cubicBezTo>
                  <a:pt x="f60" y="f62"/>
                  <a:pt x="f42" y="f63"/>
                  <a:pt x="f42" y="f58"/>
                </a:cubicBezTo>
                <a:cubicBezTo>
                  <a:pt x="f60" y="f56"/>
                  <a:pt x="f17" y="f143"/>
                  <a:pt x="f13" y="f51"/>
                </a:cubicBezTo>
                <a:cubicBezTo>
                  <a:pt x="f15" y="f45"/>
                  <a:pt x="f15" y="f54"/>
                  <a:pt x="f17" y="f53"/>
                </a:cubicBezTo>
                <a:cubicBezTo>
                  <a:pt x="f165" y="f51"/>
                  <a:pt x="f166" y="f55"/>
                  <a:pt x="f44" y="f144"/>
                </a:cubicBezTo>
                <a:cubicBezTo>
                  <a:pt x="f167" y="f56"/>
                  <a:pt x="f168" y="f56"/>
                  <a:pt x="f169" y="f56"/>
                </a:cubicBezTo>
                <a:cubicBezTo>
                  <a:pt x="f169" y="f49"/>
                  <a:pt x="f46" y="f137"/>
                  <a:pt x="f169" y="f51"/>
                </a:cubicBezTo>
                <a:cubicBezTo>
                  <a:pt x="f44" y="f53"/>
                  <a:pt x="f170" y="f41"/>
                  <a:pt x="f42" y="f43"/>
                </a:cubicBezTo>
                <a:cubicBezTo>
                  <a:pt x="f21" y="f43"/>
                  <a:pt x="f22" y="f124"/>
                  <a:pt x="f34" y="f73"/>
                </a:cubicBezTo>
                <a:cubicBezTo>
                  <a:pt x="f171" y="f149"/>
                  <a:pt x="f28" y="f77"/>
                  <a:pt x="f172" y="f27"/>
                </a:cubicBezTo>
                <a:cubicBezTo>
                  <a:pt x="f171" y="f18"/>
                  <a:pt x="f36" y="f18"/>
                  <a:pt x="f164" y="f20"/>
                </a:cubicBezTo>
                <a:cubicBezTo>
                  <a:pt x="f173" y="f149"/>
                  <a:pt x="f15" y="f31"/>
                  <a:pt x="f60" y="f25"/>
                </a:cubicBezTo>
                <a:cubicBezTo>
                  <a:pt x="f17" y="f145"/>
                  <a:pt x="f40" y="f140"/>
                  <a:pt x="f9" y="f8"/>
                </a:cubicBezTo>
                <a:cubicBezTo>
                  <a:pt x="f173" y="f8"/>
                  <a:pt x="f11" y="f139"/>
                  <a:pt x="f40" y="f139"/>
                </a:cubicBezTo>
                <a:cubicBezTo>
                  <a:pt x="f42" y="f136"/>
                  <a:pt x="f166" y="f140"/>
                  <a:pt x="f2" y="f14"/>
                </a:cubicBezTo>
                <a:cubicBezTo>
                  <a:pt x="f48" y="f150"/>
                  <a:pt x="f169" y="f18"/>
                  <a:pt x="f46" y="f19"/>
                </a:cubicBezTo>
                <a:cubicBezTo>
                  <a:pt x="f174" y="f149"/>
                  <a:pt x="f175" y="f35"/>
                  <a:pt x="f176" y="f80"/>
                </a:cubicBezTo>
                <a:cubicBezTo>
                  <a:pt x="f177" y="f41"/>
                  <a:pt x="f178" y="f41"/>
                  <a:pt x="f179" y="f43"/>
                </a:cubicBezTo>
                <a:cubicBezTo>
                  <a:pt x="f180" y="f134"/>
                  <a:pt x="f181" y="f73"/>
                  <a:pt x="f177" y="f75"/>
                </a:cubicBezTo>
                <a:cubicBezTo>
                  <a:pt x="f176" y="f31"/>
                  <a:pt x="f177" y="f19"/>
                  <a:pt x="f177" y="f23"/>
                </a:cubicBezTo>
                <a:cubicBezTo>
                  <a:pt x="f178" y="f19"/>
                  <a:pt x="f182" y="f31"/>
                  <a:pt x="f183" y="f75"/>
                </a:cubicBezTo>
                <a:cubicBezTo>
                  <a:pt x="f184" y="f185"/>
                  <a:pt x="f186" y="f75"/>
                  <a:pt x="f187" y="f75"/>
                </a:cubicBezTo>
                <a:cubicBezTo>
                  <a:pt x="f188" y="f77"/>
                  <a:pt x="f188" y="f23"/>
                  <a:pt x="f189" y="f18"/>
                </a:cubicBezTo>
                <a:cubicBezTo>
                  <a:pt x="f184" y="f27"/>
                  <a:pt x="f190" y="f150"/>
                  <a:pt x="f180" y="f145"/>
                </a:cubicBezTo>
                <a:cubicBezTo>
                  <a:pt x="f180" y="f14"/>
                  <a:pt x="f180" y="f147"/>
                  <a:pt x="f180" y="f142"/>
                </a:cubicBezTo>
                <a:cubicBezTo>
                  <a:pt x="f191" y="f12"/>
                  <a:pt x="f192" y="f12"/>
                  <a:pt x="f193" y="f140"/>
                </a:cubicBezTo>
                <a:cubicBezTo>
                  <a:pt x="f194" y="f153"/>
                  <a:pt x="f189" y="f133"/>
                  <a:pt x="f190" y="f139"/>
                </a:cubicBezTo>
                <a:cubicBezTo>
                  <a:pt x="f195" y="f14"/>
                  <a:pt x="f50" y="f148"/>
                  <a:pt x="f57" y="f130"/>
                </a:cubicBezTo>
                <a:cubicBezTo>
                  <a:pt x="f196" y="f130"/>
                  <a:pt x="f50" y="f130"/>
                  <a:pt x="f48" y="f130"/>
                </a:cubicBezTo>
                <a:cubicBezTo>
                  <a:pt x="f169" y="f121"/>
                  <a:pt x="f46" y="f129"/>
                  <a:pt x="f174" y="f128"/>
                </a:cubicBezTo>
                <a:cubicBezTo>
                  <a:pt x="f2" y="f127"/>
                  <a:pt x="f50" y="f197"/>
                  <a:pt x="f196" y="f125"/>
                </a:cubicBezTo>
                <a:cubicBezTo>
                  <a:pt x="f196" y="f112"/>
                  <a:pt x="f196" y="f111"/>
                  <a:pt x="f198" y="f110"/>
                </a:cubicBezTo>
                <a:cubicBezTo>
                  <a:pt x="f167" y="f110"/>
                  <a:pt x="f199" y="f109"/>
                  <a:pt x="f200" y="f110"/>
                </a:cubicBezTo>
                <a:cubicBezTo>
                  <a:pt x="f180" y="f110"/>
                  <a:pt x="f182" y="f155"/>
                  <a:pt x="f179" y="f197"/>
                </a:cubicBezTo>
                <a:cubicBezTo>
                  <a:pt x="f186" y="f115"/>
                  <a:pt x="f201" y="f129"/>
                  <a:pt x="f202" y="f121"/>
                </a:cubicBezTo>
                <a:cubicBezTo>
                  <a:pt x="f203" y="f120"/>
                  <a:pt x="f204" y="f119"/>
                  <a:pt x="f205" y="f118"/>
                </a:cubicBezTo>
                <a:cubicBezTo>
                  <a:pt x="f204" y="f117"/>
                  <a:pt x="f206" y="f128"/>
                  <a:pt x="f193" y="f115"/>
                </a:cubicBezTo>
                <a:cubicBezTo>
                  <a:pt x="f207" y="f127"/>
                  <a:pt x="f192" y="f113"/>
                  <a:pt x="f186" y="f125"/>
                </a:cubicBezTo>
                <a:cubicBezTo>
                  <a:pt x="f188" y="f112"/>
                  <a:pt x="f188" y="f111"/>
                  <a:pt x="f188" y="f110"/>
                </a:cubicBezTo>
                <a:cubicBezTo>
                  <a:pt x="f192" y="f110"/>
                  <a:pt x="f208" y="f110"/>
                  <a:pt x="f207" y="f110"/>
                </a:cubicBezTo>
                <a:cubicBezTo>
                  <a:pt x="f203" y="f109"/>
                  <a:pt x="f206" y="f108"/>
                  <a:pt x="f205" y="f107"/>
                </a:cubicBezTo>
                <a:cubicBezTo>
                  <a:pt x="f206" y="f106"/>
                  <a:pt x="f202" y="f105"/>
                  <a:pt x="f194" y="f89"/>
                </a:cubicBezTo>
                <a:cubicBezTo>
                  <a:pt x="f208" y="f89"/>
                  <a:pt x="f192" y="f89"/>
                  <a:pt x="f186" y="f86"/>
                </a:cubicBezTo>
                <a:cubicBezTo>
                  <a:pt x="f208" y="f209"/>
                  <a:pt x="f203" y="f83"/>
                  <a:pt x="f6" y="f82"/>
                </a:cubicBezTo>
                <a:cubicBezTo>
                  <a:pt x="f194" y="f210"/>
                  <a:pt x="f188" y="f158"/>
                  <a:pt x="f184" y="f159"/>
                </a:cubicBezTo>
                <a:cubicBezTo>
                  <a:pt x="f211" y="f105"/>
                  <a:pt x="f176" y="f105"/>
                  <a:pt x="f169" y="f89"/>
                </a:cubicBezTo>
                <a:cubicBezTo>
                  <a:pt x="f167" y="f89"/>
                  <a:pt x="f50" y="f89"/>
                  <a:pt x="f198" y="f89"/>
                </a:cubicBezTo>
                <a:cubicBezTo>
                  <a:pt x="f198" y="f88"/>
                  <a:pt x="f196" y="f87"/>
                  <a:pt x="f196" y="f86"/>
                </a:cubicBezTo>
                <a:cubicBezTo>
                  <a:pt x="f212" y="f157"/>
                  <a:pt x="f2" y="f84"/>
                  <a:pt x="f195" y="f83"/>
                </a:cubicBezTo>
                <a:cubicBezTo>
                  <a:pt x="f195" y="f94"/>
                  <a:pt x="f46" y="f96"/>
                  <a:pt x="f169" y="f78"/>
                </a:cubicBezTo>
                <a:cubicBezTo>
                  <a:pt x="f213" y="f78"/>
                  <a:pt x="f196" y="f78"/>
                  <a:pt x="f57" y="f78"/>
                </a:cubicBezTo>
                <a:cubicBezTo>
                  <a:pt x="f57" y="f160"/>
                  <a:pt x="f17" y="f161"/>
                  <a:pt x="f17" y="f162"/>
                </a:cubicBezTo>
                <a:cubicBezTo>
                  <a:pt x="f198" y="f70"/>
                  <a:pt x="f44" y="f29"/>
                  <a:pt x="f195" y="f171"/>
                </a:cubicBezTo>
                <a:cubicBezTo>
                  <a:pt x="f175" y="f26"/>
                  <a:pt x="f176" y="f32"/>
                  <a:pt x="f181" y="f29"/>
                </a:cubicBezTo>
                <a:cubicBezTo>
                  <a:pt x="f184" y="f69"/>
                  <a:pt x="f208" y="f163"/>
                  <a:pt x="f203" y="f34"/>
                </a:cubicBezTo>
                <a:cubicBezTo>
                  <a:pt x="f201" y="f24"/>
                  <a:pt x="f191" y="f24"/>
                  <a:pt x="f180" y="f24"/>
                </a:cubicBezTo>
                <a:cubicBezTo>
                  <a:pt x="f180" y="f36"/>
                  <a:pt x="f180" y="f164"/>
                  <a:pt x="f180" y="f22"/>
                </a:cubicBezTo>
                <a:cubicBezTo>
                  <a:pt x="f211" y="f65"/>
                  <a:pt x="f184" y="f9"/>
                  <a:pt x="f189" y="f11"/>
                </a:cubicBezTo>
                <a:cubicBezTo>
                  <a:pt x="f188" y="f40"/>
                  <a:pt x="f188" y="f17"/>
                  <a:pt x="f187" y="f60"/>
                </a:cubicBezTo>
                <a:cubicBezTo>
                  <a:pt x="f186" y="f60"/>
                  <a:pt x="f184" y="f42"/>
                  <a:pt x="f183" y="f60"/>
                </a:cubicBezTo>
                <a:cubicBezTo>
                  <a:pt x="f211" y="f57"/>
                  <a:pt x="f178" y="f15"/>
                  <a:pt x="f214" y="f13"/>
                </a:cubicBezTo>
                <a:cubicBezTo>
                  <a:pt x="f177" y="f13"/>
                  <a:pt x="f176" y="f15"/>
                  <a:pt x="f215" y="f15"/>
                </a:cubicBezTo>
                <a:cubicBezTo>
                  <a:pt x="f214" y="f52"/>
                  <a:pt x="f178" y="f50"/>
                  <a:pt x="f190" y="f169"/>
                </a:cubicBezTo>
                <a:cubicBezTo>
                  <a:pt x="f180" y="f169"/>
                  <a:pt x="f181" y="f46"/>
                  <a:pt x="f214" y="f169"/>
                </a:cubicBezTo>
                <a:cubicBezTo>
                  <a:pt x="f215" y="f167"/>
                  <a:pt x="f46" y="f166"/>
                  <a:pt x="f195" y="f52"/>
                </a:cubicBezTo>
                <a:cubicBezTo>
                  <a:pt x="f199" y="f36"/>
                  <a:pt x="f198" y="f34"/>
                  <a:pt x="f40" y="f30"/>
                </a:cubicBezTo>
                <a:cubicBezTo>
                  <a:pt x="f22" y="f24"/>
                  <a:pt x="f44" y="f11"/>
                  <a:pt x="f173" y="f60"/>
                </a:cubicBezTo>
                <a:cubicBezTo>
                  <a:pt x="f38" y="f15"/>
                  <a:pt x="f24" y="f11"/>
                  <a:pt x="f28" y="f9"/>
                </a:cubicBezTo>
                <a:cubicBezTo>
                  <a:pt x="f29" y="f9"/>
                  <a:pt x="f29" y="f173"/>
                  <a:pt x="f30" y="f11"/>
                </a:cubicBezTo>
                <a:cubicBezTo>
                  <a:pt x="f171" y="f42"/>
                  <a:pt x="f24" y="f166"/>
                  <a:pt x="f38" y="f168"/>
                </a:cubicBezTo>
                <a:cubicBezTo>
                  <a:pt x="f21" y="f169"/>
                  <a:pt x="f40" y="f48"/>
                  <a:pt x="f15" y="f169"/>
                </a:cubicBezTo>
                <a:cubicBezTo>
                  <a:pt x="f52" y="f174"/>
                  <a:pt x="f213" y="f175"/>
                  <a:pt x="f48" y="f176"/>
                </a:cubicBezTo>
                <a:cubicBezTo>
                  <a:pt x="f46" y="f177"/>
                  <a:pt x="f169" y="f178"/>
                  <a:pt x="f169" y="f182"/>
                </a:cubicBezTo>
                <a:cubicBezTo>
                  <a:pt x="f168" y="f182"/>
                  <a:pt x="f167" y="f180"/>
                  <a:pt x="f213" y="f178"/>
                </a:cubicBezTo>
                <a:cubicBezTo>
                  <a:pt x="f170" y="f181"/>
                  <a:pt x="f165" y="f177"/>
                  <a:pt x="f17" y="f216"/>
                </a:cubicBezTo>
                <a:cubicBezTo>
                  <a:pt x="f15" y="f215"/>
                  <a:pt x="f13" y="f176"/>
                  <a:pt x="f13" y="f177"/>
                </a:cubicBezTo>
                <a:cubicBezTo>
                  <a:pt x="f17" y="f200"/>
                  <a:pt x="f60" y="f182"/>
                  <a:pt x="f42" y="f179"/>
                </a:cubicBezTo>
                <a:cubicBezTo>
                  <a:pt x="f42" y="f184"/>
                  <a:pt x="f60" y="f189"/>
                  <a:pt x="f60" y="f187"/>
                </a:cubicBezTo>
                <a:cubicBezTo>
                  <a:pt x="f17" y="f188"/>
                  <a:pt x="f13" y="f186"/>
                  <a:pt x="f11" y="f189"/>
                </a:cubicBezTo>
                <a:cubicBezTo>
                  <a:pt x="f9" y="f183"/>
                  <a:pt x="f21" y="f211"/>
                  <a:pt x="f38" y="f178"/>
                </a:cubicBezTo>
                <a:cubicBezTo>
                  <a:pt x="f22" y="f178"/>
                  <a:pt x="f164" y="f178"/>
                  <a:pt x="f36" y="f178"/>
                </a:cubicBezTo>
                <a:cubicBezTo>
                  <a:pt x="f36" y="f184"/>
                  <a:pt x="f24" y="f192"/>
                  <a:pt x="f24" y="f203"/>
                </a:cubicBezTo>
                <a:cubicBezTo>
                  <a:pt x="f69" y="f208"/>
                  <a:pt x="f69" y="f184"/>
                  <a:pt x="f29" y="f182"/>
                </a:cubicBezTo>
                <a:cubicBezTo>
                  <a:pt x="f164" y="f199"/>
                  <a:pt x="f28" y="f2"/>
                  <a:pt x="f69" y="f198"/>
                </a:cubicBezTo>
                <a:cubicBezTo>
                  <a:pt x="f70" y="f165"/>
                  <a:pt x="f76" y="f60"/>
                  <a:pt x="f78" y="f17"/>
                </a:cubicBezTo>
                <a:cubicBezTo>
                  <a:pt x="f78" y="f165"/>
                  <a:pt x="f160" y="f170"/>
                  <a:pt x="f78" y="f50"/>
                </a:cubicBezTo>
                <a:cubicBezTo>
                  <a:pt x="f78" y="f167"/>
                  <a:pt x="f210" y="f168"/>
                  <a:pt x="f210" y="f169"/>
                </a:cubicBezTo>
                <a:cubicBezTo>
                  <a:pt x="f96" y="f168"/>
                  <a:pt x="f94" y="f2"/>
                  <a:pt x="f99" y="f44"/>
                </a:cubicBezTo>
                <a:cubicBezTo>
                  <a:pt x="f99" y="f166"/>
                  <a:pt x="f101" y="f60"/>
                  <a:pt x="f94" y="f15"/>
                </a:cubicBezTo>
                <a:cubicBezTo>
                  <a:pt x="f210" y="f65"/>
                  <a:pt x="f158" y="f24"/>
                  <a:pt x="f101" y="f29"/>
                </a:cubicBezTo>
                <a:cubicBezTo>
                  <a:pt x="f159" y="f70"/>
                  <a:pt x="f209" y="f161"/>
                  <a:pt x="f86" y="f96"/>
                </a:cubicBezTo>
                <a:cubicBezTo>
                  <a:pt x="f89" y="f166"/>
                  <a:pt x="f217" y="f207"/>
                  <a:pt x="f120" y="f7"/>
                </a:cubicBezTo>
                <a:cubicBezTo>
                  <a:pt x="f218" y="f7"/>
                  <a:pt x="f131" y="f219"/>
                  <a:pt x="f132" y="f219"/>
                </a:cubicBezTo>
                <a:cubicBezTo>
                  <a:pt x="f132" y="f220"/>
                  <a:pt x="f132" y="f221"/>
                  <a:pt x="f130" y="f222"/>
                </a:cubicBezTo>
                <a:cubicBezTo>
                  <a:pt x="f125" y="f192"/>
                  <a:pt x="f223" y="f212"/>
                  <a:pt x="f223" y="f76"/>
                </a:cubicBezTo>
                <a:cubicBezTo>
                  <a:pt x="f223" y="f161"/>
                  <a:pt x="f109" y="f210"/>
                  <a:pt x="f109" y="f96"/>
                </a:cubicBezTo>
                <a:cubicBezTo>
                  <a:pt x="f110" y="f96"/>
                  <a:pt x="f112" y="f158"/>
                  <a:pt x="f125" y="f158"/>
                </a:cubicBezTo>
                <a:cubicBezTo>
                  <a:pt x="f197" y="f161"/>
                  <a:pt x="f123" y="f163"/>
                  <a:pt x="f117" y="f32"/>
                </a:cubicBezTo>
                <a:cubicBezTo>
                  <a:pt x="f120" y="f164"/>
                  <a:pt x="f118" y="f173"/>
                  <a:pt x="f116" y="f57"/>
                </a:cubicBezTo>
                <a:cubicBezTo>
                  <a:pt x="f115" y="f198"/>
                  <a:pt x="f128" y="f167"/>
                  <a:pt x="f218" y="f174"/>
                </a:cubicBezTo>
                <a:cubicBezTo>
                  <a:pt x="f218" y="f213"/>
                  <a:pt x="f218" y="f196"/>
                  <a:pt x="f218" y="f57"/>
                </a:cubicBezTo>
                <a:cubicBezTo>
                  <a:pt x="f130" y="f17"/>
                  <a:pt x="f131" y="f17"/>
                  <a:pt x="f132" y="f17"/>
                </a:cubicBezTo>
                <a:cubicBezTo>
                  <a:pt x="f133" y="f198"/>
                  <a:pt x="f8" y="f44"/>
                  <a:pt x="f10" y="f195"/>
                </a:cubicBezTo>
                <a:cubicBezTo>
                  <a:pt x="f135" y="f199"/>
                  <a:pt x="f138" y="f215"/>
                  <a:pt x="f138" y="f214"/>
                </a:cubicBezTo>
                <a:cubicBezTo>
                  <a:pt x="f8" y="f211"/>
                  <a:pt x="f139" y="f189"/>
                  <a:pt x="f139" y="f201"/>
                </a:cubicBezTo>
                <a:cubicBezTo>
                  <a:pt x="f151" y="f224"/>
                  <a:pt x="f136" y="f207"/>
                  <a:pt x="f135" y="f202"/>
                </a:cubicBezTo>
                <a:cubicBezTo>
                  <a:pt x="f135" y="f194"/>
                  <a:pt x="f140" y="f208"/>
                  <a:pt x="f140" y="f192"/>
                </a:cubicBezTo>
                <a:cubicBezTo>
                  <a:pt x="f12" y="f189"/>
                  <a:pt x="f12" y="f179"/>
                  <a:pt x="f12" y="f180"/>
                </a:cubicBezTo>
                <a:cubicBezTo>
                  <a:pt x="f12" y="f178"/>
                  <a:pt x="f142" y="f178"/>
                  <a:pt x="f147" y="f178"/>
                </a:cubicBezTo>
                <a:cubicBezTo>
                  <a:pt x="f16" y="f190"/>
                  <a:pt x="f23" y="f189"/>
                  <a:pt x="f77" y="f225"/>
                </a:cubicBezTo>
                <a:cubicBezTo>
                  <a:pt x="f31" y="f187"/>
                  <a:pt x="f75" y="f187"/>
                  <a:pt x="f185" y="f188"/>
                </a:cubicBezTo>
                <a:cubicBezTo>
                  <a:pt x="f75" y="f183"/>
                  <a:pt x="f77" y="f180"/>
                  <a:pt x="f20" y="f177"/>
                </a:cubicBezTo>
                <a:cubicBezTo>
                  <a:pt x="f20" y="f176"/>
                  <a:pt x="f19" y="f215"/>
                  <a:pt x="f19" y="f215"/>
                </a:cubicBezTo>
                <a:cubicBezTo>
                  <a:pt x="f185" y="f177"/>
                  <a:pt x="f73" y="f181"/>
                  <a:pt x="f134" y="f180"/>
                </a:cubicBezTo>
                <a:cubicBezTo>
                  <a:pt x="f124" y="f180"/>
                  <a:pt x="f80" y="f180"/>
                  <a:pt x="f41" y="f182"/>
                </a:cubicBezTo>
                <a:cubicBezTo>
                  <a:pt x="f39" y="f178"/>
                  <a:pt x="f41" y="f214"/>
                  <a:pt x="f39" y="f177"/>
                </a:cubicBezTo>
                <a:cubicBezTo>
                  <a:pt x="f90" y="f216"/>
                  <a:pt x="f73" y="f169"/>
                  <a:pt x="f185" y="f46"/>
                </a:cubicBezTo>
                <a:cubicBezTo>
                  <a:pt x="f150" y="f174"/>
                  <a:pt x="f142" y="f44"/>
                  <a:pt x="f10" y="f196"/>
                </a:cubicBezTo>
                <a:cubicBezTo>
                  <a:pt x="f136" y="f42"/>
                  <a:pt x="f8" y="f15"/>
                  <a:pt x="f151" y="f11"/>
                </a:cubicBezTo>
                <a:cubicBezTo>
                  <a:pt x="f139" y="f11"/>
                  <a:pt x="f139" y="f173"/>
                  <a:pt x="f8" y="f9"/>
                </a:cubicBezTo>
                <a:close/>
                <a:moveTo>
                  <a:pt x="f83" y="f107"/>
                </a:moveTo>
                <a:cubicBezTo>
                  <a:pt x="f83" y="f125"/>
                  <a:pt x="f92" y="f115"/>
                  <a:pt x="f106" y="f115"/>
                </a:cubicBezTo>
                <a:cubicBezTo>
                  <a:pt x="f125" y="f128"/>
                  <a:pt x="f115" y="f155"/>
                  <a:pt x="f115" y="f107"/>
                </a:cubicBezTo>
                <a:cubicBezTo>
                  <a:pt x="f115" y="f86"/>
                  <a:pt x="f125" y="f93"/>
                  <a:pt x="f107" y="f93"/>
                </a:cubicBezTo>
                <a:cubicBezTo>
                  <a:pt x="f92" y="f83"/>
                  <a:pt x="f83" y="f92"/>
                  <a:pt x="f83" y="f107"/>
                </a:cubicBezTo>
                <a:close/>
                <a:moveTo>
                  <a:pt x="f83" y="f83"/>
                </a:moveTo>
                <a:cubicBezTo>
                  <a:pt x="f81" y="f32"/>
                  <a:pt x="f76" y="f164"/>
                  <a:pt x="f24" y="f34"/>
                </a:cubicBezTo>
                <a:cubicBezTo>
                  <a:pt x="f36" y="f162"/>
                  <a:pt x="f30" y="f158"/>
                  <a:pt x="f83" y="f83"/>
                </a:cubicBezTo>
                <a:close/>
                <a:moveTo>
                  <a:pt x="f75" y="f128"/>
                </a:moveTo>
                <a:cubicBezTo>
                  <a:pt x="f25" y="f109"/>
                  <a:pt x="f139" y="f107"/>
                  <a:pt x="f121" y="f112"/>
                </a:cubicBezTo>
                <a:cubicBezTo>
                  <a:pt x="f8" y="f119"/>
                  <a:pt x="f147" y="f120"/>
                  <a:pt x="f75" y="f128"/>
                </a:cubicBezTo>
                <a:close/>
                <a:moveTo>
                  <a:pt x="f128" y="f83"/>
                </a:moveTo>
                <a:cubicBezTo>
                  <a:pt x="f8" y="f96"/>
                  <a:pt x="f142" y="f162"/>
                  <a:pt x="f140" y="f34"/>
                </a:cubicBezTo>
                <a:cubicBezTo>
                  <a:pt x="f226" y="f36"/>
                  <a:pt x="f119" y="f29"/>
                  <a:pt x="f128" y="f83"/>
                </a:cubicBezTo>
                <a:close/>
                <a:moveTo>
                  <a:pt x="f140" y="f12"/>
                </a:moveTo>
                <a:cubicBezTo>
                  <a:pt x="f12" y="f227"/>
                  <a:pt x="f228" y="f116"/>
                  <a:pt x="f128" y="f116"/>
                </a:cubicBezTo>
                <a:cubicBezTo>
                  <a:pt x="f218" y="f10"/>
                  <a:pt x="f132" y="f12"/>
                  <a:pt x="f140" y="f12"/>
                </a:cubicBezTo>
                <a:close/>
                <a:moveTo>
                  <a:pt x="f96" y="f111"/>
                </a:moveTo>
                <a:cubicBezTo>
                  <a:pt x="f22" y="f107"/>
                  <a:pt x="f11" y="f223"/>
                  <a:pt x="f60" y="f128"/>
                </a:cubicBezTo>
                <a:cubicBezTo>
                  <a:pt x="f38" y="f120"/>
                  <a:pt x="f29" y="f119"/>
                  <a:pt x="f96" y="f111"/>
                </a:cubicBezTo>
                <a:close/>
                <a:moveTo>
                  <a:pt x="f24" y="f12"/>
                </a:moveTo>
                <a:cubicBezTo>
                  <a:pt x="f76" y="f12"/>
                  <a:pt x="f94" y="f133"/>
                  <a:pt x="f99" y="f128"/>
                </a:cubicBezTo>
                <a:cubicBezTo>
                  <a:pt x="f29" y="f119"/>
                  <a:pt x="f36" y="f226"/>
                  <a:pt x="f24" y="f12"/>
                </a:cubicBezTo>
                <a:close/>
                <a:moveTo>
                  <a:pt x="f87" y="f121"/>
                </a:moveTo>
                <a:cubicBezTo>
                  <a:pt x="f96" y="f8"/>
                  <a:pt x="f210" y="f145"/>
                  <a:pt x="f83" y="f31"/>
                </a:cubicBezTo>
                <a:cubicBezTo>
                  <a:pt x="f105" y="f18"/>
                  <a:pt x="f106" y="f12"/>
                  <a:pt x="f87" y="f121"/>
                </a:cubicBezTo>
                <a:close/>
                <a:moveTo>
                  <a:pt x="f128" y="f75"/>
                </a:moveTo>
                <a:cubicBezTo>
                  <a:pt x="f120" y="f14"/>
                  <a:pt x="f129" y="f153"/>
                  <a:pt x="f111" y="f120"/>
                </a:cubicBezTo>
                <a:cubicBezTo>
                  <a:pt x="f107" y="f12"/>
                  <a:pt x="f223" y="f18"/>
                  <a:pt x="f128" y="f75"/>
                </a:cubicBezTo>
                <a:close/>
                <a:moveTo>
                  <a:pt x="f121" y="f87"/>
                </a:moveTo>
                <a:cubicBezTo>
                  <a:pt x="f136" y="f107"/>
                  <a:pt x="f18" y="f105"/>
                  <a:pt x="f31" y="f83"/>
                </a:cubicBezTo>
                <a:cubicBezTo>
                  <a:pt x="f14" y="f81"/>
                  <a:pt x="f151" y="f82"/>
                  <a:pt x="f121" y="f87"/>
                </a:cubicBezTo>
                <a:close/>
                <a:moveTo>
                  <a:pt x="f81" y="f87"/>
                </a:moveTo>
                <a:cubicBezTo>
                  <a:pt x="f29" y="f158"/>
                  <a:pt x="f65" y="f210"/>
                  <a:pt x="f60" y="f93"/>
                </a:cubicBezTo>
                <a:cubicBezTo>
                  <a:pt x="f11" y="f105"/>
                  <a:pt x="f32" y="f107"/>
                  <a:pt x="f81" y="f87"/>
                </a:cubicBez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000000"/>
              </a:solidFill>
              <a:uFillTx/>
              <a:latin typeface="Arial"/>
              <a:ea typeface="Arial"/>
              <a:cs typeface="Arial"/>
            </a:endParaRPr>
          </a:p>
        </p:txBody>
      </p:sp>
      <p:grpSp>
        <p:nvGrpSpPr>
          <p:cNvPr id="11" name="Grupo 1">
            <a:extLst>
              <a:ext uri="{FF2B5EF4-FFF2-40B4-BE49-F238E27FC236}">
                <a16:creationId xmlns:a16="http://schemas.microsoft.com/office/drawing/2014/main" id="{311AE6A7-29AD-33DF-D4DB-7AE613885DC0}"/>
              </a:ext>
            </a:extLst>
          </p:cNvPr>
          <p:cNvGrpSpPr/>
          <p:nvPr/>
        </p:nvGrpSpPr>
        <p:grpSpPr>
          <a:xfrm>
            <a:off x="0" y="4738301"/>
            <a:ext cx="9143999" cy="406789"/>
            <a:chOff x="0" y="4738301"/>
            <a:chExt cx="9143999" cy="406789"/>
          </a:xfrm>
        </p:grpSpPr>
        <p:sp>
          <p:nvSpPr>
            <p:cNvPr id="12" name="Freeform 5">
              <a:extLst>
                <a:ext uri="{FF2B5EF4-FFF2-40B4-BE49-F238E27FC236}">
                  <a16:creationId xmlns:a16="http://schemas.microsoft.com/office/drawing/2014/main" id="{006920D4-11D2-E2E8-E1AA-7978558E52EC}"/>
                </a:ext>
              </a:extLst>
            </p:cNvPr>
            <p:cNvSpPr/>
            <p:nvPr/>
          </p:nvSpPr>
          <p:spPr>
            <a:xfrm>
              <a:off x="0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4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99"/>
                <a:gd name="f54" fmla="val 20"/>
                <a:gd name="f55" fmla="val 101"/>
                <a:gd name="f56" fmla="val 8"/>
                <a:gd name="f57" fmla="val 108"/>
                <a:gd name="f58" fmla="val 4"/>
                <a:gd name="f59" fmla="val 105"/>
                <a:gd name="f60" fmla="val 1"/>
                <a:gd name="f61" fmla="val 103"/>
                <a:gd name="f62" fmla="val 3"/>
                <a:gd name="f63" fmla="val 5"/>
                <a:gd name="f64" fmla="val 10"/>
                <a:gd name="f65" fmla="val 95"/>
                <a:gd name="f66" fmla="val 16"/>
                <a:gd name="f67" fmla="val 55"/>
                <a:gd name="f68" fmla="val 72"/>
                <a:gd name="f69" fmla="val 89"/>
                <a:gd name="f70" fmla="val 88"/>
                <a:gd name="f71" fmla="val 87"/>
                <a:gd name="f72" fmla="val 86"/>
                <a:gd name="f73" fmla="val 70"/>
                <a:gd name="f74" fmla="val 81"/>
                <a:gd name="f75" fmla="val 41"/>
                <a:gd name="f76" fmla="val 19"/>
                <a:gd name="f77" fmla="val 76"/>
                <a:gd name="f78" fmla="val 9"/>
                <a:gd name="f79" fmla="val 7"/>
                <a:gd name="f80" fmla="val 6"/>
                <a:gd name="f81" fmla="val 65"/>
                <a:gd name="f82" fmla="val 63"/>
                <a:gd name="f83" fmla="val 58"/>
                <a:gd name="f84" fmla="val 61"/>
                <a:gd name="f85" fmla="val 64"/>
                <a:gd name="f86" fmla="val 32"/>
                <a:gd name="f87" fmla="val 83"/>
                <a:gd name="f88" fmla="val 62"/>
                <a:gd name="f89" fmla="val 66"/>
                <a:gd name="f90" fmla="val 50"/>
                <a:gd name="f91" fmla="val 38"/>
                <a:gd name="f92" fmla="val 44"/>
                <a:gd name="f93" fmla="val 36"/>
                <a:gd name="f94" fmla="val 42"/>
                <a:gd name="f95" fmla="val 34"/>
                <a:gd name="f96" fmla="val 43"/>
                <a:gd name="f97" fmla="val 22"/>
                <a:gd name="f98" fmla="val 39"/>
                <a:gd name="f99" fmla="val 30"/>
                <a:gd name="f100" fmla="val 40"/>
                <a:gd name="f101" fmla="val 67"/>
                <a:gd name="f102" fmla="val 80"/>
                <a:gd name="f103" fmla="val 68"/>
                <a:gd name="f104" fmla="val 56"/>
                <a:gd name="f105" fmla="val 54"/>
                <a:gd name="f106" fmla="val 51"/>
                <a:gd name="f107" fmla="val 78"/>
                <a:gd name="f108" fmla="val 84"/>
                <a:gd name="f109" fmla="val 85"/>
                <a:gd name="f110" fmla="val 82"/>
                <a:gd name="f111" fmla="val 90"/>
                <a:gd name="f112" fmla="val 91"/>
                <a:gd name="f113" fmla="val 57"/>
                <a:gd name="f114" fmla="val 104"/>
                <a:gd name="f115" fmla="val 111"/>
                <a:gd name="f116" fmla="val 109"/>
                <a:gd name="f117" fmla="val 107"/>
                <a:gd name="f118" fmla="val 112"/>
                <a:gd name="f119" fmla="val 11"/>
                <a:gd name="f120" fmla="val 125"/>
                <a:gd name="f121" fmla="val 127"/>
                <a:gd name="f122" fmla="val 15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46"/>
                <a:gd name="f134" fmla="val 140"/>
                <a:gd name="f135" fmla="val 136"/>
                <a:gd name="f136" fmla="val 143"/>
                <a:gd name="f137" fmla="val 151"/>
                <a:gd name="f138" fmla="val 152"/>
                <a:gd name="f139" fmla="val 159"/>
                <a:gd name="f140" fmla="val 163"/>
                <a:gd name="f141" fmla="val 167"/>
                <a:gd name="f142" fmla="val 166"/>
                <a:gd name="f143" fmla="val 164"/>
                <a:gd name="f144" fmla="val 158"/>
                <a:gd name="f145" fmla="val 153"/>
                <a:gd name="f146" fmla="val 147"/>
                <a:gd name="f147" fmla="val 137"/>
                <a:gd name="f148" fmla="val 156"/>
                <a:gd name="f149" fmla="val 162"/>
                <a:gd name="f150" fmla="val 172"/>
                <a:gd name="f151" fmla="val 175"/>
                <a:gd name="f152" fmla="val 173"/>
                <a:gd name="f153" fmla="val 100"/>
                <a:gd name="f154" fmla="val 169"/>
                <a:gd name="f155" fmla="val 161"/>
                <a:gd name="f156" fmla="val 139"/>
                <a:gd name="f157" fmla="val 148"/>
                <a:gd name="f158" fmla="val 154"/>
                <a:gd name="f159" fmla="val 157"/>
                <a:gd name="f160" fmla="val 165"/>
                <a:gd name="f161" fmla="val 155"/>
                <a:gd name="f162" fmla="val 142"/>
                <a:gd name="f163" fmla="val 141"/>
                <a:gd name="f164" fmla="val 115"/>
                <a:gd name="f165" fmla="val 145"/>
                <a:gd name="f166" fmla="val 134"/>
                <a:gd name="f167" fmla="val 135"/>
                <a:gd name="f168" fmla="val 117"/>
                <a:gd name="f169" fmla="val 150"/>
                <a:gd name="f170" fmla="val 179"/>
                <a:gd name="f171" fmla="val 181"/>
                <a:gd name="f172" fmla="val 182"/>
                <a:gd name="f173" fmla="val 183"/>
                <a:gd name="f174" fmla="val 178"/>
                <a:gd name="f175" fmla="val 176"/>
                <a:gd name="f176" fmla="val 174"/>
                <a:gd name="f177" fmla="val 52"/>
                <a:gd name="f178" fmla="val 47"/>
                <a:gd name="f179" fmla="+- 0 0 -90"/>
                <a:gd name="f180" fmla="*/ f3 1 177"/>
                <a:gd name="f181" fmla="*/ f4 1 184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4"/>
                <a:gd name="f191" fmla="*/ 31 f187 1"/>
                <a:gd name="f192" fmla="*/ 121 f186 1"/>
                <a:gd name="f193" fmla="*/ 12 f187 1"/>
                <a:gd name="f194" fmla="*/ 124 f186 1"/>
                <a:gd name="f195" fmla="*/ 75 f187 1"/>
                <a:gd name="f196" fmla="*/ 94 f186 1"/>
                <a:gd name="f197" fmla="*/ 21 f187 1"/>
                <a:gd name="f198" fmla="*/ 99 f186 1"/>
                <a:gd name="f199" fmla="*/ 3 f187 1"/>
                <a:gd name="f200" fmla="*/ 96 f186 1"/>
                <a:gd name="f201" fmla="*/ 72 f187 1"/>
                <a:gd name="f202" fmla="*/ 89 f186 1"/>
                <a:gd name="f203" fmla="*/ 27 f187 1"/>
                <a:gd name="f204" fmla="*/ 73 f186 1"/>
                <a:gd name="f205" fmla="*/ 8 f187 1"/>
                <a:gd name="f206" fmla="*/ 63 f186 1"/>
                <a:gd name="f207" fmla="*/ 32 f187 1"/>
                <a:gd name="f208" fmla="*/ 71 f186 1"/>
                <a:gd name="f209" fmla="*/ 74 f187 1"/>
                <a:gd name="f210" fmla="*/ 77 f186 1"/>
                <a:gd name="f211" fmla="*/ 36 f186 1"/>
                <a:gd name="f212" fmla="*/ 39 f187 1"/>
                <a:gd name="f213" fmla="*/ 40 f186 1"/>
                <a:gd name="f214" fmla="*/ 62 f187 1"/>
                <a:gd name="f215" fmla="*/ 31 f186 1"/>
                <a:gd name="f216" fmla="*/ 56 f187 1"/>
                <a:gd name="f217" fmla="*/ 14 f186 1"/>
                <a:gd name="f218" fmla="*/ 65 f187 1"/>
                <a:gd name="f219" fmla="*/ 29 f186 1"/>
                <a:gd name="f220" fmla="*/ 86 f187 1"/>
                <a:gd name="f221" fmla="*/ 81 f187 1"/>
                <a:gd name="f222" fmla="*/ 4 f186 1"/>
                <a:gd name="f223" fmla="*/ 91 f187 1"/>
                <a:gd name="f224" fmla="*/ 20 f186 1"/>
                <a:gd name="f225" fmla="*/ 110 f187 1"/>
                <a:gd name="f226" fmla="*/ 30 f186 1"/>
                <a:gd name="f227" fmla="*/ 127 f187 1"/>
                <a:gd name="f228" fmla="*/ 15 f186 1"/>
                <a:gd name="f229" fmla="*/ 98 f187 1"/>
                <a:gd name="f230" fmla="*/ 72 f186 1"/>
                <a:gd name="f231" fmla="*/ 129 f187 1"/>
                <a:gd name="f232" fmla="*/ 42 f186 1"/>
                <a:gd name="f233" fmla="*/ 149 f187 1"/>
                <a:gd name="f234" fmla="*/ 34 f186 1"/>
                <a:gd name="f235" fmla="*/ 102 f187 1"/>
                <a:gd name="f236" fmla="*/ 78 f186 1"/>
                <a:gd name="f237" fmla="*/ 143 f187 1"/>
                <a:gd name="f238" fmla="*/ 166 f187 1"/>
                <a:gd name="f239" fmla="*/ 103 f187 1"/>
                <a:gd name="f240" fmla="*/ 85 f186 1"/>
                <a:gd name="f241" fmla="*/ 153 f187 1"/>
                <a:gd name="f242" fmla="*/ 92 f186 1"/>
                <a:gd name="f243" fmla="*/ 173 f187 1"/>
                <a:gd name="f244" fmla="*/ 100 f186 1"/>
                <a:gd name="f245" fmla="*/ 105 f187 1"/>
                <a:gd name="f246" fmla="*/ 91 f186 1"/>
                <a:gd name="f247" fmla="*/ 104 f187 1"/>
                <a:gd name="f248" fmla="*/ 97 f186 1"/>
                <a:gd name="f249" fmla="*/ 163 f187 1"/>
                <a:gd name="f250" fmla="*/ 131 f186 1"/>
                <a:gd name="f251" fmla="*/ 147 f187 1"/>
                <a:gd name="f252" fmla="*/ 137 f186 1"/>
                <a:gd name="f253" fmla="*/ 96 f187 1"/>
                <a:gd name="f254" fmla="*/ 119 f187 1"/>
                <a:gd name="f255" fmla="*/ 141 f186 1"/>
                <a:gd name="f256" fmla="*/ 128 f187 1"/>
                <a:gd name="f257" fmla="*/ 161 f186 1"/>
                <a:gd name="f258" fmla="*/ 115 f187 1"/>
                <a:gd name="f259" fmla="*/ 143 f186 1"/>
                <a:gd name="f260" fmla="*/ 83 f187 1"/>
                <a:gd name="f261" fmla="*/ 136 f186 1"/>
                <a:gd name="f262" fmla="*/ 63 f187 1"/>
                <a:gd name="f263" fmla="*/ 183 f186 1"/>
                <a:gd name="f264" fmla="*/ 84 f187 1"/>
                <a:gd name="f265" fmla="*/ 105 f186 1"/>
                <a:gd name="f266" fmla="*/ 58 f187 1"/>
                <a:gd name="f267" fmla="*/ 138 f186 1"/>
                <a:gd name="f268" fmla="*/ 40 f187 1"/>
                <a:gd name="f269" fmla="*/ 153 f186 1"/>
                <a:gd name="f270" fmla="*/ 77 f187 1"/>
                <a:gd name="f271" fmla="*/ 102 f186 1"/>
                <a:gd name="f272" fmla="+- f188 0 f1"/>
                <a:gd name="f273" fmla="*/ f191 1 177"/>
                <a:gd name="f274" fmla="*/ f192 1 184"/>
                <a:gd name="f275" fmla="*/ f193 1 177"/>
                <a:gd name="f276" fmla="*/ f194 1 184"/>
                <a:gd name="f277" fmla="*/ f195 1 177"/>
                <a:gd name="f278" fmla="*/ f196 1 184"/>
                <a:gd name="f279" fmla="*/ f197 1 177"/>
                <a:gd name="f280" fmla="*/ f198 1 184"/>
                <a:gd name="f281" fmla="*/ f199 1 177"/>
                <a:gd name="f282" fmla="*/ f200 1 184"/>
                <a:gd name="f283" fmla="*/ f201 1 177"/>
                <a:gd name="f284" fmla="*/ f202 1 184"/>
                <a:gd name="f285" fmla="*/ f203 1 177"/>
                <a:gd name="f286" fmla="*/ f204 1 184"/>
                <a:gd name="f287" fmla="*/ f205 1 177"/>
                <a:gd name="f288" fmla="*/ f206 1 184"/>
                <a:gd name="f289" fmla="*/ f207 1 177"/>
                <a:gd name="f290" fmla="*/ f208 1 184"/>
                <a:gd name="f291" fmla="*/ f209 1 177"/>
                <a:gd name="f292" fmla="*/ f210 1 184"/>
                <a:gd name="f293" fmla="*/ f211 1 184"/>
                <a:gd name="f294" fmla="*/ f212 1 177"/>
                <a:gd name="f295" fmla="*/ f213 1 184"/>
                <a:gd name="f296" fmla="*/ f214 1 177"/>
                <a:gd name="f297" fmla="*/ f215 1 184"/>
                <a:gd name="f298" fmla="*/ f216 1 177"/>
                <a:gd name="f299" fmla="*/ f217 1 184"/>
                <a:gd name="f300" fmla="*/ f218 1 177"/>
                <a:gd name="f301" fmla="*/ f219 1 184"/>
                <a:gd name="f302" fmla="*/ f220 1 177"/>
                <a:gd name="f303" fmla="*/ f221 1 177"/>
                <a:gd name="f304" fmla="*/ f222 1 184"/>
                <a:gd name="f305" fmla="*/ f223 1 177"/>
                <a:gd name="f306" fmla="*/ f224 1 184"/>
                <a:gd name="f307" fmla="*/ f225 1 177"/>
                <a:gd name="f308" fmla="*/ f226 1 184"/>
                <a:gd name="f309" fmla="*/ f227 1 177"/>
                <a:gd name="f310" fmla="*/ f228 1 184"/>
                <a:gd name="f311" fmla="*/ f229 1 177"/>
                <a:gd name="f312" fmla="*/ f230 1 184"/>
                <a:gd name="f313" fmla="*/ f231 1 177"/>
                <a:gd name="f314" fmla="*/ f232 1 184"/>
                <a:gd name="f315" fmla="*/ f233 1 177"/>
                <a:gd name="f316" fmla="*/ f234 1 184"/>
                <a:gd name="f317" fmla="*/ f235 1 177"/>
                <a:gd name="f318" fmla="*/ f236 1 184"/>
                <a:gd name="f319" fmla="*/ f237 1 177"/>
                <a:gd name="f320" fmla="*/ f238 1 177"/>
                <a:gd name="f321" fmla="*/ f239 1 177"/>
                <a:gd name="f322" fmla="*/ f240 1 184"/>
                <a:gd name="f323" fmla="*/ f241 1 177"/>
                <a:gd name="f324" fmla="*/ f242 1 184"/>
                <a:gd name="f325" fmla="*/ f243 1 177"/>
                <a:gd name="f326" fmla="*/ f244 1 184"/>
                <a:gd name="f327" fmla="*/ f245 1 177"/>
                <a:gd name="f328" fmla="*/ f246 1 184"/>
                <a:gd name="f329" fmla="*/ f247 1 177"/>
                <a:gd name="f330" fmla="*/ f248 1 184"/>
                <a:gd name="f331" fmla="*/ f249 1 177"/>
                <a:gd name="f332" fmla="*/ f250 1 184"/>
                <a:gd name="f333" fmla="*/ f251 1 177"/>
                <a:gd name="f334" fmla="*/ f252 1 184"/>
                <a:gd name="f335" fmla="*/ f253 1 177"/>
                <a:gd name="f336" fmla="*/ f254 1 177"/>
                <a:gd name="f337" fmla="*/ f255 1 184"/>
                <a:gd name="f338" fmla="*/ f256 1 177"/>
                <a:gd name="f339" fmla="*/ f257 1 184"/>
                <a:gd name="f340" fmla="*/ f258 1 177"/>
                <a:gd name="f341" fmla="*/ f259 1 184"/>
                <a:gd name="f342" fmla="*/ f260 1 177"/>
                <a:gd name="f343" fmla="*/ f261 1 184"/>
                <a:gd name="f344" fmla="*/ f262 1 177"/>
                <a:gd name="f345" fmla="*/ f263 1 184"/>
                <a:gd name="f346" fmla="*/ f264 1 177"/>
                <a:gd name="f347" fmla="*/ f265 1 184"/>
                <a:gd name="f348" fmla="*/ f266 1 177"/>
                <a:gd name="f349" fmla="*/ f267 1 184"/>
                <a:gd name="f350" fmla="*/ f268 1 177"/>
                <a:gd name="f351" fmla="*/ f269 1 184"/>
                <a:gd name="f352" fmla="*/ f270 1 177"/>
                <a:gd name="f353" fmla="*/ f271 1 184"/>
                <a:gd name="f354" fmla="*/ 0 1 f189"/>
                <a:gd name="f355" fmla="*/ f183 1 f189"/>
                <a:gd name="f356" fmla="*/ 0 1 f190"/>
                <a:gd name="f357" fmla="*/ f184 1 f190"/>
                <a:gd name="f358" fmla="*/ f273 1 f189"/>
                <a:gd name="f359" fmla="*/ f274 1 f190"/>
                <a:gd name="f360" fmla="*/ f275 1 f189"/>
                <a:gd name="f361" fmla="*/ f276 1 f190"/>
                <a:gd name="f362" fmla="*/ f277 1 f189"/>
                <a:gd name="f363" fmla="*/ f278 1 f190"/>
                <a:gd name="f364" fmla="*/ f279 1 f189"/>
                <a:gd name="f365" fmla="*/ f280 1 f190"/>
                <a:gd name="f366" fmla="*/ f281 1 f189"/>
                <a:gd name="f367" fmla="*/ f282 1 f190"/>
                <a:gd name="f368" fmla="*/ f283 1 f189"/>
                <a:gd name="f369" fmla="*/ f284 1 f190"/>
                <a:gd name="f370" fmla="*/ f285 1 f189"/>
                <a:gd name="f371" fmla="*/ f286 1 f190"/>
                <a:gd name="f372" fmla="*/ f287 1 f189"/>
                <a:gd name="f373" fmla="*/ f288 1 f190"/>
                <a:gd name="f374" fmla="*/ f289 1 f189"/>
                <a:gd name="f375" fmla="*/ f290 1 f190"/>
                <a:gd name="f376" fmla="*/ f291 1 f189"/>
                <a:gd name="f377" fmla="*/ f292 1 f190"/>
                <a:gd name="f378" fmla="*/ f293 1 f190"/>
                <a:gd name="f379" fmla="*/ f294 1 f189"/>
                <a:gd name="f380" fmla="*/ f295 1 f190"/>
                <a:gd name="f381" fmla="*/ f296 1 f189"/>
                <a:gd name="f382" fmla="*/ f297 1 f190"/>
                <a:gd name="f383" fmla="*/ f298 1 f189"/>
                <a:gd name="f384" fmla="*/ f299 1 f190"/>
                <a:gd name="f385" fmla="*/ f300 1 f189"/>
                <a:gd name="f386" fmla="*/ f301 1 f190"/>
                <a:gd name="f387" fmla="*/ f302 1 f189"/>
                <a:gd name="f388" fmla="*/ f303 1 f189"/>
                <a:gd name="f389" fmla="*/ f304 1 f190"/>
                <a:gd name="f390" fmla="*/ f305 1 f189"/>
                <a:gd name="f391" fmla="*/ f306 1 f190"/>
                <a:gd name="f392" fmla="*/ f307 1 f189"/>
                <a:gd name="f393" fmla="*/ f308 1 f190"/>
                <a:gd name="f394" fmla="*/ f309 1 f189"/>
                <a:gd name="f395" fmla="*/ f310 1 f190"/>
                <a:gd name="f396" fmla="*/ f311 1 f189"/>
                <a:gd name="f397" fmla="*/ f312 1 f190"/>
                <a:gd name="f398" fmla="*/ f313 1 f189"/>
                <a:gd name="f399" fmla="*/ f314 1 f190"/>
                <a:gd name="f400" fmla="*/ f315 1 f189"/>
                <a:gd name="f401" fmla="*/ f316 1 f190"/>
                <a:gd name="f402" fmla="*/ f317 1 f189"/>
                <a:gd name="f403" fmla="*/ f318 1 f190"/>
                <a:gd name="f404" fmla="*/ f319 1 f189"/>
                <a:gd name="f405" fmla="*/ f320 1 f189"/>
                <a:gd name="f406" fmla="*/ f321 1 f189"/>
                <a:gd name="f407" fmla="*/ f322 1 f190"/>
                <a:gd name="f408" fmla="*/ f323 1 f189"/>
                <a:gd name="f409" fmla="*/ f324 1 f190"/>
                <a:gd name="f410" fmla="*/ f325 1 f189"/>
                <a:gd name="f411" fmla="*/ f326 1 f190"/>
                <a:gd name="f412" fmla="*/ f327 1 f189"/>
                <a:gd name="f413" fmla="*/ f328 1 f190"/>
                <a:gd name="f414" fmla="*/ f329 1 f189"/>
                <a:gd name="f415" fmla="*/ f330 1 f190"/>
                <a:gd name="f416" fmla="*/ f331 1 f189"/>
                <a:gd name="f417" fmla="*/ f332 1 f190"/>
                <a:gd name="f418" fmla="*/ f333 1 f189"/>
                <a:gd name="f419" fmla="*/ f334 1 f190"/>
                <a:gd name="f420" fmla="*/ f335 1 f189"/>
                <a:gd name="f421" fmla="*/ f336 1 f189"/>
                <a:gd name="f422" fmla="*/ f337 1 f190"/>
                <a:gd name="f423" fmla="*/ f338 1 f189"/>
                <a:gd name="f424" fmla="*/ f339 1 f190"/>
                <a:gd name="f425" fmla="*/ f340 1 f189"/>
                <a:gd name="f426" fmla="*/ f341 1 f190"/>
                <a:gd name="f427" fmla="*/ f342 1 f189"/>
                <a:gd name="f428" fmla="*/ f343 1 f190"/>
                <a:gd name="f429" fmla="*/ f344 1 f189"/>
                <a:gd name="f430" fmla="*/ f345 1 f190"/>
                <a:gd name="f431" fmla="*/ f346 1 f189"/>
                <a:gd name="f432" fmla="*/ f347 1 f190"/>
                <a:gd name="f433" fmla="*/ f348 1 f189"/>
                <a:gd name="f434" fmla="*/ f349 1 f190"/>
                <a:gd name="f435" fmla="*/ f350 1 f189"/>
                <a:gd name="f436" fmla="*/ f351 1 f190"/>
                <a:gd name="f437" fmla="*/ f352 1 f189"/>
                <a:gd name="f438" fmla="*/ f353 1 f190"/>
                <a:gd name="f439" fmla="*/ f354 f180 1"/>
                <a:gd name="f440" fmla="*/ f355 f180 1"/>
                <a:gd name="f441" fmla="*/ f357 f181 1"/>
                <a:gd name="f442" fmla="*/ f356 f181 1"/>
                <a:gd name="f443" fmla="*/ f358 f180 1"/>
                <a:gd name="f444" fmla="*/ f359 f181 1"/>
                <a:gd name="f445" fmla="*/ f360 f180 1"/>
                <a:gd name="f446" fmla="*/ f361 f181 1"/>
                <a:gd name="f447" fmla="*/ f362 f180 1"/>
                <a:gd name="f448" fmla="*/ f363 f181 1"/>
                <a:gd name="f449" fmla="*/ f364 f180 1"/>
                <a:gd name="f450" fmla="*/ f365 f181 1"/>
                <a:gd name="f451" fmla="*/ f366 f180 1"/>
                <a:gd name="f452" fmla="*/ f367 f181 1"/>
                <a:gd name="f453" fmla="*/ f368 f180 1"/>
                <a:gd name="f454" fmla="*/ f369 f181 1"/>
                <a:gd name="f455" fmla="*/ f370 f180 1"/>
                <a:gd name="f456" fmla="*/ f371 f181 1"/>
                <a:gd name="f457" fmla="*/ f372 f180 1"/>
                <a:gd name="f458" fmla="*/ f373 f181 1"/>
                <a:gd name="f459" fmla="*/ f374 f180 1"/>
                <a:gd name="f460" fmla="*/ f375 f181 1"/>
                <a:gd name="f461" fmla="*/ f376 f180 1"/>
                <a:gd name="f462" fmla="*/ f377 f181 1"/>
                <a:gd name="f463" fmla="*/ f378 f181 1"/>
                <a:gd name="f464" fmla="*/ f379 f180 1"/>
                <a:gd name="f465" fmla="*/ f380 f181 1"/>
                <a:gd name="f466" fmla="*/ f381 f180 1"/>
                <a:gd name="f467" fmla="*/ f382 f181 1"/>
                <a:gd name="f468" fmla="*/ f383 f180 1"/>
                <a:gd name="f469" fmla="*/ f384 f181 1"/>
                <a:gd name="f470" fmla="*/ f385 f180 1"/>
                <a:gd name="f471" fmla="*/ f386 f181 1"/>
                <a:gd name="f472" fmla="*/ f387 f180 1"/>
                <a:gd name="f473" fmla="*/ f388 f180 1"/>
                <a:gd name="f474" fmla="*/ f389 f181 1"/>
                <a:gd name="f475" fmla="*/ f390 f180 1"/>
                <a:gd name="f476" fmla="*/ f391 f181 1"/>
                <a:gd name="f477" fmla="*/ f392 f180 1"/>
                <a:gd name="f478" fmla="*/ f393 f181 1"/>
                <a:gd name="f479" fmla="*/ f394 f180 1"/>
                <a:gd name="f480" fmla="*/ f395 f181 1"/>
                <a:gd name="f481" fmla="*/ f396 f180 1"/>
                <a:gd name="f482" fmla="*/ f397 f181 1"/>
                <a:gd name="f483" fmla="*/ f398 f180 1"/>
                <a:gd name="f484" fmla="*/ f399 f181 1"/>
                <a:gd name="f485" fmla="*/ f400 f180 1"/>
                <a:gd name="f486" fmla="*/ f401 f181 1"/>
                <a:gd name="f487" fmla="*/ f402 f180 1"/>
                <a:gd name="f488" fmla="*/ f403 f181 1"/>
                <a:gd name="f489" fmla="*/ f404 f180 1"/>
                <a:gd name="f490" fmla="*/ f405 f180 1"/>
                <a:gd name="f491" fmla="*/ f406 f180 1"/>
                <a:gd name="f492" fmla="*/ f407 f181 1"/>
                <a:gd name="f493" fmla="*/ f408 f180 1"/>
                <a:gd name="f494" fmla="*/ f409 f181 1"/>
                <a:gd name="f495" fmla="*/ f410 f180 1"/>
                <a:gd name="f496" fmla="*/ f411 f181 1"/>
                <a:gd name="f497" fmla="*/ f412 f180 1"/>
                <a:gd name="f498" fmla="*/ f413 f181 1"/>
                <a:gd name="f499" fmla="*/ f414 f180 1"/>
                <a:gd name="f500" fmla="*/ f415 f181 1"/>
                <a:gd name="f501" fmla="*/ f416 f180 1"/>
                <a:gd name="f502" fmla="*/ f417 f181 1"/>
                <a:gd name="f503" fmla="*/ f418 f180 1"/>
                <a:gd name="f504" fmla="*/ f419 f181 1"/>
                <a:gd name="f505" fmla="*/ f420 f180 1"/>
                <a:gd name="f506" fmla="*/ f421 f180 1"/>
                <a:gd name="f507" fmla="*/ f422 f181 1"/>
                <a:gd name="f508" fmla="*/ f423 f180 1"/>
                <a:gd name="f509" fmla="*/ f424 f181 1"/>
                <a:gd name="f510" fmla="*/ f425 f180 1"/>
                <a:gd name="f511" fmla="*/ f426 f181 1"/>
                <a:gd name="f512" fmla="*/ f427 f180 1"/>
                <a:gd name="f513" fmla="*/ f428 f181 1"/>
                <a:gd name="f514" fmla="*/ f429 f180 1"/>
                <a:gd name="f515" fmla="*/ f430 f181 1"/>
                <a:gd name="f516" fmla="*/ f431 f180 1"/>
                <a:gd name="f517" fmla="*/ f432 f181 1"/>
                <a:gd name="f518" fmla="*/ f433 f180 1"/>
                <a:gd name="f519" fmla="*/ f434 f181 1"/>
                <a:gd name="f520" fmla="*/ f435 f180 1"/>
                <a:gd name="f521" fmla="*/ f436 f181 1"/>
                <a:gd name="f522" fmla="*/ f437 f180 1"/>
                <a:gd name="f523" fmla="*/ f438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57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49" y="f463"/>
                </a:cxn>
                <a:cxn ang="f272">
                  <a:pos x="f464" y="f465"/>
                </a:cxn>
                <a:cxn ang="f272">
                  <a:pos x="f466" y="f467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56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84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82"/>
                </a:cxn>
                <a:cxn ang="f272">
                  <a:pos x="f490" y="f456"/>
                </a:cxn>
                <a:cxn ang="f272">
                  <a:pos x="f491" y="f492"/>
                </a:cxn>
                <a:cxn ang="f272">
                  <a:pos x="f493" y="f494"/>
                </a:cxn>
                <a:cxn ang="f272">
                  <a:pos x="f495" y="f496"/>
                </a:cxn>
                <a:cxn ang="f272">
                  <a:pos x="f497" y="f498"/>
                </a:cxn>
                <a:cxn ang="f272">
                  <a:pos x="f499" y="f500"/>
                </a:cxn>
                <a:cxn ang="f272">
                  <a:pos x="f501" y="f502"/>
                </a:cxn>
                <a:cxn ang="f272">
                  <a:pos x="f503" y="f504"/>
                </a:cxn>
                <a:cxn ang="f272">
                  <a:pos x="f505" y="f452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  <a:cxn ang="f272">
                  <a:pos x="f518" y="f519"/>
                </a:cxn>
                <a:cxn ang="f272">
                  <a:pos x="f520" y="f521"/>
                </a:cxn>
                <a:cxn ang="f272">
                  <a:pos x="f522" y="f523"/>
                </a:cxn>
              </a:cxnLst>
              <a:rect l="f439" t="f442" r="f440" b="f441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2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3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38" y="f53"/>
                  </a:cubicBezTo>
                  <a:cubicBezTo>
                    <a:pt x="f54" y="f53"/>
                    <a:pt x="f30" y="f55"/>
                    <a:pt x="f36" y="f44"/>
                  </a:cubicBezTo>
                  <a:cubicBezTo>
                    <a:pt x="f31" y="f16"/>
                    <a:pt x="f56" y="f57"/>
                    <a:pt x="f58" y="f59"/>
                  </a:cubicBezTo>
                  <a:cubicBezTo>
                    <a:pt x="f60" y="f61"/>
                    <a:pt x="f5" y="f53"/>
                    <a:pt x="f62" y="f9"/>
                  </a:cubicBezTo>
                  <a:cubicBezTo>
                    <a:pt x="f63" y="f47"/>
                    <a:pt x="f64" y="f47"/>
                    <a:pt x="f31" y="f65"/>
                  </a:cubicBezTo>
                  <a:cubicBezTo>
                    <a:pt x="f66" y="f9"/>
                    <a:pt x="f30" y="f11"/>
                    <a:pt x="f54" y="f9"/>
                  </a:cubicBezTo>
                  <a:cubicBezTo>
                    <a:pt x="f52" y="f45"/>
                    <a:pt x="f67" y="f47"/>
                    <a:pt x="f68" y="f69"/>
                  </a:cubicBezTo>
                  <a:cubicBezTo>
                    <a:pt x="f48" y="f69"/>
                    <a:pt x="f48" y="f69"/>
                    <a:pt x="f12" y="f70"/>
                  </a:cubicBezTo>
                  <a:cubicBezTo>
                    <a:pt x="f48" y="f71"/>
                    <a:pt x="f49" y="f72"/>
                    <a:pt x="f73" y="f72"/>
                  </a:cubicBezTo>
                  <a:cubicBezTo>
                    <a:pt x="f67" y="f74"/>
                    <a:pt x="f75" y="f10"/>
                    <a:pt x="f23" y="f48"/>
                  </a:cubicBezTo>
                  <a:cubicBezTo>
                    <a:pt x="f39" y="f68"/>
                    <a:pt x="f38" y="f48"/>
                    <a:pt x="f76" y="f13"/>
                  </a:cubicBezTo>
                  <a:cubicBezTo>
                    <a:pt x="f31" y="f77"/>
                    <a:pt x="f78" y="f10"/>
                    <a:pt x="f79" y="f48"/>
                  </a:cubicBezTo>
                  <a:cubicBezTo>
                    <a:pt x="f63" y="f73"/>
                    <a:pt x="f80" y="f81"/>
                    <a:pt x="f56" y="f82"/>
                  </a:cubicBezTo>
                  <a:cubicBezTo>
                    <a:pt x="f64" y="f83"/>
                    <a:pt x="f66" y="f83"/>
                    <a:pt x="f54" y="f84"/>
                  </a:cubicBezTo>
                  <a:cubicBezTo>
                    <a:pt x="f38" y="f84"/>
                    <a:pt x="f28" y="f82"/>
                    <a:pt x="f28" y="f85"/>
                  </a:cubicBezTo>
                  <a:cubicBezTo>
                    <a:pt x="f28" y="f50"/>
                    <a:pt x="f40" y="f73"/>
                    <a:pt x="f86" y="f49"/>
                  </a:cubicBezTo>
                  <a:cubicBezTo>
                    <a:pt x="f17" y="f12"/>
                    <a:pt x="f83" y="f8"/>
                    <a:pt x="f49" y="f87"/>
                  </a:cubicBezTo>
                  <a:cubicBezTo>
                    <a:pt x="f48" y="f87"/>
                    <a:pt x="f12" y="f87"/>
                    <a:pt x="f77" y="f87"/>
                  </a:cubicBezTo>
                  <a:cubicBezTo>
                    <a:pt x="f77" y="f74"/>
                    <a:pt x="f12" y="f8"/>
                    <a:pt x="f13" y="f10"/>
                  </a:cubicBezTo>
                  <a:cubicBezTo>
                    <a:pt x="f88" y="f89"/>
                    <a:pt x="f90" y="f67"/>
                    <a:pt x="f91" y="f92"/>
                  </a:cubicBezTo>
                  <a:cubicBezTo>
                    <a:pt x="f93" y="f94"/>
                    <a:pt x="f95" y="f94"/>
                    <a:pt x="f86" y="f94"/>
                  </a:cubicBezTo>
                  <a:cubicBezTo>
                    <a:pt x="f26" y="f96"/>
                    <a:pt x="f97" y="f75"/>
                    <a:pt x="f38" y="f93"/>
                  </a:cubicBezTo>
                  <a:cubicBezTo>
                    <a:pt x="f38" y="f86"/>
                    <a:pt x="f26" y="f23"/>
                    <a:pt x="f19" y="f23"/>
                  </a:cubicBezTo>
                  <a:cubicBezTo>
                    <a:pt x="f93" y="f23"/>
                    <a:pt x="f98" y="f99"/>
                    <a:pt x="f98" y="f93"/>
                  </a:cubicBezTo>
                  <a:cubicBezTo>
                    <a:pt x="f91" y="f52"/>
                    <a:pt x="f98" y="f98"/>
                    <a:pt x="f98" y="f100"/>
                  </a:cubicBezTo>
                  <a:cubicBezTo>
                    <a:pt x="f51" y="f51"/>
                    <a:pt x="f101" y="f81"/>
                    <a:pt x="f74" y="f8"/>
                  </a:cubicBezTo>
                  <a:cubicBezTo>
                    <a:pt x="f74" y="f10"/>
                    <a:pt x="f74" y="f12"/>
                    <a:pt x="f102" y="f13"/>
                  </a:cubicBezTo>
                  <a:cubicBezTo>
                    <a:pt x="f13" y="f43"/>
                    <a:pt x="f103" y="f41"/>
                    <a:pt x="f88" y="f19"/>
                  </a:cubicBezTo>
                  <a:cubicBezTo>
                    <a:pt x="f84" y="f40"/>
                    <a:pt x="f15" y="f23"/>
                    <a:pt x="f104" y="f26"/>
                  </a:cubicBezTo>
                  <a:cubicBezTo>
                    <a:pt x="f105" y="f26"/>
                    <a:pt x="f90" y="f28"/>
                    <a:pt x="f90" y="f38"/>
                  </a:cubicBezTo>
                  <a:cubicBezTo>
                    <a:pt x="f106" y="f76"/>
                    <a:pt x="f51" y="f66"/>
                    <a:pt x="f104" y="f31"/>
                  </a:cubicBezTo>
                  <a:cubicBezTo>
                    <a:pt x="f15" y="f32"/>
                    <a:pt x="f85" y="f34"/>
                    <a:pt x="f89" y="f66"/>
                  </a:cubicBezTo>
                  <a:cubicBezTo>
                    <a:pt x="f103" y="f30"/>
                    <a:pt x="f101" y="f38"/>
                    <a:pt x="f89" y="f39"/>
                  </a:cubicBezTo>
                  <a:cubicBezTo>
                    <a:pt x="f89" y="f26"/>
                    <a:pt x="f81" y="f40"/>
                    <a:pt x="f81" y="f21"/>
                  </a:cubicBezTo>
                  <a:cubicBezTo>
                    <a:pt x="f49" y="f92"/>
                    <a:pt x="f107" y="f83"/>
                    <a:pt x="f108" y="f48"/>
                  </a:cubicBezTo>
                  <a:cubicBezTo>
                    <a:pt x="f109" y="f48"/>
                    <a:pt x="f109" y="f48"/>
                    <a:pt x="f109" y="f13"/>
                  </a:cubicBezTo>
                  <a:cubicBezTo>
                    <a:pt x="f72" y="f48"/>
                    <a:pt x="f72" y="f48"/>
                    <a:pt x="f72" y="f48"/>
                  </a:cubicBezTo>
                  <a:cubicBezTo>
                    <a:pt x="f72" y="f104"/>
                    <a:pt x="f72" y="f98"/>
                    <a:pt x="f72" y="f97"/>
                  </a:cubicBezTo>
                  <a:cubicBezTo>
                    <a:pt x="f72" y="f54"/>
                    <a:pt x="f108" y="f30"/>
                    <a:pt x="f110" y="f36"/>
                  </a:cubicBezTo>
                  <a:cubicBezTo>
                    <a:pt x="f107" y="f34"/>
                    <a:pt x="f10" y="f78"/>
                    <a:pt x="f74" y="f58"/>
                  </a:cubicBezTo>
                  <a:cubicBezTo>
                    <a:pt x="f108" y="f5"/>
                    <a:pt x="f111" y="f5"/>
                    <a:pt x="f45" y="f58"/>
                  </a:cubicBezTo>
                  <a:cubicBezTo>
                    <a:pt x="f14" y="f56"/>
                    <a:pt x="f11" y="f32"/>
                    <a:pt x="f46" y="f66"/>
                  </a:cubicBezTo>
                  <a:cubicBezTo>
                    <a:pt x="f47" y="f36"/>
                    <a:pt x="f112" y="f30"/>
                    <a:pt x="f112" y="f54"/>
                  </a:cubicBezTo>
                  <a:cubicBezTo>
                    <a:pt x="f111" y="f91"/>
                    <a:pt x="f111" y="f104"/>
                    <a:pt x="f47" y="f13"/>
                  </a:cubicBezTo>
                  <a:cubicBezTo>
                    <a:pt x="f47" y="f48"/>
                    <a:pt x="f46" y="f68"/>
                    <a:pt x="f46" y="f73"/>
                  </a:cubicBezTo>
                  <a:cubicBezTo>
                    <a:pt x="f53" y="f113"/>
                    <a:pt x="f114" y="f96"/>
                    <a:pt x="f42" y="f99"/>
                  </a:cubicBezTo>
                  <a:cubicBezTo>
                    <a:pt x="f115" y="f23"/>
                    <a:pt x="f115" y="f26"/>
                    <a:pt x="f116" y="f28"/>
                  </a:cubicBezTo>
                  <a:cubicBezTo>
                    <a:pt x="f16" y="f76"/>
                    <a:pt x="f117" y="f34"/>
                    <a:pt x="f118" y="f119"/>
                  </a:cubicBezTo>
                  <a:cubicBezTo>
                    <a:pt x="f37" y="f56"/>
                    <a:pt x="f120" y="f64"/>
                    <a:pt x="f121" y="f122"/>
                  </a:cubicBezTo>
                  <a:cubicBezTo>
                    <a:pt x="f123" y="f54"/>
                    <a:pt x="f121" y="f39"/>
                    <a:pt x="f124" y="f26"/>
                  </a:cubicBezTo>
                  <a:cubicBezTo>
                    <a:pt x="f125" y="f23"/>
                    <a:pt x="f126" y="f21"/>
                    <a:pt x="f18" y="f86"/>
                  </a:cubicBezTo>
                  <a:cubicBezTo>
                    <a:pt x="f57" y="f17"/>
                    <a:pt x="f61" y="f83"/>
                    <a:pt x="f14" y="f68"/>
                  </a:cubicBezTo>
                  <a:cubicBezTo>
                    <a:pt x="f11" y="f48"/>
                    <a:pt x="f11" y="f12"/>
                    <a:pt x="f11" y="f107"/>
                  </a:cubicBezTo>
                  <a:cubicBezTo>
                    <a:pt x="f44" y="f48"/>
                    <a:pt x="f16" y="f103"/>
                    <a:pt x="f42" y="f85"/>
                  </a:cubicBezTo>
                  <a:cubicBezTo>
                    <a:pt x="f125" y="f113"/>
                    <a:pt x="f127" y="f90"/>
                    <a:pt x="f123" y="f94"/>
                  </a:cubicBezTo>
                  <a:cubicBezTo>
                    <a:pt x="f128" y="f75"/>
                    <a:pt x="f128" y="f91"/>
                    <a:pt x="f128" y="f93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99"/>
                    <a:pt x="f132" y="f95"/>
                  </a:cubicBezTo>
                  <a:cubicBezTo>
                    <a:pt x="f132" y="f91"/>
                    <a:pt x="f133" y="f75"/>
                    <a:pt x="f134" y="f75"/>
                  </a:cubicBezTo>
                  <a:cubicBezTo>
                    <a:pt x="f135" y="f75"/>
                    <a:pt x="f129" y="f96"/>
                    <a:pt x="f128" y="f41"/>
                  </a:cubicBezTo>
                  <a:cubicBezTo>
                    <a:pt x="f20" y="f104"/>
                    <a:pt x="f115" y="f101"/>
                    <a:pt x="f44" y="f107"/>
                  </a:cubicBezTo>
                  <a:cubicBezTo>
                    <a:pt x="f55" y="f8"/>
                    <a:pt x="f55" y="f74"/>
                    <a:pt x="f55" y="f87"/>
                  </a:cubicBezTo>
                  <a:cubicBezTo>
                    <a:pt x="f44" y="f87"/>
                    <a:pt x="f114" y="f87"/>
                    <a:pt x="f16" y="f110"/>
                  </a:cubicBezTo>
                  <a:cubicBezTo>
                    <a:pt x="f37" y="f8"/>
                    <a:pt x="f27" y="f12"/>
                    <a:pt x="f136" y="f68"/>
                  </a:cubicBezTo>
                  <a:cubicBezTo>
                    <a:pt x="f133" y="f49"/>
                    <a:pt x="f132" y="f49"/>
                    <a:pt x="f137" y="f101"/>
                  </a:cubicBezTo>
                  <a:cubicBezTo>
                    <a:pt x="f138" y="f88"/>
                    <a:pt x="f139" y="f84"/>
                    <a:pt x="f140" y="f82"/>
                  </a:cubicBezTo>
                  <a:cubicBezTo>
                    <a:pt x="f141" y="f81"/>
                    <a:pt x="f141" y="f50"/>
                    <a:pt x="f142" y="f48"/>
                  </a:cubicBezTo>
                  <a:cubicBezTo>
                    <a:pt x="f143" y="f10"/>
                    <a:pt x="f144" y="f8"/>
                    <a:pt x="f145" y="f77"/>
                  </a:cubicBezTo>
                  <a:cubicBezTo>
                    <a:pt x="f137" y="f12"/>
                    <a:pt x="f132" y="f13"/>
                    <a:pt x="f146" y="f13"/>
                  </a:cubicBezTo>
                  <a:cubicBezTo>
                    <a:pt x="f29" y="f107"/>
                    <a:pt x="f37" y="f74"/>
                    <a:pt x="f61" y="f109"/>
                  </a:cubicBezTo>
                  <a:cubicBezTo>
                    <a:pt x="f61" y="f72"/>
                    <a:pt x="f114" y="f71"/>
                    <a:pt x="f114" y="f71"/>
                  </a:cubicBezTo>
                  <a:cubicBezTo>
                    <a:pt x="f114" y="f70"/>
                    <a:pt x="f59" y="f70"/>
                    <a:pt x="f59" y="f70"/>
                  </a:cubicBezTo>
                  <a:cubicBezTo>
                    <a:pt x="f20" y="f69"/>
                    <a:pt x="f147" y="f112"/>
                    <a:pt x="f145" y="f47"/>
                  </a:cubicBezTo>
                  <a:cubicBezTo>
                    <a:pt x="f148" y="f47"/>
                    <a:pt x="f139" y="f112"/>
                    <a:pt x="f149" y="f69"/>
                  </a:cubicBezTo>
                  <a:cubicBezTo>
                    <a:pt x="f141" y="f71"/>
                    <a:pt x="f150" y="f71"/>
                    <a:pt x="f151" y="f112"/>
                  </a:cubicBezTo>
                  <a:cubicBezTo>
                    <a:pt x="f6" y="f65"/>
                    <a:pt x="f6" y="f14"/>
                    <a:pt x="f152" y="f153"/>
                  </a:cubicBezTo>
                  <a:cubicBezTo>
                    <a:pt x="f154" y="f61"/>
                    <a:pt x="f143" y="f44"/>
                    <a:pt x="f155" y="f14"/>
                  </a:cubicBezTo>
                  <a:cubicBezTo>
                    <a:pt x="f139" y="f11"/>
                    <a:pt x="f144" y="f65"/>
                    <a:pt x="f148" y="f65"/>
                  </a:cubicBezTo>
                  <a:cubicBezTo>
                    <a:pt x="f156" y="f46"/>
                    <a:pt x="f22" y="f47"/>
                    <a:pt x="f59" y="f112"/>
                  </a:cubicBezTo>
                  <a:cubicBezTo>
                    <a:pt x="f114" y="f112"/>
                    <a:pt x="f44" y="f112"/>
                    <a:pt x="f153" y="f47"/>
                  </a:cubicBezTo>
                  <a:cubicBezTo>
                    <a:pt x="f153" y="f47"/>
                    <a:pt x="f153" y="f46"/>
                    <a:pt x="f53" y="f45"/>
                  </a:cubicBezTo>
                  <a:cubicBezTo>
                    <a:pt x="f55" y="f65"/>
                    <a:pt x="f61" y="f9"/>
                    <a:pt x="f114" y="f11"/>
                  </a:cubicBezTo>
                  <a:cubicBezTo>
                    <a:pt x="f37" y="f117"/>
                    <a:pt x="f29" y="f37"/>
                    <a:pt x="f133" y="f33"/>
                  </a:cubicBezTo>
                  <a:cubicBezTo>
                    <a:pt x="f157" y="f123"/>
                    <a:pt x="f137" y="f33"/>
                    <a:pt x="f158" y="f33"/>
                  </a:cubicBezTo>
                  <a:cubicBezTo>
                    <a:pt x="f159" y="f123"/>
                    <a:pt x="f155" y="f123"/>
                    <a:pt x="f140" y="f27"/>
                  </a:cubicBezTo>
                  <a:cubicBezTo>
                    <a:pt x="f160" y="f29"/>
                    <a:pt x="f160" y="f135"/>
                    <a:pt x="f160" y="f130"/>
                  </a:cubicBezTo>
                  <a:cubicBezTo>
                    <a:pt x="f140" y="f136"/>
                    <a:pt x="f139" y="f136"/>
                    <a:pt x="f161" y="f162"/>
                  </a:cubicBezTo>
                  <a:cubicBezTo>
                    <a:pt x="f138" y="f162"/>
                    <a:pt x="f146" y="f156"/>
                    <a:pt x="f146" y="f147"/>
                  </a:cubicBezTo>
                  <a:cubicBezTo>
                    <a:pt x="f133" y="f129"/>
                    <a:pt x="f131" y="f27"/>
                    <a:pt x="f163" y="f123"/>
                  </a:cubicBezTo>
                  <a:cubicBezTo>
                    <a:pt x="f33" y="f35"/>
                    <a:pt x="f164" y="f116"/>
                    <a:pt x="f55" y="f53"/>
                  </a:cubicBezTo>
                  <a:cubicBezTo>
                    <a:pt x="f153" y="f14"/>
                    <a:pt x="f11" y="f11"/>
                    <a:pt x="f9" y="f9"/>
                  </a:cubicBezTo>
                  <a:cubicBezTo>
                    <a:pt x="f65" y="f11"/>
                    <a:pt x="f65" y="f11"/>
                    <a:pt x="f45" y="f14"/>
                  </a:cubicBezTo>
                  <a:cubicBezTo>
                    <a:pt x="f65" y="f53"/>
                    <a:pt x="f9" y="f55"/>
                    <a:pt x="f11" y="f44"/>
                  </a:cubicBezTo>
                  <a:cubicBezTo>
                    <a:pt x="f114" y="f164"/>
                    <a:pt x="f118" y="f33"/>
                    <a:pt x="f35" y="f163"/>
                  </a:cubicBezTo>
                  <a:cubicBezTo>
                    <a:pt x="f124" y="f136"/>
                    <a:pt x="f127" y="f165"/>
                    <a:pt x="f120" y="f165"/>
                  </a:cubicBezTo>
                  <a:cubicBezTo>
                    <a:pt x="f128" y="f133"/>
                    <a:pt x="f166" y="f157"/>
                    <a:pt x="f166" y="f145"/>
                  </a:cubicBezTo>
                  <a:cubicBezTo>
                    <a:pt x="f167" y="f159"/>
                    <a:pt x="f129" y="f155"/>
                    <a:pt x="f33" y="f155"/>
                  </a:cubicBezTo>
                  <a:cubicBezTo>
                    <a:pt x="f24" y="f155"/>
                    <a:pt x="f124" y="f139"/>
                    <a:pt x="f125" y="f144"/>
                  </a:cubicBezTo>
                  <a:cubicBezTo>
                    <a:pt x="f164" y="f159"/>
                    <a:pt x="f164" y="f145"/>
                    <a:pt x="f125" y="f138"/>
                  </a:cubicBezTo>
                  <a:cubicBezTo>
                    <a:pt x="f37" y="f157"/>
                    <a:pt x="f168" y="f133"/>
                    <a:pt x="f164" y="f136"/>
                  </a:cubicBezTo>
                  <a:cubicBezTo>
                    <a:pt x="f57" y="f27"/>
                    <a:pt x="f55" y="f37"/>
                    <a:pt x="f65" y="f16"/>
                  </a:cubicBezTo>
                  <a:cubicBezTo>
                    <a:pt x="f45" y="f59"/>
                    <a:pt x="f47" y="f61"/>
                    <a:pt x="f112" y="f55"/>
                  </a:cubicBezTo>
                  <a:cubicBezTo>
                    <a:pt x="f70" y="f18"/>
                    <a:pt x="f72" y="f120"/>
                    <a:pt x="f87" y="f135"/>
                  </a:cubicBezTo>
                  <a:cubicBezTo>
                    <a:pt x="f8" y="f169"/>
                    <a:pt x="f13" y="f140"/>
                    <a:pt x="f73" y="f6"/>
                  </a:cubicBezTo>
                  <a:cubicBezTo>
                    <a:pt x="f50" y="f170"/>
                    <a:pt x="f103" y="f171"/>
                    <a:pt x="f101" y="f172"/>
                  </a:cubicBezTo>
                  <a:cubicBezTo>
                    <a:pt x="f89" y="f173"/>
                    <a:pt x="f85" y="f7"/>
                    <a:pt x="f82" y="f173"/>
                  </a:cubicBezTo>
                  <a:cubicBezTo>
                    <a:pt x="f82" y="f173"/>
                    <a:pt x="f88" y="f171"/>
                    <a:pt x="f82" y="f2"/>
                  </a:cubicBezTo>
                  <a:cubicBezTo>
                    <a:pt x="f82" y="f174"/>
                    <a:pt x="f85" y="f175"/>
                    <a:pt x="f81" y="f176"/>
                  </a:cubicBezTo>
                  <a:cubicBezTo>
                    <a:pt x="f49" y="f137"/>
                    <a:pt x="f107" y="f33"/>
                    <a:pt x="f108" y="f59"/>
                  </a:cubicBezTo>
                  <a:cubicBezTo>
                    <a:pt x="f108" y="f114"/>
                    <a:pt x="f108" y="f44"/>
                    <a:pt x="f108" y="f53"/>
                  </a:cubicBezTo>
                  <a:cubicBezTo>
                    <a:pt x="f102" y="f59"/>
                    <a:pt x="f10" y="f116"/>
                    <a:pt x="f12" y="f18"/>
                  </a:cubicBezTo>
                  <a:cubicBezTo>
                    <a:pt x="f50" y="f20"/>
                    <a:pt x="f82" y="f128"/>
                    <a:pt x="f83" y="f130"/>
                  </a:cubicBezTo>
                  <a:cubicBezTo>
                    <a:pt x="f67" y="f162"/>
                    <a:pt x="f177" y="f165"/>
                    <a:pt x="f104" y="f169"/>
                  </a:cubicBezTo>
                  <a:cubicBezTo>
                    <a:pt x="f104" y="f137"/>
                    <a:pt x="f105" y="f161"/>
                    <a:pt x="f177" y="f148"/>
                  </a:cubicBezTo>
                  <a:cubicBezTo>
                    <a:pt x="f178" y="f139"/>
                    <a:pt x="f94" y="f148"/>
                    <a:pt x="f100" y="f145"/>
                  </a:cubicBezTo>
                  <a:cubicBezTo>
                    <a:pt x="f98" y="f132"/>
                    <a:pt x="f75" y="f146"/>
                    <a:pt x="f92" y="f165"/>
                  </a:cubicBezTo>
                  <a:cubicBezTo>
                    <a:pt x="f178" y="f131"/>
                    <a:pt x="f90" y="f162"/>
                    <a:pt x="f177" y="f156"/>
                  </a:cubicBezTo>
                  <a:cubicBezTo>
                    <a:pt x="f43" y="f121"/>
                    <a:pt x="f50" y="f126"/>
                    <a:pt x="f10" y="f44"/>
                  </a:cubicBezTo>
                  <a:cubicBezTo>
                    <a:pt x="f107" y="f153"/>
                    <a:pt x="f8" y="f14"/>
                    <a:pt x="f102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3" name="Freeform 6">
              <a:extLst>
                <a:ext uri="{FF2B5EF4-FFF2-40B4-BE49-F238E27FC236}">
                  <a16:creationId xmlns:a16="http://schemas.microsoft.com/office/drawing/2014/main" id="{7CFFB060-72AF-21A3-8111-3360C33CB983}"/>
                </a:ext>
              </a:extLst>
            </p:cNvPr>
            <p:cNvSpPr/>
            <p:nvPr/>
          </p:nvSpPr>
          <p:spPr>
            <a:xfrm>
              <a:off x="2170630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1"/>
                <a:gd name="f13" fmla="val 103"/>
                <a:gd name="f14" fmla="val 117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8"/>
                <a:gd name="f29" fmla="val 162"/>
                <a:gd name="f30" fmla="val 165"/>
                <a:gd name="f31" fmla="val 128"/>
                <a:gd name="f32" fmla="val 164"/>
                <a:gd name="f33" fmla="val 163"/>
                <a:gd name="f34" fmla="val 119"/>
                <a:gd name="f35" fmla="val 160"/>
                <a:gd name="f36" fmla="val 118"/>
                <a:gd name="f37" fmla="val 155"/>
                <a:gd name="f38" fmla="val 152"/>
                <a:gd name="f39" fmla="val 110"/>
                <a:gd name="f40" fmla="val 102"/>
                <a:gd name="f41" fmla="val 94"/>
                <a:gd name="f42" fmla="val 93"/>
                <a:gd name="f43" fmla="val 92"/>
                <a:gd name="f44" fmla="val 104"/>
                <a:gd name="f45" fmla="val 107"/>
                <a:gd name="f46" fmla="val 123"/>
                <a:gd name="f47" fmla="val 139"/>
                <a:gd name="f48" fmla="val 99"/>
                <a:gd name="f49" fmla="val 157"/>
                <a:gd name="f50" fmla="val 159"/>
                <a:gd name="f51" fmla="val 169"/>
                <a:gd name="f52" fmla="val 108"/>
                <a:gd name="f53" fmla="val 172"/>
                <a:gd name="f54" fmla="val 105"/>
                <a:gd name="f55" fmla="val 176"/>
                <a:gd name="f56" fmla="val 174"/>
                <a:gd name="f57" fmla="val 167"/>
                <a:gd name="f58" fmla="val 95"/>
                <a:gd name="f59" fmla="val 161"/>
                <a:gd name="f60" fmla="val 89"/>
                <a:gd name="f61" fmla="val 88"/>
                <a:gd name="f62" fmla="val 87"/>
                <a:gd name="f63" fmla="val 86"/>
                <a:gd name="f64" fmla="val 81"/>
                <a:gd name="f65" fmla="val 136"/>
                <a:gd name="f66" fmla="val 77"/>
                <a:gd name="f67" fmla="val 73"/>
                <a:gd name="f68" fmla="val 72"/>
                <a:gd name="f69" fmla="val 74"/>
                <a:gd name="f70" fmla="val 76"/>
                <a:gd name="f71" fmla="val 170"/>
                <a:gd name="f72" fmla="val 70"/>
                <a:gd name="f73" fmla="val 171"/>
                <a:gd name="f74" fmla="val 65"/>
                <a:gd name="f75" fmla="val 63"/>
                <a:gd name="f76" fmla="val 166"/>
                <a:gd name="f77" fmla="val 58"/>
                <a:gd name="f78" fmla="val 156"/>
                <a:gd name="f79" fmla="val 61"/>
                <a:gd name="f80" fmla="val 64"/>
                <a:gd name="f81" fmla="val 69"/>
                <a:gd name="f82" fmla="val 149"/>
                <a:gd name="f83" fmla="val 145"/>
                <a:gd name="f84" fmla="val 71"/>
                <a:gd name="f85" fmla="val 75"/>
                <a:gd name="f86" fmla="val 79"/>
                <a:gd name="f87" fmla="val 83"/>
                <a:gd name="f88" fmla="val 115"/>
                <a:gd name="f89" fmla="val 66"/>
                <a:gd name="f90" fmla="val 127"/>
                <a:gd name="f91" fmla="val 55"/>
                <a:gd name="f92" fmla="val 44"/>
                <a:gd name="f93" fmla="val 140"/>
                <a:gd name="f94" fmla="val 42"/>
                <a:gd name="f95" fmla="val 143"/>
                <a:gd name="f96" fmla="val 43"/>
                <a:gd name="f97" fmla="val 41"/>
                <a:gd name="f98" fmla="val 36"/>
                <a:gd name="f99" fmla="val 32"/>
                <a:gd name="f100" fmla="val 27"/>
                <a:gd name="f101" fmla="val 138"/>
                <a:gd name="f102" fmla="val 30"/>
                <a:gd name="f103" fmla="val 37"/>
                <a:gd name="f104" fmla="val 39"/>
                <a:gd name="f105" fmla="val 137"/>
                <a:gd name="f106" fmla="val 40"/>
                <a:gd name="f107" fmla="val 53"/>
                <a:gd name="f108" fmla="val 60"/>
                <a:gd name="f109" fmla="val 109"/>
                <a:gd name="f110" fmla="val 46"/>
                <a:gd name="f111" fmla="val 31"/>
                <a:gd name="f112" fmla="val 116"/>
                <a:gd name="f113" fmla="val 28"/>
                <a:gd name="f114" fmla="val 26"/>
                <a:gd name="f115" fmla="val 23"/>
                <a:gd name="f116" fmla="val 21"/>
                <a:gd name="f117" fmla="val 19"/>
                <a:gd name="f118" fmla="val 16"/>
                <a:gd name="f119" fmla="val 14"/>
                <a:gd name="f120" fmla="val 12"/>
                <a:gd name="f121" fmla="val 13"/>
                <a:gd name="f122" fmla="val 18"/>
                <a:gd name="f123" fmla="val 24"/>
                <a:gd name="f124" fmla="val 112"/>
                <a:gd name="f125" fmla="val 111"/>
                <a:gd name="f126" fmla="val 29"/>
                <a:gd name="f127" fmla="val 91"/>
                <a:gd name="f128" fmla="val 90"/>
                <a:gd name="f129" fmla="val 56"/>
                <a:gd name="f130" fmla="val 22"/>
                <a:gd name="f131" fmla="val 20"/>
                <a:gd name="f132" fmla="val 17"/>
                <a:gd name="f133" fmla="val 9"/>
                <a:gd name="f134" fmla="val 4"/>
                <a:gd name="f135" fmla="val 82"/>
                <a:gd name="f136" fmla="val 8"/>
                <a:gd name="f137" fmla="val 84"/>
                <a:gd name="f138" fmla="val 38"/>
                <a:gd name="f139" fmla="val 85"/>
                <a:gd name="f140" fmla="val 78"/>
                <a:gd name="f141" fmla="val 57"/>
                <a:gd name="f142" fmla="val 67"/>
                <a:gd name="f143" fmla="val 68"/>
                <a:gd name="f144" fmla="val 11"/>
                <a:gd name="f145" fmla="val 59"/>
                <a:gd name="f146" fmla="val 52"/>
                <a:gd name="f147" fmla="val 10"/>
                <a:gd name="f148" fmla="val 50"/>
                <a:gd name="f149" fmla="val 15"/>
                <a:gd name="f150" fmla="val 48"/>
                <a:gd name="f151" fmla="val 45"/>
                <a:gd name="f152" fmla="val 80"/>
                <a:gd name="f153" fmla="val 54"/>
                <a:gd name="f154" fmla="val 47"/>
                <a:gd name="f155" fmla="val 33"/>
                <a:gd name="f156" fmla="val 34"/>
                <a:gd name="f157" fmla="val 62"/>
                <a:gd name="f158" fmla="val 5"/>
                <a:gd name="f159" fmla="val 2"/>
                <a:gd name="f160" fmla="val 3"/>
                <a:gd name="f161" fmla="val 7"/>
                <a:gd name="f162" fmla="val 129"/>
                <a:gd name="f163" fmla="val 142"/>
                <a:gd name="f164" fmla="val 25"/>
                <a:gd name="f165" fmla="val 133"/>
                <a:gd name="f166" fmla="val 49"/>
                <a:gd name="f167" fmla="val 141"/>
                <a:gd name="f168" fmla="val 51"/>
                <a:gd name="f169" fmla="val 153"/>
                <a:gd name="f170" fmla="val 125"/>
                <a:gd name="f171" fmla="val 179"/>
                <a:gd name="f172" fmla="val 181"/>
                <a:gd name="f173" fmla="val 182"/>
                <a:gd name="f174" fmla="val 183"/>
                <a:gd name="f175" fmla="val 114"/>
                <a:gd name="f176" fmla="val 178"/>
                <a:gd name="f177" fmla="val 130"/>
                <a:gd name="f178" fmla="val 120"/>
                <a:gd name="f179" fmla="val 135"/>
                <a:gd name="f180" fmla="val 147"/>
                <a:gd name="f181" fmla="val 144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146 f190 1"/>
                <a:gd name="f195" fmla="*/ 121 f189 1"/>
                <a:gd name="f196" fmla="*/ 164 f190 1"/>
                <a:gd name="f197" fmla="*/ 124 f189 1"/>
                <a:gd name="f198" fmla="*/ 102 f190 1"/>
                <a:gd name="f199" fmla="*/ 94 f189 1"/>
                <a:gd name="f200" fmla="*/ 155 f190 1"/>
                <a:gd name="f201" fmla="*/ 99 f189 1"/>
                <a:gd name="f202" fmla="*/ 174 f190 1"/>
                <a:gd name="f203" fmla="*/ 96 f189 1"/>
                <a:gd name="f204" fmla="*/ 104 f190 1"/>
                <a:gd name="f205" fmla="*/ 89 f189 1"/>
                <a:gd name="f206" fmla="*/ 150 f190 1"/>
                <a:gd name="f207" fmla="*/ 73 f189 1"/>
                <a:gd name="f208" fmla="*/ 169 f190 1"/>
                <a:gd name="f209" fmla="*/ 63 f189 1"/>
                <a:gd name="f210" fmla="*/ 145 f190 1"/>
                <a:gd name="f211" fmla="*/ 71 f189 1"/>
                <a:gd name="f212" fmla="*/ 103 f190 1"/>
                <a:gd name="f213" fmla="*/ 77 f189 1"/>
                <a:gd name="f214" fmla="*/ 36 f189 1"/>
                <a:gd name="f215" fmla="*/ 137 f190 1"/>
                <a:gd name="f216" fmla="*/ 40 f189 1"/>
                <a:gd name="f217" fmla="*/ 115 f190 1"/>
                <a:gd name="f218" fmla="*/ 31 f189 1"/>
                <a:gd name="f219" fmla="*/ 121 f190 1"/>
                <a:gd name="f220" fmla="*/ 14 f189 1"/>
                <a:gd name="f221" fmla="*/ 111 f190 1"/>
                <a:gd name="f222" fmla="*/ 29 f189 1"/>
                <a:gd name="f223" fmla="*/ 91 f190 1"/>
                <a:gd name="f224" fmla="*/ 96 f190 1"/>
                <a:gd name="f225" fmla="*/ 4 f189 1"/>
                <a:gd name="f226" fmla="*/ 86 f190 1"/>
                <a:gd name="f227" fmla="*/ 20 f189 1"/>
                <a:gd name="f228" fmla="*/ 67 f190 1"/>
                <a:gd name="f229" fmla="*/ 30 f189 1"/>
                <a:gd name="f230" fmla="*/ 50 f190 1"/>
                <a:gd name="f231" fmla="*/ 15 f189 1"/>
                <a:gd name="f232" fmla="*/ 79 f190 1"/>
                <a:gd name="f233" fmla="*/ 72 f189 1"/>
                <a:gd name="f234" fmla="*/ 48 f190 1"/>
                <a:gd name="f235" fmla="*/ 42 f189 1"/>
                <a:gd name="f236" fmla="*/ 28 f190 1"/>
                <a:gd name="f237" fmla="*/ 34 f189 1"/>
                <a:gd name="f238" fmla="*/ 75 f190 1"/>
                <a:gd name="f239" fmla="*/ 78 f189 1"/>
                <a:gd name="f240" fmla="*/ 33 f190 1"/>
                <a:gd name="f241" fmla="*/ 11 f190 1"/>
                <a:gd name="f242" fmla="*/ 73 f190 1"/>
                <a:gd name="f243" fmla="*/ 85 f189 1"/>
                <a:gd name="f244" fmla="*/ 24 f190 1"/>
                <a:gd name="f245" fmla="*/ 92 f189 1"/>
                <a:gd name="f246" fmla="*/ 3 f190 1"/>
                <a:gd name="f247" fmla="*/ 100 f189 1"/>
                <a:gd name="f248" fmla="*/ 71 f190 1"/>
                <a:gd name="f249" fmla="*/ 91 f189 1"/>
                <a:gd name="f250" fmla="*/ 72 f190 1"/>
                <a:gd name="f251" fmla="*/ 97 f189 1"/>
                <a:gd name="f252" fmla="*/ 14 f190 1"/>
                <a:gd name="f253" fmla="*/ 131 f189 1"/>
                <a:gd name="f254" fmla="*/ 30 f190 1"/>
                <a:gd name="f255" fmla="*/ 137 f189 1"/>
                <a:gd name="f256" fmla="*/ 81 f190 1"/>
                <a:gd name="f257" fmla="*/ 57 f190 1"/>
                <a:gd name="f258" fmla="*/ 141 f189 1"/>
                <a:gd name="f259" fmla="*/ 161 f189 1"/>
                <a:gd name="f260" fmla="*/ 61 f190 1"/>
                <a:gd name="f261" fmla="*/ 143 f189 1"/>
                <a:gd name="f262" fmla="*/ 94 f190 1"/>
                <a:gd name="f263" fmla="*/ 136 f189 1"/>
                <a:gd name="f264" fmla="*/ 113 f190 1"/>
                <a:gd name="f265" fmla="*/ 183 f189 1"/>
                <a:gd name="f266" fmla="*/ 93 f190 1"/>
                <a:gd name="f267" fmla="*/ 105 f189 1"/>
                <a:gd name="f268" fmla="*/ 119 f190 1"/>
                <a:gd name="f269" fmla="*/ 138 f189 1"/>
                <a:gd name="f270" fmla="*/ 136 f190 1"/>
                <a:gd name="f271" fmla="*/ 153 f189 1"/>
                <a:gd name="f272" fmla="*/ 100 f190 1"/>
                <a:gd name="f273" fmla="*/ 102 f189 1"/>
                <a:gd name="f274" fmla="+- f191 0 f1"/>
                <a:gd name="f275" fmla="*/ f194 1 177"/>
                <a:gd name="f276" fmla="*/ f195 1 184"/>
                <a:gd name="f277" fmla="*/ f196 1 177"/>
                <a:gd name="f278" fmla="*/ f197 1 184"/>
                <a:gd name="f279" fmla="*/ f198 1 177"/>
                <a:gd name="f280" fmla="*/ f199 1 184"/>
                <a:gd name="f281" fmla="*/ f200 1 177"/>
                <a:gd name="f282" fmla="*/ f201 1 184"/>
                <a:gd name="f283" fmla="*/ f202 1 177"/>
                <a:gd name="f284" fmla="*/ f203 1 184"/>
                <a:gd name="f285" fmla="*/ f204 1 177"/>
                <a:gd name="f286" fmla="*/ f205 1 184"/>
                <a:gd name="f287" fmla="*/ f206 1 177"/>
                <a:gd name="f288" fmla="*/ f207 1 184"/>
                <a:gd name="f289" fmla="*/ f208 1 177"/>
                <a:gd name="f290" fmla="*/ f209 1 184"/>
                <a:gd name="f291" fmla="*/ f210 1 177"/>
                <a:gd name="f292" fmla="*/ f211 1 184"/>
                <a:gd name="f293" fmla="*/ f212 1 177"/>
                <a:gd name="f294" fmla="*/ f213 1 184"/>
                <a:gd name="f295" fmla="*/ f214 1 184"/>
                <a:gd name="f296" fmla="*/ f215 1 177"/>
                <a:gd name="f297" fmla="*/ f216 1 184"/>
                <a:gd name="f298" fmla="*/ f217 1 177"/>
                <a:gd name="f299" fmla="*/ f218 1 184"/>
                <a:gd name="f300" fmla="*/ f219 1 177"/>
                <a:gd name="f301" fmla="*/ f220 1 184"/>
                <a:gd name="f302" fmla="*/ f221 1 177"/>
                <a:gd name="f303" fmla="*/ f222 1 184"/>
                <a:gd name="f304" fmla="*/ f223 1 177"/>
                <a:gd name="f305" fmla="*/ f224 1 177"/>
                <a:gd name="f306" fmla="*/ f225 1 184"/>
                <a:gd name="f307" fmla="*/ f226 1 177"/>
                <a:gd name="f308" fmla="*/ f227 1 184"/>
                <a:gd name="f309" fmla="*/ f228 1 177"/>
                <a:gd name="f310" fmla="*/ f229 1 184"/>
                <a:gd name="f311" fmla="*/ f230 1 177"/>
                <a:gd name="f312" fmla="*/ f231 1 184"/>
                <a:gd name="f313" fmla="*/ f232 1 177"/>
                <a:gd name="f314" fmla="*/ f233 1 184"/>
                <a:gd name="f315" fmla="*/ f234 1 177"/>
                <a:gd name="f316" fmla="*/ f235 1 184"/>
                <a:gd name="f317" fmla="*/ f236 1 177"/>
                <a:gd name="f318" fmla="*/ f237 1 184"/>
                <a:gd name="f319" fmla="*/ f238 1 177"/>
                <a:gd name="f320" fmla="*/ f239 1 184"/>
                <a:gd name="f321" fmla="*/ f240 1 177"/>
                <a:gd name="f322" fmla="*/ f241 1 177"/>
                <a:gd name="f323" fmla="*/ f242 1 177"/>
                <a:gd name="f324" fmla="*/ f243 1 184"/>
                <a:gd name="f325" fmla="*/ f244 1 177"/>
                <a:gd name="f326" fmla="*/ f245 1 184"/>
                <a:gd name="f327" fmla="*/ f246 1 177"/>
                <a:gd name="f328" fmla="*/ f247 1 184"/>
                <a:gd name="f329" fmla="*/ f248 1 177"/>
                <a:gd name="f330" fmla="*/ f249 1 184"/>
                <a:gd name="f331" fmla="*/ f250 1 177"/>
                <a:gd name="f332" fmla="*/ f251 1 184"/>
                <a:gd name="f333" fmla="*/ f252 1 177"/>
                <a:gd name="f334" fmla="*/ f253 1 184"/>
                <a:gd name="f335" fmla="*/ f254 1 177"/>
                <a:gd name="f336" fmla="*/ f255 1 184"/>
                <a:gd name="f337" fmla="*/ f256 1 177"/>
                <a:gd name="f338" fmla="*/ f257 1 177"/>
                <a:gd name="f339" fmla="*/ f258 1 184"/>
                <a:gd name="f340" fmla="*/ f259 1 184"/>
                <a:gd name="f341" fmla="*/ f260 1 177"/>
                <a:gd name="f342" fmla="*/ f261 1 184"/>
                <a:gd name="f343" fmla="*/ f262 1 177"/>
                <a:gd name="f344" fmla="*/ f263 1 184"/>
                <a:gd name="f345" fmla="*/ f264 1 177"/>
                <a:gd name="f346" fmla="*/ f265 1 184"/>
                <a:gd name="f347" fmla="*/ f266 1 177"/>
                <a:gd name="f348" fmla="*/ f267 1 184"/>
                <a:gd name="f349" fmla="*/ f268 1 177"/>
                <a:gd name="f350" fmla="*/ f269 1 184"/>
                <a:gd name="f351" fmla="*/ f270 1 177"/>
                <a:gd name="f352" fmla="*/ f271 1 184"/>
                <a:gd name="f353" fmla="*/ f272 1 177"/>
                <a:gd name="f354" fmla="*/ f273 1 184"/>
                <a:gd name="f355" fmla="*/ 0 1 f192"/>
                <a:gd name="f356" fmla="*/ f186 1 f192"/>
                <a:gd name="f357" fmla="*/ 0 1 f193"/>
                <a:gd name="f358" fmla="*/ f187 1 f193"/>
                <a:gd name="f359" fmla="*/ f275 1 f192"/>
                <a:gd name="f360" fmla="*/ f276 1 f193"/>
                <a:gd name="f361" fmla="*/ f277 1 f192"/>
                <a:gd name="f362" fmla="*/ f278 1 f193"/>
                <a:gd name="f363" fmla="*/ f279 1 f192"/>
                <a:gd name="f364" fmla="*/ f280 1 f193"/>
                <a:gd name="f365" fmla="*/ f281 1 f192"/>
                <a:gd name="f366" fmla="*/ f282 1 f193"/>
                <a:gd name="f367" fmla="*/ f283 1 f192"/>
                <a:gd name="f368" fmla="*/ f284 1 f193"/>
                <a:gd name="f369" fmla="*/ f285 1 f192"/>
                <a:gd name="f370" fmla="*/ f286 1 f193"/>
                <a:gd name="f371" fmla="*/ f287 1 f192"/>
                <a:gd name="f372" fmla="*/ f288 1 f193"/>
                <a:gd name="f373" fmla="*/ f289 1 f192"/>
                <a:gd name="f374" fmla="*/ f290 1 f193"/>
                <a:gd name="f375" fmla="*/ f291 1 f192"/>
                <a:gd name="f376" fmla="*/ f292 1 f193"/>
                <a:gd name="f377" fmla="*/ f293 1 f192"/>
                <a:gd name="f378" fmla="*/ f294 1 f193"/>
                <a:gd name="f379" fmla="*/ f295 1 f193"/>
                <a:gd name="f380" fmla="*/ f296 1 f192"/>
                <a:gd name="f381" fmla="*/ f297 1 f193"/>
                <a:gd name="f382" fmla="*/ f298 1 f192"/>
                <a:gd name="f383" fmla="*/ f299 1 f193"/>
                <a:gd name="f384" fmla="*/ f300 1 f192"/>
                <a:gd name="f385" fmla="*/ f301 1 f193"/>
                <a:gd name="f386" fmla="*/ f302 1 f192"/>
                <a:gd name="f387" fmla="*/ f303 1 f193"/>
                <a:gd name="f388" fmla="*/ f304 1 f192"/>
                <a:gd name="f389" fmla="*/ f305 1 f192"/>
                <a:gd name="f390" fmla="*/ f306 1 f193"/>
                <a:gd name="f391" fmla="*/ f307 1 f192"/>
                <a:gd name="f392" fmla="*/ f308 1 f193"/>
                <a:gd name="f393" fmla="*/ f309 1 f192"/>
                <a:gd name="f394" fmla="*/ f310 1 f193"/>
                <a:gd name="f395" fmla="*/ f311 1 f192"/>
                <a:gd name="f396" fmla="*/ f312 1 f193"/>
                <a:gd name="f397" fmla="*/ f313 1 f192"/>
                <a:gd name="f398" fmla="*/ f314 1 f193"/>
                <a:gd name="f399" fmla="*/ f315 1 f192"/>
                <a:gd name="f400" fmla="*/ f316 1 f193"/>
                <a:gd name="f401" fmla="*/ f317 1 f192"/>
                <a:gd name="f402" fmla="*/ f318 1 f193"/>
                <a:gd name="f403" fmla="*/ f319 1 f192"/>
                <a:gd name="f404" fmla="*/ f320 1 f193"/>
                <a:gd name="f405" fmla="*/ f321 1 f192"/>
                <a:gd name="f406" fmla="*/ f322 1 f192"/>
                <a:gd name="f407" fmla="*/ f323 1 f192"/>
                <a:gd name="f408" fmla="*/ f324 1 f193"/>
                <a:gd name="f409" fmla="*/ f325 1 f192"/>
                <a:gd name="f410" fmla="*/ f326 1 f193"/>
                <a:gd name="f411" fmla="*/ f327 1 f192"/>
                <a:gd name="f412" fmla="*/ f328 1 f193"/>
                <a:gd name="f413" fmla="*/ f329 1 f192"/>
                <a:gd name="f414" fmla="*/ f330 1 f193"/>
                <a:gd name="f415" fmla="*/ f331 1 f192"/>
                <a:gd name="f416" fmla="*/ f332 1 f193"/>
                <a:gd name="f417" fmla="*/ f333 1 f192"/>
                <a:gd name="f418" fmla="*/ f334 1 f193"/>
                <a:gd name="f419" fmla="*/ f335 1 f192"/>
                <a:gd name="f420" fmla="*/ f336 1 f193"/>
                <a:gd name="f421" fmla="*/ f337 1 f192"/>
                <a:gd name="f422" fmla="*/ f338 1 f192"/>
                <a:gd name="f423" fmla="*/ f339 1 f193"/>
                <a:gd name="f424" fmla="*/ f340 1 f193"/>
                <a:gd name="f425" fmla="*/ f341 1 f192"/>
                <a:gd name="f426" fmla="*/ f342 1 f193"/>
                <a:gd name="f427" fmla="*/ f343 1 f192"/>
                <a:gd name="f428" fmla="*/ f344 1 f193"/>
                <a:gd name="f429" fmla="*/ f345 1 f192"/>
                <a:gd name="f430" fmla="*/ f346 1 f193"/>
                <a:gd name="f431" fmla="*/ f347 1 f192"/>
                <a:gd name="f432" fmla="*/ f348 1 f193"/>
                <a:gd name="f433" fmla="*/ f349 1 f192"/>
                <a:gd name="f434" fmla="*/ f350 1 f193"/>
                <a:gd name="f435" fmla="*/ f351 1 f192"/>
                <a:gd name="f436" fmla="*/ f352 1 f193"/>
                <a:gd name="f437" fmla="*/ f353 1 f192"/>
                <a:gd name="f438" fmla="*/ f354 1 f193"/>
                <a:gd name="f439" fmla="*/ f355 f183 1"/>
                <a:gd name="f440" fmla="*/ f356 f183 1"/>
                <a:gd name="f441" fmla="*/ f358 f184 1"/>
                <a:gd name="f442" fmla="*/ f357 f184 1"/>
                <a:gd name="f443" fmla="*/ f359 f183 1"/>
                <a:gd name="f444" fmla="*/ f360 f184 1"/>
                <a:gd name="f445" fmla="*/ f361 f183 1"/>
                <a:gd name="f446" fmla="*/ f362 f184 1"/>
                <a:gd name="f447" fmla="*/ f363 f183 1"/>
                <a:gd name="f448" fmla="*/ f364 f184 1"/>
                <a:gd name="f449" fmla="*/ f365 f183 1"/>
                <a:gd name="f450" fmla="*/ f366 f184 1"/>
                <a:gd name="f451" fmla="*/ f367 f183 1"/>
                <a:gd name="f452" fmla="*/ f368 f184 1"/>
                <a:gd name="f453" fmla="*/ f369 f183 1"/>
                <a:gd name="f454" fmla="*/ f370 f184 1"/>
                <a:gd name="f455" fmla="*/ f371 f183 1"/>
                <a:gd name="f456" fmla="*/ f372 f184 1"/>
                <a:gd name="f457" fmla="*/ f373 f183 1"/>
                <a:gd name="f458" fmla="*/ f374 f184 1"/>
                <a:gd name="f459" fmla="*/ f375 f183 1"/>
                <a:gd name="f460" fmla="*/ f376 f184 1"/>
                <a:gd name="f461" fmla="*/ f377 f183 1"/>
                <a:gd name="f462" fmla="*/ f378 f184 1"/>
                <a:gd name="f463" fmla="*/ f379 f184 1"/>
                <a:gd name="f464" fmla="*/ f380 f183 1"/>
                <a:gd name="f465" fmla="*/ f381 f184 1"/>
                <a:gd name="f466" fmla="*/ f382 f183 1"/>
                <a:gd name="f467" fmla="*/ f383 f184 1"/>
                <a:gd name="f468" fmla="*/ f384 f183 1"/>
                <a:gd name="f469" fmla="*/ f385 f184 1"/>
                <a:gd name="f470" fmla="*/ f386 f183 1"/>
                <a:gd name="f471" fmla="*/ f387 f184 1"/>
                <a:gd name="f472" fmla="*/ f388 f183 1"/>
                <a:gd name="f473" fmla="*/ f389 f183 1"/>
                <a:gd name="f474" fmla="*/ f390 f184 1"/>
                <a:gd name="f475" fmla="*/ f391 f183 1"/>
                <a:gd name="f476" fmla="*/ f392 f184 1"/>
                <a:gd name="f477" fmla="*/ f393 f183 1"/>
                <a:gd name="f478" fmla="*/ f394 f184 1"/>
                <a:gd name="f479" fmla="*/ f395 f183 1"/>
                <a:gd name="f480" fmla="*/ f396 f184 1"/>
                <a:gd name="f481" fmla="*/ f397 f183 1"/>
                <a:gd name="f482" fmla="*/ f398 f184 1"/>
                <a:gd name="f483" fmla="*/ f399 f183 1"/>
                <a:gd name="f484" fmla="*/ f400 f184 1"/>
                <a:gd name="f485" fmla="*/ f401 f183 1"/>
                <a:gd name="f486" fmla="*/ f402 f184 1"/>
                <a:gd name="f487" fmla="*/ f403 f183 1"/>
                <a:gd name="f488" fmla="*/ f404 f184 1"/>
                <a:gd name="f489" fmla="*/ f405 f183 1"/>
                <a:gd name="f490" fmla="*/ f406 f183 1"/>
                <a:gd name="f491" fmla="*/ f407 f183 1"/>
                <a:gd name="f492" fmla="*/ f408 f184 1"/>
                <a:gd name="f493" fmla="*/ f409 f183 1"/>
                <a:gd name="f494" fmla="*/ f410 f184 1"/>
                <a:gd name="f495" fmla="*/ f411 f183 1"/>
                <a:gd name="f496" fmla="*/ f412 f184 1"/>
                <a:gd name="f497" fmla="*/ f413 f183 1"/>
                <a:gd name="f498" fmla="*/ f414 f184 1"/>
                <a:gd name="f499" fmla="*/ f415 f183 1"/>
                <a:gd name="f500" fmla="*/ f416 f184 1"/>
                <a:gd name="f501" fmla="*/ f417 f183 1"/>
                <a:gd name="f502" fmla="*/ f418 f184 1"/>
                <a:gd name="f503" fmla="*/ f419 f183 1"/>
                <a:gd name="f504" fmla="*/ f420 f184 1"/>
                <a:gd name="f505" fmla="*/ f421 f183 1"/>
                <a:gd name="f506" fmla="*/ f422 f183 1"/>
                <a:gd name="f507" fmla="*/ f423 f184 1"/>
                <a:gd name="f508" fmla="*/ f424 f184 1"/>
                <a:gd name="f509" fmla="*/ f425 f183 1"/>
                <a:gd name="f510" fmla="*/ f426 f184 1"/>
                <a:gd name="f511" fmla="*/ f427 f183 1"/>
                <a:gd name="f512" fmla="*/ f428 f184 1"/>
                <a:gd name="f513" fmla="*/ f429 f183 1"/>
                <a:gd name="f514" fmla="*/ f430 f184 1"/>
                <a:gd name="f515" fmla="*/ f431 f183 1"/>
                <a:gd name="f516" fmla="*/ f432 f184 1"/>
                <a:gd name="f517" fmla="*/ f433 f183 1"/>
                <a:gd name="f518" fmla="*/ f434 f184 1"/>
                <a:gd name="f519" fmla="*/ f435 f183 1"/>
                <a:gd name="f520" fmla="*/ f436 f184 1"/>
                <a:gd name="f521" fmla="*/ f437 f183 1"/>
                <a:gd name="f522" fmla="*/ f438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4">
                  <a:pos x="f443" y="f444"/>
                </a:cxn>
                <a:cxn ang="f274">
                  <a:pos x="f445" y="f446"/>
                </a:cxn>
                <a:cxn ang="f274">
                  <a:pos x="f447" y="f448"/>
                </a:cxn>
                <a:cxn ang="f274">
                  <a:pos x="f449" y="f450"/>
                </a:cxn>
                <a:cxn ang="f274">
                  <a:pos x="f451" y="f452"/>
                </a:cxn>
                <a:cxn ang="f274">
                  <a:pos x="f453" y="f454"/>
                </a:cxn>
                <a:cxn ang="f274">
                  <a:pos x="f455" y="f456"/>
                </a:cxn>
                <a:cxn ang="f274">
                  <a:pos x="f457" y="f458"/>
                </a:cxn>
                <a:cxn ang="f274">
                  <a:pos x="f459" y="f460"/>
                </a:cxn>
                <a:cxn ang="f274">
                  <a:pos x="f461" y="f462"/>
                </a:cxn>
                <a:cxn ang="f274">
                  <a:pos x="f449" y="f463"/>
                </a:cxn>
                <a:cxn ang="f274">
                  <a:pos x="f464" y="f465"/>
                </a:cxn>
                <a:cxn ang="f274">
                  <a:pos x="f466" y="f467"/>
                </a:cxn>
                <a:cxn ang="f274">
                  <a:pos x="f468" y="f469"/>
                </a:cxn>
                <a:cxn ang="f274">
                  <a:pos x="f470" y="f471"/>
                </a:cxn>
                <a:cxn ang="f274">
                  <a:pos x="f472" y="f456"/>
                </a:cxn>
                <a:cxn ang="f274">
                  <a:pos x="f473" y="f474"/>
                </a:cxn>
                <a:cxn ang="f274">
                  <a:pos x="f475" y="f476"/>
                </a:cxn>
                <a:cxn ang="f274">
                  <a:pos x="f477" y="f478"/>
                </a:cxn>
                <a:cxn ang="f274">
                  <a:pos x="f479" y="f480"/>
                </a:cxn>
                <a:cxn ang="f274">
                  <a:pos x="f481" y="f482"/>
                </a:cxn>
                <a:cxn ang="f274">
                  <a:pos x="f483" y="f484"/>
                </a:cxn>
                <a:cxn ang="f274">
                  <a:pos x="f485" y="f486"/>
                </a:cxn>
                <a:cxn ang="f274">
                  <a:pos x="f487" y="f488"/>
                </a:cxn>
                <a:cxn ang="f274">
                  <a:pos x="f489" y="f482"/>
                </a:cxn>
                <a:cxn ang="f274">
                  <a:pos x="f490" y="f456"/>
                </a:cxn>
                <a:cxn ang="f274">
                  <a:pos x="f491" y="f492"/>
                </a:cxn>
                <a:cxn ang="f274">
                  <a:pos x="f493" y="f494"/>
                </a:cxn>
                <a:cxn ang="f274">
                  <a:pos x="f495" y="f496"/>
                </a:cxn>
                <a:cxn ang="f274">
                  <a:pos x="f497" y="f498"/>
                </a:cxn>
                <a:cxn ang="f274">
                  <a:pos x="f499" y="f500"/>
                </a:cxn>
                <a:cxn ang="f274">
                  <a:pos x="f501" y="f502"/>
                </a:cxn>
                <a:cxn ang="f274">
                  <a:pos x="f503" y="f504"/>
                </a:cxn>
                <a:cxn ang="f274">
                  <a:pos x="f505" y="f452"/>
                </a:cxn>
                <a:cxn ang="f274">
                  <a:pos x="f506" y="f507"/>
                </a:cxn>
                <a:cxn ang="f274">
                  <a:pos x="f483" y="f508"/>
                </a:cxn>
                <a:cxn ang="f274">
                  <a:pos x="f509" y="f510"/>
                </a:cxn>
                <a:cxn ang="f274">
                  <a:pos x="f511" y="f512"/>
                </a:cxn>
                <a:cxn ang="f274">
                  <a:pos x="f513" y="f514"/>
                </a:cxn>
                <a:cxn ang="f274">
                  <a:pos x="f515" y="f516"/>
                </a:cxn>
                <a:cxn ang="f274">
                  <a:pos x="f517" y="f518"/>
                </a:cxn>
                <a:cxn ang="f274">
                  <a:pos x="f519" y="f520"/>
                </a:cxn>
                <a:cxn ang="f274">
                  <a:pos x="f521" y="f522"/>
                </a:cxn>
              </a:cxnLst>
              <a:rect l="f439" t="f442" r="f440" b="f441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3" y="f34"/>
                    <a:pt x="f35" y="f36"/>
                    <a:pt x="f37" y="f34"/>
                  </a:cubicBezTo>
                  <a:cubicBezTo>
                    <a:pt x="f38" y="f34"/>
                    <a:pt x="f20" y="f34"/>
                    <a:pt x="f18" y="f36"/>
                  </a:cubicBezTo>
                  <a:cubicBezTo>
                    <a:pt x="f26" y="f39"/>
                    <a:pt x="f14" y="f40"/>
                    <a:pt x="f40" y="f41"/>
                  </a:cubicBezTo>
                  <a:cubicBezTo>
                    <a:pt x="f40" y="f41"/>
                    <a:pt x="f40" y="f42"/>
                    <a:pt x="f13" y="f43"/>
                  </a:cubicBezTo>
                  <a:cubicBezTo>
                    <a:pt x="f44" y="f43"/>
                    <a:pt x="f15" y="f43"/>
                    <a:pt x="f45" y="f43"/>
                  </a:cubicBezTo>
                  <a:cubicBezTo>
                    <a:pt x="f46" y="f41"/>
                    <a:pt x="f47" y="f11"/>
                    <a:pt x="f37" y="f48"/>
                  </a:cubicBezTo>
                  <a:cubicBezTo>
                    <a:pt x="f49" y="f48"/>
                    <a:pt x="f50" y="f12"/>
                    <a:pt x="f35" y="f40"/>
                  </a:cubicBezTo>
                  <a:cubicBezTo>
                    <a:pt x="f33" y="f15"/>
                    <a:pt x="f51" y="f52"/>
                    <a:pt x="f53" y="f54"/>
                  </a:cubicBezTo>
                  <a:cubicBezTo>
                    <a:pt x="f55" y="f13"/>
                    <a:pt x="f6" y="f48"/>
                    <a:pt x="f56" y="f9"/>
                  </a:cubicBezTo>
                  <a:cubicBezTo>
                    <a:pt x="f53" y="f43"/>
                    <a:pt x="f57" y="f43"/>
                    <a:pt x="f29" y="f58"/>
                  </a:cubicBezTo>
                  <a:cubicBezTo>
                    <a:pt x="f59" y="f9"/>
                    <a:pt x="f50" y="f11"/>
                    <a:pt x="f49" y="f9"/>
                  </a:cubicBezTo>
                  <a:cubicBezTo>
                    <a:pt x="f47" y="f41"/>
                    <a:pt x="f21" y="f43"/>
                    <a:pt x="f44" y="f60"/>
                  </a:cubicBezTo>
                  <a:cubicBezTo>
                    <a:pt x="f44" y="f60"/>
                    <a:pt x="f13" y="f60"/>
                    <a:pt x="f40" y="f61"/>
                  </a:cubicBezTo>
                  <a:cubicBezTo>
                    <a:pt x="f44" y="f62"/>
                    <a:pt x="f54" y="f63"/>
                    <a:pt x="f45" y="f63"/>
                  </a:cubicBezTo>
                  <a:cubicBezTo>
                    <a:pt x="f19" y="f64"/>
                    <a:pt x="f65" y="f66"/>
                    <a:pt x="f22" y="f67"/>
                  </a:cubicBezTo>
                  <a:cubicBezTo>
                    <a:pt x="f38" y="f68"/>
                    <a:pt x="f37" y="f67"/>
                    <a:pt x="f28" y="f69"/>
                  </a:cubicBezTo>
                  <a:cubicBezTo>
                    <a:pt x="f29" y="f70"/>
                    <a:pt x="f57" y="f66"/>
                    <a:pt x="f71" y="f67"/>
                  </a:cubicBezTo>
                  <a:cubicBezTo>
                    <a:pt x="f53" y="f72"/>
                    <a:pt x="f73" y="f74"/>
                    <a:pt x="f51" y="f75"/>
                  </a:cubicBezTo>
                  <a:cubicBezTo>
                    <a:pt x="f76" y="f77"/>
                    <a:pt x="f59" y="f77"/>
                    <a:pt x="f78" y="f79"/>
                  </a:cubicBezTo>
                  <a:cubicBezTo>
                    <a:pt x="f37" y="f79"/>
                    <a:pt x="f27" y="f75"/>
                    <a:pt x="f27" y="f80"/>
                  </a:cubicBezTo>
                  <a:cubicBezTo>
                    <a:pt x="f27" y="f81"/>
                    <a:pt x="f82" y="f72"/>
                    <a:pt x="f83" y="f84"/>
                  </a:cubicBezTo>
                  <a:cubicBezTo>
                    <a:pt x="f16" y="f85"/>
                    <a:pt x="f34" y="f86"/>
                    <a:pt x="f15" y="f87"/>
                  </a:cubicBezTo>
                  <a:cubicBezTo>
                    <a:pt x="f44" y="f87"/>
                    <a:pt x="f40" y="f87"/>
                    <a:pt x="f10" y="f87"/>
                  </a:cubicBezTo>
                  <a:cubicBezTo>
                    <a:pt x="f12" y="f64"/>
                    <a:pt x="f12" y="f86"/>
                    <a:pt x="f13" y="f66"/>
                  </a:cubicBezTo>
                  <a:cubicBezTo>
                    <a:pt x="f88" y="f89"/>
                    <a:pt x="f90" y="f91"/>
                    <a:pt x="f47" y="f92"/>
                  </a:cubicBezTo>
                  <a:cubicBezTo>
                    <a:pt x="f93" y="f94"/>
                    <a:pt x="f95" y="f94"/>
                    <a:pt x="f83" y="f94"/>
                  </a:cubicBezTo>
                  <a:cubicBezTo>
                    <a:pt x="f25" y="f96"/>
                    <a:pt x="f37" y="f97"/>
                    <a:pt x="f37" y="f98"/>
                  </a:cubicBezTo>
                  <a:cubicBezTo>
                    <a:pt x="f78" y="f99"/>
                    <a:pt x="f25" y="f100"/>
                    <a:pt x="f83" y="f100"/>
                  </a:cubicBezTo>
                  <a:cubicBezTo>
                    <a:pt x="f93" y="f100"/>
                    <a:pt x="f101" y="f102"/>
                    <a:pt x="f101" y="f98"/>
                  </a:cubicBezTo>
                  <a:cubicBezTo>
                    <a:pt x="f101" y="f103"/>
                    <a:pt x="f101" y="f104"/>
                    <a:pt x="f105" y="f106"/>
                  </a:cubicBezTo>
                  <a:cubicBezTo>
                    <a:pt x="f23" y="f107"/>
                    <a:pt x="f39" y="f74"/>
                    <a:pt x="f58" y="f86"/>
                  </a:cubicBezTo>
                  <a:cubicBezTo>
                    <a:pt x="f9" y="f66"/>
                    <a:pt x="f9" y="f85"/>
                    <a:pt x="f9" y="f69"/>
                  </a:cubicBezTo>
                  <a:cubicBezTo>
                    <a:pt x="f40" y="f108"/>
                    <a:pt x="f109" y="f110"/>
                    <a:pt x="f88" y="f111"/>
                  </a:cubicBezTo>
                  <a:cubicBezTo>
                    <a:pt x="f112" y="f113"/>
                    <a:pt x="f14" y="f100"/>
                    <a:pt x="f19" y="f114"/>
                  </a:cubicBezTo>
                  <a:cubicBezTo>
                    <a:pt x="f46" y="f114"/>
                    <a:pt x="f90" y="f115"/>
                    <a:pt x="f90" y="f116"/>
                  </a:cubicBezTo>
                  <a:cubicBezTo>
                    <a:pt x="f24" y="f117"/>
                    <a:pt x="f23" y="f118"/>
                    <a:pt x="f19" y="f119"/>
                  </a:cubicBezTo>
                  <a:cubicBezTo>
                    <a:pt x="f14" y="f120"/>
                    <a:pt x="f17" y="f121"/>
                    <a:pt x="f39" y="f118"/>
                  </a:cubicBezTo>
                  <a:cubicBezTo>
                    <a:pt x="f109" y="f122"/>
                    <a:pt x="f39" y="f116"/>
                    <a:pt x="f39" y="f123"/>
                  </a:cubicBezTo>
                  <a:cubicBezTo>
                    <a:pt x="f39" y="f114"/>
                    <a:pt x="f124" y="f113"/>
                    <a:pt x="f125" y="f126"/>
                  </a:cubicBezTo>
                  <a:cubicBezTo>
                    <a:pt x="f54" y="f92"/>
                    <a:pt x="f48" y="f77"/>
                    <a:pt x="f43" y="f67"/>
                  </a:cubicBezTo>
                  <a:cubicBezTo>
                    <a:pt x="f43" y="f67"/>
                    <a:pt x="f43" y="f67"/>
                    <a:pt x="f127" y="f69"/>
                  </a:cubicBezTo>
                  <a:cubicBezTo>
                    <a:pt x="f127" y="f67"/>
                    <a:pt x="f127" y="f67"/>
                    <a:pt x="f127" y="f67"/>
                  </a:cubicBezTo>
                  <a:cubicBezTo>
                    <a:pt x="f128" y="f129"/>
                    <a:pt x="f128" y="f104"/>
                    <a:pt x="f127" y="f130"/>
                  </a:cubicBezTo>
                  <a:cubicBezTo>
                    <a:pt x="f127" y="f131"/>
                    <a:pt x="f42" y="f122"/>
                    <a:pt x="f41" y="f132"/>
                  </a:cubicBezTo>
                  <a:cubicBezTo>
                    <a:pt x="f48" y="f121"/>
                    <a:pt x="f10" y="f133"/>
                    <a:pt x="f9" y="f134"/>
                  </a:cubicBezTo>
                  <a:cubicBezTo>
                    <a:pt x="f43" y="f5"/>
                    <a:pt x="f62" y="f5"/>
                    <a:pt x="f135" y="f134"/>
                  </a:cubicBezTo>
                  <a:cubicBezTo>
                    <a:pt x="f86" y="f136"/>
                    <a:pt x="f86" y="f120"/>
                    <a:pt x="f87" y="f118"/>
                  </a:cubicBezTo>
                  <a:cubicBezTo>
                    <a:pt x="f137" y="f132"/>
                    <a:pt x="f63" y="f122"/>
                    <a:pt x="f63" y="f131"/>
                  </a:cubicBezTo>
                  <a:cubicBezTo>
                    <a:pt x="f63" y="f138"/>
                    <a:pt x="f63" y="f129"/>
                    <a:pt x="f139" y="f69"/>
                  </a:cubicBezTo>
                  <a:cubicBezTo>
                    <a:pt x="f139" y="f67"/>
                    <a:pt x="f137" y="f68"/>
                    <a:pt x="f87" y="f72"/>
                  </a:cubicBezTo>
                  <a:cubicBezTo>
                    <a:pt x="f140" y="f141"/>
                    <a:pt x="f67" y="f96"/>
                    <a:pt x="f142" y="f102"/>
                  </a:cubicBezTo>
                  <a:cubicBezTo>
                    <a:pt x="f89" y="f100"/>
                    <a:pt x="f74" y="f114"/>
                    <a:pt x="f143" y="f115"/>
                  </a:cubicBezTo>
                  <a:cubicBezTo>
                    <a:pt x="f84" y="f117"/>
                    <a:pt x="f81" y="f121"/>
                    <a:pt x="f80" y="f144"/>
                  </a:cubicBezTo>
                  <a:cubicBezTo>
                    <a:pt x="f145" y="f136"/>
                    <a:pt x="f146" y="f147"/>
                    <a:pt x="f148" y="f149"/>
                  </a:cubicBezTo>
                  <a:cubicBezTo>
                    <a:pt x="f150" y="f131"/>
                    <a:pt x="f148" y="f123"/>
                    <a:pt x="f129" y="f114"/>
                  </a:cubicBezTo>
                  <a:cubicBezTo>
                    <a:pt x="f79" y="f100"/>
                    <a:pt x="f75" y="f126"/>
                    <a:pt x="f80" y="f99"/>
                  </a:cubicBezTo>
                  <a:cubicBezTo>
                    <a:pt x="f81" y="f151"/>
                    <a:pt x="f69" y="f77"/>
                    <a:pt x="f86" y="f68"/>
                  </a:cubicBezTo>
                  <a:cubicBezTo>
                    <a:pt x="f152" y="f67"/>
                    <a:pt x="f152" y="f85"/>
                    <a:pt x="f86" y="f140"/>
                  </a:cubicBezTo>
                  <a:cubicBezTo>
                    <a:pt x="f85" y="f67"/>
                    <a:pt x="f84" y="f143"/>
                    <a:pt x="f142" y="f80"/>
                  </a:cubicBezTo>
                  <a:cubicBezTo>
                    <a:pt x="f108" y="f141"/>
                    <a:pt x="f153" y="f148"/>
                    <a:pt x="f150" y="f94"/>
                  </a:cubicBezTo>
                  <a:cubicBezTo>
                    <a:pt x="f154" y="f97"/>
                    <a:pt x="f110" y="f138"/>
                    <a:pt x="f154" y="f98"/>
                  </a:cubicBezTo>
                  <a:cubicBezTo>
                    <a:pt x="f154" y="f111"/>
                    <a:pt x="f92" y="f113"/>
                    <a:pt x="f104" y="f100"/>
                  </a:cubicBezTo>
                  <a:cubicBezTo>
                    <a:pt x="f155" y="f114"/>
                    <a:pt x="f113" y="f102"/>
                    <a:pt x="f113" y="f156"/>
                  </a:cubicBezTo>
                  <a:cubicBezTo>
                    <a:pt x="f100" y="f138"/>
                    <a:pt x="f111" y="f97"/>
                    <a:pt x="f98" y="f97"/>
                  </a:cubicBezTo>
                  <a:cubicBezTo>
                    <a:pt x="f97" y="f97"/>
                    <a:pt x="f92" y="f96"/>
                    <a:pt x="f110" y="f110"/>
                  </a:cubicBezTo>
                  <a:cubicBezTo>
                    <a:pt x="f129" y="f129"/>
                    <a:pt x="f74" y="f142"/>
                    <a:pt x="f85" y="f140"/>
                  </a:cubicBezTo>
                  <a:cubicBezTo>
                    <a:pt x="f70" y="f86"/>
                    <a:pt x="f70" y="f64"/>
                    <a:pt x="f70" y="f87"/>
                  </a:cubicBezTo>
                  <a:cubicBezTo>
                    <a:pt x="f69" y="f87"/>
                    <a:pt x="f67" y="f87"/>
                    <a:pt x="f84" y="f135"/>
                  </a:cubicBezTo>
                  <a:cubicBezTo>
                    <a:pt x="f145" y="f86"/>
                    <a:pt x="f110" y="f85"/>
                    <a:pt x="f155" y="f68"/>
                  </a:cubicBezTo>
                  <a:cubicBezTo>
                    <a:pt x="f102" y="f84"/>
                    <a:pt x="f113" y="f84"/>
                    <a:pt x="f114" y="f142"/>
                  </a:cubicBezTo>
                  <a:cubicBezTo>
                    <a:pt x="f123" y="f157"/>
                    <a:pt x="f122" y="f79"/>
                    <a:pt x="f119" y="f75"/>
                  </a:cubicBezTo>
                  <a:cubicBezTo>
                    <a:pt x="f133" y="f74"/>
                    <a:pt x="f133" y="f81"/>
                    <a:pt x="f144" y="f67"/>
                  </a:cubicBezTo>
                  <a:cubicBezTo>
                    <a:pt x="f121" y="f66"/>
                    <a:pt x="f117" y="f86"/>
                    <a:pt x="f123" y="f70"/>
                  </a:cubicBezTo>
                  <a:cubicBezTo>
                    <a:pt x="f114" y="f85"/>
                    <a:pt x="f113" y="f69"/>
                    <a:pt x="f102" y="f69"/>
                  </a:cubicBezTo>
                  <a:cubicBezTo>
                    <a:pt x="f92" y="f140"/>
                    <a:pt x="f145" y="f64"/>
                    <a:pt x="f67" y="f139"/>
                  </a:cubicBezTo>
                  <a:cubicBezTo>
                    <a:pt x="f67" y="f63"/>
                    <a:pt x="f67" y="f62"/>
                    <a:pt x="f67" y="f62"/>
                  </a:cubicBezTo>
                  <a:cubicBezTo>
                    <a:pt x="f68" y="f61"/>
                    <a:pt x="f68" y="f61"/>
                    <a:pt x="f84" y="f61"/>
                  </a:cubicBezTo>
                  <a:cubicBezTo>
                    <a:pt x="f91" y="f60"/>
                    <a:pt x="f106" y="f127"/>
                    <a:pt x="f123" y="f43"/>
                  </a:cubicBezTo>
                  <a:cubicBezTo>
                    <a:pt x="f116" y="f43"/>
                    <a:pt x="f132" y="f127"/>
                    <a:pt x="f149" y="f60"/>
                  </a:cubicBezTo>
                  <a:cubicBezTo>
                    <a:pt x="f147" y="f62"/>
                    <a:pt x="f158" y="f62"/>
                    <a:pt x="f159" y="f127"/>
                  </a:cubicBezTo>
                  <a:cubicBezTo>
                    <a:pt x="f5" y="f58"/>
                    <a:pt x="f5" y="f8"/>
                    <a:pt x="f160" y="f10"/>
                  </a:cubicBezTo>
                  <a:cubicBezTo>
                    <a:pt x="f161" y="f13"/>
                    <a:pt x="f121" y="f40"/>
                    <a:pt x="f118" y="f8"/>
                  </a:cubicBezTo>
                  <a:cubicBezTo>
                    <a:pt x="f132" y="f11"/>
                    <a:pt x="f117" y="f58"/>
                    <a:pt x="f116" y="f58"/>
                  </a:cubicBezTo>
                  <a:cubicBezTo>
                    <a:pt x="f138" y="f42"/>
                    <a:pt x="f153" y="f43"/>
                    <a:pt x="f84" y="f127"/>
                  </a:cubicBezTo>
                  <a:cubicBezTo>
                    <a:pt x="f67" y="f127"/>
                    <a:pt x="f85" y="f127"/>
                    <a:pt x="f70" y="f43"/>
                  </a:cubicBezTo>
                  <a:cubicBezTo>
                    <a:pt x="f66" y="f43"/>
                    <a:pt x="f66" y="f42"/>
                    <a:pt x="f140" y="f41"/>
                  </a:cubicBezTo>
                  <a:cubicBezTo>
                    <a:pt x="f70" y="f58"/>
                    <a:pt x="f69" y="f9"/>
                    <a:pt x="f68" y="f11"/>
                  </a:cubicBezTo>
                  <a:cubicBezTo>
                    <a:pt x="f77" y="f45"/>
                    <a:pt x="f151" y="f36"/>
                    <a:pt x="f111" y="f31"/>
                  </a:cubicBezTo>
                  <a:cubicBezTo>
                    <a:pt x="f126" y="f162"/>
                    <a:pt x="f114" y="f31"/>
                    <a:pt x="f115" y="f31"/>
                  </a:cubicBezTo>
                  <a:cubicBezTo>
                    <a:pt x="f131" y="f162"/>
                    <a:pt x="f118" y="f162"/>
                    <a:pt x="f119" y="f26"/>
                  </a:cubicBezTo>
                  <a:cubicBezTo>
                    <a:pt x="f120" y="f16"/>
                    <a:pt x="f144" y="f65"/>
                    <a:pt x="f120" y="f101"/>
                  </a:cubicBezTo>
                  <a:cubicBezTo>
                    <a:pt x="f121" y="f95"/>
                    <a:pt x="f122" y="f95"/>
                    <a:pt x="f130" y="f163"/>
                  </a:cubicBezTo>
                  <a:cubicBezTo>
                    <a:pt x="f164" y="f163"/>
                    <a:pt x="f126" y="f47"/>
                    <a:pt x="f102" y="f105"/>
                  </a:cubicBezTo>
                  <a:cubicBezTo>
                    <a:pt x="f111" y="f165"/>
                    <a:pt x="f155" y="f26"/>
                    <a:pt x="f98" y="f162"/>
                  </a:cubicBezTo>
                  <a:cubicBezTo>
                    <a:pt x="f166" y="f34"/>
                    <a:pt x="f157" y="f109"/>
                    <a:pt x="f85" y="f48"/>
                  </a:cubicBezTo>
                  <a:cubicBezTo>
                    <a:pt x="f66" y="f8"/>
                    <a:pt x="f86" y="f11"/>
                    <a:pt x="f64" y="f9"/>
                  </a:cubicBezTo>
                  <a:cubicBezTo>
                    <a:pt x="f135" y="f11"/>
                    <a:pt x="f135" y="f11"/>
                    <a:pt x="f135" y="f8"/>
                  </a:cubicBezTo>
                  <a:cubicBezTo>
                    <a:pt x="f135" y="f48"/>
                    <a:pt x="f64" y="f12"/>
                    <a:pt x="f152" y="f40"/>
                  </a:cubicBezTo>
                  <a:cubicBezTo>
                    <a:pt x="f68" y="f88"/>
                    <a:pt x="f74" y="f31"/>
                    <a:pt x="f141" y="f167"/>
                  </a:cubicBezTo>
                  <a:cubicBezTo>
                    <a:pt x="f129" y="f95"/>
                    <a:pt x="f153" y="f83"/>
                    <a:pt x="f168" y="f83"/>
                  </a:cubicBezTo>
                  <a:cubicBezTo>
                    <a:pt x="f110" y="f18"/>
                    <a:pt x="f96" y="f20"/>
                    <a:pt x="f96" y="f169"/>
                  </a:cubicBezTo>
                  <a:cubicBezTo>
                    <a:pt x="f94" y="f49"/>
                    <a:pt x="f92" y="f59"/>
                    <a:pt x="f150" y="f59"/>
                  </a:cubicBezTo>
                  <a:cubicBezTo>
                    <a:pt x="f146" y="f59"/>
                    <a:pt x="f141" y="f50"/>
                    <a:pt x="f79" y="f28"/>
                  </a:cubicBezTo>
                  <a:cubicBezTo>
                    <a:pt x="f157" y="f49"/>
                    <a:pt x="f157" y="f169"/>
                    <a:pt x="f79" y="f38"/>
                  </a:cubicBezTo>
                  <a:cubicBezTo>
                    <a:pt x="f145" y="f20"/>
                    <a:pt x="f145" y="f18"/>
                    <a:pt x="f79" y="f95"/>
                  </a:cubicBezTo>
                  <a:cubicBezTo>
                    <a:pt x="f143" y="f26"/>
                    <a:pt x="f85" y="f36"/>
                    <a:pt x="f135" y="f15"/>
                  </a:cubicBezTo>
                  <a:cubicBezTo>
                    <a:pt x="f87" y="f54"/>
                    <a:pt x="f137" y="f13"/>
                    <a:pt x="f63" y="f12"/>
                  </a:cubicBezTo>
                  <a:cubicBezTo>
                    <a:pt x="f60" y="f17"/>
                    <a:pt x="f127" y="f170"/>
                    <a:pt x="f41" y="f65"/>
                  </a:cubicBezTo>
                  <a:cubicBezTo>
                    <a:pt x="f8" y="f22"/>
                    <a:pt x="f40" y="f33"/>
                    <a:pt x="f45" y="f6"/>
                  </a:cubicBezTo>
                  <a:cubicBezTo>
                    <a:pt x="f52" y="f171"/>
                    <a:pt x="f109" y="f172"/>
                    <a:pt x="f39" y="f173"/>
                  </a:cubicBezTo>
                  <a:cubicBezTo>
                    <a:pt x="f125" y="f174"/>
                    <a:pt x="f124" y="f7"/>
                    <a:pt x="f17" y="f174"/>
                  </a:cubicBezTo>
                  <a:cubicBezTo>
                    <a:pt x="f175" y="f174"/>
                    <a:pt x="f175" y="f172"/>
                    <a:pt x="f175" y="f2"/>
                  </a:cubicBezTo>
                  <a:cubicBezTo>
                    <a:pt x="f175" y="f176"/>
                    <a:pt x="f124" y="f55"/>
                    <a:pt x="f124" y="f56"/>
                  </a:cubicBezTo>
                  <a:cubicBezTo>
                    <a:pt x="f54" y="f25"/>
                    <a:pt x="f48" y="f31"/>
                    <a:pt x="f42" y="f54"/>
                  </a:cubicBezTo>
                  <a:cubicBezTo>
                    <a:pt x="f43" y="f44"/>
                    <a:pt x="f42" y="f40"/>
                    <a:pt x="f42" y="f48"/>
                  </a:cubicBezTo>
                  <a:cubicBezTo>
                    <a:pt x="f9" y="f54"/>
                    <a:pt x="f48" y="f109"/>
                    <a:pt x="f40" y="f17"/>
                  </a:cubicBezTo>
                  <a:cubicBezTo>
                    <a:pt x="f52" y="f19"/>
                    <a:pt x="f17" y="f177"/>
                    <a:pt x="f34" y="f101"/>
                  </a:cubicBezTo>
                  <a:cubicBezTo>
                    <a:pt x="f19" y="f163"/>
                    <a:pt x="f170" y="f83"/>
                    <a:pt x="f19" y="f22"/>
                  </a:cubicBezTo>
                  <a:cubicBezTo>
                    <a:pt x="f178" y="f25"/>
                    <a:pt x="f46" y="f37"/>
                    <a:pt x="f170" y="f78"/>
                  </a:cubicBezTo>
                  <a:cubicBezTo>
                    <a:pt x="f162" y="f50"/>
                    <a:pt x="f179" y="f78"/>
                    <a:pt x="f65" y="f169"/>
                  </a:cubicBezTo>
                  <a:cubicBezTo>
                    <a:pt x="f101" y="f82"/>
                    <a:pt x="f65" y="f180"/>
                    <a:pt x="f165" y="f83"/>
                  </a:cubicBezTo>
                  <a:cubicBezTo>
                    <a:pt x="f177" y="f181"/>
                    <a:pt x="f90" y="f163"/>
                    <a:pt x="f170" y="f47"/>
                  </a:cubicBezTo>
                  <a:cubicBezTo>
                    <a:pt x="f112" y="f90"/>
                    <a:pt x="f52" y="f175"/>
                    <a:pt x="f10" y="f40"/>
                  </a:cubicBezTo>
                  <a:cubicBezTo>
                    <a:pt x="f48" y="f10"/>
                    <a:pt x="f8" y="f8"/>
                    <a:pt x="f11" y="f11"/>
                  </a:cubicBezTo>
                  <a:cubicBezTo>
                    <a:pt x="f11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4" name="Freeform 7">
              <a:extLst>
                <a:ext uri="{FF2B5EF4-FFF2-40B4-BE49-F238E27FC236}">
                  <a16:creationId xmlns:a16="http://schemas.microsoft.com/office/drawing/2014/main" id="{3CBEE6B5-2699-1A0F-BDE3-70ECD2CE668E}"/>
                </a:ext>
              </a:extLst>
            </p:cNvPr>
            <p:cNvSpPr/>
            <p:nvPr/>
          </p:nvSpPr>
          <p:spPr>
            <a:xfrm>
              <a:off x="1724329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8"/>
                <a:gd name="f9" fmla="val 96"/>
                <a:gd name="f10" fmla="val 77"/>
                <a:gd name="f11" fmla="val 97"/>
                <a:gd name="f12" fmla="val 75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1"/>
                <a:gd name="f34" fmla="val 128"/>
                <a:gd name="f35" fmla="val 12"/>
                <a:gd name="f36" fmla="val 13"/>
                <a:gd name="f37" fmla="val 119"/>
                <a:gd name="f38" fmla="val 16"/>
                <a:gd name="f39" fmla="val 118"/>
                <a:gd name="f40" fmla="val 21"/>
                <a:gd name="f41" fmla="val 24"/>
                <a:gd name="f42" fmla="val 28"/>
                <a:gd name="f43" fmla="val 31"/>
                <a:gd name="f44" fmla="val 110"/>
                <a:gd name="f45" fmla="val 60"/>
                <a:gd name="f46" fmla="val 102"/>
                <a:gd name="f47" fmla="val 74"/>
                <a:gd name="f48" fmla="val 94"/>
                <a:gd name="f49" fmla="val 93"/>
                <a:gd name="f50" fmla="val 92"/>
                <a:gd name="f51" fmla="val 72"/>
                <a:gd name="f52" fmla="val 71"/>
                <a:gd name="f53" fmla="val 69"/>
                <a:gd name="f54" fmla="val 53"/>
                <a:gd name="f55" fmla="val 37"/>
                <a:gd name="f56" fmla="val 99"/>
                <a:gd name="f57" fmla="val 19"/>
                <a:gd name="f58" fmla="val 17"/>
                <a:gd name="f59" fmla="val 101"/>
                <a:gd name="f60" fmla="val 8"/>
                <a:gd name="f61" fmla="val 108"/>
                <a:gd name="f62" fmla="val 4"/>
                <a:gd name="f63" fmla="val 105"/>
                <a:gd name="f64" fmla="val 1"/>
                <a:gd name="f65" fmla="val 103"/>
                <a:gd name="f66" fmla="val 2"/>
                <a:gd name="f67" fmla="val 5"/>
                <a:gd name="f68" fmla="val 10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86"/>
                <a:gd name="f75" fmla="val 70"/>
                <a:gd name="f76" fmla="val 81"/>
                <a:gd name="f77" fmla="val 41"/>
                <a:gd name="f78" fmla="val 76"/>
                <a:gd name="f79" fmla="val 9"/>
                <a:gd name="f80" fmla="val 6"/>
                <a:gd name="f81" fmla="val 65"/>
                <a:gd name="f82" fmla="val 7"/>
                <a:gd name="f83" fmla="val 63"/>
                <a:gd name="f84" fmla="val 58"/>
                <a:gd name="f85" fmla="val 15"/>
                <a:gd name="f86" fmla="val 20"/>
                <a:gd name="f87" fmla="val 61"/>
                <a:gd name="f88" fmla="val 23"/>
                <a:gd name="f89" fmla="val 64"/>
                <a:gd name="f90" fmla="val 44"/>
                <a:gd name="f91" fmla="val 57"/>
                <a:gd name="f92" fmla="val 79"/>
                <a:gd name="f93" fmla="val 83"/>
                <a:gd name="f94" fmla="val 62"/>
                <a:gd name="f95" fmla="val 66"/>
                <a:gd name="f96" fmla="val 50"/>
                <a:gd name="f97" fmla="val 38"/>
                <a:gd name="f98" fmla="val 36"/>
                <a:gd name="f99" fmla="val 42"/>
                <a:gd name="f100" fmla="val 33"/>
                <a:gd name="f101" fmla="val 43"/>
                <a:gd name="f102" fmla="val 32"/>
                <a:gd name="f103" fmla="val 39"/>
                <a:gd name="f104" fmla="val 40"/>
                <a:gd name="f105" fmla="val 80"/>
                <a:gd name="f106" fmla="val 68"/>
                <a:gd name="f107" fmla="val 46"/>
                <a:gd name="f108" fmla="val 56"/>
                <a:gd name="f109" fmla="val 49"/>
                <a:gd name="f110" fmla="val 67"/>
                <a:gd name="f111" fmla="val 84"/>
                <a:gd name="f112" fmla="val 85"/>
                <a:gd name="f113" fmla="val 82"/>
                <a:gd name="f114" fmla="val 90"/>
                <a:gd name="f115" fmla="val 91"/>
                <a:gd name="f116" fmla="val 104"/>
                <a:gd name="f117" fmla="val 109"/>
                <a:gd name="f118" fmla="val 111"/>
                <a:gd name="f119" fmla="val 107"/>
                <a:gd name="f120" fmla="val 112"/>
                <a:gd name="f121" fmla="val 117"/>
                <a:gd name="f122" fmla="val 129"/>
                <a:gd name="f123" fmla="val 120"/>
                <a:gd name="f124" fmla="val 116"/>
                <a:gd name="f125" fmla="val 114"/>
                <a:gd name="f126" fmla="val 130"/>
                <a:gd name="f127" fmla="val 138"/>
                <a:gd name="f128" fmla="val 143"/>
                <a:gd name="f129" fmla="val 148"/>
                <a:gd name="f130" fmla="val 149"/>
                <a:gd name="f131" fmla="val 34"/>
                <a:gd name="f132" fmla="val 146"/>
                <a:gd name="f133" fmla="val 140"/>
                <a:gd name="f134" fmla="val 135"/>
                <a:gd name="f135" fmla="val 133"/>
                <a:gd name="f136" fmla="val 100"/>
                <a:gd name="f137" fmla="val 150"/>
                <a:gd name="f138" fmla="val 152"/>
                <a:gd name="f139" fmla="val 159"/>
                <a:gd name="f140" fmla="val 163"/>
                <a:gd name="f141" fmla="val 167"/>
                <a:gd name="f142" fmla="val 165"/>
                <a:gd name="f143" fmla="val 157"/>
                <a:gd name="f144" fmla="val 151"/>
                <a:gd name="f145" fmla="val 147"/>
                <a:gd name="f146" fmla="val 137"/>
                <a:gd name="f147" fmla="val 153"/>
                <a:gd name="f148" fmla="val 156"/>
                <a:gd name="f149" fmla="val 162"/>
                <a:gd name="f150" fmla="val 166"/>
                <a:gd name="f151" fmla="val 172"/>
                <a:gd name="f152" fmla="val 174"/>
                <a:gd name="f153" fmla="val 176"/>
                <a:gd name="f154" fmla="val 173"/>
                <a:gd name="f155" fmla="val 169"/>
                <a:gd name="f156" fmla="val 164"/>
                <a:gd name="f157" fmla="val 160"/>
                <a:gd name="f158" fmla="val 139"/>
                <a:gd name="f159" fmla="val 136"/>
                <a:gd name="f160" fmla="val 158"/>
                <a:gd name="f161" fmla="val 154"/>
                <a:gd name="f162" fmla="val 142"/>
                <a:gd name="f163" fmla="val 144"/>
                <a:gd name="f164" fmla="val 141"/>
                <a:gd name="f165" fmla="val 127"/>
                <a:gd name="f166" fmla="val 115"/>
                <a:gd name="f167" fmla="val 123"/>
                <a:gd name="f168" fmla="val 145"/>
                <a:gd name="f169" fmla="val 125"/>
                <a:gd name="f170" fmla="val 134"/>
                <a:gd name="f171" fmla="val 161"/>
                <a:gd name="f172" fmla="val 179"/>
                <a:gd name="f173" fmla="val 181"/>
                <a:gd name="f174" fmla="val 182"/>
                <a:gd name="f175" fmla="val 183"/>
                <a:gd name="f176" fmla="val 178"/>
                <a:gd name="f177" fmla="val 52"/>
                <a:gd name="f178" fmla="val 155"/>
                <a:gd name="f179" fmla="val 51"/>
                <a:gd name="f180" fmla="val 47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30 f189 1"/>
                <a:gd name="f194" fmla="*/ 121 f188 1"/>
                <a:gd name="f195" fmla="*/ 12 f189 1"/>
                <a:gd name="f196" fmla="*/ 124 f188 1"/>
                <a:gd name="f197" fmla="*/ 74 f189 1"/>
                <a:gd name="f198" fmla="*/ 94 f188 1"/>
                <a:gd name="f199" fmla="*/ 21 f189 1"/>
                <a:gd name="f200" fmla="*/ 99 f188 1"/>
                <a:gd name="f201" fmla="*/ 2 f189 1"/>
                <a:gd name="f202" fmla="*/ 96 f188 1"/>
                <a:gd name="f203" fmla="*/ 72 f189 1"/>
                <a:gd name="f204" fmla="*/ 89 f188 1"/>
                <a:gd name="f205" fmla="*/ 26 f189 1"/>
                <a:gd name="f206" fmla="*/ 73 f188 1"/>
                <a:gd name="f207" fmla="*/ 7 f189 1"/>
                <a:gd name="f208" fmla="*/ 63 f188 1"/>
                <a:gd name="f209" fmla="*/ 31 f189 1"/>
                <a:gd name="f210" fmla="*/ 71 f188 1"/>
                <a:gd name="f211" fmla="*/ 77 f188 1"/>
                <a:gd name="f212" fmla="*/ 36 f188 1"/>
                <a:gd name="f213" fmla="*/ 39 f189 1"/>
                <a:gd name="f214" fmla="*/ 40 f188 1"/>
                <a:gd name="f215" fmla="*/ 62 f189 1"/>
                <a:gd name="f216" fmla="*/ 31 f188 1"/>
                <a:gd name="f217" fmla="*/ 55 f189 1"/>
                <a:gd name="f218" fmla="*/ 14 f188 1"/>
                <a:gd name="f219" fmla="*/ 65 f189 1"/>
                <a:gd name="f220" fmla="*/ 29 f188 1"/>
                <a:gd name="f221" fmla="*/ 86 f189 1"/>
                <a:gd name="f222" fmla="*/ 80 f189 1"/>
                <a:gd name="f223" fmla="*/ 4 f188 1"/>
                <a:gd name="f224" fmla="*/ 90 f189 1"/>
                <a:gd name="f225" fmla="*/ 20 f188 1"/>
                <a:gd name="f226" fmla="*/ 109 f189 1"/>
                <a:gd name="f227" fmla="*/ 30 f188 1"/>
                <a:gd name="f228" fmla="*/ 126 f189 1"/>
                <a:gd name="f229" fmla="*/ 15 f188 1"/>
                <a:gd name="f230" fmla="*/ 97 f189 1"/>
                <a:gd name="f231" fmla="*/ 72 f188 1"/>
                <a:gd name="f232" fmla="*/ 128 f189 1"/>
                <a:gd name="f233" fmla="*/ 42 f188 1"/>
                <a:gd name="f234" fmla="*/ 149 f189 1"/>
                <a:gd name="f235" fmla="*/ 34 f188 1"/>
                <a:gd name="f236" fmla="*/ 102 f189 1"/>
                <a:gd name="f237" fmla="*/ 78 f188 1"/>
                <a:gd name="f238" fmla="*/ 143 f189 1"/>
                <a:gd name="f239" fmla="*/ 165 f189 1"/>
                <a:gd name="f240" fmla="*/ 103 f189 1"/>
                <a:gd name="f241" fmla="*/ 85 f188 1"/>
                <a:gd name="f242" fmla="*/ 153 f189 1"/>
                <a:gd name="f243" fmla="*/ 92 f188 1"/>
                <a:gd name="f244" fmla="*/ 173 f189 1"/>
                <a:gd name="f245" fmla="*/ 100 f188 1"/>
                <a:gd name="f246" fmla="*/ 105 f189 1"/>
                <a:gd name="f247" fmla="*/ 91 f188 1"/>
                <a:gd name="f248" fmla="*/ 104 f189 1"/>
                <a:gd name="f249" fmla="*/ 97 f188 1"/>
                <a:gd name="f250" fmla="*/ 163 f189 1"/>
                <a:gd name="f251" fmla="*/ 131 f188 1"/>
                <a:gd name="f252" fmla="*/ 146 f189 1"/>
                <a:gd name="f253" fmla="*/ 137 f188 1"/>
                <a:gd name="f254" fmla="*/ 95 f189 1"/>
                <a:gd name="f255" fmla="*/ 119 f189 1"/>
                <a:gd name="f256" fmla="*/ 141 f188 1"/>
                <a:gd name="f257" fmla="*/ 161 f188 1"/>
                <a:gd name="f258" fmla="*/ 115 f189 1"/>
                <a:gd name="f259" fmla="*/ 143 f188 1"/>
                <a:gd name="f260" fmla="*/ 82 f189 1"/>
                <a:gd name="f261" fmla="*/ 136 f188 1"/>
                <a:gd name="f262" fmla="*/ 63 f189 1"/>
                <a:gd name="f263" fmla="*/ 183 f188 1"/>
                <a:gd name="f264" fmla="*/ 84 f189 1"/>
                <a:gd name="f265" fmla="*/ 105 f188 1"/>
                <a:gd name="f266" fmla="*/ 57 f189 1"/>
                <a:gd name="f267" fmla="*/ 138 f188 1"/>
                <a:gd name="f268" fmla="*/ 40 f189 1"/>
                <a:gd name="f269" fmla="*/ 153 f188 1"/>
                <a:gd name="f270" fmla="*/ 77 f189 1"/>
                <a:gd name="f271" fmla="*/ 102 f188 1"/>
                <a:gd name="f272" fmla="+- f190 0 f1"/>
                <a:gd name="f273" fmla="*/ f193 1 177"/>
                <a:gd name="f274" fmla="*/ f194 1 184"/>
                <a:gd name="f275" fmla="*/ f195 1 177"/>
                <a:gd name="f276" fmla="*/ f196 1 184"/>
                <a:gd name="f277" fmla="*/ f197 1 177"/>
                <a:gd name="f278" fmla="*/ f198 1 184"/>
                <a:gd name="f279" fmla="*/ f199 1 177"/>
                <a:gd name="f280" fmla="*/ f200 1 184"/>
                <a:gd name="f281" fmla="*/ f201 1 177"/>
                <a:gd name="f282" fmla="*/ f202 1 184"/>
                <a:gd name="f283" fmla="*/ f203 1 177"/>
                <a:gd name="f284" fmla="*/ f204 1 184"/>
                <a:gd name="f285" fmla="*/ f205 1 177"/>
                <a:gd name="f286" fmla="*/ f206 1 184"/>
                <a:gd name="f287" fmla="*/ f207 1 177"/>
                <a:gd name="f288" fmla="*/ f208 1 184"/>
                <a:gd name="f289" fmla="*/ f209 1 177"/>
                <a:gd name="f290" fmla="*/ f210 1 184"/>
                <a:gd name="f291" fmla="*/ f211 1 184"/>
                <a:gd name="f292" fmla="*/ f212 1 184"/>
                <a:gd name="f293" fmla="*/ f213 1 177"/>
                <a:gd name="f294" fmla="*/ f214 1 184"/>
                <a:gd name="f295" fmla="*/ f215 1 177"/>
                <a:gd name="f296" fmla="*/ f216 1 184"/>
                <a:gd name="f297" fmla="*/ f217 1 177"/>
                <a:gd name="f298" fmla="*/ f218 1 184"/>
                <a:gd name="f299" fmla="*/ f219 1 177"/>
                <a:gd name="f300" fmla="*/ f220 1 184"/>
                <a:gd name="f301" fmla="*/ f221 1 177"/>
                <a:gd name="f302" fmla="*/ f222 1 177"/>
                <a:gd name="f303" fmla="*/ f223 1 184"/>
                <a:gd name="f304" fmla="*/ f224 1 177"/>
                <a:gd name="f305" fmla="*/ f225 1 184"/>
                <a:gd name="f306" fmla="*/ f226 1 177"/>
                <a:gd name="f307" fmla="*/ f227 1 184"/>
                <a:gd name="f308" fmla="*/ f228 1 177"/>
                <a:gd name="f309" fmla="*/ f229 1 184"/>
                <a:gd name="f310" fmla="*/ f230 1 177"/>
                <a:gd name="f311" fmla="*/ f231 1 184"/>
                <a:gd name="f312" fmla="*/ f232 1 177"/>
                <a:gd name="f313" fmla="*/ f233 1 184"/>
                <a:gd name="f314" fmla="*/ f234 1 177"/>
                <a:gd name="f315" fmla="*/ f235 1 184"/>
                <a:gd name="f316" fmla="*/ f236 1 177"/>
                <a:gd name="f317" fmla="*/ f237 1 184"/>
                <a:gd name="f318" fmla="*/ f238 1 177"/>
                <a:gd name="f319" fmla="*/ f239 1 177"/>
                <a:gd name="f320" fmla="*/ f240 1 177"/>
                <a:gd name="f321" fmla="*/ f241 1 184"/>
                <a:gd name="f322" fmla="*/ f242 1 177"/>
                <a:gd name="f323" fmla="*/ f243 1 184"/>
                <a:gd name="f324" fmla="*/ f244 1 177"/>
                <a:gd name="f325" fmla="*/ f245 1 184"/>
                <a:gd name="f326" fmla="*/ f246 1 177"/>
                <a:gd name="f327" fmla="*/ f247 1 184"/>
                <a:gd name="f328" fmla="*/ f248 1 177"/>
                <a:gd name="f329" fmla="*/ f249 1 184"/>
                <a:gd name="f330" fmla="*/ f250 1 177"/>
                <a:gd name="f331" fmla="*/ f251 1 184"/>
                <a:gd name="f332" fmla="*/ f252 1 177"/>
                <a:gd name="f333" fmla="*/ f253 1 184"/>
                <a:gd name="f334" fmla="*/ f254 1 177"/>
                <a:gd name="f335" fmla="*/ f255 1 177"/>
                <a:gd name="f336" fmla="*/ f256 1 184"/>
                <a:gd name="f337" fmla="*/ f257 1 184"/>
                <a:gd name="f338" fmla="*/ f258 1 177"/>
                <a:gd name="f339" fmla="*/ f259 1 184"/>
                <a:gd name="f340" fmla="*/ f260 1 177"/>
                <a:gd name="f341" fmla="*/ f261 1 184"/>
                <a:gd name="f342" fmla="*/ f262 1 177"/>
                <a:gd name="f343" fmla="*/ f263 1 184"/>
                <a:gd name="f344" fmla="*/ f264 1 177"/>
                <a:gd name="f345" fmla="*/ f265 1 184"/>
                <a:gd name="f346" fmla="*/ f266 1 177"/>
                <a:gd name="f347" fmla="*/ f267 1 184"/>
                <a:gd name="f348" fmla="*/ f268 1 177"/>
                <a:gd name="f349" fmla="*/ f269 1 184"/>
                <a:gd name="f350" fmla="*/ f270 1 177"/>
                <a:gd name="f351" fmla="*/ f271 1 184"/>
                <a:gd name="f352" fmla="*/ 0 1 f191"/>
                <a:gd name="f353" fmla="*/ f185 1 f191"/>
                <a:gd name="f354" fmla="*/ 0 1 f192"/>
                <a:gd name="f355" fmla="*/ f186 1 f192"/>
                <a:gd name="f356" fmla="*/ f273 1 f191"/>
                <a:gd name="f357" fmla="*/ f274 1 f192"/>
                <a:gd name="f358" fmla="*/ f275 1 f191"/>
                <a:gd name="f359" fmla="*/ f276 1 f192"/>
                <a:gd name="f360" fmla="*/ f277 1 f191"/>
                <a:gd name="f361" fmla="*/ f278 1 f192"/>
                <a:gd name="f362" fmla="*/ f279 1 f191"/>
                <a:gd name="f363" fmla="*/ f280 1 f192"/>
                <a:gd name="f364" fmla="*/ f281 1 f191"/>
                <a:gd name="f365" fmla="*/ f282 1 f192"/>
                <a:gd name="f366" fmla="*/ f283 1 f191"/>
                <a:gd name="f367" fmla="*/ f284 1 f192"/>
                <a:gd name="f368" fmla="*/ f285 1 f191"/>
                <a:gd name="f369" fmla="*/ f286 1 f192"/>
                <a:gd name="f370" fmla="*/ f287 1 f191"/>
                <a:gd name="f371" fmla="*/ f288 1 f192"/>
                <a:gd name="f372" fmla="*/ f289 1 f191"/>
                <a:gd name="f373" fmla="*/ f290 1 f192"/>
                <a:gd name="f374" fmla="*/ f291 1 f192"/>
                <a:gd name="f375" fmla="*/ f292 1 f192"/>
                <a:gd name="f376" fmla="*/ f293 1 f191"/>
                <a:gd name="f377" fmla="*/ f294 1 f192"/>
                <a:gd name="f378" fmla="*/ f295 1 f191"/>
                <a:gd name="f379" fmla="*/ f296 1 f192"/>
                <a:gd name="f380" fmla="*/ f297 1 f191"/>
                <a:gd name="f381" fmla="*/ f298 1 f192"/>
                <a:gd name="f382" fmla="*/ f299 1 f191"/>
                <a:gd name="f383" fmla="*/ f300 1 f192"/>
                <a:gd name="f384" fmla="*/ f301 1 f191"/>
                <a:gd name="f385" fmla="*/ f302 1 f191"/>
                <a:gd name="f386" fmla="*/ f303 1 f192"/>
                <a:gd name="f387" fmla="*/ f304 1 f191"/>
                <a:gd name="f388" fmla="*/ f305 1 f192"/>
                <a:gd name="f389" fmla="*/ f306 1 f191"/>
                <a:gd name="f390" fmla="*/ f307 1 f192"/>
                <a:gd name="f391" fmla="*/ f308 1 f191"/>
                <a:gd name="f392" fmla="*/ f309 1 f192"/>
                <a:gd name="f393" fmla="*/ f310 1 f191"/>
                <a:gd name="f394" fmla="*/ f311 1 f192"/>
                <a:gd name="f395" fmla="*/ f312 1 f191"/>
                <a:gd name="f396" fmla="*/ f313 1 f192"/>
                <a:gd name="f397" fmla="*/ f314 1 f191"/>
                <a:gd name="f398" fmla="*/ f315 1 f192"/>
                <a:gd name="f399" fmla="*/ f316 1 f191"/>
                <a:gd name="f400" fmla="*/ f317 1 f192"/>
                <a:gd name="f401" fmla="*/ f318 1 f191"/>
                <a:gd name="f402" fmla="*/ f319 1 f191"/>
                <a:gd name="f403" fmla="*/ f320 1 f191"/>
                <a:gd name="f404" fmla="*/ f321 1 f192"/>
                <a:gd name="f405" fmla="*/ f322 1 f191"/>
                <a:gd name="f406" fmla="*/ f323 1 f192"/>
                <a:gd name="f407" fmla="*/ f324 1 f191"/>
                <a:gd name="f408" fmla="*/ f325 1 f192"/>
                <a:gd name="f409" fmla="*/ f326 1 f191"/>
                <a:gd name="f410" fmla="*/ f327 1 f192"/>
                <a:gd name="f411" fmla="*/ f328 1 f191"/>
                <a:gd name="f412" fmla="*/ f329 1 f192"/>
                <a:gd name="f413" fmla="*/ f330 1 f191"/>
                <a:gd name="f414" fmla="*/ f331 1 f192"/>
                <a:gd name="f415" fmla="*/ f332 1 f191"/>
                <a:gd name="f416" fmla="*/ f333 1 f192"/>
                <a:gd name="f417" fmla="*/ f334 1 f191"/>
                <a:gd name="f418" fmla="*/ f335 1 f191"/>
                <a:gd name="f419" fmla="*/ f336 1 f192"/>
                <a:gd name="f420" fmla="*/ f337 1 f192"/>
                <a:gd name="f421" fmla="*/ f338 1 f191"/>
                <a:gd name="f422" fmla="*/ f339 1 f192"/>
                <a:gd name="f423" fmla="*/ f340 1 f191"/>
                <a:gd name="f424" fmla="*/ f341 1 f192"/>
                <a:gd name="f425" fmla="*/ f342 1 f191"/>
                <a:gd name="f426" fmla="*/ f343 1 f192"/>
                <a:gd name="f427" fmla="*/ f344 1 f191"/>
                <a:gd name="f428" fmla="*/ f345 1 f192"/>
                <a:gd name="f429" fmla="*/ f346 1 f191"/>
                <a:gd name="f430" fmla="*/ f347 1 f192"/>
                <a:gd name="f431" fmla="*/ f348 1 f191"/>
                <a:gd name="f432" fmla="*/ f349 1 f192"/>
                <a:gd name="f433" fmla="*/ f350 1 f191"/>
                <a:gd name="f434" fmla="*/ f351 1 f192"/>
                <a:gd name="f435" fmla="*/ f352 f182 1"/>
                <a:gd name="f436" fmla="*/ f353 f182 1"/>
                <a:gd name="f437" fmla="*/ f355 f183 1"/>
                <a:gd name="f438" fmla="*/ f354 f183 1"/>
                <a:gd name="f439" fmla="*/ f356 f182 1"/>
                <a:gd name="f440" fmla="*/ f357 f183 1"/>
                <a:gd name="f441" fmla="*/ f358 f182 1"/>
                <a:gd name="f442" fmla="*/ f359 f183 1"/>
                <a:gd name="f443" fmla="*/ f360 f182 1"/>
                <a:gd name="f444" fmla="*/ f361 f183 1"/>
                <a:gd name="f445" fmla="*/ f362 f182 1"/>
                <a:gd name="f446" fmla="*/ f363 f183 1"/>
                <a:gd name="f447" fmla="*/ f364 f182 1"/>
                <a:gd name="f448" fmla="*/ f365 f183 1"/>
                <a:gd name="f449" fmla="*/ f366 f182 1"/>
                <a:gd name="f450" fmla="*/ f367 f183 1"/>
                <a:gd name="f451" fmla="*/ f368 f182 1"/>
                <a:gd name="f452" fmla="*/ f369 f183 1"/>
                <a:gd name="f453" fmla="*/ f370 f182 1"/>
                <a:gd name="f454" fmla="*/ f371 f183 1"/>
                <a:gd name="f455" fmla="*/ f372 f182 1"/>
                <a:gd name="f456" fmla="*/ f373 f183 1"/>
                <a:gd name="f457" fmla="*/ f374 f183 1"/>
                <a:gd name="f458" fmla="*/ f375 f183 1"/>
                <a:gd name="f459" fmla="*/ f376 f182 1"/>
                <a:gd name="f460" fmla="*/ f377 f183 1"/>
                <a:gd name="f461" fmla="*/ f378 f182 1"/>
                <a:gd name="f462" fmla="*/ f379 f183 1"/>
                <a:gd name="f463" fmla="*/ f380 f182 1"/>
                <a:gd name="f464" fmla="*/ f381 f183 1"/>
                <a:gd name="f465" fmla="*/ f382 f182 1"/>
                <a:gd name="f466" fmla="*/ f383 f183 1"/>
                <a:gd name="f467" fmla="*/ f384 f182 1"/>
                <a:gd name="f468" fmla="*/ f385 f182 1"/>
                <a:gd name="f469" fmla="*/ f386 f183 1"/>
                <a:gd name="f470" fmla="*/ f387 f182 1"/>
                <a:gd name="f471" fmla="*/ f388 f183 1"/>
                <a:gd name="f472" fmla="*/ f389 f182 1"/>
                <a:gd name="f473" fmla="*/ f390 f183 1"/>
                <a:gd name="f474" fmla="*/ f391 f182 1"/>
                <a:gd name="f475" fmla="*/ f392 f183 1"/>
                <a:gd name="f476" fmla="*/ f393 f182 1"/>
                <a:gd name="f477" fmla="*/ f394 f183 1"/>
                <a:gd name="f478" fmla="*/ f395 f182 1"/>
                <a:gd name="f479" fmla="*/ f396 f183 1"/>
                <a:gd name="f480" fmla="*/ f397 f182 1"/>
                <a:gd name="f481" fmla="*/ f398 f183 1"/>
                <a:gd name="f482" fmla="*/ f399 f182 1"/>
                <a:gd name="f483" fmla="*/ f400 f183 1"/>
                <a:gd name="f484" fmla="*/ f401 f182 1"/>
                <a:gd name="f485" fmla="*/ f402 f182 1"/>
                <a:gd name="f486" fmla="*/ f403 f182 1"/>
                <a:gd name="f487" fmla="*/ f404 f183 1"/>
                <a:gd name="f488" fmla="*/ f405 f182 1"/>
                <a:gd name="f489" fmla="*/ f406 f183 1"/>
                <a:gd name="f490" fmla="*/ f407 f182 1"/>
                <a:gd name="f491" fmla="*/ f408 f183 1"/>
                <a:gd name="f492" fmla="*/ f409 f182 1"/>
                <a:gd name="f493" fmla="*/ f410 f183 1"/>
                <a:gd name="f494" fmla="*/ f411 f182 1"/>
                <a:gd name="f495" fmla="*/ f412 f183 1"/>
                <a:gd name="f496" fmla="*/ f413 f182 1"/>
                <a:gd name="f497" fmla="*/ f414 f183 1"/>
                <a:gd name="f498" fmla="*/ f415 f182 1"/>
                <a:gd name="f499" fmla="*/ f416 f183 1"/>
                <a:gd name="f500" fmla="*/ f417 f182 1"/>
                <a:gd name="f501" fmla="*/ f418 f182 1"/>
                <a:gd name="f502" fmla="*/ f419 f183 1"/>
                <a:gd name="f503" fmla="*/ f420 f183 1"/>
                <a:gd name="f504" fmla="*/ f421 f182 1"/>
                <a:gd name="f505" fmla="*/ f422 f183 1"/>
                <a:gd name="f506" fmla="*/ f423 f182 1"/>
                <a:gd name="f507" fmla="*/ f424 f183 1"/>
                <a:gd name="f508" fmla="*/ f425 f182 1"/>
                <a:gd name="f509" fmla="*/ f426 f183 1"/>
                <a:gd name="f510" fmla="*/ f427 f182 1"/>
                <a:gd name="f511" fmla="*/ f428 f183 1"/>
                <a:gd name="f512" fmla="*/ f429 f182 1"/>
                <a:gd name="f513" fmla="*/ f430 f183 1"/>
                <a:gd name="f514" fmla="*/ f431 f182 1"/>
                <a:gd name="f515" fmla="*/ f432 f183 1"/>
                <a:gd name="f516" fmla="*/ f433 f182 1"/>
                <a:gd name="f517" fmla="*/ f434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45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63" y="f464"/>
                </a:cxn>
                <a:cxn ang="f272">
                  <a:pos x="f465" y="f466"/>
                </a:cxn>
                <a:cxn ang="f272">
                  <a:pos x="f467" y="f452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73"/>
                </a:cxn>
                <a:cxn ang="f272">
                  <a:pos x="f474" y="f475"/>
                </a:cxn>
                <a:cxn ang="f272">
                  <a:pos x="f476" y="f477"/>
                </a:cxn>
                <a:cxn ang="f272">
                  <a:pos x="f478" y="f479"/>
                </a:cxn>
                <a:cxn ang="f272">
                  <a:pos x="f480" y="f481"/>
                </a:cxn>
                <a:cxn ang="f272">
                  <a:pos x="f482" y="f483"/>
                </a:cxn>
                <a:cxn ang="f272">
                  <a:pos x="f484" y="f477"/>
                </a:cxn>
                <a:cxn ang="f272">
                  <a:pos x="f485" y="f452"/>
                </a:cxn>
                <a:cxn ang="f272">
                  <a:pos x="f486" y="f487"/>
                </a:cxn>
                <a:cxn ang="f272">
                  <a:pos x="f488" y="f489"/>
                </a:cxn>
                <a:cxn ang="f272">
                  <a:pos x="f490" y="f491"/>
                </a:cxn>
                <a:cxn ang="f272">
                  <a:pos x="f492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99"/>
                </a:cxn>
                <a:cxn ang="f272">
                  <a:pos x="f500" y="f448"/>
                </a:cxn>
                <a:cxn ang="f272">
                  <a:pos x="f501" y="f502"/>
                </a:cxn>
                <a:cxn ang="f272">
                  <a:pos x="f478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</a:cxnLst>
              <a:rect l="f435" t="f438" r="f436" b="f437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39"/>
                    <a:pt x="f40" y="f37"/>
                  </a:cubicBezTo>
                  <a:cubicBezTo>
                    <a:pt x="f41" y="f37"/>
                    <a:pt x="f42" y="f37"/>
                    <a:pt x="f43" y="f39"/>
                  </a:cubicBezTo>
                  <a:cubicBezTo>
                    <a:pt x="f17" y="f44"/>
                    <a:pt x="f45" y="f46"/>
                    <a:pt x="f47" y="f48"/>
                  </a:cubicBezTo>
                  <a:cubicBezTo>
                    <a:pt x="f47" y="f48"/>
                    <a:pt x="f47" y="f49"/>
                    <a:pt x="f47" y="f50"/>
                  </a:cubicBezTo>
                  <a:cubicBezTo>
                    <a:pt x="f51" y="f50"/>
                    <a:pt x="f52" y="f50"/>
                    <a:pt x="f53" y="f50"/>
                  </a:cubicBezTo>
                  <a:cubicBezTo>
                    <a:pt x="f54" y="f48"/>
                    <a:pt x="f55" y="f11"/>
                    <a:pt x="f40" y="f56"/>
                  </a:cubicBezTo>
                  <a:cubicBezTo>
                    <a:pt x="f57" y="f56"/>
                    <a:pt x="f58" y="f59"/>
                    <a:pt x="f38" y="f46"/>
                  </a:cubicBezTo>
                  <a:cubicBezTo>
                    <a:pt x="f36" y="f16"/>
                    <a:pt x="f60" y="f61"/>
                    <a:pt x="f62" y="f63"/>
                  </a:cubicBezTo>
                  <a:cubicBezTo>
                    <a:pt x="f64" y="f65"/>
                    <a:pt x="f5" y="f56"/>
                    <a:pt x="f66" y="f9"/>
                  </a:cubicBezTo>
                  <a:cubicBezTo>
                    <a:pt x="f67" y="f50"/>
                    <a:pt x="f68" y="f50"/>
                    <a:pt x="f32" y="f69"/>
                  </a:cubicBezTo>
                  <a:cubicBezTo>
                    <a:pt x="f38" y="f9"/>
                    <a:pt x="f31" y="f11"/>
                    <a:pt x="f57" y="f9"/>
                  </a:cubicBezTo>
                  <a:cubicBezTo>
                    <a:pt x="f55" y="f48"/>
                    <a:pt x="f70" y="f50"/>
                    <a:pt x="f51" y="f71"/>
                  </a:cubicBezTo>
                  <a:cubicBezTo>
                    <a:pt x="f13" y="f71"/>
                    <a:pt x="f13" y="f71"/>
                    <a:pt x="f12" y="f72"/>
                  </a:cubicBezTo>
                  <a:cubicBezTo>
                    <a:pt x="f13" y="f73"/>
                    <a:pt x="f52" y="f74"/>
                    <a:pt x="f75" y="f74"/>
                  </a:cubicBezTo>
                  <a:cubicBezTo>
                    <a:pt x="f70" y="f76"/>
                    <a:pt x="f77" y="f10"/>
                    <a:pt x="f25" y="f13"/>
                  </a:cubicBezTo>
                  <a:cubicBezTo>
                    <a:pt x="f41" y="f51"/>
                    <a:pt x="f40" y="f13"/>
                    <a:pt x="f31" y="f47"/>
                  </a:cubicBezTo>
                  <a:cubicBezTo>
                    <a:pt x="f32" y="f78"/>
                    <a:pt x="f79" y="f10"/>
                    <a:pt x="f80" y="f13"/>
                  </a:cubicBezTo>
                  <a:cubicBezTo>
                    <a:pt x="f67" y="f75"/>
                    <a:pt x="f67" y="f81"/>
                    <a:pt x="f82" y="f83"/>
                  </a:cubicBezTo>
                  <a:cubicBezTo>
                    <a:pt x="f68" y="f84"/>
                    <a:pt x="f85" y="f84"/>
                    <a:pt x="f86" y="f87"/>
                  </a:cubicBezTo>
                  <a:cubicBezTo>
                    <a:pt x="f40" y="f87"/>
                    <a:pt x="f88" y="f83"/>
                    <a:pt x="f88" y="f89"/>
                  </a:cubicBezTo>
                  <a:cubicBezTo>
                    <a:pt x="f88" y="f53"/>
                    <a:pt x="f23" y="f75"/>
                    <a:pt x="f43" y="f52"/>
                  </a:cubicBezTo>
                  <a:cubicBezTo>
                    <a:pt x="f90" y="f12"/>
                    <a:pt x="f91" y="f92"/>
                    <a:pt x="f75" y="f93"/>
                  </a:cubicBezTo>
                  <a:cubicBezTo>
                    <a:pt x="f51" y="f93"/>
                    <a:pt x="f47" y="f93"/>
                    <a:pt x="f78" y="f93"/>
                  </a:cubicBezTo>
                  <a:cubicBezTo>
                    <a:pt x="f12" y="f76"/>
                    <a:pt x="f12" y="f92"/>
                    <a:pt x="f47" y="f10"/>
                  </a:cubicBezTo>
                  <a:cubicBezTo>
                    <a:pt x="f94" y="f95"/>
                    <a:pt x="f96" y="f70"/>
                    <a:pt x="f97" y="f90"/>
                  </a:cubicBezTo>
                  <a:cubicBezTo>
                    <a:pt x="f98" y="f99"/>
                    <a:pt x="f100" y="f99"/>
                    <a:pt x="f43" y="f99"/>
                  </a:cubicBezTo>
                  <a:cubicBezTo>
                    <a:pt x="f27" y="f101"/>
                    <a:pt x="f40" y="f77"/>
                    <a:pt x="f40" y="f98"/>
                  </a:cubicBezTo>
                  <a:cubicBezTo>
                    <a:pt x="f40" y="f102"/>
                    <a:pt x="f25" y="f23"/>
                    <a:pt x="f43" y="f23"/>
                  </a:cubicBezTo>
                  <a:cubicBezTo>
                    <a:pt x="f98" y="f23"/>
                    <a:pt x="f103" y="f19"/>
                    <a:pt x="f97" y="f98"/>
                  </a:cubicBezTo>
                  <a:cubicBezTo>
                    <a:pt x="f97" y="f55"/>
                    <a:pt x="f97" y="f103"/>
                    <a:pt x="f103" y="f104"/>
                  </a:cubicBezTo>
                  <a:cubicBezTo>
                    <a:pt x="f54" y="f54"/>
                    <a:pt x="f95" y="f81"/>
                    <a:pt x="f76" y="f92"/>
                  </a:cubicBezTo>
                  <a:cubicBezTo>
                    <a:pt x="f105" y="f10"/>
                    <a:pt x="f105" y="f12"/>
                    <a:pt x="f105" y="f47"/>
                  </a:cubicBezTo>
                  <a:cubicBezTo>
                    <a:pt x="f47" y="f45"/>
                    <a:pt x="f106" y="f107"/>
                    <a:pt x="f94" y="f43"/>
                  </a:cubicBezTo>
                  <a:cubicBezTo>
                    <a:pt x="f87" y="f42"/>
                    <a:pt x="f15" y="f23"/>
                    <a:pt x="f108" y="f25"/>
                  </a:cubicBezTo>
                  <a:cubicBezTo>
                    <a:pt x="f54" y="f25"/>
                    <a:pt x="f109" y="f88"/>
                    <a:pt x="f96" y="f40"/>
                  </a:cubicBezTo>
                  <a:cubicBezTo>
                    <a:pt x="f96" y="f57"/>
                    <a:pt x="f54" y="f38"/>
                    <a:pt x="f70" y="f32"/>
                  </a:cubicBezTo>
                  <a:cubicBezTo>
                    <a:pt x="f15" y="f35"/>
                    <a:pt x="f89" y="f36"/>
                    <a:pt x="f95" y="f38"/>
                  </a:cubicBezTo>
                  <a:cubicBezTo>
                    <a:pt x="f110" y="f31"/>
                    <a:pt x="f95" y="f40"/>
                    <a:pt x="f95" y="f41"/>
                  </a:cubicBezTo>
                  <a:cubicBezTo>
                    <a:pt x="f95" y="f25"/>
                    <a:pt x="f89" y="f42"/>
                    <a:pt x="f81" y="f21"/>
                  </a:cubicBezTo>
                  <a:cubicBezTo>
                    <a:pt x="f52" y="f90"/>
                    <a:pt x="f8" y="f84"/>
                    <a:pt x="f111" y="f13"/>
                  </a:cubicBezTo>
                  <a:cubicBezTo>
                    <a:pt x="f111" y="f13"/>
                    <a:pt x="f112" y="f13"/>
                    <a:pt x="f112" y="f47"/>
                  </a:cubicBezTo>
                  <a:cubicBezTo>
                    <a:pt x="f112" y="f13"/>
                    <a:pt x="f74" y="f13"/>
                    <a:pt x="f74" y="f13"/>
                  </a:cubicBezTo>
                  <a:cubicBezTo>
                    <a:pt x="f74" y="f108"/>
                    <a:pt x="f74" y="f103"/>
                    <a:pt x="f74" y="f29"/>
                  </a:cubicBezTo>
                  <a:cubicBezTo>
                    <a:pt x="f74" y="f86"/>
                    <a:pt x="f111" y="f31"/>
                    <a:pt x="f113" y="f58"/>
                  </a:cubicBezTo>
                  <a:cubicBezTo>
                    <a:pt x="f8" y="f36"/>
                    <a:pt x="f10" y="f79"/>
                    <a:pt x="f105" y="f62"/>
                  </a:cubicBezTo>
                  <a:cubicBezTo>
                    <a:pt x="f111" y="f5"/>
                    <a:pt x="f114" y="f5"/>
                    <a:pt x="f48" y="f62"/>
                  </a:cubicBezTo>
                  <a:cubicBezTo>
                    <a:pt x="f11" y="f60"/>
                    <a:pt x="f11" y="f35"/>
                    <a:pt x="f49" y="f38"/>
                  </a:cubicBezTo>
                  <a:cubicBezTo>
                    <a:pt x="f50" y="f58"/>
                    <a:pt x="f114" y="f31"/>
                    <a:pt x="f114" y="f86"/>
                  </a:cubicBezTo>
                  <a:cubicBezTo>
                    <a:pt x="f114" y="f97"/>
                    <a:pt x="f114" y="f108"/>
                    <a:pt x="f115" y="f47"/>
                  </a:cubicBezTo>
                  <a:cubicBezTo>
                    <a:pt x="f50" y="f13"/>
                    <a:pt x="f50" y="f51"/>
                    <a:pt x="f49" y="f75"/>
                  </a:cubicBezTo>
                  <a:cubicBezTo>
                    <a:pt x="f14" y="f91"/>
                    <a:pt x="f116" y="f101"/>
                    <a:pt x="f117" y="f19"/>
                  </a:cubicBezTo>
                  <a:cubicBezTo>
                    <a:pt x="f44" y="f23"/>
                    <a:pt x="f118" y="f25"/>
                    <a:pt x="f117" y="f88"/>
                  </a:cubicBezTo>
                  <a:cubicBezTo>
                    <a:pt x="f63" y="f57"/>
                    <a:pt x="f119" y="f36"/>
                    <a:pt x="f120" y="f33"/>
                  </a:cubicBezTo>
                  <a:cubicBezTo>
                    <a:pt x="f121" y="f60"/>
                    <a:pt x="f24" y="f68"/>
                    <a:pt x="f26" y="f85"/>
                  </a:cubicBezTo>
                  <a:cubicBezTo>
                    <a:pt x="f122" y="f86"/>
                    <a:pt x="f26" y="f41"/>
                    <a:pt x="f123" y="f25"/>
                  </a:cubicBezTo>
                  <a:cubicBezTo>
                    <a:pt x="f124" y="f23"/>
                    <a:pt x="f125" y="f21"/>
                    <a:pt x="f120" y="f102"/>
                  </a:cubicBezTo>
                  <a:cubicBezTo>
                    <a:pt x="f119" y="f17"/>
                    <a:pt x="f46" y="f84"/>
                    <a:pt x="f11" y="f51"/>
                  </a:cubicBezTo>
                  <a:cubicBezTo>
                    <a:pt x="f11" y="f13"/>
                    <a:pt x="f9" y="f12"/>
                    <a:pt x="f11" y="f8"/>
                  </a:cubicBezTo>
                  <a:cubicBezTo>
                    <a:pt x="f59" y="f13"/>
                    <a:pt x="f16" y="f106"/>
                    <a:pt x="f44" y="f89"/>
                  </a:cubicBezTo>
                  <a:cubicBezTo>
                    <a:pt x="f124" y="f91"/>
                    <a:pt x="f22" y="f96"/>
                    <a:pt x="f34" y="f99"/>
                  </a:cubicBezTo>
                  <a:cubicBezTo>
                    <a:pt x="f122" y="f77"/>
                    <a:pt x="f126" y="f97"/>
                    <a:pt x="f126" y="f98"/>
                  </a:cubicBezTo>
                  <a:cubicBezTo>
                    <a:pt x="f122" y="f43"/>
                    <a:pt x="f30" y="f42"/>
                    <a:pt x="f127" y="f23"/>
                  </a:cubicBezTo>
                  <a:cubicBezTo>
                    <a:pt x="f128" y="f25"/>
                    <a:pt x="f129" y="f19"/>
                    <a:pt x="f130" y="f131"/>
                  </a:cubicBezTo>
                  <a:cubicBezTo>
                    <a:pt x="f130" y="f97"/>
                    <a:pt x="f132" y="f77"/>
                    <a:pt x="f133" y="f77"/>
                  </a:cubicBezTo>
                  <a:cubicBezTo>
                    <a:pt x="f134" y="f77"/>
                    <a:pt x="f135" y="f101"/>
                    <a:pt x="f126" y="f107"/>
                  </a:cubicBezTo>
                  <a:cubicBezTo>
                    <a:pt x="f20" y="f108"/>
                    <a:pt x="f118" y="f110"/>
                    <a:pt x="f46" y="f8"/>
                  </a:cubicBezTo>
                  <a:cubicBezTo>
                    <a:pt x="f59" y="f92"/>
                    <a:pt x="f59" y="f76"/>
                    <a:pt x="f136" y="f93"/>
                  </a:cubicBezTo>
                  <a:cubicBezTo>
                    <a:pt x="f46" y="f93"/>
                    <a:pt x="f116" y="f93"/>
                    <a:pt x="f63" y="f113"/>
                  </a:cubicBezTo>
                  <a:cubicBezTo>
                    <a:pt x="f39" y="f92"/>
                    <a:pt x="f126" y="f12"/>
                    <a:pt x="f128" y="f51"/>
                  </a:cubicBezTo>
                  <a:cubicBezTo>
                    <a:pt x="f132" y="f52"/>
                    <a:pt x="f130" y="f52"/>
                    <a:pt x="f137" y="f110"/>
                  </a:cubicBezTo>
                  <a:cubicBezTo>
                    <a:pt x="f138" y="f94"/>
                    <a:pt x="f139" y="f87"/>
                    <a:pt x="f140" y="f83"/>
                  </a:cubicBezTo>
                  <a:cubicBezTo>
                    <a:pt x="f141" y="f81"/>
                    <a:pt x="f141" y="f53"/>
                    <a:pt x="f142" y="f13"/>
                  </a:cubicBezTo>
                  <a:cubicBezTo>
                    <a:pt x="f140" y="f10"/>
                    <a:pt x="f143" y="f92"/>
                    <a:pt x="f138" y="f78"/>
                  </a:cubicBezTo>
                  <a:cubicBezTo>
                    <a:pt x="f144" y="f12"/>
                    <a:pt x="f129" y="f47"/>
                    <a:pt x="f145" y="f47"/>
                  </a:cubicBezTo>
                  <a:cubicBezTo>
                    <a:pt x="f30" y="f8"/>
                    <a:pt x="f39" y="f76"/>
                    <a:pt x="f65" y="f112"/>
                  </a:cubicBezTo>
                  <a:cubicBezTo>
                    <a:pt x="f65" y="f74"/>
                    <a:pt x="f65" y="f73"/>
                    <a:pt x="f65" y="f73"/>
                  </a:cubicBezTo>
                  <a:cubicBezTo>
                    <a:pt x="f116" y="f72"/>
                    <a:pt x="f116" y="f72"/>
                    <a:pt x="f63" y="f72"/>
                  </a:cubicBezTo>
                  <a:cubicBezTo>
                    <a:pt x="f20" y="f71"/>
                    <a:pt x="f146" y="f115"/>
                    <a:pt x="f147" y="f50"/>
                  </a:cubicBezTo>
                  <a:cubicBezTo>
                    <a:pt x="f148" y="f50"/>
                    <a:pt x="f139" y="f115"/>
                    <a:pt x="f149" y="f71"/>
                  </a:cubicBezTo>
                  <a:cubicBezTo>
                    <a:pt x="f150" y="f73"/>
                    <a:pt x="f151" y="f73"/>
                    <a:pt x="f152" y="f115"/>
                  </a:cubicBezTo>
                  <a:cubicBezTo>
                    <a:pt x="f6" y="f69"/>
                    <a:pt x="f153" y="f14"/>
                    <a:pt x="f154" y="f136"/>
                  </a:cubicBezTo>
                  <a:cubicBezTo>
                    <a:pt x="f155" y="f65"/>
                    <a:pt x="f156" y="f46"/>
                    <a:pt x="f157" y="f14"/>
                  </a:cubicBezTo>
                  <a:cubicBezTo>
                    <a:pt x="f139" y="f11"/>
                    <a:pt x="f143" y="f69"/>
                    <a:pt x="f148" y="f69"/>
                  </a:cubicBezTo>
                  <a:cubicBezTo>
                    <a:pt x="f158" y="f49"/>
                    <a:pt x="f22" y="f50"/>
                    <a:pt x="f63" y="f115"/>
                  </a:cubicBezTo>
                  <a:cubicBezTo>
                    <a:pt x="f65" y="f115"/>
                    <a:pt x="f46" y="f115"/>
                    <a:pt x="f136" y="f50"/>
                  </a:cubicBezTo>
                  <a:cubicBezTo>
                    <a:pt x="f136" y="f50"/>
                    <a:pt x="f56" y="f49"/>
                    <a:pt x="f56" y="f48"/>
                  </a:cubicBezTo>
                  <a:cubicBezTo>
                    <a:pt x="f136" y="f69"/>
                    <a:pt x="f46" y="f9"/>
                    <a:pt x="f116" y="f11"/>
                  </a:cubicBezTo>
                  <a:cubicBezTo>
                    <a:pt x="f39" y="f119"/>
                    <a:pt x="f30" y="f39"/>
                    <a:pt x="f132" y="f34"/>
                  </a:cubicBezTo>
                  <a:cubicBezTo>
                    <a:pt x="f145" y="f122"/>
                    <a:pt x="f144" y="f34"/>
                    <a:pt x="f147" y="f34"/>
                  </a:cubicBezTo>
                  <a:cubicBezTo>
                    <a:pt x="f143" y="f122"/>
                    <a:pt x="f157" y="f122"/>
                    <a:pt x="f140" y="f28"/>
                  </a:cubicBezTo>
                  <a:cubicBezTo>
                    <a:pt x="f156" y="f30"/>
                    <a:pt x="f142" y="f159"/>
                    <a:pt x="f156" y="f127"/>
                  </a:cubicBezTo>
                  <a:cubicBezTo>
                    <a:pt x="f140" y="f128"/>
                    <a:pt x="f160" y="f128"/>
                    <a:pt x="f161" y="f162"/>
                  </a:cubicBezTo>
                  <a:cubicBezTo>
                    <a:pt x="f144" y="f162"/>
                    <a:pt x="f145" y="f158"/>
                    <a:pt x="f132" y="f146"/>
                  </a:cubicBezTo>
                  <a:cubicBezTo>
                    <a:pt x="f132" y="f135"/>
                    <a:pt x="f163" y="f28"/>
                    <a:pt x="f164" y="f122"/>
                  </a:cubicBezTo>
                  <a:cubicBezTo>
                    <a:pt x="f165" y="f37"/>
                    <a:pt x="f125" y="f117"/>
                    <a:pt x="f59" y="f56"/>
                  </a:cubicBezTo>
                  <a:cubicBezTo>
                    <a:pt x="f56" y="f14"/>
                    <a:pt x="f11" y="f11"/>
                    <a:pt x="f69" y="f9"/>
                  </a:cubicBezTo>
                  <a:cubicBezTo>
                    <a:pt x="f69" y="f11"/>
                    <a:pt x="f48" y="f11"/>
                    <a:pt x="f48" y="f14"/>
                  </a:cubicBezTo>
                  <a:cubicBezTo>
                    <a:pt x="f69" y="f56"/>
                    <a:pt x="f9" y="f59"/>
                    <a:pt x="f11" y="f46"/>
                  </a:cubicBezTo>
                  <a:cubicBezTo>
                    <a:pt x="f116" y="f166"/>
                    <a:pt x="f118" y="f34"/>
                    <a:pt x="f37" y="f164"/>
                  </a:cubicBezTo>
                  <a:cubicBezTo>
                    <a:pt x="f123" y="f128"/>
                    <a:pt x="f167" y="f168"/>
                    <a:pt x="f169" y="f168"/>
                  </a:cubicBezTo>
                  <a:cubicBezTo>
                    <a:pt x="f126" y="f132"/>
                    <a:pt x="f135" y="f129"/>
                    <a:pt x="f170" y="f147"/>
                  </a:cubicBezTo>
                  <a:cubicBezTo>
                    <a:pt x="f170" y="f143"/>
                    <a:pt x="f30" y="f171"/>
                    <a:pt x="f34" y="f171"/>
                  </a:cubicBezTo>
                  <a:cubicBezTo>
                    <a:pt x="f24" y="f171"/>
                    <a:pt x="f37" y="f139"/>
                    <a:pt x="f166" y="f160"/>
                  </a:cubicBezTo>
                  <a:cubicBezTo>
                    <a:pt x="f166" y="f143"/>
                    <a:pt x="f125" y="f147"/>
                    <a:pt x="f166" y="f138"/>
                  </a:cubicBezTo>
                  <a:cubicBezTo>
                    <a:pt x="f39" y="f129"/>
                    <a:pt x="f121" y="f132"/>
                    <a:pt x="f166" y="f128"/>
                  </a:cubicBezTo>
                  <a:cubicBezTo>
                    <a:pt x="f61" y="f28"/>
                    <a:pt x="f59" y="f39"/>
                    <a:pt x="f48" y="f16"/>
                  </a:cubicBezTo>
                  <a:cubicBezTo>
                    <a:pt x="f49" y="f63"/>
                    <a:pt x="f50" y="f65"/>
                    <a:pt x="f114" y="f59"/>
                  </a:cubicBezTo>
                  <a:cubicBezTo>
                    <a:pt x="f72" y="f18"/>
                    <a:pt x="f74" y="f169"/>
                    <a:pt x="f113" y="f159"/>
                  </a:cubicBezTo>
                  <a:cubicBezTo>
                    <a:pt x="f92" y="f137"/>
                    <a:pt x="f47" y="f140"/>
                    <a:pt x="f53" y="f6"/>
                  </a:cubicBezTo>
                  <a:cubicBezTo>
                    <a:pt x="f53" y="f172"/>
                    <a:pt x="f106" y="f173"/>
                    <a:pt x="f95" y="f174"/>
                  </a:cubicBezTo>
                  <a:cubicBezTo>
                    <a:pt x="f95" y="f175"/>
                    <a:pt x="f89" y="f7"/>
                    <a:pt x="f83" y="f175"/>
                  </a:cubicBezTo>
                  <a:cubicBezTo>
                    <a:pt x="f94" y="f175"/>
                    <a:pt x="f94" y="f173"/>
                    <a:pt x="f94" y="f2"/>
                  </a:cubicBezTo>
                  <a:cubicBezTo>
                    <a:pt x="f83" y="f176"/>
                    <a:pt x="f89" y="f153"/>
                    <a:pt x="f81" y="f152"/>
                  </a:cubicBezTo>
                  <a:cubicBezTo>
                    <a:pt x="f52" y="f144"/>
                    <a:pt x="f10" y="f34"/>
                    <a:pt x="f111" y="f63"/>
                  </a:cubicBezTo>
                  <a:cubicBezTo>
                    <a:pt x="f111" y="f116"/>
                    <a:pt x="f111" y="f46"/>
                    <a:pt x="f111" y="f56"/>
                  </a:cubicBezTo>
                  <a:cubicBezTo>
                    <a:pt x="f105" y="f63"/>
                    <a:pt x="f10" y="f117"/>
                    <a:pt x="f47" y="f18"/>
                  </a:cubicBezTo>
                  <a:cubicBezTo>
                    <a:pt x="f53" y="f20"/>
                    <a:pt x="f83" y="f126"/>
                    <a:pt x="f91" y="f127"/>
                  </a:cubicBezTo>
                  <a:cubicBezTo>
                    <a:pt x="f70" y="f162"/>
                    <a:pt x="f177" y="f168"/>
                    <a:pt x="f70" y="f137"/>
                  </a:cubicBezTo>
                  <a:cubicBezTo>
                    <a:pt x="f108" y="f144"/>
                    <a:pt x="f54" y="f178"/>
                    <a:pt x="f179" y="f148"/>
                  </a:cubicBezTo>
                  <a:cubicBezTo>
                    <a:pt x="f180" y="f139"/>
                    <a:pt x="f77" y="f148"/>
                    <a:pt x="f104" y="f147"/>
                  </a:cubicBezTo>
                  <a:cubicBezTo>
                    <a:pt x="f103" y="f130"/>
                    <a:pt x="f104" y="f145"/>
                    <a:pt x="f90" y="f168"/>
                  </a:cubicBezTo>
                  <a:cubicBezTo>
                    <a:pt x="f180" y="f163"/>
                    <a:pt x="f96" y="f162"/>
                    <a:pt x="f179" y="f158"/>
                  </a:cubicBezTo>
                  <a:cubicBezTo>
                    <a:pt x="f45" y="f165"/>
                    <a:pt x="f106" y="f125"/>
                    <a:pt x="f10" y="f46"/>
                  </a:cubicBezTo>
                  <a:cubicBezTo>
                    <a:pt x="f8" y="f136"/>
                    <a:pt x="f92" y="f14"/>
                    <a:pt x="f92" y="f11"/>
                  </a:cubicBezTo>
                  <a:cubicBezTo>
                    <a:pt x="f92" y="f11"/>
                    <a:pt x="f92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5" name="Freeform 8">
              <a:extLst>
                <a:ext uri="{FF2B5EF4-FFF2-40B4-BE49-F238E27FC236}">
                  <a16:creationId xmlns:a16="http://schemas.microsoft.com/office/drawing/2014/main" id="{184D0905-7965-C01E-223E-AD5349DF848C}"/>
                </a:ext>
              </a:extLst>
            </p:cNvPr>
            <p:cNvSpPr/>
            <p:nvPr/>
          </p:nvSpPr>
          <p:spPr>
            <a:xfrm>
              <a:off x="433809" y="4739399"/>
              <a:ext cx="418209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4"/>
                <a:gd name="f8" fmla="val 99"/>
                <a:gd name="f9" fmla="val 96"/>
                <a:gd name="f10" fmla="val 101"/>
                <a:gd name="f11" fmla="val 97"/>
                <a:gd name="f12" fmla="val 102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66"/>
                <a:gd name="f34" fmla="val 128"/>
                <a:gd name="f35" fmla="val 165"/>
                <a:gd name="f36" fmla="val 164"/>
                <a:gd name="f37" fmla="val 119"/>
                <a:gd name="f38" fmla="val 161"/>
                <a:gd name="f39" fmla="val 156"/>
                <a:gd name="f40" fmla="val 153"/>
                <a:gd name="f41" fmla="val 110"/>
                <a:gd name="f42" fmla="val 117"/>
                <a:gd name="f43" fmla="val 103"/>
                <a:gd name="f44" fmla="val 94"/>
                <a:gd name="f45" fmla="val 93"/>
                <a:gd name="f46" fmla="val 92"/>
                <a:gd name="f47" fmla="val 105"/>
                <a:gd name="f48" fmla="val 107"/>
                <a:gd name="f49" fmla="val 108"/>
                <a:gd name="f50" fmla="val 140"/>
                <a:gd name="f51" fmla="val 158"/>
                <a:gd name="f52" fmla="val 160"/>
                <a:gd name="f53" fmla="val 170"/>
                <a:gd name="f54" fmla="val 173"/>
                <a:gd name="f55" fmla="val 177"/>
                <a:gd name="f56" fmla="val 175"/>
                <a:gd name="f57" fmla="val 172"/>
                <a:gd name="f58" fmla="val 167"/>
                <a:gd name="f59" fmla="val 95"/>
                <a:gd name="f60" fmla="val 162"/>
                <a:gd name="f61" fmla="val 123"/>
                <a:gd name="f62" fmla="val 89"/>
                <a:gd name="f63" fmla="val 88"/>
                <a:gd name="f64" fmla="val 87"/>
                <a:gd name="f65" fmla="val 86"/>
                <a:gd name="f66" fmla="val 81"/>
                <a:gd name="f67" fmla="val 136"/>
                <a:gd name="f68" fmla="val 77"/>
                <a:gd name="f69" fmla="val 73"/>
                <a:gd name="f70" fmla="val 72"/>
                <a:gd name="f71" fmla="val 74"/>
                <a:gd name="f72" fmla="val 76"/>
                <a:gd name="f73" fmla="val 168"/>
                <a:gd name="f74" fmla="val 171"/>
                <a:gd name="f75" fmla="val 70"/>
                <a:gd name="f76" fmla="val 65"/>
                <a:gd name="f77" fmla="val 63"/>
                <a:gd name="f78" fmla="val 58"/>
                <a:gd name="f79" fmla="val 157"/>
                <a:gd name="f80" fmla="val 61"/>
                <a:gd name="f81" fmla="val 64"/>
                <a:gd name="f82" fmla="val 154"/>
                <a:gd name="f83" fmla="val 69"/>
                <a:gd name="f84" fmla="val 146"/>
                <a:gd name="f85" fmla="val 71"/>
                <a:gd name="f86" fmla="val 75"/>
                <a:gd name="f87" fmla="val 120"/>
                <a:gd name="f88" fmla="val 79"/>
                <a:gd name="f89" fmla="val 83"/>
                <a:gd name="f90" fmla="val 116"/>
                <a:gd name="f91" fmla="val 66"/>
                <a:gd name="f92" fmla="val 127"/>
                <a:gd name="f93" fmla="val 55"/>
                <a:gd name="f94" fmla="val 44"/>
                <a:gd name="f95" fmla="val 141"/>
                <a:gd name="f96" fmla="val 42"/>
                <a:gd name="f97" fmla="val 144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39"/>
                <a:gd name="f104" fmla="val 30"/>
                <a:gd name="f105" fmla="val 37"/>
                <a:gd name="f106" fmla="val 39"/>
                <a:gd name="f107" fmla="val 138"/>
                <a:gd name="f108" fmla="val 40"/>
                <a:gd name="f109" fmla="val 125"/>
                <a:gd name="f110" fmla="val 53"/>
                <a:gd name="f111" fmla="val 111"/>
                <a:gd name="f112" fmla="val 60"/>
                <a:gd name="f113" fmla="val 109"/>
                <a:gd name="f114" fmla="val 46"/>
                <a:gd name="f115" fmla="val 115"/>
                <a:gd name="f116" fmla="val 31"/>
                <a:gd name="f117" fmla="val 28"/>
                <a:gd name="f118" fmla="val 26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2"/>
                <a:gd name="f129" fmla="val 29"/>
                <a:gd name="f130" fmla="val 100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0"/>
                <a:gd name="f139" fmla="val 8"/>
                <a:gd name="f140" fmla="val 84"/>
                <a:gd name="f141" fmla="val 85"/>
                <a:gd name="f142" fmla="val 38"/>
                <a:gd name="f143" fmla="val 57"/>
                <a:gd name="f144" fmla="val 68"/>
                <a:gd name="f145" fmla="val 67"/>
                <a:gd name="f146" fmla="val 11"/>
                <a:gd name="f147" fmla="val 10"/>
                <a:gd name="f148" fmla="val 51"/>
                <a:gd name="f149" fmla="val 15"/>
                <a:gd name="f150" fmla="val 49"/>
                <a:gd name="f151" fmla="val 45"/>
                <a:gd name="f152" fmla="val 78"/>
                <a:gd name="f153" fmla="val 50"/>
                <a:gd name="f154" fmla="val 48"/>
                <a:gd name="f155" fmla="val 47"/>
                <a:gd name="f156" fmla="val 34"/>
                <a:gd name="f157" fmla="val 82"/>
                <a:gd name="f158" fmla="val 59"/>
                <a:gd name="f159" fmla="val 25"/>
                <a:gd name="f160" fmla="val 62"/>
                <a:gd name="f161" fmla="val 6"/>
                <a:gd name="f162" fmla="val 3"/>
                <a:gd name="f163" fmla="val 1"/>
                <a:gd name="f164" fmla="val 129"/>
                <a:gd name="f165" fmla="val 143"/>
                <a:gd name="f166" fmla="val 142"/>
                <a:gd name="f167" fmla="val 137"/>
                <a:gd name="f168" fmla="val 33"/>
                <a:gd name="f169" fmla="val 54"/>
                <a:gd name="f170" fmla="val 145"/>
                <a:gd name="f171" fmla="val 52"/>
                <a:gd name="f172" fmla="val 148"/>
                <a:gd name="f173" fmla="val 179"/>
                <a:gd name="f174" fmla="val 181"/>
                <a:gd name="f175" fmla="val 182"/>
                <a:gd name="f176" fmla="val 183"/>
                <a:gd name="f177" fmla="val 114"/>
                <a:gd name="f178" fmla="val 176"/>
                <a:gd name="f179" fmla="val 174"/>
                <a:gd name="f180" fmla="val 130"/>
                <a:gd name="f181" fmla="+- 0 0 -90"/>
                <a:gd name="f182" fmla="*/ f3 1 178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4"/>
                <a:gd name="f193" fmla="*/ 147 f189 1"/>
                <a:gd name="f194" fmla="*/ 121 f188 1"/>
                <a:gd name="f195" fmla="*/ 165 f189 1"/>
                <a:gd name="f196" fmla="*/ 124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3 f188 1"/>
                <a:gd name="f207" fmla="*/ 170 f189 1"/>
                <a:gd name="f208" fmla="*/ 63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7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15 f188 1"/>
                <a:gd name="f231" fmla="*/ 80 f189 1"/>
                <a:gd name="f232" fmla="*/ 72 f188 1"/>
                <a:gd name="f233" fmla="*/ 49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2 f189 1"/>
                <a:gd name="f241" fmla="*/ 74 f189 1"/>
                <a:gd name="f242" fmla="*/ 85 f188 1"/>
                <a:gd name="f243" fmla="*/ 24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73 f189 1"/>
                <a:gd name="f250" fmla="*/ 97 f188 1"/>
                <a:gd name="f251" fmla="*/ 15 f189 1"/>
                <a:gd name="f252" fmla="*/ 131 f188 1"/>
                <a:gd name="f253" fmla="*/ 31 f189 1"/>
                <a:gd name="f254" fmla="*/ 137 f188 1"/>
                <a:gd name="f255" fmla="*/ 82 f189 1"/>
                <a:gd name="f256" fmla="*/ 58 f189 1"/>
                <a:gd name="f257" fmla="*/ 141 f188 1"/>
                <a:gd name="f258" fmla="*/ 161 f188 1"/>
                <a:gd name="f259" fmla="*/ 62 f189 1"/>
                <a:gd name="f260" fmla="*/ 143 f188 1"/>
                <a:gd name="f261" fmla="*/ 95 f189 1"/>
                <a:gd name="f262" fmla="*/ 136 f188 1"/>
                <a:gd name="f263" fmla="*/ 114 f189 1"/>
                <a:gd name="f264" fmla="*/ 183 f188 1"/>
                <a:gd name="f265" fmla="*/ 94 f189 1"/>
                <a:gd name="f266" fmla="*/ 105 f188 1"/>
                <a:gd name="f267" fmla="*/ 120 f189 1"/>
                <a:gd name="f268" fmla="*/ 138 f188 1"/>
                <a:gd name="f269" fmla="*/ 137 f189 1"/>
                <a:gd name="f270" fmla="*/ 153 f188 1"/>
                <a:gd name="f271" fmla="*/ 100 f189 1"/>
                <a:gd name="f272" fmla="*/ 102 f188 1"/>
                <a:gd name="f273" fmla="+- f190 0 f1"/>
                <a:gd name="f274" fmla="*/ f193 1 178"/>
                <a:gd name="f275" fmla="*/ f194 1 184"/>
                <a:gd name="f276" fmla="*/ f195 1 178"/>
                <a:gd name="f277" fmla="*/ f196 1 184"/>
                <a:gd name="f278" fmla="*/ f197 1 178"/>
                <a:gd name="f279" fmla="*/ f198 1 184"/>
                <a:gd name="f280" fmla="*/ f199 1 178"/>
                <a:gd name="f281" fmla="*/ f200 1 184"/>
                <a:gd name="f282" fmla="*/ f201 1 178"/>
                <a:gd name="f283" fmla="*/ f202 1 184"/>
                <a:gd name="f284" fmla="*/ f203 1 178"/>
                <a:gd name="f285" fmla="*/ f204 1 184"/>
                <a:gd name="f286" fmla="*/ f205 1 178"/>
                <a:gd name="f287" fmla="*/ f206 1 184"/>
                <a:gd name="f288" fmla="*/ f207 1 178"/>
                <a:gd name="f289" fmla="*/ f208 1 184"/>
                <a:gd name="f290" fmla="*/ f209 1 178"/>
                <a:gd name="f291" fmla="*/ f210 1 184"/>
                <a:gd name="f292" fmla="*/ f211 1 178"/>
                <a:gd name="f293" fmla="*/ f212 1 184"/>
                <a:gd name="f294" fmla="*/ f213 1 184"/>
                <a:gd name="f295" fmla="*/ f214 1 178"/>
                <a:gd name="f296" fmla="*/ f215 1 184"/>
                <a:gd name="f297" fmla="*/ f216 1 178"/>
                <a:gd name="f298" fmla="*/ f217 1 184"/>
                <a:gd name="f299" fmla="*/ f218 1 178"/>
                <a:gd name="f300" fmla="*/ f219 1 184"/>
                <a:gd name="f301" fmla="*/ f220 1 178"/>
                <a:gd name="f302" fmla="*/ f221 1 184"/>
                <a:gd name="f303" fmla="*/ f222 1 178"/>
                <a:gd name="f304" fmla="*/ f223 1 178"/>
                <a:gd name="f305" fmla="*/ f224 1 184"/>
                <a:gd name="f306" fmla="*/ f225 1 178"/>
                <a:gd name="f307" fmla="*/ f226 1 184"/>
                <a:gd name="f308" fmla="*/ f227 1 178"/>
                <a:gd name="f309" fmla="*/ f228 1 184"/>
                <a:gd name="f310" fmla="*/ f229 1 178"/>
                <a:gd name="f311" fmla="*/ f230 1 184"/>
                <a:gd name="f312" fmla="*/ f231 1 178"/>
                <a:gd name="f313" fmla="*/ f232 1 184"/>
                <a:gd name="f314" fmla="*/ f233 1 178"/>
                <a:gd name="f315" fmla="*/ f234 1 184"/>
                <a:gd name="f316" fmla="*/ f235 1 178"/>
                <a:gd name="f317" fmla="*/ f236 1 184"/>
                <a:gd name="f318" fmla="*/ f237 1 178"/>
                <a:gd name="f319" fmla="*/ f238 1 184"/>
                <a:gd name="f320" fmla="*/ f239 1 178"/>
                <a:gd name="f321" fmla="*/ f240 1 178"/>
                <a:gd name="f322" fmla="*/ f241 1 178"/>
                <a:gd name="f323" fmla="*/ f242 1 184"/>
                <a:gd name="f324" fmla="*/ f243 1 178"/>
                <a:gd name="f325" fmla="*/ f244 1 184"/>
                <a:gd name="f326" fmla="*/ f245 1 178"/>
                <a:gd name="f327" fmla="*/ f246 1 184"/>
                <a:gd name="f328" fmla="*/ f247 1 178"/>
                <a:gd name="f329" fmla="*/ f248 1 184"/>
                <a:gd name="f330" fmla="*/ f249 1 178"/>
                <a:gd name="f331" fmla="*/ f250 1 184"/>
                <a:gd name="f332" fmla="*/ f251 1 178"/>
                <a:gd name="f333" fmla="*/ f252 1 184"/>
                <a:gd name="f334" fmla="*/ f253 1 178"/>
                <a:gd name="f335" fmla="*/ f254 1 184"/>
                <a:gd name="f336" fmla="*/ f255 1 178"/>
                <a:gd name="f337" fmla="*/ f256 1 178"/>
                <a:gd name="f338" fmla="*/ f257 1 184"/>
                <a:gd name="f339" fmla="*/ f258 1 184"/>
                <a:gd name="f340" fmla="*/ f259 1 178"/>
                <a:gd name="f341" fmla="*/ f260 1 184"/>
                <a:gd name="f342" fmla="*/ f261 1 178"/>
                <a:gd name="f343" fmla="*/ f262 1 184"/>
                <a:gd name="f344" fmla="*/ f263 1 178"/>
                <a:gd name="f345" fmla="*/ f264 1 184"/>
                <a:gd name="f346" fmla="*/ f265 1 178"/>
                <a:gd name="f347" fmla="*/ f266 1 184"/>
                <a:gd name="f348" fmla="*/ f267 1 178"/>
                <a:gd name="f349" fmla="*/ f268 1 184"/>
                <a:gd name="f350" fmla="*/ f269 1 178"/>
                <a:gd name="f351" fmla="*/ f270 1 184"/>
                <a:gd name="f352" fmla="*/ f271 1 178"/>
                <a:gd name="f353" fmla="*/ f272 1 184"/>
                <a:gd name="f354" fmla="*/ 0 1 f191"/>
                <a:gd name="f355" fmla="*/ f185 1 f191"/>
                <a:gd name="f356" fmla="*/ 0 1 f192"/>
                <a:gd name="f357" fmla="*/ f186 1 f192"/>
                <a:gd name="f358" fmla="*/ f274 1 f191"/>
                <a:gd name="f359" fmla="*/ f275 1 f192"/>
                <a:gd name="f360" fmla="*/ f276 1 f191"/>
                <a:gd name="f361" fmla="*/ f277 1 f192"/>
                <a:gd name="f362" fmla="*/ f278 1 f191"/>
                <a:gd name="f363" fmla="*/ f279 1 f192"/>
                <a:gd name="f364" fmla="*/ f280 1 f191"/>
                <a:gd name="f365" fmla="*/ f281 1 f192"/>
                <a:gd name="f366" fmla="*/ f282 1 f191"/>
                <a:gd name="f367" fmla="*/ f283 1 f192"/>
                <a:gd name="f368" fmla="*/ f284 1 f191"/>
                <a:gd name="f369" fmla="*/ f285 1 f192"/>
                <a:gd name="f370" fmla="*/ f286 1 f191"/>
                <a:gd name="f371" fmla="*/ f287 1 f192"/>
                <a:gd name="f372" fmla="*/ f288 1 f191"/>
                <a:gd name="f373" fmla="*/ f289 1 f192"/>
                <a:gd name="f374" fmla="*/ f290 1 f191"/>
                <a:gd name="f375" fmla="*/ f291 1 f192"/>
                <a:gd name="f376" fmla="*/ f292 1 f191"/>
                <a:gd name="f377" fmla="*/ f293 1 f192"/>
                <a:gd name="f378" fmla="*/ f294 1 f192"/>
                <a:gd name="f379" fmla="*/ f295 1 f191"/>
                <a:gd name="f380" fmla="*/ f296 1 f192"/>
                <a:gd name="f381" fmla="*/ f297 1 f191"/>
                <a:gd name="f382" fmla="*/ f298 1 f192"/>
                <a:gd name="f383" fmla="*/ f299 1 f191"/>
                <a:gd name="f384" fmla="*/ f300 1 f192"/>
                <a:gd name="f385" fmla="*/ f301 1 f191"/>
                <a:gd name="f386" fmla="*/ f302 1 f192"/>
                <a:gd name="f387" fmla="*/ f303 1 f191"/>
                <a:gd name="f388" fmla="*/ f304 1 f191"/>
                <a:gd name="f389" fmla="*/ f305 1 f192"/>
                <a:gd name="f390" fmla="*/ f306 1 f191"/>
                <a:gd name="f391" fmla="*/ f307 1 f192"/>
                <a:gd name="f392" fmla="*/ f308 1 f191"/>
                <a:gd name="f393" fmla="*/ f309 1 f192"/>
                <a:gd name="f394" fmla="*/ f310 1 f191"/>
                <a:gd name="f395" fmla="*/ f311 1 f192"/>
                <a:gd name="f396" fmla="*/ f312 1 f191"/>
                <a:gd name="f397" fmla="*/ f313 1 f192"/>
                <a:gd name="f398" fmla="*/ f314 1 f191"/>
                <a:gd name="f399" fmla="*/ f315 1 f192"/>
                <a:gd name="f400" fmla="*/ f316 1 f191"/>
                <a:gd name="f401" fmla="*/ f317 1 f192"/>
                <a:gd name="f402" fmla="*/ f318 1 f191"/>
                <a:gd name="f403" fmla="*/ f319 1 f192"/>
                <a:gd name="f404" fmla="*/ f320 1 f191"/>
                <a:gd name="f405" fmla="*/ f321 1 f191"/>
                <a:gd name="f406" fmla="*/ f322 1 f191"/>
                <a:gd name="f407" fmla="*/ f323 1 f192"/>
                <a:gd name="f408" fmla="*/ f324 1 f191"/>
                <a:gd name="f409" fmla="*/ f325 1 f192"/>
                <a:gd name="f410" fmla="*/ f326 1 f191"/>
                <a:gd name="f411" fmla="*/ f327 1 f192"/>
                <a:gd name="f412" fmla="*/ f328 1 f191"/>
                <a:gd name="f413" fmla="*/ f329 1 f192"/>
                <a:gd name="f414" fmla="*/ f330 1 f191"/>
                <a:gd name="f415" fmla="*/ f331 1 f192"/>
                <a:gd name="f416" fmla="*/ f332 1 f191"/>
                <a:gd name="f417" fmla="*/ f333 1 f192"/>
                <a:gd name="f418" fmla="*/ f334 1 f191"/>
                <a:gd name="f419" fmla="*/ f335 1 f192"/>
                <a:gd name="f420" fmla="*/ f336 1 f191"/>
                <a:gd name="f421" fmla="*/ f337 1 f191"/>
                <a:gd name="f422" fmla="*/ f338 1 f192"/>
                <a:gd name="f423" fmla="*/ f339 1 f192"/>
                <a:gd name="f424" fmla="*/ f340 1 f191"/>
                <a:gd name="f425" fmla="*/ f341 1 f192"/>
                <a:gd name="f426" fmla="*/ f342 1 f191"/>
                <a:gd name="f427" fmla="*/ f343 1 f192"/>
                <a:gd name="f428" fmla="*/ f344 1 f191"/>
                <a:gd name="f429" fmla="*/ f345 1 f192"/>
                <a:gd name="f430" fmla="*/ f346 1 f191"/>
                <a:gd name="f431" fmla="*/ f347 1 f192"/>
                <a:gd name="f432" fmla="*/ f348 1 f191"/>
                <a:gd name="f433" fmla="*/ f349 1 f192"/>
                <a:gd name="f434" fmla="*/ f350 1 f191"/>
                <a:gd name="f435" fmla="*/ f351 1 f192"/>
                <a:gd name="f436" fmla="*/ f352 1 f191"/>
                <a:gd name="f437" fmla="*/ f353 1 f192"/>
                <a:gd name="f438" fmla="*/ f354 f182 1"/>
                <a:gd name="f439" fmla="*/ f355 f182 1"/>
                <a:gd name="f440" fmla="*/ f357 f183 1"/>
                <a:gd name="f441" fmla="*/ f356 f183 1"/>
                <a:gd name="f442" fmla="*/ f358 f182 1"/>
                <a:gd name="f443" fmla="*/ f359 f183 1"/>
                <a:gd name="f444" fmla="*/ f360 f182 1"/>
                <a:gd name="f445" fmla="*/ f361 f183 1"/>
                <a:gd name="f446" fmla="*/ f362 f182 1"/>
                <a:gd name="f447" fmla="*/ f363 f183 1"/>
                <a:gd name="f448" fmla="*/ f364 f182 1"/>
                <a:gd name="f449" fmla="*/ f365 f183 1"/>
                <a:gd name="f450" fmla="*/ f366 f182 1"/>
                <a:gd name="f451" fmla="*/ f367 f183 1"/>
                <a:gd name="f452" fmla="*/ f368 f182 1"/>
                <a:gd name="f453" fmla="*/ f369 f183 1"/>
                <a:gd name="f454" fmla="*/ f370 f182 1"/>
                <a:gd name="f455" fmla="*/ f371 f183 1"/>
                <a:gd name="f456" fmla="*/ f372 f182 1"/>
                <a:gd name="f457" fmla="*/ f373 f183 1"/>
                <a:gd name="f458" fmla="*/ f374 f182 1"/>
                <a:gd name="f459" fmla="*/ f375 f183 1"/>
                <a:gd name="f460" fmla="*/ f376 f182 1"/>
                <a:gd name="f461" fmla="*/ f377 f183 1"/>
                <a:gd name="f462" fmla="*/ f378 f183 1"/>
                <a:gd name="f463" fmla="*/ f379 f182 1"/>
                <a:gd name="f464" fmla="*/ f380 f183 1"/>
                <a:gd name="f465" fmla="*/ f381 f182 1"/>
                <a:gd name="f466" fmla="*/ f382 f183 1"/>
                <a:gd name="f467" fmla="*/ f383 f182 1"/>
                <a:gd name="f468" fmla="*/ f384 f183 1"/>
                <a:gd name="f469" fmla="*/ f385 f182 1"/>
                <a:gd name="f470" fmla="*/ f386 f183 1"/>
                <a:gd name="f471" fmla="*/ f387 f182 1"/>
                <a:gd name="f472" fmla="*/ f388 f182 1"/>
                <a:gd name="f473" fmla="*/ f389 f183 1"/>
                <a:gd name="f474" fmla="*/ f390 f182 1"/>
                <a:gd name="f475" fmla="*/ f391 f183 1"/>
                <a:gd name="f476" fmla="*/ f392 f182 1"/>
                <a:gd name="f477" fmla="*/ f393 f183 1"/>
                <a:gd name="f478" fmla="*/ f394 f182 1"/>
                <a:gd name="f479" fmla="*/ f395 f183 1"/>
                <a:gd name="f480" fmla="*/ f396 f182 1"/>
                <a:gd name="f481" fmla="*/ f397 f183 1"/>
                <a:gd name="f482" fmla="*/ f398 f182 1"/>
                <a:gd name="f483" fmla="*/ f399 f183 1"/>
                <a:gd name="f484" fmla="*/ f400 f182 1"/>
                <a:gd name="f485" fmla="*/ f401 f183 1"/>
                <a:gd name="f486" fmla="*/ f402 f182 1"/>
                <a:gd name="f487" fmla="*/ f403 f183 1"/>
                <a:gd name="f488" fmla="*/ f404 f182 1"/>
                <a:gd name="f489" fmla="*/ f405 f182 1"/>
                <a:gd name="f490" fmla="*/ f406 f182 1"/>
                <a:gd name="f491" fmla="*/ f407 f183 1"/>
                <a:gd name="f492" fmla="*/ f408 f182 1"/>
                <a:gd name="f493" fmla="*/ f409 f183 1"/>
                <a:gd name="f494" fmla="*/ f410 f182 1"/>
                <a:gd name="f495" fmla="*/ f411 f183 1"/>
                <a:gd name="f496" fmla="*/ f412 f182 1"/>
                <a:gd name="f497" fmla="*/ f413 f183 1"/>
                <a:gd name="f498" fmla="*/ f414 f182 1"/>
                <a:gd name="f499" fmla="*/ f415 f183 1"/>
                <a:gd name="f500" fmla="*/ f416 f182 1"/>
                <a:gd name="f501" fmla="*/ f417 f183 1"/>
                <a:gd name="f502" fmla="*/ f418 f182 1"/>
                <a:gd name="f503" fmla="*/ f419 f183 1"/>
                <a:gd name="f504" fmla="*/ f420 f182 1"/>
                <a:gd name="f505" fmla="*/ f421 f182 1"/>
                <a:gd name="f506" fmla="*/ f422 f183 1"/>
                <a:gd name="f507" fmla="*/ f423 f183 1"/>
                <a:gd name="f508" fmla="*/ f424 f182 1"/>
                <a:gd name="f509" fmla="*/ f425 f183 1"/>
                <a:gd name="f510" fmla="*/ f426 f182 1"/>
                <a:gd name="f511" fmla="*/ f427 f183 1"/>
                <a:gd name="f512" fmla="*/ f428 f182 1"/>
                <a:gd name="f513" fmla="*/ f429 f183 1"/>
                <a:gd name="f514" fmla="*/ f430 f182 1"/>
                <a:gd name="f515" fmla="*/ f431 f183 1"/>
                <a:gd name="f516" fmla="*/ f432 f182 1"/>
                <a:gd name="f517" fmla="*/ f433 f183 1"/>
                <a:gd name="f518" fmla="*/ f434 f182 1"/>
                <a:gd name="f519" fmla="*/ f435 f183 1"/>
                <a:gd name="f520" fmla="*/ f436 f182 1"/>
                <a:gd name="f521" fmla="*/ f437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2" y="f443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48" y="f462"/>
                </a:cxn>
                <a:cxn ang="f273">
                  <a:pos x="f463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55"/>
                </a:cxn>
                <a:cxn ang="f273">
                  <a:pos x="f472" y="f473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1"/>
                </a:cxn>
                <a:cxn ang="f273">
                  <a:pos x="f489" y="f455"/>
                </a:cxn>
                <a:cxn ang="f273">
                  <a:pos x="f490" y="f491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451"/>
                </a:cxn>
                <a:cxn ang="f273">
                  <a:pos x="f505" y="f506"/>
                </a:cxn>
                <a:cxn ang="f273">
                  <a:pos x="f482" y="f507"/>
                </a:cxn>
                <a:cxn ang="f273">
                  <a:pos x="f508" y="f509"/>
                </a:cxn>
                <a:cxn ang="f273">
                  <a:pos x="f510" y="f511"/>
                </a:cxn>
                <a:cxn ang="f273">
                  <a:pos x="f512" y="f513"/>
                </a:cxn>
                <a:cxn ang="f273">
                  <a:pos x="f514" y="f515"/>
                </a:cxn>
                <a:cxn ang="f273">
                  <a:pos x="f516" y="f517"/>
                </a:cxn>
                <a:cxn ang="f273">
                  <a:pos x="f518" y="f519"/>
                </a:cxn>
                <a:cxn ang="f273">
                  <a:pos x="f520" y="f521"/>
                </a:cxn>
              </a:cxnLst>
              <a:rect l="f438" t="f441" r="f439" b="f440"/>
              <a:pathLst>
                <a:path w="178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15"/>
                    <a:pt x="f39" y="f37"/>
                  </a:cubicBezTo>
                  <a:cubicBezTo>
                    <a:pt x="f40" y="f37"/>
                    <a:pt x="f21" y="f37"/>
                    <a:pt x="f19" y="f15"/>
                  </a:cubicBezTo>
                  <a:cubicBezTo>
                    <a:pt x="f30" y="f41"/>
                    <a:pt x="f42" y="f12"/>
                    <a:pt x="f43" y="f44"/>
                  </a:cubicBezTo>
                  <a:cubicBezTo>
                    <a:pt x="f43" y="f44"/>
                    <a:pt x="f43" y="f45"/>
                    <a:pt x="f43" y="f46"/>
                  </a:cubicBezTo>
                  <a:cubicBezTo>
                    <a:pt x="f47" y="f46"/>
                    <a:pt x="f48" y="f46"/>
                    <a:pt x="f49" y="f46"/>
                  </a:cubicBezTo>
                  <a:cubicBezTo>
                    <a:pt x="f24" y="f44"/>
                    <a:pt x="f50" y="f11"/>
                    <a:pt x="f39" y="f8"/>
                  </a:cubicBezTo>
                  <a:cubicBezTo>
                    <a:pt x="f51" y="f8"/>
                    <a:pt x="f52" y="f10"/>
                    <a:pt x="f38" y="f12"/>
                  </a:cubicBezTo>
                  <a:cubicBezTo>
                    <a:pt x="f36" y="f16"/>
                    <a:pt x="f53" y="f49"/>
                    <a:pt x="f54" y="f47"/>
                  </a:cubicBezTo>
                  <a:cubicBezTo>
                    <a:pt x="f55" y="f43"/>
                    <a:pt x="f6" y="f8"/>
                    <a:pt x="f56" y="f9"/>
                  </a:cubicBezTo>
                  <a:cubicBezTo>
                    <a:pt x="f57" y="f46"/>
                    <a:pt x="f58" y="f46"/>
                    <a:pt x="f32" y="f59"/>
                  </a:cubicBezTo>
                  <a:cubicBezTo>
                    <a:pt x="f60" y="f9"/>
                    <a:pt x="f31" y="f11"/>
                    <a:pt x="f51" y="f9"/>
                  </a:cubicBezTo>
                  <a:cubicBezTo>
                    <a:pt x="f50" y="f44"/>
                    <a:pt x="f61" y="f46"/>
                    <a:pt x="f47" y="f62"/>
                  </a:cubicBezTo>
                  <a:cubicBezTo>
                    <a:pt x="f13" y="f62"/>
                    <a:pt x="f13" y="f62"/>
                    <a:pt x="f12" y="f63"/>
                  </a:cubicBezTo>
                  <a:cubicBezTo>
                    <a:pt x="f47" y="f64"/>
                    <a:pt x="f16" y="f65"/>
                    <a:pt x="f49" y="f65"/>
                  </a:cubicBezTo>
                  <a:cubicBezTo>
                    <a:pt x="f22" y="f66"/>
                    <a:pt x="f67" y="f68"/>
                    <a:pt x="f25" y="f69"/>
                  </a:cubicBezTo>
                  <a:cubicBezTo>
                    <a:pt x="f40" y="f70"/>
                    <a:pt x="f39" y="f69"/>
                    <a:pt x="f31" y="f71"/>
                  </a:cubicBezTo>
                  <a:cubicBezTo>
                    <a:pt x="f32" y="f72"/>
                    <a:pt x="f73" y="f68"/>
                    <a:pt x="f74" y="f69"/>
                  </a:cubicBezTo>
                  <a:cubicBezTo>
                    <a:pt x="f57" y="f75"/>
                    <a:pt x="f57" y="f76"/>
                    <a:pt x="f53" y="f77"/>
                  </a:cubicBezTo>
                  <a:cubicBezTo>
                    <a:pt x="f58" y="f78"/>
                    <a:pt x="f60" y="f78"/>
                    <a:pt x="f79" y="f80"/>
                  </a:cubicBezTo>
                  <a:cubicBezTo>
                    <a:pt x="f39" y="f80"/>
                    <a:pt x="f29" y="f77"/>
                    <a:pt x="f29" y="f81"/>
                  </a:cubicBezTo>
                  <a:cubicBezTo>
                    <a:pt x="f82" y="f83"/>
                    <a:pt x="f23" y="f75"/>
                    <a:pt x="f84" y="f85"/>
                  </a:cubicBezTo>
                  <a:cubicBezTo>
                    <a:pt x="f17" y="f86"/>
                    <a:pt x="f87" y="f88"/>
                    <a:pt x="f48" y="f89"/>
                  </a:cubicBezTo>
                  <a:cubicBezTo>
                    <a:pt x="f47" y="f89"/>
                    <a:pt x="f43" y="f89"/>
                    <a:pt x="f10" y="f89"/>
                  </a:cubicBezTo>
                  <a:cubicBezTo>
                    <a:pt x="f12" y="f66"/>
                    <a:pt x="f12" y="f88"/>
                    <a:pt x="f13" y="f68"/>
                  </a:cubicBezTo>
                  <a:cubicBezTo>
                    <a:pt x="f90" y="f91"/>
                    <a:pt x="f92" y="f93"/>
                    <a:pt x="f50" y="f94"/>
                  </a:cubicBezTo>
                  <a:cubicBezTo>
                    <a:pt x="f95" y="f96"/>
                    <a:pt x="f97" y="f96"/>
                    <a:pt x="f84" y="f96"/>
                  </a:cubicBezTo>
                  <a:cubicBezTo>
                    <a:pt x="f27" y="f98"/>
                    <a:pt x="f39" y="f99"/>
                    <a:pt x="f39" y="f100"/>
                  </a:cubicBezTo>
                  <a:cubicBezTo>
                    <a:pt x="f39" y="f101"/>
                    <a:pt x="f25" y="f102"/>
                    <a:pt x="f84" y="f102"/>
                  </a:cubicBezTo>
                  <a:cubicBezTo>
                    <a:pt x="f95" y="f102"/>
                    <a:pt x="f103" y="f104"/>
                    <a:pt x="f103" y="f100"/>
                  </a:cubicBezTo>
                  <a:cubicBezTo>
                    <a:pt x="f103" y="f105"/>
                    <a:pt x="f103" y="f106"/>
                    <a:pt x="f107" y="f108"/>
                  </a:cubicBezTo>
                  <a:cubicBezTo>
                    <a:pt x="f109" y="f110"/>
                    <a:pt x="f111" y="f76"/>
                    <a:pt x="f9" y="f88"/>
                  </a:cubicBezTo>
                  <a:cubicBezTo>
                    <a:pt x="f11" y="f68"/>
                    <a:pt x="f11" y="f86"/>
                    <a:pt x="f11" y="f71"/>
                  </a:cubicBezTo>
                  <a:cubicBezTo>
                    <a:pt x="f43" y="f112"/>
                    <a:pt x="f113" y="f114"/>
                    <a:pt x="f115" y="f116"/>
                  </a:cubicBezTo>
                  <a:cubicBezTo>
                    <a:pt x="f42" y="f117"/>
                    <a:pt x="f15" y="f102"/>
                    <a:pt x="f20" y="f118"/>
                  </a:cubicBezTo>
                  <a:cubicBezTo>
                    <a:pt x="f24" y="f118"/>
                    <a:pt x="f34" y="f119"/>
                    <a:pt x="f92" y="f120"/>
                  </a:cubicBezTo>
                  <a:cubicBezTo>
                    <a:pt x="f92" y="f121"/>
                    <a:pt x="f24" y="f122"/>
                    <a:pt x="f22" y="f123"/>
                  </a:cubicBezTo>
                  <a:cubicBezTo>
                    <a:pt x="f15" y="f124"/>
                    <a:pt x="f18" y="f125"/>
                    <a:pt x="f111" y="f122"/>
                  </a:cubicBezTo>
                  <a:cubicBezTo>
                    <a:pt x="f41" y="f126"/>
                    <a:pt x="f111" y="f120"/>
                    <a:pt x="f111" y="f127"/>
                  </a:cubicBezTo>
                  <a:cubicBezTo>
                    <a:pt x="f111" y="f118"/>
                    <a:pt x="f18" y="f117"/>
                    <a:pt x="f128" y="f129"/>
                  </a:cubicBezTo>
                  <a:cubicBezTo>
                    <a:pt x="f16" y="f94"/>
                    <a:pt x="f130" y="f78"/>
                    <a:pt x="f45" y="f69"/>
                  </a:cubicBezTo>
                  <a:cubicBezTo>
                    <a:pt x="f45" y="f69"/>
                    <a:pt x="f45" y="f69"/>
                    <a:pt x="f46" y="f71"/>
                  </a:cubicBezTo>
                  <a:cubicBezTo>
                    <a:pt x="f46" y="f69"/>
                    <a:pt x="f131" y="f69"/>
                    <a:pt x="f131" y="f69"/>
                  </a:cubicBezTo>
                  <a:cubicBezTo>
                    <a:pt x="f131" y="f132"/>
                    <a:pt x="f131" y="f106"/>
                    <a:pt x="f131" y="f133"/>
                  </a:cubicBezTo>
                  <a:cubicBezTo>
                    <a:pt x="f131" y="f134"/>
                    <a:pt x="f45" y="f126"/>
                    <a:pt x="f59" y="f135"/>
                  </a:cubicBezTo>
                  <a:cubicBezTo>
                    <a:pt x="f130" y="f125"/>
                    <a:pt x="f130" y="f136"/>
                    <a:pt x="f11" y="f137"/>
                  </a:cubicBezTo>
                  <a:cubicBezTo>
                    <a:pt x="f45" y="f5"/>
                    <a:pt x="f63" y="f5"/>
                    <a:pt x="f89" y="f137"/>
                  </a:cubicBezTo>
                  <a:cubicBezTo>
                    <a:pt x="f138" y="f139"/>
                    <a:pt x="f138" y="f124"/>
                    <a:pt x="f140" y="f122"/>
                  </a:cubicBezTo>
                  <a:cubicBezTo>
                    <a:pt x="f141" y="f135"/>
                    <a:pt x="f64" y="f126"/>
                    <a:pt x="f64" y="f134"/>
                  </a:cubicBezTo>
                  <a:cubicBezTo>
                    <a:pt x="f64" y="f142"/>
                    <a:pt x="f64" y="f132"/>
                    <a:pt x="f65" y="f71"/>
                  </a:cubicBezTo>
                  <a:cubicBezTo>
                    <a:pt x="f141" y="f69"/>
                    <a:pt x="f141" y="f70"/>
                    <a:pt x="f140" y="f75"/>
                  </a:cubicBezTo>
                  <a:cubicBezTo>
                    <a:pt x="f88" y="f143"/>
                    <a:pt x="f69" y="f98"/>
                    <a:pt x="f144" y="f104"/>
                  </a:cubicBezTo>
                  <a:cubicBezTo>
                    <a:pt x="f145" y="f102"/>
                    <a:pt x="f91" y="f118"/>
                    <a:pt x="f144" y="f119"/>
                  </a:cubicBezTo>
                  <a:cubicBezTo>
                    <a:pt x="f70" y="f121"/>
                    <a:pt x="f75" y="f125"/>
                    <a:pt x="f76" y="f146"/>
                  </a:cubicBezTo>
                  <a:cubicBezTo>
                    <a:pt x="f112" y="f139"/>
                    <a:pt x="f110" y="f147"/>
                    <a:pt x="f148" y="f149"/>
                  </a:cubicBezTo>
                  <a:cubicBezTo>
                    <a:pt x="f150" y="f134"/>
                    <a:pt x="f148" y="f127"/>
                    <a:pt x="f143" y="f118"/>
                  </a:cubicBezTo>
                  <a:cubicBezTo>
                    <a:pt x="f80" y="f102"/>
                    <a:pt x="f77" y="f129"/>
                    <a:pt x="f76" y="f101"/>
                  </a:cubicBezTo>
                  <a:cubicBezTo>
                    <a:pt x="f75" y="f151"/>
                    <a:pt x="f86" y="f78"/>
                    <a:pt x="f138" y="f70"/>
                  </a:cubicBezTo>
                  <a:cubicBezTo>
                    <a:pt x="f138" y="f69"/>
                    <a:pt x="f66" y="f86"/>
                    <a:pt x="f138" y="f152"/>
                  </a:cubicBezTo>
                  <a:cubicBezTo>
                    <a:pt x="f72" y="f69"/>
                    <a:pt x="f70" y="f144"/>
                    <a:pt x="f145" y="f81"/>
                  </a:cubicBezTo>
                  <a:cubicBezTo>
                    <a:pt x="f80" y="f143"/>
                    <a:pt x="f93" y="f153"/>
                    <a:pt x="f150" y="f96"/>
                  </a:cubicBezTo>
                  <a:cubicBezTo>
                    <a:pt x="f154" y="f99"/>
                    <a:pt x="f155" y="f142"/>
                    <a:pt x="f155" y="f100"/>
                  </a:cubicBezTo>
                  <a:cubicBezTo>
                    <a:pt x="f154" y="f116"/>
                    <a:pt x="f151" y="f117"/>
                    <a:pt x="f106" y="f102"/>
                  </a:cubicBezTo>
                  <a:cubicBezTo>
                    <a:pt x="f156" y="f118"/>
                    <a:pt x="f129" y="f104"/>
                    <a:pt x="f117" y="f156"/>
                  </a:cubicBezTo>
                  <a:cubicBezTo>
                    <a:pt x="f117" y="f142"/>
                    <a:pt x="f116" y="f99"/>
                    <a:pt x="f105" y="f99"/>
                  </a:cubicBezTo>
                  <a:cubicBezTo>
                    <a:pt x="f96" y="f99"/>
                    <a:pt x="f151" y="f98"/>
                    <a:pt x="f155" y="f114"/>
                  </a:cubicBezTo>
                  <a:cubicBezTo>
                    <a:pt x="f143" y="f132"/>
                    <a:pt x="f91" y="f145"/>
                    <a:pt x="f86" y="f152"/>
                  </a:cubicBezTo>
                  <a:cubicBezTo>
                    <a:pt x="f72" y="f88"/>
                    <a:pt x="f72" y="f66"/>
                    <a:pt x="f68" y="f89"/>
                  </a:cubicBezTo>
                  <a:cubicBezTo>
                    <a:pt x="f86" y="f89"/>
                    <a:pt x="f69" y="f89"/>
                    <a:pt x="f70" y="f157"/>
                  </a:cubicBezTo>
                  <a:cubicBezTo>
                    <a:pt x="f158" y="f88"/>
                    <a:pt x="f155" y="f86"/>
                    <a:pt x="f156" y="f70"/>
                  </a:cubicBezTo>
                  <a:cubicBezTo>
                    <a:pt x="f116" y="f85"/>
                    <a:pt x="f129" y="f85"/>
                    <a:pt x="f102" y="f145"/>
                  </a:cubicBezTo>
                  <a:cubicBezTo>
                    <a:pt x="f159" y="f160"/>
                    <a:pt x="f121" y="f80"/>
                    <a:pt x="f149" y="f77"/>
                  </a:cubicBezTo>
                  <a:cubicBezTo>
                    <a:pt x="f147" y="f76"/>
                    <a:pt x="f147" y="f83"/>
                    <a:pt x="f124" y="f69"/>
                  </a:cubicBezTo>
                  <a:cubicBezTo>
                    <a:pt x="f123" y="f68"/>
                    <a:pt x="f134" y="f88"/>
                    <a:pt x="f159" y="f72"/>
                  </a:cubicBezTo>
                  <a:cubicBezTo>
                    <a:pt x="f102" y="f86"/>
                    <a:pt x="f129" y="f71"/>
                    <a:pt x="f116" y="f71"/>
                  </a:cubicBezTo>
                  <a:cubicBezTo>
                    <a:pt x="f151" y="f152"/>
                    <a:pt x="f112" y="f66"/>
                    <a:pt x="f71" y="f141"/>
                  </a:cubicBezTo>
                  <a:cubicBezTo>
                    <a:pt x="f71" y="f65"/>
                    <a:pt x="f71" y="f64"/>
                    <a:pt x="f71" y="f64"/>
                  </a:cubicBezTo>
                  <a:cubicBezTo>
                    <a:pt x="f69" y="f63"/>
                    <a:pt x="f69" y="f63"/>
                    <a:pt x="f70" y="f63"/>
                  </a:cubicBezTo>
                  <a:cubicBezTo>
                    <a:pt x="f132" y="f62"/>
                    <a:pt x="f108" y="f131"/>
                    <a:pt x="f127" y="f46"/>
                  </a:cubicBezTo>
                  <a:cubicBezTo>
                    <a:pt x="f133" y="f46"/>
                    <a:pt x="f126" y="f131"/>
                    <a:pt x="f122" y="f62"/>
                  </a:cubicBezTo>
                  <a:cubicBezTo>
                    <a:pt x="f146" y="f64"/>
                    <a:pt x="f161" y="f64"/>
                    <a:pt x="f162" y="f131"/>
                  </a:cubicBezTo>
                  <a:cubicBezTo>
                    <a:pt x="f5" y="f59"/>
                    <a:pt x="f163" y="f14"/>
                    <a:pt x="f137" y="f130"/>
                  </a:cubicBezTo>
                  <a:cubicBezTo>
                    <a:pt x="f139" y="f43"/>
                    <a:pt x="f125" y="f12"/>
                    <a:pt x="f135" y="f14"/>
                  </a:cubicBezTo>
                  <a:cubicBezTo>
                    <a:pt x="f126" y="f11"/>
                    <a:pt x="f134" y="f59"/>
                    <a:pt x="f133" y="f59"/>
                  </a:cubicBezTo>
                  <a:cubicBezTo>
                    <a:pt x="f142" y="f45"/>
                    <a:pt x="f93" y="f46"/>
                    <a:pt x="f70" y="f131"/>
                  </a:cubicBezTo>
                  <a:cubicBezTo>
                    <a:pt x="f71" y="f131"/>
                    <a:pt x="f86" y="f131"/>
                    <a:pt x="f68" y="f46"/>
                  </a:cubicBezTo>
                  <a:cubicBezTo>
                    <a:pt x="f152" y="f46"/>
                    <a:pt x="f152" y="f45"/>
                    <a:pt x="f152" y="f44"/>
                  </a:cubicBezTo>
                  <a:cubicBezTo>
                    <a:pt x="f68" y="f59"/>
                    <a:pt x="f86" y="f9"/>
                    <a:pt x="f69" y="f11"/>
                  </a:cubicBezTo>
                  <a:cubicBezTo>
                    <a:pt x="f158" y="f48"/>
                    <a:pt x="f114" y="f15"/>
                    <a:pt x="f116" y="f34"/>
                  </a:cubicBezTo>
                  <a:cubicBezTo>
                    <a:pt x="f104" y="f164"/>
                    <a:pt x="f118" y="f34"/>
                    <a:pt x="f127" y="f34"/>
                  </a:cubicBezTo>
                  <a:cubicBezTo>
                    <a:pt x="f120" y="f164"/>
                    <a:pt x="f135" y="f164"/>
                    <a:pt x="f149" y="f28"/>
                  </a:cubicBezTo>
                  <a:cubicBezTo>
                    <a:pt x="f125" y="f30"/>
                    <a:pt x="f124" y="f67"/>
                    <a:pt x="f125" y="f107"/>
                  </a:cubicBezTo>
                  <a:cubicBezTo>
                    <a:pt x="f123" y="f165"/>
                    <a:pt x="f121" y="f165"/>
                    <a:pt x="f119" y="f166"/>
                  </a:cubicBezTo>
                  <a:cubicBezTo>
                    <a:pt x="f118" y="f166"/>
                    <a:pt x="f104" y="f103"/>
                    <a:pt x="f116" y="f167"/>
                  </a:cubicBezTo>
                  <a:cubicBezTo>
                    <a:pt x="f116" y="f17"/>
                    <a:pt x="f168" y="f28"/>
                    <a:pt x="f100" y="f164"/>
                  </a:cubicBezTo>
                  <a:cubicBezTo>
                    <a:pt x="f153" y="f37"/>
                    <a:pt x="f77" y="f113"/>
                    <a:pt x="f72" y="f8"/>
                  </a:cubicBezTo>
                  <a:cubicBezTo>
                    <a:pt x="f152" y="f14"/>
                    <a:pt x="f138" y="f11"/>
                    <a:pt x="f157" y="f9"/>
                  </a:cubicBezTo>
                  <a:cubicBezTo>
                    <a:pt x="f157" y="f11"/>
                    <a:pt x="f89" y="f11"/>
                    <a:pt x="f89" y="f14"/>
                  </a:cubicBezTo>
                  <a:cubicBezTo>
                    <a:pt x="f157" y="f8"/>
                    <a:pt x="f157" y="f10"/>
                    <a:pt x="f66" y="f12"/>
                  </a:cubicBezTo>
                  <a:cubicBezTo>
                    <a:pt x="f69" y="f115"/>
                    <a:pt x="f91" y="f34"/>
                    <a:pt x="f78" y="f95"/>
                  </a:cubicBezTo>
                  <a:cubicBezTo>
                    <a:pt x="f143" y="f165"/>
                    <a:pt x="f169" y="f170"/>
                    <a:pt x="f171" y="f170"/>
                  </a:cubicBezTo>
                  <a:cubicBezTo>
                    <a:pt x="f155" y="f84"/>
                    <a:pt x="f94" y="f172"/>
                    <a:pt x="f98" y="f40"/>
                  </a:cubicBezTo>
                  <a:cubicBezTo>
                    <a:pt x="f98" y="f79"/>
                    <a:pt x="f151" y="f38"/>
                    <a:pt x="f150" y="f38"/>
                  </a:cubicBezTo>
                  <a:cubicBezTo>
                    <a:pt x="f110" y="f38"/>
                    <a:pt x="f78" y="f31"/>
                    <a:pt x="f160" y="f51"/>
                  </a:cubicBezTo>
                  <a:cubicBezTo>
                    <a:pt x="f77" y="f79"/>
                    <a:pt x="f77" y="f40"/>
                    <a:pt x="f160" y="f27"/>
                  </a:cubicBezTo>
                  <a:cubicBezTo>
                    <a:pt x="f112" y="f172"/>
                    <a:pt x="f112" y="f84"/>
                    <a:pt x="f160" y="f165"/>
                  </a:cubicBezTo>
                  <a:cubicBezTo>
                    <a:pt x="f83" y="f28"/>
                    <a:pt x="f72" y="f15"/>
                    <a:pt x="f89" y="f16"/>
                  </a:cubicBezTo>
                  <a:cubicBezTo>
                    <a:pt x="f140" y="f47"/>
                    <a:pt x="f141" y="f43"/>
                    <a:pt x="f64" y="f10"/>
                  </a:cubicBezTo>
                  <a:cubicBezTo>
                    <a:pt x="f62" y="f18"/>
                    <a:pt x="f46" y="f109"/>
                    <a:pt x="f59" y="f67"/>
                  </a:cubicBezTo>
                  <a:cubicBezTo>
                    <a:pt x="f8" y="f23"/>
                    <a:pt x="f43" y="f32"/>
                    <a:pt x="f49" y="f55"/>
                  </a:cubicBezTo>
                  <a:cubicBezTo>
                    <a:pt x="f49" y="f173"/>
                    <a:pt x="f41" y="f174"/>
                    <a:pt x="f111" y="f175"/>
                  </a:cubicBezTo>
                  <a:cubicBezTo>
                    <a:pt x="f111" y="f176"/>
                    <a:pt x="f18" y="f7"/>
                    <a:pt x="f177" y="f176"/>
                  </a:cubicBezTo>
                  <a:cubicBezTo>
                    <a:pt x="f115" y="f176"/>
                    <a:pt x="f115" y="f174"/>
                    <a:pt x="f115" y="f2"/>
                  </a:cubicBezTo>
                  <a:cubicBezTo>
                    <a:pt x="f177" y="f6"/>
                    <a:pt x="f18" y="f178"/>
                    <a:pt x="f18" y="f179"/>
                  </a:cubicBezTo>
                  <a:cubicBezTo>
                    <a:pt x="f16" y="f25"/>
                    <a:pt x="f130" y="f34"/>
                    <a:pt x="f44" y="f47"/>
                  </a:cubicBezTo>
                  <a:cubicBezTo>
                    <a:pt x="f45" y="f13"/>
                    <a:pt x="f45" y="f12"/>
                    <a:pt x="f45" y="f8"/>
                  </a:cubicBezTo>
                  <a:cubicBezTo>
                    <a:pt x="f11" y="f47"/>
                    <a:pt x="f130" y="f113"/>
                    <a:pt x="f43" y="f18"/>
                  </a:cubicBezTo>
                  <a:cubicBezTo>
                    <a:pt x="f113" y="f20"/>
                    <a:pt x="f177" y="f180"/>
                    <a:pt x="f87" y="f107"/>
                  </a:cubicBezTo>
                  <a:cubicBezTo>
                    <a:pt x="f22" y="f166"/>
                    <a:pt x="f26" y="f170"/>
                    <a:pt x="f22" y="f23"/>
                  </a:cubicBezTo>
                  <a:cubicBezTo>
                    <a:pt x="f20" y="f25"/>
                    <a:pt x="f24" y="f29"/>
                    <a:pt x="f26" y="f39"/>
                  </a:cubicBezTo>
                  <a:cubicBezTo>
                    <a:pt x="f180" y="f31"/>
                    <a:pt x="f67" y="f39"/>
                    <a:pt x="f167" y="f40"/>
                  </a:cubicBezTo>
                  <a:cubicBezTo>
                    <a:pt x="f103" y="f21"/>
                    <a:pt x="f167" y="f19"/>
                    <a:pt x="f17" y="f170"/>
                  </a:cubicBezTo>
                  <a:cubicBezTo>
                    <a:pt x="f28" y="f97"/>
                    <a:pt x="f34" y="f166"/>
                    <a:pt x="f26" y="f103"/>
                  </a:cubicBezTo>
                  <a:cubicBezTo>
                    <a:pt x="f42" y="f92"/>
                    <a:pt x="f113" y="f177"/>
                    <a:pt x="f130" y="f12"/>
                  </a:cubicBezTo>
                  <a:cubicBezTo>
                    <a:pt x="f8" y="f130"/>
                    <a:pt x="f8" y="f14"/>
                    <a:pt x="f14" y="f11"/>
                  </a:cubicBezTo>
                  <a:cubicBezTo>
                    <a:pt x="f14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6" name="Freeform 9">
              <a:extLst>
                <a:ext uri="{FF2B5EF4-FFF2-40B4-BE49-F238E27FC236}">
                  <a16:creationId xmlns:a16="http://schemas.microsoft.com/office/drawing/2014/main" id="{1519B105-4206-C24C-A07E-35F545FCE09C}"/>
                </a:ext>
              </a:extLst>
            </p:cNvPr>
            <p:cNvSpPr/>
            <p:nvPr/>
          </p:nvSpPr>
          <p:spPr>
            <a:xfrm>
              <a:off x="1310801" y="4739399"/>
              <a:ext cx="418209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4"/>
                <a:gd name="f8" fmla="val 99"/>
                <a:gd name="f9" fmla="val 96"/>
                <a:gd name="f10" fmla="val 101"/>
                <a:gd name="f11" fmla="val 97"/>
                <a:gd name="f12" fmla="val 102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66"/>
                <a:gd name="f34" fmla="val 128"/>
                <a:gd name="f35" fmla="val 165"/>
                <a:gd name="f36" fmla="val 164"/>
                <a:gd name="f37" fmla="val 119"/>
                <a:gd name="f38" fmla="val 161"/>
                <a:gd name="f39" fmla="val 156"/>
                <a:gd name="f40" fmla="val 153"/>
                <a:gd name="f41" fmla="val 110"/>
                <a:gd name="f42" fmla="val 117"/>
                <a:gd name="f43" fmla="val 103"/>
                <a:gd name="f44" fmla="val 94"/>
                <a:gd name="f45" fmla="val 93"/>
                <a:gd name="f46" fmla="val 92"/>
                <a:gd name="f47" fmla="val 105"/>
                <a:gd name="f48" fmla="val 107"/>
                <a:gd name="f49" fmla="val 108"/>
                <a:gd name="f50" fmla="val 140"/>
                <a:gd name="f51" fmla="val 158"/>
                <a:gd name="f52" fmla="val 160"/>
                <a:gd name="f53" fmla="val 170"/>
                <a:gd name="f54" fmla="val 173"/>
                <a:gd name="f55" fmla="val 177"/>
                <a:gd name="f56" fmla="val 175"/>
                <a:gd name="f57" fmla="val 172"/>
                <a:gd name="f58" fmla="val 168"/>
                <a:gd name="f59" fmla="val 95"/>
                <a:gd name="f60" fmla="val 162"/>
                <a:gd name="f61" fmla="val 123"/>
                <a:gd name="f62" fmla="val 89"/>
                <a:gd name="f63" fmla="val 88"/>
                <a:gd name="f64" fmla="val 87"/>
                <a:gd name="f65" fmla="val 86"/>
                <a:gd name="f66" fmla="val 81"/>
                <a:gd name="f67" fmla="val 136"/>
                <a:gd name="f68" fmla="val 77"/>
                <a:gd name="f69" fmla="val 73"/>
                <a:gd name="f70" fmla="val 72"/>
                <a:gd name="f71" fmla="val 74"/>
                <a:gd name="f72" fmla="val 76"/>
                <a:gd name="f73" fmla="val 171"/>
                <a:gd name="f74" fmla="val 70"/>
                <a:gd name="f75" fmla="val 65"/>
                <a:gd name="f76" fmla="val 63"/>
                <a:gd name="f77" fmla="val 167"/>
                <a:gd name="f78" fmla="val 58"/>
                <a:gd name="f79" fmla="val 157"/>
                <a:gd name="f80" fmla="val 61"/>
                <a:gd name="f81" fmla="val 64"/>
                <a:gd name="f82" fmla="val 154"/>
                <a:gd name="f83" fmla="val 69"/>
                <a:gd name="f84" fmla="val 146"/>
                <a:gd name="f85" fmla="val 71"/>
                <a:gd name="f86" fmla="val 75"/>
                <a:gd name="f87" fmla="val 120"/>
                <a:gd name="f88" fmla="val 79"/>
                <a:gd name="f89" fmla="val 83"/>
                <a:gd name="f90" fmla="val 116"/>
                <a:gd name="f91" fmla="val 66"/>
                <a:gd name="f92" fmla="val 55"/>
                <a:gd name="f93" fmla="val 44"/>
                <a:gd name="f94" fmla="val 141"/>
                <a:gd name="f95" fmla="val 42"/>
                <a:gd name="f96" fmla="val 144"/>
                <a:gd name="f97" fmla="val 43"/>
                <a:gd name="f98" fmla="val 41"/>
                <a:gd name="f99" fmla="val 36"/>
                <a:gd name="f100" fmla="val 32"/>
                <a:gd name="f101" fmla="val 27"/>
                <a:gd name="f102" fmla="val 139"/>
                <a:gd name="f103" fmla="val 30"/>
                <a:gd name="f104" fmla="val 37"/>
                <a:gd name="f105" fmla="val 39"/>
                <a:gd name="f106" fmla="val 138"/>
                <a:gd name="f107" fmla="val 40"/>
                <a:gd name="f108" fmla="val 125"/>
                <a:gd name="f109" fmla="val 53"/>
                <a:gd name="f110" fmla="val 111"/>
                <a:gd name="f111" fmla="val 60"/>
                <a:gd name="f112" fmla="val 109"/>
                <a:gd name="f113" fmla="val 46"/>
                <a:gd name="f114" fmla="val 115"/>
                <a:gd name="f115" fmla="val 31"/>
                <a:gd name="f116" fmla="val 28"/>
                <a:gd name="f117" fmla="val 26"/>
                <a:gd name="f118" fmla="val 23"/>
                <a:gd name="f119" fmla="val 127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2"/>
                <a:gd name="f129" fmla="val 29"/>
                <a:gd name="f130" fmla="val 100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0"/>
                <a:gd name="f139" fmla="val 8"/>
                <a:gd name="f140" fmla="val 84"/>
                <a:gd name="f141" fmla="val 85"/>
                <a:gd name="f142" fmla="val 38"/>
                <a:gd name="f143" fmla="val 57"/>
                <a:gd name="f144" fmla="val 68"/>
                <a:gd name="f145" fmla="val 67"/>
                <a:gd name="f146" fmla="val 11"/>
                <a:gd name="f147" fmla="val 10"/>
                <a:gd name="f148" fmla="val 51"/>
                <a:gd name="f149" fmla="val 15"/>
                <a:gd name="f150" fmla="val 49"/>
                <a:gd name="f151" fmla="val 45"/>
                <a:gd name="f152" fmla="val 78"/>
                <a:gd name="f153" fmla="val 50"/>
                <a:gd name="f154" fmla="val 48"/>
                <a:gd name="f155" fmla="val 47"/>
                <a:gd name="f156" fmla="val 34"/>
                <a:gd name="f157" fmla="val 82"/>
                <a:gd name="f158" fmla="val 59"/>
                <a:gd name="f159" fmla="val 25"/>
                <a:gd name="f160" fmla="val 62"/>
                <a:gd name="f161" fmla="val 6"/>
                <a:gd name="f162" fmla="val 3"/>
                <a:gd name="f163" fmla="val 1"/>
                <a:gd name="f164" fmla="val 129"/>
                <a:gd name="f165" fmla="val 143"/>
                <a:gd name="f166" fmla="val 142"/>
                <a:gd name="f167" fmla="val 137"/>
                <a:gd name="f168" fmla="val 33"/>
                <a:gd name="f169" fmla="val 54"/>
                <a:gd name="f170" fmla="val 145"/>
                <a:gd name="f171" fmla="val 52"/>
                <a:gd name="f172" fmla="val 148"/>
                <a:gd name="f173" fmla="val 179"/>
                <a:gd name="f174" fmla="val 181"/>
                <a:gd name="f175" fmla="val 182"/>
                <a:gd name="f176" fmla="val 183"/>
                <a:gd name="f177" fmla="val 114"/>
                <a:gd name="f178" fmla="val 176"/>
                <a:gd name="f179" fmla="val 174"/>
                <a:gd name="f180" fmla="val 130"/>
                <a:gd name="f181" fmla="+- 0 0 -90"/>
                <a:gd name="f182" fmla="*/ f3 1 178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4"/>
                <a:gd name="f193" fmla="*/ 147 f189 1"/>
                <a:gd name="f194" fmla="*/ 121 f188 1"/>
                <a:gd name="f195" fmla="*/ 165 f189 1"/>
                <a:gd name="f196" fmla="*/ 124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3 f188 1"/>
                <a:gd name="f207" fmla="*/ 170 f189 1"/>
                <a:gd name="f208" fmla="*/ 63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7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15 f188 1"/>
                <a:gd name="f231" fmla="*/ 80 f189 1"/>
                <a:gd name="f232" fmla="*/ 72 f188 1"/>
                <a:gd name="f233" fmla="*/ 49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2 f189 1"/>
                <a:gd name="f241" fmla="*/ 74 f189 1"/>
                <a:gd name="f242" fmla="*/ 85 f188 1"/>
                <a:gd name="f243" fmla="*/ 25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73 f189 1"/>
                <a:gd name="f250" fmla="*/ 97 f188 1"/>
                <a:gd name="f251" fmla="*/ 15 f189 1"/>
                <a:gd name="f252" fmla="*/ 131 f188 1"/>
                <a:gd name="f253" fmla="*/ 31 f189 1"/>
                <a:gd name="f254" fmla="*/ 137 f188 1"/>
                <a:gd name="f255" fmla="*/ 82 f189 1"/>
                <a:gd name="f256" fmla="*/ 58 f189 1"/>
                <a:gd name="f257" fmla="*/ 141 f188 1"/>
                <a:gd name="f258" fmla="*/ 161 f188 1"/>
                <a:gd name="f259" fmla="*/ 62 f189 1"/>
                <a:gd name="f260" fmla="*/ 143 f188 1"/>
                <a:gd name="f261" fmla="*/ 95 f189 1"/>
                <a:gd name="f262" fmla="*/ 136 f188 1"/>
                <a:gd name="f263" fmla="*/ 114 f189 1"/>
                <a:gd name="f264" fmla="*/ 183 f188 1"/>
                <a:gd name="f265" fmla="*/ 94 f189 1"/>
                <a:gd name="f266" fmla="*/ 105 f188 1"/>
                <a:gd name="f267" fmla="*/ 120 f189 1"/>
                <a:gd name="f268" fmla="*/ 138 f188 1"/>
                <a:gd name="f269" fmla="*/ 137 f189 1"/>
                <a:gd name="f270" fmla="*/ 153 f188 1"/>
                <a:gd name="f271" fmla="*/ 100 f189 1"/>
                <a:gd name="f272" fmla="*/ 102 f188 1"/>
                <a:gd name="f273" fmla="+- f190 0 f1"/>
                <a:gd name="f274" fmla="*/ f193 1 178"/>
                <a:gd name="f275" fmla="*/ f194 1 184"/>
                <a:gd name="f276" fmla="*/ f195 1 178"/>
                <a:gd name="f277" fmla="*/ f196 1 184"/>
                <a:gd name="f278" fmla="*/ f197 1 178"/>
                <a:gd name="f279" fmla="*/ f198 1 184"/>
                <a:gd name="f280" fmla="*/ f199 1 178"/>
                <a:gd name="f281" fmla="*/ f200 1 184"/>
                <a:gd name="f282" fmla="*/ f201 1 178"/>
                <a:gd name="f283" fmla="*/ f202 1 184"/>
                <a:gd name="f284" fmla="*/ f203 1 178"/>
                <a:gd name="f285" fmla="*/ f204 1 184"/>
                <a:gd name="f286" fmla="*/ f205 1 178"/>
                <a:gd name="f287" fmla="*/ f206 1 184"/>
                <a:gd name="f288" fmla="*/ f207 1 178"/>
                <a:gd name="f289" fmla="*/ f208 1 184"/>
                <a:gd name="f290" fmla="*/ f209 1 178"/>
                <a:gd name="f291" fmla="*/ f210 1 184"/>
                <a:gd name="f292" fmla="*/ f211 1 178"/>
                <a:gd name="f293" fmla="*/ f212 1 184"/>
                <a:gd name="f294" fmla="*/ f213 1 184"/>
                <a:gd name="f295" fmla="*/ f214 1 178"/>
                <a:gd name="f296" fmla="*/ f215 1 184"/>
                <a:gd name="f297" fmla="*/ f216 1 178"/>
                <a:gd name="f298" fmla="*/ f217 1 184"/>
                <a:gd name="f299" fmla="*/ f218 1 178"/>
                <a:gd name="f300" fmla="*/ f219 1 184"/>
                <a:gd name="f301" fmla="*/ f220 1 178"/>
                <a:gd name="f302" fmla="*/ f221 1 184"/>
                <a:gd name="f303" fmla="*/ f222 1 178"/>
                <a:gd name="f304" fmla="*/ f223 1 178"/>
                <a:gd name="f305" fmla="*/ f224 1 184"/>
                <a:gd name="f306" fmla="*/ f225 1 178"/>
                <a:gd name="f307" fmla="*/ f226 1 184"/>
                <a:gd name="f308" fmla="*/ f227 1 178"/>
                <a:gd name="f309" fmla="*/ f228 1 184"/>
                <a:gd name="f310" fmla="*/ f229 1 178"/>
                <a:gd name="f311" fmla="*/ f230 1 184"/>
                <a:gd name="f312" fmla="*/ f231 1 178"/>
                <a:gd name="f313" fmla="*/ f232 1 184"/>
                <a:gd name="f314" fmla="*/ f233 1 178"/>
                <a:gd name="f315" fmla="*/ f234 1 184"/>
                <a:gd name="f316" fmla="*/ f235 1 178"/>
                <a:gd name="f317" fmla="*/ f236 1 184"/>
                <a:gd name="f318" fmla="*/ f237 1 178"/>
                <a:gd name="f319" fmla="*/ f238 1 184"/>
                <a:gd name="f320" fmla="*/ f239 1 178"/>
                <a:gd name="f321" fmla="*/ f240 1 178"/>
                <a:gd name="f322" fmla="*/ f241 1 178"/>
                <a:gd name="f323" fmla="*/ f242 1 184"/>
                <a:gd name="f324" fmla="*/ f243 1 178"/>
                <a:gd name="f325" fmla="*/ f244 1 184"/>
                <a:gd name="f326" fmla="*/ f245 1 178"/>
                <a:gd name="f327" fmla="*/ f246 1 184"/>
                <a:gd name="f328" fmla="*/ f247 1 178"/>
                <a:gd name="f329" fmla="*/ f248 1 184"/>
                <a:gd name="f330" fmla="*/ f249 1 178"/>
                <a:gd name="f331" fmla="*/ f250 1 184"/>
                <a:gd name="f332" fmla="*/ f251 1 178"/>
                <a:gd name="f333" fmla="*/ f252 1 184"/>
                <a:gd name="f334" fmla="*/ f253 1 178"/>
                <a:gd name="f335" fmla="*/ f254 1 184"/>
                <a:gd name="f336" fmla="*/ f255 1 178"/>
                <a:gd name="f337" fmla="*/ f256 1 178"/>
                <a:gd name="f338" fmla="*/ f257 1 184"/>
                <a:gd name="f339" fmla="*/ f258 1 184"/>
                <a:gd name="f340" fmla="*/ f259 1 178"/>
                <a:gd name="f341" fmla="*/ f260 1 184"/>
                <a:gd name="f342" fmla="*/ f261 1 178"/>
                <a:gd name="f343" fmla="*/ f262 1 184"/>
                <a:gd name="f344" fmla="*/ f263 1 178"/>
                <a:gd name="f345" fmla="*/ f264 1 184"/>
                <a:gd name="f346" fmla="*/ f265 1 178"/>
                <a:gd name="f347" fmla="*/ f266 1 184"/>
                <a:gd name="f348" fmla="*/ f267 1 178"/>
                <a:gd name="f349" fmla="*/ f268 1 184"/>
                <a:gd name="f350" fmla="*/ f269 1 178"/>
                <a:gd name="f351" fmla="*/ f270 1 184"/>
                <a:gd name="f352" fmla="*/ f271 1 178"/>
                <a:gd name="f353" fmla="*/ f272 1 184"/>
                <a:gd name="f354" fmla="*/ 0 1 f191"/>
                <a:gd name="f355" fmla="*/ f185 1 f191"/>
                <a:gd name="f356" fmla="*/ 0 1 f192"/>
                <a:gd name="f357" fmla="*/ f186 1 f192"/>
                <a:gd name="f358" fmla="*/ f274 1 f191"/>
                <a:gd name="f359" fmla="*/ f275 1 f192"/>
                <a:gd name="f360" fmla="*/ f276 1 f191"/>
                <a:gd name="f361" fmla="*/ f277 1 f192"/>
                <a:gd name="f362" fmla="*/ f278 1 f191"/>
                <a:gd name="f363" fmla="*/ f279 1 f192"/>
                <a:gd name="f364" fmla="*/ f280 1 f191"/>
                <a:gd name="f365" fmla="*/ f281 1 f192"/>
                <a:gd name="f366" fmla="*/ f282 1 f191"/>
                <a:gd name="f367" fmla="*/ f283 1 f192"/>
                <a:gd name="f368" fmla="*/ f284 1 f191"/>
                <a:gd name="f369" fmla="*/ f285 1 f192"/>
                <a:gd name="f370" fmla="*/ f286 1 f191"/>
                <a:gd name="f371" fmla="*/ f287 1 f192"/>
                <a:gd name="f372" fmla="*/ f288 1 f191"/>
                <a:gd name="f373" fmla="*/ f289 1 f192"/>
                <a:gd name="f374" fmla="*/ f290 1 f191"/>
                <a:gd name="f375" fmla="*/ f291 1 f192"/>
                <a:gd name="f376" fmla="*/ f292 1 f191"/>
                <a:gd name="f377" fmla="*/ f293 1 f192"/>
                <a:gd name="f378" fmla="*/ f294 1 f192"/>
                <a:gd name="f379" fmla="*/ f295 1 f191"/>
                <a:gd name="f380" fmla="*/ f296 1 f192"/>
                <a:gd name="f381" fmla="*/ f297 1 f191"/>
                <a:gd name="f382" fmla="*/ f298 1 f192"/>
                <a:gd name="f383" fmla="*/ f299 1 f191"/>
                <a:gd name="f384" fmla="*/ f300 1 f192"/>
                <a:gd name="f385" fmla="*/ f301 1 f191"/>
                <a:gd name="f386" fmla="*/ f302 1 f192"/>
                <a:gd name="f387" fmla="*/ f303 1 f191"/>
                <a:gd name="f388" fmla="*/ f304 1 f191"/>
                <a:gd name="f389" fmla="*/ f305 1 f192"/>
                <a:gd name="f390" fmla="*/ f306 1 f191"/>
                <a:gd name="f391" fmla="*/ f307 1 f192"/>
                <a:gd name="f392" fmla="*/ f308 1 f191"/>
                <a:gd name="f393" fmla="*/ f309 1 f192"/>
                <a:gd name="f394" fmla="*/ f310 1 f191"/>
                <a:gd name="f395" fmla="*/ f311 1 f192"/>
                <a:gd name="f396" fmla="*/ f312 1 f191"/>
                <a:gd name="f397" fmla="*/ f313 1 f192"/>
                <a:gd name="f398" fmla="*/ f314 1 f191"/>
                <a:gd name="f399" fmla="*/ f315 1 f192"/>
                <a:gd name="f400" fmla="*/ f316 1 f191"/>
                <a:gd name="f401" fmla="*/ f317 1 f192"/>
                <a:gd name="f402" fmla="*/ f318 1 f191"/>
                <a:gd name="f403" fmla="*/ f319 1 f192"/>
                <a:gd name="f404" fmla="*/ f320 1 f191"/>
                <a:gd name="f405" fmla="*/ f321 1 f191"/>
                <a:gd name="f406" fmla="*/ f322 1 f191"/>
                <a:gd name="f407" fmla="*/ f323 1 f192"/>
                <a:gd name="f408" fmla="*/ f324 1 f191"/>
                <a:gd name="f409" fmla="*/ f325 1 f192"/>
                <a:gd name="f410" fmla="*/ f326 1 f191"/>
                <a:gd name="f411" fmla="*/ f327 1 f192"/>
                <a:gd name="f412" fmla="*/ f328 1 f191"/>
                <a:gd name="f413" fmla="*/ f329 1 f192"/>
                <a:gd name="f414" fmla="*/ f330 1 f191"/>
                <a:gd name="f415" fmla="*/ f331 1 f192"/>
                <a:gd name="f416" fmla="*/ f332 1 f191"/>
                <a:gd name="f417" fmla="*/ f333 1 f192"/>
                <a:gd name="f418" fmla="*/ f334 1 f191"/>
                <a:gd name="f419" fmla="*/ f335 1 f192"/>
                <a:gd name="f420" fmla="*/ f336 1 f191"/>
                <a:gd name="f421" fmla="*/ f337 1 f191"/>
                <a:gd name="f422" fmla="*/ f338 1 f192"/>
                <a:gd name="f423" fmla="*/ f339 1 f192"/>
                <a:gd name="f424" fmla="*/ f340 1 f191"/>
                <a:gd name="f425" fmla="*/ f341 1 f192"/>
                <a:gd name="f426" fmla="*/ f342 1 f191"/>
                <a:gd name="f427" fmla="*/ f343 1 f192"/>
                <a:gd name="f428" fmla="*/ f344 1 f191"/>
                <a:gd name="f429" fmla="*/ f345 1 f192"/>
                <a:gd name="f430" fmla="*/ f346 1 f191"/>
                <a:gd name="f431" fmla="*/ f347 1 f192"/>
                <a:gd name="f432" fmla="*/ f348 1 f191"/>
                <a:gd name="f433" fmla="*/ f349 1 f192"/>
                <a:gd name="f434" fmla="*/ f350 1 f191"/>
                <a:gd name="f435" fmla="*/ f351 1 f192"/>
                <a:gd name="f436" fmla="*/ f352 1 f191"/>
                <a:gd name="f437" fmla="*/ f353 1 f192"/>
                <a:gd name="f438" fmla="*/ f354 f182 1"/>
                <a:gd name="f439" fmla="*/ f355 f182 1"/>
                <a:gd name="f440" fmla="*/ f357 f183 1"/>
                <a:gd name="f441" fmla="*/ f356 f183 1"/>
                <a:gd name="f442" fmla="*/ f358 f182 1"/>
                <a:gd name="f443" fmla="*/ f359 f183 1"/>
                <a:gd name="f444" fmla="*/ f360 f182 1"/>
                <a:gd name="f445" fmla="*/ f361 f183 1"/>
                <a:gd name="f446" fmla="*/ f362 f182 1"/>
                <a:gd name="f447" fmla="*/ f363 f183 1"/>
                <a:gd name="f448" fmla="*/ f364 f182 1"/>
                <a:gd name="f449" fmla="*/ f365 f183 1"/>
                <a:gd name="f450" fmla="*/ f366 f182 1"/>
                <a:gd name="f451" fmla="*/ f367 f183 1"/>
                <a:gd name="f452" fmla="*/ f368 f182 1"/>
                <a:gd name="f453" fmla="*/ f369 f183 1"/>
                <a:gd name="f454" fmla="*/ f370 f182 1"/>
                <a:gd name="f455" fmla="*/ f371 f183 1"/>
                <a:gd name="f456" fmla="*/ f372 f182 1"/>
                <a:gd name="f457" fmla="*/ f373 f183 1"/>
                <a:gd name="f458" fmla="*/ f374 f182 1"/>
                <a:gd name="f459" fmla="*/ f375 f183 1"/>
                <a:gd name="f460" fmla="*/ f376 f182 1"/>
                <a:gd name="f461" fmla="*/ f377 f183 1"/>
                <a:gd name="f462" fmla="*/ f378 f183 1"/>
                <a:gd name="f463" fmla="*/ f379 f182 1"/>
                <a:gd name="f464" fmla="*/ f380 f183 1"/>
                <a:gd name="f465" fmla="*/ f381 f182 1"/>
                <a:gd name="f466" fmla="*/ f382 f183 1"/>
                <a:gd name="f467" fmla="*/ f383 f182 1"/>
                <a:gd name="f468" fmla="*/ f384 f183 1"/>
                <a:gd name="f469" fmla="*/ f385 f182 1"/>
                <a:gd name="f470" fmla="*/ f386 f183 1"/>
                <a:gd name="f471" fmla="*/ f387 f182 1"/>
                <a:gd name="f472" fmla="*/ f388 f182 1"/>
                <a:gd name="f473" fmla="*/ f389 f183 1"/>
                <a:gd name="f474" fmla="*/ f390 f182 1"/>
                <a:gd name="f475" fmla="*/ f391 f183 1"/>
                <a:gd name="f476" fmla="*/ f392 f182 1"/>
                <a:gd name="f477" fmla="*/ f393 f183 1"/>
                <a:gd name="f478" fmla="*/ f394 f182 1"/>
                <a:gd name="f479" fmla="*/ f395 f183 1"/>
                <a:gd name="f480" fmla="*/ f396 f182 1"/>
                <a:gd name="f481" fmla="*/ f397 f183 1"/>
                <a:gd name="f482" fmla="*/ f398 f182 1"/>
                <a:gd name="f483" fmla="*/ f399 f183 1"/>
                <a:gd name="f484" fmla="*/ f400 f182 1"/>
                <a:gd name="f485" fmla="*/ f401 f183 1"/>
                <a:gd name="f486" fmla="*/ f402 f182 1"/>
                <a:gd name="f487" fmla="*/ f403 f183 1"/>
                <a:gd name="f488" fmla="*/ f404 f182 1"/>
                <a:gd name="f489" fmla="*/ f405 f182 1"/>
                <a:gd name="f490" fmla="*/ f406 f182 1"/>
                <a:gd name="f491" fmla="*/ f407 f183 1"/>
                <a:gd name="f492" fmla="*/ f408 f182 1"/>
                <a:gd name="f493" fmla="*/ f409 f183 1"/>
                <a:gd name="f494" fmla="*/ f410 f182 1"/>
                <a:gd name="f495" fmla="*/ f411 f183 1"/>
                <a:gd name="f496" fmla="*/ f412 f182 1"/>
                <a:gd name="f497" fmla="*/ f413 f183 1"/>
                <a:gd name="f498" fmla="*/ f414 f182 1"/>
                <a:gd name="f499" fmla="*/ f415 f183 1"/>
                <a:gd name="f500" fmla="*/ f416 f182 1"/>
                <a:gd name="f501" fmla="*/ f417 f183 1"/>
                <a:gd name="f502" fmla="*/ f418 f182 1"/>
                <a:gd name="f503" fmla="*/ f419 f183 1"/>
                <a:gd name="f504" fmla="*/ f420 f182 1"/>
                <a:gd name="f505" fmla="*/ f421 f182 1"/>
                <a:gd name="f506" fmla="*/ f422 f183 1"/>
                <a:gd name="f507" fmla="*/ f423 f183 1"/>
                <a:gd name="f508" fmla="*/ f424 f182 1"/>
                <a:gd name="f509" fmla="*/ f425 f183 1"/>
                <a:gd name="f510" fmla="*/ f426 f182 1"/>
                <a:gd name="f511" fmla="*/ f427 f183 1"/>
                <a:gd name="f512" fmla="*/ f428 f182 1"/>
                <a:gd name="f513" fmla="*/ f429 f183 1"/>
                <a:gd name="f514" fmla="*/ f430 f182 1"/>
                <a:gd name="f515" fmla="*/ f431 f183 1"/>
                <a:gd name="f516" fmla="*/ f432 f182 1"/>
                <a:gd name="f517" fmla="*/ f433 f183 1"/>
                <a:gd name="f518" fmla="*/ f434 f182 1"/>
                <a:gd name="f519" fmla="*/ f435 f183 1"/>
                <a:gd name="f520" fmla="*/ f436 f182 1"/>
                <a:gd name="f521" fmla="*/ f437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2" y="f443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48" y="f462"/>
                </a:cxn>
                <a:cxn ang="f273">
                  <a:pos x="f463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55"/>
                </a:cxn>
                <a:cxn ang="f273">
                  <a:pos x="f472" y="f473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1"/>
                </a:cxn>
                <a:cxn ang="f273">
                  <a:pos x="f489" y="f455"/>
                </a:cxn>
                <a:cxn ang="f273">
                  <a:pos x="f490" y="f491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451"/>
                </a:cxn>
                <a:cxn ang="f273">
                  <a:pos x="f505" y="f506"/>
                </a:cxn>
                <a:cxn ang="f273">
                  <a:pos x="f482" y="f507"/>
                </a:cxn>
                <a:cxn ang="f273">
                  <a:pos x="f508" y="f509"/>
                </a:cxn>
                <a:cxn ang="f273">
                  <a:pos x="f510" y="f511"/>
                </a:cxn>
                <a:cxn ang="f273">
                  <a:pos x="f512" y="f513"/>
                </a:cxn>
                <a:cxn ang="f273">
                  <a:pos x="f514" y="f515"/>
                </a:cxn>
                <a:cxn ang="f273">
                  <a:pos x="f516" y="f517"/>
                </a:cxn>
                <a:cxn ang="f273">
                  <a:pos x="f518" y="f519"/>
                </a:cxn>
                <a:cxn ang="f273">
                  <a:pos x="f520" y="f521"/>
                </a:cxn>
              </a:cxnLst>
              <a:rect l="f438" t="f441" r="f439" b="f440"/>
              <a:pathLst>
                <a:path w="178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28"/>
                    <a:pt x="f33" y="f34"/>
                    <a:pt x="f35" y="f24"/>
                  </a:cubicBezTo>
                  <a:cubicBezTo>
                    <a:pt x="f36" y="f37"/>
                    <a:pt x="f38" y="f15"/>
                    <a:pt x="f39" y="f37"/>
                  </a:cubicBezTo>
                  <a:cubicBezTo>
                    <a:pt x="f40" y="f37"/>
                    <a:pt x="f21" y="f37"/>
                    <a:pt x="f19" y="f15"/>
                  </a:cubicBezTo>
                  <a:cubicBezTo>
                    <a:pt x="f30" y="f41"/>
                    <a:pt x="f42" y="f12"/>
                    <a:pt x="f43" y="f44"/>
                  </a:cubicBezTo>
                  <a:cubicBezTo>
                    <a:pt x="f43" y="f44"/>
                    <a:pt x="f43" y="f45"/>
                    <a:pt x="f43" y="f46"/>
                  </a:cubicBezTo>
                  <a:cubicBezTo>
                    <a:pt x="f47" y="f46"/>
                    <a:pt x="f48" y="f46"/>
                    <a:pt x="f49" y="f46"/>
                  </a:cubicBezTo>
                  <a:cubicBezTo>
                    <a:pt x="f24" y="f44"/>
                    <a:pt x="f50" y="f11"/>
                    <a:pt x="f39" y="f8"/>
                  </a:cubicBezTo>
                  <a:cubicBezTo>
                    <a:pt x="f51" y="f8"/>
                    <a:pt x="f52" y="f10"/>
                    <a:pt x="f38" y="f12"/>
                  </a:cubicBezTo>
                  <a:cubicBezTo>
                    <a:pt x="f36" y="f16"/>
                    <a:pt x="f53" y="f49"/>
                    <a:pt x="f54" y="f47"/>
                  </a:cubicBezTo>
                  <a:cubicBezTo>
                    <a:pt x="f55" y="f43"/>
                    <a:pt x="f6" y="f8"/>
                    <a:pt x="f56" y="f9"/>
                  </a:cubicBezTo>
                  <a:cubicBezTo>
                    <a:pt x="f57" y="f46"/>
                    <a:pt x="f58" y="f46"/>
                    <a:pt x="f32" y="f59"/>
                  </a:cubicBezTo>
                  <a:cubicBezTo>
                    <a:pt x="f60" y="f9"/>
                    <a:pt x="f31" y="f11"/>
                    <a:pt x="f51" y="f9"/>
                  </a:cubicBezTo>
                  <a:cubicBezTo>
                    <a:pt x="f50" y="f44"/>
                    <a:pt x="f61" y="f46"/>
                    <a:pt x="f47" y="f62"/>
                  </a:cubicBezTo>
                  <a:cubicBezTo>
                    <a:pt x="f47" y="f62"/>
                    <a:pt x="f13" y="f62"/>
                    <a:pt x="f12" y="f63"/>
                  </a:cubicBezTo>
                  <a:cubicBezTo>
                    <a:pt x="f47" y="f64"/>
                    <a:pt x="f16" y="f65"/>
                    <a:pt x="f49" y="f65"/>
                  </a:cubicBezTo>
                  <a:cubicBezTo>
                    <a:pt x="f22" y="f66"/>
                    <a:pt x="f67" y="f68"/>
                    <a:pt x="f25" y="f69"/>
                  </a:cubicBezTo>
                  <a:cubicBezTo>
                    <a:pt x="f40" y="f70"/>
                    <a:pt x="f39" y="f69"/>
                    <a:pt x="f31" y="f71"/>
                  </a:cubicBezTo>
                  <a:cubicBezTo>
                    <a:pt x="f32" y="f72"/>
                    <a:pt x="f58" y="f68"/>
                    <a:pt x="f73" y="f69"/>
                  </a:cubicBezTo>
                  <a:cubicBezTo>
                    <a:pt x="f57" y="f74"/>
                    <a:pt x="f57" y="f75"/>
                    <a:pt x="f53" y="f76"/>
                  </a:cubicBezTo>
                  <a:cubicBezTo>
                    <a:pt x="f77" y="f78"/>
                    <a:pt x="f60" y="f78"/>
                    <a:pt x="f79" y="f80"/>
                  </a:cubicBezTo>
                  <a:cubicBezTo>
                    <a:pt x="f39" y="f80"/>
                    <a:pt x="f29" y="f76"/>
                    <a:pt x="f29" y="f81"/>
                  </a:cubicBezTo>
                  <a:cubicBezTo>
                    <a:pt x="f82" y="f83"/>
                    <a:pt x="f23" y="f74"/>
                    <a:pt x="f84" y="f85"/>
                  </a:cubicBezTo>
                  <a:cubicBezTo>
                    <a:pt x="f17" y="f86"/>
                    <a:pt x="f87" y="f88"/>
                    <a:pt x="f48" y="f89"/>
                  </a:cubicBezTo>
                  <a:cubicBezTo>
                    <a:pt x="f47" y="f89"/>
                    <a:pt x="f43" y="f89"/>
                    <a:pt x="f10" y="f89"/>
                  </a:cubicBezTo>
                  <a:cubicBezTo>
                    <a:pt x="f12" y="f66"/>
                    <a:pt x="f12" y="f88"/>
                    <a:pt x="f13" y="f68"/>
                  </a:cubicBezTo>
                  <a:cubicBezTo>
                    <a:pt x="f90" y="f91"/>
                    <a:pt x="f34" y="f92"/>
                    <a:pt x="f50" y="f93"/>
                  </a:cubicBezTo>
                  <a:cubicBezTo>
                    <a:pt x="f94" y="f95"/>
                    <a:pt x="f96" y="f95"/>
                    <a:pt x="f84" y="f95"/>
                  </a:cubicBezTo>
                  <a:cubicBezTo>
                    <a:pt x="f27" y="f97"/>
                    <a:pt x="f39" y="f98"/>
                    <a:pt x="f39" y="f99"/>
                  </a:cubicBezTo>
                  <a:cubicBezTo>
                    <a:pt x="f39" y="f100"/>
                    <a:pt x="f25" y="f101"/>
                    <a:pt x="f84" y="f101"/>
                  </a:cubicBezTo>
                  <a:cubicBezTo>
                    <a:pt x="f94" y="f101"/>
                    <a:pt x="f102" y="f103"/>
                    <a:pt x="f102" y="f99"/>
                  </a:cubicBezTo>
                  <a:cubicBezTo>
                    <a:pt x="f102" y="f104"/>
                    <a:pt x="f102" y="f105"/>
                    <a:pt x="f106" y="f107"/>
                  </a:cubicBezTo>
                  <a:cubicBezTo>
                    <a:pt x="f108" y="f109"/>
                    <a:pt x="f110" y="f75"/>
                    <a:pt x="f9" y="f88"/>
                  </a:cubicBezTo>
                  <a:cubicBezTo>
                    <a:pt x="f11" y="f68"/>
                    <a:pt x="f11" y="f86"/>
                    <a:pt x="f11" y="f71"/>
                  </a:cubicBezTo>
                  <a:cubicBezTo>
                    <a:pt x="f43" y="f111"/>
                    <a:pt x="f112" y="f113"/>
                    <a:pt x="f114" y="f115"/>
                  </a:cubicBezTo>
                  <a:cubicBezTo>
                    <a:pt x="f42" y="f116"/>
                    <a:pt x="f15" y="f101"/>
                    <a:pt x="f20" y="f117"/>
                  </a:cubicBezTo>
                  <a:cubicBezTo>
                    <a:pt x="f24" y="f117"/>
                    <a:pt x="f34" y="f118"/>
                    <a:pt x="f119" y="f120"/>
                  </a:cubicBezTo>
                  <a:cubicBezTo>
                    <a:pt x="f119" y="f121"/>
                    <a:pt x="f24" y="f122"/>
                    <a:pt x="f22" y="f123"/>
                  </a:cubicBezTo>
                  <a:cubicBezTo>
                    <a:pt x="f15" y="f124"/>
                    <a:pt x="f18" y="f125"/>
                    <a:pt x="f110" y="f122"/>
                  </a:cubicBezTo>
                  <a:cubicBezTo>
                    <a:pt x="f41" y="f126"/>
                    <a:pt x="f110" y="f120"/>
                    <a:pt x="f110" y="f127"/>
                  </a:cubicBezTo>
                  <a:cubicBezTo>
                    <a:pt x="f110" y="f117"/>
                    <a:pt x="f18" y="f116"/>
                    <a:pt x="f128" y="f129"/>
                  </a:cubicBezTo>
                  <a:cubicBezTo>
                    <a:pt x="f16" y="f93"/>
                    <a:pt x="f130" y="f78"/>
                    <a:pt x="f45" y="f69"/>
                  </a:cubicBezTo>
                  <a:cubicBezTo>
                    <a:pt x="f45" y="f69"/>
                    <a:pt x="f45" y="f69"/>
                    <a:pt x="f46" y="f71"/>
                  </a:cubicBezTo>
                  <a:cubicBezTo>
                    <a:pt x="f46" y="f69"/>
                    <a:pt x="f131" y="f69"/>
                    <a:pt x="f131" y="f69"/>
                  </a:cubicBezTo>
                  <a:cubicBezTo>
                    <a:pt x="f131" y="f132"/>
                    <a:pt x="f131" y="f105"/>
                    <a:pt x="f131" y="f133"/>
                  </a:cubicBezTo>
                  <a:cubicBezTo>
                    <a:pt x="f131" y="f134"/>
                    <a:pt x="f45" y="f126"/>
                    <a:pt x="f59" y="f135"/>
                  </a:cubicBezTo>
                  <a:cubicBezTo>
                    <a:pt x="f130" y="f125"/>
                    <a:pt x="f130" y="f136"/>
                    <a:pt x="f11" y="f137"/>
                  </a:cubicBezTo>
                  <a:cubicBezTo>
                    <a:pt x="f45" y="f5"/>
                    <a:pt x="f63" y="f5"/>
                    <a:pt x="f89" y="f137"/>
                  </a:cubicBezTo>
                  <a:cubicBezTo>
                    <a:pt x="f138" y="f139"/>
                    <a:pt x="f138" y="f124"/>
                    <a:pt x="f140" y="f122"/>
                  </a:cubicBezTo>
                  <a:cubicBezTo>
                    <a:pt x="f141" y="f135"/>
                    <a:pt x="f64" y="f126"/>
                    <a:pt x="f64" y="f134"/>
                  </a:cubicBezTo>
                  <a:cubicBezTo>
                    <a:pt x="f64" y="f142"/>
                    <a:pt x="f64" y="f132"/>
                    <a:pt x="f65" y="f71"/>
                  </a:cubicBezTo>
                  <a:cubicBezTo>
                    <a:pt x="f141" y="f69"/>
                    <a:pt x="f141" y="f70"/>
                    <a:pt x="f140" y="f74"/>
                  </a:cubicBezTo>
                  <a:cubicBezTo>
                    <a:pt x="f88" y="f143"/>
                    <a:pt x="f71" y="f97"/>
                    <a:pt x="f144" y="f103"/>
                  </a:cubicBezTo>
                  <a:cubicBezTo>
                    <a:pt x="f145" y="f101"/>
                    <a:pt x="f91" y="f117"/>
                    <a:pt x="f83" y="f118"/>
                  </a:cubicBezTo>
                  <a:cubicBezTo>
                    <a:pt x="f70" y="f121"/>
                    <a:pt x="f74" y="f125"/>
                    <a:pt x="f75" y="f146"/>
                  </a:cubicBezTo>
                  <a:cubicBezTo>
                    <a:pt x="f111" y="f139"/>
                    <a:pt x="f109" y="f147"/>
                    <a:pt x="f148" y="f149"/>
                  </a:cubicBezTo>
                  <a:cubicBezTo>
                    <a:pt x="f150" y="f134"/>
                    <a:pt x="f148" y="f127"/>
                    <a:pt x="f143" y="f117"/>
                  </a:cubicBezTo>
                  <a:cubicBezTo>
                    <a:pt x="f80" y="f101"/>
                    <a:pt x="f76" y="f129"/>
                    <a:pt x="f75" y="f100"/>
                  </a:cubicBezTo>
                  <a:cubicBezTo>
                    <a:pt x="f74" y="f151"/>
                    <a:pt x="f86" y="f78"/>
                    <a:pt x="f138" y="f70"/>
                  </a:cubicBezTo>
                  <a:cubicBezTo>
                    <a:pt x="f66" y="f69"/>
                    <a:pt x="f66" y="f86"/>
                    <a:pt x="f138" y="f152"/>
                  </a:cubicBezTo>
                  <a:cubicBezTo>
                    <a:pt x="f72" y="f69"/>
                    <a:pt x="f70" y="f144"/>
                    <a:pt x="f145" y="f81"/>
                  </a:cubicBezTo>
                  <a:cubicBezTo>
                    <a:pt x="f80" y="f143"/>
                    <a:pt x="f92" y="f153"/>
                    <a:pt x="f150" y="f95"/>
                  </a:cubicBezTo>
                  <a:cubicBezTo>
                    <a:pt x="f154" y="f98"/>
                    <a:pt x="f155" y="f142"/>
                    <a:pt x="f155" y="f99"/>
                  </a:cubicBezTo>
                  <a:cubicBezTo>
                    <a:pt x="f154" y="f115"/>
                    <a:pt x="f151" y="f116"/>
                    <a:pt x="f107" y="f101"/>
                  </a:cubicBezTo>
                  <a:cubicBezTo>
                    <a:pt x="f156" y="f117"/>
                    <a:pt x="f129" y="f103"/>
                    <a:pt x="f116" y="f156"/>
                  </a:cubicBezTo>
                  <a:cubicBezTo>
                    <a:pt x="f116" y="f142"/>
                    <a:pt x="f100" y="f98"/>
                    <a:pt x="f104" y="f98"/>
                  </a:cubicBezTo>
                  <a:cubicBezTo>
                    <a:pt x="f95" y="f98"/>
                    <a:pt x="f151" y="f97"/>
                    <a:pt x="f155" y="f113"/>
                  </a:cubicBezTo>
                  <a:cubicBezTo>
                    <a:pt x="f143" y="f132"/>
                    <a:pt x="f91" y="f145"/>
                    <a:pt x="f86" y="f152"/>
                  </a:cubicBezTo>
                  <a:cubicBezTo>
                    <a:pt x="f72" y="f88"/>
                    <a:pt x="f72" y="f66"/>
                    <a:pt x="f68" y="f89"/>
                  </a:cubicBezTo>
                  <a:cubicBezTo>
                    <a:pt x="f86" y="f89"/>
                    <a:pt x="f69" y="f89"/>
                    <a:pt x="f70" y="f157"/>
                  </a:cubicBezTo>
                  <a:cubicBezTo>
                    <a:pt x="f158" y="f88"/>
                    <a:pt x="f155" y="f86"/>
                    <a:pt x="f156" y="f70"/>
                  </a:cubicBezTo>
                  <a:cubicBezTo>
                    <a:pt x="f115" y="f85"/>
                    <a:pt x="f129" y="f85"/>
                    <a:pt x="f101" y="f145"/>
                  </a:cubicBezTo>
                  <a:cubicBezTo>
                    <a:pt x="f159" y="f160"/>
                    <a:pt x="f121" y="f80"/>
                    <a:pt x="f149" y="f76"/>
                  </a:cubicBezTo>
                  <a:cubicBezTo>
                    <a:pt x="f147" y="f75"/>
                    <a:pt x="f147" y="f83"/>
                    <a:pt x="f124" y="f69"/>
                  </a:cubicBezTo>
                  <a:cubicBezTo>
                    <a:pt x="f123" y="f68"/>
                    <a:pt x="f134" y="f88"/>
                    <a:pt x="f159" y="f72"/>
                  </a:cubicBezTo>
                  <a:cubicBezTo>
                    <a:pt x="f101" y="f86"/>
                    <a:pt x="f129" y="f71"/>
                    <a:pt x="f115" y="f71"/>
                  </a:cubicBezTo>
                  <a:cubicBezTo>
                    <a:pt x="f151" y="f152"/>
                    <a:pt x="f111" y="f66"/>
                    <a:pt x="f71" y="f141"/>
                  </a:cubicBezTo>
                  <a:cubicBezTo>
                    <a:pt x="f71" y="f65"/>
                    <a:pt x="f71" y="f64"/>
                    <a:pt x="f71" y="f64"/>
                  </a:cubicBezTo>
                  <a:cubicBezTo>
                    <a:pt x="f69" y="f63"/>
                    <a:pt x="f69" y="f63"/>
                    <a:pt x="f70" y="f63"/>
                  </a:cubicBezTo>
                  <a:cubicBezTo>
                    <a:pt x="f132" y="f62"/>
                    <a:pt x="f107" y="f131"/>
                    <a:pt x="f159" y="f46"/>
                  </a:cubicBezTo>
                  <a:cubicBezTo>
                    <a:pt x="f133" y="f46"/>
                    <a:pt x="f126" y="f131"/>
                    <a:pt x="f122" y="f62"/>
                  </a:cubicBezTo>
                  <a:cubicBezTo>
                    <a:pt x="f146" y="f64"/>
                    <a:pt x="f161" y="f64"/>
                    <a:pt x="f162" y="f131"/>
                  </a:cubicBezTo>
                  <a:cubicBezTo>
                    <a:pt x="f5" y="f59"/>
                    <a:pt x="f163" y="f14"/>
                    <a:pt x="f137" y="f130"/>
                  </a:cubicBezTo>
                  <a:cubicBezTo>
                    <a:pt x="f139" y="f43"/>
                    <a:pt x="f125" y="f12"/>
                    <a:pt x="f135" y="f14"/>
                  </a:cubicBezTo>
                  <a:cubicBezTo>
                    <a:pt x="f126" y="f11"/>
                    <a:pt x="f134" y="f59"/>
                    <a:pt x="f133" y="f59"/>
                  </a:cubicBezTo>
                  <a:cubicBezTo>
                    <a:pt x="f142" y="f45"/>
                    <a:pt x="f92" y="f46"/>
                    <a:pt x="f70" y="f131"/>
                  </a:cubicBezTo>
                  <a:cubicBezTo>
                    <a:pt x="f71" y="f131"/>
                    <a:pt x="f86" y="f131"/>
                    <a:pt x="f68" y="f46"/>
                  </a:cubicBezTo>
                  <a:cubicBezTo>
                    <a:pt x="f152" y="f46"/>
                    <a:pt x="f152" y="f45"/>
                    <a:pt x="f152" y="f44"/>
                  </a:cubicBezTo>
                  <a:cubicBezTo>
                    <a:pt x="f68" y="f59"/>
                    <a:pt x="f86" y="f9"/>
                    <a:pt x="f69" y="f11"/>
                  </a:cubicBezTo>
                  <a:cubicBezTo>
                    <a:pt x="f158" y="f48"/>
                    <a:pt x="f113" y="f15"/>
                    <a:pt x="f100" y="f34"/>
                  </a:cubicBezTo>
                  <a:cubicBezTo>
                    <a:pt x="f103" y="f164"/>
                    <a:pt x="f117" y="f34"/>
                    <a:pt x="f127" y="f34"/>
                  </a:cubicBezTo>
                  <a:cubicBezTo>
                    <a:pt x="f120" y="f164"/>
                    <a:pt x="f135" y="f164"/>
                    <a:pt x="f149" y="f28"/>
                  </a:cubicBezTo>
                  <a:cubicBezTo>
                    <a:pt x="f125" y="f30"/>
                    <a:pt x="f124" y="f67"/>
                    <a:pt x="f125" y="f106"/>
                  </a:cubicBezTo>
                  <a:cubicBezTo>
                    <a:pt x="f123" y="f165"/>
                    <a:pt x="f121" y="f165"/>
                    <a:pt x="f118" y="f166"/>
                  </a:cubicBezTo>
                  <a:cubicBezTo>
                    <a:pt x="f117" y="f166"/>
                    <a:pt x="f103" y="f102"/>
                    <a:pt x="f115" y="f167"/>
                  </a:cubicBezTo>
                  <a:cubicBezTo>
                    <a:pt x="f115" y="f17"/>
                    <a:pt x="f168" y="f28"/>
                    <a:pt x="f99" y="f164"/>
                  </a:cubicBezTo>
                  <a:cubicBezTo>
                    <a:pt x="f153" y="f37"/>
                    <a:pt x="f76" y="f112"/>
                    <a:pt x="f72" y="f8"/>
                  </a:cubicBezTo>
                  <a:cubicBezTo>
                    <a:pt x="f152" y="f14"/>
                    <a:pt x="f138" y="f11"/>
                    <a:pt x="f157" y="f9"/>
                  </a:cubicBezTo>
                  <a:cubicBezTo>
                    <a:pt x="f157" y="f11"/>
                    <a:pt x="f89" y="f11"/>
                    <a:pt x="f89" y="f14"/>
                  </a:cubicBezTo>
                  <a:cubicBezTo>
                    <a:pt x="f157" y="f8"/>
                    <a:pt x="f157" y="f10"/>
                    <a:pt x="f66" y="f12"/>
                  </a:cubicBezTo>
                  <a:cubicBezTo>
                    <a:pt x="f69" y="f114"/>
                    <a:pt x="f91" y="f34"/>
                    <a:pt x="f78" y="f94"/>
                  </a:cubicBezTo>
                  <a:cubicBezTo>
                    <a:pt x="f143" y="f165"/>
                    <a:pt x="f169" y="f170"/>
                    <a:pt x="f171" y="f170"/>
                  </a:cubicBezTo>
                  <a:cubicBezTo>
                    <a:pt x="f155" y="f84"/>
                    <a:pt x="f93" y="f172"/>
                    <a:pt x="f97" y="f40"/>
                  </a:cubicBezTo>
                  <a:cubicBezTo>
                    <a:pt x="f97" y="f79"/>
                    <a:pt x="f151" y="f38"/>
                    <a:pt x="f150" y="f38"/>
                  </a:cubicBezTo>
                  <a:cubicBezTo>
                    <a:pt x="f109" y="f38"/>
                    <a:pt x="f78" y="f31"/>
                    <a:pt x="f160" y="f51"/>
                  </a:cubicBezTo>
                  <a:cubicBezTo>
                    <a:pt x="f76" y="f79"/>
                    <a:pt x="f76" y="f40"/>
                    <a:pt x="f160" y="f27"/>
                  </a:cubicBezTo>
                  <a:cubicBezTo>
                    <a:pt x="f111" y="f172"/>
                    <a:pt x="f111" y="f84"/>
                    <a:pt x="f160" y="f165"/>
                  </a:cubicBezTo>
                  <a:cubicBezTo>
                    <a:pt x="f83" y="f28"/>
                    <a:pt x="f72" y="f15"/>
                    <a:pt x="f89" y="f16"/>
                  </a:cubicBezTo>
                  <a:cubicBezTo>
                    <a:pt x="f140" y="f47"/>
                    <a:pt x="f141" y="f43"/>
                    <a:pt x="f64" y="f10"/>
                  </a:cubicBezTo>
                  <a:cubicBezTo>
                    <a:pt x="f62" y="f18"/>
                    <a:pt x="f46" y="f108"/>
                    <a:pt x="f59" y="f67"/>
                  </a:cubicBezTo>
                  <a:cubicBezTo>
                    <a:pt x="f8" y="f23"/>
                    <a:pt x="f43" y="f32"/>
                    <a:pt x="f49" y="f55"/>
                  </a:cubicBezTo>
                  <a:cubicBezTo>
                    <a:pt x="f49" y="f173"/>
                    <a:pt x="f41" y="f174"/>
                    <a:pt x="f110" y="f175"/>
                  </a:cubicBezTo>
                  <a:cubicBezTo>
                    <a:pt x="f110" y="f176"/>
                    <a:pt x="f18" y="f7"/>
                    <a:pt x="f177" y="f176"/>
                  </a:cubicBezTo>
                  <a:cubicBezTo>
                    <a:pt x="f114" y="f176"/>
                    <a:pt x="f114" y="f174"/>
                    <a:pt x="f114" y="f2"/>
                  </a:cubicBezTo>
                  <a:cubicBezTo>
                    <a:pt x="f177" y="f6"/>
                    <a:pt x="f18" y="f178"/>
                    <a:pt x="f18" y="f179"/>
                  </a:cubicBezTo>
                  <a:cubicBezTo>
                    <a:pt x="f16" y="f25"/>
                    <a:pt x="f130" y="f34"/>
                    <a:pt x="f44" y="f47"/>
                  </a:cubicBezTo>
                  <a:cubicBezTo>
                    <a:pt x="f45" y="f13"/>
                    <a:pt x="f45" y="f12"/>
                    <a:pt x="f45" y="f8"/>
                  </a:cubicBezTo>
                  <a:cubicBezTo>
                    <a:pt x="f11" y="f47"/>
                    <a:pt x="f130" y="f112"/>
                    <a:pt x="f43" y="f18"/>
                  </a:cubicBezTo>
                  <a:cubicBezTo>
                    <a:pt x="f112" y="f20"/>
                    <a:pt x="f177" y="f180"/>
                    <a:pt x="f87" y="f106"/>
                  </a:cubicBezTo>
                  <a:cubicBezTo>
                    <a:pt x="f22" y="f166"/>
                    <a:pt x="f26" y="f170"/>
                    <a:pt x="f22" y="f23"/>
                  </a:cubicBezTo>
                  <a:cubicBezTo>
                    <a:pt x="f20" y="f25"/>
                    <a:pt x="f24" y="f29"/>
                    <a:pt x="f26" y="f39"/>
                  </a:cubicBezTo>
                  <a:cubicBezTo>
                    <a:pt x="f180" y="f31"/>
                    <a:pt x="f67" y="f39"/>
                    <a:pt x="f167" y="f40"/>
                  </a:cubicBezTo>
                  <a:cubicBezTo>
                    <a:pt x="f102" y="f21"/>
                    <a:pt x="f167" y="f19"/>
                    <a:pt x="f17" y="f170"/>
                  </a:cubicBezTo>
                  <a:cubicBezTo>
                    <a:pt x="f28" y="f96"/>
                    <a:pt x="f34" y="f166"/>
                    <a:pt x="f26" y="f102"/>
                  </a:cubicBezTo>
                  <a:cubicBezTo>
                    <a:pt x="f42" y="f119"/>
                    <a:pt x="f112" y="f177"/>
                    <a:pt x="f130" y="f12"/>
                  </a:cubicBezTo>
                  <a:cubicBezTo>
                    <a:pt x="f8" y="f130"/>
                    <a:pt x="f8" y="f14"/>
                    <a:pt x="f14" y="f11"/>
                  </a:cubicBezTo>
                  <a:cubicBezTo>
                    <a:pt x="f14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7" name="Freeform 10">
              <a:extLst>
                <a:ext uri="{FF2B5EF4-FFF2-40B4-BE49-F238E27FC236}">
                  <a16:creationId xmlns:a16="http://schemas.microsoft.com/office/drawing/2014/main" id="{F2D92A08-8A9C-2C03-CDFF-8D94C2CA3A4A}"/>
                </a:ext>
              </a:extLst>
            </p:cNvPr>
            <p:cNvSpPr/>
            <p:nvPr/>
          </p:nvSpPr>
          <p:spPr>
            <a:xfrm>
              <a:off x="875428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8"/>
                <a:gd name="f9" fmla="val 96"/>
                <a:gd name="f10" fmla="val 77"/>
                <a:gd name="f11" fmla="val 97"/>
                <a:gd name="f12" fmla="val 75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5"/>
                <a:gd name="f27" fmla="val 131"/>
                <a:gd name="f28" fmla="val 22"/>
                <a:gd name="f29" fmla="val 132"/>
                <a:gd name="f30" fmla="val 18"/>
                <a:gd name="f31" fmla="val 14"/>
                <a:gd name="f32" fmla="val 11"/>
                <a:gd name="f33" fmla="val 128"/>
                <a:gd name="f34" fmla="val 12"/>
                <a:gd name="f35" fmla="val 13"/>
                <a:gd name="f36" fmla="val 119"/>
                <a:gd name="f37" fmla="val 16"/>
                <a:gd name="f38" fmla="val 118"/>
                <a:gd name="f39" fmla="val 21"/>
                <a:gd name="f40" fmla="val 24"/>
                <a:gd name="f41" fmla="val 28"/>
                <a:gd name="f42" fmla="val 31"/>
                <a:gd name="f43" fmla="val 110"/>
                <a:gd name="f44" fmla="val 60"/>
                <a:gd name="f45" fmla="val 102"/>
                <a:gd name="f46" fmla="val 74"/>
                <a:gd name="f47" fmla="val 94"/>
                <a:gd name="f48" fmla="val 93"/>
                <a:gd name="f49" fmla="val 92"/>
                <a:gd name="f50" fmla="val 72"/>
                <a:gd name="f51" fmla="val 71"/>
                <a:gd name="f52" fmla="val 69"/>
                <a:gd name="f53" fmla="val 53"/>
                <a:gd name="f54" fmla="val 37"/>
                <a:gd name="f55" fmla="val 99"/>
                <a:gd name="f56" fmla="val 19"/>
                <a:gd name="f57" fmla="val 17"/>
                <a:gd name="f58" fmla="val 101"/>
                <a:gd name="f59" fmla="val 8"/>
                <a:gd name="f60" fmla="val 108"/>
                <a:gd name="f61" fmla="val 4"/>
                <a:gd name="f62" fmla="val 105"/>
                <a:gd name="f63" fmla="val 1"/>
                <a:gd name="f64" fmla="val 103"/>
                <a:gd name="f65" fmla="val 2"/>
                <a:gd name="f66" fmla="val 5"/>
                <a:gd name="f67" fmla="val 10"/>
                <a:gd name="f68" fmla="val 95"/>
                <a:gd name="f69" fmla="val 55"/>
                <a:gd name="f70" fmla="val 89"/>
                <a:gd name="f71" fmla="val 88"/>
                <a:gd name="f72" fmla="val 87"/>
                <a:gd name="f73" fmla="val 86"/>
                <a:gd name="f74" fmla="val 70"/>
                <a:gd name="f75" fmla="val 81"/>
                <a:gd name="f76" fmla="val 41"/>
                <a:gd name="f77" fmla="val 26"/>
                <a:gd name="f78" fmla="val 76"/>
                <a:gd name="f79" fmla="val 9"/>
                <a:gd name="f80" fmla="val 6"/>
                <a:gd name="f81" fmla="val 65"/>
                <a:gd name="f82" fmla="val 7"/>
                <a:gd name="f83" fmla="val 63"/>
                <a:gd name="f84" fmla="val 58"/>
                <a:gd name="f85" fmla="val 15"/>
                <a:gd name="f86" fmla="val 20"/>
                <a:gd name="f87" fmla="val 61"/>
                <a:gd name="f88" fmla="val 23"/>
                <a:gd name="f89" fmla="val 64"/>
                <a:gd name="f90" fmla="val 44"/>
                <a:gd name="f91" fmla="val 57"/>
                <a:gd name="f92" fmla="val 79"/>
                <a:gd name="f93" fmla="val 83"/>
                <a:gd name="f94" fmla="val 62"/>
                <a:gd name="f95" fmla="val 66"/>
                <a:gd name="f96" fmla="val 50"/>
                <a:gd name="f97" fmla="val 38"/>
                <a:gd name="f98" fmla="val 36"/>
                <a:gd name="f99" fmla="val 42"/>
                <a:gd name="f100" fmla="val 33"/>
                <a:gd name="f101" fmla="val 43"/>
                <a:gd name="f102" fmla="val 32"/>
                <a:gd name="f103" fmla="val 39"/>
                <a:gd name="f104" fmla="val 40"/>
                <a:gd name="f105" fmla="val 80"/>
                <a:gd name="f106" fmla="val 68"/>
                <a:gd name="f107" fmla="val 46"/>
                <a:gd name="f108" fmla="val 56"/>
                <a:gd name="f109" fmla="val 67"/>
                <a:gd name="f110" fmla="val 84"/>
                <a:gd name="f111" fmla="val 85"/>
                <a:gd name="f112" fmla="val 82"/>
                <a:gd name="f113" fmla="val 90"/>
                <a:gd name="f114" fmla="val 91"/>
                <a:gd name="f115" fmla="val 104"/>
                <a:gd name="f116" fmla="val 109"/>
                <a:gd name="f117" fmla="val 111"/>
                <a:gd name="f118" fmla="val 107"/>
                <a:gd name="f119" fmla="val 112"/>
                <a:gd name="f120" fmla="val 117"/>
                <a:gd name="f121" fmla="val 125"/>
                <a:gd name="f122" fmla="val 129"/>
                <a:gd name="f123" fmla="val 120"/>
                <a:gd name="f124" fmla="val 116"/>
                <a:gd name="f125" fmla="val 114"/>
                <a:gd name="f126" fmla="val 130"/>
                <a:gd name="f127" fmla="val 138"/>
                <a:gd name="f128" fmla="val 143"/>
                <a:gd name="f129" fmla="val 148"/>
                <a:gd name="f130" fmla="val 149"/>
                <a:gd name="f131" fmla="val 34"/>
                <a:gd name="f132" fmla="val 146"/>
                <a:gd name="f133" fmla="val 140"/>
                <a:gd name="f134" fmla="val 135"/>
                <a:gd name="f135" fmla="val 133"/>
                <a:gd name="f136" fmla="val 100"/>
                <a:gd name="f137" fmla="val 150"/>
                <a:gd name="f138" fmla="val 152"/>
                <a:gd name="f139" fmla="val 159"/>
                <a:gd name="f140" fmla="val 163"/>
                <a:gd name="f141" fmla="val 167"/>
                <a:gd name="f142" fmla="val 165"/>
                <a:gd name="f143" fmla="val 157"/>
                <a:gd name="f144" fmla="val 153"/>
                <a:gd name="f145" fmla="val 151"/>
                <a:gd name="f146" fmla="val 147"/>
                <a:gd name="f147" fmla="val 137"/>
                <a:gd name="f148" fmla="val 156"/>
                <a:gd name="f149" fmla="val 162"/>
                <a:gd name="f150" fmla="val 166"/>
                <a:gd name="f151" fmla="val 172"/>
                <a:gd name="f152" fmla="val 175"/>
                <a:gd name="f153" fmla="val 176"/>
                <a:gd name="f154" fmla="val 173"/>
                <a:gd name="f155" fmla="val 169"/>
                <a:gd name="f156" fmla="val 164"/>
                <a:gd name="f157" fmla="val 160"/>
                <a:gd name="f158" fmla="val 139"/>
                <a:gd name="f159" fmla="val 136"/>
                <a:gd name="f160" fmla="val 158"/>
                <a:gd name="f161" fmla="val 154"/>
                <a:gd name="f162" fmla="val 142"/>
                <a:gd name="f163" fmla="val 144"/>
                <a:gd name="f164" fmla="val 141"/>
                <a:gd name="f165" fmla="val 115"/>
                <a:gd name="f166" fmla="val 123"/>
                <a:gd name="f167" fmla="val 145"/>
                <a:gd name="f168" fmla="val 134"/>
                <a:gd name="f169" fmla="val 161"/>
                <a:gd name="f170" fmla="val 179"/>
                <a:gd name="f171" fmla="val 181"/>
                <a:gd name="f172" fmla="val 182"/>
                <a:gd name="f173" fmla="val 183"/>
                <a:gd name="f174" fmla="val 178"/>
                <a:gd name="f175" fmla="val 174"/>
                <a:gd name="f176" fmla="val 52"/>
                <a:gd name="f177" fmla="val 54"/>
                <a:gd name="f178" fmla="val 155"/>
                <a:gd name="f179" fmla="val 47"/>
                <a:gd name="f180" fmla="val 127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30 f189 1"/>
                <a:gd name="f194" fmla="*/ 121 f188 1"/>
                <a:gd name="f195" fmla="*/ 12 f189 1"/>
                <a:gd name="f196" fmla="*/ 124 f188 1"/>
                <a:gd name="f197" fmla="*/ 74 f189 1"/>
                <a:gd name="f198" fmla="*/ 94 f188 1"/>
                <a:gd name="f199" fmla="*/ 21 f189 1"/>
                <a:gd name="f200" fmla="*/ 99 f188 1"/>
                <a:gd name="f201" fmla="*/ 2 f189 1"/>
                <a:gd name="f202" fmla="*/ 96 f188 1"/>
                <a:gd name="f203" fmla="*/ 72 f189 1"/>
                <a:gd name="f204" fmla="*/ 89 f188 1"/>
                <a:gd name="f205" fmla="*/ 26 f189 1"/>
                <a:gd name="f206" fmla="*/ 73 f188 1"/>
                <a:gd name="f207" fmla="*/ 7 f189 1"/>
                <a:gd name="f208" fmla="*/ 63 f188 1"/>
                <a:gd name="f209" fmla="*/ 31 f189 1"/>
                <a:gd name="f210" fmla="*/ 71 f188 1"/>
                <a:gd name="f211" fmla="*/ 77 f188 1"/>
                <a:gd name="f212" fmla="*/ 36 f188 1"/>
                <a:gd name="f213" fmla="*/ 39 f189 1"/>
                <a:gd name="f214" fmla="*/ 40 f188 1"/>
                <a:gd name="f215" fmla="*/ 62 f189 1"/>
                <a:gd name="f216" fmla="*/ 31 f188 1"/>
                <a:gd name="f217" fmla="*/ 55 f189 1"/>
                <a:gd name="f218" fmla="*/ 14 f188 1"/>
                <a:gd name="f219" fmla="*/ 65 f189 1"/>
                <a:gd name="f220" fmla="*/ 29 f188 1"/>
                <a:gd name="f221" fmla="*/ 86 f189 1"/>
                <a:gd name="f222" fmla="*/ 80 f189 1"/>
                <a:gd name="f223" fmla="*/ 4 f188 1"/>
                <a:gd name="f224" fmla="*/ 90 f189 1"/>
                <a:gd name="f225" fmla="*/ 20 f188 1"/>
                <a:gd name="f226" fmla="*/ 109 f189 1"/>
                <a:gd name="f227" fmla="*/ 30 f188 1"/>
                <a:gd name="f228" fmla="*/ 126 f189 1"/>
                <a:gd name="f229" fmla="*/ 15 f188 1"/>
                <a:gd name="f230" fmla="*/ 97 f189 1"/>
                <a:gd name="f231" fmla="*/ 72 f188 1"/>
                <a:gd name="f232" fmla="*/ 128 f189 1"/>
                <a:gd name="f233" fmla="*/ 42 f188 1"/>
                <a:gd name="f234" fmla="*/ 149 f189 1"/>
                <a:gd name="f235" fmla="*/ 34 f188 1"/>
                <a:gd name="f236" fmla="*/ 102 f189 1"/>
                <a:gd name="f237" fmla="*/ 78 f188 1"/>
                <a:gd name="f238" fmla="*/ 143 f189 1"/>
                <a:gd name="f239" fmla="*/ 165 f189 1"/>
                <a:gd name="f240" fmla="*/ 103 f189 1"/>
                <a:gd name="f241" fmla="*/ 85 f188 1"/>
                <a:gd name="f242" fmla="*/ 153 f189 1"/>
                <a:gd name="f243" fmla="*/ 92 f188 1"/>
                <a:gd name="f244" fmla="*/ 173 f189 1"/>
                <a:gd name="f245" fmla="*/ 100 f188 1"/>
                <a:gd name="f246" fmla="*/ 105 f189 1"/>
                <a:gd name="f247" fmla="*/ 91 f188 1"/>
                <a:gd name="f248" fmla="*/ 104 f189 1"/>
                <a:gd name="f249" fmla="*/ 97 f188 1"/>
                <a:gd name="f250" fmla="*/ 163 f189 1"/>
                <a:gd name="f251" fmla="*/ 131 f188 1"/>
                <a:gd name="f252" fmla="*/ 147 f189 1"/>
                <a:gd name="f253" fmla="*/ 137 f188 1"/>
                <a:gd name="f254" fmla="*/ 95 f189 1"/>
                <a:gd name="f255" fmla="*/ 119 f189 1"/>
                <a:gd name="f256" fmla="*/ 141 f188 1"/>
                <a:gd name="f257" fmla="*/ 161 f188 1"/>
                <a:gd name="f258" fmla="*/ 115 f189 1"/>
                <a:gd name="f259" fmla="*/ 143 f188 1"/>
                <a:gd name="f260" fmla="*/ 83 f189 1"/>
                <a:gd name="f261" fmla="*/ 136 f188 1"/>
                <a:gd name="f262" fmla="*/ 63 f189 1"/>
                <a:gd name="f263" fmla="*/ 183 f188 1"/>
                <a:gd name="f264" fmla="*/ 84 f189 1"/>
                <a:gd name="f265" fmla="*/ 105 f188 1"/>
                <a:gd name="f266" fmla="*/ 57 f189 1"/>
                <a:gd name="f267" fmla="*/ 138 f188 1"/>
                <a:gd name="f268" fmla="*/ 40 f189 1"/>
                <a:gd name="f269" fmla="*/ 153 f188 1"/>
                <a:gd name="f270" fmla="*/ 77 f189 1"/>
                <a:gd name="f271" fmla="*/ 102 f188 1"/>
                <a:gd name="f272" fmla="+- f190 0 f1"/>
                <a:gd name="f273" fmla="*/ f193 1 177"/>
                <a:gd name="f274" fmla="*/ f194 1 184"/>
                <a:gd name="f275" fmla="*/ f195 1 177"/>
                <a:gd name="f276" fmla="*/ f196 1 184"/>
                <a:gd name="f277" fmla="*/ f197 1 177"/>
                <a:gd name="f278" fmla="*/ f198 1 184"/>
                <a:gd name="f279" fmla="*/ f199 1 177"/>
                <a:gd name="f280" fmla="*/ f200 1 184"/>
                <a:gd name="f281" fmla="*/ f201 1 177"/>
                <a:gd name="f282" fmla="*/ f202 1 184"/>
                <a:gd name="f283" fmla="*/ f203 1 177"/>
                <a:gd name="f284" fmla="*/ f204 1 184"/>
                <a:gd name="f285" fmla="*/ f205 1 177"/>
                <a:gd name="f286" fmla="*/ f206 1 184"/>
                <a:gd name="f287" fmla="*/ f207 1 177"/>
                <a:gd name="f288" fmla="*/ f208 1 184"/>
                <a:gd name="f289" fmla="*/ f209 1 177"/>
                <a:gd name="f290" fmla="*/ f210 1 184"/>
                <a:gd name="f291" fmla="*/ f211 1 184"/>
                <a:gd name="f292" fmla="*/ f212 1 184"/>
                <a:gd name="f293" fmla="*/ f213 1 177"/>
                <a:gd name="f294" fmla="*/ f214 1 184"/>
                <a:gd name="f295" fmla="*/ f215 1 177"/>
                <a:gd name="f296" fmla="*/ f216 1 184"/>
                <a:gd name="f297" fmla="*/ f217 1 177"/>
                <a:gd name="f298" fmla="*/ f218 1 184"/>
                <a:gd name="f299" fmla="*/ f219 1 177"/>
                <a:gd name="f300" fmla="*/ f220 1 184"/>
                <a:gd name="f301" fmla="*/ f221 1 177"/>
                <a:gd name="f302" fmla="*/ f222 1 177"/>
                <a:gd name="f303" fmla="*/ f223 1 184"/>
                <a:gd name="f304" fmla="*/ f224 1 177"/>
                <a:gd name="f305" fmla="*/ f225 1 184"/>
                <a:gd name="f306" fmla="*/ f226 1 177"/>
                <a:gd name="f307" fmla="*/ f227 1 184"/>
                <a:gd name="f308" fmla="*/ f228 1 177"/>
                <a:gd name="f309" fmla="*/ f229 1 184"/>
                <a:gd name="f310" fmla="*/ f230 1 177"/>
                <a:gd name="f311" fmla="*/ f231 1 184"/>
                <a:gd name="f312" fmla="*/ f232 1 177"/>
                <a:gd name="f313" fmla="*/ f233 1 184"/>
                <a:gd name="f314" fmla="*/ f234 1 177"/>
                <a:gd name="f315" fmla="*/ f235 1 184"/>
                <a:gd name="f316" fmla="*/ f236 1 177"/>
                <a:gd name="f317" fmla="*/ f237 1 184"/>
                <a:gd name="f318" fmla="*/ f238 1 177"/>
                <a:gd name="f319" fmla="*/ f239 1 177"/>
                <a:gd name="f320" fmla="*/ f240 1 177"/>
                <a:gd name="f321" fmla="*/ f241 1 184"/>
                <a:gd name="f322" fmla="*/ f242 1 177"/>
                <a:gd name="f323" fmla="*/ f243 1 184"/>
                <a:gd name="f324" fmla="*/ f244 1 177"/>
                <a:gd name="f325" fmla="*/ f245 1 184"/>
                <a:gd name="f326" fmla="*/ f246 1 177"/>
                <a:gd name="f327" fmla="*/ f247 1 184"/>
                <a:gd name="f328" fmla="*/ f248 1 177"/>
                <a:gd name="f329" fmla="*/ f249 1 184"/>
                <a:gd name="f330" fmla="*/ f250 1 177"/>
                <a:gd name="f331" fmla="*/ f251 1 184"/>
                <a:gd name="f332" fmla="*/ f252 1 177"/>
                <a:gd name="f333" fmla="*/ f253 1 184"/>
                <a:gd name="f334" fmla="*/ f254 1 177"/>
                <a:gd name="f335" fmla="*/ f255 1 177"/>
                <a:gd name="f336" fmla="*/ f256 1 184"/>
                <a:gd name="f337" fmla="*/ f257 1 184"/>
                <a:gd name="f338" fmla="*/ f258 1 177"/>
                <a:gd name="f339" fmla="*/ f259 1 184"/>
                <a:gd name="f340" fmla="*/ f260 1 177"/>
                <a:gd name="f341" fmla="*/ f261 1 184"/>
                <a:gd name="f342" fmla="*/ f262 1 177"/>
                <a:gd name="f343" fmla="*/ f263 1 184"/>
                <a:gd name="f344" fmla="*/ f264 1 177"/>
                <a:gd name="f345" fmla="*/ f265 1 184"/>
                <a:gd name="f346" fmla="*/ f266 1 177"/>
                <a:gd name="f347" fmla="*/ f267 1 184"/>
                <a:gd name="f348" fmla="*/ f268 1 177"/>
                <a:gd name="f349" fmla="*/ f269 1 184"/>
                <a:gd name="f350" fmla="*/ f270 1 177"/>
                <a:gd name="f351" fmla="*/ f271 1 184"/>
                <a:gd name="f352" fmla="*/ 0 1 f191"/>
                <a:gd name="f353" fmla="*/ f185 1 f191"/>
                <a:gd name="f354" fmla="*/ 0 1 f192"/>
                <a:gd name="f355" fmla="*/ f186 1 f192"/>
                <a:gd name="f356" fmla="*/ f273 1 f191"/>
                <a:gd name="f357" fmla="*/ f274 1 f192"/>
                <a:gd name="f358" fmla="*/ f275 1 f191"/>
                <a:gd name="f359" fmla="*/ f276 1 f192"/>
                <a:gd name="f360" fmla="*/ f277 1 f191"/>
                <a:gd name="f361" fmla="*/ f278 1 f192"/>
                <a:gd name="f362" fmla="*/ f279 1 f191"/>
                <a:gd name="f363" fmla="*/ f280 1 f192"/>
                <a:gd name="f364" fmla="*/ f281 1 f191"/>
                <a:gd name="f365" fmla="*/ f282 1 f192"/>
                <a:gd name="f366" fmla="*/ f283 1 f191"/>
                <a:gd name="f367" fmla="*/ f284 1 f192"/>
                <a:gd name="f368" fmla="*/ f285 1 f191"/>
                <a:gd name="f369" fmla="*/ f286 1 f192"/>
                <a:gd name="f370" fmla="*/ f287 1 f191"/>
                <a:gd name="f371" fmla="*/ f288 1 f192"/>
                <a:gd name="f372" fmla="*/ f289 1 f191"/>
                <a:gd name="f373" fmla="*/ f290 1 f192"/>
                <a:gd name="f374" fmla="*/ f291 1 f192"/>
                <a:gd name="f375" fmla="*/ f292 1 f192"/>
                <a:gd name="f376" fmla="*/ f293 1 f191"/>
                <a:gd name="f377" fmla="*/ f294 1 f192"/>
                <a:gd name="f378" fmla="*/ f295 1 f191"/>
                <a:gd name="f379" fmla="*/ f296 1 f192"/>
                <a:gd name="f380" fmla="*/ f297 1 f191"/>
                <a:gd name="f381" fmla="*/ f298 1 f192"/>
                <a:gd name="f382" fmla="*/ f299 1 f191"/>
                <a:gd name="f383" fmla="*/ f300 1 f192"/>
                <a:gd name="f384" fmla="*/ f301 1 f191"/>
                <a:gd name="f385" fmla="*/ f302 1 f191"/>
                <a:gd name="f386" fmla="*/ f303 1 f192"/>
                <a:gd name="f387" fmla="*/ f304 1 f191"/>
                <a:gd name="f388" fmla="*/ f305 1 f192"/>
                <a:gd name="f389" fmla="*/ f306 1 f191"/>
                <a:gd name="f390" fmla="*/ f307 1 f192"/>
                <a:gd name="f391" fmla="*/ f308 1 f191"/>
                <a:gd name="f392" fmla="*/ f309 1 f192"/>
                <a:gd name="f393" fmla="*/ f310 1 f191"/>
                <a:gd name="f394" fmla="*/ f311 1 f192"/>
                <a:gd name="f395" fmla="*/ f312 1 f191"/>
                <a:gd name="f396" fmla="*/ f313 1 f192"/>
                <a:gd name="f397" fmla="*/ f314 1 f191"/>
                <a:gd name="f398" fmla="*/ f315 1 f192"/>
                <a:gd name="f399" fmla="*/ f316 1 f191"/>
                <a:gd name="f400" fmla="*/ f317 1 f192"/>
                <a:gd name="f401" fmla="*/ f318 1 f191"/>
                <a:gd name="f402" fmla="*/ f319 1 f191"/>
                <a:gd name="f403" fmla="*/ f320 1 f191"/>
                <a:gd name="f404" fmla="*/ f321 1 f192"/>
                <a:gd name="f405" fmla="*/ f322 1 f191"/>
                <a:gd name="f406" fmla="*/ f323 1 f192"/>
                <a:gd name="f407" fmla="*/ f324 1 f191"/>
                <a:gd name="f408" fmla="*/ f325 1 f192"/>
                <a:gd name="f409" fmla="*/ f326 1 f191"/>
                <a:gd name="f410" fmla="*/ f327 1 f192"/>
                <a:gd name="f411" fmla="*/ f328 1 f191"/>
                <a:gd name="f412" fmla="*/ f329 1 f192"/>
                <a:gd name="f413" fmla="*/ f330 1 f191"/>
                <a:gd name="f414" fmla="*/ f331 1 f192"/>
                <a:gd name="f415" fmla="*/ f332 1 f191"/>
                <a:gd name="f416" fmla="*/ f333 1 f192"/>
                <a:gd name="f417" fmla="*/ f334 1 f191"/>
                <a:gd name="f418" fmla="*/ f335 1 f191"/>
                <a:gd name="f419" fmla="*/ f336 1 f192"/>
                <a:gd name="f420" fmla="*/ f337 1 f192"/>
                <a:gd name="f421" fmla="*/ f338 1 f191"/>
                <a:gd name="f422" fmla="*/ f339 1 f192"/>
                <a:gd name="f423" fmla="*/ f340 1 f191"/>
                <a:gd name="f424" fmla="*/ f341 1 f192"/>
                <a:gd name="f425" fmla="*/ f342 1 f191"/>
                <a:gd name="f426" fmla="*/ f343 1 f192"/>
                <a:gd name="f427" fmla="*/ f344 1 f191"/>
                <a:gd name="f428" fmla="*/ f345 1 f192"/>
                <a:gd name="f429" fmla="*/ f346 1 f191"/>
                <a:gd name="f430" fmla="*/ f347 1 f192"/>
                <a:gd name="f431" fmla="*/ f348 1 f191"/>
                <a:gd name="f432" fmla="*/ f349 1 f192"/>
                <a:gd name="f433" fmla="*/ f350 1 f191"/>
                <a:gd name="f434" fmla="*/ f351 1 f192"/>
                <a:gd name="f435" fmla="*/ f352 f182 1"/>
                <a:gd name="f436" fmla="*/ f353 f182 1"/>
                <a:gd name="f437" fmla="*/ f355 f183 1"/>
                <a:gd name="f438" fmla="*/ f354 f183 1"/>
                <a:gd name="f439" fmla="*/ f356 f182 1"/>
                <a:gd name="f440" fmla="*/ f357 f183 1"/>
                <a:gd name="f441" fmla="*/ f358 f182 1"/>
                <a:gd name="f442" fmla="*/ f359 f183 1"/>
                <a:gd name="f443" fmla="*/ f360 f182 1"/>
                <a:gd name="f444" fmla="*/ f361 f183 1"/>
                <a:gd name="f445" fmla="*/ f362 f182 1"/>
                <a:gd name="f446" fmla="*/ f363 f183 1"/>
                <a:gd name="f447" fmla="*/ f364 f182 1"/>
                <a:gd name="f448" fmla="*/ f365 f183 1"/>
                <a:gd name="f449" fmla="*/ f366 f182 1"/>
                <a:gd name="f450" fmla="*/ f367 f183 1"/>
                <a:gd name="f451" fmla="*/ f368 f182 1"/>
                <a:gd name="f452" fmla="*/ f369 f183 1"/>
                <a:gd name="f453" fmla="*/ f370 f182 1"/>
                <a:gd name="f454" fmla="*/ f371 f183 1"/>
                <a:gd name="f455" fmla="*/ f372 f182 1"/>
                <a:gd name="f456" fmla="*/ f373 f183 1"/>
                <a:gd name="f457" fmla="*/ f374 f183 1"/>
                <a:gd name="f458" fmla="*/ f375 f183 1"/>
                <a:gd name="f459" fmla="*/ f376 f182 1"/>
                <a:gd name="f460" fmla="*/ f377 f183 1"/>
                <a:gd name="f461" fmla="*/ f378 f182 1"/>
                <a:gd name="f462" fmla="*/ f379 f183 1"/>
                <a:gd name="f463" fmla="*/ f380 f182 1"/>
                <a:gd name="f464" fmla="*/ f381 f183 1"/>
                <a:gd name="f465" fmla="*/ f382 f182 1"/>
                <a:gd name="f466" fmla="*/ f383 f183 1"/>
                <a:gd name="f467" fmla="*/ f384 f182 1"/>
                <a:gd name="f468" fmla="*/ f385 f182 1"/>
                <a:gd name="f469" fmla="*/ f386 f183 1"/>
                <a:gd name="f470" fmla="*/ f387 f182 1"/>
                <a:gd name="f471" fmla="*/ f388 f183 1"/>
                <a:gd name="f472" fmla="*/ f389 f182 1"/>
                <a:gd name="f473" fmla="*/ f390 f183 1"/>
                <a:gd name="f474" fmla="*/ f391 f182 1"/>
                <a:gd name="f475" fmla="*/ f392 f183 1"/>
                <a:gd name="f476" fmla="*/ f393 f182 1"/>
                <a:gd name="f477" fmla="*/ f394 f183 1"/>
                <a:gd name="f478" fmla="*/ f395 f182 1"/>
                <a:gd name="f479" fmla="*/ f396 f183 1"/>
                <a:gd name="f480" fmla="*/ f397 f182 1"/>
                <a:gd name="f481" fmla="*/ f398 f183 1"/>
                <a:gd name="f482" fmla="*/ f399 f182 1"/>
                <a:gd name="f483" fmla="*/ f400 f183 1"/>
                <a:gd name="f484" fmla="*/ f401 f182 1"/>
                <a:gd name="f485" fmla="*/ f402 f182 1"/>
                <a:gd name="f486" fmla="*/ f403 f182 1"/>
                <a:gd name="f487" fmla="*/ f404 f183 1"/>
                <a:gd name="f488" fmla="*/ f405 f182 1"/>
                <a:gd name="f489" fmla="*/ f406 f183 1"/>
                <a:gd name="f490" fmla="*/ f407 f182 1"/>
                <a:gd name="f491" fmla="*/ f408 f183 1"/>
                <a:gd name="f492" fmla="*/ f409 f182 1"/>
                <a:gd name="f493" fmla="*/ f410 f183 1"/>
                <a:gd name="f494" fmla="*/ f411 f182 1"/>
                <a:gd name="f495" fmla="*/ f412 f183 1"/>
                <a:gd name="f496" fmla="*/ f413 f182 1"/>
                <a:gd name="f497" fmla="*/ f414 f183 1"/>
                <a:gd name="f498" fmla="*/ f415 f182 1"/>
                <a:gd name="f499" fmla="*/ f416 f183 1"/>
                <a:gd name="f500" fmla="*/ f417 f182 1"/>
                <a:gd name="f501" fmla="*/ f418 f182 1"/>
                <a:gd name="f502" fmla="*/ f419 f183 1"/>
                <a:gd name="f503" fmla="*/ f420 f183 1"/>
                <a:gd name="f504" fmla="*/ f421 f182 1"/>
                <a:gd name="f505" fmla="*/ f422 f183 1"/>
                <a:gd name="f506" fmla="*/ f423 f182 1"/>
                <a:gd name="f507" fmla="*/ f424 f183 1"/>
                <a:gd name="f508" fmla="*/ f425 f182 1"/>
                <a:gd name="f509" fmla="*/ f426 f183 1"/>
                <a:gd name="f510" fmla="*/ f427 f182 1"/>
                <a:gd name="f511" fmla="*/ f428 f183 1"/>
                <a:gd name="f512" fmla="*/ f429 f182 1"/>
                <a:gd name="f513" fmla="*/ f430 f183 1"/>
                <a:gd name="f514" fmla="*/ f431 f182 1"/>
                <a:gd name="f515" fmla="*/ f432 f183 1"/>
                <a:gd name="f516" fmla="*/ f433 f182 1"/>
                <a:gd name="f517" fmla="*/ f434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45" y="f458"/>
                </a:cxn>
                <a:cxn ang="f272">
                  <a:pos x="f459" y="f460"/>
                </a:cxn>
                <a:cxn ang="f272">
                  <a:pos x="f461" y="f462"/>
                </a:cxn>
                <a:cxn ang="f272">
                  <a:pos x="f463" y="f464"/>
                </a:cxn>
                <a:cxn ang="f272">
                  <a:pos x="f465" y="f466"/>
                </a:cxn>
                <a:cxn ang="f272">
                  <a:pos x="f467" y="f452"/>
                </a:cxn>
                <a:cxn ang="f272">
                  <a:pos x="f468" y="f469"/>
                </a:cxn>
                <a:cxn ang="f272">
                  <a:pos x="f470" y="f471"/>
                </a:cxn>
                <a:cxn ang="f272">
                  <a:pos x="f472" y="f473"/>
                </a:cxn>
                <a:cxn ang="f272">
                  <a:pos x="f474" y="f475"/>
                </a:cxn>
                <a:cxn ang="f272">
                  <a:pos x="f476" y="f477"/>
                </a:cxn>
                <a:cxn ang="f272">
                  <a:pos x="f478" y="f479"/>
                </a:cxn>
                <a:cxn ang="f272">
                  <a:pos x="f480" y="f481"/>
                </a:cxn>
                <a:cxn ang="f272">
                  <a:pos x="f482" y="f483"/>
                </a:cxn>
                <a:cxn ang="f272">
                  <a:pos x="f484" y="f477"/>
                </a:cxn>
                <a:cxn ang="f272">
                  <a:pos x="f485" y="f452"/>
                </a:cxn>
                <a:cxn ang="f272">
                  <a:pos x="f486" y="f487"/>
                </a:cxn>
                <a:cxn ang="f272">
                  <a:pos x="f488" y="f489"/>
                </a:cxn>
                <a:cxn ang="f272">
                  <a:pos x="f490" y="f491"/>
                </a:cxn>
                <a:cxn ang="f272">
                  <a:pos x="f492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99"/>
                </a:cxn>
                <a:cxn ang="f272">
                  <a:pos x="f500" y="f448"/>
                </a:cxn>
                <a:cxn ang="f272">
                  <a:pos x="f501" y="f502"/>
                </a:cxn>
                <a:cxn ang="f272">
                  <a:pos x="f478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512" y="f513"/>
                </a:cxn>
                <a:cxn ang="f272">
                  <a:pos x="f514" y="f515"/>
                </a:cxn>
                <a:cxn ang="f272">
                  <a:pos x="f516" y="f517"/>
                </a:cxn>
              </a:cxnLst>
              <a:rect l="f435" t="f438" r="f436" b="f437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4" y="f24"/>
                  </a:cubicBezTo>
                  <a:cubicBezTo>
                    <a:pt x="f35" y="f36"/>
                    <a:pt x="f37" y="f38"/>
                    <a:pt x="f39" y="f36"/>
                  </a:cubicBezTo>
                  <a:cubicBezTo>
                    <a:pt x="f40" y="f36"/>
                    <a:pt x="f41" y="f36"/>
                    <a:pt x="f42" y="f38"/>
                  </a:cubicBezTo>
                  <a:cubicBezTo>
                    <a:pt x="f17" y="f43"/>
                    <a:pt x="f44" y="f45"/>
                    <a:pt x="f46" y="f47"/>
                  </a:cubicBezTo>
                  <a:cubicBezTo>
                    <a:pt x="f46" y="f47"/>
                    <a:pt x="f46" y="f48"/>
                    <a:pt x="f46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53" y="f47"/>
                    <a:pt x="f54" y="f11"/>
                    <a:pt x="f39" y="f55"/>
                  </a:cubicBezTo>
                  <a:cubicBezTo>
                    <a:pt x="f56" y="f55"/>
                    <a:pt x="f57" y="f58"/>
                    <a:pt x="f37" y="f45"/>
                  </a:cubicBezTo>
                  <a:cubicBezTo>
                    <a:pt x="f35" y="f16"/>
                    <a:pt x="f59" y="f60"/>
                    <a:pt x="f61" y="f62"/>
                  </a:cubicBezTo>
                  <a:cubicBezTo>
                    <a:pt x="f63" y="f64"/>
                    <a:pt x="f5" y="f55"/>
                    <a:pt x="f65" y="f9"/>
                  </a:cubicBezTo>
                  <a:cubicBezTo>
                    <a:pt x="f66" y="f49"/>
                    <a:pt x="f67" y="f49"/>
                    <a:pt x="f31" y="f68"/>
                  </a:cubicBezTo>
                  <a:cubicBezTo>
                    <a:pt x="f37" y="f9"/>
                    <a:pt x="f30" y="f11"/>
                    <a:pt x="f56" y="f9"/>
                  </a:cubicBezTo>
                  <a:cubicBezTo>
                    <a:pt x="f54" y="f47"/>
                    <a:pt x="f69" y="f49"/>
                    <a:pt x="f50" y="f70"/>
                  </a:cubicBezTo>
                  <a:cubicBezTo>
                    <a:pt x="f13" y="f70"/>
                    <a:pt x="f13" y="f70"/>
                    <a:pt x="f12" y="f71"/>
                  </a:cubicBezTo>
                  <a:cubicBezTo>
                    <a:pt x="f13" y="f72"/>
                    <a:pt x="f51" y="f73"/>
                    <a:pt x="f74" y="f73"/>
                  </a:cubicBezTo>
                  <a:cubicBezTo>
                    <a:pt x="f69" y="f75"/>
                    <a:pt x="f76" y="f10"/>
                    <a:pt x="f77" y="f13"/>
                  </a:cubicBezTo>
                  <a:cubicBezTo>
                    <a:pt x="f40" y="f50"/>
                    <a:pt x="f39" y="f13"/>
                    <a:pt x="f56" y="f46"/>
                  </a:cubicBezTo>
                  <a:cubicBezTo>
                    <a:pt x="f31" y="f78"/>
                    <a:pt x="f79" y="f10"/>
                    <a:pt x="f80" y="f13"/>
                  </a:cubicBezTo>
                  <a:cubicBezTo>
                    <a:pt x="f66" y="f74"/>
                    <a:pt x="f66" y="f81"/>
                    <a:pt x="f82" y="f83"/>
                  </a:cubicBezTo>
                  <a:cubicBezTo>
                    <a:pt x="f67" y="f84"/>
                    <a:pt x="f85" y="f84"/>
                    <a:pt x="f86" y="f87"/>
                  </a:cubicBezTo>
                  <a:cubicBezTo>
                    <a:pt x="f39" y="f87"/>
                    <a:pt x="f88" y="f83"/>
                    <a:pt x="f88" y="f89"/>
                  </a:cubicBezTo>
                  <a:cubicBezTo>
                    <a:pt x="f88" y="f52"/>
                    <a:pt x="f23" y="f74"/>
                    <a:pt x="f42" y="f51"/>
                  </a:cubicBezTo>
                  <a:cubicBezTo>
                    <a:pt x="f90" y="f12"/>
                    <a:pt x="f91" y="f92"/>
                    <a:pt x="f51" y="f93"/>
                  </a:cubicBezTo>
                  <a:cubicBezTo>
                    <a:pt x="f50" y="f93"/>
                    <a:pt x="f46" y="f93"/>
                    <a:pt x="f78" y="f93"/>
                  </a:cubicBezTo>
                  <a:cubicBezTo>
                    <a:pt x="f12" y="f75"/>
                    <a:pt x="f12" y="f92"/>
                    <a:pt x="f46" y="f10"/>
                  </a:cubicBezTo>
                  <a:cubicBezTo>
                    <a:pt x="f94" y="f95"/>
                    <a:pt x="f96" y="f69"/>
                    <a:pt x="f97" y="f90"/>
                  </a:cubicBezTo>
                  <a:cubicBezTo>
                    <a:pt x="f98" y="f99"/>
                    <a:pt x="f100" y="f99"/>
                    <a:pt x="f42" y="f99"/>
                  </a:cubicBezTo>
                  <a:cubicBezTo>
                    <a:pt x="f26" y="f101"/>
                    <a:pt x="f28" y="f76"/>
                    <a:pt x="f39" y="f98"/>
                  </a:cubicBezTo>
                  <a:cubicBezTo>
                    <a:pt x="f39" y="f102"/>
                    <a:pt x="f77" y="f23"/>
                    <a:pt x="f42" y="f23"/>
                  </a:cubicBezTo>
                  <a:cubicBezTo>
                    <a:pt x="f98" y="f23"/>
                    <a:pt x="f103" y="f19"/>
                    <a:pt x="f97" y="f98"/>
                  </a:cubicBezTo>
                  <a:cubicBezTo>
                    <a:pt x="f97" y="f54"/>
                    <a:pt x="f97" y="f103"/>
                    <a:pt x="f103" y="f104"/>
                  </a:cubicBezTo>
                  <a:cubicBezTo>
                    <a:pt x="f53" y="f53"/>
                    <a:pt x="f95" y="f81"/>
                    <a:pt x="f75" y="f92"/>
                  </a:cubicBezTo>
                  <a:cubicBezTo>
                    <a:pt x="f75" y="f10"/>
                    <a:pt x="f105" y="f12"/>
                    <a:pt x="f105" y="f46"/>
                  </a:cubicBezTo>
                  <a:cubicBezTo>
                    <a:pt x="f46" y="f44"/>
                    <a:pt x="f106" y="f107"/>
                    <a:pt x="f94" y="f42"/>
                  </a:cubicBezTo>
                  <a:cubicBezTo>
                    <a:pt x="f87" y="f41"/>
                    <a:pt x="f15" y="f23"/>
                    <a:pt x="f108" y="f77"/>
                  </a:cubicBezTo>
                  <a:cubicBezTo>
                    <a:pt x="f53" y="f77"/>
                    <a:pt x="f96" y="f88"/>
                    <a:pt x="f96" y="f39"/>
                  </a:cubicBezTo>
                  <a:cubicBezTo>
                    <a:pt x="f96" y="f56"/>
                    <a:pt x="f53" y="f37"/>
                    <a:pt x="f69" y="f31"/>
                  </a:cubicBezTo>
                  <a:cubicBezTo>
                    <a:pt x="f15" y="f34"/>
                    <a:pt x="f89" y="f35"/>
                    <a:pt x="f95" y="f37"/>
                  </a:cubicBezTo>
                  <a:cubicBezTo>
                    <a:pt x="f109" y="f30"/>
                    <a:pt x="f95" y="f39"/>
                    <a:pt x="f95" y="f40"/>
                  </a:cubicBezTo>
                  <a:cubicBezTo>
                    <a:pt x="f95" y="f77"/>
                    <a:pt x="f89" y="f41"/>
                    <a:pt x="f81" y="f21"/>
                  </a:cubicBezTo>
                  <a:cubicBezTo>
                    <a:pt x="f51" y="f90"/>
                    <a:pt x="f8" y="f84"/>
                    <a:pt x="f110" y="f13"/>
                  </a:cubicBezTo>
                  <a:cubicBezTo>
                    <a:pt x="f110" y="f13"/>
                    <a:pt x="f111" y="f13"/>
                    <a:pt x="f111" y="f46"/>
                  </a:cubicBezTo>
                  <a:cubicBezTo>
                    <a:pt x="f111" y="f13"/>
                    <a:pt x="f73" y="f13"/>
                    <a:pt x="f73" y="f13"/>
                  </a:cubicBezTo>
                  <a:cubicBezTo>
                    <a:pt x="f73" y="f108"/>
                    <a:pt x="f73" y="f103"/>
                    <a:pt x="f73" y="f28"/>
                  </a:cubicBezTo>
                  <a:cubicBezTo>
                    <a:pt x="f73" y="f86"/>
                    <a:pt x="f110" y="f30"/>
                    <a:pt x="f112" y="f57"/>
                  </a:cubicBezTo>
                  <a:cubicBezTo>
                    <a:pt x="f8" y="f35"/>
                    <a:pt x="f10" y="f79"/>
                    <a:pt x="f105" y="f61"/>
                  </a:cubicBezTo>
                  <a:cubicBezTo>
                    <a:pt x="f110" y="f5"/>
                    <a:pt x="f113" y="f5"/>
                    <a:pt x="f47" y="f61"/>
                  </a:cubicBezTo>
                  <a:cubicBezTo>
                    <a:pt x="f11" y="f59"/>
                    <a:pt x="f11" y="f34"/>
                    <a:pt x="f48" y="f37"/>
                  </a:cubicBezTo>
                  <a:cubicBezTo>
                    <a:pt x="f49" y="f57"/>
                    <a:pt x="f113" y="f30"/>
                    <a:pt x="f113" y="f86"/>
                  </a:cubicBezTo>
                  <a:cubicBezTo>
                    <a:pt x="f113" y="f97"/>
                    <a:pt x="f113" y="f108"/>
                    <a:pt x="f114" y="f46"/>
                  </a:cubicBezTo>
                  <a:cubicBezTo>
                    <a:pt x="f49" y="f13"/>
                    <a:pt x="f49" y="f50"/>
                    <a:pt x="f48" y="f74"/>
                  </a:cubicBezTo>
                  <a:cubicBezTo>
                    <a:pt x="f14" y="f91"/>
                    <a:pt x="f115" y="f101"/>
                    <a:pt x="f116" y="f19"/>
                  </a:cubicBezTo>
                  <a:cubicBezTo>
                    <a:pt x="f117" y="f23"/>
                    <a:pt x="f117" y="f77"/>
                    <a:pt x="f116" y="f88"/>
                  </a:cubicBezTo>
                  <a:cubicBezTo>
                    <a:pt x="f62" y="f56"/>
                    <a:pt x="f118" y="f35"/>
                    <a:pt x="f119" y="f32"/>
                  </a:cubicBezTo>
                  <a:cubicBezTo>
                    <a:pt x="f120" y="f59"/>
                    <a:pt x="f121" y="f67"/>
                    <a:pt x="f25" y="f85"/>
                  </a:cubicBezTo>
                  <a:cubicBezTo>
                    <a:pt x="f122" y="f86"/>
                    <a:pt x="f25" y="f40"/>
                    <a:pt x="f123" y="f77"/>
                  </a:cubicBezTo>
                  <a:cubicBezTo>
                    <a:pt x="f124" y="f23"/>
                    <a:pt x="f125" y="f21"/>
                    <a:pt x="f18" y="f102"/>
                  </a:cubicBezTo>
                  <a:cubicBezTo>
                    <a:pt x="f60" y="f17"/>
                    <a:pt x="f45" y="f84"/>
                    <a:pt x="f11" y="f50"/>
                  </a:cubicBezTo>
                  <a:cubicBezTo>
                    <a:pt x="f11" y="f13"/>
                    <a:pt x="f9" y="f12"/>
                    <a:pt x="f11" y="f8"/>
                  </a:cubicBezTo>
                  <a:cubicBezTo>
                    <a:pt x="f58" y="f13"/>
                    <a:pt x="f16" y="f106"/>
                    <a:pt x="f43" y="f89"/>
                  </a:cubicBezTo>
                  <a:cubicBezTo>
                    <a:pt x="f124" y="f91"/>
                    <a:pt x="f22" y="f96"/>
                    <a:pt x="f33" y="f99"/>
                  </a:cubicBezTo>
                  <a:cubicBezTo>
                    <a:pt x="f126" y="f76"/>
                    <a:pt x="f126" y="f97"/>
                    <a:pt x="f126" y="f98"/>
                  </a:cubicBezTo>
                  <a:cubicBezTo>
                    <a:pt x="f122" y="f42"/>
                    <a:pt x="f29" y="f41"/>
                    <a:pt x="f127" y="f23"/>
                  </a:cubicBezTo>
                  <a:cubicBezTo>
                    <a:pt x="f128" y="f77"/>
                    <a:pt x="f129" y="f19"/>
                    <a:pt x="f130" y="f131"/>
                  </a:cubicBezTo>
                  <a:cubicBezTo>
                    <a:pt x="f130" y="f97"/>
                    <a:pt x="f132" y="f76"/>
                    <a:pt x="f133" y="f76"/>
                  </a:cubicBezTo>
                  <a:cubicBezTo>
                    <a:pt x="f134" y="f76"/>
                    <a:pt x="f135" y="f101"/>
                    <a:pt x="f126" y="f107"/>
                  </a:cubicBezTo>
                  <a:cubicBezTo>
                    <a:pt x="f20" y="f108"/>
                    <a:pt x="f117" y="f109"/>
                    <a:pt x="f45" y="f8"/>
                  </a:cubicBezTo>
                  <a:cubicBezTo>
                    <a:pt x="f58" y="f92"/>
                    <a:pt x="f58" y="f75"/>
                    <a:pt x="f136" y="f93"/>
                  </a:cubicBezTo>
                  <a:cubicBezTo>
                    <a:pt x="f45" y="f93"/>
                    <a:pt x="f115" y="f93"/>
                    <a:pt x="f62" y="f112"/>
                  </a:cubicBezTo>
                  <a:cubicBezTo>
                    <a:pt x="f38" y="f92"/>
                    <a:pt x="f126" y="f12"/>
                    <a:pt x="f128" y="f50"/>
                  </a:cubicBezTo>
                  <a:cubicBezTo>
                    <a:pt x="f132" y="f51"/>
                    <a:pt x="f130" y="f51"/>
                    <a:pt x="f137" y="f109"/>
                  </a:cubicBezTo>
                  <a:cubicBezTo>
                    <a:pt x="f138" y="f94"/>
                    <a:pt x="f139" y="f87"/>
                    <a:pt x="f140" y="f83"/>
                  </a:cubicBezTo>
                  <a:cubicBezTo>
                    <a:pt x="f141" y="f81"/>
                    <a:pt x="f141" y="f52"/>
                    <a:pt x="f142" y="f13"/>
                  </a:cubicBezTo>
                  <a:cubicBezTo>
                    <a:pt x="f140" y="f10"/>
                    <a:pt x="f143" y="f92"/>
                    <a:pt x="f144" y="f78"/>
                  </a:cubicBezTo>
                  <a:cubicBezTo>
                    <a:pt x="f145" y="f12"/>
                    <a:pt x="f129" y="f46"/>
                    <a:pt x="f146" y="f46"/>
                  </a:cubicBezTo>
                  <a:cubicBezTo>
                    <a:pt x="f29" y="f8"/>
                    <a:pt x="f38" y="f75"/>
                    <a:pt x="f64" y="f111"/>
                  </a:cubicBezTo>
                  <a:cubicBezTo>
                    <a:pt x="f64" y="f73"/>
                    <a:pt x="f64" y="f72"/>
                    <a:pt x="f64" y="f72"/>
                  </a:cubicBezTo>
                  <a:cubicBezTo>
                    <a:pt x="f115" y="f71"/>
                    <a:pt x="f62" y="f71"/>
                    <a:pt x="f62" y="f71"/>
                  </a:cubicBezTo>
                  <a:cubicBezTo>
                    <a:pt x="f20" y="f70"/>
                    <a:pt x="f147" y="f114"/>
                    <a:pt x="f144" y="f49"/>
                  </a:cubicBezTo>
                  <a:cubicBezTo>
                    <a:pt x="f148" y="f49"/>
                    <a:pt x="f139" y="f114"/>
                    <a:pt x="f149" y="f70"/>
                  </a:cubicBezTo>
                  <a:cubicBezTo>
                    <a:pt x="f150" y="f72"/>
                    <a:pt x="f151" y="f72"/>
                    <a:pt x="f152" y="f114"/>
                  </a:cubicBezTo>
                  <a:cubicBezTo>
                    <a:pt x="f6" y="f68"/>
                    <a:pt x="f153" y="f14"/>
                    <a:pt x="f154" y="f136"/>
                  </a:cubicBezTo>
                  <a:cubicBezTo>
                    <a:pt x="f155" y="f64"/>
                    <a:pt x="f156" y="f45"/>
                    <a:pt x="f157" y="f14"/>
                  </a:cubicBezTo>
                  <a:cubicBezTo>
                    <a:pt x="f139" y="f11"/>
                    <a:pt x="f143" y="f68"/>
                    <a:pt x="f148" y="f68"/>
                  </a:cubicBezTo>
                  <a:cubicBezTo>
                    <a:pt x="f158" y="f48"/>
                    <a:pt x="f22" y="f49"/>
                    <a:pt x="f62" y="f114"/>
                  </a:cubicBezTo>
                  <a:cubicBezTo>
                    <a:pt x="f64" y="f114"/>
                    <a:pt x="f45" y="f114"/>
                    <a:pt x="f136" y="f49"/>
                  </a:cubicBezTo>
                  <a:cubicBezTo>
                    <a:pt x="f136" y="f49"/>
                    <a:pt x="f55" y="f48"/>
                    <a:pt x="f55" y="f47"/>
                  </a:cubicBezTo>
                  <a:cubicBezTo>
                    <a:pt x="f58" y="f68"/>
                    <a:pt x="f45" y="f9"/>
                    <a:pt x="f115" y="f11"/>
                  </a:cubicBezTo>
                  <a:cubicBezTo>
                    <a:pt x="f38" y="f118"/>
                    <a:pt x="f29" y="f38"/>
                    <a:pt x="f132" y="f33"/>
                  </a:cubicBezTo>
                  <a:cubicBezTo>
                    <a:pt x="f146" y="f122"/>
                    <a:pt x="f145" y="f33"/>
                    <a:pt x="f144" y="f33"/>
                  </a:cubicBezTo>
                  <a:cubicBezTo>
                    <a:pt x="f143" y="f122"/>
                    <a:pt x="f157" y="f122"/>
                    <a:pt x="f140" y="f27"/>
                  </a:cubicBezTo>
                  <a:cubicBezTo>
                    <a:pt x="f156" y="f29"/>
                    <a:pt x="f142" y="f159"/>
                    <a:pt x="f156" y="f127"/>
                  </a:cubicBezTo>
                  <a:cubicBezTo>
                    <a:pt x="f140" y="f128"/>
                    <a:pt x="f160" y="f128"/>
                    <a:pt x="f161" y="f162"/>
                  </a:cubicBezTo>
                  <a:cubicBezTo>
                    <a:pt x="f145" y="f162"/>
                    <a:pt x="f146" y="f158"/>
                    <a:pt x="f146" y="f147"/>
                  </a:cubicBezTo>
                  <a:cubicBezTo>
                    <a:pt x="f132" y="f135"/>
                    <a:pt x="f163" y="f27"/>
                    <a:pt x="f164" y="f122"/>
                  </a:cubicBezTo>
                  <a:cubicBezTo>
                    <a:pt x="f33" y="f36"/>
                    <a:pt x="f125" y="f116"/>
                    <a:pt x="f58" y="f55"/>
                  </a:cubicBezTo>
                  <a:cubicBezTo>
                    <a:pt x="f55" y="f14"/>
                    <a:pt x="f11" y="f11"/>
                    <a:pt x="f68" y="f9"/>
                  </a:cubicBezTo>
                  <a:cubicBezTo>
                    <a:pt x="f68" y="f11"/>
                    <a:pt x="f47" y="f11"/>
                    <a:pt x="f47" y="f14"/>
                  </a:cubicBezTo>
                  <a:cubicBezTo>
                    <a:pt x="f68" y="f55"/>
                    <a:pt x="f9" y="f58"/>
                    <a:pt x="f11" y="f45"/>
                  </a:cubicBezTo>
                  <a:cubicBezTo>
                    <a:pt x="f115" y="f165"/>
                    <a:pt x="f117" y="f33"/>
                    <a:pt x="f36" y="f164"/>
                  </a:cubicBezTo>
                  <a:cubicBezTo>
                    <a:pt x="f123" y="f128"/>
                    <a:pt x="f166" y="f167"/>
                    <a:pt x="f121" y="f167"/>
                  </a:cubicBezTo>
                  <a:cubicBezTo>
                    <a:pt x="f126" y="f132"/>
                    <a:pt x="f135" y="f129"/>
                    <a:pt x="f168" y="f144"/>
                  </a:cubicBezTo>
                  <a:cubicBezTo>
                    <a:pt x="f168" y="f143"/>
                    <a:pt x="f135" y="f169"/>
                    <a:pt x="f33" y="f169"/>
                  </a:cubicBezTo>
                  <a:cubicBezTo>
                    <a:pt x="f24" y="f169"/>
                    <a:pt x="f123" y="f139"/>
                    <a:pt x="f124" y="f160"/>
                  </a:cubicBezTo>
                  <a:cubicBezTo>
                    <a:pt x="f165" y="f143"/>
                    <a:pt x="f165" y="f144"/>
                    <a:pt x="f124" y="f138"/>
                  </a:cubicBezTo>
                  <a:cubicBezTo>
                    <a:pt x="f38" y="f129"/>
                    <a:pt x="f120" y="f132"/>
                    <a:pt x="f165" y="f128"/>
                  </a:cubicBezTo>
                  <a:cubicBezTo>
                    <a:pt x="f60" y="f27"/>
                    <a:pt x="f58" y="f38"/>
                    <a:pt x="f47" y="f16"/>
                  </a:cubicBezTo>
                  <a:cubicBezTo>
                    <a:pt x="f48" y="f62"/>
                    <a:pt x="f49" y="f64"/>
                    <a:pt x="f114" y="f58"/>
                  </a:cubicBezTo>
                  <a:cubicBezTo>
                    <a:pt x="f71" y="f18"/>
                    <a:pt x="f73" y="f121"/>
                    <a:pt x="f93" y="f159"/>
                  </a:cubicBezTo>
                  <a:cubicBezTo>
                    <a:pt x="f92" y="f137"/>
                    <a:pt x="f46" y="f140"/>
                    <a:pt x="f52" y="f6"/>
                  </a:cubicBezTo>
                  <a:cubicBezTo>
                    <a:pt x="f52" y="f170"/>
                    <a:pt x="f106" y="f171"/>
                    <a:pt x="f95" y="f172"/>
                  </a:cubicBezTo>
                  <a:cubicBezTo>
                    <a:pt x="f95" y="f173"/>
                    <a:pt x="f89" y="f7"/>
                    <a:pt x="f83" y="f173"/>
                  </a:cubicBezTo>
                  <a:cubicBezTo>
                    <a:pt x="f83" y="f173"/>
                    <a:pt x="f94" y="f171"/>
                    <a:pt x="f94" y="f2"/>
                  </a:cubicBezTo>
                  <a:cubicBezTo>
                    <a:pt x="f83" y="f174"/>
                    <a:pt x="f89" y="f153"/>
                    <a:pt x="f81" y="f175"/>
                  </a:cubicBezTo>
                  <a:cubicBezTo>
                    <a:pt x="f51" y="f145"/>
                    <a:pt x="f10" y="f33"/>
                    <a:pt x="f110" y="f62"/>
                  </a:cubicBezTo>
                  <a:cubicBezTo>
                    <a:pt x="f110" y="f115"/>
                    <a:pt x="f110" y="f45"/>
                    <a:pt x="f110" y="f55"/>
                  </a:cubicBezTo>
                  <a:cubicBezTo>
                    <a:pt x="f105" y="f62"/>
                    <a:pt x="f10" y="f116"/>
                    <a:pt x="f46" y="f18"/>
                  </a:cubicBezTo>
                  <a:cubicBezTo>
                    <a:pt x="f52" y="f20"/>
                    <a:pt x="f83" y="f126"/>
                    <a:pt x="f91" y="f127"/>
                  </a:cubicBezTo>
                  <a:cubicBezTo>
                    <a:pt x="f69" y="f162"/>
                    <a:pt x="f176" y="f167"/>
                    <a:pt x="f108" y="f137"/>
                  </a:cubicBezTo>
                  <a:cubicBezTo>
                    <a:pt x="f108" y="f145"/>
                    <a:pt x="f177" y="f178"/>
                    <a:pt x="f176" y="f148"/>
                  </a:cubicBezTo>
                  <a:cubicBezTo>
                    <a:pt x="f179" y="f139"/>
                    <a:pt x="f76" y="f148"/>
                    <a:pt x="f104" y="f144"/>
                  </a:cubicBezTo>
                  <a:cubicBezTo>
                    <a:pt x="f103" y="f130"/>
                    <a:pt x="f76" y="f146"/>
                    <a:pt x="f90" y="f167"/>
                  </a:cubicBezTo>
                  <a:cubicBezTo>
                    <a:pt x="f179" y="f163"/>
                    <a:pt x="f96" y="f162"/>
                    <a:pt x="f176" y="f158"/>
                  </a:cubicBezTo>
                  <a:cubicBezTo>
                    <a:pt x="f44" y="f180"/>
                    <a:pt x="f106" y="f125"/>
                    <a:pt x="f10" y="f45"/>
                  </a:cubicBezTo>
                  <a:cubicBezTo>
                    <a:pt x="f8" y="f136"/>
                    <a:pt x="f92" y="f14"/>
                    <a:pt x="f105" y="f11"/>
                  </a:cubicBezTo>
                  <a:cubicBezTo>
                    <a:pt x="f92" y="f11"/>
                    <a:pt x="f92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8" name="Freeform 11">
              <a:extLst>
                <a:ext uri="{FF2B5EF4-FFF2-40B4-BE49-F238E27FC236}">
                  <a16:creationId xmlns:a16="http://schemas.microsoft.com/office/drawing/2014/main" id="{213B17EA-850C-B316-7CE0-34FFA08EC64A}"/>
                </a:ext>
              </a:extLst>
            </p:cNvPr>
            <p:cNvSpPr/>
            <p:nvPr/>
          </p:nvSpPr>
          <p:spPr>
            <a:xfrm>
              <a:off x="3891832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4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99"/>
                <a:gd name="f54" fmla="val 20"/>
                <a:gd name="f55" fmla="val 101"/>
                <a:gd name="f56" fmla="val 8"/>
                <a:gd name="f57" fmla="val 108"/>
                <a:gd name="f58" fmla="val 4"/>
                <a:gd name="f59" fmla="val 105"/>
                <a:gd name="f60" fmla="val 1"/>
                <a:gd name="f61" fmla="val 103"/>
                <a:gd name="f62" fmla="val 3"/>
                <a:gd name="f63" fmla="val 5"/>
                <a:gd name="f64" fmla="val 10"/>
                <a:gd name="f65" fmla="val 95"/>
                <a:gd name="f66" fmla="val 16"/>
                <a:gd name="f67" fmla="val 55"/>
                <a:gd name="f68" fmla="val 89"/>
                <a:gd name="f69" fmla="val 88"/>
                <a:gd name="f70" fmla="val 87"/>
                <a:gd name="f71" fmla="val 86"/>
                <a:gd name="f72" fmla="val 70"/>
                <a:gd name="f73" fmla="val 81"/>
                <a:gd name="f74" fmla="val 41"/>
                <a:gd name="f75" fmla="val 72"/>
                <a:gd name="f76" fmla="val 19"/>
                <a:gd name="f77" fmla="val 76"/>
                <a:gd name="f78" fmla="val 9"/>
                <a:gd name="f79" fmla="val 7"/>
                <a:gd name="f80" fmla="val 6"/>
                <a:gd name="f81" fmla="val 65"/>
                <a:gd name="f82" fmla="val 63"/>
                <a:gd name="f83" fmla="val 58"/>
                <a:gd name="f84" fmla="val 61"/>
                <a:gd name="f85" fmla="val 64"/>
                <a:gd name="f86" fmla="val 32"/>
                <a:gd name="f87" fmla="val 83"/>
                <a:gd name="f88" fmla="val 62"/>
                <a:gd name="f89" fmla="val 66"/>
                <a:gd name="f90" fmla="val 50"/>
                <a:gd name="f91" fmla="val 38"/>
                <a:gd name="f92" fmla="val 44"/>
                <a:gd name="f93" fmla="val 36"/>
                <a:gd name="f94" fmla="val 42"/>
                <a:gd name="f95" fmla="val 34"/>
                <a:gd name="f96" fmla="val 43"/>
                <a:gd name="f97" fmla="val 22"/>
                <a:gd name="f98" fmla="val 39"/>
                <a:gd name="f99" fmla="val 30"/>
                <a:gd name="f100" fmla="val 40"/>
                <a:gd name="f101" fmla="val 67"/>
                <a:gd name="f102" fmla="val 80"/>
                <a:gd name="f103" fmla="val 68"/>
                <a:gd name="f104" fmla="val 56"/>
                <a:gd name="f105" fmla="val 54"/>
                <a:gd name="f106" fmla="val 51"/>
                <a:gd name="f107" fmla="val 78"/>
                <a:gd name="f108" fmla="val 84"/>
                <a:gd name="f109" fmla="val 85"/>
                <a:gd name="f110" fmla="val 82"/>
                <a:gd name="f111" fmla="val 90"/>
                <a:gd name="f112" fmla="val 91"/>
                <a:gd name="f113" fmla="val 57"/>
                <a:gd name="f114" fmla="val 104"/>
                <a:gd name="f115" fmla="val 111"/>
                <a:gd name="f116" fmla="val 109"/>
                <a:gd name="f117" fmla="val 107"/>
                <a:gd name="f118" fmla="val 112"/>
                <a:gd name="f119" fmla="val 11"/>
                <a:gd name="f120" fmla="val 125"/>
                <a:gd name="f121" fmla="val 127"/>
                <a:gd name="f122" fmla="val 15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46"/>
                <a:gd name="f134" fmla="val 140"/>
                <a:gd name="f135" fmla="val 136"/>
                <a:gd name="f136" fmla="val 143"/>
                <a:gd name="f137" fmla="val 151"/>
                <a:gd name="f138" fmla="val 152"/>
                <a:gd name="f139" fmla="val 159"/>
                <a:gd name="f140" fmla="val 163"/>
                <a:gd name="f141" fmla="val 167"/>
                <a:gd name="f142" fmla="val 168"/>
                <a:gd name="f143" fmla="val 166"/>
                <a:gd name="f144" fmla="val 164"/>
                <a:gd name="f145" fmla="val 158"/>
                <a:gd name="f146" fmla="val 153"/>
                <a:gd name="f147" fmla="val 147"/>
                <a:gd name="f148" fmla="val 137"/>
                <a:gd name="f149" fmla="val 156"/>
                <a:gd name="f150" fmla="val 162"/>
                <a:gd name="f151" fmla="val 172"/>
                <a:gd name="f152" fmla="val 175"/>
                <a:gd name="f153" fmla="val 173"/>
                <a:gd name="f154" fmla="val 100"/>
                <a:gd name="f155" fmla="val 169"/>
                <a:gd name="f156" fmla="val 161"/>
                <a:gd name="f157" fmla="val 139"/>
                <a:gd name="f158" fmla="val 148"/>
                <a:gd name="f159" fmla="val 154"/>
                <a:gd name="f160" fmla="val 157"/>
                <a:gd name="f161" fmla="val 165"/>
                <a:gd name="f162" fmla="val 155"/>
                <a:gd name="f163" fmla="val 142"/>
                <a:gd name="f164" fmla="val 141"/>
                <a:gd name="f165" fmla="val 115"/>
                <a:gd name="f166" fmla="val 145"/>
                <a:gd name="f167" fmla="val 134"/>
                <a:gd name="f168" fmla="val 135"/>
                <a:gd name="f169" fmla="val 117"/>
                <a:gd name="f170" fmla="val 150"/>
                <a:gd name="f171" fmla="val 179"/>
                <a:gd name="f172" fmla="val 181"/>
                <a:gd name="f173" fmla="val 182"/>
                <a:gd name="f174" fmla="val 183"/>
                <a:gd name="f175" fmla="val 178"/>
                <a:gd name="f176" fmla="val 176"/>
                <a:gd name="f177" fmla="val 174"/>
                <a:gd name="f178" fmla="val 52"/>
                <a:gd name="f179" fmla="val 47"/>
                <a:gd name="f180" fmla="+- 0 0 -90"/>
                <a:gd name="f181" fmla="*/ f3 1 177"/>
                <a:gd name="f182" fmla="*/ f4 1 184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4"/>
                <a:gd name="f192" fmla="*/ 31 f188 1"/>
                <a:gd name="f193" fmla="*/ 121 f187 1"/>
                <a:gd name="f194" fmla="*/ 12 f188 1"/>
                <a:gd name="f195" fmla="*/ 124 f187 1"/>
                <a:gd name="f196" fmla="*/ 75 f188 1"/>
                <a:gd name="f197" fmla="*/ 94 f187 1"/>
                <a:gd name="f198" fmla="*/ 21 f188 1"/>
                <a:gd name="f199" fmla="*/ 99 f187 1"/>
                <a:gd name="f200" fmla="*/ 3 f188 1"/>
                <a:gd name="f201" fmla="*/ 96 f187 1"/>
                <a:gd name="f202" fmla="*/ 73 f188 1"/>
                <a:gd name="f203" fmla="*/ 89 f187 1"/>
                <a:gd name="f204" fmla="*/ 27 f188 1"/>
                <a:gd name="f205" fmla="*/ 73 f187 1"/>
                <a:gd name="f206" fmla="*/ 8 f188 1"/>
                <a:gd name="f207" fmla="*/ 63 f187 1"/>
                <a:gd name="f208" fmla="*/ 32 f188 1"/>
                <a:gd name="f209" fmla="*/ 71 f187 1"/>
                <a:gd name="f210" fmla="*/ 74 f188 1"/>
                <a:gd name="f211" fmla="*/ 77 f187 1"/>
                <a:gd name="f212" fmla="*/ 36 f187 1"/>
                <a:gd name="f213" fmla="*/ 39 f188 1"/>
                <a:gd name="f214" fmla="*/ 40 f187 1"/>
                <a:gd name="f215" fmla="*/ 62 f188 1"/>
                <a:gd name="f216" fmla="*/ 31 f187 1"/>
                <a:gd name="f217" fmla="*/ 56 f188 1"/>
                <a:gd name="f218" fmla="*/ 14 f187 1"/>
                <a:gd name="f219" fmla="*/ 65 f188 1"/>
                <a:gd name="f220" fmla="*/ 29 f187 1"/>
                <a:gd name="f221" fmla="*/ 86 f188 1"/>
                <a:gd name="f222" fmla="*/ 81 f188 1"/>
                <a:gd name="f223" fmla="*/ 4 f187 1"/>
                <a:gd name="f224" fmla="*/ 91 f188 1"/>
                <a:gd name="f225" fmla="*/ 20 f187 1"/>
                <a:gd name="f226" fmla="*/ 110 f188 1"/>
                <a:gd name="f227" fmla="*/ 30 f187 1"/>
                <a:gd name="f228" fmla="*/ 127 f188 1"/>
                <a:gd name="f229" fmla="*/ 15 f187 1"/>
                <a:gd name="f230" fmla="*/ 98 f188 1"/>
                <a:gd name="f231" fmla="*/ 72 f187 1"/>
                <a:gd name="f232" fmla="*/ 129 f188 1"/>
                <a:gd name="f233" fmla="*/ 42 f187 1"/>
                <a:gd name="f234" fmla="*/ 149 f188 1"/>
                <a:gd name="f235" fmla="*/ 34 f187 1"/>
                <a:gd name="f236" fmla="*/ 102 f188 1"/>
                <a:gd name="f237" fmla="*/ 78 f187 1"/>
                <a:gd name="f238" fmla="*/ 143 f188 1"/>
                <a:gd name="f239" fmla="*/ 166 f188 1"/>
                <a:gd name="f240" fmla="*/ 103 f188 1"/>
                <a:gd name="f241" fmla="*/ 85 f187 1"/>
                <a:gd name="f242" fmla="*/ 153 f188 1"/>
                <a:gd name="f243" fmla="*/ 92 f187 1"/>
                <a:gd name="f244" fmla="*/ 173 f188 1"/>
                <a:gd name="f245" fmla="*/ 100 f187 1"/>
                <a:gd name="f246" fmla="*/ 105 f188 1"/>
                <a:gd name="f247" fmla="*/ 91 f187 1"/>
                <a:gd name="f248" fmla="*/ 104 f188 1"/>
                <a:gd name="f249" fmla="*/ 97 f187 1"/>
                <a:gd name="f250" fmla="*/ 163 f188 1"/>
                <a:gd name="f251" fmla="*/ 131 f187 1"/>
                <a:gd name="f252" fmla="*/ 147 f188 1"/>
                <a:gd name="f253" fmla="*/ 137 f187 1"/>
                <a:gd name="f254" fmla="*/ 96 f188 1"/>
                <a:gd name="f255" fmla="*/ 119 f188 1"/>
                <a:gd name="f256" fmla="*/ 141 f187 1"/>
                <a:gd name="f257" fmla="*/ 128 f188 1"/>
                <a:gd name="f258" fmla="*/ 161 f187 1"/>
                <a:gd name="f259" fmla="*/ 115 f188 1"/>
                <a:gd name="f260" fmla="*/ 143 f187 1"/>
                <a:gd name="f261" fmla="*/ 83 f188 1"/>
                <a:gd name="f262" fmla="*/ 136 f187 1"/>
                <a:gd name="f263" fmla="*/ 63 f188 1"/>
                <a:gd name="f264" fmla="*/ 183 f187 1"/>
                <a:gd name="f265" fmla="*/ 84 f188 1"/>
                <a:gd name="f266" fmla="*/ 105 f187 1"/>
                <a:gd name="f267" fmla="*/ 58 f188 1"/>
                <a:gd name="f268" fmla="*/ 138 f187 1"/>
                <a:gd name="f269" fmla="*/ 40 f188 1"/>
                <a:gd name="f270" fmla="*/ 153 f187 1"/>
                <a:gd name="f271" fmla="*/ 77 f188 1"/>
                <a:gd name="f272" fmla="*/ 102 f187 1"/>
                <a:gd name="f273" fmla="+- f189 0 f1"/>
                <a:gd name="f274" fmla="*/ f192 1 177"/>
                <a:gd name="f275" fmla="*/ f193 1 184"/>
                <a:gd name="f276" fmla="*/ f194 1 177"/>
                <a:gd name="f277" fmla="*/ f195 1 184"/>
                <a:gd name="f278" fmla="*/ f196 1 177"/>
                <a:gd name="f279" fmla="*/ f197 1 184"/>
                <a:gd name="f280" fmla="*/ f198 1 177"/>
                <a:gd name="f281" fmla="*/ f199 1 184"/>
                <a:gd name="f282" fmla="*/ f200 1 177"/>
                <a:gd name="f283" fmla="*/ f201 1 184"/>
                <a:gd name="f284" fmla="*/ f202 1 177"/>
                <a:gd name="f285" fmla="*/ f203 1 184"/>
                <a:gd name="f286" fmla="*/ f204 1 177"/>
                <a:gd name="f287" fmla="*/ f205 1 184"/>
                <a:gd name="f288" fmla="*/ f206 1 177"/>
                <a:gd name="f289" fmla="*/ f207 1 184"/>
                <a:gd name="f290" fmla="*/ f208 1 177"/>
                <a:gd name="f291" fmla="*/ f209 1 184"/>
                <a:gd name="f292" fmla="*/ f210 1 177"/>
                <a:gd name="f293" fmla="*/ f211 1 184"/>
                <a:gd name="f294" fmla="*/ f212 1 184"/>
                <a:gd name="f295" fmla="*/ f213 1 177"/>
                <a:gd name="f296" fmla="*/ f214 1 184"/>
                <a:gd name="f297" fmla="*/ f215 1 177"/>
                <a:gd name="f298" fmla="*/ f216 1 184"/>
                <a:gd name="f299" fmla="*/ f217 1 177"/>
                <a:gd name="f300" fmla="*/ f218 1 184"/>
                <a:gd name="f301" fmla="*/ f219 1 177"/>
                <a:gd name="f302" fmla="*/ f220 1 184"/>
                <a:gd name="f303" fmla="*/ f221 1 177"/>
                <a:gd name="f304" fmla="*/ f222 1 177"/>
                <a:gd name="f305" fmla="*/ f223 1 184"/>
                <a:gd name="f306" fmla="*/ f224 1 177"/>
                <a:gd name="f307" fmla="*/ f225 1 184"/>
                <a:gd name="f308" fmla="*/ f226 1 177"/>
                <a:gd name="f309" fmla="*/ f227 1 184"/>
                <a:gd name="f310" fmla="*/ f228 1 177"/>
                <a:gd name="f311" fmla="*/ f229 1 184"/>
                <a:gd name="f312" fmla="*/ f230 1 177"/>
                <a:gd name="f313" fmla="*/ f231 1 184"/>
                <a:gd name="f314" fmla="*/ f232 1 177"/>
                <a:gd name="f315" fmla="*/ f233 1 184"/>
                <a:gd name="f316" fmla="*/ f234 1 177"/>
                <a:gd name="f317" fmla="*/ f235 1 184"/>
                <a:gd name="f318" fmla="*/ f236 1 177"/>
                <a:gd name="f319" fmla="*/ f237 1 184"/>
                <a:gd name="f320" fmla="*/ f238 1 177"/>
                <a:gd name="f321" fmla="*/ f239 1 177"/>
                <a:gd name="f322" fmla="*/ f240 1 177"/>
                <a:gd name="f323" fmla="*/ f241 1 184"/>
                <a:gd name="f324" fmla="*/ f242 1 177"/>
                <a:gd name="f325" fmla="*/ f243 1 184"/>
                <a:gd name="f326" fmla="*/ f244 1 177"/>
                <a:gd name="f327" fmla="*/ f245 1 184"/>
                <a:gd name="f328" fmla="*/ f246 1 177"/>
                <a:gd name="f329" fmla="*/ f247 1 184"/>
                <a:gd name="f330" fmla="*/ f248 1 177"/>
                <a:gd name="f331" fmla="*/ f249 1 184"/>
                <a:gd name="f332" fmla="*/ f250 1 177"/>
                <a:gd name="f333" fmla="*/ f251 1 184"/>
                <a:gd name="f334" fmla="*/ f252 1 177"/>
                <a:gd name="f335" fmla="*/ f253 1 184"/>
                <a:gd name="f336" fmla="*/ f254 1 177"/>
                <a:gd name="f337" fmla="*/ f255 1 177"/>
                <a:gd name="f338" fmla="*/ f256 1 184"/>
                <a:gd name="f339" fmla="*/ f257 1 177"/>
                <a:gd name="f340" fmla="*/ f258 1 184"/>
                <a:gd name="f341" fmla="*/ f259 1 177"/>
                <a:gd name="f342" fmla="*/ f260 1 184"/>
                <a:gd name="f343" fmla="*/ f261 1 177"/>
                <a:gd name="f344" fmla="*/ f262 1 184"/>
                <a:gd name="f345" fmla="*/ f263 1 177"/>
                <a:gd name="f346" fmla="*/ f264 1 184"/>
                <a:gd name="f347" fmla="*/ f265 1 177"/>
                <a:gd name="f348" fmla="*/ f266 1 184"/>
                <a:gd name="f349" fmla="*/ f267 1 177"/>
                <a:gd name="f350" fmla="*/ f268 1 184"/>
                <a:gd name="f351" fmla="*/ f269 1 177"/>
                <a:gd name="f352" fmla="*/ f270 1 184"/>
                <a:gd name="f353" fmla="*/ f271 1 177"/>
                <a:gd name="f354" fmla="*/ f272 1 184"/>
                <a:gd name="f355" fmla="*/ 0 1 f190"/>
                <a:gd name="f356" fmla="*/ f184 1 f190"/>
                <a:gd name="f357" fmla="*/ 0 1 f191"/>
                <a:gd name="f358" fmla="*/ f185 1 f191"/>
                <a:gd name="f359" fmla="*/ f274 1 f190"/>
                <a:gd name="f360" fmla="*/ f275 1 f191"/>
                <a:gd name="f361" fmla="*/ f276 1 f190"/>
                <a:gd name="f362" fmla="*/ f277 1 f191"/>
                <a:gd name="f363" fmla="*/ f278 1 f190"/>
                <a:gd name="f364" fmla="*/ f279 1 f191"/>
                <a:gd name="f365" fmla="*/ f280 1 f190"/>
                <a:gd name="f366" fmla="*/ f281 1 f191"/>
                <a:gd name="f367" fmla="*/ f282 1 f190"/>
                <a:gd name="f368" fmla="*/ f283 1 f191"/>
                <a:gd name="f369" fmla="*/ f284 1 f190"/>
                <a:gd name="f370" fmla="*/ f285 1 f191"/>
                <a:gd name="f371" fmla="*/ f286 1 f190"/>
                <a:gd name="f372" fmla="*/ f287 1 f191"/>
                <a:gd name="f373" fmla="*/ f288 1 f190"/>
                <a:gd name="f374" fmla="*/ f289 1 f191"/>
                <a:gd name="f375" fmla="*/ f290 1 f190"/>
                <a:gd name="f376" fmla="*/ f291 1 f191"/>
                <a:gd name="f377" fmla="*/ f292 1 f190"/>
                <a:gd name="f378" fmla="*/ f293 1 f191"/>
                <a:gd name="f379" fmla="*/ f294 1 f191"/>
                <a:gd name="f380" fmla="*/ f295 1 f190"/>
                <a:gd name="f381" fmla="*/ f296 1 f191"/>
                <a:gd name="f382" fmla="*/ f297 1 f190"/>
                <a:gd name="f383" fmla="*/ f298 1 f191"/>
                <a:gd name="f384" fmla="*/ f299 1 f190"/>
                <a:gd name="f385" fmla="*/ f300 1 f191"/>
                <a:gd name="f386" fmla="*/ f301 1 f190"/>
                <a:gd name="f387" fmla="*/ f302 1 f191"/>
                <a:gd name="f388" fmla="*/ f303 1 f190"/>
                <a:gd name="f389" fmla="*/ f304 1 f190"/>
                <a:gd name="f390" fmla="*/ f305 1 f191"/>
                <a:gd name="f391" fmla="*/ f306 1 f190"/>
                <a:gd name="f392" fmla="*/ f307 1 f191"/>
                <a:gd name="f393" fmla="*/ f308 1 f190"/>
                <a:gd name="f394" fmla="*/ f309 1 f191"/>
                <a:gd name="f395" fmla="*/ f310 1 f190"/>
                <a:gd name="f396" fmla="*/ f311 1 f191"/>
                <a:gd name="f397" fmla="*/ f312 1 f190"/>
                <a:gd name="f398" fmla="*/ f313 1 f191"/>
                <a:gd name="f399" fmla="*/ f314 1 f190"/>
                <a:gd name="f400" fmla="*/ f315 1 f191"/>
                <a:gd name="f401" fmla="*/ f316 1 f190"/>
                <a:gd name="f402" fmla="*/ f317 1 f191"/>
                <a:gd name="f403" fmla="*/ f318 1 f190"/>
                <a:gd name="f404" fmla="*/ f319 1 f191"/>
                <a:gd name="f405" fmla="*/ f320 1 f190"/>
                <a:gd name="f406" fmla="*/ f321 1 f190"/>
                <a:gd name="f407" fmla="*/ f322 1 f190"/>
                <a:gd name="f408" fmla="*/ f323 1 f191"/>
                <a:gd name="f409" fmla="*/ f324 1 f190"/>
                <a:gd name="f410" fmla="*/ f325 1 f191"/>
                <a:gd name="f411" fmla="*/ f326 1 f190"/>
                <a:gd name="f412" fmla="*/ f327 1 f191"/>
                <a:gd name="f413" fmla="*/ f328 1 f190"/>
                <a:gd name="f414" fmla="*/ f329 1 f191"/>
                <a:gd name="f415" fmla="*/ f330 1 f190"/>
                <a:gd name="f416" fmla="*/ f331 1 f191"/>
                <a:gd name="f417" fmla="*/ f332 1 f190"/>
                <a:gd name="f418" fmla="*/ f333 1 f191"/>
                <a:gd name="f419" fmla="*/ f334 1 f190"/>
                <a:gd name="f420" fmla="*/ f335 1 f191"/>
                <a:gd name="f421" fmla="*/ f336 1 f190"/>
                <a:gd name="f422" fmla="*/ f337 1 f190"/>
                <a:gd name="f423" fmla="*/ f338 1 f191"/>
                <a:gd name="f424" fmla="*/ f339 1 f190"/>
                <a:gd name="f425" fmla="*/ f340 1 f191"/>
                <a:gd name="f426" fmla="*/ f341 1 f190"/>
                <a:gd name="f427" fmla="*/ f342 1 f191"/>
                <a:gd name="f428" fmla="*/ f343 1 f190"/>
                <a:gd name="f429" fmla="*/ f344 1 f191"/>
                <a:gd name="f430" fmla="*/ f345 1 f190"/>
                <a:gd name="f431" fmla="*/ f346 1 f191"/>
                <a:gd name="f432" fmla="*/ f347 1 f190"/>
                <a:gd name="f433" fmla="*/ f348 1 f191"/>
                <a:gd name="f434" fmla="*/ f349 1 f190"/>
                <a:gd name="f435" fmla="*/ f350 1 f191"/>
                <a:gd name="f436" fmla="*/ f351 1 f190"/>
                <a:gd name="f437" fmla="*/ f352 1 f191"/>
                <a:gd name="f438" fmla="*/ f353 1 f190"/>
                <a:gd name="f439" fmla="*/ f354 1 f191"/>
                <a:gd name="f440" fmla="*/ f355 f181 1"/>
                <a:gd name="f441" fmla="*/ f356 f181 1"/>
                <a:gd name="f442" fmla="*/ f358 f182 1"/>
                <a:gd name="f443" fmla="*/ f357 f182 1"/>
                <a:gd name="f444" fmla="*/ f359 f181 1"/>
                <a:gd name="f445" fmla="*/ f360 f182 1"/>
                <a:gd name="f446" fmla="*/ f361 f181 1"/>
                <a:gd name="f447" fmla="*/ f362 f182 1"/>
                <a:gd name="f448" fmla="*/ f363 f181 1"/>
                <a:gd name="f449" fmla="*/ f364 f182 1"/>
                <a:gd name="f450" fmla="*/ f365 f181 1"/>
                <a:gd name="f451" fmla="*/ f366 f182 1"/>
                <a:gd name="f452" fmla="*/ f367 f181 1"/>
                <a:gd name="f453" fmla="*/ f368 f182 1"/>
                <a:gd name="f454" fmla="*/ f369 f181 1"/>
                <a:gd name="f455" fmla="*/ f370 f182 1"/>
                <a:gd name="f456" fmla="*/ f371 f181 1"/>
                <a:gd name="f457" fmla="*/ f372 f182 1"/>
                <a:gd name="f458" fmla="*/ f373 f181 1"/>
                <a:gd name="f459" fmla="*/ f374 f182 1"/>
                <a:gd name="f460" fmla="*/ f375 f181 1"/>
                <a:gd name="f461" fmla="*/ f376 f182 1"/>
                <a:gd name="f462" fmla="*/ f377 f181 1"/>
                <a:gd name="f463" fmla="*/ f378 f182 1"/>
                <a:gd name="f464" fmla="*/ f379 f182 1"/>
                <a:gd name="f465" fmla="*/ f380 f181 1"/>
                <a:gd name="f466" fmla="*/ f381 f182 1"/>
                <a:gd name="f467" fmla="*/ f382 f181 1"/>
                <a:gd name="f468" fmla="*/ f383 f182 1"/>
                <a:gd name="f469" fmla="*/ f384 f181 1"/>
                <a:gd name="f470" fmla="*/ f385 f182 1"/>
                <a:gd name="f471" fmla="*/ f386 f181 1"/>
                <a:gd name="f472" fmla="*/ f387 f182 1"/>
                <a:gd name="f473" fmla="*/ f388 f181 1"/>
                <a:gd name="f474" fmla="*/ f389 f181 1"/>
                <a:gd name="f475" fmla="*/ f390 f182 1"/>
                <a:gd name="f476" fmla="*/ f391 f181 1"/>
                <a:gd name="f477" fmla="*/ f392 f182 1"/>
                <a:gd name="f478" fmla="*/ f393 f181 1"/>
                <a:gd name="f479" fmla="*/ f394 f182 1"/>
                <a:gd name="f480" fmla="*/ f395 f181 1"/>
                <a:gd name="f481" fmla="*/ f396 f182 1"/>
                <a:gd name="f482" fmla="*/ f397 f181 1"/>
                <a:gd name="f483" fmla="*/ f398 f182 1"/>
                <a:gd name="f484" fmla="*/ f399 f181 1"/>
                <a:gd name="f485" fmla="*/ f400 f182 1"/>
                <a:gd name="f486" fmla="*/ f401 f181 1"/>
                <a:gd name="f487" fmla="*/ f402 f182 1"/>
                <a:gd name="f488" fmla="*/ f403 f181 1"/>
                <a:gd name="f489" fmla="*/ f404 f182 1"/>
                <a:gd name="f490" fmla="*/ f405 f181 1"/>
                <a:gd name="f491" fmla="*/ f406 f181 1"/>
                <a:gd name="f492" fmla="*/ f407 f181 1"/>
                <a:gd name="f493" fmla="*/ f408 f182 1"/>
                <a:gd name="f494" fmla="*/ f409 f181 1"/>
                <a:gd name="f495" fmla="*/ f410 f182 1"/>
                <a:gd name="f496" fmla="*/ f411 f181 1"/>
                <a:gd name="f497" fmla="*/ f412 f182 1"/>
                <a:gd name="f498" fmla="*/ f413 f181 1"/>
                <a:gd name="f499" fmla="*/ f414 f182 1"/>
                <a:gd name="f500" fmla="*/ f415 f181 1"/>
                <a:gd name="f501" fmla="*/ f416 f182 1"/>
                <a:gd name="f502" fmla="*/ f417 f181 1"/>
                <a:gd name="f503" fmla="*/ f418 f182 1"/>
                <a:gd name="f504" fmla="*/ f419 f181 1"/>
                <a:gd name="f505" fmla="*/ f420 f182 1"/>
                <a:gd name="f506" fmla="*/ f421 f181 1"/>
                <a:gd name="f507" fmla="*/ f422 f181 1"/>
                <a:gd name="f508" fmla="*/ f423 f182 1"/>
                <a:gd name="f509" fmla="*/ f424 f181 1"/>
                <a:gd name="f510" fmla="*/ f425 f182 1"/>
                <a:gd name="f511" fmla="*/ f426 f181 1"/>
                <a:gd name="f512" fmla="*/ f427 f182 1"/>
                <a:gd name="f513" fmla="*/ f428 f181 1"/>
                <a:gd name="f514" fmla="*/ f429 f182 1"/>
                <a:gd name="f515" fmla="*/ f430 f181 1"/>
                <a:gd name="f516" fmla="*/ f431 f182 1"/>
                <a:gd name="f517" fmla="*/ f432 f181 1"/>
                <a:gd name="f518" fmla="*/ f433 f182 1"/>
                <a:gd name="f519" fmla="*/ f434 f181 1"/>
                <a:gd name="f520" fmla="*/ f435 f182 1"/>
                <a:gd name="f521" fmla="*/ f436 f181 1"/>
                <a:gd name="f522" fmla="*/ f437 f182 1"/>
                <a:gd name="f523" fmla="*/ f438 f181 1"/>
                <a:gd name="f524" fmla="*/ f439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3">
                  <a:pos x="f444" y="f445"/>
                </a:cxn>
                <a:cxn ang="f273">
                  <a:pos x="f446" y="f447"/>
                </a:cxn>
                <a:cxn ang="f273">
                  <a:pos x="f448" y="f449"/>
                </a:cxn>
                <a:cxn ang="f273">
                  <a:pos x="f450" y="f451"/>
                </a:cxn>
                <a:cxn ang="f273">
                  <a:pos x="f452" y="f453"/>
                </a:cxn>
                <a:cxn ang="f273">
                  <a:pos x="f454" y="f455"/>
                </a:cxn>
                <a:cxn ang="f273">
                  <a:pos x="f456" y="f457"/>
                </a:cxn>
                <a:cxn ang="f273">
                  <a:pos x="f458" y="f459"/>
                </a:cxn>
                <a:cxn ang="f273">
                  <a:pos x="f460" y="f461"/>
                </a:cxn>
                <a:cxn ang="f273">
                  <a:pos x="f462" y="f463"/>
                </a:cxn>
                <a:cxn ang="f273">
                  <a:pos x="f450" y="f464"/>
                </a:cxn>
                <a:cxn ang="f273">
                  <a:pos x="f465" y="f466"/>
                </a:cxn>
                <a:cxn ang="f273">
                  <a:pos x="f467" y="f468"/>
                </a:cxn>
                <a:cxn ang="f273">
                  <a:pos x="f469" y="f470"/>
                </a:cxn>
                <a:cxn ang="f273">
                  <a:pos x="f471" y="f472"/>
                </a:cxn>
                <a:cxn ang="f273">
                  <a:pos x="f473" y="f457"/>
                </a:cxn>
                <a:cxn ang="f273">
                  <a:pos x="f474" y="f475"/>
                </a:cxn>
                <a:cxn ang="f273">
                  <a:pos x="f476" y="f477"/>
                </a:cxn>
                <a:cxn ang="f273">
                  <a:pos x="f478" y="f479"/>
                </a:cxn>
                <a:cxn ang="f273">
                  <a:pos x="f480" y="f481"/>
                </a:cxn>
                <a:cxn ang="f273">
                  <a:pos x="f482" y="f483"/>
                </a:cxn>
                <a:cxn ang="f273">
                  <a:pos x="f484" y="f485"/>
                </a:cxn>
                <a:cxn ang="f273">
                  <a:pos x="f486" y="f487"/>
                </a:cxn>
                <a:cxn ang="f273">
                  <a:pos x="f488" y="f489"/>
                </a:cxn>
                <a:cxn ang="f273">
                  <a:pos x="f490" y="f483"/>
                </a:cxn>
                <a:cxn ang="f273">
                  <a:pos x="f491" y="f457"/>
                </a:cxn>
                <a:cxn ang="f273">
                  <a:pos x="f492" y="f493"/>
                </a:cxn>
                <a:cxn ang="f273">
                  <a:pos x="f494" y="f495"/>
                </a:cxn>
                <a:cxn ang="f273">
                  <a:pos x="f496" y="f497"/>
                </a:cxn>
                <a:cxn ang="f273">
                  <a:pos x="f498" y="f499"/>
                </a:cxn>
                <a:cxn ang="f273">
                  <a:pos x="f500" y="f501"/>
                </a:cxn>
                <a:cxn ang="f273">
                  <a:pos x="f502" y="f503"/>
                </a:cxn>
                <a:cxn ang="f273">
                  <a:pos x="f504" y="f505"/>
                </a:cxn>
                <a:cxn ang="f273">
                  <a:pos x="f506" y="f453"/>
                </a:cxn>
                <a:cxn ang="f273">
                  <a:pos x="f507" y="f508"/>
                </a:cxn>
                <a:cxn ang="f273">
                  <a:pos x="f509" y="f510"/>
                </a:cxn>
                <a:cxn ang="f273">
                  <a:pos x="f511" y="f512"/>
                </a:cxn>
                <a:cxn ang="f273">
                  <a:pos x="f513" y="f514"/>
                </a:cxn>
                <a:cxn ang="f273">
                  <a:pos x="f515" y="f516"/>
                </a:cxn>
                <a:cxn ang="f273">
                  <a:pos x="f517" y="f518"/>
                </a:cxn>
                <a:cxn ang="f273">
                  <a:pos x="f519" y="f520"/>
                </a:cxn>
                <a:cxn ang="f273">
                  <a:pos x="f521" y="f522"/>
                </a:cxn>
                <a:cxn ang="f273">
                  <a:pos x="f523" y="f524"/>
                </a:cxn>
              </a:cxnLst>
              <a:rect l="f440" t="f443" r="f441" b="f442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2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3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38" y="f53"/>
                  </a:cubicBezTo>
                  <a:cubicBezTo>
                    <a:pt x="f54" y="f53"/>
                    <a:pt x="f30" y="f55"/>
                    <a:pt x="f36" y="f44"/>
                  </a:cubicBezTo>
                  <a:cubicBezTo>
                    <a:pt x="f31" y="f16"/>
                    <a:pt x="f56" y="f57"/>
                    <a:pt x="f58" y="f59"/>
                  </a:cubicBezTo>
                  <a:cubicBezTo>
                    <a:pt x="f60" y="f61"/>
                    <a:pt x="f5" y="f53"/>
                    <a:pt x="f62" y="f9"/>
                  </a:cubicBezTo>
                  <a:cubicBezTo>
                    <a:pt x="f63" y="f47"/>
                    <a:pt x="f64" y="f47"/>
                    <a:pt x="f31" y="f65"/>
                  </a:cubicBezTo>
                  <a:cubicBezTo>
                    <a:pt x="f66" y="f9"/>
                    <a:pt x="f30" y="f11"/>
                    <a:pt x="f54" y="f9"/>
                  </a:cubicBezTo>
                  <a:cubicBezTo>
                    <a:pt x="f52" y="f45"/>
                    <a:pt x="f67" y="f47"/>
                    <a:pt x="f48" y="f68"/>
                  </a:cubicBezTo>
                  <a:cubicBezTo>
                    <a:pt x="f48" y="f68"/>
                    <a:pt x="f13" y="f68"/>
                    <a:pt x="f12" y="f69"/>
                  </a:cubicBezTo>
                  <a:cubicBezTo>
                    <a:pt x="f48" y="f70"/>
                    <a:pt x="f49" y="f71"/>
                    <a:pt x="f72" y="f71"/>
                  </a:cubicBezTo>
                  <a:cubicBezTo>
                    <a:pt x="f67" y="f73"/>
                    <a:pt x="f74" y="f10"/>
                    <a:pt x="f23" y="f48"/>
                  </a:cubicBezTo>
                  <a:cubicBezTo>
                    <a:pt x="f39" y="f75"/>
                    <a:pt x="f38" y="f48"/>
                    <a:pt x="f76" y="f13"/>
                  </a:cubicBezTo>
                  <a:cubicBezTo>
                    <a:pt x="f31" y="f77"/>
                    <a:pt x="f78" y="f10"/>
                    <a:pt x="f79" y="f48"/>
                  </a:cubicBezTo>
                  <a:cubicBezTo>
                    <a:pt x="f63" y="f72"/>
                    <a:pt x="f80" y="f81"/>
                    <a:pt x="f56" y="f82"/>
                  </a:cubicBezTo>
                  <a:cubicBezTo>
                    <a:pt x="f64" y="f83"/>
                    <a:pt x="f66" y="f83"/>
                    <a:pt x="f54" y="f84"/>
                  </a:cubicBezTo>
                  <a:cubicBezTo>
                    <a:pt x="f38" y="f84"/>
                    <a:pt x="f28" y="f82"/>
                    <a:pt x="f28" y="f85"/>
                  </a:cubicBezTo>
                  <a:cubicBezTo>
                    <a:pt x="f28" y="f50"/>
                    <a:pt x="f40" y="f72"/>
                    <a:pt x="f86" y="f49"/>
                  </a:cubicBezTo>
                  <a:cubicBezTo>
                    <a:pt x="f17" y="f12"/>
                    <a:pt x="f83" y="f8"/>
                    <a:pt x="f49" y="f87"/>
                  </a:cubicBezTo>
                  <a:cubicBezTo>
                    <a:pt x="f48" y="f87"/>
                    <a:pt x="f12" y="f87"/>
                    <a:pt x="f77" y="f87"/>
                  </a:cubicBezTo>
                  <a:cubicBezTo>
                    <a:pt x="f77" y="f73"/>
                    <a:pt x="f12" y="f8"/>
                    <a:pt x="f13" y="f10"/>
                  </a:cubicBezTo>
                  <a:cubicBezTo>
                    <a:pt x="f88" y="f89"/>
                    <a:pt x="f90" y="f67"/>
                    <a:pt x="f91" y="f92"/>
                  </a:cubicBezTo>
                  <a:cubicBezTo>
                    <a:pt x="f93" y="f94"/>
                    <a:pt x="f95" y="f94"/>
                    <a:pt x="f86" y="f94"/>
                  </a:cubicBezTo>
                  <a:cubicBezTo>
                    <a:pt x="f26" y="f96"/>
                    <a:pt x="f97" y="f74"/>
                    <a:pt x="f38" y="f93"/>
                  </a:cubicBezTo>
                  <a:cubicBezTo>
                    <a:pt x="f38" y="f86"/>
                    <a:pt x="f26" y="f23"/>
                    <a:pt x="f19" y="f23"/>
                  </a:cubicBezTo>
                  <a:cubicBezTo>
                    <a:pt x="f93" y="f23"/>
                    <a:pt x="f98" y="f99"/>
                    <a:pt x="f98" y="f93"/>
                  </a:cubicBezTo>
                  <a:cubicBezTo>
                    <a:pt x="f91" y="f52"/>
                    <a:pt x="f98" y="f98"/>
                    <a:pt x="f98" y="f100"/>
                  </a:cubicBezTo>
                  <a:cubicBezTo>
                    <a:pt x="f51" y="f51"/>
                    <a:pt x="f101" y="f81"/>
                    <a:pt x="f73" y="f8"/>
                  </a:cubicBezTo>
                  <a:cubicBezTo>
                    <a:pt x="f73" y="f10"/>
                    <a:pt x="f73" y="f12"/>
                    <a:pt x="f102" y="f13"/>
                  </a:cubicBezTo>
                  <a:cubicBezTo>
                    <a:pt x="f13" y="f43"/>
                    <a:pt x="f103" y="f41"/>
                    <a:pt x="f88" y="f19"/>
                  </a:cubicBezTo>
                  <a:cubicBezTo>
                    <a:pt x="f84" y="f40"/>
                    <a:pt x="f15" y="f23"/>
                    <a:pt x="f104" y="f26"/>
                  </a:cubicBezTo>
                  <a:cubicBezTo>
                    <a:pt x="f105" y="f26"/>
                    <a:pt x="f90" y="f28"/>
                    <a:pt x="f90" y="f38"/>
                  </a:cubicBezTo>
                  <a:cubicBezTo>
                    <a:pt x="f106" y="f76"/>
                    <a:pt x="f51" y="f66"/>
                    <a:pt x="f104" y="f31"/>
                  </a:cubicBezTo>
                  <a:cubicBezTo>
                    <a:pt x="f15" y="f32"/>
                    <a:pt x="f85" y="f34"/>
                    <a:pt x="f89" y="f66"/>
                  </a:cubicBezTo>
                  <a:cubicBezTo>
                    <a:pt x="f103" y="f30"/>
                    <a:pt x="f101" y="f38"/>
                    <a:pt x="f89" y="f39"/>
                  </a:cubicBezTo>
                  <a:cubicBezTo>
                    <a:pt x="f89" y="f26"/>
                    <a:pt x="f81" y="f40"/>
                    <a:pt x="f81" y="f21"/>
                  </a:cubicBezTo>
                  <a:cubicBezTo>
                    <a:pt x="f49" y="f92"/>
                    <a:pt x="f107" y="f83"/>
                    <a:pt x="f108" y="f48"/>
                  </a:cubicBezTo>
                  <a:cubicBezTo>
                    <a:pt x="f109" y="f48"/>
                    <a:pt x="f109" y="f48"/>
                    <a:pt x="f109" y="f13"/>
                  </a:cubicBezTo>
                  <a:cubicBezTo>
                    <a:pt x="f71" y="f48"/>
                    <a:pt x="f71" y="f48"/>
                    <a:pt x="f71" y="f48"/>
                  </a:cubicBezTo>
                  <a:cubicBezTo>
                    <a:pt x="f71" y="f104"/>
                    <a:pt x="f71" y="f98"/>
                    <a:pt x="f71" y="f97"/>
                  </a:cubicBezTo>
                  <a:cubicBezTo>
                    <a:pt x="f71" y="f54"/>
                    <a:pt x="f108" y="f30"/>
                    <a:pt x="f110" y="f36"/>
                  </a:cubicBezTo>
                  <a:cubicBezTo>
                    <a:pt x="f107" y="f34"/>
                    <a:pt x="f10" y="f78"/>
                    <a:pt x="f73" y="f58"/>
                  </a:cubicBezTo>
                  <a:cubicBezTo>
                    <a:pt x="f108" y="f5"/>
                    <a:pt x="f111" y="f5"/>
                    <a:pt x="f45" y="f58"/>
                  </a:cubicBezTo>
                  <a:cubicBezTo>
                    <a:pt x="f14" y="f56"/>
                    <a:pt x="f11" y="f32"/>
                    <a:pt x="f46" y="f66"/>
                  </a:cubicBezTo>
                  <a:cubicBezTo>
                    <a:pt x="f47" y="f36"/>
                    <a:pt x="f112" y="f30"/>
                    <a:pt x="f112" y="f54"/>
                  </a:cubicBezTo>
                  <a:cubicBezTo>
                    <a:pt x="f111" y="f91"/>
                    <a:pt x="f111" y="f104"/>
                    <a:pt x="f47" y="f13"/>
                  </a:cubicBezTo>
                  <a:cubicBezTo>
                    <a:pt x="f47" y="f48"/>
                    <a:pt x="f46" y="f75"/>
                    <a:pt x="f46" y="f72"/>
                  </a:cubicBezTo>
                  <a:cubicBezTo>
                    <a:pt x="f53" y="f113"/>
                    <a:pt x="f114" y="f96"/>
                    <a:pt x="f42" y="f99"/>
                  </a:cubicBezTo>
                  <a:cubicBezTo>
                    <a:pt x="f115" y="f23"/>
                    <a:pt x="f115" y="f26"/>
                    <a:pt x="f116" y="f28"/>
                  </a:cubicBezTo>
                  <a:cubicBezTo>
                    <a:pt x="f16" y="f76"/>
                    <a:pt x="f117" y="f34"/>
                    <a:pt x="f118" y="f119"/>
                  </a:cubicBezTo>
                  <a:cubicBezTo>
                    <a:pt x="f37" y="f56"/>
                    <a:pt x="f120" y="f64"/>
                    <a:pt x="f121" y="f122"/>
                  </a:cubicBezTo>
                  <a:cubicBezTo>
                    <a:pt x="f123" y="f54"/>
                    <a:pt x="f121" y="f39"/>
                    <a:pt x="f124" y="f26"/>
                  </a:cubicBezTo>
                  <a:cubicBezTo>
                    <a:pt x="f125" y="f23"/>
                    <a:pt x="f126" y="f21"/>
                    <a:pt x="f18" y="f86"/>
                  </a:cubicBezTo>
                  <a:cubicBezTo>
                    <a:pt x="f57" y="f17"/>
                    <a:pt x="f61" y="f83"/>
                    <a:pt x="f14" y="f75"/>
                  </a:cubicBezTo>
                  <a:cubicBezTo>
                    <a:pt x="f11" y="f48"/>
                    <a:pt x="f11" y="f12"/>
                    <a:pt x="f11" y="f107"/>
                  </a:cubicBezTo>
                  <a:cubicBezTo>
                    <a:pt x="f44" y="f48"/>
                    <a:pt x="f16" y="f103"/>
                    <a:pt x="f42" y="f85"/>
                  </a:cubicBezTo>
                  <a:cubicBezTo>
                    <a:pt x="f125" y="f113"/>
                    <a:pt x="f127" y="f90"/>
                    <a:pt x="f123" y="f94"/>
                  </a:cubicBezTo>
                  <a:cubicBezTo>
                    <a:pt x="f128" y="f74"/>
                    <a:pt x="f128" y="f91"/>
                    <a:pt x="f128" y="f93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99"/>
                    <a:pt x="f132" y="f95"/>
                  </a:cubicBezTo>
                  <a:cubicBezTo>
                    <a:pt x="f132" y="f91"/>
                    <a:pt x="f133" y="f74"/>
                    <a:pt x="f134" y="f74"/>
                  </a:cubicBezTo>
                  <a:cubicBezTo>
                    <a:pt x="f135" y="f74"/>
                    <a:pt x="f129" y="f96"/>
                    <a:pt x="f128" y="f41"/>
                  </a:cubicBezTo>
                  <a:cubicBezTo>
                    <a:pt x="f20" y="f104"/>
                    <a:pt x="f115" y="f101"/>
                    <a:pt x="f44" y="f107"/>
                  </a:cubicBezTo>
                  <a:cubicBezTo>
                    <a:pt x="f55" y="f8"/>
                    <a:pt x="f55" y="f73"/>
                    <a:pt x="f55" y="f87"/>
                  </a:cubicBezTo>
                  <a:cubicBezTo>
                    <a:pt x="f44" y="f87"/>
                    <a:pt x="f114" y="f87"/>
                    <a:pt x="f16" y="f110"/>
                  </a:cubicBezTo>
                  <a:cubicBezTo>
                    <a:pt x="f37" y="f8"/>
                    <a:pt x="f27" y="f12"/>
                    <a:pt x="f136" y="f75"/>
                  </a:cubicBezTo>
                  <a:cubicBezTo>
                    <a:pt x="f133" y="f49"/>
                    <a:pt x="f132" y="f49"/>
                    <a:pt x="f137" y="f101"/>
                  </a:cubicBezTo>
                  <a:cubicBezTo>
                    <a:pt x="f138" y="f88"/>
                    <a:pt x="f139" y="f84"/>
                    <a:pt x="f140" y="f82"/>
                  </a:cubicBezTo>
                  <a:cubicBezTo>
                    <a:pt x="f141" y="f81"/>
                    <a:pt x="f142" y="f50"/>
                    <a:pt x="f143" y="f48"/>
                  </a:cubicBezTo>
                  <a:cubicBezTo>
                    <a:pt x="f144" y="f10"/>
                    <a:pt x="f145" y="f8"/>
                    <a:pt x="f146" y="f77"/>
                  </a:cubicBezTo>
                  <a:cubicBezTo>
                    <a:pt x="f137" y="f12"/>
                    <a:pt x="f132" y="f13"/>
                    <a:pt x="f147" y="f13"/>
                  </a:cubicBezTo>
                  <a:cubicBezTo>
                    <a:pt x="f29" y="f107"/>
                    <a:pt x="f37" y="f73"/>
                    <a:pt x="f61" y="f109"/>
                  </a:cubicBezTo>
                  <a:cubicBezTo>
                    <a:pt x="f114" y="f71"/>
                    <a:pt x="f114" y="f70"/>
                    <a:pt x="f114" y="f70"/>
                  </a:cubicBezTo>
                  <a:cubicBezTo>
                    <a:pt x="f114" y="f69"/>
                    <a:pt x="f59" y="f69"/>
                    <a:pt x="f59" y="f69"/>
                  </a:cubicBezTo>
                  <a:cubicBezTo>
                    <a:pt x="f20" y="f68"/>
                    <a:pt x="f148" y="f112"/>
                    <a:pt x="f146" y="f47"/>
                  </a:cubicBezTo>
                  <a:cubicBezTo>
                    <a:pt x="f149" y="f47"/>
                    <a:pt x="f139" y="f112"/>
                    <a:pt x="f150" y="f68"/>
                  </a:cubicBezTo>
                  <a:cubicBezTo>
                    <a:pt x="f141" y="f70"/>
                    <a:pt x="f151" y="f70"/>
                    <a:pt x="f152" y="f112"/>
                  </a:cubicBezTo>
                  <a:cubicBezTo>
                    <a:pt x="f6" y="f65"/>
                    <a:pt x="f6" y="f14"/>
                    <a:pt x="f153" y="f154"/>
                  </a:cubicBezTo>
                  <a:cubicBezTo>
                    <a:pt x="f155" y="f61"/>
                    <a:pt x="f144" y="f44"/>
                    <a:pt x="f156" y="f14"/>
                  </a:cubicBezTo>
                  <a:cubicBezTo>
                    <a:pt x="f139" y="f11"/>
                    <a:pt x="f145" y="f65"/>
                    <a:pt x="f149" y="f65"/>
                  </a:cubicBezTo>
                  <a:cubicBezTo>
                    <a:pt x="f157" y="f46"/>
                    <a:pt x="f22" y="f47"/>
                    <a:pt x="f59" y="f112"/>
                  </a:cubicBezTo>
                  <a:cubicBezTo>
                    <a:pt x="f114" y="f112"/>
                    <a:pt x="f44" y="f112"/>
                    <a:pt x="f154" y="f47"/>
                  </a:cubicBezTo>
                  <a:cubicBezTo>
                    <a:pt x="f154" y="f47"/>
                    <a:pt x="f154" y="f46"/>
                    <a:pt x="f53" y="f45"/>
                  </a:cubicBezTo>
                  <a:cubicBezTo>
                    <a:pt x="f55" y="f65"/>
                    <a:pt x="f61" y="f9"/>
                    <a:pt x="f114" y="f11"/>
                  </a:cubicBezTo>
                  <a:cubicBezTo>
                    <a:pt x="f37" y="f117"/>
                    <a:pt x="f29" y="f37"/>
                    <a:pt x="f133" y="f33"/>
                  </a:cubicBezTo>
                  <a:cubicBezTo>
                    <a:pt x="f158" y="f123"/>
                    <a:pt x="f137" y="f33"/>
                    <a:pt x="f159" y="f33"/>
                  </a:cubicBezTo>
                  <a:cubicBezTo>
                    <a:pt x="f160" y="f123"/>
                    <a:pt x="f156" y="f123"/>
                    <a:pt x="f140" y="f27"/>
                  </a:cubicBezTo>
                  <a:cubicBezTo>
                    <a:pt x="f161" y="f29"/>
                    <a:pt x="f161" y="f135"/>
                    <a:pt x="f161" y="f130"/>
                  </a:cubicBezTo>
                  <a:cubicBezTo>
                    <a:pt x="f140" y="f136"/>
                    <a:pt x="f139" y="f136"/>
                    <a:pt x="f162" y="f163"/>
                  </a:cubicBezTo>
                  <a:cubicBezTo>
                    <a:pt x="f138" y="f163"/>
                    <a:pt x="f147" y="f157"/>
                    <a:pt x="f147" y="f148"/>
                  </a:cubicBezTo>
                  <a:cubicBezTo>
                    <a:pt x="f133" y="f129"/>
                    <a:pt x="f131" y="f27"/>
                    <a:pt x="f164" y="f123"/>
                  </a:cubicBezTo>
                  <a:cubicBezTo>
                    <a:pt x="f33" y="f35"/>
                    <a:pt x="f165" y="f116"/>
                    <a:pt x="f55" y="f53"/>
                  </a:cubicBezTo>
                  <a:cubicBezTo>
                    <a:pt x="f154" y="f14"/>
                    <a:pt x="f11" y="f11"/>
                    <a:pt x="f9" y="f9"/>
                  </a:cubicBezTo>
                  <a:cubicBezTo>
                    <a:pt x="f65" y="f11"/>
                    <a:pt x="f65" y="f11"/>
                    <a:pt x="f45" y="f14"/>
                  </a:cubicBezTo>
                  <a:cubicBezTo>
                    <a:pt x="f65" y="f53"/>
                    <a:pt x="f9" y="f55"/>
                    <a:pt x="f11" y="f44"/>
                  </a:cubicBezTo>
                  <a:cubicBezTo>
                    <a:pt x="f114" y="f165"/>
                    <a:pt x="f118" y="f33"/>
                    <a:pt x="f35" y="f164"/>
                  </a:cubicBezTo>
                  <a:cubicBezTo>
                    <a:pt x="f124" y="f136"/>
                    <a:pt x="f127" y="f166"/>
                    <a:pt x="f120" y="f166"/>
                  </a:cubicBezTo>
                  <a:cubicBezTo>
                    <a:pt x="f128" y="f133"/>
                    <a:pt x="f167" y="f158"/>
                    <a:pt x="f167" y="f146"/>
                  </a:cubicBezTo>
                  <a:cubicBezTo>
                    <a:pt x="f168" y="f160"/>
                    <a:pt x="f129" y="f156"/>
                    <a:pt x="f33" y="f156"/>
                  </a:cubicBezTo>
                  <a:cubicBezTo>
                    <a:pt x="f24" y="f156"/>
                    <a:pt x="f124" y="f139"/>
                    <a:pt x="f125" y="f145"/>
                  </a:cubicBezTo>
                  <a:cubicBezTo>
                    <a:pt x="f165" y="f160"/>
                    <a:pt x="f165" y="f146"/>
                    <a:pt x="f125" y="f138"/>
                  </a:cubicBezTo>
                  <a:cubicBezTo>
                    <a:pt x="f37" y="f158"/>
                    <a:pt x="f169" y="f133"/>
                    <a:pt x="f165" y="f136"/>
                  </a:cubicBezTo>
                  <a:cubicBezTo>
                    <a:pt x="f57" y="f27"/>
                    <a:pt x="f55" y="f37"/>
                    <a:pt x="f65" y="f16"/>
                  </a:cubicBezTo>
                  <a:cubicBezTo>
                    <a:pt x="f45" y="f59"/>
                    <a:pt x="f47" y="f61"/>
                    <a:pt x="f112" y="f55"/>
                  </a:cubicBezTo>
                  <a:cubicBezTo>
                    <a:pt x="f69" y="f18"/>
                    <a:pt x="f71" y="f120"/>
                    <a:pt x="f87" y="f135"/>
                  </a:cubicBezTo>
                  <a:cubicBezTo>
                    <a:pt x="f8" y="f170"/>
                    <a:pt x="f13" y="f140"/>
                    <a:pt x="f72" y="f6"/>
                  </a:cubicBezTo>
                  <a:cubicBezTo>
                    <a:pt x="f50" y="f171"/>
                    <a:pt x="f103" y="f172"/>
                    <a:pt x="f101" y="f173"/>
                  </a:cubicBezTo>
                  <a:cubicBezTo>
                    <a:pt x="f89" y="f174"/>
                    <a:pt x="f85" y="f7"/>
                    <a:pt x="f82" y="f174"/>
                  </a:cubicBezTo>
                  <a:cubicBezTo>
                    <a:pt x="f82" y="f174"/>
                    <a:pt x="f88" y="f172"/>
                    <a:pt x="f82" y="f2"/>
                  </a:cubicBezTo>
                  <a:cubicBezTo>
                    <a:pt x="f82" y="f175"/>
                    <a:pt x="f85" y="f176"/>
                    <a:pt x="f81" y="f177"/>
                  </a:cubicBezTo>
                  <a:cubicBezTo>
                    <a:pt x="f49" y="f137"/>
                    <a:pt x="f107" y="f33"/>
                    <a:pt x="f108" y="f59"/>
                  </a:cubicBezTo>
                  <a:cubicBezTo>
                    <a:pt x="f108" y="f114"/>
                    <a:pt x="f108" y="f44"/>
                    <a:pt x="f108" y="f53"/>
                  </a:cubicBezTo>
                  <a:cubicBezTo>
                    <a:pt x="f102" y="f59"/>
                    <a:pt x="f10" y="f116"/>
                    <a:pt x="f12" y="f18"/>
                  </a:cubicBezTo>
                  <a:cubicBezTo>
                    <a:pt x="f50" y="f20"/>
                    <a:pt x="f82" y="f128"/>
                    <a:pt x="f83" y="f130"/>
                  </a:cubicBezTo>
                  <a:cubicBezTo>
                    <a:pt x="f67" y="f163"/>
                    <a:pt x="f178" y="f166"/>
                    <a:pt x="f104" y="f170"/>
                  </a:cubicBezTo>
                  <a:cubicBezTo>
                    <a:pt x="f104" y="f137"/>
                    <a:pt x="f105" y="f162"/>
                    <a:pt x="f178" y="f149"/>
                  </a:cubicBezTo>
                  <a:cubicBezTo>
                    <a:pt x="f179" y="f139"/>
                    <a:pt x="f94" y="f149"/>
                    <a:pt x="f100" y="f146"/>
                  </a:cubicBezTo>
                  <a:cubicBezTo>
                    <a:pt x="f98" y="f132"/>
                    <a:pt x="f74" y="f147"/>
                    <a:pt x="f92" y="f166"/>
                  </a:cubicBezTo>
                  <a:cubicBezTo>
                    <a:pt x="f179" y="f131"/>
                    <a:pt x="f90" y="f163"/>
                    <a:pt x="f178" y="f157"/>
                  </a:cubicBezTo>
                  <a:cubicBezTo>
                    <a:pt x="f43" y="f121"/>
                    <a:pt x="f50" y="f126"/>
                    <a:pt x="f10" y="f44"/>
                  </a:cubicBezTo>
                  <a:cubicBezTo>
                    <a:pt x="f107" y="f154"/>
                    <a:pt x="f8" y="f14"/>
                    <a:pt x="f102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19" name="Freeform 12">
              <a:extLst>
                <a:ext uri="{FF2B5EF4-FFF2-40B4-BE49-F238E27FC236}">
                  <a16:creationId xmlns:a16="http://schemas.microsoft.com/office/drawing/2014/main" id="{A3972E2A-0113-52EB-0753-CD28B45AD3C2}"/>
                </a:ext>
              </a:extLst>
            </p:cNvPr>
            <p:cNvSpPr/>
            <p:nvPr/>
          </p:nvSpPr>
          <p:spPr>
            <a:xfrm>
              <a:off x="2604439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2"/>
                <a:gd name="f13" fmla="val 103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65"/>
                <a:gd name="f31" fmla="val 128"/>
                <a:gd name="f32" fmla="val 164"/>
                <a:gd name="f33" fmla="val 119"/>
                <a:gd name="f34" fmla="val 160"/>
                <a:gd name="f35" fmla="val 156"/>
                <a:gd name="f36" fmla="val 152"/>
                <a:gd name="f37" fmla="val 149"/>
                <a:gd name="f38" fmla="val 110"/>
                <a:gd name="f39" fmla="val 117"/>
                <a:gd name="f40" fmla="val 94"/>
                <a:gd name="f41" fmla="val 93"/>
                <a:gd name="f42" fmla="val 92"/>
                <a:gd name="f43" fmla="val 104"/>
                <a:gd name="f44" fmla="val 108"/>
                <a:gd name="f45" fmla="val 139"/>
                <a:gd name="f46" fmla="val 155"/>
                <a:gd name="f47" fmla="val 99"/>
                <a:gd name="f48" fmla="val 157"/>
                <a:gd name="f49" fmla="val 101"/>
                <a:gd name="f50" fmla="val 169"/>
                <a:gd name="f51" fmla="val 173"/>
                <a:gd name="f52" fmla="val 105"/>
                <a:gd name="f53" fmla="val 176"/>
                <a:gd name="f54" fmla="val 174"/>
                <a:gd name="f55" fmla="val 172"/>
                <a:gd name="f56" fmla="val 167"/>
                <a:gd name="f57" fmla="val 162"/>
                <a:gd name="f58" fmla="val 95"/>
                <a:gd name="f59" fmla="val 161"/>
                <a:gd name="f60" fmla="val 140"/>
                <a:gd name="f61" fmla="val 89"/>
                <a:gd name="f62" fmla="val 88"/>
                <a:gd name="f63" fmla="val 87"/>
                <a:gd name="f64" fmla="val 86"/>
                <a:gd name="f65" fmla="val 107"/>
                <a:gd name="f66" fmla="val 81"/>
                <a:gd name="f67" fmla="val 136"/>
                <a:gd name="f68" fmla="val 77"/>
                <a:gd name="f69" fmla="val 73"/>
                <a:gd name="f70" fmla="val 153"/>
                <a:gd name="f71" fmla="val 72"/>
                <a:gd name="f72" fmla="val 158"/>
                <a:gd name="f73" fmla="val 74"/>
                <a:gd name="f74" fmla="val 76"/>
                <a:gd name="f75" fmla="val 168"/>
                <a:gd name="f76" fmla="val 170"/>
                <a:gd name="f77" fmla="val 70"/>
                <a:gd name="f78" fmla="val 171"/>
                <a:gd name="f79" fmla="val 65"/>
                <a:gd name="f80" fmla="val 63"/>
                <a:gd name="f81" fmla="val 166"/>
                <a:gd name="f82" fmla="val 58"/>
                <a:gd name="f83" fmla="val 61"/>
                <a:gd name="f84" fmla="val 64"/>
                <a:gd name="f85" fmla="val 69"/>
                <a:gd name="f86" fmla="val 145"/>
                <a:gd name="f87" fmla="val 71"/>
                <a:gd name="f88" fmla="val 75"/>
                <a:gd name="f89" fmla="val 79"/>
                <a:gd name="f90" fmla="val 83"/>
                <a:gd name="f91" fmla="val 115"/>
                <a:gd name="f92" fmla="val 66"/>
                <a:gd name="f93" fmla="val 127"/>
                <a:gd name="f94" fmla="val 55"/>
                <a:gd name="f95" fmla="val 44"/>
                <a:gd name="f96" fmla="val 42"/>
                <a:gd name="f97" fmla="val 143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41"/>
                <a:gd name="f104" fmla="val 138"/>
                <a:gd name="f105" fmla="val 30"/>
                <a:gd name="f106" fmla="val 37"/>
                <a:gd name="f107" fmla="val 39"/>
                <a:gd name="f108" fmla="val 137"/>
                <a:gd name="f109" fmla="val 40"/>
                <a:gd name="f110" fmla="val 53"/>
                <a:gd name="f111" fmla="val 60"/>
                <a:gd name="f112" fmla="val 109"/>
                <a:gd name="f113" fmla="val 46"/>
                <a:gd name="f114" fmla="val 31"/>
                <a:gd name="f115" fmla="val 116"/>
                <a:gd name="f116" fmla="val 28"/>
                <a:gd name="f117" fmla="val 26"/>
                <a:gd name="f118" fmla="val 123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1"/>
                <a:gd name="f129" fmla="val 112"/>
                <a:gd name="f130" fmla="val 29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"/>
                <a:gd name="f139" fmla="val 80"/>
                <a:gd name="f140" fmla="val 85"/>
                <a:gd name="f141" fmla="val 38"/>
                <a:gd name="f142" fmla="val 84"/>
                <a:gd name="f143" fmla="val 78"/>
                <a:gd name="f144" fmla="val 57"/>
                <a:gd name="f145" fmla="val 67"/>
                <a:gd name="f146" fmla="val 68"/>
                <a:gd name="f147" fmla="val 11"/>
                <a:gd name="f148" fmla="val 59"/>
                <a:gd name="f149" fmla="val 52"/>
                <a:gd name="f150" fmla="val 10"/>
                <a:gd name="f151" fmla="val 50"/>
                <a:gd name="f152" fmla="val 15"/>
                <a:gd name="f153" fmla="val 48"/>
                <a:gd name="f154" fmla="val 45"/>
                <a:gd name="f155" fmla="val 54"/>
                <a:gd name="f156" fmla="val 47"/>
                <a:gd name="f157" fmla="val 33"/>
                <a:gd name="f158" fmla="val 34"/>
                <a:gd name="f159" fmla="val 82"/>
                <a:gd name="f160" fmla="val 62"/>
                <a:gd name="f161" fmla="val 5"/>
                <a:gd name="f162" fmla="val 2"/>
                <a:gd name="f163" fmla="val 3"/>
                <a:gd name="f164" fmla="val 129"/>
                <a:gd name="f165" fmla="val 142"/>
                <a:gd name="f166" fmla="val 25"/>
                <a:gd name="f167" fmla="val 133"/>
                <a:gd name="f168" fmla="val 49"/>
                <a:gd name="f169" fmla="val 51"/>
                <a:gd name="f170" fmla="val 125"/>
                <a:gd name="f171" fmla="val 179"/>
                <a:gd name="f172" fmla="val 181"/>
                <a:gd name="f173" fmla="val 182"/>
                <a:gd name="f174" fmla="val 183"/>
                <a:gd name="f175" fmla="val 114"/>
                <a:gd name="f176" fmla="val 178"/>
                <a:gd name="f177" fmla="val 130"/>
                <a:gd name="f178" fmla="val 120"/>
                <a:gd name="f179" fmla="val 135"/>
                <a:gd name="f180" fmla="val 147"/>
                <a:gd name="f181" fmla="val 144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146 f190 1"/>
                <a:gd name="f195" fmla="*/ 121 f189 1"/>
                <a:gd name="f196" fmla="*/ 164 f190 1"/>
                <a:gd name="f197" fmla="*/ 124 f189 1"/>
                <a:gd name="f198" fmla="*/ 102 f190 1"/>
                <a:gd name="f199" fmla="*/ 94 f189 1"/>
                <a:gd name="f200" fmla="*/ 155 f190 1"/>
                <a:gd name="f201" fmla="*/ 99 f189 1"/>
                <a:gd name="f202" fmla="*/ 174 f190 1"/>
                <a:gd name="f203" fmla="*/ 96 f189 1"/>
                <a:gd name="f204" fmla="*/ 104 f190 1"/>
                <a:gd name="f205" fmla="*/ 89 f189 1"/>
                <a:gd name="f206" fmla="*/ 150 f190 1"/>
                <a:gd name="f207" fmla="*/ 73 f189 1"/>
                <a:gd name="f208" fmla="*/ 169 f190 1"/>
                <a:gd name="f209" fmla="*/ 63 f189 1"/>
                <a:gd name="f210" fmla="*/ 145 f190 1"/>
                <a:gd name="f211" fmla="*/ 71 f189 1"/>
                <a:gd name="f212" fmla="*/ 103 f190 1"/>
                <a:gd name="f213" fmla="*/ 77 f189 1"/>
                <a:gd name="f214" fmla="*/ 36 f189 1"/>
                <a:gd name="f215" fmla="*/ 137 f190 1"/>
                <a:gd name="f216" fmla="*/ 40 f189 1"/>
                <a:gd name="f217" fmla="*/ 115 f190 1"/>
                <a:gd name="f218" fmla="*/ 31 f189 1"/>
                <a:gd name="f219" fmla="*/ 121 f190 1"/>
                <a:gd name="f220" fmla="*/ 14 f189 1"/>
                <a:gd name="f221" fmla="*/ 112 f190 1"/>
                <a:gd name="f222" fmla="*/ 29 f189 1"/>
                <a:gd name="f223" fmla="*/ 91 f190 1"/>
                <a:gd name="f224" fmla="*/ 96 f190 1"/>
                <a:gd name="f225" fmla="*/ 4 f189 1"/>
                <a:gd name="f226" fmla="*/ 86 f190 1"/>
                <a:gd name="f227" fmla="*/ 20 f189 1"/>
                <a:gd name="f228" fmla="*/ 67 f190 1"/>
                <a:gd name="f229" fmla="*/ 30 f189 1"/>
                <a:gd name="f230" fmla="*/ 50 f190 1"/>
                <a:gd name="f231" fmla="*/ 15 f189 1"/>
                <a:gd name="f232" fmla="*/ 79 f190 1"/>
                <a:gd name="f233" fmla="*/ 72 f189 1"/>
                <a:gd name="f234" fmla="*/ 48 f190 1"/>
                <a:gd name="f235" fmla="*/ 42 f189 1"/>
                <a:gd name="f236" fmla="*/ 28 f190 1"/>
                <a:gd name="f237" fmla="*/ 34 f189 1"/>
                <a:gd name="f238" fmla="*/ 75 f190 1"/>
                <a:gd name="f239" fmla="*/ 78 f189 1"/>
                <a:gd name="f240" fmla="*/ 34 f190 1"/>
                <a:gd name="f241" fmla="*/ 11 f190 1"/>
                <a:gd name="f242" fmla="*/ 73 f190 1"/>
                <a:gd name="f243" fmla="*/ 85 f189 1"/>
                <a:gd name="f244" fmla="*/ 24 f190 1"/>
                <a:gd name="f245" fmla="*/ 92 f189 1"/>
                <a:gd name="f246" fmla="*/ 3 f190 1"/>
                <a:gd name="f247" fmla="*/ 100 f189 1"/>
                <a:gd name="f248" fmla="*/ 72 f190 1"/>
                <a:gd name="f249" fmla="*/ 91 f189 1"/>
                <a:gd name="f250" fmla="*/ 97 f189 1"/>
                <a:gd name="f251" fmla="*/ 14 f190 1"/>
                <a:gd name="f252" fmla="*/ 131 f189 1"/>
                <a:gd name="f253" fmla="*/ 30 f190 1"/>
                <a:gd name="f254" fmla="*/ 137 f189 1"/>
                <a:gd name="f255" fmla="*/ 81 f190 1"/>
                <a:gd name="f256" fmla="*/ 58 f190 1"/>
                <a:gd name="f257" fmla="*/ 141 f189 1"/>
                <a:gd name="f258" fmla="*/ 161 f189 1"/>
                <a:gd name="f259" fmla="*/ 62 f190 1"/>
                <a:gd name="f260" fmla="*/ 143 f189 1"/>
                <a:gd name="f261" fmla="*/ 94 f190 1"/>
                <a:gd name="f262" fmla="*/ 136 f189 1"/>
                <a:gd name="f263" fmla="*/ 113 f190 1"/>
                <a:gd name="f264" fmla="*/ 183 f189 1"/>
                <a:gd name="f265" fmla="*/ 93 f190 1"/>
                <a:gd name="f266" fmla="*/ 105 f189 1"/>
                <a:gd name="f267" fmla="*/ 119 f190 1"/>
                <a:gd name="f268" fmla="*/ 138 f189 1"/>
                <a:gd name="f269" fmla="*/ 153 f189 1"/>
                <a:gd name="f270" fmla="*/ 100 f190 1"/>
                <a:gd name="f271" fmla="*/ 102 f189 1"/>
                <a:gd name="f272" fmla="+- f191 0 f1"/>
                <a:gd name="f273" fmla="*/ f194 1 177"/>
                <a:gd name="f274" fmla="*/ f195 1 184"/>
                <a:gd name="f275" fmla="*/ f196 1 177"/>
                <a:gd name="f276" fmla="*/ f197 1 184"/>
                <a:gd name="f277" fmla="*/ f198 1 177"/>
                <a:gd name="f278" fmla="*/ f199 1 184"/>
                <a:gd name="f279" fmla="*/ f200 1 177"/>
                <a:gd name="f280" fmla="*/ f201 1 184"/>
                <a:gd name="f281" fmla="*/ f202 1 177"/>
                <a:gd name="f282" fmla="*/ f203 1 184"/>
                <a:gd name="f283" fmla="*/ f204 1 177"/>
                <a:gd name="f284" fmla="*/ f205 1 184"/>
                <a:gd name="f285" fmla="*/ f206 1 177"/>
                <a:gd name="f286" fmla="*/ f207 1 184"/>
                <a:gd name="f287" fmla="*/ f208 1 177"/>
                <a:gd name="f288" fmla="*/ f209 1 184"/>
                <a:gd name="f289" fmla="*/ f210 1 177"/>
                <a:gd name="f290" fmla="*/ f211 1 184"/>
                <a:gd name="f291" fmla="*/ f212 1 177"/>
                <a:gd name="f292" fmla="*/ f213 1 184"/>
                <a:gd name="f293" fmla="*/ f214 1 184"/>
                <a:gd name="f294" fmla="*/ f215 1 177"/>
                <a:gd name="f295" fmla="*/ f216 1 184"/>
                <a:gd name="f296" fmla="*/ f217 1 177"/>
                <a:gd name="f297" fmla="*/ f218 1 184"/>
                <a:gd name="f298" fmla="*/ f219 1 177"/>
                <a:gd name="f299" fmla="*/ f220 1 184"/>
                <a:gd name="f300" fmla="*/ f221 1 177"/>
                <a:gd name="f301" fmla="*/ f222 1 184"/>
                <a:gd name="f302" fmla="*/ f223 1 177"/>
                <a:gd name="f303" fmla="*/ f224 1 177"/>
                <a:gd name="f304" fmla="*/ f225 1 184"/>
                <a:gd name="f305" fmla="*/ f226 1 177"/>
                <a:gd name="f306" fmla="*/ f227 1 184"/>
                <a:gd name="f307" fmla="*/ f228 1 177"/>
                <a:gd name="f308" fmla="*/ f229 1 184"/>
                <a:gd name="f309" fmla="*/ f230 1 177"/>
                <a:gd name="f310" fmla="*/ f231 1 184"/>
                <a:gd name="f311" fmla="*/ f232 1 177"/>
                <a:gd name="f312" fmla="*/ f233 1 184"/>
                <a:gd name="f313" fmla="*/ f234 1 177"/>
                <a:gd name="f314" fmla="*/ f235 1 184"/>
                <a:gd name="f315" fmla="*/ f236 1 177"/>
                <a:gd name="f316" fmla="*/ f237 1 184"/>
                <a:gd name="f317" fmla="*/ f238 1 177"/>
                <a:gd name="f318" fmla="*/ f239 1 184"/>
                <a:gd name="f319" fmla="*/ f240 1 177"/>
                <a:gd name="f320" fmla="*/ f241 1 177"/>
                <a:gd name="f321" fmla="*/ f242 1 177"/>
                <a:gd name="f322" fmla="*/ f243 1 184"/>
                <a:gd name="f323" fmla="*/ f244 1 177"/>
                <a:gd name="f324" fmla="*/ f245 1 184"/>
                <a:gd name="f325" fmla="*/ f246 1 177"/>
                <a:gd name="f326" fmla="*/ f247 1 184"/>
                <a:gd name="f327" fmla="*/ f248 1 177"/>
                <a:gd name="f328" fmla="*/ f249 1 184"/>
                <a:gd name="f329" fmla="*/ f250 1 184"/>
                <a:gd name="f330" fmla="*/ f251 1 177"/>
                <a:gd name="f331" fmla="*/ f252 1 184"/>
                <a:gd name="f332" fmla="*/ f253 1 177"/>
                <a:gd name="f333" fmla="*/ f254 1 184"/>
                <a:gd name="f334" fmla="*/ f255 1 177"/>
                <a:gd name="f335" fmla="*/ f256 1 177"/>
                <a:gd name="f336" fmla="*/ f257 1 184"/>
                <a:gd name="f337" fmla="*/ f258 1 184"/>
                <a:gd name="f338" fmla="*/ f259 1 177"/>
                <a:gd name="f339" fmla="*/ f260 1 184"/>
                <a:gd name="f340" fmla="*/ f261 1 177"/>
                <a:gd name="f341" fmla="*/ f262 1 184"/>
                <a:gd name="f342" fmla="*/ f263 1 177"/>
                <a:gd name="f343" fmla="*/ f264 1 184"/>
                <a:gd name="f344" fmla="*/ f265 1 177"/>
                <a:gd name="f345" fmla="*/ f266 1 184"/>
                <a:gd name="f346" fmla="*/ f267 1 177"/>
                <a:gd name="f347" fmla="*/ f268 1 184"/>
                <a:gd name="f348" fmla="*/ f269 1 184"/>
                <a:gd name="f349" fmla="*/ f270 1 177"/>
                <a:gd name="f350" fmla="*/ f271 1 184"/>
                <a:gd name="f351" fmla="*/ 0 1 f192"/>
                <a:gd name="f352" fmla="*/ f186 1 f192"/>
                <a:gd name="f353" fmla="*/ 0 1 f193"/>
                <a:gd name="f354" fmla="*/ f187 1 f193"/>
                <a:gd name="f355" fmla="*/ f273 1 f192"/>
                <a:gd name="f356" fmla="*/ f274 1 f193"/>
                <a:gd name="f357" fmla="*/ f275 1 f192"/>
                <a:gd name="f358" fmla="*/ f276 1 f193"/>
                <a:gd name="f359" fmla="*/ f277 1 f192"/>
                <a:gd name="f360" fmla="*/ f278 1 f193"/>
                <a:gd name="f361" fmla="*/ f279 1 f192"/>
                <a:gd name="f362" fmla="*/ f280 1 f193"/>
                <a:gd name="f363" fmla="*/ f281 1 f192"/>
                <a:gd name="f364" fmla="*/ f282 1 f193"/>
                <a:gd name="f365" fmla="*/ f283 1 f192"/>
                <a:gd name="f366" fmla="*/ f284 1 f193"/>
                <a:gd name="f367" fmla="*/ f285 1 f192"/>
                <a:gd name="f368" fmla="*/ f286 1 f193"/>
                <a:gd name="f369" fmla="*/ f287 1 f192"/>
                <a:gd name="f370" fmla="*/ f288 1 f193"/>
                <a:gd name="f371" fmla="*/ f289 1 f192"/>
                <a:gd name="f372" fmla="*/ f290 1 f193"/>
                <a:gd name="f373" fmla="*/ f291 1 f192"/>
                <a:gd name="f374" fmla="*/ f292 1 f193"/>
                <a:gd name="f375" fmla="*/ f293 1 f193"/>
                <a:gd name="f376" fmla="*/ f294 1 f192"/>
                <a:gd name="f377" fmla="*/ f295 1 f193"/>
                <a:gd name="f378" fmla="*/ f296 1 f192"/>
                <a:gd name="f379" fmla="*/ f297 1 f193"/>
                <a:gd name="f380" fmla="*/ f298 1 f192"/>
                <a:gd name="f381" fmla="*/ f299 1 f193"/>
                <a:gd name="f382" fmla="*/ f300 1 f192"/>
                <a:gd name="f383" fmla="*/ f301 1 f193"/>
                <a:gd name="f384" fmla="*/ f302 1 f192"/>
                <a:gd name="f385" fmla="*/ f303 1 f192"/>
                <a:gd name="f386" fmla="*/ f304 1 f193"/>
                <a:gd name="f387" fmla="*/ f305 1 f192"/>
                <a:gd name="f388" fmla="*/ f306 1 f193"/>
                <a:gd name="f389" fmla="*/ f307 1 f192"/>
                <a:gd name="f390" fmla="*/ f308 1 f193"/>
                <a:gd name="f391" fmla="*/ f309 1 f192"/>
                <a:gd name="f392" fmla="*/ f310 1 f193"/>
                <a:gd name="f393" fmla="*/ f311 1 f192"/>
                <a:gd name="f394" fmla="*/ f312 1 f193"/>
                <a:gd name="f395" fmla="*/ f313 1 f192"/>
                <a:gd name="f396" fmla="*/ f314 1 f193"/>
                <a:gd name="f397" fmla="*/ f315 1 f192"/>
                <a:gd name="f398" fmla="*/ f316 1 f193"/>
                <a:gd name="f399" fmla="*/ f317 1 f192"/>
                <a:gd name="f400" fmla="*/ f318 1 f193"/>
                <a:gd name="f401" fmla="*/ f319 1 f192"/>
                <a:gd name="f402" fmla="*/ f320 1 f192"/>
                <a:gd name="f403" fmla="*/ f321 1 f192"/>
                <a:gd name="f404" fmla="*/ f322 1 f193"/>
                <a:gd name="f405" fmla="*/ f323 1 f192"/>
                <a:gd name="f406" fmla="*/ f324 1 f193"/>
                <a:gd name="f407" fmla="*/ f325 1 f192"/>
                <a:gd name="f408" fmla="*/ f326 1 f193"/>
                <a:gd name="f409" fmla="*/ f327 1 f192"/>
                <a:gd name="f410" fmla="*/ f328 1 f193"/>
                <a:gd name="f411" fmla="*/ f329 1 f193"/>
                <a:gd name="f412" fmla="*/ f330 1 f192"/>
                <a:gd name="f413" fmla="*/ f331 1 f193"/>
                <a:gd name="f414" fmla="*/ f332 1 f192"/>
                <a:gd name="f415" fmla="*/ f333 1 f193"/>
                <a:gd name="f416" fmla="*/ f334 1 f192"/>
                <a:gd name="f417" fmla="*/ f335 1 f192"/>
                <a:gd name="f418" fmla="*/ f336 1 f193"/>
                <a:gd name="f419" fmla="*/ f337 1 f193"/>
                <a:gd name="f420" fmla="*/ f338 1 f192"/>
                <a:gd name="f421" fmla="*/ f339 1 f193"/>
                <a:gd name="f422" fmla="*/ f340 1 f192"/>
                <a:gd name="f423" fmla="*/ f341 1 f193"/>
                <a:gd name="f424" fmla="*/ f342 1 f192"/>
                <a:gd name="f425" fmla="*/ f343 1 f193"/>
                <a:gd name="f426" fmla="*/ f344 1 f192"/>
                <a:gd name="f427" fmla="*/ f345 1 f193"/>
                <a:gd name="f428" fmla="*/ f346 1 f192"/>
                <a:gd name="f429" fmla="*/ f347 1 f193"/>
                <a:gd name="f430" fmla="*/ f348 1 f193"/>
                <a:gd name="f431" fmla="*/ f349 1 f192"/>
                <a:gd name="f432" fmla="*/ f350 1 f193"/>
                <a:gd name="f433" fmla="*/ f351 f183 1"/>
                <a:gd name="f434" fmla="*/ f352 f183 1"/>
                <a:gd name="f435" fmla="*/ f354 f184 1"/>
                <a:gd name="f436" fmla="*/ f353 f184 1"/>
                <a:gd name="f437" fmla="*/ f355 f183 1"/>
                <a:gd name="f438" fmla="*/ f356 f184 1"/>
                <a:gd name="f439" fmla="*/ f357 f183 1"/>
                <a:gd name="f440" fmla="*/ f358 f184 1"/>
                <a:gd name="f441" fmla="*/ f359 f183 1"/>
                <a:gd name="f442" fmla="*/ f360 f184 1"/>
                <a:gd name="f443" fmla="*/ f361 f183 1"/>
                <a:gd name="f444" fmla="*/ f362 f184 1"/>
                <a:gd name="f445" fmla="*/ f363 f183 1"/>
                <a:gd name="f446" fmla="*/ f364 f184 1"/>
                <a:gd name="f447" fmla="*/ f365 f183 1"/>
                <a:gd name="f448" fmla="*/ f366 f184 1"/>
                <a:gd name="f449" fmla="*/ f367 f183 1"/>
                <a:gd name="f450" fmla="*/ f368 f184 1"/>
                <a:gd name="f451" fmla="*/ f369 f183 1"/>
                <a:gd name="f452" fmla="*/ f370 f184 1"/>
                <a:gd name="f453" fmla="*/ f371 f183 1"/>
                <a:gd name="f454" fmla="*/ f372 f184 1"/>
                <a:gd name="f455" fmla="*/ f373 f183 1"/>
                <a:gd name="f456" fmla="*/ f374 f184 1"/>
                <a:gd name="f457" fmla="*/ f375 f184 1"/>
                <a:gd name="f458" fmla="*/ f376 f183 1"/>
                <a:gd name="f459" fmla="*/ f377 f184 1"/>
                <a:gd name="f460" fmla="*/ f378 f183 1"/>
                <a:gd name="f461" fmla="*/ f379 f184 1"/>
                <a:gd name="f462" fmla="*/ f380 f183 1"/>
                <a:gd name="f463" fmla="*/ f381 f184 1"/>
                <a:gd name="f464" fmla="*/ f382 f183 1"/>
                <a:gd name="f465" fmla="*/ f383 f184 1"/>
                <a:gd name="f466" fmla="*/ f384 f183 1"/>
                <a:gd name="f467" fmla="*/ f385 f183 1"/>
                <a:gd name="f468" fmla="*/ f386 f184 1"/>
                <a:gd name="f469" fmla="*/ f387 f183 1"/>
                <a:gd name="f470" fmla="*/ f388 f184 1"/>
                <a:gd name="f471" fmla="*/ f389 f183 1"/>
                <a:gd name="f472" fmla="*/ f390 f184 1"/>
                <a:gd name="f473" fmla="*/ f391 f183 1"/>
                <a:gd name="f474" fmla="*/ f392 f184 1"/>
                <a:gd name="f475" fmla="*/ f393 f183 1"/>
                <a:gd name="f476" fmla="*/ f394 f184 1"/>
                <a:gd name="f477" fmla="*/ f395 f183 1"/>
                <a:gd name="f478" fmla="*/ f396 f184 1"/>
                <a:gd name="f479" fmla="*/ f397 f183 1"/>
                <a:gd name="f480" fmla="*/ f398 f184 1"/>
                <a:gd name="f481" fmla="*/ f399 f183 1"/>
                <a:gd name="f482" fmla="*/ f400 f184 1"/>
                <a:gd name="f483" fmla="*/ f401 f183 1"/>
                <a:gd name="f484" fmla="*/ f402 f183 1"/>
                <a:gd name="f485" fmla="*/ f403 f183 1"/>
                <a:gd name="f486" fmla="*/ f404 f184 1"/>
                <a:gd name="f487" fmla="*/ f405 f183 1"/>
                <a:gd name="f488" fmla="*/ f406 f184 1"/>
                <a:gd name="f489" fmla="*/ f407 f183 1"/>
                <a:gd name="f490" fmla="*/ f408 f184 1"/>
                <a:gd name="f491" fmla="*/ f409 f183 1"/>
                <a:gd name="f492" fmla="*/ f410 f184 1"/>
                <a:gd name="f493" fmla="*/ f411 f184 1"/>
                <a:gd name="f494" fmla="*/ f412 f183 1"/>
                <a:gd name="f495" fmla="*/ f413 f184 1"/>
                <a:gd name="f496" fmla="*/ f414 f183 1"/>
                <a:gd name="f497" fmla="*/ f415 f184 1"/>
                <a:gd name="f498" fmla="*/ f416 f183 1"/>
                <a:gd name="f499" fmla="*/ f417 f183 1"/>
                <a:gd name="f500" fmla="*/ f418 f184 1"/>
                <a:gd name="f501" fmla="*/ f419 f184 1"/>
                <a:gd name="f502" fmla="*/ f420 f183 1"/>
                <a:gd name="f503" fmla="*/ f421 f184 1"/>
                <a:gd name="f504" fmla="*/ f422 f183 1"/>
                <a:gd name="f505" fmla="*/ f423 f184 1"/>
                <a:gd name="f506" fmla="*/ f424 f183 1"/>
                <a:gd name="f507" fmla="*/ f425 f184 1"/>
                <a:gd name="f508" fmla="*/ f426 f183 1"/>
                <a:gd name="f509" fmla="*/ f427 f184 1"/>
                <a:gd name="f510" fmla="*/ f428 f183 1"/>
                <a:gd name="f511" fmla="*/ f429 f184 1"/>
                <a:gd name="f512" fmla="*/ f430 f184 1"/>
                <a:gd name="f513" fmla="*/ f431 f183 1"/>
                <a:gd name="f514" fmla="*/ f432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7" y="f438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58" y="f459"/>
                </a:cxn>
                <a:cxn ang="f272">
                  <a:pos x="f460" y="f461"/>
                </a:cxn>
                <a:cxn ang="f272">
                  <a:pos x="f462" y="f463"/>
                </a:cxn>
                <a:cxn ang="f272">
                  <a:pos x="f464" y="f465"/>
                </a:cxn>
                <a:cxn ang="f272">
                  <a:pos x="f466" y="f450"/>
                </a:cxn>
                <a:cxn ang="f272">
                  <a:pos x="f467" y="f468"/>
                </a:cxn>
                <a:cxn ang="f272">
                  <a:pos x="f469" y="f470"/>
                </a:cxn>
                <a:cxn ang="f272">
                  <a:pos x="f471" y="f472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76"/>
                </a:cxn>
                <a:cxn ang="f272">
                  <a:pos x="f484" y="f450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90"/>
                </a:cxn>
                <a:cxn ang="f272">
                  <a:pos x="f491" y="f492"/>
                </a:cxn>
                <a:cxn ang="f272">
                  <a:pos x="f485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46"/>
                </a:cxn>
                <a:cxn ang="f272">
                  <a:pos x="f499" y="f500"/>
                </a:cxn>
                <a:cxn ang="f272">
                  <a:pos x="f477" y="f501"/>
                </a:cxn>
                <a:cxn ang="f272">
                  <a:pos x="f502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458" y="f512"/>
                </a:cxn>
                <a:cxn ang="f272">
                  <a:pos x="f513" y="f514"/>
                </a:cxn>
              </a:cxnLst>
              <a:rect l="f433" t="f436" r="f434" b="f435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2" y="f33"/>
                    <a:pt x="f34" y="f14"/>
                    <a:pt x="f35" y="f33"/>
                  </a:cubicBezTo>
                  <a:cubicBezTo>
                    <a:pt x="f36" y="f33"/>
                    <a:pt x="f37" y="f33"/>
                    <a:pt x="f18" y="f14"/>
                  </a:cubicBezTo>
                  <a:cubicBezTo>
                    <a:pt x="f26" y="f38"/>
                    <a:pt x="f39" y="f12"/>
                    <a:pt x="f12" y="f40"/>
                  </a:cubicBezTo>
                  <a:cubicBezTo>
                    <a:pt x="f12" y="f40"/>
                    <a:pt x="f13" y="f41"/>
                    <a:pt x="f13" y="f42"/>
                  </a:cubicBezTo>
                  <a:cubicBezTo>
                    <a:pt x="f43" y="f42"/>
                    <a:pt x="f15" y="f42"/>
                    <a:pt x="f44" y="f42"/>
                  </a:cubicBezTo>
                  <a:cubicBezTo>
                    <a:pt x="f23" y="f40"/>
                    <a:pt x="f45" y="f11"/>
                    <a:pt x="f46" y="f47"/>
                  </a:cubicBezTo>
                  <a:cubicBezTo>
                    <a:pt x="f48" y="f47"/>
                    <a:pt x="f28" y="f49"/>
                    <a:pt x="f34" y="f12"/>
                  </a:cubicBezTo>
                  <a:cubicBezTo>
                    <a:pt x="f29" y="f15"/>
                    <a:pt x="f50" y="f44"/>
                    <a:pt x="f51" y="f52"/>
                  </a:cubicBezTo>
                  <a:cubicBezTo>
                    <a:pt x="f53" y="f13"/>
                    <a:pt x="f6" y="f47"/>
                    <a:pt x="f54" y="f9"/>
                  </a:cubicBezTo>
                  <a:cubicBezTo>
                    <a:pt x="f55" y="f42"/>
                    <a:pt x="f56" y="f42"/>
                    <a:pt x="f57" y="f58"/>
                  </a:cubicBezTo>
                  <a:cubicBezTo>
                    <a:pt x="f59" y="f9"/>
                    <a:pt x="f28" y="f11"/>
                    <a:pt x="f48" y="f9"/>
                  </a:cubicBezTo>
                  <a:cubicBezTo>
                    <a:pt x="f60" y="f40"/>
                    <a:pt x="f21" y="f42"/>
                    <a:pt x="f43" y="f61"/>
                  </a:cubicBezTo>
                  <a:cubicBezTo>
                    <a:pt x="f43" y="f61"/>
                    <a:pt x="f13" y="f61"/>
                    <a:pt x="f12" y="f62"/>
                  </a:cubicBezTo>
                  <a:cubicBezTo>
                    <a:pt x="f43" y="f63"/>
                    <a:pt x="f52" y="f64"/>
                    <a:pt x="f65" y="f64"/>
                  </a:cubicBezTo>
                  <a:cubicBezTo>
                    <a:pt x="f19" y="f66"/>
                    <a:pt x="f67" y="f68"/>
                    <a:pt x="f22" y="f69"/>
                  </a:cubicBezTo>
                  <a:cubicBezTo>
                    <a:pt x="f70" y="f71"/>
                    <a:pt x="f35" y="f69"/>
                    <a:pt x="f72" y="f73"/>
                  </a:cubicBezTo>
                  <a:cubicBezTo>
                    <a:pt x="f29" y="f74"/>
                    <a:pt x="f75" y="f68"/>
                    <a:pt x="f76" y="f69"/>
                  </a:cubicBezTo>
                  <a:cubicBezTo>
                    <a:pt x="f55" y="f77"/>
                    <a:pt x="f78" y="f79"/>
                    <a:pt x="f50" y="f80"/>
                  </a:cubicBezTo>
                  <a:cubicBezTo>
                    <a:pt x="f81" y="f82"/>
                    <a:pt x="f59" y="f82"/>
                    <a:pt x="f48" y="f83"/>
                  </a:cubicBezTo>
                  <a:cubicBezTo>
                    <a:pt x="f35" y="f83"/>
                    <a:pt x="f27" y="f80"/>
                    <a:pt x="f27" y="f84"/>
                  </a:cubicBezTo>
                  <a:cubicBezTo>
                    <a:pt x="f27" y="f85"/>
                    <a:pt x="f37" y="f77"/>
                    <a:pt x="f86" y="f87"/>
                  </a:cubicBezTo>
                  <a:cubicBezTo>
                    <a:pt x="f16" y="f88"/>
                    <a:pt x="f33" y="f89"/>
                    <a:pt x="f15" y="f90"/>
                  </a:cubicBezTo>
                  <a:cubicBezTo>
                    <a:pt x="f43" y="f90"/>
                    <a:pt x="f12" y="f90"/>
                    <a:pt x="f10" y="f90"/>
                  </a:cubicBezTo>
                  <a:cubicBezTo>
                    <a:pt x="f49" y="f66"/>
                    <a:pt x="f12" y="f89"/>
                    <a:pt x="f13" y="f68"/>
                  </a:cubicBezTo>
                  <a:cubicBezTo>
                    <a:pt x="f91" y="f92"/>
                    <a:pt x="f93" y="f94"/>
                    <a:pt x="f45" y="f95"/>
                  </a:cubicBezTo>
                  <a:cubicBezTo>
                    <a:pt x="f60" y="f96"/>
                    <a:pt x="f97" y="f96"/>
                    <a:pt x="f86" y="f96"/>
                  </a:cubicBezTo>
                  <a:cubicBezTo>
                    <a:pt x="f25" y="f98"/>
                    <a:pt x="f46" y="f99"/>
                    <a:pt x="f46" y="f100"/>
                  </a:cubicBezTo>
                  <a:cubicBezTo>
                    <a:pt x="f35" y="f101"/>
                    <a:pt x="f25" y="f102"/>
                    <a:pt x="f86" y="f102"/>
                  </a:cubicBezTo>
                  <a:cubicBezTo>
                    <a:pt x="f103" y="f102"/>
                    <a:pt x="f104" y="f105"/>
                    <a:pt x="f104" y="f100"/>
                  </a:cubicBezTo>
                  <a:cubicBezTo>
                    <a:pt x="f104" y="f106"/>
                    <a:pt x="f104" y="f107"/>
                    <a:pt x="f108" y="f109"/>
                  </a:cubicBezTo>
                  <a:cubicBezTo>
                    <a:pt x="f23" y="f110"/>
                    <a:pt x="f38" y="f79"/>
                    <a:pt x="f9" y="f89"/>
                  </a:cubicBezTo>
                  <a:cubicBezTo>
                    <a:pt x="f9" y="f68"/>
                    <a:pt x="f9" y="f88"/>
                    <a:pt x="f11" y="f73"/>
                  </a:cubicBezTo>
                  <a:cubicBezTo>
                    <a:pt x="f13" y="f111"/>
                    <a:pt x="f112" y="f113"/>
                    <a:pt x="f91" y="f114"/>
                  </a:cubicBezTo>
                  <a:cubicBezTo>
                    <a:pt x="f115" y="f116"/>
                    <a:pt x="f39" y="f102"/>
                    <a:pt x="f19" y="f117"/>
                  </a:cubicBezTo>
                  <a:cubicBezTo>
                    <a:pt x="f118" y="f117"/>
                    <a:pt x="f93" y="f119"/>
                    <a:pt x="f93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39" y="f124"/>
                    <a:pt x="f17" y="f125"/>
                    <a:pt x="f38" y="f122"/>
                  </a:cubicBezTo>
                  <a:cubicBezTo>
                    <a:pt x="f112" y="f126"/>
                    <a:pt x="f38" y="f120"/>
                    <a:pt x="f38" y="f127"/>
                  </a:cubicBezTo>
                  <a:cubicBezTo>
                    <a:pt x="f128" y="f117"/>
                    <a:pt x="f129" y="f116"/>
                    <a:pt x="f129" y="f130"/>
                  </a:cubicBezTo>
                  <a:cubicBezTo>
                    <a:pt x="f52" y="f95"/>
                    <a:pt x="f47" y="f82"/>
                    <a:pt x="f42" y="f69"/>
                  </a:cubicBezTo>
                  <a:cubicBezTo>
                    <a:pt x="f42" y="f69"/>
                    <a:pt x="f42" y="f69"/>
                    <a:pt x="f42" y="f73"/>
                  </a:cubicBezTo>
                  <a:cubicBezTo>
                    <a:pt x="f131" y="f69"/>
                    <a:pt x="f131" y="f69"/>
                    <a:pt x="f131" y="f69"/>
                  </a:cubicBezTo>
                  <a:cubicBezTo>
                    <a:pt x="f131" y="f132"/>
                    <a:pt x="f131" y="f107"/>
                    <a:pt x="f131" y="f133"/>
                  </a:cubicBezTo>
                  <a:cubicBezTo>
                    <a:pt x="f131" y="f134"/>
                    <a:pt x="f41" y="f126"/>
                    <a:pt x="f40" y="f135"/>
                  </a:cubicBezTo>
                  <a:cubicBezTo>
                    <a:pt x="f47" y="f125"/>
                    <a:pt x="f10" y="f136"/>
                    <a:pt x="f9" y="f137"/>
                  </a:cubicBezTo>
                  <a:cubicBezTo>
                    <a:pt x="f41" y="f5"/>
                    <a:pt x="f63" y="f5"/>
                    <a:pt x="f90" y="f137"/>
                  </a:cubicBezTo>
                  <a:cubicBezTo>
                    <a:pt x="f89" y="f138"/>
                    <a:pt x="f139" y="f124"/>
                    <a:pt x="f90" y="f122"/>
                  </a:cubicBezTo>
                  <a:cubicBezTo>
                    <a:pt x="f140" y="f135"/>
                    <a:pt x="f64" y="f126"/>
                    <a:pt x="f64" y="f134"/>
                  </a:cubicBezTo>
                  <a:cubicBezTo>
                    <a:pt x="f63" y="f141"/>
                    <a:pt x="f64" y="f132"/>
                    <a:pt x="f140" y="f73"/>
                  </a:cubicBezTo>
                  <a:cubicBezTo>
                    <a:pt x="f140" y="f69"/>
                    <a:pt x="f142" y="f71"/>
                    <a:pt x="f142" y="f77"/>
                  </a:cubicBezTo>
                  <a:cubicBezTo>
                    <a:pt x="f143" y="f144"/>
                    <a:pt x="f69" y="f98"/>
                    <a:pt x="f145" y="f105"/>
                  </a:cubicBezTo>
                  <a:cubicBezTo>
                    <a:pt x="f92" y="f102"/>
                    <a:pt x="f92" y="f117"/>
                    <a:pt x="f146" y="f119"/>
                  </a:cubicBezTo>
                  <a:cubicBezTo>
                    <a:pt x="f87" y="f121"/>
                    <a:pt x="f77" y="f125"/>
                    <a:pt x="f79" y="f147"/>
                  </a:cubicBezTo>
                  <a:cubicBezTo>
                    <a:pt x="f148" y="f138"/>
                    <a:pt x="f149" y="f150"/>
                    <a:pt x="f151" y="f152"/>
                  </a:cubicBezTo>
                  <a:cubicBezTo>
                    <a:pt x="f153" y="f134"/>
                    <a:pt x="f151" y="f127"/>
                    <a:pt x="f144" y="f117"/>
                  </a:cubicBezTo>
                  <a:cubicBezTo>
                    <a:pt x="f83" y="f102"/>
                    <a:pt x="f80" y="f130"/>
                    <a:pt x="f84" y="f101"/>
                  </a:cubicBezTo>
                  <a:cubicBezTo>
                    <a:pt x="f85" y="f154"/>
                    <a:pt x="f73" y="f82"/>
                    <a:pt x="f89" y="f71"/>
                  </a:cubicBezTo>
                  <a:cubicBezTo>
                    <a:pt x="f139" y="f69"/>
                    <a:pt x="f139" y="f88"/>
                    <a:pt x="f139" y="f143"/>
                  </a:cubicBezTo>
                  <a:cubicBezTo>
                    <a:pt x="f88" y="f69"/>
                    <a:pt x="f87" y="f146"/>
                    <a:pt x="f145" y="f84"/>
                  </a:cubicBezTo>
                  <a:cubicBezTo>
                    <a:pt x="f83" y="f144"/>
                    <a:pt x="f155" y="f151"/>
                    <a:pt x="f153" y="f96"/>
                  </a:cubicBezTo>
                  <a:cubicBezTo>
                    <a:pt x="f156" y="f99"/>
                    <a:pt x="f156" y="f141"/>
                    <a:pt x="f156" y="f100"/>
                  </a:cubicBezTo>
                  <a:cubicBezTo>
                    <a:pt x="f156" y="f114"/>
                    <a:pt x="f95" y="f116"/>
                    <a:pt x="f107" y="f102"/>
                  </a:cubicBezTo>
                  <a:cubicBezTo>
                    <a:pt x="f157" y="f117"/>
                    <a:pt x="f116" y="f105"/>
                    <a:pt x="f116" y="f158"/>
                  </a:cubicBezTo>
                  <a:cubicBezTo>
                    <a:pt x="f102" y="f141"/>
                    <a:pt x="f114" y="f99"/>
                    <a:pt x="f100" y="f99"/>
                  </a:cubicBezTo>
                  <a:cubicBezTo>
                    <a:pt x="f99" y="f99"/>
                    <a:pt x="f95" y="f98"/>
                    <a:pt x="f156" y="f113"/>
                  </a:cubicBezTo>
                  <a:cubicBezTo>
                    <a:pt x="f132" y="f132"/>
                    <a:pt x="f79" y="f145"/>
                    <a:pt x="f88" y="f143"/>
                  </a:cubicBezTo>
                  <a:cubicBezTo>
                    <a:pt x="f74" y="f89"/>
                    <a:pt x="f74" y="f66"/>
                    <a:pt x="f74" y="f90"/>
                  </a:cubicBezTo>
                  <a:cubicBezTo>
                    <a:pt x="f88" y="f90"/>
                    <a:pt x="f69" y="f90"/>
                    <a:pt x="f87" y="f159"/>
                  </a:cubicBezTo>
                  <a:cubicBezTo>
                    <a:pt x="f148" y="f89"/>
                    <a:pt x="f113" y="f88"/>
                    <a:pt x="f158" y="f71"/>
                  </a:cubicBezTo>
                  <a:cubicBezTo>
                    <a:pt x="f114" y="f87"/>
                    <a:pt x="f116" y="f87"/>
                    <a:pt x="f117" y="f145"/>
                  </a:cubicBezTo>
                  <a:cubicBezTo>
                    <a:pt x="f127" y="f160"/>
                    <a:pt x="f126" y="f83"/>
                    <a:pt x="f123" y="f80"/>
                  </a:cubicBezTo>
                  <a:cubicBezTo>
                    <a:pt x="f150" y="f79"/>
                    <a:pt x="f136" y="f85"/>
                    <a:pt x="f147" y="f69"/>
                  </a:cubicBezTo>
                  <a:cubicBezTo>
                    <a:pt x="f125" y="f68"/>
                    <a:pt x="f121" y="f89"/>
                    <a:pt x="f127" y="f74"/>
                  </a:cubicBezTo>
                  <a:cubicBezTo>
                    <a:pt x="f117" y="f88"/>
                    <a:pt x="f116" y="f73"/>
                    <a:pt x="f105" y="f73"/>
                  </a:cubicBezTo>
                  <a:cubicBezTo>
                    <a:pt x="f154" y="f143"/>
                    <a:pt x="f148" y="f66"/>
                    <a:pt x="f69" y="f140"/>
                  </a:cubicBezTo>
                  <a:cubicBezTo>
                    <a:pt x="f69" y="f64"/>
                    <a:pt x="f69" y="f63"/>
                    <a:pt x="f69" y="f63"/>
                  </a:cubicBezTo>
                  <a:cubicBezTo>
                    <a:pt x="f69" y="f62"/>
                    <a:pt x="f71" y="f62"/>
                    <a:pt x="f87" y="f62"/>
                  </a:cubicBezTo>
                  <a:cubicBezTo>
                    <a:pt x="f132" y="f61"/>
                    <a:pt x="f109" y="f131"/>
                    <a:pt x="f127" y="f42"/>
                  </a:cubicBezTo>
                  <a:cubicBezTo>
                    <a:pt x="f120" y="f42"/>
                    <a:pt x="f126" y="f131"/>
                    <a:pt x="f152" y="f61"/>
                  </a:cubicBezTo>
                  <a:cubicBezTo>
                    <a:pt x="f150" y="f63"/>
                    <a:pt x="f161" y="f63"/>
                    <a:pt x="f162" y="f131"/>
                  </a:cubicBezTo>
                  <a:cubicBezTo>
                    <a:pt x="f5" y="f58"/>
                    <a:pt x="f5" y="f8"/>
                    <a:pt x="f163" y="f10"/>
                  </a:cubicBezTo>
                  <a:cubicBezTo>
                    <a:pt x="f138" y="f13"/>
                    <a:pt x="f125" y="f12"/>
                    <a:pt x="f122" y="f8"/>
                  </a:cubicBezTo>
                  <a:cubicBezTo>
                    <a:pt x="f135" y="f11"/>
                    <a:pt x="f121" y="f58"/>
                    <a:pt x="f120" y="f58"/>
                  </a:cubicBezTo>
                  <a:cubicBezTo>
                    <a:pt x="f141" y="f41"/>
                    <a:pt x="f94" y="f42"/>
                    <a:pt x="f71" y="f131"/>
                  </a:cubicBezTo>
                  <a:cubicBezTo>
                    <a:pt x="f69" y="f131"/>
                    <a:pt x="f88" y="f131"/>
                    <a:pt x="f74" y="f42"/>
                  </a:cubicBezTo>
                  <a:cubicBezTo>
                    <a:pt x="f68" y="f42"/>
                    <a:pt x="f68" y="f41"/>
                    <a:pt x="f143" y="f40"/>
                  </a:cubicBezTo>
                  <a:cubicBezTo>
                    <a:pt x="f74" y="f58"/>
                    <a:pt x="f73" y="f9"/>
                    <a:pt x="f69" y="f11"/>
                  </a:cubicBezTo>
                  <a:cubicBezTo>
                    <a:pt x="f148" y="f65"/>
                    <a:pt x="f154" y="f14"/>
                    <a:pt x="f114" y="f31"/>
                  </a:cubicBezTo>
                  <a:cubicBezTo>
                    <a:pt x="f130" y="f164"/>
                    <a:pt x="f117" y="f31"/>
                    <a:pt x="f119" y="f31"/>
                  </a:cubicBezTo>
                  <a:cubicBezTo>
                    <a:pt x="f134" y="f164"/>
                    <a:pt x="f122" y="f164"/>
                    <a:pt x="f123" y="f26"/>
                  </a:cubicBezTo>
                  <a:cubicBezTo>
                    <a:pt x="f124" y="f16"/>
                    <a:pt x="f147" y="f67"/>
                    <a:pt x="f124" y="f104"/>
                  </a:cubicBezTo>
                  <a:cubicBezTo>
                    <a:pt x="f125" y="f97"/>
                    <a:pt x="f126" y="f97"/>
                    <a:pt x="f133" y="f165"/>
                  </a:cubicBezTo>
                  <a:cubicBezTo>
                    <a:pt x="f166" y="f165"/>
                    <a:pt x="f105" y="f45"/>
                    <a:pt x="f105" y="f108"/>
                  </a:cubicBezTo>
                  <a:cubicBezTo>
                    <a:pt x="f114" y="f167"/>
                    <a:pt x="f157" y="f26"/>
                    <a:pt x="f100" y="f164"/>
                  </a:cubicBezTo>
                  <a:cubicBezTo>
                    <a:pt x="f168" y="f33"/>
                    <a:pt x="f160" y="f112"/>
                    <a:pt x="f74" y="f47"/>
                  </a:cubicBezTo>
                  <a:cubicBezTo>
                    <a:pt x="f68" y="f8"/>
                    <a:pt x="f89" y="f11"/>
                    <a:pt x="f66" y="f9"/>
                  </a:cubicBezTo>
                  <a:cubicBezTo>
                    <a:pt x="f159" y="f11"/>
                    <a:pt x="f159" y="f11"/>
                    <a:pt x="f90" y="f8"/>
                  </a:cubicBezTo>
                  <a:cubicBezTo>
                    <a:pt x="f159" y="f47"/>
                    <a:pt x="f66" y="f49"/>
                    <a:pt x="f139" y="f12"/>
                  </a:cubicBezTo>
                  <a:cubicBezTo>
                    <a:pt x="f69" y="f91"/>
                    <a:pt x="f79" y="f31"/>
                    <a:pt x="f82" y="f103"/>
                  </a:cubicBezTo>
                  <a:cubicBezTo>
                    <a:pt x="f132" y="f97"/>
                    <a:pt x="f155" y="f86"/>
                    <a:pt x="f169" y="f86"/>
                  </a:cubicBezTo>
                  <a:cubicBezTo>
                    <a:pt x="f156" y="f18"/>
                    <a:pt x="f98" y="f20"/>
                    <a:pt x="f98" y="f70"/>
                  </a:cubicBezTo>
                  <a:cubicBezTo>
                    <a:pt x="f96" y="f48"/>
                    <a:pt x="f95" y="f59"/>
                    <a:pt x="f153" y="f59"/>
                  </a:cubicBezTo>
                  <a:cubicBezTo>
                    <a:pt x="f110" y="f59"/>
                    <a:pt x="f144" y="f28"/>
                    <a:pt x="f83" y="f72"/>
                  </a:cubicBezTo>
                  <a:cubicBezTo>
                    <a:pt x="f160" y="f48"/>
                    <a:pt x="f160" y="f70"/>
                    <a:pt x="f83" y="f36"/>
                  </a:cubicBezTo>
                  <a:cubicBezTo>
                    <a:pt x="f148" y="f20"/>
                    <a:pt x="f111" y="f18"/>
                    <a:pt x="f160" y="f97"/>
                  </a:cubicBezTo>
                  <a:cubicBezTo>
                    <a:pt x="f85" y="f26"/>
                    <a:pt x="f88" y="f14"/>
                    <a:pt x="f159" y="f15"/>
                  </a:cubicBezTo>
                  <a:cubicBezTo>
                    <a:pt x="f90" y="f52"/>
                    <a:pt x="f140" y="f13"/>
                    <a:pt x="f64" y="f49"/>
                  </a:cubicBezTo>
                  <a:cubicBezTo>
                    <a:pt x="f61" y="f17"/>
                    <a:pt x="f131" y="f170"/>
                    <a:pt x="f40" y="f67"/>
                  </a:cubicBezTo>
                  <a:cubicBezTo>
                    <a:pt x="f8" y="f22"/>
                    <a:pt x="f13" y="f29"/>
                    <a:pt x="f65" y="f6"/>
                  </a:cubicBezTo>
                  <a:cubicBezTo>
                    <a:pt x="f44" y="f171"/>
                    <a:pt x="f112" y="f172"/>
                    <a:pt x="f38" y="f173"/>
                  </a:cubicBezTo>
                  <a:cubicBezTo>
                    <a:pt x="f128" y="f174"/>
                    <a:pt x="f17" y="f7"/>
                    <a:pt x="f17" y="f174"/>
                  </a:cubicBezTo>
                  <a:cubicBezTo>
                    <a:pt x="f175" y="f174"/>
                    <a:pt x="f91" y="f172"/>
                    <a:pt x="f175" y="f2"/>
                  </a:cubicBezTo>
                  <a:cubicBezTo>
                    <a:pt x="f175" y="f176"/>
                    <a:pt x="f17" y="f53"/>
                    <a:pt x="f129" y="f54"/>
                  </a:cubicBezTo>
                  <a:cubicBezTo>
                    <a:pt x="f15" y="f25"/>
                    <a:pt x="f47" y="f31"/>
                    <a:pt x="f41" y="f52"/>
                  </a:cubicBezTo>
                  <a:cubicBezTo>
                    <a:pt x="f41" y="f43"/>
                    <a:pt x="f41" y="f12"/>
                    <a:pt x="f41" y="f47"/>
                  </a:cubicBezTo>
                  <a:cubicBezTo>
                    <a:pt x="f11" y="f52"/>
                    <a:pt x="f10" y="f112"/>
                    <a:pt x="f12" y="f17"/>
                  </a:cubicBezTo>
                  <a:cubicBezTo>
                    <a:pt x="f44" y="f19"/>
                    <a:pt x="f175" y="f177"/>
                    <a:pt x="f33" y="f104"/>
                  </a:cubicBezTo>
                  <a:cubicBezTo>
                    <a:pt x="f21" y="f165"/>
                    <a:pt x="f170" y="f86"/>
                    <a:pt x="f19" y="f22"/>
                  </a:cubicBezTo>
                  <a:cubicBezTo>
                    <a:pt x="f178" y="f25"/>
                    <a:pt x="f118" y="f46"/>
                    <a:pt x="f170" y="f35"/>
                  </a:cubicBezTo>
                  <a:cubicBezTo>
                    <a:pt x="f177" y="f28"/>
                    <a:pt x="f179" y="f35"/>
                    <a:pt x="f108" y="f70"/>
                  </a:cubicBezTo>
                  <a:cubicBezTo>
                    <a:pt x="f104" y="f37"/>
                    <a:pt x="f67" y="f180"/>
                    <a:pt x="f167" y="f86"/>
                  </a:cubicBezTo>
                  <a:cubicBezTo>
                    <a:pt x="f177" y="f181"/>
                    <a:pt x="f93" y="f165"/>
                    <a:pt x="f170" y="f45"/>
                  </a:cubicBezTo>
                  <a:cubicBezTo>
                    <a:pt x="f115" y="f93"/>
                    <a:pt x="f44" y="f175"/>
                    <a:pt x="f10" y="f12"/>
                  </a:cubicBezTo>
                  <a:cubicBezTo>
                    <a:pt x="f47" y="f10"/>
                    <a:pt x="f8" y="f8"/>
                    <a:pt x="f11" y="f11"/>
                  </a:cubicBezTo>
                  <a:cubicBezTo>
                    <a:pt x="f11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0" name="Freeform 13">
              <a:extLst>
                <a:ext uri="{FF2B5EF4-FFF2-40B4-BE49-F238E27FC236}">
                  <a16:creationId xmlns:a16="http://schemas.microsoft.com/office/drawing/2014/main" id="{C70B6A27-C0BE-C6FB-FFC2-24F9E8B1F622}"/>
                </a:ext>
              </a:extLst>
            </p:cNvPr>
            <p:cNvSpPr/>
            <p:nvPr/>
          </p:nvSpPr>
          <p:spPr>
            <a:xfrm>
              <a:off x="3481422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98"/>
                <a:gd name="f9" fmla="val 96"/>
                <a:gd name="f10" fmla="val 100"/>
                <a:gd name="f11" fmla="val 97"/>
                <a:gd name="f12" fmla="val 102"/>
                <a:gd name="f13" fmla="val 103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65"/>
                <a:gd name="f31" fmla="val 128"/>
                <a:gd name="f32" fmla="val 164"/>
                <a:gd name="f33" fmla="val 119"/>
                <a:gd name="f34" fmla="val 160"/>
                <a:gd name="f35" fmla="val 156"/>
                <a:gd name="f36" fmla="val 152"/>
                <a:gd name="f37" fmla="val 149"/>
                <a:gd name="f38" fmla="val 110"/>
                <a:gd name="f39" fmla="val 117"/>
                <a:gd name="f40" fmla="val 94"/>
                <a:gd name="f41" fmla="val 93"/>
                <a:gd name="f42" fmla="val 92"/>
                <a:gd name="f43" fmla="val 104"/>
                <a:gd name="f44" fmla="val 108"/>
                <a:gd name="f45" fmla="val 140"/>
                <a:gd name="f46" fmla="val 155"/>
                <a:gd name="f47" fmla="val 99"/>
                <a:gd name="f48" fmla="val 157"/>
                <a:gd name="f49" fmla="val 101"/>
                <a:gd name="f50" fmla="val 169"/>
                <a:gd name="f51" fmla="val 173"/>
                <a:gd name="f52" fmla="val 105"/>
                <a:gd name="f53" fmla="val 176"/>
                <a:gd name="f54" fmla="val 174"/>
                <a:gd name="f55" fmla="val 172"/>
                <a:gd name="f56" fmla="val 167"/>
                <a:gd name="f57" fmla="val 162"/>
                <a:gd name="f58" fmla="val 95"/>
                <a:gd name="f59" fmla="val 161"/>
                <a:gd name="f60" fmla="val 89"/>
                <a:gd name="f61" fmla="val 88"/>
                <a:gd name="f62" fmla="val 87"/>
                <a:gd name="f63" fmla="val 86"/>
                <a:gd name="f64" fmla="val 107"/>
                <a:gd name="f65" fmla="val 81"/>
                <a:gd name="f66" fmla="val 136"/>
                <a:gd name="f67" fmla="val 77"/>
                <a:gd name="f68" fmla="val 73"/>
                <a:gd name="f69" fmla="val 153"/>
                <a:gd name="f70" fmla="val 72"/>
                <a:gd name="f71" fmla="val 158"/>
                <a:gd name="f72" fmla="val 74"/>
                <a:gd name="f73" fmla="val 76"/>
                <a:gd name="f74" fmla="val 168"/>
                <a:gd name="f75" fmla="val 170"/>
                <a:gd name="f76" fmla="val 70"/>
                <a:gd name="f77" fmla="val 171"/>
                <a:gd name="f78" fmla="val 65"/>
                <a:gd name="f79" fmla="val 63"/>
                <a:gd name="f80" fmla="val 166"/>
                <a:gd name="f81" fmla="val 58"/>
                <a:gd name="f82" fmla="val 61"/>
                <a:gd name="f83" fmla="val 64"/>
                <a:gd name="f84" fmla="val 69"/>
                <a:gd name="f85" fmla="val 145"/>
                <a:gd name="f86" fmla="val 71"/>
                <a:gd name="f87" fmla="val 75"/>
                <a:gd name="f88" fmla="val 79"/>
                <a:gd name="f89" fmla="val 83"/>
                <a:gd name="f90" fmla="val 115"/>
                <a:gd name="f91" fmla="val 66"/>
                <a:gd name="f92" fmla="val 127"/>
                <a:gd name="f93" fmla="val 55"/>
                <a:gd name="f94" fmla="val 139"/>
                <a:gd name="f95" fmla="val 44"/>
                <a:gd name="f96" fmla="val 42"/>
                <a:gd name="f97" fmla="val 143"/>
                <a:gd name="f98" fmla="val 43"/>
                <a:gd name="f99" fmla="val 41"/>
                <a:gd name="f100" fmla="val 36"/>
                <a:gd name="f101" fmla="val 32"/>
                <a:gd name="f102" fmla="val 27"/>
                <a:gd name="f103" fmla="val 141"/>
                <a:gd name="f104" fmla="val 138"/>
                <a:gd name="f105" fmla="val 30"/>
                <a:gd name="f106" fmla="val 37"/>
                <a:gd name="f107" fmla="val 39"/>
                <a:gd name="f108" fmla="val 137"/>
                <a:gd name="f109" fmla="val 40"/>
                <a:gd name="f110" fmla="val 53"/>
                <a:gd name="f111" fmla="val 60"/>
                <a:gd name="f112" fmla="val 109"/>
                <a:gd name="f113" fmla="val 46"/>
                <a:gd name="f114" fmla="val 31"/>
                <a:gd name="f115" fmla="val 116"/>
                <a:gd name="f116" fmla="val 28"/>
                <a:gd name="f117" fmla="val 26"/>
                <a:gd name="f118" fmla="val 123"/>
                <a:gd name="f119" fmla="val 23"/>
                <a:gd name="f120" fmla="val 21"/>
                <a:gd name="f121" fmla="val 19"/>
                <a:gd name="f122" fmla="val 16"/>
                <a:gd name="f123" fmla="val 14"/>
                <a:gd name="f124" fmla="val 12"/>
                <a:gd name="f125" fmla="val 13"/>
                <a:gd name="f126" fmla="val 18"/>
                <a:gd name="f127" fmla="val 24"/>
                <a:gd name="f128" fmla="val 111"/>
                <a:gd name="f129" fmla="val 112"/>
                <a:gd name="f130" fmla="val 29"/>
                <a:gd name="f131" fmla="val 91"/>
                <a:gd name="f132" fmla="val 56"/>
                <a:gd name="f133" fmla="val 22"/>
                <a:gd name="f134" fmla="val 20"/>
                <a:gd name="f135" fmla="val 17"/>
                <a:gd name="f136" fmla="val 9"/>
                <a:gd name="f137" fmla="val 4"/>
                <a:gd name="f138" fmla="val 8"/>
                <a:gd name="f139" fmla="val 80"/>
                <a:gd name="f140" fmla="val 85"/>
                <a:gd name="f141" fmla="val 38"/>
                <a:gd name="f142" fmla="val 84"/>
                <a:gd name="f143" fmla="val 78"/>
                <a:gd name="f144" fmla="val 57"/>
                <a:gd name="f145" fmla="val 67"/>
                <a:gd name="f146" fmla="val 68"/>
                <a:gd name="f147" fmla="val 11"/>
                <a:gd name="f148" fmla="val 59"/>
                <a:gd name="f149" fmla="val 52"/>
                <a:gd name="f150" fmla="val 10"/>
                <a:gd name="f151" fmla="val 50"/>
                <a:gd name="f152" fmla="val 15"/>
                <a:gd name="f153" fmla="val 48"/>
                <a:gd name="f154" fmla="val 45"/>
                <a:gd name="f155" fmla="val 54"/>
                <a:gd name="f156" fmla="val 47"/>
                <a:gd name="f157" fmla="val 33"/>
                <a:gd name="f158" fmla="val 34"/>
                <a:gd name="f159" fmla="val 82"/>
                <a:gd name="f160" fmla="val 25"/>
                <a:gd name="f161" fmla="val 62"/>
                <a:gd name="f162" fmla="val 5"/>
                <a:gd name="f163" fmla="val 2"/>
                <a:gd name="f164" fmla="val 129"/>
                <a:gd name="f165" fmla="val 142"/>
                <a:gd name="f166" fmla="val 133"/>
                <a:gd name="f167" fmla="val 49"/>
                <a:gd name="f168" fmla="val 51"/>
                <a:gd name="f169" fmla="val 125"/>
                <a:gd name="f170" fmla="val 179"/>
                <a:gd name="f171" fmla="val 181"/>
                <a:gd name="f172" fmla="val 182"/>
                <a:gd name="f173" fmla="val 183"/>
                <a:gd name="f174" fmla="val 114"/>
                <a:gd name="f175" fmla="val 178"/>
                <a:gd name="f176" fmla="val 130"/>
                <a:gd name="f177" fmla="val 120"/>
                <a:gd name="f178" fmla="val 135"/>
                <a:gd name="f179" fmla="val 147"/>
                <a:gd name="f180" fmla="val 144"/>
                <a:gd name="f181" fmla="+- 0 0 -90"/>
                <a:gd name="f182" fmla="*/ f3 1 177"/>
                <a:gd name="f183" fmla="*/ f4 1 184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4"/>
                <a:gd name="f193" fmla="*/ 146 f189 1"/>
                <a:gd name="f194" fmla="*/ 121 f188 1"/>
                <a:gd name="f195" fmla="*/ 164 f189 1"/>
                <a:gd name="f196" fmla="*/ 124 f188 1"/>
                <a:gd name="f197" fmla="*/ 102 f189 1"/>
                <a:gd name="f198" fmla="*/ 94 f188 1"/>
                <a:gd name="f199" fmla="*/ 155 f189 1"/>
                <a:gd name="f200" fmla="*/ 99 f188 1"/>
                <a:gd name="f201" fmla="*/ 174 f189 1"/>
                <a:gd name="f202" fmla="*/ 96 f188 1"/>
                <a:gd name="f203" fmla="*/ 104 f189 1"/>
                <a:gd name="f204" fmla="*/ 89 f188 1"/>
                <a:gd name="f205" fmla="*/ 150 f189 1"/>
                <a:gd name="f206" fmla="*/ 73 f188 1"/>
                <a:gd name="f207" fmla="*/ 169 f189 1"/>
                <a:gd name="f208" fmla="*/ 63 f188 1"/>
                <a:gd name="f209" fmla="*/ 145 f189 1"/>
                <a:gd name="f210" fmla="*/ 71 f188 1"/>
                <a:gd name="f211" fmla="*/ 103 f189 1"/>
                <a:gd name="f212" fmla="*/ 77 f188 1"/>
                <a:gd name="f213" fmla="*/ 36 f188 1"/>
                <a:gd name="f214" fmla="*/ 137 f189 1"/>
                <a:gd name="f215" fmla="*/ 40 f188 1"/>
                <a:gd name="f216" fmla="*/ 115 f189 1"/>
                <a:gd name="f217" fmla="*/ 31 f188 1"/>
                <a:gd name="f218" fmla="*/ 121 f189 1"/>
                <a:gd name="f219" fmla="*/ 14 f188 1"/>
                <a:gd name="f220" fmla="*/ 112 f189 1"/>
                <a:gd name="f221" fmla="*/ 29 f188 1"/>
                <a:gd name="f222" fmla="*/ 91 f189 1"/>
                <a:gd name="f223" fmla="*/ 96 f189 1"/>
                <a:gd name="f224" fmla="*/ 4 f188 1"/>
                <a:gd name="f225" fmla="*/ 86 f189 1"/>
                <a:gd name="f226" fmla="*/ 20 f188 1"/>
                <a:gd name="f227" fmla="*/ 67 f189 1"/>
                <a:gd name="f228" fmla="*/ 30 f188 1"/>
                <a:gd name="f229" fmla="*/ 50 f189 1"/>
                <a:gd name="f230" fmla="*/ 15 f188 1"/>
                <a:gd name="f231" fmla="*/ 79 f189 1"/>
                <a:gd name="f232" fmla="*/ 72 f188 1"/>
                <a:gd name="f233" fmla="*/ 48 f189 1"/>
                <a:gd name="f234" fmla="*/ 42 f188 1"/>
                <a:gd name="f235" fmla="*/ 28 f189 1"/>
                <a:gd name="f236" fmla="*/ 34 f188 1"/>
                <a:gd name="f237" fmla="*/ 75 f189 1"/>
                <a:gd name="f238" fmla="*/ 78 f188 1"/>
                <a:gd name="f239" fmla="*/ 34 f189 1"/>
                <a:gd name="f240" fmla="*/ 11 f189 1"/>
                <a:gd name="f241" fmla="*/ 73 f189 1"/>
                <a:gd name="f242" fmla="*/ 85 f188 1"/>
                <a:gd name="f243" fmla="*/ 24 f189 1"/>
                <a:gd name="f244" fmla="*/ 92 f188 1"/>
                <a:gd name="f245" fmla="*/ 4 f189 1"/>
                <a:gd name="f246" fmla="*/ 100 f188 1"/>
                <a:gd name="f247" fmla="*/ 72 f189 1"/>
                <a:gd name="f248" fmla="*/ 91 f188 1"/>
                <a:gd name="f249" fmla="*/ 97 f188 1"/>
                <a:gd name="f250" fmla="*/ 14 f189 1"/>
                <a:gd name="f251" fmla="*/ 131 f188 1"/>
                <a:gd name="f252" fmla="*/ 30 f189 1"/>
                <a:gd name="f253" fmla="*/ 137 f188 1"/>
                <a:gd name="f254" fmla="*/ 81 f189 1"/>
                <a:gd name="f255" fmla="*/ 58 f189 1"/>
                <a:gd name="f256" fmla="*/ 141 f188 1"/>
                <a:gd name="f257" fmla="*/ 161 f188 1"/>
                <a:gd name="f258" fmla="*/ 62 f189 1"/>
                <a:gd name="f259" fmla="*/ 143 f188 1"/>
                <a:gd name="f260" fmla="*/ 94 f189 1"/>
                <a:gd name="f261" fmla="*/ 136 f188 1"/>
                <a:gd name="f262" fmla="*/ 113 f189 1"/>
                <a:gd name="f263" fmla="*/ 183 f188 1"/>
                <a:gd name="f264" fmla="*/ 93 f189 1"/>
                <a:gd name="f265" fmla="*/ 105 f188 1"/>
                <a:gd name="f266" fmla="*/ 119 f189 1"/>
                <a:gd name="f267" fmla="*/ 138 f188 1"/>
                <a:gd name="f268" fmla="*/ 153 f188 1"/>
                <a:gd name="f269" fmla="*/ 100 f189 1"/>
                <a:gd name="f270" fmla="*/ 102 f188 1"/>
                <a:gd name="f271" fmla="+- f190 0 f1"/>
                <a:gd name="f272" fmla="*/ f193 1 177"/>
                <a:gd name="f273" fmla="*/ f194 1 184"/>
                <a:gd name="f274" fmla="*/ f195 1 177"/>
                <a:gd name="f275" fmla="*/ f196 1 184"/>
                <a:gd name="f276" fmla="*/ f197 1 177"/>
                <a:gd name="f277" fmla="*/ f198 1 184"/>
                <a:gd name="f278" fmla="*/ f199 1 177"/>
                <a:gd name="f279" fmla="*/ f200 1 184"/>
                <a:gd name="f280" fmla="*/ f201 1 177"/>
                <a:gd name="f281" fmla="*/ f202 1 184"/>
                <a:gd name="f282" fmla="*/ f203 1 177"/>
                <a:gd name="f283" fmla="*/ f204 1 184"/>
                <a:gd name="f284" fmla="*/ f205 1 177"/>
                <a:gd name="f285" fmla="*/ f206 1 184"/>
                <a:gd name="f286" fmla="*/ f207 1 177"/>
                <a:gd name="f287" fmla="*/ f208 1 184"/>
                <a:gd name="f288" fmla="*/ f209 1 177"/>
                <a:gd name="f289" fmla="*/ f210 1 184"/>
                <a:gd name="f290" fmla="*/ f211 1 177"/>
                <a:gd name="f291" fmla="*/ f212 1 184"/>
                <a:gd name="f292" fmla="*/ f213 1 184"/>
                <a:gd name="f293" fmla="*/ f214 1 177"/>
                <a:gd name="f294" fmla="*/ f215 1 184"/>
                <a:gd name="f295" fmla="*/ f216 1 177"/>
                <a:gd name="f296" fmla="*/ f217 1 184"/>
                <a:gd name="f297" fmla="*/ f218 1 177"/>
                <a:gd name="f298" fmla="*/ f219 1 184"/>
                <a:gd name="f299" fmla="*/ f220 1 177"/>
                <a:gd name="f300" fmla="*/ f221 1 184"/>
                <a:gd name="f301" fmla="*/ f222 1 177"/>
                <a:gd name="f302" fmla="*/ f223 1 177"/>
                <a:gd name="f303" fmla="*/ f224 1 184"/>
                <a:gd name="f304" fmla="*/ f225 1 177"/>
                <a:gd name="f305" fmla="*/ f226 1 184"/>
                <a:gd name="f306" fmla="*/ f227 1 177"/>
                <a:gd name="f307" fmla="*/ f228 1 184"/>
                <a:gd name="f308" fmla="*/ f229 1 177"/>
                <a:gd name="f309" fmla="*/ f230 1 184"/>
                <a:gd name="f310" fmla="*/ f231 1 177"/>
                <a:gd name="f311" fmla="*/ f232 1 184"/>
                <a:gd name="f312" fmla="*/ f233 1 177"/>
                <a:gd name="f313" fmla="*/ f234 1 184"/>
                <a:gd name="f314" fmla="*/ f235 1 177"/>
                <a:gd name="f315" fmla="*/ f236 1 184"/>
                <a:gd name="f316" fmla="*/ f237 1 177"/>
                <a:gd name="f317" fmla="*/ f238 1 184"/>
                <a:gd name="f318" fmla="*/ f239 1 177"/>
                <a:gd name="f319" fmla="*/ f240 1 177"/>
                <a:gd name="f320" fmla="*/ f241 1 177"/>
                <a:gd name="f321" fmla="*/ f242 1 184"/>
                <a:gd name="f322" fmla="*/ f243 1 177"/>
                <a:gd name="f323" fmla="*/ f244 1 184"/>
                <a:gd name="f324" fmla="*/ f245 1 177"/>
                <a:gd name="f325" fmla="*/ f246 1 184"/>
                <a:gd name="f326" fmla="*/ f247 1 177"/>
                <a:gd name="f327" fmla="*/ f248 1 184"/>
                <a:gd name="f328" fmla="*/ f249 1 184"/>
                <a:gd name="f329" fmla="*/ f250 1 177"/>
                <a:gd name="f330" fmla="*/ f251 1 184"/>
                <a:gd name="f331" fmla="*/ f252 1 177"/>
                <a:gd name="f332" fmla="*/ f253 1 184"/>
                <a:gd name="f333" fmla="*/ f254 1 177"/>
                <a:gd name="f334" fmla="*/ f255 1 177"/>
                <a:gd name="f335" fmla="*/ f256 1 184"/>
                <a:gd name="f336" fmla="*/ f257 1 184"/>
                <a:gd name="f337" fmla="*/ f258 1 177"/>
                <a:gd name="f338" fmla="*/ f259 1 184"/>
                <a:gd name="f339" fmla="*/ f260 1 177"/>
                <a:gd name="f340" fmla="*/ f261 1 184"/>
                <a:gd name="f341" fmla="*/ f262 1 177"/>
                <a:gd name="f342" fmla="*/ f263 1 184"/>
                <a:gd name="f343" fmla="*/ f264 1 177"/>
                <a:gd name="f344" fmla="*/ f265 1 184"/>
                <a:gd name="f345" fmla="*/ f266 1 177"/>
                <a:gd name="f346" fmla="*/ f267 1 184"/>
                <a:gd name="f347" fmla="*/ f268 1 184"/>
                <a:gd name="f348" fmla="*/ f269 1 177"/>
                <a:gd name="f349" fmla="*/ f270 1 184"/>
                <a:gd name="f350" fmla="*/ 0 1 f191"/>
                <a:gd name="f351" fmla="*/ f185 1 f191"/>
                <a:gd name="f352" fmla="*/ 0 1 f192"/>
                <a:gd name="f353" fmla="*/ f186 1 f192"/>
                <a:gd name="f354" fmla="*/ f272 1 f191"/>
                <a:gd name="f355" fmla="*/ f273 1 f192"/>
                <a:gd name="f356" fmla="*/ f274 1 f191"/>
                <a:gd name="f357" fmla="*/ f275 1 f192"/>
                <a:gd name="f358" fmla="*/ f276 1 f191"/>
                <a:gd name="f359" fmla="*/ f277 1 f192"/>
                <a:gd name="f360" fmla="*/ f278 1 f191"/>
                <a:gd name="f361" fmla="*/ f279 1 f192"/>
                <a:gd name="f362" fmla="*/ f280 1 f191"/>
                <a:gd name="f363" fmla="*/ f281 1 f192"/>
                <a:gd name="f364" fmla="*/ f282 1 f191"/>
                <a:gd name="f365" fmla="*/ f283 1 f192"/>
                <a:gd name="f366" fmla="*/ f284 1 f191"/>
                <a:gd name="f367" fmla="*/ f285 1 f192"/>
                <a:gd name="f368" fmla="*/ f286 1 f191"/>
                <a:gd name="f369" fmla="*/ f287 1 f192"/>
                <a:gd name="f370" fmla="*/ f288 1 f191"/>
                <a:gd name="f371" fmla="*/ f289 1 f192"/>
                <a:gd name="f372" fmla="*/ f290 1 f191"/>
                <a:gd name="f373" fmla="*/ f291 1 f192"/>
                <a:gd name="f374" fmla="*/ f292 1 f192"/>
                <a:gd name="f375" fmla="*/ f293 1 f191"/>
                <a:gd name="f376" fmla="*/ f294 1 f192"/>
                <a:gd name="f377" fmla="*/ f295 1 f191"/>
                <a:gd name="f378" fmla="*/ f296 1 f192"/>
                <a:gd name="f379" fmla="*/ f297 1 f191"/>
                <a:gd name="f380" fmla="*/ f298 1 f192"/>
                <a:gd name="f381" fmla="*/ f299 1 f191"/>
                <a:gd name="f382" fmla="*/ f300 1 f192"/>
                <a:gd name="f383" fmla="*/ f301 1 f191"/>
                <a:gd name="f384" fmla="*/ f302 1 f191"/>
                <a:gd name="f385" fmla="*/ f303 1 f192"/>
                <a:gd name="f386" fmla="*/ f304 1 f191"/>
                <a:gd name="f387" fmla="*/ f305 1 f192"/>
                <a:gd name="f388" fmla="*/ f306 1 f191"/>
                <a:gd name="f389" fmla="*/ f307 1 f192"/>
                <a:gd name="f390" fmla="*/ f308 1 f191"/>
                <a:gd name="f391" fmla="*/ f309 1 f192"/>
                <a:gd name="f392" fmla="*/ f310 1 f191"/>
                <a:gd name="f393" fmla="*/ f311 1 f192"/>
                <a:gd name="f394" fmla="*/ f312 1 f191"/>
                <a:gd name="f395" fmla="*/ f313 1 f192"/>
                <a:gd name="f396" fmla="*/ f314 1 f191"/>
                <a:gd name="f397" fmla="*/ f315 1 f192"/>
                <a:gd name="f398" fmla="*/ f316 1 f191"/>
                <a:gd name="f399" fmla="*/ f317 1 f192"/>
                <a:gd name="f400" fmla="*/ f318 1 f191"/>
                <a:gd name="f401" fmla="*/ f319 1 f191"/>
                <a:gd name="f402" fmla="*/ f320 1 f191"/>
                <a:gd name="f403" fmla="*/ f321 1 f192"/>
                <a:gd name="f404" fmla="*/ f322 1 f191"/>
                <a:gd name="f405" fmla="*/ f323 1 f192"/>
                <a:gd name="f406" fmla="*/ f324 1 f191"/>
                <a:gd name="f407" fmla="*/ f325 1 f192"/>
                <a:gd name="f408" fmla="*/ f326 1 f191"/>
                <a:gd name="f409" fmla="*/ f327 1 f192"/>
                <a:gd name="f410" fmla="*/ f328 1 f192"/>
                <a:gd name="f411" fmla="*/ f329 1 f191"/>
                <a:gd name="f412" fmla="*/ f330 1 f192"/>
                <a:gd name="f413" fmla="*/ f331 1 f191"/>
                <a:gd name="f414" fmla="*/ f332 1 f192"/>
                <a:gd name="f415" fmla="*/ f333 1 f191"/>
                <a:gd name="f416" fmla="*/ f334 1 f191"/>
                <a:gd name="f417" fmla="*/ f335 1 f192"/>
                <a:gd name="f418" fmla="*/ f336 1 f192"/>
                <a:gd name="f419" fmla="*/ f337 1 f191"/>
                <a:gd name="f420" fmla="*/ f338 1 f192"/>
                <a:gd name="f421" fmla="*/ f339 1 f191"/>
                <a:gd name="f422" fmla="*/ f340 1 f192"/>
                <a:gd name="f423" fmla="*/ f341 1 f191"/>
                <a:gd name="f424" fmla="*/ f342 1 f192"/>
                <a:gd name="f425" fmla="*/ f343 1 f191"/>
                <a:gd name="f426" fmla="*/ f344 1 f192"/>
                <a:gd name="f427" fmla="*/ f345 1 f191"/>
                <a:gd name="f428" fmla="*/ f346 1 f192"/>
                <a:gd name="f429" fmla="*/ f347 1 f192"/>
                <a:gd name="f430" fmla="*/ f348 1 f191"/>
                <a:gd name="f431" fmla="*/ f349 1 f192"/>
                <a:gd name="f432" fmla="*/ f350 f182 1"/>
                <a:gd name="f433" fmla="*/ f351 f182 1"/>
                <a:gd name="f434" fmla="*/ f353 f183 1"/>
                <a:gd name="f435" fmla="*/ f352 f183 1"/>
                <a:gd name="f436" fmla="*/ f354 f182 1"/>
                <a:gd name="f437" fmla="*/ f355 f183 1"/>
                <a:gd name="f438" fmla="*/ f356 f182 1"/>
                <a:gd name="f439" fmla="*/ f357 f183 1"/>
                <a:gd name="f440" fmla="*/ f358 f182 1"/>
                <a:gd name="f441" fmla="*/ f359 f183 1"/>
                <a:gd name="f442" fmla="*/ f360 f182 1"/>
                <a:gd name="f443" fmla="*/ f361 f183 1"/>
                <a:gd name="f444" fmla="*/ f362 f182 1"/>
                <a:gd name="f445" fmla="*/ f363 f183 1"/>
                <a:gd name="f446" fmla="*/ f364 f182 1"/>
                <a:gd name="f447" fmla="*/ f365 f183 1"/>
                <a:gd name="f448" fmla="*/ f366 f182 1"/>
                <a:gd name="f449" fmla="*/ f367 f183 1"/>
                <a:gd name="f450" fmla="*/ f368 f182 1"/>
                <a:gd name="f451" fmla="*/ f369 f183 1"/>
                <a:gd name="f452" fmla="*/ f370 f182 1"/>
                <a:gd name="f453" fmla="*/ f371 f183 1"/>
                <a:gd name="f454" fmla="*/ f372 f182 1"/>
                <a:gd name="f455" fmla="*/ f373 f183 1"/>
                <a:gd name="f456" fmla="*/ f374 f183 1"/>
                <a:gd name="f457" fmla="*/ f375 f182 1"/>
                <a:gd name="f458" fmla="*/ f376 f183 1"/>
                <a:gd name="f459" fmla="*/ f377 f182 1"/>
                <a:gd name="f460" fmla="*/ f378 f183 1"/>
                <a:gd name="f461" fmla="*/ f379 f182 1"/>
                <a:gd name="f462" fmla="*/ f380 f183 1"/>
                <a:gd name="f463" fmla="*/ f381 f182 1"/>
                <a:gd name="f464" fmla="*/ f382 f183 1"/>
                <a:gd name="f465" fmla="*/ f383 f182 1"/>
                <a:gd name="f466" fmla="*/ f384 f182 1"/>
                <a:gd name="f467" fmla="*/ f385 f183 1"/>
                <a:gd name="f468" fmla="*/ f386 f182 1"/>
                <a:gd name="f469" fmla="*/ f387 f183 1"/>
                <a:gd name="f470" fmla="*/ f388 f182 1"/>
                <a:gd name="f471" fmla="*/ f389 f183 1"/>
                <a:gd name="f472" fmla="*/ f390 f182 1"/>
                <a:gd name="f473" fmla="*/ f391 f183 1"/>
                <a:gd name="f474" fmla="*/ f392 f182 1"/>
                <a:gd name="f475" fmla="*/ f393 f183 1"/>
                <a:gd name="f476" fmla="*/ f394 f182 1"/>
                <a:gd name="f477" fmla="*/ f395 f183 1"/>
                <a:gd name="f478" fmla="*/ f396 f182 1"/>
                <a:gd name="f479" fmla="*/ f397 f183 1"/>
                <a:gd name="f480" fmla="*/ f398 f182 1"/>
                <a:gd name="f481" fmla="*/ f399 f183 1"/>
                <a:gd name="f482" fmla="*/ f400 f182 1"/>
                <a:gd name="f483" fmla="*/ f401 f182 1"/>
                <a:gd name="f484" fmla="*/ f402 f182 1"/>
                <a:gd name="f485" fmla="*/ f403 f183 1"/>
                <a:gd name="f486" fmla="*/ f404 f182 1"/>
                <a:gd name="f487" fmla="*/ f405 f183 1"/>
                <a:gd name="f488" fmla="*/ f406 f182 1"/>
                <a:gd name="f489" fmla="*/ f407 f183 1"/>
                <a:gd name="f490" fmla="*/ f408 f182 1"/>
                <a:gd name="f491" fmla="*/ f409 f183 1"/>
                <a:gd name="f492" fmla="*/ f410 f183 1"/>
                <a:gd name="f493" fmla="*/ f411 f182 1"/>
                <a:gd name="f494" fmla="*/ f412 f183 1"/>
                <a:gd name="f495" fmla="*/ f413 f182 1"/>
                <a:gd name="f496" fmla="*/ f414 f183 1"/>
                <a:gd name="f497" fmla="*/ f415 f182 1"/>
                <a:gd name="f498" fmla="*/ f416 f182 1"/>
                <a:gd name="f499" fmla="*/ f417 f183 1"/>
                <a:gd name="f500" fmla="*/ f418 f183 1"/>
                <a:gd name="f501" fmla="*/ f419 f182 1"/>
                <a:gd name="f502" fmla="*/ f420 f183 1"/>
                <a:gd name="f503" fmla="*/ f421 f182 1"/>
                <a:gd name="f504" fmla="*/ f422 f183 1"/>
                <a:gd name="f505" fmla="*/ f423 f182 1"/>
                <a:gd name="f506" fmla="*/ f424 f183 1"/>
                <a:gd name="f507" fmla="*/ f425 f182 1"/>
                <a:gd name="f508" fmla="*/ f426 f183 1"/>
                <a:gd name="f509" fmla="*/ f427 f182 1"/>
                <a:gd name="f510" fmla="*/ f428 f183 1"/>
                <a:gd name="f511" fmla="*/ f429 f183 1"/>
                <a:gd name="f512" fmla="*/ f430 f182 1"/>
                <a:gd name="f513" fmla="*/ f431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52" y="f453"/>
                </a:cxn>
                <a:cxn ang="f271">
                  <a:pos x="f454" y="f455"/>
                </a:cxn>
                <a:cxn ang="f271">
                  <a:pos x="f442" y="f456"/>
                </a:cxn>
                <a:cxn ang="f271">
                  <a:pos x="f457" y="f458"/>
                </a:cxn>
                <a:cxn ang="f271">
                  <a:pos x="f459" y="f460"/>
                </a:cxn>
                <a:cxn ang="f271">
                  <a:pos x="f461" y="f462"/>
                </a:cxn>
                <a:cxn ang="f271">
                  <a:pos x="f463" y="f464"/>
                </a:cxn>
                <a:cxn ang="f271">
                  <a:pos x="f465" y="f449"/>
                </a:cxn>
                <a:cxn ang="f271">
                  <a:pos x="f466" y="f467"/>
                </a:cxn>
                <a:cxn ang="f271">
                  <a:pos x="f468" y="f469"/>
                </a:cxn>
                <a:cxn ang="f271">
                  <a:pos x="f470" y="f471"/>
                </a:cxn>
                <a:cxn ang="f271">
                  <a:pos x="f472" y="f473"/>
                </a:cxn>
                <a:cxn ang="f271">
                  <a:pos x="f474" y="f475"/>
                </a:cxn>
                <a:cxn ang="f271">
                  <a:pos x="f476" y="f477"/>
                </a:cxn>
                <a:cxn ang="f271">
                  <a:pos x="f478" y="f479"/>
                </a:cxn>
                <a:cxn ang="f271">
                  <a:pos x="f480" y="f481"/>
                </a:cxn>
                <a:cxn ang="f271">
                  <a:pos x="f482" y="f475"/>
                </a:cxn>
                <a:cxn ang="f271">
                  <a:pos x="f483" y="f449"/>
                </a:cxn>
                <a:cxn ang="f271">
                  <a:pos x="f484" y="f485"/>
                </a:cxn>
                <a:cxn ang="f271">
                  <a:pos x="f486" y="f487"/>
                </a:cxn>
                <a:cxn ang="f271">
                  <a:pos x="f488" y="f489"/>
                </a:cxn>
                <a:cxn ang="f271">
                  <a:pos x="f490" y="f491"/>
                </a:cxn>
                <a:cxn ang="f271">
                  <a:pos x="f484" y="f492"/>
                </a:cxn>
                <a:cxn ang="f271">
                  <a:pos x="f493" y="f494"/>
                </a:cxn>
                <a:cxn ang="f271">
                  <a:pos x="f495" y="f496"/>
                </a:cxn>
                <a:cxn ang="f271">
                  <a:pos x="f497" y="f445"/>
                </a:cxn>
                <a:cxn ang="f271">
                  <a:pos x="f498" y="f499"/>
                </a:cxn>
                <a:cxn ang="f271">
                  <a:pos x="f476" y="f500"/>
                </a:cxn>
                <a:cxn ang="f271">
                  <a:pos x="f501" y="f502"/>
                </a:cxn>
                <a:cxn ang="f271">
                  <a:pos x="f503" y="f504"/>
                </a:cxn>
                <a:cxn ang="f271">
                  <a:pos x="f505" y="f506"/>
                </a:cxn>
                <a:cxn ang="f271">
                  <a:pos x="f507" y="f508"/>
                </a:cxn>
                <a:cxn ang="f271">
                  <a:pos x="f509" y="f510"/>
                </a:cxn>
                <a:cxn ang="f271">
                  <a:pos x="f457" y="f511"/>
                </a:cxn>
                <a:cxn ang="f271">
                  <a:pos x="f512" y="f513"/>
                </a:cxn>
              </a:cxnLst>
              <a:rect l="f432" t="f435" r="f433" b="f434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26"/>
                    <a:pt x="f30" y="f31"/>
                    <a:pt x="f32" y="f23"/>
                  </a:cubicBezTo>
                  <a:cubicBezTo>
                    <a:pt x="f32" y="f33"/>
                    <a:pt x="f34" y="f14"/>
                    <a:pt x="f35" y="f33"/>
                  </a:cubicBezTo>
                  <a:cubicBezTo>
                    <a:pt x="f36" y="f33"/>
                    <a:pt x="f37" y="f33"/>
                    <a:pt x="f18" y="f14"/>
                  </a:cubicBezTo>
                  <a:cubicBezTo>
                    <a:pt x="f26" y="f38"/>
                    <a:pt x="f39" y="f12"/>
                    <a:pt x="f12" y="f40"/>
                  </a:cubicBezTo>
                  <a:cubicBezTo>
                    <a:pt x="f12" y="f40"/>
                    <a:pt x="f13" y="f41"/>
                    <a:pt x="f13" y="f42"/>
                  </a:cubicBezTo>
                  <a:cubicBezTo>
                    <a:pt x="f43" y="f42"/>
                    <a:pt x="f15" y="f42"/>
                    <a:pt x="f44" y="f42"/>
                  </a:cubicBezTo>
                  <a:cubicBezTo>
                    <a:pt x="f23" y="f40"/>
                    <a:pt x="f45" y="f11"/>
                    <a:pt x="f46" y="f47"/>
                  </a:cubicBezTo>
                  <a:cubicBezTo>
                    <a:pt x="f48" y="f47"/>
                    <a:pt x="f28" y="f49"/>
                    <a:pt x="f34" y="f12"/>
                  </a:cubicBezTo>
                  <a:cubicBezTo>
                    <a:pt x="f29" y="f15"/>
                    <a:pt x="f50" y="f44"/>
                    <a:pt x="f51" y="f52"/>
                  </a:cubicBezTo>
                  <a:cubicBezTo>
                    <a:pt x="f53" y="f13"/>
                    <a:pt x="f6" y="f47"/>
                    <a:pt x="f54" y="f9"/>
                  </a:cubicBezTo>
                  <a:cubicBezTo>
                    <a:pt x="f55" y="f42"/>
                    <a:pt x="f56" y="f42"/>
                    <a:pt x="f57" y="f58"/>
                  </a:cubicBezTo>
                  <a:cubicBezTo>
                    <a:pt x="f59" y="f9"/>
                    <a:pt x="f28" y="f11"/>
                    <a:pt x="f48" y="f9"/>
                  </a:cubicBezTo>
                  <a:cubicBezTo>
                    <a:pt x="f45" y="f40"/>
                    <a:pt x="f21" y="f42"/>
                    <a:pt x="f43" y="f60"/>
                  </a:cubicBezTo>
                  <a:cubicBezTo>
                    <a:pt x="f43" y="f60"/>
                    <a:pt x="f13" y="f60"/>
                    <a:pt x="f12" y="f61"/>
                  </a:cubicBezTo>
                  <a:cubicBezTo>
                    <a:pt x="f43" y="f62"/>
                    <a:pt x="f52" y="f63"/>
                    <a:pt x="f64" y="f63"/>
                  </a:cubicBezTo>
                  <a:cubicBezTo>
                    <a:pt x="f19" y="f65"/>
                    <a:pt x="f66" y="f67"/>
                    <a:pt x="f22" y="f68"/>
                  </a:cubicBezTo>
                  <a:cubicBezTo>
                    <a:pt x="f69" y="f70"/>
                    <a:pt x="f35" y="f68"/>
                    <a:pt x="f71" y="f72"/>
                  </a:cubicBezTo>
                  <a:cubicBezTo>
                    <a:pt x="f29" y="f73"/>
                    <a:pt x="f74" y="f67"/>
                    <a:pt x="f75" y="f68"/>
                  </a:cubicBezTo>
                  <a:cubicBezTo>
                    <a:pt x="f55" y="f76"/>
                    <a:pt x="f77" y="f78"/>
                    <a:pt x="f50" y="f79"/>
                  </a:cubicBezTo>
                  <a:cubicBezTo>
                    <a:pt x="f80" y="f81"/>
                    <a:pt x="f59" y="f81"/>
                    <a:pt x="f48" y="f82"/>
                  </a:cubicBezTo>
                  <a:cubicBezTo>
                    <a:pt x="f35" y="f82"/>
                    <a:pt x="f27" y="f79"/>
                    <a:pt x="f27" y="f83"/>
                  </a:cubicBezTo>
                  <a:cubicBezTo>
                    <a:pt x="f27" y="f84"/>
                    <a:pt x="f37" y="f76"/>
                    <a:pt x="f85" y="f86"/>
                  </a:cubicBezTo>
                  <a:cubicBezTo>
                    <a:pt x="f16" y="f87"/>
                    <a:pt x="f33" y="f88"/>
                    <a:pt x="f15" y="f89"/>
                  </a:cubicBezTo>
                  <a:cubicBezTo>
                    <a:pt x="f43" y="f89"/>
                    <a:pt x="f12" y="f89"/>
                    <a:pt x="f10" y="f89"/>
                  </a:cubicBezTo>
                  <a:cubicBezTo>
                    <a:pt x="f49" y="f65"/>
                    <a:pt x="f12" y="f88"/>
                    <a:pt x="f13" y="f67"/>
                  </a:cubicBezTo>
                  <a:cubicBezTo>
                    <a:pt x="f90" y="f91"/>
                    <a:pt x="f92" y="f93"/>
                    <a:pt x="f94" y="f95"/>
                  </a:cubicBezTo>
                  <a:cubicBezTo>
                    <a:pt x="f45" y="f96"/>
                    <a:pt x="f97" y="f96"/>
                    <a:pt x="f85" y="f96"/>
                  </a:cubicBezTo>
                  <a:cubicBezTo>
                    <a:pt x="f25" y="f98"/>
                    <a:pt x="f46" y="f99"/>
                    <a:pt x="f46" y="f100"/>
                  </a:cubicBezTo>
                  <a:cubicBezTo>
                    <a:pt x="f35" y="f101"/>
                    <a:pt x="f25" y="f102"/>
                    <a:pt x="f18" y="f102"/>
                  </a:cubicBezTo>
                  <a:cubicBezTo>
                    <a:pt x="f103" y="f102"/>
                    <a:pt x="f104" y="f105"/>
                    <a:pt x="f104" y="f100"/>
                  </a:cubicBezTo>
                  <a:cubicBezTo>
                    <a:pt x="f104" y="f106"/>
                    <a:pt x="f104" y="f107"/>
                    <a:pt x="f108" y="f109"/>
                  </a:cubicBezTo>
                  <a:cubicBezTo>
                    <a:pt x="f23" y="f110"/>
                    <a:pt x="f38" y="f78"/>
                    <a:pt x="f9" y="f88"/>
                  </a:cubicBezTo>
                  <a:cubicBezTo>
                    <a:pt x="f9" y="f67"/>
                    <a:pt x="f9" y="f87"/>
                    <a:pt x="f11" y="f72"/>
                  </a:cubicBezTo>
                  <a:cubicBezTo>
                    <a:pt x="f13" y="f111"/>
                    <a:pt x="f112" y="f113"/>
                    <a:pt x="f90" y="f114"/>
                  </a:cubicBezTo>
                  <a:cubicBezTo>
                    <a:pt x="f115" y="f116"/>
                    <a:pt x="f14" y="f102"/>
                    <a:pt x="f19" y="f117"/>
                  </a:cubicBezTo>
                  <a:cubicBezTo>
                    <a:pt x="f118" y="f117"/>
                    <a:pt x="f92" y="f119"/>
                    <a:pt x="f92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39" y="f124"/>
                    <a:pt x="f17" y="f125"/>
                    <a:pt x="f38" y="f122"/>
                  </a:cubicBezTo>
                  <a:cubicBezTo>
                    <a:pt x="f112" y="f126"/>
                    <a:pt x="f38" y="f120"/>
                    <a:pt x="f38" y="f127"/>
                  </a:cubicBezTo>
                  <a:cubicBezTo>
                    <a:pt x="f128" y="f117"/>
                    <a:pt x="f129" y="f116"/>
                    <a:pt x="f129" y="f130"/>
                  </a:cubicBezTo>
                  <a:cubicBezTo>
                    <a:pt x="f52" y="f95"/>
                    <a:pt x="f47" y="f81"/>
                    <a:pt x="f42" y="f68"/>
                  </a:cubicBezTo>
                  <a:cubicBezTo>
                    <a:pt x="f42" y="f68"/>
                    <a:pt x="f42" y="f68"/>
                    <a:pt x="f42" y="f72"/>
                  </a:cubicBezTo>
                  <a:cubicBezTo>
                    <a:pt x="f131" y="f68"/>
                    <a:pt x="f131" y="f68"/>
                    <a:pt x="f131" y="f68"/>
                  </a:cubicBezTo>
                  <a:cubicBezTo>
                    <a:pt x="f131" y="f132"/>
                    <a:pt x="f131" y="f107"/>
                    <a:pt x="f131" y="f133"/>
                  </a:cubicBezTo>
                  <a:cubicBezTo>
                    <a:pt x="f131" y="f134"/>
                    <a:pt x="f41" y="f126"/>
                    <a:pt x="f40" y="f135"/>
                  </a:cubicBezTo>
                  <a:cubicBezTo>
                    <a:pt x="f47" y="f125"/>
                    <a:pt x="f10" y="f136"/>
                    <a:pt x="f9" y="f137"/>
                  </a:cubicBezTo>
                  <a:cubicBezTo>
                    <a:pt x="f41" y="f5"/>
                    <a:pt x="f62" y="f5"/>
                    <a:pt x="f89" y="f137"/>
                  </a:cubicBezTo>
                  <a:cubicBezTo>
                    <a:pt x="f88" y="f138"/>
                    <a:pt x="f139" y="f124"/>
                    <a:pt x="f89" y="f122"/>
                  </a:cubicBezTo>
                  <a:cubicBezTo>
                    <a:pt x="f140" y="f135"/>
                    <a:pt x="f63" y="f126"/>
                    <a:pt x="f63" y="f134"/>
                  </a:cubicBezTo>
                  <a:cubicBezTo>
                    <a:pt x="f62" y="f141"/>
                    <a:pt x="f63" y="f132"/>
                    <a:pt x="f140" y="f72"/>
                  </a:cubicBezTo>
                  <a:cubicBezTo>
                    <a:pt x="f140" y="f68"/>
                    <a:pt x="f142" y="f70"/>
                    <a:pt x="f142" y="f76"/>
                  </a:cubicBezTo>
                  <a:cubicBezTo>
                    <a:pt x="f143" y="f144"/>
                    <a:pt x="f68" y="f98"/>
                    <a:pt x="f145" y="f105"/>
                  </a:cubicBezTo>
                  <a:cubicBezTo>
                    <a:pt x="f91" y="f102"/>
                    <a:pt x="f91" y="f117"/>
                    <a:pt x="f146" y="f119"/>
                  </a:cubicBezTo>
                  <a:cubicBezTo>
                    <a:pt x="f86" y="f121"/>
                    <a:pt x="f76" y="f125"/>
                    <a:pt x="f78" y="f147"/>
                  </a:cubicBezTo>
                  <a:cubicBezTo>
                    <a:pt x="f148" y="f138"/>
                    <a:pt x="f149" y="f150"/>
                    <a:pt x="f151" y="f152"/>
                  </a:cubicBezTo>
                  <a:cubicBezTo>
                    <a:pt x="f153" y="f134"/>
                    <a:pt x="f151" y="f127"/>
                    <a:pt x="f144" y="f117"/>
                  </a:cubicBezTo>
                  <a:cubicBezTo>
                    <a:pt x="f82" y="f102"/>
                    <a:pt x="f79" y="f130"/>
                    <a:pt x="f83" y="f101"/>
                  </a:cubicBezTo>
                  <a:cubicBezTo>
                    <a:pt x="f84" y="f154"/>
                    <a:pt x="f72" y="f81"/>
                    <a:pt x="f88" y="f70"/>
                  </a:cubicBezTo>
                  <a:cubicBezTo>
                    <a:pt x="f139" y="f68"/>
                    <a:pt x="f139" y="f87"/>
                    <a:pt x="f139" y="f143"/>
                  </a:cubicBezTo>
                  <a:cubicBezTo>
                    <a:pt x="f87" y="f68"/>
                    <a:pt x="f86" y="f146"/>
                    <a:pt x="f145" y="f83"/>
                  </a:cubicBezTo>
                  <a:cubicBezTo>
                    <a:pt x="f82" y="f144"/>
                    <a:pt x="f155" y="f151"/>
                    <a:pt x="f153" y="f96"/>
                  </a:cubicBezTo>
                  <a:cubicBezTo>
                    <a:pt x="f156" y="f99"/>
                    <a:pt x="f156" y="f141"/>
                    <a:pt x="f156" y="f100"/>
                  </a:cubicBezTo>
                  <a:cubicBezTo>
                    <a:pt x="f156" y="f114"/>
                    <a:pt x="f95" y="f116"/>
                    <a:pt x="f107" y="f102"/>
                  </a:cubicBezTo>
                  <a:cubicBezTo>
                    <a:pt x="f157" y="f117"/>
                    <a:pt x="f116" y="f105"/>
                    <a:pt x="f116" y="f158"/>
                  </a:cubicBezTo>
                  <a:cubicBezTo>
                    <a:pt x="f102" y="f141"/>
                    <a:pt x="f114" y="f99"/>
                    <a:pt x="f106" y="f99"/>
                  </a:cubicBezTo>
                  <a:cubicBezTo>
                    <a:pt x="f99" y="f99"/>
                    <a:pt x="f95" y="f98"/>
                    <a:pt x="f156" y="f113"/>
                  </a:cubicBezTo>
                  <a:cubicBezTo>
                    <a:pt x="f132" y="f132"/>
                    <a:pt x="f78" y="f145"/>
                    <a:pt x="f87" y="f143"/>
                  </a:cubicBezTo>
                  <a:cubicBezTo>
                    <a:pt x="f73" y="f88"/>
                    <a:pt x="f73" y="f65"/>
                    <a:pt x="f73" y="f89"/>
                  </a:cubicBezTo>
                  <a:cubicBezTo>
                    <a:pt x="f87" y="f89"/>
                    <a:pt x="f68" y="f89"/>
                    <a:pt x="f86" y="f159"/>
                  </a:cubicBezTo>
                  <a:cubicBezTo>
                    <a:pt x="f148" y="f88"/>
                    <a:pt x="f113" y="f87"/>
                    <a:pt x="f158" y="f70"/>
                  </a:cubicBezTo>
                  <a:cubicBezTo>
                    <a:pt x="f114" y="f86"/>
                    <a:pt x="f116" y="f86"/>
                    <a:pt x="f117" y="f145"/>
                  </a:cubicBezTo>
                  <a:cubicBezTo>
                    <a:pt x="f160" y="f161"/>
                    <a:pt x="f126" y="f82"/>
                    <a:pt x="f123" y="f79"/>
                  </a:cubicBezTo>
                  <a:cubicBezTo>
                    <a:pt x="f150" y="f78"/>
                    <a:pt x="f136" y="f84"/>
                    <a:pt x="f147" y="f68"/>
                  </a:cubicBezTo>
                  <a:cubicBezTo>
                    <a:pt x="f125" y="f67"/>
                    <a:pt x="f121" y="f88"/>
                    <a:pt x="f127" y="f73"/>
                  </a:cubicBezTo>
                  <a:cubicBezTo>
                    <a:pt x="f117" y="f87"/>
                    <a:pt x="f116" y="f72"/>
                    <a:pt x="f105" y="f72"/>
                  </a:cubicBezTo>
                  <a:cubicBezTo>
                    <a:pt x="f154" y="f143"/>
                    <a:pt x="f148" y="f65"/>
                    <a:pt x="f68" y="f140"/>
                  </a:cubicBezTo>
                  <a:cubicBezTo>
                    <a:pt x="f68" y="f63"/>
                    <a:pt x="f68" y="f62"/>
                    <a:pt x="f68" y="f62"/>
                  </a:cubicBezTo>
                  <a:cubicBezTo>
                    <a:pt x="f68" y="f61"/>
                    <a:pt x="f70" y="f61"/>
                    <a:pt x="f70" y="f61"/>
                  </a:cubicBezTo>
                  <a:cubicBezTo>
                    <a:pt x="f132" y="f60"/>
                    <a:pt x="f109" y="f131"/>
                    <a:pt x="f127" y="f42"/>
                  </a:cubicBezTo>
                  <a:cubicBezTo>
                    <a:pt x="f120" y="f42"/>
                    <a:pt x="f126" y="f131"/>
                    <a:pt x="f152" y="f60"/>
                  </a:cubicBezTo>
                  <a:cubicBezTo>
                    <a:pt x="f150" y="f62"/>
                    <a:pt x="f162" y="f62"/>
                    <a:pt x="f163" y="f131"/>
                  </a:cubicBezTo>
                  <a:cubicBezTo>
                    <a:pt x="f5" y="f58"/>
                    <a:pt x="f5" y="f8"/>
                    <a:pt x="f137" y="f10"/>
                  </a:cubicBezTo>
                  <a:cubicBezTo>
                    <a:pt x="f138" y="f13"/>
                    <a:pt x="f125" y="f12"/>
                    <a:pt x="f122" y="f8"/>
                  </a:cubicBezTo>
                  <a:cubicBezTo>
                    <a:pt x="f135" y="f11"/>
                    <a:pt x="f121" y="f58"/>
                    <a:pt x="f120" y="f58"/>
                  </a:cubicBezTo>
                  <a:cubicBezTo>
                    <a:pt x="f141" y="f41"/>
                    <a:pt x="f93" y="f42"/>
                    <a:pt x="f70" y="f131"/>
                  </a:cubicBezTo>
                  <a:cubicBezTo>
                    <a:pt x="f68" y="f131"/>
                    <a:pt x="f87" y="f131"/>
                    <a:pt x="f73" y="f42"/>
                  </a:cubicBezTo>
                  <a:cubicBezTo>
                    <a:pt x="f67" y="f42"/>
                    <a:pt x="f67" y="f41"/>
                    <a:pt x="f143" y="f40"/>
                  </a:cubicBezTo>
                  <a:cubicBezTo>
                    <a:pt x="f73" y="f58"/>
                    <a:pt x="f72" y="f9"/>
                    <a:pt x="f68" y="f11"/>
                  </a:cubicBezTo>
                  <a:cubicBezTo>
                    <a:pt x="f148" y="f64"/>
                    <a:pt x="f154" y="f14"/>
                    <a:pt x="f114" y="f31"/>
                  </a:cubicBezTo>
                  <a:cubicBezTo>
                    <a:pt x="f130" y="f164"/>
                    <a:pt x="f117" y="f31"/>
                    <a:pt x="f119" y="f31"/>
                  </a:cubicBezTo>
                  <a:cubicBezTo>
                    <a:pt x="f134" y="f164"/>
                    <a:pt x="f122" y="f164"/>
                    <a:pt x="f123" y="f26"/>
                  </a:cubicBezTo>
                  <a:cubicBezTo>
                    <a:pt x="f124" y="f16"/>
                    <a:pt x="f124" y="f66"/>
                    <a:pt x="f124" y="f104"/>
                  </a:cubicBezTo>
                  <a:cubicBezTo>
                    <a:pt x="f125" y="f97"/>
                    <a:pt x="f126" y="f97"/>
                    <a:pt x="f133" y="f165"/>
                  </a:cubicBezTo>
                  <a:cubicBezTo>
                    <a:pt x="f160" y="f165"/>
                    <a:pt x="f105" y="f94"/>
                    <a:pt x="f105" y="f108"/>
                  </a:cubicBezTo>
                  <a:cubicBezTo>
                    <a:pt x="f114" y="f166"/>
                    <a:pt x="f157" y="f26"/>
                    <a:pt x="f100" y="f164"/>
                  </a:cubicBezTo>
                  <a:cubicBezTo>
                    <a:pt x="f167" y="f33"/>
                    <a:pt x="f161" y="f112"/>
                    <a:pt x="f73" y="f47"/>
                  </a:cubicBezTo>
                  <a:cubicBezTo>
                    <a:pt x="f67" y="f8"/>
                    <a:pt x="f88" y="f11"/>
                    <a:pt x="f65" y="f9"/>
                  </a:cubicBezTo>
                  <a:cubicBezTo>
                    <a:pt x="f159" y="f11"/>
                    <a:pt x="f159" y="f11"/>
                    <a:pt x="f89" y="f8"/>
                  </a:cubicBezTo>
                  <a:cubicBezTo>
                    <a:pt x="f159" y="f47"/>
                    <a:pt x="f65" y="f49"/>
                    <a:pt x="f139" y="f12"/>
                  </a:cubicBezTo>
                  <a:cubicBezTo>
                    <a:pt x="f68" y="f90"/>
                    <a:pt x="f78" y="f31"/>
                    <a:pt x="f81" y="f103"/>
                  </a:cubicBezTo>
                  <a:cubicBezTo>
                    <a:pt x="f132" y="f97"/>
                    <a:pt x="f155" y="f85"/>
                    <a:pt x="f168" y="f85"/>
                  </a:cubicBezTo>
                  <a:cubicBezTo>
                    <a:pt x="f156" y="f18"/>
                    <a:pt x="f98" y="f20"/>
                    <a:pt x="f98" y="f69"/>
                  </a:cubicBezTo>
                  <a:cubicBezTo>
                    <a:pt x="f96" y="f48"/>
                    <a:pt x="f95" y="f59"/>
                    <a:pt x="f153" y="f59"/>
                  </a:cubicBezTo>
                  <a:cubicBezTo>
                    <a:pt x="f110" y="f59"/>
                    <a:pt x="f144" y="f28"/>
                    <a:pt x="f82" y="f71"/>
                  </a:cubicBezTo>
                  <a:cubicBezTo>
                    <a:pt x="f161" y="f48"/>
                    <a:pt x="f161" y="f69"/>
                    <a:pt x="f82" y="f36"/>
                  </a:cubicBezTo>
                  <a:cubicBezTo>
                    <a:pt x="f148" y="f20"/>
                    <a:pt x="f111" y="f18"/>
                    <a:pt x="f161" y="f97"/>
                  </a:cubicBezTo>
                  <a:cubicBezTo>
                    <a:pt x="f84" y="f26"/>
                    <a:pt x="f87" y="f14"/>
                    <a:pt x="f159" y="f15"/>
                  </a:cubicBezTo>
                  <a:cubicBezTo>
                    <a:pt x="f89" y="f52"/>
                    <a:pt x="f140" y="f13"/>
                    <a:pt x="f63" y="f49"/>
                  </a:cubicBezTo>
                  <a:cubicBezTo>
                    <a:pt x="f60" y="f17"/>
                    <a:pt x="f131" y="f169"/>
                    <a:pt x="f40" y="f66"/>
                  </a:cubicBezTo>
                  <a:cubicBezTo>
                    <a:pt x="f8" y="f22"/>
                    <a:pt x="f13" y="f29"/>
                    <a:pt x="f64" y="f6"/>
                  </a:cubicBezTo>
                  <a:cubicBezTo>
                    <a:pt x="f44" y="f170"/>
                    <a:pt x="f112" y="f171"/>
                    <a:pt x="f38" y="f172"/>
                  </a:cubicBezTo>
                  <a:cubicBezTo>
                    <a:pt x="f128" y="f173"/>
                    <a:pt x="f17" y="f7"/>
                    <a:pt x="f17" y="f173"/>
                  </a:cubicBezTo>
                  <a:cubicBezTo>
                    <a:pt x="f174" y="f173"/>
                    <a:pt x="f90" y="f171"/>
                    <a:pt x="f174" y="f2"/>
                  </a:cubicBezTo>
                  <a:cubicBezTo>
                    <a:pt x="f174" y="f175"/>
                    <a:pt x="f17" y="f53"/>
                    <a:pt x="f129" y="f54"/>
                  </a:cubicBezTo>
                  <a:cubicBezTo>
                    <a:pt x="f15" y="f25"/>
                    <a:pt x="f47" y="f31"/>
                    <a:pt x="f41" y="f52"/>
                  </a:cubicBezTo>
                  <a:cubicBezTo>
                    <a:pt x="f41" y="f43"/>
                    <a:pt x="f41" y="f12"/>
                    <a:pt x="f41" y="f47"/>
                  </a:cubicBezTo>
                  <a:cubicBezTo>
                    <a:pt x="f11" y="f52"/>
                    <a:pt x="f10" y="f112"/>
                    <a:pt x="f12" y="f17"/>
                  </a:cubicBezTo>
                  <a:cubicBezTo>
                    <a:pt x="f44" y="f19"/>
                    <a:pt x="f174" y="f176"/>
                    <a:pt x="f33" y="f104"/>
                  </a:cubicBezTo>
                  <a:cubicBezTo>
                    <a:pt x="f21" y="f165"/>
                    <a:pt x="f169" y="f85"/>
                    <a:pt x="f19" y="f22"/>
                  </a:cubicBezTo>
                  <a:cubicBezTo>
                    <a:pt x="f177" y="f25"/>
                    <a:pt x="f118" y="f46"/>
                    <a:pt x="f169" y="f35"/>
                  </a:cubicBezTo>
                  <a:cubicBezTo>
                    <a:pt x="f176" y="f28"/>
                    <a:pt x="f178" y="f35"/>
                    <a:pt x="f108" y="f69"/>
                  </a:cubicBezTo>
                  <a:cubicBezTo>
                    <a:pt x="f104" y="f37"/>
                    <a:pt x="f66" y="f179"/>
                    <a:pt x="f166" y="f85"/>
                  </a:cubicBezTo>
                  <a:cubicBezTo>
                    <a:pt x="f176" y="f180"/>
                    <a:pt x="f92" y="f165"/>
                    <a:pt x="f169" y="f94"/>
                  </a:cubicBezTo>
                  <a:cubicBezTo>
                    <a:pt x="f115" y="f92"/>
                    <a:pt x="f44" y="f174"/>
                    <a:pt x="f10" y="f12"/>
                  </a:cubicBezTo>
                  <a:cubicBezTo>
                    <a:pt x="f47" y="f10"/>
                    <a:pt x="f8" y="f8"/>
                    <a:pt x="f11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1" name="Freeform 14">
              <a:extLst>
                <a:ext uri="{FF2B5EF4-FFF2-40B4-BE49-F238E27FC236}">
                  <a16:creationId xmlns:a16="http://schemas.microsoft.com/office/drawing/2014/main" id="{7AC90FE4-AC9A-7D63-200D-F636AEE36F0D}"/>
                </a:ext>
              </a:extLst>
            </p:cNvPr>
            <p:cNvSpPr/>
            <p:nvPr/>
          </p:nvSpPr>
          <p:spPr>
            <a:xfrm>
              <a:off x="3042931" y="4739399"/>
              <a:ext cx="415082" cy="40569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4"/>
                <a:gd name="f8" fmla="val 79"/>
                <a:gd name="f9" fmla="val 96"/>
                <a:gd name="f10" fmla="val 77"/>
                <a:gd name="f11" fmla="val 97"/>
                <a:gd name="f12" fmla="val 75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8"/>
                <a:gd name="f31" fmla="val 14"/>
                <a:gd name="f32" fmla="val 12"/>
                <a:gd name="f33" fmla="val 128"/>
                <a:gd name="f34" fmla="val 13"/>
                <a:gd name="f35" fmla="val 119"/>
                <a:gd name="f36" fmla="val 17"/>
                <a:gd name="f37" fmla="val 118"/>
                <a:gd name="f38" fmla="val 21"/>
                <a:gd name="f39" fmla="val 25"/>
                <a:gd name="f40" fmla="val 28"/>
                <a:gd name="f41" fmla="val 46"/>
                <a:gd name="f42" fmla="val 110"/>
                <a:gd name="f43" fmla="val 60"/>
                <a:gd name="f44" fmla="val 102"/>
                <a:gd name="f45" fmla="val 94"/>
                <a:gd name="f46" fmla="val 93"/>
                <a:gd name="f47" fmla="val 92"/>
                <a:gd name="f48" fmla="val 73"/>
                <a:gd name="f49" fmla="val 71"/>
                <a:gd name="f50" fmla="val 69"/>
                <a:gd name="f51" fmla="val 53"/>
                <a:gd name="f52" fmla="val 37"/>
                <a:gd name="f53" fmla="val 22"/>
                <a:gd name="f54" fmla="val 99"/>
                <a:gd name="f55" fmla="val 20"/>
                <a:gd name="f56" fmla="val 101"/>
                <a:gd name="f57" fmla="val 8"/>
                <a:gd name="f58" fmla="val 108"/>
                <a:gd name="f59" fmla="val 4"/>
                <a:gd name="f60" fmla="val 105"/>
                <a:gd name="f61" fmla="val 1"/>
                <a:gd name="f62" fmla="val 103"/>
                <a:gd name="f63" fmla="val 3"/>
                <a:gd name="f64" fmla="val 5"/>
                <a:gd name="f65" fmla="val 10"/>
                <a:gd name="f66" fmla="val 15"/>
                <a:gd name="f67" fmla="val 95"/>
                <a:gd name="f68" fmla="val 16"/>
                <a:gd name="f69" fmla="val 55"/>
                <a:gd name="f70" fmla="val 89"/>
                <a:gd name="f71" fmla="val 88"/>
                <a:gd name="f72" fmla="val 87"/>
                <a:gd name="f73" fmla="val 72"/>
                <a:gd name="f74" fmla="val 86"/>
                <a:gd name="f75" fmla="val 70"/>
                <a:gd name="f76" fmla="val 56"/>
                <a:gd name="f77" fmla="val 81"/>
                <a:gd name="f78" fmla="val 41"/>
                <a:gd name="f79" fmla="val 24"/>
                <a:gd name="f80" fmla="val 19"/>
                <a:gd name="f81" fmla="val 76"/>
                <a:gd name="f82" fmla="val 9"/>
                <a:gd name="f83" fmla="val 7"/>
                <a:gd name="f84" fmla="val 6"/>
                <a:gd name="f85" fmla="val 65"/>
                <a:gd name="f86" fmla="val 63"/>
                <a:gd name="f87" fmla="val 11"/>
                <a:gd name="f88" fmla="val 58"/>
                <a:gd name="f89" fmla="val 61"/>
                <a:gd name="f90" fmla="val 64"/>
                <a:gd name="f91" fmla="val 32"/>
                <a:gd name="f92" fmla="val 83"/>
                <a:gd name="f93" fmla="val 62"/>
                <a:gd name="f94" fmla="val 66"/>
                <a:gd name="f95" fmla="val 50"/>
                <a:gd name="f96" fmla="val 38"/>
                <a:gd name="f97" fmla="val 44"/>
                <a:gd name="f98" fmla="val 42"/>
                <a:gd name="f99" fmla="val 34"/>
                <a:gd name="f100" fmla="val 43"/>
                <a:gd name="f101" fmla="val 36"/>
                <a:gd name="f102" fmla="val 39"/>
                <a:gd name="f103" fmla="val 30"/>
                <a:gd name="f104" fmla="val 40"/>
                <a:gd name="f105" fmla="val 67"/>
                <a:gd name="f106" fmla="val 80"/>
                <a:gd name="f107" fmla="val 68"/>
                <a:gd name="f108" fmla="val 54"/>
                <a:gd name="f109" fmla="val 51"/>
                <a:gd name="f110" fmla="val 78"/>
                <a:gd name="f111" fmla="val 85"/>
                <a:gd name="f112" fmla="val 84"/>
                <a:gd name="f113" fmla="val 90"/>
                <a:gd name="f114" fmla="val 91"/>
                <a:gd name="f115" fmla="val 57"/>
                <a:gd name="f116" fmla="val 104"/>
                <a:gd name="f117" fmla="val 111"/>
                <a:gd name="f118" fmla="val 109"/>
                <a:gd name="f119" fmla="val 107"/>
                <a:gd name="f120" fmla="val 112"/>
                <a:gd name="f121" fmla="val 125"/>
                <a:gd name="f122" fmla="val 127"/>
                <a:gd name="f123" fmla="val 129"/>
                <a:gd name="f124" fmla="val 120"/>
                <a:gd name="f125" fmla="val 116"/>
                <a:gd name="f126" fmla="val 114"/>
                <a:gd name="f127" fmla="val 123"/>
                <a:gd name="f128" fmla="val 130"/>
                <a:gd name="f129" fmla="val 133"/>
                <a:gd name="f130" fmla="val 138"/>
                <a:gd name="f131" fmla="val 144"/>
                <a:gd name="f132" fmla="val 149"/>
                <a:gd name="f133" fmla="val 150"/>
                <a:gd name="f134" fmla="val 146"/>
                <a:gd name="f135" fmla="val 140"/>
                <a:gd name="f136" fmla="val 136"/>
                <a:gd name="f137" fmla="val 82"/>
                <a:gd name="f138" fmla="val 143"/>
                <a:gd name="f139" fmla="val 151"/>
                <a:gd name="f140" fmla="val 152"/>
                <a:gd name="f141" fmla="val 159"/>
                <a:gd name="f142" fmla="val 163"/>
                <a:gd name="f143" fmla="val 167"/>
                <a:gd name="f144" fmla="val 168"/>
                <a:gd name="f145" fmla="val 166"/>
                <a:gd name="f146" fmla="val 164"/>
                <a:gd name="f147" fmla="val 158"/>
                <a:gd name="f148" fmla="val 153"/>
                <a:gd name="f149" fmla="val 147"/>
                <a:gd name="f150" fmla="val 137"/>
                <a:gd name="f151" fmla="val 156"/>
                <a:gd name="f152" fmla="val 162"/>
                <a:gd name="f153" fmla="val 172"/>
                <a:gd name="f154" fmla="val 175"/>
                <a:gd name="f155" fmla="val 173"/>
                <a:gd name="f156" fmla="val 100"/>
                <a:gd name="f157" fmla="val 169"/>
                <a:gd name="f158" fmla="val 161"/>
                <a:gd name="f159" fmla="val 160"/>
                <a:gd name="f160" fmla="val 139"/>
                <a:gd name="f161" fmla="val 148"/>
                <a:gd name="f162" fmla="val 154"/>
                <a:gd name="f163" fmla="val 157"/>
                <a:gd name="f164" fmla="val 165"/>
                <a:gd name="f165" fmla="val 155"/>
                <a:gd name="f166" fmla="val 142"/>
                <a:gd name="f167" fmla="val 141"/>
                <a:gd name="f168" fmla="val 115"/>
                <a:gd name="f169" fmla="val 145"/>
                <a:gd name="f170" fmla="val 134"/>
                <a:gd name="f171" fmla="val 135"/>
                <a:gd name="f172" fmla="val 117"/>
                <a:gd name="f173" fmla="val 179"/>
                <a:gd name="f174" fmla="val 181"/>
                <a:gd name="f175" fmla="val 182"/>
                <a:gd name="f176" fmla="val 183"/>
                <a:gd name="f177" fmla="val 178"/>
                <a:gd name="f178" fmla="val 176"/>
                <a:gd name="f179" fmla="val 174"/>
                <a:gd name="f180" fmla="val 52"/>
                <a:gd name="f181" fmla="val 47"/>
                <a:gd name="f182" fmla="+- 0 0 -90"/>
                <a:gd name="f183" fmla="*/ f3 1 177"/>
                <a:gd name="f184" fmla="*/ f4 1 184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4"/>
                <a:gd name="f194" fmla="*/ 31 f190 1"/>
                <a:gd name="f195" fmla="*/ 121 f189 1"/>
                <a:gd name="f196" fmla="*/ 13 f190 1"/>
                <a:gd name="f197" fmla="*/ 124 f189 1"/>
                <a:gd name="f198" fmla="*/ 75 f190 1"/>
                <a:gd name="f199" fmla="*/ 94 f189 1"/>
                <a:gd name="f200" fmla="*/ 22 f190 1"/>
                <a:gd name="f201" fmla="*/ 99 f189 1"/>
                <a:gd name="f202" fmla="*/ 3 f190 1"/>
                <a:gd name="f203" fmla="*/ 96 f189 1"/>
                <a:gd name="f204" fmla="*/ 73 f190 1"/>
                <a:gd name="f205" fmla="*/ 89 f189 1"/>
                <a:gd name="f206" fmla="*/ 27 f190 1"/>
                <a:gd name="f207" fmla="*/ 73 f189 1"/>
                <a:gd name="f208" fmla="*/ 8 f190 1"/>
                <a:gd name="f209" fmla="*/ 63 f189 1"/>
                <a:gd name="f210" fmla="*/ 32 f190 1"/>
                <a:gd name="f211" fmla="*/ 71 f189 1"/>
                <a:gd name="f212" fmla="*/ 74 f190 1"/>
                <a:gd name="f213" fmla="*/ 77 f189 1"/>
                <a:gd name="f214" fmla="*/ 36 f189 1"/>
                <a:gd name="f215" fmla="*/ 40 f190 1"/>
                <a:gd name="f216" fmla="*/ 40 f189 1"/>
                <a:gd name="f217" fmla="*/ 62 f190 1"/>
                <a:gd name="f218" fmla="*/ 31 f189 1"/>
                <a:gd name="f219" fmla="*/ 56 f190 1"/>
                <a:gd name="f220" fmla="*/ 14 f189 1"/>
                <a:gd name="f221" fmla="*/ 65 f190 1"/>
                <a:gd name="f222" fmla="*/ 29 f189 1"/>
                <a:gd name="f223" fmla="*/ 86 f190 1"/>
                <a:gd name="f224" fmla="*/ 81 f190 1"/>
                <a:gd name="f225" fmla="*/ 4 f189 1"/>
                <a:gd name="f226" fmla="*/ 91 f190 1"/>
                <a:gd name="f227" fmla="*/ 20 f189 1"/>
                <a:gd name="f228" fmla="*/ 110 f190 1"/>
                <a:gd name="f229" fmla="*/ 30 f189 1"/>
                <a:gd name="f230" fmla="*/ 127 f190 1"/>
                <a:gd name="f231" fmla="*/ 15 f189 1"/>
                <a:gd name="f232" fmla="*/ 98 f190 1"/>
                <a:gd name="f233" fmla="*/ 72 f189 1"/>
                <a:gd name="f234" fmla="*/ 129 f190 1"/>
                <a:gd name="f235" fmla="*/ 42 f189 1"/>
                <a:gd name="f236" fmla="*/ 149 f190 1"/>
                <a:gd name="f237" fmla="*/ 34 f189 1"/>
                <a:gd name="f238" fmla="*/ 102 f190 1"/>
                <a:gd name="f239" fmla="*/ 78 f189 1"/>
                <a:gd name="f240" fmla="*/ 143 f190 1"/>
                <a:gd name="f241" fmla="*/ 166 f190 1"/>
                <a:gd name="f242" fmla="*/ 104 f190 1"/>
                <a:gd name="f243" fmla="*/ 85 f189 1"/>
                <a:gd name="f244" fmla="*/ 153 f190 1"/>
                <a:gd name="f245" fmla="*/ 92 f189 1"/>
                <a:gd name="f246" fmla="*/ 173 f190 1"/>
                <a:gd name="f247" fmla="*/ 100 f189 1"/>
                <a:gd name="f248" fmla="*/ 105 f190 1"/>
                <a:gd name="f249" fmla="*/ 91 f189 1"/>
                <a:gd name="f250" fmla="*/ 97 f189 1"/>
                <a:gd name="f251" fmla="*/ 163 f190 1"/>
                <a:gd name="f252" fmla="*/ 131 f189 1"/>
                <a:gd name="f253" fmla="*/ 147 f190 1"/>
                <a:gd name="f254" fmla="*/ 137 f189 1"/>
                <a:gd name="f255" fmla="*/ 96 f190 1"/>
                <a:gd name="f256" fmla="*/ 119 f190 1"/>
                <a:gd name="f257" fmla="*/ 141 f189 1"/>
                <a:gd name="f258" fmla="*/ 161 f189 1"/>
                <a:gd name="f259" fmla="*/ 115 f190 1"/>
                <a:gd name="f260" fmla="*/ 143 f189 1"/>
                <a:gd name="f261" fmla="*/ 83 f190 1"/>
                <a:gd name="f262" fmla="*/ 136 f189 1"/>
                <a:gd name="f263" fmla="*/ 64 f190 1"/>
                <a:gd name="f264" fmla="*/ 183 f189 1"/>
                <a:gd name="f265" fmla="*/ 84 f190 1"/>
                <a:gd name="f266" fmla="*/ 105 f189 1"/>
                <a:gd name="f267" fmla="*/ 58 f190 1"/>
                <a:gd name="f268" fmla="*/ 138 f189 1"/>
                <a:gd name="f269" fmla="*/ 153 f189 1"/>
                <a:gd name="f270" fmla="*/ 77 f190 1"/>
                <a:gd name="f271" fmla="*/ 102 f189 1"/>
                <a:gd name="f272" fmla="+- f191 0 f1"/>
                <a:gd name="f273" fmla="*/ f194 1 177"/>
                <a:gd name="f274" fmla="*/ f195 1 184"/>
                <a:gd name="f275" fmla="*/ f196 1 177"/>
                <a:gd name="f276" fmla="*/ f197 1 184"/>
                <a:gd name="f277" fmla="*/ f198 1 177"/>
                <a:gd name="f278" fmla="*/ f199 1 184"/>
                <a:gd name="f279" fmla="*/ f200 1 177"/>
                <a:gd name="f280" fmla="*/ f201 1 184"/>
                <a:gd name="f281" fmla="*/ f202 1 177"/>
                <a:gd name="f282" fmla="*/ f203 1 184"/>
                <a:gd name="f283" fmla="*/ f204 1 177"/>
                <a:gd name="f284" fmla="*/ f205 1 184"/>
                <a:gd name="f285" fmla="*/ f206 1 177"/>
                <a:gd name="f286" fmla="*/ f207 1 184"/>
                <a:gd name="f287" fmla="*/ f208 1 177"/>
                <a:gd name="f288" fmla="*/ f209 1 184"/>
                <a:gd name="f289" fmla="*/ f210 1 177"/>
                <a:gd name="f290" fmla="*/ f211 1 184"/>
                <a:gd name="f291" fmla="*/ f212 1 177"/>
                <a:gd name="f292" fmla="*/ f213 1 184"/>
                <a:gd name="f293" fmla="*/ f214 1 184"/>
                <a:gd name="f294" fmla="*/ f215 1 177"/>
                <a:gd name="f295" fmla="*/ f216 1 184"/>
                <a:gd name="f296" fmla="*/ f217 1 177"/>
                <a:gd name="f297" fmla="*/ f218 1 184"/>
                <a:gd name="f298" fmla="*/ f219 1 177"/>
                <a:gd name="f299" fmla="*/ f220 1 184"/>
                <a:gd name="f300" fmla="*/ f221 1 177"/>
                <a:gd name="f301" fmla="*/ f222 1 184"/>
                <a:gd name="f302" fmla="*/ f223 1 177"/>
                <a:gd name="f303" fmla="*/ f224 1 177"/>
                <a:gd name="f304" fmla="*/ f225 1 184"/>
                <a:gd name="f305" fmla="*/ f226 1 177"/>
                <a:gd name="f306" fmla="*/ f227 1 184"/>
                <a:gd name="f307" fmla="*/ f228 1 177"/>
                <a:gd name="f308" fmla="*/ f229 1 184"/>
                <a:gd name="f309" fmla="*/ f230 1 177"/>
                <a:gd name="f310" fmla="*/ f231 1 184"/>
                <a:gd name="f311" fmla="*/ f232 1 177"/>
                <a:gd name="f312" fmla="*/ f233 1 184"/>
                <a:gd name="f313" fmla="*/ f234 1 177"/>
                <a:gd name="f314" fmla="*/ f235 1 184"/>
                <a:gd name="f315" fmla="*/ f236 1 177"/>
                <a:gd name="f316" fmla="*/ f237 1 184"/>
                <a:gd name="f317" fmla="*/ f238 1 177"/>
                <a:gd name="f318" fmla="*/ f239 1 184"/>
                <a:gd name="f319" fmla="*/ f240 1 177"/>
                <a:gd name="f320" fmla="*/ f241 1 177"/>
                <a:gd name="f321" fmla="*/ f242 1 177"/>
                <a:gd name="f322" fmla="*/ f243 1 184"/>
                <a:gd name="f323" fmla="*/ f244 1 177"/>
                <a:gd name="f324" fmla="*/ f245 1 184"/>
                <a:gd name="f325" fmla="*/ f246 1 177"/>
                <a:gd name="f326" fmla="*/ f247 1 184"/>
                <a:gd name="f327" fmla="*/ f248 1 177"/>
                <a:gd name="f328" fmla="*/ f249 1 184"/>
                <a:gd name="f329" fmla="*/ f250 1 184"/>
                <a:gd name="f330" fmla="*/ f251 1 177"/>
                <a:gd name="f331" fmla="*/ f252 1 184"/>
                <a:gd name="f332" fmla="*/ f253 1 177"/>
                <a:gd name="f333" fmla="*/ f254 1 184"/>
                <a:gd name="f334" fmla="*/ f255 1 177"/>
                <a:gd name="f335" fmla="*/ f256 1 177"/>
                <a:gd name="f336" fmla="*/ f257 1 184"/>
                <a:gd name="f337" fmla="*/ f258 1 184"/>
                <a:gd name="f338" fmla="*/ f259 1 177"/>
                <a:gd name="f339" fmla="*/ f260 1 184"/>
                <a:gd name="f340" fmla="*/ f261 1 177"/>
                <a:gd name="f341" fmla="*/ f262 1 184"/>
                <a:gd name="f342" fmla="*/ f263 1 177"/>
                <a:gd name="f343" fmla="*/ f264 1 184"/>
                <a:gd name="f344" fmla="*/ f265 1 177"/>
                <a:gd name="f345" fmla="*/ f266 1 184"/>
                <a:gd name="f346" fmla="*/ f267 1 177"/>
                <a:gd name="f347" fmla="*/ f268 1 184"/>
                <a:gd name="f348" fmla="*/ f269 1 184"/>
                <a:gd name="f349" fmla="*/ f270 1 177"/>
                <a:gd name="f350" fmla="*/ f271 1 184"/>
                <a:gd name="f351" fmla="*/ 0 1 f192"/>
                <a:gd name="f352" fmla="*/ f186 1 f192"/>
                <a:gd name="f353" fmla="*/ 0 1 f193"/>
                <a:gd name="f354" fmla="*/ f187 1 f193"/>
                <a:gd name="f355" fmla="*/ f273 1 f192"/>
                <a:gd name="f356" fmla="*/ f274 1 f193"/>
                <a:gd name="f357" fmla="*/ f275 1 f192"/>
                <a:gd name="f358" fmla="*/ f276 1 f193"/>
                <a:gd name="f359" fmla="*/ f277 1 f192"/>
                <a:gd name="f360" fmla="*/ f278 1 f193"/>
                <a:gd name="f361" fmla="*/ f279 1 f192"/>
                <a:gd name="f362" fmla="*/ f280 1 f193"/>
                <a:gd name="f363" fmla="*/ f281 1 f192"/>
                <a:gd name="f364" fmla="*/ f282 1 f193"/>
                <a:gd name="f365" fmla="*/ f283 1 f192"/>
                <a:gd name="f366" fmla="*/ f284 1 f193"/>
                <a:gd name="f367" fmla="*/ f285 1 f192"/>
                <a:gd name="f368" fmla="*/ f286 1 f193"/>
                <a:gd name="f369" fmla="*/ f287 1 f192"/>
                <a:gd name="f370" fmla="*/ f288 1 f193"/>
                <a:gd name="f371" fmla="*/ f289 1 f192"/>
                <a:gd name="f372" fmla="*/ f290 1 f193"/>
                <a:gd name="f373" fmla="*/ f291 1 f192"/>
                <a:gd name="f374" fmla="*/ f292 1 f193"/>
                <a:gd name="f375" fmla="*/ f293 1 f193"/>
                <a:gd name="f376" fmla="*/ f294 1 f192"/>
                <a:gd name="f377" fmla="*/ f295 1 f193"/>
                <a:gd name="f378" fmla="*/ f296 1 f192"/>
                <a:gd name="f379" fmla="*/ f297 1 f193"/>
                <a:gd name="f380" fmla="*/ f298 1 f192"/>
                <a:gd name="f381" fmla="*/ f299 1 f193"/>
                <a:gd name="f382" fmla="*/ f300 1 f192"/>
                <a:gd name="f383" fmla="*/ f301 1 f193"/>
                <a:gd name="f384" fmla="*/ f302 1 f192"/>
                <a:gd name="f385" fmla="*/ f303 1 f192"/>
                <a:gd name="f386" fmla="*/ f304 1 f193"/>
                <a:gd name="f387" fmla="*/ f305 1 f192"/>
                <a:gd name="f388" fmla="*/ f306 1 f193"/>
                <a:gd name="f389" fmla="*/ f307 1 f192"/>
                <a:gd name="f390" fmla="*/ f308 1 f193"/>
                <a:gd name="f391" fmla="*/ f309 1 f192"/>
                <a:gd name="f392" fmla="*/ f310 1 f193"/>
                <a:gd name="f393" fmla="*/ f311 1 f192"/>
                <a:gd name="f394" fmla="*/ f312 1 f193"/>
                <a:gd name="f395" fmla="*/ f313 1 f192"/>
                <a:gd name="f396" fmla="*/ f314 1 f193"/>
                <a:gd name="f397" fmla="*/ f315 1 f192"/>
                <a:gd name="f398" fmla="*/ f316 1 f193"/>
                <a:gd name="f399" fmla="*/ f317 1 f192"/>
                <a:gd name="f400" fmla="*/ f318 1 f193"/>
                <a:gd name="f401" fmla="*/ f319 1 f192"/>
                <a:gd name="f402" fmla="*/ f320 1 f192"/>
                <a:gd name="f403" fmla="*/ f321 1 f192"/>
                <a:gd name="f404" fmla="*/ f322 1 f193"/>
                <a:gd name="f405" fmla="*/ f323 1 f192"/>
                <a:gd name="f406" fmla="*/ f324 1 f193"/>
                <a:gd name="f407" fmla="*/ f325 1 f192"/>
                <a:gd name="f408" fmla="*/ f326 1 f193"/>
                <a:gd name="f409" fmla="*/ f327 1 f192"/>
                <a:gd name="f410" fmla="*/ f328 1 f193"/>
                <a:gd name="f411" fmla="*/ f329 1 f193"/>
                <a:gd name="f412" fmla="*/ f330 1 f192"/>
                <a:gd name="f413" fmla="*/ f331 1 f193"/>
                <a:gd name="f414" fmla="*/ f332 1 f192"/>
                <a:gd name="f415" fmla="*/ f333 1 f193"/>
                <a:gd name="f416" fmla="*/ f334 1 f192"/>
                <a:gd name="f417" fmla="*/ f335 1 f192"/>
                <a:gd name="f418" fmla="*/ f336 1 f193"/>
                <a:gd name="f419" fmla="*/ f337 1 f193"/>
                <a:gd name="f420" fmla="*/ f338 1 f192"/>
                <a:gd name="f421" fmla="*/ f339 1 f193"/>
                <a:gd name="f422" fmla="*/ f340 1 f192"/>
                <a:gd name="f423" fmla="*/ f341 1 f193"/>
                <a:gd name="f424" fmla="*/ f342 1 f192"/>
                <a:gd name="f425" fmla="*/ f343 1 f193"/>
                <a:gd name="f426" fmla="*/ f344 1 f192"/>
                <a:gd name="f427" fmla="*/ f345 1 f193"/>
                <a:gd name="f428" fmla="*/ f346 1 f192"/>
                <a:gd name="f429" fmla="*/ f347 1 f193"/>
                <a:gd name="f430" fmla="*/ f348 1 f193"/>
                <a:gd name="f431" fmla="*/ f349 1 f192"/>
                <a:gd name="f432" fmla="*/ f350 1 f193"/>
                <a:gd name="f433" fmla="*/ f351 f183 1"/>
                <a:gd name="f434" fmla="*/ f352 f183 1"/>
                <a:gd name="f435" fmla="*/ f354 f184 1"/>
                <a:gd name="f436" fmla="*/ f353 f184 1"/>
                <a:gd name="f437" fmla="*/ f355 f183 1"/>
                <a:gd name="f438" fmla="*/ f356 f184 1"/>
                <a:gd name="f439" fmla="*/ f357 f183 1"/>
                <a:gd name="f440" fmla="*/ f358 f184 1"/>
                <a:gd name="f441" fmla="*/ f359 f183 1"/>
                <a:gd name="f442" fmla="*/ f360 f184 1"/>
                <a:gd name="f443" fmla="*/ f361 f183 1"/>
                <a:gd name="f444" fmla="*/ f362 f184 1"/>
                <a:gd name="f445" fmla="*/ f363 f183 1"/>
                <a:gd name="f446" fmla="*/ f364 f184 1"/>
                <a:gd name="f447" fmla="*/ f365 f183 1"/>
                <a:gd name="f448" fmla="*/ f366 f184 1"/>
                <a:gd name="f449" fmla="*/ f367 f183 1"/>
                <a:gd name="f450" fmla="*/ f368 f184 1"/>
                <a:gd name="f451" fmla="*/ f369 f183 1"/>
                <a:gd name="f452" fmla="*/ f370 f184 1"/>
                <a:gd name="f453" fmla="*/ f371 f183 1"/>
                <a:gd name="f454" fmla="*/ f372 f184 1"/>
                <a:gd name="f455" fmla="*/ f373 f183 1"/>
                <a:gd name="f456" fmla="*/ f374 f184 1"/>
                <a:gd name="f457" fmla="*/ f375 f184 1"/>
                <a:gd name="f458" fmla="*/ f376 f183 1"/>
                <a:gd name="f459" fmla="*/ f377 f184 1"/>
                <a:gd name="f460" fmla="*/ f378 f183 1"/>
                <a:gd name="f461" fmla="*/ f379 f184 1"/>
                <a:gd name="f462" fmla="*/ f380 f183 1"/>
                <a:gd name="f463" fmla="*/ f381 f184 1"/>
                <a:gd name="f464" fmla="*/ f382 f183 1"/>
                <a:gd name="f465" fmla="*/ f383 f184 1"/>
                <a:gd name="f466" fmla="*/ f384 f183 1"/>
                <a:gd name="f467" fmla="*/ f385 f183 1"/>
                <a:gd name="f468" fmla="*/ f386 f184 1"/>
                <a:gd name="f469" fmla="*/ f387 f183 1"/>
                <a:gd name="f470" fmla="*/ f388 f184 1"/>
                <a:gd name="f471" fmla="*/ f389 f183 1"/>
                <a:gd name="f472" fmla="*/ f390 f184 1"/>
                <a:gd name="f473" fmla="*/ f391 f183 1"/>
                <a:gd name="f474" fmla="*/ f392 f184 1"/>
                <a:gd name="f475" fmla="*/ f393 f183 1"/>
                <a:gd name="f476" fmla="*/ f394 f184 1"/>
                <a:gd name="f477" fmla="*/ f395 f183 1"/>
                <a:gd name="f478" fmla="*/ f396 f184 1"/>
                <a:gd name="f479" fmla="*/ f397 f183 1"/>
                <a:gd name="f480" fmla="*/ f398 f184 1"/>
                <a:gd name="f481" fmla="*/ f399 f183 1"/>
                <a:gd name="f482" fmla="*/ f400 f184 1"/>
                <a:gd name="f483" fmla="*/ f401 f183 1"/>
                <a:gd name="f484" fmla="*/ f402 f183 1"/>
                <a:gd name="f485" fmla="*/ f403 f183 1"/>
                <a:gd name="f486" fmla="*/ f404 f184 1"/>
                <a:gd name="f487" fmla="*/ f405 f183 1"/>
                <a:gd name="f488" fmla="*/ f406 f184 1"/>
                <a:gd name="f489" fmla="*/ f407 f183 1"/>
                <a:gd name="f490" fmla="*/ f408 f184 1"/>
                <a:gd name="f491" fmla="*/ f409 f183 1"/>
                <a:gd name="f492" fmla="*/ f410 f184 1"/>
                <a:gd name="f493" fmla="*/ f411 f184 1"/>
                <a:gd name="f494" fmla="*/ f412 f183 1"/>
                <a:gd name="f495" fmla="*/ f413 f184 1"/>
                <a:gd name="f496" fmla="*/ f414 f183 1"/>
                <a:gd name="f497" fmla="*/ f415 f184 1"/>
                <a:gd name="f498" fmla="*/ f416 f183 1"/>
                <a:gd name="f499" fmla="*/ f417 f183 1"/>
                <a:gd name="f500" fmla="*/ f418 f184 1"/>
                <a:gd name="f501" fmla="*/ f419 f184 1"/>
                <a:gd name="f502" fmla="*/ f420 f183 1"/>
                <a:gd name="f503" fmla="*/ f421 f184 1"/>
                <a:gd name="f504" fmla="*/ f422 f183 1"/>
                <a:gd name="f505" fmla="*/ f423 f184 1"/>
                <a:gd name="f506" fmla="*/ f424 f183 1"/>
                <a:gd name="f507" fmla="*/ f425 f184 1"/>
                <a:gd name="f508" fmla="*/ f426 f183 1"/>
                <a:gd name="f509" fmla="*/ f427 f184 1"/>
                <a:gd name="f510" fmla="*/ f428 f183 1"/>
                <a:gd name="f511" fmla="*/ f429 f184 1"/>
                <a:gd name="f512" fmla="*/ f430 f184 1"/>
                <a:gd name="f513" fmla="*/ f431 f183 1"/>
                <a:gd name="f514" fmla="*/ f432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2">
                  <a:pos x="f437" y="f438"/>
                </a:cxn>
                <a:cxn ang="f272">
                  <a:pos x="f439" y="f440"/>
                </a:cxn>
                <a:cxn ang="f272">
                  <a:pos x="f441" y="f442"/>
                </a:cxn>
                <a:cxn ang="f272">
                  <a:pos x="f443" y="f444"/>
                </a:cxn>
                <a:cxn ang="f272">
                  <a:pos x="f445" y="f446"/>
                </a:cxn>
                <a:cxn ang="f272">
                  <a:pos x="f447" y="f448"/>
                </a:cxn>
                <a:cxn ang="f272">
                  <a:pos x="f449" y="f450"/>
                </a:cxn>
                <a:cxn ang="f272">
                  <a:pos x="f451" y="f452"/>
                </a:cxn>
                <a:cxn ang="f272">
                  <a:pos x="f453" y="f454"/>
                </a:cxn>
                <a:cxn ang="f272">
                  <a:pos x="f455" y="f456"/>
                </a:cxn>
                <a:cxn ang="f272">
                  <a:pos x="f443" y="f457"/>
                </a:cxn>
                <a:cxn ang="f272">
                  <a:pos x="f458" y="f459"/>
                </a:cxn>
                <a:cxn ang="f272">
                  <a:pos x="f460" y="f461"/>
                </a:cxn>
                <a:cxn ang="f272">
                  <a:pos x="f462" y="f463"/>
                </a:cxn>
                <a:cxn ang="f272">
                  <a:pos x="f464" y="f465"/>
                </a:cxn>
                <a:cxn ang="f272">
                  <a:pos x="f466" y="f450"/>
                </a:cxn>
                <a:cxn ang="f272">
                  <a:pos x="f467" y="f468"/>
                </a:cxn>
                <a:cxn ang="f272">
                  <a:pos x="f469" y="f470"/>
                </a:cxn>
                <a:cxn ang="f272">
                  <a:pos x="f471" y="f472"/>
                </a:cxn>
                <a:cxn ang="f272">
                  <a:pos x="f473" y="f474"/>
                </a:cxn>
                <a:cxn ang="f272">
                  <a:pos x="f475" y="f476"/>
                </a:cxn>
                <a:cxn ang="f272">
                  <a:pos x="f477" y="f478"/>
                </a:cxn>
                <a:cxn ang="f272">
                  <a:pos x="f479" y="f480"/>
                </a:cxn>
                <a:cxn ang="f272">
                  <a:pos x="f481" y="f482"/>
                </a:cxn>
                <a:cxn ang="f272">
                  <a:pos x="f483" y="f476"/>
                </a:cxn>
                <a:cxn ang="f272">
                  <a:pos x="f484" y="f450"/>
                </a:cxn>
                <a:cxn ang="f272">
                  <a:pos x="f485" y="f486"/>
                </a:cxn>
                <a:cxn ang="f272">
                  <a:pos x="f487" y="f488"/>
                </a:cxn>
                <a:cxn ang="f272">
                  <a:pos x="f489" y="f490"/>
                </a:cxn>
                <a:cxn ang="f272">
                  <a:pos x="f491" y="f492"/>
                </a:cxn>
                <a:cxn ang="f272">
                  <a:pos x="f485" y="f493"/>
                </a:cxn>
                <a:cxn ang="f272">
                  <a:pos x="f494" y="f495"/>
                </a:cxn>
                <a:cxn ang="f272">
                  <a:pos x="f496" y="f497"/>
                </a:cxn>
                <a:cxn ang="f272">
                  <a:pos x="f498" y="f446"/>
                </a:cxn>
                <a:cxn ang="f272">
                  <a:pos x="f499" y="f500"/>
                </a:cxn>
                <a:cxn ang="f272">
                  <a:pos x="f477" y="f501"/>
                </a:cxn>
                <a:cxn ang="f272">
                  <a:pos x="f502" y="f503"/>
                </a:cxn>
                <a:cxn ang="f272">
                  <a:pos x="f504" y="f505"/>
                </a:cxn>
                <a:cxn ang="f272">
                  <a:pos x="f506" y="f507"/>
                </a:cxn>
                <a:cxn ang="f272">
                  <a:pos x="f508" y="f509"/>
                </a:cxn>
                <a:cxn ang="f272">
                  <a:pos x="f510" y="f511"/>
                </a:cxn>
                <a:cxn ang="f272">
                  <a:pos x="f458" y="f512"/>
                </a:cxn>
                <a:cxn ang="f272">
                  <a:pos x="f513" y="f514"/>
                </a:cxn>
              </a:cxnLst>
              <a:rect l="f433" t="f436" r="f434" b="f435"/>
              <a:pathLst>
                <a:path w="177" h="184">
                  <a:moveTo>
                    <a:pt x="f8" y="f9"/>
                  </a:moveTo>
                  <a:cubicBezTo>
                    <a:pt x="f10" y="f11"/>
                    <a:pt x="f12" y="f11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27"/>
                    <a:pt x="f32" y="f33"/>
                    <a:pt x="f34" y="f24"/>
                  </a:cubicBezTo>
                  <a:cubicBezTo>
                    <a:pt x="f34" y="f35"/>
                    <a:pt x="f36" y="f37"/>
                    <a:pt x="f38" y="f35"/>
                  </a:cubicBezTo>
                  <a:cubicBezTo>
                    <a:pt x="f39" y="f35"/>
                    <a:pt x="f40" y="f35"/>
                    <a:pt x="f19" y="f37"/>
                  </a:cubicBezTo>
                  <a:cubicBezTo>
                    <a:pt x="f41" y="f42"/>
                    <a:pt x="f43" y="f44"/>
                    <a:pt x="f12" y="f45"/>
                  </a:cubicBezTo>
                  <a:cubicBezTo>
                    <a:pt x="f12" y="f45"/>
                    <a:pt x="f13" y="f46"/>
                    <a:pt x="f13" y="f47"/>
                  </a:cubicBezTo>
                  <a:cubicBezTo>
                    <a:pt x="f48" y="f47"/>
                    <a:pt x="f49" y="f47"/>
                    <a:pt x="f50" y="f47"/>
                  </a:cubicBezTo>
                  <a:cubicBezTo>
                    <a:pt x="f51" y="f45"/>
                    <a:pt x="f52" y="f11"/>
                    <a:pt x="f53" y="f54"/>
                  </a:cubicBezTo>
                  <a:cubicBezTo>
                    <a:pt x="f55" y="f54"/>
                    <a:pt x="f30" y="f56"/>
                    <a:pt x="f36" y="f44"/>
                  </a:cubicBezTo>
                  <a:cubicBezTo>
                    <a:pt x="f31" y="f16"/>
                    <a:pt x="f57" y="f58"/>
                    <a:pt x="f59" y="f60"/>
                  </a:cubicBezTo>
                  <a:cubicBezTo>
                    <a:pt x="f61" y="f62"/>
                    <a:pt x="f5" y="f54"/>
                    <a:pt x="f63" y="f9"/>
                  </a:cubicBezTo>
                  <a:cubicBezTo>
                    <a:pt x="f64" y="f47"/>
                    <a:pt x="f65" y="f47"/>
                    <a:pt x="f66" y="f67"/>
                  </a:cubicBezTo>
                  <a:cubicBezTo>
                    <a:pt x="f68" y="f9"/>
                    <a:pt x="f30" y="f11"/>
                    <a:pt x="f55" y="f9"/>
                  </a:cubicBezTo>
                  <a:cubicBezTo>
                    <a:pt x="f52" y="f45"/>
                    <a:pt x="f69" y="f47"/>
                    <a:pt x="f48" y="f70"/>
                  </a:cubicBezTo>
                  <a:cubicBezTo>
                    <a:pt x="f48" y="f70"/>
                    <a:pt x="f13" y="f70"/>
                    <a:pt x="f12" y="f71"/>
                  </a:cubicBezTo>
                  <a:cubicBezTo>
                    <a:pt x="f48" y="f72"/>
                    <a:pt x="f73" y="f74"/>
                    <a:pt x="f75" y="f74"/>
                  </a:cubicBezTo>
                  <a:cubicBezTo>
                    <a:pt x="f76" y="f77"/>
                    <a:pt x="f78" y="f10"/>
                    <a:pt x="f23" y="f48"/>
                  </a:cubicBezTo>
                  <a:cubicBezTo>
                    <a:pt x="f79" y="f73"/>
                    <a:pt x="f38" y="f48"/>
                    <a:pt x="f80" y="f13"/>
                  </a:cubicBezTo>
                  <a:cubicBezTo>
                    <a:pt x="f31" y="f81"/>
                    <a:pt x="f82" y="f10"/>
                    <a:pt x="f83" y="f48"/>
                  </a:cubicBezTo>
                  <a:cubicBezTo>
                    <a:pt x="f64" y="f75"/>
                    <a:pt x="f84" y="f85"/>
                    <a:pt x="f57" y="f86"/>
                  </a:cubicBezTo>
                  <a:cubicBezTo>
                    <a:pt x="f87" y="f88"/>
                    <a:pt x="f68" y="f88"/>
                    <a:pt x="f55" y="f89"/>
                  </a:cubicBezTo>
                  <a:cubicBezTo>
                    <a:pt x="f38" y="f89"/>
                    <a:pt x="f28" y="f86"/>
                    <a:pt x="f28" y="f90"/>
                  </a:cubicBezTo>
                  <a:cubicBezTo>
                    <a:pt x="f28" y="f50"/>
                    <a:pt x="f40" y="f75"/>
                    <a:pt x="f91" y="f49"/>
                  </a:cubicBezTo>
                  <a:cubicBezTo>
                    <a:pt x="f17" y="f12"/>
                    <a:pt x="f88" y="f8"/>
                    <a:pt x="f49" y="f92"/>
                  </a:cubicBezTo>
                  <a:cubicBezTo>
                    <a:pt x="f48" y="f92"/>
                    <a:pt x="f12" y="f92"/>
                    <a:pt x="f10" y="f92"/>
                  </a:cubicBezTo>
                  <a:cubicBezTo>
                    <a:pt x="f81" y="f77"/>
                    <a:pt x="f12" y="f8"/>
                    <a:pt x="f13" y="f10"/>
                  </a:cubicBezTo>
                  <a:cubicBezTo>
                    <a:pt x="f93" y="f94"/>
                    <a:pt x="f95" y="f69"/>
                    <a:pt x="f96" y="f97"/>
                  </a:cubicBezTo>
                  <a:cubicBezTo>
                    <a:pt x="f52" y="f98"/>
                    <a:pt x="f99" y="f98"/>
                    <a:pt x="f91" y="f98"/>
                  </a:cubicBezTo>
                  <a:cubicBezTo>
                    <a:pt x="f26" y="f100"/>
                    <a:pt x="f53" y="f78"/>
                    <a:pt x="f53" y="f101"/>
                  </a:cubicBezTo>
                  <a:cubicBezTo>
                    <a:pt x="f38" y="f91"/>
                    <a:pt x="f26" y="f23"/>
                    <a:pt x="f19" y="f23"/>
                  </a:cubicBezTo>
                  <a:cubicBezTo>
                    <a:pt x="f101" y="f23"/>
                    <a:pt x="f102" y="f103"/>
                    <a:pt x="f102" y="f101"/>
                  </a:cubicBezTo>
                  <a:cubicBezTo>
                    <a:pt x="f102" y="f52"/>
                    <a:pt x="f102" y="f102"/>
                    <a:pt x="f104" y="f104"/>
                  </a:cubicBezTo>
                  <a:cubicBezTo>
                    <a:pt x="f51" y="f51"/>
                    <a:pt x="f105" y="f85"/>
                    <a:pt x="f77" y="f8"/>
                  </a:cubicBezTo>
                  <a:cubicBezTo>
                    <a:pt x="f77" y="f10"/>
                    <a:pt x="f77" y="f12"/>
                    <a:pt x="f106" y="f13"/>
                  </a:cubicBezTo>
                  <a:cubicBezTo>
                    <a:pt x="f13" y="f43"/>
                    <a:pt x="f107" y="f41"/>
                    <a:pt x="f93" y="f19"/>
                  </a:cubicBezTo>
                  <a:cubicBezTo>
                    <a:pt x="f89" y="f40"/>
                    <a:pt x="f15" y="f23"/>
                    <a:pt x="f76" y="f26"/>
                  </a:cubicBezTo>
                  <a:cubicBezTo>
                    <a:pt x="f108" y="f26"/>
                    <a:pt x="f95" y="f28"/>
                    <a:pt x="f95" y="f38"/>
                  </a:cubicBezTo>
                  <a:cubicBezTo>
                    <a:pt x="f109" y="f80"/>
                    <a:pt x="f51" y="f68"/>
                    <a:pt x="f76" y="f31"/>
                  </a:cubicBezTo>
                  <a:cubicBezTo>
                    <a:pt x="f43" y="f32"/>
                    <a:pt x="f90" y="f34"/>
                    <a:pt x="f105" y="f68"/>
                  </a:cubicBezTo>
                  <a:cubicBezTo>
                    <a:pt x="f107" y="f30"/>
                    <a:pt x="f105" y="f38"/>
                    <a:pt x="f105" y="f79"/>
                  </a:cubicBezTo>
                  <a:cubicBezTo>
                    <a:pt x="f94" y="f26"/>
                    <a:pt x="f85" y="f40"/>
                    <a:pt x="f85" y="f21"/>
                  </a:cubicBezTo>
                  <a:cubicBezTo>
                    <a:pt x="f73" y="f97"/>
                    <a:pt x="f110" y="f88"/>
                    <a:pt x="f111" y="f48"/>
                  </a:cubicBezTo>
                  <a:cubicBezTo>
                    <a:pt x="f111" y="f48"/>
                    <a:pt x="f111" y="f48"/>
                    <a:pt x="f111" y="f13"/>
                  </a:cubicBezTo>
                  <a:cubicBezTo>
                    <a:pt x="f74" y="f48"/>
                    <a:pt x="f74" y="f48"/>
                    <a:pt x="f74" y="f48"/>
                  </a:cubicBezTo>
                  <a:cubicBezTo>
                    <a:pt x="f74" y="f76"/>
                    <a:pt x="f74" y="f102"/>
                    <a:pt x="f74" y="f53"/>
                  </a:cubicBezTo>
                  <a:cubicBezTo>
                    <a:pt x="f74" y="f55"/>
                    <a:pt x="f112" y="f30"/>
                    <a:pt x="f92" y="f36"/>
                  </a:cubicBezTo>
                  <a:cubicBezTo>
                    <a:pt x="f110" y="f34"/>
                    <a:pt x="f10" y="f82"/>
                    <a:pt x="f77" y="f59"/>
                  </a:cubicBezTo>
                  <a:cubicBezTo>
                    <a:pt x="f112" y="f5"/>
                    <a:pt x="f113" y="f5"/>
                    <a:pt x="f45" y="f59"/>
                  </a:cubicBezTo>
                  <a:cubicBezTo>
                    <a:pt x="f14" y="f57"/>
                    <a:pt x="f11" y="f32"/>
                    <a:pt x="f45" y="f68"/>
                  </a:cubicBezTo>
                  <a:cubicBezTo>
                    <a:pt x="f47" y="f36"/>
                    <a:pt x="f114" y="f30"/>
                    <a:pt x="f114" y="f55"/>
                  </a:cubicBezTo>
                  <a:cubicBezTo>
                    <a:pt x="f113" y="f96"/>
                    <a:pt x="f114" y="f76"/>
                    <a:pt x="f47" y="f13"/>
                  </a:cubicBezTo>
                  <a:cubicBezTo>
                    <a:pt x="f47" y="f48"/>
                    <a:pt x="f46" y="f73"/>
                    <a:pt x="f46" y="f75"/>
                  </a:cubicBezTo>
                  <a:cubicBezTo>
                    <a:pt x="f54" y="f115"/>
                    <a:pt x="f116" y="f100"/>
                    <a:pt x="f42" y="f103"/>
                  </a:cubicBezTo>
                  <a:cubicBezTo>
                    <a:pt x="f117" y="f23"/>
                    <a:pt x="f117" y="f26"/>
                    <a:pt x="f118" y="f28"/>
                  </a:cubicBezTo>
                  <a:cubicBezTo>
                    <a:pt x="f16" y="f80"/>
                    <a:pt x="f119" y="f34"/>
                    <a:pt x="f120" y="f87"/>
                  </a:cubicBezTo>
                  <a:cubicBezTo>
                    <a:pt x="f37" y="f57"/>
                    <a:pt x="f121" y="f65"/>
                    <a:pt x="f122" y="f66"/>
                  </a:cubicBezTo>
                  <a:cubicBezTo>
                    <a:pt x="f123" y="f55"/>
                    <a:pt x="f122" y="f79"/>
                    <a:pt x="f124" y="f26"/>
                  </a:cubicBezTo>
                  <a:cubicBezTo>
                    <a:pt x="f125" y="f23"/>
                    <a:pt x="f126" y="f21"/>
                    <a:pt x="f18" y="f91"/>
                  </a:cubicBezTo>
                  <a:cubicBezTo>
                    <a:pt x="f58" y="f17"/>
                    <a:pt x="f62" y="f88"/>
                    <a:pt x="f14" y="f73"/>
                  </a:cubicBezTo>
                  <a:cubicBezTo>
                    <a:pt x="f11" y="f48"/>
                    <a:pt x="f11" y="f12"/>
                    <a:pt x="f11" y="f110"/>
                  </a:cubicBezTo>
                  <a:cubicBezTo>
                    <a:pt x="f44" y="f48"/>
                    <a:pt x="f16" y="f107"/>
                    <a:pt x="f42" y="f90"/>
                  </a:cubicBezTo>
                  <a:cubicBezTo>
                    <a:pt x="f125" y="f115"/>
                    <a:pt x="f127" y="f95"/>
                    <a:pt x="f123" y="f98"/>
                  </a:cubicBezTo>
                  <a:cubicBezTo>
                    <a:pt x="f128" y="f78"/>
                    <a:pt x="f128" y="f96"/>
                    <a:pt x="f128" y="f101"/>
                  </a:cubicBezTo>
                  <a:cubicBezTo>
                    <a:pt x="f128" y="f19"/>
                    <a:pt x="f129" y="f40"/>
                    <a:pt x="f130" y="f23"/>
                  </a:cubicBezTo>
                  <a:cubicBezTo>
                    <a:pt x="f131" y="f26"/>
                    <a:pt x="f132" y="f103"/>
                    <a:pt x="f132" y="f99"/>
                  </a:cubicBezTo>
                  <a:cubicBezTo>
                    <a:pt x="f133" y="f96"/>
                    <a:pt x="f134" y="f78"/>
                    <a:pt x="f135" y="f78"/>
                  </a:cubicBezTo>
                  <a:cubicBezTo>
                    <a:pt x="f136" y="f78"/>
                    <a:pt x="f129" y="f100"/>
                    <a:pt x="f128" y="f41"/>
                  </a:cubicBezTo>
                  <a:cubicBezTo>
                    <a:pt x="f20" y="f76"/>
                    <a:pt x="f120" y="f105"/>
                    <a:pt x="f44" y="f110"/>
                  </a:cubicBezTo>
                  <a:cubicBezTo>
                    <a:pt x="f56" y="f8"/>
                    <a:pt x="f56" y="f77"/>
                    <a:pt x="f56" y="f92"/>
                  </a:cubicBezTo>
                  <a:cubicBezTo>
                    <a:pt x="f44" y="f92"/>
                    <a:pt x="f116" y="f92"/>
                    <a:pt x="f16" y="f137"/>
                  </a:cubicBezTo>
                  <a:cubicBezTo>
                    <a:pt x="f37" y="f8"/>
                    <a:pt x="f27" y="f12"/>
                    <a:pt x="f138" y="f73"/>
                  </a:cubicBezTo>
                  <a:cubicBezTo>
                    <a:pt x="f134" y="f49"/>
                    <a:pt x="f132" y="f49"/>
                    <a:pt x="f139" y="f105"/>
                  </a:cubicBezTo>
                  <a:cubicBezTo>
                    <a:pt x="f140" y="f93"/>
                    <a:pt x="f141" y="f89"/>
                    <a:pt x="f142" y="f86"/>
                  </a:cubicBezTo>
                  <a:cubicBezTo>
                    <a:pt x="f143" y="f85"/>
                    <a:pt x="f144" y="f50"/>
                    <a:pt x="f145" y="f48"/>
                  </a:cubicBezTo>
                  <a:cubicBezTo>
                    <a:pt x="f146" y="f10"/>
                    <a:pt x="f147" y="f8"/>
                    <a:pt x="f148" y="f81"/>
                  </a:cubicBezTo>
                  <a:cubicBezTo>
                    <a:pt x="f139" y="f12"/>
                    <a:pt x="f132" y="f13"/>
                    <a:pt x="f149" y="f13"/>
                  </a:cubicBezTo>
                  <a:cubicBezTo>
                    <a:pt x="f29" y="f110"/>
                    <a:pt x="f37" y="f77"/>
                    <a:pt x="f116" y="f111"/>
                  </a:cubicBezTo>
                  <a:cubicBezTo>
                    <a:pt x="f116" y="f74"/>
                    <a:pt x="f116" y="f72"/>
                    <a:pt x="f116" y="f72"/>
                  </a:cubicBezTo>
                  <a:cubicBezTo>
                    <a:pt x="f116" y="f71"/>
                    <a:pt x="f60" y="f71"/>
                    <a:pt x="f16" y="f71"/>
                  </a:cubicBezTo>
                  <a:cubicBezTo>
                    <a:pt x="f20" y="f70"/>
                    <a:pt x="f150" y="f114"/>
                    <a:pt x="f148" y="f47"/>
                  </a:cubicBezTo>
                  <a:cubicBezTo>
                    <a:pt x="f151" y="f47"/>
                    <a:pt x="f141" y="f114"/>
                    <a:pt x="f152" y="f70"/>
                  </a:cubicBezTo>
                  <a:cubicBezTo>
                    <a:pt x="f143" y="f72"/>
                    <a:pt x="f153" y="f72"/>
                    <a:pt x="f154" y="f114"/>
                  </a:cubicBezTo>
                  <a:cubicBezTo>
                    <a:pt x="f6" y="f67"/>
                    <a:pt x="f6" y="f14"/>
                    <a:pt x="f155" y="f156"/>
                  </a:cubicBezTo>
                  <a:cubicBezTo>
                    <a:pt x="f157" y="f62"/>
                    <a:pt x="f146" y="f44"/>
                    <a:pt x="f158" y="f14"/>
                  </a:cubicBezTo>
                  <a:cubicBezTo>
                    <a:pt x="f159" y="f11"/>
                    <a:pt x="f147" y="f67"/>
                    <a:pt x="f151" y="f67"/>
                  </a:cubicBezTo>
                  <a:cubicBezTo>
                    <a:pt x="f160" y="f46"/>
                    <a:pt x="f22" y="f47"/>
                    <a:pt x="f60" y="f114"/>
                  </a:cubicBezTo>
                  <a:cubicBezTo>
                    <a:pt x="f116" y="f114"/>
                    <a:pt x="f44" y="f114"/>
                    <a:pt x="f56" y="f47"/>
                  </a:cubicBezTo>
                  <a:cubicBezTo>
                    <a:pt x="f156" y="f47"/>
                    <a:pt x="f156" y="f46"/>
                    <a:pt x="f54" y="f45"/>
                  </a:cubicBezTo>
                  <a:cubicBezTo>
                    <a:pt x="f56" y="f67"/>
                    <a:pt x="f62" y="f9"/>
                    <a:pt x="f116" y="f11"/>
                  </a:cubicBezTo>
                  <a:cubicBezTo>
                    <a:pt x="f37" y="f119"/>
                    <a:pt x="f29" y="f37"/>
                    <a:pt x="f134" y="f33"/>
                  </a:cubicBezTo>
                  <a:cubicBezTo>
                    <a:pt x="f161" y="f123"/>
                    <a:pt x="f139" y="f33"/>
                    <a:pt x="f162" y="f33"/>
                  </a:cubicBezTo>
                  <a:cubicBezTo>
                    <a:pt x="f163" y="f123"/>
                    <a:pt x="f158" y="f123"/>
                    <a:pt x="f142" y="f27"/>
                  </a:cubicBezTo>
                  <a:cubicBezTo>
                    <a:pt x="f164" y="f29"/>
                    <a:pt x="f164" y="f136"/>
                    <a:pt x="f164" y="f130"/>
                  </a:cubicBezTo>
                  <a:cubicBezTo>
                    <a:pt x="f146" y="f138"/>
                    <a:pt x="f141" y="f138"/>
                    <a:pt x="f165" y="f166"/>
                  </a:cubicBezTo>
                  <a:cubicBezTo>
                    <a:pt x="f140" y="f166"/>
                    <a:pt x="f149" y="f160"/>
                    <a:pt x="f149" y="f150"/>
                  </a:cubicBezTo>
                  <a:cubicBezTo>
                    <a:pt x="f134" y="f129"/>
                    <a:pt x="f131" y="f27"/>
                    <a:pt x="f167" y="f123"/>
                  </a:cubicBezTo>
                  <a:cubicBezTo>
                    <a:pt x="f33" y="f35"/>
                    <a:pt x="f168" y="f118"/>
                    <a:pt x="f56" y="f54"/>
                  </a:cubicBezTo>
                  <a:cubicBezTo>
                    <a:pt x="f156" y="f14"/>
                    <a:pt x="f14" y="f11"/>
                    <a:pt x="f9" y="f9"/>
                  </a:cubicBezTo>
                  <a:cubicBezTo>
                    <a:pt x="f67" y="f11"/>
                    <a:pt x="f67" y="f11"/>
                    <a:pt x="f45" y="f14"/>
                  </a:cubicBezTo>
                  <a:cubicBezTo>
                    <a:pt x="f67" y="f54"/>
                    <a:pt x="f9" y="f56"/>
                    <a:pt x="f11" y="f44"/>
                  </a:cubicBezTo>
                  <a:cubicBezTo>
                    <a:pt x="f116" y="f168"/>
                    <a:pt x="f120" y="f33"/>
                    <a:pt x="f35" y="f167"/>
                  </a:cubicBezTo>
                  <a:cubicBezTo>
                    <a:pt x="f20" y="f138"/>
                    <a:pt x="f127" y="f169"/>
                    <a:pt x="f25" y="f169"/>
                  </a:cubicBezTo>
                  <a:cubicBezTo>
                    <a:pt x="f128" y="f134"/>
                    <a:pt x="f170" y="f161"/>
                    <a:pt x="f170" y="f148"/>
                  </a:cubicBezTo>
                  <a:cubicBezTo>
                    <a:pt x="f171" y="f163"/>
                    <a:pt x="f129" y="f158"/>
                    <a:pt x="f123" y="f158"/>
                  </a:cubicBezTo>
                  <a:cubicBezTo>
                    <a:pt x="f24" y="f158"/>
                    <a:pt x="f124" y="f141"/>
                    <a:pt x="f125" y="f147"/>
                  </a:cubicBezTo>
                  <a:cubicBezTo>
                    <a:pt x="f168" y="f163"/>
                    <a:pt x="f168" y="f148"/>
                    <a:pt x="f125" y="f140"/>
                  </a:cubicBezTo>
                  <a:cubicBezTo>
                    <a:pt x="f37" y="f161"/>
                    <a:pt x="f172" y="f134"/>
                    <a:pt x="f168" y="f138"/>
                  </a:cubicBezTo>
                  <a:cubicBezTo>
                    <a:pt x="f58" y="f27"/>
                    <a:pt x="f44" y="f37"/>
                    <a:pt x="f67" y="f16"/>
                  </a:cubicBezTo>
                  <a:cubicBezTo>
                    <a:pt x="f45" y="f60"/>
                    <a:pt x="f47" y="f62"/>
                    <a:pt x="f114" y="f56"/>
                  </a:cubicBezTo>
                  <a:cubicBezTo>
                    <a:pt x="f71" y="f18"/>
                    <a:pt x="f74" y="f121"/>
                    <a:pt x="f92" y="f136"/>
                  </a:cubicBezTo>
                  <a:cubicBezTo>
                    <a:pt x="f8" y="f133"/>
                    <a:pt x="f13" y="f142"/>
                    <a:pt x="f75" y="f6"/>
                  </a:cubicBezTo>
                  <a:cubicBezTo>
                    <a:pt x="f50" y="f173"/>
                    <a:pt x="f107" y="f174"/>
                    <a:pt x="f105" y="f175"/>
                  </a:cubicBezTo>
                  <a:cubicBezTo>
                    <a:pt x="f94" y="f176"/>
                    <a:pt x="f90" y="f7"/>
                    <a:pt x="f90" y="f176"/>
                  </a:cubicBezTo>
                  <a:cubicBezTo>
                    <a:pt x="f86" y="f176"/>
                    <a:pt x="f93" y="f174"/>
                    <a:pt x="f86" y="f2"/>
                  </a:cubicBezTo>
                  <a:cubicBezTo>
                    <a:pt x="f86" y="f177"/>
                    <a:pt x="f90" y="f178"/>
                    <a:pt x="f85" y="f179"/>
                  </a:cubicBezTo>
                  <a:cubicBezTo>
                    <a:pt x="f49" y="f139"/>
                    <a:pt x="f110" y="f33"/>
                    <a:pt x="f112" y="f60"/>
                  </a:cubicBezTo>
                  <a:cubicBezTo>
                    <a:pt x="f112" y="f116"/>
                    <a:pt x="f112" y="f44"/>
                    <a:pt x="f112" y="f54"/>
                  </a:cubicBezTo>
                  <a:cubicBezTo>
                    <a:pt x="f106" y="f60"/>
                    <a:pt x="f10" y="f118"/>
                    <a:pt x="f12" y="f18"/>
                  </a:cubicBezTo>
                  <a:cubicBezTo>
                    <a:pt x="f50" y="f20"/>
                    <a:pt x="f86" y="f128"/>
                    <a:pt x="f88" y="f130"/>
                  </a:cubicBezTo>
                  <a:cubicBezTo>
                    <a:pt x="f69" y="f166"/>
                    <a:pt x="f180" y="f169"/>
                    <a:pt x="f76" y="f133"/>
                  </a:cubicBezTo>
                  <a:cubicBezTo>
                    <a:pt x="f115" y="f139"/>
                    <a:pt x="f108" y="f165"/>
                    <a:pt x="f180" y="f151"/>
                  </a:cubicBezTo>
                  <a:cubicBezTo>
                    <a:pt x="f181" y="f141"/>
                    <a:pt x="f98" y="f151"/>
                    <a:pt x="f104" y="f148"/>
                  </a:cubicBezTo>
                  <a:cubicBezTo>
                    <a:pt x="f102" y="f132"/>
                    <a:pt x="f78" y="f149"/>
                    <a:pt x="f97" y="f169"/>
                  </a:cubicBezTo>
                  <a:cubicBezTo>
                    <a:pt x="f181" y="f131"/>
                    <a:pt x="f95" y="f166"/>
                    <a:pt x="f180" y="f160"/>
                  </a:cubicBezTo>
                  <a:cubicBezTo>
                    <a:pt x="f89" y="f122"/>
                    <a:pt x="f50" y="f126"/>
                    <a:pt x="f10" y="f44"/>
                  </a:cubicBezTo>
                  <a:cubicBezTo>
                    <a:pt x="f110" y="f156"/>
                    <a:pt x="f8" y="f14"/>
                    <a:pt x="f106" y="f11"/>
                  </a:cubicBezTo>
                  <a:cubicBezTo>
                    <a:pt x="f8" y="f11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2" name="Freeform 15">
              <a:extLst>
                <a:ext uri="{FF2B5EF4-FFF2-40B4-BE49-F238E27FC236}">
                  <a16:creationId xmlns:a16="http://schemas.microsoft.com/office/drawing/2014/main" id="{6D6A348B-7227-F69A-38E6-7E5695361D2D}"/>
                </a:ext>
              </a:extLst>
            </p:cNvPr>
            <p:cNvSpPr/>
            <p:nvPr/>
          </p:nvSpPr>
          <p:spPr>
            <a:xfrm>
              <a:off x="8254553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1"/>
                <a:gd name="f151" fmla="val 48"/>
                <a:gd name="f152" fmla="val 19"/>
                <a:gd name="f153" fmla="val 64"/>
                <a:gd name="f154" fmla="val 67"/>
                <a:gd name="f155" fmla="val 55"/>
                <a:gd name="f156" fmla="val 49"/>
                <a:gd name="f157" fmla="val 47"/>
                <a:gd name="f158" fmla="val 34"/>
                <a:gd name="f159" fmla="val 44"/>
                <a:gd name="f160" fmla="val 59"/>
                <a:gd name="f161" fmla="val 90"/>
                <a:gd name="f162" fmla="val 5"/>
                <a:gd name="f163" fmla="val 2"/>
                <a:gd name="f164" fmla="val 1"/>
                <a:gd name="f165" fmla="val 129"/>
                <a:gd name="f166" fmla="val 128"/>
                <a:gd name="f167" fmla="val 135"/>
                <a:gd name="f168" fmla="val 142"/>
                <a:gd name="f169" fmla="val 143"/>
                <a:gd name="f170" fmla="val 137"/>
                <a:gd name="f171" fmla="val 33"/>
                <a:gd name="f172" fmla="val 145"/>
                <a:gd name="f173" fmla="val 53"/>
                <a:gd name="f174" fmla="val 179"/>
                <a:gd name="f175" fmla="val 182"/>
                <a:gd name="f176" fmla="val 114"/>
                <a:gd name="f177" fmla="val 181"/>
                <a:gd name="f178" fmla="val 178"/>
                <a:gd name="f179" fmla="val 174"/>
                <a:gd name="f180" fmla="val 125"/>
                <a:gd name="f181" fmla="+- 0 0 -90"/>
                <a:gd name="f182" fmla="*/ f3 1 177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77 f188 1"/>
                <a:gd name="f212" fmla="*/ 36 f188 1"/>
                <a:gd name="f213" fmla="*/ 138 f189 1"/>
                <a:gd name="f214" fmla="*/ 40 f188 1"/>
                <a:gd name="f215" fmla="*/ 115 f189 1"/>
                <a:gd name="f216" fmla="*/ 31 f188 1"/>
                <a:gd name="f217" fmla="*/ 122 f189 1"/>
                <a:gd name="f218" fmla="*/ 14 f188 1"/>
                <a:gd name="f219" fmla="*/ 112 f189 1"/>
                <a:gd name="f220" fmla="*/ 29 f188 1"/>
                <a:gd name="f221" fmla="*/ 91 f189 1"/>
                <a:gd name="f222" fmla="*/ 73 f188 1"/>
                <a:gd name="f223" fmla="*/ 96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79 f189 1"/>
                <a:gd name="f231" fmla="*/ 49 f189 1"/>
                <a:gd name="f232" fmla="*/ 42 f188 1"/>
                <a:gd name="f233" fmla="*/ 28 f189 1"/>
                <a:gd name="f234" fmla="*/ 34 f188 1"/>
                <a:gd name="f235" fmla="*/ 75 f189 1"/>
                <a:gd name="f236" fmla="*/ 34 f189 1"/>
                <a:gd name="f237" fmla="*/ 12 f189 1"/>
                <a:gd name="f238" fmla="*/ 74 f189 1"/>
                <a:gd name="f239" fmla="*/ 85 f188 1"/>
                <a:gd name="f240" fmla="*/ 24 f189 1"/>
                <a:gd name="f241" fmla="*/ 91 f188 1"/>
                <a:gd name="f242" fmla="*/ 4 f189 1"/>
                <a:gd name="f243" fmla="*/ 100 f188 1"/>
                <a:gd name="f244" fmla="*/ 72 f189 1"/>
                <a:gd name="f245" fmla="*/ 90 f188 1"/>
                <a:gd name="f246" fmla="*/ 73 f189 1"/>
                <a:gd name="f247" fmla="*/ 97 f188 1"/>
                <a:gd name="f248" fmla="*/ 14 f189 1"/>
                <a:gd name="f249" fmla="*/ 130 f188 1"/>
                <a:gd name="f250" fmla="*/ 30 f189 1"/>
                <a:gd name="f251" fmla="*/ 137 f188 1"/>
                <a:gd name="f252" fmla="*/ 82 f189 1"/>
                <a:gd name="f253" fmla="*/ 58 f189 1"/>
                <a:gd name="f254" fmla="*/ 141 f188 1"/>
                <a:gd name="f255" fmla="*/ 161 f188 1"/>
                <a:gd name="f256" fmla="*/ 62 f189 1"/>
                <a:gd name="f257" fmla="*/ 142 f188 1"/>
                <a:gd name="f258" fmla="*/ 94 f189 1"/>
                <a:gd name="f259" fmla="*/ 135 f188 1"/>
                <a:gd name="f260" fmla="*/ 114 f189 1"/>
                <a:gd name="f261" fmla="*/ 183 f188 1"/>
                <a:gd name="f262" fmla="*/ 93 f189 1"/>
                <a:gd name="f263" fmla="*/ 105 f188 1"/>
                <a:gd name="f264" fmla="*/ 119 f189 1"/>
                <a:gd name="f265" fmla="*/ 138 f188 1"/>
                <a:gd name="f266" fmla="*/ 137 f189 1"/>
                <a:gd name="f267" fmla="*/ 152 f188 1"/>
                <a:gd name="f268" fmla="*/ 100 f189 1"/>
                <a:gd name="f269" fmla="*/ 101 f188 1"/>
                <a:gd name="f270" fmla="+- f190 0 f1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83"/>
                <a:gd name="f307" fmla="*/ f229 1 177"/>
                <a:gd name="f308" fmla="*/ f230 1 177"/>
                <a:gd name="f309" fmla="*/ f231 1 177"/>
                <a:gd name="f310" fmla="*/ f232 1 183"/>
                <a:gd name="f311" fmla="*/ f233 1 177"/>
                <a:gd name="f312" fmla="*/ f234 1 183"/>
                <a:gd name="f313" fmla="*/ f235 1 177"/>
                <a:gd name="f314" fmla="*/ f236 1 177"/>
                <a:gd name="f315" fmla="*/ f237 1 177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83"/>
                <a:gd name="f330" fmla="*/ f252 1 177"/>
                <a:gd name="f331" fmla="*/ f253 1 177"/>
                <a:gd name="f332" fmla="*/ f254 1 183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f268 1 177"/>
                <a:gd name="f347" fmla="*/ f269 1 183"/>
                <a:gd name="f348" fmla="*/ 0 1 f191"/>
                <a:gd name="f349" fmla="*/ f185 1 f191"/>
                <a:gd name="f350" fmla="*/ 0 1 f192"/>
                <a:gd name="f351" fmla="*/ f186 1 f192"/>
                <a:gd name="f352" fmla="*/ f271 1 f191"/>
                <a:gd name="f353" fmla="*/ f272 1 f192"/>
                <a:gd name="f354" fmla="*/ f273 1 f191"/>
                <a:gd name="f355" fmla="*/ f274 1 f192"/>
                <a:gd name="f356" fmla="*/ f275 1 f191"/>
                <a:gd name="f357" fmla="*/ f276 1 f192"/>
                <a:gd name="f358" fmla="*/ f277 1 f191"/>
                <a:gd name="f359" fmla="*/ f278 1 f192"/>
                <a:gd name="f360" fmla="*/ f279 1 f191"/>
                <a:gd name="f361" fmla="*/ f280 1 f192"/>
                <a:gd name="f362" fmla="*/ f281 1 f191"/>
                <a:gd name="f363" fmla="*/ f282 1 f192"/>
                <a:gd name="f364" fmla="*/ f283 1 f191"/>
                <a:gd name="f365" fmla="*/ f284 1 f192"/>
                <a:gd name="f366" fmla="*/ f285 1 f191"/>
                <a:gd name="f367" fmla="*/ f286 1 f192"/>
                <a:gd name="f368" fmla="*/ f287 1 f191"/>
                <a:gd name="f369" fmla="*/ f288 1 f192"/>
                <a:gd name="f370" fmla="*/ f289 1 f192"/>
                <a:gd name="f371" fmla="*/ f290 1 f192"/>
                <a:gd name="f372" fmla="*/ f291 1 f191"/>
                <a:gd name="f373" fmla="*/ f292 1 f192"/>
                <a:gd name="f374" fmla="*/ f293 1 f191"/>
                <a:gd name="f375" fmla="*/ f294 1 f192"/>
                <a:gd name="f376" fmla="*/ f295 1 f191"/>
                <a:gd name="f377" fmla="*/ f296 1 f192"/>
                <a:gd name="f378" fmla="*/ f297 1 f191"/>
                <a:gd name="f379" fmla="*/ f298 1 f192"/>
                <a:gd name="f380" fmla="*/ f299 1 f191"/>
                <a:gd name="f381" fmla="*/ f300 1 f192"/>
                <a:gd name="f382" fmla="*/ f301 1 f191"/>
                <a:gd name="f383" fmla="*/ f302 1 f192"/>
                <a:gd name="f384" fmla="*/ f303 1 f191"/>
                <a:gd name="f385" fmla="*/ f304 1 f192"/>
                <a:gd name="f386" fmla="*/ f305 1 f191"/>
                <a:gd name="f387" fmla="*/ f306 1 f192"/>
                <a:gd name="f388" fmla="*/ f307 1 f191"/>
                <a:gd name="f389" fmla="*/ f308 1 f191"/>
                <a:gd name="f390" fmla="*/ f309 1 f191"/>
                <a:gd name="f391" fmla="*/ f310 1 f192"/>
                <a:gd name="f392" fmla="*/ f311 1 f191"/>
                <a:gd name="f393" fmla="*/ f312 1 f192"/>
                <a:gd name="f394" fmla="*/ f313 1 f191"/>
                <a:gd name="f395" fmla="*/ f314 1 f191"/>
                <a:gd name="f396" fmla="*/ f315 1 f191"/>
                <a:gd name="f397" fmla="*/ f316 1 f191"/>
                <a:gd name="f398" fmla="*/ f317 1 f192"/>
                <a:gd name="f399" fmla="*/ f318 1 f191"/>
                <a:gd name="f400" fmla="*/ f319 1 f192"/>
                <a:gd name="f401" fmla="*/ f320 1 f191"/>
                <a:gd name="f402" fmla="*/ f321 1 f192"/>
                <a:gd name="f403" fmla="*/ f322 1 f191"/>
                <a:gd name="f404" fmla="*/ f323 1 f192"/>
                <a:gd name="f405" fmla="*/ f324 1 f191"/>
                <a:gd name="f406" fmla="*/ f325 1 f192"/>
                <a:gd name="f407" fmla="*/ f326 1 f191"/>
                <a:gd name="f408" fmla="*/ f327 1 f192"/>
                <a:gd name="f409" fmla="*/ f328 1 f191"/>
                <a:gd name="f410" fmla="*/ f329 1 f192"/>
                <a:gd name="f411" fmla="*/ f330 1 f191"/>
                <a:gd name="f412" fmla="*/ f331 1 f191"/>
                <a:gd name="f413" fmla="*/ f332 1 f192"/>
                <a:gd name="f414" fmla="*/ f333 1 f192"/>
                <a:gd name="f415" fmla="*/ f334 1 f191"/>
                <a:gd name="f416" fmla="*/ f335 1 f192"/>
                <a:gd name="f417" fmla="*/ f336 1 f191"/>
                <a:gd name="f418" fmla="*/ f337 1 f192"/>
                <a:gd name="f419" fmla="*/ f338 1 f191"/>
                <a:gd name="f420" fmla="*/ f339 1 f192"/>
                <a:gd name="f421" fmla="*/ f340 1 f191"/>
                <a:gd name="f422" fmla="*/ f341 1 f192"/>
                <a:gd name="f423" fmla="*/ f342 1 f191"/>
                <a:gd name="f424" fmla="*/ f343 1 f192"/>
                <a:gd name="f425" fmla="*/ f344 1 f191"/>
                <a:gd name="f426" fmla="*/ f345 1 f192"/>
                <a:gd name="f427" fmla="*/ f346 1 f191"/>
                <a:gd name="f428" fmla="*/ f347 1 f192"/>
                <a:gd name="f429" fmla="*/ f348 f182 1"/>
                <a:gd name="f430" fmla="*/ f349 f182 1"/>
                <a:gd name="f431" fmla="*/ f351 f183 1"/>
                <a:gd name="f432" fmla="*/ f350 f183 1"/>
                <a:gd name="f433" fmla="*/ f352 f182 1"/>
                <a:gd name="f434" fmla="*/ f353 f183 1"/>
                <a:gd name="f435" fmla="*/ f354 f182 1"/>
                <a:gd name="f436" fmla="*/ f355 f183 1"/>
                <a:gd name="f437" fmla="*/ f356 f182 1"/>
                <a:gd name="f438" fmla="*/ f357 f183 1"/>
                <a:gd name="f439" fmla="*/ f358 f182 1"/>
                <a:gd name="f440" fmla="*/ f359 f183 1"/>
                <a:gd name="f441" fmla="*/ f360 f182 1"/>
                <a:gd name="f442" fmla="*/ f361 f183 1"/>
                <a:gd name="f443" fmla="*/ f362 f182 1"/>
                <a:gd name="f444" fmla="*/ f363 f183 1"/>
                <a:gd name="f445" fmla="*/ f364 f182 1"/>
                <a:gd name="f446" fmla="*/ f365 f183 1"/>
                <a:gd name="f447" fmla="*/ f366 f182 1"/>
                <a:gd name="f448" fmla="*/ f367 f183 1"/>
                <a:gd name="f449" fmla="*/ f368 f182 1"/>
                <a:gd name="f450" fmla="*/ f369 f183 1"/>
                <a:gd name="f451" fmla="*/ f370 f183 1"/>
                <a:gd name="f452" fmla="*/ f371 f183 1"/>
                <a:gd name="f453" fmla="*/ f372 f182 1"/>
                <a:gd name="f454" fmla="*/ f373 f183 1"/>
                <a:gd name="f455" fmla="*/ f374 f182 1"/>
                <a:gd name="f456" fmla="*/ f375 f183 1"/>
                <a:gd name="f457" fmla="*/ f376 f182 1"/>
                <a:gd name="f458" fmla="*/ f377 f183 1"/>
                <a:gd name="f459" fmla="*/ f378 f182 1"/>
                <a:gd name="f460" fmla="*/ f379 f183 1"/>
                <a:gd name="f461" fmla="*/ f380 f182 1"/>
                <a:gd name="f462" fmla="*/ f381 f183 1"/>
                <a:gd name="f463" fmla="*/ f382 f182 1"/>
                <a:gd name="f464" fmla="*/ f383 f183 1"/>
                <a:gd name="f465" fmla="*/ f384 f182 1"/>
                <a:gd name="f466" fmla="*/ f385 f183 1"/>
                <a:gd name="f467" fmla="*/ f386 f182 1"/>
                <a:gd name="f468" fmla="*/ f387 f183 1"/>
                <a:gd name="f469" fmla="*/ f388 f182 1"/>
                <a:gd name="f470" fmla="*/ f389 f182 1"/>
                <a:gd name="f471" fmla="*/ f390 f182 1"/>
                <a:gd name="f472" fmla="*/ f391 f183 1"/>
                <a:gd name="f473" fmla="*/ f392 f182 1"/>
                <a:gd name="f474" fmla="*/ f393 f183 1"/>
                <a:gd name="f475" fmla="*/ f394 f182 1"/>
                <a:gd name="f476" fmla="*/ f395 f182 1"/>
                <a:gd name="f477" fmla="*/ f396 f182 1"/>
                <a:gd name="f478" fmla="*/ f397 f182 1"/>
                <a:gd name="f479" fmla="*/ f398 f183 1"/>
                <a:gd name="f480" fmla="*/ f399 f182 1"/>
                <a:gd name="f481" fmla="*/ f400 f183 1"/>
                <a:gd name="f482" fmla="*/ f401 f182 1"/>
                <a:gd name="f483" fmla="*/ f402 f183 1"/>
                <a:gd name="f484" fmla="*/ f403 f182 1"/>
                <a:gd name="f485" fmla="*/ f404 f183 1"/>
                <a:gd name="f486" fmla="*/ f405 f182 1"/>
                <a:gd name="f487" fmla="*/ f406 f183 1"/>
                <a:gd name="f488" fmla="*/ f407 f182 1"/>
                <a:gd name="f489" fmla="*/ f408 f183 1"/>
                <a:gd name="f490" fmla="*/ f409 f182 1"/>
                <a:gd name="f491" fmla="*/ f410 f183 1"/>
                <a:gd name="f492" fmla="*/ f411 f182 1"/>
                <a:gd name="f493" fmla="*/ f412 f182 1"/>
                <a:gd name="f494" fmla="*/ f413 f183 1"/>
                <a:gd name="f495" fmla="*/ f414 f183 1"/>
                <a:gd name="f496" fmla="*/ f415 f182 1"/>
                <a:gd name="f497" fmla="*/ f416 f183 1"/>
                <a:gd name="f498" fmla="*/ f417 f182 1"/>
                <a:gd name="f499" fmla="*/ f418 f183 1"/>
                <a:gd name="f500" fmla="*/ f419 f182 1"/>
                <a:gd name="f501" fmla="*/ f420 f183 1"/>
                <a:gd name="f502" fmla="*/ f421 f182 1"/>
                <a:gd name="f503" fmla="*/ f422 f183 1"/>
                <a:gd name="f504" fmla="*/ f423 f182 1"/>
                <a:gd name="f505" fmla="*/ f424 f183 1"/>
                <a:gd name="f506" fmla="*/ f425 f182 1"/>
                <a:gd name="f507" fmla="*/ f426 f183 1"/>
                <a:gd name="f508" fmla="*/ f427 f182 1"/>
                <a:gd name="f509" fmla="*/ f428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3" y="f434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37" y="f451"/>
                </a:cxn>
                <a:cxn ang="f270">
                  <a:pos x="f439" y="f452"/>
                </a:cxn>
                <a:cxn ang="f270">
                  <a:pos x="f453" y="f454"/>
                </a:cxn>
                <a:cxn ang="f270">
                  <a:pos x="f455" y="f456"/>
                </a:cxn>
                <a:cxn ang="f270">
                  <a:pos x="f457" y="f458"/>
                </a:cxn>
                <a:cxn ang="f270">
                  <a:pos x="f459" y="f460"/>
                </a:cxn>
                <a:cxn ang="f270">
                  <a:pos x="f461" y="f462"/>
                </a:cxn>
                <a:cxn ang="f270">
                  <a:pos x="f463" y="f464"/>
                </a:cxn>
                <a:cxn ang="f270">
                  <a:pos x="f465" y="f466"/>
                </a:cxn>
                <a:cxn ang="f270">
                  <a:pos x="f467" y="f468"/>
                </a:cxn>
                <a:cxn ang="f270">
                  <a:pos x="f469" y="f458"/>
                </a:cxn>
                <a:cxn ang="f270">
                  <a:pos x="f470" y="f450"/>
                </a:cxn>
                <a:cxn ang="f270">
                  <a:pos x="f471" y="f472"/>
                </a:cxn>
                <a:cxn ang="f270">
                  <a:pos x="f473" y="f474"/>
                </a:cxn>
                <a:cxn ang="f270">
                  <a:pos x="f475" y="f451"/>
                </a:cxn>
                <a:cxn ang="f270">
                  <a:pos x="f476" y="f446"/>
                </a:cxn>
                <a:cxn ang="f270">
                  <a:pos x="f477" y="f462"/>
                </a:cxn>
                <a:cxn ang="f270">
                  <a:pos x="f478" y="f479"/>
                </a:cxn>
                <a:cxn ang="f270">
                  <a:pos x="f480" y="f481"/>
                </a:cxn>
                <a:cxn ang="f270">
                  <a:pos x="f482" y="f483"/>
                </a:cxn>
                <a:cxn ang="f270">
                  <a:pos x="f484" y="f485"/>
                </a:cxn>
                <a:cxn ang="f270">
                  <a:pos x="f486" y="f487"/>
                </a:cxn>
                <a:cxn ang="f270">
                  <a:pos x="f488" y="f489"/>
                </a:cxn>
                <a:cxn ang="f270">
                  <a:pos x="f490" y="f491"/>
                </a:cxn>
                <a:cxn ang="f270">
                  <a:pos x="f492" y="f442"/>
                </a:cxn>
                <a:cxn ang="f270">
                  <a:pos x="f493" y="f494"/>
                </a:cxn>
                <a:cxn ang="f270">
                  <a:pos x="f471" y="f495"/>
                </a:cxn>
                <a:cxn ang="f270">
                  <a:pos x="f496" y="f497"/>
                </a:cxn>
                <a:cxn ang="f270">
                  <a:pos x="f498" y="f499"/>
                </a:cxn>
                <a:cxn ang="f270">
                  <a:pos x="f500" y="f501"/>
                </a:cxn>
                <a:cxn ang="f270">
                  <a:pos x="f502" y="f503"/>
                </a:cxn>
                <a:cxn ang="f270">
                  <a:pos x="f504" y="f505"/>
                </a:cxn>
                <a:cxn ang="f270">
                  <a:pos x="f506" y="f507"/>
                </a:cxn>
                <a:cxn ang="f270">
                  <a:pos x="f508" y="f509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129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0" y="f131"/>
                    <a:pt x="f145" y="f132"/>
                  </a:cubicBezTo>
                  <a:cubicBezTo>
                    <a:pt x="f86" y="f122"/>
                    <a:pt x="f88" y="f134"/>
                    <a:pt x="f153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4" y="f88"/>
                  </a:cubicBezTo>
                  <a:cubicBezTo>
                    <a:pt x="f86" y="f135"/>
                    <a:pt x="f155" y="f156"/>
                    <a:pt x="f156" y="f103"/>
                  </a:cubicBezTo>
                  <a:cubicBezTo>
                    <a:pt x="f157" y="f114"/>
                    <a:pt x="f157" y="f144"/>
                    <a:pt x="f157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8" y="f122"/>
                    <a:pt x="f121" y="f134"/>
                    <a:pt x="f121" y="f158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59" y="f103"/>
                    <a:pt x="f157" y="f118"/>
                  </a:cubicBezTo>
                  <a:cubicBezTo>
                    <a:pt x="f135" y="f135"/>
                    <a:pt x="f98" y="f154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0" y="f93"/>
                    <a:pt x="f157" y="f76"/>
                    <a:pt x="f158" y="f73"/>
                  </a:cubicBezTo>
                  <a:cubicBezTo>
                    <a:pt x="f119" y="f90"/>
                    <a:pt x="f121" y="f79"/>
                    <a:pt x="f109" y="f154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0" y="f70"/>
                    <a:pt x="f75" y="f69"/>
                  </a:cubicBezTo>
                  <a:cubicBezTo>
                    <a:pt x="f75" y="f67"/>
                    <a:pt x="f75" y="f67"/>
                    <a:pt x="f75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1"/>
                    <a:pt x="f126" y="f64"/>
                  </a:cubicBezTo>
                  <a:cubicBezTo>
                    <a:pt x="f148" y="f67"/>
                    <a:pt x="f162" y="f66"/>
                    <a:pt x="f163" y="f61"/>
                  </a:cubicBezTo>
                  <a:cubicBezTo>
                    <a:pt x="f5" y="f46"/>
                    <a:pt x="f164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5" y="f48"/>
                    <a:pt x="f73" y="f161"/>
                  </a:cubicBezTo>
                  <a:cubicBezTo>
                    <a:pt x="f74" y="f161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0" y="f68"/>
                    <a:pt x="f118" y="f43"/>
                    <a:pt x="f119" y="f33"/>
                  </a:cubicBezTo>
                  <a:cubicBezTo>
                    <a:pt x="f134" y="f165"/>
                    <a:pt x="f122" y="f166"/>
                    <a:pt x="f131" y="f166"/>
                  </a:cubicBezTo>
                  <a:cubicBezTo>
                    <a:pt x="f136" y="f166"/>
                    <a:pt x="f143" y="f165"/>
                    <a:pt x="f127" y="f31"/>
                  </a:cubicBezTo>
                  <a:cubicBezTo>
                    <a:pt x="f137" y="f27"/>
                    <a:pt x="f128" y="f167"/>
                    <a:pt x="f128" y="f110"/>
                  </a:cubicBezTo>
                  <a:cubicBezTo>
                    <a:pt x="f127" y="f168"/>
                    <a:pt x="f152" y="f169"/>
                    <a:pt x="f147" y="f168"/>
                  </a:cubicBezTo>
                  <a:cubicBezTo>
                    <a:pt x="f122" y="f102"/>
                    <a:pt x="f111" y="f100"/>
                    <a:pt x="f111" y="f170"/>
                  </a:cubicBezTo>
                  <a:cubicBezTo>
                    <a:pt x="f119" y="f17"/>
                    <a:pt x="f171" y="f31"/>
                    <a:pt x="f107" y="f166"/>
                  </a:cubicBezTo>
                  <a:cubicBezTo>
                    <a:pt x="f156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5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6"/>
                    <a:pt x="f83" y="f102"/>
                  </a:cubicBezTo>
                  <a:cubicBezTo>
                    <a:pt x="f145" y="f169"/>
                    <a:pt x="f99" y="f104"/>
                    <a:pt x="f115" y="f172"/>
                  </a:cubicBezTo>
                  <a:cubicBezTo>
                    <a:pt x="f157" y="f42"/>
                    <a:pt x="f159" y="f21"/>
                    <a:pt x="f101" y="f40"/>
                  </a:cubicBezTo>
                  <a:cubicBezTo>
                    <a:pt x="f101" y="f63"/>
                    <a:pt x="f159" y="f54"/>
                    <a:pt x="f156" y="f54"/>
                  </a:cubicBezTo>
                  <a:cubicBezTo>
                    <a:pt x="f173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0" y="f21"/>
                    <a:pt x="f85" y="f172"/>
                    <a:pt x="f82" y="f168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7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4"/>
                    <a:pt x="f117" y="f2"/>
                    <a:pt x="f129" y="f175"/>
                  </a:cubicBezTo>
                  <a:cubicBezTo>
                    <a:pt x="f129" y="f7"/>
                    <a:pt x="f18" y="f7"/>
                    <a:pt x="f176" y="f7"/>
                  </a:cubicBezTo>
                  <a:cubicBezTo>
                    <a:pt x="f176" y="f7"/>
                    <a:pt x="f97" y="f177"/>
                    <a:pt x="f97" y="f2"/>
                  </a:cubicBezTo>
                  <a:cubicBezTo>
                    <a:pt x="f176" y="f178"/>
                    <a:pt x="f18" y="f57"/>
                    <a:pt x="f133" y="f179"/>
                  </a:cubicBezTo>
                  <a:cubicBezTo>
                    <a:pt x="f16" y="f26"/>
                    <a:pt x="f10" y="f166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6" y="f165"/>
                    <a:pt x="f37" y="f110"/>
                  </a:cubicBezTo>
                  <a:cubicBezTo>
                    <a:pt x="f22" y="f102"/>
                    <a:pt x="f180" y="f172"/>
                    <a:pt x="f20" y="f23"/>
                  </a:cubicBezTo>
                  <a:cubicBezTo>
                    <a:pt x="f20" y="f23"/>
                    <a:pt x="f35" y="f28"/>
                    <a:pt x="f180" y="f39"/>
                  </a:cubicBezTo>
                  <a:cubicBezTo>
                    <a:pt x="f31" y="f52"/>
                    <a:pt x="f71" y="f39"/>
                    <a:pt x="f170" y="f105"/>
                  </a:cubicBezTo>
                  <a:cubicBezTo>
                    <a:pt x="f110" y="f41"/>
                    <a:pt x="f71" y="f19"/>
                    <a:pt x="f91" y="f172"/>
                  </a:cubicBezTo>
                  <a:cubicBezTo>
                    <a:pt x="f31" y="f169"/>
                    <a:pt x="f33" y="f102"/>
                    <a:pt x="f180" y="f100"/>
                  </a:cubicBezTo>
                  <a:cubicBezTo>
                    <a:pt x="f43" y="f33"/>
                    <a:pt x="f50" y="f176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3" name="Freeform 16">
              <a:extLst>
                <a:ext uri="{FF2B5EF4-FFF2-40B4-BE49-F238E27FC236}">
                  <a16:creationId xmlns:a16="http://schemas.microsoft.com/office/drawing/2014/main" id="{28C33784-EC94-B4B9-90D6-ABBC78694ECA}"/>
                </a:ext>
              </a:extLst>
            </p:cNvPr>
            <p:cNvSpPr/>
            <p:nvPr/>
          </p:nvSpPr>
          <p:spPr>
            <a:xfrm>
              <a:off x="6085487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3"/>
                <a:gd name="f8" fmla="val 79"/>
                <a:gd name="f9" fmla="val 96"/>
                <a:gd name="f10" fmla="val 77"/>
                <a:gd name="f11" fmla="val 76"/>
                <a:gd name="f12" fmla="val 97"/>
                <a:gd name="f13" fmla="val 74"/>
                <a:gd name="f14" fmla="val 98"/>
                <a:gd name="f15" fmla="val 60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8"/>
                <a:gd name="f24" fmla="val 124"/>
                <a:gd name="f25" fmla="val 27"/>
                <a:gd name="f26" fmla="val 126"/>
                <a:gd name="f27" fmla="val 26"/>
                <a:gd name="f28" fmla="val 131"/>
                <a:gd name="f29" fmla="val 23"/>
                <a:gd name="f30" fmla="val 132"/>
                <a:gd name="f31" fmla="val 19"/>
                <a:gd name="f32" fmla="val 15"/>
                <a:gd name="f33" fmla="val 130"/>
                <a:gd name="f34" fmla="val 12"/>
                <a:gd name="f35" fmla="val 127"/>
                <a:gd name="f36" fmla="val 13"/>
                <a:gd name="f37" fmla="val 123"/>
                <a:gd name="f38" fmla="val 14"/>
                <a:gd name="f39" fmla="val 119"/>
                <a:gd name="f40" fmla="val 17"/>
                <a:gd name="f41" fmla="val 118"/>
                <a:gd name="f42" fmla="val 22"/>
                <a:gd name="f43" fmla="val 25"/>
                <a:gd name="f44" fmla="val 117"/>
                <a:gd name="f45" fmla="val 46"/>
                <a:gd name="f46" fmla="val 110"/>
                <a:gd name="f47" fmla="val 61"/>
                <a:gd name="f48" fmla="val 102"/>
                <a:gd name="f49" fmla="val 75"/>
                <a:gd name="f50" fmla="val 94"/>
                <a:gd name="f51" fmla="val 93"/>
                <a:gd name="f52" fmla="val 92"/>
                <a:gd name="f53" fmla="val 73"/>
                <a:gd name="f54" fmla="val 71"/>
                <a:gd name="f55" fmla="val 70"/>
                <a:gd name="f56" fmla="val 54"/>
                <a:gd name="f57" fmla="val 38"/>
                <a:gd name="f58" fmla="val 99"/>
                <a:gd name="f59" fmla="val 20"/>
                <a:gd name="f60" fmla="val 18"/>
                <a:gd name="f61" fmla="val 101"/>
                <a:gd name="f62" fmla="val 8"/>
                <a:gd name="f63" fmla="val 108"/>
                <a:gd name="f64" fmla="val 5"/>
                <a:gd name="f65" fmla="val 105"/>
                <a:gd name="f66" fmla="val 2"/>
                <a:gd name="f67" fmla="val 3"/>
                <a:gd name="f68" fmla="val 6"/>
                <a:gd name="f69" fmla="val 11"/>
                <a:gd name="f70" fmla="val 91"/>
                <a:gd name="f71" fmla="val 16"/>
                <a:gd name="f72" fmla="val 95"/>
                <a:gd name="f73" fmla="val 55"/>
                <a:gd name="f74" fmla="val 89"/>
                <a:gd name="f75" fmla="val 88"/>
                <a:gd name="f76" fmla="val 87"/>
                <a:gd name="f77" fmla="val 72"/>
                <a:gd name="f78" fmla="val 86"/>
                <a:gd name="f79" fmla="val 85"/>
                <a:gd name="f80" fmla="val 56"/>
                <a:gd name="f81" fmla="val 81"/>
                <a:gd name="f82" fmla="val 42"/>
                <a:gd name="f83" fmla="val 10"/>
                <a:gd name="f84" fmla="val 7"/>
                <a:gd name="f85" fmla="val 65"/>
                <a:gd name="f86" fmla="val 62"/>
                <a:gd name="f87" fmla="val 58"/>
                <a:gd name="f88" fmla="val 21"/>
                <a:gd name="f89" fmla="val 63"/>
                <a:gd name="f90" fmla="val 24"/>
                <a:gd name="f91" fmla="val 69"/>
                <a:gd name="f92" fmla="val 32"/>
                <a:gd name="f93" fmla="val 82"/>
                <a:gd name="f94" fmla="val 83"/>
                <a:gd name="f95" fmla="val 78"/>
                <a:gd name="f96" fmla="val 66"/>
                <a:gd name="f97" fmla="val 51"/>
                <a:gd name="f98" fmla="val 43"/>
                <a:gd name="f99" fmla="val 37"/>
                <a:gd name="f100" fmla="val 34"/>
                <a:gd name="f101" fmla="val 41"/>
                <a:gd name="f102" fmla="val 36"/>
                <a:gd name="f103" fmla="val 39"/>
                <a:gd name="f104" fmla="val 30"/>
                <a:gd name="f105" fmla="val 40"/>
                <a:gd name="f106" fmla="val 52"/>
                <a:gd name="f107" fmla="val 67"/>
                <a:gd name="f108" fmla="val 57"/>
                <a:gd name="f109" fmla="val 50"/>
                <a:gd name="f110" fmla="val 68"/>
                <a:gd name="f111" fmla="val 4"/>
                <a:gd name="f112" fmla="val 90"/>
                <a:gd name="f113" fmla="val 111"/>
                <a:gd name="f114" fmla="val 112"/>
                <a:gd name="f115" fmla="val 125"/>
                <a:gd name="f116" fmla="val 129"/>
                <a:gd name="f117" fmla="val 115"/>
                <a:gd name="f118" fmla="val 103"/>
                <a:gd name="f119" fmla="val 49"/>
                <a:gd name="f120" fmla="val 133"/>
                <a:gd name="f121" fmla="val 139"/>
                <a:gd name="f122" fmla="val 144"/>
                <a:gd name="f123" fmla="val 149"/>
                <a:gd name="f124" fmla="val 150"/>
                <a:gd name="f125" fmla="val 147"/>
                <a:gd name="f126" fmla="val 141"/>
                <a:gd name="f127" fmla="val 136"/>
                <a:gd name="f128" fmla="val 151"/>
                <a:gd name="f129" fmla="val 153"/>
                <a:gd name="f130" fmla="val 159"/>
                <a:gd name="f131" fmla="val 163"/>
                <a:gd name="f132" fmla="val 168"/>
                <a:gd name="f133" fmla="val 166"/>
                <a:gd name="f134" fmla="val 164"/>
                <a:gd name="f135" fmla="val 158"/>
                <a:gd name="f136" fmla="val 104"/>
                <a:gd name="f137" fmla="val 138"/>
                <a:gd name="f138" fmla="val 154"/>
                <a:gd name="f139" fmla="val 156"/>
                <a:gd name="f140" fmla="val 160"/>
                <a:gd name="f141" fmla="val 162"/>
                <a:gd name="f142" fmla="val 167"/>
                <a:gd name="f143" fmla="val 172"/>
                <a:gd name="f144" fmla="val 175"/>
                <a:gd name="f145" fmla="val 177"/>
                <a:gd name="f146" fmla="val 174"/>
                <a:gd name="f147" fmla="val 100"/>
                <a:gd name="f148" fmla="val 170"/>
                <a:gd name="f149" fmla="val 165"/>
                <a:gd name="f150" fmla="val 161"/>
                <a:gd name="f151" fmla="val 140"/>
                <a:gd name="f152" fmla="val 107"/>
                <a:gd name="f153" fmla="val 148"/>
                <a:gd name="f154" fmla="val 152"/>
                <a:gd name="f155" fmla="val 128"/>
                <a:gd name="f156" fmla="val 157"/>
                <a:gd name="f157" fmla="val 135"/>
                <a:gd name="f158" fmla="val 142"/>
                <a:gd name="f159" fmla="val 143"/>
                <a:gd name="f160" fmla="val 155"/>
                <a:gd name="f161" fmla="val 137"/>
                <a:gd name="f162" fmla="val 145"/>
                <a:gd name="f163" fmla="val 109"/>
                <a:gd name="f164" fmla="val 120"/>
                <a:gd name="f165" fmla="val 146"/>
                <a:gd name="f166" fmla="val 134"/>
                <a:gd name="f167" fmla="val 116"/>
                <a:gd name="f168" fmla="val 179"/>
                <a:gd name="f169" fmla="val 182"/>
                <a:gd name="f170" fmla="val 64"/>
                <a:gd name="f171" fmla="val 181"/>
                <a:gd name="f172" fmla="val 176"/>
                <a:gd name="f173" fmla="val 48"/>
                <a:gd name="f174" fmla="val 47"/>
                <a:gd name="f175" fmla="val 114"/>
                <a:gd name="f176" fmla="val 80"/>
                <a:gd name="f177" fmla="+- 0 0 -90"/>
                <a:gd name="f178" fmla="*/ f3 1 178"/>
                <a:gd name="f179" fmla="*/ f4 1 183"/>
                <a:gd name="f180" fmla="val f5"/>
                <a:gd name="f181" fmla="val f6"/>
                <a:gd name="f182" fmla="val f7"/>
                <a:gd name="f183" fmla="*/ f177 f0 1"/>
                <a:gd name="f184" fmla="+- f182 0 f180"/>
                <a:gd name="f185" fmla="+- f181 0 f180"/>
                <a:gd name="f186" fmla="*/ f183 1 f2"/>
                <a:gd name="f187" fmla="*/ f185 1 178"/>
                <a:gd name="f188" fmla="*/ f184 1 183"/>
                <a:gd name="f189" fmla="*/ 31 f185 1"/>
                <a:gd name="f190" fmla="*/ 121 f184 1"/>
                <a:gd name="f191" fmla="*/ 13 f185 1"/>
                <a:gd name="f192" fmla="*/ 123 f184 1"/>
                <a:gd name="f193" fmla="*/ 75 f185 1"/>
                <a:gd name="f194" fmla="*/ 94 f184 1"/>
                <a:gd name="f195" fmla="*/ 22 f185 1"/>
                <a:gd name="f196" fmla="*/ 99 f184 1"/>
                <a:gd name="f197" fmla="*/ 3 f185 1"/>
                <a:gd name="f198" fmla="*/ 96 f184 1"/>
                <a:gd name="f199" fmla="*/ 73 f185 1"/>
                <a:gd name="f200" fmla="*/ 89 f184 1"/>
                <a:gd name="f201" fmla="*/ 27 f185 1"/>
                <a:gd name="f202" fmla="*/ 72 f184 1"/>
                <a:gd name="f203" fmla="*/ 8 f185 1"/>
                <a:gd name="f204" fmla="*/ 62 f184 1"/>
                <a:gd name="f205" fmla="*/ 32 f185 1"/>
                <a:gd name="f206" fmla="*/ 71 f184 1"/>
                <a:gd name="f207" fmla="*/ 74 f185 1"/>
                <a:gd name="f208" fmla="*/ 77 f184 1"/>
                <a:gd name="f209" fmla="*/ 36 f184 1"/>
                <a:gd name="f210" fmla="*/ 40 f185 1"/>
                <a:gd name="f211" fmla="*/ 40 f184 1"/>
                <a:gd name="f212" fmla="*/ 63 f185 1"/>
                <a:gd name="f213" fmla="*/ 31 f184 1"/>
                <a:gd name="f214" fmla="*/ 56 f185 1"/>
                <a:gd name="f215" fmla="*/ 14 f184 1"/>
                <a:gd name="f216" fmla="*/ 66 f185 1"/>
                <a:gd name="f217" fmla="*/ 29 f184 1"/>
                <a:gd name="f218" fmla="*/ 87 f185 1"/>
                <a:gd name="f219" fmla="*/ 73 f184 1"/>
                <a:gd name="f220" fmla="*/ 81 f185 1"/>
                <a:gd name="f221" fmla="*/ 4 f184 1"/>
                <a:gd name="f222" fmla="*/ 91 f185 1"/>
                <a:gd name="f223" fmla="*/ 20 f184 1"/>
                <a:gd name="f224" fmla="*/ 110 f185 1"/>
                <a:gd name="f225" fmla="*/ 30 f184 1"/>
                <a:gd name="f226" fmla="*/ 127 f185 1"/>
                <a:gd name="f227" fmla="*/ 98 f185 1"/>
                <a:gd name="f228" fmla="*/ 129 f185 1"/>
                <a:gd name="f229" fmla="*/ 42 f184 1"/>
                <a:gd name="f230" fmla="*/ 150 f185 1"/>
                <a:gd name="f231" fmla="*/ 34 f184 1"/>
                <a:gd name="f232" fmla="*/ 103 f185 1"/>
                <a:gd name="f233" fmla="*/ 144 f185 1"/>
                <a:gd name="f234" fmla="*/ 166 f185 1"/>
                <a:gd name="f235" fmla="*/ 104 f185 1"/>
                <a:gd name="f236" fmla="*/ 85 f184 1"/>
                <a:gd name="f237" fmla="*/ 154 f185 1"/>
                <a:gd name="f238" fmla="*/ 91 f184 1"/>
                <a:gd name="f239" fmla="*/ 174 f185 1"/>
                <a:gd name="f240" fmla="*/ 100 f184 1"/>
                <a:gd name="f241" fmla="*/ 106 f185 1"/>
                <a:gd name="f242" fmla="*/ 90 f184 1"/>
                <a:gd name="f243" fmla="*/ 105 f185 1"/>
                <a:gd name="f244" fmla="*/ 97 f184 1"/>
                <a:gd name="f245" fmla="*/ 164 f185 1"/>
                <a:gd name="f246" fmla="*/ 130 f184 1"/>
                <a:gd name="f247" fmla="*/ 147 f185 1"/>
                <a:gd name="f248" fmla="*/ 137 f184 1"/>
                <a:gd name="f249" fmla="*/ 96 f185 1"/>
                <a:gd name="f250" fmla="*/ 120 f185 1"/>
                <a:gd name="f251" fmla="*/ 141 f184 1"/>
                <a:gd name="f252" fmla="*/ 161 f184 1"/>
                <a:gd name="f253" fmla="*/ 116 f185 1"/>
                <a:gd name="f254" fmla="*/ 142 f184 1"/>
                <a:gd name="f255" fmla="*/ 83 f185 1"/>
                <a:gd name="f256" fmla="*/ 135 f184 1"/>
                <a:gd name="f257" fmla="*/ 64 f185 1"/>
                <a:gd name="f258" fmla="*/ 183 f184 1"/>
                <a:gd name="f259" fmla="*/ 85 f185 1"/>
                <a:gd name="f260" fmla="*/ 105 f184 1"/>
                <a:gd name="f261" fmla="*/ 58 f185 1"/>
                <a:gd name="f262" fmla="*/ 138 f184 1"/>
                <a:gd name="f263" fmla="*/ 41 f185 1"/>
                <a:gd name="f264" fmla="*/ 152 f184 1"/>
                <a:gd name="f265" fmla="*/ 78 f185 1"/>
                <a:gd name="f266" fmla="*/ 101 f184 1"/>
                <a:gd name="f267" fmla="+- f186 0 f1"/>
                <a:gd name="f268" fmla="*/ f189 1 178"/>
                <a:gd name="f269" fmla="*/ f190 1 183"/>
                <a:gd name="f270" fmla="*/ f191 1 178"/>
                <a:gd name="f271" fmla="*/ f192 1 183"/>
                <a:gd name="f272" fmla="*/ f193 1 178"/>
                <a:gd name="f273" fmla="*/ f194 1 183"/>
                <a:gd name="f274" fmla="*/ f195 1 178"/>
                <a:gd name="f275" fmla="*/ f196 1 183"/>
                <a:gd name="f276" fmla="*/ f197 1 178"/>
                <a:gd name="f277" fmla="*/ f198 1 183"/>
                <a:gd name="f278" fmla="*/ f199 1 178"/>
                <a:gd name="f279" fmla="*/ f200 1 183"/>
                <a:gd name="f280" fmla="*/ f201 1 178"/>
                <a:gd name="f281" fmla="*/ f202 1 183"/>
                <a:gd name="f282" fmla="*/ f203 1 178"/>
                <a:gd name="f283" fmla="*/ f204 1 183"/>
                <a:gd name="f284" fmla="*/ f205 1 178"/>
                <a:gd name="f285" fmla="*/ f206 1 183"/>
                <a:gd name="f286" fmla="*/ f207 1 178"/>
                <a:gd name="f287" fmla="*/ f208 1 183"/>
                <a:gd name="f288" fmla="*/ f209 1 183"/>
                <a:gd name="f289" fmla="*/ f210 1 178"/>
                <a:gd name="f290" fmla="*/ f211 1 183"/>
                <a:gd name="f291" fmla="*/ f212 1 178"/>
                <a:gd name="f292" fmla="*/ f213 1 183"/>
                <a:gd name="f293" fmla="*/ f214 1 178"/>
                <a:gd name="f294" fmla="*/ f215 1 183"/>
                <a:gd name="f295" fmla="*/ f216 1 178"/>
                <a:gd name="f296" fmla="*/ f217 1 183"/>
                <a:gd name="f297" fmla="*/ f218 1 178"/>
                <a:gd name="f298" fmla="*/ f219 1 183"/>
                <a:gd name="f299" fmla="*/ f220 1 178"/>
                <a:gd name="f300" fmla="*/ f221 1 183"/>
                <a:gd name="f301" fmla="*/ f222 1 178"/>
                <a:gd name="f302" fmla="*/ f223 1 183"/>
                <a:gd name="f303" fmla="*/ f224 1 178"/>
                <a:gd name="f304" fmla="*/ f225 1 183"/>
                <a:gd name="f305" fmla="*/ f226 1 178"/>
                <a:gd name="f306" fmla="*/ f227 1 178"/>
                <a:gd name="f307" fmla="*/ f228 1 178"/>
                <a:gd name="f308" fmla="*/ f229 1 183"/>
                <a:gd name="f309" fmla="*/ f230 1 178"/>
                <a:gd name="f310" fmla="*/ f231 1 183"/>
                <a:gd name="f311" fmla="*/ f232 1 178"/>
                <a:gd name="f312" fmla="*/ f233 1 178"/>
                <a:gd name="f313" fmla="*/ f234 1 178"/>
                <a:gd name="f314" fmla="*/ f235 1 178"/>
                <a:gd name="f315" fmla="*/ f236 1 183"/>
                <a:gd name="f316" fmla="*/ f237 1 178"/>
                <a:gd name="f317" fmla="*/ f238 1 183"/>
                <a:gd name="f318" fmla="*/ f239 1 178"/>
                <a:gd name="f319" fmla="*/ f240 1 183"/>
                <a:gd name="f320" fmla="*/ f241 1 178"/>
                <a:gd name="f321" fmla="*/ f242 1 183"/>
                <a:gd name="f322" fmla="*/ f243 1 178"/>
                <a:gd name="f323" fmla="*/ f244 1 183"/>
                <a:gd name="f324" fmla="*/ f245 1 178"/>
                <a:gd name="f325" fmla="*/ f246 1 183"/>
                <a:gd name="f326" fmla="*/ f247 1 178"/>
                <a:gd name="f327" fmla="*/ f248 1 183"/>
                <a:gd name="f328" fmla="*/ f249 1 178"/>
                <a:gd name="f329" fmla="*/ f250 1 178"/>
                <a:gd name="f330" fmla="*/ f251 1 183"/>
                <a:gd name="f331" fmla="*/ f252 1 183"/>
                <a:gd name="f332" fmla="*/ f253 1 178"/>
                <a:gd name="f333" fmla="*/ f254 1 183"/>
                <a:gd name="f334" fmla="*/ f255 1 178"/>
                <a:gd name="f335" fmla="*/ f256 1 183"/>
                <a:gd name="f336" fmla="*/ f257 1 178"/>
                <a:gd name="f337" fmla="*/ f258 1 183"/>
                <a:gd name="f338" fmla="*/ f259 1 178"/>
                <a:gd name="f339" fmla="*/ f260 1 183"/>
                <a:gd name="f340" fmla="*/ f261 1 178"/>
                <a:gd name="f341" fmla="*/ f262 1 183"/>
                <a:gd name="f342" fmla="*/ f263 1 178"/>
                <a:gd name="f343" fmla="*/ f264 1 183"/>
                <a:gd name="f344" fmla="*/ f265 1 178"/>
                <a:gd name="f345" fmla="*/ f266 1 183"/>
                <a:gd name="f346" fmla="*/ 0 1 f187"/>
                <a:gd name="f347" fmla="*/ f181 1 f187"/>
                <a:gd name="f348" fmla="*/ 0 1 f188"/>
                <a:gd name="f349" fmla="*/ f182 1 f188"/>
                <a:gd name="f350" fmla="*/ f268 1 f187"/>
                <a:gd name="f351" fmla="*/ f269 1 f188"/>
                <a:gd name="f352" fmla="*/ f270 1 f187"/>
                <a:gd name="f353" fmla="*/ f271 1 f188"/>
                <a:gd name="f354" fmla="*/ f272 1 f187"/>
                <a:gd name="f355" fmla="*/ f273 1 f188"/>
                <a:gd name="f356" fmla="*/ f274 1 f187"/>
                <a:gd name="f357" fmla="*/ f275 1 f188"/>
                <a:gd name="f358" fmla="*/ f276 1 f187"/>
                <a:gd name="f359" fmla="*/ f277 1 f188"/>
                <a:gd name="f360" fmla="*/ f278 1 f187"/>
                <a:gd name="f361" fmla="*/ f279 1 f188"/>
                <a:gd name="f362" fmla="*/ f280 1 f187"/>
                <a:gd name="f363" fmla="*/ f281 1 f188"/>
                <a:gd name="f364" fmla="*/ f282 1 f187"/>
                <a:gd name="f365" fmla="*/ f283 1 f188"/>
                <a:gd name="f366" fmla="*/ f284 1 f187"/>
                <a:gd name="f367" fmla="*/ f285 1 f188"/>
                <a:gd name="f368" fmla="*/ f286 1 f187"/>
                <a:gd name="f369" fmla="*/ f287 1 f188"/>
                <a:gd name="f370" fmla="*/ f288 1 f188"/>
                <a:gd name="f371" fmla="*/ f289 1 f187"/>
                <a:gd name="f372" fmla="*/ f290 1 f188"/>
                <a:gd name="f373" fmla="*/ f291 1 f187"/>
                <a:gd name="f374" fmla="*/ f292 1 f188"/>
                <a:gd name="f375" fmla="*/ f293 1 f187"/>
                <a:gd name="f376" fmla="*/ f294 1 f188"/>
                <a:gd name="f377" fmla="*/ f295 1 f187"/>
                <a:gd name="f378" fmla="*/ f296 1 f188"/>
                <a:gd name="f379" fmla="*/ f297 1 f187"/>
                <a:gd name="f380" fmla="*/ f298 1 f188"/>
                <a:gd name="f381" fmla="*/ f299 1 f187"/>
                <a:gd name="f382" fmla="*/ f300 1 f188"/>
                <a:gd name="f383" fmla="*/ f301 1 f187"/>
                <a:gd name="f384" fmla="*/ f302 1 f188"/>
                <a:gd name="f385" fmla="*/ f303 1 f187"/>
                <a:gd name="f386" fmla="*/ f304 1 f188"/>
                <a:gd name="f387" fmla="*/ f305 1 f187"/>
                <a:gd name="f388" fmla="*/ f306 1 f187"/>
                <a:gd name="f389" fmla="*/ f307 1 f187"/>
                <a:gd name="f390" fmla="*/ f308 1 f188"/>
                <a:gd name="f391" fmla="*/ f309 1 f187"/>
                <a:gd name="f392" fmla="*/ f310 1 f188"/>
                <a:gd name="f393" fmla="*/ f311 1 f187"/>
                <a:gd name="f394" fmla="*/ f312 1 f187"/>
                <a:gd name="f395" fmla="*/ f313 1 f187"/>
                <a:gd name="f396" fmla="*/ f314 1 f187"/>
                <a:gd name="f397" fmla="*/ f315 1 f188"/>
                <a:gd name="f398" fmla="*/ f316 1 f187"/>
                <a:gd name="f399" fmla="*/ f317 1 f188"/>
                <a:gd name="f400" fmla="*/ f318 1 f187"/>
                <a:gd name="f401" fmla="*/ f319 1 f188"/>
                <a:gd name="f402" fmla="*/ f320 1 f187"/>
                <a:gd name="f403" fmla="*/ f321 1 f188"/>
                <a:gd name="f404" fmla="*/ f322 1 f187"/>
                <a:gd name="f405" fmla="*/ f323 1 f188"/>
                <a:gd name="f406" fmla="*/ f324 1 f187"/>
                <a:gd name="f407" fmla="*/ f325 1 f188"/>
                <a:gd name="f408" fmla="*/ f326 1 f187"/>
                <a:gd name="f409" fmla="*/ f327 1 f188"/>
                <a:gd name="f410" fmla="*/ f328 1 f187"/>
                <a:gd name="f411" fmla="*/ f329 1 f187"/>
                <a:gd name="f412" fmla="*/ f330 1 f188"/>
                <a:gd name="f413" fmla="*/ f331 1 f188"/>
                <a:gd name="f414" fmla="*/ f332 1 f187"/>
                <a:gd name="f415" fmla="*/ f333 1 f188"/>
                <a:gd name="f416" fmla="*/ f334 1 f187"/>
                <a:gd name="f417" fmla="*/ f335 1 f188"/>
                <a:gd name="f418" fmla="*/ f336 1 f187"/>
                <a:gd name="f419" fmla="*/ f337 1 f188"/>
                <a:gd name="f420" fmla="*/ f338 1 f187"/>
                <a:gd name="f421" fmla="*/ f339 1 f188"/>
                <a:gd name="f422" fmla="*/ f340 1 f187"/>
                <a:gd name="f423" fmla="*/ f341 1 f188"/>
                <a:gd name="f424" fmla="*/ f342 1 f187"/>
                <a:gd name="f425" fmla="*/ f343 1 f188"/>
                <a:gd name="f426" fmla="*/ f344 1 f187"/>
                <a:gd name="f427" fmla="*/ f345 1 f188"/>
                <a:gd name="f428" fmla="*/ f346 f178 1"/>
                <a:gd name="f429" fmla="*/ f347 f178 1"/>
                <a:gd name="f430" fmla="*/ f349 f179 1"/>
                <a:gd name="f431" fmla="*/ f348 f179 1"/>
                <a:gd name="f432" fmla="*/ f350 f178 1"/>
                <a:gd name="f433" fmla="*/ f351 f179 1"/>
                <a:gd name="f434" fmla="*/ f352 f178 1"/>
                <a:gd name="f435" fmla="*/ f353 f179 1"/>
                <a:gd name="f436" fmla="*/ f354 f178 1"/>
                <a:gd name="f437" fmla="*/ f355 f179 1"/>
                <a:gd name="f438" fmla="*/ f356 f178 1"/>
                <a:gd name="f439" fmla="*/ f357 f179 1"/>
                <a:gd name="f440" fmla="*/ f358 f178 1"/>
                <a:gd name="f441" fmla="*/ f359 f179 1"/>
                <a:gd name="f442" fmla="*/ f360 f178 1"/>
                <a:gd name="f443" fmla="*/ f361 f179 1"/>
                <a:gd name="f444" fmla="*/ f362 f178 1"/>
                <a:gd name="f445" fmla="*/ f363 f179 1"/>
                <a:gd name="f446" fmla="*/ f364 f178 1"/>
                <a:gd name="f447" fmla="*/ f365 f179 1"/>
                <a:gd name="f448" fmla="*/ f366 f178 1"/>
                <a:gd name="f449" fmla="*/ f367 f179 1"/>
                <a:gd name="f450" fmla="*/ f368 f178 1"/>
                <a:gd name="f451" fmla="*/ f369 f179 1"/>
                <a:gd name="f452" fmla="*/ f370 f179 1"/>
                <a:gd name="f453" fmla="*/ f371 f178 1"/>
                <a:gd name="f454" fmla="*/ f372 f179 1"/>
                <a:gd name="f455" fmla="*/ f373 f178 1"/>
                <a:gd name="f456" fmla="*/ f374 f179 1"/>
                <a:gd name="f457" fmla="*/ f375 f178 1"/>
                <a:gd name="f458" fmla="*/ f376 f179 1"/>
                <a:gd name="f459" fmla="*/ f377 f178 1"/>
                <a:gd name="f460" fmla="*/ f378 f179 1"/>
                <a:gd name="f461" fmla="*/ f379 f178 1"/>
                <a:gd name="f462" fmla="*/ f380 f179 1"/>
                <a:gd name="f463" fmla="*/ f381 f178 1"/>
                <a:gd name="f464" fmla="*/ f382 f179 1"/>
                <a:gd name="f465" fmla="*/ f383 f178 1"/>
                <a:gd name="f466" fmla="*/ f384 f179 1"/>
                <a:gd name="f467" fmla="*/ f385 f178 1"/>
                <a:gd name="f468" fmla="*/ f386 f179 1"/>
                <a:gd name="f469" fmla="*/ f387 f178 1"/>
                <a:gd name="f470" fmla="*/ f388 f178 1"/>
                <a:gd name="f471" fmla="*/ f389 f178 1"/>
                <a:gd name="f472" fmla="*/ f390 f179 1"/>
                <a:gd name="f473" fmla="*/ f391 f178 1"/>
                <a:gd name="f474" fmla="*/ f392 f179 1"/>
                <a:gd name="f475" fmla="*/ f393 f178 1"/>
                <a:gd name="f476" fmla="*/ f394 f178 1"/>
                <a:gd name="f477" fmla="*/ f395 f178 1"/>
                <a:gd name="f478" fmla="*/ f396 f178 1"/>
                <a:gd name="f479" fmla="*/ f397 f179 1"/>
                <a:gd name="f480" fmla="*/ f398 f178 1"/>
                <a:gd name="f481" fmla="*/ f399 f179 1"/>
                <a:gd name="f482" fmla="*/ f400 f178 1"/>
                <a:gd name="f483" fmla="*/ f401 f179 1"/>
                <a:gd name="f484" fmla="*/ f402 f178 1"/>
                <a:gd name="f485" fmla="*/ f403 f179 1"/>
                <a:gd name="f486" fmla="*/ f404 f178 1"/>
                <a:gd name="f487" fmla="*/ f405 f179 1"/>
                <a:gd name="f488" fmla="*/ f406 f178 1"/>
                <a:gd name="f489" fmla="*/ f407 f179 1"/>
                <a:gd name="f490" fmla="*/ f408 f178 1"/>
                <a:gd name="f491" fmla="*/ f409 f179 1"/>
                <a:gd name="f492" fmla="*/ f410 f178 1"/>
                <a:gd name="f493" fmla="*/ f411 f178 1"/>
                <a:gd name="f494" fmla="*/ f412 f179 1"/>
                <a:gd name="f495" fmla="*/ f413 f179 1"/>
                <a:gd name="f496" fmla="*/ f414 f178 1"/>
                <a:gd name="f497" fmla="*/ f415 f179 1"/>
                <a:gd name="f498" fmla="*/ f416 f178 1"/>
                <a:gd name="f499" fmla="*/ f417 f179 1"/>
                <a:gd name="f500" fmla="*/ f418 f178 1"/>
                <a:gd name="f501" fmla="*/ f419 f179 1"/>
                <a:gd name="f502" fmla="*/ f420 f178 1"/>
                <a:gd name="f503" fmla="*/ f421 f179 1"/>
                <a:gd name="f504" fmla="*/ f422 f178 1"/>
                <a:gd name="f505" fmla="*/ f423 f179 1"/>
                <a:gd name="f506" fmla="*/ f424 f178 1"/>
                <a:gd name="f507" fmla="*/ f425 f179 1"/>
                <a:gd name="f508" fmla="*/ f426 f178 1"/>
                <a:gd name="f509" fmla="*/ f427 f17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7">
                  <a:pos x="f432" y="f433"/>
                </a:cxn>
                <a:cxn ang="f267">
                  <a:pos x="f434" y="f435"/>
                </a:cxn>
                <a:cxn ang="f267">
                  <a:pos x="f436" y="f437"/>
                </a:cxn>
                <a:cxn ang="f267">
                  <a:pos x="f438" y="f439"/>
                </a:cxn>
                <a:cxn ang="f267">
                  <a:pos x="f440" y="f441"/>
                </a:cxn>
                <a:cxn ang="f267">
                  <a:pos x="f442" y="f443"/>
                </a:cxn>
                <a:cxn ang="f267">
                  <a:pos x="f444" y="f445"/>
                </a:cxn>
                <a:cxn ang="f267">
                  <a:pos x="f446" y="f447"/>
                </a:cxn>
                <a:cxn ang="f267">
                  <a:pos x="f448" y="f449"/>
                </a:cxn>
                <a:cxn ang="f267">
                  <a:pos x="f450" y="f451"/>
                </a:cxn>
                <a:cxn ang="f267">
                  <a:pos x="f438" y="f452"/>
                </a:cxn>
                <a:cxn ang="f267">
                  <a:pos x="f453" y="f454"/>
                </a:cxn>
                <a:cxn ang="f267">
                  <a:pos x="f455" y="f456"/>
                </a:cxn>
                <a:cxn ang="f267">
                  <a:pos x="f457" y="f458"/>
                </a:cxn>
                <a:cxn ang="f267">
                  <a:pos x="f459" y="f460"/>
                </a:cxn>
                <a:cxn ang="f267">
                  <a:pos x="f461" y="f462"/>
                </a:cxn>
                <a:cxn ang="f267">
                  <a:pos x="f463" y="f464"/>
                </a:cxn>
                <a:cxn ang="f267">
                  <a:pos x="f465" y="f466"/>
                </a:cxn>
                <a:cxn ang="f267">
                  <a:pos x="f467" y="f468"/>
                </a:cxn>
                <a:cxn ang="f267">
                  <a:pos x="f469" y="f458"/>
                </a:cxn>
                <a:cxn ang="f267">
                  <a:pos x="f470" y="f449"/>
                </a:cxn>
                <a:cxn ang="f267">
                  <a:pos x="f471" y="f472"/>
                </a:cxn>
                <a:cxn ang="f267">
                  <a:pos x="f473" y="f474"/>
                </a:cxn>
                <a:cxn ang="f267">
                  <a:pos x="f475" y="f451"/>
                </a:cxn>
                <a:cxn ang="f267">
                  <a:pos x="f476" y="f445"/>
                </a:cxn>
                <a:cxn ang="f267">
                  <a:pos x="f477" y="f462"/>
                </a:cxn>
                <a:cxn ang="f267">
                  <a:pos x="f478" y="f479"/>
                </a:cxn>
                <a:cxn ang="f267">
                  <a:pos x="f480" y="f481"/>
                </a:cxn>
                <a:cxn ang="f267">
                  <a:pos x="f482" y="f483"/>
                </a:cxn>
                <a:cxn ang="f267">
                  <a:pos x="f484" y="f485"/>
                </a:cxn>
                <a:cxn ang="f267">
                  <a:pos x="f486" y="f487"/>
                </a:cxn>
                <a:cxn ang="f267">
                  <a:pos x="f488" y="f489"/>
                </a:cxn>
                <a:cxn ang="f267">
                  <a:pos x="f490" y="f491"/>
                </a:cxn>
                <a:cxn ang="f267">
                  <a:pos x="f492" y="f441"/>
                </a:cxn>
                <a:cxn ang="f267">
                  <a:pos x="f493" y="f494"/>
                </a:cxn>
                <a:cxn ang="f267">
                  <a:pos x="f471" y="f495"/>
                </a:cxn>
                <a:cxn ang="f267">
                  <a:pos x="f496" y="f497"/>
                </a:cxn>
                <a:cxn ang="f267">
                  <a:pos x="f498" y="f499"/>
                </a:cxn>
                <a:cxn ang="f267">
                  <a:pos x="f500" y="f501"/>
                </a:cxn>
                <a:cxn ang="f267">
                  <a:pos x="f502" y="f503"/>
                </a:cxn>
                <a:cxn ang="f267">
                  <a:pos x="f504" y="f505"/>
                </a:cxn>
                <a:cxn ang="f267">
                  <a:pos x="f506" y="f507"/>
                </a:cxn>
                <a:cxn ang="f267">
                  <a:pos x="f508" y="f509"/>
                </a:cxn>
              </a:cxnLst>
              <a:rect l="f428" t="f431" r="f429" b="f430"/>
              <a:pathLst>
                <a:path w="178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21" y="f39"/>
                    <a:pt x="f19" y="f44"/>
                  </a:cubicBezTo>
                  <a:cubicBezTo>
                    <a:pt x="f45" y="f46"/>
                    <a:pt x="f47" y="f48"/>
                    <a:pt x="f49" y="f50"/>
                  </a:cubicBezTo>
                  <a:cubicBezTo>
                    <a:pt x="f49" y="f51"/>
                    <a:pt x="f49" y="f51"/>
                    <a:pt x="f49" y="f52"/>
                  </a:cubicBezTo>
                  <a:cubicBezTo>
                    <a:pt x="f53" y="f52"/>
                    <a:pt x="f54" y="f52"/>
                    <a:pt x="f55" y="f52"/>
                  </a:cubicBezTo>
                  <a:cubicBezTo>
                    <a:pt x="f56" y="f50"/>
                    <a:pt x="f57" y="f9"/>
                    <a:pt x="f42" y="f58"/>
                  </a:cubicBezTo>
                  <a:cubicBezTo>
                    <a:pt x="f59" y="f58"/>
                    <a:pt x="f60" y="f61"/>
                    <a:pt x="f40" y="f48"/>
                  </a:cubicBezTo>
                  <a:cubicBezTo>
                    <a:pt x="f38" y="f16"/>
                    <a:pt x="f62" y="f63"/>
                    <a:pt x="f64" y="f65"/>
                  </a:cubicBezTo>
                  <a:cubicBezTo>
                    <a:pt x="f66" y="f48"/>
                    <a:pt x="f5" y="f58"/>
                    <a:pt x="f67" y="f9"/>
                  </a:cubicBezTo>
                  <a:cubicBezTo>
                    <a:pt x="f68" y="f52"/>
                    <a:pt x="f69" y="f70"/>
                    <a:pt x="f32" y="f50"/>
                  </a:cubicBezTo>
                  <a:cubicBezTo>
                    <a:pt x="f71" y="f72"/>
                    <a:pt x="f31" y="f9"/>
                    <a:pt x="f59" y="f9"/>
                  </a:cubicBezTo>
                  <a:cubicBezTo>
                    <a:pt x="f57" y="f50"/>
                    <a:pt x="f73" y="f70"/>
                    <a:pt x="f53" y="f74"/>
                  </a:cubicBezTo>
                  <a:cubicBezTo>
                    <a:pt x="f13" y="f74"/>
                    <a:pt x="f13" y="f75"/>
                    <a:pt x="f11" y="f76"/>
                  </a:cubicBezTo>
                  <a:cubicBezTo>
                    <a:pt x="f53" y="f76"/>
                    <a:pt x="f77" y="f78"/>
                    <a:pt x="f55" y="f79"/>
                  </a:cubicBezTo>
                  <a:cubicBezTo>
                    <a:pt x="f80" y="f81"/>
                    <a:pt x="f82" y="f10"/>
                    <a:pt x="f25" y="f77"/>
                  </a:cubicBezTo>
                  <a:cubicBezTo>
                    <a:pt x="f43" y="f77"/>
                    <a:pt x="f42" y="f53"/>
                    <a:pt x="f31" y="f13"/>
                  </a:cubicBezTo>
                  <a:cubicBezTo>
                    <a:pt x="f32" y="f49"/>
                    <a:pt x="f83" y="f10"/>
                    <a:pt x="f84" y="f77"/>
                  </a:cubicBezTo>
                  <a:cubicBezTo>
                    <a:pt x="f68" y="f55"/>
                    <a:pt x="f68" y="f85"/>
                    <a:pt x="f62" y="f86"/>
                  </a:cubicBezTo>
                  <a:cubicBezTo>
                    <a:pt x="f69" y="f87"/>
                    <a:pt x="f71" y="f87"/>
                    <a:pt x="f88" y="f15"/>
                  </a:cubicBezTo>
                  <a:cubicBezTo>
                    <a:pt x="f42" y="f47"/>
                    <a:pt x="f29" y="f86"/>
                    <a:pt x="f29" y="f89"/>
                  </a:cubicBezTo>
                  <a:cubicBezTo>
                    <a:pt x="f90" y="f91"/>
                    <a:pt x="f23" y="f55"/>
                    <a:pt x="f92" y="f54"/>
                  </a:cubicBezTo>
                  <a:cubicBezTo>
                    <a:pt x="f17" y="f49"/>
                    <a:pt x="f87" y="f8"/>
                    <a:pt x="f54" y="f93"/>
                  </a:cubicBezTo>
                  <a:cubicBezTo>
                    <a:pt x="f53" y="f94"/>
                    <a:pt x="f49" y="f93"/>
                    <a:pt x="f10" y="f93"/>
                  </a:cubicBezTo>
                  <a:cubicBezTo>
                    <a:pt x="f11" y="f81"/>
                    <a:pt x="f11" y="f95"/>
                    <a:pt x="f13" y="f10"/>
                  </a:cubicBezTo>
                  <a:cubicBezTo>
                    <a:pt x="f86" y="f96"/>
                    <a:pt x="f97" y="f56"/>
                    <a:pt x="f57" y="f98"/>
                  </a:cubicBezTo>
                  <a:cubicBezTo>
                    <a:pt x="f99" y="f82"/>
                    <a:pt x="f100" y="f82"/>
                    <a:pt x="f92" y="f82"/>
                  </a:cubicBezTo>
                  <a:cubicBezTo>
                    <a:pt x="f27" y="f82"/>
                    <a:pt x="f42" y="f101"/>
                    <a:pt x="f42" y="f102"/>
                  </a:cubicBezTo>
                  <a:cubicBezTo>
                    <a:pt x="f42" y="f92"/>
                    <a:pt x="f25" y="f25"/>
                    <a:pt x="f92" y="f25"/>
                  </a:cubicBezTo>
                  <a:cubicBezTo>
                    <a:pt x="f99" y="f25"/>
                    <a:pt x="f103" y="f104"/>
                    <a:pt x="f103" y="f102"/>
                  </a:cubicBezTo>
                  <a:cubicBezTo>
                    <a:pt x="f103" y="f99"/>
                    <a:pt x="f103" y="f103"/>
                    <a:pt x="f105" y="f105"/>
                  </a:cubicBezTo>
                  <a:cubicBezTo>
                    <a:pt x="f56" y="f106"/>
                    <a:pt x="f107" y="f85"/>
                    <a:pt x="f93" y="f95"/>
                  </a:cubicBezTo>
                  <a:cubicBezTo>
                    <a:pt x="f81" y="f11"/>
                    <a:pt x="f81" y="f49"/>
                    <a:pt x="f81" y="f13"/>
                  </a:cubicBezTo>
                  <a:cubicBezTo>
                    <a:pt x="f49" y="f15"/>
                    <a:pt x="f91" y="f17"/>
                    <a:pt x="f89" y="f19"/>
                  </a:cubicBezTo>
                  <a:cubicBezTo>
                    <a:pt x="f47" y="f23"/>
                    <a:pt x="f15" y="f25"/>
                    <a:pt x="f108" y="f27"/>
                  </a:cubicBezTo>
                  <a:cubicBezTo>
                    <a:pt x="f56" y="f27"/>
                    <a:pt x="f109" y="f42"/>
                    <a:pt x="f97" y="f88"/>
                  </a:cubicBezTo>
                  <a:cubicBezTo>
                    <a:pt x="f97" y="f60"/>
                    <a:pt x="f56" y="f32"/>
                    <a:pt x="f80" y="f38"/>
                  </a:cubicBezTo>
                  <a:cubicBezTo>
                    <a:pt x="f15" y="f34"/>
                    <a:pt x="f85" y="f34"/>
                    <a:pt x="f107" y="f71"/>
                  </a:cubicBezTo>
                  <a:cubicBezTo>
                    <a:pt x="f110" y="f60"/>
                    <a:pt x="f107" y="f88"/>
                    <a:pt x="f107" y="f90"/>
                  </a:cubicBezTo>
                  <a:cubicBezTo>
                    <a:pt x="f107" y="f43"/>
                    <a:pt x="f85" y="f25"/>
                    <a:pt x="f96" y="f21"/>
                  </a:cubicBezTo>
                  <a:cubicBezTo>
                    <a:pt x="f77" y="f98"/>
                    <a:pt x="f95" y="f87"/>
                    <a:pt x="f79" y="f53"/>
                  </a:cubicBezTo>
                  <a:cubicBezTo>
                    <a:pt x="f79" y="f53"/>
                    <a:pt x="f79" y="f53"/>
                    <a:pt x="f78" y="f53"/>
                  </a:cubicBezTo>
                  <a:cubicBezTo>
                    <a:pt x="f78" y="f53"/>
                    <a:pt x="f76" y="f53"/>
                    <a:pt x="f76" y="f53"/>
                  </a:cubicBezTo>
                  <a:cubicBezTo>
                    <a:pt x="f76" y="f80"/>
                    <a:pt x="f76" y="f103"/>
                    <a:pt x="f76" y="f42"/>
                  </a:cubicBezTo>
                  <a:cubicBezTo>
                    <a:pt x="f76" y="f59"/>
                    <a:pt x="f79" y="f60"/>
                    <a:pt x="f94" y="f71"/>
                  </a:cubicBezTo>
                  <a:cubicBezTo>
                    <a:pt x="f95" y="f36"/>
                    <a:pt x="f95" y="f62"/>
                    <a:pt x="f81" y="f111"/>
                  </a:cubicBezTo>
                  <a:cubicBezTo>
                    <a:pt x="f79" y="f5"/>
                    <a:pt x="f112" y="f5"/>
                    <a:pt x="f72" y="f111"/>
                  </a:cubicBezTo>
                  <a:cubicBezTo>
                    <a:pt x="f14" y="f84"/>
                    <a:pt x="f14" y="f34"/>
                    <a:pt x="f50" y="f71"/>
                  </a:cubicBezTo>
                  <a:cubicBezTo>
                    <a:pt x="f51" y="f40"/>
                    <a:pt x="f70" y="f60"/>
                    <a:pt x="f70" y="f59"/>
                  </a:cubicBezTo>
                  <a:cubicBezTo>
                    <a:pt x="f70" y="f57"/>
                    <a:pt x="f70" y="f80"/>
                    <a:pt x="f52" y="f13"/>
                  </a:cubicBezTo>
                  <a:cubicBezTo>
                    <a:pt x="f51" y="f77"/>
                    <a:pt x="f51" y="f54"/>
                    <a:pt x="f50" y="f55"/>
                  </a:cubicBezTo>
                  <a:cubicBezTo>
                    <a:pt x="f58" y="f108"/>
                    <a:pt x="f65" y="f98"/>
                    <a:pt x="f46" y="f104"/>
                  </a:cubicBezTo>
                  <a:cubicBezTo>
                    <a:pt x="f113" y="f25"/>
                    <a:pt x="f114" y="f43"/>
                    <a:pt x="f46" y="f29"/>
                  </a:cubicBezTo>
                  <a:cubicBezTo>
                    <a:pt x="f16" y="f60"/>
                    <a:pt x="f63" y="f36"/>
                    <a:pt x="f18" y="f69"/>
                  </a:cubicBezTo>
                  <a:cubicBezTo>
                    <a:pt x="f41" y="f62"/>
                    <a:pt x="f115" y="f83"/>
                    <a:pt x="f35" y="f38"/>
                  </a:cubicBezTo>
                  <a:cubicBezTo>
                    <a:pt x="f116" y="f31"/>
                    <a:pt x="f35" y="f90"/>
                    <a:pt x="f20" y="f43"/>
                  </a:cubicBezTo>
                  <a:cubicBezTo>
                    <a:pt x="f44" y="f27"/>
                    <a:pt x="f117" y="f21"/>
                    <a:pt x="f18" y="f92"/>
                  </a:cubicBezTo>
                  <a:cubicBezTo>
                    <a:pt x="f63" y="f17"/>
                    <a:pt x="f118" y="f87"/>
                    <a:pt x="f14" y="f54"/>
                  </a:cubicBezTo>
                  <a:cubicBezTo>
                    <a:pt x="f14" y="f53"/>
                    <a:pt x="f12" y="f49"/>
                    <a:pt x="f14" y="f10"/>
                  </a:cubicBezTo>
                  <a:cubicBezTo>
                    <a:pt x="f48" y="f53"/>
                    <a:pt x="f16" y="f110"/>
                    <a:pt x="f113" y="f89"/>
                  </a:cubicBezTo>
                  <a:cubicBezTo>
                    <a:pt x="f44" y="f80"/>
                    <a:pt x="f37" y="f119"/>
                    <a:pt x="f116" y="f82"/>
                  </a:cubicBezTo>
                  <a:cubicBezTo>
                    <a:pt x="f33" y="f105"/>
                    <a:pt x="f28" y="f57"/>
                    <a:pt x="f28" y="f102"/>
                  </a:cubicBezTo>
                  <a:cubicBezTo>
                    <a:pt x="f33" y="f19"/>
                    <a:pt x="f120" y="f25"/>
                    <a:pt x="f121" y="f25"/>
                  </a:cubicBezTo>
                  <a:cubicBezTo>
                    <a:pt x="f122" y="f27"/>
                    <a:pt x="f123" y="f21"/>
                    <a:pt x="f124" y="f100"/>
                  </a:cubicBezTo>
                  <a:cubicBezTo>
                    <a:pt x="f124" y="f57"/>
                    <a:pt x="f125" y="f101"/>
                    <a:pt x="f126" y="f101"/>
                  </a:cubicBezTo>
                  <a:cubicBezTo>
                    <a:pt x="f127" y="f105"/>
                    <a:pt x="f120" y="f82"/>
                    <a:pt x="f28" y="f17"/>
                  </a:cubicBezTo>
                  <a:cubicBezTo>
                    <a:pt x="f20" y="f80"/>
                    <a:pt x="f114" y="f107"/>
                    <a:pt x="f118" y="f10"/>
                  </a:cubicBezTo>
                  <a:cubicBezTo>
                    <a:pt x="f48" y="f8"/>
                    <a:pt x="f48" y="f81"/>
                    <a:pt x="f61" y="f93"/>
                  </a:cubicBezTo>
                  <a:cubicBezTo>
                    <a:pt x="f118" y="f93"/>
                    <a:pt x="f65" y="f94"/>
                    <a:pt x="f16" y="f93"/>
                  </a:cubicBezTo>
                  <a:cubicBezTo>
                    <a:pt x="f39" y="f8"/>
                    <a:pt x="f28" y="f49"/>
                    <a:pt x="f122" y="f77"/>
                  </a:cubicBezTo>
                  <a:cubicBezTo>
                    <a:pt x="f125" y="f54"/>
                    <a:pt x="f124" y="f55"/>
                    <a:pt x="f128" y="f107"/>
                  </a:cubicBezTo>
                  <a:cubicBezTo>
                    <a:pt x="f129" y="f86"/>
                    <a:pt x="f130" y="f15"/>
                    <a:pt x="f131" y="f89"/>
                  </a:cubicBezTo>
                  <a:cubicBezTo>
                    <a:pt x="f132" y="f85"/>
                    <a:pt x="f132" y="f91"/>
                    <a:pt x="f133" y="f53"/>
                  </a:cubicBezTo>
                  <a:cubicBezTo>
                    <a:pt x="f134" y="f10"/>
                    <a:pt x="f135" y="f95"/>
                    <a:pt x="f129" y="f11"/>
                  </a:cubicBezTo>
                  <a:cubicBezTo>
                    <a:pt x="f128" y="f49"/>
                    <a:pt x="f123" y="f53"/>
                    <a:pt x="f125" y="f13"/>
                  </a:cubicBezTo>
                  <a:cubicBezTo>
                    <a:pt x="f120" y="f10"/>
                    <a:pt x="f41" y="f81"/>
                    <a:pt x="f136" y="f79"/>
                  </a:cubicBezTo>
                  <a:cubicBezTo>
                    <a:pt x="f136" y="f78"/>
                    <a:pt x="f136" y="f78"/>
                    <a:pt x="f136" y="f76"/>
                  </a:cubicBezTo>
                  <a:cubicBezTo>
                    <a:pt x="f65" y="f76"/>
                    <a:pt x="f65" y="f75"/>
                    <a:pt x="f16" y="f75"/>
                  </a:cubicBezTo>
                  <a:cubicBezTo>
                    <a:pt x="f22" y="f74"/>
                    <a:pt x="f137" y="f70"/>
                    <a:pt x="f138" y="f70"/>
                  </a:cubicBezTo>
                  <a:cubicBezTo>
                    <a:pt x="f139" y="f52"/>
                    <a:pt x="f140" y="f112"/>
                    <a:pt x="f141" y="f74"/>
                  </a:cubicBezTo>
                  <a:cubicBezTo>
                    <a:pt x="f142" y="f78"/>
                    <a:pt x="f143" y="f76"/>
                    <a:pt x="f144" y="f70"/>
                  </a:cubicBezTo>
                  <a:cubicBezTo>
                    <a:pt x="f6" y="f50"/>
                    <a:pt x="f145" y="f14"/>
                    <a:pt x="f146" y="f147"/>
                  </a:cubicBezTo>
                  <a:cubicBezTo>
                    <a:pt x="f148" y="f118"/>
                    <a:pt x="f149" y="f48"/>
                    <a:pt x="f150" y="f14"/>
                  </a:cubicBezTo>
                  <a:cubicBezTo>
                    <a:pt x="f140" y="f9"/>
                    <a:pt x="f135" y="f72"/>
                    <a:pt x="f139" y="f72"/>
                  </a:cubicBezTo>
                  <a:cubicBezTo>
                    <a:pt x="f151" y="f51"/>
                    <a:pt x="f37" y="f52"/>
                    <a:pt x="f16" y="f112"/>
                  </a:cubicBezTo>
                  <a:cubicBezTo>
                    <a:pt x="f136" y="f112"/>
                    <a:pt x="f118" y="f70"/>
                    <a:pt x="f61" y="f70"/>
                  </a:cubicBezTo>
                  <a:cubicBezTo>
                    <a:pt x="f61" y="f52"/>
                    <a:pt x="f147" y="f51"/>
                    <a:pt x="f147" y="f50"/>
                  </a:cubicBezTo>
                  <a:cubicBezTo>
                    <a:pt x="f61" y="f72"/>
                    <a:pt x="f118" y="f72"/>
                    <a:pt x="f65" y="f12"/>
                  </a:cubicBezTo>
                  <a:cubicBezTo>
                    <a:pt x="f39" y="f152"/>
                    <a:pt x="f30" y="f44"/>
                    <a:pt x="f125" y="f35"/>
                  </a:cubicBezTo>
                  <a:cubicBezTo>
                    <a:pt x="f153" y="f116"/>
                    <a:pt x="f154" y="f155"/>
                    <a:pt x="f138" y="f155"/>
                  </a:cubicBezTo>
                  <a:cubicBezTo>
                    <a:pt x="f156" y="f155"/>
                    <a:pt x="f150" y="f116"/>
                    <a:pt x="f134" y="f33"/>
                  </a:cubicBezTo>
                  <a:cubicBezTo>
                    <a:pt x="f149" y="f28"/>
                    <a:pt x="f133" y="f157"/>
                    <a:pt x="f149" y="f137"/>
                  </a:cubicBezTo>
                  <a:cubicBezTo>
                    <a:pt x="f134" y="f158"/>
                    <a:pt x="f130" y="f159"/>
                    <a:pt x="f160" y="f158"/>
                  </a:cubicBezTo>
                  <a:cubicBezTo>
                    <a:pt x="f154" y="f126"/>
                    <a:pt x="f153" y="f121"/>
                    <a:pt x="f125" y="f161"/>
                  </a:cubicBezTo>
                  <a:cubicBezTo>
                    <a:pt x="f125" y="f30"/>
                    <a:pt x="f162" y="f33"/>
                    <a:pt x="f158" y="f155"/>
                  </a:cubicBezTo>
                  <a:cubicBezTo>
                    <a:pt x="f155" y="f41"/>
                    <a:pt x="f117" y="f163"/>
                    <a:pt x="f48" y="f58"/>
                  </a:cubicBezTo>
                  <a:cubicBezTo>
                    <a:pt x="f147" y="f14"/>
                    <a:pt x="f14" y="f12"/>
                    <a:pt x="f9" y="f9"/>
                  </a:cubicBezTo>
                  <a:cubicBezTo>
                    <a:pt x="f9" y="f9"/>
                    <a:pt x="f72" y="f12"/>
                    <a:pt x="f72" y="f12"/>
                  </a:cubicBezTo>
                  <a:cubicBezTo>
                    <a:pt x="f9" y="f58"/>
                    <a:pt x="f12" y="f61"/>
                    <a:pt x="f12" y="f48"/>
                  </a:cubicBezTo>
                  <a:cubicBezTo>
                    <a:pt x="f65" y="f117"/>
                    <a:pt x="f114" y="f155"/>
                    <a:pt x="f164" y="f126"/>
                  </a:cubicBezTo>
                  <a:cubicBezTo>
                    <a:pt x="f20" y="f159"/>
                    <a:pt x="f24" y="f122"/>
                    <a:pt x="f26" y="f162"/>
                  </a:cubicBezTo>
                  <a:cubicBezTo>
                    <a:pt x="f28" y="f165"/>
                    <a:pt x="f166" y="f153"/>
                    <a:pt x="f157" y="f129"/>
                  </a:cubicBezTo>
                  <a:cubicBezTo>
                    <a:pt x="f157" y="f156"/>
                    <a:pt x="f120" y="f150"/>
                    <a:pt x="f116" y="f150"/>
                  </a:cubicBezTo>
                  <a:cubicBezTo>
                    <a:pt x="f115" y="f150"/>
                    <a:pt x="f164" y="f130"/>
                    <a:pt x="f167" y="f156"/>
                  </a:cubicBezTo>
                  <a:cubicBezTo>
                    <a:pt x="f117" y="f156"/>
                    <a:pt x="f117" y="f129"/>
                    <a:pt x="f167" y="f128"/>
                  </a:cubicBezTo>
                  <a:cubicBezTo>
                    <a:pt x="f41" y="f153"/>
                    <a:pt x="f41" y="f162"/>
                    <a:pt x="f167" y="f158"/>
                  </a:cubicBezTo>
                  <a:cubicBezTo>
                    <a:pt x="f163" y="f33"/>
                    <a:pt x="f48" y="f41"/>
                    <a:pt x="f72" y="f16"/>
                  </a:cubicBezTo>
                  <a:cubicBezTo>
                    <a:pt x="f50" y="f65"/>
                    <a:pt x="f51" y="f118"/>
                    <a:pt x="f70" y="f61"/>
                  </a:cubicBezTo>
                  <a:cubicBezTo>
                    <a:pt x="f74" y="f18"/>
                    <a:pt x="f78" y="f24"/>
                    <a:pt x="f94" y="f157"/>
                  </a:cubicBezTo>
                  <a:cubicBezTo>
                    <a:pt x="f8" y="f123"/>
                    <a:pt x="f49" y="f131"/>
                    <a:pt x="f55" y="f145"/>
                  </a:cubicBezTo>
                  <a:cubicBezTo>
                    <a:pt x="f55" y="f168"/>
                    <a:pt x="f110" y="f2"/>
                    <a:pt x="f107" y="f169"/>
                  </a:cubicBezTo>
                  <a:cubicBezTo>
                    <a:pt x="f107" y="f7"/>
                    <a:pt x="f85" y="f7"/>
                    <a:pt x="f170" y="f7"/>
                  </a:cubicBezTo>
                  <a:cubicBezTo>
                    <a:pt x="f89" y="f7"/>
                    <a:pt x="f89" y="f171"/>
                    <a:pt x="f89" y="f2"/>
                  </a:cubicBezTo>
                  <a:cubicBezTo>
                    <a:pt x="f170" y="f6"/>
                    <a:pt x="f85" y="f172"/>
                    <a:pt x="f85" y="f146"/>
                  </a:cubicBezTo>
                  <a:cubicBezTo>
                    <a:pt x="f77" y="f128"/>
                    <a:pt x="f95" y="f155"/>
                    <a:pt x="f79" y="f65"/>
                  </a:cubicBezTo>
                  <a:cubicBezTo>
                    <a:pt x="f79" y="f118"/>
                    <a:pt x="f79" y="f48"/>
                    <a:pt x="f79" y="f58"/>
                  </a:cubicBezTo>
                  <a:cubicBezTo>
                    <a:pt x="f81" y="f136"/>
                    <a:pt x="f95" y="f63"/>
                    <a:pt x="f49" y="f114"/>
                  </a:cubicBezTo>
                  <a:cubicBezTo>
                    <a:pt x="f91" y="f20"/>
                    <a:pt x="f170" y="f116"/>
                    <a:pt x="f87" y="f137"/>
                  </a:cubicBezTo>
                  <a:cubicBezTo>
                    <a:pt x="f80" y="f126"/>
                    <a:pt x="f106" y="f162"/>
                    <a:pt x="f80" y="f124"/>
                  </a:cubicBezTo>
                  <a:cubicBezTo>
                    <a:pt x="f108" y="f124"/>
                    <a:pt x="f56" y="f160"/>
                    <a:pt x="f106" y="f139"/>
                  </a:cubicBezTo>
                  <a:cubicBezTo>
                    <a:pt x="f173" y="f135"/>
                    <a:pt x="f82" y="f139"/>
                    <a:pt x="f101" y="f154"/>
                  </a:cubicBezTo>
                  <a:cubicBezTo>
                    <a:pt x="f103" y="f123"/>
                    <a:pt x="f101" y="f125"/>
                    <a:pt x="f17" y="f162"/>
                  </a:cubicBezTo>
                  <a:cubicBezTo>
                    <a:pt x="f174" y="f159"/>
                    <a:pt x="f97" y="f126"/>
                    <a:pt x="f106" y="f121"/>
                  </a:cubicBezTo>
                  <a:cubicBezTo>
                    <a:pt x="f47" y="f35"/>
                    <a:pt x="f91" y="f175"/>
                    <a:pt x="f95" y="f61"/>
                  </a:cubicBezTo>
                  <a:cubicBezTo>
                    <a:pt x="f8" y="f147"/>
                    <a:pt x="f8" y="f14"/>
                    <a:pt x="f176" y="f12"/>
                  </a:cubicBezTo>
                  <a:cubicBezTo>
                    <a:pt x="f176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4" name="Freeform 17">
              <a:extLst>
                <a:ext uri="{FF2B5EF4-FFF2-40B4-BE49-F238E27FC236}">
                  <a16:creationId xmlns:a16="http://schemas.microsoft.com/office/drawing/2014/main" id="{44360B55-956D-D332-5C01-EFF6A1699603}"/>
                </a:ext>
              </a:extLst>
            </p:cNvPr>
            <p:cNvSpPr/>
            <p:nvPr/>
          </p:nvSpPr>
          <p:spPr>
            <a:xfrm>
              <a:off x="6530224" y="4738301"/>
              <a:ext cx="418209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8"/>
                <a:gd name="f7" fmla="val 183"/>
                <a:gd name="f8" fmla="val 99"/>
                <a:gd name="f9" fmla="val 96"/>
                <a:gd name="f10" fmla="val 101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30"/>
                <a:gd name="f34" fmla="val 166"/>
                <a:gd name="f35" fmla="val 127"/>
                <a:gd name="f36" fmla="val 165"/>
                <a:gd name="f37" fmla="val 123"/>
                <a:gd name="f38" fmla="val 164"/>
                <a:gd name="f39" fmla="val 119"/>
                <a:gd name="f40" fmla="val 161"/>
                <a:gd name="f41" fmla="val 156"/>
                <a:gd name="f42" fmla="val 153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7"/>
                <a:gd name="f51" fmla="val 108"/>
                <a:gd name="f52" fmla="val 140"/>
                <a:gd name="f53" fmla="val 158"/>
                <a:gd name="f54" fmla="val 160"/>
                <a:gd name="f55" fmla="val 170"/>
                <a:gd name="f56" fmla="val 173"/>
                <a:gd name="f57" fmla="val 177"/>
                <a:gd name="f58" fmla="val 175"/>
                <a:gd name="f59" fmla="val 172"/>
                <a:gd name="f60" fmla="val 167"/>
                <a:gd name="f61" fmla="val 91"/>
                <a:gd name="f62" fmla="val 162"/>
                <a:gd name="f63" fmla="val 95"/>
                <a:gd name="f64" fmla="val 89"/>
                <a:gd name="f65" fmla="val 88"/>
                <a:gd name="f66" fmla="val 87"/>
                <a:gd name="f67" fmla="val 86"/>
                <a:gd name="f68" fmla="val 85"/>
                <a:gd name="f69" fmla="val 81"/>
                <a:gd name="f70" fmla="val 136"/>
                <a:gd name="f71" fmla="val 77"/>
                <a:gd name="f72" fmla="val 72"/>
                <a:gd name="f73" fmla="val 73"/>
                <a:gd name="f74" fmla="val 74"/>
                <a:gd name="f75" fmla="val 75"/>
                <a:gd name="f76" fmla="val 168"/>
                <a:gd name="f77" fmla="val 171"/>
                <a:gd name="f78" fmla="val 70"/>
                <a:gd name="f79" fmla="val 65"/>
                <a:gd name="f80" fmla="val 62"/>
                <a:gd name="f81" fmla="val 58"/>
                <a:gd name="f82" fmla="val 157"/>
                <a:gd name="f83" fmla="val 60"/>
                <a:gd name="f84" fmla="val 61"/>
                <a:gd name="f85" fmla="val 63"/>
                <a:gd name="f86" fmla="val 154"/>
                <a:gd name="f87" fmla="val 69"/>
                <a:gd name="f88" fmla="val 146"/>
                <a:gd name="f89" fmla="val 71"/>
                <a:gd name="f90" fmla="val 120"/>
                <a:gd name="f91" fmla="val 79"/>
                <a:gd name="f92" fmla="val 82"/>
                <a:gd name="f93" fmla="val 83"/>
                <a:gd name="f94" fmla="val 78"/>
                <a:gd name="f95" fmla="val 116"/>
                <a:gd name="f96" fmla="val 66"/>
                <a:gd name="f97" fmla="val 54"/>
                <a:gd name="f98" fmla="val 43"/>
                <a:gd name="f99" fmla="val 141"/>
                <a:gd name="f100" fmla="val 42"/>
                <a:gd name="f101" fmla="val 144"/>
                <a:gd name="f102" fmla="val 41"/>
                <a:gd name="f103" fmla="val 36"/>
                <a:gd name="f104" fmla="val 32"/>
                <a:gd name="f105" fmla="val 27"/>
                <a:gd name="f106" fmla="val 139"/>
                <a:gd name="f107" fmla="val 30"/>
                <a:gd name="f108" fmla="val 37"/>
                <a:gd name="f109" fmla="val 39"/>
                <a:gd name="f110" fmla="val 138"/>
                <a:gd name="f111" fmla="val 40"/>
                <a:gd name="f112" fmla="val 125"/>
                <a:gd name="f113" fmla="val 52"/>
                <a:gd name="f114" fmla="val 111"/>
                <a:gd name="f115" fmla="val 76"/>
                <a:gd name="f116" fmla="val 109"/>
                <a:gd name="f117" fmla="val 45"/>
                <a:gd name="f118" fmla="val 115"/>
                <a:gd name="f119" fmla="val 31"/>
                <a:gd name="f120" fmla="val 28"/>
                <a:gd name="f121" fmla="val 26"/>
                <a:gd name="f122" fmla="val 128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6"/>
                <a:gd name="f130" fmla="val 24"/>
                <a:gd name="f131" fmla="val 25"/>
                <a:gd name="f132" fmla="val 112"/>
                <a:gd name="f133" fmla="val 29"/>
                <a:gd name="f134" fmla="val 100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67"/>
                <a:gd name="f148" fmla="val 23"/>
                <a:gd name="f149" fmla="val 11"/>
                <a:gd name="f150" fmla="val 53"/>
                <a:gd name="f151" fmla="val 10"/>
                <a:gd name="f152" fmla="val 51"/>
                <a:gd name="f153" fmla="val 49"/>
                <a:gd name="f154" fmla="val 19"/>
                <a:gd name="f155" fmla="val 55"/>
                <a:gd name="f156" fmla="val 48"/>
                <a:gd name="f157" fmla="val 47"/>
                <a:gd name="f158" fmla="val 34"/>
                <a:gd name="f159" fmla="val 59"/>
                <a:gd name="f160" fmla="val 90"/>
                <a:gd name="f161" fmla="val 6"/>
                <a:gd name="f162" fmla="val 3"/>
                <a:gd name="f163" fmla="val 1"/>
                <a:gd name="f164" fmla="val 46"/>
                <a:gd name="f165" fmla="val 129"/>
                <a:gd name="f166" fmla="val 135"/>
                <a:gd name="f167" fmla="val 142"/>
                <a:gd name="f168" fmla="val 143"/>
                <a:gd name="f169" fmla="val 137"/>
                <a:gd name="f170" fmla="val 33"/>
                <a:gd name="f171" fmla="val 50"/>
                <a:gd name="f172" fmla="val 145"/>
                <a:gd name="f173" fmla="val 44"/>
                <a:gd name="f174" fmla="val 148"/>
                <a:gd name="f175" fmla="val 179"/>
                <a:gd name="f176" fmla="val 182"/>
                <a:gd name="f177" fmla="val 114"/>
                <a:gd name="f178" fmla="val 181"/>
                <a:gd name="f179" fmla="val 176"/>
                <a:gd name="f180" fmla="val 174"/>
                <a:gd name="f181" fmla="+- 0 0 -90"/>
                <a:gd name="f182" fmla="*/ f3 1 178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8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104 f189 1"/>
                <a:gd name="f212" fmla="*/ 77 f188 1"/>
                <a:gd name="f213" fmla="*/ 36 f188 1"/>
                <a:gd name="f214" fmla="*/ 138 f189 1"/>
                <a:gd name="f215" fmla="*/ 40 f188 1"/>
                <a:gd name="f216" fmla="*/ 115 f189 1"/>
                <a:gd name="f217" fmla="*/ 31 f188 1"/>
                <a:gd name="f218" fmla="*/ 122 f189 1"/>
                <a:gd name="f219" fmla="*/ 14 f188 1"/>
                <a:gd name="f220" fmla="*/ 112 f189 1"/>
                <a:gd name="f221" fmla="*/ 29 f188 1"/>
                <a:gd name="f222" fmla="*/ 91 f189 1"/>
                <a:gd name="f223" fmla="*/ 73 f188 1"/>
                <a:gd name="f224" fmla="*/ 97 f189 1"/>
                <a:gd name="f225" fmla="*/ 4 f188 1"/>
                <a:gd name="f226" fmla="*/ 87 f189 1"/>
                <a:gd name="f227" fmla="*/ 20 f188 1"/>
                <a:gd name="f228" fmla="*/ 68 f189 1"/>
                <a:gd name="f229" fmla="*/ 30 f188 1"/>
                <a:gd name="f230" fmla="*/ 51 f189 1"/>
                <a:gd name="f231" fmla="*/ 80 f189 1"/>
                <a:gd name="f232" fmla="*/ 49 f189 1"/>
                <a:gd name="f233" fmla="*/ 42 f188 1"/>
                <a:gd name="f234" fmla="*/ 28 f189 1"/>
                <a:gd name="f235" fmla="*/ 34 f188 1"/>
                <a:gd name="f236" fmla="*/ 75 f189 1"/>
                <a:gd name="f237" fmla="*/ 34 f189 1"/>
                <a:gd name="f238" fmla="*/ 12 f189 1"/>
                <a:gd name="f239" fmla="*/ 74 f189 1"/>
                <a:gd name="f240" fmla="*/ 85 f188 1"/>
                <a:gd name="f241" fmla="*/ 24 f189 1"/>
                <a:gd name="f242" fmla="*/ 91 f188 1"/>
                <a:gd name="f243" fmla="*/ 4 f189 1"/>
                <a:gd name="f244" fmla="*/ 100 f188 1"/>
                <a:gd name="f245" fmla="*/ 72 f189 1"/>
                <a:gd name="f246" fmla="*/ 90 f188 1"/>
                <a:gd name="f247" fmla="*/ 73 f189 1"/>
                <a:gd name="f248" fmla="*/ 97 f188 1"/>
                <a:gd name="f249" fmla="*/ 15 f189 1"/>
                <a:gd name="f250" fmla="*/ 130 f188 1"/>
                <a:gd name="f251" fmla="*/ 31 f189 1"/>
                <a:gd name="f252" fmla="*/ 137 f188 1"/>
                <a:gd name="f253" fmla="*/ 82 f189 1"/>
                <a:gd name="f254" fmla="*/ 58 f189 1"/>
                <a:gd name="f255" fmla="*/ 141 f188 1"/>
                <a:gd name="f256" fmla="*/ 161 f188 1"/>
                <a:gd name="f257" fmla="*/ 62 f189 1"/>
                <a:gd name="f258" fmla="*/ 142 f188 1"/>
                <a:gd name="f259" fmla="*/ 95 f189 1"/>
                <a:gd name="f260" fmla="*/ 135 f188 1"/>
                <a:gd name="f261" fmla="*/ 114 f189 1"/>
                <a:gd name="f262" fmla="*/ 183 f188 1"/>
                <a:gd name="f263" fmla="*/ 94 f189 1"/>
                <a:gd name="f264" fmla="*/ 105 f188 1"/>
                <a:gd name="f265" fmla="*/ 120 f189 1"/>
                <a:gd name="f266" fmla="*/ 138 f188 1"/>
                <a:gd name="f267" fmla="*/ 137 f189 1"/>
                <a:gd name="f268" fmla="*/ 152 f188 1"/>
                <a:gd name="f269" fmla="*/ 100 f189 1"/>
                <a:gd name="f270" fmla="*/ 101 f188 1"/>
                <a:gd name="f271" fmla="+- f190 0 f1"/>
                <a:gd name="f272" fmla="*/ f193 1 178"/>
                <a:gd name="f273" fmla="*/ f194 1 183"/>
                <a:gd name="f274" fmla="*/ f195 1 178"/>
                <a:gd name="f275" fmla="*/ f196 1 183"/>
                <a:gd name="f276" fmla="*/ f197 1 178"/>
                <a:gd name="f277" fmla="*/ f198 1 183"/>
                <a:gd name="f278" fmla="*/ f199 1 178"/>
                <a:gd name="f279" fmla="*/ f200 1 183"/>
                <a:gd name="f280" fmla="*/ f201 1 178"/>
                <a:gd name="f281" fmla="*/ f202 1 183"/>
                <a:gd name="f282" fmla="*/ f203 1 178"/>
                <a:gd name="f283" fmla="*/ f204 1 183"/>
                <a:gd name="f284" fmla="*/ f205 1 178"/>
                <a:gd name="f285" fmla="*/ f206 1 183"/>
                <a:gd name="f286" fmla="*/ f207 1 178"/>
                <a:gd name="f287" fmla="*/ f208 1 183"/>
                <a:gd name="f288" fmla="*/ f209 1 178"/>
                <a:gd name="f289" fmla="*/ f210 1 183"/>
                <a:gd name="f290" fmla="*/ f211 1 178"/>
                <a:gd name="f291" fmla="*/ f212 1 183"/>
                <a:gd name="f292" fmla="*/ f213 1 183"/>
                <a:gd name="f293" fmla="*/ f214 1 178"/>
                <a:gd name="f294" fmla="*/ f215 1 183"/>
                <a:gd name="f295" fmla="*/ f216 1 178"/>
                <a:gd name="f296" fmla="*/ f217 1 183"/>
                <a:gd name="f297" fmla="*/ f218 1 178"/>
                <a:gd name="f298" fmla="*/ f219 1 183"/>
                <a:gd name="f299" fmla="*/ f220 1 178"/>
                <a:gd name="f300" fmla="*/ f221 1 183"/>
                <a:gd name="f301" fmla="*/ f222 1 178"/>
                <a:gd name="f302" fmla="*/ f223 1 183"/>
                <a:gd name="f303" fmla="*/ f224 1 178"/>
                <a:gd name="f304" fmla="*/ f225 1 183"/>
                <a:gd name="f305" fmla="*/ f226 1 178"/>
                <a:gd name="f306" fmla="*/ f227 1 183"/>
                <a:gd name="f307" fmla="*/ f228 1 178"/>
                <a:gd name="f308" fmla="*/ f229 1 183"/>
                <a:gd name="f309" fmla="*/ f230 1 178"/>
                <a:gd name="f310" fmla="*/ f231 1 178"/>
                <a:gd name="f311" fmla="*/ f232 1 178"/>
                <a:gd name="f312" fmla="*/ f233 1 183"/>
                <a:gd name="f313" fmla="*/ f234 1 178"/>
                <a:gd name="f314" fmla="*/ f235 1 183"/>
                <a:gd name="f315" fmla="*/ f236 1 178"/>
                <a:gd name="f316" fmla="*/ f237 1 178"/>
                <a:gd name="f317" fmla="*/ f238 1 178"/>
                <a:gd name="f318" fmla="*/ f239 1 178"/>
                <a:gd name="f319" fmla="*/ f240 1 183"/>
                <a:gd name="f320" fmla="*/ f241 1 178"/>
                <a:gd name="f321" fmla="*/ f242 1 183"/>
                <a:gd name="f322" fmla="*/ f243 1 178"/>
                <a:gd name="f323" fmla="*/ f244 1 183"/>
                <a:gd name="f324" fmla="*/ f245 1 178"/>
                <a:gd name="f325" fmla="*/ f246 1 183"/>
                <a:gd name="f326" fmla="*/ f247 1 178"/>
                <a:gd name="f327" fmla="*/ f248 1 183"/>
                <a:gd name="f328" fmla="*/ f249 1 178"/>
                <a:gd name="f329" fmla="*/ f250 1 183"/>
                <a:gd name="f330" fmla="*/ f251 1 178"/>
                <a:gd name="f331" fmla="*/ f252 1 183"/>
                <a:gd name="f332" fmla="*/ f253 1 178"/>
                <a:gd name="f333" fmla="*/ f254 1 178"/>
                <a:gd name="f334" fmla="*/ f255 1 183"/>
                <a:gd name="f335" fmla="*/ f256 1 183"/>
                <a:gd name="f336" fmla="*/ f257 1 178"/>
                <a:gd name="f337" fmla="*/ f258 1 183"/>
                <a:gd name="f338" fmla="*/ f259 1 178"/>
                <a:gd name="f339" fmla="*/ f260 1 183"/>
                <a:gd name="f340" fmla="*/ f261 1 178"/>
                <a:gd name="f341" fmla="*/ f262 1 183"/>
                <a:gd name="f342" fmla="*/ f263 1 178"/>
                <a:gd name="f343" fmla="*/ f264 1 183"/>
                <a:gd name="f344" fmla="*/ f265 1 178"/>
                <a:gd name="f345" fmla="*/ f266 1 183"/>
                <a:gd name="f346" fmla="*/ f267 1 178"/>
                <a:gd name="f347" fmla="*/ f268 1 183"/>
                <a:gd name="f348" fmla="*/ f269 1 178"/>
                <a:gd name="f349" fmla="*/ f270 1 183"/>
                <a:gd name="f350" fmla="*/ 0 1 f191"/>
                <a:gd name="f351" fmla="*/ f185 1 f191"/>
                <a:gd name="f352" fmla="*/ 0 1 f192"/>
                <a:gd name="f353" fmla="*/ f186 1 f192"/>
                <a:gd name="f354" fmla="*/ f272 1 f191"/>
                <a:gd name="f355" fmla="*/ f273 1 f192"/>
                <a:gd name="f356" fmla="*/ f274 1 f191"/>
                <a:gd name="f357" fmla="*/ f275 1 f192"/>
                <a:gd name="f358" fmla="*/ f276 1 f191"/>
                <a:gd name="f359" fmla="*/ f277 1 f192"/>
                <a:gd name="f360" fmla="*/ f278 1 f191"/>
                <a:gd name="f361" fmla="*/ f279 1 f192"/>
                <a:gd name="f362" fmla="*/ f280 1 f191"/>
                <a:gd name="f363" fmla="*/ f281 1 f192"/>
                <a:gd name="f364" fmla="*/ f282 1 f191"/>
                <a:gd name="f365" fmla="*/ f283 1 f192"/>
                <a:gd name="f366" fmla="*/ f284 1 f191"/>
                <a:gd name="f367" fmla="*/ f285 1 f192"/>
                <a:gd name="f368" fmla="*/ f286 1 f191"/>
                <a:gd name="f369" fmla="*/ f287 1 f192"/>
                <a:gd name="f370" fmla="*/ f288 1 f191"/>
                <a:gd name="f371" fmla="*/ f289 1 f192"/>
                <a:gd name="f372" fmla="*/ f290 1 f191"/>
                <a:gd name="f373" fmla="*/ f291 1 f192"/>
                <a:gd name="f374" fmla="*/ f292 1 f192"/>
                <a:gd name="f375" fmla="*/ f293 1 f191"/>
                <a:gd name="f376" fmla="*/ f294 1 f192"/>
                <a:gd name="f377" fmla="*/ f295 1 f191"/>
                <a:gd name="f378" fmla="*/ f296 1 f192"/>
                <a:gd name="f379" fmla="*/ f297 1 f191"/>
                <a:gd name="f380" fmla="*/ f298 1 f192"/>
                <a:gd name="f381" fmla="*/ f299 1 f191"/>
                <a:gd name="f382" fmla="*/ f300 1 f192"/>
                <a:gd name="f383" fmla="*/ f301 1 f191"/>
                <a:gd name="f384" fmla="*/ f302 1 f192"/>
                <a:gd name="f385" fmla="*/ f303 1 f191"/>
                <a:gd name="f386" fmla="*/ f304 1 f192"/>
                <a:gd name="f387" fmla="*/ f305 1 f191"/>
                <a:gd name="f388" fmla="*/ f306 1 f192"/>
                <a:gd name="f389" fmla="*/ f307 1 f191"/>
                <a:gd name="f390" fmla="*/ f308 1 f192"/>
                <a:gd name="f391" fmla="*/ f309 1 f191"/>
                <a:gd name="f392" fmla="*/ f310 1 f191"/>
                <a:gd name="f393" fmla="*/ f311 1 f191"/>
                <a:gd name="f394" fmla="*/ f312 1 f192"/>
                <a:gd name="f395" fmla="*/ f313 1 f191"/>
                <a:gd name="f396" fmla="*/ f314 1 f192"/>
                <a:gd name="f397" fmla="*/ f315 1 f191"/>
                <a:gd name="f398" fmla="*/ f316 1 f191"/>
                <a:gd name="f399" fmla="*/ f317 1 f191"/>
                <a:gd name="f400" fmla="*/ f318 1 f191"/>
                <a:gd name="f401" fmla="*/ f319 1 f192"/>
                <a:gd name="f402" fmla="*/ f320 1 f191"/>
                <a:gd name="f403" fmla="*/ f321 1 f192"/>
                <a:gd name="f404" fmla="*/ f322 1 f191"/>
                <a:gd name="f405" fmla="*/ f323 1 f192"/>
                <a:gd name="f406" fmla="*/ f324 1 f191"/>
                <a:gd name="f407" fmla="*/ f325 1 f192"/>
                <a:gd name="f408" fmla="*/ f326 1 f191"/>
                <a:gd name="f409" fmla="*/ f327 1 f192"/>
                <a:gd name="f410" fmla="*/ f328 1 f191"/>
                <a:gd name="f411" fmla="*/ f329 1 f192"/>
                <a:gd name="f412" fmla="*/ f330 1 f191"/>
                <a:gd name="f413" fmla="*/ f331 1 f192"/>
                <a:gd name="f414" fmla="*/ f332 1 f191"/>
                <a:gd name="f415" fmla="*/ f333 1 f191"/>
                <a:gd name="f416" fmla="*/ f334 1 f192"/>
                <a:gd name="f417" fmla="*/ f335 1 f192"/>
                <a:gd name="f418" fmla="*/ f336 1 f191"/>
                <a:gd name="f419" fmla="*/ f337 1 f192"/>
                <a:gd name="f420" fmla="*/ f338 1 f191"/>
                <a:gd name="f421" fmla="*/ f339 1 f192"/>
                <a:gd name="f422" fmla="*/ f340 1 f191"/>
                <a:gd name="f423" fmla="*/ f341 1 f192"/>
                <a:gd name="f424" fmla="*/ f342 1 f191"/>
                <a:gd name="f425" fmla="*/ f343 1 f192"/>
                <a:gd name="f426" fmla="*/ f344 1 f191"/>
                <a:gd name="f427" fmla="*/ f345 1 f192"/>
                <a:gd name="f428" fmla="*/ f346 1 f191"/>
                <a:gd name="f429" fmla="*/ f347 1 f192"/>
                <a:gd name="f430" fmla="*/ f348 1 f191"/>
                <a:gd name="f431" fmla="*/ f349 1 f192"/>
                <a:gd name="f432" fmla="*/ f350 f182 1"/>
                <a:gd name="f433" fmla="*/ f351 f182 1"/>
                <a:gd name="f434" fmla="*/ f353 f183 1"/>
                <a:gd name="f435" fmla="*/ f352 f183 1"/>
                <a:gd name="f436" fmla="*/ f354 f182 1"/>
                <a:gd name="f437" fmla="*/ f355 f183 1"/>
                <a:gd name="f438" fmla="*/ f356 f182 1"/>
                <a:gd name="f439" fmla="*/ f357 f183 1"/>
                <a:gd name="f440" fmla="*/ f358 f182 1"/>
                <a:gd name="f441" fmla="*/ f359 f183 1"/>
                <a:gd name="f442" fmla="*/ f360 f182 1"/>
                <a:gd name="f443" fmla="*/ f361 f183 1"/>
                <a:gd name="f444" fmla="*/ f362 f182 1"/>
                <a:gd name="f445" fmla="*/ f363 f183 1"/>
                <a:gd name="f446" fmla="*/ f364 f182 1"/>
                <a:gd name="f447" fmla="*/ f365 f183 1"/>
                <a:gd name="f448" fmla="*/ f366 f182 1"/>
                <a:gd name="f449" fmla="*/ f367 f183 1"/>
                <a:gd name="f450" fmla="*/ f368 f182 1"/>
                <a:gd name="f451" fmla="*/ f369 f183 1"/>
                <a:gd name="f452" fmla="*/ f370 f182 1"/>
                <a:gd name="f453" fmla="*/ f371 f183 1"/>
                <a:gd name="f454" fmla="*/ f372 f182 1"/>
                <a:gd name="f455" fmla="*/ f373 f183 1"/>
                <a:gd name="f456" fmla="*/ f374 f183 1"/>
                <a:gd name="f457" fmla="*/ f375 f182 1"/>
                <a:gd name="f458" fmla="*/ f376 f183 1"/>
                <a:gd name="f459" fmla="*/ f377 f182 1"/>
                <a:gd name="f460" fmla="*/ f378 f183 1"/>
                <a:gd name="f461" fmla="*/ f379 f182 1"/>
                <a:gd name="f462" fmla="*/ f380 f183 1"/>
                <a:gd name="f463" fmla="*/ f381 f182 1"/>
                <a:gd name="f464" fmla="*/ f382 f183 1"/>
                <a:gd name="f465" fmla="*/ f383 f182 1"/>
                <a:gd name="f466" fmla="*/ f384 f183 1"/>
                <a:gd name="f467" fmla="*/ f385 f182 1"/>
                <a:gd name="f468" fmla="*/ f386 f183 1"/>
                <a:gd name="f469" fmla="*/ f387 f182 1"/>
                <a:gd name="f470" fmla="*/ f388 f183 1"/>
                <a:gd name="f471" fmla="*/ f389 f182 1"/>
                <a:gd name="f472" fmla="*/ f390 f183 1"/>
                <a:gd name="f473" fmla="*/ f391 f182 1"/>
                <a:gd name="f474" fmla="*/ f392 f182 1"/>
                <a:gd name="f475" fmla="*/ f393 f182 1"/>
                <a:gd name="f476" fmla="*/ f394 f183 1"/>
                <a:gd name="f477" fmla="*/ f395 f182 1"/>
                <a:gd name="f478" fmla="*/ f396 f183 1"/>
                <a:gd name="f479" fmla="*/ f397 f182 1"/>
                <a:gd name="f480" fmla="*/ f398 f182 1"/>
                <a:gd name="f481" fmla="*/ f399 f182 1"/>
                <a:gd name="f482" fmla="*/ f400 f182 1"/>
                <a:gd name="f483" fmla="*/ f401 f183 1"/>
                <a:gd name="f484" fmla="*/ f402 f182 1"/>
                <a:gd name="f485" fmla="*/ f403 f183 1"/>
                <a:gd name="f486" fmla="*/ f404 f182 1"/>
                <a:gd name="f487" fmla="*/ f405 f183 1"/>
                <a:gd name="f488" fmla="*/ f406 f182 1"/>
                <a:gd name="f489" fmla="*/ f407 f183 1"/>
                <a:gd name="f490" fmla="*/ f408 f182 1"/>
                <a:gd name="f491" fmla="*/ f409 f183 1"/>
                <a:gd name="f492" fmla="*/ f410 f182 1"/>
                <a:gd name="f493" fmla="*/ f411 f183 1"/>
                <a:gd name="f494" fmla="*/ f412 f182 1"/>
                <a:gd name="f495" fmla="*/ f413 f183 1"/>
                <a:gd name="f496" fmla="*/ f414 f182 1"/>
                <a:gd name="f497" fmla="*/ f415 f182 1"/>
                <a:gd name="f498" fmla="*/ f416 f183 1"/>
                <a:gd name="f499" fmla="*/ f417 f183 1"/>
                <a:gd name="f500" fmla="*/ f418 f182 1"/>
                <a:gd name="f501" fmla="*/ f419 f183 1"/>
                <a:gd name="f502" fmla="*/ f420 f182 1"/>
                <a:gd name="f503" fmla="*/ f421 f183 1"/>
                <a:gd name="f504" fmla="*/ f422 f182 1"/>
                <a:gd name="f505" fmla="*/ f423 f183 1"/>
                <a:gd name="f506" fmla="*/ f424 f182 1"/>
                <a:gd name="f507" fmla="*/ f425 f183 1"/>
                <a:gd name="f508" fmla="*/ f426 f182 1"/>
                <a:gd name="f509" fmla="*/ f427 f183 1"/>
                <a:gd name="f510" fmla="*/ f428 f182 1"/>
                <a:gd name="f511" fmla="*/ f429 f183 1"/>
                <a:gd name="f512" fmla="*/ f430 f182 1"/>
                <a:gd name="f513" fmla="*/ f431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52" y="f453"/>
                </a:cxn>
                <a:cxn ang="f271">
                  <a:pos x="f454" y="f455"/>
                </a:cxn>
                <a:cxn ang="f271">
                  <a:pos x="f442" y="f456"/>
                </a:cxn>
                <a:cxn ang="f271">
                  <a:pos x="f457" y="f458"/>
                </a:cxn>
                <a:cxn ang="f271">
                  <a:pos x="f459" y="f460"/>
                </a:cxn>
                <a:cxn ang="f271">
                  <a:pos x="f461" y="f462"/>
                </a:cxn>
                <a:cxn ang="f271">
                  <a:pos x="f463" y="f464"/>
                </a:cxn>
                <a:cxn ang="f271">
                  <a:pos x="f465" y="f466"/>
                </a:cxn>
                <a:cxn ang="f271">
                  <a:pos x="f467" y="f468"/>
                </a:cxn>
                <a:cxn ang="f271">
                  <a:pos x="f469" y="f470"/>
                </a:cxn>
                <a:cxn ang="f271">
                  <a:pos x="f471" y="f472"/>
                </a:cxn>
                <a:cxn ang="f271">
                  <a:pos x="f473" y="f462"/>
                </a:cxn>
                <a:cxn ang="f271">
                  <a:pos x="f474" y="f453"/>
                </a:cxn>
                <a:cxn ang="f271">
                  <a:pos x="f475" y="f476"/>
                </a:cxn>
                <a:cxn ang="f271">
                  <a:pos x="f477" y="f478"/>
                </a:cxn>
                <a:cxn ang="f271">
                  <a:pos x="f479" y="f455"/>
                </a:cxn>
                <a:cxn ang="f271">
                  <a:pos x="f480" y="f449"/>
                </a:cxn>
                <a:cxn ang="f271">
                  <a:pos x="f481" y="f466"/>
                </a:cxn>
                <a:cxn ang="f271">
                  <a:pos x="f482" y="f483"/>
                </a:cxn>
                <a:cxn ang="f271">
                  <a:pos x="f484" y="f485"/>
                </a:cxn>
                <a:cxn ang="f271">
                  <a:pos x="f486" y="f487"/>
                </a:cxn>
                <a:cxn ang="f271">
                  <a:pos x="f488" y="f489"/>
                </a:cxn>
                <a:cxn ang="f271">
                  <a:pos x="f490" y="f491"/>
                </a:cxn>
                <a:cxn ang="f271">
                  <a:pos x="f492" y="f493"/>
                </a:cxn>
                <a:cxn ang="f271">
                  <a:pos x="f494" y="f495"/>
                </a:cxn>
                <a:cxn ang="f271">
                  <a:pos x="f496" y="f445"/>
                </a:cxn>
                <a:cxn ang="f271">
                  <a:pos x="f497" y="f498"/>
                </a:cxn>
                <a:cxn ang="f271">
                  <a:pos x="f475" y="f499"/>
                </a:cxn>
                <a:cxn ang="f271">
                  <a:pos x="f500" y="f501"/>
                </a:cxn>
                <a:cxn ang="f271">
                  <a:pos x="f502" y="f503"/>
                </a:cxn>
                <a:cxn ang="f271">
                  <a:pos x="f504" y="f505"/>
                </a:cxn>
                <a:cxn ang="f271">
                  <a:pos x="f506" y="f507"/>
                </a:cxn>
                <a:cxn ang="f271">
                  <a:pos x="f508" y="f509"/>
                </a:cxn>
                <a:cxn ang="f271">
                  <a:pos x="f510" y="f511"/>
                </a:cxn>
                <a:cxn ang="f271">
                  <a:pos x="f512" y="f513"/>
                </a:cxn>
              </a:cxnLst>
              <a:rect l="f432" t="f435" r="f433" b="f434"/>
              <a:pathLst>
                <a:path w="178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15"/>
                    <a:pt x="f41" y="f15"/>
                  </a:cubicBezTo>
                  <a:cubicBezTo>
                    <a:pt x="f42" y="f39"/>
                    <a:pt x="f21" y="f39"/>
                    <a:pt x="f19" y="f43"/>
                  </a:cubicBezTo>
                  <a:cubicBezTo>
                    <a:pt x="f30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50" y="f48"/>
                    <a:pt x="f51" y="f48"/>
                  </a:cubicBezTo>
                  <a:cubicBezTo>
                    <a:pt x="f24" y="f46"/>
                    <a:pt x="f52" y="f9"/>
                    <a:pt x="f41" y="f8"/>
                  </a:cubicBezTo>
                  <a:cubicBezTo>
                    <a:pt x="f53" y="f8"/>
                    <a:pt x="f54" y="f10"/>
                    <a:pt x="f40" y="f11"/>
                  </a:cubicBezTo>
                  <a:cubicBezTo>
                    <a:pt x="f38" y="f16"/>
                    <a:pt x="f55" y="f51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2" y="f46"/>
                  </a:cubicBezTo>
                  <a:cubicBezTo>
                    <a:pt x="f62" y="f63"/>
                    <a:pt x="f31" y="f9"/>
                    <a:pt x="f53" y="f9"/>
                  </a:cubicBezTo>
                  <a:cubicBezTo>
                    <a:pt x="f52" y="f46"/>
                    <a:pt x="f37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49" y="f66"/>
                    <a:pt x="f16" y="f67"/>
                    <a:pt x="f51" y="f68"/>
                  </a:cubicBezTo>
                  <a:cubicBezTo>
                    <a:pt x="f22" y="f69"/>
                    <a:pt x="f70" y="f71"/>
                    <a:pt x="f25" y="f72"/>
                  </a:cubicBezTo>
                  <a:cubicBezTo>
                    <a:pt x="f42" y="f72"/>
                    <a:pt x="f41" y="f73"/>
                    <a:pt x="f31" y="f74"/>
                  </a:cubicBezTo>
                  <a:cubicBezTo>
                    <a:pt x="f32" y="f75"/>
                    <a:pt x="f76" y="f71"/>
                    <a:pt x="f77" y="f72"/>
                  </a:cubicBezTo>
                  <a:cubicBezTo>
                    <a:pt x="f59" y="f78"/>
                    <a:pt x="f59" y="f79"/>
                    <a:pt x="f55" y="f80"/>
                  </a:cubicBezTo>
                  <a:cubicBezTo>
                    <a:pt x="f60" y="f81"/>
                    <a:pt x="f62" y="f81"/>
                    <a:pt x="f82" y="f83"/>
                  </a:cubicBezTo>
                  <a:cubicBezTo>
                    <a:pt x="f41" y="f84"/>
                    <a:pt x="f29" y="f80"/>
                    <a:pt x="f29" y="f85"/>
                  </a:cubicBezTo>
                  <a:cubicBezTo>
                    <a:pt x="f86" y="f87"/>
                    <a:pt x="f23" y="f78"/>
                    <a:pt x="f88" y="f89"/>
                  </a:cubicBezTo>
                  <a:cubicBezTo>
                    <a:pt x="f17" y="f75"/>
                    <a:pt x="f90" y="f91"/>
                    <a:pt x="f50" y="f92"/>
                  </a:cubicBezTo>
                  <a:cubicBezTo>
                    <a:pt x="f49" y="f93"/>
                    <a:pt x="f45" y="f92"/>
                    <a:pt x="f10" y="f92"/>
                  </a:cubicBezTo>
                  <a:cubicBezTo>
                    <a:pt x="f11" y="f69"/>
                    <a:pt x="f11" y="f94"/>
                    <a:pt x="f13" y="f71"/>
                  </a:cubicBezTo>
                  <a:cubicBezTo>
                    <a:pt x="f95" y="f96"/>
                    <a:pt x="f35" y="f97"/>
                    <a:pt x="f52" y="f98"/>
                  </a:cubicBezTo>
                  <a:cubicBezTo>
                    <a:pt x="f99" y="f100"/>
                    <a:pt x="f101" y="f100"/>
                    <a:pt x="f88" y="f100"/>
                  </a:cubicBezTo>
                  <a:cubicBezTo>
                    <a:pt x="f27" y="f100"/>
                    <a:pt x="f41" y="f102"/>
                    <a:pt x="f41" y="f103"/>
                  </a:cubicBezTo>
                  <a:cubicBezTo>
                    <a:pt x="f41" y="f104"/>
                    <a:pt x="f25" y="f105"/>
                    <a:pt x="f88" y="f105"/>
                  </a:cubicBezTo>
                  <a:cubicBezTo>
                    <a:pt x="f99" y="f105"/>
                    <a:pt x="f106" y="f107"/>
                    <a:pt x="f106" y="f103"/>
                  </a:cubicBezTo>
                  <a:cubicBezTo>
                    <a:pt x="f106" y="f108"/>
                    <a:pt x="f106" y="f109"/>
                    <a:pt x="f110" y="f111"/>
                  </a:cubicBezTo>
                  <a:cubicBezTo>
                    <a:pt x="f112" y="f113"/>
                    <a:pt x="f114" y="f79"/>
                    <a:pt x="f9" y="f94"/>
                  </a:cubicBezTo>
                  <a:cubicBezTo>
                    <a:pt x="f12" y="f115"/>
                    <a:pt x="f12" y="f75"/>
                    <a:pt x="f12" y="f74"/>
                  </a:cubicBezTo>
                  <a:cubicBezTo>
                    <a:pt x="f45" y="f83"/>
                    <a:pt x="f116" y="f117"/>
                    <a:pt x="f118" y="f119"/>
                  </a:cubicBezTo>
                  <a:cubicBezTo>
                    <a:pt x="f43" y="f120"/>
                    <a:pt x="f15" y="f105"/>
                    <a:pt x="f20" y="f121"/>
                  </a:cubicBezTo>
                  <a:cubicBezTo>
                    <a:pt x="f24" y="f121"/>
                    <a:pt x="f122" y="f123"/>
                    <a:pt x="f35" y="f124"/>
                  </a:cubicBezTo>
                  <a:cubicBezTo>
                    <a:pt x="f3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14" y="f129"/>
                  </a:cubicBezTo>
                  <a:cubicBezTo>
                    <a:pt x="f44" y="f125"/>
                    <a:pt x="f114" y="f124"/>
                    <a:pt x="f114" y="f130"/>
                  </a:cubicBezTo>
                  <a:cubicBezTo>
                    <a:pt x="f114" y="f131"/>
                    <a:pt x="f18" y="f105"/>
                    <a:pt x="f132" y="f133"/>
                  </a:cubicBezTo>
                  <a:cubicBezTo>
                    <a:pt x="f16" y="f98"/>
                    <a:pt x="f134" y="f81"/>
                    <a:pt x="f47" y="f73"/>
                  </a:cubicBezTo>
                  <a:cubicBezTo>
                    <a:pt x="f47" y="f73"/>
                    <a:pt x="f47" y="f73"/>
                    <a:pt x="f48" y="f73"/>
                  </a:cubicBezTo>
                  <a:cubicBezTo>
                    <a:pt x="f48" y="f73"/>
                    <a:pt x="f61" y="f73"/>
                    <a:pt x="f61" y="f73"/>
                  </a:cubicBezTo>
                  <a:cubicBezTo>
                    <a:pt x="f61" y="f135"/>
                    <a:pt x="f61" y="f109"/>
                    <a:pt x="f61" y="f123"/>
                  </a:cubicBezTo>
                  <a:cubicBezTo>
                    <a:pt x="f61" y="f136"/>
                    <a:pt x="f47" y="f125"/>
                    <a:pt x="f63" y="f129"/>
                  </a:cubicBezTo>
                  <a:cubicBezTo>
                    <a:pt x="f134" y="f137"/>
                    <a:pt x="f134" y="f138"/>
                    <a:pt x="f12" y="f139"/>
                  </a:cubicBezTo>
                  <a:cubicBezTo>
                    <a:pt x="f47" y="f5"/>
                    <a:pt x="f65" y="f5"/>
                    <a:pt x="f93" y="f139"/>
                  </a:cubicBezTo>
                  <a:cubicBezTo>
                    <a:pt x="f140" y="f141"/>
                    <a:pt x="f140" y="f128"/>
                    <a:pt x="f142" y="f129"/>
                  </a:cubicBezTo>
                  <a:cubicBezTo>
                    <a:pt x="f68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4"/>
                  </a:cubicBezTo>
                  <a:cubicBezTo>
                    <a:pt x="f68" y="f72"/>
                    <a:pt x="f68" y="f89"/>
                    <a:pt x="f142" y="f78"/>
                  </a:cubicBezTo>
                  <a:cubicBezTo>
                    <a:pt x="f91" y="f145"/>
                    <a:pt x="f73" y="f98"/>
                    <a:pt x="f146" y="f107"/>
                  </a:cubicBezTo>
                  <a:cubicBezTo>
                    <a:pt x="f147" y="f105"/>
                    <a:pt x="f96" y="f131"/>
                    <a:pt x="f146" y="f148"/>
                  </a:cubicBezTo>
                  <a:cubicBezTo>
                    <a:pt x="f72" y="f125"/>
                    <a:pt x="f78" y="f137"/>
                    <a:pt x="f79" y="f149"/>
                  </a:cubicBezTo>
                  <a:cubicBezTo>
                    <a:pt x="f83" y="f138"/>
                    <a:pt x="f150" y="f151"/>
                    <a:pt x="f152" y="f127"/>
                  </a:cubicBezTo>
                  <a:cubicBezTo>
                    <a:pt x="f153" y="f154"/>
                    <a:pt x="f152" y="f130"/>
                    <a:pt x="f145" y="f131"/>
                  </a:cubicBezTo>
                  <a:cubicBezTo>
                    <a:pt x="f84" y="f121"/>
                    <a:pt x="f85" y="f133"/>
                    <a:pt x="f79" y="f104"/>
                  </a:cubicBezTo>
                  <a:cubicBezTo>
                    <a:pt x="f78" y="f117"/>
                    <a:pt x="f75" y="f81"/>
                    <a:pt x="f140" y="f89"/>
                  </a:cubicBezTo>
                  <a:cubicBezTo>
                    <a:pt x="f140" y="f73"/>
                    <a:pt x="f69" y="f75"/>
                    <a:pt x="f140" y="f71"/>
                  </a:cubicBezTo>
                  <a:cubicBezTo>
                    <a:pt x="f115" y="f73"/>
                    <a:pt x="f72" y="f146"/>
                    <a:pt x="f147" y="f85"/>
                  </a:cubicBezTo>
                  <a:cubicBezTo>
                    <a:pt x="f84" y="f135"/>
                    <a:pt x="f155" y="f153"/>
                    <a:pt x="f153" y="f100"/>
                  </a:cubicBezTo>
                  <a:cubicBezTo>
                    <a:pt x="f156" y="f111"/>
                    <a:pt x="f157" y="f144"/>
                    <a:pt x="f157" y="f103"/>
                  </a:cubicBezTo>
                  <a:cubicBezTo>
                    <a:pt x="f156" y="f119"/>
                    <a:pt x="f117" y="f105"/>
                    <a:pt x="f111" y="f105"/>
                  </a:cubicBezTo>
                  <a:cubicBezTo>
                    <a:pt x="f158" y="f121"/>
                    <a:pt x="f133" y="f133"/>
                    <a:pt x="f120" y="f158"/>
                  </a:cubicBezTo>
                  <a:cubicBezTo>
                    <a:pt x="f120" y="f144"/>
                    <a:pt x="f104" y="f102"/>
                    <a:pt x="f108" y="f102"/>
                  </a:cubicBezTo>
                  <a:cubicBezTo>
                    <a:pt x="f100" y="f111"/>
                    <a:pt x="f117" y="f100"/>
                    <a:pt x="f157" y="f117"/>
                  </a:cubicBezTo>
                  <a:cubicBezTo>
                    <a:pt x="f145" y="f135"/>
                    <a:pt x="f96" y="f147"/>
                    <a:pt x="f75" y="f71"/>
                  </a:cubicBezTo>
                  <a:cubicBezTo>
                    <a:pt x="f115" y="f91"/>
                    <a:pt x="f115" y="f69"/>
                    <a:pt x="f71" y="f92"/>
                  </a:cubicBezTo>
                  <a:cubicBezTo>
                    <a:pt x="f75" y="f92"/>
                    <a:pt x="f73" y="f93"/>
                    <a:pt x="f72" y="f92"/>
                  </a:cubicBezTo>
                  <a:cubicBezTo>
                    <a:pt x="f159" y="f91"/>
                    <a:pt x="f157" y="f75"/>
                    <a:pt x="f158" y="f72"/>
                  </a:cubicBezTo>
                  <a:cubicBezTo>
                    <a:pt x="f119" y="f89"/>
                    <a:pt x="f133" y="f78"/>
                    <a:pt x="f105" y="f147"/>
                  </a:cubicBezTo>
                  <a:cubicBezTo>
                    <a:pt x="f131" y="f80"/>
                    <a:pt x="f154" y="f83"/>
                    <a:pt x="f126" y="f85"/>
                  </a:cubicBezTo>
                  <a:cubicBezTo>
                    <a:pt x="f151" y="f79"/>
                    <a:pt x="f151" y="f87"/>
                    <a:pt x="f128" y="f73"/>
                  </a:cubicBezTo>
                  <a:cubicBezTo>
                    <a:pt x="f127" y="f71"/>
                    <a:pt x="f136" y="f94"/>
                    <a:pt x="f131" y="f115"/>
                  </a:cubicBezTo>
                  <a:cubicBezTo>
                    <a:pt x="f105" y="f75"/>
                    <a:pt x="f133" y="f73"/>
                    <a:pt x="f119" y="f74"/>
                  </a:cubicBezTo>
                  <a:cubicBezTo>
                    <a:pt x="f117" y="f71"/>
                    <a:pt x="f83" y="f69"/>
                    <a:pt x="f74" y="f68"/>
                  </a:cubicBezTo>
                  <a:cubicBezTo>
                    <a:pt x="f74" y="f67"/>
                    <a:pt x="f74" y="f67"/>
                    <a:pt x="f74" y="f66"/>
                  </a:cubicBezTo>
                  <a:cubicBezTo>
                    <a:pt x="f73" y="f66"/>
                    <a:pt x="f73" y="f65"/>
                    <a:pt x="f72" y="f65"/>
                  </a:cubicBezTo>
                  <a:cubicBezTo>
                    <a:pt x="f135" y="f64"/>
                    <a:pt x="f111" y="f61"/>
                    <a:pt x="f130" y="f61"/>
                  </a:cubicBezTo>
                  <a:cubicBezTo>
                    <a:pt x="f123" y="f48"/>
                    <a:pt x="f125" y="f160"/>
                    <a:pt x="f129" y="f64"/>
                  </a:cubicBezTo>
                  <a:cubicBezTo>
                    <a:pt x="f149" y="f67"/>
                    <a:pt x="f161" y="f66"/>
                    <a:pt x="f162" y="f61"/>
                  </a:cubicBezTo>
                  <a:cubicBezTo>
                    <a:pt x="f5" y="f46"/>
                    <a:pt x="f163" y="f14"/>
                    <a:pt x="f139" y="f134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3"/>
                    <a:pt x="f123" y="f63"/>
                  </a:cubicBezTo>
                  <a:cubicBezTo>
                    <a:pt x="f144" y="f47"/>
                    <a:pt x="f155" y="f48"/>
                    <a:pt x="f72" y="f160"/>
                  </a:cubicBezTo>
                  <a:cubicBezTo>
                    <a:pt x="f74" y="f160"/>
                    <a:pt x="f75" y="f61"/>
                    <a:pt x="f71" y="f61"/>
                  </a:cubicBezTo>
                  <a:cubicBezTo>
                    <a:pt x="f94" y="f48"/>
                    <a:pt x="f94" y="f47"/>
                    <a:pt x="f94" y="f46"/>
                  </a:cubicBezTo>
                  <a:cubicBezTo>
                    <a:pt x="f71" y="f63"/>
                    <a:pt x="f75" y="f63"/>
                    <a:pt x="f73" y="f12"/>
                  </a:cubicBezTo>
                  <a:cubicBezTo>
                    <a:pt x="f159" y="f50"/>
                    <a:pt x="f164" y="f43"/>
                    <a:pt x="f119" y="f35"/>
                  </a:cubicBezTo>
                  <a:cubicBezTo>
                    <a:pt x="f107" y="f165"/>
                    <a:pt x="f121" y="f122"/>
                    <a:pt x="f130" y="f122"/>
                  </a:cubicBezTo>
                  <a:cubicBezTo>
                    <a:pt x="f124" y="f122"/>
                    <a:pt x="f143" y="f165"/>
                    <a:pt x="f126" y="f33"/>
                  </a:cubicBezTo>
                  <a:cubicBezTo>
                    <a:pt x="f137" y="f28"/>
                    <a:pt x="f128" y="f166"/>
                    <a:pt x="f137" y="f110"/>
                  </a:cubicBezTo>
                  <a:cubicBezTo>
                    <a:pt x="f127" y="f167"/>
                    <a:pt x="f154" y="f168"/>
                    <a:pt x="f148" y="f167"/>
                  </a:cubicBezTo>
                  <a:cubicBezTo>
                    <a:pt x="f121" y="f99"/>
                    <a:pt x="f107" y="f106"/>
                    <a:pt x="f119" y="f169"/>
                  </a:cubicBezTo>
                  <a:cubicBezTo>
                    <a:pt x="f119" y="f30"/>
                    <a:pt x="f170" y="f33"/>
                    <a:pt x="f103" y="f122"/>
                  </a:cubicBezTo>
                  <a:cubicBezTo>
                    <a:pt x="f171" y="f15"/>
                    <a:pt x="f85" y="f116"/>
                    <a:pt x="f115" y="f8"/>
                  </a:cubicBezTo>
                  <a:cubicBezTo>
                    <a:pt x="f94" y="f14"/>
                    <a:pt x="f140" y="f12"/>
                    <a:pt x="f92" y="f9"/>
                  </a:cubicBezTo>
                  <a:cubicBezTo>
                    <a:pt x="f92" y="f9"/>
                    <a:pt x="f93" y="f12"/>
                    <a:pt x="f93" y="f12"/>
                  </a:cubicBezTo>
                  <a:cubicBezTo>
                    <a:pt x="f92" y="f8"/>
                    <a:pt x="f92" y="f10"/>
                    <a:pt x="f69" y="f11"/>
                  </a:cubicBezTo>
                  <a:cubicBezTo>
                    <a:pt x="f73" y="f118"/>
                    <a:pt x="f96" y="f122"/>
                    <a:pt x="f81" y="f99"/>
                  </a:cubicBezTo>
                  <a:cubicBezTo>
                    <a:pt x="f145" y="f168"/>
                    <a:pt x="f97" y="f101"/>
                    <a:pt x="f113" y="f172"/>
                  </a:cubicBezTo>
                  <a:cubicBezTo>
                    <a:pt x="f157" y="f88"/>
                    <a:pt x="f173" y="f174"/>
                    <a:pt x="f98" y="f42"/>
                  </a:cubicBezTo>
                  <a:cubicBezTo>
                    <a:pt x="f98" y="f82"/>
                    <a:pt x="f117" y="f40"/>
                    <a:pt x="f153" y="f40"/>
                  </a:cubicBezTo>
                  <a:cubicBezTo>
                    <a:pt x="f150" y="f40"/>
                    <a:pt x="f81" y="f31"/>
                    <a:pt x="f80" y="f82"/>
                  </a:cubicBezTo>
                  <a:cubicBezTo>
                    <a:pt x="f85" y="f82"/>
                    <a:pt x="f85" y="f42"/>
                    <a:pt x="f80" y="f25"/>
                  </a:cubicBezTo>
                  <a:cubicBezTo>
                    <a:pt x="f83" y="f174"/>
                    <a:pt x="f83" y="f172"/>
                    <a:pt x="f80" y="f167"/>
                  </a:cubicBezTo>
                  <a:cubicBezTo>
                    <a:pt x="f87" y="f33"/>
                    <a:pt x="f115" y="f15"/>
                    <a:pt x="f93" y="f16"/>
                  </a:cubicBezTo>
                  <a:cubicBezTo>
                    <a:pt x="f142" y="f49"/>
                    <a:pt x="f68" y="f45"/>
                    <a:pt x="f66" y="f10"/>
                  </a:cubicBezTo>
                  <a:cubicBezTo>
                    <a:pt x="f64" y="f18"/>
                    <a:pt x="f48" y="f24"/>
                    <a:pt x="f63" y="f166"/>
                  </a:cubicBezTo>
                  <a:cubicBezTo>
                    <a:pt x="f8" y="f21"/>
                    <a:pt x="f45" y="f32"/>
                    <a:pt x="f51" y="f57"/>
                  </a:cubicBezTo>
                  <a:cubicBezTo>
                    <a:pt x="f51" y="f175"/>
                    <a:pt x="f44" y="f2"/>
                    <a:pt x="f114" y="f176"/>
                  </a:cubicBezTo>
                  <a:cubicBezTo>
                    <a:pt x="f114" y="f7"/>
                    <a:pt x="f18" y="f7"/>
                    <a:pt x="f177" y="f7"/>
                  </a:cubicBezTo>
                  <a:cubicBezTo>
                    <a:pt x="f118" y="f7"/>
                    <a:pt x="f118" y="f178"/>
                    <a:pt x="f118" y="f2"/>
                  </a:cubicBezTo>
                  <a:cubicBezTo>
                    <a:pt x="f177" y="f6"/>
                    <a:pt x="f18" y="f179"/>
                    <a:pt x="f18" y="f180"/>
                  </a:cubicBezTo>
                  <a:cubicBezTo>
                    <a:pt x="f16" y="f25"/>
                    <a:pt x="f134" y="f122"/>
                    <a:pt x="f46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34" y="f51"/>
                    <a:pt x="f45" y="f132"/>
                  </a:cubicBezTo>
                  <a:cubicBezTo>
                    <a:pt x="f116" y="f20"/>
                    <a:pt x="f177" y="f165"/>
                    <a:pt x="f90" y="f110"/>
                  </a:cubicBezTo>
                  <a:cubicBezTo>
                    <a:pt x="f22" y="f99"/>
                    <a:pt x="f26" y="f172"/>
                    <a:pt x="f22" y="f23"/>
                  </a:cubicBezTo>
                  <a:cubicBezTo>
                    <a:pt x="f20" y="f23"/>
                    <a:pt x="f24" y="f29"/>
                    <a:pt x="f26" y="f41"/>
                  </a:cubicBezTo>
                  <a:cubicBezTo>
                    <a:pt x="f33" y="f53"/>
                    <a:pt x="f70" y="f41"/>
                    <a:pt x="f169" y="f27"/>
                  </a:cubicBezTo>
                  <a:cubicBezTo>
                    <a:pt x="f106" y="f21"/>
                    <a:pt x="f169" y="f19"/>
                    <a:pt x="f17" y="f172"/>
                  </a:cubicBezTo>
                  <a:cubicBezTo>
                    <a:pt x="f28" y="f168"/>
                    <a:pt x="f122" y="f99"/>
                    <a:pt x="f26" y="f106"/>
                  </a:cubicBezTo>
                  <a:cubicBezTo>
                    <a:pt x="f43" y="f35"/>
                    <a:pt x="f116" y="f177"/>
                    <a:pt x="f134" y="f10"/>
                  </a:cubicBezTo>
                  <a:cubicBezTo>
                    <a:pt x="f8" y="f134"/>
                    <a:pt x="f8" y="f14"/>
                    <a:pt x="f14" y="f12"/>
                  </a:cubicBezTo>
                  <a:cubicBezTo>
                    <a:pt x="f14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5" name="Freeform 18">
              <a:extLst>
                <a:ext uri="{FF2B5EF4-FFF2-40B4-BE49-F238E27FC236}">
                  <a16:creationId xmlns:a16="http://schemas.microsoft.com/office/drawing/2014/main" id="{3EC99AFB-21B8-2B54-3DD0-F87E3B0AC342}"/>
                </a:ext>
              </a:extLst>
            </p:cNvPr>
            <p:cNvSpPr/>
            <p:nvPr/>
          </p:nvSpPr>
          <p:spPr>
            <a:xfrm>
              <a:off x="7820744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8"/>
                <a:gd name="f9" fmla="val 96"/>
                <a:gd name="f10" fmla="val 77"/>
                <a:gd name="f11" fmla="val 75"/>
                <a:gd name="f12" fmla="val 97"/>
                <a:gd name="f13" fmla="val 73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30"/>
                <a:gd name="f34" fmla="val 11"/>
                <a:gd name="f35" fmla="val 127"/>
                <a:gd name="f36" fmla="val 12"/>
                <a:gd name="f37" fmla="val 123"/>
                <a:gd name="f38" fmla="val 13"/>
                <a:gd name="f39" fmla="val 119"/>
                <a:gd name="f40" fmla="val 16"/>
                <a:gd name="f41" fmla="val 118"/>
                <a:gd name="f42" fmla="val 21"/>
                <a:gd name="f43" fmla="val 24"/>
                <a:gd name="f44" fmla="val 28"/>
                <a:gd name="f45" fmla="val 31"/>
                <a:gd name="f46" fmla="val 117"/>
                <a:gd name="f47" fmla="val 110"/>
                <a:gd name="f48" fmla="val 60"/>
                <a:gd name="f49" fmla="val 102"/>
                <a:gd name="f50" fmla="val 74"/>
                <a:gd name="f51" fmla="val 94"/>
                <a:gd name="f52" fmla="val 93"/>
                <a:gd name="f53" fmla="val 92"/>
                <a:gd name="f54" fmla="val 72"/>
                <a:gd name="f55" fmla="val 71"/>
                <a:gd name="f56" fmla="val 69"/>
                <a:gd name="f57" fmla="val 53"/>
                <a:gd name="f58" fmla="val 37"/>
                <a:gd name="f59" fmla="val 99"/>
                <a:gd name="f60" fmla="val 19"/>
                <a:gd name="f61" fmla="val 17"/>
                <a:gd name="f62" fmla="val 101"/>
                <a:gd name="f63" fmla="val 8"/>
                <a:gd name="f64" fmla="val 108"/>
                <a:gd name="f65" fmla="val 4"/>
                <a:gd name="f66" fmla="val 105"/>
                <a:gd name="f67" fmla="val 1"/>
                <a:gd name="f68" fmla="val 2"/>
                <a:gd name="f69" fmla="val 5"/>
                <a:gd name="f70" fmla="val 10"/>
                <a:gd name="f71" fmla="val 91"/>
                <a:gd name="f72" fmla="val 95"/>
                <a:gd name="f73" fmla="val 55"/>
                <a:gd name="f74" fmla="val 89"/>
                <a:gd name="f75" fmla="val 88"/>
                <a:gd name="f76" fmla="val 87"/>
                <a:gd name="f77" fmla="val 86"/>
                <a:gd name="f78" fmla="val 70"/>
                <a:gd name="f79" fmla="val 85"/>
                <a:gd name="f80" fmla="val 81"/>
                <a:gd name="f81" fmla="val 41"/>
                <a:gd name="f82" fmla="val 9"/>
                <a:gd name="f83" fmla="val 6"/>
                <a:gd name="f84" fmla="val 65"/>
                <a:gd name="f85" fmla="val 7"/>
                <a:gd name="f86" fmla="val 62"/>
                <a:gd name="f87" fmla="val 58"/>
                <a:gd name="f88" fmla="val 15"/>
                <a:gd name="f89" fmla="val 20"/>
                <a:gd name="f90" fmla="val 61"/>
                <a:gd name="f91" fmla="val 23"/>
                <a:gd name="f92" fmla="val 63"/>
                <a:gd name="f93" fmla="val 44"/>
                <a:gd name="f94" fmla="val 57"/>
                <a:gd name="f95" fmla="val 79"/>
                <a:gd name="f96" fmla="val 82"/>
                <a:gd name="f97" fmla="val 83"/>
                <a:gd name="f98" fmla="val 76"/>
                <a:gd name="f99" fmla="val 66"/>
                <a:gd name="f100" fmla="val 50"/>
                <a:gd name="f101" fmla="val 54"/>
                <a:gd name="f102" fmla="val 38"/>
                <a:gd name="f103" fmla="val 43"/>
                <a:gd name="f104" fmla="val 36"/>
                <a:gd name="f105" fmla="val 42"/>
                <a:gd name="f106" fmla="val 33"/>
                <a:gd name="f107" fmla="val 32"/>
                <a:gd name="f108" fmla="val 39"/>
                <a:gd name="f109" fmla="val 40"/>
                <a:gd name="f110" fmla="val 52"/>
                <a:gd name="f111" fmla="val 80"/>
                <a:gd name="f112" fmla="val 68"/>
                <a:gd name="f113" fmla="val 56"/>
                <a:gd name="f114" fmla="val 49"/>
                <a:gd name="f115" fmla="val 64"/>
                <a:gd name="f116" fmla="val 67"/>
                <a:gd name="f117" fmla="val 84"/>
                <a:gd name="f118" fmla="val 90"/>
                <a:gd name="f119" fmla="val 104"/>
                <a:gd name="f120" fmla="val 109"/>
                <a:gd name="f121" fmla="val 111"/>
                <a:gd name="f122" fmla="val 107"/>
                <a:gd name="f123" fmla="val 112"/>
                <a:gd name="f124" fmla="val 129"/>
                <a:gd name="f125" fmla="val 120"/>
                <a:gd name="f126" fmla="val 116"/>
                <a:gd name="f127" fmla="val 114"/>
                <a:gd name="f128" fmla="val 128"/>
                <a:gd name="f129" fmla="val 138"/>
                <a:gd name="f130" fmla="val 143"/>
                <a:gd name="f131" fmla="val 148"/>
                <a:gd name="f132" fmla="val 149"/>
                <a:gd name="f133" fmla="val 34"/>
                <a:gd name="f134" fmla="val 146"/>
                <a:gd name="f135" fmla="val 140"/>
                <a:gd name="f136" fmla="val 135"/>
                <a:gd name="f137" fmla="val 133"/>
                <a:gd name="f138" fmla="val 100"/>
                <a:gd name="f139" fmla="val 150"/>
                <a:gd name="f140" fmla="val 152"/>
                <a:gd name="f141" fmla="val 159"/>
                <a:gd name="f142" fmla="val 163"/>
                <a:gd name="f143" fmla="val 167"/>
                <a:gd name="f144" fmla="val 165"/>
                <a:gd name="f145" fmla="val 157"/>
                <a:gd name="f146" fmla="val 151"/>
                <a:gd name="f147" fmla="val 147"/>
                <a:gd name="f148" fmla="val 103"/>
                <a:gd name="f149" fmla="val 137"/>
                <a:gd name="f150" fmla="val 153"/>
                <a:gd name="f151" fmla="val 156"/>
                <a:gd name="f152" fmla="val 162"/>
                <a:gd name="f153" fmla="val 166"/>
                <a:gd name="f154" fmla="val 172"/>
                <a:gd name="f155" fmla="val 174"/>
                <a:gd name="f156" fmla="val 176"/>
                <a:gd name="f157" fmla="val 173"/>
                <a:gd name="f158" fmla="val 169"/>
                <a:gd name="f159" fmla="val 164"/>
                <a:gd name="f160" fmla="val 160"/>
                <a:gd name="f161" fmla="val 139"/>
                <a:gd name="f162" fmla="val 142"/>
                <a:gd name="f163" fmla="val 158"/>
                <a:gd name="f164" fmla="val 154"/>
                <a:gd name="f165" fmla="val 141"/>
                <a:gd name="f166" fmla="val 144"/>
                <a:gd name="f167" fmla="val 115"/>
                <a:gd name="f168" fmla="val 125"/>
                <a:gd name="f169" fmla="val 145"/>
                <a:gd name="f170" fmla="val 134"/>
                <a:gd name="f171" fmla="val 161"/>
                <a:gd name="f172" fmla="val 179"/>
                <a:gd name="f173" fmla="val 182"/>
                <a:gd name="f174" fmla="val 181"/>
                <a:gd name="f175" fmla="val 178"/>
                <a:gd name="f176" fmla="val 155"/>
                <a:gd name="f177" fmla="val 51"/>
                <a:gd name="f178" fmla="val 47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0 f187 1"/>
                <a:gd name="f192" fmla="*/ 121 f186 1"/>
                <a:gd name="f193" fmla="*/ 12 f187 1"/>
                <a:gd name="f194" fmla="*/ 123 f186 1"/>
                <a:gd name="f195" fmla="*/ 74 f187 1"/>
                <a:gd name="f196" fmla="*/ 94 f186 1"/>
                <a:gd name="f197" fmla="*/ 21 f187 1"/>
                <a:gd name="f198" fmla="*/ 99 f186 1"/>
                <a:gd name="f199" fmla="*/ 2 f187 1"/>
                <a:gd name="f200" fmla="*/ 96 f186 1"/>
                <a:gd name="f201" fmla="*/ 72 f187 1"/>
                <a:gd name="f202" fmla="*/ 89 f186 1"/>
                <a:gd name="f203" fmla="*/ 26 f187 1"/>
                <a:gd name="f204" fmla="*/ 72 f186 1"/>
                <a:gd name="f205" fmla="*/ 7 f187 1"/>
                <a:gd name="f206" fmla="*/ 62 f186 1"/>
                <a:gd name="f207" fmla="*/ 31 f187 1"/>
                <a:gd name="f208" fmla="*/ 71 f186 1"/>
                <a:gd name="f209" fmla="*/ 77 f186 1"/>
                <a:gd name="f210" fmla="*/ 36 f186 1"/>
                <a:gd name="f211" fmla="*/ 39 f187 1"/>
                <a:gd name="f212" fmla="*/ 40 f186 1"/>
                <a:gd name="f213" fmla="*/ 62 f187 1"/>
                <a:gd name="f214" fmla="*/ 31 f186 1"/>
                <a:gd name="f215" fmla="*/ 55 f187 1"/>
                <a:gd name="f216" fmla="*/ 14 f186 1"/>
                <a:gd name="f217" fmla="*/ 65 f187 1"/>
                <a:gd name="f218" fmla="*/ 29 f186 1"/>
                <a:gd name="f219" fmla="*/ 86 f187 1"/>
                <a:gd name="f220" fmla="*/ 73 f186 1"/>
                <a:gd name="f221" fmla="*/ 80 f187 1"/>
                <a:gd name="f222" fmla="*/ 4 f186 1"/>
                <a:gd name="f223" fmla="*/ 90 f187 1"/>
                <a:gd name="f224" fmla="*/ 20 f186 1"/>
                <a:gd name="f225" fmla="*/ 109 f187 1"/>
                <a:gd name="f226" fmla="*/ 30 f186 1"/>
                <a:gd name="f227" fmla="*/ 126 f187 1"/>
                <a:gd name="f228" fmla="*/ 97 f187 1"/>
                <a:gd name="f229" fmla="*/ 128 f187 1"/>
                <a:gd name="f230" fmla="*/ 42 f186 1"/>
                <a:gd name="f231" fmla="*/ 149 f187 1"/>
                <a:gd name="f232" fmla="*/ 34 f186 1"/>
                <a:gd name="f233" fmla="*/ 102 f187 1"/>
                <a:gd name="f234" fmla="*/ 143 f187 1"/>
                <a:gd name="f235" fmla="*/ 165 f187 1"/>
                <a:gd name="f236" fmla="*/ 103 f187 1"/>
                <a:gd name="f237" fmla="*/ 85 f186 1"/>
                <a:gd name="f238" fmla="*/ 153 f187 1"/>
                <a:gd name="f239" fmla="*/ 91 f186 1"/>
                <a:gd name="f240" fmla="*/ 173 f187 1"/>
                <a:gd name="f241" fmla="*/ 100 f186 1"/>
                <a:gd name="f242" fmla="*/ 105 f187 1"/>
                <a:gd name="f243" fmla="*/ 90 f186 1"/>
                <a:gd name="f244" fmla="*/ 104 f187 1"/>
                <a:gd name="f245" fmla="*/ 97 f186 1"/>
                <a:gd name="f246" fmla="*/ 163 f187 1"/>
                <a:gd name="f247" fmla="*/ 130 f186 1"/>
                <a:gd name="f248" fmla="*/ 146 f187 1"/>
                <a:gd name="f249" fmla="*/ 137 f186 1"/>
                <a:gd name="f250" fmla="*/ 95 f187 1"/>
                <a:gd name="f251" fmla="*/ 119 f187 1"/>
                <a:gd name="f252" fmla="*/ 141 f186 1"/>
                <a:gd name="f253" fmla="*/ 161 f186 1"/>
                <a:gd name="f254" fmla="*/ 115 f187 1"/>
                <a:gd name="f255" fmla="*/ 142 f186 1"/>
                <a:gd name="f256" fmla="*/ 82 f187 1"/>
                <a:gd name="f257" fmla="*/ 135 f186 1"/>
                <a:gd name="f258" fmla="*/ 63 f187 1"/>
                <a:gd name="f259" fmla="*/ 183 f186 1"/>
                <a:gd name="f260" fmla="*/ 84 f187 1"/>
                <a:gd name="f261" fmla="*/ 105 f186 1"/>
                <a:gd name="f262" fmla="*/ 57 f187 1"/>
                <a:gd name="f263" fmla="*/ 138 f186 1"/>
                <a:gd name="f264" fmla="*/ 40 f187 1"/>
                <a:gd name="f265" fmla="*/ 152 f186 1"/>
                <a:gd name="f266" fmla="*/ 77 f187 1"/>
                <a:gd name="f267" fmla="*/ 101 f186 1"/>
                <a:gd name="f268" fmla="+- f188 0 f1"/>
                <a:gd name="f269" fmla="*/ f191 1 177"/>
                <a:gd name="f270" fmla="*/ f192 1 183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83"/>
                <a:gd name="f288" fmla="*/ f210 1 183"/>
                <a:gd name="f289" fmla="*/ f211 1 177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77"/>
                <a:gd name="f307" fmla="*/ f229 1 177"/>
                <a:gd name="f308" fmla="*/ f230 1 183"/>
                <a:gd name="f309" fmla="*/ f231 1 177"/>
                <a:gd name="f310" fmla="*/ f232 1 183"/>
                <a:gd name="f311" fmla="*/ f233 1 177"/>
                <a:gd name="f312" fmla="*/ f234 1 177"/>
                <a:gd name="f313" fmla="*/ f235 1 177"/>
                <a:gd name="f314" fmla="*/ f236 1 177"/>
                <a:gd name="f315" fmla="*/ f237 1 183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77"/>
                <a:gd name="f330" fmla="*/ f252 1 183"/>
                <a:gd name="f331" fmla="*/ f253 1 183"/>
                <a:gd name="f332" fmla="*/ f254 1 177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0 1 f189"/>
                <a:gd name="f347" fmla="*/ f183 1 f189"/>
                <a:gd name="f348" fmla="*/ 0 1 f190"/>
                <a:gd name="f349" fmla="*/ f184 1 f190"/>
                <a:gd name="f350" fmla="*/ f269 1 f189"/>
                <a:gd name="f351" fmla="*/ f270 1 f190"/>
                <a:gd name="f352" fmla="*/ f271 1 f189"/>
                <a:gd name="f353" fmla="*/ f272 1 f190"/>
                <a:gd name="f354" fmla="*/ f273 1 f189"/>
                <a:gd name="f355" fmla="*/ f274 1 f190"/>
                <a:gd name="f356" fmla="*/ f275 1 f189"/>
                <a:gd name="f357" fmla="*/ f276 1 f190"/>
                <a:gd name="f358" fmla="*/ f277 1 f189"/>
                <a:gd name="f359" fmla="*/ f278 1 f190"/>
                <a:gd name="f360" fmla="*/ f279 1 f189"/>
                <a:gd name="f361" fmla="*/ f280 1 f190"/>
                <a:gd name="f362" fmla="*/ f281 1 f189"/>
                <a:gd name="f363" fmla="*/ f282 1 f190"/>
                <a:gd name="f364" fmla="*/ f283 1 f189"/>
                <a:gd name="f365" fmla="*/ f284 1 f190"/>
                <a:gd name="f366" fmla="*/ f285 1 f189"/>
                <a:gd name="f367" fmla="*/ f286 1 f190"/>
                <a:gd name="f368" fmla="*/ f287 1 f190"/>
                <a:gd name="f369" fmla="*/ f288 1 f190"/>
                <a:gd name="f370" fmla="*/ f289 1 f189"/>
                <a:gd name="f371" fmla="*/ f290 1 f190"/>
                <a:gd name="f372" fmla="*/ f291 1 f189"/>
                <a:gd name="f373" fmla="*/ f292 1 f190"/>
                <a:gd name="f374" fmla="*/ f293 1 f189"/>
                <a:gd name="f375" fmla="*/ f294 1 f190"/>
                <a:gd name="f376" fmla="*/ f295 1 f189"/>
                <a:gd name="f377" fmla="*/ f296 1 f190"/>
                <a:gd name="f378" fmla="*/ f297 1 f189"/>
                <a:gd name="f379" fmla="*/ f298 1 f190"/>
                <a:gd name="f380" fmla="*/ f299 1 f189"/>
                <a:gd name="f381" fmla="*/ f300 1 f190"/>
                <a:gd name="f382" fmla="*/ f301 1 f189"/>
                <a:gd name="f383" fmla="*/ f302 1 f190"/>
                <a:gd name="f384" fmla="*/ f303 1 f189"/>
                <a:gd name="f385" fmla="*/ f304 1 f190"/>
                <a:gd name="f386" fmla="*/ f305 1 f189"/>
                <a:gd name="f387" fmla="*/ f306 1 f189"/>
                <a:gd name="f388" fmla="*/ f307 1 f189"/>
                <a:gd name="f389" fmla="*/ f308 1 f190"/>
                <a:gd name="f390" fmla="*/ f309 1 f189"/>
                <a:gd name="f391" fmla="*/ f310 1 f190"/>
                <a:gd name="f392" fmla="*/ f311 1 f189"/>
                <a:gd name="f393" fmla="*/ f312 1 f189"/>
                <a:gd name="f394" fmla="*/ f313 1 f189"/>
                <a:gd name="f395" fmla="*/ f314 1 f189"/>
                <a:gd name="f396" fmla="*/ f315 1 f190"/>
                <a:gd name="f397" fmla="*/ f316 1 f189"/>
                <a:gd name="f398" fmla="*/ f317 1 f190"/>
                <a:gd name="f399" fmla="*/ f318 1 f189"/>
                <a:gd name="f400" fmla="*/ f319 1 f190"/>
                <a:gd name="f401" fmla="*/ f320 1 f189"/>
                <a:gd name="f402" fmla="*/ f321 1 f190"/>
                <a:gd name="f403" fmla="*/ f322 1 f189"/>
                <a:gd name="f404" fmla="*/ f323 1 f190"/>
                <a:gd name="f405" fmla="*/ f324 1 f189"/>
                <a:gd name="f406" fmla="*/ f325 1 f190"/>
                <a:gd name="f407" fmla="*/ f326 1 f189"/>
                <a:gd name="f408" fmla="*/ f327 1 f190"/>
                <a:gd name="f409" fmla="*/ f328 1 f189"/>
                <a:gd name="f410" fmla="*/ f329 1 f189"/>
                <a:gd name="f411" fmla="*/ f330 1 f190"/>
                <a:gd name="f412" fmla="*/ f331 1 f190"/>
                <a:gd name="f413" fmla="*/ f332 1 f189"/>
                <a:gd name="f414" fmla="*/ f333 1 f190"/>
                <a:gd name="f415" fmla="*/ f334 1 f189"/>
                <a:gd name="f416" fmla="*/ f335 1 f190"/>
                <a:gd name="f417" fmla="*/ f336 1 f189"/>
                <a:gd name="f418" fmla="*/ f337 1 f190"/>
                <a:gd name="f419" fmla="*/ f338 1 f189"/>
                <a:gd name="f420" fmla="*/ f339 1 f190"/>
                <a:gd name="f421" fmla="*/ f340 1 f189"/>
                <a:gd name="f422" fmla="*/ f341 1 f190"/>
                <a:gd name="f423" fmla="*/ f342 1 f189"/>
                <a:gd name="f424" fmla="*/ f343 1 f190"/>
                <a:gd name="f425" fmla="*/ f344 1 f189"/>
                <a:gd name="f426" fmla="*/ f345 1 f190"/>
                <a:gd name="f427" fmla="*/ f346 f180 1"/>
                <a:gd name="f428" fmla="*/ f347 f180 1"/>
                <a:gd name="f429" fmla="*/ f349 f181 1"/>
                <a:gd name="f430" fmla="*/ f348 f181 1"/>
                <a:gd name="f431" fmla="*/ f350 f180 1"/>
                <a:gd name="f432" fmla="*/ f351 f181 1"/>
                <a:gd name="f433" fmla="*/ f352 f180 1"/>
                <a:gd name="f434" fmla="*/ f353 f181 1"/>
                <a:gd name="f435" fmla="*/ f354 f180 1"/>
                <a:gd name="f436" fmla="*/ f355 f181 1"/>
                <a:gd name="f437" fmla="*/ f356 f180 1"/>
                <a:gd name="f438" fmla="*/ f357 f181 1"/>
                <a:gd name="f439" fmla="*/ f358 f180 1"/>
                <a:gd name="f440" fmla="*/ f359 f181 1"/>
                <a:gd name="f441" fmla="*/ f360 f180 1"/>
                <a:gd name="f442" fmla="*/ f361 f181 1"/>
                <a:gd name="f443" fmla="*/ f362 f180 1"/>
                <a:gd name="f444" fmla="*/ f363 f181 1"/>
                <a:gd name="f445" fmla="*/ f364 f180 1"/>
                <a:gd name="f446" fmla="*/ f365 f181 1"/>
                <a:gd name="f447" fmla="*/ f366 f180 1"/>
                <a:gd name="f448" fmla="*/ f367 f181 1"/>
                <a:gd name="f449" fmla="*/ f368 f181 1"/>
                <a:gd name="f450" fmla="*/ f369 f181 1"/>
                <a:gd name="f451" fmla="*/ f370 f180 1"/>
                <a:gd name="f452" fmla="*/ f371 f181 1"/>
                <a:gd name="f453" fmla="*/ f372 f180 1"/>
                <a:gd name="f454" fmla="*/ f373 f181 1"/>
                <a:gd name="f455" fmla="*/ f374 f180 1"/>
                <a:gd name="f456" fmla="*/ f375 f181 1"/>
                <a:gd name="f457" fmla="*/ f376 f180 1"/>
                <a:gd name="f458" fmla="*/ f377 f181 1"/>
                <a:gd name="f459" fmla="*/ f378 f180 1"/>
                <a:gd name="f460" fmla="*/ f379 f181 1"/>
                <a:gd name="f461" fmla="*/ f380 f180 1"/>
                <a:gd name="f462" fmla="*/ f381 f181 1"/>
                <a:gd name="f463" fmla="*/ f382 f180 1"/>
                <a:gd name="f464" fmla="*/ f383 f181 1"/>
                <a:gd name="f465" fmla="*/ f384 f180 1"/>
                <a:gd name="f466" fmla="*/ f385 f181 1"/>
                <a:gd name="f467" fmla="*/ f386 f180 1"/>
                <a:gd name="f468" fmla="*/ f387 f180 1"/>
                <a:gd name="f469" fmla="*/ f388 f180 1"/>
                <a:gd name="f470" fmla="*/ f389 f181 1"/>
                <a:gd name="f471" fmla="*/ f390 f180 1"/>
                <a:gd name="f472" fmla="*/ f391 f181 1"/>
                <a:gd name="f473" fmla="*/ f392 f180 1"/>
                <a:gd name="f474" fmla="*/ f393 f180 1"/>
                <a:gd name="f475" fmla="*/ f394 f180 1"/>
                <a:gd name="f476" fmla="*/ f395 f180 1"/>
                <a:gd name="f477" fmla="*/ f396 f181 1"/>
                <a:gd name="f478" fmla="*/ f397 f180 1"/>
                <a:gd name="f479" fmla="*/ f398 f181 1"/>
                <a:gd name="f480" fmla="*/ f399 f180 1"/>
                <a:gd name="f481" fmla="*/ f400 f181 1"/>
                <a:gd name="f482" fmla="*/ f401 f180 1"/>
                <a:gd name="f483" fmla="*/ f402 f181 1"/>
                <a:gd name="f484" fmla="*/ f403 f180 1"/>
                <a:gd name="f485" fmla="*/ f404 f181 1"/>
                <a:gd name="f486" fmla="*/ f405 f180 1"/>
                <a:gd name="f487" fmla="*/ f406 f181 1"/>
                <a:gd name="f488" fmla="*/ f407 f180 1"/>
                <a:gd name="f489" fmla="*/ f408 f181 1"/>
                <a:gd name="f490" fmla="*/ f409 f180 1"/>
                <a:gd name="f491" fmla="*/ f410 f180 1"/>
                <a:gd name="f492" fmla="*/ f411 f181 1"/>
                <a:gd name="f493" fmla="*/ f412 f181 1"/>
                <a:gd name="f494" fmla="*/ f413 f180 1"/>
                <a:gd name="f495" fmla="*/ f414 f181 1"/>
                <a:gd name="f496" fmla="*/ f415 f180 1"/>
                <a:gd name="f497" fmla="*/ f416 f181 1"/>
                <a:gd name="f498" fmla="*/ f417 f180 1"/>
                <a:gd name="f499" fmla="*/ f418 f181 1"/>
                <a:gd name="f500" fmla="*/ f419 f180 1"/>
                <a:gd name="f501" fmla="*/ f420 f181 1"/>
                <a:gd name="f502" fmla="*/ f421 f180 1"/>
                <a:gd name="f503" fmla="*/ f422 f181 1"/>
                <a:gd name="f504" fmla="*/ f423 f180 1"/>
                <a:gd name="f505" fmla="*/ f424 f181 1"/>
                <a:gd name="f506" fmla="*/ f425 f180 1"/>
                <a:gd name="f507" fmla="*/ f426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8">
                  <a:pos x="f431" y="f432"/>
                </a:cxn>
                <a:cxn ang="f268">
                  <a:pos x="f433" y="f434"/>
                </a:cxn>
                <a:cxn ang="f268">
                  <a:pos x="f435" y="f436"/>
                </a:cxn>
                <a:cxn ang="f268">
                  <a:pos x="f437" y="f438"/>
                </a:cxn>
                <a:cxn ang="f268">
                  <a:pos x="f439" y="f440"/>
                </a:cxn>
                <a:cxn ang="f268">
                  <a:pos x="f441" y="f442"/>
                </a:cxn>
                <a:cxn ang="f268">
                  <a:pos x="f443" y="f444"/>
                </a:cxn>
                <a:cxn ang="f268">
                  <a:pos x="f445" y="f446"/>
                </a:cxn>
                <a:cxn ang="f268">
                  <a:pos x="f447" y="f448"/>
                </a:cxn>
                <a:cxn ang="f268">
                  <a:pos x="f435" y="f449"/>
                </a:cxn>
                <a:cxn ang="f268">
                  <a:pos x="f437" y="f450"/>
                </a:cxn>
                <a:cxn ang="f268">
                  <a:pos x="f451" y="f452"/>
                </a:cxn>
                <a:cxn ang="f268">
                  <a:pos x="f453" y="f454"/>
                </a:cxn>
                <a:cxn ang="f268">
                  <a:pos x="f455" y="f456"/>
                </a:cxn>
                <a:cxn ang="f268">
                  <a:pos x="f457" y="f458"/>
                </a:cxn>
                <a:cxn ang="f268">
                  <a:pos x="f459" y="f460"/>
                </a:cxn>
                <a:cxn ang="f268">
                  <a:pos x="f461" y="f462"/>
                </a:cxn>
                <a:cxn ang="f268">
                  <a:pos x="f463" y="f464"/>
                </a:cxn>
                <a:cxn ang="f268">
                  <a:pos x="f465" y="f466"/>
                </a:cxn>
                <a:cxn ang="f268">
                  <a:pos x="f467" y="f456"/>
                </a:cxn>
                <a:cxn ang="f268">
                  <a:pos x="f468" y="f448"/>
                </a:cxn>
                <a:cxn ang="f268">
                  <a:pos x="f469" y="f470"/>
                </a:cxn>
                <a:cxn ang="f268">
                  <a:pos x="f471" y="f472"/>
                </a:cxn>
                <a:cxn ang="f268">
                  <a:pos x="f473" y="f449"/>
                </a:cxn>
                <a:cxn ang="f268">
                  <a:pos x="f474" y="f444"/>
                </a:cxn>
                <a:cxn ang="f268">
                  <a:pos x="f475" y="f460"/>
                </a:cxn>
                <a:cxn ang="f268">
                  <a:pos x="f476" y="f477"/>
                </a:cxn>
                <a:cxn ang="f268">
                  <a:pos x="f478" y="f479"/>
                </a:cxn>
                <a:cxn ang="f268">
                  <a:pos x="f480" y="f481"/>
                </a:cxn>
                <a:cxn ang="f268">
                  <a:pos x="f482" y="f483"/>
                </a:cxn>
                <a:cxn ang="f268">
                  <a:pos x="f484" y="f485"/>
                </a:cxn>
                <a:cxn ang="f268">
                  <a:pos x="f486" y="f487"/>
                </a:cxn>
                <a:cxn ang="f268">
                  <a:pos x="f488" y="f489"/>
                </a:cxn>
                <a:cxn ang="f268">
                  <a:pos x="f490" y="f440"/>
                </a:cxn>
                <a:cxn ang="f268">
                  <a:pos x="f491" y="f492"/>
                </a:cxn>
                <a:cxn ang="f268">
                  <a:pos x="f469" y="f493"/>
                </a:cxn>
                <a:cxn ang="f268">
                  <a:pos x="f494" y="f495"/>
                </a:cxn>
                <a:cxn ang="f268">
                  <a:pos x="f496" y="f497"/>
                </a:cxn>
                <a:cxn ang="f268">
                  <a:pos x="f498" y="f499"/>
                </a:cxn>
                <a:cxn ang="f268">
                  <a:pos x="f500" y="f501"/>
                </a:cxn>
                <a:cxn ang="f268">
                  <a:pos x="f502" y="f503"/>
                </a:cxn>
                <a:cxn ang="f268">
                  <a:pos x="f504" y="f505"/>
                </a:cxn>
                <a:cxn ang="f268">
                  <a:pos x="f506" y="f507"/>
                </a:cxn>
              </a:cxnLst>
              <a:rect l="f427" t="f430" r="f428" b="f429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44" y="f39"/>
                    <a:pt x="f45" y="f46"/>
                  </a:cubicBezTo>
                  <a:cubicBezTo>
                    <a:pt x="f17" y="f47"/>
                    <a:pt x="f48" y="f49"/>
                    <a:pt x="f50" y="f51"/>
                  </a:cubicBezTo>
                  <a:cubicBezTo>
                    <a:pt x="f50" y="f52"/>
                    <a:pt x="f50" y="f52"/>
                    <a:pt x="f50" y="f53"/>
                  </a:cubicBezTo>
                  <a:cubicBezTo>
                    <a:pt x="f54" y="f53"/>
                    <a:pt x="f55" y="f53"/>
                    <a:pt x="f56" y="f53"/>
                  </a:cubicBezTo>
                  <a:cubicBezTo>
                    <a:pt x="f57" y="f51"/>
                    <a:pt x="f58" y="f9"/>
                    <a:pt x="f42" y="f59"/>
                  </a:cubicBezTo>
                  <a:cubicBezTo>
                    <a:pt x="f60" y="f59"/>
                    <a:pt x="f61" y="f62"/>
                    <a:pt x="f40" y="f49"/>
                  </a:cubicBezTo>
                  <a:cubicBezTo>
                    <a:pt x="f38" y="f16"/>
                    <a:pt x="f63" y="f64"/>
                    <a:pt x="f65" y="f66"/>
                  </a:cubicBezTo>
                  <a:cubicBezTo>
                    <a:pt x="f67" y="f49"/>
                    <a:pt x="f5" y="f59"/>
                    <a:pt x="f68" y="f9"/>
                  </a:cubicBezTo>
                  <a:cubicBezTo>
                    <a:pt x="f69" y="f53"/>
                    <a:pt x="f70" y="f71"/>
                    <a:pt x="f32" y="f51"/>
                  </a:cubicBezTo>
                  <a:cubicBezTo>
                    <a:pt x="f40" y="f72"/>
                    <a:pt x="f31" y="f9"/>
                    <a:pt x="f60" y="f9"/>
                  </a:cubicBezTo>
                  <a:cubicBezTo>
                    <a:pt x="f58" y="f51"/>
                    <a:pt x="f73" y="f71"/>
                    <a:pt x="f54" y="f74"/>
                  </a:cubicBezTo>
                  <a:cubicBezTo>
                    <a:pt x="f13" y="f74"/>
                    <a:pt x="f13" y="f75"/>
                    <a:pt x="f11" y="f76"/>
                  </a:cubicBezTo>
                  <a:cubicBezTo>
                    <a:pt x="f13" y="f76"/>
                    <a:pt x="f55" y="f77"/>
                    <a:pt x="f78" y="f79"/>
                  </a:cubicBezTo>
                  <a:cubicBezTo>
                    <a:pt x="f73" y="f80"/>
                    <a:pt x="f81" y="f10"/>
                    <a:pt x="f25" y="f54"/>
                  </a:cubicBezTo>
                  <a:cubicBezTo>
                    <a:pt x="f43" y="f54"/>
                    <a:pt x="f42" y="f13"/>
                    <a:pt x="f31" y="f50"/>
                  </a:cubicBezTo>
                  <a:cubicBezTo>
                    <a:pt x="f32" y="f11"/>
                    <a:pt x="f82" y="f10"/>
                    <a:pt x="f83" y="f54"/>
                  </a:cubicBezTo>
                  <a:cubicBezTo>
                    <a:pt x="f69" y="f78"/>
                    <a:pt x="f69" y="f84"/>
                    <a:pt x="f85" y="f86"/>
                  </a:cubicBezTo>
                  <a:cubicBezTo>
                    <a:pt x="f70" y="f87"/>
                    <a:pt x="f88" y="f87"/>
                    <a:pt x="f89" y="f48"/>
                  </a:cubicBezTo>
                  <a:cubicBezTo>
                    <a:pt x="f42" y="f90"/>
                    <a:pt x="f91" y="f86"/>
                    <a:pt x="f91" y="f92"/>
                  </a:cubicBezTo>
                  <a:cubicBezTo>
                    <a:pt x="f91" y="f56"/>
                    <a:pt x="f23" y="f78"/>
                    <a:pt x="f45" y="f55"/>
                  </a:cubicBezTo>
                  <a:cubicBezTo>
                    <a:pt x="f93" y="f11"/>
                    <a:pt x="f94" y="f95"/>
                    <a:pt x="f78" y="f96"/>
                  </a:cubicBezTo>
                  <a:cubicBezTo>
                    <a:pt x="f54" y="f97"/>
                    <a:pt x="f50" y="f96"/>
                    <a:pt x="f98" y="f96"/>
                  </a:cubicBezTo>
                  <a:cubicBezTo>
                    <a:pt x="f11" y="f80"/>
                    <a:pt x="f11" y="f8"/>
                    <a:pt x="f50" y="f10"/>
                  </a:cubicBezTo>
                  <a:cubicBezTo>
                    <a:pt x="f86" y="f99"/>
                    <a:pt x="f100" y="f101"/>
                    <a:pt x="f102" y="f103"/>
                  </a:cubicBezTo>
                  <a:cubicBezTo>
                    <a:pt x="f104" y="f105"/>
                    <a:pt x="f106" y="f105"/>
                    <a:pt x="f45" y="f105"/>
                  </a:cubicBezTo>
                  <a:cubicBezTo>
                    <a:pt x="f27" y="f105"/>
                    <a:pt x="f42" y="f81"/>
                    <a:pt x="f42" y="f104"/>
                  </a:cubicBezTo>
                  <a:cubicBezTo>
                    <a:pt x="f42" y="f107"/>
                    <a:pt x="f25" y="f23"/>
                    <a:pt x="f45" y="f23"/>
                  </a:cubicBezTo>
                  <a:cubicBezTo>
                    <a:pt x="f104" y="f23"/>
                    <a:pt x="f108" y="f19"/>
                    <a:pt x="f102" y="f104"/>
                  </a:cubicBezTo>
                  <a:cubicBezTo>
                    <a:pt x="f102" y="f58"/>
                    <a:pt x="f102" y="f108"/>
                    <a:pt x="f108" y="f109"/>
                  </a:cubicBezTo>
                  <a:cubicBezTo>
                    <a:pt x="f57" y="f110"/>
                    <a:pt x="f99" y="f84"/>
                    <a:pt x="f80" y="f8"/>
                  </a:cubicBezTo>
                  <a:cubicBezTo>
                    <a:pt x="f111" y="f98"/>
                    <a:pt x="f111" y="f11"/>
                    <a:pt x="f111" y="f50"/>
                  </a:cubicBezTo>
                  <a:cubicBezTo>
                    <a:pt x="f50" y="f48"/>
                    <a:pt x="f112" y="f17"/>
                    <a:pt x="f86" y="f45"/>
                  </a:cubicBezTo>
                  <a:cubicBezTo>
                    <a:pt x="f90" y="f44"/>
                    <a:pt x="f15" y="f23"/>
                    <a:pt x="f113" y="f25"/>
                  </a:cubicBezTo>
                  <a:cubicBezTo>
                    <a:pt x="f57" y="f25"/>
                    <a:pt x="f114" y="f29"/>
                    <a:pt x="f100" y="f42"/>
                  </a:cubicBezTo>
                  <a:cubicBezTo>
                    <a:pt x="f100" y="f31"/>
                    <a:pt x="f57" y="f88"/>
                    <a:pt x="f73" y="f32"/>
                  </a:cubicBezTo>
                  <a:cubicBezTo>
                    <a:pt x="f15" y="f36"/>
                    <a:pt x="f115" y="f36"/>
                    <a:pt x="f99" y="f40"/>
                  </a:cubicBezTo>
                  <a:cubicBezTo>
                    <a:pt x="f116" y="f31"/>
                    <a:pt x="f99" y="f42"/>
                    <a:pt x="f99" y="f43"/>
                  </a:cubicBezTo>
                  <a:cubicBezTo>
                    <a:pt x="f99" y="f27"/>
                    <a:pt x="f115" y="f23"/>
                    <a:pt x="f84" y="f21"/>
                  </a:cubicBezTo>
                  <a:cubicBezTo>
                    <a:pt x="f55" y="f103"/>
                    <a:pt x="f8" y="f87"/>
                    <a:pt x="f117" y="f13"/>
                  </a:cubicBezTo>
                  <a:cubicBezTo>
                    <a:pt x="f117" y="f13"/>
                    <a:pt x="f79" y="f13"/>
                    <a:pt x="f79" y="f13"/>
                  </a:cubicBezTo>
                  <a:cubicBezTo>
                    <a:pt x="f79" y="f13"/>
                    <a:pt x="f77" y="f13"/>
                    <a:pt x="f77" y="f13"/>
                  </a:cubicBezTo>
                  <a:cubicBezTo>
                    <a:pt x="f77" y="f113"/>
                    <a:pt x="f77" y="f108"/>
                    <a:pt x="f77" y="f29"/>
                  </a:cubicBezTo>
                  <a:cubicBezTo>
                    <a:pt x="f77" y="f89"/>
                    <a:pt x="f117" y="f31"/>
                    <a:pt x="f96" y="f40"/>
                  </a:cubicBezTo>
                  <a:cubicBezTo>
                    <a:pt x="f8" y="f38"/>
                    <a:pt x="f10" y="f63"/>
                    <a:pt x="f111" y="f65"/>
                  </a:cubicBezTo>
                  <a:cubicBezTo>
                    <a:pt x="f117" y="f5"/>
                    <a:pt x="f118" y="f5"/>
                    <a:pt x="f51" y="f65"/>
                  </a:cubicBezTo>
                  <a:cubicBezTo>
                    <a:pt x="f12" y="f85"/>
                    <a:pt x="f12" y="f36"/>
                    <a:pt x="f52" y="f40"/>
                  </a:cubicBezTo>
                  <a:cubicBezTo>
                    <a:pt x="f53" y="f61"/>
                    <a:pt x="f118" y="f31"/>
                    <a:pt x="f118" y="f89"/>
                  </a:cubicBezTo>
                  <a:cubicBezTo>
                    <a:pt x="f118" y="f102"/>
                    <a:pt x="f118" y="f113"/>
                    <a:pt x="f71" y="f50"/>
                  </a:cubicBezTo>
                  <a:cubicBezTo>
                    <a:pt x="f53" y="f54"/>
                    <a:pt x="f53" y="f55"/>
                    <a:pt x="f52" y="f78"/>
                  </a:cubicBezTo>
                  <a:cubicBezTo>
                    <a:pt x="f14" y="f94"/>
                    <a:pt x="f119" y="f103"/>
                    <a:pt x="f120" y="f19"/>
                  </a:cubicBezTo>
                  <a:cubicBezTo>
                    <a:pt x="f47" y="f23"/>
                    <a:pt x="f121" y="f27"/>
                    <a:pt x="f120" y="f91"/>
                  </a:cubicBezTo>
                  <a:cubicBezTo>
                    <a:pt x="f66" y="f31"/>
                    <a:pt x="f122" y="f38"/>
                    <a:pt x="f123" y="f34"/>
                  </a:cubicBezTo>
                  <a:cubicBezTo>
                    <a:pt x="f46" y="f63"/>
                    <a:pt x="f24" y="f70"/>
                    <a:pt x="f26" y="f32"/>
                  </a:cubicBezTo>
                  <a:cubicBezTo>
                    <a:pt x="f124" y="f60"/>
                    <a:pt x="f26" y="f43"/>
                    <a:pt x="f125" y="f27"/>
                  </a:cubicBezTo>
                  <a:cubicBezTo>
                    <a:pt x="f126" y="f25"/>
                    <a:pt x="f127" y="f21"/>
                    <a:pt x="f123" y="f107"/>
                  </a:cubicBezTo>
                  <a:cubicBezTo>
                    <a:pt x="f122" y="f17"/>
                    <a:pt x="f49" y="f87"/>
                    <a:pt x="f12" y="f55"/>
                  </a:cubicBezTo>
                  <a:cubicBezTo>
                    <a:pt x="f12" y="f13"/>
                    <a:pt x="f9" y="f11"/>
                    <a:pt x="f12" y="f10"/>
                  </a:cubicBezTo>
                  <a:cubicBezTo>
                    <a:pt x="f62" y="f13"/>
                    <a:pt x="f16" y="f112"/>
                    <a:pt x="f47" y="f92"/>
                  </a:cubicBezTo>
                  <a:cubicBezTo>
                    <a:pt x="f126" y="f113"/>
                    <a:pt x="f22" y="f114"/>
                    <a:pt x="f128" y="f105"/>
                  </a:cubicBezTo>
                  <a:cubicBezTo>
                    <a:pt x="f124" y="f109"/>
                    <a:pt x="f33" y="f102"/>
                    <a:pt x="f33" y="f104"/>
                  </a:cubicBezTo>
                  <a:cubicBezTo>
                    <a:pt x="f124" y="f45"/>
                    <a:pt x="f30" y="f23"/>
                    <a:pt x="f129" y="f23"/>
                  </a:cubicBezTo>
                  <a:cubicBezTo>
                    <a:pt x="f130" y="f25"/>
                    <a:pt x="f131" y="f21"/>
                    <a:pt x="f132" y="f133"/>
                  </a:cubicBezTo>
                  <a:cubicBezTo>
                    <a:pt x="f132" y="f102"/>
                    <a:pt x="f134" y="f81"/>
                    <a:pt x="f135" y="f81"/>
                  </a:cubicBezTo>
                  <a:cubicBezTo>
                    <a:pt x="f136" y="f109"/>
                    <a:pt x="f137" y="f105"/>
                    <a:pt x="f33" y="f17"/>
                  </a:cubicBezTo>
                  <a:cubicBezTo>
                    <a:pt x="f20" y="f113"/>
                    <a:pt x="f121" y="f116"/>
                    <a:pt x="f49" y="f10"/>
                  </a:cubicBezTo>
                  <a:cubicBezTo>
                    <a:pt x="f62" y="f95"/>
                    <a:pt x="f62" y="f80"/>
                    <a:pt x="f138" y="f96"/>
                  </a:cubicBezTo>
                  <a:cubicBezTo>
                    <a:pt x="f49" y="f96"/>
                    <a:pt x="f119" y="f97"/>
                    <a:pt x="f66" y="f96"/>
                  </a:cubicBezTo>
                  <a:cubicBezTo>
                    <a:pt x="f41" y="f95"/>
                    <a:pt x="f33" y="f11"/>
                    <a:pt x="f130" y="f54"/>
                  </a:cubicBezTo>
                  <a:cubicBezTo>
                    <a:pt x="f134" y="f55"/>
                    <a:pt x="f132" y="f78"/>
                    <a:pt x="f139" y="f116"/>
                  </a:cubicBezTo>
                  <a:cubicBezTo>
                    <a:pt x="f140" y="f86"/>
                    <a:pt x="f141" y="f48"/>
                    <a:pt x="f142" y="f92"/>
                  </a:cubicBezTo>
                  <a:cubicBezTo>
                    <a:pt x="f143" y="f84"/>
                    <a:pt x="f143" y="f56"/>
                    <a:pt x="f144" y="f13"/>
                  </a:cubicBezTo>
                  <a:cubicBezTo>
                    <a:pt x="f142" y="f10"/>
                    <a:pt x="f145" y="f8"/>
                    <a:pt x="f140" y="f98"/>
                  </a:cubicBezTo>
                  <a:cubicBezTo>
                    <a:pt x="f146" y="f11"/>
                    <a:pt x="f131" y="f13"/>
                    <a:pt x="f147" y="f50"/>
                  </a:cubicBezTo>
                  <a:cubicBezTo>
                    <a:pt x="f30" y="f10"/>
                    <a:pt x="f41" y="f80"/>
                    <a:pt x="f148" y="f79"/>
                  </a:cubicBezTo>
                  <a:cubicBezTo>
                    <a:pt x="f148" y="f77"/>
                    <a:pt x="f148" y="f77"/>
                    <a:pt x="f148" y="f76"/>
                  </a:cubicBezTo>
                  <a:cubicBezTo>
                    <a:pt x="f119" y="f76"/>
                    <a:pt x="f119" y="f75"/>
                    <a:pt x="f66" y="f75"/>
                  </a:cubicBezTo>
                  <a:cubicBezTo>
                    <a:pt x="f20" y="f74"/>
                    <a:pt x="f149" y="f71"/>
                    <a:pt x="f150" y="f71"/>
                  </a:cubicBezTo>
                  <a:cubicBezTo>
                    <a:pt x="f151" y="f53"/>
                    <a:pt x="f141" y="f118"/>
                    <a:pt x="f152" y="f74"/>
                  </a:cubicBezTo>
                  <a:cubicBezTo>
                    <a:pt x="f153" y="f77"/>
                    <a:pt x="f154" y="f76"/>
                    <a:pt x="f155" y="f71"/>
                  </a:cubicBezTo>
                  <a:cubicBezTo>
                    <a:pt x="f6" y="f51"/>
                    <a:pt x="f156" y="f14"/>
                    <a:pt x="f157" y="f138"/>
                  </a:cubicBezTo>
                  <a:cubicBezTo>
                    <a:pt x="f158" y="f148"/>
                    <a:pt x="f159" y="f49"/>
                    <a:pt x="f160" y="f14"/>
                  </a:cubicBezTo>
                  <a:cubicBezTo>
                    <a:pt x="f141" y="f9"/>
                    <a:pt x="f145" y="f72"/>
                    <a:pt x="f151" y="f72"/>
                  </a:cubicBezTo>
                  <a:cubicBezTo>
                    <a:pt x="f161" y="f52"/>
                    <a:pt x="f22" y="f53"/>
                    <a:pt x="f66" y="f118"/>
                  </a:cubicBezTo>
                  <a:cubicBezTo>
                    <a:pt x="f148" y="f118"/>
                    <a:pt x="f49" y="f71"/>
                    <a:pt x="f138" y="f71"/>
                  </a:cubicBezTo>
                  <a:cubicBezTo>
                    <a:pt x="f138" y="f53"/>
                    <a:pt x="f59" y="f52"/>
                    <a:pt x="f59" y="f51"/>
                  </a:cubicBezTo>
                  <a:cubicBezTo>
                    <a:pt x="f138" y="f72"/>
                    <a:pt x="f49" y="f72"/>
                    <a:pt x="f119" y="f12"/>
                  </a:cubicBezTo>
                  <a:cubicBezTo>
                    <a:pt x="f41" y="f122"/>
                    <a:pt x="f30" y="f46"/>
                    <a:pt x="f134" y="f35"/>
                  </a:cubicBezTo>
                  <a:cubicBezTo>
                    <a:pt x="f147" y="f124"/>
                    <a:pt x="f146" y="f128"/>
                    <a:pt x="f150" y="f128"/>
                  </a:cubicBezTo>
                  <a:cubicBezTo>
                    <a:pt x="f145" y="f128"/>
                    <a:pt x="f160" y="f124"/>
                    <a:pt x="f142" y="f33"/>
                  </a:cubicBezTo>
                  <a:cubicBezTo>
                    <a:pt x="f159" y="f28"/>
                    <a:pt x="f144" y="f136"/>
                    <a:pt x="f159" y="f129"/>
                  </a:cubicBezTo>
                  <a:cubicBezTo>
                    <a:pt x="f142" y="f162"/>
                    <a:pt x="f163" y="f130"/>
                    <a:pt x="f164" y="f162"/>
                  </a:cubicBezTo>
                  <a:cubicBezTo>
                    <a:pt x="f146" y="f165"/>
                    <a:pt x="f147" y="f161"/>
                    <a:pt x="f134" y="f149"/>
                  </a:cubicBezTo>
                  <a:cubicBezTo>
                    <a:pt x="f134" y="f30"/>
                    <a:pt x="f166" y="f33"/>
                    <a:pt x="f165" y="f128"/>
                  </a:cubicBezTo>
                  <a:cubicBezTo>
                    <a:pt x="f35" y="f41"/>
                    <a:pt x="f127" y="f120"/>
                    <a:pt x="f62" y="f59"/>
                  </a:cubicBezTo>
                  <a:cubicBezTo>
                    <a:pt x="f59" y="f14"/>
                    <a:pt x="f12" y="f12"/>
                    <a:pt x="f72" y="f9"/>
                  </a:cubicBezTo>
                  <a:cubicBezTo>
                    <a:pt x="f72" y="f9"/>
                    <a:pt x="f51" y="f12"/>
                    <a:pt x="f51" y="f12"/>
                  </a:cubicBezTo>
                  <a:cubicBezTo>
                    <a:pt x="f72" y="f59"/>
                    <a:pt x="f9" y="f62"/>
                    <a:pt x="f12" y="f49"/>
                  </a:cubicBezTo>
                  <a:cubicBezTo>
                    <a:pt x="f119" y="f167"/>
                    <a:pt x="f121" y="f128"/>
                    <a:pt x="f39" y="f165"/>
                  </a:cubicBezTo>
                  <a:cubicBezTo>
                    <a:pt x="f125" y="f130"/>
                    <a:pt x="f37" y="f166"/>
                    <a:pt x="f168" y="f169"/>
                  </a:cubicBezTo>
                  <a:cubicBezTo>
                    <a:pt x="f33" y="f134"/>
                    <a:pt x="f137" y="f131"/>
                    <a:pt x="f170" y="f150"/>
                  </a:cubicBezTo>
                  <a:cubicBezTo>
                    <a:pt x="f170" y="f145"/>
                    <a:pt x="f30" y="f171"/>
                    <a:pt x="f128" y="f171"/>
                  </a:cubicBezTo>
                  <a:cubicBezTo>
                    <a:pt x="f24" y="f171"/>
                    <a:pt x="f39" y="f141"/>
                    <a:pt x="f167" y="f145"/>
                  </a:cubicBezTo>
                  <a:cubicBezTo>
                    <a:pt x="f167" y="f145"/>
                    <a:pt x="f127" y="f150"/>
                    <a:pt x="f167" y="f146"/>
                  </a:cubicBezTo>
                  <a:cubicBezTo>
                    <a:pt x="f41" y="f131"/>
                    <a:pt x="f46" y="f169"/>
                    <a:pt x="f167" y="f162"/>
                  </a:cubicBezTo>
                  <a:cubicBezTo>
                    <a:pt x="f64" y="f33"/>
                    <a:pt x="f62" y="f41"/>
                    <a:pt x="f51" y="f16"/>
                  </a:cubicBezTo>
                  <a:cubicBezTo>
                    <a:pt x="f52" y="f66"/>
                    <a:pt x="f53" y="f148"/>
                    <a:pt x="f118" y="f62"/>
                  </a:cubicBezTo>
                  <a:cubicBezTo>
                    <a:pt x="f75" y="f18"/>
                    <a:pt x="f77" y="f24"/>
                    <a:pt x="f96" y="f136"/>
                  </a:cubicBezTo>
                  <a:cubicBezTo>
                    <a:pt x="f95" y="f132"/>
                    <a:pt x="f50" y="f142"/>
                    <a:pt x="f56" y="f6"/>
                  </a:cubicBezTo>
                  <a:cubicBezTo>
                    <a:pt x="f56" y="f172"/>
                    <a:pt x="f112" y="f2"/>
                    <a:pt x="f99" y="f173"/>
                  </a:cubicBezTo>
                  <a:cubicBezTo>
                    <a:pt x="f99" y="f7"/>
                    <a:pt x="f115" y="f7"/>
                    <a:pt x="f92" y="f7"/>
                  </a:cubicBezTo>
                  <a:cubicBezTo>
                    <a:pt x="f86" y="f7"/>
                    <a:pt x="f86" y="f174"/>
                    <a:pt x="f86" y="f2"/>
                  </a:cubicBezTo>
                  <a:cubicBezTo>
                    <a:pt x="f92" y="f175"/>
                    <a:pt x="f115" y="f156"/>
                    <a:pt x="f84" y="f155"/>
                  </a:cubicBezTo>
                  <a:cubicBezTo>
                    <a:pt x="f55" y="f146"/>
                    <a:pt x="f10" y="f128"/>
                    <a:pt x="f117" y="f66"/>
                  </a:cubicBezTo>
                  <a:cubicBezTo>
                    <a:pt x="f117" y="f148"/>
                    <a:pt x="f117" y="f49"/>
                    <a:pt x="f117" y="f59"/>
                  </a:cubicBezTo>
                  <a:cubicBezTo>
                    <a:pt x="f111" y="f119"/>
                    <a:pt x="f10" y="f64"/>
                    <a:pt x="f50" y="f123"/>
                  </a:cubicBezTo>
                  <a:cubicBezTo>
                    <a:pt x="f56" y="f20"/>
                    <a:pt x="f92" y="f124"/>
                    <a:pt x="f94" y="f129"/>
                  </a:cubicBezTo>
                  <a:cubicBezTo>
                    <a:pt x="f73" y="f165"/>
                    <a:pt x="f110" y="f169"/>
                    <a:pt x="f73" y="f139"/>
                  </a:cubicBezTo>
                  <a:cubicBezTo>
                    <a:pt x="f113" y="f139"/>
                    <a:pt x="f57" y="f176"/>
                    <a:pt x="f177" y="f151"/>
                  </a:cubicBezTo>
                  <a:cubicBezTo>
                    <a:pt x="f178" y="f163"/>
                    <a:pt x="f81" y="f151"/>
                    <a:pt x="f109" y="f140"/>
                  </a:cubicBezTo>
                  <a:cubicBezTo>
                    <a:pt x="f108" y="f132"/>
                    <a:pt x="f109" y="f147"/>
                    <a:pt x="f93" y="f169"/>
                  </a:cubicBezTo>
                  <a:cubicBezTo>
                    <a:pt x="f178" y="f130"/>
                    <a:pt x="f100" y="f165"/>
                    <a:pt x="f177" y="f161"/>
                  </a:cubicBezTo>
                  <a:cubicBezTo>
                    <a:pt x="f48" y="f35"/>
                    <a:pt x="f112" y="f127"/>
                    <a:pt x="f10" y="f62"/>
                  </a:cubicBezTo>
                  <a:cubicBezTo>
                    <a:pt x="f8" y="f138"/>
                    <a:pt x="f95" y="f14"/>
                    <a:pt x="f95" y="f12"/>
                  </a:cubicBezTo>
                  <a:cubicBezTo>
                    <a:pt x="f95" y="f9"/>
                    <a:pt x="f95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6" name="Freeform 19">
              <a:extLst>
                <a:ext uri="{FF2B5EF4-FFF2-40B4-BE49-F238E27FC236}">
                  <a16:creationId xmlns:a16="http://schemas.microsoft.com/office/drawing/2014/main" id="{D4D10ACD-5F8A-A6F0-8D3F-692AE1FCDEB5}"/>
                </a:ext>
              </a:extLst>
            </p:cNvPr>
            <p:cNvSpPr/>
            <p:nvPr/>
          </p:nvSpPr>
          <p:spPr>
            <a:xfrm>
              <a:off x="6943752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8"/>
                <a:gd name="f9" fmla="val 96"/>
                <a:gd name="f10" fmla="val 77"/>
                <a:gd name="f11" fmla="val 75"/>
                <a:gd name="f12" fmla="val 97"/>
                <a:gd name="f13" fmla="val 73"/>
                <a:gd name="f14" fmla="val 98"/>
                <a:gd name="f15" fmla="val 59"/>
                <a:gd name="f16" fmla="val 106"/>
                <a:gd name="f17" fmla="val 44"/>
                <a:gd name="f18" fmla="val 113"/>
                <a:gd name="f19" fmla="val 30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26"/>
                <a:gd name="f26" fmla="val 126"/>
                <a:gd name="f27" fmla="val 25"/>
                <a:gd name="f28" fmla="val 131"/>
                <a:gd name="f29" fmla="val 22"/>
                <a:gd name="f30" fmla="val 132"/>
                <a:gd name="f31" fmla="val 18"/>
                <a:gd name="f32" fmla="val 14"/>
                <a:gd name="f33" fmla="val 130"/>
                <a:gd name="f34" fmla="val 11"/>
                <a:gd name="f35" fmla="val 127"/>
                <a:gd name="f36" fmla="val 12"/>
                <a:gd name="f37" fmla="val 123"/>
                <a:gd name="f38" fmla="val 13"/>
                <a:gd name="f39" fmla="val 119"/>
                <a:gd name="f40" fmla="val 16"/>
                <a:gd name="f41" fmla="val 118"/>
                <a:gd name="f42" fmla="val 21"/>
                <a:gd name="f43" fmla="val 24"/>
                <a:gd name="f44" fmla="val 28"/>
                <a:gd name="f45" fmla="val 31"/>
                <a:gd name="f46" fmla="val 117"/>
                <a:gd name="f47" fmla="val 45"/>
                <a:gd name="f48" fmla="val 110"/>
                <a:gd name="f49" fmla="val 60"/>
                <a:gd name="f50" fmla="val 102"/>
                <a:gd name="f51" fmla="val 74"/>
                <a:gd name="f52" fmla="val 94"/>
                <a:gd name="f53" fmla="val 93"/>
                <a:gd name="f54" fmla="val 92"/>
                <a:gd name="f55" fmla="val 72"/>
                <a:gd name="f56" fmla="val 71"/>
                <a:gd name="f57" fmla="val 69"/>
                <a:gd name="f58" fmla="val 53"/>
                <a:gd name="f59" fmla="val 37"/>
                <a:gd name="f60" fmla="val 99"/>
                <a:gd name="f61" fmla="val 19"/>
                <a:gd name="f62" fmla="val 17"/>
                <a:gd name="f63" fmla="val 101"/>
                <a:gd name="f64" fmla="val 8"/>
                <a:gd name="f65" fmla="val 108"/>
                <a:gd name="f66" fmla="val 4"/>
                <a:gd name="f67" fmla="val 105"/>
                <a:gd name="f68" fmla="val 1"/>
                <a:gd name="f69" fmla="val 2"/>
                <a:gd name="f70" fmla="val 5"/>
                <a:gd name="f71" fmla="val 10"/>
                <a:gd name="f72" fmla="val 91"/>
                <a:gd name="f73" fmla="val 95"/>
                <a:gd name="f74" fmla="val 55"/>
                <a:gd name="f75" fmla="val 89"/>
                <a:gd name="f76" fmla="val 88"/>
                <a:gd name="f77" fmla="val 87"/>
                <a:gd name="f78" fmla="val 86"/>
                <a:gd name="f79" fmla="val 70"/>
                <a:gd name="f80" fmla="val 85"/>
                <a:gd name="f81" fmla="val 81"/>
                <a:gd name="f82" fmla="val 41"/>
                <a:gd name="f83" fmla="val 9"/>
                <a:gd name="f84" fmla="val 6"/>
                <a:gd name="f85" fmla="val 65"/>
                <a:gd name="f86" fmla="val 7"/>
                <a:gd name="f87" fmla="val 62"/>
                <a:gd name="f88" fmla="val 58"/>
                <a:gd name="f89" fmla="val 15"/>
                <a:gd name="f90" fmla="val 20"/>
                <a:gd name="f91" fmla="val 61"/>
                <a:gd name="f92" fmla="val 23"/>
                <a:gd name="f93" fmla="val 63"/>
                <a:gd name="f94" fmla="val 57"/>
                <a:gd name="f95" fmla="val 79"/>
                <a:gd name="f96" fmla="val 82"/>
                <a:gd name="f97" fmla="val 83"/>
                <a:gd name="f98" fmla="val 76"/>
                <a:gd name="f99" fmla="val 66"/>
                <a:gd name="f100" fmla="val 50"/>
                <a:gd name="f101" fmla="val 54"/>
                <a:gd name="f102" fmla="val 38"/>
                <a:gd name="f103" fmla="val 43"/>
                <a:gd name="f104" fmla="val 36"/>
                <a:gd name="f105" fmla="val 42"/>
                <a:gd name="f106" fmla="val 33"/>
                <a:gd name="f107" fmla="val 32"/>
                <a:gd name="f108" fmla="val 39"/>
                <a:gd name="f109" fmla="val 40"/>
                <a:gd name="f110" fmla="val 52"/>
                <a:gd name="f111" fmla="val 80"/>
                <a:gd name="f112" fmla="val 68"/>
                <a:gd name="f113" fmla="val 56"/>
                <a:gd name="f114" fmla="val 49"/>
                <a:gd name="f115" fmla="val 64"/>
                <a:gd name="f116" fmla="val 67"/>
                <a:gd name="f117" fmla="val 84"/>
                <a:gd name="f118" fmla="val 90"/>
                <a:gd name="f119" fmla="val 104"/>
                <a:gd name="f120" fmla="val 109"/>
                <a:gd name="f121" fmla="val 111"/>
                <a:gd name="f122" fmla="val 107"/>
                <a:gd name="f123" fmla="val 112"/>
                <a:gd name="f124" fmla="val 129"/>
                <a:gd name="f125" fmla="val 120"/>
                <a:gd name="f126" fmla="val 116"/>
                <a:gd name="f127" fmla="val 114"/>
                <a:gd name="f128" fmla="val 128"/>
                <a:gd name="f129" fmla="val 138"/>
                <a:gd name="f130" fmla="val 143"/>
                <a:gd name="f131" fmla="val 148"/>
                <a:gd name="f132" fmla="val 149"/>
                <a:gd name="f133" fmla="val 34"/>
                <a:gd name="f134" fmla="val 146"/>
                <a:gd name="f135" fmla="val 140"/>
                <a:gd name="f136" fmla="val 135"/>
                <a:gd name="f137" fmla="val 133"/>
                <a:gd name="f138" fmla="val 100"/>
                <a:gd name="f139" fmla="val 150"/>
                <a:gd name="f140" fmla="val 152"/>
                <a:gd name="f141" fmla="val 159"/>
                <a:gd name="f142" fmla="val 163"/>
                <a:gd name="f143" fmla="val 167"/>
                <a:gd name="f144" fmla="val 165"/>
                <a:gd name="f145" fmla="val 157"/>
                <a:gd name="f146" fmla="val 151"/>
                <a:gd name="f147" fmla="val 147"/>
                <a:gd name="f148" fmla="val 103"/>
                <a:gd name="f149" fmla="val 137"/>
                <a:gd name="f150" fmla="val 153"/>
                <a:gd name="f151" fmla="val 156"/>
                <a:gd name="f152" fmla="val 162"/>
                <a:gd name="f153" fmla="val 166"/>
                <a:gd name="f154" fmla="val 172"/>
                <a:gd name="f155" fmla="val 174"/>
                <a:gd name="f156" fmla="val 176"/>
                <a:gd name="f157" fmla="val 173"/>
                <a:gd name="f158" fmla="val 169"/>
                <a:gd name="f159" fmla="val 164"/>
                <a:gd name="f160" fmla="val 160"/>
                <a:gd name="f161" fmla="val 139"/>
                <a:gd name="f162" fmla="val 142"/>
                <a:gd name="f163" fmla="val 158"/>
                <a:gd name="f164" fmla="val 154"/>
                <a:gd name="f165" fmla="val 141"/>
                <a:gd name="f166" fmla="val 144"/>
                <a:gd name="f167" fmla="val 115"/>
                <a:gd name="f168" fmla="val 125"/>
                <a:gd name="f169" fmla="val 145"/>
                <a:gd name="f170" fmla="val 134"/>
                <a:gd name="f171" fmla="val 161"/>
                <a:gd name="f172" fmla="val 179"/>
                <a:gd name="f173" fmla="val 182"/>
                <a:gd name="f174" fmla="val 181"/>
                <a:gd name="f175" fmla="val 178"/>
                <a:gd name="f176" fmla="val 155"/>
                <a:gd name="f177" fmla="val 51"/>
                <a:gd name="f178" fmla="val 47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0 f187 1"/>
                <a:gd name="f192" fmla="*/ 121 f186 1"/>
                <a:gd name="f193" fmla="*/ 12 f187 1"/>
                <a:gd name="f194" fmla="*/ 123 f186 1"/>
                <a:gd name="f195" fmla="*/ 74 f187 1"/>
                <a:gd name="f196" fmla="*/ 94 f186 1"/>
                <a:gd name="f197" fmla="*/ 21 f187 1"/>
                <a:gd name="f198" fmla="*/ 99 f186 1"/>
                <a:gd name="f199" fmla="*/ 2 f187 1"/>
                <a:gd name="f200" fmla="*/ 96 f186 1"/>
                <a:gd name="f201" fmla="*/ 72 f187 1"/>
                <a:gd name="f202" fmla="*/ 89 f186 1"/>
                <a:gd name="f203" fmla="*/ 26 f187 1"/>
                <a:gd name="f204" fmla="*/ 72 f186 1"/>
                <a:gd name="f205" fmla="*/ 7 f187 1"/>
                <a:gd name="f206" fmla="*/ 62 f186 1"/>
                <a:gd name="f207" fmla="*/ 31 f187 1"/>
                <a:gd name="f208" fmla="*/ 71 f186 1"/>
                <a:gd name="f209" fmla="*/ 73 f187 1"/>
                <a:gd name="f210" fmla="*/ 77 f186 1"/>
                <a:gd name="f211" fmla="*/ 36 f186 1"/>
                <a:gd name="f212" fmla="*/ 39 f187 1"/>
                <a:gd name="f213" fmla="*/ 40 f186 1"/>
                <a:gd name="f214" fmla="*/ 62 f187 1"/>
                <a:gd name="f215" fmla="*/ 31 f186 1"/>
                <a:gd name="f216" fmla="*/ 55 f187 1"/>
                <a:gd name="f217" fmla="*/ 14 f186 1"/>
                <a:gd name="f218" fmla="*/ 65 f187 1"/>
                <a:gd name="f219" fmla="*/ 29 f186 1"/>
                <a:gd name="f220" fmla="*/ 86 f187 1"/>
                <a:gd name="f221" fmla="*/ 73 f186 1"/>
                <a:gd name="f222" fmla="*/ 80 f187 1"/>
                <a:gd name="f223" fmla="*/ 4 f186 1"/>
                <a:gd name="f224" fmla="*/ 90 f187 1"/>
                <a:gd name="f225" fmla="*/ 20 f186 1"/>
                <a:gd name="f226" fmla="*/ 109 f187 1"/>
                <a:gd name="f227" fmla="*/ 30 f186 1"/>
                <a:gd name="f228" fmla="*/ 126 f187 1"/>
                <a:gd name="f229" fmla="*/ 97 f187 1"/>
                <a:gd name="f230" fmla="*/ 128 f187 1"/>
                <a:gd name="f231" fmla="*/ 42 f186 1"/>
                <a:gd name="f232" fmla="*/ 149 f187 1"/>
                <a:gd name="f233" fmla="*/ 34 f186 1"/>
                <a:gd name="f234" fmla="*/ 102 f187 1"/>
                <a:gd name="f235" fmla="*/ 143 f187 1"/>
                <a:gd name="f236" fmla="*/ 165 f187 1"/>
                <a:gd name="f237" fmla="*/ 103 f187 1"/>
                <a:gd name="f238" fmla="*/ 85 f186 1"/>
                <a:gd name="f239" fmla="*/ 153 f187 1"/>
                <a:gd name="f240" fmla="*/ 91 f186 1"/>
                <a:gd name="f241" fmla="*/ 173 f187 1"/>
                <a:gd name="f242" fmla="*/ 100 f186 1"/>
                <a:gd name="f243" fmla="*/ 105 f187 1"/>
                <a:gd name="f244" fmla="*/ 90 f186 1"/>
                <a:gd name="f245" fmla="*/ 104 f187 1"/>
                <a:gd name="f246" fmla="*/ 97 f186 1"/>
                <a:gd name="f247" fmla="*/ 163 f187 1"/>
                <a:gd name="f248" fmla="*/ 130 f186 1"/>
                <a:gd name="f249" fmla="*/ 146 f187 1"/>
                <a:gd name="f250" fmla="*/ 137 f186 1"/>
                <a:gd name="f251" fmla="*/ 95 f187 1"/>
                <a:gd name="f252" fmla="*/ 119 f187 1"/>
                <a:gd name="f253" fmla="*/ 141 f186 1"/>
                <a:gd name="f254" fmla="*/ 161 f186 1"/>
                <a:gd name="f255" fmla="*/ 115 f187 1"/>
                <a:gd name="f256" fmla="*/ 142 f186 1"/>
                <a:gd name="f257" fmla="*/ 82 f187 1"/>
                <a:gd name="f258" fmla="*/ 135 f186 1"/>
                <a:gd name="f259" fmla="*/ 63 f187 1"/>
                <a:gd name="f260" fmla="*/ 183 f186 1"/>
                <a:gd name="f261" fmla="*/ 84 f187 1"/>
                <a:gd name="f262" fmla="*/ 105 f186 1"/>
                <a:gd name="f263" fmla="*/ 57 f187 1"/>
                <a:gd name="f264" fmla="*/ 138 f186 1"/>
                <a:gd name="f265" fmla="*/ 40 f187 1"/>
                <a:gd name="f266" fmla="*/ 152 f186 1"/>
                <a:gd name="f267" fmla="*/ 77 f187 1"/>
                <a:gd name="f268" fmla="*/ 101 f186 1"/>
                <a:gd name="f269" fmla="+- f188 0 f1"/>
                <a:gd name="f270" fmla="*/ f191 1 177"/>
                <a:gd name="f271" fmla="*/ f192 1 183"/>
                <a:gd name="f272" fmla="*/ f193 1 177"/>
                <a:gd name="f273" fmla="*/ f194 1 183"/>
                <a:gd name="f274" fmla="*/ f195 1 177"/>
                <a:gd name="f275" fmla="*/ f196 1 183"/>
                <a:gd name="f276" fmla="*/ f197 1 177"/>
                <a:gd name="f277" fmla="*/ f198 1 183"/>
                <a:gd name="f278" fmla="*/ f199 1 177"/>
                <a:gd name="f279" fmla="*/ f200 1 183"/>
                <a:gd name="f280" fmla="*/ f201 1 177"/>
                <a:gd name="f281" fmla="*/ f202 1 183"/>
                <a:gd name="f282" fmla="*/ f203 1 177"/>
                <a:gd name="f283" fmla="*/ f204 1 183"/>
                <a:gd name="f284" fmla="*/ f205 1 177"/>
                <a:gd name="f285" fmla="*/ f206 1 183"/>
                <a:gd name="f286" fmla="*/ f207 1 177"/>
                <a:gd name="f287" fmla="*/ f208 1 183"/>
                <a:gd name="f288" fmla="*/ f209 1 177"/>
                <a:gd name="f289" fmla="*/ f210 1 183"/>
                <a:gd name="f290" fmla="*/ f211 1 183"/>
                <a:gd name="f291" fmla="*/ f212 1 177"/>
                <a:gd name="f292" fmla="*/ f213 1 183"/>
                <a:gd name="f293" fmla="*/ f214 1 177"/>
                <a:gd name="f294" fmla="*/ f215 1 183"/>
                <a:gd name="f295" fmla="*/ f216 1 177"/>
                <a:gd name="f296" fmla="*/ f217 1 183"/>
                <a:gd name="f297" fmla="*/ f218 1 177"/>
                <a:gd name="f298" fmla="*/ f219 1 183"/>
                <a:gd name="f299" fmla="*/ f220 1 177"/>
                <a:gd name="f300" fmla="*/ f221 1 183"/>
                <a:gd name="f301" fmla="*/ f222 1 177"/>
                <a:gd name="f302" fmla="*/ f223 1 183"/>
                <a:gd name="f303" fmla="*/ f224 1 177"/>
                <a:gd name="f304" fmla="*/ f225 1 183"/>
                <a:gd name="f305" fmla="*/ f226 1 177"/>
                <a:gd name="f306" fmla="*/ f227 1 183"/>
                <a:gd name="f307" fmla="*/ f228 1 177"/>
                <a:gd name="f308" fmla="*/ f229 1 177"/>
                <a:gd name="f309" fmla="*/ f230 1 177"/>
                <a:gd name="f310" fmla="*/ f231 1 183"/>
                <a:gd name="f311" fmla="*/ f232 1 177"/>
                <a:gd name="f312" fmla="*/ f233 1 183"/>
                <a:gd name="f313" fmla="*/ f234 1 177"/>
                <a:gd name="f314" fmla="*/ f235 1 177"/>
                <a:gd name="f315" fmla="*/ f236 1 177"/>
                <a:gd name="f316" fmla="*/ f237 1 177"/>
                <a:gd name="f317" fmla="*/ f238 1 183"/>
                <a:gd name="f318" fmla="*/ f239 1 177"/>
                <a:gd name="f319" fmla="*/ f240 1 183"/>
                <a:gd name="f320" fmla="*/ f241 1 177"/>
                <a:gd name="f321" fmla="*/ f242 1 183"/>
                <a:gd name="f322" fmla="*/ f243 1 177"/>
                <a:gd name="f323" fmla="*/ f244 1 183"/>
                <a:gd name="f324" fmla="*/ f245 1 177"/>
                <a:gd name="f325" fmla="*/ f246 1 183"/>
                <a:gd name="f326" fmla="*/ f247 1 177"/>
                <a:gd name="f327" fmla="*/ f248 1 183"/>
                <a:gd name="f328" fmla="*/ f249 1 177"/>
                <a:gd name="f329" fmla="*/ f250 1 183"/>
                <a:gd name="f330" fmla="*/ f251 1 177"/>
                <a:gd name="f331" fmla="*/ f252 1 177"/>
                <a:gd name="f332" fmla="*/ f253 1 183"/>
                <a:gd name="f333" fmla="*/ f254 1 183"/>
                <a:gd name="f334" fmla="*/ f255 1 177"/>
                <a:gd name="f335" fmla="*/ f256 1 183"/>
                <a:gd name="f336" fmla="*/ f257 1 177"/>
                <a:gd name="f337" fmla="*/ f258 1 183"/>
                <a:gd name="f338" fmla="*/ f259 1 177"/>
                <a:gd name="f339" fmla="*/ f260 1 183"/>
                <a:gd name="f340" fmla="*/ f261 1 177"/>
                <a:gd name="f341" fmla="*/ f262 1 183"/>
                <a:gd name="f342" fmla="*/ f263 1 177"/>
                <a:gd name="f343" fmla="*/ f264 1 183"/>
                <a:gd name="f344" fmla="*/ f265 1 177"/>
                <a:gd name="f345" fmla="*/ f266 1 183"/>
                <a:gd name="f346" fmla="*/ f267 1 177"/>
                <a:gd name="f347" fmla="*/ f268 1 183"/>
                <a:gd name="f348" fmla="*/ 0 1 f189"/>
                <a:gd name="f349" fmla="*/ f183 1 f189"/>
                <a:gd name="f350" fmla="*/ 0 1 f190"/>
                <a:gd name="f351" fmla="*/ f184 1 f190"/>
                <a:gd name="f352" fmla="*/ f270 1 f189"/>
                <a:gd name="f353" fmla="*/ f271 1 f190"/>
                <a:gd name="f354" fmla="*/ f272 1 f189"/>
                <a:gd name="f355" fmla="*/ f273 1 f190"/>
                <a:gd name="f356" fmla="*/ f274 1 f189"/>
                <a:gd name="f357" fmla="*/ f275 1 f190"/>
                <a:gd name="f358" fmla="*/ f276 1 f189"/>
                <a:gd name="f359" fmla="*/ f277 1 f190"/>
                <a:gd name="f360" fmla="*/ f278 1 f189"/>
                <a:gd name="f361" fmla="*/ f279 1 f190"/>
                <a:gd name="f362" fmla="*/ f280 1 f189"/>
                <a:gd name="f363" fmla="*/ f281 1 f190"/>
                <a:gd name="f364" fmla="*/ f282 1 f189"/>
                <a:gd name="f365" fmla="*/ f283 1 f190"/>
                <a:gd name="f366" fmla="*/ f284 1 f189"/>
                <a:gd name="f367" fmla="*/ f285 1 f190"/>
                <a:gd name="f368" fmla="*/ f286 1 f189"/>
                <a:gd name="f369" fmla="*/ f287 1 f190"/>
                <a:gd name="f370" fmla="*/ f288 1 f189"/>
                <a:gd name="f371" fmla="*/ f289 1 f190"/>
                <a:gd name="f372" fmla="*/ f290 1 f190"/>
                <a:gd name="f373" fmla="*/ f291 1 f189"/>
                <a:gd name="f374" fmla="*/ f292 1 f190"/>
                <a:gd name="f375" fmla="*/ f293 1 f189"/>
                <a:gd name="f376" fmla="*/ f294 1 f190"/>
                <a:gd name="f377" fmla="*/ f295 1 f189"/>
                <a:gd name="f378" fmla="*/ f296 1 f190"/>
                <a:gd name="f379" fmla="*/ f297 1 f189"/>
                <a:gd name="f380" fmla="*/ f298 1 f190"/>
                <a:gd name="f381" fmla="*/ f299 1 f189"/>
                <a:gd name="f382" fmla="*/ f300 1 f190"/>
                <a:gd name="f383" fmla="*/ f301 1 f189"/>
                <a:gd name="f384" fmla="*/ f302 1 f190"/>
                <a:gd name="f385" fmla="*/ f303 1 f189"/>
                <a:gd name="f386" fmla="*/ f304 1 f190"/>
                <a:gd name="f387" fmla="*/ f305 1 f189"/>
                <a:gd name="f388" fmla="*/ f306 1 f190"/>
                <a:gd name="f389" fmla="*/ f307 1 f189"/>
                <a:gd name="f390" fmla="*/ f308 1 f189"/>
                <a:gd name="f391" fmla="*/ f309 1 f189"/>
                <a:gd name="f392" fmla="*/ f310 1 f190"/>
                <a:gd name="f393" fmla="*/ f311 1 f189"/>
                <a:gd name="f394" fmla="*/ f312 1 f190"/>
                <a:gd name="f395" fmla="*/ f313 1 f189"/>
                <a:gd name="f396" fmla="*/ f314 1 f189"/>
                <a:gd name="f397" fmla="*/ f315 1 f189"/>
                <a:gd name="f398" fmla="*/ f316 1 f189"/>
                <a:gd name="f399" fmla="*/ f317 1 f190"/>
                <a:gd name="f400" fmla="*/ f318 1 f189"/>
                <a:gd name="f401" fmla="*/ f319 1 f190"/>
                <a:gd name="f402" fmla="*/ f320 1 f189"/>
                <a:gd name="f403" fmla="*/ f321 1 f190"/>
                <a:gd name="f404" fmla="*/ f322 1 f189"/>
                <a:gd name="f405" fmla="*/ f323 1 f190"/>
                <a:gd name="f406" fmla="*/ f324 1 f189"/>
                <a:gd name="f407" fmla="*/ f325 1 f190"/>
                <a:gd name="f408" fmla="*/ f326 1 f189"/>
                <a:gd name="f409" fmla="*/ f327 1 f190"/>
                <a:gd name="f410" fmla="*/ f328 1 f189"/>
                <a:gd name="f411" fmla="*/ f329 1 f190"/>
                <a:gd name="f412" fmla="*/ f330 1 f189"/>
                <a:gd name="f413" fmla="*/ f331 1 f189"/>
                <a:gd name="f414" fmla="*/ f332 1 f190"/>
                <a:gd name="f415" fmla="*/ f333 1 f190"/>
                <a:gd name="f416" fmla="*/ f334 1 f189"/>
                <a:gd name="f417" fmla="*/ f335 1 f190"/>
                <a:gd name="f418" fmla="*/ f336 1 f189"/>
                <a:gd name="f419" fmla="*/ f337 1 f190"/>
                <a:gd name="f420" fmla="*/ f338 1 f189"/>
                <a:gd name="f421" fmla="*/ f339 1 f190"/>
                <a:gd name="f422" fmla="*/ f340 1 f189"/>
                <a:gd name="f423" fmla="*/ f341 1 f190"/>
                <a:gd name="f424" fmla="*/ f342 1 f189"/>
                <a:gd name="f425" fmla="*/ f343 1 f190"/>
                <a:gd name="f426" fmla="*/ f344 1 f189"/>
                <a:gd name="f427" fmla="*/ f345 1 f190"/>
                <a:gd name="f428" fmla="*/ f346 1 f189"/>
                <a:gd name="f429" fmla="*/ f347 1 f190"/>
                <a:gd name="f430" fmla="*/ f348 f180 1"/>
                <a:gd name="f431" fmla="*/ f349 f180 1"/>
                <a:gd name="f432" fmla="*/ f351 f181 1"/>
                <a:gd name="f433" fmla="*/ f350 f181 1"/>
                <a:gd name="f434" fmla="*/ f352 f180 1"/>
                <a:gd name="f435" fmla="*/ f353 f181 1"/>
                <a:gd name="f436" fmla="*/ f354 f180 1"/>
                <a:gd name="f437" fmla="*/ f355 f181 1"/>
                <a:gd name="f438" fmla="*/ f356 f180 1"/>
                <a:gd name="f439" fmla="*/ f357 f181 1"/>
                <a:gd name="f440" fmla="*/ f358 f180 1"/>
                <a:gd name="f441" fmla="*/ f359 f181 1"/>
                <a:gd name="f442" fmla="*/ f360 f180 1"/>
                <a:gd name="f443" fmla="*/ f361 f181 1"/>
                <a:gd name="f444" fmla="*/ f362 f180 1"/>
                <a:gd name="f445" fmla="*/ f363 f181 1"/>
                <a:gd name="f446" fmla="*/ f364 f180 1"/>
                <a:gd name="f447" fmla="*/ f365 f181 1"/>
                <a:gd name="f448" fmla="*/ f366 f180 1"/>
                <a:gd name="f449" fmla="*/ f367 f181 1"/>
                <a:gd name="f450" fmla="*/ f368 f180 1"/>
                <a:gd name="f451" fmla="*/ f369 f181 1"/>
                <a:gd name="f452" fmla="*/ f370 f180 1"/>
                <a:gd name="f453" fmla="*/ f371 f181 1"/>
                <a:gd name="f454" fmla="*/ f372 f181 1"/>
                <a:gd name="f455" fmla="*/ f373 f180 1"/>
                <a:gd name="f456" fmla="*/ f374 f181 1"/>
                <a:gd name="f457" fmla="*/ f375 f180 1"/>
                <a:gd name="f458" fmla="*/ f376 f181 1"/>
                <a:gd name="f459" fmla="*/ f377 f180 1"/>
                <a:gd name="f460" fmla="*/ f378 f181 1"/>
                <a:gd name="f461" fmla="*/ f379 f180 1"/>
                <a:gd name="f462" fmla="*/ f380 f181 1"/>
                <a:gd name="f463" fmla="*/ f381 f180 1"/>
                <a:gd name="f464" fmla="*/ f382 f181 1"/>
                <a:gd name="f465" fmla="*/ f383 f180 1"/>
                <a:gd name="f466" fmla="*/ f384 f181 1"/>
                <a:gd name="f467" fmla="*/ f385 f180 1"/>
                <a:gd name="f468" fmla="*/ f386 f181 1"/>
                <a:gd name="f469" fmla="*/ f387 f180 1"/>
                <a:gd name="f470" fmla="*/ f388 f181 1"/>
                <a:gd name="f471" fmla="*/ f389 f180 1"/>
                <a:gd name="f472" fmla="*/ f390 f180 1"/>
                <a:gd name="f473" fmla="*/ f391 f180 1"/>
                <a:gd name="f474" fmla="*/ f392 f181 1"/>
                <a:gd name="f475" fmla="*/ f393 f180 1"/>
                <a:gd name="f476" fmla="*/ f394 f181 1"/>
                <a:gd name="f477" fmla="*/ f395 f180 1"/>
                <a:gd name="f478" fmla="*/ f396 f180 1"/>
                <a:gd name="f479" fmla="*/ f397 f180 1"/>
                <a:gd name="f480" fmla="*/ f398 f180 1"/>
                <a:gd name="f481" fmla="*/ f399 f181 1"/>
                <a:gd name="f482" fmla="*/ f400 f180 1"/>
                <a:gd name="f483" fmla="*/ f401 f181 1"/>
                <a:gd name="f484" fmla="*/ f402 f180 1"/>
                <a:gd name="f485" fmla="*/ f403 f181 1"/>
                <a:gd name="f486" fmla="*/ f404 f180 1"/>
                <a:gd name="f487" fmla="*/ f405 f181 1"/>
                <a:gd name="f488" fmla="*/ f406 f180 1"/>
                <a:gd name="f489" fmla="*/ f407 f181 1"/>
                <a:gd name="f490" fmla="*/ f408 f180 1"/>
                <a:gd name="f491" fmla="*/ f409 f181 1"/>
                <a:gd name="f492" fmla="*/ f410 f180 1"/>
                <a:gd name="f493" fmla="*/ f411 f181 1"/>
                <a:gd name="f494" fmla="*/ f412 f180 1"/>
                <a:gd name="f495" fmla="*/ f413 f180 1"/>
                <a:gd name="f496" fmla="*/ f414 f181 1"/>
                <a:gd name="f497" fmla="*/ f415 f181 1"/>
                <a:gd name="f498" fmla="*/ f416 f180 1"/>
                <a:gd name="f499" fmla="*/ f417 f181 1"/>
                <a:gd name="f500" fmla="*/ f418 f180 1"/>
                <a:gd name="f501" fmla="*/ f419 f181 1"/>
                <a:gd name="f502" fmla="*/ f420 f180 1"/>
                <a:gd name="f503" fmla="*/ f421 f181 1"/>
                <a:gd name="f504" fmla="*/ f422 f180 1"/>
                <a:gd name="f505" fmla="*/ f423 f181 1"/>
                <a:gd name="f506" fmla="*/ f424 f180 1"/>
                <a:gd name="f507" fmla="*/ f425 f181 1"/>
                <a:gd name="f508" fmla="*/ f426 f180 1"/>
                <a:gd name="f509" fmla="*/ f427 f181 1"/>
                <a:gd name="f510" fmla="*/ f428 f180 1"/>
                <a:gd name="f511" fmla="*/ f429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48" y="f449"/>
                </a:cxn>
                <a:cxn ang="f269">
                  <a:pos x="f450" y="f451"/>
                </a:cxn>
                <a:cxn ang="f269">
                  <a:pos x="f452" y="f453"/>
                </a:cxn>
                <a:cxn ang="f269">
                  <a:pos x="f440" y="f454"/>
                </a:cxn>
                <a:cxn ang="f269">
                  <a:pos x="f455" y="f456"/>
                </a:cxn>
                <a:cxn ang="f269">
                  <a:pos x="f457" y="f458"/>
                </a:cxn>
                <a:cxn ang="f269">
                  <a:pos x="f459" y="f460"/>
                </a:cxn>
                <a:cxn ang="f269">
                  <a:pos x="f461" y="f462"/>
                </a:cxn>
                <a:cxn ang="f269">
                  <a:pos x="f463" y="f464"/>
                </a:cxn>
                <a:cxn ang="f269">
                  <a:pos x="f465" y="f466"/>
                </a:cxn>
                <a:cxn ang="f269">
                  <a:pos x="f467" y="f468"/>
                </a:cxn>
                <a:cxn ang="f269">
                  <a:pos x="f469" y="f470"/>
                </a:cxn>
                <a:cxn ang="f269">
                  <a:pos x="f471" y="f460"/>
                </a:cxn>
                <a:cxn ang="f269">
                  <a:pos x="f472" y="f451"/>
                </a:cxn>
                <a:cxn ang="f269">
                  <a:pos x="f473" y="f474"/>
                </a:cxn>
                <a:cxn ang="f269">
                  <a:pos x="f475" y="f476"/>
                </a:cxn>
                <a:cxn ang="f269">
                  <a:pos x="f477" y="f453"/>
                </a:cxn>
                <a:cxn ang="f269">
                  <a:pos x="f478" y="f447"/>
                </a:cxn>
                <a:cxn ang="f269">
                  <a:pos x="f479" y="f464"/>
                </a:cxn>
                <a:cxn ang="f269">
                  <a:pos x="f480" y="f481"/>
                </a:cxn>
                <a:cxn ang="f269">
                  <a:pos x="f482" y="f483"/>
                </a:cxn>
                <a:cxn ang="f269">
                  <a:pos x="f484" y="f485"/>
                </a:cxn>
                <a:cxn ang="f269">
                  <a:pos x="f486" y="f487"/>
                </a:cxn>
                <a:cxn ang="f269">
                  <a:pos x="f488" y="f489"/>
                </a:cxn>
                <a:cxn ang="f269">
                  <a:pos x="f490" y="f491"/>
                </a:cxn>
                <a:cxn ang="f269">
                  <a:pos x="f492" y="f493"/>
                </a:cxn>
                <a:cxn ang="f269">
                  <a:pos x="f494" y="f443"/>
                </a:cxn>
                <a:cxn ang="f269">
                  <a:pos x="f495" y="f496"/>
                </a:cxn>
                <a:cxn ang="f269">
                  <a:pos x="f473" y="f497"/>
                </a:cxn>
                <a:cxn ang="f269">
                  <a:pos x="f498" y="f499"/>
                </a:cxn>
                <a:cxn ang="f269">
                  <a:pos x="f500" y="f501"/>
                </a:cxn>
                <a:cxn ang="f269">
                  <a:pos x="f502" y="f503"/>
                </a:cxn>
                <a:cxn ang="f269">
                  <a:pos x="f504" y="f505"/>
                </a:cxn>
                <a:cxn ang="f269">
                  <a:pos x="f506" y="f507"/>
                </a:cxn>
                <a:cxn ang="f269">
                  <a:pos x="f508" y="f509"/>
                </a:cxn>
                <a:cxn ang="f269">
                  <a:pos x="f510" y="f511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1"/>
                  </a:cubicBezTo>
                  <a:cubicBezTo>
                    <a:pt x="f43" y="f39"/>
                    <a:pt x="f44" y="f39"/>
                    <a:pt x="f45" y="f46"/>
                  </a:cubicBezTo>
                  <a:cubicBezTo>
                    <a:pt x="f47" y="f48"/>
                    <a:pt x="f49" y="f50"/>
                    <a:pt x="f51" y="f52"/>
                  </a:cubicBezTo>
                  <a:cubicBezTo>
                    <a:pt x="f51" y="f53"/>
                    <a:pt x="f51" y="f53"/>
                    <a:pt x="f51" y="f54"/>
                  </a:cubicBezTo>
                  <a:cubicBezTo>
                    <a:pt x="f55" y="f54"/>
                    <a:pt x="f56" y="f54"/>
                    <a:pt x="f57" y="f54"/>
                  </a:cubicBezTo>
                  <a:cubicBezTo>
                    <a:pt x="f58" y="f52"/>
                    <a:pt x="f59" y="f9"/>
                    <a:pt x="f42" y="f60"/>
                  </a:cubicBezTo>
                  <a:cubicBezTo>
                    <a:pt x="f61" y="f60"/>
                    <a:pt x="f62" y="f63"/>
                    <a:pt x="f40" y="f50"/>
                  </a:cubicBezTo>
                  <a:cubicBezTo>
                    <a:pt x="f38" y="f16"/>
                    <a:pt x="f64" y="f65"/>
                    <a:pt x="f66" y="f67"/>
                  </a:cubicBezTo>
                  <a:cubicBezTo>
                    <a:pt x="f68" y="f50"/>
                    <a:pt x="f5" y="f60"/>
                    <a:pt x="f69" y="f9"/>
                  </a:cubicBezTo>
                  <a:cubicBezTo>
                    <a:pt x="f70" y="f54"/>
                    <a:pt x="f71" y="f72"/>
                    <a:pt x="f32" y="f52"/>
                  </a:cubicBezTo>
                  <a:cubicBezTo>
                    <a:pt x="f40" y="f73"/>
                    <a:pt x="f31" y="f9"/>
                    <a:pt x="f61" y="f9"/>
                  </a:cubicBezTo>
                  <a:cubicBezTo>
                    <a:pt x="f59" y="f52"/>
                    <a:pt x="f74" y="f72"/>
                    <a:pt x="f55" y="f75"/>
                  </a:cubicBezTo>
                  <a:cubicBezTo>
                    <a:pt x="f13" y="f75"/>
                    <a:pt x="f13" y="f76"/>
                    <a:pt x="f11" y="f77"/>
                  </a:cubicBezTo>
                  <a:cubicBezTo>
                    <a:pt x="f55" y="f77"/>
                    <a:pt x="f56" y="f78"/>
                    <a:pt x="f79" y="f80"/>
                  </a:cubicBezTo>
                  <a:cubicBezTo>
                    <a:pt x="f74" y="f81"/>
                    <a:pt x="f82" y="f10"/>
                    <a:pt x="f25" y="f55"/>
                  </a:cubicBezTo>
                  <a:cubicBezTo>
                    <a:pt x="f43" y="f55"/>
                    <a:pt x="f42" y="f13"/>
                    <a:pt x="f31" y="f51"/>
                  </a:cubicBezTo>
                  <a:cubicBezTo>
                    <a:pt x="f32" y="f11"/>
                    <a:pt x="f83" y="f10"/>
                    <a:pt x="f84" y="f55"/>
                  </a:cubicBezTo>
                  <a:cubicBezTo>
                    <a:pt x="f70" y="f79"/>
                    <a:pt x="f70" y="f85"/>
                    <a:pt x="f86" y="f87"/>
                  </a:cubicBezTo>
                  <a:cubicBezTo>
                    <a:pt x="f71" y="f88"/>
                    <a:pt x="f89" y="f88"/>
                    <a:pt x="f90" y="f49"/>
                  </a:cubicBezTo>
                  <a:cubicBezTo>
                    <a:pt x="f42" y="f91"/>
                    <a:pt x="f92" y="f87"/>
                    <a:pt x="f92" y="f93"/>
                  </a:cubicBezTo>
                  <a:cubicBezTo>
                    <a:pt x="f92" y="f57"/>
                    <a:pt x="f23" y="f79"/>
                    <a:pt x="f45" y="f56"/>
                  </a:cubicBezTo>
                  <a:cubicBezTo>
                    <a:pt x="f17" y="f11"/>
                    <a:pt x="f94" y="f95"/>
                    <a:pt x="f79" y="f96"/>
                  </a:cubicBezTo>
                  <a:cubicBezTo>
                    <a:pt x="f55" y="f97"/>
                    <a:pt x="f51" y="f96"/>
                    <a:pt x="f98" y="f96"/>
                  </a:cubicBezTo>
                  <a:cubicBezTo>
                    <a:pt x="f11" y="f81"/>
                    <a:pt x="f11" y="f8"/>
                    <a:pt x="f13" y="f10"/>
                  </a:cubicBezTo>
                  <a:cubicBezTo>
                    <a:pt x="f87" y="f99"/>
                    <a:pt x="f100" y="f101"/>
                    <a:pt x="f102" y="f103"/>
                  </a:cubicBezTo>
                  <a:cubicBezTo>
                    <a:pt x="f104" y="f105"/>
                    <a:pt x="f106" y="f105"/>
                    <a:pt x="f45" y="f105"/>
                  </a:cubicBezTo>
                  <a:cubicBezTo>
                    <a:pt x="f27" y="f105"/>
                    <a:pt x="f42" y="f82"/>
                    <a:pt x="f42" y="f104"/>
                  </a:cubicBezTo>
                  <a:cubicBezTo>
                    <a:pt x="f42" y="f107"/>
                    <a:pt x="f25" y="f23"/>
                    <a:pt x="f45" y="f23"/>
                  </a:cubicBezTo>
                  <a:cubicBezTo>
                    <a:pt x="f104" y="f23"/>
                    <a:pt x="f108" y="f19"/>
                    <a:pt x="f102" y="f104"/>
                  </a:cubicBezTo>
                  <a:cubicBezTo>
                    <a:pt x="f102" y="f59"/>
                    <a:pt x="f102" y="f108"/>
                    <a:pt x="f108" y="f109"/>
                  </a:cubicBezTo>
                  <a:cubicBezTo>
                    <a:pt x="f58" y="f110"/>
                    <a:pt x="f99" y="f85"/>
                    <a:pt x="f81" y="f8"/>
                  </a:cubicBezTo>
                  <a:cubicBezTo>
                    <a:pt x="f111" y="f98"/>
                    <a:pt x="f111" y="f11"/>
                    <a:pt x="f111" y="f51"/>
                  </a:cubicBezTo>
                  <a:cubicBezTo>
                    <a:pt x="f51" y="f49"/>
                    <a:pt x="f112" y="f47"/>
                    <a:pt x="f87" y="f45"/>
                  </a:cubicBezTo>
                  <a:cubicBezTo>
                    <a:pt x="f91" y="f44"/>
                    <a:pt x="f15" y="f23"/>
                    <a:pt x="f113" y="f25"/>
                  </a:cubicBezTo>
                  <a:cubicBezTo>
                    <a:pt x="f58" y="f25"/>
                    <a:pt x="f114" y="f29"/>
                    <a:pt x="f100" y="f42"/>
                  </a:cubicBezTo>
                  <a:cubicBezTo>
                    <a:pt x="f100" y="f31"/>
                    <a:pt x="f58" y="f89"/>
                    <a:pt x="f74" y="f32"/>
                  </a:cubicBezTo>
                  <a:cubicBezTo>
                    <a:pt x="f15" y="f36"/>
                    <a:pt x="f115" y="f36"/>
                    <a:pt x="f99" y="f40"/>
                  </a:cubicBezTo>
                  <a:cubicBezTo>
                    <a:pt x="f116" y="f31"/>
                    <a:pt x="f99" y="f42"/>
                    <a:pt x="f99" y="f43"/>
                  </a:cubicBezTo>
                  <a:cubicBezTo>
                    <a:pt x="f99" y="f27"/>
                    <a:pt x="f115" y="f23"/>
                    <a:pt x="f85" y="f21"/>
                  </a:cubicBezTo>
                  <a:cubicBezTo>
                    <a:pt x="f56" y="f103"/>
                    <a:pt x="f8" y="f88"/>
                    <a:pt x="f117" y="f13"/>
                  </a:cubicBezTo>
                  <a:cubicBezTo>
                    <a:pt x="f117" y="f13"/>
                    <a:pt x="f80" y="f13"/>
                    <a:pt x="f80" y="f13"/>
                  </a:cubicBezTo>
                  <a:cubicBezTo>
                    <a:pt x="f80" y="f13"/>
                    <a:pt x="f78" y="f13"/>
                    <a:pt x="f78" y="f13"/>
                  </a:cubicBezTo>
                  <a:cubicBezTo>
                    <a:pt x="f78" y="f113"/>
                    <a:pt x="f78" y="f108"/>
                    <a:pt x="f78" y="f29"/>
                  </a:cubicBezTo>
                  <a:cubicBezTo>
                    <a:pt x="f78" y="f90"/>
                    <a:pt x="f117" y="f31"/>
                    <a:pt x="f96" y="f40"/>
                  </a:cubicBezTo>
                  <a:cubicBezTo>
                    <a:pt x="f8" y="f38"/>
                    <a:pt x="f10" y="f64"/>
                    <a:pt x="f111" y="f66"/>
                  </a:cubicBezTo>
                  <a:cubicBezTo>
                    <a:pt x="f117" y="f5"/>
                    <a:pt x="f118" y="f5"/>
                    <a:pt x="f52" y="f66"/>
                  </a:cubicBezTo>
                  <a:cubicBezTo>
                    <a:pt x="f12" y="f86"/>
                    <a:pt x="f12" y="f36"/>
                    <a:pt x="f53" y="f40"/>
                  </a:cubicBezTo>
                  <a:cubicBezTo>
                    <a:pt x="f54" y="f62"/>
                    <a:pt x="f118" y="f31"/>
                    <a:pt x="f118" y="f90"/>
                  </a:cubicBezTo>
                  <a:cubicBezTo>
                    <a:pt x="f118" y="f102"/>
                    <a:pt x="f118" y="f113"/>
                    <a:pt x="f72" y="f51"/>
                  </a:cubicBezTo>
                  <a:cubicBezTo>
                    <a:pt x="f54" y="f55"/>
                    <a:pt x="f54" y="f56"/>
                    <a:pt x="f53" y="f79"/>
                  </a:cubicBezTo>
                  <a:cubicBezTo>
                    <a:pt x="f14" y="f94"/>
                    <a:pt x="f119" y="f103"/>
                    <a:pt x="f120" y="f19"/>
                  </a:cubicBezTo>
                  <a:cubicBezTo>
                    <a:pt x="f48" y="f23"/>
                    <a:pt x="f121" y="f27"/>
                    <a:pt x="f120" y="f92"/>
                  </a:cubicBezTo>
                  <a:cubicBezTo>
                    <a:pt x="f67" y="f31"/>
                    <a:pt x="f122" y="f38"/>
                    <a:pt x="f123" y="f34"/>
                  </a:cubicBezTo>
                  <a:cubicBezTo>
                    <a:pt x="f46" y="f64"/>
                    <a:pt x="f24" y="f71"/>
                    <a:pt x="f26" y="f32"/>
                  </a:cubicBezTo>
                  <a:cubicBezTo>
                    <a:pt x="f124" y="f61"/>
                    <a:pt x="f26" y="f43"/>
                    <a:pt x="f125" y="f27"/>
                  </a:cubicBezTo>
                  <a:cubicBezTo>
                    <a:pt x="f126" y="f25"/>
                    <a:pt x="f127" y="f21"/>
                    <a:pt x="f123" y="f107"/>
                  </a:cubicBezTo>
                  <a:cubicBezTo>
                    <a:pt x="f122" y="f47"/>
                    <a:pt x="f50" y="f88"/>
                    <a:pt x="f12" y="f56"/>
                  </a:cubicBezTo>
                  <a:cubicBezTo>
                    <a:pt x="f12" y="f13"/>
                    <a:pt x="f9" y="f11"/>
                    <a:pt x="f12" y="f10"/>
                  </a:cubicBezTo>
                  <a:cubicBezTo>
                    <a:pt x="f63" y="f13"/>
                    <a:pt x="f16" y="f112"/>
                    <a:pt x="f48" y="f93"/>
                  </a:cubicBezTo>
                  <a:cubicBezTo>
                    <a:pt x="f126" y="f113"/>
                    <a:pt x="f22" y="f114"/>
                    <a:pt x="f128" y="f105"/>
                  </a:cubicBezTo>
                  <a:cubicBezTo>
                    <a:pt x="f124" y="f109"/>
                    <a:pt x="f33" y="f102"/>
                    <a:pt x="f33" y="f104"/>
                  </a:cubicBezTo>
                  <a:cubicBezTo>
                    <a:pt x="f124" y="f45"/>
                    <a:pt x="f30" y="f23"/>
                    <a:pt x="f129" y="f23"/>
                  </a:cubicBezTo>
                  <a:cubicBezTo>
                    <a:pt x="f130" y="f25"/>
                    <a:pt x="f131" y="f21"/>
                    <a:pt x="f132" y="f133"/>
                  </a:cubicBezTo>
                  <a:cubicBezTo>
                    <a:pt x="f132" y="f102"/>
                    <a:pt x="f134" y="f82"/>
                    <a:pt x="f135" y="f82"/>
                  </a:cubicBezTo>
                  <a:cubicBezTo>
                    <a:pt x="f136" y="f109"/>
                    <a:pt x="f137" y="f105"/>
                    <a:pt x="f33" y="f47"/>
                  </a:cubicBezTo>
                  <a:cubicBezTo>
                    <a:pt x="f20" y="f113"/>
                    <a:pt x="f121" y="f116"/>
                    <a:pt x="f50" y="f10"/>
                  </a:cubicBezTo>
                  <a:cubicBezTo>
                    <a:pt x="f63" y="f95"/>
                    <a:pt x="f63" y="f81"/>
                    <a:pt x="f138" y="f96"/>
                  </a:cubicBezTo>
                  <a:cubicBezTo>
                    <a:pt x="f50" y="f96"/>
                    <a:pt x="f119" y="f97"/>
                    <a:pt x="f67" y="f96"/>
                  </a:cubicBezTo>
                  <a:cubicBezTo>
                    <a:pt x="f41" y="f95"/>
                    <a:pt x="f33" y="f11"/>
                    <a:pt x="f130" y="f55"/>
                  </a:cubicBezTo>
                  <a:cubicBezTo>
                    <a:pt x="f134" y="f56"/>
                    <a:pt x="f132" y="f79"/>
                    <a:pt x="f139" y="f116"/>
                  </a:cubicBezTo>
                  <a:cubicBezTo>
                    <a:pt x="f140" y="f87"/>
                    <a:pt x="f141" y="f49"/>
                    <a:pt x="f142" y="f93"/>
                  </a:cubicBezTo>
                  <a:cubicBezTo>
                    <a:pt x="f143" y="f85"/>
                    <a:pt x="f143" y="f57"/>
                    <a:pt x="f144" y="f13"/>
                  </a:cubicBezTo>
                  <a:cubicBezTo>
                    <a:pt x="f142" y="f10"/>
                    <a:pt x="f145" y="f8"/>
                    <a:pt x="f140" y="f98"/>
                  </a:cubicBezTo>
                  <a:cubicBezTo>
                    <a:pt x="f146" y="f11"/>
                    <a:pt x="f131" y="f13"/>
                    <a:pt x="f147" y="f51"/>
                  </a:cubicBezTo>
                  <a:cubicBezTo>
                    <a:pt x="f30" y="f10"/>
                    <a:pt x="f41" y="f81"/>
                    <a:pt x="f148" y="f80"/>
                  </a:cubicBezTo>
                  <a:cubicBezTo>
                    <a:pt x="f148" y="f78"/>
                    <a:pt x="f148" y="f78"/>
                    <a:pt x="f148" y="f77"/>
                  </a:cubicBezTo>
                  <a:cubicBezTo>
                    <a:pt x="f119" y="f77"/>
                    <a:pt x="f119" y="f76"/>
                    <a:pt x="f67" y="f76"/>
                  </a:cubicBezTo>
                  <a:cubicBezTo>
                    <a:pt x="f20" y="f75"/>
                    <a:pt x="f149" y="f72"/>
                    <a:pt x="f150" y="f72"/>
                  </a:cubicBezTo>
                  <a:cubicBezTo>
                    <a:pt x="f151" y="f54"/>
                    <a:pt x="f141" y="f118"/>
                    <a:pt x="f152" y="f75"/>
                  </a:cubicBezTo>
                  <a:cubicBezTo>
                    <a:pt x="f153" y="f78"/>
                    <a:pt x="f154" y="f77"/>
                    <a:pt x="f155" y="f72"/>
                  </a:cubicBezTo>
                  <a:cubicBezTo>
                    <a:pt x="f6" y="f52"/>
                    <a:pt x="f156" y="f14"/>
                    <a:pt x="f157" y="f138"/>
                  </a:cubicBezTo>
                  <a:cubicBezTo>
                    <a:pt x="f158" y="f148"/>
                    <a:pt x="f159" y="f50"/>
                    <a:pt x="f160" y="f14"/>
                  </a:cubicBezTo>
                  <a:cubicBezTo>
                    <a:pt x="f141" y="f9"/>
                    <a:pt x="f145" y="f73"/>
                    <a:pt x="f151" y="f73"/>
                  </a:cubicBezTo>
                  <a:cubicBezTo>
                    <a:pt x="f161" y="f53"/>
                    <a:pt x="f22" y="f54"/>
                    <a:pt x="f67" y="f118"/>
                  </a:cubicBezTo>
                  <a:cubicBezTo>
                    <a:pt x="f148" y="f118"/>
                    <a:pt x="f50" y="f72"/>
                    <a:pt x="f138" y="f72"/>
                  </a:cubicBezTo>
                  <a:cubicBezTo>
                    <a:pt x="f138" y="f54"/>
                    <a:pt x="f60" y="f53"/>
                    <a:pt x="f60" y="f52"/>
                  </a:cubicBezTo>
                  <a:cubicBezTo>
                    <a:pt x="f138" y="f73"/>
                    <a:pt x="f50" y="f73"/>
                    <a:pt x="f119" y="f12"/>
                  </a:cubicBezTo>
                  <a:cubicBezTo>
                    <a:pt x="f41" y="f122"/>
                    <a:pt x="f30" y="f46"/>
                    <a:pt x="f134" y="f35"/>
                  </a:cubicBezTo>
                  <a:cubicBezTo>
                    <a:pt x="f147" y="f124"/>
                    <a:pt x="f146" y="f128"/>
                    <a:pt x="f150" y="f128"/>
                  </a:cubicBezTo>
                  <a:cubicBezTo>
                    <a:pt x="f145" y="f128"/>
                    <a:pt x="f160" y="f124"/>
                    <a:pt x="f142" y="f33"/>
                  </a:cubicBezTo>
                  <a:cubicBezTo>
                    <a:pt x="f159" y="f28"/>
                    <a:pt x="f144" y="f136"/>
                    <a:pt x="f159" y="f129"/>
                  </a:cubicBezTo>
                  <a:cubicBezTo>
                    <a:pt x="f142" y="f162"/>
                    <a:pt x="f163" y="f130"/>
                    <a:pt x="f164" y="f162"/>
                  </a:cubicBezTo>
                  <a:cubicBezTo>
                    <a:pt x="f146" y="f165"/>
                    <a:pt x="f147" y="f161"/>
                    <a:pt x="f134" y="f149"/>
                  </a:cubicBezTo>
                  <a:cubicBezTo>
                    <a:pt x="f134" y="f30"/>
                    <a:pt x="f166" y="f33"/>
                    <a:pt x="f165" y="f128"/>
                  </a:cubicBezTo>
                  <a:cubicBezTo>
                    <a:pt x="f35" y="f41"/>
                    <a:pt x="f127" y="f120"/>
                    <a:pt x="f63" y="f60"/>
                  </a:cubicBezTo>
                  <a:cubicBezTo>
                    <a:pt x="f60" y="f14"/>
                    <a:pt x="f12" y="f12"/>
                    <a:pt x="f73" y="f9"/>
                  </a:cubicBezTo>
                  <a:cubicBezTo>
                    <a:pt x="f73" y="f9"/>
                    <a:pt x="f52" y="f12"/>
                    <a:pt x="f52" y="f12"/>
                  </a:cubicBezTo>
                  <a:cubicBezTo>
                    <a:pt x="f73" y="f60"/>
                    <a:pt x="f9" y="f63"/>
                    <a:pt x="f12" y="f50"/>
                  </a:cubicBezTo>
                  <a:cubicBezTo>
                    <a:pt x="f119" y="f167"/>
                    <a:pt x="f121" y="f128"/>
                    <a:pt x="f39" y="f165"/>
                  </a:cubicBezTo>
                  <a:cubicBezTo>
                    <a:pt x="f125" y="f130"/>
                    <a:pt x="f37" y="f166"/>
                    <a:pt x="f168" y="f169"/>
                  </a:cubicBezTo>
                  <a:cubicBezTo>
                    <a:pt x="f33" y="f134"/>
                    <a:pt x="f137" y="f131"/>
                    <a:pt x="f170" y="f150"/>
                  </a:cubicBezTo>
                  <a:cubicBezTo>
                    <a:pt x="f170" y="f145"/>
                    <a:pt x="f30" y="f171"/>
                    <a:pt x="f128" y="f171"/>
                  </a:cubicBezTo>
                  <a:cubicBezTo>
                    <a:pt x="f24" y="f171"/>
                    <a:pt x="f39" y="f141"/>
                    <a:pt x="f167" y="f145"/>
                  </a:cubicBezTo>
                  <a:cubicBezTo>
                    <a:pt x="f167" y="f145"/>
                    <a:pt x="f127" y="f150"/>
                    <a:pt x="f167" y="f146"/>
                  </a:cubicBezTo>
                  <a:cubicBezTo>
                    <a:pt x="f41" y="f131"/>
                    <a:pt x="f46" y="f169"/>
                    <a:pt x="f167" y="f162"/>
                  </a:cubicBezTo>
                  <a:cubicBezTo>
                    <a:pt x="f65" y="f33"/>
                    <a:pt x="f63" y="f41"/>
                    <a:pt x="f52" y="f16"/>
                  </a:cubicBezTo>
                  <a:cubicBezTo>
                    <a:pt x="f53" y="f67"/>
                    <a:pt x="f54" y="f148"/>
                    <a:pt x="f118" y="f63"/>
                  </a:cubicBezTo>
                  <a:cubicBezTo>
                    <a:pt x="f76" y="f18"/>
                    <a:pt x="f78" y="f24"/>
                    <a:pt x="f96" y="f136"/>
                  </a:cubicBezTo>
                  <a:cubicBezTo>
                    <a:pt x="f95" y="f132"/>
                    <a:pt x="f51" y="f142"/>
                    <a:pt x="f57" y="f6"/>
                  </a:cubicBezTo>
                  <a:cubicBezTo>
                    <a:pt x="f57" y="f172"/>
                    <a:pt x="f112" y="f2"/>
                    <a:pt x="f99" y="f173"/>
                  </a:cubicBezTo>
                  <a:cubicBezTo>
                    <a:pt x="f99" y="f7"/>
                    <a:pt x="f115" y="f7"/>
                    <a:pt x="f93" y="f7"/>
                  </a:cubicBezTo>
                  <a:cubicBezTo>
                    <a:pt x="f87" y="f7"/>
                    <a:pt x="f87" y="f174"/>
                    <a:pt x="f87" y="f2"/>
                  </a:cubicBezTo>
                  <a:cubicBezTo>
                    <a:pt x="f93" y="f175"/>
                    <a:pt x="f115" y="f156"/>
                    <a:pt x="f85" y="f155"/>
                  </a:cubicBezTo>
                  <a:cubicBezTo>
                    <a:pt x="f56" y="f146"/>
                    <a:pt x="f10" y="f128"/>
                    <a:pt x="f117" y="f67"/>
                  </a:cubicBezTo>
                  <a:cubicBezTo>
                    <a:pt x="f117" y="f148"/>
                    <a:pt x="f117" y="f50"/>
                    <a:pt x="f117" y="f60"/>
                  </a:cubicBezTo>
                  <a:cubicBezTo>
                    <a:pt x="f111" y="f119"/>
                    <a:pt x="f10" y="f65"/>
                    <a:pt x="f51" y="f123"/>
                  </a:cubicBezTo>
                  <a:cubicBezTo>
                    <a:pt x="f57" y="f20"/>
                    <a:pt x="f93" y="f124"/>
                    <a:pt x="f94" y="f129"/>
                  </a:cubicBezTo>
                  <a:cubicBezTo>
                    <a:pt x="f74" y="f165"/>
                    <a:pt x="f110" y="f169"/>
                    <a:pt x="f74" y="f139"/>
                  </a:cubicBezTo>
                  <a:cubicBezTo>
                    <a:pt x="f113" y="f139"/>
                    <a:pt x="f58" y="f176"/>
                    <a:pt x="f177" y="f151"/>
                  </a:cubicBezTo>
                  <a:cubicBezTo>
                    <a:pt x="f178" y="f163"/>
                    <a:pt x="f82" y="f151"/>
                    <a:pt x="f109" y="f140"/>
                  </a:cubicBezTo>
                  <a:cubicBezTo>
                    <a:pt x="f108" y="f132"/>
                    <a:pt x="f109" y="f147"/>
                    <a:pt x="f17" y="f169"/>
                  </a:cubicBezTo>
                  <a:cubicBezTo>
                    <a:pt x="f178" y="f130"/>
                    <a:pt x="f100" y="f165"/>
                    <a:pt x="f177" y="f161"/>
                  </a:cubicBezTo>
                  <a:cubicBezTo>
                    <a:pt x="f49" y="f35"/>
                    <a:pt x="f112" y="f127"/>
                    <a:pt x="f10" y="f63"/>
                  </a:cubicBezTo>
                  <a:cubicBezTo>
                    <a:pt x="f8" y="f138"/>
                    <a:pt x="f95" y="f14"/>
                    <a:pt x="f95" y="f12"/>
                  </a:cubicBezTo>
                  <a:cubicBezTo>
                    <a:pt x="f95" y="f9"/>
                    <a:pt x="f95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7" name="Freeform 20">
              <a:extLst>
                <a:ext uri="{FF2B5EF4-FFF2-40B4-BE49-F238E27FC236}">
                  <a16:creationId xmlns:a16="http://schemas.microsoft.com/office/drawing/2014/main" id="{3F17C6E2-9222-12B6-1A93-EB2A3EBDC8B5}"/>
                </a:ext>
              </a:extLst>
            </p:cNvPr>
            <p:cNvSpPr/>
            <p:nvPr/>
          </p:nvSpPr>
          <p:spPr>
            <a:xfrm>
              <a:off x="7380689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1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3"/>
                <a:gd name="f18" fmla="val 113"/>
                <a:gd name="f19" fmla="val 147"/>
                <a:gd name="f20" fmla="val 121"/>
                <a:gd name="f21" fmla="val 149"/>
                <a:gd name="f22" fmla="val 122"/>
                <a:gd name="f23" fmla="val 150"/>
                <a:gd name="f24" fmla="val 124"/>
                <a:gd name="f25" fmla="val 151"/>
                <a:gd name="f26" fmla="val 126"/>
                <a:gd name="f27" fmla="val 152"/>
                <a:gd name="f28" fmla="val 131"/>
                <a:gd name="f29" fmla="val 155"/>
                <a:gd name="f30" fmla="val 132"/>
                <a:gd name="f31" fmla="val 159"/>
                <a:gd name="f32" fmla="val 163"/>
                <a:gd name="f33" fmla="val 130"/>
                <a:gd name="f34" fmla="val 166"/>
                <a:gd name="f35" fmla="val 127"/>
                <a:gd name="f36" fmla="val 165"/>
                <a:gd name="f37" fmla="val 123"/>
                <a:gd name="f38" fmla="val 164"/>
                <a:gd name="f39" fmla="val 119"/>
                <a:gd name="f40" fmla="val 161"/>
                <a:gd name="f41" fmla="val 156"/>
                <a:gd name="f42" fmla="val 153"/>
                <a:gd name="f43" fmla="val 146"/>
                <a:gd name="f44" fmla="val 117"/>
                <a:gd name="f45" fmla="val 110"/>
                <a:gd name="f46" fmla="val 103"/>
                <a:gd name="f47" fmla="val 94"/>
                <a:gd name="f48" fmla="val 93"/>
                <a:gd name="f49" fmla="val 92"/>
                <a:gd name="f50" fmla="val 105"/>
                <a:gd name="f51" fmla="val 107"/>
                <a:gd name="f52" fmla="val 108"/>
                <a:gd name="f53" fmla="val 140"/>
                <a:gd name="f54" fmla="val 158"/>
                <a:gd name="f55" fmla="val 160"/>
                <a:gd name="f56" fmla="val 170"/>
                <a:gd name="f57" fmla="val 173"/>
                <a:gd name="f58" fmla="val 176"/>
                <a:gd name="f59" fmla="val 175"/>
                <a:gd name="f60" fmla="val 172"/>
                <a:gd name="f61" fmla="val 167"/>
                <a:gd name="f62" fmla="val 91"/>
                <a:gd name="f63" fmla="val 95"/>
                <a:gd name="f64" fmla="val 89"/>
                <a:gd name="f65" fmla="val 88"/>
                <a:gd name="f66" fmla="val 87"/>
                <a:gd name="f67" fmla="val 86"/>
                <a:gd name="f68" fmla="val 85"/>
                <a:gd name="f69" fmla="val 81"/>
                <a:gd name="f70" fmla="val 136"/>
                <a:gd name="f71" fmla="val 77"/>
                <a:gd name="f72" fmla="val 72"/>
                <a:gd name="f73" fmla="val 73"/>
                <a:gd name="f74" fmla="val 74"/>
                <a:gd name="f75" fmla="val 75"/>
                <a:gd name="f76" fmla="val 168"/>
                <a:gd name="f77" fmla="val 171"/>
                <a:gd name="f78" fmla="val 70"/>
                <a:gd name="f79" fmla="val 65"/>
                <a:gd name="f80" fmla="val 62"/>
                <a:gd name="f81" fmla="val 58"/>
                <a:gd name="f82" fmla="val 162"/>
                <a:gd name="f83" fmla="val 157"/>
                <a:gd name="f84" fmla="val 60"/>
                <a:gd name="f85" fmla="val 61"/>
                <a:gd name="f86" fmla="val 63"/>
                <a:gd name="f87" fmla="val 154"/>
                <a:gd name="f88" fmla="val 69"/>
                <a:gd name="f89" fmla="val 71"/>
                <a:gd name="f90" fmla="val 120"/>
                <a:gd name="f91" fmla="val 79"/>
                <a:gd name="f92" fmla="val 82"/>
                <a:gd name="f93" fmla="val 83"/>
                <a:gd name="f94" fmla="val 78"/>
                <a:gd name="f95" fmla="val 115"/>
                <a:gd name="f96" fmla="val 66"/>
                <a:gd name="f97" fmla="val 54"/>
                <a:gd name="f98" fmla="val 43"/>
                <a:gd name="f99" fmla="val 141"/>
                <a:gd name="f100" fmla="val 42"/>
                <a:gd name="f101" fmla="val 144"/>
                <a:gd name="f102" fmla="val 41"/>
                <a:gd name="f103" fmla="val 36"/>
                <a:gd name="f104" fmla="val 32"/>
                <a:gd name="f105" fmla="val 27"/>
                <a:gd name="f106" fmla="val 138"/>
                <a:gd name="f107" fmla="val 30"/>
                <a:gd name="f108" fmla="val 139"/>
                <a:gd name="f109" fmla="val 37"/>
                <a:gd name="f110" fmla="val 39"/>
                <a:gd name="f111" fmla="val 40"/>
                <a:gd name="f112" fmla="val 52"/>
                <a:gd name="f113" fmla="val 111"/>
                <a:gd name="f114" fmla="val 76"/>
                <a:gd name="f115" fmla="val 109"/>
                <a:gd name="f116" fmla="val 45"/>
                <a:gd name="f117" fmla="val 31"/>
                <a:gd name="f118" fmla="val 28"/>
                <a:gd name="f119" fmla="val 26"/>
                <a:gd name="f120" fmla="val 128"/>
                <a:gd name="f121" fmla="val 22"/>
                <a:gd name="f122" fmla="val 21"/>
                <a:gd name="f123" fmla="val 18"/>
                <a:gd name="f124" fmla="val 15"/>
                <a:gd name="f125" fmla="val 14"/>
                <a:gd name="f126" fmla="val 12"/>
                <a:gd name="f127" fmla="val 16"/>
                <a:gd name="f128" fmla="val 24"/>
                <a:gd name="f129" fmla="val 25"/>
                <a:gd name="f130" fmla="val 112"/>
                <a:gd name="f131" fmla="val 29"/>
                <a:gd name="f132" fmla="val 56"/>
                <a:gd name="f133" fmla="val 20"/>
                <a:gd name="f134" fmla="val 13"/>
                <a:gd name="f135" fmla="val 100"/>
                <a:gd name="f136" fmla="val 8"/>
                <a:gd name="f137" fmla="val 4"/>
                <a:gd name="f138" fmla="val 80"/>
                <a:gd name="f139" fmla="val 7"/>
                <a:gd name="f140" fmla="val 84"/>
                <a:gd name="f141" fmla="val 17"/>
                <a:gd name="f142" fmla="val 38"/>
                <a:gd name="f143" fmla="val 57"/>
                <a:gd name="f144" fmla="val 68"/>
                <a:gd name="f145" fmla="val 67"/>
                <a:gd name="f146" fmla="val 23"/>
                <a:gd name="f147" fmla="val 11"/>
                <a:gd name="f148" fmla="val 53"/>
                <a:gd name="f149" fmla="val 10"/>
                <a:gd name="f150" fmla="val 51"/>
                <a:gd name="f151" fmla="val 49"/>
                <a:gd name="f152" fmla="val 19"/>
                <a:gd name="f153" fmla="val 55"/>
                <a:gd name="f154" fmla="val 48"/>
                <a:gd name="f155" fmla="val 47"/>
                <a:gd name="f156" fmla="val 34"/>
                <a:gd name="f157" fmla="val 44"/>
                <a:gd name="f158" fmla="val 59"/>
                <a:gd name="f159" fmla="val 90"/>
                <a:gd name="f160" fmla="val 5"/>
                <a:gd name="f161" fmla="val 3"/>
                <a:gd name="f162" fmla="val 1"/>
                <a:gd name="f163" fmla="val 129"/>
                <a:gd name="f164" fmla="val 135"/>
                <a:gd name="f165" fmla="val 142"/>
                <a:gd name="f166" fmla="val 143"/>
                <a:gd name="f167" fmla="val 137"/>
                <a:gd name="f168" fmla="val 33"/>
                <a:gd name="f169" fmla="val 50"/>
                <a:gd name="f170" fmla="val 145"/>
                <a:gd name="f171" fmla="val 148"/>
                <a:gd name="f172" fmla="val 179"/>
                <a:gd name="f173" fmla="val 182"/>
                <a:gd name="f174" fmla="val 114"/>
                <a:gd name="f175" fmla="val 181"/>
                <a:gd name="f176" fmla="val 178"/>
                <a:gd name="f177" fmla="val 174"/>
                <a:gd name="f178" fmla="+- 0 0 -90"/>
                <a:gd name="f179" fmla="*/ f3 1 177"/>
                <a:gd name="f180" fmla="*/ f4 1 183"/>
                <a:gd name="f181" fmla="val f5"/>
                <a:gd name="f182" fmla="val f6"/>
                <a:gd name="f183" fmla="val f7"/>
                <a:gd name="f184" fmla="*/ f178 f0 1"/>
                <a:gd name="f185" fmla="+- f183 0 f181"/>
                <a:gd name="f186" fmla="+- f182 0 f181"/>
                <a:gd name="f187" fmla="*/ f184 1 f2"/>
                <a:gd name="f188" fmla="*/ f186 1 177"/>
                <a:gd name="f189" fmla="*/ f185 1 183"/>
                <a:gd name="f190" fmla="*/ 147 f186 1"/>
                <a:gd name="f191" fmla="*/ 121 f185 1"/>
                <a:gd name="f192" fmla="*/ 165 f186 1"/>
                <a:gd name="f193" fmla="*/ 123 f185 1"/>
                <a:gd name="f194" fmla="*/ 103 f186 1"/>
                <a:gd name="f195" fmla="*/ 94 f185 1"/>
                <a:gd name="f196" fmla="*/ 156 f186 1"/>
                <a:gd name="f197" fmla="*/ 99 f185 1"/>
                <a:gd name="f198" fmla="*/ 175 f186 1"/>
                <a:gd name="f199" fmla="*/ 96 f185 1"/>
                <a:gd name="f200" fmla="*/ 105 f186 1"/>
                <a:gd name="f201" fmla="*/ 89 f185 1"/>
                <a:gd name="f202" fmla="*/ 151 f186 1"/>
                <a:gd name="f203" fmla="*/ 72 f185 1"/>
                <a:gd name="f204" fmla="*/ 170 f186 1"/>
                <a:gd name="f205" fmla="*/ 62 f185 1"/>
                <a:gd name="f206" fmla="*/ 146 f186 1"/>
                <a:gd name="f207" fmla="*/ 71 f185 1"/>
                <a:gd name="f208" fmla="*/ 104 f186 1"/>
                <a:gd name="f209" fmla="*/ 77 f185 1"/>
                <a:gd name="f210" fmla="*/ 36 f185 1"/>
                <a:gd name="f211" fmla="*/ 138 f186 1"/>
                <a:gd name="f212" fmla="*/ 40 f185 1"/>
                <a:gd name="f213" fmla="*/ 115 f186 1"/>
                <a:gd name="f214" fmla="*/ 31 f185 1"/>
                <a:gd name="f215" fmla="*/ 122 f186 1"/>
                <a:gd name="f216" fmla="*/ 14 f185 1"/>
                <a:gd name="f217" fmla="*/ 112 f186 1"/>
                <a:gd name="f218" fmla="*/ 29 f185 1"/>
                <a:gd name="f219" fmla="*/ 91 f186 1"/>
                <a:gd name="f220" fmla="*/ 73 f185 1"/>
                <a:gd name="f221" fmla="*/ 97 f186 1"/>
                <a:gd name="f222" fmla="*/ 4 f185 1"/>
                <a:gd name="f223" fmla="*/ 87 f186 1"/>
                <a:gd name="f224" fmla="*/ 20 f185 1"/>
                <a:gd name="f225" fmla="*/ 68 f186 1"/>
                <a:gd name="f226" fmla="*/ 30 f185 1"/>
                <a:gd name="f227" fmla="*/ 51 f186 1"/>
                <a:gd name="f228" fmla="*/ 80 f186 1"/>
                <a:gd name="f229" fmla="*/ 49 f186 1"/>
                <a:gd name="f230" fmla="*/ 42 f185 1"/>
                <a:gd name="f231" fmla="*/ 28 f186 1"/>
                <a:gd name="f232" fmla="*/ 34 f185 1"/>
                <a:gd name="f233" fmla="*/ 75 f186 1"/>
                <a:gd name="f234" fmla="*/ 34 f186 1"/>
                <a:gd name="f235" fmla="*/ 12 f186 1"/>
                <a:gd name="f236" fmla="*/ 74 f186 1"/>
                <a:gd name="f237" fmla="*/ 85 f185 1"/>
                <a:gd name="f238" fmla="*/ 24 f186 1"/>
                <a:gd name="f239" fmla="*/ 91 f185 1"/>
                <a:gd name="f240" fmla="*/ 4 f186 1"/>
                <a:gd name="f241" fmla="*/ 100 f185 1"/>
                <a:gd name="f242" fmla="*/ 72 f186 1"/>
                <a:gd name="f243" fmla="*/ 90 f185 1"/>
                <a:gd name="f244" fmla="*/ 73 f186 1"/>
                <a:gd name="f245" fmla="*/ 97 f185 1"/>
                <a:gd name="f246" fmla="*/ 14 f186 1"/>
                <a:gd name="f247" fmla="*/ 130 f185 1"/>
                <a:gd name="f248" fmla="*/ 31 f186 1"/>
                <a:gd name="f249" fmla="*/ 137 f185 1"/>
                <a:gd name="f250" fmla="*/ 82 f186 1"/>
                <a:gd name="f251" fmla="*/ 58 f186 1"/>
                <a:gd name="f252" fmla="*/ 141 f185 1"/>
                <a:gd name="f253" fmla="*/ 161 f185 1"/>
                <a:gd name="f254" fmla="*/ 62 f186 1"/>
                <a:gd name="f255" fmla="*/ 142 f185 1"/>
                <a:gd name="f256" fmla="*/ 95 f186 1"/>
                <a:gd name="f257" fmla="*/ 135 f185 1"/>
                <a:gd name="f258" fmla="*/ 114 f186 1"/>
                <a:gd name="f259" fmla="*/ 183 f185 1"/>
                <a:gd name="f260" fmla="*/ 93 f186 1"/>
                <a:gd name="f261" fmla="*/ 105 f185 1"/>
                <a:gd name="f262" fmla="*/ 120 f186 1"/>
                <a:gd name="f263" fmla="*/ 138 f185 1"/>
                <a:gd name="f264" fmla="*/ 137 f186 1"/>
                <a:gd name="f265" fmla="*/ 152 f185 1"/>
                <a:gd name="f266" fmla="*/ 100 f186 1"/>
                <a:gd name="f267" fmla="*/ 101 f185 1"/>
                <a:gd name="f268" fmla="+- f187 0 f1"/>
                <a:gd name="f269" fmla="*/ f190 1 177"/>
                <a:gd name="f270" fmla="*/ f191 1 183"/>
                <a:gd name="f271" fmla="*/ f192 1 177"/>
                <a:gd name="f272" fmla="*/ f193 1 183"/>
                <a:gd name="f273" fmla="*/ f194 1 177"/>
                <a:gd name="f274" fmla="*/ f195 1 183"/>
                <a:gd name="f275" fmla="*/ f196 1 177"/>
                <a:gd name="f276" fmla="*/ f197 1 183"/>
                <a:gd name="f277" fmla="*/ f198 1 177"/>
                <a:gd name="f278" fmla="*/ f199 1 183"/>
                <a:gd name="f279" fmla="*/ f200 1 177"/>
                <a:gd name="f280" fmla="*/ f201 1 183"/>
                <a:gd name="f281" fmla="*/ f202 1 177"/>
                <a:gd name="f282" fmla="*/ f203 1 183"/>
                <a:gd name="f283" fmla="*/ f204 1 177"/>
                <a:gd name="f284" fmla="*/ f205 1 183"/>
                <a:gd name="f285" fmla="*/ f206 1 177"/>
                <a:gd name="f286" fmla="*/ f207 1 183"/>
                <a:gd name="f287" fmla="*/ f208 1 177"/>
                <a:gd name="f288" fmla="*/ f209 1 183"/>
                <a:gd name="f289" fmla="*/ f210 1 183"/>
                <a:gd name="f290" fmla="*/ f211 1 177"/>
                <a:gd name="f291" fmla="*/ f212 1 183"/>
                <a:gd name="f292" fmla="*/ f213 1 177"/>
                <a:gd name="f293" fmla="*/ f214 1 183"/>
                <a:gd name="f294" fmla="*/ f215 1 177"/>
                <a:gd name="f295" fmla="*/ f216 1 183"/>
                <a:gd name="f296" fmla="*/ f217 1 177"/>
                <a:gd name="f297" fmla="*/ f218 1 183"/>
                <a:gd name="f298" fmla="*/ f219 1 177"/>
                <a:gd name="f299" fmla="*/ f220 1 183"/>
                <a:gd name="f300" fmla="*/ f221 1 177"/>
                <a:gd name="f301" fmla="*/ f222 1 183"/>
                <a:gd name="f302" fmla="*/ f223 1 177"/>
                <a:gd name="f303" fmla="*/ f224 1 183"/>
                <a:gd name="f304" fmla="*/ f225 1 177"/>
                <a:gd name="f305" fmla="*/ f226 1 183"/>
                <a:gd name="f306" fmla="*/ f227 1 177"/>
                <a:gd name="f307" fmla="*/ f228 1 177"/>
                <a:gd name="f308" fmla="*/ f229 1 177"/>
                <a:gd name="f309" fmla="*/ f230 1 183"/>
                <a:gd name="f310" fmla="*/ f231 1 177"/>
                <a:gd name="f311" fmla="*/ f232 1 183"/>
                <a:gd name="f312" fmla="*/ f233 1 177"/>
                <a:gd name="f313" fmla="*/ f234 1 177"/>
                <a:gd name="f314" fmla="*/ f235 1 177"/>
                <a:gd name="f315" fmla="*/ f236 1 177"/>
                <a:gd name="f316" fmla="*/ f237 1 183"/>
                <a:gd name="f317" fmla="*/ f238 1 177"/>
                <a:gd name="f318" fmla="*/ f239 1 183"/>
                <a:gd name="f319" fmla="*/ f240 1 177"/>
                <a:gd name="f320" fmla="*/ f241 1 183"/>
                <a:gd name="f321" fmla="*/ f242 1 177"/>
                <a:gd name="f322" fmla="*/ f243 1 183"/>
                <a:gd name="f323" fmla="*/ f244 1 177"/>
                <a:gd name="f324" fmla="*/ f245 1 183"/>
                <a:gd name="f325" fmla="*/ f246 1 177"/>
                <a:gd name="f326" fmla="*/ f247 1 183"/>
                <a:gd name="f327" fmla="*/ f248 1 177"/>
                <a:gd name="f328" fmla="*/ f249 1 183"/>
                <a:gd name="f329" fmla="*/ f250 1 177"/>
                <a:gd name="f330" fmla="*/ f251 1 177"/>
                <a:gd name="f331" fmla="*/ f252 1 183"/>
                <a:gd name="f332" fmla="*/ f253 1 183"/>
                <a:gd name="f333" fmla="*/ f254 1 177"/>
                <a:gd name="f334" fmla="*/ f255 1 183"/>
                <a:gd name="f335" fmla="*/ f256 1 177"/>
                <a:gd name="f336" fmla="*/ f257 1 183"/>
                <a:gd name="f337" fmla="*/ f258 1 177"/>
                <a:gd name="f338" fmla="*/ f259 1 183"/>
                <a:gd name="f339" fmla="*/ f260 1 177"/>
                <a:gd name="f340" fmla="*/ f261 1 183"/>
                <a:gd name="f341" fmla="*/ f262 1 177"/>
                <a:gd name="f342" fmla="*/ f263 1 183"/>
                <a:gd name="f343" fmla="*/ f264 1 177"/>
                <a:gd name="f344" fmla="*/ f265 1 183"/>
                <a:gd name="f345" fmla="*/ f266 1 177"/>
                <a:gd name="f346" fmla="*/ f267 1 183"/>
                <a:gd name="f347" fmla="*/ 0 1 f188"/>
                <a:gd name="f348" fmla="*/ f182 1 f188"/>
                <a:gd name="f349" fmla="*/ 0 1 f189"/>
                <a:gd name="f350" fmla="*/ f183 1 f189"/>
                <a:gd name="f351" fmla="*/ f269 1 f188"/>
                <a:gd name="f352" fmla="*/ f270 1 f189"/>
                <a:gd name="f353" fmla="*/ f271 1 f188"/>
                <a:gd name="f354" fmla="*/ f272 1 f189"/>
                <a:gd name="f355" fmla="*/ f273 1 f188"/>
                <a:gd name="f356" fmla="*/ f274 1 f189"/>
                <a:gd name="f357" fmla="*/ f275 1 f188"/>
                <a:gd name="f358" fmla="*/ f276 1 f189"/>
                <a:gd name="f359" fmla="*/ f277 1 f188"/>
                <a:gd name="f360" fmla="*/ f278 1 f189"/>
                <a:gd name="f361" fmla="*/ f279 1 f188"/>
                <a:gd name="f362" fmla="*/ f280 1 f189"/>
                <a:gd name="f363" fmla="*/ f281 1 f188"/>
                <a:gd name="f364" fmla="*/ f282 1 f189"/>
                <a:gd name="f365" fmla="*/ f283 1 f188"/>
                <a:gd name="f366" fmla="*/ f284 1 f189"/>
                <a:gd name="f367" fmla="*/ f285 1 f188"/>
                <a:gd name="f368" fmla="*/ f286 1 f189"/>
                <a:gd name="f369" fmla="*/ f287 1 f188"/>
                <a:gd name="f370" fmla="*/ f288 1 f189"/>
                <a:gd name="f371" fmla="*/ f289 1 f189"/>
                <a:gd name="f372" fmla="*/ f290 1 f188"/>
                <a:gd name="f373" fmla="*/ f291 1 f189"/>
                <a:gd name="f374" fmla="*/ f292 1 f188"/>
                <a:gd name="f375" fmla="*/ f293 1 f189"/>
                <a:gd name="f376" fmla="*/ f294 1 f188"/>
                <a:gd name="f377" fmla="*/ f295 1 f189"/>
                <a:gd name="f378" fmla="*/ f296 1 f188"/>
                <a:gd name="f379" fmla="*/ f297 1 f189"/>
                <a:gd name="f380" fmla="*/ f298 1 f188"/>
                <a:gd name="f381" fmla="*/ f299 1 f189"/>
                <a:gd name="f382" fmla="*/ f300 1 f188"/>
                <a:gd name="f383" fmla="*/ f301 1 f189"/>
                <a:gd name="f384" fmla="*/ f302 1 f188"/>
                <a:gd name="f385" fmla="*/ f303 1 f189"/>
                <a:gd name="f386" fmla="*/ f304 1 f188"/>
                <a:gd name="f387" fmla="*/ f305 1 f189"/>
                <a:gd name="f388" fmla="*/ f306 1 f188"/>
                <a:gd name="f389" fmla="*/ f307 1 f188"/>
                <a:gd name="f390" fmla="*/ f308 1 f188"/>
                <a:gd name="f391" fmla="*/ f309 1 f189"/>
                <a:gd name="f392" fmla="*/ f310 1 f188"/>
                <a:gd name="f393" fmla="*/ f311 1 f189"/>
                <a:gd name="f394" fmla="*/ f312 1 f188"/>
                <a:gd name="f395" fmla="*/ f313 1 f188"/>
                <a:gd name="f396" fmla="*/ f314 1 f188"/>
                <a:gd name="f397" fmla="*/ f315 1 f188"/>
                <a:gd name="f398" fmla="*/ f316 1 f189"/>
                <a:gd name="f399" fmla="*/ f317 1 f188"/>
                <a:gd name="f400" fmla="*/ f318 1 f189"/>
                <a:gd name="f401" fmla="*/ f319 1 f188"/>
                <a:gd name="f402" fmla="*/ f320 1 f189"/>
                <a:gd name="f403" fmla="*/ f321 1 f188"/>
                <a:gd name="f404" fmla="*/ f322 1 f189"/>
                <a:gd name="f405" fmla="*/ f323 1 f188"/>
                <a:gd name="f406" fmla="*/ f324 1 f189"/>
                <a:gd name="f407" fmla="*/ f325 1 f188"/>
                <a:gd name="f408" fmla="*/ f326 1 f189"/>
                <a:gd name="f409" fmla="*/ f327 1 f188"/>
                <a:gd name="f410" fmla="*/ f328 1 f189"/>
                <a:gd name="f411" fmla="*/ f329 1 f188"/>
                <a:gd name="f412" fmla="*/ f330 1 f188"/>
                <a:gd name="f413" fmla="*/ f331 1 f189"/>
                <a:gd name="f414" fmla="*/ f332 1 f189"/>
                <a:gd name="f415" fmla="*/ f333 1 f188"/>
                <a:gd name="f416" fmla="*/ f334 1 f189"/>
                <a:gd name="f417" fmla="*/ f335 1 f188"/>
                <a:gd name="f418" fmla="*/ f336 1 f189"/>
                <a:gd name="f419" fmla="*/ f337 1 f188"/>
                <a:gd name="f420" fmla="*/ f338 1 f189"/>
                <a:gd name="f421" fmla="*/ f339 1 f188"/>
                <a:gd name="f422" fmla="*/ f340 1 f189"/>
                <a:gd name="f423" fmla="*/ f341 1 f188"/>
                <a:gd name="f424" fmla="*/ f342 1 f189"/>
                <a:gd name="f425" fmla="*/ f343 1 f188"/>
                <a:gd name="f426" fmla="*/ f344 1 f189"/>
                <a:gd name="f427" fmla="*/ f345 1 f188"/>
                <a:gd name="f428" fmla="*/ f346 1 f189"/>
                <a:gd name="f429" fmla="*/ f347 f179 1"/>
                <a:gd name="f430" fmla="*/ f348 f179 1"/>
                <a:gd name="f431" fmla="*/ f350 f180 1"/>
                <a:gd name="f432" fmla="*/ f349 f180 1"/>
                <a:gd name="f433" fmla="*/ f351 f179 1"/>
                <a:gd name="f434" fmla="*/ f352 f180 1"/>
                <a:gd name="f435" fmla="*/ f353 f179 1"/>
                <a:gd name="f436" fmla="*/ f354 f180 1"/>
                <a:gd name="f437" fmla="*/ f355 f179 1"/>
                <a:gd name="f438" fmla="*/ f356 f180 1"/>
                <a:gd name="f439" fmla="*/ f357 f179 1"/>
                <a:gd name="f440" fmla="*/ f358 f180 1"/>
                <a:gd name="f441" fmla="*/ f359 f179 1"/>
                <a:gd name="f442" fmla="*/ f360 f180 1"/>
                <a:gd name="f443" fmla="*/ f361 f179 1"/>
                <a:gd name="f444" fmla="*/ f362 f180 1"/>
                <a:gd name="f445" fmla="*/ f363 f179 1"/>
                <a:gd name="f446" fmla="*/ f364 f180 1"/>
                <a:gd name="f447" fmla="*/ f365 f179 1"/>
                <a:gd name="f448" fmla="*/ f366 f180 1"/>
                <a:gd name="f449" fmla="*/ f367 f179 1"/>
                <a:gd name="f450" fmla="*/ f368 f180 1"/>
                <a:gd name="f451" fmla="*/ f369 f179 1"/>
                <a:gd name="f452" fmla="*/ f370 f180 1"/>
                <a:gd name="f453" fmla="*/ f371 f180 1"/>
                <a:gd name="f454" fmla="*/ f372 f179 1"/>
                <a:gd name="f455" fmla="*/ f373 f180 1"/>
                <a:gd name="f456" fmla="*/ f374 f179 1"/>
                <a:gd name="f457" fmla="*/ f375 f180 1"/>
                <a:gd name="f458" fmla="*/ f376 f179 1"/>
                <a:gd name="f459" fmla="*/ f377 f180 1"/>
                <a:gd name="f460" fmla="*/ f378 f179 1"/>
                <a:gd name="f461" fmla="*/ f379 f180 1"/>
                <a:gd name="f462" fmla="*/ f380 f179 1"/>
                <a:gd name="f463" fmla="*/ f381 f180 1"/>
                <a:gd name="f464" fmla="*/ f382 f179 1"/>
                <a:gd name="f465" fmla="*/ f383 f180 1"/>
                <a:gd name="f466" fmla="*/ f384 f179 1"/>
                <a:gd name="f467" fmla="*/ f385 f180 1"/>
                <a:gd name="f468" fmla="*/ f386 f179 1"/>
                <a:gd name="f469" fmla="*/ f387 f180 1"/>
                <a:gd name="f470" fmla="*/ f388 f179 1"/>
                <a:gd name="f471" fmla="*/ f389 f179 1"/>
                <a:gd name="f472" fmla="*/ f390 f179 1"/>
                <a:gd name="f473" fmla="*/ f391 f180 1"/>
                <a:gd name="f474" fmla="*/ f392 f179 1"/>
                <a:gd name="f475" fmla="*/ f393 f180 1"/>
                <a:gd name="f476" fmla="*/ f394 f179 1"/>
                <a:gd name="f477" fmla="*/ f395 f179 1"/>
                <a:gd name="f478" fmla="*/ f396 f179 1"/>
                <a:gd name="f479" fmla="*/ f397 f179 1"/>
                <a:gd name="f480" fmla="*/ f398 f180 1"/>
                <a:gd name="f481" fmla="*/ f399 f179 1"/>
                <a:gd name="f482" fmla="*/ f400 f180 1"/>
                <a:gd name="f483" fmla="*/ f401 f179 1"/>
                <a:gd name="f484" fmla="*/ f402 f180 1"/>
                <a:gd name="f485" fmla="*/ f403 f179 1"/>
                <a:gd name="f486" fmla="*/ f404 f180 1"/>
                <a:gd name="f487" fmla="*/ f405 f179 1"/>
                <a:gd name="f488" fmla="*/ f406 f180 1"/>
                <a:gd name="f489" fmla="*/ f407 f179 1"/>
                <a:gd name="f490" fmla="*/ f408 f180 1"/>
                <a:gd name="f491" fmla="*/ f409 f179 1"/>
                <a:gd name="f492" fmla="*/ f410 f180 1"/>
                <a:gd name="f493" fmla="*/ f411 f179 1"/>
                <a:gd name="f494" fmla="*/ f412 f179 1"/>
                <a:gd name="f495" fmla="*/ f413 f180 1"/>
                <a:gd name="f496" fmla="*/ f414 f180 1"/>
                <a:gd name="f497" fmla="*/ f415 f179 1"/>
                <a:gd name="f498" fmla="*/ f416 f180 1"/>
                <a:gd name="f499" fmla="*/ f417 f179 1"/>
                <a:gd name="f500" fmla="*/ f418 f180 1"/>
                <a:gd name="f501" fmla="*/ f419 f179 1"/>
                <a:gd name="f502" fmla="*/ f420 f180 1"/>
                <a:gd name="f503" fmla="*/ f421 f179 1"/>
                <a:gd name="f504" fmla="*/ f422 f180 1"/>
                <a:gd name="f505" fmla="*/ f423 f179 1"/>
                <a:gd name="f506" fmla="*/ f424 f180 1"/>
                <a:gd name="f507" fmla="*/ f425 f179 1"/>
                <a:gd name="f508" fmla="*/ f426 f180 1"/>
                <a:gd name="f509" fmla="*/ f427 f179 1"/>
                <a:gd name="f510" fmla="*/ f428 f18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8">
                  <a:pos x="f433" y="f434"/>
                </a:cxn>
                <a:cxn ang="f268">
                  <a:pos x="f435" y="f436"/>
                </a:cxn>
                <a:cxn ang="f268">
                  <a:pos x="f437" y="f438"/>
                </a:cxn>
                <a:cxn ang="f268">
                  <a:pos x="f439" y="f440"/>
                </a:cxn>
                <a:cxn ang="f268">
                  <a:pos x="f441" y="f442"/>
                </a:cxn>
                <a:cxn ang="f268">
                  <a:pos x="f443" y="f444"/>
                </a:cxn>
                <a:cxn ang="f268">
                  <a:pos x="f445" y="f446"/>
                </a:cxn>
                <a:cxn ang="f268">
                  <a:pos x="f447" y="f448"/>
                </a:cxn>
                <a:cxn ang="f268">
                  <a:pos x="f449" y="f450"/>
                </a:cxn>
                <a:cxn ang="f268">
                  <a:pos x="f451" y="f452"/>
                </a:cxn>
                <a:cxn ang="f268">
                  <a:pos x="f439" y="f453"/>
                </a:cxn>
                <a:cxn ang="f268">
                  <a:pos x="f454" y="f455"/>
                </a:cxn>
                <a:cxn ang="f268">
                  <a:pos x="f456" y="f457"/>
                </a:cxn>
                <a:cxn ang="f268">
                  <a:pos x="f458" y="f459"/>
                </a:cxn>
                <a:cxn ang="f268">
                  <a:pos x="f460" y="f461"/>
                </a:cxn>
                <a:cxn ang="f268">
                  <a:pos x="f462" y="f463"/>
                </a:cxn>
                <a:cxn ang="f268">
                  <a:pos x="f464" y="f465"/>
                </a:cxn>
                <a:cxn ang="f268">
                  <a:pos x="f466" y="f467"/>
                </a:cxn>
                <a:cxn ang="f268">
                  <a:pos x="f468" y="f469"/>
                </a:cxn>
                <a:cxn ang="f268">
                  <a:pos x="f470" y="f459"/>
                </a:cxn>
                <a:cxn ang="f268">
                  <a:pos x="f471" y="f450"/>
                </a:cxn>
                <a:cxn ang="f268">
                  <a:pos x="f472" y="f473"/>
                </a:cxn>
                <a:cxn ang="f268">
                  <a:pos x="f474" y="f475"/>
                </a:cxn>
                <a:cxn ang="f268">
                  <a:pos x="f476" y="f452"/>
                </a:cxn>
                <a:cxn ang="f268">
                  <a:pos x="f477" y="f446"/>
                </a:cxn>
                <a:cxn ang="f268">
                  <a:pos x="f478" y="f463"/>
                </a:cxn>
                <a:cxn ang="f268">
                  <a:pos x="f479" y="f480"/>
                </a:cxn>
                <a:cxn ang="f268">
                  <a:pos x="f481" y="f482"/>
                </a:cxn>
                <a:cxn ang="f268">
                  <a:pos x="f483" y="f484"/>
                </a:cxn>
                <a:cxn ang="f268">
                  <a:pos x="f485" y="f486"/>
                </a:cxn>
                <a:cxn ang="f268">
                  <a:pos x="f487" y="f488"/>
                </a:cxn>
                <a:cxn ang="f268">
                  <a:pos x="f489" y="f490"/>
                </a:cxn>
                <a:cxn ang="f268">
                  <a:pos x="f491" y="f492"/>
                </a:cxn>
                <a:cxn ang="f268">
                  <a:pos x="f493" y="f442"/>
                </a:cxn>
                <a:cxn ang="f268">
                  <a:pos x="f494" y="f495"/>
                </a:cxn>
                <a:cxn ang="f268">
                  <a:pos x="f472" y="f496"/>
                </a:cxn>
                <a:cxn ang="f268">
                  <a:pos x="f497" y="f498"/>
                </a:cxn>
                <a:cxn ang="f268">
                  <a:pos x="f499" y="f500"/>
                </a:cxn>
                <a:cxn ang="f268">
                  <a:pos x="f501" y="f502"/>
                </a:cxn>
                <a:cxn ang="f268">
                  <a:pos x="f503" y="f504"/>
                </a:cxn>
                <a:cxn ang="f268">
                  <a:pos x="f505" y="f506"/>
                </a:cxn>
                <a:cxn ang="f268">
                  <a:pos x="f507" y="f508"/>
                </a:cxn>
                <a:cxn ang="f268">
                  <a:pos x="f509" y="f510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5" y="f26"/>
                  </a:cubicBezTo>
                  <a:cubicBezTo>
                    <a:pt x="f27" y="f28"/>
                    <a:pt x="f29" y="f30"/>
                    <a:pt x="f31" y="f28"/>
                  </a:cubicBez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15"/>
                    <a:pt x="f41" y="f15"/>
                  </a:cubicBezTo>
                  <a:cubicBezTo>
                    <a:pt x="f42" y="f39"/>
                    <a:pt x="f21" y="f39"/>
                    <a:pt x="f43" y="f44"/>
                  </a:cubicBezTo>
                  <a:cubicBezTo>
                    <a:pt x="f30" y="f45"/>
                    <a:pt x="f44" y="f11"/>
                    <a:pt x="f46" y="f47"/>
                  </a:cubicBezTo>
                  <a:cubicBezTo>
                    <a:pt x="f46" y="f48"/>
                    <a:pt x="f46" y="f48"/>
                    <a:pt x="f46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24" y="f47"/>
                    <a:pt x="f53" y="f9"/>
                    <a:pt x="f41" y="f8"/>
                  </a:cubicBezTo>
                  <a:cubicBezTo>
                    <a:pt x="f54" y="f8"/>
                    <a:pt x="f55" y="f10"/>
                    <a:pt x="f40" y="f11"/>
                  </a:cubicBezTo>
                  <a:cubicBezTo>
                    <a:pt x="f38" y="f16"/>
                    <a:pt x="f56" y="f52"/>
                    <a:pt x="f57" y="f50"/>
                  </a:cubicBezTo>
                  <a:cubicBezTo>
                    <a:pt x="f58" y="f11"/>
                    <a:pt x="f6" y="f8"/>
                    <a:pt x="f59" y="f9"/>
                  </a:cubicBezTo>
                  <a:cubicBezTo>
                    <a:pt x="f60" y="f49"/>
                    <a:pt x="f61" y="f62"/>
                    <a:pt x="f32" y="f47"/>
                  </a:cubicBezTo>
                  <a:cubicBezTo>
                    <a:pt x="f40" y="f63"/>
                    <a:pt x="f31" y="f9"/>
                    <a:pt x="f54" y="f9"/>
                  </a:cubicBezTo>
                  <a:cubicBezTo>
                    <a:pt x="f53" y="f47"/>
                    <a:pt x="f37" y="f62"/>
                    <a:pt x="f50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50" y="f66"/>
                    <a:pt x="f16" y="f67"/>
                    <a:pt x="f52" y="f68"/>
                  </a:cubicBezTo>
                  <a:cubicBezTo>
                    <a:pt x="f22" y="f69"/>
                    <a:pt x="f70" y="f71"/>
                    <a:pt x="f25" y="f72"/>
                  </a:cubicBezTo>
                  <a:cubicBezTo>
                    <a:pt x="f42" y="f72"/>
                    <a:pt x="f41" y="f73"/>
                    <a:pt x="f31" y="f74"/>
                  </a:cubicBezTo>
                  <a:cubicBezTo>
                    <a:pt x="f32" y="f75"/>
                    <a:pt x="f76" y="f71"/>
                    <a:pt x="f77" y="f72"/>
                  </a:cubicBezTo>
                  <a:cubicBezTo>
                    <a:pt x="f60" y="f78"/>
                    <a:pt x="f60" y="f79"/>
                    <a:pt x="f56" y="f80"/>
                  </a:cubicBezTo>
                  <a:cubicBezTo>
                    <a:pt x="f61" y="f81"/>
                    <a:pt x="f82" y="f81"/>
                    <a:pt x="f83" y="f84"/>
                  </a:cubicBezTo>
                  <a:cubicBezTo>
                    <a:pt x="f41" y="f85"/>
                    <a:pt x="f29" y="f80"/>
                    <a:pt x="f29" y="f86"/>
                  </a:cubicBezTo>
                  <a:cubicBezTo>
                    <a:pt x="f87" y="f88"/>
                    <a:pt x="f23" y="f78"/>
                    <a:pt x="f43" y="f89"/>
                  </a:cubicBezTo>
                  <a:cubicBezTo>
                    <a:pt x="f17" y="f75"/>
                    <a:pt x="f90" y="f91"/>
                    <a:pt x="f51" y="f92"/>
                  </a:cubicBezTo>
                  <a:cubicBezTo>
                    <a:pt x="f50" y="f93"/>
                    <a:pt x="f46" y="f92"/>
                    <a:pt x="f10" y="f92"/>
                  </a:cubicBezTo>
                  <a:cubicBezTo>
                    <a:pt x="f11" y="f69"/>
                    <a:pt x="f11" y="f94"/>
                    <a:pt x="f13" y="f71"/>
                  </a:cubicBezTo>
                  <a:cubicBezTo>
                    <a:pt x="f95" y="f96"/>
                    <a:pt x="f35" y="f97"/>
                    <a:pt x="f53" y="f98"/>
                  </a:cubicBezTo>
                  <a:cubicBezTo>
                    <a:pt x="f99" y="f100"/>
                    <a:pt x="f101" y="f100"/>
                    <a:pt x="f43" y="f100"/>
                  </a:cubicBezTo>
                  <a:cubicBezTo>
                    <a:pt x="f27" y="f100"/>
                    <a:pt x="f41" y="f102"/>
                    <a:pt x="f41" y="f103"/>
                  </a:cubicBezTo>
                  <a:cubicBezTo>
                    <a:pt x="f41" y="f104"/>
                    <a:pt x="f25" y="f105"/>
                    <a:pt x="f43" y="f105"/>
                  </a:cubicBezTo>
                  <a:cubicBezTo>
                    <a:pt x="f99" y="f105"/>
                    <a:pt x="f106" y="f107"/>
                    <a:pt x="f108" y="f103"/>
                  </a:cubicBezTo>
                  <a:cubicBezTo>
                    <a:pt x="f108" y="f109"/>
                    <a:pt x="f108" y="f110"/>
                    <a:pt x="f106" y="f111"/>
                  </a:cubicBezTo>
                  <a:cubicBezTo>
                    <a:pt x="f24" y="f112"/>
                    <a:pt x="f113" y="f79"/>
                    <a:pt x="f9" y="f94"/>
                  </a:cubicBezTo>
                  <a:cubicBezTo>
                    <a:pt x="f12" y="f114"/>
                    <a:pt x="f12" y="f75"/>
                    <a:pt x="f12" y="f74"/>
                  </a:cubicBezTo>
                  <a:cubicBezTo>
                    <a:pt x="f46" y="f84"/>
                    <a:pt x="f115" y="f116"/>
                    <a:pt x="f95" y="f117"/>
                  </a:cubicBezTo>
                  <a:cubicBezTo>
                    <a:pt x="f44" y="f118"/>
                    <a:pt x="f15" y="f105"/>
                    <a:pt x="f20" y="f119"/>
                  </a:cubicBezTo>
                  <a:cubicBezTo>
                    <a:pt x="f24" y="f119"/>
                    <a:pt x="f120" y="f121"/>
                    <a:pt x="f35" y="f122"/>
                  </a:cubicBezTo>
                  <a:cubicBezTo>
                    <a:pt x="f35" y="f123"/>
                    <a:pt x="f24" y="f124"/>
                    <a:pt x="f22" y="f125"/>
                  </a:cubicBezTo>
                  <a:cubicBezTo>
                    <a:pt x="f15" y="f126"/>
                    <a:pt x="f18" y="f126"/>
                    <a:pt x="f113" y="f127"/>
                  </a:cubicBezTo>
                  <a:cubicBezTo>
                    <a:pt x="f45" y="f123"/>
                    <a:pt x="f113" y="f122"/>
                    <a:pt x="f113" y="f128"/>
                  </a:cubicBezTo>
                  <a:cubicBezTo>
                    <a:pt x="f113" y="f129"/>
                    <a:pt x="f18" y="f105"/>
                    <a:pt x="f130" y="f131"/>
                  </a:cubicBezTo>
                  <a:cubicBezTo>
                    <a:pt x="f16" y="f98"/>
                    <a:pt x="f8" y="f81"/>
                    <a:pt x="f48" y="f73"/>
                  </a:cubicBezTo>
                  <a:cubicBezTo>
                    <a:pt x="f48" y="f73"/>
                    <a:pt x="f49" y="f73"/>
                    <a:pt x="f49" y="f73"/>
                  </a:cubicBezTo>
                  <a:cubicBezTo>
                    <a:pt x="f49" y="f73"/>
                    <a:pt x="f62" y="f73"/>
                    <a:pt x="f62" y="f73"/>
                  </a:cubicBezTo>
                  <a:cubicBezTo>
                    <a:pt x="f62" y="f132"/>
                    <a:pt x="f62" y="f110"/>
                    <a:pt x="f62" y="f121"/>
                  </a:cubicBezTo>
                  <a:cubicBezTo>
                    <a:pt x="f62" y="f133"/>
                    <a:pt x="f48" y="f123"/>
                    <a:pt x="f63" y="f127"/>
                  </a:cubicBezTo>
                  <a:cubicBezTo>
                    <a:pt x="f8" y="f134"/>
                    <a:pt x="f135" y="f136"/>
                    <a:pt x="f12" y="f137"/>
                  </a:cubicBezTo>
                  <a:cubicBezTo>
                    <a:pt x="f48" y="f5"/>
                    <a:pt x="f65" y="f5"/>
                    <a:pt x="f93" y="f137"/>
                  </a:cubicBezTo>
                  <a:cubicBezTo>
                    <a:pt x="f138" y="f139"/>
                    <a:pt x="f138" y="f126"/>
                    <a:pt x="f140" y="f127"/>
                  </a:cubicBezTo>
                  <a:cubicBezTo>
                    <a:pt x="f68" y="f141"/>
                    <a:pt x="f66" y="f123"/>
                    <a:pt x="f66" y="f133"/>
                  </a:cubicBezTo>
                  <a:cubicBezTo>
                    <a:pt x="f66" y="f142"/>
                    <a:pt x="f66" y="f132"/>
                    <a:pt x="f67" y="f74"/>
                  </a:cubicBezTo>
                  <a:cubicBezTo>
                    <a:pt x="f68" y="f72"/>
                    <a:pt x="f68" y="f89"/>
                    <a:pt x="f140" y="f78"/>
                  </a:cubicBezTo>
                  <a:cubicBezTo>
                    <a:pt x="f91" y="f143"/>
                    <a:pt x="f73" y="f98"/>
                    <a:pt x="f144" y="f107"/>
                  </a:cubicBezTo>
                  <a:cubicBezTo>
                    <a:pt x="f145" y="f105"/>
                    <a:pt x="f96" y="f129"/>
                    <a:pt x="f144" y="f146"/>
                  </a:cubicBezTo>
                  <a:cubicBezTo>
                    <a:pt x="f72" y="f123"/>
                    <a:pt x="f78" y="f134"/>
                    <a:pt x="f79" y="f147"/>
                  </a:cubicBezTo>
                  <a:cubicBezTo>
                    <a:pt x="f84" y="f136"/>
                    <a:pt x="f148" y="f149"/>
                    <a:pt x="f150" y="f125"/>
                  </a:cubicBezTo>
                  <a:cubicBezTo>
                    <a:pt x="f151" y="f152"/>
                    <a:pt x="f150" y="f128"/>
                    <a:pt x="f143" y="f129"/>
                  </a:cubicBezTo>
                  <a:cubicBezTo>
                    <a:pt x="f85" y="f119"/>
                    <a:pt x="f86" y="f131"/>
                    <a:pt x="f79" y="f104"/>
                  </a:cubicBezTo>
                  <a:cubicBezTo>
                    <a:pt x="f78" y="f116"/>
                    <a:pt x="f75" y="f81"/>
                    <a:pt x="f138" y="f89"/>
                  </a:cubicBezTo>
                  <a:cubicBezTo>
                    <a:pt x="f138" y="f73"/>
                    <a:pt x="f69" y="f75"/>
                    <a:pt x="f138" y="f71"/>
                  </a:cubicBezTo>
                  <a:cubicBezTo>
                    <a:pt x="f114" y="f73"/>
                    <a:pt x="f89" y="f144"/>
                    <a:pt x="f145" y="f86"/>
                  </a:cubicBezTo>
                  <a:cubicBezTo>
                    <a:pt x="f85" y="f132"/>
                    <a:pt x="f153" y="f151"/>
                    <a:pt x="f151" y="f100"/>
                  </a:cubicBezTo>
                  <a:cubicBezTo>
                    <a:pt x="f154" y="f111"/>
                    <a:pt x="f155" y="f142"/>
                    <a:pt x="f155" y="f103"/>
                  </a:cubicBezTo>
                  <a:cubicBezTo>
                    <a:pt x="f154" y="f117"/>
                    <a:pt x="f116" y="f105"/>
                    <a:pt x="f110" y="f105"/>
                  </a:cubicBezTo>
                  <a:cubicBezTo>
                    <a:pt x="f156" y="f119"/>
                    <a:pt x="f131" y="f131"/>
                    <a:pt x="f118" y="f156"/>
                  </a:cubicBezTo>
                  <a:cubicBezTo>
                    <a:pt x="f118" y="f142"/>
                    <a:pt x="f117" y="f102"/>
                    <a:pt x="f109" y="f102"/>
                  </a:cubicBezTo>
                  <a:cubicBezTo>
                    <a:pt x="f100" y="f111"/>
                    <a:pt x="f157" y="f100"/>
                    <a:pt x="f155" y="f116"/>
                  </a:cubicBezTo>
                  <a:cubicBezTo>
                    <a:pt x="f132" y="f132"/>
                    <a:pt x="f96" y="f145"/>
                    <a:pt x="f75" y="f71"/>
                  </a:cubicBezTo>
                  <a:cubicBezTo>
                    <a:pt x="f114" y="f91"/>
                    <a:pt x="f114" y="f69"/>
                    <a:pt x="f71" y="f92"/>
                  </a:cubicBezTo>
                  <a:cubicBezTo>
                    <a:pt x="f75" y="f92"/>
                    <a:pt x="f73" y="f93"/>
                    <a:pt x="f72" y="f92"/>
                  </a:cubicBezTo>
                  <a:cubicBezTo>
                    <a:pt x="f158" y="f91"/>
                    <a:pt x="f155" y="f75"/>
                    <a:pt x="f156" y="f72"/>
                  </a:cubicBezTo>
                  <a:cubicBezTo>
                    <a:pt x="f117" y="f89"/>
                    <a:pt x="f118" y="f78"/>
                    <a:pt x="f105" y="f145"/>
                  </a:cubicBezTo>
                  <a:cubicBezTo>
                    <a:pt x="f129" y="f80"/>
                    <a:pt x="f152" y="f84"/>
                    <a:pt x="f125" y="f86"/>
                  </a:cubicBezTo>
                  <a:cubicBezTo>
                    <a:pt x="f149" y="f79"/>
                    <a:pt x="f149" y="f88"/>
                    <a:pt x="f126" y="f73"/>
                  </a:cubicBezTo>
                  <a:cubicBezTo>
                    <a:pt x="f125" y="f71"/>
                    <a:pt x="f133" y="f94"/>
                    <a:pt x="f129" y="f114"/>
                  </a:cubicBezTo>
                  <a:cubicBezTo>
                    <a:pt x="f105" y="f75"/>
                    <a:pt x="f131" y="f73"/>
                    <a:pt x="f117" y="f74"/>
                  </a:cubicBezTo>
                  <a:cubicBezTo>
                    <a:pt x="f116" y="f71"/>
                    <a:pt x="f84" y="f69"/>
                    <a:pt x="f74" y="f68"/>
                  </a:cubicBezTo>
                  <a:cubicBezTo>
                    <a:pt x="f74" y="f67"/>
                    <a:pt x="f74" y="f67"/>
                    <a:pt x="f74" y="f66"/>
                  </a:cubicBezTo>
                  <a:cubicBezTo>
                    <a:pt x="f73" y="f66"/>
                    <a:pt x="f73" y="f65"/>
                    <a:pt x="f72" y="f65"/>
                  </a:cubicBezTo>
                  <a:cubicBezTo>
                    <a:pt x="f132" y="f64"/>
                    <a:pt x="f111" y="f62"/>
                    <a:pt x="f128" y="f62"/>
                  </a:cubicBezTo>
                  <a:cubicBezTo>
                    <a:pt x="f122" y="f49"/>
                    <a:pt x="f123" y="f159"/>
                    <a:pt x="f127" y="f64"/>
                  </a:cubicBezTo>
                  <a:cubicBezTo>
                    <a:pt x="f147" y="f67"/>
                    <a:pt x="f160" y="f66"/>
                    <a:pt x="f161" y="f62"/>
                  </a:cubicBezTo>
                  <a:cubicBezTo>
                    <a:pt x="f5" y="f47"/>
                    <a:pt x="f162" y="f14"/>
                    <a:pt x="f137" y="f135"/>
                  </a:cubicBezTo>
                  <a:cubicBezTo>
                    <a:pt x="f136" y="f46"/>
                    <a:pt x="f134" y="f11"/>
                    <a:pt x="f141" y="f14"/>
                  </a:cubicBezTo>
                  <a:cubicBezTo>
                    <a:pt x="f123" y="f9"/>
                    <a:pt x="f133" y="f63"/>
                    <a:pt x="f122" y="f63"/>
                  </a:cubicBezTo>
                  <a:cubicBezTo>
                    <a:pt x="f142" y="f48"/>
                    <a:pt x="f153" y="f49"/>
                    <a:pt x="f72" y="f159"/>
                  </a:cubicBezTo>
                  <a:cubicBezTo>
                    <a:pt x="f74" y="f159"/>
                    <a:pt x="f75" y="f62"/>
                    <a:pt x="f71" y="f62"/>
                  </a:cubicBezTo>
                  <a:cubicBezTo>
                    <a:pt x="f71" y="f49"/>
                    <a:pt x="f94" y="f48"/>
                    <a:pt x="f94" y="f47"/>
                  </a:cubicBezTo>
                  <a:cubicBezTo>
                    <a:pt x="f71" y="f63"/>
                    <a:pt x="f75" y="f63"/>
                    <a:pt x="f73" y="f12"/>
                  </a:cubicBezTo>
                  <a:cubicBezTo>
                    <a:pt x="f158" y="f51"/>
                    <a:pt x="f116" y="f44"/>
                    <a:pt x="f117" y="f35"/>
                  </a:cubicBezTo>
                  <a:cubicBezTo>
                    <a:pt x="f107" y="f163"/>
                    <a:pt x="f119" y="f120"/>
                    <a:pt x="f128" y="f120"/>
                  </a:cubicBezTo>
                  <a:cubicBezTo>
                    <a:pt x="f122" y="f120"/>
                    <a:pt x="f141" y="f163"/>
                    <a:pt x="f125" y="f33"/>
                  </a:cubicBezTo>
                  <a:cubicBezTo>
                    <a:pt x="f134" y="f28"/>
                    <a:pt x="f126" y="f164"/>
                    <a:pt x="f134" y="f106"/>
                  </a:cubicBezTo>
                  <a:cubicBezTo>
                    <a:pt x="f125" y="f165"/>
                    <a:pt x="f152" y="f166"/>
                    <a:pt x="f146" y="f165"/>
                  </a:cubicBezTo>
                  <a:cubicBezTo>
                    <a:pt x="f119" y="f99"/>
                    <a:pt x="f107" y="f108"/>
                    <a:pt x="f117" y="f167"/>
                  </a:cubicBezTo>
                  <a:cubicBezTo>
                    <a:pt x="f117" y="f30"/>
                    <a:pt x="f168" y="f33"/>
                    <a:pt x="f103" y="f120"/>
                  </a:cubicBezTo>
                  <a:cubicBezTo>
                    <a:pt x="f169" y="f15"/>
                    <a:pt x="f86" y="f115"/>
                    <a:pt x="f114" y="f8"/>
                  </a:cubicBezTo>
                  <a:cubicBezTo>
                    <a:pt x="f94" y="f14"/>
                    <a:pt x="f138" y="f12"/>
                    <a:pt x="f92" y="f9"/>
                  </a:cubicBezTo>
                  <a:cubicBezTo>
                    <a:pt x="f92" y="f9"/>
                    <a:pt x="f93" y="f12"/>
                    <a:pt x="f93" y="f12"/>
                  </a:cubicBezTo>
                  <a:cubicBezTo>
                    <a:pt x="f92" y="f8"/>
                    <a:pt x="f69" y="f10"/>
                    <a:pt x="f69" y="f11"/>
                  </a:cubicBezTo>
                  <a:cubicBezTo>
                    <a:pt x="f73" y="f95"/>
                    <a:pt x="f96" y="f120"/>
                    <a:pt x="f81" y="f99"/>
                  </a:cubicBezTo>
                  <a:cubicBezTo>
                    <a:pt x="f143" y="f166"/>
                    <a:pt x="f97" y="f101"/>
                    <a:pt x="f112" y="f170"/>
                  </a:cubicBezTo>
                  <a:cubicBezTo>
                    <a:pt x="f155" y="f43"/>
                    <a:pt x="f157" y="f171"/>
                    <a:pt x="f98" y="f42"/>
                  </a:cubicBezTo>
                  <a:cubicBezTo>
                    <a:pt x="f98" y="f83"/>
                    <a:pt x="f116" y="f40"/>
                    <a:pt x="f151" y="f40"/>
                  </a:cubicBezTo>
                  <a:cubicBezTo>
                    <a:pt x="f148" y="f40"/>
                    <a:pt x="f81" y="f31"/>
                    <a:pt x="f80" y="f83"/>
                  </a:cubicBezTo>
                  <a:cubicBezTo>
                    <a:pt x="f80" y="f83"/>
                    <a:pt x="f86" y="f42"/>
                    <a:pt x="f80" y="f25"/>
                  </a:cubicBezTo>
                  <a:cubicBezTo>
                    <a:pt x="f158" y="f171"/>
                    <a:pt x="f84" y="f170"/>
                    <a:pt x="f80" y="f165"/>
                  </a:cubicBezTo>
                  <a:cubicBezTo>
                    <a:pt x="f88" y="f33"/>
                    <a:pt x="f114" y="f15"/>
                    <a:pt x="f93" y="f16"/>
                  </a:cubicBezTo>
                  <a:cubicBezTo>
                    <a:pt x="f140" y="f50"/>
                    <a:pt x="f68" y="f46"/>
                    <a:pt x="f66" y="f10"/>
                  </a:cubicBezTo>
                  <a:cubicBezTo>
                    <a:pt x="f64" y="f18"/>
                    <a:pt x="f62" y="f24"/>
                    <a:pt x="f63" y="f164"/>
                  </a:cubicBezTo>
                  <a:cubicBezTo>
                    <a:pt x="f8" y="f21"/>
                    <a:pt x="f46" y="f32"/>
                    <a:pt x="f52" y="f6"/>
                  </a:cubicBezTo>
                  <a:cubicBezTo>
                    <a:pt x="f52" y="f172"/>
                    <a:pt x="f45" y="f2"/>
                    <a:pt x="f113" y="f173"/>
                  </a:cubicBezTo>
                  <a:cubicBezTo>
                    <a:pt x="f113" y="f7"/>
                    <a:pt x="f18" y="f7"/>
                    <a:pt x="f174" y="f7"/>
                  </a:cubicBezTo>
                  <a:cubicBezTo>
                    <a:pt x="f95" y="f7"/>
                    <a:pt x="f95" y="f175"/>
                    <a:pt x="f95" y="f2"/>
                  </a:cubicBezTo>
                  <a:cubicBezTo>
                    <a:pt x="f174" y="f176"/>
                    <a:pt x="f18" y="f58"/>
                    <a:pt x="f18" y="f177"/>
                  </a:cubicBezTo>
                  <a:cubicBezTo>
                    <a:pt x="f16" y="f25"/>
                    <a:pt x="f135" y="f120"/>
                    <a:pt x="f48" y="f50"/>
                  </a:cubicBezTo>
                  <a:cubicBezTo>
                    <a:pt x="f48" y="f46"/>
                    <a:pt x="f48" y="f11"/>
                    <a:pt x="f48" y="f8"/>
                  </a:cubicBezTo>
                  <a:cubicBezTo>
                    <a:pt x="f12" y="f13"/>
                    <a:pt x="f135" y="f52"/>
                    <a:pt x="f46" y="f130"/>
                  </a:cubicBezTo>
                  <a:cubicBezTo>
                    <a:pt x="f115" y="f20"/>
                    <a:pt x="f174" y="f163"/>
                    <a:pt x="f90" y="f106"/>
                  </a:cubicBezTo>
                  <a:cubicBezTo>
                    <a:pt x="f22" y="f99"/>
                    <a:pt x="f26" y="f170"/>
                    <a:pt x="f22" y="f23"/>
                  </a:cubicBezTo>
                  <a:cubicBezTo>
                    <a:pt x="f20" y="f23"/>
                    <a:pt x="f24" y="f29"/>
                    <a:pt x="f26" y="f41"/>
                  </a:cubicBezTo>
                  <a:cubicBezTo>
                    <a:pt x="f33" y="f54"/>
                    <a:pt x="f70" y="f41"/>
                    <a:pt x="f167" y="f27"/>
                  </a:cubicBezTo>
                  <a:cubicBezTo>
                    <a:pt x="f106" y="f21"/>
                    <a:pt x="f167" y="f19"/>
                    <a:pt x="f17" y="f170"/>
                  </a:cubicBezTo>
                  <a:cubicBezTo>
                    <a:pt x="f33" y="f166"/>
                    <a:pt x="f35" y="f99"/>
                    <a:pt x="f26" y="f108"/>
                  </a:cubicBezTo>
                  <a:cubicBezTo>
                    <a:pt x="f44" y="f35"/>
                    <a:pt x="f115" y="f174"/>
                    <a:pt x="f135" y="f10"/>
                  </a:cubicBezTo>
                  <a:cubicBezTo>
                    <a:pt x="f8" y="f135"/>
                    <a:pt x="f8" y="f14"/>
                    <a:pt x="f14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8" name="Freeform 21">
              <a:extLst>
                <a:ext uri="{FF2B5EF4-FFF2-40B4-BE49-F238E27FC236}">
                  <a16:creationId xmlns:a16="http://schemas.microsoft.com/office/drawing/2014/main" id="{4DC2F0F4-C8BF-3989-E0C1-8C326010DE18}"/>
                </a:ext>
              </a:extLst>
            </p:cNvPr>
            <p:cNvSpPr/>
            <p:nvPr/>
          </p:nvSpPr>
          <p:spPr>
            <a:xfrm>
              <a:off x="4362721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0"/>
                <a:gd name="f151" fmla="val 48"/>
                <a:gd name="f152" fmla="val 19"/>
                <a:gd name="f153" fmla="val 51"/>
                <a:gd name="f154" fmla="val 64"/>
                <a:gd name="f155" fmla="val 67"/>
                <a:gd name="f156" fmla="val 55"/>
                <a:gd name="f157" fmla="val 49"/>
                <a:gd name="f158" fmla="val 47"/>
                <a:gd name="f159" fmla="val 34"/>
                <a:gd name="f160" fmla="val 44"/>
                <a:gd name="f161" fmla="val 59"/>
                <a:gd name="f162" fmla="val 90"/>
                <a:gd name="f163" fmla="val 5"/>
                <a:gd name="f164" fmla="val 2"/>
                <a:gd name="f165" fmla="val 1"/>
                <a:gd name="f166" fmla="val 129"/>
                <a:gd name="f167" fmla="val 128"/>
                <a:gd name="f168" fmla="val 135"/>
                <a:gd name="f169" fmla="val 142"/>
                <a:gd name="f170" fmla="val 143"/>
                <a:gd name="f171" fmla="val 137"/>
                <a:gd name="f172" fmla="val 33"/>
                <a:gd name="f173" fmla="val 145"/>
                <a:gd name="f174" fmla="val 53"/>
                <a:gd name="f175" fmla="val 179"/>
                <a:gd name="f176" fmla="val 182"/>
                <a:gd name="f177" fmla="val 114"/>
                <a:gd name="f178" fmla="val 181"/>
                <a:gd name="f179" fmla="val 178"/>
                <a:gd name="f180" fmla="val 174"/>
                <a:gd name="f181" fmla="val 125"/>
                <a:gd name="f182" fmla="+- 0 0 -90"/>
                <a:gd name="f183" fmla="*/ f3 1 177"/>
                <a:gd name="f184" fmla="*/ f4 1 183"/>
                <a:gd name="f185" fmla="val f5"/>
                <a:gd name="f186" fmla="val f6"/>
                <a:gd name="f187" fmla="val f7"/>
                <a:gd name="f188" fmla="*/ f182 f0 1"/>
                <a:gd name="f189" fmla="+- f187 0 f185"/>
                <a:gd name="f190" fmla="+- f186 0 f185"/>
                <a:gd name="f191" fmla="*/ f188 1 f2"/>
                <a:gd name="f192" fmla="*/ f190 1 177"/>
                <a:gd name="f193" fmla="*/ f189 1 183"/>
                <a:gd name="f194" fmla="*/ 147 f190 1"/>
                <a:gd name="f195" fmla="*/ 121 f189 1"/>
                <a:gd name="f196" fmla="*/ 165 f190 1"/>
                <a:gd name="f197" fmla="*/ 123 f189 1"/>
                <a:gd name="f198" fmla="*/ 103 f190 1"/>
                <a:gd name="f199" fmla="*/ 94 f189 1"/>
                <a:gd name="f200" fmla="*/ 156 f190 1"/>
                <a:gd name="f201" fmla="*/ 99 f189 1"/>
                <a:gd name="f202" fmla="*/ 175 f190 1"/>
                <a:gd name="f203" fmla="*/ 96 f189 1"/>
                <a:gd name="f204" fmla="*/ 105 f190 1"/>
                <a:gd name="f205" fmla="*/ 89 f189 1"/>
                <a:gd name="f206" fmla="*/ 151 f190 1"/>
                <a:gd name="f207" fmla="*/ 72 f189 1"/>
                <a:gd name="f208" fmla="*/ 170 f190 1"/>
                <a:gd name="f209" fmla="*/ 62 f189 1"/>
                <a:gd name="f210" fmla="*/ 146 f190 1"/>
                <a:gd name="f211" fmla="*/ 71 f189 1"/>
                <a:gd name="f212" fmla="*/ 77 f189 1"/>
                <a:gd name="f213" fmla="*/ 36 f189 1"/>
                <a:gd name="f214" fmla="*/ 138 f190 1"/>
                <a:gd name="f215" fmla="*/ 40 f189 1"/>
                <a:gd name="f216" fmla="*/ 115 f190 1"/>
                <a:gd name="f217" fmla="*/ 31 f189 1"/>
                <a:gd name="f218" fmla="*/ 122 f190 1"/>
                <a:gd name="f219" fmla="*/ 14 f189 1"/>
                <a:gd name="f220" fmla="*/ 112 f190 1"/>
                <a:gd name="f221" fmla="*/ 29 f189 1"/>
                <a:gd name="f222" fmla="*/ 91 f190 1"/>
                <a:gd name="f223" fmla="*/ 73 f189 1"/>
                <a:gd name="f224" fmla="*/ 96 f190 1"/>
                <a:gd name="f225" fmla="*/ 4 f189 1"/>
                <a:gd name="f226" fmla="*/ 87 f190 1"/>
                <a:gd name="f227" fmla="*/ 20 f189 1"/>
                <a:gd name="f228" fmla="*/ 68 f190 1"/>
                <a:gd name="f229" fmla="*/ 30 f189 1"/>
                <a:gd name="f230" fmla="*/ 50 f190 1"/>
                <a:gd name="f231" fmla="*/ 79 f190 1"/>
                <a:gd name="f232" fmla="*/ 49 f190 1"/>
                <a:gd name="f233" fmla="*/ 42 f189 1"/>
                <a:gd name="f234" fmla="*/ 28 f190 1"/>
                <a:gd name="f235" fmla="*/ 34 f189 1"/>
                <a:gd name="f236" fmla="*/ 75 f190 1"/>
                <a:gd name="f237" fmla="*/ 34 f190 1"/>
                <a:gd name="f238" fmla="*/ 12 f190 1"/>
                <a:gd name="f239" fmla="*/ 74 f190 1"/>
                <a:gd name="f240" fmla="*/ 85 f189 1"/>
                <a:gd name="f241" fmla="*/ 24 f190 1"/>
                <a:gd name="f242" fmla="*/ 91 f189 1"/>
                <a:gd name="f243" fmla="*/ 4 f190 1"/>
                <a:gd name="f244" fmla="*/ 100 f189 1"/>
                <a:gd name="f245" fmla="*/ 72 f190 1"/>
                <a:gd name="f246" fmla="*/ 90 f189 1"/>
                <a:gd name="f247" fmla="*/ 73 f190 1"/>
                <a:gd name="f248" fmla="*/ 97 f189 1"/>
                <a:gd name="f249" fmla="*/ 14 f190 1"/>
                <a:gd name="f250" fmla="*/ 130 f189 1"/>
                <a:gd name="f251" fmla="*/ 30 f190 1"/>
                <a:gd name="f252" fmla="*/ 137 f189 1"/>
                <a:gd name="f253" fmla="*/ 82 f190 1"/>
                <a:gd name="f254" fmla="*/ 58 f190 1"/>
                <a:gd name="f255" fmla="*/ 141 f189 1"/>
                <a:gd name="f256" fmla="*/ 161 f189 1"/>
                <a:gd name="f257" fmla="*/ 62 f190 1"/>
                <a:gd name="f258" fmla="*/ 142 f189 1"/>
                <a:gd name="f259" fmla="*/ 94 f190 1"/>
                <a:gd name="f260" fmla="*/ 135 f189 1"/>
                <a:gd name="f261" fmla="*/ 114 f190 1"/>
                <a:gd name="f262" fmla="*/ 183 f189 1"/>
                <a:gd name="f263" fmla="*/ 93 f190 1"/>
                <a:gd name="f264" fmla="*/ 105 f189 1"/>
                <a:gd name="f265" fmla="*/ 119 f190 1"/>
                <a:gd name="f266" fmla="*/ 138 f189 1"/>
                <a:gd name="f267" fmla="*/ 137 f190 1"/>
                <a:gd name="f268" fmla="*/ 152 f189 1"/>
                <a:gd name="f269" fmla="*/ 100 f190 1"/>
                <a:gd name="f270" fmla="*/ 101 f189 1"/>
                <a:gd name="f271" fmla="+- f191 0 f1"/>
                <a:gd name="f272" fmla="*/ f194 1 177"/>
                <a:gd name="f273" fmla="*/ f195 1 183"/>
                <a:gd name="f274" fmla="*/ f196 1 177"/>
                <a:gd name="f275" fmla="*/ f197 1 183"/>
                <a:gd name="f276" fmla="*/ f198 1 177"/>
                <a:gd name="f277" fmla="*/ f199 1 183"/>
                <a:gd name="f278" fmla="*/ f200 1 177"/>
                <a:gd name="f279" fmla="*/ f201 1 183"/>
                <a:gd name="f280" fmla="*/ f202 1 177"/>
                <a:gd name="f281" fmla="*/ f203 1 183"/>
                <a:gd name="f282" fmla="*/ f204 1 177"/>
                <a:gd name="f283" fmla="*/ f205 1 183"/>
                <a:gd name="f284" fmla="*/ f206 1 177"/>
                <a:gd name="f285" fmla="*/ f207 1 183"/>
                <a:gd name="f286" fmla="*/ f208 1 177"/>
                <a:gd name="f287" fmla="*/ f209 1 183"/>
                <a:gd name="f288" fmla="*/ f210 1 177"/>
                <a:gd name="f289" fmla="*/ f211 1 183"/>
                <a:gd name="f290" fmla="*/ f212 1 183"/>
                <a:gd name="f291" fmla="*/ f213 1 183"/>
                <a:gd name="f292" fmla="*/ f214 1 177"/>
                <a:gd name="f293" fmla="*/ f215 1 183"/>
                <a:gd name="f294" fmla="*/ f216 1 177"/>
                <a:gd name="f295" fmla="*/ f217 1 183"/>
                <a:gd name="f296" fmla="*/ f218 1 177"/>
                <a:gd name="f297" fmla="*/ f219 1 183"/>
                <a:gd name="f298" fmla="*/ f220 1 177"/>
                <a:gd name="f299" fmla="*/ f221 1 183"/>
                <a:gd name="f300" fmla="*/ f222 1 177"/>
                <a:gd name="f301" fmla="*/ f223 1 183"/>
                <a:gd name="f302" fmla="*/ f224 1 177"/>
                <a:gd name="f303" fmla="*/ f225 1 183"/>
                <a:gd name="f304" fmla="*/ f226 1 177"/>
                <a:gd name="f305" fmla="*/ f227 1 183"/>
                <a:gd name="f306" fmla="*/ f228 1 177"/>
                <a:gd name="f307" fmla="*/ f229 1 183"/>
                <a:gd name="f308" fmla="*/ f230 1 177"/>
                <a:gd name="f309" fmla="*/ f231 1 177"/>
                <a:gd name="f310" fmla="*/ f232 1 177"/>
                <a:gd name="f311" fmla="*/ f233 1 183"/>
                <a:gd name="f312" fmla="*/ f234 1 177"/>
                <a:gd name="f313" fmla="*/ f235 1 183"/>
                <a:gd name="f314" fmla="*/ f236 1 177"/>
                <a:gd name="f315" fmla="*/ f237 1 177"/>
                <a:gd name="f316" fmla="*/ f238 1 177"/>
                <a:gd name="f317" fmla="*/ f239 1 177"/>
                <a:gd name="f318" fmla="*/ f240 1 183"/>
                <a:gd name="f319" fmla="*/ f241 1 177"/>
                <a:gd name="f320" fmla="*/ f242 1 183"/>
                <a:gd name="f321" fmla="*/ f243 1 177"/>
                <a:gd name="f322" fmla="*/ f244 1 183"/>
                <a:gd name="f323" fmla="*/ f245 1 177"/>
                <a:gd name="f324" fmla="*/ f246 1 183"/>
                <a:gd name="f325" fmla="*/ f247 1 177"/>
                <a:gd name="f326" fmla="*/ f248 1 183"/>
                <a:gd name="f327" fmla="*/ f249 1 177"/>
                <a:gd name="f328" fmla="*/ f250 1 183"/>
                <a:gd name="f329" fmla="*/ f251 1 177"/>
                <a:gd name="f330" fmla="*/ f252 1 183"/>
                <a:gd name="f331" fmla="*/ f253 1 177"/>
                <a:gd name="f332" fmla="*/ f254 1 177"/>
                <a:gd name="f333" fmla="*/ f255 1 183"/>
                <a:gd name="f334" fmla="*/ f256 1 183"/>
                <a:gd name="f335" fmla="*/ f257 1 177"/>
                <a:gd name="f336" fmla="*/ f258 1 183"/>
                <a:gd name="f337" fmla="*/ f259 1 177"/>
                <a:gd name="f338" fmla="*/ f260 1 183"/>
                <a:gd name="f339" fmla="*/ f261 1 177"/>
                <a:gd name="f340" fmla="*/ f262 1 183"/>
                <a:gd name="f341" fmla="*/ f263 1 177"/>
                <a:gd name="f342" fmla="*/ f264 1 183"/>
                <a:gd name="f343" fmla="*/ f265 1 177"/>
                <a:gd name="f344" fmla="*/ f266 1 183"/>
                <a:gd name="f345" fmla="*/ f267 1 177"/>
                <a:gd name="f346" fmla="*/ f268 1 183"/>
                <a:gd name="f347" fmla="*/ f269 1 177"/>
                <a:gd name="f348" fmla="*/ f270 1 183"/>
                <a:gd name="f349" fmla="*/ 0 1 f192"/>
                <a:gd name="f350" fmla="*/ f186 1 f192"/>
                <a:gd name="f351" fmla="*/ 0 1 f193"/>
                <a:gd name="f352" fmla="*/ f187 1 f193"/>
                <a:gd name="f353" fmla="*/ f272 1 f192"/>
                <a:gd name="f354" fmla="*/ f273 1 f193"/>
                <a:gd name="f355" fmla="*/ f274 1 f192"/>
                <a:gd name="f356" fmla="*/ f275 1 f193"/>
                <a:gd name="f357" fmla="*/ f276 1 f192"/>
                <a:gd name="f358" fmla="*/ f277 1 f193"/>
                <a:gd name="f359" fmla="*/ f278 1 f192"/>
                <a:gd name="f360" fmla="*/ f279 1 f193"/>
                <a:gd name="f361" fmla="*/ f280 1 f192"/>
                <a:gd name="f362" fmla="*/ f281 1 f193"/>
                <a:gd name="f363" fmla="*/ f282 1 f192"/>
                <a:gd name="f364" fmla="*/ f283 1 f193"/>
                <a:gd name="f365" fmla="*/ f284 1 f192"/>
                <a:gd name="f366" fmla="*/ f285 1 f193"/>
                <a:gd name="f367" fmla="*/ f286 1 f192"/>
                <a:gd name="f368" fmla="*/ f287 1 f193"/>
                <a:gd name="f369" fmla="*/ f288 1 f192"/>
                <a:gd name="f370" fmla="*/ f289 1 f193"/>
                <a:gd name="f371" fmla="*/ f290 1 f193"/>
                <a:gd name="f372" fmla="*/ f291 1 f193"/>
                <a:gd name="f373" fmla="*/ f292 1 f192"/>
                <a:gd name="f374" fmla="*/ f293 1 f193"/>
                <a:gd name="f375" fmla="*/ f294 1 f192"/>
                <a:gd name="f376" fmla="*/ f295 1 f193"/>
                <a:gd name="f377" fmla="*/ f296 1 f192"/>
                <a:gd name="f378" fmla="*/ f297 1 f193"/>
                <a:gd name="f379" fmla="*/ f298 1 f192"/>
                <a:gd name="f380" fmla="*/ f299 1 f193"/>
                <a:gd name="f381" fmla="*/ f300 1 f192"/>
                <a:gd name="f382" fmla="*/ f301 1 f193"/>
                <a:gd name="f383" fmla="*/ f302 1 f192"/>
                <a:gd name="f384" fmla="*/ f303 1 f193"/>
                <a:gd name="f385" fmla="*/ f304 1 f192"/>
                <a:gd name="f386" fmla="*/ f305 1 f193"/>
                <a:gd name="f387" fmla="*/ f306 1 f192"/>
                <a:gd name="f388" fmla="*/ f307 1 f193"/>
                <a:gd name="f389" fmla="*/ f308 1 f192"/>
                <a:gd name="f390" fmla="*/ f309 1 f192"/>
                <a:gd name="f391" fmla="*/ f310 1 f192"/>
                <a:gd name="f392" fmla="*/ f311 1 f193"/>
                <a:gd name="f393" fmla="*/ f312 1 f192"/>
                <a:gd name="f394" fmla="*/ f313 1 f193"/>
                <a:gd name="f395" fmla="*/ f314 1 f192"/>
                <a:gd name="f396" fmla="*/ f315 1 f192"/>
                <a:gd name="f397" fmla="*/ f316 1 f192"/>
                <a:gd name="f398" fmla="*/ f317 1 f192"/>
                <a:gd name="f399" fmla="*/ f318 1 f193"/>
                <a:gd name="f400" fmla="*/ f319 1 f192"/>
                <a:gd name="f401" fmla="*/ f320 1 f193"/>
                <a:gd name="f402" fmla="*/ f321 1 f192"/>
                <a:gd name="f403" fmla="*/ f322 1 f193"/>
                <a:gd name="f404" fmla="*/ f323 1 f192"/>
                <a:gd name="f405" fmla="*/ f324 1 f193"/>
                <a:gd name="f406" fmla="*/ f325 1 f192"/>
                <a:gd name="f407" fmla="*/ f326 1 f193"/>
                <a:gd name="f408" fmla="*/ f327 1 f192"/>
                <a:gd name="f409" fmla="*/ f328 1 f193"/>
                <a:gd name="f410" fmla="*/ f329 1 f192"/>
                <a:gd name="f411" fmla="*/ f330 1 f193"/>
                <a:gd name="f412" fmla="*/ f331 1 f192"/>
                <a:gd name="f413" fmla="*/ f332 1 f192"/>
                <a:gd name="f414" fmla="*/ f333 1 f193"/>
                <a:gd name="f415" fmla="*/ f334 1 f193"/>
                <a:gd name="f416" fmla="*/ f335 1 f192"/>
                <a:gd name="f417" fmla="*/ f336 1 f193"/>
                <a:gd name="f418" fmla="*/ f337 1 f192"/>
                <a:gd name="f419" fmla="*/ f338 1 f193"/>
                <a:gd name="f420" fmla="*/ f339 1 f192"/>
                <a:gd name="f421" fmla="*/ f340 1 f193"/>
                <a:gd name="f422" fmla="*/ f341 1 f192"/>
                <a:gd name="f423" fmla="*/ f342 1 f193"/>
                <a:gd name="f424" fmla="*/ f343 1 f192"/>
                <a:gd name="f425" fmla="*/ f344 1 f193"/>
                <a:gd name="f426" fmla="*/ f345 1 f192"/>
                <a:gd name="f427" fmla="*/ f346 1 f193"/>
                <a:gd name="f428" fmla="*/ f347 1 f192"/>
                <a:gd name="f429" fmla="*/ f348 1 f193"/>
                <a:gd name="f430" fmla="*/ f349 f183 1"/>
                <a:gd name="f431" fmla="*/ f350 f183 1"/>
                <a:gd name="f432" fmla="*/ f352 f184 1"/>
                <a:gd name="f433" fmla="*/ f351 f184 1"/>
                <a:gd name="f434" fmla="*/ f353 f183 1"/>
                <a:gd name="f435" fmla="*/ f354 f184 1"/>
                <a:gd name="f436" fmla="*/ f355 f183 1"/>
                <a:gd name="f437" fmla="*/ f356 f184 1"/>
                <a:gd name="f438" fmla="*/ f357 f183 1"/>
                <a:gd name="f439" fmla="*/ f358 f184 1"/>
                <a:gd name="f440" fmla="*/ f359 f183 1"/>
                <a:gd name="f441" fmla="*/ f360 f184 1"/>
                <a:gd name="f442" fmla="*/ f361 f183 1"/>
                <a:gd name="f443" fmla="*/ f362 f184 1"/>
                <a:gd name="f444" fmla="*/ f363 f183 1"/>
                <a:gd name="f445" fmla="*/ f364 f184 1"/>
                <a:gd name="f446" fmla="*/ f365 f183 1"/>
                <a:gd name="f447" fmla="*/ f366 f184 1"/>
                <a:gd name="f448" fmla="*/ f367 f183 1"/>
                <a:gd name="f449" fmla="*/ f368 f184 1"/>
                <a:gd name="f450" fmla="*/ f369 f183 1"/>
                <a:gd name="f451" fmla="*/ f370 f184 1"/>
                <a:gd name="f452" fmla="*/ f371 f184 1"/>
                <a:gd name="f453" fmla="*/ f372 f184 1"/>
                <a:gd name="f454" fmla="*/ f373 f183 1"/>
                <a:gd name="f455" fmla="*/ f374 f184 1"/>
                <a:gd name="f456" fmla="*/ f375 f183 1"/>
                <a:gd name="f457" fmla="*/ f376 f184 1"/>
                <a:gd name="f458" fmla="*/ f377 f183 1"/>
                <a:gd name="f459" fmla="*/ f378 f184 1"/>
                <a:gd name="f460" fmla="*/ f379 f183 1"/>
                <a:gd name="f461" fmla="*/ f380 f184 1"/>
                <a:gd name="f462" fmla="*/ f381 f183 1"/>
                <a:gd name="f463" fmla="*/ f382 f184 1"/>
                <a:gd name="f464" fmla="*/ f383 f183 1"/>
                <a:gd name="f465" fmla="*/ f384 f184 1"/>
                <a:gd name="f466" fmla="*/ f385 f183 1"/>
                <a:gd name="f467" fmla="*/ f386 f184 1"/>
                <a:gd name="f468" fmla="*/ f387 f183 1"/>
                <a:gd name="f469" fmla="*/ f388 f184 1"/>
                <a:gd name="f470" fmla="*/ f389 f183 1"/>
                <a:gd name="f471" fmla="*/ f390 f183 1"/>
                <a:gd name="f472" fmla="*/ f391 f183 1"/>
                <a:gd name="f473" fmla="*/ f392 f184 1"/>
                <a:gd name="f474" fmla="*/ f393 f183 1"/>
                <a:gd name="f475" fmla="*/ f394 f184 1"/>
                <a:gd name="f476" fmla="*/ f395 f183 1"/>
                <a:gd name="f477" fmla="*/ f396 f183 1"/>
                <a:gd name="f478" fmla="*/ f397 f183 1"/>
                <a:gd name="f479" fmla="*/ f398 f183 1"/>
                <a:gd name="f480" fmla="*/ f399 f184 1"/>
                <a:gd name="f481" fmla="*/ f400 f183 1"/>
                <a:gd name="f482" fmla="*/ f401 f184 1"/>
                <a:gd name="f483" fmla="*/ f402 f183 1"/>
                <a:gd name="f484" fmla="*/ f403 f184 1"/>
                <a:gd name="f485" fmla="*/ f404 f183 1"/>
                <a:gd name="f486" fmla="*/ f405 f184 1"/>
                <a:gd name="f487" fmla="*/ f406 f183 1"/>
                <a:gd name="f488" fmla="*/ f407 f184 1"/>
                <a:gd name="f489" fmla="*/ f408 f183 1"/>
                <a:gd name="f490" fmla="*/ f409 f184 1"/>
                <a:gd name="f491" fmla="*/ f410 f183 1"/>
                <a:gd name="f492" fmla="*/ f411 f184 1"/>
                <a:gd name="f493" fmla="*/ f412 f183 1"/>
                <a:gd name="f494" fmla="*/ f413 f183 1"/>
                <a:gd name="f495" fmla="*/ f414 f184 1"/>
                <a:gd name="f496" fmla="*/ f415 f184 1"/>
                <a:gd name="f497" fmla="*/ f416 f183 1"/>
                <a:gd name="f498" fmla="*/ f417 f184 1"/>
                <a:gd name="f499" fmla="*/ f418 f183 1"/>
                <a:gd name="f500" fmla="*/ f419 f184 1"/>
                <a:gd name="f501" fmla="*/ f420 f183 1"/>
                <a:gd name="f502" fmla="*/ f421 f184 1"/>
                <a:gd name="f503" fmla="*/ f422 f183 1"/>
                <a:gd name="f504" fmla="*/ f423 f184 1"/>
                <a:gd name="f505" fmla="*/ f424 f183 1"/>
                <a:gd name="f506" fmla="*/ f425 f184 1"/>
                <a:gd name="f507" fmla="*/ f426 f183 1"/>
                <a:gd name="f508" fmla="*/ f427 f184 1"/>
                <a:gd name="f509" fmla="*/ f428 f183 1"/>
                <a:gd name="f510" fmla="*/ f429 f184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1">
                  <a:pos x="f434" y="f435"/>
                </a:cxn>
                <a:cxn ang="f271">
                  <a:pos x="f436" y="f437"/>
                </a:cxn>
                <a:cxn ang="f271">
                  <a:pos x="f438" y="f439"/>
                </a:cxn>
                <a:cxn ang="f271">
                  <a:pos x="f440" y="f441"/>
                </a:cxn>
                <a:cxn ang="f271">
                  <a:pos x="f442" y="f443"/>
                </a:cxn>
                <a:cxn ang="f271">
                  <a:pos x="f444" y="f445"/>
                </a:cxn>
                <a:cxn ang="f271">
                  <a:pos x="f446" y="f447"/>
                </a:cxn>
                <a:cxn ang="f271">
                  <a:pos x="f448" y="f449"/>
                </a:cxn>
                <a:cxn ang="f271">
                  <a:pos x="f450" y="f451"/>
                </a:cxn>
                <a:cxn ang="f271">
                  <a:pos x="f438" y="f452"/>
                </a:cxn>
                <a:cxn ang="f271">
                  <a:pos x="f440" y="f453"/>
                </a:cxn>
                <a:cxn ang="f271">
                  <a:pos x="f454" y="f455"/>
                </a:cxn>
                <a:cxn ang="f271">
                  <a:pos x="f456" y="f457"/>
                </a:cxn>
                <a:cxn ang="f271">
                  <a:pos x="f458" y="f459"/>
                </a:cxn>
                <a:cxn ang="f271">
                  <a:pos x="f460" y="f461"/>
                </a:cxn>
                <a:cxn ang="f271">
                  <a:pos x="f462" y="f463"/>
                </a:cxn>
                <a:cxn ang="f271">
                  <a:pos x="f464" y="f465"/>
                </a:cxn>
                <a:cxn ang="f271">
                  <a:pos x="f466" y="f467"/>
                </a:cxn>
                <a:cxn ang="f271">
                  <a:pos x="f468" y="f469"/>
                </a:cxn>
                <a:cxn ang="f271">
                  <a:pos x="f470" y="f459"/>
                </a:cxn>
                <a:cxn ang="f271">
                  <a:pos x="f471" y="f451"/>
                </a:cxn>
                <a:cxn ang="f271">
                  <a:pos x="f472" y="f473"/>
                </a:cxn>
                <a:cxn ang="f271">
                  <a:pos x="f474" y="f475"/>
                </a:cxn>
                <a:cxn ang="f271">
                  <a:pos x="f476" y="f452"/>
                </a:cxn>
                <a:cxn ang="f271">
                  <a:pos x="f477" y="f447"/>
                </a:cxn>
                <a:cxn ang="f271">
                  <a:pos x="f478" y="f463"/>
                </a:cxn>
                <a:cxn ang="f271">
                  <a:pos x="f479" y="f480"/>
                </a:cxn>
                <a:cxn ang="f271">
                  <a:pos x="f481" y="f482"/>
                </a:cxn>
                <a:cxn ang="f271">
                  <a:pos x="f483" y="f484"/>
                </a:cxn>
                <a:cxn ang="f271">
                  <a:pos x="f485" y="f486"/>
                </a:cxn>
                <a:cxn ang="f271">
                  <a:pos x="f487" y="f488"/>
                </a:cxn>
                <a:cxn ang="f271">
                  <a:pos x="f489" y="f490"/>
                </a:cxn>
                <a:cxn ang="f271">
                  <a:pos x="f491" y="f492"/>
                </a:cxn>
                <a:cxn ang="f271">
                  <a:pos x="f493" y="f443"/>
                </a:cxn>
                <a:cxn ang="f271">
                  <a:pos x="f494" y="f495"/>
                </a:cxn>
                <a:cxn ang="f271">
                  <a:pos x="f472" y="f496"/>
                </a:cxn>
                <a:cxn ang="f271">
                  <a:pos x="f497" y="f498"/>
                </a:cxn>
                <a:cxn ang="f271">
                  <a:pos x="f499" y="f500"/>
                </a:cxn>
                <a:cxn ang="f271">
                  <a:pos x="f501" y="f502"/>
                </a:cxn>
                <a:cxn ang="f271">
                  <a:pos x="f503" y="f504"/>
                </a:cxn>
                <a:cxn ang="f271">
                  <a:pos x="f505" y="f506"/>
                </a:cxn>
                <a:cxn ang="f271">
                  <a:pos x="f507" y="f508"/>
                </a:cxn>
                <a:cxn ang="f271">
                  <a:pos x="f509" y="f510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44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3" y="f131"/>
                    <a:pt x="f145" y="f132"/>
                  </a:cubicBezTo>
                  <a:cubicBezTo>
                    <a:pt x="f86" y="f122"/>
                    <a:pt x="f88" y="f134"/>
                    <a:pt x="f154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5" y="f88"/>
                  </a:cubicBezTo>
                  <a:cubicBezTo>
                    <a:pt x="f86" y="f135"/>
                    <a:pt x="f156" y="f157"/>
                    <a:pt x="f157" y="f103"/>
                  </a:cubicBezTo>
                  <a:cubicBezTo>
                    <a:pt x="f158" y="f114"/>
                    <a:pt x="f158" y="f144"/>
                    <a:pt x="f158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9" y="f122"/>
                    <a:pt x="f121" y="f134"/>
                    <a:pt x="f121" y="f159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60" y="f103"/>
                    <a:pt x="f158" y="f118"/>
                  </a:cubicBezTo>
                  <a:cubicBezTo>
                    <a:pt x="f135" y="f135"/>
                    <a:pt x="f98" y="f155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1" y="f93"/>
                    <a:pt x="f158" y="f76"/>
                    <a:pt x="f159" y="f73"/>
                  </a:cubicBezTo>
                  <a:cubicBezTo>
                    <a:pt x="f119" y="f90"/>
                    <a:pt x="f121" y="f79"/>
                    <a:pt x="f109" y="f155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1" y="f70"/>
                    <a:pt x="f75" y="f69"/>
                  </a:cubicBezTo>
                  <a:cubicBezTo>
                    <a:pt x="f75" y="f67"/>
                    <a:pt x="f75" y="f67"/>
                    <a:pt x="f74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2"/>
                    <a:pt x="f126" y="f64"/>
                  </a:cubicBezTo>
                  <a:cubicBezTo>
                    <a:pt x="f148" y="f67"/>
                    <a:pt x="f163" y="f66"/>
                    <a:pt x="f164" y="f61"/>
                  </a:cubicBezTo>
                  <a:cubicBezTo>
                    <a:pt x="f5" y="f46"/>
                    <a:pt x="f165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6" y="f48"/>
                    <a:pt x="f73" y="f162"/>
                  </a:cubicBezTo>
                  <a:cubicBezTo>
                    <a:pt x="f74" y="f162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1" y="f68"/>
                    <a:pt x="f118" y="f43"/>
                    <a:pt x="f119" y="f33"/>
                  </a:cubicBezTo>
                  <a:cubicBezTo>
                    <a:pt x="f134" y="f166"/>
                    <a:pt x="f122" y="f167"/>
                    <a:pt x="f147" y="f167"/>
                  </a:cubicBezTo>
                  <a:cubicBezTo>
                    <a:pt x="f136" y="f167"/>
                    <a:pt x="f143" y="f166"/>
                    <a:pt x="f127" y="f31"/>
                  </a:cubicBezTo>
                  <a:cubicBezTo>
                    <a:pt x="f137" y="f27"/>
                    <a:pt x="f128" y="f168"/>
                    <a:pt x="f128" y="f110"/>
                  </a:cubicBezTo>
                  <a:cubicBezTo>
                    <a:pt x="f127" y="f169"/>
                    <a:pt x="f152" y="f170"/>
                    <a:pt x="f123" y="f169"/>
                  </a:cubicBezTo>
                  <a:cubicBezTo>
                    <a:pt x="f122" y="f102"/>
                    <a:pt x="f111" y="f100"/>
                    <a:pt x="f111" y="f171"/>
                  </a:cubicBezTo>
                  <a:cubicBezTo>
                    <a:pt x="f119" y="f17"/>
                    <a:pt x="f172" y="f31"/>
                    <a:pt x="f107" y="f167"/>
                  </a:cubicBezTo>
                  <a:cubicBezTo>
                    <a:pt x="f157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4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7"/>
                    <a:pt x="f83" y="f102"/>
                  </a:cubicBezTo>
                  <a:cubicBezTo>
                    <a:pt x="f145" y="f170"/>
                    <a:pt x="f99" y="f104"/>
                    <a:pt x="f115" y="f173"/>
                  </a:cubicBezTo>
                  <a:cubicBezTo>
                    <a:pt x="f158" y="f42"/>
                    <a:pt x="f160" y="f21"/>
                    <a:pt x="f101" y="f40"/>
                  </a:cubicBezTo>
                  <a:cubicBezTo>
                    <a:pt x="f101" y="f63"/>
                    <a:pt x="f160" y="f54"/>
                    <a:pt x="f157" y="f54"/>
                  </a:cubicBezTo>
                  <a:cubicBezTo>
                    <a:pt x="f174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1" y="f21"/>
                    <a:pt x="f85" y="f173"/>
                    <a:pt x="f82" y="f169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8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5"/>
                    <a:pt x="f117" y="f2"/>
                    <a:pt x="f129" y="f176"/>
                  </a:cubicBezTo>
                  <a:cubicBezTo>
                    <a:pt x="f129" y="f7"/>
                    <a:pt x="f18" y="f7"/>
                    <a:pt x="f177" y="f7"/>
                  </a:cubicBezTo>
                  <a:cubicBezTo>
                    <a:pt x="f177" y="f7"/>
                    <a:pt x="f97" y="f178"/>
                    <a:pt x="f97" y="f2"/>
                  </a:cubicBezTo>
                  <a:cubicBezTo>
                    <a:pt x="f177" y="f179"/>
                    <a:pt x="f18" y="f57"/>
                    <a:pt x="f133" y="f180"/>
                  </a:cubicBezTo>
                  <a:cubicBezTo>
                    <a:pt x="f16" y="f26"/>
                    <a:pt x="f8" y="f167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7" y="f166"/>
                    <a:pt x="f37" y="f110"/>
                  </a:cubicBezTo>
                  <a:cubicBezTo>
                    <a:pt x="f22" y="f102"/>
                    <a:pt x="f181" y="f173"/>
                    <a:pt x="f20" y="f23"/>
                  </a:cubicBezTo>
                  <a:cubicBezTo>
                    <a:pt x="f20" y="f23"/>
                    <a:pt x="f35" y="f28"/>
                    <a:pt x="f181" y="f39"/>
                  </a:cubicBezTo>
                  <a:cubicBezTo>
                    <a:pt x="f31" y="f52"/>
                    <a:pt x="f71" y="f39"/>
                    <a:pt x="f171" y="f105"/>
                  </a:cubicBezTo>
                  <a:cubicBezTo>
                    <a:pt x="f110" y="f41"/>
                    <a:pt x="f71" y="f19"/>
                    <a:pt x="f91" y="f173"/>
                  </a:cubicBezTo>
                  <a:cubicBezTo>
                    <a:pt x="f31" y="f170"/>
                    <a:pt x="f33" y="f102"/>
                    <a:pt x="f181" y="f100"/>
                  </a:cubicBezTo>
                  <a:cubicBezTo>
                    <a:pt x="f43" y="f33"/>
                    <a:pt x="f50" y="f177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29" name="Freeform 22">
              <a:extLst>
                <a:ext uri="{FF2B5EF4-FFF2-40B4-BE49-F238E27FC236}">
                  <a16:creationId xmlns:a16="http://schemas.microsoft.com/office/drawing/2014/main" id="{1B548232-F661-70D1-0C0F-DBC35D5D424B}"/>
                </a:ext>
              </a:extLst>
            </p:cNvPr>
            <p:cNvSpPr/>
            <p:nvPr/>
          </p:nvSpPr>
          <p:spPr>
            <a:xfrm>
              <a:off x="5650114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9"/>
                <a:gd name="f9" fmla="val 96"/>
                <a:gd name="f10" fmla="val 77"/>
                <a:gd name="f11" fmla="val 76"/>
                <a:gd name="f12" fmla="val 97"/>
                <a:gd name="f13" fmla="val 74"/>
                <a:gd name="f14" fmla="val 98"/>
                <a:gd name="f15" fmla="val 60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9"/>
                <a:gd name="f31" fmla="val 15"/>
                <a:gd name="f32" fmla="val 130"/>
                <a:gd name="f33" fmla="val 12"/>
                <a:gd name="f34" fmla="val 127"/>
                <a:gd name="f35" fmla="val 13"/>
                <a:gd name="f36" fmla="val 123"/>
                <a:gd name="f37" fmla="val 14"/>
                <a:gd name="f38" fmla="val 119"/>
                <a:gd name="f39" fmla="val 17"/>
                <a:gd name="f40" fmla="val 118"/>
                <a:gd name="f41" fmla="val 22"/>
                <a:gd name="f42" fmla="val 25"/>
                <a:gd name="f43" fmla="val 117"/>
                <a:gd name="f44" fmla="val 46"/>
                <a:gd name="f45" fmla="val 110"/>
                <a:gd name="f46" fmla="val 102"/>
                <a:gd name="f47" fmla="val 75"/>
                <a:gd name="f48" fmla="val 94"/>
                <a:gd name="f49" fmla="val 93"/>
                <a:gd name="f50" fmla="val 92"/>
                <a:gd name="f51" fmla="val 73"/>
                <a:gd name="f52" fmla="val 71"/>
                <a:gd name="f53" fmla="val 70"/>
                <a:gd name="f54" fmla="val 54"/>
                <a:gd name="f55" fmla="val 38"/>
                <a:gd name="f56" fmla="val 99"/>
                <a:gd name="f57" fmla="val 20"/>
                <a:gd name="f58" fmla="val 18"/>
                <a:gd name="f59" fmla="val 101"/>
                <a:gd name="f60" fmla="val 8"/>
                <a:gd name="f61" fmla="val 108"/>
                <a:gd name="f62" fmla="val 5"/>
                <a:gd name="f63" fmla="val 105"/>
                <a:gd name="f64" fmla="val 1"/>
                <a:gd name="f65" fmla="val 3"/>
                <a:gd name="f66" fmla="val 10"/>
                <a:gd name="f67" fmla="val 91"/>
                <a:gd name="f68" fmla="val 16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72"/>
                <a:gd name="f75" fmla="val 86"/>
                <a:gd name="f76" fmla="val 85"/>
                <a:gd name="f77" fmla="val 56"/>
                <a:gd name="f78" fmla="val 81"/>
                <a:gd name="f79" fmla="val 41"/>
                <a:gd name="f80" fmla="val 7"/>
                <a:gd name="f81" fmla="val 6"/>
                <a:gd name="f82" fmla="val 65"/>
                <a:gd name="f83" fmla="val 62"/>
                <a:gd name="f84" fmla="val 11"/>
                <a:gd name="f85" fmla="val 58"/>
                <a:gd name="f86" fmla="val 61"/>
                <a:gd name="f87" fmla="val 63"/>
                <a:gd name="f88" fmla="val 69"/>
                <a:gd name="f89" fmla="val 28"/>
                <a:gd name="f90" fmla="val 32"/>
                <a:gd name="f91" fmla="val 82"/>
                <a:gd name="f92" fmla="val 83"/>
                <a:gd name="f93" fmla="val 78"/>
                <a:gd name="f94" fmla="val 66"/>
                <a:gd name="f95" fmla="val 50"/>
                <a:gd name="f96" fmla="val 43"/>
                <a:gd name="f97" fmla="val 37"/>
                <a:gd name="f98" fmla="val 42"/>
                <a:gd name="f99" fmla="val 34"/>
                <a:gd name="f100" fmla="val 36"/>
                <a:gd name="f101" fmla="val 21"/>
                <a:gd name="f102" fmla="val 39"/>
                <a:gd name="f103" fmla="val 30"/>
                <a:gd name="f104" fmla="val 40"/>
                <a:gd name="f105" fmla="val 53"/>
                <a:gd name="f106" fmla="val 52"/>
                <a:gd name="f107" fmla="val 67"/>
                <a:gd name="f108" fmla="val 68"/>
                <a:gd name="f109" fmla="val 51"/>
                <a:gd name="f110" fmla="val 64"/>
                <a:gd name="f111" fmla="val 24"/>
                <a:gd name="f112" fmla="val 84"/>
                <a:gd name="f113" fmla="val 4"/>
                <a:gd name="f114" fmla="val 90"/>
                <a:gd name="f115" fmla="val 57"/>
                <a:gd name="f116" fmla="val 104"/>
                <a:gd name="f117" fmla="val 111"/>
                <a:gd name="f118" fmla="val 112"/>
                <a:gd name="f119" fmla="val 109"/>
                <a:gd name="f120" fmla="val 125"/>
                <a:gd name="f121" fmla="val 129"/>
                <a:gd name="f122" fmla="val 116"/>
                <a:gd name="f123" fmla="val 114"/>
                <a:gd name="f124" fmla="val 103"/>
                <a:gd name="f125" fmla="val 49"/>
                <a:gd name="f126" fmla="val 133"/>
                <a:gd name="f127" fmla="val 138"/>
                <a:gd name="f128" fmla="val 144"/>
                <a:gd name="f129" fmla="val 149"/>
                <a:gd name="f130" fmla="val 150"/>
                <a:gd name="f131" fmla="val 146"/>
                <a:gd name="f132" fmla="val 141"/>
                <a:gd name="f133" fmla="val 136"/>
                <a:gd name="f134" fmla="val 143"/>
                <a:gd name="f135" fmla="val 147"/>
                <a:gd name="f136" fmla="val 151"/>
                <a:gd name="f137" fmla="val 153"/>
                <a:gd name="f138" fmla="val 159"/>
                <a:gd name="f139" fmla="val 163"/>
                <a:gd name="f140" fmla="val 168"/>
                <a:gd name="f141" fmla="val 166"/>
                <a:gd name="f142" fmla="val 164"/>
                <a:gd name="f143" fmla="val 158"/>
                <a:gd name="f144" fmla="val 137"/>
                <a:gd name="f145" fmla="val 156"/>
                <a:gd name="f146" fmla="val 160"/>
                <a:gd name="f147" fmla="val 162"/>
                <a:gd name="f148" fmla="val 167"/>
                <a:gd name="f149" fmla="val 172"/>
                <a:gd name="f150" fmla="val 175"/>
                <a:gd name="f151" fmla="val 174"/>
                <a:gd name="f152" fmla="val 100"/>
                <a:gd name="f153" fmla="val 170"/>
                <a:gd name="f154" fmla="val 161"/>
                <a:gd name="f155" fmla="val 139"/>
                <a:gd name="f156" fmla="val 107"/>
                <a:gd name="f157" fmla="val 148"/>
                <a:gd name="f158" fmla="val 128"/>
                <a:gd name="f159" fmla="val 154"/>
                <a:gd name="f160" fmla="val 157"/>
                <a:gd name="f161" fmla="val 165"/>
                <a:gd name="f162" fmla="val 135"/>
                <a:gd name="f163" fmla="val 142"/>
                <a:gd name="f164" fmla="val 155"/>
                <a:gd name="f165" fmla="val 152"/>
                <a:gd name="f166" fmla="val 115"/>
                <a:gd name="f167" fmla="val 120"/>
                <a:gd name="f168" fmla="val 145"/>
                <a:gd name="f169" fmla="val 134"/>
                <a:gd name="f170" fmla="val 179"/>
                <a:gd name="f171" fmla="val 182"/>
                <a:gd name="f172" fmla="val 181"/>
                <a:gd name="f173" fmla="val 178"/>
                <a:gd name="f174" fmla="val 176"/>
                <a:gd name="f175" fmla="val 48"/>
                <a:gd name="f176" fmla="val 44"/>
                <a:gd name="f177" fmla="val 47"/>
                <a:gd name="f178" fmla="val 80"/>
                <a:gd name="f179" fmla="+- 0 0 -90"/>
                <a:gd name="f180" fmla="*/ f3 1 177"/>
                <a:gd name="f181" fmla="*/ f4 1 183"/>
                <a:gd name="f182" fmla="val f5"/>
                <a:gd name="f183" fmla="val f6"/>
                <a:gd name="f184" fmla="val f7"/>
                <a:gd name="f185" fmla="*/ f179 f0 1"/>
                <a:gd name="f186" fmla="+- f184 0 f182"/>
                <a:gd name="f187" fmla="+- f183 0 f182"/>
                <a:gd name="f188" fmla="*/ f185 1 f2"/>
                <a:gd name="f189" fmla="*/ f187 1 177"/>
                <a:gd name="f190" fmla="*/ f186 1 183"/>
                <a:gd name="f191" fmla="*/ 31 f187 1"/>
                <a:gd name="f192" fmla="*/ 121 f186 1"/>
                <a:gd name="f193" fmla="*/ 13 f187 1"/>
                <a:gd name="f194" fmla="*/ 123 f186 1"/>
                <a:gd name="f195" fmla="*/ 75 f187 1"/>
                <a:gd name="f196" fmla="*/ 94 f186 1"/>
                <a:gd name="f197" fmla="*/ 22 f187 1"/>
                <a:gd name="f198" fmla="*/ 99 f186 1"/>
                <a:gd name="f199" fmla="*/ 3 f187 1"/>
                <a:gd name="f200" fmla="*/ 96 f186 1"/>
                <a:gd name="f201" fmla="*/ 73 f187 1"/>
                <a:gd name="f202" fmla="*/ 89 f186 1"/>
                <a:gd name="f203" fmla="*/ 27 f187 1"/>
                <a:gd name="f204" fmla="*/ 72 f186 1"/>
                <a:gd name="f205" fmla="*/ 8 f187 1"/>
                <a:gd name="f206" fmla="*/ 62 f186 1"/>
                <a:gd name="f207" fmla="*/ 32 f187 1"/>
                <a:gd name="f208" fmla="*/ 71 f186 1"/>
                <a:gd name="f209" fmla="*/ 74 f187 1"/>
                <a:gd name="f210" fmla="*/ 77 f186 1"/>
                <a:gd name="f211" fmla="*/ 36 f186 1"/>
                <a:gd name="f212" fmla="*/ 40 f187 1"/>
                <a:gd name="f213" fmla="*/ 40 f186 1"/>
                <a:gd name="f214" fmla="*/ 62 f187 1"/>
                <a:gd name="f215" fmla="*/ 31 f186 1"/>
                <a:gd name="f216" fmla="*/ 56 f187 1"/>
                <a:gd name="f217" fmla="*/ 14 f186 1"/>
                <a:gd name="f218" fmla="*/ 66 f187 1"/>
                <a:gd name="f219" fmla="*/ 29 f186 1"/>
                <a:gd name="f220" fmla="*/ 86 f187 1"/>
                <a:gd name="f221" fmla="*/ 73 f186 1"/>
                <a:gd name="f222" fmla="*/ 81 f187 1"/>
                <a:gd name="f223" fmla="*/ 4 f186 1"/>
                <a:gd name="f224" fmla="*/ 91 f187 1"/>
                <a:gd name="f225" fmla="*/ 20 f186 1"/>
                <a:gd name="f226" fmla="*/ 110 f187 1"/>
                <a:gd name="f227" fmla="*/ 30 f186 1"/>
                <a:gd name="f228" fmla="*/ 127 f187 1"/>
                <a:gd name="f229" fmla="*/ 98 f187 1"/>
                <a:gd name="f230" fmla="*/ 129 f187 1"/>
                <a:gd name="f231" fmla="*/ 42 f186 1"/>
                <a:gd name="f232" fmla="*/ 149 f187 1"/>
                <a:gd name="f233" fmla="*/ 34 f186 1"/>
                <a:gd name="f234" fmla="*/ 102 f187 1"/>
                <a:gd name="f235" fmla="*/ 143 f187 1"/>
                <a:gd name="f236" fmla="*/ 166 f187 1"/>
                <a:gd name="f237" fmla="*/ 104 f187 1"/>
                <a:gd name="f238" fmla="*/ 85 f186 1"/>
                <a:gd name="f239" fmla="*/ 153 f187 1"/>
                <a:gd name="f240" fmla="*/ 91 f186 1"/>
                <a:gd name="f241" fmla="*/ 174 f187 1"/>
                <a:gd name="f242" fmla="*/ 100 f186 1"/>
                <a:gd name="f243" fmla="*/ 106 f187 1"/>
                <a:gd name="f244" fmla="*/ 90 f186 1"/>
                <a:gd name="f245" fmla="*/ 105 f187 1"/>
                <a:gd name="f246" fmla="*/ 97 f186 1"/>
                <a:gd name="f247" fmla="*/ 163 f187 1"/>
                <a:gd name="f248" fmla="*/ 130 f186 1"/>
                <a:gd name="f249" fmla="*/ 147 f187 1"/>
                <a:gd name="f250" fmla="*/ 137 f186 1"/>
                <a:gd name="f251" fmla="*/ 96 f187 1"/>
                <a:gd name="f252" fmla="*/ 120 f187 1"/>
                <a:gd name="f253" fmla="*/ 141 f186 1"/>
                <a:gd name="f254" fmla="*/ 161 f186 1"/>
                <a:gd name="f255" fmla="*/ 116 f187 1"/>
                <a:gd name="f256" fmla="*/ 142 f186 1"/>
                <a:gd name="f257" fmla="*/ 83 f187 1"/>
                <a:gd name="f258" fmla="*/ 135 f186 1"/>
                <a:gd name="f259" fmla="*/ 64 f187 1"/>
                <a:gd name="f260" fmla="*/ 183 f186 1"/>
                <a:gd name="f261" fmla="*/ 84 f187 1"/>
                <a:gd name="f262" fmla="*/ 105 f186 1"/>
                <a:gd name="f263" fmla="*/ 58 f187 1"/>
                <a:gd name="f264" fmla="*/ 138 f186 1"/>
                <a:gd name="f265" fmla="*/ 41 f187 1"/>
                <a:gd name="f266" fmla="*/ 152 f186 1"/>
                <a:gd name="f267" fmla="*/ 77 f187 1"/>
                <a:gd name="f268" fmla="*/ 101 f186 1"/>
                <a:gd name="f269" fmla="+- f188 0 f1"/>
                <a:gd name="f270" fmla="*/ f191 1 177"/>
                <a:gd name="f271" fmla="*/ f192 1 183"/>
                <a:gd name="f272" fmla="*/ f193 1 177"/>
                <a:gd name="f273" fmla="*/ f194 1 183"/>
                <a:gd name="f274" fmla="*/ f195 1 177"/>
                <a:gd name="f275" fmla="*/ f196 1 183"/>
                <a:gd name="f276" fmla="*/ f197 1 177"/>
                <a:gd name="f277" fmla="*/ f198 1 183"/>
                <a:gd name="f278" fmla="*/ f199 1 177"/>
                <a:gd name="f279" fmla="*/ f200 1 183"/>
                <a:gd name="f280" fmla="*/ f201 1 177"/>
                <a:gd name="f281" fmla="*/ f202 1 183"/>
                <a:gd name="f282" fmla="*/ f203 1 177"/>
                <a:gd name="f283" fmla="*/ f204 1 183"/>
                <a:gd name="f284" fmla="*/ f205 1 177"/>
                <a:gd name="f285" fmla="*/ f206 1 183"/>
                <a:gd name="f286" fmla="*/ f207 1 177"/>
                <a:gd name="f287" fmla="*/ f208 1 183"/>
                <a:gd name="f288" fmla="*/ f209 1 177"/>
                <a:gd name="f289" fmla="*/ f210 1 183"/>
                <a:gd name="f290" fmla="*/ f211 1 183"/>
                <a:gd name="f291" fmla="*/ f212 1 177"/>
                <a:gd name="f292" fmla="*/ f213 1 183"/>
                <a:gd name="f293" fmla="*/ f214 1 177"/>
                <a:gd name="f294" fmla="*/ f215 1 183"/>
                <a:gd name="f295" fmla="*/ f216 1 177"/>
                <a:gd name="f296" fmla="*/ f217 1 183"/>
                <a:gd name="f297" fmla="*/ f218 1 177"/>
                <a:gd name="f298" fmla="*/ f219 1 183"/>
                <a:gd name="f299" fmla="*/ f220 1 177"/>
                <a:gd name="f300" fmla="*/ f221 1 183"/>
                <a:gd name="f301" fmla="*/ f222 1 177"/>
                <a:gd name="f302" fmla="*/ f223 1 183"/>
                <a:gd name="f303" fmla="*/ f224 1 177"/>
                <a:gd name="f304" fmla="*/ f225 1 183"/>
                <a:gd name="f305" fmla="*/ f226 1 177"/>
                <a:gd name="f306" fmla="*/ f227 1 183"/>
                <a:gd name="f307" fmla="*/ f228 1 177"/>
                <a:gd name="f308" fmla="*/ f229 1 177"/>
                <a:gd name="f309" fmla="*/ f230 1 177"/>
                <a:gd name="f310" fmla="*/ f231 1 183"/>
                <a:gd name="f311" fmla="*/ f232 1 177"/>
                <a:gd name="f312" fmla="*/ f233 1 183"/>
                <a:gd name="f313" fmla="*/ f234 1 177"/>
                <a:gd name="f314" fmla="*/ f235 1 177"/>
                <a:gd name="f315" fmla="*/ f236 1 177"/>
                <a:gd name="f316" fmla="*/ f237 1 177"/>
                <a:gd name="f317" fmla="*/ f238 1 183"/>
                <a:gd name="f318" fmla="*/ f239 1 177"/>
                <a:gd name="f319" fmla="*/ f240 1 183"/>
                <a:gd name="f320" fmla="*/ f241 1 177"/>
                <a:gd name="f321" fmla="*/ f242 1 183"/>
                <a:gd name="f322" fmla="*/ f243 1 177"/>
                <a:gd name="f323" fmla="*/ f244 1 183"/>
                <a:gd name="f324" fmla="*/ f245 1 177"/>
                <a:gd name="f325" fmla="*/ f246 1 183"/>
                <a:gd name="f326" fmla="*/ f247 1 177"/>
                <a:gd name="f327" fmla="*/ f248 1 183"/>
                <a:gd name="f328" fmla="*/ f249 1 177"/>
                <a:gd name="f329" fmla="*/ f250 1 183"/>
                <a:gd name="f330" fmla="*/ f251 1 177"/>
                <a:gd name="f331" fmla="*/ f252 1 177"/>
                <a:gd name="f332" fmla="*/ f253 1 183"/>
                <a:gd name="f333" fmla="*/ f254 1 183"/>
                <a:gd name="f334" fmla="*/ f255 1 177"/>
                <a:gd name="f335" fmla="*/ f256 1 183"/>
                <a:gd name="f336" fmla="*/ f257 1 177"/>
                <a:gd name="f337" fmla="*/ f258 1 183"/>
                <a:gd name="f338" fmla="*/ f259 1 177"/>
                <a:gd name="f339" fmla="*/ f260 1 183"/>
                <a:gd name="f340" fmla="*/ f261 1 177"/>
                <a:gd name="f341" fmla="*/ f262 1 183"/>
                <a:gd name="f342" fmla="*/ f263 1 177"/>
                <a:gd name="f343" fmla="*/ f264 1 183"/>
                <a:gd name="f344" fmla="*/ f265 1 177"/>
                <a:gd name="f345" fmla="*/ f266 1 183"/>
                <a:gd name="f346" fmla="*/ f267 1 177"/>
                <a:gd name="f347" fmla="*/ f268 1 183"/>
                <a:gd name="f348" fmla="*/ 0 1 f189"/>
                <a:gd name="f349" fmla="*/ f183 1 f189"/>
                <a:gd name="f350" fmla="*/ 0 1 f190"/>
                <a:gd name="f351" fmla="*/ f184 1 f190"/>
                <a:gd name="f352" fmla="*/ f270 1 f189"/>
                <a:gd name="f353" fmla="*/ f271 1 f190"/>
                <a:gd name="f354" fmla="*/ f272 1 f189"/>
                <a:gd name="f355" fmla="*/ f273 1 f190"/>
                <a:gd name="f356" fmla="*/ f274 1 f189"/>
                <a:gd name="f357" fmla="*/ f275 1 f190"/>
                <a:gd name="f358" fmla="*/ f276 1 f189"/>
                <a:gd name="f359" fmla="*/ f277 1 f190"/>
                <a:gd name="f360" fmla="*/ f278 1 f189"/>
                <a:gd name="f361" fmla="*/ f279 1 f190"/>
                <a:gd name="f362" fmla="*/ f280 1 f189"/>
                <a:gd name="f363" fmla="*/ f281 1 f190"/>
                <a:gd name="f364" fmla="*/ f282 1 f189"/>
                <a:gd name="f365" fmla="*/ f283 1 f190"/>
                <a:gd name="f366" fmla="*/ f284 1 f189"/>
                <a:gd name="f367" fmla="*/ f285 1 f190"/>
                <a:gd name="f368" fmla="*/ f286 1 f189"/>
                <a:gd name="f369" fmla="*/ f287 1 f190"/>
                <a:gd name="f370" fmla="*/ f288 1 f189"/>
                <a:gd name="f371" fmla="*/ f289 1 f190"/>
                <a:gd name="f372" fmla="*/ f290 1 f190"/>
                <a:gd name="f373" fmla="*/ f291 1 f189"/>
                <a:gd name="f374" fmla="*/ f292 1 f190"/>
                <a:gd name="f375" fmla="*/ f293 1 f189"/>
                <a:gd name="f376" fmla="*/ f294 1 f190"/>
                <a:gd name="f377" fmla="*/ f295 1 f189"/>
                <a:gd name="f378" fmla="*/ f296 1 f190"/>
                <a:gd name="f379" fmla="*/ f297 1 f189"/>
                <a:gd name="f380" fmla="*/ f298 1 f190"/>
                <a:gd name="f381" fmla="*/ f299 1 f189"/>
                <a:gd name="f382" fmla="*/ f300 1 f190"/>
                <a:gd name="f383" fmla="*/ f301 1 f189"/>
                <a:gd name="f384" fmla="*/ f302 1 f190"/>
                <a:gd name="f385" fmla="*/ f303 1 f189"/>
                <a:gd name="f386" fmla="*/ f304 1 f190"/>
                <a:gd name="f387" fmla="*/ f305 1 f189"/>
                <a:gd name="f388" fmla="*/ f306 1 f190"/>
                <a:gd name="f389" fmla="*/ f307 1 f189"/>
                <a:gd name="f390" fmla="*/ f308 1 f189"/>
                <a:gd name="f391" fmla="*/ f309 1 f189"/>
                <a:gd name="f392" fmla="*/ f310 1 f190"/>
                <a:gd name="f393" fmla="*/ f311 1 f189"/>
                <a:gd name="f394" fmla="*/ f312 1 f190"/>
                <a:gd name="f395" fmla="*/ f313 1 f189"/>
                <a:gd name="f396" fmla="*/ f314 1 f189"/>
                <a:gd name="f397" fmla="*/ f315 1 f189"/>
                <a:gd name="f398" fmla="*/ f316 1 f189"/>
                <a:gd name="f399" fmla="*/ f317 1 f190"/>
                <a:gd name="f400" fmla="*/ f318 1 f189"/>
                <a:gd name="f401" fmla="*/ f319 1 f190"/>
                <a:gd name="f402" fmla="*/ f320 1 f189"/>
                <a:gd name="f403" fmla="*/ f321 1 f190"/>
                <a:gd name="f404" fmla="*/ f322 1 f189"/>
                <a:gd name="f405" fmla="*/ f323 1 f190"/>
                <a:gd name="f406" fmla="*/ f324 1 f189"/>
                <a:gd name="f407" fmla="*/ f325 1 f190"/>
                <a:gd name="f408" fmla="*/ f326 1 f189"/>
                <a:gd name="f409" fmla="*/ f327 1 f190"/>
                <a:gd name="f410" fmla="*/ f328 1 f189"/>
                <a:gd name="f411" fmla="*/ f329 1 f190"/>
                <a:gd name="f412" fmla="*/ f330 1 f189"/>
                <a:gd name="f413" fmla="*/ f331 1 f189"/>
                <a:gd name="f414" fmla="*/ f332 1 f190"/>
                <a:gd name="f415" fmla="*/ f333 1 f190"/>
                <a:gd name="f416" fmla="*/ f334 1 f189"/>
                <a:gd name="f417" fmla="*/ f335 1 f190"/>
                <a:gd name="f418" fmla="*/ f336 1 f189"/>
                <a:gd name="f419" fmla="*/ f337 1 f190"/>
                <a:gd name="f420" fmla="*/ f338 1 f189"/>
                <a:gd name="f421" fmla="*/ f339 1 f190"/>
                <a:gd name="f422" fmla="*/ f340 1 f189"/>
                <a:gd name="f423" fmla="*/ f341 1 f190"/>
                <a:gd name="f424" fmla="*/ f342 1 f189"/>
                <a:gd name="f425" fmla="*/ f343 1 f190"/>
                <a:gd name="f426" fmla="*/ f344 1 f189"/>
                <a:gd name="f427" fmla="*/ f345 1 f190"/>
                <a:gd name="f428" fmla="*/ f346 1 f189"/>
                <a:gd name="f429" fmla="*/ f347 1 f190"/>
                <a:gd name="f430" fmla="*/ f348 f180 1"/>
                <a:gd name="f431" fmla="*/ f349 f180 1"/>
                <a:gd name="f432" fmla="*/ f351 f181 1"/>
                <a:gd name="f433" fmla="*/ f350 f181 1"/>
                <a:gd name="f434" fmla="*/ f352 f180 1"/>
                <a:gd name="f435" fmla="*/ f353 f181 1"/>
                <a:gd name="f436" fmla="*/ f354 f180 1"/>
                <a:gd name="f437" fmla="*/ f355 f181 1"/>
                <a:gd name="f438" fmla="*/ f356 f180 1"/>
                <a:gd name="f439" fmla="*/ f357 f181 1"/>
                <a:gd name="f440" fmla="*/ f358 f180 1"/>
                <a:gd name="f441" fmla="*/ f359 f181 1"/>
                <a:gd name="f442" fmla="*/ f360 f180 1"/>
                <a:gd name="f443" fmla="*/ f361 f181 1"/>
                <a:gd name="f444" fmla="*/ f362 f180 1"/>
                <a:gd name="f445" fmla="*/ f363 f181 1"/>
                <a:gd name="f446" fmla="*/ f364 f180 1"/>
                <a:gd name="f447" fmla="*/ f365 f181 1"/>
                <a:gd name="f448" fmla="*/ f366 f180 1"/>
                <a:gd name="f449" fmla="*/ f367 f181 1"/>
                <a:gd name="f450" fmla="*/ f368 f180 1"/>
                <a:gd name="f451" fmla="*/ f369 f181 1"/>
                <a:gd name="f452" fmla="*/ f370 f180 1"/>
                <a:gd name="f453" fmla="*/ f371 f181 1"/>
                <a:gd name="f454" fmla="*/ f372 f181 1"/>
                <a:gd name="f455" fmla="*/ f373 f180 1"/>
                <a:gd name="f456" fmla="*/ f374 f181 1"/>
                <a:gd name="f457" fmla="*/ f375 f180 1"/>
                <a:gd name="f458" fmla="*/ f376 f181 1"/>
                <a:gd name="f459" fmla="*/ f377 f180 1"/>
                <a:gd name="f460" fmla="*/ f378 f181 1"/>
                <a:gd name="f461" fmla="*/ f379 f180 1"/>
                <a:gd name="f462" fmla="*/ f380 f181 1"/>
                <a:gd name="f463" fmla="*/ f381 f180 1"/>
                <a:gd name="f464" fmla="*/ f382 f181 1"/>
                <a:gd name="f465" fmla="*/ f383 f180 1"/>
                <a:gd name="f466" fmla="*/ f384 f181 1"/>
                <a:gd name="f467" fmla="*/ f385 f180 1"/>
                <a:gd name="f468" fmla="*/ f386 f181 1"/>
                <a:gd name="f469" fmla="*/ f387 f180 1"/>
                <a:gd name="f470" fmla="*/ f388 f181 1"/>
                <a:gd name="f471" fmla="*/ f389 f180 1"/>
                <a:gd name="f472" fmla="*/ f390 f180 1"/>
                <a:gd name="f473" fmla="*/ f391 f180 1"/>
                <a:gd name="f474" fmla="*/ f392 f181 1"/>
                <a:gd name="f475" fmla="*/ f393 f180 1"/>
                <a:gd name="f476" fmla="*/ f394 f181 1"/>
                <a:gd name="f477" fmla="*/ f395 f180 1"/>
                <a:gd name="f478" fmla="*/ f396 f180 1"/>
                <a:gd name="f479" fmla="*/ f397 f180 1"/>
                <a:gd name="f480" fmla="*/ f398 f180 1"/>
                <a:gd name="f481" fmla="*/ f399 f181 1"/>
                <a:gd name="f482" fmla="*/ f400 f180 1"/>
                <a:gd name="f483" fmla="*/ f401 f181 1"/>
                <a:gd name="f484" fmla="*/ f402 f180 1"/>
                <a:gd name="f485" fmla="*/ f403 f181 1"/>
                <a:gd name="f486" fmla="*/ f404 f180 1"/>
                <a:gd name="f487" fmla="*/ f405 f181 1"/>
                <a:gd name="f488" fmla="*/ f406 f180 1"/>
                <a:gd name="f489" fmla="*/ f407 f181 1"/>
                <a:gd name="f490" fmla="*/ f408 f180 1"/>
                <a:gd name="f491" fmla="*/ f409 f181 1"/>
                <a:gd name="f492" fmla="*/ f410 f180 1"/>
                <a:gd name="f493" fmla="*/ f411 f181 1"/>
                <a:gd name="f494" fmla="*/ f412 f180 1"/>
                <a:gd name="f495" fmla="*/ f413 f180 1"/>
                <a:gd name="f496" fmla="*/ f414 f181 1"/>
                <a:gd name="f497" fmla="*/ f415 f181 1"/>
                <a:gd name="f498" fmla="*/ f416 f180 1"/>
                <a:gd name="f499" fmla="*/ f417 f181 1"/>
                <a:gd name="f500" fmla="*/ f418 f180 1"/>
                <a:gd name="f501" fmla="*/ f419 f181 1"/>
                <a:gd name="f502" fmla="*/ f420 f180 1"/>
                <a:gd name="f503" fmla="*/ f421 f181 1"/>
                <a:gd name="f504" fmla="*/ f422 f180 1"/>
                <a:gd name="f505" fmla="*/ f423 f181 1"/>
                <a:gd name="f506" fmla="*/ f424 f180 1"/>
                <a:gd name="f507" fmla="*/ f425 f181 1"/>
                <a:gd name="f508" fmla="*/ f426 f180 1"/>
                <a:gd name="f509" fmla="*/ f427 f181 1"/>
                <a:gd name="f510" fmla="*/ f428 f180 1"/>
                <a:gd name="f511" fmla="*/ f429 f18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48" y="f449"/>
                </a:cxn>
                <a:cxn ang="f269">
                  <a:pos x="f450" y="f451"/>
                </a:cxn>
                <a:cxn ang="f269">
                  <a:pos x="f452" y="f453"/>
                </a:cxn>
                <a:cxn ang="f269">
                  <a:pos x="f440" y="f454"/>
                </a:cxn>
                <a:cxn ang="f269">
                  <a:pos x="f455" y="f456"/>
                </a:cxn>
                <a:cxn ang="f269">
                  <a:pos x="f457" y="f458"/>
                </a:cxn>
                <a:cxn ang="f269">
                  <a:pos x="f459" y="f460"/>
                </a:cxn>
                <a:cxn ang="f269">
                  <a:pos x="f461" y="f462"/>
                </a:cxn>
                <a:cxn ang="f269">
                  <a:pos x="f463" y="f464"/>
                </a:cxn>
                <a:cxn ang="f269">
                  <a:pos x="f465" y="f466"/>
                </a:cxn>
                <a:cxn ang="f269">
                  <a:pos x="f467" y="f468"/>
                </a:cxn>
                <a:cxn ang="f269">
                  <a:pos x="f469" y="f470"/>
                </a:cxn>
                <a:cxn ang="f269">
                  <a:pos x="f471" y="f460"/>
                </a:cxn>
                <a:cxn ang="f269">
                  <a:pos x="f472" y="f451"/>
                </a:cxn>
                <a:cxn ang="f269">
                  <a:pos x="f473" y="f474"/>
                </a:cxn>
                <a:cxn ang="f269">
                  <a:pos x="f475" y="f476"/>
                </a:cxn>
                <a:cxn ang="f269">
                  <a:pos x="f477" y="f453"/>
                </a:cxn>
                <a:cxn ang="f269">
                  <a:pos x="f478" y="f447"/>
                </a:cxn>
                <a:cxn ang="f269">
                  <a:pos x="f479" y="f464"/>
                </a:cxn>
                <a:cxn ang="f269">
                  <a:pos x="f480" y="f481"/>
                </a:cxn>
                <a:cxn ang="f269">
                  <a:pos x="f482" y="f483"/>
                </a:cxn>
                <a:cxn ang="f269">
                  <a:pos x="f484" y="f485"/>
                </a:cxn>
                <a:cxn ang="f269">
                  <a:pos x="f486" y="f487"/>
                </a:cxn>
                <a:cxn ang="f269">
                  <a:pos x="f488" y="f489"/>
                </a:cxn>
                <a:cxn ang="f269">
                  <a:pos x="f490" y="f491"/>
                </a:cxn>
                <a:cxn ang="f269">
                  <a:pos x="f492" y="f493"/>
                </a:cxn>
                <a:cxn ang="f269">
                  <a:pos x="f494" y="f443"/>
                </a:cxn>
                <a:cxn ang="f269">
                  <a:pos x="f495" y="f496"/>
                </a:cxn>
                <a:cxn ang="f269">
                  <a:pos x="f473" y="f497"/>
                </a:cxn>
                <a:cxn ang="f269">
                  <a:pos x="f498" y="f499"/>
                </a:cxn>
                <a:cxn ang="f269">
                  <a:pos x="f500" y="f501"/>
                </a:cxn>
                <a:cxn ang="f269">
                  <a:pos x="f502" y="f503"/>
                </a:cxn>
                <a:cxn ang="f269">
                  <a:pos x="f504" y="f505"/>
                </a:cxn>
                <a:cxn ang="f269">
                  <a:pos x="f506" y="f507"/>
                </a:cxn>
                <a:cxn ang="f269">
                  <a:pos x="f508" y="f509"/>
                </a:cxn>
                <a:cxn ang="f269">
                  <a:pos x="f510" y="f511"/>
                </a:cxn>
              </a:cxnLst>
              <a:rect l="f430" t="f433" r="f431" b="f432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7" y="f38"/>
                    <a:pt x="f39" y="f40"/>
                    <a:pt x="f41" y="f40"/>
                  </a:cubicBezTo>
                  <a:cubicBezTo>
                    <a:pt x="f42" y="f38"/>
                    <a:pt x="f21" y="f38"/>
                    <a:pt x="f19" y="f43"/>
                  </a:cubicBezTo>
                  <a:cubicBezTo>
                    <a:pt x="f44" y="f45"/>
                    <a:pt x="f15" y="f46"/>
                    <a:pt x="f47" y="f48"/>
                  </a:cubicBezTo>
                  <a:cubicBezTo>
                    <a:pt x="f47" y="f49"/>
                    <a:pt x="f47" y="f49"/>
                    <a:pt x="f13" y="f50"/>
                  </a:cubicBezTo>
                  <a:cubicBezTo>
                    <a:pt x="f51" y="f50"/>
                    <a:pt x="f52" y="f50"/>
                    <a:pt x="f53" y="f50"/>
                  </a:cubicBezTo>
                  <a:cubicBezTo>
                    <a:pt x="f54" y="f48"/>
                    <a:pt x="f55" y="f9"/>
                    <a:pt x="f41" y="f56"/>
                  </a:cubicBezTo>
                  <a:cubicBezTo>
                    <a:pt x="f57" y="f56"/>
                    <a:pt x="f58" y="f59"/>
                    <a:pt x="f39" y="f46"/>
                  </a:cubicBezTo>
                  <a:cubicBezTo>
                    <a:pt x="f37" y="f16"/>
                    <a:pt x="f60" y="f61"/>
                    <a:pt x="f62" y="f63"/>
                  </a:cubicBezTo>
                  <a:cubicBezTo>
                    <a:pt x="f64" y="f46"/>
                    <a:pt x="f5" y="f56"/>
                    <a:pt x="f65" y="f9"/>
                  </a:cubicBezTo>
                  <a:cubicBezTo>
                    <a:pt x="f62" y="f50"/>
                    <a:pt x="f66" y="f67"/>
                    <a:pt x="f31" y="f48"/>
                  </a:cubicBezTo>
                  <a:cubicBezTo>
                    <a:pt x="f68" y="f69"/>
                    <a:pt x="f58" y="f9"/>
                    <a:pt x="f57" y="f9"/>
                  </a:cubicBezTo>
                  <a:cubicBezTo>
                    <a:pt x="f55" y="f48"/>
                    <a:pt x="f70" y="f67"/>
                    <a:pt x="f51" y="f71"/>
                  </a:cubicBezTo>
                  <a:cubicBezTo>
                    <a:pt x="f51" y="f71"/>
                    <a:pt x="f13" y="f72"/>
                    <a:pt x="f47" y="f73"/>
                  </a:cubicBezTo>
                  <a:cubicBezTo>
                    <a:pt x="f51" y="f73"/>
                    <a:pt x="f74" y="f75"/>
                    <a:pt x="f53" y="f76"/>
                  </a:cubicBezTo>
                  <a:cubicBezTo>
                    <a:pt x="f77" y="f78"/>
                    <a:pt x="f79" y="f10"/>
                    <a:pt x="f23" y="f74"/>
                  </a:cubicBezTo>
                  <a:cubicBezTo>
                    <a:pt x="f42" y="f74"/>
                    <a:pt x="f41" y="f51"/>
                    <a:pt x="f30" y="f13"/>
                  </a:cubicBezTo>
                  <a:cubicBezTo>
                    <a:pt x="f31" y="f47"/>
                    <a:pt x="f66" y="f10"/>
                    <a:pt x="f80" y="f74"/>
                  </a:cubicBezTo>
                  <a:cubicBezTo>
                    <a:pt x="f62" y="f53"/>
                    <a:pt x="f81" y="f82"/>
                    <a:pt x="f60" y="f83"/>
                  </a:cubicBezTo>
                  <a:cubicBezTo>
                    <a:pt x="f84" y="f85"/>
                    <a:pt x="f68" y="f85"/>
                    <a:pt x="f57" y="f15"/>
                  </a:cubicBezTo>
                  <a:cubicBezTo>
                    <a:pt x="f41" y="f86"/>
                    <a:pt x="f28" y="f83"/>
                    <a:pt x="f28" y="f87"/>
                  </a:cubicBezTo>
                  <a:cubicBezTo>
                    <a:pt x="f28" y="f88"/>
                    <a:pt x="f89" y="f53"/>
                    <a:pt x="f90" y="f52"/>
                  </a:cubicBezTo>
                  <a:cubicBezTo>
                    <a:pt x="f17" y="f47"/>
                    <a:pt x="f85" y="f8"/>
                    <a:pt x="f52" y="f91"/>
                  </a:cubicBezTo>
                  <a:cubicBezTo>
                    <a:pt x="f51" y="f92"/>
                    <a:pt x="f47" y="f91"/>
                    <a:pt x="f10" y="f91"/>
                  </a:cubicBezTo>
                  <a:cubicBezTo>
                    <a:pt x="f11" y="f78"/>
                    <a:pt x="f11" y="f93"/>
                    <a:pt x="f13" y="f10"/>
                  </a:cubicBezTo>
                  <a:cubicBezTo>
                    <a:pt x="f83" y="f94"/>
                    <a:pt x="f95" y="f54"/>
                    <a:pt x="f55" y="f96"/>
                  </a:cubicBezTo>
                  <a:cubicBezTo>
                    <a:pt x="f97" y="f98"/>
                    <a:pt x="f99" y="f98"/>
                    <a:pt x="f90" y="f98"/>
                  </a:cubicBezTo>
                  <a:cubicBezTo>
                    <a:pt x="f26" y="f98"/>
                    <a:pt x="f41" y="f79"/>
                    <a:pt x="f41" y="f100"/>
                  </a:cubicBezTo>
                  <a:cubicBezTo>
                    <a:pt x="f101" y="f90"/>
                    <a:pt x="f26" y="f23"/>
                    <a:pt x="f90" y="f23"/>
                  </a:cubicBezTo>
                  <a:cubicBezTo>
                    <a:pt x="f97" y="f23"/>
                    <a:pt x="f102" y="f103"/>
                    <a:pt x="f102" y="f100"/>
                  </a:cubicBezTo>
                  <a:cubicBezTo>
                    <a:pt x="f102" y="f97"/>
                    <a:pt x="f102" y="f102"/>
                    <a:pt x="f104" y="f104"/>
                  </a:cubicBezTo>
                  <a:cubicBezTo>
                    <a:pt x="f105" y="f106"/>
                    <a:pt x="f107" y="f82"/>
                    <a:pt x="f91" y="f93"/>
                  </a:cubicBezTo>
                  <a:cubicBezTo>
                    <a:pt x="f78" y="f11"/>
                    <a:pt x="f78" y="f47"/>
                    <a:pt x="f78" y="f13"/>
                  </a:cubicBezTo>
                  <a:cubicBezTo>
                    <a:pt x="f47" y="f15"/>
                    <a:pt x="f108" y="f17"/>
                    <a:pt x="f83" y="f19"/>
                  </a:cubicBezTo>
                  <a:cubicBezTo>
                    <a:pt x="f86" y="f89"/>
                    <a:pt x="f15" y="f23"/>
                    <a:pt x="f77" y="f26"/>
                  </a:cubicBezTo>
                  <a:cubicBezTo>
                    <a:pt x="f54" y="f26"/>
                    <a:pt x="f95" y="f41"/>
                    <a:pt x="f95" y="f101"/>
                  </a:cubicBezTo>
                  <a:cubicBezTo>
                    <a:pt x="f109" y="f58"/>
                    <a:pt x="f105" y="f31"/>
                    <a:pt x="f77" y="f37"/>
                  </a:cubicBezTo>
                  <a:cubicBezTo>
                    <a:pt x="f15" y="f33"/>
                    <a:pt x="f110" y="f33"/>
                    <a:pt x="f107" y="f68"/>
                  </a:cubicBezTo>
                  <a:cubicBezTo>
                    <a:pt x="f108" y="f58"/>
                    <a:pt x="f107" y="f101"/>
                    <a:pt x="f107" y="f111"/>
                  </a:cubicBezTo>
                  <a:cubicBezTo>
                    <a:pt x="f107" y="f42"/>
                    <a:pt x="f82" y="f23"/>
                    <a:pt x="f94" y="f21"/>
                  </a:cubicBezTo>
                  <a:cubicBezTo>
                    <a:pt x="f74" y="f96"/>
                    <a:pt x="f93" y="f85"/>
                    <a:pt x="f76" y="f51"/>
                  </a:cubicBezTo>
                  <a:cubicBezTo>
                    <a:pt x="f76" y="f51"/>
                    <a:pt x="f76" y="f51"/>
                    <a:pt x="f75" y="f51"/>
                  </a:cubicBezTo>
                  <a:cubicBezTo>
                    <a:pt x="f75" y="f51"/>
                    <a:pt x="f75" y="f51"/>
                    <a:pt x="f75" y="f51"/>
                  </a:cubicBezTo>
                  <a:cubicBezTo>
                    <a:pt x="f73" y="f77"/>
                    <a:pt x="f73" y="f102"/>
                    <a:pt x="f75" y="f41"/>
                  </a:cubicBezTo>
                  <a:cubicBezTo>
                    <a:pt x="f75" y="f57"/>
                    <a:pt x="f112" y="f58"/>
                    <a:pt x="f92" y="f68"/>
                  </a:cubicBezTo>
                  <a:cubicBezTo>
                    <a:pt x="f93" y="f35"/>
                    <a:pt x="f10" y="f60"/>
                    <a:pt x="f78" y="f113"/>
                  </a:cubicBezTo>
                  <a:cubicBezTo>
                    <a:pt x="f76" y="f5"/>
                    <a:pt x="f114" y="f5"/>
                    <a:pt x="f48" y="f113"/>
                  </a:cubicBezTo>
                  <a:cubicBezTo>
                    <a:pt x="f14" y="f80"/>
                    <a:pt x="f14" y="f33"/>
                    <a:pt x="f48" y="f68"/>
                  </a:cubicBezTo>
                  <a:cubicBezTo>
                    <a:pt x="f49" y="f39"/>
                    <a:pt x="f67" y="f58"/>
                    <a:pt x="f67" y="f57"/>
                  </a:cubicBezTo>
                  <a:cubicBezTo>
                    <a:pt x="f67" y="f55"/>
                    <a:pt x="f67" y="f77"/>
                    <a:pt x="f50" y="f13"/>
                  </a:cubicBezTo>
                  <a:cubicBezTo>
                    <a:pt x="f50" y="f74"/>
                    <a:pt x="f49" y="f52"/>
                    <a:pt x="f48" y="f53"/>
                  </a:cubicBezTo>
                  <a:cubicBezTo>
                    <a:pt x="f56" y="f115"/>
                    <a:pt x="f116" y="f96"/>
                    <a:pt x="f45" y="f103"/>
                  </a:cubicBezTo>
                  <a:cubicBezTo>
                    <a:pt x="f117" y="f23"/>
                    <a:pt x="f118" y="f42"/>
                    <a:pt x="f119" y="f28"/>
                  </a:cubicBezTo>
                  <a:cubicBezTo>
                    <a:pt x="f16" y="f58"/>
                    <a:pt x="f61" y="f35"/>
                    <a:pt x="f18" y="f84"/>
                  </a:cubicBezTo>
                  <a:cubicBezTo>
                    <a:pt x="f40" y="f60"/>
                    <a:pt x="f120" y="f66"/>
                    <a:pt x="f34" y="f37"/>
                  </a:cubicBezTo>
                  <a:cubicBezTo>
                    <a:pt x="f121" y="f30"/>
                    <a:pt x="f34" y="f111"/>
                    <a:pt x="f20" y="f42"/>
                  </a:cubicBezTo>
                  <a:cubicBezTo>
                    <a:pt x="f122" y="f26"/>
                    <a:pt x="f123" y="f21"/>
                    <a:pt x="f18" y="f90"/>
                  </a:cubicBezTo>
                  <a:cubicBezTo>
                    <a:pt x="f61" y="f17"/>
                    <a:pt x="f124" y="f85"/>
                    <a:pt x="f14" y="f52"/>
                  </a:cubicBezTo>
                  <a:cubicBezTo>
                    <a:pt x="f12" y="f51"/>
                    <a:pt x="f12" y="f47"/>
                    <a:pt x="f14" y="f10"/>
                  </a:cubicBezTo>
                  <a:cubicBezTo>
                    <a:pt x="f46" y="f51"/>
                    <a:pt x="f16" y="f108"/>
                    <a:pt x="f45" y="f87"/>
                  </a:cubicBezTo>
                  <a:cubicBezTo>
                    <a:pt x="f43" y="f77"/>
                    <a:pt x="f36" y="f125"/>
                    <a:pt x="f121" y="f98"/>
                  </a:cubicBezTo>
                  <a:cubicBezTo>
                    <a:pt x="f32" y="f104"/>
                    <a:pt x="f27" y="f55"/>
                    <a:pt x="f32" y="f100"/>
                  </a:cubicBezTo>
                  <a:cubicBezTo>
                    <a:pt x="f32" y="f19"/>
                    <a:pt x="f126" y="f23"/>
                    <a:pt x="f127" y="f23"/>
                  </a:cubicBezTo>
                  <a:cubicBezTo>
                    <a:pt x="f128" y="f26"/>
                    <a:pt x="f129" y="f21"/>
                    <a:pt x="f129" y="f99"/>
                  </a:cubicBezTo>
                  <a:cubicBezTo>
                    <a:pt x="f130" y="f55"/>
                    <a:pt x="f131" y="f79"/>
                    <a:pt x="f132" y="f79"/>
                  </a:cubicBezTo>
                  <a:cubicBezTo>
                    <a:pt x="f133" y="f104"/>
                    <a:pt x="f126" y="f98"/>
                    <a:pt x="f32" y="f17"/>
                  </a:cubicBezTo>
                  <a:cubicBezTo>
                    <a:pt x="f20" y="f77"/>
                    <a:pt x="f118" y="f107"/>
                    <a:pt x="f46" y="f10"/>
                  </a:cubicBezTo>
                  <a:cubicBezTo>
                    <a:pt x="f59" y="f8"/>
                    <a:pt x="f59" y="f78"/>
                    <a:pt x="f59" y="f91"/>
                  </a:cubicBezTo>
                  <a:cubicBezTo>
                    <a:pt x="f124" y="f91"/>
                    <a:pt x="f116" y="f92"/>
                    <a:pt x="f16" y="f91"/>
                  </a:cubicBezTo>
                  <a:cubicBezTo>
                    <a:pt x="f40" y="f8"/>
                    <a:pt x="f27" y="f47"/>
                    <a:pt x="f134" y="f74"/>
                  </a:cubicBezTo>
                  <a:cubicBezTo>
                    <a:pt x="f135" y="f52"/>
                    <a:pt x="f129" y="f53"/>
                    <a:pt x="f136" y="f107"/>
                  </a:cubicBezTo>
                  <a:cubicBezTo>
                    <a:pt x="f137" y="f83"/>
                    <a:pt x="f138" y="f15"/>
                    <a:pt x="f139" y="f87"/>
                  </a:cubicBezTo>
                  <a:cubicBezTo>
                    <a:pt x="f140" y="f82"/>
                    <a:pt x="f140" y="f88"/>
                    <a:pt x="f141" y="f51"/>
                  </a:cubicBezTo>
                  <a:cubicBezTo>
                    <a:pt x="f142" y="f10"/>
                    <a:pt x="f143" y="f93"/>
                    <a:pt x="f137" y="f11"/>
                  </a:cubicBezTo>
                  <a:cubicBezTo>
                    <a:pt x="f136" y="f47"/>
                    <a:pt x="f129" y="f51"/>
                    <a:pt x="f135" y="f13"/>
                  </a:cubicBezTo>
                  <a:cubicBezTo>
                    <a:pt x="f126" y="f10"/>
                    <a:pt x="f40" y="f78"/>
                    <a:pt x="f116" y="f76"/>
                  </a:cubicBezTo>
                  <a:cubicBezTo>
                    <a:pt x="f116" y="f75"/>
                    <a:pt x="f116" y="f75"/>
                    <a:pt x="f116" y="f73"/>
                  </a:cubicBezTo>
                  <a:cubicBezTo>
                    <a:pt x="f63" y="f73"/>
                    <a:pt x="f63" y="f72"/>
                    <a:pt x="f16" y="f72"/>
                  </a:cubicBezTo>
                  <a:cubicBezTo>
                    <a:pt x="f22" y="f71"/>
                    <a:pt x="f144" y="f67"/>
                    <a:pt x="f137" y="f67"/>
                  </a:cubicBezTo>
                  <a:cubicBezTo>
                    <a:pt x="f145" y="f50"/>
                    <a:pt x="f146" y="f114"/>
                    <a:pt x="f147" y="f71"/>
                  </a:cubicBezTo>
                  <a:cubicBezTo>
                    <a:pt x="f148" y="f75"/>
                    <a:pt x="f149" y="f73"/>
                    <a:pt x="f150" y="f67"/>
                  </a:cubicBezTo>
                  <a:cubicBezTo>
                    <a:pt x="f6" y="f48"/>
                    <a:pt x="f6" y="f14"/>
                    <a:pt x="f151" y="f152"/>
                  </a:cubicBezTo>
                  <a:cubicBezTo>
                    <a:pt x="f153" y="f124"/>
                    <a:pt x="f142" y="f46"/>
                    <a:pt x="f154" y="f14"/>
                  </a:cubicBezTo>
                  <a:cubicBezTo>
                    <a:pt x="f146" y="f9"/>
                    <a:pt x="f143" y="f69"/>
                    <a:pt x="f145" y="f69"/>
                  </a:cubicBezTo>
                  <a:cubicBezTo>
                    <a:pt x="f155" y="f49"/>
                    <a:pt x="f36" y="f50"/>
                    <a:pt x="f16" y="f114"/>
                  </a:cubicBezTo>
                  <a:cubicBezTo>
                    <a:pt x="f116" y="f114"/>
                    <a:pt x="f46" y="f67"/>
                    <a:pt x="f59" y="f67"/>
                  </a:cubicBezTo>
                  <a:cubicBezTo>
                    <a:pt x="f152" y="f50"/>
                    <a:pt x="f152" y="f49"/>
                    <a:pt x="f56" y="f48"/>
                  </a:cubicBezTo>
                  <a:cubicBezTo>
                    <a:pt x="f59" y="f69"/>
                    <a:pt x="f124" y="f69"/>
                    <a:pt x="f63" y="f12"/>
                  </a:cubicBezTo>
                  <a:cubicBezTo>
                    <a:pt x="f38" y="f156"/>
                    <a:pt x="f29" y="f43"/>
                    <a:pt x="f131" y="f34"/>
                  </a:cubicBezTo>
                  <a:cubicBezTo>
                    <a:pt x="f157" y="f121"/>
                    <a:pt x="f136" y="f158"/>
                    <a:pt x="f159" y="f158"/>
                  </a:cubicBezTo>
                  <a:cubicBezTo>
                    <a:pt x="f160" y="f158"/>
                    <a:pt x="f154" y="f121"/>
                    <a:pt x="f139" y="f32"/>
                  </a:cubicBezTo>
                  <a:cubicBezTo>
                    <a:pt x="f161" y="f27"/>
                    <a:pt x="f141" y="f162"/>
                    <a:pt x="f161" y="f127"/>
                  </a:cubicBezTo>
                  <a:cubicBezTo>
                    <a:pt x="f142" y="f163"/>
                    <a:pt x="f138" y="f134"/>
                    <a:pt x="f164" y="f163"/>
                  </a:cubicBezTo>
                  <a:cubicBezTo>
                    <a:pt x="f165" y="f132"/>
                    <a:pt x="f157" y="f155"/>
                    <a:pt x="f135" y="f144"/>
                  </a:cubicBezTo>
                  <a:cubicBezTo>
                    <a:pt x="f131" y="f29"/>
                    <a:pt x="f128" y="f32"/>
                    <a:pt x="f132" y="f158"/>
                  </a:cubicBezTo>
                  <a:cubicBezTo>
                    <a:pt x="f158" y="f40"/>
                    <a:pt x="f166" y="f119"/>
                    <a:pt x="f46" y="f56"/>
                  </a:cubicBezTo>
                  <a:cubicBezTo>
                    <a:pt x="f152" y="f14"/>
                    <a:pt x="f14" y="f12"/>
                    <a:pt x="f9" y="f9"/>
                  </a:cubicBezTo>
                  <a:cubicBezTo>
                    <a:pt x="f69" y="f9"/>
                    <a:pt x="f69" y="f12"/>
                    <a:pt x="f69" y="f12"/>
                  </a:cubicBezTo>
                  <a:cubicBezTo>
                    <a:pt x="f69" y="f56"/>
                    <a:pt x="f9" y="f59"/>
                    <a:pt x="f12" y="f46"/>
                  </a:cubicBezTo>
                  <a:cubicBezTo>
                    <a:pt x="f63" y="f166"/>
                    <a:pt x="f118" y="f158"/>
                    <a:pt x="f167" y="f132"/>
                  </a:cubicBezTo>
                  <a:cubicBezTo>
                    <a:pt x="f20" y="f134"/>
                    <a:pt x="f36" y="f128"/>
                    <a:pt x="f25" y="f168"/>
                  </a:cubicBezTo>
                  <a:cubicBezTo>
                    <a:pt x="f27" y="f131"/>
                    <a:pt x="f169" y="f157"/>
                    <a:pt x="f169" y="f137"/>
                  </a:cubicBezTo>
                  <a:cubicBezTo>
                    <a:pt x="f162" y="f160"/>
                    <a:pt x="f126" y="f154"/>
                    <a:pt x="f121" y="f154"/>
                  </a:cubicBezTo>
                  <a:cubicBezTo>
                    <a:pt x="f120" y="f154"/>
                    <a:pt x="f167" y="f138"/>
                    <a:pt x="f122" y="f160"/>
                  </a:cubicBezTo>
                  <a:cubicBezTo>
                    <a:pt x="f166" y="f160"/>
                    <a:pt x="f166" y="f137"/>
                    <a:pt x="f122" y="f136"/>
                  </a:cubicBezTo>
                  <a:cubicBezTo>
                    <a:pt x="f40" y="f157"/>
                    <a:pt x="f40" y="f168"/>
                    <a:pt x="f122" y="f163"/>
                  </a:cubicBezTo>
                  <a:cubicBezTo>
                    <a:pt x="f119" y="f32"/>
                    <a:pt x="f46" y="f40"/>
                    <a:pt x="f69" y="f16"/>
                  </a:cubicBezTo>
                  <a:cubicBezTo>
                    <a:pt x="f48" y="f63"/>
                    <a:pt x="f49" y="f124"/>
                    <a:pt x="f67" y="f59"/>
                  </a:cubicBezTo>
                  <a:cubicBezTo>
                    <a:pt x="f72" y="f18"/>
                    <a:pt x="f75" y="f24"/>
                    <a:pt x="f92" y="f162"/>
                  </a:cubicBezTo>
                  <a:cubicBezTo>
                    <a:pt x="f8" y="f129"/>
                    <a:pt x="f47" y="f139"/>
                    <a:pt x="f53" y="f6"/>
                  </a:cubicBezTo>
                  <a:cubicBezTo>
                    <a:pt x="f88" y="f170"/>
                    <a:pt x="f108" y="f2"/>
                    <a:pt x="f107" y="f171"/>
                  </a:cubicBezTo>
                  <a:cubicBezTo>
                    <a:pt x="f94" y="f7"/>
                    <a:pt x="f82" y="f7"/>
                    <a:pt x="f110" y="f7"/>
                  </a:cubicBezTo>
                  <a:cubicBezTo>
                    <a:pt x="f87" y="f7"/>
                    <a:pt x="f87" y="f172"/>
                    <a:pt x="f87" y="f2"/>
                  </a:cubicBezTo>
                  <a:cubicBezTo>
                    <a:pt x="f87" y="f173"/>
                    <a:pt x="f82" y="f174"/>
                    <a:pt x="f82" y="f151"/>
                  </a:cubicBezTo>
                  <a:cubicBezTo>
                    <a:pt x="f74" y="f136"/>
                    <a:pt x="f93" y="f158"/>
                    <a:pt x="f112" y="f63"/>
                  </a:cubicBezTo>
                  <a:cubicBezTo>
                    <a:pt x="f76" y="f124"/>
                    <a:pt x="f112" y="f46"/>
                    <a:pt x="f112" y="f56"/>
                  </a:cubicBezTo>
                  <a:cubicBezTo>
                    <a:pt x="f78" y="f116"/>
                    <a:pt x="f93" y="f61"/>
                    <a:pt x="f47" y="f118"/>
                  </a:cubicBezTo>
                  <a:cubicBezTo>
                    <a:pt x="f88" y="f20"/>
                    <a:pt x="f110" y="f121"/>
                    <a:pt x="f85" y="f127"/>
                  </a:cubicBezTo>
                  <a:cubicBezTo>
                    <a:pt x="f77" y="f132"/>
                    <a:pt x="f106" y="f168"/>
                    <a:pt x="f77" y="f130"/>
                  </a:cubicBezTo>
                  <a:cubicBezTo>
                    <a:pt x="f115" y="f130"/>
                    <a:pt x="f54" y="f164"/>
                    <a:pt x="f106" y="f145"/>
                  </a:cubicBezTo>
                  <a:cubicBezTo>
                    <a:pt x="f175" y="f143"/>
                    <a:pt x="f98" y="f145"/>
                    <a:pt x="f79" y="f165"/>
                  </a:cubicBezTo>
                  <a:cubicBezTo>
                    <a:pt x="f102" y="f129"/>
                    <a:pt x="f79" y="f135"/>
                    <a:pt x="f176" y="f168"/>
                  </a:cubicBezTo>
                  <a:cubicBezTo>
                    <a:pt x="f177" y="f134"/>
                    <a:pt x="f95" y="f132"/>
                    <a:pt x="f106" y="f155"/>
                  </a:cubicBezTo>
                  <a:cubicBezTo>
                    <a:pt x="f86" y="f34"/>
                    <a:pt x="f88" y="f123"/>
                    <a:pt x="f10" y="f59"/>
                  </a:cubicBezTo>
                  <a:cubicBezTo>
                    <a:pt x="f93" y="f152"/>
                    <a:pt x="f8" y="f14"/>
                    <a:pt x="f178" y="f12"/>
                  </a:cubicBezTo>
                  <a:cubicBezTo>
                    <a:pt x="f178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0" name="Freeform 23">
              <a:extLst>
                <a:ext uri="{FF2B5EF4-FFF2-40B4-BE49-F238E27FC236}">
                  <a16:creationId xmlns:a16="http://schemas.microsoft.com/office/drawing/2014/main" id="{A0F3EA0A-C36D-2A2D-2DD8-752B9D59EDAE}"/>
                </a:ext>
              </a:extLst>
            </p:cNvPr>
            <p:cNvSpPr/>
            <p:nvPr/>
          </p:nvSpPr>
          <p:spPr>
            <a:xfrm>
              <a:off x="4773131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79"/>
                <a:gd name="f9" fmla="val 96"/>
                <a:gd name="f10" fmla="val 77"/>
                <a:gd name="f11" fmla="val 75"/>
                <a:gd name="f12" fmla="val 97"/>
                <a:gd name="f13" fmla="val 74"/>
                <a:gd name="f14" fmla="val 98"/>
                <a:gd name="f15" fmla="val 59"/>
                <a:gd name="f16" fmla="val 106"/>
                <a:gd name="f17" fmla="val 45"/>
                <a:gd name="f18" fmla="val 113"/>
                <a:gd name="f19" fmla="val 31"/>
                <a:gd name="f20" fmla="val 121"/>
                <a:gd name="f21" fmla="val 29"/>
                <a:gd name="f22" fmla="val 122"/>
                <a:gd name="f23" fmla="val 27"/>
                <a:gd name="f24" fmla="val 124"/>
                <a:gd name="f25" fmla="val 126"/>
                <a:gd name="f26" fmla="val 26"/>
                <a:gd name="f27" fmla="val 131"/>
                <a:gd name="f28" fmla="val 23"/>
                <a:gd name="f29" fmla="val 132"/>
                <a:gd name="f30" fmla="val 19"/>
                <a:gd name="f31" fmla="val 14"/>
                <a:gd name="f32" fmla="val 130"/>
                <a:gd name="f33" fmla="val 12"/>
                <a:gd name="f34" fmla="val 127"/>
                <a:gd name="f35" fmla="val 13"/>
                <a:gd name="f36" fmla="val 123"/>
                <a:gd name="f37" fmla="val 119"/>
                <a:gd name="f38" fmla="val 17"/>
                <a:gd name="f39" fmla="val 118"/>
                <a:gd name="f40" fmla="val 22"/>
                <a:gd name="f41" fmla="val 25"/>
                <a:gd name="f42" fmla="val 117"/>
                <a:gd name="f43" fmla="val 46"/>
                <a:gd name="f44" fmla="val 110"/>
                <a:gd name="f45" fmla="val 60"/>
                <a:gd name="f46" fmla="val 102"/>
                <a:gd name="f47" fmla="val 94"/>
                <a:gd name="f48" fmla="val 93"/>
                <a:gd name="f49" fmla="val 92"/>
                <a:gd name="f50" fmla="val 73"/>
                <a:gd name="f51" fmla="val 71"/>
                <a:gd name="f52" fmla="val 70"/>
                <a:gd name="f53" fmla="val 54"/>
                <a:gd name="f54" fmla="val 38"/>
                <a:gd name="f55" fmla="val 99"/>
                <a:gd name="f56" fmla="val 20"/>
                <a:gd name="f57" fmla="val 18"/>
                <a:gd name="f58" fmla="val 101"/>
                <a:gd name="f59" fmla="val 8"/>
                <a:gd name="f60" fmla="val 108"/>
                <a:gd name="f61" fmla="val 5"/>
                <a:gd name="f62" fmla="val 105"/>
                <a:gd name="f63" fmla="val 1"/>
                <a:gd name="f64" fmla="val 3"/>
                <a:gd name="f65" fmla="val 10"/>
                <a:gd name="f66" fmla="val 91"/>
                <a:gd name="f67" fmla="val 15"/>
                <a:gd name="f68" fmla="val 16"/>
                <a:gd name="f69" fmla="val 95"/>
                <a:gd name="f70" fmla="val 55"/>
                <a:gd name="f71" fmla="val 89"/>
                <a:gd name="f72" fmla="val 88"/>
                <a:gd name="f73" fmla="val 87"/>
                <a:gd name="f74" fmla="val 72"/>
                <a:gd name="f75" fmla="val 86"/>
                <a:gd name="f76" fmla="val 85"/>
                <a:gd name="f77" fmla="val 56"/>
                <a:gd name="f78" fmla="val 81"/>
                <a:gd name="f79" fmla="val 41"/>
                <a:gd name="f80" fmla="val 7"/>
                <a:gd name="f81" fmla="val 6"/>
                <a:gd name="f82" fmla="val 65"/>
                <a:gd name="f83" fmla="val 62"/>
                <a:gd name="f84" fmla="val 11"/>
                <a:gd name="f85" fmla="val 58"/>
                <a:gd name="f86" fmla="val 61"/>
                <a:gd name="f87" fmla="val 63"/>
                <a:gd name="f88" fmla="val 69"/>
                <a:gd name="f89" fmla="val 28"/>
                <a:gd name="f90" fmla="val 32"/>
                <a:gd name="f91" fmla="val 82"/>
                <a:gd name="f92" fmla="val 83"/>
                <a:gd name="f93" fmla="val 76"/>
                <a:gd name="f94" fmla="val 78"/>
                <a:gd name="f95" fmla="val 66"/>
                <a:gd name="f96" fmla="val 50"/>
                <a:gd name="f97" fmla="val 43"/>
                <a:gd name="f98" fmla="val 37"/>
                <a:gd name="f99" fmla="val 42"/>
                <a:gd name="f100" fmla="val 34"/>
                <a:gd name="f101" fmla="val 36"/>
                <a:gd name="f102" fmla="val 21"/>
                <a:gd name="f103" fmla="val 39"/>
                <a:gd name="f104" fmla="val 30"/>
                <a:gd name="f105" fmla="val 40"/>
                <a:gd name="f106" fmla="val 53"/>
                <a:gd name="f107" fmla="val 52"/>
                <a:gd name="f108" fmla="val 67"/>
                <a:gd name="f109" fmla="val 68"/>
                <a:gd name="f110" fmla="val 51"/>
                <a:gd name="f111" fmla="val 64"/>
                <a:gd name="f112" fmla="val 24"/>
                <a:gd name="f113" fmla="val 84"/>
                <a:gd name="f114" fmla="val 4"/>
                <a:gd name="f115" fmla="val 90"/>
                <a:gd name="f116" fmla="val 57"/>
                <a:gd name="f117" fmla="val 104"/>
                <a:gd name="f118" fmla="val 111"/>
                <a:gd name="f119" fmla="val 112"/>
                <a:gd name="f120" fmla="val 109"/>
                <a:gd name="f121" fmla="val 125"/>
                <a:gd name="f122" fmla="val 129"/>
                <a:gd name="f123" fmla="val 116"/>
                <a:gd name="f124" fmla="val 114"/>
                <a:gd name="f125" fmla="val 103"/>
                <a:gd name="f126" fmla="val 49"/>
                <a:gd name="f127" fmla="val 133"/>
                <a:gd name="f128" fmla="val 138"/>
                <a:gd name="f129" fmla="val 144"/>
                <a:gd name="f130" fmla="val 149"/>
                <a:gd name="f131" fmla="val 150"/>
                <a:gd name="f132" fmla="val 146"/>
                <a:gd name="f133" fmla="val 141"/>
                <a:gd name="f134" fmla="val 136"/>
                <a:gd name="f135" fmla="val 143"/>
                <a:gd name="f136" fmla="val 147"/>
                <a:gd name="f137" fmla="val 151"/>
                <a:gd name="f138" fmla="val 153"/>
                <a:gd name="f139" fmla="val 159"/>
                <a:gd name="f140" fmla="val 163"/>
                <a:gd name="f141" fmla="val 168"/>
                <a:gd name="f142" fmla="val 166"/>
                <a:gd name="f143" fmla="val 164"/>
                <a:gd name="f144" fmla="val 158"/>
                <a:gd name="f145" fmla="val 137"/>
                <a:gd name="f146" fmla="val 156"/>
                <a:gd name="f147" fmla="val 160"/>
                <a:gd name="f148" fmla="val 162"/>
                <a:gd name="f149" fmla="val 167"/>
                <a:gd name="f150" fmla="val 172"/>
                <a:gd name="f151" fmla="val 175"/>
                <a:gd name="f152" fmla="val 174"/>
                <a:gd name="f153" fmla="val 100"/>
                <a:gd name="f154" fmla="val 170"/>
                <a:gd name="f155" fmla="val 161"/>
                <a:gd name="f156" fmla="val 139"/>
                <a:gd name="f157" fmla="val 107"/>
                <a:gd name="f158" fmla="val 148"/>
                <a:gd name="f159" fmla="val 128"/>
                <a:gd name="f160" fmla="val 154"/>
                <a:gd name="f161" fmla="val 157"/>
                <a:gd name="f162" fmla="val 165"/>
                <a:gd name="f163" fmla="val 135"/>
                <a:gd name="f164" fmla="val 142"/>
                <a:gd name="f165" fmla="val 155"/>
                <a:gd name="f166" fmla="val 152"/>
                <a:gd name="f167" fmla="val 115"/>
                <a:gd name="f168" fmla="val 120"/>
                <a:gd name="f169" fmla="val 145"/>
                <a:gd name="f170" fmla="val 134"/>
                <a:gd name="f171" fmla="val 179"/>
                <a:gd name="f172" fmla="val 182"/>
                <a:gd name="f173" fmla="val 181"/>
                <a:gd name="f174" fmla="val 178"/>
                <a:gd name="f175" fmla="val 176"/>
                <a:gd name="f176" fmla="val 48"/>
                <a:gd name="f177" fmla="val 44"/>
                <a:gd name="f178" fmla="val 47"/>
                <a:gd name="f179" fmla="val 80"/>
                <a:gd name="f180" fmla="+- 0 0 -90"/>
                <a:gd name="f181" fmla="*/ f3 1 177"/>
                <a:gd name="f182" fmla="*/ f4 1 183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3"/>
                <a:gd name="f192" fmla="*/ 31 f188 1"/>
                <a:gd name="f193" fmla="*/ 121 f187 1"/>
                <a:gd name="f194" fmla="*/ 13 f188 1"/>
                <a:gd name="f195" fmla="*/ 123 f187 1"/>
                <a:gd name="f196" fmla="*/ 75 f188 1"/>
                <a:gd name="f197" fmla="*/ 94 f187 1"/>
                <a:gd name="f198" fmla="*/ 22 f188 1"/>
                <a:gd name="f199" fmla="*/ 99 f187 1"/>
                <a:gd name="f200" fmla="*/ 3 f188 1"/>
                <a:gd name="f201" fmla="*/ 96 f187 1"/>
                <a:gd name="f202" fmla="*/ 73 f188 1"/>
                <a:gd name="f203" fmla="*/ 89 f187 1"/>
                <a:gd name="f204" fmla="*/ 27 f188 1"/>
                <a:gd name="f205" fmla="*/ 72 f187 1"/>
                <a:gd name="f206" fmla="*/ 8 f188 1"/>
                <a:gd name="f207" fmla="*/ 62 f187 1"/>
                <a:gd name="f208" fmla="*/ 32 f188 1"/>
                <a:gd name="f209" fmla="*/ 71 f187 1"/>
                <a:gd name="f210" fmla="*/ 74 f188 1"/>
                <a:gd name="f211" fmla="*/ 77 f187 1"/>
                <a:gd name="f212" fmla="*/ 36 f187 1"/>
                <a:gd name="f213" fmla="*/ 40 f188 1"/>
                <a:gd name="f214" fmla="*/ 40 f187 1"/>
                <a:gd name="f215" fmla="*/ 62 f188 1"/>
                <a:gd name="f216" fmla="*/ 31 f187 1"/>
                <a:gd name="f217" fmla="*/ 56 f188 1"/>
                <a:gd name="f218" fmla="*/ 14 f187 1"/>
                <a:gd name="f219" fmla="*/ 66 f188 1"/>
                <a:gd name="f220" fmla="*/ 29 f187 1"/>
                <a:gd name="f221" fmla="*/ 86 f188 1"/>
                <a:gd name="f222" fmla="*/ 73 f187 1"/>
                <a:gd name="f223" fmla="*/ 81 f188 1"/>
                <a:gd name="f224" fmla="*/ 4 f187 1"/>
                <a:gd name="f225" fmla="*/ 91 f188 1"/>
                <a:gd name="f226" fmla="*/ 20 f187 1"/>
                <a:gd name="f227" fmla="*/ 110 f188 1"/>
                <a:gd name="f228" fmla="*/ 30 f187 1"/>
                <a:gd name="f229" fmla="*/ 127 f188 1"/>
                <a:gd name="f230" fmla="*/ 98 f188 1"/>
                <a:gd name="f231" fmla="*/ 129 f188 1"/>
                <a:gd name="f232" fmla="*/ 42 f187 1"/>
                <a:gd name="f233" fmla="*/ 149 f188 1"/>
                <a:gd name="f234" fmla="*/ 34 f187 1"/>
                <a:gd name="f235" fmla="*/ 102 f188 1"/>
                <a:gd name="f236" fmla="*/ 143 f188 1"/>
                <a:gd name="f237" fmla="*/ 166 f188 1"/>
                <a:gd name="f238" fmla="*/ 104 f188 1"/>
                <a:gd name="f239" fmla="*/ 85 f187 1"/>
                <a:gd name="f240" fmla="*/ 153 f188 1"/>
                <a:gd name="f241" fmla="*/ 91 f187 1"/>
                <a:gd name="f242" fmla="*/ 174 f188 1"/>
                <a:gd name="f243" fmla="*/ 100 f187 1"/>
                <a:gd name="f244" fmla="*/ 106 f188 1"/>
                <a:gd name="f245" fmla="*/ 90 f187 1"/>
                <a:gd name="f246" fmla="*/ 105 f188 1"/>
                <a:gd name="f247" fmla="*/ 97 f187 1"/>
                <a:gd name="f248" fmla="*/ 163 f188 1"/>
                <a:gd name="f249" fmla="*/ 130 f187 1"/>
                <a:gd name="f250" fmla="*/ 147 f188 1"/>
                <a:gd name="f251" fmla="*/ 137 f187 1"/>
                <a:gd name="f252" fmla="*/ 96 f188 1"/>
                <a:gd name="f253" fmla="*/ 120 f188 1"/>
                <a:gd name="f254" fmla="*/ 141 f187 1"/>
                <a:gd name="f255" fmla="*/ 161 f187 1"/>
                <a:gd name="f256" fmla="*/ 116 f188 1"/>
                <a:gd name="f257" fmla="*/ 142 f187 1"/>
                <a:gd name="f258" fmla="*/ 83 f188 1"/>
                <a:gd name="f259" fmla="*/ 135 f187 1"/>
                <a:gd name="f260" fmla="*/ 64 f188 1"/>
                <a:gd name="f261" fmla="*/ 183 f187 1"/>
                <a:gd name="f262" fmla="*/ 84 f188 1"/>
                <a:gd name="f263" fmla="*/ 105 f187 1"/>
                <a:gd name="f264" fmla="*/ 58 f188 1"/>
                <a:gd name="f265" fmla="*/ 138 f187 1"/>
                <a:gd name="f266" fmla="*/ 41 f188 1"/>
                <a:gd name="f267" fmla="*/ 152 f187 1"/>
                <a:gd name="f268" fmla="*/ 77 f188 1"/>
                <a:gd name="f269" fmla="*/ 101 f187 1"/>
                <a:gd name="f270" fmla="+- f189 0 f1"/>
                <a:gd name="f271" fmla="*/ f192 1 177"/>
                <a:gd name="f272" fmla="*/ f193 1 183"/>
                <a:gd name="f273" fmla="*/ f194 1 177"/>
                <a:gd name="f274" fmla="*/ f195 1 183"/>
                <a:gd name="f275" fmla="*/ f196 1 177"/>
                <a:gd name="f276" fmla="*/ f197 1 183"/>
                <a:gd name="f277" fmla="*/ f198 1 177"/>
                <a:gd name="f278" fmla="*/ f199 1 183"/>
                <a:gd name="f279" fmla="*/ f200 1 177"/>
                <a:gd name="f280" fmla="*/ f201 1 183"/>
                <a:gd name="f281" fmla="*/ f202 1 177"/>
                <a:gd name="f282" fmla="*/ f203 1 183"/>
                <a:gd name="f283" fmla="*/ f204 1 177"/>
                <a:gd name="f284" fmla="*/ f205 1 183"/>
                <a:gd name="f285" fmla="*/ f206 1 177"/>
                <a:gd name="f286" fmla="*/ f207 1 183"/>
                <a:gd name="f287" fmla="*/ f208 1 177"/>
                <a:gd name="f288" fmla="*/ f209 1 183"/>
                <a:gd name="f289" fmla="*/ f210 1 177"/>
                <a:gd name="f290" fmla="*/ f211 1 183"/>
                <a:gd name="f291" fmla="*/ f212 1 183"/>
                <a:gd name="f292" fmla="*/ f213 1 177"/>
                <a:gd name="f293" fmla="*/ f214 1 183"/>
                <a:gd name="f294" fmla="*/ f215 1 177"/>
                <a:gd name="f295" fmla="*/ f216 1 183"/>
                <a:gd name="f296" fmla="*/ f217 1 177"/>
                <a:gd name="f297" fmla="*/ f218 1 183"/>
                <a:gd name="f298" fmla="*/ f219 1 177"/>
                <a:gd name="f299" fmla="*/ f220 1 183"/>
                <a:gd name="f300" fmla="*/ f221 1 177"/>
                <a:gd name="f301" fmla="*/ f222 1 183"/>
                <a:gd name="f302" fmla="*/ f223 1 177"/>
                <a:gd name="f303" fmla="*/ f224 1 183"/>
                <a:gd name="f304" fmla="*/ f225 1 177"/>
                <a:gd name="f305" fmla="*/ f226 1 183"/>
                <a:gd name="f306" fmla="*/ f227 1 177"/>
                <a:gd name="f307" fmla="*/ f228 1 183"/>
                <a:gd name="f308" fmla="*/ f229 1 177"/>
                <a:gd name="f309" fmla="*/ f230 1 177"/>
                <a:gd name="f310" fmla="*/ f231 1 177"/>
                <a:gd name="f311" fmla="*/ f232 1 183"/>
                <a:gd name="f312" fmla="*/ f233 1 177"/>
                <a:gd name="f313" fmla="*/ f234 1 183"/>
                <a:gd name="f314" fmla="*/ f235 1 177"/>
                <a:gd name="f315" fmla="*/ f236 1 177"/>
                <a:gd name="f316" fmla="*/ f237 1 177"/>
                <a:gd name="f317" fmla="*/ f238 1 177"/>
                <a:gd name="f318" fmla="*/ f239 1 183"/>
                <a:gd name="f319" fmla="*/ f240 1 177"/>
                <a:gd name="f320" fmla="*/ f241 1 183"/>
                <a:gd name="f321" fmla="*/ f242 1 177"/>
                <a:gd name="f322" fmla="*/ f243 1 183"/>
                <a:gd name="f323" fmla="*/ f244 1 177"/>
                <a:gd name="f324" fmla="*/ f245 1 183"/>
                <a:gd name="f325" fmla="*/ f246 1 177"/>
                <a:gd name="f326" fmla="*/ f247 1 183"/>
                <a:gd name="f327" fmla="*/ f248 1 177"/>
                <a:gd name="f328" fmla="*/ f249 1 183"/>
                <a:gd name="f329" fmla="*/ f250 1 177"/>
                <a:gd name="f330" fmla="*/ f251 1 183"/>
                <a:gd name="f331" fmla="*/ f252 1 177"/>
                <a:gd name="f332" fmla="*/ f253 1 177"/>
                <a:gd name="f333" fmla="*/ f254 1 183"/>
                <a:gd name="f334" fmla="*/ f255 1 183"/>
                <a:gd name="f335" fmla="*/ f256 1 177"/>
                <a:gd name="f336" fmla="*/ f257 1 183"/>
                <a:gd name="f337" fmla="*/ f258 1 177"/>
                <a:gd name="f338" fmla="*/ f259 1 183"/>
                <a:gd name="f339" fmla="*/ f260 1 177"/>
                <a:gd name="f340" fmla="*/ f261 1 183"/>
                <a:gd name="f341" fmla="*/ f262 1 177"/>
                <a:gd name="f342" fmla="*/ f263 1 183"/>
                <a:gd name="f343" fmla="*/ f264 1 177"/>
                <a:gd name="f344" fmla="*/ f265 1 183"/>
                <a:gd name="f345" fmla="*/ f266 1 177"/>
                <a:gd name="f346" fmla="*/ f267 1 183"/>
                <a:gd name="f347" fmla="*/ f268 1 177"/>
                <a:gd name="f348" fmla="*/ f269 1 183"/>
                <a:gd name="f349" fmla="*/ 0 1 f190"/>
                <a:gd name="f350" fmla="*/ f184 1 f190"/>
                <a:gd name="f351" fmla="*/ 0 1 f191"/>
                <a:gd name="f352" fmla="*/ f185 1 f191"/>
                <a:gd name="f353" fmla="*/ f271 1 f190"/>
                <a:gd name="f354" fmla="*/ f272 1 f191"/>
                <a:gd name="f355" fmla="*/ f273 1 f190"/>
                <a:gd name="f356" fmla="*/ f274 1 f191"/>
                <a:gd name="f357" fmla="*/ f275 1 f190"/>
                <a:gd name="f358" fmla="*/ f276 1 f191"/>
                <a:gd name="f359" fmla="*/ f277 1 f190"/>
                <a:gd name="f360" fmla="*/ f278 1 f191"/>
                <a:gd name="f361" fmla="*/ f279 1 f190"/>
                <a:gd name="f362" fmla="*/ f280 1 f191"/>
                <a:gd name="f363" fmla="*/ f281 1 f190"/>
                <a:gd name="f364" fmla="*/ f282 1 f191"/>
                <a:gd name="f365" fmla="*/ f283 1 f190"/>
                <a:gd name="f366" fmla="*/ f284 1 f191"/>
                <a:gd name="f367" fmla="*/ f285 1 f190"/>
                <a:gd name="f368" fmla="*/ f286 1 f191"/>
                <a:gd name="f369" fmla="*/ f287 1 f190"/>
                <a:gd name="f370" fmla="*/ f288 1 f191"/>
                <a:gd name="f371" fmla="*/ f289 1 f190"/>
                <a:gd name="f372" fmla="*/ f290 1 f191"/>
                <a:gd name="f373" fmla="*/ f291 1 f191"/>
                <a:gd name="f374" fmla="*/ f292 1 f190"/>
                <a:gd name="f375" fmla="*/ f293 1 f191"/>
                <a:gd name="f376" fmla="*/ f294 1 f190"/>
                <a:gd name="f377" fmla="*/ f295 1 f191"/>
                <a:gd name="f378" fmla="*/ f296 1 f190"/>
                <a:gd name="f379" fmla="*/ f297 1 f191"/>
                <a:gd name="f380" fmla="*/ f298 1 f190"/>
                <a:gd name="f381" fmla="*/ f299 1 f191"/>
                <a:gd name="f382" fmla="*/ f300 1 f190"/>
                <a:gd name="f383" fmla="*/ f301 1 f191"/>
                <a:gd name="f384" fmla="*/ f302 1 f190"/>
                <a:gd name="f385" fmla="*/ f303 1 f191"/>
                <a:gd name="f386" fmla="*/ f304 1 f190"/>
                <a:gd name="f387" fmla="*/ f305 1 f191"/>
                <a:gd name="f388" fmla="*/ f306 1 f190"/>
                <a:gd name="f389" fmla="*/ f307 1 f191"/>
                <a:gd name="f390" fmla="*/ f308 1 f190"/>
                <a:gd name="f391" fmla="*/ f309 1 f190"/>
                <a:gd name="f392" fmla="*/ f310 1 f190"/>
                <a:gd name="f393" fmla="*/ f311 1 f191"/>
                <a:gd name="f394" fmla="*/ f312 1 f190"/>
                <a:gd name="f395" fmla="*/ f313 1 f191"/>
                <a:gd name="f396" fmla="*/ f314 1 f190"/>
                <a:gd name="f397" fmla="*/ f315 1 f190"/>
                <a:gd name="f398" fmla="*/ f316 1 f190"/>
                <a:gd name="f399" fmla="*/ f317 1 f190"/>
                <a:gd name="f400" fmla="*/ f318 1 f191"/>
                <a:gd name="f401" fmla="*/ f319 1 f190"/>
                <a:gd name="f402" fmla="*/ f320 1 f191"/>
                <a:gd name="f403" fmla="*/ f321 1 f190"/>
                <a:gd name="f404" fmla="*/ f322 1 f191"/>
                <a:gd name="f405" fmla="*/ f323 1 f190"/>
                <a:gd name="f406" fmla="*/ f324 1 f191"/>
                <a:gd name="f407" fmla="*/ f325 1 f190"/>
                <a:gd name="f408" fmla="*/ f326 1 f191"/>
                <a:gd name="f409" fmla="*/ f327 1 f190"/>
                <a:gd name="f410" fmla="*/ f328 1 f191"/>
                <a:gd name="f411" fmla="*/ f329 1 f190"/>
                <a:gd name="f412" fmla="*/ f330 1 f191"/>
                <a:gd name="f413" fmla="*/ f331 1 f190"/>
                <a:gd name="f414" fmla="*/ f332 1 f190"/>
                <a:gd name="f415" fmla="*/ f333 1 f191"/>
                <a:gd name="f416" fmla="*/ f334 1 f191"/>
                <a:gd name="f417" fmla="*/ f335 1 f190"/>
                <a:gd name="f418" fmla="*/ f336 1 f191"/>
                <a:gd name="f419" fmla="*/ f337 1 f190"/>
                <a:gd name="f420" fmla="*/ f338 1 f191"/>
                <a:gd name="f421" fmla="*/ f339 1 f190"/>
                <a:gd name="f422" fmla="*/ f340 1 f191"/>
                <a:gd name="f423" fmla="*/ f341 1 f190"/>
                <a:gd name="f424" fmla="*/ f342 1 f191"/>
                <a:gd name="f425" fmla="*/ f343 1 f190"/>
                <a:gd name="f426" fmla="*/ f344 1 f191"/>
                <a:gd name="f427" fmla="*/ f345 1 f190"/>
                <a:gd name="f428" fmla="*/ f346 1 f191"/>
                <a:gd name="f429" fmla="*/ f347 1 f190"/>
                <a:gd name="f430" fmla="*/ f348 1 f191"/>
                <a:gd name="f431" fmla="*/ f349 f181 1"/>
                <a:gd name="f432" fmla="*/ f350 f181 1"/>
                <a:gd name="f433" fmla="*/ f352 f182 1"/>
                <a:gd name="f434" fmla="*/ f351 f182 1"/>
                <a:gd name="f435" fmla="*/ f353 f181 1"/>
                <a:gd name="f436" fmla="*/ f354 f182 1"/>
                <a:gd name="f437" fmla="*/ f355 f181 1"/>
                <a:gd name="f438" fmla="*/ f356 f182 1"/>
                <a:gd name="f439" fmla="*/ f357 f181 1"/>
                <a:gd name="f440" fmla="*/ f358 f182 1"/>
                <a:gd name="f441" fmla="*/ f359 f181 1"/>
                <a:gd name="f442" fmla="*/ f360 f182 1"/>
                <a:gd name="f443" fmla="*/ f361 f181 1"/>
                <a:gd name="f444" fmla="*/ f362 f182 1"/>
                <a:gd name="f445" fmla="*/ f363 f181 1"/>
                <a:gd name="f446" fmla="*/ f364 f182 1"/>
                <a:gd name="f447" fmla="*/ f365 f181 1"/>
                <a:gd name="f448" fmla="*/ f366 f182 1"/>
                <a:gd name="f449" fmla="*/ f367 f181 1"/>
                <a:gd name="f450" fmla="*/ f368 f182 1"/>
                <a:gd name="f451" fmla="*/ f369 f181 1"/>
                <a:gd name="f452" fmla="*/ f370 f182 1"/>
                <a:gd name="f453" fmla="*/ f371 f181 1"/>
                <a:gd name="f454" fmla="*/ f372 f182 1"/>
                <a:gd name="f455" fmla="*/ f373 f182 1"/>
                <a:gd name="f456" fmla="*/ f374 f181 1"/>
                <a:gd name="f457" fmla="*/ f375 f182 1"/>
                <a:gd name="f458" fmla="*/ f376 f181 1"/>
                <a:gd name="f459" fmla="*/ f377 f182 1"/>
                <a:gd name="f460" fmla="*/ f378 f181 1"/>
                <a:gd name="f461" fmla="*/ f379 f182 1"/>
                <a:gd name="f462" fmla="*/ f380 f181 1"/>
                <a:gd name="f463" fmla="*/ f381 f182 1"/>
                <a:gd name="f464" fmla="*/ f382 f181 1"/>
                <a:gd name="f465" fmla="*/ f383 f182 1"/>
                <a:gd name="f466" fmla="*/ f384 f181 1"/>
                <a:gd name="f467" fmla="*/ f385 f182 1"/>
                <a:gd name="f468" fmla="*/ f386 f181 1"/>
                <a:gd name="f469" fmla="*/ f387 f182 1"/>
                <a:gd name="f470" fmla="*/ f388 f181 1"/>
                <a:gd name="f471" fmla="*/ f389 f182 1"/>
                <a:gd name="f472" fmla="*/ f390 f181 1"/>
                <a:gd name="f473" fmla="*/ f391 f181 1"/>
                <a:gd name="f474" fmla="*/ f392 f181 1"/>
                <a:gd name="f475" fmla="*/ f393 f182 1"/>
                <a:gd name="f476" fmla="*/ f394 f181 1"/>
                <a:gd name="f477" fmla="*/ f395 f182 1"/>
                <a:gd name="f478" fmla="*/ f396 f181 1"/>
                <a:gd name="f479" fmla="*/ f397 f181 1"/>
                <a:gd name="f480" fmla="*/ f398 f181 1"/>
                <a:gd name="f481" fmla="*/ f399 f181 1"/>
                <a:gd name="f482" fmla="*/ f400 f182 1"/>
                <a:gd name="f483" fmla="*/ f401 f181 1"/>
                <a:gd name="f484" fmla="*/ f402 f182 1"/>
                <a:gd name="f485" fmla="*/ f403 f181 1"/>
                <a:gd name="f486" fmla="*/ f404 f182 1"/>
                <a:gd name="f487" fmla="*/ f405 f181 1"/>
                <a:gd name="f488" fmla="*/ f406 f182 1"/>
                <a:gd name="f489" fmla="*/ f407 f181 1"/>
                <a:gd name="f490" fmla="*/ f408 f182 1"/>
                <a:gd name="f491" fmla="*/ f409 f181 1"/>
                <a:gd name="f492" fmla="*/ f410 f182 1"/>
                <a:gd name="f493" fmla="*/ f411 f181 1"/>
                <a:gd name="f494" fmla="*/ f412 f182 1"/>
                <a:gd name="f495" fmla="*/ f413 f181 1"/>
                <a:gd name="f496" fmla="*/ f414 f181 1"/>
                <a:gd name="f497" fmla="*/ f415 f182 1"/>
                <a:gd name="f498" fmla="*/ f416 f182 1"/>
                <a:gd name="f499" fmla="*/ f417 f181 1"/>
                <a:gd name="f500" fmla="*/ f418 f182 1"/>
                <a:gd name="f501" fmla="*/ f419 f181 1"/>
                <a:gd name="f502" fmla="*/ f420 f182 1"/>
                <a:gd name="f503" fmla="*/ f421 f181 1"/>
                <a:gd name="f504" fmla="*/ f422 f182 1"/>
                <a:gd name="f505" fmla="*/ f423 f181 1"/>
                <a:gd name="f506" fmla="*/ f424 f182 1"/>
                <a:gd name="f507" fmla="*/ f425 f181 1"/>
                <a:gd name="f508" fmla="*/ f426 f182 1"/>
                <a:gd name="f509" fmla="*/ f427 f181 1"/>
                <a:gd name="f510" fmla="*/ f428 f182 1"/>
                <a:gd name="f511" fmla="*/ f429 f181 1"/>
                <a:gd name="f512" fmla="*/ f430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51" y="f452"/>
                </a:cxn>
                <a:cxn ang="f270">
                  <a:pos x="f453" y="f454"/>
                </a:cxn>
                <a:cxn ang="f270">
                  <a:pos x="f441" y="f455"/>
                </a:cxn>
                <a:cxn ang="f270">
                  <a:pos x="f456" y="f457"/>
                </a:cxn>
                <a:cxn ang="f270">
                  <a:pos x="f458" y="f459"/>
                </a:cxn>
                <a:cxn ang="f270">
                  <a:pos x="f460" y="f461"/>
                </a:cxn>
                <a:cxn ang="f270">
                  <a:pos x="f462" y="f463"/>
                </a:cxn>
                <a:cxn ang="f270">
                  <a:pos x="f464" y="f465"/>
                </a:cxn>
                <a:cxn ang="f270">
                  <a:pos x="f466" y="f467"/>
                </a:cxn>
                <a:cxn ang="f270">
                  <a:pos x="f468" y="f469"/>
                </a:cxn>
                <a:cxn ang="f270">
                  <a:pos x="f470" y="f471"/>
                </a:cxn>
                <a:cxn ang="f270">
                  <a:pos x="f472" y="f461"/>
                </a:cxn>
                <a:cxn ang="f270">
                  <a:pos x="f473" y="f452"/>
                </a:cxn>
                <a:cxn ang="f270">
                  <a:pos x="f474" y="f475"/>
                </a:cxn>
                <a:cxn ang="f270">
                  <a:pos x="f476" y="f477"/>
                </a:cxn>
                <a:cxn ang="f270">
                  <a:pos x="f478" y="f454"/>
                </a:cxn>
                <a:cxn ang="f270">
                  <a:pos x="f479" y="f448"/>
                </a:cxn>
                <a:cxn ang="f270">
                  <a:pos x="f480" y="f465"/>
                </a:cxn>
                <a:cxn ang="f270">
                  <a:pos x="f481" y="f482"/>
                </a:cxn>
                <a:cxn ang="f270">
                  <a:pos x="f483" y="f484"/>
                </a:cxn>
                <a:cxn ang="f270">
                  <a:pos x="f485" y="f486"/>
                </a:cxn>
                <a:cxn ang="f270">
                  <a:pos x="f487" y="f488"/>
                </a:cxn>
                <a:cxn ang="f270">
                  <a:pos x="f489" y="f490"/>
                </a:cxn>
                <a:cxn ang="f270">
                  <a:pos x="f491" y="f492"/>
                </a:cxn>
                <a:cxn ang="f270">
                  <a:pos x="f493" y="f494"/>
                </a:cxn>
                <a:cxn ang="f270">
                  <a:pos x="f495" y="f444"/>
                </a:cxn>
                <a:cxn ang="f270">
                  <a:pos x="f496" y="f497"/>
                </a:cxn>
                <a:cxn ang="f270">
                  <a:pos x="f474" y="f498"/>
                </a:cxn>
                <a:cxn ang="f270">
                  <a:pos x="f499" y="f500"/>
                </a:cxn>
                <a:cxn ang="f270">
                  <a:pos x="f501" y="f502"/>
                </a:cxn>
                <a:cxn ang="f270">
                  <a:pos x="f503" y="f504"/>
                </a:cxn>
                <a:cxn ang="f270">
                  <a:pos x="f505" y="f506"/>
                </a:cxn>
                <a:cxn ang="f270">
                  <a:pos x="f507" y="f508"/>
                </a:cxn>
                <a:cxn ang="f270">
                  <a:pos x="f509" y="f510"/>
                </a:cxn>
                <a:cxn ang="f270">
                  <a:pos x="f511" y="f512"/>
                </a:cxn>
              </a:cxnLst>
              <a:rect l="f431" t="f434" r="f432" b="f433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29"/>
                    <a:pt x="f30" y="f27"/>
                  </a:cubicBezTo>
                  <a:cubicBezTo>
                    <a:pt x="f31" y="f32"/>
                    <a:pt x="f33" y="f34"/>
                    <a:pt x="f35" y="f36"/>
                  </a:cubicBezTo>
                  <a:cubicBezTo>
                    <a:pt x="f31" y="f37"/>
                    <a:pt x="f38" y="f39"/>
                    <a:pt x="f40" y="f39"/>
                  </a:cubicBezTo>
                  <a:cubicBezTo>
                    <a:pt x="f41" y="f37"/>
                    <a:pt x="f21" y="f37"/>
                    <a:pt x="f19" y="f42"/>
                  </a:cubicBezTo>
                  <a:cubicBezTo>
                    <a:pt x="f43" y="f44"/>
                    <a:pt x="f45" y="f46"/>
                    <a:pt x="f11" y="f47"/>
                  </a:cubicBezTo>
                  <a:cubicBezTo>
                    <a:pt x="f11" y="f48"/>
                    <a:pt x="f11" y="f48"/>
                    <a:pt x="f13" y="f49"/>
                  </a:cubicBezTo>
                  <a:cubicBezTo>
                    <a:pt x="f50" y="f49"/>
                    <a:pt x="f51" y="f49"/>
                    <a:pt x="f52" y="f49"/>
                  </a:cubicBezTo>
                  <a:cubicBezTo>
                    <a:pt x="f53" y="f47"/>
                    <a:pt x="f54" y="f9"/>
                    <a:pt x="f40" y="f55"/>
                  </a:cubicBezTo>
                  <a:cubicBezTo>
                    <a:pt x="f56" y="f55"/>
                    <a:pt x="f57" y="f58"/>
                    <a:pt x="f38" y="f46"/>
                  </a:cubicBezTo>
                  <a:cubicBezTo>
                    <a:pt x="f31" y="f16"/>
                    <a:pt x="f59" y="f60"/>
                    <a:pt x="f61" y="f62"/>
                  </a:cubicBezTo>
                  <a:cubicBezTo>
                    <a:pt x="f63" y="f46"/>
                    <a:pt x="f5" y="f55"/>
                    <a:pt x="f64" y="f9"/>
                  </a:cubicBezTo>
                  <a:cubicBezTo>
                    <a:pt x="f61" y="f49"/>
                    <a:pt x="f65" y="f66"/>
                    <a:pt x="f67" y="f47"/>
                  </a:cubicBezTo>
                  <a:cubicBezTo>
                    <a:pt x="f68" y="f69"/>
                    <a:pt x="f57" y="f9"/>
                    <a:pt x="f56" y="f9"/>
                  </a:cubicBezTo>
                  <a:cubicBezTo>
                    <a:pt x="f54" y="f47"/>
                    <a:pt x="f70" y="f66"/>
                    <a:pt x="f50" y="f71"/>
                  </a:cubicBezTo>
                  <a:cubicBezTo>
                    <a:pt x="f50" y="f71"/>
                    <a:pt x="f13" y="f72"/>
                    <a:pt x="f11" y="f73"/>
                  </a:cubicBezTo>
                  <a:cubicBezTo>
                    <a:pt x="f50" y="f73"/>
                    <a:pt x="f74" y="f75"/>
                    <a:pt x="f52" y="f76"/>
                  </a:cubicBezTo>
                  <a:cubicBezTo>
                    <a:pt x="f77" y="f78"/>
                    <a:pt x="f79" y="f10"/>
                    <a:pt x="f23" y="f74"/>
                  </a:cubicBezTo>
                  <a:cubicBezTo>
                    <a:pt x="f41" y="f74"/>
                    <a:pt x="f40" y="f50"/>
                    <a:pt x="f30" y="f13"/>
                  </a:cubicBezTo>
                  <a:cubicBezTo>
                    <a:pt x="f67" y="f11"/>
                    <a:pt x="f65" y="f10"/>
                    <a:pt x="f80" y="f74"/>
                  </a:cubicBezTo>
                  <a:cubicBezTo>
                    <a:pt x="f61" y="f52"/>
                    <a:pt x="f81" y="f82"/>
                    <a:pt x="f59" y="f83"/>
                  </a:cubicBezTo>
                  <a:cubicBezTo>
                    <a:pt x="f84" y="f85"/>
                    <a:pt x="f68" y="f85"/>
                    <a:pt x="f56" y="f45"/>
                  </a:cubicBezTo>
                  <a:cubicBezTo>
                    <a:pt x="f40" y="f86"/>
                    <a:pt x="f28" y="f83"/>
                    <a:pt x="f28" y="f87"/>
                  </a:cubicBezTo>
                  <a:cubicBezTo>
                    <a:pt x="f28" y="f88"/>
                    <a:pt x="f89" y="f52"/>
                    <a:pt x="f90" y="f51"/>
                  </a:cubicBezTo>
                  <a:cubicBezTo>
                    <a:pt x="f17" y="f11"/>
                    <a:pt x="f85" y="f8"/>
                    <a:pt x="f51" y="f91"/>
                  </a:cubicBezTo>
                  <a:cubicBezTo>
                    <a:pt x="f50" y="f92"/>
                    <a:pt x="f11" y="f91"/>
                    <a:pt x="f10" y="f91"/>
                  </a:cubicBezTo>
                  <a:cubicBezTo>
                    <a:pt x="f93" y="f78"/>
                    <a:pt x="f11" y="f94"/>
                    <a:pt x="f13" y="f10"/>
                  </a:cubicBezTo>
                  <a:cubicBezTo>
                    <a:pt x="f83" y="f95"/>
                    <a:pt x="f96" y="f53"/>
                    <a:pt x="f54" y="f97"/>
                  </a:cubicBezTo>
                  <a:cubicBezTo>
                    <a:pt x="f98" y="f99"/>
                    <a:pt x="f100" y="f99"/>
                    <a:pt x="f90" y="f99"/>
                  </a:cubicBezTo>
                  <a:cubicBezTo>
                    <a:pt x="f26" y="f99"/>
                    <a:pt x="f40" y="f79"/>
                    <a:pt x="f40" y="f101"/>
                  </a:cubicBezTo>
                  <a:cubicBezTo>
                    <a:pt x="f102" y="f90"/>
                    <a:pt x="f26" y="f23"/>
                    <a:pt x="f90" y="f23"/>
                  </a:cubicBezTo>
                  <a:cubicBezTo>
                    <a:pt x="f98" y="f23"/>
                    <a:pt x="f103" y="f104"/>
                    <a:pt x="f103" y="f101"/>
                  </a:cubicBezTo>
                  <a:cubicBezTo>
                    <a:pt x="f103" y="f98"/>
                    <a:pt x="f103" y="f103"/>
                    <a:pt x="f105" y="f105"/>
                  </a:cubicBezTo>
                  <a:cubicBezTo>
                    <a:pt x="f106" y="f107"/>
                    <a:pt x="f108" y="f82"/>
                    <a:pt x="f91" y="f94"/>
                  </a:cubicBezTo>
                  <a:cubicBezTo>
                    <a:pt x="f78" y="f93"/>
                    <a:pt x="f78" y="f11"/>
                    <a:pt x="f78" y="f13"/>
                  </a:cubicBezTo>
                  <a:cubicBezTo>
                    <a:pt x="f13" y="f45"/>
                    <a:pt x="f109" y="f17"/>
                    <a:pt x="f83" y="f19"/>
                  </a:cubicBezTo>
                  <a:cubicBezTo>
                    <a:pt x="f86" y="f89"/>
                    <a:pt x="f45" y="f23"/>
                    <a:pt x="f77" y="f26"/>
                  </a:cubicBezTo>
                  <a:cubicBezTo>
                    <a:pt x="f53" y="f26"/>
                    <a:pt x="f96" y="f40"/>
                    <a:pt x="f96" y="f102"/>
                  </a:cubicBezTo>
                  <a:cubicBezTo>
                    <a:pt x="f110" y="f57"/>
                    <a:pt x="f106" y="f67"/>
                    <a:pt x="f77" y="f31"/>
                  </a:cubicBezTo>
                  <a:cubicBezTo>
                    <a:pt x="f45" y="f33"/>
                    <a:pt x="f111" y="f33"/>
                    <a:pt x="f108" y="f68"/>
                  </a:cubicBezTo>
                  <a:cubicBezTo>
                    <a:pt x="f109" y="f57"/>
                    <a:pt x="f108" y="f102"/>
                    <a:pt x="f108" y="f112"/>
                  </a:cubicBezTo>
                  <a:cubicBezTo>
                    <a:pt x="f108" y="f41"/>
                    <a:pt x="f82" y="f23"/>
                    <a:pt x="f95" y="f21"/>
                  </a:cubicBezTo>
                  <a:cubicBezTo>
                    <a:pt x="f74" y="f97"/>
                    <a:pt x="f94" y="f85"/>
                    <a:pt x="f76" y="f50"/>
                  </a:cubicBezTo>
                  <a:cubicBezTo>
                    <a:pt x="f76" y="f50"/>
                    <a:pt x="f76" y="f50"/>
                    <a:pt x="f75" y="f50"/>
                  </a:cubicBezTo>
                  <a:cubicBezTo>
                    <a:pt x="f75" y="f50"/>
                    <a:pt x="f75" y="f50"/>
                    <a:pt x="f75" y="f50"/>
                  </a:cubicBezTo>
                  <a:cubicBezTo>
                    <a:pt x="f73" y="f77"/>
                    <a:pt x="f73" y="f103"/>
                    <a:pt x="f75" y="f40"/>
                  </a:cubicBezTo>
                  <a:cubicBezTo>
                    <a:pt x="f75" y="f56"/>
                    <a:pt x="f113" y="f57"/>
                    <a:pt x="f92" y="f68"/>
                  </a:cubicBezTo>
                  <a:cubicBezTo>
                    <a:pt x="f94" y="f35"/>
                    <a:pt x="f10" y="f59"/>
                    <a:pt x="f78" y="f114"/>
                  </a:cubicBezTo>
                  <a:cubicBezTo>
                    <a:pt x="f113" y="f5"/>
                    <a:pt x="f115" y="f5"/>
                    <a:pt x="f47" y="f114"/>
                  </a:cubicBezTo>
                  <a:cubicBezTo>
                    <a:pt x="f14" y="f80"/>
                    <a:pt x="f14" y="f33"/>
                    <a:pt x="f47" y="f68"/>
                  </a:cubicBezTo>
                  <a:cubicBezTo>
                    <a:pt x="f48" y="f38"/>
                    <a:pt x="f66" y="f57"/>
                    <a:pt x="f66" y="f56"/>
                  </a:cubicBezTo>
                  <a:cubicBezTo>
                    <a:pt x="f66" y="f54"/>
                    <a:pt x="f66" y="f77"/>
                    <a:pt x="f49" y="f13"/>
                  </a:cubicBezTo>
                  <a:cubicBezTo>
                    <a:pt x="f49" y="f74"/>
                    <a:pt x="f48" y="f51"/>
                    <a:pt x="f47" y="f52"/>
                  </a:cubicBezTo>
                  <a:cubicBezTo>
                    <a:pt x="f55" y="f116"/>
                    <a:pt x="f117" y="f97"/>
                    <a:pt x="f44" y="f104"/>
                  </a:cubicBezTo>
                  <a:cubicBezTo>
                    <a:pt x="f118" y="f23"/>
                    <a:pt x="f119" y="f41"/>
                    <a:pt x="f120" y="f28"/>
                  </a:cubicBezTo>
                  <a:cubicBezTo>
                    <a:pt x="f16" y="f57"/>
                    <a:pt x="f60" y="f35"/>
                    <a:pt x="f18" y="f84"/>
                  </a:cubicBezTo>
                  <a:cubicBezTo>
                    <a:pt x="f39" y="f59"/>
                    <a:pt x="f121" y="f65"/>
                    <a:pt x="f34" y="f31"/>
                  </a:cubicBezTo>
                  <a:cubicBezTo>
                    <a:pt x="f122" y="f30"/>
                    <a:pt x="f34" y="f112"/>
                    <a:pt x="f20" y="f41"/>
                  </a:cubicBezTo>
                  <a:cubicBezTo>
                    <a:pt x="f123" y="f26"/>
                    <a:pt x="f124" y="f21"/>
                    <a:pt x="f18" y="f90"/>
                  </a:cubicBezTo>
                  <a:cubicBezTo>
                    <a:pt x="f60" y="f17"/>
                    <a:pt x="f125" y="f85"/>
                    <a:pt x="f14" y="f51"/>
                  </a:cubicBezTo>
                  <a:cubicBezTo>
                    <a:pt x="f12" y="f50"/>
                    <a:pt x="f12" y="f11"/>
                    <a:pt x="f14" y="f10"/>
                  </a:cubicBezTo>
                  <a:cubicBezTo>
                    <a:pt x="f46" y="f50"/>
                    <a:pt x="f16" y="f109"/>
                    <a:pt x="f44" y="f87"/>
                  </a:cubicBezTo>
                  <a:cubicBezTo>
                    <a:pt x="f42" y="f77"/>
                    <a:pt x="f36" y="f126"/>
                    <a:pt x="f122" y="f99"/>
                  </a:cubicBezTo>
                  <a:cubicBezTo>
                    <a:pt x="f32" y="f105"/>
                    <a:pt x="f27" y="f54"/>
                    <a:pt x="f32" y="f101"/>
                  </a:cubicBezTo>
                  <a:cubicBezTo>
                    <a:pt x="f32" y="f19"/>
                    <a:pt x="f127" y="f23"/>
                    <a:pt x="f128" y="f23"/>
                  </a:cubicBezTo>
                  <a:cubicBezTo>
                    <a:pt x="f129" y="f26"/>
                    <a:pt x="f130" y="f21"/>
                    <a:pt x="f130" y="f100"/>
                  </a:cubicBezTo>
                  <a:cubicBezTo>
                    <a:pt x="f131" y="f54"/>
                    <a:pt x="f132" y="f79"/>
                    <a:pt x="f133" y="f79"/>
                  </a:cubicBezTo>
                  <a:cubicBezTo>
                    <a:pt x="f134" y="f105"/>
                    <a:pt x="f127" y="f99"/>
                    <a:pt x="f32" y="f17"/>
                  </a:cubicBezTo>
                  <a:cubicBezTo>
                    <a:pt x="f20" y="f77"/>
                    <a:pt x="f119" y="f108"/>
                    <a:pt x="f46" y="f10"/>
                  </a:cubicBezTo>
                  <a:cubicBezTo>
                    <a:pt x="f58" y="f8"/>
                    <a:pt x="f58" y="f78"/>
                    <a:pt x="f58" y="f91"/>
                  </a:cubicBezTo>
                  <a:cubicBezTo>
                    <a:pt x="f125" y="f91"/>
                    <a:pt x="f117" y="f92"/>
                    <a:pt x="f16" y="f91"/>
                  </a:cubicBezTo>
                  <a:cubicBezTo>
                    <a:pt x="f39" y="f8"/>
                    <a:pt x="f27" y="f11"/>
                    <a:pt x="f135" y="f74"/>
                  </a:cubicBezTo>
                  <a:cubicBezTo>
                    <a:pt x="f136" y="f51"/>
                    <a:pt x="f130" y="f52"/>
                    <a:pt x="f137" y="f108"/>
                  </a:cubicBezTo>
                  <a:cubicBezTo>
                    <a:pt x="f138" y="f83"/>
                    <a:pt x="f139" y="f45"/>
                    <a:pt x="f140" y="f87"/>
                  </a:cubicBezTo>
                  <a:cubicBezTo>
                    <a:pt x="f141" y="f82"/>
                    <a:pt x="f141" y="f88"/>
                    <a:pt x="f142" y="f50"/>
                  </a:cubicBezTo>
                  <a:cubicBezTo>
                    <a:pt x="f143" y="f10"/>
                    <a:pt x="f144" y="f94"/>
                    <a:pt x="f138" y="f93"/>
                  </a:cubicBezTo>
                  <a:cubicBezTo>
                    <a:pt x="f137" y="f11"/>
                    <a:pt x="f130" y="f50"/>
                    <a:pt x="f136" y="f13"/>
                  </a:cubicBezTo>
                  <a:cubicBezTo>
                    <a:pt x="f127" y="f10"/>
                    <a:pt x="f39" y="f78"/>
                    <a:pt x="f117" y="f76"/>
                  </a:cubicBezTo>
                  <a:cubicBezTo>
                    <a:pt x="f117" y="f75"/>
                    <a:pt x="f117" y="f75"/>
                    <a:pt x="f117" y="f73"/>
                  </a:cubicBezTo>
                  <a:cubicBezTo>
                    <a:pt x="f62" y="f73"/>
                    <a:pt x="f62" y="f72"/>
                    <a:pt x="f16" y="f72"/>
                  </a:cubicBezTo>
                  <a:cubicBezTo>
                    <a:pt x="f22" y="f71"/>
                    <a:pt x="f145" y="f66"/>
                    <a:pt x="f138" y="f66"/>
                  </a:cubicBezTo>
                  <a:cubicBezTo>
                    <a:pt x="f146" y="f49"/>
                    <a:pt x="f147" y="f115"/>
                    <a:pt x="f148" y="f71"/>
                  </a:cubicBezTo>
                  <a:cubicBezTo>
                    <a:pt x="f149" y="f75"/>
                    <a:pt x="f150" y="f73"/>
                    <a:pt x="f151" y="f66"/>
                  </a:cubicBezTo>
                  <a:cubicBezTo>
                    <a:pt x="f6" y="f47"/>
                    <a:pt x="f6" y="f14"/>
                    <a:pt x="f152" y="f153"/>
                  </a:cubicBezTo>
                  <a:cubicBezTo>
                    <a:pt x="f154" y="f125"/>
                    <a:pt x="f143" y="f46"/>
                    <a:pt x="f155" y="f14"/>
                  </a:cubicBezTo>
                  <a:cubicBezTo>
                    <a:pt x="f147" y="f9"/>
                    <a:pt x="f144" y="f69"/>
                    <a:pt x="f146" y="f69"/>
                  </a:cubicBezTo>
                  <a:cubicBezTo>
                    <a:pt x="f156" y="f48"/>
                    <a:pt x="f36" y="f49"/>
                    <a:pt x="f16" y="f115"/>
                  </a:cubicBezTo>
                  <a:cubicBezTo>
                    <a:pt x="f117" y="f115"/>
                    <a:pt x="f46" y="f66"/>
                    <a:pt x="f58" y="f66"/>
                  </a:cubicBezTo>
                  <a:cubicBezTo>
                    <a:pt x="f153" y="f49"/>
                    <a:pt x="f153" y="f48"/>
                    <a:pt x="f55" y="f47"/>
                  </a:cubicBezTo>
                  <a:cubicBezTo>
                    <a:pt x="f58" y="f69"/>
                    <a:pt x="f125" y="f69"/>
                    <a:pt x="f62" y="f12"/>
                  </a:cubicBezTo>
                  <a:cubicBezTo>
                    <a:pt x="f39" y="f157"/>
                    <a:pt x="f29" y="f42"/>
                    <a:pt x="f132" y="f34"/>
                  </a:cubicBezTo>
                  <a:cubicBezTo>
                    <a:pt x="f158" y="f122"/>
                    <a:pt x="f137" y="f159"/>
                    <a:pt x="f160" y="f159"/>
                  </a:cubicBezTo>
                  <a:cubicBezTo>
                    <a:pt x="f161" y="f159"/>
                    <a:pt x="f155" y="f122"/>
                    <a:pt x="f140" y="f32"/>
                  </a:cubicBezTo>
                  <a:cubicBezTo>
                    <a:pt x="f162" y="f27"/>
                    <a:pt x="f142" y="f163"/>
                    <a:pt x="f162" y="f128"/>
                  </a:cubicBezTo>
                  <a:cubicBezTo>
                    <a:pt x="f143" y="f164"/>
                    <a:pt x="f139" y="f135"/>
                    <a:pt x="f165" y="f164"/>
                  </a:cubicBezTo>
                  <a:cubicBezTo>
                    <a:pt x="f166" y="f133"/>
                    <a:pt x="f158" y="f156"/>
                    <a:pt x="f136" y="f145"/>
                  </a:cubicBezTo>
                  <a:cubicBezTo>
                    <a:pt x="f132" y="f29"/>
                    <a:pt x="f129" y="f32"/>
                    <a:pt x="f133" y="f159"/>
                  </a:cubicBezTo>
                  <a:cubicBezTo>
                    <a:pt x="f159" y="f39"/>
                    <a:pt x="f167" y="f120"/>
                    <a:pt x="f46" y="f55"/>
                  </a:cubicBezTo>
                  <a:cubicBezTo>
                    <a:pt x="f153" y="f14"/>
                    <a:pt x="f14" y="f12"/>
                    <a:pt x="f9" y="f9"/>
                  </a:cubicBezTo>
                  <a:cubicBezTo>
                    <a:pt x="f69" y="f9"/>
                    <a:pt x="f69" y="f12"/>
                    <a:pt x="f69" y="f12"/>
                  </a:cubicBezTo>
                  <a:cubicBezTo>
                    <a:pt x="f69" y="f55"/>
                    <a:pt x="f9" y="f58"/>
                    <a:pt x="f12" y="f46"/>
                  </a:cubicBezTo>
                  <a:cubicBezTo>
                    <a:pt x="f62" y="f167"/>
                    <a:pt x="f119" y="f159"/>
                    <a:pt x="f168" y="f133"/>
                  </a:cubicBezTo>
                  <a:cubicBezTo>
                    <a:pt x="f20" y="f135"/>
                    <a:pt x="f36" y="f129"/>
                    <a:pt x="f25" y="f169"/>
                  </a:cubicBezTo>
                  <a:cubicBezTo>
                    <a:pt x="f32" y="f132"/>
                    <a:pt x="f170" y="f158"/>
                    <a:pt x="f170" y="f138"/>
                  </a:cubicBezTo>
                  <a:cubicBezTo>
                    <a:pt x="f163" y="f161"/>
                    <a:pt x="f127" y="f155"/>
                    <a:pt x="f122" y="f155"/>
                  </a:cubicBezTo>
                  <a:cubicBezTo>
                    <a:pt x="f24" y="f155"/>
                    <a:pt x="f168" y="f139"/>
                    <a:pt x="f123" y="f161"/>
                  </a:cubicBezTo>
                  <a:cubicBezTo>
                    <a:pt x="f167" y="f161"/>
                    <a:pt x="f167" y="f138"/>
                    <a:pt x="f123" y="f137"/>
                  </a:cubicBezTo>
                  <a:cubicBezTo>
                    <a:pt x="f39" y="f158"/>
                    <a:pt x="f39" y="f169"/>
                    <a:pt x="f123" y="f164"/>
                  </a:cubicBezTo>
                  <a:cubicBezTo>
                    <a:pt x="f120" y="f32"/>
                    <a:pt x="f46" y="f39"/>
                    <a:pt x="f69" y="f16"/>
                  </a:cubicBezTo>
                  <a:cubicBezTo>
                    <a:pt x="f47" y="f62"/>
                    <a:pt x="f48" y="f125"/>
                    <a:pt x="f66" y="f58"/>
                  </a:cubicBezTo>
                  <a:cubicBezTo>
                    <a:pt x="f72" y="f18"/>
                    <a:pt x="f75" y="f24"/>
                    <a:pt x="f92" y="f163"/>
                  </a:cubicBezTo>
                  <a:cubicBezTo>
                    <a:pt x="f8" y="f130"/>
                    <a:pt x="f13" y="f140"/>
                    <a:pt x="f52" y="f6"/>
                  </a:cubicBezTo>
                  <a:cubicBezTo>
                    <a:pt x="f88" y="f171"/>
                    <a:pt x="f109" y="f2"/>
                    <a:pt x="f108" y="f172"/>
                  </a:cubicBezTo>
                  <a:cubicBezTo>
                    <a:pt x="f95" y="f7"/>
                    <a:pt x="f82" y="f7"/>
                    <a:pt x="f111" y="f7"/>
                  </a:cubicBezTo>
                  <a:cubicBezTo>
                    <a:pt x="f87" y="f7"/>
                    <a:pt x="f87" y="f173"/>
                    <a:pt x="f87" y="f2"/>
                  </a:cubicBezTo>
                  <a:cubicBezTo>
                    <a:pt x="f87" y="f174"/>
                    <a:pt x="f82" y="f175"/>
                    <a:pt x="f82" y="f152"/>
                  </a:cubicBezTo>
                  <a:cubicBezTo>
                    <a:pt x="f74" y="f137"/>
                    <a:pt x="f94" y="f159"/>
                    <a:pt x="f113" y="f62"/>
                  </a:cubicBezTo>
                  <a:cubicBezTo>
                    <a:pt x="f76" y="f125"/>
                    <a:pt x="f113" y="f46"/>
                    <a:pt x="f113" y="f55"/>
                  </a:cubicBezTo>
                  <a:cubicBezTo>
                    <a:pt x="f78" y="f117"/>
                    <a:pt x="f94" y="f60"/>
                    <a:pt x="f11" y="f119"/>
                  </a:cubicBezTo>
                  <a:cubicBezTo>
                    <a:pt x="f88" y="f20"/>
                    <a:pt x="f111" y="f122"/>
                    <a:pt x="f85" y="f128"/>
                  </a:cubicBezTo>
                  <a:cubicBezTo>
                    <a:pt x="f77" y="f133"/>
                    <a:pt x="f107" y="f169"/>
                    <a:pt x="f77" y="f131"/>
                  </a:cubicBezTo>
                  <a:cubicBezTo>
                    <a:pt x="f116" y="f131"/>
                    <a:pt x="f53" y="f165"/>
                    <a:pt x="f107" y="f146"/>
                  </a:cubicBezTo>
                  <a:cubicBezTo>
                    <a:pt x="f176" y="f144"/>
                    <a:pt x="f99" y="f146"/>
                    <a:pt x="f79" y="f166"/>
                  </a:cubicBezTo>
                  <a:cubicBezTo>
                    <a:pt x="f103" y="f130"/>
                    <a:pt x="f79" y="f136"/>
                    <a:pt x="f177" y="f169"/>
                  </a:cubicBezTo>
                  <a:cubicBezTo>
                    <a:pt x="f178" y="f135"/>
                    <a:pt x="f96" y="f133"/>
                    <a:pt x="f107" y="f156"/>
                  </a:cubicBezTo>
                  <a:cubicBezTo>
                    <a:pt x="f86" y="f34"/>
                    <a:pt x="f88" y="f124"/>
                    <a:pt x="f10" y="f58"/>
                  </a:cubicBezTo>
                  <a:cubicBezTo>
                    <a:pt x="f94" y="f153"/>
                    <a:pt x="f8" y="f14"/>
                    <a:pt x="f179" y="f12"/>
                  </a:cubicBezTo>
                  <a:cubicBezTo>
                    <a:pt x="f179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1" name="Freeform 24">
              <a:extLst>
                <a:ext uri="{FF2B5EF4-FFF2-40B4-BE49-F238E27FC236}">
                  <a16:creationId xmlns:a16="http://schemas.microsoft.com/office/drawing/2014/main" id="{B61F21DA-EFF0-1658-088C-D2ED662F7F08}"/>
                </a:ext>
              </a:extLst>
            </p:cNvPr>
            <p:cNvSpPr/>
            <p:nvPr/>
          </p:nvSpPr>
          <p:spPr>
            <a:xfrm>
              <a:off x="5211622" y="4738301"/>
              <a:ext cx="415082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8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118"/>
                <a:gd name="f15" fmla="val 106"/>
                <a:gd name="f16" fmla="val 132"/>
                <a:gd name="f17" fmla="val 113"/>
                <a:gd name="f18" fmla="val 146"/>
                <a:gd name="f19" fmla="val 121"/>
                <a:gd name="f20" fmla="val 148"/>
                <a:gd name="f21" fmla="val 122"/>
                <a:gd name="f22" fmla="val 150"/>
                <a:gd name="f23" fmla="val 124"/>
                <a:gd name="f24" fmla="val 126"/>
                <a:gd name="f25" fmla="val 151"/>
                <a:gd name="f26" fmla="val 131"/>
                <a:gd name="f27" fmla="val 154"/>
                <a:gd name="f28" fmla="val 159"/>
                <a:gd name="f29" fmla="val 163"/>
                <a:gd name="f30" fmla="val 130"/>
                <a:gd name="f31" fmla="val 165"/>
                <a:gd name="f32" fmla="val 127"/>
                <a:gd name="f33" fmla="val 123"/>
                <a:gd name="f34" fmla="val 164"/>
                <a:gd name="f35" fmla="val 119"/>
                <a:gd name="f36" fmla="val 160"/>
                <a:gd name="f37" fmla="val 156"/>
                <a:gd name="f38" fmla="val 153"/>
                <a:gd name="f39" fmla="val 149"/>
                <a:gd name="f40" fmla="val 117"/>
                <a:gd name="f41" fmla="val 110"/>
                <a:gd name="f42" fmla="val 94"/>
                <a:gd name="f43" fmla="val 103"/>
                <a:gd name="f44" fmla="val 93"/>
                <a:gd name="f45" fmla="val 92"/>
                <a:gd name="f46" fmla="val 105"/>
                <a:gd name="f47" fmla="val 108"/>
                <a:gd name="f48" fmla="val 140"/>
                <a:gd name="f49" fmla="val 99"/>
                <a:gd name="f50" fmla="val 157"/>
                <a:gd name="f51" fmla="val 101"/>
                <a:gd name="f52" fmla="val 161"/>
                <a:gd name="f53" fmla="val 169"/>
                <a:gd name="f54" fmla="val 173"/>
                <a:gd name="f55" fmla="val 176"/>
                <a:gd name="f56" fmla="val 175"/>
                <a:gd name="f57" fmla="val 172"/>
                <a:gd name="f58" fmla="val 167"/>
                <a:gd name="f59" fmla="val 91"/>
                <a:gd name="f60" fmla="val 95"/>
                <a:gd name="f61" fmla="val 89"/>
                <a:gd name="f62" fmla="val 88"/>
                <a:gd name="f63" fmla="val 87"/>
                <a:gd name="f64" fmla="val 86"/>
                <a:gd name="f65" fmla="val 107"/>
                <a:gd name="f66" fmla="val 85"/>
                <a:gd name="f67" fmla="val 81"/>
                <a:gd name="f68" fmla="val 136"/>
                <a:gd name="f69" fmla="val 77"/>
                <a:gd name="f70" fmla="val 72"/>
                <a:gd name="f71" fmla="val 73"/>
                <a:gd name="f72" fmla="val 158"/>
                <a:gd name="f73" fmla="val 74"/>
                <a:gd name="f74" fmla="val 75"/>
                <a:gd name="f75" fmla="val 168"/>
                <a:gd name="f76" fmla="val 170"/>
                <a:gd name="f77" fmla="val 70"/>
                <a:gd name="f78" fmla="val 171"/>
                <a:gd name="f79" fmla="val 65"/>
                <a:gd name="f80" fmla="val 62"/>
                <a:gd name="f81" fmla="val 58"/>
                <a:gd name="f82" fmla="val 162"/>
                <a:gd name="f83" fmla="val 60"/>
                <a:gd name="f84" fmla="val 61"/>
                <a:gd name="f85" fmla="val 63"/>
                <a:gd name="f86" fmla="val 69"/>
                <a:gd name="f87" fmla="val 71"/>
                <a:gd name="f88" fmla="val 79"/>
                <a:gd name="f89" fmla="val 82"/>
                <a:gd name="f90" fmla="val 83"/>
                <a:gd name="f91" fmla="val 78"/>
                <a:gd name="f92" fmla="val 115"/>
                <a:gd name="f93" fmla="val 66"/>
                <a:gd name="f94" fmla="val 54"/>
                <a:gd name="f95" fmla="val 139"/>
                <a:gd name="f96" fmla="val 43"/>
                <a:gd name="f97" fmla="val 141"/>
                <a:gd name="f98" fmla="val 42"/>
                <a:gd name="f99" fmla="val 143"/>
                <a:gd name="f100" fmla="val 145"/>
                <a:gd name="f101" fmla="val 155"/>
                <a:gd name="f102" fmla="val 41"/>
                <a:gd name="f103" fmla="val 36"/>
                <a:gd name="f104" fmla="val 32"/>
                <a:gd name="f105" fmla="val 27"/>
                <a:gd name="f106" fmla="val 138"/>
                <a:gd name="f107" fmla="val 30"/>
                <a:gd name="f108" fmla="val 37"/>
                <a:gd name="f109" fmla="val 39"/>
                <a:gd name="f110" fmla="val 40"/>
                <a:gd name="f111" fmla="val 52"/>
                <a:gd name="f112" fmla="val 76"/>
                <a:gd name="f113" fmla="val 109"/>
                <a:gd name="f114" fmla="val 45"/>
                <a:gd name="f115" fmla="val 31"/>
                <a:gd name="f116" fmla="val 116"/>
                <a:gd name="f117" fmla="val 28"/>
                <a:gd name="f118" fmla="val 26"/>
                <a:gd name="f119" fmla="val 22"/>
                <a:gd name="f120" fmla="val 21"/>
                <a:gd name="f121" fmla="val 18"/>
                <a:gd name="f122" fmla="val 15"/>
                <a:gd name="f123" fmla="val 14"/>
                <a:gd name="f124" fmla="val 12"/>
                <a:gd name="f125" fmla="val 111"/>
                <a:gd name="f126" fmla="val 16"/>
                <a:gd name="f127" fmla="val 24"/>
                <a:gd name="f128" fmla="val 25"/>
                <a:gd name="f129" fmla="val 112"/>
                <a:gd name="f130" fmla="val 29"/>
                <a:gd name="f131" fmla="val 56"/>
                <a:gd name="f132" fmla="val 20"/>
                <a:gd name="f133" fmla="val 13"/>
                <a:gd name="f134" fmla="val 8"/>
                <a:gd name="f135" fmla="val 4"/>
                <a:gd name="f136" fmla="val 7"/>
                <a:gd name="f137" fmla="val 80"/>
                <a:gd name="f138" fmla="val 84"/>
                <a:gd name="f139" fmla="val 17"/>
                <a:gd name="f140" fmla="val 38"/>
                <a:gd name="f141" fmla="val 57"/>
                <a:gd name="f142" fmla="val 67"/>
                <a:gd name="f143" fmla="val 68"/>
                <a:gd name="f144" fmla="val 23"/>
                <a:gd name="f145" fmla="val 11"/>
                <a:gd name="f146" fmla="val 59"/>
                <a:gd name="f147" fmla="val 10"/>
                <a:gd name="f148" fmla="val 50"/>
                <a:gd name="f149" fmla="val 48"/>
                <a:gd name="f150" fmla="val 19"/>
                <a:gd name="f151" fmla="val 51"/>
                <a:gd name="f152" fmla="val 64"/>
                <a:gd name="f153" fmla="val 49"/>
                <a:gd name="f154" fmla="val 47"/>
                <a:gd name="f155" fmla="val 44"/>
                <a:gd name="f156" fmla="val 34"/>
                <a:gd name="f157" fmla="val 46"/>
                <a:gd name="f158" fmla="val 90"/>
                <a:gd name="f159" fmla="val 5"/>
                <a:gd name="f160" fmla="val 2"/>
                <a:gd name="f161" fmla="val 55"/>
                <a:gd name="f162" fmla="val 129"/>
                <a:gd name="f163" fmla="val 128"/>
                <a:gd name="f164" fmla="val 135"/>
                <a:gd name="f165" fmla="val 142"/>
                <a:gd name="f166" fmla="val 137"/>
                <a:gd name="f167" fmla="val 33"/>
                <a:gd name="f168" fmla="val 144"/>
                <a:gd name="f169" fmla="val 53"/>
                <a:gd name="f170" fmla="val 179"/>
                <a:gd name="f171" fmla="val 182"/>
                <a:gd name="f172" fmla="val 114"/>
                <a:gd name="f173" fmla="val 181"/>
                <a:gd name="f174" fmla="val 178"/>
                <a:gd name="f175" fmla="val 174"/>
                <a:gd name="f176" fmla="val 125"/>
                <a:gd name="f177" fmla="val 152"/>
                <a:gd name="f178" fmla="val 147"/>
                <a:gd name="f179" fmla="val 133"/>
                <a:gd name="f180" fmla="+- 0 0 -90"/>
                <a:gd name="f181" fmla="*/ f3 1 177"/>
                <a:gd name="f182" fmla="*/ f4 1 183"/>
                <a:gd name="f183" fmla="val f5"/>
                <a:gd name="f184" fmla="val f6"/>
                <a:gd name="f185" fmla="val f7"/>
                <a:gd name="f186" fmla="*/ f180 f0 1"/>
                <a:gd name="f187" fmla="+- f185 0 f183"/>
                <a:gd name="f188" fmla="+- f184 0 f183"/>
                <a:gd name="f189" fmla="*/ f186 1 f2"/>
                <a:gd name="f190" fmla="*/ f188 1 177"/>
                <a:gd name="f191" fmla="*/ f187 1 183"/>
                <a:gd name="f192" fmla="*/ 146 f188 1"/>
                <a:gd name="f193" fmla="*/ 121 f187 1"/>
                <a:gd name="f194" fmla="*/ 165 f188 1"/>
                <a:gd name="f195" fmla="*/ 123 f187 1"/>
                <a:gd name="f196" fmla="*/ 102 f188 1"/>
                <a:gd name="f197" fmla="*/ 94 f187 1"/>
                <a:gd name="f198" fmla="*/ 156 f188 1"/>
                <a:gd name="f199" fmla="*/ 99 f187 1"/>
                <a:gd name="f200" fmla="*/ 175 f188 1"/>
                <a:gd name="f201" fmla="*/ 96 f187 1"/>
                <a:gd name="f202" fmla="*/ 105 f188 1"/>
                <a:gd name="f203" fmla="*/ 89 f187 1"/>
                <a:gd name="f204" fmla="*/ 151 f188 1"/>
                <a:gd name="f205" fmla="*/ 72 f187 1"/>
                <a:gd name="f206" fmla="*/ 170 f188 1"/>
                <a:gd name="f207" fmla="*/ 62 f187 1"/>
                <a:gd name="f208" fmla="*/ 71 f187 1"/>
                <a:gd name="f209" fmla="*/ 103 f188 1"/>
                <a:gd name="f210" fmla="*/ 77 f187 1"/>
                <a:gd name="f211" fmla="*/ 36 f187 1"/>
                <a:gd name="f212" fmla="*/ 138 f188 1"/>
                <a:gd name="f213" fmla="*/ 40 f187 1"/>
                <a:gd name="f214" fmla="*/ 115 f188 1"/>
                <a:gd name="f215" fmla="*/ 31 f187 1"/>
                <a:gd name="f216" fmla="*/ 121 f188 1"/>
                <a:gd name="f217" fmla="*/ 14 f187 1"/>
                <a:gd name="f218" fmla="*/ 112 f188 1"/>
                <a:gd name="f219" fmla="*/ 29 f187 1"/>
                <a:gd name="f220" fmla="*/ 91 f188 1"/>
                <a:gd name="f221" fmla="*/ 73 f187 1"/>
                <a:gd name="f222" fmla="*/ 96 f188 1"/>
                <a:gd name="f223" fmla="*/ 4 f187 1"/>
                <a:gd name="f224" fmla="*/ 87 f188 1"/>
                <a:gd name="f225" fmla="*/ 20 f187 1"/>
                <a:gd name="f226" fmla="*/ 67 f188 1"/>
                <a:gd name="f227" fmla="*/ 30 f187 1"/>
                <a:gd name="f228" fmla="*/ 50 f188 1"/>
                <a:gd name="f229" fmla="*/ 79 f188 1"/>
                <a:gd name="f230" fmla="*/ 49 f188 1"/>
                <a:gd name="f231" fmla="*/ 42 f187 1"/>
                <a:gd name="f232" fmla="*/ 28 f188 1"/>
                <a:gd name="f233" fmla="*/ 34 f187 1"/>
                <a:gd name="f234" fmla="*/ 75 f188 1"/>
                <a:gd name="f235" fmla="*/ 34 f188 1"/>
                <a:gd name="f236" fmla="*/ 11 f188 1"/>
                <a:gd name="f237" fmla="*/ 74 f188 1"/>
                <a:gd name="f238" fmla="*/ 85 f187 1"/>
                <a:gd name="f239" fmla="*/ 24 f188 1"/>
                <a:gd name="f240" fmla="*/ 91 f187 1"/>
                <a:gd name="f241" fmla="*/ 4 f188 1"/>
                <a:gd name="f242" fmla="*/ 100 f187 1"/>
                <a:gd name="f243" fmla="*/ 72 f188 1"/>
                <a:gd name="f244" fmla="*/ 90 f187 1"/>
                <a:gd name="f245" fmla="*/ 73 f188 1"/>
                <a:gd name="f246" fmla="*/ 97 f187 1"/>
                <a:gd name="f247" fmla="*/ 14 f188 1"/>
                <a:gd name="f248" fmla="*/ 130 f187 1"/>
                <a:gd name="f249" fmla="*/ 30 f188 1"/>
                <a:gd name="f250" fmla="*/ 137 f187 1"/>
                <a:gd name="f251" fmla="*/ 82 f188 1"/>
                <a:gd name="f252" fmla="*/ 58 f188 1"/>
                <a:gd name="f253" fmla="*/ 141 f187 1"/>
                <a:gd name="f254" fmla="*/ 161 f187 1"/>
                <a:gd name="f255" fmla="*/ 62 f188 1"/>
                <a:gd name="f256" fmla="*/ 142 f187 1"/>
                <a:gd name="f257" fmla="*/ 94 f188 1"/>
                <a:gd name="f258" fmla="*/ 135 f187 1"/>
                <a:gd name="f259" fmla="*/ 114 f188 1"/>
                <a:gd name="f260" fmla="*/ 183 f187 1"/>
                <a:gd name="f261" fmla="*/ 93 f188 1"/>
                <a:gd name="f262" fmla="*/ 105 f187 1"/>
                <a:gd name="f263" fmla="*/ 119 f188 1"/>
                <a:gd name="f264" fmla="*/ 138 f187 1"/>
                <a:gd name="f265" fmla="*/ 137 f188 1"/>
                <a:gd name="f266" fmla="*/ 152 f187 1"/>
                <a:gd name="f267" fmla="*/ 100 f188 1"/>
                <a:gd name="f268" fmla="*/ 101 f187 1"/>
                <a:gd name="f269" fmla="+- f189 0 f1"/>
                <a:gd name="f270" fmla="*/ f192 1 177"/>
                <a:gd name="f271" fmla="*/ f193 1 183"/>
                <a:gd name="f272" fmla="*/ f194 1 177"/>
                <a:gd name="f273" fmla="*/ f195 1 183"/>
                <a:gd name="f274" fmla="*/ f196 1 177"/>
                <a:gd name="f275" fmla="*/ f197 1 183"/>
                <a:gd name="f276" fmla="*/ f198 1 177"/>
                <a:gd name="f277" fmla="*/ f199 1 183"/>
                <a:gd name="f278" fmla="*/ f200 1 177"/>
                <a:gd name="f279" fmla="*/ f201 1 183"/>
                <a:gd name="f280" fmla="*/ f202 1 177"/>
                <a:gd name="f281" fmla="*/ f203 1 183"/>
                <a:gd name="f282" fmla="*/ f204 1 177"/>
                <a:gd name="f283" fmla="*/ f205 1 183"/>
                <a:gd name="f284" fmla="*/ f206 1 177"/>
                <a:gd name="f285" fmla="*/ f207 1 183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77"/>
                <a:gd name="f291" fmla="*/ f213 1 183"/>
                <a:gd name="f292" fmla="*/ f214 1 177"/>
                <a:gd name="f293" fmla="*/ f215 1 183"/>
                <a:gd name="f294" fmla="*/ f216 1 177"/>
                <a:gd name="f295" fmla="*/ f217 1 183"/>
                <a:gd name="f296" fmla="*/ f218 1 177"/>
                <a:gd name="f297" fmla="*/ f219 1 183"/>
                <a:gd name="f298" fmla="*/ f220 1 177"/>
                <a:gd name="f299" fmla="*/ f221 1 183"/>
                <a:gd name="f300" fmla="*/ f222 1 177"/>
                <a:gd name="f301" fmla="*/ f223 1 183"/>
                <a:gd name="f302" fmla="*/ f224 1 177"/>
                <a:gd name="f303" fmla="*/ f225 1 183"/>
                <a:gd name="f304" fmla="*/ f226 1 177"/>
                <a:gd name="f305" fmla="*/ f227 1 183"/>
                <a:gd name="f306" fmla="*/ f228 1 177"/>
                <a:gd name="f307" fmla="*/ f229 1 177"/>
                <a:gd name="f308" fmla="*/ f230 1 177"/>
                <a:gd name="f309" fmla="*/ f231 1 183"/>
                <a:gd name="f310" fmla="*/ f232 1 177"/>
                <a:gd name="f311" fmla="*/ f233 1 183"/>
                <a:gd name="f312" fmla="*/ f234 1 177"/>
                <a:gd name="f313" fmla="*/ f235 1 177"/>
                <a:gd name="f314" fmla="*/ f236 1 177"/>
                <a:gd name="f315" fmla="*/ f237 1 177"/>
                <a:gd name="f316" fmla="*/ f238 1 183"/>
                <a:gd name="f317" fmla="*/ f239 1 177"/>
                <a:gd name="f318" fmla="*/ f240 1 183"/>
                <a:gd name="f319" fmla="*/ f241 1 177"/>
                <a:gd name="f320" fmla="*/ f242 1 183"/>
                <a:gd name="f321" fmla="*/ f243 1 177"/>
                <a:gd name="f322" fmla="*/ f244 1 183"/>
                <a:gd name="f323" fmla="*/ f245 1 177"/>
                <a:gd name="f324" fmla="*/ f246 1 183"/>
                <a:gd name="f325" fmla="*/ f247 1 177"/>
                <a:gd name="f326" fmla="*/ f248 1 183"/>
                <a:gd name="f327" fmla="*/ f249 1 177"/>
                <a:gd name="f328" fmla="*/ f250 1 183"/>
                <a:gd name="f329" fmla="*/ f251 1 177"/>
                <a:gd name="f330" fmla="*/ f252 1 177"/>
                <a:gd name="f331" fmla="*/ f253 1 183"/>
                <a:gd name="f332" fmla="*/ f254 1 183"/>
                <a:gd name="f333" fmla="*/ f255 1 177"/>
                <a:gd name="f334" fmla="*/ f256 1 183"/>
                <a:gd name="f335" fmla="*/ f257 1 177"/>
                <a:gd name="f336" fmla="*/ f258 1 183"/>
                <a:gd name="f337" fmla="*/ f259 1 177"/>
                <a:gd name="f338" fmla="*/ f260 1 183"/>
                <a:gd name="f339" fmla="*/ f261 1 177"/>
                <a:gd name="f340" fmla="*/ f262 1 183"/>
                <a:gd name="f341" fmla="*/ f263 1 177"/>
                <a:gd name="f342" fmla="*/ f264 1 183"/>
                <a:gd name="f343" fmla="*/ f265 1 177"/>
                <a:gd name="f344" fmla="*/ f266 1 183"/>
                <a:gd name="f345" fmla="*/ f267 1 177"/>
                <a:gd name="f346" fmla="*/ f268 1 183"/>
                <a:gd name="f347" fmla="*/ 0 1 f190"/>
                <a:gd name="f348" fmla="*/ f184 1 f190"/>
                <a:gd name="f349" fmla="*/ 0 1 f191"/>
                <a:gd name="f350" fmla="*/ f185 1 f191"/>
                <a:gd name="f351" fmla="*/ f270 1 f190"/>
                <a:gd name="f352" fmla="*/ f271 1 f191"/>
                <a:gd name="f353" fmla="*/ f272 1 f190"/>
                <a:gd name="f354" fmla="*/ f273 1 f191"/>
                <a:gd name="f355" fmla="*/ f274 1 f190"/>
                <a:gd name="f356" fmla="*/ f275 1 f191"/>
                <a:gd name="f357" fmla="*/ f276 1 f190"/>
                <a:gd name="f358" fmla="*/ f277 1 f191"/>
                <a:gd name="f359" fmla="*/ f278 1 f190"/>
                <a:gd name="f360" fmla="*/ f279 1 f191"/>
                <a:gd name="f361" fmla="*/ f280 1 f190"/>
                <a:gd name="f362" fmla="*/ f281 1 f191"/>
                <a:gd name="f363" fmla="*/ f282 1 f190"/>
                <a:gd name="f364" fmla="*/ f283 1 f191"/>
                <a:gd name="f365" fmla="*/ f284 1 f190"/>
                <a:gd name="f366" fmla="*/ f285 1 f191"/>
                <a:gd name="f367" fmla="*/ f286 1 f191"/>
                <a:gd name="f368" fmla="*/ f287 1 f190"/>
                <a:gd name="f369" fmla="*/ f288 1 f191"/>
                <a:gd name="f370" fmla="*/ f289 1 f191"/>
                <a:gd name="f371" fmla="*/ f290 1 f190"/>
                <a:gd name="f372" fmla="*/ f291 1 f191"/>
                <a:gd name="f373" fmla="*/ f292 1 f190"/>
                <a:gd name="f374" fmla="*/ f293 1 f191"/>
                <a:gd name="f375" fmla="*/ f294 1 f190"/>
                <a:gd name="f376" fmla="*/ f295 1 f191"/>
                <a:gd name="f377" fmla="*/ f296 1 f190"/>
                <a:gd name="f378" fmla="*/ f297 1 f191"/>
                <a:gd name="f379" fmla="*/ f298 1 f190"/>
                <a:gd name="f380" fmla="*/ f299 1 f191"/>
                <a:gd name="f381" fmla="*/ f300 1 f190"/>
                <a:gd name="f382" fmla="*/ f301 1 f191"/>
                <a:gd name="f383" fmla="*/ f302 1 f190"/>
                <a:gd name="f384" fmla="*/ f303 1 f191"/>
                <a:gd name="f385" fmla="*/ f304 1 f190"/>
                <a:gd name="f386" fmla="*/ f305 1 f191"/>
                <a:gd name="f387" fmla="*/ f306 1 f190"/>
                <a:gd name="f388" fmla="*/ f307 1 f190"/>
                <a:gd name="f389" fmla="*/ f308 1 f190"/>
                <a:gd name="f390" fmla="*/ f309 1 f191"/>
                <a:gd name="f391" fmla="*/ f310 1 f190"/>
                <a:gd name="f392" fmla="*/ f311 1 f191"/>
                <a:gd name="f393" fmla="*/ f312 1 f190"/>
                <a:gd name="f394" fmla="*/ f313 1 f190"/>
                <a:gd name="f395" fmla="*/ f314 1 f190"/>
                <a:gd name="f396" fmla="*/ f315 1 f190"/>
                <a:gd name="f397" fmla="*/ f316 1 f191"/>
                <a:gd name="f398" fmla="*/ f317 1 f190"/>
                <a:gd name="f399" fmla="*/ f318 1 f191"/>
                <a:gd name="f400" fmla="*/ f319 1 f190"/>
                <a:gd name="f401" fmla="*/ f320 1 f191"/>
                <a:gd name="f402" fmla="*/ f321 1 f190"/>
                <a:gd name="f403" fmla="*/ f322 1 f191"/>
                <a:gd name="f404" fmla="*/ f323 1 f190"/>
                <a:gd name="f405" fmla="*/ f324 1 f191"/>
                <a:gd name="f406" fmla="*/ f325 1 f190"/>
                <a:gd name="f407" fmla="*/ f326 1 f191"/>
                <a:gd name="f408" fmla="*/ f327 1 f190"/>
                <a:gd name="f409" fmla="*/ f328 1 f191"/>
                <a:gd name="f410" fmla="*/ f329 1 f190"/>
                <a:gd name="f411" fmla="*/ f330 1 f190"/>
                <a:gd name="f412" fmla="*/ f331 1 f191"/>
                <a:gd name="f413" fmla="*/ f332 1 f191"/>
                <a:gd name="f414" fmla="*/ f333 1 f190"/>
                <a:gd name="f415" fmla="*/ f334 1 f191"/>
                <a:gd name="f416" fmla="*/ f335 1 f190"/>
                <a:gd name="f417" fmla="*/ f336 1 f191"/>
                <a:gd name="f418" fmla="*/ f337 1 f190"/>
                <a:gd name="f419" fmla="*/ f338 1 f191"/>
                <a:gd name="f420" fmla="*/ f339 1 f190"/>
                <a:gd name="f421" fmla="*/ f340 1 f191"/>
                <a:gd name="f422" fmla="*/ f341 1 f190"/>
                <a:gd name="f423" fmla="*/ f342 1 f191"/>
                <a:gd name="f424" fmla="*/ f343 1 f190"/>
                <a:gd name="f425" fmla="*/ f344 1 f191"/>
                <a:gd name="f426" fmla="*/ f345 1 f190"/>
                <a:gd name="f427" fmla="*/ f346 1 f191"/>
                <a:gd name="f428" fmla="*/ f347 f181 1"/>
                <a:gd name="f429" fmla="*/ f348 f181 1"/>
                <a:gd name="f430" fmla="*/ f350 f182 1"/>
                <a:gd name="f431" fmla="*/ f349 f182 1"/>
                <a:gd name="f432" fmla="*/ f351 f181 1"/>
                <a:gd name="f433" fmla="*/ f352 f182 1"/>
                <a:gd name="f434" fmla="*/ f353 f181 1"/>
                <a:gd name="f435" fmla="*/ f354 f182 1"/>
                <a:gd name="f436" fmla="*/ f355 f181 1"/>
                <a:gd name="f437" fmla="*/ f356 f182 1"/>
                <a:gd name="f438" fmla="*/ f357 f181 1"/>
                <a:gd name="f439" fmla="*/ f358 f182 1"/>
                <a:gd name="f440" fmla="*/ f359 f181 1"/>
                <a:gd name="f441" fmla="*/ f360 f182 1"/>
                <a:gd name="f442" fmla="*/ f361 f181 1"/>
                <a:gd name="f443" fmla="*/ f362 f182 1"/>
                <a:gd name="f444" fmla="*/ f363 f181 1"/>
                <a:gd name="f445" fmla="*/ f364 f182 1"/>
                <a:gd name="f446" fmla="*/ f365 f181 1"/>
                <a:gd name="f447" fmla="*/ f366 f182 1"/>
                <a:gd name="f448" fmla="*/ f367 f182 1"/>
                <a:gd name="f449" fmla="*/ f368 f181 1"/>
                <a:gd name="f450" fmla="*/ f369 f182 1"/>
                <a:gd name="f451" fmla="*/ f370 f182 1"/>
                <a:gd name="f452" fmla="*/ f371 f181 1"/>
                <a:gd name="f453" fmla="*/ f372 f182 1"/>
                <a:gd name="f454" fmla="*/ f373 f181 1"/>
                <a:gd name="f455" fmla="*/ f374 f182 1"/>
                <a:gd name="f456" fmla="*/ f375 f181 1"/>
                <a:gd name="f457" fmla="*/ f376 f182 1"/>
                <a:gd name="f458" fmla="*/ f377 f181 1"/>
                <a:gd name="f459" fmla="*/ f378 f182 1"/>
                <a:gd name="f460" fmla="*/ f379 f181 1"/>
                <a:gd name="f461" fmla="*/ f380 f182 1"/>
                <a:gd name="f462" fmla="*/ f381 f181 1"/>
                <a:gd name="f463" fmla="*/ f382 f182 1"/>
                <a:gd name="f464" fmla="*/ f383 f181 1"/>
                <a:gd name="f465" fmla="*/ f384 f182 1"/>
                <a:gd name="f466" fmla="*/ f385 f181 1"/>
                <a:gd name="f467" fmla="*/ f386 f182 1"/>
                <a:gd name="f468" fmla="*/ f387 f181 1"/>
                <a:gd name="f469" fmla="*/ f388 f181 1"/>
                <a:gd name="f470" fmla="*/ f389 f181 1"/>
                <a:gd name="f471" fmla="*/ f390 f182 1"/>
                <a:gd name="f472" fmla="*/ f391 f181 1"/>
                <a:gd name="f473" fmla="*/ f392 f182 1"/>
                <a:gd name="f474" fmla="*/ f393 f181 1"/>
                <a:gd name="f475" fmla="*/ f394 f181 1"/>
                <a:gd name="f476" fmla="*/ f395 f181 1"/>
                <a:gd name="f477" fmla="*/ f396 f181 1"/>
                <a:gd name="f478" fmla="*/ f397 f182 1"/>
                <a:gd name="f479" fmla="*/ f398 f181 1"/>
                <a:gd name="f480" fmla="*/ f399 f182 1"/>
                <a:gd name="f481" fmla="*/ f400 f181 1"/>
                <a:gd name="f482" fmla="*/ f401 f182 1"/>
                <a:gd name="f483" fmla="*/ f402 f181 1"/>
                <a:gd name="f484" fmla="*/ f403 f182 1"/>
                <a:gd name="f485" fmla="*/ f404 f181 1"/>
                <a:gd name="f486" fmla="*/ f405 f182 1"/>
                <a:gd name="f487" fmla="*/ f406 f181 1"/>
                <a:gd name="f488" fmla="*/ f407 f182 1"/>
                <a:gd name="f489" fmla="*/ f408 f181 1"/>
                <a:gd name="f490" fmla="*/ f409 f182 1"/>
                <a:gd name="f491" fmla="*/ f410 f181 1"/>
                <a:gd name="f492" fmla="*/ f411 f181 1"/>
                <a:gd name="f493" fmla="*/ f412 f182 1"/>
                <a:gd name="f494" fmla="*/ f413 f182 1"/>
                <a:gd name="f495" fmla="*/ f414 f181 1"/>
                <a:gd name="f496" fmla="*/ f415 f182 1"/>
                <a:gd name="f497" fmla="*/ f416 f181 1"/>
                <a:gd name="f498" fmla="*/ f417 f182 1"/>
                <a:gd name="f499" fmla="*/ f418 f181 1"/>
                <a:gd name="f500" fmla="*/ f419 f182 1"/>
                <a:gd name="f501" fmla="*/ f420 f181 1"/>
                <a:gd name="f502" fmla="*/ f421 f182 1"/>
                <a:gd name="f503" fmla="*/ f422 f181 1"/>
                <a:gd name="f504" fmla="*/ f423 f182 1"/>
                <a:gd name="f505" fmla="*/ f424 f181 1"/>
                <a:gd name="f506" fmla="*/ f425 f182 1"/>
                <a:gd name="f507" fmla="*/ f426 f181 1"/>
                <a:gd name="f508" fmla="*/ f427 f182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69">
                  <a:pos x="f432" y="f433"/>
                </a:cxn>
                <a:cxn ang="f269">
                  <a:pos x="f434" y="f435"/>
                </a:cxn>
                <a:cxn ang="f269">
                  <a:pos x="f436" y="f437"/>
                </a:cxn>
                <a:cxn ang="f269">
                  <a:pos x="f438" y="f439"/>
                </a:cxn>
                <a:cxn ang="f269">
                  <a:pos x="f440" y="f441"/>
                </a:cxn>
                <a:cxn ang="f269">
                  <a:pos x="f442" y="f443"/>
                </a:cxn>
                <a:cxn ang="f269">
                  <a:pos x="f444" y="f445"/>
                </a:cxn>
                <a:cxn ang="f269">
                  <a:pos x="f446" y="f447"/>
                </a:cxn>
                <a:cxn ang="f269">
                  <a:pos x="f432" y="f448"/>
                </a:cxn>
                <a:cxn ang="f269">
                  <a:pos x="f449" y="f450"/>
                </a:cxn>
                <a:cxn ang="f269">
                  <a:pos x="f438" y="f451"/>
                </a:cxn>
                <a:cxn ang="f269">
                  <a:pos x="f452" y="f453"/>
                </a:cxn>
                <a:cxn ang="f269">
                  <a:pos x="f454" y="f455"/>
                </a:cxn>
                <a:cxn ang="f269">
                  <a:pos x="f456" y="f457"/>
                </a:cxn>
                <a:cxn ang="f269">
                  <a:pos x="f458" y="f459"/>
                </a:cxn>
                <a:cxn ang="f269">
                  <a:pos x="f460" y="f461"/>
                </a:cxn>
                <a:cxn ang="f269">
                  <a:pos x="f462" y="f463"/>
                </a:cxn>
                <a:cxn ang="f269">
                  <a:pos x="f464" y="f465"/>
                </a:cxn>
                <a:cxn ang="f269">
                  <a:pos x="f466" y="f467"/>
                </a:cxn>
                <a:cxn ang="f269">
                  <a:pos x="f468" y="f457"/>
                </a:cxn>
                <a:cxn ang="f269">
                  <a:pos x="f469" y="f448"/>
                </a:cxn>
                <a:cxn ang="f269">
                  <a:pos x="f470" y="f471"/>
                </a:cxn>
                <a:cxn ang="f269">
                  <a:pos x="f472" y="f473"/>
                </a:cxn>
                <a:cxn ang="f269">
                  <a:pos x="f474" y="f450"/>
                </a:cxn>
                <a:cxn ang="f269">
                  <a:pos x="f475" y="f445"/>
                </a:cxn>
                <a:cxn ang="f269">
                  <a:pos x="f476" y="f461"/>
                </a:cxn>
                <a:cxn ang="f269">
                  <a:pos x="f477" y="f478"/>
                </a:cxn>
                <a:cxn ang="f269">
                  <a:pos x="f479" y="f480"/>
                </a:cxn>
                <a:cxn ang="f269">
                  <a:pos x="f481" y="f482"/>
                </a:cxn>
                <a:cxn ang="f269">
                  <a:pos x="f483" y="f484"/>
                </a:cxn>
                <a:cxn ang="f269">
                  <a:pos x="f485" y="f486"/>
                </a:cxn>
                <a:cxn ang="f269">
                  <a:pos x="f487" y="f488"/>
                </a:cxn>
                <a:cxn ang="f269">
                  <a:pos x="f489" y="f490"/>
                </a:cxn>
                <a:cxn ang="f269">
                  <a:pos x="f491" y="f441"/>
                </a:cxn>
                <a:cxn ang="f269">
                  <a:pos x="f492" y="f493"/>
                </a:cxn>
                <a:cxn ang="f269">
                  <a:pos x="f470" y="f494"/>
                </a:cxn>
                <a:cxn ang="f269">
                  <a:pos x="f495" y="f496"/>
                </a:cxn>
                <a:cxn ang="f269">
                  <a:pos x="f497" y="f498"/>
                </a:cxn>
                <a:cxn ang="f269">
                  <a:pos x="f499" y="f500"/>
                </a:cxn>
                <a:cxn ang="f269">
                  <a:pos x="f501" y="f502"/>
                </a:cxn>
                <a:cxn ang="f269">
                  <a:pos x="f503" y="f504"/>
                </a:cxn>
                <a:cxn ang="f269">
                  <a:pos x="f505" y="f506"/>
                </a:cxn>
                <a:cxn ang="f269">
                  <a:pos x="f507" y="f508"/>
                </a:cxn>
              </a:cxnLst>
              <a:rect l="f428" t="f431" r="f429" b="f430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8"/>
                  </a:cubicBezTo>
                  <a:cubicBezTo>
                    <a:pt x="f14" y="f15"/>
                    <a:pt x="f16" y="f17"/>
                    <a:pt x="f18" y="f19"/>
                  </a:cubicBezTo>
                  <a:cubicBezTo>
                    <a:pt x="f20" y="f21"/>
                    <a:pt x="f22" y="f23"/>
                    <a:pt x="f22" y="f24"/>
                  </a:cubicBezTo>
                  <a:cubicBezTo>
                    <a:pt x="f25" y="f26"/>
                    <a:pt x="f27" y="f16"/>
                    <a:pt x="f28" y="f26"/>
                  </a:cubicBezTo>
                  <a:cubicBezTo>
                    <a:pt x="f29" y="f30"/>
                    <a:pt x="f31" y="f32"/>
                    <a:pt x="f31" y="f33"/>
                  </a:cubicBezTo>
                  <a:cubicBezTo>
                    <a:pt x="f34" y="f35"/>
                    <a:pt x="f36" y="f14"/>
                    <a:pt x="f37" y="f14"/>
                  </a:cubicBezTo>
                  <a:cubicBezTo>
                    <a:pt x="f38" y="f35"/>
                    <a:pt x="f39" y="f35"/>
                    <a:pt x="f18" y="f40"/>
                  </a:cubicBezTo>
                  <a:cubicBezTo>
                    <a:pt x="f26" y="f41"/>
                    <a:pt x="f40" y="f11"/>
                    <a:pt x="f11" y="f42"/>
                  </a:cubicBezTo>
                  <a:cubicBezTo>
                    <a:pt x="f43" y="f44"/>
                    <a:pt x="f43" y="f44"/>
                    <a:pt x="f43" y="f45"/>
                  </a:cubicBezTo>
                  <a:cubicBezTo>
                    <a:pt x="f46" y="f45"/>
                    <a:pt x="f15" y="f45"/>
                    <a:pt x="f47" y="f45"/>
                  </a:cubicBezTo>
                  <a:cubicBezTo>
                    <a:pt x="f23" y="f42"/>
                    <a:pt x="f48" y="f9"/>
                    <a:pt x="f37" y="f49"/>
                  </a:cubicBezTo>
                  <a:cubicBezTo>
                    <a:pt x="f50" y="f49"/>
                    <a:pt x="f28" y="f51"/>
                    <a:pt x="f52" y="f11"/>
                  </a:cubicBezTo>
                  <a:cubicBezTo>
                    <a:pt x="f29" y="f15"/>
                    <a:pt x="f53" y="f47"/>
                    <a:pt x="f54" y="f46"/>
                  </a:cubicBezTo>
                  <a:cubicBezTo>
                    <a:pt x="f55" y="f11"/>
                    <a:pt x="f6" y="f49"/>
                    <a:pt x="f56" y="f9"/>
                  </a:cubicBezTo>
                  <a:cubicBezTo>
                    <a:pt x="f57" y="f45"/>
                    <a:pt x="f58" y="f59"/>
                    <a:pt x="f29" y="f42"/>
                  </a:cubicBezTo>
                  <a:cubicBezTo>
                    <a:pt x="f52" y="f60"/>
                    <a:pt x="f28" y="f9"/>
                    <a:pt x="f50" y="f9"/>
                  </a:cubicBezTo>
                  <a:cubicBezTo>
                    <a:pt x="f48" y="f42"/>
                    <a:pt x="f21" y="f59"/>
                    <a:pt x="f46" y="f61"/>
                  </a:cubicBezTo>
                  <a:cubicBezTo>
                    <a:pt x="f13" y="f61"/>
                    <a:pt x="f13" y="f62"/>
                    <a:pt x="f11" y="f63"/>
                  </a:cubicBezTo>
                  <a:cubicBezTo>
                    <a:pt x="f13" y="f63"/>
                    <a:pt x="f15" y="f64"/>
                    <a:pt x="f65" y="f66"/>
                  </a:cubicBezTo>
                  <a:cubicBezTo>
                    <a:pt x="f21" y="f67"/>
                    <a:pt x="f68" y="f69"/>
                    <a:pt x="f25" y="f70"/>
                  </a:cubicBezTo>
                  <a:cubicBezTo>
                    <a:pt x="f38" y="f70"/>
                    <a:pt x="f37" y="f71"/>
                    <a:pt x="f72" y="f73"/>
                  </a:cubicBezTo>
                  <a:cubicBezTo>
                    <a:pt x="f29" y="f74"/>
                    <a:pt x="f75" y="f69"/>
                    <a:pt x="f76" y="f70"/>
                  </a:cubicBezTo>
                  <a:cubicBezTo>
                    <a:pt x="f57" y="f77"/>
                    <a:pt x="f78" y="f79"/>
                    <a:pt x="f76" y="f80"/>
                  </a:cubicBezTo>
                  <a:cubicBezTo>
                    <a:pt x="f58" y="f81"/>
                    <a:pt x="f82" y="f81"/>
                    <a:pt x="f50" y="f83"/>
                  </a:cubicBezTo>
                  <a:cubicBezTo>
                    <a:pt x="f37" y="f84"/>
                    <a:pt x="f27" y="f80"/>
                    <a:pt x="f27" y="f85"/>
                  </a:cubicBezTo>
                  <a:cubicBezTo>
                    <a:pt x="f27" y="f86"/>
                    <a:pt x="f22" y="f77"/>
                    <a:pt x="f18" y="f87"/>
                  </a:cubicBezTo>
                  <a:cubicBezTo>
                    <a:pt x="f16" y="f74"/>
                    <a:pt x="f35" y="f88"/>
                    <a:pt x="f15" y="f89"/>
                  </a:cubicBezTo>
                  <a:cubicBezTo>
                    <a:pt x="f46" y="f90"/>
                    <a:pt x="f43" y="f89"/>
                    <a:pt x="f51" y="f89"/>
                  </a:cubicBezTo>
                  <a:cubicBezTo>
                    <a:pt x="f51" y="f67"/>
                    <a:pt x="f11" y="f91"/>
                    <a:pt x="f43" y="f69"/>
                  </a:cubicBezTo>
                  <a:cubicBezTo>
                    <a:pt x="f92" y="f93"/>
                    <a:pt x="f32" y="f94"/>
                    <a:pt x="f95" y="f96"/>
                  </a:cubicBezTo>
                  <a:cubicBezTo>
                    <a:pt x="f97" y="f98"/>
                    <a:pt x="f99" y="f98"/>
                    <a:pt x="f100" y="f98"/>
                  </a:cubicBezTo>
                  <a:cubicBezTo>
                    <a:pt x="f25" y="f98"/>
                    <a:pt x="f101" y="f102"/>
                    <a:pt x="f37" y="f103"/>
                  </a:cubicBezTo>
                  <a:cubicBezTo>
                    <a:pt x="f37" y="f104"/>
                    <a:pt x="f25" y="f105"/>
                    <a:pt x="f18" y="f105"/>
                  </a:cubicBezTo>
                  <a:cubicBezTo>
                    <a:pt x="f97" y="f105"/>
                    <a:pt x="f106" y="f107"/>
                    <a:pt x="f106" y="f103"/>
                  </a:cubicBezTo>
                  <a:cubicBezTo>
                    <a:pt x="f95" y="f108"/>
                    <a:pt x="f95" y="f109"/>
                    <a:pt x="f106" y="f110"/>
                  </a:cubicBezTo>
                  <a:cubicBezTo>
                    <a:pt x="f23" y="f111"/>
                    <a:pt x="f41" y="f79"/>
                    <a:pt x="f9" y="f91"/>
                  </a:cubicBezTo>
                  <a:cubicBezTo>
                    <a:pt x="f9" y="f112"/>
                    <a:pt x="f9" y="f74"/>
                    <a:pt x="f12" y="f73"/>
                  </a:cubicBezTo>
                  <a:cubicBezTo>
                    <a:pt x="f43" y="f83"/>
                    <a:pt x="f113" y="f114"/>
                    <a:pt x="f92" y="f115"/>
                  </a:cubicBezTo>
                  <a:cubicBezTo>
                    <a:pt x="f116" y="f117"/>
                    <a:pt x="f14" y="f105"/>
                    <a:pt x="f19" y="f118"/>
                  </a:cubicBezTo>
                  <a:cubicBezTo>
                    <a:pt x="f33" y="f118"/>
                    <a:pt x="f32" y="f119"/>
                    <a:pt x="f32" y="f120"/>
                  </a:cubicBezTo>
                  <a:cubicBezTo>
                    <a:pt x="f24" y="f121"/>
                    <a:pt x="f23" y="f122"/>
                    <a:pt x="f19" y="f123"/>
                  </a:cubicBezTo>
                  <a:cubicBezTo>
                    <a:pt x="f14" y="f124"/>
                    <a:pt x="f17" y="f124"/>
                    <a:pt x="f125" y="f126"/>
                  </a:cubicBezTo>
                  <a:cubicBezTo>
                    <a:pt x="f113" y="f121"/>
                    <a:pt x="f41" y="f120"/>
                    <a:pt x="f125" y="f127"/>
                  </a:cubicBezTo>
                  <a:cubicBezTo>
                    <a:pt x="f125" y="f128"/>
                    <a:pt x="f129" y="f105"/>
                    <a:pt x="f129" y="f130"/>
                  </a:cubicBezTo>
                  <a:cubicBezTo>
                    <a:pt x="f15" y="f96"/>
                    <a:pt x="f49" y="f81"/>
                    <a:pt x="f44" y="f71"/>
                  </a:cubicBezTo>
                  <a:cubicBezTo>
                    <a:pt x="f44" y="f71"/>
                    <a:pt x="f45" y="f71"/>
                    <a:pt x="f45" y="f71"/>
                  </a:cubicBezTo>
                  <a:cubicBezTo>
                    <a:pt x="f59" y="f71"/>
                    <a:pt x="f59" y="f71"/>
                    <a:pt x="f59" y="f71"/>
                  </a:cubicBezTo>
                  <a:cubicBezTo>
                    <a:pt x="f59" y="f131"/>
                    <a:pt x="f59" y="f109"/>
                    <a:pt x="f59" y="f119"/>
                  </a:cubicBezTo>
                  <a:cubicBezTo>
                    <a:pt x="f59" y="f132"/>
                    <a:pt x="f44" y="f121"/>
                    <a:pt x="f60" y="f126"/>
                  </a:cubicBezTo>
                  <a:cubicBezTo>
                    <a:pt x="f49" y="f133"/>
                    <a:pt x="f10" y="f134"/>
                    <a:pt x="f9" y="f135"/>
                  </a:cubicBezTo>
                  <a:cubicBezTo>
                    <a:pt x="f44" y="f5"/>
                    <a:pt x="f63" y="f5"/>
                    <a:pt x="f90" y="f135"/>
                  </a:cubicBezTo>
                  <a:cubicBezTo>
                    <a:pt x="f88" y="f136"/>
                    <a:pt x="f137" y="f124"/>
                    <a:pt x="f138" y="f126"/>
                  </a:cubicBezTo>
                  <a:cubicBezTo>
                    <a:pt x="f66" y="f139"/>
                    <a:pt x="f63" y="f121"/>
                    <a:pt x="f63" y="f132"/>
                  </a:cubicBezTo>
                  <a:cubicBezTo>
                    <a:pt x="f63" y="f140"/>
                    <a:pt x="f63" y="f131"/>
                    <a:pt x="f64" y="f73"/>
                  </a:cubicBezTo>
                  <a:cubicBezTo>
                    <a:pt x="f66" y="f70"/>
                    <a:pt x="f138" y="f87"/>
                    <a:pt x="f138" y="f77"/>
                  </a:cubicBezTo>
                  <a:cubicBezTo>
                    <a:pt x="f91" y="f141"/>
                    <a:pt x="f71" y="f96"/>
                    <a:pt x="f142" y="f107"/>
                  </a:cubicBezTo>
                  <a:cubicBezTo>
                    <a:pt x="f93" y="f105"/>
                    <a:pt x="f93" y="f128"/>
                    <a:pt x="f143" y="f144"/>
                  </a:cubicBezTo>
                  <a:cubicBezTo>
                    <a:pt x="f87" y="f121"/>
                    <a:pt x="f77" y="f133"/>
                    <a:pt x="f79" y="f145"/>
                  </a:cubicBezTo>
                  <a:cubicBezTo>
                    <a:pt x="f146" y="f134"/>
                    <a:pt x="f111" y="f147"/>
                    <a:pt x="f148" y="f123"/>
                  </a:cubicBezTo>
                  <a:cubicBezTo>
                    <a:pt x="f149" y="f150"/>
                    <a:pt x="f151" y="f127"/>
                    <a:pt x="f141" y="f128"/>
                  </a:cubicBezTo>
                  <a:cubicBezTo>
                    <a:pt x="f84" y="f118"/>
                    <a:pt x="f85" y="f130"/>
                    <a:pt x="f152" y="f104"/>
                  </a:cubicBezTo>
                  <a:cubicBezTo>
                    <a:pt x="f86" y="f114"/>
                    <a:pt x="f73" y="f81"/>
                    <a:pt x="f88" y="f87"/>
                  </a:cubicBezTo>
                  <a:cubicBezTo>
                    <a:pt x="f137" y="f71"/>
                    <a:pt x="f137" y="f74"/>
                    <a:pt x="f137" y="f69"/>
                  </a:cubicBezTo>
                  <a:cubicBezTo>
                    <a:pt x="f74" y="f71"/>
                    <a:pt x="f87" y="f143"/>
                    <a:pt x="f142" y="f85"/>
                  </a:cubicBezTo>
                  <a:cubicBezTo>
                    <a:pt x="f84" y="f131"/>
                    <a:pt x="f94" y="f153"/>
                    <a:pt x="f153" y="f98"/>
                  </a:cubicBezTo>
                  <a:cubicBezTo>
                    <a:pt x="f154" y="f110"/>
                    <a:pt x="f154" y="f140"/>
                    <a:pt x="f154" y="f103"/>
                  </a:cubicBezTo>
                  <a:cubicBezTo>
                    <a:pt x="f149" y="f115"/>
                    <a:pt x="f155" y="f105"/>
                    <a:pt x="f109" y="f105"/>
                  </a:cubicBezTo>
                  <a:cubicBezTo>
                    <a:pt x="f156" y="f118"/>
                    <a:pt x="f117" y="f130"/>
                    <a:pt x="f117" y="f156"/>
                  </a:cubicBezTo>
                  <a:cubicBezTo>
                    <a:pt x="f117" y="f140"/>
                    <a:pt x="f115" y="f102"/>
                    <a:pt x="f108" y="f102"/>
                  </a:cubicBezTo>
                  <a:cubicBezTo>
                    <a:pt x="f102" y="f110"/>
                    <a:pt x="f155" y="f98"/>
                    <a:pt x="f154" y="f114"/>
                  </a:cubicBezTo>
                  <a:cubicBezTo>
                    <a:pt x="f131" y="f131"/>
                    <a:pt x="f93" y="f142"/>
                    <a:pt x="f74" y="f69"/>
                  </a:cubicBezTo>
                  <a:cubicBezTo>
                    <a:pt x="f112" y="f88"/>
                    <a:pt x="f112" y="f67"/>
                    <a:pt x="f112" y="f89"/>
                  </a:cubicBezTo>
                  <a:cubicBezTo>
                    <a:pt x="f74" y="f89"/>
                    <a:pt x="f71" y="f90"/>
                    <a:pt x="f87" y="f89"/>
                  </a:cubicBezTo>
                  <a:cubicBezTo>
                    <a:pt x="f146" y="f88"/>
                    <a:pt x="f157" y="f74"/>
                    <a:pt x="f156" y="f70"/>
                  </a:cubicBezTo>
                  <a:cubicBezTo>
                    <a:pt x="f115" y="f87"/>
                    <a:pt x="f117" y="f77"/>
                    <a:pt x="f105" y="f142"/>
                  </a:cubicBezTo>
                  <a:cubicBezTo>
                    <a:pt x="f128" y="f80"/>
                    <a:pt x="f121" y="f83"/>
                    <a:pt x="f123" y="f85"/>
                  </a:cubicBezTo>
                  <a:cubicBezTo>
                    <a:pt x="f147" y="f79"/>
                    <a:pt x="f147" y="f86"/>
                    <a:pt x="f145" y="f71"/>
                  </a:cubicBezTo>
                  <a:cubicBezTo>
                    <a:pt x="f123" y="f69"/>
                    <a:pt x="f132" y="f91"/>
                    <a:pt x="f127" y="f112"/>
                  </a:cubicBezTo>
                  <a:cubicBezTo>
                    <a:pt x="f118" y="f74"/>
                    <a:pt x="f130" y="f71"/>
                    <a:pt x="f107" y="f73"/>
                  </a:cubicBezTo>
                  <a:cubicBezTo>
                    <a:pt x="f114" y="f69"/>
                    <a:pt x="f146" y="f67"/>
                    <a:pt x="f73" y="f66"/>
                  </a:cubicBezTo>
                  <a:cubicBezTo>
                    <a:pt x="f73" y="f64"/>
                    <a:pt x="f71" y="f64"/>
                    <a:pt x="f71" y="f63"/>
                  </a:cubicBezTo>
                  <a:cubicBezTo>
                    <a:pt x="f71" y="f63"/>
                    <a:pt x="f70" y="f62"/>
                    <a:pt x="f70" y="f62"/>
                  </a:cubicBezTo>
                  <a:cubicBezTo>
                    <a:pt x="f131" y="f61"/>
                    <a:pt x="f110" y="f59"/>
                    <a:pt x="f127" y="f59"/>
                  </a:cubicBezTo>
                  <a:cubicBezTo>
                    <a:pt x="f120" y="f45"/>
                    <a:pt x="f121" y="f158"/>
                    <a:pt x="f122" y="f61"/>
                  </a:cubicBezTo>
                  <a:cubicBezTo>
                    <a:pt x="f147" y="f64"/>
                    <a:pt x="f159" y="f63"/>
                    <a:pt x="f160" y="f59"/>
                  </a:cubicBezTo>
                  <a:cubicBezTo>
                    <a:pt x="f5" y="f42"/>
                    <a:pt x="f5" y="f8"/>
                    <a:pt x="f135" y="f10"/>
                  </a:cubicBezTo>
                  <a:cubicBezTo>
                    <a:pt x="f134" y="f43"/>
                    <a:pt x="f133" y="f11"/>
                    <a:pt x="f139" y="f8"/>
                  </a:cubicBezTo>
                  <a:cubicBezTo>
                    <a:pt x="f121" y="f9"/>
                    <a:pt x="f150" y="f60"/>
                    <a:pt x="f120" y="f60"/>
                  </a:cubicBezTo>
                  <a:cubicBezTo>
                    <a:pt x="f140" y="f44"/>
                    <a:pt x="f161" y="f45"/>
                    <a:pt x="f70" y="f158"/>
                  </a:cubicBezTo>
                  <a:cubicBezTo>
                    <a:pt x="f71" y="f158"/>
                    <a:pt x="f74" y="f59"/>
                    <a:pt x="f69" y="f59"/>
                  </a:cubicBezTo>
                  <a:cubicBezTo>
                    <a:pt x="f69" y="f45"/>
                    <a:pt x="f91" y="f44"/>
                    <a:pt x="f91" y="f42"/>
                  </a:cubicBezTo>
                  <a:cubicBezTo>
                    <a:pt x="f112" y="f60"/>
                    <a:pt x="f73" y="f60"/>
                    <a:pt x="f71" y="f12"/>
                  </a:cubicBezTo>
                  <a:cubicBezTo>
                    <a:pt x="f146" y="f65"/>
                    <a:pt x="f114" y="f40"/>
                    <a:pt x="f115" y="f32"/>
                  </a:cubicBezTo>
                  <a:cubicBezTo>
                    <a:pt x="f130" y="f162"/>
                    <a:pt x="f118" y="f163"/>
                    <a:pt x="f144" y="f163"/>
                  </a:cubicBezTo>
                  <a:cubicBezTo>
                    <a:pt x="f132" y="f163"/>
                    <a:pt x="f126" y="f162"/>
                    <a:pt x="f123" y="f30"/>
                  </a:cubicBezTo>
                  <a:cubicBezTo>
                    <a:pt x="f124" y="f26"/>
                    <a:pt x="f124" y="f164"/>
                    <a:pt x="f124" y="f106"/>
                  </a:cubicBezTo>
                  <a:cubicBezTo>
                    <a:pt x="f123" y="f165"/>
                    <a:pt x="f121" y="f99"/>
                    <a:pt x="f119" y="f165"/>
                  </a:cubicBezTo>
                  <a:cubicBezTo>
                    <a:pt x="f128" y="f97"/>
                    <a:pt x="f107" y="f95"/>
                    <a:pt x="f107" y="f166"/>
                  </a:cubicBezTo>
                  <a:cubicBezTo>
                    <a:pt x="f115" y="f16"/>
                    <a:pt x="f167" y="f30"/>
                    <a:pt x="f103" y="f163"/>
                  </a:cubicBezTo>
                  <a:cubicBezTo>
                    <a:pt x="f153" y="f14"/>
                    <a:pt x="f80" y="f113"/>
                    <a:pt x="f112" y="f49"/>
                  </a:cubicBezTo>
                  <a:cubicBezTo>
                    <a:pt x="f91" y="f8"/>
                    <a:pt x="f137" y="f12"/>
                    <a:pt x="f89" y="f9"/>
                  </a:cubicBezTo>
                  <a:cubicBezTo>
                    <a:pt x="f89" y="f9"/>
                    <a:pt x="f89" y="f12"/>
                    <a:pt x="f90" y="f12"/>
                  </a:cubicBezTo>
                  <a:cubicBezTo>
                    <a:pt x="f89" y="f49"/>
                    <a:pt x="f67" y="f51"/>
                    <a:pt x="f137" y="f11"/>
                  </a:cubicBezTo>
                  <a:cubicBezTo>
                    <a:pt x="f71" y="f92"/>
                    <a:pt x="f79" y="f163"/>
                    <a:pt x="f81" y="f97"/>
                  </a:cubicBezTo>
                  <a:cubicBezTo>
                    <a:pt x="f141" y="f99"/>
                    <a:pt x="f94" y="f168"/>
                    <a:pt x="f111" y="f100"/>
                  </a:cubicBezTo>
                  <a:cubicBezTo>
                    <a:pt x="f154" y="f18"/>
                    <a:pt x="f155" y="f20"/>
                    <a:pt x="f96" y="f38"/>
                  </a:cubicBezTo>
                  <a:cubicBezTo>
                    <a:pt x="f98" y="f50"/>
                    <a:pt x="f155" y="f52"/>
                    <a:pt x="f153" y="f52"/>
                  </a:cubicBezTo>
                  <a:cubicBezTo>
                    <a:pt x="f169" y="f52"/>
                    <a:pt x="f141" y="f28"/>
                    <a:pt x="f84" y="f50"/>
                  </a:cubicBezTo>
                  <a:cubicBezTo>
                    <a:pt x="f80" y="f50"/>
                    <a:pt x="f80" y="f38"/>
                    <a:pt x="f84" y="f25"/>
                  </a:cubicBezTo>
                  <a:cubicBezTo>
                    <a:pt x="f146" y="f20"/>
                    <a:pt x="f83" y="f100"/>
                    <a:pt x="f80" y="f165"/>
                  </a:cubicBezTo>
                  <a:cubicBezTo>
                    <a:pt x="f86" y="f30"/>
                    <a:pt x="f112" y="f14"/>
                    <a:pt x="f90" y="f15"/>
                  </a:cubicBezTo>
                  <a:cubicBezTo>
                    <a:pt x="f138" y="f46"/>
                    <a:pt x="f66" y="f43"/>
                    <a:pt x="f64" y="f51"/>
                  </a:cubicBezTo>
                  <a:cubicBezTo>
                    <a:pt x="f61" y="f17"/>
                    <a:pt x="f59" y="f23"/>
                    <a:pt x="f42" y="f164"/>
                  </a:cubicBezTo>
                  <a:cubicBezTo>
                    <a:pt x="f8" y="f39"/>
                    <a:pt x="f43" y="f29"/>
                    <a:pt x="f65" y="f6"/>
                  </a:cubicBezTo>
                  <a:cubicBezTo>
                    <a:pt x="f47" y="f170"/>
                    <a:pt x="f113" y="f2"/>
                    <a:pt x="f41" y="f171"/>
                  </a:cubicBezTo>
                  <a:cubicBezTo>
                    <a:pt x="f125" y="f7"/>
                    <a:pt x="f17" y="f7"/>
                    <a:pt x="f172" y="f7"/>
                  </a:cubicBezTo>
                  <a:cubicBezTo>
                    <a:pt x="f172" y="f7"/>
                    <a:pt x="f92" y="f173"/>
                    <a:pt x="f92" y="f2"/>
                  </a:cubicBezTo>
                  <a:cubicBezTo>
                    <a:pt x="f172" y="f174"/>
                    <a:pt x="f17" y="f55"/>
                    <a:pt x="f129" y="f175"/>
                  </a:cubicBezTo>
                  <a:cubicBezTo>
                    <a:pt x="f15" y="f25"/>
                    <a:pt x="f49" y="f163"/>
                    <a:pt x="f44" y="f46"/>
                  </a:cubicBezTo>
                  <a:cubicBezTo>
                    <a:pt x="f44" y="f43"/>
                    <a:pt x="f44" y="f11"/>
                    <a:pt x="f44" y="f49"/>
                  </a:cubicBezTo>
                  <a:cubicBezTo>
                    <a:pt x="f12" y="f13"/>
                    <a:pt x="f10" y="f47"/>
                    <a:pt x="f43" y="f129"/>
                  </a:cubicBezTo>
                  <a:cubicBezTo>
                    <a:pt x="f47" y="f19"/>
                    <a:pt x="f172" y="f162"/>
                    <a:pt x="f35" y="f106"/>
                  </a:cubicBezTo>
                  <a:cubicBezTo>
                    <a:pt x="f21" y="f97"/>
                    <a:pt x="f176" y="f100"/>
                    <a:pt x="f19" y="f22"/>
                  </a:cubicBezTo>
                  <a:cubicBezTo>
                    <a:pt x="f19" y="f22"/>
                    <a:pt x="f33" y="f101"/>
                    <a:pt x="f176" y="f37"/>
                  </a:cubicBezTo>
                  <a:cubicBezTo>
                    <a:pt x="f30" y="f72"/>
                    <a:pt x="f68" y="f37"/>
                    <a:pt x="f166" y="f177"/>
                  </a:cubicBezTo>
                  <a:cubicBezTo>
                    <a:pt x="f106" y="f39"/>
                    <a:pt x="f68" y="f178"/>
                    <a:pt x="f179" y="f100"/>
                  </a:cubicBezTo>
                  <a:cubicBezTo>
                    <a:pt x="f30" y="f99"/>
                    <a:pt x="f32" y="f97"/>
                    <a:pt x="f176" y="f95"/>
                  </a:cubicBezTo>
                  <a:cubicBezTo>
                    <a:pt x="f40" y="f32"/>
                    <a:pt x="f47" y="f172"/>
                    <a:pt x="f10" y="f51"/>
                  </a:cubicBezTo>
                  <a:cubicBezTo>
                    <a:pt x="f49" y="f10"/>
                    <a:pt x="f8" y="f8"/>
                    <a:pt x="f12" y="f12"/>
                  </a:cubicBezTo>
                  <a:cubicBezTo>
                    <a:pt x="f8" y="f9"/>
                    <a:pt x="f8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  <p:sp>
          <p:nvSpPr>
            <p:cNvPr id="32" name="Freeform 15">
              <a:extLst>
                <a:ext uri="{FF2B5EF4-FFF2-40B4-BE49-F238E27FC236}">
                  <a16:creationId xmlns:a16="http://schemas.microsoft.com/office/drawing/2014/main" id="{150A7D5E-68F2-9CA7-E4B5-9622FE96BB2C}"/>
                </a:ext>
              </a:extLst>
            </p:cNvPr>
            <p:cNvSpPr/>
            <p:nvPr/>
          </p:nvSpPr>
          <p:spPr>
            <a:xfrm>
              <a:off x="8727353" y="4738301"/>
              <a:ext cx="416646" cy="40280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77"/>
                <a:gd name="f7" fmla="val 183"/>
                <a:gd name="f8" fmla="val 99"/>
                <a:gd name="f9" fmla="val 96"/>
                <a:gd name="f10" fmla="val 100"/>
                <a:gd name="f11" fmla="val 102"/>
                <a:gd name="f12" fmla="val 97"/>
                <a:gd name="f13" fmla="val 104"/>
                <a:gd name="f14" fmla="val 98"/>
                <a:gd name="f15" fmla="val 118"/>
                <a:gd name="f16" fmla="val 106"/>
                <a:gd name="f17" fmla="val 132"/>
                <a:gd name="f18" fmla="val 113"/>
                <a:gd name="f19" fmla="val 147"/>
                <a:gd name="f20" fmla="val 121"/>
                <a:gd name="f21" fmla="val 148"/>
                <a:gd name="f22" fmla="val 122"/>
                <a:gd name="f23" fmla="val 150"/>
                <a:gd name="f24" fmla="val 124"/>
                <a:gd name="f25" fmla="val 126"/>
                <a:gd name="f26" fmla="val 151"/>
                <a:gd name="f27" fmla="val 131"/>
                <a:gd name="f28" fmla="val 155"/>
                <a:gd name="f29" fmla="val 159"/>
                <a:gd name="f30" fmla="val 163"/>
                <a:gd name="f31" fmla="val 130"/>
                <a:gd name="f32" fmla="val 166"/>
                <a:gd name="f33" fmla="val 127"/>
                <a:gd name="f34" fmla="val 165"/>
                <a:gd name="f35" fmla="val 123"/>
                <a:gd name="f36" fmla="val 164"/>
                <a:gd name="f37" fmla="val 119"/>
                <a:gd name="f38" fmla="val 160"/>
                <a:gd name="f39" fmla="val 156"/>
                <a:gd name="f40" fmla="val 153"/>
                <a:gd name="f41" fmla="val 149"/>
                <a:gd name="f42" fmla="val 146"/>
                <a:gd name="f43" fmla="val 117"/>
                <a:gd name="f44" fmla="val 110"/>
                <a:gd name="f45" fmla="val 103"/>
                <a:gd name="f46" fmla="val 94"/>
                <a:gd name="f47" fmla="val 93"/>
                <a:gd name="f48" fmla="val 92"/>
                <a:gd name="f49" fmla="val 105"/>
                <a:gd name="f50" fmla="val 108"/>
                <a:gd name="f51" fmla="val 140"/>
                <a:gd name="f52" fmla="val 158"/>
                <a:gd name="f53" fmla="val 101"/>
                <a:gd name="f54" fmla="val 161"/>
                <a:gd name="f55" fmla="val 169"/>
                <a:gd name="f56" fmla="val 173"/>
                <a:gd name="f57" fmla="val 176"/>
                <a:gd name="f58" fmla="val 175"/>
                <a:gd name="f59" fmla="val 172"/>
                <a:gd name="f60" fmla="val 167"/>
                <a:gd name="f61" fmla="val 91"/>
                <a:gd name="f62" fmla="val 95"/>
                <a:gd name="f63" fmla="val 157"/>
                <a:gd name="f64" fmla="val 89"/>
                <a:gd name="f65" fmla="val 88"/>
                <a:gd name="f66" fmla="val 87"/>
                <a:gd name="f67" fmla="val 86"/>
                <a:gd name="f68" fmla="val 107"/>
                <a:gd name="f69" fmla="val 85"/>
                <a:gd name="f70" fmla="val 81"/>
                <a:gd name="f71" fmla="val 136"/>
                <a:gd name="f72" fmla="val 77"/>
                <a:gd name="f73" fmla="val 72"/>
                <a:gd name="f74" fmla="val 73"/>
                <a:gd name="f75" fmla="val 74"/>
                <a:gd name="f76" fmla="val 75"/>
                <a:gd name="f77" fmla="val 168"/>
                <a:gd name="f78" fmla="val 171"/>
                <a:gd name="f79" fmla="val 70"/>
                <a:gd name="f80" fmla="val 65"/>
                <a:gd name="f81" fmla="val 170"/>
                <a:gd name="f82" fmla="val 62"/>
                <a:gd name="f83" fmla="val 58"/>
                <a:gd name="f84" fmla="val 162"/>
                <a:gd name="f85" fmla="val 60"/>
                <a:gd name="f86" fmla="val 61"/>
                <a:gd name="f87" fmla="val 154"/>
                <a:gd name="f88" fmla="val 63"/>
                <a:gd name="f89" fmla="val 69"/>
                <a:gd name="f90" fmla="val 71"/>
                <a:gd name="f91" fmla="val 133"/>
                <a:gd name="f92" fmla="val 120"/>
                <a:gd name="f93" fmla="val 79"/>
                <a:gd name="f94" fmla="val 82"/>
                <a:gd name="f95" fmla="val 83"/>
                <a:gd name="f96" fmla="val 78"/>
                <a:gd name="f97" fmla="val 115"/>
                <a:gd name="f98" fmla="val 66"/>
                <a:gd name="f99" fmla="val 54"/>
                <a:gd name="f100" fmla="val 139"/>
                <a:gd name="f101" fmla="val 43"/>
                <a:gd name="f102" fmla="val 141"/>
                <a:gd name="f103" fmla="val 42"/>
                <a:gd name="f104" fmla="val 144"/>
                <a:gd name="f105" fmla="val 152"/>
                <a:gd name="f106" fmla="val 41"/>
                <a:gd name="f107" fmla="val 36"/>
                <a:gd name="f108" fmla="val 32"/>
                <a:gd name="f109" fmla="val 27"/>
                <a:gd name="f110" fmla="val 138"/>
                <a:gd name="f111" fmla="val 30"/>
                <a:gd name="f112" fmla="val 37"/>
                <a:gd name="f113" fmla="val 39"/>
                <a:gd name="f114" fmla="val 40"/>
                <a:gd name="f115" fmla="val 52"/>
                <a:gd name="f116" fmla="val 76"/>
                <a:gd name="f117" fmla="val 109"/>
                <a:gd name="f118" fmla="val 45"/>
                <a:gd name="f119" fmla="val 31"/>
                <a:gd name="f120" fmla="val 116"/>
                <a:gd name="f121" fmla="val 28"/>
                <a:gd name="f122" fmla="val 26"/>
                <a:gd name="f123" fmla="val 22"/>
                <a:gd name="f124" fmla="val 21"/>
                <a:gd name="f125" fmla="val 18"/>
                <a:gd name="f126" fmla="val 15"/>
                <a:gd name="f127" fmla="val 14"/>
                <a:gd name="f128" fmla="val 12"/>
                <a:gd name="f129" fmla="val 111"/>
                <a:gd name="f130" fmla="val 16"/>
                <a:gd name="f131" fmla="val 24"/>
                <a:gd name="f132" fmla="val 25"/>
                <a:gd name="f133" fmla="val 112"/>
                <a:gd name="f134" fmla="val 29"/>
                <a:gd name="f135" fmla="val 56"/>
                <a:gd name="f136" fmla="val 20"/>
                <a:gd name="f137" fmla="val 13"/>
                <a:gd name="f138" fmla="val 8"/>
                <a:gd name="f139" fmla="val 4"/>
                <a:gd name="f140" fmla="val 80"/>
                <a:gd name="f141" fmla="val 7"/>
                <a:gd name="f142" fmla="val 84"/>
                <a:gd name="f143" fmla="val 17"/>
                <a:gd name="f144" fmla="val 38"/>
                <a:gd name="f145" fmla="val 57"/>
                <a:gd name="f146" fmla="val 68"/>
                <a:gd name="f147" fmla="val 23"/>
                <a:gd name="f148" fmla="val 11"/>
                <a:gd name="f149" fmla="val 10"/>
                <a:gd name="f150" fmla="val 51"/>
                <a:gd name="f151" fmla="val 48"/>
                <a:gd name="f152" fmla="val 19"/>
                <a:gd name="f153" fmla="val 64"/>
                <a:gd name="f154" fmla="val 67"/>
                <a:gd name="f155" fmla="val 55"/>
                <a:gd name="f156" fmla="val 49"/>
                <a:gd name="f157" fmla="val 47"/>
                <a:gd name="f158" fmla="val 34"/>
                <a:gd name="f159" fmla="val 44"/>
                <a:gd name="f160" fmla="val 59"/>
                <a:gd name="f161" fmla="val 90"/>
                <a:gd name="f162" fmla="val 5"/>
                <a:gd name="f163" fmla="val 2"/>
                <a:gd name="f164" fmla="val 1"/>
                <a:gd name="f165" fmla="val 129"/>
                <a:gd name="f166" fmla="val 128"/>
                <a:gd name="f167" fmla="val 135"/>
                <a:gd name="f168" fmla="val 142"/>
                <a:gd name="f169" fmla="val 143"/>
                <a:gd name="f170" fmla="val 137"/>
                <a:gd name="f171" fmla="val 33"/>
                <a:gd name="f172" fmla="val 145"/>
                <a:gd name="f173" fmla="val 53"/>
                <a:gd name="f174" fmla="val 179"/>
                <a:gd name="f175" fmla="val 182"/>
                <a:gd name="f176" fmla="val 114"/>
                <a:gd name="f177" fmla="val 181"/>
                <a:gd name="f178" fmla="val 178"/>
                <a:gd name="f179" fmla="val 174"/>
                <a:gd name="f180" fmla="val 125"/>
                <a:gd name="f181" fmla="+- 0 0 -90"/>
                <a:gd name="f182" fmla="*/ f3 1 177"/>
                <a:gd name="f183" fmla="*/ f4 1 183"/>
                <a:gd name="f184" fmla="val f5"/>
                <a:gd name="f185" fmla="val f6"/>
                <a:gd name="f186" fmla="val f7"/>
                <a:gd name="f187" fmla="*/ f181 f0 1"/>
                <a:gd name="f188" fmla="+- f186 0 f184"/>
                <a:gd name="f189" fmla="+- f185 0 f184"/>
                <a:gd name="f190" fmla="*/ f187 1 f2"/>
                <a:gd name="f191" fmla="*/ f189 1 177"/>
                <a:gd name="f192" fmla="*/ f188 1 183"/>
                <a:gd name="f193" fmla="*/ 147 f189 1"/>
                <a:gd name="f194" fmla="*/ 121 f188 1"/>
                <a:gd name="f195" fmla="*/ 165 f189 1"/>
                <a:gd name="f196" fmla="*/ 123 f188 1"/>
                <a:gd name="f197" fmla="*/ 103 f189 1"/>
                <a:gd name="f198" fmla="*/ 94 f188 1"/>
                <a:gd name="f199" fmla="*/ 156 f189 1"/>
                <a:gd name="f200" fmla="*/ 99 f188 1"/>
                <a:gd name="f201" fmla="*/ 175 f189 1"/>
                <a:gd name="f202" fmla="*/ 96 f188 1"/>
                <a:gd name="f203" fmla="*/ 105 f189 1"/>
                <a:gd name="f204" fmla="*/ 89 f188 1"/>
                <a:gd name="f205" fmla="*/ 151 f189 1"/>
                <a:gd name="f206" fmla="*/ 72 f188 1"/>
                <a:gd name="f207" fmla="*/ 170 f189 1"/>
                <a:gd name="f208" fmla="*/ 62 f188 1"/>
                <a:gd name="f209" fmla="*/ 146 f189 1"/>
                <a:gd name="f210" fmla="*/ 71 f188 1"/>
                <a:gd name="f211" fmla="*/ 77 f188 1"/>
                <a:gd name="f212" fmla="*/ 36 f188 1"/>
                <a:gd name="f213" fmla="*/ 138 f189 1"/>
                <a:gd name="f214" fmla="*/ 40 f188 1"/>
                <a:gd name="f215" fmla="*/ 115 f189 1"/>
                <a:gd name="f216" fmla="*/ 31 f188 1"/>
                <a:gd name="f217" fmla="*/ 122 f189 1"/>
                <a:gd name="f218" fmla="*/ 14 f188 1"/>
                <a:gd name="f219" fmla="*/ 112 f189 1"/>
                <a:gd name="f220" fmla="*/ 29 f188 1"/>
                <a:gd name="f221" fmla="*/ 91 f189 1"/>
                <a:gd name="f222" fmla="*/ 73 f188 1"/>
                <a:gd name="f223" fmla="*/ 96 f189 1"/>
                <a:gd name="f224" fmla="*/ 4 f188 1"/>
                <a:gd name="f225" fmla="*/ 87 f189 1"/>
                <a:gd name="f226" fmla="*/ 20 f188 1"/>
                <a:gd name="f227" fmla="*/ 68 f189 1"/>
                <a:gd name="f228" fmla="*/ 30 f188 1"/>
                <a:gd name="f229" fmla="*/ 51 f189 1"/>
                <a:gd name="f230" fmla="*/ 79 f189 1"/>
                <a:gd name="f231" fmla="*/ 49 f189 1"/>
                <a:gd name="f232" fmla="*/ 42 f188 1"/>
                <a:gd name="f233" fmla="*/ 28 f189 1"/>
                <a:gd name="f234" fmla="*/ 34 f188 1"/>
                <a:gd name="f235" fmla="*/ 75 f189 1"/>
                <a:gd name="f236" fmla="*/ 34 f189 1"/>
                <a:gd name="f237" fmla="*/ 12 f189 1"/>
                <a:gd name="f238" fmla="*/ 74 f189 1"/>
                <a:gd name="f239" fmla="*/ 85 f188 1"/>
                <a:gd name="f240" fmla="*/ 24 f189 1"/>
                <a:gd name="f241" fmla="*/ 91 f188 1"/>
                <a:gd name="f242" fmla="*/ 4 f189 1"/>
                <a:gd name="f243" fmla="*/ 100 f188 1"/>
                <a:gd name="f244" fmla="*/ 72 f189 1"/>
                <a:gd name="f245" fmla="*/ 90 f188 1"/>
                <a:gd name="f246" fmla="*/ 73 f189 1"/>
                <a:gd name="f247" fmla="*/ 97 f188 1"/>
                <a:gd name="f248" fmla="*/ 14 f189 1"/>
                <a:gd name="f249" fmla="*/ 130 f188 1"/>
                <a:gd name="f250" fmla="*/ 30 f189 1"/>
                <a:gd name="f251" fmla="*/ 137 f188 1"/>
                <a:gd name="f252" fmla="*/ 82 f189 1"/>
                <a:gd name="f253" fmla="*/ 58 f189 1"/>
                <a:gd name="f254" fmla="*/ 141 f188 1"/>
                <a:gd name="f255" fmla="*/ 161 f188 1"/>
                <a:gd name="f256" fmla="*/ 62 f189 1"/>
                <a:gd name="f257" fmla="*/ 142 f188 1"/>
                <a:gd name="f258" fmla="*/ 94 f189 1"/>
                <a:gd name="f259" fmla="*/ 135 f188 1"/>
                <a:gd name="f260" fmla="*/ 114 f189 1"/>
                <a:gd name="f261" fmla="*/ 183 f188 1"/>
                <a:gd name="f262" fmla="*/ 93 f189 1"/>
                <a:gd name="f263" fmla="*/ 105 f188 1"/>
                <a:gd name="f264" fmla="*/ 119 f189 1"/>
                <a:gd name="f265" fmla="*/ 138 f188 1"/>
                <a:gd name="f266" fmla="*/ 137 f189 1"/>
                <a:gd name="f267" fmla="*/ 152 f188 1"/>
                <a:gd name="f268" fmla="*/ 100 f189 1"/>
                <a:gd name="f269" fmla="*/ 101 f188 1"/>
                <a:gd name="f270" fmla="+- f190 0 f1"/>
                <a:gd name="f271" fmla="*/ f193 1 177"/>
                <a:gd name="f272" fmla="*/ f194 1 183"/>
                <a:gd name="f273" fmla="*/ f195 1 177"/>
                <a:gd name="f274" fmla="*/ f196 1 183"/>
                <a:gd name="f275" fmla="*/ f197 1 177"/>
                <a:gd name="f276" fmla="*/ f198 1 183"/>
                <a:gd name="f277" fmla="*/ f199 1 177"/>
                <a:gd name="f278" fmla="*/ f200 1 183"/>
                <a:gd name="f279" fmla="*/ f201 1 177"/>
                <a:gd name="f280" fmla="*/ f202 1 183"/>
                <a:gd name="f281" fmla="*/ f203 1 177"/>
                <a:gd name="f282" fmla="*/ f204 1 183"/>
                <a:gd name="f283" fmla="*/ f205 1 177"/>
                <a:gd name="f284" fmla="*/ f206 1 183"/>
                <a:gd name="f285" fmla="*/ f207 1 177"/>
                <a:gd name="f286" fmla="*/ f208 1 183"/>
                <a:gd name="f287" fmla="*/ f209 1 177"/>
                <a:gd name="f288" fmla="*/ f210 1 183"/>
                <a:gd name="f289" fmla="*/ f211 1 183"/>
                <a:gd name="f290" fmla="*/ f212 1 183"/>
                <a:gd name="f291" fmla="*/ f213 1 177"/>
                <a:gd name="f292" fmla="*/ f214 1 183"/>
                <a:gd name="f293" fmla="*/ f215 1 177"/>
                <a:gd name="f294" fmla="*/ f216 1 183"/>
                <a:gd name="f295" fmla="*/ f217 1 177"/>
                <a:gd name="f296" fmla="*/ f218 1 183"/>
                <a:gd name="f297" fmla="*/ f219 1 177"/>
                <a:gd name="f298" fmla="*/ f220 1 183"/>
                <a:gd name="f299" fmla="*/ f221 1 177"/>
                <a:gd name="f300" fmla="*/ f222 1 183"/>
                <a:gd name="f301" fmla="*/ f223 1 177"/>
                <a:gd name="f302" fmla="*/ f224 1 183"/>
                <a:gd name="f303" fmla="*/ f225 1 177"/>
                <a:gd name="f304" fmla="*/ f226 1 183"/>
                <a:gd name="f305" fmla="*/ f227 1 177"/>
                <a:gd name="f306" fmla="*/ f228 1 183"/>
                <a:gd name="f307" fmla="*/ f229 1 177"/>
                <a:gd name="f308" fmla="*/ f230 1 177"/>
                <a:gd name="f309" fmla="*/ f231 1 177"/>
                <a:gd name="f310" fmla="*/ f232 1 183"/>
                <a:gd name="f311" fmla="*/ f233 1 177"/>
                <a:gd name="f312" fmla="*/ f234 1 183"/>
                <a:gd name="f313" fmla="*/ f235 1 177"/>
                <a:gd name="f314" fmla="*/ f236 1 177"/>
                <a:gd name="f315" fmla="*/ f237 1 177"/>
                <a:gd name="f316" fmla="*/ f238 1 177"/>
                <a:gd name="f317" fmla="*/ f239 1 183"/>
                <a:gd name="f318" fmla="*/ f240 1 177"/>
                <a:gd name="f319" fmla="*/ f241 1 183"/>
                <a:gd name="f320" fmla="*/ f242 1 177"/>
                <a:gd name="f321" fmla="*/ f243 1 183"/>
                <a:gd name="f322" fmla="*/ f244 1 177"/>
                <a:gd name="f323" fmla="*/ f245 1 183"/>
                <a:gd name="f324" fmla="*/ f246 1 177"/>
                <a:gd name="f325" fmla="*/ f247 1 183"/>
                <a:gd name="f326" fmla="*/ f248 1 177"/>
                <a:gd name="f327" fmla="*/ f249 1 183"/>
                <a:gd name="f328" fmla="*/ f250 1 177"/>
                <a:gd name="f329" fmla="*/ f251 1 183"/>
                <a:gd name="f330" fmla="*/ f252 1 177"/>
                <a:gd name="f331" fmla="*/ f253 1 177"/>
                <a:gd name="f332" fmla="*/ f254 1 183"/>
                <a:gd name="f333" fmla="*/ f255 1 183"/>
                <a:gd name="f334" fmla="*/ f256 1 177"/>
                <a:gd name="f335" fmla="*/ f257 1 183"/>
                <a:gd name="f336" fmla="*/ f258 1 177"/>
                <a:gd name="f337" fmla="*/ f259 1 183"/>
                <a:gd name="f338" fmla="*/ f260 1 177"/>
                <a:gd name="f339" fmla="*/ f261 1 183"/>
                <a:gd name="f340" fmla="*/ f262 1 177"/>
                <a:gd name="f341" fmla="*/ f263 1 183"/>
                <a:gd name="f342" fmla="*/ f264 1 177"/>
                <a:gd name="f343" fmla="*/ f265 1 183"/>
                <a:gd name="f344" fmla="*/ f266 1 177"/>
                <a:gd name="f345" fmla="*/ f267 1 183"/>
                <a:gd name="f346" fmla="*/ f268 1 177"/>
                <a:gd name="f347" fmla="*/ f269 1 183"/>
                <a:gd name="f348" fmla="*/ 0 1 f191"/>
                <a:gd name="f349" fmla="*/ f185 1 f191"/>
                <a:gd name="f350" fmla="*/ 0 1 f192"/>
                <a:gd name="f351" fmla="*/ f186 1 f192"/>
                <a:gd name="f352" fmla="*/ f271 1 f191"/>
                <a:gd name="f353" fmla="*/ f272 1 f192"/>
                <a:gd name="f354" fmla="*/ f273 1 f191"/>
                <a:gd name="f355" fmla="*/ f274 1 f192"/>
                <a:gd name="f356" fmla="*/ f275 1 f191"/>
                <a:gd name="f357" fmla="*/ f276 1 f192"/>
                <a:gd name="f358" fmla="*/ f277 1 f191"/>
                <a:gd name="f359" fmla="*/ f278 1 f192"/>
                <a:gd name="f360" fmla="*/ f279 1 f191"/>
                <a:gd name="f361" fmla="*/ f280 1 f192"/>
                <a:gd name="f362" fmla="*/ f281 1 f191"/>
                <a:gd name="f363" fmla="*/ f282 1 f192"/>
                <a:gd name="f364" fmla="*/ f283 1 f191"/>
                <a:gd name="f365" fmla="*/ f284 1 f192"/>
                <a:gd name="f366" fmla="*/ f285 1 f191"/>
                <a:gd name="f367" fmla="*/ f286 1 f192"/>
                <a:gd name="f368" fmla="*/ f287 1 f191"/>
                <a:gd name="f369" fmla="*/ f288 1 f192"/>
                <a:gd name="f370" fmla="*/ f289 1 f192"/>
                <a:gd name="f371" fmla="*/ f290 1 f192"/>
                <a:gd name="f372" fmla="*/ f291 1 f191"/>
                <a:gd name="f373" fmla="*/ f292 1 f192"/>
                <a:gd name="f374" fmla="*/ f293 1 f191"/>
                <a:gd name="f375" fmla="*/ f294 1 f192"/>
                <a:gd name="f376" fmla="*/ f295 1 f191"/>
                <a:gd name="f377" fmla="*/ f296 1 f192"/>
                <a:gd name="f378" fmla="*/ f297 1 f191"/>
                <a:gd name="f379" fmla="*/ f298 1 f192"/>
                <a:gd name="f380" fmla="*/ f299 1 f191"/>
                <a:gd name="f381" fmla="*/ f300 1 f192"/>
                <a:gd name="f382" fmla="*/ f301 1 f191"/>
                <a:gd name="f383" fmla="*/ f302 1 f192"/>
                <a:gd name="f384" fmla="*/ f303 1 f191"/>
                <a:gd name="f385" fmla="*/ f304 1 f192"/>
                <a:gd name="f386" fmla="*/ f305 1 f191"/>
                <a:gd name="f387" fmla="*/ f306 1 f192"/>
                <a:gd name="f388" fmla="*/ f307 1 f191"/>
                <a:gd name="f389" fmla="*/ f308 1 f191"/>
                <a:gd name="f390" fmla="*/ f309 1 f191"/>
                <a:gd name="f391" fmla="*/ f310 1 f192"/>
                <a:gd name="f392" fmla="*/ f311 1 f191"/>
                <a:gd name="f393" fmla="*/ f312 1 f192"/>
                <a:gd name="f394" fmla="*/ f313 1 f191"/>
                <a:gd name="f395" fmla="*/ f314 1 f191"/>
                <a:gd name="f396" fmla="*/ f315 1 f191"/>
                <a:gd name="f397" fmla="*/ f316 1 f191"/>
                <a:gd name="f398" fmla="*/ f317 1 f192"/>
                <a:gd name="f399" fmla="*/ f318 1 f191"/>
                <a:gd name="f400" fmla="*/ f319 1 f192"/>
                <a:gd name="f401" fmla="*/ f320 1 f191"/>
                <a:gd name="f402" fmla="*/ f321 1 f192"/>
                <a:gd name="f403" fmla="*/ f322 1 f191"/>
                <a:gd name="f404" fmla="*/ f323 1 f192"/>
                <a:gd name="f405" fmla="*/ f324 1 f191"/>
                <a:gd name="f406" fmla="*/ f325 1 f192"/>
                <a:gd name="f407" fmla="*/ f326 1 f191"/>
                <a:gd name="f408" fmla="*/ f327 1 f192"/>
                <a:gd name="f409" fmla="*/ f328 1 f191"/>
                <a:gd name="f410" fmla="*/ f329 1 f192"/>
                <a:gd name="f411" fmla="*/ f330 1 f191"/>
                <a:gd name="f412" fmla="*/ f331 1 f191"/>
                <a:gd name="f413" fmla="*/ f332 1 f192"/>
                <a:gd name="f414" fmla="*/ f333 1 f192"/>
                <a:gd name="f415" fmla="*/ f334 1 f191"/>
                <a:gd name="f416" fmla="*/ f335 1 f192"/>
                <a:gd name="f417" fmla="*/ f336 1 f191"/>
                <a:gd name="f418" fmla="*/ f337 1 f192"/>
                <a:gd name="f419" fmla="*/ f338 1 f191"/>
                <a:gd name="f420" fmla="*/ f339 1 f192"/>
                <a:gd name="f421" fmla="*/ f340 1 f191"/>
                <a:gd name="f422" fmla="*/ f341 1 f192"/>
                <a:gd name="f423" fmla="*/ f342 1 f191"/>
                <a:gd name="f424" fmla="*/ f343 1 f192"/>
                <a:gd name="f425" fmla="*/ f344 1 f191"/>
                <a:gd name="f426" fmla="*/ f345 1 f192"/>
                <a:gd name="f427" fmla="*/ f346 1 f191"/>
                <a:gd name="f428" fmla="*/ f347 1 f192"/>
                <a:gd name="f429" fmla="*/ f348 f182 1"/>
                <a:gd name="f430" fmla="*/ f349 f182 1"/>
                <a:gd name="f431" fmla="*/ f351 f183 1"/>
                <a:gd name="f432" fmla="*/ f350 f183 1"/>
                <a:gd name="f433" fmla="*/ f352 f182 1"/>
                <a:gd name="f434" fmla="*/ f353 f183 1"/>
                <a:gd name="f435" fmla="*/ f354 f182 1"/>
                <a:gd name="f436" fmla="*/ f355 f183 1"/>
                <a:gd name="f437" fmla="*/ f356 f182 1"/>
                <a:gd name="f438" fmla="*/ f357 f183 1"/>
                <a:gd name="f439" fmla="*/ f358 f182 1"/>
                <a:gd name="f440" fmla="*/ f359 f183 1"/>
                <a:gd name="f441" fmla="*/ f360 f182 1"/>
                <a:gd name="f442" fmla="*/ f361 f183 1"/>
                <a:gd name="f443" fmla="*/ f362 f182 1"/>
                <a:gd name="f444" fmla="*/ f363 f183 1"/>
                <a:gd name="f445" fmla="*/ f364 f182 1"/>
                <a:gd name="f446" fmla="*/ f365 f183 1"/>
                <a:gd name="f447" fmla="*/ f366 f182 1"/>
                <a:gd name="f448" fmla="*/ f367 f183 1"/>
                <a:gd name="f449" fmla="*/ f368 f182 1"/>
                <a:gd name="f450" fmla="*/ f369 f183 1"/>
                <a:gd name="f451" fmla="*/ f370 f183 1"/>
                <a:gd name="f452" fmla="*/ f371 f183 1"/>
                <a:gd name="f453" fmla="*/ f372 f182 1"/>
                <a:gd name="f454" fmla="*/ f373 f183 1"/>
                <a:gd name="f455" fmla="*/ f374 f182 1"/>
                <a:gd name="f456" fmla="*/ f375 f183 1"/>
                <a:gd name="f457" fmla="*/ f376 f182 1"/>
                <a:gd name="f458" fmla="*/ f377 f183 1"/>
                <a:gd name="f459" fmla="*/ f378 f182 1"/>
                <a:gd name="f460" fmla="*/ f379 f183 1"/>
                <a:gd name="f461" fmla="*/ f380 f182 1"/>
                <a:gd name="f462" fmla="*/ f381 f183 1"/>
                <a:gd name="f463" fmla="*/ f382 f182 1"/>
                <a:gd name="f464" fmla="*/ f383 f183 1"/>
                <a:gd name="f465" fmla="*/ f384 f182 1"/>
                <a:gd name="f466" fmla="*/ f385 f183 1"/>
                <a:gd name="f467" fmla="*/ f386 f182 1"/>
                <a:gd name="f468" fmla="*/ f387 f183 1"/>
                <a:gd name="f469" fmla="*/ f388 f182 1"/>
                <a:gd name="f470" fmla="*/ f389 f182 1"/>
                <a:gd name="f471" fmla="*/ f390 f182 1"/>
                <a:gd name="f472" fmla="*/ f391 f183 1"/>
                <a:gd name="f473" fmla="*/ f392 f182 1"/>
                <a:gd name="f474" fmla="*/ f393 f183 1"/>
                <a:gd name="f475" fmla="*/ f394 f182 1"/>
                <a:gd name="f476" fmla="*/ f395 f182 1"/>
                <a:gd name="f477" fmla="*/ f396 f182 1"/>
                <a:gd name="f478" fmla="*/ f397 f182 1"/>
                <a:gd name="f479" fmla="*/ f398 f183 1"/>
                <a:gd name="f480" fmla="*/ f399 f182 1"/>
                <a:gd name="f481" fmla="*/ f400 f183 1"/>
                <a:gd name="f482" fmla="*/ f401 f182 1"/>
                <a:gd name="f483" fmla="*/ f402 f183 1"/>
                <a:gd name="f484" fmla="*/ f403 f182 1"/>
                <a:gd name="f485" fmla="*/ f404 f183 1"/>
                <a:gd name="f486" fmla="*/ f405 f182 1"/>
                <a:gd name="f487" fmla="*/ f406 f183 1"/>
                <a:gd name="f488" fmla="*/ f407 f182 1"/>
                <a:gd name="f489" fmla="*/ f408 f183 1"/>
                <a:gd name="f490" fmla="*/ f409 f182 1"/>
                <a:gd name="f491" fmla="*/ f410 f183 1"/>
                <a:gd name="f492" fmla="*/ f411 f182 1"/>
                <a:gd name="f493" fmla="*/ f412 f182 1"/>
                <a:gd name="f494" fmla="*/ f413 f183 1"/>
                <a:gd name="f495" fmla="*/ f414 f183 1"/>
                <a:gd name="f496" fmla="*/ f415 f182 1"/>
                <a:gd name="f497" fmla="*/ f416 f183 1"/>
                <a:gd name="f498" fmla="*/ f417 f182 1"/>
                <a:gd name="f499" fmla="*/ f418 f183 1"/>
                <a:gd name="f500" fmla="*/ f419 f182 1"/>
                <a:gd name="f501" fmla="*/ f420 f183 1"/>
                <a:gd name="f502" fmla="*/ f421 f182 1"/>
                <a:gd name="f503" fmla="*/ f422 f183 1"/>
                <a:gd name="f504" fmla="*/ f423 f182 1"/>
                <a:gd name="f505" fmla="*/ f424 f183 1"/>
                <a:gd name="f506" fmla="*/ f425 f182 1"/>
                <a:gd name="f507" fmla="*/ f426 f183 1"/>
                <a:gd name="f508" fmla="*/ f427 f182 1"/>
                <a:gd name="f509" fmla="*/ f428 f183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270">
                  <a:pos x="f433" y="f434"/>
                </a:cxn>
                <a:cxn ang="f270">
                  <a:pos x="f435" y="f436"/>
                </a:cxn>
                <a:cxn ang="f270">
                  <a:pos x="f437" y="f438"/>
                </a:cxn>
                <a:cxn ang="f270">
                  <a:pos x="f439" y="f440"/>
                </a:cxn>
                <a:cxn ang="f270">
                  <a:pos x="f441" y="f442"/>
                </a:cxn>
                <a:cxn ang="f270">
                  <a:pos x="f443" y="f444"/>
                </a:cxn>
                <a:cxn ang="f270">
                  <a:pos x="f445" y="f446"/>
                </a:cxn>
                <a:cxn ang="f270">
                  <a:pos x="f447" y="f448"/>
                </a:cxn>
                <a:cxn ang="f270">
                  <a:pos x="f449" y="f450"/>
                </a:cxn>
                <a:cxn ang="f270">
                  <a:pos x="f437" y="f451"/>
                </a:cxn>
                <a:cxn ang="f270">
                  <a:pos x="f439" y="f452"/>
                </a:cxn>
                <a:cxn ang="f270">
                  <a:pos x="f453" y="f454"/>
                </a:cxn>
                <a:cxn ang="f270">
                  <a:pos x="f455" y="f456"/>
                </a:cxn>
                <a:cxn ang="f270">
                  <a:pos x="f457" y="f458"/>
                </a:cxn>
                <a:cxn ang="f270">
                  <a:pos x="f459" y="f460"/>
                </a:cxn>
                <a:cxn ang="f270">
                  <a:pos x="f461" y="f462"/>
                </a:cxn>
                <a:cxn ang="f270">
                  <a:pos x="f463" y="f464"/>
                </a:cxn>
                <a:cxn ang="f270">
                  <a:pos x="f465" y="f466"/>
                </a:cxn>
                <a:cxn ang="f270">
                  <a:pos x="f467" y="f468"/>
                </a:cxn>
                <a:cxn ang="f270">
                  <a:pos x="f469" y="f458"/>
                </a:cxn>
                <a:cxn ang="f270">
                  <a:pos x="f470" y="f450"/>
                </a:cxn>
                <a:cxn ang="f270">
                  <a:pos x="f471" y="f472"/>
                </a:cxn>
                <a:cxn ang="f270">
                  <a:pos x="f473" y="f474"/>
                </a:cxn>
                <a:cxn ang="f270">
                  <a:pos x="f475" y="f451"/>
                </a:cxn>
                <a:cxn ang="f270">
                  <a:pos x="f476" y="f446"/>
                </a:cxn>
                <a:cxn ang="f270">
                  <a:pos x="f477" y="f462"/>
                </a:cxn>
                <a:cxn ang="f270">
                  <a:pos x="f478" y="f479"/>
                </a:cxn>
                <a:cxn ang="f270">
                  <a:pos x="f480" y="f481"/>
                </a:cxn>
                <a:cxn ang="f270">
                  <a:pos x="f482" y="f483"/>
                </a:cxn>
                <a:cxn ang="f270">
                  <a:pos x="f484" y="f485"/>
                </a:cxn>
                <a:cxn ang="f270">
                  <a:pos x="f486" y="f487"/>
                </a:cxn>
                <a:cxn ang="f270">
                  <a:pos x="f488" y="f489"/>
                </a:cxn>
                <a:cxn ang="f270">
                  <a:pos x="f490" y="f491"/>
                </a:cxn>
                <a:cxn ang="f270">
                  <a:pos x="f492" y="f442"/>
                </a:cxn>
                <a:cxn ang="f270">
                  <a:pos x="f493" y="f494"/>
                </a:cxn>
                <a:cxn ang="f270">
                  <a:pos x="f471" y="f495"/>
                </a:cxn>
                <a:cxn ang="f270">
                  <a:pos x="f496" y="f497"/>
                </a:cxn>
                <a:cxn ang="f270">
                  <a:pos x="f498" y="f499"/>
                </a:cxn>
                <a:cxn ang="f270">
                  <a:pos x="f500" y="f501"/>
                </a:cxn>
                <a:cxn ang="f270">
                  <a:pos x="f502" y="f503"/>
                </a:cxn>
                <a:cxn ang="f270">
                  <a:pos x="f504" y="f505"/>
                </a:cxn>
                <a:cxn ang="f270">
                  <a:pos x="f506" y="f507"/>
                </a:cxn>
                <a:cxn ang="f270">
                  <a:pos x="f508" y="f509"/>
                </a:cxn>
              </a:cxnLst>
              <a:rect l="f429" t="f432" r="f430" b="f431"/>
              <a:pathLst>
                <a:path w="177" h="183">
                  <a:moveTo>
                    <a:pt x="f8" y="f9"/>
                  </a:moveTo>
                  <a:cubicBezTo>
                    <a:pt x="f10" y="f9"/>
                    <a:pt x="f11" y="f12"/>
                    <a:pt x="f13" y="f14"/>
                  </a:cubicBezTo>
                  <a:cubicBezTo>
                    <a:pt x="f15" y="f16"/>
                    <a:pt x="f17" y="f18"/>
                    <a:pt x="f19" y="f20"/>
                  </a:cubicBezTo>
                  <a:cubicBezTo>
                    <a:pt x="f21" y="f22"/>
                    <a:pt x="f23" y="f24"/>
                    <a:pt x="f23" y="f25"/>
                  </a:cubicBezTo>
                  <a:cubicBezTo>
                    <a:pt x="f26" y="f27"/>
                    <a:pt x="f28" y="f17"/>
                    <a:pt x="f29" y="f27"/>
                  </a:cubicBezTo>
                  <a:cubicBezTo>
                    <a:pt x="f30" y="f31"/>
                    <a:pt x="f32" y="f33"/>
                    <a:pt x="f34" y="f35"/>
                  </a:cubicBezTo>
                  <a:cubicBezTo>
                    <a:pt x="f36" y="f37"/>
                    <a:pt x="f38" y="f15"/>
                    <a:pt x="f39" y="f15"/>
                  </a:cubicBezTo>
                  <a:cubicBezTo>
                    <a:pt x="f40" y="f37"/>
                    <a:pt x="f41" y="f37"/>
                    <a:pt x="f42" y="f43"/>
                  </a:cubicBezTo>
                  <a:cubicBezTo>
                    <a:pt x="f17" y="f44"/>
                    <a:pt x="f43" y="f11"/>
                    <a:pt x="f45" y="f46"/>
                  </a:cubicBezTo>
                  <a:cubicBezTo>
                    <a:pt x="f45" y="f47"/>
                    <a:pt x="f45" y="f47"/>
                    <a:pt x="f45" y="f48"/>
                  </a:cubicBezTo>
                  <a:cubicBezTo>
                    <a:pt x="f49" y="f48"/>
                    <a:pt x="f16" y="f48"/>
                    <a:pt x="f50" y="f48"/>
                  </a:cubicBezTo>
                  <a:cubicBezTo>
                    <a:pt x="f24" y="f46"/>
                    <a:pt x="f51" y="f9"/>
                    <a:pt x="f39" y="f8"/>
                  </a:cubicBezTo>
                  <a:cubicBezTo>
                    <a:pt x="f52" y="f8"/>
                    <a:pt x="f38" y="f53"/>
                    <a:pt x="f54" y="f11"/>
                  </a:cubicBezTo>
                  <a:cubicBezTo>
                    <a:pt x="f36" y="f16"/>
                    <a:pt x="f55" y="f50"/>
                    <a:pt x="f56" y="f49"/>
                  </a:cubicBezTo>
                  <a:cubicBezTo>
                    <a:pt x="f57" y="f11"/>
                    <a:pt x="f6" y="f8"/>
                    <a:pt x="f58" y="f9"/>
                  </a:cubicBezTo>
                  <a:cubicBezTo>
                    <a:pt x="f59" y="f48"/>
                    <a:pt x="f60" y="f61"/>
                    <a:pt x="f30" y="f46"/>
                  </a:cubicBezTo>
                  <a:cubicBezTo>
                    <a:pt x="f54" y="f62"/>
                    <a:pt x="f29" y="f9"/>
                    <a:pt x="f63" y="f9"/>
                  </a:cubicBezTo>
                  <a:cubicBezTo>
                    <a:pt x="f51" y="f46"/>
                    <a:pt x="f22" y="f61"/>
                    <a:pt x="f49" y="f64"/>
                  </a:cubicBezTo>
                  <a:cubicBezTo>
                    <a:pt x="f13" y="f64"/>
                    <a:pt x="f13" y="f65"/>
                    <a:pt x="f11" y="f66"/>
                  </a:cubicBezTo>
                  <a:cubicBezTo>
                    <a:pt x="f13" y="f66"/>
                    <a:pt x="f16" y="f67"/>
                    <a:pt x="f68" y="f69"/>
                  </a:cubicBezTo>
                  <a:cubicBezTo>
                    <a:pt x="f22" y="f70"/>
                    <a:pt x="f71" y="f72"/>
                    <a:pt x="f26" y="f73"/>
                  </a:cubicBezTo>
                  <a:cubicBezTo>
                    <a:pt x="f40" y="f73"/>
                    <a:pt x="f39" y="f74"/>
                    <a:pt x="f52" y="f75"/>
                  </a:cubicBezTo>
                  <a:cubicBezTo>
                    <a:pt x="f30" y="f76"/>
                    <a:pt x="f77" y="f72"/>
                    <a:pt x="f78" y="f73"/>
                  </a:cubicBezTo>
                  <a:cubicBezTo>
                    <a:pt x="f59" y="f79"/>
                    <a:pt x="f78" y="f80"/>
                    <a:pt x="f81" y="f82"/>
                  </a:cubicBezTo>
                  <a:cubicBezTo>
                    <a:pt x="f60" y="f83"/>
                    <a:pt x="f84" y="f83"/>
                    <a:pt x="f63" y="f85"/>
                  </a:cubicBezTo>
                  <a:cubicBezTo>
                    <a:pt x="f39" y="f86"/>
                    <a:pt x="f87" y="f82"/>
                    <a:pt x="f87" y="f88"/>
                  </a:cubicBezTo>
                  <a:cubicBezTo>
                    <a:pt x="f87" y="f89"/>
                    <a:pt x="f23" y="f79"/>
                    <a:pt x="f42" y="f90"/>
                  </a:cubicBezTo>
                  <a:cubicBezTo>
                    <a:pt x="f91" y="f76"/>
                    <a:pt x="f92" y="f93"/>
                    <a:pt x="f16" y="f94"/>
                  </a:cubicBezTo>
                  <a:cubicBezTo>
                    <a:pt x="f49" y="f95"/>
                    <a:pt x="f45" y="f94"/>
                    <a:pt x="f53" y="f94"/>
                  </a:cubicBezTo>
                  <a:cubicBezTo>
                    <a:pt x="f11" y="f70"/>
                    <a:pt x="f11" y="f96"/>
                    <a:pt x="f45" y="f72"/>
                  </a:cubicBezTo>
                  <a:cubicBezTo>
                    <a:pt x="f97" y="f98"/>
                    <a:pt x="f33" y="f99"/>
                    <a:pt x="f100" y="f101"/>
                  </a:cubicBezTo>
                  <a:cubicBezTo>
                    <a:pt x="f102" y="f103"/>
                    <a:pt x="f104" y="f103"/>
                    <a:pt x="f42" y="f103"/>
                  </a:cubicBezTo>
                  <a:cubicBezTo>
                    <a:pt x="f105" y="f103"/>
                    <a:pt x="f28" y="f106"/>
                    <a:pt x="f39" y="f107"/>
                  </a:cubicBezTo>
                  <a:cubicBezTo>
                    <a:pt x="f39" y="f108"/>
                    <a:pt x="f26" y="f109"/>
                    <a:pt x="f42" y="f109"/>
                  </a:cubicBezTo>
                  <a:cubicBezTo>
                    <a:pt x="f102" y="f109"/>
                    <a:pt x="f110" y="f111"/>
                    <a:pt x="f100" y="f107"/>
                  </a:cubicBezTo>
                  <a:cubicBezTo>
                    <a:pt x="f100" y="f112"/>
                    <a:pt x="f100" y="f113"/>
                    <a:pt x="f110" y="f114"/>
                  </a:cubicBezTo>
                  <a:cubicBezTo>
                    <a:pt x="f24" y="f115"/>
                    <a:pt x="f44" y="f80"/>
                    <a:pt x="f9" y="f96"/>
                  </a:cubicBezTo>
                  <a:cubicBezTo>
                    <a:pt x="f9" y="f116"/>
                    <a:pt x="f9" y="f76"/>
                    <a:pt x="f12" y="f75"/>
                  </a:cubicBezTo>
                  <a:cubicBezTo>
                    <a:pt x="f45" y="f85"/>
                    <a:pt x="f117" y="f118"/>
                    <a:pt x="f97" y="f119"/>
                  </a:cubicBezTo>
                  <a:cubicBezTo>
                    <a:pt x="f120" y="f121"/>
                    <a:pt x="f15" y="f109"/>
                    <a:pt x="f20" y="f122"/>
                  </a:cubicBezTo>
                  <a:cubicBezTo>
                    <a:pt x="f24" y="f122"/>
                    <a:pt x="f33" y="f123"/>
                    <a:pt x="f33" y="f124"/>
                  </a:cubicBezTo>
                  <a:cubicBezTo>
                    <a:pt x="f25" y="f125"/>
                    <a:pt x="f24" y="f126"/>
                    <a:pt x="f22" y="f127"/>
                  </a:cubicBezTo>
                  <a:cubicBezTo>
                    <a:pt x="f15" y="f128"/>
                    <a:pt x="f18" y="f128"/>
                    <a:pt x="f129" y="f130"/>
                  </a:cubicBezTo>
                  <a:cubicBezTo>
                    <a:pt x="f44" y="f125"/>
                    <a:pt x="f129" y="f124"/>
                    <a:pt x="f129" y="f131"/>
                  </a:cubicBezTo>
                  <a:cubicBezTo>
                    <a:pt x="f129" y="f132"/>
                    <a:pt x="f133" y="f109"/>
                    <a:pt x="f133" y="f134"/>
                  </a:cubicBezTo>
                  <a:cubicBezTo>
                    <a:pt x="f16" y="f101"/>
                    <a:pt x="f8" y="f83"/>
                    <a:pt x="f47" y="f74"/>
                  </a:cubicBezTo>
                  <a:cubicBezTo>
                    <a:pt x="f47" y="f74"/>
                    <a:pt x="f48" y="f74"/>
                    <a:pt x="f48" y="f74"/>
                  </a:cubicBezTo>
                  <a:cubicBezTo>
                    <a:pt x="f48" y="f74"/>
                    <a:pt x="f61" y="f74"/>
                    <a:pt x="f61" y="f74"/>
                  </a:cubicBezTo>
                  <a:cubicBezTo>
                    <a:pt x="f61" y="f135"/>
                    <a:pt x="f61" y="f113"/>
                    <a:pt x="f61" y="f123"/>
                  </a:cubicBezTo>
                  <a:cubicBezTo>
                    <a:pt x="f61" y="f136"/>
                    <a:pt x="f47" y="f125"/>
                    <a:pt x="f62" y="f130"/>
                  </a:cubicBezTo>
                  <a:cubicBezTo>
                    <a:pt x="f8" y="f137"/>
                    <a:pt x="f10" y="f138"/>
                    <a:pt x="f9" y="f139"/>
                  </a:cubicBezTo>
                  <a:cubicBezTo>
                    <a:pt x="f47" y="f5"/>
                    <a:pt x="f66" y="f5"/>
                    <a:pt x="f95" y="f139"/>
                  </a:cubicBezTo>
                  <a:cubicBezTo>
                    <a:pt x="f140" y="f141"/>
                    <a:pt x="f140" y="f128"/>
                    <a:pt x="f142" y="f130"/>
                  </a:cubicBezTo>
                  <a:cubicBezTo>
                    <a:pt x="f69" y="f143"/>
                    <a:pt x="f66" y="f125"/>
                    <a:pt x="f66" y="f136"/>
                  </a:cubicBezTo>
                  <a:cubicBezTo>
                    <a:pt x="f66" y="f144"/>
                    <a:pt x="f66" y="f135"/>
                    <a:pt x="f67" y="f75"/>
                  </a:cubicBezTo>
                  <a:cubicBezTo>
                    <a:pt x="f69" y="f73"/>
                    <a:pt x="f142" y="f90"/>
                    <a:pt x="f142" y="f79"/>
                  </a:cubicBezTo>
                  <a:cubicBezTo>
                    <a:pt x="f96" y="f145"/>
                    <a:pt x="f74" y="f101"/>
                    <a:pt x="f146" y="f111"/>
                  </a:cubicBezTo>
                  <a:cubicBezTo>
                    <a:pt x="f98" y="f109"/>
                    <a:pt x="f98" y="f132"/>
                    <a:pt x="f146" y="f147"/>
                  </a:cubicBezTo>
                  <a:cubicBezTo>
                    <a:pt x="f73" y="f125"/>
                    <a:pt x="f79" y="f137"/>
                    <a:pt x="f80" y="f148"/>
                  </a:cubicBezTo>
                  <a:cubicBezTo>
                    <a:pt x="f85" y="f138"/>
                    <a:pt x="f115" y="f149"/>
                    <a:pt x="f150" y="f127"/>
                  </a:cubicBezTo>
                  <a:cubicBezTo>
                    <a:pt x="f151" y="f152"/>
                    <a:pt x="f150" y="f131"/>
                    <a:pt x="f145" y="f132"/>
                  </a:cubicBezTo>
                  <a:cubicBezTo>
                    <a:pt x="f86" y="f122"/>
                    <a:pt x="f88" y="f134"/>
                    <a:pt x="f153" y="f108"/>
                  </a:cubicBezTo>
                  <a:cubicBezTo>
                    <a:pt x="f89" y="f118"/>
                    <a:pt x="f75" y="f83"/>
                    <a:pt x="f93" y="f90"/>
                  </a:cubicBezTo>
                  <a:cubicBezTo>
                    <a:pt x="f140" y="f74"/>
                    <a:pt x="f140" y="f76"/>
                    <a:pt x="f140" y="f72"/>
                  </a:cubicBezTo>
                  <a:cubicBezTo>
                    <a:pt x="f116" y="f74"/>
                    <a:pt x="f90" y="f146"/>
                    <a:pt x="f154" y="f88"/>
                  </a:cubicBezTo>
                  <a:cubicBezTo>
                    <a:pt x="f86" y="f135"/>
                    <a:pt x="f155" y="f156"/>
                    <a:pt x="f156" y="f103"/>
                  </a:cubicBezTo>
                  <a:cubicBezTo>
                    <a:pt x="f157" y="f114"/>
                    <a:pt x="f157" y="f144"/>
                    <a:pt x="f157" y="f107"/>
                  </a:cubicBezTo>
                  <a:cubicBezTo>
                    <a:pt x="f151" y="f119"/>
                    <a:pt x="f118" y="f109"/>
                    <a:pt x="f113" y="f109"/>
                  </a:cubicBezTo>
                  <a:cubicBezTo>
                    <a:pt x="f158" y="f122"/>
                    <a:pt x="f121" y="f134"/>
                    <a:pt x="f121" y="f158"/>
                  </a:cubicBezTo>
                  <a:cubicBezTo>
                    <a:pt x="f121" y="f144"/>
                    <a:pt x="f119" y="f106"/>
                    <a:pt x="f112" y="f106"/>
                  </a:cubicBezTo>
                  <a:cubicBezTo>
                    <a:pt x="f103" y="f114"/>
                    <a:pt x="f159" y="f103"/>
                    <a:pt x="f157" y="f118"/>
                  </a:cubicBezTo>
                  <a:cubicBezTo>
                    <a:pt x="f135" y="f135"/>
                    <a:pt x="f98" y="f154"/>
                    <a:pt x="f76" y="f72"/>
                  </a:cubicBezTo>
                  <a:cubicBezTo>
                    <a:pt x="f116" y="f93"/>
                    <a:pt x="f116" y="f70"/>
                    <a:pt x="f72" y="f94"/>
                  </a:cubicBezTo>
                  <a:cubicBezTo>
                    <a:pt x="f76" y="f94"/>
                    <a:pt x="f74" y="f95"/>
                    <a:pt x="f73" y="f94"/>
                  </a:cubicBezTo>
                  <a:cubicBezTo>
                    <a:pt x="f160" y="f93"/>
                    <a:pt x="f157" y="f76"/>
                    <a:pt x="f158" y="f73"/>
                  </a:cubicBezTo>
                  <a:cubicBezTo>
                    <a:pt x="f119" y="f90"/>
                    <a:pt x="f121" y="f79"/>
                    <a:pt x="f109" y="f154"/>
                  </a:cubicBezTo>
                  <a:cubicBezTo>
                    <a:pt x="f132" y="f82"/>
                    <a:pt x="f125" y="f85"/>
                    <a:pt x="f127" y="f88"/>
                  </a:cubicBezTo>
                  <a:cubicBezTo>
                    <a:pt x="f149" y="f80"/>
                    <a:pt x="f149" y="f89"/>
                    <a:pt x="f128" y="f74"/>
                  </a:cubicBezTo>
                  <a:cubicBezTo>
                    <a:pt x="f127" y="f72"/>
                    <a:pt x="f136" y="f96"/>
                    <a:pt x="f131" y="f116"/>
                  </a:cubicBezTo>
                  <a:cubicBezTo>
                    <a:pt x="f122" y="f76"/>
                    <a:pt x="f134" y="f74"/>
                    <a:pt x="f111" y="f75"/>
                  </a:cubicBezTo>
                  <a:cubicBezTo>
                    <a:pt x="f118" y="f72"/>
                    <a:pt x="f160" y="f70"/>
                    <a:pt x="f75" y="f69"/>
                  </a:cubicBezTo>
                  <a:cubicBezTo>
                    <a:pt x="f75" y="f67"/>
                    <a:pt x="f75" y="f67"/>
                    <a:pt x="f75" y="f66"/>
                  </a:cubicBezTo>
                  <a:cubicBezTo>
                    <a:pt x="f74" y="f66"/>
                    <a:pt x="f73" y="f65"/>
                    <a:pt x="f73" y="f65"/>
                  </a:cubicBezTo>
                  <a:cubicBezTo>
                    <a:pt x="f135" y="f64"/>
                    <a:pt x="f114" y="f61"/>
                    <a:pt x="f131" y="f61"/>
                  </a:cubicBezTo>
                  <a:cubicBezTo>
                    <a:pt x="f124" y="f48"/>
                    <a:pt x="f125" y="f161"/>
                    <a:pt x="f126" y="f64"/>
                  </a:cubicBezTo>
                  <a:cubicBezTo>
                    <a:pt x="f148" y="f67"/>
                    <a:pt x="f162" y="f66"/>
                    <a:pt x="f163" y="f61"/>
                  </a:cubicBezTo>
                  <a:cubicBezTo>
                    <a:pt x="f5" y="f46"/>
                    <a:pt x="f164" y="f14"/>
                    <a:pt x="f139" y="f10"/>
                  </a:cubicBezTo>
                  <a:cubicBezTo>
                    <a:pt x="f138" y="f45"/>
                    <a:pt x="f137" y="f11"/>
                    <a:pt x="f143" y="f14"/>
                  </a:cubicBezTo>
                  <a:cubicBezTo>
                    <a:pt x="f125" y="f9"/>
                    <a:pt x="f136" y="f62"/>
                    <a:pt x="f124" y="f62"/>
                  </a:cubicBezTo>
                  <a:cubicBezTo>
                    <a:pt x="f144" y="f47"/>
                    <a:pt x="f155" y="f48"/>
                    <a:pt x="f73" y="f161"/>
                  </a:cubicBezTo>
                  <a:cubicBezTo>
                    <a:pt x="f74" y="f161"/>
                    <a:pt x="f76" y="f61"/>
                    <a:pt x="f72" y="f61"/>
                  </a:cubicBezTo>
                  <a:cubicBezTo>
                    <a:pt x="f72" y="f48"/>
                    <a:pt x="f96" y="f47"/>
                    <a:pt x="f96" y="f46"/>
                  </a:cubicBezTo>
                  <a:cubicBezTo>
                    <a:pt x="f116" y="f62"/>
                    <a:pt x="f75" y="f62"/>
                    <a:pt x="f74" y="f12"/>
                  </a:cubicBezTo>
                  <a:cubicBezTo>
                    <a:pt x="f160" y="f68"/>
                    <a:pt x="f118" y="f43"/>
                    <a:pt x="f119" y="f33"/>
                  </a:cubicBezTo>
                  <a:cubicBezTo>
                    <a:pt x="f134" y="f165"/>
                    <a:pt x="f122" y="f166"/>
                    <a:pt x="f131" y="f166"/>
                  </a:cubicBezTo>
                  <a:cubicBezTo>
                    <a:pt x="f136" y="f166"/>
                    <a:pt x="f143" y="f165"/>
                    <a:pt x="f127" y="f31"/>
                  </a:cubicBezTo>
                  <a:cubicBezTo>
                    <a:pt x="f137" y="f27"/>
                    <a:pt x="f128" y="f167"/>
                    <a:pt x="f128" y="f110"/>
                  </a:cubicBezTo>
                  <a:cubicBezTo>
                    <a:pt x="f127" y="f168"/>
                    <a:pt x="f152" y="f169"/>
                    <a:pt x="f147" y="f168"/>
                  </a:cubicBezTo>
                  <a:cubicBezTo>
                    <a:pt x="f122" y="f102"/>
                    <a:pt x="f111" y="f100"/>
                    <a:pt x="f111" y="f170"/>
                  </a:cubicBezTo>
                  <a:cubicBezTo>
                    <a:pt x="f119" y="f17"/>
                    <a:pt x="f171" y="f31"/>
                    <a:pt x="f107" y="f166"/>
                  </a:cubicBezTo>
                  <a:cubicBezTo>
                    <a:pt x="f156" y="f15"/>
                    <a:pt x="f88" y="f117"/>
                    <a:pt x="f116" y="f8"/>
                  </a:cubicBezTo>
                  <a:cubicBezTo>
                    <a:pt x="f96" y="f14"/>
                    <a:pt x="f140" y="f12"/>
                    <a:pt x="f94" y="f9"/>
                  </a:cubicBezTo>
                  <a:cubicBezTo>
                    <a:pt x="f94" y="f9"/>
                    <a:pt x="f95" y="f12"/>
                    <a:pt x="f95" y="f12"/>
                  </a:cubicBezTo>
                  <a:cubicBezTo>
                    <a:pt x="f94" y="f8"/>
                    <a:pt x="f70" y="f53"/>
                    <a:pt x="f140" y="f11"/>
                  </a:cubicBezTo>
                  <a:cubicBezTo>
                    <a:pt x="f74" y="f97"/>
                    <a:pt x="f98" y="f166"/>
                    <a:pt x="f83" y="f102"/>
                  </a:cubicBezTo>
                  <a:cubicBezTo>
                    <a:pt x="f145" y="f169"/>
                    <a:pt x="f99" y="f104"/>
                    <a:pt x="f115" y="f172"/>
                  </a:cubicBezTo>
                  <a:cubicBezTo>
                    <a:pt x="f157" y="f42"/>
                    <a:pt x="f159" y="f21"/>
                    <a:pt x="f101" y="f40"/>
                  </a:cubicBezTo>
                  <a:cubicBezTo>
                    <a:pt x="f101" y="f63"/>
                    <a:pt x="f159" y="f54"/>
                    <a:pt x="f156" y="f54"/>
                  </a:cubicBezTo>
                  <a:cubicBezTo>
                    <a:pt x="f173" y="f54"/>
                    <a:pt x="f145" y="f29"/>
                    <a:pt x="f86" y="f63"/>
                  </a:cubicBezTo>
                  <a:cubicBezTo>
                    <a:pt x="f82" y="f63"/>
                    <a:pt x="f82" y="f40"/>
                    <a:pt x="f86" y="f26"/>
                  </a:cubicBezTo>
                  <a:cubicBezTo>
                    <a:pt x="f160" y="f21"/>
                    <a:pt x="f85" y="f172"/>
                    <a:pt x="f82" y="f168"/>
                  </a:cubicBezTo>
                  <a:cubicBezTo>
                    <a:pt x="f89" y="f31"/>
                    <a:pt x="f116" y="f15"/>
                    <a:pt x="f95" y="f16"/>
                  </a:cubicBezTo>
                  <a:cubicBezTo>
                    <a:pt x="f142" y="f49"/>
                    <a:pt x="f69" y="f45"/>
                    <a:pt x="f67" y="f53"/>
                  </a:cubicBezTo>
                  <a:cubicBezTo>
                    <a:pt x="f64" y="f18"/>
                    <a:pt x="f61" y="f24"/>
                    <a:pt x="f46" y="f167"/>
                  </a:cubicBezTo>
                  <a:cubicBezTo>
                    <a:pt x="f14" y="f41"/>
                    <a:pt x="f45" y="f30"/>
                    <a:pt x="f68" y="f6"/>
                  </a:cubicBezTo>
                  <a:cubicBezTo>
                    <a:pt x="f50" y="f174"/>
                    <a:pt x="f117" y="f2"/>
                    <a:pt x="f129" y="f175"/>
                  </a:cubicBezTo>
                  <a:cubicBezTo>
                    <a:pt x="f129" y="f7"/>
                    <a:pt x="f18" y="f7"/>
                    <a:pt x="f176" y="f7"/>
                  </a:cubicBezTo>
                  <a:cubicBezTo>
                    <a:pt x="f176" y="f7"/>
                    <a:pt x="f97" y="f177"/>
                    <a:pt x="f97" y="f2"/>
                  </a:cubicBezTo>
                  <a:cubicBezTo>
                    <a:pt x="f176" y="f178"/>
                    <a:pt x="f18" y="f57"/>
                    <a:pt x="f133" y="f179"/>
                  </a:cubicBezTo>
                  <a:cubicBezTo>
                    <a:pt x="f16" y="f26"/>
                    <a:pt x="f10" y="f166"/>
                    <a:pt x="f47" y="f49"/>
                  </a:cubicBezTo>
                  <a:cubicBezTo>
                    <a:pt x="f47" y="f45"/>
                    <a:pt x="f47" y="f11"/>
                    <a:pt x="f47" y="f8"/>
                  </a:cubicBezTo>
                  <a:cubicBezTo>
                    <a:pt x="f12" y="f13"/>
                    <a:pt x="f10" y="f50"/>
                    <a:pt x="f45" y="f133"/>
                  </a:cubicBezTo>
                  <a:cubicBezTo>
                    <a:pt x="f50" y="f20"/>
                    <a:pt x="f176" y="f165"/>
                    <a:pt x="f37" y="f110"/>
                  </a:cubicBezTo>
                  <a:cubicBezTo>
                    <a:pt x="f22" y="f102"/>
                    <a:pt x="f180" y="f172"/>
                    <a:pt x="f20" y="f23"/>
                  </a:cubicBezTo>
                  <a:cubicBezTo>
                    <a:pt x="f20" y="f23"/>
                    <a:pt x="f35" y="f28"/>
                    <a:pt x="f180" y="f39"/>
                  </a:cubicBezTo>
                  <a:cubicBezTo>
                    <a:pt x="f31" y="f52"/>
                    <a:pt x="f71" y="f39"/>
                    <a:pt x="f170" y="f105"/>
                  </a:cubicBezTo>
                  <a:cubicBezTo>
                    <a:pt x="f110" y="f41"/>
                    <a:pt x="f71" y="f19"/>
                    <a:pt x="f91" y="f172"/>
                  </a:cubicBezTo>
                  <a:cubicBezTo>
                    <a:pt x="f31" y="f169"/>
                    <a:pt x="f33" y="f102"/>
                    <a:pt x="f180" y="f100"/>
                  </a:cubicBezTo>
                  <a:cubicBezTo>
                    <a:pt x="f43" y="f33"/>
                    <a:pt x="f50" y="f176"/>
                    <a:pt x="f10" y="f53"/>
                  </a:cubicBezTo>
                  <a:cubicBezTo>
                    <a:pt x="f8" y="f10"/>
                    <a:pt x="f14" y="f14"/>
                    <a:pt x="f12" y="f12"/>
                  </a:cubicBezTo>
                  <a:cubicBezTo>
                    <a:pt x="f14" y="f9"/>
                    <a:pt x="f14" y="f9"/>
                    <a:pt x="f8" y="f9"/>
                  </a:cubicBezTo>
                  <a:close/>
                </a:path>
              </a:pathLst>
            </a:custGeom>
            <a:solidFill>
              <a:srgbClr val="F4C8B4"/>
            </a:solidFill>
            <a:ln w="9528" cap="flat">
              <a:solidFill>
                <a:srgbClr val="556774"/>
              </a:solidFill>
              <a:prstDash val="solid"/>
            </a:ln>
          </p:spPr>
          <p:txBody>
            <a:bodyPr vert="horz" wrap="square" lIns="91440" tIns="45720" rIns="91440" bIns="45720" anchor="t" anchorCtr="0" compatLnSpc="1">
              <a:noAutofit/>
            </a:bodyPr>
            <a:lstStyle/>
            <a:p>
              <a:pPr marL="0" marR="0" lvl="0" indent="0" algn="l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000000"/>
                </a:solidFill>
                <a:uFillTx/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33" name="Grupo 33">
            <a:extLst>
              <a:ext uri="{FF2B5EF4-FFF2-40B4-BE49-F238E27FC236}">
                <a16:creationId xmlns:a16="http://schemas.microsoft.com/office/drawing/2014/main" id="{443A0422-E9FD-A83D-6BCC-949B091BA99F}"/>
              </a:ext>
            </a:extLst>
          </p:cNvPr>
          <p:cNvGrpSpPr/>
          <p:nvPr/>
        </p:nvGrpSpPr>
        <p:grpSpPr>
          <a:xfrm>
            <a:off x="0" y="-14978"/>
            <a:ext cx="9144000" cy="1280113"/>
            <a:chOff x="0" y="-14978"/>
            <a:chExt cx="9144000" cy="1280113"/>
          </a:xfrm>
        </p:grpSpPr>
        <p:grpSp>
          <p:nvGrpSpPr>
            <p:cNvPr id="34" name="Grupo 34">
              <a:extLst>
                <a:ext uri="{FF2B5EF4-FFF2-40B4-BE49-F238E27FC236}">
                  <a16:creationId xmlns:a16="http://schemas.microsoft.com/office/drawing/2014/main" id="{D658A2BD-2EC0-1096-F903-2E33E1103496}"/>
                </a:ext>
              </a:extLst>
            </p:cNvPr>
            <p:cNvGrpSpPr/>
            <p:nvPr/>
          </p:nvGrpSpPr>
          <p:grpSpPr>
            <a:xfrm>
              <a:off x="7459062" y="-5459"/>
              <a:ext cx="1626186" cy="1270594"/>
              <a:chOff x="7459062" y="-5459"/>
              <a:chExt cx="1626186" cy="1270594"/>
            </a:xfrm>
          </p:grpSpPr>
          <p:sp>
            <p:nvSpPr>
              <p:cNvPr id="35" name="Forma libre: forma 91">
                <a:extLst>
                  <a:ext uri="{FF2B5EF4-FFF2-40B4-BE49-F238E27FC236}">
                    <a16:creationId xmlns:a16="http://schemas.microsoft.com/office/drawing/2014/main" id="{4550BC30-B4BC-2417-1875-6DC1B4EC0CE1}"/>
                  </a:ext>
                </a:extLst>
              </p:cNvPr>
              <p:cNvSpPr/>
              <p:nvPr/>
            </p:nvSpPr>
            <p:spPr>
              <a:xfrm rot="10799991">
                <a:off x="7962284" y="809847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6" name="Forma libre: forma 92">
                <a:extLst>
                  <a:ext uri="{FF2B5EF4-FFF2-40B4-BE49-F238E27FC236}">
                    <a16:creationId xmlns:a16="http://schemas.microsoft.com/office/drawing/2014/main" id="{4EB76F36-16E6-BD32-31AD-5F0B68B497EE}"/>
                  </a:ext>
                </a:extLst>
              </p:cNvPr>
              <p:cNvSpPr/>
              <p:nvPr/>
            </p:nvSpPr>
            <p:spPr>
              <a:xfrm rot="10799991">
                <a:off x="8248061" y="-5459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7" name="Forma libre: forma 93">
                <a:extLst>
                  <a:ext uri="{FF2B5EF4-FFF2-40B4-BE49-F238E27FC236}">
                    <a16:creationId xmlns:a16="http://schemas.microsoft.com/office/drawing/2014/main" id="{556E4D76-EA08-7950-85A2-F18321D209CB}"/>
                  </a:ext>
                </a:extLst>
              </p:cNvPr>
              <p:cNvSpPr/>
              <p:nvPr/>
            </p:nvSpPr>
            <p:spPr>
              <a:xfrm rot="10799991">
                <a:off x="8377010" y="836840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8" name="Forma libre: forma 94">
                <a:extLst>
                  <a:ext uri="{FF2B5EF4-FFF2-40B4-BE49-F238E27FC236}">
                    <a16:creationId xmlns:a16="http://schemas.microsoft.com/office/drawing/2014/main" id="{3DC5806B-AD63-3C22-82AE-74E8536248BF}"/>
                  </a:ext>
                </a:extLst>
              </p:cNvPr>
              <p:cNvSpPr/>
              <p:nvPr/>
            </p:nvSpPr>
            <p:spPr>
              <a:xfrm rot="10799991">
                <a:off x="8310423" y="967426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39" name="Forma libre: forma 95">
                <a:extLst>
                  <a:ext uri="{FF2B5EF4-FFF2-40B4-BE49-F238E27FC236}">
                    <a16:creationId xmlns:a16="http://schemas.microsoft.com/office/drawing/2014/main" id="{566D8257-4F38-E61B-6FF4-5D723A494F11}"/>
                  </a:ext>
                </a:extLst>
              </p:cNvPr>
              <p:cNvSpPr/>
              <p:nvPr/>
            </p:nvSpPr>
            <p:spPr>
              <a:xfrm rot="10799991">
                <a:off x="8019022" y="621873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0" name="Forma libre: forma 96">
                <a:extLst>
                  <a:ext uri="{FF2B5EF4-FFF2-40B4-BE49-F238E27FC236}">
                    <a16:creationId xmlns:a16="http://schemas.microsoft.com/office/drawing/2014/main" id="{D243BE1E-835D-EA54-2FB4-7FB27B56F6E4}"/>
                  </a:ext>
                </a:extLst>
              </p:cNvPr>
              <p:cNvSpPr/>
              <p:nvPr/>
            </p:nvSpPr>
            <p:spPr>
              <a:xfrm rot="10799991">
                <a:off x="8349011" y="636248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1" name="Forma libre: forma 97">
                <a:extLst>
                  <a:ext uri="{FF2B5EF4-FFF2-40B4-BE49-F238E27FC236}">
                    <a16:creationId xmlns:a16="http://schemas.microsoft.com/office/drawing/2014/main" id="{8E6B3E7A-8E3A-FE93-BE79-9618566A0DEC}"/>
                  </a:ext>
                </a:extLst>
              </p:cNvPr>
              <p:cNvSpPr/>
              <p:nvPr/>
            </p:nvSpPr>
            <p:spPr>
              <a:xfrm rot="10799991">
                <a:off x="8329360" y="9043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2" name="Forma libre: forma 98">
                <a:extLst>
                  <a:ext uri="{FF2B5EF4-FFF2-40B4-BE49-F238E27FC236}">
                    <a16:creationId xmlns:a16="http://schemas.microsoft.com/office/drawing/2014/main" id="{5A5DCCE2-573D-6BA9-61EE-9701094FA8D6}"/>
                  </a:ext>
                </a:extLst>
              </p:cNvPr>
              <p:cNvSpPr/>
              <p:nvPr/>
            </p:nvSpPr>
            <p:spPr>
              <a:xfrm rot="10799991">
                <a:off x="7722345" y="919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3" name="Forma libre: forma 99">
                <a:extLst>
                  <a:ext uri="{FF2B5EF4-FFF2-40B4-BE49-F238E27FC236}">
                    <a16:creationId xmlns:a16="http://schemas.microsoft.com/office/drawing/2014/main" id="{83406F73-572F-7137-2ACD-873F7B040AF4}"/>
                  </a:ext>
                </a:extLst>
              </p:cNvPr>
              <p:cNvSpPr/>
              <p:nvPr/>
            </p:nvSpPr>
            <p:spPr>
              <a:xfrm rot="10799991">
                <a:off x="8734660" y="125455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4" name="Forma libre: forma 100">
                <a:extLst>
                  <a:ext uri="{FF2B5EF4-FFF2-40B4-BE49-F238E27FC236}">
                    <a16:creationId xmlns:a16="http://schemas.microsoft.com/office/drawing/2014/main" id="{B29B8706-6968-3477-C4D6-508EE2BB933D}"/>
                  </a:ext>
                </a:extLst>
              </p:cNvPr>
              <p:cNvSpPr/>
              <p:nvPr/>
            </p:nvSpPr>
            <p:spPr>
              <a:xfrm rot="10799991">
                <a:off x="7727703" y="125812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5" name="Forma libre: forma 101">
                <a:extLst>
                  <a:ext uri="{FF2B5EF4-FFF2-40B4-BE49-F238E27FC236}">
                    <a16:creationId xmlns:a16="http://schemas.microsoft.com/office/drawing/2014/main" id="{4E61F1A9-572E-0097-E1DF-781F233EEC92}"/>
                  </a:ext>
                </a:extLst>
              </p:cNvPr>
              <p:cNvSpPr/>
              <p:nvPr/>
            </p:nvSpPr>
            <p:spPr>
              <a:xfrm rot="10799991">
                <a:off x="7776816" y="458526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6" name="Forma libre: forma 102">
                <a:extLst>
                  <a:ext uri="{FF2B5EF4-FFF2-40B4-BE49-F238E27FC236}">
                    <a16:creationId xmlns:a16="http://schemas.microsoft.com/office/drawing/2014/main" id="{32CE6149-1966-265E-C6BA-04057235F91A}"/>
                  </a:ext>
                </a:extLst>
              </p:cNvPr>
              <p:cNvSpPr/>
              <p:nvPr/>
            </p:nvSpPr>
            <p:spPr>
              <a:xfrm rot="10799991">
                <a:off x="7798085" y="394362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7" name="Forma libre: forma 103">
                <a:extLst>
                  <a:ext uri="{FF2B5EF4-FFF2-40B4-BE49-F238E27FC236}">
                    <a16:creationId xmlns:a16="http://schemas.microsoft.com/office/drawing/2014/main" id="{BAA827FB-CCCF-0623-4BF4-08688F6CD4EE}"/>
                  </a:ext>
                </a:extLst>
              </p:cNvPr>
              <p:cNvSpPr/>
              <p:nvPr/>
            </p:nvSpPr>
            <p:spPr>
              <a:xfrm rot="10799991">
                <a:off x="8636371" y="462923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8" name="Forma libre: forma 104">
                <a:extLst>
                  <a:ext uri="{FF2B5EF4-FFF2-40B4-BE49-F238E27FC236}">
                    <a16:creationId xmlns:a16="http://schemas.microsoft.com/office/drawing/2014/main" id="{7115D199-E865-BAD8-56B0-352E465C38BD}"/>
                  </a:ext>
                </a:extLst>
              </p:cNvPr>
              <p:cNvSpPr/>
              <p:nvPr/>
            </p:nvSpPr>
            <p:spPr>
              <a:xfrm rot="10799991">
                <a:off x="8551761" y="394014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49" name="Forma libre: forma 105">
                <a:extLst>
                  <a:ext uri="{FF2B5EF4-FFF2-40B4-BE49-F238E27FC236}">
                    <a16:creationId xmlns:a16="http://schemas.microsoft.com/office/drawing/2014/main" id="{DCBE2CA8-8734-C506-7B7C-551DD11FBEBF}"/>
                  </a:ext>
                </a:extLst>
              </p:cNvPr>
              <p:cNvSpPr/>
              <p:nvPr/>
            </p:nvSpPr>
            <p:spPr>
              <a:xfrm rot="10799991">
                <a:off x="8820814" y="465155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0" name="Forma libre: forma 106">
                <a:extLst>
                  <a:ext uri="{FF2B5EF4-FFF2-40B4-BE49-F238E27FC236}">
                    <a16:creationId xmlns:a16="http://schemas.microsoft.com/office/drawing/2014/main" id="{7DEE0BF5-9FD9-75DB-4E3F-A133CEB590F8}"/>
                  </a:ext>
                </a:extLst>
              </p:cNvPr>
              <p:cNvSpPr/>
              <p:nvPr/>
            </p:nvSpPr>
            <p:spPr>
              <a:xfrm rot="10799991">
                <a:off x="7650602" y="465063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1" name="Forma libre: forma 107">
                <a:extLst>
                  <a:ext uri="{FF2B5EF4-FFF2-40B4-BE49-F238E27FC236}">
                    <a16:creationId xmlns:a16="http://schemas.microsoft.com/office/drawing/2014/main" id="{88391CE6-4AEB-F9F7-C963-F63C6446F8C7}"/>
                  </a:ext>
                </a:extLst>
              </p:cNvPr>
              <p:cNvSpPr/>
              <p:nvPr/>
            </p:nvSpPr>
            <p:spPr>
              <a:xfrm rot="10799991">
                <a:off x="7523920" y="552946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2" name="Forma libre: forma 108">
                <a:extLst>
                  <a:ext uri="{FF2B5EF4-FFF2-40B4-BE49-F238E27FC236}">
                    <a16:creationId xmlns:a16="http://schemas.microsoft.com/office/drawing/2014/main" id="{53B452E0-D836-8FB8-4D24-DEFC87A16541}"/>
                  </a:ext>
                </a:extLst>
              </p:cNvPr>
              <p:cNvSpPr/>
              <p:nvPr/>
            </p:nvSpPr>
            <p:spPr>
              <a:xfrm rot="10799991">
                <a:off x="8979664" y="191201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3" name="Forma libre: forma 109">
                <a:extLst>
                  <a:ext uri="{FF2B5EF4-FFF2-40B4-BE49-F238E27FC236}">
                    <a16:creationId xmlns:a16="http://schemas.microsoft.com/office/drawing/2014/main" id="{4EB6A013-FFED-C5C0-8679-94D0E4D02750}"/>
                  </a:ext>
                </a:extLst>
              </p:cNvPr>
              <p:cNvSpPr/>
              <p:nvPr/>
            </p:nvSpPr>
            <p:spPr>
              <a:xfrm rot="10799991">
                <a:off x="7882512" y="189609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4" name="Forma libre: forma 110">
                <a:extLst>
                  <a:ext uri="{FF2B5EF4-FFF2-40B4-BE49-F238E27FC236}">
                    <a16:creationId xmlns:a16="http://schemas.microsoft.com/office/drawing/2014/main" id="{E99E51F8-C278-A776-354B-ADCD04C370E0}"/>
                  </a:ext>
                </a:extLst>
              </p:cNvPr>
              <p:cNvSpPr/>
              <p:nvPr/>
            </p:nvSpPr>
            <p:spPr>
              <a:xfrm rot="10799991">
                <a:off x="8639855" y="189838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5" name="Forma libre: forma 111">
                <a:extLst>
                  <a:ext uri="{FF2B5EF4-FFF2-40B4-BE49-F238E27FC236}">
                    <a16:creationId xmlns:a16="http://schemas.microsoft.com/office/drawing/2014/main" id="{1D687B15-D5ED-B630-6099-BAAE02A3981E}"/>
                  </a:ext>
                </a:extLst>
              </p:cNvPr>
              <p:cNvSpPr/>
              <p:nvPr/>
            </p:nvSpPr>
            <p:spPr>
              <a:xfrm rot="10799991">
                <a:off x="8998262" y="553330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6" name="Forma libre: forma 112">
                <a:extLst>
                  <a:ext uri="{FF2B5EF4-FFF2-40B4-BE49-F238E27FC236}">
                    <a16:creationId xmlns:a16="http://schemas.microsoft.com/office/drawing/2014/main" id="{94EC367F-2CA8-7202-88F2-58AC30D85250}"/>
                  </a:ext>
                </a:extLst>
              </p:cNvPr>
              <p:cNvSpPr/>
              <p:nvPr/>
            </p:nvSpPr>
            <p:spPr>
              <a:xfrm rot="10799991">
                <a:off x="7459062" y="367771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7" name="Forma libre: forma 113">
                <a:extLst>
                  <a:ext uri="{FF2B5EF4-FFF2-40B4-BE49-F238E27FC236}">
                    <a16:creationId xmlns:a16="http://schemas.microsoft.com/office/drawing/2014/main" id="{927020B6-012B-1027-4085-F9BFC9A5C83A}"/>
                  </a:ext>
                </a:extLst>
              </p:cNvPr>
              <p:cNvSpPr/>
              <p:nvPr/>
            </p:nvSpPr>
            <p:spPr>
              <a:xfrm rot="10799991">
                <a:off x="7542977" y="191493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8" name="Forma libre: forma 114">
                <a:extLst>
                  <a:ext uri="{FF2B5EF4-FFF2-40B4-BE49-F238E27FC236}">
                    <a16:creationId xmlns:a16="http://schemas.microsoft.com/office/drawing/2014/main" id="{44F430DC-B9E5-0C5E-00F1-EA1CF8C59F0C}"/>
                  </a:ext>
                </a:extLst>
              </p:cNvPr>
              <p:cNvSpPr/>
              <p:nvPr/>
            </p:nvSpPr>
            <p:spPr>
              <a:xfrm rot="10799991">
                <a:off x="8665257" y="328936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59" name="Forma libre: forma 115">
                <a:extLst>
                  <a:ext uri="{FF2B5EF4-FFF2-40B4-BE49-F238E27FC236}">
                    <a16:creationId xmlns:a16="http://schemas.microsoft.com/office/drawing/2014/main" id="{8350FDF0-D08A-93B7-63EB-9CEECB4212B6}"/>
                  </a:ext>
                </a:extLst>
              </p:cNvPr>
              <p:cNvSpPr/>
              <p:nvPr/>
            </p:nvSpPr>
            <p:spPr>
              <a:xfrm rot="10799991">
                <a:off x="7554041" y="253252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0" name="Forma libre: forma 116">
                <a:extLst>
                  <a:ext uri="{FF2B5EF4-FFF2-40B4-BE49-F238E27FC236}">
                    <a16:creationId xmlns:a16="http://schemas.microsoft.com/office/drawing/2014/main" id="{DFBAF2BA-A2D2-AF18-194C-3F93C21764AA}"/>
                  </a:ext>
                </a:extLst>
              </p:cNvPr>
              <p:cNvSpPr/>
              <p:nvPr/>
            </p:nvSpPr>
            <p:spPr>
              <a:xfrm rot="10799991">
                <a:off x="8994467" y="443392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1" name="Forma libre: forma 117">
                <a:extLst>
                  <a:ext uri="{FF2B5EF4-FFF2-40B4-BE49-F238E27FC236}">
                    <a16:creationId xmlns:a16="http://schemas.microsoft.com/office/drawing/2014/main" id="{782A54A6-131E-C19D-64C6-ADC749C4FCD9}"/>
                  </a:ext>
                </a:extLst>
              </p:cNvPr>
              <p:cNvSpPr/>
              <p:nvPr/>
            </p:nvSpPr>
            <p:spPr>
              <a:xfrm rot="10799991">
                <a:off x="7681572" y="212021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2" name="Forma libre: forma 118">
                <a:extLst>
                  <a:ext uri="{FF2B5EF4-FFF2-40B4-BE49-F238E27FC236}">
                    <a16:creationId xmlns:a16="http://schemas.microsoft.com/office/drawing/2014/main" id="{C14A93CC-D69E-FBF9-9414-70618DA802B4}"/>
                  </a:ext>
                </a:extLst>
              </p:cNvPr>
              <p:cNvSpPr/>
              <p:nvPr/>
            </p:nvSpPr>
            <p:spPr>
              <a:xfrm rot="10799991">
                <a:off x="7550722" y="443145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3" name="Forma libre: forma 119">
                <a:extLst>
                  <a:ext uri="{FF2B5EF4-FFF2-40B4-BE49-F238E27FC236}">
                    <a16:creationId xmlns:a16="http://schemas.microsoft.com/office/drawing/2014/main" id="{DAC5966E-A304-A9B0-3755-3FAD894B2D9A}"/>
                  </a:ext>
                </a:extLst>
              </p:cNvPr>
              <p:cNvSpPr/>
              <p:nvPr/>
            </p:nvSpPr>
            <p:spPr>
              <a:xfrm rot="10799991">
                <a:off x="7570802" y="303471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4" name="Forma libre: forma 120">
                <a:extLst>
                  <a:ext uri="{FF2B5EF4-FFF2-40B4-BE49-F238E27FC236}">
                    <a16:creationId xmlns:a16="http://schemas.microsoft.com/office/drawing/2014/main" id="{224FF38B-55C8-49A1-B6EF-A55A172A5E9B}"/>
                  </a:ext>
                </a:extLst>
              </p:cNvPr>
              <p:cNvSpPr/>
              <p:nvPr/>
            </p:nvSpPr>
            <p:spPr>
              <a:xfrm rot="10799991">
                <a:off x="7883709" y="329357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5" name="Forma libre: forma 121">
                <a:extLst>
                  <a:ext uri="{FF2B5EF4-FFF2-40B4-BE49-F238E27FC236}">
                    <a16:creationId xmlns:a16="http://schemas.microsoft.com/office/drawing/2014/main" id="{FD2828FE-41E2-0211-627F-02A7876D8340}"/>
                  </a:ext>
                </a:extLst>
              </p:cNvPr>
              <p:cNvSpPr/>
              <p:nvPr/>
            </p:nvSpPr>
            <p:spPr>
              <a:xfrm rot="10799991">
                <a:off x="8985470" y="303488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6" name="Forma libre: forma 122">
                <a:extLst>
                  <a:ext uri="{FF2B5EF4-FFF2-40B4-BE49-F238E27FC236}">
                    <a16:creationId xmlns:a16="http://schemas.microsoft.com/office/drawing/2014/main" id="{5284F359-995E-5F9A-E380-BC7482B06A36}"/>
                  </a:ext>
                </a:extLst>
              </p:cNvPr>
              <p:cNvSpPr/>
              <p:nvPr/>
            </p:nvSpPr>
            <p:spPr>
              <a:xfrm rot="10799991">
                <a:off x="8876272" y="212131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7" name="Forma libre: forma 123">
                <a:extLst>
                  <a:ext uri="{FF2B5EF4-FFF2-40B4-BE49-F238E27FC236}">
                    <a16:creationId xmlns:a16="http://schemas.microsoft.com/office/drawing/2014/main" id="{881BAC6C-F774-3F30-3D08-CA5DC0AB2314}"/>
                  </a:ext>
                </a:extLst>
              </p:cNvPr>
              <p:cNvSpPr/>
              <p:nvPr/>
            </p:nvSpPr>
            <p:spPr>
              <a:xfrm rot="10799991">
                <a:off x="7526992" y="344509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8" name="Forma libre: forma 124">
                <a:extLst>
                  <a:ext uri="{FF2B5EF4-FFF2-40B4-BE49-F238E27FC236}">
                    <a16:creationId xmlns:a16="http://schemas.microsoft.com/office/drawing/2014/main" id="{64712433-FCD1-6AC3-B128-ECA60B360EBE}"/>
                  </a:ext>
                </a:extLst>
              </p:cNvPr>
              <p:cNvSpPr/>
              <p:nvPr/>
            </p:nvSpPr>
            <p:spPr>
              <a:xfrm rot="10799991">
                <a:off x="8868656" y="257585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69" name="Forma libre: forma 125">
                <a:extLst>
                  <a:ext uri="{FF2B5EF4-FFF2-40B4-BE49-F238E27FC236}">
                    <a16:creationId xmlns:a16="http://schemas.microsoft.com/office/drawing/2014/main" id="{C3EB95A3-0F65-F1F2-1486-56EFA4B1D61C}"/>
                  </a:ext>
                </a:extLst>
              </p:cNvPr>
              <p:cNvSpPr/>
              <p:nvPr/>
            </p:nvSpPr>
            <p:spPr>
              <a:xfrm rot="10799991">
                <a:off x="8893216" y="338510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0" name="Forma libre: forma 126">
                <a:extLst>
                  <a:ext uri="{FF2B5EF4-FFF2-40B4-BE49-F238E27FC236}">
                    <a16:creationId xmlns:a16="http://schemas.microsoft.com/office/drawing/2014/main" id="{25EC4F98-9AA7-68C2-B182-8F2C4329F01E}"/>
                  </a:ext>
                </a:extLst>
              </p:cNvPr>
              <p:cNvSpPr/>
              <p:nvPr/>
            </p:nvSpPr>
            <p:spPr>
              <a:xfrm rot="10799991">
                <a:off x="8890126" y="441902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1" name="Forma libre: forma 127">
                <a:extLst>
                  <a:ext uri="{FF2B5EF4-FFF2-40B4-BE49-F238E27FC236}">
                    <a16:creationId xmlns:a16="http://schemas.microsoft.com/office/drawing/2014/main" id="{580FEE61-4247-8DE3-D333-CEDA6BE77439}"/>
                  </a:ext>
                </a:extLst>
              </p:cNvPr>
              <p:cNvSpPr/>
              <p:nvPr/>
            </p:nvSpPr>
            <p:spPr>
              <a:xfrm rot="10799991">
                <a:off x="8709907" y="259269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2" name="Forma libre: forma 128">
                <a:extLst>
                  <a:ext uri="{FF2B5EF4-FFF2-40B4-BE49-F238E27FC236}">
                    <a16:creationId xmlns:a16="http://schemas.microsoft.com/office/drawing/2014/main" id="{6202F261-54CA-5958-9E3A-8C47951823DB}"/>
                  </a:ext>
                </a:extLst>
              </p:cNvPr>
              <p:cNvSpPr/>
              <p:nvPr/>
            </p:nvSpPr>
            <p:spPr>
              <a:xfrm rot="10799991">
                <a:off x="7795214" y="271832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3" name="Forma libre: forma 129">
                <a:extLst>
                  <a:ext uri="{FF2B5EF4-FFF2-40B4-BE49-F238E27FC236}">
                    <a16:creationId xmlns:a16="http://schemas.microsoft.com/office/drawing/2014/main" id="{2DB5CC74-6541-4FDF-A105-B67A9AA6078B}"/>
                  </a:ext>
                </a:extLst>
              </p:cNvPr>
              <p:cNvSpPr/>
              <p:nvPr/>
            </p:nvSpPr>
            <p:spPr>
              <a:xfrm rot="10799991">
                <a:off x="7599578" y="441856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4" name="Forma libre: forma 130">
                <a:extLst>
                  <a:ext uri="{FF2B5EF4-FFF2-40B4-BE49-F238E27FC236}">
                    <a16:creationId xmlns:a16="http://schemas.microsoft.com/office/drawing/2014/main" id="{F919B662-5116-69E3-80EB-4FD4F95FADB9}"/>
                  </a:ext>
                </a:extLst>
              </p:cNvPr>
              <p:cNvSpPr/>
              <p:nvPr/>
            </p:nvSpPr>
            <p:spPr>
              <a:xfrm rot="10799991">
                <a:off x="8127836" y="730094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5" name="Forma libre: forma 131">
                <a:extLst>
                  <a:ext uri="{FF2B5EF4-FFF2-40B4-BE49-F238E27FC236}">
                    <a16:creationId xmlns:a16="http://schemas.microsoft.com/office/drawing/2014/main" id="{77C4777A-64CC-D0DD-B6BD-B2DE475AC02D}"/>
                  </a:ext>
                </a:extLst>
              </p:cNvPr>
              <p:cNvSpPr/>
              <p:nvPr/>
            </p:nvSpPr>
            <p:spPr>
              <a:xfrm rot="10799991">
                <a:off x="8294704" y="1066647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6" name="Forma libre: forma 132">
                <a:extLst>
                  <a:ext uri="{FF2B5EF4-FFF2-40B4-BE49-F238E27FC236}">
                    <a16:creationId xmlns:a16="http://schemas.microsoft.com/office/drawing/2014/main" id="{0990B335-8977-07C4-5848-5B17B80E651E}"/>
                  </a:ext>
                </a:extLst>
              </p:cNvPr>
              <p:cNvSpPr/>
              <p:nvPr/>
            </p:nvSpPr>
            <p:spPr>
              <a:xfrm rot="10799991">
                <a:off x="8407385" y="1029833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7" name="Forma libre: forma 133">
                <a:extLst>
                  <a:ext uri="{FF2B5EF4-FFF2-40B4-BE49-F238E27FC236}">
                    <a16:creationId xmlns:a16="http://schemas.microsoft.com/office/drawing/2014/main" id="{8726C2BD-61EA-A143-D155-1C43EEDAB311}"/>
                  </a:ext>
                </a:extLst>
              </p:cNvPr>
              <p:cNvSpPr/>
              <p:nvPr/>
            </p:nvSpPr>
            <p:spPr>
              <a:xfrm rot="10799991">
                <a:off x="8434435" y="831153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8" name="Forma libre: forma 134">
                <a:extLst>
                  <a:ext uri="{FF2B5EF4-FFF2-40B4-BE49-F238E27FC236}">
                    <a16:creationId xmlns:a16="http://schemas.microsoft.com/office/drawing/2014/main" id="{B32BA476-F85E-EB10-38DD-B7E4B5E6C59D}"/>
                  </a:ext>
                </a:extLst>
              </p:cNvPr>
              <p:cNvSpPr/>
              <p:nvPr/>
            </p:nvSpPr>
            <p:spPr>
              <a:xfrm rot="10799991">
                <a:off x="8455301" y="924577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79" name="Forma libre: forma 135">
                <a:extLst>
                  <a:ext uri="{FF2B5EF4-FFF2-40B4-BE49-F238E27FC236}">
                    <a16:creationId xmlns:a16="http://schemas.microsoft.com/office/drawing/2014/main" id="{25472534-CBE6-B2FC-88C4-A126C93A32EB}"/>
                  </a:ext>
                </a:extLst>
              </p:cNvPr>
              <p:cNvSpPr/>
              <p:nvPr/>
            </p:nvSpPr>
            <p:spPr>
              <a:xfrm rot="10799991">
                <a:off x="8410349" y="740846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0" name="Forma libre: forma 136">
                <a:extLst>
                  <a:ext uri="{FF2B5EF4-FFF2-40B4-BE49-F238E27FC236}">
                    <a16:creationId xmlns:a16="http://schemas.microsoft.com/office/drawing/2014/main" id="{B42B0883-83CD-BDC8-344A-92F996643AA3}"/>
                  </a:ext>
                </a:extLst>
              </p:cNvPr>
              <p:cNvSpPr/>
              <p:nvPr/>
            </p:nvSpPr>
            <p:spPr>
              <a:xfrm rot="10799991">
                <a:off x="8067814" y="810954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1" name="Forma libre: forma 137">
                <a:extLst>
                  <a:ext uri="{FF2B5EF4-FFF2-40B4-BE49-F238E27FC236}">
                    <a16:creationId xmlns:a16="http://schemas.microsoft.com/office/drawing/2014/main" id="{CA6B9D5D-EF37-EC97-F79C-519344EB1964}"/>
                  </a:ext>
                </a:extLst>
              </p:cNvPr>
              <p:cNvSpPr/>
              <p:nvPr/>
            </p:nvSpPr>
            <p:spPr>
              <a:xfrm rot="10799991">
                <a:off x="8041727" y="909727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2" name="Forma libre: forma 138">
                <a:extLst>
                  <a:ext uri="{FF2B5EF4-FFF2-40B4-BE49-F238E27FC236}">
                    <a16:creationId xmlns:a16="http://schemas.microsoft.com/office/drawing/2014/main" id="{59D47C86-5E12-77C6-EE74-64954A3C9CA6}"/>
                  </a:ext>
                </a:extLst>
              </p:cNvPr>
              <p:cNvSpPr/>
              <p:nvPr/>
            </p:nvSpPr>
            <p:spPr>
              <a:xfrm rot="10799991">
                <a:off x="8195465" y="1057174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3" name="Forma libre: forma 139">
                <a:extLst>
                  <a:ext uri="{FF2B5EF4-FFF2-40B4-BE49-F238E27FC236}">
                    <a16:creationId xmlns:a16="http://schemas.microsoft.com/office/drawing/2014/main" id="{9CE0491E-2630-C044-40D8-84BE5769800F}"/>
                  </a:ext>
                </a:extLst>
              </p:cNvPr>
              <p:cNvSpPr/>
              <p:nvPr/>
            </p:nvSpPr>
            <p:spPr>
              <a:xfrm rot="10799991">
                <a:off x="8062301" y="980593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4" name="Forma libre: forma 140">
                <a:extLst>
                  <a:ext uri="{FF2B5EF4-FFF2-40B4-BE49-F238E27FC236}">
                    <a16:creationId xmlns:a16="http://schemas.microsoft.com/office/drawing/2014/main" id="{0D053378-F720-AAE8-4EFF-0E244E7373C5}"/>
                  </a:ext>
                </a:extLst>
              </p:cNvPr>
              <p:cNvSpPr/>
              <p:nvPr/>
            </p:nvSpPr>
            <p:spPr>
              <a:xfrm rot="10799991">
                <a:off x="8365104" y="1095551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5" name="Forma libre: forma 141">
                <a:extLst>
                  <a:ext uri="{FF2B5EF4-FFF2-40B4-BE49-F238E27FC236}">
                    <a16:creationId xmlns:a16="http://schemas.microsoft.com/office/drawing/2014/main" id="{E690D816-A2FF-9EE5-B02E-6A5547E0E1B2}"/>
                  </a:ext>
                </a:extLst>
              </p:cNvPr>
              <p:cNvSpPr/>
              <p:nvPr/>
            </p:nvSpPr>
            <p:spPr>
              <a:xfrm rot="10799991">
                <a:off x="8484260" y="999731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6" name="Forma libre: forma 142">
                <a:extLst>
                  <a:ext uri="{FF2B5EF4-FFF2-40B4-BE49-F238E27FC236}">
                    <a16:creationId xmlns:a16="http://schemas.microsoft.com/office/drawing/2014/main" id="{628C0422-544C-E072-DDF9-DC3812A0AA76}"/>
                  </a:ext>
                </a:extLst>
              </p:cNvPr>
              <p:cNvSpPr/>
              <p:nvPr/>
            </p:nvSpPr>
            <p:spPr>
              <a:xfrm rot="10799991">
                <a:off x="8438247" y="979158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7" name="Forma libre: forma 143">
                <a:extLst>
                  <a:ext uri="{FF2B5EF4-FFF2-40B4-BE49-F238E27FC236}">
                    <a16:creationId xmlns:a16="http://schemas.microsoft.com/office/drawing/2014/main" id="{DBFD1906-406A-FF26-39B9-432E843C65DE}"/>
                  </a:ext>
                </a:extLst>
              </p:cNvPr>
              <p:cNvSpPr/>
              <p:nvPr/>
            </p:nvSpPr>
            <p:spPr>
              <a:xfrm rot="10799991">
                <a:off x="8133926" y="967096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88" name="Forma libre: forma 144">
                <a:extLst>
                  <a:ext uri="{FF2B5EF4-FFF2-40B4-BE49-F238E27FC236}">
                    <a16:creationId xmlns:a16="http://schemas.microsoft.com/office/drawing/2014/main" id="{E0914C87-6B27-DEAC-DC02-A9F1C7403519}"/>
                  </a:ext>
                </a:extLst>
              </p:cNvPr>
              <p:cNvSpPr/>
              <p:nvPr/>
            </p:nvSpPr>
            <p:spPr>
              <a:xfrm rot="10799991">
                <a:off x="8351297" y="1059935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grpSp>
          <p:nvGrpSpPr>
            <p:cNvPr id="89" name="Grupo 35">
              <a:extLst>
                <a:ext uri="{FF2B5EF4-FFF2-40B4-BE49-F238E27FC236}">
                  <a16:creationId xmlns:a16="http://schemas.microsoft.com/office/drawing/2014/main" id="{945A6884-0C8D-A530-EBF7-DF6B54DF8E92}"/>
                </a:ext>
              </a:extLst>
            </p:cNvPr>
            <p:cNvGrpSpPr/>
            <p:nvPr/>
          </p:nvGrpSpPr>
          <p:grpSpPr>
            <a:xfrm>
              <a:off x="78071" y="-14978"/>
              <a:ext cx="1626177" cy="1270594"/>
              <a:chOff x="78071" y="-14978"/>
              <a:chExt cx="1626177" cy="1270594"/>
            </a:xfrm>
          </p:grpSpPr>
          <p:sp>
            <p:nvSpPr>
              <p:cNvPr id="90" name="Forma libre: forma 37">
                <a:extLst>
                  <a:ext uri="{FF2B5EF4-FFF2-40B4-BE49-F238E27FC236}">
                    <a16:creationId xmlns:a16="http://schemas.microsoft.com/office/drawing/2014/main" id="{67471346-1E7D-BBD1-E9AB-FC3FE6399B88}"/>
                  </a:ext>
                </a:extLst>
              </p:cNvPr>
              <p:cNvSpPr/>
              <p:nvPr/>
            </p:nvSpPr>
            <p:spPr>
              <a:xfrm rot="10799991">
                <a:off x="581283" y="800328"/>
                <a:ext cx="428213" cy="4552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28213"/>
                  <a:gd name="f7" fmla="val 455288"/>
                  <a:gd name="f8" fmla="val 50638"/>
                  <a:gd name="f9" fmla="val 227117"/>
                  <a:gd name="f10" fmla="val 70259"/>
                  <a:gd name="f11" fmla="val 203305"/>
                  <a:gd name="f12" fmla="val 54067"/>
                  <a:gd name="f13" fmla="val 178064"/>
                  <a:gd name="f14" fmla="val 52829"/>
                  <a:gd name="f15" fmla="val 153584"/>
                  <a:gd name="f16" fmla="val 51781"/>
                  <a:gd name="f17" fmla="val 133677"/>
                  <a:gd name="f18" fmla="val 47018"/>
                  <a:gd name="f19" fmla="val 114056"/>
                  <a:gd name="f20" fmla="val 44351"/>
                  <a:gd name="f21" fmla="val 94244"/>
                  <a:gd name="f22" fmla="val 43494"/>
                  <a:gd name="f23" fmla="val 87671"/>
                  <a:gd name="f24" fmla="val 41589"/>
                  <a:gd name="f25" fmla="val 84528"/>
                  <a:gd name="f26" fmla="val 34255"/>
                  <a:gd name="f27" fmla="val 82909"/>
                  <a:gd name="f28" fmla="val 11681"/>
                  <a:gd name="f29" fmla="val 78051"/>
                  <a:gd name="f30" fmla="val -988"/>
                  <a:gd name="f31" fmla="val 61573"/>
                  <a:gd name="f32" fmla="val 60"/>
                  <a:gd name="f33" fmla="val 40427"/>
                  <a:gd name="f34" fmla="val 1013"/>
                  <a:gd name="f35" fmla="val 20425"/>
                  <a:gd name="f36" fmla="val 15586"/>
                  <a:gd name="f37" fmla="val 3566"/>
                  <a:gd name="f38" fmla="val 34445"/>
                  <a:gd name="f39" fmla="val 518"/>
                  <a:gd name="f40" fmla="val 53972"/>
                  <a:gd name="f41" fmla="val -2530"/>
                  <a:gd name="f42" fmla="val 73688"/>
                  <a:gd name="f43" fmla="val 8138"/>
                  <a:gd name="f44" fmla="val 80832"/>
                  <a:gd name="f45" fmla="val 25759"/>
                  <a:gd name="f46" fmla="val 88928"/>
                  <a:gd name="f47" fmla="val 45857"/>
                  <a:gd name="f48" fmla="val 82261"/>
                  <a:gd name="f49" fmla="val 66716"/>
                  <a:gd name="f50" fmla="val 62068"/>
                  <a:gd name="f51" fmla="val 78623"/>
                  <a:gd name="f52" fmla="val 54353"/>
                  <a:gd name="f53" fmla="val 83195"/>
                  <a:gd name="f54" fmla="val 53781"/>
                  <a:gd name="f55" fmla="val 88529"/>
                  <a:gd name="f56" fmla="val 54829"/>
                  <a:gd name="f57" fmla="val 95577"/>
                  <a:gd name="f58" fmla="val 60068"/>
                  <a:gd name="f59" fmla="val 131486"/>
                  <a:gd name="f60" fmla="val 65497"/>
                  <a:gd name="f61" fmla="val 167396"/>
                  <a:gd name="f62" fmla="val 70640"/>
                  <a:gd name="f63" fmla="val 72355"/>
                  <a:gd name="f64" fmla="val 215306"/>
                  <a:gd name="f65" fmla="val 86071"/>
                  <a:gd name="f66" fmla="val 215021"/>
                  <a:gd name="f67" fmla="val 90643"/>
                  <a:gd name="f68" fmla="val 223784"/>
                  <a:gd name="f69" fmla="val 97025"/>
                  <a:gd name="f70" fmla="val 216354"/>
                  <a:gd name="f71" fmla="val 110169"/>
                  <a:gd name="f72" fmla="val 216449"/>
                  <a:gd name="f73" fmla="val 112836"/>
                  <a:gd name="f74" fmla="val 205305"/>
                  <a:gd name="f75" fmla="val 121790"/>
                  <a:gd name="f76" fmla="val 168539"/>
                  <a:gd name="f77" fmla="val 130172"/>
                  <a:gd name="f78" fmla="val 131582"/>
                  <a:gd name="f79" fmla="val 138935"/>
                  <a:gd name="f80" fmla="val 94720"/>
                  <a:gd name="f81" fmla="val 140935"/>
                  <a:gd name="f82" fmla="val 86338"/>
                  <a:gd name="f83" fmla="val 134553"/>
                  <a:gd name="f84" fmla="val 84052"/>
                  <a:gd name="f85" fmla="val 129791"/>
                  <a:gd name="f86" fmla="val 80147"/>
                  <a:gd name="f87" fmla="val 115122"/>
                  <a:gd name="f88" fmla="val 68240"/>
                  <a:gd name="f89" fmla="val 110360"/>
                  <a:gd name="f90" fmla="val 52429"/>
                  <a:gd name="f91" fmla="val 115503"/>
                  <a:gd name="f92" fmla="val 34808"/>
                  <a:gd name="f93" fmla="val 120075"/>
                  <a:gd name="f94" fmla="val 19187"/>
                  <a:gd name="f95" fmla="val 131219"/>
                  <a:gd name="f96" fmla="val 8709"/>
                  <a:gd name="f97" fmla="val 147983"/>
                  <a:gd name="f98" fmla="val 6328"/>
                  <a:gd name="f99" fmla="val 166176"/>
                  <a:gd name="f100" fmla="val 3661"/>
                  <a:gd name="f101" fmla="val 181321"/>
                  <a:gd name="f102" fmla="val 9090"/>
                  <a:gd name="f103" fmla="val 191608"/>
                  <a:gd name="f104" fmla="val 25283"/>
                  <a:gd name="f105" fmla="val 206657"/>
                  <a:gd name="f106" fmla="val 48905"/>
                  <a:gd name="f107" fmla="val 193703"/>
                  <a:gd name="f108" fmla="val 81099"/>
                  <a:gd name="f109" fmla="val 165319"/>
                  <a:gd name="f110" fmla="val 87195"/>
                  <a:gd name="f111" fmla="val 153413"/>
                  <a:gd name="f112" fmla="val 89767"/>
                  <a:gd name="f113" fmla="val 149317"/>
                  <a:gd name="f114" fmla="val 95196"/>
                  <a:gd name="f115" fmla="val 146936"/>
                  <a:gd name="f116" fmla="val 106150"/>
                  <a:gd name="f117" fmla="val 139792"/>
                  <a:gd name="f118" fmla="val 139011"/>
                  <a:gd name="f119" fmla="val 131696"/>
                  <a:gd name="f120" fmla="val 171682"/>
                  <a:gd name="f121" fmla="val 123695"/>
                  <a:gd name="f122" fmla="val 204448"/>
                  <a:gd name="f123" fmla="val 122075"/>
                  <a:gd name="f124" fmla="val 210925"/>
                  <a:gd name="f125" fmla="val 121313"/>
                  <a:gd name="f126" fmla="val 216164"/>
                  <a:gd name="f127" fmla="val 127314"/>
                  <a:gd name="f128" fmla="val 221307"/>
                  <a:gd name="f129" fmla="val 132077"/>
                  <a:gd name="f130" fmla="val 225403"/>
                  <a:gd name="f131" fmla="val 133220"/>
                  <a:gd name="f132" fmla="val 232166"/>
                  <a:gd name="f133" fmla="val 133696"/>
                  <a:gd name="f134" fmla="val 240071"/>
                  <a:gd name="f135" fmla="val 137125"/>
                  <a:gd name="f136" fmla="val 237976"/>
                  <a:gd name="f137" fmla="val 139221"/>
                  <a:gd name="f138" fmla="val 235499"/>
                  <a:gd name="f139" fmla="val 141221"/>
                  <a:gd name="f140" fmla="val 235690"/>
                  <a:gd name="f141" fmla="val 164176"/>
                  <a:gd name="f142" fmla="val 237500"/>
                  <a:gd name="f143" fmla="val 171605"/>
                  <a:gd name="f144" fmla="val 218926"/>
                  <a:gd name="f145" fmla="val 182273"/>
                  <a:gd name="f146" fmla="val 204829"/>
                  <a:gd name="f147" fmla="val 198180"/>
                  <a:gd name="f148" fmla="val 183874"/>
                  <a:gd name="f149" fmla="val 213611"/>
                  <a:gd name="f150" fmla="val 162538"/>
                  <a:gd name="f151" fmla="val 229613"/>
                  <a:gd name="f152" fmla="val 141678"/>
                  <a:gd name="f153" fmla="val 235137"/>
                  <a:gd name="f154" fmla="val 134534"/>
                  <a:gd name="f155" fmla="val 237614"/>
                  <a:gd name="f156" fmla="val 129200"/>
                  <a:gd name="f157" fmla="val 231518"/>
                  <a:gd name="f158" fmla="val 119961"/>
                  <a:gd name="f159" fmla="val 221135"/>
                  <a:gd name="f160" fmla="val 104340"/>
                  <a:gd name="f161" fmla="val 223802"/>
                  <a:gd name="f162" fmla="val 87767"/>
                  <a:gd name="f163" fmla="val 234851"/>
                  <a:gd name="f164" fmla="val 72812"/>
                  <a:gd name="f165" fmla="val 244186"/>
                  <a:gd name="f166" fmla="val 60144"/>
                  <a:gd name="f167" fmla="val 262950"/>
                  <a:gd name="f168" fmla="val 54143"/>
                  <a:gd name="f169" fmla="val 278952"/>
                  <a:gd name="f170" fmla="val 58620"/>
                  <a:gd name="f171" fmla="val 296573"/>
                  <a:gd name="f172" fmla="val 63573"/>
                  <a:gd name="f173" fmla="val 306003"/>
                  <a:gd name="f174" fmla="val 75956"/>
                  <a:gd name="f175" fmla="val 309242"/>
                  <a:gd name="f176" fmla="val 93482"/>
                  <a:gd name="f177" fmla="val 314385"/>
                  <a:gd name="f178" fmla="val 121485"/>
                  <a:gd name="f179" fmla="val 289620"/>
                  <a:gd name="f180" fmla="val 145202"/>
                  <a:gd name="f181" fmla="val 258950"/>
                  <a:gd name="f182" fmla="val 139583"/>
                  <a:gd name="f183" fmla="val 248091"/>
                  <a:gd name="f184" fmla="val 137582"/>
                  <a:gd name="f185" fmla="val 242852"/>
                  <a:gd name="f186" fmla="val 140726"/>
                  <a:gd name="f187" fmla="val 237137"/>
                  <a:gd name="f188" fmla="val 148441"/>
                  <a:gd name="f189" fmla="val 216659"/>
                  <a:gd name="f190" fmla="val 176540"/>
                  <a:gd name="f191" fmla="val 196371"/>
                  <a:gd name="f192" fmla="val 204734"/>
                  <a:gd name="f193" fmla="val 174939"/>
                  <a:gd name="f194" fmla="val 232070"/>
                  <a:gd name="f195" fmla="val 166652"/>
                  <a:gd name="f196" fmla="val 242643"/>
                  <a:gd name="f197" fmla="val 176177"/>
                  <a:gd name="f198" fmla="val 252168"/>
                  <a:gd name="f199" fmla="val 173701"/>
                  <a:gd name="f200" fmla="val 261884"/>
                  <a:gd name="f201" fmla="val 183702"/>
                  <a:gd name="f202" fmla="val 261598"/>
                  <a:gd name="f203" fmla="val 192465"/>
                  <a:gd name="f204" fmla="val 271218"/>
                  <a:gd name="f205" fmla="val 203514"/>
                  <a:gd name="f206" fmla="val 264170"/>
                  <a:gd name="f207" fmla="val 234185"/>
                  <a:gd name="f208" fmla="val 244739"/>
                  <a:gd name="f209" fmla="val 265046"/>
                  <a:gd name="f210" fmla="val 225498"/>
                  <a:gd name="f211" fmla="val 296383"/>
                  <a:gd name="f212" fmla="val 207115"/>
                  <a:gd name="f213" fmla="val 307242"/>
                  <a:gd name="f214" fmla="val 200733"/>
                  <a:gd name="f215" fmla="val 303241"/>
                  <a:gd name="f216" fmla="val 191780"/>
                  <a:gd name="f217" fmla="val 303146"/>
                  <a:gd name="f218" fmla="val 183493"/>
                  <a:gd name="f219" fmla="val 303050"/>
                  <a:gd name="f220" fmla="val 166634"/>
                  <a:gd name="f221" fmla="val 310004"/>
                  <a:gd name="f222" fmla="val 154061"/>
                  <a:gd name="f223" fmla="val 324767"/>
                  <a:gd name="f224" fmla="val 145964"/>
                  <a:gd name="f225" fmla="val 339055"/>
                  <a:gd name="f226" fmla="val 138154"/>
                  <a:gd name="f227" fmla="val 353247"/>
                  <a:gd name="f228" fmla="val 139392"/>
                  <a:gd name="f229" fmla="val 366773"/>
                  <a:gd name="f230" fmla="val 147584"/>
                  <a:gd name="f231" fmla="val 386490"/>
                  <a:gd name="f232" fmla="val 159490"/>
                  <a:gd name="f233" fmla="val 392395"/>
                  <a:gd name="f234" fmla="val 186255"/>
                  <a:gd name="f235" fmla="val 380298"/>
                  <a:gd name="f236" fmla="val 205781"/>
                  <a:gd name="f237" fmla="val 368201"/>
                  <a:gd name="f238" fmla="val 225308"/>
                  <a:gd name="f239" fmla="val 341150"/>
                  <a:gd name="f240" fmla="val 231975"/>
                  <a:gd name="f241" fmla="val 322100"/>
                  <a:gd name="f242" fmla="val 218259"/>
                  <a:gd name="f243" fmla="val 312290"/>
                  <a:gd name="f244" fmla="val 211211"/>
                  <a:gd name="f245" fmla="val 212449"/>
                  <a:gd name="f246" fmla="val 297050"/>
                  <a:gd name="f247" fmla="val 218450"/>
                  <a:gd name="f248" fmla="val 278667"/>
                  <a:gd name="f249" fmla="val 230737"/>
                  <a:gd name="f250" fmla="val 259616"/>
                  <a:gd name="f251" fmla="val 242072"/>
                  <a:gd name="f252" fmla="val 240757"/>
                  <a:gd name="f253" fmla="val 253692"/>
                  <a:gd name="f254" fmla="val 220850"/>
                  <a:gd name="f255" fmla="val 265979"/>
                  <a:gd name="f256" fmla="val 196561"/>
                  <a:gd name="f257" fmla="val 274171"/>
                  <a:gd name="f258" fmla="val 196085"/>
                  <a:gd name="f259" fmla="val 302746"/>
                  <a:gd name="f260" fmla="val 212087"/>
                  <a:gd name="f261" fmla="val 320748"/>
                  <a:gd name="f262" fmla="val 232661"/>
                  <a:gd name="f263" fmla="val 317224"/>
                  <a:gd name="f264" fmla="val 253806"/>
                  <a:gd name="f265" fmla="val 313509"/>
                  <a:gd name="f266" fmla="val 279143"/>
                  <a:gd name="f267" fmla="val 309032"/>
                  <a:gd name="f268" fmla="val 304765"/>
                  <a:gd name="f269" fmla="val 305318"/>
                  <a:gd name="f270" fmla="val 330292"/>
                  <a:gd name="f271" fmla="val 302174"/>
                  <a:gd name="f272" fmla="val 339817"/>
                  <a:gd name="f273" fmla="val 301031"/>
                  <a:gd name="f274" fmla="val 344198"/>
                  <a:gd name="f275" fmla="val 298364"/>
                  <a:gd name="f276" fmla="val 346580"/>
                  <a:gd name="f277" fmla="val 287887"/>
                  <a:gd name="f278" fmla="val 351247"/>
                  <a:gd name="f279" fmla="val 267027"/>
                  <a:gd name="f280" fmla="val 371916"/>
                  <a:gd name="f281" fmla="val 254359"/>
                  <a:gd name="f282" fmla="val 392109"/>
                  <a:gd name="f283" fmla="val 257312"/>
                  <a:gd name="f284" fmla="val 414207"/>
                  <a:gd name="f285" fmla="val 260645"/>
                  <a:gd name="f286" fmla="val 428495"/>
                  <a:gd name="f287" fmla="val 277409"/>
                  <a:gd name="f288" fmla="val 428209"/>
                  <a:gd name="f289" fmla="val 299984"/>
                  <a:gd name="f290" fmla="val 428019"/>
                  <a:gd name="f291" fmla="val 321701"/>
                  <a:gd name="f292" fmla="val 413921"/>
                  <a:gd name="f293" fmla="val 338084"/>
                  <a:gd name="f294" fmla="val 391919"/>
                  <a:gd name="f295" fmla="val 340560"/>
                  <a:gd name="f296" fmla="val 374298"/>
                  <a:gd name="f297" fmla="val 342560"/>
                  <a:gd name="f298" fmla="val 359629"/>
                  <a:gd name="f299" fmla="val 336083"/>
                  <a:gd name="f300" fmla="val 350771"/>
                  <a:gd name="f301" fmla="val 320081"/>
                  <a:gd name="f302" fmla="val 346484"/>
                  <a:gd name="f303" fmla="val 312271"/>
                  <a:gd name="f304" fmla="val 341722"/>
                  <a:gd name="f305" fmla="val 310461"/>
                  <a:gd name="f306" fmla="val 332959"/>
                  <a:gd name="f307" fmla="val 311890"/>
                  <a:gd name="f308" fmla="val 300288"/>
                  <a:gd name="f309" fmla="val 317319"/>
                  <a:gd name="f310" fmla="val 267522"/>
                  <a:gd name="f311" fmla="val 322939"/>
                  <a:gd name="f312" fmla="val 234566"/>
                  <a:gd name="f313" fmla="val 326082"/>
                  <a:gd name="f314" fmla="val 219992"/>
                  <a:gd name="f315" fmla="val 327416"/>
                  <a:gd name="f316" fmla="val 214373"/>
                  <a:gd name="f317" fmla="val 337226"/>
                  <a:gd name="f318" fmla="val 206562"/>
                  <a:gd name="f319" fmla="val 345704"/>
                  <a:gd name="f320" fmla="val 203609"/>
                  <a:gd name="f321" fmla="val 348847"/>
                  <a:gd name="f322" fmla="val 216849"/>
                  <a:gd name="f323" fmla="val 368564"/>
                  <a:gd name="f324" fmla="val 223136"/>
                  <a:gd name="f325" fmla="val 370088"/>
                  <a:gd name="f326" fmla="val 259998"/>
                  <a:gd name="f327" fmla="val 378946"/>
                  <a:gd name="f328" fmla="val 296954"/>
                  <a:gd name="f329" fmla="val 387137"/>
                  <a:gd name="f330" fmla="val 333721"/>
                  <a:gd name="f331" fmla="val 396377"/>
                  <a:gd name="f332" fmla="val 343532"/>
                  <a:gd name="f333" fmla="val 398853"/>
                  <a:gd name="f334" fmla="val 345151"/>
                  <a:gd name="f335" fmla="val 391519"/>
                  <a:gd name="f336" fmla="val 349247"/>
                  <a:gd name="f337" fmla="val 386756"/>
                  <a:gd name="f338" fmla="val 365725"/>
                  <a:gd name="f339" fmla="val 367516"/>
                  <a:gd name="f340" fmla="val 393252"/>
                  <a:gd name="f341" fmla="val 365420"/>
                  <a:gd name="f342" fmla="val 411159"/>
                  <a:gd name="f343" fmla="val 382089"/>
                  <a:gd name="f344" fmla="val 428876"/>
                  <a:gd name="f345" fmla="val 398567"/>
                  <a:gd name="f346" fmla="val 428304"/>
                  <a:gd name="f347" fmla="val 427047"/>
                  <a:gd name="f348" fmla="val 410016"/>
                  <a:gd name="f349" fmla="val 444002"/>
                  <a:gd name="f350" fmla="val 386966"/>
                  <a:gd name="f351" fmla="val 465338"/>
                  <a:gd name="f352" fmla="val 349628"/>
                  <a:gd name="f353" fmla="val 455146"/>
                  <a:gd name="f354" fmla="val 342484"/>
                  <a:gd name="f355" fmla="val 424190"/>
                  <a:gd name="f356" fmla="val 339341"/>
                  <a:gd name="f357" fmla="val 410378"/>
                  <a:gd name="f358" fmla="val 332483"/>
                  <a:gd name="f359" fmla="val 405616"/>
                  <a:gd name="f360" fmla="val 320005"/>
                  <a:gd name="f361" fmla="val 403235"/>
                  <a:gd name="f362" fmla="val 298859"/>
                  <a:gd name="f363" fmla="val 399139"/>
                  <a:gd name="f364" fmla="val 277619"/>
                  <a:gd name="f365" fmla="val 394757"/>
                  <a:gd name="f366" fmla="val 256950"/>
                  <a:gd name="f367" fmla="val 388471"/>
                  <a:gd name="f368" fmla="val 232851"/>
                  <a:gd name="f369" fmla="val 381137"/>
                  <a:gd name="f370" fmla="val 209610"/>
                  <a:gd name="f371" fmla="val 377612"/>
                  <a:gd name="f372" fmla="val 187226"/>
                  <a:gd name="f373" fmla="val 392852"/>
                  <a:gd name="f374" fmla="val 180940"/>
                  <a:gd name="f375" fmla="val 395519"/>
                  <a:gd name="f376" fmla="val 175320"/>
                  <a:gd name="f377" fmla="val 394567"/>
                  <a:gd name="f378" fmla="val 170748"/>
                  <a:gd name="f379" fmla="val 389328"/>
                  <a:gd name="f380" fmla="val 172463"/>
                  <a:gd name="f381" fmla="val 178749"/>
                  <a:gd name="f382" fmla="val 175606"/>
                  <a:gd name="f383" fmla="val 381422"/>
                  <a:gd name="f384" fmla="val 174653"/>
                  <a:gd name="f385" fmla="val 379613"/>
                  <a:gd name="f386" fmla="val 377231"/>
                  <a:gd name="f387" fmla="val 173510"/>
                  <a:gd name="f388" fmla="val 375517"/>
                  <a:gd name="f389" fmla="val 164938"/>
                  <a:gd name="f390" fmla="val 362277"/>
                  <a:gd name="f391" fmla="val 186846"/>
                  <a:gd name="f392" fmla="val 354181"/>
                  <a:gd name="f393" fmla="val 179702"/>
                  <a:gd name="f394" fmla="val 342465"/>
                  <a:gd name="f395" fmla="val 172177"/>
                  <a:gd name="f396" fmla="val 330273"/>
                  <a:gd name="f397" fmla="val 172367"/>
                  <a:gd name="f398" fmla="val 182845"/>
                  <a:gd name="f399" fmla="val 308747"/>
                  <a:gd name="f400" fmla="val 168367"/>
                  <a:gd name="f401" fmla="val 304746"/>
                  <a:gd name="f402" fmla="val 157223"/>
                  <a:gd name="f403" fmla="val 298079"/>
                  <a:gd name="f404" fmla="val 158366"/>
                  <a:gd name="f405" fmla="val 281219"/>
                  <a:gd name="f406" fmla="val 158651"/>
                  <a:gd name="f407" fmla="val 277028"/>
                  <a:gd name="f408" fmla="val 155508"/>
                  <a:gd name="f409" fmla="val 276266"/>
                  <a:gd name="f410" fmla="val 152079"/>
                  <a:gd name="f411" fmla="val 276076"/>
                  <a:gd name="f412" fmla="val 136649"/>
                  <a:gd name="f413" fmla="val 274933"/>
                  <a:gd name="f414" fmla="val 130267"/>
                  <a:gd name="f415" fmla="val 265408"/>
                  <a:gd name="f416" fmla="val 129981"/>
                  <a:gd name="f417" fmla="val 249215"/>
                  <a:gd name="f418" fmla="val 116837"/>
                  <a:gd name="f419" fmla="val 258931"/>
                  <a:gd name="f420" fmla="val 104740"/>
                  <a:gd name="f421" fmla="val 261503"/>
                  <a:gd name="f422" fmla="val 93881"/>
                  <a:gd name="f423" fmla="val 248168"/>
                  <a:gd name="f424" fmla="val 89309"/>
                  <a:gd name="f425" fmla="val 242548"/>
                  <a:gd name="f426" fmla="val 86833"/>
                  <a:gd name="f427" fmla="val 248739"/>
                  <a:gd name="f428" fmla="val 83785"/>
                  <a:gd name="f429" fmla="val 250454"/>
                  <a:gd name="f430" fmla="val 73212"/>
                  <a:gd name="f431" fmla="val 256359"/>
                  <a:gd name="f432" fmla="val 63211"/>
                  <a:gd name="f433" fmla="val 257883"/>
                  <a:gd name="f434" fmla="val 54162"/>
                  <a:gd name="f435" fmla="val 247787"/>
                  <a:gd name="f436" fmla="val 59210"/>
                  <a:gd name="f437" fmla="val 243405"/>
                  <a:gd name="f438" fmla="val 59306"/>
                  <a:gd name="f439" fmla="val 68354"/>
                  <a:gd name="f440" fmla="val 244834"/>
                  <a:gd name="f441" fmla="val 59115"/>
                  <a:gd name="f442" fmla="val 241976"/>
                  <a:gd name="f443" fmla="val 43970"/>
                  <a:gd name="f444" fmla="val 245691"/>
                  <a:gd name="f445" fmla="+- 0 0 -90"/>
                  <a:gd name="f446" fmla="*/ f3 1 428213"/>
                  <a:gd name="f447" fmla="*/ f4 1 455288"/>
                  <a:gd name="f448" fmla="val f5"/>
                  <a:gd name="f449" fmla="val f6"/>
                  <a:gd name="f450" fmla="val f7"/>
                  <a:gd name="f451" fmla="*/ f445 f0 1"/>
                  <a:gd name="f452" fmla="+- f450 0 f448"/>
                  <a:gd name="f453" fmla="+- f449 0 f448"/>
                  <a:gd name="f454" fmla="*/ f451 1 f2"/>
                  <a:gd name="f455" fmla="*/ f453 1 428213"/>
                  <a:gd name="f456" fmla="*/ f452 1 455288"/>
                  <a:gd name="f457" fmla="*/ 50638 f453 1"/>
                  <a:gd name="f458" fmla="*/ 227117 f452 1"/>
                  <a:gd name="f459" fmla="*/ 52829 f453 1"/>
                  <a:gd name="f460" fmla="*/ 153584 f452 1"/>
                  <a:gd name="f461" fmla="*/ 44351 f453 1"/>
                  <a:gd name="f462" fmla="*/ 94244 f452 1"/>
                  <a:gd name="f463" fmla="*/ 34255 f453 1"/>
                  <a:gd name="f464" fmla="*/ 82909 f452 1"/>
                  <a:gd name="f465" fmla="*/ 60 f453 1"/>
                  <a:gd name="f466" fmla="*/ 40427 f452 1"/>
                  <a:gd name="f467" fmla="*/ 34445 f453 1"/>
                  <a:gd name="f468" fmla="*/ 518 f452 1"/>
                  <a:gd name="f469" fmla="*/ 80832 f453 1"/>
                  <a:gd name="f470" fmla="*/ 25759 f452 1"/>
                  <a:gd name="f471" fmla="*/ 62068 f453 1"/>
                  <a:gd name="f472" fmla="*/ 78623 f452 1"/>
                  <a:gd name="f473" fmla="*/ 54829 f453 1"/>
                  <a:gd name="f474" fmla="*/ 95577 f452 1"/>
                  <a:gd name="f475" fmla="*/ 70640 f453 1"/>
                  <a:gd name="f476" fmla="*/ 203305 f452 1"/>
                  <a:gd name="f477" fmla="*/ 90643 f453 1"/>
                  <a:gd name="f478" fmla="*/ 223784 f452 1"/>
                  <a:gd name="f479" fmla="*/ 112836 f453 1"/>
                  <a:gd name="f480" fmla="*/ 205305 f452 1"/>
                  <a:gd name="f481" fmla="*/ 138935 f453 1"/>
                  <a:gd name="f482" fmla="*/ 94720 f452 1"/>
                  <a:gd name="f483" fmla="*/ 129791 f453 1"/>
                  <a:gd name="f484" fmla="*/ 80147 f452 1"/>
                  <a:gd name="f485" fmla="*/ 115503 f453 1"/>
                  <a:gd name="f486" fmla="*/ 34808 f452 1"/>
                  <a:gd name="f487" fmla="*/ 147983 f453 1"/>
                  <a:gd name="f488" fmla="*/ 6328 f452 1"/>
                  <a:gd name="f489" fmla="*/ 191608 f453 1"/>
                  <a:gd name="f490" fmla="*/ 25283 f452 1"/>
                  <a:gd name="f491" fmla="*/ 165319 f453 1"/>
                  <a:gd name="f492" fmla="*/ 87195 f452 1"/>
                  <a:gd name="f493" fmla="*/ 146936 f453 1"/>
                  <a:gd name="f494" fmla="*/ 106150 f452 1"/>
                  <a:gd name="f495" fmla="*/ 123695 f453 1"/>
                  <a:gd name="f496" fmla="*/ 204448 f452 1"/>
                  <a:gd name="f497" fmla="*/ 127314 f453 1"/>
                  <a:gd name="f498" fmla="*/ 221307 f452 1"/>
                  <a:gd name="f499" fmla="*/ 133696 f453 1"/>
                  <a:gd name="f500" fmla="*/ 240071 f452 1"/>
                  <a:gd name="f501" fmla="*/ 141221 f453 1"/>
                  <a:gd name="f502" fmla="*/ 235690 f452 1"/>
                  <a:gd name="f503" fmla="*/ 182273 f453 1"/>
                  <a:gd name="f504" fmla="*/ 204829 f452 1"/>
                  <a:gd name="f505" fmla="*/ 229613 f453 1"/>
                  <a:gd name="f506" fmla="*/ 141678 f452 1"/>
                  <a:gd name="f507" fmla="*/ 231518 f453 1"/>
                  <a:gd name="f508" fmla="*/ 119961 f452 1"/>
                  <a:gd name="f509" fmla="*/ 234851 f453 1"/>
                  <a:gd name="f510" fmla="*/ 72812 f452 1"/>
                  <a:gd name="f511" fmla="*/ 278952 f453 1"/>
                  <a:gd name="f512" fmla="*/ 58620 f452 1"/>
                  <a:gd name="f513" fmla="*/ 309242 f453 1"/>
                  <a:gd name="f514" fmla="*/ 93482 f452 1"/>
                  <a:gd name="f515" fmla="*/ 258950 f453 1"/>
                  <a:gd name="f516" fmla="*/ 139583 f452 1"/>
                  <a:gd name="f517" fmla="*/ 237137 f453 1"/>
                  <a:gd name="f518" fmla="*/ 148441 f452 1"/>
                  <a:gd name="f519" fmla="*/ 174939 f453 1"/>
                  <a:gd name="f520" fmla="*/ 232070 f452 1"/>
                  <a:gd name="f521" fmla="*/ 173701 f453 1"/>
                  <a:gd name="f522" fmla="*/ 261884 f452 1"/>
                  <a:gd name="f523" fmla="*/ 203514 f453 1"/>
                  <a:gd name="f524" fmla="*/ 264170 f452 1"/>
                  <a:gd name="f525" fmla="*/ 296383 f453 1"/>
                  <a:gd name="f526" fmla="*/ 207115 f452 1"/>
                  <a:gd name="f527" fmla="*/ 303146 f453 1"/>
                  <a:gd name="f528" fmla="*/ 183493 f452 1"/>
                  <a:gd name="f529" fmla="*/ 324767 f453 1"/>
                  <a:gd name="f530" fmla="*/ 145964 f452 1"/>
                  <a:gd name="f531" fmla="*/ 366773 f453 1"/>
                  <a:gd name="f532" fmla="*/ 147584 f452 1"/>
                  <a:gd name="f533" fmla="*/ 380298 f453 1"/>
                  <a:gd name="f534" fmla="*/ 205781 f452 1"/>
                  <a:gd name="f535" fmla="*/ 322100 f453 1"/>
                  <a:gd name="f536" fmla="*/ 218259 f452 1"/>
                  <a:gd name="f537" fmla="*/ 297050 f453 1"/>
                  <a:gd name="f538" fmla="*/ 218450 f452 1"/>
                  <a:gd name="f539" fmla="*/ 240757 f453 1"/>
                  <a:gd name="f540" fmla="*/ 253692 f452 1"/>
                  <a:gd name="f541" fmla="*/ 196085 f453 1"/>
                  <a:gd name="f542" fmla="*/ 302746 f452 1"/>
                  <a:gd name="f543" fmla="*/ 253806 f453 1"/>
                  <a:gd name="f544" fmla="*/ 313509 f452 1"/>
                  <a:gd name="f545" fmla="*/ 330292 f453 1"/>
                  <a:gd name="f546" fmla="*/ 302174 f452 1"/>
                  <a:gd name="f547" fmla="*/ 346580 f453 1"/>
                  <a:gd name="f548" fmla="*/ 287887 f452 1"/>
                  <a:gd name="f549" fmla="*/ 392109 f453 1"/>
                  <a:gd name="f550" fmla="*/ 257312 f452 1"/>
                  <a:gd name="f551" fmla="*/ 428209 f453 1"/>
                  <a:gd name="f552" fmla="*/ 299984 f452 1"/>
                  <a:gd name="f553" fmla="*/ 391919 f453 1"/>
                  <a:gd name="f554" fmla="*/ 340560 f452 1"/>
                  <a:gd name="f555" fmla="*/ 350771 f453 1"/>
                  <a:gd name="f556" fmla="*/ 320081 f452 1"/>
                  <a:gd name="f557" fmla="*/ 332959 f453 1"/>
                  <a:gd name="f558" fmla="*/ 311890 f452 1"/>
                  <a:gd name="f559" fmla="*/ 234566 f453 1"/>
                  <a:gd name="f560" fmla="*/ 326082 f452 1"/>
                  <a:gd name="f561" fmla="*/ 206562 f453 1"/>
                  <a:gd name="f562" fmla="*/ 345704 f452 1"/>
                  <a:gd name="f563" fmla="*/ 223136 f453 1"/>
                  <a:gd name="f564" fmla="*/ 370088 f452 1"/>
                  <a:gd name="f565" fmla="*/ 333721 f453 1"/>
                  <a:gd name="f566" fmla="*/ 396377 f452 1"/>
                  <a:gd name="f567" fmla="*/ 349247 f453 1"/>
                  <a:gd name="f568" fmla="*/ 386756 f452 1"/>
                  <a:gd name="f569" fmla="*/ 411159 f453 1"/>
                  <a:gd name="f570" fmla="*/ 382089 f452 1"/>
                  <a:gd name="f571" fmla="*/ 410016 f453 1"/>
                  <a:gd name="f572" fmla="*/ 444002 f452 1"/>
                  <a:gd name="f573" fmla="*/ 342484 f453 1"/>
                  <a:gd name="f574" fmla="*/ 424190 f452 1"/>
                  <a:gd name="f575" fmla="*/ 320005 f453 1"/>
                  <a:gd name="f576" fmla="*/ 403235 f452 1"/>
                  <a:gd name="f577" fmla="*/ 256950 f453 1"/>
                  <a:gd name="f578" fmla="*/ 388471 f452 1"/>
                  <a:gd name="f579" fmla="*/ 187226 f453 1"/>
                  <a:gd name="f580" fmla="*/ 392852 f452 1"/>
                  <a:gd name="f581" fmla="*/ 170748 f453 1"/>
                  <a:gd name="f582" fmla="*/ 389328 f452 1"/>
                  <a:gd name="f583" fmla="*/ 175606 f453 1"/>
                  <a:gd name="f584" fmla="*/ 381422 f452 1"/>
                  <a:gd name="f585" fmla="*/ 173510 f453 1"/>
                  <a:gd name="f586" fmla="*/ 375517 f452 1"/>
                  <a:gd name="f587" fmla="*/ 179702 f453 1"/>
                  <a:gd name="f588" fmla="*/ 342465 f452 1"/>
                  <a:gd name="f589" fmla="*/ 182845 f453 1"/>
                  <a:gd name="f590" fmla="*/ 308747 f452 1"/>
                  <a:gd name="f591" fmla="*/ 158366 f453 1"/>
                  <a:gd name="f592" fmla="*/ 281219 f452 1"/>
                  <a:gd name="f593" fmla="*/ 152079 f453 1"/>
                  <a:gd name="f594" fmla="*/ 276076 f452 1"/>
                  <a:gd name="f595" fmla="*/ 129981 f453 1"/>
                  <a:gd name="f596" fmla="*/ 249215 f452 1"/>
                  <a:gd name="f597" fmla="*/ 93881 f453 1"/>
                  <a:gd name="f598" fmla="*/ 248168 f452 1"/>
                  <a:gd name="f599" fmla="*/ 83785 f453 1"/>
                  <a:gd name="f600" fmla="*/ 250454 f452 1"/>
                  <a:gd name="f601" fmla="*/ 54162 f453 1"/>
                  <a:gd name="f602" fmla="*/ 247787 f452 1"/>
                  <a:gd name="f603" fmla="*/ 68354 f453 1"/>
                  <a:gd name="f604" fmla="*/ 244834 f452 1"/>
                  <a:gd name="f605" fmla="+- f454 0 f1"/>
                  <a:gd name="f606" fmla="*/ f457 1 428213"/>
                  <a:gd name="f607" fmla="*/ f458 1 455288"/>
                  <a:gd name="f608" fmla="*/ f459 1 428213"/>
                  <a:gd name="f609" fmla="*/ f460 1 455288"/>
                  <a:gd name="f610" fmla="*/ f461 1 428213"/>
                  <a:gd name="f611" fmla="*/ f462 1 455288"/>
                  <a:gd name="f612" fmla="*/ f463 1 428213"/>
                  <a:gd name="f613" fmla="*/ f464 1 455288"/>
                  <a:gd name="f614" fmla="*/ f465 1 428213"/>
                  <a:gd name="f615" fmla="*/ f466 1 455288"/>
                  <a:gd name="f616" fmla="*/ f467 1 428213"/>
                  <a:gd name="f617" fmla="*/ f468 1 455288"/>
                  <a:gd name="f618" fmla="*/ f469 1 428213"/>
                  <a:gd name="f619" fmla="*/ f470 1 455288"/>
                  <a:gd name="f620" fmla="*/ f471 1 428213"/>
                  <a:gd name="f621" fmla="*/ f472 1 455288"/>
                  <a:gd name="f622" fmla="*/ f473 1 428213"/>
                  <a:gd name="f623" fmla="*/ f474 1 455288"/>
                  <a:gd name="f624" fmla="*/ f475 1 428213"/>
                  <a:gd name="f625" fmla="*/ f476 1 455288"/>
                  <a:gd name="f626" fmla="*/ f477 1 428213"/>
                  <a:gd name="f627" fmla="*/ f478 1 455288"/>
                  <a:gd name="f628" fmla="*/ f479 1 428213"/>
                  <a:gd name="f629" fmla="*/ f480 1 455288"/>
                  <a:gd name="f630" fmla="*/ f481 1 428213"/>
                  <a:gd name="f631" fmla="*/ f482 1 455288"/>
                  <a:gd name="f632" fmla="*/ f483 1 428213"/>
                  <a:gd name="f633" fmla="*/ f484 1 455288"/>
                  <a:gd name="f634" fmla="*/ f485 1 428213"/>
                  <a:gd name="f635" fmla="*/ f486 1 455288"/>
                  <a:gd name="f636" fmla="*/ f487 1 428213"/>
                  <a:gd name="f637" fmla="*/ f488 1 455288"/>
                  <a:gd name="f638" fmla="*/ f489 1 428213"/>
                  <a:gd name="f639" fmla="*/ f490 1 455288"/>
                  <a:gd name="f640" fmla="*/ f491 1 428213"/>
                  <a:gd name="f641" fmla="*/ f492 1 455288"/>
                  <a:gd name="f642" fmla="*/ f493 1 428213"/>
                  <a:gd name="f643" fmla="*/ f494 1 455288"/>
                  <a:gd name="f644" fmla="*/ f495 1 428213"/>
                  <a:gd name="f645" fmla="*/ f496 1 455288"/>
                  <a:gd name="f646" fmla="*/ f497 1 428213"/>
                  <a:gd name="f647" fmla="*/ f498 1 455288"/>
                  <a:gd name="f648" fmla="*/ f499 1 428213"/>
                  <a:gd name="f649" fmla="*/ f500 1 455288"/>
                  <a:gd name="f650" fmla="*/ f501 1 428213"/>
                  <a:gd name="f651" fmla="*/ f502 1 455288"/>
                  <a:gd name="f652" fmla="*/ f503 1 428213"/>
                  <a:gd name="f653" fmla="*/ f504 1 455288"/>
                  <a:gd name="f654" fmla="*/ f505 1 428213"/>
                  <a:gd name="f655" fmla="*/ f506 1 455288"/>
                  <a:gd name="f656" fmla="*/ f507 1 428213"/>
                  <a:gd name="f657" fmla="*/ f508 1 455288"/>
                  <a:gd name="f658" fmla="*/ f509 1 428213"/>
                  <a:gd name="f659" fmla="*/ f510 1 455288"/>
                  <a:gd name="f660" fmla="*/ f511 1 428213"/>
                  <a:gd name="f661" fmla="*/ f512 1 455288"/>
                  <a:gd name="f662" fmla="*/ f513 1 428213"/>
                  <a:gd name="f663" fmla="*/ f514 1 455288"/>
                  <a:gd name="f664" fmla="*/ f515 1 428213"/>
                  <a:gd name="f665" fmla="*/ f516 1 455288"/>
                  <a:gd name="f666" fmla="*/ f517 1 428213"/>
                  <a:gd name="f667" fmla="*/ f518 1 455288"/>
                  <a:gd name="f668" fmla="*/ f519 1 428213"/>
                  <a:gd name="f669" fmla="*/ f520 1 455288"/>
                  <a:gd name="f670" fmla="*/ f521 1 428213"/>
                  <a:gd name="f671" fmla="*/ f522 1 455288"/>
                  <a:gd name="f672" fmla="*/ f523 1 428213"/>
                  <a:gd name="f673" fmla="*/ f524 1 455288"/>
                  <a:gd name="f674" fmla="*/ f525 1 428213"/>
                  <a:gd name="f675" fmla="*/ f526 1 455288"/>
                  <a:gd name="f676" fmla="*/ f527 1 428213"/>
                  <a:gd name="f677" fmla="*/ f528 1 455288"/>
                  <a:gd name="f678" fmla="*/ f529 1 428213"/>
                  <a:gd name="f679" fmla="*/ f530 1 455288"/>
                  <a:gd name="f680" fmla="*/ f531 1 428213"/>
                  <a:gd name="f681" fmla="*/ f532 1 455288"/>
                  <a:gd name="f682" fmla="*/ f533 1 428213"/>
                  <a:gd name="f683" fmla="*/ f534 1 455288"/>
                  <a:gd name="f684" fmla="*/ f535 1 428213"/>
                  <a:gd name="f685" fmla="*/ f536 1 455288"/>
                  <a:gd name="f686" fmla="*/ f537 1 428213"/>
                  <a:gd name="f687" fmla="*/ f538 1 455288"/>
                  <a:gd name="f688" fmla="*/ f539 1 428213"/>
                  <a:gd name="f689" fmla="*/ f540 1 455288"/>
                  <a:gd name="f690" fmla="*/ f541 1 428213"/>
                  <a:gd name="f691" fmla="*/ f542 1 455288"/>
                  <a:gd name="f692" fmla="*/ f543 1 428213"/>
                  <a:gd name="f693" fmla="*/ f544 1 455288"/>
                  <a:gd name="f694" fmla="*/ f545 1 428213"/>
                  <a:gd name="f695" fmla="*/ f546 1 455288"/>
                  <a:gd name="f696" fmla="*/ f547 1 428213"/>
                  <a:gd name="f697" fmla="*/ f548 1 455288"/>
                  <a:gd name="f698" fmla="*/ f549 1 428213"/>
                  <a:gd name="f699" fmla="*/ f550 1 455288"/>
                  <a:gd name="f700" fmla="*/ f551 1 428213"/>
                  <a:gd name="f701" fmla="*/ f552 1 455288"/>
                  <a:gd name="f702" fmla="*/ f553 1 428213"/>
                  <a:gd name="f703" fmla="*/ f554 1 455288"/>
                  <a:gd name="f704" fmla="*/ f555 1 428213"/>
                  <a:gd name="f705" fmla="*/ f556 1 455288"/>
                  <a:gd name="f706" fmla="*/ f557 1 428213"/>
                  <a:gd name="f707" fmla="*/ f558 1 455288"/>
                  <a:gd name="f708" fmla="*/ f559 1 428213"/>
                  <a:gd name="f709" fmla="*/ f560 1 455288"/>
                  <a:gd name="f710" fmla="*/ f561 1 428213"/>
                  <a:gd name="f711" fmla="*/ f562 1 455288"/>
                  <a:gd name="f712" fmla="*/ f563 1 428213"/>
                  <a:gd name="f713" fmla="*/ f564 1 455288"/>
                  <a:gd name="f714" fmla="*/ f565 1 428213"/>
                  <a:gd name="f715" fmla="*/ f566 1 455288"/>
                  <a:gd name="f716" fmla="*/ f567 1 428213"/>
                  <a:gd name="f717" fmla="*/ f568 1 455288"/>
                  <a:gd name="f718" fmla="*/ f569 1 428213"/>
                  <a:gd name="f719" fmla="*/ f570 1 455288"/>
                  <a:gd name="f720" fmla="*/ f571 1 428213"/>
                  <a:gd name="f721" fmla="*/ f572 1 455288"/>
                  <a:gd name="f722" fmla="*/ f573 1 428213"/>
                  <a:gd name="f723" fmla="*/ f574 1 455288"/>
                  <a:gd name="f724" fmla="*/ f575 1 428213"/>
                  <a:gd name="f725" fmla="*/ f576 1 455288"/>
                  <a:gd name="f726" fmla="*/ f577 1 428213"/>
                  <a:gd name="f727" fmla="*/ f578 1 455288"/>
                  <a:gd name="f728" fmla="*/ f579 1 428213"/>
                  <a:gd name="f729" fmla="*/ f580 1 455288"/>
                  <a:gd name="f730" fmla="*/ f581 1 428213"/>
                  <a:gd name="f731" fmla="*/ f582 1 455288"/>
                  <a:gd name="f732" fmla="*/ f583 1 428213"/>
                  <a:gd name="f733" fmla="*/ f584 1 455288"/>
                  <a:gd name="f734" fmla="*/ f585 1 428213"/>
                  <a:gd name="f735" fmla="*/ f586 1 455288"/>
                  <a:gd name="f736" fmla="*/ f587 1 428213"/>
                  <a:gd name="f737" fmla="*/ f588 1 455288"/>
                  <a:gd name="f738" fmla="*/ f589 1 428213"/>
                  <a:gd name="f739" fmla="*/ f590 1 455288"/>
                  <a:gd name="f740" fmla="*/ f591 1 428213"/>
                  <a:gd name="f741" fmla="*/ f592 1 455288"/>
                  <a:gd name="f742" fmla="*/ f593 1 428213"/>
                  <a:gd name="f743" fmla="*/ f594 1 455288"/>
                  <a:gd name="f744" fmla="*/ f595 1 428213"/>
                  <a:gd name="f745" fmla="*/ f596 1 455288"/>
                  <a:gd name="f746" fmla="*/ f597 1 428213"/>
                  <a:gd name="f747" fmla="*/ f598 1 455288"/>
                  <a:gd name="f748" fmla="*/ f599 1 428213"/>
                  <a:gd name="f749" fmla="*/ f600 1 455288"/>
                  <a:gd name="f750" fmla="*/ f601 1 428213"/>
                  <a:gd name="f751" fmla="*/ f602 1 455288"/>
                  <a:gd name="f752" fmla="*/ f603 1 428213"/>
                  <a:gd name="f753" fmla="*/ f604 1 455288"/>
                  <a:gd name="f754" fmla="*/ f448 1 f455"/>
                  <a:gd name="f755" fmla="*/ f449 1 f455"/>
                  <a:gd name="f756" fmla="*/ f448 1 f456"/>
                  <a:gd name="f757" fmla="*/ f450 1 f456"/>
                  <a:gd name="f758" fmla="*/ f606 1 f455"/>
                  <a:gd name="f759" fmla="*/ f607 1 f456"/>
                  <a:gd name="f760" fmla="*/ f608 1 f455"/>
                  <a:gd name="f761" fmla="*/ f609 1 f456"/>
                  <a:gd name="f762" fmla="*/ f610 1 f455"/>
                  <a:gd name="f763" fmla="*/ f611 1 f456"/>
                  <a:gd name="f764" fmla="*/ f612 1 f455"/>
                  <a:gd name="f765" fmla="*/ f613 1 f456"/>
                  <a:gd name="f766" fmla="*/ f614 1 f455"/>
                  <a:gd name="f767" fmla="*/ f615 1 f456"/>
                  <a:gd name="f768" fmla="*/ f616 1 f455"/>
                  <a:gd name="f769" fmla="*/ f617 1 f456"/>
                  <a:gd name="f770" fmla="*/ f618 1 f455"/>
                  <a:gd name="f771" fmla="*/ f619 1 f456"/>
                  <a:gd name="f772" fmla="*/ f620 1 f455"/>
                  <a:gd name="f773" fmla="*/ f621 1 f456"/>
                  <a:gd name="f774" fmla="*/ f622 1 f455"/>
                  <a:gd name="f775" fmla="*/ f623 1 f456"/>
                  <a:gd name="f776" fmla="*/ f624 1 f455"/>
                  <a:gd name="f777" fmla="*/ f625 1 f456"/>
                  <a:gd name="f778" fmla="*/ f626 1 f455"/>
                  <a:gd name="f779" fmla="*/ f627 1 f456"/>
                  <a:gd name="f780" fmla="*/ f628 1 f455"/>
                  <a:gd name="f781" fmla="*/ f629 1 f456"/>
                  <a:gd name="f782" fmla="*/ f630 1 f455"/>
                  <a:gd name="f783" fmla="*/ f631 1 f456"/>
                  <a:gd name="f784" fmla="*/ f632 1 f455"/>
                  <a:gd name="f785" fmla="*/ f633 1 f456"/>
                  <a:gd name="f786" fmla="*/ f634 1 f455"/>
                  <a:gd name="f787" fmla="*/ f635 1 f456"/>
                  <a:gd name="f788" fmla="*/ f636 1 f455"/>
                  <a:gd name="f789" fmla="*/ f637 1 f456"/>
                  <a:gd name="f790" fmla="*/ f638 1 f455"/>
                  <a:gd name="f791" fmla="*/ f639 1 f456"/>
                  <a:gd name="f792" fmla="*/ f640 1 f455"/>
                  <a:gd name="f793" fmla="*/ f641 1 f456"/>
                  <a:gd name="f794" fmla="*/ f642 1 f455"/>
                  <a:gd name="f795" fmla="*/ f643 1 f456"/>
                  <a:gd name="f796" fmla="*/ f644 1 f455"/>
                  <a:gd name="f797" fmla="*/ f645 1 f456"/>
                  <a:gd name="f798" fmla="*/ f646 1 f455"/>
                  <a:gd name="f799" fmla="*/ f647 1 f456"/>
                  <a:gd name="f800" fmla="*/ f648 1 f455"/>
                  <a:gd name="f801" fmla="*/ f649 1 f456"/>
                  <a:gd name="f802" fmla="*/ f650 1 f455"/>
                  <a:gd name="f803" fmla="*/ f651 1 f456"/>
                  <a:gd name="f804" fmla="*/ f652 1 f455"/>
                  <a:gd name="f805" fmla="*/ f653 1 f456"/>
                  <a:gd name="f806" fmla="*/ f654 1 f455"/>
                  <a:gd name="f807" fmla="*/ f655 1 f456"/>
                  <a:gd name="f808" fmla="*/ f656 1 f455"/>
                  <a:gd name="f809" fmla="*/ f657 1 f456"/>
                  <a:gd name="f810" fmla="*/ f658 1 f455"/>
                  <a:gd name="f811" fmla="*/ f659 1 f456"/>
                  <a:gd name="f812" fmla="*/ f660 1 f455"/>
                  <a:gd name="f813" fmla="*/ f661 1 f456"/>
                  <a:gd name="f814" fmla="*/ f662 1 f455"/>
                  <a:gd name="f815" fmla="*/ f663 1 f456"/>
                  <a:gd name="f816" fmla="*/ f664 1 f455"/>
                  <a:gd name="f817" fmla="*/ f665 1 f456"/>
                  <a:gd name="f818" fmla="*/ f666 1 f455"/>
                  <a:gd name="f819" fmla="*/ f667 1 f456"/>
                  <a:gd name="f820" fmla="*/ f668 1 f455"/>
                  <a:gd name="f821" fmla="*/ f669 1 f456"/>
                  <a:gd name="f822" fmla="*/ f670 1 f455"/>
                  <a:gd name="f823" fmla="*/ f671 1 f456"/>
                  <a:gd name="f824" fmla="*/ f672 1 f455"/>
                  <a:gd name="f825" fmla="*/ f673 1 f456"/>
                  <a:gd name="f826" fmla="*/ f674 1 f455"/>
                  <a:gd name="f827" fmla="*/ f675 1 f456"/>
                  <a:gd name="f828" fmla="*/ f676 1 f455"/>
                  <a:gd name="f829" fmla="*/ f677 1 f456"/>
                  <a:gd name="f830" fmla="*/ f678 1 f455"/>
                  <a:gd name="f831" fmla="*/ f679 1 f456"/>
                  <a:gd name="f832" fmla="*/ f680 1 f455"/>
                  <a:gd name="f833" fmla="*/ f681 1 f456"/>
                  <a:gd name="f834" fmla="*/ f682 1 f455"/>
                  <a:gd name="f835" fmla="*/ f683 1 f456"/>
                  <a:gd name="f836" fmla="*/ f684 1 f455"/>
                  <a:gd name="f837" fmla="*/ f685 1 f456"/>
                  <a:gd name="f838" fmla="*/ f686 1 f455"/>
                  <a:gd name="f839" fmla="*/ f687 1 f456"/>
                  <a:gd name="f840" fmla="*/ f688 1 f455"/>
                  <a:gd name="f841" fmla="*/ f689 1 f456"/>
                  <a:gd name="f842" fmla="*/ f690 1 f455"/>
                  <a:gd name="f843" fmla="*/ f691 1 f456"/>
                  <a:gd name="f844" fmla="*/ f692 1 f455"/>
                  <a:gd name="f845" fmla="*/ f693 1 f456"/>
                  <a:gd name="f846" fmla="*/ f694 1 f455"/>
                  <a:gd name="f847" fmla="*/ f695 1 f456"/>
                  <a:gd name="f848" fmla="*/ f696 1 f455"/>
                  <a:gd name="f849" fmla="*/ f697 1 f456"/>
                  <a:gd name="f850" fmla="*/ f698 1 f455"/>
                  <a:gd name="f851" fmla="*/ f699 1 f456"/>
                  <a:gd name="f852" fmla="*/ f700 1 f455"/>
                  <a:gd name="f853" fmla="*/ f701 1 f456"/>
                  <a:gd name="f854" fmla="*/ f702 1 f455"/>
                  <a:gd name="f855" fmla="*/ f703 1 f456"/>
                  <a:gd name="f856" fmla="*/ f704 1 f455"/>
                  <a:gd name="f857" fmla="*/ f705 1 f456"/>
                  <a:gd name="f858" fmla="*/ f706 1 f455"/>
                  <a:gd name="f859" fmla="*/ f707 1 f456"/>
                  <a:gd name="f860" fmla="*/ f708 1 f455"/>
                  <a:gd name="f861" fmla="*/ f709 1 f456"/>
                  <a:gd name="f862" fmla="*/ f710 1 f455"/>
                  <a:gd name="f863" fmla="*/ f711 1 f456"/>
                  <a:gd name="f864" fmla="*/ f712 1 f455"/>
                  <a:gd name="f865" fmla="*/ f713 1 f456"/>
                  <a:gd name="f866" fmla="*/ f714 1 f455"/>
                  <a:gd name="f867" fmla="*/ f715 1 f456"/>
                  <a:gd name="f868" fmla="*/ f716 1 f455"/>
                  <a:gd name="f869" fmla="*/ f717 1 f456"/>
                  <a:gd name="f870" fmla="*/ f718 1 f455"/>
                  <a:gd name="f871" fmla="*/ f719 1 f456"/>
                  <a:gd name="f872" fmla="*/ f720 1 f455"/>
                  <a:gd name="f873" fmla="*/ f721 1 f456"/>
                  <a:gd name="f874" fmla="*/ f722 1 f455"/>
                  <a:gd name="f875" fmla="*/ f723 1 f456"/>
                  <a:gd name="f876" fmla="*/ f724 1 f455"/>
                  <a:gd name="f877" fmla="*/ f725 1 f456"/>
                  <a:gd name="f878" fmla="*/ f726 1 f455"/>
                  <a:gd name="f879" fmla="*/ f727 1 f456"/>
                  <a:gd name="f880" fmla="*/ f728 1 f455"/>
                  <a:gd name="f881" fmla="*/ f729 1 f456"/>
                  <a:gd name="f882" fmla="*/ f730 1 f455"/>
                  <a:gd name="f883" fmla="*/ f731 1 f456"/>
                  <a:gd name="f884" fmla="*/ f732 1 f455"/>
                  <a:gd name="f885" fmla="*/ f733 1 f456"/>
                  <a:gd name="f886" fmla="*/ f734 1 f455"/>
                  <a:gd name="f887" fmla="*/ f735 1 f456"/>
                  <a:gd name="f888" fmla="*/ f736 1 f455"/>
                  <a:gd name="f889" fmla="*/ f737 1 f456"/>
                  <a:gd name="f890" fmla="*/ f738 1 f455"/>
                  <a:gd name="f891" fmla="*/ f739 1 f456"/>
                  <a:gd name="f892" fmla="*/ f740 1 f455"/>
                  <a:gd name="f893" fmla="*/ f741 1 f456"/>
                  <a:gd name="f894" fmla="*/ f742 1 f455"/>
                  <a:gd name="f895" fmla="*/ f743 1 f456"/>
                  <a:gd name="f896" fmla="*/ f744 1 f455"/>
                  <a:gd name="f897" fmla="*/ f745 1 f456"/>
                  <a:gd name="f898" fmla="*/ f746 1 f455"/>
                  <a:gd name="f899" fmla="*/ f747 1 f456"/>
                  <a:gd name="f900" fmla="*/ f748 1 f455"/>
                  <a:gd name="f901" fmla="*/ f749 1 f456"/>
                  <a:gd name="f902" fmla="*/ f750 1 f455"/>
                  <a:gd name="f903" fmla="*/ f751 1 f456"/>
                  <a:gd name="f904" fmla="*/ f752 1 f455"/>
                  <a:gd name="f905" fmla="*/ f753 1 f456"/>
                  <a:gd name="f906" fmla="*/ f754 f446 1"/>
                  <a:gd name="f907" fmla="*/ f755 f446 1"/>
                  <a:gd name="f908" fmla="*/ f757 f447 1"/>
                  <a:gd name="f909" fmla="*/ f756 f447 1"/>
                  <a:gd name="f910" fmla="*/ f758 f446 1"/>
                  <a:gd name="f911" fmla="*/ f759 f447 1"/>
                  <a:gd name="f912" fmla="*/ f760 f446 1"/>
                  <a:gd name="f913" fmla="*/ f761 f447 1"/>
                  <a:gd name="f914" fmla="*/ f762 f446 1"/>
                  <a:gd name="f915" fmla="*/ f763 f447 1"/>
                  <a:gd name="f916" fmla="*/ f764 f446 1"/>
                  <a:gd name="f917" fmla="*/ f765 f447 1"/>
                  <a:gd name="f918" fmla="*/ f766 f446 1"/>
                  <a:gd name="f919" fmla="*/ f767 f447 1"/>
                  <a:gd name="f920" fmla="*/ f768 f446 1"/>
                  <a:gd name="f921" fmla="*/ f769 f447 1"/>
                  <a:gd name="f922" fmla="*/ f770 f446 1"/>
                  <a:gd name="f923" fmla="*/ f771 f447 1"/>
                  <a:gd name="f924" fmla="*/ f772 f446 1"/>
                  <a:gd name="f925" fmla="*/ f773 f447 1"/>
                  <a:gd name="f926" fmla="*/ f774 f446 1"/>
                  <a:gd name="f927" fmla="*/ f775 f447 1"/>
                  <a:gd name="f928" fmla="*/ f776 f446 1"/>
                  <a:gd name="f929" fmla="*/ f777 f447 1"/>
                  <a:gd name="f930" fmla="*/ f778 f446 1"/>
                  <a:gd name="f931" fmla="*/ f779 f447 1"/>
                  <a:gd name="f932" fmla="*/ f780 f446 1"/>
                  <a:gd name="f933" fmla="*/ f781 f447 1"/>
                  <a:gd name="f934" fmla="*/ f782 f446 1"/>
                  <a:gd name="f935" fmla="*/ f783 f447 1"/>
                  <a:gd name="f936" fmla="*/ f784 f446 1"/>
                  <a:gd name="f937" fmla="*/ f785 f447 1"/>
                  <a:gd name="f938" fmla="*/ f786 f446 1"/>
                  <a:gd name="f939" fmla="*/ f787 f447 1"/>
                  <a:gd name="f940" fmla="*/ f788 f446 1"/>
                  <a:gd name="f941" fmla="*/ f789 f447 1"/>
                  <a:gd name="f942" fmla="*/ f790 f446 1"/>
                  <a:gd name="f943" fmla="*/ f791 f447 1"/>
                  <a:gd name="f944" fmla="*/ f792 f446 1"/>
                  <a:gd name="f945" fmla="*/ f793 f447 1"/>
                  <a:gd name="f946" fmla="*/ f794 f446 1"/>
                  <a:gd name="f947" fmla="*/ f795 f447 1"/>
                  <a:gd name="f948" fmla="*/ f796 f446 1"/>
                  <a:gd name="f949" fmla="*/ f797 f447 1"/>
                  <a:gd name="f950" fmla="*/ f798 f446 1"/>
                  <a:gd name="f951" fmla="*/ f799 f447 1"/>
                  <a:gd name="f952" fmla="*/ f800 f446 1"/>
                  <a:gd name="f953" fmla="*/ f801 f447 1"/>
                  <a:gd name="f954" fmla="*/ f802 f446 1"/>
                  <a:gd name="f955" fmla="*/ f803 f447 1"/>
                  <a:gd name="f956" fmla="*/ f804 f446 1"/>
                  <a:gd name="f957" fmla="*/ f805 f447 1"/>
                  <a:gd name="f958" fmla="*/ f806 f446 1"/>
                  <a:gd name="f959" fmla="*/ f807 f447 1"/>
                  <a:gd name="f960" fmla="*/ f808 f446 1"/>
                  <a:gd name="f961" fmla="*/ f809 f447 1"/>
                  <a:gd name="f962" fmla="*/ f810 f446 1"/>
                  <a:gd name="f963" fmla="*/ f811 f447 1"/>
                  <a:gd name="f964" fmla="*/ f812 f446 1"/>
                  <a:gd name="f965" fmla="*/ f813 f447 1"/>
                  <a:gd name="f966" fmla="*/ f814 f446 1"/>
                  <a:gd name="f967" fmla="*/ f815 f447 1"/>
                  <a:gd name="f968" fmla="*/ f816 f446 1"/>
                  <a:gd name="f969" fmla="*/ f817 f447 1"/>
                  <a:gd name="f970" fmla="*/ f818 f446 1"/>
                  <a:gd name="f971" fmla="*/ f819 f447 1"/>
                  <a:gd name="f972" fmla="*/ f820 f446 1"/>
                  <a:gd name="f973" fmla="*/ f821 f447 1"/>
                  <a:gd name="f974" fmla="*/ f822 f446 1"/>
                  <a:gd name="f975" fmla="*/ f823 f447 1"/>
                  <a:gd name="f976" fmla="*/ f824 f446 1"/>
                  <a:gd name="f977" fmla="*/ f825 f447 1"/>
                  <a:gd name="f978" fmla="*/ f826 f446 1"/>
                  <a:gd name="f979" fmla="*/ f827 f447 1"/>
                  <a:gd name="f980" fmla="*/ f828 f446 1"/>
                  <a:gd name="f981" fmla="*/ f829 f447 1"/>
                  <a:gd name="f982" fmla="*/ f830 f446 1"/>
                  <a:gd name="f983" fmla="*/ f831 f447 1"/>
                  <a:gd name="f984" fmla="*/ f832 f446 1"/>
                  <a:gd name="f985" fmla="*/ f833 f447 1"/>
                  <a:gd name="f986" fmla="*/ f834 f446 1"/>
                  <a:gd name="f987" fmla="*/ f835 f447 1"/>
                  <a:gd name="f988" fmla="*/ f836 f446 1"/>
                  <a:gd name="f989" fmla="*/ f837 f447 1"/>
                  <a:gd name="f990" fmla="*/ f838 f446 1"/>
                  <a:gd name="f991" fmla="*/ f839 f447 1"/>
                  <a:gd name="f992" fmla="*/ f840 f446 1"/>
                  <a:gd name="f993" fmla="*/ f841 f447 1"/>
                  <a:gd name="f994" fmla="*/ f842 f446 1"/>
                  <a:gd name="f995" fmla="*/ f843 f447 1"/>
                  <a:gd name="f996" fmla="*/ f844 f446 1"/>
                  <a:gd name="f997" fmla="*/ f845 f447 1"/>
                  <a:gd name="f998" fmla="*/ f846 f446 1"/>
                  <a:gd name="f999" fmla="*/ f847 f447 1"/>
                  <a:gd name="f1000" fmla="*/ f848 f446 1"/>
                  <a:gd name="f1001" fmla="*/ f849 f447 1"/>
                  <a:gd name="f1002" fmla="*/ f850 f446 1"/>
                  <a:gd name="f1003" fmla="*/ f851 f447 1"/>
                  <a:gd name="f1004" fmla="*/ f852 f446 1"/>
                  <a:gd name="f1005" fmla="*/ f853 f447 1"/>
                  <a:gd name="f1006" fmla="*/ f854 f446 1"/>
                  <a:gd name="f1007" fmla="*/ f855 f447 1"/>
                  <a:gd name="f1008" fmla="*/ f856 f446 1"/>
                  <a:gd name="f1009" fmla="*/ f857 f447 1"/>
                  <a:gd name="f1010" fmla="*/ f858 f446 1"/>
                  <a:gd name="f1011" fmla="*/ f859 f447 1"/>
                  <a:gd name="f1012" fmla="*/ f860 f446 1"/>
                  <a:gd name="f1013" fmla="*/ f861 f447 1"/>
                  <a:gd name="f1014" fmla="*/ f862 f446 1"/>
                  <a:gd name="f1015" fmla="*/ f863 f447 1"/>
                  <a:gd name="f1016" fmla="*/ f864 f446 1"/>
                  <a:gd name="f1017" fmla="*/ f865 f447 1"/>
                  <a:gd name="f1018" fmla="*/ f866 f446 1"/>
                  <a:gd name="f1019" fmla="*/ f867 f447 1"/>
                  <a:gd name="f1020" fmla="*/ f868 f446 1"/>
                  <a:gd name="f1021" fmla="*/ f869 f447 1"/>
                  <a:gd name="f1022" fmla="*/ f870 f446 1"/>
                  <a:gd name="f1023" fmla="*/ f871 f447 1"/>
                  <a:gd name="f1024" fmla="*/ f872 f446 1"/>
                  <a:gd name="f1025" fmla="*/ f873 f447 1"/>
                  <a:gd name="f1026" fmla="*/ f874 f446 1"/>
                  <a:gd name="f1027" fmla="*/ f875 f447 1"/>
                  <a:gd name="f1028" fmla="*/ f876 f446 1"/>
                  <a:gd name="f1029" fmla="*/ f877 f447 1"/>
                  <a:gd name="f1030" fmla="*/ f878 f446 1"/>
                  <a:gd name="f1031" fmla="*/ f879 f447 1"/>
                  <a:gd name="f1032" fmla="*/ f880 f446 1"/>
                  <a:gd name="f1033" fmla="*/ f881 f447 1"/>
                  <a:gd name="f1034" fmla="*/ f882 f446 1"/>
                  <a:gd name="f1035" fmla="*/ f883 f447 1"/>
                  <a:gd name="f1036" fmla="*/ f884 f446 1"/>
                  <a:gd name="f1037" fmla="*/ f885 f447 1"/>
                  <a:gd name="f1038" fmla="*/ f886 f446 1"/>
                  <a:gd name="f1039" fmla="*/ f887 f447 1"/>
                  <a:gd name="f1040" fmla="*/ f888 f446 1"/>
                  <a:gd name="f1041" fmla="*/ f889 f447 1"/>
                  <a:gd name="f1042" fmla="*/ f890 f446 1"/>
                  <a:gd name="f1043" fmla="*/ f891 f447 1"/>
                  <a:gd name="f1044" fmla="*/ f892 f446 1"/>
                  <a:gd name="f1045" fmla="*/ f893 f447 1"/>
                  <a:gd name="f1046" fmla="*/ f894 f446 1"/>
                  <a:gd name="f1047" fmla="*/ f895 f447 1"/>
                  <a:gd name="f1048" fmla="*/ f896 f446 1"/>
                  <a:gd name="f1049" fmla="*/ f897 f447 1"/>
                  <a:gd name="f1050" fmla="*/ f898 f446 1"/>
                  <a:gd name="f1051" fmla="*/ f899 f447 1"/>
                  <a:gd name="f1052" fmla="*/ f900 f446 1"/>
                  <a:gd name="f1053" fmla="*/ f901 f447 1"/>
                  <a:gd name="f1054" fmla="*/ f902 f446 1"/>
                  <a:gd name="f1055" fmla="*/ f903 f447 1"/>
                  <a:gd name="f1056" fmla="*/ f904 f446 1"/>
                  <a:gd name="f1057" fmla="*/ f905 f44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5">
                    <a:pos x="f910" y="f911"/>
                  </a:cxn>
                  <a:cxn ang="f605">
                    <a:pos x="f912" y="f913"/>
                  </a:cxn>
                  <a:cxn ang="f605">
                    <a:pos x="f914" y="f915"/>
                  </a:cxn>
                  <a:cxn ang="f605">
                    <a:pos x="f916" y="f917"/>
                  </a:cxn>
                  <a:cxn ang="f605">
                    <a:pos x="f918" y="f919"/>
                  </a:cxn>
                  <a:cxn ang="f605">
                    <a:pos x="f920" y="f921"/>
                  </a:cxn>
                  <a:cxn ang="f605">
                    <a:pos x="f922" y="f923"/>
                  </a:cxn>
                  <a:cxn ang="f605">
                    <a:pos x="f924" y="f925"/>
                  </a:cxn>
                  <a:cxn ang="f605">
                    <a:pos x="f926" y="f927"/>
                  </a:cxn>
                  <a:cxn ang="f605">
                    <a:pos x="f928" y="f929"/>
                  </a:cxn>
                  <a:cxn ang="f605">
                    <a:pos x="f930" y="f931"/>
                  </a:cxn>
                  <a:cxn ang="f605">
                    <a:pos x="f932" y="f933"/>
                  </a:cxn>
                  <a:cxn ang="f605">
                    <a:pos x="f934" y="f935"/>
                  </a:cxn>
                  <a:cxn ang="f605">
                    <a:pos x="f936" y="f937"/>
                  </a:cxn>
                  <a:cxn ang="f605">
                    <a:pos x="f938" y="f939"/>
                  </a:cxn>
                  <a:cxn ang="f605">
                    <a:pos x="f940" y="f941"/>
                  </a:cxn>
                  <a:cxn ang="f605">
                    <a:pos x="f942" y="f943"/>
                  </a:cxn>
                  <a:cxn ang="f605">
                    <a:pos x="f944" y="f945"/>
                  </a:cxn>
                  <a:cxn ang="f605">
                    <a:pos x="f946" y="f947"/>
                  </a:cxn>
                  <a:cxn ang="f605">
                    <a:pos x="f948" y="f949"/>
                  </a:cxn>
                  <a:cxn ang="f605">
                    <a:pos x="f950" y="f951"/>
                  </a:cxn>
                  <a:cxn ang="f605">
                    <a:pos x="f952" y="f953"/>
                  </a:cxn>
                  <a:cxn ang="f605">
                    <a:pos x="f954" y="f955"/>
                  </a:cxn>
                  <a:cxn ang="f605">
                    <a:pos x="f956" y="f957"/>
                  </a:cxn>
                  <a:cxn ang="f605">
                    <a:pos x="f958" y="f959"/>
                  </a:cxn>
                  <a:cxn ang="f605">
                    <a:pos x="f960" y="f961"/>
                  </a:cxn>
                  <a:cxn ang="f605">
                    <a:pos x="f962" y="f963"/>
                  </a:cxn>
                  <a:cxn ang="f605">
                    <a:pos x="f964" y="f965"/>
                  </a:cxn>
                  <a:cxn ang="f605">
                    <a:pos x="f966" y="f967"/>
                  </a:cxn>
                  <a:cxn ang="f605">
                    <a:pos x="f968" y="f969"/>
                  </a:cxn>
                  <a:cxn ang="f605">
                    <a:pos x="f970" y="f971"/>
                  </a:cxn>
                  <a:cxn ang="f605">
                    <a:pos x="f972" y="f973"/>
                  </a:cxn>
                  <a:cxn ang="f605">
                    <a:pos x="f974" y="f975"/>
                  </a:cxn>
                  <a:cxn ang="f605">
                    <a:pos x="f976" y="f977"/>
                  </a:cxn>
                  <a:cxn ang="f605">
                    <a:pos x="f978" y="f979"/>
                  </a:cxn>
                  <a:cxn ang="f605">
                    <a:pos x="f980" y="f981"/>
                  </a:cxn>
                  <a:cxn ang="f605">
                    <a:pos x="f982" y="f983"/>
                  </a:cxn>
                  <a:cxn ang="f605">
                    <a:pos x="f984" y="f985"/>
                  </a:cxn>
                  <a:cxn ang="f605">
                    <a:pos x="f986" y="f987"/>
                  </a:cxn>
                  <a:cxn ang="f605">
                    <a:pos x="f988" y="f989"/>
                  </a:cxn>
                  <a:cxn ang="f605">
                    <a:pos x="f990" y="f991"/>
                  </a:cxn>
                  <a:cxn ang="f605">
                    <a:pos x="f992" y="f993"/>
                  </a:cxn>
                  <a:cxn ang="f605">
                    <a:pos x="f994" y="f995"/>
                  </a:cxn>
                  <a:cxn ang="f605">
                    <a:pos x="f996" y="f997"/>
                  </a:cxn>
                  <a:cxn ang="f605">
                    <a:pos x="f998" y="f999"/>
                  </a:cxn>
                  <a:cxn ang="f605">
                    <a:pos x="f1000" y="f1001"/>
                  </a:cxn>
                  <a:cxn ang="f605">
                    <a:pos x="f1002" y="f1003"/>
                  </a:cxn>
                  <a:cxn ang="f605">
                    <a:pos x="f1004" y="f1005"/>
                  </a:cxn>
                  <a:cxn ang="f605">
                    <a:pos x="f1006" y="f1007"/>
                  </a:cxn>
                  <a:cxn ang="f605">
                    <a:pos x="f1008" y="f1009"/>
                  </a:cxn>
                  <a:cxn ang="f605">
                    <a:pos x="f1010" y="f1011"/>
                  </a:cxn>
                  <a:cxn ang="f605">
                    <a:pos x="f1012" y="f1013"/>
                  </a:cxn>
                  <a:cxn ang="f605">
                    <a:pos x="f1014" y="f1015"/>
                  </a:cxn>
                  <a:cxn ang="f605">
                    <a:pos x="f1016" y="f1017"/>
                  </a:cxn>
                  <a:cxn ang="f605">
                    <a:pos x="f1018" y="f1019"/>
                  </a:cxn>
                  <a:cxn ang="f605">
                    <a:pos x="f1020" y="f1021"/>
                  </a:cxn>
                  <a:cxn ang="f605">
                    <a:pos x="f1022" y="f1023"/>
                  </a:cxn>
                  <a:cxn ang="f605">
                    <a:pos x="f1024" y="f1025"/>
                  </a:cxn>
                  <a:cxn ang="f605">
                    <a:pos x="f1026" y="f1027"/>
                  </a:cxn>
                  <a:cxn ang="f605">
                    <a:pos x="f1028" y="f1029"/>
                  </a:cxn>
                  <a:cxn ang="f605">
                    <a:pos x="f1030" y="f1031"/>
                  </a:cxn>
                  <a:cxn ang="f605">
                    <a:pos x="f1032" y="f1033"/>
                  </a:cxn>
                  <a:cxn ang="f605">
                    <a:pos x="f1034" y="f1035"/>
                  </a:cxn>
                  <a:cxn ang="f605">
                    <a:pos x="f1036" y="f1037"/>
                  </a:cxn>
                  <a:cxn ang="f605">
                    <a:pos x="f1038" y="f1039"/>
                  </a:cxn>
                  <a:cxn ang="f605">
                    <a:pos x="f1040" y="f1041"/>
                  </a:cxn>
                  <a:cxn ang="f605">
                    <a:pos x="f1042" y="f1043"/>
                  </a:cxn>
                  <a:cxn ang="f605">
                    <a:pos x="f1044" y="f1045"/>
                  </a:cxn>
                  <a:cxn ang="f605">
                    <a:pos x="f1046" y="f1047"/>
                  </a:cxn>
                  <a:cxn ang="f605">
                    <a:pos x="f1048" y="f1049"/>
                  </a:cxn>
                  <a:cxn ang="f605">
                    <a:pos x="f1050" y="f1051"/>
                  </a:cxn>
                  <a:cxn ang="f605">
                    <a:pos x="f1052" y="f1053"/>
                  </a:cxn>
                  <a:cxn ang="f605">
                    <a:pos x="f1054" y="f1055"/>
                  </a:cxn>
                  <a:cxn ang="f605">
                    <a:pos x="f1056" y="f1057"/>
                  </a:cxn>
                  <a:cxn ang="f605">
                    <a:pos x="f910" y="f911"/>
                  </a:cxn>
                </a:cxnLst>
                <a:rect l="f906" t="f909" r="f907" b="f908"/>
                <a:pathLst>
                  <a:path w="428213" h="455288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11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140"/>
                    </a:cubicBezTo>
                    <a:cubicBezTo>
                      <a:pt x="f141" y="f142"/>
                      <a:pt x="f143" y="f144"/>
                      <a:pt x="f145" y="f146"/>
                    </a:cubicBezTo>
                    <a:cubicBezTo>
                      <a:pt x="f147" y="f148"/>
                      <a:pt x="f149" y="f150"/>
                      <a:pt x="f151" y="f152"/>
                    </a:cubicBezTo>
                    <a:cubicBezTo>
                      <a:pt x="f153" y="f154"/>
                      <a:pt x="f155" y="f156"/>
                      <a:pt x="f157" y="f158"/>
                    </a:cubicBezTo>
                    <a:cubicBezTo>
                      <a:pt x="f159" y="f160"/>
                      <a:pt x="f161" y="f162"/>
                      <a:pt x="f163" y="f164"/>
                    </a:cubicBezTo>
                    <a:cubicBezTo>
                      <a:pt x="f165" y="f166"/>
                      <a:pt x="f167" y="f168"/>
                      <a:pt x="f169" y="f170"/>
                    </a:cubicBezTo>
                    <a:cubicBezTo>
                      <a:pt x="f171" y="f172"/>
                      <a:pt x="f173" y="f174"/>
                      <a:pt x="f175" y="f176"/>
                    </a:cubicBezTo>
                    <a:cubicBezTo>
                      <a:pt x="f177" y="f178"/>
                      <a:pt x="f179" y="f180"/>
                      <a:pt x="f181" y="f182"/>
                    </a:cubicBezTo>
                    <a:cubicBezTo>
                      <a:pt x="f183" y="f184"/>
                      <a:pt x="f185" y="f186"/>
                      <a:pt x="f187" y="f188"/>
                    </a:cubicBezTo>
                    <a:cubicBezTo>
                      <a:pt x="f189" y="f190"/>
                      <a:pt x="f191" y="f192"/>
                      <a:pt x="f193" y="f194"/>
                    </a:cubicBezTo>
                    <a:cubicBezTo>
                      <a:pt x="f195" y="f196"/>
                      <a:pt x="f197" y="f198"/>
                      <a:pt x="f199" y="f200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ubicBezTo>
                      <a:pt x="f219" y="f220"/>
                      <a:pt x="f221" y="f222"/>
                      <a:pt x="f223" y="f224"/>
                    </a:cubicBezTo>
                    <a:cubicBezTo>
                      <a:pt x="f225" y="f226"/>
                      <a:pt x="f227" y="f228"/>
                      <a:pt x="f229" y="f230"/>
                    </a:cubicBezTo>
                    <a:cubicBezTo>
                      <a:pt x="f231" y="f232"/>
                      <a:pt x="f233" y="f234"/>
                      <a:pt x="f235" y="f236"/>
                    </a:cubicBezTo>
                    <a:cubicBezTo>
                      <a:pt x="f237" y="f238"/>
                      <a:pt x="f239" y="f240"/>
                      <a:pt x="f241" y="f242"/>
                    </a:cubicBezTo>
                    <a:cubicBezTo>
                      <a:pt x="f243" y="f244"/>
                      <a:pt x="f173" y="f245"/>
                      <a:pt x="f246" y="f247"/>
                    </a:cubicBezTo>
                    <a:cubicBezTo>
                      <a:pt x="f248" y="f249"/>
                      <a:pt x="f250" y="f251"/>
                      <a:pt x="f252" y="f253"/>
                    </a:cubicBezTo>
                    <a:cubicBezTo>
                      <a:pt x="f254" y="f255"/>
                      <a:pt x="f256" y="f257"/>
                      <a:pt x="f258" y="f259"/>
                    </a:cubicBezTo>
                    <a:cubicBezTo>
                      <a:pt x="f260" y="f261"/>
                      <a:pt x="f262" y="f263"/>
                      <a:pt x="f264" y="f265"/>
                    </a:cubicBezTo>
                    <a:cubicBezTo>
                      <a:pt x="f266" y="f267"/>
                      <a:pt x="f268" y="f269"/>
                      <a:pt x="f270" y="f271"/>
                    </a:cubicBezTo>
                    <a:cubicBezTo>
                      <a:pt x="f272" y="f273"/>
                      <a:pt x="f274" y="f275"/>
                      <a:pt x="f276" y="f277"/>
                    </a:cubicBezTo>
                    <a:cubicBezTo>
                      <a:pt x="f278" y="f279"/>
                      <a:pt x="f280" y="f281"/>
                      <a:pt x="f282" y="f283"/>
                    </a:cubicBezTo>
                    <a:cubicBezTo>
                      <a:pt x="f284" y="f285"/>
                      <a:pt x="f286" y="f287"/>
                      <a:pt x="f288" y="f289"/>
                    </a:cubicBezTo>
                    <a:cubicBezTo>
                      <a:pt x="f290" y="f291"/>
                      <a:pt x="f292" y="f293"/>
                      <a:pt x="f294" y="f295"/>
                    </a:cubicBezTo>
                    <a:cubicBezTo>
                      <a:pt x="f296" y="f297"/>
                      <a:pt x="f298" y="f299"/>
                      <a:pt x="f300" y="f301"/>
                    </a:cubicBezTo>
                    <a:cubicBezTo>
                      <a:pt x="f302" y="f303"/>
                      <a:pt x="f304" y="f305"/>
                      <a:pt x="f306" y="f307"/>
                    </a:cubicBezTo>
                    <a:cubicBezTo>
                      <a:pt x="f308" y="f309"/>
                      <a:pt x="f310" y="f311"/>
                      <a:pt x="f312" y="f313"/>
                    </a:cubicBezTo>
                    <a:cubicBezTo>
                      <a:pt x="f314" y="f315"/>
                      <a:pt x="f316" y="f317"/>
                      <a:pt x="f318" y="f319"/>
                    </a:cubicBezTo>
                    <a:cubicBezTo>
                      <a:pt x="f320" y="f321"/>
                      <a:pt x="f322" y="f323"/>
                      <a:pt x="f324" y="f325"/>
                    </a:cubicBezTo>
                    <a:cubicBezTo>
                      <a:pt x="f326" y="f327"/>
                      <a:pt x="f328" y="f329"/>
                      <a:pt x="f330" y="f331"/>
                    </a:cubicBezTo>
                    <a:cubicBezTo>
                      <a:pt x="f332" y="f333"/>
                      <a:pt x="f334" y="f335"/>
                      <a:pt x="f336" y="f337"/>
                    </a:cubicBezTo>
                    <a:cubicBezTo>
                      <a:pt x="f338" y="f339"/>
                      <a:pt x="f340" y="f341"/>
                      <a:pt x="f342" y="f343"/>
                    </a:cubicBezTo>
                    <a:cubicBezTo>
                      <a:pt x="f344" y="f345"/>
                      <a:pt x="f346" y="f347"/>
                      <a:pt x="f348" y="f349"/>
                    </a:cubicBezTo>
                    <a:cubicBezTo>
                      <a:pt x="f350" y="f351"/>
                      <a:pt x="f352" y="f353"/>
                      <a:pt x="f354" y="f355"/>
                    </a:cubicBezTo>
                    <a:cubicBezTo>
                      <a:pt x="f356" y="f357"/>
                      <a:pt x="f358" y="f359"/>
                      <a:pt x="f360" y="f361"/>
                    </a:cubicBezTo>
                    <a:cubicBezTo>
                      <a:pt x="f362" y="f363"/>
                      <a:pt x="f364" y="f365"/>
                      <a:pt x="f366" y="f367"/>
                    </a:cubicBezTo>
                    <a:cubicBezTo>
                      <a:pt x="f368" y="f369"/>
                      <a:pt x="f370" y="f371"/>
                      <a:pt x="f372" y="f373"/>
                    </a:cubicBezTo>
                    <a:cubicBezTo>
                      <a:pt x="f374" y="f375"/>
                      <a:pt x="f376" y="f377"/>
                      <a:pt x="f378" y="f379"/>
                    </a:cubicBezTo>
                    <a:cubicBezTo>
                      <a:pt x="f380" y="f337"/>
                      <a:pt x="f381" y="f329"/>
                      <a:pt x="f382" y="f383"/>
                    </a:cubicBezTo>
                    <a:cubicBezTo>
                      <a:pt x="f384" y="f385"/>
                      <a:pt x="f384" y="f386"/>
                      <a:pt x="f387" y="f388"/>
                    </a:cubicBezTo>
                    <a:cubicBezTo>
                      <a:pt x="f389" y="f390"/>
                      <a:pt x="f391" y="f392"/>
                      <a:pt x="f393" y="f394"/>
                    </a:cubicBezTo>
                    <a:cubicBezTo>
                      <a:pt x="f395" y="f396"/>
                      <a:pt x="f397" y="f301"/>
                      <a:pt x="f398" y="f399"/>
                    </a:cubicBezTo>
                    <a:cubicBezTo>
                      <a:pt x="f400" y="f401"/>
                      <a:pt x="f402" y="f403"/>
                      <a:pt x="f404" y="f405"/>
                    </a:cubicBezTo>
                    <a:cubicBezTo>
                      <a:pt x="f406" y="f407"/>
                      <a:pt x="f408" y="f409"/>
                      <a:pt x="f410" y="f411"/>
                    </a:cubicBezTo>
                    <a:cubicBezTo>
                      <a:pt x="f412" y="f413"/>
                      <a:pt x="f414" y="f415"/>
                      <a:pt x="f416" y="f417"/>
                    </a:cubicBezTo>
                    <a:cubicBezTo>
                      <a:pt x="f418" y="f419"/>
                      <a:pt x="f420" y="f421"/>
                      <a:pt x="f422" y="f423"/>
                    </a:cubicBezTo>
                    <a:cubicBezTo>
                      <a:pt x="f424" y="f425"/>
                      <a:pt x="f426" y="f427"/>
                      <a:pt x="f428" y="f429"/>
                    </a:cubicBezTo>
                    <a:cubicBezTo>
                      <a:pt x="f430" y="f431"/>
                      <a:pt x="f432" y="f433"/>
                      <a:pt x="f434" y="f435"/>
                    </a:cubicBezTo>
                    <a:cubicBezTo>
                      <a:pt x="f436" y="f437"/>
                      <a:pt x="f438" y="f437"/>
                      <a:pt x="f439" y="f440"/>
                    </a:cubicBezTo>
                    <a:cubicBezTo>
                      <a:pt x="f441" y="f442"/>
                      <a:pt x="f443" y="f444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1" name="Forma libre: forma 38">
                <a:extLst>
                  <a:ext uri="{FF2B5EF4-FFF2-40B4-BE49-F238E27FC236}">
                    <a16:creationId xmlns:a16="http://schemas.microsoft.com/office/drawing/2014/main" id="{2A481F81-0D1B-2203-3FB6-97395C12D278}"/>
                  </a:ext>
                </a:extLst>
              </p:cNvPr>
              <p:cNvSpPr/>
              <p:nvPr/>
            </p:nvSpPr>
            <p:spPr>
              <a:xfrm rot="10799991">
                <a:off x="867070" y="-14978"/>
                <a:ext cx="116979" cy="9855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6979"/>
                  <a:gd name="f7" fmla="val 985577"/>
                  <a:gd name="f8" fmla="val 50429"/>
                  <a:gd name="f9" fmla="val 577224"/>
                  <a:gd name="f10" fmla="val 453876"/>
                  <a:gd name="f11" fmla="val 49762"/>
                  <a:gd name="f12" fmla="val 330622"/>
                  <a:gd name="f13" fmla="val 50810"/>
                  <a:gd name="f14" fmla="val 207273"/>
                  <a:gd name="f15" fmla="val 51191"/>
                  <a:gd name="f16" fmla="val 164792"/>
                  <a:gd name="f17" fmla="val 39475"/>
                  <a:gd name="f18" fmla="val 127644"/>
                  <a:gd name="f19" fmla="val 13472"/>
                  <a:gd name="f20" fmla="val 94402"/>
                  <a:gd name="f21" fmla="val -1958"/>
                  <a:gd name="f22" fmla="val 74685"/>
                  <a:gd name="f23" fmla="val -4244"/>
                  <a:gd name="f24" fmla="val 52873"/>
                  <a:gd name="f25" fmla="val 7186"/>
                  <a:gd name="f26" fmla="val 30680"/>
                  <a:gd name="f27" fmla="val 17758"/>
                  <a:gd name="f28" fmla="val 10296"/>
                  <a:gd name="f29" fmla="val 35665"/>
                  <a:gd name="f30" fmla="val 390"/>
                  <a:gd name="f31" fmla="val 58621"/>
                  <a:gd name="f32" fmla="val 9"/>
                  <a:gd name="f33" fmla="val 81481"/>
                  <a:gd name="f34" fmla="val -372"/>
                  <a:gd name="f35" fmla="val 98149"/>
                  <a:gd name="f36" fmla="val 10868"/>
                  <a:gd name="f37" fmla="val 109103"/>
                  <a:gd name="f38" fmla="val 29727"/>
                  <a:gd name="f39" fmla="val 119962"/>
                  <a:gd name="f40" fmla="val 48396"/>
                  <a:gd name="f41" fmla="val 119485"/>
                  <a:gd name="f42" fmla="val 68113"/>
                  <a:gd name="f43" fmla="val 108341"/>
                  <a:gd name="f44" fmla="val 86877"/>
                  <a:gd name="f45" fmla="val 103007"/>
                  <a:gd name="f46" fmla="val 95926"/>
                  <a:gd name="f47" fmla="val 95673"/>
                  <a:gd name="f48" fmla="val 103737"/>
                  <a:gd name="f49" fmla="val 90244"/>
                  <a:gd name="f50" fmla="val 112690"/>
                  <a:gd name="f51" fmla="val 74432"/>
                  <a:gd name="f52" fmla="val 138312"/>
                  <a:gd name="f53" fmla="val 66431"/>
                  <a:gd name="f54" fmla="val 166125"/>
                  <a:gd name="f55" fmla="val 196605"/>
                  <a:gd name="f56" fmla="val 66717"/>
                  <a:gd name="f57" fmla="val 451685"/>
                  <a:gd name="f58" fmla="val 66526"/>
                  <a:gd name="f59" fmla="val 706764"/>
                  <a:gd name="f60" fmla="val 961844"/>
                  <a:gd name="f61" fmla="val 967083"/>
                  <a:gd name="f62" fmla="val 972417"/>
                  <a:gd name="f63" fmla="val 66241"/>
                  <a:gd name="f64" fmla="val 977655"/>
                  <a:gd name="f65" fmla="val 65955"/>
                  <a:gd name="f66" fmla="val 982418"/>
                  <a:gd name="f67" fmla="val 63478"/>
                  <a:gd name="f68" fmla="val 985847"/>
                  <a:gd name="f69" fmla="val 58335"/>
                  <a:gd name="f70" fmla="val 985561"/>
                  <a:gd name="f71" fmla="val 53287"/>
                  <a:gd name="f72" fmla="val 985371"/>
                  <a:gd name="f73" fmla="val 50905"/>
                  <a:gd name="f74" fmla="val 981942"/>
                  <a:gd name="f75" fmla="val 50715"/>
                  <a:gd name="f76" fmla="val 977179"/>
                  <a:gd name="f77" fmla="val 971369"/>
                  <a:gd name="f78" fmla="val 50334"/>
                  <a:gd name="f79" fmla="val 965559"/>
                  <a:gd name="f80" fmla="val 959844"/>
                  <a:gd name="f81" fmla="val 832304"/>
                  <a:gd name="f82" fmla="val 704764"/>
                  <a:gd name="f83" fmla="+- 0 0 -90"/>
                  <a:gd name="f84" fmla="*/ f3 1 116979"/>
                  <a:gd name="f85" fmla="*/ f4 1 985577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16979"/>
                  <a:gd name="f94" fmla="*/ f90 1 985577"/>
                  <a:gd name="f95" fmla="*/ 50429 f91 1"/>
                  <a:gd name="f96" fmla="*/ 577224 f90 1"/>
                  <a:gd name="f97" fmla="*/ 50810 f91 1"/>
                  <a:gd name="f98" fmla="*/ 207273 f90 1"/>
                  <a:gd name="f99" fmla="*/ 13472 f91 1"/>
                  <a:gd name="f100" fmla="*/ 94402 f90 1"/>
                  <a:gd name="f101" fmla="*/ 7186 f91 1"/>
                  <a:gd name="f102" fmla="*/ 30680 f90 1"/>
                  <a:gd name="f103" fmla="*/ 58621 f91 1"/>
                  <a:gd name="f104" fmla="*/ 9 f90 1"/>
                  <a:gd name="f105" fmla="*/ 109103 f91 1"/>
                  <a:gd name="f106" fmla="*/ 29727 f90 1"/>
                  <a:gd name="f107" fmla="*/ 108341 f91 1"/>
                  <a:gd name="f108" fmla="*/ 86877 f90 1"/>
                  <a:gd name="f109" fmla="*/ 90244 f91 1"/>
                  <a:gd name="f110" fmla="*/ 112690 f90 1"/>
                  <a:gd name="f111" fmla="*/ 66431 f91 1"/>
                  <a:gd name="f112" fmla="*/ 196605 f90 1"/>
                  <a:gd name="f113" fmla="*/ 66526 f91 1"/>
                  <a:gd name="f114" fmla="*/ 961844 f90 1"/>
                  <a:gd name="f115" fmla="*/ 66241 f91 1"/>
                  <a:gd name="f116" fmla="*/ 977655 f90 1"/>
                  <a:gd name="f117" fmla="*/ 58335 f91 1"/>
                  <a:gd name="f118" fmla="*/ 985561 f90 1"/>
                  <a:gd name="f119" fmla="*/ 50715 f91 1"/>
                  <a:gd name="f120" fmla="*/ 977179 f90 1"/>
                  <a:gd name="f121" fmla="*/ 50334 f91 1"/>
                  <a:gd name="f122" fmla="*/ 959844 f90 1"/>
                  <a:gd name="f123" fmla="+- f92 0 f1"/>
                  <a:gd name="f124" fmla="*/ f95 1 116979"/>
                  <a:gd name="f125" fmla="*/ f96 1 985577"/>
                  <a:gd name="f126" fmla="*/ f97 1 116979"/>
                  <a:gd name="f127" fmla="*/ f98 1 985577"/>
                  <a:gd name="f128" fmla="*/ f99 1 116979"/>
                  <a:gd name="f129" fmla="*/ f100 1 985577"/>
                  <a:gd name="f130" fmla="*/ f101 1 116979"/>
                  <a:gd name="f131" fmla="*/ f102 1 985577"/>
                  <a:gd name="f132" fmla="*/ f103 1 116979"/>
                  <a:gd name="f133" fmla="*/ f104 1 985577"/>
                  <a:gd name="f134" fmla="*/ f105 1 116979"/>
                  <a:gd name="f135" fmla="*/ f106 1 985577"/>
                  <a:gd name="f136" fmla="*/ f107 1 116979"/>
                  <a:gd name="f137" fmla="*/ f108 1 985577"/>
                  <a:gd name="f138" fmla="*/ f109 1 116979"/>
                  <a:gd name="f139" fmla="*/ f110 1 985577"/>
                  <a:gd name="f140" fmla="*/ f111 1 116979"/>
                  <a:gd name="f141" fmla="*/ f112 1 985577"/>
                  <a:gd name="f142" fmla="*/ f113 1 116979"/>
                  <a:gd name="f143" fmla="*/ f114 1 985577"/>
                  <a:gd name="f144" fmla="*/ f115 1 116979"/>
                  <a:gd name="f145" fmla="*/ f116 1 985577"/>
                  <a:gd name="f146" fmla="*/ f117 1 116979"/>
                  <a:gd name="f147" fmla="*/ f118 1 985577"/>
                  <a:gd name="f148" fmla="*/ f119 1 116979"/>
                  <a:gd name="f149" fmla="*/ f120 1 985577"/>
                  <a:gd name="f150" fmla="*/ f121 1 116979"/>
                  <a:gd name="f151" fmla="*/ f122 1 985577"/>
                  <a:gd name="f152" fmla="*/ f86 1 f93"/>
                  <a:gd name="f153" fmla="*/ f87 1 f93"/>
                  <a:gd name="f154" fmla="*/ f86 1 f94"/>
                  <a:gd name="f155" fmla="*/ f88 1 f94"/>
                  <a:gd name="f156" fmla="*/ f124 1 f93"/>
                  <a:gd name="f157" fmla="*/ f125 1 f94"/>
                  <a:gd name="f158" fmla="*/ f126 1 f93"/>
                  <a:gd name="f159" fmla="*/ f127 1 f94"/>
                  <a:gd name="f160" fmla="*/ f128 1 f93"/>
                  <a:gd name="f161" fmla="*/ f129 1 f94"/>
                  <a:gd name="f162" fmla="*/ f130 1 f93"/>
                  <a:gd name="f163" fmla="*/ f131 1 f94"/>
                  <a:gd name="f164" fmla="*/ f132 1 f93"/>
                  <a:gd name="f165" fmla="*/ f133 1 f94"/>
                  <a:gd name="f166" fmla="*/ f134 1 f93"/>
                  <a:gd name="f167" fmla="*/ f135 1 f94"/>
                  <a:gd name="f168" fmla="*/ f136 1 f93"/>
                  <a:gd name="f169" fmla="*/ f137 1 f94"/>
                  <a:gd name="f170" fmla="*/ f138 1 f93"/>
                  <a:gd name="f171" fmla="*/ f139 1 f94"/>
                  <a:gd name="f172" fmla="*/ f140 1 f93"/>
                  <a:gd name="f173" fmla="*/ f141 1 f94"/>
                  <a:gd name="f174" fmla="*/ f142 1 f93"/>
                  <a:gd name="f175" fmla="*/ f143 1 f94"/>
                  <a:gd name="f176" fmla="*/ f144 1 f93"/>
                  <a:gd name="f177" fmla="*/ f145 1 f94"/>
                  <a:gd name="f178" fmla="*/ f146 1 f93"/>
                  <a:gd name="f179" fmla="*/ f147 1 f94"/>
                  <a:gd name="f180" fmla="*/ f148 1 f93"/>
                  <a:gd name="f181" fmla="*/ f149 1 f94"/>
                  <a:gd name="f182" fmla="*/ f150 1 f93"/>
                  <a:gd name="f183" fmla="*/ f151 1 f94"/>
                  <a:gd name="f184" fmla="*/ f152 f84 1"/>
                  <a:gd name="f185" fmla="*/ f153 f84 1"/>
                  <a:gd name="f186" fmla="*/ f155 f85 1"/>
                  <a:gd name="f187" fmla="*/ f154 f85 1"/>
                  <a:gd name="f188" fmla="*/ f156 f84 1"/>
                  <a:gd name="f189" fmla="*/ f157 f85 1"/>
                  <a:gd name="f190" fmla="*/ f158 f84 1"/>
                  <a:gd name="f191" fmla="*/ f159 f85 1"/>
                  <a:gd name="f192" fmla="*/ f160 f84 1"/>
                  <a:gd name="f193" fmla="*/ f161 f85 1"/>
                  <a:gd name="f194" fmla="*/ f162 f84 1"/>
                  <a:gd name="f195" fmla="*/ f163 f85 1"/>
                  <a:gd name="f196" fmla="*/ f164 f84 1"/>
                  <a:gd name="f197" fmla="*/ f165 f85 1"/>
                  <a:gd name="f198" fmla="*/ f166 f84 1"/>
                  <a:gd name="f199" fmla="*/ f167 f85 1"/>
                  <a:gd name="f200" fmla="*/ f168 f84 1"/>
                  <a:gd name="f201" fmla="*/ f169 f85 1"/>
                  <a:gd name="f202" fmla="*/ f170 f84 1"/>
                  <a:gd name="f203" fmla="*/ f171 f85 1"/>
                  <a:gd name="f204" fmla="*/ f172 f84 1"/>
                  <a:gd name="f205" fmla="*/ f173 f85 1"/>
                  <a:gd name="f206" fmla="*/ f174 f84 1"/>
                  <a:gd name="f207" fmla="*/ f175 f85 1"/>
                  <a:gd name="f208" fmla="*/ f176 f84 1"/>
                  <a:gd name="f209" fmla="*/ f177 f85 1"/>
                  <a:gd name="f210" fmla="*/ f178 f84 1"/>
                  <a:gd name="f211" fmla="*/ f179 f85 1"/>
                  <a:gd name="f212" fmla="*/ f180 f84 1"/>
                  <a:gd name="f213" fmla="*/ f181 f85 1"/>
                  <a:gd name="f214" fmla="*/ f182 f84 1"/>
                  <a:gd name="f215" fmla="*/ f183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3">
                    <a:pos x="f188" y="f189"/>
                  </a:cxn>
                  <a:cxn ang="f123">
                    <a:pos x="f190" y="f191"/>
                  </a:cxn>
                  <a:cxn ang="f123">
                    <a:pos x="f192" y="f193"/>
                  </a:cxn>
                  <a:cxn ang="f123">
                    <a:pos x="f194" y="f195"/>
                  </a:cxn>
                  <a:cxn ang="f123">
                    <a:pos x="f196" y="f197"/>
                  </a:cxn>
                  <a:cxn ang="f123">
                    <a:pos x="f198" y="f199"/>
                  </a:cxn>
                  <a:cxn ang="f123">
                    <a:pos x="f200" y="f201"/>
                  </a:cxn>
                  <a:cxn ang="f123">
                    <a:pos x="f202" y="f203"/>
                  </a:cxn>
                  <a:cxn ang="f123">
                    <a:pos x="f204" y="f205"/>
                  </a:cxn>
                  <a:cxn ang="f123">
                    <a:pos x="f206" y="f207"/>
                  </a:cxn>
                  <a:cxn ang="f123">
                    <a:pos x="f208" y="f209"/>
                  </a:cxn>
                  <a:cxn ang="f123">
                    <a:pos x="f210" y="f211"/>
                  </a:cxn>
                  <a:cxn ang="f123">
                    <a:pos x="f212" y="f213"/>
                  </a:cxn>
                  <a:cxn ang="f123">
                    <a:pos x="f214" y="f215"/>
                  </a:cxn>
                  <a:cxn ang="f123">
                    <a:pos x="f188" y="f189"/>
                  </a:cxn>
                </a:cxnLst>
                <a:rect l="f184" t="f187" r="f185" b="f186"/>
                <a:pathLst>
                  <a:path w="116979" h="985577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3" y="f55"/>
                    </a:cubicBezTo>
                    <a:cubicBezTo>
                      <a:pt x="f56" y="f57"/>
                      <a:pt x="f58" y="f59"/>
                      <a:pt x="f58" y="f60"/>
                    </a:cubicBezTo>
                    <a:cubicBezTo>
                      <a:pt x="f58" y="f61"/>
                      <a:pt x="f58" y="f62"/>
                      <a:pt x="f63" y="f64"/>
                    </a:cubicBezTo>
                    <a:cubicBezTo>
                      <a:pt x="f65" y="f66"/>
                      <a:pt x="f67" y="f68"/>
                      <a:pt x="f69" y="f70"/>
                    </a:cubicBezTo>
                    <a:cubicBezTo>
                      <a:pt x="f71" y="f72"/>
                      <a:pt x="f73" y="f74"/>
                      <a:pt x="f75" y="f76"/>
                    </a:cubicBezTo>
                    <a:cubicBezTo>
                      <a:pt x="f8" y="f77"/>
                      <a:pt x="f78" y="f79"/>
                      <a:pt x="f78" y="f80"/>
                    </a:cubicBezTo>
                    <a:cubicBezTo>
                      <a:pt x="f8" y="f81"/>
                      <a:pt x="f8" y="f82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2" name="Forma libre: forma 39">
                <a:extLst>
                  <a:ext uri="{FF2B5EF4-FFF2-40B4-BE49-F238E27FC236}">
                    <a16:creationId xmlns:a16="http://schemas.microsoft.com/office/drawing/2014/main" id="{8EA7851B-1402-C435-49D7-30BDBF0586CE}"/>
                  </a:ext>
                </a:extLst>
              </p:cNvPr>
              <p:cNvSpPr/>
              <p:nvPr/>
            </p:nvSpPr>
            <p:spPr>
              <a:xfrm rot="10799991">
                <a:off x="996019" y="827321"/>
                <a:ext cx="270141" cy="1973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0145"/>
                  <a:gd name="f7" fmla="val 197315"/>
                  <a:gd name="f8" fmla="val 250619"/>
                  <a:gd name="f9" fmla="val 66434"/>
                  <a:gd name="f10" fmla="val 254905"/>
                  <a:gd name="f11" fmla="val 79864"/>
                  <a:gd name="f12" fmla="val 262240"/>
                  <a:gd name="f13" fmla="val 93485"/>
                  <a:gd name="f14" fmla="val 246523"/>
                  <a:gd name="f15" fmla="val 104820"/>
                  <a:gd name="f16" fmla="val 243856"/>
                  <a:gd name="f17" fmla="val 106725"/>
                  <a:gd name="f18" fmla="val 245190"/>
                  <a:gd name="f19" fmla="val 109582"/>
                  <a:gd name="f20" fmla="val 247190"/>
                  <a:gd name="f21" fmla="val 111582"/>
                  <a:gd name="f22" fmla="val 258906"/>
                  <a:gd name="f23" fmla="val 123489"/>
                  <a:gd name="f24" fmla="val 255477"/>
                  <a:gd name="f25" fmla="val 135109"/>
                  <a:gd name="f26" fmla="val 146634"/>
                  <a:gd name="f27" fmla="val 267288"/>
                  <a:gd name="f28" fmla="val 153111"/>
                  <a:gd name="f29" fmla="val 269669"/>
                  <a:gd name="f30" fmla="val 156636"/>
                  <a:gd name="f31" fmla="val 180543"/>
                  <a:gd name="f32" fmla="val 259287"/>
                  <a:gd name="f33" fmla="val 171304"/>
                  <a:gd name="f34" fmla="val 249286"/>
                  <a:gd name="f35" fmla="val 161112"/>
                  <a:gd name="f36" fmla="val 238141"/>
                  <a:gd name="f37" fmla="val 152159"/>
                  <a:gd name="f38" fmla="val 229378"/>
                  <a:gd name="f39" fmla="val 148063"/>
                  <a:gd name="f40" fmla="val 219472"/>
                  <a:gd name="f41" fmla="val 146349"/>
                  <a:gd name="f42" fmla="val 212710"/>
                  <a:gd name="f43" fmla="val 138348"/>
                  <a:gd name="f44" fmla="val 210233"/>
                  <a:gd name="f45" fmla="val 135395"/>
                  <a:gd name="f46" fmla="val 205756"/>
                  <a:gd name="f47" fmla="val 136919"/>
                  <a:gd name="f48" fmla="val 202137"/>
                  <a:gd name="f49" fmla="val 137490"/>
                  <a:gd name="f50" fmla="val 167275"/>
                  <a:gd name="f51" fmla="val 142634"/>
                  <a:gd name="f52" fmla="val 132509"/>
                  <a:gd name="f53" fmla="val 147873"/>
                  <a:gd name="f54" fmla="val 97648"/>
                  <a:gd name="f55" fmla="val 152826"/>
                  <a:gd name="f56" fmla="val 89266"/>
                  <a:gd name="f57" fmla="val 154064"/>
                  <a:gd name="f58" fmla="val 84313"/>
                  <a:gd name="f59" fmla="val 82027"/>
                  <a:gd name="f60" fmla="val 166446"/>
                  <a:gd name="f61" fmla="val 76883"/>
                  <a:gd name="f62" fmla="val 188354"/>
                  <a:gd name="f63" fmla="val 59929"/>
                  <a:gd name="f64" fmla="val 198927"/>
                  <a:gd name="f65" fmla="val 37069"/>
                  <a:gd name="f66" fmla="val 197117"/>
                  <a:gd name="f67" fmla="val 19924"/>
                  <a:gd name="f68" fmla="val 195783"/>
                  <a:gd name="f69" fmla="val 3731"/>
                  <a:gd name="f70" fmla="val 181305"/>
                  <a:gd name="f71" fmla="val 778"/>
                  <a:gd name="f72" fmla="val 164732"/>
                  <a:gd name="f73" fmla="val -3032"/>
                  <a:gd name="f74" fmla="val 143015"/>
                  <a:gd name="f75" fmla="val 7351"/>
                  <a:gd name="f76" fmla="val 124346"/>
                  <a:gd name="f77" fmla="val 27448"/>
                  <a:gd name="f78" fmla="val 116535"/>
                  <a:gd name="f79" fmla="val 45355"/>
                  <a:gd name="f80" fmla="val 67263"/>
                  <a:gd name="f81" fmla="val 115678"/>
                  <a:gd name="f82" fmla="val 77169"/>
                  <a:gd name="f83" fmla="val 133109"/>
                  <a:gd name="f84" fmla="val 82503"/>
                  <a:gd name="f85" fmla="val 142443"/>
                  <a:gd name="f86" fmla="val 88123"/>
                  <a:gd name="f87" fmla="val 144158"/>
                  <a:gd name="f88" fmla="val 97267"/>
                  <a:gd name="f89" fmla="val 142729"/>
                  <a:gd name="f90" fmla="val 131557"/>
                  <a:gd name="f91" fmla="val 137395"/>
                  <a:gd name="f92" fmla="val 165847"/>
                  <a:gd name="f93" fmla="val 131585"/>
                  <a:gd name="f94" fmla="val 200232"/>
                  <a:gd name="f95" fmla="val 127584"/>
                  <a:gd name="f96" fmla="val 214329"/>
                  <a:gd name="f97" fmla="val 125965"/>
                  <a:gd name="f98" fmla="val 215091"/>
                  <a:gd name="f99" fmla="val 112725"/>
                  <a:gd name="f100" fmla="val 223759"/>
                  <a:gd name="f101" fmla="val 106820"/>
                  <a:gd name="f102" fmla="val 216043"/>
                  <a:gd name="f103" fmla="val 99771"/>
                  <a:gd name="f104" fmla="val 215758"/>
                  <a:gd name="f105" fmla="val 86722"/>
                  <a:gd name="f106" fmla="val 202518"/>
                  <a:gd name="f107" fmla="val 83865"/>
                  <a:gd name="f108" fmla="val 167085"/>
                  <a:gd name="f109" fmla="val 76245"/>
                  <a:gd name="f110" fmla="val 131652"/>
                  <a:gd name="f111" fmla="val 67958"/>
                  <a:gd name="f112" fmla="val 96505"/>
                  <a:gd name="f113" fmla="val 58909"/>
                  <a:gd name="f114" fmla="val 87075"/>
                  <a:gd name="f115" fmla="val 56528"/>
                  <a:gd name="f116" fmla="val 84694"/>
                  <a:gd name="f117" fmla="val 62052"/>
                  <a:gd name="f118" fmla="val 80407"/>
                  <a:gd name="f119" fmla="val 67291"/>
                  <a:gd name="f120" fmla="val 63929"/>
                  <a:gd name="f121" fmla="val 87389"/>
                  <a:gd name="f122" fmla="val 35259"/>
                  <a:gd name="f123" fmla="val 89580"/>
                  <a:gd name="f124" fmla="val 17733"/>
                  <a:gd name="f125" fmla="val 72435"/>
                  <a:gd name="f126" fmla="val -650"/>
                  <a:gd name="f127" fmla="val 54528"/>
                  <a:gd name="f128" fmla="val 397"/>
                  <a:gd name="f129" fmla="val 27381"/>
                  <a:gd name="f130" fmla="val 20209"/>
                  <a:gd name="f131" fmla="val 9665"/>
                  <a:gd name="f132" fmla="val 42022"/>
                  <a:gd name="f133" fmla="val -9861"/>
                  <a:gd name="f134" fmla="val 80312"/>
                  <a:gd name="f135" fmla="val 1664"/>
                  <a:gd name="f136" fmla="val 86694"/>
                  <a:gd name="f137" fmla="val 31096"/>
                  <a:gd name="f138" fmla="val 89551"/>
                  <a:gd name="f139" fmla="val 44431"/>
                  <a:gd name="f140" fmla="val 95552"/>
                  <a:gd name="f141" fmla="val 48622"/>
                  <a:gd name="f142" fmla="val 107935"/>
                  <a:gd name="f143" fmla="val 51099"/>
                  <a:gd name="f144" fmla="val 137748"/>
                  <a:gd name="f145" fmla="val 57195"/>
                  <a:gd name="f146" fmla="val 64910"/>
                  <a:gd name="f147" fmla="val 196898"/>
                  <a:gd name="f148" fmla="val 72149"/>
                  <a:gd name="f149" fmla="val 206614"/>
                  <a:gd name="f150" fmla="val 74530"/>
                  <a:gd name="f151" fmla="val 215472"/>
                  <a:gd name="f152" fmla="val 77388"/>
                  <a:gd name="f153" fmla="val 224521"/>
                  <a:gd name="f154" fmla="val 68529"/>
                  <a:gd name="f155" fmla="val 228521"/>
                  <a:gd name="f156" fmla="val 64624"/>
                  <a:gd name="f157" fmla="val 237189"/>
                  <a:gd name="f158" fmla="val 65291"/>
                  <a:gd name="f159" fmla="val 243666"/>
                  <a:gd name="f160" fmla="val 63862"/>
                  <a:gd name="f161" fmla="val 246904"/>
                  <a:gd name="f162" fmla="val 61767"/>
                  <a:gd name="f163" fmla="val 249952"/>
                  <a:gd name="f164" fmla="val 60814"/>
                  <a:gd name="f165" fmla="+- 0 0 -90"/>
                  <a:gd name="f166" fmla="*/ f3 1 270145"/>
                  <a:gd name="f167" fmla="*/ f4 1 197315"/>
                  <a:gd name="f168" fmla="val f5"/>
                  <a:gd name="f169" fmla="val f6"/>
                  <a:gd name="f170" fmla="val f7"/>
                  <a:gd name="f171" fmla="*/ f165 f0 1"/>
                  <a:gd name="f172" fmla="+- f170 0 f168"/>
                  <a:gd name="f173" fmla="+- f169 0 f168"/>
                  <a:gd name="f174" fmla="*/ f171 1 f2"/>
                  <a:gd name="f175" fmla="*/ f173 1 270145"/>
                  <a:gd name="f176" fmla="*/ f172 1 197315"/>
                  <a:gd name="f177" fmla="*/ 250619 f173 1"/>
                  <a:gd name="f178" fmla="*/ 66434 f172 1"/>
                  <a:gd name="f179" fmla="*/ 246523 f173 1"/>
                  <a:gd name="f180" fmla="*/ 104820 f172 1"/>
                  <a:gd name="f181" fmla="*/ 247190 f173 1"/>
                  <a:gd name="f182" fmla="*/ 111582 f172 1"/>
                  <a:gd name="f183" fmla="*/ 146634 f172 1"/>
                  <a:gd name="f184" fmla="*/ 270145 f173 1"/>
                  <a:gd name="f185" fmla="*/ 180543 f172 1"/>
                  <a:gd name="f186" fmla="*/ 238141 f173 1"/>
                  <a:gd name="f187" fmla="*/ 152159 f172 1"/>
                  <a:gd name="f188" fmla="*/ 212710 f173 1"/>
                  <a:gd name="f189" fmla="*/ 138348 f172 1"/>
                  <a:gd name="f190" fmla="*/ 202137 f173 1"/>
                  <a:gd name="f191" fmla="*/ 137490 f172 1"/>
                  <a:gd name="f192" fmla="*/ 97648 f173 1"/>
                  <a:gd name="f193" fmla="*/ 152826 f172 1"/>
                  <a:gd name="f194" fmla="*/ 82027 f173 1"/>
                  <a:gd name="f195" fmla="*/ 166446 f172 1"/>
                  <a:gd name="f196" fmla="*/ 37069 f173 1"/>
                  <a:gd name="f197" fmla="*/ 197117 f172 1"/>
                  <a:gd name="f198" fmla="*/ 778 f173 1"/>
                  <a:gd name="f199" fmla="*/ 164732 f172 1"/>
                  <a:gd name="f200" fmla="*/ 27448 f173 1"/>
                  <a:gd name="f201" fmla="*/ 116535 f172 1"/>
                  <a:gd name="f202" fmla="*/ 77169 f173 1"/>
                  <a:gd name="f203" fmla="*/ 133109 f172 1"/>
                  <a:gd name="f204" fmla="*/ 97267 f173 1"/>
                  <a:gd name="f205" fmla="*/ 142729 f172 1"/>
                  <a:gd name="f206" fmla="*/ 200232 f173 1"/>
                  <a:gd name="f207" fmla="*/ 127584 f172 1"/>
                  <a:gd name="f208" fmla="*/ 223759 f173 1"/>
                  <a:gd name="f209" fmla="*/ 106820 f172 1"/>
                  <a:gd name="f210" fmla="*/ 202518 f173 1"/>
                  <a:gd name="f211" fmla="*/ 83865 f172 1"/>
                  <a:gd name="f212" fmla="*/ 96505 f173 1"/>
                  <a:gd name="f213" fmla="*/ 58909 f172 1"/>
                  <a:gd name="f214" fmla="*/ 80407 f173 1"/>
                  <a:gd name="f215" fmla="*/ 67291 f172 1"/>
                  <a:gd name="f216" fmla="*/ 17733 f173 1"/>
                  <a:gd name="f217" fmla="*/ 72435 f172 1"/>
                  <a:gd name="f218" fmla="*/ 20209 f173 1"/>
                  <a:gd name="f219" fmla="*/ 9665 f172 1"/>
                  <a:gd name="f220" fmla="*/ 86694 f173 1"/>
                  <a:gd name="f221" fmla="*/ 31096 f172 1"/>
                  <a:gd name="f222" fmla="*/ 107935 f173 1"/>
                  <a:gd name="f223" fmla="*/ 51099 f172 1"/>
                  <a:gd name="f224" fmla="*/ 196898 f173 1"/>
                  <a:gd name="f225" fmla="*/ 72149 f172 1"/>
                  <a:gd name="f226" fmla="*/ 224521 f173 1"/>
                  <a:gd name="f227" fmla="*/ 68529 f172 1"/>
                  <a:gd name="f228" fmla="*/ 243666 f173 1"/>
                  <a:gd name="f229" fmla="*/ 63862 f172 1"/>
                  <a:gd name="f230" fmla="+- f174 0 f1"/>
                  <a:gd name="f231" fmla="*/ f177 1 270145"/>
                  <a:gd name="f232" fmla="*/ f178 1 197315"/>
                  <a:gd name="f233" fmla="*/ f179 1 270145"/>
                  <a:gd name="f234" fmla="*/ f180 1 197315"/>
                  <a:gd name="f235" fmla="*/ f181 1 270145"/>
                  <a:gd name="f236" fmla="*/ f182 1 197315"/>
                  <a:gd name="f237" fmla="*/ f183 1 197315"/>
                  <a:gd name="f238" fmla="*/ f184 1 270145"/>
                  <a:gd name="f239" fmla="*/ f185 1 197315"/>
                  <a:gd name="f240" fmla="*/ f186 1 270145"/>
                  <a:gd name="f241" fmla="*/ f187 1 197315"/>
                  <a:gd name="f242" fmla="*/ f188 1 270145"/>
                  <a:gd name="f243" fmla="*/ f189 1 197315"/>
                  <a:gd name="f244" fmla="*/ f190 1 270145"/>
                  <a:gd name="f245" fmla="*/ f191 1 197315"/>
                  <a:gd name="f246" fmla="*/ f192 1 270145"/>
                  <a:gd name="f247" fmla="*/ f193 1 197315"/>
                  <a:gd name="f248" fmla="*/ f194 1 270145"/>
                  <a:gd name="f249" fmla="*/ f195 1 197315"/>
                  <a:gd name="f250" fmla="*/ f196 1 270145"/>
                  <a:gd name="f251" fmla="*/ f197 1 197315"/>
                  <a:gd name="f252" fmla="*/ f198 1 270145"/>
                  <a:gd name="f253" fmla="*/ f199 1 197315"/>
                  <a:gd name="f254" fmla="*/ f200 1 270145"/>
                  <a:gd name="f255" fmla="*/ f201 1 197315"/>
                  <a:gd name="f256" fmla="*/ f202 1 270145"/>
                  <a:gd name="f257" fmla="*/ f203 1 197315"/>
                  <a:gd name="f258" fmla="*/ f204 1 270145"/>
                  <a:gd name="f259" fmla="*/ f205 1 197315"/>
                  <a:gd name="f260" fmla="*/ f206 1 270145"/>
                  <a:gd name="f261" fmla="*/ f207 1 197315"/>
                  <a:gd name="f262" fmla="*/ f208 1 270145"/>
                  <a:gd name="f263" fmla="*/ f209 1 197315"/>
                  <a:gd name="f264" fmla="*/ f210 1 270145"/>
                  <a:gd name="f265" fmla="*/ f211 1 197315"/>
                  <a:gd name="f266" fmla="*/ f212 1 270145"/>
                  <a:gd name="f267" fmla="*/ f213 1 197315"/>
                  <a:gd name="f268" fmla="*/ f214 1 270145"/>
                  <a:gd name="f269" fmla="*/ f215 1 197315"/>
                  <a:gd name="f270" fmla="*/ f216 1 270145"/>
                  <a:gd name="f271" fmla="*/ f217 1 197315"/>
                  <a:gd name="f272" fmla="*/ f218 1 270145"/>
                  <a:gd name="f273" fmla="*/ f219 1 197315"/>
                  <a:gd name="f274" fmla="*/ f220 1 270145"/>
                  <a:gd name="f275" fmla="*/ f221 1 197315"/>
                  <a:gd name="f276" fmla="*/ f222 1 270145"/>
                  <a:gd name="f277" fmla="*/ f223 1 197315"/>
                  <a:gd name="f278" fmla="*/ f224 1 270145"/>
                  <a:gd name="f279" fmla="*/ f225 1 197315"/>
                  <a:gd name="f280" fmla="*/ f226 1 270145"/>
                  <a:gd name="f281" fmla="*/ f227 1 197315"/>
                  <a:gd name="f282" fmla="*/ f228 1 270145"/>
                  <a:gd name="f283" fmla="*/ f229 1 197315"/>
                  <a:gd name="f284" fmla="*/ f168 1 f175"/>
                  <a:gd name="f285" fmla="*/ f169 1 f175"/>
                  <a:gd name="f286" fmla="*/ f168 1 f176"/>
                  <a:gd name="f287" fmla="*/ f170 1 f176"/>
                  <a:gd name="f288" fmla="*/ f231 1 f175"/>
                  <a:gd name="f289" fmla="*/ f232 1 f176"/>
                  <a:gd name="f290" fmla="*/ f233 1 f175"/>
                  <a:gd name="f291" fmla="*/ f234 1 f176"/>
                  <a:gd name="f292" fmla="*/ f235 1 f175"/>
                  <a:gd name="f293" fmla="*/ f236 1 f176"/>
                  <a:gd name="f294" fmla="*/ f237 1 f176"/>
                  <a:gd name="f295" fmla="*/ f238 1 f175"/>
                  <a:gd name="f296" fmla="*/ f239 1 f176"/>
                  <a:gd name="f297" fmla="*/ f240 1 f175"/>
                  <a:gd name="f298" fmla="*/ f241 1 f176"/>
                  <a:gd name="f299" fmla="*/ f242 1 f175"/>
                  <a:gd name="f300" fmla="*/ f243 1 f176"/>
                  <a:gd name="f301" fmla="*/ f244 1 f175"/>
                  <a:gd name="f302" fmla="*/ f245 1 f176"/>
                  <a:gd name="f303" fmla="*/ f246 1 f175"/>
                  <a:gd name="f304" fmla="*/ f247 1 f176"/>
                  <a:gd name="f305" fmla="*/ f248 1 f175"/>
                  <a:gd name="f306" fmla="*/ f249 1 f176"/>
                  <a:gd name="f307" fmla="*/ f250 1 f175"/>
                  <a:gd name="f308" fmla="*/ f251 1 f176"/>
                  <a:gd name="f309" fmla="*/ f252 1 f175"/>
                  <a:gd name="f310" fmla="*/ f253 1 f176"/>
                  <a:gd name="f311" fmla="*/ f254 1 f175"/>
                  <a:gd name="f312" fmla="*/ f255 1 f176"/>
                  <a:gd name="f313" fmla="*/ f256 1 f175"/>
                  <a:gd name="f314" fmla="*/ f257 1 f176"/>
                  <a:gd name="f315" fmla="*/ f258 1 f175"/>
                  <a:gd name="f316" fmla="*/ f259 1 f176"/>
                  <a:gd name="f317" fmla="*/ f260 1 f175"/>
                  <a:gd name="f318" fmla="*/ f261 1 f176"/>
                  <a:gd name="f319" fmla="*/ f262 1 f175"/>
                  <a:gd name="f320" fmla="*/ f263 1 f176"/>
                  <a:gd name="f321" fmla="*/ f264 1 f175"/>
                  <a:gd name="f322" fmla="*/ f265 1 f176"/>
                  <a:gd name="f323" fmla="*/ f266 1 f175"/>
                  <a:gd name="f324" fmla="*/ f267 1 f176"/>
                  <a:gd name="f325" fmla="*/ f268 1 f175"/>
                  <a:gd name="f326" fmla="*/ f269 1 f176"/>
                  <a:gd name="f327" fmla="*/ f270 1 f175"/>
                  <a:gd name="f328" fmla="*/ f271 1 f176"/>
                  <a:gd name="f329" fmla="*/ f272 1 f175"/>
                  <a:gd name="f330" fmla="*/ f273 1 f176"/>
                  <a:gd name="f331" fmla="*/ f274 1 f175"/>
                  <a:gd name="f332" fmla="*/ f275 1 f176"/>
                  <a:gd name="f333" fmla="*/ f276 1 f175"/>
                  <a:gd name="f334" fmla="*/ f277 1 f176"/>
                  <a:gd name="f335" fmla="*/ f278 1 f175"/>
                  <a:gd name="f336" fmla="*/ f279 1 f176"/>
                  <a:gd name="f337" fmla="*/ f280 1 f175"/>
                  <a:gd name="f338" fmla="*/ f281 1 f176"/>
                  <a:gd name="f339" fmla="*/ f282 1 f175"/>
                  <a:gd name="f340" fmla="*/ f283 1 f176"/>
                  <a:gd name="f341" fmla="*/ f284 f166 1"/>
                  <a:gd name="f342" fmla="*/ f285 f166 1"/>
                  <a:gd name="f343" fmla="*/ f287 f167 1"/>
                  <a:gd name="f344" fmla="*/ f286 f167 1"/>
                  <a:gd name="f345" fmla="*/ f288 f166 1"/>
                  <a:gd name="f346" fmla="*/ f289 f167 1"/>
                  <a:gd name="f347" fmla="*/ f290 f166 1"/>
                  <a:gd name="f348" fmla="*/ f291 f167 1"/>
                  <a:gd name="f349" fmla="*/ f292 f166 1"/>
                  <a:gd name="f350" fmla="*/ f293 f167 1"/>
                  <a:gd name="f351" fmla="*/ f294 f167 1"/>
                  <a:gd name="f352" fmla="*/ f295 f166 1"/>
                  <a:gd name="f353" fmla="*/ f296 f167 1"/>
                  <a:gd name="f354" fmla="*/ f297 f166 1"/>
                  <a:gd name="f355" fmla="*/ f298 f167 1"/>
                  <a:gd name="f356" fmla="*/ f299 f166 1"/>
                  <a:gd name="f357" fmla="*/ f300 f167 1"/>
                  <a:gd name="f358" fmla="*/ f301 f166 1"/>
                  <a:gd name="f359" fmla="*/ f302 f167 1"/>
                  <a:gd name="f360" fmla="*/ f303 f166 1"/>
                  <a:gd name="f361" fmla="*/ f304 f167 1"/>
                  <a:gd name="f362" fmla="*/ f305 f166 1"/>
                  <a:gd name="f363" fmla="*/ f306 f167 1"/>
                  <a:gd name="f364" fmla="*/ f307 f166 1"/>
                  <a:gd name="f365" fmla="*/ f308 f167 1"/>
                  <a:gd name="f366" fmla="*/ f309 f166 1"/>
                  <a:gd name="f367" fmla="*/ f310 f167 1"/>
                  <a:gd name="f368" fmla="*/ f311 f166 1"/>
                  <a:gd name="f369" fmla="*/ f312 f167 1"/>
                  <a:gd name="f370" fmla="*/ f313 f166 1"/>
                  <a:gd name="f371" fmla="*/ f314 f167 1"/>
                  <a:gd name="f372" fmla="*/ f315 f166 1"/>
                  <a:gd name="f373" fmla="*/ f316 f167 1"/>
                  <a:gd name="f374" fmla="*/ f317 f166 1"/>
                  <a:gd name="f375" fmla="*/ f318 f167 1"/>
                  <a:gd name="f376" fmla="*/ f319 f166 1"/>
                  <a:gd name="f377" fmla="*/ f320 f167 1"/>
                  <a:gd name="f378" fmla="*/ f321 f166 1"/>
                  <a:gd name="f379" fmla="*/ f322 f167 1"/>
                  <a:gd name="f380" fmla="*/ f323 f166 1"/>
                  <a:gd name="f381" fmla="*/ f324 f167 1"/>
                  <a:gd name="f382" fmla="*/ f325 f166 1"/>
                  <a:gd name="f383" fmla="*/ f326 f167 1"/>
                  <a:gd name="f384" fmla="*/ f327 f166 1"/>
                  <a:gd name="f385" fmla="*/ f328 f167 1"/>
                  <a:gd name="f386" fmla="*/ f329 f166 1"/>
                  <a:gd name="f387" fmla="*/ f330 f167 1"/>
                  <a:gd name="f388" fmla="*/ f331 f166 1"/>
                  <a:gd name="f389" fmla="*/ f332 f167 1"/>
                  <a:gd name="f390" fmla="*/ f333 f166 1"/>
                  <a:gd name="f391" fmla="*/ f334 f167 1"/>
                  <a:gd name="f392" fmla="*/ f335 f166 1"/>
                  <a:gd name="f393" fmla="*/ f336 f167 1"/>
                  <a:gd name="f394" fmla="*/ f337 f166 1"/>
                  <a:gd name="f395" fmla="*/ f338 f167 1"/>
                  <a:gd name="f396" fmla="*/ f339 f166 1"/>
                  <a:gd name="f397" fmla="*/ f340 f167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30">
                    <a:pos x="f345" y="f346"/>
                  </a:cxn>
                  <a:cxn ang="f230">
                    <a:pos x="f347" y="f348"/>
                  </a:cxn>
                  <a:cxn ang="f230">
                    <a:pos x="f349" y="f350"/>
                  </a:cxn>
                  <a:cxn ang="f230">
                    <a:pos x="f347" y="f351"/>
                  </a:cxn>
                  <a:cxn ang="f230">
                    <a:pos x="f352" y="f353"/>
                  </a:cxn>
                  <a:cxn ang="f230">
                    <a:pos x="f354" y="f355"/>
                  </a:cxn>
                  <a:cxn ang="f230">
                    <a:pos x="f356" y="f357"/>
                  </a:cxn>
                  <a:cxn ang="f230">
                    <a:pos x="f358" y="f359"/>
                  </a:cxn>
                  <a:cxn ang="f230">
                    <a:pos x="f360" y="f361"/>
                  </a:cxn>
                  <a:cxn ang="f230">
                    <a:pos x="f362" y="f363"/>
                  </a:cxn>
                  <a:cxn ang="f230">
                    <a:pos x="f364" y="f365"/>
                  </a:cxn>
                  <a:cxn ang="f230">
                    <a:pos x="f366" y="f367"/>
                  </a:cxn>
                  <a:cxn ang="f230">
                    <a:pos x="f368" y="f369"/>
                  </a:cxn>
                  <a:cxn ang="f230">
                    <a:pos x="f370" y="f371"/>
                  </a:cxn>
                  <a:cxn ang="f230">
                    <a:pos x="f372" y="f373"/>
                  </a:cxn>
                  <a:cxn ang="f230">
                    <a:pos x="f374" y="f375"/>
                  </a:cxn>
                  <a:cxn ang="f230">
                    <a:pos x="f376" y="f377"/>
                  </a:cxn>
                  <a:cxn ang="f230">
                    <a:pos x="f378" y="f379"/>
                  </a:cxn>
                  <a:cxn ang="f230">
                    <a:pos x="f380" y="f381"/>
                  </a:cxn>
                  <a:cxn ang="f230">
                    <a:pos x="f382" y="f383"/>
                  </a:cxn>
                  <a:cxn ang="f230">
                    <a:pos x="f384" y="f385"/>
                  </a:cxn>
                  <a:cxn ang="f230">
                    <a:pos x="f386" y="f387"/>
                  </a:cxn>
                  <a:cxn ang="f230">
                    <a:pos x="f388" y="f389"/>
                  </a:cxn>
                  <a:cxn ang="f230">
                    <a:pos x="f390" y="f391"/>
                  </a:cxn>
                  <a:cxn ang="f230">
                    <a:pos x="f392" y="f393"/>
                  </a:cxn>
                  <a:cxn ang="f230">
                    <a:pos x="f394" y="f395"/>
                  </a:cxn>
                  <a:cxn ang="f230">
                    <a:pos x="f396" y="f397"/>
                  </a:cxn>
                  <a:cxn ang="f230">
                    <a:pos x="f345" y="f346"/>
                  </a:cxn>
                </a:cxnLst>
                <a:rect l="f341" t="f344" r="f342" b="f343"/>
                <a:pathLst>
                  <a:path w="270145" h="197315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14" y="f26"/>
                    </a:cubicBezTo>
                    <a:cubicBezTo>
                      <a:pt x="f27" y="f28"/>
                      <a:pt x="f29" y="f30"/>
                      <a:pt x="f6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30"/>
                      <a:pt x="f59" y="f60"/>
                    </a:cubicBezTo>
                    <a:cubicBezTo>
                      <a:pt x="f61" y="f62"/>
                      <a:pt x="f63" y="f64"/>
                      <a:pt x="f65" y="f66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19"/>
                      <a:pt x="f80" y="f81"/>
                      <a:pt x="f82" y="f83"/>
                    </a:cubicBezTo>
                    <a:cubicBezTo>
                      <a:pt x="f84" y="f85"/>
                      <a:pt x="f86" y="f87"/>
                      <a:pt x="f88" y="f89"/>
                    </a:cubicBezTo>
                    <a:cubicBezTo>
                      <a:pt x="f90" y="f91"/>
                      <a:pt x="f92" y="f93"/>
                      <a:pt x="f94" y="f95"/>
                    </a:cubicBezTo>
                    <a:cubicBezTo>
                      <a:pt x="f96" y="f97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118" y="f119"/>
                    </a:cubicBezTo>
                    <a:cubicBezTo>
                      <a:pt x="f120" y="f121"/>
                      <a:pt x="f122" y="f123"/>
                      <a:pt x="f124" y="f125"/>
                    </a:cubicBezTo>
                    <a:cubicBezTo>
                      <a:pt x="f126" y="f127"/>
                      <a:pt x="f128" y="f129"/>
                      <a:pt x="f130" y="f131"/>
                    </a:cubicBezTo>
                    <a:cubicBezTo>
                      <a:pt x="f132" y="f133"/>
                      <a:pt x="f134" y="f135"/>
                      <a:pt x="f136" y="f137"/>
                    </a:cubicBezTo>
                    <a:cubicBezTo>
                      <a:pt x="f138" y="f139"/>
                      <a:pt x="f140" y="f141"/>
                      <a:pt x="f142" y="f143"/>
                    </a:cubicBezTo>
                    <a:cubicBezTo>
                      <a:pt x="f144" y="f145"/>
                      <a:pt x="f50" y="f146"/>
                      <a:pt x="f147" y="f148"/>
                    </a:cubicBezTo>
                    <a:cubicBezTo>
                      <a:pt x="f149" y="f150"/>
                      <a:pt x="f151" y="f152"/>
                      <a:pt x="f153" y="f154"/>
                    </a:cubicBezTo>
                    <a:cubicBezTo>
                      <a:pt x="f155" y="f156"/>
                      <a:pt x="f157" y="f158"/>
                      <a:pt x="f159" y="f160"/>
                    </a:cubicBezTo>
                    <a:cubicBezTo>
                      <a:pt x="f161" y="f162"/>
                      <a:pt x="f163" y="f164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3" name="Forma libre: forma 40">
                <a:extLst>
                  <a:ext uri="{FF2B5EF4-FFF2-40B4-BE49-F238E27FC236}">
                    <a16:creationId xmlns:a16="http://schemas.microsoft.com/office/drawing/2014/main" id="{0949AEE2-CF26-886D-969C-0A7FEF13DA50}"/>
                  </a:ext>
                </a:extLst>
              </p:cNvPr>
              <p:cNvSpPr/>
              <p:nvPr/>
            </p:nvSpPr>
            <p:spPr>
              <a:xfrm rot="10799991">
                <a:off x="929423" y="957898"/>
                <a:ext cx="279614" cy="2555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79611"/>
                  <a:gd name="f7" fmla="val 255542"/>
                  <a:gd name="f8" fmla="val 193506"/>
                  <a:gd name="f9" fmla="val 255234"/>
                  <a:gd name="f10" fmla="val 191792"/>
                  <a:gd name="f11" fmla="val 252567"/>
                  <a:gd name="f12" fmla="val 189124"/>
                  <a:gd name="f13" fmla="val 252472"/>
                  <a:gd name="f14" fmla="val 186362"/>
                  <a:gd name="f15" fmla="val 252758"/>
                  <a:gd name="f16" fmla="val 179790"/>
                  <a:gd name="f17" fmla="val 250186"/>
                  <a:gd name="f18" fmla="val 174932"/>
                  <a:gd name="f19" fmla="val 244661"/>
                  <a:gd name="f20" fmla="val 175980"/>
                  <a:gd name="f21" fmla="val 238470"/>
                  <a:gd name="f22" fmla="val 177980"/>
                  <a:gd name="f23" fmla="val 225802"/>
                  <a:gd name="f24" fmla="val 169694"/>
                  <a:gd name="f25" fmla="val 220944"/>
                  <a:gd name="f26" fmla="val 161693"/>
                  <a:gd name="f27" fmla="val 215039"/>
                  <a:gd name="f28" fmla="val 135880"/>
                  <a:gd name="f29" fmla="val 195893"/>
                  <a:gd name="f30" fmla="val 110162"/>
                  <a:gd name="f31" fmla="val 176843"/>
                  <a:gd name="f32" fmla="val 84635"/>
                  <a:gd name="f33" fmla="val 157412"/>
                  <a:gd name="f34" fmla="val 77301"/>
                  <a:gd name="f35" fmla="val 151888"/>
                  <a:gd name="f36" fmla="val 71396"/>
                  <a:gd name="f37" fmla="val 149602"/>
                  <a:gd name="f38" fmla="val 62156"/>
                  <a:gd name="f39" fmla="val 155222"/>
                  <a:gd name="f40" fmla="val 43773"/>
                  <a:gd name="f41" fmla="val 166461"/>
                  <a:gd name="f42" fmla="val 23009"/>
                  <a:gd name="f43" fmla="val 161794"/>
                  <a:gd name="f44" fmla="val 8531"/>
                  <a:gd name="f45" fmla="val 145030"/>
                  <a:gd name="f46" fmla="val -2518"/>
                  <a:gd name="f47" fmla="val 132266"/>
                  <a:gd name="f48" fmla="val -2899"/>
                  <a:gd name="f49" fmla="val 107978"/>
                  <a:gd name="f50" fmla="val 7769"/>
                  <a:gd name="f51" fmla="val 93404"/>
                  <a:gd name="f52" fmla="val 18151"/>
                  <a:gd name="f53" fmla="val 79307"/>
                  <a:gd name="f54" fmla="val 41106"/>
                  <a:gd name="f55" fmla="val 73116"/>
                  <a:gd name="f56" fmla="val 57680"/>
                  <a:gd name="f57" fmla="val 79974"/>
                  <a:gd name="f58" fmla="val 76349"/>
                  <a:gd name="f59" fmla="val 87689"/>
                  <a:gd name="f60" fmla="val 87683"/>
                  <a:gd name="f61" fmla="val 107406"/>
                  <a:gd name="f62" fmla="val 82349"/>
                  <a:gd name="f63" fmla="val 127504"/>
                  <a:gd name="f64" fmla="val 79397"/>
                  <a:gd name="f65" fmla="val 138648"/>
                  <a:gd name="f66" fmla="val 83016"/>
                  <a:gd name="f67" fmla="val 143506"/>
                  <a:gd name="f68" fmla="val 91017"/>
                  <a:gd name="f69" fmla="val 149316"/>
                  <a:gd name="f70" fmla="val 118640"/>
                  <a:gd name="f71" fmla="val 169414"/>
                  <a:gd name="f72" fmla="val 146453"/>
                  <a:gd name="f73" fmla="val 189321"/>
                  <a:gd name="f74" fmla="val 173123"/>
                  <a:gd name="f75" fmla="val 210657"/>
                  <a:gd name="f76" fmla="val 184076"/>
                  <a:gd name="f77" fmla="val 219420"/>
                  <a:gd name="f78" fmla="val 198269"/>
                  <a:gd name="f79" fmla="val 216563"/>
                  <a:gd name="f80" fmla="val 202936"/>
                  <a:gd name="f81" fmla="val 211514"/>
                  <a:gd name="f82" fmla="val 208651"/>
                  <a:gd name="f83" fmla="val 205418"/>
                  <a:gd name="f84" fmla="val 213699"/>
                  <a:gd name="f85" fmla="val 192845"/>
                  <a:gd name="f86" fmla="val 205412"/>
                  <a:gd name="f87" fmla="val 180463"/>
                  <a:gd name="f88" fmla="val 186172"/>
                  <a:gd name="f89" fmla="val 151602"/>
                  <a:gd name="f90" fmla="val 168741"/>
                  <a:gd name="f91" fmla="val 121598"/>
                  <a:gd name="f92" fmla="val 150548"/>
                  <a:gd name="f93" fmla="val 91976"/>
                  <a:gd name="f94" fmla="val 146548"/>
                  <a:gd name="f95" fmla="val 85499"/>
                  <a:gd name="f96" fmla="val 143024"/>
                  <a:gd name="f97" fmla="val 81308"/>
                  <a:gd name="f98" fmla="val 133213"/>
                  <a:gd name="f99" fmla="val 83308"/>
                  <a:gd name="f100" fmla="val 112353"/>
                  <a:gd name="f101" fmla="val 92446"/>
                  <a:gd name="f102" fmla="val 75021"/>
                  <a:gd name="f103" fmla="val 85874"/>
                  <a:gd name="f104" fmla="val 55590"/>
                  <a:gd name="f105" fmla="val 79587"/>
                  <a:gd name="f106" fmla="val 37112"/>
                  <a:gd name="f107" fmla="val 86826"/>
                  <a:gd name="f108" fmla="val 16633"/>
                  <a:gd name="f109" fmla="val 103495"/>
                  <a:gd name="f110" fmla="val 6060"/>
                  <a:gd name="f111" fmla="val 119973"/>
                  <a:gd name="f112" fmla="val -4417"/>
                  <a:gd name="f113" fmla="val 143119"/>
                  <a:gd name="f114" fmla="val -988"/>
                  <a:gd name="f115" fmla="val 156835"/>
                  <a:gd name="f116" fmla="val 13871"/>
                  <a:gd name="f117" fmla="val 170455"/>
                  <a:gd name="f118" fmla="val 28730"/>
                  <a:gd name="f119" fmla="val 171980"/>
                  <a:gd name="f120" fmla="val 50732"/>
                  <a:gd name="f121" fmla="val 158740"/>
                  <a:gd name="f122" fmla="val 67306"/>
                  <a:gd name="f123" fmla="val 153120"/>
                  <a:gd name="f124" fmla="val 74259"/>
                  <a:gd name="f125" fmla="val 154168"/>
                  <a:gd name="f126" fmla="val 78450"/>
                  <a:gd name="f127" fmla="val 158359"/>
                  <a:gd name="f128" fmla="val 84927"/>
                  <a:gd name="f129" fmla="val 177218"/>
                  <a:gd name="f130" fmla="val 114740"/>
                  <a:gd name="f131" fmla="val 196364"/>
                  <a:gd name="f132" fmla="val 144363"/>
                  <a:gd name="f133" fmla="val 213604"/>
                  <a:gd name="f134" fmla="val 175034"/>
                  <a:gd name="f135" fmla="val 221414"/>
                  <a:gd name="f136" fmla="val 188845"/>
                  <a:gd name="f137" fmla="val 237607"/>
                  <a:gd name="f138" fmla="val 182844"/>
                  <a:gd name="f139" fmla="val 246084"/>
                  <a:gd name="f140" fmla="val 247513"/>
                  <a:gd name="f141" fmla="val 190083"/>
                  <a:gd name="f142" fmla="val 248942"/>
                  <a:gd name="f143" fmla="val 187416"/>
                  <a:gd name="f144" fmla="val 250370"/>
                  <a:gd name="f145" fmla="val 184654"/>
                  <a:gd name="f146" fmla="val 249989"/>
                  <a:gd name="f147" fmla="val 209514"/>
                  <a:gd name="f148" fmla="val 270563"/>
                  <a:gd name="f149" fmla="val 192274"/>
                  <a:gd name="f150" fmla="val 279612"/>
                  <a:gd name="f151" fmla="val 200942"/>
                  <a:gd name="f152" fmla="val 277517"/>
                  <a:gd name="f153" fmla="val 206561"/>
                  <a:gd name="f154" fmla="val 273516"/>
                  <a:gd name="f155" fmla="val 209038"/>
                  <a:gd name="f156" fmla="val 266087"/>
                  <a:gd name="f157" fmla="val 206085"/>
                  <a:gd name="f158" fmla="val 262276"/>
                  <a:gd name="f159" fmla="val 204561"/>
                  <a:gd name="f160" fmla="val 258371"/>
                  <a:gd name="f161" fmla="val 199132"/>
                  <a:gd name="f162" fmla="val 253704"/>
                  <a:gd name="f163" fmla="val 204942"/>
                  <a:gd name="f164" fmla="val 251894"/>
                  <a:gd name="f165" fmla="val 204371"/>
                  <a:gd name="f166" fmla="val 202751"/>
                  <a:gd name="f167" fmla="val 248846"/>
                  <a:gd name="f168" fmla="val 205704"/>
                  <a:gd name="f169" fmla="val 247989"/>
                  <a:gd name="f170" fmla="val 220563"/>
                  <a:gd name="f171" fmla="val 240178"/>
                  <a:gd name="f172" fmla="val 227612"/>
                  <a:gd name="f173" fmla="val 225701"/>
                  <a:gd name="f174" fmla="val 219795"/>
                  <a:gd name="f175" fmla="val 219319"/>
                  <a:gd name="f176" fmla="val 231041"/>
                  <a:gd name="f177" fmla="val 218652"/>
                  <a:gd name="f178" fmla="val 235613"/>
                  <a:gd name="f179" fmla="val 216461"/>
                  <a:gd name="f180" fmla="val 208365"/>
                  <a:gd name="f181" fmla="val 257139"/>
                  <a:gd name="f182" fmla="+- 0 0 -90"/>
                  <a:gd name="f183" fmla="*/ f3 1 279611"/>
                  <a:gd name="f184" fmla="*/ f4 1 255542"/>
                  <a:gd name="f185" fmla="val f5"/>
                  <a:gd name="f186" fmla="val f6"/>
                  <a:gd name="f187" fmla="val f7"/>
                  <a:gd name="f188" fmla="*/ f182 f0 1"/>
                  <a:gd name="f189" fmla="+- f187 0 f185"/>
                  <a:gd name="f190" fmla="+- f186 0 f185"/>
                  <a:gd name="f191" fmla="*/ f188 1 f2"/>
                  <a:gd name="f192" fmla="*/ f190 1 279611"/>
                  <a:gd name="f193" fmla="*/ f189 1 255542"/>
                  <a:gd name="f194" fmla="*/ 193506 f190 1"/>
                  <a:gd name="f195" fmla="*/ 255234 f189 1"/>
                  <a:gd name="f196" fmla="*/ 186362 f190 1"/>
                  <a:gd name="f197" fmla="*/ 252758 f189 1"/>
                  <a:gd name="f198" fmla="*/ 175980 f190 1"/>
                  <a:gd name="f199" fmla="*/ 238470 f189 1"/>
                  <a:gd name="f200" fmla="*/ 161693 f190 1"/>
                  <a:gd name="f201" fmla="*/ 215039 f189 1"/>
                  <a:gd name="f202" fmla="*/ 84635 f190 1"/>
                  <a:gd name="f203" fmla="*/ 157412 f189 1"/>
                  <a:gd name="f204" fmla="*/ 62156 f190 1"/>
                  <a:gd name="f205" fmla="*/ 155222 f189 1"/>
                  <a:gd name="f206" fmla="*/ 8531 f190 1"/>
                  <a:gd name="f207" fmla="*/ 145030 f189 1"/>
                  <a:gd name="f208" fmla="*/ 7769 f190 1"/>
                  <a:gd name="f209" fmla="*/ 93404 f189 1"/>
                  <a:gd name="f210" fmla="*/ 57680 f190 1"/>
                  <a:gd name="f211" fmla="*/ 79974 f189 1"/>
                  <a:gd name="f212" fmla="*/ 82349 f190 1"/>
                  <a:gd name="f213" fmla="*/ 127504 f189 1"/>
                  <a:gd name="f214" fmla="*/ 91017 f190 1"/>
                  <a:gd name="f215" fmla="*/ 149316 f189 1"/>
                  <a:gd name="f216" fmla="*/ 173123 f190 1"/>
                  <a:gd name="f217" fmla="*/ 210657 f189 1"/>
                  <a:gd name="f218" fmla="*/ 202936 f190 1"/>
                  <a:gd name="f219" fmla="*/ 211514 f189 1"/>
                  <a:gd name="f220" fmla="*/ 205412 f190 1"/>
                  <a:gd name="f221" fmla="*/ 180463 f189 1"/>
                  <a:gd name="f222" fmla="*/ 150548 f190 1"/>
                  <a:gd name="f223" fmla="*/ 91976 f189 1"/>
                  <a:gd name="f224" fmla="*/ 133213 f190 1"/>
                  <a:gd name="f225" fmla="*/ 83308 f189 1"/>
                  <a:gd name="f226" fmla="*/ 85874 f190 1"/>
                  <a:gd name="f227" fmla="*/ 55590 f189 1"/>
                  <a:gd name="f228" fmla="*/ 103495 f190 1"/>
                  <a:gd name="f229" fmla="*/ 6060 f189 1"/>
                  <a:gd name="f230" fmla="*/ 156835 f190 1"/>
                  <a:gd name="f231" fmla="*/ 13871 f189 1"/>
                  <a:gd name="f232" fmla="*/ 158740 f190 1"/>
                  <a:gd name="f233" fmla="*/ 67306 f189 1"/>
                  <a:gd name="f234" fmla="*/ 158359 f190 1"/>
                  <a:gd name="f235" fmla="*/ 84927 f189 1"/>
                  <a:gd name="f236" fmla="*/ 213604 f190 1"/>
                  <a:gd name="f237" fmla="*/ 175034 f189 1"/>
                  <a:gd name="f238" fmla="*/ 246084 f190 1"/>
                  <a:gd name="f239" fmla="*/ 192845 f189 1"/>
                  <a:gd name="f240" fmla="*/ 250370 f190 1"/>
                  <a:gd name="f241" fmla="*/ 184654 f189 1"/>
                  <a:gd name="f242" fmla="*/ 279612 f190 1"/>
                  <a:gd name="f243" fmla="*/ 200942 f189 1"/>
                  <a:gd name="f244" fmla="*/ 266087 f190 1"/>
                  <a:gd name="f245" fmla="*/ 206085 f189 1"/>
                  <a:gd name="f246" fmla="*/ 253704 f190 1"/>
                  <a:gd name="f247" fmla="*/ 204942 f189 1"/>
                  <a:gd name="f248" fmla="*/ 248846 f190 1"/>
                  <a:gd name="f249" fmla="*/ 205704 f189 1"/>
                  <a:gd name="f250" fmla="*/ 225701 f190 1"/>
                  <a:gd name="f251" fmla="*/ 227612 f189 1"/>
                  <a:gd name="f252" fmla="*/ 218652 f190 1"/>
                  <a:gd name="f253" fmla="*/ 235613 f189 1"/>
                  <a:gd name="f254" fmla="+- f191 0 f1"/>
                  <a:gd name="f255" fmla="*/ f194 1 279611"/>
                  <a:gd name="f256" fmla="*/ f195 1 255542"/>
                  <a:gd name="f257" fmla="*/ f196 1 279611"/>
                  <a:gd name="f258" fmla="*/ f197 1 255542"/>
                  <a:gd name="f259" fmla="*/ f198 1 279611"/>
                  <a:gd name="f260" fmla="*/ f199 1 255542"/>
                  <a:gd name="f261" fmla="*/ f200 1 279611"/>
                  <a:gd name="f262" fmla="*/ f201 1 255542"/>
                  <a:gd name="f263" fmla="*/ f202 1 279611"/>
                  <a:gd name="f264" fmla="*/ f203 1 255542"/>
                  <a:gd name="f265" fmla="*/ f204 1 279611"/>
                  <a:gd name="f266" fmla="*/ f205 1 255542"/>
                  <a:gd name="f267" fmla="*/ f206 1 279611"/>
                  <a:gd name="f268" fmla="*/ f207 1 255542"/>
                  <a:gd name="f269" fmla="*/ f208 1 279611"/>
                  <a:gd name="f270" fmla="*/ f209 1 255542"/>
                  <a:gd name="f271" fmla="*/ f210 1 279611"/>
                  <a:gd name="f272" fmla="*/ f211 1 255542"/>
                  <a:gd name="f273" fmla="*/ f212 1 279611"/>
                  <a:gd name="f274" fmla="*/ f213 1 255542"/>
                  <a:gd name="f275" fmla="*/ f214 1 279611"/>
                  <a:gd name="f276" fmla="*/ f215 1 255542"/>
                  <a:gd name="f277" fmla="*/ f216 1 279611"/>
                  <a:gd name="f278" fmla="*/ f217 1 255542"/>
                  <a:gd name="f279" fmla="*/ f218 1 279611"/>
                  <a:gd name="f280" fmla="*/ f219 1 255542"/>
                  <a:gd name="f281" fmla="*/ f220 1 279611"/>
                  <a:gd name="f282" fmla="*/ f221 1 255542"/>
                  <a:gd name="f283" fmla="*/ f222 1 279611"/>
                  <a:gd name="f284" fmla="*/ f223 1 255542"/>
                  <a:gd name="f285" fmla="*/ f224 1 279611"/>
                  <a:gd name="f286" fmla="*/ f225 1 255542"/>
                  <a:gd name="f287" fmla="*/ f226 1 279611"/>
                  <a:gd name="f288" fmla="*/ f227 1 255542"/>
                  <a:gd name="f289" fmla="*/ f228 1 279611"/>
                  <a:gd name="f290" fmla="*/ f229 1 255542"/>
                  <a:gd name="f291" fmla="*/ f230 1 279611"/>
                  <a:gd name="f292" fmla="*/ f231 1 255542"/>
                  <a:gd name="f293" fmla="*/ f232 1 279611"/>
                  <a:gd name="f294" fmla="*/ f233 1 255542"/>
                  <a:gd name="f295" fmla="*/ f234 1 279611"/>
                  <a:gd name="f296" fmla="*/ f235 1 255542"/>
                  <a:gd name="f297" fmla="*/ f236 1 279611"/>
                  <a:gd name="f298" fmla="*/ f237 1 255542"/>
                  <a:gd name="f299" fmla="*/ f238 1 279611"/>
                  <a:gd name="f300" fmla="*/ f239 1 255542"/>
                  <a:gd name="f301" fmla="*/ f240 1 279611"/>
                  <a:gd name="f302" fmla="*/ f241 1 255542"/>
                  <a:gd name="f303" fmla="*/ f242 1 279611"/>
                  <a:gd name="f304" fmla="*/ f243 1 255542"/>
                  <a:gd name="f305" fmla="*/ f244 1 279611"/>
                  <a:gd name="f306" fmla="*/ f245 1 255542"/>
                  <a:gd name="f307" fmla="*/ f246 1 279611"/>
                  <a:gd name="f308" fmla="*/ f247 1 255542"/>
                  <a:gd name="f309" fmla="*/ f248 1 279611"/>
                  <a:gd name="f310" fmla="*/ f249 1 255542"/>
                  <a:gd name="f311" fmla="*/ f250 1 279611"/>
                  <a:gd name="f312" fmla="*/ f251 1 255542"/>
                  <a:gd name="f313" fmla="*/ f252 1 279611"/>
                  <a:gd name="f314" fmla="*/ f253 1 255542"/>
                  <a:gd name="f315" fmla="*/ f185 1 f192"/>
                  <a:gd name="f316" fmla="*/ f186 1 f192"/>
                  <a:gd name="f317" fmla="*/ f185 1 f193"/>
                  <a:gd name="f318" fmla="*/ f187 1 f193"/>
                  <a:gd name="f319" fmla="*/ f255 1 f192"/>
                  <a:gd name="f320" fmla="*/ f256 1 f193"/>
                  <a:gd name="f321" fmla="*/ f257 1 f192"/>
                  <a:gd name="f322" fmla="*/ f258 1 f193"/>
                  <a:gd name="f323" fmla="*/ f259 1 f192"/>
                  <a:gd name="f324" fmla="*/ f260 1 f193"/>
                  <a:gd name="f325" fmla="*/ f261 1 f192"/>
                  <a:gd name="f326" fmla="*/ f262 1 f193"/>
                  <a:gd name="f327" fmla="*/ f263 1 f192"/>
                  <a:gd name="f328" fmla="*/ f264 1 f193"/>
                  <a:gd name="f329" fmla="*/ f265 1 f192"/>
                  <a:gd name="f330" fmla="*/ f266 1 f193"/>
                  <a:gd name="f331" fmla="*/ f267 1 f192"/>
                  <a:gd name="f332" fmla="*/ f268 1 f193"/>
                  <a:gd name="f333" fmla="*/ f269 1 f192"/>
                  <a:gd name="f334" fmla="*/ f270 1 f193"/>
                  <a:gd name="f335" fmla="*/ f271 1 f192"/>
                  <a:gd name="f336" fmla="*/ f272 1 f193"/>
                  <a:gd name="f337" fmla="*/ f273 1 f192"/>
                  <a:gd name="f338" fmla="*/ f274 1 f193"/>
                  <a:gd name="f339" fmla="*/ f275 1 f192"/>
                  <a:gd name="f340" fmla="*/ f276 1 f193"/>
                  <a:gd name="f341" fmla="*/ f277 1 f192"/>
                  <a:gd name="f342" fmla="*/ f278 1 f193"/>
                  <a:gd name="f343" fmla="*/ f279 1 f192"/>
                  <a:gd name="f344" fmla="*/ f280 1 f193"/>
                  <a:gd name="f345" fmla="*/ f281 1 f192"/>
                  <a:gd name="f346" fmla="*/ f282 1 f193"/>
                  <a:gd name="f347" fmla="*/ f283 1 f192"/>
                  <a:gd name="f348" fmla="*/ f284 1 f193"/>
                  <a:gd name="f349" fmla="*/ f285 1 f192"/>
                  <a:gd name="f350" fmla="*/ f286 1 f193"/>
                  <a:gd name="f351" fmla="*/ f287 1 f192"/>
                  <a:gd name="f352" fmla="*/ f288 1 f193"/>
                  <a:gd name="f353" fmla="*/ f289 1 f192"/>
                  <a:gd name="f354" fmla="*/ f290 1 f193"/>
                  <a:gd name="f355" fmla="*/ f291 1 f192"/>
                  <a:gd name="f356" fmla="*/ f292 1 f193"/>
                  <a:gd name="f357" fmla="*/ f293 1 f192"/>
                  <a:gd name="f358" fmla="*/ f294 1 f193"/>
                  <a:gd name="f359" fmla="*/ f295 1 f192"/>
                  <a:gd name="f360" fmla="*/ f296 1 f193"/>
                  <a:gd name="f361" fmla="*/ f297 1 f192"/>
                  <a:gd name="f362" fmla="*/ f298 1 f193"/>
                  <a:gd name="f363" fmla="*/ f299 1 f192"/>
                  <a:gd name="f364" fmla="*/ f300 1 f193"/>
                  <a:gd name="f365" fmla="*/ f301 1 f192"/>
                  <a:gd name="f366" fmla="*/ f302 1 f193"/>
                  <a:gd name="f367" fmla="*/ f303 1 f192"/>
                  <a:gd name="f368" fmla="*/ f304 1 f193"/>
                  <a:gd name="f369" fmla="*/ f305 1 f192"/>
                  <a:gd name="f370" fmla="*/ f306 1 f193"/>
                  <a:gd name="f371" fmla="*/ f307 1 f192"/>
                  <a:gd name="f372" fmla="*/ f308 1 f193"/>
                  <a:gd name="f373" fmla="*/ f309 1 f192"/>
                  <a:gd name="f374" fmla="*/ f310 1 f193"/>
                  <a:gd name="f375" fmla="*/ f311 1 f192"/>
                  <a:gd name="f376" fmla="*/ f312 1 f193"/>
                  <a:gd name="f377" fmla="*/ f313 1 f192"/>
                  <a:gd name="f378" fmla="*/ f314 1 f193"/>
                  <a:gd name="f379" fmla="*/ f315 f183 1"/>
                  <a:gd name="f380" fmla="*/ f316 f183 1"/>
                  <a:gd name="f381" fmla="*/ f318 f184 1"/>
                  <a:gd name="f382" fmla="*/ f317 f184 1"/>
                  <a:gd name="f383" fmla="*/ f319 f183 1"/>
                  <a:gd name="f384" fmla="*/ f320 f184 1"/>
                  <a:gd name="f385" fmla="*/ f321 f183 1"/>
                  <a:gd name="f386" fmla="*/ f322 f184 1"/>
                  <a:gd name="f387" fmla="*/ f323 f183 1"/>
                  <a:gd name="f388" fmla="*/ f324 f184 1"/>
                  <a:gd name="f389" fmla="*/ f325 f183 1"/>
                  <a:gd name="f390" fmla="*/ f326 f184 1"/>
                  <a:gd name="f391" fmla="*/ f327 f183 1"/>
                  <a:gd name="f392" fmla="*/ f328 f184 1"/>
                  <a:gd name="f393" fmla="*/ f329 f183 1"/>
                  <a:gd name="f394" fmla="*/ f330 f184 1"/>
                  <a:gd name="f395" fmla="*/ f331 f183 1"/>
                  <a:gd name="f396" fmla="*/ f332 f184 1"/>
                  <a:gd name="f397" fmla="*/ f333 f183 1"/>
                  <a:gd name="f398" fmla="*/ f334 f184 1"/>
                  <a:gd name="f399" fmla="*/ f335 f183 1"/>
                  <a:gd name="f400" fmla="*/ f336 f184 1"/>
                  <a:gd name="f401" fmla="*/ f337 f183 1"/>
                  <a:gd name="f402" fmla="*/ f338 f184 1"/>
                  <a:gd name="f403" fmla="*/ f339 f183 1"/>
                  <a:gd name="f404" fmla="*/ f340 f184 1"/>
                  <a:gd name="f405" fmla="*/ f341 f183 1"/>
                  <a:gd name="f406" fmla="*/ f342 f184 1"/>
                  <a:gd name="f407" fmla="*/ f343 f183 1"/>
                  <a:gd name="f408" fmla="*/ f344 f184 1"/>
                  <a:gd name="f409" fmla="*/ f345 f183 1"/>
                  <a:gd name="f410" fmla="*/ f346 f184 1"/>
                  <a:gd name="f411" fmla="*/ f347 f183 1"/>
                  <a:gd name="f412" fmla="*/ f348 f184 1"/>
                  <a:gd name="f413" fmla="*/ f349 f183 1"/>
                  <a:gd name="f414" fmla="*/ f350 f184 1"/>
                  <a:gd name="f415" fmla="*/ f351 f183 1"/>
                  <a:gd name="f416" fmla="*/ f352 f184 1"/>
                  <a:gd name="f417" fmla="*/ f353 f183 1"/>
                  <a:gd name="f418" fmla="*/ f354 f184 1"/>
                  <a:gd name="f419" fmla="*/ f355 f183 1"/>
                  <a:gd name="f420" fmla="*/ f356 f184 1"/>
                  <a:gd name="f421" fmla="*/ f357 f183 1"/>
                  <a:gd name="f422" fmla="*/ f358 f184 1"/>
                  <a:gd name="f423" fmla="*/ f359 f183 1"/>
                  <a:gd name="f424" fmla="*/ f360 f184 1"/>
                  <a:gd name="f425" fmla="*/ f361 f183 1"/>
                  <a:gd name="f426" fmla="*/ f362 f184 1"/>
                  <a:gd name="f427" fmla="*/ f363 f183 1"/>
                  <a:gd name="f428" fmla="*/ f364 f184 1"/>
                  <a:gd name="f429" fmla="*/ f365 f183 1"/>
                  <a:gd name="f430" fmla="*/ f366 f184 1"/>
                  <a:gd name="f431" fmla="*/ f367 f183 1"/>
                  <a:gd name="f432" fmla="*/ f368 f184 1"/>
                  <a:gd name="f433" fmla="*/ f369 f183 1"/>
                  <a:gd name="f434" fmla="*/ f370 f184 1"/>
                  <a:gd name="f435" fmla="*/ f371 f183 1"/>
                  <a:gd name="f436" fmla="*/ f372 f184 1"/>
                  <a:gd name="f437" fmla="*/ f373 f183 1"/>
                  <a:gd name="f438" fmla="*/ f374 f184 1"/>
                  <a:gd name="f439" fmla="*/ f375 f183 1"/>
                  <a:gd name="f440" fmla="*/ f376 f184 1"/>
                  <a:gd name="f441" fmla="*/ f377 f183 1"/>
                  <a:gd name="f442" fmla="*/ f378 f18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54">
                    <a:pos x="f383" y="f384"/>
                  </a:cxn>
                  <a:cxn ang="f254">
                    <a:pos x="f385" y="f386"/>
                  </a:cxn>
                  <a:cxn ang="f254">
                    <a:pos x="f387" y="f388"/>
                  </a:cxn>
                  <a:cxn ang="f254">
                    <a:pos x="f389" y="f390"/>
                  </a:cxn>
                  <a:cxn ang="f254">
                    <a:pos x="f391" y="f392"/>
                  </a:cxn>
                  <a:cxn ang="f254">
                    <a:pos x="f393" y="f394"/>
                  </a:cxn>
                  <a:cxn ang="f254">
                    <a:pos x="f395" y="f396"/>
                  </a:cxn>
                  <a:cxn ang="f254">
                    <a:pos x="f397" y="f398"/>
                  </a:cxn>
                  <a:cxn ang="f254">
                    <a:pos x="f399" y="f400"/>
                  </a:cxn>
                  <a:cxn ang="f254">
                    <a:pos x="f401" y="f402"/>
                  </a:cxn>
                  <a:cxn ang="f254">
                    <a:pos x="f403" y="f404"/>
                  </a:cxn>
                  <a:cxn ang="f254">
                    <a:pos x="f405" y="f406"/>
                  </a:cxn>
                  <a:cxn ang="f254">
                    <a:pos x="f407" y="f408"/>
                  </a:cxn>
                  <a:cxn ang="f254">
                    <a:pos x="f409" y="f410"/>
                  </a:cxn>
                  <a:cxn ang="f254">
                    <a:pos x="f411" y="f412"/>
                  </a:cxn>
                  <a:cxn ang="f254">
                    <a:pos x="f413" y="f414"/>
                  </a:cxn>
                  <a:cxn ang="f254">
                    <a:pos x="f415" y="f416"/>
                  </a:cxn>
                  <a:cxn ang="f254">
                    <a:pos x="f417" y="f418"/>
                  </a:cxn>
                  <a:cxn ang="f254">
                    <a:pos x="f419" y="f420"/>
                  </a:cxn>
                  <a:cxn ang="f254">
                    <a:pos x="f421" y="f422"/>
                  </a:cxn>
                  <a:cxn ang="f254">
                    <a:pos x="f423" y="f424"/>
                  </a:cxn>
                  <a:cxn ang="f254">
                    <a:pos x="f425" y="f426"/>
                  </a:cxn>
                  <a:cxn ang="f254">
                    <a:pos x="f427" y="f428"/>
                  </a:cxn>
                  <a:cxn ang="f254">
                    <a:pos x="f429" y="f430"/>
                  </a:cxn>
                  <a:cxn ang="f254">
                    <a:pos x="f431" y="f432"/>
                  </a:cxn>
                  <a:cxn ang="f254">
                    <a:pos x="f433" y="f434"/>
                  </a:cxn>
                  <a:cxn ang="f254">
                    <a:pos x="f435" y="f436"/>
                  </a:cxn>
                  <a:cxn ang="f254">
                    <a:pos x="f437" y="f438"/>
                  </a:cxn>
                  <a:cxn ang="f254">
                    <a:pos x="f439" y="f440"/>
                  </a:cxn>
                  <a:cxn ang="f254">
                    <a:pos x="f441" y="f442"/>
                  </a:cxn>
                  <a:cxn ang="f254">
                    <a:pos x="f383" y="f384"/>
                  </a:cxn>
                </a:cxnLst>
                <a:rect l="f379" t="f382" r="f380" b="f381"/>
                <a:pathLst>
                  <a:path w="279611" h="255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59"/>
                      <a:pt x="f101" y="f102"/>
                      <a:pt x="f103" y="f104"/>
                    </a:cubicBezTo>
                    <a:cubicBezTo>
                      <a:pt x="f105" y="f106"/>
                      <a:pt x="f107" y="f108"/>
                      <a:pt x="f109" y="f110"/>
                    </a:cubicBezTo>
                    <a:cubicBezTo>
                      <a:pt x="f111" y="f112"/>
                      <a:pt x="f113" y="f114"/>
                      <a:pt x="f115" y="f116"/>
                    </a:cubicBezTo>
                    <a:cubicBezTo>
                      <a:pt x="f117" y="f118"/>
                      <a:pt x="f119" y="f120"/>
                      <a:pt x="f121" y="f122"/>
                    </a:cubicBezTo>
                    <a:cubicBezTo>
                      <a:pt x="f123" y="f124"/>
                      <a:pt x="f125" y="f126"/>
                      <a:pt x="f127" y="f128"/>
                    </a:cubicBezTo>
                    <a:cubicBezTo>
                      <a:pt x="f129" y="f130"/>
                      <a:pt x="f131" y="f132"/>
                      <a:pt x="f133" y="f134"/>
                    </a:cubicBezTo>
                    <a:cubicBezTo>
                      <a:pt x="f135" y="f136"/>
                      <a:pt x="f137" y="f138"/>
                      <a:pt x="f139" y="f85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150" y="f151"/>
                    </a:cubicBezTo>
                    <a:cubicBezTo>
                      <a:pt x="f152" y="f153"/>
                      <a:pt x="f154" y="f155"/>
                      <a:pt x="f156" y="f157"/>
                    </a:cubicBezTo>
                    <a:cubicBezTo>
                      <a:pt x="f158" y="f159"/>
                      <a:pt x="f160" y="f161"/>
                      <a:pt x="f162" y="f163"/>
                    </a:cubicBezTo>
                    <a:cubicBezTo>
                      <a:pt x="f164" y="f165"/>
                      <a:pt x="f142" y="f166"/>
                      <a:pt x="f167" y="f168"/>
                    </a:cubicBezTo>
                    <a:cubicBezTo>
                      <a:pt x="f169" y="f170"/>
                      <a:pt x="f171" y="f172"/>
                      <a:pt x="f173" y="f172"/>
                    </a:cubicBezTo>
                    <a:cubicBezTo>
                      <a:pt x="f174" y="f172"/>
                      <a:pt x="f175" y="f176"/>
                      <a:pt x="f177" y="f178"/>
                    </a:cubicBezTo>
                    <a:cubicBezTo>
                      <a:pt x="f179" y="f17"/>
                      <a:pt x="f180" y="f181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4" name="Forma libre: forma 41">
                <a:extLst>
                  <a:ext uri="{FF2B5EF4-FFF2-40B4-BE49-F238E27FC236}">
                    <a16:creationId xmlns:a16="http://schemas.microsoft.com/office/drawing/2014/main" id="{A5D1178F-FCBF-B8BC-225A-503246178AB8}"/>
                  </a:ext>
                </a:extLst>
              </p:cNvPr>
              <p:cNvSpPr/>
              <p:nvPr/>
            </p:nvSpPr>
            <p:spPr>
              <a:xfrm rot="10799991">
                <a:off x="638022" y="612345"/>
                <a:ext cx="248296" cy="25432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48300"/>
                  <a:gd name="f7" fmla="val 254320"/>
                  <a:gd name="f8" fmla="val 47475"/>
                  <a:gd name="f9" fmla="val 53094"/>
                  <a:gd name="f10" fmla="val 476"/>
                  <a:gd name="f11" fmla="val 58905"/>
                  <a:gd name="f12" fmla="val 572"/>
                  <a:gd name="f13" fmla="val 63953"/>
                  <a:gd name="f14" fmla="val 3524"/>
                  <a:gd name="f15" fmla="val 69763"/>
                  <a:gd name="f16" fmla="val 5525"/>
                  <a:gd name="f17" fmla="val 72716"/>
                  <a:gd name="f18" fmla="val 10858"/>
                  <a:gd name="f19" fmla="val 72240"/>
                  <a:gd name="f20" fmla="val 15811"/>
                  <a:gd name="f21" fmla="val 70906"/>
                  <a:gd name="f22" fmla="val 29432"/>
                  <a:gd name="f23" fmla="val 80241"/>
                  <a:gd name="f24" fmla="val 35052"/>
                  <a:gd name="f25" fmla="val 89194"/>
                  <a:gd name="f26" fmla="val 41529"/>
                  <a:gd name="f27" fmla="val 115102"/>
                  <a:gd name="f28" fmla="val 60484"/>
                  <a:gd name="f29" fmla="val 141105"/>
                  <a:gd name="f30" fmla="val 79343"/>
                  <a:gd name="f31" fmla="val 166632"/>
                  <a:gd name="f32" fmla="val 98870"/>
                  <a:gd name="f33" fmla="val 172919"/>
                  <a:gd name="f34" fmla="val 103727"/>
                  <a:gd name="f35" fmla="val 177015"/>
                  <a:gd name="f36" fmla="val 104775"/>
                  <a:gd name="f37" fmla="val 184444"/>
                  <a:gd name="f38" fmla="val 100203"/>
                  <a:gd name="f39" fmla="val 201875"/>
                  <a:gd name="f40" fmla="val 89535"/>
                  <a:gd name="f41" fmla="val 225497"/>
                  <a:gd name="f42" fmla="val 93154"/>
                  <a:gd name="f43" fmla="val 238070"/>
                  <a:gd name="f44" fmla="val 106966"/>
                  <a:gd name="f45" fmla="val 250452"/>
                  <a:gd name="f46" fmla="val 120587"/>
                  <a:gd name="f47" fmla="val 251786"/>
                  <a:gd name="f48" fmla="val 144971"/>
                  <a:gd name="f49" fmla="val 241023"/>
                  <a:gd name="f50" fmla="val 159734"/>
                  <a:gd name="f51" fmla="val 228926"/>
                  <a:gd name="f52" fmla="val 176213"/>
                  <a:gd name="f53" fmla="val 208352"/>
                  <a:gd name="f54" fmla="val 181547"/>
                  <a:gd name="f55" fmla="val 188826"/>
                  <a:gd name="f56" fmla="val 173450"/>
                  <a:gd name="f57" fmla="val 170919"/>
                  <a:gd name="f58" fmla="val 166021"/>
                  <a:gd name="f59" fmla="val 161203"/>
                  <a:gd name="f60" fmla="val 146304"/>
                  <a:gd name="f61" fmla="val 166347"/>
                  <a:gd name="f62" fmla="val 124873"/>
                  <a:gd name="f63" fmla="val 168252"/>
                  <a:gd name="f64" fmla="val 116872"/>
                  <a:gd name="f65" fmla="val 167013"/>
                  <a:gd name="f66" fmla="val 112490"/>
                  <a:gd name="f67" fmla="val 160441"/>
                  <a:gd name="f68" fmla="val 107728"/>
                  <a:gd name="f69" fmla="val 131485"/>
                  <a:gd name="f70" fmla="val 86677"/>
                  <a:gd name="f71" fmla="val 102529"/>
                  <a:gd name="f72" fmla="val 65627"/>
                  <a:gd name="f73" fmla="val 74526"/>
                  <a:gd name="f74" fmla="val 43339"/>
                  <a:gd name="f75" fmla="val 63477"/>
                  <a:gd name="f76" fmla="val 34480"/>
                  <a:gd name="f77" fmla="val 53571"/>
                  <a:gd name="f78" fmla="val 44387"/>
                  <a:gd name="f79" fmla="val 43379"/>
                  <a:gd name="f80" fmla="val 44046"/>
                  <a:gd name="f81" fmla="val 51911"/>
                  <a:gd name="f82" fmla="val 34902"/>
                  <a:gd name="f83" fmla="val 61246"/>
                  <a:gd name="f84" fmla="val 42426"/>
                  <a:gd name="f85" fmla="val 72866"/>
                  <a:gd name="f86" fmla="val 61857"/>
                  <a:gd name="f87" fmla="val 102870"/>
                  <a:gd name="f88" fmla="val 80622"/>
                  <a:gd name="f89" fmla="val 133445"/>
                  <a:gd name="f90" fmla="val 98529"/>
                  <a:gd name="f91" fmla="val 164402"/>
                  <a:gd name="f92" fmla="val 104053"/>
                  <a:gd name="f93" fmla="val 173927"/>
                  <a:gd name="f94" fmla="val 110816"/>
                  <a:gd name="f95" fmla="val 171450"/>
                  <a:gd name="f96" fmla="val 118436"/>
                  <a:gd name="f97" fmla="val 170974"/>
                  <a:gd name="f98" fmla="val 142344"/>
                  <a:gd name="f99" fmla="val 169450"/>
                  <a:gd name="f100" fmla="val 159870"/>
                  <a:gd name="f101" fmla="val 182690"/>
                  <a:gd name="f102" fmla="val 164346"/>
                  <a:gd name="f103" fmla="val 205264"/>
                  <a:gd name="f104" fmla="val 168156"/>
                  <a:gd name="f105" fmla="val 224790"/>
                  <a:gd name="f106" fmla="val 156536"/>
                  <a:gd name="f107" fmla="val 244602"/>
                  <a:gd name="f108" fmla="val 137200"/>
                  <a:gd name="f109" fmla="val 251650"/>
                  <a:gd name="f110" fmla="val 119960"/>
                  <a:gd name="f111" fmla="val 257937"/>
                  <a:gd name="f112" fmla="val 101196"/>
                  <a:gd name="f113" fmla="val 252889"/>
                  <a:gd name="f114" fmla="val 90147"/>
                  <a:gd name="f115" fmla="val 238982"/>
                  <a:gd name="f116" fmla="val 78621"/>
                  <a:gd name="f117" fmla="val 224504"/>
                  <a:gd name="f118" fmla="val 76240"/>
                  <a:gd name="f119" fmla="val 205169"/>
                  <a:gd name="f120" fmla="val 87384"/>
                  <a:gd name="f121" fmla="val 190595"/>
                  <a:gd name="f122" fmla="val 95100"/>
                  <a:gd name="f123" fmla="val 180499"/>
                  <a:gd name="f124" fmla="val 93290"/>
                  <a:gd name="f125" fmla="val 87194"/>
                  <a:gd name="f126" fmla="val 164592"/>
                  <a:gd name="f127" fmla="val 69477"/>
                  <a:gd name="f128" fmla="val 137160"/>
                  <a:gd name="f129" fmla="val 52428"/>
                  <a:gd name="f130" fmla="val 109347"/>
                  <a:gd name="f131" fmla="val 35568"/>
                  <a:gd name="f132" fmla="val 81439"/>
                  <a:gd name="f133" fmla="val 31187"/>
                  <a:gd name="f134" fmla="val 74200"/>
                  <a:gd name="f135" fmla="val 26710"/>
                  <a:gd name="f136" fmla="val 69532"/>
                  <a:gd name="f137" fmla="val 17566"/>
                  <a:gd name="f138" fmla="val 68675"/>
                  <a:gd name="f139" fmla="val 4993"/>
                  <a:gd name="f140" fmla="val 67437"/>
                  <a:gd name="f141" fmla="val -531"/>
                  <a:gd name="f142" fmla="val 58483"/>
                  <a:gd name="f143" fmla="val 40"/>
                  <a:gd name="f144" fmla="val 46387"/>
                  <a:gd name="f145" fmla="val 612"/>
                  <a:gd name="f146" fmla="val 6993"/>
                  <a:gd name="f147" fmla="val 27146"/>
                  <a:gd name="f148" fmla="val 18709"/>
                  <a:gd name="f149" fmla="val 26765"/>
                  <a:gd name="f150" fmla="val 26901"/>
                  <a:gd name="f151" fmla="val 26479"/>
                  <a:gd name="f152" fmla="val 29282"/>
                  <a:gd name="f153" fmla="val 22955"/>
                  <a:gd name="f154" fmla="val 30615"/>
                  <a:gd name="f155" fmla="val 32425"/>
                  <a:gd name="f156" fmla="val 6953"/>
                  <a:gd name="f157" fmla="val 37092"/>
                  <a:gd name="f158" fmla="val 191"/>
                  <a:gd name="f159" fmla="+- 0 0 -90"/>
                  <a:gd name="f160" fmla="*/ f3 1 248300"/>
                  <a:gd name="f161" fmla="*/ f4 1 254320"/>
                  <a:gd name="f162" fmla="val f5"/>
                  <a:gd name="f163" fmla="val f6"/>
                  <a:gd name="f164" fmla="val f7"/>
                  <a:gd name="f165" fmla="*/ f159 f0 1"/>
                  <a:gd name="f166" fmla="+- f164 0 f162"/>
                  <a:gd name="f167" fmla="+- f163 0 f162"/>
                  <a:gd name="f168" fmla="*/ f165 1 f2"/>
                  <a:gd name="f169" fmla="*/ f167 1 248300"/>
                  <a:gd name="f170" fmla="*/ f166 1 254320"/>
                  <a:gd name="f171" fmla="*/ 47475 f167 1"/>
                  <a:gd name="f172" fmla="*/ 0 f166 1"/>
                  <a:gd name="f173" fmla="*/ 63953 f167 1"/>
                  <a:gd name="f174" fmla="*/ 3524 f166 1"/>
                  <a:gd name="f175" fmla="*/ 72240 f167 1"/>
                  <a:gd name="f176" fmla="*/ 15811 f166 1"/>
                  <a:gd name="f177" fmla="*/ 89194 f167 1"/>
                  <a:gd name="f178" fmla="*/ 41529 f166 1"/>
                  <a:gd name="f179" fmla="*/ 166632 f167 1"/>
                  <a:gd name="f180" fmla="*/ 98870 f166 1"/>
                  <a:gd name="f181" fmla="*/ 184444 f167 1"/>
                  <a:gd name="f182" fmla="*/ 100203 f166 1"/>
                  <a:gd name="f183" fmla="*/ 238070 f167 1"/>
                  <a:gd name="f184" fmla="*/ 106966 f166 1"/>
                  <a:gd name="f185" fmla="*/ 241023 f167 1"/>
                  <a:gd name="f186" fmla="*/ 159734 f166 1"/>
                  <a:gd name="f187" fmla="*/ 188826 f167 1"/>
                  <a:gd name="f188" fmla="*/ 173450 f166 1"/>
                  <a:gd name="f189" fmla="*/ 166347 f167 1"/>
                  <a:gd name="f190" fmla="*/ 124873 f166 1"/>
                  <a:gd name="f191" fmla="*/ 160441 f167 1"/>
                  <a:gd name="f192" fmla="*/ 107728 f166 1"/>
                  <a:gd name="f193" fmla="*/ 74526 f167 1"/>
                  <a:gd name="f194" fmla="*/ 43339 f166 1"/>
                  <a:gd name="f195" fmla="*/ 43379 f167 1"/>
                  <a:gd name="f196" fmla="*/ 42426 f167 1"/>
                  <a:gd name="f197" fmla="*/ 72866 f166 1"/>
                  <a:gd name="f198" fmla="*/ 98529 f167 1"/>
                  <a:gd name="f199" fmla="*/ 164402 f166 1"/>
                  <a:gd name="f200" fmla="*/ 118436 f167 1"/>
                  <a:gd name="f201" fmla="*/ 170974 f166 1"/>
                  <a:gd name="f202" fmla="*/ 164346 f167 1"/>
                  <a:gd name="f203" fmla="*/ 205264 f166 1"/>
                  <a:gd name="f204" fmla="*/ 137200 f167 1"/>
                  <a:gd name="f205" fmla="*/ 251650 f166 1"/>
                  <a:gd name="f206" fmla="*/ 90147 f167 1"/>
                  <a:gd name="f207" fmla="*/ 238982 f166 1"/>
                  <a:gd name="f208" fmla="*/ 87384 f167 1"/>
                  <a:gd name="f209" fmla="*/ 190595 f166 1"/>
                  <a:gd name="f210" fmla="*/ 87194 f167 1"/>
                  <a:gd name="f211" fmla="*/ 164592 f166 1"/>
                  <a:gd name="f212" fmla="*/ 35568 f167 1"/>
                  <a:gd name="f213" fmla="*/ 81439 f166 1"/>
                  <a:gd name="f214" fmla="*/ 17566 f167 1"/>
                  <a:gd name="f215" fmla="*/ 68675 f166 1"/>
                  <a:gd name="f216" fmla="*/ 40 f167 1"/>
                  <a:gd name="f217" fmla="*/ 46387 f166 1"/>
                  <a:gd name="f218" fmla="*/ 18709 f167 1"/>
                  <a:gd name="f219" fmla="*/ 26765 f166 1"/>
                  <a:gd name="f220" fmla="*/ 30615 f167 1"/>
                  <a:gd name="f221" fmla="+- f168 0 f1"/>
                  <a:gd name="f222" fmla="*/ f171 1 248300"/>
                  <a:gd name="f223" fmla="*/ f172 1 254320"/>
                  <a:gd name="f224" fmla="*/ f173 1 248300"/>
                  <a:gd name="f225" fmla="*/ f174 1 254320"/>
                  <a:gd name="f226" fmla="*/ f175 1 248300"/>
                  <a:gd name="f227" fmla="*/ f176 1 254320"/>
                  <a:gd name="f228" fmla="*/ f177 1 248300"/>
                  <a:gd name="f229" fmla="*/ f178 1 254320"/>
                  <a:gd name="f230" fmla="*/ f179 1 248300"/>
                  <a:gd name="f231" fmla="*/ f180 1 254320"/>
                  <a:gd name="f232" fmla="*/ f181 1 248300"/>
                  <a:gd name="f233" fmla="*/ f182 1 254320"/>
                  <a:gd name="f234" fmla="*/ f183 1 248300"/>
                  <a:gd name="f235" fmla="*/ f184 1 254320"/>
                  <a:gd name="f236" fmla="*/ f185 1 248300"/>
                  <a:gd name="f237" fmla="*/ f186 1 254320"/>
                  <a:gd name="f238" fmla="*/ f187 1 248300"/>
                  <a:gd name="f239" fmla="*/ f188 1 254320"/>
                  <a:gd name="f240" fmla="*/ f189 1 248300"/>
                  <a:gd name="f241" fmla="*/ f190 1 254320"/>
                  <a:gd name="f242" fmla="*/ f191 1 248300"/>
                  <a:gd name="f243" fmla="*/ f192 1 254320"/>
                  <a:gd name="f244" fmla="*/ f193 1 248300"/>
                  <a:gd name="f245" fmla="*/ f194 1 254320"/>
                  <a:gd name="f246" fmla="*/ f195 1 248300"/>
                  <a:gd name="f247" fmla="*/ f196 1 248300"/>
                  <a:gd name="f248" fmla="*/ f197 1 254320"/>
                  <a:gd name="f249" fmla="*/ f198 1 248300"/>
                  <a:gd name="f250" fmla="*/ f199 1 254320"/>
                  <a:gd name="f251" fmla="*/ f200 1 248300"/>
                  <a:gd name="f252" fmla="*/ f201 1 254320"/>
                  <a:gd name="f253" fmla="*/ f202 1 248300"/>
                  <a:gd name="f254" fmla="*/ f203 1 254320"/>
                  <a:gd name="f255" fmla="*/ f204 1 248300"/>
                  <a:gd name="f256" fmla="*/ f205 1 254320"/>
                  <a:gd name="f257" fmla="*/ f206 1 248300"/>
                  <a:gd name="f258" fmla="*/ f207 1 254320"/>
                  <a:gd name="f259" fmla="*/ f208 1 248300"/>
                  <a:gd name="f260" fmla="*/ f209 1 254320"/>
                  <a:gd name="f261" fmla="*/ f210 1 248300"/>
                  <a:gd name="f262" fmla="*/ f211 1 254320"/>
                  <a:gd name="f263" fmla="*/ f212 1 248300"/>
                  <a:gd name="f264" fmla="*/ f213 1 254320"/>
                  <a:gd name="f265" fmla="*/ f214 1 248300"/>
                  <a:gd name="f266" fmla="*/ f215 1 254320"/>
                  <a:gd name="f267" fmla="*/ f216 1 248300"/>
                  <a:gd name="f268" fmla="*/ f217 1 254320"/>
                  <a:gd name="f269" fmla="*/ f218 1 248300"/>
                  <a:gd name="f270" fmla="*/ f219 1 254320"/>
                  <a:gd name="f271" fmla="*/ f220 1 248300"/>
                  <a:gd name="f272" fmla="*/ f162 1 f169"/>
                  <a:gd name="f273" fmla="*/ f163 1 f169"/>
                  <a:gd name="f274" fmla="*/ f162 1 f170"/>
                  <a:gd name="f275" fmla="*/ f164 1 f170"/>
                  <a:gd name="f276" fmla="*/ f222 1 f169"/>
                  <a:gd name="f277" fmla="*/ f223 1 f170"/>
                  <a:gd name="f278" fmla="*/ f224 1 f169"/>
                  <a:gd name="f279" fmla="*/ f225 1 f170"/>
                  <a:gd name="f280" fmla="*/ f226 1 f169"/>
                  <a:gd name="f281" fmla="*/ f227 1 f170"/>
                  <a:gd name="f282" fmla="*/ f228 1 f169"/>
                  <a:gd name="f283" fmla="*/ f229 1 f170"/>
                  <a:gd name="f284" fmla="*/ f230 1 f169"/>
                  <a:gd name="f285" fmla="*/ f231 1 f170"/>
                  <a:gd name="f286" fmla="*/ f232 1 f169"/>
                  <a:gd name="f287" fmla="*/ f233 1 f170"/>
                  <a:gd name="f288" fmla="*/ f234 1 f169"/>
                  <a:gd name="f289" fmla="*/ f235 1 f170"/>
                  <a:gd name="f290" fmla="*/ f236 1 f169"/>
                  <a:gd name="f291" fmla="*/ f237 1 f170"/>
                  <a:gd name="f292" fmla="*/ f238 1 f169"/>
                  <a:gd name="f293" fmla="*/ f239 1 f170"/>
                  <a:gd name="f294" fmla="*/ f240 1 f169"/>
                  <a:gd name="f295" fmla="*/ f241 1 f170"/>
                  <a:gd name="f296" fmla="*/ f242 1 f169"/>
                  <a:gd name="f297" fmla="*/ f243 1 f170"/>
                  <a:gd name="f298" fmla="*/ f244 1 f169"/>
                  <a:gd name="f299" fmla="*/ f245 1 f170"/>
                  <a:gd name="f300" fmla="*/ f246 1 f169"/>
                  <a:gd name="f301" fmla="*/ f247 1 f169"/>
                  <a:gd name="f302" fmla="*/ f248 1 f170"/>
                  <a:gd name="f303" fmla="*/ f249 1 f169"/>
                  <a:gd name="f304" fmla="*/ f250 1 f170"/>
                  <a:gd name="f305" fmla="*/ f251 1 f169"/>
                  <a:gd name="f306" fmla="*/ f252 1 f170"/>
                  <a:gd name="f307" fmla="*/ f253 1 f169"/>
                  <a:gd name="f308" fmla="*/ f254 1 f170"/>
                  <a:gd name="f309" fmla="*/ f255 1 f169"/>
                  <a:gd name="f310" fmla="*/ f256 1 f170"/>
                  <a:gd name="f311" fmla="*/ f257 1 f169"/>
                  <a:gd name="f312" fmla="*/ f258 1 f170"/>
                  <a:gd name="f313" fmla="*/ f259 1 f169"/>
                  <a:gd name="f314" fmla="*/ f260 1 f170"/>
                  <a:gd name="f315" fmla="*/ f261 1 f169"/>
                  <a:gd name="f316" fmla="*/ f262 1 f170"/>
                  <a:gd name="f317" fmla="*/ f263 1 f169"/>
                  <a:gd name="f318" fmla="*/ f264 1 f170"/>
                  <a:gd name="f319" fmla="*/ f265 1 f169"/>
                  <a:gd name="f320" fmla="*/ f266 1 f170"/>
                  <a:gd name="f321" fmla="*/ f267 1 f169"/>
                  <a:gd name="f322" fmla="*/ f268 1 f170"/>
                  <a:gd name="f323" fmla="*/ f269 1 f169"/>
                  <a:gd name="f324" fmla="*/ f270 1 f170"/>
                  <a:gd name="f325" fmla="*/ f271 1 f169"/>
                  <a:gd name="f326" fmla="*/ f272 f160 1"/>
                  <a:gd name="f327" fmla="*/ f273 f160 1"/>
                  <a:gd name="f328" fmla="*/ f275 f161 1"/>
                  <a:gd name="f329" fmla="*/ f274 f161 1"/>
                  <a:gd name="f330" fmla="*/ f276 f160 1"/>
                  <a:gd name="f331" fmla="*/ f277 f161 1"/>
                  <a:gd name="f332" fmla="*/ f278 f160 1"/>
                  <a:gd name="f333" fmla="*/ f279 f161 1"/>
                  <a:gd name="f334" fmla="*/ f280 f160 1"/>
                  <a:gd name="f335" fmla="*/ f281 f161 1"/>
                  <a:gd name="f336" fmla="*/ f282 f160 1"/>
                  <a:gd name="f337" fmla="*/ f283 f161 1"/>
                  <a:gd name="f338" fmla="*/ f284 f160 1"/>
                  <a:gd name="f339" fmla="*/ f285 f161 1"/>
                  <a:gd name="f340" fmla="*/ f286 f160 1"/>
                  <a:gd name="f341" fmla="*/ f287 f161 1"/>
                  <a:gd name="f342" fmla="*/ f288 f160 1"/>
                  <a:gd name="f343" fmla="*/ f289 f161 1"/>
                  <a:gd name="f344" fmla="*/ f290 f160 1"/>
                  <a:gd name="f345" fmla="*/ f291 f161 1"/>
                  <a:gd name="f346" fmla="*/ f292 f160 1"/>
                  <a:gd name="f347" fmla="*/ f293 f161 1"/>
                  <a:gd name="f348" fmla="*/ f294 f160 1"/>
                  <a:gd name="f349" fmla="*/ f295 f161 1"/>
                  <a:gd name="f350" fmla="*/ f296 f160 1"/>
                  <a:gd name="f351" fmla="*/ f297 f161 1"/>
                  <a:gd name="f352" fmla="*/ f298 f160 1"/>
                  <a:gd name="f353" fmla="*/ f299 f161 1"/>
                  <a:gd name="f354" fmla="*/ f300 f160 1"/>
                  <a:gd name="f355" fmla="*/ f301 f160 1"/>
                  <a:gd name="f356" fmla="*/ f302 f161 1"/>
                  <a:gd name="f357" fmla="*/ f303 f160 1"/>
                  <a:gd name="f358" fmla="*/ f304 f161 1"/>
                  <a:gd name="f359" fmla="*/ f305 f160 1"/>
                  <a:gd name="f360" fmla="*/ f306 f161 1"/>
                  <a:gd name="f361" fmla="*/ f307 f160 1"/>
                  <a:gd name="f362" fmla="*/ f308 f161 1"/>
                  <a:gd name="f363" fmla="*/ f309 f160 1"/>
                  <a:gd name="f364" fmla="*/ f310 f161 1"/>
                  <a:gd name="f365" fmla="*/ f311 f160 1"/>
                  <a:gd name="f366" fmla="*/ f312 f161 1"/>
                  <a:gd name="f367" fmla="*/ f313 f160 1"/>
                  <a:gd name="f368" fmla="*/ f314 f161 1"/>
                  <a:gd name="f369" fmla="*/ f315 f160 1"/>
                  <a:gd name="f370" fmla="*/ f316 f161 1"/>
                  <a:gd name="f371" fmla="*/ f317 f160 1"/>
                  <a:gd name="f372" fmla="*/ f318 f161 1"/>
                  <a:gd name="f373" fmla="*/ f319 f160 1"/>
                  <a:gd name="f374" fmla="*/ f320 f161 1"/>
                  <a:gd name="f375" fmla="*/ f321 f160 1"/>
                  <a:gd name="f376" fmla="*/ f322 f161 1"/>
                  <a:gd name="f377" fmla="*/ f323 f160 1"/>
                  <a:gd name="f378" fmla="*/ f324 f161 1"/>
                  <a:gd name="f379" fmla="*/ f325 f16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21">
                    <a:pos x="f330" y="f331"/>
                  </a:cxn>
                  <a:cxn ang="f221">
                    <a:pos x="f332" y="f333"/>
                  </a:cxn>
                  <a:cxn ang="f221">
                    <a:pos x="f334" y="f335"/>
                  </a:cxn>
                  <a:cxn ang="f221">
                    <a:pos x="f336" y="f337"/>
                  </a:cxn>
                  <a:cxn ang="f221">
                    <a:pos x="f338" y="f339"/>
                  </a:cxn>
                  <a:cxn ang="f221">
                    <a:pos x="f340" y="f341"/>
                  </a:cxn>
                  <a:cxn ang="f221">
                    <a:pos x="f342" y="f343"/>
                  </a:cxn>
                  <a:cxn ang="f221">
                    <a:pos x="f344" y="f345"/>
                  </a:cxn>
                  <a:cxn ang="f221">
                    <a:pos x="f346" y="f347"/>
                  </a:cxn>
                  <a:cxn ang="f221">
                    <a:pos x="f348" y="f349"/>
                  </a:cxn>
                  <a:cxn ang="f221">
                    <a:pos x="f350" y="f351"/>
                  </a:cxn>
                  <a:cxn ang="f221">
                    <a:pos x="f352" y="f353"/>
                  </a:cxn>
                  <a:cxn ang="f221">
                    <a:pos x="f354" y="f337"/>
                  </a:cxn>
                  <a:cxn ang="f221">
                    <a:pos x="f355" y="f356"/>
                  </a:cxn>
                  <a:cxn ang="f221">
                    <a:pos x="f357" y="f358"/>
                  </a:cxn>
                  <a:cxn ang="f221">
                    <a:pos x="f359" y="f360"/>
                  </a:cxn>
                  <a:cxn ang="f221">
                    <a:pos x="f361" y="f362"/>
                  </a:cxn>
                  <a:cxn ang="f221">
                    <a:pos x="f363" y="f364"/>
                  </a:cxn>
                  <a:cxn ang="f221">
                    <a:pos x="f365" y="f366"/>
                  </a:cxn>
                  <a:cxn ang="f221">
                    <a:pos x="f367" y="f368"/>
                  </a:cxn>
                  <a:cxn ang="f221">
                    <a:pos x="f369" y="f370"/>
                  </a:cxn>
                  <a:cxn ang="f221">
                    <a:pos x="f371" y="f372"/>
                  </a:cxn>
                  <a:cxn ang="f221">
                    <a:pos x="f373" y="f374"/>
                  </a:cxn>
                  <a:cxn ang="f221">
                    <a:pos x="f375" y="f376"/>
                  </a:cxn>
                  <a:cxn ang="f221">
                    <a:pos x="f377" y="f378"/>
                  </a:cxn>
                  <a:cxn ang="f221">
                    <a:pos x="f379" y="f335"/>
                  </a:cxn>
                  <a:cxn ang="f221">
                    <a:pos x="f330" y="f331"/>
                  </a:cxn>
                </a:cxnLst>
                <a:rect l="f326" t="f329" r="f327" b="f328"/>
                <a:pathLst>
                  <a:path w="248300" h="254320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26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93"/>
                      <a:pt x="f125" y="f126"/>
                    </a:cubicBezTo>
                    <a:cubicBezTo>
                      <a:pt x="f127" y="f128"/>
                      <a:pt x="f129" y="f130"/>
                      <a:pt x="f131" y="f132"/>
                    </a:cubicBezTo>
                    <a:cubicBezTo>
                      <a:pt x="f133" y="f134"/>
                      <a:pt x="f135" y="f136"/>
                      <a:pt x="f137" y="f138"/>
                    </a:cubicBezTo>
                    <a:cubicBezTo>
                      <a:pt x="f139" y="f140"/>
                      <a:pt x="f141" y="f142"/>
                      <a:pt x="f143" y="f144"/>
                    </a:cubicBezTo>
                    <a:cubicBezTo>
                      <a:pt x="f145" y="f24"/>
                      <a:pt x="f146" y="f147"/>
                      <a:pt x="f148" y="f149"/>
                    </a:cubicBezTo>
                    <a:cubicBezTo>
                      <a:pt x="f150" y="f151"/>
                      <a:pt x="f152" y="f153"/>
                      <a:pt x="f154" y="f20"/>
                    </a:cubicBezTo>
                    <a:cubicBezTo>
                      <a:pt x="f155" y="f156"/>
                      <a:pt x="f157" y="f158"/>
                      <a:pt x="f8" y="f5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5" name="Forma libre: forma 42">
                <a:extLst>
                  <a:ext uri="{FF2B5EF4-FFF2-40B4-BE49-F238E27FC236}">
                    <a16:creationId xmlns:a16="http://schemas.microsoft.com/office/drawing/2014/main" id="{9D239BA7-670C-BFBB-1C46-7E8BD5B8314B}"/>
                  </a:ext>
                </a:extLst>
              </p:cNvPr>
              <p:cNvSpPr/>
              <p:nvPr/>
            </p:nvSpPr>
            <p:spPr>
              <a:xfrm rot="10799991">
                <a:off x="968020" y="626720"/>
                <a:ext cx="255940" cy="2457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5936"/>
                  <a:gd name="f7" fmla="val 245758"/>
                  <a:gd name="f8" fmla="val 195940"/>
                  <a:gd name="f9" fmla="val 211561"/>
                  <a:gd name="f10" fmla="val 3905"/>
                  <a:gd name="f11" fmla="val 222038"/>
                  <a:gd name="f12" fmla="val 13621"/>
                  <a:gd name="f13" fmla="val 227944"/>
                  <a:gd name="f14" fmla="val 28384"/>
                  <a:gd name="f15" fmla="val 245565"/>
                  <a:gd name="f16" fmla="val 27146"/>
                  <a:gd name="f17" fmla="val 254137"/>
                  <a:gd name="f18" fmla="val 32576"/>
                  <a:gd name="f19" fmla="val 255757"/>
                  <a:gd name="f20" fmla="val 46101"/>
                  <a:gd name="f21" fmla="val 257281"/>
                  <a:gd name="f22" fmla="val 59341"/>
                  <a:gd name="f23" fmla="val 249089"/>
                  <a:gd name="f24" fmla="val 68199"/>
                  <a:gd name="f25" fmla="val 232706"/>
                  <a:gd name="f26" fmla="val 69437"/>
                  <a:gd name="f27" fmla="val 226610"/>
                  <a:gd name="f28" fmla="val 69914"/>
                  <a:gd name="f29" fmla="val 223086"/>
                  <a:gd name="f30" fmla="val 72485"/>
                  <a:gd name="f31" fmla="val 219752"/>
                  <a:gd name="f32" fmla="val 76867"/>
                  <a:gd name="f33" fmla="val 198035"/>
                  <a:gd name="f34" fmla="val 105918"/>
                  <a:gd name="f35" fmla="val 176413"/>
                  <a:gd name="f36" fmla="val 135065"/>
                  <a:gd name="f37" fmla="val 154411"/>
                  <a:gd name="f38" fmla="val 164021"/>
                  <a:gd name="f39" fmla="val 149553"/>
                  <a:gd name="f40" fmla="val 170402"/>
                  <a:gd name="f41" fmla="val 149648"/>
                  <a:gd name="f42" fmla="val 174689"/>
                  <a:gd name="f43" fmla="val 181737"/>
                  <a:gd name="f44" fmla="val 166126"/>
                  <a:gd name="f45" fmla="val 199073"/>
                  <a:gd name="f46" fmla="val 162316"/>
                  <a:gd name="f47" fmla="val 220504"/>
                  <a:gd name="f48" fmla="val 146886"/>
                  <a:gd name="f49" fmla="val 234601"/>
                  <a:gd name="f50" fmla="val 132122"/>
                  <a:gd name="f51" fmla="val 248126"/>
                  <a:gd name="f52" fmla="val 110881"/>
                  <a:gd name="f53" fmla="val 249460"/>
                  <a:gd name="f54" fmla="val 94498"/>
                  <a:gd name="f55" fmla="val 238030"/>
                  <a:gd name="f56" fmla="val 78211"/>
                  <a:gd name="f57" fmla="val 226695"/>
                  <a:gd name="f58" fmla="val 72400"/>
                  <a:gd name="f59" fmla="val 204883"/>
                  <a:gd name="f60" fmla="val 80687"/>
                  <a:gd name="f61" fmla="val 186023"/>
                  <a:gd name="f62" fmla="val 88402"/>
                  <a:gd name="f63" fmla="val 168307"/>
                  <a:gd name="f64" fmla="val 108119"/>
                  <a:gd name="f65" fmla="val 157544"/>
                  <a:gd name="f66" fmla="val 127550"/>
                  <a:gd name="f67" fmla="val 162782"/>
                  <a:gd name="f68" fmla="val 138504"/>
                  <a:gd name="f69" fmla="val 165735"/>
                  <a:gd name="f70" fmla="val 143362"/>
                  <a:gd name="f71" fmla="val 162306"/>
                  <a:gd name="f72" fmla="val 149362"/>
                  <a:gd name="f73" fmla="val 153924"/>
                  <a:gd name="f74" fmla="val 169270"/>
                  <a:gd name="f75" fmla="val 126111"/>
                  <a:gd name="f76" fmla="val 189367"/>
                  <a:gd name="f77" fmla="val 98393"/>
                  <a:gd name="f78" fmla="val 210989"/>
                  <a:gd name="f79" fmla="val 71914"/>
                  <a:gd name="f80" fmla="val 220038"/>
                  <a:gd name="f81" fmla="val 60770"/>
                  <a:gd name="f82" fmla="val 210227"/>
                  <a:gd name="f83" fmla="val 50959"/>
                  <a:gd name="f84" fmla="val 213370"/>
                  <a:gd name="f85" fmla="val 40957"/>
                  <a:gd name="f86" fmla="val 203560"/>
                  <a:gd name="f87" fmla="val 39529"/>
                  <a:gd name="f88" fmla="val 194130"/>
                  <a:gd name="f89" fmla="val 31909"/>
                  <a:gd name="f90" fmla="val 183938"/>
                  <a:gd name="f91" fmla="val 38195"/>
                  <a:gd name="f92" fmla="val 152125"/>
                  <a:gd name="f93" fmla="val 57722"/>
                  <a:gd name="f94" fmla="val 120597"/>
                  <a:gd name="f95" fmla="val 77724"/>
                  <a:gd name="f96" fmla="val 88593"/>
                  <a:gd name="f97" fmla="val 97060"/>
                  <a:gd name="f98" fmla="val 79163"/>
                  <a:gd name="f99" fmla="val 102775"/>
                  <a:gd name="f100" fmla="val 83259"/>
                  <a:gd name="f101" fmla="val 110776"/>
                  <a:gd name="f102" fmla="val 83354"/>
                  <a:gd name="f103" fmla="val 118110"/>
                  <a:gd name="f104" fmla="val 83640"/>
                  <a:gd name="f105" fmla="val 137541"/>
                  <a:gd name="f106" fmla="val 75544"/>
                  <a:gd name="f107" fmla="val 150590"/>
                  <a:gd name="f108" fmla="val 58399"/>
                  <a:gd name="f109" fmla="val 158115"/>
                  <a:gd name="f110" fmla="val 43159"/>
                  <a:gd name="f111" fmla="val 164783"/>
                  <a:gd name="f112" fmla="val 24680"/>
                  <a:gd name="f113" fmla="val 161449"/>
                  <a:gd name="f114" fmla="val 12964"/>
                  <a:gd name="f115" fmla="val 150019"/>
                  <a:gd name="f116" fmla="val -2561"/>
                  <a:gd name="f117" fmla="val 134969"/>
                  <a:gd name="f118" fmla="val -4371"/>
                  <a:gd name="f119" fmla="val 110681"/>
                  <a:gd name="f120" fmla="val 8773"/>
                  <a:gd name="f121" fmla="val 93917"/>
                  <a:gd name="f122" fmla="val 21918"/>
                  <a:gd name="f123" fmla="val 77153"/>
                  <a:gd name="f124" fmla="val 47921"/>
                  <a:gd name="f125" fmla="val 71819"/>
                  <a:gd name="f126" fmla="val 65352"/>
                  <a:gd name="f127" fmla="val 84868"/>
                  <a:gd name="f128" fmla="val 74877"/>
                  <a:gd name="f129" fmla="val 91916"/>
                  <a:gd name="f130" fmla="val 80782"/>
                  <a:gd name="f131" fmla="val 89630"/>
                  <a:gd name="f132" fmla="val 88879"/>
                  <a:gd name="f133" fmla="val 84582"/>
                  <a:gd name="f134" fmla="val 116025"/>
                  <a:gd name="f135" fmla="val 67532"/>
                  <a:gd name="f136" fmla="val 143457"/>
                  <a:gd name="f137" fmla="val 50673"/>
                  <a:gd name="f138" fmla="val 170698"/>
                  <a:gd name="f139" fmla="val 33814"/>
                  <a:gd name="f140" fmla="val 179176"/>
                  <a:gd name="f141" fmla="val 28575"/>
                  <a:gd name="f142" fmla="val 188320"/>
                  <a:gd name="f143" fmla="val 24479"/>
                  <a:gd name="f144" fmla="val 186796"/>
                  <a:gd name="f145" fmla="val 11430"/>
                  <a:gd name="f146" fmla="val 185843"/>
                  <a:gd name="f147" fmla="val 6286"/>
                  <a:gd name="f148" fmla="val 190606"/>
                  <a:gd name="f149" fmla="val 2000"/>
                  <a:gd name="f150" fmla="+- 0 0 -90"/>
                  <a:gd name="f151" fmla="*/ f3 1 255936"/>
                  <a:gd name="f152" fmla="*/ f4 1 245758"/>
                  <a:gd name="f153" fmla="val f5"/>
                  <a:gd name="f154" fmla="val f6"/>
                  <a:gd name="f155" fmla="val f7"/>
                  <a:gd name="f156" fmla="*/ f150 f0 1"/>
                  <a:gd name="f157" fmla="+- f155 0 f153"/>
                  <a:gd name="f158" fmla="+- f154 0 f153"/>
                  <a:gd name="f159" fmla="*/ f156 1 f2"/>
                  <a:gd name="f160" fmla="*/ f158 1 255936"/>
                  <a:gd name="f161" fmla="*/ f157 1 245758"/>
                  <a:gd name="f162" fmla="*/ 195940 f158 1"/>
                  <a:gd name="f163" fmla="*/ 0 f157 1"/>
                  <a:gd name="f164" fmla="*/ 227944 f158 1"/>
                  <a:gd name="f165" fmla="*/ 28384 f157 1"/>
                  <a:gd name="f166" fmla="*/ 255757 f158 1"/>
                  <a:gd name="f167" fmla="*/ 46101 f157 1"/>
                  <a:gd name="f168" fmla="*/ 232706 f158 1"/>
                  <a:gd name="f169" fmla="*/ 69437 f157 1"/>
                  <a:gd name="f170" fmla="*/ 219752 f158 1"/>
                  <a:gd name="f171" fmla="*/ 76867 f157 1"/>
                  <a:gd name="f172" fmla="*/ 154411 f158 1"/>
                  <a:gd name="f173" fmla="*/ 164021 f157 1"/>
                  <a:gd name="f174" fmla="*/ 181737 f157 1"/>
                  <a:gd name="f175" fmla="*/ 146886 f158 1"/>
                  <a:gd name="f176" fmla="*/ 234601 f157 1"/>
                  <a:gd name="f177" fmla="*/ 94498 f158 1"/>
                  <a:gd name="f178" fmla="*/ 238030 f157 1"/>
                  <a:gd name="f179" fmla="*/ 80687 f158 1"/>
                  <a:gd name="f180" fmla="*/ 186023 f157 1"/>
                  <a:gd name="f181" fmla="*/ 127550 f158 1"/>
                  <a:gd name="f182" fmla="*/ 162782 f157 1"/>
                  <a:gd name="f183" fmla="*/ 149362 f158 1"/>
                  <a:gd name="f184" fmla="*/ 153924 f157 1"/>
                  <a:gd name="f185" fmla="*/ 210989 f158 1"/>
                  <a:gd name="f186" fmla="*/ 71914 f157 1"/>
                  <a:gd name="f187" fmla="*/ 213370 f158 1"/>
                  <a:gd name="f188" fmla="*/ 40957 f157 1"/>
                  <a:gd name="f189" fmla="*/ 183938 f158 1"/>
                  <a:gd name="f190" fmla="*/ 38195 f157 1"/>
                  <a:gd name="f191" fmla="*/ 88593 f158 1"/>
                  <a:gd name="f192" fmla="*/ 97060 f157 1"/>
                  <a:gd name="f193" fmla="*/ 83354 f158 1"/>
                  <a:gd name="f194" fmla="*/ 118110 f157 1"/>
                  <a:gd name="f195" fmla="*/ 58399 f158 1"/>
                  <a:gd name="f196" fmla="*/ 158115 f157 1"/>
                  <a:gd name="f197" fmla="*/ 12964 f158 1"/>
                  <a:gd name="f198" fmla="*/ 150019 f157 1"/>
                  <a:gd name="f199" fmla="*/ 8773 f158 1"/>
                  <a:gd name="f200" fmla="*/ 93917 f157 1"/>
                  <a:gd name="f201" fmla="*/ 65352 f158 1"/>
                  <a:gd name="f202" fmla="*/ 84868 f157 1"/>
                  <a:gd name="f203" fmla="*/ 88879 f158 1"/>
                  <a:gd name="f204" fmla="*/ 84582 f157 1"/>
                  <a:gd name="f205" fmla="*/ 170698 f158 1"/>
                  <a:gd name="f206" fmla="*/ 33814 f157 1"/>
                  <a:gd name="f207" fmla="*/ 186796 f158 1"/>
                  <a:gd name="f208" fmla="*/ 11430 f157 1"/>
                  <a:gd name="f209" fmla="+- f159 0 f1"/>
                  <a:gd name="f210" fmla="*/ f162 1 255936"/>
                  <a:gd name="f211" fmla="*/ f163 1 245758"/>
                  <a:gd name="f212" fmla="*/ f164 1 255936"/>
                  <a:gd name="f213" fmla="*/ f165 1 245758"/>
                  <a:gd name="f214" fmla="*/ f166 1 255936"/>
                  <a:gd name="f215" fmla="*/ f167 1 245758"/>
                  <a:gd name="f216" fmla="*/ f168 1 255936"/>
                  <a:gd name="f217" fmla="*/ f169 1 245758"/>
                  <a:gd name="f218" fmla="*/ f170 1 255936"/>
                  <a:gd name="f219" fmla="*/ f171 1 245758"/>
                  <a:gd name="f220" fmla="*/ f172 1 255936"/>
                  <a:gd name="f221" fmla="*/ f173 1 245758"/>
                  <a:gd name="f222" fmla="*/ f174 1 245758"/>
                  <a:gd name="f223" fmla="*/ f175 1 255936"/>
                  <a:gd name="f224" fmla="*/ f176 1 245758"/>
                  <a:gd name="f225" fmla="*/ f177 1 255936"/>
                  <a:gd name="f226" fmla="*/ f178 1 245758"/>
                  <a:gd name="f227" fmla="*/ f179 1 255936"/>
                  <a:gd name="f228" fmla="*/ f180 1 245758"/>
                  <a:gd name="f229" fmla="*/ f181 1 255936"/>
                  <a:gd name="f230" fmla="*/ f182 1 245758"/>
                  <a:gd name="f231" fmla="*/ f183 1 255936"/>
                  <a:gd name="f232" fmla="*/ f184 1 245758"/>
                  <a:gd name="f233" fmla="*/ f185 1 255936"/>
                  <a:gd name="f234" fmla="*/ f186 1 245758"/>
                  <a:gd name="f235" fmla="*/ f187 1 255936"/>
                  <a:gd name="f236" fmla="*/ f188 1 245758"/>
                  <a:gd name="f237" fmla="*/ f189 1 255936"/>
                  <a:gd name="f238" fmla="*/ f190 1 245758"/>
                  <a:gd name="f239" fmla="*/ f191 1 255936"/>
                  <a:gd name="f240" fmla="*/ f192 1 245758"/>
                  <a:gd name="f241" fmla="*/ f193 1 255936"/>
                  <a:gd name="f242" fmla="*/ f194 1 245758"/>
                  <a:gd name="f243" fmla="*/ f195 1 255936"/>
                  <a:gd name="f244" fmla="*/ f196 1 245758"/>
                  <a:gd name="f245" fmla="*/ f197 1 255936"/>
                  <a:gd name="f246" fmla="*/ f198 1 245758"/>
                  <a:gd name="f247" fmla="*/ f199 1 255936"/>
                  <a:gd name="f248" fmla="*/ f200 1 245758"/>
                  <a:gd name="f249" fmla="*/ f201 1 255936"/>
                  <a:gd name="f250" fmla="*/ f202 1 245758"/>
                  <a:gd name="f251" fmla="*/ f203 1 255936"/>
                  <a:gd name="f252" fmla="*/ f204 1 245758"/>
                  <a:gd name="f253" fmla="*/ f205 1 255936"/>
                  <a:gd name="f254" fmla="*/ f206 1 245758"/>
                  <a:gd name="f255" fmla="*/ f207 1 255936"/>
                  <a:gd name="f256" fmla="*/ f208 1 245758"/>
                  <a:gd name="f257" fmla="*/ f153 1 f160"/>
                  <a:gd name="f258" fmla="*/ f154 1 f160"/>
                  <a:gd name="f259" fmla="*/ f153 1 f161"/>
                  <a:gd name="f260" fmla="*/ f155 1 f161"/>
                  <a:gd name="f261" fmla="*/ f210 1 f160"/>
                  <a:gd name="f262" fmla="*/ f211 1 f161"/>
                  <a:gd name="f263" fmla="*/ f212 1 f160"/>
                  <a:gd name="f264" fmla="*/ f213 1 f161"/>
                  <a:gd name="f265" fmla="*/ f214 1 f160"/>
                  <a:gd name="f266" fmla="*/ f215 1 f161"/>
                  <a:gd name="f267" fmla="*/ f216 1 f160"/>
                  <a:gd name="f268" fmla="*/ f217 1 f161"/>
                  <a:gd name="f269" fmla="*/ f218 1 f160"/>
                  <a:gd name="f270" fmla="*/ f219 1 f161"/>
                  <a:gd name="f271" fmla="*/ f220 1 f160"/>
                  <a:gd name="f272" fmla="*/ f221 1 f161"/>
                  <a:gd name="f273" fmla="*/ f222 1 f161"/>
                  <a:gd name="f274" fmla="*/ f223 1 f160"/>
                  <a:gd name="f275" fmla="*/ f224 1 f161"/>
                  <a:gd name="f276" fmla="*/ f225 1 f160"/>
                  <a:gd name="f277" fmla="*/ f226 1 f161"/>
                  <a:gd name="f278" fmla="*/ f227 1 f160"/>
                  <a:gd name="f279" fmla="*/ f228 1 f161"/>
                  <a:gd name="f280" fmla="*/ f229 1 f160"/>
                  <a:gd name="f281" fmla="*/ f230 1 f161"/>
                  <a:gd name="f282" fmla="*/ f231 1 f160"/>
                  <a:gd name="f283" fmla="*/ f232 1 f161"/>
                  <a:gd name="f284" fmla="*/ f233 1 f160"/>
                  <a:gd name="f285" fmla="*/ f234 1 f161"/>
                  <a:gd name="f286" fmla="*/ f235 1 f160"/>
                  <a:gd name="f287" fmla="*/ f236 1 f161"/>
                  <a:gd name="f288" fmla="*/ f237 1 f160"/>
                  <a:gd name="f289" fmla="*/ f238 1 f161"/>
                  <a:gd name="f290" fmla="*/ f239 1 f160"/>
                  <a:gd name="f291" fmla="*/ f240 1 f161"/>
                  <a:gd name="f292" fmla="*/ f241 1 f160"/>
                  <a:gd name="f293" fmla="*/ f242 1 f161"/>
                  <a:gd name="f294" fmla="*/ f243 1 f160"/>
                  <a:gd name="f295" fmla="*/ f244 1 f161"/>
                  <a:gd name="f296" fmla="*/ f245 1 f160"/>
                  <a:gd name="f297" fmla="*/ f246 1 f161"/>
                  <a:gd name="f298" fmla="*/ f247 1 f160"/>
                  <a:gd name="f299" fmla="*/ f248 1 f161"/>
                  <a:gd name="f300" fmla="*/ f249 1 f160"/>
                  <a:gd name="f301" fmla="*/ f250 1 f161"/>
                  <a:gd name="f302" fmla="*/ f251 1 f160"/>
                  <a:gd name="f303" fmla="*/ f252 1 f161"/>
                  <a:gd name="f304" fmla="*/ f253 1 f160"/>
                  <a:gd name="f305" fmla="*/ f254 1 f161"/>
                  <a:gd name="f306" fmla="*/ f255 1 f160"/>
                  <a:gd name="f307" fmla="*/ f256 1 f161"/>
                  <a:gd name="f308" fmla="*/ f257 f151 1"/>
                  <a:gd name="f309" fmla="*/ f258 f151 1"/>
                  <a:gd name="f310" fmla="*/ f260 f152 1"/>
                  <a:gd name="f311" fmla="*/ f259 f152 1"/>
                  <a:gd name="f312" fmla="*/ f261 f151 1"/>
                  <a:gd name="f313" fmla="*/ f262 f152 1"/>
                  <a:gd name="f314" fmla="*/ f263 f151 1"/>
                  <a:gd name="f315" fmla="*/ f264 f152 1"/>
                  <a:gd name="f316" fmla="*/ f265 f151 1"/>
                  <a:gd name="f317" fmla="*/ f266 f152 1"/>
                  <a:gd name="f318" fmla="*/ f267 f151 1"/>
                  <a:gd name="f319" fmla="*/ f268 f152 1"/>
                  <a:gd name="f320" fmla="*/ f269 f151 1"/>
                  <a:gd name="f321" fmla="*/ f270 f152 1"/>
                  <a:gd name="f322" fmla="*/ f271 f151 1"/>
                  <a:gd name="f323" fmla="*/ f272 f152 1"/>
                  <a:gd name="f324" fmla="*/ f273 f152 1"/>
                  <a:gd name="f325" fmla="*/ f274 f151 1"/>
                  <a:gd name="f326" fmla="*/ f275 f152 1"/>
                  <a:gd name="f327" fmla="*/ f276 f151 1"/>
                  <a:gd name="f328" fmla="*/ f277 f152 1"/>
                  <a:gd name="f329" fmla="*/ f278 f151 1"/>
                  <a:gd name="f330" fmla="*/ f279 f152 1"/>
                  <a:gd name="f331" fmla="*/ f280 f151 1"/>
                  <a:gd name="f332" fmla="*/ f281 f152 1"/>
                  <a:gd name="f333" fmla="*/ f282 f151 1"/>
                  <a:gd name="f334" fmla="*/ f283 f152 1"/>
                  <a:gd name="f335" fmla="*/ f284 f151 1"/>
                  <a:gd name="f336" fmla="*/ f285 f152 1"/>
                  <a:gd name="f337" fmla="*/ f286 f151 1"/>
                  <a:gd name="f338" fmla="*/ f287 f152 1"/>
                  <a:gd name="f339" fmla="*/ f288 f151 1"/>
                  <a:gd name="f340" fmla="*/ f289 f152 1"/>
                  <a:gd name="f341" fmla="*/ f290 f151 1"/>
                  <a:gd name="f342" fmla="*/ f291 f152 1"/>
                  <a:gd name="f343" fmla="*/ f292 f151 1"/>
                  <a:gd name="f344" fmla="*/ f293 f152 1"/>
                  <a:gd name="f345" fmla="*/ f294 f151 1"/>
                  <a:gd name="f346" fmla="*/ f295 f152 1"/>
                  <a:gd name="f347" fmla="*/ f296 f151 1"/>
                  <a:gd name="f348" fmla="*/ f297 f152 1"/>
                  <a:gd name="f349" fmla="*/ f298 f151 1"/>
                  <a:gd name="f350" fmla="*/ f299 f152 1"/>
                  <a:gd name="f351" fmla="*/ f300 f151 1"/>
                  <a:gd name="f352" fmla="*/ f301 f152 1"/>
                  <a:gd name="f353" fmla="*/ f302 f151 1"/>
                  <a:gd name="f354" fmla="*/ f303 f152 1"/>
                  <a:gd name="f355" fmla="*/ f304 f151 1"/>
                  <a:gd name="f356" fmla="*/ f305 f152 1"/>
                  <a:gd name="f357" fmla="*/ f306 f151 1"/>
                  <a:gd name="f358" fmla="*/ f307 f15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209">
                    <a:pos x="f312" y="f313"/>
                  </a:cxn>
                  <a:cxn ang="f209">
                    <a:pos x="f314" y="f315"/>
                  </a:cxn>
                  <a:cxn ang="f209">
                    <a:pos x="f316" y="f317"/>
                  </a:cxn>
                  <a:cxn ang="f209">
                    <a:pos x="f318" y="f319"/>
                  </a:cxn>
                  <a:cxn ang="f209">
                    <a:pos x="f320" y="f321"/>
                  </a:cxn>
                  <a:cxn ang="f209">
                    <a:pos x="f322" y="f323"/>
                  </a:cxn>
                  <a:cxn ang="f209">
                    <a:pos x="f322" y="f324"/>
                  </a:cxn>
                  <a:cxn ang="f209">
                    <a:pos x="f325" y="f326"/>
                  </a:cxn>
                  <a:cxn ang="f209">
                    <a:pos x="f327" y="f328"/>
                  </a:cxn>
                  <a:cxn ang="f209">
                    <a:pos x="f329" y="f330"/>
                  </a:cxn>
                  <a:cxn ang="f209">
                    <a:pos x="f331" y="f332"/>
                  </a:cxn>
                  <a:cxn ang="f209">
                    <a:pos x="f333" y="f334"/>
                  </a:cxn>
                  <a:cxn ang="f209">
                    <a:pos x="f335" y="f336"/>
                  </a:cxn>
                  <a:cxn ang="f209">
                    <a:pos x="f337" y="f338"/>
                  </a:cxn>
                  <a:cxn ang="f209">
                    <a:pos x="f339" y="f340"/>
                  </a:cxn>
                  <a:cxn ang="f209">
                    <a:pos x="f341" y="f342"/>
                  </a:cxn>
                  <a:cxn ang="f209">
                    <a:pos x="f343" y="f344"/>
                  </a:cxn>
                  <a:cxn ang="f209">
                    <a:pos x="f345" y="f346"/>
                  </a:cxn>
                  <a:cxn ang="f209">
                    <a:pos x="f347" y="f348"/>
                  </a:cxn>
                  <a:cxn ang="f209">
                    <a:pos x="f349" y="f350"/>
                  </a:cxn>
                  <a:cxn ang="f209">
                    <a:pos x="f351" y="f352"/>
                  </a:cxn>
                  <a:cxn ang="f209">
                    <a:pos x="f353" y="f354"/>
                  </a:cxn>
                  <a:cxn ang="f209">
                    <a:pos x="f355" y="f356"/>
                  </a:cxn>
                  <a:cxn ang="f209">
                    <a:pos x="f357" y="f358"/>
                  </a:cxn>
                  <a:cxn ang="f209">
                    <a:pos x="f312" y="f313"/>
                  </a:cxn>
                </a:cxnLst>
                <a:rect l="f308" t="f311" r="f309" b="f310"/>
                <a:pathLst>
                  <a:path w="255936" h="24575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37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114" y="f115"/>
                    </a:cubicBezTo>
                    <a:cubicBezTo>
                      <a:pt x="f116" y="f117"/>
                      <a:pt x="f118" y="f119"/>
                      <a:pt x="f120" y="f121"/>
                    </a:cubicBezTo>
                    <a:cubicBezTo>
                      <a:pt x="f122" y="f123"/>
                      <a:pt x="f124" y="f125"/>
                      <a:pt x="f126" y="f127"/>
                    </a:cubicBezTo>
                    <a:cubicBezTo>
                      <a:pt x="f128" y="f129"/>
                      <a:pt x="f130" y="f131"/>
                      <a:pt x="f132" y="f133"/>
                    </a:cubicBezTo>
                    <a:cubicBezTo>
                      <a:pt x="f134" y="f135"/>
                      <a:pt x="f136" y="f137"/>
                      <a:pt x="f138" y="f139"/>
                    </a:cubicBezTo>
                    <a:cubicBezTo>
                      <a:pt x="f140" y="f141"/>
                      <a:pt x="f142" y="f143"/>
                      <a:pt x="f144" y="f145"/>
                    </a:cubicBezTo>
                    <a:cubicBezTo>
                      <a:pt x="f146" y="f147"/>
                      <a:pt x="f148" y="f149"/>
                      <a:pt x="f8" y="f5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6" name="Forma libre: forma 43">
                <a:extLst>
                  <a:ext uri="{FF2B5EF4-FFF2-40B4-BE49-F238E27FC236}">
                    <a16:creationId xmlns:a16="http://schemas.microsoft.com/office/drawing/2014/main" id="{8629879B-F606-5886-D0F2-7B7483938C3C}"/>
                  </a:ext>
                </a:extLst>
              </p:cNvPr>
              <p:cNvSpPr/>
              <p:nvPr/>
            </p:nvSpPr>
            <p:spPr>
              <a:xfrm rot="10799991">
                <a:off x="948369" y="-485"/>
                <a:ext cx="557345" cy="45305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348"/>
                  <a:gd name="f7" fmla="val 453060"/>
                  <a:gd name="f8" fmla="val 86123"/>
                  <a:gd name="f9" fmla="val 32049"/>
                  <a:gd name="f10" fmla="val 157275"/>
                  <a:gd name="f11" fmla="val 40145"/>
                  <a:gd name="f12" fmla="val 223664"/>
                  <a:gd name="f13" fmla="val 62815"/>
                  <a:gd name="f14" fmla="val 284719"/>
                  <a:gd name="f15" fmla="val 99867"/>
                  <a:gd name="f16" fmla="val 414831"/>
                  <a:gd name="f17" fmla="val 178734"/>
                  <a:gd name="f18" fmla="val 497794"/>
                  <a:gd name="f19" fmla="val 296082"/>
                  <a:gd name="f20" fmla="val 553991"/>
                  <a:gd name="f21" fmla="val 434671"/>
                  <a:gd name="f22" fmla="val 556468"/>
                  <a:gd name="f23" fmla="val 440767"/>
                  <a:gd name="f24" fmla="val 561040"/>
                  <a:gd name="f25" fmla="val 449149"/>
                  <a:gd name="f26" fmla="val 551896"/>
                  <a:gd name="f27" fmla="val 452387"/>
                  <a:gd name="f28" fmla="val 542466"/>
                  <a:gd name="f29" fmla="val 455721"/>
                  <a:gd name="f30" fmla="val 542085"/>
                  <a:gd name="f31" fmla="val 445910"/>
                  <a:gd name="f32" fmla="val 539704"/>
                  <a:gd name="f33" fmla="val 439814"/>
                  <a:gd name="f34" fmla="val 482077"/>
                  <a:gd name="f35" fmla="val 297130"/>
                  <a:gd name="f36" fmla="val 395019"/>
                  <a:gd name="f37" fmla="val 178829"/>
                  <a:gd name="f38" fmla="val 258049"/>
                  <a:gd name="f39" fmla="val 102629"/>
                  <a:gd name="f40" fmla="val 208996"/>
                  <a:gd name="f41" fmla="val 75292"/>
                  <a:gd name="f42" fmla="val 155941"/>
                  <a:gd name="f43" fmla="val 58052"/>
                  <a:gd name="f44" fmla="val 100411"/>
                  <a:gd name="f45" fmla="val 48908"/>
                  <a:gd name="f46" fmla="val 85075"/>
                  <a:gd name="f47" fmla="val 46336"/>
                  <a:gd name="f48" fmla="val 71645"/>
                  <a:gd name="f49" fmla="val 49861"/>
                  <a:gd name="f50" fmla="val 59453"/>
                  <a:gd name="f51" fmla="val 60433"/>
                  <a:gd name="f52" fmla="val 42594"/>
                  <a:gd name="f53" fmla="val 74911"/>
                  <a:gd name="f54" fmla="val 21925"/>
                  <a:gd name="f55" fmla="val 73483"/>
                  <a:gd name="f56" fmla="val 8780"/>
                  <a:gd name="f57" fmla="val 58243"/>
                  <a:gd name="f58" fmla="val -4174"/>
                  <a:gd name="f59" fmla="val 43193"/>
                  <a:gd name="f60" fmla="val -2650"/>
                  <a:gd name="f61" fmla="val 22238"/>
                  <a:gd name="f62" fmla="val 12400"/>
                  <a:gd name="f63" fmla="val 8903"/>
                  <a:gd name="f64" fmla="val 27544"/>
                  <a:gd name="f65" fmla="val -4527"/>
                  <a:gd name="f66" fmla="val 47071"/>
                  <a:gd name="f67" fmla="val -2622"/>
                  <a:gd name="f68" fmla="val 62882"/>
                  <a:gd name="f69" fmla="val 13666"/>
                  <a:gd name="f70" fmla="val 66883"/>
                  <a:gd name="f71" fmla="val 17761"/>
                  <a:gd name="f72" fmla="val 71264"/>
                  <a:gd name="f73" fmla="val 21571"/>
                  <a:gd name="f74" fmla="val 75455"/>
                  <a:gd name="f75" fmla="val 25477"/>
                  <a:gd name="f76" fmla="val 80027"/>
                  <a:gd name="f77" fmla="val 25953"/>
                  <a:gd name="f78" fmla="val 81646"/>
                  <a:gd name="f79" fmla="val 31192"/>
                  <a:gd name="f80" fmla="+- 0 0 -90"/>
                  <a:gd name="f81" fmla="*/ f3 1 557348"/>
                  <a:gd name="f82" fmla="*/ f4 1 45306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348"/>
                  <a:gd name="f91" fmla="*/ f87 1 453060"/>
                  <a:gd name="f92" fmla="*/ 86123 f88 1"/>
                  <a:gd name="f93" fmla="*/ 32049 f87 1"/>
                  <a:gd name="f94" fmla="*/ 284719 f88 1"/>
                  <a:gd name="f95" fmla="*/ 99867 f87 1"/>
                  <a:gd name="f96" fmla="*/ 553991 f88 1"/>
                  <a:gd name="f97" fmla="*/ 434671 f87 1"/>
                  <a:gd name="f98" fmla="*/ 551896 f88 1"/>
                  <a:gd name="f99" fmla="*/ 452387 f87 1"/>
                  <a:gd name="f100" fmla="*/ 539704 f88 1"/>
                  <a:gd name="f101" fmla="*/ 439814 f87 1"/>
                  <a:gd name="f102" fmla="*/ 258049 f88 1"/>
                  <a:gd name="f103" fmla="*/ 102629 f87 1"/>
                  <a:gd name="f104" fmla="*/ 100411 f88 1"/>
                  <a:gd name="f105" fmla="*/ 48908 f87 1"/>
                  <a:gd name="f106" fmla="*/ 59453 f88 1"/>
                  <a:gd name="f107" fmla="*/ 60433 f87 1"/>
                  <a:gd name="f108" fmla="*/ 8780 f88 1"/>
                  <a:gd name="f109" fmla="*/ 58243 f87 1"/>
                  <a:gd name="f110" fmla="*/ 12400 f88 1"/>
                  <a:gd name="f111" fmla="*/ 8903 f87 1"/>
                  <a:gd name="f112" fmla="*/ 62882 f88 1"/>
                  <a:gd name="f113" fmla="*/ 13666 f87 1"/>
                  <a:gd name="f114" fmla="*/ 75455 f88 1"/>
                  <a:gd name="f115" fmla="*/ 25477 f87 1"/>
                  <a:gd name="f116" fmla="+- f89 0 f1"/>
                  <a:gd name="f117" fmla="*/ f92 1 557348"/>
                  <a:gd name="f118" fmla="*/ f93 1 453060"/>
                  <a:gd name="f119" fmla="*/ f94 1 557348"/>
                  <a:gd name="f120" fmla="*/ f95 1 453060"/>
                  <a:gd name="f121" fmla="*/ f96 1 557348"/>
                  <a:gd name="f122" fmla="*/ f97 1 453060"/>
                  <a:gd name="f123" fmla="*/ f98 1 557348"/>
                  <a:gd name="f124" fmla="*/ f99 1 453060"/>
                  <a:gd name="f125" fmla="*/ f100 1 557348"/>
                  <a:gd name="f126" fmla="*/ f101 1 453060"/>
                  <a:gd name="f127" fmla="*/ f102 1 557348"/>
                  <a:gd name="f128" fmla="*/ f103 1 453060"/>
                  <a:gd name="f129" fmla="*/ f104 1 557348"/>
                  <a:gd name="f130" fmla="*/ f105 1 453060"/>
                  <a:gd name="f131" fmla="*/ f106 1 557348"/>
                  <a:gd name="f132" fmla="*/ f107 1 453060"/>
                  <a:gd name="f133" fmla="*/ f108 1 557348"/>
                  <a:gd name="f134" fmla="*/ f109 1 453060"/>
                  <a:gd name="f135" fmla="*/ f110 1 557348"/>
                  <a:gd name="f136" fmla="*/ f111 1 453060"/>
                  <a:gd name="f137" fmla="*/ f112 1 557348"/>
                  <a:gd name="f138" fmla="*/ f113 1 453060"/>
                  <a:gd name="f139" fmla="*/ f114 1 557348"/>
                  <a:gd name="f140" fmla="*/ f115 1 45306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348" h="45306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7" name="Forma libre: forma 44">
                <a:extLst>
                  <a:ext uri="{FF2B5EF4-FFF2-40B4-BE49-F238E27FC236}">
                    <a16:creationId xmlns:a16="http://schemas.microsoft.com/office/drawing/2014/main" id="{686CF692-7E6A-CD24-3A96-283B6A0017B1}"/>
                  </a:ext>
                </a:extLst>
              </p:cNvPr>
              <p:cNvSpPr/>
              <p:nvPr/>
            </p:nvSpPr>
            <p:spPr>
              <a:xfrm rot="10799991">
                <a:off x="341354" y="-329"/>
                <a:ext cx="557500" cy="45292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57501"/>
                  <a:gd name="f7" fmla="val 452920"/>
                  <a:gd name="f8" fmla="val 481779"/>
                  <a:gd name="f9" fmla="val 25404"/>
                  <a:gd name="f10" fmla="val 487875"/>
                  <a:gd name="f11" fmla="val 21975"/>
                  <a:gd name="f12" fmla="val 491876"/>
                  <a:gd name="f13" fmla="val 16356"/>
                  <a:gd name="f14" fmla="val 496638"/>
                  <a:gd name="f15" fmla="val 11403"/>
                  <a:gd name="f16" fmla="val 509688"/>
                  <a:gd name="f17" fmla="val -2218"/>
                  <a:gd name="f18" fmla="val 529500"/>
                  <a:gd name="f19" fmla="val -3742"/>
                  <a:gd name="f20" fmla="val 543787"/>
                  <a:gd name="f21" fmla="val 7402"/>
                  <a:gd name="f22" fmla="val 558456"/>
                  <a:gd name="f23" fmla="val 18927"/>
                  <a:gd name="f24" fmla="val 561789"/>
                  <a:gd name="f25" fmla="val 38549"/>
                  <a:gd name="f26" fmla="val 551693"/>
                  <a:gd name="f27" fmla="val 53979"/>
                  <a:gd name="f28" fmla="val 541311"/>
                  <a:gd name="f29" fmla="val 69791"/>
                  <a:gd name="f30" fmla="val 520641"/>
                  <a:gd name="f31" fmla="val 77316"/>
                  <a:gd name="f32" fmla="val 506544"/>
                  <a:gd name="f33" fmla="val 65219"/>
                  <a:gd name="f34" fmla="val 479208"/>
                  <a:gd name="f35" fmla="val 41597"/>
                  <a:gd name="f36" fmla="val 451109"/>
                  <a:gd name="f37" fmla="val 49026"/>
                  <a:gd name="f38" fmla="val 421677"/>
                  <a:gd name="f39" fmla="val 55980"/>
                  <a:gd name="f40" fmla="val 315854"/>
                  <a:gd name="f41" fmla="val 81126"/>
                  <a:gd name="f42" fmla="val 228033"/>
                  <a:gd name="f43" fmla="val 136466"/>
                  <a:gd name="f44" fmla="val 155262"/>
                  <a:gd name="f45" fmla="val 216190"/>
                  <a:gd name="f46" fmla="val 94969"/>
                  <a:gd name="f47" fmla="val 282198"/>
                  <a:gd name="f48" fmla="val 49154"/>
                  <a:gd name="f49" fmla="val 357351"/>
                  <a:gd name="f50" fmla="val 17436"/>
                  <a:gd name="f51" fmla="val 440980"/>
                  <a:gd name="f52" fmla="val 15245"/>
                  <a:gd name="f53" fmla="val 446695"/>
                  <a:gd name="f54" fmla="val 14007"/>
                  <a:gd name="f55" fmla="val 455077"/>
                  <a:gd name="f56" fmla="val 5529"/>
                  <a:gd name="f57" fmla="val 452410"/>
                  <a:gd name="f58" fmla="val -3424"/>
                  <a:gd name="f59" fmla="val 449648"/>
                  <a:gd name="f60" fmla="val 672"/>
                  <a:gd name="f61" fmla="val 441933"/>
                  <a:gd name="f62" fmla="val 2862"/>
                  <a:gd name="f63" fmla="val 436408"/>
                  <a:gd name="f64" fmla="val 57250"/>
                  <a:gd name="f65" fmla="val 300010"/>
                  <a:gd name="f66" fmla="val 138689"/>
                  <a:gd name="f67" fmla="val 184758"/>
                  <a:gd name="f68" fmla="val 264419"/>
                  <a:gd name="f69" fmla="val 104843"/>
                  <a:gd name="f70" fmla="val 327474"/>
                  <a:gd name="f71" fmla="val 64743"/>
                  <a:gd name="f72" fmla="val 396721"/>
                  <a:gd name="f73" fmla="val 40835"/>
                  <a:gd name="f74" fmla="val 471016"/>
                  <a:gd name="f75" fmla="val 31881"/>
                  <a:gd name="f76" fmla="val 475588"/>
                  <a:gd name="f77" fmla="val 31405"/>
                  <a:gd name="f78" fmla="val 477207"/>
                  <a:gd name="f79" fmla="val 25976"/>
                  <a:gd name="f80" fmla="+- 0 0 -90"/>
                  <a:gd name="f81" fmla="*/ f3 1 557501"/>
                  <a:gd name="f82" fmla="*/ f4 1 452920"/>
                  <a:gd name="f83" fmla="val f5"/>
                  <a:gd name="f84" fmla="val f6"/>
                  <a:gd name="f85" fmla="val f7"/>
                  <a:gd name="f86" fmla="*/ f80 f0 1"/>
                  <a:gd name="f87" fmla="+- f85 0 f83"/>
                  <a:gd name="f88" fmla="+- f84 0 f83"/>
                  <a:gd name="f89" fmla="*/ f86 1 f2"/>
                  <a:gd name="f90" fmla="*/ f88 1 557501"/>
                  <a:gd name="f91" fmla="*/ f87 1 452920"/>
                  <a:gd name="f92" fmla="*/ 481779 f88 1"/>
                  <a:gd name="f93" fmla="*/ 25404 f87 1"/>
                  <a:gd name="f94" fmla="*/ 496638 f88 1"/>
                  <a:gd name="f95" fmla="*/ 11403 f87 1"/>
                  <a:gd name="f96" fmla="*/ 543787 f88 1"/>
                  <a:gd name="f97" fmla="*/ 7402 f87 1"/>
                  <a:gd name="f98" fmla="*/ 551693 f88 1"/>
                  <a:gd name="f99" fmla="*/ 53979 f87 1"/>
                  <a:gd name="f100" fmla="*/ 506544 f88 1"/>
                  <a:gd name="f101" fmla="*/ 65219 f87 1"/>
                  <a:gd name="f102" fmla="*/ 421677 f88 1"/>
                  <a:gd name="f103" fmla="*/ 55980 f87 1"/>
                  <a:gd name="f104" fmla="*/ 155262 f88 1"/>
                  <a:gd name="f105" fmla="*/ 216190 f87 1"/>
                  <a:gd name="f106" fmla="*/ 17436 f88 1"/>
                  <a:gd name="f107" fmla="*/ 440980 f87 1"/>
                  <a:gd name="f108" fmla="*/ 5529 f88 1"/>
                  <a:gd name="f109" fmla="*/ 452410 f87 1"/>
                  <a:gd name="f110" fmla="*/ 2862 f88 1"/>
                  <a:gd name="f111" fmla="*/ 436408 f87 1"/>
                  <a:gd name="f112" fmla="*/ 264419 f88 1"/>
                  <a:gd name="f113" fmla="*/ 104843 f87 1"/>
                  <a:gd name="f114" fmla="*/ 471016 f88 1"/>
                  <a:gd name="f115" fmla="*/ 31881 f87 1"/>
                  <a:gd name="f116" fmla="+- f89 0 f1"/>
                  <a:gd name="f117" fmla="*/ f92 1 557501"/>
                  <a:gd name="f118" fmla="*/ f93 1 452920"/>
                  <a:gd name="f119" fmla="*/ f94 1 557501"/>
                  <a:gd name="f120" fmla="*/ f95 1 452920"/>
                  <a:gd name="f121" fmla="*/ f96 1 557501"/>
                  <a:gd name="f122" fmla="*/ f97 1 452920"/>
                  <a:gd name="f123" fmla="*/ f98 1 557501"/>
                  <a:gd name="f124" fmla="*/ f99 1 452920"/>
                  <a:gd name="f125" fmla="*/ f100 1 557501"/>
                  <a:gd name="f126" fmla="*/ f101 1 452920"/>
                  <a:gd name="f127" fmla="*/ f102 1 557501"/>
                  <a:gd name="f128" fmla="*/ f103 1 452920"/>
                  <a:gd name="f129" fmla="*/ f104 1 557501"/>
                  <a:gd name="f130" fmla="*/ f105 1 452920"/>
                  <a:gd name="f131" fmla="*/ f106 1 557501"/>
                  <a:gd name="f132" fmla="*/ f107 1 452920"/>
                  <a:gd name="f133" fmla="*/ f108 1 557501"/>
                  <a:gd name="f134" fmla="*/ f109 1 452920"/>
                  <a:gd name="f135" fmla="*/ f110 1 557501"/>
                  <a:gd name="f136" fmla="*/ f111 1 452920"/>
                  <a:gd name="f137" fmla="*/ f112 1 557501"/>
                  <a:gd name="f138" fmla="*/ f113 1 452920"/>
                  <a:gd name="f139" fmla="*/ f114 1 557501"/>
                  <a:gd name="f140" fmla="*/ f115 1 452920"/>
                  <a:gd name="f141" fmla="*/ f83 1 f90"/>
                  <a:gd name="f142" fmla="*/ f84 1 f90"/>
                  <a:gd name="f143" fmla="*/ f83 1 f91"/>
                  <a:gd name="f144" fmla="*/ f85 1 f91"/>
                  <a:gd name="f145" fmla="*/ f117 1 f90"/>
                  <a:gd name="f146" fmla="*/ f118 1 f91"/>
                  <a:gd name="f147" fmla="*/ f119 1 f90"/>
                  <a:gd name="f148" fmla="*/ f120 1 f91"/>
                  <a:gd name="f149" fmla="*/ f121 1 f90"/>
                  <a:gd name="f150" fmla="*/ f122 1 f91"/>
                  <a:gd name="f151" fmla="*/ f123 1 f90"/>
                  <a:gd name="f152" fmla="*/ f124 1 f91"/>
                  <a:gd name="f153" fmla="*/ f125 1 f90"/>
                  <a:gd name="f154" fmla="*/ f126 1 f91"/>
                  <a:gd name="f155" fmla="*/ f127 1 f90"/>
                  <a:gd name="f156" fmla="*/ f128 1 f91"/>
                  <a:gd name="f157" fmla="*/ f129 1 f90"/>
                  <a:gd name="f158" fmla="*/ f130 1 f91"/>
                  <a:gd name="f159" fmla="*/ f131 1 f90"/>
                  <a:gd name="f160" fmla="*/ f132 1 f91"/>
                  <a:gd name="f161" fmla="*/ f133 1 f90"/>
                  <a:gd name="f162" fmla="*/ f134 1 f91"/>
                  <a:gd name="f163" fmla="*/ f135 1 f90"/>
                  <a:gd name="f164" fmla="*/ f136 1 f91"/>
                  <a:gd name="f165" fmla="*/ f137 1 f90"/>
                  <a:gd name="f166" fmla="*/ f138 1 f91"/>
                  <a:gd name="f167" fmla="*/ f139 1 f90"/>
                  <a:gd name="f168" fmla="*/ f140 1 f91"/>
                  <a:gd name="f169" fmla="*/ f141 f81 1"/>
                  <a:gd name="f170" fmla="*/ f142 f81 1"/>
                  <a:gd name="f171" fmla="*/ f144 f82 1"/>
                  <a:gd name="f172" fmla="*/ f143 f82 1"/>
                  <a:gd name="f173" fmla="*/ f145 f81 1"/>
                  <a:gd name="f174" fmla="*/ f146 f82 1"/>
                  <a:gd name="f175" fmla="*/ f147 f81 1"/>
                  <a:gd name="f176" fmla="*/ f148 f82 1"/>
                  <a:gd name="f177" fmla="*/ f149 f81 1"/>
                  <a:gd name="f178" fmla="*/ f150 f82 1"/>
                  <a:gd name="f179" fmla="*/ f151 f81 1"/>
                  <a:gd name="f180" fmla="*/ f152 f82 1"/>
                  <a:gd name="f181" fmla="*/ f153 f81 1"/>
                  <a:gd name="f182" fmla="*/ f154 f82 1"/>
                  <a:gd name="f183" fmla="*/ f155 f81 1"/>
                  <a:gd name="f184" fmla="*/ f156 f82 1"/>
                  <a:gd name="f185" fmla="*/ f157 f81 1"/>
                  <a:gd name="f186" fmla="*/ f158 f82 1"/>
                  <a:gd name="f187" fmla="*/ f159 f81 1"/>
                  <a:gd name="f188" fmla="*/ f160 f82 1"/>
                  <a:gd name="f189" fmla="*/ f161 f81 1"/>
                  <a:gd name="f190" fmla="*/ f162 f82 1"/>
                  <a:gd name="f191" fmla="*/ f163 f81 1"/>
                  <a:gd name="f192" fmla="*/ f164 f82 1"/>
                  <a:gd name="f193" fmla="*/ f165 f81 1"/>
                  <a:gd name="f194" fmla="*/ f166 f82 1"/>
                  <a:gd name="f195" fmla="*/ f167 f81 1"/>
                  <a:gd name="f196" fmla="*/ f168 f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6">
                    <a:pos x="f173" y="f174"/>
                  </a:cxn>
                  <a:cxn ang="f116">
                    <a:pos x="f175" y="f176"/>
                  </a:cxn>
                  <a:cxn ang="f116">
                    <a:pos x="f177" y="f178"/>
                  </a:cxn>
                  <a:cxn ang="f116">
                    <a:pos x="f179" y="f180"/>
                  </a:cxn>
                  <a:cxn ang="f116">
                    <a:pos x="f181" y="f182"/>
                  </a:cxn>
                  <a:cxn ang="f116">
                    <a:pos x="f183" y="f184"/>
                  </a:cxn>
                  <a:cxn ang="f116">
                    <a:pos x="f185" y="f186"/>
                  </a:cxn>
                  <a:cxn ang="f116">
                    <a:pos x="f187" y="f188"/>
                  </a:cxn>
                  <a:cxn ang="f116">
                    <a:pos x="f189" y="f190"/>
                  </a:cxn>
                  <a:cxn ang="f116">
                    <a:pos x="f191" y="f192"/>
                  </a:cxn>
                  <a:cxn ang="f116">
                    <a:pos x="f193" y="f194"/>
                  </a:cxn>
                  <a:cxn ang="f116">
                    <a:pos x="f195" y="f196"/>
                  </a:cxn>
                  <a:cxn ang="f116">
                    <a:pos x="f173" y="f174"/>
                  </a:cxn>
                </a:cxnLst>
                <a:rect l="f169" t="f172" r="f170" b="f171"/>
                <a:pathLst>
                  <a:path w="557501" h="45292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8" name="Forma libre: forma 45">
                <a:extLst>
                  <a:ext uri="{FF2B5EF4-FFF2-40B4-BE49-F238E27FC236}">
                    <a16:creationId xmlns:a16="http://schemas.microsoft.com/office/drawing/2014/main" id="{ABD93650-DBE6-41D0-63A9-0CF8EB5F372B}"/>
                  </a:ext>
                </a:extLst>
              </p:cNvPr>
              <p:cNvSpPr/>
              <p:nvPr/>
            </p:nvSpPr>
            <p:spPr>
              <a:xfrm rot="10799991">
                <a:off x="1353668" y="115927"/>
                <a:ext cx="147245" cy="256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7246"/>
                  <a:gd name="f7" fmla="val 256813"/>
                  <a:gd name="f8" fmla="val 46649"/>
                  <a:gd name="f9" fmla="val 16036"/>
                  <a:gd name="f10" fmla="val 60041"/>
                  <a:gd name="f11" fmla="val 46363"/>
                  <a:gd name="f12" fmla="val 104142"/>
                  <a:gd name="f13" fmla="val 46840"/>
                  <a:gd name="f14" fmla="val 148148"/>
                  <a:gd name="f15" fmla="val 46935"/>
                  <a:gd name="f16" fmla="val 161483"/>
                  <a:gd name="f17" fmla="val 55507"/>
                  <a:gd name="f18" fmla="val 169769"/>
                  <a:gd name="f19" fmla="val 66652"/>
                  <a:gd name="f20" fmla="val 176532"/>
                  <a:gd name="f21" fmla="val 82939"/>
                  <a:gd name="f22" fmla="val 186343"/>
                  <a:gd name="f23" fmla="val 90083"/>
                  <a:gd name="f24" fmla="val 203488"/>
                  <a:gd name="f25" fmla="val 86654"/>
                  <a:gd name="f26" fmla="val 221109"/>
                  <a:gd name="f27" fmla="val 83320"/>
                  <a:gd name="f28" fmla="val 238445"/>
                  <a:gd name="f29" fmla="val 70176"/>
                  <a:gd name="f30" fmla="val 252256"/>
                  <a:gd name="f31" fmla="val 53793"/>
                  <a:gd name="f32" fmla="val 255780"/>
                  <a:gd name="f33" fmla="val 35505"/>
                  <a:gd name="f34" fmla="val 259685"/>
                  <a:gd name="f35" fmla="val 17503"/>
                  <a:gd name="f36" fmla="val 252351"/>
                  <a:gd name="f37" fmla="val 6930"/>
                  <a:gd name="f38" fmla="val 236730"/>
                  <a:gd name="f39" fmla="val -5929"/>
                  <a:gd name="f40" fmla="val 217680"/>
                  <a:gd name="f41" fmla="val -595"/>
                  <a:gd name="f42" fmla="val 189772"/>
                  <a:gd name="f43" fmla="val 20455"/>
                  <a:gd name="f44" fmla="val 177199"/>
                  <a:gd name="f45" fmla="val 35600"/>
                  <a:gd name="f46" fmla="val 168150"/>
                  <a:gd name="f47" fmla="val 40839"/>
                  <a:gd name="f48" fmla="val 156815"/>
                  <a:gd name="f49" fmla="val 40553"/>
                  <a:gd name="f50" fmla="val 139670"/>
                  <a:gd name="f51" fmla="val 39696"/>
                  <a:gd name="f52" fmla="val 97570"/>
                  <a:gd name="f53" fmla="val 40267"/>
                  <a:gd name="f54" fmla="val 55469"/>
                  <a:gd name="f55" fmla="val 40363"/>
                  <a:gd name="f56" fmla="val 13274"/>
                  <a:gd name="f57" fmla="val 8702"/>
                  <a:gd name="f58" fmla="val 38743"/>
                  <a:gd name="f59" fmla="val 2129"/>
                  <a:gd name="f60" fmla="val 43792"/>
                  <a:gd name="f61" fmla="val 415"/>
                  <a:gd name="f62" fmla="val 50650"/>
                  <a:gd name="f63" fmla="val -1871"/>
                  <a:gd name="f64" fmla="val 51602"/>
                  <a:gd name="f65" fmla="val 5844"/>
                  <a:gd name="f66" fmla="val 54079"/>
                  <a:gd name="f67" fmla="val 10035"/>
                  <a:gd name="f68" fmla="val 69033"/>
                  <a:gd name="f69" fmla="val 35372"/>
                  <a:gd name="f70" fmla="val 83892"/>
                  <a:gd name="f71" fmla="val 60899"/>
                  <a:gd name="f72" fmla="val 98560"/>
                  <a:gd name="f73" fmla="val 86426"/>
                  <a:gd name="f74" fmla="val 104942"/>
                  <a:gd name="f75" fmla="val 97475"/>
                  <a:gd name="f76" fmla="val 113038"/>
                  <a:gd name="f77" fmla="val 104904"/>
                  <a:gd name="f78" fmla="val 126373"/>
                  <a:gd name="f79" fmla="val 107476"/>
                  <a:gd name="f80" fmla="val 142280"/>
                  <a:gd name="f81" fmla="val 110524"/>
                  <a:gd name="f82" fmla="val 150281"/>
                  <a:gd name="f83" fmla="val 125002"/>
                  <a:gd name="f84" fmla="val 146185"/>
                  <a:gd name="f85" fmla="val 139575"/>
                  <a:gd name="f86" fmla="val 142471"/>
                  <a:gd name="f87" fmla="val 152815"/>
                  <a:gd name="f88" fmla="val 128564"/>
                  <a:gd name="f89" fmla="val 160625"/>
                  <a:gd name="f90" fmla="val 115134"/>
                  <a:gd name="f91" fmla="val 157196"/>
                  <a:gd name="f92" fmla="val 101132"/>
                  <a:gd name="f93" fmla="val 153577"/>
                  <a:gd name="f94" fmla="val 92655"/>
                  <a:gd name="f95" fmla="val 140051"/>
                  <a:gd name="f96" fmla="val 97417"/>
                  <a:gd name="f97" fmla="val 125192"/>
                  <a:gd name="f98" fmla="val 102085"/>
                  <a:gd name="f99" fmla="val 110619"/>
                  <a:gd name="f100" fmla="val 98941"/>
                  <a:gd name="f101" fmla="val 98618"/>
                  <a:gd name="f102" fmla="val 91512"/>
                  <a:gd name="f103" fmla="val 86235"/>
                  <a:gd name="f104" fmla="val 77320"/>
                  <a:gd name="f105" fmla="val 62899"/>
                  <a:gd name="f106" fmla="val 63604"/>
                  <a:gd name="f107" fmla="val 39182"/>
                  <a:gd name="f108" fmla="val 49697"/>
                  <a:gd name="f109" fmla="val 15655"/>
                  <a:gd name="f110" fmla="val 48649"/>
                  <a:gd name="f111" fmla="val 15845"/>
                  <a:gd name="f112" fmla="val 47697"/>
                  <a:gd name="f113" fmla="val 15941"/>
                  <a:gd name="f114" fmla="+- 0 0 -90"/>
                  <a:gd name="f115" fmla="*/ f3 1 147246"/>
                  <a:gd name="f116" fmla="*/ f4 1 256813"/>
                  <a:gd name="f117" fmla="val f5"/>
                  <a:gd name="f118" fmla="val f6"/>
                  <a:gd name="f119" fmla="val f7"/>
                  <a:gd name="f120" fmla="*/ f114 f0 1"/>
                  <a:gd name="f121" fmla="+- f119 0 f117"/>
                  <a:gd name="f122" fmla="+- f118 0 f117"/>
                  <a:gd name="f123" fmla="*/ f120 1 f2"/>
                  <a:gd name="f124" fmla="*/ f122 1 147246"/>
                  <a:gd name="f125" fmla="*/ f121 1 256813"/>
                  <a:gd name="f126" fmla="*/ 46649 f122 1"/>
                  <a:gd name="f127" fmla="*/ 16036 f121 1"/>
                  <a:gd name="f128" fmla="*/ 46840 f122 1"/>
                  <a:gd name="f129" fmla="*/ 148148 f121 1"/>
                  <a:gd name="f130" fmla="*/ 66652 f122 1"/>
                  <a:gd name="f131" fmla="*/ 176532 f121 1"/>
                  <a:gd name="f132" fmla="*/ 86654 f122 1"/>
                  <a:gd name="f133" fmla="*/ 221109 f121 1"/>
                  <a:gd name="f134" fmla="*/ 53793 f122 1"/>
                  <a:gd name="f135" fmla="*/ 255780 f121 1"/>
                  <a:gd name="f136" fmla="*/ 6930 f122 1"/>
                  <a:gd name="f137" fmla="*/ 236730 f121 1"/>
                  <a:gd name="f138" fmla="*/ 20455 f122 1"/>
                  <a:gd name="f139" fmla="*/ 177199 f121 1"/>
                  <a:gd name="f140" fmla="*/ 40553 f122 1"/>
                  <a:gd name="f141" fmla="*/ 139670 f121 1"/>
                  <a:gd name="f142" fmla="*/ 40363 f122 1"/>
                  <a:gd name="f143" fmla="*/ 13274 f121 1"/>
                  <a:gd name="f144" fmla="*/ 43792 f122 1"/>
                  <a:gd name="f145" fmla="*/ 415 f121 1"/>
                  <a:gd name="f146" fmla="*/ 54079 f122 1"/>
                  <a:gd name="f147" fmla="*/ 10035 f121 1"/>
                  <a:gd name="f148" fmla="*/ 98560 f122 1"/>
                  <a:gd name="f149" fmla="*/ 86426 f121 1"/>
                  <a:gd name="f150" fmla="*/ 126373 f122 1"/>
                  <a:gd name="f151" fmla="*/ 107476 f121 1"/>
                  <a:gd name="f152" fmla="*/ 146185 f122 1"/>
                  <a:gd name="f153" fmla="*/ 139575 f121 1"/>
                  <a:gd name="f154" fmla="*/ 115134 f122 1"/>
                  <a:gd name="f155" fmla="*/ 157196 f121 1"/>
                  <a:gd name="f156" fmla="*/ 97417 f122 1"/>
                  <a:gd name="f157" fmla="*/ 125192 f121 1"/>
                  <a:gd name="f158" fmla="*/ 91512 f122 1"/>
                  <a:gd name="f159" fmla="*/ 86235 f121 1"/>
                  <a:gd name="f160" fmla="*/ 49697 f122 1"/>
                  <a:gd name="f161" fmla="*/ 15655 f121 1"/>
                  <a:gd name="f162" fmla="+- f123 0 f1"/>
                  <a:gd name="f163" fmla="*/ f126 1 147246"/>
                  <a:gd name="f164" fmla="*/ f127 1 256813"/>
                  <a:gd name="f165" fmla="*/ f128 1 147246"/>
                  <a:gd name="f166" fmla="*/ f129 1 256813"/>
                  <a:gd name="f167" fmla="*/ f130 1 147246"/>
                  <a:gd name="f168" fmla="*/ f131 1 256813"/>
                  <a:gd name="f169" fmla="*/ f132 1 147246"/>
                  <a:gd name="f170" fmla="*/ f133 1 256813"/>
                  <a:gd name="f171" fmla="*/ f134 1 147246"/>
                  <a:gd name="f172" fmla="*/ f135 1 256813"/>
                  <a:gd name="f173" fmla="*/ f136 1 147246"/>
                  <a:gd name="f174" fmla="*/ f137 1 256813"/>
                  <a:gd name="f175" fmla="*/ f138 1 147246"/>
                  <a:gd name="f176" fmla="*/ f139 1 256813"/>
                  <a:gd name="f177" fmla="*/ f140 1 147246"/>
                  <a:gd name="f178" fmla="*/ f141 1 256813"/>
                  <a:gd name="f179" fmla="*/ f142 1 147246"/>
                  <a:gd name="f180" fmla="*/ f143 1 256813"/>
                  <a:gd name="f181" fmla="*/ f144 1 147246"/>
                  <a:gd name="f182" fmla="*/ f145 1 256813"/>
                  <a:gd name="f183" fmla="*/ f146 1 147246"/>
                  <a:gd name="f184" fmla="*/ f147 1 256813"/>
                  <a:gd name="f185" fmla="*/ f148 1 147246"/>
                  <a:gd name="f186" fmla="*/ f149 1 256813"/>
                  <a:gd name="f187" fmla="*/ f150 1 147246"/>
                  <a:gd name="f188" fmla="*/ f151 1 256813"/>
                  <a:gd name="f189" fmla="*/ f152 1 147246"/>
                  <a:gd name="f190" fmla="*/ f153 1 256813"/>
                  <a:gd name="f191" fmla="*/ f154 1 147246"/>
                  <a:gd name="f192" fmla="*/ f155 1 256813"/>
                  <a:gd name="f193" fmla="*/ f156 1 147246"/>
                  <a:gd name="f194" fmla="*/ f157 1 256813"/>
                  <a:gd name="f195" fmla="*/ f158 1 147246"/>
                  <a:gd name="f196" fmla="*/ f159 1 256813"/>
                  <a:gd name="f197" fmla="*/ f160 1 147246"/>
                  <a:gd name="f198" fmla="*/ f161 1 256813"/>
                  <a:gd name="f199" fmla="*/ f117 1 f124"/>
                  <a:gd name="f200" fmla="*/ f118 1 f124"/>
                  <a:gd name="f201" fmla="*/ f117 1 f125"/>
                  <a:gd name="f202" fmla="*/ f119 1 f125"/>
                  <a:gd name="f203" fmla="*/ f163 1 f124"/>
                  <a:gd name="f204" fmla="*/ f164 1 f125"/>
                  <a:gd name="f205" fmla="*/ f165 1 f124"/>
                  <a:gd name="f206" fmla="*/ f166 1 f125"/>
                  <a:gd name="f207" fmla="*/ f167 1 f124"/>
                  <a:gd name="f208" fmla="*/ f168 1 f125"/>
                  <a:gd name="f209" fmla="*/ f169 1 f124"/>
                  <a:gd name="f210" fmla="*/ f170 1 f125"/>
                  <a:gd name="f211" fmla="*/ f171 1 f124"/>
                  <a:gd name="f212" fmla="*/ f172 1 f125"/>
                  <a:gd name="f213" fmla="*/ f173 1 f124"/>
                  <a:gd name="f214" fmla="*/ f174 1 f125"/>
                  <a:gd name="f215" fmla="*/ f175 1 f124"/>
                  <a:gd name="f216" fmla="*/ f176 1 f125"/>
                  <a:gd name="f217" fmla="*/ f177 1 f124"/>
                  <a:gd name="f218" fmla="*/ f178 1 f125"/>
                  <a:gd name="f219" fmla="*/ f179 1 f124"/>
                  <a:gd name="f220" fmla="*/ f180 1 f125"/>
                  <a:gd name="f221" fmla="*/ f181 1 f124"/>
                  <a:gd name="f222" fmla="*/ f182 1 f125"/>
                  <a:gd name="f223" fmla="*/ f183 1 f124"/>
                  <a:gd name="f224" fmla="*/ f184 1 f125"/>
                  <a:gd name="f225" fmla="*/ f185 1 f124"/>
                  <a:gd name="f226" fmla="*/ f186 1 f125"/>
                  <a:gd name="f227" fmla="*/ f187 1 f124"/>
                  <a:gd name="f228" fmla="*/ f188 1 f125"/>
                  <a:gd name="f229" fmla="*/ f189 1 f124"/>
                  <a:gd name="f230" fmla="*/ f190 1 f125"/>
                  <a:gd name="f231" fmla="*/ f191 1 f124"/>
                  <a:gd name="f232" fmla="*/ f192 1 f125"/>
                  <a:gd name="f233" fmla="*/ f193 1 f124"/>
                  <a:gd name="f234" fmla="*/ f194 1 f125"/>
                  <a:gd name="f235" fmla="*/ f195 1 f124"/>
                  <a:gd name="f236" fmla="*/ f196 1 f125"/>
                  <a:gd name="f237" fmla="*/ f197 1 f124"/>
                  <a:gd name="f238" fmla="*/ f198 1 f125"/>
                  <a:gd name="f239" fmla="*/ f199 f115 1"/>
                  <a:gd name="f240" fmla="*/ f200 f115 1"/>
                  <a:gd name="f241" fmla="*/ f202 f116 1"/>
                  <a:gd name="f242" fmla="*/ f201 f116 1"/>
                  <a:gd name="f243" fmla="*/ f203 f115 1"/>
                  <a:gd name="f244" fmla="*/ f204 f116 1"/>
                  <a:gd name="f245" fmla="*/ f205 f115 1"/>
                  <a:gd name="f246" fmla="*/ f206 f116 1"/>
                  <a:gd name="f247" fmla="*/ f207 f115 1"/>
                  <a:gd name="f248" fmla="*/ f208 f116 1"/>
                  <a:gd name="f249" fmla="*/ f209 f115 1"/>
                  <a:gd name="f250" fmla="*/ f210 f116 1"/>
                  <a:gd name="f251" fmla="*/ f211 f115 1"/>
                  <a:gd name="f252" fmla="*/ f212 f116 1"/>
                  <a:gd name="f253" fmla="*/ f213 f115 1"/>
                  <a:gd name="f254" fmla="*/ f214 f116 1"/>
                  <a:gd name="f255" fmla="*/ f215 f115 1"/>
                  <a:gd name="f256" fmla="*/ f216 f116 1"/>
                  <a:gd name="f257" fmla="*/ f217 f115 1"/>
                  <a:gd name="f258" fmla="*/ f218 f116 1"/>
                  <a:gd name="f259" fmla="*/ f219 f115 1"/>
                  <a:gd name="f260" fmla="*/ f220 f116 1"/>
                  <a:gd name="f261" fmla="*/ f221 f115 1"/>
                  <a:gd name="f262" fmla="*/ f222 f116 1"/>
                  <a:gd name="f263" fmla="*/ f223 f115 1"/>
                  <a:gd name="f264" fmla="*/ f224 f116 1"/>
                  <a:gd name="f265" fmla="*/ f225 f115 1"/>
                  <a:gd name="f266" fmla="*/ f226 f116 1"/>
                  <a:gd name="f267" fmla="*/ f227 f115 1"/>
                  <a:gd name="f268" fmla="*/ f228 f116 1"/>
                  <a:gd name="f269" fmla="*/ f229 f115 1"/>
                  <a:gd name="f270" fmla="*/ f230 f116 1"/>
                  <a:gd name="f271" fmla="*/ f231 f115 1"/>
                  <a:gd name="f272" fmla="*/ f232 f116 1"/>
                  <a:gd name="f273" fmla="*/ f233 f115 1"/>
                  <a:gd name="f274" fmla="*/ f234 f116 1"/>
                  <a:gd name="f275" fmla="*/ f235 f115 1"/>
                  <a:gd name="f276" fmla="*/ f236 f116 1"/>
                  <a:gd name="f277" fmla="*/ f237 f115 1"/>
                  <a:gd name="f278" fmla="*/ f238 f11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2">
                    <a:pos x="f243" y="f244"/>
                  </a:cxn>
                  <a:cxn ang="f162">
                    <a:pos x="f245" y="f246"/>
                  </a:cxn>
                  <a:cxn ang="f162">
                    <a:pos x="f247" y="f248"/>
                  </a:cxn>
                  <a:cxn ang="f162">
                    <a:pos x="f249" y="f250"/>
                  </a:cxn>
                  <a:cxn ang="f162">
                    <a:pos x="f251" y="f252"/>
                  </a:cxn>
                  <a:cxn ang="f162">
                    <a:pos x="f253" y="f254"/>
                  </a:cxn>
                  <a:cxn ang="f162">
                    <a:pos x="f255" y="f256"/>
                  </a:cxn>
                  <a:cxn ang="f162">
                    <a:pos x="f257" y="f258"/>
                  </a:cxn>
                  <a:cxn ang="f162">
                    <a:pos x="f259" y="f260"/>
                  </a:cxn>
                  <a:cxn ang="f162">
                    <a:pos x="f261" y="f262"/>
                  </a:cxn>
                  <a:cxn ang="f162">
                    <a:pos x="f263" y="f264"/>
                  </a:cxn>
                  <a:cxn ang="f162">
                    <a:pos x="f265" y="f266"/>
                  </a:cxn>
                  <a:cxn ang="f162">
                    <a:pos x="f267" y="f268"/>
                  </a:cxn>
                  <a:cxn ang="f162">
                    <a:pos x="f269" y="f270"/>
                  </a:cxn>
                  <a:cxn ang="f162">
                    <a:pos x="f271" y="f272"/>
                  </a:cxn>
                  <a:cxn ang="f162">
                    <a:pos x="f273" y="f274"/>
                  </a:cxn>
                  <a:cxn ang="f162">
                    <a:pos x="f275" y="f276"/>
                  </a:cxn>
                  <a:cxn ang="f162">
                    <a:pos x="f277" y="f278"/>
                  </a:cxn>
                  <a:cxn ang="f162">
                    <a:pos x="f243" y="f244"/>
                  </a:cxn>
                </a:cxnLst>
                <a:rect l="f239" t="f242" r="f240" b="f241"/>
                <a:pathLst>
                  <a:path w="147246" h="256813">
                    <a:moveTo>
                      <a:pt x="f8" y="f9"/>
                    </a:moveTo>
                    <a:cubicBezTo>
                      <a:pt x="f8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5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9"/>
                    </a:cubicBezTo>
                    <a:cubicBezTo>
                      <a:pt x="f110" y="f111"/>
                      <a:pt x="f112" y="f113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99" name="Forma libre: forma 46">
                <a:extLst>
                  <a:ext uri="{FF2B5EF4-FFF2-40B4-BE49-F238E27FC236}">
                    <a16:creationId xmlns:a16="http://schemas.microsoft.com/office/drawing/2014/main" id="{B52391E1-8928-5C22-3700-B85274376E94}"/>
                  </a:ext>
                </a:extLst>
              </p:cNvPr>
              <p:cNvSpPr/>
              <p:nvPr/>
            </p:nvSpPr>
            <p:spPr>
              <a:xfrm rot="10799991">
                <a:off x="346703" y="116284"/>
                <a:ext cx="146898" cy="25639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46902"/>
                  <a:gd name="f7" fmla="val 256399"/>
                  <a:gd name="f8" fmla="val 96334"/>
                  <a:gd name="f9" fmla="val 17222"/>
                  <a:gd name="f10" fmla="val 80713"/>
                  <a:gd name="f11" fmla="val 44368"/>
                  <a:gd name="f12" fmla="val 64330"/>
                  <a:gd name="f13" fmla="val 72086"/>
                  <a:gd name="f14" fmla="val 48804"/>
                  <a:gd name="f15" fmla="val 100375"/>
                  <a:gd name="f16" fmla="val 44232"/>
                  <a:gd name="f17" fmla="val 108662"/>
                  <a:gd name="f18" fmla="val 48899"/>
                  <a:gd name="f19" fmla="val 117711"/>
                  <a:gd name="f20" fmla="val 50614"/>
                  <a:gd name="f21" fmla="val 126474"/>
                  <a:gd name="f22" fmla="val 53091"/>
                  <a:gd name="f23" fmla="val 139047"/>
                  <a:gd name="f24" fmla="val 48709"/>
                  <a:gd name="f25" fmla="val 149429"/>
                  <a:gd name="f26" fmla="val 36612"/>
                  <a:gd name="f27" fmla="val 155239"/>
                  <a:gd name="f28" fmla="val 25944"/>
                  <a:gd name="f29" fmla="val 160383"/>
                  <a:gd name="f30" fmla="val 15943"/>
                  <a:gd name="f31" fmla="val 158382"/>
                  <a:gd name="f32" fmla="val 7656"/>
                  <a:gd name="f33" fmla="val 150096"/>
                  <a:gd name="f34" fmla="val -1202"/>
                  <a:gd name="f35" fmla="val 141142"/>
                  <a:gd name="f36" fmla="val -2059"/>
                  <a:gd name="f37" fmla="val 130665"/>
                  <a:gd name="f38" fmla="val 3465"/>
                  <a:gd name="f39" fmla="val 119616"/>
                  <a:gd name="f40" fmla="val 6990"/>
                  <a:gd name="f41" fmla="val 112567"/>
                  <a:gd name="f42" fmla="val 13276"/>
                  <a:gd name="f43" fmla="val 108186"/>
                  <a:gd name="f44" fmla="val 20801"/>
                  <a:gd name="f45" fmla="val 107233"/>
                  <a:gd name="f46" fmla="val 34231"/>
                  <a:gd name="f47" fmla="val 105519"/>
                  <a:gd name="f48" fmla="val 42232"/>
                  <a:gd name="f49" fmla="val 97803"/>
                  <a:gd name="f50" fmla="val 48614"/>
                  <a:gd name="f51" fmla="val 86659"/>
                  <a:gd name="f52" fmla="val 63378"/>
                  <a:gd name="f53" fmla="val 60561"/>
                  <a:gd name="f54" fmla="val 78713"/>
                  <a:gd name="f55" fmla="val 34843"/>
                  <a:gd name="f56" fmla="val 94048"/>
                  <a:gd name="f57" fmla="val 9126"/>
                  <a:gd name="f58" fmla="val 96239"/>
                  <a:gd name="f59" fmla="val 5506"/>
                  <a:gd name="f60" fmla="val 97191"/>
                  <a:gd name="f61" fmla="val -1447"/>
                  <a:gd name="f62" fmla="val 103382"/>
                  <a:gd name="f63" fmla="val 267"/>
                  <a:gd name="f64" fmla="val 109288"/>
                  <a:gd name="f65" fmla="val 1887"/>
                  <a:gd name="f66" fmla="val 107097"/>
                  <a:gd name="f67" fmla="val 8268"/>
                  <a:gd name="f68" fmla="val 12650"/>
                  <a:gd name="f69" fmla="val 107193"/>
                  <a:gd name="f70" fmla="val 55798"/>
                  <a:gd name="f71" fmla="val 107478"/>
                  <a:gd name="f72" fmla="val 98946"/>
                  <a:gd name="f73" fmla="val 106907"/>
                  <a:gd name="f74" fmla="val 142095"/>
                  <a:gd name="f75" fmla="val 106716"/>
                  <a:gd name="f76" fmla="val 157239"/>
                  <a:gd name="f77" fmla="val 111003"/>
                  <a:gd name="f78" fmla="val 167812"/>
                  <a:gd name="f79" fmla="val 125004"/>
                  <a:gd name="f80" fmla="val 175623"/>
                  <a:gd name="f81" fmla="val 143769"/>
                  <a:gd name="f82" fmla="val 186195"/>
                  <a:gd name="f83" fmla="val 150817"/>
                  <a:gd name="f84" fmla="val 207246"/>
                  <a:gd name="f85" fmla="val 144816"/>
                  <a:gd name="f86" fmla="val 227439"/>
                  <a:gd name="f87" fmla="val 139863"/>
                  <a:gd name="f88" fmla="val 244298"/>
                  <a:gd name="f89" fmla="val 121575"/>
                  <a:gd name="f90" fmla="val 256680"/>
                  <a:gd name="f91" fmla="val 102144"/>
                  <a:gd name="f92" fmla="val 256395"/>
                  <a:gd name="f93" fmla="val 82999"/>
                  <a:gd name="f94" fmla="val 256014"/>
                  <a:gd name="f95" fmla="val 67283"/>
                  <a:gd name="f96" fmla="val 243917"/>
                  <a:gd name="f97" fmla="val 61568"/>
                  <a:gd name="f98" fmla="val 224867"/>
                  <a:gd name="f99" fmla="val 55948"/>
                  <a:gd name="f100" fmla="val 206198"/>
                  <a:gd name="f101" fmla="val 63758"/>
                  <a:gd name="f102" fmla="val 186576"/>
                  <a:gd name="f103" fmla="val 82713"/>
                  <a:gd name="f104" fmla="val 175242"/>
                  <a:gd name="f105" fmla="val 93667"/>
                  <a:gd name="f106" fmla="val 168765"/>
                  <a:gd name="f107" fmla="val 100430"/>
                  <a:gd name="f108" fmla="val 147619"/>
                  <a:gd name="f109" fmla="val 100525"/>
                  <a:gd name="f110" fmla="val 63418"/>
                  <a:gd name="f111" fmla="val 100335"/>
                  <a:gd name="f112" fmla="val 21318"/>
                  <a:gd name="f113" fmla="val 19889"/>
                  <a:gd name="f114" fmla="val 100906"/>
                  <a:gd name="f115" fmla="val 17889"/>
                  <a:gd name="f116" fmla="+- 0 0 -90"/>
                  <a:gd name="f117" fmla="*/ f3 1 146902"/>
                  <a:gd name="f118" fmla="*/ f4 1 256399"/>
                  <a:gd name="f119" fmla="val f5"/>
                  <a:gd name="f120" fmla="val f6"/>
                  <a:gd name="f121" fmla="val f7"/>
                  <a:gd name="f122" fmla="*/ f116 f0 1"/>
                  <a:gd name="f123" fmla="+- f121 0 f119"/>
                  <a:gd name="f124" fmla="+- f120 0 f119"/>
                  <a:gd name="f125" fmla="*/ f122 1 f2"/>
                  <a:gd name="f126" fmla="*/ f124 1 146902"/>
                  <a:gd name="f127" fmla="*/ f123 1 256399"/>
                  <a:gd name="f128" fmla="*/ 96334 f124 1"/>
                  <a:gd name="f129" fmla="*/ 17222 f123 1"/>
                  <a:gd name="f130" fmla="*/ 48804 f124 1"/>
                  <a:gd name="f131" fmla="*/ 100375 f123 1"/>
                  <a:gd name="f132" fmla="*/ 50614 f124 1"/>
                  <a:gd name="f133" fmla="*/ 126474 f123 1"/>
                  <a:gd name="f134" fmla="*/ 36612 f124 1"/>
                  <a:gd name="f135" fmla="*/ 155239 f123 1"/>
                  <a:gd name="f136" fmla="*/ 7656 f124 1"/>
                  <a:gd name="f137" fmla="*/ 150096 f123 1"/>
                  <a:gd name="f138" fmla="*/ 3465 f124 1"/>
                  <a:gd name="f139" fmla="*/ 119616 f123 1"/>
                  <a:gd name="f140" fmla="*/ 20801 f124 1"/>
                  <a:gd name="f141" fmla="*/ 107233 f123 1"/>
                  <a:gd name="f142" fmla="*/ 48614 f124 1"/>
                  <a:gd name="f143" fmla="*/ 86659 f123 1"/>
                  <a:gd name="f144" fmla="*/ 94048 f124 1"/>
                  <a:gd name="f145" fmla="*/ 9126 f123 1"/>
                  <a:gd name="f146" fmla="*/ 103382 f124 1"/>
                  <a:gd name="f147" fmla="*/ 267 f123 1"/>
                  <a:gd name="f148" fmla="*/ 107097 f124 1"/>
                  <a:gd name="f149" fmla="*/ 12650 f123 1"/>
                  <a:gd name="f150" fmla="*/ 106907 f124 1"/>
                  <a:gd name="f151" fmla="*/ 142095 f123 1"/>
                  <a:gd name="f152" fmla="*/ 125004 f124 1"/>
                  <a:gd name="f153" fmla="*/ 175623 f123 1"/>
                  <a:gd name="f154" fmla="*/ 144816 f124 1"/>
                  <a:gd name="f155" fmla="*/ 227439 f123 1"/>
                  <a:gd name="f156" fmla="*/ 102144 f124 1"/>
                  <a:gd name="f157" fmla="*/ 256395 f123 1"/>
                  <a:gd name="f158" fmla="*/ 61568 f124 1"/>
                  <a:gd name="f159" fmla="*/ 224867 f123 1"/>
                  <a:gd name="f160" fmla="*/ 82713 f124 1"/>
                  <a:gd name="f161" fmla="*/ 175242 f123 1"/>
                  <a:gd name="f162" fmla="*/ 100430 f124 1"/>
                  <a:gd name="f163" fmla="*/ 147619 f123 1"/>
                  <a:gd name="f164" fmla="*/ 100335 f124 1"/>
                  <a:gd name="f165" fmla="*/ 21318 f123 1"/>
                  <a:gd name="f166" fmla="+- f125 0 f1"/>
                  <a:gd name="f167" fmla="*/ f128 1 146902"/>
                  <a:gd name="f168" fmla="*/ f129 1 256399"/>
                  <a:gd name="f169" fmla="*/ f130 1 146902"/>
                  <a:gd name="f170" fmla="*/ f131 1 256399"/>
                  <a:gd name="f171" fmla="*/ f132 1 146902"/>
                  <a:gd name="f172" fmla="*/ f133 1 256399"/>
                  <a:gd name="f173" fmla="*/ f134 1 146902"/>
                  <a:gd name="f174" fmla="*/ f135 1 256399"/>
                  <a:gd name="f175" fmla="*/ f136 1 146902"/>
                  <a:gd name="f176" fmla="*/ f137 1 256399"/>
                  <a:gd name="f177" fmla="*/ f138 1 146902"/>
                  <a:gd name="f178" fmla="*/ f139 1 256399"/>
                  <a:gd name="f179" fmla="*/ f140 1 146902"/>
                  <a:gd name="f180" fmla="*/ f141 1 256399"/>
                  <a:gd name="f181" fmla="*/ f142 1 146902"/>
                  <a:gd name="f182" fmla="*/ f143 1 256399"/>
                  <a:gd name="f183" fmla="*/ f144 1 146902"/>
                  <a:gd name="f184" fmla="*/ f145 1 256399"/>
                  <a:gd name="f185" fmla="*/ f146 1 146902"/>
                  <a:gd name="f186" fmla="*/ f147 1 256399"/>
                  <a:gd name="f187" fmla="*/ f148 1 146902"/>
                  <a:gd name="f188" fmla="*/ f149 1 256399"/>
                  <a:gd name="f189" fmla="*/ f150 1 146902"/>
                  <a:gd name="f190" fmla="*/ f151 1 256399"/>
                  <a:gd name="f191" fmla="*/ f152 1 146902"/>
                  <a:gd name="f192" fmla="*/ f153 1 256399"/>
                  <a:gd name="f193" fmla="*/ f154 1 146902"/>
                  <a:gd name="f194" fmla="*/ f155 1 256399"/>
                  <a:gd name="f195" fmla="*/ f156 1 146902"/>
                  <a:gd name="f196" fmla="*/ f157 1 256399"/>
                  <a:gd name="f197" fmla="*/ f158 1 146902"/>
                  <a:gd name="f198" fmla="*/ f159 1 256399"/>
                  <a:gd name="f199" fmla="*/ f160 1 146902"/>
                  <a:gd name="f200" fmla="*/ f161 1 256399"/>
                  <a:gd name="f201" fmla="*/ f162 1 146902"/>
                  <a:gd name="f202" fmla="*/ f163 1 256399"/>
                  <a:gd name="f203" fmla="*/ f164 1 146902"/>
                  <a:gd name="f204" fmla="*/ f165 1 256399"/>
                  <a:gd name="f205" fmla="*/ f119 1 f126"/>
                  <a:gd name="f206" fmla="*/ f120 1 f126"/>
                  <a:gd name="f207" fmla="*/ f119 1 f127"/>
                  <a:gd name="f208" fmla="*/ f121 1 f127"/>
                  <a:gd name="f209" fmla="*/ f167 1 f126"/>
                  <a:gd name="f210" fmla="*/ f168 1 f127"/>
                  <a:gd name="f211" fmla="*/ f169 1 f126"/>
                  <a:gd name="f212" fmla="*/ f170 1 f127"/>
                  <a:gd name="f213" fmla="*/ f171 1 f126"/>
                  <a:gd name="f214" fmla="*/ f172 1 f127"/>
                  <a:gd name="f215" fmla="*/ f173 1 f126"/>
                  <a:gd name="f216" fmla="*/ f174 1 f127"/>
                  <a:gd name="f217" fmla="*/ f175 1 f126"/>
                  <a:gd name="f218" fmla="*/ f176 1 f127"/>
                  <a:gd name="f219" fmla="*/ f177 1 f126"/>
                  <a:gd name="f220" fmla="*/ f178 1 f127"/>
                  <a:gd name="f221" fmla="*/ f179 1 f126"/>
                  <a:gd name="f222" fmla="*/ f180 1 f127"/>
                  <a:gd name="f223" fmla="*/ f181 1 f126"/>
                  <a:gd name="f224" fmla="*/ f182 1 f127"/>
                  <a:gd name="f225" fmla="*/ f183 1 f126"/>
                  <a:gd name="f226" fmla="*/ f184 1 f127"/>
                  <a:gd name="f227" fmla="*/ f185 1 f126"/>
                  <a:gd name="f228" fmla="*/ f186 1 f127"/>
                  <a:gd name="f229" fmla="*/ f187 1 f126"/>
                  <a:gd name="f230" fmla="*/ f188 1 f127"/>
                  <a:gd name="f231" fmla="*/ f189 1 f126"/>
                  <a:gd name="f232" fmla="*/ f190 1 f127"/>
                  <a:gd name="f233" fmla="*/ f191 1 f126"/>
                  <a:gd name="f234" fmla="*/ f192 1 f127"/>
                  <a:gd name="f235" fmla="*/ f193 1 f126"/>
                  <a:gd name="f236" fmla="*/ f194 1 f127"/>
                  <a:gd name="f237" fmla="*/ f195 1 f126"/>
                  <a:gd name="f238" fmla="*/ f196 1 f127"/>
                  <a:gd name="f239" fmla="*/ f197 1 f126"/>
                  <a:gd name="f240" fmla="*/ f198 1 f127"/>
                  <a:gd name="f241" fmla="*/ f199 1 f126"/>
                  <a:gd name="f242" fmla="*/ f200 1 f127"/>
                  <a:gd name="f243" fmla="*/ f201 1 f126"/>
                  <a:gd name="f244" fmla="*/ f202 1 f127"/>
                  <a:gd name="f245" fmla="*/ f203 1 f126"/>
                  <a:gd name="f246" fmla="*/ f204 1 f127"/>
                  <a:gd name="f247" fmla="*/ f205 f117 1"/>
                  <a:gd name="f248" fmla="*/ f206 f117 1"/>
                  <a:gd name="f249" fmla="*/ f208 f118 1"/>
                  <a:gd name="f250" fmla="*/ f207 f118 1"/>
                  <a:gd name="f251" fmla="*/ f209 f117 1"/>
                  <a:gd name="f252" fmla="*/ f210 f118 1"/>
                  <a:gd name="f253" fmla="*/ f211 f117 1"/>
                  <a:gd name="f254" fmla="*/ f212 f118 1"/>
                  <a:gd name="f255" fmla="*/ f213 f117 1"/>
                  <a:gd name="f256" fmla="*/ f214 f118 1"/>
                  <a:gd name="f257" fmla="*/ f215 f117 1"/>
                  <a:gd name="f258" fmla="*/ f216 f118 1"/>
                  <a:gd name="f259" fmla="*/ f217 f117 1"/>
                  <a:gd name="f260" fmla="*/ f218 f118 1"/>
                  <a:gd name="f261" fmla="*/ f219 f117 1"/>
                  <a:gd name="f262" fmla="*/ f220 f118 1"/>
                  <a:gd name="f263" fmla="*/ f221 f117 1"/>
                  <a:gd name="f264" fmla="*/ f222 f118 1"/>
                  <a:gd name="f265" fmla="*/ f223 f117 1"/>
                  <a:gd name="f266" fmla="*/ f224 f118 1"/>
                  <a:gd name="f267" fmla="*/ f225 f117 1"/>
                  <a:gd name="f268" fmla="*/ f226 f118 1"/>
                  <a:gd name="f269" fmla="*/ f227 f117 1"/>
                  <a:gd name="f270" fmla="*/ f228 f118 1"/>
                  <a:gd name="f271" fmla="*/ f229 f117 1"/>
                  <a:gd name="f272" fmla="*/ f230 f118 1"/>
                  <a:gd name="f273" fmla="*/ f231 f117 1"/>
                  <a:gd name="f274" fmla="*/ f232 f118 1"/>
                  <a:gd name="f275" fmla="*/ f233 f117 1"/>
                  <a:gd name="f276" fmla="*/ f234 f118 1"/>
                  <a:gd name="f277" fmla="*/ f235 f117 1"/>
                  <a:gd name="f278" fmla="*/ f236 f118 1"/>
                  <a:gd name="f279" fmla="*/ f237 f117 1"/>
                  <a:gd name="f280" fmla="*/ f238 f118 1"/>
                  <a:gd name="f281" fmla="*/ f239 f117 1"/>
                  <a:gd name="f282" fmla="*/ f240 f118 1"/>
                  <a:gd name="f283" fmla="*/ f241 f117 1"/>
                  <a:gd name="f284" fmla="*/ f242 f118 1"/>
                  <a:gd name="f285" fmla="*/ f243 f117 1"/>
                  <a:gd name="f286" fmla="*/ f244 f118 1"/>
                  <a:gd name="f287" fmla="*/ f245 f117 1"/>
                  <a:gd name="f288" fmla="*/ f246 f1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6">
                    <a:pos x="f251" y="f252"/>
                  </a:cxn>
                  <a:cxn ang="f166">
                    <a:pos x="f253" y="f254"/>
                  </a:cxn>
                  <a:cxn ang="f166">
                    <a:pos x="f255" y="f256"/>
                  </a:cxn>
                  <a:cxn ang="f166">
                    <a:pos x="f257" y="f258"/>
                  </a:cxn>
                  <a:cxn ang="f166">
                    <a:pos x="f259" y="f260"/>
                  </a:cxn>
                  <a:cxn ang="f166">
                    <a:pos x="f261" y="f262"/>
                  </a:cxn>
                  <a:cxn ang="f166">
                    <a:pos x="f263" y="f264"/>
                  </a:cxn>
                  <a:cxn ang="f166">
                    <a:pos x="f265" y="f266"/>
                  </a:cxn>
                  <a:cxn ang="f166">
                    <a:pos x="f267" y="f268"/>
                  </a:cxn>
                  <a:cxn ang="f166">
                    <a:pos x="f269" y="f270"/>
                  </a:cxn>
                  <a:cxn ang="f166">
                    <a:pos x="f271" y="f272"/>
                  </a:cxn>
                  <a:cxn ang="f166">
                    <a:pos x="f273" y="f274"/>
                  </a:cxn>
                  <a:cxn ang="f166">
                    <a:pos x="f275" y="f276"/>
                  </a:cxn>
                  <a:cxn ang="f166">
                    <a:pos x="f277" y="f278"/>
                  </a:cxn>
                  <a:cxn ang="f166">
                    <a:pos x="f279" y="f280"/>
                  </a:cxn>
                  <a:cxn ang="f166">
                    <a:pos x="f281" y="f282"/>
                  </a:cxn>
                  <a:cxn ang="f166">
                    <a:pos x="f283" y="f284"/>
                  </a:cxn>
                  <a:cxn ang="f166">
                    <a:pos x="f285" y="f286"/>
                  </a:cxn>
                  <a:cxn ang="f166">
                    <a:pos x="f287" y="f288"/>
                  </a:cxn>
                  <a:cxn ang="f166">
                    <a:pos x="f251" y="f252"/>
                  </a:cxn>
                </a:cxnLst>
                <a:rect l="f247" t="f250" r="f248" b="f249"/>
                <a:pathLst>
                  <a:path w="146902" h="25639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96"/>
                      <a:pt x="f97" y="f98"/>
                    </a:cubicBezTo>
                    <a:cubicBezTo>
                      <a:pt x="f99" y="f100"/>
                      <a:pt x="f101" y="f102"/>
                      <a:pt x="f103" y="f104"/>
                    </a:cubicBezTo>
                    <a:cubicBezTo>
                      <a:pt x="f105" y="f106"/>
                      <a:pt x="f107" y="f29"/>
                      <a:pt x="f107" y="f108"/>
                    </a:cubicBezTo>
                    <a:cubicBezTo>
                      <a:pt x="f109" y="f47"/>
                      <a:pt x="f107" y="f110"/>
                      <a:pt x="f111" y="f112"/>
                    </a:cubicBezTo>
                    <a:cubicBezTo>
                      <a:pt x="f109" y="f113"/>
                      <a:pt x="f114" y="f115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0" name="Forma libre: forma 47">
                <a:extLst>
                  <a:ext uri="{FF2B5EF4-FFF2-40B4-BE49-F238E27FC236}">
                    <a16:creationId xmlns:a16="http://schemas.microsoft.com/office/drawing/2014/main" id="{5AAD7F8D-4157-AB88-E452-A68A73D66365}"/>
                  </a:ext>
                </a:extLst>
              </p:cNvPr>
              <p:cNvSpPr/>
              <p:nvPr/>
            </p:nvSpPr>
            <p:spPr>
              <a:xfrm rot="10799991">
                <a:off x="395816" y="448998"/>
                <a:ext cx="196230" cy="19928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6233"/>
                  <a:gd name="f7" fmla="val 199287"/>
                  <a:gd name="f8" fmla="val 189923"/>
                  <a:gd name="f9" fmla="val 184208"/>
                  <a:gd name="f10" fmla="val 191762"/>
                  <a:gd name="f11" fmla="val 179255"/>
                  <a:gd name="f12" fmla="val 183666"/>
                  <a:gd name="f13" fmla="val 172778"/>
                  <a:gd name="f14" fmla="val 176999"/>
                  <a:gd name="f15" fmla="val 146584"/>
                  <a:gd name="f16" fmla="val 150329"/>
                  <a:gd name="f17" fmla="val 119723"/>
                  <a:gd name="f18" fmla="val 124325"/>
                  <a:gd name="f19" fmla="val 93625"/>
                  <a:gd name="f20" fmla="val 97560"/>
                  <a:gd name="f21" fmla="val 82005"/>
                  <a:gd name="f22" fmla="val 85559"/>
                  <a:gd name="f23" fmla="val 70289"/>
                  <a:gd name="f24" fmla="val 80606"/>
                  <a:gd name="f25" fmla="val 52858"/>
                  <a:gd name="f26" fmla="val 85178"/>
                  <a:gd name="f27" fmla="val 29331"/>
                  <a:gd name="f28" fmla="val 91369"/>
                  <a:gd name="f29" fmla="val 7709"/>
                  <a:gd name="f30" fmla="val 77081"/>
                  <a:gd name="f31" fmla="val 1518"/>
                  <a:gd name="f32" fmla="val 54602"/>
                  <a:gd name="f33" fmla="val -4292"/>
                  <a:gd name="f34" fmla="val 33362"/>
                  <a:gd name="f35" fmla="val 7043"/>
                  <a:gd name="f36" fmla="val 10787"/>
                  <a:gd name="f37" fmla="val 27521"/>
                  <a:gd name="f38" fmla="val 3167"/>
                  <a:gd name="f39" fmla="val 50286"/>
                  <a:gd name="f40" fmla="val -5310"/>
                  <a:gd name="f41" fmla="val 73241"/>
                  <a:gd name="f42" fmla="val 3644"/>
                  <a:gd name="f43" fmla="val 83338"/>
                  <a:gd name="f44" fmla="val 25075"/>
                  <a:gd name="f45" fmla="val 88291"/>
                  <a:gd name="f46" fmla="val 35552"/>
                  <a:gd name="f47" fmla="val 87815"/>
                  <a:gd name="f48" fmla="val 46601"/>
                  <a:gd name="f49" fmla="val 84671"/>
                  <a:gd name="f50" fmla="val 57460"/>
                  <a:gd name="f51" fmla="val 66794"/>
                  <a:gd name="f52" fmla="val 82481"/>
                  <a:gd name="f53" fmla="val 76319"/>
                  <a:gd name="f54" fmla="val 88767"/>
                  <a:gd name="f55" fmla="val 82796"/>
                  <a:gd name="f56" fmla="val 120200"/>
                  <a:gd name="f57" fmla="val 115181"/>
                  <a:gd name="f58" fmla="val 152394"/>
                  <a:gd name="f59" fmla="val 146900"/>
                  <a:gd name="f60" fmla="val 187637"/>
                  <a:gd name="f61" fmla="val 177284"/>
                  <a:gd name="f62" fmla="val 181922"/>
                  <a:gd name="f63" fmla="val 154710"/>
                  <a:gd name="f64" fmla="val 176683"/>
                  <a:gd name="f65" fmla="val 132136"/>
                  <a:gd name="f66" fmla="val 170206"/>
                  <a:gd name="f67" fmla="val 109752"/>
                  <a:gd name="f68" fmla="val 168111"/>
                  <a:gd name="f69" fmla="val 102513"/>
                  <a:gd name="f70" fmla="val 160395"/>
                  <a:gd name="f71" fmla="val 99275"/>
                  <a:gd name="f72" fmla="val 154109"/>
                  <a:gd name="f73" fmla="val 95369"/>
                  <a:gd name="f74" fmla="val 139440"/>
                  <a:gd name="f75" fmla="val 86225"/>
                  <a:gd name="f76" fmla="val 135440"/>
                  <a:gd name="f77" fmla="val 72128"/>
                  <a:gd name="f78" fmla="val 143250"/>
                  <a:gd name="f79" fmla="val 59174"/>
                  <a:gd name="f80" fmla="val 150680"/>
                  <a:gd name="f81" fmla="val 46887"/>
                  <a:gd name="f82" fmla="val 166491"/>
                  <a:gd name="f83" fmla="val 43363"/>
                  <a:gd name="f84" fmla="val 179064"/>
                  <a:gd name="f85" fmla="val 51364"/>
                  <a:gd name="f86" fmla="val 192113"/>
                  <a:gd name="f87" fmla="val 59555"/>
                  <a:gd name="f88" fmla="val 195257"/>
                  <a:gd name="f89" fmla="val 74224"/>
                  <a:gd name="f90" fmla="val 185160"/>
                  <a:gd name="f91" fmla="val 88321"/>
                  <a:gd name="f92" fmla="val 177921"/>
                  <a:gd name="f93" fmla="val 98417"/>
                  <a:gd name="f94" fmla="val 177350"/>
                  <a:gd name="f95" fmla="val 108133"/>
                  <a:gd name="f96" fmla="val 180303"/>
                  <a:gd name="f97" fmla="val 119563"/>
                  <a:gd name="f98" fmla="val 185636"/>
                  <a:gd name="f99" fmla="val 139946"/>
                  <a:gd name="f100" fmla="val 190113"/>
                  <a:gd name="f101" fmla="val 160520"/>
                  <a:gd name="f102" fmla="val 195066"/>
                  <a:gd name="f103" fmla="val 180904"/>
                  <a:gd name="f104" fmla="val 196304"/>
                  <a:gd name="f105" fmla="val 185476"/>
                  <a:gd name="f106" fmla="val 198400"/>
                  <a:gd name="f107" fmla="val 189953"/>
                  <a:gd name="f108" fmla="+- 0 0 -90"/>
                  <a:gd name="f109" fmla="*/ f3 1 196233"/>
                  <a:gd name="f110" fmla="*/ f4 1 199287"/>
                  <a:gd name="f111" fmla="val f5"/>
                  <a:gd name="f112" fmla="val f6"/>
                  <a:gd name="f113" fmla="val f7"/>
                  <a:gd name="f114" fmla="*/ f108 f0 1"/>
                  <a:gd name="f115" fmla="+- f113 0 f111"/>
                  <a:gd name="f116" fmla="+- f112 0 f111"/>
                  <a:gd name="f117" fmla="*/ f114 1 f2"/>
                  <a:gd name="f118" fmla="*/ f116 1 196233"/>
                  <a:gd name="f119" fmla="*/ f115 1 199287"/>
                  <a:gd name="f120" fmla="*/ 189923 f116 1"/>
                  <a:gd name="f121" fmla="*/ 199287 f115 1"/>
                  <a:gd name="f122" fmla="*/ 172778 f116 1"/>
                  <a:gd name="f123" fmla="*/ 176999 f115 1"/>
                  <a:gd name="f124" fmla="*/ 93625 f116 1"/>
                  <a:gd name="f125" fmla="*/ 97560 f115 1"/>
                  <a:gd name="f126" fmla="*/ 52858 f116 1"/>
                  <a:gd name="f127" fmla="*/ 85178 f115 1"/>
                  <a:gd name="f128" fmla="*/ 1518 f116 1"/>
                  <a:gd name="f129" fmla="*/ 54602 f115 1"/>
                  <a:gd name="f130" fmla="*/ 27521 f116 1"/>
                  <a:gd name="f131" fmla="*/ 3167 f115 1"/>
                  <a:gd name="f132" fmla="*/ 83338 f116 1"/>
                  <a:gd name="f133" fmla="*/ 25075 f115 1"/>
                  <a:gd name="f134" fmla="*/ 84671 f116 1"/>
                  <a:gd name="f135" fmla="*/ 57460 f115 1"/>
                  <a:gd name="f136" fmla="*/ 88767 f116 1"/>
                  <a:gd name="f137" fmla="*/ 82796 f115 1"/>
                  <a:gd name="f138" fmla="*/ 187637 f116 1"/>
                  <a:gd name="f139" fmla="*/ 177284 f115 1"/>
                  <a:gd name="f140" fmla="*/ 170206 f116 1"/>
                  <a:gd name="f141" fmla="*/ 109752 f115 1"/>
                  <a:gd name="f142" fmla="*/ 154109 f116 1"/>
                  <a:gd name="f143" fmla="*/ 95369 f115 1"/>
                  <a:gd name="f144" fmla="*/ 143250 f116 1"/>
                  <a:gd name="f145" fmla="*/ 59174 f115 1"/>
                  <a:gd name="f146" fmla="*/ 179064 f116 1"/>
                  <a:gd name="f147" fmla="*/ 51364 f115 1"/>
                  <a:gd name="f148" fmla="*/ 185160 f116 1"/>
                  <a:gd name="f149" fmla="*/ 88321 f115 1"/>
                  <a:gd name="f150" fmla="*/ 180303 f116 1"/>
                  <a:gd name="f151" fmla="*/ 119563 f115 1"/>
                  <a:gd name="f152" fmla="*/ 195066 f116 1"/>
                  <a:gd name="f153" fmla="*/ 180904 f115 1"/>
                  <a:gd name="f154" fmla="+- f117 0 f1"/>
                  <a:gd name="f155" fmla="*/ f120 1 196233"/>
                  <a:gd name="f156" fmla="*/ f121 1 199287"/>
                  <a:gd name="f157" fmla="*/ f122 1 196233"/>
                  <a:gd name="f158" fmla="*/ f123 1 199287"/>
                  <a:gd name="f159" fmla="*/ f124 1 196233"/>
                  <a:gd name="f160" fmla="*/ f125 1 199287"/>
                  <a:gd name="f161" fmla="*/ f126 1 196233"/>
                  <a:gd name="f162" fmla="*/ f127 1 199287"/>
                  <a:gd name="f163" fmla="*/ f128 1 196233"/>
                  <a:gd name="f164" fmla="*/ f129 1 199287"/>
                  <a:gd name="f165" fmla="*/ f130 1 196233"/>
                  <a:gd name="f166" fmla="*/ f131 1 199287"/>
                  <a:gd name="f167" fmla="*/ f132 1 196233"/>
                  <a:gd name="f168" fmla="*/ f133 1 199287"/>
                  <a:gd name="f169" fmla="*/ f134 1 196233"/>
                  <a:gd name="f170" fmla="*/ f135 1 199287"/>
                  <a:gd name="f171" fmla="*/ f136 1 196233"/>
                  <a:gd name="f172" fmla="*/ f137 1 199287"/>
                  <a:gd name="f173" fmla="*/ f138 1 196233"/>
                  <a:gd name="f174" fmla="*/ f139 1 199287"/>
                  <a:gd name="f175" fmla="*/ f140 1 196233"/>
                  <a:gd name="f176" fmla="*/ f141 1 199287"/>
                  <a:gd name="f177" fmla="*/ f142 1 196233"/>
                  <a:gd name="f178" fmla="*/ f143 1 199287"/>
                  <a:gd name="f179" fmla="*/ f144 1 196233"/>
                  <a:gd name="f180" fmla="*/ f145 1 199287"/>
                  <a:gd name="f181" fmla="*/ f146 1 196233"/>
                  <a:gd name="f182" fmla="*/ f147 1 199287"/>
                  <a:gd name="f183" fmla="*/ f148 1 196233"/>
                  <a:gd name="f184" fmla="*/ f149 1 199287"/>
                  <a:gd name="f185" fmla="*/ f150 1 196233"/>
                  <a:gd name="f186" fmla="*/ f151 1 199287"/>
                  <a:gd name="f187" fmla="*/ f152 1 196233"/>
                  <a:gd name="f188" fmla="*/ f153 1 199287"/>
                  <a:gd name="f189" fmla="*/ f111 1 f118"/>
                  <a:gd name="f190" fmla="*/ f112 1 f118"/>
                  <a:gd name="f191" fmla="*/ f111 1 f119"/>
                  <a:gd name="f192" fmla="*/ f113 1 f119"/>
                  <a:gd name="f193" fmla="*/ f155 1 f118"/>
                  <a:gd name="f194" fmla="*/ f156 1 f119"/>
                  <a:gd name="f195" fmla="*/ f157 1 f118"/>
                  <a:gd name="f196" fmla="*/ f158 1 f119"/>
                  <a:gd name="f197" fmla="*/ f159 1 f118"/>
                  <a:gd name="f198" fmla="*/ f160 1 f119"/>
                  <a:gd name="f199" fmla="*/ f161 1 f118"/>
                  <a:gd name="f200" fmla="*/ f162 1 f119"/>
                  <a:gd name="f201" fmla="*/ f163 1 f118"/>
                  <a:gd name="f202" fmla="*/ f164 1 f119"/>
                  <a:gd name="f203" fmla="*/ f165 1 f118"/>
                  <a:gd name="f204" fmla="*/ f166 1 f119"/>
                  <a:gd name="f205" fmla="*/ f167 1 f118"/>
                  <a:gd name="f206" fmla="*/ f168 1 f119"/>
                  <a:gd name="f207" fmla="*/ f169 1 f118"/>
                  <a:gd name="f208" fmla="*/ f170 1 f119"/>
                  <a:gd name="f209" fmla="*/ f171 1 f118"/>
                  <a:gd name="f210" fmla="*/ f172 1 f119"/>
                  <a:gd name="f211" fmla="*/ f173 1 f118"/>
                  <a:gd name="f212" fmla="*/ f174 1 f119"/>
                  <a:gd name="f213" fmla="*/ f175 1 f118"/>
                  <a:gd name="f214" fmla="*/ f176 1 f119"/>
                  <a:gd name="f215" fmla="*/ f177 1 f118"/>
                  <a:gd name="f216" fmla="*/ f178 1 f119"/>
                  <a:gd name="f217" fmla="*/ f179 1 f118"/>
                  <a:gd name="f218" fmla="*/ f180 1 f119"/>
                  <a:gd name="f219" fmla="*/ f181 1 f118"/>
                  <a:gd name="f220" fmla="*/ f182 1 f119"/>
                  <a:gd name="f221" fmla="*/ f183 1 f118"/>
                  <a:gd name="f222" fmla="*/ f184 1 f119"/>
                  <a:gd name="f223" fmla="*/ f185 1 f118"/>
                  <a:gd name="f224" fmla="*/ f186 1 f119"/>
                  <a:gd name="f225" fmla="*/ f187 1 f118"/>
                  <a:gd name="f226" fmla="*/ f188 1 f119"/>
                  <a:gd name="f227" fmla="*/ f189 f109 1"/>
                  <a:gd name="f228" fmla="*/ f190 f109 1"/>
                  <a:gd name="f229" fmla="*/ f192 f110 1"/>
                  <a:gd name="f230" fmla="*/ f191 f110 1"/>
                  <a:gd name="f231" fmla="*/ f193 f109 1"/>
                  <a:gd name="f232" fmla="*/ f194 f110 1"/>
                  <a:gd name="f233" fmla="*/ f195 f109 1"/>
                  <a:gd name="f234" fmla="*/ f196 f110 1"/>
                  <a:gd name="f235" fmla="*/ f197 f109 1"/>
                  <a:gd name="f236" fmla="*/ f198 f110 1"/>
                  <a:gd name="f237" fmla="*/ f199 f109 1"/>
                  <a:gd name="f238" fmla="*/ f200 f110 1"/>
                  <a:gd name="f239" fmla="*/ f201 f109 1"/>
                  <a:gd name="f240" fmla="*/ f202 f110 1"/>
                  <a:gd name="f241" fmla="*/ f203 f109 1"/>
                  <a:gd name="f242" fmla="*/ f204 f110 1"/>
                  <a:gd name="f243" fmla="*/ f205 f109 1"/>
                  <a:gd name="f244" fmla="*/ f206 f110 1"/>
                  <a:gd name="f245" fmla="*/ f207 f109 1"/>
                  <a:gd name="f246" fmla="*/ f208 f110 1"/>
                  <a:gd name="f247" fmla="*/ f209 f109 1"/>
                  <a:gd name="f248" fmla="*/ f210 f110 1"/>
                  <a:gd name="f249" fmla="*/ f211 f109 1"/>
                  <a:gd name="f250" fmla="*/ f212 f110 1"/>
                  <a:gd name="f251" fmla="*/ f213 f109 1"/>
                  <a:gd name="f252" fmla="*/ f214 f110 1"/>
                  <a:gd name="f253" fmla="*/ f215 f109 1"/>
                  <a:gd name="f254" fmla="*/ f216 f110 1"/>
                  <a:gd name="f255" fmla="*/ f217 f109 1"/>
                  <a:gd name="f256" fmla="*/ f218 f110 1"/>
                  <a:gd name="f257" fmla="*/ f219 f109 1"/>
                  <a:gd name="f258" fmla="*/ f220 f110 1"/>
                  <a:gd name="f259" fmla="*/ f221 f109 1"/>
                  <a:gd name="f260" fmla="*/ f222 f110 1"/>
                  <a:gd name="f261" fmla="*/ f223 f109 1"/>
                  <a:gd name="f262" fmla="*/ f224 f110 1"/>
                  <a:gd name="f263" fmla="*/ f225 f109 1"/>
                  <a:gd name="f264" fmla="*/ f226 f11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4">
                    <a:pos x="f231" y="f232"/>
                  </a:cxn>
                  <a:cxn ang="f154">
                    <a:pos x="f233" y="f234"/>
                  </a:cxn>
                  <a:cxn ang="f154">
                    <a:pos x="f235" y="f236"/>
                  </a:cxn>
                  <a:cxn ang="f154">
                    <a:pos x="f237" y="f238"/>
                  </a:cxn>
                  <a:cxn ang="f154">
                    <a:pos x="f239" y="f240"/>
                  </a:cxn>
                  <a:cxn ang="f154">
                    <a:pos x="f241" y="f242"/>
                  </a:cxn>
                  <a:cxn ang="f154">
                    <a:pos x="f243" y="f244"/>
                  </a:cxn>
                  <a:cxn ang="f154">
                    <a:pos x="f245" y="f246"/>
                  </a:cxn>
                  <a:cxn ang="f154">
                    <a:pos x="f247" y="f248"/>
                  </a:cxn>
                  <a:cxn ang="f154">
                    <a:pos x="f249" y="f250"/>
                  </a:cxn>
                  <a:cxn ang="f154">
                    <a:pos x="f251" y="f252"/>
                  </a:cxn>
                  <a:cxn ang="f154">
                    <a:pos x="f253" y="f254"/>
                  </a:cxn>
                  <a:cxn ang="f154">
                    <a:pos x="f255" y="f256"/>
                  </a:cxn>
                  <a:cxn ang="f154">
                    <a:pos x="f257" y="f258"/>
                  </a:cxn>
                  <a:cxn ang="f154">
                    <a:pos x="f259" y="f260"/>
                  </a:cxn>
                  <a:cxn ang="f154">
                    <a:pos x="f261" y="f262"/>
                  </a:cxn>
                  <a:cxn ang="f154">
                    <a:pos x="f263" y="f264"/>
                  </a:cxn>
                  <a:cxn ang="f154">
                    <a:pos x="f231" y="f232"/>
                  </a:cxn>
                </a:cxnLst>
                <a:rect l="f227" t="f230" r="f228" b="f229"/>
                <a:pathLst>
                  <a:path w="196233" h="199287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21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8" y="f7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1" name="Forma libre: forma 48">
                <a:extLst>
                  <a:ext uri="{FF2B5EF4-FFF2-40B4-BE49-F238E27FC236}">
                    <a16:creationId xmlns:a16="http://schemas.microsoft.com/office/drawing/2014/main" id="{A4C80271-6458-6562-C06F-6839331A9943}"/>
                  </a:ext>
                </a:extLst>
              </p:cNvPr>
              <p:cNvSpPr/>
              <p:nvPr/>
            </p:nvSpPr>
            <p:spPr>
              <a:xfrm rot="10799991">
                <a:off x="417085" y="384834"/>
                <a:ext cx="258857" cy="15346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8862"/>
                  <a:gd name="f7" fmla="val 153464"/>
                  <a:gd name="f8" fmla="val 111107"/>
                  <a:gd name="f9" fmla="val 256767"/>
                  <a:gd name="f10" fmla="val 115679"/>
                  <a:gd name="f11" fmla="val 253433"/>
                  <a:gd name="f12" fmla="val 118346"/>
                  <a:gd name="f13" fmla="val 248099"/>
                  <a:gd name="f14" fmla="val 117680"/>
                  <a:gd name="f15" fmla="val 251147"/>
                  <a:gd name="f16" fmla="val 113489"/>
                  <a:gd name="f17" fmla="val 249337"/>
                  <a:gd name="f18" fmla="val 112536"/>
                  <a:gd name="f19" fmla="val 245051"/>
                  <a:gd name="f20" fmla="val 199236"/>
                  <a:gd name="f21" fmla="val 112631"/>
                  <a:gd name="f22" fmla="val 153325"/>
                  <a:gd name="f23" fmla="val 112441"/>
                  <a:gd name="f24" fmla="val 107510"/>
                  <a:gd name="f25" fmla="val 112822"/>
                  <a:gd name="f26" fmla="val 93699"/>
                  <a:gd name="f27" fmla="val 112917"/>
                  <a:gd name="f28" fmla="val 86745"/>
                  <a:gd name="f29" fmla="val 122823"/>
                  <a:gd name="f30" fmla="val 79887"/>
                  <a:gd name="f31" fmla="val 133396"/>
                  <a:gd name="f32" fmla="val 67124"/>
                  <a:gd name="f33" fmla="val 153208"/>
                  <a:gd name="f34" fmla="val 41502"/>
                  <a:gd name="f35" fmla="val 159113"/>
                  <a:gd name="f36" fmla="val 21404"/>
                  <a:gd name="f37" fmla="val 147684"/>
                  <a:gd name="f38" fmla="val 2640"/>
                  <a:gd name="f39" fmla="val 137015"/>
                  <a:gd name="f40" fmla="val -5266"/>
                  <a:gd name="f41" fmla="val 113203"/>
                  <a:gd name="f42" fmla="val 3687"/>
                  <a:gd name="f43" fmla="val 92724"/>
                  <a:gd name="f44" fmla="val 10069"/>
                  <a:gd name="f45" fmla="val 78056"/>
                  <a:gd name="f46" fmla="val 21690"/>
                  <a:gd name="f47" fmla="val 69388"/>
                  <a:gd name="f48" fmla="val 37311"/>
                  <a:gd name="f49" fmla="val 67292"/>
                  <a:gd name="f50" fmla="val 54170"/>
                  <a:gd name="f51" fmla="val 65006"/>
                  <a:gd name="f52" fmla="val 69791"/>
                  <a:gd name="f53" fmla="val 69674"/>
                  <a:gd name="f54" fmla="val 78363"/>
                  <a:gd name="f55" fmla="val 84914"/>
                  <a:gd name="f56" fmla="val 87984"/>
                  <a:gd name="f57" fmla="val 102059"/>
                  <a:gd name="f58" fmla="val 101223"/>
                  <a:gd name="f59" fmla="val 107012"/>
                  <a:gd name="f60" fmla="val 119988"/>
                  <a:gd name="f61" fmla="val 106536"/>
                  <a:gd name="f62" fmla="val 160278"/>
                  <a:gd name="f63" fmla="val 105488"/>
                  <a:gd name="f64" fmla="val 200569"/>
                  <a:gd name="f65" fmla="val 106250"/>
                  <a:gd name="f66" fmla="val 245622"/>
                  <a:gd name="f67" fmla="val 220000"/>
                  <a:gd name="f68" fmla="val 89200"/>
                  <a:gd name="f69" fmla="val 197712"/>
                  <a:gd name="f70" fmla="val 74817"/>
                  <a:gd name="f71" fmla="val 175995"/>
                  <a:gd name="f72" fmla="val 59672"/>
                  <a:gd name="f73" fmla="val 162850"/>
                  <a:gd name="f74" fmla="val 50528"/>
                  <a:gd name="f75" fmla="val 150182"/>
                  <a:gd name="f76" fmla="val 45290"/>
                  <a:gd name="f77" fmla="val 133418"/>
                  <a:gd name="f78" fmla="val 49957"/>
                  <a:gd name="f79" fmla="val 119035"/>
                  <a:gd name="f80" fmla="val 53957"/>
                  <a:gd name="f81" fmla="val 105414"/>
                  <a:gd name="f82" fmla="val 42813"/>
                  <a:gd name="f83" fmla="val 103605"/>
                  <a:gd name="f84" fmla="val 28811"/>
                  <a:gd name="f85" fmla="val 101890"/>
                  <a:gd name="f86" fmla="val 15572"/>
                  <a:gd name="f87" fmla="val 110558"/>
                  <a:gd name="f88" fmla="val 3094"/>
                  <a:gd name="f89" fmla="val 123226"/>
                  <a:gd name="f90" fmla="val 617"/>
                  <a:gd name="f91" fmla="val 138371"/>
                  <a:gd name="f92" fmla="val -2335"/>
                  <a:gd name="f93" fmla="val 152182"/>
                  <a:gd name="f94" fmla="val 5475"/>
                  <a:gd name="f95" fmla="val 153801"/>
                  <a:gd name="f96" fmla="val 20334"/>
                  <a:gd name="f97" fmla="val 155421"/>
                  <a:gd name="f98" fmla="val 35860"/>
                  <a:gd name="f99" fmla="val 163898"/>
                  <a:gd name="f100" fmla="val 44813"/>
                  <a:gd name="f101" fmla="val 52529"/>
                  <a:gd name="f102" fmla="val 200379"/>
                  <a:gd name="f103" fmla="val 68150"/>
                  <a:gd name="f104" fmla="val 224477"/>
                  <a:gd name="f105" fmla="val 84152"/>
                  <a:gd name="f106" fmla="val 248480"/>
                  <a:gd name="f107" fmla="val 100249"/>
                  <a:gd name="f108" fmla="val 252576"/>
                  <a:gd name="f109" fmla="val 103106"/>
                  <a:gd name="f110" fmla="val 258672"/>
                  <a:gd name="f111" fmla="val 104440"/>
                  <a:gd name="f112" fmla="+- 0 0 -90"/>
                  <a:gd name="f113" fmla="*/ f3 1 258862"/>
                  <a:gd name="f114" fmla="*/ f4 1 153464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8862"/>
                  <a:gd name="f123" fmla="*/ f119 1 153464"/>
                  <a:gd name="f124" fmla="*/ 258862 f120 1"/>
                  <a:gd name="f125" fmla="*/ 111107 f119 1"/>
                  <a:gd name="f126" fmla="*/ 248099 f120 1"/>
                  <a:gd name="f127" fmla="*/ 117680 f119 1"/>
                  <a:gd name="f128" fmla="*/ 245051 f120 1"/>
                  <a:gd name="f129" fmla="*/ 112536 f119 1"/>
                  <a:gd name="f130" fmla="*/ 107510 f120 1"/>
                  <a:gd name="f131" fmla="*/ 112822 f119 1"/>
                  <a:gd name="f132" fmla="*/ 79887 f120 1"/>
                  <a:gd name="f133" fmla="*/ 133396 f119 1"/>
                  <a:gd name="f134" fmla="*/ 21404 f120 1"/>
                  <a:gd name="f135" fmla="*/ 147684 f119 1"/>
                  <a:gd name="f136" fmla="*/ 3687 f120 1"/>
                  <a:gd name="f137" fmla="*/ 92724 f119 1"/>
                  <a:gd name="f138" fmla="*/ 37311 f120 1"/>
                  <a:gd name="f139" fmla="*/ 67292 f119 1"/>
                  <a:gd name="f140" fmla="*/ 78363 f120 1"/>
                  <a:gd name="f141" fmla="*/ 84914 f119 1"/>
                  <a:gd name="f142" fmla="*/ 119988 f120 1"/>
                  <a:gd name="f143" fmla="*/ 106536 f119 1"/>
                  <a:gd name="f144" fmla="*/ 245622 f120 1"/>
                  <a:gd name="f145" fmla="*/ 106250 f119 1"/>
                  <a:gd name="f146" fmla="*/ 175995 f120 1"/>
                  <a:gd name="f147" fmla="*/ 59672 f119 1"/>
                  <a:gd name="f148" fmla="*/ 133418 f120 1"/>
                  <a:gd name="f149" fmla="*/ 49957 f119 1"/>
                  <a:gd name="f150" fmla="*/ 103605 f120 1"/>
                  <a:gd name="f151" fmla="*/ 28811 f119 1"/>
                  <a:gd name="f152" fmla="*/ 123226 f120 1"/>
                  <a:gd name="f153" fmla="*/ 617 f119 1"/>
                  <a:gd name="f154" fmla="*/ 153801 f120 1"/>
                  <a:gd name="f155" fmla="*/ 20334 f119 1"/>
                  <a:gd name="f156" fmla="*/ 52529 f119 1"/>
                  <a:gd name="f157" fmla="*/ 248480 f120 1"/>
                  <a:gd name="f158" fmla="*/ 100249 f119 1"/>
                  <a:gd name="f159" fmla="+- f121 0 f1"/>
                  <a:gd name="f160" fmla="*/ f124 1 258862"/>
                  <a:gd name="f161" fmla="*/ f125 1 153464"/>
                  <a:gd name="f162" fmla="*/ f126 1 258862"/>
                  <a:gd name="f163" fmla="*/ f127 1 153464"/>
                  <a:gd name="f164" fmla="*/ f128 1 258862"/>
                  <a:gd name="f165" fmla="*/ f129 1 153464"/>
                  <a:gd name="f166" fmla="*/ f130 1 258862"/>
                  <a:gd name="f167" fmla="*/ f131 1 153464"/>
                  <a:gd name="f168" fmla="*/ f132 1 258862"/>
                  <a:gd name="f169" fmla="*/ f133 1 153464"/>
                  <a:gd name="f170" fmla="*/ f134 1 258862"/>
                  <a:gd name="f171" fmla="*/ f135 1 153464"/>
                  <a:gd name="f172" fmla="*/ f136 1 258862"/>
                  <a:gd name="f173" fmla="*/ f137 1 153464"/>
                  <a:gd name="f174" fmla="*/ f138 1 258862"/>
                  <a:gd name="f175" fmla="*/ f139 1 153464"/>
                  <a:gd name="f176" fmla="*/ f140 1 258862"/>
                  <a:gd name="f177" fmla="*/ f141 1 153464"/>
                  <a:gd name="f178" fmla="*/ f142 1 258862"/>
                  <a:gd name="f179" fmla="*/ f143 1 153464"/>
                  <a:gd name="f180" fmla="*/ f144 1 258862"/>
                  <a:gd name="f181" fmla="*/ f145 1 153464"/>
                  <a:gd name="f182" fmla="*/ f146 1 258862"/>
                  <a:gd name="f183" fmla="*/ f147 1 153464"/>
                  <a:gd name="f184" fmla="*/ f148 1 258862"/>
                  <a:gd name="f185" fmla="*/ f149 1 153464"/>
                  <a:gd name="f186" fmla="*/ f150 1 258862"/>
                  <a:gd name="f187" fmla="*/ f151 1 153464"/>
                  <a:gd name="f188" fmla="*/ f152 1 258862"/>
                  <a:gd name="f189" fmla="*/ f153 1 153464"/>
                  <a:gd name="f190" fmla="*/ f154 1 258862"/>
                  <a:gd name="f191" fmla="*/ f155 1 153464"/>
                  <a:gd name="f192" fmla="*/ f156 1 153464"/>
                  <a:gd name="f193" fmla="*/ f157 1 258862"/>
                  <a:gd name="f194" fmla="*/ f158 1 153464"/>
                  <a:gd name="f195" fmla="*/ f115 1 f122"/>
                  <a:gd name="f196" fmla="*/ f116 1 f122"/>
                  <a:gd name="f197" fmla="*/ f115 1 f123"/>
                  <a:gd name="f198" fmla="*/ f117 1 f123"/>
                  <a:gd name="f199" fmla="*/ f160 1 f122"/>
                  <a:gd name="f200" fmla="*/ f161 1 f123"/>
                  <a:gd name="f201" fmla="*/ f162 1 f122"/>
                  <a:gd name="f202" fmla="*/ f163 1 f123"/>
                  <a:gd name="f203" fmla="*/ f164 1 f122"/>
                  <a:gd name="f204" fmla="*/ f165 1 f123"/>
                  <a:gd name="f205" fmla="*/ f166 1 f122"/>
                  <a:gd name="f206" fmla="*/ f167 1 f123"/>
                  <a:gd name="f207" fmla="*/ f168 1 f122"/>
                  <a:gd name="f208" fmla="*/ f169 1 f123"/>
                  <a:gd name="f209" fmla="*/ f170 1 f122"/>
                  <a:gd name="f210" fmla="*/ f171 1 f123"/>
                  <a:gd name="f211" fmla="*/ f172 1 f122"/>
                  <a:gd name="f212" fmla="*/ f173 1 f123"/>
                  <a:gd name="f213" fmla="*/ f174 1 f122"/>
                  <a:gd name="f214" fmla="*/ f175 1 f123"/>
                  <a:gd name="f215" fmla="*/ f176 1 f122"/>
                  <a:gd name="f216" fmla="*/ f177 1 f123"/>
                  <a:gd name="f217" fmla="*/ f178 1 f122"/>
                  <a:gd name="f218" fmla="*/ f179 1 f123"/>
                  <a:gd name="f219" fmla="*/ f180 1 f122"/>
                  <a:gd name="f220" fmla="*/ f181 1 f123"/>
                  <a:gd name="f221" fmla="*/ f182 1 f122"/>
                  <a:gd name="f222" fmla="*/ f183 1 f123"/>
                  <a:gd name="f223" fmla="*/ f184 1 f122"/>
                  <a:gd name="f224" fmla="*/ f185 1 f123"/>
                  <a:gd name="f225" fmla="*/ f186 1 f122"/>
                  <a:gd name="f226" fmla="*/ f187 1 f123"/>
                  <a:gd name="f227" fmla="*/ f188 1 f122"/>
                  <a:gd name="f228" fmla="*/ f189 1 f123"/>
                  <a:gd name="f229" fmla="*/ f190 1 f122"/>
                  <a:gd name="f230" fmla="*/ f191 1 f123"/>
                  <a:gd name="f231" fmla="*/ f192 1 f123"/>
                  <a:gd name="f232" fmla="*/ f193 1 f122"/>
                  <a:gd name="f233" fmla="*/ f194 1 f123"/>
                  <a:gd name="f234" fmla="*/ f195 f113 1"/>
                  <a:gd name="f235" fmla="*/ f196 f113 1"/>
                  <a:gd name="f236" fmla="*/ f198 f114 1"/>
                  <a:gd name="f237" fmla="*/ f197 f114 1"/>
                  <a:gd name="f238" fmla="*/ f199 f113 1"/>
                  <a:gd name="f239" fmla="*/ f200 f114 1"/>
                  <a:gd name="f240" fmla="*/ f201 f113 1"/>
                  <a:gd name="f241" fmla="*/ f202 f114 1"/>
                  <a:gd name="f242" fmla="*/ f203 f113 1"/>
                  <a:gd name="f243" fmla="*/ f204 f114 1"/>
                  <a:gd name="f244" fmla="*/ f205 f113 1"/>
                  <a:gd name="f245" fmla="*/ f206 f114 1"/>
                  <a:gd name="f246" fmla="*/ f207 f113 1"/>
                  <a:gd name="f247" fmla="*/ f208 f114 1"/>
                  <a:gd name="f248" fmla="*/ f209 f113 1"/>
                  <a:gd name="f249" fmla="*/ f210 f114 1"/>
                  <a:gd name="f250" fmla="*/ f211 f113 1"/>
                  <a:gd name="f251" fmla="*/ f212 f114 1"/>
                  <a:gd name="f252" fmla="*/ f213 f113 1"/>
                  <a:gd name="f253" fmla="*/ f214 f114 1"/>
                  <a:gd name="f254" fmla="*/ f215 f113 1"/>
                  <a:gd name="f255" fmla="*/ f216 f114 1"/>
                  <a:gd name="f256" fmla="*/ f217 f113 1"/>
                  <a:gd name="f257" fmla="*/ f218 f114 1"/>
                  <a:gd name="f258" fmla="*/ f219 f113 1"/>
                  <a:gd name="f259" fmla="*/ f220 f114 1"/>
                  <a:gd name="f260" fmla="*/ f221 f113 1"/>
                  <a:gd name="f261" fmla="*/ f222 f114 1"/>
                  <a:gd name="f262" fmla="*/ f223 f113 1"/>
                  <a:gd name="f263" fmla="*/ f224 f114 1"/>
                  <a:gd name="f264" fmla="*/ f225 f113 1"/>
                  <a:gd name="f265" fmla="*/ f226 f114 1"/>
                  <a:gd name="f266" fmla="*/ f227 f113 1"/>
                  <a:gd name="f267" fmla="*/ f228 f114 1"/>
                  <a:gd name="f268" fmla="*/ f229 f113 1"/>
                  <a:gd name="f269" fmla="*/ f230 f114 1"/>
                  <a:gd name="f270" fmla="*/ f231 f114 1"/>
                  <a:gd name="f271" fmla="*/ f232 f113 1"/>
                  <a:gd name="f272" fmla="*/ f233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9">
                    <a:pos x="f238" y="f239"/>
                  </a:cxn>
                  <a:cxn ang="f159">
                    <a:pos x="f240" y="f241"/>
                  </a:cxn>
                  <a:cxn ang="f159">
                    <a:pos x="f242" y="f243"/>
                  </a:cxn>
                  <a:cxn ang="f159">
                    <a:pos x="f244" y="f245"/>
                  </a:cxn>
                  <a:cxn ang="f159">
                    <a:pos x="f246" y="f247"/>
                  </a:cxn>
                  <a:cxn ang="f159">
                    <a:pos x="f248" y="f249"/>
                  </a:cxn>
                  <a:cxn ang="f159">
                    <a:pos x="f250" y="f251"/>
                  </a:cxn>
                  <a:cxn ang="f159">
                    <a:pos x="f252" y="f253"/>
                  </a:cxn>
                  <a:cxn ang="f159">
                    <a:pos x="f254" y="f255"/>
                  </a:cxn>
                  <a:cxn ang="f159">
                    <a:pos x="f256" y="f257"/>
                  </a:cxn>
                  <a:cxn ang="f159">
                    <a:pos x="f258" y="f259"/>
                  </a:cxn>
                  <a:cxn ang="f159">
                    <a:pos x="f260" y="f261"/>
                  </a:cxn>
                  <a:cxn ang="f159">
                    <a:pos x="f262" y="f263"/>
                  </a:cxn>
                  <a:cxn ang="f159">
                    <a:pos x="f264" y="f265"/>
                  </a:cxn>
                  <a:cxn ang="f159">
                    <a:pos x="f266" y="f267"/>
                  </a:cxn>
                  <a:cxn ang="f159">
                    <a:pos x="f268" y="f269"/>
                  </a:cxn>
                  <a:cxn ang="f159">
                    <a:pos x="f260" y="f270"/>
                  </a:cxn>
                  <a:cxn ang="f159">
                    <a:pos x="f271" y="f272"/>
                  </a:cxn>
                  <a:cxn ang="f159">
                    <a:pos x="f238" y="f239"/>
                  </a:cxn>
                </a:cxnLst>
                <a:rect l="f234" t="f237" r="f235" b="f236"/>
                <a:pathLst>
                  <a:path w="258862" h="153464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18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5"/>
                    </a:cubicBezTo>
                    <a:cubicBezTo>
                      <a:pt x="f67" y="f68"/>
                      <a:pt x="f69" y="f70"/>
                      <a:pt x="f71" y="f72"/>
                    </a:cubicBezTo>
                    <a:cubicBezTo>
                      <a:pt x="f73" y="f74"/>
                      <a:pt x="f75" y="f76"/>
                      <a:pt x="f77" y="f78"/>
                    </a:cubicBezTo>
                    <a:cubicBezTo>
                      <a:pt x="f79" y="f80"/>
                      <a:pt x="f81" y="f82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8"/>
                      <a:pt x="f99" y="f100"/>
                      <a:pt x="f71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6" y="f8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2" name="Forma libre: forma 49">
                <a:extLst>
                  <a:ext uri="{FF2B5EF4-FFF2-40B4-BE49-F238E27FC236}">
                    <a16:creationId xmlns:a16="http://schemas.microsoft.com/office/drawing/2014/main" id="{C6057430-3986-B6DD-79FE-9BBDAFE6010E}"/>
                  </a:ext>
                </a:extLst>
              </p:cNvPr>
              <p:cNvSpPr/>
              <p:nvPr/>
            </p:nvSpPr>
            <p:spPr>
              <a:xfrm rot="10799991">
                <a:off x="1255380" y="453395"/>
                <a:ext cx="197007" cy="195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97006"/>
                  <a:gd name="f7" fmla="val 195171"/>
                  <a:gd name="f8" fmla="val 9276"/>
                  <a:gd name="f9" fmla="val 179090"/>
                  <a:gd name="f10" fmla="val 17373"/>
                  <a:gd name="f11" fmla="val 176900"/>
                  <a:gd name="f12" fmla="val 20516"/>
                  <a:gd name="f13" fmla="val 171661"/>
                  <a:gd name="f14" fmla="val 24421"/>
                  <a:gd name="f15" fmla="val 167660"/>
                  <a:gd name="f16" fmla="val 48043"/>
                  <a:gd name="f17" fmla="val 144324"/>
                  <a:gd name="f18" fmla="val 70998"/>
                  <a:gd name="f19" fmla="val 120416"/>
                  <a:gd name="f20" fmla="val 95096"/>
                  <a:gd name="f21" fmla="val 97461"/>
                  <a:gd name="f22" fmla="val 109003"/>
                  <a:gd name="f23" fmla="val 84221"/>
                  <a:gd name="f24" fmla="val 117290"/>
                  <a:gd name="f25" fmla="val 71553"/>
                  <a:gd name="f26" fmla="val 111480"/>
                  <a:gd name="f27" fmla="val 50598"/>
                  <a:gd name="f28" fmla="val 106050"/>
                  <a:gd name="f29" fmla="val 30977"/>
                  <a:gd name="f30" fmla="val 117004"/>
                  <a:gd name="f31" fmla="val 12974"/>
                  <a:gd name="f32" fmla="val 133863"/>
                  <a:gd name="f33" fmla="val 4592"/>
                  <a:gd name="f34" fmla="val 150818"/>
                  <a:gd name="f35" fmla="val -3885"/>
                  <a:gd name="f36" fmla="val 172344"/>
                  <a:gd name="f37" fmla="val -361"/>
                  <a:gd name="f38" fmla="val 184917"/>
                  <a:gd name="f39" fmla="val 197871"/>
                  <a:gd name="f40" fmla="val 26690"/>
                  <a:gd name="f41" fmla="val 200729"/>
                  <a:gd name="f42" fmla="val 47645"/>
                  <a:gd name="f43" fmla="val 191966"/>
                  <a:gd name="f44" fmla="val 64314"/>
                  <a:gd name="f45" fmla="val 183203"/>
                  <a:gd name="f46" fmla="val 80888"/>
                  <a:gd name="f47" fmla="val 165010"/>
                  <a:gd name="f48" fmla="val 90794"/>
                  <a:gd name="f49" fmla="val 145198"/>
                  <a:gd name="f50" fmla="val 85460"/>
                  <a:gd name="f51" fmla="val 126434"/>
                  <a:gd name="f52" fmla="val 80507"/>
                  <a:gd name="f53" fmla="val 114432"/>
                  <a:gd name="f54" fmla="val 86698"/>
                  <a:gd name="f55" fmla="val 101955"/>
                  <a:gd name="f56" fmla="val 99557"/>
                  <a:gd name="f57" fmla="val 73094"/>
                  <a:gd name="f58" fmla="val 129560"/>
                  <a:gd name="f59" fmla="val 43185"/>
                  <a:gd name="f60" fmla="val 158516"/>
                  <a:gd name="f61" fmla="val 13658"/>
                  <a:gd name="f62" fmla="val 187853"/>
                  <a:gd name="f63" fmla="val 10419"/>
                  <a:gd name="f64" fmla="val 190997"/>
                  <a:gd name="f65" fmla="val 7371"/>
                  <a:gd name="f66" fmla="val 197188"/>
                  <a:gd name="f67" fmla="val 2514"/>
                  <a:gd name="f68" fmla="val 194521"/>
                  <a:gd name="f69" fmla="val -2439"/>
                  <a:gd name="f70" fmla="val 191854"/>
                  <a:gd name="f71" fmla="val 1275"/>
                  <a:gd name="f72" fmla="val 186139"/>
                  <a:gd name="f73" fmla="val 2323"/>
                  <a:gd name="f74" fmla="val 181662"/>
                  <a:gd name="f75" fmla="val 6514"/>
                  <a:gd name="f76" fmla="val 164231"/>
                  <a:gd name="f77" fmla="val 10229"/>
                  <a:gd name="f78" fmla="val 146801"/>
                  <a:gd name="f79" fmla="val 14896"/>
                  <a:gd name="f80" fmla="val 19087"/>
                  <a:gd name="f81" fmla="val 113844"/>
                  <a:gd name="f82" fmla="val 21183"/>
                  <a:gd name="f83" fmla="val 9943"/>
                  <a:gd name="f84" fmla="val 84793"/>
                  <a:gd name="f85" fmla="val 2799"/>
                  <a:gd name="f86" fmla="val 75458"/>
                  <a:gd name="f87" fmla="val 4990"/>
                  <a:gd name="f88" fmla="val 63552"/>
                  <a:gd name="f89" fmla="val 14134"/>
                  <a:gd name="f90" fmla="val 54694"/>
                  <a:gd name="f91" fmla="val 22611"/>
                  <a:gd name="f92" fmla="val 46502"/>
                  <a:gd name="f93" fmla="val 33184"/>
                  <a:gd name="f94" fmla="val 44693"/>
                  <a:gd name="f95" fmla="val 43376"/>
                  <a:gd name="f96" fmla="val 49455"/>
                  <a:gd name="f97" fmla="val 54520"/>
                  <a:gd name="f98" fmla="val 58806"/>
                  <a:gd name="f99" fmla="val 64886"/>
                  <a:gd name="f100" fmla="val 57187"/>
                  <a:gd name="f101" fmla="val 77078"/>
                  <a:gd name="f102" fmla="val 56044"/>
                  <a:gd name="f103" fmla="val 85555"/>
                  <a:gd name="f104" fmla="val 51186"/>
                  <a:gd name="f105" fmla="val 91841"/>
                  <a:gd name="f106" fmla="val 43566"/>
                  <a:gd name="f107" fmla="val 95270"/>
                  <a:gd name="f108" fmla="val 30803"/>
                  <a:gd name="f109" fmla="val 101081"/>
                  <a:gd name="f110" fmla="val 25088"/>
                  <a:gd name="f111" fmla="val 110987"/>
                  <a:gd name="f112" fmla="val 22516"/>
                  <a:gd name="f113" fmla="val 124512"/>
                  <a:gd name="f114" fmla="val 18992"/>
                  <a:gd name="f115" fmla="val 142610"/>
                  <a:gd name="f116" fmla="val 13944"/>
                  <a:gd name="f117" fmla="val 160136"/>
                  <a:gd name="f118" fmla="+- 0 0 -90"/>
                  <a:gd name="f119" fmla="*/ f3 1 197006"/>
                  <a:gd name="f120" fmla="*/ f4 1 195171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97006"/>
                  <a:gd name="f129" fmla="*/ f125 1 195171"/>
                  <a:gd name="f130" fmla="*/ 9276 f126 1"/>
                  <a:gd name="f131" fmla="*/ 179090 f125 1"/>
                  <a:gd name="f132" fmla="*/ 24421 f126 1"/>
                  <a:gd name="f133" fmla="*/ 167660 f125 1"/>
                  <a:gd name="f134" fmla="*/ 95096 f126 1"/>
                  <a:gd name="f135" fmla="*/ 97461 f125 1"/>
                  <a:gd name="f136" fmla="*/ 111480 f126 1"/>
                  <a:gd name="f137" fmla="*/ 50598 f125 1"/>
                  <a:gd name="f138" fmla="*/ 133863 f126 1"/>
                  <a:gd name="f139" fmla="*/ 4592 f125 1"/>
                  <a:gd name="f140" fmla="*/ 184917 f126 1"/>
                  <a:gd name="f141" fmla="*/ 12974 f125 1"/>
                  <a:gd name="f142" fmla="*/ 191966 f126 1"/>
                  <a:gd name="f143" fmla="*/ 64314 f125 1"/>
                  <a:gd name="f144" fmla="*/ 145198 f126 1"/>
                  <a:gd name="f145" fmla="*/ 85460 f125 1"/>
                  <a:gd name="f146" fmla="*/ 101955 f126 1"/>
                  <a:gd name="f147" fmla="*/ 99557 f125 1"/>
                  <a:gd name="f148" fmla="*/ 13658 f126 1"/>
                  <a:gd name="f149" fmla="*/ 187853 f125 1"/>
                  <a:gd name="f150" fmla="*/ 2514 f126 1"/>
                  <a:gd name="f151" fmla="*/ 194521 f125 1"/>
                  <a:gd name="f152" fmla="*/ 2323 f126 1"/>
                  <a:gd name="f153" fmla="*/ 181662 f125 1"/>
                  <a:gd name="f154" fmla="*/ 14896 f126 1"/>
                  <a:gd name="f155" fmla="*/ 129560 f125 1"/>
                  <a:gd name="f156" fmla="*/ 9943 f126 1"/>
                  <a:gd name="f157" fmla="*/ 84793 f125 1"/>
                  <a:gd name="f158" fmla="*/ 14134 f126 1"/>
                  <a:gd name="f159" fmla="*/ 54694 f125 1"/>
                  <a:gd name="f160" fmla="*/ 43376 f126 1"/>
                  <a:gd name="f161" fmla="*/ 49455 f125 1"/>
                  <a:gd name="f162" fmla="*/ 57187 f126 1"/>
                  <a:gd name="f163" fmla="*/ 77078 f125 1"/>
                  <a:gd name="f164" fmla="*/ 43566 f126 1"/>
                  <a:gd name="f165" fmla="*/ 95270 f125 1"/>
                  <a:gd name="f166" fmla="*/ 22516 f126 1"/>
                  <a:gd name="f167" fmla="*/ 124512 f125 1"/>
                  <a:gd name="f168" fmla="+- f127 0 f1"/>
                  <a:gd name="f169" fmla="*/ f130 1 197006"/>
                  <a:gd name="f170" fmla="*/ f131 1 195171"/>
                  <a:gd name="f171" fmla="*/ f132 1 197006"/>
                  <a:gd name="f172" fmla="*/ f133 1 195171"/>
                  <a:gd name="f173" fmla="*/ f134 1 197006"/>
                  <a:gd name="f174" fmla="*/ f135 1 195171"/>
                  <a:gd name="f175" fmla="*/ f136 1 197006"/>
                  <a:gd name="f176" fmla="*/ f137 1 195171"/>
                  <a:gd name="f177" fmla="*/ f138 1 197006"/>
                  <a:gd name="f178" fmla="*/ f139 1 195171"/>
                  <a:gd name="f179" fmla="*/ f140 1 197006"/>
                  <a:gd name="f180" fmla="*/ f141 1 195171"/>
                  <a:gd name="f181" fmla="*/ f142 1 197006"/>
                  <a:gd name="f182" fmla="*/ f143 1 195171"/>
                  <a:gd name="f183" fmla="*/ f144 1 197006"/>
                  <a:gd name="f184" fmla="*/ f145 1 195171"/>
                  <a:gd name="f185" fmla="*/ f146 1 197006"/>
                  <a:gd name="f186" fmla="*/ f147 1 195171"/>
                  <a:gd name="f187" fmla="*/ f148 1 197006"/>
                  <a:gd name="f188" fmla="*/ f149 1 195171"/>
                  <a:gd name="f189" fmla="*/ f150 1 197006"/>
                  <a:gd name="f190" fmla="*/ f151 1 195171"/>
                  <a:gd name="f191" fmla="*/ f152 1 197006"/>
                  <a:gd name="f192" fmla="*/ f153 1 195171"/>
                  <a:gd name="f193" fmla="*/ f154 1 197006"/>
                  <a:gd name="f194" fmla="*/ f155 1 195171"/>
                  <a:gd name="f195" fmla="*/ f156 1 197006"/>
                  <a:gd name="f196" fmla="*/ f157 1 195171"/>
                  <a:gd name="f197" fmla="*/ f158 1 197006"/>
                  <a:gd name="f198" fmla="*/ f159 1 195171"/>
                  <a:gd name="f199" fmla="*/ f160 1 197006"/>
                  <a:gd name="f200" fmla="*/ f161 1 195171"/>
                  <a:gd name="f201" fmla="*/ f162 1 197006"/>
                  <a:gd name="f202" fmla="*/ f163 1 195171"/>
                  <a:gd name="f203" fmla="*/ f164 1 197006"/>
                  <a:gd name="f204" fmla="*/ f165 1 195171"/>
                  <a:gd name="f205" fmla="*/ f166 1 197006"/>
                  <a:gd name="f206" fmla="*/ f167 1 195171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97006" h="19517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1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58"/>
                    </a:cubicBezTo>
                    <a:cubicBezTo>
                      <a:pt x="f80" y="f81"/>
                      <a:pt x="f82" y="f56"/>
                      <a:pt x="f83" y="f84"/>
                    </a:cubicBezTo>
                    <a:cubicBezTo>
                      <a:pt x="f85" y="f86"/>
                      <a:pt x="f87" y="f88"/>
                      <a:pt x="f89" y="f90"/>
                    </a:cubicBezTo>
                    <a:cubicBezTo>
                      <a:pt x="f91" y="f92"/>
                      <a:pt x="f93" y="f94"/>
                      <a:pt x="f95" y="f96"/>
                    </a:cubicBezTo>
                    <a:cubicBezTo>
                      <a:pt x="f97" y="f90"/>
                      <a:pt x="f98" y="f99"/>
                      <a:pt x="f100" y="f101"/>
                    </a:cubicBezTo>
                    <a:cubicBezTo>
                      <a:pt x="f102" y="f103"/>
                      <a:pt x="f104" y="f105"/>
                      <a:pt x="f106" y="f107"/>
                    </a:cubicBezTo>
                    <a:cubicBezTo>
                      <a:pt x="f108" y="f109"/>
                      <a:pt x="f110" y="f111"/>
                      <a:pt x="f112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3" name="Forma libre: forma 50">
                <a:extLst>
                  <a:ext uri="{FF2B5EF4-FFF2-40B4-BE49-F238E27FC236}">
                    <a16:creationId xmlns:a16="http://schemas.microsoft.com/office/drawing/2014/main" id="{46523D6A-BF1A-51C5-02C9-A6AFBF6618DB}"/>
                  </a:ext>
                </a:extLst>
              </p:cNvPr>
              <p:cNvSpPr/>
              <p:nvPr/>
            </p:nvSpPr>
            <p:spPr>
              <a:xfrm rot="10799991">
                <a:off x="1170770" y="384486"/>
                <a:ext cx="259488" cy="15373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259490"/>
                  <a:gd name="f7" fmla="val 153742"/>
                  <a:gd name="f8" fmla="val 10668"/>
                  <a:gd name="f9" fmla="val 117706"/>
                  <a:gd name="f10" fmla="val 5334"/>
                  <a:gd name="f11" fmla="val 118278"/>
                  <a:gd name="f12" fmla="val 2095"/>
                  <a:gd name="f13" fmla="val 115611"/>
                  <a:gd name="f14" fmla="val 111039"/>
                  <a:gd name="f15" fmla="val 3048"/>
                  <a:gd name="f16" fmla="val 102181"/>
                  <a:gd name="f17" fmla="val 11716"/>
                  <a:gd name="f18" fmla="val 99418"/>
                  <a:gd name="f19" fmla="val 18383"/>
                  <a:gd name="f20" fmla="val 94942"/>
                  <a:gd name="f21" fmla="val 41434"/>
                  <a:gd name="f22" fmla="val 79321"/>
                  <a:gd name="f23" fmla="val 64770"/>
                  <a:gd name="f24" fmla="val 63985"/>
                  <a:gd name="f25" fmla="val 88202"/>
                  <a:gd name="f26" fmla="val 48936"/>
                  <a:gd name="f27" fmla="val 97727"/>
                  <a:gd name="f28" fmla="val 42840"/>
                  <a:gd name="f29" fmla="val 102870"/>
                  <a:gd name="f30" fmla="val 34648"/>
                  <a:gd name="f31" fmla="val 104680"/>
                  <a:gd name="f32" fmla="val 23504"/>
                  <a:gd name="f33" fmla="val 107537"/>
                  <a:gd name="f34" fmla="val 5978"/>
                  <a:gd name="f35" fmla="val 119539"/>
                  <a:gd name="f36" fmla="val -2499"/>
                  <a:gd name="f37" fmla="val 135922"/>
                  <a:gd name="f38" fmla="val 644"/>
                  <a:gd name="f39" fmla="val 148495"/>
                  <a:gd name="f40" fmla="val 3025"/>
                  <a:gd name="f41" fmla="val 157448"/>
                  <a:gd name="f42" fmla="val 16075"/>
                  <a:gd name="f43" fmla="val 155353"/>
                  <a:gd name="f44" fmla="val 28933"/>
                  <a:gd name="f45" fmla="val 152686"/>
                  <a:gd name="f46" fmla="val 45316"/>
                  <a:gd name="f47" fmla="val 140684"/>
                  <a:gd name="f48" fmla="val 53317"/>
                  <a:gd name="f49" fmla="val 122873"/>
                  <a:gd name="f50" fmla="val 49412"/>
                  <a:gd name="f51" fmla="val 110204"/>
                  <a:gd name="f52" fmla="val 46650"/>
                  <a:gd name="f53" fmla="val 99441"/>
                  <a:gd name="f54" fmla="val 48555"/>
                  <a:gd name="f55" fmla="val 88678"/>
                  <a:gd name="f56" fmla="val 56175"/>
                  <a:gd name="f57" fmla="val 65437"/>
                  <a:gd name="f58" fmla="val 72367"/>
                  <a:gd name="f59" fmla="val 41529"/>
                  <a:gd name="f60" fmla="val 87512"/>
                  <a:gd name="f61" fmla="val 17431"/>
                  <a:gd name="f62" fmla="val 103514"/>
                  <a:gd name="f63" fmla="val 24479"/>
                  <a:gd name="f64" fmla="val 109039"/>
                  <a:gd name="f65" fmla="val 31242"/>
                  <a:gd name="f66" fmla="val 106657"/>
                  <a:gd name="f67" fmla="val 37910"/>
                  <a:gd name="f68" fmla="val 72104"/>
                  <a:gd name="f69" fmla="val 106562"/>
                  <a:gd name="f70" fmla="val 106299"/>
                  <a:gd name="f71" fmla="val 106276"/>
                  <a:gd name="f72" fmla="val 140399"/>
                  <a:gd name="f73" fmla="val 107324"/>
                  <a:gd name="f74" fmla="val 157162"/>
                  <a:gd name="f75" fmla="val 107800"/>
                  <a:gd name="f76" fmla="val 169450"/>
                  <a:gd name="f77" fmla="val 103800"/>
                  <a:gd name="f78" fmla="val 178594"/>
                  <a:gd name="f79" fmla="val 88465"/>
                  <a:gd name="f80" fmla="val 192596"/>
                  <a:gd name="f81" fmla="val 65033"/>
                  <a:gd name="f82" fmla="val 222123"/>
                  <a:gd name="f83" fmla="val 59890"/>
                  <a:gd name="f84" fmla="val 242792"/>
                  <a:gd name="f85" fmla="val 75892"/>
                  <a:gd name="f86" fmla="val 263081"/>
                  <a:gd name="f87" fmla="val 91513"/>
                  <a:gd name="f88" fmla="val 265176"/>
                  <a:gd name="f89" fmla="val 119802"/>
                  <a:gd name="f90" fmla="val 247460"/>
                  <a:gd name="f91" fmla="val 140185"/>
                  <a:gd name="f92" fmla="val 229838"/>
                  <a:gd name="f93" fmla="val 160474"/>
                  <a:gd name="f94" fmla="val 194215"/>
                  <a:gd name="f95" fmla="val 157807"/>
                  <a:gd name="f96" fmla="val 179546"/>
                  <a:gd name="f97" fmla="val 133423"/>
                  <a:gd name="f98" fmla="val 170021"/>
                  <a:gd name="f99" fmla="val 117611"/>
                  <a:gd name="f100" fmla="val 157829"/>
                  <a:gd name="f101" fmla="val 112277"/>
                  <a:gd name="f102" fmla="val 140589"/>
                  <a:gd name="f103" fmla="val 112468"/>
                  <a:gd name="f104" fmla="val 100012"/>
                  <a:gd name="f105" fmla="val 112944"/>
                  <a:gd name="f106" fmla="val 59531"/>
                  <a:gd name="f107" fmla="val 112563"/>
                  <a:gd name="f108" fmla="val 18955"/>
                  <a:gd name="f109" fmla="val 16383"/>
                  <a:gd name="f110" fmla="val 112753"/>
                  <a:gd name="f111" fmla="val 8192"/>
                  <a:gd name="f112" fmla="+- 0 0 -90"/>
                  <a:gd name="f113" fmla="*/ f3 1 259490"/>
                  <a:gd name="f114" fmla="*/ f4 1 153742"/>
                  <a:gd name="f115" fmla="val f5"/>
                  <a:gd name="f116" fmla="val f6"/>
                  <a:gd name="f117" fmla="val f7"/>
                  <a:gd name="f118" fmla="*/ f112 f0 1"/>
                  <a:gd name="f119" fmla="+- f117 0 f115"/>
                  <a:gd name="f120" fmla="+- f116 0 f115"/>
                  <a:gd name="f121" fmla="*/ f118 1 f2"/>
                  <a:gd name="f122" fmla="*/ f120 1 259490"/>
                  <a:gd name="f123" fmla="*/ f119 1 153742"/>
                  <a:gd name="f124" fmla="*/ 10668 f120 1"/>
                  <a:gd name="f125" fmla="*/ 117706 f119 1"/>
                  <a:gd name="f126" fmla="*/ 0 f120 1"/>
                  <a:gd name="f127" fmla="*/ 111039 f119 1"/>
                  <a:gd name="f128" fmla="*/ 18383 f120 1"/>
                  <a:gd name="f129" fmla="*/ 94942 f119 1"/>
                  <a:gd name="f130" fmla="*/ 88202 f120 1"/>
                  <a:gd name="f131" fmla="*/ 48936 f119 1"/>
                  <a:gd name="f132" fmla="*/ 104680 f120 1"/>
                  <a:gd name="f133" fmla="*/ 23504 f119 1"/>
                  <a:gd name="f134" fmla="*/ 135922 f120 1"/>
                  <a:gd name="f135" fmla="*/ 644 f119 1"/>
                  <a:gd name="f136" fmla="*/ 155353 f120 1"/>
                  <a:gd name="f137" fmla="*/ 28933 f119 1"/>
                  <a:gd name="f138" fmla="*/ 122873 f120 1"/>
                  <a:gd name="f139" fmla="*/ 49412 f119 1"/>
                  <a:gd name="f140" fmla="*/ 88678 f120 1"/>
                  <a:gd name="f141" fmla="*/ 56175 f119 1"/>
                  <a:gd name="f142" fmla="*/ 17431 f120 1"/>
                  <a:gd name="f143" fmla="*/ 103514 f119 1"/>
                  <a:gd name="f144" fmla="*/ 37910 f120 1"/>
                  <a:gd name="f145" fmla="*/ 106657 f119 1"/>
                  <a:gd name="f146" fmla="*/ 140399 f120 1"/>
                  <a:gd name="f147" fmla="*/ 107324 f119 1"/>
                  <a:gd name="f148" fmla="*/ 178594 f120 1"/>
                  <a:gd name="f149" fmla="*/ 88465 f119 1"/>
                  <a:gd name="f150" fmla="*/ 242792 f120 1"/>
                  <a:gd name="f151" fmla="*/ 75892 f119 1"/>
                  <a:gd name="f152" fmla="*/ 247460 f120 1"/>
                  <a:gd name="f153" fmla="*/ 140185 f119 1"/>
                  <a:gd name="f154" fmla="*/ 179546 f120 1"/>
                  <a:gd name="f155" fmla="*/ 133423 f119 1"/>
                  <a:gd name="f156" fmla="*/ 140589 f120 1"/>
                  <a:gd name="f157" fmla="*/ 112468 f119 1"/>
                  <a:gd name="f158" fmla="*/ 18955 f120 1"/>
                  <a:gd name="f159" fmla="*/ 112944 f119 1"/>
                  <a:gd name="f160" fmla="+- f121 0 f1"/>
                  <a:gd name="f161" fmla="*/ f124 1 259490"/>
                  <a:gd name="f162" fmla="*/ f125 1 153742"/>
                  <a:gd name="f163" fmla="*/ f126 1 259490"/>
                  <a:gd name="f164" fmla="*/ f127 1 153742"/>
                  <a:gd name="f165" fmla="*/ f128 1 259490"/>
                  <a:gd name="f166" fmla="*/ f129 1 153742"/>
                  <a:gd name="f167" fmla="*/ f130 1 259490"/>
                  <a:gd name="f168" fmla="*/ f131 1 153742"/>
                  <a:gd name="f169" fmla="*/ f132 1 259490"/>
                  <a:gd name="f170" fmla="*/ f133 1 153742"/>
                  <a:gd name="f171" fmla="*/ f134 1 259490"/>
                  <a:gd name="f172" fmla="*/ f135 1 153742"/>
                  <a:gd name="f173" fmla="*/ f136 1 259490"/>
                  <a:gd name="f174" fmla="*/ f137 1 153742"/>
                  <a:gd name="f175" fmla="*/ f138 1 259490"/>
                  <a:gd name="f176" fmla="*/ f139 1 153742"/>
                  <a:gd name="f177" fmla="*/ f140 1 259490"/>
                  <a:gd name="f178" fmla="*/ f141 1 153742"/>
                  <a:gd name="f179" fmla="*/ f142 1 259490"/>
                  <a:gd name="f180" fmla="*/ f143 1 153742"/>
                  <a:gd name="f181" fmla="*/ f144 1 259490"/>
                  <a:gd name="f182" fmla="*/ f145 1 153742"/>
                  <a:gd name="f183" fmla="*/ f146 1 259490"/>
                  <a:gd name="f184" fmla="*/ f147 1 153742"/>
                  <a:gd name="f185" fmla="*/ f148 1 259490"/>
                  <a:gd name="f186" fmla="*/ f149 1 153742"/>
                  <a:gd name="f187" fmla="*/ f150 1 259490"/>
                  <a:gd name="f188" fmla="*/ f151 1 153742"/>
                  <a:gd name="f189" fmla="*/ f152 1 259490"/>
                  <a:gd name="f190" fmla="*/ f153 1 153742"/>
                  <a:gd name="f191" fmla="*/ f154 1 259490"/>
                  <a:gd name="f192" fmla="*/ f155 1 153742"/>
                  <a:gd name="f193" fmla="*/ f156 1 259490"/>
                  <a:gd name="f194" fmla="*/ f157 1 153742"/>
                  <a:gd name="f195" fmla="*/ f158 1 259490"/>
                  <a:gd name="f196" fmla="*/ f159 1 153742"/>
                  <a:gd name="f197" fmla="*/ f115 1 f122"/>
                  <a:gd name="f198" fmla="*/ f116 1 f122"/>
                  <a:gd name="f199" fmla="*/ f115 1 f123"/>
                  <a:gd name="f200" fmla="*/ f117 1 f123"/>
                  <a:gd name="f201" fmla="*/ f161 1 f122"/>
                  <a:gd name="f202" fmla="*/ f162 1 f123"/>
                  <a:gd name="f203" fmla="*/ f163 1 f122"/>
                  <a:gd name="f204" fmla="*/ f164 1 f123"/>
                  <a:gd name="f205" fmla="*/ f165 1 f122"/>
                  <a:gd name="f206" fmla="*/ f166 1 f123"/>
                  <a:gd name="f207" fmla="*/ f167 1 f122"/>
                  <a:gd name="f208" fmla="*/ f168 1 f123"/>
                  <a:gd name="f209" fmla="*/ f169 1 f122"/>
                  <a:gd name="f210" fmla="*/ f170 1 f123"/>
                  <a:gd name="f211" fmla="*/ f171 1 f122"/>
                  <a:gd name="f212" fmla="*/ f172 1 f123"/>
                  <a:gd name="f213" fmla="*/ f173 1 f122"/>
                  <a:gd name="f214" fmla="*/ f174 1 f123"/>
                  <a:gd name="f215" fmla="*/ f175 1 f122"/>
                  <a:gd name="f216" fmla="*/ f176 1 f123"/>
                  <a:gd name="f217" fmla="*/ f177 1 f122"/>
                  <a:gd name="f218" fmla="*/ f178 1 f123"/>
                  <a:gd name="f219" fmla="*/ f179 1 f122"/>
                  <a:gd name="f220" fmla="*/ f180 1 f123"/>
                  <a:gd name="f221" fmla="*/ f181 1 f122"/>
                  <a:gd name="f222" fmla="*/ f182 1 f123"/>
                  <a:gd name="f223" fmla="*/ f183 1 f122"/>
                  <a:gd name="f224" fmla="*/ f184 1 f123"/>
                  <a:gd name="f225" fmla="*/ f185 1 f122"/>
                  <a:gd name="f226" fmla="*/ f186 1 f123"/>
                  <a:gd name="f227" fmla="*/ f187 1 f122"/>
                  <a:gd name="f228" fmla="*/ f188 1 f123"/>
                  <a:gd name="f229" fmla="*/ f189 1 f122"/>
                  <a:gd name="f230" fmla="*/ f190 1 f123"/>
                  <a:gd name="f231" fmla="*/ f191 1 f122"/>
                  <a:gd name="f232" fmla="*/ f192 1 f123"/>
                  <a:gd name="f233" fmla="*/ f193 1 f122"/>
                  <a:gd name="f234" fmla="*/ f194 1 f123"/>
                  <a:gd name="f235" fmla="*/ f195 1 f122"/>
                  <a:gd name="f236" fmla="*/ f196 1 f123"/>
                  <a:gd name="f237" fmla="*/ f197 f113 1"/>
                  <a:gd name="f238" fmla="*/ f198 f113 1"/>
                  <a:gd name="f239" fmla="*/ f200 f114 1"/>
                  <a:gd name="f240" fmla="*/ f199 f114 1"/>
                  <a:gd name="f241" fmla="*/ f201 f113 1"/>
                  <a:gd name="f242" fmla="*/ f202 f114 1"/>
                  <a:gd name="f243" fmla="*/ f203 f113 1"/>
                  <a:gd name="f244" fmla="*/ f204 f114 1"/>
                  <a:gd name="f245" fmla="*/ f205 f113 1"/>
                  <a:gd name="f246" fmla="*/ f206 f114 1"/>
                  <a:gd name="f247" fmla="*/ f207 f113 1"/>
                  <a:gd name="f248" fmla="*/ f208 f114 1"/>
                  <a:gd name="f249" fmla="*/ f209 f113 1"/>
                  <a:gd name="f250" fmla="*/ f210 f114 1"/>
                  <a:gd name="f251" fmla="*/ f211 f113 1"/>
                  <a:gd name="f252" fmla="*/ f212 f114 1"/>
                  <a:gd name="f253" fmla="*/ f213 f113 1"/>
                  <a:gd name="f254" fmla="*/ f214 f114 1"/>
                  <a:gd name="f255" fmla="*/ f215 f113 1"/>
                  <a:gd name="f256" fmla="*/ f216 f114 1"/>
                  <a:gd name="f257" fmla="*/ f217 f113 1"/>
                  <a:gd name="f258" fmla="*/ f218 f114 1"/>
                  <a:gd name="f259" fmla="*/ f219 f113 1"/>
                  <a:gd name="f260" fmla="*/ f220 f114 1"/>
                  <a:gd name="f261" fmla="*/ f221 f113 1"/>
                  <a:gd name="f262" fmla="*/ f222 f114 1"/>
                  <a:gd name="f263" fmla="*/ f223 f113 1"/>
                  <a:gd name="f264" fmla="*/ f224 f114 1"/>
                  <a:gd name="f265" fmla="*/ f225 f113 1"/>
                  <a:gd name="f266" fmla="*/ f226 f114 1"/>
                  <a:gd name="f267" fmla="*/ f227 f113 1"/>
                  <a:gd name="f268" fmla="*/ f228 f114 1"/>
                  <a:gd name="f269" fmla="*/ f229 f113 1"/>
                  <a:gd name="f270" fmla="*/ f230 f114 1"/>
                  <a:gd name="f271" fmla="*/ f231 f113 1"/>
                  <a:gd name="f272" fmla="*/ f232 f114 1"/>
                  <a:gd name="f273" fmla="*/ f233 f113 1"/>
                  <a:gd name="f274" fmla="*/ f234 f114 1"/>
                  <a:gd name="f275" fmla="*/ f235 f113 1"/>
                  <a:gd name="f276" fmla="*/ f236 f114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0">
                    <a:pos x="f241" y="f242"/>
                  </a:cxn>
                  <a:cxn ang="f160">
                    <a:pos x="f243" y="f244"/>
                  </a:cxn>
                  <a:cxn ang="f160">
                    <a:pos x="f245" y="f246"/>
                  </a:cxn>
                  <a:cxn ang="f160">
                    <a:pos x="f247" y="f248"/>
                  </a:cxn>
                  <a:cxn ang="f160">
                    <a:pos x="f249" y="f250"/>
                  </a:cxn>
                  <a:cxn ang="f160">
                    <a:pos x="f251" y="f252"/>
                  </a:cxn>
                  <a:cxn ang="f160">
                    <a:pos x="f253" y="f254"/>
                  </a:cxn>
                  <a:cxn ang="f160">
                    <a:pos x="f255" y="f256"/>
                  </a:cxn>
                  <a:cxn ang="f160">
                    <a:pos x="f257" y="f258"/>
                  </a:cxn>
                  <a:cxn ang="f160">
                    <a:pos x="f259" y="f260"/>
                  </a:cxn>
                  <a:cxn ang="f160">
                    <a:pos x="f261" y="f262"/>
                  </a:cxn>
                  <a:cxn ang="f160">
                    <a:pos x="f263" y="f264"/>
                  </a:cxn>
                  <a:cxn ang="f160">
                    <a:pos x="f265" y="f266"/>
                  </a:cxn>
                  <a:cxn ang="f160">
                    <a:pos x="f267" y="f268"/>
                  </a:cxn>
                  <a:cxn ang="f160">
                    <a:pos x="f269" y="f270"/>
                  </a:cxn>
                  <a:cxn ang="f160">
                    <a:pos x="f271" y="f272"/>
                  </a:cxn>
                  <a:cxn ang="f160">
                    <a:pos x="f273" y="f274"/>
                  </a:cxn>
                  <a:cxn ang="f160">
                    <a:pos x="f275" y="f276"/>
                  </a:cxn>
                  <a:cxn ang="f160">
                    <a:pos x="f241" y="f242"/>
                  </a:cxn>
                </a:cxnLst>
                <a:rect l="f237" t="f240" r="f238" b="f239"/>
                <a:pathLst>
                  <a:path w="259490" h="153742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67" y="f66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83"/>
                      <a:pt x="f84" y="f85"/>
                    </a:cubicBezTo>
                    <a:cubicBezTo>
                      <a:pt x="f86" y="f87"/>
                      <a:pt x="f88" y="f89"/>
                      <a:pt x="f90" y="f91"/>
                    </a:cubicBezTo>
                    <a:cubicBezTo>
                      <a:pt x="f92" y="f93"/>
                      <a:pt x="f94" y="f95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105"/>
                      <a:pt x="f106" y="f107"/>
                      <a:pt x="f108" y="f105"/>
                    </a:cubicBezTo>
                    <a:cubicBezTo>
                      <a:pt x="f109" y="f110"/>
                      <a:pt x="f111" y="f75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4" name="Forma libre: forma 51">
                <a:extLst>
                  <a:ext uri="{FF2B5EF4-FFF2-40B4-BE49-F238E27FC236}">
                    <a16:creationId xmlns:a16="http://schemas.microsoft.com/office/drawing/2014/main" id="{EA4E51F3-B346-CCCE-538E-30C98904CD98}"/>
                  </a:ext>
                </a:extLst>
              </p:cNvPr>
              <p:cNvSpPr/>
              <p:nvPr/>
            </p:nvSpPr>
            <p:spPr>
              <a:xfrm rot="10799991">
                <a:off x="1439814" y="455627"/>
                <a:ext cx="137324" cy="25822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24"/>
                  <a:gd name="f7" fmla="val 258225"/>
                  <a:gd name="f8" fmla="val 90401"/>
                  <a:gd name="f9" fmla="val 242946"/>
                  <a:gd name="f10" fmla="val 197797"/>
                  <a:gd name="f11" fmla="val 152554"/>
                  <a:gd name="f12" fmla="val 107405"/>
                  <a:gd name="f13" fmla="val 93880"/>
                  <a:gd name="f14" fmla="val 81448"/>
                  <a:gd name="f15" fmla="val 87307"/>
                  <a:gd name="f16" fmla="val 71161"/>
                  <a:gd name="f17" fmla="val 80926"/>
                  <a:gd name="f18" fmla="val 57350"/>
                  <a:gd name="f19" fmla="val 72258"/>
                  <a:gd name="f20" fmla="val 49539"/>
                  <a:gd name="f21" fmla="val 59018"/>
                  <a:gd name="f22" fmla="val 49920"/>
                  <a:gd name="f23" fmla="val 42635"/>
                  <a:gd name="f24" fmla="val 50396"/>
                  <a:gd name="f25" fmla="val 25776"/>
                  <a:gd name="f26" fmla="val 58302"/>
                  <a:gd name="f27" fmla="val 12441"/>
                  <a:gd name="f28" fmla="val 73923"/>
                  <a:gd name="f29" fmla="val 4630"/>
                  <a:gd name="f30" fmla="val 94211"/>
                  <a:gd name="f31" fmla="val -5466"/>
                  <a:gd name="f32" fmla="val 119357"/>
                  <a:gd name="f33" fmla="val 1487"/>
                  <a:gd name="f34" fmla="val 130883"/>
                  <a:gd name="f35" fmla="val 20251"/>
                  <a:gd name="f36" fmla="val 142979"/>
                  <a:gd name="f37" fmla="val 39968"/>
                  <a:gd name="f38" fmla="val 137836"/>
                  <a:gd name="f39" fmla="val 68353"/>
                  <a:gd name="f40" fmla="val 117167"/>
                  <a:gd name="f41" fmla="val 79973"/>
                  <a:gd name="f42" fmla="val 100784"/>
                  <a:gd name="f43" fmla="val 89212"/>
                  <a:gd name="f44" fmla="val 96307"/>
                  <a:gd name="f45" fmla="val 101214"/>
                  <a:gd name="f46" fmla="val 96593"/>
                  <a:gd name="f47" fmla="val 118549"/>
                  <a:gd name="f48" fmla="val 97259"/>
                  <a:gd name="f49" fmla="val 161221"/>
                  <a:gd name="f50" fmla="val 96783"/>
                  <a:gd name="f51" fmla="val 203798"/>
                  <a:gd name="f52" fmla="val 246470"/>
                  <a:gd name="f53" fmla="val 250375"/>
                  <a:gd name="f54" fmla="val 98688"/>
                  <a:gd name="f55" fmla="val 255805"/>
                  <a:gd name="f56" fmla="val 93926"/>
                  <a:gd name="f57" fmla="val 257805"/>
                  <a:gd name="f58" fmla="val 88877"/>
                  <a:gd name="f59" fmla="val 259805"/>
                  <a:gd name="f60" fmla="val 86972"/>
                  <a:gd name="f61" fmla="val 254185"/>
                  <a:gd name="f62" fmla="val 84496"/>
                  <a:gd name="f63" fmla="val 251233"/>
                  <a:gd name="f64" fmla="val 74971"/>
                  <a:gd name="f65" fmla="val 239993"/>
                  <a:gd name="f66" fmla="val 65732"/>
                  <a:gd name="f67" fmla="val 228563"/>
                  <a:gd name="f68" fmla="val 56683"/>
                  <a:gd name="f69" fmla="val 216943"/>
                  <a:gd name="f70" fmla="val 48110"/>
                  <a:gd name="f71" fmla="val 205989"/>
                  <a:gd name="f72" fmla="val 41633"/>
                  <a:gd name="f73" fmla="val 194654"/>
                  <a:gd name="f74" fmla="val 23060"/>
                  <a:gd name="f75" fmla="val 197988"/>
                  <a:gd name="f76" fmla="val 9344"/>
                  <a:gd name="f77" fmla="val 200464"/>
                  <a:gd name="f78" fmla="val -1991"/>
                  <a:gd name="f79" fmla="val 183700"/>
                  <a:gd name="f80" fmla="val 295"/>
                  <a:gd name="f81" fmla="val 170175"/>
                  <a:gd name="f82" fmla="val 2962"/>
                  <a:gd name="f83" fmla="val 154363"/>
                  <a:gd name="f84" fmla="val 15916"/>
                  <a:gd name="f85" fmla="val 145124"/>
                  <a:gd name="f86" fmla="val 31061"/>
                  <a:gd name="f87" fmla="val 148172"/>
                  <a:gd name="f88" fmla="val 45729"/>
                  <a:gd name="f89" fmla="val 151125"/>
                  <a:gd name="f90" fmla="val 55159"/>
                  <a:gd name="f91" fmla="val 164460"/>
                  <a:gd name="f92" fmla="val 49825"/>
                  <a:gd name="f93" fmla="val 178747"/>
                  <a:gd name="f94" fmla="val 45348"/>
                  <a:gd name="f95" fmla="val 190749"/>
                  <a:gd name="f96" fmla="val 49063"/>
                  <a:gd name="f97" fmla="val 198178"/>
                  <a:gd name="f98" fmla="val 56492"/>
                  <a:gd name="f99" fmla="val 206560"/>
                  <a:gd name="f100" fmla="val 67256"/>
                  <a:gd name="f101" fmla="val 218657"/>
                  <a:gd name="f102" fmla="val 76971"/>
                  <a:gd name="f103" fmla="val 231611"/>
                  <a:gd name="f104" fmla="val 87163"/>
                  <a:gd name="f105" fmla="val 244279"/>
                  <a:gd name="f106" fmla="val 88211"/>
                  <a:gd name="f107" fmla="val 243803"/>
                  <a:gd name="f108" fmla="val 89354"/>
                  <a:gd name="f109" fmla="val 243422"/>
                  <a:gd name="f110" fmla="+- 0 0 -90"/>
                  <a:gd name="f111" fmla="*/ f3 1 137324"/>
                  <a:gd name="f112" fmla="*/ f4 1 258225"/>
                  <a:gd name="f113" fmla="val f5"/>
                  <a:gd name="f114" fmla="val f6"/>
                  <a:gd name="f115" fmla="val f7"/>
                  <a:gd name="f116" fmla="*/ f110 f0 1"/>
                  <a:gd name="f117" fmla="+- f115 0 f113"/>
                  <a:gd name="f118" fmla="+- f114 0 f113"/>
                  <a:gd name="f119" fmla="*/ f116 1 f2"/>
                  <a:gd name="f120" fmla="*/ f118 1 137324"/>
                  <a:gd name="f121" fmla="*/ f117 1 258225"/>
                  <a:gd name="f122" fmla="*/ 90401 f118 1"/>
                  <a:gd name="f123" fmla="*/ 242946 f117 1"/>
                  <a:gd name="f124" fmla="*/ 107405 f117 1"/>
                  <a:gd name="f125" fmla="*/ 71161 f118 1"/>
                  <a:gd name="f126" fmla="*/ 80926 f117 1"/>
                  <a:gd name="f127" fmla="*/ 49920 f118 1"/>
                  <a:gd name="f128" fmla="*/ 42635 f117 1"/>
                  <a:gd name="f129" fmla="*/ 73923 f118 1"/>
                  <a:gd name="f130" fmla="*/ 4630 f117 1"/>
                  <a:gd name="f131" fmla="*/ 130883 f118 1"/>
                  <a:gd name="f132" fmla="*/ 20251 f117 1"/>
                  <a:gd name="f133" fmla="*/ 117167 f118 1"/>
                  <a:gd name="f134" fmla="*/ 79973 f117 1"/>
                  <a:gd name="f135" fmla="*/ 96593 f118 1"/>
                  <a:gd name="f136" fmla="*/ 118549 f117 1"/>
                  <a:gd name="f137" fmla="*/ 246470 f117 1"/>
                  <a:gd name="f138" fmla="*/ 93926 f118 1"/>
                  <a:gd name="f139" fmla="*/ 257805 f117 1"/>
                  <a:gd name="f140" fmla="*/ 84496 f118 1"/>
                  <a:gd name="f141" fmla="*/ 251233 f117 1"/>
                  <a:gd name="f142" fmla="*/ 56683 f118 1"/>
                  <a:gd name="f143" fmla="*/ 216943 f117 1"/>
                  <a:gd name="f144" fmla="*/ 23060 f118 1"/>
                  <a:gd name="f145" fmla="*/ 197988 f117 1"/>
                  <a:gd name="f146" fmla="*/ 295 f118 1"/>
                  <a:gd name="f147" fmla="*/ 170175 f117 1"/>
                  <a:gd name="f148" fmla="*/ 31061 f118 1"/>
                  <a:gd name="f149" fmla="*/ 148172 f117 1"/>
                  <a:gd name="f150" fmla="*/ 49825 f118 1"/>
                  <a:gd name="f151" fmla="*/ 178747 f117 1"/>
                  <a:gd name="f152" fmla="*/ 56492 f118 1"/>
                  <a:gd name="f153" fmla="*/ 206560 f117 1"/>
                  <a:gd name="f154" fmla="*/ 87163 f118 1"/>
                  <a:gd name="f155" fmla="*/ 244279 f117 1"/>
                  <a:gd name="f156" fmla="+- f119 0 f1"/>
                  <a:gd name="f157" fmla="*/ f122 1 137324"/>
                  <a:gd name="f158" fmla="*/ f123 1 258225"/>
                  <a:gd name="f159" fmla="*/ f124 1 258225"/>
                  <a:gd name="f160" fmla="*/ f125 1 137324"/>
                  <a:gd name="f161" fmla="*/ f126 1 258225"/>
                  <a:gd name="f162" fmla="*/ f127 1 137324"/>
                  <a:gd name="f163" fmla="*/ f128 1 258225"/>
                  <a:gd name="f164" fmla="*/ f129 1 137324"/>
                  <a:gd name="f165" fmla="*/ f130 1 258225"/>
                  <a:gd name="f166" fmla="*/ f131 1 137324"/>
                  <a:gd name="f167" fmla="*/ f132 1 258225"/>
                  <a:gd name="f168" fmla="*/ f133 1 137324"/>
                  <a:gd name="f169" fmla="*/ f134 1 258225"/>
                  <a:gd name="f170" fmla="*/ f135 1 137324"/>
                  <a:gd name="f171" fmla="*/ f136 1 258225"/>
                  <a:gd name="f172" fmla="*/ f137 1 258225"/>
                  <a:gd name="f173" fmla="*/ f138 1 137324"/>
                  <a:gd name="f174" fmla="*/ f139 1 258225"/>
                  <a:gd name="f175" fmla="*/ f140 1 137324"/>
                  <a:gd name="f176" fmla="*/ f141 1 258225"/>
                  <a:gd name="f177" fmla="*/ f142 1 137324"/>
                  <a:gd name="f178" fmla="*/ f143 1 258225"/>
                  <a:gd name="f179" fmla="*/ f144 1 137324"/>
                  <a:gd name="f180" fmla="*/ f145 1 258225"/>
                  <a:gd name="f181" fmla="*/ f146 1 137324"/>
                  <a:gd name="f182" fmla="*/ f147 1 258225"/>
                  <a:gd name="f183" fmla="*/ f148 1 137324"/>
                  <a:gd name="f184" fmla="*/ f149 1 258225"/>
                  <a:gd name="f185" fmla="*/ f150 1 137324"/>
                  <a:gd name="f186" fmla="*/ f151 1 258225"/>
                  <a:gd name="f187" fmla="*/ f152 1 137324"/>
                  <a:gd name="f188" fmla="*/ f153 1 258225"/>
                  <a:gd name="f189" fmla="*/ f154 1 137324"/>
                  <a:gd name="f190" fmla="*/ f155 1 258225"/>
                  <a:gd name="f191" fmla="*/ f113 1 f120"/>
                  <a:gd name="f192" fmla="*/ f114 1 f120"/>
                  <a:gd name="f193" fmla="*/ f113 1 f121"/>
                  <a:gd name="f194" fmla="*/ f115 1 f121"/>
                  <a:gd name="f195" fmla="*/ f157 1 f120"/>
                  <a:gd name="f196" fmla="*/ f158 1 f121"/>
                  <a:gd name="f197" fmla="*/ f159 1 f121"/>
                  <a:gd name="f198" fmla="*/ f160 1 f120"/>
                  <a:gd name="f199" fmla="*/ f161 1 f121"/>
                  <a:gd name="f200" fmla="*/ f162 1 f120"/>
                  <a:gd name="f201" fmla="*/ f163 1 f121"/>
                  <a:gd name="f202" fmla="*/ f164 1 f120"/>
                  <a:gd name="f203" fmla="*/ f165 1 f121"/>
                  <a:gd name="f204" fmla="*/ f166 1 f120"/>
                  <a:gd name="f205" fmla="*/ f167 1 f121"/>
                  <a:gd name="f206" fmla="*/ f168 1 f120"/>
                  <a:gd name="f207" fmla="*/ f169 1 f121"/>
                  <a:gd name="f208" fmla="*/ f170 1 f120"/>
                  <a:gd name="f209" fmla="*/ f171 1 f121"/>
                  <a:gd name="f210" fmla="*/ f172 1 f121"/>
                  <a:gd name="f211" fmla="*/ f173 1 f120"/>
                  <a:gd name="f212" fmla="*/ f174 1 f121"/>
                  <a:gd name="f213" fmla="*/ f175 1 f120"/>
                  <a:gd name="f214" fmla="*/ f176 1 f121"/>
                  <a:gd name="f215" fmla="*/ f177 1 f120"/>
                  <a:gd name="f216" fmla="*/ f178 1 f121"/>
                  <a:gd name="f217" fmla="*/ f179 1 f120"/>
                  <a:gd name="f218" fmla="*/ f180 1 f121"/>
                  <a:gd name="f219" fmla="*/ f181 1 f120"/>
                  <a:gd name="f220" fmla="*/ f182 1 f121"/>
                  <a:gd name="f221" fmla="*/ f183 1 f120"/>
                  <a:gd name="f222" fmla="*/ f184 1 f121"/>
                  <a:gd name="f223" fmla="*/ f185 1 f120"/>
                  <a:gd name="f224" fmla="*/ f186 1 f121"/>
                  <a:gd name="f225" fmla="*/ f187 1 f120"/>
                  <a:gd name="f226" fmla="*/ f188 1 f121"/>
                  <a:gd name="f227" fmla="*/ f189 1 f120"/>
                  <a:gd name="f228" fmla="*/ f190 1 f121"/>
                  <a:gd name="f229" fmla="*/ f191 f111 1"/>
                  <a:gd name="f230" fmla="*/ f192 f111 1"/>
                  <a:gd name="f231" fmla="*/ f194 f112 1"/>
                  <a:gd name="f232" fmla="*/ f193 f112 1"/>
                  <a:gd name="f233" fmla="*/ f195 f111 1"/>
                  <a:gd name="f234" fmla="*/ f196 f112 1"/>
                  <a:gd name="f235" fmla="*/ f197 f112 1"/>
                  <a:gd name="f236" fmla="*/ f198 f111 1"/>
                  <a:gd name="f237" fmla="*/ f199 f112 1"/>
                  <a:gd name="f238" fmla="*/ f200 f111 1"/>
                  <a:gd name="f239" fmla="*/ f201 f112 1"/>
                  <a:gd name="f240" fmla="*/ f202 f111 1"/>
                  <a:gd name="f241" fmla="*/ f203 f112 1"/>
                  <a:gd name="f242" fmla="*/ f204 f111 1"/>
                  <a:gd name="f243" fmla="*/ f205 f112 1"/>
                  <a:gd name="f244" fmla="*/ f206 f111 1"/>
                  <a:gd name="f245" fmla="*/ f207 f112 1"/>
                  <a:gd name="f246" fmla="*/ f208 f111 1"/>
                  <a:gd name="f247" fmla="*/ f209 f112 1"/>
                  <a:gd name="f248" fmla="*/ f210 f112 1"/>
                  <a:gd name="f249" fmla="*/ f211 f111 1"/>
                  <a:gd name="f250" fmla="*/ f212 f112 1"/>
                  <a:gd name="f251" fmla="*/ f213 f111 1"/>
                  <a:gd name="f252" fmla="*/ f214 f112 1"/>
                  <a:gd name="f253" fmla="*/ f215 f111 1"/>
                  <a:gd name="f254" fmla="*/ f216 f112 1"/>
                  <a:gd name="f255" fmla="*/ f217 f111 1"/>
                  <a:gd name="f256" fmla="*/ f218 f112 1"/>
                  <a:gd name="f257" fmla="*/ f219 f111 1"/>
                  <a:gd name="f258" fmla="*/ f220 f112 1"/>
                  <a:gd name="f259" fmla="*/ f221 f111 1"/>
                  <a:gd name="f260" fmla="*/ f222 f112 1"/>
                  <a:gd name="f261" fmla="*/ f223 f111 1"/>
                  <a:gd name="f262" fmla="*/ f224 f112 1"/>
                  <a:gd name="f263" fmla="*/ f225 f111 1"/>
                  <a:gd name="f264" fmla="*/ f226 f112 1"/>
                  <a:gd name="f265" fmla="*/ f227 f111 1"/>
                  <a:gd name="f266" fmla="*/ f228 f11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56">
                    <a:pos x="f233" y="f234"/>
                  </a:cxn>
                  <a:cxn ang="f156">
                    <a:pos x="f233" y="f235"/>
                  </a:cxn>
                  <a:cxn ang="f156">
                    <a:pos x="f236" y="f237"/>
                  </a:cxn>
                  <a:cxn ang="f156">
                    <a:pos x="f238" y="f239"/>
                  </a:cxn>
                  <a:cxn ang="f156">
                    <a:pos x="f240" y="f241"/>
                  </a:cxn>
                  <a:cxn ang="f156">
                    <a:pos x="f242" y="f243"/>
                  </a:cxn>
                  <a:cxn ang="f156">
                    <a:pos x="f244" y="f245"/>
                  </a:cxn>
                  <a:cxn ang="f156">
                    <a:pos x="f246" y="f247"/>
                  </a:cxn>
                  <a:cxn ang="f156">
                    <a:pos x="f246" y="f248"/>
                  </a:cxn>
                  <a:cxn ang="f156">
                    <a:pos x="f249" y="f250"/>
                  </a:cxn>
                  <a:cxn ang="f156">
                    <a:pos x="f251" y="f252"/>
                  </a:cxn>
                  <a:cxn ang="f156">
                    <a:pos x="f253" y="f254"/>
                  </a:cxn>
                  <a:cxn ang="f156">
                    <a:pos x="f255" y="f256"/>
                  </a:cxn>
                  <a:cxn ang="f156">
                    <a:pos x="f257" y="f258"/>
                  </a:cxn>
                  <a:cxn ang="f156">
                    <a:pos x="f259" y="f260"/>
                  </a:cxn>
                  <a:cxn ang="f156">
                    <a:pos x="f261" y="f262"/>
                  </a:cxn>
                  <a:cxn ang="f156">
                    <a:pos x="f263" y="f264"/>
                  </a:cxn>
                  <a:cxn ang="f156">
                    <a:pos x="f265" y="f266"/>
                  </a:cxn>
                  <a:cxn ang="f156">
                    <a:pos x="f233" y="f234"/>
                  </a:cxn>
                </a:cxnLst>
                <a:rect l="f229" t="f232" r="f230" b="f231"/>
                <a:pathLst>
                  <a:path w="137324" h="258225">
                    <a:moveTo>
                      <a:pt x="f8" y="f9"/>
                    </a:moveTo>
                    <a:cubicBezTo>
                      <a:pt x="f8" y="f10"/>
                      <a:pt x="f8" y="f11"/>
                      <a:pt x="f8" y="f12"/>
                    </a:cubicBezTo>
                    <a:cubicBezTo>
                      <a:pt x="f8" y="f13"/>
                      <a:pt x="f14" y="f15"/>
                      <a:pt x="f16" y="f17"/>
                    </a:cubicBezTo>
                    <a:cubicBezTo>
                      <a:pt x="f18" y="f19"/>
                      <a:pt x="f20" y="f21"/>
                      <a:pt x="f22" y="f23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3"/>
                      <a:pt x="f34" y="f35"/>
                    </a:cubicBezTo>
                    <a:cubicBezTo>
                      <a:pt x="f36" y="f37"/>
                      <a:pt x="f38" y="f39"/>
                      <a:pt x="f40" y="f41"/>
                    </a:cubicBezTo>
                    <a:cubicBezTo>
                      <a:pt x="f42" y="f43"/>
                      <a:pt x="f44" y="f45"/>
                      <a:pt x="f46" y="f47"/>
                    </a:cubicBezTo>
                    <a:cubicBezTo>
                      <a:pt x="f48" y="f49"/>
                      <a:pt x="f50" y="f51"/>
                      <a:pt x="f46" y="f52"/>
                    </a:cubicBezTo>
                    <a:cubicBezTo>
                      <a:pt x="f46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8" y="f69"/>
                    </a:cubicBezTo>
                    <a:cubicBezTo>
                      <a:pt x="f70" y="f71"/>
                      <a:pt x="f72" y="f73"/>
                      <a:pt x="f74" y="f75"/>
                    </a:cubicBezTo>
                    <a:cubicBezTo>
                      <a:pt x="f76" y="f77"/>
                      <a:pt x="f78" y="f79"/>
                      <a:pt x="f80" y="f81"/>
                    </a:cubicBezTo>
                    <a:cubicBezTo>
                      <a:pt x="f82" y="f83"/>
                      <a:pt x="f84" y="f85"/>
                      <a:pt x="f86" y="f87"/>
                    </a:cubicBezTo>
                    <a:cubicBezTo>
                      <a:pt x="f88" y="f89"/>
                      <a:pt x="f90" y="f91"/>
                      <a:pt x="f92" y="f93"/>
                    </a:cubicBezTo>
                    <a:cubicBezTo>
                      <a:pt x="f94" y="f95"/>
                      <a:pt x="f96" y="f97"/>
                      <a:pt x="f98" y="f99"/>
                    </a:cubicBezTo>
                    <a:cubicBezTo>
                      <a:pt x="f100" y="f101"/>
                      <a:pt x="f102" y="f103"/>
                      <a:pt x="f104" y="f105"/>
                    </a:cubicBezTo>
                    <a:cubicBezTo>
                      <a:pt x="f106" y="f107"/>
                      <a:pt x="f108" y="f109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5" name="Forma libre: forma 52">
                <a:extLst>
                  <a:ext uri="{FF2B5EF4-FFF2-40B4-BE49-F238E27FC236}">
                    <a16:creationId xmlns:a16="http://schemas.microsoft.com/office/drawing/2014/main" id="{5789FFE7-477B-DE65-6426-B2B959DAB279}"/>
                  </a:ext>
                </a:extLst>
              </p:cNvPr>
              <p:cNvSpPr/>
              <p:nvPr/>
            </p:nvSpPr>
            <p:spPr>
              <a:xfrm rot="10799991">
                <a:off x="269601" y="455544"/>
                <a:ext cx="137306" cy="25853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37303"/>
                  <a:gd name="f7" fmla="val 258542"/>
                  <a:gd name="f8" fmla="val 49932"/>
                  <a:gd name="f9" fmla="val 244412"/>
                  <a:gd name="f10" fmla="val 62695"/>
                  <a:gd name="f11" fmla="val 228505"/>
                  <a:gd name="f12" fmla="val 75363"/>
                  <a:gd name="f13" fmla="val 212599"/>
                  <a:gd name="f14" fmla="val 88317"/>
                  <a:gd name="f15" fmla="val 196787"/>
                  <a:gd name="f16" fmla="val 92223"/>
                  <a:gd name="f17" fmla="val 192025"/>
                  <a:gd name="f18" fmla="val 89460"/>
                  <a:gd name="f19" fmla="val 188215"/>
                  <a:gd name="f20" fmla="val 87746"/>
                  <a:gd name="f21" fmla="val 183833"/>
                  <a:gd name="f22" fmla="val 82983"/>
                  <a:gd name="f23" fmla="val 171641"/>
                  <a:gd name="f24" fmla="val 85650"/>
                  <a:gd name="f25" fmla="val 160497"/>
                  <a:gd name="f26" fmla="val 95937"/>
                  <a:gd name="f27" fmla="val 152877"/>
                  <a:gd name="f28" fmla="val 105653"/>
                  <a:gd name="f29" fmla="val 145638"/>
                  <a:gd name="f30" fmla="val 117083"/>
                  <a:gd name="f31" fmla="val 145543"/>
                  <a:gd name="f32" fmla="val 126798"/>
                  <a:gd name="f33" fmla="val 153163"/>
                  <a:gd name="f34" fmla="val 136228"/>
                  <a:gd name="f35" fmla="val 160592"/>
                  <a:gd name="f36" fmla="val 140133"/>
                  <a:gd name="f37" fmla="val 171165"/>
                  <a:gd name="f38" fmla="val 135085"/>
                  <a:gd name="f39" fmla="val 182690"/>
                  <a:gd name="f40" fmla="val 129656"/>
                  <a:gd name="f41" fmla="val 195168"/>
                  <a:gd name="f42" fmla="val 119274"/>
                  <a:gd name="f43" fmla="val 201740"/>
                  <a:gd name="f44" fmla="val 105843"/>
                  <a:gd name="f45" fmla="val 198121"/>
                  <a:gd name="f46" fmla="val 97557"/>
                  <a:gd name="f47" fmla="val 195835"/>
                  <a:gd name="f48" fmla="val 94223"/>
                  <a:gd name="f49" fmla="val 199740"/>
                  <a:gd name="f50" fmla="val 90318"/>
                  <a:gd name="f51" fmla="val 204693"/>
                  <a:gd name="f52" fmla="val 77459"/>
                  <a:gd name="f53" fmla="val 220695"/>
                  <a:gd name="f54" fmla="val 64695"/>
                  <a:gd name="f55" fmla="val 236697"/>
                  <a:gd name="f56" fmla="val 51837"/>
                  <a:gd name="f57" fmla="val 252699"/>
                  <a:gd name="f58" fmla="val 49646"/>
                  <a:gd name="f59" fmla="val 255461"/>
                  <a:gd name="f60" fmla="val 47836"/>
                  <a:gd name="f61" fmla="val 259747"/>
                  <a:gd name="f62" fmla="val 43359"/>
                  <a:gd name="f63" fmla="val 258223"/>
                  <a:gd name="f64" fmla="val 38883"/>
                  <a:gd name="f65" fmla="val 256604"/>
                  <a:gd name="f66" fmla="val 40216"/>
                  <a:gd name="f67" fmla="val 252032"/>
                  <a:gd name="f68" fmla="val 248508"/>
                  <a:gd name="f69" fmla="val 40121"/>
                  <a:gd name="f70" fmla="val 204312"/>
                  <a:gd name="f71" fmla="val 39645"/>
                  <a:gd name="f72" fmla="val 160116"/>
                  <a:gd name="f73" fmla="val 40311"/>
                  <a:gd name="f74" fmla="val 115920"/>
                  <a:gd name="f75" fmla="val 40597"/>
                  <a:gd name="f76" fmla="val 100108"/>
                  <a:gd name="f77" fmla="val 35930"/>
                  <a:gd name="f78" fmla="val 89155"/>
                  <a:gd name="f79" fmla="val 21738"/>
                  <a:gd name="f80" fmla="val 80963"/>
                  <a:gd name="f81" fmla="val 2973"/>
                  <a:gd name="f82" fmla="val 70200"/>
                  <a:gd name="f83" fmla="val -3789"/>
                  <a:gd name="f84" fmla="val 50864"/>
                  <a:gd name="f85" fmla="val 2021"/>
                  <a:gd name="f86" fmla="val 30957"/>
                  <a:gd name="f87" fmla="val 7355"/>
                  <a:gd name="f88" fmla="val 12478"/>
                  <a:gd name="f89" fmla="val 24024"/>
                  <a:gd name="f90" fmla="val -95"/>
                  <a:gd name="f91" fmla="val 43074"/>
                  <a:gd name="f92" fmla="val 1"/>
                  <a:gd name="f93" fmla="val 62124"/>
                  <a:gd name="f94" fmla="val 96"/>
                  <a:gd name="f95" fmla="val 79173"/>
                  <a:gd name="f96" fmla="val 84698"/>
                  <a:gd name="f97" fmla="val 30290"/>
                  <a:gd name="f98" fmla="val 90984"/>
                  <a:gd name="f99" fmla="val 50674"/>
                  <a:gd name="f100" fmla="val 84888"/>
                  <a:gd name="f101" fmla="val 68676"/>
                  <a:gd name="f102" fmla="val 65743"/>
                  <a:gd name="f103" fmla="val 80487"/>
                  <a:gd name="f104" fmla="val 51646"/>
                  <a:gd name="f105" fmla="val 46122"/>
                  <a:gd name="f106" fmla="val 100204"/>
                  <a:gd name="f107" fmla="val 46407"/>
                  <a:gd name="f108" fmla="val 116872"/>
                  <a:gd name="f109" fmla="val 47360"/>
                  <a:gd name="f110" fmla="val 158878"/>
                  <a:gd name="f111" fmla="val 46693"/>
                  <a:gd name="f112" fmla="val 200883"/>
                  <a:gd name="f113" fmla="val 242983"/>
                  <a:gd name="f114" fmla="val 47646"/>
                  <a:gd name="f115" fmla="val 243460"/>
                  <a:gd name="f116" fmla="val 48789"/>
                  <a:gd name="f117" fmla="val 243936"/>
                  <a:gd name="f118" fmla="+- 0 0 -90"/>
                  <a:gd name="f119" fmla="*/ f3 1 137303"/>
                  <a:gd name="f120" fmla="*/ f4 1 258542"/>
                  <a:gd name="f121" fmla="val f5"/>
                  <a:gd name="f122" fmla="val f6"/>
                  <a:gd name="f123" fmla="val f7"/>
                  <a:gd name="f124" fmla="*/ f118 f0 1"/>
                  <a:gd name="f125" fmla="+- f123 0 f121"/>
                  <a:gd name="f126" fmla="+- f122 0 f121"/>
                  <a:gd name="f127" fmla="*/ f124 1 f2"/>
                  <a:gd name="f128" fmla="*/ f126 1 137303"/>
                  <a:gd name="f129" fmla="*/ f125 1 258542"/>
                  <a:gd name="f130" fmla="*/ 49932 f126 1"/>
                  <a:gd name="f131" fmla="*/ 244412 f125 1"/>
                  <a:gd name="f132" fmla="*/ 88317 f126 1"/>
                  <a:gd name="f133" fmla="*/ 196787 f125 1"/>
                  <a:gd name="f134" fmla="*/ 87746 f126 1"/>
                  <a:gd name="f135" fmla="*/ 183833 f125 1"/>
                  <a:gd name="f136" fmla="*/ 95937 f126 1"/>
                  <a:gd name="f137" fmla="*/ 152877 f125 1"/>
                  <a:gd name="f138" fmla="*/ 126798 f126 1"/>
                  <a:gd name="f139" fmla="*/ 153163 f125 1"/>
                  <a:gd name="f140" fmla="*/ 135085 f126 1"/>
                  <a:gd name="f141" fmla="*/ 182690 f125 1"/>
                  <a:gd name="f142" fmla="*/ 105843 f126 1"/>
                  <a:gd name="f143" fmla="*/ 198121 f125 1"/>
                  <a:gd name="f144" fmla="*/ 90318 f126 1"/>
                  <a:gd name="f145" fmla="*/ 204693 f125 1"/>
                  <a:gd name="f146" fmla="*/ 51837 f126 1"/>
                  <a:gd name="f147" fmla="*/ 252699 f125 1"/>
                  <a:gd name="f148" fmla="*/ 43359 f126 1"/>
                  <a:gd name="f149" fmla="*/ 258223 f125 1"/>
                  <a:gd name="f150" fmla="*/ 40216 f126 1"/>
                  <a:gd name="f151" fmla="*/ 248508 f125 1"/>
                  <a:gd name="f152" fmla="*/ 40311 f126 1"/>
                  <a:gd name="f153" fmla="*/ 115920 f125 1"/>
                  <a:gd name="f154" fmla="*/ 21738 f126 1"/>
                  <a:gd name="f155" fmla="*/ 80963 f125 1"/>
                  <a:gd name="f156" fmla="*/ 2021 f126 1"/>
                  <a:gd name="f157" fmla="*/ 30957 f125 1"/>
                  <a:gd name="f158" fmla="*/ 43074 f126 1"/>
                  <a:gd name="f159" fmla="*/ 1 f125 1"/>
                  <a:gd name="f160" fmla="*/ 84698 f126 1"/>
                  <a:gd name="f161" fmla="*/ 30290 f125 1"/>
                  <a:gd name="f162" fmla="*/ 65743 f126 1"/>
                  <a:gd name="f163" fmla="*/ 80487 f125 1"/>
                  <a:gd name="f164" fmla="*/ 46407 f126 1"/>
                  <a:gd name="f165" fmla="*/ 116872 f125 1"/>
                  <a:gd name="f166" fmla="*/ 46693 f126 1"/>
                  <a:gd name="f167" fmla="*/ 242983 f125 1"/>
                  <a:gd name="f168" fmla="+- f127 0 f1"/>
                  <a:gd name="f169" fmla="*/ f130 1 137303"/>
                  <a:gd name="f170" fmla="*/ f131 1 258542"/>
                  <a:gd name="f171" fmla="*/ f132 1 137303"/>
                  <a:gd name="f172" fmla="*/ f133 1 258542"/>
                  <a:gd name="f173" fmla="*/ f134 1 137303"/>
                  <a:gd name="f174" fmla="*/ f135 1 258542"/>
                  <a:gd name="f175" fmla="*/ f136 1 137303"/>
                  <a:gd name="f176" fmla="*/ f137 1 258542"/>
                  <a:gd name="f177" fmla="*/ f138 1 137303"/>
                  <a:gd name="f178" fmla="*/ f139 1 258542"/>
                  <a:gd name="f179" fmla="*/ f140 1 137303"/>
                  <a:gd name="f180" fmla="*/ f141 1 258542"/>
                  <a:gd name="f181" fmla="*/ f142 1 137303"/>
                  <a:gd name="f182" fmla="*/ f143 1 258542"/>
                  <a:gd name="f183" fmla="*/ f144 1 137303"/>
                  <a:gd name="f184" fmla="*/ f145 1 258542"/>
                  <a:gd name="f185" fmla="*/ f146 1 137303"/>
                  <a:gd name="f186" fmla="*/ f147 1 258542"/>
                  <a:gd name="f187" fmla="*/ f148 1 137303"/>
                  <a:gd name="f188" fmla="*/ f149 1 258542"/>
                  <a:gd name="f189" fmla="*/ f150 1 137303"/>
                  <a:gd name="f190" fmla="*/ f151 1 258542"/>
                  <a:gd name="f191" fmla="*/ f152 1 137303"/>
                  <a:gd name="f192" fmla="*/ f153 1 258542"/>
                  <a:gd name="f193" fmla="*/ f154 1 137303"/>
                  <a:gd name="f194" fmla="*/ f155 1 258542"/>
                  <a:gd name="f195" fmla="*/ f156 1 137303"/>
                  <a:gd name="f196" fmla="*/ f157 1 258542"/>
                  <a:gd name="f197" fmla="*/ f158 1 137303"/>
                  <a:gd name="f198" fmla="*/ f159 1 258542"/>
                  <a:gd name="f199" fmla="*/ f160 1 137303"/>
                  <a:gd name="f200" fmla="*/ f161 1 258542"/>
                  <a:gd name="f201" fmla="*/ f162 1 137303"/>
                  <a:gd name="f202" fmla="*/ f163 1 258542"/>
                  <a:gd name="f203" fmla="*/ f164 1 137303"/>
                  <a:gd name="f204" fmla="*/ f165 1 258542"/>
                  <a:gd name="f205" fmla="*/ f166 1 137303"/>
                  <a:gd name="f206" fmla="*/ f167 1 258542"/>
                  <a:gd name="f207" fmla="*/ f121 1 f128"/>
                  <a:gd name="f208" fmla="*/ f122 1 f128"/>
                  <a:gd name="f209" fmla="*/ f121 1 f129"/>
                  <a:gd name="f210" fmla="*/ f123 1 f129"/>
                  <a:gd name="f211" fmla="*/ f169 1 f128"/>
                  <a:gd name="f212" fmla="*/ f170 1 f129"/>
                  <a:gd name="f213" fmla="*/ f171 1 f128"/>
                  <a:gd name="f214" fmla="*/ f172 1 f129"/>
                  <a:gd name="f215" fmla="*/ f173 1 f128"/>
                  <a:gd name="f216" fmla="*/ f174 1 f129"/>
                  <a:gd name="f217" fmla="*/ f175 1 f128"/>
                  <a:gd name="f218" fmla="*/ f176 1 f129"/>
                  <a:gd name="f219" fmla="*/ f177 1 f128"/>
                  <a:gd name="f220" fmla="*/ f178 1 f129"/>
                  <a:gd name="f221" fmla="*/ f179 1 f128"/>
                  <a:gd name="f222" fmla="*/ f180 1 f129"/>
                  <a:gd name="f223" fmla="*/ f181 1 f128"/>
                  <a:gd name="f224" fmla="*/ f182 1 f129"/>
                  <a:gd name="f225" fmla="*/ f183 1 f128"/>
                  <a:gd name="f226" fmla="*/ f184 1 f129"/>
                  <a:gd name="f227" fmla="*/ f185 1 f128"/>
                  <a:gd name="f228" fmla="*/ f186 1 f129"/>
                  <a:gd name="f229" fmla="*/ f187 1 f128"/>
                  <a:gd name="f230" fmla="*/ f188 1 f129"/>
                  <a:gd name="f231" fmla="*/ f189 1 f128"/>
                  <a:gd name="f232" fmla="*/ f190 1 f129"/>
                  <a:gd name="f233" fmla="*/ f191 1 f128"/>
                  <a:gd name="f234" fmla="*/ f192 1 f129"/>
                  <a:gd name="f235" fmla="*/ f193 1 f128"/>
                  <a:gd name="f236" fmla="*/ f194 1 f129"/>
                  <a:gd name="f237" fmla="*/ f195 1 f128"/>
                  <a:gd name="f238" fmla="*/ f196 1 f129"/>
                  <a:gd name="f239" fmla="*/ f197 1 f128"/>
                  <a:gd name="f240" fmla="*/ f198 1 f129"/>
                  <a:gd name="f241" fmla="*/ f199 1 f128"/>
                  <a:gd name="f242" fmla="*/ f200 1 f129"/>
                  <a:gd name="f243" fmla="*/ f201 1 f128"/>
                  <a:gd name="f244" fmla="*/ f202 1 f129"/>
                  <a:gd name="f245" fmla="*/ f203 1 f128"/>
                  <a:gd name="f246" fmla="*/ f204 1 f129"/>
                  <a:gd name="f247" fmla="*/ f205 1 f128"/>
                  <a:gd name="f248" fmla="*/ f206 1 f129"/>
                  <a:gd name="f249" fmla="*/ f207 f119 1"/>
                  <a:gd name="f250" fmla="*/ f208 f119 1"/>
                  <a:gd name="f251" fmla="*/ f210 f120 1"/>
                  <a:gd name="f252" fmla="*/ f209 f120 1"/>
                  <a:gd name="f253" fmla="*/ f211 f119 1"/>
                  <a:gd name="f254" fmla="*/ f212 f120 1"/>
                  <a:gd name="f255" fmla="*/ f213 f119 1"/>
                  <a:gd name="f256" fmla="*/ f214 f120 1"/>
                  <a:gd name="f257" fmla="*/ f215 f119 1"/>
                  <a:gd name="f258" fmla="*/ f216 f120 1"/>
                  <a:gd name="f259" fmla="*/ f217 f119 1"/>
                  <a:gd name="f260" fmla="*/ f218 f120 1"/>
                  <a:gd name="f261" fmla="*/ f219 f119 1"/>
                  <a:gd name="f262" fmla="*/ f220 f120 1"/>
                  <a:gd name="f263" fmla="*/ f221 f119 1"/>
                  <a:gd name="f264" fmla="*/ f222 f120 1"/>
                  <a:gd name="f265" fmla="*/ f223 f119 1"/>
                  <a:gd name="f266" fmla="*/ f224 f120 1"/>
                  <a:gd name="f267" fmla="*/ f225 f119 1"/>
                  <a:gd name="f268" fmla="*/ f226 f120 1"/>
                  <a:gd name="f269" fmla="*/ f227 f119 1"/>
                  <a:gd name="f270" fmla="*/ f228 f120 1"/>
                  <a:gd name="f271" fmla="*/ f229 f119 1"/>
                  <a:gd name="f272" fmla="*/ f230 f120 1"/>
                  <a:gd name="f273" fmla="*/ f231 f119 1"/>
                  <a:gd name="f274" fmla="*/ f232 f120 1"/>
                  <a:gd name="f275" fmla="*/ f233 f119 1"/>
                  <a:gd name="f276" fmla="*/ f234 f120 1"/>
                  <a:gd name="f277" fmla="*/ f235 f119 1"/>
                  <a:gd name="f278" fmla="*/ f236 f120 1"/>
                  <a:gd name="f279" fmla="*/ f237 f119 1"/>
                  <a:gd name="f280" fmla="*/ f238 f120 1"/>
                  <a:gd name="f281" fmla="*/ f239 f119 1"/>
                  <a:gd name="f282" fmla="*/ f240 f120 1"/>
                  <a:gd name="f283" fmla="*/ f241 f119 1"/>
                  <a:gd name="f284" fmla="*/ f242 f120 1"/>
                  <a:gd name="f285" fmla="*/ f243 f119 1"/>
                  <a:gd name="f286" fmla="*/ f244 f120 1"/>
                  <a:gd name="f287" fmla="*/ f245 f119 1"/>
                  <a:gd name="f288" fmla="*/ f246 f120 1"/>
                  <a:gd name="f289" fmla="*/ f247 f119 1"/>
                  <a:gd name="f290" fmla="*/ f248 f1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68">
                    <a:pos x="f253" y="f254"/>
                  </a:cxn>
                  <a:cxn ang="f168">
                    <a:pos x="f255" y="f256"/>
                  </a:cxn>
                  <a:cxn ang="f168">
                    <a:pos x="f257" y="f258"/>
                  </a:cxn>
                  <a:cxn ang="f168">
                    <a:pos x="f259" y="f260"/>
                  </a:cxn>
                  <a:cxn ang="f168">
                    <a:pos x="f261" y="f262"/>
                  </a:cxn>
                  <a:cxn ang="f168">
                    <a:pos x="f263" y="f264"/>
                  </a:cxn>
                  <a:cxn ang="f168">
                    <a:pos x="f265" y="f266"/>
                  </a:cxn>
                  <a:cxn ang="f168">
                    <a:pos x="f267" y="f268"/>
                  </a:cxn>
                  <a:cxn ang="f168">
                    <a:pos x="f269" y="f270"/>
                  </a:cxn>
                  <a:cxn ang="f168">
                    <a:pos x="f271" y="f272"/>
                  </a:cxn>
                  <a:cxn ang="f168">
                    <a:pos x="f273" y="f274"/>
                  </a:cxn>
                  <a:cxn ang="f168">
                    <a:pos x="f275" y="f276"/>
                  </a:cxn>
                  <a:cxn ang="f168">
                    <a:pos x="f277" y="f278"/>
                  </a:cxn>
                  <a:cxn ang="f168">
                    <a:pos x="f279" y="f280"/>
                  </a:cxn>
                  <a:cxn ang="f168">
                    <a:pos x="f281" y="f282"/>
                  </a:cxn>
                  <a:cxn ang="f168">
                    <a:pos x="f283" y="f284"/>
                  </a:cxn>
                  <a:cxn ang="f168">
                    <a:pos x="f285" y="f286"/>
                  </a:cxn>
                  <a:cxn ang="f168">
                    <a:pos x="f287" y="f288"/>
                  </a:cxn>
                  <a:cxn ang="f168">
                    <a:pos x="f289" y="f290"/>
                  </a:cxn>
                  <a:cxn ang="f168">
                    <a:pos x="f253" y="f254"/>
                  </a:cxn>
                </a:cxnLst>
                <a:rect l="f249" t="f252" r="f250" b="f251"/>
                <a:pathLst>
                  <a:path w="137303" h="25854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56" y="f57"/>
                    </a:cubicBezTo>
                    <a:cubicBezTo>
                      <a:pt x="f58" y="f59"/>
                      <a:pt x="f60" y="f61"/>
                      <a:pt x="f62" y="f63"/>
                    </a:cubicBezTo>
                    <a:cubicBezTo>
                      <a:pt x="f64" y="f65"/>
                      <a:pt x="f66" y="f67"/>
                      <a:pt x="f66" y="f68"/>
                    </a:cubicBezTo>
                    <a:cubicBezTo>
                      <a:pt x="f69" y="f70"/>
                      <a:pt x="f71" y="f72"/>
                      <a:pt x="f73" y="f74"/>
                    </a:cubicBezTo>
                    <a:cubicBezTo>
                      <a:pt x="f75" y="f76"/>
                      <a:pt x="f77" y="f78"/>
                      <a:pt x="f79" y="f80"/>
                    </a:cubicBezTo>
                    <a:cubicBezTo>
                      <a:pt x="f81" y="f82"/>
                      <a:pt x="f83" y="f84"/>
                      <a:pt x="f85" y="f86"/>
                    </a:cubicBezTo>
                    <a:cubicBezTo>
                      <a:pt x="f87" y="f88"/>
                      <a:pt x="f89" y="f90"/>
                      <a:pt x="f91" y="f92"/>
                    </a:cubicBezTo>
                    <a:cubicBezTo>
                      <a:pt x="f93" y="f94"/>
                      <a:pt x="f95" y="f88"/>
                      <a:pt x="f96" y="f97"/>
                    </a:cubicBezTo>
                    <a:cubicBezTo>
                      <a:pt x="f98" y="f99"/>
                      <a:pt x="f100" y="f101"/>
                      <a:pt x="f102" y="f103"/>
                    </a:cubicBezTo>
                    <a:cubicBezTo>
                      <a:pt x="f104" y="f78"/>
                      <a:pt x="f105" y="f106"/>
                      <a:pt x="f107" y="f108"/>
                    </a:cubicBezTo>
                    <a:cubicBezTo>
                      <a:pt x="f109" y="f110"/>
                      <a:pt x="f111" y="f112"/>
                      <a:pt x="f111" y="f113"/>
                    </a:cubicBezTo>
                    <a:cubicBezTo>
                      <a:pt x="f114" y="f115"/>
                      <a:pt x="f116" y="f117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6" name="Forma libre: forma 53">
                <a:extLst>
                  <a:ext uri="{FF2B5EF4-FFF2-40B4-BE49-F238E27FC236}">
                    <a16:creationId xmlns:a16="http://schemas.microsoft.com/office/drawing/2014/main" id="{D0DA8BAA-5EE8-714F-623D-DB8AD3149B14}"/>
                  </a:ext>
                </a:extLst>
              </p:cNvPr>
              <p:cNvSpPr/>
              <p:nvPr/>
            </p:nvSpPr>
            <p:spPr>
              <a:xfrm rot="10799991">
                <a:off x="142929" y="543428"/>
                <a:ext cx="87069" cy="8611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7065"/>
                  <a:gd name="f7" fmla="val 86117"/>
                  <a:gd name="f8" fmla="val 1702"/>
                  <a:gd name="f9" fmla="val 79484"/>
                  <a:gd name="f10" fmla="val 3512"/>
                  <a:gd name="f11" fmla="val 70054"/>
                  <a:gd name="f12" fmla="val 2750"/>
                  <a:gd name="f13" fmla="val 60815"/>
                  <a:gd name="f14" fmla="val 845"/>
                  <a:gd name="f15" fmla="val 51386"/>
                  <a:gd name="f16" fmla="val -4013"/>
                  <a:gd name="f17" fmla="val 27287"/>
                  <a:gd name="f18" fmla="val 12656"/>
                  <a:gd name="f19" fmla="val 3379"/>
                  <a:gd name="f20" fmla="val 35897"/>
                  <a:gd name="f21" fmla="val 427"/>
                  <a:gd name="f22" fmla="val 63710"/>
                  <a:gd name="f23" fmla="val -3098"/>
                  <a:gd name="f24" fmla="val 86189"/>
                  <a:gd name="f25" fmla="val 15571"/>
                  <a:gd name="f26" fmla="val 87046"/>
                  <a:gd name="f27" fmla="val 42908"/>
                  <a:gd name="f28" fmla="val 87808"/>
                  <a:gd name="f29" fmla="val 66816"/>
                  <a:gd name="f30" fmla="val 66091"/>
                  <a:gd name="f31" fmla="val 87390"/>
                  <a:gd name="f32" fmla="val 41041"/>
                  <a:gd name="f33" fmla="val 86057"/>
                  <a:gd name="f34" fmla="val 31134"/>
                  <a:gd name="f35" fmla="val 85580"/>
                  <a:gd name="f36" fmla="val 21609"/>
                  <a:gd name="f37" fmla="val 81675"/>
                  <a:gd name="f38" fmla="val 11418"/>
                  <a:gd name="f39" fmla="val 82913"/>
                  <a:gd name="f40" fmla="val 8560"/>
                  <a:gd name="f41" fmla="val 80818"/>
                  <a:gd name="f42" fmla="val 3988"/>
                  <a:gd name="f43" fmla="val 83390"/>
                  <a:gd name="f44" fmla="+- 0 0 -90"/>
                  <a:gd name="f45" fmla="*/ f3 1 87065"/>
                  <a:gd name="f46" fmla="*/ f4 1 8611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7065"/>
                  <a:gd name="f55" fmla="*/ f51 1 86117"/>
                  <a:gd name="f56" fmla="*/ 1702 f52 1"/>
                  <a:gd name="f57" fmla="*/ 79484 f51 1"/>
                  <a:gd name="f58" fmla="*/ 845 f52 1"/>
                  <a:gd name="f59" fmla="*/ 51386 f51 1"/>
                  <a:gd name="f60" fmla="*/ 35897 f52 1"/>
                  <a:gd name="f61" fmla="*/ 427 f51 1"/>
                  <a:gd name="f62" fmla="*/ 87046 f52 1"/>
                  <a:gd name="f63" fmla="*/ 42908 f51 1"/>
                  <a:gd name="f64" fmla="*/ 41041 f52 1"/>
                  <a:gd name="f65" fmla="*/ 86057 f51 1"/>
                  <a:gd name="f66" fmla="*/ 11418 f52 1"/>
                  <a:gd name="f67" fmla="*/ 82913 f51 1"/>
                  <a:gd name="f68" fmla="+- f53 0 f1"/>
                  <a:gd name="f69" fmla="*/ f56 1 87065"/>
                  <a:gd name="f70" fmla="*/ f57 1 86117"/>
                  <a:gd name="f71" fmla="*/ f58 1 87065"/>
                  <a:gd name="f72" fmla="*/ f59 1 86117"/>
                  <a:gd name="f73" fmla="*/ f60 1 87065"/>
                  <a:gd name="f74" fmla="*/ f61 1 86117"/>
                  <a:gd name="f75" fmla="*/ f62 1 87065"/>
                  <a:gd name="f76" fmla="*/ f63 1 86117"/>
                  <a:gd name="f77" fmla="*/ f64 1 87065"/>
                  <a:gd name="f78" fmla="*/ f65 1 86117"/>
                  <a:gd name="f79" fmla="*/ f66 1 87065"/>
                  <a:gd name="f80" fmla="*/ f67 1 8611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7065" h="8611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7" name="Forma libre: forma 54">
                <a:extLst>
                  <a:ext uri="{FF2B5EF4-FFF2-40B4-BE49-F238E27FC236}">
                    <a16:creationId xmlns:a16="http://schemas.microsoft.com/office/drawing/2014/main" id="{90ECBADF-FE94-A2BD-937D-395922F005F7}"/>
                  </a:ext>
                </a:extLst>
              </p:cNvPr>
              <p:cNvSpPr/>
              <p:nvPr/>
            </p:nvSpPr>
            <p:spPr>
              <a:xfrm rot="10799991">
                <a:off x="1598673" y="181673"/>
                <a:ext cx="86255" cy="866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252"/>
                  <a:gd name="f7" fmla="val 86650"/>
                  <a:gd name="f8" fmla="val 84270"/>
                  <a:gd name="f9" fmla="val 9539"/>
                  <a:gd name="f10" fmla="val 83222"/>
                  <a:gd name="f11" fmla="val 18016"/>
                  <a:gd name="f12" fmla="val 83889"/>
                  <a:gd name="f13" fmla="val 26303"/>
                  <a:gd name="f14" fmla="val 85413"/>
                  <a:gd name="f15" fmla="val 34685"/>
                  <a:gd name="f16" fmla="val 89032"/>
                  <a:gd name="f17" fmla="val 54782"/>
                  <a:gd name="f18" fmla="val 80746"/>
                  <a:gd name="f19" fmla="val 73166"/>
                  <a:gd name="f20" fmla="val 64553"/>
                  <a:gd name="f21" fmla="val 81548"/>
                  <a:gd name="f22" fmla="val 47122"/>
                  <a:gd name="f23" fmla="val 90596"/>
                  <a:gd name="f24" fmla="val 25310"/>
                  <a:gd name="f25" fmla="val 87358"/>
                  <a:gd name="f26" fmla="val 11880"/>
                  <a:gd name="f27" fmla="val 73832"/>
                  <a:gd name="f28" fmla="val -693"/>
                  <a:gd name="f29" fmla="val 61164"/>
                  <a:gd name="f30" fmla="val -3741"/>
                  <a:gd name="f31" fmla="val 38971"/>
                  <a:gd name="f32" fmla="val 4927"/>
                  <a:gd name="f33" fmla="val 22588"/>
                  <a:gd name="f34" fmla="val 13690"/>
                  <a:gd name="f35" fmla="val 6014"/>
                  <a:gd name="f36" fmla="val 33787"/>
                  <a:gd name="f37" fmla="val -2939"/>
                  <a:gd name="f38" fmla="val 53409"/>
                  <a:gd name="f39" fmla="val 871"/>
                  <a:gd name="f40" fmla="val 59600"/>
                  <a:gd name="f41" fmla="val 2014"/>
                  <a:gd name="f42" fmla="val 65791"/>
                  <a:gd name="f43" fmla="val 2871"/>
                  <a:gd name="f44" fmla="val 71983"/>
                  <a:gd name="f45" fmla="val 3824"/>
                  <a:gd name="f46" fmla="val 76269"/>
                  <a:gd name="f47" fmla="val 5348"/>
                  <a:gd name="f48" fmla="val 82365"/>
                  <a:gd name="f49" fmla="+- 0 0 -90"/>
                  <a:gd name="f50" fmla="*/ f3 1 86252"/>
                  <a:gd name="f51" fmla="*/ f4 1 86650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252"/>
                  <a:gd name="f60" fmla="*/ f56 1 86650"/>
                  <a:gd name="f61" fmla="*/ 84270 f57 1"/>
                  <a:gd name="f62" fmla="*/ 9539 f56 1"/>
                  <a:gd name="f63" fmla="*/ 85413 f57 1"/>
                  <a:gd name="f64" fmla="*/ 34685 f56 1"/>
                  <a:gd name="f65" fmla="*/ 64553 f57 1"/>
                  <a:gd name="f66" fmla="*/ 81548 f56 1"/>
                  <a:gd name="f67" fmla="*/ 11880 f57 1"/>
                  <a:gd name="f68" fmla="*/ 73832 f56 1"/>
                  <a:gd name="f69" fmla="*/ 4927 f57 1"/>
                  <a:gd name="f70" fmla="*/ 22588 f56 1"/>
                  <a:gd name="f71" fmla="*/ 53409 f57 1"/>
                  <a:gd name="f72" fmla="*/ 871 f56 1"/>
                  <a:gd name="f73" fmla="*/ 71983 f57 1"/>
                  <a:gd name="f74" fmla="*/ 3824 f56 1"/>
                  <a:gd name="f75" fmla="+- f58 0 f1"/>
                  <a:gd name="f76" fmla="*/ f61 1 86252"/>
                  <a:gd name="f77" fmla="*/ f62 1 86650"/>
                  <a:gd name="f78" fmla="*/ f63 1 86252"/>
                  <a:gd name="f79" fmla="*/ f64 1 86650"/>
                  <a:gd name="f80" fmla="*/ f65 1 86252"/>
                  <a:gd name="f81" fmla="*/ f66 1 86650"/>
                  <a:gd name="f82" fmla="*/ f67 1 86252"/>
                  <a:gd name="f83" fmla="*/ f68 1 86650"/>
                  <a:gd name="f84" fmla="*/ f69 1 86252"/>
                  <a:gd name="f85" fmla="*/ f70 1 86650"/>
                  <a:gd name="f86" fmla="*/ f71 1 86252"/>
                  <a:gd name="f87" fmla="*/ f72 1 86650"/>
                  <a:gd name="f88" fmla="*/ f73 1 86252"/>
                  <a:gd name="f89" fmla="*/ f74 1 86650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252" h="866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3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8" name="Forma libre: forma 55">
                <a:extLst>
                  <a:ext uri="{FF2B5EF4-FFF2-40B4-BE49-F238E27FC236}">
                    <a16:creationId xmlns:a16="http://schemas.microsoft.com/office/drawing/2014/main" id="{2101EAB1-D26A-171F-F48E-E897478AF5F8}"/>
                  </a:ext>
                </a:extLst>
              </p:cNvPr>
              <p:cNvSpPr/>
              <p:nvPr/>
            </p:nvSpPr>
            <p:spPr>
              <a:xfrm rot="10799991">
                <a:off x="501521" y="180090"/>
                <a:ext cx="86895" cy="8898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898"/>
                  <a:gd name="f7" fmla="val 88981"/>
                  <a:gd name="f8" fmla="val 79315"/>
                  <a:gd name="f9" fmla="val 6953"/>
                  <a:gd name="f10" fmla="val 78172"/>
                  <a:gd name="f11" fmla="val 17907"/>
                  <a:gd name="f12" fmla="val 84173"/>
                  <a:gd name="f13" fmla="val 27146"/>
                  <a:gd name="f14" fmla="val 86078"/>
                  <a:gd name="f15" fmla="val 37433"/>
                  <a:gd name="f16" fmla="val 90460"/>
                  <a:gd name="f17" fmla="val 60484"/>
                  <a:gd name="f18" fmla="val 76934"/>
                  <a:gd name="f19" fmla="val 81820"/>
                  <a:gd name="f20" fmla="val 53979"/>
                  <a:gd name="f21" fmla="val 87630"/>
                  <a:gd name="f22" fmla="val 32167"/>
                  <a:gd name="f23" fmla="val 93154"/>
                  <a:gd name="f24" fmla="val 10545"/>
                  <a:gd name="f25" fmla="val 81344"/>
                  <a:gd name="f26" fmla="val 2544"/>
                  <a:gd name="f27" fmla="val 59436"/>
                  <a:gd name="f28" fmla="val -5171"/>
                  <a:gd name="f29" fmla="val 38386"/>
                  <a:gd name="f30" fmla="val 5211"/>
                  <a:gd name="f31" fmla="val 15240"/>
                  <a:gd name="f32" fmla="val 26261"/>
                  <a:gd name="f33" fmla="val 6001"/>
                  <a:gd name="f34" fmla="val 33786"/>
                  <a:gd name="f35" fmla="val 2667"/>
                  <a:gd name="f36" fmla="val 41596"/>
                  <a:gd name="f37" fmla="val 2477"/>
                  <a:gd name="f38" fmla="val 49407"/>
                  <a:gd name="f39" fmla="val 3143"/>
                  <a:gd name="f40" fmla="val 57408"/>
                  <a:gd name="f41" fmla="val 3810"/>
                  <a:gd name="f42" fmla="val 65123"/>
                  <a:gd name="f43" fmla="val 3239"/>
                  <a:gd name="f44" fmla="val 72457"/>
                  <a:gd name="f45" fmla="val 76458"/>
                  <a:gd name="f46" fmla="val 572"/>
                  <a:gd name="f47" fmla="val 77696"/>
                  <a:gd name="f48" fmla="val 4001"/>
                  <a:gd name="f49" fmla="+- 0 0 -90"/>
                  <a:gd name="f50" fmla="*/ f3 1 86898"/>
                  <a:gd name="f51" fmla="*/ f4 1 88981"/>
                  <a:gd name="f52" fmla="val f5"/>
                  <a:gd name="f53" fmla="val f6"/>
                  <a:gd name="f54" fmla="val f7"/>
                  <a:gd name="f55" fmla="*/ f49 f0 1"/>
                  <a:gd name="f56" fmla="+- f54 0 f52"/>
                  <a:gd name="f57" fmla="+- f53 0 f52"/>
                  <a:gd name="f58" fmla="*/ f55 1 f2"/>
                  <a:gd name="f59" fmla="*/ f57 1 86898"/>
                  <a:gd name="f60" fmla="*/ f56 1 88981"/>
                  <a:gd name="f61" fmla="*/ 79315 f57 1"/>
                  <a:gd name="f62" fmla="*/ 6953 f56 1"/>
                  <a:gd name="f63" fmla="*/ 86078 f57 1"/>
                  <a:gd name="f64" fmla="*/ 37433 f56 1"/>
                  <a:gd name="f65" fmla="*/ 53979 f57 1"/>
                  <a:gd name="f66" fmla="*/ 87630 f56 1"/>
                  <a:gd name="f67" fmla="*/ 2544 f57 1"/>
                  <a:gd name="f68" fmla="*/ 59436 f56 1"/>
                  <a:gd name="f69" fmla="*/ 26261 f57 1"/>
                  <a:gd name="f70" fmla="*/ 6001 f56 1"/>
                  <a:gd name="f71" fmla="*/ 49407 f57 1"/>
                  <a:gd name="f72" fmla="*/ 3143 f56 1"/>
                  <a:gd name="f73" fmla="*/ 72457 f57 1"/>
                  <a:gd name="f74" fmla="*/ 0 f56 1"/>
                  <a:gd name="f75" fmla="+- f58 0 f1"/>
                  <a:gd name="f76" fmla="*/ f61 1 86898"/>
                  <a:gd name="f77" fmla="*/ f62 1 88981"/>
                  <a:gd name="f78" fmla="*/ f63 1 86898"/>
                  <a:gd name="f79" fmla="*/ f64 1 88981"/>
                  <a:gd name="f80" fmla="*/ f65 1 86898"/>
                  <a:gd name="f81" fmla="*/ f66 1 88981"/>
                  <a:gd name="f82" fmla="*/ f67 1 86898"/>
                  <a:gd name="f83" fmla="*/ f68 1 88981"/>
                  <a:gd name="f84" fmla="*/ f69 1 86898"/>
                  <a:gd name="f85" fmla="*/ f70 1 88981"/>
                  <a:gd name="f86" fmla="*/ f71 1 86898"/>
                  <a:gd name="f87" fmla="*/ f72 1 88981"/>
                  <a:gd name="f88" fmla="*/ f73 1 86898"/>
                  <a:gd name="f89" fmla="*/ f74 1 88981"/>
                  <a:gd name="f90" fmla="*/ f52 1 f59"/>
                  <a:gd name="f91" fmla="*/ f53 1 f59"/>
                  <a:gd name="f92" fmla="*/ f52 1 f60"/>
                  <a:gd name="f93" fmla="*/ f54 1 f60"/>
                  <a:gd name="f94" fmla="*/ f76 1 f59"/>
                  <a:gd name="f95" fmla="*/ f77 1 f60"/>
                  <a:gd name="f96" fmla="*/ f78 1 f59"/>
                  <a:gd name="f97" fmla="*/ f79 1 f60"/>
                  <a:gd name="f98" fmla="*/ f80 1 f59"/>
                  <a:gd name="f99" fmla="*/ f81 1 f60"/>
                  <a:gd name="f100" fmla="*/ f82 1 f59"/>
                  <a:gd name="f101" fmla="*/ f83 1 f60"/>
                  <a:gd name="f102" fmla="*/ f84 1 f59"/>
                  <a:gd name="f103" fmla="*/ f85 1 f60"/>
                  <a:gd name="f104" fmla="*/ f86 1 f59"/>
                  <a:gd name="f105" fmla="*/ f87 1 f60"/>
                  <a:gd name="f106" fmla="*/ f88 1 f59"/>
                  <a:gd name="f107" fmla="*/ f89 1 f60"/>
                  <a:gd name="f108" fmla="*/ f90 f50 1"/>
                  <a:gd name="f109" fmla="*/ f91 f50 1"/>
                  <a:gd name="f110" fmla="*/ f93 f51 1"/>
                  <a:gd name="f111" fmla="*/ f92 f51 1"/>
                  <a:gd name="f112" fmla="*/ f94 f50 1"/>
                  <a:gd name="f113" fmla="*/ f95 f51 1"/>
                  <a:gd name="f114" fmla="*/ f96 f50 1"/>
                  <a:gd name="f115" fmla="*/ f97 f51 1"/>
                  <a:gd name="f116" fmla="*/ f98 f50 1"/>
                  <a:gd name="f117" fmla="*/ f99 f51 1"/>
                  <a:gd name="f118" fmla="*/ f100 f50 1"/>
                  <a:gd name="f119" fmla="*/ f101 f51 1"/>
                  <a:gd name="f120" fmla="*/ f102 f50 1"/>
                  <a:gd name="f121" fmla="*/ f103 f51 1"/>
                  <a:gd name="f122" fmla="*/ f104 f50 1"/>
                  <a:gd name="f123" fmla="*/ f105 f51 1"/>
                  <a:gd name="f124" fmla="*/ f106 f50 1"/>
                  <a:gd name="f125" fmla="*/ f107 f5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5">
                    <a:pos x="f112" y="f113"/>
                  </a:cxn>
                  <a:cxn ang="f75">
                    <a:pos x="f114" y="f115"/>
                  </a:cxn>
                  <a:cxn ang="f75">
                    <a:pos x="f116" y="f117"/>
                  </a:cxn>
                  <a:cxn ang="f75">
                    <a:pos x="f118" y="f119"/>
                  </a:cxn>
                  <a:cxn ang="f75">
                    <a:pos x="f120" y="f121"/>
                  </a:cxn>
                  <a:cxn ang="f75">
                    <a:pos x="f122" y="f123"/>
                  </a:cxn>
                  <a:cxn ang="f75">
                    <a:pos x="f124" y="f125"/>
                  </a:cxn>
                  <a:cxn ang="f75">
                    <a:pos x="f112" y="f113"/>
                  </a:cxn>
                </a:cxnLst>
                <a:rect l="f108" t="f111" r="f109" b="f110"/>
                <a:pathLst>
                  <a:path w="86898" h="8898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5"/>
                    </a:cubicBezTo>
                    <a:cubicBezTo>
                      <a:pt x="f45" y="f46"/>
                      <a:pt x="f47" y="f48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09" name="Forma libre: forma 56">
                <a:extLst>
                  <a:ext uri="{FF2B5EF4-FFF2-40B4-BE49-F238E27FC236}">
                    <a16:creationId xmlns:a16="http://schemas.microsoft.com/office/drawing/2014/main" id="{297F1880-F2EF-7068-B569-4BB39F9FCAC7}"/>
                  </a:ext>
                </a:extLst>
              </p:cNvPr>
              <p:cNvSpPr/>
              <p:nvPr/>
            </p:nvSpPr>
            <p:spPr>
              <a:xfrm rot="10799991">
                <a:off x="1258864" y="180310"/>
                <a:ext cx="86666" cy="8761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0"/>
                  <a:gd name="f7" fmla="val 87618"/>
                  <a:gd name="f8" fmla="val 16621"/>
                  <a:gd name="f9" fmla="val 24812"/>
                  <a:gd name="f10" fmla="val 2953"/>
                  <a:gd name="f11" fmla="val 33290"/>
                  <a:gd name="f12" fmla="val 1715"/>
                  <a:gd name="f13" fmla="val 41672"/>
                  <a:gd name="f14" fmla="val 1619"/>
                  <a:gd name="f15" fmla="val 62817"/>
                  <a:gd name="f16" fmla="val 1429"/>
                  <a:gd name="f17" fmla="val 78629"/>
                  <a:gd name="f18" fmla="val 12478"/>
                  <a:gd name="f19" fmla="val 84820"/>
                  <a:gd name="f20" fmla="val 31623"/>
                  <a:gd name="f21" fmla="val 90249"/>
                  <a:gd name="f22" fmla="val 48387"/>
                  <a:gd name="f23" fmla="val 83391"/>
                  <a:gd name="f24" fmla="val 68580"/>
                  <a:gd name="f25" fmla="val 68723"/>
                  <a:gd name="f26" fmla="val 79343"/>
                  <a:gd name="f27" fmla="val 53673"/>
                  <a:gd name="f28" fmla="val 90392"/>
                  <a:gd name="f29" fmla="val 32242"/>
                  <a:gd name="f30" fmla="val 16907"/>
                  <a:gd name="f31" fmla="val 79248"/>
                  <a:gd name="f32" fmla="val 2429"/>
                  <a:gd name="f33" fmla="val 68771"/>
                  <a:gd name="f34" fmla="val -3763"/>
                  <a:gd name="f35" fmla="val 47911"/>
                  <a:gd name="f36" fmla="val 2333"/>
                  <a:gd name="f37" fmla="val 29623"/>
                  <a:gd name="f38" fmla="val 3667"/>
                  <a:gd name="f39" fmla="val 25622"/>
                  <a:gd name="f40" fmla="val 5762"/>
                  <a:gd name="f41" fmla="val 21908"/>
                  <a:gd name="f42" fmla="val 7477"/>
                  <a:gd name="f43" fmla="val 18098"/>
                  <a:gd name="f44" fmla="val 12335"/>
                  <a:gd name="f45" fmla="val 13049"/>
                  <a:gd name="f46" fmla="val 3857"/>
                  <a:gd name="f47" fmla="val 1143"/>
                  <a:gd name="f48" fmla="+- 0 0 -90"/>
                  <a:gd name="f49" fmla="*/ f3 1 86670"/>
                  <a:gd name="f50" fmla="*/ f4 1 87618"/>
                  <a:gd name="f51" fmla="val f5"/>
                  <a:gd name="f52" fmla="val f6"/>
                  <a:gd name="f53" fmla="val f7"/>
                  <a:gd name="f54" fmla="*/ f48 f0 1"/>
                  <a:gd name="f55" fmla="+- f53 0 f51"/>
                  <a:gd name="f56" fmla="+- f52 0 f51"/>
                  <a:gd name="f57" fmla="*/ f54 1 f2"/>
                  <a:gd name="f58" fmla="*/ f56 1 86670"/>
                  <a:gd name="f59" fmla="*/ f55 1 87618"/>
                  <a:gd name="f60" fmla="*/ 16621 f56 1"/>
                  <a:gd name="f61" fmla="*/ 0 f55 1"/>
                  <a:gd name="f62" fmla="*/ 41672 f56 1"/>
                  <a:gd name="f63" fmla="*/ 1619 f55 1"/>
                  <a:gd name="f64" fmla="*/ 84820 f56 1"/>
                  <a:gd name="f65" fmla="*/ 31623 f55 1"/>
                  <a:gd name="f66" fmla="*/ 68723 f56 1"/>
                  <a:gd name="f67" fmla="*/ 79343 f55 1"/>
                  <a:gd name="f68" fmla="*/ 16907 f56 1"/>
                  <a:gd name="f69" fmla="*/ 79248 f55 1"/>
                  <a:gd name="f70" fmla="*/ 2333 f56 1"/>
                  <a:gd name="f71" fmla="*/ 29623 f55 1"/>
                  <a:gd name="f72" fmla="*/ 7477 f56 1"/>
                  <a:gd name="f73" fmla="*/ 18098 f55 1"/>
                  <a:gd name="f74" fmla="+- f57 0 f1"/>
                  <a:gd name="f75" fmla="*/ f60 1 86670"/>
                  <a:gd name="f76" fmla="*/ f61 1 87618"/>
                  <a:gd name="f77" fmla="*/ f62 1 86670"/>
                  <a:gd name="f78" fmla="*/ f63 1 87618"/>
                  <a:gd name="f79" fmla="*/ f64 1 86670"/>
                  <a:gd name="f80" fmla="*/ f65 1 87618"/>
                  <a:gd name="f81" fmla="*/ f66 1 86670"/>
                  <a:gd name="f82" fmla="*/ f67 1 87618"/>
                  <a:gd name="f83" fmla="*/ f68 1 86670"/>
                  <a:gd name="f84" fmla="*/ f69 1 87618"/>
                  <a:gd name="f85" fmla="*/ f70 1 86670"/>
                  <a:gd name="f86" fmla="*/ f71 1 87618"/>
                  <a:gd name="f87" fmla="*/ f72 1 86670"/>
                  <a:gd name="f88" fmla="*/ f73 1 87618"/>
                  <a:gd name="f89" fmla="*/ f51 1 f58"/>
                  <a:gd name="f90" fmla="*/ f52 1 f58"/>
                  <a:gd name="f91" fmla="*/ f51 1 f59"/>
                  <a:gd name="f92" fmla="*/ f53 1 f59"/>
                  <a:gd name="f93" fmla="*/ f75 1 f58"/>
                  <a:gd name="f94" fmla="*/ f76 1 f59"/>
                  <a:gd name="f95" fmla="*/ f77 1 f58"/>
                  <a:gd name="f96" fmla="*/ f78 1 f59"/>
                  <a:gd name="f97" fmla="*/ f79 1 f58"/>
                  <a:gd name="f98" fmla="*/ f80 1 f59"/>
                  <a:gd name="f99" fmla="*/ f81 1 f58"/>
                  <a:gd name="f100" fmla="*/ f82 1 f59"/>
                  <a:gd name="f101" fmla="*/ f83 1 f58"/>
                  <a:gd name="f102" fmla="*/ f84 1 f59"/>
                  <a:gd name="f103" fmla="*/ f85 1 f58"/>
                  <a:gd name="f104" fmla="*/ f86 1 f59"/>
                  <a:gd name="f105" fmla="*/ f87 1 f58"/>
                  <a:gd name="f106" fmla="*/ f88 1 f59"/>
                  <a:gd name="f107" fmla="*/ f89 f49 1"/>
                  <a:gd name="f108" fmla="*/ f90 f49 1"/>
                  <a:gd name="f109" fmla="*/ f92 f50 1"/>
                  <a:gd name="f110" fmla="*/ f91 f50 1"/>
                  <a:gd name="f111" fmla="*/ f93 f49 1"/>
                  <a:gd name="f112" fmla="*/ f94 f50 1"/>
                  <a:gd name="f113" fmla="*/ f95 f49 1"/>
                  <a:gd name="f114" fmla="*/ f96 f50 1"/>
                  <a:gd name="f115" fmla="*/ f97 f49 1"/>
                  <a:gd name="f116" fmla="*/ f98 f50 1"/>
                  <a:gd name="f117" fmla="*/ f99 f49 1"/>
                  <a:gd name="f118" fmla="*/ f100 f50 1"/>
                  <a:gd name="f119" fmla="*/ f101 f49 1"/>
                  <a:gd name="f120" fmla="*/ f102 f50 1"/>
                  <a:gd name="f121" fmla="*/ f103 f49 1"/>
                  <a:gd name="f122" fmla="*/ f104 f50 1"/>
                  <a:gd name="f123" fmla="*/ f105 f49 1"/>
                  <a:gd name="f124" fmla="*/ f106 f5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74">
                    <a:pos x="f111" y="f112"/>
                  </a:cxn>
                  <a:cxn ang="f74">
                    <a:pos x="f113" y="f114"/>
                  </a:cxn>
                  <a:cxn ang="f74">
                    <a:pos x="f115" y="f116"/>
                  </a:cxn>
                  <a:cxn ang="f74">
                    <a:pos x="f117" y="f118"/>
                  </a:cxn>
                  <a:cxn ang="f74">
                    <a:pos x="f119" y="f120"/>
                  </a:cxn>
                  <a:cxn ang="f74">
                    <a:pos x="f121" y="f122"/>
                  </a:cxn>
                  <a:cxn ang="f74">
                    <a:pos x="f123" y="f124"/>
                  </a:cxn>
                  <a:cxn ang="f74">
                    <a:pos x="f111" y="f112"/>
                  </a:cxn>
                </a:cxnLst>
                <a:rect l="f107" t="f110" r="f108" b="f109"/>
                <a:pathLst>
                  <a:path w="86670" h="87618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28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8" y="f5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0" name="Forma libre: forma 57">
                <a:extLst>
                  <a:ext uri="{FF2B5EF4-FFF2-40B4-BE49-F238E27FC236}">
                    <a16:creationId xmlns:a16="http://schemas.microsoft.com/office/drawing/2014/main" id="{89472CD0-6F5A-C274-54D3-ADCF71C08849}"/>
                  </a:ext>
                </a:extLst>
              </p:cNvPr>
              <p:cNvSpPr/>
              <p:nvPr/>
            </p:nvSpPr>
            <p:spPr>
              <a:xfrm rot="10799991">
                <a:off x="1617262" y="543802"/>
                <a:ext cx="86986" cy="856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985"/>
                  <a:gd name="f7" fmla="val 85690"/>
                  <a:gd name="f8" fmla="val 40544"/>
                  <a:gd name="f9" fmla="val 85617"/>
                  <a:gd name="f10" fmla="val 18922"/>
                  <a:gd name="f11" fmla="val 87141"/>
                  <a:gd name="f12" fmla="val -2033"/>
                  <a:gd name="f13" fmla="val 64758"/>
                  <a:gd name="f14" fmla="val 158"/>
                  <a:gd name="f15" fmla="val 38850"/>
                  <a:gd name="f16" fmla="val 2253"/>
                  <a:gd name="f17" fmla="val 13608"/>
                  <a:gd name="f18" fmla="val 25875"/>
                  <a:gd name="f19" fmla="val -3346"/>
                  <a:gd name="f20" fmla="val 52164"/>
                  <a:gd name="f21" fmla="val 559"/>
                  <a:gd name="f22" fmla="val 74548"/>
                  <a:gd name="f23" fmla="val 3893"/>
                  <a:gd name="f24" fmla="val 90645"/>
                  <a:gd name="f25" fmla="val 27420"/>
                  <a:gd name="f26" fmla="val 86264"/>
                  <a:gd name="f27" fmla="val 51137"/>
                  <a:gd name="f28" fmla="val 84454"/>
                  <a:gd name="f29" fmla="val 60567"/>
                  <a:gd name="f30" fmla="val 83692"/>
                  <a:gd name="f31" fmla="val 69901"/>
                  <a:gd name="f32" fmla="val 85407"/>
                  <a:gd name="f33" fmla="val 79331"/>
                  <a:gd name="f34" fmla="val 70262"/>
                  <a:gd name="f35" fmla="val 80379"/>
                  <a:gd name="f36" fmla="val 55117"/>
                  <a:gd name="f37" fmla="val 80569"/>
                  <a:gd name="f38" fmla="+- 0 0 -90"/>
                  <a:gd name="f39" fmla="*/ f3 1 86985"/>
                  <a:gd name="f40" fmla="*/ f4 1 85690"/>
                  <a:gd name="f41" fmla="val f5"/>
                  <a:gd name="f42" fmla="val f6"/>
                  <a:gd name="f43" fmla="val f7"/>
                  <a:gd name="f44" fmla="*/ f38 f0 1"/>
                  <a:gd name="f45" fmla="+- f43 0 f41"/>
                  <a:gd name="f46" fmla="+- f42 0 f41"/>
                  <a:gd name="f47" fmla="*/ f44 1 f2"/>
                  <a:gd name="f48" fmla="*/ f46 1 86985"/>
                  <a:gd name="f49" fmla="*/ f45 1 85690"/>
                  <a:gd name="f50" fmla="*/ 40544 f46 1"/>
                  <a:gd name="f51" fmla="*/ 85617 f45 1"/>
                  <a:gd name="f52" fmla="*/ 158 f46 1"/>
                  <a:gd name="f53" fmla="*/ 38850 f45 1"/>
                  <a:gd name="f54" fmla="*/ 52164 f46 1"/>
                  <a:gd name="f55" fmla="*/ 559 f45 1"/>
                  <a:gd name="f56" fmla="*/ 86264 f46 1"/>
                  <a:gd name="f57" fmla="*/ 51137 f45 1"/>
                  <a:gd name="f58" fmla="*/ 85407 f46 1"/>
                  <a:gd name="f59" fmla="*/ 79331 f45 1"/>
                  <a:gd name="f60" fmla="+- f47 0 f1"/>
                  <a:gd name="f61" fmla="*/ f50 1 86985"/>
                  <a:gd name="f62" fmla="*/ f51 1 85690"/>
                  <a:gd name="f63" fmla="*/ f52 1 86985"/>
                  <a:gd name="f64" fmla="*/ f53 1 85690"/>
                  <a:gd name="f65" fmla="*/ f54 1 86985"/>
                  <a:gd name="f66" fmla="*/ f55 1 85690"/>
                  <a:gd name="f67" fmla="*/ f56 1 86985"/>
                  <a:gd name="f68" fmla="*/ f57 1 85690"/>
                  <a:gd name="f69" fmla="*/ f58 1 86985"/>
                  <a:gd name="f70" fmla="*/ f59 1 85690"/>
                  <a:gd name="f71" fmla="*/ f41 1 f48"/>
                  <a:gd name="f72" fmla="*/ f42 1 f48"/>
                  <a:gd name="f73" fmla="*/ f41 1 f49"/>
                  <a:gd name="f74" fmla="*/ f43 1 f49"/>
                  <a:gd name="f75" fmla="*/ f61 1 f48"/>
                  <a:gd name="f76" fmla="*/ f62 1 f49"/>
                  <a:gd name="f77" fmla="*/ f63 1 f48"/>
                  <a:gd name="f78" fmla="*/ f64 1 f49"/>
                  <a:gd name="f79" fmla="*/ f65 1 f48"/>
                  <a:gd name="f80" fmla="*/ f66 1 f49"/>
                  <a:gd name="f81" fmla="*/ f67 1 f48"/>
                  <a:gd name="f82" fmla="*/ f68 1 f49"/>
                  <a:gd name="f83" fmla="*/ f69 1 f48"/>
                  <a:gd name="f84" fmla="*/ f70 1 f49"/>
                  <a:gd name="f85" fmla="*/ f71 f39 1"/>
                  <a:gd name="f86" fmla="*/ f72 f39 1"/>
                  <a:gd name="f87" fmla="*/ f74 f40 1"/>
                  <a:gd name="f88" fmla="*/ f73 f40 1"/>
                  <a:gd name="f89" fmla="*/ f75 f39 1"/>
                  <a:gd name="f90" fmla="*/ f76 f40 1"/>
                  <a:gd name="f91" fmla="*/ f77 f39 1"/>
                  <a:gd name="f92" fmla="*/ f78 f40 1"/>
                  <a:gd name="f93" fmla="*/ f79 f39 1"/>
                  <a:gd name="f94" fmla="*/ f80 f40 1"/>
                  <a:gd name="f95" fmla="*/ f81 f39 1"/>
                  <a:gd name="f96" fmla="*/ f82 f40 1"/>
                  <a:gd name="f97" fmla="*/ f83 f39 1"/>
                  <a:gd name="f98" fmla="*/ f84 f4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0">
                    <a:pos x="f89" y="f90"/>
                  </a:cxn>
                  <a:cxn ang="f60">
                    <a:pos x="f91" y="f92"/>
                  </a:cxn>
                  <a:cxn ang="f60">
                    <a:pos x="f93" y="f94"/>
                  </a:cxn>
                  <a:cxn ang="f60">
                    <a:pos x="f95" y="f96"/>
                  </a:cxn>
                  <a:cxn ang="f60">
                    <a:pos x="f97" y="f98"/>
                  </a:cxn>
                  <a:cxn ang="f60">
                    <a:pos x="f89" y="f90"/>
                  </a:cxn>
                </a:cxnLst>
                <a:rect l="f85" t="f88" r="f86" b="f87"/>
                <a:pathLst>
                  <a:path w="86985" h="8569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1" name="Forma libre: forma 58">
                <a:extLst>
                  <a:ext uri="{FF2B5EF4-FFF2-40B4-BE49-F238E27FC236}">
                    <a16:creationId xmlns:a16="http://schemas.microsoft.com/office/drawing/2014/main" id="{7BA1FB4A-7C21-FE81-EA5B-D178E39D6413}"/>
                  </a:ext>
                </a:extLst>
              </p:cNvPr>
              <p:cNvSpPr/>
              <p:nvPr/>
            </p:nvSpPr>
            <p:spPr>
              <a:xfrm rot="10799991">
                <a:off x="78071" y="358243"/>
                <a:ext cx="92692" cy="86593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92689"/>
                  <a:gd name="f7" fmla="val 86596"/>
                  <a:gd name="f8" fmla="val 24765"/>
                  <a:gd name="f9" fmla="val 8319"/>
                  <a:gd name="f10" fmla="val 47911"/>
                  <a:gd name="f11" fmla="val -6159"/>
                  <a:gd name="f12" fmla="val 73152"/>
                  <a:gd name="f13" fmla="val -1397"/>
                  <a:gd name="f14" fmla="val 86201"/>
                  <a:gd name="f15" fmla="val 19939"/>
                  <a:gd name="f16" fmla="val 98298"/>
                  <a:gd name="f17" fmla="val 39751"/>
                  <a:gd name="f18" fmla="val 92964"/>
                  <a:gd name="f19" fmla="val 66612"/>
                  <a:gd name="f20" fmla="val 74485"/>
                  <a:gd name="f21" fmla="val 78804"/>
                  <a:gd name="f22" fmla="val 52673"/>
                  <a:gd name="f23" fmla="val 93186"/>
                  <a:gd name="f24" fmla="val 26003"/>
                  <a:gd name="f25" fmla="val 87281"/>
                  <a:gd name="f26" fmla="val 11811"/>
                  <a:gd name="f27" fmla="val 64230"/>
                  <a:gd name="f28" fmla="val 8477"/>
                  <a:gd name="f29" fmla="val 58801"/>
                  <a:gd name="f30" fmla="val 4096"/>
                  <a:gd name="f31" fmla="val 54420"/>
                  <a:gd name="f32" fmla="val 49752"/>
                  <a:gd name="f33" fmla="val 3429"/>
                  <a:gd name="f34" fmla="val 33084"/>
                  <a:gd name="f35" fmla="val 16478"/>
                  <a:gd name="f36" fmla="val 22130"/>
                  <a:gd name="f37" fmla="+- 0 0 -90"/>
                  <a:gd name="f38" fmla="*/ f3 1 92689"/>
                  <a:gd name="f39" fmla="*/ f4 1 86596"/>
                  <a:gd name="f40" fmla="val f5"/>
                  <a:gd name="f41" fmla="val f6"/>
                  <a:gd name="f42" fmla="val f7"/>
                  <a:gd name="f43" fmla="*/ f37 f0 1"/>
                  <a:gd name="f44" fmla="+- f42 0 f40"/>
                  <a:gd name="f45" fmla="+- f41 0 f40"/>
                  <a:gd name="f46" fmla="*/ f43 1 f2"/>
                  <a:gd name="f47" fmla="*/ f45 1 92689"/>
                  <a:gd name="f48" fmla="*/ f44 1 86596"/>
                  <a:gd name="f49" fmla="*/ 24765 f45 1"/>
                  <a:gd name="f50" fmla="*/ 8319 f44 1"/>
                  <a:gd name="f51" fmla="*/ 86201 f45 1"/>
                  <a:gd name="f52" fmla="*/ 19939 f44 1"/>
                  <a:gd name="f53" fmla="*/ 74485 f45 1"/>
                  <a:gd name="f54" fmla="*/ 78804 f44 1"/>
                  <a:gd name="f55" fmla="*/ 11811 f45 1"/>
                  <a:gd name="f56" fmla="*/ 64230 f44 1"/>
                  <a:gd name="f57" fmla="*/ 0 f45 1"/>
                  <a:gd name="f58" fmla="*/ 49752 f44 1"/>
                  <a:gd name="f59" fmla="+- f46 0 f1"/>
                  <a:gd name="f60" fmla="*/ f49 1 92689"/>
                  <a:gd name="f61" fmla="*/ f50 1 86596"/>
                  <a:gd name="f62" fmla="*/ f51 1 92689"/>
                  <a:gd name="f63" fmla="*/ f52 1 86596"/>
                  <a:gd name="f64" fmla="*/ f53 1 92689"/>
                  <a:gd name="f65" fmla="*/ f54 1 86596"/>
                  <a:gd name="f66" fmla="*/ f55 1 92689"/>
                  <a:gd name="f67" fmla="*/ f56 1 86596"/>
                  <a:gd name="f68" fmla="*/ f57 1 92689"/>
                  <a:gd name="f69" fmla="*/ f58 1 86596"/>
                  <a:gd name="f70" fmla="*/ f40 1 f47"/>
                  <a:gd name="f71" fmla="*/ f41 1 f47"/>
                  <a:gd name="f72" fmla="*/ f40 1 f48"/>
                  <a:gd name="f73" fmla="*/ f42 1 f48"/>
                  <a:gd name="f74" fmla="*/ f60 1 f47"/>
                  <a:gd name="f75" fmla="*/ f61 1 f48"/>
                  <a:gd name="f76" fmla="*/ f62 1 f47"/>
                  <a:gd name="f77" fmla="*/ f63 1 f48"/>
                  <a:gd name="f78" fmla="*/ f64 1 f47"/>
                  <a:gd name="f79" fmla="*/ f65 1 f48"/>
                  <a:gd name="f80" fmla="*/ f66 1 f47"/>
                  <a:gd name="f81" fmla="*/ f67 1 f48"/>
                  <a:gd name="f82" fmla="*/ f68 1 f47"/>
                  <a:gd name="f83" fmla="*/ f69 1 f48"/>
                  <a:gd name="f84" fmla="*/ f70 f38 1"/>
                  <a:gd name="f85" fmla="*/ f71 f38 1"/>
                  <a:gd name="f86" fmla="*/ f73 f39 1"/>
                  <a:gd name="f87" fmla="*/ f72 f39 1"/>
                  <a:gd name="f88" fmla="*/ f74 f38 1"/>
                  <a:gd name="f89" fmla="*/ f75 f39 1"/>
                  <a:gd name="f90" fmla="*/ f76 f38 1"/>
                  <a:gd name="f91" fmla="*/ f77 f39 1"/>
                  <a:gd name="f92" fmla="*/ f78 f38 1"/>
                  <a:gd name="f93" fmla="*/ f79 f39 1"/>
                  <a:gd name="f94" fmla="*/ f80 f38 1"/>
                  <a:gd name="f95" fmla="*/ f81 f39 1"/>
                  <a:gd name="f96" fmla="*/ f82 f38 1"/>
                  <a:gd name="f97" fmla="*/ f83 f3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9">
                    <a:pos x="f88" y="f89"/>
                  </a:cxn>
                  <a:cxn ang="f59">
                    <a:pos x="f90" y="f91"/>
                  </a:cxn>
                  <a:cxn ang="f59">
                    <a:pos x="f92" y="f93"/>
                  </a:cxn>
                  <a:cxn ang="f59">
                    <a:pos x="f94" y="f95"/>
                  </a:cxn>
                  <a:cxn ang="f59">
                    <a:pos x="f96" y="f97"/>
                  </a:cxn>
                  <a:cxn ang="f59">
                    <a:pos x="f88" y="f89"/>
                  </a:cxn>
                </a:cxnLst>
                <a:rect l="f84" t="f87" r="f85" b="f86"/>
                <a:pathLst>
                  <a:path w="92689" h="86596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5" y="f32"/>
                    </a:cubicBezTo>
                    <a:cubicBezTo>
                      <a:pt x="f33" y="f34"/>
                      <a:pt x="f35" y="f36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2" name="Forma libre: forma 59">
                <a:extLst>
                  <a:ext uri="{FF2B5EF4-FFF2-40B4-BE49-F238E27FC236}">
                    <a16:creationId xmlns:a16="http://schemas.microsoft.com/office/drawing/2014/main" id="{0089C75B-99D1-BF37-C850-B5640BAB12DA}"/>
                  </a:ext>
                </a:extLst>
              </p:cNvPr>
              <p:cNvSpPr/>
              <p:nvPr/>
            </p:nvSpPr>
            <p:spPr>
              <a:xfrm rot="10799991">
                <a:off x="161986" y="181965"/>
                <a:ext cx="86017" cy="8354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018"/>
                  <a:gd name="f7" fmla="val 83550"/>
                  <a:gd name="f8" fmla="val 74946"/>
                  <a:gd name="f9" fmla="val 12345"/>
                  <a:gd name="f10" fmla="val 89614"/>
                  <a:gd name="f11" fmla="val 31872"/>
                  <a:gd name="f12" fmla="val 89709"/>
                  <a:gd name="f13" fmla="val 53684"/>
                  <a:gd name="f14" fmla="val 75231"/>
                  <a:gd name="f15" fmla="val 69686"/>
                  <a:gd name="f16" fmla="val 61801"/>
                  <a:gd name="f17" fmla="val 84354"/>
                  <a:gd name="f18" fmla="val 38274"/>
                  <a:gd name="f19" fmla="val 87879"/>
                  <a:gd name="f20" fmla="val 20272"/>
                  <a:gd name="f21" fmla="val 77877"/>
                  <a:gd name="f22" fmla="val 1508"/>
                  <a:gd name="f23" fmla="val 67495"/>
                  <a:gd name="f24" fmla="val -4683"/>
                  <a:gd name="f25" fmla="val 46540"/>
                  <a:gd name="f26" fmla="val 3603"/>
                  <a:gd name="f27" fmla="val 21680"/>
                  <a:gd name="f28" fmla="val 9985"/>
                  <a:gd name="f29" fmla="val 17298"/>
                  <a:gd name="f30" fmla="val 365"/>
                  <a:gd name="f31" fmla="val 4916"/>
                  <a:gd name="f32" fmla="val 11033"/>
                  <a:gd name="f33" fmla="val 4059"/>
                  <a:gd name="f34" fmla="val 27701"/>
                  <a:gd name="f35" fmla="val 2725"/>
                  <a:gd name="f36" fmla="val 44847"/>
                  <a:gd name="f37" fmla="val -4800"/>
                  <a:gd name="f38" fmla="val 61325"/>
                  <a:gd name="f39" fmla="val 4821"/>
                  <a:gd name="f40" fmla="val 65801"/>
                  <a:gd name="f41" fmla="val 7488"/>
                  <a:gd name="f42" fmla="val 69802"/>
                  <a:gd name="f43" fmla="val 11012"/>
                  <a:gd name="f44" fmla="+- 0 0 -90"/>
                  <a:gd name="f45" fmla="*/ f3 1 86018"/>
                  <a:gd name="f46" fmla="*/ f4 1 83550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86018"/>
                  <a:gd name="f55" fmla="*/ f51 1 83550"/>
                  <a:gd name="f56" fmla="*/ 74946 f52 1"/>
                  <a:gd name="f57" fmla="*/ 12345 f51 1"/>
                  <a:gd name="f58" fmla="*/ 75231 f52 1"/>
                  <a:gd name="f59" fmla="*/ 69686 f51 1"/>
                  <a:gd name="f60" fmla="*/ 20272 f52 1"/>
                  <a:gd name="f61" fmla="*/ 77877 f51 1"/>
                  <a:gd name="f62" fmla="*/ 3603 f52 1"/>
                  <a:gd name="f63" fmla="*/ 21680 f51 1"/>
                  <a:gd name="f64" fmla="*/ 11033 f52 1"/>
                  <a:gd name="f65" fmla="*/ 4059 f51 1"/>
                  <a:gd name="f66" fmla="*/ 61325 f52 1"/>
                  <a:gd name="f67" fmla="*/ 4821 f51 1"/>
                  <a:gd name="f68" fmla="+- f53 0 f1"/>
                  <a:gd name="f69" fmla="*/ f56 1 86018"/>
                  <a:gd name="f70" fmla="*/ f57 1 83550"/>
                  <a:gd name="f71" fmla="*/ f58 1 86018"/>
                  <a:gd name="f72" fmla="*/ f59 1 83550"/>
                  <a:gd name="f73" fmla="*/ f60 1 86018"/>
                  <a:gd name="f74" fmla="*/ f61 1 83550"/>
                  <a:gd name="f75" fmla="*/ f62 1 86018"/>
                  <a:gd name="f76" fmla="*/ f63 1 83550"/>
                  <a:gd name="f77" fmla="*/ f64 1 86018"/>
                  <a:gd name="f78" fmla="*/ f65 1 83550"/>
                  <a:gd name="f79" fmla="*/ f66 1 86018"/>
                  <a:gd name="f80" fmla="*/ f67 1 83550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86018" h="8355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3" name="Forma libre: forma 60">
                <a:extLst>
                  <a:ext uri="{FF2B5EF4-FFF2-40B4-BE49-F238E27FC236}">
                    <a16:creationId xmlns:a16="http://schemas.microsoft.com/office/drawing/2014/main" id="{917B4223-6AB5-E556-2E31-A92068EFD910}"/>
                  </a:ext>
                </a:extLst>
              </p:cNvPr>
              <p:cNvSpPr/>
              <p:nvPr/>
            </p:nvSpPr>
            <p:spPr>
              <a:xfrm rot="10799991">
                <a:off x="1284256" y="319408"/>
                <a:ext cx="61657" cy="5165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1662"/>
                  <a:gd name="f7" fmla="val 51655"/>
                  <a:gd name="f8" fmla="val 1573"/>
                  <a:gd name="f9" fmla="val 8368"/>
                  <a:gd name="f10" fmla="val 9574"/>
                  <a:gd name="f11" fmla="val 16718"/>
                  <a:gd name="f12" fmla="val 6272"/>
                  <a:gd name="f13" fmla="val 24147"/>
                  <a:gd name="f14" fmla="val 3034"/>
                  <a:gd name="f15" fmla="val 39768"/>
                  <a:gd name="f16" fmla="val -3919"/>
                  <a:gd name="f17" fmla="val 53294"/>
                  <a:gd name="f18" fmla="val 1415"/>
                  <a:gd name="f19" fmla="val 59295"/>
                  <a:gd name="f20" fmla="val 15607"/>
                  <a:gd name="f21" fmla="val 65391"/>
                  <a:gd name="f22" fmla="val 30180"/>
                  <a:gd name="f23" fmla="val 59485"/>
                  <a:gd name="f24" fmla="val 43801"/>
                  <a:gd name="f25" fmla="val 44245"/>
                  <a:gd name="f26" fmla="val 49897"/>
                  <a:gd name="f27" fmla="val 30910"/>
                  <a:gd name="f28" fmla="val 55231"/>
                  <a:gd name="f29" fmla="val 16813"/>
                  <a:gd name="f30" fmla="val 48182"/>
                  <a:gd name="f31" fmla="val 11384"/>
                  <a:gd name="f32" fmla="val 32180"/>
                  <a:gd name="f33" fmla="val 9098"/>
                  <a:gd name="f34" fmla="val 25417"/>
                  <a:gd name="f35" fmla="val 4812"/>
                  <a:gd name="f36" fmla="val 20465"/>
                  <a:gd name="f37" fmla="val 811"/>
                  <a:gd name="f38" fmla="val 15131"/>
                  <a:gd name="f39" fmla="val -332"/>
                  <a:gd name="f40" fmla="val 12654"/>
                  <a:gd name="f41" fmla="val -427"/>
                  <a:gd name="f42" fmla="val 10368"/>
                  <a:gd name="f43" fmla="+- 0 0 -90"/>
                  <a:gd name="f44" fmla="*/ f3 1 61662"/>
                  <a:gd name="f45" fmla="*/ f4 1 51655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1662"/>
                  <a:gd name="f54" fmla="*/ f50 1 51655"/>
                  <a:gd name="f55" fmla="*/ 1573 f51 1"/>
                  <a:gd name="f56" fmla="*/ 8368 f50 1"/>
                  <a:gd name="f57" fmla="*/ 24147 f51 1"/>
                  <a:gd name="f58" fmla="*/ 3034 f50 1"/>
                  <a:gd name="f59" fmla="*/ 59295 f51 1"/>
                  <a:gd name="f60" fmla="*/ 15607 f50 1"/>
                  <a:gd name="f61" fmla="*/ 44245 f51 1"/>
                  <a:gd name="f62" fmla="*/ 49897 f50 1"/>
                  <a:gd name="f63" fmla="*/ 11384 f51 1"/>
                  <a:gd name="f64" fmla="*/ 32180 f50 1"/>
                  <a:gd name="f65" fmla="*/ 811 f51 1"/>
                  <a:gd name="f66" fmla="*/ 15131 f50 1"/>
                  <a:gd name="f67" fmla="+- f52 0 f1"/>
                  <a:gd name="f68" fmla="*/ f55 1 61662"/>
                  <a:gd name="f69" fmla="*/ f56 1 51655"/>
                  <a:gd name="f70" fmla="*/ f57 1 61662"/>
                  <a:gd name="f71" fmla="*/ f58 1 51655"/>
                  <a:gd name="f72" fmla="*/ f59 1 61662"/>
                  <a:gd name="f73" fmla="*/ f60 1 51655"/>
                  <a:gd name="f74" fmla="*/ f61 1 61662"/>
                  <a:gd name="f75" fmla="*/ f62 1 51655"/>
                  <a:gd name="f76" fmla="*/ f63 1 61662"/>
                  <a:gd name="f77" fmla="*/ f64 1 51655"/>
                  <a:gd name="f78" fmla="*/ f65 1 61662"/>
                  <a:gd name="f79" fmla="*/ f66 1 51655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1662" h="51655">
                    <a:moveTo>
                      <a:pt x="f8" y="f9"/>
                    </a:moveTo>
                    <a:cubicBezTo>
                      <a:pt x="f10" y="f9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4" name="Forma libre: forma 61">
                <a:extLst>
                  <a:ext uri="{FF2B5EF4-FFF2-40B4-BE49-F238E27FC236}">
                    <a16:creationId xmlns:a16="http://schemas.microsoft.com/office/drawing/2014/main" id="{F0992EF1-2BAD-DE0F-4693-20AF308ED865}"/>
                  </a:ext>
                </a:extLst>
              </p:cNvPr>
              <p:cNvSpPr/>
              <p:nvPr/>
            </p:nvSpPr>
            <p:spPr>
              <a:xfrm rot="10799991">
                <a:off x="173050" y="243733"/>
                <a:ext cx="186071" cy="13223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6068"/>
                  <a:gd name="f7" fmla="val 132230"/>
                  <a:gd name="f8" fmla="val 186069"/>
                  <a:gd name="f9" fmla="val 122801"/>
                  <a:gd name="f10" fmla="val 176068"/>
                  <a:gd name="f11" fmla="val 126325"/>
                  <a:gd name="f12" fmla="val 172258"/>
                  <a:gd name="f13" fmla="val 114038"/>
                  <a:gd name="f14" fmla="val 164066"/>
                  <a:gd name="f15" fmla="val 151207"/>
                  <a:gd name="f16" fmla="val 113943"/>
                  <a:gd name="f17" fmla="val 138253"/>
                  <a:gd name="f18" fmla="val 114705"/>
                  <a:gd name="f19" fmla="val 125395"/>
                  <a:gd name="f20" fmla="val 115657"/>
                  <a:gd name="f21" fmla="val 114917"/>
                  <a:gd name="f22" fmla="val 116419"/>
                  <a:gd name="f23" fmla="val 122061"/>
                  <a:gd name="f24" fmla="val 129087"/>
                  <a:gd name="f25" fmla="val 114727"/>
                  <a:gd name="f26" fmla="val 132231"/>
                  <a:gd name="f27" fmla="val 120515"/>
                  <a:gd name="f28" fmla="val 109583"/>
                  <a:gd name="f29" fmla="val 111657"/>
                  <a:gd name="f30" fmla="val 101296"/>
                  <a:gd name="f31" fmla="val 103370"/>
                  <a:gd name="f32" fmla="val 71197"/>
                  <a:gd name="f33" fmla="val 73461"/>
                  <a:gd name="f34" fmla="val 41670"/>
                  <a:gd name="f35" fmla="val 42981"/>
                  <a:gd name="f36" fmla="val 8904"/>
                  <a:gd name="f37" fmla="val 14787"/>
                  <a:gd name="f38" fmla="val 15190"/>
                  <a:gd name="f39" fmla="val 46315"/>
                  <a:gd name="f40" fmla="val 21382"/>
                  <a:gd name="f41" fmla="val 77843"/>
                  <a:gd name="f42" fmla="val 27668"/>
                  <a:gd name="f43" fmla="val 109371"/>
                  <a:gd name="f44" fmla="val 28049"/>
                  <a:gd name="f45" fmla="val 114609"/>
                  <a:gd name="f46" fmla="val 28525"/>
                  <a:gd name="f47" fmla="val 120039"/>
                  <a:gd name="f48" fmla="val 20715"/>
                  <a:gd name="f49" fmla="val 119943"/>
                  <a:gd name="f50" fmla="val 19667"/>
                  <a:gd name="f51" fmla="val 86130"/>
                  <a:gd name="f52" fmla="val 8809"/>
                  <a:gd name="f53" fmla="val 54030"/>
                  <a:gd name="f54" fmla="val 3284"/>
                  <a:gd name="f55" fmla="val 20979"/>
                  <a:gd name="f56" fmla="val 2141"/>
                  <a:gd name="f57" fmla="val 14121"/>
                  <a:gd name="f58" fmla="val -3383"/>
                  <a:gd name="f59" fmla="val 4596"/>
                  <a:gd name="f60" fmla="val 3093"/>
                  <a:gd name="f61" fmla="val 786"/>
                  <a:gd name="f62" fmla="val 9189"/>
                  <a:gd name="f63" fmla="val -2834"/>
                  <a:gd name="f64" fmla="val 13857"/>
                  <a:gd name="f65" fmla="val 6977"/>
                  <a:gd name="f66" fmla="val 18429"/>
                  <a:gd name="f67" fmla="val 11454"/>
                  <a:gd name="f68" fmla="val 48052"/>
                  <a:gd name="f69" fmla="val 40600"/>
                  <a:gd name="f70" fmla="val 77579"/>
                  <a:gd name="f71" fmla="val 69651"/>
                  <a:gd name="f72" fmla="val 106535"/>
                  <a:gd name="f73" fmla="val 99465"/>
                  <a:gd name="f74" fmla="val 117013"/>
                  <a:gd name="f75" fmla="val 110228"/>
                  <a:gd name="f76" fmla="val 128443"/>
                  <a:gd name="f77" fmla="val 113085"/>
                  <a:gd name="f78" fmla="val 142254"/>
                  <a:gd name="f79" fmla="val 109466"/>
                  <a:gd name="f80" fmla="val 159589"/>
                  <a:gd name="f81" fmla="val 104799"/>
                  <a:gd name="f82" fmla="val 174163"/>
                  <a:gd name="f83" fmla="+- 0 0 -90"/>
                  <a:gd name="f84" fmla="*/ f3 1 186068"/>
                  <a:gd name="f85" fmla="*/ f4 1 132230"/>
                  <a:gd name="f86" fmla="val f5"/>
                  <a:gd name="f87" fmla="val f6"/>
                  <a:gd name="f88" fmla="val f7"/>
                  <a:gd name="f89" fmla="*/ f83 f0 1"/>
                  <a:gd name="f90" fmla="+- f88 0 f86"/>
                  <a:gd name="f91" fmla="+- f87 0 f86"/>
                  <a:gd name="f92" fmla="*/ f89 1 f2"/>
                  <a:gd name="f93" fmla="*/ f91 1 186068"/>
                  <a:gd name="f94" fmla="*/ f90 1 132230"/>
                  <a:gd name="f95" fmla="*/ 186069 f91 1"/>
                  <a:gd name="f96" fmla="*/ 122801 f90 1"/>
                  <a:gd name="f97" fmla="*/ 164066 f91 1"/>
                  <a:gd name="f98" fmla="*/ 114038 f90 1"/>
                  <a:gd name="f99" fmla="*/ 125395 f91 1"/>
                  <a:gd name="f100" fmla="*/ 115657 f90 1"/>
                  <a:gd name="f101" fmla="*/ 114727 f91 1"/>
                  <a:gd name="f102" fmla="*/ 132231 f90 1"/>
                  <a:gd name="f103" fmla="*/ 101296 f91 1"/>
                  <a:gd name="f104" fmla="*/ 103370 f90 1"/>
                  <a:gd name="f105" fmla="*/ 8904 f91 1"/>
                  <a:gd name="f106" fmla="*/ 14787 f90 1"/>
                  <a:gd name="f107" fmla="*/ 27668 f91 1"/>
                  <a:gd name="f108" fmla="*/ 109371 f90 1"/>
                  <a:gd name="f109" fmla="*/ 20715 f91 1"/>
                  <a:gd name="f110" fmla="*/ 119943 f90 1"/>
                  <a:gd name="f111" fmla="*/ 3284 f91 1"/>
                  <a:gd name="f112" fmla="*/ 20979 f90 1"/>
                  <a:gd name="f113" fmla="*/ 3093 f91 1"/>
                  <a:gd name="f114" fmla="*/ 786 f90 1"/>
                  <a:gd name="f115" fmla="*/ 18429 f91 1"/>
                  <a:gd name="f116" fmla="*/ 11454 f90 1"/>
                  <a:gd name="f117" fmla="*/ 106535 f91 1"/>
                  <a:gd name="f118" fmla="*/ 99465 f90 1"/>
                  <a:gd name="f119" fmla="*/ 142254 f91 1"/>
                  <a:gd name="f120" fmla="*/ 109466 f90 1"/>
                  <a:gd name="f121" fmla="+- f92 0 f1"/>
                  <a:gd name="f122" fmla="*/ f95 1 186068"/>
                  <a:gd name="f123" fmla="*/ f96 1 132230"/>
                  <a:gd name="f124" fmla="*/ f97 1 186068"/>
                  <a:gd name="f125" fmla="*/ f98 1 132230"/>
                  <a:gd name="f126" fmla="*/ f99 1 186068"/>
                  <a:gd name="f127" fmla="*/ f100 1 132230"/>
                  <a:gd name="f128" fmla="*/ f101 1 186068"/>
                  <a:gd name="f129" fmla="*/ f102 1 132230"/>
                  <a:gd name="f130" fmla="*/ f103 1 186068"/>
                  <a:gd name="f131" fmla="*/ f104 1 132230"/>
                  <a:gd name="f132" fmla="*/ f105 1 186068"/>
                  <a:gd name="f133" fmla="*/ f106 1 132230"/>
                  <a:gd name="f134" fmla="*/ f107 1 186068"/>
                  <a:gd name="f135" fmla="*/ f108 1 132230"/>
                  <a:gd name="f136" fmla="*/ f109 1 186068"/>
                  <a:gd name="f137" fmla="*/ f110 1 132230"/>
                  <a:gd name="f138" fmla="*/ f111 1 186068"/>
                  <a:gd name="f139" fmla="*/ f112 1 132230"/>
                  <a:gd name="f140" fmla="*/ f113 1 186068"/>
                  <a:gd name="f141" fmla="*/ f114 1 132230"/>
                  <a:gd name="f142" fmla="*/ f115 1 186068"/>
                  <a:gd name="f143" fmla="*/ f116 1 132230"/>
                  <a:gd name="f144" fmla="*/ f117 1 186068"/>
                  <a:gd name="f145" fmla="*/ f118 1 132230"/>
                  <a:gd name="f146" fmla="*/ f119 1 186068"/>
                  <a:gd name="f147" fmla="*/ f120 1 132230"/>
                  <a:gd name="f148" fmla="*/ f86 1 f93"/>
                  <a:gd name="f149" fmla="*/ f87 1 f93"/>
                  <a:gd name="f150" fmla="*/ f86 1 f94"/>
                  <a:gd name="f151" fmla="*/ f88 1 f94"/>
                  <a:gd name="f152" fmla="*/ f122 1 f93"/>
                  <a:gd name="f153" fmla="*/ f123 1 f94"/>
                  <a:gd name="f154" fmla="*/ f124 1 f93"/>
                  <a:gd name="f155" fmla="*/ f125 1 f94"/>
                  <a:gd name="f156" fmla="*/ f126 1 f93"/>
                  <a:gd name="f157" fmla="*/ f127 1 f94"/>
                  <a:gd name="f158" fmla="*/ f128 1 f93"/>
                  <a:gd name="f159" fmla="*/ f129 1 f94"/>
                  <a:gd name="f160" fmla="*/ f130 1 f93"/>
                  <a:gd name="f161" fmla="*/ f131 1 f94"/>
                  <a:gd name="f162" fmla="*/ f132 1 f93"/>
                  <a:gd name="f163" fmla="*/ f133 1 f94"/>
                  <a:gd name="f164" fmla="*/ f134 1 f93"/>
                  <a:gd name="f165" fmla="*/ f135 1 f94"/>
                  <a:gd name="f166" fmla="*/ f136 1 f93"/>
                  <a:gd name="f167" fmla="*/ f137 1 f94"/>
                  <a:gd name="f168" fmla="*/ f138 1 f93"/>
                  <a:gd name="f169" fmla="*/ f139 1 f94"/>
                  <a:gd name="f170" fmla="*/ f140 1 f93"/>
                  <a:gd name="f171" fmla="*/ f141 1 f94"/>
                  <a:gd name="f172" fmla="*/ f142 1 f93"/>
                  <a:gd name="f173" fmla="*/ f143 1 f94"/>
                  <a:gd name="f174" fmla="*/ f144 1 f93"/>
                  <a:gd name="f175" fmla="*/ f145 1 f94"/>
                  <a:gd name="f176" fmla="*/ f146 1 f93"/>
                  <a:gd name="f177" fmla="*/ f147 1 f94"/>
                  <a:gd name="f178" fmla="*/ f148 f84 1"/>
                  <a:gd name="f179" fmla="*/ f149 f84 1"/>
                  <a:gd name="f180" fmla="*/ f151 f85 1"/>
                  <a:gd name="f181" fmla="*/ f150 f85 1"/>
                  <a:gd name="f182" fmla="*/ f152 f84 1"/>
                  <a:gd name="f183" fmla="*/ f153 f85 1"/>
                  <a:gd name="f184" fmla="*/ f154 f84 1"/>
                  <a:gd name="f185" fmla="*/ f155 f85 1"/>
                  <a:gd name="f186" fmla="*/ f156 f84 1"/>
                  <a:gd name="f187" fmla="*/ f157 f85 1"/>
                  <a:gd name="f188" fmla="*/ f158 f84 1"/>
                  <a:gd name="f189" fmla="*/ f159 f85 1"/>
                  <a:gd name="f190" fmla="*/ f160 f84 1"/>
                  <a:gd name="f191" fmla="*/ f161 f85 1"/>
                  <a:gd name="f192" fmla="*/ f162 f84 1"/>
                  <a:gd name="f193" fmla="*/ f163 f85 1"/>
                  <a:gd name="f194" fmla="*/ f164 f84 1"/>
                  <a:gd name="f195" fmla="*/ f165 f85 1"/>
                  <a:gd name="f196" fmla="*/ f166 f84 1"/>
                  <a:gd name="f197" fmla="*/ f167 f85 1"/>
                  <a:gd name="f198" fmla="*/ f168 f84 1"/>
                  <a:gd name="f199" fmla="*/ f169 f85 1"/>
                  <a:gd name="f200" fmla="*/ f170 f84 1"/>
                  <a:gd name="f201" fmla="*/ f171 f85 1"/>
                  <a:gd name="f202" fmla="*/ f172 f84 1"/>
                  <a:gd name="f203" fmla="*/ f173 f85 1"/>
                  <a:gd name="f204" fmla="*/ f174 f84 1"/>
                  <a:gd name="f205" fmla="*/ f175 f85 1"/>
                  <a:gd name="f206" fmla="*/ f176 f84 1"/>
                  <a:gd name="f207" fmla="*/ f177 f8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21">
                    <a:pos x="f182" y="f183"/>
                  </a:cxn>
                  <a:cxn ang="f121">
                    <a:pos x="f184" y="f185"/>
                  </a:cxn>
                  <a:cxn ang="f121">
                    <a:pos x="f186" y="f187"/>
                  </a:cxn>
                  <a:cxn ang="f121">
                    <a:pos x="f188" y="f189"/>
                  </a:cxn>
                  <a:cxn ang="f121">
                    <a:pos x="f190" y="f191"/>
                  </a:cxn>
                  <a:cxn ang="f121">
                    <a:pos x="f192" y="f193"/>
                  </a:cxn>
                  <a:cxn ang="f121">
                    <a:pos x="f194" y="f195"/>
                  </a:cxn>
                  <a:cxn ang="f121">
                    <a:pos x="f196" y="f197"/>
                  </a:cxn>
                  <a:cxn ang="f121">
                    <a:pos x="f198" y="f199"/>
                  </a:cxn>
                  <a:cxn ang="f121">
                    <a:pos x="f200" y="f201"/>
                  </a:cxn>
                  <a:cxn ang="f121">
                    <a:pos x="f202" y="f203"/>
                  </a:cxn>
                  <a:cxn ang="f121">
                    <a:pos x="f204" y="f205"/>
                  </a:cxn>
                  <a:cxn ang="f121">
                    <a:pos x="f206" y="f207"/>
                  </a:cxn>
                  <a:cxn ang="f121">
                    <a:pos x="f182" y="f183"/>
                  </a:cxn>
                </a:cxnLst>
                <a:rect l="f178" t="f181" r="f179" b="f180"/>
                <a:pathLst>
                  <a:path w="186068" h="1322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3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5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66" y="f67"/>
                    </a:cubicBezTo>
                    <a:cubicBezTo>
                      <a:pt x="f68" y="f69"/>
                      <a:pt x="f70" y="f71"/>
                      <a:pt x="f72" y="f73"/>
                    </a:cubicBezTo>
                    <a:cubicBezTo>
                      <a:pt x="f74" y="f75"/>
                      <a:pt x="f76" y="f77"/>
                      <a:pt x="f78" y="f79"/>
                    </a:cubicBezTo>
                    <a:cubicBezTo>
                      <a:pt x="f80" y="f81"/>
                      <a:pt x="f82" y="f43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5" name="Forma libre: forma 62">
                <a:extLst>
                  <a:ext uri="{FF2B5EF4-FFF2-40B4-BE49-F238E27FC236}">
                    <a16:creationId xmlns:a16="http://schemas.microsoft.com/office/drawing/2014/main" id="{CF92B0C2-EECF-C39B-9C8D-970CE91278B9}"/>
                  </a:ext>
                </a:extLst>
              </p:cNvPr>
              <p:cNvSpPr/>
              <p:nvPr/>
            </p:nvSpPr>
            <p:spPr>
              <a:xfrm rot="10799991">
                <a:off x="1613476" y="433873"/>
                <a:ext cx="64227" cy="507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228"/>
                  <a:gd name="f7" fmla="val 50791"/>
                  <a:gd name="f8" fmla="val 63997"/>
                  <a:gd name="f9" fmla="val 35287"/>
                  <a:gd name="f10" fmla="val 54281"/>
                  <a:gd name="f11" fmla="val 35097"/>
                  <a:gd name="f12" fmla="val 47518"/>
                  <a:gd name="f13" fmla="val 41193"/>
                  <a:gd name="f14" fmla="val 39994"/>
                  <a:gd name="f15" fmla="val 46050"/>
                  <a:gd name="f16" fmla="val 27230"/>
                  <a:gd name="f17" fmla="val 54337"/>
                  <a:gd name="f18" fmla="val 11895"/>
                  <a:gd name="f19" fmla="val 51480"/>
                  <a:gd name="f20" fmla="val 3989"/>
                  <a:gd name="f21" fmla="val 39669"/>
                  <a:gd name="f22" fmla="val -2964"/>
                  <a:gd name="f23" fmla="val 29191"/>
                  <a:gd name="f24" fmla="val -583"/>
                  <a:gd name="f25" fmla="val 13189"/>
                  <a:gd name="f26" fmla="val 9228"/>
                  <a:gd name="f27" fmla="val 5283"/>
                  <a:gd name="f28" fmla="val 19801"/>
                  <a:gd name="f29" fmla="val -3289"/>
                  <a:gd name="f30" fmla="val 36850"/>
                  <a:gd name="f31" fmla="val -1194"/>
                  <a:gd name="f32" fmla="val 45899"/>
                  <a:gd name="f33" fmla="val 9855"/>
                  <a:gd name="f34" fmla="val 50185"/>
                  <a:gd name="f35" fmla="val 15094"/>
                  <a:gd name="f36" fmla="val 53995"/>
                  <a:gd name="f37" fmla="val 20714"/>
                  <a:gd name="f38" fmla="val 58091"/>
                  <a:gd name="f39" fmla="val 26238"/>
                  <a:gd name="f40" fmla="val 57329"/>
                  <a:gd name="f41" fmla="val 31096"/>
                  <a:gd name="f42" fmla="val 65711"/>
                  <a:gd name="f43" fmla="val 29953"/>
                  <a:gd name="f44" fmla="+- 0 0 -90"/>
                  <a:gd name="f45" fmla="*/ f3 1 64228"/>
                  <a:gd name="f46" fmla="*/ f4 1 50791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4228"/>
                  <a:gd name="f55" fmla="*/ f51 1 50791"/>
                  <a:gd name="f56" fmla="*/ 63997 f52 1"/>
                  <a:gd name="f57" fmla="*/ 35287 f51 1"/>
                  <a:gd name="f58" fmla="*/ 39994 f52 1"/>
                  <a:gd name="f59" fmla="*/ 46050 f51 1"/>
                  <a:gd name="f60" fmla="*/ 3989 f52 1"/>
                  <a:gd name="f61" fmla="*/ 39669 f51 1"/>
                  <a:gd name="f62" fmla="*/ 9228 f52 1"/>
                  <a:gd name="f63" fmla="*/ 5283 f51 1"/>
                  <a:gd name="f64" fmla="*/ 45899 f52 1"/>
                  <a:gd name="f65" fmla="*/ 9855 f51 1"/>
                  <a:gd name="f66" fmla="*/ 58091 f52 1"/>
                  <a:gd name="f67" fmla="*/ 26238 f51 1"/>
                  <a:gd name="f68" fmla="+- f53 0 f1"/>
                  <a:gd name="f69" fmla="*/ f56 1 64228"/>
                  <a:gd name="f70" fmla="*/ f57 1 50791"/>
                  <a:gd name="f71" fmla="*/ f58 1 64228"/>
                  <a:gd name="f72" fmla="*/ f59 1 50791"/>
                  <a:gd name="f73" fmla="*/ f60 1 64228"/>
                  <a:gd name="f74" fmla="*/ f61 1 50791"/>
                  <a:gd name="f75" fmla="*/ f62 1 64228"/>
                  <a:gd name="f76" fmla="*/ f63 1 50791"/>
                  <a:gd name="f77" fmla="*/ f64 1 64228"/>
                  <a:gd name="f78" fmla="*/ f65 1 50791"/>
                  <a:gd name="f79" fmla="*/ f66 1 64228"/>
                  <a:gd name="f80" fmla="*/ f67 1 50791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4228" h="50791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6" name="Forma libre: forma 63">
                <a:extLst>
                  <a:ext uri="{FF2B5EF4-FFF2-40B4-BE49-F238E27FC236}">
                    <a16:creationId xmlns:a16="http://schemas.microsoft.com/office/drawing/2014/main" id="{FE65BC61-9720-412F-E33F-7417C653CE73}"/>
                  </a:ext>
                </a:extLst>
              </p:cNvPr>
              <p:cNvSpPr/>
              <p:nvPr/>
            </p:nvSpPr>
            <p:spPr>
              <a:xfrm rot="10799991">
                <a:off x="300581" y="202502"/>
                <a:ext cx="51069" cy="6409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065"/>
                  <a:gd name="f7" fmla="val 64089"/>
                  <a:gd name="f8" fmla="val 13151"/>
                  <a:gd name="f9" fmla="val 10573"/>
                  <a:gd name="f10" fmla="val 17056"/>
                  <a:gd name="f11" fmla="val 8096"/>
                  <a:gd name="f12" fmla="val 18294"/>
                  <a:gd name="f13" fmla="val 3905"/>
                  <a:gd name="f14" fmla="val 20104"/>
                  <a:gd name="f15" fmla="val 24581"/>
                  <a:gd name="f16" fmla="val 7334"/>
                  <a:gd name="f17" fmla="val 31057"/>
                  <a:gd name="f18" fmla="val 12192"/>
                  <a:gd name="f19" fmla="val 38392"/>
                  <a:gd name="f20" fmla="val 16669"/>
                  <a:gd name="f21" fmla="val 51631"/>
                  <a:gd name="f22" fmla="val 24860"/>
                  <a:gd name="f23" fmla="val 54680"/>
                  <a:gd name="f24" fmla="val 39529"/>
                  <a:gd name="f25" fmla="val 46678"/>
                  <a:gd name="f26" fmla="val 52006"/>
                  <a:gd name="f27" fmla="val 38963"/>
                  <a:gd name="f28" fmla="val 64008"/>
                  <a:gd name="f29" fmla="val 24771"/>
                  <a:gd name="f30" fmla="val 67532"/>
                  <a:gd name="f31" fmla="val 12389"/>
                  <a:gd name="f32" fmla="val 60484"/>
                  <a:gd name="f33" fmla="val 101"/>
                  <a:gd name="f34" fmla="val 53531"/>
                  <a:gd name="f35" fmla="val -3614"/>
                  <a:gd name="f36" fmla="val 38576"/>
                  <a:gd name="f37" fmla="val 3816"/>
                  <a:gd name="f38" fmla="val 25051"/>
                  <a:gd name="f39" fmla="val 6578"/>
                  <a:gd name="f40" fmla="val 20002"/>
                  <a:gd name="f41" fmla="val 10007"/>
                  <a:gd name="f42" fmla="val 15431"/>
                  <a:gd name="f43" fmla="+- 0 0 -90"/>
                  <a:gd name="f44" fmla="*/ f3 1 51065"/>
                  <a:gd name="f45" fmla="*/ f4 1 64089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065"/>
                  <a:gd name="f54" fmla="*/ f50 1 64089"/>
                  <a:gd name="f55" fmla="*/ 13151 f51 1"/>
                  <a:gd name="f56" fmla="*/ 10573 f50 1"/>
                  <a:gd name="f57" fmla="*/ 20104 f51 1"/>
                  <a:gd name="f58" fmla="*/ 0 f50 1"/>
                  <a:gd name="f59" fmla="*/ 38392 f51 1"/>
                  <a:gd name="f60" fmla="*/ 16669 f50 1"/>
                  <a:gd name="f61" fmla="*/ 46678 f51 1"/>
                  <a:gd name="f62" fmla="*/ 52006 f50 1"/>
                  <a:gd name="f63" fmla="*/ 12389 f51 1"/>
                  <a:gd name="f64" fmla="*/ 60484 f50 1"/>
                  <a:gd name="f65" fmla="*/ 3816 f51 1"/>
                  <a:gd name="f66" fmla="*/ 25051 f50 1"/>
                  <a:gd name="f67" fmla="+- f52 0 f1"/>
                  <a:gd name="f68" fmla="*/ f55 1 51065"/>
                  <a:gd name="f69" fmla="*/ f56 1 64089"/>
                  <a:gd name="f70" fmla="*/ f57 1 51065"/>
                  <a:gd name="f71" fmla="*/ f58 1 64089"/>
                  <a:gd name="f72" fmla="*/ f59 1 51065"/>
                  <a:gd name="f73" fmla="*/ f60 1 64089"/>
                  <a:gd name="f74" fmla="*/ f61 1 51065"/>
                  <a:gd name="f75" fmla="*/ f62 1 64089"/>
                  <a:gd name="f76" fmla="*/ f63 1 51065"/>
                  <a:gd name="f77" fmla="*/ f64 1 64089"/>
                  <a:gd name="f78" fmla="*/ f65 1 51065"/>
                  <a:gd name="f79" fmla="*/ f66 1 64089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065" h="64089">
                    <a:moveTo>
                      <a:pt x="f8" y="f9"/>
                    </a:moveTo>
                    <a:cubicBezTo>
                      <a:pt x="f10" y="f11"/>
                      <a:pt x="f12" y="f13"/>
                      <a:pt x="f14" y="f5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7" name="Forma libre: forma 64">
                <a:extLst>
                  <a:ext uri="{FF2B5EF4-FFF2-40B4-BE49-F238E27FC236}">
                    <a16:creationId xmlns:a16="http://schemas.microsoft.com/office/drawing/2014/main" id="{819CE42C-E100-C159-BB33-D22FBC6889CD}"/>
                  </a:ext>
                </a:extLst>
              </p:cNvPr>
              <p:cNvSpPr/>
              <p:nvPr/>
            </p:nvSpPr>
            <p:spPr>
              <a:xfrm rot="10799991">
                <a:off x="169731" y="433626"/>
                <a:ext cx="64565" cy="511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4565"/>
                  <a:gd name="f7" fmla="val 51173"/>
                  <a:gd name="f8" fmla="val 29509"/>
                  <a:gd name="f9" fmla="val 6953"/>
                  <a:gd name="f10" fmla="val 24937"/>
                  <a:gd name="f11" fmla="val 13049"/>
                  <a:gd name="f12" fmla="val 20079"/>
                  <a:gd name="f13" fmla="val 17431"/>
                  <a:gd name="f14" fmla="val 12269"/>
                  <a:gd name="f15" fmla="val 24860"/>
                  <a:gd name="f16" fmla="val -780"/>
                  <a:gd name="f17" fmla="val 42958"/>
                  <a:gd name="f18" fmla="val -3638"/>
                  <a:gd name="f19" fmla="val 54578"/>
                  <a:gd name="f20" fmla="val 4744"/>
                  <a:gd name="f21" fmla="val 65246"/>
                  <a:gd name="f22" fmla="val 12364"/>
                  <a:gd name="f23" fmla="val 67818"/>
                  <a:gd name="f24" fmla="val 28747"/>
                  <a:gd name="f25" fmla="val 60103"/>
                  <a:gd name="f26" fmla="val 39796"/>
                  <a:gd name="f27" fmla="val 51149"/>
                  <a:gd name="f28" fmla="val 52750"/>
                  <a:gd name="f29" fmla="val 36385"/>
                  <a:gd name="f30" fmla="val 54846"/>
                  <a:gd name="f31" fmla="val 23146"/>
                  <a:gd name="f32" fmla="val 45035"/>
                  <a:gd name="f33" fmla="val 19336"/>
                  <a:gd name="f34" fmla="val 42273"/>
                  <a:gd name="f35" fmla="val 15811"/>
                  <a:gd name="f36" fmla="val 39129"/>
                  <a:gd name="f37" fmla="val 12192"/>
                  <a:gd name="f38" fmla="val 36177"/>
                  <a:gd name="f39" fmla="val 9525"/>
                  <a:gd name="f40" fmla="val 31700"/>
                  <a:gd name="f41" fmla="val 2667"/>
                  <a:gd name="f42" fmla="val 34367"/>
                  <a:gd name="f43" fmla="+- 0 0 -90"/>
                  <a:gd name="f44" fmla="*/ f3 1 64565"/>
                  <a:gd name="f45" fmla="*/ f4 1 51173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64565"/>
                  <a:gd name="f54" fmla="*/ f50 1 51173"/>
                  <a:gd name="f55" fmla="*/ 0 f51 1"/>
                  <a:gd name="f56" fmla="*/ 29509 f50 1"/>
                  <a:gd name="f57" fmla="*/ 17431 f51 1"/>
                  <a:gd name="f58" fmla="*/ 12269 f50 1"/>
                  <a:gd name="f59" fmla="*/ 54578 f51 1"/>
                  <a:gd name="f60" fmla="*/ 4744 f50 1"/>
                  <a:gd name="f61" fmla="*/ 60103 f51 1"/>
                  <a:gd name="f62" fmla="*/ 39796 f50 1"/>
                  <a:gd name="f63" fmla="*/ 23146 f51 1"/>
                  <a:gd name="f64" fmla="*/ 45035 f50 1"/>
                  <a:gd name="f65" fmla="*/ 12192 f51 1"/>
                  <a:gd name="f66" fmla="*/ 36177 f50 1"/>
                  <a:gd name="f67" fmla="+- f52 0 f1"/>
                  <a:gd name="f68" fmla="*/ f55 1 64565"/>
                  <a:gd name="f69" fmla="*/ f56 1 51173"/>
                  <a:gd name="f70" fmla="*/ f57 1 64565"/>
                  <a:gd name="f71" fmla="*/ f58 1 51173"/>
                  <a:gd name="f72" fmla="*/ f59 1 64565"/>
                  <a:gd name="f73" fmla="*/ f60 1 51173"/>
                  <a:gd name="f74" fmla="*/ f61 1 64565"/>
                  <a:gd name="f75" fmla="*/ f62 1 51173"/>
                  <a:gd name="f76" fmla="*/ f63 1 64565"/>
                  <a:gd name="f77" fmla="*/ f64 1 51173"/>
                  <a:gd name="f78" fmla="*/ f65 1 64565"/>
                  <a:gd name="f79" fmla="*/ f66 1 51173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64565" h="51173">
                    <a:moveTo>
                      <a:pt x="f5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5" y="f8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8" name="Forma libre: forma 65">
                <a:extLst>
                  <a:ext uri="{FF2B5EF4-FFF2-40B4-BE49-F238E27FC236}">
                    <a16:creationId xmlns:a16="http://schemas.microsoft.com/office/drawing/2014/main" id="{CB1B4521-F9FD-9C03-2AF5-BE6C85FE3C4A}"/>
                  </a:ext>
                </a:extLst>
              </p:cNvPr>
              <p:cNvSpPr/>
              <p:nvPr/>
            </p:nvSpPr>
            <p:spPr>
              <a:xfrm rot="10799991">
                <a:off x="189802" y="293943"/>
                <a:ext cx="56016" cy="5095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6017"/>
                  <a:gd name="f7" fmla="val 50957"/>
                  <a:gd name="f8" fmla="val 8287"/>
                  <a:gd name="f9" fmla="val 3444"/>
                  <a:gd name="f10" fmla="val 15526"/>
                  <a:gd name="f11" fmla="val 2301"/>
                  <a:gd name="f12" fmla="val 22765"/>
                  <a:gd name="f13" fmla="val 301"/>
                  <a:gd name="f14" fmla="val 30004"/>
                  <a:gd name="f15" fmla="val 15"/>
                  <a:gd name="f16" fmla="val 44387"/>
                  <a:gd name="f17" fmla="val -461"/>
                  <a:gd name="f18" fmla="val 55531"/>
                  <a:gd name="f19" fmla="val 10302"/>
                  <a:gd name="f20" fmla="val 56007"/>
                  <a:gd name="f21" fmla="val 24113"/>
                  <a:gd name="f22" fmla="val 56388"/>
                  <a:gd name="f23" fmla="val 36686"/>
                  <a:gd name="f24" fmla="val 46292"/>
                  <a:gd name="f25" fmla="val 48783"/>
                  <a:gd name="f26" fmla="val 33623"/>
                  <a:gd name="f27" fmla="val 50688"/>
                  <a:gd name="f28" fmla="val 20383"/>
                  <a:gd name="f29" fmla="val 52688"/>
                  <a:gd name="f30" fmla="val 7144"/>
                  <a:gd name="f31" fmla="val 43354"/>
                  <a:gd name="f32" fmla="val 5334"/>
                  <a:gd name="f33" fmla="val 29543"/>
                  <a:gd name="f34" fmla="val 4477"/>
                  <a:gd name="f35" fmla="val 22589"/>
                  <a:gd name="f36" fmla="val 2191"/>
                  <a:gd name="f37" fmla="val 16398"/>
                  <a:gd name="f38" fmla="val 9921"/>
                  <a:gd name="f39" fmla="val 1619"/>
                  <a:gd name="f40" fmla="val 6302"/>
                  <a:gd name="f41" fmla="val 5143"/>
                  <a:gd name="f42" fmla="val 5063"/>
                  <a:gd name="f43" fmla="+- 0 0 -90"/>
                  <a:gd name="f44" fmla="*/ f3 1 56017"/>
                  <a:gd name="f45" fmla="*/ f4 1 5095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6017"/>
                  <a:gd name="f54" fmla="*/ f50 1 50957"/>
                  <a:gd name="f55" fmla="*/ 8287 f51 1"/>
                  <a:gd name="f56" fmla="*/ 3444 f50 1"/>
                  <a:gd name="f57" fmla="*/ 30004 f51 1"/>
                  <a:gd name="f58" fmla="*/ 15 f50 1"/>
                  <a:gd name="f59" fmla="*/ 56007 f51 1"/>
                  <a:gd name="f60" fmla="*/ 24113 f50 1"/>
                  <a:gd name="f61" fmla="*/ 33623 f51 1"/>
                  <a:gd name="f62" fmla="*/ 50688 f50 1"/>
                  <a:gd name="f63" fmla="*/ 5334 f51 1"/>
                  <a:gd name="f64" fmla="*/ 29543 f50 1"/>
                  <a:gd name="f65" fmla="*/ 0 f51 1"/>
                  <a:gd name="f66" fmla="*/ 9921 f50 1"/>
                  <a:gd name="f67" fmla="+- f52 0 f1"/>
                  <a:gd name="f68" fmla="*/ f55 1 56017"/>
                  <a:gd name="f69" fmla="*/ f56 1 50957"/>
                  <a:gd name="f70" fmla="*/ f57 1 56017"/>
                  <a:gd name="f71" fmla="*/ f58 1 50957"/>
                  <a:gd name="f72" fmla="*/ f59 1 56017"/>
                  <a:gd name="f73" fmla="*/ f60 1 50957"/>
                  <a:gd name="f74" fmla="*/ f61 1 56017"/>
                  <a:gd name="f75" fmla="*/ f62 1 50957"/>
                  <a:gd name="f76" fmla="*/ f63 1 56017"/>
                  <a:gd name="f77" fmla="*/ f64 1 50957"/>
                  <a:gd name="f78" fmla="*/ f65 1 56017"/>
                  <a:gd name="f79" fmla="*/ f66 1 5095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6017" h="5095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19" name="Forma libre: forma 66">
                <a:extLst>
                  <a:ext uri="{FF2B5EF4-FFF2-40B4-BE49-F238E27FC236}">
                    <a16:creationId xmlns:a16="http://schemas.microsoft.com/office/drawing/2014/main" id="{367C3602-1A0D-4B10-5DF0-7458FCA774E4}"/>
                  </a:ext>
                </a:extLst>
              </p:cNvPr>
              <p:cNvSpPr/>
              <p:nvPr/>
            </p:nvSpPr>
            <p:spPr>
              <a:xfrm rot="10799991">
                <a:off x="502718" y="319829"/>
                <a:ext cx="60149" cy="5144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0145"/>
                  <a:gd name="f7" fmla="val 51447"/>
                  <a:gd name="f8" fmla="val 54054"/>
                  <a:gd name="f9" fmla="val 20194"/>
                  <a:gd name="f10" fmla="val 52720"/>
                  <a:gd name="f11" fmla="val 24671"/>
                  <a:gd name="f12" fmla="val 51577"/>
                  <a:gd name="f13" fmla="val 29338"/>
                  <a:gd name="f14" fmla="val 49863"/>
                  <a:gd name="f15" fmla="val 33624"/>
                  <a:gd name="f16" fmla="val 43862"/>
                  <a:gd name="f17" fmla="val 48578"/>
                  <a:gd name="f18" fmla="val 30717"/>
                  <a:gd name="f19" fmla="val 54865"/>
                  <a:gd name="f20" fmla="val 17001"/>
                  <a:gd name="f21" fmla="val 49626"/>
                  <a:gd name="f22" fmla="val 3000"/>
                  <a:gd name="f23" fmla="val 44292"/>
                  <a:gd name="f24" fmla="val -3573"/>
                  <a:gd name="f25" fmla="val 29624"/>
                  <a:gd name="f26" fmla="val 1952"/>
                  <a:gd name="f27" fmla="val 16289"/>
                  <a:gd name="f28" fmla="val 8048"/>
                  <a:gd name="f29" fmla="val 1716"/>
                  <a:gd name="f30" fmla="val 21859"/>
                  <a:gd name="f31" fmla="val -4095"/>
                  <a:gd name="f32" fmla="val 37194"/>
                  <a:gd name="f33" fmla="val 3049"/>
                  <a:gd name="f34" fmla="val 44624"/>
                  <a:gd name="f35" fmla="val 6478"/>
                  <a:gd name="f36" fmla="val 51863"/>
                  <a:gd name="f37" fmla="val 8478"/>
                  <a:gd name="f38" fmla="val 59864"/>
                  <a:gd name="f39" fmla="val 8574"/>
                  <a:gd name="f40" fmla="val 62055"/>
                  <a:gd name="f41" fmla="val 14574"/>
                  <a:gd name="f42" fmla="val 50625"/>
                  <a:gd name="f43" fmla="val 13717"/>
                  <a:gd name="f44" fmla="+- 0 0 -90"/>
                  <a:gd name="f45" fmla="*/ f3 1 60145"/>
                  <a:gd name="f46" fmla="*/ f4 1 51447"/>
                  <a:gd name="f47" fmla="val f5"/>
                  <a:gd name="f48" fmla="val f6"/>
                  <a:gd name="f49" fmla="val f7"/>
                  <a:gd name="f50" fmla="*/ f44 f0 1"/>
                  <a:gd name="f51" fmla="+- f49 0 f47"/>
                  <a:gd name="f52" fmla="+- f48 0 f47"/>
                  <a:gd name="f53" fmla="*/ f50 1 f2"/>
                  <a:gd name="f54" fmla="*/ f52 1 60145"/>
                  <a:gd name="f55" fmla="*/ f51 1 51447"/>
                  <a:gd name="f56" fmla="*/ 54054 f52 1"/>
                  <a:gd name="f57" fmla="*/ 20194 f51 1"/>
                  <a:gd name="f58" fmla="*/ 49863 f52 1"/>
                  <a:gd name="f59" fmla="*/ 33624 f51 1"/>
                  <a:gd name="f60" fmla="*/ 17001 f52 1"/>
                  <a:gd name="f61" fmla="*/ 49626 f51 1"/>
                  <a:gd name="f62" fmla="*/ 1952 f52 1"/>
                  <a:gd name="f63" fmla="*/ 16289 f51 1"/>
                  <a:gd name="f64" fmla="*/ 37194 f52 1"/>
                  <a:gd name="f65" fmla="*/ 3049 f51 1"/>
                  <a:gd name="f66" fmla="*/ 59864 f52 1"/>
                  <a:gd name="f67" fmla="*/ 8574 f51 1"/>
                  <a:gd name="f68" fmla="+- f53 0 f1"/>
                  <a:gd name="f69" fmla="*/ f56 1 60145"/>
                  <a:gd name="f70" fmla="*/ f57 1 51447"/>
                  <a:gd name="f71" fmla="*/ f58 1 60145"/>
                  <a:gd name="f72" fmla="*/ f59 1 51447"/>
                  <a:gd name="f73" fmla="*/ f60 1 60145"/>
                  <a:gd name="f74" fmla="*/ f61 1 51447"/>
                  <a:gd name="f75" fmla="*/ f62 1 60145"/>
                  <a:gd name="f76" fmla="*/ f63 1 51447"/>
                  <a:gd name="f77" fmla="*/ f64 1 60145"/>
                  <a:gd name="f78" fmla="*/ f65 1 51447"/>
                  <a:gd name="f79" fmla="*/ f66 1 60145"/>
                  <a:gd name="f80" fmla="*/ f67 1 51447"/>
                  <a:gd name="f81" fmla="*/ f47 1 f54"/>
                  <a:gd name="f82" fmla="*/ f48 1 f54"/>
                  <a:gd name="f83" fmla="*/ f47 1 f55"/>
                  <a:gd name="f84" fmla="*/ f49 1 f55"/>
                  <a:gd name="f85" fmla="*/ f69 1 f54"/>
                  <a:gd name="f86" fmla="*/ f70 1 f55"/>
                  <a:gd name="f87" fmla="*/ f71 1 f54"/>
                  <a:gd name="f88" fmla="*/ f72 1 f55"/>
                  <a:gd name="f89" fmla="*/ f73 1 f54"/>
                  <a:gd name="f90" fmla="*/ f74 1 f55"/>
                  <a:gd name="f91" fmla="*/ f75 1 f54"/>
                  <a:gd name="f92" fmla="*/ f76 1 f55"/>
                  <a:gd name="f93" fmla="*/ f77 1 f54"/>
                  <a:gd name="f94" fmla="*/ f78 1 f55"/>
                  <a:gd name="f95" fmla="*/ f79 1 f54"/>
                  <a:gd name="f96" fmla="*/ f80 1 f55"/>
                  <a:gd name="f97" fmla="*/ f81 f45 1"/>
                  <a:gd name="f98" fmla="*/ f82 f45 1"/>
                  <a:gd name="f99" fmla="*/ f84 f46 1"/>
                  <a:gd name="f100" fmla="*/ f83 f46 1"/>
                  <a:gd name="f101" fmla="*/ f85 f45 1"/>
                  <a:gd name="f102" fmla="*/ f86 f46 1"/>
                  <a:gd name="f103" fmla="*/ f87 f45 1"/>
                  <a:gd name="f104" fmla="*/ f88 f46 1"/>
                  <a:gd name="f105" fmla="*/ f89 f45 1"/>
                  <a:gd name="f106" fmla="*/ f90 f46 1"/>
                  <a:gd name="f107" fmla="*/ f91 f45 1"/>
                  <a:gd name="f108" fmla="*/ f92 f46 1"/>
                  <a:gd name="f109" fmla="*/ f93 f45 1"/>
                  <a:gd name="f110" fmla="*/ f94 f46 1"/>
                  <a:gd name="f111" fmla="*/ f95 f45 1"/>
                  <a:gd name="f112" fmla="*/ f96 f46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8">
                    <a:pos x="f101" y="f102"/>
                  </a:cxn>
                  <a:cxn ang="f68">
                    <a:pos x="f103" y="f104"/>
                  </a:cxn>
                  <a:cxn ang="f68">
                    <a:pos x="f105" y="f106"/>
                  </a:cxn>
                  <a:cxn ang="f68">
                    <a:pos x="f107" y="f108"/>
                  </a:cxn>
                  <a:cxn ang="f68">
                    <a:pos x="f109" y="f110"/>
                  </a:cxn>
                  <a:cxn ang="f68">
                    <a:pos x="f111" y="f112"/>
                  </a:cxn>
                  <a:cxn ang="f68">
                    <a:pos x="f101" y="f102"/>
                  </a:cxn>
                </a:cxnLst>
                <a:rect l="f97" t="f100" r="f98" b="f99"/>
                <a:pathLst>
                  <a:path w="60145" h="51447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0" name="Forma libre: forma 67">
                <a:extLst>
                  <a:ext uri="{FF2B5EF4-FFF2-40B4-BE49-F238E27FC236}">
                    <a16:creationId xmlns:a16="http://schemas.microsoft.com/office/drawing/2014/main" id="{ACC2B54D-AA49-A65F-1EF4-D3267F51953F}"/>
                  </a:ext>
                </a:extLst>
              </p:cNvPr>
              <p:cNvSpPr/>
              <p:nvPr/>
            </p:nvSpPr>
            <p:spPr>
              <a:xfrm rot="10799991">
                <a:off x="1604479" y="293960"/>
                <a:ext cx="52971" cy="5074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2975"/>
                  <a:gd name="f7" fmla="val 50747"/>
                  <a:gd name="f8" fmla="val 15726"/>
                  <a:gd name="f9" fmla="val 52213"/>
                  <a:gd name="f10" fmla="val 20394"/>
                  <a:gd name="f11" fmla="val 51642"/>
                  <a:gd name="f12" fmla="val 25061"/>
                  <a:gd name="f13" fmla="val 50784"/>
                  <a:gd name="f14" fmla="val 29633"/>
                  <a:gd name="f15" fmla="val 48117"/>
                  <a:gd name="f16" fmla="val 43444"/>
                  <a:gd name="f17" fmla="val 35830"/>
                  <a:gd name="f18" fmla="val 52398"/>
                  <a:gd name="f19" fmla="val 22114"/>
                  <a:gd name="f20" fmla="val 50493"/>
                  <a:gd name="f21" fmla="val 9636"/>
                  <a:gd name="f22" fmla="val 48778"/>
                  <a:gd name="f23" fmla="val -460"/>
                  <a:gd name="f24" fmla="val 36681"/>
                  <a:gd name="f25" fmla="val 16"/>
                  <a:gd name="f26" fmla="val 23918"/>
                  <a:gd name="f27" fmla="val 492"/>
                  <a:gd name="f28" fmla="val 10107"/>
                  <a:gd name="f29" fmla="val 11446"/>
                  <a:gd name="f30" fmla="val -371"/>
                  <a:gd name="f31" fmla="val 25924"/>
                  <a:gd name="f32" fmla="val 10"/>
                  <a:gd name="f33" fmla="val 33163"/>
                  <a:gd name="f34" fmla="val 201"/>
                  <a:gd name="f35" fmla="val 40402"/>
                  <a:gd name="f36" fmla="val 2106"/>
                  <a:gd name="f37" fmla="val 47641"/>
                  <a:gd name="f38" fmla="val 3153"/>
                  <a:gd name="f39" fmla="val 53261"/>
                  <a:gd name="f40" fmla="val 5725"/>
                  <a:gd name="f41" fmla="val 52785"/>
                  <a:gd name="f42" fmla="val 10869"/>
                  <a:gd name="f43" fmla="+- 0 0 -90"/>
                  <a:gd name="f44" fmla="*/ f3 1 52975"/>
                  <a:gd name="f45" fmla="*/ f4 1 50747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2975"/>
                  <a:gd name="f54" fmla="*/ f50 1 50747"/>
                  <a:gd name="f55" fmla="*/ 52975 f51 1"/>
                  <a:gd name="f56" fmla="*/ 15726 f50 1"/>
                  <a:gd name="f57" fmla="*/ 50784 f51 1"/>
                  <a:gd name="f58" fmla="*/ 29633 f50 1"/>
                  <a:gd name="f59" fmla="*/ 22114 f51 1"/>
                  <a:gd name="f60" fmla="*/ 50493 f50 1"/>
                  <a:gd name="f61" fmla="*/ 16 f51 1"/>
                  <a:gd name="f62" fmla="*/ 23918 f50 1"/>
                  <a:gd name="f63" fmla="*/ 25924 f51 1"/>
                  <a:gd name="f64" fmla="*/ 10 f50 1"/>
                  <a:gd name="f65" fmla="*/ 47641 f51 1"/>
                  <a:gd name="f66" fmla="*/ 3153 f50 1"/>
                  <a:gd name="f67" fmla="+- f52 0 f1"/>
                  <a:gd name="f68" fmla="*/ f55 1 52975"/>
                  <a:gd name="f69" fmla="*/ f56 1 50747"/>
                  <a:gd name="f70" fmla="*/ f57 1 52975"/>
                  <a:gd name="f71" fmla="*/ f58 1 50747"/>
                  <a:gd name="f72" fmla="*/ f59 1 52975"/>
                  <a:gd name="f73" fmla="*/ f60 1 50747"/>
                  <a:gd name="f74" fmla="*/ f61 1 52975"/>
                  <a:gd name="f75" fmla="*/ f62 1 50747"/>
                  <a:gd name="f76" fmla="*/ f63 1 52975"/>
                  <a:gd name="f77" fmla="*/ f64 1 50747"/>
                  <a:gd name="f78" fmla="*/ f65 1 52975"/>
                  <a:gd name="f79" fmla="*/ f66 1 50747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2975" h="50747">
                    <a:moveTo>
                      <a:pt x="f6" y="f8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6" y="f8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1" name="Forma libre: forma 68">
                <a:extLst>
                  <a:ext uri="{FF2B5EF4-FFF2-40B4-BE49-F238E27FC236}">
                    <a16:creationId xmlns:a16="http://schemas.microsoft.com/office/drawing/2014/main" id="{AD0B36EC-D875-986E-9DF4-7052148F8D7D}"/>
                  </a:ext>
                </a:extLst>
              </p:cNvPr>
              <p:cNvSpPr/>
              <p:nvPr/>
            </p:nvSpPr>
            <p:spPr>
              <a:xfrm rot="10799991">
                <a:off x="1495272" y="202612"/>
                <a:ext cx="51252" cy="5799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1249"/>
                  <a:gd name="f7" fmla="val 57992"/>
                  <a:gd name="f8" fmla="val 37216"/>
                  <a:gd name="f9" fmla="val 1626"/>
                  <a:gd name="f10" fmla="val 40264"/>
                  <a:gd name="f11" fmla="val 6484"/>
                  <a:gd name="f12" fmla="val 43217"/>
                  <a:gd name="f13" fmla="val 11342"/>
                  <a:gd name="f14" fmla="val 46265"/>
                  <a:gd name="f15" fmla="val 16200"/>
                  <a:gd name="f16" fmla="val 54742"/>
                  <a:gd name="f17" fmla="val 29535"/>
                  <a:gd name="f18" fmla="val 52170"/>
                  <a:gd name="f19" fmla="val 45918"/>
                  <a:gd name="f20" fmla="val 40359"/>
                  <a:gd name="f21" fmla="val 53823"/>
                  <a:gd name="f22" fmla="val 29120"/>
                  <a:gd name="f23" fmla="val 61253"/>
                  <a:gd name="f24" fmla="val 13403"/>
                  <a:gd name="f25" fmla="val 58491"/>
                  <a:gd name="f26" fmla="val 5402"/>
                  <a:gd name="f27" fmla="val 47632"/>
                  <a:gd name="f28" fmla="val -3742"/>
                  <a:gd name="f29" fmla="val 35154"/>
                  <a:gd name="f30" fmla="val -1265"/>
                  <a:gd name="f31" fmla="val 22867"/>
                  <a:gd name="f32" fmla="val 12737"/>
                  <a:gd name="f33" fmla="val 19309"/>
                  <a:gd name="f34" fmla="val 11437"/>
                  <a:gd name="f35" fmla="val 23690"/>
                  <a:gd name="f36" fmla="val 7151"/>
                  <a:gd name="f37" fmla="val 28262"/>
                  <a:gd name="f38" fmla="val 3436"/>
                  <a:gd name="f39" fmla="val 30834"/>
                  <a:gd name="f40" fmla="val 1055"/>
                  <a:gd name="f41" fmla="val 33406"/>
                  <a:gd name="f42" fmla="val -1898"/>
                  <a:gd name="f43" fmla="+- 0 0 -90"/>
                  <a:gd name="f44" fmla="*/ f3 1 51249"/>
                  <a:gd name="f45" fmla="*/ f4 1 57992"/>
                  <a:gd name="f46" fmla="val f5"/>
                  <a:gd name="f47" fmla="val f6"/>
                  <a:gd name="f48" fmla="val f7"/>
                  <a:gd name="f49" fmla="*/ f43 f0 1"/>
                  <a:gd name="f50" fmla="+- f48 0 f46"/>
                  <a:gd name="f51" fmla="+- f47 0 f46"/>
                  <a:gd name="f52" fmla="*/ f49 1 f2"/>
                  <a:gd name="f53" fmla="*/ f51 1 51249"/>
                  <a:gd name="f54" fmla="*/ f50 1 57992"/>
                  <a:gd name="f55" fmla="*/ 37216 f51 1"/>
                  <a:gd name="f56" fmla="*/ 1626 f50 1"/>
                  <a:gd name="f57" fmla="*/ 46265 f51 1"/>
                  <a:gd name="f58" fmla="*/ 16200 f50 1"/>
                  <a:gd name="f59" fmla="*/ 40359 f51 1"/>
                  <a:gd name="f60" fmla="*/ 53823 f50 1"/>
                  <a:gd name="f61" fmla="*/ 5402 f51 1"/>
                  <a:gd name="f62" fmla="*/ 47632 f50 1"/>
                  <a:gd name="f63" fmla="*/ 12737 f51 1"/>
                  <a:gd name="f64" fmla="*/ 11342 f50 1"/>
                  <a:gd name="f65" fmla="*/ 28262 f51 1"/>
                  <a:gd name="f66" fmla="*/ 3436 f50 1"/>
                  <a:gd name="f67" fmla="+- f52 0 f1"/>
                  <a:gd name="f68" fmla="*/ f55 1 51249"/>
                  <a:gd name="f69" fmla="*/ f56 1 57992"/>
                  <a:gd name="f70" fmla="*/ f57 1 51249"/>
                  <a:gd name="f71" fmla="*/ f58 1 57992"/>
                  <a:gd name="f72" fmla="*/ f59 1 51249"/>
                  <a:gd name="f73" fmla="*/ f60 1 57992"/>
                  <a:gd name="f74" fmla="*/ f61 1 51249"/>
                  <a:gd name="f75" fmla="*/ f62 1 57992"/>
                  <a:gd name="f76" fmla="*/ f63 1 51249"/>
                  <a:gd name="f77" fmla="*/ f64 1 57992"/>
                  <a:gd name="f78" fmla="*/ f65 1 51249"/>
                  <a:gd name="f79" fmla="*/ f66 1 57992"/>
                  <a:gd name="f80" fmla="*/ f46 1 f53"/>
                  <a:gd name="f81" fmla="*/ f47 1 f53"/>
                  <a:gd name="f82" fmla="*/ f46 1 f54"/>
                  <a:gd name="f83" fmla="*/ f48 1 f54"/>
                  <a:gd name="f84" fmla="*/ f68 1 f53"/>
                  <a:gd name="f85" fmla="*/ f69 1 f54"/>
                  <a:gd name="f86" fmla="*/ f70 1 f53"/>
                  <a:gd name="f87" fmla="*/ f71 1 f54"/>
                  <a:gd name="f88" fmla="*/ f72 1 f53"/>
                  <a:gd name="f89" fmla="*/ f73 1 f54"/>
                  <a:gd name="f90" fmla="*/ f74 1 f53"/>
                  <a:gd name="f91" fmla="*/ f75 1 f54"/>
                  <a:gd name="f92" fmla="*/ f76 1 f53"/>
                  <a:gd name="f93" fmla="*/ f77 1 f54"/>
                  <a:gd name="f94" fmla="*/ f78 1 f53"/>
                  <a:gd name="f95" fmla="*/ f79 1 f54"/>
                  <a:gd name="f96" fmla="*/ f80 f44 1"/>
                  <a:gd name="f97" fmla="*/ f81 f44 1"/>
                  <a:gd name="f98" fmla="*/ f83 f45 1"/>
                  <a:gd name="f99" fmla="*/ f82 f45 1"/>
                  <a:gd name="f100" fmla="*/ f84 f44 1"/>
                  <a:gd name="f101" fmla="*/ f85 f45 1"/>
                  <a:gd name="f102" fmla="*/ f86 f44 1"/>
                  <a:gd name="f103" fmla="*/ f87 f45 1"/>
                  <a:gd name="f104" fmla="*/ f88 f44 1"/>
                  <a:gd name="f105" fmla="*/ f89 f45 1"/>
                  <a:gd name="f106" fmla="*/ f90 f44 1"/>
                  <a:gd name="f107" fmla="*/ f91 f45 1"/>
                  <a:gd name="f108" fmla="*/ f92 f44 1"/>
                  <a:gd name="f109" fmla="*/ f93 f45 1"/>
                  <a:gd name="f110" fmla="*/ f94 f44 1"/>
                  <a:gd name="f111" fmla="*/ f95 f4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67">
                    <a:pos x="f100" y="f101"/>
                  </a:cxn>
                  <a:cxn ang="f67">
                    <a:pos x="f102" y="f103"/>
                  </a:cxn>
                  <a:cxn ang="f67">
                    <a:pos x="f104" y="f105"/>
                  </a:cxn>
                  <a:cxn ang="f67">
                    <a:pos x="f106" y="f107"/>
                  </a:cxn>
                  <a:cxn ang="f67">
                    <a:pos x="f108" y="f109"/>
                  </a:cxn>
                  <a:cxn ang="f67">
                    <a:pos x="f110" y="f111"/>
                  </a:cxn>
                  <a:cxn ang="f67">
                    <a:pos x="f100" y="f101"/>
                  </a:cxn>
                </a:cxnLst>
                <a:rect l="f96" t="f99" r="f97" b="f98"/>
                <a:pathLst>
                  <a:path w="51249" h="57992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13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2" name="Forma libre: forma 69">
                <a:extLst>
                  <a:ext uri="{FF2B5EF4-FFF2-40B4-BE49-F238E27FC236}">
                    <a16:creationId xmlns:a16="http://schemas.microsoft.com/office/drawing/2014/main" id="{C0C3F6DE-6D76-3AA8-2808-8C2101E70F06}"/>
                  </a:ext>
                </a:extLst>
              </p:cNvPr>
              <p:cNvSpPr/>
              <p:nvPr/>
            </p:nvSpPr>
            <p:spPr>
              <a:xfrm rot="10799991">
                <a:off x="146001" y="334990"/>
                <a:ext cx="188915" cy="10153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88917"/>
                  <a:gd name="f7" fmla="val 101536"/>
                  <a:gd name="f8" fmla="val 97383"/>
                  <a:gd name="f9" fmla="val 95059"/>
                  <a:gd name="f10" fmla="val 96049"/>
                  <a:gd name="f11" fmla="val 99155"/>
                  <a:gd name="f12" fmla="val 93287"/>
                  <a:gd name="f13" fmla="val 101346"/>
                  <a:gd name="f14" fmla="val 89001"/>
                  <a:gd name="f15" fmla="val 62045"/>
                  <a:gd name="f16" fmla="val 82486"/>
                  <a:gd name="f17" fmla="val 34994"/>
                  <a:gd name="f18" fmla="val 63532"/>
                  <a:gd name="f19" fmla="val 8134"/>
                  <a:gd name="f20" fmla="val 44386"/>
                  <a:gd name="f21" fmla="val 4609"/>
                  <a:gd name="f22" fmla="val 41910"/>
                  <a:gd name="f23" fmla="val -1868"/>
                  <a:gd name="f24" fmla="val 40195"/>
                  <a:gd name="f25" fmla="val 513"/>
                  <a:gd name="f26" fmla="val 34290"/>
                  <a:gd name="f27" fmla="val 2323"/>
                  <a:gd name="f28" fmla="val 29718"/>
                  <a:gd name="f29" fmla="val 8038"/>
                  <a:gd name="f30" fmla="val 31718"/>
                  <a:gd name="f31" fmla="val 11848"/>
                  <a:gd name="f32" fmla="val 53854"/>
                  <a:gd name="f33" fmla="val 31623"/>
                  <a:gd name="f34" fmla="val 95859"/>
                  <a:gd name="f35" fmla="val 31147"/>
                  <a:gd name="f36" fmla="val 137864"/>
                  <a:gd name="f37" fmla="val 32004"/>
                  <a:gd name="f38" fmla="val 155962"/>
                  <a:gd name="f39" fmla="val 32385"/>
                  <a:gd name="f40" fmla="val 169487"/>
                  <a:gd name="f41" fmla="val 27432"/>
                  <a:gd name="f42" fmla="val 177869"/>
                  <a:gd name="f43" fmla="val 10573"/>
                  <a:gd name="f44" fmla="val 180060"/>
                  <a:gd name="f45" fmla="val 6096"/>
                  <a:gd name="f46" fmla="val 183298"/>
                  <a:gd name="f47" fmla="val 1429"/>
                  <a:gd name="f48" fmla="val 188918"/>
                  <a:gd name="f49" fmla="val 182060"/>
                  <a:gd name="f50" fmla="val 14573"/>
                  <a:gd name="f51" fmla="val 173583"/>
                  <a:gd name="f52" fmla="val 28289"/>
                  <a:gd name="f53" fmla="val 164153"/>
                  <a:gd name="f54" fmla="val 41434"/>
                  <a:gd name="f55" fmla="val 158247"/>
                  <a:gd name="f56" fmla="val 38767"/>
                  <a:gd name="f57" fmla="val 151961"/>
                  <a:gd name="f58" fmla="val 38195"/>
                  <a:gd name="f59" fmla="val 145579"/>
                  <a:gd name="f60" fmla="val 102336"/>
                  <a:gd name="f61" fmla="val 59188"/>
                  <a:gd name="f62" fmla="val 15182"/>
                  <a:gd name="f63" fmla="val 39719"/>
                  <a:gd name="f64" fmla="val 42233"/>
                  <a:gd name="f65" fmla="val 59055"/>
                  <a:gd name="f66" fmla="val 67665"/>
                  <a:gd name="f67" fmla="val 80200"/>
                  <a:gd name="f68" fmla="+- 0 0 -90"/>
                  <a:gd name="f69" fmla="*/ f3 1 188917"/>
                  <a:gd name="f70" fmla="*/ f4 1 101536"/>
                  <a:gd name="f71" fmla="val f5"/>
                  <a:gd name="f72" fmla="val f6"/>
                  <a:gd name="f73" fmla="val f7"/>
                  <a:gd name="f74" fmla="*/ f68 f0 1"/>
                  <a:gd name="f75" fmla="+- f73 0 f71"/>
                  <a:gd name="f76" fmla="+- f72 0 f71"/>
                  <a:gd name="f77" fmla="*/ f74 1 f2"/>
                  <a:gd name="f78" fmla="*/ f76 1 188917"/>
                  <a:gd name="f79" fmla="*/ f75 1 101536"/>
                  <a:gd name="f80" fmla="*/ 97383 f76 1"/>
                  <a:gd name="f81" fmla="*/ 95059 f75 1"/>
                  <a:gd name="f82" fmla="*/ 89001 f76 1"/>
                  <a:gd name="f83" fmla="*/ 101536 f75 1"/>
                  <a:gd name="f84" fmla="*/ 8134 f76 1"/>
                  <a:gd name="f85" fmla="*/ 44386 f75 1"/>
                  <a:gd name="f86" fmla="*/ 513 f76 1"/>
                  <a:gd name="f87" fmla="*/ 34290 f75 1"/>
                  <a:gd name="f88" fmla="*/ 11848 f76 1"/>
                  <a:gd name="f89" fmla="*/ 31718 f75 1"/>
                  <a:gd name="f90" fmla="*/ 137864 f76 1"/>
                  <a:gd name="f91" fmla="*/ 32004 f75 1"/>
                  <a:gd name="f92" fmla="*/ 177869 f76 1"/>
                  <a:gd name="f93" fmla="*/ 10573 f75 1"/>
                  <a:gd name="f94" fmla="*/ 188918 f76 1"/>
                  <a:gd name="f95" fmla="*/ 0 f75 1"/>
                  <a:gd name="f96" fmla="*/ 164153 f76 1"/>
                  <a:gd name="f97" fmla="*/ 41434 f75 1"/>
                  <a:gd name="f98" fmla="*/ 145579 f76 1"/>
                  <a:gd name="f99" fmla="*/ 38195 f75 1"/>
                  <a:gd name="f100" fmla="*/ 15182 f76 1"/>
                  <a:gd name="f101" fmla="*/ 39719 f75 1"/>
                  <a:gd name="f102" fmla="+- f77 0 f1"/>
                  <a:gd name="f103" fmla="*/ f80 1 188917"/>
                  <a:gd name="f104" fmla="*/ f81 1 101536"/>
                  <a:gd name="f105" fmla="*/ f82 1 188917"/>
                  <a:gd name="f106" fmla="*/ f83 1 101536"/>
                  <a:gd name="f107" fmla="*/ f84 1 188917"/>
                  <a:gd name="f108" fmla="*/ f85 1 101536"/>
                  <a:gd name="f109" fmla="*/ f86 1 188917"/>
                  <a:gd name="f110" fmla="*/ f87 1 101536"/>
                  <a:gd name="f111" fmla="*/ f88 1 188917"/>
                  <a:gd name="f112" fmla="*/ f89 1 101536"/>
                  <a:gd name="f113" fmla="*/ f90 1 188917"/>
                  <a:gd name="f114" fmla="*/ f91 1 101536"/>
                  <a:gd name="f115" fmla="*/ f92 1 188917"/>
                  <a:gd name="f116" fmla="*/ f93 1 101536"/>
                  <a:gd name="f117" fmla="*/ f94 1 188917"/>
                  <a:gd name="f118" fmla="*/ f95 1 101536"/>
                  <a:gd name="f119" fmla="*/ f96 1 188917"/>
                  <a:gd name="f120" fmla="*/ f97 1 101536"/>
                  <a:gd name="f121" fmla="*/ f98 1 188917"/>
                  <a:gd name="f122" fmla="*/ f99 1 101536"/>
                  <a:gd name="f123" fmla="*/ f100 1 188917"/>
                  <a:gd name="f124" fmla="*/ f101 1 101536"/>
                  <a:gd name="f125" fmla="*/ f71 1 f78"/>
                  <a:gd name="f126" fmla="*/ f72 1 f78"/>
                  <a:gd name="f127" fmla="*/ f71 1 f79"/>
                  <a:gd name="f128" fmla="*/ f73 1 f79"/>
                  <a:gd name="f129" fmla="*/ f103 1 f78"/>
                  <a:gd name="f130" fmla="*/ f104 1 f79"/>
                  <a:gd name="f131" fmla="*/ f105 1 f78"/>
                  <a:gd name="f132" fmla="*/ f106 1 f79"/>
                  <a:gd name="f133" fmla="*/ f107 1 f78"/>
                  <a:gd name="f134" fmla="*/ f108 1 f79"/>
                  <a:gd name="f135" fmla="*/ f109 1 f78"/>
                  <a:gd name="f136" fmla="*/ f110 1 f79"/>
                  <a:gd name="f137" fmla="*/ f111 1 f78"/>
                  <a:gd name="f138" fmla="*/ f112 1 f79"/>
                  <a:gd name="f139" fmla="*/ f113 1 f78"/>
                  <a:gd name="f140" fmla="*/ f114 1 f79"/>
                  <a:gd name="f141" fmla="*/ f115 1 f78"/>
                  <a:gd name="f142" fmla="*/ f116 1 f79"/>
                  <a:gd name="f143" fmla="*/ f117 1 f78"/>
                  <a:gd name="f144" fmla="*/ f118 1 f79"/>
                  <a:gd name="f145" fmla="*/ f119 1 f78"/>
                  <a:gd name="f146" fmla="*/ f120 1 f79"/>
                  <a:gd name="f147" fmla="*/ f121 1 f78"/>
                  <a:gd name="f148" fmla="*/ f122 1 f79"/>
                  <a:gd name="f149" fmla="*/ f123 1 f78"/>
                  <a:gd name="f150" fmla="*/ f124 1 f79"/>
                  <a:gd name="f151" fmla="*/ f125 f69 1"/>
                  <a:gd name="f152" fmla="*/ f126 f69 1"/>
                  <a:gd name="f153" fmla="*/ f128 f70 1"/>
                  <a:gd name="f154" fmla="*/ f127 f70 1"/>
                  <a:gd name="f155" fmla="*/ f129 f69 1"/>
                  <a:gd name="f156" fmla="*/ f130 f70 1"/>
                  <a:gd name="f157" fmla="*/ f131 f69 1"/>
                  <a:gd name="f158" fmla="*/ f132 f70 1"/>
                  <a:gd name="f159" fmla="*/ f133 f69 1"/>
                  <a:gd name="f160" fmla="*/ f134 f70 1"/>
                  <a:gd name="f161" fmla="*/ f135 f69 1"/>
                  <a:gd name="f162" fmla="*/ f136 f70 1"/>
                  <a:gd name="f163" fmla="*/ f137 f69 1"/>
                  <a:gd name="f164" fmla="*/ f138 f70 1"/>
                  <a:gd name="f165" fmla="*/ f139 f69 1"/>
                  <a:gd name="f166" fmla="*/ f140 f70 1"/>
                  <a:gd name="f167" fmla="*/ f141 f69 1"/>
                  <a:gd name="f168" fmla="*/ f142 f70 1"/>
                  <a:gd name="f169" fmla="*/ f143 f69 1"/>
                  <a:gd name="f170" fmla="*/ f144 f70 1"/>
                  <a:gd name="f171" fmla="*/ f145 f69 1"/>
                  <a:gd name="f172" fmla="*/ f146 f70 1"/>
                  <a:gd name="f173" fmla="*/ f147 f69 1"/>
                  <a:gd name="f174" fmla="*/ f148 f70 1"/>
                  <a:gd name="f175" fmla="*/ f149 f69 1"/>
                  <a:gd name="f176" fmla="*/ f150 f7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02">
                    <a:pos x="f155" y="f156"/>
                  </a:cxn>
                  <a:cxn ang="f102">
                    <a:pos x="f157" y="f158"/>
                  </a:cxn>
                  <a:cxn ang="f102">
                    <a:pos x="f159" y="f160"/>
                  </a:cxn>
                  <a:cxn ang="f102">
                    <a:pos x="f161" y="f162"/>
                  </a:cxn>
                  <a:cxn ang="f102">
                    <a:pos x="f163" y="f164"/>
                  </a:cxn>
                  <a:cxn ang="f102">
                    <a:pos x="f165" y="f166"/>
                  </a:cxn>
                  <a:cxn ang="f102">
                    <a:pos x="f167" y="f168"/>
                  </a:cxn>
                  <a:cxn ang="f102">
                    <a:pos x="f169" y="f170"/>
                  </a:cxn>
                  <a:cxn ang="f102">
                    <a:pos x="f171" y="f172"/>
                  </a:cxn>
                  <a:cxn ang="f102">
                    <a:pos x="f173" y="f174"/>
                  </a:cxn>
                  <a:cxn ang="f102">
                    <a:pos x="f175" y="f176"/>
                  </a:cxn>
                  <a:cxn ang="f102">
                    <a:pos x="f155" y="f156"/>
                  </a:cxn>
                </a:cxnLst>
                <a:rect l="f151" t="f154" r="f152" b="f153"/>
                <a:pathLst>
                  <a:path w="188917" h="101536">
                    <a:moveTo>
                      <a:pt x="f8" y="f9"/>
                    </a:moveTo>
                    <a:cubicBezTo>
                      <a:pt x="f10" y="f11"/>
                      <a:pt x="f12" y="f13"/>
                      <a:pt x="f14" y="f7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25" y="f26"/>
                    </a:cubicBezTo>
                    <a:cubicBezTo>
                      <a:pt x="f27" y="f28"/>
                      <a:pt x="f29" y="f30"/>
                      <a:pt x="f31" y="f30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48" y="f5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59" y="f58"/>
                    </a:cubicBezTo>
                    <a:cubicBezTo>
                      <a:pt x="f60" y="f58"/>
                      <a:pt x="f61" y="f58"/>
                      <a:pt x="f62" y="f63"/>
                    </a:cubicBezTo>
                    <a:cubicBezTo>
                      <a:pt x="f64" y="f65"/>
                      <a:pt x="f66" y="f67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3" name="Forma libre: forma 70">
                <a:extLst>
                  <a:ext uri="{FF2B5EF4-FFF2-40B4-BE49-F238E27FC236}">
                    <a16:creationId xmlns:a16="http://schemas.microsoft.com/office/drawing/2014/main" id="{4B3975AD-3F22-A142-1E3B-110DC97C04B8}"/>
                  </a:ext>
                </a:extLst>
              </p:cNvPr>
              <p:cNvSpPr/>
              <p:nvPr/>
            </p:nvSpPr>
            <p:spPr>
              <a:xfrm rot="10799991">
                <a:off x="1487665" y="248057"/>
                <a:ext cx="125373" cy="12897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25369"/>
                  <a:gd name="f7" fmla="val 128979"/>
                  <a:gd name="f8" fmla="val 103727"/>
                  <a:gd name="f9" fmla="val 118057"/>
                  <a:gd name="f10" fmla="val 94202"/>
                  <a:gd name="f11" fmla="val 117962"/>
                  <a:gd name="f12" fmla="val 90869"/>
                  <a:gd name="f13" fmla="val 133487"/>
                  <a:gd name="f14" fmla="val 79153"/>
                  <a:gd name="f15" fmla="val 127677"/>
                  <a:gd name="f16" fmla="val 91154"/>
                  <a:gd name="f17" fmla="val 121295"/>
                  <a:gd name="f18" fmla="val 97346"/>
                  <a:gd name="f19" fmla="val 111485"/>
                  <a:gd name="f20" fmla="val 99822"/>
                  <a:gd name="f21" fmla="val 98054"/>
                  <a:gd name="f22" fmla="val 104775"/>
                  <a:gd name="f23" fmla="val 70813"/>
                  <a:gd name="f24" fmla="val 110776"/>
                  <a:gd name="f25" fmla="val 43762"/>
                  <a:gd name="f26" fmla="val 117348"/>
                  <a:gd name="f27" fmla="val 11567"/>
                  <a:gd name="f28" fmla="val 79915"/>
                  <a:gd name="f29" fmla="val 49096"/>
                  <a:gd name="f30" fmla="val 44101"/>
                  <a:gd name="f31" fmla="val 81671"/>
                  <a:gd name="f32" fmla="val 12287"/>
                  <a:gd name="f33" fmla="val 118247"/>
                  <a:gd name="f34" fmla="val 8192"/>
                  <a:gd name="f35" fmla="val 116342"/>
                  <a:gd name="f36" fmla="val 4096"/>
                  <a:gd name="f37" fmla="val 114437"/>
                  <a:gd name="f38" fmla="val 112532"/>
                  <a:gd name="f39" fmla="val 9811"/>
                  <a:gd name="f40" fmla="val 110151"/>
                  <a:gd name="f41" fmla="val 16097"/>
                  <a:gd name="f42" fmla="val 102817"/>
                  <a:gd name="f43" fmla="val 22765"/>
                  <a:gd name="f44" fmla="val 96149"/>
                  <a:gd name="f45" fmla="val 52578"/>
                  <a:gd name="f46" fmla="val 66431"/>
                  <a:gd name="f47" fmla="val 82296"/>
                  <a:gd name="f48" fmla="val 36618"/>
                  <a:gd name="f49" fmla="val 112109"/>
                  <a:gd name="f50" fmla="val 6900"/>
                  <a:gd name="f51" fmla="val 114967"/>
                  <a:gd name="f52" fmla="val 4043"/>
                  <a:gd name="f53" fmla="val 117539"/>
                  <a:gd name="f54" fmla="val -1387"/>
                  <a:gd name="f55" fmla="val 121920"/>
                  <a:gd name="f56" fmla="val 328"/>
                  <a:gd name="f57" fmla="val 128207"/>
                  <a:gd name="f58" fmla="val 2804"/>
                  <a:gd name="f59" fmla="val 124111"/>
                  <a:gd name="f60" fmla="val 8615"/>
                  <a:gd name="f61" fmla="val 123444"/>
                  <a:gd name="f62" fmla="val 12806"/>
                  <a:gd name="f63" fmla="val 117729"/>
                  <a:gd name="f64" fmla="val 48048"/>
                  <a:gd name="f65" fmla="val 107252"/>
                  <a:gd name="f66" fmla="val 82433"/>
                  <a:gd name="f67" fmla="+- 0 0 -90"/>
                  <a:gd name="f68" fmla="*/ f3 1 125369"/>
                  <a:gd name="f69" fmla="*/ f4 1 128979"/>
                  <a:gd name="f70" fmla="val f5"/>
                  <a:gd name="f71" fmla="val f6"/>
                  <a:gd name="f72" fmla="val f7"/>
                  <a:gd name="f73" fmla="*/ f67 f0 1"/>
                  <a:gd name="f74" fmla="+- f72 0 f70"/>
                  <a:gd name="f75" fmla="+- f71 0 f70"/>
                  <a:gd name="f76" fmla="*/ f73 1 f2"/>
                  <a:gd name="f77" fmla="*/ f75 1 125369"/>
                  <a:gd name="f78" fmla="*/ f74 1 128979"/>
                  <a:gd name="f79" fmla="*/ 103727 f75 1"/>
                  <a:gd name="f80" fmla="*/ 118057 f74 1"/>
                  <a:gd name="f81" fmla="*/ 79153 f75 1"/>
                  <a:gd name="f82" fmla="*/ 127677 f74 1"/>
                  <a:gd name="f83" fmla="*/ 99822 f75 1"/>
                  <a:gd name="f84" fmla="*/ 98054 f74 1"/>
                  <a:gd name="f85" fmla="*/ 117348 f75 1"/>
                  <a:gd name="f86" fmla="*/ 11567 f74 1"/>
                  <a:gd name="f87" fmla="*/ 12287 f75 1"/>
                  <a:gd name="f88" fmla="*/ 118247 f74 1"/>
                  <a:gd name="f89" fmla="*/ 0 f75 1"/>
                  <a:gd name="f90" fmla="*/ 112532 f74 1"/>
                  <a:gd name="f91" fmla="*/ 22765 f75 1"/>
                  <a:gd name="f92" fmla="*/ 96149 f74 1"/>
                  <a:gd name="f93" fmla="*/ 112109 f75 1"/>
                  <a:gd name="f94" fmla="*/ 6900 f74 1"/>
                  <a:gd name="f95" fmla="*/ 121920 f75 1"/>
                  <a:gd name="f96" fmla="*/ 328 f74 1"/>
                  <a:gd name="f97" fmla="*/ 123444 f75 1"/>
                  <a:gd name="f98" fmla="*/ 12806 f74 1"/>
                  <a:gd name="f99" fmla="+- f76 0 f1"/>
                  <a:gd name="f100" fmla="*/ f79 1 125369"/>
                  <a:gd name="f101" fmla="*/ f80 1 128979"/>
                  <a:gd name="f102" fmla="*/ f81 1 125369"/>
                  <a:gd name="f103" fmla="*/ f82 1 128979"/>
                  <a:gd name="f104" fmla="*/ f83 1 125369"/>
                  <a:gd name="f105" fmla="*/ f84 1 128979"/>
                  <a:gd name="f106" fmla="*/ f85 1 125369"/>
                  <a:gd name="f107" fmla="*/ f86 1 128979"/>
                  <a:gd name="f108" fmla="*/ f87 1 125369"/>
                  <a:gd name="f109" fmla="*/ f88 1 128979"/>
                  <a:gd name="f110" fmla="*/ f89 1 125369"/>
                  <a:gd name="f111" fmla="*/ f90 1 128979"/>
                  <a:gd name="f112" fmla="*/ f91 1 125369"/>
                  <a:gd name="f113" fmla="*/ f92 1 128979"/>
                  <a:gd name="f114" fmla="*/ f93 1 125369"/>
                  <a:gd name="f115" fmla="*/ f94 1 128979"/>
                  <a:gd name="f116" fmla="*/ f95 1 125369"/>
                  <a:gd name="f117" fmla="*/ f96 1 128979"/>
                  <a:gd name="f118" fmla="*/ f97 1 125369"/>
                  <a:gd name="f119" fmla="*/ f98 1 128979"/>
                  <a:gd name="f120" fmla="*/ f70 1 f77"/>
                  <a:gd name="f121" fmla="*/ f71 1 f77"/>
                  <a:gd name="f122" fmla="*/ f70 1 f78"/>
                  <a:gd name="f123" fmla="*/ f72 1 f78"/>
                  <a:gd name="f124" fmla="*/ f100 1 f77"/>
                  <a:gd name="f125" fmla="*/ f101 1 f78"/>
                  <a:gd name="f126" fmla="*/ f102 1 f77"/>
                  <a:gd name="f127" fmla="*/ f103 1 f78"/>
                  <a:gd name="f128" fmla="*/ f104 1 f77"/>
                  <a:gd name="f129" fmla="*/ f105 1 f78"/>
                  <a:gd name="f130" fmla="*/ f106 1 f77"/>
                  <a:gd name="f131" fmla="*/ f107 1 f78"/>
                  <a:gd name="f132" fmla="*/ f108 1 f77"/>
                  <a:gd name="f133" fmla="*/ f109 1 f78"/>
                  <a:gd name="f134" fmla="*/ f110 1 f77"/>
                  <a:gd name="f135" fmla="*/ f111 1 f78"/>
                  <a:gd name="f136" fmla="*/ f112 1 f77"/>
                  <a:gd name="f137" fmla="*/ f113 1 f78"/>
                  <a:gd name="f138" fmla="*/ f114 1 f77"/>
                  <a:gd name="f139" fmla="*/ f115 1 f78"/>
                  <a:gd name="f140" fmla="*/ f116 1 f77"/>
                  <a:gd name="f141" fmla="*/ f117 1 f78"/>
                  <a:gd name="f142" fmla="*/ f118 1 f77"/>
                  <a:gd name="f143" fmla="*/ f119 1 f78"/>
                  <a:gd name="f144" fmla="*/ f120 f68 1"/>
                  <a:gd name="f145" fmla="*/ f121 f68 1"/>
                  <a:gd name="f146" fmla="*/ f123 f69 1"/>
                  <a:gd name="f147" fmla="*/ f122 f69 1"/>
                  <a:gd name="f148" fmla="*/ f124 f68 1"/>
                  <a:gd name="f149" fmla="*/ f125 f69 1"/>
                  <a:gd name="f150" fmla="*/ f126 f68 1"/>
                  <a:gd name="f151" fmla="*/ f127 f69 1"/>
                  <a:gd name="f152" fmla="*/ f128 f68 1"/>
                  <a:gd name="f153" fmla="*/ f129 f69 1"/>
                  <a:gd name="f154" fmla="*/ f130 f68 1"/>
                  <a:gd name="f155" fmla="*/ f131 f69 1"/>
                  <a:gd name="f156" fmla="*/ f132 f68 1"/>
                  <a:gd name="f157" fmla="*/ f133 f69 1"/>
                  <a:gd name="f158" fmla="*/ f134 f68 1"/>
                  <a:gd name="f159" fmla="*/ f135 f69 1"/>
                  <a:gd name="f160" fmla="*/ f136 f68 1"/>
                  <a:gd name="f161" fmla="*/ f137 f69 1"/>
                  <a:gd name="f162" fmla="*/ f138 f68 1"/>
                  <a:gd name="f163" fmla="*/ f139 f69 1"/>
                  <a:gd name="f164" fmla="*/ f140 f68 1"/>
                  <a:gd name="f165" fmla="*/ f141 f69 1"/>
                  <a:gd name="f166" fmla="*/ f142 f68 1"/>
                  <a:gd name="f167" fmla="*/ f143 f69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9">
                    <a:pos x="f148" y="f149"/>
                  </a:cxn>
                  <a:cxn ang="f99">
                    <a:pos x="f150" y="f151"/>
                  </a:cxn>
                  <a:cxn ang="f99">
                    <a:pos x="f152" y="f153"/>
                  </a:cxn>
                  <a:cxn ang="f99">
                    <a:pos x="f154" y="f155"/>
                  </a:cxn>
                  <a:cxn ang="f99">
                    <a:pos x="f156" y="f157"/>
                  </a:cxn>
                  <a:cxn ang="f99">
                    <a:pos x="f158" y="f159"/>
                  </a:cxn>
                  <a:cxn ang="f99">
                    <a:pos x="f160" y="f161"/>
                  </a:cxn>
                  <a:cxn ang="f99">
                    <a:pos x="f162" y="f163"/>
                  </a:cxn>
                  <a:cxn ang="f99">
                    <a:pos x="f164" y="f165"/>
                  </a:cxn>
                  <a:cxn ang="f99">
                    <a:pos x="f166" y="f167"/>
                  </a:cxn>
                  <a:cxn ang="f99">
                    <a:pos x="f148" y="f149"/>
                  </a:cxn>
                </a:cxnLst>
                <a:rect l="f144" t="f147" r="f145" b="f146"/>
                <a:pathLst>
                  <a:path w="125369" h="128979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5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62"/>
                    </a:cubicBezTo>
                    <a:cubicBezTo>
                      <a:pt x="f63" y="f64"/>
                      <a:pt x="f65" y="f66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4" name="Forma libre: forma 71">
                <a:extLst>
                  <a:ext uri="{FF2B5EF4-FFF2-40B4-BE49-F238E27FC236}">
                    <a16:creationId xmlns:a16="http://schemas.microsoft.com/office/drawing/2014/main" id="{74EC58F1-9249-79D7-81C6-CD54C2452337}"/>
                  </a:ext>
                </a:extLst>
              </p:cNvPr>
              <p:cNvSpPr/>
              <p:nvPr/>
            </p:nvSpPr>
            <p:spPr>
              <a:xfrm rot="10799991">
                <a:off x="1512225" y="328982"/>
                <a:ext cx="160303" cy="7631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60301"/>
                  <a:gd name="f7" fmla="val 76315"/>
                  <a:gd name="f8" fmla="val 68061"/>
                  <a:gd name="f9" fmla="val 66251"/>
                  <a:gd name="f10" fmla="val 72124"/>
                  <a:gd name="f11" fmla="val 64537"/>
                  <a:gd name="f12" fmla="val 67933"/>
                  <a:gd name="f13" fmla="val 62727"/>
                  <a:gd name="f14" fmla="val 63742"/>
                  <a:gd name="f15" fmla="val 92921"/>
                  <a:gd name="f16" fmla="val 49931"/>
                  <a:gd name="f17" fmla="val 117020"/>
                  <a:gd name="f18" fmla="val 27071"/>
                  <a:gd name="f19" fmla="val 144737"/>
                  <a:gd name="f20" fmla="val 7545"/>
                  <a:gd name="f21" fmla="val 97493"/>
                  <a:gd name="f22" fmla="val 50249"/>
                  <a:gd name="f23" fmla="val 3005"/>
                  <a:gd name="f24" fmla="val -1471"/>
                  <a:gd name="f25" fmla="val 4878"/>
                  <a:gd name="f26" fmla="val -614"/>
                  <a:gd name="f27" fmla="val 2401"/>
                  <a:gd name="f28" fmla="val 3386"/>
                  <a:gd name="f29" fmla="val 115"/>
                  <a:gd name="f30" fmla="val 51297"/>
                  <a:gd name="f31" fmla="val 211"/>
                  <a:gd name="f32" fmla="val 99113"/>
                  <a:gd name="f33" fmla="val 147023"/>
                  <a:gd name="f34" fmla="val 496"/>
                  <a:gd name="f35" fmla="val 151405"/>
                  <a:gd name="f36" fmla="val 157787"/>
                  <a:gd name="f37" fmla="val -1790"/>
                  <a:gd name="f38" fmla="val 159787"/>
                  <a:gd name="f39" fmla="val 3449"/>
                  <a:gd name="f40" fmla="val 162359"/>
                  <a:gd name="f41" fmla="val 10212"/>
                  <a:gd name="f42" fmla="val 154643"/>
                  <a:gd name="f43" fmla="val 11736"/>
                  <a:gd name="f44" fmla="val 150833"/>
                  <a:gd name="f45" fmla="val 14403"/>
                  <a:gd name="f46" fmla="val 128069"/>
                  <a:gd name="f47" fmla="val 30405"/>
                  <a:gd name="f48" fmla="val 105113"/>
                  <a:gd name="f49" fmla="val 46216"/>
                  <a:gd name="f50" fmla="val 81968"/>
                  <a:gd name="f51" fmla="val 61647"/>
                  <a:gd name="f52" fmla="val 76157"/>
                  <a:gd name="f53" fmla="val 65552"/>
                  <a:gd name="f54" fmla="val 71395"/>
                  <a:gd name="f55" fmla="val 70219"/>
                  <a:gd name="f56" fmla="+- 0 0 -90"/>
                  <a:gd name="f57" fmla="*/ f3 1 160301"/>
                  <a:gd name="f58" fmla="*/ f4 1 76315"/>
                  <a:gd name="f59" fmla="val f5"/>
                  <a:gd name="f60" fmla="val f6"/>
                  <a:gd name="f61" fmla="val f7"/>
                  <a:gd name="f62" fmla="*/ f56 f0 1"/>
                  <a:gd name="f63" fmla="+- f61 0 f59"/>
                  <a:gd name="f64" fmla="+- f60 0 f59"/>
                  <a:gd name="f65" fmla="*/ f62 1 f2"/>
                  <a:gd name="f66" fmla="*/ f64 1 160301"/>
                  <a:gd name="f67" fmla="*/ f63 1 76315"/>
                  <a:gd name="f68" fmla="*/ 68061 f64 1"/>
                  <a:gd name="f69" fmla="*/ 76315 f63 1"/>
                  <a:gd name="f70" fmla="*/ 62727 f64 1"/>
                  <a:gd name="f71" fmla="*/ 63742 f63 1"/>
                  <a:gd name="f72" fmla="*/ 144737 f64 1"/>
                  <a:gd name="f73" fmla="*/ 7545 f63 1"/>
                  <a:gd name="f74" fmla="*/ 3005 f64 1"/>
                  <a:gd name="f75" fmla="*/ 3386 f64 1"/>
                  <a:gd name="f76" fmla="*/ 115 f63 1"/>
                  <a:gd name="f77" fmla="*/ 147023 f64 1"/>
                  <a:gd name="f78" fmla="*/ 496 f63 1"/>
                  <a:gd name="f79" fmla="*/ 159787 f64 1"/>
                  <a:gd name="f80" fmla="*/ 3449 f63 1"/>
                  <a:gd name="f81" fmla="*/ 150833 f64 1"/>
                  <a:gd name="f82" fmla="*/ 14403 f63 1"/>
                  <a:gd name="f83" fmla="*/ 81968 f64 1"/>
                  <a:gd name="f84" fmla="*/ 61647 f63 1"/>
                  <a:gd name="f85" fmla="+- f65 0 f1"/>
                  <a:gd name="f86" fmla="*/ f68 1 160301"/>
                  <a:gd name="f87" fmla="*/ f69 1 76315"/>
                  <a:gd name="f88" fmla="*/ f70 1 160301"/>
                  <a:gd name="f89" fmla="*/ f71 1 76315"/>
                  <a:gd name="f90" fmla="*/ f72 1 160301"/>
                  <a:gd name="f91" fmla="*/ f73 1 76315"/>
                  <a:gd name="f92" fmla="*/ f74 1 160301"/>
                  <a:gd name="f93" fmla="*/ f75 1 160301"/>
                  <a:gd name="f94" fmla="*/ f76 1 76315"/>
                  <a:gd name="f95" fmla="*/ f77 1 160301"/>
                  <a:gd name="f96" fmla="*/ f78 1 76315"/>
                  <a:gd name="f97" fmla="*/ f79 1 160301"/>
                  <a:gd name="f98" fmla="*/ f80 1 76315"/>
                  <a:gd name="f99" fmla="*/ f81 1 160301"/>
                  <a:gd name="f100" fmla="*/ f82 1 76315"/>
                  <a:gd name="f101" fmla="*/ f83 1 160301"/>
                  <a:gd name="f102" fmla="*/ f84 1 76315"/>
                  <a:gd name="f103" fmla="*/ f59 1 f66"/>
                  <a:gd name="f104" fmla="*/ f60 1 f66"/>
                  <a:gd name="f105" fmla="*/ f59 1 f67"/>
                  <a:gd name="f106" fmla="*/ f61 1 f67"/>
                  <a:gd name="f107" fmla="*/ f86 1 f66"/>
                  <a:gd name="f108" fmla="*/ f87 1 f67"/>
                  <a:gd name="f109" fmla="*/ f88 1 f66"/>
                  <a:gd name="f110" fmla="*/ f89 1 f67"/>
                  <a:gd name="f111" fmla="*/ f90 1 f66"/>
                  <a:gd name="f112" fmla="*/ f91 1 f67"/>
                  <a:gd name="f113" fmla="*/ f92 1 f66"/>
                  <a:gd name="f114" fmla="*/ f93 1 f66"/>
                  <a:gd name="f115" fmla="*/ f94 1 f67"/>
                  <a:gd name="f116" fmla="*/ f95 1 f66"/>
                  <a:gd name="f117" fmla="*/ f96 1 f67"/>
                  <a:gd name="f118" fmla="*/ f97 1 f66"/>
                  <a:gd name="f119" fmla="*/ f98 1 f67"/>
                  <a:gd name="f120" fmla="*/ f99 1 f66"/>
                  <a:gd name="f121" fmla="*/ f100 1 f67"/>
                  <a:gd name="f122" fmla="*/ f101 1 f66"/>
                  <a:gd name="f123" fmla="*/ f102 1 f67"/>
                  <a:gd name="f124" fmla="*/ f103 f57 1"/>
                  <a:gd name="f125" fmla="*/ f104 f57 1"/>
                  <a:gd name="f126" fmla="*/ f106 f58 1"/>
                  <a:gd name="f127" fmla="*/ f105 f58 1"/>
                  <a:gd name="f128" fmla="*/ f107 f57 1"/>
                  <a:gd name="f129" fmla="*/ f108 f58 1"/>
                  <a:gd name="f130" fmla="*/ f109 f57 1"/>
                  <a:gd name="f131" fmla="*/ f110 f58 1"/>
                  <a:gd name="f132" fmla="*/ f111 f57 1"/>
                  <a:gd name="f133" fmla="*/ f112 f58 1"/>
                  <a:gd name="f134" fmla="*/ f113 f57 1"/>
                  <a:gd name="f135" fmla="*/ f114 f57 1"/>
                  <a:gd name="f136" fmla="*/ f115 f58 1"/>
                  <a:gd name="f137" fmla="*/ f116 f57 1"/>
                  <a:gd name="f138" fmla="*/ f117 f58 1"/>
                  <a:gd name="f139" fmla="*/ f118 f57 1"/>
                  <a:gd name="f140" fmla="*/ f119 f58 1"/>
                  <a:gd name="f141" fmla="*/ f120 f57 1"/>
                  <a:gd name="f142" fmla="*/ f121 f58 1"/>
                  <a:gd name="f143" fmla="*/ f122 f57 1"/>
                  <a:gd name="f144" fmla="*/ f123 f5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5">
                    <a:pos x="f128" y="f129"/>
                  </a:cxn>
                  <a:cxn ang="f85">
                    <a:pos x="f130" y="f131"/>
                  </a:cxn>
                  <a:cxn ang="f85">
                    <a:pos x="f132" y="f133"/>
                  </a:cxn>
                  <a:cxn ang="f85">
                    <a:pos x="f134" y="f133"/>
                  </a:cxn>
                  <a:cxn ang="f85">
                    <a:pos x="f135" y="f136"/>
                  </a:cxn>
                  <a:cxn ang="f85">
                    <a:pos x="f137" y="f138"/>
                  </a:cxn>
                  <a:cxn ang="f85">
                    <a:pos x="f139" y="f140"/>
                  </a:cxn>
                  <a:cxn ang="f85">
                    <a:pos x="f141" y="f142"/>
                  </a:cxn>
                  <a:cxn ang="f85">
                    <a:pos x="f143" y="f144"/>
                  </a:cxn>
                  <a:cxn ang="f85">
                    <a:pos x="f128" y="f129"/>
                  </a:cxn>
                </a:cxnLst>
                <a:rect l="f124" t="f127" r="f125" b="f126"/>
                <a:pathLst>
                  <a:path w="160301" h="76315">
                    <a:moveTo>
                      <a:pt x="f8" y="f7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0"/>
                      <a:pt x="f22" y="f20"/>
                      <a:pt x="f23" y="f20"/>
                    </a:cubicBezTo>
                    <a:cubicBezTo>
                      <a:pt x="f24" y="f25"/>
                      <a:pt x="f26" y="f27"/>
                      <a:pt x="f28" y="f29"/>
                    </a:cubicBezTo>
                    <a:cubicBezTo>
                      <a:pt x="f30" y="f31"/>
                      <a:pt x="f32" y="f31"/>
                      <a:pt x="f33" y="f34"/>
                    </a:cubicBezTo>
                    <a:cubicBezTo>
                      <a:pt x="f35" y="f34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45"/>
                    </a:cubicBezTo>
                    <a:cubicBezTo>
                      <a:pt x="f46" y="f47"/>
                      <a:pt x="f48" y="f49"/>
                      <a:pt x="f50" y="f51"/>
                    </a:cubicBezTo>
                    <a:cubicBezTo>
                      <a:pt x="f52" y="f53"/>
                      <a:pt x="f54" y="f55"/>
                      <a:pt x="f8" y="f7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5" name="Forma libre: forma 72">
                <a:extLst>
                  <a:ext uri="{FF2B5EF4-FFF2-40B4-BE49-F238E27FC236}">
                    <a16:creationId xmlns:a16="http://schemas.microsoft.com/office/drawing/2014/main" id="{56225EC3-891F-DF91-F59A-9B252570E413}"/>
                  </a:ext>
                </a:extLst>
              </p:cNvPr>
              <p:cNvSpPr/>
              <p:nvPr/>
            </p:nvSpPr>
            <p:spPr>
              <a:xfrm rot="10799991">
                <a:off x="1509135" y="432374"/>
                <a:ext cx="154487" cy="11969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54490"/>
                  <a:gd name="f7" fmla="val 119693"/>
                  <a:gd name="f8" fmla="val 49911"/>
                  <a:gd name="f9" fmla="val 102692"/>
                  <a:gd name="f10" fmla="val 49530"/>
                  <a:gd name="f11" fmla="val 98692"/>
                  <a:gd name="f12" fmla="val 37338"/>
                  <a:gd name="f13" fmla="val 102311"/>
                  <a:gd name="f14" fmla="val 44101"/>
                  <a:gd name="f15" fmla="val 93644"/>
                  <a:gd name="f16" fmla="val 76009"/>
                  <a:gd name="f17" fmla="val 102597"/>
                  <a:gd name="f18" fmla="val 109157"/>
                  <a:gd name="f19" fmla="val 105359"/>
                  <a:gd name="f20" fmla="val 141542"/>
                  <a:gd name="f21" fmla="val 111836"/>
                  <a:gd name="f22" fmla="val 142685"/>
                  <a:gd name="f23" fmla="val 110693"/>
                  <a:gd name="f24" fmla="val 143732"/>
                  <a:gd name="f25" fmla="val 109550"/>
                  <a:gd name="f26" fmla="val 144875"/>
                  <a:gd name="f27" fmla="val 108312"/>
                  <a:gd name="f28" fmla="val 129159"/>
                  <a:gd name="f29" fmla="val 113252"/>
                  <a:gd name="f30" fmla="val 79166"/>
                  <a:gd name="f31" fmla="val 97822"/>
                  <a:gd name="f32" fmla="val 64211"/>
                  <a:gd name="f33" fmla="val 83439"/>
                  <a:gd name="f34" fmla="val 50305"/>
                  <a:gd name="f35" fmla="val 68961"/>
                  <a:gd name="f36" fmla="val 36494"/>
                  <a:gd name="f37" fmla="val 55340"/>
                  <a:gd name="f38" fmla="val 21825"/>
                  <a:gd name="f39" fmla="val 42863"/>
                  <a:gd name="f40" fmla="val 8490"/>
                  <a:gd name="f41" fmla="val 29623"/>
                  <a:gd name="f42" fmla="val 870"/>
                  <a:gd name="f43" fmla="val 10954"/>
                  <a:gd name="f44" fmla="val 8109"/>
                  <a:gd name="f45" fmla="val 7810"/>
                  <a:gd name="f46" fmla="val 9347"/>
                  <a:gd name="f47" fmla="val 3715"/>
                  <a:gd name="f48" fmla="val 14288"/>
                  <a:gd name="f49" fmla="val 1061"/>
                  <a:gd name="f50" fmla="val 29051"/>
                  <a:gd name="f51" fmla="val -2368"/>
                  <a:gd name="f52" fmla="val 44863"/>
                  <a:gd name="f53" fmla="val 1823"/>
                  <a:gd name="f54" fmla="val 78486"/>
                  <a:gd name="f55" fmla="val 35827"/>
                  <a:gd name="f56" fmla="val 112109"/>
                  <a:gd name="f57" fmla="val 69831"/>
                  <a:gd name="f58" fmla="val 145637"/>
                  <a:gd name="f59" fmla="val 104026"/>
                  <a:gd name="f60" fmla="val 149162"/>
                  <a:gd name="f61" fmla="val 107550"/>
                  <a:gd name="f62" fmla="val 156401"/>
                  <a:gd name="f63" fmla="val 110979"/>
                  <a:gd name="f64" fmla="val 154019"/>
                  <a:gd name="f65" fmla="val 116123"/>
                  <a:gd name="f66" fmla="val 150971"/>
                  <a:gd name="f67" fmla="val 122885"/>
                  <a:gd name="f68" fmla="val 143923"/>
                  <a:gd name="f69" fmla="val 118123"/>
                  <a:gd name="f70" fmla="val 138684"/>
                  <a:gd name="f71" fmla="val 117266"/>
                  <a:gd name="f72" fmla="val 108966"/>
                  <a:gd name="f73" fmla="val 112598"/>
                  <a:gd name="f74" fmla="val 79439"/>
                  <a:gd name="f75" fmla="val 107645"/>
                  <a:gd name="f76" fmla="+- 0 0 -90"/>
                  <a:gd name="f77" fmla="*/ f3 1 154490"/>
                  <a:gd name="f78" fmla="*/ f4 1 119693"/>
                  <a:gd name="f79" fmla="val f5"/>
                  <a:gd name="f80" fmla="val f6"/>
                  <a:gd name="f81" fmla="val f7"/>
                  <a:gd name="f82" fmla="*/ f76 f0 1"/>
                  <a:gd name="f83" fmla="+- f81 0 f79"/>
                  <a:gd name="f84" fmla="+- f80 0 f79"/>
                  <a:gd name="f85" fmla="*/ f82 1 f2"/>
                  <a:gd name="f86" fmla="*/ f84 1 154490"/>
                  <a:gd name="f87" fmla="*/ f83 1 119693"/>
                  <a:gd name="f88" fmla="*/ 49911 f84 1"/>
                  <a:gd name="f89" fmla="*/ 102692 f83 1"/>
                  <a:gd name="f90" fmla="*/ 44101 f84 1"/>
                  <a:gd name="f91" fmla="*/ 93644 f83 1"/>
                  <a:gd name="f92" fmla="*/ 141542 f84 1"/>
                  <a:gd name="f93" fmla="*/ 111836 f83 1"/>
                  <a:gd name="f94" fmla="*/ 144875 f84 1"/>
                  <a:gd name="f95" fmla="*/ 108312 f83 1"/>
                  <a:gd name="f96" fmla="*/ 97822 f84 1"/>
                  <a:gd name="f97" fmla="*/ 64211 f83 1"/>
                  <a:gd name="f98" fmla="*/ 55340 f84 1"/>
                  <a:gd name="f99" fmla="*/ 21825 f83 1"/>
                  <a:gd name="f100" fmla="*/ 10954 f84 1"/>
                  <a:gd name="f101" fmla="*/ 8109 f83 1"/>
                  <a:gd name="f102" fmla="*/ 0 f84 1"/>
                  <a:gd name="f103" fmla="*/ 44863 f84 1"/>
                  <a:gd name="f104" fmla="*/ 1823 f83 1"/>
                  <a:gd name="f105" fmla="*/ 145637 f84 1"/>
                  <a:gd name="f106" fmla="*/ 104026 f83 1"/>
                  <a:gd name="f107" fmla="*/ 154019 f84 1"/>
                  <a:gd name="f108" fmla="*/ 116123 f83 1"/>
                  <a:gd name="f109" fmla="*/ 138684 f84 1"/>
                  <a:gd name="f110" fmla="*/ 117266 f83 1"/>
                  <a:gd name="f111" fmla="+- f85 0 f1"/>
                  <a:gd name="f112" fmla="*/ f88 1 154490"/>
                  <a:gd name="f113" fmla="*/ f89 1 119693"/>
                  <a:gd name="f114" fmla="*/ f90 1 154490"/>
                  <a:gd name="f115" fmla="*/ f91 1 119693"/>
                  <a:gd name="f116" fmla="*/ f92 1 154490"/>
                  <a:gd name="f117" fmla="*/ f93 1 119693"/>
                  <a:gd name="f118" fmla="*/ f94 1 154490"/>
                  <a:gd name="f119" fmla="*/ f95 1 119693"/>
                  <a:gd name="f120" fmla="*/ f96 1 154490"/>
                  <a:gd name="f121" fmla="*/ f97 1 119693"/>
                  <a:gd name="f122" fmla="*/ f98 1 154490"/>
                  <a:gd name="f123" fmla="*/ f99 1 119693"/>
                  <a:gd name="f124" fmla="*/ f100 1 154490"/>
                  <a:gd name="f125" fmla="*/ f101 1 119693"/>
                  <a:gd name="f126" fmla="*/ f102 1 154490"/>
                  <a:gd name="f127" fmla="*/ f103 1 154490"/>
                  <a:gd name="f128" fmla="*/ f104 1 119693"/>
                  <a:gd name="f129" fmla="*/ f105 1 154490"/>
                  <a:gd name="f130" fmla="*/ f106 1 119693"/>
                  <a:gd name="f131" fmla="*/ f107 1 154490"/>
                  <a:gd name="f132" fmla="*/ f108 1 119693"/>
                  <a:gd name="f133" fmla="*/ f109 1 154490"/>
                  <a:gd name="f134" fmla="*/ f110 1 119693"/>
                  <a:gd name="f135" fmla="*/ f79 1 f86"/>
                  <a:gd name="f136" fmla="*/ f80 1 f86"/>
                  <a:gd name="f137" fmla="*/ f79 1 f87"/>
                  <a:gd name="f138" fmla="*/ f81 1 f87"/>
                  <a:gd name="f139" fmla="*/ f112 1 f86"/>
                  <a:gd name="f140" fmla="*/ f113 1 f87"/>
                  <a:gd name="f141" fmla="*/ f114 1 f86"/>
                  <a:gd name="f142" fmla="*/ f115 1 f87"/>
                  <a:gd name="f143" fmla="*/ f116 1 f86"/>
                  <a:gd name="f144" fmla="*/ f117 1 f87"/>
                  <a:gd name="f145" fmla="*/ f118 1 f86"/>
                  <a:gd name="f146" fmla="*/ f119 1 f87"/>
                  <a:gd name="f147" fmla="*/ f120 1 f86"/>
                  <a:gd name="f148" fmla="*/ f121 1 f87"/>
                  <a:gd name="f149" fmla="*/ f122 1 f86"/>
                  <a:gd name="f150" fmla="*/ f123 1 f87"/>
                  <a:gd name="f151" fmla="*/ f124 1 f86"/>
                  <a:gd name="f152" fmla="*/ f125 1 f87"/>
                  <a:gd name="f153" fmla="*/ f126 1 f86"/>
                  <a:gd name="f154" fmla="*/ f127 1 f86"/>
                  <a:gd name="f155" fmla="*/ f128 1 f87"/>
                  <a:gd name="f156" fmla="*/ f129 1 f86"/>
                  <a:gd name="f157" fmla="*/ f130 1 f87"/>
                  <a:gd name="f158" fmla="*/ f131 1 f86"/>
                  <a:gd name="f159" fmla="*/ f132 1 f87"/>
                  <a:gd name="f160" fmla="*/ f133 1 f86"/>
                  <a:gd name="f161" fmla="*/ f134 1 f87"/>
                  <a:gd name="f162" fmla="*/ f135 f77 1"/>
                  <a:gd name="f163" fmla="*/ f136 f77 1"/>
                  <a:gd name="f164" fmla="*/ f138 f78 1"/>
                  <a:gd name="f165" fmla="*/ f137 f78 1"/>
                  <a:gd name="f166" fmla="*/ f139 f77 1"/>
                  <a:gd name="f167" fmla="*/ f140 f78 1"/>
                  <a:gd name="f168" fmla="*/ f141 f77 1"/>
                  <a:gd name="f169" fmla="*/ f142 f78 1"/>
                  <a:gd name="f170" fmla="*/ f143 f77 1"/>
                  <a:gd name="f171" fmla="*/ f144 f78 1"/>
                  <a:gd name="f172" fmla="*/ f145 f77 1"/>
                  <a:gd name="f173" fmla="*/ f146 f78 1"/>
                  <a:gd name="f174" fmla="*/ f147 f77 1"/>
                  <a:gd name="f175" fmla="*/ f148 f78 1"/>
                  <a:gd name="f176" fmla="*/ f149 f77 1"/>
                  <a:gd name="f177" fmla="*/ f150 f78 1"/>
                  <a:gd name="f178" fmla="*/ f151 f77 1"/>
                  <a:gd name="f179" fmla="*/ f152 f78 1"/>
                  <a:gd name="f180" fmla="*/ f153 f77 1"/>
                  <a:gd name="f181" fmla="*/ f154 f77 1"/>
                  <a:gd name="f182" fmla="*/ f155 f78 1"/>
                  <a:gd name="f183" fmla="*/ f156 f77 1"/>
                  <a:gd name="f184" fmla="*/ f157 f78 1"/>
                  <a:gd name="f185" fmla="*/ f158 f77 1"/>
                  <a:gd name="f186" fmla="*/ f159 f78 1"/>
                  <a:gd name="f187" fmla="*/ f160 f77 1"/>
                  <a:gd name="f188" fmla="*/ f161 f7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111">
                    <a:pos x="f166" y="f167"/>
                  </a:cxn>
                  <a:cxn ang="f111">
                    <a:pos x="f168" y="f169"/>
                  </a:cxn>
                  <a:cxn ang="f111">
                    <a:pos x="f170" y="f171"/>
                  </a:cxn>
                  <a:cxn ang="f111">
                    <a:pos x="f172" y="f173"/>
                  </a:cxn>
                  <a:cxn ang="f111">
                    <a:pos x="f174" y="f175"/>
                  </a:cxn>
                  <a:cxn ang="f111">
                    <a:pos x="f176" y="f177"/>
                  </a:cxn>
                  <a:cxn ang="f111">
                    <a:pos x="f178" y="f179"/>
                  </a:cxn>
                  <a:cxn ang="f111">
                    <a:pos x="f180" y="f179"/>
                  </a:cxn>
                  <a:cxn ang="f111">
                    <a:pos x="f181" y="f182"/>
                  </a:cxn>
                  <a:cxn ang="f111">
                    <a:pos x="f183" y="f184"/>
                  </a:cxn>
                  <a:cxn ang="f111">
                    <a:pos x="f185" y="f186"/>
                  </a:cxn>
                  <a:cxn ang="f111">
                    <a:pos x="f187" y="f188"/>
                  </a:cxn>
                  <a:cxn ang="f111">
                    <a:pos x="f166" y="f167"/>
                  </a:cxn>
                </a:cxnLst>
                <a:rect l="f162" t="f165" r="f163" b="f164"/>
                <a:pathLst>
                  <a:path w="154490" h="11969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15"/>
                      <a:pt x="f29" y="f30"/>
                      <a:pt x="f31" y="f32"/>
                    </a:cubicBezTo>
                    <a:cubicBezTo>
                      <a:pt x="f33" y="f34"/>
                      <a:pt x="f35" y="f36"/>
                      <a:pt x="f37" y="f38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4"/>
                      <a:pt x="f5" y="f44"/>
                    </a:cubicBezTo>
                    <a:cubicBezTo>
                      <a:pt x="f48" y="f49"/>
                      <a:pt x="f50" y="f51"/>
                      <a:pt x="f52" y="f53"/>
                    </a:cubicBezTo>
                    <a:cubicBezTo>
                      <a:pt x="f54" y="f55"/>
                      <a:pt x="f56" y="f57"/>
                      <a:pt x="f58" y="f59"/>
                    </a:cubicBezTo>
                    <a:cubicBezTo>
                      <a:pt x="f60" y="f61"/>
                      <a:pt x="f62" y="f63"/>
                      <a:pt x="f64" y="f65"/>
                    </a:cubicBezTo>
                    <a:cubicBezTo>
                      <a:pt x="f66" y="f67"/>
                      <a:pt x="f68" y="f69"/>
                      <a:pt x="f70" y="f71"/>
                    </a:cubicBezTo>
                    <a:cubicBezTo>
                      <a:pt x="f72" y="f73"/>
                      <a:pt x="f74" y="f75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6" name="Forma libre: forma 73">
                <a:extLst>
                  <a:ext uri="{FF2B5EF4-FFF2-40B4-BE49-F238E27FC236}">
                    <a16:creationId xmlns:a16="http://schemas.microsoft.com/office/drawing/2014/main" id="{B1F5E80E-DF94-9512-CB35-BFB1B592D180}"/>
                  </a:ext>
                </a:extLst>
              </p:cNvPr>
              <p:cNvSpPr/>
              <p:nvPr/>
            </p:nvSpPr>
            <p:spPr>
              <a:xfrm rot="10799991">
                <a:off x="1328907" y="249741"/>
                <a:ext cx="103436" cy="14611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3433"/>
                  <a:gd name="f7" fmla="val 146113"/>
                  <a:gd name="f8" fmla="val 88003"/>
                  <a:gd name="f9" fmla="val 33147"/>
                  <a:gd name="f10" fmla="val 87718"/>
                  <a:gd name="f11" fmla="val 35338"/>
                  <a:gd name="f12" fmla="val 87432"/>
                  <a:gd name="f13" fmla="val 37624"/>
                  <a:gd name="f14" fmla="val 87241"/>
                  <a:gd name="f15" fmla="val 39815"/>
                  <a:gd name="f16" fmla="val 64000"/>
                  <a:gd name="f17" fmla="val 30671"/>
                  <a:gd name="f18" fmla="val 40759"/>
                  <a:gd name="f19" fmla="val 21622"/>
                  <a:gd name="f20" fmla="val 17518"/>
                  <a:gd name="f21" fmla="val 12478"/>
                  <a:gd name="f22" fmla="val 16756"/>
                  <a:gd name="f23" fmla="val 13621"/>
                  <a:gd name="f24" fmla="val 15899"/>
                  <a:gd name="f25" fmla="val 14764"/>
                  <a:gd name="f26" fmla="val 15137"/>
                  <a:gd name="f27" fmla="val 15907"/>
                  <a:gd name="f28" fmla="val 33711"/>
                  <a:gd name="f29" fmla="val 40481"/>
                  <a:gd name="f30" fmla="val 51904"/>
                  <a:gd name="f31" fmla="val 65246"/>
                  <a:gd name="f32" fmla="val 71049"/>
                  <a:gd name="f33" fmla="val 89344"/>
                  <a:gd name="f34" fmla="val 81431"/>
                  <a:gd name="f35" fmla="val 102489"/>
                  <a:gd name="f36" fmla="val 89242"/>
                  <a:gd name="f37" fmla="val 117919"/>
                  <a:gd name="f38" fmla="val 103434"/>
                  <a:gd name="f39" fmla="val 127921"/>
                  <a:gd name="f40" fmla="val 95052"/>
                  <a:gd name="f41" fmla="val 131350"/>
                  <a:gd name="f42" fmla="val 99719"/>
                  <a:gd name="f43" fmla="val 141256"/>
                  <a:gd name="f44" fmla="val 94290"/>
                  <a:gd name="f45" fmla="val 95242"/>
                  <a:gd name="f46" fmla="val 134969"/>
                  <a:gd name="f47" fmla="val 90956"/>
                  <a:gd name="f48" fmla="val 125921"/>
                  <a:gd name="f49" fmla="val 84193"/>
                  <a:gd name="f50" fmla="val 117253"/>
                  <a:gd name="f51" fmla="val 58095"/>
                  <a:gd name="f52" fmla="val 83629"/>
                  <a:gd name="f53" fmla="val 32473"/>
                  <a:gd name="f54" fmla="val 49625"/>
                  <a:gd name="f55" fmla="val 6755"/>
                  <a:gd name="f56" fmla="val 15812"/>
                  <a:gd name="f57" fmla="val 3707"/>
                  <a:gd name="f58" fmla="val 11716"/>
                  <a:gd name="f59" fmla="val -674"/>
                  <a:gd name="f60" fmla="val 8287"/>
                  <a:gd name="f61" fmla="val 88"/>
                  <a:gd name="f62" fmla="val 30949"/>
                  <a:gd name="f63" fmla="val 8001"/>
                  <a:gd name="f64" fmla="val 58571"/>
                  <a:gd name="f65" fmla="val 23146"/>
                  <a:gd name="f66" fmla="+- 0 0 -90"/>
                  <a:gd name="f67" fmla="*/ f3 1 103433"/>
                  <a:gd name="f68" fmla="*/ f4 1 146113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03433"/>
                  <a:gd name="f77" fmla="*/ f73 1 146113"/>
                  <a:gd name="f78" fmla="*/ 88003 f74 1"/>
                  <a:gd name="f79" fmla="*/ 33147 f73 1"/>
                  <a:gd name="f80" fmla="*/ 87241 f74 1"/>
                  <a:gd name="f81" fmla="*/ 39815 f73 1"/>
                  <a:gd name="f82" fmla="*/ 17518 f74 1"/>
                  <a:gd name="f83" fmla="*/ 12478 f73 1"/>
                  <a:gd name="f84" fmla="*/ 15137 f74 1"/>
                  <a:gd name="f85" fmla="*/ 15907 f73 1"/>
                  <a:gd name="f86" fmla="*/ 71049 f74 1"/>
                  <a:gd name="f87" fmla="*/ 89344 f73 1"/>
                  <a:gd name="f88" fmla="*/ 103434 f74 1"/>
                  <a:gd name="f89" fmla="*/ 127921 f73 1"/>
                  <a:gd name="f90" fmla="*/ 94290 f74 1"/>
                  <a:gd name="f91" fmla="*/ 146113 f73 1"/>
                  <a:gd name="f92" fmla="*/ 84193 f74 1"/>
                  <a:gd name="f93" fmla="*/ 117253 f73 1"/>
                  <a:gd name="f94" fmla="*/ 6755 f74 1"/>
                  <a:gd name="f95" fmla="*/ 15812 f73 1"/>
                  <a:gd name="f96" fmla="*/ 88 f74 1"/>
                  <a:gd name="f97" fmla="*/ 0 f73 1"/>
                  <a:gd name="f98" fmla="+- f75 0 f1"/>
                  <a:gd name="f99" fmla="*/ f78 1 103433"/>
                  <a:gd name="f100" fmla="*/ f79 1 146113"/>
                  <a:gd name="f101" fmla="*/ f80 1 103433"/>
                  <a:gd name="f102" fmla="*/ f81 1 146113"/>
                  <a:gd name="f103" fmla="*/ f82 1 103433"/>
                  <a:gd name="f104" fmla="*/ f83 1 146113"/>
                  <a:gd name="f105" fmla="*/ f84 1 103433"/>
                  <a:gd name="f106" fmla="*/ f85 1 146113"/>
                  <a:gd name="f107" fmla="*/ f86 1 103433"/>
                  <a:gd name="f108" fmla="*/ f87 1 146113"/>
                  <a:gd name="f109" fmla="*/ f88 1 103433"/>
                  <a:gd name="f110" fmla="*/ f89 1 146113"/>
                  <a:gd name="f111" fmla="*/ f90 1 103433"/>
                  <a:gd name="f112" fmla="*/ f91 1 146113"/>
                  <a:gd name="f113" fmla="*/ f92 1 103433"/>
                  <a:gd name="f114" fmla="*/ f93 1 146113"/>
                  <a:gd name="f115" fmla="*/ f94 1 103433"/>
                  <a:gd name="f116" fmla="*/ f95 1 146113"/>
                  <a:gd name="f117" fmla="*/ f96 1 103433"/>
                  <a:gd name="f118" fmla="*/ f97 1 146113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03433" h="146113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39"/>
                    </a:cubicBezTo>
                    <a:cubicBezTo>
                      <a:pt x="f40" y="f41"/>
                      <a:pt x="f42" y="f43"/>
                      <a:pt x="f44" y="f7"/>
                    </a:cubicBezTo>
                    <a:cubicBezTo>
                      <a:pt x="f45" y="f46"/>
                      <a:pt x="f47" y="f48"/>
                      <a:pt x="f49" y="f50"/>
                    </a:cubicBezTo>
                    <a:cubicBezTo>
                      <a:pt x="f51" y="f52"/>
                      <a:pt x="f53" y="f54"/>
                      <a:pt x="f55" y="f56"/>
                    </a:cubicBezTo>
                    <a:cubicBezTo>
                      <a:pt x="f57" y="f58"/>
                      <a:pt x="f59" y="f60"/>
                      <a:pt x="f61" y="f5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7" name="Forma libre: forma 74">
                <a:extLst>
                  <a:ext uri="{FF2B5EF4-FFF2-40B4-BE49-F238E27FC236}">
                    <a16:creationId xmlns:a16="http://schemas.microsoft.com/office/drawing/2014/main" id="{E5E9592A-C9A2-FDB8-CAA3-C4058A16A5ED}"/>
                  </a:ext>
                </a:extLst>
              </p:cNvPr>
              <p:cNvSpPr/>
              <p:nvPr/>
            </p:nvSpPr>
            <p:spPr>
              <a:xfrm rot="10799991">
                <a:off x="414214" y="262304"/>
                <a:ext cx="101635" cy="13345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01634"/>
                  <a:gd name="f7" fmla="val 133454"/>
                  <a:gd name="f8" fmla="val 7048"/>
                  <a:gd name="f9" fmla="val 44682"/>
                  <a:gd name="f10" fmla="val 4096"/>
                  <a:gd name="f11" fmla="val 39634"/>
                  <a:gd name="f12" fmla="val 12859"/>
                  <a:gd name="f13" fmla="val 33061"/>
                  <a:gd name="f14" fmla="val 36766"/>
                  <a:gd name="f15" fmla="val 23632"/>
                  <a:gd name="f16" fmla="val 60579"/>
                  <a:gd name="f17" fmla="val 14011"/>
                  <a:gd name="f18" fmla="val 84582"/>
                  <a:gd name="f19" fmla="val 4867"/>
                  <a:gd name="f20" fmla="val 89630"/>
                  <a:gd name="f21" fmla="val 2962"/>
                  <a:gd name="f22" fmla="val 96202"/>
                  <a:gd name="f23" fmla="val -3038"/>
                  <a:gd name="f24" fmla="val 100298"/>
                  <a:gd name="f25" fmla="val 1915"/>
                  <a:gd name="f26" fmla="val 104680"/>
                  <a:gd name="f27" fmla="val 7153"/>
                  <a:gd name="f28" fmla="val 97155"/>
                  <a:gd name="f29" fmla="val 11916"/>
                  <a:gd name="f30" fmla="val 93916"/>
                  <a:gd name="f31" fmla="val 16107"/>
                  <a:gd name="f32" fmla="val 69628"/>
                  <a:gd name="f33" fmla="val 48301"/>
                  <a:gd name="f34" fmla="val 44958"/>
                  <a:gd name="f35" fmla="val 80305"/>
                  <a:gd name="f36" fmla="val 20574"/>
                  <a:gd name="f37" fmla="val 112500"/>
                  <a:gd name="f38" fmla="val 15526"/>
                  <a:gd name="f39" fmla="val 119167"/>
                  <a:gd name="f40" fmla="val 11335"/>
                  <a:gd name="f41" fmla="val 126502"/>
                  <a:gd name="f42" fmla="val 6858"/>
                  <a:gd name="f43" fmla="val 133455"/>
                  <a:gd name="f44" fmla="val 3238"/>
                  <a:gd name="f45" fmla="val 132407"/>
                  <a:gd name="f46" fmla="val 1048"/>
                  <a:gd name="f47" fmla="val 129931"/>
                  <a:gd name="f48" fmla="val 126406"/>
                  <a:gd name="f49" fmla="val 31909"/>
                  <a:gd name="f50" fmla="val 90688"/>
                  <a:gd name="f51" fmla="val 58388"/>
                  <a:gd name="f52" fmla="val 50683"/>
                  <a:gd name="f53" fmla="val 87440"/>
                  <a:gd name="f54" fmla="val 12202"/>
                  <a:gd name="f55" fmla="val 59817"/>
                  <a:gd name="f56" fmla="val 21536"/>
                  <a:gd name="f57" fmla="val 32194"/>
                  <a:gd name="f58" fmla="val 29918"/>
                  <a:gd name="f59" fmla="+- 0 0 -90"/>
                  <a:gd name="f60" fmla="*/ f3 1 101634"/>
                  <a:gd name="f61" fmla="*/ f4 1 133454"/>
                  <a:gd name="f62" fmla="val f5"/>
                  <a:gd name="f63" fmla="val f6"/>
                  <a:gd name="f64" fmla="val f7"/>
                  <a:gd name="f65" fmla="*/ f59 f0 1"/>
                  <a:gd name="f66" fmla="+- f64 0 f62"/>
                  <a:gd name="f67" fmla="+- f63 0 f62"/>
                  <a:gd name="f68" fmla="*/ f65 1 f2"/>
                  <a:gd name="f69" fmla="*/ f67 1 101634"/>
                  <a:gd name="f70" fmla="*/ f66 1 133454"/>
                  <a:gd name="f71" fmla="*/ 7048 f67 1"/>
                  <a:gd name="f72" fmla="*/ 44682 f66 1"/>
                  <a:gd name="f73" fmla="*/ 12859 f67 1"/>
                  <a:gd name="f74" fmla="*/ 33061 f66 1"/>
                  <a:gd name="f75" fmla="*/ 84582 f67 1"/>
                  <a:gd name="f76" fmla="*/ 4867 f66 1"/>
                  <a:gd name="f77" fmla="*/ 100298 f67 1"/>
                  <a:gd name="f78" fmla="*/ 1915 f66 1"/>
                  <a:gd name="f79" fmla="*/ 93916 f67 1"/>
                  <a:gd name="f80" fmla="*/ 16107 f66 1"/>
                  <a:gd name="f81" fmla="*/ 20574 f67 1"/>
                  <a:gd name="f82" fmla="*/ 112500 f66 1"/>
                  <a:gd name="f83" fmla="*/ 6858 f67 1"/>
                  <a:gd name="f84" fmla="*/ 133455 f66 1"/>
                  <a:gd name="f85" fmla="*/ 0 f67 1"/>
                  <a:gd name="f86" fmla="*/ 126406 f66 1"/>
                  <a:gd name="f87" fmla="*/ 87440 f67 1"/>
                  <a:gd name="f88" fmla="*/ 12202 f66 1"/>
                  <a:gd name="f89" fmla="+- f68 0 f1"/>
                  <a:gd name="f90" fmla="*/ f71 1 101634"/>
                  <a:gd name="f91" fmla="*/ f72 1 133454"/>
                  <a:gd name="f92" fmla="*/ f73 1 101634"/>
                  <a:gd name="f93" fmla="*/ f74 1 133454"/>
                  <a:gd name="f94" fmla="*/ f75 1 101634"/>
                  <a:gd name="f95" fmla="*/ f76 1 133454"/>
                  <a:gd name="f96" fmla="*/ f77 1 101634"/>
                  <a:gd name="f97" fmla="*/ f78 1 133454"/>
                  <a:gd name="f98" fmla="*/ f79 1 101634"/>
                  <a:gd name="f99" fmla="*/ f80 1 133454"/>
                  <a:gd name="f100" fmla="*/ f81 1 101634"/>
                  <a:gd name="f101" fmla="*/ f82 1 133454"/>
                  <a:gd name="f102" fmla="*/ f83 1 101634"/>
                  <a:gd name="f103" fmla="*/ f84 1 133454"/>
                  <a:gd name="f104" fmla="*/ f85 1 101634"/>
                  <a:gd name="f105" fmla="*/ f86 1 133454"/>
                  <a:gd name="f106" fmla="*/ f87 1 101634"/>
                  <a:gd name="f107" fmla="*/ f88 1 133454"/>
                  <a:gd name="f108" fmla="*/ f62 1 f69"/>
                  <a:gd name="f109" fmla="*/ f63 1 f69"/>
                  <a:gd name="f110" fmla="*/ f62 1 f70"/>
                  <a:gd name="f111" fmla="*/ f64 1 f70"/>
                  <a:gd name="f112" fmla="*/ f90 1 f69"/>
                  <a:gd name="f113" fmla="*/ f91 1 f70"/>
                  <a:gd name="f114" fmla="*/ f92 1 f69"/>
                  <a:gd name="f115" fmla="*/ f93 1 f70"/>
                  <a:gd name="f116" fmla="*/ f94 1 f69"/>
                  <a:gd name="f117" fmla="*/ f95 1 f70"/>
                  <a:gd name="f118" fmla="*/ f96 1 f69"/>
                  <a:gd name="f119" fmla="*/ f97 1 f70"/>
                  <a:gd name="f120" fmla="*/ f98 1 f69"/>
                  <a:gd name="f121" fmla="*/ f99 1 f70"/>
                  <a:gd name="f122" fmla="*/ f100 1 f69"/>
                  <a:gd name="f123" fmla="*/ f101 1 f70"/>
                  <a:gd name="f124" fmla="*/ f102 1 f69"/>
                  <a:gd name="f125" fmla="*/ f103 1 f70"/>
                  <a:gd name="f126" fmla="*/ f104 1 f69"/>
                  <a:gd name="f127" fmla="*/ f105 1 f70"/>
                  <a:gd name="f128" fmla="*/ f106 1 f69"/>
                  <a:gd name="f129" fmla="*/ f107 1 f70"/>
                  <a:gd name="f130" fmla="*/ f108 f60 1"/>
                  <a:gd name="f131" fmla="*/ f109 f60 1"/>
                  <a:gd name="f132" fmla="*/ f111 f61 1"/>
                  <a:gd name="f133" fmla="*/ f110 f61 1"/>
                  <a:gd name="f134" fmla="*/ f112 f60 1"/>
                  <a:gd name="f135" fmla="*/ f113 f61 1"/>
                  <a:gd name="f136" fmla="*/ f114 f60 1"/>
                  <a:gd name="f137" fmla="*/ f115 f61 1"/>
                  <a:gd name="f138" fmla="*/ f116 f60 1"/>
                  <a:gd name="f139" fmla="*/ f117 f61 1"/>
                  <a:gd name="f140" fmla="*/ f118 f60 1"/>
                  <a:gd name="f141" fmla="*/ f119 f61 1"/>
                  <a:gd name="f142" fmla="*/ f120 f60 1"/>
                  <a:gd name="f143" fmla="*/ f121 f61 1"/>
                  <a:gd name="f144" fmla="*/ f122 f60 1"/>
                  <a:gd name="f145" fmla="*/ f123 f61 1"/>
                  <a:gd name="f146" fmla="*/ f124 f60 1"/>
                  <a:gd name="f147" fmla="*/ f125 f61 1"/>
                  <a:gd name="f148" fmla="*/ f126 f60 1"/>
                  <a:gd name="f149" fmla="*/ f127 f61 1"/>
                  <a:gd name="f150" fmla="*/ f128 f60 1"/>
                  <a:gd name="f151" fmla="*/ f129 f6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89">
                    <a:pos x="f134" y="f135"/>
                  </a:cxn>
                  <a:cxn ang="f89">
                    <a:pos x="f136" y="f137"/>
                  </a:cxn>
                  <a:cxn ang="f89">
                    <a:pos x="f138" y="f139"/>
                  </a:cxn>
                  <a:cxn ang="f89">
                    <a:pos x="f140" y="f141"/>
                  </a:cxn>
                  <a:cxn ang="f89">
                    <a:pos x="f142" y="f143"/>
                  </a:cxn>
                  <a:cxn ang="f89">
                    <a:pos x="f144" y="f145"/>
                  </a:cxn>
                  <a:cxn ang="f89">
                    <a:pos x="f146" y="f147"/>
                  </a:cxn>
                  <a:cxn ang="f89">
                    <a:pos x="f148" y="f149"/>
                  </a:cxn>
                  <a:cxn ang="f89">
                    <a:pos x="f150" y="f151"/>
                  </a:cxn>
                  <a:cxn ang="f89">
                    <a:pos x="f134" y="f135"/>
                  </a:cxn>
                </a:cxnLst>
                <a:rect l="f130" t="f133" r="f131" b="f132"/>
                <a:pathLst>
                  <a:path w="101634" h="133454">
                    <a:moveTo>
                      <a:pt x="f8" y="f9"/>
                    </a:moveTo>
                    <a:cubicBezTo>
                      <a:pt x="f10" y="f11"/>
                      <a:pt x="f10" y="f11"/>
                      <a:pt x="f12" y="f13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30" y="f31"/>
                    </a:cubicBezTo>
                    <a:cubicBezTo>
                      <a:pt x="f32" y="f33"/>
                      <a:pt x="f34" y="f35"/>
                      <a:pt x="f36" y="f37"/>
                    </a:cubicBezTo>
                    <a:cubicBezTo>
                      <a:pt x="f38" y="f39"/>
                      <a:pt x="f40" y="f41"/>
                      <a:pt x="f42" y="f43"/>
                    </a:cubicBezTo>
                    <a:cubicBezTo>
                      <a:pt x="f44" y="f45"/>
                      <a:pt x="f46" y="f47"/>
                      <a:pt x="f5" y="f48"/>
                    </a:cubicBezTo>
                    <a:cubicBezTo>
                      <a:pt x="f49" y="f50"/>
                      <a:pt x="f51" y="f52"/>
                      <a:pt x="f53" y="f54"/>
                    </a:cubicBezTo>
                    <a:cubicBezTo>
                      <a:pt x="f55" y="f56"/>
                      <a:pt x="f57" y="f58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8" name="Forma libre: forma 75">
                <a:extLst>
                  <a:ext uri="{FF2B5EF4-FFF2-40B4-BE49-F238E27FC236}">
                    <a16:creationId xmlns:a16="http://schemas.microsoft.com/office/drawing/2014/main" id="{217BD699-626E-7E3A-E114-F769A883A32D}"/>
                  </a:ext>
                </a:extLst>
              </p:cNvPr>
              <p:cNvSpPr/>
              <p:nvPr/>
            </p:nvSpPr>
            <p:spPr>
              <a:xfrm rot="10799991">
                <a:off x="218578" y="432337"/>
                <a:ext cx="119640" cy="1177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637"/>
                  <a:gd name="f7" fmla="val 117730"/>
                  <a:gd name="f8" fmla="val 103922"/>
                  <a:gd name="f9" fmla="val 94774"/>
                  <a:gd name="f10" fmla="val 109160"/>
                  <a:gd name="f11" fmla="val 94964"/>
                  <a:gd name="f12" fmla="val 114494"/>
                  <a:gd name="f13" fmla="val 95060"/>
                  <a:gd name="f14" fmla="val 116114"/>
                  <a:gd name="f15" fmla="val 101632"/>
                  <a:gd name="f16" fmla="val 81728"/>
                  <a:gd name="f17" fmla="val 100965"/>
                  <a:gd name="f18" fmla="val 48867"/>
                  <a:gd name="f19" fmla="val 111633"/>
                  <a:gd name="f20" fmla="val 15149"/>
                  <a:gd name="f21" fmla="val 115538"/>
                  <a:gd name="f22" fmla="val 10195"/>
                  <a:gd name="f23" fmla="val 116110"/>
                  <a:gd name="f24" fmla="val 3719"/>
                  <a:gd name="f25" fmla="val 120396"/>
                  <a:gd name="f26" fmla="val 766"/>
                  <a:gd name="f27" fmla="val 115157"/>
                  <a:gd name="f28" fmla="val -2377"/>
                  <a:gd name="f29" fmla="val 109633"/>
                  <a:gd name="f30" fmla="val 4957"/>
                  <a:gd name="f31" fmla="val 106394"/>
                  <a:gd name="f32" fmla="val 8290"/>
                  <a:gd name="f33" fmla="val 102965"/>
                  <a:gd name="f34" fmla="val 42009"/>
                  <a:gd name="f35" fmla="val 68485"/>
                  <a:gd name="f36" fmla="val 76013"/>
                  <a:gd name="f37" fmla="val 34290"/>
                  <a:gd name="f38" fmla="val 109922"/>
                  <a:gd name="f39" fmla="val 113542"/>
                  <a:gd name="f40" fmla="val 191"/>
                  <a:gd name="f41" fmla="val 117447"/>
                  <a:gd name="f42" fmla="val -667"/>
                  <a:gd name="f43" fmla="val 119638"/>
                  <a:gd name="f44" fmla="val 3429"/>
                  <a:gd name="f45" fmla="val 90491"/>
                  <a:gd name="f46" fmla="val 24765"/>
                  <a:gd name="f47" fmla="val 68393"/>
                  <a:gd name="f48" fmla="val 53340"/>
                  <a:gd name="f49" fmla="val 77438"/>
                  <a:gd name="f50" fmla="val 31246"/>
                  <a:gd name="f51" fmla="val 87249"/>
                  <a:gd name="f52" fmla="val 20292"/>
                  <a:gd name="f53" fmla="val 96965"/>
                  <a:gd name="f54" fmla="val 9433"/>
                  <a:gd name="f55" fmla="val 106680"/>
                  <a:gd name="f56" fmla="val 10386"/>
                  <a:gd name="f57" fmla="val 107728"/>
                  <a:gd name="f58" fmla="val 11339"/>
                  <a:gd name="f59" fmla="val 108680"/>
                  <a:gd name="f60" fmla="val 12291"/>
                  <a:gd name="f61" fmla="val 109728"/>
                  <a:gd name="f62" fmla="val 42866"/>
                  <a:gd name="f63" fmla="val 104775"/>
                  <a:gd name="f64" fmla="val 73441"/>
                  <a:gd name="f65" fmla="val 99822"/>
                  <a:gd name="f66" fmla="+- 0 0 -90"/>
                  <a:gd name="f67" fmla="*/ f3 1 119637"/>
                  <a:gd name="f68" fmla="*/ f4 1 117730"/>
                  <a:gd name="f69" fmla="val f5"/>
                  <a:gd name="f70" fmla="val f6"/>
                  <a:gd name="f71" fmla="val f7"/>
                  <a:gd name="f72" fmla="*/ f66 f0 1"/>
                  <a:gd name="f73" fmla="+- f71 0 f69"/>
                  <a:gd name="f74" fmla="+- f70 0 f69"/>
                  <a:gd name="f75" fmla="*/ f72 1 f2"/>
                  <a:gd name="f76" fmla="*/ f74 1 119637"/>
                  <a:gd name="f77" fmla="*/ f73 1 117730"/>
                  <a:gd name="f78" fmla="*/ 103922 f74 1"/>
                  <a:gd name="f79" fmla="*/ 94774 f73 1"/>
                  <a:gd name="f80" fmla="*/ 116114 f74 1"/>
                  <a:gd name="f81" fmla="*/ 101632 f73 1"/>
                  <a:gd name="f82" fmla="*/ 15149 f74 1"/>
                  <a:gd name="f83" fmla="*/ 115538 f73 1"/>
                  <a:gd name="f84" fmla="*/ 766 f74 1"/>
                  <a:gd name="f85" fmla="*/ 115157 f73 1"/>
                  <a:gd name="f86" fmla="*/ 8290 f74 1"/>
                  <a:gd name="f87" fmla="*/ 102965 f73 1"/>
                  <a:gd name="f88" fmla="*/ 109922 f74 1"/>
                  <a:gd name="f89" fmla="*/ 0 f73 1"/>
                  <a:gd name="f90" fmla="*/ 119638 f74 1"/>
                  <a:gd name="f91" fmla="*/ 3429 f73 1"/>
                  <a:gd name="f92" fmla="*/ 42009 f74 1"/>
                  <a:gd name="f93" fmla="*/ 77438 f73 1"/>
                  <a:gd name="f94" fmla="*/ 9433 f74 1"/>
                  <a:gd name="f95" fmla="*/ 106680 f73 1"/>
                  <a:gd name="f96" fmla="*/ 12291 f74 1"/>
                  <a:gd name="f97" fmla="*/ 109728 f73 1"/>
                  <a:gd name="f98" fmla="+- f75 0 f1"/>
                  <a:gd name="f99" fmla="*/ f78 1 119637"/>
                  <a:gd name="f100" fmla="*/ f79 1 117730"/>
                  <a:gd name="f101" fmla="*/ f80 1 119637"/>
                  <a:gd name="f102" fmla="*/ f81 1 117730"/>
                  <a:gd name="f103" fmla="*/ f82 1 119637"/>
                  <a:gd name="f104" fmla="*/ f83 1 117730"/>
                  <a:gd name="f105" fmla="*/ f84 1 119637"/>
                  <a:gd name="f106" fmla="*/ f85 1 117730"/>
                  <a:gd name="f107" fmla="*/ f86 1 119637"/>
                  <a:gd name="f108" fmla="*/ f87 1 117730"/>
                  <a:gd name="f109" fmla="*/ f88 1 119637"/>
                  <a:gd name="f110" fmla="*/ f89 1 117730"/>
                  <a:gd name="f111" fmla="*/ f90 1 119637"/>
                  <a:gd name="f112" fmla="*/ f91 1 117730"/>
                  <a:gd name="f113" fmla="*/ f92 1 119637"/>
                  <a:gd name="f114" fmla="*/ f93 1 117730"/>
                  <a:gd name="f115" fmla="*/ f94 1 119637"/>
                  <a:gd name="f116" fmla="*/ f95 1 117730"/>
                  <a:gd name="f117" fmla="*/ f96 1 119637"/>
                  <a:gd name="f118" fmla="*/ f97 1 117730"/>
                  <a:gd name="f119" fmla="*/ f69 1 f76"/>
                  <a:gd name="f120" fmla="*/ f70 1 f76"/>
                  <a:gd name="f121" fmla="*/ f69 1 f77"/>
                  <a:gd name="f122" fmla="*/ f71 1 f77"/>
                  <a:gd name="f123" fmla="*/ f99 1 f76"/>
                  <a:gd name="f124" fmla="*/ f100 1 f77"/>
                  <a:gd name="f125" fmla="*/ f101 1 f76"/>
                  <a:gd name="f126" fmla="*/ f102 1 f77"/>
                  <a:gd name="f127" fmla="*/ f103 1 f76"/>
                  <a:gd name="f128" fmla="*/ f104 1 f77"/>
                  <a:gd name="f129" fmla="*/ f105 1 f76"/>
                  <a:gd name="f130" fmla="*/ f106 1 f77"/>
                  <a:gd name="f131" fmla="*/ f107 1 f76"/>
                  <a:gd name="f132" fmla="*/ f108 1 f77"/>
                  <a:gd name="f133" fmla="*/ f109 1 f76"/>
                  <a:gd name="f134" fmla="*/ f110 1 f77"/>
                  <a:gd name="f135" fmla="*/ f111 1 f76"/>
                  <a:gd name="f136" fmla="*/ f112 1 f77"/>
                  <a:gd name="f137" fmla="*/ f113 1 f76"/>
                  <a:gd name="f138" fmla="*/ f114 1 f77"/>
                  <a:gd name="f139" fmla="*/ f115 1 f76"/>
                  <a:gd name="f140" fmla="*/ f116 1 f77"/>
                  <a:gd name="f141" fmla="*/ f117 1 f76"/>
                  <a:gd name="f142" fmla="*/ f118 1 f77"/>
                  <a:gd name="f143" fmla="*/ f119 f67 1"/>
                  <a:gd name="f144" fmla="*/ f120 f67 1"/>
                  <a:gd name="f145" fmla="*/ f122 f68 1"/>
                  <a:gd name="f146" fmla="*/ f121 f68 1"/>
                  <a:gd name="f147" fmla="*/ f123 f67 1"/>
                  <a:gd name="f148" fmla="*/ f124 f68 1"/>
                  <a:gd name="f149" fmla="*/ f125 f67 1"/>
                  <a:gd name="f150" fmla="*/ f126 f68 1"/>
                  <a:gd name="f151" fmla="*/ f127 f67 1"/>
                  <a:gd name="f152" fmla="*/ f128 f68 1"/>
                  <a:gd name="f153" fmla="*/ f129 f67 1"/>
                  <a:gd name="f154" fmla="*/ f130 f68 1"/>
                  <a:gd name="f155" fmla="*/ f131 f67 1"/>
                  <a:gd name="f156" fmla="*/ f132 f68 1"/>
                  <a:gd name="f157" fmla="*/ f133 f67 1"/>
                  <a:gd name="f158" fmla="*/ f134 f68 1"/>
                  <a:gd name="f159" fmla="*/ f135 f67 1"/>
                  <a:gd name="f160" fmla="*/ f136 f68 1"/>
                  <a:gd name="f161" fmla="*/ f137 f67 1"/>
                  <a:gd name="f162" fmla="*/ f138 f68 1"/>
                  <a:gd name="f163" fmla="*/ f139 f67 1"/>
                  <a:gd name="f164" fmla="*/ f140 f68 1"/>
                  <a:gd name="f165" fmla="*/ f141 f67 1"/>
                  <a:gd name="f166" fmla="*/ f142 f6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98">
                    <a:pos x="f147" y="f148"/>
                  </a:cxn>
                  <a:cxn ang="f98">
                    <a:pos x="f149" y="f150"/>
                  </a:cxn>
                  <a:cxn ang="f98">
                    <a:pos x="f151" y="f152"/>
                  </a:cxn>
                  <a:cxn ang="f98">
                    <a:pos x="f153" y="f154"/>
                  </a:cxn>
                  <a:cxn ang="f98">
                    <a:pos x="f155" y="f156"/>
                  </a:cxn>
                  <a:cxn ang="f98">
                    <a:pos x="f157" y="f158"/>
                  </a:cxn>
                  <a:cxn ang="f98">
                    <a:pos x="f159" y="f160"/>
                  </a:cxn>
                  <a:cxn ang="f98">
                    <a:pos x="f161" y="f162"/>
                  </a:cxn>
                  <a:cxn ang="f98">
                    <a:pos x="f163" y="f164"/>
                  </a:cxn>
                  <a:cxn ang="f98">
                    <a:pos x="f165" y="f166"/>
                  </a:cxn>
                  <a:cxn ang="f98">
                    <a:pos x="f147" y="f148"/>
                  </a:cxn>
                </a:cxnLst>
                <a:rect l="f143" t="f146" r="f144" b="f145"/>
                <a:pathLst>
                  <a:path w="119637" h="117730">
                    <a:moveTo>
                      <a:pt x="f8" y="f9"/>
                    </a:moveTo>
                    <a:cubicBezTo>
                      <a:pt x="f10" y="f11"/>
                      <a:pt x="f12" y="f13"/>
                      <a:pt x="f14" y="f15"/>
                    </a:cubicBezTo>
                    <a:cubicBezTo>
                      <a:pt x="f16" y="f17"/>
                      <a:pt x="f18" y="f19"/>
                      <a:pt x="f20" y="f21"/>
                    </a:cubicBezTo>
                    <a:cubicBezTo>
                      <a:pt x="f22" y="f23"/>
                      <a:pt x="f24" y="f25"/>
                      <a:pt x="f26" y="f27"/>
                    </a:cubicBezTo>
                    <a:cubicBezTo>
                      <a:pt x="f28" y="f29"/>
                      <a:pt x="f30" y="f31"/>
                      <a:pt x="f32" y="f33"/>
                    </a:cubicBezTo>
                    <a:cubicBezTo>
                      <a:pt x="f34" y="f35"/>
                      <a:pt x="f36" y="f37"/>
                      <a:pt x="f38" y="f5"/>
                    </a:cubicBezTo>
                    <a:cubicBezTo>
                      <a:pt x="f39" y="f40"/>
                      <a:pt x="f41" y="f42"/>
                      <a:pt x="f43" y="f44"/>
                    </a:cubicBezTo>
                    <a:cubicBezTo>
                      <a:pt x="f45" y="f46"/>
                      <a:pt x="f47" y="f48"/>
                      <a:pt x="f34" y="f49"/>
                    </a:cubicBezTo>
                    <a:cubicBezTo>
                      <a:pt x="f50" y="f51"/>
                      <a:pt x="f52" y="f53"/>
                      <a:pt x="f54" y="f55"/>
                    </a:cubicBezTo>
                    <a:cubicBezTo>
                      <a:pt x="f56" y="f57"/>
                      <a:pt x="f58" y="f59"/>
                      <a:pt x="f60" y="f61"/>
                    </a:cubicBezTo>
                    <a:cubicBezTo>
                      <a:pt x="f62" y="f63"/>
                      <a:pt x="f64" y="f65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29" name="Forma libre: forma 76">
                <a:extLst>
                  <a:ext uri="{FF2B5EF4-FFF2-40B4-BE49-F238E27FC236}">
                    <a16:creationId xmlns:a16="http://schemas.microsoft.com/office/drawing/2014/main" id="{3C0B6F52-E2B9-FA4F-67FA-6F36F1DE0EA1}"/>
                  </a:ext>
                </a:extLst>
              </p:cNvPr>
              <p:cNvSpPr/>
              <p:nvPr/>
            </p:nvSpPr>
            <p:spPr>
              <a:xfrm rot="10799991">
                <a:off x="746835" y="720566"/>
                <a:ext cx="84673" cy="9219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4677"/>
                  <a:gd name="f7" fmla="val 92202"/>
                  <a:gd name="f8" fmla="val 80391"/>
                  <a:gd name="f9" fmla="val 53626"/>
                  <a:gd name="f10" fmla="val 62675"/>
                  <a:gd name="f11" fmla="val 26765"/>
                  <a:gd name="f12" fmla="val 33242"/>
                  <a:gd name="f13" fmla="val 3715"/>
                  <a:gd name="f14" fmla="val 1333"/>
                  <a:gd name="f15" fmla="val 2477"/>
                  <a:gd name="f16" fmla="val 2762"/>
                  <a:gd name="f17" fmla="val 1238"/>
                  <a:gd name="f18" fmla="val 4096"/>
                  <a:gd name="f19" fmla="val 30956"/>
                  <a:gd name="f20" fmla="val 29528"/>
                  <a:gd name="f21" fmla="val 57817"/>
                  <a:gd name="f22" fmla="val 58960"/>
                  <a:gd name="f23" fmla="val 88487"/>
                  <a:gd name="f24" fmla="val 83248"/>
                  <a:gd name="f25" fmla="val 89726"/>
                  <a:gd name="f26" fmla="val 81820"/>
                  <a:gd name="f27" fmla="val 90964"/>
                  <a:gd name="f28" fmla="+- 0 0 -90"/>
                  <a:gd name="f29" fmla="*/ f3 1 84677"/>
                  <a:gd name="f30" fmla="*/ f4 1 9220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4677"/>
                  <a:gd name="f39" fmla="*/ f35 1 92202"/>
                  <a:gd name="f40" fmla="*/ 80391 f36 1"/>
                  <a:gd name="f41" fmla="*/ 92202 f35 1"/>
                  <a:gd name="f42" fmla="*/ 0 f36 1"/>
                  <a:gd name="f43" fmla="*/ 3715 f35 1"/>
                  <a:gd name="f44" fmla="*/ 4096 f36 1"/>
                  <a:gd name="f45" fmla="*/ 0 f35 1"/>
                  <a:gd name="f46" fmla="*/ 84677 f36 1"/>
                  <a:gd name="f47" fmla="*/ 88487 f35 1"/>
                  <a:gd name="f48" fmla="+- f37 0 f1"/>
                  <a:gd name="f49" fmla="*/ f40 1 84677"/>
                  <a:gd name="f50" fmla="*/ f41 1 92202"/>
                  <a:gd name="f51" fmla="*/ f42 1 84677"/>
                  <a:gd name="f52" fmla="*/ f43 1 92202"/>
                  <a:gd name="f53" fmla="*/ f44 1 84677"/>
                  <a:gd name="f54" fmla="*/ f45 1 92202"/>
                  <a:gd name="f55" fmla="*/ f46 1 84677"/>
                  <a:gd name="f56" fmla="*/ f47 1 9220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4677" h="92202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0" name="Forma libre: forma 77">
                <a:extLst>
                  <a:ext uri="{FF2B5EF4-FFF2-40B4-BE49-F238E27FC236}">
                    <a16:creationId xmlns:a16="http://schemas.microsoft.com/office/drawing/2014/main" id="{F756ABBA-40CA-2F30-6A2E-6B317CC35D14}"/>
                  </a:ext>
                </a:extLst>
              </p:cNvPr>
              <p:cNvSpPr/>
              <p:nvPr/>
            </p:nvSpPr>
            <p:spPr>
              <a:xfrm rot="10799991">
                <a:off x="913713" y="1057119"/>
                <a:ext cx="3621" cy="12901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619"/>
                  <a:gd name="f7" fmla="val 129010"/>
                  <a:gd name="f8" fmla="val 128968"/>
                  <a:gd name="f9" fmla="val 86011"/>
                  <a:gd name="f10" fmla="val 43053"/>
                  <a:gd name="f11" fmla="val 1238"/>
                  <a:gd name="f12" fmla="val 2381"/>
                  <a:gd name="f13" fmla="val 95"/>
                  <a:gd name="f14" fmla="val 2477"/>
                  <a:gd name="f15" fmla="val 129064"/>
                  <a:gd name="f16" fmla="+- 0 0 -90"/>
                  <a:gd name="f17" fmla="*/ f3 1 3619"/>
                  <a:gd name="f18" fmla="*/ f4 1 12901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3619"/>
                  <a:gd name="f27" fmla="*/ f23 1 129010"/>
                  <a:gd name="f28" fmla="*/ 0 f24 1"/>
                  <a:gd name="f29" fmla="*/ 128968 f23 1"/>
                  <a:gd name="f30" fmla="*/ 0 f23 1"/>
                  <a:gd name="f31" fmla="*/ 3619 f24 1"/>
                  <a:gd name="f32" fmla="*/ 95 f23 1"/>
                  <a:gd name="f33" fmla="+- f25 0 f1"/>
                  <a:gd name="f34" fmla="*/ f28 1 3619"/>
                  <a:gd name="f35" fmla="*/ f29 1 129010"/>
                  <a:gd name="f36" fmla="*/ f30 1 129010"/>
                  <a:gd name="f37" fmla="*/ f31 1 3619"/>
                  <a:gd name="f38" fmla="*/ f32 1 129010"/>
                  <a:gd name="f39" fmla="*/ f19 1 f26"/>
                  <a:gd name="f40" fmla="*/ f20 1 f26"/>
                  <a:gd name="f41" fmla="*/ f19 1 f27"/>
                  <a:gd name="f42" fmla="*/ f21 1 f27"/>
                  <a:gd name="f43" fmla="*/ f34 1 f26"/>
                  <a:gd name="f44" fmla="*/ f35 1 f27"/>
                  <a:gd name="f45" fmla="*/ f36 1 f27"/>
                  <a:gd name="f46" fmla="*/ f37 1 f26"/>
                  <a:gd name="f47" fmla="*/ f38 1 f27"/>
                  <a:gd name="f48" fmla="*/ f39 f17 1"/>
                  <a:gd name="f49" fmla="*/ f40 f17 1"/>
                  <a:gd name="f50" fmla="*/ f42 f18 1"/>
                  <a:gd name="f51" fmla="*/ f41 f18 1"/>
                  <a:gd name="f52" fmla="*/ f43 f17 1"/>
                  <a:gd name="f53" fmla="*/ f44 f18 1"/>
                  <a:gd name="f54" fmla="*/ f45 f18 1"/>
                  <a:gd name="f55" fmla="*/ f46 f17 1"/>
                  <a:gd name="f56" fmla="*/ f47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3">
                    <a:pos x="f52" y="f53"/>
                  </a:cxn>
                  <a:cxn ang="f33">
                    <a:pos x="f52" y="f54"/>
                  </a:cxn>
                  <a:cxn ang="f33">
                    <a:pos x="f55" y="f56"/>
                  </a:cxn>
                  <a:cxn ang="f33">
                    <a:pos x="f55" y="f53"/>
                  </a:cxn>
                  <a:cxn ang="f33">
                    <a:pos x="f52" y="f53"/>
                  </a:cxn>
                </a:cxnLst>
                <a:rect l="f48" t="f51" r="f49" b="f50"/>
                <a:pathLst>
                  <a:path w="3619" h="129010">
                    <a:moveTo>
                      <a:pt x="f5" y="f8"/>
                    </a:moveTo>
                    <a:cubicBezTo>
                      <a:pt x="f5" y="f9"/>
                      <a:pt x="f5" y="f10"/>
                      <a:pt x="f5" y="f5"/>
                    </a:cubicBezTo>
                    <a:cubicBezTo>
                      <a:pt x="f11" y="f5"/>
                      <a:pt x="f12" y="f13"/>
                      <a:pt x="f6" y="f13"/>
                    </a:cubicBezTo>
                    <a:cubicBezTo>
                      <a:pt x="f6" y="f10"/>
                      <a:pt x="f6" y="f9"/>
                      <a:pt x="f6" y="f8"/>
                    </a:cubicBezTo>
                    <a:cubicBezTo>
                      <a:pt x="f14" y="f15"/>
                      <a:pt x="f11" y="f8"/>
                      <a:pt x="f5" y="f8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1" name="Forma libre: forma 78">
                <a:extLst>
                  <a:ext uri="{FF2B5EF4-FFF2-40B4-BE49-F238E27FC236}">
                    <a16:creationId xmlns:a16="http://schemas.microsoft.com/office/drawing/2014/main" id="{BC90C025-F153-FB5D-D3E8-2FBF6AD97C93}"/>
                  </a:ext>
                </a:extLst>
              </p:cNvPr>
              <p:cNvSpPr/>
              <p:nvPr/>
            </p:nvSpPr>
            <p:spPr>
              <a:xfrm rot="10799991">
                <a:off x="1026385" y="1020305"/>
                <a:ext cx="83439" cy="8962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3439"/>
                  <a:gd name="f7" fmla="val 89630"/>
                  <a:gd name="f8" fmla="val 56293"/>
                  <a:gd name="f9" fmla="val 60484"/>
                  <a:gd name="f10" fmla="val 29051"/>
                  <a:gd name="f11" fmla="val 31337"/>
                  <a:gd name="f12" fmla="val 13621"/>
                  <a:gd name="f13" fmla="val 3810"/>
                  <a:gd name="f14" fmla="val 76390"/>
                  <a:gd name="f15" fmla="val 69914"/>
                  <a:gd name="f16" fmla="+- 0 0 -90"/>
                  <a:gd name="f17" fmla="*/ f3 1 83439"/>
                  <a:gd name="f18" fmla="*/ f4 1 89630"/>
                  <a:gd name="f19" fmla="val f5"/>
                  <a:gd name="f20" fmla="val f6"/>
                  <a:gd name="f21" fmla="val f7"/>
                  <a:gd name="f22" fmla="*/ f16 f0 1"/>
                  <a:gd name="f23" fmla="+- f21 0 f19"/>
                  <a:gd name="f24" fmla="+- f20 0 f19"/>
                  <a:gd name="f25" fmla="*/ f22 1 f2"/>
                  <a:gd name="f26" fmla="*/ f24 1 83439"/>
                  <a:gd name="f27" fmla="*/ f23 1 89630"/>
                  <a:gd name="f28" fmla="*/ 83439 f24 1"/>
                  <a:gd name="f29" fmla="*/ 89630 f23 1"/>
                  <a:gd name="f30" fmla="*/ 0 f24 1"/>
                  <a:gd name="f31" fmla="*/ 0 f23 1"/>
                  <a:gd name="f32" fmla="+- f25 0 f1"/>
                  <a:gd name="f33" fmla="*/ f28 1 83439"/>
                  <a:gd name="f34" fmla="*/ f29 1 89630"/>
                  <a:gd name="f35" fmla="*/ f30 1 83439"/>
                  <a:gd name="f36" fmla="*/ f31 1 89630"/>
                  <a:gd name="f37" fmla="*/ f19 1 f26"/>
                  <a:gd name="f38" fmla="*/ f20 1 f26"/>
                  <a:gd name="f39" fmla="*/ f19 1 f27"/>
                  <a:gd name="f40" fmla="*/ f21 1 f27"/>
                  <a:gd name="f41" fmla="*/ f33 1 f26"/>
                  <a:gd name="f42" fmla="*/ f34 1 f27"/>
                  <a:gd name="f43" fmla="*/ f35 1 f26"/>
                  <a:gd name="f44" fmla="*/ f36 1 f27"/>
                  <a:gd name="f45" fmla="*/ f37 f17 1"/>
                  <a:gd name="f46" fmla="*/ f38 f17 1"/>
                  <a:gd name="f47" fmla="*/ f40 f18 1"/>
                  <a:gd name="f48" fmla="*/ f39 f18 1"/>
                  <a:gd name="f49" fmla="*/ f41 f17 1"/>
                  <a:gd name="f50" fmla="*/ f42 f18 1"/>
                  <a:gd name="f51" fmla="*/ f43 f17 1"/>
                  <a:gd name="f52" fmla="*/ f44 f18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2">
                    <a:pos x="f49" y="f50"/>
                  </a:cxn>
                  <a:cxn ang="f32">
                    <a:pos x="f51" y="f52"/>
                  </a:cxn>
                  <a:cxn ang="f32">
                    <a:pos x="f49" y="f50"/>
                  </a:cxn>
                </a:cxnLst>
                <a:rect l="f45" t="f48" r="f46" b="f47"/>
                <a:pathLst>
                  <a:path w="83439" h="89630">
                    <a:moveTo>
                      <a:pt x="f6" y="f7"/>
                    </a:moveTo>
                    <a:cubicBezTo>
                      <a:pt x="f8" y="f9"/>
                      <a:pt x="f10" y="f11"/>
                      <a:pt x="f5" y="f5"/>
                    </a:cubicBezTo>
                    <a:cubicBezTo>
                      <a:pt x="f12" y="f13"/>
                      <a:pt x="f14" y="f15"/>
                      <a:pt x="f6" y="f7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2" name="Forma libre: forma 79">
                <a:extLst>
                  <a:ext uri="{FF2B5EF4-FFF2-40B4-BE49-F238E27FC236}">
                    <a16:creationId xmlns:a16="http://schemas.microsoft.com/office/drawing/2014/main" id="{5DA85ECA-F81F-71F0-AD54-68A9611B6C00}"/>
                  </a:ext>
                </a:extLst>
              </p:cNvPr>
              <p:cNvSpPr/>
              <p:nvPr/>
            </p:nvSpPr>
            <p:spPr>
              <a:xfrm rot="10799991">
                <a:off x="1053444" y="821625"/>
                <a:ext cx="115351" cy="44192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5347"/>
                  <a:gd name="f7" fmla="val 44195"/>
                  <a:gd name="f8" fmla="val 39243"/>
                  <a:gd name="f9" fmla="val 37909"/>
                  <a:gd name="f10" fmla="val 26194"/>
                  <a:gd name="f11" fmla="val 75724"/>
                  <a:gd name="f12" fmla="val 13049"/>
                  <a:gd name="f13" fmla="val 113633"/>
                  <a:gd name="f14" fmla="val 114205"/>
                  <a:gd name="f15" fmla="val 1619"/>
                  <a:gd name="f16" fmla="val 114776"/>
                  <a:gd name="f17" fmla="val 3334"/>
                  <a:gd name="f18" fmla="val 115348"/>
                  <a:gd name="f19" fmla="val 4953"/>
                  <a:gd name="f20" fmla="val 77533"/>
                  <a:gd name="f21" fmla="val 18002"/>
                  <a:gd name="f22" fmla="val 39719"/>
                  <a:gd name="f23" fmla="val 31147"/>
                  <a:gd name="f24" fmla="val 1905"/>
                  <a:gd name="f25" fmla="val 44196"/>
                  <a:gd name="f26" fmla="val 1238"/>
                  <a:gd name="f27" fmla="val 42577"/>
                  <a:gd name="f28" fmla="val 572"/>
                  <a:gd name="f29" fmla="val 40957"/>
                  <a:gd name="f30" fmla="+- 0 0 -90"/>
                  <a:gd name="f31" fmla="*/ f3 1 115347"/>
                  <a:gd name="f32" fmla="*/ f4 1 44195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115347"/>
                  <a:gd name="f41" fmla="*/ f37 1 44195"/>
                  <a:gd name="f42" fmla="*/ 0 f38 1"/>
                  <a:gd name="f43" fmla="*/ 39243 f37 1"/>
                  <a:gd name="f44" fmla="*/ 113633 f38 1"/>
                  <a:gd name="f45" fmla="*/ 0 f37 1"/>
                  <a:gd name="f46" fmla="*/ 115348 f38 1"/>
                  <a:gd name="f47" fmla="*/ 4953 f37 1"/>
                  <a:gd name="f48" fmla="*/ 1905 f38 1"/>
                  <a:gd name="f49" fmla="*/ 44196 f37 1"/>
                  <a:gd name="f50" fmla="+- f39 0 f1"/>
                  <a:gd name="f51" fmla="*/ f42 1 115347"/>
                  <a:gd name="f52" fmla="*/ f43 1 44195"/>
                  <a:gd name="f53" fmla="*/ f44 1 115347"/>
                  <a:gd name="f54" fmla="*/ f45 1 44195"/>
                  <a:gd name="f55" fmla="*/ f46 1 115347"/>
                  <a:gd name="f56" fmla="*/ f47 1 44195"/>
                  <a:gd name="f57" fmla="*/ f48 1 115347"/>
                  <a:gd name="f58" fmla="*/ f49 1 44195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115347" h="44195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5" y="f8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3" name="Forma libre: forma 80">
                <a:extLst>
                  <a:ext uri="{FF2B5EF4-FFF2-40B4-BE49-F238E27FC236}">
                    <a16:creationId xmlns:a16="http://schemas.microsoft.com/office/drawing/2014/main" id="{0E4313FF-BDCE-022F-96F0-6412E544D5A4}"/>
                  </a:ext>
                </a:extLst>
              </p:cNvPr>
              <p:cNvSpPr/>
              <p:nvPr/>
            </p:nvSpPr>
            <p:spPr>
              <a:xfrm rot="10799991">
                <a:off x="1074310" y="915058"/>
                <a:ext cx="118780" cy="1181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8776"/>
                  <a:gd name="f7" fmla="val 11811"/>
                  <a:gd name="f8" fmla="val 118586"/>
                  <a:gd name="f9" fmla="val 79057"/>
                  <a:gd name="f10" fmla="val 9716"/>
                  <a:gd name="f11" fmla="val 39529"/>
                  <a:gd name="f12" fmla="val 7620"/>
                  <a:gd name="f13" fmla="val 5525"/>
                  <a:gd name="f14" fmla="val 95"/>
                  <a:gd name="f15" fmla="val 3715"/>
                  <a:gd name="f16" fmla="val 191"/>
                  <a:gd name="f17" fmla="val 1810"/>
                  <a:gd name="f18" fmla="val 286"/>
                  <a:gd name="f19" fmla="val 39815"/>
                  <a:gd name="f20" fmla="val 2286"/>
                  <a:gd name="f21" fmla="val 79343"/>
                  <a:gd name="f22" fmla="val 4572"/>
                  <a:gd name="f23" fmla="val 118777"/>
                  <a:gd name="f24" fmla="val 6763"/>
                  <a:gd name="f25" fmla="val 8477"/>
                  <a:gd name="f26" fmla="val 118682"/>
                  <a:gd name="f27" fmla="val 10097"/>
                  <a:gd name="f28" fmla="+- 0 0 -90"/>
                  <a:gd name="f29" fmla="*/ f3 1 118776"/>
                  <a:gd name="f30" fmla="*/ f4 1 11811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8776"/>
                  <a:gd name="f39" fmla="*/ f35 1 11811"/>
                  <a:gd name="f40" fmla="*/ 118586 f36 1"/>
                  <a:gd name="f41" fmla="*/ 11811 f35 1"/>
                  <a:gd name="f42" fmla="*/ 0 f36 1"/>
                  <a:gd name="f43" fmla="*/ 5525 f35 1"/>
                  <a:gd name="f44" fmla="*/ 286 f36 1"/>
                  <a:gd name="f45" fmla="*/ 0 f35 1"/>
                  <a:gd name="f46" fmla="*/ 118777 f36 1"/>
                  <a:gd name="f47" fmla="*/ 6763 f35 1"/>
                  <a:gd name="f48" fmla="+- f37 0 f1"/>
                  <a:gd name="f49" fmla="*/ f40 1 118776"/>
                  <a:gd name="f50" fmla="*/ f41 1 11811"/>
                  <a:gd name="f51" fmla="*/ f42 1 118776"/>
                  <a:gd name="f52" fmla="*/ f43 1 11811"/>
                  <a:gd name="f53" fmla="*/ f44 1 118776"/>
                  <a:gd name="f54" fmla="*/ f45 1 11811"/>
                  <a:gd name="f55" fmla="*/ f46 1 118776"/>
                  <a:gd name="f56" fmla="*/ f47 1 11811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8776" h="11811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3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4" name="Forma libre: forma 81">
                <a:extLst>
                  <a:ext uri="{FF2B5EF4-FFF2-40B4-BE49-F238E27FC236}">
                    <a16:creationId xmlns:a16="http://schemas.microsoft.com/office/drawing/2014/main" id="{23242D03-528E-E273-7BFA-7A04134E6A83}"/>
                  </a:ext>
                </a:extLst>
              </p:cNvPr>
              <p:cNvSpPr/>
              <p:nvPr/>
            </p:nvSpPr>
            <p:spPr>
              <a:xfrm rot="10799991">
                <a:off x="1029358" y="731318"/>
                <a:ext cx="86675" cy="8876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86677"/>
                  <a:gd name="f7" fmla="val 88772"/>
                  <a:gd name="f8" fmla="val 84106"/>
                  <a:gd name="f9" fmla="val 28861"/>
                  <a:gd name="f10" fmla="val 56388"/>
                  <a:gd name="f11" fmla="val 57817"/>
                  <a:gd name="f12" fmla="val 28670"/>
                  <a:gd name="f13" fmla="val 953"/>
                  <a:gd name="f14" fmla="val 86296"/>
                  <a:gd name="f15" fmla="val 667"/>
                  <a:gd name="f16" fmla="val 86011"/>
                  <a:gd name="f17" fmla="val 286"/>
                  <a:gd name="f18" fmla="val 85630"/>
                  <a:gd name="f19" fmla="val 58674"/>
                  <a:gd name="f20" fmla="val 29623"/>
                  <a:gd name="f21" fmla="val 31718"/>
                  <a:gd name="f22" fmla="val 59150"/>
                  <a:gd name="f23" fmla="val 4667"/>
                  <a:gd name="f24" fmla="val 88773"/>
                  <a:gd name="f25" fmla="val 3143"/>
                  <a:gd name="f26" fmla="val 87249"/>
                  <a:gd name="f27" fmla="val 1619"/>
                  <a:gd name="f28" fmla="+- 0 0 -90"/>
                  <a:gd name="f29" fmla="*/ f3 1 86677"/>
                  <a:gd name="f30" fmla="*/ f4 1 8877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86677"/>
                  <a:gd name="f39" fmla="*/ f35 1 88772"/>
                  <a:gd name="f40" fmla="*/ 0 f36 1"/>
                  <a:gd name="f41" fmla="*/ 84106 f35 1"/>
                  <a:gd name="f42" fmla="*/ 86677 f36 1"/>
                  <a:gd name="f43" fmla="*/ 953 f35 1"/>
                  <a:gd name="f44" fmla="*/ 85630 f36 1"/>
                  <a:gd name="f45" fmla="*/ 0 f35 1"/>
                  <a:gd name="f46" fmla="*/ 4667 f36 1"/>
                  <a:gd name="f47" fmla="*/ 88773 f35 1"/>
                  <a:gd name="f48" fmla="+- f37 0 f1"/>
                  <a:gd name="f49" fmla="*/ f40 1 86677"/>
                  <a:gd name="f50" fmla="*/ f41 1 88772"/>
                  <a:gd name="f51" fmla="*/ f42 1 86677"/>
                  <a:gd name="f52" fmla="*/ f43 1 88772"/>
                  <a:gd name="f53" fmla="*/ f44 1 86677"/>
                  <a:gd name="f54" fmla="*/ f45 1 88772"/>
                  <a:gd name="f55" fmla="*/ f46 1 86677"/>
                  <a:gd name="f56" fmla="*/ f47 1 8877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86677" h="88772">
                    <a:moveTo>
                      <a:pt x="f5" y="f8"/>
                    </a:moveTo>
                    <a:cubicBezTo>
                      <a:pt x="f9" y="f10"/>
                      <a:pt x="f11" y="f12"/>
                      <a:pt x="f6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18"/>
                      <a:pt x="f5" y="f8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5" name="Forma libre: forma 82">
                <a:extLst>
                  <a:ext uri="{FF2B5EF4-FFF2-40B4-BE49-F238E27FC236}">
                    <a16:creationId xmlns:a16="http://schemas.microsoft.com/office/drawing/2014/main" id="{8F66A5D9-5AA0-9710-2D71-1567167AE93D}"/>
                  </a:ext>
                </a:extLst>
              </p:cNvPr>
              <p:cNvSpPr/>
              <p:nvPr/>
            </p:nvSpPr>
            <p:spPr>
              <a:xfrm rot="10799991">
                <a:off x="686823" y="801426"/>
                <a:ext cx="111255" cy="5352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1252"/>
                  <a:gd name="f7" fmla="val 53530"/>
                  <a:gd name="f8" fmla="val 109156"/>
                  <a:gd name="f9" fmla="val 72771"/>
                  <a:gd name="f10" fmla="val 37243"/>
                  <a:gd name="f11" fmla="val 36385"/>
                  <a:gd name="f12" fmla="val 20860"/>
                  <a:gd name="f13" fmla="val 4572"/>
                  <a:gd name="f14" fmla="val 667"/>
                  <a:gd name="f15" fmla="val 3048"/>
                  <a:gd name="f16" fmla="val 1333"/>
                  <a:gd name="f17" fmla="val 1524"/>
                  <a:gd name="f18" fmla="val 2000"/>
                  <a:gd name="f19" fmla="val 38386"/>
                  <a:gd name="f20" fmla="val 16288"/>
                  <a:gd name="f21" fmla="val 74867"/>
                  <a:gd name="f22" fmla="val 32576"/>
                  <a:gd name="f23" fmla="val 48863"/>
                  <a:gd name="f24" fmla="val 110490"/>
                  <a:gd name="f25" fmla="val 50387"/>
                  <a:gd name="f26" fmla="val 109823"/>
                  <a:gd name="f27" fmla="val 51911"/>
                  <a:gd name="f28" fmla="+- 0 0 -90"/>
                  <a:gd name="f29" fmla="*/ f3 1 111252"/>
                  <a:gd name="f30" fmla="*/ f4 1 5353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11252"/>
                  <a:gd name="f39" fmla="*/ f35 1 53530"/>
                  <a:gd name="f40" fmla="*/ 109156 f36 1"/>
                  <a:gd name="f41" fmla="*/ 53530 f35 1"/>
                  <a:gd name="f42" fmla="*/ 0 f36 1"/>
                  <a:gd name="f43" fmla="*/ 4572 f35 1"/>
                  <a:gd name="f44" fmla="*/ 2000 f36 1"/>
                  <a:gd name="f45" fmla="*/ 0 f35 1"/>
                  <a:gd name="f46" fmla="*/ 111252 f36 1"/>
                  <a:gd name="f47" fmla="*/ 48863 f35 1"/>
                  <a:gd name="f48" fmla="+- f37 0 f1"/>
                  <a:gd name="f49" fmla="*/ f40 1 111252"/>
                  <a:gd name="f50" fmla="*/ f41 1 53530"/>
                  <a:gd name="f51" fmla="*/ f42 1 111252"/>
                  <a:gd name="f52" fmla="*/ f43 1 53530"/>
                  <a:gd name="f53" fmla="*/ f44 1 111252"/>
                  <a:gd name="f54" fmla="*/ f45 1 53530"/>
                  <a:gd name="f55" fmla="*/ f46 1 111252"/>
                  <a:gd name="f56" fmla="*/ f47 1 5353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11252" h="53530">
                    <a:moveTo>
                      <a:pt x="f8" y="f7"/>
                    </a:moveTo>
                    <a:cubicBezTo>
                      <a:pt x="f9" y="f10"/>
                      <a:pt x="f11" y="f12"/>
                      <a:pt x="f5" y="f13"/>
                    </a:cubicBezTo>
                    <a:cubicBezTo>
                      <a:pt x="f14" y="f15"/>
                      <a:pt x="f16" y="f17"/>
                      <a:pt x="f18" y="f5"/>
                    </a:cubicBezTo>
                    <a:cubicBezTo>
                      <a:pt x="f19" y="f20"/>
                      <a:pt x="f21" y="f22"/>
                      <a:pt x="f6" y="f23"/>
                    </a:cubicBezTo>
                    <a:cubicBezTo>
                      <a:pt x="f24" y="f25"/>
                      <a:pt x="f26" y="f27"/>
                      <a:pt x="f8" y="f7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6" name="Forma libre: forma 83">
                <a:extLst>
                  <a:ext uri="{FF2B5EF4-FFF2-40B4-BE49-F238E27FC236}">
                    <a16:creationId xmlns:a16="http://schemas.microsoft.com/office/drawing/2014/main" id="{9B53C88F-9CB8-7EEA-2EB2-5BB7502AA110}"/>
                  </a:ext>
                </a:extLst>
              </p:cNvPr>
              <p:cNvSpPr/>
              <p:nvPr/>
            </p:nvSpPr>
            <p:spPr>
              <a:xfrm rot="10799991">
                <a:off x="660727" y="900199"/>
                <a:ext cx="119256" cy="323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19253"/>
                  <a:gd name="f7" fmla="val 3238"/>
                  <a:gd name="f8" fmla="val 39719"/>
                  <a:gd name="f9" fmla="val 79439"/>
                  <a:gd name="f10" fmla="val 119158"/>
                  <a:gd name="f11" fmla="val 1048"/>
                  <a:gd name="f12" fmla="val 2191"/>
                  <a:gd name="f13" fmla="val 119063"/>
                  <a:gd name="f14" fmla="val 3239"/>
                  <a:gd name="f15" fmla="val 39815"/>
                  <a:gd name="f16" fmla="val 191"/>
                  <a:gd name="f17" fmla="val 95"/>
                  <a:gd name="f18" fmla="val 1143"/>
                  <a:gd name="f19" fmla="+- 0 0 -90"/>
                  <a:gd name="f20" fmla="*/ f3 1 119253"/>
                  <a:gd name="f21" fmla="*/ f4 1 3238"/>
                  <a:gd name="f22" fmla="val f5"/>
                  <a:gd name="f23" fmla="val f6"/>
                  <a:gd name="f24" fmla="val f7"/>
                  <a:gd name="f25" fmla="*/ f19 f0 1"/>
                  <a:gd name="f26" fmla="+- f24 0 f22"/>
                  <a:gd name="f27" fmla="+- f23 0 f22"/>
                  <a:gd name="f28" fmla="*/ f25 1 f2"/>
                  <a:gd name="f29" fmla="*/ f27 1 119253"/>
                  <a:gd name="f30" fmla="*/ f26 1 3238"/>
                  <a:gd name="f31" fmla="*/ 0 f27 1"/>
                  <a:gd name="f32" fmla="*/ 0 f26 1"/>
                  <a:gd name="f33" fmla="*/ 119253 f27 1"/>
                  <a:gd name="f34" fmla="*/ 119063 f27 1"/>
                  <a:gd name="f35" fmla="*/ 3239 f26 1"/>
                  <a:gd name="f36" fmla="*/ 191 f27 1"/>
                  <a:gd name="f37" fmla="+- f28 0 f1"/>
                  <a:gd name="f38" fmla="*/ f31 1 119253"/>
                  <a:gd name="f39" fmla="*/ f32 1 3238"/>
                  <a:gd name="f40" fmla="*/ f33 1 119253"/>
                  <a:gd name="f41" fmla="*/ f34 1 119253"/>
                  <a:gd name="f42" fmla="*/ f35 1 3238"/>
                  <a:gd name="f43" fmla="*/ f36 1 119253"/>
                  <a:gd name="f44" fmla="*/ f22 1 f29"/>
                  <a:gd name="f45" fmla="*/ f23 1 f29"/>
                  <a:gd name="f46" fmla="*/ f22 1 f30"/>
                  <a:gd name="f47" fmla="*/ f24 1 f30"/>
                  <a:gd name="f48" fmla="*/ f38 1 f29"/>
                  <a:gd name="f49" fmla="*/ f39 1 f30"/>
                  <a:gd name="f50" fmla="*/ f40 1 f29"/>
                  <a:gd name="f51" fmla="*/ f41 1 f29"/>
                  <a:gd name="f52" fmla="*/ f42 1 f30"/>
                  <a:gd name="f53" fmla="*/ f43 1 f29"/>
                  <a:gd name="f54" fmla="*/ f44 f20 1"/>
                  <a:gd name="f55" fmla="*/ f45 f20 1"/>
                  <a:gd name="f56" fmla="*/ f47 f21 1"/>
                  <a:gd name="f57" fmla="*/ f46 f21 1"/>
                  <a:gd name="f58" fmla="*/ f48 f20 1"/>
                  <a:gd name="f59" fmla="*/ f49 f21 1"/>
                  <a:gd name="f60" fmla="*/ f50 f20 1"/>
                  <a:gd name="f61" fmla="*/ f51 f20 1"/>
                  <a:gd name="f62" fmla="*/ f52 f21 1"/>
                  <a:gd name="f63" fmla="*/ f53 f2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7">
                    <a:pos x="f58" y="f59"/>
                  </a:cxn>
                  <a:cxn ang="f37">
                    <a:pos x="f60" y="f59"/>
                  </a:cxn>
                  <a:cxn ang="f37">
                    <a:pos x="f61" y="f62"/>
                  </a:cxn>
                  <a:cxn ang="f37">
                    <a:pos x="f63" y="f62"/>
                  </a:cxn>
                  <a:cxn ang="f37">
                    <a:pos x="f58" y="f59"/>
                  </a:cxn>
                </a:cxnLst>
                <a:rect l="f54" t="f57" r="f55" b="f56"/>
                <a:pathLst>
                  <a:path w="119253" h="3238">
                    <a:moveTo>
                      <a:pt x="f5" y="f5"/>
                    </a:moveTo>
                    <a:cubicBezTo>
                      <a:pt x="f8" y="f5"/>
                      <a:pt x="f9" y="f5"/>
                      <a:pt x="f6" y="f5"/>
                    </a:cubicBezTo>
                    <a:cubicBezTo>
                      <a:pt x="f10" y="f11"/>
                      <a:pt x="f10" y="f12"/>
                      <a:pt x="f13" y="f14"/>
                    </a:cubicBezTo>
                    <a:cubicBezTo>
                      <a:pt x="f9" y="f14"/>
                      <a:pt x="f15" y="f14"/>
                      <a:pt x="f16" y="f14"/>
                    </a:cubicBezTo>
                    <a:cubicBezTo>
                      <a:pt x="f16" y="f12"/>
                      <a:pt x="f17" y="f18"/>
                      <a:pt x="f5" y="f5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7" name="Forma libre: forma 84">
                <a:extLst>
                  <a:ext uri="{FF2B5EF4-FFF2-40B4-BE49-F238E27FC236}">
                    <a16:creationId xmlns:a16="http://schemas.microsoft.com/office/drawing/2014/main" id="{4083FC91-D177-C045-7A43-36B9C17B2757}"/>
                  </a:ext>
                </a:extLst>
              </p:cNvPr>
              <p:cNvSpPr/>
              <p:nvPr/>
            </p:nvSpPr>
            <p:spPr>
              <a:xfrm rot="10799991">
                <a:off x="814474" y="1047646"/>
                <a:ext cx="44668" cy="114300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4672"/>
                  <a:gd name="f7" fmla="val 114300"/>
                  <a:gd name="f8" fmla="val 1810"/>
                  <a:gd name="f9" fmla="val 31432"/>
                  <a:gd name="f10" fmla="val 39338"/>
                  <a:gd name="f11" fmla="val 18098"/>
                  <a:gd name="f12" fmla="val 76867"/>
                  <a:gd name="f13" fmla="val 4858"/>
                  <a:gd name="f14" fmla="val 3238"/>
                  <a:gd name="f15" fmla="val 113729"/>
                  <a:gd name="f16" fmla="val 1619"/>
                  <a:gd name="f17" fmla="val 113157"/>
                  <a:gd name="f18" fmla="val 112586"/>
                  <a:gd name="f19" fmla="val 13240"/>
                  <a:gd name="f20" fmla="val 75057"/>
                  <a:gd name="f21" fmla="val 26479"/>
                  <a:gd name="f22" fmla="val 37529"/>
                  <a:gd name="f23" fmla="val 39719"/>
                  <a:gd name="f24" fmla="val 41338"/>
                  <a:gd name="f25" fmla="val 667"/>
                  <a:gd name="f26" fmla="val 42958"/>
                  <a:gd name="f27" fmla="val 1238"/>
                  <a:gd name="f28" fmla="+- 0 0 -90"/>
                  <a:gd name="f29" fmla="*/ f3 1 44672"/>
                  <a:gd name="f30" fmla="*/ f4 1 114300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44672"/>
                  <a:gd name="f39" fmla="*/ f35 1 114300"/>
                  <a:gd name="f40" fmla="*/ 44672 f36 1"/>
                  <a:gd name="f41" fmla="*/ 1810 f35 1"/>
                  <a:gd name="f42" fmla="*/ 4858 f36 1"/>
                  <a:gd name="f43" fmla="*/ 114300 f35 1"/>
                  <a:gd name="f44" fmla="*/ 0 f36 1"/>
                  <a:gd name="f45" fmla="*/ 112586 f35 1"/>
                  <a:gd name="f46" fmla="*/ 39719 f36 1"/>
                  <a:gd name="f47" fmla="*/ 0 f35 1"/>
                  <a:gd name="f48" fmla="+- f37 0 f1"/>
                  <a:gd name="f49" fmla="*/ f40 1 44672"/>
                  <a:gd name="f50" fmla="*/ f41 1 114300"/>
                  <a:gd name="f51" fmla="*/ f42 1 44672"/>
                  <a:gd name="f52" fmla="*/ f43 1 114300"/>
                  <a:gd name="f53" fmla="*/ f44 1 44672"/>
                  <a:gd name="f54" fmla="*/ f45 1 114300"/>
                  <a:gd name="f55" fmla="*/ f46 1 44672"/>
                  <a:gd name="f56" fmla="*/ f47 1 114300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44672" h="114300">
                    <a:moveTo>
                      <a:pt x="f6" y="f8"/>
                    </a:moveTo>
                    <a:cubicBezTo>
                      <a:pt x="f9" y="f10"/>
                      <a:pt x="f11" y="f12"/>
                      <a:pt x="f13" y="f7"/>
                    </a:cubicBezTo>
                    <a:cubicBezTo>
                      <a:pt x="f14" y="f15"/>
                      <a:pt x="f16" y="f17"/>
                      <a:pt x="f5" y="f18"/>
                    </a:cubicBezTo>
                    <a:cubicBezTo>
                      <a:pt x="f19" y="f20"/>
                      <a:pt x="f21" y="f22"/>
                      <a:pt x="f23" y="f5"/>
                    </a:cubicBezTo>
                    <a:cubicBezTo>
                      <a:pt x="f24" y="f25"/>
                      <a:pt x="f26" y="f27"/>
                      <a:pt x="f6" y="f8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8" name="Forma libre: forma 85">
                <a:extLst>
                  <a:ext uri="{FF2B5EF4-FFF2-40B4-BE49-F238E27FC236}">
                    <a16:creationId xmlns:a16="http://schemas.microsoft.com/office/drawing/2014/main" id="{4489F7F9-EC22-9161-5E08-6C708D67D5EB}"/>
                  </a:ext>
                </a:extLst>
              </p:cNvPr>
              <p:cNvSpPr/>
              <p:nvPr/>
            </p:nvSpPr>
            <p:spPr>
              <a:xfrm rot="10799991">
                <a:off x="681310" y="971065"/>
                <a:ext cx="75721" cy="29809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75723"/>
                  <a:gd name="f7" fmla="val 29813"/>
                  <a:gd name="f8" fmla="val 26575"/>
                  <a:gd name="f9" fmla="val 24384"/>
                  <a:gd name="f10" fmla="val 15335"/>
                  <a:gd name="f11" fmla="val 49625"/>
                  <a:gd name="f12" fmla="val 6572"/>
                  <a:gd name="f13" fmla="val 75724"/>
                  <a:gd name="f14" fmla="val 52959"/>
                  <a:gd name="f15" fmla="val 12764"/>
                  <a:gd name="f16" fmla="val 28480"/>
                  <a:gd name="f17" fmla="val 21146"/>
                  <a:gd name="f18" fmla="val 4096"/>
                  <a:gd name="f19" fmla="val 2572"/>
                  <a:gd name="f20" fmla="val 28861"/>
                  <a:gd name="f21" fmla="val 476"/>
                  <a:gd name="f22" fmla="val 28670"/>
                  <a:gd name="f23" fmla="+- 0 0 -90"/>
                  <a:gd name="f24" fmla="*/ f3 1 75723"/>
                  <a:gd name="f25" fmla="*/ f4 1 29813"/>
                  <a:gd name="f26" fmla="val f5"/>
                  <a:gd name="f27" fmla="val f6"/>
                  <a:gd name="f28" fmla="val f7"/>
                  <a:gd name="f29" fmla="*/ f23 f0 1"/>
                  <a:gd name="f30" fmla="+- f28 0 f26"/>
                  <a:gd name="f31" fmla="+- f27 0 f26"/>
                  <a:gd name="f32" fmla="*/ f29 1 f2"/>
                  <a:gd name="f33" fmla="*/ f31 1 75723"/>
                  <a:gd name="f34" fmla="*/ f30 1 29813"/>
                  <a:gd name="f35" fmla="*/ 0 f31 1"/>
                  <a:gd name="f36" fmla="*/ 26575 f30 1"/>
                  <a:gd name="f37" fmla="*/ 75724 f31 1"/>
                  <a:gd name="f38" fmla="*/ 0 f30 1"/>
                  <a:gd name="f39" fmla="*/ 4096 f31 1"/>
                  <a:gd name="f40" fmla="*/ 29813 f30 1"/>
                  <a:gd name="f41" fmla="+- f32 0 f1"/>
                  <a:gd name="f42" fmla="*/ f35 1 75723"/>
                  <a:gd name="f43" fmla="*/ f36 1 29813"/>
                  <a:gd name="f44" fmla="*/ f37 1 75723"/>
                  <a:gd name="f45" fmla="*/ f38 1 29813"/>
                  <a:gd name="f46" fmla="*/ f39 1 75723"/>
                  <a:gd name="f47" fmla="*/ f40 1 29813"/>
                  <a:gd name="f48" fmla="*/ f26 1 f33"/>
                  <a:gd name="f49" fmla="*/ f27 1 f33"/>
                  <a:gd name="f50" fmla="*/ f26 1 f34"/>
                  <a:gd name="f51" fmla="*/ f28 1 f34"/>
                  <a:gd name="f52" fmla="*/ f42 1 f33"/>
                  <a:gd name="f53" fmla="*/ f43 1 f34"/>
                  <a:gd name="f54" fmla="*/ f44 1 f33"/>
                  <a:gd name="f55" fmla="*/ f45 1 f34"/>
                  <a:gd name="f56" fmla="*/ f46 1 f33"/>
                  <a:gd name="f57" fmla="*/ f47 1 f34"/>
                  <a:gd name="f58" fmla="*/ f48 f24 1"/>
                  <a:gd name="f59" fmla="*/ f49 f24 1"/>
                  <a:gd name="f60" fmla="*/ f51 f25 1"/>
                  <a:gd name="f61" fmla="*/ f50 f25 1"/>
                  <a:gd name="f62" fmla="*/ f52 f24 1"/>
                  <a:gd name="f63" fmla="*/ f53 f25 1"/>
                  <a:gd name="f64" fmla="*/ f54 f24 1"/>
                  <a:gd name="f65" fmla="*/ f55 f25 1"/>
                  <a:gd name="f66" fmla="*/ f56 f24 1"/>
                  <a:gd name="f67" fmla="*/ f57 f2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1">
                    <a:pos x="f62" y="f63"/>
                  </a:cxn>
                  <a:cxn ang="f41">
                    <a:pos x="f64" y="f65"/>
                  </a:cxn>
                  <a:cxn ang="f41">
                    <a:pos x="f66" y="f67"/>
                  </a:cxn>
                  <a:cxn ang="f41">
                    <a:pos x="f62" y="f63"/>
                  </a:cxn>
                </a:cxnLst>
                <a:rect l="f58" t="f61" r="f59" b="f60"/>
                <a:pathLst>
                  <a:path w="75723" h="29813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7"/>
                    </a:cubicBezTo>
                    <a:cubicBezTo>
                      <a:pt x="f19" y="f20"/>
                      <a:pt x="f21" y="f22"/>
                      <a:pt x="f5" y="f8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39" name="Forma libre: forma 86">
                <a:extLst>
                  <a:ext uri="{FF2B5EF4-FFF2-40B4-BE49-F238E27FC236}">
                    <a16:creationId xmlns:a16="http://schemas.microsoft.com/office/drawing/2014/main" id="{A0DA60C4-D8D6-9521-E0C6-848F44C6A02B}"/>
                  </a:ext>
                </a:extLst>
              </p:cNvPr>
              <p:cNvSpPr/>
              <p:nvPr/>
            </p:nvSpPr>
            <p:spPr>
              <a:xfrm rot="10799991">
                <a:off x="984113" y="1086023"/>
                <a:ext cx="33238" cy="77065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33242"/>
                  <a:gd name="f7" fmla="val 77066"/>
                  <a:gd name="f8" fmla="val 29337"/>
                  <a:gd name="f9" fmla="val 76010"/>
                  <a:gd name="f10" fmla="val 18383"/>
                  <a:gd name="f11" fmla="val 51626"/>
                  <a:gd name="f12" fmla="val 8477"/>
                  <a:gd name="f13" fmla="val 26956"/>
                  <a:gd name="f14" fmla="val 1715"/>
                  <a:gd name="f15" fmla="val 1524"/>
                  <a:gd name="f16" fmla="val 1143"/>
                  <a:gd name="f17" fmla="val 2953"/>
                  <a:gd name="f18" fmla="val 572"/>
                  <a:gd name="f19" fmla="val 4477"/>
                  <a:gd name="f20" fmla="val 14097"/>
                  <a:gd name="f21" fmla="val 25146"/>
                  <a:gd name="f22" fmla="val 23622"/>
                  <a:gd name="f23" fmla="val 50387"/>
                  <a:gd name="f24" fmla="val 75533"/>
                  <a:gd name="f25" fmla="val 32099"/>
                  <a:gd name="f26" fmla="val 77438"/>
                  <a:gd name="f27" fmla="val 30766"/>
                  <a:gd name="f28" fmla="val 77534"/>
                  <a:gd name="f29" fmla="+- 0 0 -90"/>
                  <a:gd name="f30" fmla="*/ f3 1 33242"/>
                  <a:gd name="f31" fmla="*/ f4 1 7706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33242"/>
                  <a:gd name="f40" fmla="*/ f36 1 77066"/>
                  <a:gd name="f41" fmla="*/ 29337 f37 1"/>
                  <a:gd name="f42" fmla="*/ 76010 f36 1"/>
                  <a:gd name="f43" fmla="*/ 0 f37 1"/>
                  <a:gd name="f44" fmla="*/ 1715 f36 1"/>
                  <a:gd name="f45" fmla="*/ 4477 f37 1"/>
                  <a:gd name="f46" fmla="*/ 0 f36 1"/>
                  <a:gd name="f47" fmla="*/ 33242 f37 1"/>
                  <a:gd name="f48" fmla="*/ 75533 f36 1"/>
                  <a:gd name="f49" fmla="+- f38 0 f1"/>
                  <a:gd name="f50" fmla="*/ f41 1 33242"/>
                  <a:gd name="f51" fmla="*/ f42 1 77066"/>
                  <a:gd name="f52" fmla="*/ f43 1 33242"/>
                  <a:gd name="f53" fmla="*/ f44 1 77066"/>
                  <a:gd name="f54" fmla="*/ f45 1 33242"/>
                  <a:gd name="f55" fmla="*/ f46 1 77066"/>
                  <a:gd name="f56" fmla="*/ f47 1 33242"/>
                  <a:gd name="f57" fmla="*/ f48 1 7706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33242" h="77066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6" y="f24"/>
                    </a:cubicBezTo>
                    <a:cubicBezTo>
                      <a:pt x="f25" y="f26"/>
                      <a:pt x="f27" y="f28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0" name="Forma libre: forma 87">
                <a:extLst>
                  <a:ext uri="{FF2B5EF4-FFF2-40B4-BE49-F238E27FC236}">
                    <a16:creationId xmlns:a16="http://schemas.microsoft.com/office/drawing/2014/main" id="{C3823B2C-6A19-60CB-4889-88182969D552}"/>
                  </a:ext>
                </a:extLst>
              </p:cNvPr>
              <p:cNvSpPr/>
              <p:nvPr/>
            </p:nvSpPr>
            <p:spPr>
              <a:xfrm rot="10799991">
                <a:off x="1103269" y="990203"/>
                <a:ext cx="65717" cy="32196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65722"/>
                  <a:gd name="f7" fmla="val 32194"/>
                  <a:gd name="f8" fmla="val 62103"/>
                  <a:gd name="f9" fmla="val 32195"/>
                  <a:gd name="f10" fmla="val 41434"/>
                  <a:gd name="f11" fmla="val 23146"/>
                  <a:gd name="f12" fmla="val 20669"/>
                  <a:gd name="f13" fmla="val 14192"/>
                  <a:gd name="f14" fmla="val 5144"/>
                  <a:gd name="f15" fmla="val 762"/>
                  <a:gd name="f16" fmla="val 3429"/>
                  <a:gd name="f17" fmla="val 1524"/>
                  <a:gd name="f18" fmla="val 1715"/>
                  <a:gd name="f19" fmla="val 2286"/>
                  <a:gd name="f20" fmla="val 23432"/>
                  <a:gd name="f21" fmla="val 9716"/>
                  <a:gd name="f22" fmla="val 44577"/>
                  <a:gd name="f23" fmla="val 19526"/>
                  <a:gd name="f24" fmla="val 65723"/>
                  <a:gd name="f25" fmla="val 29242"/>
                  <a:gd name="f26" fmla="val 65342"/>
                  <a:gd name="f27" fmla="val 31433"/>
                  <a:gd name="f28" fmla="val 63627"/>
                  <a:gd name="f29" fmla="val 31718"/>
                  <a:gd name="f30" fmla="+- 0 0 -90"/>
                  <a:gd name="f31" fmla="*/ f3 1 65722"/>
                  <a:gd name="f32" fmla="*/ f4 1 32194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65722"/>
                  <a:gd name="f41" fmla="*/ f37 1 32194"/>
                  <a:gd name="f42" fmla="*/ 62103 f38 1"/>
                  <a:gd name="f43" fmla="*/ 32195 f37 1"/>
                  <a:gd name="f44" fmla="*/ 0 f38 1"/>
                  <a:gd name="f45" fmla="*/ 5144 f37 1"/>
                  <a:gd name="f46" fmla="*/ 2286 f38 1"/>
                  <a:gd name="f47" fmla="*/ 0 f37 1"/>
                  <a:gd name="f48" fmla="*/ 65723 f38 1"/>
                  <a:gd name="f49" fmla="*/ 29242 f37 1"/>
                  <a:gd name="f50" fmla="+- f39 0 f1"/>
                  <a:gd name="f51" fmla="*/ f42 1 65722"/>
                  <a:gd name="f52" fmla="*/ f43 1 32194"/>
                  <a:gd name="f53" fmla="*/ f44 1 65722"/>
                  <a:gd name="f54" fmla="*/ f45 1 32194"/>
                  <a:gd name="f55" fmla="*/ f46 1 65722"/>
                  <a:gd name="f56" fmla="*/ f47 1 32194"/>
                  <a:gd name="f57" fmla="*/ f48 1 65722"/>
                  <a:gd name="f58" fmla="*/ f49 1 32194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65722" h="32194">
                    <a:moveTo>
                      <a:pt x="f8" y="f9"/>
                    </a:moveTo>
                    <a:cubicBezTo>
                      <a:pt x="f10" y="f11"/>
                      <a:pt x="f12" y="f13"/>
                      <a:pt x="f5" y="f14"/>
                    </a:cubicBezTo>
                    <a:cubicBezTo>
                      <a:pt x="f15" y="f16"/>
                      <a:pt x="f17" y="f18"/>
                      <a:pt x="f19" y="f5"/>
                    </a:cubicBezTo>
                    <a:cubicBezTo>
                      <a:pt x="f20" y="f21"/>
                      <a:pt x="f22" y="f23"/>
                      <a:pt x="f24" y="f25"/>
                    </a:cubicBezTo>
                    <a:cubicBezTo>
                      <a:pt x="f26" y="f27"/>
                      <a:pt x="f28" y="f29"/>
                      <a:pt x="f8" y="f9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1" name="Forma libre: forma 88">
                <a:extLst>
                  <a:ext uri="{FF2B5EF4-FFF2-40B4-BE49-F238E27FC236}">
                    <a16:creationId xmlns:a16="http://schemas.microsoft.com/office/drawing/2014/main" id="{0875E886-B671-0DA4-ED29-5CDE19C7624C}"/>
                  </a:ext>
                </a:extLst>
              </p:cNvPr>
              <p:cNvSpPr/>
              <p:nvPr/>
            </p:nvSpPr>
            <p:spPr>
              <a:xfrm rot="10799991">
                <a:off x="1057256" y="969630"/>
                <a:ext cx="49624" cy="2352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9625"/>
                  <a:gd name="f7" fmla="val 23526"/>
                  <a:gd name="f8" fmla="val 2953"/>
                  <a:gd name="f9" fmla="val 1143"/>
                  <a:gd name="f10" fmla="val 2000"/>
                  <a:gd name="f11" fmla="val 2381"/>
                  <a:gd name="f12" fmla="val 1048"/>
                  <a:gd name="f13" fmla="val 3524"/>
                  <a:gd name="f14" fmla="val 18860"/>
                  <a:gd name="f15" fmla="val 6382"/>
                  <a:gd name="f16" fmla="val 34195"/>
                  <a:gd name="f17" fmla="val 12763"/>
                  <a:gd name="f18" fmla="val 19145"/>
                  <a:gd name="f19" fmla="val 49054"/>
                  <a:gd name="f20" fmla="val 20574"/>
                  <a:gd name="f21" fmla="val 48482"/>
                  <a:gd name="f22" fmla="val 22098"/>
                  <a:gd name="f23" fmla="val 47911"/>
                  <a:gd name="f24" fmla="val 23527"/>
                  <a:gd name="f25" fmla="val 31147"/>
                  <a:gd name="f26" fmla="val 18764"/>
                  <a:gd name="f27" fmla="val 15812"/>
                  <a:gd name="f28" fmla="val 10287"/>
                  <a:gd name="f29" fmla="+- 0 0 -90"/>
                  <a:gd name="f30" fmla="*/ f3 1 49625"/>
                  <a:gd name="f31" fmla="*/ f4 1 23526"/>
                  <a:gd name="f32" fmla="val f5"/>
                  <a:gd name="f33" fmla="val f6"/>
                  <a:gd name="f34" fmla="val f7"/>
                  <a:gd name="f35" fmla="*/ f29 f0 1"/>
                  <a:gd name="f36" fmla="+- f34 0 f32"/>
                  <a:gd name="f37" fmla="+- f33 0 f32"/>
                  <a:gd name="f38" fmla="*/ f35 1 f2"/>
                  <a:gd name="f39" fmla="*/ f37 1 49625"/>
                  <a:gd name="f40" fmla="*/ f36 1 23526"/>
                  <a:gd name="f41" fmla="*/ 0 f37 1"/>
                  <a:gd name="f42" fmla="*/ 2953 f36 1"/>
                  <a:gd name="f43" fmla="*/ 3524 f37 1"/>
                  <a:gd name="f44" fmla="*/ 0 f36 1"/>
                  <a:gd name="f45" fmla="*/ 49625 f37 1"/>
                  <a:gd name="f46" fmla="*/ 19145 f36 1"/>
                  <a:gd name="f47" fmla="*/ 47911 f37 1"/>
                  <a:gd name="f48" fmla="*/ 23527 f36 1"/>
                  <a:gd name="f49" fmla="+- f38 0 f1"/>
                  <a:gd name="f50" fmla="*/ f41 1 49625"/>
                  <a:gd name="f51" fmla="*/ f42 1 23526"/>
                  <a:gd name="f52" fmla="*/ f43 1 49625"/>
                  <a:gd name="f53" fmla="*/ f44 1 23526"/>
                  <a:gd name="f54" fmla="*/ f45 1 49625"/>
                  <a:gd name="f55" fmla="*/ f46 1 23526"/>
                  <a:gd name="f56" fmla="*/ f47 1 49625"/>
                  <a:gd name="f57" fmla="*/ f48 1 23526"/>
                  <a:gd name="f58" fmla="*/ f32 1 f39"/>
                  <a:gd name="f59" fmla="*/ f33 1 f39"/>
                  <a:gd name="f60" fmla="*/ f32 1 f40"/>
                  <a:gd name="f61" fmla="*/ f34 1 f40"/>
                  <a:gd name="f62" fmla="*/ f50 1 f39"/>
                  <a:gd name="f63" fmla="*/ f51 1 f40"/>
                  <a:gd name="f64" fmla="*/ f52 1 f39"/>
                  <a:gd name="f65" fmla="*/ f53 1 f40"/>
                  <a:gd name="f66" fmla="*/ f54 1 f39"/>
                  <a:gd name="f67" fmla="*/ f55 1 f40"/>
                  <a:gd name="f68" fmla="*/ f56 1 f39"/>
                  <a:gd name="f69" fmla="*/ f57 1 f40"/>
                  <a:gd name="f70" fmla="*/ f58 f30 1"/>
                  <a:gd name="f71" fmla="*/ f59 f30 1"/>
                  <a:gd name="f72" fmla="*/ f61 f31 1"/>
                  <a:gd name="f73" fmla="*/ f60 f31 1"/>
                  <a:gd name="f74" fmla="*/ f62 f30 1"/>
                  <a:gd name="f75" fmla="*/ f63 f31 1"/>
                  <a:gd name="f76" fmla="*/ f64 f30 1"/>
                  <a:gd name="f77" fmla="*/ f65 f31 1"/>
                  <a:gd name="f78" fmla="*/ f66 f30 1"/>
                  <a:gd name="f79" fmla="*/ f67 f31 1"/>
                  <a:gd name="f80" fmla="*/ f68 f30 1"/>
                  <a:gd name="f81" fmla="*/ f69 f3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9">
                    <a:pos x="f74" y="f75"/>
                  </a:cxn>
                  <a:cxn ang="f49">
                    <a:pos x="f76" y="f77"/>
                  </a:cxn>
                  <a:cxn ang="f49">
                    <a:pos x="f78" y="f79"/>
                  </a:cxn>
                  <a:cxn ang="f49">
                    <a:pos x="f80" y="f81"/>
                  </a:cxn>
                  <a:cxn ang="f49">
                    <a:pos x="f74" y="f75"/>
                  </a:cxn>
                </a:cxnLst>
                <a:rect l="f70" t="f73" r="f71" b="f72"/>
                <a:pathLst>
                  <a:path w="49625" h="23526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6" y="f18"/>
                    </a:cubicBezTo>
                    <a:cubicBezTo>
                      <a:pt x="f19" y="f20"/>
                      <a:pt x="f21" y="f22"/>
                      <a:pt x="f23" y="f24"/>
                    </a:cubicBezTo>
                    <a:cubicBezTo>
                      <a:pt x="f25" y="f26"/>
                      <a:pt x="f27" y="f28"/>
                      <a:pt x="f5" y="f8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2" name="Forma libre: forma 89">
                <a:extLst>
                  <a:ext uri="{FF2B5EF4-FFF2-40B4-BE49-F238E27FC236}">
                    <a16:creationId xmlns:a16="http://schemas.microsoft.com/office/drawing/2014/main" id="{8EC646D9-BBA9-1FD0-341B-887037EBADCE}"/>
                  </a:ext>
                </a:extLst>
              </p:cNvPr>
              <p:cNvSpPr/>
              <p:nvPr/>
            </p:nvSpPr>
            <p:spPr>
              <a:xfrm rot="10799991">
                <a:off x="752935" y="957577"/>
                <a:ext cx="43342" cy="16724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3338"/>
                  <a:gd name="f7" fmla="val 16722"/>
                  <a:gd name="f8" fmla="val 39243"/>
                  <a:gd name="f9" fmla="val 40577"/>
                  <a:gd name="f10" fmla="val 1048"/>
                  <a:gd name="f11" fmla="val 42005"/>
                  <a:gd name="f12" fmla="val 2191"/>
                  <a:gd name="f13" fmla="val 43339"/>
                  <a:gd name="f14" fmla="val 3239"/>
                  <a:gd name="f15" fmla="val 31242"/>
                  <a:gd name="f16" fmla="val 7715"/>
                  <a:gd name="f17" fmla="val 19145"/>
                  <a:gd name="f18" fmla="val 12287"/>
                  <a:gd name="f19" fmla="val 6953"/>
                  <a:gd name="f20" fmla="val 16669"/>
                  <a:gd name="f21" fmla="val 6191"/>
                  <a:gd name="f22" fmla="val 16954"/>
                  <a:gd name="f23" fmla="val 5144"/>
                  <a:gd name="f24" fmla="val 16097"/>
                  <a:gd name="f25" fmla="val 14192"/>
                  <a:gd name="f26" fmla="val 15050"/>
                  <a:gd name="f27" fmla="val 8763"/>
                  <a:gd name="f28" fmla="val 27146"/>
                  <a:gd name="f29" fmla="val 4381"/>
                  <a:gd name="f30" fmla="+- 0 0 -90"/>
                  <a:gd name="f31" fmla="*/ f3 1 43338"/>
                  <a:gd name="f32" fmla="*/ f4 1 16722"/>
                  <a:gd name="f33" fmla="val f5"/>
                  <a:gd name="f34" fmla="val f6"/>
                  <a:gd name="f35" fmla="val f7"/>
                  <a:gd name="f36" fmla="*/ f30 f0 1"/>
                  <a:gd name="f37" fmla="+- f35 0 f33"/>
                  <a:gd name="f38" fmla="+- f34 0 f33"/>
                  <a:gd name="f39" fmla="*/ f36 1 f2"/>
                  <a:gd name="f40" fmla="*/ f38 1 43338"/>
                  <a:gd name="f41" fmla="*/ f37 1 16722"/>
                  <a:gd name="f42" fmla="*/ 39243 f38 1"/>
                  <a:gd name="f43" fmla="*/ 0 f37 1"/>
                  <a:gd name="f44" fmla="*/ 43339 f38 1"/>
                  <a:gd name="f45" fmla="*/ 3239 f37 1"/>
                  <a:gd name="f46" fmla="*/ 6953 f38 1"/>
                  <a:gd name="f47" fmla="*/ 16669 f37 1"/>
                  <a:gd name="f48" fmla="*/ 0 f38 1"/>
                  <a:gd name="f49" fmla="*/ 14192 f37 1"/>
                  <a:gd name="f50" fmla="+- f39 0 f1"/>
                  <a:gd name="f51" fmla="*/ f42 1 43338"/>
                  <a:gd name="f52" fmla="*/ f43 1 16722"/>
                  <a:gd name="f53" fmla="*/ f44 1 43338"/>
                  <a:gd name="f54" fmla="*/ f45 1 16722"/>
                  <a:gd name="f55" fmla="*/ f46 1 43338"/>
                  <a:gd name="f56" fmla="*/ f47 1 16722"/>
                  <a:gd name="f57" fmla="*/ f48 1 43338"/>
                  <a:gd name="f58" fmla="*/ f49 1 16722"/>
                  <a:gd name="f59" fmla="*/ f33 1 f40"/>
                  <a:gd name="f60" fmla="*/ f34 1 f40"/>
                  <a:gd name="f61" fmla="*/ f33 1 f41"/>
                  <a:gd name="f62" fmla="*/ f35 1 f41"/>
                  <a:gd name="f63" fmla="*/ f51 1 f40"/>
                  <a:gd name="f64" fmla="*/ f52 1 f41"/>
                  <a:gd name="f65" fmla="*/ f53 1 f40"/>
                  <a:gd name="f66" fmla="*/ f54 1 f41"/>
                  <a:gd name="f67" fmla="*/ f55 1 f40"/>
                  <a:gd name="f68" fmla="*/ f56 1 f41"/>
                  <a:gd name="f69" fmla="*/ f57 1 f40"/>
                  <a:gd name="f70" fmla="*/ f58 1 f41"/>
                  <a:gd name="f71" fmla="*/ f59 f31 1"/>
                  <a:gd name="f72" fmla="*/ f60 f31 1"/>
                  <a:gd name="f73" fmla="*/ f62 f32 1"/>
                  <a:gd name="f74" fmla="*/ f61 f32 1"/>
                  <a:gd name="f75" fmla="*/ f63 f31 1"/>
                  <a:gd name="f76" fmla="*/ f64 f32 1"/>
                  <a:gd name="f77" fmla="*/ f65 f31 1"/>
                  <a:gd name="f78" fmla="*/ f66 f32 1"/>
                  <a:gd name="f79" fmla="*/ f67 f31 1"/>
                  <a:gd name="f80" fmla="*/ f68 f32 1"/>
                  <a:gd name="f81" fmla="*/ f69 f31 1"/>
                  <a:gd name="f82" fmla="*/ f70 f3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50">
                    <a:pos x="f75" y="f76"/>
                  </a:cxn>
                  <a:cxn ang="f50">
                    <a:pos x="f77" y="f78"/>
                  </a:cxn>
                  <a:cxn ang="f50">
                    <a:pos x="f79" y="f80"/>
                  </a:cxn>
                  <a:cxn ang="f50">
                    <a:pos x="f81" y="f82"/>
                  </a:cxn>
                  <a:cxn ang="f50">
                    <a:pos x="f75" y="f76"/>
                  </a:cxn>
                </a:cxnLst>
                <a:rect l="f71" t="f74" r="f72" b="f73"/>
                <a:pathLst>
                  <a:path w="43338" h="16722">
                    <a:moveTo>
                      <a:pt x="f8" y="f5"/>
                    </a:moveTo>
                    <a:cubicBezTo>
                      <a:pt x="f9" y="f10"/>
                      <a:pt x="f11" y="f12"/>
                      <a:pt x="f13" y="f14"/>
                    </a:cubicBezTo>
                    <a:cubicBezTo>
                      <a:pt x="f15" y="f16"/>
                      <a:pt x="f17" y="f18"/>
                      <a:pt x="f19" y="f20"/>
                    </a:cubicBezTo>
                    <a:cubicBezTo>
                      <a:pt x="f21" y="f22"/>
                      <a:pt x="f23" y="f24"/>
                      <a:pt x="f5" y="f25"/>
                    </a:cubicBezTo>
                    <a:cubicBezTo>
                      <a:pt x="f26" y="f27"/>
                      <a:pt x="f28" y="f29"/>
                      <a:pt x="f8" y="f5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  <p:sp>
            <p:nvSpPr>
              <p:cNvPr id="143" name="Forma libre: forma 90">
                <a:extLst>
                  <a:ext uri="{FF2B5EF4-FFF2-40B4-BE49-F238E27FC236}">
                    <a16:creationId xmlns:a16="http://schemas.microsoft.com/office/drawing/2014/main" id="{A7DF381F-C064-660A-B584-A6408B26668C}"/>
                  </a:ext>
                </a:extLst>
              </p:cNvPr>
              <p:cNvSpPr/>
              <p:nvPr/>
            </p:nvSpPr>
            <p:spPr>
              <a:xfrm rot="10799991">
                <a:off x="970297" y="1050407"/>
                <a:ext cx="17711" cy="37051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17716"/>
                  <a:gd name="f7" fmla="val 37052"/>
                  <a:gd name="f8" fmla="val 381"/>
                  <a:gd name="f9" fmla="val 1238"/>
                  <a:gd name="f10" fmla="val 286"/>
                  <a:gd name="f11" fmla="val 2572"/>
                  <a:gd name="f12" fmla="val 95"/>
                  <a:gd name="f13" fmla="val 3810"/>
                  <a:gd name="f14" fmla="val 8477"/>
                  <a:gd name="f15" fmla="val 11811"/>
                  <a:gd name="f16" fmla="val 13049"/>
                  <a:gd name="f17" fmla="val 23622"/>
                  <a:gd name="f18" fmla="val 17717"/>
                  <a:gd name="f19" fmla="val 35433"/>
                  <a:gd name="f20" fmla="val 16288"/>
                  <a:gd name="f21" fmla="val 36005"/>
                  <a:gd name="f22" fmla="val 14859"/>
                  <a:gd name="f23" fmla="val 36481"/>
                  <a:gd name="f24" fmla="val 13525"/>
                  <a:gd name="f25" fmla="val 8382"/>
                  <a:gd name="f26" fmla="val 25051"/>
                  <a:gd name="f27" fmla="val 13430"/>
                  <a:gd name="f28" fmla="+- 0 0 -90"/>
                  <a:gd name="f29" fmla="*/ f3 1 17716"/>
                  <a:gd name="f30" fmla="*/ f4 1 37052"/>
                  <a:gd name="f31" fmla="val f5"/>
                  <a:gd name="f32" fmla="val f6"/>
                  <a:gd name="f33" fmla="val f7"/>
                  <a:gd name="f34" fmla="*/ f28 f0 1"/>
                  <a:gd name="f35" fmla="+- f33 0 f31"/>
                  <a:gd name="f36" fmla="+- f32 0 f31"/>
                  <a:gd name="f37" fmla="*/ f34 1 f2"/>
                  <a:gd name="f38" fmla="*/ f36 1 17716"/>
                  <a:gd name="f39" fmla="*/ f35 1 37052"/>
                  <a:gd name="f40" fmla="*/ 0 f36 1"/>
                  <a:gd name="f41" fmla="*/ 381 f35 1"/>
                  <a:gd name="f42" fmla="*/ 3810 f36 1"/>
                  <a:gd name="f43" fmla="*/ 0 f35 1"/>
                  <a:gd name="f44" fmla="*/ 17717 f36 1"/>
                  <a:gd name="f45" fmla="*/ 35433 f35 1"/>
                  <a:gd name="f46" fmla="*/ 13525 f36 1"/>
                  <a:gd name="f47" fmla="*/ 37052 f35 1"/>
                  <a:gd name="f48" fmla="+- f37 0 f1"/>
                  <a:gd name="f49" fmla="*/ f40 1 17716"/>
                  <a:gd name="f50" fmla="*/ f41 1 37052"/>
                  <a:gd name="f51" fmla="*/ f42 1 17716"/>
                  <a:gd name="f52" fmla="*/ f43 1 37052"/>
                  <a:gd name="f53" fmla="*/ f44 1 17716"/>
                  <a:gd name="f54" fmla="*/ f45 1 37052"/>
                  <a:gd name="f55" fmla="*/ f46 1 17716"/>
                  <a:gd name="f56" fmla="*/ f47 1 37052"/>
                  <a:gd name="f57" fmla="*/ f31 1 f38"/>
                  <a:gd name="f58" fmla="*/ f32 1 f38"/>
                  <a:gd name="f59" fmla="*/ f31 1 f39"/>
                  <a:gd name="f60" fmla="*/ f33 1 f39"/>
                  <a:gd name="f61" fmla="*/ f49 1 f38"/>
                  <a:gd name="f62" fmla="*/ f50 1 f39"/>
                  <a:gd name="f63" fmla="*/ f51 1 f38"/>
                  <a:gd name="f64" fmla="*/ f52 1 f39"/>
                  <a:gd name="f65" fmla="*/ f53 1 f38"/>
                  <a:gd name="f66" fmla="*/ f54 1 f39"/>
                  <a:gd name="f67" fmla="*/ f55 1 f38"/>
                  <a:gd name="f68" fmla="*/ f56 1 f39"/>
                  <a:gd name="f69" fmla="*/ f57 f29 1"/>
                  <a:gd name="f70" fmla="*/ f58 f29 1"/>
                  <a:gd name="f71" fmla="*/ f60 f30 1"/>
                  <a:gd name="f72" fmla="*/ f59 f30 1"/>
                  <a:gd name="f73" fmla="*/ f61 f29 1"/>
                  <a:gd name="f74" fmla="*/ f62 f30 1"/>
                  <a:gd name="f75" fmla="*/ f63 f29 1"/>
                  <a:gd name="f76" fmla="*/ f64 f30 1"/>
                  <a:gd name="f77" fmla="*/ f65 f29 1"/>
                  <a:gd name="f78" fmla="*/ f66 f30 1"/>
                  <a:gd name="f79" fmla="*/ f67 f29 1"/>
                  <a:gd name="f80" fmla="*/ f68 f30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">
                    <a:pos x="f73" y="f74"/>
                  </a:cxn>
                  <a:cxn ang="f48">
                    <a:pos x="f75" y="f76"/>
                  </a:cxn>
                  <a:cxn ang="f48">
                    <a:pos x="f77" y="f78"/>
                  </a:cxn>
                  <a:cxn ang="f48">
                    <a:pos x="f79" y="f80"/>
                  </a:cxn>
                  <a:cxn ang="f48">
                    <a:pos x="f73" y="f74"/>
                  </a:cxn>
                </a:cxnLst>
                <a:rect l="f69" t="f72" r="f70" b="f71"/>
                <a:pathLst>
                  <a:path w="17716" h="37052">
                    <a:moveTo>
                      <a:pt x="f5" y="f8"/>
                    </a:moveTo>
                    <a:cubicBezTo>
                      <a:pt x="f9" y="f10"/>
                      <a:pt x="f11" y="f12"/>
                      <a:pt x="f13" y="f5"/>
                    </a:cubicBezTo>
                    <a:cubicBezTo>
                      <a:pt x="f14" y="f15"/>
                      <a:pt x="f16" y="f17"/>
                      <a:pt x="f18" y="f19"/>
                    </a:cubicBezTo>
                    <a:cubicBezTo>
                      <a:pt x="f20" y="f21"/>
                      <a:pt x="f22" y="f23"/>
                      <a:pt x="f24" y="f7"/>
                    </a:cubicBezTo>
                    <a:cubicBezTo>
                      <a:pt x="f25" y="f26"/>
                      <a:pt x="f11" y="f27"/>
                      <a:pt x="f5" y="f8"/>
                    </a:cubicBezTo>
                    <a:close/>
                  </a:path>
                </a:pathLst>
              </a:custGeom>
              <a:solidFill>
                <a:srgbClr val="F4C8B4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00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s-ES" sz="1400" b="0" i="0" u="none" strike="noStrike" kern="0" cap="none" spc="0" baseline="0">
                  <a:solidFill>
                    <a:srgbClr val="000000"/>
                  </a:solidFill>
                  <a:uFillTx/>
                  <a:latin typeface="Arial"/>
                  <a:ea typeface="Arial"/>
                  <a:cs typeface="Arial"/>
                </a:endParaRPr>
              </a:p>
            </p:txBody>
          </p:sp>
        </p:grpSp>
        <p:sp>
          <p:nvSpPr>
            <p:cNvPr id="144" name="Rectángulo 36">
              <a:extLst>
                <a:ext uri="{FF2B5EF4-FFF2-40B4-BE49-F238E27FC236}">
                  <a16:creationId xmlns:a16="http://schemas.microsoft.com/office/drawing/2014/main" id="{D175047E-38EE-D9FB-7B43-132A5891380D}"/>
                </a:ext>
              </a:extLst>
            </p:cNvPr>
            <p:cNvSpPr/>
            <p:nvPr/>
          </p:nvSpPr>
          <p:spPr>
            <a:xfrm>
              <a:off x="0" y="-5449"/>
              <a:ext cx="9144000" cy="63495"/>
            </a:xfrm>
            <a:prstGeom prst="rect">
              <a:avLst/>
            </a:prstGeom>
            <a:solidFill>
              <a:srgbClr val="F4C8B4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00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s-ES" sz="1400" b="0" i="0" u="none" strike="noStrike" kern="0" cap="none" spc="0" baseline="0">
                <a:solidFill>
                  <a:srgbClr val="FCE0D6"/>
                </a:solidFill>
                <a:uFillTx/>
                <a:latin typeface="Arial"/>
              </a:endParaRPr>
            </a:p>
          </p:txBody>
        </p:sp>
      </p:grpSp>
      <p:sp>
        <p:nvSpPr>
          <p:cNvPr id="145" name="Google Shape;624;p54">
            <a:extLst>
              <a:ext uri="{FF2B5EF4-FFF2-40B4-BE49-F238E27FC236}">
                <a16:creationId xmlns:a16="http://schemas.microsoft.com/office/drawing/2014/main" id="{84FAA339-47D9-BE1F-F550-ED3BAEFE510A}"/>
              </a:ext>
            </a:extLst>
          </p:cNvPr>
          <p:cNvSpPr txBox="1"/>
          <p:nvPr/>
        </p:nvSpPr>
        <p:spPr>
          <a:xfrm>
            <a:off x="1266160" y="3279523"/>
            <a:ext cx="2317802" cy="484796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21" tIns="91421" rIns="91421" bIns="91421" anchor="t" anchorCtr="0" compatLnSpc="1">
            <a:noAutofit/>
          </a:bodyPr>
          <a:lstStyle/>
          <a:p>
            <a:pPr marL="0" marR="0" lvl="0" indent="0" algn="l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1400" b="0" i="0" u="none" strike="noStrike" kern="0" cap="none" spc="0" baseline="0">
                <a:solidFill>
                  <a:srgbClr val="343B47"/>
                </a:solidFill>
                <a:uFillTx/>
                <a:latin typeface="Lexend"/>
                <a:ea typeface="Lexend"/>
                <a:cs typeface="Lexend"/>
              </a:rPr>
              <a:t>Saturn is composed of hydrogen and helium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diente de león blanco en fotografía de cerca">
            <a:extLst>
              <a:ext uri="{FF2B5EF4-FFF2-40B4-BE49-F238E27FC236}">
                <a16:creationId xmlns:a16="http://schemas.microsoft.com/office/drawing/2014/main" id="{1C71F4D5-74FC-D8C1-6829-6B62BEA47FC0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/>
          <a:stretch>
            <a:fillRect/>
          </a:stretch>
        </p:blipFill>
        <p:spPr>
          <a:xfrm>
            <a:off x="0" y="1591"/>
            <a:ext cx="9144000" cy="5138735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3" name="Google Shape;599;p51">
            <a:extLst>
              <a:ext uri="{FF2B5EF4-FFF2-40B4-BE49-F238E27FC236}">
                <a16:creationId xmlns:a16="http://schemas.microsoft.com/office/drawing/2014/main" id="{04CA074B-AC66-A24E-45E9-E0AFDE13F41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2500198" y="2570954"/>
            <a:ext cx="6643801" cy="2451899"/>
          </a:xfrm>
        </p:spPr>
        <p:txBody>
          <a:bodyPr/>
          <a:lstStyle/>
          <a:p>
            <a:pPr lvl="0"/>
            <a:r>
              <a:rPr lang="en-US">
                <a:solidFill>
                  <a:srgbClr val="FFFFFF"/>
                </a:solidFill>
              </a:rPr>
              <a:t>AWESOME WORDS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7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diente de león blanco">
            <a:extLst>
              <a:ext uri="{FF2B5EF4-FFF2-40B4-BE49-F238E27FC236}">
                <a16:creationId xmlns:a16="http://schemas.microsoft.com/office/drawing/2014/main" id="{ED61A0B1-F101-63A4-F872-55D0FEC7BEF1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b="15553"/>
          <a:stretch>
            <a:fillRect/>
          </a:stretch>
        </p:blipFill>
        <p:spPr>
          <a:xfrm>
            <a:off x="-27596" y="0"/>
            <a:ext cx="9132423" cy="5143499"/>
          </a:xfrm>
          <a:prstGeom prst="rect">
            <a:avLst/>
          </a:prstGeom>
          <a:noFill/>
          <a:ln cap="flat">
            <a:noFill/>
          </a:ln>
        </p:spPr>
      </p:pic>
      <p:sp>
        <p:nvSpPr>
          <p:cNvPr id="3" name="Diagrama de flujo: conector fuera de página 1">
            <a:extLst>
              <a:ext uri="{FF2B5EF4-FFF2-40B4-BE49-F238E27FC236}">
                <a16:creationId xmlns:a16="http://schemas.microsoft.com/office/drawing/2014/main" id="{BF19F969-E888-DEFD-AA56-4D40E9330F2D}"/>
              </a:ext>
            </a:extLst>
          </p:cNvPr>
          <p:cNvSpPr/>
          <p:nvPr/>
        </p:nvSpPr>
        <p:spPr>
          <a:xfrm>
            <a:off x="6224951" y="0"/>
            <a:ext cx="2919048" cy="4283397"/>
          </a:xfrm>
          <a:custGeom>
            <a:avLst/>
            <a:gdLst>
              <a:gd name="f0" fmla="val w"/>
              <a:gd name="f1" fmla="val h"/>
              <a:gd name="f2" fmla="val 0"/>
              <a:gd name="f3" fmla="val 10"/>
              <a:gd name="f4" fmla="val 8"/>
              <a:gd name="f5" fmla="val 5"/>
              <a:gd name="f6" fmla="*/ f0 1 10"/>
              <a:gd name="f7" fmla="*/ f1 1 10"/>
              <a:gd name="f8" fmla="val f2"/>
              <a:gd name="f9" fmla="val f3"/>
              <a:gd name="f10" fmla="+- f9 0 f8"/>
              <a:gd name="f11" fmla="*/ f10 1 10"/>
              <a:gd name="f12" fmla="*/ f10 4 1"/>
              <a:gd name="f13" fmla="*/ f12 1 5"/>
              <a:gd name="f14" fmla="*/ f8 1 f11"/>
              <a:gd name="f15" fmla="*/ f9 1 f11"/>
              <a:gd name="f16" fmla="*/ f13 1 f11"/>
              <a:gd name="f17" fmla="*/ f14 f6 1"/>
              <a:gd name="f18" fmla="*/ f15 f6 1"/>
              <a:gd name="f19" fmla="*/ f14 f7 1"/>
              <a:gd name="f20" fmla="*/ f16 f7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</a:cxnLst>
            <a:rect l="f17" t="f19" r="f18" b="f20"/>
            <a:pathLst>
              <a:path w="10" h="10">
                <a:moveTo>
                  <a:pt x="f2" y="f2"/>
                </a:moveTo>
                <a:lnTo>
                  <a:pt x="f3" y="f2"/>
                </a:lnTo>
                <a:lnTo>
                  <a:pt x="f3" y="f4"/>
                </a:lnTo>
                <a:lnTo>
                  <a:pt x="f5" y="f3"/>
                </a:lnTo>
                <a:lnTo>
                  <a:pt x="f2" y="f4"/>
                </a:lnTo>
                <a:close/>
              </a:path>
            </a:pathLst>
          </a:custGeom>
          <a:solidFill>
            <a:srgbClr val="C1DACD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CE0D6"/>
              </a:solidFill>
              <a:uFillTx/>
              <a:latin typeface="Arial"/>
            </a:endParaRPr>
          </a:p>
        </p:txBody>
      </p:sp>
      <p:sp>
        <p:nvSpPr>
          <p:cNvPr id="4" name="Google Shape;614;p53">
            <a:extLst>
              <a:ext uri="{FF2B5EF4-FFF2-40B4-BE49-F238E27FC236}">
                <a16:creationId xmlns:a16="http://schemas.microsoft.com/office/drawing/2014/main" id="{9004F688-A483-B2EB-3D1F-2B968D826D5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6264124" y="700338"/>
            <a:ext cx="2840702" cy="2206803"/>
          </a:xfrm>
        </p:spPr>
        <p:txBody>
          <a:bodyPr anchorCtr="1"/>
          <a:lstStyle/>
          <a:p>
            <a:pPr lvl="0" algn="ctr"/>
            <a:r>
              <a:rPr lang="en-US"/>
              <a:t>A PICTURE IS WORTH A THOUSAND WORDS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 name="Slide7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704;p56">
            <a:extLst>
              <a:ext uri="{FF2B5EF4-FFF2-40B4-BE49-F238E27FC236}">
                <a16:creationId xmlns:a16="http://schemas.microsoft.com/office/drawing/2014/main" id="{66F370AE-BE6C-59E1-4A11-B87794D6C590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/>
          <a:p>
            <a:pPr lvl="0"/>
            <a:r>
              <a:rPr lang="en-US">
                <a:solidFill>
                  <a:srgbClr val="FFFFFF"/>
                </a:solidFill>
              </a:rPr>
              <a:t>THE BENEFITS</a:t>
            </a:r>
          </a:p>
        </p:txBody>
      </p:sp>
      <p:sp>
        <p:nvSpPr>
          <p:cNvPr id="3" name="Google Shape;705;p56">
            <a:extLst>
              <a:ext uri="{FF2B5EF4-FFF2-40B4-BE49-F238E27FC236}">
                <a16:creationId xmlns:a16="http://schemas.microsoft.com/office/drawing/2014/main" id="{A3A90AC9-F32A-AFBF-841D-112C34386DDF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6826946" y="844896"/>
            <a:ext cx="1482297" cy="993001"/>
          </a:xfrm>
        </p:spPr>
        <p:txBody>
          <a:bodyPr/>
          <a:lstStyle/>
          <a:p>
            <a:pPr lvl="0" algn="r"/>
            <a:r>
              <a:rPr lang="en-US" sz="6000">
                <a:solidFill>
                  <a:srgbClr val="FFFFFF"/>
                </a:solidFill>
              </a:rPr>
              <a:t>02</a:t>
            </a:r>
          </a:p>
        </p:txBody>
      </p:sp>
      <p:sp>
        <p:nvSpPr>
          <p:cNvPr id="4" name="Google Shape;706;p56">
            <a:extLst>
              <a:ext uri="{FF2B5EF4-FFF2-40B4-BE49-F238E27FC236}">
                <a16:creationId xmlns:a16="http://schemas.microsoft.com/office/drawing/2014/main" id="{962D2F5E-C447-8C8B-5BD7-A84FDBB470CA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5228246" y="3755321"/>
            <a:ext cx="3080997" cy="713396"/>
          </a:xfrm>
        </p:spPr>
        <p:txBody>
          <a:bodyPr/>
          <a:lstStyle/>
          <a:p>
            <a:pPr marL="0" lvl="0" indent="0" algn="r">
              <a:spcAft>
                <a:spcPts val="1600"/>
              </a:spcAft>
              <a:buNone/>
            </a:pPr>
            <a:r>
              <a:rPr lang="en-US" sz="1600">
                <a:solidFill>
                  <a:srgbClr val="556774"/>
                </a:solidFill>
              </a:rPr>
              <a:t>You can enter a subtitle here if you need it</a:t>
            </a:r>
          </a:p>
        </p:txBody>
      </p:sp>
      <p:sp>
        <p:nvSpPr>
          <p:cNvPr id="5" name="Diagrama de flujo: conector 1">
            <a:extLst>
              <a:ext uri="{FF2B5EF4-FFF2-40B4-BE49-F238E27FC236}">
                <a16:creationId xmlns:a16="http://schemas.microsoft.com/office/drawing/2014/main" id="{570C8891-06B4-0AC8-044B-A717B3F2D2C5}"/>
              </a:ext>
            </a:extLst>
          </p:cNvPr>
          <p:cNvSpPr/>
          <p:nvPr/>
        </p:nvSpPr>
        <p:spPr>
          <a:xfrm>
            <a:off x="439222" y="301139"/>
            <a:ext cx="4541230" cy="4541230"/>
          </a:xfrm>
          <a:custGeom>
            <a:avLst/>
            <a:gdLst>
              <a:gd name="f0" fmla="val 21600000"/>
              <a:gd name="f1" fmla="val 10800000"/>
              <a:gd name="f2" fmla="val 5400000"/>
              <a:gd name="f3" fmla="val 180"/>
              <a:gd name="f4" fmla="val w"/>
              <a:gd name="f5" fmla="val h"/>
              <a:gd name="f6" fmla="val ss"/>
              <a:gd name="f7" fmla="val 0"/>
              <a:gd name="f8" fmla="*/ 5419351 1 1725033"/>
              <a:gd name="f9" fmla="+- 0 0 -360"/>
              <a:gd name="f10" fmla="+- 0 0 -180"/>
              <a:gd name="f11" fmla="abs f4"/>
              <a:gd name="f12" fmla="abs f5"/>
              <a:gd name="f13" fmla="abs f6"/>
              <a:gd name="f14" fmla="val f7"/>
              <a:gd name="f15" fmla="+- 2700000 f2 0"/>
              <a:gd name="f16" fmla="*/ f9 f1 1"/>
              <a:gd name="f17" fmla="*/ f10 f1 1"/>
              <a:gd name="f18" fmla="?: f11 f4 1"/>
              <a:gd name="f19" fmla="?: f12 f5 1"/>
              <a:gd name="f20" fmla="?: f13 f6 1"/>
              <a:gd name="f21" fmla="*/ f15 f8 1"/>
              <a:gd name="f22" fmla="*/ f16 1 f3"/>
              <a:gd name="f23" fmla="*/ f17 1 f3"/>
              <a:gd name="f24" fmla="*/ f18 1 21600"/>
              <a:gd name="f25" fmla="*/ f19 1 21600"/>
              <a:gd name="f26" fmla="*/ 21600 f18 1"/>
              <a:gd name="f27" fmla="*/ 21600 f19 1"/>
              <a:gd name="f28" fmla="*/ f21 1 f1"/>
              <a:gd name="f29" fmla="+- f22 0 f2"/>
              <a:gd name="f30" fmla="+- f23 0 f2"/>
              <a:gd name="f31" fmla="min f25 f24"/>
              <a:gd name="f32" fmla="*/ f26 1 f20"/>
              <a:gd name="f33" fmla="*/ f27 1 f20"/>
              <a:gd name="f34" fmla="+- 0 0 f28"/>
              <a:gd name="f35" fmla="val f32"/>
              <a:gd name="f36" fmla="val f33"/>
              <a:gd name="f37" fmla="+- 0 0 f34"/>
              <a:gd name="f38" fmla="*/ f14 f31 1"/>
              <a:gd name="f39" fmla="+- f36 0 f14"/>
              <a:gd name="f40" fmla="+- f35 0 f14"/>
              <a:gd name="f41" fmla="*/ f37 f1 1"/>
              <a:gd name="f42" fmla="*/ f39 1 2"/>
              <a:gd name="f43" fmla="*/ f40 1 2"/>
              <a:gd name="f44" fmla="*/ f41 1 f8"/>
              <a:gd name="f45" fmla="+- f14 f42 0"/>
              <a:gd name="f46" fmla="+- f14 f43 0"/>
              <a:gd name="f47" fmla="+- f44 0 f2"/>
              <a:gd name="f48" fmla="*/ f43 f31 1"/>
              <a:gd name="f49" fmla="*/ f42 f31 1"/>
              <a:gd name="f50" fmla="cos 1 f47"/>
              <a:gd name="f51" fmla="sin 1 f47"/>
              <a:gd name="f52" fmla="*/ f45 f31 1"/>
              <a:gd name="f53" fmla="+- 0 0 f50"/>
              <a:gd name="f54" fmla="+- 0 0 f51"/>
              <a:gd name="f55" fmla="+- 0 0 f53"/>
              <a:gd name="f56" fmla="+- 0 0 f54"/>
              <a:gd name="f57" fmla="*/ f55 f43 1"/>
              <a:gd name="f58" fmla="*/ f56 f42 1"/>
              <a:gd name="f59" fmla="+- f46 0 f57"/>
              <a:gd name="f60" fmla="+- f46 f57 0"/>
              <a:gd name="f61" fmla="+- f45 0 f58"/>
              <a:gd name="f62" fmla="+- f45 f58 0"/>
              <a:gd name="f63" fmla="*/ f59 f31 1"/>
              <a:gd name="f64" fmla="*/ f61 f31 1"/>
              <a:gd name="f65" fmla="*/ f60 f31 1"/>
              <a:gd name="f66" fmla="*/ f62 f31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9">
                <a:pos x="f63" y="f64"/>
              </a:cxn>
              <a:cxn ang="f30">
                <a:pos x="f63" y="f66"/>
              </a:cxn>
              <a:cxn ang="f30">
                <a:pos x="f65" y="f66"/>
              </a:cxn>
              <a:cxn ang="f29">
                <a:pos x="f65" y="f64"/>
              </a:cxn>
            </a:cxnLst>
            <a:rect l="f63" t="f64" r="f65" b="f66"/>
            <a:pathLst>
              <a:path>
                <a:moveTo>
                  <a:pt x="f38" y="f52"/>
                </a:moveTo>
                <a:arcTo wR="f48" hR="f49" stAng="f1" swAng="f0"/>
                <a:close/>
              </a:path>
            </a:pathLst>
          </a:custGeom>
          <a:blipFill>
            <a:blip r:embed="rId3">
              <a:alphaModFix/>
            </a:blip>
            <a:stretch>
              <a:fillRect/>
            </a:stretch>
          </a:blip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00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s-ES" sz="1400" b="0" i="0" u="none" strike="noStrike" kern="0" cap="none" spc="0" baseline="0">
              <a:solidFill>
                <a:srgbClr val="FCE0D6"/>
              </a:solidFill>
              <a:uFillTx/>
              <a:latin typeface="Arial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Dandelion Thesis by Slidesgo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249</TotalTime>
  <Words>895</Words>
  <Application>Microsoft Office PowerPoint</Application>
  <PresentationFormat>Presentación en pantalla (16:9)</PresentationFormat>
  <Paragraphs>183</Paragraphs>
  <Slides>36</Slides>
  <Notes>33</Notes>
  <HiddenSlides>0</HiddenSlides>
  <MMClips>0</MMClips>
  <ScaleCrop>false</ScaleCrop>
  <HeadingPairs>
    <vt:vector size="6" baseType="variant">
      <vt:variant>
        <vt:lpstr>Fuentes usadas</vt:lpstr>
      </vt:variant>
      <vt:variant>
        <vt:i4>13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36</vt:i4>
      </vt:variant>
    </vt:vector>
  </HeadingPairs>
  <TitlesOfParts>
    <vt:vector size="50" baseType="lpstr">
      <vt:lpstr>맑은 고딕</vt:lpstr>
      <vt:lpstr>Alata</vt:lpstr>
      <vt:lpstr>Arial</vt:lpstr>
      <vt:lpstr>Calibri</vt:lpstr>
      <vt:lpstr>Catamaran</vt:lpstr>
      <vt:lpstr>Chau Philomene One</vt:lpstr>
      <vt:lpstr>DM Sans</vt:lpstr>
      <vt:lpstr>Lexend</vt:lpstr>
      <vt:lpstr>Montserrat</vt:lpstr>
      <vt:lpstr>Questrial</vt:lpstr>
      <vt:lpstr>Rockwell Condensed</vt:lpstr>
      <vt:lpstr>Rozha One</vt:lpstr>
      <vt:lpstr>Rubik</vt:lpstr>
      <vt:lpstr>Dandelion Thesis by Slidesgo</vt:lpstr>
      <vt:lpstr>DANDELION</vt:lpstr>
      <vt:lpstr>Presentación de PowerPoint</vt:lpstr>
      <vt:lpstr>WHOA!</vt:lpstr>
      <vt:lpstr>YOU CAN USE THIS GRAPH</vt:lpstr>
      <vt:lpstr>SOURCE OF VITAMIN C IN A LEMON</vt:lpstr>
      <vt:lpstr>MOST POPULAR LEMONS</vt:lpstr>
      <vt:lpstr>AWESOME WORDS</vt:lpstr>
      <vt:lpstr>A PICTURE IS WORTH A THOUSAND WORDS</vt:lpstr>
      <vt:lpstr>THE BENEFITS</vt:lpstr>
      <vt:lpstr>TOP BENEFITS OF LEMONS</vt:lpstr>
      <vt:lpstr>TABLE OF CONTENTS</vt:lpstr>
      <vt:lpstr>INTRODUCTION</vt:lpstr>
      <vt:lpstr>—Someone Famous</vt:lpstr>
      <vt:lpstr>OBJECTIVES</vt:lpstr>
      <vt:lpstr>Mercury</vt:lpstr>
      <vt:lpstr>Theory 1</vt:lpstr>
      <vt:lpstr>A PICTURE IS WORTH A THOUSAND WORDS</vt:lpstr>
      <vt:lpstr>METHODOLOGY</vt:lpstr>
      <vt:lpstr>RESULTS ANALYSIS</vt:lpstr>
      <vt:lpstr>4,498,300</vt:lpstr>
      <vt:lpstr>YOU CAN USE A MAP</vt:lpstr>
      <vt:lpstr>OTHER HEALTH BENEFITS  OF LEMONS</vt:lpstr>
      <vt:lpstr>FUN FACTS</vt:lpstr>
      <vt:lpstr>THIS IS A TIMELINE</vt:lpstr>
      <vt:lpstr>REVIEWING CONCEPTS IS A GOOD IDEA</vt:lpstr>
      <vt:lpstr>A PICTURE ALWAYS REINFORCES THE CONCEPT</vt:lpstr>
      <vt:lpstr>CONCLUSIONS</vt:lpstr>
      <vt:lpstr>AWESOME WORDS</vt:lpstr>
      <vt:lpstr>THANKS!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ppt diente de leon</dc:title>
  <dc:creator>Sr GRYM</dc:creator>
  <cp:lastModifiedBy>eduardo</cp:lastModifiedBy>
  <cp:revision>22</cp:revision>
  <dcterms:modified xsi:type="dcterms:W3CDTF">2025-11-30T07:37:01Z</dcterms:modified>
</cp:coreProperties>
</file>